
<file path=[Content_Types].xml><?xml version="1.0" encoding="utf-8"?>
<Types xmlns="http://schemas.openxmlformats.org/package/2006/content-types">
  <Default Extension="jpeg" ContentType="image/jpeg"/>
  <Default Extension="xlsx" ContentType="application/vnd.openxmlformats-officedocument.spreadsheetml.sheet"/>
  <Default Extension="png" ContentType="image/png"/>
  <Default Extension="emf" ContentType="image/x-emf"/>
  <Default Extension="mp3" ContentType="audio/mp3"/>
  <Default Extension="rels" ContentType="application/vnd.openxmlformats-package.relationships+xml"/>
  <Default Extension="xml" ContentType="application/xml"/>
  <Override PartName="/docProps/app.xml" ContentType="application/vnd.openxmlformats-officedocument.extended-properties+xml"/>
  <Override PartName="/docProps/core.xml" ContentType="application/vnd.openxmlformats-package.core-properties+xml"/>
  <Override PartName="/docProps/custom.xml" ContentType="application/vnd.openxmlformats-officedocument.custom-properties+xml"/>
  <Override PartName="/ppt/charts/chart1.xml" ContentType="application/vnd.openxmlformats-officedocument.drawingml.chart+xml"/>
  <Override PartName="/ppt/charts/chart2.xml" ContentType="application/vnd.openxmlformats-officedocument.drawingml.chart+xml"/>
  <Override PartName="/ppt/charts/colors1.xml" ContentType="application/vnd.ms-office.chartcolorstyle+xml"/>
  <Override PartName="/ppt/charts/style1.xml" ContentType="application/vnd.ms-office.chartstyle+xml"/>
  <Override PartName="/ppt/notesMasters/notesMaster1.xml" ContentType="application/vnd.openxmlformats-officedocument.presentationml.notesMaster+xml"/>
  <Override PartName="/ppt/notesSlides/notesSlide1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ppt/notesSlides/notesSlide25.xml" ContentType="application/vnd.openxmlformats-officedocument.presentationml.notesSlide+xml"/>
  <Override PartName="/ppt/notesSlides/notesSlide26.xml" ContentType="application/vnd.openxmlformats-officedocument.presentationml.notesSlide+xml"/>
  <Override PartName="/ppt/notesSlides/notesSlide27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presProps.xml" ContentType="application/vnd.openxmlformats-officedocument.presentationml.presProps+xml"/>
  <Override PartName="/ppt/presentation.xml" ContentType="application/vnd.openxmlformats-officedocument.presentationml.presentation.main+xml"/>
  <Override PartName="/ppt/slideLayouts/slideLayout1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tableStyles.xml" ContentType="application/vnd.openxmlformats-officedocument.presentationml.tableStyles+xml"/>
  <Override PartName="/ppt/theme/theme1.xml" ContentType="application/vnd.openxmlformats-officedocument.theme+xml"/>
  <Override PartName="/ppt/theme/theme2.xml" ContentType="application/vnd.openxmlformats-officedocument.theme+xml"/>
  <Override PartName="/ppt/viewProps.xml" ContentType="application/vnd.openxmlformats-officedocument.presentationml.viewProps+xml"/>
</Types>
</file>

<file path=_rels/.rels><?xml version="1.0" encoding="UTF-8" standalone="yes"?>
<Relationships xmlns="http://schemas.openxmlformats.org/package/2006/relationships"><Relationship Id="rId1" Type="http://schemas.openxmlformats.org/officeDocument/2006/relationships/officeDocument" Target="ppt/presentation.xml"/><Relationship Id="rId4" Type="http://schemas.openxmlformats.org/package/2006/relationships/metadata/thumbnail" Target="docProps/thumbnail.jpeg"/><Relationship Id="rId3" Type="http://schemas.openxmlformats.org/package/2006/relationships/metadata/core-properties" Target="docProps/core.xml"/><Relationship Id="rId2" Type="http://schemas.openxmlformats.org/officeDocument/2006/relationships/extended-properties" Target="docProps/app.xml"/><Relationship Id="rId5" Type="http://schemas.openxmlformats.org/officeDocument/2006/relationships/custom-properties" Target="docProps/custom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>
  <p:sldMasterIdLst>
    <p:sldMasterId id="2147483648" r:id="rId1"/>
  </p:sldMasterIdLst>
  <p:notesMasterIdLst>
    <p:notesMasterId r:id="rId4"/>
  </p:notesMasterIdLst>
  <p:sldIdLst>
    <p:sldId id="258" r:id="rId3"/>
    <p:sldId id="260" r:id="rId5"/>
    <p:sldId id="259" r:id="rId6"/>
    <p:sldId id="256" r:id="rId7"/>
    <p:sldId id="269" r:id="rId8"/>
    <p:sldId id="263" r:id="rId9"/>
    <p:sldId id="266" r:id="rId10"/>
    <p:sldId id="267" r:id="rId11"/>
    <p:sldId id="268" r:id="rId12"/>
    <p:sldId id="270" r:id="rId13"/>
    <p:sldId id="257" r:id="rId14"/>
    <p:sldId id="265" r:id="rId15"/>
    <p:sldId id="271" r:id="rId16"/>
    <p:sldId id="273" r:id="rId17"/>
    <p:sldId id="264" r:id="rId18"/>
    <p:sldId id="272" r:id="rId19"/>
    <p:sldId id="274" r:id="rId20"/>
    <p:sldId id="275" r:id="rId21"/>
    <p:sldId id="277" r:id="rId22"/>
    <p:sldId id="276" r:id="rId23"/>
    <p:sldId id="278" r:id="rId24"/>
    <p:sldId id="279" r:id="rId25"/>
    <p:sldId id="280" r:id="rId26"/>
    <p:sldId id="285" r:id="rId27"/>
    <p:sldId id="282" r:id="rId28"/>
    <p:sldId id="281" r:id="rId29"/>
    <p:sldId id="283" r:id="rId30"/>
  </p:sldIdLst>
  <p:sldSz cx="12192000" cy="6858000"/>
  <p:notesSz cx="6858000" cy="9144000"/>
  <p:defaultTextStyle>
    <a:defPPr>
      <a:defRPr lang="zh-CN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695E5B"/>
    <a:srgbClr val="FDF2C4"/>
    <a:srgbClr val="A30003"/>
    <a:srgbClr val="977037"/>
    <a:srgbClr val="D4B486"/>
    <a:srgbClr val="00002C"/>
    <a:srgbClr val="04274F"/>
    <a:srgbClr val="031B4B"/>
    <a:srgbClr val="5E0302"/>
    <a:srgbClr val="4F3B1D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15620"/>
    <p:restoredTop sz="94660"/>
  </p:normalViewPr>
  <p:slideViewPr>
    <p:cSldViewPr>
      <p:cViewPr varScale="1">
        <p:scale>
          <a:sx n="107" d="100"/>
          <a:sy n="107" d="100"/>
        </p:scale>
        <p:origin x="714" y="114"/>
      </p:cViewPr>
      <p:guideLst>
        <p:guide orient="horz" pos="2160"/>
        <p:guide pos="3704"/>
      </p:guideLst>
    </p:cSldViewPr>
  </p:slideViewPr>
  <p:notesTextViewPr>
    <p:cViewPr>
      <p:scale>
        <a:sx n="100" d="100"/>
        <a:sy n="100" d="100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9" Type="http://schemas.openxmlformats.org/officeDocument/2006/relationships/slide" Target="slides/slide6.xml"/><Relationship Id="rId8" Type="http://schemas.openxmlformats.org/officeDocument/2006/relationships/slide" Target="slides/slide5.xml"/><Relationship Id="rId7" Type="http://schemas.openxmlformats.org/officeDocument/2006/relationships/slide" Target="slides/slide4.xml"/><Relationship Id="rId6" Type="http://schemas.openxmlformats.org/officeDocument/2006/relationships/slide" Target="slides/slide3.xml"/><Relationship Id="rId5" Type="http://schemas.openxmlformats.org/officeDocument/2006/relationships/slide" Target="slides/slide2.xml"/><Relationship Id="rId4" Type="http://schemas.openxmlformats.org/officeDocument/2006/relationships/notesMaster" Target="notesMasters/notesMaster1.xml"/><Relationship Id="rId33" Type="http://schemas.openxmlformats.org/officeDocument/2006/relationships/tableStyles" Target="tableStyles.xml"/><Relationship Id="rId32" Type="http://schemas.openxmlformats.org/officeDocument/2006/relationships/viewProps" Target="viewProps.xml"/><Relationship Id="rId31" Type="http://schemas.openxmlformats.org/officeDocument/2006/relationships/presProps" Target="presProps.xml"/><Relationship Id="rId30" Type="http://schemas.openxmlformats.org/officeDocument/2006/relationships/slide" Target="slides/slide27.xml"/><Relationship Id="rId3" Type="http://schemas.openxmlformats.org/officeDocument/2006/relationships/slide" Target="slides/slide1.xml"/><Relationship Id="rId29" Type="http://schemas.openxmlformats.org/officeDocument/2006/relationships/slide" Target="slides/slide26.xml"/><Relationship Id="rId28" Type="http://schemas.openxmlformats.org/officeDocument/2006/relationships/slide" Target="slides/slide25.xml"/><Relationship Id="rId27" Type="http://schemas.openxmlformats.org/officeDocument/2006/relationships/slide" Target="slides/slide24.xml"/><Relationship Id="rId26" Type="http://schemas.openxmlformats.org/officeDocument/2006/relationships/slide" Target="slides/slide23.xml"/><Relationship Id="rId25" Type="http://schemas.openxmlformats.org/officeDocument/2006/relationships/slide" Target="slides/slide22.xml"/><Relationship Id="rId24" Type="http://schemas.openxmlformats.org/officeDocument/2006/relationships/slide" Target="slides/slide21.xml"/><Relationship Id="rId23" Type="http://schemas.openxmlformats.org/officeDocument/2006/relationships/slide" Target="slides/slide20.xml"/><Relationship Id="rId22" Type="http://schemas.openxmlformats.org/officeDocument/2006/relationships/slide" Target="slides/slide19.xml"/><Relationship Id="rId21" Type="http://schemas.openxmlformats.org/officeDocument/2006/relationships/slide" Target="slides/slide18.xml"/><Relationship Id="rId20" Type="http://schemas.openxmlformats.org/officeDocument/2006/relationships/slide" Target="slides/slide17.xml"/><Relationship Id="rId2" Type="http://schemas.openxmlformats.org/officeDocument/2006/relationships/theme" Target="theme/theme1.xml"/><Relationship Id="rId19" Type="http://schemas.openxmlformats.org/officeDocument/2006/relationships/slide" Target="slides/slide16.xml"/><Relationship Id="rId18" Type="http://schemas.openxmlformats.org/officeDocument/2006/relationships/slide" Target="slides/slide15.xml"/><Relationship Id="rId17" Type="http://schemas.openxmlformats.org/officeDocument/2006/relationships/slide" Target="slides/slide14.xml"/><Relationship Id="rId16" Type="http://schemas.openxmlformats.org/officeDocument/2006/relationships/slide" Target="slides/slide13.xml"/><Relationship Id="rId15" Type="http://schemas.openxmlformats.org/officeDocument/2006/relationships/slide" Target="slides/slide12.xml"/><Relationship Id="rId14" Type="http://schemas.openxmlformats.org/officeDocument/2006/relationships/slide" Target="slides/slide11.xml"/><Relationship Id="rId13" Type="http://schemas.openxmlformats.org/officeDocument/2006/relationships/slide" Target="slides/slide10.xml"/><Relationship Id="rId12" Type="http://schemas.openxmlformats.org/officeDocument/2006/relationships/slide" Target="slides/slide9.xml"/><Relationship Id="rId11" Type="http://schemas.openxmlformats.org/officeDocument/2006/relationships/slide" Target="slides/slide8.xml"/><Relationship Id="rId10" Type="http://schemas.openxmlformats.org/officeDocument/2006/relationships/slide" Target="slides/slide7.xml"/><Relationship Id="rId1" Type="http://schemas.openxmlformats.org/officeDocument/2006/relationships/slideMaster" Target="slideMasters/slideMaster1.xml"/></Relationships>
</file>

<file path=ppt/charts/_rels/chart1.xml.rels><?xml version="1.0" encoding="UTF-8" standalone="yes"?>
<Relationships xmlns="http://schemas.openxmlformats.org/package/2006/relationships"><Relationship Id="rId4" Type="http://schemas.openxmlformats.org/officeDocument/2006/relationships/image" Target="../media/image23.png"/><Relationship Id="rId3" Type="http://schemas.openxmlformats.org/officeDocument/2006/relationships/image" Target="../media/image22.png"/><Relationship Id="rId2" Type="http://schemas.openxmlformats.org/officeDocument/2006/relationships/image" Target="../media/image21.png"/><Relationship Id="rId1" Type="http://schemas.openxmlformats.org/officeDocument/2006/relationships/package" Target="../embeddings/Workbook1.xlsx"/></Relationships>
</file>

<file path=ppt/charts/_rels/chart2.xml.rels><?xml version="1.0" encoding="UTF-8" standalone="yes"?>
<Relationships xmlns="http://schemas.openxmlformats.org/package/2006/relationships"><Relationship Id="rId3" Type="http://schemas.microsoft.com/office/2011/relationships/chartColorStyle" Target="colors1.xml"/><Relationship Id="rId2" Type="http://schemas.microsoft.com/office/2011/relationships/chartStyle" Target="style1.xml"/><Relationship Id="rId1" Type="http://schemas.openxmlformats.org/officeDocument/2006/relationships/package" Target="../embeddings/Workbook2.xlsx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zh-CN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lang="zh-CN" sz="2000" b="0" i="0" u="none" strike="noStrike" kern="1200" cap="none" spc="50" normalizeH="0" baseline="0">
                <a:solidFill>
                  <a:schemeClr val="tx1">
                    <a:lumMod val="65000"/>
                    <a:lumOff val="35000"/>
                  </a:schemeClr>
                </a:solidFill>
                <a:latin typeface="黑体" panose="02010609060101010101" pitchFamily="49" charset="-122"/>
                <a:ea typeface="黑体" panose="02010609060101010101" pitchFamily="49" charset="-122"/>
                <a:cs typeface="+mj-cs"/>
              </a:defRPr>
            </a:pPr>
            <a:r>
              <a:rPr lang="zh-CN" sz="2000" kern="1200" dirty="0">
                <a:ln>
                  <a:noFill/>
                </a:ln>
                <a:gradFill flip="none" rotWithShape="1">
                  <a:gsLst>
                    <a:gs pos="0">
                      <a:srgbClr val="FDF2C4"/>
                    </a:gs>
                    <a:gs pos="89000">
                      <a:srgbClr val="FDF2C4"/>
                    </a:gs>
                    <a:gs pos="62000">
                      <a:srgbClr val="FDF2C4"/>
                    </a:gs>
                    <a:gs pos="45937">
                      <a:srgbClr val="977037"/>
                    </a:gs>
                    <a:gs pos="31000">
                      <a:srgbClr val="FDF2C4"/>
                    </a:gs>
                    <a:gs pos="15000">
                      <a:srgbClr val="977037"/>
                    </a:gs>
                    <a:gs pos="76000">
                      <a:srgbClr val="977037"/>
                    </a:gs>
                    <a:gs pos="100000">
                      <a:srgbClr val="977037"/>
                    </a:gs>
                  </a:gsLst>
                  <a:path path="circle">
                    <a:fillToRect l="100000" t="100000"/>
                  </a:path>
                  <a:tileRect r="-100000" b="-100000"/>
                </a:gradFill>
                <a:latin typeface="华文细黑" panose="02010600040101010101" pitchFamily="2" charset="-122"/>
                <a:ea typeface="华文细黑" panose="02010600040101010101" pitchFamily="2" charset="-122"/>
                <a:cs typeface="+mn-cs"/>
              </a:rPr>
              <a:t>图表标题</a:t>
            </a:r>
            <a:endParaRPr lang="zh-CN" sz="2000" kern="1200" dirty="0">
              <a:ln>
                <a:noFill/>
              </a:ln>
              <a:gradFill flip="none" rotWithShape="1">
                <a:gsLst>
                  <a:gs pos="0">
                    <a:srgbClr val="FDF2C4"/>
                  </a:gs>
                  <a:gs pos="89000">
                    <a:srgbClr val="FDF2C4"/>
                  </a:gs>
                  <a:gs pos="62000">
                    <a:srgbClr val="FDF2C4"/>
                  </a:gs>
                  <a:gs pos="45937">
                    <a:srgbClr val="977037"/>
                  </a:gs>
                  <a:gs pos="31000">
                    <a:srgbClr val="FDF2C4"/>
                  </a:gs>
                  <a:gs pos="15000">
                    <a:srgbClr val="977037"/>
                  </a:gs>
                  <a:gs pos="76000">
                    <a:srgbClr val="977037"/>
                  </a:gs>
                  <a:gs pos="100000">
                    <a:srgbClr val="977037"/>
                  </a:gs>
                </a:gsLst>
                <a:path path="circle">
                  <a:fillToRect l="100000" t="100000"/>
                </a:path>
                <a:tileRect r="-100000" b="-100000"/>
              </a:gradFill>
              <a:latin typeface="华文细黑" panose="02010600040101010101" pitchFamily="2" charset="-122"/>
              <a:ea typeface="华文细黑" panose="02010600040101010101" pitchFamily="2" charset="-122"/>
              <a:cs typeface="+mn-cs"/>
            </a:endParaRPr>
          </a:p>
        </c:rich>
      </c:tx>
      <c:layout>
        <c:manualLayout>
          <c:xMode val="edge"/>
          <c:yMode val="edge"/>
          <c:x val="0.409048772358627"/>
          <c:y val="0.0420310377819106"/>
        </c:manualLayout>
      </c:layout>
      <c:overlay val="0"/>
      <c:spPr>
        <a:noFill/>
        <a:ln>
          <a:noFill/>
        </a:ln>
        <a:effectLst/>
      </c:spPr>
    </c:title>
    <c:autoTitleDeleted val="0"/>
    <c:plotArea>
      <c:layout/>
      <c:scatterChart>
        <c:scatterStyle val="smoothMarker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</c:v>
                </c:pt>
              </c:strCache>
            </c:strRef>
          </c:tx>
          <c:spPr>
            <a:ln w="25400" cap="rnd" cmpd="sng" algn="ctr">
              <a:gradFill>
                <a:gsLst>
                  <a:gs pos="5000">
                    <a:srgbClr val="FF0000"/>
                  </a:gs>
                  <a:gs pos="38000">
                    <a:srgbClr val="5E0302"/>
                  </a:gs>
                  <a:gs pos="71000">
                    <a:srgbClr val="C00000"/>
                  </a:gs>
                  <a:gs pos="100000">
                    <a:srgbClr val="A30003"/>
                  </a:gs>
                </a:gsLst>
                <a:lin ang="5400000" scaled="1"/>
              </a:gradFill>
              <a:prstDash val="solid"/>
              <a:round/>
            </a:ln>
            <a:effectLst/>
          </c:spPr>
          <c:marker>
            <c:symbol val="picture"/>
            <c:spPr>
              <a:blipFill dpi="0" rotWithShape="1">
                <a:blip xmlns:r="http://schemas.openxmlformats.org/officeDocument/2006/relationships" r:embed="rId2">
                  <a:alphaModFix amt="96000"/>
                </a:blip>
                <a:srcRect/>
                <a:stretch>
                  <a:fillRect/>
                </a:stretch>
              </a:blipFill>
              <a:ln w="38100" cap="flat" cmpd="sng" algn="ctr">
                <a:noFill/>
                <a:prstDash val="solid"/>
                <a:round/>
              </a:ln>
              <a:effectLst/>
            </c:spPr>
          </c:marker>
          <c:dLbls>
            <c:delete val="1"/>
          </c:dLbls>
          <c:xVal>
            <c:numRef>
              <c:f>Sheet1!$A$2:$A$4</c:f>
              <c:numCache>
                <c:formatCode>General</c:formatCode>
                <c:ptCount val="3"/>
                <c:pt idx="0">
                  <c:v>0.7</c:v>
                </c:pt>
                <c:pt idx="1">
                  <c:v>1.8</c:v>
                </c:pt>
                <c:pt idx="2">
                  <c:v>2.6</c:v>
                </c:pt>
              </c:numCache>
            </c:numRef>
          </c:xVal>
          <c:yVal>
            <c:numRef>
              <c:f>Sheet1!$B$2:$B$4</c:f>
              <c:numCache>
                <c:formatCode>General</c:formatCode>
                <c:ptCount val="3"/>
                <c:pt idx="0">
                  <c:v>2.7</c:v>
                </c:pt>
                <c:pt idx="1">
                  <c:v>3.2</c:v>
                </c:pt>
                <c:pt idx="2">
                  <c:v>0.8</c:v>
                </c:pt>
              </c:numCache>
            </c:numRef>
          </c:yVal>
          <c:smooth val="1"/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</c:v>
                </c:pt>
              </c:strCache>
            </c:strRef>
          </c:tx>
          <c:spPr>
            <a:ln w="25400" cap="rnd" cmpd="sng" algn="ctr">
              <a:solidFill>
                <a:srgbClr val="00B0F0">
                  <a:alpha val="60000"/>
                </a:srgbClr>
              </a:solidFill>
              <a:prstDash val="solid"/>
              <a:round/>
            </a:ln>
            <a:effectLst/>
          </c:spPr>
          <c:marker>
            <c:symbol val="picture"/>
            <c:spPr>
              <a:blipFill>
                <a:blip xmlns:r="http://schemas.openxmlformats.org/officeDocument/2006/relationships" r:embed="rId3"/>
                <a:stretch>
                  <a:fillRect/>
                </a:stretch>
              </a:blipFill>
              <a:ln w="38100" cap="flat" cmpd="sng" algn="ctr">
                <a:noFill/>
                <a:prstDash val="solid"/>
                <a:round/>
              </a:ln>
              <a:effectLst/>
            </c:spPr>
          </c:marker>
          <c:dLbls>
            <c:delete val="1"/>
          </c:dLbls>
          <c:xVal>
            <c:numRef>
              <c:f>Sheet1!$A$2:$A$4</c:f>
              <c:numCache>
                <c:formatCode>General</c:formatCode>
                <c:ptCount val="3"/>
                <c:pt idx="0">
                  <c:v>0.7</c:v>
                </c:pt>
                <c:pt idx="1">
                  <c:v>1.8</c:v>
                </c:pt>
                <c:pt idx="2">
                  <c:v>2.6</c:v>
                </c:pt>
              </c:numCache>
            </c:numRef>
          </c:xVal>
          <c:yVal>
            <c:numRef>
              <c:f>Sheet1!$C$2:$C$4</c:f>
              <c:numCache>
                <c:formatCode>General</c:formatCode>
                <c:ptCount val="3"/>
                <c:pt idx="0">
                  <c:v>0.7</c:v>
                </c:pt>
                <c:pt idx="1">
                  <c:v>2</c:v>
                </c:pt>
                <c:pt idx="2">
                  <c:v>2.1</c:v>
                </c:pt>
              </c:numCache>
            </c:numRef>
          </c:yVal>
          <c:smooth val="1"/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C</c:v>
                </c:pt>
              </c:strCache>
            </c:strRef>
          </c:tx>
          <c:spPr>
            <a:ln w="25400" cap="rnd" cmpd="sng" algn="ctr">
              <a:solidFill>
                <a:srgbClr val="FDF2C4">
                  <a:alpha val="60000"/>
                </a:srgbClr>
              </a:solidFill>
              <a:prstDash val="solid"/>
              <a:round/>
            </a:ln>
            <a:effectLst/>
          </c:spPr>
          <c:marker>
            <c:symbol val="picture"/>
            <c:spPr>
              <a:blipFill>
                <a:blip xmlns:r="http://schemas.openxmlformats.org/officeDocument/2006/relationships" r:embed="rId4">
                  <a:alphaModFix amt="96000"/>
                </a:blip>
                <a:stretch>
                  <a:fillRect/>
                </a:stretch>
              </a:blipFill>
              <a:ln w="9525" cap="flat" cmpd="sng" algn="ctr">
                <a:noFill/>
                <a:prstDash val="solid"/>
                <a:round/>
              </a:ln>
            </c:spPr>
          </c:marker>
          <c:dLbls>
            <c:delete val="1"/>
          </c:dLbls>
          <c:xVal>
            <c:numRef>
              <c:f>Sheet1!$A$2:$A$4</c:f>
              <c:numCache>
                <c:formatCode>General</c:formatCode>
                <c:ptCount val="3"/>
                <c:pt idx="0">
                  <c:v>0.7</c:v>
                </c:pt>
                <c:pt idx="1">
                  <c:v>1.8</c:v>
                </c:pt>
                <c:pt idx="2">
                  <c:v>2.6</c:v>
                </c:pt>
              </c:numCache>
            </c:numRef>
          </c:xVal>
          <c:yVal>
            <c:numRef>
              <c:f>Sheet1!$D$2:$D$4</c:f>
              <c:numCache>
                <c:formatCode>General</c:formatCode>
                <c:ptCount val="3"/>
                <c:pt idx="0">
                  <c:v>2</c:v>
                </c:pt>
                <c:pt idx="1">
                  <c:v>3</c:v>
                </c:pt>
                <c:pt idx="2">
                  <c:v>1.5</c:v>
                </c:pt>
              </c:numCache>
            </c:numRef>
          </c:yVal>
          <c:smooth val="1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476837304"/>
        <c:axId val="476841224"/>
      </c:scatterChart>
      <c:valAx>
        <c:axId val="476837304"/>
        <c:scaling>
          <c:orientation val="minMax"/>
        </c:scaling>
        <c:delete val="0"/>
        <c:axPos val="b"/>
        <c:majorGridlines>
          <c:spPr>
            <a:ln w="9525" cap="flat" cmpd="sng" algn="ctr">
              <a:solidFill>
                <a:schemeClr val="accent1">
                  <a:shade val="95000"/>
                  <a:satMod val="105000"/>
                  <a:alpha val="60000"/>
                </a:schemeClr>
              </a:solidFill>
              <a:prstDash val="solid"/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prstDash val="solid"/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zh-CN" sz="1400" b="1" i="0" u="none" strike="noStrike" kern="1200" cap="none" spc="20" normalizeH="0" baseline="0">
                <a:solidFill>
                  <a:srgbClr val="FDF2C4"/>
                </a:solidFill>
                <a:latin typeface="+mn-lt"/>
                <a:ea typeface="+mn-ea"/>
                <a:cs typeface="+mn-cs"/>
              </a:defRPr>
            </a:pPr>
          </a:p>
        </c:txPr>
        <c:crossAx val="476841224"/>
        <c:crosses val="autoZero"/>
        <c:crossBetween val="midCat"/>
      </c:valAx>
      <c:valAx>
        <c:axId val="476841224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bg1">
                  <a:lumMod val="85000"/>
                  <a:alpha val="60000"/>
                </a:schemeClr>
              </a:solidFill>
              <a:prstDash val="solid"/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prstDash val="solid"/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zh-CN" sz="1400" b="1" i="0" u="none" strike="noStrike" kern="1200" spc="20" baseline="0">
                <a:solidFill>
                  <a:srgbClr val="FDF2C4"/>
                </a:solidFill>
                <a:latin typeface="+mn-lt"/>
                <a:ea typeface="+mn-ea"/>
                <a:cs typeface="+mn-cs"/>
              </a:defRPr>
            </a:pPr>
          </a:p>
        </c:txPr>
        <c:crossAx val="476837304"/>
        <c:crosses val="autoZero"/>
        <c:crossBetween val="midCat"/>
      </c:valAx>
      <c:spPr>
        <a:noFill/>
        <a:ln>
          <a:solidFill>
            <a:schemeClr val="bg1">
              <a:lumMod val="85000"/>
            </a:schemeClr>
          </a:solidFill>
        </a:ln>
        <a:effectLst/>
      </c:spPr>
    </c:plotArea>
    <c:legend>
      <c:legendPos val="r"/>
      <c:legendEntry>
        <c:idx val="1"/>
        <c:txPr>
          <a:bodyPr rot="0" spcFirstLastPara="1" vertOverflow="ellipsis" vert="horz" wrap="square" anchor="ctr" anchorCtr="1"/>
          <a:lstStyle/>
          <a:p>
            <a:pPr>
              <a:defRPr lang="zh-CN" sz="2800" b="0" i="0" u="none" strike="noStrike" kern="1200" baseline="0">
                <a:gradFill>
                  <a:gsLst>
                    <a:gs pos="5000">
                      <a:srgbClr val="FDF2C4"/>
                    </a:gs>
                    <a:gs pos="38000">
                      <a:srgbClr val="977037"/>
                    </a:gs>
                    <a:gs pos="71000">
                      <a:srgbClr val="FDF2C4"/>
                    </a:gs>
                    <a:gs pos="100000">
                      <a:srgbClr val="D4B486"/>
                    </a:gs>
                  </a:gsLst>
                  <a:lin ang="5400000" scaled="1"/>
                </a:gradFill>
                <a:latin typeface="Verdana" panose="020B0604030504040204" pitchFamily="34" charset="0"/>
                <a:ea typeface="微软雅黑 Light" panose="020B0502040204020203" pitchFamily="34" charset="-122"/>
                <a:cs typeface="+mn-cs"/>
              </a:defRPr>
            </a:pPr>
          </a:p>
        </c:txPr>
      </c:legendEntry>
      <c:layout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lang="zh-CN" sz="2800" b="0" i="0" u="none" strike="noStrike" kern="1200" baseline="0">
              <a:gradFill>
                <a:gsLst>
                  <a:gs pos="5000">
                    <a:srgbClr val="FDF2C4"/>
                  </a:gs>
                  <a:gs pos="38000">
                    <a:srgbClr val="977037"/>
                  </a:gs>
                  <a:gs pos="71000">
                    <a:srgbClr val="FDF2C4"/>
                  </a:gs>
                  <a:gs pos="100000">
                    <a:srgbClr val="D4B486"/>
                  </a:gs>
                </a:gsLst>
                <a:lin ang="5400000" scaled="1"/>
              </a:gradFill>
              <a:latin typeface="+mn-lt"/>
              <a:ea typeface="+mn-ea"/>
              <a:cs typeface="+mn-cs"/>
            </a:defRPr>
          </a:pPr>
        </a:p>
      </c:txPr>
    </c:legend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 lang="zh-CN"/>
      </a:pPr>
    </a:p>
  </c:txPr>
  <c:externalData r:id="rId1">
    <c:autoUpdate val="0"/>
  </c:externalData>
</c:chartSpace>
</file>

<file path=ppt/charts/chart2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zh-CN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 algn="ctr" rtl="0">
              <a:defRPr lang="zh-CN" sz="1860" b="0" i="0" u="none" strike="noStrike" kern="1200" spc="0" baseline="0">
                <a:solidFill>
                  <a:schemeClr val="tx1">
                    <a:lumMod val="65000"/>
                    <a:lumOff val="35000"/>
                  </a:schemeClr>
                </a:solidFill>
                <a:latin typeface="Verdana" panose="020B0604030504040204" pitchFamily="34" charset="0"/>
                <a:ea typeface="微软雅黑 Light" panose="020B0502040204020203" pitchFamily="34" charset="-122"/>
                <a:cs typeface="+mn-cs"/>
              </a:defRPr>
            </a:pPr>
            <a:r>
              <a:rPr lang="zh-CN"/>
              <a:t>图表标题</a:t>
            </a:r>
            <a:endParaRPr lang="zh-CN"/>
          </a:p>
        </c:rich>
      </c:tx>
      <c:layout/>
      <c:overlay val="0"/>
      <c:spPr>
        <a:noFill/>
        <a:ln>
          <a:noFill/>
        </a:ln>
        <a:effectLst/>
      </c:spPr>
    </c:title>
    <c:autoTitleDeleted val="0"/>
    <c:plotArea>
      <c:layout/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系列 1</c:v>
                </c:pt>
              </c:strCache>
            </c:strRef>
          </c:tx>
          <c:spPr>
            <a:gradFill>
              <a:gsLst>
                <a:gs pos="100000">
                  <a:srgbClr val="00002C"/>
                </a:gs>
                <a:gs pos="0">
                  <a:srgbClr val="00B0F0"/>
                </a:gs>
                <a:gs pos="57000">
                  <a:srgbClr val="0070C0"/>
                </a:gs>
              </a:gsLst>
              <a:lin ang="5400000" scaled="1"/>
            </a:gradFill>
            <a:ln>
              <a:noFill/>
            </a:ln>
            <a:effectLst/>
          </c:spPr>
          <c:invertIfNegative val="0"/>
          <c:dLbls>
            <c:delete val="1"/>
          </c:dLbls>
          <c:cat>
            <c:strRef>
              <c:f>Sheet1!$A$2:$A$5</c:f>
              <c:strCache>
                <c:ptCount val="4"/>
                <c:pt idx="0">
                  <c:v>类别 1</c:v>
                </c:pt>
                <c:pt idx="1">
                  <c:v>类别 2</c:v>
                </c:pt>
                <c:pt idx="2">
                  <c:v>类别 3</c:v>
                </c:pt>
                <c:pt idx="3">
                  <c:v>类别 4</c:v>
                </c:pt>
              </c:strCache>
            </c:strRef>
          </c:cat>
          <c:val>
            <c:numRef>
              <c:f>Sheet1!$B$2:$B$5</c:f>
              <c:numCache>
                <c:formatCode>General</c:formatCode>
                <c:ptCount val="4"/>
                <c:pt idx="0">
                  <c:v>4.3</c:v>
                </c:pt>
                <c:pt idx="1">
                  <c:v>2.5</c:v>
                </c:pt>
                <c:pt idx="2">
                  <c:v>3.5</c:v>
                </c:pt>
                <c:pt idx="3">
                  <c:v>4.5</c:v>
                </c:pt>
              </c:numCache>
            </c:numRef>
          </c:val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系列 2</c:v>
                </c:pt>
              </c:strCache>
            </c:strRef>
          </c:tx>
          <c:spPr>
            <a:gradFill>
              <a:gsLst>
                <a:gs pos="100000">
                  <a:srgbClr val="A30003">
                    <a:alpha val="0"/>
                  </a:srgbClr>
                </a:gs>
                <a:gs pos="0">
                  <a:srgbClr val="FF0000"/>
                </a:gs>
                <a:gs pos="33000">
                  <a:srgbClr val="C00000"/>
                </a:gs>
              </a:gsLst>
              <a:lin ang="5400000" scaled="1"/>
            </a:gradFill>
            <a:ln>
              <a:noFill/>
            </a:ln>
            <a:effectLst/>
          </c:spPr>
          <c:invertIfNegative val="0"/>
          <c:dLbls>
            <c:delete val="1"/>
          </c:dLbls>
          <c:cat>
            <c:strRef>
              <c:f>Sheet1!$A$2:$A$5</c:f>
              <c:strCache>
                <c:ptCount val="4"/>
                <c:pt idx="0">
                  <c:v>类别 1</c:v>
                </c:pt>
                <c:pt idx="1">
                  <c:v>类别 2</c:v>
                </c:pt>
                <c:pt idx="2">
                  <c:v>类别 3</c:v>
                </c:pt>
                <c:pt idx="3">
                  <c:v>类别 4</c:v>
                </c:pt>
              </c:strCache>
            </c:strRef>
          </c:cat>
          <c:val>
            <c:numRef>
              <c:f>Sheet1!$C$2:$C$5</c:f>
              <c:numCache>
                <c:formatCode>General</c:formatCode>
                <c:ptCount val="4"/>
                <c:pt idx="0">
                  <c:v>2.4</c:v>
                </c:pt>
                <c:pt idx="1">
                  <c:v>4.4</c:v>
                </c:pt>
                <c:pt idx="2">
                  <c:v>1.8</c:v>
                </c:pt>
                <c:pt idx="3">
                  <c:v>2.8</c:v>
                </c:pt>
              </c:numCache>
            </c:numRef>
          </c:val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系列 3</c:v>
                </c:pt>
              </c:strCache>
            </c:strRef>
          </c:tx>
          <c:spPr>
            <a:gradFill>
              <a:gsLst>
                <a:gs pos="100000">
                  <a:srgbClr val="977037">
                    <a:alpha val="0"/>
                  </a:srgbClr>
                </a:gs>
                <a:gs pos="0">
                  <a:srgbClr val="FDF2C4"/>
                </a:gs>
                <a:gs pos="49000">
                  <a:srgbClr val="D4B486"/>
                </a:gs>
              </a:gsLst>
              <a:lin ang="5400000" scaled="1"/>
            </a:gradFill>
            <a:ln>
              <a:noFill/>
            </a:ln>
            <a:effectLst/>
          </c:spPr>
          <c:invertIfNegative val="0"/>
          <c:dLbls>
            <c:delete val="1"/>
          </c:dLbls>
          <c:cat>
            <c:strRef>
              <c:f>Sheet1!$A$2:$A$5</c:f>
              <c:strCache>
                <c:ptCount val="4"/>
                <c:pt idx="0">
                  <c:v>类别 1</c:v>
                </c:pt>
                <c:pt idx="1">
                  <c:v>类别 2</c:v>
                </c:pt>
                <c:pt idx="2">
                  <c:v>类别 3</c:v>
                </c:pt>
                <c:pt idx="3">
                  <c:v>类别 4</c:v>
                </c:pt>
              </c:strCache>
            </c:strRef>
          </c:cat>
          <c:val>
            <c:numRef>
              <c:f>Sheet1!$D$2:$D$5</c:f>
              <c:numCache>
                <c:formatCode>General</c:formatCode>
                <c:ptCount val="4"/>
                <c:pt idx="0">
                  <c:v>2</c:v>
                </c:pt>
                <c:pt idx="1">
                  <c:v>2</c:v>
                </c:pt>
                <c:pt idx="2">
                  <c:v>3</c:v>
                </c:pt>
                <c:pt idx="3">
                  <c:v>5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overlap val="-27"/>
        <c:axId val="476844360"/>
        <c:axId val="476844752"/>
      </c:barChart>
      <c:catAx>
        <c:axId val="476844360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zh-CN" sz="1195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Verdana" panose="020B0604030504040204" pitchFamily="34" charset="0"/>
                <a:ea typeface="微软雅黑 Light" panose="020B0502040204020203" pitchFamily="34" charset="-122"/>
                <a:cs typeface="+mn-cs"/>
              </a:defRPr>
            </a:pPr>
          </a:p>
        </c:txPr>
        <c:crossAx val="476844752"/>
        <c:crosses val="autoZero"/>
        <c:auto val="1"/>
        <c:lblAlgn val="ctr"/>
        <c:lblOffset val="100"/>
        <c:noMultiLvlLbl val="0"/>
      </c:catAx>
      <c:valAx>
        <c:axId val="476844752"/>
        <c:scaling>
          <c:orientation val="minMax"/>
          <c:max val="5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zh-CN" sz="1195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Verdana" panose="020B0604030504040204" pitchFamily="34" charset="0"/>
                <a:ea typeface="微软雅黑 Light" panose="020B0502040204020203" pitchFamily="34" charset="-122"/>
                <a:cs typeface="+mn-cs"/>
              </a:defRPr>
            </a:pPr>
          </a:p>
        </c:txPr>
        <c:crossAx val="476844360"/>
        <c:crosses val="autoZero"/>
        <c:crossBetween val="between"/>
        <c:majorUnit val="1"/>
      </c:valAx>
      <c:spPr>
        <a:noFill/>
        <a:ln>
          <a:noFill/>
        </a:ln>
        <a:effectLst/>
      </c:spPr>
    </c:plotArea>
    <c:legend>
      <c:legendPos val="r"/>
      <c:layout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lang="zh-CN" sz="1195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Verdana" panose="020B0604030504040204" pitchFamily="34" charset="0"/>
              <a:ea typeface="微软雅黑 Light" panose="020B0502040204020203" pitchFamily="34" charset="-122"/>
              <a:cs typeface="+mn-cs"/>
            </a:defRPr>
          </a:pPr>
        </a:p>
      </c:txPr>
    </c:legend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 lang="zh-CN" baseline="0">
          <a:latin typeface="Verdana" panose="020B0604030504040204" pitchFamily="34" charset="0"/>
          <a:ea typeface="微软雅黑 Light" panose="020B0502040204020203" pitchFamily="34" charset="-122"/>
        </a:defRPr>
      </a:pPr>
    </a:p>
  </c:txPr>
  <c:externalData r:id="rId1">
    <c:autoUpdate val="0"/>
  </c:externalData>
</c:chartSpace>
</file>

<file path=ppt/charts/colors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style1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5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5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5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5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5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5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5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5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页眉占位符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zh-CN" altLang="en-US"/>
          </a:p>
        </p:txBody>
      </p:sp>
      <p:sp>
        <p:nvSpPr>
          <p:cNvPr id="3" name="日期占位符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3C263294-00BF-412C-BF36-9B22B7BF4DAD}" type="datetimeFigureOut">
              <a:rPr lang="zh-CN" altLang="en-US" smtClean="0"/>
            </a:fld>
            <a:endParaRPr lang="zh-CN" altLang="en-US"/>
          </a:p>
        </p:txBody>
      </p:sp>
      <p:sp>
        <p:nvSpPr>
          <p:cNvPr id="4" name="幻灯片图像占位符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zh-CN" altLang="en-US"/>
          </a:p>
        </p:txBody>
      </p:sp>
      <p:sp>
        <p:nvSpPr>
          <p:cNvPr id="5" name="备注占位符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zh-CN" altLang="en-US"/>
              <a:t>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B8F079B6-0761-48D1-A998-2E837E19E74A}" type="slidenum">
              <a:rPr lang="zh-CN" altLang="en-US" smtClean="0"/>
            </a:fld>
            <a:endParaRPr lang="zh-CN" altLang="en-US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2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3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4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5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6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7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8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9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0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2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3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4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5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6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7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8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9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20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2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22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23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24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25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26.xml"/></Relationships>
</file>

<file path=ppt/notesSlides/_rels/notesSlide27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27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8F079B6-0761-48D1-A998-2E837E19E74A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8F079B6-0761-48D1-A998-2E837E19E74A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8F079B6-0761-48D1-A998-2E837E19E74A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8F079B6-0761-48D1-A998-2E837E19E74A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8F079B6-0761-48D1-A998-2E837E19E74A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8F079B6-0761-48D1-A998-2E837E19E74A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8F079B6-0761-48D1-A998-2E837E19E74A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8F079B6-0761-48D1-A998-2E837E19E74A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8F079B6-0761-48D1-A998-2E837E19E74A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8F079B6-0761-48D1-A998-2E837E19E74A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8F079B6-0761-48D1-A998-2E837E19E74A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8F079B6-0761-48D1-A998-2E837E19E74A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8F079B6-0761-48D1-A998-2E837E19E74A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8F079B6-0761-48D1-A998-2E837E19E74A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8F079B6-0761-48D1-A998-2E837E19E74A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8F079B6-0761-48D1-A998-2E837E19E74A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8F079B6-0761-48D1-A998-2E837E19E74A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8F079B6-0761-48D1-A998-2E837E19E74A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8F079B6-0761-48D1-A998-2E837E19E74A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8F079B6-0761-48D1-A998-2E837E19E74A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8F079B6-0761-48D1-A998-2E837E19E74A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8F079B6-0761-48D1-A998-2E837E19E74A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8F079B6-0761-48D1-A998-2E837E19E74A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8F079B6-0761-48D1-A998-2E837E19E74A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8F079B6-0761-48D1-A998-2E837E19E74A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8F079B6-0761-48D1-A998-2E837E19E74A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8F079B6-0761-48D1-A998-2E837E19E74A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30820CF-B880-4189-942D-D702A7CBA730}" type="datetimeFigureOut">
              <a:rPr lang="zh-CN" altLang="en-US" smtClean="0"/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C913308-F349-4B6D-A68A-DD1791B4A57B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图片 6"/>
          <p:cNvPicPr>
            <a:picLocks noChangeAspect="1"/>
          </p:cNvPicPr>
          <p:nvPr userDrawn="1"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3963"/>
          <a:stretch>
            <a:fillRect/>
          </a:stretch>
        </p:blipFill>
        <p:spPr>
          <a:xfrm rot="10800000">
            <a:off x="0" y="27383"/>
            <a:ext cx="12192000" cy="6858000"/>
          </a:xfrm>
          <a:prstGeom prst="rect">
            <a:avLst/>
          </a:prstGeom>
        </p:spPr>
      </p:pic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963084" y="4406901"/>
            <a:ext cx="103632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963084" y="2906713"/>
            <a:ext cx="10363200" cy="1500187"/>
          </a:xfrm>
        </p:spPr>
        <p:txBody>
          <a:bodyPr anchor="b"/>
          <a:lstStyle>
            <a:lvl1pPr marL="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30820CF-B880-4189-942D-D702A7CBA730}" type="datetimeFigureOut">
              <a:rPr lang="zh-CN" altLang="en-US" smtClean="0"/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C913308-F349-4B6D-A68A-DD1791B4A57B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sz="half" idx="1"/>
          </p:nvPr>
        </p:nvSpPr>
        <p:spPr>
          <a:xfrm>
            <a:off x="609600" y="1600201"/>
            <a:ext cx="53848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6197600" y="1600201"/>
            <a:ext cx="53848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30820CF-B880-4189-942D-D702A7CBA730}" type="datetimeFigureOut">
              <a:rPr lang="zh-CN" altLang="en-US" smtClean="0"/>
            </a:fld>
            <a:endParaRPr lang="zh-CN" altLang="en-US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C913308-F349-4B6D-A68A-DD1791B4A57B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609600" y="1535113"/>
            <a:ext cx="5386917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609600" y="2174875"/>
            <a:ext cx="5386917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/>
          </p:nvPr>
        </p:nvSpPr>
        <p:spPr>
          <a:xfrm>
            <a:off x="6193368" y="1535113"/>
            <a:ext cx="5389033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6" name="内容占位符 5"/>
          <p:cNvSpPr>
            <a:spLocks noGrp="1"/>
          </p:cNvSpPr>
          <p:nvPr>
            <p:ph sz="quarter" idx="4"/>
          </p:nvPr>
        </p:nvSpPr>
        <p:spPr>
          <a:xfrm>
            <a:off x="6193368" y="2174875"/>
            <a:ext cx="5389033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7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30820CF-B880-4189-942D-D702A7CBA730}" type="datetimeFigureOut">
              <a:rPr lang="zh-CN" altLang="en-US" smtClean="0"/>
            </a:fld>
            <a:endParaRPr lang="zh-CN" altLang="en-US"/>
          </a:p>
        </p:txBody>
      </p:sp>
      <p:sp>
        <p:nvSpPr>
          <p:cNvPr id="8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9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C913308-F349-4B6D-A68A-DD1791B4A57B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日期占位符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30820CF-B880-4189-942D-D702A7CBA730}" type="datetimeFigureOut">
              <a:rPr lang="zh-CN" altLang="en-US" smtClean="0"/>
            </a:fld>
            <a:endParaRPr lang="zh-CN" altLang="en-US"/>
          </a:p>
        </p:txBody>
      </p:sp>
      <p:sp>
        <p:nvSpPr>
          <p:cNvPr id="4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5" name="灯片编号占位符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C913308-F349-4B6D-A68A-DD1791B4A57B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30820CF-B880-4189-942D-D702A7CBA730}" type="datetimeFigureOut">
              <a:rPr lang="zh-CN" altLang="en-US" smtClean="0"/>
            </a:fld>
            <a:endParaRPr lang="zh-CN" altLang="en-US"/>
          </a:p>
        </p:txBody>
      </p:sp>
      <p:sp>
        <p:nvSpPr>
          <p:cNvPr id="3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C913308-F349-4B6D-A68A-DD1791B4A57B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609601" y="273050"/>
            <a:ext cx="4011084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4766733" y="273051"/>
            <a:ext cx="6815667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609601" y="1435101"/>
            <a:ext cx="4011084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30820CF-B880-4189-942D-D702A7CBA730}" type="datetimeFigureOut">
              <a:rPr lang="zh-CN" altLang="en-US" smtClean="0"/>
            </a:fld>
            <a:endParaRPr lang="zh-CN" altLang="en-US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C913308-F349-4B6D-A68A-DD1791B4A57B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2389717" y="4800600"/>
            <a:ext cx="73152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图片占位符 2"/>
          <p:cNvSpPr>
            <a:spLocks noGrp="1"/>
          </p:cNvSpPr>
          <p:nvPr>
            <p:ph type="pic" idx="1"/>
          </p:nvPr>
        </p:nvSpPr>
        <p:spPr>
          <a:xfrm>
            <a:off x="2389717" y="612775"/>
            <a:ext cx="73152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2389717" y="5367338"/>
            <a:ext cx="73152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30820CF-B880-4189-942D-D702A7CBA730}" type="datetimeFigureOut">
              <a:rPr lang="zh-CN" altLang="en-US" smtClean="0"/>
            </a:fld>
            <a:endParaRPr lang="zh-CN" altLang="en-US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C913308-F349-4B6D-A68A-DD1791B4A57B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30820CF-B880-4189-942D-D702A7CBA730}" type="datetimeFigureOut">
              <a:rPr lang="zh-CN" altLang="en-US" smtClean="0"/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C913308-F349-4B6D-A68A-DD1791B4A57B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竖排标题 1"/>
          <p:cNvSpPr>
            <a:spLocks noGrp="1"/>
          </p:cNvSpPr>
          <p:nvPr>
            <p:ph type="title" orient="vert"/>
          </p:nvPr>
        </p:nvSpPr>
        <p:spPr>
          <a:xfrm>
            <a:off x="8839200" y="274639"/>
            <a:ext cx="2743200" cy="5851525"/>
          </a:xfrm>
        </p:spPr>
        <p:txBody>
          <a:bodyPr vert="eaVert"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609600" y="274639"/>
            <a:ext cx="8026400" cy="5851525"/>
          </a:xfrm>
        </p:spPr>
        <p:txBody>
          <a:bodyPr vert="eaVert"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30820CF-B880-4189-942D-D702A7CBA730}" type="datetimeFigureOut">
              <a:rPr lang="zh-CN" altLang="en-US" smtClean="0"/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C913308-F349-4B6D-A68A-DD1791B4A57B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>
  <p:cSld name="1_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  <a:prstGeom prst="rect">
            <a:avLst/>
          </a:prstGeom>
        </p:spPr>
        <p:txBody>
          <a:bodyPr anchor="b"/>
          <a:lstStyle>
            <a:lvl1pPr algn="ctr">
              <a:defRPr sz="6000"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副标题 2"/>
          <p:cNvSpPr>
            <a:spLocks noGrp="1"/>
          </p:cNvSpPr>
          <p:nvPr>
            <p:ph type="subTitle" idx="1" hasCustomPrompt="1"/>
          </p:nvPr>
        </p:nvSpPr>
        <p:spPr>
          <a:xfrm>
            <a:off x="1524000" y="3602038"/>
            <a:ext cx="9144000" cy="1655762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zh-CN" altLang="en-US"/>
              <a:t>单击以编辑母版副标题样式</a:t>
            </a:r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F755651-2D3E-47AA-BD97-D6D3D6645CAC}" type="datetimeFigureOut">
              <a:rPr lang="zh-CN" altLang="en-US" smtClean="0"/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3133A25-9DF7-4086-B282-FCFCA4AEF6BA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9.xml"/><Relationship Id="rId8" Type="http://schemas.openxmlformats.org/officeDocument/2006/relationships/slideLayout" Target="../slideLayouts/slideLayout8.xml"/><Relationship Id="rId7" Type="http://schemas.openxmlformats.org/officeDocument/2006/relationships/slideLayout" Target="../slideLayouts/slideLayout7.xml"/><Relationship Id="rId6" Type="http://schemas.openxmlformats.org/officeDocument/2006/relationships/slideLayout" Target="../slideLayouts/slideLayout6.xml"/><Relationship Id="rId5" Type="http://schemas.openxmlformats.org/officeDocument/2006/relationships/slideLayout" Target="../slideLayouts/slideLayout5.xml"/><Relationship Id="rId4" Type="http://schemas.openxmlformats.org/officeDocument/2006/relationships/slideLayout" Target="../slideLayouts/slideLayout4.xml"/><Relationship Id="rId3" Type="http://schemas.openxmlformats.org/officeDocument/2006/relationships/slideLayout" Target="../slideLayouts/slideLayout3.xml"/><Relationship Id="rId2" Type="http://schemas.openxmlformats.org/officeDocument/2006/relationships/slideLayout" Target="../slideLayouts/slideLayout2.xml"/><Relationship Id="rId14" Type="http://schemas.openxmlformats.org/officeDocument/2006/relationships/theme" Target="../theme/theme1.xml"/><Relationship Id="rId13" Type="http://schemas.openxmlformats.org/officeDocument/2006/relationships/image" Target="../media/image2.jpeg"/><Relationship Id="rId12" Type="http://schemas.openxmlformats.org/officeDocument/2006/relationships/slideLayout" Target="../slideLayouts/slideLayout12.xml"/><Relationship Id="rId11" Type="http://schemas.openxmlformats.org/officeDocument/2006/relationships/slideLayout" Target="../slideLayouts/slideLayout11.xml"/><Relationship Id="rId10" Type="http://schemas.openxmlformats.org/officeDocument/2006/relationships/slideLayout" Target="../slideLayouts/slideLayout10.xml"/><Relationship Id="rId1" Type="http://schemas.openxmlformats.org/officeDocument/2006/relationships/slideLayout" Target="../slideLayouts/slideLayout1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占位符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609600" y="1600201"/>
            <a:ext cx="10972800" cy="452596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2"/>
          </p:nvPr>
        </p:nvSpPr>
        <p:spPr>
          <a:xfrm>
            <a:off x="609600" y="6356351"/>
            <a:ext cx="284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530820CF-B880-4189-942D-D702A7CBA730}" type="datetimeFigureOut">
              <a:rPr lang="zh-CN" altLang="en-US" smtClean="0"/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3"/>
          </p:nvPr>
        </p:nvSpPr>
        <p:spPr>
          <a:xfrm>
            <a:off x="4165600" y="6356351"/>
            <a:ext cx="3860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4"/>
          </p:nvPr>
        </p:nvSpPr>
        <p:spPr>
          <a:xfrm>
            <a:off x="8737600" y="6356351"/>
            <a:ext cx="284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0C913308-F349-4B6D-A68A-DD1791B4A57B}" type="slidenum">
              <a:rPr lang="zh-CN" altLang="en-US" smtClean="0"/>
            </a:fld>
            <a:endParaRPr lang="zh-CN" altLang="en-US"/>
          </a:p>
        </p:txBody>
      </p:sp>
      <p:pic>
        <p:nvPicPr>
          <p:cNvPr id="7" name="图片 6"/>
          <p:cNvPicPr>
            <a:picLocks noChangeAspect="1"/>
          </p:cNvPicPr>
          <p:nvPr userDrawn="1"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</p:spTree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  <p:sldLayoutId id="2147483660" r:id="rId12"/>
  </p:sldLayoutIdLst>
  <p:txStyles>
    <p:titleStyle>
      <a:lvl1pPr algn="ctr" defTabSz="914400" rtl="0" eaLnBrk="1" latinLnBrk="0" hangingPunct="1"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42900" indent="-3429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defTabSz="914400" rtl="0" eaLnBrk="1" latinLnBrk="0" hangingPunct="1">
        <a:spcBef>
          <a:spcPct val="20000"/>
        </a:spcBef>
        <a:buFont typeface="Arial" panose="020B0604020202020204" pitchFamily="34" charset="0"/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7" Type="http://schemas.openxmlformats.org/officeDocument/2006/relationships/notesSlide" Target="../notesSlides/notesSlide1.xml"/><Relationship Id="rId6" Type="http://schemas.openxmlformats.org/officeDocument/2006/relationships/slideLayout" Target="../slideLayouts/slideLayout1.xml"/><Relationship Id="rId5" Type="http://schemas.openxmlformats.org/officeDocument/2006/relationships/image" Target="../media/image5.png"/><Relationship Id="rId4" Type="http://schemas.microsoft.com/office/2007/relationships/media" Target="../media/media1.mp3"/><Relationship Id="rId3" Type="http://schemas.openxmlformats.org/officeDocument/2006/relationships/audio" Target="../media/media1.mp3"/><Relationship Id="rId2" Type="http://schemas.openxmlformats.org/officeDocument/2006/relationships/image" Target="../media/image4.png"/><Relationship Id="rId1" Type="http://schemas.openxmlformats.org/officeDocument/2006/relationships/image" Target="../media/image3.jpeg"/></Relationships>
</file>

<file path=ppt/slides/_rels/slide2.xml.rels><?xml version="1.0" encoding="UTF-8" standalone="yes"?>
<Relationships xmlns="http://schemas.openxmlformats.org/package/2006/relationships"><Relationship Id="rId6" Type="http://schemas.openxmlformats.org/officeDocument/2006/relationships/notesSlide" Target="../notesSlides/notesSlide2.xml"/><Relationship Id="rId5" Type="http://schemas.openxmlformats.org/officeDocument/2006/relationships/slideLayout" Target="../slideLayouts/slideLayout2.xml"/><Relationship Id="rId4" Type="http://schemas.openxmlformats.org/officeDocument/2006/relationships/image" Target="../media/image8.emf"/><Relationship Id="rId3" Type="http://schemas.openxmlformats.org/officeDocument/2006/relationships/image" Target="../media/image7.emf"/><Relationship Id="rId2" Type="http://schemas.openxmlformats.org/officeDocument/2006/relationships/image" Target="../media/image6.emf"/><Relationship Id="rId1" Type="http://schemas.openxmlformats.org/officeDocument/2006/relationships/image" Target="../media/image1.jpeg"/></Relationships>
</file>

<file path=ppt/slides/_rels/slide3.xml.rels><?xml version="1.0" encoding="UTF-8" standalone="yes"?>
<Relationships xmlns="http://schemas.openxmlformats.org/package/2006/relationships"><Relationship Id="rId4" Type="http://schemas.openxmlformats.org/officeDocument/2006/relationships/notesSlide" Target="../notesSlides/notesSlide3.xml"/><Relationship Id="rId3" Type="http://schemas.openxmlformats.org/officeDocument/2006/relationships/slideLayout" Target="../slideLayouts/slideLayout1.xml"/><Relationship Id="rId2" Type="http://schemas.openxmlformats.org/officeDocument/2006/relationships/image" Target="../media/image10.png"/><Relationship Id="rId1" Type="http://schemas.openxmlformats.org/officeDocument/2006/relationships/image" Target="../media/image9.jpeg"/></Relationships>
</file>

<file path=ppt/slides/_rels/slide4.xml.rels><?xml version="1.0" encoding="UTF-8" standalone="yes"?>
<Relationships xmlns="http://schemas.openxmlformats.org/package/2006/relationships"><Relationship Id="rId5" Type="http://schemas.openxmlformats.org/officeDocument/2006/relationships/notesSlide" Target="../notesSlides/notesSlide4.xml"/><Relationship Id="rId4" Type="http://schemas.openxmlformats.org/officeDocument/2006/relationships/slideLayout" Target="../slideLayouts/slideLayout1.xml"/><Relationship Id="rId3" Type="http://schemas.openxmlformats.org/officeDocument/2006/relationships/image" Target="../media/image12.png"/><Relationship Id="rId2" Type="http://schemas.openxmlformats.org/officeDocument/2006/relationships/image" Target="../media/image10.png"/><Relationship Id="rId1" Type="http://schemas.openxmlformats.org/officeDocument/2006/relationships/image" Target="../media/image11.jpeg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5.xml"/><Relationship Id="rId2" Type="http://schemas.openxmlformats.org/officeDocument/2006/relationships/slideLayout" Target="../slideLayouts/slideLayout2.xml"/><Relationship Id="rId1" Type="http://schemas.openxmlformats.org/officeDocument/2006/relationships/image" Target="../media/image8.emf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6.xml"/><Relationship Id="rId2" Type="http://schemas.openxmlformats.org/officeDocument/2006/relationships/slideLayout" Target="../slideLayouts/slideLayout2.xml"/><Relationship Id="rId1" Type="http://schemas.openxmlformats.org/officeDocument/2006/relationships/image" Target="../media/image8.emf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7.xml"/><Relationship Id="rId2" Type="http://schemas.openxmlformats.org/officeDocument/2006/relationships/slideLayout" Target="../slideLayouts/slideLayout2.xml"/><Relationship Id="rId1" Type="http://schemas.openxmlformats.org/officeDocument/2006/relationships/image" Target="../media/image8.emf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8.xml"/><Relationship Id="rId2" Type="http://schemas.openxmlformats.org/officeDocument/2006/relationships/slideLayout" Target="../slideLayouts/slideLayout2.xml"/><Relationship Id="rId1" Type="http://schemas.openxmlformats.org/officeDocument/2006/relationships/image" Target="../media/image8.emf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9.xml"/><Relationship Id="rId2" Type="http://schemas.openxmlformats.org/officeDocument/2006/relationships/slideLayout" Target="../slideLayouts/slideLayout2.xml"/><Relationship Id="rId1" Type="http://schemas.openxmlformats.org/officeDocument/2006/relationships/image" Target="../media/image8.emf"/></Relationships>
</file>

<file path=ppt/slides/_rels/slide10.xml.rels><?xml version="1.0" encoding="UTF-8" standalone="yes"?>
<Relationships xmlns="http://schemas.openxmlformats.org/package/2006/relationships"><Relationship Id="rId4" Type="http://schemas.openxmlformats.org/officeDocument/2006/relationships/notesSlide" Target="../notesSlides/notesSlide10.xml"/><Relationship Id="rId3" Type="http://schemas.openxmlformats.org/officeDocument/2006/relationships/slideLayout" Target="../slideLayouts/slideLayout2.xml"/><Relationship Id="rId2" Type="http://schemas.openxmlformats.org/officeDocument/2006/relationships/image" Target="../media/image8.emf"/><Relationship Id="rId1" Type="http://schemas.openxmlformats.org/officeDocument/2006/relationships/image" Target="../media/image13.png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1.xml"/><Relationship Id="rId2" Type="http://schemas.openxmlformats.org/officeDocument/2006/relationships/slideLayout" Target="../slideLayouts/slideLayout2.xml"/><Relationship Id="rId1" Type="http://schemas.openxmlformats.org/officeDocument/2006/relationships/image" Target="../media/image8.emf"/></Relationships>
</file>

<file path=ppt/slides/_rels/slide12.xml.rels><?xml version="1.0" encoding="UTF-8" standalone="yes"?>
<Relationships xmlns="http://schemas.openxmlformats.org/package/2006/relationships"><Relationship Id="rId5" Type="http://schemas.openxmlformats.org/officeDocument/2006/relationships/notesSlide" Target="../notesSlides/notesSlide12.xml"/><Relationship Id="rId4" Type="http://schemas.openxmlformats.org/officeDocument/2006/relationships/slideLayout" Target="../slideLayouts/slideLayout1.xml"/><Relationship Id="rId3" Type="http://schemas.openxmlformats.org/officeDocument/2006/relationships/image" Target="../media/image12.png"/><Relationship Id="rId2" Type="http://schemas.openxmlformats.org/officeDocument/2006/relationships/image" Target="../media/image10.png"/><Relationship Id="rId1" Type="http://schemas.openxmlformats.org/officeDocument/2006/relationships/image" Target="../media/image11.jpeg"/></Relationships>
</file>

<file path=ppt/slides/_rels/slide13.xml.rels><?xml version="1.0" encoding="UTF-8" standalone="yes"?>
<Relationships xmlns="http://schemas.openxmlformats.org/package/2006/relationships"><Relationship Id="rId4" Type="http://schemas.openxmlformats.org/officeDocument/2006/relationships/notesSlide" Target="../notesSlides/notesSlide13.xml"/><Relationship Id="rId3" Type="http://schemas.openxmlformats.org/officeDocument/2006/relationships/slideLayout" Target="../slideLayouts/slideLayout2.xml"/><Relationship Id="rId2" Type="http://schemas.openxmlformats.org/officeDocument/2006/relationships/image" Target="../media/image14.png"/><Relationship Id="rId1" Type="http://schemas.openxmlformats.org/officeDocument/2006/relationships/image" Target="../media/image1.jpeg"/></Relationships>
</file>

<file path=ppt/slides/_rels/slide14.xml.rels><?xml version="1.0" encoding="UTF-8" standalone="yes"?>
<Relationships xmlns="http://schemas.openxmlformats.org/package/2006/relationships"><Relationship Id="rId6" Type="http://schemas.openxmlformats.org/officeDocument/2006/relationships/notesSlide" Target="../notesSlides/notesSlide14.xml"/><Relationship Id="rId5" Type="http://schemas.openxmlformats.org/officeDocument/2006/relationships/slideLayout" Target="../slideLayouts/slideLayout2.xml"/><Relationship Id="rId4" Type="http://schemas.openxmlformats.org/officeDocument/2006/relationships/image" Target="../media/image17.jpeg"/><Relationship Id="rId3" Type="http://schemas.openxmlformats.org/officeDocument/2006/relationships/image" Target="../media/image16.png"/><Relationship Id="rId2" Type="http://schemas.openxmlformats.org/officeDocument/2006/relationships/image" Target="../media/image15.png"/><Relationship Id="rId1" Type="http://schemas.openxmlformats.org/officeDocument/2006/relationships/image" Target="../media/image8.emf"/></Relationships>
</file>

<file path=ppt/slides/_rels/slide15.xml.rels><?xml version="1.0" encoding="UTF-8" standalone="yes"?>
<Relationships xmlns="http://schemas.openxmlformats.org/package/2006/relationships"><Relationship Id="rId6" Type="http://schemas.openxmlformats.org/officeDocument/2006/relationships/notesSlide" Target="../notesSlides/notesSlide15.xml"/><Relationship Id="rId5" Type="http://schemas.openxmlformats.org/officeDocument/2006/relationships/slideLayout" Target="../slideLayouts/slideLayout2.xml"/><Relationship Id="rId4" Type="http://schemas.openxmlformats.org/officeDocument/2006/relationships/image" Target="../media/image8.emf"/><Relationship Id="rId3" Type="http://schemas.openxmlformats.org/officeDocument/2006/relationships/image" Target="../media/image20.png"/><Relationship Id="rId2" Type="http://schemas.openxmlformats.org/officeDocument/2006/relationships/image" Target="../media/image19.png"/><Relationship Id="rId1" Type="http://schemas.openxmlformats.org/officeDocument/2006/relationships/image" Target="../media/image18.png"/></Relationships>
</file>

<file path=ppt/slides/_rels/slide16.xml.rels><?xml version="1.0" encoding="UTF-8" standalone="yes"?>
<Relationships xmlns="http://schemas.openxmlformats.org/package/2006/relationships"><Relationship Id="rId6" Type="http://schemas.openxmlformats.org/officeDocument/2006/relationships/notesSlide" Target="../notesSlides/notesSlide16.xml"/><Relationship Id="rId5" Type="http://schemas.openxmlformats.org/officeDocument/2006/relationships/slideLayout" Target="../slideLayouts/slideLayout2.xml"/><Relationship Id="rId4" Type="http://schemas.openxmlformats.org/officeDocument/2006/relationships/image" Target="../media/image8.emf"/><Relationship Id="rId3" Type="http://schemas.openxmlformats.org/officeDocument/2006/relationships/image" Target="../media/image20.png"/><Relationship Id="rId2" Type="http://schemas.openxmlformats.org/officeDocument/2006/relationships/image" Target="../media/image19.png"/><Relationship Id="rId1" Type="http://schemas.openxmlformats.org/officeDocument/2006/relationships/image" Target="../media/image18.png"/></Relationships>
</file>

<file path=ppt/slides/_rels/slide17.xml.rels><?xml version="1.0" encoding="UTF-8" standalone="yes"?>
<Relationships xmlns="http://schemas.openxmlformats.org/package/2006/relationships"><Relationship Id="rId5" Type="http://schemas.openxmlformats.org/officeDocument/2006/relationships/notesSlide" Target="../notesSlides/notesSlide17.xml"/><Relationship Id="rId4" Type="http://schemas.openxmlformats.org/officeDocument/2006/relationships/slideLayout" Target="../slideLayouts/slideLayout1.xml"/><Relationship Id="rId3" Type="http://schemas.openxmlformats.org/officeDocument/2006/relationships/image" Target="../media/image12.png"/><Relationship Id="rId2" Type="http://schemas.openxmlformats.org/officeDocument/2006/relationships/image" Target="../media/image10.png"/><Relationship Id="rId1" Type="http://schemas.openxmlformats.org/officeDocument/2006/relationships/image" Target="../media/image11.jpeg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8.xml"/><Relationship Id="rId2" Type="http://schemas.openxmlformats.org/officeDocument/2006/relationships/slideLayout" Target="../slideLayouts/slideLayout2.xml"/><Relationship Id="rId1" Type="http://schemas.openxmlformats.org/officeDocument/2006/relationships/image" Target="../media/image8.emf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9.xml"/><Relationship Id="rId2" Type="http://schemas.openxmlformats.org/officeDocument/2006/relationships/slideLayout" Target="../slideLayouts/slideLayout2.xml"/><Relationship Id="rId1" Type="http://schemas.openxmlformats.org/officeDocument/2006/relationships/image" Target="../media/image8.emf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20.xml"/><Relationship Id="rId2" Type="http://schemas.openxmlformats.org/officeDocument/2006/relationships/slideLayout" Target="../slideLayouts/slideLayout2.xml"/><Relationship Id="rId1" Type="http://schemas.openxmlformats.org/officeDocument/2006/relationships/image" Target="../media/image8.emf"/></Relationships>
</file>

<file path=ppt/slides/_rels/slide21.xml.rels><?xml version="1.0" encoding="UTF-8" standalone="yes"?>
<Relationships xmlns="http://schemas.openxmlformats.org/package/2006/relationships"><Relationship Id="rId5" Type="http://schemas.openxmlformats.org/officeDocument/2006/relationships/notesSlide" Target="../notesSlides/notesSlide21.xml"/><Relationship Id="rId4" Type="http://schemas.openxmlformats.org/officeDocument/2006/relationships/slideLayout" Target="../slideLayouts/slideLayout1.xml"/><Relationship Id="rId3" Type="http://schemas.openxmlformats.org/officeDocument/2006/relationships/image" Target="../media/image12.png"/><Relationship Id="rId2" Type="http://schemas.openxmlformats.org/officeDocument/2006/relationships/image" Target="../media/image10.png"/><Relationship Id="rId1" Type="http://schemas.openxmlformats.org/officeDocument/2006/relationships/image" Target="../media/image11.jpeg"/></Relationships>
</file>

<file path=ppt/slides/_rels/slide22.xml.rels><?xml version="1.0" encoding="UTF-8" standalone="yes"?>
<Relationships xmlns="http://schemas.openxmlformats.org/package/2006/relationships"><Relationship Id="rId4" Type="http://schemas.openxmlformats.org/officeDocument/2006/relationships/notesSlide" Target="../notesSlides/notesSlide22.xml"/><Relationship Id="rId3" Type="http://schemas.openxmlformats.org/officeDocument/2006/relationships/slideLayout" Target="../slideLayouts/slideLayout2.xml"/><Relationship Id="rId2" Type="http://schemas.openxmlformats.org/officeDocument/2006/relationships/image" Target="../media/image8.emf"/><Relationship Id="rId1" Type="http://schemas.openxmlformats.org/officeDocument/2006/relationships/chart" Target="../charts/chart1.xml"/></Relationships>
</file>

<file path=ppt/slides/_rels/slide23.xml.rels><?xml version="1.0" encoding="UTF-8" standalone="yes"?>
<Relationships xmlns="http://schemas.openxmlformats.org/package/2006/relationships"><Relationship Id="rId4" Type="http://schemas.openxmlformats.org/officeDocument/2006/relationships/notesSlide" Target="../notesSlides/notesSlide23.xml"/><Relationship Id="rId3" Type="http://schemas.openxmlformats.org/officeDocument/2006/relationships/slideLayout" Target="../slideLayouts/slideLayout2.xml"/><Relationship Id="rId2" Type="http://schemas.openxmlformats.org/officeDocument/2006/relationships/image" Target="../media/image8.emf"/><Relationship Id="rId1" Type="http://schemas.openxmlformats.org/officeDocument/2006/relationships/chart" Target="../charts/chart2.xml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24.xml"/><Relationship Id="rId2" Type="http://schemas.openxmlformats.org/officeDocument/2006/relationships/slideLayout" Target="../slideLayouts/slideLayout2.xml"/><Relationship Id="rId1" Type="http://schemas.openxmlformats.org/officeDocument/2006/relationships/image" Target="../media/image8.emf"/></Relationships>
</file>

<file path=ppt/slides/_rels/slide25.xml.rels><?xml version="1.0" encoding="UTF-8" standalone="yes"?>
<Relationships xmlns="http://schemas.openxmlformats.org/package/2006/relationships"><Relationship Id="rId5" Type="http://schemas.openxmlformats.org/officeDocument/2006/relationships/notesSlide" Target="../notesSlides/notesSlide25.xml"/><Relationship Id="rId4" Type="http://schemas.openxmlformats.org/officeDocument/2006/relationships/slideLayout" Target="../slideLayouts/slideLayout1.xml"/><Relationship Id="rId3" Type="http://schemas.openxmlformats.org/officeDocument/2006/relationships/image" Target="../media/image12.png"/><Relationship Id="rId2" Type="http://schemas.openxmlformats.org/officeDocument/2006/relationships/image" Target="../media/image10.png"/><Relationship Id="rId1" Type="http://schemas.openxmlformats.org/officeDocument/2006/relationships/image" Target="../media/image11.jpeg"/></Relationships>
</file>

<file path=ppt/slides/_rels/slide26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26.xml"/><Relationship Id="rId2" Type="http://schemas.openxmlformats.org/officeDocument/2006/relationships/slideLayout" Target="../slideLayouts/slideLayout2.xml"/><Relationship Id="rId1" Type="http://schemas.openxmlformats.org/officeDocument/2006/relationships/image" Target="../media/image8.emf"/></Relationships>
</file>

<file path=ppt/slides/_rels/slide27.xml.rels><?xml version="1.0" encoding="UTF-8" standalone="yes"?>
<Relationships xmlns="http://schemas.openxmlformats.org/package/2006/relationships"><Relationship Id="rId4" Type="http://schemas.openxmlformats.org/officeDocument/2006/relationships/notesSlide" Target="../notesSlides/notesSlide27.xml"/><Relationship Id="rId3" Type="http://schemas.openxmlformats.org/officeDocument/2006/relationships/slideLayout" Target="../slideLayouts/slideLayout1.xml"/><Relationship Id="rId2" Type="http://schemas.openxmlformats.org/officeDocument/2006/relationships/image" Target="../media/image4.png"/><Relationship Id="rId1" Type="http://schemas.openxmlformats.org/officeDocument/2006/relationships/image" Target="../media/image3.jpe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图片 1"/>
          <p:cNvPicPr>
            <a:picLocks noChangeAspect="1"/>
          </p:cNvPicPr>
          <p:nvPr/>
        </p:nvPicPr>
        <p:blipFill rotWithShape="1"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123" r="7143"/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pic>
        <p:nvPicPr>
          <p:cNvPr id="3" name="图片 2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12231" y="-3676767"/>
            <a:ext cx="12192000" cy="6096860"/>
          </a:xfrm>
          <a:prstGeom prst="rect">
            <a:avLst/>
          </a:prstGeom>
        </p:spPr>
      </p:pic>
      <p:pic>
        <p:nvPicPr>
          <p:cNvPr id="4" name="图片 3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168696" y="1276388"/>
            <a:ext cx="12192000" cy="6096860"/>
          </a:xfrm>
          <a:prstGeom prst="rect">
            <a:avLst/>
          </a:prstGeom>
        </p:spPr>
      </p:pic>
      <p:sp>
        <p:nvSpPr>
          <p:cNvPr id="6" name="文本框 5"/>
          <p:cNvSpPr txBox="1"/>
          <p:nvPr/>
        </p:nvSpPr>
        <p:spPr>
          <a:xfrm>
            <a:off x="4020752" y="2983612"/>
            <a:ext cx="4150496" cy="461665"/>
          </a:xfrm>
          <a:prstGeom prst="rect">
            <a:avLst/>
          </a:prstGeom>
          <a:noFill/>
        </p:spPr>
        <p:txBody>
          <a:bodyPr vert="horz" wrap="none" rtlCol="0">
            <a:spAutoFit/>
          </a:bodyPr>
          <a:lstStyle>
            <a:defPPr>
              <a:defRPr lang="zh-CN"/>
            </a:defPPr>
            <a:lvl1pPr>
              <a:defRPr sz="5400">
                <a:ln>
                  <a:solidFill>
                    <a:srgbClr val="FFC000"/>
                  </a:solidFill>
                </a:ln>
                <a:gradFill flip="none" rotWithShape="1">
                  <a:gsLst>
                    <a:gs pos="0">
                      <a:srgbClr val="FDF2C4"/>
                    </a:gs>
                    <a:gs pos="89000">
                      <a:srgbClr val="FDF2C4"/>
                    </a:gs>
                    <a:gs pos="62000">
                      <a:srgbClr val="FDF2C4"/>
                    </a:gs>
                    <a:gs pos="45937">
                      <a:srgbClr val="977037"/>
                    </a:gs>
                    <a:gs pos="31000">
                      <a:srgbClr val="FDF2C4"/>
                    </a:gs>
                    <a:gs pos="15000">
                      <a:srgbClr val="977037"/>
                    </a:gs>
                    <a:gs pos="76000">
                      <a:srgbClr val="977037"/>
                    </a:gs>
                    <a:gs pos="100000">
                      <a:srgbClr val="977037"/>
                    </a:gs>
                  </a:gsLst>
                  <a:path path="circle">
                    <a:fillToRect l="100000" t="100000"/>
                  </a:path>
                  <a:tileRect r="-100000" b="-100000"/>
                </a:gradFill>
                <a:latin typeface="方正大黑简体" panose="03000509000000000000" pitchFamily="65" charset="-122"/>
                <a:ea typeface="方正大黑简体" panose="03000509000000000000" pitchFamily="65" charset="-122"/>
              </a:defRPr>
            </a:lvl1pPr>
          </a:lstStyle>
          <a:p>
            <a:pPr algn="ctr"/>
            <a:r>
              <a:rPr lang="zh-CN" altLang="en-US" sz="2400" dirty="0">
                <a:ln>
                  <a:noFill/>
                </a:ln>
                <a:latin typeface="华文细黑" panose="02010600040101010101" pitchFamily="2" charset="-122"/>
                <a:ea typeface="华文细黑" panose="02010600040101010101" pitchFamily="2" charset="-122"/>
              </a:rPr>
              <a:t>请插入副标题汇报</a:t>
            </a:r>
            <a:r>
              <a:rPr lang="en-US" altLang="zh-CN" sz="2400" dirty="0">
                <a:ln>
                  <a:noFill/>
                </a:ln>
                <a:latin typeface="华文细黑" panose="02010600040101010101" pitchFamily="2" charset="-122"/>
                <a:ea typeface="华文细黑" panose="02010600040101010101" pitchFamily="2" charset="-122"/>
              </a:rPr>
              <a:t>/</a:t>
            </a:r>
            <a:r>
              <a:rPr lang="zh-CN" altLang="en-US" sz="2400" dirty="0">
                <a:ln>
                  <a:noFill/>
                </a:ln>
                <a:latin typeface="华文细黑" panose="02010600040101010101" pitchFamily="2" charset="-122"/>
                <a:ea typeface="华文细黑" panose="02010600040101010101" pitchFamily="2" charset="-122"/>
              </a:rPr>
              <a:t>总结</a:t>
            </a:r>
            <a:r>
              <a:rPr lang="en-US" altLang="zh-CN" sz="2400" dirty="0">
                <a:ln>
                  <a:noFill/>
                </a:ln>
                <a:latin typeface="华文细黑" panose="02010600040101010101" pitchFamily="2" charset="-122"/>
                <a:ea typeface="华文细黑" panose="02010600040101010101" pitchFamily="2" charset="-122"/>
              </a:rPr>
              <a:t>/</a:t>
            </a:r>
            <a:r>
              <a:rPr lang="zh-CN" altLang="en-US" sz="2400" dirty="0">
                <a:ln>
                  <a:noFill/>
                </a:ln>
                <a:latin typeface="华文细黑" panose="02010600040101010101" pitchFamily="2" charset="-122"/>
                <a:ea typeface="华文细黑" panose="02010600040101010101" pitchFamily="2" charset="-122"/>
              </a:rPr>
              <a:t>演示</a:t>
            </a:r>
            <a:endParaRPr lang="zh-CN" altLang="en-US" sz="2400" dirty="0">
              <a:ln>
                <a:noFill/>
              </a:ln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7" name="文本框 6"/>
          <p:cNvSpPr txBox="1"/>
          <p:nvPr/>
        </p:nvSpPr>
        <p:spPr>
          <a:xfrm>
            <a:off x="5338764" y="3655677"/>
            <a:ext cx="1514475" cy="368300"/>
          </a:xfrm>
          <a:prstGeom prst="rect">
            <a:avLst/>
          </a:prstGeom>
          <a:noFill/>
        </p:spPr>
        <p:txBody>
          <a:bodyPr vert="horz" wrap="none" rtlCol="0">
            <a:spAutoFit/>
          </a:bodyPr>
          <a:lstStyle>
            <a:defPPr>
              <a:defRPr lang="zh-CN"/>
            </a:defPPr>
            <a:lvl1pPr>
              <a:defRPr sz="5400">
                <a:ln>
                  <a:solidFill>
                    <a:srgbClr val="FFC000"/>
                  </a:solidFill>
                </a:ln>
                <a:gradFill flip="none" rotWithShape="1">
                  <a:gsLst>
                    <a:gs pos="0">
                      <a:srgbClr val="FDF2C4"/>
                    </a:gs>
                    <a:gs pos="89000">
                      <a:srgbClr val="FDF2C4"/>
                    </a:gs>
                    <a:gs pos="62000">
                      <a:srgbClr val="FDF2C4"/>
                    </a:gs>
                    <a:gs pos="45937">
                      <a:srgbClr val="977037"/>
                    </a:gs>
                    <a:gs pos="31000">
                      <a:srgbClr val="FDF2C4"/>
                    </a:gs>
                    <a:gs pos="15000">
                      <a:srgbClr val="977037"/>
                    </a:gs>
                    <a:gs pos="76000">
                      <a:srgbClr val="977037"/>
                    </a:gs>
                    <a:gs pos="100000">
                      <a:srgbClr val="977037"/>
                    </a:gs>
                  </a:gsLst>
                  <a:path path="circle">
                    <a:fillToRect l="100000" t="100000"/>
                  </a:path>
                  <a:tileRect r="-100000" b="-100000"/>
                </a:gradFill>
                <a:latin typeface="方正大黑简体" panose="03000509000000000000" pitchFamily="65" charset="-122"/>
                <a:ea typeface="方正大黑简体" panose="03000509000000000000" pitchFamily="65" charset="-122"/>
              </a:defRPr>
            </a:lvl1pPr>
          </a:lstStyle>
          <a:p>
            <a:pPr algn="ctr"/>
            <a:r>
              <a:rPr lang="zh-CN" altLang="en-US" sz="1800" dirty="0">
                <a:ln>
                  <a:noFill/>
                </a:ln>
                <a:latin typeface="华文细黑" panose="02010600040101010101" pitchFamily="2" charset="-122"/>
                <a:ea typeface="华文细黑" panose="02010600040101010101" pitchFamily="2" charset="-122"/>
              </a:rPr>
              <a:t>汇报人：</a:t>
            </a:r>
            <a:r>
              <a:rPr lang="en-US" sz="1800" dirty="0">
                <a:ln>
                  <a:noFill/>
                </a:ln>
                <a:latin typeface="华文细黑" panose="02010600040101010101" pitchFamily="2" charset="-122"/>
                <a:ea typeface="华文细黑" panose="02010600040101010101" pitchFamily="2" charset="-122"/>
              </a:rPr>
              <a:t>XXX</a:t>
            </a:r>
            <a:endParaRPr lang="en-US" sz="1800" dirty="0">
              <a:ln>
                <a:noFill/>
              </a:ln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8" name="文本框 7"/>
          <p:cNvSpPr txBox="1"/>
          <p:nvPr/>
        </p:nvSpPr>
        <p:spPr>
          <a:xfrm>
            <a:off x="1991544" y="1430317"/>
            <a:ext cx="8701644" cy="1323439"/>
          </a:xfrm>
          <a:prstGeom prst="rect">
            <a:avLst/>
          </a:prstGeom>
          <a:noFill/>
        </p:spPr>
        <p:txBody>
          <a:bodyPr vert="horz" wrap="square" rtlCol="0">
            <a:spAutoFit/>
          </a:bodyPr>
          <a:lstStyle>
            <a:defPPr>
              <a:defRPr lang="zh-CN"/>
            </a:defPPr>
            <a:lvl1pPr>
              <a:defRPr sz="5400">
                <a:ln>
                  <a:solidFill>
                    <a:srgbClr val="FFC000"/>
                  </a:solidFill>
                </a:ln>
                <a:gradFill flip="none" rotWithShape="1">
                  <a:gsLst>
                    <a:gs pos="0">
                      <a:srgbClr val="FDF2C4"/>
                    </a:gs>
                    <a:gs pos="89000">
                      <a:srgbClr val="FDF2C4"/>
                    </a:gs>
                    <a:gs pos="62000">
                      <a:srgbClr val="FDF2C4"/>
                    </a:gs>
                    <a:gs pos="45937">
                      <a:srgbClr val="977037"/>
                    </a:gs>
                    <a:gs pos="31000">
                      <a:srgbClr val="FDF2C4"/>
                    </a:gs>
                    <a:gs pos="15000">
                      <a:srgbClr val="977037"/>
                    </a:gs>
                    <a:gs pos="76000">
                      <a:srgbClr val="977037"/>
                    </a:gs>
                    <a:gs pos="100000">
                      <a:srgbClr val="977037"/>
                    </a:gs>
                  </a:gsLst>
                  <a:path path="circle">
                    <a:fillToRect l="100000" t="100000"/>
                  </a:path>
                  <a:tileRect r="-100000" b="-100000"/>
                </a:gradFill>
                <a:latin typeface="方正大黑简体" panose="03000509000000000000" pitchFamily="65" charset="-122"/>
                <a:ea typeface="方正大黑简体" panose="03000509000000000000" pitchFamily="65" charset="-122"/>
              </a:defRPr>
            </a:lvl1pPr>
          </a:lstStyle>
          <a:p>
            <a:pPr algn="dist"/>
            <a:r>
              <a:rPr lang="zh-CN" altLang="en-US" sz="8000" dirty="0">
                <a:ln>
                  <a:noFill/>
                </a:ln>
                <a:latin typeface="华文细黑" panose="02010600040101010101" pitchFamily="2" charset="-122"/>
                <a:ea typeface="华文细黑" panose="02010600040101010101" pitchFamily="2" charset="-122"/>
              </a:rPr>
              <a:t>轻奢国风系列年会</a:t>
            </a:r>
            <a:endParaRPr lang="zh-CN" altLang="en-US" sz="8000" dirty="0">
              <a:ln>
                <a:noFill/>
              </a:ln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9" name="文本框 8"/>
          <p:cNvSpPr txBox="1"/>
          <p:nvPr/>
        </p:nvSpPr>
        <p:spPr>
          <a:xfrm>
            <a:off x="55057" y="116632"/>
            <a:ext cx="1076128" cy="461665"/>
          </a:xfrm>
          <a:prstGeom prst="rect">
            <a:avLst/>
          </a:prstGeom>
          <a:noFill/>
        </p:spPr>
        <p:txBody>
          <a:bodyPr vert="horz" wrap="none" rtlCol="0">
            <a:spAutoFit/>
          </a:bodyPr>
          <a:lstStyle>
            <a:defPPr>
              <a:defRPr lang="zh-CN"/>
            </a:defPPr>
            <a:lvl1pPr>
              <a:defRPr sz="5400">
                <a:ln>
                  <a:solidFill>
                    <a:srgbClr val="FFC000"/>
                  </a:solidFill>
                </a:ln>
                <a:gradFill flip="none" rotWithShape="1">
                  <a:gsLst>
                    <a:gs pos="0">
                      <a:srgbClr val="FDF2C4"/>
                    </a:gs>
                    <a:gs pos="89000">
                      <a:srgbClr val="FDF2C4"/>
                    </a:gs>
                    <a:gs pos="62000">
                      <a:srgbClr val="FDF2C4"/>
                    </a:gs>
                    <a:gs pos="45937">
                      <a:srgbClr val="977037"/>
                    </a:gs>
                    <a:gs pos="31000">
                      <a:srgbClr val="FDF2C4"/>
                    </a:gs>
                    <a:gs pos="15000">
                      <a:srgbClr val="977037"/>
                    </a:gs>
                    <a:gs pos="76000">
                      <a:srgbClr val="977037"/>
                    </a:gs>
                    <a:gs pos="100000">
                      <a:srgbClr val="977037"/>
                    </a:gs>
                  </a:gsLst>
                  <a:path path="circle">
                    <a:fillToRect l="100000" t="100000"/>
                  </a:path>
                  <a:tileRect r="-100000" b="-100000"/>
                </a:gradFill>
                <a:latin typeface="方正大黑简体" panose="03000509000000000000" pitchFamily="65" charset="-122"/>
                <a:ea typeface="方正大黑简体" panose="03000509000000000000" pitchFamily="65" charset="-122"/>
              </a:defRPr>
            </a:lvl1pPr>
          </a:lstStyle>
          <a:p>
            <a:pPr algn="ctr"/>
            <a:r>
              <a:rPr lang="en-US" altLang="zh-CN" sz="2400" dirty="0">
                <a:ln>
                  <a:noFill/>
                </a:ln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LOGO</a:t>
            </a:r>
            <a:endParaRPr lang="zh-CN" altLang="en-US" sz="2400" dirty="0">
              <a:ln>
                <a:noFill/>
              </a:ln>
              <a:latin typeface="Verdana" panose="020B0604030504040204" pitchFamily="34" charset="0"/>
              <a:ea typeface="华文细黑" panose="02010600040101010101" pitchFamily="2" charset="-122"/>
              <a:cs typeface="Verdana" panose="020B0604030504040204" pitchFamily="34" charset="0"/>
            </a:endParaRPr>
          </a:p>
        </p:txBody>
      </p:sp>
      <p:grpSp>
        <p:nvGrpSpPr>
          <p:cNvPr id="11" name="组合 10"/>
          <p:cNvGrpSpPr/>
          <p:nvPr/>
        </p:nvGrpSpPr>
        <p:grpSpPr>
          <a:xfrm>
            <a:off x="5051884" y="4235409"/>
            <a:ext cx="2088232" cy="730609"/>
            <a:chOff x="2771950" y="764704"/>
            <a:chExt cx="6852442" cy="2509870"/>
          </a:xfrm>
        </p:grpSpPr>
        <p:sp>
          <p:nvSpPr>
            <p:cNvPr id="12" name="Freeform 212"/>
            <p:cNvSpPr/>
            <p:nvPr/>
          </p:nvSpPr>
          <p:spPr bwMode="auto">
            <a:xfrm>
              <a:off x="4935160" y="1930178"/>
              <a:ext cx="467184" cy="150344"/>
            </a:xfrm>
            <a:custGeom>
              <a:avLst/>
              <a:gdLst>
                <a:gd name="T0" fmla="*/ 669 w 727"/>
                <a:gd name="T1" fmla="*/ 93 h 233"/>
                <a:gd name="T2" fmla="*/ 455 w 727"/>
                <a:gd name="T3" fmla="*/ 11 h 233"/>
                <a:gd name="T4" fmla="*/ 242 w 727"/>
                <a:gd name="T5" fmla="*/ 99 h 233"/>
                <a:gd name="T6" fmla="*/ 0 w 727"/>
                <a:gd name="T7" fmla="*/ 143 h 233"/>
                <a:gd name="T8" fmla="*/ 319 w 727"/>
                <a:gd name="T9" fmla="*/ 189 h 233"/>
                <a:gd name="T10" fmla="*/ 524 w 727"/>
                <a:gd name="T11" fmla="*/ 213 h 233"/>
                <a:gd name="T12" fmla="*/ 727 w 727"/>
                <a:gd name="T13" fmla="*/ 122 h 233"/>
                <a:gd name="T14" fmla="*/ 554 w 727"/>
                <a:gd name="T15" fmla="*/ 123 h 233"/>
                <a:gd name="T16" fmla="*/ 373 w 727"/>
                <a:gd name="T17" fmla="*/ 114 h 233"/>
                <a:gd name="T18" fmla="*/ 669 w 727"/>
                <a:gd name="T19" fmla="*/ 93 h 2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27" h="233">
                  <a:moveTo>
                    <a:pt x="669" y="93"/>
                  </a:moveTo>
                  <a:cubicBezTo>
                    <a:pt x="622" y="20"/>
                    <a:pt x="537" y="0"/>
                    <a:pt x="455" y="11"/>
                  </a:cubicBezTo>
                  <a:cubicBezTo>
                    <a:pt x="372" y="21"/>
                    <a:pt x="295" y="61"/>
                    <a:pt x="242" y="99"/>
                  </a:cubicBezTo>
                  <a:cubicBezTo>
                    <a:pt x="173" y="149"/>
                    <a:pt x="82" y="166"/>
                    <a:pt x="0" y="143"/>
                  </a:cubicBezTo>
                  <a:cubicBezTo>
                    <a:pt x="85" y="181"/>
                    <a:pt x="207" y="141"/>
                    <a:pt x="319" y="189"/>
                  </a:cubicBezTo>
                  <a:cubicBezTo>
                    <a:pt x="365" y="208"/>
                    <a:pt x="450" y="233"/>
                    <a:pt x="524" y="213"/>
                  </a:cubicBezTo>
                  <a:cubicBezTo>
                    <a:pt x="587" y="196"/>
                    <a:pt x="654" y="116"/>
                    <a:pt x="727" y="122"/>
                  </a:cubicBezTo>
                  <a:cubicBezTo>
                    <a:pt x="670" y="91"/>
                    <a:pt x="618" y="119"/>
                    <a:pt x="554" y="123"/>
                  </a:cubicBezTo>
                  <a:cubicBezTo>
                    <a:pt x="496" y="127"/>
                    <a:pt x="445" y="113"/>
                    <a:pt x="373" y="114"/>
                  </a:cubicBezTo>
                  <a:cubicBezTo>
                    <a:pt x="455" y="104"/>
                    <a:pt x="559" y="53"/>
                    <a:pt x="669" y="93"/>
                  </a:cubicBezTo>
                  <a:close/>
                </a:path>
              </a:pathLst>
            </a:custGeom>
            <a:solidFill>
              <a:srgbClr val="FDF2C4">
                <a:alpha val="7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" name="Freeform 213"/>
            <p:cNvSpPr/>
            <p:nvPr/>
          </p:nvSpPr>
          <p:spPr bwMode="auto">
            <a:xfrm>
              <a:off x="5526595" y="918775"/>
              <a:ext cx="335478" cy="448546"/>
            </a:xfrm>
            <a:custGeom>
              <a:avLst/>
              <a:gdLst>
                <a:gd name="T0" fmla="*/ 210 w 524"/>
                <a:gd name="T1" fmla="*/ 423 h 696"/>
                <a:gd name="T2" fmla="*/ 413 w 524"/>
                <a:gd name="T3" fmla="*/ 271 h 696"/>
                <a:gd name="T4" fmla="*/ 488 w 524"/>
                <a:gd name="T5" fmla="*/ 63 h 696"/>
                <a:gd name="T6" fmla="*/ 288 w 524"/>
                <a:gd name="T7" fmla="*/ 87 h 696"/>
                <a:gd name="T8" fmla="*/ 448 w 524"/>
                <a:gd name="T9" fmla="*/ 81 h 696"/>
                <a:gd name="T10" fmla="*/ 387 w 524"/>
                <a:gd name="T11" fmla="*/ 254 h 696"/>
                <a:gd name="T12" fmla="*/ 112 w 524"/>
                <a:gd name="T13" fmla="*/ 421 h 696"/>
                <a:gd name="T14" fmla="*/ 104 w 524"/>
                <a:gd name="T15" fmla="*/ 696 h 696"/>
                <a:gd name="T16" fmla="*/ 210 w 524"/>
                <a:gd name="T17" fmla="*/ 423 h 6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4" h="696">
                  <a:moveTo>
                    <a:pt x="210" y="423"/>
                  </a:moveTo>
                  <a:cubicBezTo>
                    <a:pt x="280" y="352"/>
                    <a:pt x="365" y="306"/>
                    <a:pt x="413" y="271"/>
                  </a:cubicBezTo>
                  <a:cubicBezTo>
                    <a:pt x="514" y="197"/>
                    <a:pt x="524" y="115"/>
                    <a:pt x="488" y="63"/>
                  </a:cubicBezTo>
                  <a:cubicBezTo>
                    <a:pt x="452" y="13"/>
                    <a:pt x="365" y="0"/>
                    <a:pt x="288" y="87"/>
                  </a:cubicBezTo>
                  <a:cubicBezTo>
                    <a:pt x="356" y="20"/>
                    <a:pt x="422" y="37"/>
                    <a:pt x="448" y="81"/>
                  </a:cubicBezTo>
                  <a:cubicBezTo>
                    <a:pt x="474" y="126"/>
                    <a:pt x="464" y="196"/>
                    <a:pt x="387" y="254"/>
                  </a:cubicBezTo>
                  <a:cubicBezTo>
                    <a:pt x="309" y="311"/>
                    <a:pt x="190" y="351"/>
                    <a:pt x="112" y="421"/>
                  </a:cubicBezTo>
                  <a:cubicBezTo>
                    <a:pt x="34" y="489"/>
                    <a:pt x="0" y="582"/>
                    <a:pt x="104" y="696"/>
                  </a:cubicBezTo>
                  <a:cubicBezTo>
                    <a:pt x="86" y="591"/>
                    <a:pt x="140" y="493"/>
                    <a:pt x="210" y="423"/>
                  </a:cubicBezTo>
                  <a:close/>
                </a:path>
              </a:pathLst>
            </a:custGeom>
            <a:solidFill>
              <a:srgbClr val="FDF2C4">
                <a:alpha val="7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" name="Freeform 214"/>
            <p:cNvSpPr/>
            <p:nvPr/>
          </p:nvSpPr>
          <p:spPr bwMode="auto">
            <a:xfrm>
              <a:off x="5608600" y="953566"/>
              <a:ext cx="523097" cy="419968"/>
            </a:xfrm>
            <a:custGeom>
              <a:avLst/>
              <a:gdLst>
                <a:gd name="T0" fmla="*/ 137 w 814"/>
                <a:gd name="T1" fmla="*/ 353 h 651"/>
                <a:gd name="T2" fmla="*/ 24 w 814"/>
                <a:gd name="T3" fmla="*/ 651 h 651"/>
                <a:gd name="T4" fmla="*/ 262 w 814"/>
                <a:gd name="T5" fmla="*/ 471 h 651"/>
                <a:gd name="T6" fmla="*/ 227 w 814"/>
                <a:gd name="T7" fmla="*/ 468 h 651"/>
                <a:gd name="T8" fmla="*/ 333 w 814"/>
                <a:gd name="T9" fmla="*/ 363 h 651"/>
                <a:gd name="T10" fmla="*/ 281 w 814"/>
                <a:gd name="T11" fmla="*/ 354 h 651"/>
                <a:gd name="T12" fmla="*/ 524 w 814"/>
                <a:gd name="T13" fmla="*/ 222 h 651"/>
                <a:gd name="T14" fmla="*/ 814 w 814"/>
                <a:gd name="T15" fmla="*/ 0 h 651"/>
                <a:gd name="T16" fmla="*/ 517 w 814"/>
                <a:gd name="T17" fmla="*/ 183 h 651"/>
                <a:gd name="T18" fmla="*/ 137 w 814"/>
                <a:gd name="T19" fmla="*/ 353 h 6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14" h="651">
                  <a:moveTo>
                    <a:pt x="137" y="353"/>
                  </a:moveTo>
                  <a:cubicBezTo>
                    <a:pt x="42" y="453"/>
                    <a:pt x="0" y="576"/>
                    <a:pt x="24" y="651"/>
                  </a:cubicBezTo>
                  <a:cubicBezTo>
                    <a:pt x="143" y="649"/>
                    <a:pt x="192" y="506"/>
                    <a:pt x="262" y="471"/>
                  </a:cubicBezTo>
                  <a:cubicBezTo>
                    <a:pt x="249" y="475"/>
                    <a:pt x="236" y="471"/>
                    <a:pt x="227" y="468"/>
                  </a:cubicBezTo>
                  <a:cubicBezTo>
                    <a:pt x="252" y="407"/>
                    <a:pt x="307" y="364"/>
                    <a:pt x="333" y="363"/>
                  </a:cubicBezTo>
                  <a:cubicBezTo>
                    <a:pt x="323" y="354"/>
                    <a:pt x="297" y="349"/>
                    <a:pt x="281" y="354"/>
                  </a:cubicBezTo>
                  <a:cubicBezTo>
                    <a:pt x="325" y="295"/>
                    <a:pt x="415" y="231"/>
                    <a:pt x="524" y="222"/>
                  </a:cubicBezTo>
                  <a:cubicBezTo>
                    <a:pt x="630" y="210"/>
                    <a:pt x="792" y="143"/>
                    <a:pt x="814" y="0"/>
                  </a:cubicBezTo>
                  <a:cubicBezTo>
                    <a:pt x="758" y="137"/>
                    <a:pt x="600" y="182"/>
                    <a:pt x="517" y="183"/>
                  </a:cubicBezTo>
                  <a:cubicBezTo>
                    <a:pt x="375" y="180"/>
                    <a:pt x="231" y="252"/>
                    <a:pt x="137" y="353"/>
                  </a:cubicBezTo>
                  <a:close/>
                </a:path>
              </a:pathLst>
            </a:custGeom>
            <a:solidFill>
              <a:srgbClr val="FDF2C4">
                <a:alpha val="7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" name="Freeform 215"/>
            <p:cNvSpPr/>
            <p:nvPr/>
          </p:nvSpPr>
          <p:spPr bwMode="auto">
            <a:xfrm>
              <a:off x="5647118" y="1113850"/>
              <a:ext cx="295717" cy="298202"/>
            </a:xfrm>
            <a:custGeom>
              <a:avLst/>
              <a:gdLst>
                <a:gd name="T0" fmla="*/ 460 w 460"/>
                <a:gd name="T1" fmla="*/ 0 h 463"/>
                <a:gd name="T2" fmla="*/ 246 w 460"/>
                <a:gd name="T3" fmla="*/ 216 h 463"/>
                <a:gd name="T4" fmla="*/ 0 w 460"/>
                <a:gd name="T5" fmla="*/ 419 h 463"/>
                <a:gd name="T6" fmla="*/ 170 w 460"/>
                <a:gd name="T7" fmla="*/ 447 h 463"/>
                <a:gd name="T8" fmla="*/ 269 w 460"/>
                <a:gd name="T9" fmla="*/ 320 h 463"/>
                <a:gd name="T10" fmla="*/ 410 w 460"/>
                <a:gd name="T11" fmla="*/ 81 h 463"/>
                <a:gd name="T12" fmla="*/ 332 w 460"/>
                <a:gd name="T13" fmla="*/ 93 h 463"/>
                <a:gd name="T14" fmla="*/ 460 w 460"/>
                <a:gd name="T15" fmla="*/ 0 h 4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60" h="463">
                  <a:moveTo>
                    <a:pt x="460" y="0"/>
                  </a:moveTo>
                  <a:cubicBezTo>
                    <a:pt x="342" y="2"/>
                    <a:pt x="290" y="116"/>
                    <a:pt x="246" y="216"/>
                  </a:cubicBezTo>
                  <a:cubicBezTo>
                    <a:pt x="199" y="318"/>
                    <a:pt x="162" y="403"/>
                    <a:pt x="0" y="419"/>
                  </a:cubicBezTo>
                  <a:cubicBezTo>
                    <a:pt x="61" y="458"/>
                    <a:pt x="122" y="463"/>
                    <a:pt x="170" y="447"/>
                  </a:cubicBezTo>
                  <a:cubicBezTo>
                    <a:pt x="217" y="429"/>
                    <a:pt x="253" y="389"/>
                    <a:pt x="269" y="320"/>
                  </a:cubicBezTo>
                  <a:cubicBezTo>
                    <a:pt x="297" y="199"/>
                    <a:pt x="311" y="83"/>
                    <a:pt x="410" y="81"/>
                  </a:cubicBezTo>
                  <a:cubicBezTo>
                    <a:pt x="386" y="75"/>
                    <a:pt x="355" y="80"/>
                    <a:pt x="332" y="93"/>
                  </a:cubicBezTo>
                  <a:cubicBezTo>
                    <a:pt x="366" y="43"/>
                    <a:pt x="407" y="16"/>
                    <a:pt x="460" y="0"/>
                  </a:cubicBezTo>
                  <a:close/>
                </a:path>
              </a:pathLst>
            </a:custGeom>
            <a:solidFill>
              <a:srgbClr val="FDF2C4">
                <a:alpha val="7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" name="Freeform 216"/>
            <p:cNvSpPr/>
            <p:nvPr/>
          </p:nvSpPr>
          <p:spPr bwMode="auto">
            <a:xfrm>
              <a:off x="8876401" y="3028557"/>
              <a:ext cx="747991" cy="246017"/>
            </a:xfrm>
            <a:custGeom>
              <a:avLst/>
              <a:gdLst>
                <a:gd name="T0" fmla="*/ 330 w 1163"/>
                <a:gd name="T1" fmla="*/ 91 h 381"/>
                <a:gd name="T2" fmla="*/ 0 w 1163"/>
                <a:gd name="T3" fmla="*/ 0 h 381"/>
                <a:gd name="T4" fmla="*/ 535 w 1163"/>
                <a:gd name="T5" fmla="*/ 157 h 381"/>
                <a:gd name="T6" fmla="*/ 44 w 1163"/>
                <a:gd name="T7" fmla="*/ 93 h 381"/>
                <a:gd name="T8" fmla="*/ 524 w 1163"/>
                <a:gd name="T9" fmla="*/ 266 h 381"/>
                <a:gd name="T10" fmla="*/ 819 w 1163"/>
                <a:gd name="T11" fmla="*/ 222 h 381"/>
                <a:gd name="T12" fmla="*/ 634 w 1163"/>
                <a:gd name="T13" fmla="*/ 174 h 381"/>
                <a:gd name="T14" fmla="*/ 903 w 1163"/>
                <a:gd name="T15" fmla="*/ 140 h 381"/>
                <a:gd name="T16" fmla="*/ 1163 w 1163"/>
                <a:gd name="T17" fmla="*/ 280 h 381"/>
                <a:gd name="T18" fmla="*/ 719 w 1163"/>
                <a:gd name="T19" fmla="*/ 33 h 381"/>
                <a:gd name="T20" fmla="*/ 330 w 1163"/>
                <a:gd name="T21" fmla="*/ 91 h 3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163" h="381">
                  <a:moveTo>
                    <a:pt x="330" y="91"/>
                  </a:moveTo>
                  <a:cubicBezTo>
                    <a:pt x="207" y="166"/>
                    <a:pt x="78" y="82"/>
                    <a:pt x="0" y="0"/>
                  </a:cubicBezTo>
                  <a:cubicBezTo>
                    <a:pt x="178" y="241"/>
                    <a:pt x="401" y="195"/>
                    <a:pt x="535" y="157"/>
                  </a:cubicBezTo>
                  <a:cubicBezTo>
                    <a:pt x="317" y="286"/>
                    <a:pt x="118" y="185"/>
                    <a:pt x="44" y="93"/>
                  </a:cubicBezTo>
                  <a:cubicBezTo>
                    <a:pt x="263" y="381"/>
                    <a:pt x="422" y="331"/>
                    <a:pt x="524" y="266"/>
                  </a:cubicBezTo>
                  <a:cubicBezTo>
                    <a:pt x="625" y="201"/>
                    <a:pt x="730" y="204"/>
                    <a:pt x="819" y="222"/>
                  </a:cubicBezTo>
                  <a:cubicBezTo>
                    <a:pt x="774" y="183"/>
                    <a:pt x="717" y="171"/>
                    <a:pt x="634" y="174"/>
                  </a:cubicBezTo>
                  <a:cubicBezTo>
                    <a:pt x="714" y="147"/>
                    <a:pt x="811" y="129"/>
                    <a:pt x="903" y="140"/>
                  </a:cubicBezTo>
                  <a:cubicBezTo>
                    <a:pt x="995" y="151"/>
                    <a:pt x="1084" y="188"/>
                    <a:pt x="1163" y="280"/>
                  </a:cubicBezTo>
                  <a:cubicBezTo>
                    <a:pt x="1034" y="119"/>
                    <a:pt x="878" y="53"/>
                    <a:pt x="719" y="33"/>
                  </a:cubicBezTo>
                  <a:cubicBezTo>
                    <a:pt x="560" y="14"/>
                    <a:pt x="402" y="47"/>
                    <a:pt x="330" y="91"/>
                  </a:cubicBezTo>
                  <a:close/>
                </a:path>
              </a:pathLst>
            </a:custGeom>
            <a:solidFill>
              <a:srgbClr val="FDF2C4">
                <a:alpha val="7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" name="Freeform 217"/>
            <p:cNvSpPr/>
            <p:nvPr/>
          </p:nvSpPr>
          <p:spPr bwMode="auto">
            <a:xfrm>
              <a:off x="8629141" y="1540030"/>
              <a:ext cx="355358" cy="257200"/>
            </a:xfrm>
            <a:custGeom>
              <a:avLst/>
              <a:gdLst>
                <a:gd name="T0" fmla="*/ 553 w 553"/>
                <a:gd name="T1" fmla="*/ 399 h 399"/>
                <a:gd name="T2" fmla="*/ 46 w 553"/>
                <a:gd name="T3" fmla="*/ 0 h 399"/>
                <a:gd name="T4" fmla="*/ 167 w 553"/>
                <a:gd name="T5" fmla="*/ 335 h 399"/>
                <a:gd name="T6" fmla="*/ 165 w 553"/>
                <a:gd name="T7" fmla="*/ 215 h 399"/>
                <a:gd name="T8" fmla="*/ 553 w 553"/>
                <a:gd name="T9" fmla="*/ 399 h 3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53" h="399">
                  <a:moveTo>
                    <a:pt x="553" y="399"/>
                  </a:moveTo>
                  <a:cubicBezTo>
                    <a:pt x="413" y="125"/>
                    <a:pt x="229" y="291"/>
                    <a:pt x="46" y="0"/>
                  </a:cubicBezTo>
                  <a:cubicBezTo>
                    <a:pt x="0" y="199"/>
                    <a:pt x="208" y="199"/>
                    <a:pt x="167" y="335"/>
                  </a:cubicBezTo>
                  <a:cubicBezTo>
                    <a:pt x="185" y="311"/>
                    <a:pt x="188" y="257"/>
                    <a:pt x="165" y="215"/>
                  </a:cubicBezTo>
                  <a:cubicBezTo>
                    <a:pt x="317" y="314"/>
                    <a:pt x="418" y="186"/>
                    <a:pt x="553" y="399"/>
                  </a:cubicBezTo>
                  <a:close/>
                </a:path>
              </a:pathLst>
            </a:custGeom>
            <a:solidFill>
              <a:srgbClr val="FDF2C4">
                <a:alpha val="7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" name="Freeform 218"/>
            <p:cNvSpPr/>
            <p:nvPr/>
          </p:nvSpPr>
          <p:spPr bwMode="auto">
            <a:xfrm>
              <a:off x="8663932" y="1374777"/>
              <a:ext cx="702018" cy="443576"/>
            </a:xfrm>
            <a:custGeom>
              <a:avLst/>
              <a:gdLst>
                <a:gd name="T0" fmla="*/ 572 w 1092"/>
                <a:gd name="T1" fmla="*/ 451 h 690"/>
                <a:gd name="T2" fmla="*/ 582 w 1092"/>
                <a:gd name="T3" fmla="*/ 463 h 690"/>
                <a:gd name="T4" fmla="*/ 909 w 1092"/>
                <a:gd name="T5" fmla="*/ 690 h 690"/>
                <a:gd name="T6" fmla="*/ 856 w 1092"/>
                <a:gd name="T7" fmla="*/ 638 h 690"/>
                <a:gd name="T8" fmla="*/ 1092 w 1092"/>
                <a:gd name="T9" fmla="*/ 559 h 690"/>
                <a:gd name="T10" fmla="*/ 850 w 1092"/>
                <a:gd name="T11" fmla="*/ 611 h 690"/>
                <a:gd name="T12" fmla="*/ 916 w 1092"/>
                <a:gd name="T13" fmla="*/ 537 h 690"/>
                <a:gd name="T14" fmla="*/ 599 w 1092"/>
                <a:gd name="T15" fmla="*/ 455 h 690"/>
                <a:gd name="T16" fmla="*/ 598 w 1092"/>
                <a:gd name="T17" fmla="*/ 453 h 690"/>
                <a:gd name="T18" fmla="*/ 707 w 1092"/>
                <a:gd name="T19" fmla="*/ 504 h 690"/>
                <a:gd name="T20" fmla="*/ 584 w 1092"/>
                <a:gd name="T21" fmla="*/ 436 h 690"/>
                <a:gd name="T22" fmla="*/ 127 w 1092"/>
                <a:gd name="T23" fmla="*/ 92 h 690"/>
                <a:gd name="T24" fmla="*/ 558 w 1092"/>
                <a:gd name="T25" fmla="*/ 434 h 690"/>
                <a:gd name="T26" fmla="*/ 292 w 1092"/>
                <a:gd name="T27" fmla="*/ 394 h 690"/>
                <a:gd name="T28" fmla="*/ 456 w 1092"/>
                <a:gd name="T29" fmla="*/ 354 h 690"/>
                <a:gd name="T30" fmla="*/ 216 w 1092"/>
                <a:gd name="T31" fmla="*/ 266 h 690"/>
                <a:gd name="T32" fmla="*/ 321 w 1092"/>
                <a:gd name="T33" fmla="*/ 316 h 690"/>
                <a:gd name="T34" fmla="*/ 216 w 1092"/>
                <a:gd name="T35" fmla="*/ 232 h 690"/>
                <a:gd name="T36" fmla="*/ 108 w 1092"/>
                <a:gd name="T37" fmla="*/ 94 h 690"/>
                <a:gd name="T38" fmla="*/ 0 w 1092"/>
                <a:gd name="T39" fmla="*/ 240 h 690"/>
                <a:gd name="T40" fmla="*/ 572 w 1092"/>
                <a:gd name="T41" fmla="*/ 483 h 690"/>
                <a:gd name="T42" fmla="*/ 528 w 1092"/>
                <a:gd name="T43" fmla="*/ 452 h 690"/>
                <a:gd name="T44" fmla="*/ 572 w 1092"/>
                <a:gd name="T45" fmla="*/ 451 h 6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092" h="690">
                  <a:moveTo>
                    <a:pt x="572" y="451"/>
                  </a:moveTo>
                  <a:cubicBezTo>
                    <a:pt x="576" y="455"/>
                    <a:pt x="579" y="459"/>
                    <a:pt x="582" y="463"/>
                  </a:cubicBezTo>
                  <a:cubicBezTo>
                    <a:pt x="778" y="679"/>
                    <a:pt x="858" y="637"/>
                    <a:pt x="909" y="690"/>
                  </a:cubicBezTo>
                  <a:cubicBezTo>
                    <a:pt x="904" y="676"/>
                    <a:pt x="871" y="648"/>
                    <a:pt x="856" y="638"/>
                  </a:cubicBezTo>
                  <a:cubicBezTo>
                    <a:pt x="940" y="629"/>
                    <a:pt x="1009" y="619"/>
                    <a:pt x="1092" y="559"/>
                  </a:cubicBezTo>
                  <a:cubicBezTo>
                    <a:pt x="1042" y="594"/>
                    <a:pt x="908" y="623"/>
                    <a:pt x="850" y="611"/>
                  </a:cubicBezTo>
                  <a:cubicBezTo>
                    <a:pt x="890" y="584"/>
                    <a:pt x="896" y="572"/>
                    <a:pt x="916" y="537"/>
                  </a:cubicBezTo>
                  <a:cubicBezTo>
                    <a:pt x="843" y="636"/>
                    <a:pt x="726" y="596"/>
                    <a:pt x="599" y="455"/>
                  </a:cubicBezTo>
                  <a:cubicBezTo>
                    <a:pt x="599" y="454"/>
                    <a:pt x="599" y="454"/>
                    <a:pt x="598" y="453"/>
                  </a:cubicBezTo>
                  <a:cubicBezTo>
                    <a:pt x="633" y="458"/>
                    <a:pt x="670" y="470"/>
                    <a:pt x="707" y="504"/>
                  </a:cubicBezTo>
                  <a:cubicBezTo>
                    <a:pt x="680" y="459"/>
                    <a:pt x="635" y="442"/>
                    <a:pt x="584" y="436"/>
                  </a:cubicBezTo>
                  <a:cubicBezTo>
                    <a:pt x="442" y="262"/>
                    <a:pt x="390" y="0"/>
                    <a:pt x="127" y="92"/>
                  </a:cubicBezTo>
                  <a:cubicBezTo>
                    <a:pt x="334" y="93"/>
                    <a:pt x="464" y="315"/>
                    <a:pt x="558" y="434"/>
                  </a:cubicBezTo>
                  <a:cubicBezTo>
                    <a:pt x="461" y="429"/>
                    <a:pt x="349" y="450"/>
                    <a:pt x="292" y="394"/>
                  </a:cubicBezTo>
                  <a:cubicBezTo>
                    <a:pt x="348" y="416"/>
                    <a:pt x="416" y="421"/>
                    <a:pt x="456" y="354"/>
                  </a:cubicBezTo>
                  <a:cubicBezTo>
                    <a:pt x="375" y="429"/>
                    <a:pt x="267" y="384"/>
                    <a:pt x="216" y="266"/>
                  </a:cubicBezTo>
                  <a:cubicBezTo>
                    <a:pt x="246" y="266"/>
                    <a:pt x="265" y="264"/>
                    <a:pt x="321" y="316"/>
                  </a:cubicBezTo>
                  <a:cubicBezTo>
                    <a:pt x="282" y="256"/>
                    <a:pt x="232" y="240"/>
                    <a:pt x="216" y="232"/>
                  </a:cubicBezTo>
                  <a:cubicBezTo>
                    <a:pt x="189" y="220"/>
                    <a:pt x="180" y="143"/>
                    <a:pt x="108" y="94"/>
                  </a:cubicBezTo>
                  <a:cubicBezTo>
                    <a:pt x="68" y="121"/>
                    <a:pt x="19" y="176"/>
                    <a:pt x="0" y="240"/>
                  </a:cubicBezTo>
                  <a:cubicBezTo>
                    <a:pt x="236" y="579"/>
                    <a:pt x="482" y="412"/>
                    <a:pt x="572" y="483"/>
                  </a:cubicBezTo>
                  <a:cubicBezTo>
                    <a:pt x="562" y="467"/>
                    <a:pt x="546" y="457"/>
                    <a:pt x="528" y="452"/>
                  </a:cubicBezTo>
                  <a:cubicBezTo>
                    <a:pt x="542" y="452"/>
                    <a:pt x="557" y="451"/>
                    <a:pt x="572" y="451"/>
                  </a:cubicBezTo>
                  <a:close/>
                </a:path>
              </a:pathLst>
            </a:custGeom>
            <a:solidFill>
              <a:srgbClr val="FDF2C4">
                <a:alpha val="7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" name="Freeform 219"/>
            <p:cNvSpPr/>
            <p:nvPr/>
          </p:nvSpPr>
          <p:spPr bwMode="auto">
            <a:xfrm>
              <a:off x="8973317" y="1277861"/>
              <a:ext cx="396361" cy="187619"/>
            </a:xfrm>
            <a:custGeom>
              <a:avLst/>
              <a:gdLst>
                <a:gd name="T0" fmla="*/ 0 w 617"/>
                <a:gd name="T1" fmla="*/ 0 h 290"/>
                <a:gd name="T2" fmla="*/ 115 w 617"/>
                <a:gd name="T3" fmla="*/ 207 h 290"/>
                <a:gd name="T4" fmla="*/ 320 w 617"/>
                <a:gd name="T5" fmla="*/ 261 h 290"/>
                <a:gd name="T6" fmla="*/ 617 w 617"/>
                <a:gd name="T7" fmla="*/ 246 h 290"/>
                <a:gd name="T8" fmla="*/ 409 w 617"/>
                <a:gd name="T9" fmla="*/ 194 h 290"/>
                <a:gd name="T10" fmla="*/ 258 w 617"/>
                <a:gd name="T11" fmla="*/ 63 h 290"/>
                <a:gd name="T12" fmla="*/ 58 w 617"/>
                <a:gd name="T13" fmla="*/ 25 h 290"/>
                <a:gd name="T14" fmla="*/ 289 w 617"/>
                <a:gd name="T15" fmla="*/ 179 h 290"/>
                <a:gd name="T16" fmla="*/ 129 w 617"/>
                <a:gd name="T17" fmla="*/ 116 h 290"/>
                <a:gd name="T18" fmla="*/ 0 w 617"/>
                <a:gd name="T19" fmla="*/ 0 h 2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17" h="290">
                  <a:moveTo>
                    <a:pt x="0" y="0"/>
                  </a:moveTo>
                  <a:cubicBezTo>
                    <a:pt x="47" y="54"/>
                    <a:pt x="58" y="156"/>
                    <a:pt x="115" y="207"/>
                  </a:cubicBezTo>
                  <a:cubicBezTo>
                    <a:pt x="179" y="265"/>
                    <a:pt x="273" y="269"/>
                    <a:pt x="320" y="261"/>
                  </a:cubicBezTo>
                  <a:cubicBezTo>
                    <a:pt x="433" y="245"/>
                    <a:pt x="545" y="290"/>
                    <a:pt x="617" y="246"/>
                  </a:cubicBezTo>
                  <a:cubicBezTo>
                    <a:pt x="548" y="276"/>
                    <a:pt x="459" y="251"/>
                    <a:pt x="409" y="194"/>
                  </a:cubicBezTo>
                  <a:cubicBezTo>
                    <a:pt x="369" y="150"/>
                    <a:pt x="316" y="99"/>
                    <a:pt x="258" y="63"/>
                  </a:cubicBezTo>
                  <a:cubicBezTo>
                    <a:pt x="200" y="28"/>
                    <a:pt x="138" y="8"/>
                    <a:pt x="58" y="25"/>
                  </a:cubicBezTo>
                  <a:cubicBezTo>
                    <a:pt x="155" y="68"/>
                    <a:pt x="216" y="145"/>
                    <a:pt x="289" y="179"/>
                  </a:cubicBezTo>
                  <a:cubicBezTo>
                    <a:pt x="226" y="158"/>
                    <a:pt x="176" y="149"/>
                    <a:pt x="129" y="116"/>
                  </a:cubicBezTo>
                  <a:cubicBezTo>
                    <a:pt x="76" y="78"/>
                    <a:pt x="57" y="28"/>
                    <a:pt x="0" y="0"/>
                  </a:cubicBezTo>
                  <a:close/>
                </a:path>
              </a:pathLst>
            </a:custGeom>
            <a:solidFill>
              <a:srgbClr val="FDF2C4">
                <a:alpha val="7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" name="Freeform 220"/>
            <p:cNvSpPr/>
            <p:nvPr/>
          </p:nvSpPr>
          <p:spPr bwMode="auto">
            <a:xfrm>
              <a:off x="8891311" y="1216978"/>
              <a:ext cx="270867" cy="314355"/>
            </a:xfrm>
            <a:custGeom>
              <a:avLst/>
              <a:gdLst>
                <a:gd name="T0" fmla="*/ 27 w 423"/>
                <a:gd name="T1" fmla="*/ 254 h 488"/>
                <a:gd name="T2" fmla="*/ 196 w 423"/>
                <a:gd name="T3" fmla="*/ 375 h 488"/>
                <a:gd name="T4" fmla="*/ 423 w 423"/>
                <a:gd name="T5" fmla="*/ 488 h 488"/>
                <a:gd name="T6" fmla="*/ 173 w 423"/>
                <a:gd name="T7" fmla="*/ 285 h 488"/>
                <a:gd name="T8" fmla="*/ 32 w 423"/>
                <a:gd name="T9" fmla="*/ 0 h 488"/>
                <a:gd name="T10" fmla="*/ 161 w 423"/>
                <a:gd name="T11" fmla="*/ 325 h 488"/>
                <a:gd name="T12" fmla="*/ 48 w 423"/>
                <a:gd name="T13" fmla="*/ 78 h 488"/>
                <a:gd name="T14" fmla="*/ 27 w 423"/>
                <a:gd name="T15" fmla="*/ 254 h 4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23" h="488">
                  <a:moveTo>
                    <a:pt x="27" y="254"/>
                  </a:moveTo>
                  <a:cubicBezTo>
                    <a:pt x="46" y="321"/>
                    <a:pt x="97" y="377"/>
                    <a:pt x="196" y="375"/>
                  </a:cubicBezTo>
                  <a:cubicBezTo>
                    <a:pt x="291" y="374"/>
                    <a:pt x="381" y="413"/>
                    <a:pt x="423" y="488"/>
                  </a:cubicBezTo>
                  <a:cubicBezTo>
                    <a:pt x="382" y="381"/>
                    <a:pt x="254" y="378"/>
                    <a:pt x="173" y="285"/>
                  </a:cubicBezTo>
                  <a:cubicBezTo>
                    <a:pt x="93" y="191"/>
                    <a:pt x="101" y="53"/>
                    <a:pt x="32" y="0"/>
                  </a:cubicBezTo>
                  <a:cubicBezTo>
                    <a:pt x="112" y="115"/>
                    <a:pt x="36" y="258"/>
                    <a:pt x="161" y="325"/>
                  </a:cubicBezTo>
                  <a:cubicBezTo>
                    <a:pt x="0" y="258"/>
                    <a:pt x="75" y="108"/>
                    <a:pt x="48" y="78"/>
                  </a:cubicBezTo>
                  <a:cubicBezTo>
                    <a:pt x="65" y="118"/>
                    <a:pt x="4" y="176"/>
                    <a:pt x="27" y="254"/>
                  </a:cubicBezTo>
                  <a:close/>
                </a:path>
              </a:pathLst>
            </a:custGeom>
            <a:solidFill>
              <a:srgbClr val="FDF2C4">
                <a:alpha val="7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" name="Freeform 221"/>
            <p:cNvSpPr/>
            <p:nvPr/>
          </p:nvSpPr>
          <p:spPr bwMode="auto">
            <a:xfrm>
              <a:off x="8499920" y="1149882"/>
              <a:ext cx="300687" cy="269625"/>
            </a:xfrm>
            <a:custGeom>
              <a:avLst/>
              <a:gdLst>
                <a:gd name="T0" fmla="*/ 382 w 469"/>
                <a:gd name="T1" fmla="*/ 419 h 419"/>
                <a:gd name="T2" fmla="*/ 433 w 469"/>
                <a:gd name="T3" fmla="*/ 326 h 419"/>
                <a:gd name="T4" fmla="*/ 462 w 469"/>
                <a:gd name="T5" fmla="*/ 192 h 419"/>
                <a:gd name="T6" fmla="*/ 410 w 469"/>
                <a:gd name="T7" fmla="*/ 74 h 419"/>
                <a:gd name="T8" fmla="*/ 322 w 469"/>
                <a:gd name="T9" fmla="*/ 22 h 419"/>
                <a:gd name="T10" fmla="*/ 0 w 469"/>
                <a:gd name="T11" fmla="*/ 112 h 419"/>
                <a:gd name="T12" fmla="*/ 206 w 469"/>
                <a:gd name="T13" fmla="*/ 83 h 419"/>
                <a:gd name="T14" fmla="*/ 346 w 469"/>
                <a:gd name="T15" fmla="*/ 158 h 419"/>
                <a:gd name="T16" fmla="*/ 392 w 469"/>
                <a:gd name="T17" fmla="*/ 227 h 419"/>
                <a:gd name="T18" fmla="*/ 399 w 469"/>
                <a:gd name="T19" fmla="*/ 344 h 419"/>
                <a:gd name="T20" fmla="*/ 422 w 469"/>
                <a:gd name="T21" fmla="*/ 288 h 419"/>
                <a:gd name="T22" fmla="*/ 425 w 469"/>
                <a:gd name="T23" fmla="*/ 197 h 419"/>
                <a:gd name="T24" fmla="*/ 310 w 469"/>
                <a:gd name="T25" fmla="*/ 75 h 419"/>
                <a:gd name="T26" fmla="*/ 440 w 469"/>
                <a:gd name="T27" fmla="*/ 224 h 419"/>
                <a:gd name="T28" fmla="*/ 418 w 469"/>
                <a:gd name="T29" fmla="*/ 327 h 419"/>
                <a:gd name="T30" fmla="*/ 382 w 469"/>
                <a:gd name="T31" fmla="*/ 419 h 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69" h="419">
                  <a:moveTo>
                    <a:pt x="382" y="419"/>
                  </a:moveTo>
                  <a:cubicBezTo>
                    <a:pt x="396" y="386"/>
                    <a:pt x="414" y="359"/>
                    <a:pt x="433" y="326"/>
                  </a:cubicBezTo>
                  <a:cubicBezTo>
                    <a:pt x="452" y="293"/>
                    <a:pt x="469" y="243"/>
                    <a:pt x="462" y="192"/>
                  </a:cubicBezTo>
                  <a:cubicBezTo>
                    <a:pt x="456" y="141"/>
                    <a:pt x="434" y="102"/>
                    <a:pt x="410" y="74"/>
                  </a:cubicBezTo>
                  <a:cubicBezTo>
                    <a:pt x="386" y="46"/>
                    <a:pt x="357" y="29"/>
                    <a:pt x="322" y="22"/>
                  </a:cubicBezTo>
                  <a:cubicBezTo>
                    <a:pt x="155" y="0"/>
                    <a:pt x="128" y="123"/>
                    <a:pt x="0" y="112"/>
                  </a:cubicBezTo>
                  <a:cubicBezTo>
                    <a:pt x="109" y="130"/>
                    <a:pt x="142" y="71"/>
                    <a:pt x="206" y="83"/>
                  </a:cubicBezTo>
                  <a:cubicBezTo>
                    <a:pt x="274" y="96"/>
                    <a:pt x="312" y="123"/>
                    <a:pt x="346" y="158"/>
                  </a:cubicBezTo>
                  <a:cubicBezTo>
                    <a:pt x="363" y="176"/>
                    <a:pt x="380" y="196"/>
                    <a:pt x="392" y="227"/>
                  </a:cubicBezTo>
                  <a:cubicBezTo>
                    <a:pt x="404" y="259"/>
                    <a:pt x="405" y="300"/>
                    <a:pt x="399" y="344"/>
                  </a:cubicBezTo>
                  <a:cubicBezTo>
                    <a:pt x="404" y="329"/>
                    <a:pt x="414" y="312"/>
                    <a:pt x="422" y="288"/>
                  </a:cubicBezTo>
                  <a:cubicBezTo>
                    <a:pt x="430" y="264"/>
                    <a:pt x="434" y="230"/>
                    <a:pt x="425" y="197"/>
                  </a:cubicBezTo>
                  <a:cubicBezTo>
                    <a:pt x="407" y="131"/>
                    <a:pt x="359" y="92"/>
                    <a:pt x="310" y="75"/>
                  </a:cubicBezTo>
                  <a:cubicBezTo>
                    <a:pt x="379" y="89"/>
                    <a:pt x="432" y="142"/>
                    <a:pt x="440" y="224"/>
                  </a:cubicBezTo>
                  <a:cubicBezTo>
                    <a:pt x="442" y="263"/>
                    <a:pt x="430" y="298"/>
                    <a:pt x="418" y="327"/>
                  </a:cubicBezTo>
                  <a:cubicBezTo>
                    <a:pt x="406" y="357"/>
                    <a:pt x="393" y="384"/>
                    <a:pt x="382" y="419"/>
                  </a:cubicBezTo>
                  <a:close/>
                </a:path>
              </a:pathLst>
            </a:custGeom>
            <a:solidFill>
              <a:srgbClr val="FDF2C4">
                <a:alpha val="7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" name="Freeform 222"/>
            <p:cNvSpPr/>
            <p:nvPr/>
          </p:nvSpPr>
          <p:spPr bwMode="auto">
            <a:xfrm>
              <a:off x="5783794" y="2217198"/>
              <a:ext cx="534279" cy="500732"/>
            </a:xfrm>
            <a:custGeom>
              <a:avLst/>
              <a:gdLst>
                <a:gd name="T0" fmla="*/ 558 w 831"/>
                <a:gd name="T1" fmla="*/ 184 h 778"/>
                <a:gd name="T2" fmla="*/ 283 w 831"/>
                <a:gd name="T3" fmla="*/ 285 h 778"/>
                <a:gd name="T4" fmla="*/ 0 w 831"/>
                <a:gd name="T5" fmla="*/ 682 h 778"/>
                <a:gd name="T6" fmla="*/ 347 w 831"/>
                <a:gd name="T7" fmla="*/ 368 h 778"/>
                <a:gd name="T8" fmla="*/ 20 w 831"/>
                <a:gd name="T9" fmla="*/ 778 h 778"/>
                <a:gd name="T10" fmla="*/ 220 w 831"/>
                <a:gd name="T11" fmla="*/ 526 h 778"/>
                <a:gd name="T12" fmla="*/ 552 w 831"/>
                <a:gd name="T13" fmla="*/ 386 h 778"/>
                <a:gd name="T14" fmla="*/ 831 w 831"/>
                <a:gd name="T15" fmla="*/ 0 h 778"/>
                <a:gd name="T16" fmla="*/ 420 w 831"/>
                <a:gd name="T17" fmla="*/ 306 h 778"/>
                <a:gd name="T18" fmla="*/ 558 w 831"/>
                <a:gd name="T19" fmla="*/ 184 h 7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31" h="778">
                  <a:moveTo>
                    <a:pt x="558" y="184"/>
                  </a:moveTo>
                  <a:cubicBezTo>
                    <a:pt x="486" y="236"/>
                    <a:pt x="399" y="285"/>
                    <a:pt x="283" y="285"/>
                  </a:cubicBezTo>
                  <a:cubicBezTo>
                    <a:pt x="165" y="285"/>
                    <a:pt x="3" y="339"/>
                    <a:pt x="0" y="682"/>
                  </a:cubicBezTo>
                  <a:cubicBezTo>
                    <a:pt x="3" y="572"/>
                    <a:pt x="103" y="375"/>
                    <a:pt x="347" y="368"/>
                  </a:cubicBezTo>
                  <a:cubicBezTo>
                    <a:pt x="219" y="402"/>
                    <a:pt x="17" y="494"/>
                    <a:pt x="20" y="778"/>
                  </a:cubicBezTo>
                  <a:cubicBezTo>
                    <a:pt x="31" y="671"/>
                    <a:pt x="84" y="533"/>
                    <a:pt x="220" y="526"/>
                  </a:cubicBezTo>
                  <a:cubicBezTo>
                    <a:pt x="300" y="521"/>
                    <a:pt x="435" y="467"/>
                    <a:pt x="552" y="386"/>
                  </a:cubicBezTo>
                  <a:cubicBezTo>
                    <a:pt x="669" y="304"/>
                    <a:pt x="791" y="190"/>
                    <a:pt x="831" y="0"/>
                  </a:cubicBezTo>
                  <a:cubicBezTo>
                    <a:pt x="776" y="219"/>
                    <a:pt x="577" y="270"/>
                    <a:pt x="420" y="306"/>
                  </a:cubicBezTo>
                  <a:cubicBezTo>
                    <a:pt x="491" y="270"/>
                    <a:pt x="534" y="236"/>
                    <a:pt x="558" y="184"/>
                  </a:cubicBezTo>
                  <a:close/>
                </a:path>
              </a:pathLst>
            </a:custGeom>
            <a:solidFill>
              <a:srgbClr val="FDF2C4">
                <a:alpha val="7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" name="Freeform 223"/>
            <p:cNvSpPr/>
            <p:nvPr/>
          </p:nvSpPr>
          <p:spPr bwMode="auto">
            <a:xfrm>
              <a:off x="5742791" y="2227139"/>
              <a:ext cx="231107" cy="373996"/>
            </a:xfrm>
            <a:custGeom>
              <a:avLst/>
              <a:gdLst>
                <a:gd name="T0" fmla="*/ 14 w 361"/>
                <a:gd name="T1" fmla="*/ 482 h 580"/>
                <a:gd name="T2" fmla="*/ 128 w 361"/>
                <a:gd name="T3" fmla="*/ 287 h 580"/>
                <a:gd name="T4" fmla="*/ 17 w 361"/>
                <a:gd name="T5" fmla="*/ 580 h 580"/>
                <a:gd name="T6" fmla="*/ 189 w 361"/>
                <a:gd name="T7" fmla="*/ 290 h 580"/>
                <a:gd name="T8" fmla="*/ 338 w 361"/>
                <a:gd name="T9" fmla="*/ 136 h 580"/>
                <a:gd name="T10" fmla="*/ 281 w 361"/>
                <a:gd name="T11" fmla="*/ 0 h 580"/>
                <a:gd name="T12" fmla="*/ 288 w 361"/>
                <a:gd name="T13" fmla="*/ 148 h 580"/>
                <a:gd name="T14" fmla="*/ 76 w 361"/>
                <a:gd name="T15" fmla="*/ 235 h 580"/>
                <a:gd name="T16" fmla="*/ 19 w 361"/>
                <a:gd name="T17" fmla="*/ 385 h 580"/>
                <a:gd name="T18" fmla="*/ 14 w 361"/>
                <a:gd name="T19" fmla="*/ 482 h 5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61" h="580">
                  <a:moveTo>
                    <a:pt x="14" y="482"/>
                  </a:moveTo>
                  <a:cubicBezTo>
                    <a:pt x="25" y="429"/>
                    <a:pt x="36" y="362"/>
                    <a:pt x="128" y="287"/>
                  </a:cubicBezTo>
                  <a:cubicBezTo>
                    <a:pt x="84" y="335"/>
                    <a:pt x="0" y="442"/>
                    <a:pt x="17" y="580"/>
                  </a:cubicBezTo>
                  <a:cubicBezTo>
                    <a:pt x="16" y="444"/>
                    <a:pt x="121" y="332"/>
                    <a:pt x="189" y="290"/>
                  </a:cubicBezTo>
                  <a:cubicBezTo>
                    <a:pt x="256" y="248"/>
                    <a:pt x="314" y="194"/>
                    <a:pt x="338" y="136"/>
                  </a:cubicBezTo>
                  <a:cubicBezTo>
                    <a:pt x="361" y="79"/>
                    <a:pt x="346" y="26"/>
                    <a:pt x="281" y="0"/>
                  </a:cubicBezTo>
                  <a:cubicBezTo>
                    <a:pt x="361" y="45"/>
                    <a:pt x="355" y="133"/>
                    <a:pt x="288" y="148"/>
                  </a:cubicBezTo>
                  <a:cubicBezTo>
                    <a:pt x="190" y="170"/>
                    <a:pt x="121" y="195"/>
                    <a:pt x="76" y="235"/>
                  </a:cubicBezTo>
                  <a:cubicBezTo>
                    <a:pt x="32" y="275"/>
                    <a:pt x="13" y="326"/>
                    <a:pt x="19" y="385"/>
                  </a:cubicBezTo>
                  <a:cubicBezTo>
                    <a:pt x="20" y="399"/>
                    <a:pt x="12" y="462"/>
                    <a:pt x="14" y="482"/>
                  </a:cubicBezTo>
                  <a:close/>
                </a:path>
              </a:pathLst>
            </a:custGeom>
            <a:solidFill>
              <a:srgbClr val="FDF2C4">
                <a:alpha val="7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" name="Freeform 224"/>
            <p:cNvSpPr/>
            <p:nvPr/>
          </p:nvSpPr>
          <p:spPr bwMode="auto">
            <a:xfrm>
              <a:off x="9082658" y="2635924"/>
              <a:ext cx="354116" cy="405058"/>
            </a:xfrm>
            <a:custGeom>
              <a:avLst/>
              <a:gdLst>
                <a:gd name="T0" fmla="*/ 407 w 550"/>
                <a:gd name="T1" fmla="*/ 492 h 629"/>
                <a:gd name="T2" fmla="*/ 543 w 550"/>
                <a:gd name="T3" fmla="*/ 235 h 629"/>
                <a:gd name="T4" fmla="*/ 421 w 550"/>
                <a:gd name="T5" fmla="*/ 0 h 629"/>
                <a:gd name="T6" fmla="*/ 508 w 550"/>
                <a:gd name="T7" fmla="*/ 101 h 629"/>
                <a:gd name="T8" fmla="*/ 465 w 550"/>
                <a:gd name="T9" fmla="*/ 272 h 629"/>
                <a:gd name="T10" fmla="*/ 271 w 550"/>
                <a:gd name="T11" fmla="*/ 357 h 629"/>
                <a:gd name="T12" fmla="*/ 44 w 550"/>
                <a:gd name="T13" fmla="*/ 560 h 629"/>
                <a:gd name="T14" fmla="*/ 369 w 550"/>
                <a:gd name="T15" fmla="*/ 418 h 629"/>
                <a:gd name="T16" fmla="*/ 0 w 550"/>
                <a:gd name="T17" fmla="*/ 629 h 629"/>
                <a:gd name="T18" fmla="*/ 407 w 550"/>
                <a:gd name="T19" fmla="*/ 492 h 6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50" h="629">
                  <a:moveTo>
                    <a:pt x="407" y="492"/>
                  </a:moveTo>
                  <a:cubicBezTo>
                    <a:pt x="476" y="455"/>
                    <a:pt x="537" y="343"/>
                    <a:pt x="543" y="235"/>
                  </a:cubicBezTo>
                  <a:cubicBezTo>
                    <a:pt x="550" y="125"/>
                    <a:pt x="499" y="33"/>
                    <a:pt x="421" y="0"/>
                  </a:cubicBezTo>
                  <a:cubicBezTo>
                    <a:pt x="450" y="17"/>
                    <a:pt x="489" y="53"/>
                    <a:pt x="508" y="101"/>
                  </a:cubicBezTo>
                  <a:cubicBezTo>
                    <a:pt x="528" y="149"/>
                    <a:pt x="523" y="212"/>
                    <a:pt x="465" y="272"/>
                  </a:cubicBezTo>
                  <a:cubicBezTo>
                    <a:pt x="422" y="316"/>
                    <a:pt x="347" y="328"/>
                    <a:pt x="271" y="357"/>
                  </a:cubicBezTo>
                  <a:cubicBezTo>
                    <a:pt x="194" y="386"/>
                    <a:pt x="114" y="434"/>
                    <a:pt x="44" y="560"/>
                  </a:cubicBezTo>
                  <a:cubicBezTo>
                    <a:pt x="132" y="495"/>
                    <a:pt x="267" y="441"/>
                    <a:pt x="369" y="418"/>
                  </a:cubicBezTo>
                  <a:cubicBezTo>
                    <a:pt x="255" y="455"/>
                    <a:pt x="91" y="545"/>
                    <a:pt x="0" y="629"/>
                  </a:cubicBezTo>
                  <a:cubicBezTo>
                    <a:pt x="141" y="515"/>
                    <a:pt x="190" y="607"/>
                    <a:pt x="407" y="492"/>
                  </a:cubicBezTo>
                  <a:close/>
                </a:path>
              </a:pathLst>
            </a:custGeom>
            <a:solidFill>
              <a:srgbClr val="FDF2C4">
                <a:alpha val="7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" name="Freeform 225"/>
            <p:cNvSpPr/>
            <p:nvPr/>
          </p:nvSpPr>
          <p:spPr bwMode="auto">
            <a:xfrm>
              <a:off x="9160935" y="1296498"/>
              <a:ext cx="287020" cy="121766"/>
            </a:xfrm>
            <a:custGeom>
              <a:avLst/>
              <a:gdLst>
                <a:gd name="T0" fmla="*/ 204 w 448"/>
                <a:gd name="T1" fmla="*/ 159 h 190"/>
                <a:gd name="T2" fmla="*/ 422 w 448"/>
                <a:gd name="T3" fmla="*/ 0 h 190"/>
                <a:gd name="T4" fmla="*/ 313 w 448"/>
                <a:gd name="T5" fmla="*/ 106 h 190"/>
                <a:gd name="T6" fmla="*/ 210 w 448"/>
                <a:gd name="T7" fmla="*/ 56 h 190"/>
                <a:gd name="T8" fmla="*/ 46 w 448"/>
                <a:gd name="T9" fmla="*/ 32 h 190"/>
                <a:gd name="T10" fmla="*/ 220 w 448"/>
                <a:gd name="T11" fmla="*/ 117 h 190"/>
                <a:gd name="T12" fmla="*/ 0 w 448"/>
                <a:gd name="T13" fmla="*/ 35 h 190"/>
                <a:gd name="T14" fmla="*/ 204 w 448"/>
                <a:gd name="T15" fmla="*/ 159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48" h="190">
                  <a:moveTo>
                    <a:pt x="204" y="159"/>
                  </a:moveTo>
                  <a:cubicBezTo>
                    <a:pt x="285" y="190"/>
                    <a:pt x="448" y="93"/>
                    <a:pt x="422" y="0"/>
                  </a:cubicBezTo>
                  <a:cubicBezTo>
                    <a:pt x="426" y="36"/>
                    <a:pt x="401" y="113"/>
                    <a:pt x="313" y="106"/>
                  </a:cubicBezTo>
                  <a:cubicBezTo>
                    <a:pt x="280" y="103"/>
                    <a:pt x="250" y="76"/>
                    <a:pt x="210" y="56"/>
                  </a:cubicBezTo>
                  <a:cubicBezTo>
                    <a:pt x="171" y="35"/>
                    <a:pt x="124" y="21"/>
                    <a:pt x="46" y="32"/>
                  </a:cubicBezTo>
                  <a:cubicBezTo>
                    <a:pt x="104" y="49"/>
                    <a:pt x="175" y="84"/>
                    <a:pt x="220" y="117"/>
                  </a:cubicBezTo>
                  <a:cubicBezTo>
                    <a:pt x="165" y="85"/>
                    <a:pt x="69" y="50"/>
                    <a:pt x="0" y="35"/>
                  </a:cubicBezTo>
                  <a:cubicBezTo>
                    <a:pt x="99" y="60"/>
                    <a:pt x="80" y="112"/>
                    <a:pt x="204" y="159"/>
                  </a:cubicBezTo>
                  <a:close/>
                </a:path>
              </a:pathLst>
            </a:custGeom>
            <a:solidFill>
              <a:srgbClr val="FDF2C4">
                <a:alpha val="7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" name="Freeform 226"/>
            <p:cNvSpPr/>
            <p:nvPr/>
          </p:nvSpPr>
          <p:spPr bwMode="auto">
            <a:xfrm>
              <a:off x="8298634" y="2228381"/>
              <a:ext cx="503217" cy="711959"/>
            </a:xfrm>
            <a:custGeom>
              <a:avLst/>
              <a:gdLst>
                <a:gd name="T0" fmla="*/ 696 w 783"/>
                <a:gd name="T1" fmla="*/ 833 h 1104"/>
                <a:gd name="T2" fmla="*/ 711 w 783"/>
                <a:gd name="T3" fmla="*/ 464 h 1104"/>
                <a:gd name="T4" fmla="*/ 656 w 783"/>
                <a:gd name="T5" fmla="*/ 358 h 1104"/>
                <a:gd name="T6" fmla="*/ 376 w 783"/>
                <a:gd name="T7" fmla="*/ 30 h 1104"/>
                <a:gd name="T8" fmla="*/ 161 w 783"/>
                <a:gd name="T9" fmla="*/ 29 h 1104"/>
                <a:gd name="T10" fmla="*/ 0 w 783"/>
                <a:gd name="T11" fmla="*/ 213 h 1104"/>
                <a:gd name="T12" fmla="*/ 156 w 783"/>
                <a:gd name="T13" fmla="*/ 47 h 1104"/>
                <a:gd name="T14" fmla="*/ 352 w 783"/>
                <a:gd name="T15" fmla="*/ 48 h 1104"/>
                <a:gd name="T16" fmla="*/ 597 w 783"/>
                <a:gd name="T17" fmla="*/ 331 h 1104"/>
                <a:gd name="T18" fmla="*/ 597 w 783"/>
                <a:gd name="T19" fmla="*/ 692 h 1104"/>
                <a:gd name="T20" fmla="*/ 523 w 783"/>
                <a:gd name="T21" fmla="*/ 960 h 1104"/>
                <a:gd name="T22" fmla="*/ 673 w 783"/>
                <a:gd name="T23" fmla="*/ 615 h 1104"/>
                <a:gd name="T24" fmla="*/ 623 w 783"/>
                <a:gd name="T25" fmla="*/ 841 h 1104"/>
                <a:gd name="T26" fmla="*/ 405 w 783"/>
                <a:gd name="T27" fmla="*/ 1104 h 1104"/>
                <a:gd name="T28" fmla="*/ 542 w 783"/>
                <a:gd name="T29" fmla="*/ 1005 h 1104"/>
                <a:gd name="T30" fmla="*/ 696 w 783"/>
                <a:gd name="T31" fmla="*/ 833 h 1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783" h="1104">
                  <a:moveTo>
                    <a:pt x="696" y="833"/>
                  </a:moveTo>
                  <a:cubicBezTo>
                    <a:pt x="780" y="692"/>
                    <a:pt x="783" y="532"/>
                    <a:pt x="711" y="464"/>
                  </a:cubicBezTo>
                  <a:cubicBezTo>
                    <a:pt x="688" y="442"/>
                    <a:pt x="677" y="432"/>
                    <a:pt x="656" y="358"/>
                  </a:cubicBezTo>
                  <a:cubicBezTo>
                    <a:pt x="614" y="218"/>
                    <a:pt x="516" y="82"/>
                    <a:pt x="376" y="30"/>
                  </a:cubicBezTo>
                  <a:cubicBezTo>
                    <a:pt x="308" y="4"/>
                    <a:pt x="230" y="0"/>
                    <a:pt x="161" y="29"/>
                  </a:cubicBezTo>
                  <a:cubicBezTo>
                    <a:pt x="91" y="58"/>
                    <a:pt x="32" y="121"/>
                    <a:pt x="0" y="213"/>
                  </a:cubicBezTo>
                  <a:cubicBezTo>
                    <a:pt x="32" y="127"/>
                    <a:pt x="91" y="72"/>
                    <a:pt x="156" y="47"/>
                  </a:cubicBezTo>
                  <a:cubicBezTo>
                    <a:pt x="222" y="22"/>
                    <a:pt x="291" y="25"/>
                    <a:pt x="352" y="48"/>
                  </a:cubicBezTo>
                  <a:cubicBezTo>
                    <a:pt x="476" y="93"/>
                    <a:pt x="561" y="208"/>
                    <a:pt x="597" y="331"/>
                  </a:cubicBezTo>
                  <a:cubicBezTo>
                    <a:pt x="635" y="454"/>
                    <a:pt x="626" y="585"/>
                    <a:pt x="597" y="692"/>
                  </a:cubicBezTo>
                  <a:cubicBezTo>
                    <a:pt x="568" y="800"/>
                    <a:pt x="522" y="880"/>
                    <a:pt x="523" y="960"/>
                  </a:cubicBezTo>
                  <a:cubicBezTo>
                    <a:pt x="618" y="831"/>
                    <a:pt x="684" y="714"/>
                    <a:pt x="673" y="615"/>
                  </a:cubicBezTo>
                  <a:cubicBezTo>
                    <a:pt x="694" y="684"/>
                    <a:pt x="670" y="761"/>
                    <a:pt x="623" y="841"/>
                  </a:cubicBezTo>
                  <a:cubicBezTo>
                    <a:pt x="575" y="922"/>
                    <a:pt x="503" y="1006"/>
                    <a:pt x="405" y="1104"/>
                  </a:cubicBezTo>
                  <a:cubicBezTo>
                    <a:pt x="437" y="1076"/>
                    <a:pt x="486" y="1047"/>
                    <a:pt x="542" y="1005"/>
                  </a:cubicBezTo>
                  <a:cubicBezTo>
                    <a:pt x="597" y="963"/>
                    <a:pt x="655" y="903"/>
                    <a:pt x="696" y="833"/>
                  </a:cubicBezTo>
                  <a:close/>
                </a:path>
              </a:pathLst>
            </a:custGeom>
            <a:solidFill>
              <a:srgbClr val="FDF2C4">
                <a:alpha val="7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" name="Freeform 227"/>
            <p:cNvSpPr/>
            <p:nvPr/>
          </p:nvSpPr>
          <p:spPr bwMode="auto">
            <a:xfrm>
              <a:off x="8457675" y="2489308"/>
              <a:ext cx="160284" cy="452274"/>
            </a:xfrm>
            <a:custGeom>
              <a:avLst/>
              <a:gdLst>
                <a:gd name="T0" fmla="*/ 54 w 249"/>
                <a:gd name="T1" fmla="*/ 667 h 702"/>
                <a:gd name="T2" fmla="*/ 224 w 249"/>
                <a:gd name="T3" fmla="*/ 507 h 702"/>
                <a:gd name="T4" fmla="*/ 205 w 249"/>
                <a:gd name="T5" fmla="*/ 262 h 702"/>
                <a:gd name="T6" fmla="*/ 172 w 249"/>
                <a:gd name="T7" fmla="*/ 0 h 702"/>
                <a:gd name="T8" fmla="*/ 101 w 249"/>
                <a:gd name="T9" fmla="*/ 318 h 702"/>
                <a:gd name="T10" fmla="*/ 12 w 249"/>
                <a:gd name="T11" fmla="*/ 489 h 702"/>
                <a:gd name="T12" fmla="*/ 0 w 249"/>
                <a:gd name="T13" fmla="*/ 702 h 702"/>
                <a:gd name="T14" fmla="*/ 81 w 249"/>
                <a:gd name="T15" fmla="*/ 553 h 702"/>
                <a:gd name="T16" fmla="*/ 157 w 249"/>
                <a:gd name="T17" fmla="*/ 389 h 702"/>
                <a:gd name="T18" fmla="*/ 54 w 249"/>
                <a:gd name="T19" fmla="*/ 667 h 7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49" h="702">
                  <a:moveTo>
                    <a:pt x="54" y="667"/>
                  </a:moveTo>
                  <a:cubicBezTo>
                    <a:pt x="139" y="662"/>
                    <a:pt x="200" y="593"/>
                    <a:pt x="224" y="507"/>
                  </a:cubicBezTo>
                  <a:cubicBezTo>
                    <a:pt x="249" y="421"/>
                    <a:pt x="233" y="325"/>
                    <a:pt x="205" y="262"/>
                  </a:cubicBezTo>
                  <a:cubicBezTo>
                    <a:pt x="171" y="180"/>
                    <a:pt x="159" y="91"/>
                    <a:pt x="172" y="0"/>
                  </a:cubicBezTo>
                  <a:cubicBezTo>
                    <a:pt x="145" y="91"/>
                    <a:pt x="178" y="223"/>
                    <a:pt x="101" y="318"/>
                  </a:cubicBezTo>
                  <a:cubicBezTo>
                    <a:pt x="71" y="357"/>
                    <a:pt x="23" y="421"/>
                    <a:pt x="12" y="489"/>
                  </a:cubicBezTo>
                  <a:cubicBezTo>
                    <a:pt x="3" y="547"/>
                    <a:pt x="42" y="642"/>
                    <a:pt x="0" y="702"/>
                  </a:cubicBezTo>
                  <a:cubicBezTo>
                    <a:pt x="55" y="669"/>
                    <a:pt x="56" y="610"/>
                    <a:pt x="81" y="553"/>
                  </a:cubicBezTo>
                  <a:cubicBezTo>
                    <a:pt x="102" y="500"/>
                    <a:pt x="135" y="459"/>
                    <a:pt x="157" y="389"/>
                  </a:cubicBezTo>
                  <a:cubicBezTo>
                    <a:pt x="142" y="471"/>
                    <a:pt x="143" y="591"/>
                    <a:pt x="54" y="667"/>
                  </a:cubicBezTo>
                  <a:close/>
                </a:path>
              </a:pathLst>
            </a:custGeom>
            <a:solidFill>
              <a:srgbClr val="FDF2C4">
                <a:alpha val="7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" name="Freeform 228"/>
            <p:cNvSpPr/>
            <p:nvPr/>
          </p:nvSpPr>
          <p:spPr bwMode="auto">
            <a:xfrm>
              <a:off x="9216849" y="1923966"/>
              <a:ext cx="242290" cy="337963"/>
            </a:xfrm>
            <a:custGeom>
              <a:avLst/>
              <a:gdLst>
                <a:gd name="T0" fmla="*/ 77 w 378"/>
                <a:gd name="T1" fmla="*/ 362 h 525"/>
                <a:gd name="T2" fmla="*/ 161 w 378"/>
                <a:gd name="T3" fmla="*/ 221 h 525"/>
                <a:gd name="T4" fmla="*/ 78 w 378"/>
                <a:gd name="T5" fmla="*/ 472 h 525"/>
                <a:gd name="T6" fmla="*/ 205 w 378"/>
                <a:gd name="T7" fmla="*/ 326 h 525"/>
                <a:gd name="T8" fmla="*/ 244 w 378"/>
                <a:gd name="T9" fmla="*/ 143 h 525"/>
                <a:gd name="T10" fmla="*/ 378 w 378"/>
                <a:gd name="T11" fmla="*/ 7 h 525"/>
                <a:gd name="T12" fmla="*/ 264 w 378"/>
                <a:gd name="T13" fmla="*/ 49 h 525"/>
                <a:gd name="T14" fmla="*/ 137 w 378"/>
                <a:gd name="T15" fmla="*/ 140 h 525"/>
                <a:gd name="T16" fmla="*/ 13 w 378"/>
                <a:gd name="T17" fmla="*/ 302 h 525"/>
                <a:gd name="T18" fmla="*/ 49 w 378"/>
                <a:gd name="T19" fmla="*/ 525 h 525"/>
                <a:gd name="T20" fmla="*/ 77 w 378"/>
                <a:gd name="T21" fmla="*/ 362 h 5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78" h="525">
                  <a:moveTo>
                    <a:pt x="77" y="362"/>
                  </a:moveTo>
                  <a:cubicBezTo>
                    <a:pt x="93" y="309"/>
                    <a:pt x="126" y="273"/>
                    <a:pt x="161" y="221"/>
                  </a:cubicBezTo>
                  <a:cubicBezTo>
                    <a:pt x="125" y="289"/>
                    <a:pt x="125" y="382"/>
                    <a:pt x="78" y="472"/>
                  </a:cubicBezTo>
                  <a:cubicBezTo>
                    <a:pt x="147" y="437"/>
                    <a:pt x="182" y="386"/>
                    <a:pt x="205" y="326"/>
                  </a:cubicBezTo>
                  <a:cubicBezTo>
                    <a:pt x="227" y="266"/>
                    <a:pt x="238" y="198"/>
                    <a:pt x="244" y="143"/>
                  </a:cubicBezTo>
                  <a:cubicBezTo>
                    <a:pt x="250" y="73"/>
                    <a:pt x="312" y="4"/>
                    <a:pt x="378" y="7"/>
                  </a:cubicBezTo>
                  <a:cubicBezTo>
                    <a:pt x="343" y="0"/>
                    <a:pt x="302" y="21"/>
                    <a:pt x="264" y="49"/>
                  </a:cubicBezTo>
                  <a:cubicBezTo>
                    <a:pt x="226" y="78"/>
                    <a:pt x="187" y="114"/>
                    <a:pt x="137" y="140"/>
                  </a:cubicBezTo>
                  <a:cubicBezTo>
                    <a:pt x="97" y="161"/>
                    <a:pt x="27" y="220"/>
                    <a:pt x="13" y="302"/>
                  </a:cubicBezTo>
                  <a:cubicBezTo>
                    <a:pt x="0" y="374"/>
                    <a:pt x="52" y="457"/>
                    <a:pt x="49" y="525"/>
                  </a:cubicBezTo>
                  <a:cubicBezTo>
                    <a:pt x="75" y="470"/>
                    <a:pt x="60" y="422"/>
                    <a:pt x="77" y="362"/>
                  </a:cubicBezTo>
                  <a:close/>
                </a:path>
              </a:pathLst>
            </a:custGeom>
            <a:solidFill>
              <a:srgbClr val="FDF2C4">
                <a:alpha val="7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" name="Freeform 229"/>
            <p:cNvSpPr/>
            <p:nvPr/>
          </p:nvSpPr>
          <p:spPr bwMode="auto">
            <a:xfrm>
              <a:off x="9249154" y="2167498"/>
              <a:ext cx="299445" cy="108099"/>
            </a:xfrm>
            <a:custGeom>
              <a:avLst/>
              <a:gdLst>
                <a:gd name="T0" fmla="*/ 213 w 466"/>
                <a:gd name="T1" fmla="*/ 6 h 169"/>
                <a:gd name="T2" fmla="*/ 0 w 466"/>
                <a:gd name="T3" fmla="*/ 169 h 169"/>
                <a:gd name="T4" fmla="*/ 220 w 466"/>
                <a:gd name="T5" fmla="*/ 52 h 169"/>
                <a:gd name="T6" fmla="*/ 55 w 466"/>
                <a:gd name="T7" fmla="*/ 161 h 169"/>
                <a:gd name="T8" fmla="*/ 308 w 466"/>
                <a:gd name="T9" fmla="*/ 67 h 169"/>
                <a:gd name="T10" fmla="*/ 466 w 466"/>
                <a:gd name="T11" fmla="*/ 128 h 169"/>
                <a:gd name="T12" fmla="*/ 361 w 466"/>
                <a:gd name="T13" fmla="*/ 56 h 169"/>
                <a:gd name="T14" fmla="*/ 213 w 466"/>
                <a:gd name="T15" fmla="*/ 6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66" h="169">
                  <a:moveTo>
                    <a:pt x="213" y="6"/>
                  </a:moveTo>
                  <a:cubicBezTo>
                    <a:pt x="92" y="18"/>
                    <a:pt x="100" y="144"/>
                    <a:pt x="0" y="169"/>
                  </a:cubicBezTo>
                  <a:cubicBezTo>
                    <a:pt x="107" y="154"/>
                    <a:pt x="97" y="65"/>
                    <a:pt x="220" y="52"/>
                  </a:cubicBezTo>
                  <a:cubicBezTo>
                    <a:pt x="132" y="70"/>
                    <a:pt x="94" y="145"/>
                    <a:pt x="55" y="161"/>
                  </a:cubicBezTo>
                  <a:cubicBezTo>
                    <a:pt x="178" y="147"/>
                    <a:pt x="187" y="81"/>
                    <a:pt x="308" y="67"/>
                  </a:cubicBezTo>
                  <a:cubicBezTo>
                    <a:pt x="363" y="63"/>
                    <a:pt x="389" y="113"/>
                    <a:pt x="466" y="128"/>
                  </a:cubicBezTo>
                  <a:cubicBezTo>
                    <a:pt x="423" y="114"/>
                    <a:pt x="395" y="85"/>
                    <a:pt x="361" y="56"/>
                  </a:cubicBezTo>
                  <a:cubicBezTo>
                    <a:pt x="328" y="28"/>
                    <a:pt x="287" y="0"/>
                    <a:pt x="213" y="6"/>
                  </a:cubicBezTo>
                  <a:close/>
                </a:path>
              </a:pathLst>
            </a:custGeom>
            <a:solidFill>
              <a:srgbClr val="FDF2C4">
                <a:alpha val="7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" name="Freeform 230"/>
            <p:cNvSpPr>
              <a:spLocks noEditPoints="1"/>
            </p:cNvSpPr>
            <p:nvPr/>
          </p:nvSpPr>
          <p:spPr bwMode="auto">
            <a:xfrm>
              <a:off x="5761429" y="2683139"/>
              <a:ext cx="706988" cy="586465"/>
            </a:xfrm>
            <a:custGeom>
              <a:avLst/>
              <a:gdLst>
                <a:gd name="T0" fmla="*/ 694 w 1102"/>
                <a:gd name="T1" fmla="*/ 226 h 909"/>
                <a:gd name="T2" fmla="*/ 851 w 1102"/>
                <a:gd name="T3" fmla="*/ 147 h 909"/>
                <a:gd name="T4" fmla="*/ 610 w 1102"/>
                <a:gd name="T5" fmla="*/ 190 h 909"/>
                <a:gd name="T6" fmla="*/ 612 w 1102"/>
                <a:gd name="T7" fmla="*/ 0 h 909"/>
                <a:gd name="T8" fmla="*/ 0 w 1102"/>
                <a:gd name="T9" fmla="*/ 386 h 909"/>
                <a:gd name="T10" fmla="*/ 587 w 1102"/>
                <a:gd name="T11" fmla="*/ 570 h 909"/>
                <a:gd name="T12" fmla="*/ 594 w 1102"/>
                <a:gd name="T13" fmla="*/ 417 h 909"/>
                <a:gd name="T14" fmla="*/ 750 w 1102"/>
                <a:gd name="T15" fmla="*/ 561 h 909"/>
                <a:gd name="T16" fmla="*/ 756 w 1102"/>
                <a:gd name="T17" fmla="*/ 468 h 909"/>
                <a:gd name="T18" fmla="*/ 889 w 1102"/>
                <a:gd name="T19" fmla="*/ 657 h 909"/>
                <a:gd name="T20" fmla="*/ 895 w 1102"/>
                <a:gd name="T21" fmla="*/ 546 h 909"/>
                <a:gd name="T22" fmla="*/ 925 w 1102"/>
                <a:gd name="T23" fmla="*/ 741 h 909"/>
                <a:gd name="T24" fmla="*/ 776 w 1102"/>
                <a:gd name="T25" fmla="*/ 808 h 909"/>
                <a:gd name="T26" fmla="*/ 726 w 1102"/>
                <a:gd name="T27" fmla="*/ 704 h 909"/>
                <a:gd name="T28" fmla="*/ 790 w 1102"/>
                <a:gd name="T29" fmla="*/ 665 h 909"/>
                <a:gd name="T30" fmla="*/ 801 w 1102"/>
                <a:gd name="T31" fmla="*/ 764 h 909"/>
                <a:gd name="T32" fmla="*/ 814 w 1102"/>
                <a:gd name="T33" fmla="*/ 630 h 909"/>
                <a:gd name="T34" fmla="*/ 697 w 1102"/>
                <a:gd name="T35" fmla="*/ 685 h 909"/>
                <a:gd name="T36" fmla="*/ 779 w 1102"/>
                <a:gd name="T37" fmla="*/ 860 h 909"/>
                <a:gd name="T38" fmla="*/ 1009 w 1102"/>
                <a:gd name="T39" fmla="*/ 701 h 909"/>
                <a:gd name="T40" fmla="*/ 1019 w 1102"/>
                <a:gd name="T41" fmla="*/ 821 h 909"/>
                <a:gd name="T42" fmla="*/ 940 w 1102"/>
                <a:gd name="T43" fmla="*/ 365 h 909"/>
                <a:gd name="T44" fmla="*/ 1102 w 1102"/>
                <a:gd name="T45" fmla="*/ 434 h 909"/>
                <a:gd name="T46" fmla="*/ 694 w 1102"/>
                <a:gd name="T47" fmla="*/ 226 h 909"/>
                <a:gd name="T48" fmla="*/ 232 w 1102"/>
                <a:gd name="T49" fmla="*/ 313 h 909"/>
                <a:gd name="T50" fmla="*/ 935 w 1102"/>
                <a:gd name="T51" fmla="*/ 516 h 909"/>
                <a:gd name="T52" fmla="*/ 232 w 1102"/>
                <a:gd name="T53" fmla="*/ 313 h 9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102" h="909">
                  <a:moveTo>
                    <a:pt x="694" y="226"/>
                  </a:moveTo>
                  <a:cubicBezTo>
                    <a:pt x="753" y="213"/>
                    <a:pt x="828" y="171"/>
                    <a:pt x="851" y="147"/>
                  </a:cubicBezTo>
                  <a:cubicBezTo>
                    <a:pt x="796" y="193"/>
                    <a:pt x="718" y="148"/>
                    <a:pt x="610" y="190"/>
                  </a:cubicBezTo>
                  <a:cubicBezTo>
                    <a:pt x="651" y="114"/>
                    <a:pt x="624" y="29"/>
                    <a:pt x="612" y="0"/>
                  </a:cubicBezTo>
                  <a:cubicBezTo>
                    <a:pt x="557" y="290"/>
                    <a:pt x="424" y="105"/>
                    <a:pt x="0" y="386"/>
                  </a:cubicBezTo>
                  <a:cubicBezTo>
                    <a:pt x="387" y="249"/>
                    <a:pt x="645" y="441"/>
                    <a:pt x="587" y="570"/>
                  </a:cubicBezTo>
                  <a:cubicBezTo>
                    <a:pt x="635" y="491"/>
                    <a:pt x="606" y="438"/>
                    <a:pt x="594" y="417"/>
                  </a:cubicBezTo>
                  <a:cubicBezTo>
                    <a:pt x="700" y="466"/>
                    <a:pt x="731" y="523"/>
                    <a:pt x="750" y="561"/>
                  </a:cubicBezTo>
                  <a:cubicBezTo>
                    <a:pt x="767" y="527"/>
                    <a:pt x="763" y="495"/>
                    <a:pt x="756" y="468"/>
                  </a:cubicBezTo>
                  <a:cubicBezTo>
                    <a:pt x="818" y="517"/>
                    <a:pt x="885" y="599"/>
                    <a:pt x="889" y="657"/>
                  </a:cubicBezTo>
                  <a:cubicBezTo>
                    <a:pt x="908" y="610"/>
                    <a:pt x="909" y="578"/>
                    <a:pt x="895" y="546"/>
                  </a:cubicBezTo>
                  <a:cubicBezTo>
                    <a:pt x="935" y="584"/>
                    <a:pt x="953" y="671"/>
                    <a:pt x="925" y="741"/>
                  </a:cubicBezTo>
                  <a:cubicBezTo>
                    <a:pt x="897" y="811"/>
                    <a:pt x="829" y="829"/>
                    <a:pt x="776" y="808"/>
                  </a:cubicBezTo>
                  <a:cubicBezTo>
                    <a:pt x="724" y="787"/>
                    <a:pt x="716" y="730"/>
                    <a:pt x="726" y="704"/>
                  </a:cubicBezTo>
                  <a:cubicBezTo>
                    <a:pt x="737" y="677"/>
                    <a:pt x="757" y="652"/>
                    <a:pt x="790" y="665"/>
                  </a:cubicBezTo>
                  <a:cubicBezTo>
                    <a:pt x="822" y="677"/>
                    <a:pt x="847" y="725"/>
                    <a:pt x="801" y="764"/>
                  </a:cubicBezTo>
                  <a:cubicBezTo>
                    <a:pt x="888" y="741"/>
                    <a:pt x="863" y="650"/>
                    <a:pt x="814" y="630"/>
                  </a:cubicBezTo>
                  <a:cubicBezTo>
                    <a:pt x="764" y="610"/>
                    <a:pt x="719" y="628"/>
                    <a:pt x="697" y="685"/>
                  </a:cubicBezTo>
                  <a:cubicBezTo>
                    <a:pt x="683" y="720"/>
                    <a:pt x="671" y="817"/>
                    <a:pt x="779" y="860"/>
                  </a:cubicBezTo>
                  <a:cubicBezTo>
                    <a:pt x="902" y="909"/>
                    <a:pt x="978" y="794"/>
                    <a:pt x="1009" y="701"/>
                  </a:cubicBezTo>
                  <a:cubicBezTo>
                    <a:pt x="1017" y="732"/>
                    <a:pt x="1023" y="785"/>
                    <a:pt x="1019" y="821"/>
                  </a:cubicBezTo>
                  <a:cubicBezTo>
                    <a:pt x="1099" y="653"/>
                    <a:pt x="1039" y="473"/>
                    <a:pt x="940" y="365"/>
                  </a:cubicBezTo>
                  <a:cubicBezTo>
                    <a:pt x="995" y="371"/>
                    <a:pt x="1034" y="427"/>
                    <a:pt x="1102" y="434"/>
                  </a:cubicBezTo>
                  <a:cubicBezTo>
                    <a:pt x="1051" y="427"/>
                    <a:pt x="944" y="245"/>
                    <a:pt x="694" y="226"/>
                  </a:cubicBezTo>
                  <a:close/>
                  <a:moveTo>
                    <a:pt x="232" y="313"/>
                  </a:moveTo>
                  <a:cubicBezTo>
                    <a:pt x="498" y="224"/>
                    <a:pt x="792" y="261"/>
                    <a:pt x="935" y="516"/>
                  </a:cubicBezTo>
                  <a:cubicBezTo>
                    <a:pt x="776" y="313"/>
                    <a:pt x="488" y="253"/>
                    <a:pt x="232" y="313"/>
                  </a:cubicBezTo>
                  <a:close/>
                </a:path>
              </a:pathLst>
            </a:custGeom>
            <a:solidFill>
              <a:srgbClr val="FDF2C4">
                <a:alpha val="7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" name="Freeform 231"/>
            <p:cNvSpPr/>
            <p:nvPr/>
          </p:nvSpPr>
          <p:spPr bwMode="auto">
            <a:xfrm>
              <a:off x="6551665" y="2822300"/>
              <a:ext cx="305657" cy="321810"/>
            </a:xfrm>
            <a:custGeom>
              <a:avLst/>
              <a:gdLst>
                <a:gd name="T0" fmla="*/ 100 w 477"/>
                <a:gd name="T1" fmla="*/ 281 h 499"/>
                <a:gd name="T2" fmla="*/ 258 w 477"/>
                <a:gd name="T3" fmla="*/ 422 h 499"/>
                <a:gd name="T4" fmla="*/ 477 w 477"/>
                <a:gd name="T5" fmla="*/ 449 h 499"/>
                <a:gd name="T6" fmla="*/ 258 w 477"/>
                <a:gd name="T7" fmla="*/ 356 h 499"/>
                <a:gd name="T8" fmla="*/ 228 w 477"/>
                <a:gd name="T9" fmla="*/ 189 h 499"/>
                <a:gd name="T10" fmla="*/ 60 w 477"/>
                <a:gd name="T11" fmla="*/ 18 h 499"/>
                <a:gd name="T12" fmla="*/ 165 w 477"/>
                <a:gd name="T13" fmla="*/ 259 h 499"/>
                <a:gd name="T14" fmla="*/ 0 w 477"/>
                <a:gd name="T15" fmla="*/ 0 h 499"/>
                <a:gd name="T16" fmla="*/ 67 w 477"/>
                <a:gd name="T17" fmla="*/ 116 h 499"/>
                <a:gd name="T18" fmla="*/ 100 w 477"/>
                <a:gd name="T19" fmla="*/ 281 h 4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77" h="499">
                  <a:moveTo>
                    <a:pt x="100" y="281"/>
                  </a:moveTo>
                  <a:cubicBezTo>
                    <a:pt x="117" y="329"/>
                    <a:pt x="184" y="379"/>
                    <a:pt x="258" y="422"/>
                  </a:cubicBezTo>
                  <a:cubicBezTo>
                    <a:pt x="332" y="462"/>
                    <a:pt x="417" y="499"/>
                    <a:pt x="477" y="449"/>
                  </a:cubicBezTo>
                  <a:cubicBezTo>
                    <a:pt x="425" y="481"/>
                    <a:pt x="309" y="470"/>
                    <a:pt x="258" y="356"/>
                  </a:cubicBezTo>
                  <a:cubicBezTo>
                    <a:pt x="238" y="313"/>
                    <a:pt x="245" y="254"/>
                    <a:pt x="228" y="189"/>
                  </a:cubicBezTo>
                  <a:cubicBezTo>
                    <a:pt x="212" y="125"/>
                    <a:pt x="169" y="51"/>
                    <a:pt x="60" y="18"/>
                  </a:cubicBezTo>
                  <a:cubicBezTo>
                    <a:pt x="123" y="73"/>
                    <a:pt x="167" y="182"/>
                    <a:pt x="165" y="259"/>
                  </a:cubicBezTo>
                  <a:cubicBezTo>
                    <a:pt x="159" y="172"/>
                    <a:pt x="80" y="42"/>
                    <a:pt x="0" y="0"/>
                  </a:cubicBezTo>
                  <a:cubicBezTo>
                    <a:pt x="53" y="38"/>
                    <a:pt x="62" y="75"/>
                    <a:pt x="67" y="116"/>
                  </a:cubicBezTo>
                  <a:cubicBezTo>
                    <a:pt x="71" y="158"/>
                    <a:pt x="72" y="205"/>
                    <a:pt x="100" y="281"/>
                  </a:cubicBezTo>
                  <a:close/>
                </a:path>
              </a:pathLst>
            </a:custGeom>
            <a:solidFill>
              <a:srgbClr val="FDF2C4">
                <a:alpha val="7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" name="Freeform 232"/>
            <p:cNvSpPr/>
            <p:nvPr/>
          </p:nvSpPr>
          <p:spPr bwMode="auto">
            <a:xfrm>
              <a:off x="6764134" y="2752720"/>
              <a:ext cx="309385" cy="103129"/>
            </a:xfrm>
            <a:custGeom>
              <a:avLst/>
              <a:gdLst>
                <a:gd name="T0" fmla="*/ 324 w 482"/>
                <a:gd name="T1" fmla="*/ 81 h 159"/>
                <a:gd name="T2" fmla="*/ 482 w 482"/>
                <a:gd name="T3" fmla="*/ 47 h 159"/>
                <a:gd name="T4" fmla="*/ 269 w 482"/>
                <a:gd name="T5" fmla="*/ 24 h 159"/>
                <a:gd name="T6" fmla="*/ 132 w 482"/>
                <a:gd name="T7" fmla="*/ 15 h 159"/>
                <a:gd name="T8" fmla="*/ 0 w 482"/>
                <a:gd name="T9" fmla="*/ 80 h 159"/>
                <a:gd name="T10" fmla="*/ 115 w 482"/>
                <a:gd name="T11" fmla="*/ 77 h 159"/>
                <a:gd name="T12" fmla="*/ 236 w 482"/>
                <a:gd name="T13" fmla="*/ 76 h 159"/>
                <a:gd name="T14" fmla="*/ 39 w 482"/>
                <a:gd name="T15" fmla="*/ 99 h 159"/>
                <a:gd name="T16" fmla="*/ 185 w 482"/>
                <a:gd name="T17" fmla="*/ 148 h 159"/>
                <a:gd name="T18" fmla="*/ 324 w 482"/>
                <a:gd name="T19" fmla="*/ 8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82" h="159">
                  <a:moveTo>
                    <a:pt x="324" y="81"/>
                  </a:moveTo>
                  <a:cubicBezTo>
                    <a:pt x="368" y="46"/>
                    <a:pt x="428" y="32"/>
                    <a:pt x="482" y="47"/>
                  </a:cubicBezTo>
                  <a:cubicBezTo>
                    <a:pt x="427" y="21"/>
                    <a:pt x="345" y="51"/>
                    <a:pt x="269" y="24"/>
                  </a:cubicBezTo>
                  <a:cubicBezTo>
                    <a:pt x="238" y="13"/>
                    <a:pt x="180" y="0"/>
                    <a:pt x="132" y="15"/>
                  </a:cubicBezTo>
                  <a:cubicBezTo>
                    <a:pt x="91" y="29"/>
                    <a:pt x="49" y="84"/>
                    <a:pt x="0" y="80"/>
                  </a:cubicBezTo>
                  <a:cubicBezTo>
                    <a:pt x="38" y="100"/>
                    <a:pt x="72" y="81"/>
                    <a:pt x="115" y="77"/>
                  </a:cubicBezTo>
                  <a:cubicBezTo>
                    <a:pt x="154" y="73"/>
                    <a:pt x="188" y="79"/>
                    <a:pt x="236" y="76"/>
                  </a:cubicBezTo>
                  <a:cubicBezTo>
                    <a:pt x="182" y="86"/>
                    <a:pt x="113" y="124"/>
                    <a:pt x="39" y="99"/>
                  </a:cubicBezTo>
                  <a:cubicBezTo>
                    <a:pt x="71" y="147"/>
                    <a:pt x="130" y="159"/>
                    <a:pt x="185" y="148"/>
                  </a:cubicBezTo>
                  <a:cubicBezTo>
                    <a:pt x="240" y="139"/>
                    <a:pt x="291" y="109"/>
                    <a:pt x="324" y="81"/>
                  </a:cubicBezTo>
                  <a:close/>
                </a:path>
              </a:pathLst>
            </a:custGeom>
            <a:solidFill>
              <a:srgbClr val="FDF2C4">
                <a:alpha val="7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" name="Freeform 233"/>
            <p:cNvSpPr/>
            <p:nvPr/>
          </p:nvSpPr>
          <p:spPr bwMode="auto">
            <a:xfrm>
              <a:off x="6862292" y="2864546"/>
              <a:ext cx="254715" cy="67096"/>
            </a:xfrm>
            <a:custGeom>
              <a:avLst/>
              <a:gdLst>
                <a:gd name="T0" fmla="*/ 210 w 395"/>
                <a:gd name="T1" fmla="*/ 10 h 105"/>
                <a:gd name="T2" fmla="*/ 0 w 395"/>
                <a:gd name="T3" fmla="*/ 26 h 105"/>
                <a:gd name="T4" fmla="*/ 185 w 395"/>
                <a:gd name="T5" fmla="*/ 105 h 105"/>
                <a:gd name="T6" fmla="*/ 395 w 395"/>
                <a:gd name="T7" fmla="*/ 21 h 105"/>
                <a:gd name="T8" fmla="*/ 210 w 395"/>
                <a:gd name="T9" fmla="*/ 10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5" h="105">
                  <a:moveTo>
                    <a:pt x="210" y="10"/>
                  </a:moveTo>
                  <a:cubicBezTo>
                    <a:pt x="138" y="0"/>
                    <a:pt x="132" y="24"/>
                    <a:pt x="0" y="26"/>
                  </a:cubicBezTo>
                  <a:cubicBezTo>
                    <a:pt x="118" y="30"/>
                    <a:pt x="110" y="105"/>
                    <a:pt x="185" y="105"/>
                  </a:cubicBezTo>
                  <a:cubicBezTo>
                    <a:pt x="260" y="105"/>
                    <a:pt x="345" y="51"/>
                    <a:pt x="395" y="21"/>
                  </a:cubicBezTo>
                  <a:cubicBezTo>
                    <a:pt x="253" y="77"/>
                    <a:pt x="259" y="15"/>
                    <a:pt x="210" y="10"/>
                  </a:cubicBezTo>
                  <a:close/>
                </a:path>
              </a:pathLst>
            </a:custGeom>
            <a:solidFill>
              <a:srgbClr val="FDF2C4">
                <a:alpha val="7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" name="Freeform 234"/>
            <p:cNvSpPr/>
            <p:nvPr/>
          </p:nvSpPr>
          <p:spPr bwMode="auto">
            <a:xfrm>
              <a:off x="6754194" y="2927914"/>
              <a:ext cx="260927" cy="188862"/>
            </a:xfrm>
            <a:custGeom>
              <a:avLst/>
              <a:gdLst>
                <a:gd name="T0" fmla="*/ 275 w 407"/>
                <a:gd name="T1" fmla="*/ 231 h 292"/>
                <a:gd name="T2" fmla="*/ 407 w 407"/>
                <a:gd name="T3" fmla="*/ 292 h 292"/>
                <a:gd name="T4" fmla="*/ 282 w 407"/>
                <a:gd name="T5" fmla="*/ 199 h 292"/>
                <a:gd name="T6" fmla="*/ 203 w 407"/>
                <a:gd name="T7" fmla="*/ 159 h 292"/>
                <a:gd name="T8" fmla="*/ 0 w 407"/>
                <a:gd name="T9" fmla="*/ 0 h 292"/>
                <a:gd name="T10" fmla="*/ 67 w 407"/>
                <a:gd name="T11" fmla="*/ 168 h 292"/>
                <a:gd name="T12" fmla="*/ 164 w 407"/>
                <a:gd name="T13" fmla="*/ 217 h 292"/>
                <a:gd name="T14" fmla="*/ 275 w 407"/>
                <a:gd name="T15" fmla="*/ 231 h 2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07" h="292">
                  <a:moveTo>
                    <a:pt x="275" y="231"/>
                  </a:moveTo>
                  <a:cubicBezTo>
                    <a:pt x="314" y="239"/>
                    <a:pt x="352" y="254"/>
                    <a:pt x="407" y="292"/>
                  </a:cubicBezTo>
                  <a:cubicBezTo>
                    <a:pt x="346" y="248"/>
                    <a:pt x="312" y="218"/>
                    <a:pt x="282" y="199"/>
                  </a:cubicBezTo>
                  <a:cubicBezTo>
                    <a:pt x="253" y="179"/>
                    <a:pt x="229" y="169"/>
                    <a:pt x="203" y="159"/>
                  </a:cubicBezTo>
                  <a:cubicBezTo>
                    <a:pt x="148" y="138"/>
                    <a:pt x="98" y="112"/>
                    <a:pt x="0" y="0"/>
                  </a:cubicBezTo>
                  <a:cubicBezTo>
                    <a:pt x="23" y="87"/>
                    <a:pt x="40" y="136"/>
                    <a:pt x="67" y="168"/>
                  </a:cubicBezTo>
                  <a:cubicBezTo>
                    <a:pt x="94" y="199"/>
                    <a:pt x="127" y="211"/>
                    <a:pt x="164" y="217"/>
                  </a:cubicBezTo>
                  <a:cubicBezTo>
                    <a:pt x="200" y="224"/>
                    <a:pt x="238" y="224"/>
                    <a:pt x="275" y="231"/>
                  </a:cubicBezTo>
                  <a:close/>
                </a:path>
              </a:pathLst>
            </a:custGeom>
            <a:solidFill>
              <a:srgbClr val="FDF2C4">
                <a:alpha val="7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5" name="Freeform 235"/>
            <p:cNvSpPr/>
            <p:nvPr/>
          </p:nvSpPr>
          <p:spPr bwMode="auto">
            <a:xfrm>
              <a:off x="6656036" y="2711717"/>
              <a:ext cx="241047" cy="80764"/>
            </a:xfrm>
            <a:custGeom>
              <a:avLst/>
              <a:gdLst>
                <a:gd name="T0" fmla="*/ 376 w 376"/>
                <a:gd name="T1" fmla="*/ 20 h 125"/>
                <a:gd name="T2" fmla="*/ 187 w 376"/>
                <a:gd name="T3" fmla="*/ 26 h 125"/>
                <a:gd name="T4" fmla="*/ 0 w 376"/>
                <a:gd name="T5" fmla="*/ 36 h 125"/>
                <a:gd name="T6" fmla="*/ 196 w 376"/>
                <a:gd name="T7" fmla="*/ 78 h 125"/>
                <a:gd name="T8" fmla="*/ 376 w 376"/>
                <a:gd name="T9" fmla="*/ 20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6" h="125">
                  <a:moveTo>
                    <a:pt x="376" y="20"/>
                  </a:moveTo>
                  <a:cubicBezTo>
                    <a:pt x="265" y="0"/>
                    <a:pt x="228" y="9"/>
                    <a:pt x="187" y="26"/>
                  </a:cubicBezTo>
                  <a:cubicBezTo>
                    <a:pt x="147" y="41"/>
                    <a:pt x="103" y="62"/>
                    <a:pt x="0" y="36"/>
                  </a:cubicBezTo>
                  <a:cubicBezTo>
                    <a:pt x="97" y="125"/>
                    <a:pt x="152" y="107"/>
                    <a:pt x="196" y="78"/>
                  </a:cubicBezTo>
                  <a:cubicBezTo>
                    <a:pt x="241" y="47"/>
                    <a:pt x="277" y="5"/>
                    <a:pt x="376" y="20"/>
                  </a:cubicBezTo>
                  <a:close/>
                </a:path>
              </a:pathLst>
            </a:custGeom>
            <a:solidFill>
              <a:srgbClr val="FDF2C4">
                <a:alpha val="7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6" name="Freeform 236"/>
            <p:cNvSpPr/>
            <p:nvPr/>
          </p:nvSpPr>
          <p:spPr bwMode="auto">
            <a:xfrm>
              <a:off x="6779045" y="1636946"/>
              <a:ext cx="414998" cy="514399"/>
            </a:xfrm>
            <a:custGeom>
              <a:avLst/>
              <a:gdLst>
                <a:gd name="T0" fmla="*/ 229 w 645"/>
                <a:gd name="T1" fmla="*/ 116 h 798"/>
                <a:gd name="T2" fmla="*/ 326 w 645"/>
                <a:gd name="T3" fmla="*/ 326 h 798"/>
                <a:gd name="T4" fmla="*/ 215 w 645"/>
                <a:gd name="T5" fmla="*/ 214 h 798"/>
                <a:gd name="T6" fmla="*/ 290 w 645"/>
                <a:gd name="T7" fmla="*/ 441 h 798"/>
                <a:gd name="T8" fmla="*/ 558 w 645"/>
                <a:gd name="T9" fmla="*/ 784 h 798"/>
                <a:gd name="T10" fmla="*/ 374 w 645"/>
                <a:gd name="T11" fmla="*/ 398 h 798"/>
                <a:gd name="T12" fmla="*/ 645 w 645"/>
                <a:gd name="T13" fmla="*/ 798 h 798"/>
                <a:gd name="T14" fmla="*/ 487 w 645"/>
                <a:gd name="T15" fmla="*/ 546 h 798"/>
                <a:gd name="T16" fmla="*/ 399 w 645"/>
                <a:gd name="T17" fmla="*/ 203 h 798"/>
                <a:gd name="T18" fmla="*/ 0 w 645"/>
                <a:gd name="T19" fmla="*/ 82 h 798"/>
                <a:gd name="T20" fmla="*/ 229 w 645"/>
                <a:gd name="T21" fmla="*/ 116 h 7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45" h="798">
                  <a:moveTo>
                    <a:pt x="229" y="116"/>
                  </a:moveTo>
                  <a:cubicBezTo>
                    <a:pt x="288" y="172"/>
                    <a:pt x="318" y="255"/>
                    <a:pt x="326" y="326"/>
                  </a:cubicBezTo>
                  <a:cubicBezTo>
                    <a:pt x="298" y="261"/>
                    <a:pt x="263" y="225"/>
                    <a:pt x="215" y="214"/>
                  </a:cubicBezTo>
                  <a:cubicBezTo>
                    <a:pt x="268" y="263"/>
                    <a:pt x="313" y="344"/>
                    <a:pt x="290" y="441"/>
                  </a:cubicBezTo>
                  <a:cubicBezTo>
                    <a:pt x="269" y="539"/>
                    <a:pt x="267" y="671"/>
                    <a:pt x="558" y="784"/>
                  </a:cubicBezTo>
                  <a:cubicBezTo>
                    <a:pt x="462" y="744"/>
                    <a:pt x="337" y="608"/>
                    <a:pt x="374" y="398"/>
                  </a:cubicBezTo>
                  <a:cubicBezTo>
                    <a:pt x="388" y="516"/>
                    <a:pt x="403" y="708"/>
                    <a:pt x="645" y="798"/>
                  </a:cubicBezTo>
                  <a:cubicBezTo>
                    <a:pt x="558" y="754"/>
                    <a:pt x="459" y="668"/>
                    <a:pt x="487" y="546"/>
                  </a:cubicBezTo>
                  <a:cubicBezTo>
                    <a:pt x="504" y="476"/>
                    <a:pt x="488" y="328"/>
                    <a:pt x="399" y="203"/>
                  </a:cubicBezTo>
                  <a:cubicBezTo>
                    <a:pt x="313" y="76"/>
                    <a:pt x="149" y="0"/>
                    <a:pt x="0" y="82"/>
                  </a:cubicBezTo>
                  <a:cubicBezTo>
                    <a:pt x="87" y="39"/>
                    <a:pt x="171" y="61"/>
                    <a:pt x="229" y="116"/>
                  </a:cubicBezTo>
                  <a:close/>
                </a:path>
              </a:pathLst>
            </a:custGeom>
            <a:solidFill>
              <a:srgbClr val="FDF2C4">
                <a:alpha val="7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" name="Freeform 237"/>
            <p:cNvSpPr/>
            <p:nvPr/>
          </p:nvSpPr>
          <p:spPr bwMode="auto">
            <a:xfrm>
              <a:off x="6720646" y="1788532"/>
              <a:ext cx="224895" cy="308142"/>
            </a:xfrm>
            <a:custGeom>
              <a:avLst/>
              <a:gdLst>
                <a:gd name="T0" fmla="*/ 126 w 349"/>
                <a:gd name="T1" fmla="*/ 383 h 480"/>
                <a:gd name="T2" fmla="*/ 298 w 349"/>
                <a:gd name="T3" fmla="*/ 462 h 480"/>
                <a:gd name="T4" fmla="*/ 145 w 349"/>
                <a:gd name="T5" fmla="*/ 274 h 480"/>
                <a:gd name="T6" fmla="*/ 248 w 349"/>
                <a:gd name="T7" fmla="*/ 380 h 480"/>
                <a:gd name="T8" fmla="*/ 349 w 349"/>
                <a:gd name="T9" fmla="*/ 476 h 480"/>
                <a:gd name="T10" fmla="*/ 285 w 349"/>
                <a:gd name="T11" fmla="*/ 312 h 480"/>
                <a:gd name="T12" fmla="*/ 167 w 349"/>
                <a:gd name="T13" fmla="*/ 203 h 480"/>
                <a:gd name="T14" fmla="*/ 0 w 349"/>
                <a:gd name="T15" fmla="*/ 0 h 480"/>
                <a:gd name="T16" fmla="*/ 71 w 349"/>
                <a:gd name="T17" fmla="*/ 194 h 480"/>
                <a:gd name="T18" fmla="*/ 126 w 349"/>
                <a:gd name="T19" fmla="*/ 383 h 4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49" h="480">
                  <a:moveTo>
                    <a:pt x="126" y="383"/>
                  </a:moveTo>
                  <a:cubicBezTo>
                    <a:pt x="166" y="442"/>
                    <a:pt x="230" y="480"/>
                    <a:pt x="298" y="462"/>
                  </a:cubicBezTo>
                  <a:cubicBezTo>
                    <a:pt x="210" y="425"/>
                    <a:pt x="180" y="332"/>
                    <a:pt x="145" y="274"/>
                  </a:cubicBezTo>
                  <a:cubicBezTo>
                    <a:pt x="181" y="321"/>
                    <a:pt x="217" y="344"/>
                    <a:pt x="248" y="380"/>
                  </a:cubicBezTo>
                  <a:cubicBezTo>
                    <a:pt x="282" y="418"/>
                    <a:pt x="298" y="463"/>
                    <a:pt x="349" y="476"/>
                  </a:cubicBezTo>
                  <a:cubicBezTo>
                    <a:pt x="301" y="440"/>
                    <a:pt x="307" y="356"/>
                    <a:pt x="285" y="312"/>
                  </a:cubicBezTo>
                  <a:cubicBezTo>
                    <a:pt x="258" y="262"/>
                    <a:pt x="201" y="224"/>
                    <a:pt x="167" y="203"/>
                  </a:cubicBezTo>
                  <a:cubicBezTo>
                    <a:pt x="81" y="154"/>
                    <a:pt x="58" y="48"/>
                    <a:pt x="0" y="0"/>
                  </a:cubicBezTo>
                  <a:cubicBezTo>
                    <a:pt x="47" y="53"/>
                    <a:pt x="71" y="123"/>
                    <a:pt x="71" y="194"/>
                  </a:cubicBezTo>
                  <a:cubicBezTo>
                    <a:pt x="70" y="248"/>
                    <a:pt x="84" y="324"/>
                    <a:pt x="126" y="383"/>
                  </a:cubicBezTo>
                  <a:close/>
                </a:path>
              </a:pathLst>
            </a:custGeom>
            <a:solidFill>
              <a:srgbClr val="FDF2C4">
                <a:alpha val="7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8" name="Freeform 238"/>
            <p:cNvSpPr/>
            <p:nvPr/>
          </p:nvSpPr>
          <p:spPr bwMode="auto">
            <a:xfrm>
              <a:off x="6397594" y="1989819"/>
              <a:ext cx="441091" cy="129221"/>
            </a:xfrm>
            <a:custGeom>
              <a:avLst/>
              <a:gdLst>
                <a:gd name="T0" fmla="*/ 247 w 687"/>
                <a:gd name="T1" fmla="*/ 103 h 199"/>
                <a:gd name="T2" fmla="*/ 613 w 687"/>
                <a:gd name="T3" fmla="*/ 178 h 199"/>
                <a:gd name="T4" fmla="*/ 367 w 687"/>
                <a:gd name="T5" fmla="*/ 73 h 199"/>
                <a:gd name="T6" fmla="*/ 687 w 687"/>
                <a:gd name="T7" fmla="*/ 168 h 199"/>
                <a:gd name="T8" fmla="*/ 372 w 687"/>
                <a:gd name="T9" fmla="*/ 8 h 199"/>
                <a:gd name="T10" fmla="*/ 0 w 687"/>
                <a:gd name="T11" fmla="*/ 161 h 199"/>
                <a:gd name="T12" fmla="*/ 247 w 687"/>
                <a:gd name="T13" fmla="*/ 103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87" h="199">
                  <a:moveTo>
                    <a:pt x="247" y="103"/>
                  </a:moveTo>
                  <a:cubicBezTo>
                    <a:pt x="414" y="113"/>
                    <a:pt x="441" y="199"/>
                    <a:pt x="613" y="178"/>
                  </a:cubicBezTo>
                  <a:cubicBezTo>
                    <a:pt x="554" y="169"/>
                    <a:pt x="484" y="82"/>
                    <a:pt x="367" y="73"/>
                  </a:cubicBezTo>
                  <a:cubicBezTo>
                    <a:pt x="530" y="66"/>
                    <a:pt x="540" y="187"/>
                    <a:pt x="687" y="168"/>
                  </a:cubicBezTo>
                  <a:cubicBezTo>
                    <a:pt x="544" y="171"/>
                    <a:pt x="524" y="0"/>
                    <a:pt x="372" y="8"/>
                  </a:cubicBezTo>
                  <a:cubicBezTo>
                    <a:pt x="181" y="16"/>
                    <a:pt x="156" y="160"/>
                    <a:pt x="0" y="161"/>
                  </a:cubicBezTo>
                  <a:cubicBezTo>
                    <a:pt x="137" y="172"/>
                    <a:pt x="169" y="96"/>
                    <a:pt x="247" y="103"/>
                  </a:cubicBezTo>
                  <a:close/>
                </a:path>
              </a:pathLst>
            </a:custGeom>
            <a:solidFill>
              <a:srgbClr val="FDF2C4">
                <a:alpha val="7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" name="Freeform 239"/>
            <p:cNvSpPr/>
            <p:nvPr/>
          </p:nvSpPr>
          <p:spPr bwMode="auto">
            <a:xfrm>
              <a:off x="7160495" y="1859356"/>
              <a:ext cx="103129" cy="278322"/>
            </a:xfrm>
            <a:custGeom>
              <a:avLst/>
              <a:gdLst>
                <a:gd name="T0" fmla="*/ 19 w 160"/>
                <a:gd name="T1" fmla="*/ 341 h 432"/>
                <a:gd name="T2" fmla="*/ 160 w 160"/>
                <a:gd name="T3" fmla="*/ 432 h 432"/>
                <a:gd name="T4" fmla="*/ 83 w 160"/>
                <a:gd name="T5" fmla="*/ 316 h 432"/>
                <a:gd name="T6" fmla="*/ 78 w 160"/>
                <a:gd name="T7" fmla="*/ 227 h 432"/>
                <a:gd name="T8" fmla="*/ 7 w 160"/>
                <a:gd name="T9" fmla="*/ 0 h 432"/>
                <a:gd name="T10" fmla="*/ 12 w 160"/>
                <a:gd name="T11" fmla="*/ 237 h 432"/>
                <a:gd name="T12" fmla="*/ 19 w 160"/>
                <a:gd name="T13" fmla="*/ 341 h 4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0" h="432">
                  <a:moveTo>
                    <a:pt x="19" y="341"/>
                  </a:moveTo>
                  <a:cubicBezTo>
                    <a:pt x="37" y="377"/>
                    <a:pt x="82" y="418"/>
                    <a:pt x="160" y="432"/>
                  </a:cubicBezTo>
                  <a:cubicBezTo>
                    <a:pt x="113" y="392"/>
                    <a:pt x="92" y="350"/>
                    <a:pt x="83" y="316"/>
                  </a:cubicBezTo>
                  <a:cubicBezTo>
                    <a:pt x="74" y="281"/>
                    <a:pt x="77" y="254"/>
                    <a:pt x="78" y="227"/>
                  </a:cubicBezTo>
                  <a:cubicBezTo>
                    <a:pt x="80" y="174"/>
                    <a:pt x="83" y="122"/>
                    <a:pt x="7" y="0"/>
                  </a:cubicBezTo>
                  <a:cubicBezTo>
                    <a:pt x="72" y="109"/>
                    <a:pt x="31" y="171"/>
                    <a:pt x="12" y="237"/>
                  </a:cubicBezTo>
                  <a:cubicBezTo>
                    <a:pt x="3" y="270"/>
                    <a:pt x="0" y="304"/>
                    <a:pt x="19" y="341"/>
                  </a:cubicBezTo>
                  <a:close/>
                </a:path>
              </a:pathLst>
            </a:custGeom>
            <a:solidFill>
              <a:srgbClr val="FDF2C4">
                <a:alpha val="7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0" name="Freeform 240"/>
            <p:cNvSpPr/>
            <p:nvPr/>
          </p:nvSpPr>
          <p:spPr bwMode="auto">
            <a:xfrm>
              <a:off x="6725616" y="2199803"/>
              <a:ext cx="377723" cy="121766"/>
            </a:xfrm>
            <a:custGeom>
              <a:avLst/>
              <a:gdLst>
                <a:gd name="T0" fmla="*/ 279 w 588"/>
                <a:gd name="T1" fmla="*/ 103 h 189"/>
                <a:gd name="T2" fmla="*/ 0 w 588"/>
                <a:gd name="T3" fmla="*/ 167 h 189"/>
                <a:gd name="T4" fmla="*/ 384 w 588"/>
                <a:gd name="T5" fmla="*/ 156 h 189"/>
                <a:gd name="T6" fmla="*/ 588 w 588"/>
                <a:gd name="T7" fmla="*/ 20 h 189"/>
                <a:gd name="T8" fmla="*/ 347 w 588"/>
                <a:gd name="T9" fmla="*/ 107 h 189"/>
                <a:gd name="T10" fmla="*/ 498 w 588"/>
                <a:gd name="T11" fmla="*/ 25 h 189"/>
                <a:gd name="T12" fmla="*/ 279 w 588"/>
                <a:gd name="T13" fmla="*/ 103 h 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88" h="189">
                  <a:moveTo>
                    <a:pt x="279" y="103"/>
                  </a:moveTo>
                  <a:cubicBezTo>
                    <a:pt x="244" y="134"/>
                    <a:pt x="112" y="120"/>
                    <a:pt x="0" y="167"/>
                  </a:cubicBezTo>
                  <a:cubicBezTo>
                    <a:pt x="155" y="115"/>
                    <a:pt x="310" y="189"/>
                    <a:pt x="384" y="156"/>
                  </a:cubicBezTo>
                  <a:cubicBezTo>
                    <a:pt x="458" y="123"/>
                    <a:pt x="480" y="41"/>
                    <a:pt x="588" y="20"/>
                  </a:cubicBezTo>
                  <a:cubicBezTo>
                    <a:pt x="445" y="15"/>
                    <a:pt x="435" y="100"/>
                    <a:pt x="347" y="107"/>
                  </a:cubicBezTo>
                  <a:cubicBezTo>
                    <a:pt x="399" y="87"/>
                    <a:pt x="423" y="33"/>
                    <a:pt x="498" y="25"/>
                  </a:cubicBezTo>
                  <a:cubicBezTo>
                    <a:pt x="372" y="0"/>
                    <a:pt x="334" y="54"/>
                    <a:pt x="279" y="103"/>
                  </a:cubicBezTo>
                  <a:close/>
                </a:path>
              </a:pathLst>
            </a:custGeom>
            <a:solidFill>
              <a:srgbClr val="FDF2C4">
                <a:alpha val="7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1" name="Freeform 241"/>
            <p:cNvSpPr/>
            <p:nvPr/>
          </p:nvSpPr>
          <p:spPr bwMode="auto">
            <a:xfrm>
              <a:off x="7025061" y="2213471"/>
              <a:ext cx="136676" cy="132949"/>
            </a:xfrm>
            <a:custGeom>
              <a:avLst/>
              <a:gdLst>
                <a:gd name="T0" fmla="*/ 72 w 212"/>
                <a:gd name="T1" fmla="*/ 85 h 206"/>
                <a:gd name="T2" fmla="*/ 0 w 212"/>
                <a:gd name="T3" fmla="*/ 206 h 206"/>
                <a:gd name="T4" fmla="*/ 136 w 212"/>
                <a:gd name="T5" fmla="*/ 118 h 206"/>
                <a:gd name="T6" fmla="*/ 156 w 212"/>
                <a:gd name="T7" fmla="*/ 63 h 206"/>
                <a:gd name="T8" fmla="*/ 212 w 212"/>
                <a:gd name="T9" fmla="*/ 0 h 206"/>
                <a:gd name="T10" fmla="*/ 121 w 212"/>
                <a:gd name="T11" fmla="*/ 41 h 206"/>
                <a:gd name="T12" fmla="*/ 72 w 212"/>
                <a:gd name="T13" fmla="*/ 85 h 2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12" h="206">
                  <a:moveTo>
                    <a:pt x="72" y="85"/>
                  </a:moveTo>
                  <a:cubicBezTo>
                    <a:pt x="50" y="119"/>
                    <a:pt x="88" y="136"/>
                    <a:pt x="0" y="206"/>
                  </a:cubicBezTo>
                  <a:cubicBezTo>
                    <a:pt x="37" y="183"/>
                    <a:pt x="102" y="152"/>
                    <a:pt x="136" y="118"/>
                  </a:cubicBezTo>
                  <a:cubicBezTo>
                    <a:pt x="153" y="100"/>
                    <a:pt x="152" y="83"/>
                    <a:pt x="156" y="63"/>
                  </a:cubicBezTo>
                  <a:cubicBezTo>
                    <a:pt x="160" y="43"/>
                    <a:pt x="170" y="17"/>
                    <a:pt x="212" y="0"/>
                  </a:cubicBezTo>
                  <a:cubicBezTo>
                    <a:pt x="165" y="16"/>
                    <a:pt x="140" y="30"/>
                    <a:pt x="121" y="41"/>
                  </a:cubicBezTo>
                  <a:cubicBezTo>
                    <a:pt x="102" y="51"/>
                    <a:pt x="89" y="61"/>
                    <a:pt x="72" y="85"/>
                  </a:cubicBezTo>
                  <a:close/>
                </a:path>
              </a:pathLst>
            </a:custGeom>
            <a:solidFill>
              <a:srgbClr val="FDF2C4">
                <a:alpha val="7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2" name="Freeform 242"/>
            <p:cNvSpPr/>
            <p:nvPr/>
          </p:nvSpPr>
          <p:spPr bwMode="auto">
            <a:xfrm>
              <a:off x="5124021" y="2023367"/>
              <a:ext cx="284535" cy="160284"/>
            </a:xfrm>
            <a:custGeom>
              <a:avLst/>
              <a:gdLst>
                <a:gd name="T0" fmla="*/ 325 w 442"/>
                <a:gd name="T1" fmla="*/ 100 h 249"/>
                <a:gd name="T2" fmla="*/ 229 w 442"/>
                <a:gd name="T3" fmla="*/ 120 h 249"/>
                <a:gd name="T4" fmla="*/ 0 w 442"/>
                <a:gd name="T5" fmla="*/ 249 h 249"/>
                <a:gd name="T6" fmla="*/ 251 w 442"/>
                <a:gd name="T7" fmla="*/ 189 h 249"/>
                <a:gd name="T8" fmla="*/ 362 w 442"/>
                <a:gd name="T9" fmla="*/ 166 h 249"/>
                <a:gd name="T10" fmla="*/ 442 w 442"/>
                <a:gd name="T11" fmla="*/ 0 h 249"/>
                <a:gd name="T12" fmla="*/ 325 w 442"/>
                <a:gd name="T13" fmla="*/ 100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42" h="249">
                  <a:moveTo>
                    <a:pt x="325" y="100"/>
                  </a:moveTo>
                  <a:cubicBezTo>
                    <a:pt x="289" y="114"/>
                    <a:pt x="258" y="117"/>
                    <a:pt x="229" y="120"/>
                  </a:cubicBezTo>
                  <a:cubicBezTo>
                    <a:pt x="171" y="128"/>
                    <a:pt x="108" y="134"/>
                    <a:pt x="0" y="249"/>
                  </a:cubicBezTo>
                  <a:cubicBezTo>
                    <a:pt x="99" y="149"/>
                    <a:pt x="179" y="181"/>
                    <a:pt x="251" y="189"/>
                  </a:cubicBezTo>
                  <a:cubicBezTo>
                    <a:pt x="288" y="193"/>
                    <a:pt x="325" y="192"/>
                    <a:pt x="362" y="166"/>
                  </a:cubicBezTo>
                  <a:cubicBezTo>
                    <a:pt x="398" y="141"/>
                    <a:pt x="436" y="87"/>
                    <a:pt x="442" y="0"/>
                  </a:cubicBezTo>
                  <a:cubicBezTo>
                    <a:pt x="404" y="57"/>
                    <a:pt x="361" y="85"/>
                    <a:pt x="325" y="100"/>
                  </a:cubicBezTo>
                  <a:close/>
                </a:path>
              </a:pathLst>
            </a:custGeom>
            <a:solidFill>
              <a:srgbClr val="FDF2C4">
                <a:alpha val="7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3" name="Freeform 243"/>
            <p:cNvSpPr/>
            <p:nvPr/>
          </p:nvSpPr>
          <p:spPr bwMode="auto">
            <a:xfrm>
              <a:off x="5435891" y="2039519"/>
              <a:ext cx="73308" cy="182649"/>
            </a:xfrm>
            <a:custGeom>
              <a:avLst/>
              <a:gdLst>
                <a:gd name="T0" fmla="*/ 6 w 114"/>
                <a:gd name="T1" fmla="*/ 104 h 284"/>
                <a:gd name="T2" fmla="*/ 29 w 114"/>
                <a:gd name="T3" fmla="*/ 168 h 284"/>
                <a:gd name="T4" fmla="*/ 114 w 114"/>
                <a:gd name="T5" fmla="*/ 284 h 284"/>
                <a:gd name="T6" fmla="*/ 85 w 114"/>
                <a:gd name="T7" fmla="*/ 121 h 284"/>
                <a:gd name="T8" fmla="*/ 41 w 114"/>
                <a:gd name="T9" fmla="*/ 80 h 284"/>
                <a:gd name="T10" fmla="*/ 9 w 114"/>
                <a:gd name="T11" fmla="*/ 0 h 284"/>
                <a:gd name="T12" fmla="*/ 6 w 114"/>
                <a:gd name="T13" fmla="*/ 104 h 2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4" h="284">
                  <a:moveTo>
                    <a:pt x="6" y="104"/>
                  </a:moveTo>
                  <a:cubicBezTo>
                    <a:pt x="8" y="127"/>
                    <a:pt x="13" y="143"/>
                    <a:pt x="29" y="168"/>
                  </a:cubicBezTo>
                  <a:cubicBezTo>
                    <a:pt x="52" y="202"/>
                    <a:pt x="84" y="174"/>
                    <a:pt x="114" y="284"/>
                  </a:cubicBezTo>
                  <a:cubicBezTo>
                    <a:pt x="108" y="240"/>
                    <a:pt x="103" y="166"/>
                    <a:pt x="85" y="121"/>
                  </a:cubicBezTo>
                  <a:cubicBezTo>
                    <a:pt x="75" y="98"/>
                    <a:pt x="58" y="92"/>
                    <a:pt x="41" y="80"/>
                  </a:cubicBezTo>
                  <a:cubicBezTo>
                    <a:pt x="24" y="68"/>
                    <a:pt x="3" y="48"/>
                    <a:pt x="9" y="0"/>
                  </a:cubicBezTo>
                  <a:cubicBezTo>
                    <a:pt x="0" y="52"/>
                    <a:pt x="5" y="82"/>
                    <a:pt x="6" y="104"/>
                  </a:cubicBezTo>
                  <a:close/>
                </a:path>
              </a:pathLst>
            </a:custGeom>
            <a:solidFill>
              <a:srgbClr val="FDF2C4">
                <a:alpha val="7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4" name="Freeform 244"/>
            <p:cNvSpPr/>
            <p:nvPr/>
          </p:nvSpPr>
          <p:spPr bwMode="auto">
            <a:xfrm>
              <a:off x="5454529" y="1055451"/>
              <a:ext cx="106856" cy="336721"/>
            </a:xfrm>
            <a:custGeom>
              <a:avLst/>
              <a:gdLst>
                <a:gd name="T0" fmla="*/ 61 w 166"/>
                <a:gd name="T1" fmla="*/ 473 h 522"/>
                <a:gd name="T2" fmla="*/ 166 w 166"/>
                <a:gd name="T3" fmla="*/ 522 h 522"/>
                <a:gd name="T4" fmla="*/ 95 w 166"/>
                <a:gd name="T5" fmla="*/ 384 h 522"/>
                <a:gd name="T6" fmla="*/ 108 w 166"/>
                <a:gd name="T7" fmla="*/ 280 h 522"/>
                <a:gd name="T8" fmla="*/ 88 w 166"/>
                <a:gd name="T9" fmla="*/ 0 h 522"/>
                <a:gd name="T10" fmla="*/ 29 w 166"/>
                <a:gd name="T11" fmla="*/ 276 h 522"/>
                <a:gd name="T12" fmla="*/ 14 w 166"/>
                <a:gd name="T13" fmla="*/ 400 h 522"/>
                <a:gd name="T14" fmla="*/ 61 w 166"/>
                <a:gd name="T15" fmla="*/ 473 h 5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66" h="522">
                  <a:moveTo>
                    <a:pt x="61" y="473"/>
                  </a:moveTo>
                  <a:cubicBezTo>
                    <a:pt x="85" y="497"/>
                    <a:pt x="122" y="520"/>
                    <a:pt x="166" y="522"/>
                  </a:cubicBezTo>
                  <a:cubicBezTo>
                    <a:pt x="113" y="484"/>
                    <a:pt x="98" y="423"/>
                    <a:pt x="95" y="384"/>
                  </a:cubicBezTo>
                  <a:cubicBezTo>
                    <a:pt x="92" y="342"/>
                    <a:pt x="100" y="310"/>
                    <a:pt x="108" y="280"/>
                  </a:cubicBezTo>
                  <a:cubicBezTo>
                    <a:pt x="124" y="217"/>
                    <a:pt x="133" y="162"/>
                    <a:pt x="88" y="0"/>
                  </a:cubicBezTo>
                  <a:cubicBezTo>
                    <a:pt x="124" y="144"/>
                    <a:pt x="66" y="202"/>
                    <a:pt x="29" y="276"/>
                  </a:cubicBezTo>
                  <a:cubicBezTo>
                    <a:pt x="12" y="313"/>
                    <a:pt x="0" y="352"/>
                    <a:pt x="14" y="400"/>
                  </a:cubicBezTo>
                  <a:cubicBezTo>
                    <a:pt x="22" y="424"/>
                    <a:pt x="36" y="449"/>
                    <a:pt x="61" y="473"/>
                  </a:cubicBezTo>
                  <a:close/>
                </a:path>
              </a:pathLst>
            </a:custGeom>
            <a:solidFill>
              <a:srgbClr val="FDF2C4">
                <a:alpha val="7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5" name="Freeform 245"/>
            <p:cNvSpPr/>
            <p:nvPr/>
          </p:nvSpPr>
          <p:spPr bwMode="auto">
            <a:xfrm>
              <a:off x="5700546" y="1225676"/>
              <a:ext cx="243532" cy="224895"/>
            </a:xfrm>
            <a:custGeom>
              <a:avLst/>
              <a:gdLst>
                <a:gd name="T0" fmla="*/ 170 w 379"/>
                <a:gd name="T1" fmla="*/ 347 h 349"/>
                <a:gd name="T2" fmla="*/ 260 w 379"/>
                <a:gd name="T3" fmla="*/ 323 h 349"/>
                <a:gd name="T4" fmla="*/ 310 w 379"/>
                <a:gd name="T5" fmla="*/ 271 h 349"/>
                <a:gd name="T6" fmla="*/ 336 w 379"/>
                <a:gd name="T7" fmla="*/ 127 h 349"/>
                <a:gd name="T8" fmla="*/ 379 w 379"/>
                <a:gd name="T9" fmla="*/ 0 h 349"/>
                <a:gd name="T10" fmla="*/ 296 w 379"/>
                <a:gd name="T11" fmla="*/ 163 h 349"/>
                <a:gd name="T12" fmla="*/ 201 w 379"/>
                <a:gd name="T13" fmla="*/ 255 h 349"/>
                <a:gd name="T14" fmla="*/ 59 w 379"/>
                <a:gd name="T15" fmla="*/ 314 h 349"/>
                <a:gd name="T16" fmla="*/ 165 w 379"/>
                <a:gd name="T17" fmla="*/ 316 h 349"/>
                <a:gd name="T18" fmla="*/ 273 w 379"/>
                <a:gd name="T19" fmla="*/ 245 h 349"/>
                <a:gd name="T20" fmla="*/ 147 w 379"/>
                <a:gd name="T21" fmla="*/ 327 h 349"/>
                <a:gd name="T22" fmla="*/ 0 w 379"/>
                <a:gd name="T23" fmla="*/ 327 h 349"/>
                <a:gd name="T24" fmla="*/ 170 w 379"/>
                <a:gd name="T25" fmla="*/ 347 h 3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79" h="349">
                  <a:moveTo>
                    <a:pt x="170" y="347"/>
                  </a:moveTo>
                  <a:cubicBezTo>
                    <a:pt x="203" y="346"/>
                    <a:pt x="236" y="336"/>
                    <a:pt x="260" y="323"/>
                  </a:cubicBezTo>
                  <a:cubicBezTo>
                    <a:pt x="284" y="309"/>
                    <a:pt x="300" y="293"/>
                    <a:pt x="310" y="271"/>
                  </a:cubicBezTo>
                  <a:cubicBezTo>
                    <a:pt x="335" y="215"/>
                    <a:pt x="335" y="171"/>
                    <a:pt x="336" y="127"/>
                  </a:cubicBezTo>
                  <a:cubicBezTo>
                    <a:pt x="337" y="84"/>
                    <a:pt x="338" y="42"/>
                    <a:pt x="379" y="0"/>
                  </a:cubicBezTo>
                  <a:cubicBezTo>
                    <a:pt x="303" y="69"/>
                    <a:pt x="330" y="122"/>
                    <a:pt x="296" y="163"/>
                  </a:cubicBezTo>
                  <a:cubicBezTo>
                    <a:pt x="262" y="210"/>
                    <a:pt x="235" y="233"/>
                    <a:pt x="201" y="255"/>
                  </a:cubicBezTo>
                  <a:cubicBezTo>
                    <a:pt x="168" y="278"/>
                    <a:pt x="126" y="296"/>
                    <a:pt x="59" y="314"/>
                  </a:cubicBezTo>
                  <a:cubicBezTo>
                    <a:pt x="83" y="313"/>
                    <a:pt x="118" y="325"/>
                    <a:pt x="165" y="316"/>
                  </a:cubicBezTo>
                  <a:cubicBezTo>
                    <a:pt x="213" y="307"/>
                    <a:pt x="252" y="278"/>
                    <a:pt x="273" y="245"/>
                  </a:cubicBezTo>
                  <a:cubicBezTo>
                    <a:pt x="251" y="294"/>
                    <a:pt x="201" y="324"/>
                    <a:pt x="147" y="327"/>
                  </a:cubicBezTo>
                  <a:cubicBezTo>
                    <a:pt x="95" y="330"/>
                    <a:pt x="58" y="317"/>
                    <a:pt x="0" y="327"/>
                  </a:cubicBezTo>
                  <a:cubicBezTo>
                    <a:pt x="56" y="322"/>
                    <a:pt x="100" y="349"/>
                    <a:pt x="170" y="347"/>
                  </a:cubicBezTo>
                  <a:close/>
                </a:path>
              </a:pathLst>
            </a:custGeom>
            <a:solidFill>
              <a:srgbClr val="FDF2C4">
                <a:alpha val="7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6" name="Freeform 246"/>
            <p:cNvSpPr/>
            <p:nvPr/>
          </p:nvSpPr>
          <p:spPr bwMode="auto">
            <a:xfrm>
              <a:off x="5640906" y="1999759"/>
              <a:ext cx="293232" cy="74551"/>
            </a:xfrm>
            <a:custGeom>
              <a:avLst/>
              <a:gdLst>
                <a:gd name="T0" fmla="*/ 210 w 457"/>
                <a:gd name="T1" fmla="*/ 2 h 116"/>
                <a:gd name="T2" fmla="*/ 130 w 457"/>
                <a:gd name="T3" fmla="*/ 43 h 116"/>
                <a:gd name="T4" fmla="*/ 0 w 457"/>
                <a:gd name="T5" fmla="*/ 56 h 116"/>
                <a:gd name="T6" fmla="*/ 146 w 457"/>
                <a:gd name="T7" fmla="*/ 105 h 116"/>
                <a:gd name="T8" fmla="*/ 249 w 457"/>
                <a:gd name="T9" fmla="*/ 106 h 116"/>
                <a:gd name="T10" fmla="*/ 312 w 457"/>
                <a:gd name="T11" fmla="*/ 60 h 116"/>
                <a:gd name="T12" fmla="*/ 457 w 457"/>
                <a:gd name="T13" fmla="*/ 0 h 116"/>
                <a:gd name="T14" fmla="*/ 210 w 457"/>
                <a:gd name="T15" fmla="*/ 2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57" h="116">
                  <a:moveTo>
                    <a:pt x="210" y="2"/>
                  </a:moveTo>
                  <a:cubicBezTo>
                    <a:pt x="174" y="4"/>
                    <a:pt x="156" y="24"/>
                    <a:pt x="130" y="43"/>
                  </a:cubicBezTo>
                  <a:cubicBezTo>
                    <a:pt x="104" y="61"/>
                    <a:pt x="67" y="79"/>
                    <a:pt x="0" y="56"/>
                  </a:cubicBezTo>
                  <a:cubicBezTo>
                    <a:pt x="72" y="85"/>
                    <a:pt x="113" y="96"/>
                    <a:pt x="146" y="105"/>
                  </a:cubicBezTo>
                  <a:cubicBezTo>
                    <a:pt x="179" y="113"/>
                    <a:pt x="204" y="116"/>
                    <a:pt x="249" y="106"/>
                  </a:cubicBezTo>
                  <a:cubicBezTo>
                    <a:pt x="280" y="97"/>
                    <a:pt x="289" y="77"/>
                    <a:pt x="312" y="60"/>
                  </a:cubicBezTo>
                  <a:cubicBezTo>
                    <a:pt x="334" y="40"/>
                    <a:pt x="369" y="34"/>
                    <a:pt x="457" y="0"/>
                  </a:cubicBezTo>
                  <a:cubicBezTo>
                    <a:pt x="383" y="25"/>
                    <a:pt x="281" y="0"/>
                    <a:pt x="210" y="2"/>
                  </a:cubicBezTo>
                  <a:close/>
                </a:path>
              </a:pathLst>
            </a:custGeom>
            <a:solidFill>
              <a:srgbClr val="FDF2C4">
                <a:alpha val="7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7" name="Freeform 247"/>
            <p:cNvSpPr/>
            <p:nvPr/>
          </p:nvSpPr>
          <p:spPr bwMode="auto">
            <a:xfrm>
              <a:off x="8084922" y="1546243"/>
              <a:ext cx="94431" cy="260927"/>
            </a:xfrm>
            <a:custGeom>
              <a:avLst/>
              <a:gdLst>
                <a:gd name="T0" fmla="*/ 147 w 147"/>
                <a:gd name="T1" fmla="*/ 406 h 406"/>
                <a:gd name="T2" fmla="*/ 79 w 147"/>
                <a:gd name="T3" fmla="*/ 207 h 406"/>
                <a:gd name="T4" fmla="*/ 79 w 147"/>
                <a:gd name="T5" fmla="*/ 130 h 406"/>
                <a:gd name="T6" fmla="*/ 65 w 147"/>
                <a:gd name="T7" fmla="*/ 0 h 406"/>
                <a:gd name="T8" fmla="*/ 52 w 147"/>
                <a:gd name="T9" fmla="*/ 123 h 406"/>
                <a:gd name="T10" fmla="*/ 18 w 147"/>
                <a:gd name="T11" fmla="*/ 215 h 406"/>
                <a:gd name="T12" fmla="*/ 147 w 147"/>
                <a:gd name="T13" fmla="*/ 406 h 4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7" h="406">
                  <a:moveTo>
                    <a:pt x="147" y="406"/>
                  </a:moveTo>
                  <a:cubicBezTo>
                    <a:pt x="68" y="314"/>
                    <a:pt x="76" y="254"/>
                    <a:pt x="79" y="207"/>
                  </a:cubicBezTo>
                  <a:cubicBezTo>
                    <a:pt x="81" y="183"/>
                    <a:pt x="83" y="160"/>
                    <a:pt x="79" y="130"/>
                  </a:cubicBezTo>
                  <a:cubicBezTo>
                    <a:pt x="76" y="100"/>
                    <a:pt x="64" y="64"/>
                    <a:pt x="65" y="0"/>
                  </a:cubicBezTo>
                  <a:cubicBezTo>
                    <a:pt x="62" y="57"/>
                    <a:pt x="62" y="90"/>
                    <a:pt x="52" y="123"/>
                  </a:cubicBezTo>
                  <a:cubicBezTo>
                    <a:pt x="43" y="155"/>
                    <a:pt x="28" y="184"/>
                    <a:pt x="18" y="215"/>
                  </a:cubicBezTo>
                  <a:cubicBezTo>
                    <a:pt x="0" y="273"/>
                    <a:pt x="5" y="351"/>
                    <a:pt x="147" y="406"/>
                  </a:cubicBezTo>
                  <a:close/>
                </a:path>
              </a:pathLst>
            </a:custGeom>
            <a:solidFill>
              <a:srgbClr val="FDF2C4">
                <a:alpha val="7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8" name="Freeform 248"/>
            <p:cNvSpPr/>
            <p:nvPr/>
          </p:nvSpPr>
          <p:spPr bwMode="auto">
            <a:xfrm>
              <a:off x="8149532" y="1643159"/>
              <a:ext cx="82006" cy="214955"/>
            </a:xfrm>
            <a:custGeom>
              <a:avLst/>
              <a:gdLst>
                <a:gd name="T0" fmla="*/ 38 w 127"/>
                <a:gd name="T1" fmla="*/ 173 h 333"/>
                <a:gd name="T2" fmla="*/ 74 w 127"/>
                <a:gd name="T3" fmla="*/ 231 h 333"/>
                <a:gd name="T4" fmla="*/ 125 w 127"/>
                <a:gd name="T5" fmla="*/ 333 h 333"/>
                <a:gd name="T6" fmla="*/ 119 w 127"/>
                <a:gd name="T7" fmla="*/ 213 h 333"/>
                <a:gd name="T8" fmla="*/ 82 w 127"/>
                <a:gd name="T9" fmla="*/ 156 h 333"/>
                <a:gd name="T10" fmla="*/ 25 w 127"/>
                <a:gd name="T11" fmla="*/ 0 h 333"/>
                <a:gd name="T12" fmla="*/ 38 w 127"/>
                <a:gd name="T13" fmla="*/ 173 h 3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7" h="333">
                  <a:moveTo>
                    <a:pt x="38" y="173"/>
                  </a:moveTo>
                  <a:cubicBezTo>
                    <a:pt x="49" y="190"/>
                    <a:pt x="61" y="207"/>
                    <a:pt x="74" y="231"/>
                  </a:cubicBezTo>
                  <a:cubicBezTo>
                    <a:pt x="87" y="255"/>
                    <a:pt x="97" y="286"/>
                    <a:pt x="125" y="333"/>
                  </a:cubicBezTo>
                  <a:cubicBezTo>
                    <a:pt x="121" y="270"/>
                    <a:pt x="127" y="238"/>
                    <a:pt x="119" y="213"/>
                  </a:cubicBezTo>
                  <a:cubicBezTo>
                    <a:pt x="113" y="188"/>
                    <a:pt x="99" y="172"/>
                    <a:pt x="82" y="156"/>
                  </a:cubicBezTo>
                  <a:cubicBezTo>
                    <a:pt x="49" y="124"/>
                    <a:pt x="5" y="88"/>
                    <a:pt x="25" y="0"/>
                  </a:cubicBezTo>
                  <a:cubicBezTo>
                    <a:pt x="0" y="98"/>
                    <a:pt x="18" y="138"/>
                    <a:pt x="38" y="173"/>
                  </a:cubicBezTo>
                  <a:close/>
                </a:path>
              </a:pathLst>
            </a:custGeom>
            <a:solidFill>
              <a:srgbClr val="FDF2C4">
                <a:alpha val="7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9" name="Freeform 249"/>
            <p:cNvSpPr/>
            <p:nvPr/>
          </p:nvSpPr>
          <p:spPr bwMode="auto">
            <a:xfrm>
              <a:off x="7438817" y="2325296"/>
              <a:ext cx="259685" cy="437363"/>
            </a:xfrm>
            <a:custGeom>
              <a:avLst/>
              <a:gdLst>
                <a:gd name="T0" fmla="*/ 14 w 404"/>
                <a:gd name="T1" fmla="*/ 0 h 679"/>
                <a:gd name="T2" fmla="*/ 109 w 404"/>
                <a:gd name="T3" fmla="*/ 463 h 679"/>
                <a:gd name="T4" fmla="*/ 272 w 404"/>
                <a:gd name="T5" fmla="*/ 570 h 679"/>
                <a:gd name="T6" fmla="*/ 404 w 404"/>
                <a:gd name="T7" fmla="*/ 679 h 679"/>
                <a:gd name="T8" fmla="*/ 311 w 404"/>
                <a:gd name="T9" fmla="*/ 548 h 679"/>
                <a:gd name="T10" fmla="*/ 170 w 404"/>
                <a:gd name="T11" fmla="*/ 415 h 679"/>
                <a:gd name="T12" fmla="*/ 398 w 404"/>
                <a:gd name="T13" fmla="*/ 602 h 679"/>
                <a:gd name="T14" fmla="*/ 285 w 404"/>
                <a:gd name="T15" fmla="*/ 426 h 679"/>
                <a:gd name="T16" fmla="*/ 122 w 404"/>
                <a:gd name="T17" fmla="*/ 278 h 679"/>
                <a:gd name="T18" fmla="*/ 14 w 404"/>
                <a:gd name="T19" fmla="*/ 0 h 6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04" h="679">
                  <a:moveTo>
                    <a:pt x="14" y="0"/>
                  </a:moveTo>
                  <a:cubicBezTo>
                    <a:pt x="108" y="149"/>
                    <a:pt x="0" y="275"/>
                    <a:pt x="109" y="463"/>
                  </a:cubicBezTo>
                  <a:cubicBezTo>
                    <a:pt x="151" y="538"/>
                    <a:pt x="211" y="553"/>
                    <a:pt x="272" y="570"/>
                  </a:cubicBezTo>
                  <a:cubicBezTo>
                    <a:pt x="331" y="586"/>
                    <a:pt x="395" y="610"/>
                    <a:pt x="404" y="679"/>
                  </a:cubicBezTo>
                  <a:cubicBezTo>
                    <a:pt x="403" y="605"/>
                    <a:pt x="356" y="573"/>
                    <a:pt x="311" y="548"/>
                  </a:cubicBezTo>
                  <a:cubicBezTo>
                    <a:pt x="264" y="521"/>
                    <a:pt x="216" y="497"/>
                    <a:pt x="170" y="415"/>
                  </a:cubicBezTo>
                  <a:cubicBezTo>
                    <a:pt x="249" y="522"/>
                    <a:pt x="368" y="543"/>
                    <a:pt x="398" y="602"/>
                  </a:cubicBezTo>
                  <a:cubicBezTo>
                    <a:pt x="381" y="508"/>
                    <a:pt x="332" y="464"/>
                    <a:pt x="285" y="426"/>
                  </a:cubicBezTo>
                  <a:cubicBezTo>
                    <a:pt x="236" y="389"/>
                    <a:pt x="183" y="356"/>
                    <a:pt x="122" y="278"/>
                  </a:cubicBezTo>
                  <a:cubicBezTo>
                    <a:pt x="65" y="207"/>
                    <a:pt x="109" y="123"/>
                    <a:pt x="14" y="0"/>
                  </a:cubicBezTo>
                  <a:close/>
                </a:path>
              </a:pathLst>
            </a:custGeom>
            <a:solidFill>
              <a:srgbClr val="FDF2C4">
                <a:alpha val="7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0" name="Freeform 250"/>
            <p:cNvSpPr/>
            <p:nvPr/>
          </p:nvSpPr>
          <p:spPr bwMode="auto">
            <a:xfrm>
              <a:off x="7539461" y="2396120"/>
              <a:ext cx="150344" cy="241047"/>
            </a:xfrm>
            <a:custGeom>
              <a:avLst/>
              <a:gdLst>
                <a:gd name="T0" fmla="*/ 86 w 235"/>
                <a:gd name="T1" fmla="*/ 200 h 374"/>
                <a:gd name="T2" fmla="*/ 146 w 235"/>
                <a:gd name="T3" fmla="*/ 261 h 374"/>
                <a:gd name="T4" fmla="*/ 235 w 235"/>
                <a:gd name="T5" fmla="*/ 374 h 374"/>
                <a:gd name="T6" fmla="*/ 198 w 235"/>
                <a:gd name="T7" fmla="*/ 225 h 374"/>
                <a:gd name="T8" fmla="*/ 134 w 235"/>
                <a:gd name="T9" fmla="*/ 165 h 374"/>
                <a:gd name="T10" fmla="*/ 0 w 235"/>
                <a:gd name="T11" fmla="*/ 0 h 374"/>
                <a:gd name="T12" fmla="*/ 86 w 235"/>
                <a:gd name="T13" fmla="*/ 200 h 3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35" h="374">
                  <a:moveTo>
                    <a:pt x="86" y="200"/>
                  </a:moveTo>
                  <a:cubicBezTo>
                    <a:pt x="104" y="218"/>
                    <a:pt x="124" y="235"/>
                    <a:pt x="146" y="261"/>
                  </a:cubicBezTo>
                  <a:cubicBezTo>
                    <a:pt x="170" y="286"/>
                    <a:pt x="191" y="322"/>
                    <a:pt x="235" y="374"/>
                  </a:cubicBezTo>
                  <a:cubicBezTo>
                    <a:pt x="216" y="296"/>
                    <a:pt x="215" y="255"/>
                    <a:pt x="198" y="225"/>
                  </a:cubicBezTo>
                  <a:cubicBezTo>
                    <a:pt x="183" y="196"/>
                    <a:pt x="160" y="180"/>
                    <a:pt x="134" y="165"/>
                  </a:cubicBezTo>
                  <a:cubicBezTo>
                    <a:pt x="81" y="136"/>
                    <a:pt x="20" y="110"/>
                    <a:pt x="0" y="0"/>
                  </a:cubicBezTo>
                  <a:cubicBezTo>
                    <a:pt x="20" y="125"/>
                    <a:pt x="48" y="165"/>
                    <a:pt x="86" y="200"/>
                  </a:cubicBezTo>
                  <a:close/>
                </a:path>
              </a:pathLst>
            </a:custGeom>
            <a:solidFill>
              <a:srgbClr val="FDF2C4">
                <a:alpha val="7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1" name="Freeform 251"/>
            <p:cNvSpPr/>
            <p:nvPr/>
          </p:nvSpPr>
          <p:spPr bwMode="auto">
            <a:xfrm>
              <a:off x="8374427" y="851680"/>
              <a:ext cx="381451" cy="231107"/>
            </a:xfrm>
            <a:custGeom>
              <a:avLst/>
              <a:gdLst>
                <a:gd name="T0" fmla="*/ 276 w 594"/>
                <a:gd name="T1" fmla="*/ 93 h 359"/>
                <a:gd name="T2" fmla="*/ 64 w 594"/>
                <a:gd name="T3" fmla="*/ 317 h 359"/>
                <a:gd name="T4" fmla="*/ 284 w 594"/>
                <a:gd name="T5" fmla="*/ 186 h 359"/>
                <a:gd name="T6" fmla="*/ 420 w 594"/>
                <a:gd name="T7" fmla="*/ 81 h 359"/>
                <a:gd name="T8" fmla="*/ 554 w 594"/>
                <a:gd name="T9" fmla="*/ 124 h 359"/>
                <a:gd name="T10" fmla="*/ 583 w 594"/>
                <a:gd name="T11" fmla="*/ 226 h 359"/>
                <a:gd name="T12" fmla="*/ 478 w 594"/>
                <a:gd name="T13" fmla="*/ 43 h 359"/>
                <a:gd name="T14" fmla="*/ 237 w 594"/>
                <a:gd name="T15" fmla="*/ 39 h 359"/>
                <a:gd name="T16" fmla="*/ 97 w 594"/>
                <a:gd name="T17" fmla="*/ 204 h 359"/>
                <a:gd name="T18" fmla="*/ 0 w 594"/>
                <a:gd name="T19" fmla="*/ 359 h 359"/>
                <a:gd name="T20" fmla="*/ 276 w 594"/>
                <a:gd name="T21" fmla="*/ 93 h 3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94" h="359">
                  <a:moveTo>
                    <a:pt x="276" y="93"/>
                  </a:moveTo>
                  <a:cubicBezTo>
                    <a:pt x="218" y="160"/>
                    <a:pt x="132" y="244"/>
                    <a:pt x="64" y="317"/>
                  </a:cubicBezTo>
                  <a:cubicBezTo>
                    <a:pt x="179" y="269"/>
                    <a:pt x="235" y="235"/>
                    <a:pt x="284" y="186"/>
                  </a:cubicBezTo>
                  <a:cubicBezTo>
                    <a:pt x="331" y="141"/>
                    <a:pt x="371" y="93"/>
                    <a:pt x="420" y="81"/>
                  </a:cubicBezTo>
                  <a:cubicBezTo>
                    <a:pt x="485" y="65"/>
                    <a:pt x="530" y="90"/>
                    <a:pt x="554" y="124"/>
                  </a:cubicBezTo>
                  <a:cubicBezTo>
                    <a:pt x="577" y="158"/>
                    <a:pt x="584" y="200"/>
                    <a:pt x="583" y="226"/>
                  </a:cubicBezTo>
                  <a:cubicBezTo>
                    <a:pt x="594" y="160"/>
                    <a:pt x="557" y="84"/>
                    <a:pt x="478" y="43"/>
                  </a:cubicBezTo>
                  <a:cubicBezTo>
                    <a:pt x="402" y="1"/>
                    <a:pt x="294" y="0"/>
                    <a:pt x="237" y="39"/>
                  </a:cubicBezTo>
                  <a:cubicBezTo>
                    <a:pt x="148" y="100"/>
                    <a:pt x="120" y="157"/>
                    <a:pt x="97" y="204"/>
                  </a:cubicBezTo>
                  <a:cubicBezTo>
                    <a:pt x="75" y="253"/>
                    <a:pt x="56" y="287"/>
                    <a:pt x="0" y="359"/>
                  </a:cubicBezTo>
                  <a:cubicBezTo>
                    <a:pt x="79" y="259"/>
                    <a:pt x="203" y="163"/>
                    <a:pt x="276" y="93"/>
                  </a:cubicBezTo>
                  <a:close/>
                </a:path>
              </a:pathLst>
            </a:custGeom>
            <a:solidFill>
              <a:srgbClr val="FDF2C4">
                <a:alpha val="7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2" name="Freeform 252"/>
            <p:cNvSpPr/>
            <p:nvPr/>
          </p:nvSpPr>
          <p:spPr bwMode="auto">
            <a:xfrm>
              <a:off x="8293664" y="844225"/>
              <a:ext cx="135434" cy="277080"/>
            </a:xfrm>
            <a:custGeom>
              <a:avLst/>
              <a:gdLst>
                <a:gd name="T0" fmla="*/ 132 w 212"/>
                <a:gd name="T1" fmla="*/ 206 h 430"/>
                <a:gd name="T2" fmla="*/ 168 w 212"/>
                <a:gd name="T3" fmla="*/ 132 h 430"/>
                <a:gd name="T4" fmla="*/ 212 w 212"/>
                <a:gd name="T5" fmla="*/ 0 h 430"/>
                <a:gd name="T6" fmla="*/ 145 w 212"/>
                <a:gd name="T7" fmla="*/ 113 h 430"/>
                <a:gd name="T8" fmla="*/ 72 w 212"/>
                <a:gd name="T9" fmla="*/ 184 h 430"/>
                <a:gd name="T10" fmla="*/ 91 w 212"/>
                <a:gd name="T11" fmla="*/ 430 h 430"/>
                <a:gd name="T12" fmla="*/ 132 w 212"/>
                <a:gd name="T13" fmla="*/ 206 h 4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12" h="430">
                  <a:moveTo>
                    <a:pt x="132" y="206"/>
                  </a:moveTo>
                  <a:cubicBezTo>
                    <a:pt x="146" y="184"/>
                    <a:pt x="158" y="163"/>
                    <a:pt x="168" y="132"/>
                  </a:cubicBezTo>
                  <a:cubicBezTo>
                    <a:pt x="179" y="102"/>
                    <a:pt x="185" y="63"/>
                    <a:pt x="212" y="0"/>
                  </a:cubicBezTo>
                  <a:cubicBezTo>
                    <a:pt x="187" y="55"/>
                    <a:pt x="169" y="86"/>
                    <a:pt x="145" y="113"/>
                  </a:cubicBezTo>
                  <a:cubicBezTo>
                    <a:pt x="122" y="139"/>
                    <a:pt x="94" y="160"/>
                    <a:pt x="72" y="184"/>
                  </a:cubicBezTo>
                  <a:cubicBezTo>
                    <a:pt x="26" y="234"/>
                    <a:pt x="0" y="297"/>
                    <a:pt x="91" y="430"/>
                  </a:cubicBezTo>
                  <a:cubicBezTo>
                    <a:pt x="78" y="298"/>
                    <a:pt x="106" y="250"/>
                    <a:pt x="132" y="206"/>
                  </a:cubicBezTo>
                  <a:close/>
                </a:path>
              </a:pathLst>
            </a:custGeom>
            <a:solidFill>
              <a:srgbClr val="FDF2C4">
                <a:alpha val="7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3" name="Freeform 253"/>
            <p:cNvSpPr/>
            <p:nvPr/>
          </p:nvSpPr>
          <p:spPr bwMode="auto">
            <a:xfrm>
              <a:off x="4885460" y="2776328"/>
              <a:ext cx="651075" cy="350388"/>
            </a:xfrm>
            <a:custGeom>
              <a:avLst/>
              <a:gdLst>
                <a:gd name="T0" fmla="*/ 212 w 1014"/>
                <a:gd name="T1" fmla="*/ 516 h 544"/>
                <a:gd name="T2" fmla="*/ 598 w 1014"/>
                <a:gd name="T3" fmla="*/ 423 h 544"/>
                <a:gd name="T4" fmla="*/ 991 w 1014"/>
                <a:gd name="T5" fmla="*/ 228 h 544"/>
                <a:gd name="T6" fmla="*/ 628 w 1014"/>
                <a:gd name="T7" fmla="*/ 340 h 544"/>
                <a:gd name="T8" fmla="*/ 1014 w 1014"/>
                <a:gd name="T9" fmla="*/ 203 h 544"/>
                <a:gd name="T10" fmla="*/ 659 w 1014"/>
                <a:gd name="T11" fmla="*/ 88 h 544"/>
                <a:gd name="T12" fmla="*/ 475 w 1014"/>
                <a:gd name="T13" fmla="*/ 398 h 544"/>
                <a:gd name="T14" fmla="*/ 59 w 1014"/>
                <a:gd name="T15" fmla="*/ 277 h 544"/>
                <a:gd name="T16" fmla="*/ 246 w 1014"/>
                <a:gd name="T17" fmla="*/ 145 h 544"/>
                <a:gd name="T18" fmla="*/ 312 w 1014"/>
                <a:gd name="T19" fmla="*/ 341 h 544"/>
                <a:gd name="T20" fmla="*/ 246 w 1014"/>
                <a:gd name="T21" fmla="*/ 110 h 544"/>
                <a:gd name="T22" fmla="*/ 8 w 1014"/>
                <a:gd name="T23" fmla="*/ 312 h 544"/>
                <a:gd name="T24" fmla="*/ 212 w 1014"/>
                <a:gd name="T25" fmla="*/ 516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014" h="544">
                  <a:moveTo>
                    <a:pt x="212" y="516"/>
                  </a:moveTo>
                  <a:cubicBezTo>
                    <a:pt x="401" y="544"/>
                    <a:pt x="425" y="466"/>
                    <a:pt x="598" y="423"/>
                  </a:cubicBezTo>
                  <a:cubicBezTo>
                    <a:pt x="807" y="372"/>
                    <a:pt x="807" y="173"/>
                    <a:pt x="991" y="228"/>
                  </a:cubicBezTo>
                  <a:cubicBezTo>
                    <a:pt x="922" y="112"/>
                    <a:pt x="709" y="162"/>
                    <a:pt x="628" y="340"/>
                  </a:cubicBezTo>
                  <a:cubicBezTo>
                    <a:pt x="673" y="138"/>
                    <a:pt x="902" y="82"/>
                    <a:pt x="1014" y="203"/>
                  </a:cubicBezTo>
                  <a:cubicBezTo>
                    <a:pt x="971" y="81"/>
                    <a:pt x="813" y="0"/>
                    <a:pt x="659" y="88"/>
                  </a:cubicBezTo>
                  <a:cubicBezTo>
                    <a:pt x="518" y="168"/>
                    <a:pt x="564" y="290"/>
                    <a:pt x="475" y="398"/>
                  </a:cubicBezTo>
                  <a:cubicBezTo>
                    <a:pt x="362" y="536"/>
                    <a:pt x="39" y="495"/>
                    <a:pt x="59" y="277"/>
                  </a:cubicBezTo>
                  <a:cubicBezTo>
                    <a:pt x="67" y="183"/>
                    <a:pt x="171" y="127"/>
                    <a:pt x="246" y="145"/>
                  </a:cubicBezTo>
                  <a:cubicBezTo>
                    <a:pt x="322" y="162"/>
                    <a:pt x="399" y="221"/>
                    <a:pt x="312" y="341"/>
                  </a:cubicBezTo>
                  <a:cubicBezTo>
                    <a:pt x="395" y="261"/>
                    <a:pt x="376" y="146"/>
                    <a:pt x="246" y="110"/>
                  </a:cubicBezTo>
                  <a:cubicBezTo>
                    <a:pt x="135" y="80"/>
                    <a:pt x="0" y="186"/>
                    <a:pt x="8" y="312"/>
                  </a:cubicBezTo>
                  <a:cubicBezTo>
                    <a:pt x="16" y="432"/>
                    <a:pt x="112" y="501"/>
                    <a:pt x="212" y="516"/>
                  </a:cubicBezTo>
                  <a:close/>
                </a:path>
              </a:pathLst>
            </a:custGeom>
            <a:solidFill>
              <a:srgbClr val="FDF2C4">
                <a:alpha val="7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4" name="Freeform 254"/>
            <p:cNvSpPr/>
            <p:nvPr/>
          </p:nvSpPr>
          <p:spPr bwMode="auto">
            <a:xfrm>
              <a:off x="5301700" y="2382452"/>
              <a:ext cx="231107" cy="436121"/>
            </a:xfrm>
            <a:custGeom>
              <a:avLst/>
              <a:gdLst>
                <a:gd name="T0" fmla="*/ 59 w 359"/>
                <a:gd name="T1" fmla="*/ 330 h 678"/>
                <a:gd name="T2" fmla="*/ 134 w 359"/>
                <a:gd name="T3" fmla="*/ 546 h 678"/>
                <a:gd name="T4" fmla="*/ 338 w 359"/>
                <a:gd name="T5" fmla="*/ 678 h 678"/>
                <a:gd name="T6" fmla="*/ 233 w 359"/>
                <a:gd name="T7" fmla="*/ 527 h 678"/>
                <a:gd name="T8" fmla="*/ 153 w 359"/>
                <a:gd name="T9" fmla="*/ 354 h 678"/>
                <a:gd name="T10" fmla="*/ 326 w 359"/>
                <a:gd name="T11" fmla="*/ 611 h 678"/>
                <a:gd name="T12" fmla="*/ 285 w 359"/>
                <a:gd name="T13" fmla="*/ 380 h 678"/>
                <a:gd name="T14" fmla="*/ 122 w 359"/>
                <a:gd name="T15" fmla="*/ 223 h 678"/>
                <a:gd name="T16" fmla="*/ 33 w 359"/>
                <a:gd name="T17" fmla="*/ 0 h 678"/>
                <a:gd name="T18" fmla="*/ 59 w 359"/>
                <a:gd name="T19" fmla="*/ 330 h 6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59" h="678">
                  <a:moveTo>
                    <a:pt x="59" y="330"/>
                  </a:moveTo>
                  <a:cubicBezTo>
                    <a:pt x="56" y="383"/>
                    <a:pt x="72" y="483"/>
                    <a:pt x="134" y="546"/>
                  </a:cubicBezTo>
                  <a:cubicBezTo>
                    <a:pt x="187" y="600"/>
                    <a:pt x="297" y="613"/>
                    <a:pt x="338" y="678"/>
                  </a:cubicBezTo>
                  <a:cubicBezTo>
                    <a:pt x="327" y="611"/>
                    <a:pt x="272" y="584"/>
                    <a:pt x="233" y="527"/>
                  </a:cubicBezTo>
                  <a:cubicBezTo>
                    <a:pt x="197" y="475"/>
                    <a:pt x="184" y="421"/>
                    <a:pt x="153" y="354"/>
                  </a:cubicBezTo>
                  <a:cubicBezTo>
                    <a:pt x="197" y="429"/>
                    <a:pt x="294" y="494"/>
                    <a:pt x="326" y="611"/>
                  </a:cubicBezTo>
                  <a:cubicBezTo>
                    <a:pt x="359" y="526"/>
                    <a:pt x="332" y="446"/>
                    <a:pt x="285" y="380"/>
                  </a:cubicBezTo>
                  <a:cubicBezTo>
                    <a:pt x="239" y="314"/>
                    <a:pt x="175" y="261"/>
                    <a:pt x="122" y="223"/>
                  </a:cubicBezTo>
                  <a:cubicBezTo>
                    <a:pt x="52" y="175"/>
                    <a:pt x="15" y="82"/>
                    <a:pt x="33" y="0"/>
                  </a:cubicBezTo>
                  <a:cubicBezTo>
                    <a:pt x="0" y="89"/>
                    <a:pt x="62" y="203"/>
                    <a:pt x="59" y="330"/>
                  </a:cubicBezTo>
                  <a:close/>
                </a:path>
              </a:pathLst>
            </a:custGeom>
            <a:solidFill>
              <a:srgbClr val="FDF2C4">
                <a:alpha val="7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5" name="Freeform 255"/>
            <p:cNvSpPr/>
            <p:nvPr/>
          </p:nvSpPr>
          <p:spPr bwMode="auto">
            <a:xfrm>
              <a:off x="4171016" y="2196075"/>
              <a:ext cx="170224" cy="424938"/>
            </a:xfrm>
            <a:custGeom>
              <a:avLst/>
              <a:gdLst>
                <a:gd name="T0" fmla="*/ 152 w 265"/>
                <a:gd name="T1" fmla="*/ 220 h 660"/>
                <a:gd name="T2" fmla="*/ 80 w 265"/>
                <a:gd name="T3" fmla="*/ 391 h 660"/>
                <a:gd name="T4" fmla="*/ 72 w 265"/>
                <a:gd name="T5" fmla="*/ 508 h 660"/>
                <a:gd name="T6" fmla="*/ 150 w 265"/>
                <a:gd name="T7" fmla="*/ 630 h 660"/>
                <a:gd name="T8" fmla="*/ 179 w 265"/>
                <a:gd name="T9" fmla="*/ 364 h 660"/>
                <a:gd name="T10" fmla="*/ 148 w 265"/>
                <a:gd name="T11" fmla="*/ 525 h 660"/>
                <a:gd name="T12" fmla="*/ 202 w 265"/>
                <a:gd name="T13" fmla="*/ 660 h 660"/>
                <a:gd name="T14" fmla="*/ 191 w 265"/>
                <a:gd name="T15" fmla="*/ 543 h 660"/>
                <a:gd name="T16" fmla="*/ 252 w 265"/>
                <a:gd name="T17" fmla="*/ 382 h 660"/>
                <a:gd name="T18" fmla="*/ 190 w 265"/>
                <a:gd name="T19" fmla="*/ 159 h 660"/>
                <a:gd name="T20" fmla="*/ 0 w 265"/>
                <a:gd name="T21" fmla="*/ 13 h 660"/>
                <a:gd name="T22" fmla="*/ 152 w 265"/>
                <a:gd name="T23" fmla="*/ 220 h 6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65" h="660">
                  <a:moveTo>
                    <a:pt x="152" y="220"/>
                  </a:moveTo>
                  <a:cubicBezTo>
                    <a:pt x="145" y="272"/>
                    <a:pt x="103" y="321"/>
                    <a:pt x="80" y="391"/>
                  </a:cubicBezTo>
                  <a:cubicBezTo>
                    <a:pt x="70" y="426"/>
                    <a:pt x="63" y="466"/>
                    <a:pt x="72" y="508"/>
                  </a:cubicBezTo>
                  <a:cubicBezTo>
                    <a:pt x="80" y="551"/>
                    <a:pt x="104" y="598"/>
                    <a:pt x="150" y="630"/>
                  </a:cubicBezTo>
                  <a:cubicBezTo>
                    <a:pt x="110" y="559"/>
                    <a:pt x="133" y="431"/>
                    <a:pt x="179" y="364"/>
                  </a:cubicBezTo>
                  <a:cubicBezTo>
                    <a:pt x="158" y="406"/>
                    <a:pt x="144" y="467"/>
                    <a:pt x="148" y="525"/>
                  </a:cubicBezTo>
                  <a:cubicBezTo>
                    <a:pt x="150" y="584"/>
                    <a:pt x="172" y="638"/>
                    <a:pt x="202" y="660"/>
                  </a:cubicBezTo>
                  <a:cubicBezTo>
                    <a:pt x="166" y="619"/>
                    <a:pt x="175" y="578"/>
                    <a:pt x="191" y="543"/>
                  </a:cubicBezTo>
                  <a:cubicBezTo>
                    <a:pt x="209" y="505"/>
                    <a:pt x="233" y="466"/>
                    <a:pt x="252" y="382"/>
                  </a:cubicBezTo>
                  <a:cubicBezTo>
                    <a:pt x="265" y="330"/>
                    <a:pt x="235" y="242"/>
                    <a:pt x="190" y="159"/>
                  </a:cubicBezTo>
                  <a:cubicBezTo>
                    <a:pt x="145" y="78"/>
                    <a:pt x="82" y="0"/>
                    <a:pt x="0" y="13"/>
                  </a:cubicBezTo>
                  <a:cubicBezTo>
                    <a:pt x="65" y="12"/>
                    <a:pt x="171" y="83"/>
                    <a:pt x="152" y="220"/>
                  </a:cubicBezTo>
                  <a:close/>
                </a:path>
              </a:pathLst>
            </a:custGeom>
            <a:solidFill>
              <a:srgbClr val="FDF2C4">
                <a:alpha val="7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6" name="Freeform 256"/>
            <p:cNvSpPr/>
            <p:nvPr/>
          </p:nvSpPr>
          <p:spPr bwMode="auto">
            <a:xfrm>
              <a:off x="4103921" y="2320326"/>
              <a:ext cx="207500" cy="510672"/>
            </a:xfrm>
            <a:custGeom>
              <a:avLst/>
              <a:gdLst>
                <a:gd name="T0" fmla="*/ 163 w 323"/>
                <a:gd name="T1" fmla="*/ 629 h 792"/>
                <a:gd name="T2" fmla="*/ 323 w 323"/>
                <a:gd name="T3" fmla="*/ 792 h 792"/>
                <a:gd name="T4" fmla="*/ 208 w 323"/>
                <a:gd name="T5" fmla="*/ 619 h 792"/>
                <a:gd name="T6" fmla="*/ 104 w 323"/>
                <a:gd name="T7" fmla="*/ 434 h 792"/>
                <a:gd name="T8" fmla="*/ 298 w 323"/>
                <a:gd name="T9" fmla="*/ 698 h 792"/>
                <a:gd name="T10" fmla="*/ 210 w 323"/>
                <a:gd name="T11" fmla="*/ 488 h 792"/>
                <a:gd name="T12" fmla="*/ 115 w 323"/>
                <a:gd name="T13" fmla="*/ 287 h 792"/>
                <a:gd name="T14" fmla="*/ 159 w 323"/>
                <a:gd name="T15" fmla="*/ 0 h 792"/>
                <a:gd name="T16" fmla="*/ 29 w 323"/>
                <a:gd name="T17" fmla="*/ 452 h 792"/>
                <a:gd name="T18" fmla="*/ 163 w 323"/>
                <a:gd name="T19" fmla="*/ 629 h 7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23" h="792">
                  <a:moveTo>
                    <a:pt x="163" y="629"/>
                  </a:moveTo>
                  <a:cubicBezTo>
                    <a:pt x="226" y="670"/>
                    <a:pt x="284" y="703"/>
                    <a:pt x="323" y="792"/>
                  </a:cubicBezTo>
                  <a:cubicBezTo>
                    <a:pt x="292" y="697"/>
                    <a:pt x="254" y="661"/>
                    <a:pt x="208" y="619"/>
                  </a:cubicBezTo>
                  <a:cubicBezTo>
                    <a:pt x="164" y="577"/>
                    <a:pt x="118" y="532"/>
                    <a:pt x="104" y="434"/>
                  </a:cubicBezTo>
                  <a:cubicBezTo>
                    <a:pt x="141" y="572"/>
                    <a:pt x="264" y="632"/>
                    <a:pt x="298" y="698"/>
                  </a:cubicBezTo>
                  <a:cubicBezTo>
                    <a:pt x="277" y="593"/>
                    <a:pt x="247" y="541"/>
                    <a:pt x="210" y="488"/>
                  </a:cubicBezTo>
                  <a:cubicBezTo>
                    <a:pt x="175" y="436"/>
                    <a:pt x="136" y="384"/>
                    <a:pt x="115" y="287"/>
                  </a:cubicBezTo>
                  <a:cubicBezTo>
                    <a:pt x="96" y="198"/>
                    <a:pt x="174" y="145"/>
                    <a:pt x="159" y="0"/>
                  </a:cubicBezTo>
                  <a:cubicBezTo>
                    <a:pt x="162" y="168"/>
                    <a:pt x="0" y="222"/>
                    <a:pt x="29" y="452"/>
                  </a:cubicBezTo>
                  <a:cubicBezTo>
                    <a:pt x="42" y="545"/>
                    <a:pt x="102" y="589"/>
                    <a:pt x="163" y="629"/>
                  </a:cubicBezTo>
                  <a:close/>
                </a:path>
              </a:pathLst>
            </a:custGeom>
            <a:solidFill>
              <a:srgbClr val="FDF2C4">
                <a:alpha val="7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" name="Freeform 257"/>
            <p:cNvSpPr/>
            <p:nvPr/>
          </p:nvSpPr>
          <p:spPr bwMode="auto">
            <a:xfrm>
              <a:off x="4349937" y="2210986"/>
              <a:ext cx="86976" cy="249745"/>
            </a:xfrm>
            <a:custGeom>
              <a:avLst/>
              <a:gdLst>
                <a:gd name="T0" fmla="*/ 120 w 135"/>
                <a:gd name="T1" fmla="*/ 301 h 387"/>
                <a:gd name="T2" fmla="*/ 121 w 135"/>
                <a:gd name="T3" fmla="*/ 209 h 387"/>
                <a:gd name="T4" fmla="*/ 102 w 135"/>
                <a:gd name="T5" fmla="*/ 0 h 387"/>
                <a:gd name="T6" fmla="*/ 62 w 135"/>
                <a:gd name="T7" fmla="*/ 204 h 387"/>
                <a:gd name="T8" fmla="*/ 62 w 135"/>
                <a:gd name="T9" fmla="*/ 283 h 387"/>
                <a:gd name="T10" fmla="*/ 0 w 135"/>
                <a:gd name="T11" fmla="*/ 387 h 387"/>
                <a:gd name="T12" fmla="*/ 120 w 135"/>
                <a:gd name="T13" fmla="*/ 301 h 3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5" h="387">
                  <a:moveTo>
                    <a:pt x="120" y="301"/>
                  </a:moveTo>
                  <a:cubicBezTo>
                    <a:pt x="135" y="268"/>
                    <a:pt x="130" y="238"/>
                    <a:pt x="121" y="209"/>
                  </a:cubicBezTo>
                  <a:cubicBezTo>
                    <a:pt x="100" y="151"/>
                    <a:pt x="64" y="103"/>
                    <a:pt x="102" y="0"/>
                  </a:cubicBezTo>
                  <a:cubicBezTo>
                    <a:pt x="56" y="115"/>
                    <a:pt x="56" y="156"/>
                    <a:pt x="62" y="204"/>
                  </a:cubicBezTo>
                  <a:cubicBezTo>
                    <a:pt x="65" y="227"/>
                    <a:pt x="68" y="252"/>
                    <a:pt x="62" y="283"/>
                  </a:cubicBezTo>
                  <a:cubicBezTo>
                    <a:pt x="56" y="312"/>
                    <a:pt x="41" y="353"/>
                    <a:pt x="0" y="387"/>
                  </a:cubicBezTo>
                  <a:cubicBezTo>
                    <a:pt x="68" y="375"/>
                    <a:pt x="106" y="333"/>
                    <a:pt x="120" y="301"/>
                  </a:cubicBezTo>
                  <a:close/>
                </a:path>
              </a:pathLst>
            </a:custGeom>
            <a:solidFill>
              <a:srgbClr val="FDF2C4">
                <a:alpha val="7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" name="Freeform 258"/>
            <p:cNvSpPr/>
            <p:nvPr/>
          </p:nvSpPr>
          <p:spPr bwMode="auto">
            <a:xfrm>
              <a:off x="3702590" y="1586003"/>
              <a:ext cx="601375" cy="498247"/>
            </a:xfrm>
            <a:custGeom>
              <a:avLst/>
              <a:gdLst>
                <a:gd name="T0" fmla="*/ 669 w 936"/>
                <a:gd name="T1" fmla="*/ 289 h 773"/>
                <a:gd name="T2" fmla="*/ 550 w 936"/>
                <a:gd name="T3" fmla="*/ 368 h 773"/>
                <a:gd name="T4" fmla="*/ 393 w 936"/>
                <a:gd name="T5" fmla="*/ 471 h 773"/>
                <a:gd name="T6" fmla="*/ 485 w 936"/>
                <a:gd name="T7" fmla="*/ 315 h 773"/>
                <a:gd name="T8" fmla="*/ 654 w 936"/>
                <a:gd name="T9" fmla="*/ 97 h 773"/>
                <a:gd name="T10" fmla="*/ 351 w 936"/>
                <a:gd name="T11" fmla="*/ 290 h 773"/>
                <a:gd name="T12" fmla="*/ 504 w 936"/>
                <a:gd name="T13" fmla="*/ 52 h 773"/>
                <a:gd name="T14" fmla="*/ 0 w 936"/>
                <a:gd name="T15" fmla="*/ 391 h 773"/>
                <a:gd name="T16" fmla="*/ 219 w 936"/>
                <a:gd name="T17" fmla="*/ 518 h 773"/>
                <a:gd name="T18" fmla="*/ 404 w 936"/>
                <a:gd name="T19" fmla="*/ 773 h 773"/>
                <a:gd name="T20" fmla="*/ 769 w 936"/>
                <a:gd name="T21" fmla="*/ 625 h 773"/>
                <a:gd name="T22" fmla="*/ 753 w 936"/>
                <a:gd name="T23" fmla="*/ 530 h 773"/>
                <a:gd name="T24" fmla="*/ 778 w 936"/>
                <a:gd name="T25" fmla="*/ 684 h 773"/>
                <a:gd name="T26" fmla="*/ 868 w 936"/>
                <a:gd name="T27" fmla="*/ 566 h 773"/>
                <a:gd name="T28" fmla="*/ 931 w 936"/>
                <a:gd name="T29" fmla="*/ 340 h 773"/>
                <a:gd name="T30" fmla="*/ 866 w 936"/>
                <a:gd name="T31" fmla="*/ 110 h 773"/>
                <a:gd name="T32" fmla="*/ 669 w 936"/>
                <a:gd name="T33" fmla="*/ 289 h 7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936" h="773">
                  <a:moveTo>
                    <a:pt x="669" y="289"/>
                  </a:moveTo>
                  <a:cubicBezTo>
                    <a:pt x="619" y="289"/>
                    <a:pt x="586" y="325"/>
                    <a:pt x="550" y="368"/>
                  </a:cubicBezTo>
                  <a:cubicBezTo>
                    <a:pt x="512" y="410"/>
                    <a:pt x="471" y="459"/>
                    <a:pt x="393" y="471"/>
                  </a:cubicBezTo>
                  <a:cubicBezTo>
                    <a:pt x="455" y="409"/>
                    <a:pt x="457" y="396"/>
                    <a:pt x="485" y="315"/>
                  </a:cubicBezTo>
                  <a:cubicBezTo>
                    <a:pt x="523" y="220"/>
                    <a:pt x="617" y="194"/>
                    <a:pt x="654" y="97"/>
                  </a:cubicBezTo>
                  <a:cubicBezTo>
                    <a:pt x="615" y="179"/>
                    <a:pt x="463" y="199"/>
                    <a:pt x="351" y="290"/>
                  </a:cubicBezTo>
                  <a:cubicBezTo>
                    <a:pt x="334" y="180"/>
                    <a:pt x="375" y="107"/>
                    <a:pt x="504" y="52"/>
                  </a:cubicBezTo>
                  <a:cubicBezTo>
                    <a:pt x="205" y="0"/>
                    <a:pt x="15" y="197"/>
                    <a:pt x="0" y="391"/>
                  </a:cubicBezTo>
                  <a:cubicBezTo>
                    <a:pt x="85" y="251"/>
                    <a:pt x="137" y="399"/>
                    <a:pt x="219" y="518"/>
                  </a:cubicBezTo>
                  <a:cubicBezTo>
                    <a:pt x="294" y="623"/>
                    <a:pt x="345" y="624"/>
                    <a:pt x="404" y="773"/>
                  </a:cubicBezTo>
                  <a:cubicBezTo>
                    <a:pt x="407" y="667"/>
                    <a:pt x="627" y="684"/>
                    <a:pt x="769" y="625"/>
                  </a:cubicBezTo>
                  <a:cubicBezTo>
                    <a:pt x="780" y="605"/>
                    <a:pt x="775" y="573"/>
                    <a:pt x="753" y="530"/>
                  </a:cubicBezTo>
                  <a:cubicBezTo>
                    <a:pt x="767" y="550"/>
                    <a:pt x="820" y="607"/>
                    <a:pt x="778" y="684"/>
                  </a:cubicBezTo>
                  <a:cubicBezTo>
                    <a:pt x="817" y="652"/>
                    <a:pt x="800" y="623"/>
                    <a:pt x="868" y="566"/>
                  </a:cubicBezTo>
                  <a:cubicBezTo>
                    <a:pt x="927" y="514"/>
                    <a:pt x="936" y="425"/>
                    <a:pt x="931" y="340"/>
                  </a:cubicBezTo>
                  <a:cubicBezTo>
                    <a:pt x="925" y="254"/>
                    <a:pt x="904" y="170"/>
                    <a:pt x="866" y="110"/>
                  </a:cubicBezTo>
                  <a:cubicBezTo>
                    <a:pt x="845" y="270"/>
                    <a:pt x="771" y="290"/>
                    <a:pt x="669" y="289"/>
                  </a:cubicBezTo>
                  <a:close/>
                </a:path>
              </a:pathLst>
            </a:custGeom>
            <a:solidFill>
              <a:srgbClr val="FDF2C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" name="Freeform 259"/>
            <p:cNvSpPr/>
            <p:nvPr/>
          </p:nvSpPr>
          <p:spPr bwMode="auto">
            <a:xfrm>
              <a:off x="4813394" y="1349927"/>
              <a:ext cx="9940" cy="7455"/>
            </a:xfrm>
            <a:custGeom>
              <a:avLst/>
              <a:gdLst>
                <a:gd name="T0" fmla="*/ 0 w 16"/>
                <a:gd name="T1" fmla="*/ 11 h 11"/>
                <a:gd name="T2" fmla="*/ 16 w 16"/>
                <a:gd name="T3" fmla="*/ 0 h 11"/>
                <a:gd name="T4" fmla="*/ 0 w 16"/>
                <a:gd name="T5" fmla="*/ 1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6" h="11">
                  <a:moveTo>
                    <a:pt x="0" y="11"/>
                  </a:moveTo>
                  <a:cubicBezTo>
                    <a:pt x="5" y="7"/>
                    <a:pt x="10" y="4"/>
                    <a:pt x="16" y="0"/>
                  </a:cubicBezTo>
                  <a:lnTo>
                    <a:pt x="0" y="11"/>
                  </a:lnTo>
                  <a:close/>
                </a:path>
              </a:pathLst>
            </a:custGeom>
            <a:solidFill>
              <a:srgbClr val="FDF2C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" name="Freeform 260"/>
            <p:cNvSpPr/>
            <p:nvPr/>
          </p:nvSpPr>
          <p:spPr bwMode="auto">
            <a:xfrm>
              <a:off x="4346210" y="1315136"/>
              <a:ext cx="467184" cy="365298"/>
            </a:xfrm>
            <a:custGeom>
              <a:avLst/>
              <a:gdLst>
                <a:gd name="T0" fmla="*/ 497 w 727"/>
                <a:gd name="T1" fmla="*/ 4 h 566"/>
                <a:gd name="T2" fmla="*/ 337 w 727"/>
                <a:gd name="T3" fmla="*/ 229 h 566"/>
                <a:gd name="T4" fmla="*/ 490 w 727"/>
                <a:gd name="T5" fmla="*/ 99 h 566"/>
                <a:gd name="T6" fmla="*/ 329 w 727"/>
                <a:gd name="T7" fmla="*/ 367 h 566"/>
                <a:gd name="T8" fmla="*/ 198 w 727"/>
                <a:gd name="T9" fmla="*/ 452 h 566"/>
                <a:gd name="T10" fmla="*/ 340 w 727"/>
                <a:gd name="T11" fmla="*/ 392 h 566"/>
                <a:gd name="T12" fmla="*/ 0 w 727"/>
                <a:gd name="T13" fmla="*/ 479 h 566"/>
                <a:gd name="T14" fmla="*/ 193 w 727"/>
                <a:gd name="T15" fmla="*/ 551 h 566"/>
                <a:gd name="T16" fmla="*/ 351 w 727"/>
                <a:gd name="T17" fmla="*/ 467 h 566"/>
                <a:gd name="T18" fmla="*/ 505 w 727"/>
                <a:gd name="T19" fmla="*/ 278 h 566"/>
                <a:gd name="T20" fmla="*/ 438 w 727"/>
                <a:gd name="T21" fmla="*/ 337 h 566"/>
                <a:gd name="T22" fmla="*/ 727 w 727"/>
                <a:gd name="T23" fmla="*/ 64 h 566"/>
                <a:gd name="T24" fmla="*/ 497 w 727"/>
                <a:gd name="T25" fmla="*/ 4 h 5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27" h="566">
                  <a:moveTo>
                    <a:pt x="497" y="4"/>
                  </a:moveTo>
                  <a:cubicBezTo>
                    <a:pt x="471" y="75"/>
                    <a:pt x="430" y="153"/>
                    <a:pt x="337" y="229"/>
                  </a:cubicBezTo>
                  <a:cubicBezTo>
                    <a:pt x="387" y="205"/>
                    <a:pt x="447" y="161"/>
                    <a:pt x="490" y="99"/>
                  </a:cubicBezTo>
                  <a:cubicBezTo>
                    <a:pt x="461" y="168"/>
                    <a:pt x="407" y="327"/>
                    <a:pt x="329" y="367"/>
                  </a:cubicBezTo>
                  <a:cubicBezTo>
                    <a:pt x="278" y="389"/>
                    <a:pt x="241" y="416"/>
                    <a:pt x="198" y="452"/>
                  </a:cubicBezTo>
                  <a:cubicBezTo>
                    <a:pt x="266" y="410"/>
                    <a:pt x="289" y="425"/>
                    <a:pt x="340" y="392"/>
                  </a:cubicBezTo>
                  <a:cubicBezTo>
                    <a:pt x="265" y="453"/>
                    <a:pt x="162" y="552"/>
                    <a:pt x="0" y="479"/>
                  </a:cubicBezTo>
                  <a:cubicBezTo>
                    <a:pt x="51" y="553"/>
                    <a:pt x="128" y="566"/>
                    <a:pt x="193" y="551"/>
                  </a:cubicBezTo>
                  <a:cubicBezTo>
                    <a:pt x="260" y="536"/>
                    <a:pt x="318" y="495"/>
                    <a:pt x="351" y="467"/>
                  </a:cubicBezTo>
                  <a:cubicBezTo>
                    <a:pt x="436" y="391"/>
                    <a:pt x="438" y="326"/>
                    <a:pt x="505" y="278"/>
                  </a:cubicBezTo>
                  <a:cubicBezTo>
                    <a:pt x="479" y="295"/>
                    <a:pt x="456" y="313"/>
                    <a:pt x="438" y="337"/>
                  </a:cubicBezTo>
                  <a:cubicBezTo>
                    <a:pt x="485" y="258"/>
                    <a:pt x="607" y="142"/>
                    <a:pt x="727" y="64"/>
                  </a:cubicBezTo>
                  <a:cubicBezTo>
                    <a:pt x="565" y="170"/>
                    <a:pt x="622" y="0"/>
                    <a:pt x="497" y="4"/>
                  </a:cubicBezTo>
                  <a:close/>
                </a:path>
              </a:pathLst>
            </a:custGeom>
            <a:solidFill>
              <a:srgbClr val="FDF2C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" name="Freeform 261"/>
            <p:cNvSpPr/>
            <p:nvPr/>
          </p:nvSpPr>
          <p:spPr bwMode="auto">
            <a:xfrm>
              <a:off x="4358635" y="1173490"/>
              <a:ext cx="408786" cy="421211"/>
            </a:xfrm>
            <a:custGeom>
              <a:avLst/>
              <a:gdLst>
                <a:gd name="T0" fmla="*/ 452 w 636"/>
                <a:gd name="T1" fmla="*/ 80 h 653"/>
                <a:gd name="T2" fmla="*/ 204 w 636"/>
                <a:gd name="T3" fmla="*/ 121 h 653"/>
                <a:gd name="T4" fmla="*/ 249 w 636"/>
                <a:gd name="T5" fmla="*/ 228 h 653"/>
                <a:gd name="T6" fmla="*/ 114 w 636"/>
                <a:gd name="T7" fmla="*/ 368 h 653"/>
                <a:gd name="T8" fmla="*/ 256 w 636"/>
                <a:gd name="T9" fmla="*/ 247 h 653"/>
                <a:gd name="T10" fmla="*/ 80 w 636"/>
                <a:gd name="T11" fmla="*/ 503 h 653"/>
                <a:gd name="T12" fmla="*/ 256 w 636"/>
                <a:gd name="T13" fmla="*/ 401 h 653"/>
                <a:gd name="T14" fmla="*/ 0 w 636"/>
                <a:gd name="T15" fmla="*/ 653 h 653"/>
                <a:gd name="T16" fmla="*/ 288 w 636"/>
                <a:gd name="T17" fmla="*/ 433 h 653"/>
                <a:gd name="T18" fmla="*/ 205 w 636"/>
                <a:gd name="T19" fmla="*/ 485 h 653"/>
                <a:gd name="T20" fmla="*/ 450 w 636"/>
                <a:gd name="T21" fmla="*/ 244 h 653"/>
                <a:gd name="T22" fmla="*/ 457 w 636"/>
                <a:gd name="T23" fmla="*/ 181 h 653"/>
                <a:gd name="T24" fmla="*/ 636 w 636"/>
                <a:gd name="T25" fmla="*/ 0 h 653"/>
                <a:gd name="T26" fmla="*/ 452 w 636"/>
                <a:gd name="T27" fmla="*/ 80 h 6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636" h="653">
                  <a:moveTo>
                    <a:pt x="452" y="80"/>
                  </a:moveTo>
                  <a:cubicBezTo>
                    <a:pt x="402" y="71"/>
                    <a:pt x="279" y="31"/>
                    <a:pt x="204" y="121"/>
                  </a:cubicBezTo>
                  <a:cubicBezTo>
                    <a:pt x="246" y="152"/>
                    <a:pt x="268" y="206"/>
                    <a:pt x="249" y="228"/>
                  </a:cubicBezTo>
                  <a:cubicBezTo>
                    <a:pt x="230" y="249"/>
                    <a:pt x="128" y="292"/>
                    <a:pt x="114" y="368"/>
                  </a:cubicBezTo>
                  <a:cubicBezTo>
                    <a:pt x="151" y="291"/>
                    <a:pt x="203" y="275"/>
                    <a:pt x="256" y="247"/>
                  </a:cubicBezTo>
                  <a:cubicBezTo>
                    <a:pt x="231" y="304"/>
                    <a:pt x="34" y="398"/>
                    <a:pt x="80" y="503"/>
                  </a:cubicBezTo>
                  <a:cubicBezTo>
                    <a:pt x="116" y="470"/>
                    <a:pt x="184" y="421"/>
                    <a:pt x="256" y="401"/>
                  </a:cubicBezTo>
                  <a:cubicBezTo>
                    <a:pt x="186" y="442"/>
                    <a:pt x="67" y="469"/>
                    <a:pt x="0" y="653"/>
                  </a:cubicBezTo>
                  <a:cubicBezTo>
                    <a:pt x="56" y="558"/>
                    <a:pt x="243" y="514"/>
                    <a:pt x="288" y="433"/>
                  </a:cubicBezTo>
                  <a:cubicBezTo>
                    <a:pt x="251" y="468"/>
                    <a:pt x="231" y="473"/>
                    <a:pt x="205" y="485"/>
                  </a:cubicBezTo>
                  <a:cubicBezTo>
                    <a:pt x="252" y="420"/>
                    <a:pt x="397" y="376"/>
                    <a:pt x="450" y="244"/>
                  </a:cubicBezTo>
                  <a:cubicBezTo>
                    <a:pt x="460" y="218"/>
                    <a:pt x="438" y="216"/>
                    <a:pt x="457" y="181"/>
                  </a:cubicBezTo>
                  <a:cubicBezTo>
                    <a:pt x="476" y="147"/>
                    <a:pt x="543" y="28"/>
                    <a:pt x="636" y="0"/>
                  </a:cubicBezTo>
                  <a:cubicBezTo>
                    <a:pt x="561" y="10"/>
                    <a:pt x="502" y="90"/>
                    <a:pt x="452" y="80"/>
                  </a:cubicBezTo>
                  <a:close/>
                </a:path>
              </a:pathLst>
            </a:custGeom>
            <a:solidFill>
              <a:srgbClr val="FDF2C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2" name="Freeform 262"/>
            <p:cNvSpPr/>
            <p:nvPr/>
          </p:nvSpPr>
          <p:spPr bwMode="auto">
            <a:xfrm>
              <a:off x="3565914" y="1341229"/>
              <a:ext cx="669713" cy="303172"/>
            </a:xfrm>
            <a:custGeom>
              <a:avLst/>
              <a:gdLst>
                <a:gd name="T0" fmla="*/ 813 w 1043"/>
                <a:gd name="T1" fmla="*/ 315 h 470"/>
                <a:gd name="T2" fmla="*/ 573 w 1043"/>
                <a:gd name="T3" fmla="*/ 171 h 470"/>
                <a:gd name="T4" fmla="*/ 207 w 1043"/>
                <a:gd name="T5" fmla="*/ 169 h 470"/>
                <a:gd name="T6" fmla="*/ 422 w 1043"/>
                <a:gd name="T7" fmla="*/ 125 h 470"/>
                <a:gd name="T8" fmla="*/ 276 w 1043"/>
                <a:gd name="T9" fmla="*/ 65 h 470"/>
                <a:gd name="T10" fmla="*/ 180 w 1043"/>
                <a:gd name="T11" fmla="*/ 0 h 470"/>
                <a:gd name="T12" fmla="*/ 180 w 1043"/>
                <a:gd name="T13" fmla="*/ 90 h 470"/>
                <a:gd name="T14" fmla="*/ 0 w 1043"/>
                <a:gd name="T15" fmla="*/ 163 h 470"/>
                <a:gd name="T16" fmla="*/ 141 w 1043"/>
                <a:gd name="T17" fmla="*/ 209 h 470"/>
                <a:gd name="T18" fmla="*/ 214 w 1043"/>
                <a:gd name="T19" fmla="*/ 247 h 470"/>
                <a:gd name="T20" fmla="*/ 722 w 1043"/>
                <a:gd name="T21" fmla="*/ 372 h 470"/>
                <a:gd name="T22" fmla="*/ 1043 w 1043"/>
                <a:gd name="T23" fmla="*/ 407 h 470"/>
                <a:gd name="T24" fmla="*/ 813 w 1043"/>
                <a:gd name="T25" fmla="*/ 315 h 4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043" h="470">
                  <a:moveTo>
                    <a:pt x="813" y="315"/>
                  </a:moveTo>
                  <a:cubicBezTo>
                    <a:pt x="734" y="243"/>
                    <a:pt x="646" y="164"/>
                    <a:pt x="573" y="171"/>
                  </a:cubicBezTo>
                  <a:cubicBezTo>
                    <a:pt x="498" y="177"/>
                    <a:pt x="266" y="136"/>
                    <a:pt x="207" y="169"/>
                  </a:cubicBezTo>
                  <a:cubicBezTo>
                    <a:pt x="255" y="130"/>
                    <a:pt x="352" y="116"/>
                    <a:pt x="422" y="125"/>
                  </a:cubicBezTo>
                  <a:cubicBezTo>
                    <a:pt x="358" y="88"/>
                    <a:pt x="316" y="69"/>
                    <a:pt x="276" y="65"/>
                  </a:cubicBezTo>
                  <a:cubicBezTo>
                    <a:pt x="213" y="58"/>
                    <a:pt x="171" y="36"/>
                    <a:pt x="180" y="0"/>
                  </a:cubicBezTo>
                  <a:cubicBezTo>
                    <a:pt x="166" y="32"/>
                    <a:pt x="145" y="53"/>
                    <a:pt x="180" y="90"/>
                  </a:cubicBezTo>
                  <a:cubicBezTo>
                    <a:pt x="142" y="127"/>
                    <a:pt x="65" y="165"/>
                    <a:pt x="0" y="163"/>
                  </a:cubicBezTo>
                  <a:cubicBezTo>
                    <a:pt x="97" y="180"/>
                    <a:pt x="90" y="215"/>
                    <a:pt x="141" y="209"/>
                  </a:cubicBezTo>
                  <a:cubicBezTo>
                    <a:pt x="192" y="203"/>
                    <a:pt x="206" y="218"/>
                    <a:pt x="214" y="247"/>
                  </a:cubicBezTo>
                  <a:cubicBezTo>
                    <a:pt x="385" y="191"/>
                    <a:pt x="638" y="318"/>
                    <a:pt x="722" y="372"/>
                  </a:cubicBezTo>
                  <a:cubicBezTo>
                    <a:pt x="766" y="403"/>
                    <a:pt x="920" y="470"/>
                    <a:pt x="1043" y="407"/>
                  </a:cubicBezTo>
                  <a:cubicBezTo>
                    <a:pt x="979" y="413"/>
                    <a:pt x="874" y="371"/>
                    <a:pt x="813" y="315"/>
                  </a:cubicBezTo>
                  <a:close/>
                </a:path>
              </a:pathLst>
            </a:custGeom>
            <a:solidFill>
              <a:srgbClr val="FDF2C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3" name="Freeform 263"/>
            <p:cNvSpPr/>
            <p:nvPr/>
          </p:nvSpPr>
          <p:spPr bwMode="auto">
            <a:xfrm>
              <a:off x="3707560" y="1505240"/>
              <a:ext cx="265897" cy="95674"/>
            </a:xfrm>
            <a:custGeom>
              <a:avLst/>
              <a:gdLst>
                <a:gd name="T0" fmla="*/ 331 w 414"/>
                <a:gd name="T1" fmla="*/ 74 h 147"/>
                <a:gd name="T2" fmla="*/ 196 w 414"/>
                <a:gd name="T3" fmla="*/ 19 h 147"/>
                <a:gd name="T4" fmla="*/ 0 w 414"/>
                <a:gd name="T5" fmla="*/ 10 h 147"/>
                <a:gd name="T6" fmla="*/ 134 w 414"/>
                <a:gd name="T7" fmla="*/ 59 h 147"/>
                <a:gd name="T8" fmla="*/ 414 w 414"/>
                <a:gd name="T9" fmla="*/ 97 h 147"/>
                <a:gd name="T10" fmla="*/ 137 w 414"/>
                <a:gd name="T11" fmla="*/ 32 h 147"/>
                <a:gd name="T12" fmla="*/ 331 w 414"/>
                <a:gd name="T13" fmla="*/ 74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14" h="147">
                  <a:moveTo>
                    <a:pt x="331" y="74"/>
                  </a:moveTo>
                  <a:cubicBezTo>
                    <a:pt x="287" y="59"/>
                    <a:pt x="271" y="26"/>
                    <a:pt x="196" y="19"/>
                  </a:cubicBezTo>
                  <a:cubicBezTo>
                    <a:pt x="121" y="12"/>
                    <a:pt x="87" y="0"/>
                    <a:pt x="0" y="10"/>
                  </a:cubicBezTo>
                  <a:cubicBezTo>
                    <a:pt x="74" y="19"/>
                    <a:pt x="113" y="37"/>
                    <a:pt x="134" y="59"/>
                  </a:cubicBezTo>
                  <a:cubicBezTo>
                    <a:pt x="154" y="80"/>
                    <a:pt x="293" y="147"/>
                    <a:pt x="414" y="97"/>
                  </a:cubicBezTo>
                  <a:cubicBezTo>
                    <a:pt x="284" y="119"/>
                    <a:pt x="195" y="29"/>
                    <a:pt x="137" y="32"/>
                  </a:cubicBezTo>
                  <a:cubicBezTo>
                    <a:pt x="180" y="18"/>
                    <a:pt x="270" y="75"/>
                    <a:pt x="331" y="74"/>
                  </a:cubicBezTo>
                  <a:close/>
                </a:path>
              </a:pathLst>
            </a:custGeom>
            <a:solidFill>
              <a:srgbClr val="FDF2C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4" name="Freeform 264"/>
            <p:cNvSpPr/>
            <p:nvPr/>
          </p:nvSpPr>
          <p:spPr bwMode="auto">
            <a:xfrm>
              <a:off x="4292782" y="881500"/>
              <a:ext cx="325538" cy="357843"/>
            </a:xfrm>
            <a:custGeom>
              <a:avLst/>
              <a:gdLst>
                <a:gd name="T0" fmla="*/ 17 w 507"/>
                <a:gd name="T1" fmla="*/ 301 h 554"/>
                <a:gd name="T2" fmla="*/ 202 w 507"/>
                <a:gd name="T3" fmla="*/ 415 h 554"/>
                <a:gd name="T4" fmla="*/ 213 w 507"/>
                <a:gd name="T5" fmla="*/ 348 h 554"/>
                <a:gd name="T6" fmla="*/ 258 w 507"/>
                <a:gd name="T7" fmla="*/ 424 h 554"/>
                <a:gd name="T8" fmla="*/ 308 w 507"/>
                <a:gd name="T9" fmla="*/ 554 h 554"/>
                <a:gd name="T10" fmla="*/ 446 w 507"/>
                <a:gd name="T11" fmla="*/ 486 h 554"/>
                <a:gd name="T12" fmla="*/ 436 w 507"/>
                <a:gd name="T13" fmla="*/ 288 h 554"/>
                <a:gd name="T14" fmla="*/ 333 w 507"/>
                <a:gd name="T15" fmla="*/ 269 h 554"/>
                <a:gd name="T16" fmla="*/ 269 w 507"/>
                <a:gd name="T17" fmla="*/ 0 h 554"/>
                <a:gd name="T18" fmla="*/ 17 w 507"/>
                <a:gd name="T19" fmla="*/ 301 h 5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07" h="554">
                  <a:moveTo>
                    <a:pt x="17" y="301"/>
                  </a:moveTo>
                  <a:cubicBezTo>
                    <a:pt x="25" y="387"/>
                    <a:pt x="147" y="394"/>
                    <a:pt x="202" y="415"/>
                  </a:cubicBezTo>
                  <a:cubicBezTo>
                    <a:pt x="192" y="376"/>
                    <a:pt x="195" y="362"/>
                    <a:pt x="213" y="348"/>
                  </a:cubicBezTo>
                  <a:cubicBezTo>
                    <a:pt x="209" y="380"/>
                    <a:pt x="205" y="414"/>
                    <a:pt x="258" y="424"/>
                  </a:cubicBezTo>
                  <a:cubicBezTo>
                    <a:pt x="311" y="434"/>
                    <a:pt x="333" y="472"/>
                    <a:pt x="308" y="554"/>
                  </a:cubicBezTo>
                  <a:cubicBezTo>
                    <a:pt x="332" y="519"/>
                    <a:pt x="385" y="489"/>
                    <a:pt x="446" y="486"/>
                  </a:cubicBezTo>
                  <a:cubicBezTo>
                    <a:pt x="507" y="378"/>
                    <a:pt x="412" y="383"/>
                    <a:pt x="436" y="288"/>
                  </a:cubicBezTo>
                  <a:cubicBezTo>
                    <a:pt x="386" y="319"/>
                    <a:pt x="333" y="300"/>
                    <a:pt x="333" y="269"/>
                  </a:cubicBezTo>
                  <a:cubicBezTo>
                    <a:pt x="331" y="142"/>
                    <a:pt x="242" y="147"/>
                    <a:pt x="269" y="0"/>
                  </a:cubicBezTo>
                  <a:cubicBezTo>
                    <a:pt x="222" y="158"/>
                    <a:pt x="0" y="142"/>
                    <a:pt x="17" y="301"/>
                  </a:cubicBezTo>
                  <a:close/>
                </a:path>
              </a:pathLst>
            </a:custGeom>
            <a:solidFill>
              <a:srgbClr val="FDF2C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5" name="Freeform 265"/>
            <p:cNvSpPr/>
            <p:nvPr/>
          </p:nvSpPr>
          <p:spPr bwMode="auto">
            <a:xfrm>
              <a:off x="3692650" y="1092727"/>
              <a:ext cx="177679" cy="283292"/>
            </a:xfrm>
            <a:custGeom>
              <a:avLst/>
              <a:gdLst>
                <a:gd name="T0" fmla="*/ 131 w 276"/>
                <a:gd name="T1" fmla="*/ 129 h 441"/>
                <a:gd name="T2" fmla="*/ 145 w 276"/>
                <a:gd name="T3" fmla="*/ 330 h 441"/>
                <a:gd name="T4" fmla="*/ 152 w 276"/>
                <a:gd name="T5" fmla="*/ 223 h 441"/>
                <a:gd name="T6" fmla="*/ 206 w 276"/>
                <a:gd name="T7" fmla="*/ 441 h 441"/>
                <a:gd name="T8" fmla="*/ 188 w 276"/>
                <a:gd name="T9" fmla="*/ 329 h 441"/>
                <a:gd name="T10" fmla="*/ 187 w 276"/>
                <a:gd name="T11" fmla="*/ 167 h 441"/>
                <a:gd name="T12" fmla="*/ 276 w 276"/>
                <a:gd name="T13" fmla="*/ 77 h 441"/>
                <a:gd name="T14" fmla="*/ 0 w 276"/>
                <a:gd name="T15" fmla="*/ 89 h 441"/>
                <a:gd name="T16" fmla="*/ 131 w 276"/>
                <a:gd name="T17" fmla="*/ 129 h 4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76" h="441">
                  <a:moveTo>
                    <a:pt x="131" y="129"/>
                  </a:moveTo>
                  <a:cubicBezTo>
                    <a:pt x="100" y="214"/>
                    <a:pt x="117" y="284"/>
                    <a:pt x="145" y="330"/>
                  </a:cubicBezTo>
                  <a:cubicBezTo>
                    <a:pt x="133" y="296"/>
                    <a:pt x="139" y="251"/>
                    <a:pt x="152" y="223"/>
                  </a:cubicBezTo>
                  <a:cubicBezTo>
                    <a:pt x="135" y="320"/>
                    <a:pt x="187" y="388"/>
                    <a:pt x="206" y="441"/>
                  </a:cubicBezTo>
                  <a:cubicBezTo>
                    <a:pt x="203" y="394"/>
                    <a:pt x="195" y="377"/>
                    <a:pt x="188" y="329"/>
                  </a:cubicBezTo>
                  <a:cubicBezTo>
                    <a:pt x="182" y="284"/>
                    <a:pt x="223" y="264"/>
                    <a:pt x="187" y="167"/>
                  </a:cubicBezTo>
                  <a:cubicBezTo>
                    <a:pt x="169" y="122"/>
                    <a:pt x="214" y="81"/>
                    <a:pt x="276" y="77"/>
                  </a:cubicBezTo>
                  <a:cubicBezTo>
                    <a:pt x="196" y="0"/>
                    <a:pt x="76" y="34"/>
                    <a:pt x="0" y="89"/>
                  </a:cubicBezTo>
                  <a:cubicBezTo>
                    <a:pt x="116" y="27"/>
                    <a:pt x="146" y="88"/>
                    <a:pt x="131" y="129"/>
                  </a:cubicBezTo>
                  <a:close/>
                </a:path>
              </a:pathLst>
            </a:custGeom>
            <a:solidFill>
              <a:srgbClr val="FDF2C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6" name="Freeform 266"/>
            <p:cNvSpPr/>
            <p:nvPr/>
          </p:nvSpPr>
          <p:spPr bwMode="auto">
            <a:xfrm>
              <a:off x="3799506" y="1162307"/>
              <a:ext cx="321810" cy="269625"/>
            </a:xfrm>
            <a:custGeom>
              <a:avLst/>
              <a:gdLst>
                <a:gd name="T0" fmla="*/ 181 w 501"/>
                <a:gd name="T1" fmla="*/ 350 h 419"/>
                <a:gd name="T2" fmla="*/ 501 w 501"/>
                <a:gd name="T3" fmla="*/ 350 h 419"/>
                <a:gd name="T4" fmla="*/ 314 w 501"/>
                <a:gd name="T5" fmla="*/ 306 h 419"/>
                <a:gd name="T6" fmla="*/ 197 w 501"/>
                <a:gd name="T7" fmla="*/ 218 h 419"/>
                <a:gd name="T8" fmla="*/ 120 w 501"/>
                <a:gd name="T9" fmla="*/ 0 h 419"/>
                <a:gd name="T10" fmla="*/ 63 w 501"/>
                <a:gd name="T11" fmla="*/ 150 h 419"/>
                <a:gd name="T12" fmla="*/ 78 w 501"/>
                <a:gd name="T13" fmla="*/ 242 h 419"/>
                <a:gd name="T14" fmla="*/ 131 w 501"/>
                <a:gd name="T15" fmla="*/ 419 h 419"/>
                <a:gd name="T16" fmla="*/ 181 w 501"/>
                <a:gd name="T17" fmla="*/ 350 h 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01" h="419">
                  <a:moveTo>
                    <a:pt x="181" y="350"/>
                  </a:moveTo>
                  <a:cubicBezTo>
                    <a:pt x="286" y="391"/>
                    <a:pt x="448" y="337"/>
                    <a:pt x="501" y="350"/>
                  </a:cubicBezTo>
                  <a:cubicBezTo>
                    <a:pt x="451" y="328"/>
                    <a:pt x="367" y="322"/>
                    <a:pt x="314" y="306"/>
                  </a:cubicBezTo>
                  <a:cubicBezTo>
                    <a:pt x="236" y="281"/>
                    <a:pt x="249" y="254"/>
                    <a:pt x="197" y="218"/>
                  </a:cubicBezTo>
                  <a:cubicBezTo>
                    <a:pt x="125" y="167"/>
                    <a:pt x="64" y="91"/>
                    <a:pt x="120" y="0"/>
                  </a:cubicBezTo>
                  <a:cubicBezTo>
                    <a:pt x="56" y="29"/>
                    <a:pt x="57" y="93"/>
                    <a:pt x="63" y="150"/>
                  </a:cubicBezTo>
                  <a:cubicBezTo>
                    <a:pt x="66" y="179"/>
                    <a:pt x="61" y="208"/>
                    <a:pt x="78" y="242"/>
                  </a:cubicBezTo>
                  <a:cubicBezTo>
                    <a:pt x="104" y="294"/>
                    <a:pt x="0" y="386"/>
                    <a:pt x="131" y="419"/>
                  </a:cubicBezTo>
                  <a:cubicBezTo>
                    <a:pt x="75" y="403"/>
                    <a:pt x="103" y="321"/>
                    <a:pt x="181" y="350"/>
                  </a:cubicBezTo>
                  <a:close/>
                </a:path>
              </a:pathLst>
            </a:custGeom>
            <a:solidFill>
              <a:srgbClr val="FDF2C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7" name="Freeform 267"/>
            <p:cNvSpPr/>
            <p:nvPr/>
          </p:nvSpPr>
          <p:spPr bwMode="auto">
            <a:xfrm>
              <a:off x="4121316" y="1387202"/>
              <a:ext cx="8698" cy="4970"/>
            </a:xfrm>
            <a:custGeom>
              <a:avLst/>
              <a:gdLst>
                <a:gd name="T0" fmla="*/ 0 w 13"/>
                <a:gd name="T1" fmla="*/ 0 h 7"/>
                <a:gd name="T2" fmla="*/ 13 w 13"/>
                <a:gd name="T3" fmla="*/ 7 h 7"/>
                <a:gd name="T4" fmla="*/ 0 w 13"/>
                <a:gd name="T5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3" h="7">
                  <a:moveTo>
                    <a:pt x="0" y="0"/>
                  </a:moveTo>
                  <a:cubicBezTo>
                    <a:pt x="5" y="2"/>
                    <a:pt x="9" y="4"/>
                    <a:pt x="13" y="7"/>
                  </a:cubicBezTo>
                  <a:cubicBezTo>
                    <a:pt x="10" y="4"/>
                    <a:pt x="6" y="2"/>
                    <a:pt x="0" y="0"/>
                  </a:cubicBezTo>
                  <a:close/>
                </a:path>
              </a:pathLst>
            </a:custGeom>
            <a:solidFill>
              <a:srgbClr val="FDF2C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8" name="Freeform 268"/>
            <p:cNvSpPr/>
            <p:nvPr/>
          </p:nvSpPr>
          <p:spPr bwMode="auto">
            <a:xfrm>
              <a:off x="4257992" y="1277861"/>
              <a:ext cx="96916" cy="325538"/>
            </a:xfrm>
            <a:custGeom>
              <a:avLst/>
              <a:gdLst>
                <a:gd name="T0" fmla="*/ 105 w 150"/>
                <a:gd name="T1" fmla="*/ 117 h 505"/>
                <a:gd name="T2" fmla="*/ 131 w 150"/>
                <a:gd name="T3" fmla="*/ 0 h 505"/>
                <a:gd name="T4" fmla="*/ 9 w 150"/>
                <a:gd name="T5" fmla="*/ 157 h 505"/>
                <a:gd name="T6" fmla="*/ 65 w 150"/>
                <a:gd name="T7" fmla="*/ 505 h 505"/>
                <a:gd name="T8" fmla="*/ 105 w 150"/>
                <a:gd name="T9" fmla="*/ 117 h 5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0" h="505">
                  <a:moveTo>
                    <a:pt x="105" y="117"/>
                  </a:moveTo>
                  <a:cubicBezTo>
                    <a:pt x="150" y="50"/>
                    <a:pt x="86" y="43"/>
                    <a:pt x="131" y="0"/>
                  </a:cubicBezTo>
                  <a:cubicBezTo>
                    <a:pt x="54" y="12"/>
                    <a:pt x="18" y="68"/>
                    <a:pt x="9" y="157"/>
                  </a:cubicBezTo>
                  <a:cubicBezTo>
                    <a:pt x="0" y="245"/>
                    <a:pt x="18" y="366"/>
                    <a:pt x="65" y="505"/>
                  </a:cubicBezTo>
                  <a:cubicBezTo>
                    <a:pt x="21" y="249"/>
                    <a:pt x="72" y="170"/>
                    <a:pt x="105" y="117"/>
                  </a:cubicBezTo>
                  <a:close/>
                </a:path>
              </a:pathLst>
            </a:custGeom>
            <a:solidFill>
              <a:srgbClr val="FDF2C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9" name="Freeform 269"/>
            <p:cNvSpPr/>
            <p:nvPr/>
          </p:nvSpPr>
          <p:spPr bwMode="auto">
            <a:xfrm>
              <a:off x="4116346" y="1184672"/>
              <a:ext cx="202529" cy="291990"/>
            </a:xfrm>
            <a:custGeom>
              <a:avLst/>
              <a:gdLst>
                <a:gd name="T0" fmla="*/ 171 w 314"/>
                <a:gd name="T1" fmla="*/ 267 h 453"/>
                <a:gd name="T2" fmla="*/ 204 w 314"/>
                <a:gd name="T3" fmla="*/ 185 h 453"/>
                <a:gd name="T4" fmla="*/ 262 w 314"/>
                <a:gd name="T5" fmla="*/ 0 h 453"/>
                <a:gd name="T6" fmla="*/ 223 w 314"/>
                <a:gd name="T7" fmla="*/ 118 h 453"/>
                <a:gd name="T8" fmla="*/ 242 w 314"/>
                <a:gd name="T9" fmla="*/ 53 h 453"/>
                <a:gd name="T10" fmla="*/ 178 w 314"/>
                <a:gd name="T11" fmla="*/ 139 h 453"/>
                <a:gd name="T12" fmla="*/ 126 w 314"/>
                <a:gd name="T13" fmla="*/ 254 h 453"/>
                <a:gd name="T14" fmla="*/ 0 w 314"/>
                <a:gd name="T15" fmla="*/ 453 h 453"/>
                <a:gd name="T16" fmla="*/ 171 w 314"/>
                <a:gd name="T17" fmla="*/ 267 h 4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14" h="453">
                  <a:moveTo>
                    <a:pt x="171" y="267"/>
                  </a:moveTo>
                  <a:cubicBezTo>
                    <a:pt x="176" y="237"/>
                    <a:pt x="170" y="208"/>
                    <a:pt x="204" y="185"/>
                  </a:cubicBezTo>
                  <a:cubicBezTo>
                    <a:pt x="291" y="128"/>
                    <a:pt x="314" y="55"/>
                    <a:pt x="262" y="0"/>
                  </a:cubicBezTo>
                  <a:cubicBezTo>
                    <a:pt x="269" y="31"/>
                    <a:pt x="251" y="84"/>
                    <a:pt x="223" y="118"/>
                  </a:cubicBezTo>
                  <a:cubicBezTo>
                    <a:pt x="227" y="87"/>
                    <a:pt x="233" y="69"/>
                    <a:pt x="242" y="53"/>
                  </a:cubicBezTo>
                  <a:cubicBezTo>
                    <a:pt x="211" y="79"/>
                    <a:pt x="206" y="113"/>
                    <a:pt x="178" y="139"/>
                  </a:cubicBezTo>
                  <a:cubicBezTo>
                    <a:pt x="138" y="176"/>
                    <a:pt x="125" y="206"/>
                    <a:pt x="126" y="254"/>
                  </a:cubicBezTo>
                  <a:cubicBezTo>
                    <a:pt x="127" y="297"/>
                    <a:pt x="109" y="421"/>
                    <a:pt x="0" y="453"/>
                  </a:cubicBezTo>
                  <a:cubicBezTo>
                    <a:pt x="111" y="442"/>
                    <a:pt x="162" y="318"/>
                    <a:pt x="171" y="267"/>
                  </a:cubicBezTo>
                  <a:close/>
                </a:path>
              </a:pathLst>
            </a:custGeom>
            <a:solidFill>
              <a:srgbClr val="FDF2C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0" name="Freeform 270"/>
            <p:cNvSpPr/>
            <p:nvPr/>
          </p:nvSpPr>
          <p:spPr bwMode="auto">
            <a:xfrm>
              <a:off x="4311420" y="1142427"/>
              <a:ext cx="186376" cy="382693"/>
            </a:xfrm>
            <a:custGeom>
              <a:avLst/>
              <a:gdLst>
                <a:gd name="T0" fmla="*/ 54 w 291"/>
                <a:gd name="T1" fmla="*/ 594 h 594"/>
                <a:gd name="T2" fmla="*/ 212 w 291"/>
                <a:gd name="T3" fmla="*/ 302 h 594"/>
                <a:gd name="T4" fmla="*/ 291 w 291"/>
                <a:gd name="T5" fmla="*/ 288 h 594"/>
                <a:gd name="T6" fmla="*/ 251 w 291"/>
                <a:gd name="T7" fmla="*/ 223 h 594"/>
                <a:gd name="T8" fmla="*/ 222 w 291"/>
                <a:gd name="T9" fmla="*/ 157 h 594"/>
                <a:gd name="T10" fmla="*/ 67 w 291"/>
                <a:gd name="T11" fmla="*/ 0 h 594"/>
                <a:gd name="T12" fmla="*/ 63 w 291"/>
                <a:gd name="T13" fmla="*/ 85 h 594"/>
                <a:gd name="T14" fmla="*/ 21 w 291"/>
                <a:gd name="T15" fmla="*/ 74 h 594"/>
                <a:gd name="T16" fmla="*/ 131 w 291"/>
                <a:gd name="T17" fmla="*/ 230 h 594"/>
                <a:gd name="T18" fmla="*/ 54 w 291"/>
                <a:gd name="T19" fmla="*/ 594 h 5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91" h="594">
                  <a:moveTo>
                    <a:pt x="54" y="594"/>
                  </a:moveTo>
                  <a:cubicBezTo>
                    <a:pt x="33" y="485"/>
                    <a:pt x="184" y="314"/>
                    <a:pt x="212" y="302"/>
                  </a:cubicBezTo>
                  <a:cubicBezTo>
                    <a:pt x="240" y="289"/>
                    <a:pt x="268" y="286"/>
                    <a:pt x="291" y="288"/>
                  </a:cubicBezTo>
                  <a:cubicBezTo>
                    <a:pt x="251" y="268"/>
                    <a:pt x="268" y="240"/>
                    <a:pt x="251" y="223"/>
                  </a:cubicBezTo>
                  <a:cubicBezTo>
                    <a:pt x="234" y="207"/>
                    <a:pt x="231" y="185"/>
                    <a:pt x="222" y="157"/>
                  </a:cubicBezTo>
                  <a:cubicBezTo>
                    <a:pt x="196" y="73"/>
                    <a:pt x="86" y="64"/>
                    <a:pt x="67" y="0"/>
                  </a:cubicBezTo>
                  <a:cubicBezTo>
                    <a:pt x="48" y="46"/>
                    <a:pt x="55" y="67"/>
                    <a:pt x="63" y="85"/>
                  </a:cubicBezTo>
                  <a:cubicBezTo>
                    <a:pt x="44" y="72"/>
                    <a:pt x="34" y="71"/>
                    <a:pt x="21" y="74"/>
                  </a:cubicBezTo>
                  <a:cubicBezTo>
                    <a:pt x="51" y="93"/>
                    <a:pt x="113" y="187"/>
                    <a:pt x="131" y="230"/>
                  </a:cubicBezTo>
                  <a:cubicBezTo>
                    <a:pt x="178" y="339"/>
                    <a:pt x="0" y="441"/>
                    <a:pt x="54" y="594"/>
                  </a:cubicBezTo>
                  <a:close/>
                </a:path>
              </a:pathLst>
            </a:custGeom>
            <a:solidFill>
              <a:srgbClr val="FDF2C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1" name="Freeform 271"/>
            <p:cNvSpPr/>
            <p:nvPr/>
          </p:nvSpPr>
          <p:spPr bwMode="auto">
            <a:xfrm>
              <a:off x="3941152" y="911320"/>
              <a:ext cx="282050" cy="224895"/>
            </a:xfrm>
            <a:custGeom>
              <a:avLst/>
              <a:gdLst>
                <a:gd name="T0" fmla="*/ 412 w 438"/>
                <a:gd name="T1" fmla="*/ 348 h 348"/>
                <a:gd name="T2" fmla="*/ 371 w 438"/>
                <a:gd name="T3" fmla="*/ 159 h 348"/>
                <a:gd name="T4" fmla="*/ 0 w 438"/>
                <a:gd name="T5" fmla="*/ 0 h 348"/>
                <a:gd name="T6" fmla="*/ 128 w 438"/>
                <a:gd name="T7" fmla="*/ 111 h 348"/>
                <a:gd name="T8" fmla="*/ 412 w 438"/>
                <a:gd name="T9" fmla="*/ 348 h 3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38" h="348">
                  <a:moveTo>
                    <a:pt x="412" y="348"/>
                  </a:moveTo>
                  <a:cubicBezTo>
                    <a:pt x="403" y="302"/>
                    <a:pt x="438" y="242"/>
                    <a:pt x="371" y="159"/>
                  </a:cubicBezTo>
                  <a:cubicBezTo>
                    <a:pt x="247" y="10"/>
                    <a:pt x="60" y="130"/>
                    <a:pt x="0" y="0"/>
                  </a:cubicBezTo>
                  <a:cubicBezTo>
                    <a:pt x="20" y="56"/>
                    <a:pt x="58" y="97"/>
                    <a:pt x="128" y="111"/>
                  </a:cubicBezTo>
                  <a:cubicBezTo>
                    <a:pt x="222" y="128"/>
                    <a:pt x="385" y="178"/>
                    <a:pt x="412" y="348"/>
                  </a:cubicBezTo>
                  <a:close/>
                </a:path>
              </a:pathLst>
            </a:custGeom>
            <a:solidFill>
              <a:srgbClr val="FDF2C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2" name="Freeform 272"/>
            <p:cNvSpPr/>
            <p:nvPr/>
          </p:nvSpPr>
          <p:spPr bwMode="auto">
            <a:xfrm>
              <a:off x="3897664" y="965991"/>
              <a:ext cx="109341" cy="277080"/>
            </a:xfrm>
            <a:custGeom>
              <a:avLst/>
              <a:gdLst>
                <a:gd name="T0" fmla="*/ 122 w 171"/>
                <a:gd name="T1" fmla="*/ 205 h 430"/>
                <a:gd name="T2" fmla="*/ 102 w 171"/>
                <a:gd name="T3" fmla="*/ 0 h 430"/>
                <a:gd name="T4" fmla="*/ 58 w 171"/>
                <a:gd name="T5" fmla="*/ 198 h 430"/>
                <a:gd name="T6" fmla="*/ 70 w 171"/>
                <a:gd name="T7" fmla="*/ 430 h 430"/>
                <a:gd name="T8" fmla="*/ 122 w 171"/>
                <a:gd name="T9" fmla="*/ 205 h 4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1" h="430">
                  <a:moveTo>
                    <a:pt x="122" y="205"/>
                  </a:moveTo>
                  <a:cubicBezTo>
                    <a:pt x="171" y="108"/>
                    <a:pt x="150" y="45"/>
                    <a:pt x="102" y="0"/>
                  </a:cubicBezTo>
                  <a:cubicBezTo>
                    <a:pt x="154" y="61"/>
                    <a:pt x="97" y="120"/>
                    <a:pt x="58" y="198"/>
                  </a:cubicBezTo>
                  <a:cubicBezTo>
                    <a:pt x="5" y="303"/>
                    <a:pt x="0" y="373"/>
                    <a:pt x="70" y="430"/>
                  </a:cubicBezTo>
                  <a:cubicBezTo>
                    <a:pt x="25" y="353"/>
                    <a:pt x="72" y="303"/>
                    <a:pt x="122" y="205"/>
                  </a:cubicBezTo>
                  <a:close/>
                </a:path>
              </a:pathLst>
            </a:custGeom>
            <a:solidFill>
              <a:srgbClr val="FDF2C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3" name="Freeform 273"/>
            <p:cNvSpPr/>
            <p:nvPr/>
          </p:nvSpPr>
          <p:spPr bwMode="auto">
            <a:xfrm>
              <a:off x="4061675" y="859135"/>
              <a:ext cx="253472" cy="207500"/>
            </a:xfrm>
            <a:custGeom>
              <a:avLst/>
              <a:gdLst>
                <a:gd name="T0" fmla="*/ 341 w 394"/>
                <a:gd name="T1" fmla="*/ 322 h 322"/>
                <a:gd name="T2" fmla="*/ 394 w 394"/>
                <a:gd name="T3" fmla="*/ 204 h 322"/>
                <a:gd name="T4" fmla="*/ 0 w 394"/>
                <a:gd name="T5" fmla="*/ 71 h 322"/>
                <a:gd name="T6" fmla="*/ 161 w 394"/>
                <a:gd name="T7" fmla="*/ 135 h 322"/>
                <a:gd name="T8" fmla="*/ 341 w 394"/>
                <a:gd name="T9" fmla="*/ 322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4" h="322">
                  <a:moveTo>
                    <a:pt x="341" y="322"/>
                  </a:moveTo>
                  <a:cubicBezTo>
                    <a:pt x="339" y="262"/>
                    <a:pt x="362" y="231"/>
                    <a:pt x="394" y="204"/>
                  </a:cubicBezTo>
                  <a:cubicBezTo>
                    <a:pt x="242" y="0"/>
                    <a:pt x="100" y="177"/>
                    <a:pt x="0" y="71"/>
                  </a:cubicBezTo>
                  <a:cubicBezTo>
                    <a:pt x="31" y="133"/>
                    <a:pt x="93" y="123"/>
                    <a:pt x="161" y="135"/>
                  </a:cubicBezTo>
                  <a:cubicBezTo>
                    <a:pt x="229" y="145"/>
                    <a:pt x="305" y="181"/>
                    <a:pt x="341" y="322"/>
                  </a:cubicBezTo>
                  <a:close/>
                </a:path>
              </a:pathLst>
            </a:custGeom>
            <a:solidFill>
              <a:srgbClr val="FDF2C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4" name="Freeform 274"/>
            <p:cNvSpPr/>
            <p:nvPr/>
          </p:nvSpPr>
          <p:spPr bwMode="auto">
            <a:xfrm>
              <a:off x="4130014" y="954808"/>
              <a:ext cx="181406" cy="279565"/>
            </a:xfrm>
            <a:custGeom>
              <a:avLst/>
              <a:gdLst>
                <a:gd name="T0" fmla="*/ 282 w 282"/>
                <a:gd name="T1" fmla="*/ 286 h 434"/>
                <a:gd name="T2" fmla="*/ 187 w 282"/>
                <a:gd name="T3" fmla="*/ 139 h 434"/>
                <a:gd name="T4" fmla="*/ 0 w 282"/>
                <a:gd name="T5" fmla="*/ 0 h 434"/>
                <a:gd name="T6" fmla="*/ 227 w 282"/>
                <a:gd name="T7" fmla="*/ 283 h 434"/>
                <a:gd name="T8" fmla="*/ 176 w 282"/>
                <a:gd name="T9" fmla="*/ 360 h 434"/>
                <a:gd name="T10" fmla="*/ 190 w 282"/>
                <a:gd name="T11" fmla="*/ 292 h 434"/>
                <a:gd name="T12" fmla="*/ 173 w 282"/>
                <a:gd name="T13" fmla="*/ 434 h 434"/>
                <a:gd name="T14" fmla="*/ 282 w 282"/>
                <a:gd name="T15" fmla="*/ 286 h 4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82" h="434">
                  <a:moveTo>
                    <a:pt x="282" y="286"/>
                  </a:moveTo>
                  <a:cubicBezTo>
                    <a:pt x="205" y="239"/>
                    <a:pt x="204" y="189"/>
                    <a:pt x="187" y="139"/>
                  </a:cubicBezTo>
                  <a:cubicBezTo>
                    <a:pt x="171" y="89"/>
                    <a:pt x="138" y="37"/>
                    <a:pt x="0" y="0"/>
                  </a:cubicBezTo>
                  <a:cubicBezTo>
                    <a:pt x="216" y="102"/>
                    <a:pt x="82" y="183"/>
                    <a:pt x="227" y="283"/>
                  </a:cubicBezTo>
                  <a:cubicBezTo>
                    <a:pt x="213" y="295"/>
                    <a:pt x="179" y="321"/>
                    <a:pt x="176" y="360"/>
                  </a:cubicBezTo>
                  <a:cubicBezTo>
                    <a:pt x="173" y="336"/>
                    <a:pt x="174" y="316"/>
                    <a:pt x="190" y="292"/>
                  </a:cubicBezTo>
                  <a:cubicBezTo>
                    <a:pt x="152" y="323"/>
                    <a:pt x="130" y="352"/>
                    <a:pt x="173" y="434"/>
                  </a:cubicBezTo>
                  <a:cubicBezTo>
                    <a:pt x="178" y="389"/>
                    <a:pt x="222" y="302"/>
                    <a:pt x="282" y="286"/>
                  </a:cubicBezTo>
                  <a:close/>
                </a:path>
              </a:pathLst>
            </a:custGeom>
            <a:solidFill>
              <a:srgbClr val="FDF2C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5" name="Freeform 275"/>
            <p:cNvSpPr/>
            <p:nvPr/>
          </p:nvSpPr>
          <p:spPr bwMode="auto">
            <a:xfrm>
              <a:off x="4127529" y="1212008"/>
              <a:ext cx="90704" cy="201287"/>
            </a:xfrm>
            <a:custGeom>
              <a:avLst/>
              <a:gdLst>
                <a:gd name="T0" fmla="*/ 133 w 142"/>
                <a:gd name="T1" fmla="*/ 0 h 312"/>
                <a:gd name="T2" fmla="*/ 0 w 142"/>
                <a:gd name="T3" fmla="*/ 225 h 312"/>
                <a:gd name="T4" fmla="*/ 40 w 142"/>
                <a:gd name="T5" fmla="*/ 312 h 312"/>
                <a:gd name="T6" fmla="*/ 133 w 142"/>
                <a:gd name="T7" fmla="*/ 0 h 3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2" h="312">
                  <a:moveTo>
                    <a:pt x="133" y="0"/>
                  </a:moveTo>
                  <a:cubicBezTo>
                    <a:pt x="27" y="120"/>
                    <a:pt x="76" y="176"/>
                    <a:pt x="0" y="225"/>
                  </a:cubicBezTo>
                  <a:cubicBezTo>
                    <a:pt x="28" y="245"/>
                    <a:pt x="99" y="187"/>
                    <a:pt x="40" y="312"/>
                  </a:cubicBezTo>
                  <a:cubicBezTo>
                    <a:pt x="142" y="203"/>
                    <a:pt x="33" y="165"/>
                    <a:pt x="133" y="0"/>
                  </a:cubicBezTo>
                  <a:close/>
                </a:path>
              </a:pathLst>
            </a:custGeom>
            <a:solidFill>
              <a:srgbClr val="FDF2C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6" name="Freeform 276"/>
            <p:cNvSpPr/>
            <p:nvPr/>
          </p:nvSpPr>
          <p:spPr bwMode="auto">
            <a:xfrm>
              <a:off x="4079070" y="1040541"/>
              <a:ext cx="132949" cy="310627"/>
            </a:xfrm>
            <a:custGeom>
              <a:avLst/>
              <a:gdLst>
                <a:gd name="T0" fmla="*/ 0 w 207"/>
                <a:gd name="T1" fmla="*/ 483 h 483"/>
                <a:gd name="T2" fmla="*/ 158 w 207"/>
                <a:gd name="T3" fmla="*/ 265 h 483"/>
                <a:gd name="T4" fmla="*/ 207 w 207"/>
                <a:gd name="T5" fmla="*/ 193 h 483"/>
                <a:gd name="T6" fmla="*/ 30 w 207"/>
                <a:gd name="T7" fmla="*/ 41 h 483"/>
                <a:gd name="T8" fmla="*/ 99 w 207"/>
                <a:gd name="T9" fmla="*/ 238 h 483"/>
                <a:gd name="T10" fmla="*/ 0 w 207"/>
                <a:gd name="T11" fmla="*/ 483 h 4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07" h="483">
                  <a:moveTo>
                    <a:pt x="0" y="483"/>
                  </a:moveTo>
                  <a:cubicBezTo>
                    <a:pt x="119" y="466"/>
                    <a:pt x="158" y="288"/>
                    <a:pt x="158" y="265"/>
                  </a:cubicBezTo>
                  <a:cubicBezTo>
                    <a:pt x="157" y="243"/>
                    <a:pt x="173" y="216"/>
                    <a:pt x="207" y="193"/>
                  </a:cubicBezTo>
                  <a:cubicBezTo>
                    <a:pt x="113" y="188"/>
                    <a:pt x="154" y="0"/>
                    <a:pt x="30" y="41"/>
                  </a:cubicBezTo>
                  <a:cubicBezTo>
                    <a:pt x="137" y="120"/>
                    <a:pt x="83" y="205"/>
                    <a:pt x="99" y="238"/>
                  </a:cubicBezTo>
                  <a:cubicBezTo>
                    <a:pt x="114" y="272"/>
                    <a:pt x="120" y="424"/>
                    <a:pt x="0" y="483"/>
                  </a:cubicBezTo>
                  <a:close/>
                </a:path>
              </a:pathLst>
            </a:custGeom>
            <a:solidFill>
              <a:srgbClr val="FDF2C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7" name="Freeform 277"/>
            <p:cNvSpPr/>
            <p:nvPr/>
          </p:nvSpPr>
          <p:spPr bwMode="auto">
            <a:xfrm>
              <a:off x="3954819" y="1087757"/>
              <a:ext cx="185134" cy="254715"/>
            </a:xfrm>
            <a:custGeom>
              <a:avLst/>
              <a:gdLst>
                <a:gd name="T0" fmla="*/ 22 w 288"/>
                <a:gd name="T1" fmla="*/ 137 h 394"/>
                <a:gd name="T2" fmla="*/ 98 w 288"/>
                <a:gd name="T3" fmla="*/ 270 h 394"/>
                <a:gd name="T4" fmla="*/ 197 w 288"/>
                <a:gd name="T5" fmla="*/ 394 h 394"/>
                <a:gd name="T6" fmla="*/ 208 w 288"/>
                <a:gd name="T7" fmla="*/ 266 h 394"/>
                <a:gd name="T8" fmla="*/ 266 w 288"/>
                <a:gd name="T9" fmla="*/ 126 h 394"/>
                <a:gd name="T10" fmla="*/ 180 w 288"/>
                <a:gd name="T11" fmla="*/ 201 h 394"/>
                <a:gd name="T12" fmla="*/ 99 w 288"/>
                <a:gd name="T13" fmla="*/ 119 h 394"/>
                <a:gd name="T14" fmla="*/ 75 w 288"/>
                <a:gd name="T15" fmla="*/ 0 h 394"/>
                <a:gd name="T16" fmla="*/ 22 w 288"/>
                <a:gd name="T17" fmla="*/ 137 h 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88" h="394">
                  <a:moveTo>
                    <a:pt x="22" y="137"/>
                  </a:moveTo>
                  <a:cubicBezTo>
                    <a:pt x="43" y="184"/>
                    <a:pt x="86" y="227"/>
                    <a:pt x="98" y="270"/>
                  </a:cubicBezTo>
                  <a:cubicBezTo>
                    <a:pt x="111" y="324"/>
                    <a:pt x="162" y="376"/>
                    <a:pt x="197" y="394"/>
                  </a:cubicBezTo>
                  <a:cubicBezTo>
                    <a:pt x="178" y="354"/>
                    <a:pt x="185" y="288"/>
                    <a:pt x="208" y="266"/>
                  </a:cubicBezTo>
                  <a:cubicBezTo>
                    <a:pt x="232" y="245"/>
                    <a:pt x="288" y="186"/>
                    <a:pt x="266" y="126"/>
                  </a:cubicBezTo>
                  <a:cubicBezTo>
                    <a:pt x="252" y="178"/>
                    <a:pt x="215" y="224"/>
                    <a:pt x="180" y="201"/>
                  </a:cubicBezTo>
                  <a:cubicBezTo>
                    <a:pt x="146" y="179"/>
                    <a:pt x="100" y="158"/>
                    <a:pt x="99" y="119"/>
                  </a:cubicBezTo>
                  <a:cubicBezTo>
                    <a:pt x="98" y="80"/>
                    <a:pt x="111" y="47"/>
                    <a:pt x="75" y="0"/>
                  </a:cubicBezTo>
                  <a:cubicBezTo>
                    <a:pt x="83" y="70"/>
                    <a:pt x="0" y="90"/>
                    <a:pt x="22" y="137"/>
                  </a:cubicBezTo>
                  <a:close/>
                </a:path>
              </a:pathLst>
            </a:custGeom>
            <a:solidFill>
              <a:srgbClr val="FDF2C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8" name="Freeform 278"/>
            <p:cNvSpPr/>
            <p:nvPr/>
          </p:nvSpPr>
          <p:spPr bwMode="auto">
            <a:xfrm>
              <a:off x="4020673" y="1014449"/>
              <a:ext cx="98159" cy="172709"/>
            </a:xfrm>
            <a:custGeom>
              <a:avLst/>
              <a:gdLst>
                <a:gd name="T0" fmla="*/ 23 w 153"/>
                <a:gd name="T1" fmla="*/ 188 h 268"/>
                <a:gd name="T2" fmla="*/ 83 w 153"/>
                <a:gd name="T3" fmla="*/ 267 h 268"/>
                <a:gd name="T4" fmla="*/ 147 w 153"/>
                <a:gd name="T5" fmla="*/ 186 h 268"/>
                <a:gd name="T6" fmla="*/ 59 w 153"/>
                <a:gd name="T7" fmla="*/ 0 h 268"/>
                <a:gd name="T8" fmla="*/ 110 w 153"/>
                <a:gd name="T9" fmla="*/ 171 h 268"/>
                <a:gd name="T10" fmla="*/ 54 w 153"/>
                <a:gd name="T11" fmla="*/ 230 h 268"/>
                <a:gd name="T12" fmla="*/ 23 w 153"/>
                <a:gd name="T13" fmla="*/ 188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3" h="268">
                  <a:moveTo>
                    <a:pt x="23" y="188"/>
                  </a:moveTo>
                  <a:cubicBezTo>
                    <a:pt x="0" y="219"/>
                    <a:pt x="16" y="268"/>
                    <a:pt x="83" y="267"/>
                  </a:cubicBezTo>
                  <a:cubicBezTo>
                    <a:pt x="127" y="267"/>
                    <a:pt x="153" y="220"/>
                    <a:pt x="147" y="186"/>
                  </a:cubicBezTo>
                  <a:cubicBezTo>
                    <a:pt x="131" y="107"/>
                    <a:pt x="30" y="82"/>
                    <a:pt x="59" y="0"/>
                  </a:cubicBezTo>
                  <a:cubicBezTo>
                    <a:pt x="21" y="82"/>
                    <a:pt x="86" y="131"/>
                    <a:pt x="110" y="171"/>
                  </a:cubicBezTo>
                  <a:cubicBezTo>
                    <a:pt x="137" y="212"/>
                    <a:pt x="85" y="253"/>
                    <a:pt x="54" y="230"/>
                  </a:cubicBezTo>
                  <a:cubicBezTo>
                    <a:pt x="125" y="199"/>
                    <a:pt x="57" y="139"/>
                    <a:pt x="23" y="188"/>
                  </a:cubicBezTo>
                  <a:close/>
                </a:path>
              </a:pathLst>
            </a:custGeom>
            <a:solidFill>
              <a:srgbClr val="FDF2C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9" name="Freeform 279"/>
            <p:cNvSpPr/>
            <p:nvPr/>
          </p:nvSpPr>
          <p:spPr bwMode="auto">
            <a:xfrm>
              <a:off x="3985882" y="992084"/>
              <a:ext cx="83249" cy="113069"/>
            </a:xfrm>
            <a:custGeom>
              <a:avLst/>
              <a:gdLst>
                <a:gd name="T0" fmla="*/ 110 w 130"/>
                <a:gd name="T1" fmla="*/ 176 h 176"/>
                <a:gd name="T2" fmla="*/ 28 w 130"/>
                <a:gd name="T3" fmla="*/ 0 h 176"/>
                <a:gd name="T4" fmla="*/ 110 w 130"/>
                <a:gd name="T5" fmla="*/ 176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30" h="176">
                  <a:moveTo>
                    <a:pt x="110" y="176"/>
                  </a:moveTo>
                  <a:cubicBezTo>
                    <a:pt x="31" y="96"/>
                    <a:pt x="130" y="32"/>
                    <a:pt x="28" y="0"/>
                  </a:cubicBezTo>
                  <a:cubicBezTo>
                    <a:pt x="95" y="67"/>
                    <a:pt x="0" y="125"/>
                    <a:pt x="110" y="176"/>
                  </a:cubicBezTo>
                  <a:close/>
                </a:path>
              </a:pathLst>
            </a:custGeom>
            <a:solidFill>
              <a:srgbClr val="FDF2C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0" name="Freeform 280"/>
            <p:cNvSpPr/>
            <p:nvPr/>
          </p:nvSpPr>
          <p:spPr bwMode="auto">
            <a:xfrm>
              <a:off x="3159613" y="2018397"/>
              <a:ext cx="474639" cy="424938"/>
            </a:xfrm>
            <a:custGeom>
              <a:avLst/>
              <a:gdLst>
                <a:gd name="T0" fmla="*/ 476 w 740"/>
                <a:gd name="T1" fmla="*/ 446 h 659"/>
                <a:gd name="T2" fmla="*/ 328 w 740"/>
                <a:gd name="T3" fmla="*/ 200 h 659"/>
                <a:gd name="T4" fmla="*/ 354 w 740"/>
                <a:gd name="T5" fmla="*/ 347 h 659"/>
                <a:gd name="T6" fmla="*/ 403 w 740"/>
                <a:gd name="T7" fmla="*/ 578 h 659"/>
                <a:gd name="T8" fmla="*/ 254 w 740"/>
                <a:gd name="T9" fmla="*/ 303 h 659"/>
                <a:gd name="T10" fmla="*/ 278 w 740"/>
                <a:gd name="T11" fmla="*/ 540 h 659"/>
                <a:gd name="T12" fmla="*/ 46 w 740"/>
                <a:gd name="T13" fmla="*/ 66 h 659"/>
                <a:gd name="T14" fmla="*/ 222 w 740"/>
                <a:gd name="T15" fmla="*/ 88 h 659"/>
                <a:gd name="T16" fmla="*/ 369 w 740"/>
                <a:gd name="T17" fmla="*/ 0 h 659"/>
                <a:gd name="T18" fmla="*/ 597 w 740"/>
                <a:gd name="T19" fmla="*/ 238 h 659"/>
                <a:gd name="T20" fmla="*/ 580 w 740"/>
                <a:gd name="T21" fmla="*/ 302 h 659"/>
                <a:gd name="T22" fmla="*/ 604 w 740"/>
                <a:gd name="T23" fmla="*/ 197 h 659"/>
                <a:gd name="T24" fmla="*/ 662 w 740"/>
                <a:gd name="T25" fmla="*/ 312 h 659"/>
                <a:gd name="T26" fmla="*/ 564 w 740"/>
                <a:gd name="T27" fmla="*/ 659 h 659"/>
                <a:gd name="T28" fmla="*/ 476 w 740"/>
                <a:gd name="T29" fmla="*/ 446 h 6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40" h="659">
                  <a:moveTo>
                    <a:pt x="476" y="446"/>
                  </a:moveTo>
                  <a:cubicBezTo>
                    <a:pt x="405" y="404"/>
                    <a:pt x="426" y="285"/>
                    <a:pt x="328" y="200"/>
                  </a:cubicBezTo>
                  <a:cubicBezTo>
                    <a:pt x="357" y="269"/>
                    <a:pt x="355" y="279"/>
                    <a:pt x="354" y="347"/>
                  </a:cubicBezTo>
                  <a:cubicBezTo>
                    <a:pt x="353" y="430"/>
                    <a:pt x="411" y="491"/>
                    <a:pt x="403" y="578"/>
                  </a:cubicBezTo>
                  <a:cubicBezTo>
                    <a:pt x="405" y="501"/>
                    <a:pt x="303" y="418"/>
                    <a:pt x="254" y="303"/>
                  </a:cubicBezTo>
                  <a:cubicBezTo>
                    <a:pt x="209" y="369"/>
                    <a:pt x="208" y="440"/>
                    <a:pt x="278" y="540"/>
                  </a:cubicBezTo>
                  <a:cubicBezTo>
                    <a:pt x="41" y="434"/>
                    <a:pt x="0" y="199"/>
                    <a:pt x="46" y="66"/>
                  </a:cubicBezTo>
                  <a:cubicBezTo>
                    <a:pt x="60" y="200"/>
                    <a:pt x="146" y="128"/>
                    <a:pt x="222" y="88"/>
                  </a:cubicBezTo>
                  <a:cubicBezTo>
                    <a:pt x="288" y="54"/>
                    <a:pt x="324" y="76"/>
                    <a:pt x="369" y="0"/>
                  </a:cubicBezTo>
                  <a:cubicBezTo>
                    <a:pt x="365" y="73"/>
                    <a:pt x="503" y="152"/>
                    <a:pt x="597" y="238"/>
                  </a:cubicBezTo>
                  <a:cubicBezTo>
                    <a:pt x="604" y="255"/>
                    <a:pt x="599" y="278"/>
                    <a:pt x="580" y="302"/>
                  </a:cubicBezTo>
                  <a:cubicBezTo>
                    <a:pt x="591" y="293"/>
                    <a:pt x="632" y="266"/>
                    <a:pt x="604" y="197"/>
                  </a:cubicBezTo>
                  <a:cubicBezTo>
                    <a:pt x="630" y="232"/>
                    <a:pt x="618" y="248"/>
                    <a:pt x="662" y="312"/>
                  </a:cubicBezTo>
                  <a:cubicBezTo>
                    <a:pt x="740" y="423"/>
                    <a:pt x="667" y="598"/>
                    <a:pt x="564" y="659"/>
                  </a:cubicBezTo>
                  <a:cubicBezTo>
                    <a:pt x="605" y="529"/>
                    <a:pt x="547" y="488"/>
                    <a:pt x="476" y="446"/>
                  </a:cubicBezTo>
                  <a:close/>
                </a:path>
              </a:pathLst>
            </a:custGeom>
            <a:solidFill>
              <a:srgbClr val="FDF2C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1" name="Freeform 281"/>
            <p:cNvSpPr/>
            <p:nvPr/>
          </p:nvSpPr>
          <p:spPr bwMode="auto">
            <a:xfrm>
              <a:off x="3890209" y="2859576"/>
              <a:ext cx="8698" cy="7455"/>
            </a:xfrm>
            <a:custGeom>
              <a:avLst/>
              <a:gdLst>
                <a:gd name="T0" fmla="*/ 0 w 14"/>
                <a:gd name="T1" fmla="*/ 0 h 11"/>
                <a:gd name="T2" fmla="*/ 14 w 14"/>
                <a:gd name="T3" fmla="*/ 11 h 11"/>
                <a:gd name="T4" fmla="*/ 0 w 14"/>
                <a:gd name="T5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" h="11">
                  <a:moveTo>
                    <a:pt x="0" y="0"/>
                  </a:moveTo>
                  <a:cubicBezTo>
                    <a:pt x="4" y="3"/>
                    <a:pt x="9" y="7"/>
                    <a:pt x="14" y="11"/>
                  </a:cubicBezTo>
                  <a:cubicBezTo>
                    <a:pt x="9" y="7"/>
                    <a:pt x="4" y="4"/>
                    <a:pt x="0" y="0"/>
                  </a:cubicBezTo>
                  <a:close/>
                </a:path>
              </a:pathLst>
            </a:custGeom>
            <a:solidFill>
              <a:srgbClr val="FDF2C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2" name="Freeform 282"/>
            <p:cNvSpPr/>
            <p:nvPr/>
          </p:nvSpPr>
          <p:spPr bwMode="auto">
            <a:xfrm>
              <a:off x="3577096" y="2452032"/>
              <a:ext cx="313112" cy="463457"/>
            </a:xfrm>
            <a:custGeom>
              <a:avLst/>
              <a:gdLst>
                <a:gd name="T0" fmla="*/ 156 w 486"/>
                <a:gd name="T1" fmla="*/ 666 h 719"/>
                <a:gd name="T2" fmla="*/ 161 w 486"/>
                <a:gd name="T3" fmla="*/ 408 h 719"/>
                <a:gd name="T4" fmla="*/ 215 w 486"/>
                <a:gd name="T5" fmla="*/ 577 h 719"/>
                <a:gd name="T6" fmla="*/ 239 w 486"/>
                <a:gd name="T7" fmla="*/ 274 h 719"/>
                <a:gd name="T8" fmla="*/ 157 w 486"/>
                <a:gd name="T9" fmla="*/ 166 h 719"/>
                <a:gd name="T10" fmla="*/ 266 w 486"/>
                <a:gd name="T11" fmla="*/ 251 h 719"/>
                <a:gd name="T12" fmla="*/ 0 w 486"/>
                <a:gd name="T13" fmla="*/ 79 h 719"/>
                <a:gd name="T14" fmla="*/ 319 w 486"/>
                <a:gd name="T15" fmla="*/ 175 h 719"/>
                <a:gd name="T16" fmla="*/ 386 w 486"/>
                <a:gd name="T17" fmla="*/ 381 h 719"/>
                <a:gd name="T18" fmla="*/ 344 w 486"/>
                <a:gd name="T19" fmla="*/ 315 h 719"/>
                <a:gd name="T20" fmla="*/ 486 w 486"/>
                <a:gd name="T21" fmla="*/ 634 h 719"/>
                <a:gd name="T22" fmla="*/ 156 w 486"/>
                <a:gd name="T23" fmla="*/ 666 h 7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86" h="719">
                  <a:moveTo>
                    <a:pt x="156" y="666"/>
                  </a:moveTo>
                  <a:cubicBezTo>
                    <a:pt x="180" y="594"/>
                    <a:pt x="200" y="506"/>
                    <a:pt x="161" y="408"/>
                  </a:cubicBezTo>
                  <a:cubicBezTo>
                    <a:pt x="192" y="445"/>
                    <a:pt x="220" y="504"/>
                    <a:pt x="215" y="577"/>
                  </a:cubicBezTo>
                  <a:cubicBezTo>
                    <a:pt x="240" y="502"/>
                    <a:pt x="303" y="324"/>
                    <a:pt x="239" y="274"/>
                  </a:cubicBezTo>
                  <a:cubicBezTo>
                    <a:pt x="200" y="243"/>
                    <a:pt x="179" y="209"/>
                    <a:pt x="157" y="166"/>
                  </a:cubicBezTo>
                  <a:cubicBezTo>
                    <a:pt x="199" y="220"/>
                    <a:pt x="229" y="212"/>
                    <a:pt x="266" y="251"/>
                  </a:cubicBezTo>
                  <a:cubicBezTo>
                    <a:pt x="223" y="176"/>
                    <a:pt x="158" y="79"/>
                    <a:pt x="0" y="79"/>
                  </a:cubicBezTo>
                  <a:cubicBezTo>
                    <a:pt x="139" y="0"/>
                    <a:pt x="271" y="118"/>
                    <a:pt x="319" y="175"/>
                  </a:cubicBezTo>
                  <a:cubicBezTo>
                    <a:pt x="383" y="253"/>
                    <a:pt x="338" y="328"/>
                    <a:pt x="386" y="381"/>
                  </a:cubicBezTo>
                  <a:cubicBezTo>
                    <a:pt x="363" y="363"/>
                    <a:pt x="350" y="342"/>
                    <a:pt x="344" y="315"/>
                  </a:cubicBezTo>
                  <a:cubicBezTo>
                    <a:pt x="351" y="401"/>
                    <a:pt x="380" y="552"/>
                    <a:pt x="486" y="634"/>
                  </a:cubicBezTo>
                  <a:cubicBezTo>
                    <a:pt x="334" y="532"/>
                    <a:pt x="260" y="719"/>
                    <a:pt x="156" y="666"/>
                  </a:cubicBezTo>
                  <a:close/>
                </a:path>
              </a:pathLst>
            </a:custGeom>
            <a:solidFill>
              <a:srgbClr val="FDF2C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3" name="Freeform 283"/>
            <p:cNvSpPr/>
            <p:nvPr/>
          </p:nvSpPr>
          <p:spPr bwMode="auto">
            <a:xfrm>
              <a:off x="3506274" y="2530311"/>
              <a:ext cx="191347" cy="511914"/>
            </a:xfrm>
            <a:custGeom>
              <a:avLst/>
              <a:gdLst>
                <a:gd name="T0" fmla="*/ 162 w 297"/>
                <a:gd name="T1" fmla="*/ 648 h 794"/>
                <a:gd name="T2" fmla="*/ 0 w 297"/>
                <a:gd name="T3" fmla="*/ 501 h 794"/>
                <a:gd name="T4" fmla="*/ 87 w 297"/>
                <a:gd name="T5" fmla="*/ 442 h 794"/>
                <a:gd name="T6" fmla="*/ 57 w 297"/>
                <a:gd name="T7" fmla="*/ 273 h 794"/>
                <a:gd name="T8" fmla="*/ 102 w 297"/>
                <a:gd name="T9" fmla="*/ 430 h 794"/>
                <a:gd name="T10" fmla="*/ 100 w 297"/>
                <a:gd name="T11" fmla="*/ 152 h 794"/>
                <a:gd name="T12" fmla="*/ 189 w 297"/>
                <a:gd name="T13" fmla="*/ 305 h 794"/>
                <a:gd name="T14" fmla="*/ 107 w 297"/>
                <a:gd name="T15" fmla="*/ 0 h 794"/>
                <a:gd name="T16" fmla="*/ 235 w 297"/>
                <a:gd name="T17" fmla="*/ 289 h 794"/>
                <a:gd name="T18" fmla="*/ 194 w 297"/>
                <a:gd name="T19" fmla="*/ 215 h 794"/>
                <a:gd name="T20" fmla="*/ 255 w 297"/>
                <a:gd name="T21" fmla="*/ 515 h 794"/>
                <a:gd name="T22" fmla="*/ 222 w 297"/>
                <a:gd name="T23" fmla="*/ 570 h 794"/>
                <a:gd name="T24" fmla="*/ 258 w 297"/>
                <a:gd name="T25" fmla="*/ 794 h 794"/>
                <a:gd name="T26" fmla="*/ 162 w 297"/>
                <a:gd name="T27" fmla="*/ 648 h 7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97" h="794">
                  <a:moveTo>
                    <a:pt x="162" y="648"/>
                  </a:moveTo>
                  <a:cubicBezTo>
                    <a:pt x="119" y="632"/>
                    <a:pt x="12" y="602"/>
                    <a:pt x="0" y="501"/>
                  </a:cubicBezTo>
                  <a:cubicBezTo>
                    <a:pt x="45" y="498"/>
                    <a:pt x="89" y="468"/>
                    <a:pt x="87" y="442"/>
                  </a:cubicBezTo>
                  <a:cubicBezTo>
                    <a:pt x="84" y="417"/>
                    <a:pt x="28" y="339"/>
                    <a:pt x="57" y="273"/>
                  </a:cubicBezTo>
                  <a:cubicBezTo>
                    <a:pt x="46" y="349"/>
                    <a:pt x="76" y="385"/>
                    <a:pt x="102" y="430"/>
                  </a:cubicBezTo>
                  <a:cubicBezTo>
                    <a:pt x="114" y="374"/>
                    <a:pt x="12" y="215"/>
                    <a:pt x="100" y="152"/>
                  </a:cubicBezTo>
                  <a:cubicBezTo>
                    <a:pt x="112" y="193"/>
                    <a:pt x="140" y="261"/>
                    <a:pt x="189" y="305"/>
                  </a:cubicBezTo>
                  <a:cubicBezTo>
                    <a:pt x="152" y="245"/>
                    <a:pt x="78" y="173"/>
                    <a:pt x="107" y="0"/>
                  </a:cubicBezTo>
                  <a:cubicBezTo>
                    <a:pt x="109" y="99"/>
                    <a:pt x="242" y="204"/>
                    <a:pt x="235" y="289"/>
                  </a:cubicBezTo>
                  <a:cubicBezTo>
                    <a:pt x="224" y="246"/>
                    <a:pt x="209" y="235"/>
                    <a:pt x="194" y="215"/>
                  </a:cubicBezTo>
                  <a:cubicBezTo>
                    <a:pt x="196" y="288"/>
                    <a:pt x="297" y="378"/>
                    <a:pt x="255" y="515"/>
                  </a:cubicBezTo>
                  <a:cubicBezTo>
                    <a:pt x="248" y="541"/>
                    <a:pt x="227" y="534"/>
                    <a:pt x="222" y="570"/>
                  </a:cubicBezTo>
                  <a:cubicBezTo>
                    <a:pt x="216" y="607"/>
                    <a:pt x="203" y="730"/>
                    <a:pt x="258" y="794"/>
                  </a:cubicBezTo>
                  <a:cubicBezTo>
                    <a:pt x="207" y="752"/>
                    <a:pt x="205" y="664"/>
                    <a:pt x="162" y="648"/>
                  </a:cubicBezTo>
                  <a:close/>
                </a:path>
              </a:pathLst>
            </a:custGeom>
            <a:solidFill>
              <a:srgbClr val="FDF2C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4" name="Freeform 284"/>
            <p:cNvSpPr/>
            <p:nvPr/>
          </p:nvSpPr>
          <p:spPr bwMode="auto">
            <a:xfrm>
              <a:off x="2907384" y="2280566"/>
              <a:ext cx="576525" cy="193832"/>
            </a:xfrm>
            <a:custGeom>
              <a:avLst/>
              <a:gdLst>
                <a:gd name="T0" fmla="*/ 691 w 898"/>
                <a:gd name="T1" fmla="*/ 262 h 300"/>
                <a:gd name="T2" fmla="*/ 449 w 898"/>
                <a:gd name="T3" fmla="*/ 251 h 300"/>
                <a:gd name="T4" fmla="*/ 172 w 898"/>
                <a:gd name="T5" fmla="*/ 88 h 300"/>
                <a:gd name="T6" fmla="*/ 314 w 898"/>
                <a:gd name="T7" fmla="*/ 217 h 300"/>
                <a:gd name="T8" fmla="*/ 167 w 898"/>
                <a:gd name="T9" fmla="*/ 203 h 300"/>
                <a:gd name="T10" fmla="*/ 48 w 898"/>
                <a:gd name="T11" fmla="*/ 224 h 300"/>
                <a:gd name="T12" fmla="*/ 104 w 898"/>
                <a:gd name="T13" fmla="*/ 143 h 300"/>
                <a:gd name="T14" fmla="*/ 0 w 898"/>
                <a:gd name="T15" fmla="*/ 9 h 300"/>
                <a:gd name="T16" fmla="*/ 143 w 898"/>
                <a:gd name="T17" fmla="*/ 27 h 300"/>
                <a:gd name="T18" fmla="*/ 221 w 898"/>
                <a:gd name="T19" fmla="*/ 29 h 300"/>
                <a:gd name="T20" fmla="*/ 650 w 898"/>
                <a:gd name="T21" fmla="*/ 177 h 300"/>
                <a:gd name="T22" fmla="*/ 898 w 898"/>
                <a:gd name="T23" fmla="*/ 300 h 300"/>
                <a:gd name="T24" fmla="*/ 691 w 898"/>
                <a:gd name="T25" fmla="*/ 262 h 3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898" h="300">
                  <a:moveTo>
                    <a:pt x="691" y="262"/>
                  </a:moveTo>
                  <a:cubicBezTo>
                    <a:pt x="602" y="276"/>
                    <a:pt x="501" y="291"/>
                    <a:pt x="449" y="251"/>
                  </a:cubicBezTo>
                  <a:cubicBezTo>
                    <a:pt x="400" y="210"/>
                    <a:pt x="201" y="138"/>
                    <a:pt x="172" y="88"/>
                  </a:cubicBezTo>
                  <a:cubicBezTo>
                    <a:pt x="187" y="140"/>
                    <a:pt x="256" y="193"/>
                    <a:pt x="314" y="217"/>
                  </a:cubicBezTo>
                  <a:cubicBezTo>
                    <a:pt x="246" y="217"/>
                    <a:pt x="201" y="215"/>
                    <a:pt x="167" y="203"/>
                  </a:cubicBezTo>
                  <a:cubicBezTo>
                    <a:pt x="112" y="183"/>
                    <a:pt x="63" y="188"/>
                    <a:pt x="48" y="224"/>
                  </a:cubicBezTo>
                  <a:cubicBezTo>
                    <a:pt x="57" y="190"/>
                    <a:pt x="52" y="163"/>
                    <a:pt x="104" y="143"/>
                  </a:cubicBezTo>
                  <a:cubicBezTo>
                    <a:pt x="94" y="96"/>
                    <a:pt x="56" y="32"/>
                    <a:pt x="0" y="9"/>
                  </a:cubicBezTo>
                  <a:cubicBezTo>
                    <a:pt x="92" y="31"/>
                    <a:pt x="106" y="0"/>
                    <a:pt x="143" y="27"/>
                  </a:cubicBezTo>
                  <a:cubicBezTo>
                    <a:pt x="179" y="53"/>
                    <a:pt x="199" y="47"/>
                    <a:pt x="221" y="29"/>
                  </a:cubicBezTo>
                  <a:cubicBezTo>
                    <a:pt x="323" y="146"/>
                    <a:pt x="569" y="175"/>
                    <a:pt x="650" y="177"/>
                  </a:cubicBezTo>
                  <a:cubicBezTo>
                    <a:pt x="695" y="177"/>
                    <a:pt x="831" y="201"/>
                    <a:pt x="898" y="300"/>
                  </a:cubicBezTo>
                  <a:cubicBezTo>
                    <a:pt x="853" y="268"/>
                    <a:pt x="759" y="250"/>
                    <a:pt x="691" y="262"/>
                  </a:cubicBezTo>
                  <a:close/>
                </a:path>
              </a:pathLst>
            </a:custGeom>
            <a:solidFill>
              <a:srgbClr val="FDF2C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5" name="Freeform 285"/>
            <p:cNvSpPr/>
            <p:nvPr/>
          </p:nvSpPr>
          <p:spPr bwMode="auto">
            <a:xfrm>
              <a:off x="3057727" y="2292991"/>
              <a:ext cx="219925" cy="84491"/>
            </a:xfrm>
            <a:custGeom>
              <a:avLst/>
              <a:gdLst>
                <a:gd name="T0" fmla="*/ 273 w 343"/>
                <a:gd name="T1" fmla="*/ 108 h 132"/>
                <a:gd name="T2" fmla="*/ 150 w 343"/>
                <a:gd name="T3" fmla="*/ 84 h 132"/>
                <a:gd name="T4" fmla="*/ 0 w 343"/>
                <a:gd name="T5" fmla="*/ 0 h 132"/>
                <a:gd name="T6" fmla="*/ 124 w 343"/>
                <a:gd name="T7" fmla="*/ 25 h 132"/>
                <a:gd name="T8" fmla="*/ 343 w 343"/>
                <a:gd name="T9" fmla="*/ 132 h 132"/>
                <a:gd name="T10" fmla="*/ 113 w 343"/>
                <a:gd name="T11" fmla="*/ 47 h 132"/>
                <a:gd name="T12" fmla="*/ 273 w 343"/>
                <a:gd name="T13" fmla="*/ 108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43" h="132">
                  <a:moveTo>
                    <a:pt x="273" y="108"/>
                  </a:moveTo>
                  <a:cubicBezTo>
                    <a:pt x="235" y="98"/>
                    <a:pt x="208" y="114"/>
                    <a:pt x="150" y="84"/>
                  </a:cubicBezTo>
                  <a:cubicBezTo>
                    <a:pt x="91" y="53"/>
                    <a:pt x="60" y="46"/>
                    <a:pt x="0" y="0"/>
                  </a:cubicBezTo>
                  <a:cubicBezTo>
                    <a:pt x="60" y="26"/>
                    <a:pt x="98" y="31"/>
                    <a:pt x="124" y="25"/>
                  </a:cubicBezTo>
                  <a:cubicBezTo>
                    <a:pt x="150" y="18"/>
                    <a:pt x="279" y="38"/>
                    <a:pt x="343" y="132"/>
                  </a:cubicBezTo>
                  <a:cubicBezTo>
                    <a:pt x="260" y="53"/>
                    <a:pt x="155" y="75"/>
                    <a:pt x="113" y="47"/>
                  </a:cubicBezTo>
                  <a:cubicBezTo>
                    <a:pt x="138" y="77"/>
                    <a:pt x="230" y="77"/>
                    <a:pt x="273" y="108"/>
                  </a:cubicBezTo>
                  <a:close/>
                </a:path>
              </a:pathLst>
            </a:custGeom>
            <a:solidFill>
              <a:srgbClr val="FDF2C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6" name="Freeform 286"/>
            <p:cNvSpPr/>
            <p:nvPr/>
          </p:nvSpPr>
          <p:spPr bwMode="auto">
            <a:xfrm>
              <a:off x="3265227" y="2852121"/>
              <a:ext cx="279565" cy="234835"/>
            </a:xfrm>
            <a:custGeom>
              <a:avLst/>
              <a:gdLst>
                <a:gd name="T0" fmla="*/ 60 w 436"/>
                <a:gd name="T1" fmla="*/ 56 h 365"/>
                <a:gd name="T2" fmla="*/ 232 w 436"/>
                <a:gd name="T3" fmla="*/ 64 h 365"/>
                <a:gd name="T4" fmla="*/ 215 w 436"/>
                <a:gd name="T5" fmla="*/ 115 h 365"/>
                <a:gd name="T6" fmla="*/ 276 w 436"/>
                <a:gd name="T7" fmla="*/ 85 h 365"/>
                <a:gd name="T8" fmla="*/ 367 w 436"/>
                <a:gd name="T9" fmla="*/ 18 h 365"/>
                <a:gd name="T10" fmla="*/ 436 w 436"/>
                <a:gd name="T11" fmla="*/ 133 h 365"/>
                <a:gd name="T12" fmla="*/ 350 w 436"/>
                <a:gd name="T13" fmla="*/ 264 h 365"/>
                <a:gd name="T14" fmla="*/ 273 w 436"/>
                <a:gd name="T15" fmla="*/ 225 h 365"/>
                <a:gd name="T16" fmla="*/ 168 w 436"/>
                <a:gd name="T17" fmla="*/ 365 h 365"/>
                <a:gd name="T18" fmla="*/ 60 w 436"/>
                <a:gd name="T19" fmla="*/ 56 h 3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36" h="365">
                  <a:moveTo>
                    <a:pt x="60" y="56"/>
                  </a:moveTo>
                  <a:cubicBezTo>
                    <a:pt x="94" y="0"/>
                    <a:pt x="186" y="52"/>
                    <a:pt x="232" y="64"/>
                  </a:cubicBezTo>
                  <a:cubicBezTo>
                    <a:pt x="210" y="87"/>
                    <a:pt x="207" y="98"/>
                    <a:pt x="215" y="115"/>
                  </a:cubicBezTo>
                  <a:cubicBezTo>
                    <a:pt x="224" y="92"/>
                    <a:pt x="234" y="67"/>
                    <a:pt x="276" y="85"/>
                  </a:cubicBezTo>
                  <a:cubicBezTo>
                    <a:pt x="317" y="104"/>
                    <a:pt x="348" y="89"/>
                    <a:pt x="367" y="18"/>
                  </a:cubicBezTo>
                  <a:cubicBezTo>
                    <a:pt x="369" y="54"/>
                    <a:pt x="393" y="101"/>
                    <a:pt x="436" y="133"/>
                  </a:cubicBezTo>
                  <a:cubicBezTo>
                    <a:pt x="431" y="239"/>
                    <a:pt x="366" y="189"/>
                    <a:pt x="350" y="264"/>
                  </a:cubicBezTo>
                  <a:cubicBezTo>
                    <a:pt x="326" y="218"/>
                    <a:pt x="282" y="205"/>
                    <a:pt x="273" y="225"/>
                  </a:cubicBezTo>
                  <a:cubicBezTo>
                    <a:pt x="235" y="306"/>
                    <a:pt x="173" y="262"/>
                    <a:pt x="168" y="365"/>
                  </a:cubicBezTo>
                  <a:cubicBezTo>
                    <a:pt x="163" y="246"/>
                    <a:pt x="0" y="157"/>
                    <a:pt x="60" y="56"/>
                  </a:cubicBezTo>
                  <a:close/>
                </a:path>
              </a:pathLst>
            </a:custGeom>
            <a:solidFill>
              <a:srgbClr val="FDF2C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7" name="Freeform 287"/>
            <p:cNvSpPr/>
            <p:nvPr/>
          </p:nvSpPr>
          <p:spPr bwMode="auto">
            <a:xfrm>
              <a:off x="2822893" y="2452032"/>
              <a:ext cx="252230" cy="249745"/>
            </a:xfrm>
            <a:custGeom>
              <a:avLst/>
              <a:gdLst>
                <a:gd name="T0" fmla="*/ 154 w 392"/>
                <a:gd name="T1" fmla="*/ 255 h 388"/>
                <a:gd name="T2" fmla="*/ 281 w 392"/>
                <a:gd name="T3" fmla="*/ 69 h 388"/>
                <a:gd name="T4" fmla="*/ 226 w 392"/>
                <a:gd name="T5" fmla="*/ 169 h 388"/>
                <a:gd name="T6" fmla="*/ 392 w 392"/>
                <a:gd name="T7" fmla="*/ 0 h 388"/>
                <a:gd name="T8" fmla="*/ 317 w 392"/>
                <a:gd name="T9" fmla="*/ 86 h 388"/>
                <a:gd name="T10" fmla="*/ 225 w 392"/>
                <a:gd name="T11" fmla="*/ 232 h 388"/>
                <a:gd name="T12" fmla="*/ 258 w 392"/>
                <a:gd name="T13" fmla="*/ 341 h 388"/>
                <a:gd name="T14" fmla="*/ 0 w 392"/>
                <a:gd name="T15" fmla="*/ 283 h 388"/>
                <a:gd name="T16" fmla="*/ 154 w 392"/>
                <a:gd name="T17" fmla="*/ 255 h 3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92" h="388">
                  <a:moveTo>
                    <a:pt x="154" y="255"/>
                  </a:moveTo>
                  <a:cubicBezTo>
                    <a:pt x="173" y="161"/>
                    <a:pt x="232" y="99"/>
                    <a:pt x="281" y="69"/>
                  </a:cubicBezTo>
                  <a:cubicBezTo>
                    <a:pt x="252" y="94"/>
                    <a:pt x="231" y="139"/>
                    <a:pt x="226" y="169"/>
                  </a:cubicBezTo>
                  <a:cubicBezTo>
                    <a:pt x="267" y="71"/>
                    <a:pt x="349" y="35"/>
                    <a:pt x="392" y="0"/>
                  </a:cubicBezTo>
                  <a:cubicBezTo>
                    <a:pt x="364" y="37"/>
                    <a:pt x="348" y="48"/>
                    <a:pt x="317" y="86"/>
                  </a:cubicBezTo>
                  <a:cubicBezTo>
                    <a:pt x="285" y="124"/>
                    <a:pt x="309" y="153"/>
                    <a:pt x="225" y="232"/>
                  </a:cubicBezTo>
                  <a:cubicBezTo>
                    <a:pt x="185" y="270"/>
                    <a:pt x="205" y="321"/>
                    <a:pt x="258" y="341"/>
                  </a:cubicBezTo>
                  <a:cubicBezTo>
                    <a:pt x="155" y="388"/>
                    <a:pt x="49" y="350"/>
                    <a:pt x="0" y="283"/>
                  </a:cubicBezTo>
                  <a:cubicBezTo>
                    <a:pt x="87" y="356"/>
                    <a:pt x="145" y="300"/>
                    <a:pt x="154" y="255"/>
                  </a:cubicBezTo>
                  <a:close/>
                </a:path>
              </a:pathLst>
            </a:custGeom>
            <a:solidFill>
              <a:srgbClr val="FDF2C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8" name="Freeform 288"/>
            <p:cNvSpPr/>
            <p:nvPr/>
          </p:nvSpPr>
          <p:spPr bwMode="auto">
            <a:xfrm>
              <a:off x="2978207" y="2412272"/>
              <a:ext cx="324295" cy="242290"/>
            </a:xfrm>
            <a:custGeom>
              <a:avLst/>
              <a:gdLst>
                <a:gd name="T0" fmla="*/ 268 w 505"/>
                <a:gd name="T1" fmla="*/ 110 h 377"/>
                <a:gd name="T2" fmla="*/ 505 w 505"/>
                <a:gd name="T3" fmla="*/ 260 h 377"/>
                <a:gd name="T4" fmla="*/ 346 w 505"/>
                <a:gd name="T5" fmla="*/ 205 h 377"/>
                <a:gd name="T6" fmla="*/ 213 w 505"/>
                <a:gd name="T7" fmla="*/ 221 h 377"/>
                <a:gd name="T8" fmla="*/ 41 w 505"/>
                <a:gd name="T9" fmla="*/ 377 h 377"/>
                <a:gd name="T10" fmla="*/ 70 w 505"/>
                <a:gd name="T11" fmla="*/ 225 h 377"/>
                <a:gd name="T12" fmla="*/ 132 w 505"/>
                <a:gd name="T13" fmla="*/ 152 h 377"/>
                <a:gd name="T14" fmla="*/ 265 w 505"/>
                <a:gd name="T15" fmla="*/ 35 h 377"/>
                <a:gd name="T16" fmla="*/ 268 w 505"/>
                <a:gd name="T17" fmla="*/ 110 h 3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05" h="377">
                  <a:moveTo>
                    <a:pt x="268" y="110"/>
                  </a:moveTo>
                  <a:cubicBezTo>
                    <a:pt x="368" y="128"/>
                    <a:pt x="460" y="244"/>
                    <a:pt x="505" y="260"/>
                  </a:cubicBezTo>
                  <a:cubicBezTo>
                    <a:pt x="458" y="252"/>
                    <a:pt x="393" y="217"/>
                    <a:pt x="346" y="205"/>
                  </a:cubicBezTo>
                  <a:cubicBezTo>
                    <a:pt x="275" y="188"/>
                    <a:pt x="271" y="215"/>
                    <a:pt x="213" y="221"/>
                  </a:cubicBezTo>
                  <a:cubicBezTo>
                    <a:pt x="131" y="230"/>
                    <a:pt x="37" y="277"/>
                    <a:pt x="41" y="377"/>
                  </a:cubicBezTo>
                  <a:cubicBezTo>
                    <a:pt x="0" y="332"/>
                    <a:pt x="34" y="272"/>
                    <a:pt x="70" y="225"/>
                  </a:cubicBezTo>
                  <a:cubicBezTo>
                    <a:pt x="88" y="201"/>
                    <a:pt x="100" y="174"/>
                    <a:pt x="132" y="152"/>
                  </a:cubicBezTo>
                  <a:cubicBezTo>
                    <a:pt x="179" y="120"/>
                    <a:pt x="150" y="0"/>
                    <a:pt x="265" y="35"/>
                  </a:cubicBezTo>
                  <a:cubicBezTo>
                    <a:pt x="216" y="22"/>
                    <a:pt x="193" y="98"/>
                    <a:pt x="268" y="110"/>
                  </a:cubicBezTo>
                  <a:close/>
                </a:path>
              </a:pathLst>
            </a:custGeom>
            <a:solidFill>
              <a:srgbClr val="FDF2C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9" name="Freeform 289"/>
            <p:cNvSpPr/>
            <p:nvPr/>
          </p:nvSpPr>
          <p:spPr bwMode="auto">
            <a:xfrm>
              <a:off x="3302502" y="2578768"/>
              <a:ext cx="7455" cy="1243"/>
            </a:xfrm>
            <a:custGeom>
              <a:avLst/>
              <a:gdLst>
                <a:gd name="T0" fmla="*/ 0 w 13"/>
                <a:gd name="T1" fmla="*/ 0 h 2"/>
                <a:gd name="T2" fmla="*/ 13 w 13"/>
                <a:gd name="T3" fmla="*/ 1 h 2"/>
                <a:gd name="T4" fmla="*/ 0 w 13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3" h="2">
                  <a:moveTo>
                    <a:pt x="0" y="0"/>
                  </a:moveTo>
                  <a:cubicBezTo>
                    <a:pt x="4" y="1"/>
                    <a:pt x="9" y="1"/>
                    <a:pt x="13" y="1"/>
                  </a:cubicBezTo>
                  <a:cubicBezTo>
                    <a:pt x="9" y="2"/>
                    <a:pt x="5" y="1"/>
                    <a:pt x="0" y="0"/>
                  </a:cubicBezTo>
                  <a:close/>
                </a:path>
              </a:pathLst>
            </a:custGeom>
            <a:solidFill>
              <a:srgbClr val="FDF2C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0" name="Freeform 290"/>
            <p:cNvSpPr/>
            <p:nvPr/>
          </p:nvSpPr>
          <p:spPr bwMode="auto">
            <a:xfrm>
              <a:off x="3347232" y="2501733"/>
              <a:ext cx="185134" cy="262170"/>
            </a:xfrm>
            <a:custGeom>
              <a:avLst/>
              <a:gdLst>
                <a:gd name="T0" fmla="*/ 136 w 288"/>
                <a:gd name="T1" fmla="*/ 310 h 408"/>
                <a:gd name="T2" fmla="*/ 100 w 288"/>
                <a:gd name="T3" fmla="*/ 408 h 408"/>
                <a:gd name="T4" fmla="*/ 288 w 288"/>
                <a:gd name="T5" fmla="*/ 0 h 408"/>
                <a:gd name="T6" fmla="*/ 136 w 288"/>
                <a:gd name="T7" fmla="*/ 310 h 4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8" h="408">
                  <a:moveTo>
                    <a:pt x="136" y="310"/>
                  </a:moveTo>
                  <a:cubicBezTo>
                    <a:pt x="137" y="381"/>
                    <a:pt x="87" y="356"/>
                    <a:pt x="100" y="408"/>
                  </a:cubicBezTo>
                  <a:cubicBezTo>
                    <a:pt x="0" y="317"/>
                    <a:pt x="98" y="175"/>
                    <a:pt x="288" y="0"/>
                  </a:cubicBezTo>
                  <a:cubicBezTo>
                    <a:pt x="143" y="177"/>
                    <a:pt x="136" y="254"/>
                    <a:pt x="136" y="310"/>
                  </a:cubicBezTo>
                  <a:close/>
                </a:path>
              </a:pathLst>
            </a:custGeom>
            <a:solidFill>
              <a:srgbClr val="FDF2C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1" name="Freeform 291"/>
            <p:cNvSpPr/>
            <p:nvPr/>
          </p:nvSpPr>
          <p:spPr bwMode="auto">
            <a:xfrm>
              <a:off x="3321139" y="2511673"/>
              <a:ext cx="68338" cy="291990"/>
            </a:xfrm>
            <a:custGeom>
              <a:avLst/>
              <a:gdLst>
                <a:gd name="T0" fmla="*/ 68 w 107"/>
                <a:gd name="T1" fmla="*/ 216 h 452"/>
                <a:gd name="T2" fmla="*/ 53 w 107"/>
                <a:gd name="T3" fmla="*/ 292 h 452"/>
                <a:gd name="T4" fmla="*/ 14 w 107"/>
                <a:gd name="T5" fmla="*/ 452 h 452"/>
                <a:gd name="T6" fmla="*/ 36 w 107"/>
                <a:gd name="T7" fmla="*/ 349 h 452"/>
                <a:gd name="T8" fmla="*/ 21 w 107"/>
                <a:gd name="T9" fmla="*/ 405 h 452"/>
                <a:gd name="T10" fmla="*/ 13 w 107"/>
                <a:gd name="T11" fmla="*/ 313 h 452"/>
                <a:gd name="T12" fmla="*/ 28 w 107"/>
                <a:gd name="T13" fmla="*/ 205 h 452"/>
                <a:gd name="T14" fmla="*/ 31 w 107"/>
                <a:gd name="T15" fmla="*/ 0 h 452"/>
                <a:gd name="T16" fmla="*/ 68 w 107"/>
                <a:gd name="T17" fmla="*/ 216 h 4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7" h="452">
                  <a:moveTo>
                    <a:pt x="68" y="216"/>
                  </a:moveTo>
                  <a:cubicBezTo>
                    <a:pt x="57" y="241"/>
                    <a:pt x="38" y="259"/>
                    <a:pt x="53" y="292"/>
                  </a:cubicBezTo>
                  <a:cubicBezTo>
                    <a:pt x="89" y="374"/>
                    <a:pt x="73" y="437"/>
                    <a:pt x="14" y="452"/>
                  </a:cubicBezTo>
                  <a:cubicBezTo>
                    <a:pt x="31" y="434"/>
                    <a:pt x="41" y="387"/>
                    <a:pt x="36" y="349"/>
                  </a:cubicBezTo>
                  <a:cubicBezTo>
                    <a:pt x="25" y="374"/>
                    <a:pt x="21" y="389"/>
                    <a:pt x="21" y="405"/>
                  </a:cubicBezTo>
                  <a:cubicBezTo>
                    <a:pt x="10" y="372"/>
                    <a:pt x="21" y="345"/>
                    <a:pt x="13" y="313"/>
                  </a:cubicBezTo>
                  <a:cubicBezTo>
                    <a:pt x="0" y="267"/>
                    <a:pt x="5" y="239"/>
                    <a:pt x="28" y="205"/>
                  </a:cubicBezTo>
                  <a:cubicBezTo>
                    <a:pt x="49" y="174"/>
                    <a:pt x="96" y="75"/>
                    <a:pt x="31" y="0"/>
                  </a:cubicBezTo>
                  <a:cubicBezTo>
                    <a:pt x="107" y="61"/>
                    <a:pt x="85" y="175"/>
                    <a:pt x="68" y="216"/>
                  </a:cubicBezTo>
                  <a:close/>
                </a:path>
              </a:pathLst>
            </a:custGeom>
            <a:solidFill>
              <a:srgbClr val="FDF2C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2" name="Freeform 292"/>
            <p:cNvSpPr/>
            <p:nvPr/>
          </p:nvSpPr>
          <p:spPr bwMode="auto">
            <a:xfrm>
              <a:off x="3360900" y="2581253"/>
              <a:ext cx="188861" cy="290747"/>
            </a:xfrm>
            <a:custGeom>
              <a:avLst/>
              <a:gdLst>
                <a:gd name="T0" fmla="*/ 269 w 295"/>
                <a:gd name="T1" fmla="*/ 0 h 452"/>
                <a:gd name="T2" fmla="*/ 243 w 295"/>
                <a:gd name="T3" fmla="*/ 294 h 452"/>
                <a:gd name="T4" fmla="*/ 295 w 295"/>
                <a:gd name="T5" fmla="*/ 341 h 452"/>
                <a:gd name="T6" fmla="*/ 233 w 295"/>
                <a:gd name="T7" fmla="*/ 371 h 452"/>
                <a:gd name="T8" fmla="*/ 181 w 295"/>
                <a:gd name="T9" fmla="*/ 405 h 452"/>
                <a:gd name="T10" fmla="*/ 3 w 295"/>
                <a:gd name="T11" fmla="*/ 441 h 452"/>
                <a:gd name="T12" fmla="*/ 34 w 295"/>
                <a:gd name="T13" fmla="*/ 380 h 452"/>
                <a:gd name="T14" fmla="*/ 0 w 295"/>
                <a:gd name="T15" fmla="*/ 368 h 452"/>
                <a:gd name="T16" fmla="*/ 148 w 295"/>
                <a:gd name="T17" fmla="*/ 310 h 452"/>
                <a:gd name="T18" fmla="*/ 269 w 295"/>
                <a:gd name="T19" fmla="*/ 0 h 4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95" h="452">
                  <a:moveTo>
                    <a:pt x="269" y="0"/>
                  </a:moveTo>
                  <a:cubicBezTo>
                    <a:pt x="202" y="75"/>
                    <a:pt x="228" y="272"/>
                    <a:pt x="243" y="294"/>
                  </a:cubicBezTo>
                  <a:cubicBezTo>
                    <a:pt x="258" y="317"/>
                    <a:pt x="276" y="332"/>
                    <a:pt x="295" y="341"/>
                  </a:cubicBezTo>
                  <a:cubicBezTo>
                    <a:pt x="255" y="338"/>
                    <a:pt x="254" y="367"/>
                    <a:pt x="233" y="371"/>
                  </a:cubicBezTo>
                  <a:cubicBezTo>
                    <a:pt x="212" y="375"/>
                    <a:pt x="200" y="390"/>
                    <a:pt x="181" y="405"/>
                  </a:cubicBezTo>
                  <a:cubicBezTo>
                    <a:pt x="124" y="452"/>
                    <a:pt x="42" y="406"/>
                    <a:pt x="3" y="441"/>
                  </a:cubicBezTo>
                  <a:cubicBezTo>
                    <a:pt x="8" y="400"/>
                    <a:pt x="21" y="389"/>
                    <a:pt x="34" y="380"/>
                  </a:cubicBezTo>
                  <a:cubicBezTo>
                    <a:pt x="15" y="380"/>
                    <a:pt x="8" y="376"/>
                    <a:pt x="0" y="368"/>
                  </a:cubicBezTo>
                  <a:cubicBezTo>
                    <a:pt x="29" y="369"/>
                    <a:pt x="114" y="333"/>
                    <a:pt x="148" y="310"/>
                  </a:cubicBezTo>
                  <a:cubicBezTo>
                    <a:pt x="235" y="251"/>
                    <a:pt x="156" y="93"/>
                    <a:pt x="269" y="0"/>
                  </a:cubicBezTo>
                  <a:close/>
                </a:path>
              </a:pathLst>
            </a:custGeom>
            <a:solidFill>
              <a:srgbClr val="FDF2C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3" name="Freeform 293"/>
            <p:cNvSpPr/>
            <p:nvPr/>
          </p:nvSpPr>
          <p:spPr bwMode="auto">
            <a:xfrm>
              <a:off x="2979450" y="2802420"/>
              <a:ext cx="273352" cy="116796"/>
            </a:xfrm>
            <a:custGeom>
              <a:avLst/>
              <a:gdLst>
                <a:gd name="T0" fmla="*/ 425 w 425"/>
                <a:gd name="T1" fmla="*/ 0 h 181"/>
                <a:gd name="T2" fmla="*/ 332 w 425"/>
                <a:gd name="T3" fmla="*/ 120 h 181"/>
                <a:gd name="T4" fmla="*/ 0 w 425"/>
                <a:gd name="T5" fmla="*/ 144 h 181"/>
                <a:gd name="T6" fmla="*/ 129 w 425"/>
                <a:gd name="T7" fmla="*/ 75 h 181"/>
                <a:gd name="T8" fmla="*/ 425 w 425"/>
                <a:gd name="T9" fmla="*/ 0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5" h="181">
                  <a:moveTo>
                    <a:pt x="425" y="0"/>
                  </a:moveTo>
                  <a:cubicBezTo>
                    <a:pt x="401" y="30"/>
                    <a:pt x="405" y="86"/>
                    <a:pt x="332" y="120"/>
                  </a:cubicBezTo>
                  <a:cubicBezTo>
                    <a:pt x="205" y="181"/>
                    <a:pt x="76" y="38"/>
                    <a:pt x="0" y="144"/>
                  </a:cubicBezTo>
                  <a:cubicBezTo>
                    <a:pt x="24" y="97"/>
                    <a:pt x="68" y="68"/>
                    <a:pt x="129" y="75"/>
                  </a:cubicBezTo>
                  <a:cubicBezTo>
                    <a:pt x="213" y="84"/>
                    <a:pt x="343" y="108"/>
                    <a:pt x="425" y="0"/>
                  </a:cubicBezTo>
                  <a:close/>
                </a:path>
              </a:pathLst>
            </a:custGeom>
            <a:solidFill>
              <a:srgbClr val="FDF2C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4" name="Freeform 294"/>
            <p:cNvSpPr/>
            <p:nvPr/>
          </p:nvSpPr>
          <p:spPr bwMode="auto">
            <a:xfrm>
              <a:off x="3008027" y="2608589"/>
              <a:ext cx="89461" cy="242290"/>
            </a:xfrm>
            <a:custGeom>
              <a:avLst/>
              <a:gdLst>
                <a:gd name="T0" fmla="*/ 81 w 140"/>
                <a:gd name="T1" fmla="*/ 205 h 376"/>
                <a:gd name="T2" fmla="*/ 0 w 140"/>
                <a:gd name="T3" fmla="*/ 376 h 376"/>
                <a:gd name="T4" fmla="*/ 25 w 140"/>
                <a:gd name="T5" fmla="*/ 192 h 376"/>
                <a:gd name="T6" fmla="*/ 140 w 140"/>
                <a:gd name="T7" fmla="*/ 0 h 376"/>
                <a:gd name="T8" fmla="*/ 81 w 140"/>
                <a:gd name="T9" fmla="*/ 205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0" h="376">
                  <a:moveTo>
                    <a:pt x="81" y="205"/>
                  </a:moveTo>
                  <a:cubicBezTo>
                    <a:pt x="84" y="303"/>
                    <a:pt x="52" y="347"/>
                    <a:pt x="0" y="376"/>
                  </a:cubicBezTo>
                  <a:cubicBezTo>
                    <a:pt x="58" y="335"/>
                    <a:pt x="27" y="273"/>
                    <a:pt x="25" y="192"/>
                  </a:cubicBezTo>
                  <a:cubicBezTo>
                    <a:pt x="23" y="85"/>
                    <a:pt x="57" y="18"/>
                    <a:pt x="140" y="0"/>
                  </a:cubicBezTo>
                  <a:cubicBezTo>
                    <a:pt x="67" y="45"/>
                    <a:pt x="79" y="107"/>
                    <a:pt x="81" y="205"/>
                  </a:cubicBezTo>
                  <a:close/>
                </a:path>
              </a:pathLst>
            </a:custGeom>
            <a:solidFill>
              <a:srgbClr val="FDF2C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5" name="Freeform 295"/>
            <p:cNvSpPr/>
            <p:nvPr/>
          </p:nvSpPr>
          <p:spPr bwMode="auto">
            <a:xfrm>
              <a:off x="3078850" y="2870759"/>
              <a:ext cx="207500" cy="127979"/>
            </a:xfrm>
            <a:custGeom>
              <a:avLst/>
              <a:gdLst>
                <a:gd name="T0" fmla="*/ 318 w 323"/>
                <a:gd name="T1" fmla="*/ 20 h 199"/>
                <a:gd name="T2" fmla="*/ 323 w 323"/>
                <a:gd name="T3" fmla="*/ 124 h 199"/>
                <a:gd name="T4" fmla="*/ 0 w 323"/>
                <a:gd name="T5" fmla="*/ 80 h 199"/>
                <a:gd name="T6" fmla="*/ 318 w 323"/>
                <a:gd name="T7" fmla="*/ 20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3" h="199">
                  <a:moveTo>
                    <a:pt x="318" y="20"/>
                  </a:moveTo>
                  <a:cubicBezTo>
                    <a:pt x="298" y="61"/>
                    <a:pt x="307" y="92"/>
                    <a:pt x="323" y="124"/>
                  </a:cubicBezTo>
                  <a:cubicBezTo>
                    <a:pt x="173" y="199"/>
                    <a:pt x="99" y="28"/>
                    <a:pt x="0" y="80"/>
                  </a:cubicBezTo>
                  <a:cubicBezTo>
                    <a:pt x="72" y="0"/>
                    <a:pt x="185" y="183"/>
                    <a:pt x="318" y="20"/>
                  </a:cubicBezTo>
                  <a:close/>
                </a:path>
              </a:pathLst>
            </a:custGeom>
            <a:solidFill>
              <a:srgbClr val="FDF2C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6" name="Freeform 296"/>
            <p:cNvSpPr/>
            <p:nvPr/>
          </p:nvSpPr>
          <p:spPr bwMode="auto">
            <a:xfrm>
              <a:off x="3140976" y="2747750"/>
              <a:ext cx="188861" cy="170224"/>
            </a:xfrm>
            <a:custGeom>
              <a:avLst/>
              <a:gdLst>
                <a:gd name="T0" fmla="*/ 295 w 295"/>
                <a:gd name="T1" fmla="*/ 156 h 265"/>
                <a:gd name="T2" fmla="*/ 176 w 295"/>
                <a:gd name="T3" fmla="*/ 217 h 265"/>
                <a:gd name="T4" fmla="*/ 0 w 295"/>
                <a:gd name="T5" fmla="*/ 245 h 265"/>
                <a:gd name="T6" fmla="*/ 254 w 295"/>
                <a:gd name="T7" fmla="*/ 133 h 265"/>
                <a:gd name="T8" fmla="*/ 247 w 295"/>
                <a:gd name="T9" fmla="*/ 55 h 265"/>
                <a:gd name="T10" fmla="*/ 231 w 295"/>
                <a:gd name="T11" fmla="*/ 110 h 265"/>
                <a:gd name="T12" fmla="*/ 276 w 295"/>
                <a:gd name="T13" fmla="*/ 0 h 265"/>
                <a:gd name="T14" fmla="*/ 295 w 295"/>
                <a:gd name="T15" fmla="*/ 156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95" h="265">
                  <a:moveTo>
                    <a:pt x="295" y="156"/>
                  </a:moveTo>
                  <a:cubicBezTo>
                    <a:pt x="222" y="154"/>
                    <a:pt x="203" y="189"/>
                    <a:pt x="176" y="217"/>
                  </a:cubicBezTo>
                  <a:cubicBezTo>
                    <a:pt x="149" y="245"/>
                    <a:pt x="114" y="265"/>
                    <a:pt x="0" y="245"/>
                  </a:cubicBezTo>
                  <a:cubicBezTo>
                    <a:pt x="186" y="250"/>
                    <a:pt x="110" y="142"/>
                    <a:pt x="254" y="133"/>
                  </a:cubicBezTo>
                  <a:cubicBezTo>
                    <a:pt x="248" y="118"/>
                    <a:pt x="234" y="85"/>
                    <a:pt x="247" y="55"/>
                  </a:cubicBezTo>
                  <a:cubicBezTo>
                    <a:pt x="236" y="71"/>
                    <a:pt x="228" y="85"/>
                    <a:pt x="231" y="110"/>
                  </a:cubicBezTo>
                  <a:cubicBezTo>
                    <a:pt x="214" y="71"/>
                    <a:pt x="210" y="39"/>
                    <a:pt x="276" y="0"/>
                  </a:cubicBezTo>
                  <a:cubicBezTo>
                    <a:pt x="260" y="36"/>
                    <a:pt x="258" y="118"/>
                    <a:pt x="295" y="156"/>
                  </a:cubicBezTo>
                  <a:close/>
                </a:path>
              </a:pathLst>
            </a:custGeom>
            <a:solidFill>
              <a:srgbClr val="FDF2C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7" name="Freeform 297"/>
            <p:cNvSpPr/>
            <p:nvPr/>
          </p:nvSpPr>
          <p:spPr bwMode="auto">
            <a:xfrm>
              <a:off x="3272682" y="2575041"/>
              <a:ext cx="79521" cy="175194"/>
            </a:xfrm>
            <a:custGeom>
              <a:avLst/>
              <a:gdLst>
                <a:gd name="T0" fmla="*/ 24 w 124"/>
                <a:gd name="T1" fmla="*/ 271 h 271"/>
                <a:gd name="T2" fmla="*/ 30 w 124"/>
                <a:gd name="T3" fmla="*/ 45 h 271"/>
                <a:gd name="T4" fmla="*/ 101 w 124"/>
                <a:gd name="T5" fmla="*/ 0 h 271"/>
                <a:gd name="T6" fmla="*/ 24 w 124"/>
                <a:gd name="T7" fmla="*/ 271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4" h="271">
                  <a:moveTo>
                    <a:pt x="24" y="271"/>
                  </a:moveTo>
                  <a:cubicBezTo>
                    <a:pt x="0" y="135"/>
                    <a:pt x="63" y="117"/>
                    <a:pt x="30" y="45"/>
                  </a:cubicBezTo>
                  <a:cubicBezTo>
                    <a:pt x="61" y="43"/>
                    <a:pt x="84" y="120"/>
                    <a:pt x="101" y="0"/>
                  </a:cubicBezTo>
                  <a:cubicBezTo>
                    <a:pt x="124" y="128"/>
                    <a:pt x="24" y="105"/>
                    <a:pt x="24" y="271"/>
                  </a:cubicBezTo>
                  <a:close/>
                </a:path>
              </a:pathLst>
            </a:custGeom>
            <a:solidFill>
              <a:srgbClr val="FDF2C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8" name="Freeform 298"/>
            <p:cNvSpPr/>
            <p:nvPr/>
          </p:nvSpPr>
          <p:spPr bwMode="auto">
            <a:xfrm>
              <a:off x="3147188" y="2586224"/>
              <a:ext cx="157799" cy="273352"/>
            </a:xfrm>
            <a:custGeom>
              <a:avLst/>
              <a:gdLst>
                <a:gd name="T0" fmla="*/ 167 w 246"/>
                <a:gd name="T1" fmla="*/ 0 h 425"/>
                <a:gd name="T2" fmla="*/ 183 w 246"/>
                <a:gd name="T3" fmla="*/ 234 h 425"/>
                <a:gd name="T4" fmla="*/ 190 w 246"/>
                <a:gd name="T5" fmla="*/ 308 h 425"/>
                <a:gd name="T6" fmla="*/ 0 w 246"/>
                <a:gd name="T7" fmla="*/ 348 h 425"/>
                <a:gd name="T8" fmla="*/ 128 w 246"/>
                <a:gd name="T9" fmla="*/ 227 h 425"/>
                <a:gd name="T10" fmla="*/ 167 w 246"/>
                <a:gd name="T11" fmla="*/ 0 h 4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46" h="425">
                  <a:moveTo>
                    <a:pt x="167" y="0"/>
                  </a:moveTo>
                  <a:cubicBezTo>
                    <a:pt x="246" y="69"/>
                    <a:pt x="192" y="217"/>
                    <a:pt x="183" y="234"/>
                  </a:cubicBezTo>
                  <a:cubicBezTo>
                    <a:pt x="173" y="250"/>
                    <a:pt x="174" y="277"/>
                    <a:pt x="190" y="308"/>
                  </a:cubicBezTo>
                  <a:cubicBezTo>
                    <a:pt x="115" y="270"/>
                    <a:pt x="80" y="425"/>
                    <a:pt x="0" y="348"/>
                  </a:cubicBezTo>
                  <a:cubicBezTo>
                    <a:pt x="108" y="329"/>
                    <a:pt x="102" y="246"/>
                    <a:pt x="128" y="227"/>
                  </a:cubicBezTo>
                  <a:cubicBezTo>
                    <a:pt x="153" y="209"/>
                    <a:pt x="226" y="100"/>
                    <a:pt x="167" y="0"/>
                  </a:cubicBezTo>
                  <a:close/>
                </a:path>
              </a:pathLst>
            </a:custGeom>
            <a:solidFill>
              <a:srgbClr val="FDF2C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9" name="Freeform 299"/>
            <p:cNvSpPr/>
            <p:nvPr/>
          </p:nvSpPr>
          <p:spPr bwMode="auto">
            <a:xfrm>
              <a:off x="3062697" y="2591194"/>
              <a:ext cx="188861" cy="167739"/>
            </a:xfrm>
            <a:custGeom>
              <a:avLst/>
              <a:gdLst>
                <a:gd name="T0" fmla="*/ 38 w 294"/>
                <a:gd name="T1" fmla="*/ 127 h 259"/>
                <a:gd name="T2" fmla="*/ 160 w 294"/>
                <a:gd name="T3" fmla="*/ 52 h 259"/>
                <a:gd name="T4" fmla="*/ 294 w 294"/>
                <a:gd name="T5" fmla="*/ 3 h 259"/>
                <a:gd name="T6" fmla="*/ 242 w 294"/>
                <a:gd name="T7" fmla="*/ 103 h 259"/>
                <a:gd name="T8" fmla="*/ 223 w 294"/>
                <a:gd name="T9" fmla="*/ 234 h 259"/>
                <a:gd name="T10" fmla="*/ 191 w 294"/>
                <a:gd name="T11" fmla="*/ 140 h 259"/>
                <a:gd name="T12" fmla="*/ 92 w 294"/>
                <a:gd name="T13" fmla="*/ 171 h 259"/>
                <a:gd name="T14" fmla="*/ 24 w 294"/>
                <a:gd name="T15" fmla="*/ 259 h 259"/>
                <a:gd name="T16" fmla="*/ 38 w 294"/>
                <a:gd name="T17" fmla="*/ 127 h 2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94" h="259">
                  <a:moveTo>
                    <a:pt x="38" y="127"/>
                  </a:moveTo>
                  <a:cubicBezTo>
                    <a:pt x="77" y="95"/>
                    <a:pt x="131" y="80"/>
                    <a:pt x="160" y="52"/>
                  </a:cubicBezTo>
                  <a:cubicBezTo>
                    <a:pt x="197" y="15"/>
                    <a:pt x="259" y="0"/>
                    <a:pt x="294" y="3"/>
                  </a:cubicBezTo>
                  <a:cubicBezTo>
                    <a:pt x="260" y="23"/>
                    <a:pt x="234" y="77"/>
                    <a:pt x="242" y="103"/>
                  </a:cubicBezTo>
                  <a:cubicBezTo>
                    <a:pt x="249" y="130"/>
                    <a:pt x="264" y="199"/>
                    <a:pt x="223" y="234"/>
                  </a:cubicBezTo>
                  <a:cubicBezTo>
                    <a:pt x="235" y="189"/>
                    <a:pt x="227" y="138"/>
                    <a:pt x="191" y="140"/>
                  </a:cubicBezTo>
                  <a:cubicBezTo>
                    <a:pt x="155" y="142"/>
                    <a:pt x="110" y="140"/>
                    <a:pt x="92" y="171"/>
                  </a:cubicBezTo>
                  <a:cubicBezTo>
                    <a:pt x="74" y="202"/>
                    <a:pt x="71" y="233"/>
                    <a:pt x="24" y="259"/>
                  </a:cubicBezTo>
                  <a:cubicBezTo>
                    <a:pt x="58" y="204"/>
                    <a:pt x="0" y="158"/>
                    <a:pt x="38" y="127"/>
                  </a:cubicBezTo>
                  <a:close/>
                </a:path>
              </a:pathLst>
            </a:custGeom>
            <a:solidFill>
              <a:srgbClr val="FDF2C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0" name="Freeform 300"/>
            <p:cNvSpPr/>
            <p:nvPr/>
          </p:nvSpPr>
          <p:spPr bwMode="auto">
            <a:xfrm>
              <a:off x="3095003" y="2688109"/>
              <a:ext cx="100644" cy="147859"/>
            </a:xfrm>
            <a:custGeom>
              <a:avLst/>
              <a:gdLst>
                <a:gd name="T0" fmla="*/ 43 w 157"/>
                <a:gd name="T1" fmla="*/ 67 h 229"/>
                <a:gd name="T2" fmla="*/ 123 w 157"/>
                <a:gd name="T3" fmla="*/ 29 h 229"/>
                <a:gd name="T4" fmla="*/ 139 w 157"/>
                <a:gd name="T5" fmla="*/ 118 h 229"/>
                <a:gd name="T6" fmla="*/ 7 w 157"/>
                <a:gd name="T7" fmla="*/ 229 h 229"/>
                <a:gd name="T8" fmla="*/ 105 w 157"/>
                <a:gd name="T9" fmla="*/ 115 h 229"/>
                <a:gd name="T10" fmla="*/ 85 w 157"/>
                <a:gd name="T11" fmla="*/ 46 h 229"/>
                <a:gd name="T12" fmla="*/ 43 w 157"/>
                <a:gd name="T13" fmla="*/ 67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7" h="229">
                  <a:moveTo>
                    <a:pt x="43" y="67"/>
                  </a:moveTo>
                  <a:cubicBezTo>
                    <a:pt x="38" y="33"/>
                    <a:pt x="73" y="0"/>
                    <a:pt x="123" y="29"/>
                  </a:cubicBezTo>
                  <a:cubicBezTo>
                    <a:pt x="156" y="48"/>
                    <a:pt x="157" y="95"/>
                    <a:pt x="139" y="118"/>
                  </a:cubicBezTo>
                  <a:cubicBezTo>
                    <a:pt x="97" y="170"/>
                    <a:pt x="9" y="153"/>
                    <a:pt x="7" y="229"/>
                  </a:cubicBezTo>
                  <a:cubicBezTo>
                    <a:pt x="0" y="151"/>
                    <a:pt x="71" y="134"/>
                    <a:pt x="105" y="115"/>
                  </a:cubicBezTo>
                  <a:cubicBezTo>
                    <a:pt x="141" y="93"/>
                    <a:pt x="119" y="41"/>
                    <a:pt x="85" y="46"/>
                  </a:cubicBezTo>
                  <a:cubicBezTo>
                    <a:pt x="127" y="98"/>
                    <a:pt x="51" y="118"/>
                    <a:pt x="43" y="67"/>
                  </a:cubicBezTo>
                  <a:close/>
                </a:path>
              </a:pathLst>
            </a:custGeom>
            <a:solidFill>
              <a:srgbClr val="FDF2C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1" name="Freeform 301"/>
            <p:cNvSpPr/>
            <p:nvPr/>
          </p:nvSpPr>
          <p:spPr bwMode="auto">
            <a:xfrm>
              <a:off x="3049030" y="2763903"/>
              <a:ext cx="79521" cy="77036"/>
            </a:xfrm>
            <a:custGeom>
              <a:avLst/>
              <a:gdLst>
                <a:gd name="T0" fmla="*/ 123 w 123"/>
                <a:gd name="T1" fmla="*/ 0 h 120"/>
                <a:gd name="T2" fmla="*/ 0 w 123"/>
                <a:gd name="T3" fmla="*/ 117 h 120"/>
                <a:gd name="T4" fmla="*/ 123 w 123"/>
                <a:gd name="T5" fmla="*/ 0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3" h="120">
                  <a:moveTo>
                    <a:pt x="123" y="0"/>
                  </a:moveTo>
                  <a:cubicBezTo>
                    <a:pt x="29" y="37"/>
                    <a:pt x="91" y="120"/>
                    <a:pt x="0" y="117"/>
                  </a:cubicBezTo>
                  <a:cubicBezTo>
                    <a:pt x="71" y="82"/>
                    <a:pt x="15" y="2"/>
                    <a:pt x="123" y="0"/>
                  </a:cubicBezTo>
                  <a:close/>
                </a:path>
              </a:pathLst>
            </a:custGeom>
            <a:solidFill>
              <a:srgbClr val="FDF2C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2" name="Freeform 302"/>
            <p:cNvSpPr>
              <a:spLocks noEditPoints="1"/>
            </p:cNvSpPr>
            <p:nvPr/>
          </p:nvSpPr>
          <p:spPr bwMode="auto">
            <a:xfrm>
              <a:off x="3604432" y="764704"/>
              <a:ext cx="5936712" cy="2503658"/>
            </a:xfrm>
            <a:custGeom>
              <a:avLst/>
              <a:gdLst>
                <a:gd name="T0" fmla="*/ 7435 w 9242"/>
                <a:gd name="T1" fmla="*/ 3725 h 3886"/>
                <a:gd name="T2" fmla="*/ 7548 w 9242"/>
                <a:gd name="T3" fmla="*/ 1095 h 3886"/>
                <a:gd name="T4" fmla="*/ 7697 w 9242"/>
                <a:gd name="T5" fmla="*/ 1156 h 3886"/>
                <a:gd name="T6" fmla="*/ 7849 w 9242"/>
                <a:gd name="T7" fmla="*/ 1181 h 3886"/>
                <a:gd name="T8" fmla="*/ 7668 w 9242"/>
                <a:gd name="T9" fmla="*/ 467 h 3886"/>
                <a:gd name="T10" fmla="*/ 8979 w 9242"/>
                <a:gd name="T11" fmla="*/ 623 h 3886"/>
                <a:gd name="T12" fmla="*/ 9069 w 9242"/>
                <a:gd name="T13" fmla="*/ 266 h 3886"/>
                <a:gd name="T14" fmla="*/ 8781 w 9242"/>
                <a:gd name="T15" fmla="*/ 200 h 3886"/>
                <a:gd name="T16" fmla="*/ 8497 w 9242"/>
                <a:gd name="T17" fmla="*/ 640 h 3886"/>
                <a:gd name="T18" fmla="*/ 7312 w 9242"/>
                <a:gd name="T19" fmla="*/ 709 h 3886"/>
                <a:gd name="T20" fmla="*/ 8520 w 9242"/>
                <a:gd name="T21" fmla="*/ 3339 h 3886"/>
                <a:gd name="T22" fmla="*/ 6855 w 9242"/>
                <a:gd name="T23" fmla="*/ 1211 h 3886"/>
                <a:gd name="T24" fmla="*/ 6312 w 9242"/>
                <a:gd name="T25" fmla="*/ 375 h 3886"/>
                <a:gd name="T26" fmla="*/ 6779 w 9242"/>
                <a:gd name="T27" fmla="*/ 1388 h 3886"/>
                <a:gd name="T28" fmla="*/ 6529 w 9242"/>
                <a:gd name="T29" fmla="*/ 1118 h 3886"/>
                <a:gd name="T30" fmla="*/ 7411 w 9242"/>
                <a:gd name="T31" fmla="*/ 2014 h 3886"/>
                <a:gd name="T32" fmla="*/ 6557 w 9242"/>
                <a:gd name="T33" fmla="*/ 1578 h 3886"/>
                <a:gd name="T34" fmla="*/ 6006 w 9242"/>
                <a:gd name="T35" fmla="*/ 1895 h 3886"/>
                <a:gd name="T36" fmla="*/ 6154 w 9242"/>
                <a:gd name="T37" fmla="*/ 2187 h 3886"/>
                <a:gd name="T38" fmla="*/ 6519 w 9242"/>
                <a:gd name="T39" fmla="*/ 2331 h 3886"/>
                <a:gd name="T40" fmla="*/ 7046 w 9242"/>
                <a:gd name="T41" fmla="*/ 2189 h 3886"/>
                <a:gd name="T42" fmla="*/ 6874 w 9242"/>
                <a:gd name="T43" fmla="*/ 2863 h 3886"/>
                <a:gd name="T44" fmla="*/ 7172 w 9242"/>
                <a:gd name="T45" fmla="*/ 3122 h 3886"/>
                <a:gd name="T46" fmla="*/ 7302 w 9242"/>
                <a:gd name="T47" fmla="*/ 2724 h 3886"/>
                <a:gd name="T48" fmla="*/ 7098 w 9242"/>
                <a:gd name="T49" fmla="*/ 2171 h 3886"/>
                <a:gd name="T50" fmla="*/ 8041 w 9242"/>
                <a:gd name="T51" fmla="*/ 3169 h 3886"/>
                <a:gd name="T52" fmla="*/ 5527 w 9242"/>
                <a:gd name="T53" fmla="*/ 2174 h 3886"/>
                <a:gd name="T54" fmla="*/ 3145 w 9242"/>
                <a:gd name="T55" fmla="*/ 1873 h 3886"/>
                <a:gd name="T56" fmla="*/ 3603 w 9242"/>
                <a:gd name="T57" fmla="*/ 1650 h 3886"/>
                <a:gd name="T58" fmla="*/ 3792 w 9242"/>
                <a:gd name="T59" fmla="*/ 1281 h 3886"/>
                <a:gd name="T60" fmla="*/ 3407 w 9242"/>
                <a:gd name="T61" fmla="*/ 1257 h 3886"/>
                <a:gd name="T62" fmla="*/ 3150 w 9242"/>
                <a:gd name="T63" fmla="*/ 2043 h 3886"/>
                <a:gd name="T64" fmla="*/ 2971 w 9242"/>
                <a:gd name="T65" fmla="*/ 1224 h 3886"/>
                <a:gd name="T66" fmla="*/ 2664 w 9242"/>
                <a:gd name="T67" fmla="*/ 1541 h 3886"/>
                <a:gd name="T68" fmla="*/ 2679 w 9242"/>
                <a:gd name="T69" fmla="*/ 1074 h 3886"/>
                <a:gd name="T70" fmla="*/ 2512 w 9242"/>
                <a:gd name="T71" fmla="*/ 794 h 3886"/>
                <a:gd name="T72" fmla="*/ 2245 w 9242"/>
                <a:gd name="T73" fmla="*/ 1320 h 3886"/>
                <a:gd name="T74" fmla="*/ 2644 w 9242"/>
                <a:gd name="T75" fmla="*/ 1708 h 3886"/>
                <a:gd name="T76" fmla="*/ 4216 w 9242"/>
                <a:gd name="T77" fmla="*/ 2566 h 3886"/>
                <a:gd name="T78" fmla="*/ 1466 w 9242"/>
                <a:gd name="T79" fmla="*/ 3533 h 3886"/>
                <a:gd name="T80" fmla="*/ 1587 w 9242"/>
                <a:gd name="T81" fmla="*/ 1814 h 3886"/>
                <a:gd name="T82" fmla="*/ 1222 w 9242"/>
                <a:gd name="T83" fmla="*/ 1556 h 3886"/>
                <a:gd name="T84" fmla="*/ 1822 w 9242"/>
                <a:gd name="T85" fmla="*/ 2624 h 3886"/>
                <a:gd name="T86" fmla="*/ 14 w 9242"/>
                <a:gd name="T87" fmla="*/ 2544 h 3886"/>
                <a:gd name="T88" fmla="*/ 395 w 9242"/>
                <a:gd name="T89" fmla="*/ 2338 h 3886"/>
                <a:gd name="T90" fmla="*/ 3138 w 9242"/>
                <a:gd name="T91" fmla="*/ 3408 h 3886"/>
                <a:gd name="T92" fmla="*/ 8855 w 9242"/>
                <a:gd name="T93" fmla="*/ 349 h 3886"/>
                <a:gd name="T94" fmla="*/ 7300 w 9242"/>
                <a:gd name="T95" fmla="*/ 757 h 3886"/>
                <a:gd name="T96" fmla="*/ 6523 w 9242"/>
                <a:gd name="T97" fmla="*/ 2015 h 3886"/>
                <a:gd name="T98" fmla="*/ 6546 w 9242"/>
                <a:gd name="T99" fmla="*/ 1846 h 3886"/>
                <a:gd name="T100" fmla="*/ 7111 w 9242"/>
                <a:gd name="T101" fmla="*/ 2782 h 3886"/>
                <a:gd name="T102" fmla="*/ 3366 w 9242"/>
                <a:gd name="T103" fmla="*/ 1475 h 3886"/>
                <a:gd name="T104" fmla="*/ 3090 w 9242"/>
                <a:gd name="T105" fmla="*/ 1804 h 3886"/>
                <a:gd name="T106" fmla="*/ 2574 w 9242"/>
                <a:gd name="T107" fmla="*/ 1140 h 3886"/>
                <a:gd name="T108" fmla="*/ 5923 w 9242"/>
                <a:gd name="T109" fmla="*/ 3533 h 3886"/>
                <a:gd name="T110" fmla="*/ 7969 w 9242"/>
                <a:gd name="T111" fmla="*/ 2400 h 3886"/>
                <a:gd name="T112" fmla="*/ 8139 w 9242"/>
                <a:gd name="T113" fmla="*/ 2977 h 3886"/>
                <a:gd name="T114" fmla="*/ 8266 w 9242"/>
                <a:gd name="T115" fmla="*/ 3035 h 3886"/>
                <a:gd name="T116" fmla="*/ 8187 w 9242"/>
                <a:gd name="T117" fmla="*/ 2866 h 3886"/>
                <a:gd name="T118" fmla="*/ 6363 w 9242"/>
                <a:gd name="T119" fmla="*/ 3393 h 3886"/>
                <a:gd name="T120" fmla="*/ 5817 w 9242"/>
                <a:gd name="T121" fmla="*/ 3145 h 38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9242" h="3886">
                  <a:moveTo>
                    <a:pt x="3633" y="3093"/>
                  </a:moveTo>
                  <a:cubicBezTo>
                    <a:pt x="3885" y="2955"/>
                    <a:pt x="4147" y="2893"/>
                    <a:pt x="4419" y="3016"/>
                  </a:cubicBezTo>
                  <a:cubicBezTo>
                    <a:pt x="4581" y="3087"/>
                    <a:pt x="4727" y="3196"/>
                    <a:pt x="4881" y="3297"/>
                  </a:cubicBezTo>
                  <a:cubicBezTo>
                    <a:pt x="5035" y="3397"/>
                    <a:pt x="5197" y="3492"/>
                    <a:pt x="5376" y="3551"/>
                  </a:cubicBezTo>
                  <a:cubicBezTo>
                    <a:pt x="5554" y="3611"/>
                    <a:pt x="5747" y="3627"/>
                    <a:pt x="5933" y="3599"/>
                  </a:cubicBezTo>
                  <a:cubicBezTo>
                    <a:pt x="6061" y="3580"/>
                    <a:pt x="6193" y="3534"/>
                    <a:pt x="6298" y="3452"/>
                  </a:cubicBezTo>
                  <a:cubicBezTo>
                    <a:pt x="6302" y="3454"/>
                    <a:pt x="6306" y="3455"/>
                    <a:pt x="6309" y="3456"/>
                  </a:cubicBezTo>
                  <a:cubicBezTo>
                    <a:pt x="6492" y="3525"/>
                    <a:pt x="6673" y="3584"/>
                    <a:pt x="6861" y="3634"/>
                  </a:cubicBezTo>
                  <a:cubicBezTo>
                    <a:pt x="7048" y="3682"/>
                    <a:pt x="7240" y="3719"/>
                    <a:pt x="7435" y="3725"/>
                  </a:cubicBezTo>
                  <a:cubicBezTo>
                    <a:pt x="7630" y="3732"/>
                    <a:pt x="7830" y="3704"/>
                    <a:pt x="8009" y="3617"/>
                  </a:cubicBezTo>
                  <a:cubicBezTo>
                    <a:pt x="8074" y="3584"/>
                    <a:pt x="8136" y="3545"/>
                    <a:pt x="8193" y="3500"/>
                  </a:cubicBezTo>
                  <a:cubicBezTo>
                    <a:pt x="8316" y="3503"/>
                    <a:pt x="8463" y="3457"/>
                    <a:pt x="8554" y="3380"/>
                  </a:cubicBezTo>
                  <a:cubicBezTo>
                    <a:pt x="8649" y="3300"/>
                    <a:pt x="8717" y="3195"/>
                    <a:pt x="8763" y="3083"/>
                  </a:cubicBezTo>
                  <a:cubicBezTo>
                    <a:pt x="8856" y="2860"/>
                    <a:pt x="8857" y="2597"/>
                    <a:pt x="8756" y="2377"/>
                  </a:cubicBezTo>
                  <a:cubicBezTo>
                    <a:pt x="8657" y="2156"/>
                    <a:pt x="8483" y="1975"/>
                    <a:pt x="8277" y="1854"/>
                  </a:cubicBezTo>
                  <a:cubicBezTo>
                    <a:pt x="8072" y="1733"/>
                    <a:pt x="7844" y="1660"/>
                    <a:pt x="7653" y="1525"/>
                  </a:cubicBezTo>
                  <a:cubicBezTo>
                    <a:pt x="7472" y="1399"/>
                    <a:pt x="7338" y="1197"/>
                    <a:pt x="7310" y="977"/>
                  </a:cubicBezTo>
                  <a:cubicBezTo>
                    <a:pt x="7420" y="931"/>
                    <a:pt x="7503" y="1023"/>
                    <a:pt x="7548" y="1095"/>
                  </a:cubicBezTo>
                  <a:cubicBezTo>
                    <a:pt x="7516" y="1066"/>
                    <a:pt x="7490" y="1052"/>
                    <a:pt x="7459" y="1052"/>
                  </a:cubicBezTo>
                  <a:cubicBezTo>
                    <a:pt x="7499" y="1075"/>
                    <a:pt x="7541" y="1109"/>
                    <a:pt x="7562" y="1169"/>
                  </a:cubicBezTo>
                  <a:cubicBezTo>
                    <a:pt x="7573" y="1199"/>
                    <a:pt x="7593" y="1233"/>
                    <a:pt x="7635" y="1252"/>
                  </a:cubicBezTo>
                  <a:cubicBezTo>
                    <a:pt x="7676" y="1269"/>
                    <a:pt x="7742" y="1272"/>
                    <a:pt x="7820" y="1222"/>
                  </a:cubicBezTo>
                  <a:cubicBezTo>
                    <a:pt x="7794" y="1238"/>
                    <a:pt x="7751" y="1246"/>
                    <a:pt x="7706" y="1233"/>
                  </a:cubicBezTo>
                  <a:cubicBezTo>
                    <a:pt x="7661" y="1219"/>
                    <a:pt x="7616" y="1183"/>
                    <a:pt x="7593" y="1121"/>
                  </a:cubicBezTo>
                  <a:cubicBezTo>
                    <a:pt x="7614" y="1150"/>
                    <a:pt x="7645" y="1188"/>
                    <a:pt x="7691" y="1208"/>
                  </a:cubicBezTo>
                  <a:cubicBezTo>
                    <a:pt x="7736" y="1229"/>
                    <a:pt x="7797" y="1230"/>
                    <a:pt x="7855" y="1184"/>
                  </a:cubicBezTo>
                  <a:cubicBezTo>
                    <a:pt x="7811" y="1215"/>
                    <a:pt x="7727" y="1224"/>
                    <a:pt x="7697" y="1156"/>
                  </a:cubicBezTo>
                  <a:cubicBezTo>
                    <a:pt x="7679" y="1117"/>
                    <a:pt x="7630" y="1058"/>
                    <a:pt x="7562" y="1011"/>
                  </a:cubicBezTo>
                  <a:cubicBezTo>
                    <a:pt x="7495" y="967"/>
                    <a:pt x="7403" y="933"/>
                    <a:pt x="7310" y="977"/>
                  </a:cubicBezTo>
                  <a:cubicBezTo>
                    <a:pt x="7309" y="967"/>
                    <a:pt x="7307" y="956"/>
                    <a:pt x="7307" y="946"/>
                  </a:cubicBezTo>
                  <a:cubicBezTo>
                    <a:pt x="7303" y="882"/>
                    <a:pt x="7307" y="816"/>
                    <a:pt x="7321" y="753"/>
                  </a:cubicBezTo>
                  <a:cubicBezTo>
                    <a:pt x="7328" y="752"/>
                    <a:pt x="7334" y="751"/>
                    <a:pt x="7341" y="751"/>
                  </a:cubicBezTo>
                  <a:cubicBezTo>
                    <a:pt x="7418" y="747"/>
                    <a:pt x="7475" y="777"/>
                    <a:pt x="7512" y="797"/>
                  </a:cubicBezTo>
                  <a:cubicBezTo>
                    <a:pt x="7550" y="818"/>
                    <a:pt x="7569" y="833"/>
                    <a:pt x="7572" y="834"/>
                  </a:cubicBezTo>
                  <a:cubicBezTo>
                    <a:pt x="7613" y="864"/>
                    <a:pt x="7677" y="914"/>
                    <a:pt x="7732" y="976"/>
                  </a:cubicBezTo>
                  <a:cubicBezTo>
                    <a:pt x="7786" y="1038"/>
                    <a:pt x="7832" y="1107"/>
                    <a:pt x="7849" y="1181"/>
                  </a:cubicBezTo>
                  <a:cubicBezTo>
                    <a:pt x="7870" y="1136"/>
                    <a:pt x="7927" y="1040"/>
                    <a:pt x="7971" y="1010"/>
                  </a:cubicBezTo>
                  <a:cubicBezTo>
                    <a:pt x="7908" y="1011"/>
                    <a:pt x="7827" y="963"/>
                    <a:pt x="7757" y="913"/>
                  </a:cubicBezTo>
                  <a:cubicBezTo>
                    <a:pt x="7687" y="862"/>
                    <a:pt x="7624" y="813"/>
                    <a:pt x="7599" y="796"/>
                  </a:cubicBezTo>
                  <a:cubicBezTo>
                    <a:pt x="7595" y="794"/>
                    <a:pt x="7574" y="779"/>
                    <a:pt x="7533" y="756"/>
                  </a:cubicBezTo>
                  <a:cubicBezTo>
                    <a:pt x="7493" y="735"/>
                    <a:pt x="7428" y="701"/>
                    <a:pt x="7336" y="706"/>
                  </a:cubicBezTo>
                  <a:cubicBezTo>
                    <a:pt x="7335" y="707"/>
                    <a:pt x="7334" y="707"/>
                    <a:pt x="7333" y="707"/>
                  </a:cubicBezTo>
                  <a:cubicBezTo>
                    <a:pt x="7343" y="673"/>
                    <a:pt x="7357" y="640"/>
                    <a:pt x="7374" y="609"/>
                  </a:cubicBezTo>
                  <a:cubicBezTo>
                    <a:pt x="7403" y="559"/>
                    <a:pt x="7444" y="517"/>
                    <a:pt x="7498" y="495"/>
                  </a:cubicBezTo>
                  <a:cubicBezTo>
                    <a:pt x="7551" y="473"/>
                    <a:pt x="7610" y="466"/>
                    <a:pt x="7668" y="467"/>
                  </a:cubicBezTo>
                  <a:cubicBezTo>
                    <a:pt x="7785" y="469"/>
                    <a:pt x="7901" y="498"/>
                    <a:pt x="8008" y="546"/>
                  </a:cubicBezTo>
                  <a:cubicBezTo>
                    <a:pt x="8064" y="572"/>
                    <a:pt x="8118" y="600"/>
                    <a:pt x="8173" y="629"/>
                  </a:cubicBezTo>
                  <a:cubicBezTo>
                    <a:pt x="8241" y="665"/>
                    <a:pt x="8307" y="709"/>
                    <a:pt x="8378" y="741"/>
                  </a:cubicBezTo>
                  <a:cubicBezTo>
                    <a:pt x="8443" y="771"/>
                    <a:pt x="8514" y="773"/>
                    <a:pt x="8584" y="783"/>
                  </a:cubicBezTo>
                  <a:cubicBezTo>
                    <a:pt x="8618" y="788"/>
                    <a:pt x="8671" y="794"/>
                    <a:pt x="8698" y="817"/>
                  </a:cubicBezTo>
                  <a:cubicBezTo>
                    <a:pt x="8684" y="805"/>
                    <a:pt x="8676" y="788"/>
                    <a:pt x="8640" y="772"/>
                  </a:cubicBezTo>
                  <a:cubicBezTo>
                    <a:pt x="8741" y="815"/>
                    <a:pt x="8818" y="711"/>
                    <a:pt x="8931" y="760"/>
                  </a:cubicBezTo>
                  <a:cubicBezTo>
                    <a:pt x="8892" y="737"/>
                    <a:pt x="8875" y="723"/>
                    <a:pt x="8801" y="722"/>
                  </a:cubicBezTo>
                  <a:cubicBezTo>
                    <a:pt x="8919" y="703"/>
                    <a:pt x="8942" y="644"/>
                    <a:pt x="8979" y="623"/>
                  </a:cubicBezTo>
                  <a:cubicBezTo>
                    <a:pt x="9017" y="601"/>
                    <a:pt x="9106" y="574"/>
                    <a:pt x="9132" y="508"/>
                  </a:cubicBezTo>
                  <a:cubicBezTo>
                    <a:pt x="9105" y="541"/>
                    <a:pt x="9070" y="565"/>
                    <a:pt x="9009" y="576"/>
                  </a:cubicBezTo>
                  <a:cubicBezTo>
                    <a:pt x="9043" y="546"/>
                    <a:pt x="9040" y="519"/>
                    <a:pt x="9058" y="491"/>
                  </a:cubicBezTo>
                  <a:cubicBezTo>
                    <a:pt x="9081" y="456"/>
                    <a:pt x="9139" y="405"/>
                    <a:pt x="9242" y="392"/>
                  </a:cubicBezTo>
                  <a:cubicBezTo>
                    <a:pt x="9163" y="378"/>
                    <a:pt x="9093" y="411"/>
                    <a:pt x="9046" y="464"/>
                  </a:cubicBezTo>
                  <a:cubicBezTo>
                    <a:pt x="9123" y="377"/>
                    <a:pt x="9091" y="342"/>
                    <a:pt x="9154" y="288"/>
                  </a:cubicBezTo>
                  <a:cubicBezTo>
                    <a:pt x="9102" y="317"/>
                    <a:pt x="9091" y="369"/>
                    <a:pt x="9059" y="373"/>
                  </a:cubicBezTo>
                  <a:cubicBezTo>
                    <a:pt x="9065" y="326"/>
                    <a:pt x="9102" y="257"/>
                    <a:pt x="9185" y="194"/>
                  </a:cubicBezTo>
                  <a:cubicBezTo>
                    <a:pt x="9140" y="221"/>
                    <a:pt x="9108" y="234"/>
                    <a:pt x="9069" y="266"/>
                  </a:cubicBezTo>
                  <a:cubicBezTo>
                    <a:pt x="9121" y="205"/>
                    <a:pt x="9165" y="115"/>
                    <a:pt x="9131" y="0"/>
                  </a:cubicBezTo>
                  <a:cubicBezTo>
                    <a:pt x="9139" y="78"/>
                    <a:pt x="9133" y="121"/>
                    <a:pt x="9075" y="174"/>
                  </a:cubicBezTo>
                  <a:cubicBezTo>
                    <a:pt x="9086" y="153"/>
                    <a:pt x="9087" y="133"/>
                    <a:pt x="9112" y="102"/>
                  </a:cubicBezTo>
                  <a:cubicBezTo>
                    <a:pt x="9080" y="120"/>
                    <a:pt x="9060" y="181"/>
                    <a:pt x="8949" y="238"/>
                  </a:cubicBezTo>
                  <a:cubicBezTo>
                    <a:pt x="8983" y="198"/>
                    <a:pt x="9018" y="138"/>
                    <a:pt x="9023" y="53"/>
                  </a:cubicBezTo>
                  <a:cubicBezTo>
                    <a:pt x="8995" y="231"/>
                    <a:pt x="8879" y="198"/>
                    <a:pt x="8824" y="248"/>
                  </a:cubicBezTo>
                  <a:cubicBezTo>
                    <a:pt x="8849" y="219"/>
                    <a:pt x="8859" y="200"/>
                    <a:pt x="8922" y="167"/>
                  </a:cubicBezTo>
                  <a:cubicBezTo>
                    <a:pt x="8856" y="189"/>
                    <a:pt x="8767" y="234"/>
                    <a:pt x="8724" y="312"/>
                  </a:cubicBezTo>
                  <a:cubicBezTo>
                    <a:pt x="8734" y="269"/>
                    <a:pt x="8748" y="240"/>
                    <a:pt x="8781" y="200"/>
                  </a:cubicBezTo>
                  <a:cubicBezTo>
                    <a:pt x="8737" y="253"/>
                    <a:pt x="8666" y="285"/>
                    <a:pt x="8644" y="386"/>
                  </a:cubicBezTo>
                  <a:cubicBezTo>
                    <a:pt x="8645" y="347"/>
                    <a:pt x="8648" y="301"/>
                    <a:pt x="8695" y="231"/>
                  </a:cubicBezTo>
                  <a:cubicBezTo>
                    <a:pt x="8647" y="290"/>
                    <a:pt x="8625" y="330"/>
                    <a:pt x="8595" y="421"/>
                  </a:cubicBezTo>
                  <a:cubicBezTo>
                    <a:pt x="8593" y="405"/>
                    <a:pt x="8592" y="377"/>
                    <a:pt x="8598" y="354"/>
                  </a:cubicBezTo>
                  <a:cubicBezTo>
                    <a:pt x="8583" y="389"/>
                    <a:pt x="8568" y="437"/>
                    <a:pt x="8569" y="514"/>
                  </a:cubicBezTo>
                  <a:cubicBezTo>
                    <a:pt x="8559" y="469"/>
                    <a:pt x="8552" y="416"/>
                    <a:pt x="8589" y="331"/>
                  </a:cubicBezTo>
                  <a:cubicBezTo>
                    <a:pt x="8563" y="379"/>
                    <a:pt x="8508" y="489"/>
                    <a:pt x="8522" y="605"/>
                  </a:cubicBezTo>
                  <a:cubicBezTo>
                    <a:pt x="8508" y="560"/>
                    <a:pt x="8464" y="524"/>
                    <a:pt x="8410" y="543"/>
                  </a:cubicBezTo>
                  <a:cubicBezTo>
                    <a:pt x="8475" y="541"/>
                    <a:pt x="8502" y="580"/>
                    <a:pt x="8497" y="640"/>
                  </a:cubicBezTo>
                  <a:cubicBezTo>
                    <a:pt x="8493" y="699"/>
                    <a:pt x="8433" y="739"/>
                    <a:pt x="8378" y="730"/>
                  </a:cubicBezTo>
                  <a:cubicBezTo>
                    <a:pt x="8402" y="716"/>
                    <a:pt x="8408" y="701"/>
                    <a:pt x="8402" y="671"/>
                  </a:cubicBezTo>
                  <a:cubicBezTo>
                    <a:pt x="8404" y="683"/>
                    <a:pt x="8388" y="704"/>
                    <a:pt x="8379" y="710"/>
                  </a:cubicBezTo>
                  <a:cubicBezTo>
                    <a:pt x="8360" y="721"/>
                    <a:pt x="8343" y="709"/>
                    <a:pt x="8326" y="701"/>
                  </a:cubicBezTo>
                  <a:cubicBezTo>
                    <a:pt x="8221" y="647"/>
                    <a:pt x="8120" y="586"/>
                    <a:pt x="8012" y="537"/>
                  </a:cubicBezTo>
                  <a:cubicBezTo>
                    <a:pt x="7905" y="486"/>
                    <a:pt x="7788" y="456"/>
                    <a:pt x="7668" y="452"/>
                  </a:cubicBezTo>
                  <a:cubicBezTo>
                    <a:pt x="7609" y="451"/>
                    <a:pt x="7548" y="458"/>
                    <a:pt x="7492" y="481"/>
                  </a:cubicBezTo>
                  <a:cubicBezTo>
                    <a:pt x="7435" y="503"/>
                    <a:pt x="7389" y="548"/>
                    <a:pt x="7359" y="600"/>
                  </a:cubicBezTo>
                  <a:cubicBezTo>
                    <a:pt x="7339" y="635"/>
                    <a:pt x="7324" y="672"/>
                    <a:pt x="7312" y="709"/>
                  </a:cubicBezTo>
                  <a:cubicBezTo>
                    <a:pt x="7274" y="716"/>
                    <a:pt x="7234" y="731"/>
                    <a:pt x="7198" y="759"/>
                  </a:cubicBezTo>
                  <a:cubicBezTo>
                    <a:pt x="7154" y="792"/>
                    <a:pt x="7119" y="845"/>
                    <a:pt x="7105" y="905"/>
                  </a:cubicBezTo>
                  <a:cubicBezTo>
                    <a:pt x="7090" y="965"/>
                    <a:pt x="7096" y="1033"/>
                    <a:pt x="7117" y="1095"/>
                  </a:cubicBezTo>
                  <a:cubicBezTo>
                    <a:pt x="7137" y="1158"/>
                    <a:pt x="7168" y="1220"/>
                    <a:pt x="7210" y="1278"/>
                  </a:cubicBezTo>
                  <a:cubicBezTo>
                    <a:pt x="7294" y="1395"/>
                    <a:pt x="7421" y="1488"/>
                    <a:pt x="7561" y="1565"/>
                  </a:cubicBezTo>
                  <a:cubicBezTo>
                    <a:pt x="7785" y="1688"/>
                    <a:pt x="8030" y="1769"/>
                    <a:pt x="8253" y="1895"/>
                  </a:cubicBezTo>
                  <a:cubicBezTo>
                    <a:pt x="8460" y="2011"/>
                    <a:pt x="8620" y="2176"/>
                    <a:pt x="8717" y="2394"/>
                  </a:cubicBezTo>
                  <a:cubicBezTo>
                    <a:pt x="8811" y="2605"/>
                    <a:pt x="8807" y="2852"/>
                    <a:pt x="8717" y="3064"/>
                  </a:cubicBezTo>
                  <a:cubicBezTo>
                    <a:pt x="8672" y="3169"/>
                    <a:pt x="8607" y="3267"/>
                    <a:pt x="8520" y="3339"/>
                  </a:cubicBezTo>
                  <a:cubicBezTo>
                    <a:pt x="8446" y="3399"/>
                    <a:pt x="8355" y="3436"/>
                    <a:pt x="8261" y="3442"/>
                  </a:cubicBezTo>
                  <a:cubicBezTo>
                    <a:pt x="8329" y="3377"/>
                    <a:pt x="8388" y="3303"/>
                    <a:pt x="8433" y="3219"/>
                  </a:cubicBezTo>
                  <a:cubicBezTo>
                    <a:pt x="8527" y="3046"/>
                    <a:pt x="8550" y="2836"/>
                    <a:pt x="8499" y="2647"/>
                  </a:cubicBezTo>
                  <a:cubicBezTo>
                    <a:pt x="8404" y="2273"/>
                    <a:pt x="8040" y="2003"/>
                    <a:pt x="7663" y="1996"/>
                  </a:cubicBezTo>
                  <a:cubicBezTo>
                    <a:pt x="7543" y="1920"/>
                    <a:pt x="7425" y="1840"/>
                    <a:pt x="7303" y="1766"/>
                  </a:cubicBezTo>
                  <a:cubicBezTo>
                    <a:pt x="7233" y="1723"/>
                    <a:pt x="7158" y="1688"/>
                    <a:pt x="7087" y="1646"/>
                  </a:cubicBezTo>
                  <a:cubicBezTo>
                    <a:pt x="6989" y="1589"/>
                    <a:pt x="6821" y="1494"/>
                    <a:pt x="6836" y="1358"/>
                  </a:cubicBezTo>
                  <a:cubicBezTo>
                    <a:pt x="6846" y="1267"/>
                    <a:pt x="6920" y="1194"/>
                    <a:pt x="7003" y="1231"/>
                  </a:cubicBezTo>
                  <a:cubicBezTo>
                    <a:pt x="6954" y="1191"/>
                    <a:pt x="6885" y="1199"/>
                    <a:pt x="6855" y="1211"/>
                  </a:cubicBezTo>
                  <a:cubicBezTo>
                    <a:pt x="6967" y="1099"/>
                    <a:pt x="6987" y="888"/>
                    <a:pt x="6954" y="805"/>
                  </a:cubicBezTo>
                  <a:cubicBezTo>
                    <a:pt x="6961" y="900"/>
                    <a:pt x="6931" y="967"/>
                    <a:pt x="6901" y="1003"/>
                  </a:cubicBezTo>
                  <a:cubicBezTo>
                    <a:pt x="6953" y="729"/>
                    <a:pt x="6737" y="727"/>
                    <a:pt x="6762" y="548"/>
                  </a:cubicBezTo>
                  <a:cubicBezTo>
                    <a:pt x="6724" y="671"/>
                    <a:pt x="6801" y="679"/>
                    <a:pt x="6817" y="788"/>
                  </a:cubicBezTo>
                  <a:cubicBezTo>
                    <a:pt x="6736" y="715"/>
                    <a:pt x="6701" y="390"/>
                    <a:pt x="6546" y="407"/>
                  </a:cubicBezTo>
                  <a:cubicBezTo>
                    <a:pt x="6592" y="420"/>
                    <a:pt x="6617" y="457"/>
                    <a:pt x="6633" y="506"/>
                  </a:cubicBezTo>
                  <a:cubicBezTo>
                    <a:pt x="6560" y="403"/>
                    <a:pt x="6502" y="405"/>
                    <a:pt x="6467" y="389"/>
                  </a:cubicBezTo>
                  <a:cubicBezTo>
                    <a:pt x="6498" y="405"/>
                    <a:pt x="6534" y="432"/>
                    <a:pt x="6574" y="486"/>
                  </a:cubicBezTo>
                  <a:cubicBezTo>
                    <a:pt x="6488" y="393"/>
                    <a:pt x="6399" y="383"/>
                    <a:pt x="6312" y="375"/>
                  </a:cubicBezTo>
                  <a:cubicBezTo>
                    <a:pt x="6226" y="366"/>
                    <a:pt x="6140" y="359"/>
                    <a:pt x="6086" y="273"/>
                  </a:cubicBezTo>
                  <a:cubicBezTo>
                    <a:pt x="6167" y="416"/>
                    <a:pt x="6261" y="357"/>
                    <a:pt x="6412" y="438"/>
                  </a:cubicBezTo>
                  <a:cubicBezTo>
                    <a:pt x="6594" y="532"/>
                    <a:pt x="6694" y="728"/>
                    <a:pt x="6701" y="921"/>
                  </a:cubicBezTo>
                  <a:cubicBezTo>
                    <a:pt x="6706" y="878"/>
                    <a:pt x="6713" y="844"/>
                    <a:pt x="6720" y="813"/>
                  </a:cubicBezTo>
                  <a:cubicBezTo>
                    <a:pt x="6708" y="885"/>
                    <a:pt x="6700" y="1036"/>
                    <a:pt x="6705" y="1085"/>
                  </a:cubicBezTo>
                  <a:cubicBezTo>
                    <a:pt x="6711" y="1039"/>
                    <a:pt x="6740" y="1000"/>
                    <a:pt x="6743" y="950"/>
                  </a:cubicBezTo>
                  <a:cubicBezTo>
                    <a:pt x="6757" y="1000"/>
                    <a:pt x="6680" y="1064"/>
                    <a:pt x="6716" y="1224"/>
                  </a:cubicBezTo>
                  <a:cubicBezTo>
                    <a:pt x="6729" y="1122"/>
                    <a:pt x="6765" y="1082"/>
                    <a:pt x="6806" y="1056"/>
                  </a:cubicBezTo>
                  <a:cubicBezTo>
                    <a:pt x="6698" y="1149"/>
                    <a:pt x="6720" y="1291"/>
                    <a:pt x="6779" y="1388"/>
                  </a:cubicBezTo>
                  <a:cubicBezTo>
                    <a:pt x="6580" y="1140"/>
                    <a:pt x="6833" y="846"/>
                    <a:pt x="6511" y="515"/>
                  </a:cubicBezTo>
                  <a:cubicBezTo>
                    <a:pt x="6465" y="466"/>
                    <a:pt x="6383" y="464"/>
                    <a:pt x="6328" y="424"/>
                  </a:cubicBezTo>
                  <a:cubicBezTo>
                    <a:pt x="6404" y="492"/>
                    <a:pt x="6472" y="440"/>
                    <a:pt x="6579" y="628"/>
                  </a:cubicBezTo>
                  <a:cubicBezTo>
                    <a:pt x="6618" y="695"/>
                    <a:pt x="6622" y="786"/>
                    <a:pt x="6572" y="824"/>
                  </a:cubicBezTo>
                  <a:cubicBezTo>
                    <a:pt x="6557" y="802"/>
                    <a:pt x="6569" y="750"/>
                    <a:pt x="6591" y="701"/>
                  </a:cubicBezTo>
                  <a:cubicBezTo>
                    <a:pt x="6490" y="839"/>
                    <a:pt x="6516" y="1018"/>
                    <a:pt x="6570" y="1077"/>
                  </a:cubicBezTo>
                  <a:cubicBezTo>
                    <a:pt x="6533" y="1062"/>
                    <a:pt x="6500" y="1014"/>
                    <a:pt x="6489" y="944"/>
                  </a:cubicBezTo>
                  <a:cubicBezTo>
                    <a:pt x="6480" y="1037"/>
                    <a:pt x="6546" y="1123"/>
                    <a:pt x="6572" y="1159"/>
                  </a:cubicBezTo>
                  <a:cubicBezTo>
                    <a:pt x="6555" y="1148"/>
                    <a:pt x="6533" y="1132"/>
                    <a:pt x="6529" y="1118"/>
                  </a:cubicBezTo>
                  <a:cubicBezTo>
                    <a:pt x="6566" y="1239"/>
                    <a:pt x="6624" y="1246"/>
                    <a:pt x="6666" y="1290"/>
                  </a:cubicBezTo>
                  <a:cubicBezTo>
                    <a:pt x="6614" y="1260"/>
                    <a:pt x="6551" y="1262"/>
                    <a:pt x="6520" y="1264"/>
                  </a:cubicBezTo>
                  <a:cubicBezTo>
                    <a:pt x="6627" y="1281"/>
                    <a:pt x="6655" y="1318"/>
                    <a:pt x="6705" y="1376"/>
                  </a:cubicBezTo>
                  <a:cubicBezTo>
                    <a:pt x="6757" y="1434"/>
                    <a:pt x="6821" y="1480"/>
                    <a:pt x="6885" y="1524"/>
                  </a:cubicBezTo>
                  <a:cubicBezTo>
                    <a:pt x="6950" y="1568"/>
                    <a:pt x="7013" y="1616"/>
                    <a:pt x="7081" y="1657"/>
                  </a:cubicBezTo>
                  <a:cubicBezTo>
                    <a:pt x="7152" y="1699"/>
                    <a:pt x="7226" y="1736"/>
                    <a:pt x="7295" y="1779"/>
                  </a:cubicBezTo>
                  <a:cubicBezTo>
                    <a:pt x="7408" y="1848"/>
                    <a:pt x="7517" y="1923"/>
                    <a:pt x="7628" y="1996"/>
                  </a:cubicBezTo>
                  <a:cubicBezTo>
                    <a:pt x="7560" y="1997"/>
                    <a:pt x="7493" y="2005"/>
                    <a:pt x="7427" y="2020"/>
                  </a:cubicBezTo>
                  <a:cubicBezTo>
                    <a:pt x="7421" y="2018"/>
                    <a:pt x="7416" y="2016"/>
                    <a:pt x="7411" y="2014"/>
                  </a:cubicBezTo>
                  <a:cubicBezTo>
                    <a:pt x="7355" y="1995"/>
                    <a:pt x="7297" y="1979"/>
                    <a:pt x="7240" y="1965"/>
                  </a:cubicBezTo>
                  <a:cubicBezTo>
                    <a:pt x="7138" y="1942"/>
                    <a:pt x="7045" y="1932"/>
                    <a:pt x="6956" y="1871"/>
                  </a:cubicBezTo>
                  <a:cubicBezTo>
                    <a:pt x="6911" y="1841"/>
                    <a:pt x="6857" y="1794"/>
                    <a:pt x="6861" y="1733"/>
                  </a:cubicBezTo>
                  <a:cubicBezTo>
                    <a:pt x="6866" y="1670"/>
                    <a:pt x="6944" y="1629"/>
                    <a:pt x="7026" y="1675"/>
                  </a:cubicBezTo>
                  <a:cubicBezTo>
                    <a:pt x="6999" y="1653"/>
                    <a:pt x="6960" y="1628"/>
                    <a:pt x="6899" y="1644"/>
                  </a:cubicBezTo>
                  <a:cubicBezTo>
                    <a:pt x="6901" y="1631"/>
                    <a:pt x="6913" y="1623"/>
                    <a:pt x="6931" y="1615"/>
                  </a:cubicBezTo>
                  <a:cubicBezTo>
                    <a:pt x="6897" y="1618"/>
                    <a:pt x="6833" y="1640"/>
                    <a:pt x="6845" y="1752"/>
                  </a:cubicBezTo>
                  <a:cubicBezTo>
                    <a:pt x="6815" y="1696"/>
                    <a:pt x="6770" y="1644"/>
                    <a:pt x="6721" y="1623"/>
                  </a:cubicBezTo>
                  <a:cubicBezTo>
                    <a:pt x="6672" y="1602"/>
                    <a:pt x="6640" y="1561"/>
                    <a:pt x="6557" y="1578"/>
                  </a:cubicBezTo>
                  <a:cubicBezTo>
                    <a:pt x="6615" y="1588"/>
                    <a:pt x="6662" y="1603"/>
                    <a:pt x="6734" y="1710"/>
                  </a:cubicBezTo>
                  <a:cubicBezTo>
                    <a:pt x="6649" y="1637"/>
                    <a:pt x="6585" y="1643"/>
                    <a:pt x="6518" y="1624"/>
                  </a:cubicBezTo>
                  <a:cubicBezTo>
                    <a:pt x="6425" y="1597"/>
                    <a:pt x="6363" y="1537"/>
                    <a:pt x="6431" y="1461"/>
                  </a:cubicBezTo>
                  <a:cubicBezTo>
                    <a:pt x="6374" y="1505"/>
                    <a:pt x="6384" y="1565"/>
                    <a:pt x="6421" y="1600"/>
                  </a:cubicBezTo>
                  <a:cubicBezTo>
                    <a:pt x="6451" y="1629"/>
                    <a:pt x="6518" y="1643"/>
                    <a:pt x="6545" y="1684"/>
                  </a:cubicBezTo>
                  <a:cubicBezTo>
                    <a:pt x="6461" y="1646"/>
                    <a:pt x="6402" y="1649"/>
                    <a:pt x="6343" y="1696"/>
                  </a:cubicBezTo>
                  <a:cubicBezTo>
                    <a:pt x="6270" y="1754"/>
                    <a:pt x="6184" y="1729"/>
                    <a:pt x="6157" y="1628"/>
                  </a:cubicBezTo>
                  <a:cubicBezTo>
                    <a:pt x="6152" y="1689"/>
                    <a:pt x="6209" y="1763"/>
                    <a:pt x="6299" y="1768"/>
                  </a:cubicBezTo>
                  <a:cubicBezTo>
                    <a:pt x="6141" y="1774"/>
                    <a:pt x="6116" y="1979"/>
                    <a:pt x="6006" y="1895"/>
                  </a:cubicBezTo>
                  <a:cubicBezTo>
                    <a:pt x="6036" y="1923"/>
                    <a:pt x="6063" y="1940"/>
                    <a:pt x="6114" y="1933"/>
                  </a:cubicBezTo>
                  <a:cubicBezTo>
                    <a:pt x="6083" y="1945"/>
                    <a:pt x="6049" y="1985"/>
                    <a:pt x="6014" y="2005"/>
                  </a:cubicBezTo>
                  <a:cubicBezTo>
                    <a:pt x="5975" y="2026"/>
                    <a:pt x="5934" y="2024"/>
                    <a:pt x="5903" y="1994"/>
                  </a:cubicBezTo>
                  <a:cubicBezTo>
                    <a:pt x="5860" y="1952"/>
                    <a:pt x="5910" y="1910"/>
                    <a:pt x="5955" y="1957"/>
                  </a:cubicBezTo>
                  <a:cubicBezTo>
                    <a:pt x="5897" y="1890"/>
                    <a:pt x="5849" y="1954"/>
                    <a:pt x="5882" y="2009"/>
                  </a:cubicBezTo>
                  <a:cubicBezTo>
                    <a:pt x="5943" y="2109"/>
                    <a:pt x="6084" y="2033"/>
                    <a:pt x="6157" y="2057"/>
                  </a:cubicBezTo>
                  <a:cubicBezTo>
                    <a:pt x="6121" y="2074"/>
                    <a:pt x="6058" y="2106"/>
                    <a:pt x="6027" y="2132"/>
                  </a:cubicBezTo>
                  <a:cubicBezTo>
                    <a:pt x="6072" y="2107"/>
                    <a:pt x="6170" y="2072"/>
                    <a:pt x="6248" y="2092"/>
                  </a:cubicBezTo>
                  <a:cubicBezTo>
                    <a:pt x="6207" y="2105"/>
                    <a:pt x="6164" y="2142"/>
                    <a:pt x="6154" y="2187"/>
                  </a:cubicBezTo>
                  <a:cubicBezTo>
                    <a:pt x="6180" y="2142"/>
                    <a:pt x="6239" y="2125"/>
                    <a:pt x="6265" y="2136"/>
                  </a:cubicBezTo>
                  <a:cubicBezTo>
                    <a:pt x="6298" y="2150"/>
                    <a:pt x="6334" y="2154"/>
                    <a:pt x="6365" y="2146"/>
                  </a:cubicBezTo>
                  <a:cubicBezTo>
                    <a:pt x="6314" y="2186"/>
                    <a:pt x="6252" y="2246"/>
                    <a:pt x="6251" y="2384"/>
                  </a:cubicBezTo>
                  <a:cubicBezTo>
                    <a:pt x="6259" y="2290"/>
                    <a:pt x="6295" y="2249"/>
                    <a:pt x="6345" y="2214"/>
                  </a:cubicBezTo>
                  <a:cubicBezTo>
                    <a:pt x="6406" y="2172"/>
                    <a:pt x="6425" y="2256"/>
                    <a:pt x="6552" y="2130"/>
                  </a:cubicBezTo>
                  <a:cubicBezTo>
                    <a:pt x="6460" y="2260"/>
                    <a:pt x="6427" y="2202"/>
                    <a:pt x="6385" y="2293"/>
                  </a:cubicBezTo>
                  <a:cubicBezTo>
                    <a:pt x="6407" y="2251"/>
                    <a:pt x="6448" y="2224"/>
                    <a:pt x="6505" y="2216"/>
                  </a:cubicBezTo>
                  <a:cubicBezTo>
                    <a:pt x="6576" y="2207"/>
                    <a:pt x="6664" y="2156"/>
                    <a:pt x="6744" y="2015"/>
                  </a:cubicBezTo>
                  <a:cubicBezTo>
                    <a:pt x="6708" y="2214"/>
                    <a:pt x="6550" y="2208"/>
                    <a:pt x="6519" y="2331"/>
                  </a:cubicBezTo>
                  <a:cubicBezTo>
                    <a:pt x="6540" y="2265"/>
                    <a:pt x="6625" y="2237"/>
                    <a:pt x="6709" y="2169"/>
                  </a:cubicBezTo>
                  <a:cubicBezTo>
                    <a:pt x="6807" y="2091"/>
                    <a:pt x="6805" y="2036"/>
                    <a:pt x="6867" y="1990"/>
                  </a:cubicBezTo>
                  <a:cubicBezTo>
                    <a:pt x="6841" y="2032"/>
                    <a:pt x="6838" y="2068"/>
                    <a:pt x="6860" y="2119"/>
                  </a:cubicBezTo>
                  <a:cubicBezTo>
                    <a:pt x="6836" y="2040"/>
                    <a:pt x="6905" y="1968"/>
                    <a:pt x="6966" y="1947"/>
                  </a:cubicBezTo>
                  <a:cubicBezTo>
                    <a:pt x="7016" y="1931"/>
                    <a:pt x="7072" y="1943"/>
                    <a:pt x="7125" y="1953"/>
                  </a:cubicBezTo>
                  <a:cubicBezTo>
                    <a:pt x="7219" y="1970"/>
                    <a:pt x="7311" y="1994"/>
                    <a:pt x="7401" y="2026"/>
                  </a:cubicBezTo>
                  <a:cubicBezTo>
                    <a:pt x="7387" y="2030"/>
                    <a:pt x="7373" y="2033"/>
                    <a:pt x="7360" y="2037"/>
                  </a:cubicBezTo>
                  <a:cubicBezTo>
                    <a:pt x="7316" y="2050"/>
                    <a:pt x="7274" y="2066"/>
                    <a:pt x="7232" y="2085"/>
                  </a:cubicBezTo>
                  <a:cubicBezTo>
                    <a:pt x="7170" y="2113"/>
                    <a:pt x="7100" y="2148"/>
                    <a:pt x="7046" y="2189"/>
                  </a:cubicBezTo>
                  <a:cubicBezTo>
                    <a:pt x="6998" y="2225"/>
                    <a:pt x="6962" y="2272"/>
                    <a:pt x="6918" y="2312"/>
                  </a:cubicBezTo>
                  <a:cubicBezTo>
                    <a:pt x="6896" y="2331"/>
                    <a:pt x="6863" y="2363"/>
                    <a:pt x="6833" y="2369"/>
                  </a:cubicBezTo>
                  <a:cubicBezTo>
                    <a:pt x="6851" y="2365"/>
                    <a:pt x="6870" y="2370"/>
                    <a:pt x="6904" y="2350"/>
                  </a:cubicBezTo>
                  <a:cubicBezTo>
                    <a:pt x="6808" y="2405"/>
                    <a:pt x="6843" y="2530"/>
                    <a:pt x="6734" y="2591"/>
                  </a:cubicBezTo>
                  <a:cubicBezTo>
                    <a:pt x="6776" y="2574"/>
                    <a:pt x="6798" y="2569"/>
                    <a:pt x="6844" y="2510"/>
                  </a:cubicBezTo>
                  <a:cubicBezTo>
                    <a:pt x="6787" y="2617"/>
                    <a:pt x="6820" y="2673"/>
                    <a:pt x="6815" y="2717"/>
                  </a:cubicBezTo>
                  <a:cubicBezTo>
                    <a:pt x="6809" y="2761"/>
                    <a:pt x="6778" y="2853"/>
                    <a:pt x="6818" y="2916"/>
                  </a:cubicBezTo>
                  <a:cubicBezTo>
                    <a:pt x="6806" y="2873"/>
                    <a:pt x="6807" y="2827"/>
                    <a:pt x="6834" y="2770"/>
                  </a:cubicBezTo>
                  <a:cubicBezTo>
                    <a:pt x="6839" y="2817"/>
                    <a:pt x="6862" y="2831"/>
                    <a:pt x="6874" y="2863"/>
                  </a:cubicBezTo>
                  <a:cubicBezTo>
                    <a:pt x="6890" y="2904"/>
                    <a:pt x="6898" y="2982"/>
                    <a:pt x="6855" y="3083"/>
                  </a:cubicBezTo>
                  <a:cubicBezTo>
                    <a:pt x="6908" y="3019"/>
                    <a:pt x="6920" y="2941"/>
                    <a:pt x="6904" y="2870"/>
                  </a:cubicBezTo>
                  <a:cubicBezTo>
                    <a:pt x="6931" y="2987"/>
                    <a:pt x="6979" y="2980"/>
                    <a:pt x="6991" y="3065"/>
                  </a:cubicBezTo>
                  <a:cubicBezTo>
                    <a:pt x="6993" y="3003"/>
                    <a:pt x="6957" y="2964"/>
                    <a:pt x="6972" y="2934"/>
                  </a:cubicBezTo>
                  <a:cubicBezTo>
                    <a:pt x="7007" y="2968"/>
                    <a:pt x="7043" y="3037"/>
                    <a:pt x="7056" y="3142"/>
                  </a:cubicBezTo>
                  <a:cubicBezTo>
                    <a:pt x="7054" y="3088"/>
                    <a:pt x="7061" y="3054"/>
                    <a:pt x="7056" y="3004"/>
                  </a:cubicBezTo>
                  <a:cubicBezTo>
                    <a:pt x="7077" y="3080"/>
                    <a:pt x="7136" y="3170"/>
                    <a:pt x="7252" y="3174"/>
                  </a:cubicBezTo>
                  <a:cubicBezTo>
                    <a:pt x="7181" y="3159"/>
                    <a:pt x="7145" y="3132"/>
                    <a:pt x="7131" y="3057"/>
                  </a:cubicBezTo>
                  <a:cubicBezTo>
                    <a:pt x="7142" y="3078"/>
                    <a:pt x="7159" y="3088"/>
                    <a:pt x="7172" y="3122"/>
                  </a:cubicBezTo>
                  <a:cubicBezTo>
                    <a:pt x="7174" y="3088"/>
                    <a:pt x="7130" y="3042"/>
                    <a:pt x="7147" y="2921"/>
                  </a:cubicBezTo>
                  <a:cubicBezTo>
                    <a:pt x="7160" y="2969"/>
                    <a:pt x="7191" y="3032"/>
                    <a:pt x="7261" y="3072"/>
                  </a:cubicBezTo>
                  <a:cubicBezTo>
                    <a:pt x="7193" y="3024"/>
                    <a:pt x="7183" y="2971"/>
                    <a:pt x="7188" y="2929"/>
                  </a:cubicBezTo>
                  <a:cubicBezTo>
                    <a:pt x="7194" y="2887"/>
                    <a:pt x="7215" y="2852"/>
                    <a:pt x="7211" y="2816"/>
                  </a:cubicBezTo>
                  <a:cubicBezTo>
                    <a:pt x="7221" y="2851"/>
                    <a:pt x="7231" y="2870"/>
                    <a:pt x="7221" y="2937"/>
                  </a:cubicBezTo>
                  <a:cubicBezTo>
                    <a:pt x="7240" y="2873"/>
                    <a:pt x="7257" y="2779"/>
                    <a:pt x="7220" y="2699"/>
                  </a:cubicBezTo>
                  <a:cubicBezTo>
                    <a:pt x="7248" y="2733"/>
                    <a:pt x="7263" y="2761"/>
                    <a:pt x="7276" y="2808"/>
                  </a:cubicBezTo>
                  <a:cubicBezTo>
                    <a:pt x="7259" y="2744"/>
                    <a:pt x="7277" y="2671"/>
                    <a:pt x="7209" y="2592"/>
                  </a:cubicBezTo>
                  <a:cubicBezTo>
                    <a:pt x="7239" y="2616"/>
                    <a:pt x="7275" y="2647"/>
                    <a:pt x="7302" y="2724"/>
                  </a:cubicBezTo>
                  <a:cubicBezTo>
                    <a:pt x="7284" y="2653"/>
                    <a:pt x="7266" y="2611"/>
                    <a:pt x="7212" y="2532"/>
                  </a:cubicBezTo>
                  <a:cubicBezTo>
                    <a:pt x="7226" y="2540"/>
                    <a:pt x="7248" y="2556"/>
                    <a:pt x="7264" y="2575"/>
                  </a:cubicBezTo>
                  <a:cubicBezTo>
                    <a:pt x="7244" y="2542"/>
                    <a:pt x="7216" y="2501"/>
                    <a:pt x="7154" y="2454"/>
                  </a:cubicBezTo>
                  <a:cubicBezTo>
                    <a:pt x="7196" y="2474"/>
                    <a:pt x="7242" y="2501"/>
                    <a:pt x="7287" y="2582"/>
                  </a:cubicBezTo>
                  <a:cubicBezTo>
                    <a:pt x="7265" y="2533"/>
                    <a:pt x="7212" y="2421"/>
                    <a:pt x="7110" y="2360"/>
                  </a:cubicBezTo>
                  <a:cubicBezTo>
                    <a:pt x="7154" y="2377"/>
                    <a:pt x="7210" y="2364"/>
                    <a:pt x="7229" y="2309"/>
                  </a:cubicBezTo>
                  <a:cubicBezTo>
                    <a:pt x="7191" y="2363"/>
                    <a:pt x="7143" y="2360"/>
                    <a:pt x="7098" y="2319"/>
                  </a:cubicBezTo>
                  <a:cubicBezTo>
                    <a:pt x="7057" y="2281"/>
                    <a:pt x="7058" y="2216"/>
                    <a:pt x="7091" y="2176"/>
                  </a:cubicBezTo>
                  <a:cubicBezTo>
                    <a:pt x="7093" y="2174"/>
                    <a:pt x="7096" y="2172"/>
                    <a:pt x="7098" y="2171"/>
                  </a:cubicBezTo>
                  <a:cubicBezTo>
                    <a:pt x="7097" y="2196"/>
                    <a:pt x="7104" y="2210"/>
                    <a:pt x="7131" y="2223"/>
                  </a:cubicBezTo>
                  <a:cubicBezTo>
                    <a:pt x="7118" y="2216"/>
                    <a:pt x="7113" y="2188"/>
                    <a:pt x="7116" y="2175"/>
                  </a:cubicBezTo>
                  <a:cubicBezTo>
                    <a:pt x="7121" y="2149"/>
                    <a:pt x="7160" y="2131"/>
                    <a:pt x="7181" y="2121"/>
                  </a:cubicBezTo>
                  <a:cubicBezTo>
                    <a:pt x="7215" y="2105"/>
                    <a:pt x="7249" y="2089"/>
                    <a:pt x="7284" y="2076"/>
                  </a:cubicBezTo>
                  <a:cubicBezTo>
                    <a:pt x="7329" y="2058"/>
                    <a:pt x="7377" y="2045"/>
                    <a:pt x="7425" y="2035"/>
                  </a:cubicBezTo>
                  <a:cubicBezTo>
                    <a:pt x="7530" y="2074"/>
                    <a:pt x="7630" y="2125"/>
                    <a:pt x="7721" y="2191"/>
                  </a:cubicBezTo>
                  <a:cubicBezTo>
                    <a:pt x="7808" y="2253"/>
                    <a:pt x="7887" y="2328"/>
                    <a:pt x="7949" y="2415"/>
                  </a:cubicBezTo>
                  <a:cubicBezTo>
                    <a:pt x="8070" y="2585"/>
                    <a:pt x="8140" y="2810"/>
                    <a:pt x="8098" y="3018"/>
                  </a:cubicBezTo>
                  <a:cubicBezTo>
                    <a:pt x="8088" y="3071"/>
                    <a:pt x="8069" y="3122"/>
                    <a:pt x="8041" y="3169"/>
                  </a:cubicBezTo>
                  <a:cubicBezTo>
                    <a:pt x="7976" y="3281"/>
                    <a:pt x="7870" y="3354"/>
                    <a:pt x="7747" y="3395"/>
                  </a:cubicBezTo>
                  <a:cubicBezTo>
                    <a:pt x="7668" y="3421"/>
                    <a:pt x="7585" y="3434"/>
                    <a:pt x="7502" y="3438"/>
                  </a:cubicBezTo>
                  <a:cubicBezTo>
                    <a:pt x="7340" y="3447"/>
                    <a:pt x="7178" y="3419"/>
                    <a:pt x="7020" y="3379"/>
                  </a:cubicBezTo>
                  <a:cubicBezTo>
                    <a:pt x="6862" y="3337"/>
                    <a:pt x="6707" y="3281"/>
                    <a:pt x="6557" y="3215"/>
                  </a:cubicBezTo>
                  <a:cubicBezTo>
                    <a:pt x="6531" y="3204"/>
                    <a:pt x="6506" y="3192"/>
                    <a:pt x="6480" y="3180"/>
                  </a:cubicBezTo>
                  <a:cubicBezTo>
                    <a:pt x="6490" y="3136"/>
                    <a:pt x="6494" y="3090"/>
                    <a:pt x="6492" y="3046"/>
                  </a:cubicBezTo>
                  <a:cubicBezTo>
                    <a:pt x="6487" y="2949"/>
                    <a:pt x="6459" y="2857"/>
                    <a:pt x="6419" y="2772"/>
                  </a:cubicBezTo>
                  <a:cubicBezTo>
                    <a:pt x="6340" y="2601"/>
                    <a:pt x="6208" y="2456"/>
                    <a:pt x="6050" y="2357"/>
                  </a:cubicBezTo>
                  <a:cubicBezTo>
                    <a:pt x="5891" y="2256"/>
                    <a:pt x="5708" y="2203"/>
                    <a:pt x="5527" y="2174"/>
                  </a:cubicBezTo>
                  <a:cubicBezTo>
                    <a:pt x="5382" y="2151"/>
                    <a:pt x="5235" y="2143"/>
                    <a:pt x="5088" y="2143"/>
                  </a:cubicBezTo>
                  <a:cubicBezTo>
                    <a:pt x="4774" y="2143"/>
                    <a:pt x="4462" y="2182"/>
                    <a:pt x="4148" y="2198"/>
                  </a:cubicBezTo>
                  <a:cubicBezTo>
                    <a:pt x="3993" y="2205"/>
                    <a:pt x="3837" y="2206"/>
                    <a:pt x="3682" y="2194"/>
                  </a:cubicBezTo>
                  <a:cubicBezTo>
                    <a:pt x="3604" y="2187"/>
                    <a:pt x="3527" y="2177"/>
                    <a:pt x="3450" y="2163"/>
                  </a:cubicBezTo>
                  <a:cubicBezTo>
                    <a:pt x="3414" y="2156"/>
                    <a:pt x="3374" y="2151"/>
                    <a:pt x="3339" y="2138"/>
                  </a:cubicBezTo>
                  <a:cubicBezTo>
                    <a:pt x="3313" y="2128"/>
                    <a:pt x="3284" y="2122"/>
                    <a:pt x="3259" y="2107"/>
                  </a:cubicBezTo>
                  <a:cubicBezTo>
                    <a:pt x="3235" y="2093"/>
                    <a:pt x="3214" y="2075"/>
                    <a:pt x="3194" y="2056"/>
                  </a:cubicBezTo>
                  <a:cubicBezTo>
                    <a:pt x="3163" y="2026"/>
                    <a:pt x="3109" y="1970"/>
                    <a:pt x="3101" y="1925"/>
                  </a:cubicBezTo>
                  <a:cubicBezTo>
                    <a:pt x="3095" y="1893"/>
                    <a:pt x="3114" y="1878"/>
                    <a:pt x="3145" y="1873"/>
                  </a:cubicBezTo>
                  <a:cubicBezTo>
                    <a:pt x="3116" y="1864"/>
                    <a:pt x="3102" y="1870"/>
                    <a:pt x="3086" y="1891"/>
                  </a:cubicBezTo>
                  <a:cubicBezTo>
                    <a:pt x="3080" y="1838"/>
                    <a:pt x="3126" y="1782"/>
                    <a:pt x="3184" y="1785"/>
                  </a:cubicBezTo>
                  <a:cubicBezTo>
                    <a:pt x="3243" y="1787"/>
                    <a:pt x="3278" y="1818"/>
                    <a:pt x="3270" y="1879"/>
                  </a:cubicBezTo>
                  <a:cubicBezTo>
                    <a:pt x="3292" y="1830"/>
                    <a:pt x="3263" y="1783"/>
                    <a:pt x="3220" y="1764"/>
                  </a:cubicBezTo>
                  <a:cubicBezTo>
                    <a:pt x="3332" y="1792"/>
                    <a:pt x="3444" y="1754"/>
                    <a:pt x="3494" y="1736"/>
                  </a:cubicBezTo>
                  <a:cubicBezTo>
                    <a:pt x="3407" y="1759"/>
                    <a:pt x="3356" y="1746"/>
                    <a:pt x="3314" y="1730"/>
                  </a:cubicBezTo>
                  <a:cubicBezTo>
                    <a:pt x="3389" y="1741"/>
                    <a:pt x="3437" y="1734"/>
                    <a:pt x="3473" y="1725"/>
                  </a:cubicBezTo>
                  <a:cubicBezTo>
                    <a:pt x="3449" y="1727"/>
                    <a:pt x="3423" y="1722"/>
                    <a:pt x="3407" y="1718"/>
                  </a:cubicBezTo>
                  <a:cubicBezTo>
                    <a:pt x="3499" y="1702"/>
                    <a:pt x="3541" y="1686"/>
                    <a:pt x="3603" y="1650"/>
                  </a:cubicBezTo>
                  <a:cubicBezTo>
                    <a:pt x="3530" y="1684"/>
                    <a:pt x="3485" y="1680"/>
                    <a:pt x="3447" y="1675"/>
                  </a:cubicBezTo>
                  <a:cubicBezTo>
                    <a:pt x="3548" y="1669"/>
                    <a:pt x="3588" y="1606"/>
                    <a:pt x="3644" y="1573"/>
                  </a:cubicBezTo>
                  <a:cubicBezTo>
                    <a:pt x="3602" y="1598"/>
                    <a:pt x="3572" y="1606"/>
                    <a:pt x="3529" y="1609"/>
                  </a:cubicBezTo>
                  <a:cubicBezTo>
                    <a:pt x="3611" y="1581"/>
                    <a:pt x="3665" y="1503"/>
                    <a:pt x="3697" y="1446"/>
                  </a:cubicBezTo>
                  <a:cubicBezTo>
                    <a:pt x="3656" y="1499"/>
                    <a:pt x="3637" y="1505"/>
                    <a:pt x="3605" y="1524"/>
                  </a:cubicBezTo>
                  <a:cubicBezTo>
                    <a:pt x="3633" y="1501"/>
                    <a:pt x="3643" y="1462"/>
                    <a:pt x="3669" y="1429"/>
                  </a:cubicBezTo>
                  <a:cubicBezTo>
                    <a:pt x="3694" y="1396"/>
                    <a:pt x="3737" y="1366"/>
                    <a:pt x="3820" y="1377"/>
                  </a:cubicBezTo>
                  <a:cubicBezTo>
                    <a:pt x="3742" y="1359"/>
                    <a:pt x="3678" y="1382"/>
                    <a:pt x="3634" y="1406"/>
                  </a:cubicBezTo>
                  <a:cubicBezTo>
                    <a:pt x="3707" y="1310"/>
                    <a:pt x="3770" y="1307"/>
                    <a:pt x="3792" y="1281"/>
                  </a:cubicBezTo>
                  <a:cubicBezTo>
                    <a:pt x="3759" y="1297"/>
                    <a:pt x="3740" y="1293"/>
                    <a:pt x="3718" y="1299"/>
                  </a:cubicBezTo>
                  <a:cubicBezTo>
                    <a:pt x="3779" y="1256"/>
                    <a:pt x="3823" y="1262"/>
                    <a:pt x="3886" y="1296"/>
                  </a:cubicBezTo>
                  <a:cubicBezTo>
                    <a:pt x="3797" y="1225"/>
                    <a:pt x="3696" y="1248"/>
                    <a:pt x="3629" y="1285"/>
                  </a:cubicBezTo>
                  <a:cubicBezTo>
                    <a:pt x="3667" y="1254"/>
                    <a:pt x="3686" y="1226"/>
                    <a:pt x="3723" y="1190"/>
                  </a:cubicBezTo>
                  <a:cubicBezTo>
                    <a:pt x="3643" y="1254"/>
                    <a:pt x="3570" y="1278"/>
                    <a:pt x="3523" y="1276"/>
                  </a:cubicBezTo>
                  <a:cubicBezTo>
                    <a:pt x="3533" y="1245"/>
                    <a:pt x="3585" y="1244"/>
                    <a:pt x="3625" y="1199"/>
                  </a:cubicBezTo>
                  <a:cubicBezTo>
                    <a:pt x="3559" y="1249"/>
                    <a:pt x="3531" y="1212"/>
                    <a:pt x="3432" y="1273"/>
                  </a:cubicBezTo>
                  <a:cubicBezTo>
                    <a:pt x="3492" y="1235"/>
                    <a:pt x="3537" y="1174"/>
                    <a:pt x="3543" y="1093"/>
                  </a:cubicBezTo>
                  <a:cubicBezTo>
                    <a:pt x="3506" y="1192"/>
                    <a:pt x="3446" y="1240"/>
                    <a:pt x="3407" y="1257"/>
                  </a:cubicBezTo>
                  <a:cubicBezTo>
                    <a:pt x="3376" y="1270"/>
                    <a:pt x="3351" y="1264"/>
                    <a:pt x="3315" y="1292"/>
                  </a:cubicBezTo>
                  <a:cubicBezTo>
                    <a:pt x="3336" y="1234"/>
                    <a:pt x="3367" y="1203"/>
                    <a:pt x="3404" y="1182"/>
                  </a:cubicBezTo>
                  <a:cubicBezTo>
                    <a:pt x="3334" y="1197"/>
                    <a:pt x="3292" y="1281"/>
                    <a:pt x="3265" y="1315"/>
                  </a:cubicBezTo>
                  <a:cubicBezTo>
                    <a:pt x="3238" y="1349"/>
                    <a:pt x="3176" y="1363"/>
                    <a:pt x="3141" y="1477"/>
                  </a:cubicBezTo>
                  <a:cubicBezTo>
                    <a:pt x="3150" y="1405"/>
                    <a:pt x="3139" y="1386"/>
                    <a:pt x="3122" y="1345"/>
                  </a:cubicBezTo>
                  <a:cubicBezTo>
                    <a:pt x="3153" y="1462"/>
                    <a:pt x="3041" y="1525"/>
                    <a:pt x="3070" y="1630"/>
                  </a:cubicBezTo>
                  <a:cubicBezTo>
                    <a:pt x="3060" y="1593"/>
                    <a:pt x="3044" y="1583"/>
                    <a:pt x="3034" y="1568"/>
                  </a:cubicBezTo>
                  <a:cubicBezTo>
                    <a:pt x="3057" y="1635"/>
                    <a:pt x="3053" y="1694"/>
                    <a:pt x="3054" y="1756"/>
                  </a:cubicBezTo>
                  <a:cubicBezTo>
                    <a:pt x="3055" y="1864"/>
                    <a:pt x="3081" y="1959"/>
                    <a:pt x="3150" y="2043"/>
                  </a:cubicBezTo>
                  <a:cubicBezTo>
                    <a:pt x="3165" y="2061"/>
                    <a:pt x="3182" y="2077"/>
                    <a:pt x="3200" y="2093"/>
                  </a:cubicBezTo>
                  <a:cubicBezTo>
                    <a:pt x="3152" y="2076"/>
                    <a:pt x="3109" y="2055"/>
                    <a:pt x="3072" y="2025"/>
                  </a:cubicBezTo>
                  <a:cubicBezTo>
                    <a:pt x="2997" y="1962"/>
                    <a:pt x="2951" y="1876"/>
                    <a:pt x="2928" y="1795"/>
                  </a:cubicBezTo>
                  <a:cubicBezTo>
                    <a:pt x="2903" y="1714"/>
                    <a:pt x="2907" y="1634"/>
                    <a:pt x="2913" y="1566"/>
                  </a:cubicBezTo>
                  <a:cubicBezTo>
                    <a:pt x="2920" y="1497"/>
                    <a:pt x="2933" y="1437"/>
                    <a:pt x="2946" y="1389"/>
                  </a:cubicBezTo>
                  <a:cubicBezTo>
                    <a:pt x="2972" y="1293"/>
                    <a:pt x="2997" y="1240"/>
                    <a:pt x="2998" y="1236"/>
                  </a:cubicBezTo>
                  <a:cubicBezTo>
                    <a:pt x="3022" y="1177"/>
                    <a:pt x="3084" y="1045"/>
                    <a:pt x="3172" y="1032"/>
                  </a:cubicBezTo>
                  <a:cubicBezTo>
                    <a:pt x="3145" y="1019"/>
                    <a:pt x="3082" y="987"/>
                    <a:pt x="3064" y="958"/>
                  </a:cubicBezTo>
                  <a:cubicBezTo>
                    <a:pt x="3055" y="1046"/>
                    <a:pt x="2983" y="1188"/>
                    <a:pt x="2971" y="1224"/>
                  </a:cubicBezTo>
                  <a:cubicBezTo>
                    <a:pt x="2970" y="1229"/>
                    <a:pt x="2944" y="1284"/>
                    <a:pt x="2918" y="1383"/>
                  </a:cubicBezTo>
                  <a:cubicBezTo>
                    <a:pt x="2905" y="1432"/>
                    <a:pt x="2893" y="1493"/>
                    <a:pt x="2886" y="1564"/>
                  </a:cubicBezTo>
                  <a:cubicBezTo>
                    <a:pt x="2880" y="1634"/>
                    <a:pt x="2876" y="1718"/>
                    <a:pt x="2903" y="1804"/>
                  </a:cubicBezTo>
                  <a:cubicBezTo>
                    <a:pt x="2926" y="1882"/>
                    <a:pt x="2968" y="1963"/>
                    <a:pt x="3037" y="2028"/>
                  </a:cubicBezTo>
                  <a:cubicBezTo>
                    <a:pt x="2973" y="1994"/>
                    <a:pt x="2912" y="1953"/>
                    <a:pt x="2856" y="1906"/>
                  </a:cubicBezTo>
                  <a:cubicBezTo>
                    <a:pt x="2808" y="1868"/>
                    <a:pt x="2765" y="1825"/>
                    <a:pt x="2725" y="1779"/>
                  </a:cubicBezTo>
                  <a:cubicBezTo>
                    <a:pt x="2689" y="1737"/>
                    <a:pt x="2655" y="1696"/>
                    <a:pt x="2656" y="1639"/>
                  </a:cubicBezTo>
                  <a:cubicBezTo>
                    <a:pt x="2656" y="1580"/>
                    <a:pt x="2699" y="1500"/>
                    <a:pt x="2775" y="1498"/>
                  </a:cubicBezTo>
                  <a:cubicBezTo>
                    <a:pt x="2724" y="1494"/>
                    <a:pt x="2694" y="1507"/>
                    <a:pt x="2664" y="1541"/>
                  </a:cubicBezTo>
                  <a:cubicBezTo>
                    <a:pt x="2687" y="1474"/>
                    <a:pt x="2734" y="1460"/>
                    <a:pt x="2776" y="1354"/>
                  </a:cubicBezTo>
                  <a:cubicBezTo>
                    <a:pt x="2812" y="1263"/>
                    <a:pt x="2818" y="1188"/>
                    <a:pt x="2871" y="1154"/>
                  </a:cubicBezTo>
                  <a:cubicBezTo>
                    <a:pt x="2769" y="1209"/>
                    <a:pt x="2812" y="1339"/>
                    <a:pt x="2651" y="1427"/>
                  </a:cubicBezTo>
                  <a:cubicBezTo>
                    <a:pt x="2752" y="1318"/>
                    <a:pt x="2774" y="1231"/>
                    <a:pt x="2768" y="1172"/>
                  </a:cubicBezTo>
                  <a:cubicBezTo>
                    <a:pt x="2762" y="1124"/>
                    <a:pt x="2781" y="1084"/>
                    <a:pt x="2814" y="1059"/>
                  </a:cubicBezTo>
                  <a:cubicBezTo>
                    <a:pt x="2740" y="1112"/>
                    <a:pt x="2796" y="1123"/>
                    <a:pt x="2702" y="1232"/>
                  </a:cubicBezTo>
                  <a:cubicBezTo>
                    <a:pt x="2786" y="1096"/>
                    <a:pt x="2710" y="1102"/>
                    <a:pt x="2737" y="1044"/>
                  </a:cubicBezTo>
                  <a:cubicBezTo>
                    <a:pt x="2760" y="997"/>
                    <a:pt x="2793" y="962"/>
                    <a:pt x="2877" y="940"/>
                  </a:cubicBezTo>
                  <a:cubicBezTo>
                    <a:pt x="2753" y="964"/>
                    <a:pt x="2705" y="1023"/>
                    <a:pt x="2679" y="1074"/>
                  </a:cubicBezTo>
                  <a:cubicBezTo>
                    <a:pt x="2681" y="1046"/>
                    <a:pt x="2672" y="1018"/>
                    <a:pt x="2655" y="992"/>
                  </a:cubicBezTo>
                  <a:cubicBezTo>
                    <a:pt x="2641" y="973"/>
                    <a:pt x="2649" y="922"/>
                    <a:pt x="2688" y="895"/>
                  </a:cubicBezTo>
                  <a:cubicBezTo>
                    <a:pt x="2648" y="909"/>
                    <a:pt x="2620" y="948"/>
                    <a:pt x="2613" y="986"/>
                  </a:cubicBezTo>
                  <a:cubicBezTo>
                    <a:pt x="2584" y="923"/>
                    <a:pt x="2608" y="836"/>
                    <a:pt x="2629" y="797"/>
                  </a:cubicBezTo>
                  <a:cubicBezTo>
                    <a:pt x="2607" y="824"/>
                    <a:pt x="2582" y="881"/>
                    <a:pt x="2570" y="913"/>
                  </a:cubicBezTo>
                  <a:cubicBezTo>
                    <a:pt x="2540" y="852"/>
                    <a:pt x="2603" y="729"/>
                    <a:pt x="2511" y="679"/>
                  </a:cubicBezTo>
                  <a:cubicBezTo>
                    <a:pt x="2461" y="650"/>
                    <a:pt x="2403" y="694"/>
                    <a:pt x="2466" y="744"/>
                  </a:cubicBezTo>
                  <a:cubicBezTo>
                    <a:pt x="2422" y="706"/>
                    <a:pt x="2459" y="660"/>
                    <a:pt x="2499" y="697"/>
                  </a:cubicBezTo>
                  <a:cubicBezTo>
                    <a:pt x="2526" y="724"/>
                    <a:pt x="2529" y="759"/>
                    <a:pt x="2512" y="794"/>
                  </a:cubicBezTo>
                  <a:cubicBezTo>
                    <a:pt x="2496" y="826"/>
                    <a:pt x="2462" y="860"/>
                    <a:pt x="2453" y="889"/>
                  </a:cubicBezTo>
                  <a:cubicBezTo>
                    <a:pt x="2457" y="842"/>
                    <a:pt x="2438" y="819"/>
                    <a:pt x="2411" y="793"/>
                  </a:cubicBezTo>
                  <a:cubicBezTo>
                    <a:pt x="2495" y="886"/>
                    <a:pt x="2308" y="926"/>
                    <a:pt x="2328" y="1081"/>
                  </a:cubicBezTo>
                  <a:cubicBezTo>
                    <a:pt x="2308" y="997"/>
                    <a:pt x="2236" y="948"/>
                    <a:pt x="2180" y="958"/>
                  </a:cubicBezTo>
                  <a:cubicBezTo>
                    <a:pt x="2275" y="976"/>
                    <a:pt x="2308" y="1055"/>
                    <a:pt x="2271" y="1135"/>
                  </a:cubicBezTo>
                  <a:cubicBezTo>
                    <a:pt x="2240" y="1200"/>
                    <a:pt x="2251" y="1261"/>
                    <a:pt x="2306" y="1332"/>
                  </a:cubicBezTo>
                  <a:cubicBezTo>
                    <a:pt x="2262" y="1316"/>
                    <a:pt x="2233" y="1254"/>
                    <a:pt x="2201" y="1228"/>
                  </a:cubicBezTo>
                  <a:cubicBezTo>
                    <a:pt x="2161" y="1198"/>
                    <a:pt x="2104" y="1196"/>
                    <a:pt x="2078" y="1263"/>
                  </a:cubicBezTo>
                  <a:cubicBezTo>
                    <a:pt x="2131" y="1180"/>
                    <a:pt x="2197" y="1235"/>
                    <a:pt x="2245" y="1320"/>
                  </a:cubicBezTo>
                  <a:cubicBezTo>
                    <a:pt x="2280" y="1380"/>
                    <a:pt x="2292" y="1444"/>
                    <a:pt x="2382" y="1503"/>
                  </a:cubicBezTo>
                  <a:cubicBezTo>
                    <a:pt x="2266" y="1465"/>
                    <a:pt x="2239" y="1421"/>
                    <a:pt x="2215" y="1368"/>
                  </a:cubicBezTo>
                  <a:cubicBezTo>
                    <a:pt x="2222" y="1453"/>
                    <a:pt x="2268" y="1473"/>
                    <a:pt x="2301" y="1513"/>
                  </a:cubicBezTo>
                  <a:cubicBezTo>
                    <a:pt x="2334" y="1554"/>
                    <a:pt x="2393" y="1580"/>
                    <a:pt x="2450" y="1590"/>
                  </a:cubicBezTo>
                  <a:cubicBezTo>
                    <a:pt x="2349" y="1612"/>
                    <a:pt x="2350" y="1675"/>
                    <a:pt x="2356" y="1705"/>
                  </a:cubicBezTo>
                  <a:cubicBezTo>
                    <a:pt x="2359" y="1688"/>
                    <a:pt x="2362" y="1675"/>
                    <a:pt x="2372" y="1669"/>
                  </a:cubicBezTo>
                  <a:cubicBezTo>
                    <a:pt x="2377" y="1728"/>
                    <a:pt x="2409" y="1753"/>
                    <a:pt x="2436" y="1770"/>
                  </a:cubicBezTo>
                  <a:cubicBezTo>
                    <a:pt x="2374" y="1714"/>
                    <a:pt x="2385" y="1632"/>
                    <a:pt x="2439" y="1610"/>
                  </a:cubicBezTo>
                  <a:cubicBezTo>
                    <a:pt x="2521" y="1578"/>
                    <a:pt x="2595" y="1652"/>
                    <a:pt x="2644" y="1708"/>
                  </a:cubicBezTo>
                  <a:cubicBezTo>
                    <a:pt x="2709" y="1781"/>
                    <a:pt x="2771" y="1855"/>
                    <a:pt x="2845" y="1919"/>
                  </a:cubicBezTo>
                  <a:cubicBezTo>
                    <a:pt x="2985" y="2039"/>
                    <a:pt x="3158" y="2118"/>
                    <a:pt x="3336" y="2161"/>
                  </a:cubicBezTo>
                  <a:cubicBezTo>
                    <a:pt x="4060" y="2345"/>
                    <a:pt x="4802" y="2095"/>
                    <a:pt x="5520" y="2218"/>
                  </a:cubicBezTo>
                  <a:cubicBezTo>
                    <a:pt x="5698" y="2248"/>
                    <a:pt x="5873" y="2301"/>
                    <a:pt x="6023" y="2399"/>
                  </a:cubicBezTo>
                  <a:cubicBezTo>
                    <a:pt x="6173" y="2495"/>
                    <a:pt x="6296" y="2633"/>
                    <a:pt x="6369" y="2795"/>
                  </a:cubicBezTo>
                  <a:cubicBezTo>
                    <a:pt x="6421" y="2907"/>
                    <a:pt x="6449" y="3037"/>
                    <a:pt x="6425" y="3154"/>
                  </a:cubicBezTo>
                  <a:cubicBezTo>
                    <a:pt x="6173" y="3034"/>
                    <a:pt x="5928" y="2895"/>
                    <a:pt x="5673" y="2773"/>
                  </a:cubicBezTo>
                  <a:cubicBezTo>
                    <a:pt x="5376" y="2632"/>
                    <a:pt x="5056" y="2506"/>
                    <a:pt x="4717" y="2497"/>
                  </a:cubicBezTo>
                  <a:cubicBezTo>
                    <a:pt x="4549" y="2492"/>
                    <a:pt x="4377" y="2507"/>
                    <a:pt x="4216" y="2566"/>
                  </a:cubicBezTo>
                  <a:cubicBezTo>
                    <a:pt x="4066" y="2620"/>
                    <a:pt x="3927" y="2723"/>
                    <a:pt x="3847" y="2867"/>
                  </a:cubicBezTo>
                  <a:cubicBezTo>
                    <a:pt x="3754" y="2900"/>
                    <a:pt x="3663" y="2940"/>
                    <a:pt x="3576" y="2986"/>
                  </a:cubicBezTo>
                  <a:cubicBezTo>
                    <a:pt x="3482" y="3035"/>
                    <a:pt x="3392" y="3093"/>
                    <a:pt x="3309" y="3158"/>
                  </a:cubicBezTo>
                  <a:cubicBezTo>
                    <a:pt x="3187" y="3254"/>
                    <a:pt x="3084" y="3371"/>
                    <a:pt x="2959" y="3464"/>
                  </a:cubicBezTo>
                  <a:cubicBezTo>
                    <a:pt x="2841" y="3553"/>
                    <a:pt x="2714" y="3628"/>
                    <a:pt x="2576" y="3682"/>
                  </a:cubicBezTo>
                  <a:cubicBezTo>
                    <a:pt x="2361" y="3767"/>
                    <a:pt x="2111" y="3805"/>
                    <a:pt x="1886" y="3737"/>
                  </a:cubicBezTo>
                  <a:cubicBezTo>
                    <a:pt x="1813" y="3715"/>
                    <a:pt x="1694" y="3676"/>
                    <a:pt x="1641" y="3619"/>
                  </a:cubicBezTo>
                  <a:cubicBezTo>
                    <a:pt x="1520" y="3490"/>
                    <a:pt x="1546" y="3314"/>
                    <a:pt x="1589" y="3218"/>
                  </a:cubicBezTo>
                  <a:cubicBezTo>
                    <a:pt x="1492" y="3304"/>
                    <a:pt x="1445" y="3402"/>
                    <a:pt x="1466" y="3533"/>
                  </a:cubicBezTo>
                  <a:cubicBezTo>
                    <a:pt x="1190" y="3376"/>
                    <a:pt x="1012" y="2865"/>
                    <a:pt x="1324" y="2676"/>
                  </a:cubicBezTo>
                  <a:cubicBezTo>
                    <a:pt x="1468" y="2588"/>
                    <a:pt x="1610" y="2673"/>
                    <a:pt x="1657" y="2751"/>
                  </a:cubicBezTo>
                  <a:cubicBezTo>
                    <a:pt x="1704" y="2828"/>
                    <a:pt x="1719" y="2958"/>
                    <a:pt x="1630" y="2986"/>
                  </a:cubicBezTo>
                  <a:cubicBezTo>
                    <a:pt x="1668" y="2962"/>
                    <a:pt x="1601" y="2843"/>
                    <a:pt x="1516" y="2895"/>
                  </a:cubicBezTo>
                  <a:cubicBezTo>
                    <a:pt x="1364" y="2987"/>
                    <a:pt x="1476" y="3180"/>
                    <a:pt x="1644" y="3105"/>
                  </a:cubicBezTo>
                  <a:cubicBezTo>
                    <a:pt x="1771" y="3048"/>
                    <a:pt x="1826" y="2901"/>
                    <a:pt x="1856" y="2769"/>
                  </a:cubicBezTo>
                  <a:cubicBezTo>
                    <a:pt x="1902" y="2570"/>
                    <a:pt x="1874" y="2386"/>
                    <a:pt x="1830" y="2243"/>
                  </a:cubicBezTo>
                  <a:cubicBezTo>
                    <a:pt x="1785" y="2100"/>
                    <a:pt x="1722" y="1995"/>
                    <a:pt x="1674" y="1925"/>
                  </a:cubicBezTo>
                  <a:cubicBezTo>
                    <a:pt x="1626" y="1855"/>
                    <a:pt x="1591" y="1819"/>
                    <a:pt x="1587" y="1814"/>
                  </a:cubicBezTo>
                  <a:cubicBezTo>
                    <a:pt x="1574" y="1799"/>
                    <a:pt x="1542" y="1767"/>
                    <a:pt x="1535" y="1750"/>
                  </a:cubicBezTo>
                  <a:cubicBezTo>
                    <a:pt x="1529" y="1733"/>
                    <a:pt x="1478" y="1708"/>
                    <a:pt x="1450" y="1687"/>
                  </a:cubicBezTo>
                  <a:cubicBezTo>
                    <a:pt x="1422" y="1666"/>
                    <a:pt x="1386" y="1625"/>
                    <a:pt x="1375" y="1604"/>
                  </a:cubicBezTo>
                  <a:cubicBezTo>
                    <a:pt x="1361" y="1577"/>
                    <a:pt x="1361" y="1596"/>
                    <a:pt x="1345" y="1587"/>
                  </a:cubicBezTo>
                  <a:cubicBezTo>
                    <a:pt x="1267" y="1545"/>
                    <a:pt x="1199" y="1462"/>
                    <a:pt x="1192" y="1440"/>
                  </a:cubicBezTo>
                  <a:cubicBezTo>
                    <a:pt x="1190" y="1430"/>
                    <a:pt x="1187" y="1428"/>
                    <a:pt x="1176" y="1430"/>
                  </a:cubicBezTo>
                  <a:cubicBezTo>
                    <a:pt x="1136" y="1438"/>
                    <a:pt x="1133" y="1487"/>
                    <a:pt x="1155" y="1541"/>
                  </a:cubicBezTo>
                  <a:cubicBezTo>
                    <a:pt x="1159" y="1549"/>
                    <a:pt x="1169" y="1553"/>
                    <a:pt x="1178" y="1549"/>
                  </a:cubicBezTo>
                  <a:cubicBezTo>
                    <a:pt x="1186" y="1546"/>
                    <a:pt x="1211" y="1548"/>
                    <a:pt x="1222" y="1556"/>
                  </a:cubicBezTo>
                  <a:cubicBezTo>
                    <a:pt x="1247" y="1573"/>
                    <a:pt x="1271" y="1600"/>
                    <a:pt x="1273" y="1619"/>
                  </a:cubicBezTo>
                  <a:cubicBezTo>
                    <a:pt x="1274" y="1630"/>
                    <a:pt x="1250" y="1643"/>
                    <a:pt x="1254" y="1664"/>
                  </a:cubicBezTo>
                  <a:cubicBezTo>
                    <a:pt x="1268" y="1645"/>
                    <a:pt x="1294" y="1639"/>
                    <a:pt x="1321" y="1654"/>
                  </a:cubicBezTo>
                  <a:cubicBezTo>
                    <a:pt x="1349" y="1669"/>
                    <a:pt x="1380" y="1711"/>
                    <a:pt x="1394" y="1714"/>
                  </a:cubicBezTo>
                  <a:cubicBezTo>
                    <a:pt x="1413" y="1719"/>
                    <a:pt x="1419" y="1734"/>
                    <a:pt x="1477" y="1775"/>
                  </a:cubicBezTo>
                  <a:cubicBezTo>
                    <a:pt x="1501" y="1791"/>
                    <a:pt x="1540" y="1833"/>
                    <a:pt x="1548" y="1843"/>
                  </a:cubicBezTo>
                  <a:cubicBezTo>
                    <a:pt x="1556" y="1853"/>
                    <a:pt x="1593" y="1891"/>
                    <a:pt x="1641" y="1963"/>
                  </a:cubicBezTo>
                  <a:cubicBezTo>
                    <a:pt x="1688" y="2035"/>
                    <a:pt x="1748" y="2141"/>
                    <a:pt x="1787" y="2283"/>
                  </a:cubicBezTo>
                  <a:cubicBezTo>
                    <a:pt x="1814" y="2381"/>
                    <a:pt x="1832" y="2499"/>
                    <a:pt x="1822" y="2624"/>
                  </a:cubicBezTo>
                  <a:cubicBezTo>
                    <a:pt x="1775" y="2385"/>
                    <a:pt x="1598" y="2211"/>
                    <a:pt x="1420" y="2128"/>
                  </a:cubicBezTo>
                  <a:cubicBezTo>
                    <a:pt x="1238" y="2041"/>
                    <a:pt x="1052" y="2040"/>
                    <a:pt x="908" y="2067"/>
                  </a:cubicBezTo>
                  <a:cubicBezTo>
                    <a:pt x="763" y="2092"/>
                    <a:pt x="651" y="2137"/>
                    <a:pt x="576" y="2173"/>
                  </a:cubicBezTo>
                  <a:cubicBezTo>
                    <a:pt x="500" y="2209"/>
                    <a:pt x="459" y="2236"/>
                    <a:pt x="453" y="2239"/>
                  </a:cubicBezTo>
                  <a:cubicBezTo>
                    <a:pt x="437" y="2249"/>
                    <a:pt x="399" y="2275"/>
                    <a:pt x="382" y="2278"/>
                  </a:cubicBezTo>
                  <a:cubicBezTo>
                    <a:pt x="365" y="2281"/>
                    <a:pt x="331" y="2325"/>
                    <a:pt x="305" y="2348"/>
                  </a:cubicBezTo>
                  <a:cubicBezTo>
                    <a:pt x="279" y="2370"/>
                    <a:pt x="232" y="2397"/>
                    <a:pt x="210" y="2403"/>
                  </a:cubicBezTo>
                  <a:cubicBezTo>
                    <a:pt x="181" y="2411"/>
                    <a:pt x="200" y="2415"/>
                    <a:pt x="188" y="2429"/>
                  </a:cubicBezTo>
                  <a:cubicBezTo>
                    <a:pt x="130" y="2495"/>
                    <a:pt x="36" y="2542"/>
                    <a:pt x="14" y="2544"/>
                  </a:cubicBezTo>
                  <a:cubicBezTo>
                    <a:pt x="4" y="2543"/>
                    <a:pt x="1" y="2546"/>
                    <a:pt x="1" y="2557"/>
                  </a:cubicBezTo>
                  <a:cubicBezTo>
                    <a:pt x="0" y="2598"/>
                    <a:pt x="46" y="2611"/>
                    <a:pt x="102" y="2601"/>
                  </a:cubicBezTo>
                  <a:cubicBezTo>
                    <a:pt x="111" y="2600"/>
                    <a:pt x="117" y="2590"/>
                    <a:pt x="116" y="2582"/>
                  </a:cubicBezTo>
                  <a:cubicBezTo>
                    <a:pt x="114" y="2573"/>
                    <a:pt x="122" y="2550"/>
                    <a:pt x="131" y="2540"/>
                  </a:cubicBezTo>
                  <a:cubicBezTo>
                    <a:pt x="153" y="2520"/>
                    <a:pt x="184" y="2502"/>
                    <a:pt x="203" y="2505"/>
                  </a:cubicBezTo>
                  <a:cubicBezTo>
                    <a:pt x="214" y="2506"/>
                    <a:pt x="221" y="2531"/>
                    <a:pt x="242" y="2533"/>
                  </a:cubicBezTo>
                  <a:cubicBezTo>
                    <a:pt x="227" y="2515"/>
                    <a:pt x="227" y="2489"/>
                    <a:pt x="247" y="2465"/>
                  </a:cubicBezTo>
                  <a:cubicBezTo>
                    <a:pt x="267" y="2441"/>
                    <a:pt x="314" y="2420"/>
                    <a:pt x="320" y="2408"/>
                  </a:cubicBezTo>
                  <a:cubicBezTo>
                    <a:pt x="329" y="2390"/>
                    <a:pt x="344" y="2387"/>
                    <a:pt x="395" y="2338"/>
                  </a:cubicBezTo>
                  <a:cubicBezTo>
                    <a:pt x="415" y="2319"/>
                    <a:pt x="463" y="2288"/>
                    <a:pt x="474" y="2282"/>
                  </a:cubicBezTo>
                  <a:cubicBezTo>
                    <a:pt x="496" y="2273"/>
                    <a:pt x="652" y="2159"/>
                    <a:pt x="941" y="2113"/>
                  </a:cubicBezTo>
                  <a:cubicBezTo>
                    <a:pt x="1084" y="2091"/>
                    <a:pt x="1258" y="2102"/>
                    <a:pt x="1425" y="2194"/>
                  </a:cubicBezTo>
                  <a:cubicBezTo>
                    <a:pt x="1588" y="2280"/>
                    <a:pt x="1741" y="2455"/>
                    <a:pt x="1764" y="2671"/>
                  </a:cubicBezTo>
                  <a:cubicBezTo>
                    <a:pt x="1767" y="2695"/>
                    <a:pt x="1768" y="2719"/>
                    <a:pt x="1766" y="2744"/>
                  </a:cubicBezTo>
                  <a:cubicBezTo>
                    <a:pt x="1763" y="2737"/>
                    <a:pt x="1759" y="2730"/>
                    <a:pt x="1756" y="2725"/>
                  </a:cubicBezTo>
                  <a:cubicBezTo>
                    <a:pt x="1717" y="2661"/>
                    <a:pt x="1548" y="2465"/>
                    <a:pt x="1302" y="2614"/>
                  </a:cubicBezTo>
                  <a:cubicBezTo>
                    <a:pt x="975" y="2813"/>
                    <a:pt x="1009" y="3310"/>
                    <a:pt x="1496" y="3669"/>
                  </a:cubicBezTo>
                  <a:cubicBezTo>
                    <a:pt x="1790" y="3886"/>
                    <a:pt x="2588" y="3862"/>
                    <a:pt x="3138" y="3408"/>
                  </a:cubicBezTo>
                  <a:cubicBezTo>
                    <a:pt x="3498" y="3124"/>
                    <a:pt x="3471" y="3183"/>
                    <a:pt x="3633" y="3093"/>
                  </a:cubicBezTo>
                  <a:close/>
                  <a:moveTo>
                    <a:pt x="8571" y="703"/>
                  </a:moveTo>
                  <a:cubicBezTo>
                    <a:pt x="8622" y="649"/>
                    <a:pt x="8626" y="584"/>
                    <a:pt x="8625" y="530"/>
                  </a:cubicBezTo>
                  <a:cubicBezTo>
                    <a:pt x="8636" y="597"/>
                    <a:pt x="8618" y="659"/>
                    <a:pt x="8606" y="687"/>
                  </a:cubicBezTo>
                  <a:cubicBezTo>
                    <a:pt x="8620" y="681"/>
                    <a:pt x="8633" y="673"/>
                    <a:pt x="8645" y="666"/>
                  </a:cubicBezTo>
                  <a:cubicBezTo>
                    <a:pt x="8713" y="597"/>
                    <a:pt x="8757" y="509"/>
                    <a:pt x="8745" y="405"/>
                  </a:cubicBezTo>
                  <a:cubicBezTo>
                    <a:pt x="8754" y="431"/>
                    <a:pt x="8754" y="555"/>
                    <a:pt x="8698" y="630"/>
                  </a:cubicBezTo>
                  <a:cubicBezTo>
                    <a:pt x="8738" y="600"/>
                    <a:pt x="8773" y="566"/>
                    <a:pt x="8804" y="532"/>
                  </a:cubicBezTo>
                  <a:cubicBezTo>
                    <a:pt x="8832" y="485"/>
                    <a:pt x="8852" y="415"/>
                    <a:pt x="8855" y="349"/>
                  </a:cubicBezTo>
                  <a:cubicBezTo>
                    <a:pt x="8858" y="396"/>
                    <a:pt x="8849" y="455"/>
                    <a:pt x="8834" y="497"/>
                  </a:cubicBezTo>
                  <a:cubicBezTo>
                    <a:pt x="8911" y="401"/>
                    <a:pt x="8960" y="306"/>
                    <a:pt x="9015" y="258"/>
                  </a:cubicBezTo>
                  <a:cubicBezTo>
                    <a:pt x="8976" y="294"/>
                    <a:pt x="8923" y="405"/>
                    <a:pt x="8835" y="513"/>
                  </a:cubicBezTo>
                  <a:cubicBezTo>
                    <a:pt x="8749" y="620"/>
                    <a:pt x="8624" y="724"/>
                    <a:pt x="8468" y="733"/>
                  </a:cubicBezTo>
                  <a:cubicBezTo>
                    <a:pt x="8505" y="726"/>
                    <a:pt x="8539" y="716"/>
                    <a:pt x="8571" y="703"/>
                  </a:cubicBezTo>
                  <a:close/>
                  <a:moveTo>
                    <a:pt x="7578" y="1529"/>
                  </a:moveTo>
                  <a:cubicBezTo>
                    <a:pt x="7441" y="1453"/>
                    <a:pt x="7321" y="1362"/>
                    <a:pt x="7243" y="1252"/>
                  </a:cubicBezTo>
                  <a:cubicBezTo>
                    <a:pt x="7167" y="1143"/>
                    <a:pt x="7121" y="1017"/>
                    <a:pt x="7148" y="913"/>
                  </a:cubicBezTo>
                  <a:cubicBezTo>
                    <a:pt x="7168" y="826"/>
                    <a:pt x="7236" y="774"/>
                    <a:pt x="7300" y="757"/>
                  </a:cubicBezTo>
                  <a:cubicBezTo>
                    <a:pt x="7287" y="819"/>
                    <a:pt x="7283" y="884"/>
                    <a:pt x="7285" y="947"/>
                  </a:cubicBezTo>
                  <a:cubicBezTo>
                    <a:pt x="7302" y="1188"/>
                    <a:pt x="7442" y="1410"/>
                    <a:pt x="7636" y="1548"/>
                  </a:cubicBezTo>
                  <a:cubicBezTo>
                    <a:pt x="7658" y="1564"/>
                    <a:pt x="7680" y="1579"/>
                    <a:pt x="7703" y="1593"/>
                  </a:cubicBezTo>
                  <a:cubicBezTo>
                    <a:pt x="7660" y="1572"/>
                    <a:pt x="7618" y="1551"/>
                    <a:pt x="7578" y="1529"/>
                  </a:cubicBezTo>
                  <a:close/>
                  <a:moveTo>
                    <a:pt x="6772" y="1876"/>
                  </a:moveTo>
                  <a:cubicBezTo>
                    <a:pt x="6692" y="1908"/>
                    <a:pt x="6668" y="1978"/>
                    <a:pt x="6650" y="2023"/>
                  </a:cubicBezTo>
                  <a:cubicBezTo>
                    <a:pt x="6674" y="1918"/>
                    <a:pt x="6726" y="1885"/>
                    <a:pt x="6754" y="1872"/>
                  </a:cubicBezTo>
                  <a:cubicBezTo>
                    <a:pt x="6727" y="1866"/>
                    <a:pt x="6699" y="1861"/>
                    <a:pt x="6664" y="1859"/>
                  </a:cubicBezTo>
                  <a:cubicBezTo>
                    <a:pt x="6581" y="1893"/>
                    <a:pt x="6541" y="1969"/>
                    <a:pt x="6523" y="2015"/>
                  </a:cubicBezTo>
                  <a:cubicBezTo>
                    <a:pt x="6545" y="1912"/>
                    <a:pt x="6609" y="1874"/>
                    <a:pt x="6640" y="1858"/>
                  </a:cubicBezTo>
                  <a:cubicBezTo>
                    <a:pt x="6613" y="1858"/>
                    <a:pt x="6583" y="1859"/>
                    <a:pt x="6546" y="1862"/>
                  </a:cubicBezTo>
                  <a:cubicBezTo>
                    <a:pt x="6470" y="1899"/>
                    <a:pt x="6430" y="1974"/>
                    <a:pt x="6413" y="2019"/>
                  </a:cubicBezTo>
                  <a:cubicBezTo>
                    <a:pt x="6431" y="1930"/>
                    <a:pt x="6483" y="1887"/>
                    <a:pt x="6517" y="1866"/>
                  </a:cubicBezTo>
                  <a:cubicBezTo>
                    <a:pt x="6483" y="1870"/>
                    <a:pt x="6448" y="1880"/>
                    <a:pt x="6415" y="1892"/>
                  </a:cubicBezTo>
                  <a:cubicBezTo>
                    <a:pt x="6375" y="1913"/>
                    <a:pt x="6338" y="1945"/>
                    <a:pt x="6311" y="1979"/>
                  </a:cubicBezTo>
                  <a:cubicBezTo>
                    <a:pt x="6318" y="1958"/>
                    <a:pt x="6349" y="1926"/>
                    <a:pt x="6382" y="1904"/>
                  </a:cubicBezTo>
                  <a:cubicBezTo>
                    <a:pt x="6307" y="1932"/>
                    <a:pt x="6236" y="1963"/>
                    <a:pt x="6171" y="1953"/>
                  </a:cubicBezTo>
                  <a:cubicBezTo>
                    <a:pt x="6272" y="1966"/>
                    <a:pt x="6357" y="1871"/>
                    <a:pt x="6546" y="1846"/>
                  </a:cubicBezTo>
                  <a:cubicBezTo>
                    <a:pt x="6706" y="1817"/>
                    <a:pt x="6810" y="1880"/>
                    <a:pt x="6957" y="1909"/>
                  </a:cubicBezTo>
                  <a:cubicBezTo>
                    <a:pt x="6870" y="1900"/>
                    <a:pt x="6821" y="1887"/>
                    <a:pt x="6772" y="1876"/>
                  </a:cubicBezTo>
                  <a:close/>
                  <a:moveTo>
                    <a:pt x="7106" y="2489"/>
                  </a:moveTo>
                  <a:cubicBezTo>
                    <a:pt x="7046" y="2456"/>
                    <a:pt x="7007" y="2403"/>
                    <a:pt x="6993" y="2376"/>
                  </a:cubicBezTo>
                  <a:cubicBezTo>
                    <a:pt x="6990" y="2391"/>
                    <a:pt x="6987" y="2406"/>
                    <a:pt x="6985" y="2421"/>
                  </a:cubicBezTo>
                  <a:cubicBezTo>
                    <a:pt x="6998" y="2517"/>
                    <a:pt x="7041" y="2607"/>
                    <a:pt x="7132" y="2661"/>
                  </a:cubicBezTo>
                  <a:cubicBezTo>
                    <a:pt x="7106" y="2652"/>
                    <a:pt x="7006" y="2576"/>
                    <a:pt x="6981" y="2485"/>
                  </a:cubicBezTo>
                  <a:cubicBezTo>
                    <a:pt x="6980" y="2536"/>
                    <a:pt x="6986" y="2584"/>
                    <a:pt x="6994" y="2630"/>
                  </a:cubicBezTo>
                  <a:cubicBezTo>
                    <a:pt x="7015" y="2681"/>
                    <a:pt x="7059" y="2740"/>
                    <a:pt x="7111" y="2782"/>
                  </a:cubicBezTo>
                  <a:cubicBezTo>
                    <a:pt x="7071" y="2756"/>
                    <a:pt x="7029" y="2714"/>
                    <a:pt x="7004" y="2676"/>
                  </a:cubicBezTo>
                  <a:cubicBezTo>
                    <a:pt x="7034" y="2797"/>
                    <a:pt x="7083" y="2892"/>
                    <a:pt x="7092" y="2963"/>
                  </a:cubicBezTo>
                  <a:cubicBezTo>
                    <a:pt x="7084" y="2911"/>
                    <a:pt x="7023" y="2804"/>
                    <a:pt x="6991" y="2667"/>
                  </a:cubicBezTo>
                  <a:cubicBezTo>
                    <a:pt x="6957" y="2532"/>
                    <a:pt x="6953" y="2368"/>
                    <a:pt x="7041" y="2238"/>
                  </a:cubicBezTo>
                  <a:cubicBezTo>
                    <a:pt x="7024" y="2271"/>
                    <a:pt x="7011" y="2305"/>
                    <a:pt x="7002" y="2339"/>
                  </a:cubicBezTo>
                  <a:cubicBezTo>
                    <a:pt x="7013" y="2413"/>
                    <a:pt x="7063" y="2456"/>
                    <a:pt x="7106" y="2489"/>
                  </a:cubicBezTo>
                  <a:close/>
                  <a:moveTo>
                    <a:pt x="3350" y="1471"/>
                  </a:moveTo>
                  <a:cubicBezTo>
                    <a:pt x="3468" y="1401"/>
                    <a:pt x="3585" y="1370"/>
                    <a:pt x="3626" y="1339"/>
                  </a:cubicBezTo>
                  <a:cubicBezTo>
                    <a:pt x="3570" y="1382"/>
                    <a:pt x="3471" y="1414"/>
                    <a:pt x="3366" y="1475"/>
                  </a:cubicBezTo>
                  <a:cubicBezTo>
                    <a:pt x="3409" y="1466"/>
                    <a:pt x="3467" y="1467"/>
                    <a:pt x="3512" y="1477"/>
                  </a:cubicBezTo>
                  <a:cubicBezTo>
                    <a:pt x="3448" y="1470"/>
                    <a:pt x="3377" y="1479"/>
                    <a:pt x="3327" y="1499"/>
                  </a:cubicBezTo>
                  <a:cubicBezTo>
                    <a:pt x="3289" y="1525"/>
                    <a:pt x="3251" y="1554"/>
                    <a:pt x="3217" y="1590"/>
                  </a:cubicBezTo>
                  <a:cubicBezTo>
                    <a:pt x="3298" y="1544"/>
                    <a:pt x="3418" y="1563"/>
                    <a:pt x="3442" y="1575"/>
                  </a:cubicBezTo>
                  <a:cubicBezTo>
                    <a:pt x="3343" y="1548"/>
                    <a:pt x="3251" y="1579"/>
                    <a:pt x="3175" y="1637"/>
                  </a:cubicBezTo>
                  <a:cubicBezTo>
                    <a:pt x="3166" y="1648"/>
                    <a:pt x="3158" y="1661"/>
                    <a:pt x="3149" y="1673"/>
                  </a:cubicBezTo>
                  <a:cubicBezTo>
                    <a:pt x="3178" y="1664"/>
                    <a:pt x="3242" y="1654"/>
                    <a:pt x="3305" y="1674"/>
                  </a:cubicBezTo>
                  <a:cubicBezTo>
                    <a:pt x="3253" y="1666"/>
                    <a:pt x="3189" y="1661"/>
                    <a:pt x="3130" y="1705"/>
                  </a:cubicBezTo>
                  <a:cubicBezTo>
                    <a:pt x="3114" y="1735"/>
                    <a:pt x="3100" y="1768"/>
                    <a:pt x="3090" y="1804"/>
                  </a:cubicBezTo>
                  <a:cubicBezTo>
                    <a:pt x="3114" y="1651"/>
                    <a:pt x="3234" y="1540"/>
                    <a:pt x="3350" y="1471"/>
                  </a:cubicBezTo>
                  <a:close/>
                  <a:moveTo>
                    <a:pt x="2620" y="1642"/>
                  </a:moveTo>
                  <a:cubicBezTo>
                    <a:pt x="2553" y="1524"/>
                    <a:pt x="2464" y="1449"/>
                    <a:pt x="2450" y="1296"/>
                  </a:cubicBezTo>
                  <a:cubicBezTo>
                    <a:pt x="2426" y="1117"/>
                    <a:pt x="2502" y="1025"/>
                    <a:pt x="2478" y="938"/>
                  </a:cubicBezTo>
                  <a:cubicBezTo>
                    <a:pt x="2494" y="994"/>
                    <a:pt x="2476" y="1061"/>
                    <a:pt x="2466" y="1135"/>
                  </a:cubicBezTo>
                  <a:cubicBezTo>
                    <a:pt x="2478" y="1101"/>
                    <a:pt x="2503" y="1068"/>
                    <a:pt x="2520" y="1058"/>
                  </a:cubicBezTo>
                  <a:cubicBezTo>
                    <a:pt x="2494" y="1088"/>
                    <a:pt x="2472" y="1126"/>
                    <a:pt x="2461" y="1167"/>
                  </a:cubicBezTo>
                  <a:cubicBezTo>
                    <a:pt x="2458" y="1200"/>
                    <a:pt x="2456" y="1233"/>
                    <a:pt x="2460" y="1266"/>
                  </a:cubicBezTo>
                  <a:cubicBezTo>
                    <a:pt x="2471" y="1229"/>
                    <a:pt x="2498" y="1173"/>
                    <a:pt x="2574" y="1140"/>
                  </a:cubicBezTo>
                  <a:cubicBezTo>
                    <a:pt x="2538" y="1163"/>
                    <a:pt x="2478" y="1215"/>
                    <a:pt x="2465" y="1292"/>
                  </a:cubicBezTo>
                  <a:cubicBezTo>
                    <a:pt x="2470" y="1327"/>
                    <a:pt x="2478" y="1354"/>
                    <a:pt x="2485" y="1378"/>
                  </a:cubicBezTo>
                  <a:cubicBezTo>
                    <a:pt x="2490" y="1346"/>
                    <a:pt x="2508" y="1279"/>
                    <a:pt x="2594" y="1236"/>
                  </a:cubicBezTo>
                  <a:cubicBezTo>
                    <a:pt x="2557" y="1263"/>
                    <a:pt x="2499" y="1316"/>
                    <a:pt x="2492" y="1400"/>
                  </a:cubicBezTo>
                  <a:cubicBezTo>
                    <a:pt x="2504" y="1430"/>
                    <a:pt x="2515" y="1454"/>
                    <a:pt x="2529" y="1476"/>
                  </a:cubicBezTo>
                  <a:cubicBezTo>
                    <a:pt x="2532" y="1448"/>
                    <a:pt x="2547" y="1392"/>
                    <a:pt x="2632" y="1343"/>
                  </a:cubicBezTo>
                  <a:cubicBezTo>
                    <a:pt x="2598" y="1371"/>
                    <a:pt x="2542" y="1411"/>
                    <a:pt x="2537" y="1491"/>
                  </a:cubicBezTo>
                  <a:cubicBezTo>
                    <a:pt x="2561" y="1531"/>
                    <a:pt x="2587" y="1570"/>
                    <a:pt x="2620" y="1642"/>
                  </a:cubicBezTo>
                  <a:close/>
                  <a:moveTo>
                    <a:pt x="5923" y="3533"/>
                  </a:moveTo>
                  <a:cubicBezTo>
                    <a:pt x="5748" y="3558"/>
                    <a:pt x="5566" y="3541"/>
                    <a:pt x="5399" y="3483"/>
                  </a:cubicBezTo>
                  <a:cubicBezTo>
                    <a:pt x="5230" y="3425"/>
                    <a:pt x="5074" y="3333"/>
                    <a:pt x="4924" y="3232"/>
                  </a:cubicBezTo>
                  <a:cubicBezTo>
                    <a:pt x="4773" y="3133"/>
                    <a:pt x="4625" y="3018"/>
                    <a:pt x="4452" y="2941"/>
                  </a:cubicBezTo>
                  <a:cubicBezTo>
                    <a:pt x="4393" y="2913"/>
                    <a:pt x="4329" y="2891"/>
                    <a:pt x="4264" y="2876"/>
                  </a:cubicBezTo>
                  <a:cubicBezTo>
                    <a:pt x="4411" y="2852"/>
                    <a:pt x="4560" y="2846"/>
                    <a:pt x="4709" y="2864"/>
                  </a:cubicBezTo>
                  <a:cubicBezTo>
                    <a:pt x="5081" y="2907"/>
                    <a:pt x="5434" y="3065"/>
                    <a:pt x="5781" y="3223"/>
                  </a:cubicBezTo>
                  <a:cubicBezTo>
                    <a:pt x="5929" y="3291"/>
                    <a:pt x="6078" y="3361"/>
                    <a:pt x="6230" y="3424"/>
                  </a:cubicBezTo>
                  <a:cubicBezTo>
                    <a:pt x="6140" y="3483"/>
                    <a:pt x="6032" y="3519"/>
                    <a:pt x="5923" y="3533"/>
                  </a:cubicBezTo>
                  <a:close/>
                  <a:moveTo>
                    <a:pt x="7969" y="2400"/>
                  </a:moveTo>
                  <a:cubicBezTo>
                    <a:pt x="7903" y="2312"/>
                    <a:pt x="7822" y="2237"/>
                    <a:pt x="7732" y="2175"/>
                  </a:cubicBezTo>
                  <a:cubicBezTo>
                    <a:pt x="7646" y="2115"/>
                    <a:pt x="7551" y="2067"/>
                    <a:pt x="7453" y="2030"/>
                  </a:cubicBezTo>
                  <a:cubicBezTo>
                    <a:pt x="7469" y="2027"/>
                    <a:pt x="7485" y="2024"/>
                    <a:pt x="7502" y="2022"/>
                  </a:cubicBezTo>
                  <a:cubicBezTo>
                    <a:pt x="7544" y="2016"/>
                    <a:pt x="7587" y="2013"/>
                    <a:pt x="7630" y="2013"/>
                  </a:cubicBezTo>
                  <a:cubicBezTo>
                    <a:pt x="7638" y="2013"/>
                    <a:pt x="7647" y="2013"/>
                    <a:pt x="7655" y="2013"/>
                  </a:cubicBezTo>
                  <a:cubicBezTo>
                    <a:pt x="7673" y="2025"/>
                    <a:pt x="7692" y="2037"/>
                    <a:pt x="7710" y="2048"/>
                  </a:cubicBezTo>
                  <a:cubicBezTo>
                    <a:pt x="7848" y="2137"/>
                    <a:pt x="7965" y="2257"/>
                    <a:pt x="8046" y="2398"/>
                  </a:cubicBezTo>
                  <a:cubicBezTo>
                    <a:pt x="8127" y="2539"/>
                    <a:pt x="8171" y="2703"/>
                    <a:pt x="8157" y="2864"/>
                  </a:cubicBezTo>
                  <a:cubicBezTo>
                    <a:pt x="8154" y="2902"/>
                    <a:pt x="8148" y="2940"/>
                    <a:pt x="8139" y="2977"/>
                  </a:cubicBezTo>
                  <a:cubicBezTo>
                    <a:pt x="8149" y="2882"/>
                    <a:pt x="8137" y="2786"/>
                    <a:pt x="8112" y="2696"/>
                  </a:cubicBezTo>
                  <a:cubicBezTo>
                    <a:pt x="8082" y="2590"/>
                    <a:pt x="8034" y="2489"/>
                    <a:pt x="7969" y="2400"/>
                  </a:cubicBezTo>
                  <a:close/>
                  <a:moveTo>
                    <a:pt x="6466" y="3229"/>
                  </a:moveTo>
                  <a:cubicBezTo>
                    <a:pt x="6490" y="3240"/>
                    <a:pt x="6514" y="3250"/>
                    <a:pt x="6538" y="3261"/>
                  </a:cubicBezTo>
                  <a:cubicBezTo>
                    <a:pt x="6690" y="3326"/>
                    <a:pt x="6847" y="3381"/>
                    <a:pt x="7009" y="3422"/>
                  </a:cubicBezTo>
                  <a:cubicBezTo>
                    <a:pt x="7170" y="3462"/>
                    <a:pt x="7337" y="3488"/>
                    <a:pt x="7505" y="3478"/>
                  </a:cubicBezTo>
                  <a:cubicBezTo>
                    <a:pt x="7671" y="3468"/>
                    <a:pt x="7842" y="3422"/>
                    <a:pt x="7974" y="3312"/>
                  </a:cubicBezTo>
                  <a:cubicBezTo>
                    <a:pt x="7990" y="3300"/>
                    <a:pt x="8004" y="3286"/>
                    <a:pt x="8018" y="3272"/>
                  </a:cubicBezTo>
                  <a:cubicBezTo>
                    <a:pt x="8158" y="3224"/>
                    <a:pt x="8238" y="3104"/>
                    <a:pt x="8266" y="3035"/>
                  </a:cubicBezTo>
                  <a:cubicBezTo>
                    <a:pt x="8223" y="3180"/>
                    <a:pt x="8144" y="3218"/>
                    <a:pt x="8086" y="3251"/>
                  </a:cubicBezTo>
                  <a:cubicBezTo>
                    <a:pt x="8110" y="3245"/>
                    <a:pt x="8182" y="3212"/>
                    <a:pt x="8199" y="3207"/>
                  </a:cubicBezTo>
                  <a:cubicBezTo>
                    <a:pt x="8271" y="3191"/>
                    <a:pt x="8327" y="3143"/>
                    <a:pt x="8352" y="3067"/>
                  </a:cubicBezTo>
                  <a:cubicBezTo>
                    <a:pt x="8376" y="2991"/>
                    <a:pt x="8367" y="2883"/>
                    <a:pt x="8299" y="2785"/>
                  </a:cubicBezTo>
                  <a:cubicBezTo>
                    <a:pt x="8255" y="2722"/>
                    <a:pt x="8300" y="2660"/>
                    <a:pt x="8413" y="2644"/>
                  </a:cubicBezTo>
                  <a:cubicBezTo>
                    <a:pt x="8326" y="2642"/>
                    <a:pt x="8284" y="2683"/>
                    <a:pt x="8263" y="2739"/>
                  </a:cubicBezTo>
                  <a:cubicBezTo>
                    <a:pt x="8241" y="2796"/>
                    <a:pt x="8238" y="2875"/>
                    <a:pt x="8230" y="2969"/>
                  </a:cubicBezTo>
                  <a:cubicBezTo>
                    <a:pt x="8226" y="3053"/>
                    <a:pt x="8155" y="3190"/>
                    <a:pt x="8031" y="3258"/>
                  </a:cubicBezTo>
                  <a:cubicBezTo>
                    <a:pt x="8127" y="3151"/>
                    <a:pt x="8177" y="3007"/>
                    <a:pt x="8187" y="2866"/>
                  </a:cubicBezTo>
                  <a:cubicBezTo>
                    <a:pt x="8199" y="2698"/>
                    <a:pt x="8152" y="2529"/>
                    <a:pt x="8067" y="2386"/>
                  </a:cubicBezTo>
                  <a:cubicBezTo>
                    <a:pt x="7983" y="2242"/>
                    <a:pt x="7862" y="2120"/>
                    <a:pt x="7721" y="2032"/>
                  </a:cubicBezTo>
                  <a:cubicBezTo>
                    <a:pt x="7712" y="2026"/>
                    <a:pt x="7703" y="2021"/>
                    <a:pt x="7694" y="2015"/>
                  </a:cubicBezTo>
                  <a:cubicBezTo>
                    <a:pt x="8051" y="2042"/>
                    <a:pt x="8384" y="2307"/>
                    <a:pt x="8466" y="2655"/>
                  </a:cubicBezTo>
                  <a:cubicBezTo>
                    <a:pt x="8512" y="2838"/>
                    <a:pt x="8486" y="3036"/>
                    <a:pt x="8394" y="3198"/>
                  </a:cubicBezTo>
                  <a:cubicBezTo>
                    <a:pt x="8304" y="3363"/>
                    <a:pt x="8153" y="3488"/>
                    <a:pt x="7986" y="3570"/>
                  </a:cubicBezTo>
                  <a:cubicBezTo>
                    <a:pt x="7817" y="3649"/>
                    <a:pt x="7625" y="3673"/>
                    <a:pt x="7438" y="3664"/>
                  </a:cubicBezTo>
                  <a:cubicBezTo>
                    <a:pt x="7249" y="3656"/>
                    <a:pt x="7062" y="3617"/>
                    <a:pt x="6879" y="3566"/>
                  </a:cubicBezTo>
                  <a:cubicBezTo>
                    <a:pt x="6705" y="3517"/>
                    <a:pt x="6531" y="3458"/>
                    <a:pt x="6363" y="3393"/>
                  </a:cubicBezTo>
                  <a:cubicBezTo>
                    <a:pt x="6383" y="3372"/>
                    <a:pt x="6402" y="3349"/>
                    <a:pt x="6419" y="3324"/>
                  </a:cubicBezTo>
                  <a:cubicBezTo>
                    <a:pt x="6439" y="3295"/>
                    <a:pt x="6454" y="3263"/>
                    <a:pt x="6466" y="3229"/>
                  </a:cubicBezTo>
                  <a:close/>
                  <a:moveTo>
                    <a:pt x="4242" y="2636"/>
                  </a:moveTo>
                  <a:cubicBezTo>
                    <a:pt x="4390" y="2580"/>
                    <a:pt x="4553" y="2564"/>
                    <a:pt x="4714" y="2567"/>
                  </a:cubicBezTo>
                  <a:cubicBezTo>
                    <a:pt x="5040" y="2572"/>
                    <a:pt x="5351" y="2690"/>
                    <a:pt x="5647" y="2827"/>
                  </a:cubicBezTo>
                  <a:cubicBezTo>
                    <a:pt x="5904" y="2947"/>
                    <a:pt x="6152" y="3085"/>
                    <a:pt x="6412" y="3205"/>
                  </a:cubicBezTo>
                  <a:cubicBezTo>
                    <a:pt x="6401" y="3235"/>
                    <a:pt x="6387" y="3263"/>
                    <a:pt x="6368" y="3290"/>
                  </a:cubicBezTo>
                  <a:cubicBezTo>
                    <a:pt x="6349" y="3319"/>
                    <a:pt x="6326" y="3345"/>
                    <a:pt x="6301" y="3368"/>
                  </a:cubicBezTo>
                  <a:cubicBezTo>
                    <a:pt x="6138" y="3299"/>
                    <a:pt x="5979" y="3221"/>
                    <a:pt x="5817" y="3145"/>
                  </a:cubicBezTo>
                  <a:cubicBezTo>
                    <a:pt x="5472" y="2981"/>
                    <a:pt x="5115" y="2812"/>
                    <a:pt x="4721" y="2760"/>
                  </a:cubicBezTo>
                  <a:cubicBezTo>
                    <a:pt x="4525" y="2734"/>
                    <a:pt x="4323" y="2746"/>
                    <a:pt x="4131" y="2787"/>
                  </a:cubicBezTo>
                  <a:cubicBezTo>
                    <a:pt x="4076" y="2798"/>
                    <a:pt x="4022" y="2812"/>
                    <a:pt x="3968" y="2828"/>
                  </a:cubicBezTo>
                  <a:cubicBezTo>
                    <a:pt x="4038" y="2741"/>
                    <a:pt x="4135" y="2676"/>
                    <a:pt x="4242" y="2636"/>
                  </a:cubicBezTo>
                  <a:close/>
                </a:path>
              </a:pathLst>
            </a:custGeom>
            <a:solidFill>
              <a:srgbClr val="FDF2C4">
                <a:alpha val="7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3" name="Freeform 303"/>
            <p:cNvSpPr/>
            <p:nvPr/>
          </p:nvSpPr>
          <p:spPr bwMode="auto">
            <a:xfrm>
              <a:off x="4629503" y="2447062"/>
              <a:ext cx="583980" cy="387663"/>
            </a:xfrm>
            <a:custGeom>
              <a:avLst/>
              <a:gdLst>
                <a:gd name="T0" fmla="*/ 257 w 910"/>
                <a:gd name="T1" fmla="*/ 382 h 603"/>
                <a:gd name="T2" fmla="*/ 0 w 910"/>
                <a:gd name="T3" fmla="*/ 532 h 603"/>
                <a:gd name="T4" fmla="*/ 426 w 910"/>
                <a:gd name="T5" fmla="*/ 294 h 603"/>
                <a:gd name="T6" fmla="*/ 84 w 910"/>
                <a:gd name="T7" fmla="*/ 564 h 603"/>
                <a:gd name="T8" fmla="*/ 486 w 910"/>
                <a:gd name="T9" fmla="*/ 371 h 603"/>
                <a:gd name="T10" fmla="*/ 651 w 910"/>
                <a:gd name="T11" fmla="*/ 183 h 603"/>
                <a:gd name="T12" fmla="*/ 501 w 910"/>
                <a:gd name="T13" fmla="*/ 247 h 603"/>
                <a:gd name="T14" fmla="*/ 673 w 910"/>
                <a:gd name="T15" fmla="*/ 84 h 603"/>
                <a:gd name="T16" fmla="*/ 910 w 910"/>
                <a:gd name="T17" fmla="*/ 125 h 603"/>
                <a:gd name="T18" fmla="*/ 481 w 910"/>
                <a:gd name="T19" fmla="*/ 102 h 603"/>
                <a:gd name="T20" fmla="*/ 257 w 910"/>
                <a:gd name="T21" fmla="*/ 382 h 6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910" h="603">
                  <a:moveTo>
                    <a:pt x="257" y="382"/>
                  </a:moveTo>
                  <a:cubicBezTo>
                    <a:pt x="230" y="506"/>
                    <a:pt x="97" y="539"/>
                    <a:pt x="0" y="532"/>
                  </a:cubicBezTo>
                  <a:cubicBezTo>
                    <a:pt x="259" y="575"/>
                    <a:pt x="364" y="397"/>
                    <a:pt x="426" y="294"/>
                  </a:cubicBezTo>
                  <a:cubicBezTo>
                    <a:pt x="370" y="507"/>
                    <a:pt x="188" y="577"/>
                    <a:pt x="84" y="564"/>
                  </a:cubicBezTo>
                  <a:cubicBezTo>
                    <a:pt x="401" y="603"/>
                    <a:pt x="464" y="470"/>
                    <a:pt x="486" y="371"/>
                  </a:cubicBezTo>
                  <a:cubicBezTo>
                    <a:pt x="508" y="270"/>
                    <a:pt x="582" y="211"/>
                    <a:pt x="651" y="183"/>
                  </a:cubicBezTo>
                  <a:cubicBezTo>
                    <a:pt x="601" y="176"/>
                    <a:pt x="554" y="197"/>
                    <a:pt x="501" y="247"/>
                  </a:cubicBezTo>
                  <a:cubicBezTo>
                    <a:pt x="538" y="183"/>
                    <a:pt x="598" y="117"/>
                    <a:pt x="673" y="84"/>
                  </a:cubicBezTo>
                  <a:cubicBezTo>
                    <a:pt x="749" y="51"/>
                    <a:pt x="837" y="56"/>
                    <a:pt x="910" y="125"/>
                  </a:cubicBezTo>
                  <a:cubicBezTo>
                    <a:pt x="788" y="0"/>
                    <a:pt x="608" y="20"/>
                    <a:pt x="481" y="102"/>
                  </a:cubicBezTo>
                  <a:cubicBezTo>
                    <a:pt x="351" y="183"/>
                    <a:pt x="273" y="310"/>
                    <a:pt x="257" y="382"/>
                  </a:cubicBezTo>
                  <a:close/>
                </a:path>
              </a:pathLst>
            </a:custGeom>
            <a:solidFill>
              <a:srgbClr val="FDF2C4">
                <a:alpha val="7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4" name="Freeform 304"/>
            <p:cNvSpPr/>
            <p:nvPr/>
          </p:nvSpPr>
          <p:spPr bwMode="auto">
            <a:xfrm>
              <a:off x="4830789" y="2136435"/>
              <a:ext cx="298202" cy="402573"/>
            </a:xfrm>
            <a:custGeom>
              <a:avLst/>
              <a:gdLst>
                <a:gd name="T0" fmla="*/ 173 w 465"/>
                <a:gd name="T1" fmla="*/ 173 h 625"/>
                <a:gd name="T2" fmla="*/ 19 w 465"/>
                <a:gd name="T3" fmla="*/ 362 h 625"/>
                <a:gd name="T4" fmla="*/ 31 w 465"/>
                <a:gd name="T5" fmla="*/ 625 h 625"/>
                <a:gd name="T6" fmla="*/ 93 w 465"/>
                <a:gd name="T7" fmla="*/ 438 h 625"/>
                <a:gd name="T8" fmla="*/ 201 w 465"/>
                <a:gd name="T9" fmla="*/ 270 h 625"/>
                <a:gd name="T10" fmla="*/ 79 w 465"/>
                <a:gd name="T11" fmla="*/ 570 h 625"/>
                <a:gd name="T12" fmla="*/ 303 w 465"/>
                <a:gd name="T13" fmla="*/ 176 h 625"/>
                <a:gd name="T14" fmla="*/ 465 w 465"/>
                <a:gd name="T15" fmla="*/ 5 h 625"/>
                <a:gd name="T16" fmla="*/ 326 w 465"/>
                <a:gd name="T17" fmla="*/ 62 h 625"/>
                <a:gd name="T18" fmla="*/ 173 w 465"/>
                <a:gd name="T19" fmla="*/ 173 h 6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65" h="625">
                  <a:moveTo>
                    <a:pt x="173" y="173"/>
                  </a:moveTo>
                  <a:cubicBezTo>
                    <a:pt x="124" y="198"/>
                    <a:pt x="40" y="268"/>
                    <a:pt x="19" y="362"/>
                  </a:cubicBezTo>
                  <a:cubicBezTo>
                    <a:pt x="0" y="444"/>
                    <a:pt x="55" y="547"/>
                    <a:pt x="31" y="625"/>
                  </a:cubicBezTo>
                  <a:cubicBezTo>
                    <a:pt x="78" y="569"/>
                    <a:pt x="66" y="507"/>
                    <a:pt x="93" y="438"/>
                  </a:cubicBezTo>
                  <a:cubicBezTo>
                    <a:pt x="117" y="376"/>
                    <a:pt x="157" y="334"/>
                    <a:pt x="201" y="270"/>
                  </a:cubicBezTo>
                  <a:cubicBezTo>
                    <a:pt x="156" y="352"/>
                    <a:pt x="153" y="470"/>
                    <a:pt x="79" y="570"/>
                  </a:cubicBezTo>
                  <a:cubicBezTo>
                    <a:pt x="257" y="513"/>
                    <a:pt x="285" y="309"/>
                    <a:pt x="303" y="176"/>
                  </a:cubicBezTo>
                  <a:cubicBezTo>
                    <a:pt x="310" y="90"/>
                    <a:pt x="383" y="8"/>
                    <a:pt x="465" y="5"/>
                  </a:cubicBezTo>
                  <a:cubicBezTo>
                    <a:pt x="421" y="0"/>
                    <a:pt x="372" y="26"/>
                    <a:pt x="326" y="62"/>
                  </a:cubicBezTo>
                  <a:cubicBezTo>
                    <a:pt x="280" y="97"/>
                    <a:pt x="233" y="141"/>
                    <a:pt x="173" y="173"/>
                  </a:cubicBezTo>
                  <a:close/>
                </a:path>
              </a:pathLst>
            </a:custGeom>
            <a:solidFill>
              <a:srgbClr val="FDF2C4">
                <a:alpha val="7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5" name="Freeform 305"/>
            <p:cNvSpPr/>
            <p:nvPr/>
          </p:nvSpPr>
          <p:spPr bwMode="auto">
            <a:xfrm>
              <a:off x="4720205" y="1751257"/>
              <a:ext cx="229865" cy="552917"/>
            </a:xfrm>
            <a:custGeom>
              <a:avLst/>
              <a:gdLst>
                <a:gd name="T0" fmla="*/ 358 w 358"/>
                <a:gd name="T1" fmla="*/ 43 h 859"/>
                <a:gd name="T2" fmla="*/ 156 w 358"/>
                <a:gd name="T3" fmla="*/ 267 h 859"/>
                <a:gd name="T4" fmla="*/ 247 w 358"/>
                <a:gd name="T5" fmla="*/ 472 h 859"/>
                <a:gd name="T6" fmla="*/ 218 w 358"/>
                <a:gd name="T7" fmla="*/ 786 h 859"/>
                <a:gd name="T8" fmla="*/ 127 w 358"/>
                <a:gd name="T9" fmla="*/ 445 h 859"/>
                <a:gd name="T10" fmla="*/ 176 w 358"/>
                <a:gd name="T11" fmla="*/ 859 h 859"/>
                <a:gd name="T12" fmla="*/ 141 w 358"/>
                <a:gd name="T13" fmla="*/ 680 h 859"/>
                <a:gd name="T14" fmla="*/ 41 w 358"/>
                <a:gd name="T15" fmla="*/ 472 h 859"/>
                <a:gd name="T16" fmla="*/ 358 w 358"/>
                <a:gd name="T17" fmla="*/ 43 h 8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58" h="859">
                  <a:moveTo>
                    <a:pt x="358" y="43"/>
                  </a:moveTo>
                  <a:cubicBezTo>
                    <a:pt x="284" y="37"/>
                    <a:pt x="138" y="96"/>
                    <a:pt x="156" y="267"/>
                  </a:cubicBezTo>
                  <a:cubicBezTo>
                    <a:pt x="162" y="331"/>
                    <a:pt x="214" y="391"/>
                    <a:pt x="247" y="472"/>
                  </a:cubicBezTo>
                  <a:cubicBezTo>
                    <a:pt x="280" y="552"/>
                    <a:pt x="295" y="658"/>
                    <a:pt x="218" y="786"/>
                  </a:cubicBezTo>
                  <a:cubicBezTo>
                    <a:pt x="231" y="676"/>
                    <a:pt x="187" y="530"/>
                    <a:pt x="127" y="445"/>
                  </a:cubicBezTo>
                  <a:cubicBezTo>
                    <a:pt x="186" y="549"/>
                    <a:pt x="213" y="741"/>
                    <a:pt x="176" y="859"/>
                  </a:cubicBezTo>
                  <a:cubicBezTo>
                    <a:pt x="192" y="771"/>
                    <a:pt x="171" y="727"/>
                    <a:pt x="141" y="680"/>
                  </a:cubicBezTo>
                  <a:cubicBezTo>
                    <a:pt x="111" y="632"/>
                    <a:pt x="73" y="582"/>
                    <a:pt x="41" y="472"/>
                  </a:cubicBezTo>
                  <a:cubicBezTo>
                    <a:pt x="0" y="334"/>
                    <a:pt x="170" y="0"/>
                    <a:pt x="358" y="43"/>
                  </a:cubicBezTo>
                  <a:close/>
                </a:path>
              </a:pathLst>
            </a:custGeom>
            <a:solidFill>
              <a:srgbClr val="FDF2C4">
                <a:alpha val="7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6" name="Freeform 306"/>
            <p:cNvSpPr/>
            <p:nvPr/>
          </p:nvSpPr>
          <p:spPr bwMode="auto">
            <a:xfrm>
              <a:off x="4472946" y="1636946"/>
              <a:ext cx="412513" cy="171466"/>
            </a:xfrm>
            <a:custGeom>
              <a:avLst/>
              <a:gdLst>
                <a:gd name="T0" fmla="*/ 407 w 641"/>
                <a:gd name="T1" fmla="*/ 202 h 266"/>
                <a:gd name="T2" fmla="*/ 201 w 641"/>
                <a:gd name="T3" fmla="*/ 247 h 266"/>
                <a:gd name="T4" fmla="*/ 0 w 641"/>
                <a:gd name="T5" fmla="*/ 141 h 266"/>
                <a:gd name="T6" fmla="*/ 169 w 641"/>
                <a:gd name="T7" fmla="*/ 160 h 266"/>
                <a:gd name="T8" fmla="*/ 343 w 641"/>
                <a:gd name="T9" fmla="*/ 140 h 266"/>
                <a:gd name="T10" fmla="*/ 60 w 641"/>
                <a:gd name="T11" fmla="*/ 123 h 266"/>
                <a:gd name="T12" fmla="*/ 458 w 641"/>
                <a:gd name="T13" fmla="*/ 101 h 266"/>
                <a:gd name="T14" fmla="*/ 569 w 641"/>
                <a:gd name="T15" fmla="*/ 109 h 266"/>
                <a:gd name="T16" fmla="*/ 638 w 641"/>
                <a:gd name="T17" fmla="*/ 48 h 266"/>
                <a:gd name="T18" fmla="*/ 556 w 641"/>
                <a:gd name="T19" fmla="*/ 130 h 266"/>
                <a:gd name="T20" fmla="*/ 407 w 641"/>
                <a:gd name="T21" fmla="*/ 202 h 2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41" h="266">
                  <a:moveTo>
                    <a:pt x="407" y="202"/>
                  </a:moveTo>
                  <a:cubicBezTo>
                    <a:pt x="367" y="229"/>
                    <a:pt x="281" y="266"/>
                    <a:pt x="201" y="247"/>
                  </a:cubicBezTo>
                  <a:cubicBezTo>
                    <a:pt x="131" y="231"/>
                    <a:pt x="70" y="149"/>
                    <a:pt x="0" y="141"/>
                  </a:cubicBezTo>
                  <a:cubicBezTo>
                    <a:pt x="60" y="123"/>
                    <a:pt x="106" y="155"/>
                    <a:pt x="169" y="160"/>
                  </a:cubicBezTo>
                  <a:cubicBezTo>
                    <a:pt x="227" y="164"/>
                    <a:pt x="276" y="149"/>
                    <a:pt x="343" y="140"/>
                  </a:cubicBezTo>
                  <a:cubicBezTo>
                    <a:pt x="262" y="142"/>
                    <a:pt x="167" y="99"/>
                    <a:pt x="60" y="123"/>
                  </a:cubicBezTo>
                  <a:cubicBezTo>
                    <a:pt x="170" y="0"/>
                    <a:pt x="349" y="58"/>
                    <a:pt x="458" y="101"/>
                  </a:cubicBezTo>
                  <a:cubicBezTo>
                    <a:pt x="494" y="115"/>
                    <a:pt x="534" y="119"/>
                    <a:pt x="569" y="109"/>
                  </a:cubicBezTo>
                  <a:cubicBezTo>
                    <a:pt x="605" y="100"/>
                    <a:pt x="636" y="74"/>
                    <a:pt x="638" y="48"/>
                  </a:cubicBezTo>
                  <a:cubicBezTo>
                    <a:pt x="641" y="80"/>
                    <a:pt x="601" y="111"/>
                    <a:pt x="556" y="130"/>
                  </a:cubicBezTo>
                  <a:cubicBezTo>
                    <a:pt x="509" y="152"/>
                    <a:pt x="456" y="168"/>
                    <a:pt x="407" y="202"/>
                  </a:cubicBezTo>
                  <a:close/>
                </a:path>
              </a:pathLst>
            </a:custGeom>
            <a:solidFill>
              <a:srgbClr val="FDF2C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7" name="Freeform 307"/>
            <p:cNvSpPr/>
            <p:nvPr/>
          </p:nvSpPr>
          <p:spPr bwMode="auto">
            <a:xfrm>
              <a:off x="4589742" y="1477905"/>
              <a:ext cx="419968" cy="165254"/>
            </a:xfrm>
            <a:custGeom>
              <a:avLst/>
              <a:gdLst>
                <a:gd name="T0" fmla="*/ 396 w 653"/>
                <a:gd name="T1" fmla="*/ 70 h 256"/>
                <a:gd name="T2" fmla="*/ 243 w 653"/>
                <a:gd name="T3" fmla="*/ 182 h 256"/>
                <a:gd name="T4" fmla="*/ 73 w 653"/>
                <a:gd name="T5" fmla="*/ 254 h 256"/>
                <a:gd name="T6" fmla="*/ 273 w 653"/>
                <a:gd name="T7" fmla="*/ 87 h 256"/>
                <a:gd name="T8" fmla="*/ 134 w 653"/>
                <a:gd name="T9" fmla="*/ 185 h 256"/>
                <a:gd name="T10" fmla="*/ 0 w 653"/>
                <a:gd name="T11" fmla="*/ 255 h 256"/>
                <a:gd name="T12" fmla="*/ 123 w 653"/>
                <a:gd name="T13" fmla="*/ 147 h 256"/>
                <a:gd name="T14" fmla="*/ 243 w 653"/>
                <a:gd name="T15" fmla="*/ 27 h 256"/>
                <a:gd name="T16" fmla="*/ 459 w 653"/>
                <a:gd name="T17" fmla="*/ 23 h 256"/>
                <a:gd name="T18" fmla="*/ 653 w 653"/>
                <a:gd name="T19" fmla="*/ 11 h 256"/>
                <a:gd name="T20" fmla="*/ 396 w 653"/>
                <a:gd name="T21" fmla="*/ 70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53" h="256">
                  <a:moveTo>
                    <a:pt x="396" y="70"/>
                  </a:moveTo>
                  <a:cubicBezTo>
                    <a:pt x="320" y="108"/>
                    <a:pt x="283" y="147"/>
                    <a:pt x="243" y="182"/>
                  </a:cubicBezTo>
                  <a:cubicBezTo>
                    <a:pt x="203" y="216"/>
                    <a:pt x="158" y="248"/>
                    <a:pt x="73" y="254"/>
                  </a:cubicBezTo>
                  <a:cubicBezTo>
                    <a:pt x="128" y="233"/>
                    <a:pt x="168" y="134"/>
                    <a:pt x="273" y="87"/>
                  </a:cubicBezTo>
                  <a:cubicBezTo>
                    <a:pt x="195" y="111"/>
                    <a:pt x="165" y="148"/>
                    <a:pt x="134" y="185"/>
                  </a:cubicBezTo>
                  <a:cubicBezTo>
                    <a:pt x="104" y="220"/>
                    <a:pt x="71" y="256"/>
                    <a:pt x="0" y="255"/>
                  </a:cubicBezTo>
                  <a:cubicBezTo>
                    <a:pt x="67" y="248"/>
                    <a:pt x="97" y="197"/>
                    <a:pt x="123" y="147"/>
                  </a:cubicBezTo>
                  <a:cubicBezTo>
                    <a:pt x="149" y="97"/>
                    <a:pt x="172" y="49"/>
                    <a:pt x="243" y="27"/>
                  </a:cubicBezTo>
                  <a:cubicBezTo>
                    <a:pt x="331" y="0"/>
                    <a:pt x="397" y="10"/>
                    <a:pt x="459" y="23"/>
                  </a:cubicBezTo>
                  <a:cubicBezTo>
                    <a:pt x="521" y="35"/>
                    <a:pt x="580" y="50"/>
                    <a:pt x="653" y="11"/>
                  </a:cubicBezTo>
                  <a:cubicBezTo>
                    <a:pt x="531" y="87"/>
                    <a:pt x="466" y="32"/>
                    <a:pt x="396" y="70"/>
                  </a:cubicBezTo>
                  <a:close/>
                </a:path>
              </a:pathLst>
            </a:custGeom>
            <a:solidFill>
              <a:srgbClr val="FDF2C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8" name="Freeform 308"/>
            <p:cNvSpPr/>
            <p:nvPr/>
          </p:nvSpPr>
          <p:spPr bwMode="auto">
            <a:xfrm>
              <a:off x="4330057" y="1793502"/>
              <a:ext cx="250987" cy="233592"/>
            </a:xfrm>
            <a:custGeom>
              <a:avLst/>
              <a:gdLst>
                <a:gd name="T0" fmla="*/ 152 w 390"/>
                <a:gd name="T1" fmla="*/ 258 h 363"/>
                <a:gd name="T2" fmla="*/ 32 w 390"/>
                <a:gd name="T3" fmla="*/ 0 h 363"/>
                <a:gd name="T4" fmla="*/ 68 w 390"/>
                <a:gd name="T5" fmla="*/ 164 h 363"/>
                <a:gd name="T6" fmla="*/ 143 w 390"/>
                <a:gd name="T7" fmla="*/ 295 h 363"/>
                <a:gd name="T8" fmla="*/ 46 w 390"/>
                <a:gd name="T9" fmla="*/ 169 h 363"/>
                <a:gd name="T10" fmla="*/ 44 w 390"/>
                <a:gd name="T11" fmla="*/ 71 h 363"/>
                <a:gd name="T12" fmla="*/ 19 w 390"/>
                <a:gd name="T13" fmla="*/ 229 h 363"/>
                <a:gd name="T14" fmla="*/ 180 w 390"/>
                <a:gd name="T15" fmla="*/ 338 h 363"/>
                <a:gd name="T16" fmla="*/ 390 w 390"/>
                <a:gd name="T17" fmla="*/ 363 h 363"/>
                <a:gd name="T18" fmla="*/ 283 w 390"/>
                <a:gd name="T19" fmla="*/ 322 h 363"/>
                <a:gd name="T20" fmla="*/ 152 w 390"/>
                <a:gd name="T21" fmla="*/ 258 h 3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90" h="363">
                  <a:moveTo>
                    <a:pt x="152" y="258"/>
                  </a:moveTo>
                  <a:cubicBezTo>
                    <a:pt x="76" y="176"/>
                    <a:pt x="94" y="50"/>
                    <a:pt x="32" y="0"/>
                  </a:cubicBezTo>
                  <a:cubicBezTo>
                    <a:pt x="67" y="55"/>
                    <a:pt x="64" y="111"/>
                    <a:pt x="68" y="164"/>
                  </a:cubicBezTo>
                  <a:cubicBezTo>
                    <a:pt x="72" y="217"/>
                    <a:pt x="84" y="268"/>
                    <a:pt x="143" y="295"/>
                  </a:cubicBezTo>
                  <a:cubicBezTo>
                    <a:pt x="69" y="268"/>
                    <a:pt x="48" y="214"/>
                    <a:pt x="46" y="169"/>
                  </a:cubicBezTo>
                  <a:cubicBezTo>
                    <a:pt x="43" y="124"/>
                    <a:pt x="57" y="86"/>
                    <a:pt x="44" y="71"/>
                  </a:cubicBezTo>
                  <a:cubicBezTo>
                    <a:pt x="58" y="107"/>
                    <a:pt x="0" y="156"/>
                    <a:pt x="19" y="229"/>
                  </a:cubicBezTo>
                  <a:cubicBezTo>
                    <a:pt x="35" y="291"/>
                    <a:pt x="90" y="350"/>
                    <a:pt x="180" y="338"/>
                  </a:cubicBezTo>
                  <a:cubicBezTo>
                    <a:pt x="266" y="328"/>
                    <a:pt x="342" y="332"/>
                    <a:pt x="390" y="363"/>
                  </a:cubicBezTo>
                  <a:cubicBezTo>
                    <a:pt x="361" y="336"/>
                    <a:pt x="326" y="332"/>
                    <a:pt x="283" y="322"/>
                  </a:cubicBezTo>
                  <a:cubicBezTo>
                    <a:pt x="240" y="313"/>
                    <a:pt x="191" y="298"/>
                    <a:pt x="152" y="258"/>
                  </a:cubicBezTo>
                  <a:close/>
                </a:path>
              </a:pathLst>
            </a:custGeom>
            <a:solidFill>
              <a:srgbClr val="FDF2C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9" name="Freeform 309"/>
            <p:cNvSpPr/>
            <p:nvPr/>
          </p:nvSpPr>
          <p:spPr bwMode="auto">
            <a:xfrm>
              <a:off x="3589521" y="1905328"/>
              <a:ext cx="203772" cy="465942"/>
            </a:xfrm>
            <a:custGeom>
              <a:avLst/>
              <a:gdLst>
                <a:gd name="T0" fmla="*/ 178 w 317"/>
                <a:gd name="T1" fmla="*/ 254 h 723"/>
                <a:gd name="T2" fmla="*/ 165 w 317"/>
                <a:gd name="T3" fmla="*/ 465 h 723"/>
                <a:gd name="T4" fmla="*/ 107 w 317"/>
                <a:gd name="T5" fmla="*/ 662 h 723"/>
                <a:gd name="T6" fmla="*/ 104 w 317"/>
                <a:gd name="T7" fmla="*/ 372 h 723"/>
                <a:gd name="T8" fmla="*/ 91 w 317"/>
                <a:gd name="T9" fmla="*/ 560 h 723"/>
                <a:gd name="T10" fmla="*/ 56 w 317"/>
                <a:gd name="T11" fmla="*/ 723 h 723"/>
                <a:gd name="T12" fmla="*/ 50 w 317"/>
                <a:gd name="T13" fmla="*/ 544 h 723"/>
                <a:gd name="T14" fmla="*/ 32 w 317"/>
                <a:gd name="T15" fmla="*/ 355 h 723"/>
                <a:gd name="T16" fmla="*/ 184 w 317"/>
                <a:gd name="T17" fmla="*/ 167 h 723"/>
                <a:gd name="T18" fmla="*/ 317 w 317"/>
                <a:gd name="T19" fmla="*/ 0 h 723"/>
                <a:gd name="T20" fmla="*/ 178 w 317"/>
                <a:gd name="T21" fmla="*/ 254 h 7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17" h="723">
                  <a:moveTo>
                    <a:pt x="178" y="254"/>
                  </a:moveTo>
                  <a:cubicBezTo>
                    <a:pt x="156" y="347"/>
                    <a:pt x="163" y="406"/>
                    <a:pt x="165" y="465"/>
                  </a:cubicBezTo>
                  <a:cubicBezTo>
                    <a:pt x="166" y="524"/>
                    <a:pt x="162" y="585"/>
                    <a:pt x="107" y="662"/>
                  </a:cubicBezTo>
                  <a:cubicBezTo>
                    <a:pt x="129" y="600"/>
                    <a:pt x="71" y="496"/>
                    <a:pt x="104" y="372"/>
                  </a:cubicBezTo>
                  <a:cubicBezTo>
                    <a:pt x="70" y="456"/>
                    <a:pt x="81" y="508"/>
                    <a:pt x="91" y="560"/>
                  </a:cubicBezTo>
                  <a:cubicBezTo>
                    <a:pt x="100" y="611"/>
                    <a:pt x="107" y="665"/>
                    <a:pt x="56" y="723"/>
                  </a:cubicBezTo>
                  <a:cubicBezTo>
                    <a:pt x="98" y="662"/>
                    <a:pt x="75" y="600"/>
                    <a:pt x="50" y="544"/>
                  </a:cubicBezTo>
                  <a:cubicBezTo>
                    <a:pt x="26" y="486"/>
                    <a:pt x="0" y="432"/>
                    <a:pt x="32" y="355"/>
                  </a:cubicBezTo>
                  <a:cubicBezTo>
                    <a:pt x="71" y="259"/>
                    <a:pt x="127" y="210"/>
                    <a:pt x="184" y="167"/>
                  </a:cubicBezTo>
                  <a:cubicBezTo>
                    <a:pt x="239" y="124"/>
                    <a:pt x="294" y="85"/>
                    <a:pt x="317" y="0"/>
                  </a:cubicBezTo>
                  <a:cubicBezTo>
                    <a:pt x="288" y="152"/>
                    <a:pt x="196" y="167"/>
                    <a:pt x="178" y="254"/>
                  </a:cubicBezTo>
                  <a:close/>
                </a:path>
              </a:pathLst>
            </a:custGeom>
            <a:solidFill>
              <a:srgbClr val="FDF2C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0" name="Freeform 310"/>
            <p:cNvSpPr/>
            <p:nvPr/>
          </p:nvSpPr>
          <p:spPr bwMode="auto">
            <a:xfrm>
              <a:off x="3710045" y="2370027"/>
              <a:ext cx="405058" cy="149101"/>
            </a:xfrm>
            <a:custGeom>
              <a:avLst/>
              <a:gdLst>
                <a:gd name="T0" fmla="*/ 267 w 630"/>
                <a:gd name="T1" fmla="*/ 231 h 232"/>
                <a:gd name="T2" fmla="*/ 139 w 630"/>
                <a:gd name="T3" fmla="*/ 186 h 232"/>
                <a:gd name="T4" fmla="*/ 0 w 630"/>
                <a:gd name="T5" fmla="*/ 130 h 232"/>
                <a:gd name="T6" fmla="*/ 161 w 630"/>
                <a:gd name="T7" fmla="*/ 153 h 232"/>
                <a:gd name="T8" fmla="*/ 284 w 630"/>
                <a:gd name="T9" fmla="*/ 165 h 232"/>
                <a:gd name="T10" fmla="*/ 99 w 630"/>
                <a:gd name="T11" fmla="*/ 127 h 232"/>
                <a:gd name="T12" fmla="*/ 239 w 630"/>
                <a:gd name="T13" fmla="*/ 99 h 232"/>
                <a:gd name="T14" fmla="*/ 348 w 630"/>
                <a:gd name="T15" fmla="*/ 127 h 232"/>
                <a:gd name="T16" fmla="*/ 630 w 630"/>
                <a:gd name="T17" fmla="*/ 0 h 232"/>
                <a:gd name="T18" fmla="*/ 431 w 630"/>
                <a:gd name="T19" fmla="*/ 143 h 232"/>
                <a:gd name="T20" fmla="*/ 267 w 630"/>
                <a:gd name="T21" fmla="*/ 231 h 2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30" h="232">
                  <a:moveTo>
                    <a:pt x="267" y="231"/>
                  </a:moveTo>
                  <a:cubicBezTo>
                    <a:pt x="218" y="230"/>
                    <a:pt x="178" y="209"/>
                    <a:pt x="139" y="186"/>
                  </a:cubicBezTo>
                  <a:cubicBezTo>
                    <a:pt x="99" y="163"/>
                    <a:pt x="60" y="142"/>
                    <a:pt x="0" y="130"/>
                  </a:cubicBezTo>
                  <a:cubicBezTo>
                    <a:pt x="79" y="127"/>
                    <a:pt x="121" y="138"/>
                    <a:pt x="161" y="153"/>
                  </a:cubicBezTo>
                  <a:cubicBezTo>
                    <a:pt x="200" y="166"/>
                    <a:pt x="237" y="182"/>
                    <a:pt x="284" y="165"/>
                  </a:cubicBezTo>
                  <a:cubicBezTo>
                    <a:pt x="219" y="168"/>
                    <a:pt x="177" y="121"/>
                    <a:pt x="99" y="127"/>
                  </a:cubicBezTo>
                  <a:cubicBezTo>
                    <a:pt x="163" y="102"/>
                    <a:pt x="202" y="95"/>
                    <a:pt x="239" y="99"/>
                  </a:cubicBezTo>
                  <a:cubicBezTo>
                    <a:pt x="275" y="103"/>
                    <a:pt x="309" y="118"/>
                    <a:pt x="348" y="127"/>
                  </a:cubicBezTo>
                  <a:cubicBezTo>
                    <a:pt x="401" y="139"/>
                    <a:pt x="509" y="46"/>
                    <a:pt x="630" y="0"/>
                  </a:cubicBezTo>
                  <a:cubicBezTo>
                    <a:pt x="549" y="37"/>
                    <a:pt x="489" y="94"/>
                    <a:pt x="431" y="143"/>
                  </a:cubicBezTo>
                  <a:cubicBezTo>
                    <a:pt x="374" y="192"/>
                    <a:pt x="317" y="232"/>
                    <a:pt x="267" y="231"/>
                  </a:cubicBezTo>
                  <a:close/>
                </a:path>
              </a:pathLst>
            </a:custGeom>
            <a:solidFill>
              <a:srgbClr val="FDF2C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1" name="Freeform 311"/>
            <p:cNvSpPr/>
            <p:nvPr/>
          </p:nvSpPr>
          <p:spPr bwMode="auto">
            <a:xfrm>
              <a:off x="3764716" y="2505461"/>
              <a:ext cx="290747" cy="487064"/>
            </a:xfrm>
            <a:custGeom>
              <a:avLst/>
              <a:gdLst>
                <a:gd name="T0" fmla="*/ 292 w 452"/>
                <a:gd name="T1" fmla="*/ 610 h 757"/>
                <a:gd name="T2" fmla="*/ 340 w 452"/>
                <a:gd name="T3" fmla="*/ 313 h 757"/>
                <a:gd name="T4" fmla="*/ 218 w 452"/>
                <a:gd name="T5" fmla="*/ 138 h 757"/>
                <a:gd name="T6" fmla="*/ 113 w 452"/>
                <a:gd name="T7" fmla="*/ 60 h 757"/>
                <a:gd name="T8" fmla="*/ 244 w 452"/>
                <a:gd name="T9" fmla="*/ 333 h 757"/>
                <a:gd name="T10" fmla="*/ 179 w 452"/>
                <a:gd name="T11" fmla="*/ 161 h 757"/>
                <a:gd name="T12" fmla="*/ 0 w 452"/>
                <a:gd name="T13" fmla="*/ 0 h 757"/>
                <a:gd name="T14" fmla="*/ 158 w 452"/>
                <a:gd name="T15" fmla="*/ 191 h 757"/>
                <a:gd name="T16" fmla="*/ 196 w 452"/>
                <a:gd name="T17" fmla="*/ 399 h 757"/>
                <a:gd name="T18" fmla="*/ 266 w 452"/>
                <a:gd name="T19" fmla="*/ 670 h 757"/>
                <a:gd name="T20" fmla="*/ 452 w 452"/>
                <a:gd name="T21" fmla="*/ 726 h 757"/>
                <a:gd name="T22" fmla="*/ 292 w 452"/>
                <a:gd name="T23" fmla="*/ 610 h 7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52" h="757">
                  <a:moveTo>
                    <a:pt x="292" y="610"/>
                  </a:moveTo>
                  <a:cubicBezTo>
                    <a:pt x="337" y="485"/>
                    <a:pt x="348" y="385"/>
                    <a:pt x="340" y="313"/>
                  </a:cubicBezTo>
                  <a:cubicBezTo>
                    <a:pt x="330" y="236"/>
                    <a:pt x="289" y="176"/>
                    <a:pt x="218" y="138"/>
                  </a:cubicBezTo>
                  <a:cubicBezTo>
                    <a:pt x="201" y="128"/>
                    <a:pt x="137" y="72"/>
                    <a:pt x="113" y="60"/>
                  </a:cubicBezTo>
                  <a:cubicBezTo>
                    <a:pt x="166" y="110"/>
                    <a:pt x="230" y="174"/>
                    <a:pt x="244" y="333"/>
                  </a:cubicBezTo>
                  <a:cubicBezTo>
                    <a:pt x="233" y="290"/>
                    <a:pt x="215" y="226"/>
                    <a:pt x="179" y="161"/>
                  </a:cubicBezTo>
                  <a:cubicBezTo>
                    <a:pt x="142" y="96"/>
                    <a:pt x="85" y="30"/>
                    <a:pt x="0" y="0"/>
                  </a:cubicBezTo>
                  <a:cubicBezTo>
                    <a:pt x="78" y="39"/>
                    <a:pt x="129" y="115"/>
                    <a:pt x="158" y="191"/>
                  </a:cubicBezTo>
                  <a:cubicBezTo>
                    <a:pt x="187" y="267"/>
                    <a:pt x="196" y="344"/>
                    <a:pt x="196" y="399"/>
                  </a:cubicBezTo>
                  <a:cubicBezTo>
                    <a:pt x="198" y="511"/>
                    <a:pt x="227" y="612"/>
                    <a:pt x="266" y="670"/>
                  </a:cubicBezTo>
                  <a:cubicBezTo>
                    <a:pt x="306" y="729"/>
                    <a:pt x="363" y="757"/>
                    <a:pt x="452" y="726"/>
                  </a:cubicBezTo>
                  <a:cubicBezTo>
                    <a:pt x="332" y="748"/>
                    <a:pt x="261" y="693"/>
                    <a:pt x="292" y="610"/>
                  </a:cubicBezTo>
                  <a:close/>
                </a:path>
              </a:pathLst>
            </a:custGeom>
            <a:solidFill>
              <a:srgbClr val="FDF2C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2" name="Freeform 312"/>
            <p:cNvSpPr/>
            <p:nvPr/>
          </p:nvSpPr>
          <p:spPr bwMode="auto">
            <a:xfrm>
              <a:off x="3783353" y="2322811"/>
              <a:ext cx="221167" cy="113069"/>
            </a:xfrm>
            <a:custGeom>
              <a:avLst/>
              <a:gdLst>
                <a:gd name="T0" fmla="*/ 1 w 344"/>
                <a:gd name="T1" fmla="*/ 176 h 176"/>
                <a:gd name="T2" fmla="*/ 90 w 344"/>
                <a:gd name="T3" fmla="*/ 105 h 176"/>
                <a:gd name="T4" fmla="*/ 165 w 344"/>
                <a:gd name="T5" fmla="*/ 92 h 176"/>
                <a:gd name="T6" fmla="*/ 344 w 344"/>
                <a:gd name="T7" fmla="*/ 0 h 176"/>
                <a:gd name="T8" fmla="*/ 150 w 344"/>
                <a:gd name="T9" fmla="*/ 39 h 176"/>
                <a:gd name="T10" fmla="*/ 64 w 344"/>
                <a:gd name="T11" fmla="*/ 52 h 176"/>
                <a:gd name="T12" fmla="*/ 1 w 344"/>
                <a:gd name="T13" fmla="*/ 176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44" h="176">
                  <a:moveTo>
                    <a:pt x="1" y="176"/>
                  </a:moveTo>
                  <a:cubicBezTo>
                    <a:pt x="25" y="134"/>
                    <a:pt x="63" y="114"/>
                    <a:pt x="90" y="105"/>
                  </a:cubicBezTo>
                  <a:cubicBezTo>
                    <a:pt x="118" y="95"/>
                    <a:pt x="142" y="94"/>
                    <a:pt x="165" y="92"/>
                  </a:cubicBezTo>
                  <a:cubicBezTo>
                    <a:pt x="209" y="88"/>
                    <a:pt x="258" y="86"/>
                    <a:pt x="344" y="0"/>
                  </a:cubicBezTo>
                  <a:cubicBezTo>
                    <a:pt x="266" y="75"/>
                    <a:pt x="205" y="47"/>
                    <a:pt x="150" y="39"/>
                  </a:cubicBezTo>
                  <a:cubicBezTo>
                    <a:pt x="122" y="34"/>
                    <a:pt x="94" y="34"/>
                    <a:pt x="64" y="52"/>
                  </a:cubicBezTo>
                  <a:cubicBezTo>
                    <a:pt x="37" y="69"/>
                    <a:pt x="0" y="111"/>
                    <a:pt x="1" y="176"/>
                  </a:cubicBezTo>
                  <a:close/>
                </a:path>
              </a:pathLst>
            </a:custGeom>
            <a:solidFill>
              <a:srgbClr val="FDF2C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3" name="Freeform 313"/>
            <p:cNvSpPr/>
            <p:nvPr/>
          </p:nvSpPr>
          <p:spPr bwMode="auto">
            <a:xfrm>
              <a:off x="3353445" y="1602156"/>
              <a:ext cx="482094" cy="335478"/>
            </a:xfrm>
            <a:custGeom>
              <a:avLst/>
              <a:gdLst>
                <a:gd name="T0" fmla="*/ 530 w 751"/>
                <a:gd name="T1" fmla="*/ 189 h 521"/>
                <a:gd name="T2" fmla="*/ 751 w 751"/>
                <a:gd name="T3" fmla="*/ 46 h 521"/>
                <a:gd name="T4" fmla="*/ 385 w 751"/>
                <a:gd name="T5" fmla="*/ 273 h 521"/>
                <a:gd name="T6" fmla="*/ 676 w 751"/>
                <a:gd name="T7" fmla="*/ 22 h 521"/>
                <a:gd name="T8" fmla="*/ 329 w 751"/>
                <a:gd name="T9" fmla="*/ 209 h 521"/>
                <a:gd name="T10" fmla="*/ 194 w 751"/>
                <a:gd name="T11" fmla="*/ 385 h 521"/>
                <a:gd name="T12" fmla="*/ 322 w 751"/>
                <a:gd name="T13" fmla="*/ 319 h 521"/>
                <a:gd name="T14" fmla="*/ 180 w 751"/>
                <a:gd name="T15" fmla="*/ 473 h 521"/>
                <a:gd name="T16" fmla="*/ 0 w 751"/>
                <a:gd name="T17" fmla="*/ 422 h 521"/>
                <a:gd name="T18" fmla="*/ 161 w 751"/>
                <a:gd name="T19" fmla="*/ 517 h 521"/>
                <a:gd name="T20" fmla="*/ 349 w 751"/>
                <a:gd name="T21" fmla="*/ 445 h 521"/>
                <a:gd name="T22" fmla="*/ 530 w 751"/>
                <a:gd name="T23" fmla="*/ 189 h 5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51" h="521">
                  <a:moveTo>
                    <a:pt x="530" y="189"/>
                  </a:moveTo>
                  <a:cubicBezTo>
                    <a:pt x="549" y="78"/>
                    <a:pt x="665" y="45"/>
                    <a:pt x="751" y="46"/>
                  </a:cubicBezTo>
                  <a:cubicBezTo>
                    <a:pt x="521" y="19"/>
                    <a:pt x="434" y="179"/>
                    <a:pt x="385" y="273"/>
                  </a:cubicBezTo>
                  <a:cubicBezTo>
                    <a:pt x="424" y="83"/>
                    <a:pt x="583" y="15"/>
                    <a:pt x="676" y="22"/>
                  </a:cubicBezTo>
                  <a:cubicBezTo>
                    <a:pt x="395" y="0"/>
                    <a:pt x="344" y="120"/>
                    <a:pt x="329" y="209"/>
                  </a:cubicBezTo>
                  <a:cubicBezTo>
                    <a:pt x="314" y="299"/>
                    <a:pt x="253" y="356"/>
                    <a:pt x="194" y="385"/>
                  </a:cubicBezTo>
                  <a:cubicBezTo>
                    <a:pt x="238" y="388"/>
                    <a:pt x="278" y="366"/>
                    <a:pt x="322" y="319"/>
                  </a:cubicBezTo>
                  <a:cubicBezTo>
                    <a:pt x="293" y="377"/>
                    <a:pt x="245" y="440"/>
                    <a:pt x="180" y="473"/>
                  </a:cubicBezTo>
                  <a:cubicBezTo>
                    <a:pt x="118" y="507"/>
                    <a:pt x="28" y="503"/>
                    <a:pt x="0" y="422"/>
                  </a:cubicBezTo>
                  <a:cubicBezTo>
                    <a:pt x="22" y="492"/>
                    <a:pt x="94" y="521"/>
                    <a:pt x="161" y="517"/>
                  </a:cubicBezTo>
                  <a:cubicBezTo>
                    <a:pt x="229" y="514"/>
                    <a:pt x="295" y="484"/>
                    <a:pt x="349" y="445"/>
                  </a:cubicBezTo>
                  <a:cubicBezTo>
                    <a:pt x="456" y="366"/>
                    <a:pt x="519" y="253"/>
                    <a:pt x="530" y="189"/>
                  </a:cubicBezTo>
                  <a:close/>
                </a:path>
              </a:pathLst>
            </a:custGeom>
            <a:solidFill>
              <a:srgbClr val="FDF2C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4" name="Freeform 314"/>
            <p:cNvSpPr/>
            <p:nvPr/>
          </p:nvSpPr>
          <p:spPr bwMode="auto">
            <a:xfrm>
              <a:off x="3244104" y="1413294"/>
              <a:ext cx="468427" cy="227380"/>
            </a:xfrm>
            <a:custGeom>
              <a:avLst/>
              <a:gdLst>
                <a:gd name="T0" fmla="*/ 0 w 729"/>
                <a:gd name="T1" fmla="*/ 0 h 353"/>
                <a:gd name="T2" fmla="*/ 79 w 729"/>
                <a:gd name="T3" fmla="*/ 204 h 353"/>
                <a:gd name="T4" fmla="*/ 227 w 729"/>
                <a:gd name="T5" fmla="*/ 266 h 353"/>
                <a:gd name="T6" fmla="*/ 393 w 729"/>
                <a:gd name="T7" fmla="*/ 333 h 353"/>
                <a:gd name="T8" fmla="*/ 565 w 729"/>
                <a:gd name="T9" fmla="*/ 306 h 353"/>
                <a:gd name="T10" fmla="*/ 729 w 729"/>
                <a:gd name="T11" fmla="*/ 287 h 353"/>
                <a:gd name="T12" fmla="*/ 348 w 729"/>
                <a:gd name="T13" fmla="*/ 232 h 353"/>
                <a:gd name="T14" fmla="*/ 716 w 729"/>
                <a:gd name="T15" fmla="*/ 252 h 353"/>
                <a:gd name="T16" fmla="*/ 511 w 729"/>
                <a:gd name="T17" fmla="*/ 154 h 353"/>
                <a:gd name="T18" fmla="*/ 343 w 729"/>
                <a:gd name="T19" fmla="*/ 167 h 353"/>
                <a:gd name="T20" fmla="*/ 88 w 729"/>
                <a:gd name="T21" fmla="*/ 197 h 353"/>
                <a:gd name="T22" fmla="*/ 43 w 729"/>
                <a:gd name="T23" fmla="*/ 104 h 353"/>
                <a:gd name="T24" fmla="*/ 0 w 729"/>
                <a:gd name="T25" fmla="*/ 0 h 3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29" h="353">
                  <a:moveTo>
                    <a:pt x="0" y="0"/>
                  </a:moveTo>
                  <a:cubicBezTo>
                    <a:pt x="52" y="62"/>
                    <a:pt x="4" y="150"/>
                    <a:pt x="79" y="204"/>
                  </a:cubicBezTo>
                  <a:cubicBezTo>
                    <a:pt x="101" y="221"/>
                    <a:pt x="164" y="242"/>
                    <a:pt x="227" y="266"/>
                  </a:cubicBezTo>
                  <a:cubicBezTo>
                    <a:pt x="292" y="290"/>
                    <a:pt x="357" y="317"/>
                    <a:pt x="393" y="333"/>
                  </a:cubicBezTo>
                  <a:cubicBezTo>
                    <a:pt x="437" y="353"/>
                    <a:pt x="500" y="328"/>
                    <a:pt x="565" y="306"/>
                  </a:cubicBezTo>
                  <a:cubicBezTo>
                    <a:pt x="629" y="284"/>
                    <a:pt x="697" y="267"/>
                    <a:pt x="729" y="287"/>
                  </a:cubicBezTo>
                  <a:cubicBezTo>
                    <a:pt x="617" y="214"/>
                    <a:pt x="444" y="203"/>
                    <a:pt x="348" y="232"/>
                  </a:cubicBezTo>
                  <a:cubicBezTo>
                    <a:pt x="477" y="171"/>
                    <a:pt x="652" y="213"/>
                    <a:pt x="716" y="252"/>
                  </a:cubicBezTo>
                  <a:cubicBezTo>
                    <a:pt x="656" y="194"/>
                    <a:pt x="578" y="165"/>
                    <a:pt x="511" y="154"/>
                  </a:cubicBezTo>
                  <a:cubicBezTo>
                    <a:pt x="444" y="144"/>
                    <a:pt x="385" y="152"/>
                    <a:pt x="343" y="167"/>
                  </a:cubicBezTo>
                  <a:cubicBezTo>
                    <a:pt x="278" y="190"/>
                    <a:pt x="146" y="234"/>
                    <a:pt x="88" y="197"/>
                  </a:cubicBezTo>
                  <a:cubicBezTo>
                    <a:pt x="50" y="173"/>
                    <a:pt x="45" y="139"/>
                    <a:pt x="43" y="104"/>
                  </a:cubicBezTo>
                  <a:cubicBezTo>
                    <a:pt x="40" y="68"/>
                    <a:pt x="41" y="29"/>
                    <a:pt x="0" y="0"/>
                  </a:cubicBezTo>
                  <a:close/>
                </a:path>
              </a:pathLst>
            </a:custGeom>
            <a:solidFill>
              <a:srgbClr val="FDF2C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5" name="Freeform 315"/>
            <p:cNvSpPr/>
            <p:nvPr/>
          </p:nvSpPr>
          <p:spPr bwMode="auto">
            <a:xfrm>
              <a:off x="3711287" y="2946551"/>
              <a:ext cx="334236" cy="206257"/>
            </a:xfrm>
            <a:custGeom>
              <a:avLst/>
              <a:gdLst>
                <a:gd name="T0" fmla="*/ 252 w 519"/>
                <a:gd name="T1" fmla="*/ 287 h 320"/>
                <a:gd name="T2" fmla="*/ 74 w 519"/>
                <a:gd name="T3" fmla="*/ 197 h 320"/>
                <a:gd name="T4" fmla="*/ 0 w 519"/>
                <a:gd name="T5" fmla="*/ 0 h 320"/>
                <a:gd name="T6" fmla="*/ 105 w 519"/>
                <a:gd name="T7" fmla="*/ 117 h 320"/>
                <a:gd name="T8" fmla="*/ 239 w 519"/>
                <a:gd name="T9" fmla="*/ 206 h 320"/>
                <a:gd name="T10" fmla="*/ 53 w 519"/>
                <a:gd name="T11" fmla="*/ 24 h 320"/>
                <a:gd name="T12" fmla="*/ 344 w 519"/>
                <a:gd name="T13" fmla="*/ 237 h 320"/>
                <a:gd name="T14" fmla="*/ 519 w 519"/>
                <a:gd name="T15" fmla="*/ 284 h 320"/>
                <a:gd name="T16" fmla="*/ 403 w 519"/>
                <a:gd name="T17" fmla="*/ 307 h 320"/>
                <a:gd name="T18" fmla="*/ 252 w 519"/>
                <a:gd name="T19" fmla="*/ 287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19" h="320">
                  <a:moveTo>
                    <a:pt x="252" y="287"/>
                  </a:moveTo>
                  <a:cubicBezTo>
                    <a:pt x="207" y="286"/>
                    <a:pt x="120" y="261"/>
                    <a:pt x="74" y="197"/>
                  </a:cubicBezTo>
                  <a:cubicBezTo>
                    <a:pt x="34" y="142"/>
                    <a:pt x="44" y="48"/>
                    <a:pt x="0" y="0"/>
                  </a:cubicBezTo>
                  <a:cubicBezTo>
                    <a:pt x="53" y="24"/>
                    <a:pt x="64" y="75"/>
                    <a:pt x="105" y="117"/>
                  </a:cubicBezTo>
                  <a:cubicBezTo>
                    <a:pt x="142" y="155"/>
                    <a:pt x="185" y="174"/>
                    <a:pt x="239" y="206"/>
                  </a:cubicBezTo>
                  <a:cubicBezTo>
                    <a:pt x="179" y="162"/>
                    <a:pt x="140" y="75"/>
                    <a:pt x="53" y="24"/>
                  </a:cubicBezTo>
                  <a:cubicBezTo>
                    <a:pt x="205" y="10"/>
                    <a:pt x="285" y="153"/>
                    <a:pt x="344" y="237"/>
                  </a:cubicBezTo>
                  <a:cubicBezTo>
                    <a:pt x="379" y="296"/>
                    <a:pt x="463" y="320"/>
                    <a:pt x="519" y="284"/>
                  </a:cubicBezTo>
                  <a:cubicBezTo>
                    <a:pt x="492" y="307"/>
                    <a:pt x="449" y="312"/>
                    <a:pt x="403" y="307"/>
                  </a:cubicBezTo>
                  <a:cubicBezTo>
                    <a:pt x="357" y="302"/>
                    <a:pt x="307" y="289"/>
                    <a:pt x="252" y="287"/>
                  </a:cubicBezTo>
                  <a:close/>
                </a:path>
              </a:pathLst>
            </a:custGeom>
            <a:solidFill>
              <a:srgbClr val="FDF2C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6" name="Freeform 316"/>
            <p:cNvSpPr/>
            <p:nvPr/>
          </p:nvSpPr>
          <p:spPr bwMode="auto">
            <a:xfrm>
              <a:off x="3578339" y="2977615"/>
              <a:ext cx="183891" cy="265897"/>
            </a:xfrm>
            <a:custGeom>
              <a:avLst/>
              <a:gdLst>
                <a:gd name="T0" fmla="*/ 202 w 285"/>
                <a:gd name="T1" fmla="*/ 313 h 412"/>
                <a:gd name="T2" fmla="*/ 42 w 285"/>
                <a:gd name="T3" fmla="*/ 258 h 412"/>
                <a:gd name="T4" fmla="*/ 13 w 285"/>
                <a:gd name="T5" fmla="*/ 138 h 412"/>
                <a:gd name="T6" fmla="*/ 25 w 285"/>
                <a:gd name="T7" fmla="*/ 67 h 412"/>
                <a:gd name="T8" fmla="*/ 83 w 285"/>
                <a:gd name="T9" fmla="*/ 223 h 412"/>
                <a:gd name="T10" fmla="*/ 48 w 285"/>
                <a:gd name="T11" fmla="*/ 0 h 412"/>
                <a:gd name="T12" fmla="*/ 128 w 285"/>
                <a:gd name="T13" fmla="*/ 223 h 412"/>
                <a:gd name="T14" fmla="*/ 244 w 285"/>
                <a:gd name="T15" fmla="*/ 412 h 412"/>
                <a:gd name="T16" fmla="*/ 202 w 285"/>
                <a:gd name="T17" fmla="*/ 313 h 4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85" h="412">
                  <a:moveTo>
                    <a:pt x="202" y="313"/>
                  </a:moveTo>
                  <a:cubicBezTo>
                    <a:pt x="131" y="319"/>
                    <a:pt x="74" y="292"/>
                    <a:pt x="42" y="258"/>
                  </a:cubicBezTo>
                  <a:cubicBezTo>
                    <a:pt x="10" y="223"/>
                    <a:pt x="0" y="180"/>
                    <a:pt x="13" y="138"/>
                  </a:cubicBezTo>
                  <a:cubicBezTo>
                    <a:pt x="16" y="128"/>
                    <a:pt x="21" y="81"/>
                    <a:pt x="25" y="67"/>
                  </a:cubicBezTo>
                  <a:cubicBezTo>
                    <a:pt x="24" y="106"/>
                    <a:pt x="20" y="159"/>
                    <a:pt x="83" y="223"/>
                  </a:cubicBezTo>
                  <a:cubicBezTo>
                    <a:pt x="53" y="186"/>
                    <a:pt x="4" y="91"/>
                    <a:pt x="48" y="0"/>
                  </a:cubicBezTo>
                  <a:cubicBezTo>
                    <a:pt x="15" y="93"/>
                    <a:pt x="80" y="194"/>
                    <a:pt x="128" y="223"/>
                  </a:cubicBezTo>
                  <a:cubicBezTo>
                    <a:pt x="220" y="290"/>
                    <a:pt x="285" y="318"/>
                    <a:pt x="244" y="412"/>
                  </a:cubicBezTo>
                  <a:cubicBezTo>
                    <a:pt x="262" y="347"/>
                    <a:pt x="247" y="309"/>
                    <a:pt x="202" y="313"/>
                  </a:cubicBezTo>
                  <a:close/>
                </a:path>
              </a:pathLst>
            </a:custGeom>
            <a:solidFill>
              <a:srgbClr val="FDF2C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7" name="Freeform 317"/>
            <p:cNvSpPr/>
            <p:nvPr/>
          </p:nvSpPr>
          <p:spPr bwMode="auto">
            <a:xfrm>
              <a:off x="3008027" y="1666766"/>
              <a:ext cx="193832" cy="601375"/>
            </a:xfrm>
            <a:custGeom>
              <a:avLst/>
              <a:gdLst>
                <a:gd name="T0" fmla="*/ 31 w 301"/>
                <a:gd name="T1" fmla="*/ 495 h 934"/>
                <a:gd name="T2" fmla="*/ 29 w 301"/>
                <a:gd name="T3" fmla="*/ 570 h 934"/>
                <a:gd name="T4" fmla="*/ 96 w 301"/>
                <a:gd name="T5" fmla="*/ 771 h 934"/>
                <a:gd name="T6" fmla="*/ 261 w 301"/>
                <a:gd name="T7" fmla="*/ 934 h 934"/>
                <a:gd name="T8" fmla="*/ 145 w 301"/>
                <a:gd name="T9" fmla="*/ 764 h 934"/>
                <a:gd name="T10" fmla="*/ 91 w 301"/>
                <a:gd name="T11" fmla="*/ 642 h 934"/>
                <a:gd name="T12" fmla="*/ 204 w 301"/>
                <a:gd name="T13" fmla="*/ 831 h 934"/>
                <a:gd name="T14" fmla="*/ 156 w 301"/>
                <a:gd name="T15" fmla="*/ 669 h 934"/>
                <a:gd name="T16" fmla="*/ 57 w 301"/>
                <a:gd name="T17" fmla="*/ 458 h 934"/>
                <a:gd name="T18" fmla="*/ 59 w 301"/>
                <a:gd name="T19" fmla="*/ 203 h 934"/>
                <a:gd name="T20" fmla="*/ 301 w 301"/>
                <a:gd name="T21" fmla="*/ 0 h 934"/>
                <a:gd name="T22" fmla="*/ 38 w 301"/>
                <a:gd name="T23" fmla="*/ 207 h 934"/>
                <a:gd name="T24" fmla="*/ 31 w 301"/>
                <a:gd name="T25" fmla="*/ 495 h 9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01" h="934">
                  <a:moveTo>
                    <a:pt x="31" y="495"/>
                  </a:moveTo>
                  <a:cubicBezTo>
                    <a:pt x="43" y="541"/>
                    <a:pt x="38" y="551"/>
                    <a:pt x="29" y="570"/>
                  </a:cubicBezTo>
                  <a:cubicBezTo>
                    <a:pt x="3" y="630"/>
                    <a:pt x="40" y="706"/>
                    <a:pt x="96" y="771"/>
                  </a:cubicBezTo>
                  <a:cubicBezTo>
                    <a:pt x="150" y="837"/>
                    <a:pt x="226" y="888"/>
                    <a:pt x="261" y="934"/>
                  </a:cubicBezTo>
                  <a:cubicBezTo>
                    <a:pt x="211" y="854"/>
                    <a:pt x="178" y="806"/>
                    <a:pt x="145" y="764"/>
                  </a:cubicBezTo>
                  <a:cubicBezTo>
                    <a:pt x="114" y="722"/>
                    <a:pt x="90" y="686"/>
                    <a:pt x="91" y="642"/>
                  </a:cubicBezTo>
                  <a:cubicBezTo>
                    <a:pt x="102" y="701"/>
                    <a:pt x="157" y="748"/>
                    <a:pt x="204" y="831"/>
                  </a:cubicBezTo>
                  <a:cubicBezTo>
                    <a:pt x="214" y="778"/>
                    <a:pt x="189" y="729"/>
                    <a:pt x="156" y="669"/>
                  </a:cubicBezTo>
                  <a:cubicBezTo>
                    <a:pt x="123" y="610"/>
                    <a:pt x="81" y="539"/>
                    <a:pt x="57" y="458"/>
                  </a:cubicBezTo>
                  <a:cubicBezTo>
                    <a:pt x="33" y="377"/>
                    <a:pt x="26" y="287"/>
                    <a:pt x="59" y="203"/>
                  </a:cubicBezTo>
                  <a:cubicBezTo>
                    <a:pt x="93" y="119"/>
                    <a:pt x="168" y="39"/>
                    <a:pt x="301" y="0"/>
                  </a:cubicBezTo>
                  <a:cubicBezTo>
                    <a:pt x="158" y="31"/>
                    <a:pt x="75" y="114"/>
                    <a:pt x="38" y="207"/>
                  </a:cubicBezTo>
                  <a:cubicBezTo>
                    <a:pt x="0" y="301"/>
                    <a:pt x="7" y="405"/>
                    <a:pt x="31" y="495"/>
                  </a:cubicBezTo>
                  <a:close/>
                </a:path>
              </a:pathLst>
            </a:custGeom>
            <a:solidFill>
              <a:srgbClr val="FDF2C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8" name="Freeform 318"/>
            <p:cNvSpPr/>
            <p:nvPr/>
          </p:nvSpPr>
          <p:spPr bwMode="auto">
            <a:xfrm>
              <a:off x="2771950" y="2172468"/>
              <a:ext cx="313112" cy="105614"/>
            </a:xfrm>
            <a:custGeom>
              <a:avLst/>
              <a:gdLst>
                <a:gd name="T0" fmla="*/ 488 w 488"/>
                <a:gd name="T1" fmla="*/ 164 h 164"/>
                <a:gd name="T2" fmla="*/ 246 w 488"/>
                <a:gd name="T3" fmla="*/ 94 h 164"/>
                <a:gd name="T4" fmla="*/ 155 w 488"/>
                <a:gd name="T5" fmla="*/ 96 h 164"/>
                <a:gd name="T6" fmla="*/ 0 w 488"/>
                <a:gd name="T7" fmla="*/ 74 h 164"/>
                <a:gd name="T8" fmla="*/ 146 w 488"/>
                <a:gd name="T9" fmla="*/ 63 h 164"/>
                <a:gd name="T10" fmla="*/ 254 w 488"/>
                <a:gd name="T11" fmla="*/ 23 h 164"/>
                <a:gd name="T12" fmla="*/ 488 w 488"/>
                <a:gd name="T13" fmla="*/ 164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88" h="164">
                  <a:moveTo>
                    <a:pt x="488" y="164"/>
                  </a:moveTo>
                  <a:cubicBezTo>
                    <a:pt x="367" y="82"/>
                    <a:pt x="302" y="89"/>
                    <a:pt x="246" y="94"/>
                  </a:cubicBezTo>
                  <a:cubicBezTo>
                    <a:pt x="218" y="97"/>
                    <a:pt x="191" y="100"/>
                    <a:pt x="155" y="96"/>
                  </a:cubicBezTo>
                  <a:cubicBezTo>
                    <a:pt x="119" y="92"/>
                    <a:pt x="76" y="81"/>
                    <a:pt x="0" y="74"/>
                  </a:cubicBezTo>
                  <a:cubicBezTo>
                    <a:pt x="67" y="78"/>
                    <a:pt x="108" y="75"/>
                    <a:pt x="146" y="63"/>
                  </a:cubicBezTo>
                  <a:cubicBezTo>
                    <a:pt x="184" y="52"/>
                    <a:pt x="218" y="34"/>
                    <a:pt x="254" y="23"/>
                  </a:cubicBezTo>
                  <a:cubicBezTo>
                    <a:pt x="324" y="0"/>
                    <a:pt x="406" y="4"/>
                    <a:pt x="488" y="164"/>
                  </a:cubicBezTo>
                  <a:close/>
                </a:path>
              </a:pathLst>
            </a:custGeom>
            <a:solidFill>
              <a:srgbClr val="FDF2C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pic>
        <p:nvPicPr>
          <p:cNvPr id="122" name="Two Steps From Hell - Star Sky - Instrumental - 副本 (4)">
            <a:hlinkClick r:id="" action="ppaction://media"/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embed="rId4">
                  <p14:fade in="5000.000000" out="5000.000000"/>
                </p14:media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-998748" y="2604844"/>
            <a:ext cx="609600" cy="609600"/>
          </a:xfrm>
          <a:prstGeom prst="rect">
            <a:avLst/>
          </a:prstGeom>
        </p:spPr>
      </p:pic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4000" advClick="0" advTm="0">
        <p14:vortex dir="r"/>
      </p:transition>
    </mc:Choice>
    <mc:Fallback>
      <p:transition spd="slow" advClick="0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22" presetClass="entr" presetSubtype="2" fill="hold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6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22" presetClass="entr" presetSubtype="8" fill="hold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23" dur="1" fill="hold"/>
                                        <p:tgtEl>
                                          <p:spTgt spid="12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24" presetID="21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26" dur="2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 numSld="999">
                <p:cTn id="27" repeatCount="indefinite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122"/>
                </p:tgtEl>
              </p:cMediaNode>
            </p:audio>
          </p:childTnLst>
        </p:cTn>
      </p:par>
    </p:tnLst>
    <p:bldLst>
      <p:bldP spid="6" grpId="0"/>
      <p:bldP spid="7" grpId="0"/>
      <p:bldP spid="8" grpId="0"/>
    </p:bld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图片 3"/>
          <p:cNvPicPr>
            <a:picLocks noChangeAspect="1"/>
          </p:cNvPicPr>
          <p:nvPr/>
        </p:nvPicPr>
        <p:blipFill rotWithShape="1"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3963"/>
          <a:stretch>
            <a:fillRect/>
          </a:stretch>
        </p:blipFill>
        <p:spPr>
          <a:xfrm rot="10800000">
            <a:off x="0" y="0"/>
            <a:ext cx="12192000" cy="6858000"/>
          </a:xfrm>
          <a:prstGeom prst="rect">
            <a:avLst/>
          </a:prstGeom>
        </p:spPr>
      </p:pic>
      <p:sp>
        <p:nvSpPr>
          <p:cNvPr id="11" name="文本框 10"/>
          <p:cNvSpPr txBox="1"/>
          <p:nvPr/>
        </p:nvSpPr>
        <p:spPr>
          <a:xfrm>
            <a:off x="10600129" y="2484434"/>
            <a:ext cx="861774" cy="2211503"/>
          </a:xfrm>
          <a:prstGeom prst="rect">
            <a:avLst/>
          </a:prstGeom>
          <a:noFill/>
        </p:spPr>
        <p:txBody>
          <a:bodyPr vert="eaVert" wrap="none" rtlCol="0">
            <a:spAutoFit/>
          </a:bodyPr>
          <a:lstStyle/>
          <a:p>
            <a:r>
              <a:rPr lang="zh-CN" altLang="en-US" sz="4400" dirty="0">
                <a:ln>
                  <a:solidFill>
                    <a:srgbClr val="FFC000"/>
                  </a:solidFill>
                </a:ln>
                <a:gradFill flip="none" rotWithShape="1">
                  <a:gsLst>
                    <a:gs pos="0">
                      <a:srgbClr val="FDF2C4"/>
                    </a:gs>
                    <a:gs pos="89000">
                      <a:srgbClr val="FDF2C4"/>
                    </a:gs>
                    <a:gs pos="62000">
                      <a:srgbClr val="FDF2C4"/>
                    </a:gs>
                    <a:gs pos="45937">
                      <a:srgbClr val="977037"/>
                    </a:gs>
                    <a:gs pos="31000">
                      <a:srgbClr val="FDF2C4"/>
                    </a:gs>
                    <a:gs pos="15000">
                      <a:srgbClr val="977037"/>
                    </a:gs>
                    <a:gs pos="76000">
                      <a:srgbClr val="977037"/>
                    </a:gs>
                    <a:gs pos="100000">
                      <a:srgbClr val="977037"/>
                    </a:gs>
                  </a:gsLst>
                  <a:path path="circle">
                    <a:fillToRect l="100000" t="100000"/>
                  </a:path>
                  <a:tileRect r="-100000" b="-100000"/>
                </a:gradFill>
                <a:latin typeface="华文细黑" panose="02010600040101010101" pitchFamily="2" charset="-122"/>
                <a:ea typeface="华文细黑" panose="02010600040101010101" pitchFamily="2" charset="-122"/>
              </a:rPr>
              <a:t>前    言</a:t>
            </a:r>
            <a:endParaRPr lang="zh-CN" altLang="en-US" sz="4400" dirty="0">
              <a:ln>
                <a:solidFill>
                  <a:srgbClr val="FFC000"/>
                </a:solidFill>
              </a:ln>
              <a:gradFill flip="none" rotWithShape="1">
                <a:gsLst>
                  <a:gs pos="0">
                    <a:srgbClr val="FDF2C4"/>
                  </a:gs>
                  <a:gs pos="89000">
                    <a:srgbClr val="FDF2C4"/>
                  </a:gs>
                  <a:gs pos="62000">
                    <a:srgbClr val="FDF2C4"/>
                  </a:gs>
                  <a:gs pos="45937">
                    <a:srgbClr val="977037"/>
                  </a:gs>
                  <a:gs pos="31000">
                    <a:srgbClr val="FDF2C4"/>
                  </a:gs>
                  <a:gs pos="15000">
                    <a:srgbClr val="977037"/>
                  </a:gs>
                  <a:gs pos="76000">
                    <a:srgbClr val="977037"/>
                  </a:gs>
                  <a:gs pos="100000">
                    <a:srgbClr val="977037"/>
                  </a:gs>
                </a:gsLst>
                <a:path path="circle">
                  <a:fillToRect l="100000" t="100000"/>
                </a:path>
                <a:tileRect r="-100000" b="-100000"/>
              </a:gra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pic>
        <p:nvPicPr>
          <p:cNvPr id="2" name="图片 1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2247510" y="1176177"/>
            <a:ext cx="4495019" cy="4505646"/>
          </a:xfrm>
          <a:prstGeom prst="rect">
            <a:avLst/>
          </a:prstGeom>
        </p:spPr>
      </p:pic>
      <p:sp>
        <p:nvSpPr>
          <p:cNvPr id="3" name="矩形 2"/>
          <p:cNvSpPr/>
          <p:nvPr/>
        </p:nvSpPr>
        <p:spPr>
          <a:xfrm>
            <a:off x="2772992" y="2276872"/>
            <a:ext cx="7411760" cy="23637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20000"/>
              </a:lnSpc>
            </a:pPr>
            <a:r>
              <a:rPr lang="zh-CN" altLang="en-US" dirty="0">
                <a:solidFill>
                  <a:schemeClr val="bg1"/>
                </a:solidFill>
                <a:latin typeface="微软雅黑 Light" panose="020B0502040204020203" pitchFamily="34" charset="-122"/>
                <a:ea typeface="微软雅黑 Light" panose="020B0502040204020203" pitchFamily="34" charset="-122"/>
              </a:rPr>
              <a:t>您的内容打在这里，或者通过复制您的文本后，在此框中选择粘</a:t>
            </a:r>
            <a:endParaRPr lang="en-US" altLang="zh-CN" dirty="0">
              <a:solidFill>
                <a:schemeClr val="bg1"/>
              </a:solidFill>
              <a:latin typeface="微软雅黑 Light" panose="020B0502040204020203" pitchFamily="34" charset="-122"/>
              <a:ea typeface="微软雅黑 Light" panose="020B0502040204020203" pitchFamily="34" charset="-122"/>
            </a:endParaRPr>
          </a:p>
          <a:p>
            <a:pPr>
              <a:lnSpc>
                <a:spcPct val="120000"/>
              </a:lnSpc>
            </a:pPr>
            <a:r>
              <a:rPr lang="zh-CN" altLang="en-US" dirty="0">
                <a:solidFill>
                  <a:schemeClr val="bg1"/>
                </a:solidFill>
                <a:latin typeface="微软雅黑 Light" panose="020B0502040204020203" pitchFamily="34" charset="-122"/>
                <a:ea typeface="微软雅黑 Light" panose="020B0502040204020203" pitchFamily="34" charset="-122"/>
              </a:rPr>
              <a:t>贴，并选择只保留文字。您的内容打在这里，或者通过复制您的</a:t>
            </a:r>
            <a:endParaRPr lang="en-US" altLang="zh-CN" dirty="0">
              <a:solidFill>
                <a:schemeClr val="bg1"/>
              </a:solidFill>
              <a:latin typeface="微软雅黑 Light" panose="020B0502040204020203" pitchFamily="34" charset="-122"/>
              <a:ea typeface="微软雅黑 Light" panose="020B0502040204020203" pitchFamily="34" charset="-122"/>
            </a:endParaRPr>
          </a:p>
          <a:p>
            <a:pPr>
              <a:lnSpc>
                <a:spcPct val="120000"/>
              </a:lnSpc>
            </a:pPr>
            <a:r>
              <a:rPr lang="zh-CN" altLang="en-US" dirty="0">
                <a:solidFill>
                  <a:schemeClr val="bg1"/>
                </a:solidFill>
                <a:latin typeface="微软雅黑 Light" panose="020B0502040204020203" pitchFamily="34" charset="-122"/>
                <a:ea typeface="微软雅黑 Light" panose="020B0502040204020203" pitchFamily="34" charset="-122"/>
              </a:rPr>
              <a:t>文本后，在此框中选择粘贴，并选择只保留文字。您的内容打在</a:t>
            </a:r>
            <a:endParaRPr lang="en-US" altLang="zh-CN" dirty="0">
              <a:solidFill>
                <a:schemeClr val="bg1"/>
              </a:solidFill>
              <a:latin typeface="微软雅黑 Light" panose="020B0502040204020203" pitchFamily="34" charset="-122"/>
              <a:ea typeface="微软雅黑 Light" panose="020B0502040204020203" pitchFamily="34" charset="-122"/>
            </a:endParaRPr>
          </a:p>
          <a:p>
            <a:pPr>
              <a:lnSpc>
                <a:spcPct val="120000"/>
              </a:lnSpc>
            </a:pPr>
            <a:r>
              <a:rPr lang="zh-CN" altLang="en-US" dirty="0">
                <a:solidFill>
                  <a:schemeClr val="bg1"/>
                </a:solidFill>
                <a:latin typeface="微软雅黑 Light" panose="020B0502040204020203" pitchFamily="34" charset="-122"/>
                <a:ea typeface="微软雅黑 Light" panose="020B0502040204020203" pitchFamily="34" charset="-122"/>
              </a:rPr>
              <a:t>这里，或者通过复制您的文本后，在此框中选择粘贴，并选择只</a:t>
            </a:r>
            <a:endParaRPr lang="en-US" altLang="zh-CN" dirty="0">
              <a:solidFill>
                <a:schemeClr val="bg1"/>
              </a:solidFill>
              <a:latin typeface="微软雅黑 Light" panose="020B0502040204020203" pitchFamily="34" charset="-122"/>
              <a:ea typeface="微软雅黑 Light" panose="020B0502040204020203" pitchFamily="34" charset="-122"/>
            </a:endParaRPr>
          </a:p>
          <a:p>
            <a:pPr>
              <a:lnSpc>
                <a:spcPct val="120000"/>
              </a:lnSpc>
            </a:pPr>
            <a:r>
              <a:rPr lang="zh-CN" altLang="en-US" dirty="0">
                <a:solidFill>
                  <a:schemeClr val="bg1"/>
                </a:solidFill>
                <a:latin typeface="微软雅黑 Light" panose="020B0502040204020203" pitchFamily="34" charset="-122"/>
                <a:ea typeface="微软雅黑 Light" panose="020B0502040204020203" pitchFamily="34" charset="-122"/>
              </a:rPr>
              <a:t>保留文字。您的内容打在这里，或者通过复制您的文本后，在此</a:t>
            </a:r>
            <a:endParaRPr lang="en-US" altLang="zh-CN" dirty="0">
              <a:solidFill>
                <a:schemeClr val="bg1"/>
              </a:solidFill>
              <a:latin typeface="微软雅黑 Light" panose="020B0502040204020203" pitchFamily="34" charset="-122"/>
              <a:ea typeface="微软雅黑 Light" panose="020B0502040204020203" pitchFamily="34" charset="-122"/>
            </a:endParaRPr>
          </a:p>
          <a:p>
            <a:pPr>
              <a:lnSpc>
                <a:spcPct val="120000"/>
              </a:lnSpc>
            </a:pPr>
            <a:r>
              <a:rPr lang="zh-CN" altLang="en-US" dirty="0">
                <a:solidFill>
                  <a:schemeClr val="bg1"/>
                </a:solidFill>
                <a:latin typeface="微软雅黑 Light" panose="020B0502040204020203" pitchFamily="34" charset="-122"/>
                <a:ea typeface="微软雅黑 Light" panose="020B0502040204020203" pitchFamily="34" charset="-122"/>
              </a:rPr>
              <a:t>框中选择粘贴，并选择只保留文字。</a:t>
            </a:r>
            <a:endParaRPr lang="en-US" altLang="zh-CN" dirty="0">
              <a:solidFill>
                <a:schemeClr val="bg1"/>
              </a:solidFill>
              <a:latin typeface="微软雅黑 Light" panose="020B0502040204020203" pitchFamily="34" charset="-122"/>
              <a:ea typeface="微软雅黑 Light" panose="020B0502040204020203" pitchFamily="34" charset="-122"/>
            </a:endParaRPr>
          </a:p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 altLang="zh-CN" dirty="0">
              <a:solidFill>
                <a:srgbClr val="FDF2C4"/>
              </a:solidFill>
            </a:endParaRPr>
          </a:p>
        </p:txBody>
      </p:sp>
      <p:sp>
        <p:nvSpPr>
          <p:cNvPr id="12" name="文本框 11"/>
          <p:cNvSpPr txBox="1"/>
          <p:nvPr/>
        </p:nvSpPr>
        <p:spPr>
          <a:xfrm>
            <a:off x="10481827" y="3420908"/>
            <a:ext cx="1098378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CN" sz="1600" cap="all" dirty="0">
                <a:solidFill>
                  <a:srgbClr val="FDF2C4"/>
                </a:solidFill>
                <a:latin typeface="Verdana" panose="020B0604030504040204" pitchFamily="34" charset="0"/>
              </a:rPr>
              <a:t>Perfect</a:t>
            </a:r>
            <a:endParaRPr lang="zh-CN" altLang="en-US" sz="1600" cap="all" dirty="0">
              <a:solidFill>
                <a:srgbClr val="FDF2C4"/>
              </a:solidFill>
              <a:latin typeface="Verdana" panose="020B0604030504040204" pitchFamily="34" charset="0"/>
            </a:endParaRPr>
          </a:p>
        </p:txBody>
      </p:sp>
      <p:pic>
        <p:nvPicPr>
          <p:cNvPr id="10" name="图片 9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0428195" y="4339438"/>
            <a:ext cx="1520361" cy="1417182"/>
          </a:xfrm>
          <a:prstGeom prst="rect">
            <a:avLst/>
          </a:prstGeom>
        </p:spPr>
      </p:pic>
      <p:pic>
        <p:nvPicPr>
          <p:cNvPr id="13" name="图片 12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 rot="16200000">
            <a:off x="10508149" y="1227767"/>
            <a:ext cx="1520361" cy="1417182"/>
          </a:xfrm>
          <a:prstGeom prst="rect">
            <a:avLst/>
          </a:prstGeom>
        </p:spPr>
      </p:pic>
      <p:sp>
        <p:nvSpPr>
          <p:cNvPr id="9" name="文本框 8"/>
          <p:cNvSpPr txBox="1"/>
          <p:nvPr/>
        </p:nvSpPr>
        <p:spPr>
          <a:xfrm>
            <a:off x="55057" y="116632"/>
            <a:ext cx="1076128" cy="461665"/>
          </a:xfrm>
          <a:prstGeom prst="rect">
            <a:avLst/>
          </a:prstGeom>
          <a:noFill/>
        </p:spPr>
        <p:txBody>
          <a:bodyPr vert="horz" wrap="none" rtlCol="0">
            <a:spAutoFit/>
          </a:bodyPr>
          <a:lstStyle>
            <a:defPPr>
              <a:defRPr lang="zh-CN"/>
            </a:defPPr>
            <a:lvl1pPr>
              <a:defRPr sz="5400">
                <a:ln>
                  <a:solidFill>
                    <a:srgbClr val="FFC000"/>
                  </a:solidFill>
                </a:ln>
                <a:gradFill flip="none" rotWithShape="1">
                  <a:gsLst>
                    <a:gs pos="0">
                      <a:srgbClr val="FDF2C4"/>
                    </a:gs>
                    <a:gs pos="89000">
                      <a:srgbClr val="FDF2C4"/>
                    </a:gs>
                    <a:gs pos="62000">
                      <a:srgbClr val="FDF2C4"/>
                    </a:gs>
                    <a:gs pos="45937">
                      <a:srgbClr val="977037"/>
                    </a:gs>
                    <a:gs pos="31000">
                      <a:srgbClr val="FDF2C4"/>
                    </a:gs>
                    <a:gs pos="15000">
                      <a:srgbClr val="977037"/>
                    </a:gs>
                    <a:gs pos="76000">
                      <a:srgbClr val="977037"/>
                    </a:gs>
                    <a:gs pos="100000">
                      <a:srgbClr val="977037"/>
                    </a:gs>
                  </a:gsLst>
                  <a:path path="circle">
                    <a:fillToRect l="100000" t="100000"/>
                  </a:path>
                  <a:tileRect r="-100000" b="-100000"/>
                </a:gradFill>
                <a:latin typeface="方正大黑简体" panose="03000509000000000000" pitchFamily="65" charset="-122"/>
                <a:ea typeface="方正大黑简体" panose="03000509000000000000" pitchFamily="65" charset="-122"/>
              </a:defRPr>
            </a:lvl1pPr>
          </a:lstStyle>
          <a:p>
            <a:pPr algn="ctr"/>
            <a:r>
              <a:rPr lang="en-US" altLang="zh-CN" sz="2400" dirty="0">
                <a:ln>
                  <a:noFill/>
                </a:ln>
                <a:latin typeface="Verdana" panose="020B0604030504040204" pitchFamily="34" charset="0"/>
                <a:ea typeface="华文细黑" panose="02010600040101010101" pitchFamily="2" charset="-122"/>
              </a:rPr>
              <a:t>LOGO</a:t>
            </a:r>
            <a:endParaRPr lang="zh-CN" altLang="en-US" sz="2400" dirty="0">
              <a:ln>
                <a:noFill/>
              </a:ln>
              <a:latin typeface="Verdana" panose="020B0604030504040204" pitchFamily="34" charset="0"/>
              <a:ea typeface="华文细黑" panose="02010600040101010101" pitchFamily="2" charset="-122"/>
            </a:endParaRPr>
          </a:p>
        </p:txBody>
      </p:sp>
      <p:pic>
        <p:nvPicPr>
          <p:cNvPr id="14" name="图片 13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91344" y="4658123"/>
            <a:ext cx="449949" cy="355053"/>
          </a:xfrm>
          <a:prstGeom prst="rect">
            <a:avLst/>
          </a:prstGeom>
        </p:spPr>
      </p:pic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500" advClick="0" advTm="0">
        <p:split orient="vert"/>
      </p:transition>
    </mc:Choice>
    <mc:Fallback>
      <p:transition spd="slow" advClick="0" advTm="0">
        <p:split orient="vert"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8" presetClass="emph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Rot by="10800000">
                                      <p:cBhvr>
                                        <p:cTn id="6" dur="2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</p:bld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图片 3"/>
          <p:cNvPicPr>
            <a:picLocks noChangeAspect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16200000">
            <a:off x="6725367" y="1326733"/>
            <a:ext cx="6816062" cy="4162597"/>
          </a:xfrm>
          <a:prstGeom prst="rect">
            <a:avLst/>
          </a:prstGeom>
        </p:spPr>
      </p:pic>
      <p:pic>
        <p:nvPicPr>
          <p:cNvPr id="7" name="图片 6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1032792" y="171451"/>
            <a:ext cx="12192000" cy="6858000"/>
          </a:xfrm>
          <a:prstGeom prst="rect">
            <a:avLst/>
          </a:prstGeom>
        </p:spPr>
      </p:pic>
      <p:grpSp>
        <p:nvGrpSpPr>
          <p:cNvPr id="86" name="组合 85"/>
          <p:cNvGrpSpPr/>
          <p:nvPr/>
        </p:nvGrpSpPr>
        <p:grpSpPr>
          <a:xfrm>
            <a:off x="10284609" y="2252089"/>
            <a:ext cx="1462644" cy="2751575"/>
            <a:chOff x="1502689" y="1009016"/>
            <a:chExt cx="1462644" cy="2751575"/>
          </a:xfrm>
        </p:grpSpPr>
        <p:sp>
          <p:nvSpPr>
            <p:cNvPr id="5" name="文本框 4"/>
            <p:cNvSpPr txBox="1"/>
            <p:nvPr/>
          </p:nvSpPr>
          <p:spPr>
            <a:xfrm>
              <a:off x="1750365" y="1009016"/>
              <a:ext cx="1015663" cy="2346155"/>
            </a:xfrm>
            <a:prstGeom prst="rect">
              <a:avLst/>
            </a:prstGeom>
            <a:noFill/>
          </p:spPr>
          <p:txBody>
            <a:bodyPr vert="eaVert" wrap="none" rtlCol="0">
              <a:spAutoFit/>
            </a:bodyPr>
            <a:lstStyle>
              <a:defPPr>
                <a:defRPr lang="zh-CN"/>
              </a:defPPr>
              <a:lvl1pPr>
                <a:defRPr sz="4400">
                  <a:ln>
                    <a:solidFill>
                      <a:srgbClr val="FFC000"/>
                    </a:solidFill>
                  </a:ln>
                  <a:gradFill flip="none" rotWithShape="1">
                    <a:gsLst>
                      <a:gs pos="0">
                        <a:srgbClr val="FDF2C4"/>
                      </a:gs>
                      <a:gs pos="89000">
                        <a:srgbClr val="FDF2C4"/>
                      </a:gs>
                      <a:gs pos="62000">
                        <a:srgbClr val="FDF2C4"/>
                      </a:gs>
                      <a:gs pos="45937">
                        <a:srgbClr val="977037"/>
                      </a:gs>
                      <a:gs pos="31000">
                        <a:srgbClr val="FDF2C4"/>
                      </a:gs>
                      <a:gs pos="15000">
                        <a:srgbClr val="977037"/>
                      </a:gs>
                      <a:gs pos="76000">
                        <a:srgbClr val="977037"/>
                      </a:gs>
                      <a:gs pos="100000">
                        <a:srgbClr val="977037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atin typeface="方正大黑简体" panose="03000509000000000000" pitchFamily="65" charset="-122"/>
                  <a:ea typeface="方正大黑简体" panose="03000509000000000000" pitchFamily="65" charset="-122"/>
                </a:defRPr>
              </a:lvl1pPr>
            </a:lstStyle>
            <a:p>
              <a:r>
                <a:rPr lang="zh-CN" altLang="en-US" sz="5400" dirty="0">
                  <a:latin typeface="华文细黑" panose="02010600040101010101" pitchFamily="2" charset="-122"/>
                  <a:ea typeface="华文细黑" panose="02010600040101010101" pitchFamily="2" charset="-122"/>
                </a:rPr>
                <a:t>目  录</a:t>
              </a:r>
              <a:endParaRPr lang="zh-CN" altLang="en-US" sz="5400" dirty="0"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2" name="文本框 1"/>
            <p:cNvSpPr txBox="1"/>
            <p:nvPr/>
          </p:nvSpPr>
          <p:spPr>
            <a:xfrm>
              <a:off x="1502689" y="3422037"/>
              <a:ext cx="1462644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zh-CN" sz="1600" cap="all" dirty="0" err="1">
                  <a:solidFill>
                    <a:srgbClr val="FDF2C4"/>
                  </a:solidFill>
                  <a:latin typeface="Verdana" panose="020B0604030504040204" pitchFamily="34" charset="0"/>
                </a:rPr>
                <a:t>contentsc</a:t>
              </a:r>
              <a:endParaRPr lang="zh-CN" altLang="en-US" sz="1600" cap="all" dirty="0">
                <a:solidFill>
                  <a:srgbClr val="FDF2C4"/>
                </a:solidFill>
                <a:latin typeface="Verdana" panose="020B0604030504040204" pitchFamily="34" charset="0"/>
              </a:endParaRPr>
            </a:p>
          </p:txBody>
        </p:sp>
      </p:grpSp>
      <p:grpSp>
        <p:nvGrpSpPr>
          <p:cNvPr id="3" name="组合 2"/>
          <p:cNvGrpSpPr/>
          <p:nvPr/>
        </p:nvGrpSpPr>
        <p:grpSpPr>
          <a:xfrm>
            <a:off x="1159551" y="1205761"/>
            <a:ext cx="1345825" cy="841897"/>
            <a:chOff x="2999656" y="1340768"/>
            <a:chExt cx="1345825" cy="841897"/>
          </a:xfrm>
        </p:grpSpPr>
        <p:grpSp>
          <p:nvGrpSpPr>
            <p:cNvPr id="6" name="组合 5"/>
            <p:cNvGrpSpPr/>
            <p:nvPr/>
          </p:nvGrpSpPr>
          <p:grpSpPr>
            <a:xfrm>
              <a:off x="2999656" y="1340768"/>
              <a:ext cx="1345825" cy="841897"/>
              <a:chOff x="1824038" y="2838450"/>
              <a:chExt cx="2357437" cy="1474722"/>
            </a:xfrm>
            <a:effectLst/>
          </p:grpSpPr>
          <p:sp>
            <p:nvSpPr>
              <p:cNvPr id="8" name="任意多边形 7"/>
              <p:cNvSpPr/>
              <p:nvPr/>
            </p:nvSpPr>
            <p:spPr>
              <a:xfrm>
                <a:off x="2656910" y="2924175"/>
                <a:ext cx="679267" cy="1015289"/>
              </a:xfrm>
              <a:custGeom>
                <a:avLst/>
                <a:gdLst>
                  <a:gd name="connsiteX0" fmla="*/ 76200 w 142875"/>
                  <a:gd name="connsiteY0" fmla="*/ 0 h 1014413"/>
                  <a:gd name="connsiteX1" fmla="*/ 142875 w 142875"/>
                  <a:gd name="connsiteY1" fmla="*/ 1014413 h 1014413"/>
                  <a:gd name="connsiteX2" fmla="*/ 0 w 142875"/>
                  <a:gd name="connsiteY2" fmla="*/ 1009650 h 1014413"/>
                  <a:gd name="connsiteX3" fmla="*/ 76200 w 142875"/>
                  <a:gd name="connsiteY3" fmla="*/ 0 h 1014413"/>
                  <a:gd name="connsiteX0-1" fmla="*/ 242323 w 308998"/>
                  <a:gd name="connsiteY0-2" fmla="*/ 0 h 1014413"/>
                  <a:gd name="connsiteX1-3" fmla="*/ 308998 w 308998"/>
                  <a:gd name="connsiteY1-4" fmla="*/ 1014413 h 1014413"/>
                  <a:gd name="connsiteX2-5" fmla="*/ 166123 w 308998"/>
                  <a:gd name="connsiteY2-6" fmla="*/ 1009650 h 1014413"/>
                  <a:gd name="connsiteX3-7" fmla="*/ 242323 w 308998"/>
                  <a:gd name="connsiteY3-8" fmla="*/ 0 h 1014413"/>
                  <a:gd name="connsiteX0-9" fmla="*/ 338703 w 405378"/>
                  <a:gd name="connsiteY0-10" fmla="*/ 0 h 1014413"/>
                  <a:gd name="connsiteX1-11" fmla="*/ 405378 w 405378"/>
                  <a:gd name="connsiteY1-12" fmla="*/ 1014413 h 1014413"/>
                  <a:gd name="connsiteX2-13" fmla="*/ 262503 w 405378"/>
                  <a:gd name="connsiteY2-14" fmla="*/ 1009650 h 1014413"/>
                  <a:gd name="connsiteX3-15" fmla="*/ 338703 w 405378"/>
                  <a:gd name="connsiteY3-16" fmla="*/ 0 h 1014413"/>
                  <a:gd name="connsiteX0-17" fmla="*/ 338703 w 609256"/>
                  <a:gd name="connsiteY0-18" fmla="*/ 0 h 1014413"/>
                  <a:gd name="connsiteX1-19" fmla="*/ 405378 w 609256"/>
                  <a:gd name="connsiteY1-20" fmla="*/ 1014413 h 1014413"/>
                  <a:gd name="connsiteX2-21" fmla="*/ 262503 w 609256"/>
                  <a:gd name="connsiteY2-22" fmla="*/ 1009650 h 1014413"/>
                  <a:gd name="connsiteX3-23" fmla="*/ 338703 w 609256"/>
                  <a:gd name="connsiteY3-24" fmla="*/ 0 h 1014413"/>
                  <a:gd name="connsiteX0-25" fmla="*/ 338703 w 679267"/>
                  <a:gd name="connsiteY0-26" fmla="*/ 0 h 1014413"/>
                  <a:gd name="connsiteX1-27" fmla="*/ 405378 w 679267"/>
                  <a:gd name="connsiteY1-28" fmla="*/ 1014413 h 1014413"/>
                  <a:gd name="connsiteX2-29" fmla="*/ 262503 w 679267"/>
                  <a:gd name="connsiteY2-30" fmla="*/ 1009650 h 1014413"/>
                  <a:gd name="connsiteX3-31" fmla="*/ 338703 w 679267"/>
                  <a:gd name="connsiteY3-32" fmla="*/ 0 h 1014413"/>
                  <a:gd name="connsiteX0-33" fmla="*/ 338703 w 679267"/>
                  <a:gd name="connsiteY0-34" fmla="*/ 0 h 1015289"/>
                  <a:gd name="connsiteX1-35" fmla="*/ 405378 w 679267"/>
                  <a:gd name="connsiteY1-36" fmla="*/ 1014413 h 1015289"/>
                  <a:gd name="connsiteX2-37" fmla="*/ 262503 w 679267"/>
                  <a:gd name="connsiteY2-38" fmla="*/ 1009650 h 1015289"/>
                  <a:gd name="connsiteX3-39" fmla="*/ 338703 w 679267"/>
                  <a:gd name="connsiteY3-40" fmla="*/ 0 h 1015289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</a:cxnLst>
                <a:rect l="l" t="t" r="r" b="b"/>
                <a:pathLst>
                  <a:path w="679267" h="1015289">
                    <a:moveTo>
                      <a:pt x="338703" y="0"/>
                    </a:moveTo>
                    <a:cubicBezTo>
                      <a:pt x="918140" y="409575"/>
                      <a:pt x="630803" y="757237"/>
                      <a:pt x="405378" y="1014413"/>
                    </a:cubicBezTo>
                    <a:cubicBezTo>
                      <a:pt x="357753" y="1017588"/>
                      <a:pt x="310128" y="1011238"/>
                      <a:pt x="262503" y="1009650"/>
                    </a:cubicBezTo>
                    <a:cubicBezTo>
                      <a:pt x="-26422" y="696913"/>
                      <a:pt x="-172472" y="331788"/>
                      <a:pt x="338703" y="0"/>
                    </a:cubicBezTo>
                    <a:close/>
                  </a:path>
                </a:pathLst>
              </a:custGeom>
              <a:gradFill flip="none" rotWithShape="1">
                <a:gsLst>
                  <a:gs pos="17000">
                    <a:srgbClr val="041835">
                      <a:alpha val="50000"/>
                    </a:srgbClr>
                  </a:gs>
                  <a:gs pos="81000">
                    <a:srgbClr val="0B7BA0">
                      <a:alpha val="60000"/>
                    </a:srgbClr>
                  </a:gs>
                  <a:gs pos="97000">
                    <a:srgbClr val="052F5A">
                      <a:alpha val="50000"/>
                    </a:srgbClr>
                  </a:gs>
                </a:gsLst>
                <a:path path="circle">
                  <a:fillToRect l="100000" t="100000"/>
                </a:path>
                <a:tileRect r="-100000" b="-100000"/>
              </a:gradFill>
              <a:ln>
                <a:gradFill>
                  <a:gsLst>
                    <a:gs pos="0">
                      <a:srgbClr val="041835">
                        <a:alpha val="50000"/>
                      </a:srgbClr>
                    </a:gs>
                    <a:gs pos="83000">
                      <a:srgbClr val="0B7BA0">
                        <a:alpha val="60000"/>
                      </a:srgbClr>
                    </a:gs>
                    <a:gs pos="100000">
                      <a:srgbClr val="052F5A">
                        <a:alpha val="50000"/>
                      </a:srgbClr>
                    </a:gs>
                  </a:gsLst>
                  <a:lin ang="5400000" scaled="1"/>
                </a:gra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9" name="任意多边形 8"/>
              <p:cNvSpPr/>
              <p:nvPr/>
            </p:nvSpPr>
            <p:spPr>
              <a:xfrm>
                <a:off x="2449997" y="2838450"/>
                <a:ext cx="336065" cy="914400"/>
              </a:xfrm>
              <a:custGeom>
                <a:avLst/>
                <a:gdLst>
                  <a:gd name="connsiteX0" fmla="*/ 147638 w 147638"/>
                  <a:gd name="connsiteY0" fmla="*/ 228600 h 914400"/>
                  <a:gd name="connsiteX1" fmla="*/ 0 w 147638"/>
                  <a:gd name="connsiteY1" fmla="*/ 0 h 914400"/>
                  <a:gd name="connsiteX2" fmla="*/ 100013 w 147638"/>
                  <a:gd name="connsiteY2" fmla="*/ 914400 h 914400"/>
                  <a:gd name="connsiteX3" fmla="*/ 147638 w 147638"/>
                  <a:gd name="connsiteY3" fmla="*/ 228600 h 914400"/>
                  <a:gd name="connsiteX0-1" fmla="*/ 147638 w 147638"/>
                  <a:gd name="connsiteY0-2" fmla="*/ 228600 h 914400"/>
                  <a:gd name="connsiteX1-3" fmla="*/ 0 w 147638"/>
                  <a:gd name="connsiteY1-4" fmla="*/ 0 h 914400"/>
                  <a:gd name="connsiteX2-5" fmla="*/ 100013 w 147638"/>
                  <a:gd name="connsiteY2-6" fmla="*/ 914400 h 914400"/>
                  <a:gd name="connsiteX3-7" fmla="*/ 147638 w 147638"/>
                  <a:gd name="connsiteY3-8" fmla="*/ 228600 h 914400"/>
                  <a:gd name="connsiteX0-9" fmla="*/ 147638 w 147638"/>
                  <a:gd name="connsiteY0-10" fmla="*/ 228600 h 914400"/>
                  <a:gd name="connsiteX1-11" fmla="*/ 0 w 147638"/>
                  <a:gd name="connsiteY1-12" fmla="*/ 0 h 914400"/>
                  <a:gd name="connsiteX2-13" fmla="*/ 100013 w 147638"/>
                  <a:gd name="connsiteY2-14" fmla="*/ 914400 h 914400"/>
                  <a:gd name="connsiteX3-15" fmla="*/ 147638 w 147638"/>
                  <a:gd name="connsiteY3-16" fmla="*/ 228600 h 914400"/>
                  <a:gd name="connsiteX0-17" fmla="*/ 283642 w 283642"/>
                  <a:gd name="connsiteY0-18" fmla="*/ 228600 h 914400"/>
                  <a:gd name="connsiteX1-19" fmla="*/ 136004 w 283642"/>
                  <a:gd name="connsiteY1-20" fmla="*/ 0 h 914400"/>
                  <a:gd name="connsiteX2-21" fmla="*/ 236017 w 283642"/>
                  <a:gd name="connsiteY2-22" fmla="*/ 914400 h 914400"/>
                  <a:gd name="connsiteX3-23" fmla="*/ 283642 w 283642"/>
                  <a:gd name="connsiteY3-24" fmla="*/ 228600 h 914400"/>
                  <a:gd name="connsiteX0-25" fmla="*/ 336065 w 336065"/>
                  <a:gd name="connsiteY0-26" fmla="*/ 228600 h 914400"/>
                  <a:gd name="connsiteX1-27" fmla="*/ 188427 w 336065"/>
                  <a:gd name="connsiteY1-28" fmla="*/ 0 h 914400"/>
                  <a:gd name="connsiteX2-29" fmla="*/ 288440 w 336065"/>
                  <a:gd name="connsiteY2-30" fmla="*/ 914400 h 914400"/>
                  <a:gd name="connsiteX3-31" fmla="*/ 336065 w 336065"/>
                  <a:gd name="connsiteY3-32" fmla="*/ 228600 h 914400"/>
                  <a:gd name="connsiteX0-33" fmla="*/ 336065 w 336065"/>
                  <a:gd name="connsiteY0-34" fmla="*/ 228600 h 914400"/>
                  <a:gd name="connsiteX1-35" fmla="*/ 188427 w 336065"/>
                  <a:gd name="connsiteY1-36" fmla="*/ 0 h 914400"/>
                  <a:gd name="connsiteX2-37" fmla="*/ 288440 w 336065"/>
                  <a:gd name="connsiteY2-38" fmla="*/ 914400 h 914400"/>
                  <a:gd name="connsiteX3-39" fmla="*/ 336065 w 336065"/>
                  <a:gd name="connsiteY3-40" fmla="*/ 228600 h 914400"/>
                  <a:gd name="connsiteX0-41" fmla="*/ 336065 w 336065"/>
                  <a:gd name="connsiteY0-42" fmla="*/ 228600 h 914400"/>
                  <a:gd name="connsiteX1-43" fmla="*/ 188427 w 336065"/>
                  <a:gd name="connsiteY1-44" fmla="*/ 0 h 914400"/>
                  <a:gd name="connsiteX2-45" fmla="*/ 288440 w 336065"/>
                  <a:gd name="connsiteY2-46" fmla="*/ 914400 h 914400"/>
                  <a:gd name="connsiteX3-47" fmla="*/ 336065 w 336065"/>
                  <a:gd name="connsiteY3-48" fmla="*/ 228600 h 914400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</a:cxnLst>
                <a:rect l="l" t="t" r="r" b="b"/>
                <a:pathLst>
                  <a:path w="336065" h="914400">
                    <a:moveTo>
                      <a:pt x="336065" y="228600"/>
                    </a:moveTo>
                    <a:cubicBezTo>
                      <a:pt x="305902" y="128588"/>
                      <a:pt x="242403" y="66675"/>
                      <a:pt x="188427" y="0"/>
                    </a:cubicBezTo>
                    <a:cubicBezTo>
                      <a:pt x="-154472" y="385763"/>
                      <a:pt x="26502" y="723900"/>
                      <a:pt x="288440" y="914400"/>
                    </a:cubicBezTo>
                    <a:cubicBezTo>
                      <a:pt x="61427" y="547688"/>
                      <a:pt x="224940" y="323850"/>
                      <a:pt x="336065" y="228600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041835">
                      <a:alpha val="20000"/>
                    </a:srgbClr>
                  </a:gs>
                  <a:gs pos="81000">
                    <a:srgbClr val="0B7BA0">
                      <a:alpha val="20000"/>
                    </a:srgbClr>
                  </a:gs>
                  <a:gs pos="97000">
                    <a:srgbClr val="052F5A">
                      <a:alpha val="20000"/>
                    </a:srgbClr>
                  </a:gs>
                </a:gsLst>
                <a:path path="circle">
                  <a:fillToRect l="100000" t="100000"/>
                </a:path>
                <a:tileRect r="-100000" b="-100000"/>
              </a:gradFill>
              <a:ln>
                <a:gradFill>
                  <a:gsLst>
                    <a:gs pos="0">
                      <a:srgbClr val="041835">
                        <a:alpha val="20000"/>
                      </a:srgbClr>
                    </a:gs>
                    <a:gs pos="83000">
                      <a:srgbClr val="0B7BA0">
                        <a:alpha val="20000"/>
                      </a:srgbClr>
                    </a:gs>
                    <a:gs pos="100000">
                      <a:srgbClr val="052F5A">
                        <a:alpha val="20000"/>
                      </a:srgbClr>
                    </a:gs>
                  </a:gsLst>
                  <a:lin ang="5400000" scaled="1"/>
                </a:gra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0" name="任意多边形 9"/>
              <p:cNvSpPr/>
              <p:nvPr/>
            </p:nvSpPr>
            <p:spPr>
              <a:xfrm>
                <a:off x="3214689" y="2843213"/>
                <a:ext cx="323228" cy="885825"/>
              </a:xfrm>
              <a:custGeom>
                <a:avLst/>
                <a:gdLst>
                  <a:gd name="connsiteX0" fmla="*/ 33337 w 142875"/>
                  <a:gd name="connsiteY0" fmla="*/ 885825 h 885825"/>
                  <a:gd name="connsiteX1" fmla="*/ 0 w 142875"/>
                  <a:gd name="connsiteY1" fmla="*/ 223837 h 885825"/>
                  <a:gd name="connsiteX2" fmla="*/ 142875 w 142875"/>
                  <a:gd name="connsiteY2" fmla="*/ 0 h 885825"/>
                  <a:gd name="connsiteX3" fmla="*/ 33337 w 142875"/>
                  <a:gd name="connsiteY3" fmla="*/ 885825 h 885825"/>
                  <a:gd name="connsiteX0-1" fmla="*/ 33337 w 142875"/>
                  <a:gd name="connsiteY0-2" fmla="*/ 885825 h 885825"/>
                  <a:gd name="connsiteX1-3" fmla="*/ 0 w 142875"/>
                  <a:gd name="connsiteY1-4" fmla="*/ 223837 h 885825"/>
                  <a:gd name="connsiteX2-5" fmla="*/ 142875 w 142875"/>
                  <a:gd name="connsiteY2-6" fmla="*/ 0 h 885825"/>
                  <a:gd name="connsiteX3-7" fmla="*/ 33337 w 142875"/>
                  <a:gd name="connsiteY3-8" fmla="*/ 885825 h 885825"/>
                  <a:gd name="connsiteX0-9" fmla="*/ 33337 w 142875"/>
                  <a:gd name="connsiteY0-10" fmla="*/ 885825 h 885825"/>
                  <a:gd name="connsiteX1-11" fmla="*/ 0 w 142875"/>
                  <a:gd name="connsiteY1-12" fmla="*/ 223837 h 885825"/>
                  <a:gd name="connsiteX2-13" fmla="*/ 142875 w 142875"/>
                  <a:gd name="connsiteY2-14" fmla="*/ 0 h 885825"/>
                  <a:gd name="connsiteX3-15" fmla="*/ 33337 w 142875"/>
                  <a:gd name="connsiteY3-16" fmla="*/ 885825 h 885825"/>
                  <a:gd name="connsiteX0-17" fmla="*/ 33337 w 278206"/>
                  <a:gd name="connsiteY0-18" fmla="*/ 885825 h 885825"/>
                  <a:gd name="connsiteX1-19" fmla="*/ 0 w 278206"/>
                  <a:gd name="connsiteY1-20" fmla="*/ 223837 h 885825"/>
                  <a:gd name="connsiteX2-21" fmla="*/ 142875 w 278206"/>
                  <a:gd name="connsiteY2-22" fmla="*/ 0 h 885825"/>
                  <a:gd name="connsiteX3-23" fmla="*/ 33337 w 278206"/>
                  <a:gd name="connsiteY3-24" fmla="*/ 885825 h 885825"/>
                  <a:gd name="connsiteX0-25" fmla="*/ 33337 w 323228"/>
                  <a:gd name="connsiteY0-26" fmla="*/ 885825 h 885825"/>
                  <a:gd name="connsiteX1-27" fmla="*/ 0 w 323228"/>
                  <a:gd name="connsiteY1-28" fmla="*/ 223837 h 885825"/>
                  <a:gd name="connsiteX2-29" fmla="*/ 142875 w 323228"/>
                  <a:gd name="connsiteY2-30" fmla="*/ 0 h 885825"/>
                  <a:gd name="connsiteX3-31" fmla="*/ 33337 w 323228"/>
                  <a:gd name="connsiteY3-32" fmla="*/ 885825 h 885825"/>
                  <a:gd name="connsiteX0-33" fmla="*/ 33337 w 323228"/>
                  <a:gd name="connsiteY0-34" fmla="*/ 885825 h 885825"/>
                  <a:gd name="connsiteX1-35" fmla="*/ 0 w 323228"/>
                  <a:gd name="connsiteY1-36" fmla="*/ 223837 h 885825"/>
                  <a:gd name="connsiteX2-37" fmla="*/ 142875 w 323228"/>
                  <a:gd name="connsiteY2-38" fmla="*/ 0 h 885825"/>
                  <a:gd name="connsiteX3-39" fmla="*/ 33337 w 323228"/>
                  <a:gd name="connsiteY3-40" fmla="*/ 885825 h 885825"/>
                  <a:gd name="connsiteX0-41" fmla="*/ 33337 w 323228"/>
                  <a:gd name="connsiteY0-42" fmla="*/ 885825 h 885825"/>
                  <a:gd name="connsiteX1-43" fmla="*/ 0 w 323228"/>
                  <a:gd name="connsiteY1-44" fmla="*/ 223837 h 885825"/>
                  <a:gd name="connsiteX2-45" fmla="*/ 142875 w 323228"/>
                  <a:gd name="connsiteY2-46" fmla="*/ 0 h 885825"/>
                  <a:gd name="connsiteX3-47" fmla="*/ 33337 w 323228"/>
                  <a:gd name="connsiteY3-48" fmla="*/ 885825 h 885825"/>
                  <a:gd name="connsiteX0-49" fmla="*/ 33337 w 323228"/>
                  <a:gd name="connsiteY0-50" fmla="*/ 885825 h 885825"/>
                  <a:gd name="connsiteX1-51" fmla="*/ 0 w 323228"/>
                  <a:gd name="connsiteY1-52" fmla="*/ 223837 h 885825"/>
                  <a:gd name="connsiteX2-53" fmla="*/ 142875 w 323228"/>
                  <a:gd name="connsiteY2-54" fmla="*/ 0 h 885825"/>
                  <a:gd name="connsiteX3-55" fmla="*/ 33337 w 323228"/>
                  <a:gd name="connsiteY3-56" fmla="*/ 885825 h 885825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</a:cxnLst>
                <a:rect l="l" t="t" r="r" b="b"/>
                <a:pathLst>
                  <a:path w="323228" h="885825">
                    <a:moveTo>
                      <a:pt x="33337" y="885825"/>
                    </a:moveTo>
                    <a:cubicBezTo>
                      <a:pt x="288925" y="603249"/>
                      <a:pt x="73025" y="306387"/>
                      <a:pt x="0" y="223837"/>
                    </a:cubicBezTo>
                    <a:cubicBezTo>
                      <a:pt x="9525" y="120650"/>
                      <a:pt x="90487" y="60324"/>
                      <a:pt x="142875" y="0"/>
                    </a:cubicBezTo>
                    <a:cubicBezTo>
                      <a:pt x="487362" y="366713"/>
                      <a:pt x="274637" y="790575"/>
                      <a:pt x="33337" y="885825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041835">
                      <a:alpha val="20000"/>
                    </a:srgbClr>
                  </a:gs>
                  <a:gs pos="81000">
                    <a:srgbClr val="0B7BA0">
                      <a:alpha val="20000"/>
                    </a:srgbClr>
                  </a:gs>
                  <a:gs pos="97000">
                    <a:srgbClr val="052F5A">
                      <a:alpha val="20000"/>
                    </a:srgbClr>
                  </a:gs>
                </a:gsLst>
                <a:path path="circle">
                  <a:fillToRect l="100000" t="100000"/>
                </a:path>
                <a:tileRect r="-100000" b="-100000"/>
              </a:gradFill>
              <a:ln>
                <a:gradFill>
                  <a:gsLst>
                    <a:gs pos="0">
                      <a:srgbClr val="041835">
                        <a:alpha val="20000"/>
                      </a:srgbClr>
                    </a:gs>
                    <a:gs pos="83000">
                      <a:srgbClr val="0B7BA0">
                        <a:alpha val="20000"/>
                      </a:srgbClr>
                    </a:gs>
                    <a:gs pos="100000">
                      <a:srgbClr val="052F5A">
                        <a:alpha val="20000"/>
                      </a:srgbClr>
                    </a:gs>
                  </a:gsLst>
                  <a:lin ang="5400000" scaled="1"/>
                </a:gra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1" name="任意多边形 10"/>
              <p:cNvSpPr/>
              <p:nvPr/>
            </p:nvSpPr>
            <p:spPr>
              <a:xfrm>
                <a:off x="2114302" y="3071813"/>
                <a:ext cx="471735" cy="585787"/>
              </a:xfrm>
              <a:custGeom>
                <a:avLst/>
                <a:gdLst>
                  <a:gd name="connsiteX0" fmla="*/ 471488 w 471488"/>
                  <a:gd name="connsiteY0" fmla="*/ 585787 h 585787"/>
                  <a:gd name="connsiteX1" fmla="*/ 295275 w 471488"/>
                  <a:gd name="connsiteY1" fmla="*/ 166687 h 585787"/>
                  <a:gd name="connsiteX2" fmla="*/ 0 w 471488"/>
                  <a:gd name="connsiteY2" fmla="*/ 0 h 585787"/>
                  <a:gd name="connsiteX3" fmla="*/ 471488 w 471488"/>
                  <a:gd name="connsiteY3" fmla="*/ 585787 h 585787"/>
                  <a:gd name="connsiteX0-1" fmla="*/ 471488 w 471488"/>
                  <a:gd name="connsiteY0-2" fmla="*/ 585787 h 585787"/>
                  <a:gd name="connsiteX1-3" fmla="*/ 295275 w 471488"/>
                  <a:gd name="connsiteY1-4" fmla="*/ 166687 h 585787"/>
                  <a:gd name="connsiteX2-5" fmla="*/ 0 w 471488"/>
                  <a:gd name="connsiteY2-6" fmla="*/ 0 h 585787"/>
                  <a:gd name="connsiteX3-7" fmla="*/ 471488 w 471488"/>
                  <a:gd name="connsiteY3-8" fmla="*/ 585787 h 585787"/>
                  <a:gd name="connsiteX0-9" fmla="*/ 471488 w 471488"/>
                  <a:gd name="connsiteY0-10" fmla="*/ 585787 h 585787"/>
                  <a:gd name="connsiteX1-11" fmla="*/ 295275 w 471488"/>
                  <a:gd name="connsiteY1-12" fmla="*/ 166687 h 585787"/>
                  <a:gd name="connsiteX2-13" fmla="*/ 0 w 471488"/>
                  <a:gd name="connsiteY2-14" fmla="*/ 0 h 585787"/>
                  <a:gd name="connsiteX3-15" fmla="*/ 471488 w 471488"/>
                  <a:gd name="connsiteY3-16" fmla="*/ 585787 h 585787"/>
                  <a:gd name="connsiteX0-17" fmla="*/ 471693 w 471693"/>
                  <a:gd name="connsiteY0-18" fmla="*/ 585787 h 585787"/>
                  <a:gd name="connsiteX1-19" fmla="*/ 295480 w 471693"/>
                  <a:gd name="connsiteY1-20" fmla="*/ 166687 h 585787"/>
                  <a:gd name="connsiteX2-21" fmla="*/ 205 w 471693"/>
                  <a:gd name="connsiteY2-22" fmla="*/ 0 h 585787"/>
                  <a:gd name="connsiteX3-23" fmla="*/ 471693 w 471693"/>
                  <a:gd name="connsiteY3-24" fmla="*/ 585787 h 585787"/>
                  <a:gd name="connsiteX0-25" fmla="*/ 471735 w 471735"/>
                  <a:gd name="connsiteY0-26" fmla="*/ 585787 h 585787"/>
                  <a:gd name="connsiteX1-27" fmla="*/ 295522 w 471735"/>
                  <a:gd name="connsiteY1-28" fmla="*/ 166687 h 585787"/>
                  <a:gd name="connsiteX2-29" fmla="*/ 247 w 471735"/>
                  <a:gd name="connsiteY2-30" fmla="*/ 0 h 585787"/>
                  <a:gd name="connsiteX3-31" fmla="*/ 471735 w 471735"/>
                  <a:gd name="connsiteY3-32" fmla="*/ 585787 h 585787"/>
                  <a:gd name="connsiteX0-33" fmla="*/ 471735 w 471735"/>
                  <a:gd name="connsiteY0-34" fmla="*/ 585787 h 585787"/>
                  <a:gd name="connsiteX1-35" fmla="*/ 295522 w 471735"/>
                  <a:gd name="connsiteY1-36" fmla="*/ 166687 h 585787"/>
                  <a:gd name="connsiteX2-37" fmla="*/ 247 w 471735"/>
                  <a:gd name="connsiteY2-38" fmla="*/ 0 h 585787"/>
                  <a:gd name="connsiteX3-39" fmla="*/ 471735 w 471735"/>
                  <a:gd name="connsiteY3-40" fmla="*/ 585787 h 585787"/>
                  <a:gd name="connsiteX0-41" fmla="*/ 471735 w 471735"/>
                  <a:gd name="connsiteY0-42" fmla="*/ 585787 h 585787"/>
                  <a:gd name="connsiteX1-43" fmla="*/ 295522 w 471735"/>
                  <a:gd name="connsiteY1-44" fmla="*/ 166687 h 585787"/>
                  <a:gd name="connsiteX2-45" fmla="*/ 247 w 471735"/>
                  <a:gd name="connsiteY2-46" fmla="*/ 0 h 585787"/>
                  <a:gd name="connsiteX3-47" fmla="*/ 471735 w 471735"/>
                  <a:gd name="connsiteY3-48" fmla="*/ 585787 h 585787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</a:cxnLst>
                <a:rect l="l" t="t" r="r" b="b"/>
                <a:pathLst>
                  <a:path w="471735" h="585787">
                    <a:moveTo>
                      <a:pt x="471735" y="585787"/>
                    </a:moveTo>
                    <a:cubicBezTo>
                      <a:pt x="289172" y="450850"/>
                      <a:pt x="306635" y="273049"/>
                      <a:pt x="295522" y="166687"/>
                    </a:cubicBezTo>
                    <a:cubicBezTo>
                      <a:pt x="220910" y="87313"/>
                      <a:pt x="98672" y="17462"/>
                      <a:pt x="247" y="0"/>
                    </a:cubicBezTo>
                    <a:cubicBezTo>
                      <a:pt x="-9277" y="409574"/>
                      <a:pt x="257422" y="528637"/>
                      <a:pt x="471735" y="585787"/>
                    </a:cubicBezTo>
                    <a:close/>
                  </a:path>
                </a:pathLst>
              </a:custGeom>
              <a:gradFill flip="none" rotWithShape="1">
                <a:gsLst>
                  <a:gs pos="17000">
                    <a:srgbClr val="041835">
                      <a:alpha val="50000"/>
                    </a:srgbClr>
                  </a:gs>
                  <a:gs pos="81000">
                    <a:srgbClr val="0B7BA0">
                      <a:alpha val="60000"/>
                    </a:srgbClr>
                  </a:gs>
                  <a:gs pos="97000">
                    <a:srgbClr val="052F5A">
                      <a:alpha val="50000"/>
                    </a:srgbClr>
                  </a:gs>
                </a:gsLst>
                <a:path path="circle">
                  <a:fillToRect l="100000" t="100000"/>
                </a:path>
                <a:tileRect r="-100000" b="-100000"/>
              </a:gradFill>
              <a:ln>
                <a:gradFill>
                  <a:gsLst>
                    <a:gs pos="0">
                      <a:srgbClr val="041835">
                        <a:alpha val="50000"/>
                      </a:srgbClr>
                    </a:gs>
                    <a:gs pos="83000">
                      <a:srgbClr val="0B7BA0">
                        <a:alpha val="60000"/>
                      </a:srgbClr>
                    </a:gs>
                    <a:gs pos="100000">
                      <a:srgbClr val="052F5A">
                        <a:alpha val="50000"/>
                      </a:srgbClr>
                    </a:gs>
                  </a:gsLst>
                  <a:lin ang="5400000" scaled="1"/>
                </a:gra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2" name="任意多边形 11"/>
              <p:cNvSpPr/>
              <p:nvPr/>
            </p:nvSpPr>
            <p:spPr>
              <a:xfrm>
                <a:off x="2001983" y="3271838"/>
                <a:ext cx="355454" cy="327773"/>
              </a:xfrm>
              <a:custGeom>
                <a:avLst/>
                <a:gdLst>
                  <a:gd name="connsiteX0" fmla="*/ 338138 w 338138"/>
                  <a:gd name="connsiteY0" fmla="*/ 323850 h 323850"/>
                  <a:gd name="connsiteX1" fmla="*/ 0 w 338138"/>
                  <a:gd name="connsiteY1" fmla="*/ 0 h 323850"/>
                  <a:gd name="connsiteX2" fmla="*/ 47625 w 338138"/>
                  <a:gd name="connsiteY2" fmla="*/ 261937 h 323850"/>
                  <a:gd name="connsiteX3" fmla="*/ 338138 w 338138"/>
                  <a:gd name="connsiteY3" fmla="*/ 323850 h 323850"/>
                  <a:gd name="connsiteX0-1" fmla="*/ 338138 w 338138"/>
                  <a:gd name="connsiteY0-2" fmla="*/ 323850 h 323850"/>
                  <a:gd name="connsiteX1-3" fmla="*/ 0 w 338138"/>
                  <a:gd name="connsiteY1-4" fmla="*/ 0 h 323850"/>
                  <a:gd name="connsiteX2-5" fmla="*/ 47625 w 338138"/>
                  <a:gd name="connsiteY2-6" fmla="*/ 261937 h 323850"/>
                  <a:gd name="connsiteX3-7" fmla="*/ 338138 w 338138"/>
                  <a:gd name="connsiteY3-8" fmla="*/ 323850 h 323850"/>
                  <a:gd name="connsiteX0-9" fmla="*/ 338138 w 338138"/>
                  <a:gd name="connsiteY0-10" fmla="*/ 323850 h 323850"/>
                  <a:gd name="connsiteX1-11" fmla="*/ 0 w 338138"/>
                  <a:gd name="connsiteY1-12" fmla="*/ 0 h 323850"/>
                  <a:gd name="connsiteX2-13" fmla="*/ 47625 w 338138"/>
                  <a:gd name="connsiteY2-14" fmla="*/ 261937 h 323850"/>
                  <a:gd name="connsiteX3-15" fmla="*/ 338138 w 338138"/>
                  <a:gd name="connsiteY3-16" fmla="*/ 323850 h 323850"/>
                  <a:gd name="connsiteX0-17" fmla="*/ 338138 w 338138"/>
                  <a:gd name="connsiteY0-18" fmla="*/ 323850 h 327050"/>
                  <a:gd name="connsiteX1-19" fmla="*/ 0 w 338138"/>
                  <a:gd name="connsiteY1-20" fmla="*/ 0 h 327050"/>
                  <a:gd name="connsiteX2-21" fmla="*/ 47625 w 338138"/>
                  <a:gd name="connsiteY2-22" fmla="*/ 261937 h 327050"/>
                  <a:gd name="connsiteX3-23" fmla="*/ 338138 w 338138"/>
                  <a:gd name="connsiteY3-24" fmla="*/ 323850 h 327050"/>
                  <a:gd name="connsiteX0-25" fmla="*/ 338138 w 338138"/>
                  <a:gd name="connsiteY0-26" fmla="*/ 323850 h 327773"/>
                  <a:gd name="connsiteX1-27" fmla="*/ 0 w 338138"/>
                  <a:gd name="connsiteY1-28" fmla="*/ 0 h 327773"/>
                  <a:gd name="connsiteX2-29" fmla="*/ 47625 w 338138"/>
                  <a:gd name="connsiteY2-30" fmla="*/ 261937 h 327773"/>
                  <a:gd name="connsiteX3-31" fmla="*/ 338138 w 338138"/>
                  <a:gd name="connsiteY3-32" fmla="*/ 323850 h 327773"/>
                  <a:gd name="connsiteX0-33" fmla="*/ 348927 w 348927"/>
                  <a:gd name="connsiteY0-34" fmla="*/ 323850 h 327773"/>
                  <a:gd name="connsiteX1-35" fmla="*/ 10789 w 348927"/>
                  <a:gd name="connsiteY1-36" fmla="*/ 0 h 327773"/>
                  <a:gd name="connsiteX2-37" fmla="*/ 58414 w 348927"/>
                  <a:gd name="connsiteY2-38" fmla="*/ 261937 h 327773"/>
                  <a:gd name="connsiteX3-39" fmla="*/ 348927 w 348927"/>
                  <a:gd name="connsiteY3-40" fmla="*/ 323850 h 327773"/>
                  <a:gd name="connsiteX0-41" fmla="*/ 355454 w 355454"/>
                  <a:gd name="connsiteY0-42" fmla="*/ 323850 h 327773"/>
                  <a:gd name="connsiteX1-43" fmla="*/ 17316 w 355454"/>
                  <a:gd name="connsiteY1-44" fmla="*/ 0 h 327773"/>
                  <a:gd name="connsiteX2-45" fmla="*/ 64941 w 355454"/>
                  <a:gd name="connsiteY2-46" fmla="*/ 261937 h 327773"/>
                  <a:gd name="connsiteX3-47" fmla="*/ 355454 w 355454"/>
                  <a:gd name="connsiteY3-48" fmla="*/ 323850 h 327773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</a:cxnLst>
                <a:rect l="l" t="t" r="r" b="b"/>
                <a:pathLst>
                  <a:path w="355454" h="327773">
                    <a:moveTo>
                      <a:pt x="355454" y="323850"/>
                    </a:moveTo>
                    <a:cubicBezTo>
                      <a:pt x="218928" y="249238"/>
                      <a:pt x="110979" y="127000"/>
                      <a:pt x="17316" y="0"/>
                    </a:cubicBezTo>
                    <a:cubicBezTo>
                      <a:pt x="14141" y="25399"/>
                      <a:pt x="-41422" y="141287"/>
                      <a:pt x="64941" y="261937"/>
                    </a:cubicBezTo>
                    <a:cubicBezTo>
                      <a:pt x="80817" y="296862"/>
                      <a:pt x="244329" y="341312"/>
                      <a:pt x="355454" y="323850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041835">
                      <a:alpha val="20000"/>
                    </a:srgbClr>
                  </a:gs>
                  <a:gs pos="81000">
                    <a:srgbClr val="0B7BA0">
                      <a:alpha val="20000"/>
                    </a:srgbClr>
                  </a:gs>
                  <a:gs pos="97000">
                    <a:srgbClr val="052F5A">
                      <a:alpha val="20000"/>
                    </a:srgbClr>
                  </a:gs>
                </a:gsLst>
                <a:path path="circle">
                  <a:fillToRect l="100000" t="100000"/>
                </a:path>
                <a:tileRect r="-100000" b="-100000"/>
              </a:gradFill>
              <a:ln>
                <a:gradFill>
                  <a:gsLst>
                    <a:gs pos="0">
                      <a:srgbClr val="041835">
                        <a:alpha val="20000"/>
                      </a:srgbClr>
                    </a:gs>
                    <a:gs pos="83000">
                      <a:srgbClr val="0B7BA0">
                        <a:alpha val="20000"/>
                      </a:srgbClr>
                    </a:gs>
                    <a:gs pos="100000">
                      <a:srgbClr val="052F5A">
                        <a:alpha val="20000"/>
                      </a:srgbClr>
                    </a:gs>
                  </a:gsLst>
                  <a:lin ang="5400000" scaled="1"/>
                </a:gra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3" name="任意多边形 12"/>
              <p:cNvSpPr/>
              <p:nvPr/>
            </p:nvSpPr>
            <p:spPr>
              <a:xfrm>
                <a:off x="3409951" y="3062288"/>
                <a:ext cx="465050" cy="585787"/>
              </a:xfrm>
              <a:custGeom>
                <a:avLst/>
                <a:gdLst>
                  <a:gd name="connsiteX0" fmla="*/ 0 w 461963"/>
                  <a:gd name="connsiteY0" fmla="*/ 585787 h 585787"/>
                  <a:gd name="connsiteX1" fmla="*/ 171450 w 461963"/>
                  <a:gd name="connsiteY1" fmla="*/ 161925 h 585787"/>
                  <a:gd name="connsiteX2" fmla="*/ 461963 w 461963"/>
                  <a:gd name="connsiteY2" fmla="*/ 0 h 585787"/>
                  <a:gd name="connsiteX3" fmla="*/ 0 w 461963"/>
                  <a:gd name="connsiteY3" fmla="*/ 585787 h 585787"/>
                  <a:gd name="connsiteX0-1" fmla="*/ 0 w 461963"/>
                  <a:gd name="connsiteY0-2" fmla="*/ 585787 h 585787"/>
                  <a:gd name="connsiteX1-3" fmla="*/ 171450 w 461963"/>
                  <a:gd name="connsiteY1-4" fmla="*/ 161925 h 585787"/>
                  <a:gd name="connsiteX2-5" fmla="*/ 461963 w 461963"/>
                  <a:gd name="connsiteY2-6" fmla="*/ 0 h 585787"/>
                  <a:gd name="connsiteX3-7" fmla="*/ 0 w 461963"/>
                  <a:gd name="connsiteY3-8" fmla="*/ 585787 h 585787"/>
                  <a:gd name="connsiteX0-9" fmla="*/ 0 w 465050"/>
                  <a:gd name="connsiteY0-10" fmla="*/ 585787 h 585787"/>
                  <a:gd name="connsiteX1-11" fmla="*/ 171450 w 465050"/>
                  <a:gd name="connsiteY1-12" fmla="*/ 161925 h 585787"/>
                  <a:gd name="connsiteX2-13" fmla="*/ 461963 w 465050"/>
                  <a:gd name="connsiteY2-14" fmla="*/ 0 h 585787"/>
                  <a:gd name="connsiteX3-15" fmla="*/ 0 w 465050"/>
                  <a:gd name="connsiteY3-16" fmla="*/ 585787 h 585787"/>
                  <a:gd name="connsiteX0-17" fmla="*/ 0 w 465050"/>
                  <a:gd name="connsiteY0-18" fmla="*/ 585787 h 585787"/>
                  <a:gd name="connsiteX1-19" fmla="*/ 171450 w 465050"/>
                  <a:gd name="connsiteY1-20" fmla="*/ 161925 h 585787"/>
                  <a:gd name="connsiteX2-21" fmla="*/ 461963 w 465050"/>
                  <a:gd name="connsiteY2-22" fmla="*/ 0 h 585787"/>
                  <a:gd name="connsiteX3-23" fmla="*/ 0 w 465050"/>
                  <a:gd name="connsiteY3-24" fmla="*/ 585787 h 585787"/>
                  <a:gd name="connsiteX0-25" fmla="*/ 0 w 465050"/>
                  <a:gd name="connsiteY0-26" fmla="*/ 585787 h 585787"/>
                  <a:gd name="connsiteX1-27" fmla="*/ 171450 w 465050"/>
                  <a:gd name="connsiteY1-28" fmla="*/ 161925 h 585787"/>
                  <a:gd name="connsiteX2-29" fmla="*/ 461963 w 465050"/>
                  <a:gd name="connsiteY2-30" fmla="*/ 0 h 585787"/>
                  <a:gd name="connsiteX3-31" fmla="*/ 0 w 465050"/>
                  <a:gd name="connsiteY3-32" fmla="*/ 585787 h 585787"/>
                  <a:gd name="connsiteX0-33" fmla="*/ 0 w 465050"/>
                  <a:gd name="connsiteY0-34" fmla="*/ 585787 h 585787"/>
                  <a:gd name="connsiteX1-35" fmla="*/ 171450 w 465050"/>
                  <a:gd name="connsiteY1-36" fmla="*/ 161925 h 585787"/>
                  <a:gd name="connsiteX2-37" fmla="*/ 461963 w 465050"/>
                  <a:gd name="connsiteY2-38" fmla="*/ 0 h 585787"/>
                  <a:gd name="connsiteX3-39" fmla="*/ 0 w 465050"/>
                  <a:gd name="connsiteY3-40" fmla="*/ 585787 h 585787"/>
                  <a:gd name="connsiteX0-41" fmla="*/ 0 w 465050"/>
                  <a:gd name="connsiteY0-42" fmla="*/ 585787 h 585787"/>
                  <a:gd name="connsiteX1-43" fmla="*/ 171450 w 465050"/>
                  <a:gd name="connsiteY1-44" fmla="*/ 161925 h 585787"/>
                  <a:gd name="connsiteX2-45" fmla="*/ 461963 w 465050"/>
                  <a:gd name="connsiteY2-46" fmla="*/ 0 h 585787"/>
                  <a:gd name="connsiteX3-47" fmla="*/ 0 w 465050"/>
                  <a:gd name="connsiteY3-48" fmla="*/ 585787 h 585787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</a:cxnLst>
                <a:rect l="l" t="t" r="r" b="b"/>
                <a:pathLst>
                  <a:path w="465050" h="585787">
                    <a:moveTo>
                      <a:pt x="0" y="585787"/>
                    </a:moveTo>
                    <a:cubicBezTo>
                      <a:pt x="95250" y="520700"/>
                      <a:pt x="200025" y="369887"/>
                      <a:pt x="171450" y="161925"/>
                    </a:cubicBezTo>
                    <a:cubicBezTo>
                      <a:pt x="249238" y="93662"/>
                      <a:pt x="355600" y="6350"/>
                      <a:pt x="461963" y="0"/>
                    </a:cubicBezTo>
                    <a:cubicBezTo>
                      <a:pt x="484187" y="185737"/>
                      <a:pt x="392113" y="519113"/>
                      <a:pt x="0" y="585787"/>
                    </a:cubicBezTo>
                    <a:close/>
                  </a:path>
                </a:pathLst>
              </a:custGeom>
              <a:gradFill flip="none" rotWithShape="1">
                <a:gsLst>
                  <a:gs pos="17000">
                    <a:srgbClr val="041835">
                      <a:alpha val="50000"/>
                    </a:srgbClr>
                  </a:gs>
                  <a:gs pos="81000">
                    <a:srgbClr val="0B7BA0">
                      <a:alpha val="60000"/>
                    </a:srgbClr>
                  </a:gs>
                  <a:gs pos="97000">
                    <a:srgbClr val="052F5A">
                      <a:alpha val="50000"/>
                    </a:srgbClr>
                  </a:gs>
                </a:gsLst>
                <a:path path="circle">
                  <a:fillToRect l="100000" t="100000"/>
                </a:path>
                <a:tileRect r="-100000" b="-100000"/>
              </a:gradFill>
              <a:ln>
                <a:gradFill>
                  <a:gsLst>
                    <a:gs pos="0">
                      <a:srgbClr val="041835">
                        <a:alpha val="50000"/>
                      </a:srgbClr>
                    </a:gs>
                    <a:gs pos="83000">
                      <a:srgbClr val="0B7BA0">
                        <a:alpha val="60000"/>
                      </a:srgbClr>
                    </a:gs>
                    <a:gs pos="100000">
                      <a:srgbClr val="052F5A">
                        <a:alpha val="50000"/>
                      </a:srgbClr>
                    </a:gs>
                  </a:gsLst>
                  <a:lin ang="5400000" scaled="1"/>
                </a:gra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4" name="任意多边形 13"/>
              <p:cNvSpPr/>
              <p:nvPr/>
            </p:nvSpPr>
            <p:spPr>
              <a:xfrm>
                <a:off x="1928813" y="3490913"/>
                <a:ext cx="962025" cy="580671"/>
              </a:xfrm>
              <a:custGeom>
                <a:avLst/>
                <a:gdLst>
                  <a:gd name="connsiteX0" fmla="*/ 962025 w 962025"/>
                  <a:gd name="connsiteY0" fmla="*/ 457200 h 457200"/>
                  <a:gd name="connsiteX1" fmla="*/ 447675 w 962025"/>
                  <a:gd name="connsiteY1" fmla="*/ 152400 h 457200"/>
                  <a:gd name="connsiteX2" fmla="*/ 0 w 962025"/>
                  <a:gd name="connsiteY2" fmla="*/ 0 h 457200"/>
                  <a:gd name="connsiteX3" fmla="*/ 962025 w 962025"/>
                  <a:gd name="connsiteY3" fmla="*/ 457200 h 457200"/>
                  <a:gd name="connsiteX0-1" fmla="*/ 962025 w 962025"/>
                  <a:gd name="connsiteY0-2" fmla="*/ 457200 h 457200"/>
                  <a:gd name="connsiteX1-3" fmla="*/ 447675 w 962025"/>
                  <a:gd name="connsiteY1-4" fmla="*/ 152400 h 457200"/>
                  <a:gd name="connsiteX2-5" fmla="*/ 0 w 962025"/>
                  <a:gd name="connsiteY2-6" fmla="*/ 0 h 457200"/>
                  <a:gd name="connsiteX3-7" fmla="*/ 962025 w 962025"/>
                  <a:gd name="connsiteY3-8" fmla="*/ 457200 h 457200"/>
                  <a:gd name="connsiteX0-9" fmla="*/ 962025 w 962025"/>
                  <a:gd name="connsiteY0-10" fmla="*/ 457200 h 457200"/>
                  <a:gd name="connsiteX1-11" fmla="*/ 447675 w 962025"/>
                  <a:gd name="connsiteY1-12" fmla="*/ 152400 h 457200"/>
                  <a:gd name="connsiteX2-13" fmla="*/ 0 w 962025"/>
                  <a:gd name="connsiteY2-14" fmla="*/ 0 h 457200"/>
                  <a:gd name="connsiteX3-15" fmla="*/ 962025 w 962025"/>
                  <a:gd name="connsiteY3-16" fmla="*/ 457200 h 457200"/>
                  <a:gd name="connsiteX0-17" fmla="*/ 962025 w 962025"/>
                  <a:gd name="connsiteY0-18" fmla="*/ 457200 h 537766"/>
                  <a:gd name="connsiteX1-19" fmla="*/ 447675 w 962025"/>
                  <a:gd name="connsiteY1-20" fmla="*/ 152400 h 537766"/>
                  <a:gd name="connsiteX2-21" fmla="*/ 0 w 962025"/>
                  <a:gd name="connsiteY2-22" fmla="*/ 0 h 537766"/>
                  <a:gd name="connsiteX3-23" fmla="*/ 962025 w 962025"/>
                  <a:gd name="connsiteY3-24" fmla="*/ 457200 h 537766"/>
                  <a:gd name="connsiteX0-25" fmla="*/ 962025 w 962025"/>
                  <a:gd name="connsiteY0-26" fmla="*/ 457200 h 580671"/>
                  <a:gd name="connsiteX1-27" fmla="*/ 447675 w 962025"/>
                  <a:gd name="connsiteY1-28" fmla="*/ 152400 h 580671"/>
                  <a:gd name="connsiteX2-29" fmla="*/ 0 w 962025"/>
                  <a:gd name="connsiteY2-30" fmla="*/ 0 h 580671"/>
                  <a:gd name="connsiteX3-31" fmla="*/ 962025 w 962025"/>
                  <a:gd name="connsiteY3-32" fmla="*/ 457200 h 580671"/>
                  <a:gd name="connsiteX0-33" fmla="*/ 962025 w 962025"/>
                  <a:gd name="connsiteY0-34" fmla="*/ 457200 h 580671"/>
                  <a:gd name="connsiteX1-35" fmla="*/ 447675 w 962025"/>
                  <a:gd name="connsiteY1-36" fmla="*/ 152400 h 580671"/>
                  <a:gd name="connsiteX2-37" fmla="*/ 0 w 962025"/>
                  <a:gd name="connsiteY2-38" fmla="*/ 0 h 580671"/>
                  <a:gd name="connsiteX3-39" fmla="*/ 962025 w 962025"/>
                  <a:gd name="connsiteY3-40" fmla="*/ 457200 h 580671"/>
                  <a:gd name="connsiteX0-41" fmla="*/ 962025 w 962025"/>
                  <a:gd name="connsiteY0-42" fmla="*/ 457200 h 580671"/>
                  <a:gd name="connsiteX1-43" fmla="*/ 447675 w 962025"/>
                  <a:gd name="connsiteY1-44" fmla="*/ 152400 h 580671"/>
                  <a:gd name="connsiteX2-45" fmla="*/ 0 w 962025"/>
                  <a:gd name="connsiteY2-46" fmla="*/ 0 h 580671"/>
                  <a:gd name="connsiteX3-47" fmla="*/ 962025 w 962025"/>
                  <a:gd name="connsiteY3-48" fmla="*/ 457200 h 580671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</a:cxnLst>
                <a:rect l="l" t="t" r="r" b="b"/>
                <a:pathLst>
                  <a:path w="962025" h="580671">
                    <a:moveTo>
                      <a:pt x="962025" y="457200"/>
                    </a:moveTo>
                    <a:cubicBezTo>
                      <a:pt x="890587" y="360362"/>
                      <a:pt x="800100" y="196850"/>
                      <a:pt x="447675" y="152400"/>
                    </a:cubicBezTo>
                    <a:cubicBezTo>
                      <a:pt x="265113" y="153987"/>
                      <a:pt x="106362" y="131762"/>
                      <a:pt x="0" y="0"/>
                    </a:cubicBezTo>
                    <a:cubicBezTo>
                      <a:pt x="44450" y="485775"/>
                      <a:pt x="417512" y="752475"/>
                      <a:pt x="962025" y="457200"/>
                    </a:cubicBezTo>
                    <a:close/>
                  </a:path>
                </a:pathLst>
              </a:custGeom>
              <a:gradFill flip="none" rotWithShape="1">
                <a:gsLst>
                  <a:gs pos="17000">
                    <a:srgbClr val="041835">
                      <a:alpha val="50000"/>
                    </a:srgbClr>
                  </a:gs>
                  <a:gs pos="81000">
                    <a:srgbClr val="0B7BA0">
                      <a:alpha val="60000"/>
                    </a:srgbClr>
                  </a:gs>
                  <a:gs pos="97000">
                    <a:srgbClr val="052F5A">
                      <a:alpha val="50000"/>
                    </a:srgbClr>
                  </a:gs>
                </a:gsLst>
                <a:path path="circle">
                  <a:fillToRect l="100000" t="100000"/>
                </a:path>
                <a:tileRect r="-100000" b="-100000"/>
              </a:gradFill>
              <a:ln>
                <a:gradFill>
                  <a:gsLst>
                    <a:gs pos="0">
                      <a:srgbClr val="041835">
                        <a:alpha val="50000"/>
                      </a:srgbClr>
                    </a:gs>
                    <a:gs pos="83000">
                      <a:srgbClr val="0B7BA0">
                        <a:alpha val="60000"/>
                      </a:srgbClr>
                    </a:gs>
                    <a:gs pos="100000">
                      <a:srgbClr val="052F5A">
                        <a:alpha val="50000"/>
                      </a:srgbClr>
                    </a:gs>
                  </a:gsLst>
                  <a:lin ang="5400000" scaled="1"/>
                </a:gra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5" name="任意多边形 14"/>
              <p:cNvSpPr/>
              <p:nvPr/>
            </p:nvSpPr>
            <p:spPr>
              <a:xfrm>
                <a:off x="3105150" y="3490914"/>
                <a:ext cx="962025" cy="564182"/>
              </a:xfrm>
              <a:custGeom>
                <a:avLst/>
                <a:gdLst>
                  <a:gd name="connsiteX0" fmla="*/ 0 w 962025"/>
                  <a:gd name="connsiteY0" fmla="*/ 442912 h 442912"/>
                  <a:gd name="connsiteX1" fmla="*/ 571500 w 962025"/>
                  <a:gd name="connsiteY1" fmla="*/ 147637 h 442912"/>
                  <a:gd name="connsiteX2" fmla="*/ 962025 w 962025"/>
                  <a:gd name="connsiteY2" fmla="*/ 0 h 442912"/>
                  <a:gd name="connsiteX3" fmla="*/ 0 w 962025"/>
                  <a:gd name="connsiteY3" fmla="*/ 442912 h 442912"/>
                  <a:gd name="connsiteX0-1" fmla="*/ 0 w 962025"/>
                  <a:gd name="connsiteY0-2" fmla="*/ 442912 h 442912"/>
                  <a:gd name="connsiteX1-3" fmla="*/ 571500 w 962025"/>
                  <a:gd name="connsiteY1-4" fmla="*/ 147637 h 442912"/>
                  <a:gd name="connsiteX2-5" fmla="*/ 962025 w 962025"/>
                  <a:gd name="connsiteY2-6" fmla="*/ 0 h 442912"/>
                  <a:gd name="connsiteX3-7" fmla="*/ 0 w 962025"/>
                  <a:gd name="connsiteY3-8" fmla="*/ 442912 h 442912"/>
                  <a:gd name="connsiteX0-9" fmla="*/ 0 w 962025"/>
                  <a:gd name="connsiteY0-10" fmla="*/ 442912 h 442912"/>
                  <a:gd name="connsiteX1-11" fmla="*/ 571500 w 962025"/>
                  <a:gd name="connsiteY1-12" fmla="*/ 147637 h 442912"/>
                  <a:gd name="connsiteX2-13" fmla="*/ 962025 w 962025"/>
                  <a:gd name="connsiteY2-14" fmla="*/ 0 h 442912"/>
                  <a:gd name="connsiteX3-15" fmla="*/ 0 w 962025"/>
                  <a:gd name="connsiteY3-16" fmla="*/ 442912 h 442912"/>
                  <a:gd name="connsiteX0-17" fmla="*/ 0 w 962025"/>
                  <a:gd name="connsiteY0-18" fmla="*/ 442912 h 517273"/>
                  <a:gd name="connsiteX1-19" fmla="*/ 571500 w 962025"/>
                  <a:gd name="connsiteY1-20" fmla="*/ 147637 h 517273"/>
                  <a:gd name="connsiteX2-21" fmla="*/ 962025 w 962025"/>
                  <a:gd name="connsiteY2-22" fmla="*/ 0 h 517273"/>
                  <a:gd name="connsiteX3-23" fmla="*/ 0 w 962025"/>
                  <a:gd name="connsiteY3-24" fmla="*/ 442912 h 517273"/>
                  <a:gd name="connsiteX0-25" fmla="*/ 0 w 962025"/>
                  <a:gd name="connsiteY0-26" fmla="*/ 442912 h 566286"/>
                  <a:gd name="connsiteX1-27" fmla="*/ 571500 w 962025"/>
                  <a:gd name="connsiteY1-28" fmla="*/ 147637 h 566286"/>
                  <a:gd name="connsiteX2-29" fmla="*/ 962025 w 962025"/>
                  <a:gd name="connsiteY2-30" fmla="*/ 0 h 566286"/>
                  <a:gd name="connsiteX3-31" fmla="*/ 0 w 962025"/>
                  <a:gd name="connsiteY3-32" fmla="*/ 442912 h 566286"/>
                  <a:gd name="connsiteX0-33" fmla="*/ 0 w 962025"/>
                  <a:gd name="connsiteY0-34" fmla="*/ 442912 h 564182"/>
                  <a:gd name="connsiteX1-35" fmla="*/ 571500 w 962025"/>
                  <a:gd name="connsiteY1-36" fmla="*/ 147637 h 564182"/>
                  <a:gd name="connsiteX2-37" fmla="*/ 962025 w 962025"/>
                  <a:gd name="connsiteY2-38" fmla="*/ 0 h 564182"/>
                  <a:gd name="connsiteX3-39" fmla="*/ 0 w 962025"/>
                  <a:gd name="connsiteY3-40" fmla="*/ 442912 h 564182"/>
                  <a:gd name="connsiteX0-41" fmla="*/ 0 w 962025"/>
                  <a:gd name="connsiteY0-42" fmla="*/ 442912 h 564182"/>
                  <a:gd name="connsiteX1-43" fmla="*/ 571500 w 962025"/>
                  <a:gd name="connsiteY1-44" fmla="*/ 147637 h 564182"/>
                  <a:gd name="connsiteX2-45" fmla="*/ 962025 w 962025"/>
                  <a:gd name="connsiteY2-46" fmla="*/ 0 h 564182"/>
                  <a:gd name="connsiteX3-47" fmla="*/ 0 w 962025"/>
                  <a:gd name="connsiteY3-48" fmla="*/ 442912 h 564182"/>
                  <a:gd name="connsiteX0-49" fmla="*/ 0 w 962025"/>
                  <a:gd name="connsiteY0-50" fmla="*/ 442912 h 564182"/>
                  <a:gd name="connsiteX1-51" fmla="*/ 571500 w 962025"/>
                  <a:gd name="connsiteY1-52" fmla="*/ 147637 h 564182"/>
                  <a:gd name="connsiteX2-53" fmla="*/ 962025 w 962025"/>
                  <a:gd name="connsiteY2-54" fmla="*/ 0 h 564182"/>
                  <a:gd name="connsiteX3-55" fmla="*/ 0 w 962025"/>
                  <a:gd name="connsiteY3-56" fmla="*/ 442912 h 564182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</a:cxnLst>
                <a:rect l="l" t="t" r="r" b="b"/>
                <a:pathLst>
                  <a:path w="962025" h="564182">
                    <a:moveTo>
                      <a:pt x="0" y="442912"/>
                    </a:moveTo>
                    <a:cubicBezTo>
                      <a:pt x="100013" y="339725"/>
                      <a:pt x="157163" y="165099"/>
                      <a:pt x="571500" y="147637"/>
                    </a:cubicBezTo>
                    <a:cubicBezTo>
                      <a:pt x="763588" y="160337"/>
                      <a:pt x="879475" y="82550"/>
                      <a:pt x="962025" y="0"/>
                    </a:cubicBezTo>
                    <a:cubicBezTo>
                      <a:pt x="922338" y="514350"/>
                      <a:pt x="463550" y="714374"/>
                      <a:pt x="0" y="442912"/>
                    </a:cubicBezTo>
                    <a:close/>
                  </a:path>
                </a:pathLst>
              </a:custGeom>
              <a:gradFill flip="none" rotWithShape="1">
                <a:gsLst>
                  <a:gs pos="17000">
                    <a:srgbClr val="041835">
                      <a:alpha val="50000"/>
                    </a:srgbClr>
                  </a:gs>
                  <a:gs pos="81000">
                    <a:srgbClr val="0B7BA0">
                      <a:alpha val="60000"/>
                    </a:srgbClr>
                  </a:gs>
                  <a:gs pos="97000">
                    <a:srgbClr val="052F5A">
                      <a:alpha val="50000"/>
                    </a:srgbClr>
                  </a:gs>
                </a:gsLst>
                <a:path path="circle">
                  <a:fillToRect l="100000" t="100000"/>
                </a:path>
                <a:tileRect r="-100000" b="-100000"/>
              </a:gradFill>
              <a:ln>
                <a:gradFill>
                  <a:gsLst>
                    <a:gs pos="0">
                      <a:srgbClr val="041835">
                        <a:alpha val="50000"/>
                      </a:srgbClr>
                    </a:gs>
                    <a:gs pos="83000">
                      <a:srgbClr val="0B7BA0">
                        <a:alpha val="60000"/>
                      </a:srgbClr>
                    </a:gs>
                    <a:gs pos="100000">
                      <a:srgbClr val="052F5A">
                        <a:alpha val="50000"/>
                      </a:srgbClr>
                    </a:gs>
                  </a:gsLst>
                  <a:lin ang="5400000" scaled="1"/>
                </a:gra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6" name="任意多边形 15"/>
              <p:cNvSpPr/>
              <p:nvPr/>
            </p:nvSpPr>
            <p:spPr>
              <a:xfrm>
                <a:off x="3624263" y="3300413"/>
                <a:ext cx="364161" cy="304800"/>
              </a:xfrm>
              <a:custGeom>
                <a:avLst/>
                <a:gdLst>
                  <a:gd name="connsiteX0" fmla="*/ 0 w 357187"/>
                  <a:gd name="connsiteY0" fmla="*/ 304800 h 304800"/>
                  <a:gd name="connsiteX1" fmla="*/ 357187 w 357187"/>
                  <a:gd name="connsiteY1" fmla="*/ 138112 h 304800"/>
                  <a:gd name="connsiteX2" fmla="*/ 352425 w 357187"/>
                  <a:gd name="connsiteY2" fmla="*/ 0 h 304800"/>
                  <a:gd name="connsiteX3" fmla="*/ 0 w 357187"/>
                  <a:gd name="connsiteY3" fmla="*/ 304800 h 304800"/>
                  <a:gd name="connsiteX0-1" fmla="*/ 0 w 357187"/>
                  <a:gd name="connsiteY0-2" fmla="*/ 304800 h 304800"/>
                  <a:gd name="connsiteX1-3" fmla="*/ 357187 w 357187"/>
                  <a:gd name="connsiteY1-4" fmla="*/ 138112 h 304800"/>
                  <a:gd name="connsiteX2-5" fmla="*/ 352425 w 357187"/>
                  <a:gd name="connsiteY2-6" fmla="*/ 0 h 304800"/>
                  <a:gd name="connsiteX3-7" fmla="*/ 0 w 357187"/>
                  <a:gd name="connsiteY3-8" fmla="*/ 304800 h 304800"/>
                  <a:gd name="connsiteX0-9" fmla="*/ 0 w 357187"/>
                  <a:gd name="connsiteY0-10" fmla="*/ 304800 h 304800"/>
                  <a:gd name="connsiteX1-11" fmla="*/ 357187 w 357187"/>
                  <a:gd name="connsiteY1-12" fmla="*/ 138112 h 304800"/>
                  <a:gd name="connsiteX2-13" fmla="*/ 352425 w 357187"/>
                  <a:gd name="connsiteY2-14" fmla="*/ 0 h 304800"/>
                  <a:gd name="connsiteX3-15" fmla="*/ 0 w 357187"/>
                  <a:gd name="connsiteY3-16" fmla="*/ 304800 h 304800"/>
                  <a:gd name="connsiteX0-17" fmla="*/ 0 w 364161"/>
                  <a:gd name="connsiteY0-18" fmla="*/ 304800 h 304800"/>
                  <a:gd name="connsiteX1-19" fmla="*/ 357187 w 364161"/>
                  <a:gd name="connsiteY1-20" fmla="*/ 138112 h 304800"/>
                  <a:gd name="connsiteX2-21" fmla="*/ 352425 w 364161"/>
                  <a:gd name="connsiteY2-22" fmla="*/ 0 h 304800"/>
                  <a:gd name="connsiteX3-23" fmla="*/ 0 w 364161"/>
                  <a:gd name="connsiteY3-24" fmla="*/ 304800 h 304800"/>
                  <a:gd name="connsiteX0-25" fmla="*/ 0 w 364161"/>
                  <a:gd name="connsiteY0-26" fmla="*/ 304800 h 304800"/>
                  <a:gd name="connsiteX1-27" fmla="*/ 357187 w 364161"/>
                  <a:gd name="connsiteY1-28" fmla="*/ 138112 h 304800"/>
                  <a:gd name="connsiteX2-29" fmla="*/ 352425 w 364161"/>
                  <a:gd name="connsiteY2-30" fmla="*/ 0 h 304800"/>
                  <a:gd name="connsiteX3-31" fmla="*/ 0 w 364161"/>
                  <a:gd name="connsiteY3-32" fmla="*/ 304800 h 304800"/>
                  <a:gd name="connsiteX0-33" fmla="*/ 0 w 364161"/>
                  <a:gd name="connsiteY0-34" fmla="*/ 304800 h 304800"/>
                  <a:gd name="connsiteX1-35" fmla="*/ 357187 w 364161"/>
                  <a:gd name="connsiteY1-36" fmla="*/ 138112 h 304800"/>
                  <a:gd name="connsiteX2-37" fmla="*/ 352425 w 364161"/>
                  <a:gd name="connsiteY2-38" fmla="*/ 0 h 304800"/>
                  <a:gd name="connsiteX3-39" fmla="*/ 0 w 364161"/>
                  <a:gd name="connsiteY3-40" fmla="*/ 304800 h 304800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</a:cxnLst>
                <a:rect l="l" t="t" r="r" b="b"/>
                <a:pathLst>
                  <a:path w="364161" h="304800">
                    <a:moveTo>
                      <a:pt x="0" y="304800"/>
                    </a:moveTo>
                    <a:cubicBezTo>
                      <a:pt x="195262" y="292100"/>
                      <a:pt x="333375" y="288925"/>
                      <a:pt x="357187" y="138112"/>
                    </a:cubicBezTo>
                    <a:cubicBezTo>
                      <a:pt x="374650" y="73025"/>
                      <a:pt x="354012" y="46037"/>
                      <a:pt x="352425" y="0"/>
                    </a:cubicBezTo>
                    <a:cubicBezTo>
                      <a:pt x="244475" y="125413"/>
                      <a:pt x="127000" y="236538"/>
                      <a:pt x="0" y="304800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041835">
                      <a:alpha val="20000"/>
                    </a:srgbClr>
                  </a:gs>
                  <a:gs pos="81000">
                    <a:srgbClr val="0B7BA0">
                      <a:alpha val="20000"/>
                    </a:srgbClr>
                  </a:gs>
                  <a:gs pos="97000">
                    <a:srgbClr val="052F5A">
                      <a:alpha val="20000"/>
                    </a:srgbClr>
                  </a:gs>
                </a:gsLst>
                <a:path path="circle">
                  <a:fillToRect l="100000" t="100000"/>
                </a:path>
                <a:tileRect r="-100000" b="-100000"/>
              </a:gradFill>
              <a:ln>
                <a:gradFill>
                  <a:gsLst>
                    <a:gs pos="0">
                      <a:srgbClr val="041835">
                        <a:alpha val="20000"/>
                      </a:srgbClr>
                    </a:gs>
                    <a:gs pos="83000">
                      <a:srgbClr val="0B7BA0">
                        <a:alpha val="20000"/>
                      </a:srgbClr>
                    </a:gs>
                    <a:gs pos="100000">
                      <a:srgbClr val="052F5A">
                        <a:alpha val="20000"/>
                      </a:srgbClr>
                    </a:gs>
                  </a:gsLst>
                  <a:lin ang="5400000" scaled="1"/>
                </a:gra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7" name="任意多边形 16"/>
              <p:cNvSpPr/>
              <p:nvPr/>
            </p:nvSpPr>
            <p:spPr>
              <a:xfrm>
                <a:off x="1824038" y="3867150"/>
                <a:ext cx="514350" cy="255479"/>
              </a:xfrm>
              <a:custGeom>
                <a:avLst/>
                <a:gdLst>
                  <a:gd name="connsiteX0" fmla="*/ 514350 w 514350"/>
                  <a:gd name="connsiteY0" fmla="*/ 238125 h 238125"/>
                  <a:gd name="connsiteX1" fmla="*/ 166687 w 514350"/>
                  <a:gd name="connsiteY1" fmla="*/ 0 h 238125"/>
                  <a:gd name="connsiteX2" fmla="*/ 0 w 514350"/>
                  <a:gd name="connsiteY2" fmla="*/ 76200 h 238125"/>
                  <a:gd name="connsiteX3" fmla="*/ 514350 w 514350"/>
                  <a:gd name="connsiteY3" fmla="*/ 238125 h 238125"/>
                  <a:gd name="connsiteX0-1" fmla="*/ 514350 w 514350"/>
                  <a:gd name="connsiteY0-2" fmla="*/ 238125 h 238125"/>
                  <a:gd name="connsiteX1-3" fmla="*/ 166687 w 514350"/>
                  <a:gd name="connsiteY1-4" fmla="*/ 0 h 238125"/>
                  <a:gd name="connsiteX2-5" fmla="*/ 0 w 514350"/>
                  <a:gd name="connsiteY2-6" fmla="*/ 76200 h 238125"/>
                  <a:gd name="connsiteX3-7" fmla="*/ 514350 w 514350"/>
                  <a:gd name="connsiteY3-8" fmla="*/ 238125 h 238125"/>
                  <a:gd name="connsiteX0-9" fmla="*/ 514350 w 514350"/>
                  <a:gd name="connsiteY0-10" fmla="*/ 238125 h 238125"/>
                  <a:gd name="connsiteX1-11" fmla="*/ 166687 w 514350"/>
                  <a:gd name="connsiteY1-12" fmla="*/ 0 h 238125"/>
                  <a:gd name="connsiteX2-13" fmla="*/ 0 w 514350"/>
                  <a:gd name="connsiteY2-14" fmla="*/ 76200 h 238125"/>
                  <a:gd name="connsiteX3-15" fmla="*/ 514350 w 514350"/>
                  <a:gd name="connsiteY3-16" fmla="*/ 238125 h 238125"/>
                  <a:gd name="connsiteX0-17" fmla="*/ 514350 w 514350"/>
                  <a:gd name="connsiteY0-18" fmla="*/ 238125 h 254155"/>
                  <a:gd name="connsiteX1-19" fmla="*/ 166687 w 514350"/>
                  <a:gd name="connsiteY1-20" fmla="*/ 0 h 254155"/>
                  <a:gd name="connsiteX2-21" fmla="*/ 0 w 514350"/>
                  <a:gd name="connsiteY2-22" fmla="*/ 76200 h 254155"/>
                  <a:gd name="connsiteX3-23" fmla="*/ 514350 w 514350"/>
                  <a:gd name="connsiteY3-24" fmla="*/ 238125 h 254155"/>
                  <a:gd name="connsiteX0-25" fmla="*/ 514350 w 514350"/>
                  <a:gd name="connsiteY0-26" fmla="*/ 238125 h 255479"/>
                  <a:gd name="connsiteX1-27" fmla="*/ 166687 w 514350"/>
                  <a:gd name="connsiteY1-28" fmla="*/ 0 h 255479"/>
                  <a:gd name="connsiteX2-29" fmla="*/ 0 w 514350"/>
                  <a:gd name="connsiteY2-30" fmla="*/ 76200 h 255479"/>
                  <a:gd name="connsiteX3-31" fmla="*/ 514350 w 514350"/>
                  <a:gd name="connsiteY3-32" fmla="*/ 238125 h 255479"/>
                  <a:gd name="connsiteX0-33" fmla="*/ 514350 w 514350"/>
                  <a:gd name="connsiteY0-34" fmla="*/ 238125 h 255479"/>
                  <a:gd name="connsiteX1-35" fmla="*/ 166687 w 514350"/>
                  <a:gd name="connsiteY1-36" fmla="*/ 0 h 255479"/>
                  <a:gd name="connsiteX2-37" fmla="*/ 0 w 514350"/>
                  <a:gd name="connsiteY2-38" fmla="*/ 76200 h 255479"/>
                  <a:gd name="connsiteX3-39" fmla="*/ 514350 w 514350"/>
                  <a:gd name="connsiteY3-40" fmla="*/ 238125 h 255479"/>
                  <a:gd name="connsiteX0-41" fmla="*/ 514350 w 514350"/>
                  <a:gd name="connsiteY0-42" fmla="*/ 238125 h 255479"/>
                  <a:gd name="connsiteX1-43" fmla="*/ 166687 w 514350"/>
                  <a:gd name="connsiteY1-44" fmla="*/ 0 h 255479"/>
                  <a:gd name="connsiteX2-45" fmla="*/ 0 w 514350"/>
                  <a:gd name="connsiteY2-46" fmla="*/ 76200 h 255479"/>
                  <a:gd name="connsiteX3-47" fmla="*/ 514350 w 514350"/>
                  <a:gd name="connsiteY3-48" fmla="*/ 238125 h 255479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</a:cxnLst>
                <a:rect l="l" t="t" r="r" b="b"/>
                <a:pathLst>
                  <a:path w="514350" h="255479">
                    <a:moveTo>
                      <a:pt x="514350" y="238125"/>
                    </a:moveTo>
                    <a:cubicBezTo>
                      <a:pt x="379412" y="201612"/>
                      <a:pt x="282575" y="112712"/>
                      <a:pt x="166687" y="0"/>
                    </a:cubicBezTo>
                    <a:cubicBezTo>
                      <a:pt x="115887" y="6350"/>
                      <a:pt x="50800" y="17463"/>
                      <a:pt x="0" y="76200"/>
                    </a:cubicBezTo>
                    <a:cubicBezTo>
                      <a:pt x="14287" y="149225"/>
                      <a:pt x="180975" y="307975"/>
                      <a:pt x="514350" y="238125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041835">
                      <a:alpha val="20000"/>
                    </a:srgbClr>
                  </a:gs>
                  <a:gs pos="81000">
                    <a:srgbClr val="0B7BA0">
                      <a:alpha val="20000"/>
                    </a:srgbClr>
                  </a:gs>
                  <a:gs pos="97000">
                    <a:srgbClr val="052F5A">
                      <a:alpha val="20000"/>
                    </a:srgbClr>
                  </a:gs>
                </a:gsLst>
                <a:path path="circle">
                  <a:fillToRect l="100000" t="100000"/>
                </a:path>
                <a:tileRect r="-100000" b="-100000"/>
              </a:gradFill>
              <a:ln>
                <a:gradFill>
                  <a:gsLst>
                    <a:gs pos="0">
                      <a:srgbClr val="041835">
                        <a:alpha val="20000"/>
                      </a:srgbClr>
                    </a:gs>
                    <a:gs pos="83000">
                      <a:srgbClr val="0B7BA0">
                        <a:alpha val="20000"/>
                      </a:srgbClr>
                    </a:gs>
                    <a:gs pos="100000">
                      <a:srgbClr val="052F5A">
                        <a:alpha val="20000"/>
                      </a:srgbClr>
                    </a:gs>
                  </a:gsLst>
                  <a:lin ang="5400000" scaled="1"/>
                </a:gra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8" name="任意多边形 17"/>
              <p:cNvSpPr/>
              <p:nvPr/>
            </p:nvSpPr>
            <p:spPr>
              <a:xfrm>
                <a:off x="2405063" y="3971926"/>
                <a:ext cx="572821" cy="333706"/>
              </a:xfrm>
              <a:custGeom>
                <a:avLst/>
                <a:gdLst>
                  <a:gd name="connsiteX0" fmla="*/ 571500 w 571500"/>
                  <a:gd name="connsiteY0" fmla="*/ 0 h 309563"/>
                  <a:gd name="connsiteX1" fmla="*/ 0 w 571500"/>
                  <a:gd name="connsiteY1" fmla="*/ 123825 h 309563"/>
                  <a:gd name="connsiteX2" fmla="*/ 414337 w 571500"/>
                  <a:gd name="connsiteY2" fmla="*/ 309563 h 309563"/>
                  <a:gd name="connsiteX3" fmla="*/ 571500 w 571500"/>
                  <a:gd name="connsiteY3" fmla="*/ 0 h 309563"/>
                  <a:gd name="connsiteX0-1" fmla="*/ 571500 w 571500"/>
                  <a:gd name="connsiteY0-2" fmla="*/ 0 h 309563"/>
                  <a:gd name="connsiteX1-3" fmla="*/ 0 w 571500"/>
                  <a:gd name="connsiteY1-4" fmla="*/ 123825 h 309563"/>
                  <a:gd name="connsiteX2-5" fmla="*/ 414337 w 571500"/>
                  <a:gd name="connsiteY2-6" fmla="*/ 309563 h 309563"/>
                  <a:gd name="connsiteX3-7" fmla="*/ 571500 w 571500"/>
                  <a:gd name="connsiteY3-8" fmla="*/ 0 h 309563"/>
                  <a:gd name="connsiteX0-9" fmla="*/ 571500 w 572680"/>
                  <a:gd name="connsiteY0-10" fmla="*/ 0 h 309563"/>
                  <a:gd name="connsiteX1-11" fmla="*/ 0 w 572680"/>
                  <a:gd name="connsiteY1-12" fmla="*/ 123825 h 309563"/>
                  <a:gd name="connsiteX2-13" fmla="*/ 414337 w 572680"/>
                  <a:gd name="connsiteY2-14" fmla="*/ 309563 h 309563"/>
                  <a:gd name="connsiteX3-15" fmla="*/ 571500 w 572680"/>
                  <a:gd name="connsiteY3-16" fmla="*/ 0 h 309563"/>
                  <a:gd name="connsiteX0-17" fmla="*/ 571500 w 572821"/>
                  <a:gd name="connsiteY0-18" fmla="*/ 0 h 309563"/>
                  <a:gd name="connsiteX1-19" fmla="*/ 0 w 572821"/>
                  <a:gd name="connsiteY1-20" fmla="*/ 123825 h 309563"/>
                  <a:gd name="connsiteX2-21" fmla="*/ 414337 w 572821"/>
                  <a:gd name="connsiteY2-22" fmla="*/ 309563 h 309563"/>
                  <a:gd name="connsiteX3-23" fmla="*/ 571500 w 572821"/>
                  <a:gd name="connsiteY3-24" fmla="*/ 0 h 309563"/>
                  <a:gd name="connsiteX0-25" fmla="*/ 571500 w 572821"/>
                  <a:gd name="connsiteY0-26" fmla="*/ 0 h 328235"/>
                  <a:gd name="connsiteX1-27" fmla="*/ 0 w 572821"/>
                  <a:gd name="connsiteY1-28" fmla="*/ 123825 h 328235"/>
                  <a:gd name="connsiteX2-29" fmla="*/ 414337 w 572821"/>
                  <a:gd name="connsiteY2-30" fmla="*/ 309563 h 328235"/>
                  <a:gd name="connsiteX3-31" fmla="*/ 571500 w 572821"/>
                  <a:gd name="connsiteY3-32" fmla="*/ 0 h 328235"/>
                  <a:gd name="connsiteX0-33" fmla="*/ 571500 w 572821"/>
                  <a:gd name="connsiteY0-34" fmla="*/ 0 h 333706"/>
                  <a:gd name="connsiteX1-35" fmla="*/ 0 w 572821"/>
                  <a:gd name="connsiteY1-36" fmla="*/ 123825 h 333706"/>
                  <a:gd name="connsiteX2-37" fmla="*/ 414337 w 572821"/>
                  <a:gd name="connsiteY2-38" fmla="*/ 309563 h 333706"/>
                  <a:gd name="connsiteX3-39" fmla="*/ 571500 w 572821"/>
                  <a:gd name="connsiteY3-40" fmla="*/ 0 h 33370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</a:cxnLst>
                <a:rect l="l" t="t" r="r" b="b"/>
                <a:pathLst>
                  <a:path w="572821" h="333706">
                    <a:moveTo>
                      <a:pt x="571500" y="0"/>
                    </a:moveTo>
                    <a:cubicBezTo>
                      <a:pt x="381000" y="41275"/>
                      <a:pt x="204788" y="192088"/>
                      <a:pt x="0" y="123825"/>
                    </a:cubicBezTo>
                    <a:cubicBezTo>
                      <a:pt x="9525" y="252413"/>
                      <a:pt x="190500" y="390525"/>
                      <a:pt x="414337" y="309563"/>
                    </a:cubicBezTo>
                    <a:cubicBezTo>
                      <a:pt x="481013" y="263525"/>
                      <a:pt x="585787" y="146051"/>
                      <a:pt x="571500" y="0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041835">
                      <a:alpha val="20000"/>
                    </a:srgbClr>
                  </a:gs>
                  <a:gs pos="81000">
                    <a:srgbClr val="0B7BA0">
                      <a:alpha val="20000"/>
                    </a:srgbClr>
                  </a:gs>
                  <a:gs pos="97000">
                    <a:srgbClr val="052F5A">
                      <a:alpha val="20000"/>
                    </a:srgbClr>
                  </a:gs>
                </a:gsLst>
                <a:path path="circle">
                  <a:fillToRect l="100000" t="100000"/>
                </a:path>
                <a:tileRect r="-100000" b="-100000"/>
              </a:gradFill>
              <a:ln>
                <a:gradFill>
                  <a:gsLst>
                    <a:gs pos="0">
                      <a:srgbClr val="041835">
                        <a:alpha val="20000"/>
                      </a:srgbClr>
                    </a:gs>
                    <a:gs pos="83000">
                      <a:srgbClr val="0B7BA0">
                        <a:alpha val="20000"/>
                      </a:srgbClr>
                    </a:gs>
                    <a:gs pos="100000">
                      <a:srgbClr val="052F5A">
                        <a:alpha val="20000"/>
                      </a:srgbClr>
                    </a:gs>
                  </a:gsLst>
                  <a:lin ang="5400000" scaled="1"/>
                </a:gra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9" name="任意多边形 18"/>
              <p:cNvSpPr/>
              <p:nvPr/>
            </p:nvSpPr>
            <p:spPr>
              <a:xfrm>
                <a:off x="3000375" y="3967163"/>
                <a:ext cx="600075" cy="346009"/>
              </a:xfrm>
              <a:custGeom>
                <a:avLst/>
                <a:gdLst>
                  <a:gd name="connsiteX0" fmla="*/ 0 w 600075"/>
                  <a:gd name="connsiteY0" fmla="*/ 0 h 338137"/>
                  <a:gd name="connsiteX1" fmla="*/ 257175 w 600075"/>
                  <a:gd name="connsiteY1" fmla="*/ 338137 h 338137"/>
                  <a:gd name="connsiteX2" fmla="*/ 600075 w 600075"/>
                  <a:gd name="connsiteY2" fmla="*/ 133350 h 338137"/>
                  <a:gd name="connsiteX3" fmla="*/ 0 w 600075"/>
                  <a:gd name="connsiteY3" fmla="*/ 0 h 338137"/>
                  <a:gd name="connsiteX0-1" fmla="*/ 0 w 600075"/>
                  <a:gd name="connsiteY0-2" fmla="*/ 0 h 338137"/>
                  <a:gd name="connsiteX1-3" fmla="*/ 257175 w 600075"/>
                  <a:gd name="connsiteY1-4" fmla="*/ 338137 h 338137"/>
                  <a:gd name="connsiteX2-5" fmla="*/ 600075 w 600075"/>
                  <a:gd name="connsiteY2-6" fmla="*/ 133350 h 338137"/>
                  <a:gd name="connsiteX3-7" fmla="*/ 0 w 600075"/>
                  <a:gd name="connsiteY3-8" fmla="*/ 0 h 338137"/>
                  <a:gd name="connsiteX0-9" fmla="*/ 0 w 600075"/>
                  <a:gd name="connsiteY0-10" fmla="*/ 0 h 338137"/>
                  <a:gd name="connsiteX1-11" fmla="*/ 257175 w 600075"/>
                  <a:gd name="connsiteY1-12" fmla="*/ 338137 h 338137"/>
                  <a:gd name="connsiteX2-13" fmla="*/ 600075 w 600075"/>
                  <a:gd name="connsiteY2-14" fmla="*/ 133350 h 338137"/>
                  <a:gd name="connsiteX3-15" fmla="*/ 0 w 600075"/>
                  <a:gd name="connsiteY3-16" fmla="*/ 0 h 338137"/>
                  <a:gd name="connsiteX0-17" fmla="*/ 0 w 600075"/>
                  <a:gd name="connsiteY0-18" fmla="*/ 0 h 338137"/>
                  <a:gd name="connsiteX1-19" fmla="*/ 257175 w 600075"/>
                  <a:gd name="connsiteY1-20" fmla="*/ 338137 h 338137"/>
                  <a:gd name="connsiteX2-21" fmla="*/ 600075 w 600075"/>
                  <a:gd name="connsiteY2-22" fmla="*/ 133350 h 338137"/>
                  <a:gd name="connsiteX3-23" fmla="*/ 0 w 600075"/>
                  <a:gd name="connsiteY3-24" fmla="*/ 0 h 338137"/>
                  <a:gd name="connsiteX0-25" fmla="*/ 0 w 600075"/>
                  <a:gd name="connsiteY0-26" fmla="*/ 0 h 346009"/>
                  <a:gd name="connsiteX1-27" fmla="*/ 257175 w 600075"/>
                  <a:gd name="connsiteY1-28" fmla="*/ 338137 h 346009"/>
                  <a:gd name="connsiteX2-29" fmla="*/ 600075 w 600075"/>
                  <a:gd name="connsiteY2-30" fmla="*/ 133350 h 346009"/>
                  <a:gd name="connsiteX3-31" fmla="*/ 0 w 600075"/>
                  <a:gd name="connsiteY3-32" fmla="*/ 0 h 346009"/>
                  <a:gd name="connsiteX0-33" fmla="*/ 0 w 600075"/>
                  <a:gd name="connsiteY0-34" fmla="*/ 0 h 346009"/>
                  <a:gd name="connsiteX1-35" fmla="*/ 257175 w 600075"/>
                  <a:gd name="connsiteY1-36" fmla="*/ 338137 h 346009"/>
                  <a:gd name="connsiteX2-37" fmla="*/ 600075 w 600075"/>
                  <a:gd name="connsiteY2-38" fmla="*/ 133350 h 346009"/>
                  <a:gd name="connsiteX3-39" fmla="*/ 0 w 600075"/>
                  <a:gd name="connsiteY3-40" fmla="*/ 0 h 346009"/>
                  <a:gd name="connsiteX0-41" fmla="*/ 0 w 600075"/>
                  <a:gd name="connsiteY0-42" fmla="*/ 0 h 346009"/>
                  <a:gd name="connsiteX1-43" fmla="*/ 257175 w 600075"/>
                  <a:gd name="connsiteY1-44" fmla="*/ 338137 h 346009"/>
                  <a:gd name="connsiteX2-45" fmla="*/ 600075 w 600075"/>
                  <a:gd name="connsiteY2-46" fmla="*/ 133350 h 346009"/>
                  <a:gd name="connsiteX3-47" fmla="*/ 0 w 600075"/>
                  <a:gd name="connsiteY3-48" fmla="*/ 0 h 346009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</a:cxnLst>
                <a:rect l="l" t="t" r="r" b="b"/>
                <a:pathLst>
                  <a:path w="600075" h="346009">
                    <a:moveTo>
                      <a:pt x="0" y="0"/>
                    </a:moveTo>
                    <a:cubicBezTo>
                      <a:pt x="9525" y="103187"/>
                      <a:pt x="-4762" y="263525"/>
                      <a:pt x="257175" y="338137"/>
                    </a:cubicBezTo>
                    <a:cubicBezTo>
                      <a:pt x="338138" y="369888"/>
                      <a:pt x="528637" y="306387"/>
                      <a:pt x="600075" y="133350"/>
                    </a:cubicBezTo>
                    <a:cubicBezTo>
                      <a:pt x="400050" y="203200"/>
                      <a:pt x="195263" y="68262"/>
                      <a:pt x="0" y="0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041835">
                      <a:alpha val="20000"/>
                    </a:srgbClr>
                  </a:gs>
                  <a:gs pos="81000">
                    <a:srgbClr val="0B7BA0">
                      <a:alpha val="20000"/>
                    </a:srgbClr>
                  </a:gs>
                  <a:gs pos="97000">
                    <a:srgbClr val="052F5A">
                      <a:alpha val="20000"/>
                    </a:srgbClr>
                  </a:gs>
                </a:gsLst>
                <a:path path="circle">
                  <a:fillToRect l="100000" t="100000"/>
                </a:path>
                <a:tileRect r="-100000" b="-100000"/>
              </a:gradFill>
              <a:ln>
                <a:gradFill>
                  <a:gsLst>
                    <a:gs pos="0">
                      <a:srgbClr val="041835">
                        <a:alpha val="20000"/>
                      </a:srgbClr>
                    </a:gs>
                    <a:gs pos="83000">
                      <a:srgbClr val="0B7BA0">
                        <a:alpha val="20000"/>
                      </a:srgbClr>
                    </a:gs>
                    <a:gs pos="100000">
                      <a:srgbClr val="052F5A">
                        <a:alpha val="20000"/>
                      </a:srgbClr>
                    </a:gs>
                  </a:gsLst>
                  <a:lin ang="5400000" scaled="1"/>
                </a:gra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0" name="任意多边形 19"/>
              <p:cNvSpPr/>
              <p:nvPr/>
            </p:nvSpPr>
            <p:spPr>
              <a:xfrm>
                <a:off x="3648075" y="3867151"/>
                <a:ext cx="533400" cy="255241"/>
              </a:xfrm>
              <a:custGeom>
                <a:avLst/>
                <a:gdLst>
                  <a:gd name="connsiteX0" fmla="*/ 0 w 533400"/>
                  <a:gd name="connsiteY0" fmla="*/ 233363 h 233363"/>
                  <a:gd name="connsiteX1" fmla="*/ 338138 w 533400"/>
                  <a:gd name="connsiteY1" fmla="*/ 0 h 233363"/>
                  <a:gd name="connsiteX2" fmla="*/ 533400 w 533400"/>
                  <a:gd name="connsiteY2" fmla="*/ 76200 h 233363"/>
                  <a:gd name="connsiteX3" fmla="*/ 0 w 533400"/>
                  <a:gd name="connsiteY3" fmla="*/ 233363 h 233363"/>
                  <a:gd name="connsiteX0-1" fmla="*/ 0 w 533400"/>
                  <a:gd name="connsiteY0-2" fmla="*/ 233363 h 248542"/>
                  <a:gd name="connsiteX1-3" fmla="*/ 338138 w 533400"/>
                  <a:gd name="connsiteY1-4" fmla="*/ 0 h 248542"/>
                  <a:gd name="connsiteX2-5" fmla="*/ 533400 w 533400"/>
                  <a:gd name="connsiteY2-6" fmla="*/ 76200 h 248542"/>
                  <a:gd name="connsiteX3-7" fmla="*/ 0 w 533400"/>
                  <a:gd name="connsiteY3-8" fmla="*/ 233363 h 248542"/>
                  <a:gd name="connsiteX0-9" fmla="*/ 0 w 533400"/>
                  <a:gd name="connsiteY0-10" fmla="*/ 233363 h 255241"/>
                  <a:gd name="connsiteX1-11" fmla="*/ 338138 w 533400"/>
                  <a:gd name="connsiteY1-12" fmla="*/ 0 h 255241"/>
                  <a:gd name="connsiteX2-13" fmla="*/ 533400 w 533400"/>
                  <a:gd name="connsiteY2-14" fmla="*/ 76200 h 255241"/>
                  <a:gd name="connsiteX3-15" fmla="*/ 0 w 533400"/>
                  <a:gd name="connsiteY3-16" fmla="*/ 233363 h 255241"/>
                  <a:gd name="connsiteX0-17" fmla="*/ 0 w 533400"/>
                  <a:gd name="connsiteY0-18" fmla="*/ 233363 h 255241"/>
                  <a:gd name="connsiteX1-19" fmla="*/ 338138 w 533400"/>
                  <a:gd name="connsiteY1-20" fmla="*/ 0 h 255241"/>
                  <a:gd name="connsiteX2-21" fmla="*/ 533400 w 533400"/>
                  <a:gd name="connsiteY2-22" fmla="*/ 76200 h 255241"/>
                  <a:gd name="connsiteX3-23" fmla="*/ 0 w 533400"/>
                  <a:gd name="connsiteY3-24" fmla="*/ 233363 h 255241"/>
                  <a:gd name="connsiteX0-25" fmla="*/ 0 w 533400"/>
                  <a:gd name="connsiteY0-26" fmla="*/ 233363 h 255241"/>
                  <a:gd name="connsiteX1-27" fmla="*/ 338138 w 533400"/>
                  <a:gd name="connsiteY1-28" fmla="*/ 0 h 255241"/>
                  <a:gd name="connsiteX2-29" fmla="*/ 533400 w 533400"/>
                  <a:gd name="connsiteY2-30" fmla="*/ 76200 h 255241"/>
                  <a:gd name="connsiteX3-31" fmla="*/ 0 w 533400"/>
                  <a:gd name="connsiteY3-32" fmla="*/ 233363 h 255241"/>
                  <a:gd name="connsiteX0-33" fmla="*/ 0 w 533400"/>
                  <a:gd name="connsiteY0-34" fmla="*/ 233363 h 255241"/>
                  <a:gd name="connsiteX1-35" fmla="*/ 338138 w 533400"/>
                  <a:gd name="connsiteY1-36" fmla="*/ 0 h 255241"/>
                  <a:gd name="connsiteX2-37" fmla="*/ 533400 w 533400"/>
                  <a:gd name="connsiteY2-38" fmla="*/ 76200 h 255241"/>
                  <a:gd name="connsiteX3-39" fmla="*/ 0 w 533400"/>
                  <a:gd name="connsiteY3-40" fmla="*/ 233363 h 255241"/>
                  <a:gd name="connsiteX0-41" fmla="*/ 0 w 533400"/>
                  <a:gd name="connsiteY0-42" fmla="*/ 233363 h 255241"/>
                  <a:gd name="connsiteX1-43" fmla="*/ 338138 w 533400"/>
                  <a:gd name="connsiteY1-44" fmla="*/ 0 h 255241"/>
                  <a:gd name="connsiteX2-45" fmla="*/ 533400 w 533400"/>
                  <a:gd name="connsiteY2-46" fmla="*/ 76200 h 255241"/>
                  <a:gd name="connsiteX3-47" fmla="*/ 0 w 533400"/>
                  <a:gd name="connsiteY3-48" fmla="*/ 233363 h 255241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</a:cxnLst>
                <a:rect l="l" t="t" r="r" b="b"/>
                <a:pathLst>
                  <a:path w="533400" h="255241">
                    <a:moveTo>
                      <a:pt x="0" y="233363"/>
                    </a:moveTo>
                    <a:cubicBezTo>
                      <a:pt x="131763" y="203200"/>
                      <a:pt x="249237" y="120651"/>
                      <a:pt x="338138" y="0"/>
                    </a:cubicBezTo>
                    <a:cubicBezTo>
                      <a:pt x="403225" y="1588"/>
                      <a:pt x="477838" y="17463"/>
                      <a:pt x="533400" y="76200"/>
                    </a:cubicBezTo>
                    <a:cubicBezTo>
                      <a:pt x="450850" y="204788"/>
                      <a:pt x="263525" y="300037"/>
                      <a:pt x="0" y="233363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041835">
                      <a:alpha val="20000"/>
                    </a:srgbClr>
                  </a:gs>
                  <a:gs pos="81000">
                    <a:srgbClr val="0B7BA0">
                      <a:alpha val="20000"/>
                    </a:srgbClr>
                  </a:gs>
                  <a:gs pos="97000">
                    <a:srgbClr val="052F5A">
                      <a:alpha val="20000"/>
                    </a:srgbClr>
                  </a:gs>
                </a:gsLst>
                <a:path path="circle">
                  <a:fillToRect l="100000" t="100000"/>
                </a:path>
                <a:tileRect r="-100000" b="-100000"/>
              </a:gradFill>
              <a:ln>
                <a:gradFill>
                  <a:gsLst>
                    <a:gs pos="0">
                      <a:srgbClr val="041835">
                        <a:alpha val="20000"/>
                      </a:srgbClr>
                    </a:gs>
                    <a:gs pos="83000">
                      <a:srgbClr val="0B7BA0">
                        <a:alpha val="20000"/>
                      </a:srgbClr>
                    </a:gs>
                    <a:gs pos="100000">
                      <a:srgbClr val="052F5A">
                        <a:alpha val="20000"/>
                      </a:srgbClr>
                    </a:gs>
                  </a:gsLst>
                  <a:lin ang="5400000" scaled="1"/>
                </a:gra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sp>
          <p:nvSpPr>
            <p:cNvPr id="21" name="文本框 20"/>
            <p:cNvSpPr txBox="1"/>
            <p:nvPr/>
          </p:nvSpPr>
          <p:spPr>
            <a:xfrm>
              <a:off x="3078428" y="1520749"/>
              <a:ext cx="1261884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zh-CN"/>
              </a:defPPr>
              <a:lvl1pPr>
                <a:defRPr sz="2400" cap="all">
                  <a:solidFill>
                    <a:srgbClr val="FDF2C4"/>
                  </a:solidFill>
                  <a:latin typeface="黑体" panose="02010609060101010101" pitchFamily="49" charset="-122"/>
                  <a:ea typeface="黑体" panose="02010609060101010101" pitchFamily="49" charset="-122"/>
                </a:defRPr>
              </a:lvl1pPr>
            </a:lstStyle>
            <a:p>
              <a:r>
                <a:rPr lang="en-US" altLang="zh-CN" dirty="0"/>
                <a:t>PART O1</a:t>
              </a:r>
              <a:endParaRPr lang="zh-CN" altLang="en-US" dirty="0"/>
            </a:p>
          </p:txBody>
        </p:sp>
      </p:grpSp>
      <p:grpSp>
        <p:nvGrpSpPr>
          <p:cNvPr id="22" name="组合 21"/>
          <p:cNvGrpSpPr/>
          <p:nvPr/>
        </p:nvGrpSpPr>
        <p:grpSpPr>
          <a:xfrm>
            <a:off x="2187683" y="2115059"/>
            <a:ext cx="1345825" cy="841897"/>
            <a:chOff x="2999656" y="1340768"/>
            <a:chExt cx="1345825" cy="841897"/>
          </a:xfrm>
        </p:grpSpPr>
        <p:grpSp>
          <p:nvGrpSpPr>
            <p:cNvPr id="23" name="组合 22"/>
            <p:cNvGrpSpPr/>
            <p:nvPr/>
          </p:nvGrpSpPr>
          <p:grpSpPr>
            <a:xfrm>
              <a:off x="2999656" y="1340768"/>
              <a:ext cx="1345825" cy="841897"/>
              <a:chOff x="1824038" y="2838450"/>
              <a:chExt cx="2357437" cy="1474722"/>
            </a:xfrm>
            <a:effectLst/>
          </p:grpSpPr>
          <p:sp>
            <p:nvSpPr>
              <p:cNvPr id="25" name="任意多边形 24"/>
              <p:cNvSpPr/>
              <p:nvPr/>
            </p:nvSpPr>
            <p:spPr>
              <a:xfrm>
                <a:off x="2656910" y="2924175"/>
                <a:ext cx="679267" cy="1015289"/>
              </a:xfrm>
              <a:custGeom>
                <a:avLst/>
                <a:gdLst>
                  <a:gd name="connsiteX0" fmla="*/ 76200 w 142875"/>
                  <a:gd name="connsiteY0" fmla="*/ 0 h 1014413"/>
                  <a:gd name="connsiteX1" fmla="*/ 142875 w 142875"/>
                  <a:gd name="connsiteY1" fmla="*/ 1014413 h 1014413"/>
                  <a:gd name="connsiteX2" fmla="*/ 0 w 142875"/>
                  <a:gd name="connsiteY2" fmla="*/ 1009650 h 1014413"/>
                  <a:gd name="connsiteX3" fmla="*/ 76200 w 142875"/>
                  <a:gd name="connsiteY3" fmla="*/ 0 h 1014413"/>
                  <a:gd name="connsiteX0-1" fmla="*/ 242323 w 308998"/>
                  <a:gd name="connsiteY0-2" fmla="*/ 0 h 1014413"/>
                  <a:gd name="connsiteX1-3" fmla="*/ 308998 w 308998"/>
                  <a:gd name="connsiteY1-4" fmla="*/ 1014413 h 1014413"/>
                  <a:gd name="connsiteX2-5" fmla="*/ 166123 w 308998"/>
                  <a:gd name="connsiteY2-6" fmla="*/ 1009650 h 1014413"/>
                  <a:gd name="connsiteX3-7" fmla="*/ 242323 w 308998"/>
                  <a:gd name="connsiteY3-8" fmla="*/ 0 h 1014413"/>
                  <a:gd name="connsiteX0-9" fmla="*/ 338703 w 405378"/>
                  <a:gd name="connsiteY0-10" fmla="*/ 0 h 1014413"/>
                  <a:gd name="connsiteX1-11" fmla="*/ 405378 w 405378"/>
                  <a:gd name="connsiteY1-12" fmla="*/ 1014413 h 1014413"/>
                  <a:gd name="connsiteX2-13" fmla="*/ 262503 w 405378"/>
                  <a:gd name="connsiteY2-14" fmla="*/ 1009650 h 1014413"/>
                  <a:gd name="connsiteX3-15" fmla="*/ 338703 w 405378"/>
                  <a:gd name="connsiteY3-16" fmla="*/ 0 h 1014413"/>
                  <a:gd name="connsiteX0-17" fmla="*/ 338703 w 609256"/>
                  <a:gd name="connsiteY0-18" fmla="*/ 0 h 1014413"/>
                  <a:gd name="connsiteX1-19" fmla="*/ 405378 w 609256"/>
                  <a:gd name="connsiteY1-20" fmla="*/ 1014413 h 1014413"/>
                  <a:gd name="connsiteX2-21" fmla="*/ 262503 w 609256"/>
                  <a:gd name="connsiteY2-22" fmla="*/ 1009650 h 1014413"/>
                  <a:gd name="connsiteX3-23" fmla="*/ 338703 w 609256"/>
                  <a:gd name="connsiteY3-24" fmla="*/ 0 h 1014413"/>
                  <a:gd name="connsiteX0-25" fmla="*/ 338703 w 679267"/>
                  <a:gd name="connsiteY0-26" fmla="*/ 0 h 1014413"/>
                  <a:gd name="connsiteX1-27" fmla="*/ 405378 w 679267"/>
                  <a:gd name="connsiteY1-28" fmla="*/ 1014413 h 1014413"/>
                  <a:gd name="connsiteX2-29" fmla="*/ 262503 w 679267"/>
                  <a:gd name="connsiteY2-30" fmla="*/ 1009650 h 1014413"/>
                  <a:gd name="connsiteX3-31" fmla="*/ 338703 w 679267"/>
                  <a:gd name="connsiteY3-32" fmla="*/ 0 h 1014413"/>
                  <a:gd name="connsiteX0-33" fmla="*/ 338703 w 679267"/>
                  <a:gd name="connsiteY0-34" fmla="*/ 0 h 1015289"/>
                  <a:gd name="connsiteX1-35" fmla="*/ 405378 w 679267"/>
                  <a:gd name="connsiteY1-36" fmla="*/ 1014413 h 1015289"/>
                  <a:gd name="connsiteX2-37" fmla="*/ 262503 w 679267"/>
                  <a:gd name="connsiteY2-38" fmla="*/ 1009650 h 1015289"/>
                  <a:gd name="connsiteX3-39" fmla="*/ 338703 w 679267"/>
                  <a:gd name="connsiteY3-40" fmla="*/ 0 h 1015289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</a:cxnLst>
                <a:rect l="l" t="t" r="r" b="b"/>
                <a:pathLst>
                  <a:path w="679267" h="1015289">
                    <a:moveTo>
                      <a:pt x="338703" y="0"/>
                    </a:moveTo>
                    <a:cubicBezTo>
                      <a:pt x="918140" y="409575"/>
                      <a:pt x="630803" y="757237"/>
                      <a:pt x="405378" y="1014413"/>
                    </a:cubicBezTo>
                    <a:cubicBezTo>
                      <a:pt x="357753" y="1017588"/>
                      <a:pt x="310128" y="1011238"/>
                      <a:pt x="262503" y="1009650"/>
                    </a:cubicBezTo>
                    <a:cubicBezTo>
                      <a:pt x="-26422" y="696913"/>
                      <a:pt x="-172472" y="331788"/>
                      <a:pt x="338703" y="0"/>
                    </a:cubicBezTo>
                    <a:close/>
                  </a:path>
                </a:pathLst>
              </a:custGeom>
              <a:gradFill flip="none" rotWithShape="1">
                <a:gsLst>
                  <a:gs pos="17000">
                    <a:srgbClr val="041835">
                      <a:alpha val="50000"/>
                    </a:srgbClr>
                  </a:gs>
                  <a:gs pos="81000">
                    <a:srgbClr val="0B7BA0">
                      <a:alpha val="60000"/>
                    </a:srgbClr>
                  </a:gs>
                  <a:gs pos="97000">
                    <a:srgbClr val="052F5A">
                      <a:alpha val="50000"/>
                    </a:srgbClr>
                  </a:gs>
                </a:gsLst>
                <a:path path="circle">
                  <a:fillToRect l="100000" t="100000"/>
                </a:path>
                <a:tileRect r="-100000" b="-100000"/>
              </a:gradFill>
              <a:ln>
                <a:gradFill>
                  <a:gsLst>
                    <a:gs pos="0">
                      <a:srgbClr val="041835">
                        <a:alpha val="50000"/>
                      </a:srgbClr>
                    </a:gs>
                    <a:gs pos="83000">
                      <a:srgbClr val="0B7BA0">
                        <a:alpha val="60000"/>
                      </a:srgbClr>
                    </a:gs>
                    <a:gs pos="100000">
                      <a:srgbClr val="052F5A">
                        <a:alpha val="50000"/>
                      </a:srgbClr>
                    </a:gs>
                  </a:gsLst>
                  <a:lin ang="5400000" scaled="1"/>
                </a:gra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6" name="任意多边形 25"/>
              <p:cNvSpPr/>
              <p:nvPr/>
            </p:nvSpPr>
            <p:spPr>
              <a:xfrm>
                <a:off x="2449997" y="2838450"/>
                <a:ext cx="336065" cy="914400"/>
              </a:xfrm>
              <a:custGeom>
                <a:avLst/>
                <a:gdLst>
                  <a:gd name="connsiteX0" fmla="*/ 147638 w 147638"/>
                  <a:gd name="connsiteY0" fmla="*/ 228600 h 914400"/>
                  <a:gd name="connsiteX1" fmla="*/ 0 w 147638"/>
                  <a:gd name="connsiteY1" fmla="*/ 0 h 914400"/>
                  <a:gd name="connsiteX2" fmla="*/ 100013 w 147638"/>
                  <a:gd name="connsiteY2" fmla="*/ 914400 h 914400"/>
                  <a:gd name="connsiteX3" fmla="*/ 147638 w 147638"/>
                  <a:gd name="connsiteY3" fmla="*/ 228600 h 914400"/>
                  <a:gd name="connsiteX0-1" fmla="*/ 147638 w 147638"/>
                  <a:gd name="connsiteY0-2" fmla="*/ 228600 h 914400"/>
                  <a:gd name="connsiteX1-3" fmla="*/ 0 w 147638"/>
                  <a:gd name="connsiteY1-4" fmla="*/ 0 h 914400"/>
                  <a:gd name="connsiteX2-5" fmla="*/ 100013 w 147638"/>
                  <a:gd name="connsiteY2-6" fmla="*/ 914400 h 914400"/>
                  <a:gd name="connsiteX3-7" fmla="*/ 147638 w 147638"/>
                  <a:gd name="connsiteY3-8" fmla="*/ 228600 h 914400"/>
                  <a:gd name="connsiteX0-9" fmla="*/ 147638 w 147638"/>
                  <a:gd name="connsiteY0-10" fmla="*/ 228600 h 914400"/>
                  <a:gd name="connsiteX1-11" fmla="*/ 0 w 147638"/>
                  <a:gd name="connsiteY1-12" fmla="*/ 0 h 914400"/>
                  <a:gd name="connsiteX2-13" fmla="*/ 100013 w 147638"/>
                  <a:gd name="connsiteY2-14" fmla="*/ 914400 h 914400"/>
                  <a:gd name="connsiteX3-15" fmla="*/ 147638 w 147638"/>
                  <a:gd name="connsiteY3-16" fmla="*/ 228600 h 914400"/>
                  <a:gd name="connsiteX0-17" fmla="*/ 283642 w 283642"/>
                  <a:gd name="connsiteY0-18" fmla="*/ 228600 h 914400"/>
                  <a:gd name="connsiteX1-19" fmla="*/ 136004 w 283642"/>
                  <a:gd name="connsiteY1-20" fmla="*/ 0 h 914400"/>
                  <a:gd name="connsiteX2-21" fmla="*/ 236017 w 283642"/>
                  <a:gd name="connsiteY2-22" fmla="*/ 914400 h 914400"/>
                  <a:gd name="connsiteX3-23" fmla="*/ 283642 w 283642"/>
                  <a:gd name="connsiteY3-24" fmla="*/ 228600 h 914400"/>
                  <a:gd name="connsiteX0-25" fmla="*/ 336065 w 336065"/>
                  <a:gd name="connsiteY0-26" fmla="*/ 228600 h 914400"/>
                  <a:gd name="connsiteX1-27" fmla="*/ 188427 w 336065"/>
                  <a:gd name="connsiteY1-28" fmla="*/ 0 h 914400"/>
                  <a:gd name="connsiteX2-29" fmla="*/ 288440 w 336065"/>
                  <a:gd name="connsiteY2-30" fmla="*/ 914400 h 914400"/>
                  <a:gd name="connsiteX3-31" fmla="*/ 336065 w 336065"/>
                  <a:gd name="connsiteY3-32" fmla="*/ 228600 h 914400"/>
                  <a:gd name="connsiteX0-33" fmla="*/ 336065 w 336065"/>
                  <a:gd name="connsiteY0-34" fmla="*/ 228600 h 914400"/>
                  <a:gd name="connsiteX1-35" fmla="*/ 188427 w 336065"/>
                  <a:gd name="connsiteY1-36" fmla="*/ 0 h 914400"/>
                  <a:gd name="connsiteX2-37" fmla="*/ 288440 w 336065"/>
                  <a:gd name="connsiteY2-38" fmla="*/ 914400 h 914400"/>
                  <a:gd name="connsiteX3-39" fmla="*/ 336065 w 336065"/>
                  <a:gd name="connsiteY3-40" fmla="*/ 228600 h 914400"/>
                  <a:gd name="connsiteX0-41" fmla="*/ 336065 w 336065"/>
                  <a:gd name="connsiteY0-42" fmla="*/ 228600 h 914400"/>
                  <a:gd name="connsiteX1-43" fmla="*/ 188427 w 336065"/>
                  <a:gd name="connsiteY1-44" fmla="*/ 0 h 914400"/>
                  <a:gd name="connsiteX2-45" fmla="*/ 288440 w 336065"/>
                  <a:gd name="connsiteY2-46" fmla="*/ 914400 h 914400"/>
                  <a:gd name="connsiteX3-47" fmla="*/ 336065 w 336065"/>
                  <a:gd name="connsiteY3-48" fmla="*/ 228600 h 914400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</a:cxnLst>
                <a:rect l="l" t="t" r="r" b="b"/>
                <a:pathLst>
                  <a:path w="336065" h="914400">
                    <a:moveTo>
                      <a:pt x="336065" y="228600"/>
                    </a:moveTo>
                    <a:cubicBezTo>
                      <a:pt x="305902" y="128588"/>
                      <a:pt x="242403" y="66675"/>
                      <a:pt x="188427" y="0"/>
                    </a:cubicBezTo>
                    <a:cubicBezTo>
                      <a:pt x="-154472" y="385763"/>
                      <a:pt x="26502" y="723900"/>
                      <a:pt x="288440" y="914400"/>
                    </a:cubicBezTo>
                    <a:cubicBezTo>
                      <a:pt x="61427" y="547688"/>
                      <a:pt x="224940" y="323850"/>
                      <a:pt x="336065" y="228600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041835">
                      <a:alpha val="20000"/>
                    </a:srgbClr>
                  </a:gs>
                  <a:gs pos="81000">
                    <a:srgbClr val="0B7BA0">
                      <a:alpha val="20000"/>
                    </a:srgbClr>
                  </a:gs>
                  <a:gs pos="97000">
                    <a:srgbClr val="052F5A">
                      <a:alpha val="20000"/>
                    </a:srgbClr>
                  </a:gs>
                </a:gsLst>
                <a:path path="circle">
                  <a:fillToRect l="100000" t="100000"/>
                </a:path>
                <a:tileRect r="-100000" b="-100000"/>
              </a:gradFill>
              <a:ln>
                <a:gradFill>
                  <a:gsLst>
                    <a:gs pos="0">
                      <a:srgbClr val="041835">
                        <a:alpha val="20000"/>
                      </a:srgbClr>
                    </a:gs>
                    <a:gs pos="83000">
                      <a:srgbClr val="0B7BA0">
                        <a:alpha val="20000"/>
                      </a:srgbClr>
                    </a:gs>
                    <a:gs pos="100000">
                      <a:srgbClr val="052F5A">
                        <a:alpha val="20000"/>
                      </a:srgbClr>
                    </a:gs>
                  </a:gsLst>
                  <a:lin ang="5400000" scaled="1"/>
                </a:gra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7" name="任意多边形 26"/>
              <p:cNvSpPr/>
              <p:nvPr/>
            </p:nvSpPr>
            <p:spPr>
              <a:xfrm>
                <a:off x="3214689" y="2843213"/>
                <a:ext cx="323228" cy="885825"/>
              </a:xfrm>
              <a:custGeom>
                <a:avLst/>
                <a:gdLst>
                  <a:gd name="connsiteX0" fmla="*/ 33337 w 142875"/>
                  <a:gd name="connsiteY0" fmla="*/ 885825 h 885825"/>
                  <a:gd name="connsiteX1" fmla="*/ 0 w 142875"/>
                  <a:gd name="connsiteY1" fmla="*/ 223837 h 885825"/>
                  <a:gd name="connsiteX2" fmla="*/ 142875 w 142875"/>
                  <a:gd name="connsiteY2" fmla="*/ 0 h 885825"/>
                  <a:gd name="connsiteX3" fmla="*/ 33337 w 142875"/>
                  <a:gd name="connsiteY3" fmla="*/ 885825 h 885825"/>
                  <a:gd name="connsiteX0-1" fmla="*/ 33337 w 142875"/>
                  <a:gd name="connsiteY0-2" fmla="*/ 885825 h 885825"/>
                  <a:gd name="connsiteX1-3" fmla="*/ 0 w 142875"/>
                  <a:gd name="connsiteY1-4" fmla="*/ 223837 h 885825"/>
                  <a:gd name="connsiteX2-5" fmla="*/ 142875 w 142875"/>
                  <a:gd name="connsiteY2-6" fmla="*/ 0 h 885825"/>
                  <a:gd name="connsiteX3-7" fmla="*/ 33337 w 142875"/>
                  <a:gd name="connsiteY3-8" fmla="*/ 885825 h 885825"/>
                  <a:gd name="connsiteX0-9" fmla="*/ 33337 w 142875"/>
                  <a:gd name="connsiteY0-10" fmla="*/ 885825 h 885825"/>
                  <a:gd name="connsiteX1-11" fmla="*/ 0 w 142875"/>
                  <a:gd name="connsiteY1-12" fmla="*/ 223837 h 885825"/>
                  <a:gd name="connsiteX2-13" fmla="*/ 142875 w 142875"/>
                  <a:gd name="connsiteY2-14" fmla="*/ 0 h 885825"/>
                  <a:gd name="connsiteX3-15" fmla="*/ 33337 w 142875"/>
                  <a:gd name="connsiteY3-16" fmla="*/ 885825 h 885825"/>
                  <a:gd name="connsiteX0-17" fmla="*/ 33337 w 278206"/>
                  <a:gd name="connsiteY0-18" fmla="*/ 885825 h 885825"/>
                  <a:gd name="connsiteX1-19" fmla="*/ 0 w 278206"/>
                  <a:gd name="connsiteY1-20" fmla="*/ 223837 h 885825"/>
                  <a:gd name="connsiteX2-21" fmla="*/ 142875 w 278206"/>
                  <a:gd name="connsiteY2-22" fmla="*/ 0 h 885825"/>
                  <a:gd name="connsiteX3-23" fmla="*/ 33337 w 278206"/>
                  <a:gd name="connsiteY3-24" fmla="*/ 885825 h 885825"/>
                  <a:gd name="connsiteX0-25" fmla="*/ 33337 w 323228"/>
                  <a:gd name="connsiteY0-26" fmla="*/ 885825 h 885825"/>
                  <a:gd name="connsiteX1-27" fmla="*/ 0 w 323228"/>
                  <a:gd name="connsiteY1-28" fmla="*/ 223837 h 885825"/>
                  <a:gd name="connsiteX2-29" fmla="*/ 142875 w 323228"/>
                  <a:gd name="connsiteY2-30" fmla="*/ 0 h 885825"/>
                  <a:gd name="connsiteX3-31" fmla="*/ 33337 w 323228"/>
                  <a:gd name="connsiteY3-32" fmla="*/ 885825 h 885825"/>
                  <a:gd name="connsiteX0-33" fmla="*/ 33337 w 323228"/>
                  <a:gd name="connsiteY0-34" fmla="*/ 885825 h 885825"/>
                  <a:gd name="connsiteX1-35" fmla="*/ 0 w 323228"/>
                  <a:gd name="connsiteY1-36" fmla="*/ 223837 h 885825"/>
                  <a:gd name="connsiteX2-37" fmla="*/ 142875 w 323228"/>
                  <a:gd name="connsiteY2-38" fmla="*/ 0 h 885825"/>
                  <a:gd name="connsiteX3-39" fmla="*/ 33337 w 323228"/>
                  <a:gd name="connsiteY3-40" fmla="*/ 885825 h 885825"/>
                  <a:gd name="connsiteX0-41" fmla="*/ 33337 w 323228"/>
                  <a:gd name="connsiteY0-42" fmla="*/ 885825 h 885825"/>
                  <a:gd name="connsiteX1-43" fmla="*/ 0 w 323228"/>
                  <a:gd name="connsiteY1-44" fmla="*/ 223837 h 885825"/>
                  <a:gd name="connsiteX2-45" fmla="*/ 142875 w 323228"/>
                  <a:gd name="connsiteY2-46" fmla="*/ 0 h 885825"/>
                  <a:gd name="connsiteX3-47" fmla="*/ 33337 w 323228"/>
                  <a:gd name="connsiteY3-48" fmla="*/ 885825 h 885825"/>
                  <a:gd name="connsiteX0-49" fmla="*/ 33337 w 323228"/>
                  <a:gd name="connsiteY0-50" fmla="*/ 885825 h 885825"/>
                  <a:gd name="connsiteX1-51" fmla="*/ 0 w 323228"/>
                  <a:gd name="connsiteY1-52" fmla="*/ 223837 h 885825"/>
                  <a:gd name="connsiteX2-53" fmla="*/ 142875 w 323228"/>
                  <a:gd name="connsiteY2-54" fmla="*/ 0 h 885825"/>
                  <a:gd name="connsiteX3-55" fmla="*/ 33337 w 323228"/>
                  <a:gd name="connsiteY3-56" fmla="*/ 885825 h 885825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</a:cxnLst>
                <a:rect l="l" t="t" r="r" b="b"/>
                <a:pathLst>
                  <a:path w="323228" h="885825">
                    <a:moveTo>
                      <a:pt x="33337" y="885825"/>
                    </a:moveTo>
                    <a:cubicBezTo>
                      <a:pt x="288925" y="603249"/>
                      <a:pt x="73025" y="306387"/>
                      <a:pt x="0" y="223837"/>
                    </a:cubicBezTo>
                    <a:cubicBezTo>
                      <a:pt x="9525" y="120650"/>
                      <a:pt x="90487" y="60324"/>
                      <a:pt x="142875" y="0"/>
                    </a:cubicBezTo>
                    <a:cubicBezTo>
                      <a:pt x="487362" y="366713"/>
                      <a:pt x="274637" y="790575"/>
                      <a:pt x="33337" y="885825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041835">
                      <a:alpha val="20000"/>
                    </a:srgbClr>
                  </a:gs>
                  <a:gs pos="81000">
                    <a:srgbClr val="0B7BA0">
                      <a:alpha val="20000"/>
                    </a:srgbClr>
                  </a:gs>
                  <a:gs pos="97000">
                    <a:srgbClr val="052F5A">
                      <a:alpha val="20000"/>
                    </a:srgbClr>
                  </a:gs>
                </a:gsLst>
                <a:path path="circle">
                  <a:fillToRect l="100000" t="100000"/>
                </a:path>
                <a:tileRect r="-100000" b="-100000"/>
              </a:gradFill>
              <a:ln>
                <a:gradFill>
                  <a:gsLst>
                    <a:gs pos="0">
                      <a:srgbClr val="041835">
                        <a:alpha val="20000"/>
                      </a:srgbClr>
                    </a:gs>
                    <a:gs pos="83000">
                      <a:srgbClr val="0B7BA0">
                        <a:alpha val="20000"/>
                      </a:srgbClr>
                    </a:gs>
                    <a:gs pos="100000">
                      <a:srgbClr val="052F5A">
                        <a:alpha val="20000"/>
                      </a:srgbClr>
                    </a:gs>
                  </a:gsLst>
                  <a:lin ang="5400000" scaled="1"/>
                </a:gra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8" name="任意多边形 27"/>
              <p:cNvSpPr/>
              <p:nvPr/>
            </p:nvSpPr>
            <p:spPr>
              <a:xfrm>
                <a:off x="2114302" y="3071813"/>
                <a:ext cx="471735" cy="585787"/>
              </a:xfrm>
              <a:custGeom>
                <a:avLst/>
                <a:gdLst>
                  <a:gd name="connsiteX0" fmla="*/ 471488 w 471488"/>
                  <a:gd name="connsiteY0" fmla="*/ 585787 h 585787"/>
                  <a:gd name="connsiteX1" fmla="*/ 295275 w 471488"/>
                  <a:gd name="connsiteY1" fmla="*/ 166687 h 585787"/>
                  <a:gd name="connsiteX2" fmla="*/ 0 w 471488"/>
                  <a:gd name="connsiteY2" fmla="*/ 0 h 585787"/>
                  <a:gd name="connsiteX3" fmla="*/ 471488 w 471488"/>
                  <a:gd name="connsiteY3" fmla="*/ 585787 h 585787"/>
                  <a:gd name="connsiteX0-1" fmla="*/ 471488 w 471488"/>
                  <a:gd name="connsiteY0-2" fmla="*/ 585787 h 585787"/>
                  <a:gd name="connsiteX1-3" fmla="*/ 295275 w 471488"/>
                  <a:gd name="connsiteY1-4" fmla="*/ 166687 h 585787"/>
                  <a:gd name="connsiteX2-5" fmla="*/ 0 w 471488"/>
                  <a:gd name="connsiteY2-6" fmla="*/ 0 h 585787"/>
                  <a:gd name="connsiteX3-7" fmla="*/ 471488 w 471488"/>
                  <a:gd name="connsiteY3-8" fmla="*/ 585787 h 585787"/>
                  <a:gd name="connsiteX0-9" fmla="*/ 471488 w 471488"/>
                  <a:gd name="connsiteY0-10" fmla="*/ 585787 h 585787"/>
                  <a:gd name="connsiteX1-11" fmla="*/ 295275 w 471488"/>
                  <a:gd name="connsiteY1-12" fmla="*/ 166687 h 585787"/>
                  <a:gd name="connsiteX2-13" fmla="*/ 0 w 471488"/>
                  <a:gd name="connsiteY2-14" fmla="*/ 0 h 585787"/>
                  <a:gd name="connsiteX3-15" fmla="*/ 471488 w 471488"/>
                  <a:gd name="connsiteY3-16" fmla="*/ 585787 h 585787"/>
                  <a:gd name="connsiteX0-17" fmla="*/ 471693 w 471693"/>
                  <a:gd name="connsiteY0-18" fmla="*/ 585787 h 585787"/>
                  <a:gd name="connsiteX1-19" fmla="*/ 295480 w 471693"/>
                  <a:gd name="connsiteY1-20" fmla="*/ 166687 h 585787"/>
                  <a:gd name="connsiteX2-21" fmla="*/ 205 w 471693"/>
                  <a:gd name="connsiteY2-22" fmla="*/ 0 h 585787"/>
                  <a:gd name="connsiteX3-23" fmla="*/ 471693 w 471693"/>
                  <a:gd name="connsiteY3-24" fmla="*/ 585787 h 585787"/>
                  <a:gd name="connsiteX0-25" fmla="*/ 471735 w 471735"/>
                  <a:gd name="connsiteY0-26" fmla="*/ 585787 h 585787"/>
                  <a:gd name="connsiteX1-27" fmla="*/ 295522 w 471735"/>
                  <a:gd name="connsiteY1-28" fmla="*/ 166687 h 585787"/>
                  <a:gd name="connsiteX2-29" fmla="*/ 247 w 471735"/>
                  <a:gd name="connsiteY2-30" fmla="*/ 0 h 585787"/>
                  <a:gd name="connsiteX3-31" fmla="*/ 471735 w 471735"/>
                  <a:gd name="connsiteY3-32" fmla="*/ 585787 h 585787"/>
                  <a:gd name="connsiteX0-33" fmla="*/ 471735 w 471735"/>
                  <a:gd name="connsiteY0-34" fmla="*/ 585787 h 585787"/>
                  <a:gd name="connsiteX1-35" fmla="*/ 295522 w 471735"/>
                  <a:gd name="connsiteY1-36" fmla="*/ 166687 h 585787"/>
                  <a:gd name="connsiteX2-37" fmla="*/ 247 w 471735"/>
                  <a:gd name="connsiteY2-38" fmla="*/ 0 h 585787"/>
                  <a:gd name="connsiteX3-39" fmla="*/ 471735 w 471735"/>
                  <a:gd name="connsiteY3-40" fmla="*/ 585787 h 585787"/>
                  <a:gd name="connsiteX0-41" fmla="*/ 471735 w 471735"/>
                  <a:gd name="connsiteY0-42" fmla="*/ 585787 h 585787"/>
                  <a:gd name="connsiteX1-43" fmla="*/ 295522 w 471735"/>
                  <a:gd name="connsiteY1-44" fmla="*/ 166687 h 585787"/>
                  <a:gd name="connsiteX2-45" fmla="*/ 247 w 471735"/>
                  <a:gd name="connsiteY2-46" fmla="*/ 0 h 585787"/>
                  <a:gd name="connsiteX3-47" fmla="*/ 471735 w 471735"/>
                  <a:gd name="connsiteY3-48" fmla="*/ 585787 h 585787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</a:cxnLst>
                <a:rect l="l" t="t" r="r" b="b"/>
                <a:pathLst>
                  <a:path w="471735" h="585787">
                    <a:moveTo>
                      <a:pt x="471735" y="585787"/>
                    </a:moveTo>
                    <a:cubicBezTo>
                      <a:pt x="289172" y="450850"/>
                      <a:pt x="306635" y="273049"/>
                      <a:pt x="295522" y="166687"/>
                    </a:cubicBezTo>
                    <a:cubicBezTo>
                      <a:pt x="220910" y="87313"/>
                      <a:pt x="98672" y="17462"/>
                      <a:pt x="247" y="0"/>
                    </a:cubicBezTo>
                    <a:cubicBezTo>
                      <a:pt x="-9277" y="409574"/>
                      <a:pt x="257422" y="528637"/>
                      <a:pt x="471735" y="585787"/>
                    </a:cubicBezTo>
                    <a:close/>
                  </a:path>
                </a:pathLst>
              </a:custGeom>
              <a:gradFill flip="none" rotWithShape="1">
                <a:gsLst>
                  <a:gs pos="17000">
                    <a:srgbClr val="041835">
                      <a:alpha val="50000"/>
                    </a:srgbClr>
                  </a:gs>
                  <a:gs pos="81000">
                    <a:srgbClr val="0B7BA0">
                      <a:alpha val="60000"/>
                    </a:srgbClr>
                  </a:gs>
                  <a:gs pos="97000">
                    <a:srgbClr val="052F5A">
                      <a:alpha val="50000"/>
                    </a:srgbClr>
                  </a:gs>
                </a:gsLst>
                <a:path path="circle">
                  <a:fillToRect l="100000" t="100000"/>
                </a:path>
                <a:tileRect r="-100000" b="-100000"/>
              </a:gradFill>
              <a:ln>
                <a:gradFill>
                  <a:gsLst>
                    <a:gs pos="0">
                      <a:srgbClr val="041835">
                        <a:alpha val="50000"/>
                      </a:srgbClr>
                    </a:gs>
                    <a:gs pos="83000">
                      <a:srgbClr val="0B7BA0">
                        <a:alpha val="60000"/>
                      </a:srgbClr>
                    </a:gs>
                    <a:gs pos="100000">
                      <a:srgbClr val="052F5A">
                        <a:alpha val="50000"/>
                      </a:srgbClr>
                    </a:gs>
                  </a:gsLst>
                  <a:lin ang="5400000" scaled="1"/>
                </a:gra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9" name="任意多边形 28"/>
              <p:cNvSpPr/>
              <p:nvPr/>
            </p:nvSpPr>
            <p:spPr>
              <a:xfrm>
                <a:off x="2001983" y="3271838"/>
                <a:ext cx="355454" cy="327773"/>
              </a:xfrm>
              <a:custGeom>
                <a:avLst/>
                <a:gdLst>
                  <a:gd name="connsiteX0" fmla="*/ 338138 w 338138"/>
                  <a:gd name="connsiteY0" fmla="*/ 323850 h 323850"/>
                  <a:gd name="connsiteX1" fmla="*/ 0 w 338138"/>
                  <a:gd name="connsiteY1" fmla="*/ 0 h 323850"/>
                  <a:gd name="connsiteX2" fmla="*/ 47625 w 338138"/>
                  <a:gd name="connsiteY2" fmla="*/ 261937 h 323850"/>
                  <a:gd name="connsiteX3" fmla="*/ 338138 w 338138"/>
                  <a:gd name="connsiteY3" fmla="*/ 323850 h 323850"/>
                  <a:gd name="connsiteX0-1" fmla="*/ 338138 w 338138"/>
                  <a:gd name="connsiteY0-2" fmla="*/ 323850 h 323850"/>
                  <a:gd name="connsiteX1-3" fmla="*/ 0 w 338138"/>
                  <a:gd name="connsiteY1-4" fmla="*/ 0 h 323850"/>
                  <a:gd name="connsiteX2-5" fmla="*/ 47625 w 338138"/>
                  <a:gd name="connsiteY2-6" fmla="*/ 261937 h 323850"/>
                  <a:gd name="connsiteX3-7" fmla="*/ 338138 w 338138"/>
                  <a:gd name="connsiteY3-8" fmla="*/ 323850 h 323850"/>
                  <a:gd name="connsiteX0-9" fmla="*/ 338138 w 338138"/>
                  <a:gd name="connsiteY0-10" fmla="*/ 323850 h 323850"/>
                  <a:gd name="connsiteX1-11" fmla="*/ 0 w 338138"/>
                  <a:gd name="connsiteY1-12" fmla="*/ 0 h 323850"/>
                  <a:gd name="connsiteX2-13" fmla="*/ 47625 w 338138"/>
                  <a:gd name="connsiteY2-14" fmla="*/ 261937 h 323850"/>
                  <a:gd name="connsiteX3-15" fmla="*/ 338138 w 338138"/>
                  <a:gd name="connsiteY3-16" fmla="*/ 323850 h 323850"/>
                  <a:gd name="connsiteX0-17" fmla="*/ 338138 w 338138"/>
                  <a:gd name="connsiteY0-18" fmla="*/ 323850 h 327050"/>
                  <a:gd name="connsiteX1-19" fmla="*/ 0 w 338138"/>
                  <a:gd name="connsiteY1-20" fmla="*/ 0 h 327050"/>
                  <a:gd name="connsiteX2-21" fmla="*/ 47625 w 338138"/>
                  <a:gd name="connsiteY2-22" fmla="*/ 261937 h 327050"/>
                  <a:gd name="connsiteX3-23" fmla="*/ 338138 w 338138"/>
                  <a:gd name="connsiteY3-24" fmla="*/ 323850 h 327050"/>
                  <a:gd name="connsiteX0-25" fmla="*/ 338138 w 338138"/>
                  <a:gd name="connsiteY0-26" fmla="*/ 323850 h 327773"/>
                  <a:gd name="connsiteX1-27" fmla="*/ 0 w 338138"/>
                  <a:gd name="connsiteY1-28" fmla="*/ 0 h 327773"/>
                  <a:gd name="connsiteX2-29" fmla="*/ 47625 w 338138"/>
                  <a:gd name="connsiteY2-30" fmla="*/ 261937 h 327773"/>
                  <a:gd name="connsiteX3-31" fmla="*/ 338138 w 338138"/>
                  <a:gd name="connsiteY3-32" fmla="*/ 323850 h 327773"/>
                  <a:gd name="connsiteX0-33" fmla="*/ 348927 w 348927"/>
                  <a:gd name="connsiteY0-34" fmla="*/ 323850 h 327773"/>
                  <a:gd name="connsiteX1-35" fmla="*/ 10789 w 348927"/>
                  <a:gd name="connsiteY1-36" fmla="*/ 0 h 327773"/>
                  <a:gd name="connsiteX2-37" fmla="*/ 58414 w 348927"/>
                  <a:gd name="connsiteY2-38" fmla="*/ 261937 h 327773"/>
                  <a:gd name="connsiteX3-39" fmla="*/ 348927 w 348927"/>
                  <a:gd name="connsiteY3-40" fmla="*/ 323850 h 327773"/>
                  <a:gd name="connsiteX0-41" fmla="*/ 355454 w 355454"/>
                  <a:gd name="connsiteY0-42" fmla="*/ 323850 h 327773"/>
                  <a:gd name="connsiteX1-43" fmla="*/ 17316 w 355454"/>
                  <a:gd name="connsiteY1-44" fmla="*/ 0 h 327773"/>
                  <a:gd name="connsiteX2-45" fmla="*/ 64941 w 355454"/>
                  <a:gd name="connsiteY2-46" fmla="*/ 261937 h 327773"/>
                  <a:gd name="connsiteX3-47" fmla="*/ 355454 w 355454"/>
                  <a:gd name="connsiteY3-48" fmla="*/ 323850 h 327773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</a:cxnLst>
                <a:rect l="l" t="t" r="r" b="b"/>
                <a:pathLst>
                  <a:path w="355454" h="327773">
                    <a:moveTo>
                      <a:pt x="355454" y="323850"/>
                    </a:moveTo>
                    <a:cubicBezTo>
                      <a:pt x="218928" y="249238"/>
                      <a:pt x="110979" y="127000"/>
                      <a:pt x="17316" y="0"/>
                    </a:cubicBezTo>
                    <a:cubicBezTo>
                      <a:pt x="14141" y="25399"/>
                      <a:pt x="-41422" y="141287"/>
                      <a:pt x="64941" y="261937"/>
                    </a:cubicBezTo>
                    <a:cubicBezTo>
                      <a:pt x="80817" y="296862"/>
                      <a:pt x="244329" y="341312"/>
                      <a:pt x="355454" y="323850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041835">
                      <a:alpha val="20000"/>
                    </a:srgbClr>
                  </a:gs>
                  <a:gs pos="81000">
                    <a:srgbClr val="0B7BA0">
                      <a:alpha val="20000"/>
                    </a:srgbClr>
                  </a:gs>
                  <a:gs pos="97000">
                    <a:srgbClr val="052F5A">
                      <a:alpha val="20000"/>
                    </a:srgbClr>
                  </a:gs>
                </a:gsLst>
                <a:path path="circle">
                  <a:fillToRect l="100000" t="100000"/>
                </a:path>
                <a:tileRect r="-100000" b="-100000"/>
              </a:gradFill>
              <a:ln>
                <a:gradFill>
                  <a:gsLst>
                    <a:gs pos="0">
                      <a:srgbClr val="041835">
                        <a:alpha val="20000"/>
                      </a:srgbClr>
                    </a:gs>
                    <a:gs pos="83000">
                      <a:srgbClr val="0B7BA0">
                        <a:alpha val="20000"/>
                      </a:srgbClr>
                    </a:gs>
                    <a:gs pos="100000">
                      <a:srgbClr val="052F5A">
                        <a:alpha val="20000"/>
                      </a:srgbClr>
                    </a:gs>
                  </a:gsLst>
                  <a:lin ang="5400000" scaled="1"/>
                </a:gra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30" name="任意多边形 29"/>
              <p:cNvSpPr/>
              <p:nvPr/>
            </p:nvSpPr>
            <p:spPr>
              <a:xfrm>
                <a:off x="3409951" y="3062288"/>
                <a:ext cx="465050" cy="585787"/>
              </a:xfrm>
              <a:custGeom>
                <a:avLst/>
                <a:gdLst>
                  <a:gd name="connsiteX0" fmla="*/ 0 w 461963"/>
                  <a:gd name="connsiteY0" fmla="*/ 585787 h 585787"/>
                  <a:gd name="connsiteX1" fmla="*/ 171450 w 461963"/>
                  <a:gd name="connsiteY1" fmla="*/ 161925 h 585787"/>
                  <a:gd name="connsiteX2" fmla="*/ 461963 w 461963"/>
                  <a:gd name="connsiteY2" fmla="*/ 0 h 585787"/>
                  <a:gd name="connsiteX3" fmla="*/ 0 w 461963"/>
                  <a:gd name="connsiteY3" fmla="*/ 585787 h 585787"/>
                  <a:gd name="connsiteX0-1" fmla="*/ 0 w 461963"/>
                  <a:gd name="connsiteY0-2" fmla="*/ 585787 h 585787"/>
                  <a:gd name="connsiteX1-3" fmla="*/ 171450 w 461963"/>
                  <a:gd name="connsiteY1-4" fmla="*/ 161925 h 585787"/>
                  <a:gd name="connsiteX2-5" fmla="*/ 461963 w 461963"/>
                  <a:gd name="connsiteY2-6" fmla="*/ 0 h 585787"/>
                  <a:gd name="connsiteX3-7" fmla="*/ 0 w 461963"/>
                  <a:gd name="connsiteY3-8" fmla="*/ 585787 h 585787"/>
                  <a:gd name="connsiteX0-9" fmla="*/ 0 w 465050"/>
                  <a:gd name="connsiteY0-10" fmla="*/ 585787 h 585787"/>
                  <a:gd name="connsiteX1-11" fmla="*/ 171450 w 465050"/>
                  <a:gd name="connsiteY1-12" fmla="*/ 161925 h 585787"/>
                  <a:gd name="connsiteX2-13" fmla="*/ 461963 w 465050"/>
                  <a:gd name="connsiteY2-14" fmla="*/ 0 h 585787"/>
                  <a:gd name="connsiteX3-15" fmla="*/ 0 w 465050"/>
                  <a:gd name="connsiteY3-16" fmla="*/ 585787 h 585787"/>
                  <a:gd name="connsiteX0-17" fmla="*/ 0 w 465050"/>
                  <a:gd name="connsiteY0-18" fmla="*/ 585787 h 585787"/>
                  <a:gd name="connsiteX1-19" fmla="*/ 171450 w 465050"/>
                  <a:gd name="connsiteY1-20" fmla="*/ 161925 h 585787"/>
                  <a:gd name="connsiteX2-21" fmla="*/ 461963 w 465050"/>
                  <a:gd name="connsiteY2-22" fmla="*/ 0 h 585787"/>
                  <a:gd name="connsiteX3-23" fmla="*/ 0 w 465050"/>
                  <a:gd name="connsiteY3-24" fmla="*/ 585787 h 585787"/>
                  <a:gd name="connsiteX0-25" fmla="*/ 0 w 465050"/>
                  <a:gd name="connsiteY0-26" fmla="*/ 585787 h 585787"/>
                  <a:gd name="connsiteX1-27" fmla="*/ 171450 w 465050"/>
                  <a:gd name="connsiteY1-28" fmla="*/ 161925 h 585787"/>
                  <a:gd name="connsiteX2-29" fmla="*/ 461963 w 465050"/>
                  <a:gd name="connsiteY2-30" fmla="*/ 0 h 585787"/>
                  <a:gd name="connsiteX3-31" fmla="*/ 0 w 465050"/>
                  <a:gd name="connsiteY3-32" fmla="*/ 585787 h 585787"/>
                  <a:gd name="connsiteX0-33" fmla="*/ 0 w 465050"/>
                  <a:gd name="connsiteY0-34" fmla="*/ 585787 h 585787"/>
                  <a:gd name="connsiteX1-35" fmla="*/ 171450 w 465050"/>
                  <a:gd name="connsiteY1-36" fmla="*/ 161925 h 585787"/>
                  <a:gd name="connsiteX2-37" fmla="*/ 461963 w 465050"/>
                  <a:gd name="connsiteY2-38" fmla="*/ 0 h 585787"/>
                  <a:gd name="connsiteX3-39" fmla="*/ 0 w 465050"/>
                  <a:gd name="connsiteY3-40" fmla="*/ 585787 h 585787"/>
                  <a:gd name="connsiteX0-41" fmla="*/ 0 w 465050"/>
                  <a:gd name="connsiteY0-42" fmla="*/ 585787 h 585787"/>
                  <a:gd name="connsiteX1-43" fmla="*/ 171450 w 465050"/>
                  <a:gd name="connsiteY1-44" fmla="*/ 161925 h 585787"/>
                  <a:gd name="connsiteX2-45" fmla="*/ 461963 w 465050"/>
                  <a:gd name="connsiteY2-46" fmla="*/ 0 h 585787"/>
                  <a:gd name="connsiteX3-47" fmla="*/ 0 w 465050"/>
                  <a:gd name="connsiteY3-48" fmla="*/ 585787 h 585787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</a:cxnLst>
                <a:rect l="l" t="t" r="r" b="b"/>
                <a:pathLst>
                  <a:path w="465050" h="585787">
                    <a:moveTo>
                      <a:pt x="0" y="585787"/>
                    </a:moveTo>
                    <a:cubicBezTo>
                      <a:pt x="95250" y="520700"/>
                      <a:pt x="200025" y="369887"/>
                      <a:pt x="171450" y="161925"/>
                    </a:cubicBezTo>
                    <a:cubicBezTo>
                      <a:pt x="249238" y="93662"/>
                      <a:pt x="355600" y="6350"/>
                      <a:pt x="461963" y="0"/>
                    </a:cubicBezTo>
                    <a:cubicBezTo>
                      <a:pt x="484187" y="185737"/>
                      <a:pt x="392113" y="519113"/>
                      <a:pt x="0" y="585787"/>
                    </a:cubicBezTo>
                    <a:close/>
                  </a:path>
                </a:pathLst>
              </a:custGeom>
              <a:gradFill flip="none" rotWithShape="1">
                <a:gsLst>
                  <a:gs pos="17000">
                    <a:srgbClr val="041835">
                      <a:alpha val="50000"/>
                    </a:srgbClr>
                  </a:gs>
                  <a:gs pos="81000">
                    <a:srgbClr val="0B7BA0">
                      <a:alpha val="60000"/>
                    </a:srgbClr>
                  </a:gs>
                  <a:gs pos="97000">
                    <a:srgbClr val="052F5A">
                      <a:alpha val="50000"/>
                    </a:srgbClr>
                  </a:gs>
                </a:gsLst>
                <a:path path="circle">
                  <a:fillToRect l="100000" t="100000"/>
                </a:path>
                <a:tileRect r="-100000" b="-100000"/>
              </a:gradFill>
              <a:ln>
                <a:gradFill>
                  <a:gsLst>
                    <a:gs pos="0">
                      <a:srgbClr val="041835">
                        <a:alpha val="50000"/>
                      </a:srgbClr>
                    </a:gs>
                    <a:gs pos="83000">
                      <a:srgbClr val="0B7BA0">
                        <a:alpha val="60000"/>
                      </a:srgbClr>
                    </a:gs>
                    <a:gs pos="100000">
                      <a:srgbClr val="052F5A">
                        <a:alpha val="50000"/>
                      </a:srgbClr>
                    </a:gs>
                  </a:gsLst>
                  <a:lin ang="5400000" scaled="1"/>
                </a:gra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31" name="任意多边形 30"/>
              <p:cNvSpPr/>
              <p:nvPr/>
            </p:nvSpPr>
            <p:spPr>
              <a:xfrm>
                <a:off x="1928813" y="3490913"/>
                <a:ext cx="962025" cy="580671"/>
              </a:xfrm>
              <a:custGeom>
                <a:avLst/>
                <a:gdLst>
                  <a:gd name="connsiteX0" fmla="*/ 962025 w 962025"/>
                  <a:gd name="connsiteY0" fmla="*/ 457200 h 457200"/>
                  <a:gd name="connsiteX1" fmla="*/ 447675 w 962025"/>
                  <a:gd name="connsiteY1" fmla="*/ 152400 h 457200"/>
                  <a:gd name="connsiteX2" fmla="*/ 0 w 962025"/>
                  <a:gd name="connsiteY2" fmla="*/ 0 h 457200"/>
                  <a:gd name="connsiteX3" fmla="*/ 962025 w 962025"/>
                  <a:gd name="connsiteY3" fmla="*/ 457200 h 457200"/>
                  <a:gd name="connsiteX0-1" fmla="*/ 962025 w 962025"/>
                  <a:gd name="connsiteY0-2" fmla="*/ 457200 h 457200"/>
                  <a:gd name="connsiteX1-3" fmla="*/ 447675 w 962025"/>
                  <a:gd name="connsiteY1-4" fmla="*/ 152400 h 457200"/>
                  <a:gd name="connsiteX2-5" fmla="*/ 0 w 962025"/>
                  <a:gd name="connsiteY2-6" fmla="*/ 0 h 457200"/>
                  <a:gd name="connsiteX3-7" fmla="*/ 962025 w 962025"/>
                  <a:gd name="connsiteY3-8" fmla="*/ 457200 h 457200"/>
                  <a:gd name="connsiteX0-9" fmla="*/ 962025 w 962025"/>
                  <a:gd name="connsiteY0-10" fmla="*/ 457200 h 457200"/>
                  <a:gd name="connsiteX1-11" fmla="*/ 447675 w 962025"/>
                  <a:gd name="connsiteY1-12" fmla="*/ 152400 h 457200"/>
                  <a:gd name="connsiteX2-13" fmla="*/ 0 w 962025"/>
                  <a:gd name="connsiteY2-14" fmla="*/ 0 h 457200"/>
                  <a:gd name="connsiteX3-15" fmla="*/ 962025 w 962025"/>
                  <a:gd name="connsiteY3-16" fmla="*/ 457200 h 457200"/>
                  <a:gd name="connsiteX0-17" fmla="*/ 962025 w 962025"/>
                  <a:gd name="connsiteY0-18" fmla="*/ 457200 h 537766"/>
                  <a:gd name="connsiteX1-19" fmla="*/ 447675 w 962025"/>
                  <a:gd name="connsiteY1-20" fmla="*/ 152400 h 537766"/>
                  <a:gd name="connsiteX2-21" fmla="*/ 0 w 962025"/>
                  <a:gd name="connsiteY2-22" fmla="*/ 0 h 537766"/>
                  <a:gd name="connsiteX3-23" fmla="*/ 962025 w 962025"/>
                  <a:gd name="connsiteY3-24" fmla="*/ 457200 h 537766"/>
                  <a:gd name="connsiteX0-25" fmla="*/ 962025 w 962025"/>
                  <a:gd name="connsiteY0-26" fmla="*/ 457200 h 580671"/>
                  <a:gd name="connsiteX1-27" fmla="*/ 447675 w 962025"/>
                  <a:gd name="connsiteY1-28" fmla="*/ 152400 h 580671"/>
                  <a:gd name="connsiteX2-29" fmla="*/ 0 w 962025"/>
                  <a:gd name="connsiteY2-30" fmla="*/ 0 h 580671"/>
                  <a:gd name="connsiteX3-31" fmla="*/ 962025 w 962025"/>
                  <a:gd name="connsiteY3-32" fmla="*/ 457200 h 580671"/>
                  <a:gd name="connsiteX0-33" fmla="*/ 962025 w 962025"/>
                  <a:gd name="connsiteY0-34" fmla="*/ 457200 h 580671"/>
                  <a:gd name="connsiteX1-35" fmla="*/ 447675 w 962025"/>
                  <a:gd name="connsiteY1-36" fmla="*/ 152400 h 580671"/>
                  <a:gd name="connsiteX2-37" fmla="*/ 0 w 962025"/>
                  <a:gd name="connsiteY2-38" fmla="*/ 0 h 580671"/>
                  <a:gd name="connsiteX3-39" fmla="*/ 962025 w 962025"/>
                  <a:gd name="connsiteY3-40" fmla="*/ 457200 h 580671"/>
                  <a:gd name="connsiteX0-41" fmla="*/ 962025 w 962025"/>
                  <a:gd name="connsiteY0-42" fmla="*/ 457200 h 580671"/>
                  <a:gd name="connsiteX1-43" fmla="*/ 447675 w 962025"/>
                  <a:gd name="connsiteY1-44" fmla="*/ 152400 h 580671"/>
                  <a:gd name="connsiteX2-45" fmla="*/ 0 w 962025"/>
                  <a:gd name="connsiteY2-46" fmla="*/ 0 h 580671"/>
                  <a:gd name="connsiteX3-47" fmla="*/ 962025 w 962025"/>
                  <a:gd name="connsiteY3-48" fmla="*/ 457200 h 580671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</a:cxnLst>
                <a:rect l="l" t="t" r="r" b="b"/>
                <a:pathLst>
                  <a:path w="962025" h="580671">
                    <a:moveTo>
                      <a:pt x="962025" y="457200"/>
                    </a:moveTo>
                    <a:cubicBezTo>
                      <a:pt x="890587" y="360362"/>
                      <a:pt x="800100" y="196850"/>
                      <a:pt x="447675" y="152400"/>
                    </a:cubicBezTo>
                    <a:cubicBezTo>
                      <a:pt x="265113" y="153987"/>
                      <a:pt x="106362" y="131762"/>
                      <a:pt x="0" y="0"/>
                    </a:cubicBezTo>
                    <a:cubicBezTo>
                      <a:pt x="44450" y="485775"/>
                      <a:pt x="417512" y="752475"/>
                      <a:pt x="962025" y="457200"/>
                    </a:cubicBezTo>
                    <a:close/>
                  </a:path>
                </a:pathLst>
              </a:custGeom>
              <a:gradFill flip="none" rotWithShape="1">
                <a:gsLst>
                  <a:gs pos="17000">
                    <a:srgbClr val="041835">
                      <a:alpha val="50000"/>
                    </a:srgbClr>
                  </a:gs>
                  <a:gs pos="81000">
                    <a:srgbClr val="0B7BA0">
                      <a:alpha val="60000"/>
                    </a:srgbClr>
                  </a:gs>
                  <a:gs pos="97000">
                    <a:srgbClr val="052F5A">
                      <a:alpha val="50000"/>
                    </a:srgbClr>
                  </a:gs>
                </a:gsLst>
                <a:path path="circle">
                  <a:fillToRect l="100000" t="100000"/>
                </a:path>
                <a:tileRect r="-100000" b="-100000"/>
              </a:gradFill>
              <a:ln>
                <a:gradFill>
                  <a:gsLst>
                    <a:gs pos="0">
                      <a:srgbClr val="041835">
                        <a:alpha val="50000"/>
                      </a:srgbClr>
                    </a:gs>
                    <a:gs pos="83000">
                      <a:srgbClr val="0B7BA0">
                        <a:alpha val="60000"/>
                      </a:srgbClr>
                    </a:gs>
                    <a:gs pos="100000">
                      <a:srgbClr val="052F5A">
                        <a:alpha val="50000"/>
                      </a:srgbClr>
                    </a:gs>
                  </a:gsLst>
                  <a:lin ang="5400000" scaled="1"/>
                </a:gra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32" name="任意多边形 31"/>
              <p:cNvSpPr/>
              <p:nvPr/>
            </p:nvSpPr>
            <p:spPr>
              <a:xfrm>
                <a:off x="3105150" y="3490914"/>
                <a:ext cx="962025" cy="564182"/>
              </a:xfrm>
              <a:custGeom>
                <a:avLst/>
                <a:gdLst>
                  <a:gd name="connsiteX0" fmla="*/ 0 w 962025"/>
                  <a:gd name="connsiteY0" fmla="*/ 442912 h 442912"/>
                  <a:gd name="connsiteX1" fmla="*/ 571500 w 962025"/>
                  <a:gd name="connsiteY1" fmla="*/ 147637 h 442912"/>
                  <a:gd name="connsiteX2" fmla="*/ 962025 w 962025"/>
                  <a:gd name="connsiteY2" fmla="*/ 0 h 442912"/>
                  <a:gd name="connsiteX3" fmla="*/ 0 w 962025"/>
                  <a:gd name="connsiteY3" fmla="*/ 442912 h 442912"/>
                  <a:gd name="connsiteX0-1" fmla="*/ 0 w 962025"/>
                  <a:gd name="connsiteY0-2" fmla="*/ 442912 h 442912"/>
                  <a:gd name="connsiteX1-3" fmla="*/ 571500 w 962025"/>
                  <a:gd name="connsiteY1-4" fmla="*/ 147637 h 442912"/>
                  <a:gd name="connsiteX2-5" fmla="*/ 962025 w 962025"/>
                  <a:gd name="connsiteY2-6" fmla="*/ 0 h 442912"/>
                  <a:gd name="connsiteX3-7" fmla="*/ 0 w 962025"/>
                  <a:gd name="connsiteY3-8" fmla="*/ 442912 h 442912"/>
                  <a:gd name="connsiteX0-9" fmla="*/ 0 w 962025"/>
                  <a:gd name="connsiteY0-10" fmla="*/ 442912 h 442912"/>
                  <a:gd name="connsiteX1-11" fmla="*/ 571500 w 962025"/>
                  <a:gd name="connsiteY1-12" fmla="*/ 147637 h 442912"/>
                  <a:gd name="connsiteX2-13" fmla="*/ 962025 w 962025"/>
                  <a:gd name="connsiteY2-14" fmla="*/ 0 h 442912"/>
                  <a:gd name="connsiteX3-15" fmla="*/ 0 w 962025"/>
                  <a:gd name="connsiteY3-16" fmla="*/ 442912 h 442912"/>
                  <a:gd name="connsiteX0-17" fmla="*/ 0 w 962025"/>
                  <a:gd name="connsiteY0-18" fmla="*/ 442912 h 517273"/>
                  <a:gd name="connsiteX1-19" fmla="*/ 571500 w 962025"/>
                  <a:gd name="connsiteY1-20" fmla="*/ 147637 h 517273"/>
                  <a:gd name="connsiteX2-21" fmla="*/ 962025 w 962025"/>
                  <a:gd name="connsiteY2-22" fmla="*/ 0 h 517273"/>
                  <a:gd name="connsiteX3-23" fmla="*/ 0 w 962025"/>
                  <a:gd name="connsiteY3-24" fmla="*/ 442912 h 517273"/>
                  <a:gd name="connsiteX0-25" fmla="*/ 0 w 962025"/>
                  <a:gd name="connsiteY0-26" fmla="*/ 442912 h 566286"/>
                  <a:gd name="connsiteX1-27" fmla="*/ 571500 w 962025"/>
                  <a:gd name="connsiteY1-28" fmla="*/ 147637 h 566286"/>
                  <a:gd name="connsiteX2-29" fmla="*/ 962025 w 962025"/>
                  <a:gd name="connsiteY2-30" fmla="*/ 0 h 566286"/>
                  <a:gd name="connsiteX3-31" fmla="*/ 0 w 962025"/>
                  <a:gd name="connsiteY3-32" fmla="*/ 442912 h 566286"/>
                  <a:gd name="connsiteX0-33" fmla="*/ 0 w 962025"/>
                  <a:gd name="connsiteY0-34" fmla="*/ 442912 h 564182"/>
                  <a:gd name="connsiteX1-35" fmla="*/ 571500 w 962025"/>
                  <a:gd name="connsiteY1-36" fmla="*/ 147637 h 564182"/>
                  <a:gd name="connsiteX2-37" fmla="*/ 962025 w 962025"/>
                  <a:gd name="connsiteY2-38" fmla="*/ 0 h 564182"/>
                  <a:gd name="connsiteX3-39" fmla="*/ 0 w 962025"/>
                  <a:gd name="connsiteY3-40" fmla="*/ 442912 h 564182"/>
                  <a:gd name="connsiteX0-41" fmla="*/ 0 w 962025"/>
                  <a:gd name="connsiteY0-42" fmla="*/ 442912 h 564182"/>
                  <a:gd name="connsiteX1-43" fmla="*/ 571500 w 962025"/>
                  <a:gd name="connsiteY1-44" fmla="*/ 147637 h 564182"/>
                  <a:gd name="connsiteX2-45" fmla="*/ 962025 w 962025"/>
                  <a:gd name="connsiteY2-46" fmla="*/ 0 h 564182"/>
                  <a:gd name="connsiteX3-47" fmla="*/ 0 w 962025"/>
                  <a:gd name="connsiteY3-48" fmla="*/ 442912 h 564182"/>
                  <a:gd name="connsiteX0-49" fmla="*/ 0 w 962025"/>
                  <a:gd name="connsiteY0-50" fmla="*/ 442912 h 564182"/>
                  <a:gd name="connsiteX1-51" fmla="*/ 571500 w 962025"/>
                  <a:gd name="connsiteY1-52" fmla="*/ 147637 h 564182"/>
                  <a:gd name="connsiteX2-53" fmla="*/ 962025 w 962025"/>
                  <a:gd name="connsiteY2-54" fmla="*/ 0 h 564182"/>
                  <a:gd name="connsiteX3-55" fmla="*/ 0 w 962025"/>
                  <a:gd name="connsiteY3-56" fmla="*/ 442912 h 564182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</a:cxnLst>
                <a:rect l="l" t="t" r="r" b="b"/>
                <a:pathLst>
                  <a:path w="962025" h="564182">
                    <a:moveTo>
                      <a:pt x="0" y="442912"/>
                    </a:moveTo>
                    <a:cubicBezTo>
                      <a:pt x="100013" y="339725"/>
                      <a:pt x="157163" y="165099"/>
                      <a:pt x="571500" y="147637"/>
                    </a:cubicBezTo>
                    <a:cubicBezTo>
                      <a:pt x="763588" y="160337"/>
                      <a:pt x="879475" y="82550"/>
                      <a:pt x="962025" y="0"/>
                    </a:cubicBezTo>
                    <a:cubicBezTo>
                      <a:pt x="922338" y="514350"/>
                      <a:pt x="463550" y="714374"/>
                      <a:pt x="0" y="442912"/>
                    </a:cubicBezTo>
                    <a:close/>
                  </a:path>
                </a:pathLst>
              </a:custGeom>
              <a:gradFill flip="none" rotWithShape="1">
                <a:gsLst>
                  <a:gs pos="17000">
                    <a:srgbClr val="041835">
                      <a:alpha val="50000"/>
                    </a:srgbClr>
                  </a:gs>
                  <a:gs pos="81000">
                    <a:srgbClr val="0B7BA0">
                      <a:alpha val="60000"/>
                    </a:srgbClr>
                  </a:gs>
                  <a:gs pos="97000">
                    <a:srgbClr val="052F5A">
                      <a:alpha val="50000"/>
                    </a:srgbClr>
                  </a:gs>
                </a:gsLst>
                <a:path path="circle">
                  <a:fillToRect l="100000" t="100000"/>
                </a:path>
                <a:tileRect r="-100000" b="-100000"/>
              </a:gradFill>
              <a:ln>
                <a:gradFill>
                  <a:gsLst>
                    <a:gs pos="0">
                      <a:srgbClr val="041835">
                        <a:alpha val="50000"/>
                      </a:srgbClr>
                    </a:gs>
                    <a:gs pos="83000">
                      <a:srgbClr val="0B7BA0">
                        <a:alpha val="60000"/>
                      </a:srgbClr>
                    </a:gs>
                    <a:gs pos="100000">
                      <a:srgbClr val="052F5A">
                        <a:alpha val="50000"/>
                      </a:srgbClr>
                    </a:gs>
                  </a:gsLst>
                  <a:lin ang="5400000" scaled="1"/>
                </a:gra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33" name="任意多边形 32"/>
              <p:cNvSpPr/>
              <p:nvPr/>
            </p:nvSpPr>
            <p:spPr>
              <a:xfrm>
                <a:off x="3624263" y="3300413"/>
                <a:ext cx="364161" cy="304800"/>
              </a:xfrm>
              <a:custGeom>
                <a:avLst/>
                <a:gdLst>
                  <a:gd name="connsiteX0" fmla="*/ 0 w 357187"/>
                  <a:gd name="connsiteY0" fmla="*/ 304800 h 304800"/>
                  <a:gd name="connsiteX1" fmla="*/ 357187 w 357187"/>
                  <a:gd name="connsiteY1" fmla="*/ 138112 h 304800"/>
                  <a:gd name="connsiteX2" fmla="*/ 352425 w 357187"/>
                  <a:gd name="connsiteY2" fmla="*/ 0 h 304800"/>
                  <a:gd name="connsiteX3" fmla="*/ 0 w 357187"/>
                  <a:gd name="connsiteY3" fmla="*/ 304800 h 304800"/>
                  <a:gd name="connsiteX0-1" fmla="*/ 0 w 357187"/>
                  <a:gd name="connsiteY0-2" fmla="*/ 304800 h 304800"/>
                  <a:gd name="connsiteX1-3" fmla="*/ 357187 w 357187"/>
                  <a:gd name="connsiteY1-4" fmla="*/ 138112 h 304800"/>
                  <a:gd name="connsiteX2-5" fmla="*/ 352425 w 357187"/>
                  <a:gd name="connsiteY2-6" fmla="*/ 0 h 304800"/>
                  <a:gd name="connsiteX3-7" fmla="*/ 0 w 357187"/>
                  <a:gd name="connsiteY3-8" fmla="*/ 304800 h 304800"/>
                  <a:gd name="connsiteX0-9" fmla="*/ 0 w 357187"/>
                  <a:gd name="connsiteY0-10" fmla="*/ 304800 h 304800"/>
                  <a:gd name="connsiteX1-11" fmla="*/ 357187 w 357187"/>
                  <a:gd name="connsiteY1-12" fmla="*/ 138112 h 304800"/>
                  <a:gd name="connsiteX2-13" fmla="*/ 352425 w 357187"/>
                  <a:gd name="connsiteY2-14" fmla="*/ 0 h 304800"/>
                  <a:gd name="connsiteX3-15" fmla="*/ 0 w 357187"/>
                  <a:gd name="connsiteY3-16" fmla="*/ 304800 h 304800"/>
                  <a:gd name="connsiteX0-17" fmla="*/ 0 w 364161"/>
                  <a:gd name="connsiteY0-18" fmla="*/ 304800 h 304800"/>
                  <a:gd name="connsiteX1-19" fmla="*/ 357187 w 364161"/>
                  <a:gd name="connsiteY1-20" fmla="*/ 138112 h 304800"/>
                  <a:gd name="connsiteX2-21" fmla="*/ 352425 w 364161"/>
                  <a:gd name="connsiteY2-22" fmla="*/ 0 h 304800"/>
                  <a:gd name="connsiteX3-23" fmla="*/ 0 w 364161"/>
                  <a:gd name="connsiteY3-24" fmla="*/ 304800 h 304800"/>
                  <a:gd name="connsiteX0-25" fmla="*/ 0 w 364161"/>
                  <a:gd name="connsiteY0-26" fmla="*/ 304800 h 304800"/>
                  <a:gd name="connsiteX1-27" fmla="*/ 357187 w 364161"/>
                  <a:gd name="connsiteY1-28" fmla="*/ 138112 h 304800"/>
                  <a:gd name="connsiteX2-29" fmla="*/ 352425 w 364161"/>
                  <a:gd name="connsiteY2-30" fmla="*/ 0 h 304800"/>
                  <a:gd name="connsiteX3-31" fmla="*/ 0 w 364161"/>
                  <a:gd name="connsiteY3-32" fmla="*/ 304800 h 304800"/>
                  <a:gd name="connsiteX0-33" fmla="*/ 0 w 364161"/>
                  <a:gd name="connsiteY0-34" fmla="*/ 304800 h 304800"/>
                  <a:gd name="connsiteX1-35" fmla="*/ 357187 w 364161"/>
                  <a:gd name="connsiteY1-36" fmla="*/ 138112 h 304800"/>
                  <a:gd name="connsiteX2-37" fmla="*/ 352425 w 364161"/>
                  <a:gd name="connsiteY2-38" fmla="*/ 0 h 304800"/>
                  <a:gd name="connsiteX3-39" fmla="*/ 0 w 364161"/>
                  <a:gd name="connsiteY3-40" fmla="*/ 304800 h 304800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</a:cxnLst>
                <a:rect l="l" t="t" r="r" b="b"/>
                <a:pathLst>
                  <a:path w="364161" h="304800">
                    <a:moveTo>
                      <a:pt x="0" y="304800"/>
                    </a:moveTo>
                    <a:cubicBezTo>
                      <a:pt x="195262" y="292100"/>
                      <a:pt x="333375" y="288925"/>
                      <a:pt x="357187" y="138112"/>
                    </a:cubicBezTo>
                    <a:cubicBezTo>
                      <a:pt x="374650" y="73025"/>
                      <a:pt x="354012" y="46037"/>
                      <a:pt x="352425" y="0"/>
                    </a:cubicBezTo>
                    <a:cubicBezTo>
                      <a:pt x="244475" y="125413"/>
                      <a:pt x="127000" y="236538"/>
                      <a:pt x="0" y="304800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041835">
                      <a:alpha val="20000"/>
                    </a:srgbClr>
                  </a:gs>
                  <a:gs pos="81000">
                    <a:srgbClr val="0B7BA0">
                      <a:alpha val="20000"/>
                    </a:srgbClr>
                  </a:gs>
                  <a:gs pos="97000">
                    <a:srgbClr val="052F5A">
                      <a:alpha val="20000"/>
                    </a:srgbClr>
                  </a:gs>
                </a:gsLst>
                <a:path path="circle">
                  <a:fillToRect l="100000" t="100000"/>
                </a:path>
                <a:tileRect r="-100000" b="-100000"/>
              </a:gradFill>
              <a:ln>
                <a:gradFill>
                  <a:gsLst>
                    <a:gs pos="0">
                      <a:srgbClr val="041835">
                        <a:alpha val="20000"/>
                      </a:srgbClr>
                    </a:gs>
                    <a:gs pos="83000">
                      <a:srgbClr val="0B7BA0">
                        <a:alpha val="20000"/>
                      </a:srgbClr>
                    </a:gs>
                    <a:gs pos="100000">
                      <a:srgbClr val="052F5A">
                        <a:alpha val="20000"/>
                      </a:srgbClr>
                    </a:gs>
                  </a:gsLst>
                  <a:lin ang="5400000" scaled="1"/>
                </a:gra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34" name="任意多边形 33"/>
              <p:cNvSpPr/>
              <p:nvPr/>
            </p:nvSpPr>
            <p:spPr>
              <a:xfrm>
                <a:off x="1824038" y="3867150"/>
                <a:ext cx="514350" cy="255479"/>
              </a:xfrm>
              <a:custGeom>
                <a:avLst/>
                <a:gdLst>
                  <a:gd name="connsiteX0" fmla="*/ 514350 w 514350"/>
                  <a:gd name="connsiteY0" fmla="*/ 238125 h 238125"/>
                  <a:gd name="connsiteX1" fmla="*/ 166687 w 514350"/>
                  <a:gd name="connsiteY1" fmla="*/ 0 h 238125"/>
                  <a:gd name="connsiteX2" fmla="*/ 0 w 514350"/>
                  <a:gd name="connsiteY2" fmla="*/ 76200 h 238125"/>
                  <a:gd name="connsiteX3" fmla="*/ 514350 w 514350"/>
                  <a:gd name="connsiteY3" fmla="*/ 238125 h 238125"/>
                  <a:gd name="connsiteX0-1" fmla="*/ 514350 w 514350"/>
                  <a:gd name="connsiteY0-2" fmla="*/ 238125 h 238125"/>
                  <a:gd name="connsiteX1-3" fmla="*/ 166687 w 514350"/>
                  <a:gd name="connsiteY1-4" fmla="*/ 0 h 238125"/>
                  <a:gd name="connsiteX2-5" fmla="*/ 0 w 514350"/>
                  <a:gd name="connsiteY2-6" fmla="*/ 76200 h 238125"/>
                  <a:gd name="connsiteX3-7" fmla="*/ 514350 w 514350"/>
                  <a:gd name="connsiteY3-8" fmla="*/ 238125 h 238125"/>
                  <a:gd name="connsiteX0-9" fmla="*/ 514350 w 514350"/>
                  <a:gd name="connsiteY0-10" fmla="*/ 238125 h 238125"/>
                  <a:gd name="connsiteX1-11" fmla="*/ 166687 w 514350"/>
                  <a:gd name="connsiteY1-12" fmla="*/ 0 h 238125"/>
                  <a:gd name="connsiteX2-13" fmla="*/ 0 w 514350"/>
                  <a:gd name="connsiteY2-14" fmla="*/ 76200 h 238125"/>
                  <a:gd name="connsiteX3-15" fmla="*/ 514350 w 514350"/>
                  <a:gd name="connsiteY3-16" fmla="*/ 238125 h 238125"/>
                  <a:gd name="connsiteX0-17" fmla="*/ 514350 w 514350"/>
                  <a:gd name="connsiteY0-18" fmla="*/ 238125 h 254155"/>
                  <a:gd name="connsiteX1-19" fmla="*/ 166687 w 514350"/>
                  <a:gd name="connsiteY1-20" fmla="*/ 0 h 254155"/>
                  <a:gd name="connsiteX2-21" fmla="*/ 0 w 514350"/>
                  <a:gd name="connsiteY2-22" fmla="*/ 76200 h 254155"/>
                  <a:gd name="connsiteX3-23" fmla="*/ 514350 w 514350"/>
                  <a:gd name="connsiteY3-24" fmla="*/ 238125 h 254155"/>
                  <a:gd name="connsiteX0-25" fmla="*/ 514350 w 514350"/>
                  <a:gd name="connsiteY0-26" fmla="*/ 238125 h 255479"/>
                  <a:gd name="connsiteX1-27" fmla="*/ 166687 w 514350"/>
                  <a:gd name="connsiteY1-28" fmla="*/ 0 h 255479"/>
                  <a:gd name="connsiteX2-29" fmla="*/ 0 w 514350"/>
                  <a:gd name="connsiteY2-30" fmla="*/ 76200 h 255479"/>
                  <a:gd name="connsiteX3-31" fmla="*/ 514350 w 514350"/>
                  <a:gd name="connsiteY3-32" fmla="*/ 238125 h 255479"/>
                  <a:gd name="connsiteX0-33" fmla="*/ 514350 w 514350"/>
                  <a:gd name="connsiteY0-34" fmla="*/ 238125 h 255479"/>
                  <a:gd name="connsiteX1-35" fmla="*/ 166687 w 514350"/>
                  <a:gd name="connsiteY1-36" fmla="*/ 0 h 255479"/>
                  <a:gd name="connsiteX2-37" fmla="*/ 0 w 514350"/>
                  <a:gd name="connsiteY2-38" fmla="*/ 76200 h 255479"/>
                  <a:gd name="connsiteX3-39" fmla="*/ 514350 w 514350"/>
                  <a:gd name="connsiteY3-40" fmla="*/ 238125 h 255479"/>
                  <a:gd name="connsiteX0-41" fmla="*/ 514350 w 514350"/>
                  <a:gd name="connsiteY0-42" fmla="*/ 238125 h 255479"/>
                  <a:gd name="connsiteX1-43" fmla="*/ 166687 w 514350"/>
                  <a:gd name="connsiteY1-44" fmla="*/ 0 h 255479"/>
                  <a:gd name="connsiteX2-45" fmla="*/ 0 w 514350"/>
                  <a:gd name="connsiteY2-46" fmla="*/ 76200 h 255479"/>
                  <a:gd name="connsiteX3-47" fmla="*/ 514350 w 514350"/>
                  <a:gd name="connsiteY3-48" fmla="*/ 238125 h 255479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</a:cxnLst>
                <a:rect l="l" t="t" r="r" b="b"/>
                <a:pathLst>
                  <a:path w="514350" h="255479">
                    <a:moveTo>
                      <a:pt x="514350" y="238125"/>
                    </a:moveTo>
                    <a:cubicBezTo>
                      <a:pt x="379412" y="201612"/>
                      <a:pt x="282575" y="112712"/>
                      <a:pt x="166687" y="0"/>
                    </a:cubicBezTo>
                    <a:cubicBezTo>
                      <a:pt x="115887" y="6350"/>
                      <a:pt x="50800" y="17463"/>
                      <a:pt x="0" y="76200"/>
                    </a:cubicBezTo>
                    <a:cubicBezTo>
                      <a:pt x="14287" y="149225"/>
                      <a:pt x="180975" y="307975"/>
                      <a:pt x="514350" y="238125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041835">
                      <a:alpha val="20000"/>
                    </a:srgbClr>
                  </a:gs>
                  <a:gs pos="81000">
                    <a:srgbClr val="0B7BA0">
                      <a:alpha val="20000"/>
                    </a:srgbClr>
                  </a:gs>
                  <a:gs pos="97000">
                    <a:srgbClr val="052F5A">
                      <a:alpha val="20000"/>
                    </a:srgbClr>
                  </a:gs>
                </a:gsLst>
                <a:path path="circle">
                  <a:fillToRect l="100000" t="100000"/>
                </a:path>
                <a:tileRect r="-100000" b="-100000"/>
              </a:gradFill>
              <a:ln>
                <a:gradFill>
                  <a:gsLst>
                    <a:gs pos="0">
                      <a:srgbClr val="041835">
                        <a:alpha val="20000"/>
                      </a:srgbClr>
                    </a:gs>
                    <a:gs pos="83000">
                      <a:srgbClr val="0B7BA0">
                        <a:alpha val="20000"/>
                      </a:srgbClr>
                    </a:gs>
                    <a:gs pos="100000">
                      <a:srgbClr val="052F5A">
                        <a:alpha val="20000"/>
                      </a:srgbClr>
                    </a:gs>
                  </a:gsLst>
                  <a:lin ang="5400000" scaled="1"/>
                </a:gra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35" name="任意多边形 34"/>
              <p:cNvSpPr/>
              <p:nvPr/>
            </p:nvSpPr>
            <p:spPr>
              <a:xfrm>
                <a:off x="2405063" y="3971926"/>
                <a:ext cx="572821" cy="333706"/>
              </a:xfrm>
              <a:custGeom>
                <a:avLst/>
                <a:gdLst>
                  <a:gd name="connsiteX0" fmla="*/ 571500 w 571500"/>
                  <a:gd name="connsiteY0" fmla="*/ 0 h 309563"/>
                  <a:gd name="connsiteX1" fmla="*/ 0 w 571500"/>
                  <a:gd name="connsiteY1" fmla="*/ 123825 h 309563"/>
                  <a:gd name="connsiteX2" fmla="*/ 414337 w 571500"/>
                  <a:gd name="connsiteY2" fmla="*/ 309563 h 309563"/>
                  <a:gd name="connsiteX3" fmla="*/ 571500 w 571500"/>
                  <a:gd name="connsiteY3" fmla="*/ 0 h 309563"/>
                  <a:gd name="connsiteX0-1" fmla="*/ 571500 w 571500"/>
                  <a:gd name="connsiteY0-2" fmla="*/ 0 h 309563"/>
                  <a:gd name="connsiteX1-3" fmla="*/ 0 w 571500"/>
                  <a:gd name="connsiteY1-4" fmla="*/ 123825 h 309563"/>
                  <a:gd name="connsiteX2-5" fmla="*/ 414337 w 571500"/>
                  <a:gd name="connsiteY2-6" fmla="*/ 309563 h 309563"/>
                  <a:gd name="connsiteX3-7" fmla="*/ 571500 w 571500"/>
                  <a:gd name="connsiteY3-8" fmla="*/ 0 h 309563"/>
                  <a:gd name="connsiteX0-9" fmla="*/ 571500 w 572680"/>
                  <a:gd name="connsiteY0-10" fmla="*/ 0 h 309563"/>
                  <a:gd name="connsiteX1-11" fmla="*/ 0 w 572680"/>
                  <a:gd name="connsiteY1-12" fmla="*/ 123825 h 309563"/>
                  <a:gd name="connsiteX2-13" fmla="*/ 414337 w 572680"/>
                  <a:gd name="connsiteY2-14" fmla="*/ 309563 h 309563"/>
                  <a:gd name="connsiteX3-15" fmla="*/ 571500 w 572680"/>
                  <a:gd name="connsiteY3-16" fmla="*/ 0 h 309563"/>
                  <a:gd name="connsiteX0-17" fmla="*/ 571500 w 572821"/>
                  <a:gd name="connsiteY0-18" fmla="*/ 0 h 309563"/>
                  <a:gd name="connsiteX1-19" fmla="*/ 0 w 572821"/>
                  <a:gd name="connsiteY1-20" fmla="*/ 123825 h 309563"/>
                  <a:gd name="connsiteX2-21" fmla="*/ 414337 w 572821"/>
                  <a:gd name="connsiteY2-22" fmla="*/ 309563 h 309563"/>
                  <a:gd name="connsiteX3-23" fmla="*/ 571500 w 572821"/>
                  <a:gd name="connsiteY3-24" fmla="*/ 0 h 309563"/>
                  <a:gd name="connsiteX0-25" fmla="*/ 571500 w 572821"/>
                  <a:gd name="connsiteY0-26" fmla="*/ 0 h 328235"/>
                  <a:gd name="connsiteX1-27" fmla="*/ 0 w 572821"/>
                  <a:gd name="connsiteY1-28" fmla="*/ 123825 h 328235"/>
                  <a:gd name="connsiteX2-29" fmla="*/ 414337 w 572821"/>
                  <a:gd name="connsiteY2-30" fmla="*/ 309563 h 328235"/>
                  <a:gd name="connsiteX3-31" fmla="*/ 571500 w 572821"/>
                  <a:gd name="connsiteY3-32" fmla="*/ 0 h 328235"/>
                  <a:gd name="connsiteX0-33" fmla="*/ 571500 w 572821"/>
                  <a:gd name="connsiteY0-34" fmla="*/ 0 h 333706"/>
                  <a:gd name="connsiteX1-35" fmla="*/ 0 w 572821"/>
                  <a:gd name="connsiteY1-36" fmla="*/ 123825 h 333706"/>
                  <a:gd name="connsiteX2-37" fmla="*/ 414337 w 572821"/>
                  <a:gd name="connsiteY2-38" fmla="*/ 309563 h 333706"/>
                  <a:gd name="connsiteX3-39" fmla="*/ 571500 w 572821"/>
                  <a:gd name="connsiteY3-40" fmla="*/ 0 h 33370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</a:cxnLst>
                <a:rect l="l" t="t" r="r" b="b"/>
                <a:pathLst>
                  <a:path w="572821" h="333706">
                    <a:moveTo>
                      <a:pt x="571500" y="0"/>
                    </a:moveTo>
                    <a:cubicBezTo>
                      <a:pt x="381000" y="41275"/>
                      <a:pt x="204788" y="192088"/>
                      <a:pt x="0" y="123825"/>
                    </a:cubicBezTo>
                    <a:cubicBezTo>
                      <a:pt x="9525" y="252413"/>
                      <a:pt x="190500" y="390525"/>
                      <a:pt x="414337" y="309563"/>
                    </a:cubicBezTo>
                    <a:cubicBezTo>
                      <a:pt x="481013" y="263525"/>
                      <a:pt x="585787" y="146051"/>
                      <a:pt x="571500" y="0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041835">
                      <a:alpha val="20000"/>
                    </a:srgbClr>
                  </a:gs>
                  <a:gs pos="81000">
                    <a:srgbClr val="0B7BA0">
                      <a:alpha val="20000"/>
                    </a:srgbClr>
                  </a:gs>
                  <a:gs pos="97000">
                    <a:srgbClr val="052F5A">
                      <a:alpha val="20000"/>
                    </a:srgbClr>
                  </a:gs>
                </a:gsLst>
                <a:path path="circle">
                  <a:fillToRect l="100000" t="100000"/>
                </a:path>
                <a:tileRect r="-100000" b="-100000"/>
              </a:gradFill>
              <a:ln>
                <a:gradFill>
                  <a:gsLst>
                    <a:gs pos="0">
                      <a:srgbClr val="041835">
                        <a:alpha val="20000"/>
                      </a:srgbClr>
                    </a:gs>
                    <a:gs pos="83000">
                      <a:srgbClr val="0B7BA0">
                        <a:alpha val="20000"/>
                      </a:srgbClr>
                    </a:gs>
                    <a:gs pos="100000">
                      <a:srgbClr val="052F5A">
                        <a:alpha val="20000"/>
                      </a:srgbClr>
                    </a:gs>
                  </a:gsLst>
                  <a:lin ang="5400000" scaled="1"/>
                </a:gra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36" name="任意多边形 35"/>
              <p:cNvSpPr/>
              <p:nvPr/>
            </p:nvSpPr>
            <p:spPr>
              <a:xfrm>
                <a:off x="3000375" y="3967163"/>
                <a:ext cx="600075" cy="346009"/>
              </a:xfrm>
              <a:custGeom>
                <a:avLst/>
                <a:gdLst>
                  <a:gd name="connsiteX0" fmla="*/ 0 w 600075"/>
                  <a:gd name="connsiteY0" fmla="*/ 0 h 338137"/>
                  <a:gd name="connsiteX1" fmla="*/ 257175 w 600075"/>
                  <a:gd name="connsiteY1" fmla="*/ 338137 h 338137"/>
                  <a:gd name="connsiteX2" fmla="*/ 600075 w 600075"/>
                  <a:gd name="connsiteY2" fmla="*/ 133350 h 338137"/>
                  <a:gd name="connsiteX3" fmla="*/ 0 w 600075"/>
                  <a:gd name="connsiteY3" fmla="*/ 0 h 338137"/>
                  <a:gd name="connsiteX0-1" fmla="*/ 0 w 600075"/>
                  <a:gd name="connsiteY0-2" fmla="*/ 0 h 338137"/>
                  <a:gd name="connsiteX1-3" fmla="*/ 257175 w 600075"/>
                  <a:gd name="connsiteY1-4" fmla="*/ 338137 h 338137"/>
                  <a:gd name="connsiteX2-5" fmla="*/ 600075 w 600075"/>
                  <a:gd name="connsiteY2-6" fmla="*/ 133350 h 338137"/>
                  <a:gd name="connsiteX3-7" fmla="*/ 0 w 600075"/>
                  <a:gd name="connsiteY3-8" fmla="*/ 0 h 338137"/>
                  <a:gd name="connsiteX0-9" fmla="*/ 0 w 600075"/>
                  <a:gd name="connsiteY0-10" fmla="*/ 0 h 338137"/>
                  <a:gd name="connsiteX1-11" fmla="*/ 257175 w 600075"/>
                  <a:gd name="connsiteY1-12" fmla="*/ 338137 h 338137"/>
                  <a:gd name="connsiteX2-13" fmla="*/ 600075 w 600075"/>
                  <a:gd name="connsiteY2-14" fmla="*/ 133350 h 338137"/>
                  <a:gd name="connsiteX3-15" fmla="*/ 0 w 600075"/>
                  <a:gd name="connsiteY3-16" fmla="*/ 0 h 338137"/>
                  <a:gd name="connsiteX0-17" fmla="*/ 0 w 600075"/>
                  <a:gd name="connsiteY0-18" fmla="*/ 0 h 338137"/>
                  <a:gd name="connsiteX1-19" fmla="*/ 257175 w 600075"/>
                  <a:gd name="connsiteY1-20" fmla="*/ 338137 h 338137"/>
                  <a:gd name="connsiteX2-21" fmla="*/ 600075 w 600075"/>
                  <a:gd name="connsiteY2-22" fmla="*/ 133350 h 338137"/>
                  <a:gd name="connsiteX3-23" fmla="*/ 0 w 600075"/>
                  <a:gd name="connsiteY3-24" fmla="*/ 0 h 338137"/>
                  <a:gd name="connsiteX0-25" fmla="*/ 0 w 600075"/>
                  <a:gd name="connsiteY0-26" fmla="*/ 0 h 346009"/>
                  <a:gd name="connsiteX1-27" fmla="*/ 257175 w 600075"/>
                  <a:gd name="connsiteY1-28" fmla="*/ 338137 h 346009"/>
                  <a:gd name="connsiteX2-29" fmla="*/ 600075 w 600075"/>
                  <a:gd name="connsiteY2-30" fmla="*/ 133350 h 346009"/>
                  <a:gd name="connsiteX3-31" fmla="*/ 0 w 600075"/>
                  <a:gd name="connsiteY3-32" fmla="*/ 0 h 346009"/>
                  <a:gd name="connsiteX0-33" fmla="*/ 0 w 600075"/>
                  <a:gd name="connsiteY0-34" fmla="*/ 0 h 346009"/>
                  <a:gd name="connsiteX1-35" fmla="*/ 257175 w 600075"/>
                  <a:gd name="connsiteY1-36" fmla="*/ 338137 h 346009"/>
                  <a:gd name="connsiteX2-37" fmla="*/ 600075 w 600075"/>
                  <a:gd name="connsiteY2-38" fmla="*/ 133350 h 346009"/>
                  <a:gd name="connsiteX3-39" fmla="*/ 0 w 600075"/>
                  <a:gd name="connsiteY3-40" fmla="*/ 0 h 346009"/>
                  <a:gd name="connsiteX0-41" fmla="*/ 0 w 600075"/>
                  <a:gd name="connsiteY0-42" fmla="*/ 0 h 346009"/>
                  <a:gd name="connsiteX1-43" fmla="*/ 257175 w 600075"/>
                  <a:gd name="connsiteY1-44" fmla="*/ 338137 h 346009"/>
                  <a:gd name="connsiteX2-45" fmla="*/ 600075 w 600075"/>
                  <a:gd name="connsiteY2-46" fmla="*/ 133350 h 346009"/>
                  <a:gd name="connsiteX3-47" fmla="*/ 0 w 600075"/>
                  <a:gd name="connsiteY3-48" fmla="*/ 0 h 346009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</a:cxnLst>
                <a:rect l="l" t="t" r="r" b="b"/>
                <a:pathLst>
                  <a:path w="600075" h="346009">
                    <a:moveTo>
                      <a:pt x="0" y="0"/>
                    </a:moveTo>
                    <a:cubicBezTo>
                      <a:pt x="9525" y="103187"/>
                      <a:pt x="-4762" y="263525"/>
                      <a:pt x="257175" y="338137"/>
                    </a:cubicBezTo>
                    <a:cubicBezTo>
                      <a:pt x="338138" y="369888"/>
                      <a:pt x="528637" y="306387"/>
                      <a:pt x="600075" y="133350"/>
                    </a:cubicBezTo>
                    <a:cubicBezTo>
                      <a:pt x="400050" y="203200"/>
                      <a:pt x="195263" y="68262"/>
                      <a:pt x="0" y="0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041835">
                      <a:alpha val="20000"/>
                    </a:srgbClr>
                  </a:gs>
                  <a:gs pos="81000">
                    <a:srgbClr val="0B7BA0">
                      <a:alpha val="20000"/>
                    </a:srgbClr>
                  </a:gs>
                  <a:gs pos="97000">
                    <a:srgbClr val="052F5A">
                      <a:alpha val="20000"/>
                    </a:srgbClr>
                  </a:gs>
                </a:gsLst>
                <a:path path="circle">
                  <a:fillToRect l="100000" t="100000"/>
                </a:path>
                <a:tileRect r="-100000" b="-100000"/>
              </a:gradFill>
              <a:ln>
                <a:gradFill>
                  <a:gsLst>
                    <a:gs pos="0">
                      <a:srgbClr val="041835">
                        <a:alpha val="20000"/>
                      </a:srgbClr>
                    </a:gs>
                    <a:gs pos="83000">
                      <a:srgbClr val="0B7BA0">
                        <a:alpha val="20000"/>
                      </a:srgbClr>
                    </a:gs>
                    <a:gs pos="100000">
                      <a:srgbClr val="052F5A">
                        <a:alpha val="20000"/>
                      </a:srgbClr>
                    </a:gs>
                  </a:gsLst>
                  <a:lin ang="5400000" scaled="1"/>
                </a:gra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37" name="任意多边形 36"/>
              <p:cNvSpPr/>
              <p:nvPr/>
            </p:nvSpPr>
            <p:spPr>
              <a:xfrm>
                <a:off x="3648075" y="3867151"/>
                <a:ext cx="533400" cy="255241"/>
              </a:xfrm>
              <a:custGeom>
                <a:avLst/>
                <a:gdLst>
                  <a:gd name="connsiteX0" fmla="*/ 0 w 533400"/>
                  <a:gd name="connsiteY0" fmla="*/ 233363 h 233363"/>
                  <a:gd name="connsiteX1" fmla="*/ 338138 w 533400"/>
                  <a:gd name="connsiteY1" fmla="*/ 0 h 233363"/>
                  <a:gd name="connsiteX2" fmla="*/ 533400 w 533400"/>
                  <a:gd name="connsiteY2" fmla="*/ 76200 h 233363"/>
                  <a:gd name="connsiteX3" fmla="*/ 0 w 533400"/>
                  <a:gd name="connsiteY3" fmla="*/ 233363 h 233363"/>
                  <a:gd name="connsiteX0-1" fmla="*/ 0 w 533400"/>
                  <a:gd name="connsiteY0-2" fmla="*/ 233363 h 248542"/>
                  <a:gd name="connsiteX1-3" fmla="*/ 338138 w 533400"/>
                  <a:gd name="connsiteY1-4" fmla="*/ 0 h 248542"/>
                  <a:gd name="connsiteX2-5" fmla="*/ 533400 w 533400"/>
                  <a:gd name="connsiteY2-6" fmla="*/ 76200 h 248542"/>
                  <a:gd name="connsiteX3-7" fmla="*/ 0 w 533400"/>
                  <a:gd name="connsiteY3-8" fmla="*/ 233363 h 248542"/>
                  <a:gd name="connsiteX0-9" fmla="*/ 0 w 533400"/>
                  <a:gd name="connsiteY0-10" fmla="*/ 233363 h 255241"/>
                  <a:gd name="connsiteX1-11" fmla="*/ 338138 w 533400"/>
                  <a:gd name="connsiteY1-12" fmla="*/ 0 h 255241"/>
                  <a:gd name="connsiteX2-13" fmla="*/ 533400 w 533400"/>
                  <a:gd name="connsiteY2-14" fmla="*/ 76200 h 255241"/>
                  <a:gd name="connsiteX3-15" fmla="*/ 0 w 533400"/>
                  <a:gd name="connsiteY3-16" fmla="*/ 233363 h 255241"/>
                  <a:gd name="connsiteX0-17" fmla="*/ 0 w 533400"/>
                  <a:gd name="connsiteY0-18" fmla="*/ 233363 h 255241"/>
                  <a:gd name="connsiteX1-19" fmla="*/ 338138 w 533400"/>
                  <a:gd name="connsiteY1-20" fmla="*/ 0 h 255241"/>
                  <a:gd name="connsiteX2-21" fmla="*/ 533400 w 533400"/>
                  <a:gd name="connsiteY2-22" fmla="*/ 76200 h 255241"/>
                  <a:gd name="connsiteX3-23" fmla="*/ 0 w 533400"/>
                  <a:gd name="connsiteY3-24" fmla="*/ 233363 h 255241"/>
                  <a:gd name="connsiteX0-25" fmla="*/ 0 w 533400"/>
                  <a:gd name="connsiteY0-26" fmla="*/ 233363 h 255241"/>
                  <a:gd name="connsiteX1-27" fmla="*/ 338138 w 533400"/>
                  <a:gd name="connsiteY1-28" fmla="*/ 0 h 255241"/>
                  <a:gd name="connsiteX2-29" fmla="*/ 533400 w 533400"/>
                  <a:gd name="connsiteY2-30" fmla="*/ 76200 h 255241"/>
                  <a:gd name="connsiteX3-31" fmla="*/ 0 w 533400"/>
                  <a:gd name="connsiteY3-32" fmla="*/ 233363 h 255241"/>
                  <a:gd name="connsiteX0-33" fmla="*/ 0 w 533400"/>
                  <a:gd name="connsiteY0-34" fmla="*/ 233363 h 255241"/>
                  <a:gd name="connsiteX1-35" fmla="*/ 338138 w 533400"/>
                  <a:gd name="connsiteY1-36" fmla="*/ 0 h 255241"/>
                  <a:gd name="connsiteX2-37" fmla="*/ 533400 w 533400"/>
                  <a:gd name="connsiteY2-38" fmla="*/ 76200 h 255241"/>
                  <a:gd name="connsiteX3-39" fmla="*/ 0 w 533400"/>
                  <a:gd name="connsiteY3-40" fmla="*/ 233363 h 255241"/>
                  <a:gd name="connsiteX0-41" fmla="*/ 0 w 533400"/>
                  <a:gd name="connsiteY0-42" fmla="*/ 233363 h 255241"/>
                  <a:gd name="connsiteX1-43" fmla="*/ 338138 w 533400"/>
                  <a:gd name="connsiteY1-44" fmla="*/ 0 h 255241"/>
                  <a:gd name="connsiteX2-45" fmla="*/ 533400 w 533400"/>
                  <a:gd name="connsiteY2-46" fmla="*/ 76200 h 255241"/>
                  <a:gd name="connsiteX3-47" fmla="*/ 0 w 533400"/>
                  <a:gd name="connsiteY3-48" fmla="*/ 233363 h 255241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</a:cxnLst>
                <a:rect l="l" t="t" r="r" b="b"/>
                <a:pathLst>
                  <a:path w="533400" h="255241">
                    <a:moveTo>
                      <a:pt x="0" y="233363"/>
                    </a:moveTo>
                    <a:cubicBezTo>
                      <a:pt x="131763" y="203200"/>
                      <a:pt x="249237" y="120651"/>
                      <a:pt x="338138" y="0"/>
                    </a:cubicBezTo>
                    <a:cubicBezTo>
                      <a:pt x="403225" y="1588"/>
                      <a:pt x="477838" y="17463"/>
                      <a:pt x="533400" y="76200"/>
                    </a:cubicBezTo>
                    <a:cubicBezTo>
                      <a:pt x="450850" y="204788"/>
                      <a:pt x="263525" y="300037"/>
                      <a:pt x="0" y="233363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041835">
                      <a:alpha val="20000"/>
                    </a:srgbClr>
                  </a:gs>
                  <a:gs pos="81000">
                    <a:srgbClr val="0B7BA0">
                      <a:alpha val="20000"/>
                    </a:srgbClr>
                  </a:gs>
                  <a:gs pos="97000">
                    <a:srgbClr val="052F5A">
                      <a:alpha val="20000"/>
                    </a:srgbClr>
                  </a:gs>
                </a:gsLst>
                <a:path path="circle">
                  <a:fillToRect l="100000" t="100000"/>
                </a:path>
                <a:tileRect r="-100000" b="-100000"/>
              </a:gradFill>
              <a:ln>
                <a:gradFill>
                  <a:gsLst>
                    <a:gs pos="0">
                      <a:srgbClr val="041835">
                        <a:alpha val="20000"/>
                      </a:srgbClr>
                    </a:gs>
                    <a:gs pos="83000">
                      <a:srgbClr val="0B7BA0">
                        <a:alpha val="20000"/>
                      </a:srgbClr>
                    </a:gs>
                    <a:gs pos="100000">
                      <a:srgbClr val="052F5A">
                        <a:alpha val="20000"/>
                      </a:srgbClr>
                    </a:gs>
                  </a:gsLst>
                  <a:lin ang="5400000" scaled="1"/>
                </a:gra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sp>
          <p:nvSpPr>
            <p:cNvPr id="24" name="文本框 23"/>
            <p:cNvSpPr txBox="1"/>
            <p:nvPr/>
          </p:nvSpPr>
          <p:spPr>
            <a:xfrm>
              <a:off x="3078428" y="1520749"/>
              <a:ext cx="1261884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zh-CN"/>
              </a:defPPr>
              <a:lvl1pPr>
                <a:defRPr sz="2400" cap="all">
                  <a:solidFill>
                    <a:srgbClr val="FDF2C4"/>
                  </a:solidFill>
                  <a:latin typeface="黑体" panose="02010609060101010101" pitchFamily="49" charset="-122"/>
                  <a:ea typeface="黑体" panose="02010609060101010101" pitchFamily="49" charset="-122"/>
                </a:defRPr>
              </a:lvl1pPr>
            </a:lstStyle>
            <a:p>
              <a:r>
                <a:rPr lang="en-US" altLang="zh-CN" dirty="0"/>
                <a:t>PART 02</a:t>
              </a:r>
              <a:endParaRPr lang="zh-CN" altLang="en-US" dirty="0"/>
            </a:p>
          </p:txBody>
        </p:sp>
      </p:grpSp>
      <p:grpSp>
        <p:nvGrpSpPr>
          <p:cNvPr id="38" name="组合 37"/>
          <p:cNvGrpSpPr/>
          <p:nvPr/>
        </p:nvGrpSpPr>
        <p:grpSpPr>
          <a:xfrm>
            <a:off x="2928283" y="3024357"/>
            <a:ext cx="1345825" cy="841897"/>
            <a:chOff x="2999656" y="1340768"/>
            <a:chExt cx="1345825" cy="841897"/>
          </a:xfrm>
        </p:grpSpPr>
        <p:grpSp>
          <p:nvGrpSpPr>
            <p:cNvPr id="39" name="组合 38"/>
            <p:cNvGrpSpPr/>
            <p:nvPr/>
          </p:nvGrpSpPr>
          <p:grpSpPr>
            <a:xfrm>
              <a:off x="2999656" y="1340768"/>
              <a:ext cx="1345825" cy="841897"/>
              <a:chOff x="1824038" y="2838450"/>
              <a:chExt cx="2357437" cy="1474722"/>
            </a:xfrm>
            <a:effectLst/>
          </p:grpSpPr>
          <p:sp>
            <p:nvSpPr>
              <p:cNvPr id="41" name="任意多边形 40"/>
              <p:cNvSpPr/>
              <p:nvPr/>
            </p:nvSpPr>
            <p:spPr>
              <a:xfrm>
                <a:off x="2656910" y="2924175"/>
                <a:ext cx="679267" cy="1015289"/>
              </a:xfrm>
              <a:custGeom>
                <a:avLst/>
                <a:gdLst>
                  <a:gd name="connsiteX0" fmla="*/ 76200 w 142875"/>
                  <a:gd name="connsiteY0" fmla="*/ 0 h 1014413"/>
                  <a:gd name="connsiteX1" fmla="*/ 142875 w 142875"/>
                  <a:gd name="connsiteY1" fmla="*/ 1014413 h 1014413"/>
                  <a:gd name="connsiteX2" fmla="*/ 0 w 142875"/>
                  <a:gd name="connsiteY2" fmla="*/ 1009650 h 1014413"/>
                  <a:gd name="connsiteX3" fmla="*/ 76200 w 142875"/>
                  <a:gd name="connsiteY3" fmla="*/ 0 h 1014413"/>
                  <a:gd name="connsiteX0-1" fmla="*/ 242323 w 308998"/>
                  <a:gd name="connsiteY0-2" fmla="*/ 0 h 1014413"/>
                  <a:gd name="connsiteX1-3" fmla="*/ 308998 w 308998"/>
                  <a:gd name="connsiteY1-4" fmla="*/ 1014413 h 1014413"/>
                  <a:gd name="connsiteX2-5" fmla="*/ 166123 w 308998"/>
                  <a:gd name="connsiteY2-6" fmla="*/ 1009650 h 1014413"/>
                  <a:gd name="connsiteX3-7" fmla="*/ 242323 w 308998"/>
                  <a:gd name="connsiteY3-8" fmla="*/ 0 h 1014413"/>
                  <a:gd name="connsiteX0-9" fmla="*/ 338703 w 405378"/>
                  <a:gd name="connsiteY0-10" fmla="*/ 0 h 1014413"/>
                  <a:gd name="connsiteX1-11" fmla="*/ 405378 w 405378"/>
                  <a:gd name="connsiteY1-12" fmla="*/ 1014413 h 1014413"/>
                  <a:gd name="connsiteX2-13" fmla="*/ 262503 w 405378"/>
                  <a:gd name="connsiteY2-14" fmla="*/ 1009650 h 1014413"/>
                  <a:gd name="connsiteX3-15" fmla="*/ 338703 w 405378"/>
                  <a:gd name="connsiteY3-16" fmla="*/ 0 h 1014413"/>
                  <a:gd name="connsiteX0-17" fmla="*/ 338703 w 609256"/>
                  <a:gd name="connsiteY0-18" fmla="*/ 0 h 1014413"/>
                  <a:gd name="connsiteX1-19" fmla="*/ 405378 w 609256"/>
                  <a:gd name="connsiteY1-20" fmla="*/ 1014413 h 1014413"/>
                  <a:gd name="connsiteX2-21" fmla="*/ 262503 w 609256"/>
                  <a:gd name="connsiteY2-22" fmla="*/ 1009650 h 1014413"/>
                  <a:gd name="connsiteX3-23" fmla="*/ 338703 w 609256"/>
                  <a:gd name="connsiteY3-24" fmla="*/ 0 h 1014413"/>
                  <a:gd name="connsiteX0-25" fmla="*/ 338703 w 679267"/>
                  <a:gd name="connsiteY0-26" fmla="*/ 0 h 1014413"/>
                  <a:gd name="connsiteX1-27" fmla="*/ 405378 w 679267"/>
                  <a:gd name="connsiteY1-28" fmla="*/ 1014413 h 1014413"/>
                  <a:gd name="connsiteX2-29" fmla="*/ 262503 w 679267"/>
                  <a:gd name="connsiteY2-30" fmla="*/ 1009650 h 1014413"/>
                  <a:gd name="connsiteX3-31" fmla="*/ 338703 w 679267"/>
                  <a:gd name="connsiteY3-32" fmla="*/ 0 h 1014413"/>
                  <a:gd name="connsiteX0-33" fmla="*/ 338703 w 679267"/>
                  <a:gd name="connsiteY0-34" fmla="*/ 0 h 1015289"/>
                  <a:gd name="connsiteX1-35" fmla="*/ 405378 w 679267"/>
                  <a:gd name="connsiteY1-36" fmla="*/ 1014413 h 1015289"/>
                  <a:gd name="connsiteX2-37" fmla="*/ 262503 w 679267"/>
                  <a:gd name="connsiteY2-38" fmla="*/ 1009650 h 1015289"/>
                  <a:gd name="connsiteX3-39" fmla="*/ 338703 w 679267"/>
                  <a:gd name="connsiteY3-40" fmla="*/ 0 h 1015289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</a:cxnLst>
                <a:rect l="l" t="t" r="r" b="b"/>
                <a:pathLst>
                  <a:path w="679267" h="1015289">
                    <a:moveTo>
                      <a:pt x="338703" y="0"/>
                    </a:moveTo>
                    <a:cubicBezTo>
                      <a:pt x="918140" y="409575"/>
                      <a:pt x="630803" y="757237"/>
                      <a:pt x="405378" y="1014413"/>
                    </a:cubicBezTo>
                    <a:cubicBezTo>
                      <a:pt x="357753" y="1017588"/>
                      <a:pt x="310128" y="1011238"/>
                      <a:pt x="262503" y="1009650"/>
                    </a:cubicBezTo>
                    <a:cubicBezTo>
                      <a:pt x="-26422" y="696913"/>
                      <a:pt x="-172472" y="331788"/>
                      <a:pt x="338703" y="0"/>
                    </a:cubicBezTo>
                    <a:close/>
                  </a:path>
                </a:pathLst>
              </a:custGeom>
              <a:gradFill flip="none" rotWithShape="1">
                <a:gsLst>
                  <a:gs pos="17000">
                    <a:srgbClr val="041835">
                      <a:alpha val="50000"/>
                    </a:srgbClr>
                  </a:gs>
                  <a:gs pos="81000">
                    <a:srgbClr val="0B7BA0">
                      <a:alpha val="60000"/>
                    </a:srgbClr>
                  </a:gs>
                  <a:gs pos="97000">
                    <a:srgbClr val="052F5A">
                      <a:alpha val="50000"/>
                    </a:srgbClr>
                  </a:gs>
                </a:gsLst>
                <a:path path="circle">
                  <a:fillToRect l="100000" t="100000"/>
                </a:path>
                <a:tileRect r="-100000" b="-100000"/>
              </a:gradFill>
              <a:ln>
                <a:gradFill>
                  <a:gsLst>
                    <a:gs pos="0">
                      <a:srgbClr val="041835">
                        <a:alpha val="50000"/>
                      </a:srgbClr>
                    </a:gs>
                    <a:gs pos="83000">
                      <a:srgbClr val="0B7BA0">
                        <a:alpha val="60000"/>
                      </a:srgbClr>
                    </a:gs>
                    <a:gs pos="100000">
                      <a:srgbClr val="052F5A">
                        <a:alpha val="50000"/>
                      </a:srgbClr>
                    </a:gs>
                  </a:gsLst>
                  <a:lin ang="5400000" scaled="1"/>
                </a:gra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42" name="任意多边形 41"/>
              <p:cNvSpPr/>
              <p:nvPr/>
            </p:nvSpPr>
            <p:spPr>
              <a:xfrm>
                <a:off x="2449997" y="2838450"/>
                <a:ext cx="336065" cy="914400"/>
              </a:xfrm>
              <a:custGeom>
                <a:avLst/>
                <a:gdLst>
                  <a:gd name="connsiteX0" fmla="*/ 147638 w 147638"/>
                  <a:gd name="connsiteY0" fmla="*/ 228600 h 914400"/>
                  <a:gd name="connsiteX1" fmla="*/ 0 w 147638"/>
                  <a:gd name="connsiteY1" fmla="*/ 0 h 914400"/>
                  <a:gd name="connsiteX2" fmla="*/ 100013 w 147638"/>
                  <a:gd name="connsiteY2" fmla="*/ 914400 h 914400"/>
                  <a:gd name="connsiteX3" fmla="*/ 147638 w 147638"/>
                  <a:gd name="connsiteY3" fmla="*/ 228600 h 914400"/>
                  <a:gd name="connsiteX0-1" fmla="*/ 147638 w 147638"/>
                  <a:gd name="connsiteY0-2" fmla="*/ 228600 h 914400"/>
                  <a:gd name="connsiteX1-3" fmla="*/ 0 w 147638"/>
                  <a:gd name="connsiteY1-4" fmla="*/ 0 h 914400"/>
                  <a:gd name="connsiteX2-5" fmla="*/ 100013 w 147638"/>
                  <a:gd name="connsiteY2-6" fmla="*/ 914400 h 914400"/>
                  <a:gd name="connsiteX3-7" fmla="*/ 147638 w 147638"/>
                  <a:gd name="connsiteY3-8" fmla="*/ 228600 h 914400"/>
                  <a:gd name="connsiteX0-9" fmla="*/ 147638 w 147638"/>
                  <a:gd name="connsiteY0-10" fmla="*/ 228600 h 914400"/>
                  <a:gd name="connsiteX1-11" fmla="*/ 0 w 147638"/>
                  <a:gd name="connsiteY1-12" fmla="*/ 0 h 914400"/>
                  <a:gd name="connsiteX2-13" fmla="*/ 100013 w 147638"/>
                  <a:gd name="connsiteY2-14" fmla="*/ 914400 h 914400"/>
                  <a:gd name="connsiteX3-15" fmla="*/ 147638 w 147638"/>
                  <a:gd name="connsiteY3-16" fmla="*/ 228600 h 914400"/>
                  <a:gd name="connsiteX0-17" fmla="*/ 283642 w 283642"/>
                  <a:gd name="connsiteY0-18" fmla="*/ 228600 h 914400"/>
                  <a:gd name="connsiteX1-19" fmla="*/ 136004 w 283642"/>
                  <a:gd name="connsiteY1-20" fmla="*/ 0 h 914400"/>
                  <a:gd name="connsiteX2-21" fmla="*/ 236017 w 283642"/>
                  <a:gd name="connsiteY2-22" fmla="*/ 914400 h 914400"/>
                  <a:gd name="connsiteX3-23" fmla="*/ 283642 w 283642"/>
                  <a:gd name="connsiteY3-24" fmla="*/ 228600 h 914400"/>
                  <a:gd name="connsiteX0-25" fmla="*/ 336065 w 336065"/>
                  <a:gd name="connsiteY0-26" fmla="*/ 228600 h 914400"/>
                  <a:gd name="connsiteX1-27" fmla="*/ 188427 w 336065"/>
                  <a:gd name="connsiteY1-28" fmla="*/ 0 h 914400"/>
                  <a:gd name="connsiteX2-29" fmla="*/ 288440 w 336065"/>
                  <a:gd name="connsiteY2-30" fmla="*/ 914400 h 914400"/>
                  <a:gd name="connsiteX3-31" fmla="*/ 336065 w 336065"/>
                  <a:gd name="connsiteY3-32" fmla="*/ 228600 h 914400"/>
                  <a:gd name="connsiteX0-33" fmla="*/ 336065 w 336065"/>
                  <a:gd name="connsiteY0-34" fmla="*/ 228600 h 914400"/>
                  <a:gd name="connsiteX1-35" fmla="*/ 188427 w 336065"/>
                  <a:gd name="connsiteY1-36" fmla="*/ 0 h 914400"/>
                  <a:gd name="connsiteX2-37" fmla="*/ 288440 w 336065"/>
                  <a:gd name="connsiteY2-38" fmla="*/ 914400 h 914400"/>
                  <a:gd name="connsiteX3-39" fmla="*/ 336065 w 336065"/>
                  <a:gd name="connsiteY3-40" fmla="*/ 228600 h 914400"/>
                  <a:gd name="connsiteX0-41" fmla="*/ 336065 w 336065"/>
                  <a:gd name="connsiteY0-42" fmla="*/ 228600 h 914400"/>
                  <a:gd name="connsiteX1-43" fmla="*/ 188427 w 336065"/>
                  <a:gd name="connsiteY1-44" fmla="*/ 0 h 914400"/>
                  <a:gd name="connsiteX2-45" fmla="*/ 288440 w 336065"/>
                  <a:gd name="connsiteY2-46" fmla="*/ 914400 h 914400"/>
                  <a:gd name="connsiteX3-47" fmla="*/ 336065 w 336065"/>
                  <a:gd name="connsiteY3-48" fmla="*/ 228600 h 914400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</a:cxnLst>
                <a:rect l="l" t="t" r="r" b="b"/>
                <a:pathLst>
                  <a:path w="336065" h="914400">
                    <a:moveTo>
                      <a:pt x="336065" y="228600"/>
                    </a:moveTo>
                    <a:cubicBezTo>
                      <a:pt x="305902" y="128588"/>
                      <a:pt x="242403" y="66675"/>
                      <a:pt x="188427" y="0"/>
                    </a:cubicBezTo>
                    <a:cubicBezTo>
                      <a:pt x="-154472" y="385763"/>
                      <a:pt x="26502" y="723900"/>
                      <a:pt x="288440" y="914400"/>
                    </a:cubicBezTo>
                    <a:cubicBezTo>
                      <a:pt x="61427" y="547688"/>
                      <a:pt x="224940" y="323850"/>
                      <a:pt x="336065" y="228600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041835">
                      <a:alpha val="20000"/>
                    </a:srgbClr>
                  </a:gs>
                  <a:gs pos="81000">
                    <a:srgbClr val="0B7BA0">
                      <a:alpha val="20000"/>
                    </a:srgbClr>
                  </a:gs>
                  <a:gs pos="97000">
                    <a:srgbClr val="052F5A">
                      <a:alpha val="20000"/>
                    </a:srgbClr>
                  </a:gs>
                </a:gsLst>
                <a:path path="circle">
                  <a:fillToRect l="100000" t="100000"/>
                </a:path>
                <a:tileRect r="-100000" b="-100000"/>
              </a:gradFill>
              <a:ln>
                <a:gradFill>
                  <a:gsLst>
                    <a:gs pos="0">
                      <a:srgbClr val="041835">
                        <a:alpha val="20000"/>
                      </a:srgbClr>
                    </a:gs>
                    <a:gs pos="83000">
                      <a:srgbClr val="0B7BA0">
                        <a:alpha val="20000"/>
                      </a:srgbClr>
                    </a:gs>
                    <a:gs pos="100000">
                      <a:srgbClr val="052F5A">
                        <a:alpha val="20000"/>
                      </a:srgbClr>
                    </a:gs>
                  </a:gsLst>
                  <a:lin ang="5400000" scaled="1"/>
                </a:gra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43" name="任意多边形 42"/>
              <p:cNvSpPr/>
              <p:nvPr/>
            </p:nvSpPr>
            <p:spPr>
              <a:xfrm>
                <a:off x="3214689" y="2843213"/>
                <a:ext cx="323228" cy="885825"/>
              </a:xfrm>
              <a:custGeom>
                <a:avLst/>
                <a:gdLst>
                  <a:gd name="connsiteX0" fmla="*/ 33337 w 142875"/>
                  <a:gd name="connsiteY0" fmla="*/ 885825 h 885825"/>
                  <a:gd name="connsiteX1" fmla="*/ 0 w 142875"/>
                  <a:gd name="connsiteY1" fmla="*/ 223837 h 885825"/>
                  <a:gd name="connsiteX2" fmla="*/ 142875 w 142875"/>
                  <a:gd name="connsiteY2" fmla="*/ 0 h 885825"/>
                  <a:gd name="connsiteX3" fmla="*/ 33337 w 142875"/>
                  <a:gd name="connsiteY3" fmla="*/ 885825 h 885825"/>
                  <a:gd name="connsiteX0-1" fmla="*/ 33337 w 142875"/>
                  <a:gd name="connsiteY0-2" fmla="*/ 885825 h 885825"/>
                  <a:gd name="connsiteX1-3" fmla="*/ 0 w 142875"/>
                  <a:gd name="connsiteY1-4" fmla="*/ 223837 h 885825"/>
                  <a:gd name="connsiteX2-5" fmla="*/ 142875 w 142875"/>
                  <a:gd name="connsiteY2-6" fmla="*/ 0 h 885825"/>
                  <a:gd name="connsiteX3-7" fmla="*/ 33337 w 142875"/>
                  <a:gd name="connsiteY3-8" fmla="*/ 885825 h 885825"/>
                  <a:gd name="connsiteX0-9" fmla="*/ 33337 w 142875"/>
                  <a:gd name="connsiteY0-10" fmla="*/ 885825 h 885825"/>
                  <a:gd name="connsiteX1-11" fmla="*/ 0 w 142875"/>
                  <a:gd name="connsiteY1-12" fmla="*/ 223837 h 885825"/>
                  <a:gd name="connsiteX2-13" fmla="*/ 142875 w 142875"/>
                  <a:gd name="connsiteY2-14" fmla="*/ 0 h 885825"/>
                  <a:gd name="connsiteX3-15" fmla="*/ 33337 w 142875"/>
                  <a:gd name="connsiteY3-16" fmla="*/ 885825 h 885825"/>
                  <a:gd name="connsiteX0-17" fmla="*/ 33337 w 278206"/>
                  <a:gd name="connsiteY0-18" fmla="*/ 885825 h 885825"/>
                  <a:gd name="connsiteX1-19" fmla="*/ 0 w 278206"/>
                  <a:gd name="connsiteY1-20" fmla="*/ 223837 h 885825"/>
                  <a:gd name="connsiteX2-21" fmla="*/ 142875 w 278206"/>
                  <a:gd name="connsiteY2-22" fmla="*/ 0 h 885825"/>
                  <a:gd name="connsiteX3-23" fmla="*/ 33337 w 278206"/>
                  <a:gd name="connsiteY3-24" fmla="*/ 885825 h 885825"/>
                  <a:gd name="connsiteX0-25" fmla="*/ 33337 w 323228"/>
                  <a:gd name="connsiteY0-26" fmla="*/ 885825 h 885825"/>
                  <a:gd name="connsiteX1-27" fmla="*/ 0 w 323228"/>
                  <a:gd name="connsiteY1-28" fmla="*/ 223837 h 885825"/>
                  <a:gd name="connsiteX2-29" fmla="*/ 142875 w 323228"/>
                  <a:gd name="connsiteY2-30" fmla="*/ 0 h 885825"/>
                  <a:gd name="connsiteX3-31" fmla="*/ 33337 w 323228"/>
                  <a:gd name="connsiteY3-32" fmla="*/ 885825 h 885825"/>
                  <a:gd name="connsiteX0-33" fmla="*/ 33337 w 323228"/>
                  <a:gd name="connsiteY0-34" fmla="*/ 885825 h 885825"/>
                  <a:gd name="connsiteX1-35" fmla="*/ 0 w 323228"/>
                  <a:gd name="connsiteY1-36" fmla="*/ 223837 h 885825"/>
                  <a:gd name="connsiteX2-37" fmla="*/ 142875 w 323228"/>
                  <a:gd name="connsiteY2-38" fmla="*/ 0 h 885825"/>
                  <a:gd name="connsiteX3-39" fmla="*/ 33337 w 323228"/>
                  <a:gd name="connsiteY3-40" fmla="*/ 885825 h 885825"/>
                  <a:gd name="connsiteX0-41" fmla="*/ 33337 w 323228"/>
                  <a:gd name="connsiteY0-42" fmla="*/ 885825 h 885825"/>
                  <a:gd name="connsiteX1-43" fmla="*/ 0 w 323228"/>
                  <a:gd name="connsiteY1-44" fmla="*/ 223837 h 885825"/>
                  <a:gd name="connsiteX2-45" fmla="*/ 142875 w 323228"/>
                  <a:gd name="connsiteY2-46" fmla="*/ 0 h 885825"/>
                  <a:gd name="connsiteX3-47" fmla="*/ 33337 w 323228"/>
                  <a:gd name="connsiteY3-48" fmla="*/ 885825 h 885825"/>
                  <a:gd name="connsiteX0-49" fmla="*/ 33337 w 323228"/>
                  <a:gd name="connsiteY0-50" fmla="*/ 885825 h 885825"/>
                  <a:gd name="connsiteX1-51" fmla="*/ 0 w 323228"/>
                  <a:gd name="connsiteY1-52" fmla="*/ 223837 h 885825"/>
                  <a:gd name="connsiteX2-53" fmla="*/ 142875 w 323228"/>
                  <a:gd name="connsiteY2-54" fmla="*/ 0 h 885825"/>
                  <a:gd name="connsiteX3-55" fmla="*/ 33337 w 323228"/>
                  <a:gd name="connsiteY3-56" fmla="*/ 885825 h 885825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</a:cxnLst>
                <a:rect l="l" t="t" r="r" b="b"/>
                <a:pathLst>
                  <a:path w="323228" h="885825">
                    <a:moveTo>
                      <a:pt x="33337" y="885825"/>
                    </a:moveTo>
                    <a:cubicBezTo>
                      <a:pt x="288925" y="603249"/>
                      <a:pt x="73025" y="306387"/>
                      <a:pt x="0" y="223837"/>
                    </a:cubicBezTo>
                    <a:cubicBezTo>
                      <a:pt x="9525" y="120650"/>
                      <a:pt x="90487" y="60324"/>
                      <a:pt x="142875" y="0"/>
                    </a:cubicBezTo>
                    <a:cubicBezTo>
                      <a:pt x="487362" y="366713"/>
                      <a:pt x="274637" y="790575"/>
                      <a:pt x="33337" y="885825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041835">
                      <a:alpha val="20000"/>
                    </a:srgbClr>
                  </a:gs>
                  <a:gs pos="81000">
                    <a:srgbClr val="0B7BA0">
                      <a:alpha val="20000"/>
                    </a:srgbClr>
                  </a:gs>
                  <a:gs pos="97000">
                    <a:srgbClr val="052F5A">
                      <a:alpha val="20000"/>
                    </a:srgbClr>
                  </a:gs>
                </a:gsLst>
                <a:path path="circle">
                  <a:fillToRect l="100000" t="100000"/>
                </a:path>
                <a:tileRect r="-100000" b="-100000"/>
              </a:gradFill>
              <a:ln>
                <a:gradFill>
                  <a:gsLst>
                    <a:gs pos="0">
                      <a:srgbClr val="041835">
                        <a:alpha val="20000"/>
                      </a:srgbClr>
                    </a:gs>
                    <a:gs pos="83000">
                      <a:srgbClr val="0B7BA0">
                        <a:alpha val="20000"/>
                      </a:srgbClr>
                    </a:gs>
                    <a:gs pos="100000">
                      <a:srgbClr val="052F5A">
                        <a:alpha val="20000"/>
                      </a:srgbClr>
                    </a:gs>
                  </a:gsLst>
                  <a:lin ang="5400000" scaled="1"/>
                </a:gra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44" name="任意多边形 43"/>
              <p:cNvSpPr/>
              <p:nvPr/>
            </p:nvSpPr>
            <p:spPr>
              <a:xfrm>
                <a:off x="2114302" y="3071813"/>
                <a:ext cx="471735" cy="585787"/>
              </a:xfrm>
              <a:custGeom>
                <a:avLst/>
                <a:gdLst>
                  <a:gd name="connsiteX0" fmla="*/ 471488 w 471488"/>
                  <a:gd name="connsiteY0" fmla="*/ 585787 h 585787"/>
                  <a:gd name="connsiteX1" fmla="*/ 295275 w 471488"/>
                  <a:gd name="connsiteY1" fmla="*/ 166687 h 585787"/>
                  <a:gd name="connsiteX2" fmla="*/ 0 w 471488"/>
                  <a:gd name="connsiteY2" fmla="*/ 0 h 585787"/>
                  <a:gd name="connsiteX3" fmla="*/ 471488 w 471488"/>
                  <a:gd name="connsiteY3" fmla="*/ 585787 h 585787"/>
                  <a:gd name="connsiteX0-1" fmla="*/ 471488 w 471488"/>
                  <a:gd name="connsiteY0-2" fmla="*/ 585787 h 585787"/>
                  <a:gd name="connsiteX1-3" fmla="*/ 295275 w 471488"/>
                  <a:gd name="connsiteY1-4" fmla="*/ 166687 h 585787"/>
                  <a:gd name="connsiteX2-5" fmla="*/ 0 w 471488"/>
                  <a:gd name="connsiteY2-6" fmla="*/ 0 h 585787"/>
                  <a:gd name="connsiteX3-7" fmla="*/ 471488 w 471488"/>
                  <a:gd name="connsiteY3-8" fmla="*/ 585787 h 585787"/>
                  <a:gd name="connsiteX0-9" fmla="*/ 471488 w 471488"/>
                  <a:gd name="connsiteY0-10" fmla="*/ 585787 h 585787"/>
                  <a:gd name="connsiteX1-11" fmla="*/ 295275 w 471488"/>
                  <a:gd name="connsiteY1-12" fmla="*/ 166687 h 585787"/>
                  <a:gd name="connsiteX2-13" fmla="*/ 0 w 471488"/>
                  <a:gd name="connsiteY2-14" fmla="*/ 0 h 585787"/>
                  <a:gd name="connsiteX3-15" fmla="*/ 471488 w 471488"/>
                  <a:gd name="connsiteY3-16" fmla="*/ 585787 h 585787"/>
                  <a:gd name="connsiteX0-17" fmla="*/ 471693 w 471693"/>
                  <a:gd name="connsiteY0-18" fmla="*/ 585787 h 585787"/>
                  <a:gd name="connsiteX1-19" fmla="*/ 295480 w 471693"/>
                  <a:gd name="connsiteY1-20" fmla="*/ 166687 h 585787"/>
                  <a:gd name="connsiteX2-21" fmla="*/ 205 w 471693"/>
                  <a:gd name="connsiteY2-22" fmla="*/ 0 h 585787"/>
                  <a:gd name="connsiteX3-23" fmla="*/ 471693 w 471693"/>
                  <a:gd name="connsiteY3-24" fmla="*/ 585787 h 585787"/>
                  <a:gd name="connsiteX0-25" fmla="*/ 471735 w 471735"/>
                  <a:gd name="connsiteY0-26" fmla="*/ 585787 h 585787"/>
                  <a:gd name="connsiteX1-27" fmla="*/ 295522 w 471735"/>
                  <a:gd name="connsiteY1-28" fmla="*/ 166687 h 585787"/>
                  <a:gd name="connsiteX2-29" fmla="*/ 247 w 471735"/>
                  <a:gd name="connsiteY2-30" fmla="*/ 0 h 585787"/>
                  <a:gd name="connsiteX3-31" fmla="*/ 471735 w 471735"/>
                  <a:gd name="connsiteY3-32" fmla="*/ 585787 h 585787"/>
                  <a:gd name="connsiteX0-33" fmla="*/ 471735 w 471735"/>
                  <a:gd name="connsiteY0-34" fmla="*/ 585787 h 585787"/>
                  <a:gd name="connsiteX1-35" fmla="*/ 295522 w 471735"/>
                  <a:gd name="connsiteY1-36" fmla="*/ 166687 h 585787"/>
                  <a:gd name="connsiteX2-37" fmla="*/ 247 w 471735"/>
                  <a:gd name="connsiteY2-38" fmla="*/ 0 h 585787"/>
                  <a:gd name="connsiteX3-39" fmla="*/ 471735 w 471735"/>
                  <a:gd name="connsiteY3-40" fmla="*/ 585787 h 585787"/>
                  <a:gd name="connsiteX0-41" fmla="*/ 471735 w 471735"/>
                  <a:gd name="connsiteY0-42" fmla="*/ 585787 h 585787"/>
                  <a:gd name="connsiteX1-43" fmla="*/ 295522 w 471735"/>
                  <a:gd name="connsiteY1-44" fmla="*/ 166687 h 585787"/>
                  <a:gd name="connsiteX2-45" fmla="*/ 247 w 471735"/>
                  <a:gd name="connsiteY2-46" fmla="*/ 0 h 585787"/>
                  <a:gd name="connsiteX3-47" fmla="*/ 471735 w 471735"/>
                  <a:gd name="connsiteY3-48" fmla="*/ 585787 h 585787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</a:cxnLst>
                <a:rect l="l" t="t" r="r" b="b"/>
                <a:pathLst>
                  <a:path w="471735" h="585787">
                    <a:moveTo>
                      <a:pt x="471735" y="585787"/>
                    </a:moveTo>
                    <a:cubicBezTo>
                      <a:pt x="289172" y="450850"/>
                      <a:pt x="306635" y="273049"/>
                      <a:pt x="295522" y="166687"/>
                    </a:cubicBezTo>
                    <a:cubicBezTo>
                      <a:pt x="220910" y="87313"/>
                      <a:pt x="98672" y="17462"/>
                      <a:pt x="247" y="0"/>
                    </a:cubicBezTo>
                    <a:cubicBezTo>
                      <a:pt x="-9277" y="409574"/>
                      <a:pt x="257422" y="528637"/>
                      <a:pt x="471735" y="585787"/>
                    </a:cubicBezTo>
                    <a:close/>
                  </a:path>
                </a:pathLst>
              </a:custGeom>
              <a:gradFill flip="none" rotWithShape="1">
                <a:gsLst>
                  <a:gs pos="17000">
                    <a:srgbClr val="041835">
                      <a:alpha val="50000"/>
                    </a:srgbClr>
                  </a:gs>
                  <a:gs pos="81000">
                    <a:srgbClr val="0B7BA0">
                      <a:alpha val="60000"/>
                    </a:srgbClr>
                  </a:gs>
                  <a:gs pos="97000">
                    <a:srgbClr val="052F5A">
                      <a:alpha val="50000"/>
                    </a:srgbClr>
                  </a:gs>
                </a:gsLst>
                <a:path path="circle">
                  <a:fillToRect l="100000" t="100000"/>
                </a:path>
                <a:tileRect r="-100000" b="-100000"/>
              </a:gradFill>
              <a:ln>
                <a:gradFill>
                  <a:gsLst>
                    <a:gs pos="0">
                      <a:srgbClr val="041835">
                        <a:alpha val="50000"/>
                      </a:srgbClr>
                    </a:gs>
                    <a:gs pos="83000">
                      <a:srgbClr val="0B7BA0">
                        <a:alpha val="60000"/>
                      </a:srgbClr>
                    </a:gs>
                    <a:gs pos="100000">
                      <a:srgbClr val="052F5A">
                        <a:alpha val="50000"/>
                      </a:srgbClr>
                    </a:gs>
                  </a:gsLst>
                  <a:lin ang="5400000" scaled="1"/>
                </a:gra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45" name="任意多边形 44"/>
              <p:cNvSpPr/>
              <p:nvPr/>
            </p:nvSpPr>
            <p:spPr>
              <a:xfrm>
                <a:off x="2001983" y="3271838"/>
                <a:ext cx="355454" cy="327773"/>
              </a:xfrm>
              <a:custGeom>
                <a:avLst/>
                <a:gdLst>
                  <a:gd name="connsiteX0" fmla="*/ 338138 w 338138"/>
                  <a:gd name="connsiteY0" fmla="*/ 323850 h 323850"/>
                  <a:gd name="connsiteX1" fmla="*/ 0 w 338138"/>
                  <a:gd name="connsiteY1" fmla="*/ 0 h 323850"/>
                  <a:gd name="connsiteX2" fmla="*/ 47625 w 338138"/>
                  <a:gd name="connsiteY2" fmla="*/ 261937 h 323850"/>
                  <a:gd name="connsiteX3" fmla="*/ 338138 w 338138"/>
                  <a:gd name="connsiteY3" fmla="*/ 323850 h 323850"/>
                  <a:gd name="connsiteX0-1" fmla="*/ 338138 w 338138"/>
                  <a:gd name="connsiteY0-2" fmla="*/ 323850 h 323850"/>
                  <a:gd name="connsiteX1-3" fmla="*/ 0 w 338138"/>
                  <a:gd name="connsiteY1-4" fmla="*/ 0 h 323850"/>
                  <a:gd name="connsiteX2-5" fmla="*/ 47625 w 338138"/>
                  <a:gd name="connsiteY2-6" fmla="*/ 261937 h 323850"/>
                  <a:gd name="connsiteX3-7" fmla="*/ 338138 w 338138"/>
                  <a:gd name="connsiteY3-8" fmla="*/ 323850 h 323850"/>
                  <a:gd name="connsiteX0-9" fmla="*/ 338138 w 338138"/>
                  <a:gd name="connsiteY0-10" fmla="*/ 323850 h 323850"/>
                  <a:gd name="connsiteX1-11" fmla="*/ 0 w 338138"/>
                  <a:gd name="connsiteY1-12" fmla="*/ 0 h 323850"/>
                  <a:gd name="connsiteX2-13" fmla="*/ 47625 w 338138"/>
                  <a:gd name="connsiteY2-14" fmla="*/ 261937 h 323850"/>
                  <a:gd name="connsiteX3-15" fmla="*/ 338138 w 338138"/>
                  <a:gd name="connsiteY3-16" fmla="*/ 323850 h 323850"/>
                  <a:gd name="connsiteX0-17" fmla="*/ 338138 w 338138"/>
                  <a:gd name="connsiteY0-18" fmla="*/ 323850 h 327050"/>
                  <a:gd name="connsiteX1-19" fmla="*/ 0 w 338138"/>
                  <a:gd name="connsiteY1-20" fmla="*/ 0 h 327050"/>
                  <a:gd name="connsiteX2-21" fmla="*/ 47625 w 338138"/>
                  <a:gd name="connsiteY2-22" fmla="*/ 261937 h 327050"/>
                  <a:gd name="connsiteX3-23" fmla="*/ 338138 w 338138"/>
                  <a:gd name="connsiteY3-24" fmla="*/ 323850 h 327050"/>
                  <a:gd name="connsiteX0-25" fmla="*/ 338138 w 338138"/>
                  <a:gd name="connsiteY0-26" fmla="*/ 323850 h 327773"/>
                  <a:gd name="connsiteX1-27" fmla="*/ 0 w 338138"/>
                  <a:gd name="connsiteY1-28" fmla="*/ 0 h 327773"/>
                  <a:gd name="connsiteX2-29" fmla="*/ 47625 w 338138"/>
                  <a:gd name="connsiteY2-30" fmla="*/ 261937 h 327773"/>
                  <a:gd name="connsiteX3-31" fmla="*/ 338138 w 338138"/>
                  <a:gd name="connsiteY3-32" fmla="*/ 323850 h 327773"/>
                  <a:gd name="connsiteX0-33" fmla="*/ 348927 w 348927"/>
                  <a:gd name="connsiteY0-34" fmla="*/ 323850 h 327773"/>
                  <a:gd name="connsiteX1-35" fmla="*/ 10789 w 348927"/>
                  <a:gd name="connsiteY1-36" fmla="*/ 0 h 327773"/>
                  <a:gd name="connsiteX2-37" fmla="*/ 58414 w 348927"/>
                  <a:gd name="connsiteY2-38" fmla="*/ 261937 h 327773"/>
                  <a:gd name="connsiteX3-39" fmla="*/ 348927 w 348927"/>
                  <a:gd name="connsiteY3-40" fmla="*/ 323850 h 327773"/>
                  <a:gd name="connsiteX0-41" fmla="*/ 355454 w 355454"/>
                  <a:gd name="connsiteY0-42" fmla="*/ 323850 h 327773"/>
                  <a:gd name="connsiteX1-43" fmla="*/ 17316 w 355454"/>
                  <a:gd name="connsiteY1-44" fmla="*/ 0 h 327773"/>
                  <a:gd name="connsiteX2-45" fmla="*/ 64941 w 355454"/>
                  <a:gd name="connsiteY2-46" fmla="*/ 261937 h 327773"/>
                  <a:gd name="connsiteX3-47" fmla="*/ 355454 w 355454"/>
                  <a:gd name="connsiteY3-48" fmla="*/ 323850 h 327773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</a:cxnLst>
                <a:rect l="l" t="t" r="r" b="b"/>
                <a:pathLst>
                  <a:path w="355454" h="327773">
                    <a:moveTo>
                      <a:pt x="355454" y="323850"/>
                    </a:moveTo>
                    <a:cubicBezTo>
                      <a:pt x="218928" y="249238"/>
                      <a:pt x="110979" y="127000"/>
                      <a:pt x="17316" y="0"/>
                    </a:cubicBezTo>
                    <a:cubicBezTo>
                      <a:pt x="14141" y="25399"/>
                      <a:pt x="-41422" y="141287"/>
                      <a:pt x="64941" y="261937"/>
                    </a:cubicBezTo>
                    <a:cubicBezTo>
                      <a:pt x="80817" y="296862"/>
                      <a:pt x="244329" y="341312"/>
                      <a:pt x="355454" y="323850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041835">
                      <a:alpha val="20000"/>
                    </a:srgbClr>
                  </a:gs>
                  <a:gs pos="81000">
                    <a:srgbClr val="0B7BA0">
                      <a:alpha val="20000"/>
                    </a:srgbClr>
                  </a:gs>
                  <a:gs pos="97000">
                    <a:srgbClr val="052F5A">
                      <a:alpha val="20000"/>
                    </a:srgbClr>
                  </a:gs>
                </a:gsLst>
                <a:path path="circle">
                  <a:fillToRect l="100000" t="100000"/>
                </a:path>
                <a:tileRect r="-100000" b="-100000"/>
              </a:gradFill>
              <a:ln>
                <a:gradFill>
                  <a:gsLst>
                    <a:gs pos="0">
                      <a:srgbClr val="041835">
                        <a:alpha val="20000"/>
                      </a:srgbClr>
                    </a:gs>
                    <a:gs pos="83000">
                      <a:srgbClr val="0B7BA0">
                        <a:alpha val="20000"/>
                      </a:srgbClr>
                    </a:gs>
                    <a:gs pos="100000">
                      <a:srgbClr val="052F5A">
                        <a:alpha val="20000"/>
                      </a:srgbClr>
                    </a:gs>
                  </a:gsLst>
                  <a:lin ang="5400000" scaled="1"/>
                </a:gra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46" name="任意多边形 45"/>
              <p:cNvSpPr/>
              <p:nvPr/>
            </p:nvSpPr>
            <p:spPr>
              <a:xfrm>
                <a:off x="3409951" y="3062288"/>
                <a:ext cx="465050" cy="585787"/>
              </a:xfrm>
              <a:custGeom>
                <a:avLst/>
                <a:gdLst>
                  <a:gd name="connsiteX0" fmla="*/ 0 w 461963"/>
                  <a:gd name="connsiteY0" fmla="*/ 585787 h 585787"/>
                  <a:gd name="connsiteX1" fmla="*/ 171450 w 461963"/>
                  <a:gd name="connsiteY1" fmla="*/ 161925 h 585787"/>
                  <a:gd name="connsiteX2" fmla="*/ 461963 w 461963"/>
                  <a:gd name="connsiteY2" fmla="*/ 0 h 585787"/>
                  <a:gd name="connsiteX3" fmla="*/ 0 w 461963"/>
                  <a:gd name="connsiteY3" fmla="*/ 585787 h 585787"/>
                  <a:gd name="connsiteX0-1" fmla="*/ 0 w 461963"/>
                  <a:gd name="connsiteY0-2" fmla="*/ 585787 h 585787"/>
                  <a:gd name="connsiteX1-3" fmla="*/ 171450 w 461963"/>
                  <a:gd name="connsiteY1-4" fmla="*/ 161925 h 585787"/>
                  <a:gd name="connsiteX2-5" fmla="*/ 461963 w 461963"/>
                  <a:gd name="connsiteY2-6" fmla="*/ 0 h 585787"/>
                  <a:gd name="connsiteX3-7" fmla="*/ 0 w 461963"/>
                  <a:gd name="connsiteY3-8" fmla="*/ 585787 h 585787"/>
                  <a:gd name="connsiteX0-9" fmla="*/ 0 w 465050"/>
                  <a:gd name="connsiteY0-10" fmla="*/ 585787 h 585787"/>
                  <a:gd name="connsiteX1-11" fmla="*/ 171450 w 465050"/>
                  <a:gd name="connsiteY1-12" fmla="*/ 161925 h 585787"/>
                  <a:gd name="connsiteX2-13" fmla="*/ 461963 w 465050"/>
                  <a:gd name="connsiteY2-14" fmla="*/ 0 h 585787"/>
                  <a:gd name="connsiteX3-15" fmla="*/ 0 w 465050"/>
                  <a:gd name="connsiteY3-16" fmla="*/ 585787 h 585787"/>
                  <a:gd name="connsiteX0-17" fmla="*/ 0 w 465050"/>
                  <a:gd name="connsiteY0-18" fmla="*/ 585787 h 585787"/>
                  <a:gd name="connsiteX1-19" fmla="*/ 171450 w 465050"/>
                  <a:gd name="connsiteY1-20" fmla="*/ 161925 h 585787"/>
                  <a:gd name="connsiteX2-21" fmla="*/ 461963 w 465050"/>
                  <a:gd name="connsiteY2-22" fmla="*/ 0 h 585787"/>
                  <a:gd name="connsiteX3-23" fmla="*/ 0 w 465050"/>
                  <a:gd name="connsiteY3-24" fmla="*/ 585787 h 585787"/>
                  <a:gd name="connsiteX0-25" fmla="*/ 0 w 465050"/>
                  <a:gd name="connsiteY0-26" fmla="*/ 585787 h 585787"/>
                  <a:gd name="connsiteX1-27" fmla="*/ 171450 w 465050"/>
                  <a:gd name="connsiteY1-28" fmla="*/ 161925 h 585787"/>
                  <a:gd name="connsiteX2-29" fmla="*/ 461963 w 465050"/>
                  <a:gd name="connsiteY2-30" fmla="*/ 0 h 585787"/>
                  <a:gd name="connsiteX3-31" fmla="*/ 0 w 465050"/>
                  <a:gd name="connsiteY3-32" fmla="*/ 585787 h 585787"/>
                  <a:gd name="connsiteX0-33" fmla="*/ 0 w 465050"/>
                  <a:gd name="connsiteY0-34" fmla="*/ 585787 h 585787"/>
                  <a:gd name="connsiteX1-35" fmla="*/ 171450 w 465050"/>
                  <a:gd name="connsiteY1-36" fmla="*/ 161925 h 585787"/>
                  <a:gd name="connsiteX2-37" fmla="*/ 461963 w 465050"/>
                  <a:gd name="connsiteY2-38" fmla="*/ 0 h 585787"/>
                  <a:gd name="connsiteX3-39" fmla="*/ 0 w 465050"/>
                  <a:gd name="connsiteY3-40" fmla="*/ 585787 h 585787"/>
                  <a:gd name="connsiteX0-41" fmla="*/ 0 w 465050"/>
                  <a:gd name="connsiteY0-42" fmla="*/ 585787 h 585787"/>
                  <a:gd name="connsiteX1-43" fmla="*/ 171450 w 465050"/>
                  <a:gd name="connsiteY1-44" fmla="*/ 161925 h 585787"/>
                  <a:gd name="connsiteX2-45" fmla="*/ 461963 w 465050"/>
                  <a:gd name="connsiteY2-46" fmla="*/ 0 h 585787"/>
                  <a:gd name="connsiteX3-47" fmla="*/ 0 w 465050"/>
                  <a:gd name="connsiteY3-48" fmla="*/ 585787 h 585787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</a:cxnLst>
                <a:rect l="l" t="t" r="r" b="b"/>
                <a:pathLst>
                  <a:path w="465050" h="585787">
                    <a:moveTo>
                      <a:pt x="0" y="585787"/>
                    </a:moveTo>
                    <a:cubicBezTo>
                      <a:pt x="95250" y="520700"/>
                      <a:pt x="200025" y="369887"/>
                      <a:pt x="171450" y="161925"/>
                    </a:cubicBezTo>
                    <a:cubicBezTo>
                      <a:pt x="249238" y="93662"/>
                      <a:pt x="355600" y="6350"/>
                      <a:pt x="461963" y="0"/>
                    </a:cubicBezTo>
                    <a:cubicBezTo>
                      <a:pt x="484187" y="185737"/>
                      <a:pt x="392113" y="519113"/>
                      <a:pt x="0" y="585787"/>
                    </a:cubicBezTo>
                    <a:close/>
                  </a:path>
                </a:pathLst>
              </a:custGeom>
              <a:gradFill flip="none" rotWithShape="1">
                <a:gsLst>
                  <a:gs pos="17000">
                    <a:srgbClr val="041835">
                      <a:alpha val="50000"/>
                    </a:srgbClr>
                  </a:gs>
                  <a:gs pos="81000">
                    <a:srgbClr val="0B7BA0">
                      <a:alpha val="60000"/>
                    </a:srgbClr>
                  </a:gs>
                  <a:gs pos="97000">
                    <a:srgbClr val="052F5A">
                      <a:alpha val="50000"/>
                    </a:srgbClr>
                  </a:gs>
                </a:gsLst>
                <a:path path="circle">
                  <a:fillToRect l="100000" t="100000"/>
                </a:path>
                <a:tileRect r="-100000" b="-100000"/>
              </a:gradFill>
              <a:ln>
                <a:gradFill>
                  <a:gsLst>
                    <a:gs pos="0">
                      <a:srgbClr val="041835">
                        <a:alpha val="50000"/>
                      </a:srgbClr>
                    </a:gs>
                    <a:gs pos="83000">
                      <a:srgbClr val="0B7BA0">
                        <a:alpha val="60000"/>
                      </a:srgbClr>
                    </a:gs>
                    <a:gs pos="100000">
                      <a:srgbClr val="052F5A">
                        <a:alpha val="50000"/>
                      </a:srgbClr>
                    </a:gs>
                  </a:gsLst>
                  <a:lin ang="5400000" scaled="1"/>
                </a:gra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47" name="任意多边形 46"/>
              <p:cNvSpPr/>
              <p:nvPr/>
            </p:nvSpPr>
            <p:spPr>
              <a:xfrm>
                <a:off x="1928813" y="3490913"/>
                <a:ext cx="962025" cy="580671"/>
              </a:xfrm>
              <a:custGeom>
                <a:avLst/>
                <a:gdLst>
                  <a:gd name="connsiteX0" fmla="*/ 962025 w 962025"/>
                  <a:gd name="connsiteY0" fmla="*/ 457200 h 457200"/>
                  <a:gd name="connsiteX1" fmla="*/ 447675 w 962025"/>
                  <a:gd name="connsiteY1" fmla="*/ 152400 h 457200"/>
                  <a:gd name="connsiteX2" fmla="*/ 0 w 962025"/>
                  <a:gd name="connsiteY2" fmla="*/ 0 h 457200"/>
                  <a:gd name="connsiteX3" fmla="*/ 962025 w 962025"/>
                  <a:gd name="connsiteY3" fmla="*/ 457200 h 457200"/>
                  <a:gd name="connsiteX0-1" fmla="*/ 962025 w 962025"/>
                  <a:gd name="connsiteY0-2" fmla="*/ 457200 h 457200"/>
                  <a:gd name="connsiteX1-3" fmla="*/ 447675 w 962025"/>
                  <a:gd name="connsiteY1-4" fmla="*/ 152400 h 457200"/>
                  <a:gd name="connsiteX2-5" fmla="*/ 0 w 962025"/>
                  <a:gd name="connsiteY2-6" fmla="*/ 0 h 457200"/>
                  <a:gd name="connsiteX3-7" fmla="*/ 962025 w 962025"/>
                  <a:gd name="connsiteY3-8" fmla="*/ 457200 h 457200"/>
                  <a:gd name="connsiteX0-9" fmla="*/ 962025 w 962025"/>
                  <a:gd name="connsiteY0-10" fmla="*/ 457200 h 457200"/>
                  <a:gd name="connsiteX1-11" fmla="*/ 447675 w 962025"/>
                  <a:gd name="connsiteY1-12" fmla="*/ 152400 h 457200"/>
                  <a:gd name="connsiteX2-13" fmla="*/ 0 w 962025"/>
                  <a:gd name="connsiteY2-14" fmla="*/ 0 h 457200"/>
                  <a:gd name="connsiteX3-15" fmla="*/ 962025 w 962025"/>
                  <a:gd name="connsiteY3-16" fmla="*/ 457200 h 457200"/>
                  <a:gd name="connsiteX0-17" fmla="*/ 962025 w 962025"/>
                  <a:gd name="connsiteY0-18" fmla="*/ 457200 h 537766"/>
                  <a:gd name="connsiteX1-19" fmla="*/ 447675 w 962025"/>
                  <a:gd name="connsiteY1-20" fmla="*/ 152400 h 537766"/>
                  <a:gd name="connsiteX2-21" fmla="*/ 0 w 962025"/>
                  <a:gd name="connsiteY2-22" fmla="*/ 0 h 537766"/>
                  <a:gd name="connsiteX3-23" fmla="*/ 962025 w 962025"/>
                  <a:gd name="connsiteY3-24" fmla="*/ 457200 h 537766"/>
                  <a:gd name="connsiteX0-25" fmla="*/ 962025 w 962025"/>
                  <a:gd name="connsiteY0-26" fmla="*/ 457200 h 580671"/>
                  <a:gd name="connsiteX1-27" fmla="*/ 447675 w 962025"/>
                  <a:gd name="connsiteY1-28" fmla="*/ 152400 h 580671"/>
                  <a:gd name="connsiteX2-29" fmla="*/ 0 w 962025"/>
                  <a:gd name="connsiteY2-30" fmla="*/ 0 h 580671"/>
                  <a:gd name="connsiteX3-31" fmla="*/ 962025 w 962025"/>
                  <a:gd name="connsiteY3-32" fmla="*/ 457200 h 580671"/>
                  <a:gd name="connsiteX0-33" fmla="*/ 962025 w 962025"/>
                  <a:gd name="connsiteY0-34" fmla="*/ 457200 h 580671"/>
                  <a:gd name="connsiteX1-35" fmla="*/ 447675 w 962025"/>
                  <a:gd name="connsiteY1-36" fmla="*/ 152400 h 580671"/>
                  <a:gd name="connsiteX2-37" fmla="*/ 0 w 962025"/>
                  <a:gd name="connsiteY2-38" fmla="*/ 0 h 580671"/>
                  <a:gd name="connsiteX3-39" fmla="*/ 962025 w 962025"/>
                  <a:gd name="connsiteY3-40" fmla="*/ 457200 h 580671"/>
                  <a:gd name="connsiteX0-41" fmla="*/ 962025 w 962025"/>
                  <a:gd name="connsiteY0-42" fmla="*/ 457200 h 580671"/>
                  <a:gd name="connsiteX1-43" fmla="*/ 447675 w 962025"/>
                  <a:gd name="connsiteY1-44" fmla="*/ 152400 h 580671"/>
                  <a:gd name="connsiteX2-45" fmla="*/ 0 w 962025"/>
                  <a:gd name="connsiteY2-46" fmla="*/ 0 h 580671"/>
                  <a:gd name="connsiteX3-47" fmla="*/ 962025 w 962025"/>
                  <a:gd name="connsiteY3-48" fmla="*/ 457200 h 580671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</a:cxnLst>
                <a:rect l="l" t="t" r="r" b="b"/>
                <a:pathLst>
                  <a:path w="962025" h="580671">
                    <a:moveTo>
                      <a:pt x="962025" y="457200"/>
                    </a:moveTo>
                    <a:cubicBezTo>
                      <a:pt x="890587" y="360362"/>
                      <a:pt x="800100" y="196850"/>
                      <a:pt x="447675" y="152400"/>
                    </a:cubicBezTo>
                    <a:cubicBezTo>
                      <a:pt x="265113" y="153987"/>
                      <a:pt x="106362" y="131762"/>
                      <a:pt x="0" y="0"/>
                    </a:cubicBezTo>
                    <a:cubicBezTo>
                      <a:pt x="44450" y="485775"/>
                      <a:pt x="417512" y="752475"/>
                      <a:pt x="962025" y="457200"/>
                    </a:cubicBezTo>
                    <a:close/>
                  </a:path>
                </a:pathLst>
              </a:custGeom>
              <a:gradFill flip="none" rotWithShape="1">
                <a:gsLst>
                  <a:gs pos="17000">
                    <a:srgbClr val="041835">
                      <a:alpha val="50000"/>
                    </a:srgbClr>
                  </a:gs>
                  <a:gs pos="81000">
                    <a:srgbClr val="0B7BA0">
                      <a:alpha val="60000"/>
                    </a:srgbClr>
                  </a:gs>
                  <a:gs pos="97000">
                    <a:srgbClr val="052F5A">
                      <a:alpha val="50000"/>
                    </a:srgbClr>
                  </a:gs>
                </a:gsLst>
                <a:path path="circle">
                  <a:fillToRect l="100000" t="100000"/>
                </a:path>
                <a:tileRect r="-100000" b="-100000"/>
              </a:gradFill>
              <a:ln>
                <a:gradFill>
                  <a:gsLst>
                    <a:gs pos="0">
                      <a:srgbClr val="041835">
                        <a:alpha val="50000"/>
                      </a:srgbClr>
                    </a:gs>
                    <a:gs pos="83000">
                      <a:srgbClr val="0B7BA0">
                        <a:alpha val="60000"/>
                      </a:srgbClr>
                    </a:gs>
                    <a:gs pos="100000">
                      <a:srgbClr val="052F5A">
                        <a:alpha val="50000"/>
                      </a:srgbClr>
                    </a:gs>
                  </a:gsLst>
                  <a:lin ang="5400000" scaled="1"/>
                </a:gra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48" name="任意多边形 47"/>
              <p:cNvSpPr/>
              <p:nvPr/>
            </p:nvSpPr>
            <p:spPr>
              <a:xfrm>
                <a:off x="3105150" y="3490914"/>
                <a:ext cx="962025" cy="564182"/>
              </a:xfrm>
              <a:custGeom>
                <a:avLst/>
                <a:gdLst>
                  <a:gd name="connsiteX0" fmla="*/ 0 w 962025"/>
                  <a:gd name="connsiteY0" fmla="*/ 442912 h 442912"/>
                  <a:gd name="connsiteX1" fmla="*/ 571500 w 962025"/>
                  <a:gd name="connsiteY1" fmla="*/ 147637 h 442912"/>
                  <a:gd name="connsiteX2" fmla="*/ 962025 w 962025"/>
                  <a:gd name="connsiteY2" fmla="*/ 0 h 442912"/>
                  <a:gd name="connsiteX3" fmla="*/ 0 w 962025"/>
                  <a:gd name="connsiteY3" fmla="*/ 442912 h 442912"/>
                  <a:gd name="connsiteX0-1" fmla="*/ 0 w 962025"/>
                  <a:gd name="connsiteY0-2" fmla="*/ 442912 h 442912"/>
                  <a:gd name="connsiteX1-3" fmla="*/ 571500 w 962025"/>
                  <a:gd name="connsiteY1-4" fmla="*/ 147637 h 442912"/>
                  <a:gd name="connsiteX2-5" fmla="*/ 962025 w 962025"/>
                  <a:gd name="connsiteY2-6" fmla="*/ 0 h 442912"/>
                  <a:gd name="connsiteX3-7" fmla="*/ 0 w 962025"/>
                  <a:gd name="connsiteY3-8" fmla="*/ 442912 h 442912"/>
                  <a:gd name="connsiteX0-9" fmla="*/ 0 w 962025"/>
                  <a:gd name="connsiteY0-10" fmla="*/ 442912 h 442912"/>
                  <a:gd name="connsiteX1-11" fmla="*/ 571500 w 962025"/>
                  <a:gd name="connsiteY1-12" fmla="*/ 147637 h 442912"/>
                  <a:gd name="connsiteX2-13" fmla="*/ 962025 w 962025"/>
                  <a:gd name="connsiteY2-14" fmla="*/ 0 h 442912"/>
                  <a:gd name="connsiteX3-15" fmla="*/ 0 w 962025"/>
                  <a:gd name="connsiteY3-16" fmla="*/ 442912 h 442912"/>
                  <a:gd name="connsiteX0-17" fmla="*/ 0 w 962025"/>
                  <a:gd name="connsiteY0-18" fmla="*/ 442912 h 517273"/>
                  <a:gd name="connsiteX1-19" fmla="*/ 571500 w 962025"/>
                  <a:gd name="connsiteY1-20" fmla="*/ 147637 h 517273"/>
                  <a:gd name="connsiteX2-21" fmla="*/ 962025 w 962025"/>
                  <a:gd name="connsiteY2-22" fmla="*/ 0 h 517273"/>
                  <a:gd name="connsiteX3-23" fmla="*/ 0 w 962025"/>
                  <a:gd name="connsiteY3-24" fmla="*/ 442912 h 517273"/>
                  <a:gd name="connsiteX0-25" fmla="*/ 0 w 962025"/>
                  <a:gd name="connsiteY0-26" fmla="*/ 442912 h 566286"/>
                  <a:gd name="connsiteX1-27" fmla="*/ 571500 w 962025"/>
                  <a:gd name="connsiteY1-28" fmla="*/ 147637 h 566286"/>
                  <a:gd name="connsiteX2-29" fmla="*/ 962025 w 962025"/>
                  <a:gd name="connsiteY2-30" fmla="*/ 0 h 566286"/>
                  <a:gd name="connsiteX3-31" fmla="*/ 0 w 962025"/>
                  <a:gd name="connsiteY3-32" fmla="*/ 442912 h 566286"/>
                  <a:gd name="connsiteX0-33" fmla="*/ 0 w 962025"/>
                  <a:gd name="connsiteY0-34" fmla="*/ 442912 h 564182"/>
                  <a:gd name="connsiteX1-35" fmla="*/ 571500 w 962025"/>
                  <a:gd name="connsiteY1-36" fmla="*/ 147637 h 564182"/>
                  <a:gd name="connsiteX2-37" fmla="*/ 962025 w 962025"/>
                  <a:gd name="connsiteY2-38" fmla="*/ 0 h 564182"/>
                  <a:gd name="connsiteX3-39" fmla="*/ 0 w 962025"/>
                  <a:gd name="connsiteY3-40" fmla="*/ 442912 h 564182"/>
                  <a:gd name="connsiteX0-41" fmla="*/ 0 w 962025"/>
                  <a:gd name="connsiteY0-42" fmla="*/ 442912 h 564182"/>
                  <a:gd name="connsiteX1-43" fmla="*/ 571500 w 962025"/>
                  <a:gd name="connsiteY1-44" fmla="*/ 147637 h 564182"/>
                  <a:gd name="connsiteX2-45" fmla="*/ 962025 w 962025"/>
                  <a:gd name="connsiteY2-46" fmla="*/ 0 h 564182"/>
                  <a:gd name="connsiteX3-47" fmla="*/ 0 w 962025"/>
                  <a:gd name="connsiteY3-48" fmla="*/ 442912 h 564182"/>
                  <a:gd name="connsiteX0-49" fmla="*/ 0 w 962025"/>
                  <a:gd name="connsiteY0-50" fmla="*/ 442912 h 564182"/>
                  <a:gd name="connsiteX1-51" fmla="*/ 571500 w 962025"/>
                  <a:gd name="connsiteY1-52" fmla="*/ 147637 h 564182"/>
                  <a:gd name="connsiteX2-53" fmla="*/ 962025 w 962025"/>
                  <a:gd name="connsiteY2-54" fmla="*/ 0 h 564182"/>
                  <a:gd name="connsiteX3-55" fmla="*/ 0 w 962025"/>
                  <a:gd name="connsiteY3-56" fmla="*/ 442912 h 564182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</a:cxnLst>
                <a:rect l="l" t="t" r="r" b="b"/>
                <a:pathLst>
                  <a:path w="962025" h="564182">
                    <a:moveTo>
                      <a:pt x="0" y="442912"/>
                    </a:moveTo>
                    <a:cubicBezTo>
                      <a:pt x="100013" y="339725"/>
                      <a:pt x="157163" y="165099"/>
                      <a:pt x="571500" y="147637"/>
                    </a:cubicBezTo>
                    <a:cubicBezTo>
                      <a:pt x="763588" y="160337"/>
                      <a:pt x="879475" y="82550"/>
                      <a:pt x="962025" y="0"/>
                    </a:cubicBezTo>
                    <a:cubicBezTo>
                      <a:pt x="922338" y="514350"/>
                      <a:pt x="463550" y="714374"/>
                      <a:pt x="0" y="442912"/>
                    </a:cubicBezTo>
                    <a:close/>
                  </a:path>
                </a:pathLst>
              </a:custGeom>
              <a:gradFill flip="none" rotWithShape="1">
                <a:gsLst>
                  <a:gs pos="17000">
                    <a:srgbClr val="041835">
                      <a:alpha val="50000"/>
                    </a:srgbClr>
                  </a:gs>
                  <a:gs pos="81000">
                    <a:srgbClr val="0B7BA0">
                      <a:alpha val="60000"/>
                    </a:srgbClr>
                  </a:gs>
                  <a:gs pos="97000">
                    <a:srgbClr val="052F5A">
                      <a:alpha val="50000"/>
                    </a:srgbClr>
                  </a:gs>
                </a:gsLst>
                <a:path path="circle">
                  <a:fillToRect l="100000" t="100000"/>
                </a:path>
                <a:tileRect r="-100000" b="-100000"/>
              </a:gradFill>
              <a:ln>
                <a:gradFill>
                  <a:gsLst>
                    <a:gs pos="0">
                      <a:srgbClr val="041835">
                        <a:alpha val="50000"/>
                      </a:srgbClr>
                    </a:gs>
                    <a:gs pos="83000">
                      <a:srgbClr val="0B7BA0">
                        <a:alpha val="60000"/>
                      </a:srgbClr>
                    </a:gs>
                    <a:gs pos="100000">
                      <a:srgbClr val="052F5A">
                        <a:alpha val="50000"/>
                      </a:srgbClr>
                    </a:gs>
                  </a:gsLst>
                  <a:lin ang="5400000" scaled="1"/>
                </a:gra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49" name="任意多边形 48"/>
              <p:cNvSpPr/>
              <p:nvPr/>
            </p:nvSpPr>
            <p:spPr>
              <a:xfrm>
                <a:off x="3624263" y="3300413"/>
                <a:ext cx="364161" cy="304800"/>
              </a:xfrm>
              <a:custGeom>
                <a:avLst/>
                <a:gdLst>
                  <a:gd name="connsiteX0" fmla="*/ 0 w 357187"/>
                  <a:gd name="connsiteY0" fmla="*/ 304800 h 304800"/>
                  <a:gd name="connsiteX1" fmla="*/ 357187 w 357187"/>
                  <a:gd name="connsiteY1" fmla="*/ 138112 h 304800"/>
                  <a:gd name="connsiteX2" fmla="*/ 352425 w 357187"/>
                  <a:gd name="connsiteY2" fmla="*/ 0 h 304800"/>
                  <a:gd name="connsiteX3" fmla="*/ 0 w 357187"/>
                  <a:gd name="connsiteY3" fmla="*/ 304800 h 304800"/>
                  <a:gd name="connsiteX0-1" fmla="*/ 0 w 357187"/>
                  <a:gd name="connsiteY0-2" fmla="*/ 304800 h 304800"/>
                  <a:gd name="connsiteX1-3" fmla="*/ 357187 w 357187"/>
                  <a:gd name="connsiteY1-4" fmla="*/ 138112 h 304800"/>
                  <a:gd name="connsiteX2-5" fmla="*/ 352425 w 357187"/>
                  <a:gd name="connsiteY2-6" fmla="*/ 0 h 304800"/>
                  <a:gd name="connsiteX3-7" fmla="*/ 0 w 357187"/>
                  <a:gd name="connsiteY3-8" fmla="*/ 304800 h 304800"/>
                  <a:gd name="connsiteX0-9" fmla="*/ 0 w 357187"/>
                  <a:gd name="connsiteY0-10" fmla="*/ 304800 h 304800"/>
                  <a:gd name="connsiteX1-11" fmla="*/ 357187 w 357187"/>
                  <a:gd name="connsiteY1-12" fmla="*/ 138112 h 304800"/>
                  <a:gd name="connsiteX2-13" fmla="*/ 352425 w 357187"/>
                  <a:gd name="connsiteY2-14" fmla="*/ 0 h 304800"/>
                  <a:gd name="connsiteX3-15" fmla="*/ 0 w 357187"/>
                  <a:gd name="connsiteY3-16" fmla="*/ 304800 h 304800"/>
                  <a:gd name="connsiteX0-17" fmla="*/ 0 w 364161"/>
                  <a:gd name="connsiteY0-18" fmla="*/ 304800 h 304800"/>
                  <a:gd name="connsiteX1-19" fmla="*/ 357187 w 364161"/>
                  <a:gd name="connsiteY1-20" fmla="*/ 138112 h 304800"/>
                  <a:gd name="connsiteX2-21" fmla="*/ 352425 w 364161"/>
                  <a:gd name="connsiteY2-22" fmla="*/ 0 h 304800"/>
                  <a:gd name="connsiteX3-23" fmla="*/ 0 w 364161"/>
                  <a:gd name="connsiteY3-24" fmla="*/ 304800 h 304800"/>
                  <a:gd name="connsiteX0-25" fmla="*/ 0 w 364161"/>
                  <a:gd name="connsiteY0-26" fmla="*/ 304800 h 304800"/>
                  <a:gd name="connsiteX1-27" fmla="*/ 357187 w 364161"/>
                  <a:gd name="connsiteY1-28" fmla="*/ 138112 h 304800"/>
                  <a:gd name="connsiteX2-29" fmla="*/ 352425 w 364161"/>
                  <a:gd name="connsiteY2-30" fmla="*/ 0 h 304800"/>
                  <a:gd name="connsiteX3-31" fmla="*/ 0 w 364161"/>
                  <a:gd name="connsiteY3-32" fmla="*/ 304800 h 304800"/>
                  <a:gd name="connsiteX0-33" fmla="*/ 0 w 364161"/>
                  <a:gd name="connsiteY0-34" fmla="*/ 304800 h 304800"/>
                  <a:gd name="connsiteX1-35" fmla="*/ 357187 w 364161"/>
                  <a:gd name="connsiteY1-36" fmla="*/ 138112 h 304800"/>
                  <a:gd name="connsiteX2-37" fmla="*/ 352425 w 364161"/>
                  <a:gd name="connsiteY2-38" fmla="*/ 0 h 304800"/>
                  <a:gd name="connsiteX3-39" fmla="*/ 0 w 364161"/>
                  <a:gd name="connsiteY3-40" fmla="*/ 304800 h 304800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</a:cxnLst>
                <a:rect l="l" t="t" r="r" b="b"/>
                <a:pathLst>
                  <a:path w="364161" h="304800">
                    <a:moveTo>
                      <a:pt x="0" y="304800"/>
                    </a:moveTo>
                    <a:cubicBezTo>
                      <a:pt x="195262" y="292100"/>
                      <a:pt x="333375" y="288925"/>
                      <a:pt x="357187" y="138112"/>
                    </a:cubicBezTo>
                    <a:cubicBezTo>
                      <a:pt x="374650" y="73025"/>
                      <a:pt x="354012" y="46037"/>
                      <a:pt x="352425" y="0"/>
                    </a:cubicBezTo>
                    <a:cubicBezTo>
                      <a:pt x="244475" y="125413"/>
                      <a:pt x="127000" y="236538"/>
                      <a:pt x="0" y="304800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041835">
                      <a:alpha val="20000"/>
                    </a:srgbClr>
                  </a:gs>
                  <a:gs pos="81000">
                    <a:srgbClr val="0B7BA0">
                      <a:alpha val="20000"/>
                    </a:srgbClr>
                  </a:gs>
                  <a:gs pos="97000">
                    <a:srgbClr val="052F5A">
                      <a:alpha val="20000"/>
                    </a:srgbClr>
                  </a:gs>
                </a:gsLst>
                <a:path path="circle">
                  <a:fillToRect l="100000" t="100000"/>
                </a:path>
                <a:tileRect r="-100000" b="-100000"/>
              </a:gradFill>
              <a:ln>
                <a:gradFill>
                  <a:gsLst>
                    <a:gs pos="0">
                      <a:srgbClr val="041835">
                        <a:alpha val="20000"/>
                      </a:srgbClr>
                    </a:gs>
                    <a:gs pos="83000">
                      <a:srgbClr val="0B7BA0">
                        <a:alpha val="20000"/>
                      </a:srgbClr>
                    </a:gs>
                    <a:gs pos="100000">
                      <a:srgbClr val="052F5A">
                        <a:alpha val="20000"/>
                      </a:srgbClr>
                    </a:gs>
                  </a:gsLst>
                  <a:lin ang="5400000" scaled="1"/>
                </a:gra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50" name="任意多边形 49"/>
              <p:cNvSpPr/>
              <p:nvPr/>
            </p:nvSpPr>
            <p:spPr>
              <a:xfrm>
                <a:off x="1824038" y="3867150"/>
                <a:ext cx="514350" cy="255479"/>
              </a:xfrm>
              <a:custGeom>
                <a:avLst/>
                <a:gdLst>
                  <a:gd name="connsiteX0" fmla="*/ 514350 w 514350"/>
                  <a:gd name="connsiteY0" fmla="*/ 238125 h 238125"/>
                  <a:gd name="connsiteX1" fmla="*/ 166687 w 514350"/>
                  <a:gd name="connsiteY1" fmla="*/ 0 h 238125"/>
                  <a:gd name="connsiteX2" fmla="*/ 0 w 514350"/>
                  <a:gd name="connsiteY2" fmla="*/ 76200 h 238125"/>
                  <a:gd name="connsiteX3" fmla="*/ 514350 w 514350"/>
                  <a:gd name="connsiteY3" fmla="*/ 238125 h 238125"/>
                  <a:gd name="connsiteX0-1" fmla="*/ 514350 w 514350"/>
                  <a:gd name="connsiteY0-2" fmla="*/ 238125 h 238125"/>
                  <a:gd name="connsiteX1-3" fmla="*/ 166687 w 514350"/>
                  <a:gd name="connsiteY1-4" fmla="*/ 0 h 238125"/>
                  <a:gd name="connsiteX2-5" fmla="*/ 0 w 514350"/>
                  <a:gd name="connsiteY2-6" fmla="*/ 76200 h 238125"/>
                  <a:gd name="connsiteX3-7" fmla="*/ 514350 w 514350"/>
                  <a:gd name="connsiteY3-8" fmla="*/ 238125 h 238125"/>
                  <a:gd name="connsiteX0-9" fmla="*/ 514350 w 514350"/>
                  <a:gd name="connsiteY0-10" fmla="*/ 238125 h 238125"/>
                  <a:gd name="connsiteX1-11" fmla="*/ 166687 w 514350"/>
                  <a:gd name="connsiteY1-12" fmla="*/ 0 h 238125"/>
                  <a:gd name="connsiteX2-13" fmla="*/ 0 w 514350"/>
                  <a:gd name="connsiteY2-14" fmla="*/ 76200 h 238125"/>
                  <a:gd name="connsiteX3-15" fmla="*/ 514350 w 514350"/>
                  <a:gd name="connsiteY3-16" fmla="*/ 238125 h 238125"/>
                  <a:gd name="connsiteX0-17" fmla="*/ 514350 w 514350"/>
                  <a:gd name="connsiteY0-18" fmla="*/ 238125 h 254155"/>
                  <a:gd name="connsiteX1-19" fmla="*/ 166687 w 514350"/>
                  <a:gd name="connsiteY1-20" fmla="*/ 0 h 254155"/>
                  <a:gd name="connsiteX2-21" fmla="*/ 0 w 514350"/>
                  <a:gd name="connsiteY2-22" fmla="*/ 76200 h 254155"/>
                  <a:gd name="connsiteX3-23" fmla="*/ 514350 w 514350"/>
                  <a:gd name="connsiteY3-24" fmla="*/ 238125 h 254155"/>
                  <a:gd name="connsiteX0-25" fmla="*/ 514350 w 514350"/>
                  <a:gd name="connsiteY0-26" fmla="*/ 238125 h 255479"/>
                  <a:gd name="connsiteX1-27" fmla="*/ 166687 w 514350"/>
                  <a:gd name="connsiteY1-28" fmla="*/ 0 h 255479"/>
                  <a:gd name="connsiteX2-29" fmla="*/ 0 w 514350"/>
                  <a:gd name="connsiteY2-30" fmla="*/ 76200 h 255479"/>
                  <a:gd name="connsiteX3-31" fmla="*/ 514350 w 514350"/>
                  <a:gd name="connsiteY3-32" fmla="*/ 238125 h 255479"/>
                  <a:gd name="connsiteX0-33" fmla="*/ 514350 w 514350"/>
                  <a:gd name="connsiteY0-34" fmla="*/ 238125 h 255479"/>
                  <a:gd name="connsiteX1-35" fmla="*/ 166687 w 514350"/>
                  <a:gd name="connsiteY1-36" fmla="*/ 0 h 255479"/>
                  <a:gd name="connsiteX2-37" fmla="*/ 0 w 514350"/>
                  <a:gd name="connsiteY2-38" fmla="*/ 76200 h 255479"/>
                  <a:gd name="connsiteX3-39" fmla="*/ 514350 w 514350"/>
                  <a:gd name="connsiteY3-40" fmla="*/ 238125 h 255479"/>
                  <a:gd name="connsiteX0-41" fmla="*/ 514350 w 514350"/>
                  <a:gd name="connsiteY0-42" fmla="*/ 238125 h 255479"/>
                  <a:gd name="connsiteX1-43" fmla="*/ 166687 w 514350"/>
                  <a:gd name="connsiteY1-44" fmla="*/ 0 h 255479"/>
                  <a:gd name="connsiteX2-45" fmla="*/ 0 w 514350"/>
                  <a:gd name="connsiteY2-46" fmla="*/ 76200 h 255479"/>
                  <a:gd name="connsiteX3-47" fmla="*/ 514350 w 514350"/>
                  <a:gd name="connsiteY3-48" fmla="*/ 238125 h 255479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</a:cxnLst>
                <a:rect l="l" t="t" r="r" b="b"/>
                <a:pathLst>
                  <a:path w="514350" h="255479">
                    <a:moveTo>
                      <a:pt x="514350" y="238125"/>
                    </a:moveTo>
                    <a:cubicBezTo>
                      <a:pt x="379412" y="201612"/>
                      <a:pt x="282575" y="112712"/>
                      <a:pt x="166687" y="0"/>
                    </a:cubicBezTo>
                    <a:cubicBezTo>
                      <a:pt x="115887" y="6350"/>
                      <a:pt x="50800" y="17463"/>
                      <a:pt x="0" y="76200"/>
                    </a:cubicBezTo>
                    <a:cubicBezTo>
                      <a:pt x="14287" y="149225"/>
                      <a:pt x="180975" y="307975"/>
                      <a:pt x="514350" y="238125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041835">
                      <a:alpha val="20000"/>
                    </a:srgbClr>
                  </a:gs>
                  <a:gs pos="81000">
                    <a:srgbClr val="0B7BA0">
                      <a:alpha val="20000"/>
                    </a:srgbClr>
                  </a:gs>
                  <a:gs pos="97000">
                    <a:srgbClr val="052F5A">
                      <a:alpha val="20000"/>
                    </a:srgbClr>
                  </a:gs>
                </a:gsLst>
                <a:path path="circle">
                  <a:fillToRect l="100000" t="100000"/>
                </a:path>
                <a:tileRect r="-100000" b="-100000"/>
              </a:gradFill>
              <a:ln>
                <a:gradFill>
                  <a:gsLst>
                    <a:gs pos="0">
                      <a:srgbClr val="041835">
                        <a:alpha val="20000"/>
                      </a:srgbClr>
                    </a:gs>
                    <a:gs pos="83000">
                      <a:srgbClr val="0B7BA0">
                        <a:alpha val="20000"/>
                      </a:srgbClr>
                    </a:gs>
                    <a:gs pos="100000">
                      <a:srgbClr val="052F5A">
                        <a:alpha val="20000"/>
                      </a:srgbClr>
                    </a:gs>
                  </a:gsLst>
                  <a:lin ang="5400000" scaled="1"/>
                </a:gra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51" name="任意多边形 50"/>
              <p:cNvSpPr/>
              <p:nvPr/>
            </p:nvSpPr>
            <p:spPr>
              <a:xfrm>
                <a:off x="2405063" y="3971926"/>
                <a:ext cx="572821" cy="333706"/>
              </a:xfrm>
              <a:custGeom>
                <a:avLst/>
                <a:gdLst>
                  <a:gd name="connsiteX0" fmla="*/ 571500 w 571500"/>
                  <a:gd name="connsiteY0" fmla="*/ 0 h 309563"/>
                  <a:gd name="connsiteX1" fmla="*/ 0 w 571500"/>
                  <a:gd name="connsiteY1" fmla="*/ 123825 h 309563"/>
                  <a:gd name="connsiteX2" fmla="*/ 414337 w 571500"/>
                  <a:gd name="connsiteY2" fmla="*/ 309563 h 309563"/>
                  <a:gd name="connsiteX3" fmla="*/ 571500 w 571500"/>
                  <a:gd name="connsiteY3" fmla="*/ 0 h 309563"/>
                  <a:gd name="connsiteX0-1" fmla="*/ 571500 w 571500"/>
                  <a:gd name="connsiteY0-2" fmla="*/ 0 h 309563"/>
                  <a:gd name="connsiteX1-3" fmla="*/ 0 w 571500"/>
                  <a:gd name="connsiteY1-4" fmla="*/ 123825 h 309563"/>
                  <a:gd name="connsiteX2-5" fmla="*/ 414337 w 571500"/>
                  <a:gd name="connsiteY2-6" fmla="*/ 309563 h 309563"/>
                  <a:gd name="connsiteX3-7" fmla="*/ 571500 w 571500"/>
                  <a:gd name="connsiteY3-8" fmla="*/ 0 h 309563"/>
                  <a:gd name="connsiteX0-9" fmla="*/ 571500 w 572680"/>
                  <a:gd name="connsiteY0-10" fmla="*/ 0 h 309563"/>
                  <a:gd name="connsiteX1-11" fmla="*/ 0 w 572680"/>
                  <a:gd name="connsiteY1-12" fmla="*/ 123825 h 309563"/>
                  <a:gd name="connsiteX2-13" fmla="*/ 414337 w 572680"/>
                  <a:gd name="connsiteY2-14" fmla="*/ 309563 h 309563"/>
                  <a:gd name="connsiteX3-15" fmla="*/ 571500 w 572680"/>
                  <a:gd name="connsiteY3-16" fmla="*/ 0 h 309563"/>
                  <a:gd name="connsiteX0-17" fmla="*/ 571500 w 572821"/>
                  <a:gd name="connsiteY0-18" fmla="*/ 0 h 309563"/>
                  <a:gd name="connsiteX1-19" fmla="*/ 0 w 572821"/>
                  <a:gd name="connsiteY1-20" fmla="*/ 123825 h 309563"/>
                  <a:gd name="connsiteX2-21" fmla="*/ 414337 w 572821"/>
                  <a:gd name="connsiteY2-22" fmla="*/ 309563 h 309563"/>
                  <a:gd name="connsiteX3-23" fmla="*/ 571500 w 572821"/>
                  <a:gd name="connsiteY3-24" fmla="*/ 0 h 309563"/>
                  <a:gd name="connsiteX0-25" fmla="*/ 571500 w 572821"/>
                  <a:gd name="connsiteY0-26" fmla="*/ 0 h 328235"/>
                  <a:gd name="connsiteX1-27" fmla="*/ 0 w 572821"/>
                  <a:gd name="connsiteY1-28" fmla="*/ 123825 h 328235"/>
                  <a:gd name="connsiteX2-29" fmla="*/ 414337 w 572821"/>
                  <a:gd name="connsiteY2-30" fmla="*/ 309563 h 328235"/>
                  <a:gd name="connsiteX3-31" fmla="*/ 571500 w 572821"/>
                  <a:gd name="connsiteY3-32" fmla="*/ 0 h 328235"/>
                  <a:gd name="connsiteX0-33" fmla="*/ 571500 w 572821"/>
                  <a:gd name="connsiteY0-34" fmla="*/ 0 h 333706"/>
                  <a:gd name="connsiteX1-35" fmla="*/ 0 w 572821"/>
                  <a:gd name="connsiteY1-36" fmla="*/ 123825 h 333706"/>
                  <a:gd name="connsiteX2-37" fmla="*/ 414337 w 572821"/>
                  <a:gd name="connsiteY2-38" fmla="*/ 309563 h 333706"/>
                  <a:gd name="connsiteX3-39" fmla="*/ 571500 w 572821"/>
                  <a:gd name="connsiteY3-40" fmla="*/ 0 h 33370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</a:cxnLst>
                <a:rect l="l" t="t" r="r" b="b"/>
                <a:pathLst>
                  <a:path w="572821" h="333706">
                    <a:moveTo>
                      <a:pt x="571500" y="0"/>
                    </a:moveTo>
                    <a:cubicBezTo>
                      <a:pt x="381000" y="41275"/>
                      <a:pt x="204788" y="192088"/>
                      <a:pt x="0" y="123825"/>
                    </a:cubicBezTo>
                    <a:cubicBezTo>
                      <a:pt x="9525" y="252413"/>
                      <a:pt x="190500" y="390525"/>
                      <a:pt x="414337" y="309563"/>
                    </a:cubicBezTo>
                    <a:cubicBezTo>
                      <a:pt x="481013" y="263525"/>
                      <a:pt x="585787" y="146051"/>
                      <a:pt x="571500" y="0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041835">
                      <a:alpha val="20000"/>
                    </a:srgbClr>
                  </a:gs>
                  <a:gs pos="81000">
                    <a:srgbClr val="0B7BA0">
                      <a:alpha val="20000"/>
                    </a:srgbClr>
                  </a:gs>
                  <a:gs pos="97000">
                    <a:srgbClr val="052F5A">
                      <a:alpha val="20000"/>
                    </a:srgbClr>
                  </a:gs>
                </a:gsLst>
                <a:path path="circle">
                  <a:fillToRect l="100000" t="100000"/>
                </a:path>
                <a:tileRect r="-100000" b="-100000"/>
              </a:gradFill>
              <a:ln>
                <a:gradFill>
                  <a:gsLst>
                    <a:gs pos="0">
                      <a:srgbClr val="041835">
                        <a:alpha val="20000"/>
                      </a:srgbClr>
                    </a:gs>
                    <a:gs pos="83000">
                      <a:srgbClr val="0B7BA0">
                        <a:alpha val="20000"/>
                      </a:srgbClr>
                    </a:gs>
                    <a:gs pos="100000">
                      <a:srgbClr val="052F5A">
                        <a:alpha val="20000"/>
                      </a:srgbClr>
                    </a:gs>
                  </a:gsLst>
                  <a:lin ang="5400000" scaled="1"/>
                </a:gra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52" name="任意多边形 51"/>
              <p:cNvSpPr/>
              <p:nvPr/>
            </p:nvSpPr>
            <p:spPr>
              <a:xfrm>
                <a:off x="3000375" y="3967163"/>
                <a:ext cx="600075" cy="346009"/>
              </a:xfrm>
              <a:custGeom>
                <a:avLst/>
                <a:gdLst>
                  <a:gd name="connsiteX0" fmla="*/ 0 w 600075"/>
                  <a:gd name="connsiteY0" fmla="*/ 0 h 338137"/>
                  <a:gd name="connsiteX1" fmla="*/ 257175 w 600075"/>
                  <a:gd name="connsiteY1" fmla="*/ 338137 h 338137"/>
                  <a:gd name="connsiteX2" fmla="*/ 600075 w 600075"/>
                  <a:gd name="connsiteY2" fmla="*/ 133350 h 338137"/>
                  <a:gd name="connsiteX3" fmla="*/ 0 w 600075"/>
                  <a:gd name="connsiteY3" fmla="*/ 0 h 338137"/>
                  <a:gd name="connsiteX0-1" fmla="*/ 0 w 600075"/>
                  <a:gd name="connsiteY0-2" fmla="*/ 0 h 338137"/>
                  <a:gd name="connsiteX1-3" fmla="*/ 257175 w 600075"/>
                  <a:gd name="connsiteY1-4" fmla="*/ 338137 h 338137"/>
                  <a:gd name="connsiteX2-5" fmla="*/ 600075 w 600075"/>
                  <a:gd name="connsiteY2-6" fmla="*/ 133350 h 338137"/>
                  <a:gd name="connsiteX3-7" fmla="*/ 0 w 600075"/>
                  <a:gd name="connsiteY3-8" fmla="*/ 0 h 338137"/>
                  <a:gd name="connsiteX0-9" fmla="*/ 0 w 600075"/>
                  <a:gd name="connsiteY0-10" fmla="*/ 0 h 338137"/>
                  <a:gd name="connsiteX1-11" fmla="*/ 257175 w 600075"/>
                  <a:gd name="connsiteY1-12" fmla="*/ 338137 h 338137"/>
                  <a:gd name="connsiteX2-13" fmla="*/ 600075 w 600075"/>
                  <a:gd name="connsiteY2-14" fmla="*/ 133350 h 338137"/>
                  <a:gd name="connsiteX3-15" fmla="*/ 0 w 600075"/>
                  <a:gd name="connsiteY3-16" fmla="*/ 0 h 338137"/>
                  <a:gd name="connsiteX0-17" fmla="*/ 0 w 600075"/>
                  <a:gd name="connsiteY0-18" fmla="*/ 0 h 338137"/>
                  <a:gd name="connsiteX1-19" fmla="*/ 257175 w 600075"/>
                  <a:gd name="connsiteY1-20" fmla="*/ 338137 h 338137"/>
                  <a:gd name="connsiteX2-21" fmla="*/ 600075 w 600075"/>
                  <a:gd name="connsiteY2-22" fmla="*/ 133350 h 338137"/>
                  <a:gd name="connsiteX3-23" fmla="*/ 0 w 600075"/>
                  <a:gd name="connsiteY3-24" fmla="*/ 0 h 338137"/>
                  <a:gd name="connsiteX0-25" fmla="*/ 0 w 600075"/>
                  <a:gd name="connsiteY0-26" fmla="*/ 0 h 346009"/>
                  <a:gd name="connsiteX1-27" fmla="*/ 257175 w 600075"/>
                  <a:gd name="connsiteY1-28" fmla="*/ 338137 h 346009"/>
                  <a:gd name="connsiteX2-29" fmla="*/ 600075 w 600075"/>
                  <a:gd name="connsiteY2-30" fmla="*/ 133350 h 346009"/>
                  <a:gd name="connsiteX3-31" fmla="*/ 0 w 600075"/>
                  <a:gd name="connsiteY3-32" fmla="*/ 0 h 346009"/>
                  <a:gd name="connsiteX0-33" fmla="*/ 0 w 600075"/>
                  <a:gd name="connsiteY0-34" fmla="*/ 0 h 346009"/>
                  <a:gd name="connsiteX1-35" fmla="*/ 257175 w 600075"/>
                  <a:gd name="connsiteY1-36" fmla="*/ 338137 h 346009"/>
                  <a:gd name="connsiteX2-37" fmla="*/ 600075 w 600075"/>
                  <a:gd name="connsiteY2-38" fmla="*/ 133350 h 346009"/>
                  <a:gd name="connsiteX3-39" fmla="*/ 0 w 600075"/>
                  <a:gd name="connsiteY3-40" fmla="*/ 0 h 346009"/>
                  <a:gd name="connsiteX0-41" fmla="*/ 0 w 600075"/>
                  <a:gd name="connsiteY0-42" fmla="*/ 0 h 346009"/>
                  <a:gd name="connsiteX1-43" fmla="*/ 257175 w 600075"/>
                  <a:gd name="connsiteY1-44" fmla="*/ 338137 h 346009"/>
                  <a:gd name="connsiteX2-45" fmla="*/ 600075 w 600075"/>
                  <a:gd name="connsiteY2-46" fmla="*/ 133350 h 346009"/>
                  <a:gd name="connsiteX3-47" fmla="*/ 0 w 600075"/>
                  <a:gd name="connsiteY3-48" fmla="*/ 0 h 346009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</a:cxnLst>
                <a:rect l="l" t="t" r="r" b="b"/>
                <a:pathLst>
                  <a:path w="600075" h="346009">
                    <a:moveTo>
                      <a:pt x="0" y="0"/>
                    </a:moveTo>
                    <a:cubicBezTo>
                      <a:pt x="9525" y="103187"/>
                      <a:pt x="-4762" y="263525"/>
                      <a:pt x="257175" y="338137"/>
                    </a:cubicBezTo>
                    <a:cubicBezTo>
                      <a:pt x="338138" y="369888"/>
                      <a:pt x="528637" y="306387"/>
                      <a:pt x="600075" y="133350"/>
                    </a:cubicBezTo>
                    <a:cubicBezTo>
                      <a:pt x="400050" y="203200"/>
                      <a:pt x="195263" y="68262"/>
                      <a:pt x="0" y="0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041835">
                      <a:alpha val="20000"/>
                    </a:srgbClr>
                  </a:gs>
                  <a:gs pos="81000">
                    <a:srgbClr val="0B7BA0">
                      <a:alpha val="20000"/>
                    </a:srgbClr>
                  </a:gs>
                  <a:gs pos="97000">
                    <a:srgbClr val="052F5A">
                      <a:alpha val="20000"/>
                    </a:srgbClr>
                  </a:gs>
                </a:gsLst>
                <a:path path="circle">
                  <a:fillToRect l="100000" t="100000"/>
                </a:path>
                <a:tileRect r="-100000" b="-100000"/>
              </a:gradFill>
              <a:ln>
                <a:gradFill>
                  <a:gsLst>
                    <a:gs pos="0">
                      <a:srgbClr val="041835">
                        <a:alpha val="20000"/>
                      </a:srgbClr>
                    </a:gs>
                    <a:gs pos="83000">
                      <a:srgbClr val="0B7BA0">
                        <a:alpha val="20000"/>
                      </a:srgbClr>
                    </a:gs>
                    <a:gs pos="100000">
                      <a:srgbClr val="052F5A">
                        <a:alpha val="20000"/>
                      </a:srgbClr>
                    </a:gs>
                  </a:gsLst>
                  <a:lin ang="5400000" scaled="1"/>
                </a:gra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53" name="任意多边形 52"/>
              <p:cNvSpPr/>
              <p:nvPr/>
            </p:nvSpPr>
            <p:spPr>
              <a:xfrm>
                <a:off x="3648075" y="3867151"/>
                <a:ext cx="533400" cy="255241"/>
              </a:xfrm>
              <a:custGeom>
                <a:avLst/>
                <a:gdLst>
                  <a:gd name="connsiteX0" fmla="*/ 0 w 533400"/>
                  <a:gd name="connsiteY0" fmla="*/ 233363 h 233363"/>
                  <a:gd name="connsiteX1" fmla="*/ 338138 w 533400"/>
                  <a:gd name="connsiteY1" fmla="*/ 0 h 233363"/>
                  <a:gd name="connsiteX2" fmla="*/ 533400 w 533400"/>
                  <a:gd name="connsiteY2" fmla="*/ 76200 h 233363"/>
                  <a:gd name="connsiteX3" fmla="*/ 0 w 533400"/>
                  <a:gd name="connsiteY3" fmla="*/ 233363 h 233363"/>
                  <a:gd name="connsiteX0-1" fmla="*/ 0 w 533400"/>
                  <a:gd name="connsiteY0-2" fmla="*/ 233363 h 248542"/>
                  <a:gd name="connsiteX1-3" fmla="*/ 338138 w 533400"/>
                  <a:gd name="connsiteY1-4" fmla="*/ 0 h 248542"/>
                  <a:gd name="connsiteX2-5" fmla="*/ 533400 w 533400"/>
                  <a:gd name="connsiteY2-6" fmla="*/ 76200 h 248542"/>
                  <a:gd name="connsiteX3-7" fmla="*/ 0 w 533400"/>
                  <a:gd name="connsiteY3-8" fmla="*/ 233363 h 248542"/>
                  <a:gd name="connsiteX0-9" fmla="*/ 0 w 533400"/>
                  <a:gd name="connsiteY0-10" fmla="*/ 233363 h 255241"/>
                  <a:gd name="connsiteX1-11" fmla="*/ 338138 w 533400"/>
                  <a:gd name="connsiteY1-12" fmla="*/ 0 h 255241"/>
                  <a:gd name="connsiteX2-13" fmla="*/ 533400 w 533400"/>
                  <a:gd name="connsiteY2-14" fmla="*/ 76200 h 255241"/>
                  <a:gd name="connsiteX3-15" fmla="*/ 0 w 533400"/>
                  <a:gd name="connsiteY3-16" fmla="*/ 233363 h 255241"/>
                  <a:gd name="connsiteX0-17" fmla="*/ 0 w 533400"/>
                  <a:gd name="connsiteY0-18" fmla="*/ 233363 h 255241"/>
                  <a:gd name="connsiteX1-19" fmla="*/ 338138 w 533400"/>
                  <a:gd name="connsiteY1-20" fmla="*/ 0 h 255241"/>
                  <a:gd name="connsiteX2-21" fmla="*/ 533400 w 533400"/>
                  <a:gd name="connsiteY2-22" fmla="*/ 76200 h 255241"/>
                  <a:gd name="connsiteX3-23" fmla="*/ 0 w 533400"/>
                  <a:gd name="connsiteY3-24" fmla="*/ 233363 h 255241"/>
                  <a:gd name="connsiteX0-25" fmla="*/ 0 w 533400"/>
                  <a:gd name="connsiteY0-26" fmla="*/ 233363 h 255241"/>
                  <a:gd name="connsiteX1-27" fmla="*/ 338138 w 533400"/>
                  <a:gd name="connsiteY1-28" fmla="*/ 0 h 255241"/>
                  <a:gd name="connsiteX2-29" fmla="*/ 533400 w 533400"/>
                  <a:gd name="connsiteY2-30" fmla="*/ 76200 h 255241"/>
                  <a:gd name="connsiteX3-31" fmla="*/ 0 w 533400"/>
                  <a:gd name="connsiteY3-32" fmla="*/ 233363 h 255241"/>
                  <a:gd name="connsiteX0-33" fmla="*/ 0 w 533400"/>
                  <a:gd name="connsiteY0-34" fmla="*/ 233363 h 255241"/>
                  <a:gd name="connsiteX1-35" fmla="*/ 338138 w 533400"/>
                  <a:gd name="connsiteY1-36" fmla="*/ 0 h 255241"/>
                  <a:gd name="connsiteX2-37" fmla="*/ 533400 w 533400"/>
                  <a:gd name="connsiteY2-38" fmla="*/ 76200 h 255241"/>
                  <a:gd name="connsiteX3-39" fmla="*/ 0 w 533400"/>
                  <a:gd name="connsiteY3-40" fmla="*/ 233363 h 255241"/>
                  <a:gd name="connsiteX0-41" fmla="*/ 0 w 533400"/>
                  <a:gd name="connsiteY0-42" fmla="*/ 233363 h 255241"/>
                  <a:gd name="connsiteX1-43" fmla="*/ 338138 w 533400"/>
                  <a:gd name="connsiteY1-44" fmla="*/ 0 h 255241"/>
                  <a:gd name="connsiteX2-45" fmla="*/ 533400 w 533400"/>
                  <a:gd name="connsiteY2-46" fmla="*/ 76200 h 255241"/>
                  <a:gd name="connsiteX3-47" fmla="*/ 0 w 533400"/>
                  <a:gd name="connsiteY3-48" fmla="*/ 233363 h 255241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</a:cxnLst>
                <a:rect l="l" t="t" r="r" b="b"/>
                <a:pathLst>
                  <a:path w="533400" h="255241">
                    <a:moveTo>
                      <a:pt x="0" y="233363"/>
                    </a:moveTo>
                    <a:cubicBezTo>
                      <a:pt x="131763" y="203200"/>
                      <a:pt x="249237" y="120651"/>
                      <a:pt x="338138" y="0"/>
                    </a:cubicBezTo>
                    <a:cubicBezTo>
                      <a:pt x="403225" y="1588"/>
                      <a:pt x="477838" y="17463"/>
                      <a:pt x="533400" y="76200"/>
                    </a:cubicBezTo>
                    <a:cubicBezTo>
                      <a:pt x="450850" y="204788"/>
                      <a:pt x="263525" y="300037"/>
                      <a:pt x="0" y="233363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041835">
                      <a:alpha val="20000"/>
                    </a:srgbClr>
                  </a:gs>
                  <a:gs pos="81000">
                    <a:srgbClr val="0B7BA0">
                      <a:alpha val="20000"/>
                    </a:srgbClr>
                  </a:gs>
                  <a:gs pos="97000">
                    <a:srgbClr val="052F5A">
                      <a:alpha val="20000"/>
                    </a:srgbClr>
                  </a:gs>
                </a:gsLst>
                <a:path path="circle">
                  <a:fillToRect l="100000" t="100000"/>
                </a:path>
                <a:tileRect r="-100000" b="-100000"/>
              </a:gradFill>
              <a:ln>
                <a:gradFill>
                  <a:gsLst>
                    <a:gs pos="0">
                      <a:srgbClr val="041835">
                        <a:alpha val="20000"/>
                      </a:srgbClr>
                    </a:gs>
                    <a:gs pos="83000">
                      <a:srgbClr val="0B7BA0">
                        <a:alpha val="20000"/>
                      </a:srgbClr>
                    </a:gs>
                    <a:gs pos="100000">
                      <a:srgbClr val="052F5A">
                        <a:alpha val="20000"/>
                      </a:srgbClr>
                    </a:gs>
                  </a:gsLst>
                  <a:lin ang="5400000" scaled="1"/>
                </a:gra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sp>
          <p:nvSpPr>
            <p:cNvPr id="40" name="文本框 39"/>
            <p:cNvSpPr txBox="1"/>
            <p:nvPr/>
          </p:nvSpPr>
          <p:spPr>
            <a:xfrm>
              <a:off x="3078428" y="1520749"/>
              <a:ext cx="1261884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zh-CN"/>
              </a:defPPr>
              <a:lvl1pPr>
                <a:defRPr sz="2400" cap="all">
                  <a:solidFill>
                    <a:srgbClr val="FDF2C4"/>
                  </a:solidFill>
                  <a:latin typeface="黑体" panose="02010609060101010101" pitchFamily="49" charset="-122"/>
                  <a:ea typeface="黑体" panose="02010609060101010101" pitchFamily="49" charset="-122"/>
                </a:defRPr>
              </a:lvl1pPr>
            </a:lstStyle>
            <a:p>
              <a:r>
                <a:rPr lang="en-US" altLang="zh-CN" dirty="0"/>
                <a:t>PART 03</a:t>
              </a:r>
              <a:endParaRPr lang="zh-CN" altLang="en-US" dirty="0"/>
            </a:p>
          </p:txBody>
        </p:sp>
      </p:grpSp>
      <p:grpSp>
        <p:nvGrpSpPr>
          <p:cNvPr id="54" name="组合 53"/>
          <p:cNvGrpSpPr/>
          <p:nvPr/>
        </p:nvGrpSpPr>
        <p:grpSpPr>
          <a:xfrm>
            <a:off x="3485881" y="3934156"/>
            <a:ext cx="1345825" cy="841897"/>
            <a:chOff x="2999656" y="1340768"/>
            <a:chExt cx="1345825" cy="841897"/>
          </a:xfrm>
        </p:grpSpPr>
        <p:grpSp>
          <p:nvGrpSpPr>
            <p:cNvPr id="55" name="组合 54"/>
            <p:cNvGrpSpPr/>
            <p:nvPr/>
          </p:nvGrpSpPr>
          <p:grpSpPr>
            <a:xfrm>
              <a:off x="2999656" y="1340768"/>
              <a:ext cx="1345825" cy="841897"/>
              <a:chOff x="1824038" y="2838450"/>
              <a:chExt cx="2357437" cy="1474722"/>
            </a:xfrm>
            <a:effectLst/>
          </p:grpSpPr>
          <p:sp>
            <p:nvSpPr>
              <p:cNvPr id="57" name="任意多边形 56"/>
              <p:cNvSpPr/>
              <p:nvPr/>
            </p:nvSpPr>
            <p:spPr>
              <a:xfrm>
                <a:off x="2656910" y="2924175"/>
                <a:ext cx="679267" cy="1015289"/>
              </a:xfrm>
              <a:custGeom>
                <a:avLst/>
                <a:gdLst>
                  <a:gd name="connsiteX0" fmla="*/ 76200 w 142875"/>
                  <a:gd name="connsiteY0" fmla="*/ 0 h 1014413"/>
                  <a:gd name="connsiteX1" fmla="*/ 142875 w 142875"/>
                  <a:gd name="connsiteY1" fmla="*/ 1014413 h 1014413"/>
                  <a:gd name="connsiteX2" fmla="*/ 0 w 142875"/>
                  <a:gd name="connsiteY2" fmla="*/ 1009650 h 1014413"/>
                  <a:gd name="connsiteX3" fmla="*/ 76200 w 142875"/>
                  <a:gd name="connsiteY3" fmla="*/ 0 h 1014413"/>
                  <a:gd name="connsiteX0-1" fmla="*/ 242323 w 308998"/>
                  <a:gd name="connsiteY0-2" fmla="*/ 0 h 1014413"/>
                  <a:gd name="connsiteX1-3" fmla="*/ 308998 w 308998"/>
                  <a:gd name="connsiteY1-4" fmla="*/ 1014413 h 1014413"/>
                  <a:gd name="connsiteX2-5" fmla="*/ 166123 w 308998"/>
                  <a:gd name="connsiteY2-6" fmla="*/ 1009650 h 1014413"/>
                  <a:gd name="connsiteX3-7" fmla="*/ 242323 w 308998"/>
                  <a:gd name="connsiteY3-8" fmla="*/ 0 h 1014413"/>
                  <a:gd name="connsiteX0-9" fmla="*/ 338703 w 405378"/>
                  <a:gd name="connsiteY0-10" fmla="*/ 0 h 1014413"/>
                  <a:gd name="connsiteX1-11" fmla="*/ 405378 w 405378"/>
                  <a:gd name="connsiteY1-12" fmla="*/ 1014413 h 1014413"/>
                  <a:gd name="connsiteX2-13" fmla="*/ 262503 w 405378"/>
                  <a:gd name="connsiteY2-14" fmla="*/ 1009650 h 1014413"/>
                  <a:gd name="connsiteX3-15" fmla="*/ 338703 w 405378"/>
                  <a:gd name="connsiteY3-16" fmla="*/ 0 h 1014413"/>
                  <a:gd name="connsiteX0-17" fmla="*/ 338703 w 609256"/>
                  <a:gd name="connsiteY0-18" fmla="*/ 0 h 1014413"/>
                  <a:gd name="connsiteX1-19" fmla="*/ 405378 w 609256"/>
                  <a:gd name="connsiteY1-20" fmla="*/ 1014413 h 1014413"/>
                  <a:gd name="connsiteX2-21" fmla="*/ 262503 w 609256"/>
                  <a:gd name="connsiteY2-22" fmla="*/ 1009650 h 1014413"/>
                  <a:gd name="connsiteX3-23" fmla="*/ 338703 w 609256"/>
                  <a:gd name="connsiteY3-24" fmla="*/ 0 h 1014413"/>
                  <a:gd name="connsiteX0-25" fmla="*/ 338703 w 679267"/>
                  <a:gd name="connsiteY0-26" fmla="*/ 0 h 1014413"/>
                  <a:gd name="connsiteX1-27" fmla="*/ 405378 w 679267"/>
                  <a:gd name="connsiteY1-28" fmla="*/ 1014413 h 1014413"/>
                  <a:gd name="connsiteX2-29" fmla="*/ 262503 w 679267"/>
                  <a:gd name="connsiteY2-30" fmla="*/ 1009650 h 1014413"/>
                  <a:gd name="connsiteX3-31" fmla="*/ 338703 w 679267"/>
                  <a:gd name="connsiteY3-32" fmla="*/ 0 h 1014413"/>
                  <a:gd name="connsiteX0-33" fmla="*/ 338703 w 679267"/>
                  <a:gd name="connsiteY0-34" fmla="*/ 0 h 1015289"/>
                  <a:gd name="connsiteX1-35" fmla="*/ 405378 w 679267"/>
                  <a:gd name="connsiteY1-36" fmla="*/ 1014413 h 1015289"/>
                  <a:gd name="connsiteX2-37" fmla="*/ 262503 w 679267"/>
                  <a:gd name="connsiteY2-38" fmla="*/ 1009650 h 1015289"/>
                  <a:gd name="connsiteX3-39" fmla="*/ 338703 w 679267"/>
                  <a:gd name="connsiteY3-40" fmla="*/ 0 h 1015289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</a:cxnLst>
                <a:rect l="l" t="t" r="r" b="b"/>
                <a:pathLst>
                  <a:path w="679267" h="1015289">
                    <a:moveTo>
                      <a:pt x="338703" y="0"/>
                    </a:moveTo>
                    <a:cubicBezTo>
                      <a:pt x="918140" y="409575"/>
                      <a:pt x="630803" y="757237"/>
                      <a:pt x="405378" y="1014413"/>
                    </a:cubicBezTo>
                    <a:cubicBezTo>
                      <a:pt x="357753" y="1017588"/>
                      <a:pt x="310128" y="1011238"/>
                      <a:pt x="262503" y="1009650"/>
                    </a:cubicBezTo>
                    <a:cubicBezTo>
                      <a:pt x="-26422" y="696913"/>
                      <a:pt x="-172472" y="331788"/>
                      <a:pt x="338703" y="0"/>
                    </a:cubicBezTo>
                    <a:close/>
                  </a:path>
                </a:pathLst>
              </a:custGeom>
              <a:gradFill flip="none" rotWithShape="1">
                <a:gsLst>
                  <a:gs pos="17000">
                    <a:srgbClr val="041835">
                      <a:alpha val="50000"/>
                    </a:srgbClr>
                  </a:gs>
                  <a:gs pos="81000">
                    <a:srgbClr val="0B7BA0">
                      <a:alpha val="60000"/>
                    </a:srgbClr>
                  </a:gs>
                  <a:gs pos="97000">
                    <a:srgbClr val="052F5A">
                      <a:alpha val="50000"/>
                    </a:srgbClr>
                  </a:gs>
                </a:gsLst>
                <a:path path="circle">
                  <a:fillToRect l="100000" t="100000"/>
                </a:path>
                <a:tileRect r="-100000" b="-100000"/>
              </a:gradFill>
              <a:ln>
                <a:gradFill>
                  <a:gsLst>
                    <a:gs pos="0">
                      <a:srgbClr val="041835">
                        <a:alpha val="50000"/>
                      </a:srgbClr>
                    </a:gs>
                    <a:gs pos="83000">
                      <a:srgbClr val="0B7BA0">
                        <a:alpha val="60000"/>
                      </a:srgbClr>
                    </a:gs>
                    <a:gs pos="100000">
                      <a:srgbClr val="052F5A">
                        <a:alpha val="50000"/>
                      </a:srgbClr>
                    </a:gs>
                  </a:gsLst>
                  <a:lin ang="5400000" scaled="1"/>
                </a:gra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58" name="任意多边形 57"/>
              <p:cNvSpPr/>
              <p:nvPr/>
            </p:nvSpPr>
            <p:spPr>
              <a:xfrm>
                <a:off x="2449997" y="2838450"/>
                <a:ext cx="336065" cy="914400"/>
              </a:xfrm>
              <a:custGeom>
                <a:avLst/>
                <a:gdLst>
                  <a:gd name="connsiteX0" fmla="*/ 147638 w 147638"/>
                  <a:gd name="connsiteY0" fmla="*/ 228600 h 914400"/>
                  <a:gd name="connsiteX1" fmla="*/ 0 w 147638"/>
                  <a:gd name="connsiteY1" fmla="*/ 0 h 914400"/>
                  <a:gd name="connsiteX2" fmla="*/ 100013 w 147638"/>
                  <a:gd name="connsiteY2" fmla="*/ 914400 h 914400"/>
                  <a:gd name="connsiteX3" fmla="*/ 147638 w 147638"/>
                  <a:gd name="connsiteY3" fmla="*/ 228600 h 914400"/>
                  <a:gd name="connsiteX0-1" fmla="*/ 147638 w 147638"/>
                  <a:gd name="connsiteY0-2" fmla="*/ 228600 h 914400"/>
                  <a:gd name="connsiteX1-3" fmla="*/ 0 w 147638"/>
                  <a:gd name="connsiteY1-4" fmla="*/ 0 h 914400"/>
                  <a:gd name="connsiteX2-5" fmla="*/ 100013 w 147638"/>
                  <a:gd name="connsiteY2-6" fmla="*/ 914400 h 914400"/>
                  <a:gd name="connsiteX3-7" fmla="*/ 147638 w 147638"/>
                  <a:gd name="connsiteY3-8" fmla="*/ 228600 h 914400"/>
                  <a:gd name="connsiteX0-9" fmla="*/ 147638 w 147638"/>
                  <a:gd name="connsiteY0-10" fmla="*/ 228600 h 914400"/>
                  <a:gd name="connsiteX1-11" fmla="*/ 0 w 147638"/>
                  <a:gd name="connsiteY1-12" fmla="*/ 0 h 914400"/>
                  <a:gd name="connsiteX2-13" fmla="*/ 100013 w 147638"/>
                  <a:gd name="connsiteY2-14" fmla="*/ 914400 h 914400"/>
                  <a:gd name="connsiteX3-15" fmla="*/ 147638 w 147638"/>
                  <a:gd name="connsiteY3-16" fmla="*/ 228600 h 914400"/>
                  <a:gd name="connsiteX0-17" fmla="*/ 283642 w 283642"/>
                  <a:gd name="connsiteY0-18" fmla="*/ 228600 h 914400"/>
                  <a:gd name="connsiteX1-19" fmla="*/ 136004 w 283642"/>
                  <a:gd name="connsiteY1-20" fmla="*/ 0 h 914400"/>
                  <a:gd name="connsiteX2-21" fmla="*/ 236017 w 283642"/>
                  <a:gd name="connsiteY2-22" fmla="*/ 914400 h 914400"/>
                  <a:gd name="connsiteX3-23" fmla="*/ 283642 w 283642"/>
                  <a:gd name="connsiteY3-24" fmla="*/ 228600 h 914400"/>
                  <a:gd name="connsiteX0-25" fmla="*/ 336065 w 336065"/>
                  <a:gd name="connsiteY0-26" fmla="*/ 228600 h 914400"/>
                  <a:gd name="connsiteX1-27" fmla="*/ 188427 w 336065"/>
                  <a:gd name="connsiteY1-28" fmla="*/ 0 h 914400"/>
                  <a:gd name="connsiteX2-29" fmla="*/ 288440 w 336065"/>
                  <a:gd name="connsiteY2-30" fmla="*/ 914400 h 914400"/>
                  <a:gd name="connsiteX3-31" fmla="*/ 336065 w 336065"/>
                  <a:gd name="connsiteY3-32" fmla="*/ 228600 h 914400"/>
                  <a:gd name="connsiteX0-33" fmla="*/ 336065 w 336065"/>
                  <a:gd name="connsiteY0-34" fmla="*/ 228600 h 914400"/>
                  <a:gd name="connsiteX1-35" fmla="*/ 188427 w 336065"/>
                  <a:gd name="connsiteY1-36" fmla="*/ 0 h 914400"/>
                  <a:gd name="connsiteX2-37" fmla="*/ 288440 w 336065"/>
                  <a:gd name="connsiteY2-38" fmla="*/ 914400 h 914400"/>
                  <a:gd name="connsiteX3-39" fmla="*/ 336065 w 336065"/>
                  <a:gd name="connsiteY3-40" fmla="*/ 228600 h 914400"/>
                  <a:gd name="connsiteX0-41" fmla="*/ 336065 w 336065"/>
                  <a:gd name="connsiteY0-42" fmla="*/ 228600 h 914400"/>
                  <a:gd name="connsiteX1-43" fmla="*/ 188427 w 336065"/>
                  <a:gd name="connsiteY1-44" fmla="*/ 0 h 914400"/>
                  <a:gd name="connsiteX2-45" fmla="*/ 288440 w 336065"/>
                  <a:gd name="connsiteY2-46" fmla="*/ 914400 h 914400"/>
                  <a:gd name="connsiteX3-47" fmla="*/ 336065 w 336065"/>
                  <a:gd name="connsiteY3-48" fmla="*/ 228600 h 914400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</a:cxnLst>
                <a:rect l="l" t="t" r="r" b="b"/>
                <a:pathLst>
                  <a:path w="336065" h="914400">
                    <a:moveTo>
                      <a:pt x="336065" y="228600"/>
                    </a:moveTo>
                    <a:cubicBezTo>
                      <a:pt x="305902" y="128588"/>
                      <a:pt x="242403" y="66675"/>
                      <a:pt x="188427" y="0"/>
                    </a:cubicBezTo>
                    <a:cubicBezTo>
                      <a:pt x="-154472" y="385763"/>
                      <a:pt x="26502" y="723900"/>
                      <a:pt x="288440" y="914400"/>
                    </a:cubicBezTo>
                    <a:cubicBezTo>
                      <a:pt x="61427" y="547688"/>
                      <a:pt x="224940" y="323850"/>
                      <a:pt x="336065" y="228600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041835">
                      <a:alpha val="20000"/>
                    </a:srgbClr>
                  </a:gs>
                  <a:gs pos="81000">
                    <a:srgbClr val="0B7BA0">
                      <a:alpha val="20000"/>
                    </a:srgbClr>
                  </a:gs>
                  <a:gs pos="97000">
                    <a:srgbClr val="052F5A">
                      <a:alpha val="20000"/>
                    </a:srgbClr>
                  </a:gs>
                </a:gsLst>
                <a:path path="circle">
                  <a:fillToRect l="100000" t="100000"/>
                </a:path>
                <a:tileRect r="-100000" b="-100000"/>
              </a:gradFill>
              <a:ln>
                <a:gradFill>
                  <a:gsLst>
                    <a:gs pos="0">
                      <a:srgbClr val="041835">
                        <a:alpha val="20000"/>
                      </a:srgbClr>
                    </a:gs>
                    <a:gs pos="83000">
                      <a:srgbClr val="0B7BA0">
                        <a:alpha val="20000"/>
                      </a:srgbClr>
                    </a:gs>
                    <a:gs pos="100000">
                      <a:srgbClr val="052F5A">
                        <a:alpha val="20000"/>
                      </a:srgbClr>
                    </a:gs>
                  </a:gsLst>
                  <a:lin ang="5400000" scaled="1"/>
                </a:gra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59" name="任意多边形 58"/>
              <p:cNvSpPr/>
              <p:nvPr/>
            </p:nvSpPr>
            <p:spPr>
              <a:xfrm>
                <a:off x="3214689" y="2843213"/>
                <a:ext cx="323228" cy="885825"/>
              </a:xfrm>
              <a:custGeom>
                <a:avLst/>
                <a:gdLst>
                  <a:gd name="connsiteX0" fmla="*/ 33337 w 142875"/>
                  <a:gd name="connsiteY0" fmla="*/ 885825 h 885825"/>
                  <a:gd name="connsiteX1" fmla="*/ 0 w 142875"/>
                  <a:gd name="connsiteY1" fmla="*/ 223837 h 885825"/>
                  <a:gd name="connsiteX2" fmla="*/ 142875 w 142875"/>
                  <a:gd name="connsiteY2" fmla="*/ 0 h 885825"/>
                  <a:gd name="connsiteX3" fmla="*/ 33337 w 142875"/>
                  <a:gd name="connsiteY3" fmla="*/ 885825 h 885825"/>
                  <a:gd name="connsiteX0-1" fmla="*/ 33337 w 142875"/>
                  <a:gd name="connsiteY0-2" fmla="*/ 885825 h 885825"/>
                  <a:gd name="connsiteX1-3" fmla="*/ 0 w 142875"/>
                  <a:gd name="connsiteY1-4" fmla="*/ 223837 h 885825"/>
                  <a:gd name="connsiteX2-5" fmla="*/ 142875 w 142875"/>
                  <a:gd name="connsiteY2-6" fmla="*/ 0 h 885825"/>
                  <a:gd name="connsiteX3-7" fmla="*/ 33337 w 142875"/>
                  <a:gd name="connsiteY3-8" fmla="*/ 885825 h 885825"/>
                  <a:gd name="connsiteX0-9" fmla="*/ 33337 w 142875"/>
                  <a:gd name="connsiteY0-10" fmla="*/ 885825 h 885825"/>
                  <a:gd name="connsiteX1-11" fmla="*/ 0 w 142875"/>
                  <a:gd name="connsiteY1-12" fmla="*/ 223837 h 885825"/>
                  <a:gd name="connsiteX2-13" fmla="*/ 142875 w 142875"/>
                  <a:gd name="connsiteY2-14" fmla="*/ 0 h 885825"/>
                  <a:gd name="connsiteX3-15" fmla="*/ 33337 w 142875"/>
                  <a:gd name="connsiteY3-16" fmla="*/ 885825 h 885825"/>
                  <a:gd name="connsiteX0-17" fmla="*/ 33337 w 278206"/>
                  <a:gd name="connsiteY0-18" fmla="*/ 885825 h 885825"/>
                  <a:gd name="connsiteX1-19" fmla="*/ 0 w 278206"/>
                  <a:gd name="connsiteY1-20" fmla="*/ 223837 h 885825"/>
                  <a:gd name="connsiteX2-21" fmla="*/ 142875 w 278206"/>
                  <a:gd name="connsiteY2-22" fmla="*/ 0 h 885825"/>
                  <a:gd name="connsiteX3-23" fmla="*/ 33337 w 278206"/>
                  <a:gd name="connsiteY3-24" fmla="*/ 885825 h 885825"/>
                  <a:gd name="connsiteX0-25" fmla="*/ 33337 w 323228"/>
                  <a:gd name="connsiteY0-26" fmla="*/ 885825 h 885825"/>
                  <a:gd name="connsiteX1-27" fmla="*/ 0 w 323228"/>
                  <a:gd name="connsiteY1-28" fmla="*/ 223837 h 885825"/>
                  <a:gd name="connsiteX2-29" fmla="*/ 142875 w 323228"/>
                  <a:gd name="connsiteY2-30" fmla="*/ 0 h 885825"/>
                  <a:gd name="connsiteX3-31" fmla="*/ 33337 w 323228"/>
                  <a:gd name="connsiteY3-32" fmla="*/ 885825 h 885825"/>
                  <a:gd name="connsiteX0-33" fmla="*/ 33337 w 323228"/>
                  <a:gd name="connsiteY0-34" fmla="*/ 885825 h 885825"/>
                  <a:gd name="connsiteX1-35" fmla="*/ 0 w 323228"/>
                  <a:gd name="connsiteY1-36" fmla="*/ 223837 h 885825"/>
                  <a:gd name="connsiteX2-37" fmla="*/ 142875 w 323228"/>
                  <a:gd name="connsiteY2-38" fmla="*/ 0 h 885825"/>
                  <a:gd name="connsiteX3-39" fmla="*/ 33337 w 323228"/>
                  <a:gd name="connsiteY3-40" fmla="*/ 885825 h 885825"/>
                  <a:gd name="connsiteX0-41" fmla="*/ 33337 w 323228"/>
                  <a:gd name="connsiteY0-42" fmla="*/ 885825 h 885825"/>
                  <a:gd name="connsiteX1-43" fmla="*/ 0 w 323228"/>
                  <a:gd name="connsiteY1-44" fmla="*/ 223837 h 885825"/>
                  <a:gd name="connsiteX2-45" fmla="*/ 142875 w 323228"/>
                  <a:gd name="connsiteY2-46" fmla="*/ 0 h 885825"/>
                  <a:gd name="connsiteX3-47" fmla="*/ 33337 w 323228"/>
                  <a:gd name="connsiteY3-48" fmla="*/ 885825 h 885825"/>
                  <a:gd name="connsiteX0-49" fmla="*/ 33337 w 323228"/>
                  <a:gd name="connsiteY0-50" fmla="*/ 885825 h 885825"/>
                  <a:gd name="connsiteX1-51" fmla="*/ 0 w 323228"/>
                  <a:gd name="connsiteY1-52" fmla="*/ 223837 h 885825"/>
                  <a:gd name="connsiteX2-53" fmla="*/ 142875 w 323228"/>
                  <a:gd name="connsiteY2-54" fmla="*/ 0 h 885825"/>
                  <a:gd name="connsiteX3-55" fmla="*/ 33337 w 323228"/>
                  <a:gd name="connsiteY3-56" fmla="*/ 885825 h 885825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</a:cxnLst>
                <a:rect l="l" t="t" r="r" b="b"/>
                <a:pathLst>
                  <a:path w="323228" h="885825">
                    <a:moveTo>
                      <a:pt x="33337" y="885825"/>
                    </a:moveTo>
                    <a:cubicBezTo>
                      <a:pt x="288925" y="603249"/>
                      <a:pt x="73025" y="306387"/>
                      <a:pt x="0" y="223837"/>
                    </a:cubicBezTo>
                    <a:cubicBezTo>
                      <a:pt x="9525" y="120650"/>
                      <a:pt x="90487" y="60324"/>
                      <a:pt x="142875" y="0"/>
                    </a:cubicBezTo>
                    <a:cubicBezTo>
                      <a:pt x="487362" y="366713"/>
                      <a:pt x="274637" y="790575"/>
                      <a:pt x="33337" y="885825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041835">
                      <a:alpha val="20000"/>
                    </a:srgbClr>
                  </a:gs>
                  <a:gs pos="81000">
                    <a:srgbClr val="0B7BA0">
                      <a:alpha val="20000"/>
                    </a:srgbClr>
                  </a:gs>
                  <a:gs pos="97000">
                    <a:srgbClr val="052F5A">
                      <a:alpha val="20000"/>
                    </a:srgbClr>
                  </a:gs>
                </a:gsLst>
                <a:path path="circle">
                  <a:fillToRect l="100000" t="100000"/>
                </a:path>
                <a:tileRect r="-100000" b="-100000"/>
              </a:gradFill>
              <a:ln>
                <a:gradFill>
                  <a:gsLst>
                    <a:gs pos="0">
                      <a:srgbClr val="041835">
                        <a:alpha val="20000"/>
                      </a:srgbClr>
                    </a:gs>
                    <a:gs pos="83000">
                      <a:srgbClr val="0B7BA0">
                        <a:alpha val="20000"/>
                      </a:srgbClr>
                    </a:gs>
                    <a:gs pos="100000">
                      <a:srgbClr val="052F5A">
                        <a:alpha val="20000"/>
                      </a:srgbClr>
                    </a:gs>
                  </a:gsLst>
                  <a:lin ang="5400000" scaled="1"/>
                </a:gra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60" name="任意多边形 59"/>
              <p:cNvSpPr/>
              <p:nvPr/>
            </p:nvSpPr>
            <p:spPr>
              <a:xfrm>
                <a:off x="2114302" y="3071813"/>
                <a:ext cx="471735" cy="585787"/>
              </a:xfrm>
              <a:custGeom>
                <a:avLst/>
                <a:gdLst>
                  <a:gd name="connsiteX0" fmla="*/ 471488 w 471488"/>
                  <a:gd name="connsiteY0" fmla="*/ 585787 h 585787"/>
                  <a:gd name="connsiteX1" fmla="*/ 295275 w 471488"/>
                  <a:gd name="connsiteY1" fmla="*/ 166687 h 585787"/>
                  <a:gd name="connsiteX2" fmla="*/ 0 w 471488"/>
                  <a:gd name="connsiteY2" fmla="*/ 0 h 585787"/>
                  <a:gd name="connsiteX3" fmla="*/ 471488 w 471488"/>
                  <a:gd name="connsiteY3" fmla="*/ 585787 h 585787"/>
                  <a:gd name="connsiteX0-1" fmla="*/ 471488 w 471488"/>
                  <a:gd name="connsiteY0-2" fmla="*/ 585787 h 585787"/>
                  <a:gd name="connsiteX1-3" fmla="*/ 295275 w 471488"/>
                  <a:gd name="connsiteY1-4" fmla="*/ 166687 h 585787"/>
                  <a:gd name="connsiteX2-5" fmla="*/ 0 w 471488"/>
                  <a:gd name="connsiteY2-6" fmla="*/ 0 h 585787"/>
                  <a:gd name="connsiteX3-7" fmla="*/ 471488 w 471488"/>
                  <a:gd name="connsiteY3-8" fmla="*/ 585787 h 585787"/>
                  <a:gd name="connsiteX0-9" fmla="*/ 471488 w 471488"/>
                  <a:gd name="connsiteY0-10" fmla="*/ 585787 h 585787"/>
                  <a:gd name="connsiteX1-11" fmla="*/ 295275 w 471488"/>
                  <a:gd name="connsiteY1-12" fmla="*/ 166687 h 585787"/>
                  <a:gd name="connsiteX2-13" fmla="*/ 0 w 471488"/>
                  <a:gd name="connsiteY2-14" fmla="*/ 0 h 585787"/>
                  <a:gd name="connsiteX3-15" fmla="*/ 471488 w 471488"/>
                  <a:gd name="connsiteY3-16" fmla="*/ 585787 h 585787"/>
                  <a:gd name="connsiteX0-17" fmla="*/ 471693 w 471693"/>
                  <a:gd name="connsiteY0-18" fmla="*/ 585787 h 585787"/>
                  <a:gd name="connsiteX1-19" fmla="*/ 295480 w 471693"/>
                  <a:gd name="connsiteY1-20" fmla="*/ 166687 h 585787"/>
                  <a:gd name="connsiteX2-21" fmla="*/ 205 w 471693"/>
                  <a:gd name="connsiteY2-22" fmla="*/ 0 h 585787"/>
                  <a:gd name="connsiteX3-23" fmla="*/ 471693 w 471693"/>
                  <a:gd name="connsiteY3-24" fmla="*/ 585787 h 585787"/>
                  <a:gd name="connsiteX0-25" fmla="*/ 471735 w 471735"/>
                  <a:gd name="connsiteY0-26" fmla="*/ 585787 h 585787"/>
                  <a:gd name="connsiteX1-27" fmla="*/ 295522 w 471735"/>
                  <a:gd name="connsiteY1-28" fmla="*/ 166687 h 585787"/>
                  <a:gd name="connsiteX2-29" fmla="*/ 247 w 471735"/>
                  <a:gd name="connsiteY2-30" fmla="*/ 0 h 585787"/>
                  <a:gd name="connsiteX3-31" fmla="*/ 471735 w 471735"/>
                  <a:gd name="connsiteY3-32" fmla="*/ 585787 h 585787"/>
                  <a:gd name="connsiteX0-33" fmla="*/ 471735 w 471735"/>
                  <a:gd name="connsiteY0-34" fmla="*/ 585787 h 585787"/>
                  <a:gd name="connsiteX1-35" fmla="*/ 295522 w 471735"/>
                  <a:gd name="connsiteY1-36" fmla="*/ 166687 h 585787"/>
                  <a:gd name="connsiteX2-37" fmla="*/ 247 w 471735"/>
                  <a:gd name="connsiteY2-38" fmla="*/ 0 h 585787"/>
                  <a:gd name="connsiteX3-39" fmla="*/ 471735 w 471735"/>
                  <a:gd name="connsiteY3-40" fmla="*/ 585787 h 585787"/>
                  <a:gd name="connsiteX0-41" fmla="*/ 471735 w 471735"/>
                  <a:gd name="connsiteY0-42" fmla="*/ 585787 h 585787"/>
                  <a:gd name="connsiteX1-43" fmla="*/ 295522 w 471735"/>
                  <a:gd name="connsiteY1-44" fmla="*/ 166687 h 585787"/>
                  <a:gd name="connsiteX2-45" fmla="*/ 247 w 471735"/>
                  <a:gd name="connsiteY2-46" fmla="*/ 0 h 585787"/>
                  <a:gd name="connsiteX3-47" fmla="*/ 471735 w 471735"/>
                  <a:gd name="connsiteY3-48" fmla="*/ 585787 h 585787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</a:cxnLst>
                <a:rect l="l" t="t" r="r" b="b"/>
                <a:pathLst>
                  <a:path w="471735" h="585787">
                    <a:moveTo>
                      <a:pt x="471735" y="585787"/>
                    </a:moveTo>
                    <a:cubicBezTo>
                      <a:pt x="289172" y="450850"/>
                      <a:pt x="306635" y="273049"/>
                      <a:pt x="295522" y="166687"/>
                    </a:cubicBezTo>
                    <a:cubicBezTo>
                      <a:pt x="220910" y="87313"/>
                      <a:pt x="98672" y="17462"/>
                      <a:pt x="247" y="0"/>
                    </a:cubicBezTo>
                    <a:cubicBezTo>
                      <a:pt x="-9277" y="409574"/>
                      <a:pt x="257422" y="528637"/>
                      <a:pt x="471735" y="585787"/>
                    </a:cubicBezTo>
                    <a:close/>
                  </a:path>
                </a:pathLst>
              </a:custGeom>
              <a:gradFill flip="none" rotWithShape="1">
                <a:gsLst>
                  <a:gs pos="17000">
                    <a:srgbClr val="041835">
                      <a:alpha val="50000"/>
                    </a:srgbClr>
                  </a:gs>
                  <a:gs pos="81000">
                    <a:srgbClr val="0B7BA0">
                      <a:alpha val="60000"/>
                    </a:srgbClr>
                  </a:gs>
                  <a:gs pos="97000">
                    <a:srgbClr val="052F5A">
                      <a:alpha val="50000"/>
                    </a:srgbClr>
                  </a:gs>
                </a:gsLst>
                <a:path path="circle">
                  <a:fillToRect l="100000" t="100000"/>
                </a:path>
                <a:tileRect r="-100000" b="-100000"/>
              </a:gradFill>
              <a:ln>
                <a:gradFill>
                  <a:gsLst>
                    <a:gs pos="0">
                      <a:srgbClr val="041835">
                        <a:alpha val="50000"/>
                      </a:srgbClr>
                    </a:gs>
                    <a:gs pos="83000">
                      <a:srgbClr val="0B7BA0">
                        <a:alpha val="60000"/>
                      </a:srgbClr>
                    </a:gs>
                    <a:gs pos="100000">
                      <a:srgbClr val="052F5A">
                        <a:alpha val="50000"/>
                      </a:srgbClr>
                    </a:gs>
                  </a:gsLst>
                  <a:lin ang="5400000" scaled="1"/>
                </a:gra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61" name="任意多边形 60"/>
              <p:cNvSpPr/>
              <p:nvPr/>
            </p:nvSpPr>
            <p:spPr>
              <a:xfrm>
                <a:off x="2001983" y="3271838"/>
                <a:ext cx="355454" cy="327773"/>
              </a:xfrm>
              <a:custGeom>
                <a:avLst/>
                <a:gdLst>
                  <a:gd name="connsiteX0" fmla="*/ 338138 w 338138"/>
                  <a:gd name="connsiteY0" fmla="*/ 323850 h 323850"/>
                  <a:gd name="connsiteX1" fmla="*/ 0 w 338138"/>
                  <a:gd name="connsiteY1" fmla="*/ 0 h 323850"/>
                  <a:gd name="connsiteX2" fmla="*/ 47625 w 338138"/>
                  <a:gd name="connsiteY2" fmla="*/ 261937 h 323850"/>
                  <a:gd name="connsiteX3" fmla="*/ 338138 w 338138"/>
                  <a:gd name="connsiteY3" fmla="*/ 323850 h 323850"/>
                  <a:gd name="connsiteX0-1" fmla="*/ 338138 w 338138"/>
                  <a:gd name="connsiteY0-2" fmla="*/ 323850 h 323850"/>
                  <a:gd name="connsiteX1-3" fmla="*/ 0 w 338138"/>
                  <a:gd name="connsiteY1-4" fmla="*/ 0 h 323850"/>
                  <a:gd name="connsiteX2-5" fmla="*/ 47625 w 338138"/>
                  <a:gd name="connsiteY2-6" fmla="*/ 261937 h 323850"/>
                  <a:gd name="connsiteX3-7" fmla="*/ 338138 w 338138"/>
                  <a:gd name="connsiteY3-8" fmla="*/ 323850 h 323850"/>
                  <a:gd name="connsiteX0-9" fmla="*/ 338138 w 338138"/>
                  <a:gd name="connsiteY0-10" fmla="*/ 323850 h 323850"/>
                  <a:gd name="connsiteX1-11" fmla="*/ 0 w 338138"/>
                  <a:gd name="connsiteY1-12" fmla="*/ 0 h 323850"/>
                  <a:gd name="connsiteX2-13" fmla="*/ 47625 w 338138"/>
                  <a:gd name="connsiteY2-14" fmla="*/ 261937 h 323850"/>
                  <a:gd name="connsiteX3-15" fmla="*/ 338138 w 338138"/>
                  <a:gd name="connsiteY3-16" fmla="*/ 323850 h 323850"/>
                  <a:gd name="connsiteX0-17" fmla="*/ 338138 w 338138"/>
                  <a:gd name="connsiteY0-18" fmla="*/ 323850 h 327050"/>
                  <a:gd name="connsiteX1-19" fmla="*/ 0 w 338138"/>
                  <a:gd name="connsiteY1-20" fmla="*/ 0 h 327050"/>
                  <a:gd name="connsiteX2-21" fmla="*/ 47625 w 338138"/>
                  <a:gd name="connsiteY2-22" fmla="*/ 261937 h 327050"/>
                  <a:gd name="connsiteX3-23" fmla="*/ 338138 w 338138"/>
                  <a:gd name="connsiteY3-24" fmla="*/ 323850 h 327050"/>
                  <a:gd name="connsiteX0-25" fmla="*/ 338138 w 338138"/>
                  <a:gd name="connsiteY0-26" fmla="*/ 323850 h 327773"/>
                  <a:gd name="connsiteX1-27" fmla="*/ 0 w 338138"/>
                  <a:gd name="connsiteY1-28" fmla="*/ 0 h 327773"/>
                  <a:gd name="connsiteX2-29" fmla="*/ 47625 w 338138"/>
                  <a:gd name="connsiteY2-30" fmla="*/ 261937 h 327773"/>
                  <a:gd name="connsiteX3-31" fmla="*/ 338138 w 338138"/>
                  <a:gd name="connsiteY3-32" fmla="*/ 323850 h 327773"/>
                  <a:gd name="connsiteX0-33" fmla="*/ 348927 w 348927"/>
                  <a:gd name="connsiteY0-34" fmla="*/ 323850 h 327773"/>
                  <a:gd name="connsiteX1-35" fmla="*/ 10789 w 348927"/>
                  <a:gd name="connsiteY1-36" fmla="*/ 0 h 327773"/>
                  <a:gd name="connsiteX2-37" fmla="*/ 58414 w 348927"/>
                  <a:gd name="connsiteY2-38" fmla="*/ 261937 h 327773"/>
                  <a:gd name="connsiteX3-39" fmla="*/ 348927 w 348927"/>
                  <a:gd name="connsiteY3-40" fmla="*/ 323850 h 327773"/>
                  <a:gd name="connsiteX0-41" fmla="*/ 355454 w 355454"/>
                  <a:gd name="connsiteY0-42" fmla="*/ 323850 h 327773"/>
                  <a:gd name="connsiteX1-43" fmla="*/ 17316 w 355454"/>
                  <a:gd name="connsiteY1-44" fmla="*/ 0 h 327773"/>
                  <a:gd name="connsiteX2-45" fmla="*/ 64941 w 355454"/>
                  <a:gd name="connsiteY2-46" fmla="*/ 261937 h 327773"/>
                  <a:gd name="connsiteX3-47" fmla="*/ 355454 w 355454"/>
                  <a:gd name="connsiteY3-48" fmla="*/ 323850 h 327773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</a:cxnLst>
                <a:rect l="l" t="t" r="r" b="b"/>
                <a:pathLst>
                  <a:path w="355454" h="327773">
                    <a:moveTo>
                      <a:pt x="355454" y="323850"/>
                    </a:moveTo>
                    <a:cubicBezTo>
                      <a:pt x="218928" y="249238"/>
                      <a:pt x="110979" y="127000"/>
                      <a:pt x="17316" y="0"/>
                    </a:cubicBezTo>
                    <a:cubicBezTo>
                      <a:pt x="14141" y="25399"/>
                      <a:pt x="-41422" y="141287"/>
                      <a:pt x="64941" y="261937"/>
                    </a:cubicBezTo>
                    <a:cubicBezTo>
                      <a:pt x="80817" y="296862"/>
                      <a:pt x="244329" y="341312"/>
                      <a:pt x="355454" y="323850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041835">
                      <a:alpha val="20000"/>
                    </a:srgbClr>
                  </a:gs>
                  <a:gs pos="81000">
                    <a:srgbClr val="0B7BA0">
                      <a:alpha val="20000"/>
                    </a:srgbClr>
                  </a:gs>
                  <a:gs pos="97000">
                    <a:srgbClr val="052F5A">
                      <a:alpha val="20000"/>
                    </a:srgbClr>
                  </a:gs>
                </a:gsLst>
                <a:path path="circle">
                  <a:fillToRect l="100000" t="100000"/>
                </a:path>
                <a:tileRect r="-100000" b="-100000"/>
              </a:gradFill>
              <a:ln>
                <a:gradFill>
                  <a:gsLst>
                    <a:gs pos="0">
                      <a:srgbClr val="041835">
                        <a:alpha val="20000"/>
                      </a:srgbClr>
                    </a:gs>
                    <a:gs pos="83000">
                      <a:srgbClr val="0B7BA0">
                        <a:alpha val="20000"/>
                      </a:srgbClr>
                    </a:gs>
                    <a:gs pos="100000">
                      <a:srgbClr val="052F5A">
                        <a:alpha val="20000"/>
                      </a:srgbClr>
                    </a:gs>
                  </a:gsLst>
                  <a:lin ang="5400000" scaled="1"/>
                </a:gra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62" name="任意多边形 61"/>
              <p:cNvSpPr/>
              <p:nvPr/>
            </p:nvSpPr>
            <p:spPr>
              <a:xfrm>
                <a:off x="3409951" y="3062288"/>
                <a:ext cx="465050" cy="585787"/>
              </a:xfrm>
              <a:custGeom>
                <a:avLst/>
                <a:gdLst>
                  <a:gd name="connsiteX0" fmla="*/ 0 w 461963"/>
                  <a:gd name="connsiteY0" fmla="*/ 585787 h 585787"/>
                  <a:gd name="connsiteX1" fmla="*/ 171450 w 461963"/>
                  <a:gd name="connsiteY1" fmla="*/ 161925 h 585787"/>
                  <a:gd name="connsiteX2" fmla="*/ 461963 w 461963"/>
                  <a:gd name="connsiteY2" fmla="*/ 0 h 585787"/>
                  <a:gd name="connsiteX3" fmla="*/ 0 w 461963"/>
                  <a:gd name="connsiteY3" fmla="*/ 585787 h 585787"/>
                  <a:gd name="connsiteX0-1" fmla="*/ 0 w 461963"/>
                  <a:gd name="connsiteY0-2" fmla="*/ 585787 h 585787"/>
                  <a:gd name="connsiteX1-3" fmla="*/ 171450 w 461963"/>
                  <a:gd name="connsiteY1-4" fmla="*/ 161925 h 585787"/>
                  <a:gd name="connsiteX2-5" fmla="*/ 461963 w 461963"/>
                  <a:gd name="connsiteY2-6" fmla="*/ 0 h 585787"/>
                  <a:gd name="connsiteX3-7" fmla="*/ 0 w 461963"/>
                  <a:gd name="connsiteY3-8" fmla="*/ 585787 h 585787"/>
                  <a:gd name="connsiteX0-9" fmla="*/ 0 w 465050"/>
                  <a:gd name="connsiteY0-10" fmla="*/ 585787 h 585787"/>
                  <a:gd name="connsiteX1-11" fmla="*/ 171450 w 465050"/>
                  <a:gd name="connsiteY1-12" fmla="*/ 161925 h 585787"/>
                  <a:gd name="connsiteX2-13" fmla="*/ 461963 w 465050"/>
                  <a:gd name="connsiteY2-14" fmla="*/ 0 h 585787"/>
                  <a:gd name="connsiteX3-15" fmla="*/ 0 w 465050"/>
                  <a:gd name="connsiteY3-16" fmla="*/ 585787 h 585787"/>
                  <a:gd name="connsiteX0-17" fmla="*/ 0 w 465050"/>
                  <a:gd name="connsiteY0-18" fmla="*/ 585787 h 585787"/>
                  <a:gd name="connsiteX1-19" fmla="*/ 171450 w 465050"/>
                  <a:gd name="connsiteY1-20" fmla="*/ 161925 h 585787"/>
                  <a:gd name="connsiteX2-21" fmla="*/ 461963 w 465050"/>
                  <a:gd name="connsiteY2-22" fmla="*/ 0 h 585787"/>
                  <a:gd name="connsiteX3-23" fmla="*/ 0 w 465050"/>
                  <a:gd name="connsiteY3-24" fmla="*/ 585787 h 585787"/>
                  <a:gd name="connsiteX0-25" fmla="*/ 0 w 465050"/>
                  <a:gd name="connsiteY0-26" fmla="*/ 585787 h 585787"/>
                  <a:gd name="connsiteX1-27" fmla="*/ 171450 w 465050"/>
                  <a:gd name="connsiteY1-28" fmla="*/ 161925 h 585787"/>
                  <a:gd name="connsiteX2-29" fmla="*/ 461963 w 465050"/>
                  <a:gd name="connsiteY2-30" fmla="*/ 0 h 585787"/>
                  <a:gd name="connsiteX3-31" fmla="*/ 0 w 465050"/>
                  <a:gd name="connsiteY3-32" fmla="*/ 585787 h 585787"/>
                  <a:gd name="connsiteX0-33" fmla="*/ 0 w 465050"/>
                  <a:gd name="connsiteY0-34" fmla="*/ 585787 h 585787"/>
                  <a:gd name="connsiteX1-35" fmla="*/ 171450 w 465050"/>
                  <a:gd name="connsiteY1-36" fmla="*/ 161925 h 585787"/>
                  <a:gd name="connsiteX2-37" fmla="*/ 461963 w 465050"/>
                  <a:gd name="connsiteY2-38" fmla="*/ 0 h 585787"/>
                  <a:gd name="connsiteX3-39" fmla="*/ 0 w 465050"/>
                  <a:gd name="connsiteY3-40" fmla="*/ 585787 h 585787"/>
                  <a:gd name="connsiteX0-41" fmla="*/ 0 w 465050"/>
                  <a:gd name="connsiteY0-42" fmla="*/ 585787 h 585787"/>
                  <a:gd name="connsiteX1-43" fmla="*/ 171450 w 465050"/>
                  <a:gd name="connsiteY1-44" fmla="*/ 161925 h 585787"/>
                  <a:gd name="connsiteX2-45" fmla="*/ 461963 w 465050"/>
                  <a:gd name="connsiteY2-46" fmla="*/ 0 h 585787"/>
                  <a:gd name="connsiteX3-47" fmla="*/ 0 w 465050"/>
                  <a:gd name="connsiteY3-48" fmla="*/ 585787 h 585787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</a:cxnLst>
                <a:rect l="l" t="t" r="r" b="b"/>
                <a:pathLst>
                  <a:path w="465050" h="585787">
                    <a:moveTo>
                      <a:pt x="0" y="585787"/>
                    </a:moveTo>
                    <a:cubicBezTo>
                      <a:pt x="95250" y="520700"/>
                      <a:pt x="200025" y="369887"/>
                      <a:pt x="171450" y="161925"/>
                    </a:cubicBezTo>
                    <a:cubicBezTo>
                      <a:pt x="249238" y="93662"/>
                      <a:pt x="355600" y="6350"/>
                      <a:pt x="461963" y="0"/>
                    </a:cubicBezTo>
                    <a:cubicBezTo>
                      <a:pt x="484187" y="185737"/>
                      <a:pt x="392113" y="519113"/>
                      <a:pt x="0" y="585787"/>
                    </a:cubicBezTo>
                    <a:close/>
                  </a:path>
                </a:pathLst>
              </a:custGeom>
              <a:gradFill flip="none" rotWithShape="1">
                <a:gsLst>
                  <a:gs pos="17000">
                    <a:srgbClr val="041835">
                      <a:alpha val="50000"/>
                    </a:srgbClr>
                  </a:gs>
                  <a:gs pos="81000">
                    <a:srgbClr val="0B7BA0">
                      <a:alpha val="60000"/>
                    </a:srgbClr>
                  </a:gs>
                  <a:gs pos="97000">
                    <a:srgbClr val="052F5A">
                      <a:alpha val="50000"/>
                    </a:srgbClr>
                  </a:gs>
                </a:gsLst>
                <a:path path="circle">
                  <a:fillToRect l="100000" t="100000"/>
                </a:path>
                <a:tileRect r="-100000" b="-100000"/>
              </a:gradFill>
              <a:ln>
                <a:gradFill>
                  <a:gsLst>
                    <a:gs pos="0">
                      <a:srgbClr val="041835">
                        <a:alpha val="50000"/>
                      </a:srgbClr>
                    </a:gs>
                    <a:gs pos="83000">
                      <a:srgbClr val="0B7BA0">
                        <a:alpha val="60000"/>
                      </a:srgbClr>
                    </a:gs>
                    <a:gs pos="100000">
                      <a:srgbClr val="052F5A">
                        <a:alpha val="50000"/>
                      </a:srgbClr>
                    </a:gs>
                  </a:gsLst>
                  <a:lin ang="5400000" scaled="1"/>
                </a:gra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63" name="任意多边形 62"/>
              <p:cNvSpPr/>
              <p:nvPr/>
            </p:nvSpPr>
            <p:spPr>
              <a:xfrm>
                <a:off x="1928813" y="3490913"/>
                <a:ext cx="962025" cy="580671"/>
              </a:xfrm>
              <a:custGeom>
                <a:avLst/>
                <a:gdLst>
                  <a:gd name="connsiteX0" fmla="*/ 962025 w 962025"/>
                  <a:gd name="connsiteY0" fmla="*/ 457200 h 457200"/>
                  <a:gd name="connsiteX1" fmla="*/ 447675 w 962025"/>
                  <a:gd name="connsiteY1" fmla="*/ 152400 h 457200"/>
                  <a:gd name="connsiteX2" fmla="*/ 0 w 962025"/>
                  <a:gd name="connsiteY2" fmla="*/ 0 h 457200"/>
                  <a:gd name="connsiteX3" fmla="*/ 962025 w 962025"/>
                  <a:gd name="connsiteY3" fmla="*/ 457200 h 457200"/>
                  <a:gd name="connsiteX0-1" fmla="*/ 962025 w 962025"/>
                  <a:gd name="connsiteY0-2" fmla="*/ 457200 h 457200"/>
                  <a:gd name="connsiteX1-3" fmla="*/ 447675 w 962025"/>
                  <a:gd name="connsiteY1-4" fmla="*/ 152400 h 457200"/>
                  <a:gd name="connsiteX2-5" fmla="*/ 0 w 962025"/>
                  <a:gd name="connsiteY2-6" fmla="*/ 0 h 457200"/>
                  <a:gd name="connsiteX3-7" fmla="*/ 962025 w 962025"/>
                  <a:gd name="connsiteY3-8" fmla="*/ 457200 h 457200"/>
                  <a:gd name="connsiteX0-9" fmla="*/ 962025 w 962025"/>
                  <a:gd name="connsiteY0-10" fmla="*/ 457200 h 457200"/>
                  <a:gd name="connsiteX1-11" fmla="*/ 447675 w 962025"/>
                  <a:gd name="connsiteY1-12" fmla="*/ 152400 h 457200"/>
                  <a:gd name="connsiteX2-13" fmla="*/ 0 w 962025"/>
                  <a:gd name="connsiteY2-14" fmla="*/ 0 h 457200"/>
                  <a:gd name="connsiteX3-15" fmla="*/ 962025 w 962025"/>
                  <a:gd name="connsiteY3-16" fmla="*/ 457200 h 457200"/>
                  <a:gd name="connsiteX0-17" fmla="*/ 962025 w 962025"/>
                  <a:gd name="connsiteY0-18" fmla="*/ 457200 h 537766"/>
                  <a:gd name="connsiteX1-19" fmla="*/ 447675 w 962025"/>
                  <a:gd name="connsiteY1-20" fmla="*/ 152400 h 537766"/>
                  <a:gd name="connsiteX2-21" fmla="*/ 0 w 962025"/>
                  <a:gd name="connsiteY2-22" fmla="*/ 0 h 537766"/>
                  <a:gd name="connsiteX3-23" fmla="*/ 962025 w 962025"/>
                  <a:gd name="connsiteY3-24" fmla="*/ 457200 h 537766"/>
                  <a:gd name="connsiteX0-25" fmla="*/ 962025 w 962025"/>
                  <a:gd name="connsiteY0-26" fmla="*/ 457200 h 580671"/>
                  <a:gd name="connsiteX1-27" fmla="*/ 447675 w 962025"/>
                  <a:gd name="connsiteY1-28" fmla="*/ 152400 h 580671"/>
                  <a:gd name="connsiteX2-29" fmla="*/ 0 w 962025"/>
                  <a:gd name="connsiteY2-30" fmla="*/ 0 h 580671"/>
                  <a:gd name="connsiteX3-31" fmla="*/ 962025 w 962025"/>
                  <a:gd name="connsiteY3-32" fmla="*/ 457200 h 580671"/>
                  <a:gd name="connsiteX0-33" fmla="*/ 962025 w 962025"/>
                  <a:gd name="connsiteY0-34" fmla="*/ 457200 h 580671"/>
                  <a:gd name="connsiteX1-35" fmla="*/ 447675 w 962025"/>
                  <a:gd name="connsiteY1-36" fmla="*/ 152400 h 580671"/>
                  <a:gd name="connsiteX2-37" fmla="*/ 0 w 962025"/>
                  <a:gd name="connsiteY2-38" fmla="*/ 0 h 580671"/>
                  <a:gd name="connsiteX3-39" fmla="*/ 962025 w 962025"/>
                  <a:gd name="connsiteY3-40" fmla="*/ 457200 h 580671"/>
                  <a:gd name="connsiteX0-41" fmla="*/ 962025 w 962025"/>
                  <a:gd name="connsiteY0-42" fmla="*/ 457200 h 580671"/>
                  <a:gd name="connsiteX1-43" fmla="*/ 447675 w 962025"/>
                  <a:gd name="connsiteY1-44" fmla="*/ 152400 h 580671"/>
                  <a:gd name="connsiteX2-45" fmla="*/ 0 w 962025"/>
                  <a:gd name="connsiteY2-46" fmla="*/ 0 h 580671"/>
                  <a:gd name="connsiteX3-47" fmla="*/ 962025 w 962025"/>
                  <a:gd name="connsiteY3-48" fmla="*/ 457200 h 580671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</a:cxnLst>
                <a:rect l="l" t="t" r="r" b="b"/>
                <a:pathLst>
                  <a:path w="962025" h="580671">
                    <a:moveTo>
                      <a:pt x="962025" y="457200"/>
                    </a:moveTo>
                    <a:cubicBezTo>
                      <a:pt x="890587" y="360362"/>
                      <a:pt x="800100" y="196850"/>
                      <a:pt x="447675" y="152400"/>
                    </a:cubicBezTo>
                    <a:cubicBezTo>
                      <a:pt x="265113" y="153987"/>
                      <a:pt x="106362" y="131762"/>
                      <a:pt x="0" y="0"/>
                    </a:cubicBezTo>
                    <a:cubicBezTo>
                      <a:pt x="44450" y="485775"/>
                      <a:pt x="417512" y="752475"/>
                      <a:pt x="962025" y="457200"/>
                    </a:cubicBezTo>
                    <a:close/>
                  </a:path>
                </a:pathLst>
              </a:custGeom>
              <a:gradFill flip="none" rotWithShape="1">
                <a:gsLst>
                  <a:gs pos="17000">
                    <a:srgbClr val="041835">
                      <a:alpha val="50000"/>
                    </a:srgbClr>
                  </a:gs>
                  <a:gs pos="81000">
                    <a:srgbClr val="0B7BA0">
                      <a:alpha val="60000"/>
                    </a:srgbClr>
                  </a:gs>
                  <a:gs pos="97000">
                    <a:srgbClr val="052F5A">
                      <a:alpha val="50000"/>
                    </a:srgbClr>
                  </a:gs>
                </a:gsLst>
                <a:path path="circle">
                  <a:fillToRect l="100000" t="100000"/>
                </a:path>
                <a:tileRect r="-100000" b="-100000"/>
              </a:gradFill>
              <a:ln>
                <a:gradFill>
                  <a:gsLst>
                    <a:gs pos="0">
                      <a:srgbClr val="041835">
                        <a:alpha val="50000"/>
                      </a:srgbClr>
                    </a:gs>
                    <a:gs pos="83000">
                      <a:srgbClr val="0B7BA0">
                        <a:alpha val="60000"/>
                      </a:srgbClr>
                    </a:gs>
                    <a:gs pos="100000">
                      <a:srgbClr val="052F5A">
                        <a:alpha val="50000"/>
                      </a:srgbClr>
                    </a:gs>
                  </a:gsLst>
                  <a:lin ang="5400000" scaled="1"/>
                </a:gra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64" name="任意多边形 63"/>
              <p:cNvSpPr/>
              <p:nvPr/>
            </p:nvSpPr>
            <p:spPr>
              <a:xfrm>
                <a:off x="3105150" y="3490914"/>
                <a:ext cx="962025" cy="564182"/>
              </a:xfrm>
              <a:custGeom>
                <a:avLst/>
                <a:gdLst>
                  <a:gd name="connsiteX0" fmla="*/ 0 w 962025"/>
                  <a:gd name="connsiteY0" fmla="*/ 442912 h 442912"/>
                  <a:gd name="connsiteX1" fmla="*/ 571500 w 962025"/>
                  <a:gd name="connsiteY1" fmla="*/ 147637 h 442912"/>
                  <a:gd name="connsiteX2" fmla="*/ 962025 w 962025"/>
                  <a:gd name="connsiteY2" fmla="*/ 0 h 442912"/>
                  <a:gd name="connsiteX3" fmla="*/ 0 w 962025"/>
                  <a:gd name="connsiteY3" fmla="*/ 442912 h 442912"/>
                  <a:gd name="connsiteX0-1" fmla="*/ 0 w 962025"/>
                  <a:gd name="connsiteY0-2" fmla="*/ 442912 h 442912"/>
                  <a:gd name="connsiteX1-3" fmla="*/ 571500 w 962025"/>
                  <a:gd name="connsiteY1-4" fmla="*/ 147637 h 442912"/>
                  <a:gd name="connsiteX2-5" fmla="*/ 962025 w 962025"/>
                  <a:gd name="connsiteY2-6" fmla="*/ 0 h 442912"/>
                  <a:gd name="connsiteX3-7" fmla="*/ 0 w 962025"/>
                  <a:gd name="connsiteY3-8" fmla="*/ 442912 h 442912"/>
                  <a:gd name="connsiteX0-9" fmla="*/ 0 w 962025"/>
                  <a:gd name="connsiteY0-10" fmla="*/ 442912 h 442912"/>
                  <a:gd name="connsiteX1-11" fmla="*/ 571500 w 962025"/>
                  <a:gd name="connsiteY1-12" fmla="*/ 147637 h 442912"/>
                  <a:gd name="connsiteX2-13" fmla="*/ 962025 w 962025"/>
                  <a:gd name="connsiteY2-14" fmla="*/ 0 h 442912"/>
                  <a:gd name="connsiteX3-15" fmla="*/ 0 w 962025"/>
                  <a:gd name="connsiteY3-16" fmla="*/ 442912 h 442912"/>
                  <a:gd name="connsiteX0-17" fmla="*/ 0 w 962025"/>
                  <a:gd name="connsiteY0-18" fmla="*/ 442912 h 517273"/>
                  <a:gd name="connsiteX1-19" fmla="*/ 571500 w 962025"/>
                  <a:gd name="connsiteY1-20" fmla="*/ 147637 h 517273"/>
                  <a:gd name="connsiteX2-21" fmla="*/ 962025 w 962025"/>
                  <a:gd name="connsiteY2-22" fmla="*/ 0 h 517273"/>
                  <a:gd name="connsiteX3-23" fmla="*/ 0 w 962025"/>
                  <a:gd name="connsiteY3-24" fmla="*/ 442912 h 517273"/>
                  <a:gd name="connsiteX0-25" fmla="*/ 0 w 962025"/>
                  <a:gd name="connsiteY0-26" fmla="*/ 442912 h 566286"/>
                  <a:gd name="connsiteX1-27" fmla="*/ 571500 w 962025"/>
                  <a:gd name="connsiteY1-28" fmla="*/ 147637 h 566286"/>
                  <a:gd name="connsiteX2-29" fmla="*/ 962025 w 962025"/>
                  <a:gd name="connsiteY2-30" fmla="*/ 0 h 566286"/>
                  <a:gd name="connsiteX3-31" fmla="*/ 0 w 962025"/>
                  <a:gd name="connsiteY3-32" fmla="*/ 442912 h 566286"/>
                  <a:gd name="connsiteX0-33" fmla="*/ 0 w 962025"/>
                  <a:gd name="connsiteY0-34" fmla="*/ 442912 h 564182"/>
                  <a:gd name="connsiteX1-35" fmla="*/ 571500 w 962025"/>
                  <a:gd name="connsiteY1-36" fmla="*/ 147637 h 564182"/>
                  <a:gd name="connsiteX2-37" fmla="*/ 962025 w 962025"/>
                  <a:gd name="connsiteY2-38" fmla="*/ 0 h 564182"/>
                  <a:gd name="connsiteX3-39" fmla="*/ 0 w 962025"/>
                  <a:gd name="connsiteY3-40" fmla="*/ 442912 h 564182"/>
                  <a:gd name="connsiteX0-41" fmla="*/ 0 w 962025"/>
                  <a:gd name="connsiteY0-42" fmla="*/ 442912 h 564182"/>
                  <a:gd name="connsiteX1-43" fmla="*/ 571500 w 962025"/>
                  <a:gd name="connsiteY1-44" fmla="*/ 147637 h 564182"/>
                  <a:gd name="connsiteX2-45" fmla="*/ 962025 w 962025"/>
                  <a:gd name="connsiteY2-46" fmla="*/ 0 h 564182"/>
                  <a:gd name="connsiteX3-47" fmla="*/ 0 w 962025"/>
                  <a:gd name="connsiteY3-48" fmla="*/ 442912 h 564182"/>
                  <a:gd name="connsiteX0-49" fmla="*/ 0 w 962025"/>
                  <a:gd name="connsiteY0-50" fmla="*/ 442912 h 564182"/>
                  <a:gd name="connsiteX1-51" fmla="*/ 571500 w 962025"/>
                  <a:gd name="connsiteY1-52" fmla="*/ 147637 h 564182"/>
                  <a:gd name="connsiteX2-53" fmla="*/ 962025 w 962025"/>
                  <a:gd name="connsiteY2-54" fmla="*/ 0 h 564182"/>
                  <a:gd name="connsiteX3-55" fmla="*/ 0 w 962025"/>
                  <a:gd name="connsiteY3-56" fmla="*/ 442912 h 564182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</a:cxnLst>
                <a:rect l="l" t="t" r="r" b="b"/>
                <a:pathLst>
                  <a:path w="962025" h="564182">
                    <a:moveTo>
                      <a:pt x="0" y="442912"/>
                    </a:moveTo>
                    <a:cubicBezTo>
                      <a:pt x="100013" y="339725"/>
                      <a:pt x="157163" y="165099"/>
                      <a:pt x="571500" y="147637"/>
                    </a:cubicBezTo>
                    <a:cubicBezTo>
                      <a:pt x="763588" y="160337"/>
                      <a:pt x="879475" y="82550"/>
                      <a:pt x="962025" y="0"/>
                    </a:cubicBezTo>
                    <a:cubicBezTo>
                      <a:pt x="922338" y="514350"/>
                      <a:pt x="463550" y="714374"/>
                      <a:pt x="0" y="442912"/>
                    </a:cubicBezTo>
                    <a:close/>
                  </a:path>
                </a:pathLst>
              </a:custGeom>
              <a:gradFill flip="none" rotWithShape="1">
                <a:gsLst>
                  <a:gs pos="17000">
                    <a:srgbClr val="041835">
                      <a:alpha val="50000"/>
                    </a:srgbClr>
                  </a:gs>
                  <a:gs pos="81000">
                    <a:srgbClr val="0B7BA0">
                      <a:alpha val="60000"/>
                    </a:srgbClr>
                  </a:gs>
                  <a:gs pos="97000">
                    <a:srgbClr val="052F5A">
                      <a:alpha val="50000"/>
                    </a:srgbClr>
                  </a:gs>
                </a:gsLst>
                <a:path path="circle">
                  <a:fillToRect l="100000" t="100000"/>
                </a:path>
                <a:tileRect r="-100000" b="-100000"/>
              </a:gradFill>
              <a:ln>
                <a:gradFill>
                  <a:gsLst>
                    <a:gs pos="0">
                      <a:srgbClr val="041835">
                        <a:alpha val="50000"/>
                      </a:srgbClr>
                    </a:gs>
                    <a:gs pos="83000">
                      <a:srgbClr val="0B7BA0">
                        <a:alpha val="60000"/>
                      </a:srgbClr>
                    </a:gs>
                    <a:gs pos="100000">
                      <a:srgbClr val="052F5A">
                        <a:alpha val="50000"/>
                      </a:srgbClr>
                    </a:gs>
                  </a:gsLst>
                  <a:lin ang="5400000" scaled="1"/>
                </a:gra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65" name="任意多边形 64"/>
              <p:cNvSpPr/>
              <p:nvPr/>
            </p:nvSpPr>
            <p:spPr>
              <a:xfrm>
                <a:off x="3624263" y="3300413"/>
                <a:ext cx="364161" cy="304800"/>
              </a:xfrm>
              <a:custGeom>
                <a:avLst/>
                <a:gdLst>
                  <a:gd name="connsiteX0" fmla="*/ 0 w 357187"/>
                  <a:gd name="connsiteY0" fmla="*/ 304800 h 304800"/>
                  <a:gd name="connsiteX1" fmla="*/ 357187 w 357187"/>
                  <a:gd name="connsiteY1" fmla="*/ 138112 h 304800"/>
                  <a:gd name="connsiteX2" fmla="*/ 352425 w 357187"/>
                  <a:gd name="connsiteY2" fmla="*/ 0 h 304800"/>
                  <a:gd name="connsiteX3" fmla="*/ 0 w 357187"/>
                  <a:gd name="connsiteY3" fmla="*/ 304800 h 304800"/>
                  <a:gd name="connsiteX0-1" fmla="*/ 0 w 357187"/>
                  <a:gd name="connsiteY0-2" fmla="*/ 304800 h 304800"/>
                  <a:gd name="connsiteX1-3" fmla="*/ 357187 w 357187"/>
                  <a:gd name="connsiteY1-4" fmla="*/ 138112 h 304800"/>
                  <a:gd name="connsiteX2-5" fmla="*/ 352425 w 357187"/>
                  <a:gd name="connsiteY2-6" fmla="*/ 0 h 304800"/>
                  <a:gd name="connsiteX3-7" fmla="*/ 0 w 357187"/>
                  <a:gd name="connsiteY3-8" fmla="*/ 304800 h 304800"/>
                  <a:gd name="connsiteX0-9" fmla="*/ 0 w 357187"/>
                  <a:gd name="connsiteY0-10" fmla="*/ 304800 h 304800"/>
                  <a:gd name="connsiteX1-11" fmla="*/ 357187 w 357187"/>
                  <a:gd name="connsiteY1-12" fmla="*/ 138112 h 304800"/>
                  <a:gd name="connsiteX2-13" fmla="*/ 352425 w 357187"/>
                  <a:gd name="connsiteY2-14" fmla="*/ 0 h 304800"/>
                  <a:gd name="connsiteX3-15" fmla="*/ 0 w 357187"/>
                  <a:gd name="connsiteY3-16" fmla="*/ 304800 h 304800"/>
                  <a:gd name="connsiteX0-17" fmla="*/ 0 w 364161"/>
                  <a:gd name="connsiteY0-18" fmla="*/ 304800 h 304800"/>
                  <a:gd name="connsiteX1-19" fmla="*/ 357187 w 364161"/>
                  <a:gd name="connsiteY1-20" fmla="*/ 138112 h 304800"/>
                  <a:gd name="connsiteX2-21" fmla="*/ 352425 w 364161"/>
                  <a:gd name="connsiteY2-22" fmla="*/ 0 h 304800"/>
                  <a:gd name="connsiteX3-23" fmla="*/ 0 w 364161"/>
                  <a:gd name="connsiteY3-24" fmla="*/ 304800 h 304800"/>
                  <a:gd name="connsiteX0-25" fmla="*/ 0 w 364161"/>
                  <a:gd name="connsiteY0-26" fmla="*/ 304800 h 304800"/>
                  <a:gd name="connsiteX1-27" fmla="*/ 357187 w 364161"/>
                  <a:gd name="connsiteY1-28" fmla="*/ 138112 h 304800"/>
                  <a:gd name="connsiteX2-29" fmla="*/ 352425 w 364161"/>
                  <a:gd name="connsiteY2-30" fmla="*/ 0 h 304800"/>
                  <a:gd name="connsiteX3-31" fmla="*/ 0 w 364161"/>
                  <a:gd name="connsiteY3-32" fmla="*/ 304800 h 304800"/>
                  <a:gd name="connsiteX0-33" fmla="*/ 0 w 364161"/>
                  <a:gd name="connsiteY0-34" fmla="*/ 304800 h 304800"/>
                  <a:gd name="connsiteX1-35" fmla="*/ 357187 w 364161"/>
                  <a:gd name="connsiteY1-36" fmla="*/ 138112 h 304800"/>
                  <a:gd name="connsiteX2-37" fmla="*/ 352425 w 364161"/>
                  <a:gd name="connsiteY2-38" fmla="*/ 0 h 304800"/>
                  <a:gd name="connsiteX3-39" fmla="*/ 0 w 364161"/>
                  <a:gd name="connsiteY3-40" fmla="*/ 304800 h 304800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</a:cxnLst>
                <a:rect l="l" t="t" r="r" b="b"/>
                <a:pathLst>
                  <a:path w="364161" h="304800">
                    <a:moveTo>
                      <a:pt x="0" y="304800"/>
                    </a:moveTo>
                    <a:cubicBezTo>
                      <a:pt x="195262" y="292100"/>
                      <a:pt x="333375" y="288925"/>
                      <a:pt x="357187" y="138112"/>
                    </a:cubicBezTo>
                    <a:cubicBezTo>
                      <a:pt x="374650" y="73025"/>
                      <a:pt x="354012" y="46037"/>
                      <a:pt x="352425" y="0"/>
                    </a:cubicBezTo>
                    <a:cubicBezTo>
                      <a:pt x="244475" y="125413"/>
                      <a:pt x="127000" y="236538"/>
                      <a:pt x="0" y="304800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041835">
                      <a:alpha val="20000"/>
                    </a:srgbClr>
                  </a:gs>
                  <a:gs pos="81000">
                    <a:srgbClr val="0B7BA0">
                      <a:alpha val="20000"/>
                    </a:srgbClr>
                  </a:gs>
                  <a:gs pos="97000">
                    <a:srgbClr val="052F5A">
                      <a:alpha val="20000"/>
                    </a:srgbClr>
                  </a:gs>
                </a:gsLst>
                <a:path path="circle">
                  <a:fillToRect l="100000" t="100000"/>
                </a:path>
                <a:tileRect r="-100000" b="-100000"/>
              </a:gradFill>
              <a:ln>
                <a:gradFill>
                  <a:gsLst>
                    <a:gs pos="0">
                      <a:srgbClr val="041835">
                        <a:alpha val="20000"/>
                      </a:srgbClr>
                    </a:gs>
                    <a:gs pos="83000">
                      <a:srgbClr val="0B7BA0">
                        <a:alpha val="20000"/>
                      </a:srgbClr>
                    </a:gs>
                    <a:gs pos="100000">
                      <a:srgbClr val="052F5A">
                        <a:alpha val="20000"/>
                      </a:srgbClr>
                    </a:gs>
                  </a:gsLst>
                  <a:lin ang="5400000" scaled="1"/>
                </a:gra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66" name="任意多边形 65"/>
              <p:cNvSpPr/>
              <p:nvPr/>
            </p:nvSpPr>
            <p:spPr>
              <a:xfrm>
                <a:off x="1824038" y="3867150"/>
                <a:ext cx="514350" cy="255479"/>
              </a:xfrm>
              <a:custGeom>
                <a:avLst/>
                <a:gdLst>
                  <a:gd name="connsiteX0" fmla="*/ 514350 w 514350"/>
                  <a:gd name="connsiteY0" fmla="*/ 238125 h 238125"/>
                  <a:gd name="connsiteX1" fmla="*/ 166687 w 514350"/>
                  <a:gd name="connsiteY1" fmla="*/ 0 h 238125"/>
                  <a:gd name="connsiteX2" fmla="*/ 0 w 514350"/>
                  <a:gd name="connsiteY2" fmla="*/ 76200 h 238125"/>
                  <a:gd name="connsiteX3" fmla="*/ 514350 w 514350"/>
                  <a:gd name="connsiteY3" fmla="*/ 238125 h 238125"/>
                  <a:gd name="connsiteX0-1" fmla="*/ 514350 w 514350"/>
                  <a:gd name="connsiteY0-2" fmla="*/ 238125 h 238125"/>
                  <a:gd name="connsiteX1-3" fmla="*/ 166687 w 514350"/>
                  <a:gd name="connsiteY1-4" fmla="*/ 0 h 238125"/>
                  <a:gd name="connsiteX2-5" fmla="*/ 0 w 514350"/>
                  <a:gd name="connsiteY2-6" fmla="*/ 76200 h 238125"/>
                  <a:gd name="connsiteX3-7" fmla="*/ 514350 w 514350"/>
                  <a:gd name="connsiteY3-8" fmla="*/ 238125 h 238125"/>
                  <a:gd name="connsiteX0-9" fmla="*/ 514350 w 514350"/>
                  <a:gd name="connsiteY0-10" fmla="*/ 238125 h 238125"/>
                  <a:gd name="connsiteX1-11" fmla="*/ 166687 w 514350"/>
                  <a:gd name="connsiteY1-12" fmla="*/ 0 h 238125"/>
                  <a:gd name="connsiteX2-13" fmla="*/ 0 w 514350"/>
                  <a:gd name="connsiteY2-14" fmla="*/ 76200 h 238125"/>
                  <a:gd name="connsiteX3-15" fmla="*/ 514350 w 514350"/>
                  <a:gd name="connsiteY3-16" fmla="*/ 238125 h 238125"/>
                  <a:gd name="connsiteX0-17" fmla="*/ 514350 w 514350"/>
                  <a:gd name="connsiteY0-18" fmla="*/ 238125 h 254155"/>
                  <a:gd name="connsiteX1-19" fmla="*/ 166687 w 514350"/>
                  <a:gd name="connsiteY1-20" fmla="*/ 0 h 254155"/>
                  <a:gd name="connsiteX2-21" fmla="*/ 0 w 514350"/>
                  <a:gd name="connsiteY2-22" fmla="*/ 76200 h 254155"/>
                  <a:gd name="connsiteX3-23" fmla="*/ 514350 w 514350"/>
                  <a:gd name="connsiteY3-24" fmla="*/ 238125 h 254155"/>
                  <a:gd name="connsiteX0-25" fmla="*/ 514350 w 514350"/>
                  <a:gd name="connsiteY0-26" fmla="*/ 238125 h 255479"/>
                  <a:gd name="connsiteX1-27" fmla="*/ 166687 w 514350"/>
                  <a:gd name="connsiteY1-28" fmla="*/ 0 h 255479"/>
                  <a:gd name="connsiteX2-29" fmla="*/ 0 w 514350"/>
                  <a:gd name="connsiteY2-30" fmla="*/ 76200 h 255479"/>
                  <a:gd name="connsiteX3-31" fmla="*/ 514350 w 514350"/>
                  <a:gd name="connsiteY3-32" fmla="*/ 238125 h 255479"/>
                  <a:gd name="connsiteX0-33" fmla="*/ 514350 w 514350"/>
                  <a:gd name="connsiteY0-34" fmla="*/ 238125 h 255479"/>
                  <a:gd name="connsiteX1-35" fmla="*/ 166687 w 514350"/>
                  <a:gd name="connsiteY1-36" fmla="*/ 0 h 255479"/>
                  <a:gd name="connsiteX2-37" fmla="*/ 0 w 514350"/>
                  <a:gd name="connsiteY2-38" fmla="*/ 76200 h 255479"/>
                  <a:gd name="connsiteX3-39" fmla="*/ 514350 w 514350"/>
                  <a:gd name="connsiteY3-40" fmla="*/ 238125 h 255479"/>
                  <a:gd name="connsiteX0-41" fmla="*/ 514350 w 514350"/>
                  <a:gd name="connsiteY0-42" fmla="*/ 238125 h 255479"/>
                  <a:gd name="connsiteX1-43" fmla="*/ 166687 w 514350"/>
                  <a:gd name="connsiteY1-44" fmla="*/ 0 h 255479"/>
                  <a:gd name="connsiteX2-45" fmla="*/ 0 w 514350"/>
                  <a:gd name="connsiteY2-46" fmla="*/ 76200 h 255479"/>
                  <a:gd name="connsiteX3-47" fmla="*/ 514350 w 514350"/>
                  <a:gd name="connsiteY3-48" fmla="*/ 238125 h 255479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</a:cxnLst>
                <a:rect l="l" t="t" r="r" b="b"/>
                <a:pathLst>
                  <a:path w="514350" h="255479">
                    <a:moveTo>
                      <a:pt x="514350" y="238125"/>
                    </a:moveTo>
                    <a:cubicBezTo>
                      <a:pt x="379412" y="201612"/>
                      <a:pt x="282575" y="112712"/>
                      <a:pt x="166687" y="0"/>
                    </a:cubicBezTo>
                    <a:cubicBezTo>
                      <a:pt x="115887" y="6350"/>
                      <a:pt x="50800" y="17463"/>
                      <a:pt x="0" y="76200"/>
                    </a:cubicBezTo>
                    <a:cubicBezTo>
                      <a:pt x="14287" y="149225"/>
                      <a:pt x="180975" y="307975"/>
                      <a:pt x="514350" y="238125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041835">
                      <a:alpha val="20000"/>
                    </a:srgbClr>
                  </a:gs>
                  <a:gs pos="81000">
                    <a:srgbClr val="0B7BA0">
                      <a:alpha val="20000"/>
                    </a:srgbClr>
                  </a:gs>
                  <a:gs pos="97000">
                    <a:srgbClr val="052F5A">
                      <a:alpha val="20000"/>
                    </a:srgbClr>
                  </a:gs>
                </a:gsLst>
                <a:path path="circle">
                  <a:fillToRect l="100000" t="100000"/>
                </a:path>
                <a:tileRect r="-100000" b="-100000"/>
              </a:gradFill>
              <a:ln>
                <a:gradFill>
                  <a:gsLst>
                    <a:gs pos="0">
                      <a:srgbClr val="041835">
                        <a:alpha val="20000"/>
                      </a:srgbClr>
                    </a:gs>
                    <a:gs pos="83000">
                      <a:srgbClr val="0B7BA0">
                        <a:alpha val="20000"/>
                      </a:srgbClr>
                    </a:gs>
                    <a:gs pos="100000">
                      <a:srgbClr val="052F5A">
                        <a:alpha val="20000"/>
                      </a:srgbClr>
                    </a:gs>
                  </a:gsLst>
                  <a:lin ang="5400000" scaled="1"/>
                </a:gra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67" name="任意多边形 66"/>
              <p:cNvSpPr/>
              <p:nvPr/>
            </p:nvSpPr>
            <p:spPr>
              <a:xfrm>
                <a:off x="2405063" y="3971926"/>
                <a:ext cx="572821" cy="333706"/>
              </a:xfrm>
              <a:custGeom>
                <a:avLst/>
                <a:gdLst>
                  <a:gd name="connsiteX0" fmla="*/ 571500 w 571500"/>
                  <a:gd name="connsiteY0" fmla="*/ 0 h 309563"/>
                  <a:gd name="connsiteX1" fmla="*/ 0 w 571500"/>
                  <a:gd name="connsiteY1" fmla="*/ 123825 h 309563"/>
                  <a:gd name="connsiteX2" fmla="*/ 414337 w 571500"/>
                  <a:gd name="connsiteY2" fmla="*/ 309563 h 309563"/>
                  <a:gd name="connsiteX3" fmla="*/ 571500 w 571500"/>
                  <a:gd name="connsiteY3" fmla="*/ 0 h 309563"/>
                  <a:gd name="connsiteX0-1" fmla="*/ 571500 w 571500"/>
                  <a:gd name="connsiteY0-2" fmla="*/ 0 h 309563"/>
                  <a:gd name="connsiteX1-3" fmla="*/ 0 w 571500"/>
                  <a:gd name="connsiteY1-4" fmla="*/ 123825 h 309563"/>
                  <a:gd name="connsiteX2-5" fmla="*/ 414337 w 571500"/>
                  <a:gd name="connsiteY2-6" fmla="*/ 309563 h 309563"/>
                  <a:gd name="connsiteX3-7" fmla="*/ 571500 w 571500"/>
                  <a:gd name="connsiteY3-8" fmla="*/ 0 h 309563"/>
                  <a:gd name="connsiteX0-9" fmla="*/ 571500 w 572680"/>
                  <a:gd name="connsiteY0-10" fmla="*/ 0 h 309563"/>
                  <a:gd name="connsiteX1-11" fmla="*/ 0 w 572680"/>
                  <a:gd name="connsiteY1-12" fmla="*/ 123825 h 309563"/>
                  <a:gd name="connsiteX2-13" fmla="*/ 414337 w 572680"/>
                  <a:gd name="connsiteY2-14" fmla="*/ 309563 h 309563"/>
                  <a:gd name="connsiteX3-15" fmla="*/ 571500 w 572680"/>
                  <a:gd name="connsiteY3-16" fmla="*/ 0 h 309563"/>
                  <a:gd name="connsiteX0-17" fmla="*/ 571500 w 572821"/>
                  <a:gd name="connsiteY0-18" fmla="*/ 0 h 309563"/>
                  <a:gd name="connsiteX1-19" fmla="*/ 0 w 572821"/>
                  <a:gd name="connsiteY1-20" fmla="*/ 123825 h 309563"/>
                  <a:gd name="connsiteX2-21" fmla="*/ 414337 w 572821"/>
                  <a:gd name="connsiteY2-22" fmla="*/ 309563 h 309563"/>
                  <a:gd name="connsiteX3-23" fmla="*/ 571500 w 572821"/>
                  <a:gd name="connsiteY3-24" fmla="*/ 0 h 309563"/>
                  <a:gd name="connsiteX0-25" fmla="*/ 571500 w 572821"/>
                  <a:gd name="connsiteY0-26" fmla="*/ 0 h 328235"/>
                  <a:gd name="connsiteX1-27" fmla="*/ 0 w 572821"/>
                  <a:gd name="connsiteY1-28" fmla="*/ 123825 h 328235"/>
                  <a:gd name="connsiteX2-29" fmla="*/ 414337 w 572821"/>
                  <a:gd name="connsiteY2-30" fmla="*/ 309563 h 328235"/>
                  <a:gd name="connsiteX3-31" fmla="*/ 571500 w 572821"/>
                  <a:gd name="connsiteY3-32" fmla="*/ 0 h 328235"/>
                  <a:gd name="connsiteX0-33" fmla="*/ 571500 w 572821"/>
                  <a:gd name="connsiteY0-34" fmla="*/ 0 h 333706"/>
                  <a:gd name="connsiteX1-35" fmla="*/ 0 w 572821"/>
                  <a:gd name="connsiteY1-36" fmla="*/ 123825 h 333706"/>
                  <a:gd name="connsiteX2-37" fmla="*/ 414337 w 572821"/>
                  <a:gd name="connsiteY2-38" fmla="*/ 309563 h 333706"/>
                  <a:gd name="connsiteX3-39" fmla="*/ 571500 w 572821"/>
                  <a:gd name="connsiteY3-40" fmla="*/ 0 h 33370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</a:cxnLst>
                <a:rect l="l" t="t" r="r" b="b"/>
                <a:pathLst>
                  <a:path w="572821" h="333706">
                    <a:moveTo>
                      <a:pt x="571500" y="0"/>
                    </a:moveTo>
                    <a:cubicBezTo>
                      <a:pt x="381000" y="41275"/>
                      <a:pt x="204788" y="192088"/>
                      <a:pt x="0" y="123825"/>
                    </a:cubicBezTo>
                    <a:cubicBezTo>
                      <a:pt x="9525" y="252413"/>
                      <a:pt x="190500" y="390525"/>
                      <a:pt x="414337" y="309563"/>
                    </a:cubicBezTo>
                    <a:cubicBezTo>
                      <a:pt x="481013" y="263525"/>
                      <a:pt x="585787" y="146051"/>
                      <a:pt x="571500" y="0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041835">
                      <a:alpha val="20000"/>
                    </a:srgbClr>
                  </a:gs>
                  <a:gs pos="81000">
                    <a:srgbClr val="0B7BA0">
                      <a:alpha val="20000"/>
                    </a:srgbClr>
                  </a:gs>
                  <a:gs pos="97000">
                    <a:srgbClr val="052F5A">
                      <a:alpha val="20000"/>
                    </a:srgbClr>
                  </a:gs>
                </a:gsLst>
                <a:path path="circle">
                  <a:fillToRect l="100000" t="100000"/>
                </a:path>
                <a:tileRect r="-100000" b="-100000"/>
              </a:gradFill>
              <a:ln>
                <a:gradFill>
                  <a:gsLst>
                    <a:gs pos="0">
                      <a:srgbClr val="041835">
                        <a:alpha val="20000"/>
                      </a:srgbClr>
                    </a:gs>
                    <a:gs pos="83000">
                      <a:srgbClr val="0B7BA0">
                        <a:alpha val="20000"/>
                      </a:srgbClr>
                    </a:gs>
                    <a:gs pos="100000">
                      <a:srgbClr val="052F5A">
                        <a:alpha val="20000"/>
                      </a:srgbClr>
                    </a:gs>
                  </a:gsLst>
                  <a:lin ang="5400000" scaled="1"/>
                </a:gra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68" name="任意多边形 67"/>
              <p:cNvSpPr/>
              <p:nvPr/>
            </p:nvSpPr>
            <p:spPr>
              <a:xfrm>
                <a:off x="3000375" y="3967163"/>
                <a:ext cx="600075" cy="346009"/>
              </a:xfrm>
              <a:custGeom>
                <a:avLst/>
                <a:gdLst>
                  <a:gd name="connsiteX0" fmla="*/ 0 w 600075"/>
                  <a:gd name="connsiteY0" fmla="*/ 0 h 338137"/>
                  <a:gd name="connsiteX1" fmla="*/ 257175 w 600075"/>
                  <a:gd name="connsiteY1" fmla="*/ 338137 h 338137"/>
                  <a:gd name="connsiteX2" fmla="*/ 600075 w 600075"/>
                  <a:gd name="connsiteY2" fmla="*/ 133350 h 338137"/>
                  <a:gd name="connsiteX3" fmla="*/ 0 w 600075"/>
                  <a:gd name="connsiteY3" fmla="*/ 0 h 338137"/>
                  <a:gd name="connsiteX0-1" fmla="*/ 0 w 600075"/>
                  <a:gd name="connsiteY0-2" fmla="*/ 0 h 338137"/>
                  <a:gd name="connsiteX1-3" fmla="*/ 257175 w 600075"/>
                  <a:gd name="connsiteY1-4" fmla="*/ 338137 h 338137"/>
                  <a:gd name="connsiteX2-5" fmla="*/ 600075 w 600075"/>
                  <a:gd name="connsiteY2-6" fmla="*/ 133350 h 338137"/>
                  <a:gd name="connsiteX3-7" fmla="*/ 0 w 600075"/>
                  <a:gd name="connsiteY3-8" fmla="*/ 0 h 338137"/>
                  <a:gd name="connsiteX0-9" fmla="*/ 0 w 600075"/>
                  <a:gd name="connsiteY0-10" fmla="*/ 0 h 338137"/>
                  <a:gd name="connsiteX1-11" fmla="*/ 257175 w 600075"/>
                  <a:gd name="connsiteY1-12" fmla="*/ 338137 h 338137"/>
                  <a:gd name="connsiteX2-13" fmla="*/ 600075 w 600075"/>
                  <a:gd name="connsiteY2-14" fmla="*/ 133350 h 338137"/>
                  <a:gd name="connsiteX3-15" fmla="*/ 0 w 600075"/>
                  <a:gd name="connsiteY3-16" fmla="*/ 0 h 338137"/>
                  <a:gd name="connsiteX0-17" fmla="*/ 0 w 600075"/>
                  <a:gd name="connsiteY0-18" fmla="*/ 0 h 338137"/>
                  <a:gd name="connsiteX1-19" fmla="*/ 257175 w 600075"/>
                  <a:gd name="connsiteY1-20" fmla="*/ 338137 h 338137"/>
                  <a:gd name="connsiteX2-21" fmla="*/ 600075 w 600075"/>
                  <a:gd name="connsiteY2-22" fmla="*/ 133350 h 338137"/>
                  <a:gd name="connsiteX3-23" fmla="*/ 0 w 600075"/>
                  <a:gd name="connsiteY3-24" fmla="*/ 0 h 338137"/>
                  <a:gd name="connsiteX0-25" fmla="*/ 0 w 600075"/>
                  <a:gd name="connsiteY0-26" fmla="*/ 0 h 346009"/>
                  <a:gd name="connsiteX1-27" fmla="*/ 257175 w 600075"/>
                  <a:gd name="connsiteY1-28" fmla="*/ 338137 h 346009"/>
                  <a:gd name="connsiteX2-29" fmla="*/ 600075 w 600075"/>
                  <a:gd name="connsiteY2-30" fmla="*/ 133350 h 346009"/>
                  <a:gd name="connsiteX3-31" fmla="*/ 0 w 600075"/>
                  <a:gd name="connsiteY3-32" fmla="*/ 0 h 346009"/>
                  <a:gd name="connsiteX0-33" fmla="*/ 0 w 600075"/>
                  <a:gd name="connsiteY0-34" fmla="*/ 0 h 346009"/>
                  <a:gd name="connsiteX1-35" fmla="*/ 257175 w 600075"/>
                  <a:gd name="connsiteY1-36" fmla="*/ 338137 h 346009"/>
                  <a:gd name="connsiteX2-37" fmla="*/ 600075 w 600075"/>
                  <a:gd name="connsiteY2-38" fmla="*/ 133350 h 346009"/>
                  <a:gd name="connsiteX3-39" fmla="*/ 0 w 600075"/>
                  <a:gd name="connsiteY3-40" fmla="*/ 0 h 346009"/>
                  <a:gd name="connsiteX0-41" fmla="*/ 0 w 600075"/>
                  <a:gd name="connsiteY0-42" fmla="*/ 0 h 346009"/>
                  <a:gd name="connsiteX1-43" fmla="*/ 257175 w 600075"/>
                  <a:gd name="connsiteY1-44" fmla="*/ 338137 h 346009"/>
                  <a:gd name="connsiteX2-45" fmla="*/ 600075 w 600075"/>
                  <a:gd name="connsiteY2-46" fmla="*/ 133350 h 346009"/>
                  <a:gd name="connsiteX3-47" fmla="*/ 0 w 600075"/>
                  <a:gd name="connsiteY3-48" fmla="*/ 0 h 346009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</a:cxnLst>
                <a:rect l="l" t="t" r="r" b="b"/>
                <a:pathLst>
                  <a:path w="600075" h="346009">
                    <a:moveTo>
                      <a:pt x="0" y="0"/>
                    </a:moveTo>
                    <a:cubicBezTo>
                      <a:pt x="9525" y="103187"/>
                      <a:pt x="-4762" y="263525"/>
                      <a:pt x="257175" y="338137"/>
                    </a:cubicBezTo>
                    <a:cubicBezTo>
                      <a:pt x="338138" y="369888"/>
                      <a:pt x="528637" y="306387"/>
                      <a:pt x="600075" y="133350"/>
                    </a:cubicBezTo>
                    <a:cubicBezTo>
                      <a:pt x="400050" y="203200"/>
                      <a:pt x="195263" y="68262"/>
                      <a:pt x="0" y="0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041835">
                      <a:alpha val="20000"/>
                    </a:srgbClr>
                  </a:gs>
                  <a:gs pos="81000">
                    <a:srgbClr val="0B7BA0">
                      <a:alpha val="20000"/>
                    </a:srgbClr>
                  </a:gs>
                  <a:gs pos="97000">
                    <a:srgbClr val="052F5A">
                      <a:alpha val="20000"/>
                    </a:srgbClr>
                  </a:gs>
                </a:gsLst>
                <a:path path="circle">
                  <a:fillToRect l="100000" t="100000"/>
                </a:path>
                <a:tileRect r="-100000" b="-100000"/>
              </a:gradFill>
              <a:ln>
                <a:gradFill>
                  <a:gsLst>
                    <a:gs pos="0">
                      <a:srgbClr val="041835">
                        <a:alpha val="20000"/>
                      </a:srgbClr>
                    </a:gs>
                    <a:gs pos="83000">
                      <a:srgbClr val="0B7BA0">
                        <a:alpha val="20000"/>
                      </a:srgbClr>
                    </a:gs>
                    <a:gs pos="100000">
                      <a:srgbClr val="052F5A">
                        <a:alpha val="20000"/>
                      </a:srgbClr>
                    </a:gs>
                  </a:gsLst>
                  <a:lin ang="5400000" scaled="1"/>
                </a:gra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69" name="任意多边形 68"/>
              <p:cNvSpPr/>
              <p:nvPr/>
            </p:nvSpPr>
            <p:spPr>
              <a:xfrm>
                <a:off x="3648075" y="3867151"/>
                <a:ext cx="533400" cy="255241"/>
              </a:xfrm>
              <a:custGeom>
                <a:avLst/>
                <a:gdLst>
                  <a:gd name="connsiteX0" fmla="*/ 0 w 533400"/>
                  <a:gd name="connsiteY0" fmla="*/ 233363 h 233363"/>
                  <a:gd name="connsiteX1" fmla="*/ 338138 w 533400"/>
                  <a:gd name="connsiteY1" fmla="*/ 0 h 233363"/>
                  <a:gd name="connsiteX2" fmla="*/ 533400 w 533400"/>
                  <a:gd name="connsiteY2" fmla="*/ 76200 h 233363"/>
                  <a:gd name="connsiteX3" fmla="*/ 0 w 533400"/>
                  <a:gd name="connsiteY3" fmla="*/ 233363 h 233363"/>
                  <a:gd name="connsiteX0-1" fmla="*/ 0 w 533400"/>
                  <a:gd name="connsiteY0-2" fmla="*/ 233363 h 248542"/>
                  <a:gd name="connsiteX1-3" fmla="*/ 338138 w 533400"/>
                  <a:gd name="connsiteY1-4" fmla="*/ 0 h 248542"/>
                  <a:gd name="connsiteX2-5" fmla="*/ 533400 w 533400"/>
                  <a:gd name="connsiteY2-6" fmla="*/ 76200 h 248542"/>
                  <a:gd name="connsiteX3-7" fmla="*/ 0 w 533400"/>
                  <a:gd name="connsiteY3-8" fmla="*/ 233363 h 248542"/>
                  <a:gd name="connsiteX0-9" fmla="*/ 0 w 533400"/>
                  <a:gd name="connsiteY0-10" fmla="*/ 233363 h 255241"/>
                  <a:gd name="connsiteX1-11" fmla="*/ 338138 w 533400"/>
                  <a:gd name="connsiteY1-12" fmla="*/ 0 h 255241"/>
                  <a:gd name="connsiteX2-13" fmla="*/ 533400 w 533400"/>
                  <a:gd name="connsiteY2-14" fmla="*/ 76200 h 255241"/>
                  <a:gd name="connsiteX3-15" fmla="*/ 0 w 533400"/>
                  <a:gd name="connsiteY3-16" fmla="*/ 233363 h 255241"/>
                  <a:gd name="connsiteX0-17" fmla="*/ 0 w 533400"/>
                  <a:gd name="connsiteY0-18" fmla="*/ 233363 h 255241"/>
                  <a:gd name="connsiteX1-19" fmla="*/ 338138 w 533400"/>
                  <a:gd name="connsiteY1-20" fmla="*/ 0 h 255241"/>
                  <a:gd name="connsiteX2-21" fmla="*/ 533400 w 533400"/>
                  <a:gd name="connsiteY2-22" fmla="*/ 76200 h 255241"/>
                  <a:gd name="connsiteX3-23" fmla="*/ 0 w 533400"/>
                  <a:gd name="connsiteY3-24" fmla="*/ 233363 h 255241"/>
                  <a:gd name="connsiteX0-25" fmla="*/ 0 w 533400"/>
                  <a:gd name="connsiteY0-26" fmla="*/ 233363 h 255241"/>
                  <a:gd name="connsiteX1-27" fmla="*/ 338138 w 533400"/>
                  <a:gd name="connsiteY1-28" fmla="*/ 0 h 255241"/>
                  <a:gd name="connsiteX2-29" fmla="*/ 533400 w 533400"/>
                  <a:gd name="connsiteY2-30" fmla="*/ 76200 h 255241"/>
                  <a:gd name="connsiteX3-31" fmla="*/ 0 w 533400"/>
                  <a:gd name="connsiteY3-32" fmla="*/ 233363 h 255241"/>
                  <a:gd name="connsiteX0-33" fmla="*/ 0 w 533400"/>
                  <a:gd name="connsiteY0-34" fmla="*/ 233363 h 255241"/>
                  <a:gd name="connsiteX1-35" fmla="*/ 338138 w 533400"/>
                  <a:gd name="connsiteY1-36" fmla="*/ 0 h 255241"/>
                  <a:gd name="connsiteX2-37" fmla="*/ 533400 w 533400"/>
                  <a:gd name="connsiteY2-38" fmla="*/ 76200 h 255241"/>
                  <a:gd name="connsiteX3-39" fmla="*/ 0 w 533400"/>
                  <a:gd name="connsiteY3-40" fmla="*/ 233363 h 255241"/>
                  <a:gd name="connsiteX0-41" fmla="*/ 0 w 533400"/>
                  <a:gd name="connsiteY0-42" fmla="*/ 233363 h 255241"/>
                  <a:gd name="connsiteX1-43" fmla="*/ 338138 w 533400"/>
                  <a:gd name="connsiteY1-44" fmla="*/ 0 h 255241"/>
                  <a:gd name="connsiteX2-45" fmla="*/ 533400 w 533400"/>
                  <a:gd name="connsiteY2-46" fmla="*/ 76200 h 255241"/>
                  <a:gd name="connsiteX3-47" fmla="*/ 0 w 533400"/>
                  <a:gd name="connsiteY3-48" fmla="*/ 233363 h 255241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</a:cxnLst>
                <a:rect l="l" t="t" r="r" b="b"/>
                <a:pathLst>
                  <a:path w="533400" h="255241">
                    <a:moveTo>
                      <a:pt x="0" y="233363"/>
                    </a:moveTo>
                    <a:cubicBezTo>
                      <a:pt x="131763" y="203200"/>
                      <a:pt x="249237" y="120651"/>
                      <a:pt x="338138" y="0"/>
                    </a:cubicBezTo>
                    <a:cubicBezTo>
                      <a:pt x="403225" y="1588"/>
                      <a:pt x="477838" y="17463"/>
                      <a:pt x="533400" y="76200"/>
                    </a:cubicBezTo>
                    <a:cubicBezTo>
                      <a:pt x="450850" y="204788"/>
                      <a:pt x="263525" y="300037"/>
                      <a:pt x="0" y="233363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041835">
                      <a:alpha val="20000"/>
                    </a:srgbClr>
                  </a:gs>
                  <a:gs pos="81000">
                    <a:srgbClr val="0B7BA0">
                      <a:alpha val="20000"/>
                    </a:srgbClr>
                  </a:gs>
                  <a:gs pos="97000">
                    <a:srgbClr val="052F5A">
                      <a:alpha val="20000"/>
                    </a:srgbClr>
                  </a:gs>
                </a:gsLst>
                <a:path path="circle">
                  <a:fillToRect l="100000" t="100000"/>
                </a:path>
                <a:tileRect r="-100000" b="-100000"/>
              </a:gradFill>
              <a:ln>
                <a:gradFill>
                  <a:gsLst>
                    <a:gs pos="0">
                      <a:srgbClr val="041835">
                        <a:alpha val="20000"/>
                      </a:srgbClr>
                    </a:gs>
                    <a:gs pos="83000">
                      <a:srgbClr val="0B7BA0">
                        <a:alpha val="20000"/>
                      </a:srgbClr>
                    </a:gs>
                    <a:gs pos="100000">
                      <a:srgbClr val="052F5A">
                        <a:alpha val="20000"/>
                      </a:srgbClr>
                    </a:gs>
                  </a:gsLst>
                  <a:lin ang="5400000" scaled="1"/>
                </a:gra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sp>
          <p:nvSpPr>
            <p:cNvPr id="56" name="文本框 55"/>
            <p:cNvSpPr txBox="1"/>
            <p:nvPr/>
          </p:nvSpPr>
          <p:spPr>
            <a:xfrm>
              <a:off x="3078428" y="1520749"/>
              <a:ext cx="1261884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zh-CN"/>
              </a:defPPr>
              <a:lvl1pPr>
                <a:defRPr sz="2400" cap="all">
                  <a:solidFill>
                    <a:srgbClr val="FDF2C4"/>
                  </a:solidFill>
                  <a:latin typeface="黑体" panose="02010609060101010101" pitchFamily="49" charset="-122"/>
                  <a:ea typeface="黑体" panose="02010609060101010101" pitchFamily="49" charset="-122"/>
                </a:defRPr>
              </a:lvl1pPr>
            </a:lstStyle>
            <a:p>
              <a:r>
                <a:rPr lang="en-US" altLang="zh-CN" dirty="0"/>
                <a:t>PART 04</a:t>
              </a:r>
              <a:endParaRPr lang="zh-CN" altLang="en-US" dirty="0"/>
            </a:p>
          </p:txBody>
        </p:sp>
      </p:grpSp>
      <p:grpSp>
        <p:nvGrpSpPr>
          <p:cNvPr id="70" name="组合 69"/>
          <p:cNvGrpSpPr/>
          <p:nvPr/>
        </p:nvGrpSpPr>
        <p:grpSpPr>
          <a:xfrm>
            <a:off x="2463647" y="4845481"/>
            <a:ext cx="1345825" cy="841897"/>
            <a:chOff x="2999656" y="1340768"/>
            <a:chExt cx="1345825" cy="841897"/>
          </a:xfrm>
        </p:grpSpPr>
        <p:grpSp>
          <p:nvGrpSpPr>
            <p:cNvPr id="71" name="组合 70"/>
            <p:cNvGrpSpPr/>
            <p:nvPr/>
          </p:nvGrpSpPr>
          <p:grpSpPr>
            <a:xfrm>
              <a:off x="2999656" y="1340768"/>
              <a:ext cx="1345825" cy="841897"/>
              <a:chOff x="1824038" y="2838450"/>
              <a:chExt cx="2357437" cy="1474722"/>
            </a:xfrm>
            <a:effectLst/>
          </p:grpSpPr>
          <p:sp>
            <p:nvSpPr>
              <p:cNvPr id="73" name="任意多边形 72"/>
              <p:cNvSpPr/>
              <p:nvPr/>
            </p:nvSpPr>
            <p:spPr>
              <a:xfrm>
                <a:off x="2656910" y="2924175"/>
                <a:ext cx="679267" cy="1015289"/>
              </a:xfrm>
              <a:custGeom>
                <a:avLst/>
                <a:gdLst>
                  <a:gd name="connsiteX0" fmla="*/ 76200 w 142875"/>
                  <a:gd name="connsiteY0" fmla="*/ 0 h 1014413"/>
                  <a:gd name="connsiteX1" fmla="*/ 142875 w 142875"/>
                  <a:gd name="connsiteY1" fmla="*/ 1014413 h 1014413"/>
                  <a:gd name="connsiteX2" fmla="*/ 0 w 142875"/>
                  <a:gd name="connsiteY2" fmla="*/ 1009650 h 1014413"/>
                  <a:gd name="connsiteX3" fmla="*/ 76200 w 142875"/>
                  <a:gd name="connsiteY3" fmla="*/ 0 h 1014413"/>
                  <a:gd name="connsiteX0-1" fmla="*/ 242323 w 308998"/>
                  <a:gd name="connsiteY0-2" fmla="*/ 0 h 1014413"/>
                  <a:gd name="connsiteX1-3" fmla="*/ 308998 w 308998"/>
                  <a:gd name="connsiteY1-4" fmla="*/ 1014413 h 1014413"/>
                  <a:gd name="connsiteX2-5" fmla="*/ 166123 w 308998"/>
                  <a:gd name="connsiteY2-6" fmla="*/ 1009650 h 1014413"/>
                  <a:gd name="connsiteX3-7" fmla="*/ 242323 w 308998"/>
                  <a:gd name="connsiteY3-8" fmla="*/ 0 h 1014413"/>
                  <a:gd name="connsiteX0-9" fmla="*/ 338703 w 405378"/>
                  <a:gd name="connsiteY0-10" fmla="*/ 0 h 1014413"/>
                  <a:gd name="connsiteX1-11" fmla="*/ 405378 w 405378"/>
                  <a:gd name="connsiteY1-12" fmla="*/ 1014413 h 1014413"/>
                  <a:gd name="connsiteX2-13" fmla="*/ 262503 w 405378"/>
                  <a:gd name="connsiteY2-14" fmla="*/ 1009650 h 1014413"/>
                  <a:gd name="connsiteX3-15" fmla="*/ 338703 w 405378"/>
                  <a:gd name="connsiteY3-16" fmla="*/ 0 h 1014413"/>
                  <a:gd name="connsiteX0-17" fmla="*/ 338703 w 609256"/>
                  <a:gd name="connsiteY0-18" fmla="*/ 0 h 1014413"/>
                  <a:gd name="connsiteX1-19" fmla="*/ 405378 w 609256"/>
                  <a:gd name="connsiteY1-20" fmla="*/ 1014413 h 1014413"/>
                  <a:gd name="connsiteX2-21" fmla="*/ 262503 w 609256"/>
                  <a:gd name="connsiteY2-22" fmla="*/ 1009650 h 1014413"/>
                  <a:gd name="connsiteX3-23" fmla="*/ 338703 w 609256"/>
                  <a:gd name="connsiteY3-24" fmla="*/ 0 h 1014413"/>
                  <a:gd name="connsiteX0-25" fmla="*/ 338703 w 679267"/>
                  <a:gd name="connsiteY0-26" fmla="*/ 0 h 1014413"/>
                  <a:gd name="connsiteX1-27" fmla="*/ 405378 w 679267"/>
                  <a:gd name="connsiteY1-28" fmla="*/ 1014413 h 1014413"/>
                  <a:gd name="connsiteX2-29" fmla="*/ 262503 w 679267"/>
                  <a:gd name="connsiteY2-30" fmla="*/ 1009650 h 1014413"/>
                  <a:gd name="connsiteX3-31" fmla="*/ 338703 w 679267"/>
                  <a:gd name="connsiteY3-32" fmla="*/ 0 h 1014413"/>
                  <a:gd name="connsiteX0-33" fmla="*/ 338703 w 679267"/>
                  <a:gd name="connsiteY0-34" fmla="*/ 0 h 1015289"/>
                  <a:gd name="connsiteX1-35" fmla="*/ 405378 w 679267"/>
                  <a:gd name="connsiteY1-36" fmla="*/ 1014413 h 1015289"/>
                  <a:gd name="connsiteX2-37" fmla="*/ 262503 w 679267"/>
                  <a:gd name="connsiteY2-38" fmla="*/ 1009650 h 1015289"/>
                  <a:gd name="connsiteX3-39" fmla="*/ 338703 w 679267"/>
                  <a:gd name="connsiteY3-40" fmla="*/ 0 h 1015289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</a:cxnLst>
                <a:rect l="l" t="t" r="r" b="b"/>
                <a:pathLst>
                  <a:path w="679267" h="1015289">
                    <a:moveTo>
                      <a:pt x="338703" y="0"/>
                    </a:moveTo>
                    <a:cubicBezTo>
                      <a:pt x="918140" y="409575"/>
                      <a:pt x="630803" y="757237"/>
                      <a:pt x="405378" y="1014413"/>
                    </a:cubicBezTo>
                    <a:cubicBezTo>
                      <a:pt x="357753" y="1017588"/>
                      <a:pt x="310128" y="1011238"/>
                      <a:pt x="262503" y="1009650"/>
                    </a:cubicBezTo>
                    <a:cubicBezTo>
                      <a:pt x="-26422" y="696913"/>
                      <a:pt x="-172472" y="331788"/>
                      <a:pt x="338703" y="0"/>
                    </a:cubicBezTo>
                    <a:close/>
                  </a:path>
                </a:pathLst>
              </a:custGeom>
              <a:gradFill flip="none" rotWithShape="1">
                <a:gsLst>
                  <a:gs pos="17000">
                    <a:srgbClr val="041835">
                      <a:alpha val="50000"/>
                    </a:srgbClr>
                  </a:gs>
                  <a:gs pos="81000">
                    <a:srgbClr val="0B7BA0">
                      <a:alpha val="60000"/>
                    </a:srgbClr>
                  </a:gs>
                  <a:gs pos="97000">
                    <a:srgbClr val="052F5A">
                      <a:alpha val="50000"/>
                    </a:srgbClr>
                  </a:gs>
                </a:gsLst>
                <a:path path="circle">
                  <a:fillToRect l="100000" t="100000"/>
                </a:path>
                <a:tileRect r="-100000" b="-100000"/>
              </a:gradFill>
              <a:ln>
                <a:gradFill>
                  <a:gsLst>
                    <a:gs pos="0">
                      <a:srgbClr val="041835">
                        <a:alpha val="50000"/>
                      </a:srgbClr>
                    </a:gs>
                    <a:gs pos="83000">
                      <a:srgbClr val="0B7BA0">
                        <a:alpha val="60000"/>
                      </a:srgbClr>
                    </a:gs>
                    <a:gs pos="100000">
                      <a:srgbClr val="052F5A">
                        <a:alpha val="50000"/>
                      </a:srgbClr>
                    </a:gs>
                  </a:gsLst>
                  <a:lin ang="5400000" scaled="1"/>
                </a:gra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74" name="任意多边形 73"/>
              <p:cNvSpPr/>
              <p:nvPr/>
            </p:nvSpPr>
            <p:spPr>
              <a:xfrm>
                <a:off x="2449997" y="2838450"/>
                <a:ext cx="336065" cy="914400"/>
              </a:xfrm>
              <a:custGeom>
                <a:avLst/>
                <a:gdLst>
                  <a:gd name="connsiteX0" fmla="*/ 147638 w 147638"/>
                  <a:gd name="connsiteY0" fmla="*/ 228600 h 914400"/>
                  <a:gd name="connsiteX1" fmla="*/ 0 w 147638"/>
                  <a:gd name="connsiteY1" fmla="*/ 0 h 914400"/>
                  <a:gd name="connsiteX2" fmla="*/ 100013 w 147638"/>
                  <a:gd name="connsiteY2" fmla="*/ 914400 h 914400"/>
                  <a:gd name="connsiteX3" fmla="*/ 147638 w 147638"/>
                  <a:gd name="connsiteY3" fmla="*/ 228600 h 914400"/>
                  <a:gd name="connsiteX0-1" fmla="*/ 147638 w 147638"/>
                  <a:gd name="connsiteY0-2" fmla="*/ 228600 h 914400"/>
                  <a:gd name="connsiteX1-3" fmla="*/ 0 w 147638"/>
                  <a:gd name="connsiteY1-4" fmla="*/ 0 h 914400"/>
                  <a:gd name="connsiteX2-5" fmla="*/ 100013 w 147638"/>
                  <a:gd name="connsiteY2-6" fmla="*/ 914400 h 914400"/>
                  <a:gd name="connsiteX3-7" fmla="*/ 147638 w 147638"/>
                  <a:gd name="connsiteY3-8" fmla="*/ 228600 h 914400"/>
                  <a:gd name="connsiteX0-9" fmla="*/ 147638 w 147638"/>
                  <a:gd name="connsiteY0-10" fmla="*/ 228600 h 914400"/>
                  <a:gd name="connsiteX1-11" fmla="*/ 0 w 147638"/>
                  <a:gd name="connsiteY1-12" fmla="*/ 0 h 914400"/>
                  <a:gd name="connsiteX2-13" fmla="*/ 100013 w 147638"/>
                  <a:gd name="connsiteY2-14" fmla="*/ 914400 h 914400"/>
                  <a:gd name="connsiteX3-15" fmla="*/ 147638 w 147638"/>
                  <a:gd name="connsiteY3-16" fmla="*/ 228600 h 914400"/>
                  <a:gd name="connsiteX0-17" fmla="*/ 283642 w 283642"/>
                  <a:gd name="connsiteY0-18" fmla="*/ 228600 h 914400"/>
                  <a:gd name="connsiteX1-19" fmla="*/ 136004 w 283642"/>
                  <a:gd name="connsiteY1-20" fmla="*/ 0 h 914400"/>
                  <a:gd name="connsiteX2-21" fmla="*/ 236017 w 283642"/>
                  <a:gd name="connsiteY2-22" fmla="*/ 914400 h 914400"/>
                  <a:gd name="connsiteX3-23" fmla="*/ 283642 w 283642"/>
                  <a:gd name="connsiteY3-24" fmla="*/ 228600 h 914400"/>
                  <a:gd name="connsiteX0-25" fmla="*/ 336065 w 336065"/>
                  <a:gd name="connsiteY0-26" fmla="*/ 228600 h 914400"/>
                  <a:gd name="connsiteX1-27" fmla="*/ 188427 w 336065"/>
                  <a:gd name="connsiteY1-28" fmla="*/ 0 h 914400"/>
                  <a:gd name="connsiteX2-29" fmla="*/ 288440 w 336065"/>
                  <a:gd name="connsiteY2-30" fmla="*/ 914400 h 914400"/>
                  <a:gd name="connsiteX3-31" fmla="*/ 336065 w 336065"/>
                  <a:gd name="connsiteY3-32" fmla="*/ 228600 h 914400"/>
                  <a:gd name="connsiteX0-33" fmla="*/ 336065 w 336065"/>
                  <a:gd name="connsiteY0-34" fmla="*/ 228600 h 914400"/>
                  <a:gd name="connsiteX1-35" fmla="*/ 188427 w 336065"/>
                  <a:gd name="connsiteY1-36" fmla="*/ 0 h 914400"/>
                  <a:gd name="connsiteX2-37" fmla="*/ 288440 w 336065"/>
                  <a:gd name="connsiteY2-38" fmla="*/ 914400 h 914400"/>
                  <a:gd name="connsiteX3-39" fmla="*/ 336065 w 336065"/>
                  <a:gd name="connsiteY3-40" fmla="*/ 228600 h 914400"/>
                  <a:gd name="connsiteX0-41" fmla="*/ 336065 w 336065"/>
                  <a:gd name="connsiteY0-42" fmla="*/ 228600 h 914400"/>
                  <a:gd name="connsiteX1-43" fmla="*/ 188427 w 336065"/>
                  <a:gd name="connsiteY1-44" fmla="*/ 0 h 914400"/>
                  <a:gd name="connsiteX2-45" fmla="*/ 288440 w 336065"/>
                  <a:gd name="connsiteY2-46" fmla="*/ 914400 h 914400"/>
                  <a:gd name="connsiteX3-47" fmla="*/ 336065 w 336065"/>
                  <a:gd name="connsiteY3-48" fmla="*/ 228600 h 914400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</a:cxnLst>
                <a:rect l="l" t="t" r="r" b="b"/>
                <a:pathLst>
                  <a:path w="336065" h="914400">
                    <a:moveTo>
                      <a:pt x="336065" y="228600"/>
                    </a:moveTo>
                    <a:cubicBezTo>
                      <a:pt x="305902" y="128588"/>
                      <a:pt x="242403" y="66675"/>
                      <a:pt x="188427" y="0"/>
                    </a:cubicBezTo>
                    <a:cubicBezTo>
                      <a:pt x="-154472" y="385763"/>
                      <a:pt x="26502" y="723900"/>
                      <a:pt x="288440" y="914400"/>
                    </a:cubicBezTo>
                    <a:cubicBezTo>
                      <a:pt x="61427" y="547688"/>
                      <a:pt x="224940" y="323850"/>
                      <a:pt x="336065" y="228600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041835">
                      <a:alpha val="20000"/>
                    </a:srgbClr>
                  </a:gs>
                  <a:gs pos="81000">
                    <a:srgbClr val="0B7BA0">
                      <a:alpha val="20000"/>
                    </a:srgbClr>
                  </a:gs>
                  <a:gs pos="97000">
                    <a:srgbClr val="052F5A">
                      <a:alpha val="20000"/>
                    </a:srgbClr>
                  </a:gs>
                </a:gsLst>
                <a:path path="circle">
                  <a:fillToRect l="100000" t="100000"/>
                </a:path>
                <a:tileRect r="-100000" b="-100000"/>
              </a:gradFill>
              <a:ln>
                <a:gradFill>
                  <a:gsLst>
                    <a:gs pos="0">
                      <a:srgbClr val="041835">
                        <a:alpha val="20000"/>
                      </a:srgbClr>
                    </a:gs>
                    <a:gs pos="83000">
                      <a:srgbClr val="0B7BA0">
                        <a:alpha val="20000"/>
                      </a:srgbClr>
                    </a:gs>
                    <a:gs pos="100000">
                      <a:srgbClr val="052F5A">
                        <a:alpha val="20000"/>
                      </a:srgbClr>
                    </a:gs>
                  </a:gsLst>
                  <a:lin ang="5400000" scaled="1"/>
                </a:gra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75" name="任意多边形 74"/>
              <p:cNvSpPr/>
              <p:nvPr/>
            </p:nvSpPr>
            <p:spPr>
              <a:xfrm>
                <a:off x="3214689" y="2843213"/>
                <a:ext cx="323228" cy="885825"/>
              </a:xfrm>
              <a:custGeom>
                <a:avLst/>
                <a:gdLst>
                  <a:gd name="connsiteX0" fmla="*/ 33337 w 142875"/>
                  <a:gd name="connsiteY0" fmla="*/ 885825 h 885825"/>
                  <a:gd name="connsiteX1" fmla="*/ 0 w 142875"/>
                  <a:gd name="connsiteY1" fmla="*/ 223837 h 885825"/>
                  <a:gd name="connsiteX2" fmla="*/ 142875 w 142875"/>
                  <a:gd name="connsiteY2" fmla="*/ 0 h 885825"/>
                  <a:gd name="connsiteX3" fmla="*/ 33337 w 142875"/>
                  <a:gd name="connsiteY3" fmla="*/ 885825 h 885825"/>
                  <a:gd name="connsiteX0-1" fmla="*/ 33337 w 142875"/>
                  <a:gd name="connsiteY0-2" fmla="*/ 885825 h 885825"/>
                  <a:gd name="connsiteX1-3" fmla="*/ 0 w 142875"/>
                  <a:gd name="connsiteY1-4" fmla="*/ 223837 h 885825"/>
                  <a:gd name="connsiteX2-5" fmla="*/ 142875 w 142875"/>
                  <a:gd name="connsiteY2-6" fmla="*/ 0 h 885825"/>
                  <a:gd name="connsiteX3-7" fmla="*/ 33337 w 142875"/>
                  <a:gd name="connsiteY3-8" fmla="*/ 885825 h 885825"/>
                  <a:gd name="connsiteX0-9" fmla="*/ 33337 w 142875"/>
                  <a:gd name="connsiteY0-10" fmla="*/ 885825 h 885825"/>
                  <a:gd name="connsiteX1-11" fmla="*/ 0 w 142875"/>
                  <a:gd name="connsiteY1-12" fmla="*/ 223837 h 885825"/>
                  <a:gd name="connsiteX2-13" fmla="*/ 142875 w 142875"/>
                  <a:gd name="connsiteY2-14" fmla="*/ 0 h 885825"/>
                  <a:gd name="connsiteX3-15" fmla="*/ 33337 w 142875"/>
                  <a:gd name="connsiteY3-16" fmla="*/ 885825 h 885825"/>
                  <a:gd name="connsiteX0-17" fmla="*/ 33337 w 278206"/>
                  <a:gd name="connsiteY0-18" fmla="*/ 885825 h 885825"/>
                  <a:gd name="connsiteX1-19" fmla="*/ 0 w 278206"/>
                  <a:gd name="connsiteY1-20" fmla="*/ 223837 h 885825"/>
                  <a:gd name="connsiteX2-21" fmla="*/ 142875 w 278206"/>
                  <a:gd name="connsiteY2-22" fmla="*/ 0 h 885825"/>
                  <a:gd name="connsiteX3-23" fmla="*/ 33337 w 278206"/>
                  <a:gd name="connsiteY3-24" fmla="*/ 885825 h 885825"/>
                  <a:gd name="connsiteX0-25" fmla="*/ 33337 w 323228"/>
                  <a:gd name="connsiteY0-26" fmla="*/ 885825 h 885825"/>
                  <a:gd name="connsiteX1-27" fmla="*/ 0 w 323228"/>
                  <a:gd name="connsiteY1-28" fmla="*/ 223837 h 885825"/>
                  <a:gd name="connsiteX2-29" fmla="*/ 142875 w 323228"/>
                  <a:gd name="connsiteY2-30" fmla="*/ 0 h 885825"/>
                  <a:gd name="connsiteX3-31" fmla="*/ 33337 w 323228"/>
                  <a:gd name="connsiteY3-32" fmla="*/ 885825 h 885825"/>
                  <a:gd name="connsiteX0-33" fmla="*/ 33337 w 323228"/>
                  <a:gd name="connsiteY0-34" fmla="*/ 885825 h 885825"/>
                  <a:gd name="connsiteX1-35" fmla="*/ 0 w 323228"/>
                  <a:gd name="connsiteY1-36" fmla="*/ 223837 h 885825"/>
                  <a:gd name="connsiteX2-37" fmla="*/ 142875 w 323228"/>
                  <a:gd name="connsiteY2-38" fmla="*/ 0 h 885825"/>
                  <a:gd name="connsiteX3-39" fmla="*/ 33337 w 323228"/>
                  <a:gd name="connsiteY3-40" fmla="*/ 885825 h 885825"/>
                  <a:gd name="connsiteX0-41" fmla="*/ 33337 w 323228"/>
                  <a:gd name="connsiteY0-42" fmla="*/ 885825 h 885825"/>
                  <a:gd name="connsiteX1-43" fmla="*/ 0 w 323228"/>
                  <a:gd name="connsiteY1-44" fmla="*/ 223837 h 885825"/>
                  <a:gd name="connsiteX2-45" fmla="*/ 142875 w 323228"/>
                  <a:gd name="connsiteY2-46" fmla="*/ 0 h 885825"/>
                  <a:gd name="connsiteX3-47" fmla="*/ 33337 w 323228"/>
                  <a:gd name="connsiteY3-48" fmla="*/ 885825 h 885825"/>
                  <a:gd name="connsiteX0-49" fmla="*/ 33337 w 323228"/>
                  <a:gd name="connsiteY0-50" fmla="*/ 885825 h 885825"/>
                  <a:gd name="connsiteX1-51" fmla="*/ 0 w 323228"/>
                  <a:gd name="connsiteY1-52" fmla="*/ 223837 h 885825"/>
                  <a:gd name="connsiteX2-53" fmla="*/ 142875 w 323228"/>
                  <a:gd name="connsiteY2-54" fmla="*/ 0 h 885825"/>
                  <a:gd name="connsiteX3-55" fmla="*/ 33337 w 323228"/>
                  <a:gd name="connsiteY3-56" fmla="*/ 885825 h 885825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</a:cxnLst>
                <a:rect l="l" t="t" r="r" b="b"/>
                <a:pathLst>
                  <a:path w="323228" h="885825">
                    <a:moveTo>
                      <a:pt x="33337" y="885825"/>
                    </a:moveTo>
                    <a:cubicBezTo>
                      <a:pt x="288925" y="603249"/>
                      <a:pt x="73025" y="306387"/>
                      <a:pt x="0" y="223837"/>
                    </a:cubicBezTo>
                    <a:cubicBezTo>
                      <a:pt x="9525" y="120650"/>
                      <a:pt x="90487" y="60324"/>
                      <a:pt x="142875" y="0"/>
                    </a:cubicBezTo>
                    <a:cubicBezTo>
                      <a:pt x="487362" y="366713"/>
                      <a:pt x="274637" y="790575"/>
                      <a:pt x="33337" y="885825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041835">
                      <a:alpha val="20000"/>
                    </a:srgbClr>
                  </a:gs>
                  <a:gs pos="81000">
                    <a:srgbClr val="0B7BA0">
                      <a:alpha val="20000"/>
                    </a:srgbClr>
                  </a:gs>
                  <a:gs pos="97000">
                    <a:srgbClr val="052F5A">
                      <a:alpha val="20000"/>
                    </a:srgbClr>
                  </a:gs>
                </a:gsLst>
                <a:path path="circle">
                  <a:fillToRect l="100000" t="100000"/>
                </a:path>
                <a:tileRect r="-100000" b="-100000"/>
              </a:gradFill>
              <a:ln>
                <a:gradFill>
                  <a:gsLst>
                    <a:gs pos="0">
                      <a:srgbClr val="041835">
                        <a:alpha val="20000"/>
                      </a:srgbClr>
                    </a:gs>
                    <a:gs pos="83000">
                      <a:srgbClr val="0B7BA0">
                        <a:alpha val="20000"/>
                      </a:srgbClr>
                    </a:gs>
                    <a:gs pos="100000">
                      <a:srgbClr val="052F5A">
                        <a:alpha val="20000"/>
                      </a:srgbClr>
                    </a:gs>
                  </a:gsLst>
                  <a:lin ang="5400000" scaled="1"/>
                </a:gra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76" name="任意多边形 75"/>
              <p:cNvSpPr/>
              <p:nvPr/>
            </p:nvSpPr>
            <p:spPr>
              <a:xfrm>
                <a:off x="2114302" y="3071813"/>
                <a:ext cx="471735" cy="585787"/>
              </a:xfrm>
              <a:custGeom>
                <a:avLst/>
                <a:gdLst>
                  <a:gd name="connsiteX0" fmla="*/ 471488 w 471488"/>
                  <a:gd name="connsiteY0" fmla="*/ 585787 h 585787"/>
                  <a:gd name="connsiteX1" fmla="*/ 295275 w 471488"/>
                  <a:gd name="connsiteY1" fmla="*/ 166687 h 585787"/>
                  <a:gd name="connsiteX2" fmla="*/ 0 w 471488"/>
                  <a:gd name="connsiteY2" fmla="*/ 0 h 585787"/>
                  <a:gd name="connsiteX3" fmla="*/ 471488 w 471488"/>
                  <a:gd name="connsiteY3" fmla="*/ 585787 h 585787"/>
                  <a:gd name="connsiteX0-1" fmla="*/ 471488 w 471488"/>
                  <a:gd name="connsiteY0-2" fmla="*/ 585787 h 585787"/>
                  <a:gd name="connsiteX1-3" fmla="*/ 295275 w 471488"/>
                  <a:gd name="connsiteY1-4" fmla="*/ 166687 h 585787"/>
                  <a:gd name="connsiteX2-5" fmla="*/ 0 w 471488"/>
                  <a:gd name="connsiteY2-6" fmla="*/ 0 h 585787"/>
                  <a:gd name="connsiteX3-7" fmla="*/ 471488 w 471488"/>
                  <a:gd name="connsiteY3-8" fmla="*/ 585787 h 585787"/>
                  <a:gd name="connsiteX0-9" fmla="*/ 471488 w 471488"/>
                  <a:gd name="connsiteY0-10" fmla="*/ 585787 h 585787"/>
                  <a:gd name="connsiteX1-11" fmla="*/ 295275 w 471488"/>
                  <a:gd name="connsiteY1-12" fmla="*/ 166687 h 585787"/>
                  <a:gd name="connsiteX2-13" fmla="*/ 0 w 471488"/>
                  <a:gd name="connsiteY2-14" fmla="*/ 0 h 585787"/>
                  <a:gd name="connsiteX3-15" fmla="*/ 471488 w 471488"/>
                  <a:gd name="connsiteY3-16" fmla="*/ 585787 h 585787"/>
                  <a:gd name="connsiteX0-17" fmla="*/ 471693 w 471693"/>
                  <a:gd name="connsiteY0-18" fmla="*/ 585787 h 585787"/>
                  <a:gd name="connsiteX1-19" fmla="*/ 295480 w 471693"/>
                  <a:gd name="connsiteY1-20" fmla="*/ 166687 h 585787"/>
                  <a:gd name="connsiteX2-21" fmla="*/ 205 w 471693"/>
                  <a:gd name="connsiteY2-22" fmla="*/ 0 h 585787"/>
                  <a:gd name="connsiteX3-23" fmla="*/ 471693 w 471693"/>
                  <a:gd name="connsiteY3-24" fmla="*/ 585787 h 585787"/>
                  <a:gd name="connsiteX0-25" fmla="*/ 471735 w 471735"/>
                  <a:gd name="connsiteY0-26" fmla="*/ 585787 h 585787"/>
                  <a:gd name="connsiteX1-27" fmla="*/ 295522 w 471735"/>
                  <a:gd name="connsiteY1-28" fmla="*/ 166687 h 585787"/>
                  <a:gd name="connsiteX2-29" fmla="*/ 247 w 471735"/>
                  <a:gd name="connsiteY2-30" fmla="*/ 0 h 585787"/>
                  <a:gd name="connsiteX3-31" fmla="*/ 471735 w 471735"/>
                  <a:gd name="connsiteY3-32" fmla="*/ 585787 h 585787"/>
                  <a:gd name="connsiteX0-33" fmla="*/ 471735 w 471735"/>
                  <a:gd name="connsiteY0-34" fmla="*/ 585787 h 585787"/>
                  <a:gd name="connsiteX1-35" fmla="*/ 295522 w 471735"/>
                  <a:gd name="connsiteY1-36" fmla="*/ 166687 h 585787"/>
                  <a:gd name="connsiteX2-37" fmla="*/ 247 w 471735"/>
                  <a:gd name="connsiteY2-38" fmla="*/ 0 h 585787"/>
                  <a:gd name="connsiteX3-39" fmla="*/ 471735 w 471735"/>
                  <a:gd name="connsiteY3-40" fmla="*/ 585787 h 585787"/>
                  <a:gd name="connsiteX0-41" fmla="*/ 471735 w 471735"/>
                  <a:gd name="connsiteY0-42" fmla="*/ 585787 h 585787"/>
                  <a:gd name="connsiteX1-43" fmla="*/ 295522 w 471735"/>
                  <a:gd name="connsiteY1-44" fmla="*/ 166687 h 585787"/>
                  <a:gd name="connsiteX2-45" fmla="*/ 247 w 471735"/>
                  <a:gd name="connsiteY2-46" fmla="*/ 0 h 585787"/>
                  <a:gd name="connsiteX3-47" fmla="*/ 471735 w 471735"/>
                  <a:gd name="connsiteY3-48" fmla="*/ 585787 h 585787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</a:cxnLst>
                <a:rect l="l" t="t" r="r" b="b"/>
                <a:pathLst>
                  <a:path w="471735" h="585787">
                    <a:moveTo>
                      <a:pt x="471735" y="585787"/>
                    </a:moveTo>
                    <a:cubicBezTo>
                      <a:pt x="289172" y="450850"/>
                      <a:pt x="306635" y="273049"/>
                      <a:pt x="295522" y="166687"/>
                    </a:cubicBezTo>
                    <a:cubicBezTo>
                      <a:pt x="220910" y="87313"/>
                      <a:pt x="98672" y="17462"/>
                      <a:pt x="247" y="0"/>
                    </a:cubicBezTo>
                    <a:cubicBezTo>
                      <a:pt x="-9277" y="409574"/>
                      <a:pt x="257422" y="528637"/>
                      <a:pt x="471735" y="585787"/>
                    </a:cubicBezTo>
                    <a:close/>
                  </a:path>
                </a:pathLst>
              </a:custGeom>
              <a:gradFill flip="none" rotWithShape="1">
                <a:gsLst>
                  <a:gs pos="17000">
                    <a:srgbClr val="041835">
                      <a:alpha val="50000"/>
                    </a:srgbClr>
                  </a:gs>
                  <a:gs pos="81000">
                    <a:srgbClr val="0B7BA0">
                      <a:alpha val="60000"/>
                    </a:srgbClr>
                  </a:gs>
                  <a:gs pos="97000">
                    <a:srgbClr val="052F5A">
                      <a:alpha val="50000"/>
                    </a:srgbClr>
                  </a:gs>
                </a:gsLst>
                <a:path path="circle">
                  <a:fillToRect l="100000" t="100000"/>
                </a:path>
                <a:tileRect r="-100000" b="-100000"/>
              </a:gradFill>
              <a:ln>
                <a:gradFill>
                  <a:gsLst>
                    <a:gs pos="0">
                      <a:srgbClr val="041835">
                        <a:alpha val="50000"/>
                      </a:srgbClr>
                    </a:gs>
                    <a:gs pos="83000">
                      <a:srgbClr val="0B7BA0">
                        <a:alpha val="60000"/>
                      </a:srgbClr>
                    </a:gs>
                    <a:gs pos="100000">
                      <a:srgbClr val="052F5A">
                        <a:alpha val="50000"/>
                      </a:srgbClr>
                    </a:gs>
                  </a:gsLst>
                  <a:lin ang="5400000" scaled="1"/>
                </a:gra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77" name="任意多边形 76"/>
              <p:cNvSpPr/>
              <p:nvPr/>
            </p:nvSpPr>
            <p:spPr>
              <a:xfrm>
                <a:off x="2001983" y="3271838"/>
                <a:ext cx="355454" cy="327773"/>
              </a:xfrm>
              <a:custGeom>
                <a:avLst/>
                <a:gdLst>
                  <a:gd name="connsiteX0" fmla="*/ 338138 w 338138"/>
                  <a:gd name="connsiteY0" fmla="*/ 323850 h 323850"/>
                  <a:gd name="connsiteX1" fmla="*/ 0 w 338138"/>
                  <a:gd name="connsiteY1" fmla="*/ 0 h 323850"/>
                  <a:gd name="connsiteX2" fmla="*/ 47625 w 338138"/>
                  <a:gd name="connsiteY2" fmla="*/ 261937 h 323850"/>
                  <a:gd name="connsiteX3" fmla="*/ 338138 w 338138"/>
                  <a:gd name="connsiteY3" fmla="*/ 323850 h 323850"/>
                  <a:gd name="connsiteX0-1" fmla="*/ 338138 w 338138"/>
                  <a:gd name="connsiteY0-2" fmla="*/ 323850 h 323850"/>
                  <a:gd name="connsiteX1-3" fmla="*/ 0 w 338138"/>
                  <a:gd name="connsiteY1-4" fmla="*/ 0 h 323850"/>
                  <a:gd name="connsiteX2-5" fmla="*/ 47625 w 338138"/>
                  <a:gd name="connsiteY2-6" fmla="*/ 261937 h 323850"/>
                  <a:gd name="connsiteX3-7" fmla="*/ 338138 w 338138"/>
                  <a:gd name="connsiteY3-8" fmla="*/ 323850 h 323850"/>
                  <a:gd name="connsiteX0-9" fmla="*/ 338138 w 338138"/>
                  <a:gd name="connsiteY0-10" fmla="*/ 323850 h 323850"/>
                  <a:gd name="connsiteX1-11" fmla="*/ 0 w 338138"/>
                  <a:gd name="connsiteY1-12" fmla="*/ 0 h 323850"/>
                  <a:gd name="connsiteX2-13" fmla="*/ 47625 w 338138"/>
                  <a:gd name="connsiteY2-14" fmla="*/ 261937 h 323850"/>
                  <a:gd name="connsiteX3-15" fmla="*/ 338138 w 338138"/>
                  <a:gd name="connsiteY3-16" fmla="*/ 323850 h 323850"/>
                  <a:gd name="connsiteX0-17" fmla="*/ 338138 w 338138"/>
                  <a:gd name="connsiteY0-18" fmla="*/ 323850 h 327050"/>
                  <a:gd name="connsiteX1-19" fmla="*/ 0 w 338138"/>
                  <a:gd name="connsiteY1-20" fmla="*/ 0 h 327050"/>
                  <a:gd name="connsiteX2-21" fmla="*/ 47625 w 338138"/>
                  <a:gd name="connsiteY2-22" fmla="*/ 261937 h 327050"/>
                  <a:gd name="connsiteX3-23" fmla="*/ 338138 w 338138"/>
                  <a:gd name="connsiteY3-24" fmla="*/ 323850 h 327050"/>
                  <a:gd name="connsiteX0-25" fmla="*/ 338138 w 338138"/>
                  <a:gd name="connsiteY0-26" fmla="*/ 323850 h 327773"/>
                  <a:gd name="connsiteX1-27" fmla="*/ 0 w 338138"/>
                  <a:gd name="connsiteY1-28" fmla="*/ 0 h 327773"/>
                  <a:gd name="connsiteX2-29" fmla="*/ 47625 w 338138"/>
                  <a:gd name="connsiteY2-30" fmla="*/ 261937 h 327773"/>
                  <a:gd name="connsiteX3-31" fmla="*/ 338138 w 338138"/>
                  <a:gd name="connsiteY3-32" fmla="*/ 323850 h 327773"/>
                  <a:gd name="connsiteX0-33" fmla="*/ 348927 w 348927"/>
                  <a:gd name="connsiteY0-34" fmla="*/ 323850 h 327773"/>
                  <a:gd name="connsiteX1-35" fmla="*/ 10789 w 348927"/>
                  <a:gd name="connsiteY1-36" fmla="*/ 0 h 327773"/>
                  <a:gd name="connsiteX2-37" fmla="*/ 58414 w 348927"/>
                  <a:gd name="connsiteY2-38" fmla="*/ 261937 h 327773"/>
                  <a:gd name="connsiteX3-39" fmla="*/ 348927 w 348927"/>
                  <a:gd name="connsiteY3-40" fmla="*/ 323850 h 327773"/>
                  <a:gd name="connsiteX0-41" fmla="*/ 355454 w 355454"/>
                  <a:gd name="connsiteY0-42" fmla="*/ 323850 h 327773"/>
                  <a:gd name="connsiteX1-43" fmla="*/ 17316 w 355454"/>
                  <a:gd name="connsiteY1-44" fmla="*/ 0 h 327773"/>
                  <a:gd name="connsiteX2-45" fmla="*/ 64941 w 355454"/>
                  <a:gd name="connsiteY2-46" fmla="*/ 261937 h 327773"/>
                  <a:gd name="connsiteX3-47" fmla="*/ 355454 w 355454"/>
                  <a:gd name="connsiteY3-48" fmla="*/ 323850 h 327773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</a:cxnLst>
                <a:rect l="l" t="t" r="r" b="b"/>
                <a:pathLst>
                  <a:path w="355454" h="327773">
                    <a:moveTo>
                      <a:pt x="355454" y="323850"/>
                    </a:moveTo>
                    <a:cubicBezTo>
                      <a:pt x="218928" y="249238"/>
                      <a:pt x="110979" y="127000"/>
                      <a:pt x="17316" y="0"/>
                    </a:cubicBezTo>
                    <a:cubicBezTo>
                      <a:pt x="14141" y="25399"/>
                      <a:pt x="-41422" y="141287"/>
                      <a:pt x="64941" y="261937"/>
                    </a:cubicBezTo>
                    <a:cubicBezTo>
                      <a:pt x="80817" y="296862"/>
                      <a:pt x="244329" y="341312"/>
                      <a:pt x="355454" y="323850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041835">
                      <a:alpha val="20000"/>
                    </a:srgbClr>
                  </a:gs>
                  <a:gs pos="81000">
                    <a:srgbClr val="0B7BA0">
                      <a:alpha val="20000"/>
                    </a:srgbClr>
                  </a:gs>
                  <a:gs pos="97000">
                    <a:srgbClr val="052F5A">
                      <a:alpha val="20000"/>
                    </a:srgbClr>
                  </a:gs>
                </a:gsLst>
                <a:path path="circle">
                  <a:fillToRect l="100000" t="100000"/>
                </a:path>
                <a:tileRect r="-100000" b="-100000"/>
              </a:gradFill>
              <a:ln>
                <a:gradFill>
                  <a:gsLst>
                    <a:gs pos="0">
                      <a:srgbClr val="041835">
                        <a:alpha val="20000"/>
                      </a:srgbClr>
                    </a:gs>
                    <a:gs pos="83000">
                      <a:srgbClr val="0B7BA0">
                        <a:alpha val="20000"/>
                      </a:srgbClr>
                    </a:gs>
                    <a:gs pos="100000">
                      <a:srgbClr val="052F5A">
                        <a:alpha val="20000"/>
                      </a:srgbClr>
                    </a:gs>
                  </a:gsLst>
                  <a:lin ang="5400000" scaled="1"/>
                </a:gra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78" name="任意多边形 77"/>
              <p:cNvSpPr/>
              <p:nvPr/>
            </p:nvSpPr>
            <p:spPr>
              <a:xfrm>
                <a:off x="3409951" y="3062288"/>
                <a:ext cx="465050" cy="585787"/>
              </a:xfrm>
              <a:custGeom>
                <a:avLst/>
                <a:gdLst>
                  <a:gd name="connsiteX0" fmla="*/ 0 w 461963"/>
                  <a:gd name="connsiteY0" fmla="*/ 585787 h 585787"/>
                  <a:gd name="connsiteX1" fmla="*/ 171450 w 461963"/>
                  <a:gd name="connsiteY1" fmla="*/ 161925 h 585787"/>
                  <a:gd name="connsiteX2" fmla="*/ 461963 w 461963"/>
                  <a:gd name="connsiteY2" fmla="*/ 0 h 585787"/>
                  <a:gd name="connsiteX3" fmla="*/ 0 w 461963"/>
                  <a:gd name="connsiteY3" fmla="*/ 585787 h 585787"/>
                  <a:gd name="connsiteX0-1" fmla="*/ 0 w 461963"/>
                  <a:gd name="connsiteY0-2" fmla="*/ 585787 h 585787"/>
                  <a:gd name="connsiteX1-3" fmla="*/ 171450 w 461963"/>
                  <a:gd name="connsiteY1-4" fmla="*/ 161925 h 585787"/>
                  <a:gd name="connsiteX2-5" fmla="*/ 461963 w 461963"/>
                  <a:gd name="connsiteY2-6" fmla="*/ 0 h 585787"/>
                  <a:gd name="connsiteX3-7" fmla="*/ 0 w 461963"/>
                  <a:gd name="connsiteY3-8" fmla="*/ 585787 h 585787"/>
                  <a:gd name="connsiteX0-9" fmla="*/ 0 w 465050"/>
                  <a:gd name="connsiteY0-10" fmla="*/ 585787 h 585787"/>
                  <a:gd name="connsiteX1-11" fmla="*/ 171450 w 465050"/>
                  <a:gd name="connsiteY1-12" fmla="*/ 161925 h 585787"/>
                  <a:gd name="connsiteX2-13" fmla="*/ 461963 w 465050"/>
                  <a:gd name="connsiteY2-14" fmla="*/ 0 h 585787"/>
                  <a:gd name="connsiteX3-15" fmla="*/ 0 w 465050"/>
                  <a:gd name="connsiteY3-16" fmla="*/ 585787 h 585787"/>
                  <a:gd name="connsiteX0-17" fmla="*/ 0 w 465050"/>
                  <a:gd name="connsiteY0-18" fmla="*/ 585787 h 585787"/>
                  <a:gd name="connsiteX1-19" fmla="*/ 171450 w 465050"/>
                  <a:gd name="connsiteY1-20" fmla="*/ 161925 h 585787"/>
                  <a:gd name="connsiteX2-21" fmla="*/ 461963 w 465050"/>
                  <a:gd name="connsiteY2-22" fmla="*/ 0 h 585787"/>
                  <a:gd name="connsiteX3-23" fmla="*/ 0 w 465050"/>
                  <a:gd name="connsiteY3-24" fmla="*/ 585787 h 585787"/>
                  <a:gd name="connsiteX0-25" fmla="*/ 0 w 465050"/>
                  <a:gd name="connsiteY0-26" fmla="*/ 585787 h 585787"/>
                  <a:gd name="connsiteX1-27" fmla="*/ 171450 w 465050"/>
                  <a:gd name="connsiteY1-28" fmla="*/ 161925 h 585787"/>
                  <a:gd name="connsiteX2-29" fmla="*/ 461963 w 465050"/>
                  <a:gd name="connsiteY2-30" fmla="*/ 0 h 585787"/>
                  <a:gd name="connsiteX3-31" fmla="*/ 0 w 465050"/>
                  <a:gd name="connsiteY3-32" fmla="*/ 585787 h 585787"/>
                  <a:gd name="connsiteX0-33" fmla="*/ 0 w 465050"/>
                  <a:gd name="connsiteY0-34" fmla="*/ 585787 h 585787"/>
                  <a:gd name="connsiteX1-35" fmla="*/ 171450 w 465050"/>
                  <a:gd name="connsiteY1-36" fmla="*/ 161925 h 585787"/>
                  <a:gd name="connsiteX2-37" fmla="*/ 461963 w 465050"/>
                  <a:gd name="connsiteY2-38" fmla="*/ 0 h 585787"/>
                  <a:gd name="connsiteX3-39" fmla="*/ 0 w 465050"/>
                  <a:gd name="connsiteY3-40" fmla="*/ 585787 h 585787"/>
                  <a:gd name="connsiteX0-41" fmla="*/ 0 w 465050"/>
                  <a:gd name="connsiteY0-42" fmla="*/ 585787 h 585787"/>
                  <a:gd name="connsiteX1-43" fmla="*/ 171450 w 465050"/>
                  <a:gd name="connsiteY1-44" fmla="*/ 161925 h 585787"/>
                  <a:gd name="connsiteX2-45" fmla="*/ 461963 w 465050"/>
                  <a:gd name="connsiteY2-46" fmla="*/ 0 h 585787"/>
                  <a:gd name="connsiteX3-47" fmla="*/ 0 w 465050"/>
                  <a:gd name="connsiteY3-48" fmla="*/ 585787 h 585787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</a:cxnLst>
                <a:rect l="l" t="t" r="r" b="b"/>
                <a:pathLst>
                  <a:path w="465050" h="585787">
                    <a:moveTo>
                      <a:pt x="0" y="585787"/>
                    </a:moveTo>
                    <a:cubicBezTo>
                      <a:pt x="95250" y="520700"/>
                      <a:pt x="200025" y="369887"/>
                      <a:pt x="171450" y="161925"/>
                    </a:cubicBezTo>
                    <a:cubicBezTo>
                      <a:pt x="249238" y="93662"/>
                      <a:pt x="355600" y="6350"/>
                      <a:pt x="461963" y="0"/>
                    </a:cubicBezTo>
                    <a:cubicBezTo>
                      <a:pt x="484187" y="185737"/>
                      <a:pt x="392113" y="519113"/>
                      <a:pt x="0" y="585787"/>
                    </a:cubicBezTo>
                    <a:close/>
                  </a:path>
                </a:pathLst>
              </a:custGeom>
              <a:gradFill flip="none" rotWithShape="1">
                <a:gsLst>
                  <a:gs pos="17000">
                    <a:srgbClr val="041835">
                      <a:alpha val="50000"/>
                    </a:srgbClr>
                  </a:gs>
                  <a:gs pos="81000">
                    <a:srgbClr val="0B7BA0">
                      <a:alpha val="60000"/>
                    </a:srgbClr>
                  </a:gs>
                  <a:gs pos="97000">
                    <a:srgbClr val="052F5A">
                      <a:alpha val="50000"/>
                    </a:srgbClr>
                  </a:gs>
                </a:gsLst>
                <a:path path="circle">
                  <a:fillToRect l="100000" t="100000"/>
                </a:path>
                <a:tileRect r="-100000" b="-100000"/>
              </a:gradFill>
              <a:ln>
                <a:gradFill>
                  <a:gsLst>
                    <a:gs pos="0">
                      <a:srgbClr val="041835">
                        <a:alpha val="50000"/>
                      </a:srgbClr>
                    </a:gs>
                    <a:gs pos="83000">
                      <a:srgbClr val="0B7BA0">
                        <a:alpha val="60000"/>
                      </a:srgbClr>
                    </a:gs>
                    <a:gs pos="100000">
                      <a:srgbClr val="052F5A">
                        <a:alpha val="50000"/>
                      </a:srgbClr>
                    </a:gs>
                  </a:gsLst>
                  <a:lin ang="5400000" scaled="1"/>
                </a:gra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79" name="任意多边形 78"/>
              <p:cNvSpPr/>
              <p:nvPr/>
            </p:nvSpPr>
            <p:spPr>
              <a:xfrm>
                <a:off x="1928813" y="3490913"/>
                <a:ext cx="962025" cy="580671"/>
              </a:xfrm>
              <a:custGeom>
                <a:avLst/>
                <a:gdLst>
                  <a:gd name="connsiteX0" fmla="*/ 962025 w 962025"/>
                  <a:gd name="connsiteY0" fmla="*/ 457200 h 457200"/>
                  <a:gd name="connsiteX1" fmla="*/ 447675 w 962025"/>
                  <a:gd name="connsiteY1" fmla="*/ 152400 h 457200"/>
                  <a:gd name="connsiteX2" fmla="*/ 0 w 962025"/>
                  <a:gd name="connsiteY2" fmla="*/ 0 h 457200"/>
                  <a:gd name="connsiteX3" fmla="*/ 962025 w 962025"/>
                  <a:gd name="connsiteY3" fmla="*/ 457200 h 457200"/>
                  <a:gd name="connsiteX0-1" fmla="*/ 962025 w 962025"/>
                  <a:gd name="connsiteY0-2" fmla="*/ 457200 h 457200"/>
                  <a:gd name="connsiteX1-3" fmla="*/ 447675 w 962025"/>
                  <a:gd name="connsiteY1-4" fmla="*/ 152400 h 457200"/>
                  <a:gd name="connsiteX2-5" fmla="*/ 0 w 962025"/>
                  <a:gd name="connsiteY2-6" fmla="*/ 0 h 457200"/>
                  <a:gd name="connsiteX3-7" fmla="*/ 962025 w 962025"/>
                  <a:gd name="connsiteY3-8" fmla="*/ 457200 h 457200"/>
                  <a:gd name="connsiteX0-9" fmla="*/ 962025 w 962025"/>
                  <a:gd name="connsiteY0-10" fmla="*/ 457200 h 457200"/>
                  <a:gd name="connsiteX1-11" fmla="*/ 447675 w 962025"/>
                  <a:gd name="connsiteY1-12" fmla="*/ 152400 h 457200"/>
                  <a:gd name="connsiteX2-13" fmla="*/ 0 w 962025"/>
                  <a:gd name="connsiteY2-14" fmla="*/ 0 h 457200"/>
                  <a:gd name="connsiteX3-15" fmla="*/ 962025 w 962025"/>
                  <a:gd name="connsiteY3-16" fmla="*/ 457200 h 457200"/>
                  <a:gd name="connsiteX0-17" fmla="*/ 962025 w 962025"/>
                  <a:gd name="connsiteY0-18" fmla="*/ 457200 h 537766"/>
                  <a:gd name="connsiteX1-19" fmla="*/ 447675 w 962025"/>
                  <a:gd name="connsiteY1-20" fmla="*/ 152400 h 537766"/>
                  <a:gd name="connsiteX2-21" fmla="*/ 0 w 962025"/>
                  <a:gd name="connsiteY2-22" fmla="*/ 0 h 537766"/>
                  <a:gd name="connsiteX3-23" fmla="*/ 962025 w 962025"/>
                  <a:gd name="connsiteY3-24" fmla="*/ 457200 h 537766"/>
                  <a:gd name="connsiteX0-25" fmla="*/ 962025 w 962025"/>
                  <a:gd name="connsiteY0-26" fmla="*/ 457200 h 580671"/>
                  <a:gd name="connsiteX1-27" fmla="*/ 447675 w 962025"/>
                  <a:gd name="connsiteY1-28" fmla="*/ 152400 h 580671"/>
                  <a:gd name="connsiteX2-29" fmla="*/ 0 w 962025"/>
                  <a:gd name="connsiteY2-30" fmla="*/ 0 h 580671"/>
                  <a:gd name="connsiteX3-31" fmla="*/ 962025 w 962025"/>
                  <a:gd name="connsiteY3-32" fmla="*/ 457200 h 580671"/>
                  <a:gd name="connsiteX0-33" fmla="*/ 962025 w 962025"/>
                  <a:gd name="connsiteY0-34" fmla="*/ 457200 h 580671"/>
                  <a:gd name="connsiteX1-35" fmla="*/ 447675 w 962025"/>
                  <a:gd name="connsiteY1-36" fmla="*/ 152400 h 580671"/>
                  <a:gd name="connsiteX2-37" fmla="*/ 0 w 962025"/>
                  <a:gd name="connsiteY2-38" fmla="*/ 0 h 580671"/>
                  <a:gd name="connsiteX3-39" fmla="*/ 962025 w 962025"/>
                  <a:gd name="connsiteY3-40" fmla="*/ 457200 h 580671"/>
                  <a:gd name="connsiteX0-41" fmla="*/ 962025 w 962025"/>
                  <a:gd name="connsiteY0-42" fmla="*/ 457200 h 580671"/>
                  <a:gd name="connsiteX1-43" fmla="*/ 447675 w 962025"/>
                  <a:gd name="connsiteY1-44" fmla="*/ 152400 h 580671"/>
                  <a:gd name="connsiteX2-45" fmla="*/ 0 w 962025"/>
                  <a:gd name="connsiteY2-46" fmla="*/ 0 h 580671"/>
                  <a:gd name="connsiteX3-47" fmla="*/ 962025 w 962025"/>
                  <a:gd name="connsiteY3-48" fmla="*/ 457200 h 580671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</a:cxnLst>
                <a:rect l="l" t="t" r="r" b="b"/>
                <a:pathLst>
                  <a:path w="962025" h="580671">
                    <a:moveTo>
                      <a:pt x="962025" y="457200"/>
                    </a:moveTo>
                    <a:cubicBezTo>
                      <a:pt x="890587" y="360362"/>
                      <a:pt x="800100" y="196850"/>
                      <a:pt x="447675" y="152400"/>
                    </a:cubicBezTo>
                    <a:cubicBezTo>
                      <a:pt x="265113" y="153987"/>
                      <a:pt x="106362" y="131762"/>
                      <a:pt x="0" y="0"/>
                    </a:cubicBezTo>
                    <a:cubicBezTo>
                      <a:pt x="44450" y="485775"/>
                      <a:pt x="417512" y="752475"/>
                      <a:pt x="962025" y="457200"/>
                    </a:cubicBezTo>
                    <a:close/>
                  </a:path>
                </a:pathLst>
              </a:custGeom>
              <a:gradFill flip="none" rotWithShape="1">
                <a:gsLst>
                  <a:gs pos="17000">
                    <a:srgbClr val="041835">
                      <a:alpha val="50000"/>
                    </a:srgbClr>
                  </a:gs>
                  <a:gs pos="81000">
                    <a:srgbClr val="0B7BA0">
                      <a:alpha val="60000"/>
                    </a:srgbClr>
                  </a:gs>
                  <a:gs pos="97000">
                    <a:srgbClr val="052F5A">
                      <a:alpha val="50000"/>
                    </a:srgbClr>
                  </a:gs>
                </a:gsLst>
                <a:path path="circle">
                  <a:fillToRect l="100000" t="100000"/>
                </a:path>
                <a:tileRect r="-100000" b="-100000"/>
              </a:gradFill>
              <a:ln>
                <a:gradFill>
                  <a:gsLst>
                    <a:gs pos="0">
                      <a:srgbClr val="041835">
                        <a:alpha val="50000"/>
                      </a:srgbClr>
                    </a:gs>
                    <a:gs pos="83000">
                      <a:srgbClr val="0B7BA0">
                        <a:alpha val="60000"/>
                      </a:srgbClr>
                    </a:gs>
                    <a:gs pos="100000">
                      <a:srgbClr val="052F5A">
                        <a:alpha val="50000"/>
                      </a:srgbClr>
                    </a:gs>
                  </a:gsLst>
                  <a:lin ang="5400000" scaled="1"/>
                </a:gra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80" name="任意多边形 79"/>
              <p:cNvSpPr/>
              <p:nvPr/>
            </p:nvSpPr>
            <p:spPr>
              <a:xfrm>
                <a:off x="3105150" y="3490914"/>
                <a:ext cx="962025" cy="564182"/>
              </a:xfrm>
              <a:custGeom>
                <a:avLst/>
                <a:gdLst>
                  <a:gd name="connsiteX0" fmla="*/ 0 w 962025"/>
                  <a:gd name="connsiteY0" fmla="*/ 442912 h 442912"/>
                  <a:gd name="connsiteX1" fmla="*/ 571500 w 962025"/>
                  <a:gd name="connsiteY1" fmla="*/ 147637 h 442912"/>
                  <a:gd name="connsiteX2" fmla="*/ 962025 w 962025"/>
                  <a:gd name="connsiteY2" fmla="*/ 0 h 442912"/>
                  <a:gd name="connsiteX3" fmla="*/ 0 w 962025"/>
                  <a:gd name="connsiteY3" fmla="*/ 442912 h 442912"/>
                  <a:gd name="connsiteX0-1" fmla="*/ 0 w 962025"/>
                  <a:gd name="connsiteY0-2" fmla="*/ 442912 h 442912"/>
                  <a:gd name="connsiteX1-3" fmla="*/ 571500 w 962025"/>
                  <a:gd name="connsiteY1-4" fmla="*/ 147637 h 442912"/>
                  <a:gd name="connsiteX2-5" fmla="*/ 962025 w 962025"/>
                  <a:gd name="connsiteY2-6" fmla="*/ 0 h 442912"/>
                  <a:gd name="connsiteX3-7" fmla="*/ 0 w 962025"/>
                  <a:gd name="connsiteY3-8" fmla="*/ 442912 h 442912"/>
                  <a:gd name="connsiteX0-9" fmla="*/ 0 w 962025"/>
                  <a:gd name="connsiteY0-10" fmla="*/ 442912 h 442912"/>
                  <a:gd name="connsiteX1-11" fmla="*/ 571500 w 962025"/>
                  <a:gd name="connsiteY1-12" fmla="*/ 147637 h 442912"/>
                  <a:gd name="connsiteX2-13" fmla="*/ 962025 w 962025"/>
                  <a:gd name="connsiteY2-14" fmla="*/ 0 h 442912"/>
                  <a:gd name="connsiteX3-15" fmla="*/ 0 w 962025"/>
                  <a:gd name="connsiteY3-16" fmla="*/ 442912 h 442912"/>
                  <a:gd name="connsiteX0-17" fmla="*/ 0 w 962025"/>
                  <a:gd name="connsiteY0-18" fmla="*/ 442912 h 517273"/>
                  <a:gd name="connsiteX1-19" fmla="*/ 571500 w 962025"/>
                  <a:gd name="connsiteY1-20" fmla="*/ 147637 h 517273"/>
                  <a:gd name="connsiteX2-21" fmla="*/ 962025 w 962025"/>
                  <a:gd name="connsiteY2-22" fmla="*/ 0 h 517273"/>
                  <a:gd name="connsiteX3-23" fmla="*/ 0 w 962025"/>
                  <a:gd name="connsiteY3-24" fmla="*/ 442912 h 517273"/>
                  <a:gd name="connsiteX0-25" fmla="*/ 0 w 962025"/>
                  <a:gd name="connsiteY0-26" fmla="*/ 442912 h 566286"/>
                  <a:gd name="connsiteX1-27" fmla="*/ 571500 w 962025"/>
                  <a:gd name="connsiteY1-28" fmla="*/ 147637 h 566286"/>
                  <a:gd name="connsiteX2-29" fmla="*/ 962025 w 962025"/>
                  <a:gd name="connsiteY2-30" fmla="*/ 0 h 566286"/>
                  <a:gd name="connsiteX3-31" fmla="*/ 0 w 962025"/>
                  <a:gd name="connsiteY3-32" fmla="*/ 442912 h 566286"/>
                  <a:gd name="connsiteX0-33" fmla="*/ 0 w 962025"/>
                  <a:gd name="connsiteY0-34" fmla="*/ 442912 h 564182"/>
                  <a:gd name="connsiteX1-35" fmla="*/ 571500 w 962025"/>
                  <a:gd name="connsiteY1-36" fmla="*/ 147637 h 564182"/>
                  <a:gd name="connsiteX2-37" fmla="*/ 962025 w 962025"/>
                  <a:gd name="connsiteY2-38" fmla="*/ 0 h 564182"/>
                  <a:gd name="connsiteX3-39" fmla="*/ 0 w 962025"/>
                  <a:gd name="connsiteY3-40" fmla="*/ 442912 h 564182"/>
                  <a:gd name="connsiteX0-41" fmla="*/ 0 w 962025"/>
                  <a:gd name="connsiteY0-42" fmla="*/ 442912 h 564182"/>
                  <a:gd name="connsiteX1-43" fmla="*/ 571500 w 962025"/>
                  <a:gd name="connsiteY1-44" fmla="*/ 147637 h 564182"/>
                  <a:gd name="connsiteX2-45" fmla="*/ 962025 w 962025"/>
                  <a:gd name="connsiteY2-46" fmla="*/ 0 h 564182"/>
                  <a:gd name="connsiteX3-47" fmla="*/ 0 w 962025"/>
                  <a:gd name="connsiteY3-48" fmla="*/ 442912 h 564182"/>
                  <a:gd name="connsiteX0-49" fmla="*/ 0 w 962025"/>
                  <a:gd name="connsiteY0-50" fmla="*/ 442912 h 564182"/>
                  <a:gd name="connsiteX1-51" fmla="*/ 571500 w 962025"/>
                  <a:gd name="connsiteY1-52" fmla="*/ 147637 h 564182"/>
                  <a:gd name="connsiteX2-53" fmla="*/ 962025 w 962025"/>
                  <a:gd name="connsiteY2-54" fmla="*/ 0 h 564182"/>
                  <a:gd name="connsiteX3-55" fmla="*/ 0 w 962025"/>
                  <a:gd name="connsiteY3-56" fmla="*/ 442912 h 564182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</a:cxnLst>
                <a:rect l="l" t="t" r="r" b="b"/>
                <a:pathLst>
                  <a:path w="962025" h="564182">
                    <a:moveTo>
                      <a:pt x="0" y="442912"/>
                    </a:moveTo>
                    <a:cubicBezTo>
                      <a:pt x="100013" y="339725"/>
                      <a:pt x="157163" y="165099"/>
                      <a:pt x="571500" y="147637"/>
                    </a:cubicBezTo>
                    <a:cubicBezTo>
                      <a:pt x="763588" y="160337"/>
                      <a:pt x="879475" y="82550"/>
                      <a:pt x="962025" y="0"/>
                    </a:cubicBezTo>
                    <a:cubicBezTo>
                      <a:pt x="922338" y="514350"/>
                      <a:pt x="463550" y="714374"/>
                      <a:pt x="0" y="442912"/>
                    </a:cubicBezTo>
                    <a:close/>
                  </a:path>
                </a:pathLst>
              </a:custGeom>
              <a:gradFill flip="none" rotWithShape="1">
                <a:gsLst>
                  <a:gs pos="17000">
                    <a:srgbClr val="041835">
                      <a:alpha val="50000"/>
                    </a:srgbClr>
                  </a:gs>
                  <a:gs pos="81000">
                    <a:srgbClr val="0B7BA0">
                      <a:alpha val="60000"/>
                    </a:srgbClr>
                  </a:gs>
                  <a:gs pos="97000">
                    <a:srgbClr val="052F5A">
                      <a:alpha val="50000"/>
                    </a:srgbClr>
                  </a:gs>
                </a:gsLst>
                <a:path path="circle">
                  <a:fillToRect l="100000" t="100000"/>
                </a:path>
                <a:tileRect r="-100000" b="-100000"/>
              </a:gradFill>
              <a:ln>
                <a:gradFill>
                  <a:gsLst>
                    <a:gs pos="0">
                      <a:srgbClr val="041835">
                        <a:alpha val="50000"/>
                      </a:srgbClr>
                    </a:gs>
                    <a:gs pos="83000">
                      <a:srgbClr val="0B7BA0">
                        <a:alpha val="60000"/>
                      </a:srgbClr>
                    </a:gs>
                    <a:gs pos="100000">
                      <a:srgbClr val="052F5A">
                        <a:alpha val="50000"/>
                      </a:srgbClr>
                    </a:gs>
                  </a:gsLst>
                  <a:lin ang="5400000" scaled="1"/>
                </a:gra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81" name="任意多边形 80"/>
              <p:cNvSpPr/>
              <p:nvPr/>
            </p:nvSpPr>
            <p:spPr>
              <a:xfrm>
                <a:off x="3624263" y="3300413"/>
                <a:ext cx="364161" cy="304800"/>
              </a:xfrm>
              <a:custGeom>
                <a:avLst/>
                <a:gdLst>
                  <a:gd name="connsiteX0" fmla="*/ 0 w 357187"/>
                  <a:gd name="connsiteY0" fmla="*/ 304800 h 304800"/>
                  <a:gd name="connsiteX1" fmla="*/ 357187 w 357187"/>
                  <a:gd name="connsiteY1" fmla="*/ 138112 h 304800"/>
                  <a:gd name="connsiteX2" fmla="*/ 352425 w 357187"/>
                  <a:gd name="connsiteY2" fmla="*/ 0 h 304800"/>
                  <a:gd name="connsiteX3" fmla="*/ 0 w 357187"/>
                  <a:gd name="connsiteY3" fmla="*/ 304800 h 304800"/>
                  <a:gd name="connsiteX0-1" fmla="*/ 0 w 357187"/>
                  <a:gd name="connsiteY0-2" fmla="*/ 304800 h 304800"/>
                  <a:gd name="connsiteX1-3" fmla="*/ 357187 w 357187"/>
                  <a:gd name="connsiteY1-4" fmla="*/ 138112 h 304800"/>
                  <a:gd name="connsiteX2-5" fmla="*/ 352425 w 357187"/>
                  <a:gd name="connsiteY2-6" fmla="*/ 0 h 304800"/>
                  <a:gd name="connsiteX3-7" fmla="*/ 0 w 357187"/>
                  <a:gd name="connsiteY3-8" fmla="*/ 304800 h 304800"/>
                  <a:gd name="connsiteX0-9" fmla="*/ 0 w 357187"/>
                  <a:gd name="connsiteY0-10" fmla="*/ 304800 h 304800"/>
                  <a:gd name="connsiteX1-11" fmla="*/ 357187 w 357187"/>
                  <a:gd name="connsiteY1-12" fmla="*/ 138112 h 304800"/>
                  <a:gd name="connsiteX2-13" fmla="*/ 352425 w 357187"/>
                  <a:gd name="connsiteY2-14" fmla="*/ 0 h 304800"/>
                  <a:gd name="connsiteX3-15" fmla="*/ 0 w 357187"/>
                  <a:gd name="connsiteY3-16" fmla="*/ 304800 h 304800"/>
                  <a:gd name="connsiteX0-17" fmla="*/ 0 w 364161"/>
                  <a:gd name="connsiteY0-18" fmla="*/ 304800 h 304800"/>
                  <a:gd name="connsiteX1-19" fmla="*/ 357187 w 364161"/>
                  <a:gd name="connsiteY1-20" fmla="*/ 138112 h 304800"/>
                  <a:gd name="connsiteX2-21" fmla="*/ 352425 w 364161"/>
                  <a:gd name="connsiteY2-22" fmla="*/ 0 h 304800"/>
                  <a:gd name="connsiteX3-23" fmla="*/ 0 w 364161"/>
                  <a:gd name="connsiteY3-24" fmla="*/ 304800 h 304800"/>
                  <a:gd name="connsiteX0-25" fmla="*/ 0 w 364161"/>
                  <a:gd name="connsiteY0-26" fmla="*/ 304800 h 304800"/>
                  <a:gd name="connsiteX1-27" fmla="*/ 357187 w 364161"/>
                  <a:gd name="connsiteY1-28" fmla="*/ 138112 h 304800"/>
                  <a:gd name="connsiteX2-29" fmla="*/ 352425 w 364161"/>
                  <a:gd name="connsiteY2-30" fmla="*/ 0 h 304800"/>
                  <a:gd name="connsiteX3-31" fmla="*/ 0 w 364161"/>
                  <a:gd name="connsiteY3-32" fmla="*/ 304800 h 304800"/>
                  <a:gd name="connsiteX0-33" fmla="*/ 0 w 364161"/>
                  <a:gd name="connsiteY0-34" fmla="*/ 304800 h 304800"/>
                  <a:gd name="connsiteX1-35" fmla="*/ 357187 w 364161"/>
                  <a:gd name="connsiteY1-36" fmla="*/ 138112 h 304800"/>
                  <a:gd name="connsiteX2-37" fmla="*/ 352425 w 364161"/>
                  <a:gd name="connsiteY2-38" fmla="*/ 0 h 304800"/>
                  <a:gd name="connsiteX3-39" fmla="*/ 0 w 364161"/>
                  <a:gd name="connsiteY3-40" fmla="*/ 304800 h 304800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</a:cxnLst>
                <a:rect l="l" t="t" r="r" b="b"/>
                <a:pathLst>
                  <a:path w="364161" h="304800">
                    <a:moveTo>
                      <a:pt x="0" y="304800"/>
                    </a:moveTo>
                    <a:cubicBezTo>
                      <a:pt x="195262" y="292100"/>
                      <a:pt x="333375" y="288925"/>
                      <a:pt x="357187" y="138112"/>
                    </a:cubicBezTo>
                    <a:cubicBezTo>
                      <a:pt x="374650" y="73025"/>
                      <a:pt x="354012" y="46037"/>
                      <a:pt x="352425" y="0"/>
                    </a:cubicBezTo>
                    <a:cubicBezTo>
                      <a:pt x="244475" y="125413"/>
                      <a:pt x="127000" y="236538"/>
                      <a:pt x="0" y="304800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041835">
                      <a:alpha val="20000"/>
                    </a:srgbClr>
                  </a:gs>
                  <a:gs pos="81000">
                    <a:srgbClr val="0B7BA0">
                      <a:alpha val="20000"/>
                    </a:srgbClr>
                  </a:gs>
                  <a:gs pos="97000">
                    <a:srgbClr val="052F5A">
                      <a:alpha val="20000"/>
                    </a:srgbClr>
                  </a:gs>
                </a:gsLst>
                <a:path path="circle">
                  <a:fillToRect l="100000" t="100000"/>
                </a:path>
                <a:tileRect r="-100000" b="-100000"/>
              </a:gradFill>
              <a:ln>
                <a:gradFill>
                  <a:gsLst>
                    <a:gs pos="0">
                      <a:srgbClr val="041835">
                        <a:alpha val="20000"/>
                      </a:srgbClr>
                    </a:gs>
                    <a:gs pos="83000">
                      <a:srgbClr val="0B7BA0">
                        <a:alpha val="20000"/>
                      </a:srgbClr>
                    </a:gs>
                    <a:gs pos="100000">
                      <a:srgbClr val="052F5A">
                        <a:alpha val="20000"/>
                      </a:srgbClr>
                    </a:gs>
                  </a:gsLst>
                  <a:lin ang="5400000" scaled="1"/>
                </a:gra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82" name="任意多边形 81"/>
              <p:cNvSpPr/>
              <p:nvPr/>
            </p:nvSpPr>
            <p:spPr>
              <a:xfrm>
                <a:off x="1824038" y="3867150"/>
                <a:ext cx="514350" cy="255479"/>
              </a:xfrm>
              <a:custGeom>
                <a:avLst/>
                <a:gdLst>
                  <a:gd name="connsiteX0" fmla="*/ 514350 w 514350"/>
                  <a:gd name="connsiteY0" fmla="*/ 238125 h 238125"/>
                  <a:gd name="connsiteX1" fmla="*/ 166687 w 514350"/>
                  <a:gd name="connsiteY1" fmla="*/ 0 h 238125"/>
                  <a:gd name="connsiteX2" fmla="*/ 0 w 514350"/>
                  <a:gd name="connsiteY2" fmla="*/ 76200 h 238125"/>
                  <a:gd name="connsiteX3" fmla="*/ 514350 w 514350"/>
                  <a:gd name="connsiteY3" fmla="*/ 238125 h 238125"/>
                  <a:gd name="connsiteX0-1" fmla="*/ 514350 w 514350"/>
                  <a:gd name="connsiteY0-2" fmla="*/ 238125 h 238125"/>
                  <a:gd name="connsiteX1-3" fmla="*/ 166687 w 514350"/>
                  <a:gd name="connsiteY1-4" fmla="*/ 0 h 238125"/>
                  <a:gd name="connsiteX2-5" fmla="*/ 0 w 514350"/>
                  <a:gd name="connsiteY2-6" fmla="*/ 76200 h 238125"/>
                  <a:gd name="connsiteX3-7" fmla="*/ 514350 w 514350"/>
                  <a:gd name="connsiteY3-8" fmla="*/ 238125 h 238125"/>
                  <a:gd name="connsiteX0-9" fmla="*/ 514350 w 514350"/>
                  <a:gd name="connsiteY0-10" fmla="*/ 238125 h 238125"/>
                  <a:gd name="connsiteX1-11" fmla="*/ 166687 w 514350"/>
                  <a:gd name="connsiteY1-12" fmla="*/ 0 h 238125"/>
                  <a:gd name="connsiteX2-13" fmla="*/ 0 w 514350"/>
                  <a:gd name="connsiteY2-14" fmla="*/ 76200 h 238125"/>
                  <a:gd name="connsiteX3-15" fmla="*/ 514350 w 514350"/>
                  <a:gd name="connsiteY3-16" fmla="*/ 238125 h 238125"/>
                  <a:gd name="connsiteX0-17" fmla="*/ 514350 w 514350"/>
                  <a:gd name="connsiteY0-18" fmla="*/ 238125 h 254155"/>
                  <a:gd name="connsiteX1-19" fmla="*/ 166687 w 514350"/>
                  <a:gd name="connsiteY1-20" fmla="*/ 0 h 254155"/>
                  <a:gd name="connsiteX2-21" fmla="*/ 0 w 514350"/>
                  <a:gd name="connsiteY2-22" fmla="*/ 76200 h 254155"/>
                  <a:gd name="connsiteX3-23" fmla="*/ 514350 w 514350"/>
                  <a:gd name="connsiteY3-24" fmla="*/ 238125 h 254155"/>
                  <a:gd name="connsiteX0-25" fmla="*/ 514350 w 514350"/>
                  <a:gd name="connsiteY0-26" fmla="*/ 238125 h 255479"/>
                  <a:gd name="connsiteX1-27" fmla="*/ 166687 w 514350"/>
                  <a:gd name="connsiteY1-28" fmla="*/ 0 h 255479"/>
                  <a:gd name="connsiteX2-29" fmla="*/ 0 w 514350"/>
                  <a:gd name="connsiteY2-30" fmla="*/ 76200 h 255479"/>
                  <a:gd name="connsiteX3-31" fmla="*/ 514350 w 514350"/>
                  <a:gd name="connsiteY3-32" fmla="*/ 238125 h 255479"/>
                  <a:gd name="connsiteX0-33" fmla="*/ 514350 w 514350"/>
                  <a:gd name="connsiteY0-34" fmla="*/ 238125 h 255479"/>
                  <a:gd name="connsiteX1-35" fmla="*/ 166687 w 514350"/>
                  <a:gd name="connsiteY1-36" fmla="*/ 0 h 255479"/>
                  <a:gd name="connsiteX2-37" fmla="*/ 0 w 514350"/>
                  <a:gd name="connsiteY2-38" fmla="*/ 76200 h 255479"/>
                  <a:gd name="connsiteX3-39" fmla="*/ 514350 w 514350"/>
                  <a:gd name="connsiteY3-40" fmla="*/ 238125 h 255479"/>
                  <a:gd name="connsiteX0-41" fmla="*/ 514350 w 514350"/>
                  <a:gd name="connsiteY0-42" fmla="*/ 238125 h 255479"/>
                  <a:gd name="connsiteX1-43" fmla="*/ 166687 w 514350"/>
                  <a:gd name="connsiteY1-44" fmla="*/ 0 h 255479"/>
                  <a:gd name="connsiteX2-45" fmla="*/ 0 w 514350"/>
                  <a:gd name="connsiteY2-46" fmla="*/ 76200 h 255479"/>
                  <a:gd name="connsiteX3-47" fmla="*/ 514350 w 514350"/>
                  <a:gd name="connsiteY3-48" fmla="*/ 238125 h 255479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</a:cxnLst>
                <a:rect l="l" t="t" r="r" b="b"/>
                <a:pathLst>
                  <a:path w="514350" h="255479">
                    <a:moveTo>
                      <a:pt x="514350" y="238125"/>
                    </a:moveTo>
                    <a:cubicBezTo>
                      <a:pt x="379412" y="201612"/>
                      <a:pt x="282575" y="112712"/>
                      <a:pt x="166687" y="0"/>
                    </a:cubicBezTo>
                    <a:cubicBezTo>
                      <a:pt x="115887" y="6350"/>
                      <a:pt x="50800" y="17463"/>
                      <a:pt x="0" y="76200"/>
                    </a:cubicBezTo>
                    <a:cubicBezTo>
                      <a:pt x="14287" y="149225"/>
                      <a:pt x="180975" y="307975"/>
                      <a:pt x="514350" y="238125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041835">
                      <a:alpha val="20000"/>
                    </a:srgbClr>
                  </a:gs>
                  <a:gs pos="81000">
                    <a:srgbClr val="0B7BA0">
                      <a:alpha val="20000"/>
                    </a:srgbClr>
                  </a:gs>
                  <a:gs pos="97000">
                    <a:srgbClr val="052F5A">
                      <a:alpha val="20000"/>
                    </a:srgbClr>
                  </a:gs>
                </a:gsLst>
                <a:path path="circle">
                  <a:fillToRect l="100000" t="100000"/>
                </a:path>
                <a:tileRect r="-100000" b="-100000"/>
              </a:gradFill>
              <a:ln>
                <a:gradFill>
                  <a:gsLst>
                    <a:gs pos="0">
                      <a:srgbClr val="041835">
                        <a:alpha val="20000"/>
                      </a:srgbClr>
                    </a:gs>
                    <a:gs pos="83000">
                      <a:srgbClr val="0B7BA0">
                        <a:alpha val="20000"/>
                      </a:srgbClr>
                    </a:gs>
                    <a:gs pos="100000">
                      <a:srgbClr val="052F5A">
                        <a:alpha val="20000"/>
                      </a:srgbClr>
                    </a:gs>
                  </a:gsLst>
                  <a:lin ang="5400000" scaled="1"/>
                </a:gra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83" name="任意多边形 82"/>
              <p:cNvSpPr/>
              <p:nvPr/>
            </p:nvSpPr>
            <p:spPr>
              <a:xfrm>
                <a:off x="2405063" y="3971926"/>
                <a:ext cx="572821" cy="333706"/>
              </a:xfrm>
              <a:custGeom>
                <a:avLst/>
                <a:gdLst>
                  <a:gd name="connsiteX0" fmla="*/ 571500 w 571500"/>
                  <a:gd name="connsiteY0" fmla="*/ 0 h 309563"/>
                  <a:gd name="connsiteX1" fmla="*/ 0 w 571500"/>
                  <a:gd name="connsiteY1" fmla="*/ 123825 h 309563"/>
                  <a:gd name="connsiteX2" fmla="*/ 414337 w 571500"/>
                  <a:gd name="connsiteY2" fmla="*/ 309563 h 309563"/>
                  <a:gd name="connsiteX3" fmla="*/ 571500 w 571500"/>
                  <a:gd name="connsiteY3" fmla="*/ 0 h 309563"/>
                  <a:gd name="connsiteX0-1" fmla="*/ 571500 w 571500"/>
                  <a:gd name="connsiteY0-2" fmla="*/ 0 h 309563"/>
                  <a:gd name="connsiteX1-3" fmla="*/ 0 w 571500"/>
                  <a:gd name="connsiteY1-4" fmla="*/ 123825 h 309563"/>
                  <a:gd name="connsiteX2-5" fmla="*/ 414337 w 571500"/>
                  <a:gd name="connsiteY2-6" fmla="*/ 309563 h 309563"/>
                  <a:gd name="connsiteX3-7" fmla="*/ 571500 w 571500"/>
                  <a:gd name="connsiteY3-8" fmla="*/ 0 h 309563"/>
                  <a:gd name="connsiteX0-9" fmla="*/ 571500 w 572680"/>
                  <a:gd name="connsiteY0-10" fmla="*/ 0 h 309563"/>
                  <a:gd name="connsiteX1-11" fmla="*/ 0 w 572680"/>
                  <a:gd name="connsiteY1-12" fmla="*/ 123825 h 309563"/>
                  <a:gd name="connsiteX2-13" fmla="*/ 414337 w 572680"/>
                  <a:gd name="connsiteY2-14" fmla="*/ 309563 h 309563"/>
                  <a:gd name="connsiteX3-15" fmla="*/ 571500 w 572680"/>
                  <a:gd name="connsiteY3-16" fmla="*/ 0 h 309563"/>
                  <a:gd name="connsiteX0-17" fmla="*/ 571500 w 572821"/>
                  <a:gd name="connsiteY0-18" fmla="*/ 0 h 309563"/>
                  <a:gd name="connsiteX1-19" fmla="*/ 0 w 572821"/>
                  <a:gd name="connsiteY1-20" fmla="*/ 123825 h 309563"/>
                  <a:gd name="connsiteX2-21" fmla="*/ 414337 w 572821"/>
                  <a:gd name="connsiteY2-22" fmla="*/ 309563 h 309563"/>
                  <a:gd name="connsiteX3-23" fmla="*/ 571500 w 572821"/>
                  <a:gd name="connsiteY3-24" fmla="*/ 0 h 309563"/>
                  <a:gd name="connsiteX0-25" fmla="*/ 571500 w 572821"/>
                  <a:gd name="connsiteY0-26" fmla="*/ 0 h 328235"/>
                  <a:gd name="connsiteX1-27" fmla="*/ 0 w 572821"/>
                  <a:gd name="connsiteY1-28" fmla="*/ 123825 h 328235"/>
                  <a:gd name="connsiteX2-29" fmla="*/ 414337 w 572821"/>
                  <a:gd name="connsiteY2-30" fmla="*/ 309563 h 328235"/>
                  <a:gd name="connsiteX3-31" fmla="*/ 571500 w 572821"/>
                  <a:gd name="connsiteY3-32" fmla="*/ 0 h 328235"/>
                  <a:gd name="connsiteX0-33" fmla="*/ 571500 w 572821"/>
                  <a:gd name="connsiteY0-34" fmla="*/ 0 h 333706"/>
                  <a:gd name="connsiteX1-35" fmla="*/ 0 w 572821"/>
                  <a:gd name="connsiteY1-36" fmla="*/ 123825 h 333706"/>
                  <a:gd name="connsiteX2-37" fmla="*/ 414337 w 572821"/>
                  <a:gd name="connsiteY2-38" fmla="*/ 309563 h 333706"/>
                  <a:gd name="connsiteX3-39" fmla="*/ 571500 w 572821"/>
                  <a:gd name="connsiteY3-40" fmla="*/ 0 h 33370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</a:cxnLst>
                <a:rect l="l" t="t" r="r" b="b"/>
                <a:pathLst>
                  <a:path w="572821" h="333706">
                    <a:moveTo>
                      <a:pt x="571500" y="0"/>
                    </a:moveTo>
                    <a:cubicBezTo>
                      <a:pt x="381000" y="41275"/>
                      <a:pt x="204788" y="192088"/>
                      <a:pt x="0" y="123825"/>
                    </a:cubicBezTo>
                    <a:cubicBezTo>
                      <a:pt x="9525" y="252413"/>
                      <a:pt x="190500" y="390525"/>
                      <a:pt x="414337" y="309563"/>
                    </a:cubicBezTo>
                    <a:cubicBezTo>
                      <a:pt x="481013" y="263525"/>
                      <a:pt x="585787" y="146051"/>
                      <a:pt x="571500" y="0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041835">
                      <a:alpha val="20000"/>
                    </a:srgbClr>
                  </a:gs>
                  <a:gs pos="81000">
                    <a:srgbClr val="0B7BA0">
                      <a:alpha val="20000"/>
                    </a:srgbClr>
                  </a:gs>
                  <a:gs pos="97000">
                    <a:srgbClr val="052F5A">
                      <a:alpha val="20000"/>
                    </a:srgbClr>
                  </a:gs>
                </a:gsLst>
                <a:path path="circle">
                  <a:fillToRect l="100000" t="100000"/>
                </a:path>
                <a:tileRect r="-100000" b="-100000"/>
              </a:gradFill>
              <a:ln>
                <a:gradFill>
                  <a:gsLst>
                    <a:gs pos="0">
                      <a:srgbClr val="041835">
                        <a:alpha val="20000"/>
                      </a:srgbClr>
                    </a:gs>
                    <a:gs pos="83000">
                      <a:srgbClr val="0B7BA0">
                        <a:alpha val="20000"/>
                      </a:srgbClr>
                    </a:gs>
                    <a:gs pos="100000">
                      <a:srgbClr val="052F5A">
                        <a:alpha val="20000"/>
                      </a:srgbClr>
                    </a:gs>
                  </a:gsLst>
                  <a:lin ang="5400000" scaled="1"/>
                </a:gra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84" name="任意多边形 83"/>
              <p:cNvSpPr/>
              <p:nvPr/>
            </p:nvSpPr>
            <p:spPr>
              <a:xfrm>
                <a:off x="3000375" y="3967163"/>
                <a:ext cx="600075" cy="346009"/>
              </a:xfrm>
              <a:custGeom>
                <a:avLst/>
                <a:gdLst>
                  <a:gd name="connsiteX0" fmla="*/ 0 w 600075"/>
                  <a:gd name="connsiteY0" fmla="*/ 0 h 338137"/>
                  <a:gd name="connsiteX1" fmla="*/ 257175 w 600075"/>
                  <a:gd name="connsiteY1" fmla="*/ 338137 h 338137"/>
                  <a:gd name="connsiteX2" fmla="*/ 600075 w 600075"/>
                  <a:gd name="connsiteY2" fmla="*/ 133350 h 338137"/>
                  <a:gd name="connsiteX3" fmla="*/ 0 w 600075"/>
                  <a:gd name="connsiteY3" fmla="*/ 0 h 338137"/>
                  <a:gd name="connsiteX0-1" fmla="*/ 0 w 600075"/>
                  <a:gd name="connsiteY0-2" fmla="*/ 0 h 338137"/>
                  <a:gd name="connsiteX1-3" fmla="*/ 257175 w 600075"/>
                  <a:gd name="connsiteY1-4" fmla="*/ 338137 h 338137"/>
                  <a:gd name="connsiteX2-5" fmla="*/ 600075 w 600075"/>
                  <a:gd name="connsiteY2-6" fmla="*/ 133350 h 338137"/>
                  <a:gd name="connsiteX3-7" fmla="*/ 0 w 600075"/>
                  <a:gd name="connsiteY3-8" fmla="*/ 0 h 338137"/>
                  <a:gd name="connsiteX0-9" fmla="*/ 0 w 600075"/>
                  <a:gd name="connsiteY0-10" fmla="*/ 0 h 338137"/>
                  <a:gd name="connsiteX1-11" fmla="*/ 257175 w 600075"/>
                  <a:gd name="connsiteY1-12" fmla="*/ 338137 h 338137"/>
                  <a:gd name="connsiteX2-13" fmla="*/ 600075 w 600075"/>
                  <a:gd name="connsiteY2-14" fmla="*/ 133350 h 338137"/>
                  <a:gd name="connsiteX3-15" fmla="*/ 0 w 600075"/>
                  <a:gd name="connsiteY3-16" fmla="*/ 0 h 338137"/>
                  <a:gd name="connsiteX0-17" fmla="*/ 0 w 600075"/>
                  <a:gd name="connsiteY0-18" fmla="*/ 0 h 338137"/>
                  <a:gd name="connsiteX1-19" fmla="*/ 257175 w 600075"/>
                  <a:gd name="connsiteY1-20" fmla="*/ 338137 h 338137"/>
                  <a:gd name="connsiteX2-21" fmla="*/ 600075 w 600075"/>
                  <a:gd name="connsiteY2-22" fmla="*/ 133350 h 338137"/>
                  <a:gd name="connsiteX3-23" fmla="*/ 0 w 600075"/>
                  <a:gd name="connsiteY3-24" fmla="*/ 0 h 338137"/>
                  <a:gd name="connsiteX0-25" fmla="*/ 0 w 600075"/>
                  <a:gd name="connsiteY0-26" fmla="*/ 0 h 346009"/>
                  <a:gd name="connsiteX1-27" fmla="*/ 257175 w 600075"/>
                  <a:gd name="connsiteY1-28" fmla="*/ 338137 h 346009"/>
                  <a:gd name="connsiteX2-29" fmla="*/ 600075 w 600075"/>
                  <a:gd name="connsiteY2-30" fmla="*/ 133350 h 346009"/>
                  <a:gd name="connsiteX3-31" fmla="*/ 0 w 600075"/>
                  <a:gd name="connsiteY3-32" fmla="*/ 0 h 346009"/>
                  <a:gd name="connsiteX0-33" fmla="*/ 0 w 600075"/>
                  <a:gd name="connsiteY0-34" fmla="*/ 0 h 346009"/>
                  <a:gd name="connsiteX1-35" fmla="*/ 257175 w 600075"/>
                  <a:gd name="connsiteY1-36" fmla="*/ 338137 h 346009"/>
                  <a:gd name="connsiteX2-37" fmla="*/ 600075 w 600075"/>
                  <a:gd name="connsiteY2-38" fmla="*/ 133350 h 346009"/>
                  <a:gd name="connsiteX3-39" fmla="*/ 0 w 600075"/>
                  <a:gd name="connsiteY3-40" fmla="*/ 0 h 346009"/>
                  <a:gd name="connsiteX0-41" fmla="*/ 0 w 600075"/>
                  <a:gd name="connsiteY0-42" fmla="*/ 0 h 346009"/>
                  <a:gd name="connsiteX1-43" fmla="*/ 257175 w 600075"/>
                  <a:gd name="connsiteY1-44" fmla="*/ 338137 h 346009"/>
                  <a:gd name="connsiteX2-45" fmla="*/ 600075 w 600075"/>
                  <a:gd name="connsiteY2-46" fmla="*/ 133350 h 346009"/>
                  <a:gd name="connsiteX3-47" fmla="*/ 0 w 600075"/>
                  <a:gd name="connsiteY3-48" fmla="*/ 0 h 346009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</a:cxnLst>
                <a:rect l="l" t="t" r="r" b="b"/>
                <a:pathLst>
                  <a:path w="600075" h="346009">
                    <a:moveTo>
                      <a:pt x="0" y="0"/>
                    </a:moveTo>
                    <a:cubicBezTo>
                      <a:pt x="9525" y="103187"/>
                      <a:pt x="-4762" y="263525"/>
                      <a:pt x="257175" y="338137"/>
                    </a:cubicBezTo>
                    <a:cubicBezTo>
                      <a:pt x="338138" y="369888"/>
                      <a:pt x="528637" y="306387"/>
                      <a:pt x="600075" y="133350"/>
                    </a:cubicBezTo>
                    <a:cubicBezTo>
                      <a:pt x="400050" y="203200"/>
                      <a:pt x="195263" y="68262"/>
                      <a:pt x="0" y="0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041835">
                      <a:alpha val="20000"/>
                    </a:srgbClr>
                  </a:gs>
                  <a:gs pos="81000">
                    <a:srgbClr val="0B7BA0">
                      <a:alpha val="20000"/>
                    </a:srgbClr>
                  </a:gs>
                  <a:gs pos="97000">
                    <a:srgbClr val="052F5A">
                      <a:alpha val="20000"/>
                    </a:srgbClr>
                  </a:gs>
                </a:gsLst>
                <a:path path="circle">
                  <a:fillToRect l="100000" t="100000"/>
                </a:path>
                <a:tileRect r="-100000" b="-100000"/>
              </a:gradFill>
              <a:ln>
                <a:gradFill>
                  <a:gsLst>
                    <a:gs pos="0">
                      <a:srgbClr val="041835">
                        <a:alpha val="20000"/>
                      </a:srgbClr>
                    </a:gs>
                    <a:gs pos="83000">
                      <a:srgbClr val="0B7BA0">
                        <a:alpha val="20000"/>
                      </a:srgbClr>
                    </a:gs>
                    <a:gs pos="100000">
                      <a:srgbClr val="052F5A">
                        <a:alpha val="20000"/>
                      </a:srgbClr>
                    </a:gs>
                  </a:gsLst>
                  <a:lin ang="5400000" scaled="1"/>
                </a:gra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85" name="任意多边形 84"/>
              <p:cNvSpPr/>
              <p:nvPr/>
            </p:nvSpPr>
            <p:spPr>
              <a:xfrm>
                <a:off x="3648075" y="3867151"/>
                <a:ext cx="533400" cy="255241"/>
              </a:xfrm>
              <a:custGeom>
                <a:avLst/>
                <a:gdLst>
                  <a:gd name="connsiteX0" fmla="*/ 0 w 533400"/>
                  <a:gd name="connsiteY0" fmla="*/ 233363 h 233363"/>
                  <a:gd name="connsiteX1" fmla="*/ 338138 w 533400"/>
                  <a:gd name="connsiteY1" fmla="*/ 0 h 233363"/>
                  <a:gd name="connsiteX2" fmla="*/ 533400 w 533400"/>
                  <a:gd name="connsiteY2" fmla="*/ 76200 h 233363"/>
                  <a:gd name="connsiteX3" fmla="*/ 0 w 533400"/>
                  <a:gd name="connsiteY3" fmla="*/ 233363 h 233363"/>
                  <a:gd name="connsiteX0-1" fmla="*/ 0 w 533400"/>
                  <a:gd name="connsiteY0-2" fmla="*/ 233363 h 248542"/>
                  <a:gd name="connsiteX1-3" fmla="*/ 338138 w 533400"/>
                  <a:gd name="connsiteY1-4" fmla="*/ 0 h 248542"/>
                  <a:gd name="connsiteX2-5" fmla="*/ 533400 w 533400"/>
                  <a:gd name="connsiteY2-6" fmla="*/ 76200 h 248542"/>
                  <a:gd name="connsiteX3-7" fmla="*/ 0 w 533400"/>
                  <a:gd name="connsiteY3-8" fmla="*/ 233363 h 248542"/>
                  <a:gd name="connsiteX0-9" fmla="*/ 0 w 533400"/>
                  <a:gd name="connsiteY0-10" fmla="*/ 233363 h 255241"/>
                  <a:gd name="connsiteX1-11" fmla="*/ 338138 w 533400"/>
                  <a:gd name="connsiteY1-12" fmla="*/ 0 h 255241"/>
                  <a:gd name="connsiteX2-13" fmla="*/ 533400 w 533400"/>
                  <a:gd name="connsiteY2-14" fmla="*/ 76200 h 255241"/>
                  <a:gd name="connsiteX3-15" fmla="*/ 0 w 533400"/>
                  <a:gd name="connsiteY3-16" fmla="*/ 233363 h 255241"/>
                  <a:gd name="connsiteX0-17" fmla="*/ 0 w 533400"/>
                  <a:gd name="connsiteY0-18" fmla="*/ 233363 h 255241"/>
                  <a:gd name="connsiteX1-19" fmla="*/ 338138 w 533400"/>
                  <a:gd name="connsiteY1-20" fmla="*/ 0 h 255241"/>
                  <a:gd name="connsiteX2-21" fmla="*/ 533400 w 533400"/>
                  <a:gd name="connsiteY2-22" fmla="*/ 76200 h 255241"/>
                  <a:gd name="connsiteX3-23" fmla="*/ 0 w 533400"/>
                  <a:gd name="connsiteY3-24" fmla="*/ 233363 h 255241"/>
                  <a:gd name="connsiteX0-25" fmla="*/ 0 w 533400"/>
                  <a:gd name="connsiteY0-26" fmla="*/ 233363 h 255241"/>
                  <a:gd name="connsiteX1-27" fmla="*/ 338138 w 533400"/>
                  <a:gd name="connsiteY1-28" fmla="*/ 0 h 255241"/>
                  <a:gd name="connsiteX2-29" fmla="*/ 533400 w 533400"/>
                  <a:gd name="connsiteY2-30" fmla="*/ 76200 h 255241"/>
                  <a:gd name="connsiteX3-31" fmla="*/ 0 w 533400"/>
                  <a:gd name="connsiteY3-32" fmla="*/ 233363 h 255241"/>
                  <a:gd name="connsiteX0-33" fmla="*/ 0 w 533400"/>
                  <a:gd name="connsiteY0-34" fmla="*/ 233363 h 255241"/>
                  <a:gd name="connsiteX1-35" fmla="*/ 338138 w 533400"/>
                  <a:gd name="connsiteY1-36" fmla="*/ 0 h 255241"/>
                  <a:gd name="connsiteX2-37" fmla="*/ 533400 w 533400"/>
                  <a:gd name="connsiteY2-38" fmla="*/ 76200 h 255241"/>
                  <a:gd name="connsiteX3-39" fmla="*/ 0 w 533400"/>
                  <a:gd name="connsiteY3-40" fmla="*/ 233363 h 255241"/>
                  <a:gd name="connsiteX0-41" fmla="*/ 0 w 533400"/>
                  <a:gd name="connsiteY0-42" fmla="*/ 233363 h 255241"/>
                  <a:gd name="connsiteX1-43" fmla="*/ 338138 w 533400"/>
                  <a:gd name="connsiteY1-44" fmla="*/ 0 h 255241"/>
                  <a:gd name="connsiteX2-45" fmla="*/ 533400 w 533400"/>
                  <a:gd name="connsiteY2-46" fmla="*/ 76200 h 255241"/>
                  <a:gd name="connsiteX3-47" fmla="*/ 0 w 533400"/>
                  <a:gd name="connsiteY3-48" fmla="*/ 233363 h 255241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</a:cxnLst>
                <a:rect l="l" t="t" r="r" b="b"/>
                <a:pathLst>
                  <a:path w="533400" h="255241">
                    <a:moveTo>
                      <a:pt x="0" y="233363"/>
                    </a:moveTo>
                    <a:cubicBezTo>
                      <a:pt x="131763" y="203200"/>
                      <a:pt x="249237" y="120651"/>
                      <a:pt x="338138" y="0"/>
                    </a:cubicBezTo>
                    <a:cubicBezTo>
                      <a:pt x="403225" y="1588"/>
                      <a:pt x="477838" y="17463"/>
                      <a:pt x="533400" y="76200"/>
                    </a:cubicBezTo>
                    <a:cubicBezTo>
                      <a:pt x="450850" y="204788"/>
                      <a:pt x="263525" y="300037"/>
                      <a:pt x="0" y="233363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041835">
                      <a:alpha val="20000"/>
                    </a:srgbClr>
                  </a:gs>
                  <a:gs pos="81000">
                    <a:srgbClr val="0B7BA0">
                      <a:alpha val="20000"/>
                    </a:srgbClr>
                  </a:gs>
                  <a:gs pos="97000">
                    <a:srgbClr val="052F5A">
                      <a:alpha val="20000"/>
                    </a:srgbClr>
                  </a:gs>
                </a:gsLst>
                <a:path path="circle">
                  <a:fillToRect l="100000" t="100000"/>
                </a:path>
                <a:tileRect r="-100000" b="-100000"/>
              </a:gradFill>
              <a:ln>
                <a:gradFill>
                  <a:gsLst>
                    <a:gs pos="0">
                      <a:srgbClr val="041835">
                        <a:alpha val="20000"/>
                      </a:srgbClr>
                    </a:gs>
                    <a:gs pos="83000">
                      <a:srgbClr val="0B7BA0">
                        <a:alpha val="20000"/>
                      </a:srgbClr>
                    </a:gs>
                    <a:gs pos="100000">
                      <a:srgbClr val="052F5A">
                        <a:alpha val="20000"/>
                      </a:srgbClr>
                    </a:gs>
                  </a:gsLst>
                  <a:lin ang="5400000" scaled="1"/>
                </a:gra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sp>
          <p:nvSpPr>
            <p:cNvPr id="72" name="文本框 71"/>
            <p:cNvSpPr txBox="1"/>
            <p:nvPr/>
          </p:nvSpPr>
          <p:spPr>
            <a:xfrm>
              <a:off x="3078428" y="1520749"/>
              <a:ext cx="1261884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zh-CN"/>
              </a:defPPr>
              <a:lvl1pPr>
                <a:defRPr sz="2000" cap="all">
                  <a:solidFill>
                    <a:schemeClr val="bg1"/>
                  </a:solidFill>
                  <a:latin typeface="Impact" panose="020B0806030902050204" pitchFamily="34" charset="0"/>
                </a:defRPr>
              </a:lvl1pPr>
            </a:lstStyle>
            <a:p>
              <a:r>
                <a:rPr lang="en-US" altLang="zh-CN" sz="2400" dirty="0">
                  <a:solidFill>
                    <a:srgbClr val="FDF2C4"/>
                  </a:solidFill>
                  <a:latin typeface="黑体" panose="02010609060101010101" pitchFamily="49" charset="-122"/>
                  <a:ea typeface="黑体" panose="02010609060101010101" pitchFamily="49" charset="-122"/>
                </a:rPr>
                <a:t>PART 05</a:t>
              </a:r>
              <a:endParaRPr lang="zh-CN" altLang="en-US" sz="2400" dirty="0">
                <a:solidFill>
                  <a:srgbClr val="FDF2C4"/>
                </a:solidFill>
                <a:latin typeface="黑体" panose="02010609060101010101" pitchFamily="49" charset="-122"/>
                <a:ea typeface="黑体" panose="02010609060101010101" pitchFamily="49" charset="-122"/>
              </a:endParaRPr>
            </a:p>
          </p:txBody>
        </p:sp>
      </p:grpSp>
      <p:sp>
        <p:nvSpPr>
          <p:cNvPr id="87" name="文本框 86"/>
          <p:cNvSpPr txBox="1"/>
          <p:nvPr/>
        </p:nvSpPr>
        <p:spPr>
          <a:xfrm>
            <a:off x="2618181" y="1407159"/>
            <a:ext cx="3877985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zh-CN"/>
            </a:defPPr>
            <a:lvl1pPr>
              <a:defRPr sz="2000" cap="all">
                <a:solidFill>
                  <a:schemeClr val="bg1"/>
                </a:solidFill>
                <a:latin typeface="Impact" panose="020B0806030902050204" pitchFamily="34" charset="0"/>
              </a:defRPr>
            </a:lvl1pPr>
          </a:lstStyle>
          <a:p>
            <a:r>
              <a:rPr lang="zh-CN" altLang="en-US" sz="2400" dirty="0">
                <a:solidFill>
                  <a:srgbClr val="FDF2C4">
                    <a:alpha val="70000"/>
                  </a:srgbClr>
                </a:solidFill>
                <a:latin typeface="黑体" panose="02010609060101010101" pitchFamily="49" charset="-122"/>
                <a:ea typeface="黑体" panose="02010609060101010101" pitchFamily="49" charset="-122"/>
              </a:rPr>
              <a:t>请插入小标题的全部内容一</a:t>
            </a:r>
            <a:endParaRPr lang="zh-CN" altLang="en-US" sz="2400" dirty="0">
              <a:solidFill>
                <a:srgbClr val="FDF2C4">
                  <a:alpha val="70000"/>
                </a:srgbClr>
              </a:solidFill>
              <a:latin typeface="黑体" panose="02010609060101010101" pitchFamily="49" charset="-122"/>
              <a:ea typeface="黑体" panose="02010609060101010101" pitchFamily="49" charset="-122"/>
            </a:endParaRPr>
          </a:p>
        </p:txBody>
      </p:sp>
      <p:sp>
        <p:nvSpPr>
          <p:cNvPr id="88" name="文本框 87"/>
          <p:cNvSpPr txBox="1"/>
          <p:nvPr/>
        </p:nvSpPr>
        <p:spPr>
          <a:xfrm>
            <a:off x="3577632" y="2274764"/>
            <a:ext cx="3877985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zh-CN"/>
            </a:defPPr>
            <a:lvl1pPr>
              <a:defRPr sz="2000" cap="all">
                <a:solidFill>
                  <a:schemeClr val="bg1"/>
                </a:solidFill>
                <a:latin typeface="Impact" panose="020B0806030902050204" pitchFamily="34" charset="0"/>
              </a:defRPr>
            </a:lvl1pPr>
          </a:lstStyle>
          <a:p>
            <a:r>
              <a:rPr lang="zh-CN" altLang="en-US" sz="2400" dirty="0">
                <a:solidFill>
                  <a:srgbClr val="FDF2C4">
                    <a:alpha val="70000"/>
                  </a:srgbClr>
                </a:solidFill>
                <a:latin typeface="黑体" panose="02010609060101010101" pitchFamily="49" charset="-122"/>
                <a:ea typeface="黑体" panose="02010609060101010101" pitchFamily="49" charset="-122"/>
              </a:rPr>
              <a:t>请插入小标题的全部内容二</a:t>
            </a:r>
            <a:endParaRPr lang="zh-CN" altLang="en-US" sz="2400" dirty="0">
              <a:solidFill>
                <a:srgbClr val="FDF2C4">
                  <a:alpha val="70000"/>
                </a:srgbClr>
              </a:solidFill>
              <a:latin typeface="黑体" panose="02010609060101010101" pitchFamily="49" charset="-122"/>
              <a:ea typeface="黑体" panose="02010609060101010101" pitchFamily="49" charset="-122"/>
            </a:endParaRPr>
          </a:p>
        </p:txBody>
      </p:sp>
      <p:sp>
        <p:nvSpPr>
          <p:cNvPr id="89" name="文本框 88"/>
          <p:cNvSpPr txBox="1"/>
          <p:nvPr/>
        </p:nvSpPr>
        <p:spPr>
          <a:xfrm>
            <a:off x="4355485" y="3192015"/>
            <a:ext cx="3877985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zh-CN"/>
            </a:defPPr>
            <a:lvl1pPr>
              <a:defRPr sz="2000" cap="all">
                <a:solidFill>
                  <a:schemeClr val="bg1"/>
                </a:solidFill>
                <a:latin typeface="Impact" panose="020B0806030902050204" pitchFamily="34" charset="0"/>
              </a:defRPr>
            </a:lvl1pPr>
          </a:lstStyle>
          <a:p>
            <a:r>
              <a:rPr lang="zh-CN" altLang="en-US" sz="2400" dirty="0">
                <a:solidFill>
                  <a:srgbClr val="FDF2C4">
                    <a:alpha val="70000"/>
                  </a:srgbClr>
                </a:solidFill>
                <a:latin typeface="黑体" panose="02010609060101010101" pitchFamily="49" charset="-122"/>
                <a:ea typeface="黑体" panose="02010609060101010101" pitchFamily="49" charset="-122"/>
              </a:rPr>
              <a:t>请插入小标题的全部内容三</a:t>
            </a:r>
            <a:endParaRPr lang="zh-CN" altLang="en-US" sz="2400" dirty="0">
              <a:solidFill>
                <a:srgbClr val="FDF2C4">
                  <a:alpha val="70000"/>
                </a:srgbClr>
              </a:solidFill>
              <a:latin typeface="黑体" panose="02010609060101010101" pitchFamily="49" charset="-122"/>
              <a:ea typeface="黑体" panose="02010609060101010101" pitchFamily="49" charset="-122"/>
            </a:endParaRPr>
          </a:p>
        </p:txBody>
      </p:sp>
      <p:sp>
        <p:nvSpPr>
          <p:cNvPr id="90" name="文本框 89"/>
          <p:cNvSpPr txBox="1"/>
          <p:nvPr/>
        </p:nvSpPr>
        <p:spPr>
          <a:xfrm>
            <a:off x="4973019" y="4096901"/>
            <a:ext cx="3877985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zh-CN"/>
            </a:defPPr>
            <a:lvl1pPr>
              <a:defRPr sz="2000" cap="all">
                <a:solidFill>
                  <a:schemeClr val="bg1"/>
                </a:solidFill>
                <a:latin typeface="Impact" panose="020B0806030902050204" pitchFamily="34" charset="0"/>
              </a:defRPr>
            </a:lvl1pPr>
          </a:lstStyle>
          <a:p>
            <a:r>
              <a:rPr lang="zh-CN" altLang="en-US" sz="2400" dirty="0">
                <a:solidFill>
                  <a:srgbClr val="FDF2C4">
                    <a:alpha val="70000"/>
                  </a:srgbClr>
                </a:solidFill>
                <a:latin typeface="黑体" panose="02010609060101010101" pitchFamily="49" charset="-122"/>
                <a:ea typeface="黑体" panose="02010609060101010101" pitchFamily="49" charset="-122"/>
              </a:rPr>
              <a:t>请插入小标题的全部内容四</a:t>
            </a:r>
            <a:endParaRPr lang="zh-CN" altLang="en-US" sz="2400" dirty="0">
              <a:solidFill>
                <a:srgbClr val="FDF2C4">
                  <a:alpha val="70000"/>
                </a:srgbClr>
              </a:solidFill>
              <a:latin typeface="黑体" panose="02010609060101010101" pitchFamily="49" charset="-122"/>
              <a:ea typeface="黑体" panose="02010609060101010101" pitchFamily="49" charset="-122"/>
            </a:endParaRPr>
          </a:p>
        </p:txBody>
      </p:sp>
      <p:sp>
        <p:nvSpPr>
          <p:cNvPr id="91" name="文本框 90"/>
          <p:cNvSpPr txBox="1"/>
          <p:nvPr/>
        </p:nvSpPr>
        <p:spPr>
          <a:xfrm>
            <a:off x="3830002" y="5025461"/>
            <a:ext cx="3877985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zh-CN"/>
            </a:defPPr>
            <a:lvl1pPr>
              <a:defRPr sz="2000" cap="all">
                <a:solidFill>
                  <a:schemeClr val="bg1"/>
                </a:solidFill>
                <a:latin typeface="Impact" panose="020B0806030902050204" pitchFamily="34" charset="0"/>
              </a:defRPr>
            </a:lvl1pPr>
          </a:lstStyle>
          <a:p>
            <a:r>
              <a:rPr lang="zh-CN" altLang="en-US" sz="2400" dirty="0">
                <a:solidFill>
                  <a:srgbClr val="FDF2C4">
                    <a:alpha val="70000"/>
                  </a:srgbClr>
                </a:solidFill>
                <a:latin typeface="黑体" panose="02010609060101010101" pitchFamily="49" charset="-122"/>
                <a:ea typeface="黑体" panose="02010609060101010101" pitchFamily="49" charset="-122"/>
              </a:rPr>
              <a:t>请插入小标题的全部内容五</a:t>
            </a:r>
            <a:endParaRPr lang="zh-CN" altLang="en-US" sz="2400" dirty="0">
              <a:solidFill>
                <a:srgbClr val="FDF2C4">
                  <a:alpha val="70000"/>
                </a:srgbClr>
              </a:solidFill>
              <a:latin typeface="黑体" panose="02010609060101010101" pitchFamily="49" charset="-122"/>
              <a:ea typeface="黑体" panose="02010609060101010101" pitchFamily="49" charset="-122"/>
            </a:endParaRPr>
          </a:p>
        </p:txBody>
      </p:sp>
      <p:sp>
        <p:nvSpPr>
          <p:cNvPr id="95" name="Freeform 5"/>
          <p:cNvSpPr>
            <a:spLocks noEditPoints="1"/>
          </p:cNvSpPr>
          <p:nvPr/>
        </p:nvSpPr>
        <p:spPr bwMode="auto">
          <a:xfrm>
            <a:off x="1338120" y="1813034"/>
            <a:ext cx="1006208" cy="211635"/>
          </a:xfrm>
          <a:custGeom>
            <a:avLst/>
            <a:gdLst>
              <a:gd name="T0" fmla="*/ 997 w 1000"/>
              <a:gd name="T1" fmla="*/ 12 h 208"/>
              <a:gd name="T2" fmla="*/ 982 w 1000"/>
              <a:gd name="T3" fmla="*/ 4 h 208"/>
              <a:gd name="T4" fmla="*/ 611 w 1000"/>
              <a:gd name="T5" fmla="*/ 15 h 208"/>
              <a:gd name="T6" fmla="*/ 389 w 1000"/>
              <a:gd name="T7" fmla="*/ 15 h 208"/>
              <a:gd name="T8" fmla="*/ 18 w 1000"/>
              <a:gd name="T9" fmla="*/ 4 h 208"/>
              <a:gd name="T10" fmla="*/ 2 w 1000"/>
              <a:gd name="T11" fmla="*/ 12 h 208"/>
              <a:gd name="T12" fmla="*/ 129 w 1000"/>
              <a:gd name="T13" fmla="*/ 82 h 208"/>
              <a:gd name="T14" fmla="*/ 283 w 1000"/>
              <a:gd name="T15" fmla="*/ 59 h 208"/>
              <a:gd name="T16" fmla="*/ 382 w 1000"/>
              <a:gd name="T17" fmla="*/ 52 h 208"/>
              <a:gd name="T18" fmla="*/ 267 w 1000"/>
              <a:gd name="T19" fmla="*/ 93 h 208"/>
              <a:gd name="T20" fmla="*/ 289 w 1000"/>
              <a:gd name="T21" fmla="*/ 149 h 208"/>
              <a:gd name="T22" fmla="*/ 375 w 1000"/>
              <a:gd name="T23" fmla="*/ 65 h 208"/>
              <a:gd name="T24" fmla="*/ 488 w 1000"/>
              <a:gd name="T25" fmla="*/ 75 h 208"/>
              <a:gd name="T26" fmla="*/ 470 w 1000"/>
              <a:gd name="T27" fmla="*/ 98 h 208"/>
              <a:gd name="T28" fmla="*/ 467 w 1000"/>
              <a:gd name="T29" fmla="*/ 188 h 208"/>
              <a:gd name="T30" fmla="*/ 492 w 1000"/>
              <a:gd name="T31" fmla="*/ 207 h 208"/>
              <a:gd name="T32" fmla="*/ 515 w 1000"/>
              <a:gd name="T33" fmla="*/ 203 h 208"/>
              <a:gd name="T34" fmla="*/ 545 w 1000"/>
              <a:gd name="T35" fmla="*/ 157 h 208"/>
              <a:gd name="T36" fmla="*/ 511 w 1000"/>
              <a:gd name="T37" fmla="*/ 76 h 208"/>
              <a:gd name="T38" fmla="*/ 540 w 1000"/>
              <a:gd name="T39" fmla="*/ 87 h 208"/>
              <a:gd name="T40" fmla="*/ 713 w 1000"/>
              <a:gd name="T41" fmla="*/ 96 h 208"/>
              <a:gd name="T42" fmla="*/ 739 w 1000"/>
              <a:gd name="T43" fmla="*/ 128 h 208"/>
              <a:gd name="T44" fmla="*/ 671 w 1000"/>
              <a:gd name="T45" fmla="*/ 61 h 208"/>
              <a:gd name="T46" fmla="*/ 731 w 1000"/>
              <a:gd name="T47" fmla="*/ 45 h 208"/>
              <a:gd name="T48" fmla="*/ 872 w 1000"/>
              <a:gd name="T49" fmla="*/ 77 h 208"/>
              <a:gd name="T50" fmla="*/ 871 w 1000"/>
              <a:gd name="T51" fmla="*/ 88 h 208"/>
              <a:gd name="T52" fmla="*/ 500 w 1000"/>
              <a:gd name="T53" fmla="*/ 193 h 208"/>
              <a:gd name="T54" fmla="*/ 500 w 1000"/>
              <a:gd name="T55" fmla="*/ 127 h 208"/>
              <a:gd name="T56" fmla="*/ 525 w 1000"/>
              <a:gd name="T57" fmla="*/ 120 h 208"/>
              <a:gd name="T58" fmla="*/ 505 w 1000"/>
              <a:gd name="T59" fmla="*/ 113 h 208"/>
              <a:gd name="T60" fmla="*/ 495 w 1000"/>
              <a:gd name="T61" fmla="*/ 113 h 208"/>
              <a:gd name="T62" fmla="*/ 474 w 1000"/>
              <a:gd name="T63" fmla="*/ 120 h 208"/>
              <a:gd name="T64" fmla="*/ 525 w 1000"/>
              <a:gd name="T65" fmla="*/ 120 h 2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000" h="208">
                <a:moveTo>
                  <a:pt x="871" y="88"/>
                </a:moveTo>
                <a:cubicBezTo>
                  <a:pt x="872" y="92"/>
                  <a:pt x="976" y="60"/>
                  <a:pt x="997" y="12"/>
                </a:cubicBezTo>
                <a:cubicBezTo>
                  <a:pt x="1000" y="6"/>
                  <a:pt x="995" y="1"/>
                  <a:pt x="990" y="1"/>
                </a:cubicBezTo>
                <a:cubicBezTo>
                  <a:pt x="987" y="0"/>
                  <a:pt x="984" y="1"/>
                  <a:pt x="982" y="4"/>
                </a:cubicBezTo>
                <a:cubicBezTo>
                  <a:pt x="941" y="68"/>
                  <a:pt x="856" y="58"/>
                  <a:pt x="794" y="40"/>
                </a:cubicBezTo>
                <a:cubicBezTo>
                  <a:pt x="733" y="23"/>
                  <a:pt x="674" y="3"/>
                  <a:pt x="611" y="15"/>
                </a:cubicBezTo>
                <a:cubicBezTo>
                  <a:pt x="573" y="23"/>
                  <a:pt x="531" y="39"/>
                  <a:pt x="500" y="65"/>
                </a:cubicBezTo>
                <a:cubicBezTo>
                  <a:pt x="468" y="39"/>
                  <a:pt x="427" y="23"/>
                  <a:pt x="389" y="15"/>
                </a:cubicBezTo>
                <a:cubicBezTo>
                  <a:pt x="325" y="3"/>
                  <a:pt x="266" y="23"/>
                  <a:pt x="206" y="40"/>
                </a:cubicBezTo>
                <a:cubicBezTo>
                  <a:pt x="143" y="58"/>
                  <a:pt x="58" y="68"/>
                  <a:pt x="18" y="4"/>
                </a:cubicBezTo>
                <a:cubicBezTo>
                  <a:pt x="15" y="1"/>
                  <a:pt x="12" y="0"/>
                  <a:pt x="9" y="1"/>
                </a:cubicBezTo>
                <a:cubicBezTo>
                  <a:pt x="4" y="1"/>
                  <a:pt x="0" y="6"/>
                  <a:pt x="2" y="12"/>
                </a:cubicBezTo>
                <a:cubicBezTo>
                  <a:pt x="23" y="60"/>
                  <a:pt x="128" y="92"/>
                  <a:pt x="128" y="88"/>
                </a:cubicBezTo>
                <a:cubicBezTo>
                  <a:pt x="129" y="86"/>
                  <a:pt x="130" y="84"/>
                  <a:pt x="129" y="82"/>
                </a:cubicBezTo>
                <a:cubicBezTo>
                  <a:pt x="129" y="81"/>
                  <a:pt x="128" y="79"/>
                  <a:pt x="127" y="77"/>
                </a:cubicBezTo>
                <a:cubicBezTo>
                  <a:pt x="177" y="95"/>
                  <a:pt x="286" y="63"/>
                  <a:pt x="283" y="59"/>
                </a:cubicBezTo>
                <a:cubicBezTo>
                  <a:pt x="278" y="54"/>
                  <a:pt x="273" y="49"/>
                  <a:pt x="269" y="45"/>
                </a:cubicBezTo>
                <a:cubicBezTo>
                  <a:pt x="307" y="39"/>
                  <a:pt x="345" y="42"/>
                  <a:pt x="382" y="52"/>
                </a:cubicBezTo>
                <a:cubicBezTo>
                  <a:pt x="364" y="53"/>
                  <a:pt x="346" y="55"/>
                  <a:pt x="329" y="61"/>
                </a:cubicBezTo>
                <a:cubicBezTo>
                  <a:pt x="309" y="66"/>
                  <a:pt x="281" y="75"/>
                  <a:pt x="267" y="93"/>
                </a:cubicBezTo>
                <a:cubicBezTo>
                  <a:pt x="260" y="103"/>
                  <a:pt x="256" y="116"/>
                  <a:pt x="260" y="128"/>
                </a:cubicBezTo>
                <a:cubicBezTo>
                  <a:pt x="264" y="140"/>
                  <a:pt x="276" y="150"/>
                  <a:pt x="289" y="149"/>
                </a:cubicBezTo>
                <a:cubicBezTo>
                  <a:pt x="322" y="147"/>
                  <a:pt x="318" y="99"/>
                  <a:pt x="286" y="96"/>
                </a:cubicBezTo>
                <a:cubicBezTo>
                  <a:pt x="311" y="75"/>
                  <a:pt x="343" y="67"/>
                  <a:pt x="375" y="65"/>
                </a:cubicBezTo>
                <a:cubicBezTo>
                  <a:pt x="393" y="65"/>
                  <a:pt x="450" y="65"/>
                  <a:pt x="459" y="87"/>
                </a:cubicBezTo>
                <a:cubicBezTo>
                  <a:pt x="459" y="88"/>
                  <a:pt x="482" y="80"/>
                  <a:pt x="488" y="75"/>
                </a:cubicBezTo>
                <a:cubicBezTo>
                  <a:pt x="488" y="76"/>
                  <a:pt x="488" y="76"/>
                  <a:pt x="488" y="76"/>
                </a:cubicBezTo>
                <a:cubicBezTo>
                  <a:pt x="482" y="83"/>
                  <a:pt x="475" y="90"/>
                  <a:pt x="470" y="98"/>
                </a:cubicBezTo>
                <a:cubicBezTo>
                  <a:pt x="458" y="115"/>
                  <a:pt x="452" y="137"/>
                  <a:pt x="454" y="157"/>
                </a:cubicBezTo>
                <a:cubicBezTo>
                  <a:pt x="455" y="169"/>
                  <a:pt x="460" y="179"/>
                  <a:pt x="467" y="188"/>
                </a:cubicBezTo>
                <a:cubicBezTo>
                  <a:pt x="471" y="193"/>
                  <a:pt x="477" y="198"/>
                  <a:pt x="482" y="202"/>
                </a:cubicBezTo>
                <a:cubicBezTo>
                  <a:pt x="485" y="204"/>
                  <a:pt x="488" y="206"/>
                  <a:pt x="492" y="207"/>
                </a:cubicBezTo>
                <a:cubicBezTo>
                  <a:pt x="495" y="208"/>
                  <a:pt x="502" y="208"/>
                  <a:pt x="506" y="207"/>
                </a:cubicBezTo>
                <a:cubicBezTo>
                  <a:pt x="509" y="207"/>
                  <a:pt x="512" y="205"/>
                  <a:pt x="515" y="203"/>
                </a:cubicBezTo>
                <a:cubicBezTo>
                  <a:pt x="521" y="199"/>
                  <a:pt x="528" y="194"/>
                  <a:pt x="532" y="188"/>
                </a:cubicBezTo>
                <a:cubicBezTo>
                  <a:pt x="540" y="179"/>
                  <a:pt x="544" y="169"/>
                  <a:pt x="545" y="157"/>
                </a:cubicBezTo>
                <a:cubicBezTo>
                  <a:pt x="547" y="137"/>
                  <a:pt x="541" y="115"/>
                  <a:pt x="529" y="98"/>
                </a:cubicBezTo>
                <a:cubicBezTo>
                  <a:pt x="524" y="90"/>
                  <a:pt x="518" y="83"/>
                  <a:pt x="511" y="76"/>
                </a:cubicBezTo>
                <a:cubicBezTo>
                  <a:pt x="511" y="76"/>
                  <a:pt x="511" y="76"/>
                  <a:pt x="512" y="75"/>
                </a:cubicBezTo>
                <a:cubicBezTo>
                  <a:pt x="517" y="80"/>
                  <a:pt x="540" y="88"/>
                  <a:pt x="540" y="87"/>
                </a:cubicBezTo>
                <a:cubicBezTo>
                  <a:pt x="549" y="65"/>
                  <a:pt x="606" y="65"/>
                  <a:pt x="625" y="65"/>
                </a:cubicBezTo>
                <a:cubicBezTo>
                  <a:pt x="656" y="67"/>
                  <a:pt x="688" y="75"/>
                  <a:pt x="713" y="96"/>
                </a:cubicBezTo>
                <a:cubicBezTo>
                  <a:pt x="681" y="99"/>
                  <a:pt x="678" y="147"/>
                  <a:pt x="711" y="149"/>
                </a:cubicBezTo>
                <a:cubicBezTo>
                  <a:pt x="723" y="150"/>
                  <a:pt x="735" y="140"/>
                  <a:pt x="739" y="128"/>
                </a:cubicBezTo>
                <a:cubicBezTo>
                  <a:pt x="743" y="116"/>
                  <a:pt x="740" y="103"/>
                  <a:pt x="732" y="93"/>
                </a:cubicBezTo>
                <a:cubicBezTo>
                  <a:pt x="719" y="75"/>
                  <a:pt x="691" y="66"/>
                  <a:pt x="671" y="61"/>
                </a:cubicBezTo>
                <a:cubicBezTo>
                  <a:pt x="653" y="55"/>
                  <a:pt x="635" y="53"/>
                  <a:pt x="617" y="52"/>
                </a:cubicBezTo>
                <a:cubicBezTo>
                  <a:pt x="654" y="42"/>
                  <a:pt x="693" y="39"/>
                  <a:pt x="731" y="45"/>
                </a:cubicBezTo>
                <a:cubicBezTo>
                  <a:pt x="726" y="49"/>
                  <a:pt x="721" y="54"/>
                  <a:pt x="717" y="59"/>
                </a:cubicBezTo>
                <a:cubicBezTo>
                  <a:pt x="713" y="63"/>
                  <a:pt x="823" y="95"/>
                  <a:pt x="872" y="77"/>
                </a:cubicBezTo>
                <a:cubicBezTo>
                  <a:pt x="871" y="79"/>
                  <a:pt x="871" y="81"/>
                  <a:pt x="870" y="82"/>
                </a:cubicBezTo>
                <a:cubicBezTo>
                  <a:pt x="869" y="84"/>
                  <a:pt x="870" y="86"/>
                  <a:pt x="871" y="88"/>
                </a:cubicBezTo>
                <a:close/>
                <a:moveTo>
                  <a:pt x="502" y="190"/>
                </a:moveTo>
                <a:cubicBezTo>
                  <a:pt x="501" y="191"/>
                  <a:pt x="501" y="192"/>
                  <a:pt x="500" y="193"/>
                </a:cubicBezTo>
                <a:cubicBezTo>
                  <a:pt x="499" y="192"/>
                  <a:pt x="498" y="191"/>
                  <a:pt x="497" y="190"/>
                </a:cubicBezTo>
                <a:cubicBezTo>
                  <a:pt x="479" y="171"/>
                  <a:pt x="479" y="144"/>
                  <a:pt x="500" y="127"/>
                </a:cubicBezTo>
                <a:cubicBezTo>
                  <a:pt x="521" y="144"/>
                  <a:pt x="520" y="171"/>
                  <a:pt x="502" y="190"/>
                </a:cubicBezTo>
                <a:close/>
                <a:moveTo>
                  <a:pt x="525" y="120"/>
                </a:moveTo>
                <a:cubicBezTo>
                  <a:pt x="532" y="131"/>
                  <a:pt x="533" y="146"/>
                  <a:pt x="531" y="159"/>
                </a:cubicBezTo>
                <a:cubicBezTo>
                  <a:pt x="530" y="141"/>
                  <a:pt x="521" y="124"/>
                  <a:pt x="505" y="113"/>
                </a:cubicBezTo>
                <a:cubicBezTo>
                  <a:pt x="503" y="111"/>
                  <a:pt x="501" y="111"/>
                  <a:pt x="500" y="111"/>
                </a:cubicBezTo>
                <a:cubicBezTo>
                  <a:pt x="498" y="111"/>
                  <a:pt x="496" y="111"/>
                  <a:pt x="495" y="113"/>
                </a:cubicBezTo>
                <a:cubicBezTo>
                  <a:pt x="479" y="124"/>
                  <a:pt x="470" y="141"/>
                  <a:pt x="469" y="159"/>
                </a:cubicBezTo>
                <a:cubicBezTo>
                  <a:pt x="466" y="146"/>
                  <a:pt x="468" y="131"/>
                  <a:pt x="474" y="120"/>
                </a:cubicBezTo>
                <a:cubicBezTo>
                  <a:pt x="481" y="107"/>
                  <a:pt x="489" y="96"/>
                  <a:pt x="500" y="86"/>
                </a:cubicBezTo>
                <a:cubicBezTo>
                  <a:pt x="510" y="96"/>
                  <a:pt x="519" y="107"/>
                  <a:pt x="525" y="120"/>
                </a:cubicBezTo>
                <a:close/>
              </a:path>
            </a:pathLst>
          </a:custGeom>
          <a:gradFill flip="none" rotWithShape="1">
            <a:gsLst>
              <a:gs pos="0">
                <a:srgbClr val="FDF2C4"/>
              </a:gs>
              <a:gs pos="100000">
                <a:srgbClr val="FDF2C4"/>
              </a:gs>
              <a:gs pos="50000">
                <a:srgbClr val="977037"/>
              </a:gs>
            </a:gsLst>
            <a:path path="shape">
              <a:fillToRect l="50000" t="50000" r="50000" b="50000"/>
            </a:path>
            <a:tileRect/>
          </a:gradFill>
          <a:ln w="3175">
            <a:solidFill>
              <a:srgbClr val="977037"/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96" name="Freeform 5"/>
          <p:cNvSpPr>
            <a:spLocks noEditPoints="1"/>
          </p:cNvSpPr>
          <p:nvPr/>
        </p:nvSpPr>
        <p:spPr bwMode="auto">
          <a:xfrm>
            <a:off x="2376107" y="2717221"/>
            <a:ext cx="1006208" cy="211635"/>
          </a:xfrm>
          <a:custGeom>
            <a:avLst/>
            <a:gdLst>
              <a:gd name="T0" fmla="*/ 997 w 1000"/>
              <a:gd name="T1" fmla="*/ 12 h 208"/>
              <a:gd name="T2" fmla="*/ 982 w 1000"/>
              <a:gd name="T3" fmla="*/ 4 h 208"/>
              <a:gd name="T4" fmla="*/ 611 w 1000"/>
              <a:gd name="T5" fmla="*/ 15 h 208"/>
              <a:gd name="T6" fmla="*/ 389 w 1000"/>
              <a:gd name="T7" fmla="*/ 15 h 208"/>
              <a:gd name="T8" fmla="*/ 18 w 1000"/>
              <a:gd name="T9" fmla="*/ 4 h 208"/>
              <a:gd name="T10" fmla="*/ 2 w 1000"/>
              <a:gd name="T11" fmla="*/ 12 h 208"/>
              <a:gd name="T12" fmla="*/ 129 w 1000"/>
              <a:gd name="T13" fmla="*/ 82 h 208"/>
              <a:gd name="T14" fmla="*/ 283 w 1000"/>
              <a:gd name="T15" fmla="*/ 59 h 208"/>
              <a:gd name="T16" fmla="*/ 382 w 1000"/>
              <a:gd name="T17" fmla="*/ 52 h 208"/>
              <a:gd name="T18" fmla="*/ 267 w 1000"/>
              <a:gd name="T19" fmla="*/ 93 h 208"/>
              <a:gd name="T20" fmla="*/ 289 w 1000"/>
              <a:gd name="T21" fmla="*/ 149 h 208"/>
              <a:gd name="T22" fmla="*/ 375 w 1000"/>
              <a:gd name="T23" fmla="*/ 65 h 208"/>
              <a:gd name="T24" fmla="*/ 488 w 1000"/>
              <a:gd name="T25" fmla="*/ 75 h 208"/>
              <a:gd name="T26" fmla="*/ 470 w 1000"/>
              <a:gd name="T27" fmla="*/ 98 h 208"/>
              <a:gd name="T28" fmla="*/ 467 w 1000"/>
              <a:gd name="T29" fmla="*/ 188 h 208"/>
              <a:gd name="T30" fmla="*/ 492 w 1000"/>
              <a:gd name="T31" fmla="*/ 207 h 208"/>
              <a:gd name="T32" fmla="*/ 515 w 1000"/>
              <a:gd name="T33" fmla="*/ 203 h 208"/>
              <a:gd name="T34" fmla="*/ 545 w 1000"/>
              <a:gd name="T35" fmla="*/ 157 h 208"/>
              <a:gd name="T36" fmla="*/ 511 w 1000"/>
              <a:gd name="T37" fmla="*/ 76 h 208"/>
              <a:gd name="T38" fmla="*/ 540 w 1000"/>
              <a:gd name="T39" fmla="*/ 87 h 208"/>
              <a:gd name="T40" fmla="*/ 713 w 1000"/>
              <a:gd name="T41" fmla="*/ 96 h 208"/>
              <a:gd name="T42" fmla="*/ 739 w 1000"/>
              <a:gd name="T43" fmla="*/ 128 h 208"/>
              <a:gd name="T44" fmla="*/ 671 w 1000"/>
              <a:gd name="T45" fmla="*/ 61 h 208"/>
              <a:gd name="T46" fmla="*/ 731 w 1000"/>
              <a:gd name="T47" fmla="*/ 45 h 208"/>
              <a:gd name="T48" fmla="*/ 872 w 1000"/>
              <a:gd name="T49" fmla="*/ 77 h 208"/>
              <a:gd name="T50" fmla="*/ 871 w 1000"/>
              <a:gd name="T51" fmla="*/ 88 h 208"/>
              <a:gd name="T52" fmla="*/ 500 w 1000"/>
              <a:gd name="T53" fmla="*/ 193 h 208"/>
              <a:gd name="T54" fmla="*/ 500 w 1000"/>
              <a:gd name="T55" fmla="*/ 127 h 208"/>
              <a:gd name="T56" fmla="*/ 525 w 1000"/>
              <a:gd name="T57" fmla="*/ 120 h 208"/>
              <a:gd name="T58" fmla="*/ 505 w 1000"/>
              <a:gd name="T59" fmla="*/ 113 h 208"/>
              <a:gd name="T60" fmla="*/ 495 w 1000"/>
              <a:gd name="T61" fmla="*/ 113 h 208"/>
              <a:gd name="T62" fmla="*/ 474 w 1000"/>
              <a:gd name="T63" fmla="*/ 120 h 208"/>
              <a:gd name="T64" fmla="*/ 525 w 1000"/>
              <a:gd name="T65" fmla="*/ 120 h 2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000" h="208">
                <a:moveTo>
                  <a:pt x="871" y="88"/>
                </a:moveTo>
                <a:cubicBezTo>
                  <a:pt x="872" y="92"/>
                  <a:pt x="976" y="60"/>
                  <a:pt x="997" y="12"/>
                </a:cubicBezTo>
                <a:cubicBezTo>
                  <a:pt x="1000" y="6"/>
                  <a:pt x="995" y="1"/>
                  <a:pt x="990" y="1"/>
                </a:cubicBezTo>
                <a:cubicBezTo>
                  <a:pt x="987" y="0"/>
                  <a:pt x="984" y="1"/>
                  <a:pt x="982" y="4"/>
                </a:cubicBezTo>
                <a:cubicBezTo>
                  <a:pt x="941" y="68"/>
                  <a:pt x="856" y="58"/>
                  <a:pt x="794" y="40"/>
                </a:cubicBezTo>
                <a:cubicBezTo>
                  <a:pt x="733" y="23"/>
                  <a:pt x="674" y="3"/>
                  <a:pt x="611" y="15"/>
                </a:cubicBezTo>
                <a:cubicBezTo>
                  <a:pt x="573" y="23"/>
                  <a:pt x="531" y="39"/>
                  <a:pt x="500" y="65"/>
                </a:cubicBezTo>
                <a:cubicBezTo>
                  <a:pt x="468" y="39"/>
                  <a:pt x="427" y="23"/>
                  <a:pt x="389" y="15"/>
                </a:cubicBezTo>
                <a:cubicBezTo>
                  <a:pt x="325" y="3"/>
                  <a:pt x="266" y="23"/>
                  <a:pt x="206" y="40"/>
                </a:cubicBezTo>
                <a:cubicBezTo>
                  <a:pt x="143" y="58"/>
                  <a:pt x="58" y="68"/>
                  <a:pt x="18" y="4"/>
                </a:cubicBezTo>
                <a:cubicBezTo>
                  <a:pt x="15" y="1"/>
                  <a:pt x="12" y="0"/>
                  <a:pt x="9" y="1"/>
                </a:cubicBezTo>
                <a:cubicBezTo>
                  <a:pt x="4" y="1"/>
                  <a:pt x="0" y="6"/>
                  <a:pt x="2" y="12"/>
                </a:cubicBezTo>
                <a:cubicBezTo>
                  <a:pt x="23" y="60"/>
                  <a:pt x="128" y="92"/>
                  <a:pt x="128" y="88"/>
                </a:cubicBezTo>
                <a:cubicBezTo>
                  <a:pt x="129" y="86"/>
                  <a:pt x="130" y="84"/>
                  <a:pt x="129" y="82"/>
                </a:cubicBezTo>
                <a:cubicBezTo>
                  <a:pt x="129" y="81"/>
                  <a:pt x="128" y="79"/>
                  <a:pt x="127" y="77"/>
                </a:cubicBezTo>
                <a:cubicBezTo>
                  <a:pt x="177" y="95"/>
                  <a:pt x="286" y="63"/>
                  <a:pt x="283" y="59"/>
                </a:cubicBezTo>
                <a:cubicBezTo>
                  <a:pt x="278" y="54"/>
                  <a:pt x="273" y="49"/>
                  <a:pt x="269" y="45"/>
                </a:cubicBezTo>
                <a:cubicBezTo>
                  <a:pt x="307" y="39"/>
                  <a:pt x="345" y="42"/>
                  <a:pt x="382" y="52"/>
                </a:cubicBezTo>
                <a:cubicBezTo>
                  <a:pt x="364" y="53"/>
                  <a:pt x="346" y="55"/>
                  <a:pt x="329" y="61"/>
                </a:cubicBezTo>
                <a:cubicBezTo>
                  <a:pt x="309" y="66"/>
                  <a:pt x="281" y="75"/>
                  <a:pt x="267" y="93"/>
                </a:cubicBezTo>
                <a:cubicBezTo>
                  <a:pt x="260" y="103"/>
                  <a:pt x="256" y="116"/>
                  <a:pt x="260" y="128"/>
                </a:cubicBezTo>
                <a:cubicBezTo>
                  <a:pt x="264" y="140"/>
                  <a:pt x="276" y="150"/>
                  <a:pt x="289" y="149"/>
                </a:cubicBezTo>
                <a:cubicBezTo>
                  <a:pt x="322" y="147"/>
                  <a:pt x="318" y="99"/>
                  <a:pt x="286" y="96"/>
                </a:cubicBezTo>
                <a:cubicBezTo>
                  <a:pt x="311" y="75"/>
                  <a:pt x="343" y="67"/>
                  <a:pt x="375" y="65"/>
                </a:cubicBezTo>
                <a:cubicBezTo>
                  <a:pt x="393" y="65"/>
                  <a:pt x="450" y="65"/>
                  <a:pt x="459" y="87"/>
                </a:cubicBezTo>
                <a:cubicBezTo>
                  <a:pt x="459" y="88"/>
                  <a:pt x="482" y="80"/>
                  <a:pt x="488" y="75"/>
                </a:cubicBezTo>
                <a:cubicBezTo>
                  <a:pt x="488" y="76"/>
                  <a:pt x="488" y="76"/>
                  <a:pt x="488" y="76"/>
                </a:cubicBezTo>
                <a:cubicBezTo>
                  <a:pt x="482" y="83"/>
                  <a:pt x="475" y="90"/>
                  <a:pt x="470" y="98"/>
                </a:cubicBezTo>
                <a:cubicBezTo>
                  <a:pt x="458" y="115"/>
                  <a:pt x="452" y="137"/>
                  <a:pt x="454" y="157"/>
                </a:cubicBezTo>
                <a:cubicBezTo>
                  <a:pt x="455" y="169"/>
                  <a:pt x="460" y="179"/>
                  <a:pt x="467" y="188"/>
                </a:cubicBezTo>
                <a:cubicBezTo>
                  <a:pt x="471" y="193"/>
                  <a:pt x="477" y="198"/>
                  <a:pt x="482" y="202"/>
                </a:cubicBezTo>
                <a:cubicBezTo>
                  <a:pt x="485" y="204"/>
                  <a:pt x="488" y="206"/>
                  <a:pt x="492" y="207"/>
                </a:cubicBezTo>
                <a:cubicBezTo>
                  <a:pt x="495" y="208"/>
                  <a:pt x="502" y="208"/>
                  <a:pt x="506" y="207"/>
                </a:cubicBezTo>
                <a:cubicBezTo>
                  <a:pt x="509" y="207"/>
                  <a:pt x="512" y="205"/>
                  <a:pt x="515" y="203"/>
                </a:cubicBezTo>
                <a:cubicBezTo>
                  <a:pt x="521" y="199"/>
                  <a:pt x="528" y="194"/>
                  <a:pt x="532" y="188"/>
                </a:cubicBezTo>
                <a:cubicBezTo>
                  <a:pt x="540" y="179"/>
                  <a:pt x="544" y="169"/>
                  <a:pt x="545" y="157"/>
                </a:cubicBezTo>
                <a:cubicBezTo>
                  <a:pt x="547" y="137"/>
                  <a:pt x="541" y="115"/>
                  <a:pt x="529" y="98"/>
                </a:cubicBezTo>
                <a:cubicBezTo>
                  <a:pt x="524" y="90"/>
                  <a:pt x="518" y="83"/>
                  <a:pt x="511" y="76"/>
                </a:cubicBezTo>
                <a:cubicBezTo>
                  <a:pt x="511" y="76"/>
                  <a:pt x="511" y="76"/>
                  <a:pt x="512" y="75"/>
                </a:cubicBezTo>
                <a:cubicBezTo>
                  <a:pt x="517" y="80"/>
                  <a:pt x="540" y="88"/>
                  <a:pt x="540" y="87"/>
                </a:cubicBezTo>
                <a:cubicBezTo>
                  <a:pt x="549" y="65"/>
                  <a:pt x="606" y="65"/>
                  <a:pt x="625" y="65"/>
                </a:cubicBezTo>
                <a:cubicBezTo>
                  <a:pt x="656" y="67"/>
                  <a:pt x="688" y="75"/>
                  <a:pt x="713" y="96"/>
                </a:cubicBezTo>
                <a:cubicBezTo>
                  <a:pt x="681" y="99"/>
                  <a:pt x="678" y="147"/>
                  <a:pt x="711" y="149"/>
                </a:cubicBezTo>
                <a:cubicBezTo>
                  <a:pt x="723" y="150"/>
                  <a:pt x="735" y="140"/>
                  <a:pt x="739" y="128"/>
                </a:cubicBezTo>
                <a:cubicBezTo>
                  <a:pt x="743" y="116"/>
                  <a:pt x="740" y="103"/>
                  <a:pt x="732" y="93"/>
                </a:cubicBezTo>
                <a:cubicBezTo>
                  <a:pt x="719" y="75"/>
                  <a:pt x="691" y="66"/>
                  <a:pt x="671" y="61"/>
                </a:cubicBezTo>
                <a:cubicBezTo>
                  <a:pt x="653" y="55"/>
                  <a:pt x="635" y="53"/>
                  <a:pt x="617" y="52"/>
                </a:cubicBezTo>
                <a:cubicBezTo>
                  <a:pt x="654" y="42"/>
                  <a:pt x="693" y="39"/>
                  <a:pt x="731" y="45"/>
                </a:cubicBezTo>
                <a:cubicBezTo>
                  <a:pt x="726" y="49"/>
                  <a:pt x="721" y="54"/>
                  <a:pt x="717" y="59"/>
                </a:cubicBezTo>
                <a:cubicBezTo>
                  <a:pt x="713" y="63"/>
                  <a:pt x="823" y="95"/>
                  <a:pt x="872" y="77"/>
                </a:cubicBezTo>
                <a:cubicBezTo>
                  <a:pt x="871" y="79"/>
                  <a:pt x="871" y="81"/>
                  <a:pt x="870" y="82"/>
                </a:cubicBezTo>
                <a:cubicBezTo>
                  <a:pt x="869" y="84"/>
                  <a:pt x="870" y="86"/>
                  <a:pt x="871" y="88"/>
                </a:cubicBezTo>
                <a:close/>
                <a:moveTo>
                  <a:pt x="502" y="190"/>
                </a:moveTo>
                <a:cubicBezTo>
                  <a:pt x="501" y="191"/>
                  <a:pt x="501" y="192"/>
                  <a:pt x="500" y="193"/>
                </a:cubicBezTo>
                <a:cubicBezTo>
                  <a:pt x="499" y="192"/>
                  <a:pt x="498" y="191"/>
                  <a:pt x="497" y="190"/>
                </a:cubicBezTo>
                <a:cubicBezTo>
                  <a:pt x="479" y="171"/>
                  <a:pt x="479" y="144"/>
                  <a:pt x="500" y="127"/>
                </a:cubicBezTo>
                <a:cubicBezTo>
                  <a:pt x="521" y="144"/>
                  <a:pt x="520" y="171"/>
                  <a:pt x="502" y="190"/>
                </a:cubicBezTo>
                <a:close/>
                <a:moveTo>
                  <a:pt x="525" y="120"/>
                </a:moveTo>
                <a:cubicBezTo>
                  <a:pt x="532" y="131"/>
                  <a:pt x="533" y="146"/>
                  <a:pt x="531" y="159"/>
                </a:cubicBezTo>
                <a:cubicBezTo>
                  <a:pt x="530" y="141"/>
                  <a:pt x="521" y="124"/>
                  <a:pt x="505" y="113"/>
                </a:cubicBezTo>
                <a:cubicBezTo>
                  <a:pt x="503" y="111"/>
                  <a:pt x="501" y="111"/>
                  <a:pt x="500" y="111"/>
                </a:cubicBezTo>
                <a:cubicBezTo>
                  <a:pt x="498" y="111"/>
                  <a:pt x="496" y="111"/>
                  <a:pt x="495" y="113"/>
                </a:cubicBezTo>
                <a:cubicBezTo>
                  <a:pt x="479" y="124"/>
                  <a:pt x="470" y="141"/>
                  <a:pt x="469" y="159"/>
                </a:cubicBezTo>
                <a:cubicBezTo>
                  <a:pt x="466" y="146"/>
                  <a:pt x="468" y="131"/>
                  <a:pt x="474" y="120"/>
                </a:cubicBezTo>
                <a:cubicBezTo>
                  <a:pt x="481" y="107"/>
                  <a:pt x="489" y="96"/>
                  <a:pt x="500" y="86"/>
                </a:cubicBezTo>
                <a:cubicBezTo>
                  <a:pt x="510" y="96"/>
                  <a:pt x="519" y="107"/>
                  <a:pt x="525" y="120"/>
                </a:cubicBezTo>
                <a:close/>
              </a:path>
            </a:pathLst>
          </a:custGeom>
          <a:gradFill flip="none" rotWithShape="1">
            <a:gsLst>
              <a:gs pos="0">
                <a:srgbClr val="FDF2C4"/>
              </a:gs>
              <a:gs pos="100000">
                <a:srgbClr val="FDF2C4"/>
              </a:gs>
              <a:gs pos="50000">
                <a:srgbClr val="977037"/>
              </a:gs>
            </a:gsLst>
            <a:path path="shape">
              <a:fillToRect l="50000" t="50000" r="50000" b="50000"/>
            </a:path>
            <a:tileRect/>
          </a:gradFill>
          <a:ln w="3175">
            <a:solidFill>
              <a:srgbClr val="977037"/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97" name="Freeform 5"/>
          <p:cNvSpPr>
            <a:spLocks noEditPoints="1"/>
          </p:cNvSpPr>
          <p:nvPr/>
        </p:nvSpPr>
        <p:spPr bwMode="auto">
          <a:xfrm>
            <a:off x="3106852" y="3620990"/>
            <a:ext cx="1006208" cy="211635"/>
          </a:xfrm>
          <a:custGeom>
            <a:avLst/>
            <a:gdLst>
              <a:gd name="T0" fmla="*/ 997 w 1000"/>
              <a:gd name="T1" fmla="*/ 12 h 208"/>
              <a:gd name="T2" fmla="*/ 982 w 1000"/>
              <a:gd name="T3" fmla="*/ 4 h 208"/>
              <a:gd name="T4" fmla="*/ 611 w 1000"/>
              <a:gd name="T5" fmla="*/ 15 h 208"/>
              <a:gd name="T6" fmla="*/ 389 w 1000"/>
              <a:gd name="T7" fmla="*/ 15 h 208"/>
              <a:gd name="T8" fmla="*/ 18 w 1000"/>
              <a:gd name="T9" fmla="*/ 4 h 208"/>
              <a:gd name="T10" fmla="*/ 2 w 1000"/>
              <a:gd name="T11" fmla="*/ 12 h 208"/>
              <a:gd name="T12" fmla="*/ 129 w 1000"/>
              <a:gd name="T13" fmla="*/ 82 h 208"/>
              <a:gd name="T14" fmla="*/ 283 w 1000"/>
              <a:gd name="T15" fmla="*/ 59 h 208"/>
              <a:gd name="T16" fmla="*/ 382 w 1000"/>
              <a:gd name="T17" fmla="*/ 52 h 208"/>
              <a:gd name="T18" fmla="*/ 267 w 1000"/>
              <a:gd name="T19" fmla="*/ 93 h 208"/>
              <a:gd name="T20" fmla="*/ 289 w 1000"/>
              <a:gd name="T21" fmla="*/ 149 h 208"/>
              <a:gd name="T22" fmla="*/ 375 w 1000"/>
              <a:gd name="T23" fmla="*/ 65 h 208"/>
              <a:gd name="T24" fmla="*/ 488 w 1000"/>
              <a:gd name="T25" fmla="*/ 75 h 208"/>
              <a:gd name="T26" fmla="*/ 470 w 1000"/>
              <a:gd name="T27" fmla="*/ 98 h 208"/>
              <a:gd name="T28" fmla="*/ 467 w 1000"/>
              <a:gd name="T29" fmla="*/ 188 h 208"/>
              <a:gd name="T30" fmla="*/ 492 w 1000"/>
              <a:gd name="T31" fmla="*/ 207 h 208"/>
              <a:gd name="T32" fmla="*/ 515 w 1000"/>
              <a:gd name="T33" fmla="*/ 203 h 208"/>
              <a:gd name="T34" fmla="*/ 545 w 1000"/>
              <a:gd name="T35" fmla="*/ 157 h 208"/>
              <a:gd name="T36" fmla="*/ 511 w 1000"/>
              <a:gd name="T37" fmla="*/ 76 h 208"/>
              <a:gd name="T38" fmla="*/ 540 w 1000"/>
              <a:gd name="T39" fmla="*/ 87 h 208"/>
              <a:gd name="T40" fmla="*/ 713 w 1000"/>
              <a:gd name="T41" fmla="*/ 96 h 208"/>
              <a:gd name="T42" fmla="*/ 739 w 1000"/>
              <a:gd name="T43" fmla="*/ 128 h 208"/>
              <a:gd name="T44" fmla="*/ 671 w 1000"/>
              <a:gd name="T45" fmla="*/ 61 h 208"/>
              <a:gd name="T46" fmla="*/ 731 w 1000"/>
              <a:gd name="T47" fmla="*/ 45 h 208"/>
              <a:gd name="T48" fmla="*/ 872 w 1000"/>
              <a:gd name="T49" fmla="*/ 77 h 208"/>
              <a:gd name="T50" fmla="*/ 871 w 1000"/>
              <a:gd name="T51" fmla="*/ 88 h 208"/>
              <a:gd name="T52" fmla="*/ 500 w 1000"/>
              <a:gd name="T53" fmla="*/ 193 h 208"/>
              <a:gd name="T54" fmla="*/ 500 w 1000"/>
              <a:gd name="T55" fmla="*/ 127 h 208"/>
              <a:gd name="T56" fmla="*/ 525 w 1000"/>
              <a:gd name="T57" fmla="*/ 120 h 208"/>
              <a:gd name="T58" fmla="*/ 505 w 1000"/>
              <a:gd name="T59" fmla="*/ 113 h 208"/>
              <a:gd name="T60" fmla="*/ 495 w 1000"/>
              <a:gd name="T61" fmla="*/ 113 h 208"/>
              <a:gd name="T62" fmla="*/ 474 w 1000"/>
              <a:gd name="T63" fmla="*/ 120 h 208"/>
              <a:gd name="T64" fmla="*/ 525 w 1000"/>
              <a:gd name="T65" fmla="*/ 120 h 2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000" h="208">
                <a:moveTo>
                  <a:pt x="871" y="88"/>
                </a:moveTo>
                <a:cubicBezTo>
                  <a:pt x="872" y="92"/>
                  <a:pt x="976" y="60"/>
                  <a:pt x="997" y="12"/>
                </a:cubicBezTo>
                <a:cubicBezTo>
                  <a:pt x="1000" y="6"/>
                  <a:pt x="995" y="1"/>
                  <a:pt x="990" y="1"/>
                </a:cubicBezTo>
                <a:cubicBezTo>
                  <a:pt x="987" y="0"/>
                  <a:pt x="984" y="1"/>
                  <a:pt x="982" y="4"/>
                </a:cubicBezTo>
                <a:cubicBezTo>
                  <a:pt x="941" y="68"/>
                  <a:pt x="856" y="58"/>
                  <a:pt x="794" y="40"/>
                </a:cubicBezTo>
                <a:cubicBezTo>
                  <a:pt x="733" y="23"/>
                  <a:pt x="674" y="3"/>
                  <a:pt x="611" y="15"/>
                </a:cubicBezTo>
                <a:cubicBezTo>
                  <a:pt x="573" y="23"/>
                  <a:pt x="531" y="39"/>
                  <a:pt x="500" y="65"/>
                </a:cubicBezTo>
                <a:cubicBezTo>
                  <a:pt x="468" y="39"/>
                  <a:pt x="427" y="23"/>
                  <a:pt x="389" y="15"/>
                </a:cubicBezTo>
                <a:cubicBezTo>
                  <a:pt x="325" y="3"/>
                  <a:pt x="266" y="23"/>
                  <a:pt x="206" y="40"/>
                </a:cubicBezTo>
                <a:cubicBezTo>
                  <a:pt x="143" y="58"/>
                  <a:pt x="58" y="68"/>
                  <a:pt x="18" y="4"/>
                </a:cubicBezTo>
                <a:cubicBezTo>
                  <a:pt x="15" y="1"/>
                  <a:pt x="12" y="0"/>
                  <a:pt x="9" y="1"/>
                </a:cubicBezTo>
                <a:cubicBezTo>
                  <a:pt x="4" y="1"/>
                  <a:pt x="0" y="6"/>
                  <a:pt x="2" y="12"/>
                </a:cubicBezTo>
                <a:cubicBezTo>
                  <a:pt x="23" y="60"/>
                  <a:pt x="128" y="92"/>
                  <a:pt x="128" y="88"/>
                </a:cubicBezTo>
                <a:cubicBezTo>
                  <a:pt x="129" y="86"/>
                  <a:pt x="130" y="84"/>
                  <a:pt x="129" y="82"/>
                </a:cubicBezTo>
                <a:cubicBezTo>
                  <a:pt x="129" y="81"/>
                  <a:pt x="128" y="79"/>
                  <a:pt x="127" y="77"/>
                </a:cubicBezTo>
                <a:cubicBezTo>
                  <a:pt x="177" y="95"/>
                  <a:pt x="286" y="63"/>
                  <a:pt x="283" y="59"/>
                </a:cubicBezTo>
                <a:cubicBezTo>
                  <a:pt x="278" y="54"/>
                  <a:pt x="273" y="49"/>
                  <a:pt x="269" y="45"/>
                </a:cubicBezTo>
                <a:cubicBezTo>
                  <a:pt x="307" y="39"/>
                  <a:pt x="345" y="42"/>
                  <a:pt x="382" y="52"/>
                </a:cubicBezTo>
                <a:cubicBezTo>
                  <a:pt x="364" y="53"/>
                  <a:pt x="346" y="55"/>
                  <a:pt x="329" y="61"/>
                </a:cubicBezTo>
                <a:cubicBezTo>
                  <a:pt x="309" y="66"/>
                  <a:pt x="281" y="75"/>
                  <a:pt x="267" y="93"/>
                </a:cubicBezTo>
                <a:cubicBezTo>
                  <a:pt x="260" y="103"/>
                  <a:pt x="256" y="116"/>
                  <a:pt x="260" y="128"/>
                </a:cubicBezTo>
                <a:cubicBezTo>
                  <a:pt x="264" y="140"/>
                  <a:pt x="276" y="150"/>
                  <a:pt x="289" y="149"/>
                </a:cubicBezTo>
                <a:cubicBezTo>
                  <a:pt x="322" y="147"/>
                  <a:pt x="318" y="99"/>
                  <a:pt x="286" y="96"/>
                </a:cubicBezTo>
                <a:cubicBezTo>
                  <a:pt x="311" y="75"/>
                  <a:pt x="343" y="67"/>
                  <a:pt x="375" y="65"/>
                </a:cubicBezTo>
                <a:cubicBezTo>
                  <a:pt x="393" y="65"/>
                  <a:pt x="450" y="65"/>
                  <a:pt x="459" y="87"/>
                </a:cubicBezTo>
                <a:cubicBezTo>
                  <a:pt x="459" y="88"/>
                  <a:pt x="482" y="80"/>
                  <a:pt x="488" y="75"/>
                </a:cubicBezTo>
                <a:cubicBezTo>
                  <a:pt x="488" y="76"/>
                  <a:pt x="488" y="76"/>
                  <a:pt x="488" y="76"/>
                </a:cubicBezTo>
                <a:cubicBezTo>
                  <a:pt x="482" y="83"/>
                  <a:pt x="475" y="90"/>
                  <a:pt x="470" y="98"/>
                </a:cubicBezTo>
                <a:cubicBezTo>
                  <a:pt x="458" y="115"/>
                  <a:pt x="452" y="137"/>
                  <a:pt x="454" y="157"/>
                </a:cubicBezTo>
                <a:cubicBezTo>
                  <a:pt x="455" y="169"/>
                  <a:pt x="460" y="179"/>
                  <a:pt x="467" y="188"/>
                </a:cubicBezTo>
                <a:cubicBezTo>
                  <a:pt x="471" y="193"/>
                  <a:pt x="477" y="198"/>
                  <a:pt x="482" y="202"/>
                </a:cubicBezTo>
                <a:cubicBezTo>
                  <a:pt x="485" y="204"/>
                  <a:pt x="488" y="206"/>
                  <a:pt x="492" y="207"/>
                </a:cubicBezTo>
                <a:cubicBezTo>
                  <a:pt x="495" y="208"/>
                  <a:pt x="502" y="208"/>
                  <a:pt x="506" y="207"/>
                </a:cubicBezTo>
                <a:cubicBezTo>
                  <a:pt x="509" y="207"/>
                  <a:pt x="512" y="205"/>
                  <a:pt x="515" y="203"/>
                </a:cubicBezTo>
                <a:cubicBezTo>
                  <a:pt x="521" y="199"/>
                  <a:pt x="528" y="194"/>
                  <a:pt x="532" y="188"/>
                </a:cubicBezTo>
                <a:cubicBezTo>
                  <a:pt x="540" y="179"/>
                  <a:pt x="544" y="169"/>
                  <a:pt x="545" y="157"/>
                </a:cubicBezTo>
                <a:cubicBezTo>
                  <a:pt x="547" y="137"/>
                  <a:pt x="541" y="115"/>
                  <a:pt x="529" y="98"/>
                </a:cubicBezTo>
                <a:cubicBezTo>
                  <a:pt x="524" y="90"/>
                  <a:pt x="518" y="83"/>
                  <a:pt x="511" y="76"/>
                </a:cubicBezTo>
                <a:cubicBezTo>
                  <a:pt x="511" y="76"/>
                  <a:pt x="511" y="76"/>
                  <a:pt x="512" y="75"/>
                </a:cubicBezTo>
                <a:cubicBezTo>
                  <a:pt x="517" y="80"/>
                  <a:pt x="540" y="88"/>
                  <a:pt x="540" y="87"/>
                </a:cubicBezTo>
                <a:cubicBezTo>
                  <a:pt x="549" y="65"/>
                  <a:pt x="606" y="65"/>
                  <a:pt x="625" y="65"/>
                </a:cubicBezTo>
                <a:cubicBezTo>
                  <a:pt x="656" y="67"/>
                  <a:pt x="688" y="75"/>
                  <a:pt x="713" y="96"/>
                </a:cubicBezTo>
                <a:cubicBezTo>
                  <a:pt x="681" y="99"/>
                  <a:pt x="678" y="147"/>
                  <a:pt x="711" y="149"/>
                </a:cubicBezTo>
                <a:cubicBezTo>
                  <a:pt x="723" y="150"/>
                  <a:pt x="735" y="140"/>
                  <a:pt x="739" y="128"/>
                </a:cubicBezTo>
                <a:cubicBezTo>
                  <a:pt x="743" y="116"/>
                  <a:pt x="740" y="103"/>
                  <a:pt x="732" y="93"/>
                </a:cubicBezTo>
                <a:cubicBezTo>
                  <a:pt x="719" y="75"/>
                  <a:pt x="691" y="66"/>
                  <a:pt x="671" y="61"/>
                </a:cubicBezTo>
                <a:cubicBezTo>
                  <a:pt x="653" y="55"/>
                  <a:pt x="635" y="53"/>
                  <a:pt x="617" y="52"/>
                </a:cubicBezTo>
                <a:cubicBezTo>
                  <a:pt x="654" y="42"/>
                  <a:pt x="693" y="39"/>
                  <a:pt x="731" y="45"/>
                </a:cubicBezTo>
                <a:cubicBezTo>
                  <a:pt x="726" y="49"/>
                  <a:pt x="721" y="54"/>
                  <a:pt x="717" y="59"/>
                </a:cubicBezTo>
                <a:cubicBezTo>
                  <a:pt x="713" y="63"/>
                  <a:pt x="823" y="95"/>
                  <a:pt x="872" y="77"/>
                </a:cubicBezTo>
                <a:cubicBezTo>
                  <a:pt x="871" y="79"/>
                  <a:pt x="871" y="81"/>
                  <a:pt x="870" y="82"/>
                </a:cubicBezTo>
                <a:cubicBezTo>
                  <a:pt x="869" y="84"/>
                  <a:pt x="870" y="86"/>
                  <a:pt x="871" y="88"/>
                </a:cubicBezTo>
                <a:close/>
                <a:moveTo>
                  <a:pt x="502" y="190"/>
                </a:moveTo>
                <a:cubicBezTo>
                  <a:pt x="501" y="191"/>
                  <a:pt x="501" y="192"/>
                  <a:pt x="500" y="193"/>
                </a:cubicBezTo>
                <a:cubicBezTo>
                  <a:pt x="499" y="192"/>
                  <a:pt x="498" y="191"/>
                  <a:pt x="497" y="190"/>
                </a:cubicBezTo>
                <a:cubicBezTo>
                  <a:pt x="479" y="171"/>
                  <a:pt x="479" y="144"/>
                  <a:pt x="500" y="127"/>
                </a:cubicBezTo>
                <a:cubicBezTo>
                  <a:pt x="521" y="144"/>
                  <a:pt x="520" y="171"/>
                  <a:pt x="502" y="190"/>
                </a:cubicBezTo>
                <a:close/>
                <a:moveTo>
                  <a:pt x="525" y="120"/>
                </a:moveTo>
                <a:cubicBezTo>
                  <a:pt x="532" y="131"/>
                  <a:pt x="533" y="146"/>
                  <a:pt x="531" y="159"/>
                </a:cubicBezTo>
                <a:cubicBezTo>
                  <a:pt x="530" y="141"/>
                  <a:pt x="521" y="124"/>
                  <a:pt x="505" y="113"/>
                </a:cubicBezTo>
                <a:cubicBezTo>
                  <a:pt x="503" y="111"/>
                  <a:pt x="501" y="111"/>
                  <a:pt x="500" y="111"/>
                </a:cubicBezTo>
                <a:cubicBezTo>
                  <a:pt x="498" y="111"/>
                  <a:pt x="496" y="111"/>
                  <a:pt x="495" y="113"/>
                </a:cubicBezTo>
                <a:cubicBezTo>
                  <a:pt x="479" y="124"/>
                  <a:pt x="470" y="141"/>
                  <a:pt x="469" y="159"/>
                </a:cubicBezTo>
                <a:cubicBezTo>
                  <a:pt x="466" y="146"/>
                  <a:pt x="468" y="131"/>
                  <a:pt x="474" y="120"/>
                </a:cubicBezTo>
                <a:cubicBezTo>
                  <a:pt x="481" y="107"/>
                  <a:pt x="489" y="96"/>
                  <a:pt x="500" y="86"/>
                </a:cubicBezTo>
                <a:cubicBezTo>
                  <a:pt x="510" y="96"/>
                  <a:pt x="519" y="107"/>
                  <a:pt x="525" y="120"/>
                </a:cubicBezTo>
                <a:close/>
              </a:path>
            </a:pathLst>
          </a:custGeom>
          <a:gradFill flip="none" rotWithShape="1">
            <a:gsLst>
              <a:gs pos="0">
                <a:srgbClr val="FDF2C4"/>
              </a:gs>
              <a:gs pos="100000">
                <a:srgbClr val="FDF2C4"/>
              </a:gs>
              <a:gs pos="50000">
                <a:srgbClr val="977037"/>
              </a:gs>
            </a:gsLst>
            <a:path path="shape">
              <a:fillToRect l="50000" t="50000" r="50000" b="50000"/>
            </a:path>
            <a:tileRect/>
          </a:gradFill>
          <a:ln w="3175">
            <a:solidFill>
              <a:srgbClr val="977037"/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98" name="Freeform 5"/>
          <p:cNvSpPr>
            <a:spLocks noEditPoints="1"/>
          </p:cNvSpPr>
          <p:nvPr/>
        </p:nvSpPr>
        <p:spPr bwMode="auto">
          <a:xfrm>
            <a:off x="3660794" y="4536793"/>
            <a:ext cx="1006208" cy="211635"/>
          </a:xfrm>
          <a:custGeom>
            <a:avLst/>
            <a:gdLst>
              <a:gd name="T0" fmla="*/ 997 w 1000"/>
              <a:gd name="T1" fmla="*/ 12 h 208"/>
              <a:gd name="T2" fmla="*/ 982 w 1000"/>
              <a:gd name="T3" fmla="*/ 4 h 208"/>
              <a:gd name="T4" fmla="*/ 611 w 1000"/>
              <a:gd name="T5" fmla="*/ 15 h 208"/>
              <a:gd name="T6" fmla="*/ 389 w 1000"/>
              <a:gd name="T7" fmla="*/ 15 h 208"/>
              <a:gd name="T8" fmla="*/ 18 w 1000"/>
              <a:gd name="T9" fmla="*/ 4 h 208"/>
              <a:gd name="T10" fmla="*/ 2 w 1000"/>
              <a:gd name="T11" fmla="*/ 12 h 208"/>
              <a:gd name="T12" fmla="*/ 129 w 1000"/>
              <a:gd name="T13" fmla="*/ 82 h 208"/>
              <a:gd name="T14" fmla="*/ 283 w 1000"/>
              <a:gd name="T15" fmla="*/ 59 h 208"/>
              <a:gd name="T16" fmla="*/ 382 w 1000"/>
              <a:gd name="T17" fmla="*/ 52 h 208"/>
              <a:gd name="T18" fmla="*/ 267 w 1000"/>
              <a:gd name="T19" fmla="*/ 93 h 208"/>
              <a:gd name="T20" fmla="*/ 289 w 1000"/>
              <a:gd name="T21" fmla="*/ 149 h 208"/>
              <a:gd name="T22" fmla="*/ 375 w 1000"/>
              <a:gd name="T23" fmla="*/ 65 h 208"/>
              <a:gd name="T24" fmla="*/ 488 w 1000"/>
              <a:gd name="T25" fmla="*/ 75 h 208"/>
              <a:gd name="T26" fmla="*/ 470 w 1000"/>
              <a:gd name="T27" fmla="*/ 98 h 208"/>
              <a:gd name="T28" fmla="*/ 467 w 1000"/>
              <a:gd name="T29" fmla="*/ 188 h 208"/>
              <a:gd name="T30" fmla="*/ 492 w 1000"/>
              <a:gd name="T31" fmla="*/ 207 h 208"/>
              <a:gd name="T32" fmla="*/ 515 w 1000"/>
              <a:gd name="T33" fmla="*/ 203 h 208"/>
              <a:gd name="T34" fmla="*/ 545 w 1000"/>
              <a:gd name="T35" fmla="*/ 157 h 208"/>
              <a:gd name="T36" fmla="*/ 511 w 1000"/>
              <a:gd name="T37" fmla="*/ 76 h 208"/>
              <a:gd name="T38" fmla="*/ 540 w 1000"/>
              <a:gd name="T39" fmla="*/ 87 h 208"/>
              <a:gd name="T40" fmla="*/ 713 w 1000"/>
              <a:gd name="T41" fmla="*/ 96 h 208"/>
              <a:gd name="T42" fmla="*/ 739 w 1000"/>
              <a:gd name="T43" fmla="*/ 128 h 208"/>
              <a:gd name="T44" fmla="*/ 671 w 1000"/>
              <a:gd name="T45" fmla="*/ 61 h 208"/>
              <a:gd name="T46" fmla="*/ 731 w 1000"/>
              <a:gd name="T47" fmla="*/ 45 h 208"/>
              <a:gd name="T48" fmla="*/ 872 w 1000"/>
              <a:gd name="T49" fmla="*/ 77 h 208"/>
              <a:gd name="T50" fmla="*/ 871 w 1000"/>
              <a:gd name="T51" fmla="*/ 88 h 208"/>
              <a:gd name="T52" fmla="*/ 500 w 1000"/>
              <a:gd name="T53" fmla="*/ 193 h 208"/>
              <a:gd name="T54" fmla="*/ 500 w 1000"/>
              <a:gd name="T55" fmla="*/ 127 h 208"/>
              <a:gd name="T56" fmla="*/ 525 w 1000"/>
              <a:gd name="T57" fmla="*/ 120 h 208"/>
              <a:gd name="T58" fmla="*/ 505 w 1000"/>
              <a:gd name="T59" fmla="*/ 113 h 208"/>
              <a:gd name="T60" fmla="*/ 495 w 1000"/>
              <a:gd name="T61" fmla="*/ 113 h 208"/>
              <a:gd name="T62" fmla="*/ 474 w 1000"/>
              <a:gd name="T63" fmla="*/ 120 h 208"/>
              <a:gd name="T64" fmla="*/ 525 w 1000"/>
              <a:gd name="T65" fmla="*/ 120 h 2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000" h="208">
                <a:moveTo>
                  <a:pt x="871" y="88"/>
                </a:moveTo>
                <a:cubicBezTo>
                  <a:pt x="872" y="92"/>
                  <a:pt x="976" y="60"/>
                  <a:pt x="997" y="12"/>
                </a:cubicBezTo>
                <a:cubicBezTo>
                  <a:pt x="1000" y="6"/>
                  <a:pt x="995" y="1"/>
                  <a:pt x="990" y="1"/>
                </a:cubicBezTo>
                <a:cubicBezTo>
                  <a:pt x="987" y="0"/>
                  <a:pt x="984" y="1"/>
                  <a:pt x="982" y="4"/>
                </a:cubicBezTo>
                <a:cubicBezTo>
                  <a:pt x="941" y="68"/>
                  <a:pt x="856" y="58"/>
                  <a:pt x="794" y="40"/>
                </a:cubicBezTo>
                <a:cubicBezTo>
                  <a:pt x="733" y="23"/>
                  <a:pt x="674" y="3"/>
                  <a:pt x="611" y="15"/>
                </a:cubicBezTo>
                <a:cubicBezTo>
                  <a:pt x="573" y="23"/>
                  <a:pt x="531" y="39"/>
                  <a:pt x="500" y="65"/>
                </a:cubicBezTo>
                <a:cubicBezTo>
                  <a:pt x="468" y="39"/>
                  <a:pt x="427" y="23"/>
                  <a:pt x="389" y="15"/>
                </a:cubicBezTo>
                <a:cubicBezTo>
                  <a:pt x="325" y="3"/>
                  <a:pt x="266" y="23"/>
                  <a:pt x="206" y="40"/>
                </a:cubicBezTo>
                <a:cubicBezTo>
                  <a:pt x="143" y="58"/>
                  <a:pt x="58" y="68"/>
                  <a:pt x="18" y="4"/>
                </a:cubicBezTo>
                <a:cubicBezTo>
                  <a:pt x="15" y="1"/>
                  <a:pt x="12" y="0"/>
                  <a:pt x="9" y="1"/>
                </a:cubicBezTo>
                <a:cubicBezTo>
                  <a:pt x="4" y="1"/>
                  <a:pt x="0" y="6"/>
                  <a:pt x="2" y="12"/>
                </a:cubicBezTo>
                <a:cubicBezTo>
                  <a:pt x="23" y="60"/>
                  <a:pt x="128" y="92"/>
                  <a:pt x="128" y="88"/>
                </a:cubicBezTo>
                <a:cubicBezTo>
                  <a:pt x="129" y="86"/>
                  <a:pt x="130" y="84"/>
                  <a:pt x="129" y="82"/>
                </a:cubicBezTo>
                <a:cubicBezTo>
                  <a:pt x="129" y="81"/>
                  <a:pt x="128" y="79"/>
                  <a:pt x="127" y="77"/>
                </a:cubicBezTo>
                <a:cubicBezTo>
                  <a:pt x="177" y="95"/>
                  <a:pt x="286" y="63"/>
                  <a:pt x="283" y="59"/>
                </a:cubicBezTo>
                <a:cubicBezTo>
                  <a:pt x="278" y="54"/>
                  <a:pt x="273" y="49"/>
                  <a:pt x="269" y="45"/>
                </a:cubicBezTo>
                <a:cubicBezTo>
                  <a:pt x="307" y="39"/>
                  <a:pt x="345" y="42"/>
                  <a:pt x="382" y="52"/>
                </a:cubicBezTo>
                <a:cubicBezTo>
                  <a:pt x="364" y="53"/>
                  <a:pt x="346" y="55"/>
                  <a:pt x="329" y="61"/>
                </a:cubicBezTo>
                <a:cubicBezTo>
                  <a:pt x="309" y="66"/>
                  <a:pt x="281" y="75"/>
                  <a:pt x="267" y="93"/>
                </a:cubicBezTo>
                <a:cubicBezTo>
                  <a:pt x="260" y="103"/>
                  <a:pt x="256" y="116"/>
                  <a:pt x="260" y="128"/>
                </a:cubicBezTo>
                <a:cubicBezTo>
                  <a:pt x="264" y="140"/>
                  <a:pt x="276" y="150"/>
                  <a:pt x="289" y="149"/>
                </a:cubicBezTo>
                <a:cubicBezTo>
                  <a:pt x="322" y="147"/>
                  <a:pt x="318" y="99"/>
                  <a:pt x="286" y="96"/>
                </a:cubicBezTo>
                <a:cubicBezTo>
                  <a:pt x="311" y="75"/>
                  <a:pt x="343" y="67"/>
                  <a:pt x="375" y="65"/>
                </a:cubicBezTo>
                <a:cubicBezTo>
                  <a:pt x="393" y="65"/>
                  <a:pt x="450" y="65"/>
                  <a:pt x="459" y="87"/>
                </a:cubicBezTo>
                <a:cubicBezTo>
                  <a:pt x="459" y="88"/>
                  <a:pt x="482" y="80"/>
                  <a:pt x="488" y="75"/>
                </a:cubicBezTo>
                <a:cubicBezTo>
                  <a:pt x="488" y="76"/>
                  <a:pt x="488" y="76"/>
                  <a:pt x="488" y="76"/>
                </a:cubicBezTo>
                <a:cubicBezTo>
                  <a:pt x="482" y="83"/>
                  <a:pt x="475" y="90"/>
                  <a:pt x="470" y="98"/>
                </a:cubicBezTo>
                <a:cubicBezTo>
                  <a:pt x="458" y="115"/>
                  <a:pt x="452" y="137"/>
                  <a:pt x="454" y="157"/>
                </a:cubicBezTo>
                <a:cubicBezTo>
                  <a:pt x="455" y="169"/>
                  <a:pt x="460" y="179"/>
                  <a:pt x="467" y="188"/>
                </a:cubicBezTo>
                <a:cubicBezTo>
                  <a:pt x="471" y="193"/>
                  <a:pt x="477" y="198"/>
                  <a:pt x="482" y="202"/>
                </a:cubicBezTo>
                <a:cubicBezTo>
                  <a:pt x="485" y="204"/>
                  <a:pt x="488" y="206"/>
                  <a:pt x="492" y="207"/>
                </a:cubicBezTo>
                <a:cubicBezTo>
                  <a:pt x="495" y="208"/>
                  <a:pt x="502" y="208"/>
                  <a:pt x="506" y="207"/>
                </a:cubicBezTo>
                <a:cubicBezTo>
                  <a:pt x="509" y="207"/>
                  <a:pt x="512" y="205"/>
                  <a:pt x="515" y="203"/>
                </a:cubicBezTo>
                <a:cubicBezTo>
                  <a:pt x="521" y="199"/>
                  <a:pt x="528" y="194"/>
                  <a:pt x="532" y="188"/>
                </a:cubicBezTo>
                <a:cubicBezTo>
                  <a:pt x="540" y="179"/>
                  <a:pt x="544" y="169"/>
                  <a:pt x="545" y="157"/>
                </a:cubicBezTo>
                <a:cubicBezTo>
                  <a:pt x="547" y="137"/>
                  <a:pt x="541" y="115"/>
                  <a:pt x="529" y="98"/>
                </a:cubicBezTo>
                <a:cubicBezTo>
                  <a:pt x="524" y="90"/>
                  <a:pt x="518" y="83"/>
                  <a:pt x="511" y="76"/>
                </a:cubicBezTo>
                <a:cubicBezTo>
                  <a:pt x="511" y="76"/>
                  <a:pt x="511" y="76"/>
                  <a:pt x="512" y="75"/>
                </a:cubicBezTo>
                <a:cubicBezTo>
                  <a:pt x="517" y="80"/>
                  <a:pt x="540" y="88"/>
                  <a:pt x="540" y="87"/>
                </a:cubicBezTo>
                <a:cubicBezTo>
                  <a:pt x="549" y="65"/>
                  <a:pt x="606" y="65"/>
                  <a:pt x="625" y="65"/>
                </a:cubicBezTo>
                <a:cubicBezTo>
                  <a:pt x="656" y="67"/>
                  <a:pt x="688" y="75"/>
                  <a:pt x="713" y="96"/>
                </a:cubicBezTo>
                <a:cubicBezTo>
                  <a:pt x="681" y="99"/>
                  <a:pt x="678" y="147"/>
                  <a:pt x="711" y="149"/>
                </a:cubicBezTo>
                <a:cubicBezTo>
                  <a:pt x="723" y="150"/>
                  <a:pt x="735" y="140"/>
                  <a:pt x="739" y="128"/>
                </a:cubicBezTo>
                <a:cubicBezTo>
                  <a:pt x="743" y="116"/>
                  <a:pt x="740" y="103"/>
                  <a:pt x="732" y="93"/>
                </a:cubicBezTo>
                <a:cubicBezTo>
                  <a:pt x="719" y="75"/>
                  <a:pt x="691" y="66"/>
                  <a:pt x="671" y="61"/>
                </a:cubicBezTo>
                <a:cubicBezTo>
                  <a:pt x="653" y="55"/>
                  <a:pt x="635" y="53"/>
                  <a:pt x="617" y="52"/>
                </a:cubicBezTo>
                <a:cubicBezTo>
                  <a:pt x="654" y="42"/>
                  <a:pt x="693" y="39"/>
                  <a:pt x="731" y="45"/>
                </a:cubicBezTo>
                <a:cubicBezTo>
                  <a:pt x="726" y="49"/>
                  <a:pt x="721" y="54"/>
                  <a:pt x="717" y="59"/>
                </a:cubicBezTo>
                <a:cubicBezTo>
                  <a:pt x="713" y="63"/>
                  <a:pt x="823" y="95"/>
                  <a:pt x="872" y="77"/>
                </a:cubicBezTo>
                <a:cubicBezTo>
                  <a:pt x="871" y="79"/>
                  <a:pt x="871" y="81"/>
                  <a:pt x="870" y="82"/>
                </a:cubicBezTo>
                <a:cubicBezTo>
                  <a:pt x="869" y="84"/>
                  <a:pt x="870" y="86"/>
                  <a:pt x="871" y="88"/>
                </a:cubicBezTo>
                <a:close/>
                <a:moveTo>
                  <a:pt x="502" y="190"/>
                </a:moveTo>
                <a:cubicBezTo>
                  <a:pt x="501" y="191"/>
                  <a:pt x="501" y="192"/>
                  <a:pt x="500" y="193"/>
                </a:cubicBezTo>
                <a:cubicBezTo>
                  <a:pt x="499" y="192"/>
                  <a:pt x="498" y="191"/>
                  <a:pt x="497" y="190"/>
                </a:cubicBezTo>
                <a:cubicBezTo>
                  <a:pt x="479" y="171"/>
                  <a:pt x="479" y="144"/>
                  <a:pt x="500" y="127"/>
                </a:cubicBezTo>
                <a:cubicBezTo>
                  <a:pt x="521" y="144"/>
                  <a:pt x="520" y="171"/>
                  <a:pt x="502" y="190"/>
                </a:cubicBezTo>
                <a:close/>
                <a:moveTo>
                  <a:pt x="525" y="120"/>
                </a:moveTo>
                <a:cubicBezTo>
                  <a:pt x="532" y="131"/>
                  <a:pt x="533" y="146"/>
                  <a:pt x="531" y="159"/>
                </a:cubicBezTo>
                <a:cubicBezTo>
                  <a:pt x="530" y="141"/>
                  <a:pt x="521" y="124"/>
                  <a:pt x="505" y="113"/>
                </a:cubicBezTo>
                <a:cubicBezTo>
                  <a:pt x="503" y="111"/>
                  <a:pt x="501" y="111"/>
                  <a:pt x="500" y="111"/>
                </a:cubicBezTo>
                <a:cubicBezTo>
                  <a:pt x="498" y="111"/>
                  <a:pt x="496" y="111"/>
                  <a:pt x="495" y="113"/>
                </a:cubicBezTo>
                <a:cubicBezTo>
                  <a:pt x="479" y="124"/>
                  <a:pt x="470" y="141"/>
                  <a:pt x="469" y="159"/>
                </a:cubicBezTo>
                <a:cubicBezTo>
                  <a:pt x="466" y="146"/>
                  <a:pt x="468" y="131"/>
                  <a:pt x="474" y="120"/>
                </a:cubicBezTo>
                <a:cubicBezTo>
                  <a:pt x="481" y="107"/>
                  <a:pt x="489" y="96"/>
                  <a:pt x="500" y="86"/>
                </a:cubicBezTo>
                <a:cubicBezTo>
                  <a:pt x="510" y="96"/>
                  <a:pt x="519" y="107"/>
                  <a:pt x="525" y="120"/>
                </a:cubicBezTo>
                <a:close/>
              </a:path>
            </a:pathLst>
          </a:custGeom>
          <a:gradFill flip="none" rotWithShape="1">
            <a:gsLst>
              <a:gs pos="0">
                <a:srgbClr val="FDF2C4"/>
              </a:gs>
              <a:gs pos="100000">
                <a:srgbClr val="FDF2C4"/>
              </a:gs>
              <a:gs pos="50000">
                <a:srgbClr val="977037"/>
              </a:gs>
            </a:gsLst>
            <a:path path="shape">
              <a:fillToRect l="50000" t="50000" r="50000" b="50000"/>
            </a:path>
            <a:tileRect/>
          </a:gradFill>
          <a:ln w="3175">
            <a:solidFill>
              <a:srgbClr val="977037"/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99" name="Freeform 5"/>
          <p:cNvSpPr>
            <a:spLocks noEditPoints="1"/>
          </p:cNvSpPr>
          <p:nvPr/>
        </p:nvSpPr>
        <p:spPr bwMode="auto">
          <a:xfrm>
            <a:off x="2642216" y="5451962"/>
            <a:ext cx="1006208" cy="211635"/>
          </a:xfrm>
          <a:custGeom>
            <a:avLst/>
            <a:gdLst>
              <a:gd name="T0" fmla="*/ 997 w 1000"/>
              <a:gd name="T1" fmla="*/ 12 h 208"/>
              <a:gd name="T2" fmla="*/ 982 w 1000"/>
              <a:gd name="T3" fmla="*/ 4 h 208"/>
              <a:gd name="T4" fmla="*/ 611 w 1000"/>
              <a:gd name="T5" fmla="*/ 15 h 208"/>
              <a:gd name="T6" fmla="*/ 389 w 1000"/>
              <a:gd name="T7" fmla="*/ 15 h 208"/>
              <a:gd name="T8" fmla="*/ 18 w 1000"/>
              <a:gd name="T9" fmla="*/ 4 h 208"/>
              <a:gd name="T10" fmla="*/ 2 w 1000"/>
              <a:gd name="T11" fmla="*/ 12 h 208"/>
              <a:gd name="T12" fmla="*/ 129 w 1000"/>
              <a:gd name="T13" fmla="*/ 82 h 208"/>
              <a:gd name="T14" fmla="*/ 283 w 1000"/>
              <a:gd name="T15" fmla="*/ 59 h 208"/>
              <a:gd name="T16" fmla="*/ 382 w 1000"/>
              <a:gd name="T17" fmla="*/ 52 h 208"/>
              <a:gd name="T18" fmla="*/ 267 w 1000"/>
              <a:gd name="T19" fmla="*/ 93 h 208"/>
              <a:gd name="T20" fmla="*/ 289 w 1000"/>
              <a:gd name="T21" fmla="*/ 149 h 208"/>
              <a:gd name="T22" fmla="*/ 375 w 1000"/>
              <a:gd name="T23" fmla="*/ 65 h 208"/>
              <a:gd name="T24" fmla="*/ 488 w 1000"/>
              <a:gd name="T25" fmla="*/ 75 h 208"/>
              <a:gd name="T26" fmla="*/ 470 w 1000"/>
              <a:gd name="T27" fmla="*/ 98 h 208"/>
              <a:gd name="T28" fmla="*/ 467 w 1000"/>
              <a:gd name="T29" fmla="*/ 188 h 208"/>
              <a:gd name="T30" fmla="*/ 492 w 1000"/>
              <a:gd name="T31" fmla="*/ 207 h 208"/>
              <a:gd name="T32" fmla="*/ 515 w 1000"/>
              <a:gd name="T33" fmla="*/ 203 h 208"/>
              <a:gd name="T34" fmla="*/ 545 w 1000"/>
              <a:gd name="T35" fmla="*/ 157 h 208"/>
              <a:gd name="T36" fmla="*/ 511 w 1000"/>
              <a:gd name="T37" fmla="*/ 76 h 208"/>
              <a:gd name="T38" fmla="*/ 540 w 1000"/>
              <a:gd name="T39" fmla="*/ 87 h 208"/>
              <a:gd name="T40" fmla="*/ 713 w 1000"/>
              <a:gd name="T41" fmla="*/ 96 h 208"/>
              <a:gd name="T42" fmla="*/ 739 w 1000"/>
              <a:gd name="T43" fmla="*/ 128 h 208"/>
              <a:gd name="T44" fmla="*/ 671 w 1000"/>
              <a:gd name="T45" fmla="*/ 61 h 208"/>
              <a:gd name="T46" fmla="*/ 731 w 1000"/>
              <a:gd name="T47" fmla="*/ 45 h 208"/>
              <a:gd name="T48" fmla="*/ 872 w 1000"/>
              <a:gd name="T49" fmla="*/ 77 h 208"/>
              <a:gd name="T50" fmla="*/ 871 w 1000"/>
              <a:gd name="T51" fmla="*/ 88 h 208"/>
              <a:gd name="T52" fmla="*/ 500 w 1000"/>
              <a:gd name="T53" fmla="*/ 193 h 208"/>
              <a:gd name="T54" fmla="*/ 500 w 1000"/>
              <a:gd name="T55" fmla="*/ 127 h 208"/>
              <a:gd name="T56" fmla="*/ 525 w 1000"/>
              <a:gd name="T57" fmla="*/ 120 h 208"/>
              <a:gd name="T58" fmla="*/ 505 w 1000"/>
              <a:gd name="T59" fmla="*/ 113 h 208"/>
              <a:gd name="T60" fmla="*/ 495 w 1000"/>
              <a:gd name="T61" fmla="*/ 113 h 208"/>
              <a:gd name="T62" fmla="*/ 474 w 1000"/>
              <a:gd name="T63" fmla="*/ 120 h 208"/>
              <a:gd name="T64" fmla="*/ 525 w 1000"/>
              <a:gd name="T65" fmla="*/ 120 h 2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000" h="208">
                <a:moveTo>
                  <a:pt x="871" y="88"/>
                </a:moveTo>
                <a:cubicBezTo>
                  <a:pt x="872" y="92"/>
                  <a:pt x="976" y="60"/>
                  <a:pt x="997" y="12"/>
                </a:cubicBezTo>
                <a:cubicBezTo>
                  <a:pt x="1000" y="6"/>
                  <a:pt x="995" y="1"/>
                  <a:pt x="990" y="1"/>
                </a:cubicBezTo>
                <a:cubicBezTo>
                  <a:pt x="987" y="0"/>
                  <a:pt x="984" y="1"/>
                  <a:pt x="982" y="4"/>
                </a:cubicBezTo>
                <a:cubicBezTo>
                  <a:pt x="941" y="68"/>
                  <a:pt x="856" y="58"/>
                  <a:pt x="794" y="40"/>
                </a:cubicBezTo>
                <a:cubicBezTo>
                  <a:pt x="733" y="23"/>
                  <a:pt x="674" y="3"/>
                  <a:pt x="611" y="15"/>
                </a:cubicBezTo>
                <a:cubicBezTo>
                  <a:pt x="573" y="23"/>
                  <a:pt x="531" y="39"/>
                  <a:pt x="500" y="65"/>
                </a:cubicBezTo>
                <a:cubicBezTo>
                  <a:pt x="468" y="39"/>
                  <a:pt x="427" y="23"/>
                  <a:pt x="389" y="15"/>
                </a:cubicBezTo>
                <a:cubicBezTo>
                  <a:pt x="325" y="3"/>
                  <a:pt x="266" y="23"/>
                  <a:pt x="206" y="40"/>
                </a:cubicBezTo>
                <a:cubicBezTo>
                  <a:pt x="143" y="58"/>
                  <a:pt x="58" y="68"/>
                  <a:pt x="18" y="4"/>
                </a:cubicBezTo>
                <a:cubicBezTo>
                  <a:pt x="15" y="1"/>
                  <a:pt x="12" y="0"/>
                  <a:pt x="9" y="1"/>
                </a:cubicBezTo>
                <a:cubicBezTo>
                  <a:pt x="4" y="1"/>
                  <a:pt x="0" y="6"/>
                  <a:pt x="2" y="12"/>
                </a:cubicBezTo>
                <a:cubicBezTo>
                  <a:pt x="23" y="60"/>
                  <a:pt x="128" y="92"/>
                  <a:pt x="128" y="88"/>
                </a:cubicBezTo>
                <a:cubicBezTo>
                  <a:pt x="129" y="86"/>
                  <a:pt x="130" y="84"/>
                  <a:pt x="129" y="82"/>
                </a:cubicBezTo>
                <a:cubicBezTo>
                  <a:pt x="129" y="81"/>
                  <a:pt x="128" y="79"/>
                  <a:pt x="127" y="77"/>
                </a:cubicBezTo>
                <a:cubicBezTo>
                  <a:pt x="177" y="95"/>
                  <a:pt x="286" y="63"/>
                  <a:pt x="283" y="59"/>
                </a:cubicBezTo>
                <a:cubicBezTo>
                  <a:pt x="278" y="54"/>
                  <a:pt x="273" y="49"/>
                  <a:pt x="269" y="45"/>
                </a:cubicBezTo>
                <a:cubicBezTo>
                  <a:pt x="307" y="39"/>
                  <a:pt x="345" y="42"/>
                  <a:pt x="382" y="52"/>
                </a:cubicBezTo>
                <a:cubicBezTo>
                  <a:pt x="364" y="53"/>
                  <a:pt x="346" y="55"/>
                  <a:pt x="329" y="61"/>
                </a:cubicBezTo>
                <a:cubicBezTo>
                  <a:pt x="309" y="66"/>
                  <a:pt x="281" y="75"/>
                  <a:pt x="267" y="93"/>
                </a:cubicBezTo>
                <a:cubicBezTo>
                  <a:pt x="260" y="103"/>
                  <a:pt x="256" y="116"/>
                  <a:pt x="260" y="128"/>
                </a:cubicBezTo>
                <a:cubicBezTo>
                  <a:pt x="264" y="140"/>
                  <a:pt x="276" y="150"/>
                  <a:pt x="289" y="149"/>
                </a:cubicBezTo>
                <a:cubicBezTo>
                  <a:pt x="322" y="147"/>
                  <a:pt x="318" y="99"/>
                  <a:pt x="286" y="96"/>
                </a:cubicBezTo>
                <a:cubicBezTo>
                  <a:pt x="311" y="75"/>
                  <a:pt x="343" y="67"/>
                  <a:pt x="375" y="65"/>
                </a:cubicBezTo>
                <a:cubicBezTo>
                  <a:pt x="393" y="65"/>
                  <a:pt x="450" y="65"/>
                  <a:pt x="459" y="87"/>
                </a:cubicBezTo>
                <a:cubicBezTo>
                  <a:pt x="459" y="88"/>
                  <a:pt x="482" y="80"/>
                  <a:pt x="488" y="75"/>
                </a:cubicBezTo>
                <a:cubicBezTo>
                  <a:pt x="488" y="76"/>
                  <a:pt x="488" y="76"/>
                  <a:pt x="488" y="76"/>
                </a:cubicBezTo>
                <a:cubicBezTo>
                  <a:pt x="482" y="83"/>
                  <a:pt x="475" y="90"/>
                  <a:pt x="470" y="98"/>
                </a:cubicBezTo>
                <a:cubicBezTo>
                  <a:pt x="458" y="115"/>
                  <a:pt x="452" y="137"/>
                  <a:pt x="454" y="157"/>
                </a:cubicBezTo>
                <a:cubicBezTo>
                  <a:pt x="455" y="169"/>
                  <a:pt x="460" y="179"/>
                  <a:pt x="467" y="188"/>
                </a:cubicBezTo>
                <a:cubicBezTo>
                  <a:pt x="471" y="193"/>
                  <a:pt x="477" y="198"/>
                  <a:pt x="482" y="202"/>
                </a:cubicBezTo>
                <a:cubicBezTo>
                  <a:pt x="485" y="204"/>
                  <a:pt x="488" y="206"/>
                  <a:pt x="492" y="207"/>
                </a:cubicBezTo>
                <a:cubicBezTo>
                  <a:pt x="495" y="208"/>
                  <a:pt x="502" y="208"/>
                  <a:pt x="506" y="207"/>
                </a:cubicBezTo>
                <a:cubicBezTo>
                  <a:pt x="509" y="207"/>
                  <a:pt x="512" y="205"/>
                  <a:pt x="515" y="203"/>
                </a:cubicBezTo>
                <a:cubicBezTo>
                  <a:pt x="521" y="199"/>
                  <a:pt x="528" y="194"/>
                  <a:pt x="532" y="188"/>
                </a:cubicBezTo>
                <a:cubicBezTo>
                  <a:pt x="540" y="179"/>
                  <a:pt x="544" y="169"/>
                  <a:pt x="545" y="157"/>
                </a:cubicBezTo>
                <a:cubicBezTo>
                  <a:pt x="547" y="137"/>
                  <a:pt x="541" y="115"/>
                  <a:pt x="529" y="98"/>
                </a:cubicBezTo>
                <a:cubicBezTo>
                  <a:pt x="524" y="90"/>
                  <a:pt x="518" y="83"/>
                  <a:pt x="511" y="76"/>
                </a:cubicBezTo>
                <a:cubicBezTo>
                  <a:pt x="511" y="76"/>
                  <a:pt x="511" y="76"/>
                  <a:pt x="512" y="75"/>
                </a:cubicBezTo>
                <a:cubicBezTo>
                  <a:pt x="517" y="80"/>
                  <a:pt x="540" y="88"/>
                  <a:pt x="540" y="87"/>
                </a:cubicBezTo>
                <a:cubicBezTo>
                  <a:pt x="549" y="65"/>
                  <a:pt x="606" y="65"/>
                  <a:pt x="625" y="65"/>
                </a:cubicBezTo>
                <a:cubicBezTo>
                  <a:pt x="656" y="67"/>
                  <a:pt x="688" y="75"/>
                  <a:pt x="713" y="96"/>
                </a:cubicBezTo>
                <a:cubicBezTo>
                  <a:pt x="681" y="99"/>
                  <a:pt x="678" y="147"/>
                  <a:pt x="711" y="149"/>
                </a:cubicBezTo>
                <a:cubicBezTo>
                  <a:pt x="723" y="150"/>
                  <a:pt x="735" y="140"/>
                  <a:pt x="739" y="128"/>
                </a:cubicBezTo>
                <a:cubicBezTo>
                  <a:pt x="743" y="116"/>
                  <a:pt x="740" y="103"/>
                  <a:pt x="732" y="93"/>
                </a:cubicBezTo>
                <a:cubicBezTo>
                  <a:pt x="719" y="75"/>
                  <a:pt x="691" y="66"/>
                  <a:pt x="671" y="61"/>
                </a:cubicBezTo>
                <a:cubicBezTo>
                  <a:pt x="653" y="55"/>
                  <a:pt x="635" y="53"/>
                  <a:pt x="617" y="52"/>
                </a:cubicBezTo>
                <a:cubicBezTo>
                  <a:pt x="654" y="42"/>
                  <a:pt x="693" y="39"/>
                  <a:pt x="731" y="45"/>
                </a:cubicBezTo>
                <a:cubicBezTo>
                  <a:pt x="726" y="49"/>
                  <a:pt x="721" y="54"/>
                  <a:pt x="717" y="59"/>
                </a:cubicBezTo>
                <a:cubicBezTo>
                  <a:pt x="713" y="63"/>
                  <a:pt x="823" y="95"/>
                  <a:pt x="872" y="77"/>
                </a:cubicBezTo>
                <a:cubicBezTo>
                  <a:pt x="871" y="79"/>
                  <a:pt x="871" y="81"/>
                  <a:pt x="870" y="82"/>
                </a:cubicBezTo>
                <a:cubicBezTo>
                  <a:pt x="869" y="84"/>
                  <a:pt x="870" y="86"/>
                  <a:pt x="871" y="88"/>
                </a:cubicBezTo>
                <a:close/>
                <a:moveTo>
                  <a:pt x="502" y="190"/>
                </a:moveTo>
                <a:cubicBezTo>
                  <a:pt x="501" y="191"/>
                  <a:pt x="501" y="192"/>
                  <a:pt x="500" y="193"/>
                </a:cubicBezTo>
                <a:cubicBezTo>
                  <a:pt x="499" y="192"/>
                  <a:pt x="498" y="191"/>
                  <a:pt x="497" y="190"/>
                </a:cubicBezTo>
                <a:cubicBezTo>
                  <a:pt x="479" y="171"/>
                  <a:pt x="479" y="144"/>
                  <a:pt x="500" y="127"/>
                </a:cubicBezTo>
                <a:cubicBezTo>
                  <a:pt x="521" y="144"/>
                  <a:pt x="520" y="171"/>
                  <a:pt x="502" y="190"/>
                </a:cubicBezTo>
                <a:close/>
                <a:moveTo>
                  <a:pt x="525" y="120"/>
                </a:moveTo>
                <a:cubicBezTo>
                  <a:pt x="532" y="131"/>
                  <a:pt x="533" y="146"/>
                  <a:pt x="531" y="159"/>
                </a:cubicBezTo>
                <a:cubicBezTo>
                  <a:pt x="530" y="141"/>
                  <a:pt x="521" y="124"/>
                  <a:pt x="505" y="113"/>
                </a:cubicBezTo>
                <a:cubicBezTo>
                  <a:pt x="503" y="111"/>
                  <a:pt x="501" y="111"/>
                  <a:pt x="500" y="111"/>
                </a:cubicBezTo>
                <a:cubicBezTo>
                  <a:pt x="498" y="111"/>
                  <a:pt x="496" y="111"/>
                  <a:pt x="495" y="113"/>
                </a:cubicBezTo>
                <a:cubicBezTo>
                  <a:pt x="479" y="124"/>
                  <a:pt x="470" y="141"/>
                  <a:pt x="469" y="159"/>
                </a:cubicBezTo>
                <a:cubicBezTo>
                  <a:pt x="466" y="146"/>
                  <a:pt x="468" y="131"/>
                  <a:pt x="474" y="120"/>
                </a:cubicBezTo>
                <a:cubicBezTo>
                  <a:pt x="481" y="107"/>
                  <a:pt x="489" y="96"/>
                  <a:pt x="500" y="86"/>
                </a:cubicBezTo>
                <a:cubicBezTo>
                  <a:pt x="510" y="96"/>
                  <a:pt x="519" y="107"/>
                  <a:pt x="525" y="120"/>
                </a:cubicBezTo>
                <a:close/>
              </a:path>
            </a:pathLst>
          </a:custGeom>
          <a:gradFill flip="none" rotWithShape="1">
            <a:gsLst>
              <a:gs pos="0">
                <a:srgbClr val="FDF2C4"/>
              </a:gs>
              <a:gs pos="100000">
                <a:srgbClr val="FDF2C4"/>
              </a:gs>
              <a:gs pos="50000">
                <a:srgbClr val="977037"/>
              </a:gs>
            </a:gsLst>
            <a:path path="shape">
              <a:fillToRect l="50000" t="50000" r="50000" b="50000"/>
            </a:path>
            <a:tileRect/>
          </a:gradFill>
          <a:ln w="3175">
            <a:solidFill>
              <a:srgbClr val="977037"/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00" name="文本框 99"/>
          <p:cNvSpPr txBox="1"/>
          <p:nvPr/>
        </p:nvSpPr>
        <p:spPr>
          <a:xfrm>
            <a:off x="11009884" y="171451"/>
            <a:ext cx="1076128" cy="461665"/>
          </a:xfrm>
          <a:prstGeom prst="rect">
            <a:avLst/>
          </a:prstGeom>
          <a:noFill/>
        </p:spPr>
        <p:txBody>
          <a:bodyPr vert="horz" wrap="none" rtlCol="0">
            <a:spAutoFit/>
          </a:bodyPr>
          <a:lstStyle>
            <a:defPPr>
              <a:defRPr lang="zh-CN"/>
            </a:defPPr>
            <a:lvl1pPr>
              <a:defRPr sz="5400">
                <a:ln>
                  <a:solidFill>
                    <a:srgbClr val="FFC000"/>
                  </a:solidFill>
                </a:ln>
                <a:gradFill flip="none" rotWithShape="1">
                  <a:gsLst>
                    <a:gs pos="0">
                      <a:srgbClr val="FDF2C4"/>
                    </a:gs>
                    <a:gs pos="89000">
                      <a:srgbClr val="FDF2C4"/>
                    </a:gs>
                    <a:gs pos="62000">
                      <a:srgbClr val="FDF2C4"/>
                    </a:gs>
                    <a:gs pos="45937">
                      <a:srgbClr val="977037"/>
                    </a:gs>
                    <a:gs pos="31000">
                      <a:srgbClr val="FDF2C4"/>
                    </a:gs>
                    <a:gs pos="15000">
                      <a:srgbClr val="977037"/>
                    </a:gs>
                    <a:gs pos="76000">
                      <a:srgbClr val="977037"/>
                    </a:gs>
                    <a:gs pos="100000">
                      <a:srgbClr val="977037"/>
                    </a:gs>
                  </a:gsLst>
                  <a:path path="circle">
                    <a:fillToRect l="100000" t="100000"/>
                  </a:path>
                  <a:tileRect r="-100000" b="-100000"/>
                </a:gradFill>
                <a:latin typeface="方正大黑简体" panose="03000509000000000000" pitchFamily="65" charset="-122"/>
                <a:ea typeface="方正大黑简体" panose="03000509000000000000" pitchFamily="65" charset="-122"/>
              </a:defRPr>
            </a:lvl1pPr>
          </a:lstStyle>
          <a:p>
            <a:pPr algn="ctr"/>
            <a:r>
              <a:rPr lang="en-US" altLang="zh-CN" sz="2400" dirty="0">
                <a:ln>
                  <a:noFill/>
                </a:ln>
                <a:latin typeface="Verdana" panose="020B0604030504040204" pitchFamily="34" charset="0"/>
                <a:ea typeface="华文细黑" panose="02010600040101010101" pitchFamily="2" charset="-122"/>
              </a:rPr>
              <a:t>LOGO</a:t>
            </a:r>
            <a:endParaRPr lang="zh-CN" altLang="en-US" sz="2400" dirty="0">
              <a:ln>
                <a:noFill/>
              </a:ln>
              <a:latin typeface="Verdana" panose="020B0604030504040204" pitchFamily="34" charset="0"/>
              <a:ea typeface="华文细黑" panose="02010600040101010101" pitchFamily="2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500" advClick="0" advTm="0">
        <p:split orient="vert"/>
      </p:transition>
    </mc:Choice>
    <mc:Fallback>
      <p:transition spd="slow" advClick="0" advTm="0">
        <p:split orient="vert"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2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6" presetClass="emph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" dur="500" tmFilter="0, 0; .2, .5; .8, .5; 1, 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12" dur="250" autoRev="1" fill="hold"/>
                                        <p:tgtEl>
                                          <p:spTgt spid="3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26" presetClass="emph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2" dur="500" tmFilter="0, 0; .2, .5; .8, .5; 1, 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23" dur="250" autoRev="1" fill="hold"/>
                                        <p:tgtEl>
                                          <p:spTgt spid="22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  <p:par>
                                <p:cTn id="24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26" presetClass="emph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3" dur="500" tmFilter="0, 0; .2, .5; .8, .5; 1, 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34" dur="250" autoRev="1" fill="hold"/>
                                        <p:tgtEl>
                                          <p:spTgt spid="38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  <p:par>
                                <p:cTn id="35" presetID="10" presetClass="entr" presetSubtype="0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10" presetClass="entr" presetSubtype="0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26" presetClass="emph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4" dur="500" tmFilter="0, 0; .2, .5; .8, .5; 1, 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45" dur="250" autoRev="1" fill="hold"/>
                                        <p:tgtEl>
                                          <p:spTgt spid="54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  <p:par>
                                <p:cTn id="46" presetID="10" presetClass="entr" presetSubtype="0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10" presetClass="entr" presetSubtype="0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>
                      <p:stCondLst>
                        <p:cond delay="indefinite"/>
                      </p:stCondLst>
                      <p:childTnLst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26" presetClass="emph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5" dur="500" tmFilter="0, 0; .2, .5; .8, .5; 1, 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56" dur="250" autoRev="1" fill="hold"/>
                                        <p:tgtEl>
                                          <p:spTgt spid="70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  <p:par>
                                <p:cTn id="57" presetID="10" presetClass="entr" presetSubtype="0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10" presetClass="entr" presetSubtype="0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7" grpId="0"/>
      <p:bldP spid="88" grpId="0"/>
      <p:bldP spid="89" grpId="0"/>
      <p:bldP spid="90" grpId="0"/>
      <p:bldP spid="91" grpId="0"/>
      <p:bldP spid="95" grpId="0" animBg="1"/>
      <p:bldP spid="96" grpId="0" animBg="1"/>
      <p:bldP spid="97" grpId="0" animBg="1"/>
      <p:bldP spid="98" grpId="0" animBg="1"/>
      <p:bldP spid="99" grpId="0" animBg="1"/>
    </p:bld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ctrTitle" idx="4294967295"/>
          </p:nvPr>
        </p:nvSpPr>
        <p:spPr>
          <a:xfrm>
            <a:off x="914400" y="2130426"/>
            <a:ext cx="10363200" cy="1470025"/>
          </a:xfrm>
        </p:spPr>
        <p:txBody>
          <a:bodyPr/>
          <a:lstStyle/>
          <a:p>
            <a:endParaRPr lang="zh-CN" altLang="en-US"/>
          </a:p>
        </p:txBody>
      </p:sp>
      <p:sp>
        <p:nvSpPr>
          <p:cNvPr id="3" name="副标题 2"/>
          <p:cNvSpPr>
            <a:spLocks noGrp="1"/>
          </p:cNvSpPr>
          <p:nvPr>
            <p:ph type="subTitle" idx="4294967295"/>
          </p:nvPr>
        </p:nvSpPr>
        <p:spPr>
          <a:xfrm>
            <a:off x="1828800" y="3886200"/>
            <a:ext cx="8534400" cy="1752600"/>
          </a:xfrm>
        </p:spPr>
        <p:txBody>
          <a:bodyPr/>
          <a:lstStyle/>
          <a:p>
            <a:endParaRPr lang="zh-CN" altLang="en-US"/>
          </a:p>
        </p:txBody>
      </p:sp>
      <p:pic>
        <p:nvPicPr>
          <p:cNvPr id="4" name="图片 3"/>
          <p:cNvPicPr>
            <a:picLocks noChangeAspect="1"/>
          </p:cNvPicPr>
          <p:nvPr/>
        </p:nvPicPr>
        <p:blipFill>
          <a:blip r:embed="rId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pic>
        <p:nvPicPr>
          <p:cNvPr id="7" name="图片 6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pic>
        <p:nvPicPr>
          <p:cNvPr id="8" name="图片 7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215680" y="1997232"/>
            <a:ext cx="5544616" cy="2565955"/>
          </a:xfrm>
          <a:prstGeom prst="rect">
            <a:avLst/>
          </a:prstGeom>
        </p:spPr>
      </p:pic>
      <p:sp>
        <p:nvSpPr>
          <p:cNvPr id="9" name="文本框 8"/>
          <p:cNvSpPr txBox="1"/>
          <p:nvPr/>
        </p:nvSpPr>
        <p:spPr>
          <a:xfrm>
            <a:off x="3815147" y="1833659"/>
            <a:ext cx="4386137" cy="1446550"/>
          </a:xfrm>
          <a:prstGeom prst="rect">
            <a:avLst/>
          </a:prstGeom>
          <a:noFill/>
          <a:effectLst/>
          <a:scene3d>
            <a:camera prst="orthographicFront"/>
            <a:lightRig rig="threePt" dir="t"/>
          </a:scene3d>
          <a:sp3d>
            <a:bevelT w="19050"/>
            <a:bevelB w="88900"/>
          </a:sp3d>
        </p:spPr>
        <p:txBody>
          <a:bodyPr vert="horz" wrap="none" rtlCol="0">
            <a:spAutoFit/>
            <a:scene3d>
              <a:camera prst="orthographicFront"/>
              <a:lightRig rig="threePt" dir="t"/>
            </a:scene3d>
            <a:sp3d extrusionH="57150">
              <a:bevelT w="38100" h="38100"/>
            </a:sp3d>
          </a:bodyPr>
          <a:lstStyle>
            <a:defPPr>
              <a:defRPr lang="zh-CN"/>
            </a:defPPr>
            <a:lvl1pPr>
              <a:defRPr sz="4800">
                <a:ln>
                  <a:solidFill>
                    <a:srgbClr val="FFC000"/>
                  </a:solidFill>
                </a:ln>
                <a:gradFill flip="none" rotWithShape="1">
                  <a:gsLst>
                    <a:gs pos="0">
                      <a:srgbClr val="FFFF00"/>
                    </a:gs>
                    <a:gs pos="89000">
                      <a:srgbClr val="FFFF00"/>
                    </a:gs>
                    <a:gs pos="62000">
                      <a:srgbClr val="FFFF00"/>
                    </a:gs>
                    <a:gs pos="45937">
                      <a:srgbClr val="FFC000"/>
                    </a:gs>
                    <a:gs pos="31000">
                      <a:srgbClr val="FFFF00"/>
                    </a:gs>
                    <a:gs pos="15000">
                      <a:srgbClr val="FFC000"/>
                    </a:gs>
                    <a:gs pos="76000">
                      <a:srgbClr val="FFC000"/>
                    </a:gs>
                    <a:gs pos="100000">
                      <a:srgbClr val="FFC000"/>
                    </a:gs>
                  </a:gsLst>
                  <a:path path="circle">
                    <a:fillToRect l="100000" t="100000"/>
                  </a:path>
                  <a:tileRect r="-100000" b="-100000"/>
                </a:gradFill>
                <a:effectLst>
                  <a:glow rad="101600">
                    <a:schemeClr val="accent3">
                      <a:satMod val="175000"/>
                      <a:alpha val="40000"/>
                    </a:schemeClr>
                  </a:glow>
                </a:effectLst>
                <a:latin typeface="方正大黑简体" panose="03000509000000000000" pitchFamily="65" charset="-122"/>
                <a:ea typeface="方正大黑简体" panose="03000509000000000000" pitchFamily="65" charset="-122"/>
              </a:defRPr>
            </a:lvl1pPr>
          </a:lstStyle>
          <a:p>
            <a:r>
              <a:rPr lang="en-US" altLang="zh-CN" sz="8800" dirty="0">
                <a:ln>
                  <a:noFill/>
                </a:ln>
                <a:gradFill flip="none" rotWithShape="1">
                  <a:gsLst>
                    <a:gs pos="0">
                      <a:srgbClr val="FDF2C4"/>
                    </a:gs>
                    <a:gs pos="89000">
                      <a:srgbClr val="FDF2C4"/>
                    </a:gs>
                    <a:gs pos="62000">
                      <a:srgbClr val="FDF2C4"/>
                    </a:gs>
                    <a:gs pos="45937">
                      <a:srgbClr val="977037"/>
                    </a:gs>
                    <a:gs pos="31000">
                      <a:srgbClr val="FDF2C4"/>
                    </a:gs>
                    <a:gs pos="15000">
                      <a:srgbClr val="977037"/>
                    </a:gs>
                    <a:gs pos="76000">
                      <a:srgbClr val="977037"/>
                    </a:gs>
                    <a:gs pos="100000">
                      <a:srgbClr val="977037"/>
                    </a:gs>
                  </a:gsLst>
                  <a:path path="circle">
                    <a:fillToRect l="100000" t="100000"/>
                  </a:path>
                  <a:tileRect r="-100000" b="-100000"/>
                </a:gradFill>
                <a:effectLst>
                  <a:glow rad="101600">
                    <a:srgbClr val="FFFF00">
                      <a:alpha val="12000"/>
                    </a:srgbClr>
                  </a:glow>
                </a:effectLst>
                <a:latin typeface="华文细黑" panose="02010600040101010101" pitchFamily="2" charset="-122"/>
                <a:ea typeface="华文细黑" panose="02010600040101010101" pitchFamily="2" charset="-122"/>
              </a:rPr>
              <a:t>PART 01</a:t>
            </a:r>
            <a:endParaRPr lang="zh-CN" altLang="en-US" sz="8800" dirty="0">
              <a:ln>
                <a:noFill/>
              </a:ln>
              <a:gradFill flip="none" rotWithShape="1">
                <a:gsLst>
                  <a:gs pos="0">
                    <a:srgbClr val="FDF2C4"/>
                  </a:gs>
                  <a:gs pos="89000">
                    <a:srgbClr val="FDF2C4"/>
                  </a:gs>
                  <a:gs pos="62000">
                    <a:srgbClr val="FDF2C4"/>
                  </a:gs>
                  <a:gs pos="45937">
                    <a:srgbClr val="977037"/>
                  </a:gs>
                  <a:gs pos="31000">
                    <a:srgbClr val="FDF2C4"/>
                  </a:gs>
                  <a:gs pos="15000">
                    <a:srgbClr val="977037"/>
                  </a:gs>
                  <a:gs pos="76000">
                    <a:srgbClr val="977037"/>
                  </a:gs>
                  <a:gs pos="100000">
                    <a:srgbClr val="977037"/>
                  </a:gs>
                </a:gsLst>
                <a:path path="circle">
                  <a:fillToRect l="100000" t="100000"/>
                </a:path>
                <a:tileRect r="-100000" b="-100000"/>
              </a:gradFill>
              <a:effectLst>
                <a:glow rad="101600">
                  <a:srgbClr val="FFFF00">
                    <a:alpha val="12000"/>
                  </a:srgbClr>
                </a:glow>
              </a:effectLst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12" name="文本框 11"/>
          <p:cNvSpPr txBox="1"/>
          <p:nvPr/>
        </p:nvSpPr>
        <p:spPr>
          <a:xfrm>
            <a:off x="3215680" y="4012182"/>
            <a:ext cx="6340197" cy="7078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4000" dirty="0">
                <a:ln>
                  <a:solidFill>
                    <a:srgbClr val="002060"/>
                  </a:solidFill>
                </a:ln>
                <a:solidFill>
                  <a:srgbClr val="FDF2C4"/>
                </a:solidFill>
                <a:effectLst>
                  <a:glow rad="139700">
                    <a:schemeClr val="accent5">
                      <a:satMod val="175000"/>
                      <a:alpha val="40000"/>
                    </a:schemeClr>
                  </a:glow>
                </a:effectLst>
                <a:latin typeface="华文细黑" panose="02010600040101010101" pitchFamily="2" charset="-122"/>
                <a:ea typeface="华文细黑" panose="02010600040101010101" pitchFamily="2" charset="-122"/>
              </a:rPr>
              <a:t>请插入小标题的全部内容一</a:t>
            </a:r>
            <a:endParaRPr lang="zh-CN" altLang="en-US" sz="4000" dirty="0">
              <a:ln>
                <a:solidFill>
                  <a:srgbClr val="002060"/>
                </a:solidFill>
              </a:ln>
              <a:solidFill>
                <a:srgbClr val="FDF2C4"/>
              </a:solidFill>
              <a:effectLst>
                <a:glow rad="139700">
                  <a:schemeClr val="accent5">
                    <a:satMod val="175000"/>
                    <a:alpha val="40000"/>
                  </a:schemeClr>
                </a:glow>
              </a:effectLst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13" name="文本框 12"/>
          <p:cNvSpPr txBox="1"/>
          <p:nvPr/>
        </p:nvSpPr>
        <p:spPr>
          <a:xfrm>
            <a:off x="10015850" y="239743"/>
            <a:ext cx="2121093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CN" sz="1600" cap="all" dirty="0">
                <a:solidFill>
                  <a:srgbClr val="FDF2C4"/>
                </a:solidFill>
                <a:latin typeface="Verdana" panose="020B0604030504040204" pitchFamily="34" charset="0"/>
              </a:rPr>
              <a:t>TRANSPRANTIONS</a:t>
            </a:r>
            <a:endParaRPr lang="zh-CN" altLang="en-US" sz="1600" cap="all" dirty="0">
              <a:solidFill>
                <a:srgbClr val="FDF2C4"/>
              </a:solidFill>
              <a:latin typeface="Verdana" panose="020B0604030504040204" pitchFamily="34" charset="0"/>
            </a:endParaRPr>
          </a:p>
        </p:txBody>
      </p:sp>
      <p:sp>
        <p:nvSpPr>
          <p:cNvPr id="10" name="文本框 9"/>
          <p:cNvSpPr txBox="1"/>
          <p:nvPr/>
        </p:nvSpPr>
        <p:spPr>
          <a:xfrm>
            <a:off x="55057" y="116632"/>
            <a:ext cx="1076128" cy="461665"/>
          </a:xfrm>
          <a:prstGeom prst="rect">
            <a:avLst/>
          </a:prstGeom>
          <a:noFill/>
        </p:spPr>
        <p:txBody>
          <a:bodyPr vert="horz" wrap="none" rtlCol="0">
            <a:spAutoFit/>
          </a:bodyPr>
          <a:lstStyle>
            <a:defPPr>
              <a:defRPr lang="zh-CN"/>
            </a:defPPr>
            <a:lvl1pPr>
              <a:defRPr sz="5400">
                <a:ln>
                  <a:solidFill>
                    <a:srgbClr val="FFC000"/>
                  </a:solidFill>
                </a:ln>
                <a:gradFill flip="none" rotWithShape="1">
                  <a:gsLst>
                    <a:gs pos="0">
                      <a:srgbClr val="FDF2C4"/>
                    </a:gs>
                    <a:gs pos="89000">
                      <a:srgbClr val="FDF2C4"/>
                    </a:gs>
                    <a:gs pos="62000">
                      <a:srgbClr val="FDF2C4"/>
                    </a:gs>
                    <a:gs pos="45937">
                      <a:srgbClr val="977037"/>
                    </a:gs>
                    <a:gs pos="31000">
                      <a:srgbClr val="FDF2C4"/>
                    </a:gs>
                    <a:gs pos="15000">
                      <a:srgbClr val="977037"/>
                    </a:gs>
                    <a:gs pos="76000">
                      <a:srgbClr val="977037"/>
                    </a:gs>
                    <a:gs pos="100000">
                      <a:srgbClr val="977037"/>
                    </a:gs>
                  </a:gsLst>
                  <a:path path="circle">
                    <a:fillToRect l="100000" t="100000"/>
                  </a:path>
                  <a:tileRect r="-100000" b="-100000"/>
                </a:gradFill>
                <a:latin typeface="方正大黑简体" panose="03000509000000000000" pitchFamily="65" charset="-122"/>
                <a:ea typeface="方正大黑简体" panose="03000509000000000000" pitchFamily="65" charset="-122"/>
              </a:defRPr>
            </a:lvl1pPr>
          </a:lstStyle>
          <a:p>
            <a:pPr algn="ctr"/>
            <a:r>
              <a:rPr lang="en-US" altLang="zh-CN" sz="2400" dirty="0">
                <a:ln>
                  <a:noFill/>
                </a:ln>
                <a:latin typeface="Verdana" panose="020B0604030504040204" pitchFamily="34" charset="0"/>
                <a:ea typeface="华文细黑" panose="02010600040101010101" pitchFamily="2" charset="-122"/>
              </a:rPr>
              <a:t>LOGO</a:t>
            </a:r>
            <a:endParaRPr lang="zh-CN" altLang="en-US" sz="2400" dirty="0">
              <a:ln>
                <a:noFill/>
              </a:ln>
              <a:latin typeface="Verdana" panose="020B0604030504040204" pitchFamily="34" charset="0"/>
              <a:ea typeface="华文细黑" panose="02010600040101010101" pitchFamily="2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5="http://schemas.microsoft.com/office/powerpoint/2012/main" Requires="p15">
      <p:transition xmlns:p14="http://schemas.microsoft.com/office/powerpoint/2010/main" spd="slow" Requires="p14" p14:dur="2000" advClick="0" advTm="0">
        <p15:prstTrans prst="drape"/>
      </p:transition>
    </mc:Choice>
    <mc:Fallback>
      <p:transition spd="slow" advClick="0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2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3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/>
      <p:bldP spid="12" grpId="0"/>
    </p:bld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文本框 11"/>
          <p:cNvSpPr txBox="1"/>
          <p:nvPr/>
        </p:nvSpPr>
        <p:spPr>
          <a:xfrm>
            <a:off x="191344" y="352981"/>
            <a:ext cx="550151" cy="400110"/>
          </a:xfrm>
          <a:prstGeom prst="rect">
            <a:avLst/>
          </a:prstGeom>
          <a:noFill/>
        </p:spPr>
        <p:txBody>
          <a:bodyPr vert="horz" wrap="none" rtlCol="0">
            <a:spAutoFit/>
          </a:bodyPr>
          <a:lstStyle>
            <a:defPPr>
              <a:defRPr lang="zh-CN"/>
            </a:defPPr>
            <a:lvl1pPr>
              <a:defRPr>
                <a:ln>
                  <a:noFill/>
                </a:ln>
                <a:gradFill flip="none" rotWithShape="1">
                  <a:gsLst>
                    <a:gs pos="0">
                      <a:srgbClr val="FDF2C4"/>
                    </a:gs>
                    <a:gs pos="89000">
                      <a:srgbClr val="FDF2C4"/>
                    </a:gs>
                    <a:gs pos="62000">
                      <a:srgbClr val="FDF2C4"/>
                    </a:gs>
                    <a:gs pos="45937">
                      <a:srgbClr val="977037"/>
                    </a:gs>
                    <a:gs pos="31000">
                      <a:srgbClr val="FDF2C4"/>
                    </a:gs>
                    <a:gs pos="15000">
                      <a:srgbClr val="977037"/>
                    </a:gs>
                    <a:gs pos="76000">
                      <a:srgbClr val="977037"/>
                    </a:gs>
                    <a:gs pos="100000">
                      <a:srgbClr val="977037"/>
                    </a:gs>
                  </a:gsLst>
                  <a:path path="circle">
                    <a:fillToRect l="100000" t="100000"/>
                  </a:path>
                  <a:tileRect r="-100000" b="-100000"/>
                </a:gradFill>
                <a:latin typeface="方正大黑简体" panose="03000509000000000000" pitchFamily="65" charset="-122"/>
                <a:ea typeface="方正大黑简体" panose="03000509000000000000" pitchFamily="65" charset="-122"/>
              </a:defRPr>
            </a:lvl1pPr>
          </a:lstStyle>
          <a:p>
            <a:r>
              <a:rPr lang="en-US" altLang="zh-CN" sz="2000" dirty="0">
                <a:latin typeface="Verdana" panose="020B0604030504040204" pitchFamily="34" charset="0"/>
                <a:ea typeface="华文细黑" panose="02010600040101010101" pitchFamily="2" charset="-122"/>
              </a:rPr>
              <a:t>O1</a:t>
            </a:r>
            <a:endParaRPr lang="zh-CN" altLang="en-US" dirty="0">
              <a:latin typeface="Verdana" panose="020B0604030504040204" pitchFamily="34" charset="0"/>
              <a:ea typeface="华文细黑" panose="02010600040101010101" pitchFamily="2" charset="-122"/>
            </a:endParaRPr>
          </a:p>
        </p:txBody>
      </p:sp>
      <p:sp>
        <p:nvSpPr>
          <p:cNvPr id="13" name="文本框 12"/>
          <p:cNvSpPr txBox="1"/>
          <p:nvPr/>
        </p:nvSpPr>
        <p:spPr>
          <a:xfrm>
            <a:off x="191344" y="722313"/>
            <a:ext cx="461665" cy="3901068"/>
          </a:xfrm>
          <a:prstGeom prst="rect">
            <a:avLst/>
          </a:prstGeom>
          <a:noFill/>
        </p:spPr>
        <p:txBody>
          <a:bodyPr vert="eaVert" wrap="none" rtlCol="0">
            <a:spAutoFit/>
          </a:bodyPr>
          <a:lstStyle>
            <a:defPPr>
              <a:defRPr lang="zh-CN"/>
            </a:defPPr>
            <a:lvl1pPr>
              <a:defRPr sz="5400">
                <a:ln>
                  <a:solidFill>
                    <a:srgbClr val="FFC000"/>
                  </a:solidFill>
                </a:ln>
                <a:gradFill flip="none" rotWithShape="1">
                  <a:gsLst>
                    <a:gs pos="0">
                      <a:srgbClr val="FDF2C4"/>
                    </a:gs>
                    <a:gs pos="89000">
                      <a:srgbClr val="FDF2C4"/>
                    </a:gs>
                    <a:gs pos="62000">
                      <a:srgbClr val="FDF2C4"/>
                    </a:gs>
                    <a:gs pos="45937">
                      <a:srgbClr val="977037"/>
                    </a:gs>
                    <a:gs pos="31000">
                      <a:srgbClr val="FDF2C4"/>
                    </a:gs>
                    <a:gs pos="15000">
                      <a:srgbClr val="977037"/>
                    </a:gs>
                    <a:gs pos="76000">
                      <a:srgbClr val="977037"/>
                    </a:gs>
                    <a:gs pos="100000">
                      <a:srgbClr val="977037"/>
                    </a:gs>
                  </a:gsLst>
                  <a:path path="circle">
                    <a:fillToRect l="100000" t="100000"/>
                  </a:path>
                  <a:tileRect r="-100000" b="-100000"/>
                </a:gradFill>
                <a:latin typeface="方正大黑简体" panose="03000509000000000000" pitchFamily="65" charset="-122"/>
                <a:ea typeface="方正大黑简体" panose="03000509000000000000" pitchFamily="65" charset="-122"/>
              </a:defRPr>
            </a:lvl1pPr>
          </a:lstStyle>
          <a:p>
            <a:r>
              <a:rPr lang="zh-CN" altLang="en-US" sz="1800" dirty="0">
                <a:ln>
                  <a:noFill/>
                </a:ln>
                <a:latin typeface="华文细黑" panose="02010600040101010101" pitchFamily="2" charset="-122"/>
                <a:ea typeface="华文细黑" panose="02010600040101010101" pitchFamily="2" charset="-122"/>
              </a:rPr>
              <a:t>请插入小标题的全部内容一</a:t>
            </a:r>
            <a:endParaRPr lang="zh-CN" altLang="en-US" sz="1800" dirty="0">
              <a:ln>
                <a:noFill/>
              </a:ln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8" name="文本框 7"/>
          <p:cNvSpPr txBox="1"/>
          <p:nvPr/>
        </p:nvSpPr>
        <p:spPr>
          <a:xfrm>
            <a:off x="1315608" y="3134055"/>
            <a:ext cx="5211683" cy="3194721"/>
          </a:xfrm>
          <a:prstGeom prst="rect">
            <a:avLst/>
          </a:prstGeom>
          <a:noFill/>
          <a:effectLst/>
        </p:spPr>
        <p:txBody>
          <a:bodyPr wrap="none" rtlCol="0">
            <a:spAutoFit/>
          </a:bodyPr>
          <a:lstStyle/>
          <a:p>
            <a:pPr>
              <a:lnSpc>
                <a:spcPct val="120000"/>
              </a:lnSpc>
            </a:pPr>
            <a:endParaRPr lang="en-US" altLang="zh-CN" sz="14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ct val="120000"/>
              </a:lnSpc>
            </a:pPr>
            <a:r>
              <a:rPr lang="zh-CN" altLang="en-US" sz="1400" dirty="0">
                <a:solidFill>
                  <a:schemeClr val="bg1"/>
                </a:solidFill>
                <a:latin typeface="微软雅黑 Light" panose="020B0502040204020203" pitchFamily="34" charset="-122"/>
                <a:ea typeface="微软雅黑 Light" panose="020B0502040204020203" pitchFamily="34" charset="-122"/>
              </a:rPr>
              <a:t>您的内容打在这里，或者通过复制您的文本后，在此框中选择粘</a:t>
            </a:r>
            <a:endParaRPr lang="en-US" altLang="zh-CN" sz="1400" dirty="0">
              <a:solidFill>
                <a:schemeClr val="bg1"/>
              </a:solidFill>
              <a:latin typeface="微软雅黑 Light" panose="020B0502040204020203" pitchFamily="34" charset="-122"/>
              <a:ea typeface="微软雅黑 Light" panose="020B0502040204020203" pitchFamily="34" charset="-122"/>
            </a:endParaRPr>
          </a:p>
          <a:p>
            <a:pPr>
              <a:lnSpc>
                <a:spcPct val="120000"/>
              </a:lnSpc>
            </a:pPr>
            <a:r>
              <a:rPr lang="zh-CN" altLang="en-US" sz="1400" dirty="0">
                <a:solidFill>
                  <a:schemeClr val="bg1"/>
                </a:solidFill>
                <a:latin typeface="微软雅黑 Light" panose="020B0502040204020203" pitchFamily="34" charset="-122"/>
                <a:ea typeface="微软雅黑 Light" panose="020B0502040204020203" pitchFamily="34" charset="-122"/>
              </a:rPr>
              <a:t>贴，并选择只保留文字。您的内容打在这里，或者通过复制您的</a:t>
            </a:r>
            <a:endParaRPr lang="en-US" altLang="zh-CN" sz="1400" dirty="0">
              <a:solidFill>
                <a:schemeClr val="bg1"/>
              </a:solidFill>
              <a:latin typeface="微软雅黑 Light" panose="020B0502040204020203" pitchFamily="34" charset="-122"/>
              <a:ea typeface="微软雅黑 Light" panose="020B0502040204020203" pitchFamily="34" charset="-122"/>
            </a:endParaRPr>
          </a:p>
          <a:p>
            <a:pPr>
              <a:lnSpc>
                <a:spcPct val="120000"/>
              </a:lnSpc>
            </a:pPr>
            <a:r>
              <a:rPr lang="zh-CN" altLang="en-US" sz="1400" dirty="0">
                <a:solidFill>
                  <a:schemeClr val="bg1"/>
                </a:solidFill>
                <a:latin typeface="微软雅黑 Light" panose="020B0502040204020203" pitchFamily="34" charset="-122"/>
                <a:ea typeface="微软雅黑 Light" panose="020B0502040204020203" pitchFamily="34" charset="-122"/>
              </a:rPr>
              <a:t>文本后，在此框中选择粘贴，并选择只保留文字。您的内容打在</a:t>
            </a:r>
            <a:endParaRPr lang="en-US" altLang="zh-CN" sz="1400" dirty="0">
              <a:solidFill>
                <a:schemeClr val="bg1"/>
              </a:solidFill>
              <a:latin typeface="微软雅黑 Light" panose="020B0502040204020203" pitchFamily="34" charset="-122"/>
              <a:ea typeface="微软雅黑 Light" panose="020B0502040204020203" pitchFamily="34" charset="-122"/>
            </a:endParaRPr>
          </a:p>
          <a:p>
            <a:pPr>
              <a:lnSpc>
                <a:spcPct val="120000"/>
              </a:lnSpc>
            </a:pPr>
            <a:r>
              <a:rPr lang="zh-CN" altLang="en-US" sz="1400" dirty="0">
                <a:solidFill>
                  <a:schemeClr val="bg1"/>
                </a:solidFill>
                <a:latin typeface="微软雅黑 Light" panose="020B0502040204020203" pitchFamily="34" charset="-122"/>
                <a:ea typeface="微软雅黑 Light" panose="020B0502040204020203" pitchFamily="34" charset="-122"/>
              </a:rPr>
              <a:t>这里，或者通过复制您的文本后，在此框中选择粘贴，并选择只</a:t>
            </a:r>
            <a:endParaRPr lang="en-US" altLang="zh-CN" sz="1400" dirty="0">
              <a:solidFill>
                <a:schemeClr val="bg1"/>
              </a:solidFill>
              <a:latin typeface="微软雅黑 Light" panose="020B0502040204020203" pitchFamily="34" charset="-122"/>
              <a:ea typeface="微软雅黑 Light" panose="020B0502040204020203" pitchFamily="34" charset="-122"/>
            </a:endParaRPr>
          </a:p>
          <a:p>
            <a:pPr>
              <a:lnSpc>
                <a:spcPct val="120000"/>
              </a:lnSpc>
            </a:pPr>
            <a:r>
              <a:rPr lang="zh-CN" altLang="en-US" sz="1400" dirty="0">
                <a:solidFill>
                  <a:schemeClr val="bg1"/>
                </a:solidFill>
                <a:latin typeface="微软雅黑 Light" panose="020B0502040204020203" pitchFamily="34" charset="-122"/>
                <a:ea typeface="微软雅黑 Light" panose="020B0502040204020203" pitchFamily="34" charset="-122"/>
              </a:rPr>
              <a:t>保留文字。您的内容打在这里，或者通过复制您的文本后，在此</a:t>
            </a:r>
            <a:endParaRPr lang="en-US" altLang="zh-CN" sz="1400" dirty="0">
              <a:solidFill>
                <a:schemeClr val="bg1"/>
              </a:solidFill>
              <a:latin typeface="微软雅黑 Light" panose="020B0502040204020203" pitchFamily="34" charset="-122"/>
              <a:ea typeface="微软雅黑 Light" panose="020B0502040204020203" pitchFamily="34" charset="-122"/>
            </a:endParaRPr>
          </a:p>
          <a:p>
            <a:pPr>
              <a:lnSpc>
                <a:spcPct val="120000"/>
              </a:lnSpc>
            </a:pPr>
            <a:r>
              <a:rPr lang="zh-CN" altLang="en-US" sz="1400" dirty="0">
                <a:solidFill>
                  <a:schemeClr val="bg1"/>
                </a:solidFill>
                <a:latin typeface="微软雅黑 Light" panose="020B0502040204020203" pitchFamily="34" charset="-122"/>
                <a:ea typeface="微软雅黑 Light" panose="020B0502040204020203" pitchFamily="34" charset="-122"/>
              </a:rPr>
              <a:t>框中选择粘贴，并选择只保留文字。</a:t>
            </a:r>
            <a:endParaRPr lang="en-US" altLang="zh-CN" sz="1400" dirty="0">
              <a:solidFill>
                <a:schemeClr val="bg1"/>
              </a:solidFill>
              <a:latin typeface="微软雅黑 Light" panose="020B0502040204020203" pitchFamily="34" charset="-122"/>
              <a:ea typeface="微软雅黑 Light" panose="020B0502040204020203" pitchFamily="34" charset="-122"/>
            </a:endParaRPr>
          </a:p>
          <a:p>
            <a:pPr>
              <a:lnSpc>
                <a:spcPct val="120000"/>
              </a:lnSpc>
            </a:pPr>
            <a:endParaRPr lang="en-US" altLang="zh-CN" sz="1400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ct val="120000"/>
              </a:lnSpc>
            </a:pPr>
            <a:endParaRPr lang="en-US" altLang="zh-CN" sz="1400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ct val="120000"/>
              </a:lnSpc>
            </a:pPr>
            <a:endParaRPr lang="en-US" altLang="zh-CN" sz="1400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ct val="120000"/>
              </a:lnSpc>
            </a:pPr>
            <a:endParaRPr lang="en-US" altLang="zh-CN" sz="1400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ct val="120000"/>
              </a:lnSpc>
            </a:pPr>
            <a:endParaRPr lang="en-US" altLang="zh-CN" sz="1400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9" name="矩形 8"/>
          <p:cNvSpPr/>
          <p:nvPr/>
        </p:nvSpPr>
        <p:spPr>
          <a:xfrm>
            <a:off x="1350040" y="2753638"/>
            <a:ext cx="2236510" cy="83099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>
              <a:lnSpc>
                <a:spcPct val="120000"/>
              </a:lnSpc>
            </a:pPr>
            <a:r>
              <a:rPr lang="zh-CN" altLang="en-US" sz="2000" b="1" dirty="0">
                <a:gradFill>
                  <a:gsLst>
                    <a:gs pos="0">
                      <a:srgbClr val="FDF2C4"/>
                    </a:gs>
                    <a:gs pos="100000">
                      <a:srgbClr val="977037"/>
                    </a:gs>
                  </a:gsLst>
                  <a:lin ang="2700000" scaled="1"/>
                </a:gradFill>
                <a:latin typeface="微软雅黑" panose="020B0503020204020204" pitchFamily="34" charset="-122"/>
                <a:ea typeface="微软雅黑" panose="020B0503020204020204" pitchFamily="34" charset="-122"/>
                <a:cs typeface="Tahoma" panose="020B0604030504040204" pitchFamily="34" charset="0"/>
              </a:rPr>
              <a:t>点击输入标题内容</a:t>
            </a:r>
            <a:endParaRPr lang="en-US" altLang="zh-CN" sz="2000" b="1" dirty="0">
              <a:gradFill>
                <a:gsLst>
                  <a:gs pos="0">
                    <a:srgbClr val="FDF2C4"/>
                  </a:gs>
                  <a:gs pos="100000">
                    <a:srgbClr val="977037"/>
                  </a:gs>
                </a:gsLst>
                <a:lin ang="2700000" scaled="1"/>
              </a:gradFill>
              <a:latin typeface="微软雅黑" panose="020B0503020204020204" pitchFamily="34" charset="-122"/>
              <a:ea typeface="微软雅黑" panose="020B0503020204020204" pitchFamily="34" charset="-122"/>
              <a:cs typeface="Tahoma" panose="020B0604030504040204" pitchFamily="34" charset="0"/>
            </a:endParaRPr>
          </a:p>
          <a:p>
            <a:endParaRPr lang="zh-CN" altLang="en-US" sz="2400" b="1" dirty="0">
              <a:solidFill>
                <a:srgbClr val="FEFEFE"/>
              </a:solidFill>
              <a:latin typeface="微软雅黑 Light" panose="020B0502040204020203" pitchFamily="34" charset="-122"/>
              <a:ea typeface="微软雅黑" panose="020B0503020204020204" pitchFamily="34" charset="-122"/>
            </a:endParaRPr>
          </a:p>
        </p:txBody>
      </p:sp>
      <p:sp>
        <p:nvSpPr>
          <p:cNvPr id="11" name="Freeform 5"/>
          <p:cNvSpPr/>
          <p:nvPr/>
        </p:nvSpPr>
        <p:spPr bwMode="auto">
          <a:xfrm>
            <a:off x="11171351" y="4407109"/>
            <a:ext cx="749628" cy="632665"/>
          </a:xfrm>
          <a:custGeom>
            <a:avLst/>
            <a:gdLst>
              <a:gd name="T0" fmla="*/ 11 w 211"/>
              <a:gd name="T1" fmla="*/ 116 h 178"/>
              <a:gd name="T2" fmla="*/ 106 w 211"/>
              <a:gd name="T3" fmla="*/ 6 h 178"/>
              <a:gd name="T4" fmla="*/ 96 w 211"/>
              <a:gd name="T5" fmla="*/ 172 h 178"/>
              <a:gd name="T6" fmla="*/ 84 w 211"/>
              <a:gd name="T7" fmla="*/ 153 h 178"/>
              <a:gd name="T8" fmla="*/ 107 w 211"/>
              <a:gd name="T9" fmla="*/ 155 h 178"/>
              <a:gd name="T10" fmla="*/ 174 w 211"/>
              <a:gd name="T11" fmla="*/ 63 h 178"/>
              <a:gd name="T12" fmla="*/ 105 w 211"/>
              <a:gd name="T13" fmla="*/ 15 h 178"/>
              <a:gd name="T14" fmla="*/ 25 w 211"/>
              <a:gd name="T15" fmla="*/ 160 h 178"/>
              <a:gd name="T16" fmla="*/ 11 w 211"/>
              <a:gd name="T17" fmla="*/ 116 h 1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11" h="178">
                <a:moveTo>
                  <a:pt x="11" y="116"/>
                </a:moveTo>
                <a:cubicBezTo>
                  <a:pt x="11" y="116"/>
                  <a:pt x="4" y="0"/>
                  <a:pt x="106" y="6"/>
                </a:cubicBezTo>
                <a:cubicBezTo>
                  <a:pt x="208" y="12"/>
                  <a:pt x="211" y="178"/>
                  <a:pt x="96" y="172"/>
                </a:cubicBezTo>
                <a:cubicBezTo>
                  <a:pt x="96" y="172"/>
                  <a:pt x="77" y="168"/>
                  <a:pt x="84" y="153"/>
                </a:cubicBezTo>
                <a:cubicBezTo>
                  <a:pt x="84" y="153"/>
                  <a:pt x="92" y="145"/>
                  <a:pt x="107" y="155"/>
                </a:cubicBezTo>
                <a:cubicBezTo>
                  <a:pt x="119" y="164"/>
                  <a:pt x="195" y="145"/>
                  <a:pt x="174" y="63"/>
                </a:cubicBezTo>
                <a:cubicBezTo>
                  <a:pt x="174" y="63"/>
                  <a:pt x="164" y="20"/>
                  <a:pt x="105" y="15"/>
                </a:cubicBezTo>
                <a:cubicBezTo>
                  <a:pt x="105" y="15"/>
                  <a:pt x="0" y="11"/>
                  <a:pt x="25" y="160"/>
                </a:cubicBezTo>
                <a:cubicBezTo>
                  <a:pt x="25" y="160"/>
                  <a:pt x="7" y="136"/>
                  <a:pt x="11" y="116"/>
                </a:cubicBezTo>
                <a:close/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4" name="Freeform 6"/>
          <p:cNvSpPr/>
          <p:nvPr/>
        </p:nvSpPr>
        <p:spPr bwMode="auto">
          <a:xfrm>
            <a:off x="8809491" y="4918823"/>
            <a:ext cx="53165" cy="54495"/>
          </a:xfrm>
          <a:custGeom>
            <a:avLst/>
            <a:gdLst>
              <a:gd name="T0" fmla="*/ 2 w 15"/>
              <a:gd name="T1" fmla="*/ 5 h 15"/>
              <a:gd name="T2" fmla="*/ 5 w 15"/>
              <a:gd name="T3" fmla="*/ 14 h 15"/>
              <a:gd name="T4" fmla="*/ 14 w 15"/>
              <a:gd name="T5" fmla="*/ 10 h 15"/>
              <a:gd name="T6" fmla="*/ 10 w 15"/>
              <a:gd name="T7" fmla="*/ 2 h 15"/>
              <a:gd name="T8" fmla="*/ 2 w 15"/>
              <a:gd name="T9" fmla="*/ 5 h 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5" h="15">
                <a:moveTo>
                  <a:pt x="2" y="5"/>
                </a:moveTo>
                <a:cubicBezTo>
                  <a:pt x="0" y="9"/>
                  <a:pt x="2" y="12"/>
                  <a:pt x="5" y="14"/>
                </a:cubicBezTo>
                <a:cubicBezTo>
                  <a:pt x="9" y="15"/>
                  <a:pt x="13" y="14"/>
                  <a:pt x="14" y="10"/>
                </a:cubicBezTo>
                <a:cubicBezTo>
                  <a:pt x="15" y="7"/>
                  <a:pt x="14" y="3"/>
                  <a:pt x="10" y="2"/>
                </a:cubicBezTo>
                <a:cubicBezTo>
                  <a:pt x="7" y="0"/>
                  <a:pt x="3" y="2"/>
                  <a:pt x="2" y="5"/>
                </a:cubicBezTo>
                <a:close/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5" name="Freeform 7"/>
          <p:cNvSpPr/>
          <p:nvPr/>
        </p:nvSpPr>
        <p:spPr bwMode="auto">
          <a:xfrm>
            <a:off x="8543665" y="4275525"/>
            <a:ext cx="691146" cy="647286"/>
          </a:xfrm>
          <a:custGeom>
            <a:avLst/>
            <a:gdLst>
              <a:gd name="T0" fmla="*/ 147 w 195"/>
              <a:gd name="T1" fmla="*/ 182 h 182"/>
              <a:gd name="T2" fmla="*/ 153 w 195"/>
              <a:gd name="T3" fmla="*/ 76 h 182"/>
              <a:gd name="T4" fmla="*/ 26 w 195"/>
              <a:gd name="T5" fmla="*/ 128 h 182"/>
              <a:gd name="T6" fmla="*/ 87 w 195"/>
              <a:gd name="T7" fmla="*/ 162 h 182"/>
              <a:gd name="T8" fmla="*/ 97 w 195"/>
              <a:gd name="T9" fmla="*/ 90 h 182"/>
              <a:gd name="T10" fmla="*/ 105 w 195"/>
              <a:gd name="T11" fmla="*/ 111 h 182"/>
              <a:gd name="T12" fmla="*/ 111 w 195"/>
              <a:gd name="T13" fmla="*/ 137 h 182"/>
              <a:gd name="T14" fmla="*/ 85 w 195"/>
              <a:gd name="T15" fmla="*/ 157 h 182"/>
              <a:gd name="T16" fmla="*/ 31 w 195"/>
              <a:gd name="T17" fmla="*/ 125 h 182"/>
              <a:gd name="T18" fmla="*/ 80 w 195"/>
              <a:gd name="T19" fmla="*/ 53 h 182"/>
              <a:gd name="T20" fmla="*/ 150 w 195"/>
              <a:gd name="T21" fmla="*/ 82 h 182"/>
              <a:gd name="T22" fmla="*/ 147 w 195"/>
              <a:gd name="T23" fmla="*/ 182 h 1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5" h="182">
                <a:moveTo>
                  <a:pt x="147" y="182"/>
                </a:moveTo>
                <a:cubicBezTo>
                  <a:pt x="147" y="182"/>
                  <a:pt x="195" y="135"/>
                  <a:pt x="153" y="76"/>
                </a:cubicBezTo>
                <a:cubicBezTo>
                  <a:pt x="99" y="0"/>
                  <a:pt x="0" y="69"/>
                  <a:pt x="26" y="128"/>
                </a:cubicBezTo>
                <a:cubicBezTo>
                  <a:pt x="26" y="128"/>
                  <a:pt x="40" y="174"/>
                  <a:pt x="87" y="162"/>
                </a:cubicBezTo>
                <a:cubicBezTo>
                  <a:pt x="134" y="150"/>
                  <a:pt x="120" y="87"/>
                  <a:pt x="97" y="90"/>
                </a:cubicBezTo>
                <a:cubicBezTo>
                  <a:pt x="74" y="94"/>
                  <a:pt x="83" y="113"/>
                  <a:pt x="105" y="111"/>
                </a:cubicBezTo>
                <a:cubicBezTo>
                  <a:pt x="105" y="111"/>
                  <a:pt x="117" y="113"/>
                  <a:pt x="111" y="137"/>
                </a:cubicBezTo>
                <a:cubicBezTo>
                  <a:pt x="111" y="137"/>
                  <a:pt x="105" y="153"/>
                  <a:pt x="85" y="157"/>
                </a:cubicBezTo>
                <a:cubicBezTo>
                  <a:pt x="85" y="157"/>
                  <a:pt x="48" y="172"/>
                  <a:pt x="31" y="125"/>
                </a:cubicBezTo>
                <a:cubicBezTo>
                  <a:pt x="31" y="125"/>
                  <a:pt x="16" y="74"/>
                  <a:pt x="80" y="53"/>
                </a:cubicBezTo>
                <a:cubicBezTo>
                  <a:pt x="80" y="53"/>
                  <a:pt x="114" y="41"/>
                  <a:pt x="150" y="82"/>
                </a:cubicBezTo>
                <a:cubicBezTo>
                  <a:pt x="150" y="82"/>
                  <a:pt x="188" y="119"/>
                  <a:pt x="147" y="182"/>
                </a:cubicBezTo>
                <a:close/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6" name="Freeform 8"/>
          <p:cNvSpPr/>
          <p:nvPr/>
        </p:nvSpPr>
        <p:spPr bwMode="auto">
          <a:xfrm>
            <a:off x="9004872" y="3912674"/>
            <a:ext cx="45190" cy="46520"/>
          </a:xfrm>
          <a:custGeom>
            <a:avLst/>
            <a:gdLst>
              <a:gd name="T0" fmla="*/ 7 w 13"/>
              <a:gd name="T1" fmla="*/ 1 h 13"/>
              <a:gd name="T2" fmla="*/ 1 w 13"/>
              <a:gd name="T3" fmla="*/ 6 h 13"/>
              <a:gd name="T4" fmla="*/ 6 w 13"/>
              <a:gd name="T5" fmla="*/ 12 h 13"/>
              <a:gd name="T6" fmla="*/ 12 w 13"/>
              <a:gd name="T7" fmla="*/ 7 h 13"/>
              <a:gd name="T8" fmla="*/ 7 w 13"/>
              <a:gd name="T9" fmla="*/ 1 h 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3" h="13">
                <a:moveTo>
                  <a:pt x="7" y="1"/>
                </a:moveTo>
                <a:cubicBezTo>
                  <a:pt x="4" y="0"/>
                  <a:pt x="1" y="3"/>
                  <a:pt x="1" y="6"/>
                </a:cubicBezTo>
                <a:cubicBezTo>
                  <a:pt x="0" y="9"/>
                  <a:pt x="3" y="12"/>
                  <a:pt x="6" y="12"/>
                </a:cubicBezTo>
                <a:cubicBezTo>
                  <a:pt x="9" y="13"/>
                  <a:pt x="12" y="10"/>
                  <a:pt x="12" y="7"/>
                </a:cubicBezTo>
                <a:cubicBezTo>
                  <a:pt x="13" y="4"/>
                  <a:pt x="10" y="1"/>
                  <a:pt x="7" y="1"/>
                </a:cubicBezTo>
                <a:close/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7" name="Freeform 9"/>
          <p:cNvSpPr/>
          <p:nvPr/>
        </p:nvSpPr>
        <p:spPr bwMode="auto">
          <a:xfrm>
            <a:off x="8958353" y="3941915"/>
            <a:ext cx="248547" cy="895832"/>
          </a:xfrm>
          <a:custGeom>
            <a:avLst/>
            <a:gdLst>
              <a:gd name="T0" fmla="*/ 67 w 70"/>
              <a:gd name="T1" fmla="*/ 197 h 252"/>
              <a:gd name="T2" fmla="*/ 26 w 70"/>
              <a:gd name="T3" fmla="*/ 83 h 252"/>
              <a:gd name="T4" fmla="*/ 14 w 70"/>
              <a:gd name="T5" fmla="*/ 67 h 252"/>
              <a:gd name="T6" fmla="*/ 6 w 70"/>
              <a:gd name="T7" fmla="*/ 29 h 252"/>
              <a:gd name="T8" fmla="*/ 18 w 70"/>
              <a:gd name="T9" fmla="*/ 1 h 252"/>
              <a:gd name="T10" fmla="*/ 16 w 70"/>
              <a:gd name="T11" fmla="*/ 0 h 252"/>
              <a:gd name="T12" fmla="*/ 3 w 70"/>
              <a:gd name="T13" fmla="*/ 29 h 252"/>
              <a:gd name="T14" fmla="*/ 24 w 70"/>
              <a:gd name="T15" fmla="*/ 85 h 252"/>
              <a:gd name="T16" fmla="*/ 64 w 70"/>
              <a:gd name="T17" fmla="*/ 197 h 252"/>
              <a:gd name="T18" fmla="*/ 52 w 70"/>
              <a:gd name="T19" fmla="*/ 236 h 252"/>
              <a:gd name="T20" fmla="*/ 43 w 70"/>
              <a:gd name="T21" fmla="*/ 250 h 252"/>
              <a:gd name="T22" fmla="*/ 43 w 70"/>
              <a:gd name="T23" fmla="*/ 250 h 252"/>
              <a:gd name="T24" fmla="*/ 45 w 70"/>
              <a:gd name="T25" fmla="*/ 252 h 252"/>
              <a:gd name="T26" fmla="*/ 67 w 70"/>
              <a:gd name="T27" fmla="*/ 197 h 2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70" h="252">
                <a:moveTo>
                  <a:pt x="67" y="197"/>
                </a:moveTo>
                <a:cubicBezTo>
                  <a:pt x="70" y="168"/>
                  <a:pt x="63" y="129"/>
                  <a:pt x="26" y="83"/>
                </a:cubicBezTo>
                <a:cubicBezTo>
                  <a:pt x="26" y="83"/>
                  <a:pt x="20" y="77"/>
                  <a:pt x="14" y="67"/>
                </a:cubicBezTo>
                <a:cubicBezTo>
                  <a:pt x="9" y="57"/>
                  <a:pt x="4" y="44"/>
                  <a:pt x="6" y="29"/>
                </a:cubicBezTo>
                <a:cubicBezTo>
                  <a:pt x="7" y="20"/>
                  <a:pt x="10" y="10"/>
                  <a:pt x="18" y="1"/>
                </a:cubicBezTo>
                <a:cubicBezTo>
                  <a:pt x="16" y="0"/>
                  <a:pt x="16" y="0"/>
                  <a:pt x="16" y="0"/>
                </a:cubicBezTo>
                <a:cubicBezTo>
                  <a:pt x="8" y="9"/>
                  <a:pt x="4" y="19"/>
                  <a:pt x="3" y="29"/>
                </a:cubicBezTo>
                <a:cubicBezTo>
                  <a:pt x="0" y="59"/>
                  <a:pt x="24" y="85"/>
                  <a:pt x="24" y="85"/>
                </a:cubicBezTo>
                <a:cubicBezTo>
                  <a:pt x="61" y="130"/>
                  <a:pt x="68" y="168"/>
                  <a:pt x="64" y="197"/>
                </a:cubicBezTo>
                <a:cubicBezTo>
                  <a:pt x="62" y="214"/>
                  <a:pt x="57" y="227"/>
                  <a:pt x="52" y="236"/>
                </a:cubicBezTo>
                <a:cubicBezTo>
                  <a:pt x="47" y="245"/>
                  <a:pt x="43" y="250"/>
                  <a:pt x="43" y="250"/>
                </a:cubicBezTo>
                <a:cubicBezTo>
                  <a:pt x="43" y="250"/>
                  <a:pt x="43" y="250"/>
                  <a:pt x="43" y="250"/>
                </a:cubicBezTo>
                <a:cubicBezTo>
                  <a:pt x="45" y="252"/>
                  <a:pt x="45" y="252"/>
                  <a:pt x="45" y="252"/>
                </a:cubicBezTo>
                <a:cubicBezTo>
                  <a:pt x="45" y="252"/>
                  <a:pt x="63" y="231"/>
                  <a:pt x="67" y="197"/>
                </a:cubicBezTo>
                <a:close/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8" name="Freeform 10"/>
          <p:cNvSpPr/>
          <p:nvPr/>
        </p:nvSpPr>
        <p:spPr bwMode="auto">
          <a:xfrm>
            <a:off x="9121836" y="4033624"/>
            <a:ext cx="46520" cy="46520"/>
          </a:xfrm>
          <a:custGeom>
            <a:avLst/>
            <a:gdLst>
              <a:gd name="T0" fmla="*/ 7 w 13"/>
              <a:gd name="T1" fmla="*/ 0 h 13"/>
              <a:gd name="T2" fmla="*/ 0 w 13"/>
              <a:gd name="T3" fmla="*/ 5 h 13"/>
              <a:gd name="T4" fmla="*/ 5 w 13"/>
              <a:gd name="T5" fmla="*/ 12 h 13"/>
              <a:gd name="T6" fmla="*/ 12 w 13"/>
              <a:gd name="T7" fmla="*/ 7 h 13"/>
              <a:gd name="T8" fmla="*/ 7 w 13"/>
              <a:gd name="T9" fmla="*/ 0 h 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3" h="13">
                <a:moveTo>
                  <a:pt x="7" y="0"/>
                </a:moveTo>
                <a:cubicBezTo>
                  <a:pt x="4" y="0"/>
                  <a:pt x="1" y="2"/>
                  <a:pt x="0" y="5"/>
                </a:cubicBezTo>
                <a:cubicBezTo>
                  <a:pt x="0" y="9"/>
                  <a:pt x="2" y="12"/>
                  <a:pt x="5" y="12"/>
                </a:cubicBezTo>
                <a:cubicBezTo>
                  <a:pt x="8" y="13"/>
                  <a:pt x="12" y="10"/>
                  <a:pt x="12" y="7"/>
                </a:cubicBezTo>
                <a:cubicBezTo>
                  <a:pt x="13" y="4"/>
                  <a:pt x="10" y="1"/>
                  <a:pt x="7" y="0"/>
                </a:cubicBezTo>
                <a:close/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9" name="Freeform 11"/>
          <p:cNvSpPr/>
          <p:nvPr/>
        </p:nvSpPr>
        <p:spPr bwMode="auto">
          <a:xfrm>
            <a:off x="9089937" y="4062865"/>
            <a:ext cx="152850" cy="728362"/>
          </a:xfrm>
          <a:custGeom>
            <a:avLst/>
            <a:gdLst>
              <a:gd name="T0" fmla="*/ 38 w 43"/>
              <a:gd name="T1" fmla="*/ 148 h 205"/>
              <a:gd name="T2" fmla="*/ 10 w 43"/>
              <a:gd name="T3" fmla="*/ 47 h 205"/>
              <a:gd name="T4" fmla="*/ 3 w 43"/>
              <a:gd name="T5" fmla="*/ 20 h 205"/>
              <a:gd name="T6" fmla="*/ 8 w 43"/>
              <a:gd name="T7" fmla="*/ 6 h 205"/>
              <a:gd name="T8" fmla="*/ 12 w 43"/>
              <a:gd name="T9" fmla="*/ 2 h 205"/>
              <a:gd name="T10" fmla="*/ 10 w 43"/>
              <a:gd name="T11" fmla="*/ 0 h 205"/>
              <a:gd name="T12" fmla="*/ 1 w 43"/>
              <a:gd name="T13" fmla="*/ 20 h 205"/>
              <a:gd name="T14" fmla="*/ 8 w 43"/>
              <a:gd name="T15" fmla="*/ 48 h 205"/>
              <a:gd name="T16" fmla="*/ 35 w 43"/>
              <a:gd name="T17" fmla="*/ 148 h 205"/>
              <a:gd name="T18" fmla="*/ 15 w 43"/>
              <a:gd name="T19" fmla="*/ 204 h 205"/>
              <a:gd name="T20" fmla="*/ 17 w 43"/>
              <a:gd name="T21" fmla="*/ 205 h 205"/>
              <a:gd name="T22" fmla="*/ 38 w 43"/>
              <a:gd name="T23" fmla="*/ 148 h 2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43" h="205">
                <a:moveTo>
                  <a:pt x="38" y="148"/>
                </a:moveTo>
                <a:cubicBezTo>
                  <a:pt x="43" y="104"/>
                  <a:pt x="22" y="68"/>
                  <a:pt x="10" y="47"/>
                </a:cubicBezTo>
                <a:cubicBezTo>
                  <a:pt x="4" y="36"/>
                  <a:pt x="2" y="27"/>
                  <a:pt x="3" y="20"/>
                </a:cubicBezTo>
                <a:cubicBezTo>
                  <a:pt x="4" y="14"/>
                  <a:pt x="6" y="9"/>
                  <a:pt x="8" y="6"/>
                </a:cubicBezTo>
                <a:cubicBezTo>
                  <a:pt x="10" y="3"/>
                  <a:pt x="12" y="2"/>
                  <a:pt x="12" y="2"/>
                </a:cubicBezTo>
                <a:cubicBezTo>
                  <a:pt x="10" y="0"/>
                  <a:pt x="10" y="0"/>
                  <a:pt x="10" y="0"/>
                </a:cubicBezTo>
                <a:cubicBezTo>
                  <a:pt x="10" y="0"/>
                  <a:pt x="2" y="7"/>
                  <a:pt x="1" y="20"/>
                </a:cubicBezTo>
                <a:cubicBezTo>
                  <a:pt x="0" y="27"/>
                  <a:pt x="1" y="36"/>
                  <a:pt x="8" y="48"/>
                </a:cubicBezTo>
                <a:cubicBezTo>
                  <a:pt x="20" y="69"/>
                  <a:pt x="40" y="104"/>
                  <a:pt x="35" y="148"/>
                </a:cubicBezTo>
                <a:cubicBezTo>
                  <a:pt x="33" y="165"/>
                  <a:pt x="27" y="184"/>
                  <a:pt x="15" y="204"/>
                </a:cubicBezTo>
                <a:cubicBezTo>
                  <a:pt x="17" y="205"/>
                  <a:pt x="17" y="205"/>
                  <a:pt x="17" y="205"/>
                </a:cubicBezTo>
                <a:cubicBezTo>
                  <a:pt x="29" y="185"/>
                  <a:pt x="36" y="166"/>
                  <a:pt x="38" y="148"/>
                </a:cubicBezTo>
                <a:close/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0" name="Freeform 12"/>
          <p:cNvSpPr/>
          <p:nvPr/>
        </p:nvSpPr>
        <p:spPr bwMode="auto">
          <a:xfrm>
            <a:off x="8426702" y="4250272"/>
            <a:ext cx="744312" cy="723045"/>
          </a:xfrm>
          <a:custGeom>
            <a:avLst/>
            <a:gdLst>
              <a:gd name="T0" fmla="*/ 119 w 210"/>
              <a:gd name="T1" fmla="*/ 195 h 203"/>
              <a:gd name="T2" fmla="*/ 118 w 210"/>
              <a:gd name="T3" fmla="*/ 193 h 203"/>
              <a:gd name="T4" fmla="*/ 81 w 210"/>
              <a:gd name="T5" fmla="*/ 199 h 203"/>
              <a:gd name="T6" fmla="*/ 20 w 210"/>
              <a:gd name="T7" fmla="*/ 159 h 203"/>
              <a:gd name="T8" fmla="*/ 5 w 210"/>
              <a:gd name="T9" fmla="*/ 98 h 203"/>
              <a:gd name="T10" fmla="*/ 42 w 210"/>
              <a:gd name="T11" fmla="*/ 31 h 203"/>
              <a:gd name="T12" fmla="*/ 113 w 210"/>
              <a:gd name="T13" fmla="*/ 8 h 203"/>
              <a:gd name="T14" fmla="*/ 153 w 210"/>
              <a:gd name="T15" fmla="*/ 24 h 203"/>
              <a:gd name="T16" fmla="*/ 204 w 210"/>
              <a:gd name="T17" fmla="*/ 129 h 203"/>
              <a:gd name="T18" fmla="*/ 200 w 210"/>
              <a:gd name="T19" fmla="*/ 150 h 203"/>
              <a:gd name="T20" fmla="*/ 197 w 210"/>
              <a:gd name="T21" fmla="*/ 158 h 203"/>
              <a:gd name="T22" fmla="*/ 197 w 210"/>
              <a:gd name="T23" fmla="*/ 158 h 203"/>
              <a:gd name="T24" fmla="*/ 199 w 210"/>
              <a:gd name="T25" fmla="*/ 159 h 203"/>
              <a:gd name="T26" fmla="*/ 207 w 210"/>
              <a:gd name="T27" fmla="*/ 129 h 203"/>
              <a:gd name="T28" fmla="*/ 154 w 210"/>
              <a:gd name="T29" fmla="*/ 22 h 203"/>
              <a:gd name="T30" fmla="*/ 113 w 210"/>
              <a:gd name="T31" fmla="*/ 6 h 203"/>
              <a:gd name="T32" fmla="*/ 2 w 210"/>
              <a:gd name="T33" fmla="*/ 97 h 203"/>
              <a:gd name="T34" fmla="*/ 18 w 210"/>
              <a:gd name="T35" fmla="*/ 161 h 203"/>
              <a:gd name="T36" fmla="*/ 81 w 210"/>
              <a:gd name="T37" fmla="*/ 201 h 203"/>
              <a:gd name="T38" fmla="*/ 119 w 210"/>
              <a:gd name="T39" fmla="*/ 195 h 2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210" h="203">
                <a:moveTo>
                  <a:pt x="119" y="195"/>
                </a:moveTo>
                <a:cubicBezTo>
                  <a:pt x="118" y="193"/>
                  <a:pt x="118" y="193"/>
                  <a:pt x="118" y="193"/>
                </a:cubicBezTo>
                <a:cubicBezTo>
                  <a:pt x="107" y="199"/>
                  <a:pt x="94" y="201"/>
                  <a:pt x="81" y="199"/>
                </a:cubicBezTo>
                <a:cubicBezTo>
                  <a:pt x="58" y="196"/>
                  <a:pt x="36" y="183"/>
                  <a:pt x="20" y="159"/>
                </a:cubicBezTo>
                <a:cubicBezTo>
                  <a:pt x="7" y="139"/>
                  <a:pt x="2" y="118"/>
                  <a:pt x="5" y="98"/>
                </a:cubicBezTo>
                <a:cubicBezTo>
                  <a:pt x="8" y="72"/>
                  <a:pt x="22" y="48"/>
                  <a:pt x="42" y="31"/>
                </a:cubicBezTo>
                <a:cubicBezTo>
                  <a:pt x="62" y="14"/>
                  <a:pt x="87" y="5"/>
                  <a:pt x="113" y="8"/>
                </a:cubicBezTo>
                <a:cubicBezTo>
                  <a:pt x="127" y="10"/>
                  <a:pt x="140" y="15"/>
                  <a:pt x="153" y="24"/>
                </a:cubicBezTo>
                <a:cubicBezTo>
                  <a:pt x="202" y="59"/>
                  <a:pt x="207" y="101"/>
                  <a:pt x="204" y="129"/>
                </a:cubicBezTo>
                <a:cubicBezTo>
                  <a:pt x="203" y="138"/>
                  <a:pt x="201" y="145"/>
                  <a:pt x="200" y="150"/>
                </a:cubicBezTo>
                <a:cubicBezTo>
                  <a:pt x="198" y="155"/>
                  <a:pt x="197" y="158"/>
                  <a:pt x="197" y="158"/>
                </a:cubicBezTo>
                <a:cubicBezTo>
                  <a:pt x="197" y="158"/>
                  <a:pt x="197" y="158"/>
                  <a:pt x="197" y="158"/>
                </a:cubicBezTo>
                <a:cubicBezTo>
                  <a:pt x="199" y="159"/>
                  <a:pt x="199" y="159"/>
                  <a:pt x="199" y="159"/>
                </a:cubicBezTo>
                <a:cubicBezTo>
                  <a:pt x="199" y="158"/>
                  <a:pt x="205" y="147"/>
                  <a:pt x="207" y="129"/>
                </a:cubicBezTo>
                <a:cubicBezTo>
                  <a:pt x="210" y="101"/>
                  <a:pt x="204" y="57"/>
                  <a:pt x="154" y="22"/>
                </a:cubicBezTo>
                <a:cubicBezTo>
                  <a:pt x="141" y="13"/>
                  <a:pt x="127" y="7"/>
                  <a:pt x="113" y="6"/>
                </a:cubicBezTo>
                <a:cubicBezTo>
                  <a:pt x="60" y="0"/>
                  <a:pt x="8" y="44"/>
                  <a:pt x="2" y="97"/>
                </a:cubicBezTo>
                <a:cubicBezTo>
                  <a:pt x="0" y="118"/>
                  <a:pt x="4" y="140"/>
                  <a:pt x="18" y="161"/>
                </a:cubicBezTo>
                <a:cubicBezTo>
                  <a:pt x="34" y="185"/>
                  <a:pt x="57" y="199"/>
                  <a:pt x="81" y="201"/>
                </a:cubicBezTo>
                <a:cubicBezTo>
                  <a:pt x="94" y="203"/>
                  <a:pt x="107" y="201"/>
                  <a:pt x="119" y="195"/>
                </a:cubicBezTo>
                <a:close/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1" name="Freeform 13"/>
          <p:cNvSpPr/>
          <p:nvPr/>
        </p:nvSpPr>
        <p:spPr bwMode="auto">
          <a:xfrm>
            <a:off x="8301764" y="5633894"/>
            <a:ext cx="1455395" cy="1166974"/>
          </a:xfrm>
          <a:custGeom>
            <a:avLst/>
            <a:gdLst>
              <a:gd name="T0" fmla="*/ 348 w 410"/>
              <a:gd name="T1" fmla="*/ 91 h 328"/>
              <a:gd name="T2" fmla="*/ 70 w 410"/>
              <a:gd name="T3" fmla="*/ 127 h 328"/>
              <a:gd name="T4" fmla="*/ 177 w 410"/>
              <a:gd name="T5" fmla="*/ 290 h 328"/>
              <a:gd name="T6" fmla="*/ 197 w 410"/>
              <a:gd name="T7" fmla="*/ 173 h 328"/>
              <a:gd name="T8" fmla="*/ 172 w 410"/>
              <a:gd name="T9" fmla="*/ 283 h 328"/>
              <a:gd name="T10" fmla="*/ 77 w 410"/>
              <a:gd name="T11" fmla="*/ 129 h 328"/>
              <a:gd name="T12" fmla="*/ 397 w 410"/>
              <a:gd name="T13" fmla="*/ 128 h 328"/>
              <a:gd name="T14" fmla="*/ 348 w 410"/>
              <a:gd name="T15" fmla="*/ 91 h 3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410" h="328">
                <a:moveTo>
                  <a:pt x="348" y="91"/>
                </a:moveTo>
                <a:cubicBezTo>
                  <a:pt x="348" y="91"/>
                  <a:pt x="152" y="0"/>
                  <a:pt x="70" y="127"/>
                </a:cubicBezTo>
                <a:cubicBezTo>
                  <a:pt x="0" y="234"/>
                  <a:pt x="100" y="328"/>
                  <a:pt x="177" y="290"/>
                </a:cubicBezTo>
                <a:cubicBezTo>
                  <a:pt x="177" y="290"/>
                  <a:pt x="250" y="251"/>
                  <a:pt x="197" y="173"/>
                </a:cubicBezTo>
                <a:cubicBezTo>
                  <a:pt x="197" y="173"/>
                  <a:pt x="241" y="252"/>
                  <a:pt x="172" y="283"/>
                </a:cubicBezTo>
                <a:cubicBezTo>
                  <a:pt x="104" y="314"/>
                  <a:pt x="21" y="213"/>
                  <a:pt x="77" y="129"/>
                </a:cubicBezTo>
                <a:cubicBezTo>
                  <a:pt x="132" y="44"/>
                  <a:pt x="277" y="65"/>
                  <a:pt x="397" y="128"/>
                </a:cubicBezTo>
                <a:cubicBezTo>
                  <a:pt x="397" y="128"/>
                  <a:pt x="410" y="108"/>
                  <a:pt x="348" y="91"/>
                </a:cubicBezTo>
                <a:close/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2" name="Freeform 14"/>
          <p:cNvSpPr/>
          <p:nvPr/>
        </p:nvSpPr>
        <p:spPr bwMode="auto">
          <a:xfrm>
            <a:off x="8664616" y="6225356"/>
            <a:ext cx="470511" cy="454562"/>
          </a:xfrm>
          <a:custGeom>
            <a:avLst/>
            <a:gdLst>
              <a:gd name="T0" fmla="*/ 85 w 133"/>
              <a:gd name="T1" fmla="*/ 113 h 128"/>
              <a:gd name="T2" fmla="*/ 105 w 133"/>
              <a:gd name="T3" fmla="*/ 43 h 128"/>
              <a:gd name="T4" fmla="*/ 27 w 133"/>
              <a:gd name="T5" fmla="*/ 78 h 128"/>
              <a:gd name="T6" fmla="*/ 47 w 133"/>
              <a:gd name="T7" fmla="*/ 41 h 128"/>
              <a:gd name="T8" fmla="*/ 100 w 133"/>
              <a:gd name="T9" fmla="*/ 45 h 128"/>
              <a:gd name="T10" fmla="*/ 85 w 133"/>
              <a:gd name="T11" fmla="*/ 113 h 1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33" h="128">
                <a:moveTo>
                  <a:pt x="85" y="113"/>
                </a:moveTo>
                <a:cubicBezTo>
                  <a:pt x="85" y="113"/>
                  <a:pt x="133" y="87"/>
                  <a:pt x="105" y="43"/>
                </a:cubicBezTo>
                <a:cubicBezTo>
                  <a:pt x="78" y="0"/>
                  <a:pt x="0" y="28"/>
                  <a:pt x="27" y="78"/>
                </a:cubicBezTo>
                <a:cubicBezTo>
                  <a:pt x="54" y="128"/>
                  <a:pt x="118" y="56"/>
                  <a:pt x="47" y="41"/>
                </a:cubicBezTo>
                <a:cubicBezTo>
                  <a:pt x="47" y="41"/>
                  <a:pt x="76" y="20"/>
                  <a:pt x="100" y="45"/>
                </a:cubicBezTo>
                <a:cubicBezTo>
                  <a:pt x="100" y="45"/>
                  <a:pt x="129" y="75"/>
                  <a:pt x="85" y="113"/>
                </a:cubicBezTo>
                <a:close/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3" name="Freeform 15"/>
          <p:cNvSpPr/>
          <p:nvPr/>
        </p:nvSpPr>
        <p:spPr bwMode="auto">
          <a:xfrm>
            <a:off x="9277344" y="1743537"/>
            <a:ext cx="1039378" cy="796148"/>
          </a:xfrm>
          <a:custGeom>
            <a:avLst/>
            <a:gdLst>
              <a:gd name="T0" fmla="*/ 249 w 293"/>
              <a:gd name="T1" fmla="*/ 224 h 224"/>
              <a:gd name="T2" fmla="*/ 198 w 293"/>
              <a:gd name="T3" fmla="*/ 51 h 224"/>
              <a:gd name="T4" fmla="*/ 13 w 293"/>
              <a:gd name="T5" fmla="*/ 182 h 224"/>
              <a:gd name="T6" fmla="*/ 22 w 293"/>
              <a:gd name="T7" fmla="*/ 178 h 224"/>
              <a:gd name="T8" fmla="*/ 80 w 293"/>
              <a:gd name="T9" fmla="*/ 58 h 224"/>
              <a:gd name="T10" fmla="*/ 196 w 293"/>
              <a:gd name="T11" fmla="*/ 53 h 224"/>
              <a:gd name="T12" fmla="*/ 249 w 293"/>
              <a:gd name="T13" fmla="*/ 224 h 2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293" h="224">
                <a:moveTo>
                  <a:pt x="249" y="224"/>
                </a:moveTo>
                <a:cubicBezTo>
                  <a:pt x="249" y="224"/>
                  <a:pt x="293" y="99"/>
                  <a:pt x="198" y="51"/>
                </a:cubicBezTo>
                <a:cubicBezTo>
                  <a:pt x="98" y="0"/>
                  <a:pt x="0" y="96"/>
                  <a:pt x="13" y="182"/>
                </a:cubicBezTo>
                <a:cubicBezTo>
                  <a:pt x="22" y="178"/>
                  <a:pt x="22" y="178"/>
                  <a:pt x="22" y="178"/>
                </a:cubicBezTo>
                <a:cubicBezTo>
                  <a:pt x="22" y="178"/>
                  <a:pt x="9" y="107"/>
                  <a:pt x="80" y="58"/>
                </a:cubicBezTo>
                <a:cubicBezTo>
                  <a:pt x="80" y="58"/>
                  <a:pt x="139" y="20"/>
                  <a:pt x="196" y="53"/>
                </a:cubicBezTo>
                <a:cubicBezTo>
                  <a:pt x="196" y="53"/>
                  <a:pt x="289" y="97"/>
                  <a:pt x="249" y="224"/>
                </a:cubicBezTo>
                <a:close/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4" name="Freeform 16"/>
          <p:cNvSpPr/>
          <p:nvPr/>
        </p:nvSpPr>
        <p:spPr bwMode="auto">
          <a:xfrm>
            <a:off x="9306585" y="2358923"/>
            <a:ext cx="81077" cy="85064"/>
          </a:xfrm>
          <a:custGeom>
            <a:avLst/>
            <a:gdLst>
              <a:gd name="T0" fmla="*/ 21 w 23"/>
              <a:gd name="T1" fmla="*/ 8 h 24"/>
              <a:gd name="T2" fmla="*/ 16 w 23"/>
              <a:gd name="T3" fmla="*/ 22 h 24"/>
              <a:gd name="T4" fmla="*/ 2 w 23"/>
              <a:gd name="T5" fmla="*/ 16 h 24"/>
              <a:gd name="T6" fmla="*/ 8 w 23"/>
              <a:gd name="T7" fmla="*/ 2 h 24"/>
              <a:gd name="T8" fmla="*/ 21 w 23"/>
              <a:gd name="T9" fmla="*/ 8 h 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3" h="24">
                <a:moveTo>
                  <a:pt x="21" y="8"/>
                </a:moveTo>
                <a:cubicBezTo>
                  <a:pt x="23" y="13"/>
                  <a:pt x="21" y="19"/>
                  <a:pt x="16" y="22"/>
                </a:cubicBezTo>
                <a:cubicBezTo>
                  <a:pt x="10" y="24"/>
                  <a:pt x="4" y="21"/>
                  <a:pt x="2" y="16"/>
                </a:cubicBezTo>
                <a:cubicBezTo>
                  <a:pt x="0" y="11"/>
                  <a:pt x="2" y="5"/>
                  <a:pt x="8" y="2"/>
                </a:cubicBezTo>
                <a:cubicBezTo>
                  <a:pt x="13" y="0"/>
                  <a:pt x="19" y="3"/>
                  <a:pt x="21" y="8"/>
                </a:cubicBezTo>
                <a:close/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5" name="Freeform 17"/>
          <p:cNvSpPr/>
          <p:nvPr/>
        </p:nvSpPr>
        <p:spPr bwMode="auto">
          <a:xfrm>
            <a:off x="9585702" y="2789560"/>
            <a:ext cx="841338" cy="707096"/>
          </a:xfrm>
          <a:custGeom>
            <a:avLst/>
            <a:gdLst>
              <a:gd name="T0" fmla="*/ 228 w 237"/>
              <a:gd name="T1" fmla="*/ 97 h 199"/>
              <a:gd name="T2" fmla="*/ 83 w 237"/>
              <a:gd name="T3" fmla="*/ 41 h 199"/>
              <a:gd name="T4" fmla="*/ 127 w 237"/>
              <a:gd name="T5" fmla="*/ 171 h 199"/>
              <a:gd name="T6" fmla="*/ 77 w 237"/>
              <a:gd name="T7" fmla="*/ 81 h 199"/>
              <a:gd name="T8" fmla="*/ 73 w 237"/>
              <a:gd name="T9" fmla="*/ 112 h 199"/>
              <a:gd name="T10" fmla="*/ 91 w 237"/>
              <a:gd name="T11" fmla="*/ 85 h 199"/>
              <a:gd name="T12" fmla="*/ 160 w 237"/>
              <a:gd name="T13" fmla="*/ 106 h 199"/>
              <a:gd name="T14" fmla="*/ 63 w 237"/>
              <a:gd name="T15" fmla="*/ 145 h 199"/>
              <a:gd name="T16" fmla="*/ 95 w 237"/>
              <a:gd name="T17" fmla="*/ 42 h 199"/>
              <a:gd name="T18" fmla="*/ 237 w 237"/>
              <a:gd name="T19" fmla="*/ 128 h 199"/>
              <a:gd name="T20" fmla="*/ 228 w 237"/>
              <a:gd name="T21" fmla="*/ 97 h 1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237" h="199">
                <a:moveTo>
                  <a:pt x="228" y="97"/>
                </a:moveTo>
                <a:cubicBezTo>
                  <a:pt x="228" y="97"/>
                  <a:pt x="155" y="0"/>
                  <a:pt x="83" y="41"/>
                </a:cubicBezTo>
                <a:cubicBezTo>
                  <a:pt x="0" y="89"/>
                  <a:pt x="56" y="199"/>
                  <a:pt x="127" y="171"/>
                </a:cubicBezTo>
                <a:cubicBezTo>
                  <a:pt x="212" y="137"/>
                  <a:pt x="141" y="19"/>
                  <a:pt x="77" y="81"/>
                </a:cubicBezTo>
                <a:cubicBezTo>
                  <a:pt x="77" y="81"/>
                  <a:pt x="59" y="107"/>
                  <a:pt x="73" y="112"/>
                </a:cubicBezTo>
                <a:cubicBezTo>
                  <a:pt x="87" y="118"/>
                  <a:pt x="88" y="95"/>
                  <a:pt x="91" y="85"/>
                </a:cubicBezTo>
                <a:cubicBezTo>
                  <a:pt x="96" y="67"/>
                  <a:pt x="148" y="56"/>
                  <a:pt x="160" y="106"/>
                </a:cubicBezTo>
                <a:cubicBezTo>
                  <a:pt x="172" y="157"/>
                  <a:pt x="98" y="195"/>
                  <a:pt x="63" y="145"/>
                </a:cubicBezTo>
                <a:cubicBezTo>
                  <a:pt x="27" y="95"/>
                  <a:pt x="64" y="56"/>
                  <a:pt x="95" y="42"/>
                </a:cubicBezTo>
                <a:cubicBezTo>
                  <a:pt x="95" y="42"/>
                  <a:pt x="161" y="4"/>
                  <a:pt x="237" y="128"/>
                </a:cubicBezTo>
                <a:cubicBezTo>
                  <a:pt x="237" y="128"/>
                  <a:pt x="233" y="107"/>
                  <a:pt x="228" y="97"/>
                </a:cubicBezTo>
                <a:close/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6" name="Freeform 18"/>
          <p:cNvSpPr/>
          <p:nvPr/>
        </p:nvSpPr>
        <p:spPr bwMode="auto">
          <a:xfrm>
            <a:off x="10171846" y="3322541"/>
            <a:ext cx="74431" cy="74431"/>
          </a:xfrm>
          <a:custGeom>
            <a:avLst/>
            <a:gdLst>
              <a:gd name="T0" fmla="*/ 18 w 21"/>
              <a:gd name="T1" fmla="*/ 5 h 21"/>
              <a:gd name="T2" fmla="*/ 15 w 21"/>
              <a:gd name="T3" fmla="*/ 18 h 21"/>
              <a:gd name="T4" fmla="*/ 3 w 21"/>
              <a:gd name="T5" fmla="*/ 16 h 21"/>
              <a:gd name="T6" fmla="*/ 5 w 21"/>
              <a:gd name="T7" fmla="*/ 3 h 21"/>
              <a:gd name="T8" fmla="*/ 18 w 21"/>
              <a:gd name="T9" fmla="*/ 5 h 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1" h="21">
                <a:moveTo>
                  <a:pt x="18" y="5"/>
                </a:moveTo>
                <a:cubicBezTo>
                  <a:pt x="21" y="9"/>
                  <a:pt x="19" y="15"/>
                  <a:pt x="15" y="18"/>
                </a:cubicBezTo>
                <a:cubicBezTo>
                  <a:pt x="11" y="21"/>
                  <a:pt x="6" y="20"/>
                  <a:pt x="3" y="16"/>
                </a:cubicBezTo>
                <a:cubicBezTo>
                  <a:pt x="0" y="11"/>
                  <a:pt x="1" y="6"/>
                  <a:pt x="5" y="3"/>
                </a:cubicBezTo>
                <a:cubicBezTo>
                  <a:pt x="9" y="0"/>
                  <a:pt x="15" y="1"/>
                  <a:pt x="18" y="5"/>
                </a:cubicBezTo>
                <a:close/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7" name="Freeform 19"/>
          <p:cNvSpPr/>
          <p:nvPr/>
        </p:nvSpPr>
        <p:spPr bwMode="auto">
          <a:xfrm>
            <a:off x="9802349" y="3721279"/>
            <a:ext cx="71773" cy="74431"/>
          </a:xfrm>
          <a:custGeom>
            <a:avLst/>
            <a:gdLst>
              <a:gd name="T0" fmla="*/ 17 w 20"/>
              <a:gd name="T1" fmla="*/ 5 h 21"/>
              <a:gd name="T2" fmla="*/ 15 w 20"/>
              <a:gd name="T3" fmla="*/ 18 h 21"/>
              <a:gd name="T4" fmla="*/ 3 w 20"/>
              <a:gd name="T5" fmla="*/ 16 h 21"/>
              <a:gd name="T6" fmla="*/ 5 w 20"/>
              <a:gd name="T7" fmla="*/ 3 h 21"/>
              <a:gd name="T8" fmla="*/ 17 w 20"/>
              <a:gd name="T9" fmla="*/ 5 h 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0" h="21">
                <a:moveTo>
                  <a:pt x="17" y="5"/>
                </a:moveTo>
                <a:cubicBezTo>
                  <a:pt x="20" y="10"/>
                  <a:pt x="19" y="15"/>
                  <a:pt x="15" y="18"/>
                </a:cubicBezTo>
                <a:cubicBezTo>
                  <a:pt x="11" y="21"/>
                  <a:pt x="5" y="20"/>
                  <a:pt x="3" y="16"/>
                </a:cubicBezTo>
                <a:cubicBezTo>
                  <a:pt x="0" y="12"/>
                  <a:pt x="1" y="6"/>
                  <a:pt x="5" y="3"/>
                </a:cubicBezTo>
                <a:cubicBezTo>
                  <a:pt x="9" y="0"/>
                  <a:pt x="15" y="1"/>
                  <a:pt x="17" y="5"/>
                </a:cubicBezTo>
                <a:close/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8" name="Freeform 20"/>
          <p:cNvSpPr/>
          <p:nvPr/>
        </p:nvSpPr>
        <p:spPr bwMode="auto">
          <a:xfrm>
            <a:off x="9621588" y="2817473"/>
            <a:ext cx="703109" cy="704438"/>
          </a:xfrm>
          <a:custGeom>
            <a:avLst/>
            <a:gdLst>
              <a:gd name="T0" fmla="*/ 166 w 198"/>
              <a:gd name="T1" fmla="*/ 152 h 198"/>
              <a:gd name="T2" fmla="*/ 163 w 198"/>
              <a:gd name="T3" fmla="*/ 151 h 198"/>
              <a:gd name="T4" fmla="*/ 91 w 198"/>
              <a:gd name="T5" fmla="*/ 192 h 198"/>
              <a:gd name="T6" fmla="*/ 31 w 198"/>
              <a:gd name="T7" fmla="*/ 162 h 198"/>
              <a:gd name="T8" fmla="*/ 9 w 198"/>
              <a:gd name="T9" fmla="*/ 97 h 198"/>
              <a:gd name="T10" fmla="*/ 19 w 198"/>
              <a:gd name="T11" fmla="*/ 63 h 198"/>
              <a:gd name="T12" fmla="*/ 111 w 198"/>
              <a:gd name="T13" fmla="*/ 6 h 198"/>
              <a:gd name="T14" fmla="*/ 171 w 198"/>
              <a:gd name="T15" fmla="*/ 27 h 198"/>
              <a:gd name="T16" fmla="*/ 196 w 198"/>
              <a:gd name="T17" fmla="*/ 45 h 198"/>
              <a:gd name="T18" fmla="*/ 198 w 198"/>
              <a:gd name="T19" fmla="*/ 43 h 198"/>
              <a:gd name="T20" fmla="*/ 111 w 198"/>
              <a:gd name="T21" fmla="*/ 3 h 198"/>
              <a:gd name="T22" fmla="*/ 17 w 198"/>
              <a:gd name="T23" fmla="*/ 62 h 198"/>
              <a:gd name="T24" fmla="*/ 6 w 198"/>
              <a:gd name="T25" fmla="*/ 96 h 198"/>
              <a:gd name="T26" fmla="*/ 90 w 198"/>
              <a:gd name="T27" fmla="*/ 194 h 198"/>
              <a:gd name="T28" fmla="*/ 90 w 198"/>
              <a:gd name="T29" fmla="*/ 194 h 198"/>
              <a:gd name="T30" fmla="*/ 166 w 198"/>
              <a:gd name="T31" fmla="*/ 152 h 1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198" h="198">
                <a:moveTo>
                  <a:pt x="166" y="152"/>
                </a:moveTo>
                <a:cubicBezTo>
                  <a:pt x="163" y="151"/>
                  <a:pt x="163" y="151"/>
                  <a:pt x="163" y="151"/>
                </a:cubicBezTo>
                <a:cubicBezTo>
                  <a:pt x="149" y="184"/>
                  <a:pt x="120" y="195"/>
                  <a:pt x="91" y="192"/>
                </a:cubicBezTo>
                <a:cubicBezTo>
                  <a:pt x="69" y="190"/>
                  <a:pt x="47" y="179"/>
                  <a:pt x="31" y="162"/>
                </a:cubicBezTo>
                <a:cubicBezTo>
                  <a:pt x="15" y="145"/>
                  <a:pt x="6" y="123"/>
                  <a:pt x="9" y="97"/>
                </a:cubicBezTo>
                <a:cubicBezTo>
                  <a:pt x="10" y="86"/>
                  <a:pt x="13" y="75"/>
                  <a:pt x="19" y="63"/>
                </a:cubicBezTo>
                <a:cubicBezTo>
                  <a:pt x="44" y="13"/>
                  <a:pt x="79" y="2"/>
                  <a:pt x="111" y="6"/>
                </a:cubicBezTo>
                <a:cubicBezTo>
                  <a:pt x="134" y="8"/>
                  <a:pt x="155" y="18"/>
                  <a:pt x="171" y="27"/>
                </a:cubicBezTo>
                <a:cubicBezTo>
                  <a:pt x="186" y="36"/>
                  <a:pt x="196" y="45"/>
                  <a:pt x="196" y="45"/>
                </a:cubicBezTo>
                <a:cubicBezTo>
                  <a:pt x="198" y="43"/>
                  <a:pt x="198" y="43"/>
                  <a:pt x="198" y="43"/>
                </a:cubicBezTo>
                <a:cubicBezTo>
                  <a:pt x="198" y="43"/>
                  <a:pt x="157" y="9"/>
                  <a:pt x="111" y="3"/>
                </a:cubicBezTo>
                <a:cubicBezTo>
                  <a:pt x="78" y="0"/>
                  <a:pt x="42" y="11"/>
                  <a:pt x="17" y="62"/>
                </a:cubicBezTo>
                <a:cubicBezTo>
                  <a:pt x="11" y="74"/>
                  <a:pt x="8" y="85"/>
                  <a:pt x="6" y="96"/>
                </a:cubicBezTo>
                <a:cubicBezTo>
                  <a:pt x="0" y="150"/>
                  <a:pt x="45" y="189"/>
                  <a:pt x="90" y="194"/>
                </a:cubicBezTo>
                <a:cubicBezTo>
                  <a:pt x="90" y="194"/>
                  <a:pt x="90" y="194"/>
                  <a:pt x="90" y="194"/>
                </a:cubicBezTo>
                <a:cubicBezTo>
                  <a:pt x="121" y="198"/>
                  <a:pt x="151" y="186"/>
                  <a:pt x="166" y="152"/>
                </a:cubicBezTo>
                <a:close/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9" name="Freeform 21"/>
          <p:cNvSpPr/>
          <p:nvPr/>
        </p:nvSpPr>
        <p:spPr bwMode="auto">
          <a:xfrm>
            <a:off x="9493991" y="2817473"/>
            <a:ext cx="752286" cy="946339"/>
          </a:xfrm>
          <a:custGeom>
            <a:avLst/>
            <a:gdLst>
              <a:gd name="T0" fmla="*/ 97 w 212"/>
              <a:gd name="T1" fmla="*/ 264 h 266"/>
              <a:gd name="T2" fmla="*/ 7 w 212"/>
              <a:gd name="T3" fmla="*/ 126 h 266"/>
              <a:gd name="T4" fmla="*/ 13 w 212"/>
              <a:gd name="T5" fmla="*/ 96 h 266"/>
              <a:gd name="T6" fmla="*/ 146 w 212"/>
              <a:gd name="T7" fmla="*/ 7 h 266"/>
              <a:gd name="T8" fmla="*/ 192 w 212"/>
              <a:gd name="T9" fmla="*/ 19 h 266"/>
              <a:gd name="T10" fmla="*/ 211 w 212"/>
              <a:gd name="T11" fmla="*/ 27 h 266"/>
              <a:gd name="T12" fmla="*/ 212 w 212"/>
              <a:gd name="T13" fmla="*/ 25 h 266"/>
              <a:gd name="T14" fmla="*/ 146 w 212"/>
              <a:gd name="T15" fmla="*/ 5 h 266"/>
              <a:gd name="T16" fmla="*/ 11 w 212"/>
              <a:gd name="T17" fmla="*/ 95 h 266"/>
              <a:gd name="T18" fmla="*/ 4 w 212"/>
              <a:gd name="T19" fmla="*/ 125 h 266"/>
              <a:gd name="T20" fmla="*/ 96 w 212"/>
              <a:gd name="T21" fmla="*/ 266 h 266"/>
              <a:gd name="T22" fmla="*/ 97 w 212"/>
              <a:gd name="T23" fmla="*/ 264 h 2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212" h="266">
                <a:moveTo>
                  <a:pt x="97" y="264"/>
                </a:moveTo>
                <a:cubicBezTo>
                  <a:pt x="9" y="228"/>
                  <a:pt x="2" y="163"/>
                  <a:pt x="7" y="126"/>
                </a:cubicBezTo>
                <a:cubicBezTo>
                  <a:pt x="9" y="108"/>
                  <a:pt x="13" y="96"/>
                  <a:pt x="13" y="96"/>
                </a:cubicBezTo>
                <a:cubicBezTo>
                  <a:pt x="45" y="14"/>
                  <a:pt x="101" y="2"/>
                  <a:pt x="146" y="7"/>
                </a:cubicBezTo>
                <a:cubicBezTo>
                  <a:pt x="164" y="9"/>
                  <a:pt x="180" y="14"/>
                  <a:pt x="192" y="19"/>
                </a:cubicBezTo>
                <a:cubicBezTo>
                  <a:pt x="204" y="23"/>
                  <a:pt x="211" y="27"/>
                  <a:pt x="211" y="27"/>
                </a:cubicBezTo>
                <a:cubicBezTo>
                  <a:pt x="212" y="25"/>
                  <a:pt x="212" y="25"/>
                  <a:pt x="212" y="25"/>
                </a:cubicBezTo>
                <a:cubicBezTo>
                  <a:pt x="212" y="25"/>
                  <a:pt x="183" y="9"/>
                  <a:pt x="146" y="5"/>
                </a:cubicBezTo>
                <a:cubicBezTo>
                  <a:pt x="101" y="0"/>
                  <a:pt x="43" y="13"/>
                  <a:pt x="11" y="95"/>
                </a:cubicBezTo>
                <a:cubicBezTo>
                  <a:pt x="11" y="95"/>
                  <a:pt x="6" y="107"/>
                  <a:pt x="4" y="125"/>
                </a:cubicBezTo>
                <a:cubicBezTo>
                  <a:pt x="0" y="164"/>
                  <a:pt x="7" y="230"/>
                  <a:pt x="96" y="266"/>
                </a:cubicBezTo>
                <a:lnTo>
                  <a:pt x="97" y="264"/>
                </a:lnTo>
                <a:close/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0" name="Freeform 22"/>
          <p:cNvSpPr/>
          <p:nvPr/>
        </p:nvSpPr>
        <p:spPr bwMode="auto">
          <a:xfrm>
            <a:off x="8511766" y="5368068"/>
            <a:ext cx="610070" cy="550259"/>
          </a:xfrm>
          <a:custGeom>
            <a:avLst/>
            <a:gdLst>
              <a:gd name="T0" fmla="*/ 161 w 172"/>
              <a:gd name="T1" fmla="*/ 23 h 155"/>
              <a:gd name="T2" fmla="*/ 104 w 172"/>
              <a:gd name="T3" fmla="*/ 138 h 155"/>
              <a:gd name="T4" fmla="*/ 59 w 172"/>
              <a:gd name="T5" fmla="*/ 35 h 155"/>
              <a:gd name="T6" fmla="*/ 79 w 172"/>
              <a:gd name="T7" fmla="*/ 117 h 155"/>
              <a:gd name="T8" fmla="*/ 59 w 172"/>
              <a:gd name="T9" fmla="*/ 100 h 155"/>
              <a:gd name="T10" fmla="*/ 85 w 172"/>
              <a:gd name="T11" fmla="*/ 107 h 155"/>
              <a:gd name="T12" fmla="*/ 115 w 172"/>
              <a:gd name="T13" fmla="*/ 56 h 155"/>
              <a:gd name="T14" fmla="*/ 35 w 172"/>
              <a:gd name="T15" fmla="*/ 87 h 155"/>
              <a:gd name="T16" fmla="*/ 111 w 172"/>
              <a:gd name="T17" fmla="*/ 131 h 155"/>
              <a:gd name="T18" fmla="*/ 149 w 172"/>
              <a:gd name="T19" fmla="*/ 0 h 155"/>
              <a:gd name="T20" fmla="*/ 161 w 172"/>
              <a:gd name="T21" fmla="*/ 23 h 1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172" h="155">
                <a:moveTo>
                  <a:pt x="161" y="23"/>
                </a:moveTo>
                <a:cubicBezTo>
                  <a:pt x="161" y="23"/>
                  <a:pt x="171" y="123"/>
                  <a:pt x="104" y="138"/>
                </a:cubicBezTo>
                <a:cubicBezTo>
                  <a:pt x="28" y="155"/>
                  <a:pt x="0" y="57"/>
                  <a:pt x="59" y="35"/>
                </a:cubicBezTo>
                <a:cubicBezTo>
                  <a:pt x="129" y="8"/>
                  <a:pt x="152" y="119"/>
                  <a:pt x="79" y="117"/>
                </a:cubicBezTo>
                <a:cubicBezTo>
                  <a:pt x="79" y="117"/>
                  <a:pt x="53" y="112"/>
                  <a:pt x="59" y="100"/>
                </a:cubicBezTo>
                <a:cubicBezTo>
                  <a:pt x="64" y="89"/>
                  <a:pt x="77" y="103"/>
                  <a:pt x="85" y="107"/>
                </a:cubicBezTo>
                <a:cubicBezTo>
                  <a:pt x="98" y="115"/>
                  <a:pt x="136" y="93"/>
                  <a:pt x="115" y="56"/>
                </a:cubicBezTo>
                <a:cubicBezTo>
                  <a:pt x="94" y="19"/>
                  <a:pt x="28" y="37"/>
                  <a:pt x="35" y="87"/>
                </a:cubicBezTo>
                <a:cubicBezTo>
                  <a:pt x="41" y="136"/>
                  <a:pt x="85" y="140"/>
                  <a:pt x="111" y="131"/>
                </a:cubicBezTo>
                <a:cubicBezTo>
                  <a:pt x="111" y="131"/>
                  <a:pt x="172" y="117"/>
                  <a:pt x="149" y="0"/>
                </a:cubicBezTo>
                <a:cubicBezTo>
                  <a:pt x="149" y="0"/>
                  <a:pt x="158" y="14"/>
                  <a:pt x="161" y="23"/>
                </a:cubicBezTo>
                <a:close/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1" name="Freeform 27"/>
          <p:cNvSpPr/>
          <p:nvPr/>
        </p:nvSpPr>
        <p:spPr bwMode="auto">
          <a:xfrm>
            <a:off x="11196604" y="4432362"/>
            <a:ext cx="705767" cy="572854"/>
          </a:xfrm>
          <a:custGeom>
            <a:avLst/>
            <a:gdLst>
              <a:gd name="T0" fmla="*/ 0 w 199"/>
              <a:gd name="T1" fmla="*/ 130 h 161"/>
              <a:gd name="T2" fmla="*/ 92 w 199"/>
              <a:gd name="T3" fmla="*/ 4 h 161"/>
              <a:gd name="T4" fmla="*/ 125 w 199"/>
              <a:gd name="T5" fmla="*/ 137 h 161"/>
              <a:gd name="T6" fmla="*/ 118 w 199"/>
              <a:gd name="T7" fmla="*/ 35 h 161"/>
              <a:gd name="T8" fmla="*/ 138 w 199"/>
              <a:gd name="T9" fmla="*/ 59 h 161"/>
              <a:gd name="T10" fmla="*/ 109 w 199"/>
              <a:gd name="T11" fmla="*/ 45 h 161"/>
              <a:gd name="T12" fmla="*/ 62 w 199"/>
              <a:gd name="T13" fmla="*/ 101 h 161"/>
              <a:gd name="T14" fmla="*/ 165 w 199"/>
              <a:gd name="T15" fmla="*/ 81 h 161"/>
              <a:gd name="T16" fmla="*/ 82 w 199"/>
              <a:gd name="T17" fmla="*/ 12 h 161"/>
              <a:gd name="T18" fmla="*/ 9 w 199"/>
              <a:gd name="T19" fmla="*/ 161 h 161"/>
              <a:gd name="T20" fmla="*/ 0 w 199"/>
              <a:gd name="T21" fmla="*/ 130 h 1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199" h="161">
                <a:moveTo>
                  <a:pt x="0" y="130"/>
                </a:moveTo>
                <a:cubicBezTo>
                  <a:pt x="0" y="130"/>
                  <a:pt x="8" y="9"/>
                  <a:pt x="92" y="4"/>
                </a:cubicBezTo>
                <a:cubicBezTo>
                  <a:pt x="188" y="0"/>
                  <a:pt x="199" y="123"/>
                  <a:pt x="125" y="137"/>
                </a:cubicBezTo>
                <a:cubicBezTo>
                  <a:pt x="35" y="155"/>
                  <a:pt x="31" y="17"/>
                  <a:pt x="118" y="35"/>
                </a:cubicBezTo>
                <a:cubicBezTo>
                  <a:pt x="118" y="35"/>
                  <a:pt x="147" y="47"/>
                  <a:pt x="138" y="59"/>
                </a:cubicBezTo>
                <a:cubicBezTo>
                  <a:pt x="130" y="71"/>
                  <a:pt x="117" y="52"/>
                  <a:pt x="109" y="45"/>
                </a:cubicBezTo>
                <a:cubicBezTo>
                  <a:pt x="95" y="33"/>
                  <a:pt x="45" y="52"/>
                  <a:pt x="62" y="101"/>
                </a:cubicBezTo>
                <a:cubicBezTo>
                  <a:pt x="79" y="150"/>
                  <a:pt x="162" y="142"/>
                  <a:pt x="165" y="81"/>
                </a:cubicBezTo>
                <a:cubicBezTo>
                  <a:pt x="167" y="20"/>
                  <a:pt x="115" y="7"/>
                  <a:pt x="82" y="12"/>
                </a:cubicBezTo>
                <a:cubicBezTo>
                  <a:pt x="82" y="12"/>
                  <a:pt x="6" y="16"/>
                  <a:pt x="9" y="161"/>
                </a:cubicBezTo>
                <a:cubicBezTo>
                  <a:pt x="9" y="161"/>
                  <a:pt x="1" y="141"/>
                  <a:pt x="0" y="130"/>
                </a:cubicBezTo>
                <a:close/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2" name="Freeform 28"/>
          <p:cNvSpPr/>
          <p:nvPr/>
        </p:nvSpPr>
        <p:spPr bwMode="auto">
          <a:xfrm>
            <a:off x="10231658" y="4468249"/>
            <a:ext cx="418676" cy="526335"/>
          </a:xfrm>
          <a:custGeom>
            <a:avLst/>
            <a:gdLst>
              <a:gd name="T0" fmla="*/ 72 w 118"/>
              <a:gd name="T1" fmla="*/ 2 h 148"/>
              <a:gd name="T2" fmla="*/ 18 w 118"/>
              <a:gd name="T3" fmla="*/ 88 h 148"/>
              <a:gd name="T4" fmla="*/ 106 w 118"/>
              <a:gd name="T5" fmla="*/ 76 h 148"/>
              <a:gd name="T6" fmla="*/ 42 w 118"/>
              <a:gd name="T7" fmla="*/ 97 h 148"/>
              <a:gd name="T8" fmla="*/ 62 w 118"/>
              <a:gd name="T9" fmla="*/ 103 h 148"/>
              <a:gd name="T10" fmla="*/ 47 w 118"/>
              <a:gd name="T11" fmla="*/ 89 h 148"/>
              <a:gd name="T12" fmla="*/ 69 w 118"/>
              <a:gd name="T13" fmla="*/ 47 h 148"/>
              <a:gd name="T14" fmla="*/ 82 w 118"/>
              <a:gd name="T15" fmla="*/ 114 h 148"/>
              <a:gd name="T16" fmla="*/ 20 w 118"/>
              <a:gd name="T17" fmla="*/ 81 h 148"/>
              <a:gd name="T18" fmla="*/ 93 w 118"/>
              <a:gd name="T19" fmla="*/ 0 h 148"/>
              <a:gd name="T20" fmla="*/ 72 w 118"/>
              <a:gd name="T21" fmla="*/ 2 h 1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118" h="148">
                <a:moveTo>
                  <a:pt x="72" y="2"/>
                </a:moveTo>
                <a:cubicBezTo>
                  <a:pt x="72" y="2"/>
                  <a:pt x="0" y="37"/>
                  <a:pt x="18" y="88"/>
                </a:cubicBezTo>
                <a:cubicBezTo>
                  <a:pt x="38" y="148"/>
                  <a:pt x="116" y="125"/>
                  <a:pt x="106" y="76"/>
                </a:cubicBezTo>
                <a:cubicBezTo>
                  <a:pt x="95" y="17"/>
                  <a:pt x="11" y="48"/>
                  <a:pt x="42" y="97"/>
                </a:cubicBezTo>
                <a:cubicBezTo>
                  <a:pt x="42" y="97"/>
                  <a:pt x="57" y="112"/>
                  <a:pt x="62" y="103"/>
                </a:cubicBezTo>
                <a:cubicBezTo>
                  <a:pt x="68" y="95"/>
                  <a:pt x="53" y="92"/>
                  <a:pt x="47" y="89"/>
                </a:cubicBezTo>
                <a:cubicBezTo>
                  <a:pt x="36" y="83"/>
                  <a:pt x="35" y="48"/>
                  <a:pt x="69" y="47"/>
                </a:cubicBezTo>
                <a:cubicBezTo>
                  <a:pt x="103" y="46"/>
                  <a:pt x="118" y="97"/>
                  <a:pt x="82" y="114"/>
                </a:cubicBezTo>
                <a:cubicBezTo>
                  <a:pt x="45" y="130"/>
                  <a:pt x="25" y="102"/>
                  <a:pt x="20" y="81"/>
                </a:cubicBezTo>
                <a:cubicBezTo>
                  <a:pt x="20" y="81"/>
                  <a:pt x="4" y="33"/>
                  <a:pt x="93" y="0"/>
                </a:cubicBezTo>
                <a:cubicBezTo>
                  <a:pt x="93" y="0"/>
                  <a:pt x="79" y="0"/>
                  <a:pt x="72" y="2"/>
                </a:cubicBezTo>
                <a:close/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3" name="Freeform 29"/>
          <p:cNvSpPr/>
          <p:nvPr/>
        </p:nvSpPr>
        <p:spPr bwMode="auto">
          <a:xfrm>
            <a:off x="11774774" y="4710150"/>
            <a:ext cx="114305" cy="116963"/>
          </a:xfrm>
          <a:custGeom>
            <a:avLst/>
            <a:gdLst>
              <a:gd name="T0" fmla="*/ 4 w 32"/>
              <a:gd name="T1" fmla="*/ 24 h 33"/>
              <a:gd name="T2" fmla="*/ 24 w 32"/>
              <a:gd name="T3" fmla="*/ 28 h 33"/>
              <a:gd name="T4" fmla="*/ 28 w 32"/>
              <a:gd name="T5" fmla="*/ 8 h 33"/>
              <a:gd name="T6" fmla="*/ 8 w 32"/>
              <a:gd name="T7" fmla="*/ 4 h 33"/>
              <a:gd name="T8" fmla="*/ 4 w 32"/>
              <a:gd name="T9" fmla="*/ 24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2" h="33">
                <a:moveTo>
                  <a:pt x="4" y="24"/>
                </a:moveTo>
                <a:cubicBezTo>
                  <a:pt x="9" y="31"/>
                  <a:pt x="18" y="33"/>
                  <a:pt x="24" y="28"/>
                </a:cubicBezTo>
                <a:cubicBezTo>
                  <a:pt x="31" y="23"/>
                  <a:pt x="32" y="15"/>
                  <a:pt x="28" y="8"/>
                </a:cubicBezTo>
                <a:cubicBezTo>
                  <a:pt x="23" y="1"/>
                  <a:pt x="14" y="0"/>
                  <a:pt x="8" y="4"/>
                </a:cubicBezTo>
                <a:cubicBezTo>
                  <a:pt x="1" y="9"/>
                  <a:pt x="0" y="18"/>
                  <a:pt x="4" y="24"/>
                </a:cubicBezTo>
                <a:close/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4" name="Freeform 48"/>
          <p:cNvSpPr/>
          <p:nvPr/>
        </p:nvSpPr>
        <p:spPr bwMode="auto">
          <a:xfrm>
            <a:off x="8642021" y="1420559"/>
            <a:ext cx="2998512" cy="5123787"/>
          </a:xfrm>
          <a:custGeom>
            <a:avLst/>
            <a:gdLst>
              <a:gd name="T0" fmla="*/ 559 w 845"/>
              <a:gd name="T1" fmla="*/ 358 h 1441"/>
              <a:gd name="T2" fmla="*/ 754 w 845"/>
              <a:gd name="T3" fmla="*/ 299 h 1441"/>
              <a:gd name="T4" fmla="*/ 563 w 845"/>
              <a:gd name="T5" fmla="*/ 82 h 1441"/>
              <a:gd name="T6" fmla="*/ 556 w 845"/>
              <a:gd name="T7" fmla="*/ 546 h 1441"/>
              <a:gd name="T8" fmla="*/ 618 w 845"/>
              <a:gd name="T9" fmla="*/ 1223 h 1441"/>
              <a:gd name="T10" fmla="*/ 187 w 845"/>
              <a:gd name="T11" fmla="*/ 1246 h 1441"/>
              <a:gd name="T12" fmla="*/ 154 w 845"/>
              <a:gd name="T13" fmla="*/ 922 h 1441"/>
              <a:gd name="T14" fmla="*/ 330 w 845"/>
              <a:gd name="T15" fmla="*/ 1090 h 1441"/>
              <a:gd name="T16" fmla="*/ 188 w 845"/>
              <a:gd name="T17" fmla="*/ 1083 h 1441"/>
              <a:gd name="T18" fmla="*/ 253 w 845"/>
              <a:gd name="T19" fmla="*/ 967 h 1441"/>
              <a:gd name="T20" fmla="*/ 285 w 845"/>
              <a:gd name="T21" fmla="*/ 1049 h 1441"/>
              <a:gd name="T22" fmla="*/ 255 w 845"/>
              <a:gd name="T23" fmla="*/ 1049 h 1441"/>
              <a:gd name="T24" fmla="*/ 186 w 845"/>
              <a:gd name="T25" fmla="*/ 995 h 1441"/>
              <a:gd name="T26" fmla="*/ 201 w 845"/>
              <a:gd name="T27" fmla="*/ 1081 h 1441"/>
              <a:gd name="T28" fmla="*/ 325 w 845"/>
              <a:gd name="T29" fmla="*/ 1079 h 1441"/>
              <a:gd name="T30" fmla="*/ 312 w 845"/>
              <a:gd name="T31" fmla="*/ 915 h 1441"/>
              <a:gd name="T32" fmla="*/ 168 w 845"/>
              <a:gd name="T33" fmla="*/ 938 h 1441"/>
              <a:gd name="T34" fmla="*/ 195 w 845"/>
              <a:gd name="T35" fmla="*/ 1235 h 1441"/>
              <a:gd name="T36" fmla="*/ 699 w 845"/>
              <a:gd name="T37" fmla="*/ 984 h 1441"/>
              <a:gd name="T38" fmla="*/ 538 w 845"/>
              <a:gd name="T39" fmla="*/ 570 h 1441"/>
              <a:gd name="T40" fmla="*/ 464 w 845"/>
              <a:gd name="T41" fmla="*/ 129 h 1441"/>
              <a:gd name="T42" fmla="*/ 708 w 845"/>
              <a:gd name="T43" fmla="*/ 87 h 1441"/>
              <a:gd name="T44" fmla="*/ 755 w 845"/>
              <a:gd name="T45" fmla="*/ 317 h 1441"/>
              <a:gd name="T46" fmla="*/ 559 w 845"/>
              <a:gd name="T47" fmla="*/ 358 h 14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845" h="1441">
                <a:moveTo>
                  <a:pt x="559" y="358"/>
                </a:moveTo>
                <a:cubicBezTo>
                  <a:pt x="559" y="358"/>
                  <a:pt x="692" y="428"/>
                  <a:pt x="754" y="299"/>
                </a:cubicBezTo>
                <a:cubicBezTo>
                  <a:pt x="806" y="192"/>
                  <a:pt x="728" y="43"/>
                  <a:pt x="563" y="82"/>
                </a:cubicBezTo>
                <a:cubicBezTo>
                  <a:pt x="428" y="113"/>
                  <a:pt x="375" y="313"/>
                  <a:pt x="556" y="546"/>
                </a:cubicBezTo>
                <a:cubicBezTo>
                  <a:pt x="700" y="731"/>
                  <a:pt x="836" y="984"/>
                  <a:pt x="618" y="1223"/>
                </a:cubicBezTo>
                <a:cubicBezTo>
                  <a:pt x="618" y="1223"/>
                  <a:pt x="425" y="1441"/>
                  <a:pt x="187" y="1246"/>
                </a:cubicBezTo>
                <a:cubicBezTo>
                  <a:pt x="187" y="1246"/>
                  <a:pt x="0" y="1090"/>
                  <a:pt x="154" y="922"/>
                </a:cubicBezTo>
                <a:cubicBezTo>
                  <a:pt x="273" y="793"/>
                  <a:pt x="456" y="970"/>
                  <a:pt x="330" y="1090"/>
                </a:cubicBezTo>
                <a:cubicBezTo>
                  <a:pt x="330" y="1090"/>
                  <a:pt x="255" y="1154"/>
                  <a:pt x="188" y="1083"/>
                </a:cubicBezTo>
                <a:cubicBezTo>
                  <a:pt x="120" y="1012"/>
                  <a:pt x="202" y="936"/>
                  <a:pt x="253" y="967"/>
                </a:cubicBezTo>
                <a:cubicBezTo>
                  <a:pt x="253" y="967"/>
                  <a:pt x="316" y="994"/>
                  <a:pt x="285" y="1049"/>
                </a:cubicBezTo>
                <a:cubicBezTo>
                  <a:pt x="285" y="1049"/>
                  <a:pt x="273" y="1064"/>
                  <a:pt x="255" y="1049"/>
                </a:cubicBezTo>
                <a:cubicBezTo>
                  <a:pt x="255" y="1049"/>
                  <a:pt x="234" y="959"/>
                  <a:pt x="186" y="995"/>
                </a:cubicBezTo>
                <a:cubicBezTo>
                  <a:pt x="186" y="995"/>
                  <a:pt x="154" y="1040"/>
                  <a:pt x="201" y="1081"/>
                </a:cubicBezTo>
                <a:cubicBezTo>
                  <a:pt x="201" y="1081"/>
                  <a:pt x="254" y="1140"/>
                  <a:pt x="325" y="1079"/>
                </a:cubicBezTo>
                <a:cubicBezTo>
                  <a:pt x="325" y="1079"/>
                  <a:pt x="414" y="1011"/>
                  <a:pt x="312" y="915"/>
                </a:cubicBezTo>
                <a:cubicBezTo>
                  <a:pt x="312" y="915"/>
                  <a:pt x="239" y="856"/>
                  <a:pt x="168" y="938"/>
                </a:cubicBezTo>
                <a:cubicBezTo>
                  <a:pt x="168" y="938"/>
                  <a:pt x="35" y="1087"/>
                  <a:pt x="195" y="1235"/>
                </a:cubicBezTo>
                <a:cubicBezTo>
                  <a:pt x="381" y="1408"/>
                  <a:pt x="675" y="1276"/>
                  <a:pt x="699" y="984"/>
                </a:cubicBezTo>
                <a:cubicBezTo>
                  <a:pt x="699" y="984"/>
                  <a:pt x="725" y="810"/>
                  <a:pt x="538" y="570"/>
                </a:cubicBezTo>
                <a:cubicBezTo>
                  <a:pt x="538" y="570"/>
                  <a:pt x="332" y="323"/>
                  <a:pt x="464" y="129"/>
                </a:cubicBezTo>
                <a:cubicBezTo>
                  <a:pt x="464" y="129"/>
                  <a:pt x="552" y="0"/>
                  <a:pt x="708" y="87"/>
                </a:cubicBezTo>
                <a:cubicBezTo>
                  <a:pt x="708" y="87"/>
                  <a:pt x="845" y="175"/>
                  <a:pt x="755" y="317"/>
                </a:cubicBezTo>
                <a:cubicBezTo>
                  <a:pt x="755" y="317"/>
                  <a:pt x="691" y="432"/>
                  <a:pt x="559" y="358"/>
                </a:cubicBezTo>
                <a:close/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5" name="Freeform 49"/>
          <p:cNvSpPr/>
          <p:nvPr/>
        </p:nvSpPr>
        <p:spPr bwMode="auto">
          <a:xfrm>
            <a:off x="10384507" y="2031958"/>
            <a:ext cx="567538" cy="696463"/>
          </a:xfrm>
          <a:custGeom>
            <a:avLst/>
            <a:gdLst>
              <a:gd name="T0" fmla="*/ 87 w 160"/>
              <a:gd name="T1" fmla="*/ 196 h 196"/>
              <a:gd name="T2" fmla="*/ 28 w 160"/>
              <a:gd name="T3" fmla="*/ 88 h 196"/>
              <a:gd name="T4" fmla="*/ 151 w 160"/>
              <a:gd name="T5" fmla="*/ 55 h 196"/>
              <a:gd name="T6" fmla="*/ 40 w 160"/>
              <a:gd name="T7" fmla="*/ 92 h 196"/>
              <a:gd name="T8" fmla="*/ 87 w 160"/>
              <a:gd name="T9" fmla="*/ 196 h 1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60" h="196">
                <a:moveTo>
                  <a:pt x="87" y="196"/>
                </a:moveTo>
                <a:cubicBezTo>
                  <a:pt x="87" y="196"/>
                  <a:pt x="11" y="177"/>
                  <a:pt x="28" y="88"/>
                </a:cubicBezTo>
                <a:cubicBezTo>
                  <a:pt x="44" y="0"/>
                  <a:pt x="160" y="7"/>
                  <a:pt x="151" y="55"/>
                </a:cubicBezTo>
                <a:cubicBezTo>
                  <a:pt x="141" y="103"/>
                  <a:pt x="74" y="20"/>
                  <a:pt x="40" y="92"/>
                </a:cubicBezTo>
                <a:cubicBezTo>
                  <a:pt x="40" y="92"/>
                  <a:pt x="0" y="152"/>
                  <a:pt x="87" y="196"/>
                </a:cubicBezTo>
                <a:close/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6" name="Freeform 50"/>
          <p:cNvSpPr/>
          <p:nvPr/>
        </p:nvSpPr>
        <p:spPr bwMode="auto">
          <a:xfrm>
            <a:off x="10722105" y="2252593"/>
            <a:ext cx="389435" cy="386777"/>
          </a:xfrm>
          <a:custGeom>
            <a:avLst/>
            <a:gdLst>
              <a:gd name="T0" fmla="*/ 0 w 110"/>
              <a:gd name="T1" fmla="*/ 0 h 109"/>
              <a:gd name="T2" fmla="*/ 38 w 110"/>
              <a:gd name="T3" fmla="*/ 65 h 109"/>
              <a:gd name="T4" fmla="*/ 0 w 110"/>
              <a:gd name="T5" fmla="*/ 0 h 1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10" h="109">
                <a:moveTo>
                  <a:pt x="0" y="0"/>
                </a:moveTo>
                <a:cubicBezTo>
                  <a:pt x="0" y="0"/>
                  <a:pt x="44" y="10"/>
                  <a:pt x="38" y="65"/>
                </a:cubicBezTo>
                <a:cubicBezTo>
                  <a:pt x="34" y="109"/>
                  <a:pt x="110" y="22"/>
                  <a:pt x="0" y="0"/>
                </a:cubicBezTo>
                <a:close/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7" name="Freeform 51"/>
          <p:cNvSpPr/>
          <p:nvPr/>
        </p:nvSpPr>
        <p:spPr bwMode="auto">
          <a:xfrm>
            <a:off x="10526724" y="2647344"/>
            <a:ext cx="376144" cy="405384"/>
          </a:xfrm>
          <a:custGeom>
            <a:avLst/>
            <a:gdLst>
              <a:gd name="T0" fmla="*/ 106 w 106"/>
              <a:gd name="T1" fmla="*/ 36 h 114"/>
              <a:gd name="T2" fmla="*/ 41 w 106"/>
              <a:gd name="T3" fmla="*/ 73 h 114"/>
              <a:gd name="T4" fmla="*/ 106 w 106"/>
              <a:gd name="T5" fmla="*/ 36 h 1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06" h="114">
                <a:moveTo>
                  <a:pt x="106" y="36"/>
                </a:moveTo>
                <a:cubicBezTo>
                  <a:pt x="106" y="36"/>
                  <a:pt x="63" y="23"/>
                  <a:pt x="41" y="73"/>
                </a:cubicBezTo>
                <a:cubicBezTo>
                  <a:pt x="23" y="114"/>
                  <a:pt x="0" y="0"/>
                  <a:pt x="106" y="36"/>
                </a:cubicBezTo>
                <a:close/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8" name="Freeform 52"/>
          <p:cNvSpPr/>
          <p:nvPr/>
        </p:nvSpPr>
        <p:spPr bwMode="auto">
          <a:xfrm>
            <a:off x="10611788" y="2959689"/>
            <a:ext cx="773552" cy="2966613"/>
          </a:xfrm>
          <a:custGeom>
            <a:avLst/>
            <a:gdLst>
              <a:gd name="T0" fmla="*/ 178 w 218"/>
              <a:gd name="T1" fmla="*/ 546 h 834"/>
              <a:gd name="T2" fmla="*/ 143 w 218"/>
              <a:gd name="T3" fmla="*/ 277 h 834"/>
              <a:gd name="T4" fmla="*/ 130 w 218"/>
              <a:gd name="T5" fmla="*/ 237 h 834"/>
              <a:gd name="T6" fmla="*/ 124 w 218"/>
              <a:gd name="T7" fmla="*/ 145 h 834"/>
              <a:gd name="T8" fmla="*/ 218 w 218"/>
              <a:gd name="T9" fmla="*/ 2 h 834"/>
              <a:gd name="T10" fmla="*/ 217 w 218"/>
              <a:gd name="T11" fmla="*/ 0 h 834"/>
              <a:gd name="T12" fmla="*/ 122 w 218"/>
              <a:gd name="T13" fmla="*/ 144 h 834"/>
              <a:gd name="T14" fmla="*/ 140 w 218"/>
              <a:gd name="T15" fmla="*/ 278 h 834"/>
              <a:gd name="T16" fmla="*/ 176 w 218"/>
              <a:gd name="T17" fmla="*/ 546 h 834"/>
              <a:gd name="T18" fmla="*/ 24 w 218"/>
              <a:gd name="T19" fmla="*/ 816 h 834"/>
              <a:gd name="T20" fmla="*/ 0 w 218"/>
              <a:gd name="T21" fmla="*/ 832 h 834"/>
              <a:gd name="T22" fmla="*/ 0 w 218"/>
              <a:gd name="T23" fmla="*/ 832 h 834"/>
              <a:gd name="T24" fmla="*/ 1 w 218"/>
              <a:gd name="T25" fmla="*/ 834 h 834"/>
              <a:gd name="T26" fmla="*/ 178 w 218"/>
              <a:gd name="T27" fmla="*/ 546 h 8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218" h="834">
                <a:moveTo>
                  <a:pt x="178" y="546"/>
                </a:moveTo>
                <a:cubicBezTo>
                  <a:pt x="186" y="473"/>
                  <a:pt x="179" y="384"/>
                  <a:pt x="143" y="277"/>
                </a:cubicBezTo>
                <a:cubicBezTo>
                  <a:pt x="143" y="277"/>
                  <a:pt x="136" y="262"/>
                  <a:pt x="130" y="237"/>
                </a:cubicBezTo>
                <a:cubicBezTo>
                  <a:pt x="125" y="213"/>
                  <a:pt x="120" y="180"/>
                  <a:pt x="124" y="145"/>
                </a:cubicBezTo>
                <a:cubicBezTo>
                  <a:pt x="130" y="94"/>
                  <a:pt x="154" y="40"/>
                  <a:pt x="218" y="2"/>
                </a:cubicBezTo>
                <a:cubicBezTo>
                  <a:pt x="217" y="0"/>
                  <a:pt x="217" y="0"/>
                  <a:pt x="217" y="0"/>
                </a:cubicBezTo>
                <a:cubicBezTo>
                  <a:pt x="152" y="38"/>
                  <a:pt x="128" y="93"/>
                  <a:pt x="122" y="144"/>
                </a:cubicBezTo>
                <a:cubicBezTo>
                  <a:pt x="114" y="215"/>
                  <a:pt x="140" y="278"/>
                  <a:pt x="140" y="278"/>
                </a:cubicBezTo>
                <a:cubicBezTo>
                  <a:pt x="176" y="385"/>
                  <a:pt x="184" y="473"/>
                  <a:pt x="176" y="546"/>
                </a:cubicBezTo>
                <a:cubicBezTo>
                  <a:pt x="158" y="701"/>
                  <a:pt x="68" y="784"/>
                  <a:pt x="24" y="816"/>
                </a:cubicBezTo>
                <a:cubicBezTo>
                  <a:pt x="10" y="827"/>
                  <a:pt x="0" y="832"/>
                  <a:pt x="0" y="832"/>
                </a:cubicBezTo>
                <a:cubicBezTo>
                  <a:pt x="0" y="832"/>
                  <a:pt x="0" y="832"/>
                  <a:pt x="0" y="832"/>
                </a:cubicBezTo>
                <a:cubicBezTo>
                  <a:pt x="1" y="834"/>
                  <a:pt x="1" y="834"/>
                  <a:pt x="1" y="834"/>
                </a:cubicBezTo>
                <a:cubicBezTo>
                  <a:pt x="2" y="834"/>
                  <a:pt x="154" y="754"/>
                  <a:pt x="178" y="546"/>
                </a:cubicBezTo>
                <a:close/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9" name="Freeform 53"/>
          <p:cNvSpPr/>
          <p:nvPr/>
        </p:nvSpPr>
        <p:spPr bwMode="auto">
          <a:xfrm>
            <a:off x="11345467" y="2923803"/>
            <a:ext cx="78419" cy="82406"/>
          </a:xfrm>
          <a:custGeom>
            <a:avLst/>
            <a:gdLst>
              <a:gd name="T0" fmla="*/ 2 w 22"/>
              <a:gd name="T1" fmla="*/ 8 h 23"/>
              <a:gd name="T2" fmla="*/ 7 w 22"/>
              <a:gd name="T3" fmla="*/ 21 h 23"/>
              <a:gd name="T4" fmla="*/ 20 w 22"/>
              <a:gd name="T5" fmla="*/ 15 h 23"/>
              <a:gd name="T6" fmla="*/ 15 w 22"/>
              <a:gd name="T7" fmla="*/ 2 h 23"/>
              <a:gd name="T8" fmla="*/ 2 w 22"/>
              <a:gd name="T9" fmla="*/ 8 h 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2" h="23">
                <a:moveTo>
                  <a:pt x="2" y="8"/>
                </a:moveTo>
                <a:cubicBezTo>
                  <a:pt x="0" y="13"/>
                  <a:pt x="2" y="19"/>
                  <a:pt x="7" y="21"/>
                </a:cubicBezTo>
                <a:cubicBezTo>
                  <a:pt x="13" y="23"/>
                  <a:pt x="18" y="20"/>
                  <a:pt x="20" y="15"/>
                </a:cubicBezTo>
                <a:cubicBezTo>
                  <a:pt x="22" y="10"/>
                  <a:pt x="20" y="4"/>
                  <a:pt x="15" y="2"/>
                </a:cubicBezTo>
                <a:cubicBezTo>
                  <a:pt x="10" y="0"/>
                  <a:pt x="4" y="3"/>
                  <a:pt x="2" y="8"/>
                </a:cubicBezTo>
                <a:close/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0" name="Freeform 54"/>
          <p:cNvSpPr/>
          <p:nvPr/>
        </p:nvSpPr>
        <p:spPr bwMode="auto">
          <a:xfrm>
            <a:off x="10575901" y="2426709"/>
            <a:ext cx="81077" cy="81077"/>
          </a:xfrm>
          <a:custGeom>
            <a:avLst/>
            <a:gdLst>
              <a:gd name="T0" fmla="*/ 3 w 23"/>
              <a:gd name="T1" fmla="*/ 8 h 23"/>
              <a:gd name="T2" fmla="*/ 8 w 23"/>
              <a:gd name="T3" fmla="*/ 21 h 23"/>
              <a:gd name="T4" fmla="*/ 21 w 23"/>
              <a:gd name="T5" fmla="*/ 15 h 23"/>
              <a:gd name="T6" fmla="*/ 16 w 23"/>
              <a:gd name="T7" fmla="*/ 2 h 23"/>
              <a:gd name="T8" fmla="*/ 3 w 23"/>
              <a:gd name="T9" fmla="*/ 8 h 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3" h="23">
                <a:moveTo>
                  <a:pt x="3" y="8"/>
                </a:moveTo>
                <a:cubicBezTo>
                  <a:pt x="0" y="13"/>
                  <a:pt x="3" y="19"/>
                  <a:pt x="8" y="21"/>
                </a:cubicBezTo>
                <a:cubicBezTo>
                  <a:pt x="13" y="23"/>
                  <a:pt x="19" y="20"/>
                  <a:pt x="21" y="15"/>
                </a:cubicBezTo>
                <a:cubicBezTo>
                  <a:pt x="23" y="10"/>
                  <a:pt x="21" y="4"/>
                  <a:pt x="16" y="2"/>
                </a:cubicBezTo>
                <a:cubicBezTo>
                  <a:pt x="10" y="0"/>
                  <a:pt x="5" y="3"/>
                  <a:pt x="3" y="8"/>
                </a:cubicBezTo>
                <a:close/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1" name="Freeform 55"/>
          <p:cNvSpPr/>
          <p:nvPr/>
        </p:nvSpPr>
        <p:spPr bwMode="auto">
          <a:xfrm>
            <a:off x="10756663" y="3386339"/>
            <a:ext cx="641969" cy="2389771"/>
          </a:xfrm>
          <a:custGeom>
            <a:avLst/>
            <a:gdLst>
              <a:gd name="T0" fmla="*/ 153 w 181"/>
              <a:gd name="T1" fmla="*/ 392 h 672"/>
              <a:gd name="T2" fmla="*/ 129 w 181"/>
              <a:gd name="T3" fmla="*/ 149 h 672"/>
              <a:gd name="T4" fmla="*/ 125 w 181"/>
              <a:gd name="T5" fmla="*/ 88 h 672"/>
              <a:gd name="T6" fmla="*/ 173 w 181"/>
              <a:gd name="T7" fmla="*/ 6 h 672"/>
              <a:gd name="T8" fmla="*/ 181 w 181"/>
              <a:gd name="T9" fmla="*/ 2 h 672"/>
              <a:gd name="T10" fmla="*/ 180 w 181"/>
              <a:gd name="T11" fmla="*/ 0 h 672"/>
              <a:gd name="T12" fmla="*/ 122 w 181"/>
              <a:gd name="T13" fmla="*/ 88 h 672"/>
              <a:gd name="T14" fmla="*/ 127 w 181"/>
              <a:gd name="T15" fmla="*/ 150 h 672"/>
              <a:gd name="T16" fmla="*/ 151 w 181"/>
              <a:gd name="T17" fmla="*/ 391 h 672"/>
              <a:gd name="T18" fmla="*/ 0 w 181"/>
              <a:gd name="T19" fmla="*/ 671 h 672"/>
              <a:gd name="T20" fmla="*/ 2 w 181"/>
              <a:gd name="T21" fmla="*/ 672 h 672"/>
              <a:gd name="T22" fmla="*/ 153 w 181"/>
              <a:gd name="T23" fmla="*/ 392 h 6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81" h="672">
                <a:moveTo>
                  <a:pt x="153" y="392"/>
                </a:moveTo>
                <a:cubicBezTo>
                  <a:pt x="164" y="295"/>
                  <a:pt x="143" y="208"/>
                  <a:pt x="129" y="149"/>
                </a:cubicBezTo>
                <a:cubicBezTo>
                  <a:pt x="124" y="125"/>
                  <a:pt x="123" y="105"/>
                  <a:pt x="125" y="88"/>
                </a:cubicBezTo>
                <a:cubicBezTo>
                  <a:pt x="130" y="39"/>
                  <a:pt x="159" y="15"/>
                  <a:pt x="173" y="6"/>
                </a:cubicBezTo>
                <a:cubicBezTo>
                  <a:pt x="178" y="3"/>
                  <a:pt x="181" y="2"/>
                  <a:pt x="181" y="2"/>
                </a:cubicBezTo>
                <a:cubicBezTo>
                  <a:pt x="180" y="0"/>
                  <a:pt x="180" y="0"/>
                  <a:pt x="180" y="0"/>
                </a:cubicBezTo>
                <a:cubicBezTo>
                  <a:pt x="179" y="0"/>
                  <a:pt x="130" y="22"/>
                  <a:pt x="122" y="88"/>
                </a:cubicBezTo>
                <a:cubicBezTo>
                  <a:pt x="120" y="105"/>
                  <a:pt x="121" y="126"/>
                  <a:pt x="127" y="150"/>
                </a:cubicBezTo>
                <a:cubicBezTo>
                  <a:pt x="141" y="208"/>
                  <a:pt x="162" y="295"/>
                  <a:pt x="151" y="391"/>
                </a:cubicBezTo>
                <a:cubicBezTo>
                  <a:pt x="141" y="482"/>
                  <a:pt x="102" y="580"/>
                  <a:pt x="0" y="671"/>
                </a:cubicBezTo>
                <a:cubicBezTo>
                  <a:pt x="2" y="672"/>
                  <a:pt x="2" y="672"/>
                  <a:pt x="2" y="672"/>
                </a:cubicBezTo>
                <a:cubicBezTo>
                  <a:pt x="104" y="581"/>
                  <a:pt x="143" y="482"/>
                  <a:pt x="153" y="392"/>
                </a:cubicBezTo>
                <a:close/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2" name="Freeform 56"/>
          <p:cNvSpPr/>
          <p:nvPr/>
        </p:nvSpPr>
        <p:spPr bwMode="auto">
          <a:xfrm>
            <a:off x="11353441" y="3350452"/>
            <a:ext cx="81077" cy="78419"/>
          </a:xfrm>
          <a:custGeom>
            <a:avLst/>
            <a:gdLst>
              <a:gd name="T0" fmla="*/ 2 w 23"/>
              <a:gd name="T1" fmla="*/ 7 h 22"/>
              <a:gd name="T2" fmla="*/ 8 w 23"/>
              <a:gd name="T3" fmla="*/ 20 h 22"/>
              <a:gd name="T4" fmla="*/ 21 w 23"/>
              <a:gd name="T5" fmla="*/ 15 h 22"/>
              <a:gd name="T6" fmla="*/ 15 w 23"/>
              <a:gd name="T7" fmla="*/ 2 h 22"/>
              <a:gd name="T8" fmla="*/ 2 w 23"/>
              <a:gd name="T9" fmla="*/ 7 h 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3" h="22">
                <a:moveTo>
                  <a:pt x="2" y="7"/>
                </a:moveTo>
                <a:cubicBezTo>
                  <a:pt x="0" y="13"/>
                  <a:pt x="3" y="18"/>
                  <a:pt x="8" y="20"/>
                </a:cubicBezTo>
                <a:cubicBezTo>
                  <a:pt x="13" y="22"/>
                  <a:pt x="19" y="20"/>
                  <a:pt x="21" y="15"/>
                </a:cubicBezTo>
                <a:cubicBezTo>
                  <a:pt x="23" y="10"/>
                  <a:pt x="20" y="4"/>
                  <a:pt x="15" y="2"/>
                </a:cubicBezTo>
                <a:cubicBezTo>
                  <a:pt x="10" y="0"/>
                  <a:pt x="4" y="2"/>
                  <a:pt x="2" y="7"/>
                </a:cubicBezTo>
                <a:close/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3" name="Freeform 57"/>
          <p:cNvSpPr>
            <a:spLocks noEditPoints="1"/>
          </p:cNvSpPr>
          <p:nvPr/>
        </p:nvSpPr>
        <p:spPr bwMode="auto">
          <a:xfrm>
            <a:off x="10601155" y="2486519"/>
            <a:ext cx="293738" cy="281775"/>
          </a:xfrm>
          <a:custGeom>
            <a:avLst/>
            <a:gdLst>
              <a:gd name="T0" fmla="*/ 82 w 83"/>
              <a:gd name="T1" fmla="*/ 79 h 79"/>
              <a:gd name="T2" fmla="*/ 82 w 83"/>
              <a:gd name="T3" fmla="*/ 79 h 79"/>
              <a:gd name="T4" fmla="*/ 38 w 83"/>
              <a:gd name="T5" fmla="*/ 65 h 79"/>
              <a:gd name="T6" fmla="*/ 1 w 83"/>
              <a:gd name="T7" fmla="*/ 0 h 79"/>
              <a:gd name="T8" fmla="*/ 4 w 83"/>
              <a:gd name="T9" fmla="*/ 0 h 79"/>
              <a:gd name="T10" fmla="*/ 40 w 83"/>
              <a:gd name="T11" fmla="*/ 63 h 79"/>
              <a:gd name="T12" fmla="*/ 82 w 83"/>
              <a:gd name="T13" fmla="*/ 77 h 79"/>
              <a:gd name="T14" fmla="*/ 83 w 83"/>
              <a:gd name="T15" fmla="*/ 77 h 79"/>
              <a:gd name="T16" fmla="*/ 82 w 83"/>
              <a:gd name="T17" fmla="*/ 79 h 79"/>
              <a:gd name="T18" fmla="*/ 82 w 83"/>
              <a:gd name="T19" fmla="*/ 79 h 79"/>
              <a:gd name="T20" fmla="*/ 82 w 83"/>
              <a:gd name="T21" fmla="*/ 79 h 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83" h="79">
                <a:moveTo>
                  <a:pt x="82" y="79"/>
                </a:moveTo>
                <a:cubicBezTo>
                  <a:pt x="82" y="79"/>
                  <a:pt x="82" y="79"/>
                  <a:pt x="82" y="79"/>
                </a:cubicBezTo>
                <a:cubicBezTo>
                  <a:pt x="79" y="79"/>
                  <a:pt x="58" y="76"/>
                  <a:pt x="38" y="65"/>
                </a:cubicBezTo>
                <a:cubicBezTo>
                  <a:pt x="19" y="54"/>
                  <a:pt x="0" y="34"/>
                  <a:pt x="1" y="0"/>
                </a:cubicBezTo>
                <a:cubicBezTo>
                  <a:pt x="4" y="0"/>
                  <a:pt x="4" y="0"/>
                  <a:pt x="4" y="0"/>
                </a:cubicBezTo>
                <a:cubicBezTo>
                  <a:pt x="2" y="33"/>
                  <a:pt x="20" y="52"/>
                  <a:pt x="40" y="63"/>
                </a:cubicBezTo>
                <a:cubicBezTo>
                  <a:pt x="59" y="74"/>
                  <a:pt x="79" y="76"/>
                  <a:pt x="82" y="77"/>
                </a:cubicBezTo>
                <a:cubicBezTo>
                  <a:pt x="83" y="77"/>
                  <a:pt x="83" y="77"/>
                  <a:pt x="83" y="77"/>
                </a:cubicBezTo>
                <a:lnTo>
                  <a:pt x="82" y="79"/>
                </a:lnTo>
                <a:close/>
                <a:moveTo>
                  <a:pt x="82" y="79"/>
                </a:moveTo>
                <a:cubicBezTo>
                  <a:pt x="82" y="79"/>
                  <a:pt x="82" y="79"/>
                  <a:pt x="82" y="79"/>
                </a:cubicBezTo>
                <a:close/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4" name="Freeform 62"/>
          <p:cNvSpPr/>
          <p:nvPr/>
        </p:nvSpPr>
        <p:spPr bwMode="auto">
          <a:xfrm>
            <a:off x="11491671" y="5463765"/>
            <a:ext cx="393422" cy="358864"/>
          </a:xfrm>
          <a:custGeom>
            <a:avLst/>
            <a:gdLst>
              <a:gd name="T0" fmla="*/ 95 w 111"/>
              <a:gd name="T1" fmla="*/ 2 h 101"/>
              <a:gd name="T2" fmla="*/ 102 w 111"/>
              <a:gd name="T3" fmla="*/ 59 h 101"/>
              <a:gd name="T4" fmla="*/ 71 w 111"/>
              <a:gd name="T5" fmla="*/ 89 h 101"/>
              <a:gd name="T6" fmla="*/ 3 w 111"/>
              <a:gd name="T7" fmla="*/ 38 h 101"/>
              <a:gd name="T8" fmla="*/ 16 w 111"/>
              <a:gd name="T9" fmla="*/ 1 h 101"/>
              <a:gd name="T10" fmla="*/ 22 w 111"/>
              <a:gd name="T11" fmla="*/ 42 h 101"/>
              <a:gd name="T12" fmla="*/ 86 w 111"/>
              <a:gd name="T13" fmla="*/ 78 h 101"/>
              <a:gd name="T14" fmla="*/ 93 w 111"/>
              <a:gd name="T15" fmla="*/ 1 h 101"/>
              <a:gd name="T16" fmla="*/ 95 w 111"/>
              <a:gd name="T17" fmla="*/ 2 h 1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11" h="101">
                <a:moveTo>
                  <a:pt x="95" y="2"/>
                </a:moveTo>
                <a:cubicBezTo>
                  <a:pt x="105" y="20"/>
                  <a:pt x="111" y="35"/>
                  <a:pt x="102" y="59"/>
                </a:cubicBezTo>
                <a:cubicBezTo>
                  <a:pt x="99" y="70"/>
                  <a:pt x="89" y="84"/>
                  <a:pt x="71" y="89"/>
                </a:cubicBezTo>
                <a:cubicBezTo>
                  <a:pt x="43" y="97"/>
                  <a:pt x="12" y="69"/>
                  <a:pt x="3" y="38"/>
                </a:cubicBezTo>
                <a:cubicBezTo>
                  <a:pt x="0" y="28"/>
                  <a:pt x="2" y="1"/>
                  <a:pt x="16" y="1"/>
                </a:cubicBezTo>
                <a:cubicBezTo>
                  <a:pt x="34" y="0"/>
                  <a:pt x="22" y="30"/>
                  <a:pt x="22" y="42"/>
                </a:cubicBezTo>
                <a:cubicBezTo>
                  <a:pt x="21" y="74"/>
                  <a:pt x="62" y="101"/>
                  <a:pt x="86" y="78"/>
                </a:cubicBezTo>
                <a:cubicBezTo>
                  <a:pt x="110" y="56"/>
                  <a:pt x="106" y="18"/>
                  <a:pt x="93" y="1"/>
                </a:cubicBezTo>
                <a:lnTo>
                  <a:pt x="95" y="2"/>
                </a:lnTo>
                <a:close/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5" name="Freeform 64"/>
          <p:cNvSpPr/>
          <p:nvPr/>
        </p:nvSpPr>
        <p:spPr bwMode="auto">
          <a:xfrm>
            <a:off x="11530215" y="4905532"/>
            <a:ext cx="486461" cy="394751"/>
          </a:xfrm>
          <a:custGeom>
            <a:avLst/>
            <a:gdLst>
              <a:gd name="T0" fmla="*/ 0 w 137"/>
              <a:gd name="T1" fmla="*/ 111 h 111"/>
              <a:gd name="T2" fmla="*/ 17 w 137"/>
              <a:gd name="T3" fmla="*/ 91 h 111"/>
              <a:gd name="T4" fmla="*/ 32 w 137"/>
              <a:gd name="T5" fmla="*/ 72 h 111"/>
              <a:gd name="T6" fmla="*/ 51 w 137"/>
              <a:gd name="T7" fmla="*/ 61 h 111"/>
              <a:gd name="T8" fmla="*/ 73 w 137"/>
              <a:gd name="T9" fmla="*/ 50 h 111"/>
              <a:gd name="T10" fmla="*/ 45 w 137"/>
              <a:gd name="T11" fmla="*/ 85 h 111"/>
              <a:gd name="T12" fmla="*/ 12 w 137"/>
              <a:gd name="T13" fmla="*/ 101 h 111"/>
              <a:gd name="T14" fmla="*/ 42 w 137"/>
              <a:gd name="T15" fmla="*/ 95 h 111"/>
              <a:gd name="T16" fmla="*/ 65 w 137"/>
              <a:gd name="T17" fmla="*/ 93 h 111"/>
              <a:gd name="T18" fmla="*/ 103 w 137"/>
              <a:gd name="T19" fmla="*/ 41 h 111"/>
              <a:gd name="T20" fmla="*/ 137 w 137"/>
              <a:gd name="T21" fmla="*/ 0 h 111"/>
              <a:gd name="T22" fmla="*/ 93 w 137"/>
              <a:gd name="T23" fmla="*/ 22 h 111"/>
              <a:gd name="T24" fmla="*/ 36 w 137"/>
              <a:gd name="T25" fmla="*/ 55 h 111"/>
              <a:gd name="T26" fmla="*/ 20 w 137"/>
              <a:gd name="T27" fmla="*/ 80 h 111"/>
              <a:gd name="T28" fmla="*/ 1 w 137"/>
              <a:gd name="T29" fmla="*/ 111 h 1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37" h="111">
                <a:moveTo>
                  <a:pt x="0" y="111"/>
                </a:moveTo>
                <a:cubicBezTo>
                  <a:pt x="6" y="105"/>
                  <a:pt x="12" y="97"/>
                  <a:pt x="17" y="91"/>
                </a:cubicBezTo>
                <a:cubicBezTo>
                  <a:pt x="21" y="84"/>
                  <a:pt x="26" y="77"/>
                  <a:pt x="32" y="72"/>
                </a:cubicBezTo>
                <a:cubicBezTo>
                  <a:pt x="38" y="67"/>
                  <a:pt x="44" y="64"/>
                  <a:pt x="51" y="61"/>
                </a:cubicBezTo>
                <a:cubicBezTo>
                  <a:pt x="59" y="58"/>
                  <a:pt x="66" y="55"/>
                  <a:pt x="73" y="50"/>
                </a:cubicBezTo>
                <a:cubicBezTo>
                  <a:pt x="63" y="62"/>
                  <a:pt x="59" y="77"/>
                  <a:pt x="45" y="85"/>
                </a:cubicBezTo>
                <a:cubicBezTo>
                  <a:pt x="34" y="91"/>
                  <a:pt x="21" y="92"/>
                  <a:pt x="12" y="101"/>
                </a:cubicBezTo>
                <a:cubicBezTo>
                  <a:pt x="18" y="96"/>
                  <a:pt x="35" y="96"/>
                  <a:pt x="42" y="95"/>
                </a:cubicBezTo>
                <a:cubicBezTo>
                  <a:pt x="51" y="95"/>
                  <a:pt x="58" y="96"/>
                  <a:pt x="65" y="93"/>
                </a:cubicBezTo>
                <a:cubicBezTo>
                  <a:pt x="84" y="84"/>
                  <a:pt x="93" y="59"/>
                  <a:pt x="103" y="41"/>
                </a:cubicBezTo>
                <a:cubicBezTo>
                  <a:pt x="113" y="25"/>
                  <a:pt x="125" y="13"/>
                  <a:pt x="137" y="0"/>
                </a:cubicBezTo>
                <a:cubicBezTo>
                  <a:pt x="125" y="11"/>
                  <a:pt x="108" y="17"/>
                  <a:pt x="93" y="22"/>
                </a:cubicBezTo>
                <a:cubicBezTo>
                  <a:pt x="70" y="30"/>
                  <a:pt x="52" y="36"/>
                  <a:pt x="36" y="55"/>
                </a:cubicBezTo>
                <a:cubicBezTo>
                  <a:pt x="29" y="63"/>
                  <a:pt x="26" y="70"/>
                  <a:pt x="20" y="80"/>
                </a:cubicBezTo>
                <a:cubicBezTo>
                  <a:pt x="11" y="96"/>
                  <a:pt x="1" y="110"/>
                  <a:pt x="1" y="111"/>
                </a:cubicBezTo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6" name="Freeform 65"/>
          <p:cNvSpPr/>
          <p:nvPr/>
        </p:nvSpPr>
        <p:spPr bwMode="auto">
          <a:xfrm>
            <a:off x="10121340" y="4326032"/>
            <a:ext cx="386777" cy="174116"/>
          </a:xfrm>
          <a:custGeom>
            <a:avLst/>
            <a:gdLst>
              <a:gd name="T0" fmla="*/ 109 w 109"/>
              <a:gd name="T1" fmla="*/ 48 h 49"/>
              <a:gd name="T2" fmla="*/ 94 w 109"/>
              <a:gd name="T3" fmla="*/ 38 h 49"/>
              <a:gd name="T4" fmla="*/ 81 w 109"/>
              <a:gd name="T5" fmla="*/ 28 h 49"/>
              <a:gd name="T6" fmla="*/ 66 w 109"/>
              <a:gd name="T7" fmla="*/ 24 h 49"/>
              <a:gd name="T8" fmla="*/ 50 w 109"/>
              <a:gd name="T9" fmla="*/ 22 h 49"/>
              <a:gd name="T10" fmla="*/ 75 w 109"/>
              <a:gd name="T11" fmla="*/ 39 h 49"/>
              <a:gd name="T12" fmla="*/ 99 w 109"/>
              <a:gd name="T13" fmla="*/ 43 h 49"/>
              <a:gd name="T14" fmla="*/ 79 w 109"/>
              <a:gd name="T15" fmla="*/ 45 h 49"/>
              <a:gd name="T16" fmla="*/ 63 w 109"/>
              <a:gd name="T17" fmla="*/ 48 h 49"/>
              <a:gd name="T18" fmla="*/ 29 w 109"/>
              <a:gd name="T19" fmla="*/ 21 h 49"/>
              <a:gd name="T20" fmla="*/ 0 w 109"/>
              <a:gd name="T21" fmla="*/ 0 h 49"/>
              <a:gd name="T22" fmla="*/ 32 w 109"/>
              <a:gd name="T23" fmla="*/ 7 h 49"/>
              <a:gd name="T24" fmla="*/ 75 w 109"/>
              <a:gd name="T25" fmla="*/ 18 h 49"/>
              <a:gd name="T26" fmla="*/ 90 w 109"/>
              <a:gd name="T27" fmla="*/ 31 h 49"/>
              <a:gd name="T28" fmla="*/ 108 w 109"/>
              <a:gd name="T29" fmla="*/ 48 h 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09" h="49">
                <a:moveTo>
                  <a:pt x="109" y="48"/>
                </a:moveTo>
                <a:cubicBezTo>
                  <a:pt x="104" y="45"/>
                  <a:pt x="98" y="41"/>
                  <a:pt x="94" y="38"/>
                </a:cubicBezTo>
                <a:cubicBezTo>
                  <a:pt x="90" y="34"/>
                  <a:pt x="86" y="31"/>
                  <a:pt x="81" y="28"/>
                </a:cubicBezTo>
                <a:cubicBezTo>
                  <a:pt x="76" y="26"/>
                  <a:pt x="71" y="25"/>
                  <a:pt x="66" y="24"/>
                </a:cubicBezTo>
                <a:cubicBezTo>
                  <a:pt x="61" y="24"/>
                  <a:pt x="56" y="23"/>
                  <a:pt x="50" y="22"/>
                </a:cubicBezTo>
                <a:cubicBezTo>
                  <a:pt x="59" y="27"/>
                  <a:pt x="64" y="36"/>
                  <a:pt x="75" y="39"/>
                </a:cubicBezTo>
                <a:cubicBezTo>
                  <a:pt x="83" y="41"/>
                  <a:pt x="92" y="39"/>
                  <a:pt x="99" y="43"/>
                </a:cubicBezTo>
                <a:cubicBezTo>
                  <a:pt x="95" y="41"/>
                  <a:pt x="83" y="44"/>
                  <a:pt x="79" y="45"/>
                </a:cubicBezTo>
                <a:cubicBezTo>
                  <a:pt x="73" y="47"/>
                  <a:pt x="69" y="49"/>
                  <a:pt x="63" y="48"/>
                </a:cubicBezTo>
                <a:cubicBezTo>
                  <a:pt x="49" y="45"/>
                  <a:pt x="39" y="31"/>
                  <a:pt x="29" y="21"/>
                </a:cubicBezTo>
                <a:cubicBezTo>
                  <a:pt x="19" y="12"/>
                  <a:pt x="10" y="6"/>
                  <a:pt x="0" y="0"/>
                </a:cubicBezTo>
                <a:cubicBezTo>
                  <a:pt x="9" y="5"/>
                  <a:pt x="21" y="6"/>
                  <a:pt x="32" y="7"/>
                </a:cubicBezTo>
                <a:cubicBezTo>
                  <a:pt x="48" y="8"/>
                  <a:pt x="61" y="8"/>
                  <a:pt x="75" y="18"/>
                </a:cubicBezTo>
                <a:cubicBezTo>
                  <a:pt x="81" y="22"/>
                  <a:pt x="85" y="25"/>
                  <a:pt x="90" y="31"/>
                </a:cubicBezTo>
                <a:cubicBezTo>
                  <a:pt x="99" y="40"/>
                  <a:pt x="108" y="47"/>
                  <a:pt x="108" y="48"/>
                </a:cubicBezTo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7" name="Freeform 66"/>
          <p:cNvSpPr/>
          <p:nvPr/>
        </p:nvSpPr>
        <p:spPr bwMode="auto">
          <a:xfrm>
            <a:off x="10480204" y="3870142"/>
            <a:ext cx="216648" cy="626020"/>
          </a:xfrm>
          <a:custGeom>
            <a:avLst/>
            <a:gdLst>
              <a:gd name="T0" fmla="*/ 2 w 61"/>
              <a:gd name="T1" fmla="*/ 176 h 176"/>
              <a:gd name="T2" fmla="*/ 5 w 61"/>
              <a:gd name="T3" fmla="*/ 148 h 176"/>
              <a:gd name="T4" fmla="*/ 8 w 61"/>
              <a:gd name="T5" fmla="*/ 123 h 176"/>
              <a:gd name="T6" fmla="*/ 19 w 61"/>
              <a:gd name="T7" fmla="*/ 102 h 176"/>
              <a:gd name="T8" fmla="*/ 32 w 61"/>
              <a:gd name="T9" fmla="*/ 81 h 176"/>
              <a:gd name="T10" fmla="*/ 26 w 61"/>
              <a:gd name="T11" fmla="*/ 127 h 176"/>
              <a:gd name="T12" fmla="*/ 6 w 61"/>
              <a:gd name="T13" fmla="*/ 160 h 176"/>
              <a:gd name="T14" fmla="*/ 30 w 61"/>
              <a:gd name="T15" fmla="*/ 139 h 176"/>
              <a:gd name="T16" fmla="*/ 49 w 61"/>
              <a:gd name="T17" fmla="*/ 123 h 176"/>
              <a:gd name="T18" fmla="*/ 54 w 61"/>
              <a:gd name="T19" fmla="*/ 55 h 176"/>
              <a:gd name="T20" fmla="*/ 61 w 61"/>
              <a:gd name="T21" fmla="*/ 0 h 176"/>
              <a:gd name="T22" fmla="*/ 34 w 61"/>
              <a:gd name="T23" fmla="*/ 45 h 176"/>
              <a:gd name="T24" fmla="*/ 2 w 61"/>
              <a:gd name="T25" fmla="*/ 105 h 176"/>
              <a:gd name="T26" fmla="*/ 1 w 61"/>
              <a:gd name="T27" fmla="*/ 137 h 176"/>
              <a:gd name="T28" fmla="*/ 2 w 61"/>
              <a:gd name="T29" fmla="*/ 175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61" h="176">
                <a:moveTo>
                  <a:pt x="2" y="176"/>
                </a:moveTo>
                <a:cubicBezTo>
                  <a:pt x="3" y="168"/>
                  <a:pt x="4" y="157"/>
                  <a:pt x="5" y="148"/>
                </a:cubicBezTo>
                <a:cubicBezTo>
                  <a:pt x="5" y="140"/>
                  <a:pt x="5" y="132"/>
                  <a:pt x="8" y="123"/>
                </a:cubicBezTo>
                <a:cubicBezTo>
                  <a:pt x="10" y="116"/>
                  <a:pt x="14" y="109"/>
                  <a:pt x="19" y="102"/>
                </a:cubicBezTo>
                <a:cubicBezTo>
                  <a:pt x="24" y="96"/>
                  <a:pt x="29" y="89"/>
                  <a:pt x="32" y="81"/>
                </a:cubicBezTo>
                <a:cubicBezTo>
                  <a:pt x="30" y="97"/>
                  <a:pt x="34" y="112"/>
                  <a:pt x="26" y="127"/>
                </a:cubicBezTo>
                <a:cubicBezTo>
                  <a:pt x="21" y="139"/>
                  <a:pt x="10" y="147"/>
                  <a:pt x="6" y="160"/>
                </a:cubicBezTo>
                <a:cubicBezTo>
                  <a:pt x="9" y="153"/>
                  <a:pt x="24" y="143"/>
                  <a:pt x="30" y="139"/>
                </a:cubicBezTo>
                <a:cubicBezTo>
                  <a:pt x="38" y="133"/>
                  <a:pt x="44" y="130"/>
                  <a:pt x="49" y="123"/>
                </a:cubicBezTo>
                <a:cubicBezTo>
                  <a:pt x="61" y="104"/>
                  <a:pt x="55" y="78"/>
                  <a:pt x="54" y="55"/>
                </a:cubicBezTo>
                <a:cubicBezTo>
                  <a:pt x="53" y="35"/>
                  <a:pt x="57" y="18"/>
                  <a:pt x="61" y="0"/>
                </a:cubicBezTo>
                <a:cubicBezTo>
                  <a:pt x="56" y="16"/>
                  <a:pt x="44" y="31"/>
                  <a:pt x="34" y="45"/>
                </a:cubicBezTo>
                <a:cubicBezTo>
                  <a:pt x="18" y="64"/>
                  <a:pt x="6" y="80"/>
                  <a:pt x="2" y="105"/>
                </a:cubicBezTo>
                <a:cubicBezTo>
                  <a:pt x="0" y="117"/>
                  <a:pt x="1" y="125"/>
                  <a:pt x="1" y="137"/>
                </a:cubicBezTo>
                <a:cubicBezTo>
                  <a:pt x="2" y="156"/>
                  <a:pt x="1" y="174"/>
                  <a:pt x="2" y="175"/>
                </a:cubicBezTo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8" name="Freeform 68"/>
          <p:cNvSpPr/>
          <p:nvPr/>
        </p:nvSpPr>
        <p:spPr bwMode="auto">
          <a:xfrm>
            <a:off x="9731906" y="2006705"/>
            <a:ext cx="453233" cy="163483"/>
          </a:xfrm>
          <a:custGeom>
            <a:avLst/>
            <a:gdLst>
              <a:gd name="T0" fmla="*/ 128 w 128"/>
              <a:gd name="T1" fmla="*/ 41 h 46"/>
              <a:gd name="T2" fmla="*/ 110 w 128"/>
              <a:gd name="T3" fmla="*/ 31 h 46"/>
              <a:gd name="T4" fmla="*/ 94 w 128"/>
              <a:gd name="T5" fmla="*/ 22 h 46"/>
              <a:gd name="T6" fmla="*/ 77 w 128"/>
              <a:gd name="T7" fmla="*/ 20 h 46"/>
              <a:gd name="T8" fmla="*/ 59 w 128"/>
              <a:gd name="T9" fmla="*/ 18 h 46"/>
              <a:gd name="T10" fmla="*/ 89 w 128"/>
              <a:gd name="T11" fmla="*/ 35 h 46"/>
              <a:gd name="T12" fmla="*/ 116 w 128"/>
              <a:gd name="T13" fmla="*/ 37 h 46"/>
              <a:gd name="T14" fmla="*/ 94 w 128"/>
              <a:gd name="T15" fmla="*/ 41 h 46"/>
              <a:gd name="T16" fmla="*/ 76 w 128"/>
              <a:gd name="T17" fmla="*/ 46 h 46"/>
              <a:gd name="T18" fmla="*/ 35 w 128"/>
              <a:gd name="T19" fmla="*/ 20 h 46"/>
              <a:gd name="T20" fmla="*/ 0 w 128"/>
              <a:gd name="T21" fmla="*/ 0 h 46"/>
              <a:gd name="T22" fmla="*/ 37 w 128"/>
              <a:gd name="T23" fmla="*/ 3 h 46"/>
              <a:gd name="T24" fmla="*/ 86 w 128"/>
              <a:gd name="T25" fmla="*/ 11 h 46"/>
              <a:gd name="T26" fmla="*/ 105 w 128"/>
              <a:gd name="T27" fmla="*/ 24 h 46"/>
              <a:gd name="T28" fmla="*/ 127 w 128"/>
              <a:gd name="T29" fmla="*/ 41 h 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28" h="46">
                <a:moveTo>
                  <a:pt x="128" y="41"/>
                </a:moveTo>
                <a:cubicBezTo>
                  <a:pt x="122" y="38"/>
                  <a:pt x="115" y="34"/>
                  <a:pt x="110" y="31"/>
                </a:cubicBezTo>
                <a:cubicBezTo>
                  <a:pt x="105" y="27"/>
                  <a:pt x="100" y="24"/>
                  <a:pt x="94" y="22"/>
                </a:cubicBezTo>
                <a:cubicBezTo>
                  <a:pt x="89" y="20"/>
                  <a:pt x="83" y="19"/>
                  <a:pt x="77" y="20"/>
                </a:cubicBezTo>
                <a:cubicBezTo>
                  <a:pt x="71" y="20"/>
                  <a:pt x="65" y="19"/>
                  <a:pt x="59" y="18"/>
                </a:cubicBezTo>
                <a:cubicBezTo>
                  <a:pt x="69" y="24"/>
                  <a:pt x="76" y="33"/>
                  <a:pt x="89" y="35"/>
                </a:cubicBezTo>
                <a:cubicBezTo>
                  <a:pt x="98" y="36"/>
                  <a:pt x="107" y="34"/>
                  <a:pt x="116" y="37"/>
                </a:cubicBezTo>
                <a:cubicBezTo>
                  <a:pt x="111" y="35"/>
                  <a:pt x="99" y="40"/>
                  <a:pt x="94" y="41"/>
                </a:cubicBezTo>
                <a:cubicBezTo>
                  <a:pt x="87" y="44"/>
                  <a:pt x="83" y="46"/>
                  <a:pt x="76" y="46"/>
                </a:cubicBezTo>
                <a:cubicBezTo>
                  <a:pt x="60" y="45"/>
                  <a:pt x="47" y="30"/>
                  <a:pt x="35" y="20"/>
                </a:cubicBezTo>
                <a:cubicBezTo>
                  <a:pt x="23" y="11"/>
                  <a:pt x="12" y="6"/>
                  <a:pt x="0" y="0"/>
                </a:cubicBezTo>
                <a:cubicBezTo>
                  <a:pt x="11" y="4"/>
                  <a:pt x="25" y="4"/>
                  <a:pt x="37" y="3"/>
                </a:cubicBezTo>
                <a:cubicBezTo>
                  <a:pt x="55" y="3"/>
                  <a:pt x="70" y="2"/>
                  <a:pt x="86" y="11"/>
                </a:cubicBezTo>
                <a:cubicBezTo>
                  <a:pt x="94" y="15"/>
                  <a:pt x="98" y="19"/>
                  <a:pt x="105" y="24"/>
                </a:cubicBezTo>
                <a:cubicBezTo>
                  <a:pt x="116" y="33"/>
                  <a:pt x="127" y="40"/>
                  <a:pt x="127" y="41"/>
                </a:cubicBezTo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9" name="Freeform 70"/>
          <p:cNvSpPr/>
          <p:nvPr/>
        </p:nvSpPr>
        <p:spPr bwMode="auto">
          <a:xfrm>
            <a:off x="10341975" y="5947568"/>
            <a:ext cx="219306" cy="530322"/>
          </a:xfrm>
          <a:custGeom>
            <a:avLst/>
            <a:gdLst>
              <a:gd name="T0" fmla="*/ 60 w 62"/>
              <a:gd name="T1" fmla="*/ 0 h 149"/>
              <a:gd name="T2" fmla="*/ 46 w 62"/>
              <a:gd name="T3" fmla="*/ 20 h 149"/>
              <a:gd name="T4" fmla="*/ 34 w 62"/>
              <a:gd name="T5" fmla="*/ 38 h 149"/>
              <a:gd name="T6" fmla="*/ 30 w 62"/>
              <a:gd name="T7" fmla="*/ 58 h 149"/>
              <a:gd name="T8" fmla="*/ 26 w 62"/>
              <a:gd name="T9" fmla="*/ 80 h 149"/>
              <a:gd name="T10" fmla="*/ 49 w 62"/>
              <a:gd name="T11" fmla="*/ 46 h 149"/>
              <a:gd name="T12" fmla="*/ 54 w 62"/>
              <a:gd name="T13" fmla="*/ 13 h 149"/>
              <a:gd name="T14" fmla="*/ 57 w 62"/>
              <a:gd name="T15" fmla="*/ 40 h 149"/>
              <a:gd name="T16" fmla="*/ 61 w 62"/>
              <a:gd name="T17" fmla="*/ 61 h 149"/>
              <a:gd name="T18" fmla="*/ 27 w 62"/>
              <a:gd name="T19" fmla="*/ 109 h 149"/>
              <a:gd name="T20" fmla="*/ 0 w 62"/>
              <a:gd name="T21" fmla="*/ 149 h 149"/>
              <a:gd name="T22" fmla="*/ 7 w 62"/>
              <a:gd name="T23" fmla="*/ 104 h 149"/>
              <a:gd name="T24" fmla="*/ 20 w 62"/>
              <a:gd name="T25" fmla="*/ 47 h 149"/>
              <a:gd name="T26" fmla="*/ 38 w 62"/>
              <a:gd name="T27" fmla="*/ 26 h 149"/>
              <a:gd name="T28" fmla="*/ 60 w 62"/>
              <a:gd name="T29" fmla="*/ 0 h 1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62" h="149">
                <a:moveTo>
                  <a:pt x="60" y="0"/>
                </a:moveTo>
                <a:cubicBezTo>
                  <a:pt x="56" y="6"/>
                  <a:pt x="51" y="14"/>
                  <a:pt x="46" y="20"/>
                </a:cubicBezTo>
                <a:cubicBezTo>
                  <a:pt x="41" y="26"/>
                  <a:pt x="37" y="31"/>
                  <a:pt x="34" y="38"/>
                </a:cubicBezTo>
                <a:cubicBezTo>
                  <a:pt x="31" y="44"/>
                  <a:pt x="30" y="51"/>
                  <a:pt x="30" y="58"/>
                </a:cubicBezTo>
                <a:cubicBezTo>
                  <a:pt x="29" y="65"/>
                  <a:pt x="28" y="73"/>
                  <a:pt x="26" y="80"/>
                </a:cubicBezTo>
                <a:cubicBezTo>
                  <a:pt x="34" y="68"/>
                  <a:pt x="45" y="60"/>
                  <a:pt x="49" y="46"/>
                </a:cubicBezTo>
                <a:cubicBezTo>
                  <a:pt x="51" y="35"/>
                  <a:pt x="49" y="23"/>
                  <a:pt x="54" y="13"/>
                </a:cubicBezTo>
                <a:cubicBezTo>
                  <a:pt x="52" y="19"/>
                  <a:pt x="56" y="34"/>
                  <a:pt x="57" y="40"/>
                </a:cubicBezTo>
                <a:cubicBezTo>
                  <a:pt x="59" y="48"/>
                  <a:pt x="62" y="54"/>
                  <a:pt x="61" y="61"/>
                </a:cubicBezTo>
                <a:cubicBezTo>
                  <a:pt x="58" y="80"/>
                  <a:pt x="39" y="95"/>
                  <a:pt x="27" y="109"/>
                </a:cubicBezTo>
                <a:cubicBezTo>
                  <a:pt x="15" y="122"/>
                  <a:pt x="8" y="135"/>
                  <a:pt x="0" y="149"/>
                </a:cubicBezTo>
                <a:cubicBezTo>
                  <a:pt x="6" y="136"/>
                  <a:pt x="7" y="119"/>
                  <a:pt x="7" y="104"/>
                </a:cubicBezTo>
                <a:cubicBezTo>
                  <a:pt x="8" y="83"/>
                  <a:pt x="8" y="66"/>
                  <a:pt x="20" y="47"/>
                </a:cubicBezTo>
                <a:cubicBezTo>
                  <a:pt x="26" y="38"/>
                  <a:pt x="30" y="33"/>
                  <a:pt x="38" y="26"/>
                </a:cubicBezTo>
                <a:cubicBezTo>
                  <a:pt x="49" y="13"/>
                  <a:pt x="58" y="1"/>
                  <a:pt x="60" y="0"/>
                </a:cubicBezTo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grpSp>
        <p:nvGrpSpPr>
          <p:cNvPr id="50" name="组合 49"/>
          <p:cNvGrpSpPr/>
          <p:nvPr/>
        </p:nvGrpSpPr>
        <p:grpSpPr>
          <a:xfrm>
            <a:off x="5112028" y="4889862"/>
            <a:ext cx="3593922" cy="1908067"/>
            <a:chOff x="5087888" y="3168328"/>
            <a:chExt cx="3579813" cy="2212975"/>
          </a:xfrm>
        </p:grpSpPr>
        <p:grpSp>
          <p:nvGrpSpPr>
            <p:cNvPr id="51" name="组合 50"/>
            <p:cNvGrpSpPr/>
            <p:nvPr/>
          </p:nvGrpSpPr>
          <p:grpSpPr>
            <a:xfrm>
              <a:off x="5087888" y="3168328"/>
              <a:ext cx="1435100" cy="1462088"/>
              <a:chOff x="5087888" y="3168328"/>
              <a:chExt cx="1435100" cy="1462088"/>
            </a:xfrm>
          </p:grpSpPr>
          <p:sp>
            <p:nvSpPr>
              <p:cNvPr id="59" name="Freeform 23"/>
              <p:cNvSpPr/>
              <p:nvPr/>
            </p:nvSpPr>
            <p:spPr bwMode="auto">
              <a:xfrm>
                <a:off x="6413451" y="3520753"/>
                <a:ext cx="55563" cy="50800"/>
              </a:xfrm>
              <a:custGeom>
                <a:avLst/>
                <a:gdLst>
                  <a:gd name="T0" fmla="*/ 5 w 13"/>
                  <a:gd name="T1" fmla="*/ 11 h 12"/>
                  <a:gd name="T2" fmla="*/ 12 w 13"/>
                  <a:gd name="T3" fmla="*/ 8 h 12"/>
                  <a:gd name="T4" fmla="*/ 8 w 13"/>
                  <a:gd name="T5" fmla="*/ 1 h 12"/>
                  <a:gd name="T6" fmla="*/ 1 w 13"/>
                  <a:gd name="T7" fmla="*/ 4 h 12"/>
                  <a:gd name="T8" fmla="*/ 5 w 13"/>
                  <a:gd name="T9" fmla="*/ 11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12">
                    <a:moveTo>
                      <a:pt x="5" y="11"/>
                    </a:moveTo>
                    <a:cubicBezTo>
                      <a:pt x="8" y="12"/>
                      <a:pt x="11" y="11"/>
                      <a:pt x="12" y="8"/>
                    </a:cubicBezTo>
                    <a:cubicBezTo>
                      <a:pt x="13" y="5"/>
                      <a:pt x="11" y="2"/>
                      <a:pt x="8" y="1"/>
                    </a:cubicBezTo>
                    <a:cubicBezTo>
                      <a:pt x="5" y="0"/>
                      <a:pt x="2" y="1"/>
                      <a:pt x="1" y="4"/>
                    </a:cubicBezTo>
                    <a:cubicBezTo>
                      <a:pt x="0" y="7"/>
                      <a:pt x="2" y="10"/>
                      <a:pt x="5" y="11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0" name="Freeform 24"/>
              <p:cNvSpPr/>
              <p:nvPr/>
            </p:nvSpPr>
            <p:spPr bwMode="auto">
              <a:xfrm>
                <a:off x="5989588" y="3168328"/>
                <a:ext cx="533400" cy="544513"/>
              </a:xfrm>
              <a:custGeom>
                <a:avLst/>
                <a:gdLst>
                  <a:gd name="T0" fmla="*/ 49 w 126"/>
                  <a:gd name="T1" fmla="*/ 126 h 128"/>
                  <a:gd name="T2" fmla="*/ 26 w 126"/>
                  <a:gd name="T3" fmla="*/ 106 h 128"/>
                  <a:gd name="T4" fmla="*/ 7 w 126"/>
                  <a:gd name="T5" fmla="*/ 57 h 128"/>
                  <a:gd name="T6" fmla="*/ 29 w 126"/>
                  <a:gd name="T7" fmla="*/ 19 h 128"/>
                  <a:gd name="T8" fmla="*/ 72 w 126"/>
                  <a:gd name="T9" fmla="*/ 4 h 128"/>
                  <a:gd name="T10" fmla="*/ 108 w 126"/>
                  <a:gd name="T11" fmla="*/ 24 h 128"/>
                  <a:gd name="T12" fmla="*/ 121 w 126"/>
                  <a:gd name="T13" fmla="*/ 62 h 128"/>
                  <a:gd name="T14" fmla="*/ 106 w 126"/>
                  <a:gd name="T15" fmla="*/ 88 h 128"/>
                  <a:gd name="T16" fmla="*/ 107 w 126"/>
                  <a:gd name="T17" fmla="*/ 90 h 128"/>
                  <a:gd name="T18" fmla="*/ 123 w 126"/>
                  <a:gd name="T19" fmla="*/ 62 h 128"/>
                  <a:gd name="T20" fmla="*/ 72 w 126"/>
                  <a:gd name="T21" fmla="*/ 1 h 128"/>
                  <a:gd name="T22" fmla="*/ 27 w 126"/>
                  <a:gd name="T23" fmla="*/ 17 h 128"/>
                  <a:gd name="T24" fmla="*/ 5 w 126"/>
                  <a:gd name="T25" fmla="*/ 57 h 128"/>
                  <a:gd name="T26" fmla="*/ 48 w 126"/>
                  <a:gd name="T27" fmla="*/ 128 h 128"/>
                  <a:gd name="T28" fmla="*/ 49 w 126"/>
                  <a:gd name="T29" fmla="*/ 126 h 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26" h="128">
                    <a:moveTo>
                      <a:pt x="49" y="126"/>
                    </a:moveTo>
                    <a:cubicBezTo>
                      <a:pt x="49" y="126"/>
                      <a:pt x="37" y="119"/>
                      <a:pt x="26" y="106"/>
                    </a:cubicBezTo>
                    <a:cubicBezTo>
                      <a:pt x="15" y="94"/>
                      <a:pt x="5" y="76"/>
                      <a:pt x="7" y="57"/>
                    </a:cubicBezTo>
                    <a:cubicBezTo>
                      <a:pt x="9" y="45"/>
                      <a:pt x="15" y="32"/>
                      <a:pt x="29" y="19"/>
                    </a:cubicBezTo>
                    <a:cubicBezTo>
                      <a:pt x="43" y="6"/>
                      <a:pt x="58" y="2"/>
                      <a:pt x="72" y="4"/>
                    </a:cubicBezTo>
                    <a:cubicBezTo>
                      <a:pt x="86" y="5"/>
                      <a:pt x="99" y="13"/>
                      <a:pt x="108" y="24"/>
                    </a:cubicBezTo>
                    <a:cubicBezTo>
                      <a:pt x="117" y="35"/>
                      <a:pt x="122" y="49"/>
                      <a:pt x="121" y="62"/>
                    </a:cubicBezTo>
                    <a:cubicBezTo>
                      <a:pt x="120" y="71"/>
                      <a:pt x="115" y="81"/>
                      <a:pt x="106" y="88"/>
                    </a:cubicBezTo>
                    <a:cubicBezTo>
                      <a:pt x="107" y="90"/>
                      <a:pt x="107" y="90"/>
                      <a:pt x="107" y="90"/>
                    </a:cubicBezTo>
                    <a:cubicBezTo>
                      <a:pt x="117" y="82"/>
                      <a:pt x="122" y="72"/>
                      <a:pt x="123" y="62"/>
                    </a:cubicBezTo>
                    <a:cubicBezTo>
                      <a:pt x="126" y="34"/>
                      <a:pt x="102" y="5"/>
                      <a:pt x="72" y="1"/>
                    </a:cubicBezTo>
                    <a:cubicBezTo>
                      <a:pt x="57" y="0"/>
                      <a:pt x="42" y="4"/>
                      <a:pt x="27" y="17"/>
                    </a:cubicBezTo>
                    <a:cubicBezTo>
                      <a:pt x="13" y="31"/>
                      <a:pt x="6" y="44"/>
                      <a:pt x="5" y="57"/>
                    </a:cubicBezTo>
                    <a:cubicBezTo>
                      <a:pt x="0" y="97"/>
                      <a:pt x="48" y="128"/>
                      <a:pt x="48" y="128"/>
                    </a:cubicBezTo>
                    <a:lnTo>
                      <a:pt x="49" y="126"/>
                    </a:ln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1" name="Freeform 25"/>
              <p:cNvSpPr/>
              <p:nvPr/>
            </p:nvSpPr>
            <p:spPr bwMode="auto">
              <a:xfrm>
                <a:off x="5230763" y="4128766"/>
                <a:ext cx="88900" cy="88900"/>
              </a:xfrm>
              <a:custGeom>
                <a:avLst/>
                <a:gdLst>
                  <a:gd name="T0" fmla="*/ 18 w 21"/>
                  <a:gd name="T1" fmla="*/ 16 h 21"/>
                  <a:gd name="T2" fmla="*/ 5 w 21"/>
                  <a:gd name="T3" fmla="*/ 18 h 21"/>
                  <a:gd name="T4" fmla="*/ 3 w 21"/>
                  <a:gd name="T5" fmla="*/ 5 h 21"/>
                  <a:gd name="T6" fmla="*/ 16 w 21"/>
                  <a:gd name="T7" fmla="*/ 3 h 21"/>
                  <a:gd name="T8" fmla="*/ 18 w 21"/>
                  <a:gd name="T9" fmla="*/ 16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1" h="21">
                    <a:moveTo>
                      <a:pt x="18" y="16"/>
                    </a:moveTo>
                    <a:cubicBezTo>
                      <a:pt x="15" y="20"/>
                      <a:pt x="9" y="21"/>
                      <a:pt x="5" y="18"/>
                    </a:cubicBezTo>
                    <a:cubicBezTo>
                      <a:pt x="1" y="15"/>
                      <a:pt x="0" y="9"/>
                      <a:pt x="3" y="5"/>
                    </a:cubicBezTo>
                    <a:cubicBezTo>
                      <a:pt x="6" y="1"/>
                      <a:pt x="12" y="0"/>
                      <a:pt x="16" y="3"/>
                    </a:cubicBezTo>
                    <a:cubicBezTo>
                      <a:pt x="20" y="6"/>
                      <a:pt x="21" y="12"/>
                      <a:pt x="18" y="16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2" name="Freeform 26"/>
              <p:cNvSpPr/>
              <p:nvPr/>
            </p:nvSpPr>
            <p:spPr bwMode="auto">
              <a:xfrm>
                <a:off x="5268863" y="3589016"/>
                <a:ext cx="1144588" cy="714375"/>
              </a:xfrm>
              <a:custGeom>
                <a:avLst/>
                <a:gdLst>
                  <a:gd name="T0" fmla="*/ 266 w 270"/>
                  <a:gd name="T1" fmla="*/ 162 h 168"/>
                  <a:gd name="T2" fmla="*/ 256 w 270"/>
                  <a:gd name="T3" fmla="*/ 77 h 168"/>
                  <a:gd name="T4" fmla="*/ 151 w 270"/>
                  <a:gd name="T5" fmla="*/ 2 h 168"/>
                  <a:gd name="T6" fmla="*/ 133 w 270"/>
                  <a:gd name="T7" fmla="*/ 1 h 168"/>
                  <a:gd name="T8" fmla="*/ 73 w 270"/>
                  <a:gd name="T9" fmla="*/ 15 h 168"/>
                  <a:gd name="T10" fmla="*/ 1 w 270"/>
                  <a:gd name="T11" fmla="*/ 124 h 168"/>
                  <a:gd name="T12" fmla="*/ 0 w 270"/>
                  <a:gd name="T13" fmla="*/ 137 h 168"/>
                  <a:gd name="T14" fmla="*/ 2 w 270"/>
                  <a:gd name="T15" fmla="*/ 137 h 168"/>
                  <a:gd name="T16" fmla="*/ 3 w 270"/>
                  <a:gd name="T17" fmla="*/ 124 h 168"/>
                  <a:gd name="T18" fmla="*/ 115 w 270"/>
                  <a:gd name="T19" fmla="*/ 4 h 168"/>
                  <a:gd name="T20" fmla="*/ 133 w 270"/>
                  <a:gd name="T21" fmla="*/ 3 h 168"/>
                  <a:gd name="T22" fmla="*/ 150 w 270"/>
                  <a:gd name="T23" fmla="*/ 4 h 168"/>
                  <a:gd name="T24" fmla="*/ 254 w 270"/>
                  <a:gd name="T25" fmla="*/ 78 h 168"/>
                  <a:gd name="T26" fmla="*/ 264 w 270"/>
                  <a:gd name="T27" fmla="*/ 162 h 168"/>
                  <a:gd name="T28" fmla="*/ 263 w 270"/>
                  <a:gd name="T29" fmla="*/ 168 h 168"/>
                  <a:gd name="T30" fmla="*/ 265 w 270"/>
                  <a:gd name="T31" fmla="*/ 168 h 168"/>
                  <a:gd name="T32" fmla="*/ 266 w 270"/>
                  <a:gd name="T33" fmla="*/ 162 h 1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70" h="168">
                    <a:moveTo>
                      <a:pt x="266" y="162"/>
                    </a:moveTo>
                    <a:cubicBezTo>
                      <a:pt x="268" y="148"/>
                      <a:pt x="270" y="112"/>
                      <a:pt x="256" y="77"/>
                    </a:cubicBezTo>
                    <a:cubicBezTo>
                      <a:pt x="243" y="42"/>
                      <a:pt x="213" y="9"/>
                      <a:pt x="151" y="2"/>
                    </a:cubicBezTo>
                    <a:cubicBezTo>
                      <a:pt x="145" y="1"/>
                      <a:pt x="139" y="1"/>
                      <a:pt x="133" y="1"/>
                    </a:cubicBezTo>
                    <a:cubicBezTo>
                      <a:pt x="133" y="1"/>
                      <a:pt x="104" y="0"/>
                      <a:pt x="73" y="15"/>
                    </a:cubicBezTo>
                    <a:cubicBezTo>
                      <a:pt x="41" y="29"/>
                      <a:pt x="8" y="60"/>
                      <a:pt x="1" y="124"/>
                    </a:cubicBezTo>
                    <a:cubicBezTo>
                      <a:pt x="0" y="128"/>
                      <a:pt x="0" y="132"/>
                      <a:pt x="0" y="137"/>
                    </a:cubicBezTo>
                    <a:cubicBezTo>
                      <a:pt x="2" y="137"/>
                      <a:pt x="2" y="137"/>
                      <a:pt x="2" y="137"/>
                    </a:cubicBezTo>
                    <a:cubicBezTo>
                      <a:pt x="2" y="133"/>
                      <a:pt x="3" y="128"/>
                      <a:pt x="3" y="124"/>
                    </a:cubicBezTo>
                    <a:cubicBezTo>
                      <a:pt x="14" y="30"/>
                      <a:pt x="82" y="9"/>
                      <a:pt x="115" y="4"/>
                    </a:cubicBezTo>
                    <a:cubicBezTo>
                      <a:pt x="126" y="3"/>
                      <a:pt x="133" y="3"/>
                      <a:pt x="133" y="3"/>
                    </a:cubicBezTo>
                    <a:cubicBezTo>
                      <a:pt x="139" y="3"/>
                      <a:pt x="145" y="4"/>
                      <a:pt x="150" y="4"/>
                    </a:cubicBezTo>
                    <a:cubicBezTo>
                      <a:pt x="212" y="12"/>
                      <a:pt x="241" y="44"/>
                      <a:pt x="254" y="78"/>
                    </a:cubicBezTo>
                    <a:cubicBezTo>
                      <a:pt x="268" y="112"/>
                      <a:pt x="265" y="148"/>
                      <a:pt x="264" y="162"/>
                    </a:cubicBezTo>
                    <a:cubicBezTo>
                      <a:pt x="263" y="165"/>
                      <a:pt x="263" y="168"/>
                      <a:pt x="263" y="168"/>
                    </a:cubicBezTo>
                    <a:cubicBezTo>
                      <a:pt x="265" y="168"/>
                      <a:pt x="265" y="168"/>
                      <a:pt x="265" y="168"/>
                    </a:cubicBezTo>
                    <a:cubicBezTo>
                      <a:pt x="265" y="168"/>
                      <a:pt x="266" y="166"/>
                      <a:pt x="266" y="162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3" name="Freeform 30"/>
              <p:cNvSpPr>
                <a:spLocks noEditPoints="1"/>
              </p:cNvSpPr>
              <p:nvPr/>
            </p:nvSpPr>
            <p:spPr bwMode="auto">
              <a:xfrm>
                <a:off x="5133926" y="4073203"/>
                <a:ext cx="296863" cy="192088"/>
              </a:xfrm>
              <a:custGeom>
                <a:avLst/>
                <a:gdLst>
                  <a:gd name="T0" fmla="*/ 13 w 70"/>
                  <a:gd name="T1" fmla="*/ 0 h 45"/>
                  <a:gd name="T2" fmla="*/ 13 w 70"/>
                  <a:gd name="T3" fmla="*/ 1 h 45"/>
                  <a:gd name="T4" fmla="*/ 13 w 70"/>
                  <a:gd name="T5" fmla="*/ 0 h 45"/>
                  <a:gd name="T6" fmla="*/ 63 w 70"/>
                  <a:gd name="T7" fmla="*/ 6 h 45"/>
                  <a:gd name="T8" fmla="*/ 62 w 70"/>
                  <a:gd name="T9" fmla="*/ 7 h 45"/>
                  <a:gd name="T10" fmla="*/ 63 w 70"/>
                  <a:gd name="T11" fmla="*/ 6 h 45"/>
                  <a:gd name="T12" fmla="*/ 70 w 70"/>
                  <a:gd name="T13" fmla="*/ 30 h 45"/>
                  <a:gd name="T14" fmla="*/ 66 w 70"/>
                  <a:gd name="T15" fmla="*/ 28 h 45"/>
                  <a:gd name="T16" fmla="*/ 61 w 70"/>
                  <a:gd name="T17" fmla="*/ 25 h 45"/>
                  <a:gd name="T18" fmla="*/ 46 w 70"/>
                  <a:gd name="T19" fmla="*/ 24 h 45"/>
                  <a:gd name="T20" fmla="*/ 56 w 70"/>
                  <a:gd name="T21" fmla="*/ 15 h 45"/>
                  <a:gd name="T22" fmla="*/ 62 w 70"/>
                  <a:gd name="T23" fmla="*/ 7 h 45"/>
                  <a:gd name="T24" fmla="*/ 51 w 70"/>
                  <a:gd name="T25" fmla="*/ 12 h 45"/>
                  <a:gd name="T26" fmla="*/ 39 w 70"/>
                  <a:gd name="T27" fmla="*/ 17 h 45"/>
                  <a:gd name="T28" fmla="*/ 40 w 70"/>
                  <a:gd name="T29" fmla="*/ 8 h 45"/>
                  <a:gd name="T30" fmla="*/ 39 w 70"/>
                  <a:gd name="T31" fmla="*/ 4 h 45"/>
                  <a:gd name="T32" fmla="*/ 39 w 70"/>
                  <a:gd name="T33" fmla="*/ 0 h 45"/>
                  <a:gd name="T34" fmla="*/ 38 w 70"/>
                  <a:gd name="T35" fmla="*/ 2 h 45"/>
                  <a:gd name="T36" fmla="*/ 37 w 70"/>
                  <a:gd name="T37" fmla="*/ 0 h 45"/>
                  <a:gd name="T38" fmla="*/ 36 w 70"/>
                  <a:gd name="T39" fmla="*/ 4 h 45"/>
                  <a:gd name="T40" fmla="*/ 34 w 70"/>
                  <a:gd name="T41" fmla="*/ 7 h 45"/>
                  <a:gd name="T42" fmla="*/ 33 w 70"/>
                  <a:gd name="T43" fmla="*/ 16 h 45"/>
                  <a:gd name="T44" fmla="*/ 23 w 70"/>
                  <a:gd name="T45" fmla="*/ 8 h 45"/>
                  <a:gd name="T46" fmla="*/ 13 w 70"/>
                  <a:gd name="T47" fmla="*/ 1 h 45"/>
                  <a:gd name="T48" fmla="*/ 17 w 70"/>
                  <a:gd name="T49" fmla="*/ 11 h 45"/>
                  <a:gd name="T50" fmla="*/ 25 w 70"/>
                  <a:gd name="T51" fmla="*/ 22 h 45"/>
                  <a:gd name="T52" fmla="*/ 10 w 70"/>
                  <a:gd name="T53" fmla="*/ 20 h 45"/>
                  <a:gd name="T54" fmla="*/ 5 w 70"/>
                  <a:gd name="T55" fmla="*/ 22 h 45"/>
                  <a:gd name="T56" fmla="*/ 0 w 70"/>
                  <a:gd name="T57" fmla="*/ 22 h 45"/>
                  <a:gd name="T58" fmla="*/ 4 w 70"/>
                  <a:gd name="T59" fmla="*/ 24 h 45"/>
                  <a:gd name="T60" fmla="*/ 6 w 70"/>
                  <a:gd name="T61" fmla="*/ 25 h 45"/>
                  <a:gd name="T62" fmla="*/ 13 w 70"/>
                  <a:gd name="T63" fmla="*/ 27 h 45"/>
                  <a:gd name="T64" fmla="*/ 17 w 70"/>
                  <a:gd name="T65" fmla="*/ 28 h 45"/>
                  <a:gd name="T66" fmla="*/ 21 w 70"/>
                  <a:gd name="T67" fmla="*/ 30 h 45"/>
                  <a:gd name="T68" fmla="*/ 16 w 70"/>
                  <a:gd name="T69" fmla="*/ 29 h 45"/>
                  <a:gd name="T70" fmla="*/ 12 w 70"/>
                  <a:gd name="T71" fmla="*/ 30 h 45"/>
                  <a:gd name="T72" fmla="*/ 11 w 70"/>
                  <a:gd name="T73" fmla="*/ 31 h 45"/>
                  <a:gd name="T74" fmla="*/ 8 w 70"/>
                  <a:gd name="T75" fmla="*/ 34 h 45"/>
                  <a:gd name="T76" fmla="*/ 5 w 70"/>
                  <a:gd name="T77" fmla="*/ 38 h 45"/>
                  <a:gd name="T78" fmla="*/ 11 w 70"/>
                  <a:gd name="T79" fmla="*/ 37 h 45"/>
                  <a:gd name="T80" fmla="*/ 29 w 70"/>
                  <a:gd name="T81" fmla="*/ 36 h 45"/>
                  <a:gd name="T82" fmla="*/ 30 w 70"/>
                  <a:gd name="T83" fmla="*/ 36 h 45"/>
                  <a:gd name="T84" fmla="*/ 34 w 70"/>
                  <a:gd name="T85" fmla="*/ 36 h 45"/>
                  <a:gd name="T86" fmla="*/ 38 w 70"/>
                  <a:gd name="T87" fmla="*/ 37 h 45"/>
                  <a:gd name="T88" fmla="*/ 39 w 70"/>
                  <a:gd name="T89" fmla="*/ 37 h 45"/>
                  <a:gd name="T90" fmla="*/ 56 w 70"/>
                  <a:gd name="T91" fmla="*/ 42 h 45"/>
                  <a:gd name="T92" fmla="*/ 62 w 70"/>
                  <a:gd name="T93" fmla="*/ 45 h 45"/>
                  <a:gd name="T94" fmla="*/ 60 w 70"/>
                  <a:gd name="T95" fmla="*/ 40 h 45"/>
                  <a:gd name="T96" fmla="*/ 57 w 70"/>
                  <a:gd name="T97" fmla="*/ 36 h 45"/>
                  <a:gd name="T98" fmla="*/ 56 w 70"/>
                  <a:gd name="T99" fmla="*/ 35 h 45"/>
                  <a:gd name="T100" fmla="*/ 52 w 70"/>
                  <a:gd name="T101" fmla="*/ 33 h 45"/>
                  <a:gd name="T102" fmla="*/ 48 w 70"/>
                  <a:gd name="T103" fmla="*/ 33 h 45"/>
                  <a:gd name="T104" fmla="*/ 52 w 70"/>
                  <a:gd name="T105" fmla="*/ 32 h 45"/>
                  <a:gd name="T106" fmla="*/ 56 w 70"/>
                  <a:gd name="T107" fmla="*/ 32 h 45"/>
                  <a:gd name="T108" fmla="*/ 64 w 70"/>
                  <a:gd name="T109" fmla="*/ 31 h 45"/>
                  <a:gd name="T110" fmla="*/ 66 w 70"/>
                  <a:gd name="T111" fmla="*/ 31 h 45"/>
                  <a:gd name="T112" fmla="*/ 70 w 70"/>
                  <a:gd name="T113" fmla="*/ 30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70" h="45">
                    <a:moveTo>
                      <a:pt x="13" y="0"/>
                    </a:moveTo>
                    <a:cubicBezTo>
                      <a:pt x="13" y="1"/>
                      <a:pt x="13" y="1"/>
                      <a:pt x="13" y="1"/>
                    </a:cubicBezTo>
                    <a:lnTo>
                      <a:pt x="13" y="0"/>
                    </a:lnTo>
                    <a:close/>
                    <a:moveTo>
                      <a:pt x="63" y="6"/>
                    </a:moveTo>
                    <a:cubicBezTo>
                      <a:pt x="62" y="7"/>
                      <a:pt x="62" y="7"/>
                      <a:pt x="62" y="7"/>
                    </a:cubicBezTo>
                    <a:lnTo>
                      <a:pt x="63" y="6"/>
                    </a:lnTo>
                    <a:close/>
                    <a:moveTo>
                      <a:pt x="70" y="30"/>
                    </a:moveTo>
                    <a:cubicBezTo>
                      <a:pt x="68" y="31"/>
                      <a:pt x="67" y="29"/>
                      <a:pt x="66" y="28"/>
                    </a:cubicBezTo>
                    <a:cubicBezTo>
                      <a:pt x="64" y="27"/>
                      <a:pt x="63" y="26"/>
                      <a:pt x="61" y="25"/>
                    </a:cubicBezTo>
                    <a:cubicBezTo>
                      <a:pt x="57" y="23"/>
                      <a:pt x="50" y="22"/>
                      <a:pt x="46" y="24"/>
                    </a:cubicBezTo>
                    <a:cubicBezTo>
                      <a:pt x="50" y="22"/>
                      <a:pt x="53" y="19"/>
                      <a:pt x="56" y="15"/>
                    </a:cubicBezTo>
                    <a:cubicBezTo>
                      <a:pt x="59" y="13"/>
                      <a:pt x="60" y="10"/>
                      <a:pt x="62" y="7"/>
                    </a:cubicBezTo>
                    <a:cubicBezTo>
                      <a:pt x="59" y="10"/>
                      <a:pt x="55" y="11"/>
                      <a:pt x="51" y="12"/>
                    </a:cubicBezTo>
                    <a:cubicBezTo>
                      <a:pt x="47" y="13"/>
                      <a:pt x="43" y="15"/>
                      <a:pt x="39" y="17"/>
                    </a:cubicBezTo>
                    <a:cubicBezTo>
                      <a:pt x="40" y="14"/>
                      <a:pt x="40" y="11"/>
                      <a:pt x="40" y="8"/>
                    </a:cubicBezTo>
                    <a:cubicBezTo>
                      <a:pt x="39" y="7"/>
                      <a:pt x="39" y="6"/>
                      <a:pt x="39" y="4"/>
                    </a:cubicBezTo>
                    <a:cubicBezTo>
                      <a:pt x="39" y="3"/>
                      <a:pt x="39" y="2"/>
                      <a:pt x="39" y="0"/>
                    </a:cubicBezTo>
                    <a:cubicBezTo>
                      <a:pt x="39" y="1"/>
                      <a:pt x="38" y="2"/>
                      <a:pt x="38" y="2"/>
                    </a:cubicBezTo>
                    <a:cubicBezTo>
                      <a:pt x="37" y="2"/>
                      <a:pt x="37" y="1"/>
                      <a:pt x="37" y="0"/>
                    </a:cubicBezTo>
                    <a:cubicBezTo>
                      <a:pt x="37" y="1"/>
                      <a:pt x="37" y="3"/>
                      <a:pt x="36" y="4"/>
                    </a:cubicBezTo>
                    <a:cubicBezTo>
                      <a:pt x="36" y="5"/>
                      <a:pt x="35" y="6"/>
                      <a:pt x="34" y="7"/>
                    </a:cubicBezTo>
                    <a:cubicBezTo>
                      <a:pt x="33" y="10"/>
                      <a:pt x="33" y="13"/>
                      <a:pt x="33" y="16"/>
                    </a:cubicBezTo>
                    <a:cubicBezTo>
                      <a:pt x="30" y="13"/>
                      <a:pt x="27" y="10"/>
                      <a:pt x="23" y="8"/>
                    </a:cubicBezTo>
                    <a:cubicBezTo>
                      <a:pt x="19" y="7"/>
                      <a:pt x="15" y="5"/>
                      <a:pt x="13" y="1"/>
                    </a:cubicBezTo>
                    <a:cubicBezTo>
                      <a:pt x="14" y="4"/>
                      <a:pt x="15" y="8"/>
                      <a:pt x="17" y="11"/>
                    </a:cubicBezTo>
                    <a:cubicBezTo>
                      <a:pt x="19" y="15"/>
                      <a:pt x="21" y="19"/>
                      <a:pt x="25" y="22"/>
                    </a:cubicBezTo>
                    <a:cubicBezTo>
                      <a:pt x="21" y="19"/>
                      <a:pt x="15" y="18"/>
                      <a:pt x="10" y="20"/>
                    </a:cubicBezTo>
                    <a:cubicBezTo>
                      <a:pt x="8" y="20"/>
                      <a:pt x="6" y="21"/>
                      <a:pt x="5" y="22"/>
                    </a:cubicBezTo>
                    <a:cubicBezTo>
                      <a:pt x="3" y="22"/>
                      <a:pt x="2" y="23"/>
                      <a:pt x="0" y="22"/>
                    </a:cubicBezTo>
                    <a:cubicBezTo>
                      <a:pt x="1" y="23"/>
                      <a:pt x="3" y="23"/>
                      <a:pt x="4" y="24"/>
                    </a:cubicBezTo>
                    <a:cubicBezTo>
                      <a:pt x="5" y="24"/>
                      <a:pt x="5" y="24"/>
                      <a:pt x="6" y="25"/>
                    </a:cubicBezTo>
                    <a:cubicBezTo>
                      <a:pt x="8" y="26"/>
                      <a:pt x="11" y="27"/>
                      <a:pt x="13" y="27"/>
                    </a:cubicBezTo>
                    <a:cubicBezTo>
                      <a:pt x="15" y="28"/>
                      <a:pt x="16" y="28"/>
                      <a:pt x="17" y="28"/>
                    </a:cubicBezTo>
                    <a:cubicBezTo>
                      <a:pt x="19" y="28"/>
                      <a:pt x="20" y="29"/>
                      <a:pt x="21" y="30"/>
                    </a:cubicBezTo>
                    <a:cubicBezTo>
                      <a:pt x="20" y="29"/>
                      <a:pt x="18" y="29"/>
                      <a:pt x="16" y="29"/>
                    </a:cubicBezTo>
                    <a:cubicBezTo>
                      <a:pt x="15" y="29"/>
                      <a:pt x="14" y="29"/>
                      <a:pt x="12" y="30"/>
                    </a:cubicBezTo>
                    <a:cubicBezTo>
                      <a:pt x="12" y="30"/>
                      <a:pt x="11" y="31"/>
                      <a:pt x="11" y="31"/>
                    </a:cubicBezTo>
                    <a:cubicBezTo>
                      <a:pt x="10" y="32"/>
                      <a:pt x="9" y="33"/>
                      <a:pt x="8" y="34"/>
                    </a:cubicBezTo>
                    <a:cubicBezTo>
                      <a:pt x="6" y="35"/>
                      <a:pt x="6" y="37"/>
                      <a:pt x="5" y="38"/>
                    </a:cubicBezTo>
                    <a:cubicBezTo>
                      <a:pt x="6" y="37"/>
                      <a:pt x="9" y="37"/>
                      <a:pt x="11" y="37"/>
                    </a:cubicBezTo>
                    <a:cubicBezTo>
                      <a:pt x="17" y="36"/>
                      <a:pt x="23" y="36"/>
                      <a:pt x="29" y="36"/>
                    </a:cubicBezTo>
                    <a:cubicBezTo>
                      <a:pt x="30" y="36"/>
                      <a:pt x="30" y="36"/>
                      <a:pt x="30" y="36"/>
                    </a:cubicBezTo>
                    <a:cubicBezTo>
                      <a:pt x="31" y="36"/>
                      <a:pt x="33" y="36"/>
                      <a:pt x="34" y="36"/>
                    </a:cubicBezTo>
                    <a:cubicBezTo>
                      <a:pt x="35" y="36"/>
                      <a:pt x="37" y="36"/>
                      <a:pt x="38" y="37"/>
                    </a:cubicBezTo>
                    <a:cubicBezTo>
                      <a:pt x="39" y="37"/>
                      <a:pt x="39" y="37"/>
                      <a:pt x="39" y="37"/>
                    </a:cubicBezTo>
                    <a:cubicBezTo>
                      <a:pt x="45" y="38"/>
                      <a:pt x="50" y="40"/>
                      <a:pt x="56" y="42"/>
                    </a:cubicBezTo>
                    <a:cubicBezTo>
                      <a:pt x="57" y="42"/>
                      <a:pt x="61" y="43"/>
                      <a:pt x="62" y="45"/>
                    </a:cubicBezTo>
                    <a:cubicBezTo>
                      <a:pt x="61" y="43"/>
                      <a:pt x="61" y="41"/>
                      <a:pt x="60" y="40"/>
                    </a:cubicBezTo>
                    <a:cubicBezTo>
                      <a:pt x="59" y="39"/>
                      <a:pt x="58" y="38"/>
                      <a:pt x="57" y="36"/>
                    </a:cubicBezTo>
                    <a:cubicBezTo>
                      <a:pt x="57" y="36"/>
                      <a:pt x="57" y="35"/>
                      <a:pt x="56" y="35"/>
                    </a:cubicBezTo>
                    <a:cubicBezTo>
                      <a:pt x="55" y="34"/>
                      <a:pt x="54" y="34"/>
                      <a:pt x="52" y="33"/>
                    </a:cubicBezTo>
                    <a:cubicBezTo>
                      <a:pt x="51" y="33"/>
                      <a:pt x="49" y="32"/>
                      <a:pt x="48" y="33"/>
                    </a:cubicBezTo>
                    <a:cubicBezTo>
                      <a:pt x="49" y="32"/>
                      <a:pt x="50" y="32"/>
                      <a:pt x="52" y="32"/>
                    </a:cubicBezTo>
                    <a:cubicBezTo>
                      <a:pt x="53" y="32"/>
                      <a:pt x="54" y="32"/>
                      <a:pt x="56" y="32"/>
                    </a:cubicBezTo>
                    <a:cubicBezTo>
                      <a:pt x="58" y="33"/>
                      <a:pt x="61" y="32"/>
                      <a:pt x="64" y="31"/>
                    </a:cubicBezTo>
                    <a:cubicBezTo>
                      <a:pt x="64" y="31"/>
                      <a:pt x="65" y="31"/>
                      <a:pt x="66" y="31"/>
                    </a:cubicBezTo>
                    <a:cubicBezTo>
                      <a:pt x="67" y="31"/>
                      <a:pt x="69" y="31"/>
                      <a:pt x="70" y="30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4" name="Freeform 31"/>
              <p:cNvSpPr/>
              <p:nvPr/>
            </p:nvSpPr>
            <p:spPr bwMode="auto">
              <a:xfrm>
                <a:off x="5087888" y="4217666"/>
                <a:ext cx="177800" cy="195263"/>
              </a:xfrm>
              <a:custGeom>
                <a:avLst/>
                <a:gdLst>
                  <a:gd name="T0" fmla="*/ 38 w 42"/>
                  <a:gd name="T1" fmla="*/ 0 h 46"/>
                  <a:gd name="T2" fmla="*/ 26 w 42"/>
                  <a:gd name="T3" fmla="*/ 2 h 46"/>
                  <a:gd name="T4" fmla="*/ 18 w 42"/>
                  <a:gd name="T5" fmla="*/ 11 h 46"/>
                  <a:gd name="T6" fmla="*/ 17 w 42"/>
                  <a:gd name="T7" fmla="*/ 23 h 46"/>
                  <a:gd name="T8" fmla="*/ 12 w 42"/>
                  <a:gd name="T9" fmla="*/ 39 h 46"/>
                  <a:gd name="T10" fmla="*/ 0 w 42"/>
                  <a:gd name="T11" fmla="*/ 46 h 46"/>
                  <a:gd name="T12" fmla="*/ 15 w 42"/>
                  <a:gd name="T13" fmla="*/ 45 h 46"/>
                  <a:gd name="T14" fmla="*/ 31 w 42"/>
                  <a:gd name="T15" fmla="*/ 39 h 46"/>
                  <a:gd name="T16" fmla="*/ 41 w 42"/>
                  <a:gd name="T17" fmla="*/ 24 h 46"/>
                  <a:gd name="T18" fmla="*/ 37 w 42"/>
                  <a:gd name="T19" fmla="*/ 8 h 46"/>
                  <a:gd name="T20" fmla="*/ 38 w 42"/>
                  <a:gd name="T21" fmla="*/ 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2" h="46">
                    <a:moveTo>
                      <a:pt x="38" y="0"/>
                    </a:moveTo>
                    <a:cubicBezTo>
                      <a:pt x="34" y="2"/>
                      <a:pt x="30" y="0"/>
                      <a:pt x="26" y="2"/>
                    </a:cubicBezTo>
                    <a:cubicBezTo>
                      <a:pt x="21" y="4"/>
                      <a:pt x="19" y="6"/>
                      <a:pt x="18" y="11"/>
                    </a:cubicBezTo>
                    <a:cubicBezTo>
                      <a:pt x="17" y="15"/>
                      <a:pt x="17" y="19"/>
                      <a:pt x="17" y="23"/>
                    </a:cubicBezTo>
                    <a:cubicBezTo>
                      <a:pt x="16" y="28"/>
                      <a:pt x="15" y="35"/>
                      <a:pt x="12" y="39"/>
                    </a:cubicBezTo>
                    <a:cubicBezTo>
                      <a:pt x="9" y="43"/>
                      <a:pt x="4" y="45"/>
                      <a:pt x="0" y="46"/>
                    </a:cubicBezTo>
                    <a:cubicBezTo>
                      <a:pt x="5" y="45"/>
                      <a:pt x="10" y="46"/>
                      <a:pt x="15" y="45"/>
                    </a:cubicBezTo>
                    <a:cubicBezTo>
                      <a:pt x="21" y="44"/>
                      <a:pt x="26" y="43"/>
                      <a:pt x="31" y="39"/>
                    </a:cubicBezTo>
                    <a:cubicBezTo>
                      <a:pt x="37" y="36"/>
                      <a:pt x="39" y="31"/>
                      <a:pt x="41" y="24"/>
                    </a:cubicBezTo>
                    <a:cubicBezTo>
                      <a:pt x="42" y="18"/>
                      <a:pt x="40" y="14"/>
                      <a:pt x="37" y="8"/>
                    </a:cubicBezTo>
                    <a:cubicBezTo>
                      <a:pt x="36" y="6"/>
                      <a:pt x="35" y="1"/>
                      <a:pt x="38" y="0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5" name="Freeform 32"/>
              <p:cNvSpPr/>
              <p:nvPr/>
            </p:nvSpPr>
            <p:spPr bwMode="auto">
              <a:xfrm>
                <a:off x="5108526" y="4344666"/>
                <a:ext cx="127000" cy="141288"/>
              </a:xfrm>
              <a:custGeom>
                <a:avLst/>
                <a:gdLst>
                  <a:gd name="T0" fmla="*/ 30 w 30"/>
                  <a:gd name="T1" fmla="*/ 0 h 33"/>
                  <a:gd name="T2" fmla="*/ 18 w 30"/>
                  <a:gd name="T3" fmla="*/ 10 h 33"/>
                  <a:gd name="T4" fmla="*/ 4 w 30"/>
                  <a:gd name="T5" fmla="*/ 18 h 33"/>
                  <a:gd name="T6" fmla="*/ 1 w 30"/>
                  <a:gd name="T7" fmla="*/ 28 h 33"/>
                  <a:gd name="T8" fmla="*/ 9 w 30"/>
                  <a:gd name="T9" fmla="*/ 32 h 33"/>
                  <a:gd name="T10" fmla="*/ 12 w 30"/>
                  <a:gd name="T11" fmla="*/ 22 h 33"/>
                  <a:gd name="T12" fmla="*/ 8 w 30"/>
                  <a:gd name="T13" fmla="*/ 25 h 33"/>
                  <a:gd name="T14" fmla="*/ 11 w 30"/>
                  <a:gd name="T15" fmla="*/ 24 h 33"/>
                  <a:gd name="T16" fmla="*/ 13 w 30"/>
                  <a:gd name="T17" fmla="*/ 26 h 33"/>
                  <a:gd name="T18" fmla="*/ 10 w 30"/>
                  <a:gd name="T19" fmla="*/ 30 h 33"/>
                  <a:gd name="T20" fmla="*/ 3 w 30"/>
                  <a:gd name="T21" fmla="*/ 25 h 33"/>
                  <a:gd name="T22" fmla="*/ 18 w 30"/>
                  <a:gd name="T23" fmla="*/ 13 h 33"/>
                  <a:gd name="T24" fmla="*/ 26 w 30"/>
                  <a:gd name="T25" fmla="*/ 9 h 33"/>
                  <a:gd name="T26" fmla="*/ 30 w 30"/>
                  <a:gd name="T27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0" h="33">
                    <a:moveTo>
                      <a:pt x="30" y="0"/>
                    </a:moveTo>
                    <a:cubicBezTo>
                      <a:pt x="29" y="4"/>
                      <a:pt x="22" y="8"/>
                      <a:pt x="18" y="10"/>
                    </a:cubicBezTo>
                    <a:cubicBezTo>
                      <a:pt x="14" y="13"/>
                      <a:pt x="8" y="14"/>
                      <a:pt x="4" y="18"/>
                    </a:cubicBezTo>
                    <a:cubicBezTo>
                      <a:pt x="1" y="21"/>
                      <a:pt x="0" y="25"/>
                      <a:pt x="1" y="28"/>
                    </a:cubicBezTo>
                    <a:cubicBezTo>
                      <a:pt x="3" y="31"/>
                      <a:pt x="6" y="33"/>
                      <a:pt x="9" y="32"/>
                    </a:cubicBezTo>
                    <a:cubicBezTo>
                      <a:pt x="13" y="31"/>
                      <a:pt x="17" y="26"/>
                      <a:pt x="12" y="22"/>
                    </a:cubicBezTo>
                    <a:cubicBezTo>
                      <a:pt x="10" y="21"/>
                      <a:pt x="7" y="23"/>
                      <a:pt x="8" y="25"/>
                    </a:cubicBezTo>
                    <a:cubicBezTo>
                      <a:pt x="9" y="28"/>
                      <a:pt x="12" y="26"/>
                      <a:pt x="11" y="24"/>
                    </a:cubicBezTo>
                    <a:cubicBezTo>
                      <a:pt x="13" y="23"/>
                      <a:pt x="14" y="25"/>
                      <a:pt x="13" y="26"/>
                    </a:cubicBezTo>
                    <a:cubicBezTo>
                      <a:pt x="13" y="28"/>
                      <a:pt x="12" y="29"/>
                      <a:pt x="10" y="30"/>
                    </a:cubicBezTo>
                    <a:cubicBezTo>
                      <a:pt x="7" y="31"/>
                      <a:pt x="3" y="29"/>
                      <a:pt x="3" y="25"/>
                    </a:cubicBezTo>
                    <a:cubicBezTo>
                      <a:pt x="3" y="17"/>
                      <a:pt x="12" y="15"/>
                      <a:pt x="18" y="13"/>
                    </a:cubicBezTo>
                    <a:cubicBezTo>
                      <a:pt x="21" y="12"/>
                      <a:pt x="23" y="11"/>
                      <a:pt x="26" y="9"/>
                    </a:cubicBezTo>
                    <a:cubicBezTo>
                      <a:pt x="29" y="6"/>
                      <a:pt x="29" y="3"/>
                      <a:pt x="30" y="0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6" name="Freeform 33"/>
              <p:cNvSpPr/>
              <p:nvPr/>
            </p:nvSpPr>
            <p:spPr bwMode="auto">
              <a:xfrm>
                <a:off x="5184726" y="4230366"/>
                <a:ext cx="80963" cy="250825"/>
              </a:xfrm>
              <a:custGeom>
                <a:avLst/>
                <a:gdLst>
                  <a:gd name="T0" fmla="*/ 5 w 19"/>
                  <a:gd name="T1" fmla="*/ 22 h 59"/>
                  <a:gd name="T2" fmla="*/ 3 w 19"/>
                  <a:gd name="T3" fmla="*/ 29 h 59"/>
                  <a:gd name="T4" fmla="*/ 0 w 19"/>
                  <a:gd name="T5" fmla="*/ 36 h 59"/>
                  <a:gd name="T6" fmla="*/ 0 w 19"/>
                  <a:gd name="T7" fmla="*/ 45 h 59"/>
                  <a:gd name="T8" fmla="*/ 4 w 19"/>
                  <a:gd name="T9" fmla="*/ 59 h 59"/>
                  <a:gd name="T10" fmla="*/ 11 w 19"/>
                  <a:gd name="T11" fmla="*/ 41 h 59"/>
                  <a:gd name="T12" fmla="*/ 18 w 19"/>
                  <a:gd name="T13" fmla="*/ 23 h 59"/>
                  <a:gd name="T14" fmla="*/ 19 w 19"/>
                  <a:gd name="T15" fmla="*/ 12 h 59"/>
                  <a:gd name="T16" fmla="*/ 16 w 19"/>
                  <a:gd name="T17" fmla="*/ 0 h 59"/>
                  <a:gd name="T18" fmla="*/ 13 w 19"/>
                  <a:gd name="T19" fmla="*/ 6 h 59"/>
                  <a:gd name="T20" fmla="*/ 5 w 19"/>
                  <a:gd name="T21" fmla="*/ 22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9" h="59">
                    <a:moveTo>
                      <a:pt x="5" y="22"/>
                    </a:moveTo>
                    <a:cubicBezTo>
                      <a:pt x="5" y="25"/>
                      <a:pt x="4" y="27"/>
                      <a:pt x="3" y="29"/>
                    </a:cubicBezTo>
                    <a:cubicBezTo>
                      <a:pt x="2" y="32"/>
                      <a:pt x="1" y="33"/>
                      <a:pt x="0" y="36"/>
                    </a:cubicBezTo>
                    <a:cubicBezTo>
                      <a:pt x="0" y="39"/>
                      <a:pt x="0" y="42"/>
                      <a:pt x="0" y="45"/>
                    </a:cubicBezTo>
                    <a:cubicBezTo>
                      <a:pt x="0" y="50"/>
                      <a:pt x="1" y="56"/>
                      <a:pt x="4" y="59"/>
                    </a:cubicBezTo>
                    <a:cubicBezTo>
                      <a:pt x="5" y="53"/>
                      <a:pt x="8" y="47"/>
                      <a:pt x="11" y="41"/>
                    </a:cubicBezTo>
                    <a:cubicBezTo>
                      <a:pt x="14" y="35"/>
                      <a:pt x="16" y="29"/>
                      <a:pt x="18" y="23"/>
                    </a:cubicBezTo>
                    <a:cubicBezTo>
                      <a:pt x="18" y="19"/>
                      <a:pt x="19" y="15"/>
                      <a:pt x="19" y="12"/>
                    </a:cubicBezTo>
                    <a:cubicBezTo>
                      <a:pt x="18" y="8"/>
                      <a:pt x="17" y="4"/>
                      <a:pt x="16" y="0"/>
                    </a:cubicBezTo>
                    <a:cubicBezTo>
                      <a:pt x="15" y="2"/>
                      <a:pt x="14" y="4"/>
                      <a:pt x="13" y="6"/>
                    </a:cubicBezTo>
                    <a:cubicBezTo>
                      <a:pt x="10" y="11"/>
                      <a:pt x="8" y="17"/>
                      <a:pt x="5" y="22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7" name="Freeform 34"/>
              <p:cNvSpPr/>
              <p:nvPr/>
            </p:nvSpPr>
            <p:spPr bwMode="auto">
              <a:xfrm>
                <a:off x="5265688" y="4222428"/>
                <a:ext cx="147638" cy="228600"/>
              </a:xfrm>
              <a:custGeom>
                <a:avLst/>
                <a:gdLst>
                  <a:gd name="T0" fmla="*/ 8 w 35"/>
                  <a:gd name="T1" fmla="*/ 0 h 54"/>
                  <a:gd name="T2" fmla="*/ 20 w 35"/>
                  <a:gd name="T3" fmla="*/ 5 h 54"/>
                  <a:gd name="T4" fmla="*/ 26 w 35"/>
                  <a:gd name="T5" fmla="*/ 16 h 54"/>
                  <a:gd name="T6" fmla="*/ 24 w 35"/>
                  <a:gd name="T7" fmla="*/ 28 h 54"/>
                  <a:gd name="T8" fmla="*/ 25 w 35"/>
                  <a:gd name="T9" fmla="*/ 44 h 54"/>
                  <a:gd name="T10" fmla="*/ 35 w 35"/>
                  <a:gd name="T11" fmla="*/ 54 h 54"/>
                  <a:gd name="T12" fmla="*/ 20 w 35"/>
                  <a:gd name="T13" fmla="*/ 49 h 54"/>
                  <a:gd name="T14" fmla="*/ 6 w 35"/>
                  <a:gd name="T15" fmla="*/ 40 h 54"/>
                  <a:gd name="T16" fmla="*/ 0 w 35"/>
                  <a:gd name="T17" fmla="*/ 23 h 54"/>
                  <a:gd name="T18" fmla="*/ 7 w 35"/>
                  <a:gd name="T19" fmla="*/ 9 h 54"/>
                  <a:gd name="T20" fmla="*/ 8 w 35"/>
                  <a:gd name="T21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5" h="54">
                    <a:moveTo>
                      <a:pt x="8" y="0"/>
                    </a:moveTo>
                    <a:cubicBezTo>
                      <a:pt x="11" y="3"/>
                      <a:pt x="16" y="2"/>
                      <a:pt x="20" y="5"/>
                    </a:cubicBezTo>
                    <a:cubicBezTo>
                      <a:pt x="24" y="8"/>
                      <a:pt x="26" y="11"/>
                      <a:pt x="26" y="16"/>
                    </a:cubicBezTo>
                    <a:cubicBezTo>
                      <a:pt x="26" y="20"/>
                      <a:pt x="25" y="24"/>
                      <a:pt x="24" y="28"/>
                    </a:cubicBezTo>
                    <a:cubicBezTo>
                      <a:pt x="23" y="33"/>
                      <a:pt x="23" y="39"/>
                      <a:pt x="25" y="44"/>
                    </a:cubicBezTo>
                    <a:cubicBezTo>
                      <a:pt x="27" y="49"/>
                      <a:pt x="32" y="52"/>
                      <a:pt x="35" y="54"/>
                    </a:cubicBezTo>
                    <a:cubicBezTo>
                      <a:pt x="31" y="52"/>
                      <a:pt x="25" y="51"/>
                      <a:pt x="20" y="49"/>
                    </a:cubicBezTo>
                    <a:cubicBezTo>
                      <a:pt x="15" y="47"/>
                      <a:pt x="10" y="45"/>
                      <a:pt x="6" y="40"/>
                    </a:cubicBezTo>
                    <a:cubicBezTo>
                      <a:pt x="2" y="35"/>
                      <a:pt x="0" y="30"/>
                      <a:pt x="0" y="23"/>
                    </a:cubicBezTo>
                    <a:cubicBezTo>
                      <a:pt x="0" y="17"/>
                      <a:pt x="4" y="14"/>
                      <a:pt x="7" y="9"/>
                    </a:cubicBezTo>
                    <a:cubicBezTo>
                      <a:pt x="9" y="6"/>
                      <a:pt x="11" y="2"/>
                      <a:pt x="8" y="0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8" name="Freeform 35"/>
              <p:cNvSpPr/>
              <p:nvPr/>
            </p:nvSpPr>
            <p:spPr bwMode="auto">
              <a:xfrm>
                <a:off x="5281563" y="4349428"/>
                <a:ext cx="106363" cy="161925"/>
              </a:xfrm>
              <a:custGeom>
                <a:avLst/>
                <a:gdLst>
                  <a:gd name="T0" fmla="*/ 0 w 25"/>
                  <a:gd name="T1" fmla="*/ 0 h 38"/>
                  <a:gd name="T2" fmla="*/ 10 w 25"/>
                  <a:gd name="T3" fmla="*/ 13 h 38"/>
                  <a:gd name="T4" fmla="*/ 22 w 25"/>
                  <a:gd name="T5" fmla="*/ 24 h 38"/>
                  <a:gd name="T6" fmla="*/ 22 w 25"/>
                  <a:gd name="T7" fmla="*/ 34 h 38"/>
                  <a:gd name="T8" fmla="*/ 14 w 25"/>
                  <a:gd name="T9" fmla="*/ 36 h 38"/>
                  <a:gd name="T10" fmla="*/ 13 w 25"/>
                  <a:gd name="T11" fmla="*/ 26 h 38"/>
                  <a:gd name="T12" fmla="*/ 16 w 25"/>
                  <a:gd name="T13" fmla="*/ 30 h 38"/>
                  <a:gd name="T14" fmla="*/ 14 w 25"/>
                  <a:gd name="T15" fmla="*/ 28 h 38"/>
                  <a:gd name="T16" fmla="*/ 11 w 25"/>
                  <a:gd name="T17" fmla="*/ 30 h 38"/>
                  <a:gd name="T18" fmla="*/ 13 w 25"/>
                  <a:gd name="T19" fmla="*/ 34 h 38"/>
                  <a:gd name="T20" fmla="*/ 21 w 25"/>
                  <a:gd name="T21" fmla="*/ 31 h 38"/>
                  <a:gd name="T22" fmla="*/ 9 w 25"/>
                  <a:gd name="T23" fmla="*/ 16 h 38"/>
                  <a:gd name="T24" fmla="*/ 3 w 25"/>
                  <a:gd name="T25" fmla="*/ 10 h 38"/>
                  <a:gd name="T26" fmla="*/ 0 w 25"/>
                  <a:gd name="T27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5" h="38">
                    <a:moveTo>
                      <a:pt x="0" y="0"/>
                    </a:moveTo>
                    <a:cubicBezTo>
                      <a:pt x="1" y="5"/>
                      <a:pt x="6" y="10"/>
                      <a:pt x="10" y="13"/>
                    </a:cubicBezTo>
                    <a:cubicBezTo>
                      <a:pt x="14" y="17"/>
                      <a:pt x="19" y="19"/>
                      <a:pt x="22" y="24"/>
                    </a:cubicBezTo>
                    <a:cubicBezTo>
                      <a:pt x="24" y="27"/>
                      <a:pt x="25" y="31"/>
                      <a:pt x="22" y="34"/>
                    </a:cubicBezTo>
                    <a:cubicBezTo>
                      <a:pt x="20" y="37"/>
                      <a:pt x="17" y="38"/>
                      <a:pt x="14" y="36"/>
                    </a:cubicBezTo>
                    <a:cubicBezTo>
                      <a:pt x="10" y="35"/>
                      <a:pt x="8" y="28"/>
                      <a:pt x="13" y="26"/>
                    </a:cubicBezTo>
                    <a:cubicBezTo>
                      <a:pt x="15" y="25"/>
                      <a:pt x="18" y="28"/>
                      <a:pt x="16" y="30"/>
                    </a:cubicBezTo>
                    <a:cubicBezTo>
                      <a:pt x="14" y="32"/>
                      <a:pt x="12" y="29"/>
                      <a:pt x="14" y="28"/>
                    </a:cubicBezTo>
                    <a:cubicBezTo>
                      <a:pt x="12" y="26"/>
                      <a:pt x="11" y="28"/>
                      <a:pt x="11" y="30"/>
                    </a:cubicBezTo>
                    <a:cubicBezTo>
                      <a:pt x="11" y="32"/>
                      <a:pt x="12" y="33"/>
                      <a:pt x="13" y="34"/>
                    </a:cubicBezTo>
                    <a:cubicBezTo>
                      <a:pt x="16" y="36"/>
                      <a:pt x="20" y="34"/>
                      <a:pt x="21" y="31"/>
                    </a:cubicBezTo>
                    <a:cubicBezTo>
                      <a:pt x="23" y="23"/>
                      <a:pt x="14" y="19"/>
                      <a:pt x="9" y="16"/>
                    </a:cubicBezTo>
                    <a:cubicBezTo>
                      <a:pt x="7" y="14"/>
                      <a:pt x="4" y="13"/>
                      <a:pt x="3" y="10"/>
                    </a:cubicBezTo>
                    <a:cubicBezTo>
                      <a:pt x="1" y="6"/>
                      <a:pt x="1" y="4"/>
                      <a:pt x="0" y="0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9" name="Freeform 36"/>
              <p:cNvSpPr/>
              <p:nvPr/>
            </p:nvSpPr>
            <p:spPr bwMode="auto">
              <a:xfrm>
                <a:off x="5265688" y="4235128"/>
                <a:ext cx="58738" cy="254000"/>
              </a:xfrm>
              <a:custGeom>
                <a:avLst/>
                <a:gdLst>
                  <a:gd name="T0" fmla="*/ 12 w 14"/>
                  <a:gd name="T1" fmla="*/ 24 h 60"/>
                  <a:gd name="T2" fmla="*/ 13 w 14"/>
                  <a:gd name="T3" fmla="*/ 32 h 60"/>
                  <a:gd name="T4" fmla="*/ 14 w 14"/>
                  <a:gd name="T5" fmla="*/ 39 h 60"/>
                  <a:gd name="T6" fmla="*/ 12 w 14"/>
                  <a:gd name="T7" fmla="*/ 48 h 60"/>
                  <a:gd name="T8" fmla="*/ 5 w 14"/>
                  <a:gd name="T9" fmla="*/ 60 h 60"/>
                  <a:gd name="T10" fmla="*/ 3 w 14"/>
                  <a:gd name="T11" fmla="*/ 41 h 60"/>
                  <a:gd name="T12" fmla="*/ 0 w 14"/>
                  <a:gd name="T13" fmla="*/ 22 h 60"/>
                  <a:gd name="T14" fmla="*/ 2 w 14"/>
                  <a:gd name="T15" fmla="*/ 11 h 60"/>
                  <a:gd name="T16" fmla="*/ 7 w 14"/>
                  <a:gd name="T17" fmla="*/ 0 h 60"/>
                  <a:gd name="T18" fmla="*/ 8 w 14"/>
                  <a:gd name="T19" fmla="*/ 6 h 60"/>
                  <a:gd name="T20" fmla="*/ 12 w 14"/>
                  <a:gd name="T21" fmla="*/ 24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4" h="60">
                    <a:moveTo>
                      <a:pt x="12" y="24"/>
                    </a:moveTo>
                    <a:cubicBezTo>
                      <a:pt x="12" y="27"/>
                      <a:pt x="13" y="29"/>
                      <a:pt x="13" y="32"/>
                    </a:cubicBezTo>
                    <a:cubicBezTo>
                      <a:pt x="13" y="34"/>
                      <a:pt x="14" y="36"/>
                      <a:pt x="14" y="39"/>
                    </a:cubicBezTo>
                    <a:cubicBezTo>
                      <a:pt x="14" y="42"/>
                      <a:pt x="13" y="45"/>
                      <a:pt x="12" y="48"/>
                    </a:cubicBezTo>
                    <a:cubicBezTo>
                      <a:pt x="11" y="52"/>
                      <a:pt x="9" y="58"/>
                      <a:pt x="5" y="60"/>
                    </a:cubicBezTo>
                    <a:cubicBezTo>
                      <a:pt x="6" y="54"/>
                      <a:pt x="4" y="48"/>
                      <a:pt x="3" y="41"/>
                    </a:cubicBezTo>
                    <a:cubicBezTo>
                      <a:pt x="1" y="35"/>
                      <a:pt x="0" y="29"/>
                      <a:pt x="0" y="22"/>
                    </a:cubicBezTo>
                    <a:cubicBezTo>
                      <a:pt x="0" y="18"/>
                      <a:pt x="0" y="14"/>
                      <a:pt x="2" y="11"/>
                    </a:cubicBezTo>
                    <a:cubicBezTo>
                      <a:pt x="3" y="7"/>
                      <a:pt x="5" y="4"/>
                      <a:pt x="7" y="0"/>
                    </a:cubicBezTo>
                    <a:cubicBezTo>
                      <a:pt x="8" y="2"/>
                      <a:pt x="8" y="4"/>
                      <a:pt x="8" y="6"/>
                    </a:cubicBezTo>
                    <a:cubicBezTo>
                      <a:pt x="10" y="12"/>
                      <a:pt x="11" y="18"/>
                      <a:pt x="12" y="24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0" name="Freeform 37"/>
              <p:cNvSpPr/>
              <p:nvPr/>
            </p:nvSpPr>
            <p:spPr bwMode="auto">
              <a:xfrm>
                <a:off x="5192663" y="4435153"/>
                <a:ext cx="55563" cy="157163"/>
              </a:xfrm>
              <a:custGeom>
                <a:avLst/>
                <a:gdLst>
                  <a:gd name="T0" fmla="*/ 5 w 13"/>
                  <a:gd name="T1" fmla="*/ 6 h 37"/>
                  <a:gd name="T2" fmla="*/ 3 w 13"/>
                  <a:gd name="T3" fmla="*/ 12 h 37"/>
                  <a:gd name="T4" fmla="*/ 1 w 13"/>
                  <a:gd name="T5" fmla="*/ 17 h 37"/>
                  <a:gd name="T6" fmla="*/ 8 w 13"/>
                  <a:gd name="T7" fmla="*/ 4 h 37"/>
                  <a:gd name="T8" fmla="*/ 0 w 13"/>
                  <a:gd name="T9" fmla="*/ 27 h 37"/>
                  <a:gd name="T10" fmla="*/ 3 w 13"/>
                  <a:gd name="T11" fmla="*/ 21 h 37"/>
                  <a:gd name="T12" fmla="*/ 6 w 13"/>
                  <a:gd name="T13" fmla="*/ 15 h 37"/>
                  <a:gd name="T14" fmla="*/ 10 w 13"/>
                  <a:gd name="T15" fmla="*/ 7 h 37"/>
                  <a:gd name="T16" fmla="*/ 4 w 13"/>
                  <a:gd name="T17" fmla="*/ 37 h 37"/>
                  <a:gd name="T18" fmla="*/ 11 w 13"/>
                  <a:gd name="T19" fmla="*/ 14 h 37"/>
                  <a:gd name="T20" fmla="*/ 12 w 13"/>
                  <a:gd name="T21" fmla="*/ 6 h 37"/>
                  <a:gd name="T22" fmla="*/ 6 w 13"/>
                  <a:gd name="T23" fmla="*/ 0 h 37"/>
                  <a:gd name="T24" fmla="*/ 5 w 13"/>
                  <a:gd name="T25" fmla="*/ 3 h 37"/>
                  <a:gd name="T26" fmla="*/ 5 w 13"/>
                  <a:gd name="T27" fmla="*/ 6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3" h="37">
                    <a:moveTo>
                      <a:pt x="5" y="6"/>
                    </a:moveTo>
                    <a:cubicBezTo>
                      <a:pt x="4" y="7"/>
                      <a:pt x="4" y="10"/>
                      <a:pt x="3" y="12"/>
                    </a:cubicBezTo>
                    <a:cubicBezTo>
                      <a:pt x="2" y="13"/>
                      <a:pt x="2" y="15"/>
                      <a:pt x="1" y="17"/>
                    </a:cubicBezTo>
                    <a:cubicBezTo>
                      <a:pt x="3" y="13"/>
                      <a:pt x="5" y="8"/>
                      <a:pt x="8" y="4"/>
                    </a:cubicBezTo>
                    <a:cubicBezTo>
                      <a:pt x="8" y="13"/>
                      <a:pt x="3" y="20"/>
                      <a:pt x="0" y="27"/>
                    </a:cubicBezTo>
                    <a:cubicBezTo>
                      <a:pt x="2" y="26"/>
                      <a:pt x="2" y="23"/>
                      <a:pt x="3" y="21"/>
                    </a:cubicBezTo>
                    <a:cubicBezTo>
                      <a:pt x="4" y="19"/>
                      <a:pt x="5" y="17"/>
                      <a:pt x="6" y="15"/>
                    </a:cubicBezTo>
                    <a:cubicBezTo>
                      <a:pt x="8" y="12"/>
                      <a:pt x="9" y="9"/>
                      <a:pt x="10" y="7"/>
                    </a:cubicBezTo>
                    <a:cubicBezTo>
                      <a:pt x="9" y="17"/>
                      <a:pt x="5" y="27"/>
                      <a:pt x="4" y="37"/>
                    </a:cubicBezTo>
                    <a:cubicBezTo>
                      <a:pt x="7" y="30"/>
                      <a:pt x="9" y="21"/>
                      <a:pt x="11" y="14"/>
                    </a:cubicBezTo>
                    <a:cubicBezTo>
                      <a:pt x="11" y="12"/>
                      <a:pt x="13" y="8"/>
                      <a:pt x="12" y="6"/>
                    </a:cubicBezTo>
                    <a:cubicBezTo>
                      <a:pt x="12" y="5"/>
                      <a:pt x="8" y="0"/>
                      <a:pt x="6" y="0"/>
                    </a:cubicBezTo>
                    <a:cubicBezTo>
                      <a:pt x="6" y="1"/>
                      <a:pt x="6" y="2"/>
                      <a:pt x="5" y="3"/>
                    </a:cubicBezTo>
                    <a:cubicBezTo>
                      <a:pt x="5" y="4"/>
                      <a:pt x="5" y="5"/>
                      <a:pt x="5" y="6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1" name="Freeform 38"/>
              <p:cNvSpPr/>
              <p:nvPr/>
            </p:nvSpPr>
            <p:spPr bwMode="auto">
              <a:xfrm>
                <a:off x="5179963" y="4574853"/>
                <a:ext cx="47625" cy="50800"/>
              </a:xfrm>
              <a:custGeom>
                <a:avLst/>
                <a:gdLst>
                  <a:gd name="T0" fmla="*/ 11 w 11"/>
                  <a:gd name="T1" fmla="*/ 7 h 12"/>
                  <a:gd name="T2" fmla="*/ 6 w 11"/>
                  <a:gd name="T3" fmla="*/ 1 h 12"/>
                  <a:gd name="T4" fmla="*/ 0 w 11"/>
                  <a:gd name="T5" fmla="*/ 5 h 12"/>
                  <a:gd name="T6" fmla="*/ 5 w 11"/>
                  <a:gd name="T7" fmla="*/ 11 h 12"/>
                  <a:gd name="T8" fmla="*/ 11 w 11"/>
                  <a:gd name="T9" fmla="*/ 7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11" y="7"/>
                    </a:moveTo>
                    <a:cubicBezTo>
                      <a:pt x="11" y="4"/>
                      <a:pt x="9" y="1"/>
                      <a:pt x="6" y="1"/>
                    </a:cubicBezTo>
                    <a:cubicBezTo>
                      <a:pt x="3" y="0"/>
                      <a:pt x="1" y="2"/>
                      <a:pt x="0" y="5"/>
                    </a:cubicBezTo>
                    <a:cubicBezTo>
                      <a:pt x="0" y="8"/>
                      <a:pt x="2" y="11"/>
                      <a:pt x="5" y="11"/>
                    </a:cubicBezTo>
                    <a:cubicBezTo>
                      <a:pt x="8" y="12"/>
                      <a:pt x="11" y="10"/>
                      <a:pt x="11" y="7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" name="Freeform 39"/>
              <p:cNvSpPr/>
              <p:nvPr/>
            </p:nvSpPr>
            <p:spPr bwMode="auto">
              <a:xfrm>
                <a:off x="5179963" y="4531991"/>
                <a:ext cx="30163" cy="30163"/>
              </a:xfrm>
              <a:custGeom>
                <a:avLst/>
                <a:gdLst>
                  <a:gd name="T0" fmla="*/ 6 w 7"/>
                  <a:gd name="T1" fmla="*/ 4 h 7"/>
                  <a:gd name="T2" fmla="*/ 4 w 7"/>
                  <a:gd name="T3" fmla="*/ 1 h 7"/>
                  <a:gd name="T4" fmla="*/ 0 w 7"/>
                  <a:gd name="T5" fmla="*/ 3 h 7"/>
                  <a:gd name="T6" fmla="*/ 3 w 7"/>
                  <a:gd name="T7" fmla="*/ 7 h 7"/>
                  <a:gd name="T8" fmla="*/ 6 w 7"/>
                  <a:gd name="T9" fmla="*/ 4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6" y="4"/>
                    </a:moveTo>
                    <a:cubicBezTo>
                      <a:pt x="7" y="2"/>
                      <a:pt x="5" y="1"/>
                      <a:pt x="4" y="1"/>
                    </a:cubicBezTo>
                    <a:cubicBezTo>
                      <a:pt x="2" y="0"/>
                      <a:pt x="1" y="2"/>
                      <a:pt x="0" y="3"/>
                    </a:cubicBezTo>
                    <a:cubicBezTo>
                      <a:pt x="0" y="5"/>
                      <a:pt x="1" y="6"/>
                      <a:pt x="3" y="7"/>
                    </a:cubicBezTo>
                    <a:cubicBezTo>
                      <a:pt x="5" y="7"/>
                      <a:pt x="6" y="6"/>
                      <a:pt x="6" y="4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3" name="Freeform 40"/>
              <p:cNvSpPr/>
              <p:nvPr/>
            </p:nvSpPr>
            <p:spPr bwMode="auto">
              <a:xfrm>
                <a:off x="5184726" y="4498653"/>
                <a:ext cx="17463" cy="15875"/>
              </a:xfrm>
              <a:custGeom>
                <a:avLst/>
                <a:gdLst>
                  <a:gd name="T0" fmla="*/ 4 w 4"/>
                  <a:gd name="T1" fmla="*/ 2 h 4"/>
                  <a:gd name="T2" fmla="*/ 3 w 4"/>
                  <a:gd name="T3" fmla="*/ 0 h 4"/>
                  <a:gd name="T4" fmla="*/ 0 w 4"/>
                  <a:gd name="T5" fmla="*/ 2 h 4"/>
                  <a:gd name="T6" fmla="*/ 2 w 4"/>
                  <a:gd name="T7" fmla="*/ 4 h 4"/>
                  <a:gd name="T8" fmla="*/ 4 w 4"/>
                  <a:gd name="T9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1"/>
                      <a:pt x="4" y="0"/>
                      <a:pt x="3" y="0"/>
                    </a:cubicBezTo>
                    <a:cubicBezTo>
                      <a:pt x="1" y="0"/>
                      <a:pt x="1" y="1"/>
                      <a:pt x="0" y="2"/>
                    </a:cubicBezTo>
                    <a:cubicBezTo>
                      <a:pt x="0" y="3"/>
                      <a:pt x="1" y="4"/>
                      <a:pt x="2" y="4"/>
                    </a:cubicBezTo>
                    <a:cubicBezTo>
                      <a:pt x="3" y="4"/>
                      <a:pt x="4" y="3"/>
                      <a:pt x="4" y="2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4" name="Freeform 41"/>
              <p:cNvSpPr/>
              <p:nvPr/>
            </p:nvSpPr>
            <p:spPr bwMode="auto">
              <a:xfrm>
                <a:off x="5243463" y="4438328"/>
                <a:ext cx="42863" cy="157163"/>
              </a:xfrm>
              <a:custGeom>
                <a:avLst/>
                <a:gdLst>
                  <a:gd name="T0" fmla="*/ 8 w 10"/>
                  <a:gd name="T1" fmla="*/ 7 h 37"/>
                  <a:gd name="T2" fmla="*/ 9 w 10"/>
                  <a:gd name="T3" fmla="*/ 13 h 37"/>
                  <a:gd name="T4" fmla="*/ 10 w 10"/>
                  <a:gd name="T5" fmla="*/ 18 h 37"/>
                  <a:gd name="T6" fmla="*/ 6 w 10"/>
                  <a:gd name="T7" fmla="*/ 5 h 37"/>
                  <a:gd name="T8" fmla="*/ 8 w 10"/>
                  <a:gd name="T9" fmla="*/ 28 h 37"/>
                  <a:gd name="T10" fmla="*/ 6 w 10"/>
                  <a:gd name="T11" fmla="*/ 22 h 37"/>
                  <a:gd name="T12" fmla="*/ 5 w 10"/>
                  <a:gd name="T13" fmla="*/ 15 h 37"/>
                  <a:gd name="T14" fmla="*/ 3 w 10"/>
                  <a:gd name="T15" fmla="*/ 7 h 37"/>
                  <a:gd name="T16" fmla="*/ 2 w 10"/>
                  <a:gd name="T17" fmla="*/ 37 h 37"/>
                  <a:gd name="T18" fmla="*/ 1 w 10"/>
                  <a:gd name="T19" fmla="*/ 13 h 37"/>
                  <a:gd name="T20" fmla="*/ 1 w 10"/>
                  <a:gd name="T21" fmla="*/ 5 h 37"/>
                  <a:gd name="T22" fmla="*/ 8 w 10"/>
                  <a:gd name="T23" fmla="*/ 0 h 37"/>
                  <a:gd name="T24" fmla="*/ 8 w 10"/>
                  <a:gd name="T25" fmla="*/ 4 h 37"/>
                  <a:gd name="T26" fmla="*/ 8 w 10"/>
                  <a:gd name="T27" fmla="*/ 7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" h="37">
                    <a:moveTo>
                      <a:pt x="8" y="7"/>
                    </a:moveTo>
                    <a:cubicBezTo>
                      <a:pt x="9" y="8"/>
                      <a:pt x="8" y="11"/>
                      <a:pt x="9" y="13"/>
                    </a:cubicBezTo>
                    <a:cubicBezTo>
                      <a:pt x="9" y="14"/>
                      <a:pt x="9" y="16"/>
                      <a:pt x="10" y="18"/>
                    </a:cubicBezTo>
                    <a:cubicBezTo>
                      <a:pt x="8" y="13"/>
                      <a:pt x="7" y="9"/>
                      <a:pt x="6" y="5"/>
                    </a:cubicBezTo>
                    <a:cubicBezTo>
                      <a:pt x="4" y="12"/>
                      <a:pt x="7" y="20"/>
                      <a:pt x="8" y="28"/>
                    </a:cubicBezTo>
                    <a:cubicBezTo>
                      <a:pt x="7" y="27"/>
                      <a:pt x="7" y="24"/>
                      <a:pt x="6" y="22"/>
                    </a:cubicBezTo>
                    <a:cubicBezTo>
                      <a:pt x="6" y="20"/>
                      <a:pt x="5" y="17"/>
                      <a:pt x="5" y="15"/>
                    </a:cubicBezTo>
                    <a:cubicBezTo>
                      <a:pt x="4" y="12"/>
                      <a:pt x="4" y="9"/>
                      <a:pt x="3" y="7"/>
                    </a:cubicBezTo>
                    <a:cubicBezTo>
                      <a:pt x="1" y="17"/>
                      <a:pt x="3" y="27"/>
                      <a:pt x="2" y="37"/>
                    </a:cubicBezTo>
                    <a:cubicBezTo>
                      <a:pt x="1" y="29"/>
                      <a:pt x="1" y="21"/>
                      <a:pt x="1" y="13"/>
                    </a:cubicBezTo>
                    <a:cubicBezTo>
                      <a:pt x="1" y="11"/>
                      <a:pt x="0" y="7"/>
                      <a:pt x="1" y="5"/>
                    </a:cubicBezTo>
                    <a:cubicBezTo>
                      <a:pt x="2" y="4"/>
                      <a:pt x="7" y="0"/>
                      <a:pt x="8" y="0"/>
                    </a:cubicBezTo>
                    <a:cubicBezTo>
                      <a:pt x="8" y="1"/>
                      <a:pt x="8" y="2"/>
                      <a:pt x="8" y="4"/>
                    </a:cubicBezTo>
                    <a:cubicBezTo>
                      <a:pt x="8" y="5"/>
                      <a:pt x="8" y="6"/>
                      <a:pt x="8" y="7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5" name="Freeform 42"/>
              <p:cNvSpPr/>
              <p:nvPr/>
            </p:nvSpPr>
            <p:spPr bwMode="auto">
              <a:xfrm>
                <a:off x="5230763" y="4582791"/>
                <a:ext cx="47625" cy="47625"/>
              </a:xfrm>
              <a:custGeom>
                <a:avLst/>
                <a:gdLst>
                  <a:gd name="T0" fmla="*/ 0 w 11"/>
                  <a:gd name="T1" fmla="*/ 5 h 11"/>
                  <a:gd name="T2" fmla="*/ 6 w 11"/>
                  <a:gd name="T3" fmla="*/ 0 h 11"/>
                  <a:gd name="T4" fmla="*/ 11 w 11"/>
                  <a:gd name="T5" fmla="*/ 6 h 11"/>
                  <a:gd name="T6" fmla="*/ 5 w 11"/>
                  <a:gd name="T7" fmla="*/ 11 h 11"/>
                  <a:gd name="T8" fmla="*/ 0 w 11"/>
                  <a:gd name="T9" fmla="*/ 5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1">
                    <a:moveTo>
                      <a:pt x="0" y="5"/>
                    </a:moveTo>
                    <a:cubicBezTo>
                      <a:pt x="1" y="2"/>
                      <a:pt x="3" y="0"/>
                      <a:pt x="6" y="0"/>
                    </a:cubicBezTo>
                    <a:cubicBezTo>
                      <a:pt x="9" y="0"/>
                      <a:pt x="11" y="3"/>
                      <a:pt x="11" y="6"/>
                    </a:cubicBezTo>
                    <a:cubicBezTo>
                      <a:pt x="11" y="9"/>
                      <a:pt x="8" y="11"/>
                      <a:pt x="5" y="11"/>
                    </a:cubicBezTo>
                    <a:cubicBezTo>
                      <a:pt x="2" y="10"/>
                      <a:pt x="0" y="8"/>
                      <a:pt x="0" y="5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6" name="Freeform 43"/>
              <p:cNvSpPr/>
              <p:nvPr/>
            </p:nvSpPr>
            <p:spPr bwMode="auto">
              <a:xfrm>
                <a:off x="5265688" y="4544691"/>
                <a:ext cx="25400" cy="25400"/>
              </a:xfrm>
              <a:custGeom>
                <a:avLst/>
                <a:gdLst>
                  <a:gd name="T0" fmla="*/ 0 w 6"/>
                  <a:gd name="T1" fmla="*/ 2 h 6"/>
                  <a:gd name="T2" fmla="*/ 3 w 6"/>
                  <a:gd name="T3" fmla="*/ 0 h 6"/>
                  <a:gd name="T4" fmla="*/ 6 w 6"/>
                  <a:gd name="T5" fmla="*/ 3 h 6"/>
                  <a:gd name="T6" fmla="*/ 2 w 6"/>
                  <a:gd name="T7" fmla="*/ 6 h 6"/>
                  <a:gd name="T8" fmla="*/ 0 w 6"/>
                  <a:gd name="T9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0" y="2"/>
                    </a:moveTo>
                    <a:cubicBezTo>
                      <a:pt x="0" y="1"/>
                      <a:pt x="1" y="0"/>
                      <a:pt x="3" y="0"/>
                    </a:cubicBezTo>
                    <a:cubicBezTo>
                      <a:pt x="5" y="0"/>
                      <a:pt x="6" y="1"/>
                      <a:pt x="6" y="3"/>
                    </a:cubicBezTo>
                    <a:cubicBezTo>
                      <a:pt x="6" y="5"/>
                      <a:pt x="4" y="6"/>
                      <a:pt x="2" y="6"/>
                    </a:cubicBezTo>
                    <a:cubicBezTo>
                      <a:pt x="1" y="6"/>
                      <a:pt x="0" y="4"/>
                      <a:pt x="0" y="2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7" name="Freeform 44"/>
              <p:cNvSpPr/>
              <p:nvPr/>
            </p:nvSpPr>
            <p:spPr bwMode="auto">
              <a:xfrm>
                <a:off x="5278388" y="4511353"/>
                <a:ext cx="15875" cy="12700"/>
              </a:xfrm>
              <a:custGeom>
                <a:avLst/>
                <a:gdLst>
                  <a:gd name="T0" fmla="*/ 0 w 4"/>
                  <a:gd name="T1" fmla="*/ 1 h 3"/>
                  <a:gd name="T2" fmla="*/ 2 w 4"/>
                  <a:gd name="T3" fmla="*/ 0 h 3"/>
                  <a:gd name="T4" fmla="*/ 4 w 4"/>
                  <a:gd name="T5" fmla="*/ 2 h 3"/>
                  <a:gd name="T6" fmla="*/ 2 w 4"/>
                  <a:gd name="T7" fmla="*/ 3 h 3"/>
                  <a:gd name="T8" fmla="*/ 0 w 4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0" y="1"/>
                    </a:move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3" y="3"/>
                      <a:pt x="2" y="3"/>
                    </a:cubicBezTo>
                    <a:cubicBezTo>
                      <a:pt x="1" y="3"/>
                      <a:pt x="0" y="2"/>
                      <a:pt x="0" y="1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8" name="Freeform 45"/>
              <p:cNvSpPr/>
              <p:nvPr/>
            </p:nvSpPr>
            <p:spPr bwMode="auto">
              <a:xfrm>
                <a:off x="5210126" y="4379591"/>
                <a:ext cx="46038" cy="119063"/>
              </a:xfrm>
              <a:custGeom>
                <a:avLst/>
                <a:gdLst>
                  <a:gd name="T0" fmla="*/ 7 w 11"/>
                  <a:gd name="T1" fmla="*/ 3 h 28"/>
                  <a:gd name="T2" fmla="*/ 1 w 11"/>
                  <a:gd name="T3" fmla="*/ 15 h 28"/>
                  <a:gd name="T4" fmla="*/ 8 w 11"/>
                  <a:gd name="T5" fmla="*/ 28 h 28"/>
                  <a:gd name="T6" fmla="*/ 9 w 11"/>
                  <a:gd name="T7" fmla="*/ 14 h 28"/>
                  <a:gd name="T8" fmla="*/ 11 w 11"/>
                  <a:gd name="T9" fmla="*/ 0 h 28"/>
                  <a:gd name="T10" fmla="*/ 7 w 11"/>
                  <a:gd name="T11" fmla="*/ 3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28">
                    <a:moveTo>
                      <a:pt x="7" y="3"/>
                    </a:moveTo>
                    <a:cubicBezTo>
                      <a:pt x="4" y="6"/>
                      <a:pt x="0" y="10"/>
                      <a:pt x="1" y="15"/>
                    </a:cubicBezTo>
                    <a:cubicBezTo>
                      <a:pt x="1" y="20"/>
                      <a:pt x="4" y="25"/>
                      <a:pt x="8" y="28"/>
                    </a:cubicBezTo>
                    <a:cubicBezTo>
                      <a:pt x="9" y="24"/>
                      <a:pt x="9" y="19"/>
                      <a:pt x="9" y="14"/>
                    </a:cubicBezTo>
                    <a:cubicBezTo>
                      <a:pt x="10" y="9"/>
                      <a:pt x="11" y="5"/>
                      <a:pt x="11" y="0"/>
                    </a:cubicBezTo>
                    <a:cubicBezTo>
                      <a:pt x="10" y="0"/>
                      <a:pt x="8" y="1"/>
                      <a:pt x="7" y="3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9" name="Freeform 46"/>
              <p:cNvSpPr/>
              <p:nvPr/>
            </p:nvSpPr>
            <p:spPr bwMode="auto">
              <a:xfrm>
                <a:off x="5243463" y="4374828"/>
                <a:ext cx="47625" cy="123825"/>
              </a:xfrm>
              <a:custGeom>
                <a:avLst/>
                <a:gdLst>
                  <a:gd name="T0" fmla="*/ 6 w 11"/>
                  <a:gd name="T1" fmla="*/ 5 h 29"/>
                  <a:gd name="T2" fmla="*/ 10 w 11"/>
                  <a:gd name="T3" fmla="*/ 18 h 29"/>
                  <a:gd name="T4" fmla="*/ 0 w 11"/>
                  <a:gd name="T5" fmla="*/ 29 h 29"/>
                  <a:gd name="T6" fmla="*/ 1 w 11"/>
                  <a:gd name="T7" fmla="*/ 15 h 29"/>
                  <a:gd name="T8" fmla="*/ 3 w 11"/>
                  <a:gd name="T9" fmla="*/ 0 h 29"/>
                  <a:gd name="T10" fmla="*/ 6 w 11"/>
                  <a:gd name="T11" fmla="*/ 5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29">
                    <a:moveTo>
                      <a:pt x="6" y="5"/>
                    </a:moveTo>
                    <a:cubicBezTo>
                      <a:pt x="8" y="9"/>
                      <a:pt x="11" y="13"/>
                      <a:pt x="10" y="18"/>
                    </a:cubicBezTo>
                    <a:cubicBezTo>
                      <a:pt x="8" y="23"/>
                      <a:pt x="4" y="27"/>
                      <a:pt x="0" y="29"/>
                    </a:cubicBezTo>
                    <a:cubicBezTo>
                      <a:pt x="0" y="25"/>
                      <a:pt x="1" y="20"/>
                      <a:pt x="1" y="15"/>
                    </a:cubicBezTo>
                    <a:cubicBezTo>
                      <a:pt x="2" y="10"/>
                      <a:pt x="2" y="5"/>
                      <a:pt x="3" y="0"/>
                    </a:cubicBezTo>
                    <a:cubicBezTo>
                      <a:pt x="4" y="1"/>
                      <a:pt x="5" y="3"/>
                      <a:pt x="6" y="5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0" name="Freeform 47"/>
              <p:cNvSpPr/>
              <p:nvPr/>
            </p:nvSpPr>
            <p:spPr bwMode="auto">
              <a:xfrm>
                <a:off x="5197426" y="4192266"/>
                <a:ext cx="144463" cy="246063"/>
              </a:xfrm>
              <a:custGeom>
                <a:avLst/>
                <a:gdLst>
                  <a:gd name="T0" fmla="*/ 19 w 34"/>
                  <a:gd name="T1" fmla="*/ 1 h 58"/>
                  <a:gd name="T2" fmla="*/ 8 w 34"/>
                  <a:gd name="T3" fmla="*/ 8 h 58"/>
                  <a:gd name="T4" fmla="*/ 0 w 34"/>
                  <a:gd name="T5" fmla="*/ 25 h 58"/>
                  <a:gd name="T6" fmla="*/ 7 w 34"/>
                  <a:gd name="T7" fmla="*/ 44 h 58"/>
                  <a:gd name="T8" fmla="*/ 12 w 34"/>
                  <a:gd name="T9" fmla="*/ 58 h 58"/>
                  <a:gd name="T10" fmla="*/ 15 w 34"/>
                  <a:gd name="T11" fmla="*/ 50 h 58"/>
                  <a:gd name="T12" fmla="*/ 22 w 34"/>
                  <a:gd name="T13" fmla="*/ 44 h 58"/>
                  <a:gd name="T14" fmla="*/ 33 w 34"/>
                  <a:gd name="T15" fmla="*/ 27 h 58"/>
                  <a:gd name="T16" fmla="*/ 29 w 34"/>
                  <a:gd name="T17" fmla="*/ 11 h 58"/>
                  <a:gd name="T18" fmla="*/ 23 w 34"/>
                  <a:gd name="T19" fmla="*/ 6 h 58"/>
                  <a:gd name="T20" fmla="*/ 19 w 34"/>
                  <a:gd name="T21" fmla="*/ 1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4" h="58">
                    <a:moveTo>
                      <a:pt x="19" y="1"/>
                    </a:moveTo>
                    <a:cubicBezTo>
                      <a:pt x="19" y="0"/>
                      <a:pt x="9" y="8"/>
                      <a:pt x="8" y="8"/>
                    </a:cubicBezTo>
                    <a:cubicBezTo>
                      <a:pt x="3" y="12"/>
                      <a:pt x="0" y="19"/>
                      <a:pt x="0" y="25"/>
                    </a:cubicBezTo>
                    <a:cubicBezTo>
                      <a:pt x="1" y="32"/>
                      <a:pt x="4" y="38"/>
                      <a:pt x="7" y="44"/>
                    </a:cubicBezTo>
                    <a:cubicBezTo>
                      <a:pt x="9" y="47"/>
                      <a:pt x="14" y="54"/>
                      <a:pt x="12" y="58"/>
                    </a:cubicBezTo>
                    <a:cubicBezTo>
                      <a:pt x="13" y="56"/>
                      <a:pt x="14" y="53"/>
                      <a:pt x="15" y="50"/>
                    </a:cubicBezTo>
                    <a:cubicBezTo>
                      <a:pt x="17" y="48"/>
                      <a:pt x="20" y="46"/>
                      <a:pt x="22" y="44"/>
                    </a:cubicBezTo>
                    <a:cubicBezTo>
                      <a:pt x="27" y="41"/>
                      <a:pt x="32" y="33"/>
                      <a:pt x="33" y="27"/>
                    </a:cubicBezTo>
                    <a:cubicBezTo>
                      <a:pt x="34" y="22"/>
                      <a:pt x="33" y="15"/>
                      <a:pt x="29" y="11"/>
                    </a:cubicBezTo>
                    <a:cubicBezTo>
                      <a:pt x="27" y="9"/>
                      <a:pt x="25" y="8"/>
                      <a:pt x="23" y="6"/>
                    </a:cubicBezTo>
                    <a:cubicBezTo>
                      <a:pt x="21" y="4"/>
                      <a:pt x="20" y="3"/>
                      <a:pt x="19" y="1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1" name="Freeform 63"/>
              <p:cNvSpPr/>
              <p:nvPr/>
            </p:nvSpPr>
            <p:spPr bwMode="auto">
              <a:xfrm>
                <a:off x="5976888" y="3984303"/>
                <a:ext cx="423863" cy="415925"/>
              </a:xfrm>
              <a:custGeom>
                <a:avLst/>
                <a:gdLst>
                  <a:gd name="T0" fmla="*/ 96 w 100"/>
                  <a:gd name="T1" fmla="*/ 68 h 98"/>
                  <a:gd name="T2" fmla="*/ 66 w 100"/>
                  <a:gd name="T3" fmla="*/ 14 h 98"/>
                  <a:gd name="T4" fmla="*/ 4 w 100"/>
                  <a:gd name="T5" fmla="*/ 56 h 98"/>
                  <a:gd name="T6" fmla="*/ 67 w 100"/>
                  <a:gd name="T7" fmla="*/ 74 h 98"/>
                  <a:gd name="T8" fmla="*/ 41 w 100"/>
                  <a:gd name="T9" fmla="*/ 39 h 98"/>
                  <a:gd name="T10" fmla="*/ 34 w 100"/>
                  <a:gd name="T11" fmla="*/ 66 h 98"/>
                  <a:gd name="T12" fmla="*/ 49 w 100"/>
                  <a:gd name="T13" fmla="*/ 52 h 98"/>
                  <a:gd name="T14" fmla="*/ 58 w 100"/>
                  <a:gd name="T15" fmla="*/ 72 h 98"/>
                  <a:gd name="T16" fmla="*/ 27 w 100"/>
                  <a:gd name="T17" fmla="*/ 80 h 98"/>
                  <a:gd name="T18" fmla="*/ 37 w 100"/>
                  <a:gd name="T19" fmla="*/ 14 h 98"/>
                  <a:gd name="T20" fmla="*/ 96 w 100"/>
                  <a:gd name="T21" fmla="*/ 68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00" h="98">
                    <a:moveTo>
                      <a:pt x="96" y="68"/>
                    </a:moveTo>
                    <a:cubicBezTo>
                      <a:pt x="96" y="68"/>
                      <a:pt x="100" y="28"/>
                      <a:pt x="66" y="14"/>
                    </a:cubicBezTo>
                    <a:cubicBezTo>
                      <a:pt x="32" y="0"/>
                      <a:pt x="0" y="20"/>
                      <a:pt x="4" y="56"/>
                    </a:cubicBezTo>
                    <a:cubicBezTo>
                      <a:pt x="9" y="95"/>
                      <a:pt x="58" y="98"/>
                      <a:pt x="67" y="74"/>
                    </a:cubicBezTo>
                    <a:cubicBezTo>
                      <a:pt x="74" y="54"/>
                      <a:pt x="60" y="35"/>
                      <a:pt x="41" y="39"/>
                    </a:cubicBezTo>
                    <a:cubicBezTo>
                      <a:pt x="23" y="43"/>
                      <a:pt x="24" y="62"/>
                      <a:pt x="34" y="66"/>
                    </a:cubicBezTo>
                    <a:cubicBezTo>
                      <a:pt x="34" y="66"/>
                      <a:pt x="31" y="49"/>
                      <a:pt x="49" y="52"/>
                    </a:cubicBezTo>
                    <a:cubicBezTo>
                      <a:pt x="49" y="52"/>
                      <a:pt x="64" y="55"/>
                      <a:pt x="58" y="72"/>
                    </a:cubicBezTo>
                    <a:cubicBezTo>
                      <a:pt x="58" y="72"/>
                      <a:pt x="55" y="89"/>
                      <a:pt x="27" y="80"/>
                    </a:cubicBezTo>
                    <a:cubicBezTo>
                      <a:pt x="0" y="71"/>
                      <a:pt x="1" y="20"/>
                      <a:pt x="37" y="14"/>
                    </a:cubicBezTo>
                    <a:cubicBezTo>
                      <a:pt x="37" y="14"/>
                      <a:pt x="92" y="2"/>
                      <a:pt x="96" y="68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52" name="组合 51"/>
            <p:cNvGrpSpPr/>
            <p:nvPr/>
          </p:nvGrpSpPr>
          <p:grpSpPr>
            <a:xfrm>
              <a:off x="6281688" y="3933503"/>
              <a:ext cx="2386013" cy="1447800"/>
              <a:chOff x="6281688" y="3933503"/>
              <a:chExt cx="2386013" cy="1447800"/>
            </a:xfrm>
          </p:grpSpPr>
          <p:sp>
            <p:nvSpPr>
              <p:cNvPr id="53" name="Freeform 58"/>
              <p:cNvSpPr/>
              <p:nvPr/>
            </p:nvSpPr>
            <p:spPr bwMode="auto">
              <a:xfrm>
                <a:off x="6281688" y="3933503"/>
                <a:ext cx="2386013" cy="1447800"/>
              </a:xfrm>
              <a:custGeom>
                <a:avLst/>
                <a:gdLst>
                  <a:gd name="T0" fmla="*/ 140 w 563"/>
                  <a:gd name="T1" fmla="*/ 114 h 341"/>
                  <a:gd name="T2" fmla="*/ 119 w 563"/>
                  <a:gd name="T3" fmla="*/ 37 h 341"/>
                  <a:gd name="T4" fmla="*/ 32 w 563"/>
                  <a:gd name="T5" fmla="*/ 110 h 341"/>
                  <a:gd name="T6" fmla="*/ 214 w 563"/>
                  <a:gd name="T7" fmla="*/ 117 h 341"/>
                  <a:gd name="T8" fmla="*/ 480 w 563"/>
                  <a:gd name="T9" fmla="*/ 100 h 341"/>
                  <a:gd name="T10" fmla="*/ 484 w 563"/>
                  <a:gd name="T11" fmla="*/ 270 h 341"/>
                  <a:gd name="T12" fmla="*/ 357 w 563"/>
                  <a:gd name="T13" fmla="*/ 279 h 341"/>
                  <a:gd name="T14" fmla="*/ 425 w 563"/>
                  <a:gd name="T15" fmla="*/ 212 h 341"/>
                  <a:gd name="T16" fmla="*/ 420 w 563"/>
                  <a:gd name="T17" fmla="*/ 268 h 341"/>
                  <a:gd name="T18" fmla="*/ 376 w 563"/>
                  <a:gd name="T19" fmla="*/ 241 h 341"/>
                  <a:gd name="T20" fmla="*/ 408 w 563"/>
                  <a:gd name="T21" fmla="*/ 229 h 341"/>
                  <a:gd name="T22" fmla="*/ 408 w 563"/>
                  <a:gd name="T23" fmla="*/ 241 h 341"/>
                  <a:gd name="T24" fmla="*/ 386 w 563"/>
                  <a:gd name="T25" fmla="*/ 267 h 341"/>
                  <a:gd name="T26" fmla="*/ 420 w 563"/>
                  <a:gd name="T27" fmla="*/ 262 h 341"/>
                  <a:gd name="T28" fmla="*/ 420 w 563"/>
                  <a:gd name="T29" fmla="*/ 214 h 341"/>
                  <a:gd name="T30" fmla="*/ 356 w 563"/>
                  <a:gd name="T31" fmla="*/ 217 h 341"/>
                  <a:gd name="T32" fmla="*/ 363 w 563"/>
                  <a:gd name="T33" fmla="*/ 274 h 341"/>
                  <a:gd name="T34" fmla="*/ 480 w 563"/>
                  <a:gd name="T35" fmla="*/ 266 h 341"/>
                  <a:gd name="T36" fmla="*/ 387 w 563"/>
                  <a:gd name="T37" fmla="*/ 66 h 341"/>
                  <a:gd name="T38" fmla="*/ 223 w 563"/>
                  <a:gd name="T39" fmla="*/ 125 h 341"/>
                  <a:gd name="T40" fmla="*/ 49 w 563"/>
                  <a:gd name="T41" fmla="*/ 149 h 341"/>
                  <a:gd name="T42" fmla="*/ 35 w 563"/>
                  <a:gd name="T43" fmla="*/ 53 h 341"/>
                  <a:gd name="T44" fmla="*/ 126 w 563"/>
                  <a:gd name="T45" fmla="*/ 37 h 341"/>
                  <a:gd name="T46" fmla="*/ 140 w 563"/>
                  <a:gd name="T47" fmla="*/ 114 h 3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563" h="341">
                    <a:moveTo>
                      <a:pt x="140" y="114"/>
                    </a:moveTo>
                    <a:cubicBezTo>
                      <a:pt x="140" y="114"/>
                      <a:pt x="169" y="63"/>
                      <a:pt x="119" y="37"/>
                    </a:cubicBezTo>
                    <a:cubicBezTo>
                      <a:pt x="77" y="16"/>
                      <a:pt x="18" y="45"/>
                      <a:pt x="32" y="110"/>
                    </a:cubicBezTo>
                    <a:cubicBezTo>
                      <a:pt x="43" y="163"/>
                      <a:pt x="120" y="186"/>
                      <a:pt x="214" y="117"/>
                    </a:cubicBezTo>
                    <a:cubicBezTo>
                      <a:pt x="288" y="63"/>
                      <a:pt x="389" y="12"/>
                      <a:pt x="480" y="100"/>
                    </a:cubicBezTo>
                    <a:cubicBezTo>
                      <a:pt x="480" y="100"/>
                      <a:pt x="563" y="178"/>
                      <a:pt x="484" y="270"/>
                    </a:cubicBezTo>
                    <a:cubicBezTo>
                      <a:pt x="484" y="270"/>
                      <a:pt x="421" y="341"/>
                      <a:pt x="357" y="279"/>
                    </a:cubicBezTo>
                    <a:cubicBezTo>
                      <a:pt x="308" y="231"/>
                      <a:pt x="379" y="161"/>
                      <a:pt x="425" y="212"/>
                    </a:cubicBezTo>
                    <a:cubicBezTo>
                      <a:pt x="425" y="212"/>
                      <a:pt x="449" y="242"/>
                      <a:pt x="420" y="268"/>
                    </a:cubicBezTo>
                    <a:cubicBezTo>
                      <a:pt x="392" y="294"/>
                      <a:pt x="363" y="260"/>
                      <a:pt x="376" y="241"/>
                    </a:cubicBezTo>
                    <a:cubicBezTo>
                      <a:pt x="376" y="241"/>
                      <a:pt x="387" y="217"/>
                      <a:pt x="408" y="229"/>
                    </a:cubicBezTo>
                    <a:cubicBezTo>
                      <a:pt x="408" y="229"/>
                      <a:pt x="414" y="234"/>
                      <a:pt x="408" y="241"/>
                    </a:cubicBezTo>
                    <a:cubicBezTo>
                      <a:pt x="408" y="241"/>
                      <a:pt x="372" y="248"/>
                      <a:pt x="386" y="267"/>
                    </a:cubicBezTo>
                    <a:cubicBezTo>
                      <a:pt x="386" y="267"/>
                      <a:pt x="403" y="280"/>
                      <a:pt x="420" y="262"/>
                    </a:cubicBezTo>
                    <a:cubicBezTo>
                      <a:pt x="420" y="262"/>
                      <a:pt x="443" y="242"/>
                      <a:pt x="420" y="214"/>
                    </a:cubicBezTo>
                    <a:cubicBezTo>
                      <a:pt x="420" y="214"/>
                      <a:pt x="394" y="178"/>
                      <a:pt x="356" y="217"/>
                    </a:cubicBezTo>
                    <a:cubicBezTo>
                      <a:pt x="356" y="217"/>
                      <a:pt x="332" y="245"/>
                      <a:pt x="363" y="274"/>
                    </a:cubicBezTo>
                    <a:cubicBezTo>
                      <a:pt x="363" y="274"/>
                      <a:pt x="420" y="327"/>
                      <a:pt x="480" y="266"/>
                    </a:cubicBezTo>
                    <a:cubicBezTo>
                      <a:pt x="550" y="195"/>
                      <a:pt x="501" y="78"/>
                      <a:pt x="387" y="66"/>
                    </a:cubicBezTo>
                    <a:cubicBezTo>
                      <a:pt x="387" y="66"/>
                      <a:pt x="319" y="54"/>
                      <a:pt x="223" y="125"/>
                    </a:cubicBezTo>
                    <a:cubicBezTo>
                      <a:pt x="223" y="125"/>
                      <a:pt x="115" y="199"/>
                      <a:pt x="49" y="149"/>
                    </a:cubicBezTo>
                    <a:cubicBezTo>
                      <a:pt x="49" y="149"/>
                      <a:pt x="0" y="113"/>
                      <a:pt x="35" y="53"/>
                    </a:cubicBezTo>
                    <a:cubicBezTo>
                      <a:pt x="35" y="53"/>
                      <a:pt x="71" y="0"/>
                      <a:pt x="126" y="37"/>
                    </a:cubicBezTo>
                    <a:cubicBezTo>
                      <a:pt x="126" y="37"/>
                      <a:pt x="170" y="63"/>
                      <a:pt x="140" y="114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4" name="Freeform 59"/>
              <p:cNvSpPr/>
              <p:nvPr/>
            </p:nvSpPr>
            <p:spPr bwMode="auto">
              <a:xfrm>
                <a:off x="6565851" y="4255766"/>
                <a:ext cx="327025" cy="276225"/>
              </a:xfrm>
              <a:custGeom>
                <a:avLst/>
                <a:gdLst>
                  <a:gd name="T0" fmla="*/ 77 w 77"/>
                  <a:gd name="T1" fmla="*/ 31 h 65"/>
                  <a:gd name="T2" fmla="*/ 34 w 77"/>
                  <a:gd name="T3" fmla="*/ 53 h 65"/>
                  <a:gd name="T4" fmla="*/ 23 w 77"/>
                  <a:gd name="T5" fmla="*/ 5 h 65"/>
                  <a:gd name="T6" fmla="*/ 36 w 77"/>
                  <a:gd name="T7" fmla="*/ 48 h 65"/>
                  <a:gd name="T8" fmla="*/ 77 w 77"/>
                  <a:gd name="T9" fmla="*/ 31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7" h="65">
                    <a:moveTo>
                      <a:pt x="77" y="31"/>
                    </a:moveTo>
                    <a:cubicBezTo>
                      <a:pt x="77" y="31"/>
                      <a:pt x="69" y="60"/>
                      <a:pt x="34" y="53"/>
                    </a:cubicBezTo>
                    <a:cubicBezTo>
                      <a:pt x="0" y="46"/>
                      <a:pt x="4" y="0"/>
                      <a:pt x="23" y="5"/>
                    </a:cubicBezTo>
                    <a:cubicBezTo>
                      <a:pt x="41" y="9"/>
                      <a:pt x="8" y="34"/>
                      <a:pt x="36" y="48"/>
                    </a:cubicBezTo>
                    <a:cubicBezTo>
                      <a:pt x="36" y="48"/>
                      <a:pt x="59" y="65"/>
                      <a:pt x="77" y="31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5" name="Freeform 60"/>
              <p:cNvSpPr/>
              <p:nvPr/>
            </p:nvSpPr>
            <p:spPr bwMode="auto">
              <a:xfrm>
                <a:off x="6672213" y="4187503"/>
                <a:ext cx="182563" cy="179388"/>
              </a:xfrm>
              <a:custGeom>
                <a:avLst/>
                <a:gdLst>
                  <a:gd name="T0" fmla="*/ 0 w 43"/>
                  <a:gd name="T1" fmla="*/ 42 h 42"/>
                  <a:gd name="T2" fmla="*/ 26 w 43"/>
                  <a:gd name="T3" fmla="*/ 28 h 42"/>
                  <a:gd name="T4" fmla="*/ 0 w 43"/>
                  <a:gd name="T5" fmla="*/ 42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3" h="42">
                    <a:moveTo>
                      <a:pt x="0" y="42"/>
                    </a:moveTo>
                    <a:cubicBezTo>
                      <a:pt x="0" y="42"/>
                      <a:pt x="4" y="25"/>
                      <a:pt x="26" y="28"/>
                    </a:cubicBezTo>
                    <a:cubicBezTo>
                      <a:pt x="43" y="30"/>
                      <a:pt x="9" y="0"/>
                      <a:pt x="0" y="42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6" name="Freeform 61"/>
              <p:cNvSpPr/>
              <p:nvPr/>
            </p:nvSpPr>
            <p:spPr bwMode="auto">
              <a:xfrm>
                <a:off x="6913513" y="4187503"/>
                <a:ext cx="211138" cy="196850"/>
              </a:xfrm>
              <a:custGeom>
                <a:avLst/>
                <a:gdLst>
                  <a:gd name="T0" fmla="*/ 1 w 50"/>
                  <a:gd name="T1" fmla="*/ 12 h 46"/>
                  <a:gd name="T2" fmla="*/ 18 w 50"/>
                  <a:gd name="T3" fmla="*/ 42 h 46"/>
                  <a:gd name="T4" fmla="*/ 30 w 50"/>
                  <a:gd name="T5" fmla="*/ 11 h 46"/>
                  <a:gd name="T6" fmla="*/ 25 w 50"/>
                  <a:gd name="T7" fmla="*/ 20 h 46"/>
                  <a:gd name="T8" fmla="*/ 19 w 50"/>
                  <a:gd name="T9" fmla="*/ 39 h 46"/>
                  <a:gd name="T10" fmla="*/ 1 w 50"/>
                  <a:gd name="T11" fmla="*/ 12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0" h="46">
                    <a:moveTo>
                      <a:pt x="1" y="12"/>
                    </a:moveTo>
                    <a:cubicBezTo>
                      <a:pt x="1" y="12"/>
                      <a:pt x="0" y="38"/>
                      <a:pt x="18" y="42"/>
                    </a:cubicBezTo>
                    <a:cubicBezTo>
                      <a:pt x="35" y="46"/>
                      <a:pt x="50" y="22"/>
                      <a:pt x="30" y="11"/>
                    </a:cubicBezTo>
                    <a:cubicBezTo>
                      <a:pt x="11" y="0"/>
                      <a:pt x="11" y="22"/>
                      <a:pt x="25" y="20"/>
                    </a:cubicBezTo>
                    <a:cubicBezTo>
                      <a:pt x="33" y="19"/>
                      <a:pt x="38" y="39"/>
                      <a:pt x="19" y="39"/>
                    </a:cubicBezTo>
                    <a:cubicBezTo>
                      <a:pt x="19" y="39"/>
                      <a:pt x="4" y="39"/>
                      <a:pt x="1" y="12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7" name="Freeform 69"/>
              <p:cNvSpPr/>
              <p:nvPr/>
            </p:nvSpPr>
            <p:spPr bwMode="auto">
              <a:xfrm>
                <a:off x="6981776" y="4404991"/>
                <a:ext cx="312738" cy="603250"/>
              </a:xfrm>
              <a:custGeom>
                <a:avLst/>
                <a:gdLst>
                  <a:gd name="T0" fmla="*/ 74 w 74"/>
                  <a:gd name="T1" fmla="*/ 0 h 142"/>
                  <a:gd name="T2" fmla="*/ 59 w 74"/>
                  <a:gd name="T3" fmla="*/ 18 h 142"/>
                  <a:gd name="T4" fmla="*/ 45 w 74"/>
                  <a:gd name="T5" fmla="*/ 35 h 142"/>
                  <a:gd name="T6" fmla="*/ 39 w 74"/>
                  <a:gd name="T7" fmla="*/ 55 h 142"/>
                  <a:gd name="T8" fmla="*/ 33 w 74"/>
                  <a:gd name="T9" fmla="*/ 76 h 142"/>
                  <a:gd name="T10" fmla="*/ 59 w 74"/>
                  <a:gd name="T11" fmla="*/ 44 h 142"/>
                  <a:gd name="T12" fmla="*/ 67 w 74"/>
                  <a:gd name="T13" fmla="*/ 12 h 142"/>
                  <a:gd name="T14" fmla="*/ 68 w 74"/>
                  <a:gd name="T15" fmla="*/ 40 h 142"/>
                  <a:gd name="T16" fmla="*/ 70 w 74"/>
                  <a:gd name="T17" fmla="*/ 61 h 142"/>
                  <a:gd name="T18" fmla="*/ 31 w 74"/>
                  <a:gd name="T19" fmla="*/ 105 h 142"/>
                  <a:gd name="T20" fmla="*/ 0 w 74"/>
                  <a:gd name="T21" fmla="*/ 142 h 142"/>
                  <a:gd name="T22" fmla="*/ 12 w 74"/>
                  <a:gd name="T23" fmla="*/ 99 h 142"/>
                  <a:gd name="T24" fmla="*/ 30 w 74"/>
                  <a:gd name="T25" fmla="*/ 42 h 142"/>
                  <a:gd name="T26" fmla="*/ 50 w 74"/>
                  <a:gd name="T27" fmla="*/ 23 h 142"/>
                  <a:gd name="T28" fmla="*/ 74 w 74"/>
                  <a:gd name="T29" fmla="*/ 0 h 1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74" h="142">
                    <a:moveTo>
                      <a:pt x="74" y="0"/>
                    </a:moveTo>
                    <a:cubicBezTo>
                      <a:pt x="70" y="6"/>
                      <a:pt x="64" y="13"/>
                      <a:pt x="59" y="18"/>
                    </a:cubicBezTo>
                    <a:cubicBezTo>
                      <a:pt x="54" y="24"/>
                      <a:pt x="49" y="28"/>
                      <a:pt x="45" y="35"/>
                    </a:cubicBezTo>
                    <a:cubicBezTo>
                      <a:pt x="42" y="41"/>
                      <a:pt x="40" y="48"/>
                      <a:pt x="39" y="55"/>
                    </a:cubicBezTo>
                    <a:cubicBezTo>
                      <a:pt x="38" y="62"/>
                      <a:pt x="36" y="69"/>
                      <a:pt x="33" y="76"/>
                    </a:cubicBezTo>
                    <a:cubicBezTo>
                      <a:pt x="42" y="65"/>
                      <a:pt x="54" y="58"/>
                      <a:pt x="59" y="44"/>
                    </a:cubicBezTo>
                    <a:cubicBezTo>
                      <a:pt x="63" y="34"/>
                      <a:pt x="61" y="22"/>
                      <a:pt x="67" y="12"/>
                    </a:cubicBezTo>
                    <a:cubicBezTo>
                      <a:pt x="64" y="18"/>
                      <a:pt x="67" y="34"/>
                      <a:pt x="68" y="40"/>
                    </a:cubicBezTo>
                    <a:cubicBezTo>
                      <a:pt x="69" y="48"/>
                      <a:pt x="71" y="54"/>
                      <a:pt x="70" y="61"/>
                    </a:cubicBezTo>
                    <a:cubicBezTo>
                      <a:pt x="65" y="80"/>
                      <a:pt x="45" y="92"/>
                      <a:pt x="31" y="105"/>
                    </a:cubicBezTo>
                    <a:cubicBezTo>
                      <a:pt x="18" y="117"/>
                      <a:pt x="9" y="129"/>
                      <a:pt x="0" y="142"/>
                    </a:cubicBezTo>
                    <a:cubicBezTo>
                      <a:pt x="7" y="130"/>
                      <a:pt x="10" y="113"/>
                      <a:pt x="12" y="99"/>
                    </a:cubicBezTo>
                    <a:cubicBezTo>
                      <a:pt x="15" y="77"/>
                      <a:pt x="17" y="60"/>
                      <a:pt x="30" y="42"/>
                    </a:cubicBezTo>
                    <a:cubicBezTo>
                      <a:pt x="37" y="34"/>
                      <a:pt x="42" y="30"/>
                      <a:pt x="50" y="23"/>
                    </a:cubicBezTo>
                    <a:cubicBezTo>
                      <a:pt x="62" y="12"/>
                      <a:pt x="73" y="0"/>
                      <a:pt x="74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" name="Freeform 71"/>
              <p:cNvSpPr/>
              <p:nvPr/>
            </p:nvSpPr>
            <p:spPr bwMode="auto">
              <a:xfrm>
                <a:off x="6507113" y="4455791"/>
                <a:ext cx="711200" cy="552450"/>
              </a:xfrm>
              <a:custGeom>
                <a:avLst/>
                <a:gdLst>
                  <a:gd name="T0" fmla="*/ 168 w 168"/>
                  <a:gd name="T1" fmla="*/ 0 h 130"/>
                  <a:gd name="T2" fmla="*/ 75 w 168"/>
                  <a:gd name="T3" fmla="*/ 53 h 130"/>
                  <a:gd name="T4" fmla="*/ 11 w 168"/>
                  <a:gd name="T5" fmla="*/ 77 h 130"/>
                  <a:gd name="T6" fmla="*/ 57 w 168"/>
                  <a:gd name="T7" fmla="*/ 97 h 130"/>
                  <a:gd name="T8" fmla="*/ 40 w 168"/>
                  <a:gd name="T9" fmla="*/ 73 h 130"/>
                  <a:gd name="T10" fmla="*/ 34 w 168"/>
                  <a:gd name="T11" fmla="*/ 85 h 130"/>
                  <a:gd name="T12" fmla="*/ 48 w 168"/>
                  <a:gd name="T13" fmla="*/ 83 h 130"/>
                  <a:gd name="T14" fmla="*/ 36 w 168"/>
                  <a:gd name="T15" fmla="*/ 108 h 130"/>
                  <a:gd name="T16" fmla="*/ 15 w 168"/>
                  <a:gd name="T17" fmla="*/ 80 h 130"/>
                  <a:gd name="T18" fmla="*/ 74 w 168"/>
                  <a:gd name="T19" fmla="*/ 58 h 130"/>
                  <a:gd name="T20" fmla="*/ 103 w 168"/>
                  <a:gd name="T21" fmla="*/ 51 h 130"/>
                  <a:gd name="T22" fmla="*/ 167 w 168"/>
                  <a:gd name="T23" fmla="*/ 1 h 1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68" h="130">
                    <a:moveTo>
                      <a:pt x="168" y="0"/>
                    </a:moveTo>
                    <a:cubicBezTo>
                      <a:pt x="116" y="42"/>
                      <a:pt x="103" y="47"/>
                      <a:pt x="75" y="53"/>
                    </a:cubicBezTo>
                    <a:cubicBezTo>
                      <a:pt x="54" y="57"/>
                      <a:pt x="21" y="52"/>
                      <a:pt x="11" y="77"/>
                    </a:cubicBezTo>
                    <a:cubicBezTo>
                      <a:pt x="0" y="103"/>
                      <a:pt x="39" y="130"/>
                      <a:pt x="57" y="97"/>
                    </a:cubicBezTo>
                    <a:cubicBezTo>
                      <a:pt x="64" y="84"/>
                      <a:pt x="51" y="71"/>
                      <a:pt x="40" y="73"/>
                    </a:cubicBezTo>
                    <a:cubicBezTo>
                      <a:pt x="34" y="74"/>
                      <a:pt x="29" y="79"/>
                      <a:pt x="34" y="85"/>
                    </a:cubicBezTo>
                    <a:cubicBezTo>
                      <a:pt x="40" y="90"/>
                      <a:pt x="44" y="80"/>
                      <a:pt x="48" y="83"/>
                    </a:cubicBezTo>
                    <a:cubicBezTo>
                      <a:pt x="58" y="90"/>
                      <a:pt x="51" y="107"/>
                      <a:pt x="36" y="108"/>
                    </a:cubicBezTo>
                    <a:cubicBezTo>
                      <a:pt x="27" y="108"/>
                      <a:pt x="9" y="100"/>
                      <a:pt x="15" y="80"/>
                    </a:cubicBezTo>
                    <a:cubicBezTo>
                      <a:pt x="21" y="57"/>
                      <a:pt x="59" y="60"/>
                      <a:pt x="74" y="58"/>
                    </a:cubicBezTo>
                    <a:cubicBezTo>
                      <a:pt x="83" y="57"/>
                      <a:pt x="95" y="55"/>
                      <a:pt x="103" y="51"/>
                    </a:cubicBezTo>
                    <a:cubicBezTo>
                      <a:pt x="118" y="45"/>
                      <a:pt x="140" y="30"/>
                      <a:pt x="167" y="1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</p:grpSp>
      <p:sp>
        <p:nvSpPr>
          <p:cNvPr id="82" name="Freeform 72"/>
          <p:cNvSpPr>
            <a:spLocks noEditPoints="1"/>
          </p:cNvSpPr>
          <p:nvPr/>
        </p:nvSpPr>
        <p:spPr bwMode="auto">
          <a:xfrm>
            <a:off x="9614942" y="4357931"/>
            <a:ext cx="2489457" cy="1980400"/>
          </a:xfrm>
          <a:custGeom>
            <a:avLst/>
            <a:gdLst>
              <a:gd name="T0" fmla="*/ 206 w 702"/>
              <a:gd name="T1" fmla="*/ 373 h 557"/>
              <a:gd name="T2" fmla="*/ 35 w 702"/>
              <a:gd name="T3" fmla="*/ 325 h 557"/>
              <a:gd name="T4" fmla="*/ 168 w 702"/>
              <a:gd name="T5" fmla="*/ 337 h 557"/>
              <a:gd name="T6" fmla="*/ 137 w 702"/>
              <a:gd name="T7" fmla="*/ 310 h 557"/>
              <a:gd name="T8" fmla="*/ 154 w 702"/>
              <a:gd name="T9" fmla="*/ 349 h 557"/>
              <a:gd name="T10" fmla="*/ 80 w 702"/>
              <a:gd name="T11" fmla="*/ 408 h 557"/>
              <a:gd name="T12" fmla="*/ 110 w 702"/>
              <a:gd name="T13" fmla="*/ 275 h 557"/>
              <a:gd name="T14" fmla="*/ 196 w 702"/>
              <a:gd name="T15" fmla="*/ 384 h 557"/>
              <a:gd name="T16" fmla="*/ 0 w 702"/>
              <a:gd name="T17" fmla="*/ 475 h 557"/>
              <a:gd name="T18" fmla="*/ 40 w 702"/>
              <a:gd name="T19" fmla="*/ 488 h 557"/>
              <a:gd name="T20" fmla="*/ 206 w 702"/>
              <a:gd name="T21" fmla="*/ 373 h 557"/>
              <a:gd name="T22" fmla="*/ 439 w 702"/>
              <a:gd name="T23" fmla="*/ 328 h 557"/>
              <a:gd name="T24" fmla="*/ 299 w 702"/>
              <a:gd name="T25" fmla="*/ 436 h 557"/>
              <a:gd name="T26" fmla="*/ 377 w 702"/>
              <a:gd name="T27" fmla="*/ 350 h 557"/>
              <a:gd name="T28" fmla="*/ 385 w 702"/>
              <a:gd name="T29" fmla="*/ 330 h 557"/>
              <a:gd name="T30" fmla="*/ 394 w 702"/>
              <a:gd name="T31" fmla="*/ 303 h 557"/>
              <a:gd name="T32" fmla="*/ 330 w 702"/>
              <a:gd name="T33" fmla="*/ 52 h 557"/>
              <a:gd name="T34" fmla="*/ 193 w 702"/>
              <a:gd name="T35" fmla="*/ 168 h 557"/>
              <a:gd name="T36" fmla="*/ 302 w 702"/>
              <a:gd name="T37" fmla="*/ 174 h 557"/>
              <a:gd name="T38" fmla="*/ 199 w 702"/>
              <a:gd name="T39" fmla="*/ 163 h 557"/>
              <a:gd name="T40" fmla="*/ 329 w 702"/>
              <a:gd name="T41" fmla="*/ 58 h 557"/>
              <a:gd name="T42" fmla="*/ 391 w 702"/>
              <a:gd name="T43" fmla="*/ 259 h 557"/>
              <a:gd name="T44" fmla="*/ 260 w 702"/>
              <a:gd name="T45" fmla="*/ 240 h 557"/>
              <a:gd name="T46" fmla="*/ 318 w 702"/>
              <a:gd name="T47" fmla="*/ 277 h 557"/>
              <a:gd name="T48" fmla="*/ 290 w 702"/>
              <a:gd name="T49" fmla="*/ 277 h 557"/>
              <a:gd name="T50" fmla="*/ 273 w 702"/>
              <a:gd name="T51" fmla="*/ 242 h 557"/>
              <a:gd name="T52" fmla="*/ 355 w 702"/>
              <a:gd name="T53" fmla="*/ 234 h 557"/>
              <a:gd name="T54" fmla="*/ 357 w 702"/>
              <a:gd name="T55" fmla="*/ 349 h 557"/>
              <a:gd name="T56" fmla="*/ 44 w 702"/>
              <a:gd name="T57" fmla="*/ 490 h 557"/>
              <a:gd name="T58" fmla="*/ 256 w 702"/>
              <a:gd name="T59" fmla="*/ 459 h 557"/>
              <a:gd name="T60" fmla="*/ 298 w 702"/>
              <a:gd name="T61" fmla="*/ 493 h 557"/>
              <a:gd name="T62" fmla="*/ 336 w 702"/>
              <a:gd name="T63" fmla="*/ 524 h 557"/>
              <a:gd name="T64" fmla="*/ 441 w 702"/>
              <a:gd name="T65" fmla="*/ 546 h 557"/>
              <a:gd name="T66" fmla="*/ 521 w 702"/>
              <a:gd name="T67" fmla="*/ 557 h 557"/>
              <a:gd name="T68" fmla="*/ 448 w 702"/>
              <a:gd name="T69" fmla="*/ 511 h 557"/>
              <a:gd name="T70" fmla="*/ 361 w 702"/>
              <a:gd name="T71" fmla="*/ 450 h 557"/>
              <a:gd name="T72" fmla="*/ 324 w 702"/>
              <a:gd name="T73" fmla="*/ 458 h 557"/>
              <a:gd name="T74" fmla="*/ 275 w 702"/>
              <a:gd name="T75" fmla="*/ 465 h 557"/>
              <a:gd name="T76" fmla="*/ 334 w 702"/>
              <a:gd name="T77" fmla="*/ 473 h 557"/>
              <a:gd name="T78" fmla="*/ 395 w 702"/>
              <a:gd name="T79" fmla="*/ 512 h 557"/>
              <a:gd name="T80" fmla="*/ 356 w 702"/>
              <a:gd name="T81" fmla="*/ 507 h 557"/>
              <a:gd name="T82" fmla="*/ 320 w 702"/>
              <a:gd name="T83" fmla="*/ 500 h 557"/>
              <a:gd name="T84" fmla="*/ 287 w 702"/>
              <a:gd name="T85" fmla="*/ 478 h 557"/>
              <a:gd name="T86" fmla="*/ 258 w 702"/>
              <a:gd name="T87" fmla="*/ 459 h 557"/>
              <a:gd name="T88" fmla="*/ 263 w 702"/>
              <a:gd name="T89" fmla="*/ 456 h 557"/>
              <a:gd name="T90" fmla="*/ 444 w 702"/>
              <a:gd name="T91" fmla="*/ 336 h 557"/>
              <a:gd name="T92" fmla="*/ 602 w 702"/>
              <a:gd name="T93" fmla="*/ 301 h 557"/>
              <a:gd name="T94" fmla="*/ 585 w 702"/>
              <a:gd name="T95" fmla="*/ 424 h 557"/>
              <a:gd name="T96" fmla="*/ 505 w 702"/>
              <a:gd name="T97" fmla="*/ 337 h 557"/>
              <a:gd name="T98" fmla="*/ 562 w 702"/>
              <a:gd name="T99" fmla="*/ 315 h 557"/>
              <a:gd name="T100" fmla="*/ 498 w 702"/>
              <a:gd name="T101" fmla="*/ 326 h 557"/>
              <a:gd name="T102" fmla="*/ 621 w 702"/>
              <a:gd name="T103" fmla="*/ 414 h 557"/>
              <a:gd name="T104" fmla="*/ 439 w 702"/>
              <a:gd name="T105" fmla="*/ 328 h 5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702" h="557">
                <a:moveTo>
                  <a:pt x="206" y="373"/>
                </a:moveTo>
                <a:cubicBezTo>
                  <a:pt x="216" y="248"/>
                  <a:pt x="56" y="229"/>
                  <a:pt x="35" y="325"/>
                </a:cubicBezTo>
                <a:cubicBezTo>
                  <a:pt x="9" y="442"/>
                  <a:pt x="188" y="451"/>
                  <a:pt x="168" y="337"/>
                </a:cubicBezTo>
                <a:cubicBezTo>
                  <a:pt x="168" y="337"/>
                  <a:pt x="153" y="299"/>
                  <a:pt x="137" y="310"/>
                </a:cubicBezTo>
                <a:cubicBezTo>
                  <a:pt x="120" y="321"/>
                  <a:pt x="145" y="338"/>
                  <a:pt x="154" y="349"/>
                </a:cubicBezTo>
                <a:cubicBezTo>
                  <a:pt x="169" y="367"/>
                  <a:pt x="143" y="432"/>
                  <a:pt x="80" y="408"/>
                </a:cubicBezTo>
                <a:cubicBezTo>
                  <a:pt x="17" y="384"/>
                  <a:pt x="30" y="277"/>
                  <a:pt x="110" y="275"/>
                </a:cubicBezTo>
                <a:cubicBezTo>
                  <a:pt x="189" y="274"/>
                  <a:pt x="204" y="342"/>
                  <a:pt x="196" y="384"/>
                </a:cubicBezTo>
                <a:cubicBezTo>
                  <a:pt x="196" y="384"/>
                  <a:pt x="189" y="483"/>
                  <a:pt x="0" y="475"/>
                </a:cubicBezTo>
                <a:cubicBezTo>
                  <a:pt x="0" y="475"/>
                  <a:pt x="25" y="486"/>
                  <a:pt x="40" y="488"/>
                </a:cubicBezTo>
                <a:cubicBezTo>
                  <a:pt x="40" y="488"/>
                  <a:pt x="198" y="481"/>
                  <a:pt x="206" y="373"/>
                </a:cubicBezTo>
                <a:close/>
                <a:moveTo>
                  <a:pt x="439" y="328"/>
                </a:moveTo>
                <a:cubicBezTo>
                  <a:pt x="369" y="412"/>
                  <a:pt x="322" y="432"/>
                  <a:pt x="299" y="436"/>
                </a:cubicBezTo>
                <a:cubicBezTo>
                  <a:pt x="330" y="416"/>
                  <a:pt x="358" y="388"/>
                  <a:pt x="377" y="350"/>
                </a:cubicBezTo>
                <a:cubicBezTo>
                  <a:pt x="380" y="343"/>
                  <a:pt x="382" y="337"/>
                  <a:pt x="385" y="330"/>
                </a:cubicBezTo>
                <a:cubicBezTo>
                  <a:pt x="388" y="324"/>
                  <a:pt x="391" y="315"/>
                  <a:pt x="394" y="303"/>
                </a:cubicBezTo>
                <a:cubicBezTo>
                  <a:pt x="394" y="303"/>
                  <a:pt x="456" y="113"/>
                  <a:pt x="330" y="52"/>
                </a:cubicBezTo>
                <a:cubicBezTo>
                  <a:pt x="224" y="0"/>
                  <a:pt x="150" y="102"/>
                  <a:pt x="193" y="168"/>
                </a:cubicBezTo>
                <a:cubicBezTo>
                  <a:pt x="193" y="168"/>
                  <a:pt x="237" y="231"/>
                  <a:pt x="302" y="174"/>
                </a:cubicBezTo>
                <a:cubicBezTo>
                  <a:pt x="302" y="174"/>
                  <a:pt x="235" y="223"/>
                  <a:pt x="199" y="163"/>
                </a:cubicBezTo>
                <a:cubicBezTo>
                  <a:pt x="163" y="104"/>
                  <a:pt x="246" y="17"/>
                  <a:pt x="329" y="58"/>
                </a:cubicBezTo>
                <a:cubicBezTo>
                  <a:pt x="392" y="89"/>
                  <a:pt x="406" y="171"/>
                  <a:pt x="391" y="259"/>
                </a:cubicBezTo>
                <a:cubicBezTo>
                  <a:pt x="373" y="192"/>
                  <a:pt x="280" y="183"/>
                  <a:pt x="260" y="240"/>
                </a:cubicBezTo>
                <a:cubicBezTo>
                  <a:pt x="242" y="292"/>
                  <a:pt x="297" y="327"/>
                  <a:pt x="318" y="277"/>
                </a:cubicBezTo>
                <a:cubicBezTo>
                  <a:pt x="318" y="277"/>
                  <a:pt x="308" y="265"/>
                  <a:pt x="290" y="277"/>
                </a:cubicBezTo>
                <a:cubicBezTo>
                  <a:pt x="290" y="277"/>
                  <a:pt x="256" y="282"/>
                  <a:pt x="273" y="242"/>
                </a:cubicBezTo>
                <a:cubicBezTo>
                  <a:pt x="273" y="242"/>
                  <a:pt x="302" y="188"/>
                  <a:pt x="355" y="234"/>
                </a:cubicBezTo>
                <a:cubicBezTo>
                  <a:pt x="355" y="234"/>
                  <a:pt x="398" y="262"/>
                  <a:pt x="357" y="349"/>
                </a:cubicBezTo>
                <a:cubicBezTo>
                  <a:pt x="357" y="349"/>
                  <a:pt x="297" y="495"/>
                  <a:pt x="44" y="490"/>
                </a:cubicBezTo>
                <a:cubicBezTo>
                  <a:pt x="44" y="490"/>
                  <a:pt x="157" y="502"/>
                  <a:pt x="256" y="459"/>
                </a:cubicBezTo>
                <a:cubicBezTo>
                  <a:pt x="264" y="466"/>
                  <a:pt x="281" y="478"/>
                  <a:pt x="298" y="493"/>
                </a:cubicBezTo>
                <a:cubicBezTo>
                  <a:pt x="312" y="506"/>
                  <a:pt x="321" y="515"/>
                  <a:pt x="336" y="524"/>
                </a:cubicBezTo>
                <a:cubicBezTo>
                  <a:pt x="371" y="545"/>
                  <a:pt x="402" y="545"/>
                  <a:pt x="441" y="546"/>
                </a:cubicBezTo>
                <a:cubicBezTo>
                  <a:pt x="467" y="546"/>
                  <a:pt x="496" y="547"/>
                  <a:pt x="521" y="557"/>
                </a:cubicBezTo>
                <a:cubicBezTo>
                  <a:pt x="495" y="544"/>
                  <a:pt x="471" y="531"/>
                  <a:pt x="448" y="511"/>
                </a:cubicBezTo>
                <a:cubicBezTo>
                  <a:pt x="422" y="488"/>
                  <a:pt x="396" y="454"/>
                  <a:pt x="361" y="450"/>
                </a:cubicBezTo>
                <a:cubicBezTo>
                  <a:pt x="348" y="449"/>
                  <a:pt x="338" y="454"/>
                  <a:pt x="324" y="458"/>
                </a:cubicBezTo>
                <a:cubicBezTo>
                  <a:pt x="313" y="461"/>
                  <a:pt x="286" y="469"/>
                  <a:pt x="275" y="465"/>
                </a:cubicBezTo>
                <a:cubicBezTo>
                  <a:pt x="294" y="473"/>
                  <a:pt x="314" y="468"/>
                  <a:pt x="334" y="473"/>
                </a:cubicBezTo>
                <a:cubicBezTo>
                  <a:pt x="360" y="478"/>
                  <a:pt x="375" y="499"/>
                  <a:pt x="395" y="512"/>
                </a:cubicBezTo>
                <a:cubicBezTo>
                  <a:pt x="383" y="508"/>
                  <a:pt x="370" y="507"/>
                  <a:pt x="356" y="507"/>
                </a:cubicBezTo>
                <a:cubicBezTo>
                  <a:pt x="344" y="506"/>
                  <a:pt x="332" y="504"/>
                  <a:pt x="320" y="500"/>
                </a:cubicBezTo>
                <a:cubicBezTo>
                  <a:pt x="308" y="494"/>
                  <a:pt x="298" y="487"/>
                  <a:pt x="287" y="478"/>
                </a:cubicBezTo>
                <a:cubicBezTo>
                  <a:pt x="279" y="472"/>
                  <a:pt x="268" y="465"/>
                  <a:pt x="258" y="459"/>
                </a:cubicBezTo>
                <a:cubicBezTo>
                  <a:pt x="260" y="458"/>
                  <a:pt x="261" y="457"/>
                  <a:pt x="263" y="456"/>
                </a:cubicBezTo>
                <a:cubicBezTo>
                  <a:pt x="346" y="467"/>
                  <a:pt x="444" y="336"/>
                  <a:pt x="444" y="336"/>
                </a:cubicBezTo>
                <a:cubicBezTo>
                  <a:pt x="491" y="268"/>
                  <a:pt x="558" y="267"/>
                  <a:pt x="602" y="301"/>
                </a:cubicBezTo>
                <a:cubicBezTo>
                  <a:pt x="646" y="334"/>
                  <a:pt x="640" y="397"/>
                  <a:pt x="585" y="424"/>
                </a:cubicBezTo>
                <a:cubicBezTo>
                  <a:pt x="523" y="454"/>
                  <a:pt x="480" y="375"/>
                  <a:pt x="505" y="337"/>
                </a:cubicBezTo>
                <a:cubicBezTo>
                  <a:pt x="530" y="299"/>
                  <a:pt x="562" y="315"/>
                  <a:pt x="562" y="315"/>
                </a:cubicBezTo>
                <a:cubicBezTo>
                  <a:pt x="527" y="290"/>
                  <a:pt x="498" y="326"/>
                  <a:pt x="498" y="326"/>
                </a:cubicBezTo>
                <a:cubicBezTo>
                  <a:pt x="436" y="397"/>
                  <a:pt x="540" y="505"/>
                  <a:pt x="621" y="414"/>
                </a:cubicBezTo>
                <a:cubicBezTo>
                  <a:pt x="702" y="322"/>
                  <a:pt x="543" y="202"/>
                  <a:pt x="439" y="328"/>
                </a:cubicBezTo>
                <a:close/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83" name="Freeform 73"/>
          <p:cNvSpPr/>
          <p:nvPr/>
        </p:nvSpPr>
        <p:spPr bwMode="auto">
          <a:xfrm>
            <a:off x="8958353" y="4304766"/>
            <a:ext cx="418676" cy="333611"/>
          </a:xfrm>
          <a:custGeom>
            <a:avLst/>
            <a:gdLst>
              <a:gd name="T0" fmla="*/ 118 w 118"/>
              <a:gd name="T1" fmla="*/ 0 h 94"/>
              <a:gd name="T2" fmla="*/ 105 w 118"/>
              <a:gd name="T3" fmla="*/ 9 h 94"/>
              <a:gd name="T4" fmla="*/ 89 w 118"/>
              <a:gd name="T5" fmla="*/ 16 h 94"/>
              <a:gd name="T6" fmla="*/ 55 w 118"/>
              <a:gd name="T7" fmla="*/ 21 h 94"/>
              <a:gd name="T8" fmla="*/ 13 w 118"/>
              <a:gd name="T9" fmla="*/ 33 h 94"/>
              <a:gd name="T10" fmla="*/ 3 w 118"/>
              <a:gd name="T11" fmla="*/ 65 h 94"/>
              <a:gd name="T12" fmla="*/ 40 w 118"/>
              <a:gd name="T13" fmla="*/ 86 h 94"/>
              <a:gd name="T14" fmla="*/ 54 w 118"/>
              <a:gd name="T15" fmla="*/ 67 h 94"/>
              <a:gd name="T16" fmla="*/ 42 w 118"/>
              <a:gd name="T17" fmla="*/ 47 h 94"/>
              <a:gd name="T18" fmla="*/ 22 w 118"/>
              <a:gd name="T19" fmla="*/ 56 h 94"/>
              <a:gd name="T20" fmla="*/ 30 w 118"/>
              <a:gd name="T21" fmla="*/ 73 h 94"/>
              <a:gd name="T22" fmla="*/ 36 w 118"/>
              <a:gd name="T23" fmla="*/ 66 h 94"/>
              <a:gd name="T24" fmla="*/ 30 w 118"/>
              <a:gd name="T25" fmla="*/ 58 h 94"/>
              <a:gd name="T26" fmla="*/ 42 w 118"/>
              <a:gd name="T27" fmla="*/ 50 h 94"/>
              <a:gd name="T28" fmla="*/ 26 w 118"/>
              <a:gd name="T29" fmla="*/ 76 h 94"/>
              <a:gd name="T30" fmla="*/ 24 w 118"/>
              <a:gd name="T31" fmla="*/ 38 h 94"/>
              <a:gd name="T32" fmla="*/ 69 w 118"/>
              <a:gd name="T33" fmla="*/ 30 h 94"/>
              <a:gd name="T34" fmla="*/ 111 w 118"/>
              <a:gd name="T35" fmla="*/ 7 h 94"/>
              <a:gd name="T36" fmla="*/ 118 w 118"/>
              <a:gd name="T37" fmla="*/ 0 h 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18" h="94">
                <a:moveTo>
                  <a:pt x="118" y="0"/>
                </a:moveTo>
                <a:cubicBezTo>
                  <a:pt x="115" y="4"/>
                  <a:pt x="109" y="6"/>
                  <a:pt x="105" y="9"/>
                </a:cubicBezTo>
                <a:cubicBezTo>
                  <a:pt x="100" y="12"/>
                  <a:pt x="95" y="14"/>
                  <a:pt x="89" y="16"/>
                </a:cubicBezTo>
                <a:cubicBezTo>
                  <a:pt x="78" y="19"/>
                  <a:pt x="66" y="21"/>
                  <a:pt x="55" y="21"/>
                </a:cubicBezTo>
                <a:cubicBezTo>
                  <a:pt x="40" y="21"/>
                  <a:pt x="24" y="22"/>
                  <a:pt x="13" y="33"/>
                </a:cubicBezTo>
                <a:cubicBezTo>
                  <a:pt x="3" y="43"/>
                  <a:pt x="0" y="52"/>
                  <a:pt x="3" y="65"/>
                </a:cubicBezTo>
                <a:cubicBezTo>
                  <a:pt x="5" y="80"/>
                  <a:pt x="23" y="94"/>
                  <a:pt x="40" y="86"/>
                </a:cubicBezTo>
                <a:cubicBezTo>
                  <a:pt x="48" y="82"/>
                  <a:pt x="54" y="76"/>
                  <a:pt x="54" y="67"/>
                </a:cubicBezTo>
                <a:cubicBezTo>
                  <a:pt x="54" y="59"/>
                  <a:pt x="50" y="49"/>
                  <a:pt x="42" y="47"/>
                </a:cubicBezTo>
                <a:cubicBezTo>
                  <a:pt x="34" y="44"/>
                  <a:pt x="25" y="50"/>
                  <a:pt x="22" y="56"/>
                </a:cubicBezTo>
                <a:cubicBezTo>
                  <a:pt x="19" y="62"/>
                  <a:pt x="22" y="74"/>
                  <a:pt x="30" y="73"/>
                </a:cubicBezTo>
                <a:cubicBezTo>
                  <a:pt x="33" y="72"/>
                  <a:pt x="35" y="70"/>
                  <a:pt x="36" y="66"/>
                </a:cubicBezTo>
                <a:cubicBezTo>
                  <a:pt x="36" y="61"/>
                  <a:pt x="33" y="61"/>
                  <a:pt x="30" y="58"/>
                </a:cubicBezTo>
                <a:cubicBezTo>
                  <a:pt x="25" y="52"/>
                  <a:pt x="36" y="47"/>
                  <a:pt x="42" y="50"/>
                </a:cubicBezTo>
                <a:cubicBezTo>
                  <a:pt x="59" y="59"/>
                  <a:pt x="43" y="82"/>
                  <a:pt x="26" y="76"/>
                </a:cubicBezTo>
                <a:cubicBezTo>
                  <a:pt x="10" y="70"/>
                  <a:pt x="11" y="47"/>
                  <a:pt x="24" y="38"/>
                </a:cubicBezTo>
                <a:cubicBezTo>
                  <a:pt x="36" y="30"/>
                  <a:pt x="55" y="33"/>
                  <a:pt x="69" y="30"/>
                </a:cubicBezTo>
                <a:cubicBezTo>
                  <a:pt x="84" y="26"/>
                  <a:pt x="99" y="17"/>
                  <a:pt x="111" y="7"/>
                </a:cubicBezTo>
                <a:cubicBezTo>
                  <a:pt x="113" y="5"/>
                  <a:pt x="116" y="3"/>
                  <a:pt x="118" y="0"/>
                </a:cubicBezTo>
                <a:close/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84" name="Freeform 74"/>
          <p:cNvSpPr/>
          <p:nvPr/>
        </p:nvSpPr>
        <p:spPr bwMode="auto">
          <a:xfrm>
            <a:off x="9391649" y="4368564"/>
            <a:ext cx="225952" cy="483802"/>
          </a:xfrm>
          <a:custGeom>
            <a:avLst/>
            <a:gdLst>
              <a:gd name="T0" fmla="*/ 25 w 64"/>
              <a:gd name="T1" fmla="*/ 0 h 136"/>
              <a:gd name="T2" fmla="*/ 26 w 64"/>
              <a:gd name="T3" fmla="*/ 15 h 136"/>
              <a:gd name="T4" fmla="*/ 25 w 64"/>
              <a:gd name="T5" fmla="*/ 32 h 136"/>
              <a:gd name="T6" fmla="*/ 13 w 64"/>
              <a:gd name="T7" fmla="*/ 65 h 136"/>
              <a:gd name="T8" fmla="*/ 4 w 64"/>
              <a:gd name="T9" fmla="*/ 108 h 136"/>
              <a:gd name="T10" fmla="*/ 26 w 64"/>
              <a:gd name="T11" fmla="*/ 132 h 136"/>
              <a:gd name="T12" fmla="*/ 63 w 64"/>
              <a:gd name="T13" fmla="*/ 109 h 136"/>
              <a:gd name="T14" fmla="*/ 53 w 64"/>
              <a:gd name="T15" fmla="*/ 87 h 136"/>
              <a:gd name="T16" fmla="*/ 29 w 64"/>
              <a:gd name="T17" fmla="*/ 89 h 136"/>
              <a:gd name="T18" fmla="*/ 29 w 64"/>
              <a:gd name="T19" fmla="*/ 111 h 136"/>
              <a:gd name="T20" fmla="*/ 47 w 64"/>
              <a:gd name="T21" fmla="*/ 112 h 136"/>
              <a:gd name="T22" fmla="*/ 43 w 64"/>
              <a:gd name="T23" fmla="*/ 103 h 136"/>
              <a:gd name="T24" fmla="*/ 34 w 64"/>
              <a:gd name="T25" fmla="*/ 104 h 136"/>
              <a:gd name="T26" fmla="*/ 32 w 64"/>
              <a:gd name="T27" fmla="*/ 90 h 136"/>
              <a:gd name="T28" fmla="*/ 48 w 64"/>
              <a:gd name="T29" fmla="*/ 116 h 136"/>
              <a:gd name="T30" fmla="*/ 13 w 64"/>
              <a:gd name="T31" fmla="*/ 100 h 136"/>
              <a:gd name="T32" fmla="*/ 27 w 64"/>
              <a:gd name="T33" fmla="*/ 57 h 136"/>
              <a:gd name="T34" fmla="*/ 27 w 64"/>
              <a:gd name="T35" fmla="*/ 9 h 136"/>
              <a:gd name="T36" fmla="*/ 25 w 64"/>
              <a:gd name="T37" fmla="*/ 0 h 1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64" h="136">
                <a:moveTo>
                  <a:pt x="25" y="0"/>
                </a:moveTo>
                <a:cubicBezTo>
                  <a:pt x="27" y="4"/>
                  <a:pt x="26" y="10"/>
                  <a:pt x="26" y="15"/>
                </a:cubicBezTo>
                <a:cubicBezTo>
                  <a:pt x="27" y="21"/>
                  <a:pt x="26" y="27"/>
                  <a:pt x="25" y="32"/>
                </a:cubicBezTo>
                <a:cubicBezTo>
                  <a:pt x="23" y="44"/>
                  <a:pt x="18" y="55"/>
                  <a:pt x="13" y="65"/>
                </a:cubicBezTo>
                <a:cubicBezTo>
                  <a:pt x="6" y="78"/>
                  <a:pt x="0" y="93"/>
                  <a:pt x="4" y="108"/>
                </a:cubicBezTo>
                <a:cubicBezTo>
                  <a:pt x="7" y="121"/>
                  <a:pt x="14" y="127"/>
                  <a:pt x="26" y="132"/>
                </a:cubicBezTo>
                <a:cubicBezTo>
                  <a:pt x="41" y="136"/>
                  <a:pt x="62" y="128"/>
                  <a:pt x="63" y="109"/>
                </a:cubicBezTo>
                <a:cubicBezTo>
                  <a:pt x="64" y="101"/>
                  <a:pt x="61" y="92"/>
                  <a:pt x="53" y="87"/>
                </a:cubicBezTo>
                <a:cubicBezTo>
                  <a:pt x="46" y="84"/>
                  <a:pt x="35" y="83"/>
                  <a:pt x="29" y="89"/>
                </a:cubicBezTo>
                <a:cubicBezTo>
                  <a:pt x="24" y="94"/>
                  <a:pt x="24" y="105"/>
                  <a:pt x="29" y="111"/>
                </a:cubicBezTo>
                <a:cubicBezTo>
                  <a:pt x="32" y="116"/>
                  <a:pt x="44" y="119"/>
                  <a:pt x="47" y="112"/>
                </a:cubicBezTo>
                <a:cubicBezTo>
                  <a:pt x="48" y="109"/>
                  <a:pt x="46" y="105"/>
                  <a:pt x="43" y="103"/>
                </a:cubicBezTo>
                <a:cubicBezTo>
                  <a:pt x="39" y="100"/>
                  <a:pt x="38" y="103"/>
                  <a:pt x="34" y="104"/>
                </a:cubicBezTo>
                <a:cubicBezTo>
                  <a:pt x="26" y="106"/>
                  <a:pt x="27" y="94"/>
                  <a:pt x="32" y="90"/>
                </a:cubicBezTo>
                <a:cubicBezTo>
                  <a:pt x="49" y="79"/>
                  <a:pt x="61" y="105"/>
                  <a:pt x="48" y="116"/>
                </a:cubicBezTo>
                <a:cubicBezTo>
                  <a:pt x="35" y="127"/>
                  <a:pt x="15" y="116"/>
                  <a:pt x="13" y="100"/>
                </a:cubicBezTo>
                <a:cubicBezTo>
                  <a:pt x="12" y="86"/>
                  <a:pt x="24" y="70"/>
                  <a:pt x="27" y="57"/>
                </a:cubicBezTo>
                <a:cubicBezTo>
                  <a:pt x="32" y="42"/>
                  <a:pt x="31" y="24"/>
                  <a:pt x="27" y="9"/>
                </a:cubicBezTo>
                <a:cubicBezTo>
                  <a:pt x="27" y="6"/>
                  <a:pt x="26" y="3"/>
                  <a:pt x="25" y="0"/>
                </a:cubicBezTo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85" name="Freeform 75"/>
          <p:cNvSpPr/>
          <p:nvPr/>
        </p:nvSpPr>
        <p:spPr bwMode="auto">
          <a:xfrm>
            <a:off x="9564436" y="4307424"/>
            <a:ext cx="461208" cy="271142"/>
          </a:xfrm>
          <a:custGeom>
            <a:avLst/>
            <a:gdLst>
              <a:gd name="T0" fmla="*/ 0 w 130"/>
              <a:gd name="T1" fmla="*/ 0 h 76"/>
              <a:gd name="T2" fmla="*/ 14 w 130"/>
              <a:gd name="T3" fmla="*/ 7 h 76"/>
              <a:gd name="T4" fmla="*/ 29 w 130"/>
              <a:gd name="T5" fmla="*/ 17 h 76"/>
              <a:gd name="T6" fmla="*/ 51 w 130"/>
              <a:gd name="T7" fmla="*/ 43 h 76"/>
              <a:gd name="T8" fmla="*/ 84 w 130"/>
              <a:gd name="T9" fmla="*/ 72 h 76"/>
              <a:gd name="T10" fmla="*/ 116 w 130"/>
              <a:gd name="T11" fmla="*/ 65 h 76"/>
              <a:gd name="T12" fmla="*/ 114 w 130"/>
              <a:gd name="T13" fmla="*/ 22 h 76"/>
              <a:gd name="T14" fmla="*/ 90 w 130"/>
              <a:gd name="T15" fmla="*/ 20 h 76"/>
              <a:gd name="T16" fmla="*/ 80 w 130"/>
              <a:gd name="T17" fmla="*/ 41 h 76"/>
              <a:gd name="T18" fmla="*/ 99 w 130"/>
              <a:gd name="T19" fmla="*/ 52 h 76"/>
              <a:gd name="T20" fmla="*/ 108 w 130"/>
              <a:gd name="T21" fmla="*/ 37 h 76"/>
              <a:gd name="T22" fmla="*/ 99 w 130"/>
              <a:gd name="T23" fmla="*/ 36 h 76"/>
              <a:gd name="T24" fmla="*/ 95 w 130"/>
              <a:gd name="T25" fmla="*/ 45 h 76"/>
              <a:gd name="T26" fmla="*/ 82 w 130"/>
              <a:gd name="T27" fmla="*/ 39 h 76"/>
              <a:gd name="T28" fmla="*/ 113 w 130"/>
              <a:gd name="T29" fmla="*/ 38 h 76"/>
              <a:gd name="T30" fmla="*/ 82 w 130"/>
              <a:gd name="T31" fmla="*/ 60 h 76"/>
              <a:gd name="T32" fmla="*/ 51 w 130"/>
              <a:gd name="T33" fmla="*/ 27 h 76"/>
              <a:gd name="T34" fmla="*/ 10 w 130"/>
              <a:gd name="T35" fmla="*/ 3 h 76"/>
              <a:gd name="T36" fmla="*/ 0 w 130"/>
              <a:gd name="T37" fmla="*/ 0 h 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30" h="76">
                <a:moveTo>
                  <a:pt x="0" y="0"/>
                </a:moveTo>
                <a:cubicBezTo>
                  <a:pt x="5" y="1"/>
                  <a:pt x="10" y="5"/>
                  <a:pt x="14" y="7"/>
                </a:cubicBezTo>
                <a:cubicBezTo>
                  <a:pt x="20" y="9"/>
                  <a:pt x="24" y="13"/>
                  <a:pt x="29" y="17"/>
                </a:cubicBezTo>
                <a:cubicBezTo>
                  <a:pt x="37" y="24"/>
                  <a:pt x="45" y="34"/>
                  <a:pt x="51" y="43"/>
                </a:cubicBezTo>
                <a:cubicBezTo>
                  <a:pt x="59" y="56"/>
                  <a:pt x="68" y="69"/>
                  <a:pt x="84" y="72"/>
                </a:cubicBezTo>
                <a:cubicBezTo>
                  <a:pt x="97" y="76"/>
                  <a:pt x="106" y="73"/>
                  <a:pt x="116" y="65"/>
                </a:cubicBezTo>
                <a:cubicBezTo>
                  <a:pt x="127" y="54"/>
                  <a:pt x="130" y="32"/>
                  <a:pt x="114" y="22"/>
                </a:cubicBezTo>
                <a:cubicBezTo>
                  <a:pt x="107" y="17"/>
                  <a:pt x="98" y="15"/>
                  <a:pt x="90" y="20"/>
                </a:cubicBezTo>
                <a:cubicBezTo>
                  <a:pt x="84" y="24"/>
                  <a:pt x="78" y="33"/>
                  <a:pt x="80" y="41"/>
                </a:cubicBezTo>
                <a:cubicBezTo>
                  <a:pt x="81" y="48"/>
                  <a:pt x="91" y="53"/>
                  <a:pt x="99" y="52"/>
                </a:cubicBezTo>
                <a:cubicBezTo>
                  <a:pt x="105" y="52"/>
                  <a:pt x="113" y="43"/>
                  <a:pt x="108" y="37"/>
                </a:cubicBezTo>
                <a:cubicBezTo>
                  <a:pt x="106" y="34"/>
                  <a:pt x="103" y="34"/>
                  <a:pt x="99" y="36"/>
                </a:cubicBezTo>
                <a:cubicBezTo>
                  <a:pt x="94" y="38"/>
                  <a:pt x="97" y="41"/>
                  <a:pt x="95" y="45"/>
                </a:cubicBezTo>
                <a:cubicBezTo>
                  <a:pt x="93" y="53"/>
                  <a:pt x="83" y="46"/>
                  <a:pt x="82" y="39"/>
                </a:cubicBezTo>
                <a:cubicBezTo>
                  <a:pt x="81" y="19"/>
                  <a:pt x="109" y="22"/>
                  <a:pt x="113" y="38"/>
                </a:cubicBezTo>
                <a:cubicBezTo>
                  <a:pt x="116" y="55"/>
                  <a:pt x="96" y="67"/>
                  <a:pt x="82" y="60"/>
                </a:cubicBezTo>
                <a:cubicBezTo>
                  <a:pt x="69" y="54"/>
                  <a:pt x="61" y="37"/>
                  <a:pt x="51" y="27"/>
                </a:cubicBezTo>
                <a:cubicBezTo>
                  <a:pt x="40" y="15"/>
                  <a:pt x="25" y="8"/>
                  <a:pt x="10" y="3"/>
                </a:cubicBezTo>
                <a:cubicBezTo>
                  <a:pt x="7" y="2"/>
                  <a:pt x="4" y="1"/>
                  <a:pt x="0" y="0"/>
                </a:cubicBezTo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86" name="Freeform 76"/>
          <p:cNvSpPr/>
          <p:nvPr/>
        </p:nvSpPr>
        <p:spPr bwMode="auto">
          <a:xfrm>
            <a:off x="9583043" y="3827610"/>
            <a:ext cx="382789" cy="380130"/>
          </a:xfrm>
          <a:custGeom>
            <a:avLst/>
            <a:gdLst>
              <a:gd name="T0" fmla="*/ 0 w 108"/>
              <a:gd name="T1" fmla="*/ 107 h 107"/>
              <a:gd name="T2" fmla="*/ 11 w 108"/>
              <a:gd name="T3" fmla="*/ 96 h 107"/>
              <a:gd name="T4" fmla="*/ 26 w 108"/>
              <a:gd name="T5" fmla="*/ 87 h 107"/>
              <a:gd name="T6" fmla="*/ 59 w 108"/>
              <a:gd name="T7" fmla="*/ 77 h 107"/>
              <a:gd name="T8" fmla="*/ 99 w 108"/>
              <a:gd name="T9" fmla="*/ 58 h 107"/>
              <a:gd name="T10" fmla="*/ 104 w 108"/>
              <a:gd name="T11" fmla="*/ 26 h 107"/>
              <a:gd name="T12" fmla="*/ 64 w 108"/>
              <a:gd name="T13" fmla="*/ 10 h 107"/>
              <a:gd name="T14" fmla="*/ 53 w 108"/>
              <a:gd name="T15" fmla="*/ 31 h 107"/>
              <a:gd name="T16" fmla="*/ 68 w 108"/>
              <a:gd name="T17" fmla="*/ 49 h 107"/>
              <a:gd name="T18" fmla="*/ 86 w 108"/>
              <a:gd name="T19" fmla="*/ 37 h 107"/>
              <a:gd name="T20" fmla="*/ 76 w 108"/>
              <a:gd name="T21" fmla="*/ 22 h 107"/>
              <a:gd name="T22" fmla="*/ 71 w 108"/>
              <a:gd name="T23" fmla="*/ 29 h 107"/>
              <a:gd name="T24" fmla="*/ 77 w 108"/>
              <a:gd name="T25" fmla="*/ 36 h 107"/>
              <a:gd name="T26" fmla="*/ 67 w 108"/>
              <a:gd name="T27" fmla="*/ 46 h 107"/>
              <a:gd name="T28" fmla="*/ 78 w 108"/>
              <a:gd name="T29" fmla="*/ 18 h 107"/>
              <a:gd name="T30" fmla="*/ 87 w 108"/>
              <a:gd name="T31" fmla="*/ 55 h 107"/>
              <a:gd name="T32" fmla="*/ 44 w 108"/>
              <a:gd name="T33" fmla="*/ 70 h 107"/>
              <a:gd name="T34" fmla="*/ 6 w 108"/>
              <a:gd name="T35" fmla="*/ 99 h 107"/>
              <a:gd name="T36" fmla="*/ 0 w 108"/>
              <a:gd name="T37" fmla="*/ 107 h 1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08" h="107">
                <a:moveTo>
                  <a:pt x="0" y="107"/>
                </a:moveTo>
                <a:cubicBezTo>
                  <a:pt x="2" y="103"/>
                  <a:pt x="8" y="100"/>
                  <a:pt x="11" y="96"/>
                </a:cubicBezTo>
                <a:cubicBezTo>
                  <a:pt x="15" y="92"/>
                  <a:pt x="20" y="89"/>
                  <a:pt x="26" y="87"/>
                </a:cubicBezTo>
                <a:cubicBezTo>
                  <a:pt x="36" y="82"/>
                  <a:pt x="48" y="79"/>
                  <a:pt x="59" y="77"/>
                </a:cubicBezTo>
                <a:cubicBezTo>
                  <a:pt x="74" y="74"/>
                  <a:pt x="89" y="71"/>
                  <a:pt x="99" y="58"/>
                </a:cubicBezTo>
                <a:cubicBezTo>
                  <a:pt x="106" y="47"/>
                  <a:pt x="108" y="38"/>
                  <a:pt x="104" y="26"/>
                </a:cubicBezTo>
                <a:cubicBezTo>
                  <a:pt x="99" y="11"/>
                  <a:pt x="79" y="0"/>
                  <a:pt x="64" y="10"/>
                </a:cubicBezTo>
                <a:cubicBezTo>
                  <a:pt x="56" y="15"/>
                  <a:pt x="51" y="23"/>
                  <a:pt x="53" y="31"/>
                </a:cubicBezTo>
                <a:cubicBezTo>
                  <a:pt x="54" y="39"/>
                  <a:pt x="60" y="48"/>
                  <a:pt x="68" y="49"/>
                </a:cubicBezTo>
                <a:cubicBezTo>
                  <a:pt x="75" y="51"/>
                  <a:pt x="84" y="43"/>
                  <a:pt x="86" y="37"/>
                </a:cubicBezTo>
                <a:cubicBezTo>
                  <a:pt x="88" y="30"/>
                  <a:pt x="83" y="19"/>
                  <a:pt x="76" y="22"/>
                </a:cubicBezTo>
                <a:cubicBezTo>
                  <a:pt x="72" y="23"/>
                  <a:pt x="71" y="26"/>
                  <a:pt x="71" y="29"/>
                </a:cubicBezTo>
                <a:cubicBezTo>
                  <a:pt x="71" y="35"/>
                  <a:pt x="74" y="34"/>
                  <a:pt x="77" y="36"/>
                </a:cubicBezTo>
                <a:cubicBezTo>
                  <a:pt x="84" y="42"/>
                  <a:pt x="73" y="48"/>
                  <a:pt x="67" y="46"/>
                </a:cubicBezTo>
                <a:cubicBezTo>
                  <a:pt x="48" y="40"/>
                  <a:pt x="62" y="15"/>
                  <a:pt x="78" y="18"/>
                </a:cubicBezTo>
                <a:cubicBezTo>
                  <a:pt x="95" y="21"/>
                  <a:pt x="98" y="45"/>
                  <a:pt x="87" y="55"/>
                </a:cubicBezTo>
                <a:cubicBezTo>
                  <a:pt x="76" y="65"/>
                  <a:pt x="57" y="65"/>
                  <a:pt x="44" y="70"/>
                </a:cubicBezTo>
                <a:cubicBezTo>
                  <a:pt x="29" y="76"/>
                  <a:pt x="16" y="87"/>
                  <a:pt x="6" y="99"/>
                </a:cubicBezTo>
                <a:cubicBezTo>
                  <a:pt x="4" y="102"/>
                  <a:pt x="1" y="104"/>
                  <a:pt x="0" y="107"/>
                </a:cubicBezTo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87" name="Freeform 77"/>
          <p:cNvSpPr/>
          <p:nvPr/>
        </p:nvSpPr>
        <p:spPr bwMode="auto">
          <a:xfrm>
            <a:off x="9313230" y="3653493"/>
            <a:ext cx="233926" cy="473169"/>
          </a:xfrm>
          <a:custGeom>
            <a:avLst/>
            <a:gdLst>
              <a:gd name="T0" fmla="*/ 53 w 66"/>
              <a:gd name="T1" fmla="*/ 133 h 133"/>
              <a:gd name="T2" fmla="*/ 49 w 66"/>
              <a:gd name="T3" fmla="*/ 118 h 133"/>
              <a:gd name="T4" fmla="*/ 49 w 66"/>
              <a:gd name="T5" fmla="*/ 101 h 133"/>
              <a:gd name="T6" fmla="*/ 56 w 66"/>
              <a:gd name="T7" fmla="*/ 67 h 133"/>
              <a:gd name="T8" fmla="*/ 60 w 66"/>
              <a:gd name="T9" fmla="*/ 23 h 133"/>
              <a:gd name="T10" fmla="*/ 34 w 66"/>
              <a:gd name="T11" fmla="*/ 3 h 133"/>
              <a:gd name="T12" fmla="*/ 1 w 66"/>
              <a:gd name="T13" fmla="*/ 30 h 133"/>
              <a:gd name="T14" fmla="*/ 14 w 66"/>
              <a:gd name="T15" fmla="*/ 50 h 133"/>
              <a:gd name="T16" fmla="*/ 37 w 66"/>
              <a:gd name="T17" fmla="*/ 46 h 133"/>
              <a:gd name="T18" fmla="*/ 35 w 66"/>
              <a:gd name="T19" fmla="*/ 24 h 133"/>
              <a:gd name="T20" fmla="*/ 17 w 66"/>
              <a:gd name="T21" fmla="*/ 25 h 133"/>
              <a:gd name="T22" fmla="*/ 21 w 66"/>
              <a:gd name="T23" fmla="*/ 33 h 133"/>
              <a:gd name="T24" fmla="*/ 30 w 66"/>
              <a:gd name="T25" fmla="*/ 31 h 133"/>
              <a:gd name="T26" fmla="*/ 34 w 66"/>
              <a:gd name="T27" fmla="*/ 45 h 133"/>
              <a:gd name="T28" fmla="*/ 15 w 66"/>
              <a:gd name="T29" fmla="*/ 21 h 133"/>
              <a:gd name="T30" fmla="*/ 51 w 66"/>
              <a:gd name="T31" fmla="*/ 32 h 133"/>
              <a:gd name="T32" fmla="*/ 43 w 66"/>
              <a:gd name="T33" fmla="*/ 77 h 133"/>
              <a:gd name="T34" fmla="*/ 49 w 66"/>
              <a:gd name="T35" fmla="*/ 124 h 133"/>
              <a:gd name="T36" fmla="*/ 53 w 66"/>
              <a:gd name="T37" fmla="*/ 133 h 1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66" h="133">
                <a:moveTo>
                  <a:pt x="53" y="133"/>
                </a:moveTo>
                <a:cubicBezTo>
                  <a:pt x="51" y="129"/>
                  <a:pt x="50" y="123"/>
                  <a:pt x="49" y="118"/>
                </a:cubicBezTo>
                <a:cubicBezTo>
                  <a:pt x="48" y="113"/>
                  <a:pt x="48" y="107"/>
                  <a:pt x="49" y="101"/>
                </a:cubicBezTo>
                <a:cubicBezTo>
                  <a:pt x="49" y="90"/>
                  <a:pt x="52" y="78"/>
                  <a:pt x="56" y="67"/>
                </a:cubicBezTo>
                <a:cubicBezTo>
                  <a:pt x="62" y="53"/>
                  <a:pt x="66" y="38"/>
                  <a:pt x="60" y="23"/>
                </a:cubicBezTo>
                <a:cubicBezTo>
                  <a:pt x="54" y="11"/>
                  <a:pt x="47" y="5"/>
                  <a:pt x="34" y="3"/>
                </a:cubicBezTo>
                <a:cubicBezTo>
                  <a:pt x="19" y="0"/>
                  <a:pt x="0" y="11"/>
                  <a:pt x="1" y="30"/>
                </a:cubicBezTo>
                <a:cubicBezTo>
                  <a:pt x="1" y="38"/>
                  <a:pt x="5" y="47"/>
                  <a:pt x="14" y="50"/>
                </a:cubicBezTo>
                <a:cubicBezTo>
                  <a:pt x="21" y="53"/>
                  <a:pt x="32" y="52"/>
                  <a:pt x="37" y="46"/>
                </a:cubicBezTo>
                <a:cubicBezTo>
                  <a:pt x="42" y="40"/>
                  <a:pt x="40" y="29"/>
                  <a:pt x="35" y="24"/>
                </a:cubicBezTo>
                <a:cubicBezTo>
                  <a:pt x="30" y="19"/>
                  <a:pt x="19" y="17"/>
                  <a:pt x="17" y="25"/>
                </a:cubicBezTo>
                <a:cubicBezTo>
                  <a:pt x="16" y="29"/>
                  <a:pt x="18" y="32"/>
                  <a:pt x="21" y="33"/>
                </a:cubicBezTo>
                <a:cubicBezTo>
                  <a:pt x="26" y="36"/>
                  <a:pt x="27" y="32"/>
                  <a:pt x="30" y="31"/>
                </a:cubicBezTo>
                <a:cubicBezTo>
                  <a:pt x="38" y="28"/>
                  <a:pt x="39" y="40"/>
                  <a:pt x="34" y="45"/>
                </a:cubicBezTo>
                <a:cubicBezTo>
                  <a:pt x="19" y="58"/>
                  <a:pt x="4" y="34"/>
                  <a:pt x="15" y="21"/>
                </a:cubicBezTo>
                <a:cubicBezTo>
                  <a:pt x="26" y="8"/>
                  <a:pt x="48" y="17"/>
                  <a:pt x="51" y="32"/>
                </a:cubicBezTo>
                <a:cubicBezTo>
                  <a:pt x="54" y="46"/>
                  <a:pt x="45" y="63"/>
                  <a:pt x="43" y="77"/>
                </a:cubicBezTo>
                <a:cubicBezTo>
                  <a:pt x="41" y="93"/>
                  <a:pt x="44" y="110"/>
                  <a:pt x="49" y="124"/>
                </a:cubicBezTo>
                <a:cubicBezTo>
                  <a:pt x="50" y="127"/>
                  <a:pt x="51" y="131"/>
                  <a:pt x="53" y="133"/>
                </a:cubicBezTo>
                <a:close/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88" name="Freeform 78"/>
          <p:cNvSpPr/>
          <p:nvPr/>
        </p:nvSpPr>
        <p:spPr bwMode="auto">
          <a:xfrm>
            <a:off x="8898542" y="3912674"/>
            <a:ext cx="463866" cy="252534"/>
          </a:xfrm>
          <a:custGeom>
            <a:avLst/>
            <a:gdLst>
              <a:gd name="T0" fmla="*/ 131 w 131"/>
              <a:gd name="T1" fmla="*/ 71 h 71"/>
              <a:gd name="T2" fmla="*/ 117 w 131"/>
              <a:gd name="T3" fmla="*/ 66 h 71"/>
              <a:gd name="T4" fmla="*/ 102 w 131"/>
              <a:gd name="T5" fmla="*/ 56 h 71"/>
              <a:gd name="T6" fmla="*/ 79 w 131"/>
              <a:gd name="T7" fmla="*/ 31 h 71"/>
              <a:gd name="T8" fmla="*/ 44 w 131"/>
              <a:gd name="T9" fmla="*/ 3 h 71"/>
              <a:gd name="T10" fmla="*/ 13 w 131"/>
              <a:gd name="T11" fmla="*/ 12 h 71"/>
              <a:gd name="T12" fmla="*/ 16 w 131"/>
              <a:gd name="T13" fmla="*/ 55 h 71"/>
              <a:gd name="T14" fmla="*/ 40 w 131"/>
              <a:gd name="T15" fmla="*/ 56 h 71"/>
              <a:gd name="T16" fmla="*/ 50 w 131"/>
              <a:gd name="T17" fmla="*/ 34 h 71"/>
              <a:gd name="T18" fmla="*/ 31 w 131"/>
              <a:gd name="T19" fmla="*/ 24 h 71"/>
              <a:gd name="T20" fmla="*/ 22 w 131"/>
              <a:gd name="T21" fmla="*/ 39 h 71"/>
              <a:gd name="T22" fmla="*/ 31 w 131"/>
              <a:gd name="T23" fmla="*/ 40 h 71"/>
              <a:gd name="T24" fmla="*/ 34 w 131"/>
              <a:gd name="T25" fmla="*/ 31 h 71"/>
              <a:gd name="T26" fmla="*/ 47 w 131"/>
              <a:gd name="T27" fmla="*/ 36 h 71"/>
              <a:gd name="T28" fmla="*/ 17 w 131"/>
              <a:gd name="T29" fmla="*/ 38 h 71"/>
              <a:gd name="T30" fmla="*/ 47 w 131"/>
              <a:gd name="T31" fmla="*/ 15 h 71"/>
              <a:gd name="T32" fmla="*/ 79 w 131"/>
              <a:gd name="T33" fmla="*/ 47 h 71"/>
              <a:gd name="T34" fmla="*/ 121 w 131"/>
              <a:gd name="T35" fmla="*/ 69 h 71"/>
              <a:gd name="T36" fmla="*/ 131 w 131"/>
              <a:gd name="T37" fmla="*/ 71 h 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31" h="71">
                <a:moveTo>
                  <a:pt x="131" y="71"/>
                </a:moveTo>
                <a:cubicBezTo>
                  <a:pt x="126" y="71"/>
                  <a:pt x="121" y="67"/>
                  <a:pt x="117" y="66"/>
                </a:cubicBezTo>
                <a:cubicBezTo>
                  <a:pt x="111" y="63"/>
                  <a:pt x="106" y="60"/>
                  <a:pt x="102" y="56"/>
                </a:cubicBezTo>
                <a:cubicBezTo>
                  <a:pt x="93" y="49"/>
                  <a:pt x="85" y="40"/>
                  <a:pt x="79" y="31"/>
                </a:cubicBezTo>
                <a:cubicBezTo>
                  <a:pt x="70" y="18"/>
                  <a:pt x="60" y="6"/>
                  <a:pt x="44" y="3"/>
                </a:cubicBezTo>
                <a:cubicBezTo>
                  <a:pt x="32" y="0"/>
                  <a:pt x="22" y="3"/>
                  <a:pt x="13" y="12"/>
                </a:cubicBezTo>
                <a:cubicBezTo>
                  <a:pt x="2" y="23"/>
                  <a:pt x="0" y="45"/>
                  <a:pt x="16" y="55"/>
                </a:cubicBezTo>
                <a:cubicBezTo>
                  <a:pt x="24" y="60"/>
                  <a:pt x="33" y="61"/>
                  <a:pt x="40" y="56"/>
                </a:cubicBezTo>
                <a:cubicBezTo>
                  <a:pt x="47" y="51"/>
                  <a:pt x="52" y="43"/>
                  <a:pt x="50" y="34"/>
                </a:cubicBezTo>
                <a:cubicBezTo>
                  <a:pt x="48" y="27"/>
                  <a:pt x="38" y="22"/>
                  <a:pt x="31" y="24"/>
                </a:cubicBezTo>
                <a:cubicBezTo>
                  <a:pt x="24" y="25"/>
                  <a:pt x="16" y="33"/>
                  <a:pt x="22" y="39"/>
                </a:cubicBezTo>
                <a:cubicBezTo>
                  <a:pt x="24" y="42"/>
                  <a:pt x="27" y="42"/>
                  <a:pt x="31" y="40"/>
                </a:cubicBezTo>
                <a:cubicBezTo>
                  <a:pt x="35" y="38"/>
                  <a:pt x="33" y="35"/>
                  <a:pt x="34" y="31"/>
                </a:cubicBezTo>
                <a:cubicBezTo>
                  <a:pt x="36" y="23"/>
                  <a:pt x="47" y="30"/>
                  <a:pt x="47" y="36"/>
                </a:cubicBezTo>
                <a:cubicBezTo>
                  <a:pt x="49" y="56"/>
                  <a:pt x="21" y="55"/>
                  <a:pt x="17" y="38"/>
                </a:cubicBezTo>
                <a:cubicBezTo>
                  <a:pt x="13" y="22"/>
                  <a:pt x="33" y="9"/>
                  <a:pt x="47" y="15"/>
                </a:cubicBezTo>
                <a:cubicBezTo>
                  <a:pt x="60" y="20"/>
                  <a:pt x="69" y="38"/>
                  <a:pt x="79" y="47"/>
                </a:cubicBezTo>
                <a:cubicBezTo>
                  <a:pt x="91" y="58"/>
                  <a:pt x="106" y="65"/>
                  <a:pt x="121" y="69"/>
                </a:cubicBezTo>
                <a:cubicBezTo>
                  <a:pt x="125" y="70"/>
                  <a:pt x="128" y="71"/>
                  <a:pt x="131" y="71"/>
                </a:cubicBezTo>
                <a:close/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89" name="Freeform 79"/>
          <p:cNvSpPr/>
          <p:nvPr/>
        </p:nvSpPr>
        <p:spPr bwMode="auto">
          <a:xfrm>
            <a:off x="9260065" y="4041599"/>
            <a:ext cx="410701" cy="412030"/>
          </a:xfrm>
          <a:custGeom>
            <a:avLst/>
            <a:gdLst>
              <a:gd name="T0" fmla="*/ 46 w 116"/>
              <a:gd name="T1" fmla="*/ 109 h 116"/>
              <a:gd name="T2" fmla="*/ 109 w 116"/>
              <a:gd name="T3" fmla="*/ 70 h 116"/>
              <a:gd name="T4" fmla="*/ 70 w 116"/>
              <a:gd name="T5" fmla="*/ 6 h 116"/>
              <a:gd name="T6" fmla="*/ 6 w 116"/>
              <a:gd name="T7" fmla="*/ 46 h 116"/>
              <a:gd name="T8" fmla="*/ 46 w 116"/>
              <a:gd name="T9" fmla="*/ 109 h 1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16" h="116">
                <a:moveTo>
                  <a:pt x="46" y="109"/>
                </a:moveTo>
                <a:cubicBezTo>
                  <a:pt x="74" y="116"/>
                  <a:pt x="103" y="98"/>
                  <a:pt x="109" y="70"/>
                </a:cubicBezTo>
                <a:cubicBezTo>
                  <a:pt x="116" y="41"/>
                  <a:pt x="98" y="13"/>
                  <a:pt x="70" y="6"/>
                </a:cubicBezTo>
                <a:cubicBezTo>
                  <a:pt x="41" y="0"/>
                  <a:pt x="13" y="18"/>
                  <a:pt x="6" y="46"/>
                </a:cubicBezTo>
                <a:cubicBezTo>
                  <a:pt x="0" y="74"/>
                  <a:pt x="17" y="103"/>
                  <a:pt x="46" y="109"/>
                </a:cubicBezTo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90" name="Freeform 80"/>
          <p:cNvSpPr/>
          <p:nvPr/>
        </p:nvSpPr>
        <p:spPr bwMode="auto">
          <a:xfrm>
            <a:off x="9135127" y="4236981"/>
            <a:ext cx="373485" cy="604753"/>
          </a:xfrm>
          <a:custGeom>
            <a:avLst/>
            <a:gdLst>
              <a:gd name="T0" fmla="*/ 38 w 105"/>
              <a:gd name="T1" fmla="*/ 147 h 170"/>
              <a:gd name="T2" fmla="*/ 97 w 105"/>
              <a:gd name="T3" fmla="*/ 97 h 170"/>
              <a:gd name="T4" fmla="*/ 102 w 105"/>
              <a:gd name="T5" fmla="*/ 53 h 170"/>
              <a:gd name="T6" fmla="*/ 97 w 105"/>
              <a:gd name="T7" fmla="*/ 26 h 170"/>
              <a:gd name="T8" fmla="*/ 102 w 105"/>
              <a:gd name="T9" fmla="*/ 0 h 170"/>
              <a:gd name="T10" fmla="*/ 90 w 105"/>
              <a:gd name="T11" fmla="*/ 13 h 170"/>
              <a:gd name="T12" fmla="*/ 72 w 105"/>
              <a:gd name="T13" fmla="*/ 27 h 170"/>
              <a:gd name="T14" fmla="*/ 38 w 105"/>
              <a:gd name="T15" fmla="*/ 51 h 170"/>
              <a:gd name="T16" fmla="*/ 15 w 105"/>
              <a:gd name="T17" fmla="*/ 97 h 170"/>
              <a:gd name="T18" fmla="*/ 12 w 105"/>
              <a:gd name="T19" fmla="*/ 151 h 170"/>
              <a:gd name="T20" fmla="*/ 7 w 105"/>
              <a:gd name="T21" fmla="*/ 161 h 170"/>
              <a:gd name="T22" fmla="*/ 4 w 105"/>
              <a:gd name="T23" fmla="*/ 166 h 170"/>
              <a:gd name="T24" fmla="*/ 2 w 105"/>
              <a:gd name="T25" fmla="*/ 168 h 170"/>
              <a:gd name="T26" fmla="*/ 0 w 105"/>
              <a:gd name="T27" fmla="*/ 170 h 170"/>
              <a:gd name="T28" fmla="*/ 3 w 105"/>
              <a:gd name="T29" fmla="*/ 168 h 170"/>
              <a:gd name="T30" fmla="*/ 6 w 105"/>
              <a:gd name="T31" fmla="*/ 166 h 170"/>
              <a:gd name="T32" fmla="*/ 11 w 105"/>
              <a:gd name="T33" fmla="*/ 162 h 170"/>
              <a:gd name="T34" fmla="*/ 23 w 105"/>
              <a:gd name="T35" fmla="*/ 154 h 170"/>
              <a:gd name="T36" fmla="*/ 38 w 105"/>
              <a:gd name="T37" fmla="*/ 147 h 1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05" h="170">
                <a:moveTo>
                  <a:pt x="38" y="147"/>
                </a:moveTo>
                <a:cubicBezTo>
                  <a:pt x="61" y="136"/>
                  <a:pt x="87" y="122"/>
                  <a:pt x="97" y="97"/>
                </a:cubicBezTo>
                <a:cubicBezTo>
                  <a:pt x="103" y="83"/>
                  <a:pt x="105" y="68"/>
                  <a:pt x="102" y="53"/>
                </a:cubicBezTo>
                <a:cubicBezTo>
                  <a:pt x="100" y="43"/>
                  <a:pt x="97" y="35"/>
                  <a:pt x="97" y="26"/>
                </a:cubicBezTo>
                <a:cubicBezTo>
                  <a:pt x="98" y="17"/>
                  <a:pt x="100" y="8"/>
                  <a:pt x="102" y="0"/>
                </a:cubicBezTo>
                <a:cubicBezTo>
                  <a:pt x="101" y="4"/>
                  <a:pt x="93" y="10"/>
                  <a:pt x="90" y="13"/>
                </a:cubicBezTo>
                <a:cubicBezTo>
                  <a:pt x="84" y="18"/>
                  <a:pt x="78" y="22"/>
                  <a:pt x="72" y="27"/>
                </a:cubicBezTo>
                <a:cubicBezTo>
                  <a:pt x="60" y="34"/>
                  <a:pt x="48" y="41"/>
                  <a:pt x="38" y="51"/>
                </a:cubicBezTo>
                <a:cubicBezTo>
                  <a:pt x="25" y="63"/>
                  <a:pt x="18" y="80"/>
                  <a:pt x="15" y="97"/>
                </a:cubicBezTo>
                <a:cubicBezTo>
                  <a:pt x="12" y="115"/>
                  <a:pt x="17" y="133"/>
                  <a:pt x="12" y="151"/>
                </a:cubicBezTo>
                <a:cubicBezTo>
                  <a:pt x="10" y="154"/>
                  <a:pt x="9" y="158"/>
                  <a:pt x="7" y="161"/>
                </a:cubicBezTo>
                <a:cubicBezTo>
                  <a:pt x="6" y="163"/>
                  <a:pt x="5" y="164"/>
                  <a:pt x="4" y="166"/>
                </a:cubicBezTo>
                <a:cubicBezTo>
                  <a:pt x="3" y="167"/>
                  <a:pt x="3" y="167"/>
                  <a:pt x="2" y="168"/>
                </a:cubicBezTo>
                <a:cubicBezTo>
                  <a:pt x="1" y="169"/>
                  <a:pt x="1" y="170"/>
                  <a:pt x="0" y="170"/>
                </a:cubicBezTo>
                <a:cubicBezTo>
                  <a:pt x="2" y="169"/>
                  <a:pt x="2" y="169"/>
                  <a:pt x="3" y="168"/>
                </a:cubicBezTo>
                <a:cubicBezTo>
                  <a:pt x="4" y="168"/>
                  <a:pt x="5" y="167"/>
                  <a:pt x="6" y="166"/>
                </a:cubicBezTo>
                <a:cubicBezTo>
                  <a:pt x="8" y="165"/>
                  <a:pt x="9" y="163"/>
                  <a:pt x="11" y="162"/>
                </a:cubicBezTo>
                <a:cubicBezTo>
                  <a:pt x="15" y="159"/>
                  <a:pt x="19" y="157"/>
                  <a:pt x="23" y="154"/>
                </a:cubicBezTo>
                <a:cubicBezTo>
                  <a:pt x="28" y="152"/>
                  <a:pt x="33" y="149"/>
                  <a:pt x="38" y="147"/>
                </a:cubicBezTo>
              </a:path>
            </a:pathLst>
          </a:custGeom>
          <a:gradFill>
            <a:gsLst>
              <a:gs pos="0">
                <a:srgbClr val="FF0000"/>
              </a:gs>
              <a:gs pos="61000">
                <a:srgbClr val="C00000"/>
              </a:gs>
              <a:gs pos="100000">
                <a:srgbClr val="800000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91" name="Freeform 81"/>
          <p:cNvSpPr/>
          <p:nvPr/>
        </p:nvSpPr>
        <p:spPr bwMode="auto">
          <a:xfrm>
            <a:off x="9266711" y="4236981"/>
            <a:ext cx="241901" cy="401397"/>
          </a:xfrm>
          <a:custGeom>
            <a:avLst/>
            <a:gdLst>
              <a:gd name="T0" fmla="*/ 65 w 68"/>
              <a:gd name="T1" fmla="*/ 53 h 113"/>
              <a:gd name="T2" fmla="*/ 60 w 68"/>
              <a:gd name="T3" fmla="*/ 26 h 113"/>
              <a:gd name="T4" fmla="*/ 65 w 68"/>
              <a:gd name="T5" fmla="*/ 0 h 113"/>
              <a:gd name="T6" fmla="*/ 53 w 68"/>
              <a:gd name="T7" fmla="*/ 13 h 113"/>
              <a:gd name="T8" fmla="*/ 35 w 68"/>
              <a:gd name="T9" fmla="*/ 27 h 113"/>
              <a:gd name="T10" fmla="*/ 1 w 68"/>
              <a:gd name="T11" fmla="*/ 51 h 113"/>
              <a:gd name="T12" fmla="*/ 0 w 68"/>
              <a:gd name="T13" fmla="*/ 52 h 113"/>
              <a:gd name="T14" fmla="*/ 36 w 68"/>
              <a:gd name="T15" fmla="*/ 50 h 113"/>
              <a:gd name="T16" fmla="*/ 8 w 68"/>
              <a:gd name="T17" fmla="*/ 113 h 113"/>
              <a:gd name="T18" fmla="*/ 48 w 68"/>
              <a:gd name="T19" fmla="*/ 58 h 113"/>
              <a:gd name="T20" fmla="*/ 59 w 68"/>
              <a:gd name="T21" fmla="*/ 99 h 113"/>
              <a:gd name="T22" fmla="*/ 60 w 68"/>
              <a:gd name="T23" fmla="*/ 97 h 113"/>
              <a:gd name="T24" fmla="*/ 65 w 68"/>
              <a:gd name="T25" fmla="*/ 53 h 1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68" h="113">
                <a:moveTo>
                  <a:pt x="65" y="53"/>
                </a:moveTo>
                <a:cubicBezTo>
                  <a:pt x="63" y="43"/>
                  <a:pt x="60" y="35"/>
                  <a:pt x="60" y="26"/>
                </a:cubicBezTo>
                <a:cubicBezTo>
                  <a:pt x="61" y="17"/>
                  <a:pt x="63" y="8"/>
                  <a:pt x="65" y="0"/>
                </a:cubicBezTo>
                <a:cubicBezTo>
                  <a:pt x="64" y="4"/>
                  <a:pt x="56" y="10"/>
                  <a:pt x="53" y="13"/>
                </a:cubicBezTo>
                <a:cubicBezTo>
                  <a:pt x="47" y="18"/>
                  <a:pt x="41" y="22"/>
                  <a:pt x="35" y="27"/>
                </a:cubicBezTo>
                <a:cubicBezTo>
                  <a:pt x="23" y="34"/>
                  <a:pt x="11" y="41"/>
                  <a:pt x="1" y="51"/>
                </a:cubicBezTo>
                <a:cubicBezTo>
                  <a:pt x="0" y="51"/>
                  <a:pt x="0" y="52"/>
                  <a:pt x="0" y="52"/>
                </a:cubicBezTo>
                <a:cubicBezTo>
                  <a:pt x="26" y="50"/>
                  <a:pt x="32" y="43"/>
                  <a:pt x="36" y="50"/>
                </a:cubicBezTo>
                <a:cubicBezTo>
                  <a:pt x="36" y="76"/>
                  <a:pt x="22" y="98"/>
                  <a:pt x="8" y="113"/>
                </a:cubicBezTo>
                <a:cubicBezTo>
                  <a:pt x="38" y="88"/>
                  <a:pt x="40" y="52"/>
                  <a:pt x="48" y="58"/>
                </a:cubicBezTo>
                <a:cubicBezTo>
                  <a:pt x="58" y="70"/>
                  <a:pt x="61" y="86"/>
                  <a:pt x="59" y="99"/>
                </a:cubicBezTo>
                <a:cubicBezTo>
                  <a:pt x="59" y="98"/>
                  <a:pt x="60" y="98"/>
                  <a:pt x="60" y="97"/>
                </a:cubicBezTo>
                <a:cubicBezTo>
                  <a:pt x="66" y="83"/>
                  <a:pt x="68" y="68"/>
                  <a:pt x="65" y="53"/>
                </a:cubicBezTo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92" name="Freeform 82"/>
          <p:cNvSpPr/>
          <p:nvPr/>
        </p:nvSpPr>
        <p:spPr bwMode="auto">
          <a:xfrm>
            <a:off x="9490004" y="4254259"/>
            <a:ext cx="341586" cy="622032"/>
          </a:xfrm>
          <a:custGeom>
            <a:avLst/>
            <a:gdLst>
              <a:gd name="T0" fmla="*/ 93 w 96"/>
              <a:gd name="T1" fmla="*/ 130 h 175"/>
              <a:gd name="T2" fmla="*/ 80 w 96"/>
              <a:gd name="T3" fmla="*/ 54 h 175"/>
              <a:gd name="T4" fmla="*/ 45 w 96"/>
              <a:gd name="T5" fmla="*/ 27 h 175"/>
              <a:gd name="T6" fmla="*/ 19 w 96"/>
              <a:gd name="T7" fmla="*/ 17 h 175"/>
              <a:gd name="T8" fmla="*/ 0 w 96"/>
              <a:gd name="T9" fmla="*/ 0 h 175"/>
              <a:gd name="T10" fmla="*/ 4 w 96"/>
              <a:gd name="T11" fmla="*/ 17 h 175"/>
              <a:gd name="T12" fmla="*/ 7 w 96"/>
              <a:gd name="T13" fmla="*/ 39 h 175"/>
              <a:gd name="T14" fmla="*/ 10 w 96"/>
              <a:gd name="T15" fmla="*/ 81 h 175"/>
              <a:gd name="T16" fmla="*/ 39 w 96"/>
              <a:gd name="T17" fmla="*/ 125 h 175"/>
              <a:gd name="T18" fmla="*/ 82 w 96"/>
              <a:gd name="T19" fmla="*/ 155 h 175"/>
              <a:gd name="T20" fmla="*/ 89 w 96"/>
              <a:gd name="T21" fmla="*/ 164 h 175"/>
              <a:gd name="T22" fmla="*/ 91 w 96"/>
              <a:gd name="T23" fmla="*/ 170 h 175"/>
              <a:gd name="T24" fmla="*/ 93 w 96"/>
              <a:gd name="T25" fmla="*/ 172 h 175"/>
              <a:gd name="T26" fmla="*/ 93 w 96"/>
              <a:gd name="T27" fmla="*/ 175 h 175"/>
              <a:gd name="T28" fmla="*/ 93 w 96"/>
              <a:gd name="T29" fmla="*/ 171 h 175"/>
              <a:gd name="T30" fmla="*/ 93 w 96"/>
              <a:gd name="T31" fmla="*/ 168 h 175"/>
              <a:gd name="T32" fmla="*/ 92 w 96"/>
              <a:gd name="T33" fmla="*/ 161 h 175"/>
              <a:gd name="T34" fmla="*/ 92 w 96"/>
              <a:gd name="T35" fmla="*/ 147 h 175"/>
              <a:gd name="T36" fmla="*/ 93 w 96"/>
              <a:gd name="T37" fmla="*/ 130 h 1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96" h="175">
                <a:moveTo>
                  <a:pt x="93" y="130"/>
                </a:moveTo>
                <a:cubicBezTo>
                  <a:pt x="96" y="105"/>
                  <a:pt x="96" y="75"/>
                  <a:pt x="80" y="54"/>
                </a:cubicBezTo>
                <a:cubicBezTo>
                  <a:pt x="71" y="42"/>
                  <a:pt x="59" y="33"/>
                  <a:pt x="45" y="27"/>
                </a:cubicBezTo>
                <a:cubicBezTo>
                  <a:pt x="36" y="24"/>
                  <a:pt x="27" y="23"/>
                  <a:pt x="19" y="17"/>
                </a:cubicBezTo>
                <a:cubicBezTo>
                  <a:pt x="12" y="12"/>
                  <a:pt x="6" y="6"/>
                  <a:pt x="0" y="0"/>
                </a:cubicBezTo>
                <a:cubicBezTo>
                  <a:pt x="3" y="3"/>
                  <a:pt x="3" y="13"/>
                  <a:pt x="4" y="17"/>
                </a:cubicBezTo>
                <a:cubicBezTo>
                  <a:pt x="6" y="25"/>
                  <a:pt x="7" y="32"/>
                  <a:pt x="7" y="39"/>
                </a:cubicBezTo>
                <a:cubicBezTo>
                  <a:pt x="8" y="53"/>
                  <a:pt x="7" y="68"/>
                  <a:pt x="10" y="81"/>
                </a:cubicBezTo>
                <a:cubicBezTo>
                  <a:pt x="14" y="99"/>
                  <a:pt x="25" y="113"/>
                  <a:pt x="39" y="125"/>
                </a:cubicBezTo>
                <a:cubicBezTo>
                  <a:pt x="52" y="136"/>
                  <a:pt x="71" y="141"/>
                  <a:pt x="82" y="155"/>
                </a:cubicBezTo>
                <a:cubicBezTo>
                  <a:pt x="85" y="158"/>
                  <a:pt x="87" y="161"/>
                  <a:pt x="89" y="164"/>
                </a:cubicBezTo>
                <a:cubicBezTo>
                  <a:pt x="90" y="166"/>
                  <a:pt x="91" y="168"/>
                  <a:pt x="91" y="170"/>
                </a:cubicBezTo>
                <a:cubicBezTo>
                  <a:pt x="92" y="171"/>
                  <a:pt x="92" y="171"/>
                  <a:pt x="93" y="172"/>
                </a:cubicBezTo>
                <a:cubicBezTo>
                  <a:pt x="93" y="173"/>
                  <a:pt x="93" y="174"/>
                  <a:pt x="93" y="175"/>
                </a:cubicBezTo>
                <a:cubicBezTo>
                  <a:pt x="93" y="172"/>
                  <a:pt x="93" y="172"/>
                  <a:pt x="93" y="171"/>
                </a:cubicBezTo>
                <a:cubicBezTo>
                  <a:pt x="93" y="170"/>
                  <a:pt x="93" y="169"/>
                  <a:pt x="93" y="168"/>
                </a:cubicBezTo>
                <a:cubicBezTo>
                  <a:pt x="93" y="165"/>
                  <a:pt x="92" y="164"/>
                  <a:pt x="92" y="161"/>
                </a:cubicBezTo>
                <a:cubicBezTo>
                  <a:pt x="92" y="157"/>
                  <a:pt x="92" y="152"/>
                  <a:pt x="92" y="147"/>
                </a:cubicBezTo>
                <a:cubicBezTo>
                  <a:pt x="92" y="142"/>
                  <a:pt x="92" y="136"/>
                  <a:pt x="93" y="130"/>
                </a:cubicBezTo>
              </a:path>
            </a:pathLst>
          </a:custGeom>
          <a:gradFill>
            <a:gsLst>
              <a:gs pos="0">
                <a:srgbClr val="FF0000"/>
              </a:gs>
              <a:gs pos="61000">
                <a:srgbClr val="C00000"/>
              </a:gs>
              <a:gs pos="100000">
                <a:srgbClr val="800000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93" name="Freeform 83"/>
          <p:cNvSpPr/>
          <p:nvPr/>
        </p:nvSpPr>
        <p:spPr bwMode="auto">
          <a:xfrm>
            <a:off x="9490004" y="4254259"/>
            <a:ext cx="291079" cy="380130"/>
          </a:xfrm>
          <a:custGeom>
            <a:avLst/>
            <a:gdLst>
              <a:gd name="T0" fmla="*/ 45 w 82"/>
              <a:gd name="T1" fmla="*/ 27 h 107"/>
              <a:gd name="T2" fmla="*/ 19 w 82"/>
              <a:gd name="T3" fmla="*/ 17 h 107"/>
              <a:gd name="T4" fmla="*/ 0 w 82"/>
              <a:gd name="T5" fmla="*/ 0 h 107"/>
              <a:gd name="T6" fmla="*/ 4 w 82"/>
              <a:gd name="T7" fmla="*/ 17 h 107"/>
              <a:gd name="T8" fmla="*/ 7 w 82"/>
              <a:gd name="T9" fmla="*/ 39 h 107"/>
              <a:gd name="T10" fmla="*/ 10 w 82"/>
              <a:gd name="T11" fmla="*/ 81 h 107"/>
              <a:gd name="T12" fmla="*/ 11 w 82"/>
              <a:gd name="T13" fmla="*/ 83 h 107"/>
              <a:gd name="T14" fmla="*/ 28 w 82"/>
              <a:gd name="T15" fmla="*/ 51 h 107"/>
              <a:gd name="T16" fmla="*/ 67 w 82"/>
              <a:gd name="T17" fmla="*/ 107 h 107"/>
              <a:gd name="T18" fmla="*/ 41 w 82"/>
              <a:gd name="T19" fmla="*/ 44 h 107"/>
              <a:gd name="T20" fmla="*/ 82 w 82"/>
              <a:gd name="T21" fmla="*/ 56 h 107"/>
              <a:gd name="T22" fmla="*/ 80 w 82"/>
              <a:gd name="T23" fmla="*/ 54 h 107"/>
              <a:gd name="T24" fmla="*/ 45 w 82"/>
              <a:gd name="T25" fmla="*/ 27 h 1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82" h="107">
                <a:moveTo>
                  <a:pt x="45" y="27"/>
                </a:moveTo>
                <a:cubicBezTo>
                  <a:pt x="36" y="24"/>
                  <a:pt x="27" y="23"/>
                  <a:pt x="19" y="17"/>
                </a:cubicBezTo>
                <a:cubicBezTo>
                  <a:pt x="12" y="12"/>
                  <a:pt x="6" y="6"/>
                  <a:pt x="0" y="0"/>
                </a:cubicBezTo>
                <a:cubicBezTo>
                  <a:pt x="3" y="3"/>
                  <a:pt x="3" y="13"/>
                  <a:pt x="4" y="17"/>
                </a:cubicBezTo>
                <a:cubicBezTo>
                  <a:pt x="6" y="25"/>
                  <a:pt x="7" y="32"/>
                  <a:pt x="7" y="39"/>
                </a:cubicBezTo>
                <a:cubicBezTo>
                  <a:pt x="8" y="53"/>
                  <a:pt x="7" y="68"/>
                  <a:pt x="10" y="81"/>
                </a:cubicBezTo>
                <a:cubicBezTo>
                  <a:pt x="10" y="82"/>
                  <a:pt x="11" y="82"/>
                  <a:pt x="11" y="83"/>
                </a:cubicBezTo>
                <a:cubicBezTo>
                  <a:pt x="23" y="60"/>
                  <a:pt x="20" y="51"/>
                  <a:pt x="28" y="51"/>
                </a:cubicBezTo>
                <a:cubicBezTo>
                  <a:pt x="50" y="64"/>
                  <a:pt x="61" y="87"/>
                  <a:pt x="67" y="107"/>
                </a:cubicBezTo>
                <a:cubicBezTo>
                  <a:pt x="61" y="69"/>
                  <a:pt x="32" y="48"/>
                  <a:pt x="41" y="44"/>
                </a:cubicBezTo>
                <a:cubicBezTo>
                  <a:pt x="56" y="42"/>
                  <a:pt x="72" y="48"/>
                  <a:pt x="82" y="56"/>
                </a:cubicBezTo>
                <a:cubicBezTo>
                  <a:pt x="81" y="56"/>
                  <a:pt x="81" y="55"/>
                  <a:pt x="80" y="54"/>
                </a:cubicBezTo>
                <a:cubicBezTo>
                  <a:pt x="71" y="42"/>
                  <a:pt x="59" y="33"/>
                  <a:pt x="45" y="27"/>
                </a:cubicBezTo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94" name="Freeform 84"/>
          <p:cNvSpPr/>
          <p:nvPr/>
        </p:nvSpPr>
        <p:spPr bwMode="auto">
          <a:xfrm>
            <a:off x="9500637" y="4139954"/>
            <a:ext cx="703109" cy="288421"/>
          </a:xfrm>
          <a:custGeom>
            <a:avLst/>
            <a:gdLst>
              <a:gd name="T0" fmla="*/ 161 w 198"/>
              <a:gd name="T1" fmla="*/ 34 h 81"/>
              <a:gd name="T2" fmla="*/ 91 w 198"/>
              <a:gd name="T3" fmla="*/ 2 h 81"/>
              <a:gd name="T4" fmla="*/ 49 w 198"/>
              <a:gd name="T5" fmla="*/ 16 h 81"/>
              <a:gd name="T6" fmla="*/ 26 w 198"/>
              <a:gd name="T7" fmla="*/ 32 h 81"/>
              <a:gd name="T8" fmla="*/ 0 w 198"/>
              <a:gd name="T9" fmla="*/ 38 h 81"/>
              <a:gd name="T10" fmla="*/ 18 w 198"/>
              <a:gd name="T11" fmla="*/ 44 h 81"/>
              <a:gd name="T12" fmla="*/ 38 w 198"/>
              <a:gd name="T13" fmla="*/ 54 h 81"/>
              <a:gd name="T14" fmla="*/ 74 w 198"/>
              <a:gd name="T15" fmla="*/ 75 h 81"/>
              <a:gd name="T16" fmla="*/ 126 w 198"/>
              <a:gd name="T17" fmla="*/ 76 h 81"/>
              <a:gd name="T18" fmla="*/ 176 w 198"/>
              <a:gd name="T19" fmla="*/ 56 h 81"/>
              <a:gd name="T20" fmla="*/ 187 w 198"/>
              <a:gd name="T21" fmla="*/ 56 h 81"/>
              <a:gd name="T22" fmla="*/ 193 w 198"/>
              <a:gd name="T23" fmla="*/ 57 h 81"/>
              <a:gd name="T24" fmla="*/ 196 w 198"/>
              <a:gd name="T25" fmla="*/ 58 h 81"/>
              <a:gd name="T26" fmla="*/ 198 w 198"/>
              <a:gd name="T27" fmla="*/ 58 h 81"/>
              <a:gd name="T28" fmla="*/ 195 w 198"/>
              <a:gd name="T29" fmla="*/ 57 h 81"/>
              <a:gd name="T30" fmla="*/ 192 w 198"/>
              <a:gd name="T31" fmla="*/ 55 h 81"/>
              <a:gd name="T32" fmla="*/ 186 w 198"/>
              <a:gd name="T33" fmla="*/ 52 h 81"/>
              <a:gd name="T34" fmla="*/ 174 w 198"/>
              <a:gd name="T35" fmla="*/ 44 h 81"/>
              <a:gd name="T36" fmla="*/ 161 w 198"/>
              <a:gd name="T37" fmla="*/ 34 h 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98" h="81">
                <a:moveTo>
                  <a:pt x="161" y="34"/>
                </a:moveTo>
                <a:cubicBezTo>
                  <a:pt x="142" y="18"/>
                  <a:pt x="117" y="0"/>
                  <a:pt x="91" y="2"/>
                </a:cubicBezTo>
                <a:cubicBezTo>
                  <a:pt x="76" y="3"/>
                  <a:pt x="61" y="7"/>
                  <a:pt x="49" y="16"/>
                </a:cubicBezTo>
                <a:cubicBezTo>
                  <a:pt x="41" y="22"/>
                  <a:pt x="35" y="28"/>
                  <a:pt x="26" y="32"/>
                </a:cubicBezTo>
                <a:cubicBezTo>
                  <a:pt x="18" y="35"/>
                  <a:pt x="9" y="37"/>
                  <a:pt x="0" y="38"/>
                </a:cubicBezTo>
                <a:cubicBezTo>
                  <a:pt x="5" y="38"/>
                  <a:pt x="13" y="42"/>
                  <a:pt x="18" y="44"/>
                </a:cubicBezTo>
                <a:cubicBezTo>
                  <a:pt x="25" y="47"/>
                  <a:pt x="31" y="50"/>
                  <a:pt x="38" y="54"/>
                </a:cubicBezTo>
                <a:cubicBezTo>
                  <a:pt x="50" y="61"/>
                  <a:pt x="61" y="70"/>
                  <a:pt x="74" y="75"/>
                </a:cubicBezTo>
                <a:cubicBezTo>
                  <a:pt x="91" y="81"/>
                  <a:pt x="109" y="81"/>
                  <a:pt x="126" y="76"/>
                </a:cubicBezTo>
                <a:cubicBezTo>
                  <a:pt x="143" y="71"/>
                  <a:pt x="158" y="58"/>
                  <a:pt x="176" y="56"/>
                </a:cubicBezTo>
                <a:cubicBezTo>
                  <a:pt x="179" y="56"/>
                  <a:pt x="183" y="56"/>
                  <a:pt x="187" y="56"/>
                </a:cubicBezTo>
                <a:cubicBezTo>
                  <a:pt x="189" y="56"/>
                  <a:pt x="191" y="57"/>
                  <a:pt x="193" y="57"/>
                </a:cubicBezTo>
                <a:cubicBezTo>
                  <a:pt x="194" y="57"/>
                  <a:pt x="195" y="57"/>
                  <a:pt x="196" y="58"/>
                </a:cubicBezTo>
                <a:cubicBezTo>
                  <a:pt x="196" y="58"/>
                  <a:pt x="197" y="58"/>
                  <a:pt x="198" y="58"/>
                </a:cubicBezTo>
                <a:cubicBezTo>
                  <a:pt x="196" y="57"/>
                  <a:pt x="196" y="57"/>
                  <a:pt x="195" y="57"/>
                </a:cubicBezTo>
                <a:cubicBezTo>
                  <a:pt x="194" y="56"/>
                  <a:pt x="193" y="55"/>
                  <a:pt x="192" y="55"/>
                </a:cubicBezTo>
                <a:cubicBezTo>
                  <a:pt x="190" y="54"/>
                  <a:pt x="188" y="53"/>
                  <a:pt x="186" y="52"/>
                </a:cubicBezTo>
                <a:cubicBezTo>
                  <a:pt x="182" y="50"/>
                  <a:pt x="178" y="47"/>
                  <a:pt x="174" y="44"/>
                </a:cubicBezTo>
                <a:cubicBezTo>
                  <a:pt x="170" y="41"/>
                  <a:pt x="165" y="38"/>
                  <a:pt x="161" y="34"/>
                </a:cubicBezTo>
              </a:path>
            </a:pathLst>
          </a:custGeom>
          <a:gradFill>
            <a:gsLst>
              <a:gs pos="0">
                <a:srgbClr val="FF0000"/>
              </a:gs>
              <a:gs pos="61000">
                <a:srgbClr val="C00000"/>
              </a:gs>
              <a:gs pos="100000">
                <a:srgbClr val="800000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95" name="Freeform 85"/>
          <p:cNvSpPr/>
          <p:nvPr/>
        </p:nvSpPr>
        <p:spPr bwMode="auto">
          <a:xfrm>
            <a:off x="9500637" y="4147929"/>
            <a:ext cx="450575" cy="263167"/>
          </a:xfrm>
          <a:custGeom>
            <a:avLst/>
            <a:gdLst>
              <a:gd name="T0" fmla="*/ 49 w 127"/>
              <a:gd name="T1" fmla="*/ 14 h 74"/>
              <a:gd name="T2" fmla="*/ 26 w 127"/>
              <a:gd name="T3" fmla="*/ 30 h 74"/>
              <a:gd name="T4" fmla="*/ 0 w 127"/>
              <a:gd name="T5" fmla="*/ 36 h 74"/>
              <a:gd name="T6" fmla="*/ 18 w 127"/>
              <a:gd name="T7" fmla="*/ 42 h 74"/>
              <a:gd name="T8" fmla="*/ 38 w 127"/>
              <a:gd name="T9" fmla="*/ 52 h 74"/>
              <a:gd name="T10" fmla="*/ 74 w 127"/>
              <a:gd name="T11" fmla="*/ 73 h 74"/>
              <a:gd name="T12" fmla="*/ 76 w 127"/>
              <a:gd name="T13" fmla="*/ 74 h 74"/>
              <a:gd name="T14" fmla="*/ 59 w 127"/>
              <a:gd name="T15" fmla="*/ 42 h 74"/>
              <a:gd name="T16" fmla="*/ 127 w 127"/>
              <a:gd name="T17" fmla="*/ 40 h 74"/>
              <a:gd name="T18" fmla="*/ 76 w 127"/>
              <a:gd name="T19" fmla="*/ 31 h 74"/>
              <a:gd name="T20" fmla="*/ 61 w 127"/>
              <a:gd name="T21" fmla="*/ 27 h 74"/>
              <a:gd name="T22" fmla="*/ 93 w 127"/>
              <a:gd name="T23" fmla="*/ 0 h 74"/>
              <a:gd name="T24" fmla="*/ 92 w 127"/>
              <a:gd name="T25" fmla="*/ 0 h 74"/>
              <a:gd name="T26" fmla="*/ 91 w 127"/>
              <a:gd name="T27" fmla="*/ 0 h 74"/>
              <a:gd name="T28" fmla="*/ 49 w 127"/>
              <a:gd name="T29" fmla="*/ 14 h 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27" h="74">
                <a:moveTo>
                  <a:pt x="49" y="14"/>
                </a:moveTo>
                <a:cubicBezTo>
                  <a:pt x="41" y="20"/>
                  <a:pt x="35" y="26"/>
                  <a:pt x="26" y="30"/>
                </a:cubicBezTo>
                <a:cubicBezTo>
                  <a:pt x="18" y="33"/>
                  <a:pt x="9" y="35"/>
                  <a:pt x="0" y="36"/>
                </a:cubicBezTo>
                <a:cubicBezTo>
                  <a:pt x="5" y="36"/>
                  <a:pt x="13" y="40"/>
                  <a:pt x="18" y="42"/>
                </a:cubicBezTo>
                <a:cubicBezTo>
                  <a:pt x="25" y="45"/>
                  <a:pt x="31" y="48"/>
                  <a:pt x="38" y="52"/>
                </a:cubicBezTo>
                <a:cubicBezTo>
                  <a:pt x="50" y="59"/>
                  <a:pt x="61" y="68"/>
                  <a:pt x="74" y="73"/>
                </a:cubicBezTo>
                <a:cubicBezTo>
                  <a:pt x="75" y="73"/>
                  <a:pt x="75" y="73"/>
                  <a:pt x="76" y="74"/>
                </a:cubicBezTo>
                <a:cubicBezTo>
                  <a:pt x="63" y="50"/>
                  <a:pt x="54" y="48"/>
                  <a:pt x="59" y="42"/>
                </a:cubicBezTo>
                <a:cubicBezTo>
                  <a:pt x="82" y="30"/>
                  <a:pt x="108" y="34"/>
                  <a:pt x="127" y="40"/>
                </a:cubicBezTo>
                <a:cubicBezTo>
                  <a:pt x="108" y="31"/>
                  <a:pt x="89" y="31"/>
                  <a:pt x="76" y="31"/>
                </a:cubicBezTo>
                <a:cubicBezTo>
                  <a:pt x="66" y="31"/>
                  <a:pt x="60" y="31"/>
                  <a:pt x="61" y="27"/>
                </a:cubicBezTo>
                <a:cubicBezTo>
                  <a:pt x="67" y="13"/>
                  <a:pt x="81" y="4"/>
                  <a:pt x="93" y="0"/>
                </a:cubicBezTo>
                <a:cubicBezTo>
                  <a:pt x="93" y="0"/>
                  <a:pt x="93" y="0"/>
                  <a:pt x="92" y="0"/>
                </a:cubicBezTo>
                <a:cubicBezTo>
                  <a:pt x="92" y="0"/>
                  <a:pt x="91" y="0"/>
                  <a:pt x="91" y="0"/>
                </a:cubicBezTo>
                <a:cubicBezTo>
                  <a:pt x="76" y="1"/>
                  <a:pt x="61" y="5"/>
                  <a:pt x="49" y="14"/>
                </a:cubicBezTo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96" name="Freeform 86"/>
          <p:cNvSpPr/>
          <p:nvPr/>
        </p:nvSpPr>
        <p:spPr bwMode="auto">
          <a:xfrm>
            <a:off x="9529878" y="3692039"/>
            <a:ext cx="357536" cy="619373"/>
          </a:xfrm>
          <a:custGeom>
            <a:avLst/>
            <a:gdLst>
              <a:gd name="T0" fmla="*/ 64 w 101"/>
              <a:gd name="T1" fmla="*/ 25 h 174"/>
              <a:gd name="T2" fmla="*/ 7 w 101"/>
              <a:gd name="T3" fmla="*/ 76 h 174"/>
              <a:gd name="T4" fmla="*/ 3 w 101"/>
              <a:gd name="T5" fmla="*/ 121 h 174"/>
              <a:gd name="T6" fmla="*/ 9 w 101"/>
              <a:gd name="T7" fmla="*/ 148 h 174"/>
              <a:gd name="T8" fmla="*/ 5 w 101"/>
              <a:gd name="T9" fmla="*/ 174 h 174"/>
              <a:gd name="T10" fmla="*/ 17 w 101"/>
              <a:gd name="T11" fmla="*/ 160 h 174"/>
              <a:gd name="T12" fmla="*/ 34 w 101"/>
              <a:gd name="T13" fmla="*/ 146 h 174"/>
              <a:gd name="T14" fmla="*/ 67 w 101"/>
              <a:gd name="T15" fmla="*/ 121 h 174"/>
              <a:gd name="T16" fmla="*/ 89 w 101"/>
              <a:gd name="T17" fmla="*/ 73 h 174"/>
              <a:gd name="T18" fmla="*/ 90 w 101"/>
              <a:gd name="T19" fmla="*/ 20 h 174"/>
              <a:gd name="T20" fmla="*/ 95 w 101"/>
              <a:gd name="T21" fmla="*/ 10 h 174"/>
              <a:gd name="T22" fmla="*/ 98 w 101"/>
              <a:gd name="T23" fmla="*/ 4 h 174"/>
              <a:gd name="T24" fmla="*/ 99 w 101"/>
              <a:gd name="T25" fmla="*/ 2 h 174"/>
              <a:gd name="T26" fmla="*/ 101 w 101"/>
              <a:gd name="T27" fmla="*/ 0 h 174"/>
              <a:gd name="T28" fmla="*/ 98 w 101"/>
              <a:gd name="T29" fmla="*/ 2 h 174"/>
              <a:gd name="T30" fmla="*/ 95 w 101"/>
              <a:gd name="T31" fmla="*/ 4 h 174"/>
              <a:gd name="T32" fmla="*/ 91 w 101"/>
              <a:gd name="T33" fmla="*/ 8 h 174"/>
              <a:gd name="T34" fmla="*/ 79 w 101"/>
              <a:gd name="T35" fmla="*/ 17 h 174"/>
              <a:gd name="T36" fmla="*/ 64 w 101"/>
              <a:gd name="T37" fmla="*/ 25 h 1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01" h="174">
                <a:moveTo>
                  <a:pt x="64" y="25"/>
                </a:moveTo>
                <a:cubicBezTo>
                  <a:pt x="41" y="36"/>
                  <a:pt x="16" y="51"/>
                  <a:pt x="7" y="76"/>
                </a:cubicBezTo>
                <a:cubicBezTo>
                  <a:pt x="2" y="91"/>
                  <a:pt x="0" y="106"/>
                  <a:pt x="3" y="121"/>
                </a:cubicBezTo>
                <a:cubicBezTo>
                  <a:pt x="6" y="130"/>
                  <a:pt x="9" y="138"/>
                  <a:pt x="9" y="148"/>
                </a:cubicBezTo>
                <a:cubicBezTo>
                  <a:pt x="8" y="157"/>
                  <a:pt x="7" y="165"/>
                  <a:pt x="5" y="174"/>
                </a:cubicBezTo>
                <a:cubicBezTo>
                  <a:pt x="6" y="169"/>
                  <a:pt x="13" y="164"/>
                  <a:pt x="17" y="160"/>
                </a:cubicBezTo>
                <a:cubicBezTo>
                  <a:pt x="22" y="155"/>
                  <a:pt x="28" y="150"/>
                  <a:pt x="34" y="146"/>
                </a:cubicBezTo>
                <a:cubicBezTo>
                  <a:pt x="45" y="138"/>
                  <a:pt x="58" y="130"/>
                  <a:pt x="67" y="121"/>
                </a:cubicBezTo>
                <a:cubicBezTo>
                  <a:pt x="80" y="108"/>
                  <a:pt x="86" y="91"/>
                  <a:pt x="89" y="73"/>
                </a:cubicBezTo>
                <a:cubicBezTo>
                  <a:pt x="91" y="56"/>
                  <a:pt x="85" y="37"/>
                  <a:pt x="90" y="20"/>
                </a:cubicBezTo>
                <a:cubicBezTo>
                  <a:pt x="91" y="16"/>
                  <a:pt x="93" y="13"/>
                  <a:pt x="95" y="10"/>
                </a:cubicBezTo>
                <a:cubicBezTo>
                  <a:pt x="96" y="8"/>
                  <a:pt x="97" y="6"/>
                  <a:pt x="98" y="4"/>
                </a:cubicBezTo>
                <a:cubicBezTo>
                  <a:pt x="98" y="4"/>
                  <a:pt x="99" y="3"/>
                  <a:pt x="99" y="2"/>
                </a:cubicBezTo>
                <a:cubicBezTo>
                  <a:pt x="100" y="1"/>
                  <a:pt x="100" y="1"/>
                  <a:pt x="101" y="0"/>
                </a:cubicBezTo>
                <a:cubicBezTo>
                  <a:pt x="99" y="2"/>
                  <a:pt x="99" y="2"/>
                  <a:pt x="98" y="2"/>
                </a:cubicBezTo>
                <a:cubicBezTo>
                  <a:pt x="97" y="3"/>
                  <a:pt x="96" y="4"/>
                  <a:pt x="95" y="4"/>
                </a:cubicBezTo>
                <a:cubicBezTo>
                  <a:pt x="94" y="6"/>
                  <a:pt x="92" y="7"/>
                  <a:pt x="91" y="8"/>
                </a:cubicBezTo>
                <a:cubicBezTo>
                  <a:pt x="87" y="11"/>
                  <a:pt x="83" y="14"/>
                  <a:pt x="79" y="17"/>
                </a:cubicBezTo>
                <a:cubicBezTo>
                  <a:pt x="74" y="20"/>
                  <a:pt x="69" y="22"/>
                  <a:pt x="64" y="25"/>
                </a:cubicBezTo>
              </a:path>
            </a:pathLst>
          </a:custGeom>
          <a:gradFill>
            <a:gsLst>
              <a:gs pos="0">
                <a:srgbClr val="FF0000"/>
              </a:gs>
              <a:gs pos="61000">
                <a:srgbClr val="C00000"/>
              </a:gs>
              <a:gs pos="100000">
                <a:srgbClr val="800000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97" name="Freeform 87"/>
          <p:cNvSpPr/>
          <p:nvPr/>
        </p:nvSpPr>
        <p:spPr bwMode="auto">
          <a:xfrm>
            <a:off x="9529878" y="3902041"/>
            <a:ext cx="240573" cy="409371"/>
          </a:xfrm>
          <a:custGeom>
            <a:avLst/>
            <a:gdLst>
              <a:gd name="T0" fmla="*/ 3 w 68"/>
              <a:gd name="T1" fmla="*/ 62 h 115"/>
              <a:gd name="T2" fmla="*/ 9 w 68"/>
              <a:gd name="T3" fmla="*/ 89 h 115"/>
              <a:gd name="T4" fmla="*/ 5 w 68"/>
              <a:gd name="T5" fmla="*/ 115 h 115"/>
              <a:gd name="T6" fmla="*/ 17 w 68"/>
              <a:gd name="T7" fmla="*/ 101 h 115"/>
              <a:gd name="T8" fmla="*/ 34 w 68"/>
              <a:gd name="T9" fmla="*/ 87 h 115"/>
              <a:gd name="T10" fmla="*/ 67 w 68"/>
              <a:gd name="T11" fmla="*/ 62 h 115"/>
              <a:gd name="T12" fmla="*/ 68 w 68"/>
              <a:gd name="T13" fmla="*/ 60 h 115"/>
              <a:gd name="T14" fmla="*/ 33 w 68"/>
              <a:gd name="T15" fmla="*/ 63 h 115"/>
              <a:gd name="T16" fmla="*/ 58 w 68"/>
              <a:gd name="T17" fmla="*/ 0 h 115"/>
              <a:gd name="T18" fmla="*/ 20 w 68"/>
              <a:gd name="T19" fmla="*/ 56 h 115"/>
              <a:gd name="T20" fmla="*/ 8 w 68"/>
              <a:gd name="T21" fmla="*/ 15 h 115"/>
              <a:gd name="T22" fmla="*/ 7 w 68"/>
              <a:gd name="T23" fmla="*/ 17 h 115"/>
              <a:gd name="T24" fmla="*/ 3 w 68"/>
              <a:gd name="T25" fmla="*/ 62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68" h="115">
                <a:moveTo>
                  <a:pt x="3" y="62"/>
                </a:moveTo>
                <a:cubicBezTo>
                  <a:pt x="6" y="71"/>
                  <a:pt x="9" y="79"/>
                  <a:pt x="9" y="89"/>
                </a:cubicBezTo>
                <a:cubicBezTo>
                  <a:pt x="8" y="98"/>
                  <a:pt x="7" y="106"/>
                  <a:pt x="5" y="115"/>
                </a:cubicBezTo>
                <a:cubicBezTo>
                  <a:pt x="6" y="110"/>
                  <a:pt x="13" y="105"/>
                  <a:pt x="17" y="101"/>
                </a:cubicBezTo>
                <a:cubicBezTo>
                  <a:pt x="22" y="96"/>
                  <a:pt x="28" y="91"/>
                  <a:pt x="34" y="87"/>
                </a:cubicBezTo>
                <a:cubicBezTo>
                  <a:pt x="45" y="79"/>
                  <a:pt x="58" y="71"/>
                  <a:pt x="67" y="62"/>
                </a:cubicBezTo>
                <a:cubicBezTo>
                  <a:pt x="68" y="61"/>
                  <a:pt x="68" y="61"/>
                  <a:pt x="68" y="60"/>
                </a:cubicBezTo>
                <a:cubicBezTo>
                  <a:pt x="42" y="63"/>
                  <a:pt x="37" y="70"/>
                  <a:pt x="33" y="63"/>
                </a:cubicBezTo>
                <a:cubicBezTo>
                  <a:pt x="31" y="37"/>
                  <a:pt x="45" y="15"/>
                  <a:pt x="58" y="0"/>
                </a:cubicBezTo>
                <a:cubicBezTo>
                  <a:pt x="29" y="25"/>
                  <a:pt x="28" y="62"/>
                  <a:pt x="20" y="56"/>
                </a:cubicBezTo>
                <a:cubicBezTo>
                  <a:pt x="10" y="44"/>
                  <a:pt x="6" y="28"/>
                  <a:pt x="8" y="15"/>
                </a:cubicBezTo>
                <a:cubicBezTo>
                  <a:pt x="7" y="16"/>
                  <a:pt x="7" y="17"/>
                  <a:pt x="7" y="17"/>
                </a:cubicBezTo>
                <a:cubicBezTo>
                  <a:pt x="2" y="32"/>
                  <a:pt x="0" y="47"/>
                  <a:pt x="3" y="62"/>
                </a:cubicBezTo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98" name="Freeform 88"/>
          <p:cNvSpPr/>
          <p:nvPr/>
        </p:nvSpPr>
        <p:spPr bwMode="auto">
          <a:xfrm>
            <a:off x="8834744" y="4084131"/>
            <a:ext cx="687159" cy="287092"/>
          </a:xfrm>
          <a:custGeom>
            <a:avLst/>
            <a:gdLst>
              <a:gd name="T0" fmla="*/ 34 w 194"/>
              <a:gd name="T1" fmla="*/ 40 h 81"/>
              <a:gd name="T2" fmla="*/ 100 w 194"/>
              <a:gd name="T3" fmla="*/ 80 h 81"/>
              <a:gd name="T4" fmla="*/ 143 w 194"/>
              <a:gd name="T5" fmla="*/ 71 h 81"/>
              <a:gd name="T6" fmla="*/ 168 w 194"/>
              <a:gd name="T7" fmla="*/ 58 h 81"/>
              <a:gd name="T8" fmla="*/ 194 w 194"/>
              <a:gd name="T9" fmla="*/ 55 h 81"/>
              <a:gd name="T10" fmla="*/ 178 w 194"/>
              <a:gd name="T11" fmla="*/ 47 h 81"/>
              <a:gd name="T12" fmla="*/ 159 w 194"/>
              <a:gd name="T13" fmla="*/ 35 h 81"/>
              <a:gd name="T14" fmla="*/ 125 w 194"/>
              <a:gd name="T15" fmla="*/ 10 h 81"/>
              <a:gd name="T16" fmla="*/ 74 w 194"/>
              <a:gd name="T17" fmla="*/ 3 h 81"/>
              <a:gd name="T18" fmla="*/ 22 w 194"/>
              <a:gd name="T19" fmla="*/ 16 h 81"/>
              <a:gd name="T20" fmla="*/ 11 w 194"/>
              <a:gd name="T21" fmla="*/ 15 h 81"/>
              <a:gd name="T22" fmla="*/ 5 w 194"/>
              <a:gd name="T23" fmla="*/ 13 h 81"/>
              <a:gd name="T24" fmla="*/ 2 w 194"/>
              <a:gd name="T25" fmla="*/ 12 h 81"/>
              <a:gd name="T26" fmla="*/ 0 w 194"/>
              <a:gd name="T27" fmla="*/ 11 h 81"/>
              <a:gd name="T28" fmla="*/ 3 w 194"/>
              <a:gd name="T29" fmla="*/ 13 h 81"/>
              <a:gd name="T30" fmla="*/ 6 w 194"/>
              <a:gd name="T31" fmla="*/ 15 h 81"/>
              <a:gd name="T32" fmla="*/ 11 w 194"/>
              <a:gd name="T33" fmla="*/ 19 h 81"/>
              <a:gd name="T34" fmla="*/ 22 w 194"/>
              <a:gd name="T35" fmla="*/ 28 h 81"/>
              <a:gd name="T36" fmla="*/ 34 w 194"/>
              <a:gd name="T37" fmla="*/ 40 h 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94" h="81">
                <a:moveTo>
                  <a:pt x="34" y="40"/>
                </a:moveTo>
                <a:cubicBezTo>
                  <a:pt x="51" y="58"/>
                  <a:pt x="73" y="79"/>
                  <a:pt x="100" y="80"/>
                </a:cubicBezTo>
                <a:cubicBezTo>
                  <a:pt x="115" y="81"/>
                  <a:pt x="130" y="78"/>
                  <a:pt x="143" y="71"/>
                </a:cubicBezTo>
                <a:cubicBezTo>
                  <a:pt x="152" y="66"/>
                  <a:pt x="159" y="61"/>
                  <a:pt x="168" y="58"/>
                </a:cubicBezTo>
                <a:cubicBezTo>
                  <a:pt x="176" y="56"/>
                  <a:pt x="185" y="55"/>
                  <a:pt x="194" y="55"/>
                </a:cubicBezTo>
                <a:cubicBezTo>
                  <a:pt x="189" y="55"/>
                  <a:pt x="182" y="49"/>
                  <a:pt x="178" y="47"/>
                </a:cubicBezTo>
                <a:cubicBezTo>
                  <a:pt x="171" y="43"/>
                  <a:pt x="165" y="39"/>
                  <a:pt x="159" y="35"/>
                </a:cubicBezTo>
                <a:cubicBezTo>
                  <a:pt x="148" y="26"/>
                  <a:pt x="137" y="16"/>
                  <a:pt x="125" y="10"/>
                </a:cubicBezTo>
                <a:cubicBezTo>
                  <a:pt x="110" y="1"/>
                  <a:pt x="91" y="0"/>
                  <a:pt x="74" y="3"/>
                </a:cubicBezTo>
                <a:cubicBezTo>
                  <a:pt x="56" y="6"/>
                  <a:pt x="40" y="16"/>
                  <a:pt x="22" y="16"/>
                </a:cubicBezTo>
                <a:cubicBezTo>
                  <a:pt x="19" y="16"/>
                  <a:pt x="15" y="15"/>
                  <a:pt x="11" y="15"/>
                </a:cubicBezTo>
                <a:cubicBezTo>
                  <a:pt x="9" y="14"/>
                  <a:pt x="7" y="14"/>
                  <a:pt x="5" y="13"/>
                </a:cubicBezTo>
                <a:cubicBezTo>
                  <a:pt x="4" y="13"/>
                  <a:pt x="3" y="13"/>
                  <a:pt x="2" y="12"/>
                </a:cubicBezTo>
                <a:cubicBezTo>
                  <a:pt x="2" y="12"/>
                  <a:pt x="1" y="12"/>
                  <a:pt x="0" y="11"/>
                </a:cubicBezTo>
                <a:cubicBezTo>
                  <a:pt x="2" y="13"/>
                  <a:pt x="2" y="13"/>
                  <a:pt x="3" y="13"/>
                </a:cubicBezTo>
                <a:cubicBezTo>
                  <a:pt x="4" y="14"/>
                  <a:pt x="5" y="15"/>
                  <a:pt x="6" y="15"/>
                </a:cubicBezTo>
                <a:cubicBezTo>
                  <a:pt x="8" y="17"/>
                  <a:pt x="9" y="18"/>
                  <a:pt x="11" y="19"/>
                </a:cubicBezTo>
                <a:cubicBezTo>
                  <a:pt x="15" y="22"/>
                  <a:pt x="19" y="25"/>
                  <a:pt x="22" y="28"/>
                </a:cubicBezTo>
                <a:cubicBezTo>
                  <a:pt x="26" y="32"/>
                  <a:pt x="30" y="36"/>
                  <a:pt x="34" y="40"/>
                </a:cubicBezTo>
              </a:path>
            </a:pathLst>
          </a:custGeom>
          <a:gradFill>
            <a:gsLst>
              <a:gs pos="0">
                <a:srgbClr val="FF0000"/>
              </a:gs>
              <a:gs pos="61000">
                <a:srgbClr val="C00000"/>
              </a:gs>
              <a:gs pos="100000">
                <a:srgbClr val="800000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99" name="Freeform 89"/>
          <p:cNvSpPr/>
          <p:nvPr/>
        </p:nvSpPr>
        <p:spPr bwMode="auto">
          <a:xfrm>
            <a:off x="9079303" y="4116030"/>
            <a:ext cx="442600" cy="255193"/>
          </a:xfrm>
          <a:custGeom>
            <a:avLst/>
            <a:gdLst>
              <a:gd name="T0" fmla="*/ 74 w 125"/>
              <a:gd name="T1" fmla="*/ 62 h 72"/>
              <a:gd name="T2" fmla="*/ 99 w 125"/>
              <a:gd name="T3" fmla="*/ 49 h 72"/>
              <a:gd name="T4" fmla="*/ 125 w 125"/>
              <a:gd name="T5" fmla="*/ 46 h 72"/>
              <a:gd name="T6" fmla="*/ 109 w 125"/>
              <a:gd name="T7" fmla="*/ 38 h 72"/>
              <a:gd name="T8" fmla="*/ 90 w 125"/>
              <a:gd name="T9" fmla="*/ 26 h 72"/>
              <a:gd name="T10" fmla="*/ 56 w 125"/>
              <a:gd name="T11" fmla="*/ 1 h 72"/>
              <a:gd name="T12" fmla="*/ 55 w 125"/>
              <a:gd name="T13" fmla="*/ 0 h 72"/>
              <a:gd name="T14" fmla="*/ 67 w 125"/>
              <a:gd name="T15" fmla="*/ 34 h 72"/>
              <a:gd name="T16" fmla="*/ 0 w 125"/>
              <a:gd name="T17" fmla="*/ 27 h 72"/>
              <a:gd name="T18" fmla="*/ 64 w 125"/>
              <a:gd name="T19" fmla="*/ 48 h 72"/>
              <a:gd name="T20" fmla="*/ 29 w 125"/>
              <a:gd name="T21" fmla="*/ 71 h 72"/>
              <a:gd name="T22" fmla="*/ 31 w 125"/>
              <a:gd name="T23" fmla="*/ 71 h 72"/>
              <a:gd name="T24" fmla="*/ 74 w 125"/>
              <a:gd name="T25" fmla="*/ 62 h 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25" h="72">
                <a:moveTo>
                  <a:pt x="74" y="62"/>
                </a:moveTo>
                <a:cubicBezTo>
                  <a:pt x="83" y="57"/>
                  <a:pt x="90" y="52"/>
                  <a:pt x="99" y="49"/>
                </a:cubicBezTo>
                <a:cubicBezTo>
                  <a:pt x="107" y="47"/>
                  <a:pt x="116" y="46"/>
                  <a:pt x="125" y="46"/>
                </a:cubicBezTo>
                <a:cubicBezTo>
                  <a:pt x="120" y="46"/>
                  <a:pt x="113" y="40"/>
                  <a:pt x="109" y="38"/>
                </a:cubicBezTo>
                <a:cubicBezTo>
                  <a:pt x="102" y="34"/>
                  <a:pt x="96" y="30"/>
                  <a:pt x="90" y="26"/>
                </a:cubicBezTo>
                <a:cubicBezTo>
                  <a:pt x="79" y="17"/>
                  <a:pt x="68" y="7"/>
                  <a:pt x="56" y="1"/>
                </a:cubicBezTo>
                <a:cubicBezTo>
                  <a:pt x="56" y="0"/>
                  <a:pt x="55" y="0"/>
                  <a:pt x="55" y="0"/>
                </a:cubicBezTo>
                <a:cubicBezTo>
                  <a:pt x="64" y="24"/>
                  <a:pt x="73" y="28"/>
                  <a:pt x="67" y="34"/>
                </a:cubicBezTo>
                <a:cubicBezTo>
                  <a:pt x="43" y="42"/>
                  <a:pt x="18" y="35"/>
                  <a:pt x="0" y="27"/>
                </a:cubicBezTo>
                <a:cubicBezTo>
                  <a:pt x="32" y="47"/>
                  <a:pt x="67" y="38"/>
                  <a:pt x="64" y="48"/>
                </a:cubicBezTo>
                <a:cubicBezTo>
                  <a:pt x="56" y="61"/>
                  <a:pt x="41" y="69"/>
                  <a:pt x="29" y="71"/>
                </a:cubicBezTo>
                <a:cubicBezTo>
                  <a:pt x="29" y="71"/>
                  <a:pt x="30" y="71"/>
                  <a:pt x="31" y="71"/>
                </a:cubicBezTo>
                <a:cubicBezTo>
                  <a:pt x="46" y="72"/>
                  <a:pt x="61" y="69"/>
                  <a:pt x="74" y="62"/>
                </a:cubicBezTo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00" name="Freeform 90"/>
          <p:cNvSpPr/>
          <p:nvPr/>
        </p:nvSpPr>
        <p:spPr bwMode="auto">
          <a:xfrm>
            <a:off x="9210888" y="3613620"/>
            <a:ext cx="315004" cy="655260"/>
          </a:xfrm>
          <a:custGeom>
            <a:avLst/>
            <a:gdLst>
              <a:gd name="T0" fmla="*/ 10 w 89"/>
              <a:gd name="T1" fmla="*/ 44 h 184"/>
              <a:gd name="T2" fmla="*/ 14 w 89"/>
              <a:gd name="T3" fmla="*/ 121 h 184"/>
              <a:gd name="T4" fmla="*/ 47 w 89"/>
              <a:gd name="T5" fmla="*/ 151 h 184"/>
              <a:gd name="T6" fmla="*/ 71 w 89"/>
              <a:gd name="T7" fmla="*/ 164 h 184"/>
              <a:gd name="T8" fmla="*/ 89 w 89"/>
              <a:gd name="T9" fmla="*/ 184 h 184"/>
              <a:gd name="T10" fmla="*/ 86 w 89"/>
              <a:gd name="T11" fmla="*/ 166 h 184"/>
              <a:gd name="T12" fmla="*/ 85 w 89"/>
              <a:gd name="T13" fmla="*/ 143 h 184"/>
              <a:gd name="T14" fmla="*/ 87 w 89"/>
              <a:gd name="T15" fmla="*/ 102 h 184"/>
              <a:gd name="T16" fmla="*/ 63 w 89"/>
              <a:gd name="T17" fmla="*/ 55 h 184"/>
              <a:gd name="T18" fmla="*/ 23 w 89"/>
              <a:gd name="T19" fmla="*/ 21 h 184"/>
              <a:gd name="T20" fmla="*/ 17 w 89"/>
              <a:gd name="T21" fmla="*/ 11 h 184"/>
              <a:gd name="T22" fmla="*/ 15 w 89"/>
              <a:gd name="T23" fmla="*/ 5 h 184"/>
              <a:gd name="T24" fmla="*/ 14 w 89"/>
              <a:gd name="T25" fmla="*/ 2 h 184"/>
              <a:gd name="T26" fmla="*/ 14 w 89"/>
              <a:gd name="T27" fmla="*/ 0 h 184"/>
              <a:gd name="T28" fmla="*/ 14 w 89"/>
              <a:gd name="T29" fmla="*/ 3 h 184"/>
              <a:gd name="T30" fmla="*/ 14 w 89"/>
              <a:gd name="T31" fmla="*/ 7 h 184"/>
              <a:gd name="T32" fmla="*/ 14 w 89"/>
              <a:gd name="T33" fmla="*/ 13 h 184"/>
              <a:gd name="T34" fmla="*/ 13 w 89"/>
              <a:gd name="T35" fmla="*/ 27 h 184"/>
              <a:gd name="T36" fmla="*/ 10 w 89"/>
              <a:gd name="T37" fmla="*/ 44 h 1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89" h="184">
                <a:moveTo>
                  <a:pt x="10" y="44"/>
                </a:moveTo>
                <a:cubicBezTo>
                  <a:pt x="4" y="69"/>
                  <a:pt x="0" y="98"/>
                  <a:pt x="14" y="121"/>
                </a:cubicBezTo>
                <a:cubicBezTo>
                  <a:pt x="22" y="134"/>
                  <a:pt x="33" y="145"/>
                  <a:pt x="47" y="151"/>
                </a:cubicBezTo>
                <a:cubicBezTo>
                  <a:pt x="55" y="156"/>
                  <a:pt x="64" y="158"/>
                  <a:pt x="71" y="164"/>
                </a:cubicBezTo>
                <a:cubicBezTo>
                  <a:pt x="77" y="170"/>
                  <a:pt x="83" y="177"/>
                  <a:pt x="89" y="184"/>
                </a:cubicBezTo>
                <a:cubicBezTo>
                  <a:pt x="86" y="180"/>
                  <a:pt x="86" y="171"/>
                  <a:pt x="86" y="166"/>
                </a:cubicBezTo>
                <a:cubicBezTo>
                  <a:pt x="85" y="158"/>
                  <a:pt x="85" y="151"/>
                  <a:pt x="85" y="143"/>
                </a:cubicBezTo>
                <a:cubicBezTo>
                  <a:pt x="86" y="130"/>
                  <a:pt x="88" y="115"/>
                  <a:pt x="87" y="102"/>
                </a:cubicBezTo>
                <a:cubicBezTo>
                  <a:pt x="85" y="84"/>
                  <a:pt x="75" y="68"/>
                  <a:pt x="63" y="55"/>
                </a:cubicBezTo>
                <a:cubicBezTo>
                  <a:pt x="51" y="43"/>
                  <a:pt x="33" y="36"/>
                  <a:pt x="23" y="21"/>
                </a:cubicBezTo>
                <a:cubicBezTo>
                  <a:pt x="20" y="18"/>
                  <a:pt x="19" y="14"/>
                  <a:pt x="17" y="11"/>
                </a:cubicBezTo>
                <a:cubicBezTo>
                  <a:pt x="16" y="9"/>
                  <a:pt x="16" y="7"/>
                  <a:pt x="15" y="5"/>
                </a:cubicBezTo>
                <a:cubicBezTo>
                  <a:pt x="15" y="4"/>
                  <a:pt x="15" y="3"/>
                  <a:pt x="14" y="2"/>
                </a:cubicBezTo>
                <a:cubicBezTo>
                  <a:pt x="14" y="2"/>
                  <a:pt x="14" y="1"/>
                  <a:pt x="14" y="0"/>
                </a:cubicBezTo>
                <a:cubicBezTo>
                  <a:pt x="14" y="2"/>
                  <a:pt x="14" y="2"/>
                  <a:pt x="14" y="3"/>
                </a:cubicBezTo>
                <a:cubicBezTo>
                  <a:pt x="14" y="4"/>
                  <a:pt x="14" y="6"/>
                  <a:pt x="14" y="7"/>
                </a:cubicBezTo>
                <a:cubicBezTo>
                  <a:pt x="14" y="9"/>
                  <a:pt x="14" y="11"/>
                  <a:pt x="14" y="13"/>
                </a:cubicBezTo>
                <a:cubicBezTo>
                  <a:pt x="13" y="18"/>
                  <a:pt x="13" y="23"/>
                  <a:pt x="13" y="27"/>
                </a:cubicBezTo>
                <a:cubicBezTo>
                  <a:pt x="12" y="33"/>
                  <a:pt x="11" y="38"/>
                  <a:pt x="10" y="44"/>
                </a:cubicBezTo>
              </a:path>
            </a:pathLst>
          </a:custGeom>
          <a:gradFill>
            <a:gsLst>
              <a:gs pos="0">
                <a:srgbClr val="FF0000"/>
              </a:gs>
              <a:gs pos="61000">
                <a:srgbClr val="C00000"/>
              </a:gs>
              <a:gs pos="100000">
                <a:srgbClr val="800000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01" name="Freeform 91"/>
          <p:cNvSpPr/>
          <p:nvPr/>
        </p:nvSpPr>
        <p:spPr bwMode="auto">
          <a:xfrm>
            <a:off x="9256078" y="3863496"/>
            <a:ext cx="269813" cy="405384"/>
          </a:xfrm>
          <a:custGeom>
            <a:avLst/>
            <a:gdLst>
              <a:gd name="T0" fmla="*/ 34 w 76"/>
              <a:gd name="T1" fmla="*/ 81 h 114"/>
              <a:gd name="T2" fmla="*/ 58 w 76"/>
              <a:gd name="T3" fmla="*/ 94 h 114"/>
              <a:gd name="T4" fmla="*/ 76 w 76"/>
              <a:gd name="T5" fmla="*/ 114 h 114"/>
              <a:gd name="T6" fmla="*/ 73 w 76"/>
              <a:gd name="T7" fmla="*/ 96 h 114"/>
              <a:gd name="T8" fmla="*/ 72 w 76"/>
              <a:gd name="T9" fmla="*/ 73 h 114"/>
              <a:gd name="T10" fmla="*/ 74 w 76"/>
              <a:gd name="T11" fmla="*/ 32 h 114"/>
              <a:gd name="T12" fmla="*/ 73 w 76"/>
              <a:gd name="T13" fmla="*/ 30 h 114"/>
              <a:gd name="T14" fmla="*/ 53 w 76"/>
              <a:gd name="T15" fmla="*/ 59 h 114"/>
              <a:gd name="T16" fmla="*/ 20 w 76"/>
              <a:gd name="T17" fmla="*/ 0 h 114"/>
              <a:gd name="T18" fmla="*/ 39 w 76"/>
              <a:gd name="T19" fmla="*/ 65 h 114"/>
              <a:gd name="T20" fmla="*/ 0 w 76"/>
              <a:gd name="T21" fmla="*/ 49 h 114"/>
              <a:gd name="T22" fmla="*/ 1 w 76"/>
              <a:gd name="T23" fmla="*/ 51 h 114"/>
              <a:gd name="T24" fmla="*/ 34 w 76"/>
              <a:gd name="T25" fmla="*/ 81 h 1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76" h="114">
                <a:moveTo>
                  <a:pt x="34" y="81"/>
                </a:moveTo>
                <a:cubicBezTo>
                  <a:pt x="42" y="86"/>
                  <a:pt x="51" y="88"/>
                  <a:pt x="58" y="94"/>
                </a:cubicBezTo>
                <a:cubicBezTo>
                  <a:pt x="64" y="100"/>
                  <a:pt x="70" y="107"/>
                  <a:pt x="76" y="114"/>
                </a:cubicBezTo>
                <a:cubicBezTo>
                  <a:pt x="73" y="110"/>
                  <a:pt x="73" y="101"/>
                  <a:pt x="73" y="96"/>
                </a:cubicBezTo>
                <a:cubicBezTo>
                  <a:pt x="72" y="88"/>
                  <a:pt x="72" y="81"/>
                  <a:pt x="72" y="73"/>
                </a:cubicBezTo>
                <a:cubicBezTo>
                  <a:pt x="73" y="60"/>
                  <a:pt x="75" y="45"/>
                  <a:pt x="74" y="32"/>
                </a:cubicBezTo>
                <a:cubicBezTo>
                  <a:pt x="74" y="31"/>
                  <a:pt x="73" y="31"/>
                  <a:pt x="73" y="30"/>
                </a:cubicBezTo>
                <a:cubicBezTo>
                  <a:pt x="59" y="52"/>
                  <a:pt x="61" y="61"/>
                  <a:pt x="53" y="59"/>
                </a:cubicBezTo>
                <a:cubicBezTo>
                  <a:pt x="32" y="45"/>
                  <a:pt x="23" y="20"/>
                  <a:pt x="20" y="0"/>
                </a:cubicBezTo>
                <a:cubicBezTo>
                  <a:pt x="21" y="38"/>
                  <a:pt x="49" y="62"/>
                  <a:pt x="39" y="65"/>
                </a:cubicBezTo>
                <a:cubicBezTo>
                  <a:pt x="24" y="65"/>
                  <a:pt x="9" y="58"/>
                  <a:pt x="0" y="49"/>
                </a:cubicBezTo>
                <a:cubicBezTo>
                  <a:pt x="0" y="50"/>
                  <a:pt x="1" y="50"/>
                  <a:pt x="1" y="51"/>
                </a:cubicBezTo>
                <a:cubicBezTo>
                  <a:pt x="9" y="64"/>
                  <a:pt x="20" y="75"/>
                  <a:pt x="34" y="81"/>
                </a:cubicBezTo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02" name="Freeform 92"/>
          <p:cNvSpPr>
            <a:spLocks noEditPoints="1"/>
          </p:cNvSpPr>
          <p:nvPr/>
        </p:nvSpPr>
        <p:spPr bwMode="auto">
          <a:xfrm>
            <a:off x="9224179" y="3948560"/>
            <a:ext cx="528993" cy="583487"/>
          </a:xfrm>
          <a:custGeom>
            <a:avLst/>
            <a:gdLst>
              <a:gd name="T0" fmla="*/ 77 w 149"/>
              <a:gd name="T1" fmla="*/ 161 h 164"/>
              <a:gd name="T2" fmla="*/ 84 w 149"/>
              <a:gd name="T3" fmla="*/ 148 h 164"/>
              <a:gd name="T4" fmla="*/ 79 w 149"/>
              <a:gd name="T5" fmla="*/ 91 h 164"/>
              <a:gd name="T6" fmla="*/ 85 w 149"/>
              <a:gd name="T7" fmla="*/ 93 h 164"/>
              <a:gd name="T8" fmla="*/ 140 w 149"/>
              <a:gd name="T9" fmla="*/ 110 h 164"/>
              <a:gd name="T10" fmla="*/ 148 w 149"/>
              <a:gd name="T11" fmla="*/ 113 h 164"/>
              <a:gd name="T12" fmla="*/ 147 w 149"/>
              <a:gd name="T13" fmla="*/ 111 h 164"/>
              <a:gd name="T14" fmla="*/ 137 w 149"/>
              <a:gd name="T15" fmla="*/ 100 h 164"/>
              <a:gd name="T16" fmla="*/ 83 w 149"/>
              <a:gd name="T17" fmla="*/ 83 h 164"/>
              <a:gd name="T18" fmla="*/ 90 w 149"/>
              <a:gd name="T19" fmla="*/ 78 h 164"/>
              <a:gd name="T20" fmla="*/ 131 w 149"/>
              <a:gd name="T21" fmla="*/ 37 h 164"/>
              <a:gd name="T22" fmla="*/ 137 w 149"/>
              <a:gd name="T23" fmla="*/ 32 h 164"/>
              <a:gd name="T24" fmla="*/ 135 w 149"/>
              <a:gd name="T25" fmla="*/ 32 h 164"/>
              <a:gd name="T26" fmla="*/ 120 w 149"/>
              <a:gd name="T27" fmla="*/ 35 h 164"/>
              <a:gd name="T28" fmla="*/ 80 w 149"/>
              <a:gd name="T29" fmla="*/ 75 h 164"/>
              <a:gd name="T30" fmla="*/ 75 w 149"/>
              <a:gd name="T31" fmla="*/ 82 h 164"/>
              <a:gd name="T32" fmla="*/ 75 w 149"/>
              <a:gd name="T33" fmla="*/ 81 h 164"/>
              <a:gd name="T34" fmla="*/ 76 w 149"/>
              <a:gd name="T35" fmla="*/ 75 h 164"/>
              <a:gd name="T36" fmla="*/ 79 w 149"/>
              <a:gd name="T37" fmla="*/ 28 h 164"/>
              <a:gd name="T38" fmla="*/ 65 w 149"/>
              <a:gd name="T39" fmla="*/ 3 h 164"/>
              <a:gd name="T40" fmla="*/ 64 w 149"/>
              <a:gd name="T41" fmla="*/ 2 h 164"/>
              <a:gd name="T42" fmla="*/ 61 w 149"/>
              <a:gd name="T43" fmla="*/ 11 h 164"/>
              <a:gd name="T44" fmla="*/ 62 w 149"/>
              <a:gd name="T45" fmla="*/ 65 h 164"/>
              <a:gd name="T46" fmla="*/ 70 w 149"/>
              <a:gd name="T47" fmla="*/ 78 h 164"/>
              <a:gd name="T48" fmla="*/ 31 w 149"/>
              <a:gd name="T49" fmla="*/ 51 h 164"/>
              <a:gd name="T50" fmla="*/ 4 w 149"/>
              <a:gd name="T51" fmla="*/ 50 h 164"/>
              <a:gd name="T52" fmla="*/ 0 w 149"/>
              <a:gd name="T53" fmla="*/ 48 h 164"/>
              <a:gd name="T54" fmla="*/ 4 w 149"/>
              <a:gd name="T55" fmla="*/ 52 h 164"/>
              <a:gd name="T56" fmla="*/ 35 w 149"/>
              <a:gd name="T57" fmla="*/ 84 h 164"/>
              <a:gd name="T58" fmla="*/ 75 w 149"/>
              <a:gd name="T59" fmla="*/ 82 h 164"/>
              <a:gd name="T60" fmla="*/ 72 w 149"/>
              <a:gd name="T61" fmla="*/ 83 h 164"/>
              <a:gd name="T62" fmla="*/ 59 w 149"/>
              <a:gd name="T63" fmla="*/ 86 h 164"/>
              <a:gd name="T64" fmla="*/ 14 w 149"/>
              <a:gd name="T65" fmla="*/ 122 h 164"/>
              <a:gd name="T66" fmla="*/ 7 w 149"/>
              <a:gd name="T67" fmla="*/ 127 h 164"/>
              <a:gd name="T68" fmla="*/ 9 w 149"/>
              <a:gd name="T69" fmla="*/ 127 h 164"/>
              <a:gd name="T70" fmla="*/ 25 w 149"/>
              <a:gd name="T71" fmla="*/ 125 h 164"/>
              <a:gd name="T72" fmla="*/ 69 w 149"/>
              <a:gd name="T73" fmla="*/ 91 h 164"/>
              <a:gd name="T74" fmla="*/ 74 w 149"/>
              <a:gd name="T75" fmla="*/ 84 h 164"/>
              <a:gd name="T76" fmla="*/ 73 w 149"/>
              <a:gd name="T77" fmla="*/ 89 h 164"/>
              <a:gd name="T78" fmla="*/ 65 w 149"/>
              <a:gd name="T79" fmla="*/ 135 h 164"/>
              <a:gd name="T80" fmla="*/ 76 w 149"/>
              <a:gd name="T81" fmla="*/ 162 h 164"/>
              <a:gd name="T82" fmla="*/ 75 w 149"/>
              <a:gd name="T83" fmla="*/ 82 h 164"/>
              <a:gd name="T84" fmla="*/ 75 w 149"/>
              <a:gd name="T85" fmla="*/ 82 h 164"/>
              <a:gd name="T86" fmla="*/ 75 w 149"/>
              <a:gd name="T87" fmla="*/ 83 h 164"/>
              <a:gd name="T88" fmla="*/ 76 w 149"/>
              <a:gd name="T89" fmla="*/ 82 h 164"/>
              <a:gd name="T90" fmla="*/ 76 w 149"/>
              <a:gd name="T91" fmla="*/ 82 h 1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49" h="164">
                <a:moveTo>
                  <a:pt x="76" y="164"/>
                </a:moveTo>
                <a:cubicBezTo>
                  <a:pt x="76" y="163"/>
                  <a:pt x="76" y="163"/>
                  <a:pt x="76" y="163"/>
                </a:cubicBezTo>
                <a:cubicBezTo>
                  <a:pt x="77" y="162"/>
                  <a:pt x="77" y="162"/>
                  <a:pt x="77" y="161"/>
                </a:cubicBezTo>
                <a:cubicBezTo>
                  <a:pt x="77" y="160"/>
                  <a:pt x="77" y="160"/>
                  <a:pt x="78" y="159"/>
                </a:cubicBezTo>
                <a:cubicBezTo>
                  <a:pt x="79" y="157"/>
                  <a:pt x="79" y="155"/>
                  <a:pt x="80" y="154"/>
                </a:cubicBezTo>
                <a:cubicBezTo>
                  <a:pt x="81" y="151"/>
                  <a:pt x="83" y="149"/>
                  <a:pt x="84" y="148"/>
                </a:cubicBezTo>
                <a:cubicBezTo>
                  <a:pt x="90" y="139"/>
                  <a:pt x="96" y="128"/>
                  <a:pt x="94" y="117"/>
                </a:cubicBezTo>
                <a:cubicBezTo>
                  <a:pt x="93" y="111"/>
                  <a:pt x="91" y="105"/>
                  <a:pt x="86" y="100"/>
                </a:cubicBezTo>
                <a:cubicBezTo>
                  <a:pt x="84" y="97"/>
                  <a:pt x="81" y="95"/>
                  <a:pt x="79" y="91"/>
                </a:cubicBezTo>
                <a:cubicBezTo>
                  <a:pt x="78" y="89"/>
                  <a:pt x="77" y="88"/>
                  <a:pt x="76" y="86"/>
                </a:cubicBezTo>
                <a:cubicBezTo>
                  <a:pt x="77" y="86"/>
                  <a:pt x="78" y="87"/>
                  <a:pt x="78" y="87"/>
                </a:cubicBezTo>
                <a:cubicBezTo>
                  <a:pt x="81" y="89"/>
                  <a:pt x="83" y="91"/>
                  <a:pt x="85" y="93"/>
                </a:cubicBezTo>
                <a:cubicBezTo>
                  <a:pt x="89" y="98"/>
                  <a:pt x="93" y="103"/>
                  <a:pt x="97" y="106"/>
                </a:cubicBezTo>
                <a:cubicBezTo>
                  <a:pt x="103" y="110"/>
                  <a:pt x="111" y="112"/>
                  <a:pt x="118" y="112"/>
                </a:cubicBezTo>
                <a:cubicBezTo>
                  <a:pt x="126" y="112"/>
                  <a:pt x="133" y="109"/>
                  <a:pt x="140" y="110"/>
                </a:cubicBezTo>
                <a:cubicBezTo>
                  <a:pt x="142" y="110"/>
                  <a:pt x="143" y="111"/>
                  <a:pt x="145" y="111"/>
                </a:cubicBezTo>
                <a:cubicBezTo>
                  <a:pt x="146" y="112"/>
                  <a:pt x="146" y="112"/>
                  <a:pt x="147" y="112"/>
                </a:cubicBezTo>
                <a:cubicBezTo>
                  <a:pt x="148" y="113"/>
                  <a:pt x="148" y="113"/>
                  <a:pt x="148" y="113"/>
                </a:cubicBezTo>
                <a:cubicBezTo>
                  <a:pt x="149" y="113"/>
                  <a:pt x="149" y="113"/>
                  <a:pt x="149" y="113"/>
                </a:cubicBezTo>
                <a:cubicBezTo>
                  <a:pt x="148" y="113"/>
                  <a:pt x="148" y="113"/>
                  <a:pt x="148" y="112"/>
                </a:cubicBezTo>
                <a:cubicBezTo>
                  <a:pt x="147" y="111"/>
                  <a:pt x="147" y="111"/>
                  <a:pt x="147" y="111"/>
                </a:cubicBezTo>
                <a:cubicBezTo>
                  <a:pt x="146" y="111"/>
                  <a:pt x="146" y="110"/>
                  <a:pt x="145" y="110"/>
                </a:cubicBezTo>
                <a:cubicBezTo>
                  <a:pt x="144" y="108"/>
                  <a:pt x="142" y="107"/>
                  <a:pt x="141" y="105"/>
                </a:cubicBezTo>
                <a:cubicBezTo>
                  <a:pt x="140" y="103"/>
                  <a:pt x="138" y="102"/>
                  <a:pt x="137" y="100"/>
                </a:cubicBezTo>
                <a:cubicBezTo>
                  <a:pt x="131" y="91"/>
                  <a:pt x="123" y="81"/>
                  <a:pt x="113" y="79"/>
                </a:cubicBezTo>
                <a:cubicBezTo>
                  <a:pt x="106" y="77"/>
                  <a:pt x="100" y="77"/>
                  <a:pt x="94" y="80"/>
                </a:cubicBezTo>
                <a:cubicBezTo>
                  <a:pt x="90" y="81"/>
                  <a:pt x="87" y="83"/>
                  <a:pt x="83" y="83"/>
                </a:cubicBezTo>
                <a:cubicBezTo>
                  <a:pt x="81" y="83"/>
                  <a:pt x="78" y="83"/>
                  <a:pt x="76" y="83"/>
                </a:cubicBezTo>
                <a:cubicBezTo>
                  <a:pt x="77" y="82"/>
                  <a:pt x="80" y="81"/>
                  <a:pt x="81" y="81"/>
                </a:cubicBezTo>
                <a:cubicBezTo>
                  <a:pt x="84" y="80"/>
                  <a:pt x="87" y="79"/>
                  <a:pt x="90" y="78"/>
                </a:cubicBezTo>
                <a:cubicBezTo>
                  <a:pt x="96" y="76"/>
                  <a:pt x="102" y="75"/>
                  <a:pt x="107" y="73"/>
                </a:cubicBezTo>
                <a:cubicBezTo>
                  <a:pt x="114" y="70"/>
                  <a:pt x="119" y="64"/>
                  <a:pt x="122" y="58"/>
                </a:cubicBezTo>
                <a:cubicBezTo>
                  <a:pt x="126" y="51"/>
                  <a:pt x="126" y="43"/>
                  <a:pt x="131" y="37"/>
                </a:cubicBezTo>
                <a:cubicBezTo>
                  <a:pt x="132" y="36"/>
                  <a:pt x="133" y="35"/>
                  <a:pt x="134" y="34"/>
                </a:cubicBezTo>
                <a:cubicBezTo>
                  <a:pt x="135" y="33"/>
                  <a:pt x="136" y="33"/>
                  <a:pt x="136" y="32"/>
                </a:cubicBezTo>
                <a:cubicBezTo>
                  <a:pt x="137" y="32"/>
                  <a:pt x="137" y="32"/>
                  <a:pt x="137" y="32"/>
                </a:cubicBezTo>
                <a:cubicBezTo>
                  <a:pt x="138" y="31"/>
                  <a:pt x="138" y="31"/>
                  <a:pt x="138" y="31"/>
                </a:cubicBezTo>
                <a:cubicBezTo>
                  <a:pt x="137" y="32"/>
                  <a:pt x="137" y="32"/>
                  <a:pt x="137" y="32"/>
                </a:cubicBezTo>
                <a:cubicBezTo>
                  <a:pt x="136" y="32"/>
                  <a:pt x="136" y="32"/>
                  <a:pt x="135" y="32"/>
                </a:cubicBezTo>
                <a:cubicBezTo>
                  <a:pt x="134" y="32"/>
                  <a:pt x="134" y="33"/>
                  <a:pt x="133" y="33"/>
                </a:cubicBezTo>
                <a:cubicBezTo>
                  <a:pt x="131" y="33"/>
                  <a:pt x="129" y="34"/>
                  <a:pt x="127" y="34"/>
                </a:cubicBezTo>
                <a:cubicBezTo>
                  <a:pt x="125" y="35"/>
                  <a:pt x="122" y="35"/>
                  <a:pt x="120" y="35"/>
                </a:cubicBezTo>
                <a:cubicBezTo>
                  <a:pt x="110" y="36"/>
                  <a:pt x="97" y="38"/>
                  <a:pt x="90" y="47"/>
                </a:cubicBezTo>
                <a:cubicBezTo>
                  <a:pt x="86" y="51"/>
                  <a:pt x="83" y="57"/>
                  <a:pt x="82" y="63"/>
                </a:cubicBezTo>
                <a:cubicBezTo>
                  <a:pt x="81" y="67"/>
                  <a:pt x="81" y="71"/>
                  <a:pt x="80" y="75"/>
                </a:cubicBezTo>
                <a:cubicBezTo>
                  <a:pt x="79" y="77"/>
                  <a:pt x="77" y="80"/>
                  <a:pt x="76" y="82"/>
                </a:cubicBezTo>
                <a:cubicBezTo>
                  <a:pt x="75" y="82"/>
                  <a:pt x="75" y="82"/>
                  <a:pt x="75" y="82"/>
                </a:cubicBezTo>
                <a:cubicBezTo>
                  <a:pt x="75" y="82"/>
                  <a:pt x="75" y="82"/>
                  <a:pt x="75" y="82"/>
                </a:cubicBezTo>
                <a:cubicBezTo>
                  <a:pt x="76" y="82"/>
                  <a:pt x="76" y="82"/>
                  <a:pt x="76" y="82"/>
                </a:cubicBezTo>
                <a:cubicBezTo>
                  <a:pt x="75" y="82"/>
                  <a:pt x="75" y="82"/>
                  <a:pt x="75" y="82"/>
                </a:cubicBezTo>
                <a:cubicBezTo>
                  <a:pt x="75" y="81"/>
                  <a:pt x="75" y="81"/>
                  <a:pt x="75" y="81"/>
                </a:cubicBezTo>
                <a:cubicBezTo>
                  <a:pt x="75" y="81"/>
                  <a:pt x="75" y="82"/>
                  <a:pt x="75" y="82"/>
                </a:cubicBezTo>
                <a:cubicBezTo>
                  <a:pt x="75" y="82"/>
                  <a:pt x="75" y="82"/>
                  <a:pt x="75" y="82"/>
                </a:cubicBezTo>
                <a:cubicBezTo>
                  <a:pt x="75" y="80"/>
                  <a:pt x="75" y="77"/>
                  <a:pt x="76" y="75"/>
                </a:cubicBezTo>
                <a:cubicBezTo>
                  <a:pt x="76" y="72"/>
                  <a:pt x="77" y="69"/>
                  <a:pt x="78" y="66"/>
                </a:cubicBezTo>
                <a:cubicBezTo>
                  <a:pt x="80" y="61"/>
                  <a:pt x="82" y="55"/>
                  <a:pt x="83" y="49"/>
                </a:cubicBezTo>
                <a:cubicBezTo>
                  <a:pt x="84" y="42"/>
                  <a:pt x="82" y="35"/>
                  <a:pt x="79" y="28"/>
                </a:cubicBezTo>
                <a:cubicBezTo>
                  <a:pt x="75" y="22"/>
                  <a:pt x="69" y="17"/>
                  <a:pt x="66" y="10"/>
                </a:cubicBezTo>
                <a:cubicBezTo>
                  <a:pt x="66" y="8"/>
                  <a:pt x="65" y="7"/>
                  <a:pt x="65" y="5"/>
                </a:cubicBezTo>
                <a:cubicBezTo>
                  <a:pt x="65" y="4"/>
                  <a:pt x="65" y="3"/>
                  <a:pt x="65" y="3"/>
                </a:cubicBezTo>
                <a:cubicBezTo>
                  <a:pt x="65" y="2"/>
                  <a:pt x="65" y="2"/>
                  <a:pt x="65" y="1"/>
                </a:cubicBezTo>
                <a:cubicBezTo>
                  <a:pt x="65" y="0"/>
                  <a:pt x="65" y="0"/>
                  <a:pt x="65" y="0"/>
                </a:cubicBezTo>
                <a:cubicBezTo>
                  <a:pt x="65" y="1"/>
                  <a:pt x="65" y="1"/>
                  <a:pt x="64" y="2"/>
                </a:cubicBezTo>
                <a:cubicBezTo>
                  <a:pt x="64" y="2"/>
                  <a:pt x="64" y="3"/>
                  <a:pt x="64" y="3"/>
                </a:cubicBezTo>
                <a:cubicBezTo>
                  <a:pt x="64" y="4"/>
                  <a:pt x="64" y="5"/>
                  <a:pt x="63" y="6"/>
                </a:cubicBezTo>
                <a:cubicBezTo>
                  <a:pt x="63" y="8"/>
                  <a:pt x="62" y="10"/>
                  <a:pt x="61" y="11"/>
                </a:cubicBezTo>
                <a:cubicBezTo>
                  <a:pt x="61" y="14"/>
                  <a:pt x="60" y="16"/>
                  <a:pt x="59" y="18"/>
                </a:cubicBezTo>
                <a:cubicBezTo>
                  <a:pt x="54" y="27"/>
                  <a:pt x="49" y="39"/>
                  <a:pt x="52" y="49"/>
                </a:cubicBezTo>
                <a:cubicBezTo>
                  <a:pt x="54" y="55"/>
                  <a:pt x="57" y="61"/>
                  <a:pt x="62" y="65"/>
                </a:cubicBezTo>
                <a:cubicBezTo>
                  <a:pt x="65" y="68"/>
                  <a:pt x="68" y="70"/>
                  <a:pt x="70" y="73"/>
                </a:cubicBezTo>
                <a:cubicBezTo>
                  <a:pt x="72" y="76"/>
                  <a:pt x="73" y="79"/>
                  <a:pt x="75" y="82"/>
                </a:cubicBezTo>
                <a:cubicBezTo>
                  <a:pt x="73" y="81"/>
                  <a:pt x="71" y="79"/>
                  <a:pt x="70" y="78"/>
                </a:cubicBezTo>
                <a:cubicBezTo>
                  <a:pt x="67" y="76"/>
                  <a:pt x="65" y="73"/>
                  <a:pt x="63" y="71"/>
                </a:cubicBezTo>
                <a:cubicBezTo>
                  <a:pt x="59" y="67"/>
                  <a:pt x="56" y="62"/>
                  <a:pt x="52" y="58"/>
                </a:cubicBezTo>
                <a:cubicBezTo>
                  <a:pt x="46" y="53"/>
                  <a:pt x="38" y="51"/>
                  <a:pt x="31" y="51"/>
                </a:cubicBezTo>
                <a:cubicBezTo>
                  <a:pt x="28" y="50"/>
                  <a:pt x="25" y="51"/>
                  <a:pt x="22" y="51"/>
                </a:cubicBezTo>
                <a:cubicBezTo>
                  <a:pt x="17" y="52"/>
                  <a:pt x="13" y="52"/>
                  <a:pt x="9" y="51"/>
                </a:cubicBezTo>
                <a:cubicBezTo>
                  <a:pt x="7" y="51"/>
                  <a:pt x="6" y="50"/>
                  <a:pt x="4" y="50"/>
                </a:cubicBezTo>
                <a:cubicBezTo>
                  <a:pt x="4" y="50"/>
                  <a:pt x="3" y="49"/>
                  <a:pt x="2" y="49"/>
                </a:cubicBezTo>
                <a:cubicBezTo>
                  <a:pt x="1" y="48"/>
                  <a:pt x="1" y="48"/>
                  <a:pt x="1" y="48"/>
                </a:cubicBezTo>
                <a:cubicBezTo>
                  <a:pt x="0" y="48"/>
                  <a:pt x="0" y="48"/>
                  <a:pt x="0" y="48"/>
                </a:cubicBezTo>
                <a:cubicBezTo>
                  <a:pt x="1" y="48"/>
                  <a:pt x="1" y="48"/>
                  <a:pt x="1" y="49"/>
                </a:cubicBezTo>
                <a:cubicBezTo>
                  <a:pt x="2" y="49"/>
                  <a:pt x="2" y="49"/>
                  <a:pt x="2" y="50"/>
                </a:cubicBezTo>
                <a:cubicBezTo>
                  <a:pt x="3" y="50"/>
                  <a:pt x="3" y="51"/>
                  <a:pt x="4" y="52"/>
                </a:cubicBezTo>
                <a:cubicBezTo>
                  <a:pt x="5" y="53"/>
                  <a:pt x="7" y="55"/>
                  <a:pt x="8" y="56"/>
                </a:cubicBezTo>
                <a:cubicBezTo>
                  <a:pt x="9" y="58"/>
                  <a:pt x="11" y="60"/>
                  <a:pt x="12" y="62"/>
                </a:cubicBezTo>
                <a:cubicBezTo>
                  <a:pt x="17" y="71"/>
                  <a:pt x="24" y="81"/>
                  <a:pt x="35" y="84"/>
                </a:cubicBezTo>
                <a:cubicBezTo>
                  <a:pt x="41" y="86"/>
                  <a:pt x="47" y="86"/>
                  <a:pt x="54" y="84"/>
                </a:cubicBezTo>
                <a:cubicBezTo>
                  <a:pt x="57" y="83"/>
                  <a:pt x="61" y="82"/>
                  <a:pt x="65" y="82"/>
                </a:cubicBezTo>
                <a:cubicBezTo>
                  <a:pt x="68" y="82"/>
                  <a:pt x="71" y="82"/>
                  <a:pt x="75" y="82"/>
                </a:cubicBezTo>
                <a:cubicBezTo>
                  <a:pt x="75" y="82"/>
                  <a:pt x="75" y="82"/>
                  <a:pt x="75" y="82"/>
                </a:cubicBezTo>
                <a:cubicBezTo>
                  <a:pt x="74" y="83"/>
                  <a:pt x="74" y="83"/>
                  <a:pt x="74" y="83"/>
                </a:cubicBezTo>
                <a:cubicBezTo>
                  <a:pt x="73" y="83"/>
                  <a:pt x="72" y="83"/>
                  <a:pt x="72" y="83"/>
                </a:cubicBezTo>
                <a:cubicBezTo>
                  <a:pt x="72" y="83"/>
                  <a:pt x="73" y="83"/>
                  <a:pt x="73" y="83"/>
                </a:cubicBezTo>
                <a:cubicBezTo>
                  <a:pt x="71" y="84"/>
                  <a:pt x="70" y="84"/>
                  <a:pt x="68" y="84"/>
                </a:cubicBezTo>
                <a:cubicBezTo>
                  <a:pt x="65" y="85"/>
                  <a:pt x="62" y="86"/>
                  <a:pt x="59" y="86"/>
                </a:cubicBezTo>
                <a:cubicBezTo>
                  <a:pt x="54" y="87"/>
                  <a:pt x="47" y="87"/>
                  <a:pt x="42" y="89"/>
                </a:cubicBezTo>
                <a:cubicBezTo>
                  <a:pt x="35" y="91"/>
                  <a:pt x="29" y="97"/>
                  <a:pt x="25" y="103"/>
                </a:cubicBezTo>
                <a:cubicBezTo>
                  <a:pt x="21" y="109"/>
                  <a:pt x="19" y="117"/>
                  <a:pt x="14" y="122"/>
                </a:cubicBezTo>
                <a:cubicBezTo>
                  <a:pt x="13" y="123"/>
                  <a:pt x="12" y="124"/>
                  <a:pt x="10" y="125"/>
                </a:cubicBezTo>
                <a:cubicBezTo>
                  <a:pt x="10" y="125"/>
                  <a:pt x="9" y="126"/>
                  <a:pt x="8" y="126"/>
                </a:cubicBezTo>
                <a:cubicBezTo>
                  <a:pt x="7" y="127"/>
                  <a:pt x="7" y="127"/>
                  <a:pt x="7" y="127"/>
                </a:cubicBezTo>
                <a:cubicBezTo>
                  <a:pt x="6" y="127"/>
                  <a:pt x="6" y="127"/>
                  <a:pt x="6" y="127"/>
                </a:cubicBezTo>
                <a:cubicBezTo>
                  <a:pt x="7" y="127"/>
                  <a:pt x="7" y="127"/>
                  <a:pt x="8" y="127"/>
                </a:cubicBezTo>
                <a:cubicBezTo>
                  <a:pt x="8" y="127"/>
                  <a:pt x="9" y="127"/>
                  <a:pt x="9" y="127"/>
                </a:cubicBezTo>
                <a:cubicBezTo>
                  <a:pt x="10" y="127"/>
                  <a:pt x="11" y="126"/>
                  <a:pt x="12" y="126"/>
                </a:cubicBezTo>
                <a:cubicBezTo>
                  <a:pt x="14" y="126"/>
                  <a:pt x="16" y="126"/>
                  <a:pt x="18" y="125"/>
                </a:cubicBezTo>
                <a:cubicBezTo>
                  <a:pt x="20" y="125"/>
                  <a:pt x="22" y="125"/>
                  <a:pt x="25" y="125"/>
                </a:cubicBezTo>
                <a:cubicBezTo>
                  <a:pt x="35" y="126"/>
                  <a:pt x="48" y="125"/>
                  <a:pt x="56" y="117"/>
                </a:cubicBezTo>
                <a:cubicBezTo>
                  <a:pt x="60" y="113"/>
                  <a:pt x="64" y="108"/>
                  <a:pt x="66" y="102"/>
                </a:cubicBezTo>
                <a:cubicBezTo>
                  <a:pt x="67" y="98"/>
                  <a:pt x="67" y="94"/>
                  <a:pt x="69" y="91"/>
                </a:cubicBezTo>
                <a:cubicBezTo>
                  <a:pt x="70" y="88"/>
                  <a:pt x="72" y="86"/>
                  <a:pt x="74" y="84"/>
                </a:cubicBezTo>
                <a:cubicBezTo>
                  <a:pt x="74" y="84"/>
                  <a:pt x="74" y="84"/>
                  <a:pt x="74" y="84"/>
                </a:cubicBezTo>
                <a:cubicBezTo>
                  <a:pt x="74" y="84"/>
                  <a:pt x="74" y="84"/>
                  <a:pt x="74" y="84"/>
                </a:cubicBezTo>
                <a:cubicBezTo>
                  <a:pt x="74" y="84"/>
                  <a:pt x="74" y="84"/>
                  <a:pt x="74" y="84"/>
                </a:cubicBezTo>
                <a:cubicBezTo>
                  <a:pt x="75" y="84"/>
                  <a:pt x="75" y="84"/>
                  <a:pt x="75" y="84"/>
                </a:cubicBezTo>
                <a:cubicBezTo>
                  <a:pt x="74" y="86"/>
                  <a:pt x="74" y="87"/>
                  <a:pt x="73" y="89"/>
                </a:cubicBezTo>
                <a:cubicBezTo>
                  <a:pt x="72" y="92"/>
                  <a:pt x="71" y="94"/>
                  <a:pt x="70" y="97"/>
                </a:cubicBezTo>
                <a:cubicBezTo>
                  <a:pt x="68" y="103"/>
                  <a:pt x="65" y="108"/>
                  <a:pt x="63" y="113"/>
                </a:cubicBezTo>
                <a:cubicBezTo>
                  <a:pt x="61" y="120"/>
                  <a:pt x="62" y="128"/>
                  <a:pt x="65" y="135"/>
                </a:cubicBezTo>
                <a:cubicBezTo>
                  <a:pt x="68" y="142"/>
                  <a:pt x="74" y="147"/>
                  <a:pt x="75" y="155"/>
                </a:cubicBezTo>
                <a:cubicBezTo>
                  <a:pt x="76" y="156"/>
                  <a:pt x="76" y="158"/>
                  <a:pt x="76" y="159"/>
                </a:cubicBezTo>
                <a:cubicBezTo>
                  <a:pt x="76" y="160"/>
                  <a:pt x="76" y="161"/>
                  <a:pt x="76" y="162"/>
                </a:cubicBezTo>
                <a:cubicBezTo>
                  <a:pt x="76" y="162"/>
                  <a:pt x="76" y="163"/>
                  <a:pt x="76" y="163"/>
                </a:cubicBezTo>
                <a:cubicBezTo>
                  <a:pt x="76" y="164"/>
                  <a:pt x="76" y="164"/>
                  <a:pt x="76" y="164"/>
                </a:cubicBezTo>
                <a:moveTo>
                  <a:pt x="75" y="82"/>
                </a:moveTo>
                <a:cubicBezTo>
                  <a:pt x="75" y="83"/>
                  <a:pt x="75" y="83"/>
                  <a:pt x="75" y="83"/>
                </a:cubicBezTo>
                <a:cubicBezTo>
                  <a:pt x="75" y="83"/>
                  <a:pt x="75" y="83"/>
                  <a:pt x="75" y="83"/>
                </a:cubicBezTo>
                <a:cubicBezTo>
                  <a:pt x="75" y="82"/>
                  <a:pt x="75" y="82"/>
                  <a:pt x="75" y="82"/>
                </a:cubicBezTo>
                <a:moveTo>
                  <a:pt x="75" y="83"/>
                </a:moveTo>
                <a:cubicBezTo>
                  <a:pt x="75" y="83"/>
                  <a:pt x="75" y="83"/>
                  <a:pt x="75" y="83"/>
                </a:cubicBezTo>
                <a:cubicBezTo>
                  <a:pt x="75" y="83"/>
                  <a:pt x="75" y="83"/>
                  <a:pt x="75" y="83"/>
                </a:cubicBezTo>
                <a:cubicBezTo>
                  <a:pt x="74" y="83"/>
                  <a:pt x="74" y="83"/>
                  <a:pt x="74" y="83"/>
                </a:cubicBezTo>
                <a:cubicBezTo>
                  <a:pt x="75" y="83"/>
                  <a:pt x="75" y="83"/>
                  <a:pt x="75" y="83"/>
                </a:cubicBezTo>
                <a:moveTo>
                  <a:pt x="76" y="82"/>
                </a:moveTo>
                <a:cubicBezTo>
                  <a:pt x="75" y="83"/>
                  <a:pt x="75" y="83"/>
                  <a:pt x="75" y="83"/>
                </a:cubicBezTo>
                <a:cubicBezTo>
                  <a:pt x="75" y="82"/>
                  <a:pt x="75" y="82"/>
                  <a:pt x="75" y="82"/>
                </a:cubicBezTo>
                <a:cubicBezTo>
                  <a:pt x="76" y="82"/>
                  <a:pt x="76" y="82"/>
                  <a:pt x="76" y="82"/>
                </a:cubicBezTo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03" name="Freeform 93"/>
          <p:cNvSpPr>
            <a:spLocks noEditPoints="1"/>
          </p:cNvSpPr>
          <p:nvPr/>
        </p:nvSpPr>
        <p:spPr bwMode="auto">
          <a:xfrm>
            <a:off x="9238799" y="3963181"/>
            <a:ext cx="503740" cy="554247"/>
          </a:xfrm>
          <a:custGeom>
            <a:avLst/>
            <a:gdLst>
              <a:gd name="T0" fmla="*/ 73 w 142"/>
              <a:gd name="T1" fmla="*/ 154 h 156"/>
              <a:gd name="T2" fmla="*/ 80 w 142"/>
              <a:gd name="T3" fmla="*/ 141 h 156"/>
              <a:gd name="T4" fmla="*/ 75 w 142"/>
              <a:gd name="T5" fmla="*/ 87 h 156"/>
              <a:gd name="T6" fmla="*/ 81 w 142"/>
              <a:gd name="T7" fmla="*/ 89 h 156"/>
              <a:gd name="T8" fmla="*/ 133 w 142"/>
              <a:gd name="T9" fmla="*/ 105 h 156"/>
              <a:gd name="T10" fmla="*/ 141 w 142"/>
              <a:gd name="T11" fmla="*/ 108 h 156"/>
              <a:gd name="T12" fmla="*/ 140 w 142"/>
              <a:gd name="T13" fmla="*/ 106 h 156"/>
              <a:gd name="T14" fmla="*/ 130 w 142"/>
              <a:gd name="T15" fmla="*/ 95 h 156"/>
              <a:gd name="T16" fmla="*/ 79 w 142"/>
              <a:gd name="T17" fmla="*/ 79 h 156"/>
              <a:gd name="T18" fmla="*/ 85 w 142"/>
              <a:gd name="T19" fmla="*/ 74 h 156"/>
              <a:gd name="T20" fmla="*/ 124 w 142"/>
              <a:gd name="T21" fmla="*/ 35 h 156"/>
              <a:gd name="T22" fmla="*/ 130 w 142"/>
              <a:gd name="T23" fmla="*/ 30 h 156"/>
              <a:gd name="T24" fmla="*/ 129 w 142"/>
              <a:gd name="T25" fmla="*/ 30 h 156"/>
              <a:gd name="T26" fmla="*/ 114 w 142"/>
              <a:gd name="T27" fmla="*/ 33 h 156"/>
              <a:gd name="T28" fmla="*/ 76 w 142"/>
              <a:gd name="T29" fmla="*/ 71 h 156"/>
              <a:gd name="T30" fmla="*/ 71 w 142"/>
              <a:gd name="T31" fmla="*/ 78 h 156"/>
              <a:gd name="T32" fmla="*/ 71 w 142"/>
              <a:gd name="T33" fmla="*/ 77 h 156"/>
              <a:gd name="T34" fmla="*/ 72 w 142"/>
              <a:gd name="T35" fmla="*/ 72 h 156"/>
              <a:gd name="T36" fmla="*/ 74 w 142"/>
              <a:gd name="T37" fmla="*/ 27 h 156"/>
              <a:gd name="T38" fmla="*/ 61 w 142"/>
              <a:gd name="T39" fmla="*/ 2 h 156"/>
              <a:gd name="T40" fmla="*/ 61 w 142"/>
              <a:gd name="T41" fmla="*/ 1 h 156"/>
              <a:gd name="T42" fmla="*/ 58 w 142"/>
              <a:gd name="T43" fmla="*/ 11 h 156"/>
              <a:gd name="T44" fmla="*/ 58 w 142"/>
              <a:gd name="T45" fmla="*/ 62 h 156"/>
              <a:gd name="T46" fmla="*/ 66 w 142"/>
              <a:gd name="T47" fmla="*/ 74 h 156"/>
              <a:gd name="T48" fmla="*/ 29 w 142"/>
              <a:gd name="T49" fmla="*/ 48 h 156"/>
              <a:gd name="T50" fmla="*/ 4 w 142"/>
              <a:gd name="T51" fmla="*/ 47 h 156"/>
              <a:gd name="T52" fmla="*/ 0 w 142"/>
              <a:gd name="T53" fmla="*/ 45 h 156"/>
              <a:gd name="T54" fmla="*/ 3 w 142"/>
              <a:gd name="T55" fmla="*/ 49 h 156"/>
              <a:gd name="T56" fmla="*/ 33 w 142"/>
              <a:gd name="T57" fmla="*/ 80 h 156"/>
              <a:gd name="T58" fmla="*/ 71 w 142"/>
              <a:gd name="T59" fmla="*/ 78 h 156"/>
              <a:gd name="T60" fmla="*/ 68 w 142"/>
              <a:gd name="T61" fmla="*/ 79 h 156"/>
              <a:gd name="T62" fmla="*/ 56 w 142"/>
              <a:gd name="T63" fmla="*/ 82 h 156"/>
              <a:gd name="T64" fmla="*/ 13 w 142"/>
              <a:gd name="T65" fmla="*/ 116 h 156"/>
              <a:gd name="T66" fmla="*/ 6 w 142"/>
              <a:gd name="T67" fmla="*/ 121 h 156"/>
              <a:gd name="T68" fmla="*/ 8 w 142"/>
              <a:gd name="T69" fmla="*/ 121 h 156"/>
              <a:gd name="T70" fmla="*/ 23 w 142"/>
              <a:gd name="T71" fmla="*/ 119 h 156"/>
              <a:gd name="T72" fmla="*/ 65 w 142"/>
              <a:gd name="T73" fmla="*/ 86 h 156"/>
              <a:gd name="T74" fmla="*/ 70 w 142"/>
              <a:gd name="T75" fmla="*/ 80 h 156"/>
              <a:gd name="T76" fmla="*/ 69 w 142"/>
              <a:gd name="T77" fmla="*/ 84 h 156"/>
              <a:gd name="T78" fmla="*/ 62 w 142"/>
              <a:gd name="T79" fmla="*/ 129 h 156"/>
              <a:gd name="T80" fmla="*/ 72 w 142"/>
              <a:gd name="T81" fmla="*/ 154 h 156"/>
              <a:gd name="T82" fmla="*/ 71 w 142"/>
              <a:gd name="T83" fmla="*/ 78 h 156"/>
              <a:gd name="T84" fmla="*/ 71 w 142"/>
              <a:gd name="T85" fmla="*/ 78 h 156"/>
              <a:gd name="T86" fmla="*/ 71 w 142"/>
              <a:gd name="T87" fmla="*/ 79 h 156"/>
              <a:gd name="T88" fmla="*/ 71 w 142"/>
              <a:gd name="T89" fmla="*/ 78 h 156"/>
              <a:gd name="T90" fmla="*/ 71 w 142"/>
              <a:gd name="T91" fmla="*/ 78 h 1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42" h="156">
                <a:moveTo>
                  <a:pt x="72" y="156"/>
                </a:moveTo>
                <a:cubicBezTo>
                  <a:pt x="72" y="156"/>
                  <a:pt x="72" y="155"/>
                  <a:pt x="72" y="155"/>
                </a:cubicBezTo>
                <a:cubicBezTo>
                  <a:pt x="72" y="155"/>
                  <a:pt x="73" y="154"/>
                  <a:pt x="73" y="154"/>
                </a:cubicBezTo>
                <a:cubicBezTo>
                  <a:pt x="73" y="153"/>
                  <a:pt x="73" y="152"/>
                  <a:pt x="74" y="151"/>
                </a:cubicBezTo>
                <a:cubicBezTo>
                  <a:pt x="74" y="150"/>
                  <a:pt x="75" y="148"/>
                  <a:pt x="76" y="146"/>
                </a:cubicBezTo>
                <a:cubicBezTo>
                  <a:pt x="77" y="144"/>
                  <a:pt x="78" y="142"/>
                  <a:pt x="80" y="141"/>
                </a:cubicBezTo>
                <a:cubicBezTo>
                  <a:pt x="85" y="132"/>
                  <a:pt x="91" y="122"/>
                  <a:pt x="89" y="111"/>
                </a:cubicBezTo>
                <a:cubicBezTo>
                  <a:pt x="88" y="105"/>
                  <a:pt x="86" y="100"/>
                  <a:pt x="82" y="95"/>
                </a:cubicBezTo>
                <a:cubicBezTo>
                  <a:pt x="79" y="93"/>
                  <a:pt x="76" y="90"/>
                  <a:pt x="75" y="87"/>
                </a:cubicBezTo>
                <a:cubicBezTo>
                  <a:pt x="74" y="85"/>
                  <a:pt x="73" y="83"/>
                  <a:pt x="72" y="81"/>
                </a:cubicBezTo>
                <a:cubicBezTo>
                  <a:pt x="73" y="82"/>
                  <a:pt x="74" y="83"/>
                  <a:pt x="74" y="83"/>
                </a:cubicBezTo>
                <a:cubicBezTo>
                  <a:pt x="77" y="85"/>
                  <a:pt x="79" y="87"/>
                  <a:pt x="81" y="89"/>
                </a:cubicBezTo>
                <a:cubicBezTo>
                  <a:pt x="84" y="93"/>
                  <a:pt x="88" y="98"/>
                  <a:pt x="92" y="101"/>
                </a:cubicBezTo>
                <a:cubicBezTo>
                  <a:pt x="98" y="105"/>
                  <a:pt x="105" y="107"/>
                  <a:pt x="112" y="107"/>
                </a:cubicBezTo>
                <a:cubicBezTo>
                  <a:pt x="119" y="107"/>
                  <a:pt x="126" y="104"/>
                  <a:pt x="133" y="105"/>
                </a:cubicBezTo>
                <a:cubicBezTo>
                  <a:pt x="135" y="105"/>
                  <a:pt x="136" y="106"/>
                  <a:pt x="138" y="106"/>
                </a:cubicBezTo>
                <a:cubicBezTo>
                  <a:pt x="138" y="106"/>
                  <a:pt x="139" y="107"/>
                  <a:pt x="140" y="107"/>
                </a:cubicBezTo>
                <a:cubicBezTo>
                  <a:pt x="141" y="108"/>
                  <a:pt x="141" y="108"/>
                  <a:pt x="141" y="108"/>
                </a:cubicBezTo>
                <a:cubicBezTo>
                  <a:pt x="142" y="108"/>
                  <a:pt x="142" y="108"/>
                  <a:pt x="142" y="108"/>
                </a:cubicBezTo>
                <a:cubicBezTo>
                  <a:pt x="141" y="107"/>
                  <a:pt x="141" y="107"/>
                  <a:pt x="141" y="107"/>
                </a:cubicBezTo>
                <a:cubicBezTo>
                  <a:pt x="140" y="106"/>
                  <a:pt x="140" y="106"/>
                  <a:pt x="140" y="106"/>
                </a:cubicBezTo>
                <a:cubicBezTo>
                  <a:pt x="139" y="105"/>
                  <a:pt x="139" y="105"/>
                  <a:pt x="138" y="104"/>
                </a:cubicBezTo>
                <a:cubicBezTo>
                  <a:pt x="137" y="103"/>
                  <a:pt x="135" y="102"/>
                  <a:pt x="134" y="100"/>
                </a:cubicBezTo>
                <a:cubicBezTo>
                  <a:pt x="133" y="98"/>
                  <a:pt x="131" y="97"/>
                  <a:pt x="130" y="95"/>
                </a:cubicBezTo>
                <a:cubicBezTo>
                  <a:pt x="125" y="86"/>
                  <a:pt x="117" y="77"/>
                  <a:pt x="107" y="75"/>
                </a:cubicBezTo>
                <a:cubicBezTo>
                  <a:pt x="101" y="73"/>
                  <a:pt x="95" y="74"/>
                  <a:pt x="89" y="76"/>
                </a:cubicBezTo>
                <a:cubicBezTo>
                  <a:pt x="86" y="77"/>
                  <a:pt x="82" y="79"/>
                  <a:pt x="79" y="79"/>
                </a:cubicBezTo>
                <a:cubicBezTo>
                  <a:pt x="76" y="79"/>
                  <a:pt x="74" y="79"/>
                  <a:pt x="72" y="79"/>
                </a:cubicBezTo>
                <a:cubicBezTo>
                  <a:pt x="73" y="78"/>
                  <a:pt x="76" y="77"/>
                  <a:pt x="77" y="77"/>
                </a:cubicBezTo>
                <a:cubicBezTo>
                  <a:pt x="80" y="76"/>
                  <a:pt x="82" y="75"/>
                  <a:pt x="85" y="74"/>
                </a:cubicBezTo>
                <a:cubicBezTo>
                  <a:pt x="91" y="73"/>
                  <a:pt x="96" y="72"/>
                  <a:pt x="101" y="69"/>
                </a:cubicBezTo>
                <a:cubicBezTo>
                  <a:pt x="108" y="67"/>
                  <a:pt x="113" y="61"/>
                  <a:pt x="116" y="55"/>
                </a:cubicBezTo>
                <a:cubicBezTo>
                  <a:pt x="119" y="49"/>
                  <a:pt x="120" y="41"/>
                  <a:pt x="124" y="35"/>
                </a:cubicBezTo>
                <a:cubicBezTo>
                  <a:pt x="125" y="34"/>
                  <a:pt x="126" y="33"/>
                  <a:pt x="128" y="32"/>
                </a:cubicBezTo>
                <a:cubicBezTo>
                  <a:pt x="128" y="32"/>
                  <a:pt x="129" y="31"/>
                  <a:pt x="129" y="31"/>
                </a:cubicBezTo>
                <a:cubicBezTo>
                  <a:pt x="130" y="30"/>
                  <a:pt x="130" y="30"/>
                  <a:pt x="130" y="30"/>
                </a:cubicBezTo>
                <a:cubicBezTo>
                  <a:pt x="131" y="30"/>
                  <a:pt x="131" y="30"/>
                  <a:pt x="131" y="30"/>
                </a:cubicBezTo>
                <a:cubicBezTo>
                  <a:pt x="130" y="30"/>
                  <a:pt x="130" y="30"/>
                  <a:pt x="130" y="30"/>
                </a:cubicBezTo>
                <a:cubicBezTo>
                  <a:pt x="129" y="30"/>
                  <a:pt x="129" y="30"/>
                  <a:pt x="129" y="30"/>
                </a:cubicBezTo>
                <a:cubicBezTo>
                  <a:pt x="128" y="31"/>
                  <a:pt x="127" y="31"/>
                  <a:pt x="126" y="31"/>
                </a:cubicBezTo>
                <a:cubicBezTo>
                  <a:pt x="124" y="32"/>
                  <a:pt x="123" y="32"/>
                  <a:pt x="121" y="32"/>
                </a:cubicBezTo>
                <a:cubicBezTo>
                  <a:pt x="118" y="33"/>
                  <a:pt x="116" y="33"/>
                  <a:pt x="114" y="33"/>
                </a:cubicBezTo>
                <a:cubicBezTo>
                  <a:pt x="104" y="34"/>
                  <a:pt x="92" y="36"/>
                  <a:pt x="85" y="44"/>
                </a:cubicBezTo>
                <a:cubicBezTo>
                  <a:pt x="81" y="49"/>
                  <a:pt x="78" y="54"/>
                  <a:pt x="78" y="60"/>
                </a:cubicBezTo>
                <a:cubicBezTo>
                  <a:pt x="77" y="64"/>
                  <a:pt x="77" y="68"/>
                  <a:pt x="76" y="71"/>
                </a:cubicBezTo>
                <a:cubicBezTo>
                  <a:pt x="74" y="74"/>
                  <a:pt x="73" y="76"/>
                  <a:pt x="72" y="78"/>
                </a:cubicBezTo>
                <a:cubicBezTo>
                  <a:pt x="71" y="78"/>
                  <a:pt x="71" y="78"/>
                  <a:pt x="71" y="78"/>
                </a:cubicBezTo>
                <a:cubicBezTo>
                  <a:pt x="71" y="78"/>
                  <a:pt x="71" y="78"/>
                  <a:pt x="71" y="78"/>
                </a:cubicBezTo>
                <a:cubicBezTo>
                  <a:pt x="72" y="78"/>
                  <a:pt x="72" y="78"/>
                  <a:pt x="72" y="78"/>
                </a:cubicBezTo>
                <a:cubicBezTo>
                  <a:pt x="71" y="78"/>
                  <a:pt x="71" y="78"/>
                  <a:pt x="71" y="78"/>
                </a:cubicBezTo>
                <a:cubicBezTo>
                  <a:pt x="71" y="77"/>
                  <a:pt x="71" y="77"/>
                  <a:pt x="71" y="77"/>
                </a:cubicBezTo>
                <a:cubicBezTo>
                  <a:pt x="71" y="77"/>
                  <a:pt x="71" y="78"/>
                  <a:pt x="71" y="78"/>
                </a:cubicBezTo>
                <a:cubicBezTo>
                  <a:pt x="71" y="78"/>
                  <a:pt x="71" y="78"/>
                  <a:pt x="71" y="78"/>
                </a:cubicBezTo>
                <a:cubicBezTo>
                  <a:pt x="71" y="76"/>
                  <a:pt x="71" y="73"/>
                  <a:pt x="72" y="72"/>
                </a:cubicBezTo>
                <a:cubicBezTo>
                  <a:pt x="72" y="69"/>
                  <a:pt x="73" y="66"/>
                  <a:pt x="74" y="63"/>
                </a:cubicBezTo>
                <a:cubicBezTo>
                  <a:pt x="76" y="58"/>
                  <a:pt x="78" y="52"/>
                  <a:pt x="79" y="47"/>
                </a:cubicBezTo>
                <a:cubicBezTo>
                  <a:pt x="80" y="40"/>
                  <a:pt x="78" y="33"/>
                  <a:pt x="74" y="27"/>
                </a:cubicBezTo>
                <a:cubicBezTo>
                  <a:pt x="71" y="20"/>
                  <a:pt x="65" y="16"/>
                  <a:pt x="63" y="9"/>
                </a:cubicBezTo>
                <a:cubicBezTo>
                  <a:pt x="62" y="8"/>
                  <a:pt x="62" y="6"/>
                  <a:pt x="62" y="5"/>
                </a:cubicBezTo>
                <a:cubicBezTo>
                  <a:pt x="61" y="4"/>
                  <a:pt x="61" y="3"/>
                  <a:pt x="61" y="2"/>
                </a:cubicBezTo>
                <a:cubicBezTo>
                  <a:pt x="61" y="2"/>
                  <a:pt x="61" y="1"/>
                  <a:pt x="61" y="1"/>
                </a:cubicBezTo>
                <a:cubicBezTo>
                  <a:pt x="61" y="0"/>
                  <a:pt x="61" y="0"/>
                  <a:pt x="61" y="0"/>
                </a:cubicBezTo>
                <a:cubicBezTo>
                  <a:pt x="61" y="1"/>
                  <a:pt x="61" y="1"/>
                  <a:pt x="61" y="1"/>
                </a:cubicBezTo>
                <a:cubicBezTo>
                  <a:pt x="61" y="2"/>
                  <a:pt x="61" y="2"/>
                  <a:pt x="61" y="3"/>
                </a:cubicBezTo>
                <a:cubicBezTo>
                  <a:pt x="60" y="4"/>
                  <a:pt x="60" y="4"/>
                  <a:pt x="60" y="5"/>
                </a:cubicBezTo>
                <a:cubicBezTo>
                  <a:pt x="59" y="7"/>
                  <a:pt x="59" y="9"/>
                  <a:pt x="58" y="11"/>
                </a:cubicBezTo>
                <a:cubicBezTo>
                  <a:pt x="57" y="13"/>
                  <a:pt x="56" y="15"/>
                  <a:pt x="55" y="17"/>
                </a:cubicBezTo>
                <a:cubicBezTo>
                  <a:pt x="50" y="26"/>
                  <a:pt x="46" y="37"/>
                  <a:pt x="49" y="47"/>
                </a:cubicBezTo>
                <a:cubicBezTo>
                  <a:pt x="50" y="53"/>
                  <a:pt x="54" y="58"/>
                  <a:pt x="58" y="62"/>
                </a:cubicBezTo>
                <a:cubicBezTo>
                  <a:pt x="61" y="64"/>
                  <a:pt x="64" y="66"/>
                  <a:pt x="66" y="69"/>
                </a:cubicBezTo>
                <a:cubicBezTo>
                  <a:pt x="68" y="72"/>
                  <a:pt x="69" y="75"/>
                  <a:pt x="71" y="78"/>
                </a:cubicBezTo>
                <a:cubicBezTo>
                  <a:pt x="69" y="77"/>
                  <a:pt x="67" y="75"/>
                  <a:pt x="66" y="74"/>
                </a:cubicBezTo>
                <a:cubicBezTo>
                  <a:pt x="64" y="72"/>
                  <a:pt x="61" y="70"/>
                  <a:pt x="60" y="68"/>
                </a:cubicBezTo>
                <a:cubicBezTo>
                  <a:pt x="56" y="63"/>
                  <a:pt x="53" y="59"/>
                  <a:pt x="49" y="55"/>
                </a:cubicBezTo>
                <a:cubicBezTo>
                  <a:pt x="43" y="50"/>
                  <a:pt x="36" y="48"/>
                  <a:pt x="29" y="48"/>
                </a:cubicBezTo>
                <a:cubicBezTo>
                  <a:pt x="26" y="48"/>
                  <a:pt x="23" y="48"/>
                  <a:pt x="20" y="49"/>
                </a:cubicBezTo>
                <a:cubicBezTo>
                  <a:pt x="16" y="49"/>
                  <a:pt x="12" y="50"/>
                  <a:pt x="8" y="49"/>
                </a:cubicBezTo>
                <a:cubicBezTo>
                  <a:pt x="6" y="48"/>
                  <a:pt x="5" y="48"/>
                  <a:pt x="4" y="47"/>
                </a:cubicBezTo>
                <a:cubicBezTo>
                  <a:pt x="3" y="47"/>
                  <a:pt x="2" y="47"/>
                  <a:pt x="1" y="46"/>
                </a:cubicBezTo>
                <a:cubicBezTo>
                  <a:pt x="0" y="46"/>
                  <a:pt x="0" y="46"/>
                  <a:pt x="0" y="46"/>
                </a:cubicBezTo>
                <a:cubicBezTo>
                  <a:pt x="0" y="45"/>
                  <a:pt x="0" y="45"/>
                  <a:pt x="0" y="45"/>
                </a:cubicBezTo>
                <a:cubicBezTo>
                  <a:pt x="0" y="46"/>
                  <a:pt x="0" y="46"/>
                  <a:pt x="1" y="46"/>
                </a:cubicBezTo>
                <a:cubicBezTo>
                  <a:pt x="2" y="47"/>
                  <a:pt x="2" y="47"/>
                  <a:pt x="2" y="47"/>
                </a:cubicBezTo>
                <a:cubicBezTo>
                  <a:pt x="2" y="48"/>
                  <a:pt x="3" y="48"/>
                  <a:pt x="3" y="49"/>
                </a:cubicBezTo>
                <a:cubicBezTo>
                  <a:pt x="5" y="50"/>
                  <a:pt x="6" y="52"/>
                  <a:pt x="7" y="53"/>
                </a:cubicBezTo>
                <a:cubicBezTo>
                  <a:pt x="8" y="55"/>
                  <a:pt x="9" y="57"/>
                  <a:pt x="11" y="59"/>
                </a:cubicBezTo>
                <a:cubicBezTo>
                  <a:pt x="16" y="68"/>
                  <a:pt x="23" y="77"/>
                  <a:pt x="33" y="80"/>
                </a:cubicBezTo>
                <a:cubicBezTo>
                  <a:pt x="39" y="82"/>
                  <a:pt x="45" y="82"/>
                  <a:pt x="51" y="80"/>
                </a:cubicBezTo>
                <a:cubicBezTo>
                  <a:pt x="54" y="79"/>
                  <a:pt x="57" y="78"/>
                  <a:pt x="61" y="78"/>
                </a:cubicBezTo>
                <a:cubicBezTo>
                  <a:pt x="64" y="78"/>
                  <a:pt x="68" y="78"/>
                  <a:pt x="71" y="78"/>
                </a:cubicBezTo>
                <a:cubicBezTo>
                  <a:pt x="71" y="78"/>
                  <a:pt x="71" y="78"/>
                  <a:pt x="71" y="78"/>
                </a:cubicBezTo>
                <a:cubicBezTo>
                  <a:pt x="70" y="79"/>
                  <a:pt x="70" y="79"/>
                  <a:pt x="70" y="79"/>
                </a:cubicBezTo>
                <a:cubicBezTo>
                  <a:pt x="69" y="79"/>
                  <a:pt x="69" y="79"/>
                  <a:pt x="68" y="79"/>
                </a:cubicBezTo>
                <a:cubicBezTo>
                  <a:pt x="69" y="79"/>
                  <a:pt x="69" y="79"/>
                  <a:pt x="69" y="79"/>
                </a:cubicBezTo>
                <a:cubicBezTo>
                  <a:pt x="68" y="80"/>
                  <a:pt x="66" y="80"/>
                  <a:pt x="65" y="80"/>
                </a:cubicBezTo>
                <a:cubicBezTo>
                  <a:pt x="62" y="81"/>
                  <a:pt x="59" y="82"/>
                  <a:pt x="56" y="82"/>
                </a:cubicBezTo>
                <a:cubicBezTo>
                  <a:pt x="50" y="83"/>
                  <a:pt x="45" y="83"/>
                  <a:pt x="39" y="85"/>
                </a:cubicBezTo>
                <a:cubicBezTo>
                  <a:pt x="33" y="87"/>
                  <a:pt x="27" y="92"/>
                  <a:pt x="23" y="98"/>
                </a:cubicBezTo>
                <a:cubicBezTo>
                  <a:pt x="19" y="104"/>
                  <a:pt x="18" y="111"/>
                  <a:pt x="13" y="116"/>
                </a:cubicBezTo>
                <a:cubicBezTo>
                  <a:pt x="12" y="117"/>
                  <a:pt x="10" y="118"/>
                  <a:pt x="9" y="119"/>
                </a:cubicBezTo>
                <a:cubicBezTo>
                  <a:pt x="9" y="119"/>
                  <a:pt x="8" y="120"/>
                  <a:pt x="7" y="120"/>
                </a:cubicBezTo>
                <a:cubicBezTo>
                  <a:pt x="6" y="121"/>
                  <a:pt x="6" y="121"/>
                  <a:pt x="6" y="121"/>
                </a:cubicBezTo>
                <a:cubicBezTo>
                  <a:pt x="5" y="121"/>
                  <a:pt x="5" y="121"/>
                  <a:pt x="5" y="121"/>
                </a:cubicBezTo>
                <a:cubicBezTo>
                  <a:pt x="6" y="121"/>
                  <a:pt x="6" y="121"/>
                  <a:pt x="7" y="121"/>
                </a:cubicBezTo>
                <a:cubicBezTo>
                  <a:pt x="7" y="121"/>
                  <a:pt x="8" y="121"/>
                  <a:pt x="8" y="121"/>
                </a:cubicBezTo>
                <a:cubicBezTo>
                  <a:pt x="9" y="121"/>
                  <a:pt x="10" y="120"/>
                  <a:pt x="10" y="120"/>
                </a:cubicBezTo>
                <a:cubicBezTo>
                  <a:pt x="12" y="120"/>
                  <a:pt x="14" y="120"/>
                  <a:pt x="16" y="120"/>
                </a:cubicBezTo>
                <a:cubicBezTo>
                  <a:pt x="18" y="119"/>
                  <a:pt x="21" y="119"/>
                  <a:pt x="23" y="119"/>
                </a:cubicBezTo>
                <a:cubicBezTo>
                  <a:pt x="33" y="120"/>
                  <a:pt x="45" y="119"/>
                  <a:pt x="53" y="112"/>
                </a:cubicBezTo>
                <a:cubicBezTo>
                  <a:pt x="57" y="108"/>
                  <a:pt x="61" y="103"/>
                  <a:pt x="62" y="97"/>
                </a:cubicBezTo>
                <a:cubicBezTo>
                  <a:pt x="63" y="93"/>
                  <a:pt x="63" y="90"/>
                  <a:pt x="65" y="86"/>
                </a:cubicBezTo>
                <a:cubicBezTo>
                  <a:pt x="67" y="84"/>
                  <a:pt x="68" y="82"/>
                  <a:pt x="70" y="80"/>
                </a:cubicBezTo>
                <a:cubicBezTo>
                  <a:pt x="70" y="80"/>
                  <a:pt x="70" y="80"/>
                  <a:pt x="70" y="80"/>
                </a:cubicBezTo>
                <a:cubicBezTo>
                  <a:pt x="70" y="80"/>
                  <a:pt x="70" y="80"/>
                  <a:pt x="70" y="80"/>
                </a:cubicBezTo>
                <a:cubicBezTo>
                  <a:pt x="71" y="80"/>
                  <a:pt x="71" y="80"/>
                  <a:pt x="71" y="80"/>
                </a:cubicBezTo>
                <a:cubicBezTo>
                  <a:pt x="71" y="80"/>
                  <a:pt x="71" y="80"/>
                  <a:pt x="71" y="80"/>
                </a:cubicBezTo>
                <a:cubicBezTo>
                  <a:pt x="70" y="82"/>
                  <a:pt x="70" y="83"/>
                  <a:pt x="69" y="84"/>
                </a:cubicBezTo>
                <a:cubicBezTo>
                  <a:pt x="69" y="87"/>
                  <a:pt x="68" y="90"/>
                  <a:pt x="66" y="93"/>
                </a:cubicBezTo>
                <a:cubicBezTo>
                  <a:pt x="64" y="98"/>
                  <a:pt x="61" y="103"/>
                  <a:pt x="60" y="108"/>
                </a:cubicBezTo>
                <a:cubicBezTo>
                  <a:pt x="58" y="115"/>
                  <a:pt x="59" y="122"/>
                  <a:pt x="62" y="129"/>
                </a:cubicBezTo>
                <a:cubicBezTo>
                  <a:pt x="64" y="135"/>
                  <a:pt x="70" y="140"/>
                  <a:pt x="71" y="147"/>
                </a:cubicBezTo>
                <a:cubicBezTo>
                  <a:pt x="72" y="149"/>
                  <a:pt x="72" y="150"/>
                  <a:pt x="72" y="152"/>
                </a:cubicBezTo>
                <a:cubicBezTo>
                  <a:pt x="72" y="153"/>
                  <a:pt x="72" y="153"/>
                  <a:pt x="72" y="154"/>
                </a:cubicBezTo>
                <a:cubicBezTo>
                  <a:pt x="72" y="155"/>
                  <a:pt x="72" y="155"/>
                  <a:pt x="72" y="155"/>
                </a:cubicBezTo>
                <a:cubicBezTo>
                  <a:pt x="72" y="156"/>
                  <a:pt x="72" y="156"/>
                  <a:pt x="72" y="156"/>
                </a:cubicBezTo>
                <a:moveTo>
                  <a:pt x="71" y="78"/>
                </a:moveTo>
                <a:cubicBezTo>
                  <a:pt x="71" y="79"/>
                  <a:pt x="71" y="79"/>
                  <a:pt x="71" y="79"/>
                </a:cubicBezTo>
                <a:cubicBezTo>
                  <a:pt x="71" y="79"/>
                  <a:pt x="71" y="79"/>
                  <a:pt x="71" y="79"/>
                </a:cubicBezTo>
                <a:cubicBezTo>
                  <a:pt x="71" y="78"/>
                  <a:pt x="71" y="78"/>
                  <a:pt x="71" y="78"/>
                </a:cubicBezTo>
                <a:moveTo>
                  <a:pt x="71" y="79"/>
                </a:moveTo>
                <a:cubicBezTo>
                  <a:pt x="71" y="79"/>
                  <a:pt x="71" y="79"/>
                  <a:pt x="71" y="79"/>
                </a:cubicBezTo>
                <a:cubicBezTo>
                  <a:pt x="71" y="79"/>
                  <a:pt x="71" y="79"/>
                  <a:pt x="71" y="79"/>
                </a:cubicBezTo>
                <a:cubicBezTo>
                  <a:pt x="70" y="79"/>
                  <a:pt x="70" y="79"/>
                  <a:pt x="70" y="79"/>
                </a:cubicBezTo>
                <a:cubicBezTo>
                  <a:pt x="71" y="79"/>
                  <a:pt x="71" y="79"/>
                  <a:pt x="71" y="79"/>
                </a:cubicBezTo>
                <a:moveTo>
                  <a:pt x="71" y="78"/>
                </a:moveTo>
                <a:cubicBezTo>
                  <a:pt x="71" y="79"/>
                  <a:pt x="71" y="79"/>
                  <a:pt x="71" y="79"/>
                </a:cubicBezTo>
                <a:cubicBezTo>
                  <a:pt x="71" y="78"/>
                  <a:pt x="71" y="78"/>
                  <a:pt x="71" y="78"/>
                </a:cubicBezTo>
                <a:cubicBezTo>
                  <a:pt x="71" y="78"/>
                  <a:pt x="71" y="78"/>
                  <a:pt x="71" y="78"/>
                </a:cubicBezTo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04" name="Freeform 94"/>
          <p:cNvSpPr/>
          <p:nvPr/>
        </p:nvSpPr>
        <p:spPr bwMode="auto">
          <a:xfrm>
            <a:off x="9430193" y="4175841"/>
            <a:ext cx="53165" cy="53165"/>
          </a:xfrm>
          <a:custGeom>
            <a:avLst/>
            <a:gdLst>
              <a:gd name="T0" fmla="*/ 0 w 15"/>
              <a:gd name="T1" fmla="*/ 0 h 15"/>
              <a:gd name="T2" fmla="*/ 6 w 15"/>
              <a:gd name="T3" fmla="*/ 8 h 15"/>
              <a:gd name="T4" fmla="*/ 11 w 15"/>
              <a:gd name="T5" fmla="*/ 14 h 15"/>
              <a:gd name="T6" fmla="*/ 12 w 15"/>
              <a:gd name="T7" fmla="*/ 14 h 15"/>
              <a:gd name="T8" fmla="*/ 12 w 15"/>
              <a:gd name="T9" fmla="*/ 14 h 15"/>
              <a:gd name="T10" fmla="*/ 12 w 15"/>
              <a:gd name="T11" fmla="*/ 14 h 15"/>
              <a:gd name="T12" fmla="*/ 13 w 15"/>
              <a:gd name="T13" fmla="*/ 15 h 15"/>
              <a:gd name="T14" fmla="*/ 15 w 15"/>
              <a:gd name="T15" fmla="*/ 14 h 15"/>
              <a:gd name="T16" fmla="*/ 12 w 15"/>
              <a:gd name="T17" fmla="*/ 10 h 15"/>
              <a:gd name="T18" fmla="*/ 9 w 15"/>
              <a:gd name="T19" fmla="*/ 6 h 15"/>
              <a:gd name="T20" fmla="*/ 0 w 15"/>
              <a:gd name="T21" fmla="*/ 0 h 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15" h="15">
                <a:moveTo>
                  <a:pt x="0" y="0"/>
                </a:moveTo>
                <a:cubicBezTo>
                  <a:pt x="2" y="3"/>
                  <a:pt x="4" y="5"/>
                  <a:pt x="6" y="8"/>
                </a:cubicBezTo>
                <a:cubicBezTo>
                  <a:pt x="7" y="10"/>
                  <a:pt x="9" y="12"/>
                  <a:pt x="11" y="14"/>
                </a:cubicBezTo>
                <a:cubicBezTo>
                  <a:pt x="11" y="14"/>
                  <a:pt x="12" y="14"/>
                  <a:pt x="12" y="14"/>
                </a:cubicBezTo>
                <a:cubicBezTo>
                  <a:pt x="12" y="14"/>
                  <a:pt x="12" y="14"/>
                  <a:pt x="12" y="14"/>
                </a:cubicBezTo>
                <a:cubicBezTo>
                  <a:pt x="12" y="14"/>
                  <a:pt x="12" y="14"/>
                  <a:pt x="12" y="14"/>
                </a:cubicBezTo>
                <a:cubicBezTo>
                  <a:pt x="12" y="14"/>
                  <a:pt x="13" y="15"/>
                  <a:pt x="13" y="15"/>
                </a:cubicBezTo>
                <a:cubicBezTo>
                  <a:pt x="14" y="15"/>
                  <a:pt x="14" y="15"/>
                  <a:pt x="15" y="14"/>
                </a:cubicBezTo>
                <a:cubicBezTo>
                  <a:pt x="14" y="13"/>
                  <a:pt x="13" y="11"/>
                  <a:pt x="12" y="10"/>
                </a:cubicBezTo>
                <a:cubicBezTo>
                  <a:pt x="11" y="8"/>
                  <a:pt x="10" y="7"/>
                  <a:pt x="9" y="6"/>
                </a:cubicBezTo>
                <a:cubicBezTo>
                  <a:pt x="6" y="4"/>
                  <a:pt x="3" y="2"/>
                  <a:pt x="0" y="0"/>
                </a:cubicBezTo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05" name="Freeform 95"/>
          <p:cNvSpPr/>
          <p:nvPr/>
        </p:nvSpPr>
        <p:spPr bwMode="auto">
          <a:xfrm>
            <a:off x="9423548" y="4169195"/>
            <a:ext cx="49178" cy="42532"/>
          </a:xfrm>
          <a:custGeom>
            <a:avLst/>
            <a:gdLst>
              <a:gd name="T0" fmla="*/ 2 w 14"/>
              <a:gd name="T1" fmla="*/ 0 h 12"/>
              <a:gd name="T2" fmla="*/ 0 w 14"/>
              <a:gd name="T3" fmla="*/ 0 h 12"/>
              <a:gd name="T4" fmla="*/ 2 w 14"/>
              <a:gd name="T5" fmla="*/ 2 h 12"/>
              <a:gd name="T6" fmla="*/ 11 w 14"/>
              <a:gd name="T7" fmla="*/ 8 h 12"/>
              <a:gd name="T8" fmla="*/ 14 w 14"/>
              <a:gd name="T9" fmla="*/ 12 h 12"/>
              <a:gd name="T10" fmla="*/ 14 w 14"/>
              <a:gd name="T11" fmla="*/ 11 h 12"/>
              <a:gd name="T12" fmla="*/ 6 w 14"/>
              <a:gd name="T13" fmla="*/ 4 h 12"/>
              <a:gd name="T14" fmla="*/ 2 w 14"/>
              <a:gd name="T15" fmla="*/ 0 h 12"/>
              <a:gd name="T16" fmla="*/ 2 w 14"/>
              <a:gd name="T17" fmla="*/ 0 h 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4" h="12">
                <a:moveTo>
                  <a:pt x="2" y="0"/>
                </a:moveTo>
                <a:cubicBezTo>
                  <a:pt x="1" y="0"/>
                  <a:pt x="0" y="0"/>
                  <a:pt x="0" y="0"/>
                </a:cubicBezTo>
                <a:cubicBezTo>
                  <a:pt x="0" y="1"/>
                  <a:pt x="1" y="2"/>
                  <a:pt x="2" y="2"/>
                </a:cubicBezTo>
                <a:cubicBezTo>
                  <a:pt x="5" y="4"/>
                  <a:pt x="8" y="6"/>
                  <a:pt x="11" y="8"/>
                </a:cubicBezTo>
                <a:cubicBezTo>
                  <a:pt x="12" y="9"/>
                  <a:pt x="13" y="10"/>
                  <a:pt x="14" y="12"/>
                </a:cubicBezTo>
                <a:cubicBezTo>
                  <a:pt x="14" y="12"/>
                  <a:pt x="14" y="11"/>
                  <a:pt x="14" y="11"/>
                </a:cubicBezTo>
                <a:cubicBezTo>
                  <a:pt x="12" y="8"/>
                  <a:pt x="9" y="6"/>
                  <a:pt x="6" y="4"/>
                </a:cubicBezTo>
                <a:cubicBezTo>
                  <a:pt x="5" y="3"/>
                  <a:pt x="4" y="1"/>
                  <a:pt x="2" y="0"/>
                </a:cubicBezTo>
                <a:cubicBezTo>
                  <a:pt x="2" y="0"/>
                  <a:pt x="2" y="0"/>
                  <a:pt x="2" y="0"/>
                </a:cubicBezTo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06" name="Freeform 96"/>
          <p:cNvSpPr/>
          <p:nvPr/>
        </p:nvSpPr>
        <p:spPr bwMode="auto">
          <a:xfrm>
            <a:off x="9468738" y="4226348"/>
            <a:ext cx="3988" cy="0"/>
          </a:xfrm>
          <a:custGeom>
            <a:avLst/>
            <a:gdLst>
              <a:gd name="T0" fmla="*/ 0 w 1"/>
              <a:gd name="T1" fmla="*/ 1 w 1"/>
              <a:gd name="T2" fmla="*/ 1 w 1"/>
              <a:gd name="T3" fmla="*/ 0 w 1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  <a:cxn ang="0">
                <a:pos x="T3" y="0"/>
              </a:cxn>
            </a:cxnLst>
            <a:rect l="0" t="0" r="r" b="b"/>
            <a:pathLst>
              <a:path w="1">
                <a:moveTo>
                  <a:pt x="0" y="0"/>
                </a:moveTo>
                <a:cubicBezTo>
                  <a:pt x="1" y="0"/>
                  <a:pt x="1" y="0"/>
                  <a:pt x="1" y="0"/>
                </a:cubicBezTo>
                <a:cubicBezTo>
                  <a:pt x="1" y="0"/>
                  <a:pt x="1" y="0"/>
                  <a:pt x="1" y="0"/>
                </a:cubicBezTo>
                <a:cubicBezTo>
                  <a:pt x="1" y="0"/>
                  <a:pt x="0" y="0"/>
                  <a:pt x="0" y="0"/>
                </a:cubicBezTo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07" name="Freeform 97"/>
          <p:cNvSpPr/>
          <p:nvPr/>
        </p:nvSpPr>
        <p:spPr bwMode="auto">
          <a:xfrm>
            <a:off x="9444814" y="4239639"/>
            <a:ext cx="23924" cy="10633"/>
          </a:xfrm>
          <a:custGeom>
            <a:avLst/>
            <a:gdLst>
              <a:gd name="T0" fmla="*/ 4 w 7"/>
              <a:gd name="T1" fmla="*/ 0 h 3"/>
              <a:gd name="T2" fmla="*/ 3 w 7"/>
              <a:gd name="T3" fmla="*/ 0 h 3"/>
              <a:gd name="T4" fmla="*/ 0 w 7"/>
              <a:gd name="T5" fmla="*/ 0 h 3"/>
              <a:gd name="T6" fmla="*/ 5 w 7"/>
              <a:gd name="T7" fmla="*/ 3 h 3"/>
              <a:gd name="T8" fmla="*/ 7 w 7"/>
              <a:gd name="T9" fmla="*/ 0 h 3"/>
              <a:gd name="T10" fmla="*/ 4 w 7"/>
              <a:gd name="T11" fmla="*/ 0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7" h="3">
                <a:moveTo>
                  <a:pt x="4" y="0"/>
                </a:moveTo>
                <a:cubicBezTo>
                  <a:pt x="4" y="0"/>
                  <a:pt x="3" y="0"/>
                  <a:pt x="3" y="0"/>
                </a:cubicBezTo>
                <a:cubicBezTo>
                  <a:pt x="2" y="0"/>
                  <a:pt x="1" y="0"/>
                  <a:pt x="0" y="0"/>
                </a:cubicBezTo>
                <a:cubicBezTo>
                  <a:pt x="2" y="1"/>
                  <a:pt x="3" y="2"/>
                  <a:pt x="5" y="3"/>
                </a:cubicBezTo>
                <a:cubicBezTo>
                  <a:pt x="6" y="2"/>
                  <a:pt x="6" y="1"/>
                  <a:pt x="7" y="0"/>
                </a:cubicBezTo>
                <a:cubicBezTo>
                  <a:pt x="6" y="0"/>
                  <a:pt x="5" y="0"/>
                  <a:pt x="4" y="0"/>
                </a:cubicBezTo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08" name="Freeform 98"/>
          <p:cNvSpPr/>
          <p:nvPr/>
        </p:nvSpPr>
        <p:spPr bwMode="auto">
          <a:xfrm>
            <a:off x="9381016" y="4239639"/>
            <a:ext cx="81077" cy="21266"/>
          </a:xfrm>
          <a:custGeom>
            <a:avLst/>
            <a:gdLst>
              <a:gd name="T0" fmla="*/ 18 w 23"/>
              <a:gd name="T1" fmla="*/ 0 h 6"/>
              <a:gd name="T2" fmla="*/ 11 w 23"/>
              <a:gd name="T3" fmla="*/ 2 h 6"/>
              <a:gd name="T4" fmla="*/ 5 w 23"/>
              <a:gd name="T5" fmla="*/ 4 h 6"/>
              <a:gd name="T6" fmla="*/ 0 w 23"/>
              <a:gd name="T7" fmla="*/ 4 h 6"/>
              <a:gd name="T8" fmla="*/ 0 w 23"/>
              <a:gd name="T9" fmla="*/ 4 h 6"/>
              <a:gd name="T10" fmla="*/ 2 w 23"/>
              <a:gd name="T11" fmla="*/ 6 h 6"/>
              <a:gd name="T12" fmla="*/ 2 w 23"/>
              <a:gd name="T13" fmla="*/ 6 h 6"/>
              <a:gd name="T14" fmla="*/ 16 w 23"/>
              <a:gd name="T15" fmla="*/ 4 h 6"/>
              <a:gd name="T16" fmla="*/ 23 w 23"/>
              <a:gd name="T17" fmla="*/ 3 h 6"/>
              <a:gd name="T18" fmla="*/ 23 w 23"/>
              <a:gd name="T19" fmla="*/ 3 h 6"/>
              <a:gd name="T20" fmla="*/ 18 w 23"/>
              <a:gd name="T21" fmla="*/ 0 h 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23" h="6">
                <a:moveTo>
                  <a:pt x="18" y="0"/>
                </a:moveTo>
                <a:cubicBezTo>
                  <a:pt x="16" y="0"/>
                  <a:pt x="13" y="2"/>
                  <a:pt x="11" y="2"/>
                </a:cubicBezTo>
                <a:cubicBezTo>
                  <a:pt x="9" y="3"/>
                  <a:pt x="7" y="3"/>
                  <a:pt x="5" y="4"/>
                </a:cubicBezTo>
                <a:cubicBezTo>
                  <a:pt x="4" y="4"/>
                  <a:pt x="2" y="4"/>
                  <a:pt x="0" y="4"/>
                </a:cubicBezTo>
                <a:cubicBezTo>
                  <a:pt x="0" y="4"/>
                  <a:pt x="0" y="4"/>
                  <a:pt x="0" y="4"/>
                </a:cubicBezTo>
                <a:cubicBezTo>
                  <a:pt x="0" y="5"/>
                  <a:pt x="1" y="6"/>
                  <a:pt x="2" y="6"/>
                </a:cubicBezTo>
                <a:cubicBezTo>
                  <a:pt x="2" y="6"/>
                  <a:pt x="2" y="6"/>
                  <a:pt x="2" y="6"/>
                </a:cubicBezTo>
                <a:cubicBezTo>
                  <a:pt x="7" y="5"/>
                  <a:pt x="11" y="5"/>
                  <a:pt x="16" y="4"/>
                </a:cubicBezTo>
                <a:cubicBezTo>
                  <a:pt x="18" y="4"/>
                  <a:pt x="21" y="3"/>
                  <a:pt x="23" y="3"/>
                </a:cubicBezTo>
                <a:cubicBezTo>
                  <a:pt x="23" y="3"/>
                  <a:pt x="23" y="3"/>
                  <a:pt x="23" y="3"/>
                </a:cubicBezTo>
                <a:cubicBezTo>
                  <a:pt x="21" y="2"/>
                  <a:pt x="20" y="1"/>
                  <a:pt x="18" y="0"/>
                </a:cubicBezTo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09" name="Freeform 99"/>
          <p:cNvSpPr>
            <a:spLocks noEditPoints="1"/>
          </p:cNvSpPr>
          <p:nvPr/>
        </p:nvSpPr>
        <p:spPr bwMode="auto">
          <a:xfrm>
            <a:off x="9381016" y="4254259"/>
            <a:ext cx="17279" cy="6646"/>
          </a:xfrm>
          <a:custGeom>
            <a:avLst/>
            <a:gdLst>
              <a:gd name="T0" fmla="*/ 2 w 5"/>
              <a:gd name="T1" fmla="*/ 2 h 2"/>
              <a:gd name="T2" fmla="*/ 2 w 5"/>
              <a:gd name="T3" fmla="*/ 2 h 2"/>
              <a:gd name="T4" fmla="*/ 2 w 5"/>
              <a:gd name="T5" fmla="*/ 2 h 2"/>
              <a:gd name="T6" fmla="*/ 2 w 5"/>
              <a:gd name="T7" fmla="*/ 2 h 2"/>
              <a:gd name="T8" fmla="*/ 5 w 5"/>
              <a:gd name="T9" fmla="*/ 0 h 2"/>
              <a:gd name="T10" fmla="*/ 2 w 5"/>
              <a:gd name="T11" fmla="*/ 0 h 2"/>
              <a:gd name="T12" fmla="*/ 0 w 5"/>
              <a:gd name="T13" fmla="*/ 0 h 2"/>
              <a:gd name="T14" fmla="*/ 0 w 5"/>
              <a:gd name="T15" fmla="*/ 0 h 2"/>
              <a:gd name="T16" fmla="*/ 0 w 5"/>
              <a:gd name="T17" fmla="*/ 0 h 2"/>
              <a:gd name="T18" fmla="*/ 5 w 5"/>
              <a:gd name="T19" fmla="*/ 0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5" h="2">
                <a:moveTo>
                  <a:pt x="2" y="2"/>
                </a:moveTo>
                <a:cubicBezTo>
                  <a:pt x="2" y="2"/>
                  <a:pt x="2" y="2"/>
                  <a:pt x="2" y="2"/>
                </a:cubicBezTo>
                <a:cubicBezTo>
                  <a:pt x="2" y="2"/>
                  <a:pt x="2" y="2"/>
                  <a:pt x="2" y="2"/>
                </a:cubicBezTo>
                <a:cubicBezTo>
                  <a:pt x="2" y="2"/>
                  <a:pt x="2" y="2"/>
                  <a:pt x="2" y="2"/>
                </a:cubicBezTo>
                <a:moveTo>
                  <a:pt x="5" y="0"/>
                </a:moveTo>
                <a:cubicBezTo>
                  <a:pt x="4" y="0"/>
                  <a:pt x="3" y="0"/>
                  <a:pt x="2" y="0"/>
                </a:cubicBezTo>
                <a:cubicBezTo>
                  <a:pt x="1" y="0"/>
                  <a:pt x="1" y="0"/>
                  <a:pt x="0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ubicBezTo>
                  <a:pt x="2" y="0"/>
                  <a:pt x="4" y="0"/>
                  <a:pt x="5" y="0"/>
                </a:cubicBezTo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10" name="Freeform 100"/>
          <p:cNvSpPr>
            <a:spLocks noEditPoints="1"/>
          </p:cNvSpPr>
          <p:nvPr/>
        </p:nvSpPr>
        <p:spPr bwMode="auto">
          <a:xfrm>
            <a:off x="9370383" y="4169195"/>
            <a:ext cx="116963" cy="114305"/>
          </a:xfrm>
          <a:custGeom>
            <a:avLst/>
            <a:gdLst>
              <a:gd name="T0" fmla="*/ 26 w 33"/>
              <a:gd name="T1" fmla="*/ 23 h 32"/>
              <a:gd name="T2" fmla="*/ 19 w 33"/>
              <a:gd name="T3" fmla="*/ 24 h 32"/>
              <a:gd name="T4" fmla="*/ 5 w 33"/>
              <a:gd name="T5" fmla="*/ 26 h 32"/>
              <a:gd name="T6" fmla="*/ 5 w 33"/>
              <a:gd name="T7" fmla="*/ 26 h 32"/>
              <a:gd name="T8" fmla="*/ 13 w 33"/>
              <a:gd name="T9" fmla="*/ 31 h 32"/>
              <a:gd name="T10" fmla="*/ 17 w 33"/>
              <a:gd name="T11" fmla="*/ 32 h 32"/>
              <a:gd name="T12" fmla="*/ 25 w 33"/>
              <a:gd name="T13" fmla="*/ 29 h 32"/>
              <a:gd name="T14" fmla="*/ 25 w 33"/>
              <a:gd name="T15" fmla="*/ 27 h 32"/>
              <a:gd name="T16" fmla="*/ 26 w 33"/>
              <a:gd name="T17" fmla="*/ 23 h 32"/>
              <a:gd name="T18" fmla="*/ 15 w 33"/>
              <a:gd name="T19" fmla="*/ 0 h 32"/>
              <a:gd name="T20" fmla="*/ 1 w 33"/>
              <a:gd name="T21" fmla="*/ 12 h 32"/>
              <a:gd name="T22" fmla="*/ 3 w 33"/>
              <a:gd name="T23" fmla="*/ 24 h 32"/>
              <a:gd name="T24" fmla="*/ 5 w 33"/>
              <a:gd name="T25" fmla="*/ 24 h 32"/>
              <a:gd name="T26" fmla="*/ 8 w 33"/>
              <a:gd name="T27" fmla="*/ 24 h 32"/>
              <a:gd name="T28" fmla="*/ 14 w 33"/>
              <a:gd name="T29" fmla="*/ 22 h 32"/>
              <a:gd name="T30" fmla="*/ 21 w 33"/>
              <a:gd name="T31" fmla="*/ 20 h 32"/>
              <a:gd name="T32" fmla="*/ 24 w 33"/>
              <a:gd name="T33" fmla="*/ 20 h 32"/>
              <a:gd name="T34" fmla="*/ 25 w 33"/>
              <a:gd name="T35" fmla="*/ 20 h 32"/>
              <a:gd name="T36" fmla="*/ 28 w 33"/>
              <a:gd name="T37" fmla="*/ 20 h 32"/>
              <a:gd name="T38" fmla="*/ 30 w 33"/>
              <a:gd name="T39" fmla="*/ 17 h 32"/>
              <a:gd name="T40" fmla="*/ 29 w 33"/>
              <a:gd name="T41" fmla="*/ 16 h 32"/>
              <a:gd name="T42" fmla="*/ 29 w 33"/>
              <a:gd name="T43" fmla="*/ 16 h 32"/>
              <a:gd name="T44" fmla="*/ 28 w 33"/>
              <a:gd name="T45" fmla="*/ 16 h 32"/>
              <a:gd name="T46" fmla="*/ 23 w 33"/>
              <a:gd name="T47" fmla="*/ 10 h 32"/>
              <a:gd name="T48" fmla="*/ 17 w 33"/>
              <a:gd name="T49" fmla="*/ 2 h 32"/>
              <a:gd name="T50" fmla="*/ 17 w 33"/>
              <a:gd name="T51" fmla="*/ 2 h 32"/>
              <a:gd name="T52" fmla="*/ 15 w 33"/>
              <a:gd name="T53" fmla="*/ 0 h 32"/>
              <a:gd name="T54" fmla="*/ 17 w 33"/>
              <a:gd name="T55" fmla="*/ 0 h 32"/>
              <a:gd name="T56" fmla="*/ 21 w 33"/>
              <a:gd name="T57" fmla="*/ 4 h 32"/>
              <a:gd name="T58" fmla="*/ 29 w 33"/>
              <a:gd name="T59" fmla="*/ 11 h 32"/>
              <a:gd name="T60" fmla="*/ 29 w 33"/>
              <a:gd name="T61" fmla="*/ 12 h 32"/>
              <a:gd name="T62" fmla="*/ 29 w 33"/>
              <a:gd name="T63" fmla="*/ 12 h 32"/>
              <a:gd name="T64" fmla="*/ 32 w 33"/>
              <a:gd name="T65" fmla="*/ 16 h 32"/>
              <a:gd name="T66" fmla="*/ 32 w 33"/>
              <a:gd name="T67" fmla="*/ 16 h 32"/>
              <a:gd name="T68" fmla="*/ 20 w 33"/>
              <a:gd name="T69" fmla="*/ 0 h 32"/>
              <a:gd name="T70" fmla="*/ 17 w 33"/>
              <a:gd name="T71" fmla="*/ 0 h 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33" h="32">
                <a:moveTo>
                  <a:pt x="26" y="23"/>
                </a:moveTo>
                <a:cubicBezTo>
                  <a:pt x="24" y="23"/>
                  <a:pt x="21" y="24"/>
                  <a:pt x="19" y="24"/>
                </a:cubicBezTo>
                <a:cubicBezTo>
                  <a:pt x="14" y="25"/>
                  <a:pt x="10" y="25"/>
                  <a:pt x="5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7" y="29"/>
                  <a:pt x="10" y="30"/>
                  <a:pt x="13" y="31"/>
                </a:cubicBezTo>
                <a:cubicBezTo>
                  <a:pt x="14" y="31"/>
                  <a:pt x="15" y="32"/>
                  <a:pt x="17" y="32"/>
                </a:cubicBezTo>
                <a:cubicBezTo>
                  <a:pt x="20" y="32"/>
                  <a:pt x="22" y="31"/>
                  <a:pt x="25" y="29"/>
                </a:cubicBezTo>
                <a:cubicBezTo>
                  <a:pt x="25" y="28"/>
                  <a:pt x="25" y="28"/>
                  <a:pt x="25" y="27"/>
                </a:cubicBezTo>
                <a:cubicBezTo>
                  <a:pt x="25" y="25"/>
                  <a:pt x="25" y="24"/>
                  <a:pt x="26" y="23"/>
                </a:cubicBezTo>
                <a:moveTo>
                  <a:pt x="15" y="0"/>
                </a:moveTo>
                <a:cubicBezTo>
                  <a:pt x="8" y="1"/>
                  <a:pt x="3" y="6"/>
                  <a:pt x="1" y="12"/>
                </a:cubicBezTo>
                <a:cubicBezTo>
                  <a:pt x="0" y="16"/>
                  <a:pt x="1" y="20"/>
                  <a:pt x="3" y="24"/>
                </a:cubicBezTo>
                <a:cubicBezTo>
                  <a:pt x="4" y="24"/>
                  <a:pt x="4" y="24"/>
                  <a:pt x="5" y="24"/>
                </a:cubicBezTo>
                <a:cubicBezTo>
                  <a:pt x="6" y="24"/>
                  <a:pt x="7" y="24"/>
                  <a:pt x="8" y="24"/>
                </a:cubicBezTo>
                <a:cubicBezTo>
                  <a:pt x="10" y="23"/>
                  <a:pt x="12" y="23"/>
                  <a:pt x="14" y="22"/>
                </a:cubicBezTo>
                <a:cubicBezTo>
                  <a:pt x="16" y="22"/>
                  <a:pt x="19" y="20"/>
                  <a:pt x="21" y="20"/>
                </a:cubicBezTo>
                <a:cubicBezTo>
                  <a:pt x="22" y="20"/>
                  <a:pt x="23" y="20"/>
                  <a:pt x="24" y="20"/>
                </a:cubicBezTo>
                <a:cubicBezTo>
                  <a:pt x="24" y="20"/>
                  <a:pt x="25" y="20"/>
                  <a:pt x="25" y="20"/>
                </a:cubicBezTo>
                <a:cubicBezTo>
                  <a:pt x="26" y="20"/>
                  <a:pt x="27" y="20"/>
                  <a:pt x="28" y="20"/>
                </a:cubicBezTo>
                <a:cubicBezTo>
                  <a:pt x="29" y="19"/>
                  <a:pt x="30" y="18"/>
                  <a:pt x="30" y="17"/>
                </a:cubicBezTo>
                <a:cubicBezTo>
                  <a:pt x="30" y="17"/>
                  <a:pt x="29" y="16"/>
                  <a:pt x="29" y="16"/>
                </a:cubicBezTo>
                <a:cubicBezTo>
                  <a:pt x="29" y="16"/>
                  <a:pt x="29" y="16"/>
                  <a:pt x="29" y="16"/>
                </a:cubicBezTo>
                <a:cubicBezTo>
                  <a:pt x="29" y="16"/>
                  <a:pt x="29" y="16"/>
                  <a:pt x="28" y="16"/>
                </a:cubicBezTo>
                <a:cubicBezTo>
                  <a:pt x="26" y="14"/>
                  <a:pt x="24" y="12"/>
                  <a:pt x="23" y="10"/>
                </a:cubicBezTo>
                <a:cubicBezTo>
                  <a:pt x="21" y="7"/>
                  <a:pt x="19" y="5"/>
                  <a:pt x="17" y="2"/>
                </a:cubicBezTo>
                <a:cubicBezTo>
                  <a:pt x="17" y="2"/>
                  <a:pt x="17" y="2"/>
                  <a:pt x="17" y="2"/>
                </a:cubicBezTo>
                <a:cubicBezTo>
                  <a:pt x="16" y="2"/>
                  <a:pt x="15" y="1"/>
                  <a:pt x="15" y="0"/>
                </a:cubicBezTo>
                <a:moveTo>
                  <a:pt x="17" y="0"/>
                </a:moveTo>
                <a:cubicBezTo>
                  <a:pt x="19" y="1"/>
                  <a:pt x="20" y="3"/>
                  <a:pt x="21" y="4"/>
                </a:cubicBezTo>
                <a:cubicBezTo>
                  <a:pt x="24" y="6"/>
                  <a:pt x="27" y="8"/>
                  <a:pt x="29" y="11"/>
                </a:cubicBezTo>
                <a:cubicBezTo>
                  <a:pt x="29" y="11"/>
                  <a:pt x="29" y="12"/>
                  <a:pt x="29" y="12"/>
                </a:cubicBezTo>
                <a:cubicBezTo>
                  <a:pt x="29" y="12"/>
                  <a:pt x="29" y="12"/>
                  <a:pt x="29" y="12"/>
                </a:cubicBezTo>
                <a:cubicBezTo>
                  <a:pt x="30" y="13"/>
                  <a:pt x="31" y="15"/>
                  <a:pt x="32" y="16"/>
                </a:cubicBezTo>
                <a:cubicBezTo>
                  <a:pt x="32" y="16"/>
                  <a:pt x="32" y="16"/>
                  <a:pt x="32" y="16"/>
                </a:cubicBezTo>
                <a:cubicBezTo>
                  <a:pt x="33" y="9"/>
                  <a:pt x="28" y="2"/>
                  <a:pt x="20" y="0"/>
                </a:cubicBezTo>
                <a:cubicBezTo>
                  <a:pt x="19" y="0"/>
                  <a:pt x="18" y="0"/>
                  <a:pt x="17" y="0"/>
                </a:cubicBezTo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11" name="Freeform 101"/>
          <p:cNvSpPr/>
          <p:nvPr/>
        </p:nvSpPr>
        <p:spPr bwMode="auto">
          <a:xfrm>
            <a:off x="9532536" y="4300779"/>
            <a:ext cx="31899" cy="63798"/>
          </a:xfrm>
          <a:custGeom>
            <a:avLst/>
            <a:gdLst>
              <a:gd name="T0" fmla="*/ 2 w 9"/>
              <a:gd name="T1" fmla="*/ 0 h 18"/>
              <a:gd name="T2" fmla="*/ 0 w 9"/>
              <a:gd name="T3" fmla="*/ 2 h 18"/>
              <a:gd name="T4" fmla="*/ 2 w 9"/>
              <a:gd name="T5" fmla="*/ 4 h 18"/>
              <a:gd name="T6" fmla="*/ 7 w 9"/>
              <a:gd name="T7" fmla="*/ 18 h 18"/>
              <a:gd name="T8" fmla="*/ 8 w 9"/>
              <a:gd name="T9" fmla="*/ 17 h 18"/>
              <a:gd name="T10" fmla="*/ 4 w 9"/>
              <a:gd name="T11" fmla="*/ 2 h 18"/>
              <a:gd name="T12" fmla="*/ 4 w 9"/>
              <a:gd name="T13" fmla="*/ 3 h 18"/>
              <a:gd name="T14" fmla="*/ 4 w 9"/>
              <a:gd name="T15" fmla="*/ 3 h 18"/>
              <a:gd name="T16" fmla="*/ 4 w 9"/>
              <a:gd name="T17" fmla="*/ 3 h 18"/>
              <a:gd name="T18" fmla="*/ 4 w 9"/>
              <a:gd name="T19" fmla="*/ 2 h 18"/>
              <a:gd name="T20" fmla="*/ 2 w 9"/>
              <a:gd name="T21" fmla="*/ 0 h 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9" h="18">
                <a:moveTo>
                  <a:pt x="2" y="0"/>
                </a:moveTo>
                <a:cubicBezTo>
                  <a:pt x="1" y="1"/>
                  <a:pt x="1" y="2"/>
                  <a:pt x="0" y="2"/>
                </a:cubicBezTo>
                <a:cubicBezTo>
                  <a:pt x="1" y="3"/>
                  <a:pt x="1" y="3"/>
                  <a:pt x="2" y="4"/>
                </a:cubicBezTo>
                <a:cubicBezTo>
                  <a:pt x="5" y="8"/>
                  <a:pt x="6" y="13"/>
                  <a:pt x="7" y="18"/>
                </a:cubicBezTo>
                <a:cubicBezTo>
                  <a:pt x="7" y="17"/>
                  <a:pt x="7" y="17"/>
                  <a:pt x="8" y="17"/>
                </a:cubicBezTo>
                <a:cubicBezTo>
                  <a:pt x="9" y="11"/>
                  <a:pt x="7" y="6"/>
                  <a:pt x="4" y="2"/>
                </a:cubicBezTo>
                <a:cubicBezTo>
                  <a:pt x="4" y="2"/>
                  <a:pt x="4" y="3"/>
                  <a:pt x="4" y="3"/>
                </a:cubicBezTo>
                <a:cubicBezTo>
                  <a:pt x="4" y="3"/>
                  <a:pt x="4" y="3"/>
                  <a:pt x="4" y="3"/>
                </a:cubicBezTo>
                <a:cubicBezTo>
                  <a:pt x="4" y="3"/>
                  <a:pt x="4" y="3"/>
                  <a:pt x="4" y="3"/>
                </a:cubicBezTo>
                <a:cubicBezTo>
                  <a:pt x="4" y="3"/>
                  <a:pt x="4" y="2"/>
                  <a:pt x="4" y="2"/>
                </a:cubicBezTo>
                <a:cubicBezTo>
                  <a:pt x="3" y="2"/>
                  <a:pt x="3" y="1"/>
                  <a:pt x="2" y="0"/>
                </a:cubicBezTo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12" name="Freeform 102"/>
          <p:cNvSpPr/>
          <p:nvPr/>
        </p:nvSpPr>
        <p:spPr bwMode="auto">
          <a:xfrm>
            <a:off x="9547156" y="4307424"/>
            <a:ext cx="0" cy="3988"/>
          </a:xfrm>
          <a:custGeom>
            <a:avLst/>
            <a:gdLst>
              <a:gd name="T0" fmla="*/ 0 h 1"/>
              <a:gd name="T1" fmla="*/ 1 h 1"/>
              <a:gd name="T2" fmla="*/ 1 h 1"/>
              <a:gd name="T3" fmla="*/ 0 h 1"/>
              <a:gd name="T4" fmla="*/ 0 h 1"/>
            </a:gdLst>
            <a:ahLst/>
            <a:cxnLst>
              <a:cxn ang="0">
                <a:pos x="0" y="T0"/>
              </a:cxn>
              <a:cxn ang="0">
                <a:pos x="0" y="T1"/>
              </a:cxn>
              <a:cxn ang="0">
                <a:pos x="0" y="T2"/>
              </a:cxn>
              <a:cxn ang="0">
                <a:pos x="0" y="T3"/>
              </a:cxn>
              <a:cxn ang="0">
                <a:pos x="0" y="T4"/>
              </a:cxn>
            </a:cxnLst>
            <a:rect l="0" t="0" r="r" b="b"/>
            <a:pathLst>
              <a:path h="1">
                <a:moveTo>
                  <a:pt x="0" y="0"/>
                </a:moveTo>
                <a:cubicBezTo>
                  <a:pt x="0" y="0"/>
                  <a:pt x="0" y="1"/>
                  <a:pt x="0" y="1"/>
                </a:cubicBezTo>
                <a:cubicBezTo>
                  <a:pt x="0" y="1"/>
                  <a:pt x="0" y="1"/>
                  <a:pt x="0" y="1"/>
                </a:cubicBezTo>
                <a:cubicBezTo>
                  <a:pt x="0" y="1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13" name="Freeform 103"/>
          <p:cNvSpPr/>
          <p:nvPr/>
        </p:nvSpPr>
        <p:spPr bwMode="auto">
          <a:xfrm>
            <a:off x="9540511" y="4315399"/>
            <a:ext cx="17279" cy="53165"/>
          </a:xfrm>
          <a:custGeom>
            <a:avLst/>
            <a:gdLst>
              <a:gd name="T0" fmla="*/ 0 w 5"/>
              <a:gd name="T1" fmla="*/ 0 h 15"/>
              <a:gd name="T2" fmla="*/ 4 w 5"/>
              <a:gd name="T3" fmla="*/ 12 h 15"/>
              <a:gd name="T4" fmla="*/ 5 w 5"/>
              <a:gd name="T5" fmla="*/ 15 h 15"/>
              <a:gd name="T6" fmla="*/ 5 w 5"/>
              <a:gd name="T7" fmla="*/ 14 h 15"/>
              <a:gd name="T8" fmla="*/ 0 w 5"/>
              <a:gd name="T9" fmla="*/ 0 h 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" h="15">
                <a:moveTo>
                  <a:pt x="0" y="0"/>
                </a:moveTo>
                <a:cubicBezTo>
                  <a:pt x="2" y="4"/>
                  <a:pt x="4" y="8"/>
                  <a:pt x="4" y="12"/>
                </a:cubicBezTo>
                <a:cubicBezTo>
                  <a:pt x="5" y="13"/>
                  <a:pt x="5" y="14"/>
                  <a:pt x="5" y="15"/>
                </a:cubicBezTo>
                <a:cubicBezTo>
                  <a:pt x="5" y="15"/>
                  <a:pt x="5" y="14"/>
                  <a:pt x="5" y="14"/>
                </a:cubicBezTo>
                <a:cubicBezTo>
                  <a:pt x="4" y="9"/>
                  <a:pt x="3" y="4"/>
                  <a:pt x="0" y="0"/>
                </a:cubicBezTo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14" name="Freeform 104"/>
          <p:cNvSpPr/>
          <p:nvPr/>
        </p:nvSpPr>
        <p:spPr bwMode="auto">
          <a:xfrm>
            <a:off x="9447472" y="4304766"/>
            <a:ext cx="21266" cy="45190"/>
          </a:xfrm>
          <a:custGeom>
            <a:avLst/>
            <a:gdLst>
              <a:gd name="T0" fmla="*/ 6 w 6"/>
              <a:gd name="T1" fmla="*/ 0 h 13"/>
              <a:gd name="T2" fmla="*/ 1 w 6"/>
              <a:gd name="T3" fmla="*/ 8 h 13"/>
              <a:gd name="T4" fmla="*/ 0 w 6"/>
              <a:gd name="T5" fmla="*/ 13 h 13"/>
              <a:gd name="T6" fmla="*/ 1 w 6"/>
              <a:gd name="T7" fmla="*/ 9 h 13"/>
              <a:gd name="T8" fmla="*/ 6 w 6"/>
              <a:gd name="T9" fmla="*/ 0 h 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" h="13">
                <a:moveTo>
                  <a:pt x="6" y="0"/>
                </a:moveTo>
                <a:cubicBezTo>
                  <a:pt x="3" y="2"/>
                  <a:pt x="1" y="5"/>
                  <a:pt x="1" y="8"/>
                </a:cubicBezTo>
                <a:cubicBezTo>
                  <a:pt x="0" y="10"/>
                  <a:pt x="0" y="11"/>
                  <a:pt x="0" y="13"/>
                </a:cubicBezTo>
                <a:cubicBezTo>
                  <a:pt x="1" y="11"/>
                  <a:pt x="1" y="10"/>
                  <a:pt x="1" y="9"/>
                </a:cubicBezTo>
                <a:cubicBezTo>
                  <a:pt x="3" y="6"/>
                  <a:pt x="4" y="3"/>
                  <a:pt x="6" y="0"/>
                </a:cubicBezTo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15" name="Freeform 105"/>
          <p:cNvSpPr/>
          <p:nvPr/>
        </p:nvSpPr>
        <p:spPr bwMode="auto">
          <a:xfrm>
            <a:off x="9447472" y="4336665"/>
            <a:ext cx="3988" cy="13291"/>
          </a:xfrm>
          <a:custGeom>
            <a:avLst/>
            <a:gdLst>
              <a:gd name="T0" fmla="*/ 1 w 1"/>
              <a:gd name="T1" fmla="*/ 0 h 4"/>
              <a:gd name="T2" fmla="*/ 0 w 1"/>
              <a:gd name="T3" fmla="*/ 4 h 4"/>
              <a:gd name="T4" fmla="*/ 0 w 1"/>
              <a:gd name="T5" fmla="*/ 4 h 4"/>
              <a:gd name="T6" fmla="*/ 1 w 1"/>
              <a:gd name="T7" fmla="*/ 3 h 4"/>
              <a:gd name="T8" fmla="*/ 1 w 1"/>
              <a:gd name="T9" fmla="*/ 0 h 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" h="4">
                <a:moveTo>
                  <a:pt x="1" y="0"/>
                </a:moveTo>
                <a:cubicBezTo>
                  <a:pt x="1" y="1"/>
                  <a:pt x="1" y="2"/>
                  <a:pt x="0" y="4"/>
                </a:cubicBezTo>
                <a:cubicBezTo>
                  <a:pt x="0" y="4"/>
                  <a:pt x="0" y="4"/>
                  <a:pt x="0" y="4"/>
                </a:cubicBezTo>
                <a:cubicBezTo>
                  <a:pt x="0" y="4"/>
                  <a:pt x="0" y="3"/>
                  <a:pt x="1" y="3"/>
                </a:cubicBezTo>
                <a:cubicBezTo>
                  <a:pt x="1" y="2"/>
                  <a:pt x="1" y="1"/>
                  <a:pt x="1" y="0"/>
                </a:cubicBezTo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16" name="Freeform 106"/>
          <p:cNvSpPr/>
          <p:nvPr/>
        </p:nvSpPr>
        <p:spPr bwMode="auto">
          <a:xfrm>
            <a:off x="9447472" y="4300779"/>
            <a:ext cx="110318" cy="103672"/>
          </a:xfrm>
          <a:custGeom>
            <a:avLst/>
            <a:gdLst>
              <a:gd name="T0" fmla="*/ 6 w 31"/>
              <a:gd name="T1" fmla="*/ 0 h 29"/>
              <a:gd name="T2" fmla="*/ 6 w 31"/>
              <a:gd name="T3" fmla="*/ 1 h 29"/>
              <a:gd name="T4" fmla="*/ 1 w 31"/>
              <a:gd name="T5" fmla="*/ 10 h 29"/>
              <a:gd name="T6" fmla="*/ 1 w 31"/>
              <a:gd name="T7" fmla="*/ 13 h 29"/>
              <a:gd name="T8" fmla="*/ 0 w 31"/>
              <a:gd name="T9" fmla="*/ 14 h 29"/>
              <a:gd name="T10" fmla="*/ 13 w 31"/>
              <a:gd name="T11" fmla="*/ 28 h 29"/>
              <a:gd name="T12" fmla="*/ 16 w 31"/>
              <a:gd name="T13" fmla="*/ 29 h 29"/>
              <a:gd name="T14" fmla="*/ 31 w 31"/>
              <a:gd name="T15" fmla="*/ 19 h 29"/>
              <a:gd name="T16" fmla="*/ 30 w 31"/>
              <a:gd name="T17" fmla="*/ 16 h 29"/>
              <a:gd name="T18" fmla="*/ 26 w 31"/>
              <a:gd name="T19" fmla="*/ 4 h 29"/>
              <a:gd name="T20" fmla="*/ 24 w 31"/>
              <a:gd name="T21" fmla="*/ 2 h 29"/>
              <a:gd name="T22" fmla="*/ 16 w 31"/>
              <a:gd name="T23" fmla="*/ 5 h 29"/>
              <a:gd name="T24" fmla="*/ 15 w 31"/>
              <a:gd name="T25" fmla="*/ 5 h 29"/>
              <a:gd name="T26" fmla="*/ 6 w 31"/>
              <a:gd name="T27" fmla="*/ 0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31" h="29">
                <a:moveTo>
                  <a:pt x="6" y="0"/>
                </a:moveTo>
                <a:cubicBezTo>
                  <a:pt x="6" y="1"/>
                  <a:pt x="6" y="1"/>
                  <a:pt x="6" y="1"/>
                </a:cubicBezTo>
                <a:cubicBezTo>
                  <a:pt x="4" y="4"/>
                  <a:pt x="3" y="7"/>
                  <a:pt x="1" y="10"/>
                </a:cubicBezTo>
                <a:cubicBezTo>
                  <a:pt x="1" y="11"/>
                  <a:pt x="1" y="12"/>
                  <a:pt x="1" y="13"/>
                </a:cubicBezTo>
                <a:cubicBezTo>
                  <a:pt x="0" y="13"/>
                  <a:pt x="0" y="14"/>
                  <a:pt x="0" y="14"/>
                </a:cubicBezTo>
                <a:cubicBezTo>
                  <a:pt x="1" y="21"/>
                  <a:pt x="6" y="27"/>
                  <a:pt x="13" y="28"/>
                </a:cubicBezTo>
                <a:cubicBezTo>
                  <a:pt x="14" y="29"/>
                  <a:pt x="15" y="29"/>
                  <a:pt x="16" y="29"/>
                </a:cubicBezTo>
                <a:cubicBezTo>
                  <a:pt x="22" y="29"/>
                  <a:pt x="28" y="25"/>
                  <a:pt x="31" y="19"/>
                </a:cubicBezTo>
                <a:cubicBezTo>
                  <a:pt x="31" y="18"/>
                  <a:pt x="31" y="17"/>
                  <a:pt x="30" y="16"/>
                </a:cubicBezTo>
                <a:cubicBezTo>
                  <a:pt x="30" y="12"/>
                  <a:pt x="28" y="8"/>
                  <a:pt x="26" y="4"/>
                </a:cubicBezTo>
                <a:cubicBezTo>
                  <a:pt x="25" y="3"/>
                  <a:pt x="25" y="3"/>
                  <a:pt x="24" y="2"/>
                </a:cubicBezTo>
                <a:cubicBezTo>
                  <a:pt x="22" y="4"/>
                  <a:pt x="19" y="5"/>
                  <a:pt x="16" y="5"/>
                </a:cubicBezTo>
                <a:cubicBezTo>
                  <a:pt x="16" y="5"/>
                  <a:pt x="15" y="5"/>
                  <a:pt x="15" y="5"/>
                </a:cubicBezTo>
                <a:cubicBezTo>
                  <a:pt x="11" y="4"/>
                  <a:pt x="8" y="3"/>
                  <a:pt x="6" y="0"/>
                </a:cubicBezTo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17" name="Freeform 107"/>
          <p:cNvSpPr/>
          <p:nvPr/>
        </p:nvSpPr>
        <p:spPr bwMode="auto">
          <a:xfrm>
            <a:off x="9529878" y="4222360"/>
            <a:ext cx="27912" cy="14621"/>
          </a:xfrm>
          <a:custGeom>
            <a:avLst/>
            <a:gdLst>
              <a:gd name="T0" fmla="*/ 8 w 8"/>
              <a:gd name="T1" fmla="*/ 0 h 4"/>
              <a:gd name="T2" fmla="*/ 3 w 8"/>
              <a:gd name="T3" fmla="*/ 1 h 4"/>
              <a:gd name="T4" fmla="*/ 1 w 8"/>
              <a:gd name="T5" fmla="*/ 2 h 4"/>
              <a:gd name="T6" fmla="*/ 0 w 8"/>
              <a:gd name="T7" fmla="*/ 2 h 4"/>
              <a:gd name="T8" fmla="*/ 3 w 8"/>
              <a:gd name="T9" fmla="*/ 4 h 4"/>
              <a:gd name="T10" fmla="*/ 7 w 8"/>
              <a:gd name="T11" fmla="*/ 3 h 4"/>
              <a:gd name="T12" fmla="*/ 8 w 8"/>
              <a:gd name="T13" fmla="*/ 2 h 4"/>
              <a:gd name="T14" fmla="*/ 8 w 8"/>
              <a:gd name="T15" fmla="*/ 0 h 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8" h="4">
                <a:moveTo>
                  <a:pt x="8" y="0"/>
                </a:moveTo>
                <a:cubicBezTo>
                  <a:pt x="7" y="0"/>
                  <a:pt x="5" y="1"/>
                  <a:pt x="3" y="1"/>
                </a:cubicBezTo>
                <a:cubicBezTo>
                  <a:pt x="3" y="1"/>
                  <a:pt x="2" y="1"/>
                  <a:pt x="1" y="2"/>
                </a:cubicBezTo>
                <a:cubicBezTo>
                  <a:pt x="1" y="2"/>
                  <a:pt x="0" y="2"/>
                  <a:pt x="0" y="2"/>
                </a:cubicBezTo>
                <a:cubicBezTo>
                  <a:pt x="1" y="3"/>
                  <a:pt x="2" y="3"/>
                  <a:pt x="3" y="4"/>
                </a:cubicBezTo>
                <a:cubicBezTo>
                  <a:pt x="4" y="4"/>
                  <a:pt x="6" y="3"/>
                  <a:pt x="7" y="3"/>
                </a:cubicBezTo>
                <a:cubicBezTo>
                  <a:pt x="7" y="3"/>
                  <a:pt x="8" y="2"/>
                  <a:pt x="8" y="2"/>
                </a:cubicBezTo>
                <a:cubicBezTo>
                  <a:pt x="8" y="1"/>
                  <a:pt x="8" y="1"/>
                  <a:pt x="8" y="0"/>
                </a:cubicBezTo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18" name="Freeform 108"/>
          <p:cNvSpPr/>
          <p:nvPr/>
        </p:nvSpPr>
        <p:spPr bwMode="auto">
          <a:xfrm>
            <a:off x="9557789" y="4201094"/>
            <a:ext cx="67786" cy="27912"/>
          </a:xfrm>
          <a:custGeom>
            <a:avLst/>
            <a:gdLst>
              <a:gd name="T0" fmla="*/ 17 w 19"/>
              <a:gd name="T1" fmla="*/ 0 h 8"/>
              <a:gd name="T2" fmla="*/ 13 w 19"/>
              <a:gd name="T3" fmla="*/ 2 h 8"/>
              <a:gd name="T4" fmla="*/ 5 w 19"/>
              <a:gd name="T5" fmla="*/ 5 h 8"/>
              <a:gd name="T6" fmla="*/ 0 w 19"/>
              <a:gd name="T7" fmla="*/ 6 h 8"/>
              <a:gd name="T8" fmla="*/ 0 w 19"/>
              <a:gd name="T9" fmla="*/ 8 h 8"/>
              <a:gd name="T10" fmla="*/ 5 w 19"/>
              <a:gd name="T11" fmla="*/ 7 h 8"/>
              <a:gd name="T12" fmla="*/ 11 w 19"/>
              <a:gd name="T13" fmla="*/ 7 h 8"/>
              <a:gd name="T14" fmla="*/ 19 w 19"/>
              <a:gd name="T15" fmla="*/ 8 h 8"/>
              <a:gd name="T16" fmla="*/ 19 w 19"/>
              <a:gd name="T17" fmla="*/ 8 h 8"/>
              <a:gd name="T18" fmla="*/ 17 w 19"/>
              <a:gd name="T19" fmla="*/ 0 h 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19" h="8">
                <a:moveTo>
                  <a:pt x="17" y="0"/>
                </a:moveTo>
                <a:cubicBezTo>
                  <a:pt x="16" y="1"/>
                  <a:pt x="14" y="1"/>
                  <a:pt x="13" y="2"/>
                </a:cubicBezTo>
                <a:cubicBezTo>
                  <a:pt x="10" y="3"/>
                  <a:pt x="8" y="4"/>
                  <a:pt x="5" y="5"/>
                </a:cubicBezTo>
                <a:cubicBezTo>
                  <a:pt x="4" y="5"/>
                  <a:pt x="2" y="5"/>
                  <a:pt x="0" y="6"/>
                </a:cubicBezTo>
                <a:cubicBezTo>
                  <a:pt x="0" y="7"/>
                  <a:pt x="0" y="7"/>
                  <a:pt x="0" y="8"/>
                </a:cubicBezTo>
                <a:cubicBezTo>
                  <a:pt x="2" y="8"/>
                  <a:pt x="3" y="7"/>
                  <a:pt x="5" y="7"/>
                </a:cubicBezTo>
                <a:cubicBezTo>
                  <a:pt x="7" y="7"/>
                  <a:pt x="9" y="7"/>
                  <a:pt x="11" y="7"/>
                </a:cubicBezTo>
                <a:cubicBezTo>
                  <a:pt x="13" y="7"/>
                  <a:pt x="16" y="7"/>
                  <a:pt x="19" y="8"/>
                </a:cubicBezTo>
                <a:cubicBezTo>
                  <a:pt x="19" y="8"/>
                  <a:pt x="19" y="8"/>
                  <a:pt x="19" y="8"/>
                </a:cubicBezTo>
                <a:cubicBezTo>
                  <a:pt x="19" y="5"/>
                  <a:pt x="18" y="2"/>
                  <a:pt x="17" y="0"/>
                </a:cubicBezTo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19" name="Freeform 109"/>
          <p:cNvSpPr>
            <a:spLocks noEditPoints="1"/>
          </p:cNvSpPr>
          <p:nvPr/>
        </p:nvSpPr>
        <p:spPr bwMode="auto">
          <a:xfrm>
            <a:off x="9529878" y="4197107"/>
            <a:ext cx="95697" cy="31899"/>
          </a:xfrm>
          <a:custGeom>
            <a:avLst/>
            <a:gdLst>
              <a:gd name="T0" fmla="*/ 1 w 27"/>
              <a:gd name="T1" fmla="*/ 9 h 9"/>
              <a:gd name="T2" fmla="*/ 0 w 27"/>
              <a:gd name="T3" fmla="*/ 9 h 9"/>
              <a:gd name="T4" fmla="*/ 0 w 27"/>
              <a:gd name="T5" fmla="*/ 9 h 9"/>
              <a:gd name="T6" fmla="*/ 1 w 27"/>
              <a:gd name="T7" fmla="*/ 9 h 9"/>
              <a:gd name="T8" fmla="*/ 19 w 27"/>
              <a:gd name="T9" fmla="*/ 8 h 9"/>
              <a:gd name="T10" fmla="*/ 13 w 27"/>
              <a:gd name="T11" fmla="*/ 8 h 9"/>
              <a:gd name="T12" fmla="*/ 17 w 27"/>
              <a:gd name="T13" fmla="*/ 8 h 9"/>
              <a:gd name="T14" fmla="*/ 25 w 27"/>
              <a:gd name="T15" fmla="*/ 9 h 9"/>
              <a:gd name="T16" fmla="*/ 27 w 27"/>
              <a:gd name="T17" fmla="*/ 9 h 9"/>
              <a:gd name="T18" fmla="*/ 27 w 27"/>
              <a:gd name="T19" fmla="*/ 9 h 9"/>
              <a:gd name="T20" fmla="*/ 27 w 27"/>
              <a:gd name="T21" fmla="*/ 9 h 9"/>
              <a:gd name="T22" fmla="*/ 19 w 27"/>
              <a:gd name="T23" fmla="*/ 8 h 9"/>
              <a:gd name="T24" fmla="*/ 25 w 27"/>
              <a:gd name="T25" fmla="*/ 0 h 9"/>
              <a:gd name="T26" fmla="*/ 19 w 27"/>
              <a:gd name="T27" fmla="*/ 3 h 9"/>
              <a:gd name="T28" fmla="*/ 13 w 27"/>
              <a:gd name="T29" fmla="*/ 6 h 9"/>
              <a:gd name="T30" fmla="*/ 21 w 27"/>
              <a:gd name="T31" fmla="*/ 3 h 9"/>
              <a:gd name="T32" fmla="*/ 25 w 27"/>
              <a:gd name="T33" fmla="*/ 1 h 9"/>
              <a:gd name="T34" fmla="*/ 25 w 27"/>
              <a:gd name="T35" fmla="*/ 0 h 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7" h="9">
                <a:moveTo>
                  <a:pt x="1" y="9"/>
                </a:moveTo>
                <a:cubicBezTo>
                  <a:pt x="1" y="9"/>
                  <a:pt x="0" y="9"/>
                  <a:pt x="0" y="9"/>
                </a:cubicBezTo>
                <a:cubicBezTo>
                  <a:pt x="0" y="9"/>
                  <a:pt x="0" y="9"/>
                  <a:pt x="0" y="9"/>
                </a:cubicBezTo>
                <a:cubicBezTo>
                  <a:pt x="0" y="9"/>
                  <a:pt x="1" y="9"/>
                  <a:pt x="1" y="9"/>
                </a:cubicBezTo>
                <a:moveTo>
                  <a:pt x="19" y="8"/>
                </a:moveTo>
                <a:cubicBezTo>
                  <a:pt x="17" y="8"/>
                  <a:pt x="15" y="8"/>
                  <a:pt x="13" y="8"/>
                </a:cubicBezTo>
                <a:cubicBezTo>
                  <a:pt x="14" y="8"/>
                  <a:pt x="16" y="8"/>
                  <a:pt x="17" y="8"/>
                </a:cubicBezTo>
                <a:cubicBezTo>
                  <a:pt x="20" y="8"/>
                  <a:pt x="22" y="8"/>
                  <a:pt x="25" y="9"/>
                </a:cubicBezTo>
                <a:cubicBezTo>
                  <a:pt x="26" y="9"/>
                  <a:pt x="26" y="9"/>
                  <a:pt x="27" y="9"/>
                </a:cubicBezTo>
                <a:cubicBezTo>
                  <a:pt x="27" y="9"/>
                  <a:pt x="27" y="9"/>
                  <a:pt x="27" y="9"/>
                </a:cubicBezTo>
                <a:cubicBezTo>
                  <a:pt x="27" y="9"/>
                  <a:pt x="27" y="9"/>
                  <a:pt x="27" y="9"/>
                </a:cubicBezTo>
                <a:cubicBezTo>
                  <a:pt x="24" y="8"/>
                  <a:pt x="21" y="8"/>
                  <a:pt x="19" y="8"/>
                </a:cubicBezTo>
                <a:moveTo>
                  <a:pt x="25" y="0"/>
                </a:moveTo>
                <a:cubicBezTo>
                  <a:pt x="23" y="1"/>
                  <a:pt x="21" y="3"/>
                  <a:pt x="19" y="3"/>
                </a:cubicBezTo>
                <a:cubicBezTo>
                  <a:pt x="17" y="4"/>
                  <a:pt x="15" y="5"/>
                  <a:pt x="13" y="6"/>
                </a:cubicBezTo>
                <a:cubicBezTo>
                  <a:pt x="16" y="5"/>
                  <a:pt x="18" y="4"/>
                  <a:pt x="21" y="3"/>
                </a:cubicBezTo>
                <a:cubicBezTo>
                  <a:pt x="22" y="2"/>
                  <a:pt x="24" y="2"/>
                  <a:pt x="25" y="1"/>
                </a:cubicBezTo>
                <a:cubicBezTo>
                  <a:pt x="25" y="0"/>
                  <a:pt x="25" y="0"/>
                  <a:pt x="25" y="0"/>
                </a:cubicBezTo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20" name="Freeform 110"/>
          <p:cNvSpPr>
            <a:spLocks noEditPoints="1"/>
          </p:cNvSpPr>
          <p:nvPr/>
        </p:nvSpPr>
        <p:spPr bwMode="auto">
          <a:xfrm>
            <a:off x="9511270" y="4169195"/>
            <a:ext cx="114305" cy="114305"/>
          </a:xfrm>
          <a:custGeom>
            <a:avLst/>
            <a:gdLst>
              <a:gd name="T0" fmla="*/ 22 w 32"/>
              <a:gd name="T1" fmla="*/ 16 h 32"/>
              <a:gd name="T2" fmla="*/ 18 w 32"/>
              <a:gd name="T3" fmla="*/ 16 h 32"/>
              <a:gd name="T4" fmla="*/ 13 w 32"/>
              <a:gd name="T5" fmla="*/ 17 h 32"/>
              <a:gd name="T6" fmla="*/ 12 w 32"/>
              <a:gd name="T7" fmla="*/ 18 h 32"/>
              <a:gd name="T8" fmla="*/ 8 w 32"/>
              <a:gd name="T9" fmla="*/ 19 h 32"/>
              <a:gd name="T10" fmla="*/ 11 w 32"/>
              <a:gd name="T11" fmla="*/ 30 h 32"/>
              <a:gd name="T12" fmla="*/ 11 w 32"/>
              <a:gd name="T13" fmla="*/ 31 h 32"/>
              <a:gd name="T14" fmla="*/ 13 w 32"/>
              <a:gd name="T15" fmla="*/ 31 h 32"/>
              <a:gd name="T16" fmla="*/ 16 w 32"/>
              <a:gd name="T17" fmla="*/ 32 h 32"/>
              <a:gd name="T18" fmla="*/ 32 w 32"/>
              <a:gd name="T19" fmla="*/ 19 h 32"/>
              <a:gd name="T20" fmla="*/ 32 w 32"/>
              <a:gd name="T21" fmla="*/ 17 h 32"/>
              <a:gd name="T22" fmla="*/ 30 w 32"/>
              <a:gd name="T23" fmla="*/ 17 h 32"/>
              <a:gd name="T24" fmla="*/ 22 w 32"/>
              <a:gd name="T25" fmla="*/ 16 h 32"/>
              <a:gd name="T26" fmla="*/ 16 w 32"/>
              <a:gd name="T27" fmla="*/ 0 h 32"/>
              <a:gd name="T28" fmla="*/ 1 w 32"/>
              <a:gd name="T29" fmla="*/ 12 h 32"/>
              <a:gd name="T30" fmla="*/ 0 w 32"/>
              <a:gd name="T31" fmla="*/ 15 h 32"/>
              <a:gd name="T32" fmla="*/ 5 w 32"/>
              <a:gd name="T33" fmla="*/ 17 h 32"/>
              <a:gd name="T34" fmla="*/ 6 w 32"/>
              <a:gd name="T35" fmla="*/ 17 h 32"/>
              <a:gd name="T36" fmla="*/ 8 w 32"/>
              <a:gd name="T37" fmla="*/ 16 h 32"/>
              <a:gd name="T38" fmla="*/ 13 w 32"/>
              <a:gd name="T39" fmla="*/ 15 h 32"/>
              <a:gd name="T40" fmla="*/ 18 w 32"/>
              <a:gd name="T41" fmla="*/ 14 h 32"/>
              <a:gd name="T42" fmla="*/ 24 w 32"/>
              <a:gd name="T43" fmla="*/ 11 h 32"/>
              <a:gd name="T44" fmla="*/ 30 w 32"/>
              <a:gd name="T45" fmla="*/ 8 h 32"/>
              <a:gd name="T46" fmla="*/ 20 w 32"/>
              <a:gd name="T47" fmla="*/ 0 h 32"/>
              <a:gd name="T48" fmla="*/ 16 w 32"/>
              <a:gd name="T49" fmla="*/ 0 h 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32" h="32">
                <a:moveTo>
                  <a:pt x="22" y="16"/>
                </a:moveTo>
                <a:cubicBezTo>
                  <a:pt x="21" y="16"/>
                  <a:pt x="19" y="16"/>
                  <a:pt x="18" y="16"/>
                </a:cubicBezTo>
                <a:cubicBezTo>
                  <a:pt x="16" y="16"/>
                  <a:pt x="15" y="17"/>
                  <a:pt x="13" y="17"/>
                </a:cubicBezTo>
                <a:cubicBezTo>
                  <a:pt x="13" y="17"/>
                  <a:pt x="12" y="18"/>
                  <a:pt x="12" y="18"/>
                </a:cubicBezTo>
                <a:cubicBezTo>
                  <a:pt x="11" y="18"/>
                  <a:pt x="9" y="19"/>
                  <a:pt x="8" y="19"/>
                </a:cubicBezTo>
                <a:cubicBezTo>
                  <a:pt x="10" y="22"/>
                  <a:pt x="12" y="26"/>
                  <a:pt x="11" y="30"/>
                </a:cubicBezTo>
                <a:cubicBezTo>
                  <a:pt x="11" y="30"/>
                  <a:pt x="11" y="30"/>
                  <a:pt x="11" y="31"/>
                </a:cubicBezTo>
                <a:cubicBezTo>
                  <a:pt x="12" y="31"/>
                  <a:pt x="12" y="31"/>
                  <a:pt x="13" y="31"/>
                </a:cubicBezTo>
                <a:cubicBezTo>
                  <a:pt x="14" y="31"/>
                  <a:pt x="15" y="32"/>
                  <a:pt x="16" y="32"/>
                </a:cubicBezTo>
                <a:cubicBezTo>
                  <a:pt x="23" y="32"/>
                  <a:pt x="30" y="27"/>
                  <a:pt x="32" y="19"/>
                </a:cubicBezTo>
                <a:cubicBezTo>
                  <a:pt x="32" y="19"/>
                  <a:pt x="32" y="18"/>
                  <a:pt x="32" y="17"/>
                </a:cubicBezTo>
                <a:cubicBezTo>
                  <a:pt x="31" y="17"/>
                  <a:pt x="31" y="17"/>
                  <a:pt x="30" y="17"/>
                </a:cubicBezTo>
                <a:cubicBezTo>
                  <a:pt x="27" y="16"/>
                  <a:pt x="25" y="16"/>
                  <a:pt x="22" y="16"/>
                </a:cubicBezTo>
                <a:moveTo>
                  <a:pt x="16" y="0"/>
                </a:moveTo>
                <a:cubicBezTo>
                  <a:pt x="9" y="0"/>
                  <a:pt x="2" y="5"/>
                  <a:pt x="1" y="12"/>
                </a:cubicBezTo>
                <a:cubicBezTo>
                  <a:pt x="0" y="13"/>
                  <a:pt x="0" y="14"/>
                  <a:pt x="0" y="15"/>
                </a:cubicBezTo>
                <a:cubicBezTo>
                  <a:pt x="2" y="15"/>
                  <a:pt x="4" y="16"/>
                  <a:pt x="5" y="17"/>
                </a:cubicBezTo>
                <a:cubicBezTo>
                  <a:pt x="5" y="17"/>
                  <a:pt x="6" y="17"/>
                  <a:pt x="6" y="17"/>
                </a:cubicBezTo>
                <a:cubicBezTo>
                  <a:pt x="7" y="16"/>
                  <a:pt x="8" y="16"/>
                  <a:pt x="8" y="16"/>
                </a:cubicBezTo>
                <a:cubicBezTo>
                  <a:pt x="10" y="16"/>
                  <a:pt x="12" y="15"/>
                  <a:pt x="13" y="15"/>
                </a:cubicBezTo>
                <a:cubicBezTo>
                  <a:pt x="15" y="14"/>
                  <a:pt x="17" y="14"/>
                  <a:pt x="18" y="14"/>
                </a:cubicBezTo>
                <a:cubicBezTo>
                  <a:pt x="20" y="13"/>
                  <a:pt x="22" y="12"/>
                  <a:pt x="24" y="11"/>
                </a:cubicBezTo>
                <a:cubicBezTo>
                  <a:pt x="26" y="11"/>
                  <a:pt x="28" y="9"/>
                  <a:pt x="30" y="8"/>
                </a:cubicBezTo>
                <a:cubicBezTo>
                  <a:pt x="28" y="4"/>
                  <a:pt x="24" y="1"/>
                  <a:pt x="20" y="0"/>
                </a:cubicBezTo>
                <a:cubicBezTo>
                  <a:pt x="18" y="0"/>
                  <a:pt x="17" y="0"/>
                  <a:pt x="16" y="0"/>
                </a:cubicBezTo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21" name="Freeform 111"/>
          <p:cNvSpPr/>
          <p:nvPr/>
        </p:nvSpPr>
        <p:spPr bwMode="auto">
          <a:xfrm>
            <a:off x="9402282" y="4290146"/>
            <a:ext cx="53165" cy="46520"/>
          </a:xfrm>
          <a:custGeom>
            <a:avLst/>
            <a:gdLst>
              <a:gd name="T0" fmla="*/ 7 w 15"/>
              <a:gd name="T1" fmla="*/ 0 h 13"/>
              <a:gd name="T2" fmla="*/ 1 w 15"/>
              <a:gd name="T3" fmla="*/ 5 h 13"/>
              <a:gd name="T4" fmla="*/ 6 w 15"/>
              <a:gd name="T5" fmla="*/ 13 h 13"/>
              <a:gd name="T6" fmla="*/ 7 w 15"/>
              <a:gd name="T7" fmla="*/ 13 h 13"/>
              <a:gd name="T8" fmla="*/ 14 w 15"/>
              <a:gd name="T9" fmla="*/ 8 h 13"/>
              <a:gd name="T10" fmla="*/ 9 w 15"/>
              <a:gd name="T11" fmla="*/ 0 h 13"/>
              <a:gd name="T12" fmla="*/ 7 w 15"/>
              <a:gd name="T13" fmla="*/ 0 h 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5" h="13">
                <a:moveTo>
                  <a:pt x="7" y="0"/>
                </a:moveTo>
                <a:cubicBezTo>
                  <a:pt x="4" y="0"/>
                  <a:pt x="1" y="2"/>
                  <a:pt x="1" y="5"/>
                </a:cubicBezTo>
                <a:cubicBezTo>
                  <a:pt x="0" y="9"/>
                  <a:pt x="2" y="12"/>
                  <a:pt x="6" y="13"/>
                </a:cubicBezTo>
                <a:cubicBezTo>
                  <a:pt x="6" y="13"/>
                  <a:pt x="7" y="13"/>
                  <a:pt x="7" y="13"/>
                </a:cubicBezTo>
                <a:cubicBezTo>
                  <a:pt x="10" y="13"/>
                  <a:pt x="13" y="11"/>
                  <a:pt x="14" y="8"/>
                </a:cubicBezTo>
                <a:cubicBezTo>
                  <a:pt x="15" y="4"/>
                  <a:pt x="12" y="1"/>
                  <a:pt x="9" y="0"/>
                </a:cubicBezTo>
                <a:cubicBezTo>
                  <a:pt x="8" y="0"/>
                  <a:pt x="8" y="0"/>
                  <a:pt x="7" y="0"/>
                </a:cubicBezTo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22" name="Freeform 112"/>
          <p:cNvSpPr/>
          <p:nvPr/>
        </p:nvSpPr>
        <p:spPr bwMode="auto">
          <a:xfrm>
            <a:off x="9511270" y="4151917"/>
            <a:ext cx="7975" cy="34557"/>
          </a:xfrm>
          <a:custGeom>
            <a:avLst/>
            <a:gdLst>
              <a:gd name="T0" fmla="*/ 0 w 2"/>
              <a:gd name="T1" fmla="*/ 0 h 10"/>
              <a:gd name="T2" fmla="*/ 0 w 2"/>
              <a:gd name="T3" fmla="*/ 1 h 10"/>
              <a:gd name="T4" fmla="*/ 0 w 2"/>
              <a:gd name="T5" fmla="*/ 1 h 10"/>
              <a:gd name="T6" fmla="*/ 0 w 2"/>
              <a:gd name="T7" fmla="*/ 10 h 10"/>
              <a:gd name="T8" fmla="*/ 1 w 2"/>
              <a:gd name="T9" fmla="*/ 7 h 10"/>
              <a:gd name="T10" fmla="*/ 2 w 2"/>
              <a:gd name="T11" fmla="*/ 1 h 10"/>
              <a:gd name="T12" fmla="*/ 0 w 2"/>
              <a:gd name="T13" fmla="*/ 0 h 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2" h="10">
                <a:moveTo>
                  <a:pt x="0" y="0"/>
                </a:moveTo>
                <a:cubicBezTo>
                  <a:pt x="0" y="0"/>
                  <a:pt x="0" y="0"/>
                  <a:pt x="0" y="1"/>
                </a:cubicBezTo>
                <a:cubicBezTo>
                  <a:pt x="0" y="1"/>
                  <a:pt x="0" y="1"/>
                  <a:pt x="0" y="1"/>
                </a:cubicBezTo>
                <a:cubicBezTo>
                  <a:pt x="0" y="4"/>
                  <a:pt x="0" y="7"/>
                  <a:pt x="0" y="10"/>
                </a:cubicBezTo>
                <a:cubicBezTo>
                  <a:pt x="0" y="9"/>
                  <a:pt x="0" y="8"/>
                  <a:pt x="1" y="7"/>
                </a:cubicBezTo>
                <a:cubicBezTo>
                  <a:pt x="1" y="5"/>
                  <a:pt x="1" y="3"/>
                  <a:pt x="2" y="1"/>
                </a:cubicBezTo>
                <a:cubicBezTo>
                  <a:pt x="2" y="1"/>
                  <a:pt x="1" y="0"/>
                  <a:pt x="0" y="0"/>
                </a:cubicBezTo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23" name="Freeform 113"/>
          <p:cNvSpPr/>
          <p:nvPr/>
        </p:nvSpPr>
        <p:spPr bwMode="auto">
          <a:xfrm>
            <a:off x="9497979" y="4154575"/>
            <a:ext cx="13291" cy="39874"/>
          </a:xfrm>
          <a:custGeom>
            <a:avLst/>
            <a:gdLst>
              <a:gd name="T0" fmla="*/ 4 w 4"/>
              <a:gd name="T1" fmla="*/ 0 h 11"/>
              <a:gd name="T2" fmla="*/ 1 w 4"/>
              <a:gd name="T3" fmla="*/ 9 h 11"/>
              <a:gd name="T4" fmla="*/ 0 w 4"/>
              <a:gd name="T5" fmla="*/ 11 h 11"/>
              <a:gd name="T6" fmla="*/ 4 w 4"/>
              <a:gd name="T7" fmla="*/ 10 h 11"/>
              <a:gd name="T8" fmla="*/ 4 w 4"/>
              <a:gd name="T9" fmla="*/ 9 h 11"/>
              <a:gd name="T10" fmla="*/ 4 w 4"/>
              <a:gd name="T11" fmla="*/ 0 h 11"/>
              <a:gd name="T12" fmla="*/ 4 w 4"/>
              <a:gd name="T13" fmla="*/ 0 h 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" h="11">
                <a:moveTo>
                  <a:pt x="4" y="0"/>
                </a:moveTo>
                <a:cubicBezTo>
                  <a:pt x="3" y="3"/>
                  <a:pt x="2" y="6"/>
                  <a:pt x="1" y="9"/>
                </a:cubicBezTo>
                <a:cubicBezTo>
                  <a:pt x="1" y="9"/>
                  <a:pt x="0" y="10"/>
                  <a:pt x="0" y="11"/>
                </a:cubicBezTo>
                <a:cubicBezTo>
                  <a:pt x="2" y="11"/>
                  <a:pt x="3" y="10"/>
                  <a:pt x="4" y="10"/>
                </a:cubicBezTo>
                <a:cubicBezTo>
                  <a:pt x="4" y="9"/>
                  <a:pt x="4" y="9"/>
                  <a:pt x="4" y="9"/>
                </a:cubicBezTo>
                <a:cubicBezTo>
                  <a:pt x="4" y="6"/>
                  <a:pt x="4" y="3"/>
                  <a:pt x="4" y="0"/>
                </a:cubicBezTo>
                <a:cubicBezTo>
                  <a:pt x="4" y="0"/>
                  <a:pt x="4" y="0"/>
                  <a:pt x="4" y="0"/>
                </a:cubicBezTo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24" name="Freeform 114"/>
          <p:cNvSpPr>
            <a:spLocks noEditPoints="1"/>
          </p:cNvSpPr>
          <p:nvPr/>
        </p:nvSpPr>
        <p:spPr bwMode="auto">
          <a:xfrm>
            <a:off x="9472725" y="4143942"/>
            <a:ext cx="49178" cy="50507"/>
          </a:xfrm>
          <a:custGeom>
            <a:avLst/>
            <a:gdLst>
              <a:gd name="T0" fmla="*/ 13 w 14"/>
              <a:gd name="T1" fmla="*/ 3 h 14"/>
              <a:gd name="T2" fmla="*/ 12 w 14"/>
              <a:gd name="T3" fmla="*/ 9 h 14"/>
              <a:gd name="T4" fmla="*/ 11 w 14"/>
              <a:gd name="T5" fmla="*/ 12 h 14"/>
              <a:gd name="T6" fmla="*/ 11 w 14"/>
              <a:gd name="T7" fmla="*/ 13 h 14"/>
              <a:gd name="T8" fmla="*/ 14 w 14"/>
              <a:gd name="T9" fmla="*/ 9 h 14"/>
              <a:gd name="T10" fmla="*/ 13 w 14"/>
              <a:gd name="T11" fmla="*/ 3 h 14"/>
              <a:gd name="T12" fmla="*/ 7 w 14"/>
              <a:gd name="T13" fmla="*/ 0 h 14"/>
              <a:gd name="T14" fmla="*/ 1 w 14"/>
              <a:gd name="T15" fmla="*/ 5 h 14"/>
              <a:gd name="T16" fmla="*/ 6 w 14"/>
              <a:gd name="T17" fmla="*/ 14 h 14"/>
              <a:gd name="T18" fmla="*/ 7 w 14"/>
              <a:gd name="T19" fmla="*/ 14 h 14"/>
              <a:gd name="T20" fmla="*/ 7 w 14"/>
              <a:gd name="T21" fmla="*/ 14 h 14"/>
              <a:gd name="T22" fmla="*/ 8 w 14"/>
              <a:gd name="T23" fmla="*/ 12 h 14"/>
              <a:gd name="T24" fmla="*/ 11 w 14"/>
              <a:gd name="T25" fmla="*/ 3 h 14"/>
              <a:gd name="T26" fmla="*/ 11 w 14"/>
              <a:gd name="T27" fmla="*/ 3 h 14"/>
              <a:gd name="T28" fmla="*/ 11 w 14"/>
              <a:gd name="T29" fmla="*/ 2 h 14"/>
              <a:gd name="T30" fmla="*/ 9 w 14"/>
              <a:gd name="T31" fmla="*/ 0 h 14"/>
              <a:gd name="T32" fmla="*/ 7 w 14"/>
              <a:gd name="T33" fmla="*/ 0 h 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14" h="14">
                <a:moveTo>
                  <a:pt x="13" y="3"/>
                </a:moveTo>
                <a:cubicBezTo>
                  <a:pt x="12" y="5"/>
                  <a:pt x="12" y="7"/>
                  <a:pt x="12" y="9"/>
                </a:cubicBezTo>
                <a:cubicBezTo>
                  <a:pt x="11" y="10"/>
                  <a:pt x="11" y="11"/>
                  <a:pt x="11" y="12"/>
                </a:cubicBezTo>
                <a:cubicBezTo>
                  <a:pt x="11" y="12"/>
                  <a:pt x="11" y="12"/>
                  <a:pt x="11" y="13"/>
                </a:cubicBezTo>
                <a:cubicBezTo>
                  <a:pt x="13" y="12"/>
                  <a:pt x="14" y="10"/>
                  <a:pt x="14" y="9"/>
                </a:cubicBezTo>
                <a:cubicBezTo>
                  <a:pt x="14" y="7"/>
                  <a:pt x="14" y="5"/>
                  <a:pt x="13" y="3"/>
                </a:cubicBezTo>
                <a:moveTo>
                  <a:pt x="7" y="0"/>
                </a:moveTo>
                <a:cubicBezTo>
                  <a:pt x="4" y="0"/>
                  <a:pt x="1" y="2"/>
                  <a:pt x="1" y="5"/>
                </a:cubicBezTo>
                <a:cubicBezTo>
                  <a:pt x="0" y="9"/>
                  <a:pt x="2" y="13"/>
                  <a:pt x="6" y="14"/>
                </a:cubicBezTo>
                <a:cubicBezTo>
                  <a:pt x="6" y="14"/>
                  <a:pt x="7" y="14"/>
                  <a:pt x="7" y="14"/>
                </a:cubicBezTo>
                <a:cubicBezTo>
                  <a:pt x="7" y="14"/>
                  <a:pt x="7" y="14"/>
                  <a:pt x="7" y="14"/>
                </a:cubicBezTo>
                <a:cubicBezTo>
                  <a:pt x="7" y="13"/>
                  <a:pt x="8" y="12"/>
                  <a:pt x="8" y="12"/>
                </a:cubicBezTo>
                <a:cubicBezTo>
                  <a:pt x="9" y="9"/>
                  <a:pt x="10" y="6"/>
                  <a:pt x="11" y="3"/>
                </a:cubicBezTo>
                <a:cubicBezTo>
                  <a:pt x="11" y="3"/>
                  <a:pt x="11" y="3"/>
                  <a:pt x="11" y="3"/>
                </a:cubicBezTo>
                <a:cubicBezTo>
                  <a:pt x="11" y="2"/>
                  <a:pt x="11" y="2"/>
                  <a:pt x="11" y="2"/>
                </a:cubicBezTo>
                <a:cubicBezTo>
                  <a:pt x="11" y="1"/>
                  <a:pt x="10" y="1"/>
                  <a:pt x="9" y="0"/>
                </a:cubicBezTo>
                <a:cubicBezTo>
                  <a:pt x="8" y="0"/>
                  <a:pt x="8" y="0"/>
                  <a:pt x="7" y="0"/>
                </a:cubicBezTo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25" name="Freeform 115"/>
          <p:cNvSpPr/>
          <p:nvPr/>
        </p:nvSpPr>
        <p:spPr bwMode="auto">
          <a:xfrm>
            <a:off x="9564436" y="4318057"/>
            <a:ext cx="25254" cy="21266"/>
          </a:xfrm>
          <a:custGeom>
            <a:avLst/>
            <a:gdLst>
              <a:gd name="T0" fmla="*/ 0 w 7"/>
              <a:gd name="T1" fmla="*/ 0 h 6"/>
              <a:gd name="T2" fmla="*/ 5 w 7"/>
              <a:gd name="T3" fmla="*/ 5 h 6"/>
              <a:gd name="T4" fmla="*/ 6 w 7"/>
              <a:gd name="T5" fmla="*/ 6 h 6"/>
              <a:gd name="T6" fmla="*/ 7 w 7"/>
              <a:gd name="T7" fmla="*/ 5 h 6"/>
              <a:gd name="T8" fmla="*/ 1 w 7"/>
              <a:gd name="T9" fmla="*/ 2 h 6"/>
              <a:gd name="T10" fmla="*/ 0 w 7"/>
              <a:gd name="T11" fmla="*/ 0 h 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7" h="6">
                <a:moveTo>
                  <a:pt x="0" y="0"/>
                </a:moveTo>
                <a:cubicBezTo>
                  <a:pt x="0" y="3"/>
                  <a:pt x="2" y="5"/>
                  <a:pt x="5" y="5"/>
                </a:cubicBezTo>
                <a:cubicBezTo>
                  <a:pt x="5" y="6"/>
                  <a:pt x="6" y="6"/>
                  <a:pt x="6" y="6"/>
                </a:cubicBezTo>
                <a:cubicBezTo>
                  <a:pt x="7" y="6"/>
                  <a:pt x="7" y="6"/>
                  <a:pt x="7" y="5"/>
                </a:cubicBezTo>
                <a:cubicBezTo>
                  <a:pt x="5" y="5"/>
                  <a:pt x="3" y="3"/>
                  <a:pt x="1" y="2"/>
                </a:cubicBezTo>
                <a:cubicBezTo>
                  <a:pt x="1" y="2"/>
                  <a:pt x="0" y="1"/>
                  <a:pt x="0" y="0"/>
                </a:cubicBezTo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26" name="Freeform 116"/>
          <p:cNvSpPr/>
          <p:nvPr/>
        </p:nvSpPr>
        <p:spPr bwMode="auto">
          <a:xfrm>
            <a:off x="9561777" y="4318057"/>
            <a:ext cx="34557" cy="18608"/>
          </a:xfrm>
          <a:custGeom>
            <a:avLst/>
            <a:gdLst>
              <a:gd name="T0" fmla="*/ 0 w 10"/>
              <a:gd name="T1" fmla="*/ 0 h 5"/>
              <a:gd name="T2" fmla="*/ 1 w 10"/>
              <a:gd name="T3" fmla="*/ 0 h 5"/>
              <a:gd name="T4" fmla="*/ 2 w 10"/>
              <a:gd name="T5" fmla="*/ 2 h 5"/>
              <a:gd name="T6" fmla="*/ 8 w 10"/>
              <a:gd name="T7" fmla="*/ 5 h 5"/>
              <a:gd name="T8" fmla="*/ 10 w 10"/>
              <a:gd name="T9" fmla="*/ 5 h 5"/>
              <a:gd name="T10" fmla="*/ 1 w 10"/>
              <a:gd name="T11" fmla="*/ 1 h 5"/>
              <a:gd name="T12" fmla="*/ 0 w 10"/>
              <a:gd name="T13" fmla="*/ 0 h 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0" h="5">
                <a:moveTo>
                  <a:pt x="0" y="0"/>
                </a:moveTo>
                <a:cubicBezTo>
                  <a:pt x="0" y="0"/>
                  <a:pt x="1" y="0"/>
                  <a:pt x="1" y="0"/>
                </a:cubicBezTo>
                <a:cubicBezTo>
                  <a:pt x="1" y="1"/>
                  <a:pt x="2" y="2"/>
                  <a:pt x="2" y="2"/>
                </a:cubicBezTo>
                <a:cubicBezTo>
                  <a:pt x="4" y="3"/>
                  <a:pt x="6" y="5"/>
                  <a:pt x="8" y="5"/>
                </a:cubicBezTo>
                <a:cubicBezTo>
                  <a:pt x="9" y="5"/>
                  <a:pt x="9" y="5"/>
                  <a:pt x="10" y="5"/>
                </a:cubicBezTo>
                <a:cubicBezTo>
                  <a:pt x="7" y="4"/>
                  <a:pt x="4" y="3"/>
                  <a:pt x="1" y="1"/>
                </a:cubicBezTo>
                <a:cubicBezTo>
                  <a:pt x="1" y="1"/>
                  <a:pt x="1" y="0"/>
                  <a:pt x="0" y="0"/>
                </a:cubicBezTo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27" name="Freeform 117"/>
          <p:cNvSpPr/>
          <p:nvPr/>
        </p:nvSpPr>
        <p:spPr bwMode="auto">
          <a:xfrm>
            <a:off x="9561777" y="4290146"/>
            <a:ext cx="53165" cy="46520"/>
          </a:xfrm>
          <a:custGeom>
            <a:avLst/>
            <a:gdLst>
              <a:gd name="T0" fmla="*/ 7 w 15"/>
              <a:gd name="T1" fmla="*/ 0 h 13"/>
              <a:gd name="T2" fmla="*/ 1 w 15"/>
              <a:gd name="T3" fmla="*/ 5 h 13"/>
              <a:gd name="T4" fmla="*/ 0 w 15"/>
              <a:gd name="T5" fmla="*/ 8 h 13"/>
              <a:gd name="T6" fmla="*/ 1 w 15"/>
              <a:gd name="T7" fmla="*/ 9 h 13"/>
              <a:gd name="T8" fmla="*/ 10 w 15"/>
              <a:gd name="T9" fmla="*/ 13 h 13"/>
              <a:gd name="T10" fmla="*/ 14 w 15"/>
              <a:gd name="T11" fmla="*/ 8 h 13"/>
              <a:gd name="T12" fmla="*/ 9 w 15"/>
              <a:gd name="T13" fmla="*/ 0 h 13"/>
              <a:gd name="T14" fmla="*/ 7 w 15"/>
              <a:gd name="T15" fmla="*/ 0 h 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5" h="13">
                <a:moveTo>
                  <a:pt x="7" y="0"/>
                </a:moveTo>
                <a:cubicBezTo>
                  <a:pt x="4" y="0"/>
                  <a:pt x="1" y="2"/>
                  <a:pt x="1" y="5"/>
                </a:cubicBezTo>
                <a:cubicBezTo>
                  <a:pt x="0" y="6"/>
                  <a:pt x="0" y="7"/>
                  <a:pt x="0" y="8"/>
                </a:cubicBezTo>
                <a:cubicBezTo>
                  <a:pt x="1" y="8"/>
                  <a:pt x="1" y="9"/>
                  <a:pt x="1" y="9"/>
                </a:cubicBezTo>
                <a:cubicBezTo>
                  <a:pt x="4" y="11"/>
                  <a:pt x="7" y="12"/>
                  <a:pt x="10" y="13"/>
                </a:cubicBezTo>
                <a:cubicBezTo>
                  <a:pt x="12" y="12"/>
                  <a:pt x="13" y="11"/>
                  <a:pt x="14" y="8"/>
                </a:cubicBezTo>
                <a:cubicBezTo>
                  <a:pt x="15" y="5"/>
                  <a:pt x="12" y="1"/>
                  <a:pt x="9" y="0"/>
                </a:cubicBezTo>
                <a:cubicBezTo>
                  <a:pt x="8" y="0"/>
                  <a:pt x="8" y="0"/>
                  <a:pt x="7" y="0"/>
                </a:cubicBezTo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28" name="Freeform 118"/>
          <p:cNvSpPr/>
          <p:nvPr/>
        </p:nvSpPr>
        <p:spPr bwMode="auto">
          <a:xfrm>
            <a:off x="9490004" y="4229006"/>
            <a:ext cx="7975" cy="10633"/>
          </a:xfrm>
          <a:custGeom>
            <a:avLst/>
            <a:gdLst>
              <a:gd name="T0" fmla="*/ 0 w 2"/>
              <a:gd name="T1" fmla="*/ 0 h 3"/>
              <a:gd name="T2" fmla="*/ 0 w 2"/>
              <a:gd name="T3" fmla="*/ 2 h 3"/>
              <a:gd name="T4" fmla="*/ 0 w 2"/>
              <a:gd name="T5" fmla="*/ 3 h 3"/>
              <a:gd name="T6" fmla="*/ 0 w 2"/>
              <a:gd name="T7" fmla="*/ 3 h 3"/>
              <a:gd name="T8" fmla="*/ 0 w 2"/>
              <a:gd name="T9" fmla="*/ 2 h 3"/>
              <a:gd name="T10" fmla="*/ 0 w 2"/>
              <a:gd name="T11" fmla="*/ 2 h 3"/>
              <a:gd name="T12" fmla="*/ 0 w 2"/>
              <a:gd name="T13" fmla="*/ 2 h 3"/>
              <a:gd name="T14" fmla="*/ 0 w 2"/>
              <a:gd name="T15" fmla="*/ 3 h 3"/>
              <a:gd name="T16" fmla="*/ 1 w 2"/>
              <a:gd name="T17" fmla="*/ 3 h 3"/>
              <a:gd name="T18" fmla="*/ 1 w 2"/>
              <a:gd name="T19" fmla="*/ 3 h 3"/>
              <a:gd name="T20" fmla="*/ 1 w 2"/>
              <a:gd name="T21" fmla="*/ 3 h 3"/>
              <a:gd name="T22" fmla="*/ 0 w 2"/>
              <a:gd name="T23" fmla="*/ 3 h 3"/>
              <a:gd name="T24" fmla="*/ 0 w 2"/>
              <a:gd name="T25" fmla="*/ 3 h 3"/>
              <a:gd name="T26" fmla="*/ 1 w 2"/>
              <a:gd name="T27" fmla="*/ 3 h 3"/>
              <a:gd name="T28" fmla="*/ 2 w 2"/>
              <a:gd name="T29" fmla="*/ 1 h 3"/>
              <a:gd name="T30" fmla="*/ 0 w 2"/>
              <a:gd name="T31" fmla="*/ 0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2" h="3">
                <a:moveTo>
                  <a:pt x="0" y="0"/>
                </a:moveTo>
                <a:cubicBezTo>
                  <a:pt x="0" y="0"/>
                  <a:pt x="0" y="1"/>
                  <a:pt x="0" y="2"/>
                </a:cubicBezTo>
                <a:cubicBezTo>
                  <a:pt x="0" y="2"/>
                  <a:pt x="0" y="3"/>
                  <a:pt x="0" y="3"/>
                </a:cubicBezTo>
                <a:cubicBezTo>
                  <a:pt x="0" y="3"/>
                  <a:pt x="0" y="3"/>
                  <a:pt x="0" y="3"/>
                </a:cubicBezTo>
                <a:cubicBezTo>
                  <a:pt x="0" y="3"/>
                  <a:pt x="0" y="2"/>
                  <a:pt x="0" y="2"/>
                </a:cubicBezTo>
                <a:cubicBezTo>
                  <a:pt x="0" y="2"/>
                  <a:pt x="0" y="2"/>
                  <a:pt x="0" y="2"/>
                </a:cubicBezTo>
                <a:cubicBezTo>
                  <a:pt x="0" y="2"/>
                  <a:pt x="0" y="2"/>
                  <a:pt x="0" y="2"/>
                </a:cubicBezTo>
                <a:cubicBezTo>
                  <a:pt x="0" y="3"/>
                  <a:pt x="0" y="3"/>
                  <a:pt x="0" y="3"/>
                </a:cubicBezTo>
                <a:cubicBezTo>
                  <a:pt x="1" y="3"/>
                  <a:pt x="1" y="3"/>
                  <a:pt x="1" y="3"/>
                </a:cubicBezTo>
                <a:cubicBezTo>
                  <a:pt x="1" y="3"/>
                  <a:pt x="1" y="3"/>
                  <a:pt x="1" y="3"/>
                </a:cubicBezTo>
                <a:cubicBezTo>
                  <a:pt x="1" y="3"/>
                  <a:pt x="1" y="3"/>
                  <a:pt x="1" y="3"/>
                </a:cubicBezTo>
                <a:cubicBezTo>
                  <a:pt x="0" y="3"/>
                  <a:pt x="0" y="3"/>
                  <a:pt x="0" y="3"/>
                </a:cubicBezTo>
                <a:cubicBezTo>
                  <a:pt x="0" y="3"/>
                  <a:pt x="0" y="3"/>
                  <a:pt x="0" y="3"/>
                </a:cubicBezTo>
                <a:cubicBezTo>
                  <a:pt x="1" y="3"/>
                  <a:pt x="1" y="3"/>
                  <a:pt x="1" y="3"/>
                </a:cubicBezTo>
                <a:cubicBezTo>
                  <a:pt x="1" y="3"/>
                  <a:pt x="1" y="2"/>
                  <a:pt x="2" y="1"/>
                </a:cubicBezTo>
                <a:cubicBezTo>
                  <a:pt x="1" y="1"/>
                  <a:pt x="1" y="0"/>
                  <a:pt x="0" y="0"/>
                </a:cubicBezTo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29" name="Freeform 119"/>
          <p:cNvSpPr/>
          <p:nvPr/>
        </p:nvSpPr>
        <p:spPr bwMode="auto">
          <a:xfrm>
            <a:off x="9490004" y="4222360"/>
            <a:ext cx="14621" cy="10633"/>
          </a:xfrm>
          <a:custGeom>
            <a:avLst/>
            <a:gdLst>
              <a:gd name="T0" fmla="*/ 4 w 4"/>
              <a:gd name="T1" fmla="*/ 0 h 3"/>
              <a:gd name="T2" fmla="*/ 0 w 4"/>
              <a:gd name="T3" fmla="*/ 1 h 3"/>
              <a:gd name="T4" fmla="*/ 0 w 4"/>
              <a:gd name="T5" fmla="*/ 2 h 3"/>
              <a:gd name="T6" fmla="*/ 2 w 4"/>
              <a:gd name="T7" fmla="*/ 3 h 3"/>
              <a:gd name="T8" fmla="*/ 4 w 4"/>
              <a:gd name="T9" fmla="*/ 0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" h="3">
                <a:moveTo>
                  <a:pt x="4" y="0"/>
                </a:moveTo>
                <a:cubicBezTo>
                  <a:pt x="2" y="0"/>
                  <a:pt x="1" y="0"/>
                  <a:pt x="0" y="1"/>
                </a:cubicBezTo>
                <a:cubicBezTo>
                  <a:pt x="0" y="1"/>
                  <a:pt x="0" y="1"/>
                  <a:pt x="0" y="2"/>
                </a:cubicBezTo>
                <a:cubicBezTo>
                  <a:pt x="1" y="2"/>
                  <a:pt x="1" y="3"/>
                  <a:pt x="2" y="3"/>
                </a:cubicBezTo>
                <a:cubicBezTo>
                  <a:pt x="2" y="2"/>
                  <a:pt x="3" y="1"/>
                  <a:pt x="4" y="0"/>
                </a:cubicBezTo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30" name="Freeform 120"/>
          <p:cNvSpPr>
            <a:spLocks noEditPoints="1"/>
          </p:cNvSpPr>
          <p:nvPr/>
        </p:nvSpPr>
        <p:spPr bwMode="auto">
          <a:xfrm>
            <a:off x="9490004" y="4236981"/>
            <a:ext cx="3988" cy="2658"/>
          </a:xfrm>
          <a:custGeom>
            <a:avLst/>
            <a:gdLst>
              <a:gd name="T0" fmla="*/ 1 w 1"/>
              <a:gd name="T1" fmla="*/ 1 h 1"/>
              <a:gd name="T2" fmla="*/ 1 w 1"/>
              <a:gd name="T3" fmla="*/ 1 h 1"/>
              <a:gd name="T4" fmla="*/ 0 w 1"/>
              <a:gd name="T5" fmla="*/ 1 h 1"/>
              <a:gd name="T6" fmla="*/ 0 w 1"/>
              <a:gd name="T7" fmla="*/ 1 h 1"/>
              <a:gd name="T8" fmla="*/ 1 w 1"/>
              <a:gd name="T9" fmla="*/ 1 h 1"/>
              <a:gd name="T10" fmla="*/ 1 w 1"/>
              <a:gd name="T11" fmla="*/ 1 h 1"/>
              <a:gd name="T12" fmla="*/ 0 w 1"/>
              <a:gd name="T13" fmla="*/ 1 h 1"/>
              <a:gd name="T14" fmla="*/ 0 w 1"/>
              <a:gd name="T15" fmla="*/ 1 h 1"/>
              <a:gd name="T16" fmla="*/ 1 w 1"/>
              <a:gd name="T17" fmla="*/ 1 h 1"/>
              <a:gd name="T18" fmla="*/ 0 w 1"/>
              <a:gd name="T19" fmla="*/ 0 h 1"/>
              <a:gd name="T20" fmla="*/ 0 w 1"/>
              <a:gd name="T21" fmla="*/ 0 h 1"/>
              <a:gd name="T22" fmla="*/ 0 w 1"/>
              <a:gd name="T23" fmla="*/ 1 h 1"/>
              <a:gd name="T24" fmla="*/ 0 w 1"/>
              <a:gd name="T25" fmla="*/ 1 h 1"/>
              <a:gd name="T26" fmla="*/ 0 w 1"/>
              <a:gd name="T27" fmla="*/ 0 h 1"/>
              <a:gd name="T28" fmla="*/ 0 w 1"/>
              <a:gd name="T29" fmla="*/ 0 h 1"/>
              <a:gd name="T30" fmla="*/ 0 w 1"/>
              <a:gd name="T31" fmla="*/ 1 h 1"/>
              <a:gd name="T32" fmla="*/ 0 w 1"/>
              <a:gd name="T33" fmla="*/ 1 h 1"/>
              <a:gd name="T34" fmla="*/ 0 w 1"/>
              <a:gd name="T35" fmla="*/ 1 h 1"/>
              <a:gd name="T36" fmla="*/ 0 w 1"/>
              <a:gd name="T37" fmla="*/ 1 h 1"/>
              <a:gd name="T38" fmla="*/ 0 w 1"/>
              <a:gd name="T39" fmla="*/ 0 h 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1" h="1"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0" y="1"/>
                  <a:pt x="0" y="1"/>
                  <a:pt x="0" y="1"/>
                </a:cubicBezTo>
                <a:cubicBezTo>
                  <a:pt x="0" y="1"/>
                  <a:pt x="0" y="1"/>
                  <a:pt x="0" y="1"/>
                </a:cubicBez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ubicBezTo>
                  <a:pt x="0" y="1"/>
                  <a:pt x="0" y="1"/>
                  <a:pt x="0" y="1"/>
                </a:cubicBezTo>
                <a:cubicBezTo>
                  <a:pt x="0" y="1"/>
                  <a:pt x="0" y="1"/>
                  <a:pt x="0" y="1"/>
                </a:cubicBezTo>
                <a:cubicBezTo>
                  <a:pt x="1" y="1"/>
                  <a:pt x="1" y="1"/>
                  <a:pt x="1" y="1"/>
                </a:cubicBezTo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1"/>
                  <a:pt x="0" y="1"/>
                  <a:pt x="0" y="1"/>
                </a:cubicBezTo>
                <a:cubicBezTo>
                  <a:pt x="0" y="1"/>
                  <a:pt x="0" y="1"/>
                  <a:pt x="0" y="1"/>
                </a:cubicBezTo>
                <a:cubicBezTo>
                  <a:pt x="0" y="0"/>
                  <a:pt x="0" y="0"/>
                  <a:pt x="0" y="0"/>
                </a:cubicBezTo>
                <a:moveTo>
                  <a:pt x="0" y="0"/>
                </a:moveTo>
                <a:cubicBezTo>
                  <a:pt x="0" y="0"/>
                  <a:pt x="0" y="1"/>
                  <a:pt x="0" y="1"/>
                </a:cubicBezTo>
                <a:cubicBezTo>
                  <a:pt x="0" y="1"/>
                  <a:pt x="0" y="1"/>
                  <a:pt x="0" y="1"/>
                </a:cubicBezTo>
                <a:cubicBezTo>
                  <a:pt x="0" y="1"/>
                  <a:pt x="0" y="1"/>
                  <a:pt x="0" y="1"/>
                </a:cubicBezTo>
                <a:cubicBezTo>
                  <a:pt x="0" y="1"/>
                  <a:pt x="0" y="1"/>
                  <a:pt x="0" y="1"/>
                </a:cubicBezTo>
                <a:cubicBezTo>
                  <a:pt x="0" y="1"/>
                  <a:pt x="0" y="0"/>
                  <a:pt x="0" y="0"/>
                </a:cubicBezTo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31" name="Freeform 121"/>
          <p:cNvSpPr/>
          <p:nvPr/>
        </p:nvSpPr>
        <p:spPr bwMode="auto">
          <a:xfrm>
            <a:off x="9476713" y="4226348"/>
            <a:ext cx="13291" cy="13291"/>
          </a:xfrm>
          <a:custGeom>
            <a:avLst/>
            <a:gdLst>
              <a:gd name="T0" fmla="*/ 2 w 4"/>
              <a:gd name="T1" fmla="*/ 0 h 4"/>
              <a:gd name="T2" fmla="*/ 0 w 4"/>
              <a:gd name="T3" fmla="*/ 1 h 4"/>
              <a:gd name="T4" fmla="*/ 3 w 4"/>
              <a:gd name="T5" fmla="*/ 3 h 4"/>
              <a:gd name="T6" fmla="*/ 4 w 4"/>
              <a:gd name="T7" fmla="*/ 4 h 4"/>
              <a:gd name="T8" fmla="*/ 2 w 4"/>
              <a:gd name="T9" fmla="*/ 0 h 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" h="4">
                <a:moveTo>
                  <a:pt x="2" y="0"/>
                </a:moveTo>
                <a:cubicBezTo>
                  <a:pt x="1" y="1"/>
                  <a:pt x="1" y="1"/>
                  <a:pt x="0" y="1"/>
                </a:cubicBezTo>
                <a:cubicBezTo>
                  <a:pt x="1" y="2"/>
                  <a:pt x="2" y="3"/>
                  <a:pt x="3" y="3"/>
                </a:cubicBezTo>
                <a:cubicBezTo>
                  <a:pt x="3" y="4"/>
                  <a:pt x="3" y="4"/>
                  <a:pt x="4" y="4"/>
                </a:cubicBezTo>
                <a:cubicBezTo>
                  <a:pt x="3" y="3"/>
                  <a:pt x="3" y="2"/>
                  <a:pt x="2" y="0"/>
                </a:cubicBezTo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32" name="Freeform 122"/>
          <p:cNvSpPr/>
          <p:nvPr/>
        </p:nvSpPr>
        <p:spPr bwMode="auto">
          <a:xfrm>
            <a:off x="9487346" y="4236981"/>
            <a:ext cx="2658" cy="2658"/>
          </a:xfrm>
          <a:custGeom>
            <a:avLst/>
            <a:gdLst>
              <a:gd name="T0" fmla="*/ 0 w 1"/>
              <a:gd name="T1" fmla="*/ 0 h 1"/>
              <a:gd name="T2" fmla="*/ 1 w 1"/>
              <a:gd name="T3" fmla="*/ 1 h 1"/>
              <a:gd name="T4" fmla="*/ 1 w 1"/>
              <a:gd name="T5" fmla="*/ 1 h 1"/>
              <a:gd name="T6" fmla="*/ 0 w 1"/>
              <a:gd name="T7" fmla="*/ 0 h 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" h="1">
                <a:moveTo>
                  <a:pt x="0" y="0"/>
                </a:moveTo>
                <a:cubicBezTo>
                  <a:pt x="0" y="1"/>
                  <a:pt x="0" y="1"/>
                  <a:pt x="1" y="1"/>
                </a:cubicBezTo>
                <a:cubicBezTo>
                  <a:pt x="1" y="1"/>
                  <a:pt x="1" y="1"/>
                  <a:pt x="1" y="1"/>
                </a:cubicBezTo>
                <a:cubicBezTo>
                  <a:pt x="0" y="1"/>
                  <a:pt x="0" y="1"/>
                  <a:pt x="0" y="0"/>
                </a:cubicBezTo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33" name="Freeform 123"/>
          <p:cNvSpPr>
            <a:spLocks noEditPoints="1"/>
          </p:cNvSpPr>
          <p:nvPr/>
        </p:nvSpPr>
        <p:spPr bwMode="auto">
          <a:xfrm>
            <a:off x="9493991" y="4229006"/>
            <a:ext cx="46520" cy="14621"/>
          </a:xfrm>
          <a:custGeom>
            <a:avLst/>
            <a:gdLst>
              <a:gd name="T0" fmla="*/ 0 w 13"/>
              <a:gd name="T1" fmla="*/ 4 h 4"/>
              <a:gd name="T2" fmla="*/ 0 w 13"/>
              <a:gd name="T3" fmla="*/ 4 h 4"/>
              <a:gd name="T4" fmla="*/ 0 w 13"/>
              <a:gd name="T5" fmla="*/ 4 h 4"/>
              <a:gd name="T6" fmla="*/ 0 w 13"/>
              <a:gd name="T7" fmla="*/ 4 h 4"/>
              <a:gd name="T8" fmla="*/ 2 w 13"/>
              <a:gd name="T9" fmla="*/ 3 h 4"/>
              <a:gd name="T10" fmla="*/ 1 w 13"/>
              <a:gd name="T11" fmla="*/ 4 h 4"/>
              <a:gd name="T12" fmla="*/ 0 w 13"/>
              <a:gd name="T13" fmla="*/ 4 h 4"/>
              <a:gd name="T14" fmla="*/ 3 w 13"/>
              <a:gd name="T15" fmla="*/ 4 h 4"/>
              <a:gd name="T16" fmla="*/ 3 w 13"/>
              <a:gd name="T17" fmla="*/ 4 h 4"/>
              <a:gd name="T18" fmla="*/ 2 w 13"/>
              <a:gd name="T19" fmla="*/ 3 h 4"/>
              <a:gd name="T20" fmla="*/ 10 w 13"/>
              <a:gd name="T21" fmla="*/ 0 h 4"/>
              <a:gd name="T22" fmla="*/ 6 w 13"/>
              <a:gd name="T23" fmla="*/ 1 h 4"/>
              <a:gd name="T24" fmla="*/ 7 w 13"/>
              <a:gd name="T25" fmla="*/ 4 h 4"/>
              <a:gd name="T26" fmla="*/ 7 w 13"/>
              <a:gd name="T27" fmla="*/ 4 h 4"/>
              <a:gd name="T28" fmla="*/ 13 w 13"/>
              <a:gd name="T29" fmla="*/ 2 h 4"/>
              <a:gd name="T30" fmla="*/ 10 w 13"/>
              <a:gd name="T31" fmla="*/ 0 h 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13" h="4">
                <a:moveTo>
                  <a:pt x="0" y="4"/>
                </a:moveTo>
                <a:cubicBezTo>
                  <a:pt x="0" y="4"/>
                  <a:pt x="0" y="4"/>
                  <a:pt x="0" y="4"/>
                </a:cubicBezTo>
                <a:cubicBezTo>
                  <a:pt x="0" y="4"/>
                  <a:pt x="0" y="4"/>
                  <a:pt x="0" y="4"/>
                </a:cubicBezTo>
                <a:cubicBezTo>
                  <a:pt x="0" y="4"/>
                  <a:pt x="0" y="4"/>
                  <a:pt x="0" y="4"/>
                </a:cubicBezTo>
                <a:moveTo>
                  <a:pt x="2" y="3"/>
                </a:moveTo>
                <a:cubicBezTo>
                  <a:pt x="2" y="3"/>
                  <a:pt x="1" y="3"/>
                  <a:pt x="1" y="4"/>
                </a:cubicBezTo>
                <a:cubicBezTo>
                  <a:pt x="1" y="4"/>
                  <a:pt x="1" y="4"/>
                  <a:pt x="0" y="4"/>
                </a:cubicBezTo>
                <a:cubicBezTo>
                  <a:pt x="1" y="4"/>
                  <a:pt x="2" y="4"/>
                  <a:pt x="3" y="4"/>
                </a:cubicBezTo>
                <a:cubicBezTo>
                  <a:pt x="3" y="4"/>
                  <a:pt x="3" y="4"/>
                  <a:pt x="3" y="4"/>
                </a:cubicBezTo>
                <a:cubicBezTo>
                  <a:pt x="3" y="4"/>
                  <a:pt x="3" y="3"/>
                  <a:pt x="2" y="3"/>
                </a:cubicBezTo>
                <a:moveTo>
                  <a:pt x="10" y="0"/>
                </a:moveTo>
                <a:cubicBezTo>
                  <a:pt x="9" y="0"/>
                  <a:pt x="8" y="1"/>
                  <a:pt x="6" y="1"/>
                </a:cubicBezTo>
                <a:cubicBezTo>
                  <a:pt x="6" y="2"/>
                  <a:pt x="6" y="3"/>
                  <a:pt x="7" y="4"/>
                </a:cubicBezTo>
                <a:cubicBezTo>
                  <a:pt x="7" y="4"/>
                  <a:pt x="7" y="4"/>
                  <a:pt x="7" y="4"/>
                </a:cubicBezTo>
                <a:cubicBezTo>
                  <a:pt x="9" y="4"/>
                  <a:pt x="11" y="3"/>
                  <a:pt x="13" y="2"/>
                </a:cubicBezTo>
                <a:cubicBezTo>
                  <a:pt x="12" y="1"/>
                  <a:pt x="11" y="1"/>
                  <a:pt x="10" y="0"/>
                </a:cubicBezTo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34" name="Freeform 124"/>
          <p:cNvSpPr/>
          <p:nvPr/>
        </p:nvSpPr>
        <p:spPr bwMode="auto">
          <a:xfrm>
            <a:off x="9493991" y="4243626"/>
            <a:ext cx="3988" cy="0"/>
          </a:xfrm>
          <a:custGeom>
            <a:avLst/>
            <a:gdLst>
              <a:gd name="T0" fmla="*/ 1 w 1"/>
              <a:gd name="T1" fmla="*/ 0 w 1"/>
              <a:gd name="T2" fmla="*/ 0 w 1"/>
              <a:gd name="T3" fmla="*/ 0 w 1"/>
              <a:gd name="T4" fmla="*/ 1 w 1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  <a:cxn ang="0">
                <a:pos x="T3" y="0"/>
              </a:cxn>
              <a:cxn ang="0">
                <a:pos x="T4" y="0"/>
              </a:cxn>
            </a:cxnLst>
            <a:rect l="0" t="0" r="r" b="b"/>
            <a:pathLst>
              <a:path w="1">
                <a:moveTo>
                  <a:pt x="1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ubicBezTo>
                  <a:pt x="1" y="0"/>
                  <a:pt x="1" y="0"/>
                  <a:pt x="1" y="0"/>
                </a:cubicBezTo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35" name="Freeform 125"/>
          <p:cNvSpPr/>
          <p:nvPr/>
        </p:nvSpPr>
        <p:spPr bwMode="auto">
          <a:xfrm>
            <a:off x="9500637" y="4232993"/>
            <a:ext cx="18608" cy="10633"/>
          </a:xfrm>
          <a:custGeom>
            <a:avLst/>
            <a:gdLst>
              <a:gd name="T0" fmla="*/ 4 w 5"/>
              <a:gd name="T1" fmla="*/ 0 h 3"/>
              <a:gd name="T2" fmla="*/ 3 w 5"/>
              <a:gd name="T3" fmla="*/ 1 h 3"/>
              <a:gd name="T4" fmla="*/ 0 w 5"/>
              <a:gd name="T5" fmla="*/ 2 h 3"/>
              <a:gd name="T6" fmla="*/ 1 w 5"/>
              <a:gd name="T7" fmla="*/ 3 h 3"/>
              <a:gd name="T8" fmla="*/ 5 w 5"/>
              <a:gd name="T9" fmla="*/ 3 h 3"/>
              <a:gd name="T10" fmla="*/ 4 w 5"/>
              <a:gd name="T11" fmla="*/ 0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5" h="3">
                <a:moveTo>
                  <a:pt x="4" y="0"/>
                </a:moveTo>
                <a:cubicBezTo>
                  <a:pt x="4" y="0"/>
                  <a:pt x="3" y="1"/>
                  <a:pt x="3" y="1"/>
                </a:cubicBezTo>
                <a:cubicBezTo>
                  <a:pt x="2" y="1"/>
                  <a:pt x="1" y="2"/>
                  <a:pt x="0" y="2"/>
                </a:cubicBezTo>
                <a:cubicBezTo>
                  <a:pt x="1" y="2"/>
                  <a:pt x="1" y="3"/>
                  <a:pt x="1" y="3"/>
                </a:cubicBezTo>
                <a:cubicBezTo>
                  <a:pt x="2" y="3"/>
                  <a:pt x="4" y="3"/>
                  <a:pt x="5" y="3"/>
                </a:cubicBezTo>
                <a:cubicBezTo>
                  <a:pt x="4" y="2"/>
                  <a:pt x="4" y="1"/>
                  <a:pt x="4" y="0"/>
                </a:cubicBezTo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36" name="Freeform 126"/>
          <p:cNvSpPr/>
          <p:nvPr/>
        </p:nvSpPr>
        <p:spPr bwMode="auto">
          <a:xfrm>
            <a:off x="9493991" y="4229006"/>
            <a:ext cx="35887" cy="14621"/>
          </a:xfrm>
          <a:custGeom>
            <a:avLst/>
            <a:gdLst>
              <a:gd name="T0" fmla="*/ 10 w 10"/>
              <a:gd name="T1" fmla="*/ 0 h 4"/>
              <a:gd name="T2" fmla="*/ 5 w 10"/>
              <a:gd name="T3" fmla="*/ 2 h 4"/>
              <a:gd name="T4" fmla="*/ 0 w 10"/>
              <a:gd name="T5" fmla="*/ 4 h 4"/>
              <a:gd name="T6" fmla="*/ 0 w 10"/>
              <a:gd name="T7" fmla="*/ 4 h 4"/>
              <a:gd name="T8" fmla="*/ 0 w 10"/>
              <a:gd name="T9" fmla="*/ 4 h 4"/>
              <a:gd name="T10" fmla="*/ 1 w 10"/>
              <a:gd name="T11" fmla="*/ 4 h 4"/>
              <a:gd name="T12" fmla="*/ 1 w 10"/>
              <a:gd name="T13" fmla="*/ 4 h 4"/>
              <a:gd name="T14" fmla="*/ 2 w 10"/>
              <a:gd name="T15" fmla="*/ 3 h 4"/>
              <a:gd name="T16" fmla="*/ 2 w 10"/>
              <a:gd name="T17" fmla="*/ 3 h 4"/>
              <a:gd name="T18" fmla="*/ 5 w 10"/>
              <a:gd name="T19" fmla="*/ 2 h 4"/>
              <a:gd name="T20" fmla="*/ 6 w 10"/>
              <a:gd name="T21" fmla="*/ 1 h 4"/>
              <a:gd name="T22" fmla="*/ 10 w 10"/>
              <a:gd name="T23" fmla="*/ 0 h 4"/>
              <a:gd name="T24" fmla="*/ 10 w 10"/>
              <a:gd name="T25" fmla="*/ 0 h 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0" h="4">
                <a:moveTo>
                  <a:pt x="10" y="0"/>
                </a:moveTo>
                <a:cubicBezTo>
                  <a:pt x="8" y="0"/>
                  <a:pt x="7" y="1"/>
                  <a:pt x="5" y="2"/>
                </a:cubicBezTo>
                <a:cubicBezTo>
                  <a:pt x="4" y="2"/>
                  <a:pt x="1" y="3"/>
                  <a:pt x="0" y="4"/>
                </a:cubicBezTo>
                <a:cubicBezTo>
                  <a:pt x="0" y="4"/>
                  <a:pt x="0" y="4"/>
                  <a:pt x="0" y="4"/>
                </a:cubicBezTo>
                <a:cubicBezTo>
                  <a:pt x="0" y="4"/>
                  <a:pt x="0" y="4"/>
                  <a:pt x="0" y="4"/>
                </a:cubicBezTo>
                <a:cubicBezTo>
                  <a:pt x="0" y="4"/>
                  <a:pt x="0" y="4"/>
                  <a:pt x="1" y="4"/>
                </a:cubicBezTo>
                <a:cubicBezTo>
                  <a:pt x="1" y="4"/>
                  <a:pt x="1" y="4"/>
                  <a:pt x="1" y="4"/>
                </a:cubicBezTo>
                <a:cubicBezTo>
                  <a:pt x="1" y="3"/>
                  <a:pt x="2" y="3"/>
                  <a:pt x="2" y="3"/>
                </a:cubicBezTo>
                <a:cubicBezTo>
                  <a:pt x="2" y="3"/>
                  <a:pt x="2" y="3"/>
                  <a:pt x="2" y="3"/>
                </a:cubicBezTo>
                <a:cubicBezTo>
                  <a:pt x="3" y="3"/>
                  <a:pt x="4" y="2"/>
                  <a:pt x="5" y="2"/>
                </a:cubicBezTo>
                <a:cubicBezTo>
                  <a:pt x="5" y="2"/>
                  <a:pt x="6" y="1"/>
                  <a:pt x="6" y="1"/>
                </a:cubicBezTo>
                <a:cubicBezTo>
                  <a:pt x="8" y="1"/>
                  <a:pt x="9" y="0"/>
                  <a:pt x="10" y="0"/>
                </a:cubicBezTo>
                <a:cubicBezTo>
                  <a:pt x="10" y="0"/>
                  <a:pt x="10" y="0"/>
                  <a:pt x="10" y="0"/>
                </a:cubicBezTo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37" name="Freeform 127"/>
          <p:cNvSpPr/>
          <p:nvPr/>
        </p:nvSpPr>
        <p:spPr bwMode="auto">
          <a:xfrm>
            <a:off x="9462092" y="4239639"/>
            <a:ext cx="27912" cy="10633"/>
          </a:xfrm>
          <a:custGeom>
            <a:avLst/>
            <a:gdLst>
              <a:gd name="T0" fmla="*/ 2 w 8"/>
              <a:gd name="T1" fmla="*/ 0 h 3"/>
              <a:gd name="T2" fmla="*/ 0 w 8"/>
              <a:gd name="T3" fmla="*/ 3 h 3"/>
              <a:gd name="T4" fmla="*/ 0 w 8"/>
              <a:gd name="T5" fmla="*/ 3 h 3"/>
              <a:gd name="T6" fmla="*/ 2 w 8"/>
              <a:gd name="T7" fmla="*/ 2 h 3"/>
              <a:gd name="T8" fmla="*/ 6 w 8"/>
              <a:gd name="T9" fmla="*/ 1 h 3"/>
              <a:gd name="T10" fmla="*/ 5 w 8"/>
              <a:gd name="T11" fmla="*/ 1 h 3"/>
              <a:gd name="T12" fmla="*/ 5 w 8"/>
              <a:gd name="T13" fmla="*/ 1 h 3"/>
              <a:gd name="T14" fmla="*/ 5 w 8"/>
              <a:gd name="T15" fmla="*/ 1 h 3"/>
              <a:gd name="T16" fmla="*/ 7 w 8"/>
              <a:gd name="T17" fmla="*/ 1 h 3"/>
              <a:gd name="T18" fmla="*/ 8 w 8"/>
              <a:gd name="T19" fmla="*/ 0 h 3"/>
              <a:gd name="T20" fmla="*/ 8 w 8"/>
              <a:gd name="T21" fmla="*/ 0 h 3"/>
              <a:gd name="T22" fmla="*/ 5 w 8"/>
              <a:gd name="T23" fmla="*/ 0 h 3"/>
              <a:gd name="T24" fmla="*/ 2 w 8"/>
              <a:gd name="T25" fmla="*/ 0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8" h="3">
                <a:moveTo>
                  <a:pt x="2" y="0"/>
                </a:moveTo>
                <a:cubicBezTo>
                  <a:pt x="1" y="1"/>
                  <a:pt x="1" y="2"/>
                  <a:pt x="0" y="3"/>
                </a:cubicBezTo>
                <a:cubicBezTo>
                  <a:pt x="0" y="3"/>
                  <a:pt x="0" y="3"/>
                  <a:pt x="0" y="3"/>
                </a:cubicBezTo>
                <a:cubicBezTo>
                  <a:pt x="1" y="3"/>
                  <a:pt x="1" y="2"/>
                  <a:pt x="2" y="2"/>
                </a:cubicBezTo>
                <a:cubicBezTo>
                  <a:pt x="3" y="2"/>
                  <a:pt x="4" y="2"/>
                  <a:pt x="6" y="1"/>
                </a:cubicBezTo>
                <a:cubicBezTo>
                  <a:pt x="6" y="1"/>
                  <a:pt x="5" y="1"/>
                  <a:pt x="5" y="1"/>
                </a:cubicBezTo>
                <a:cubicBezTo>
                  <a:pt x="5" y="1"/>
                  <a:pt x="5" y="1"/>
                  <a:pt x="5" y="1"/>
                </a:cubicBezTo>
                <a:cubicBezTo>
                  <a:pt x="5" y="1"/>
                  <a:pt x="5" y="1"/>
                  <a:pt x="5" y="1"/>
                </a:cubicBezTo>
                <a:cubicBezTo>
                  <a:pt x="6" y="1"/>
                  <a:pt x="6" y="1"/>
                  <a:pt x="7" y="1"/>
                </a:cubicBezTo>
                <a:cubicBezTo>
                  <a:pt x="7" y="1"/>
                  <a:pt x="7" y="1"/>
                  <a:pt x="8" y="0"/>
                </a:cubicBezTo>
                <a:cubicBezTo>
                  <a:pt x="8" y="0"/>
                  <a:pt x="8" y="0"/>
                  <a:pt x="8" y="0"/>
                </a:cubicBezTo>
                <a:cubicBezTo>
                  <a:pt x="7" y="0"/>
                  <a:pt x="6" y="0"/>
                  <a:pt x="5" y="0"/>
                </a:cubicBezTo>
                <a:cubicBezTo>
                  <a:pt x="4" y="0"/>
                  <a:pt x="3" y="0"/>
                  <a:pt x="2" y="0"/>
                </a:cubicBezTo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38" name="Freeform 128"/>
          <p:cNvSpPr/>
          <p:nvPr/>
        </p:nvSpPr>
        <p:spPr bwMode="auto">
          <a:xfrm>
            <a:off x="9462092" y="4250272"/>
            <a:ext cx="0" cy="0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</a:cxnLst>
            <a:rect l="0" t="0" r="r" b="b"/>
            <a:pathLst>
              <a:path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39" name="Freeform 129"/>
          <p:cNvSpPr>
            <a:spLocks noEditPoints="1"/>
          </p:cNvSpPr>
          <p:nvPr/>
        </p:nvSpPr>
        <p:spPr bwMode="auto">
          <a:xfrm>
            <a:off x="9479371" y="4239639"/>
            <a:ext cx="10633" cy="3988"/>
          </a:xfrm>
          <a:custGeom>
            <a:avLst/>
            <a:gdLst>
              <a:gd name="T0" fmla="*/ 0 w 3"/>
              <a:gd name="T1" fmla="*/ 1 h 1"/>
              <a:gd name="T2" fmla="*/ 1 w 3"/>
              <a:gd name="T3" fmla="*/ 1 h 1"/>
              <a:gd name="T4" fmla="*/ 1 w 3"/>
              <a:gd name="T5" fmla="*/ 1 h 1"/>
              <a:gd name="T6" fmla="*/ 0 w 3"/>
              <a:gd name="T7" fmla="*/ 1 h 1"/>
              <a:gd name="T8" fmla="*/ 0 w 3"/>
              <a:gd name="T9" fmla="*/ 1 h 1"/>
              <a:gd name="T10" fmla="*/ 0 w 3"/>
              <a:gd name="T11" fmla="*/ 0 h 1"/>
              <a:gd name="T12" fmla="*/ 3 w 3"/>
              <a:gd name="T13" fmla="*/ 0 h 1"/>
              <a:gd name="T14" fmla="*/ 3 w 3"/>
              <a:gd name="T15" fmla="*/ 0 h 1"/>
              <a:gd name="T16" fmla="*/ 0 w 3"/>
              <a:gd name="T17" fmla="*/ 0 h 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3" h="1">
                <a:moveTo>
                  <a:pt x="0" y="1"/>
                </a:moveTo>
                <a:cubicBezTo>
                  <a:pt x="0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ubicBezTo>
                  <a:pt x="0" y="1"/>
                  <a:pt x="0" y="1"/>
                  <a:pt x="0" y="1"/>
                </a:cubicBezTo>
                <a:cubicBezTo>
                  <a:pt x="0" y="1"/>
                  <a:pt x="0" y="1"/>
                  <a:pt x="0" y="1"/>
                </a:cubicBezTo>
                <a:moveTo>
                  <a:pt x="0" y="0"/>
                </a:moveTo>
                <a:cubicBezTo>
                  <a:pt x="1" y="0"/>
                  <a:pt x="2" y="0"/>
                  <a:pt x="3" y="0"/>
                </a:cubicBezTo>
                <a:cubicBezTo>
                  <a:pt x="3" y="0"/>
                  <a:pt x="3" y="0"/>
                  <a:pt x="3" y="0"/>
                </a:cubicBezTo>
                <a:cubicBezTo>
                  <a:pt x="2" y="0"/>
                  <a:pt x="1" y="0"/>
                  <a:pt x="0" y="0"/>
                </a:cubicBezTo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40" name="Freeform 130"/>
          <p:cNvSpPr/>
          <p:nvPr/>
        </p:nvSpPr>
        <p:spPr bwMode="auto">
          <a:xfrm>
            <a:off x="9490004" y="4239639"/>
            <a:ext cx="0" cy="3988"/>
          </a:xfrm>
          <a:custGeom>
            <a:avLst/>
            <a:gdLst>
              <a:gd name="T0" fmla="*/ 0 h 3"/>
              <a:gd name="T1" fmla="*/ 3 h 3"/>
              <a:gd name="T2" fmla="*/ 0 h 3"/>
              <a:gd name="T3" fmla="*/ 0 h 3"/>
            </a:gdLst>
            <a:ahLst/>
            <a:cxnLst>
              <a:cxn ang="0">
                <a:pos x="0" y="T0"/>
              </a:cxn>
              <a:cxn ang="0">
                <a:pos x="0" y="T1"/>
              </a:cxn>
              <a:cxn ang="0">
                <a:pos x="0" y="T2"/>
              </a:cxn>
              <a:cxn ang="0">
                <a:pos x="0" y="T3"/>
              </a:cxn>
            </a:cxnLst>
            <a:rect l="0" t="0" r="r" b="b"/>
            <a:pathLst>
              <a:path h="3">
                <a:moveTo>
                  <a:pt x="0" y="0"/>
                </a:moveTo>
                <a:lnTo>
                  <a:pt x="0" y="3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41" name="Freeform 131"/>
          <p:cNvSpPr/>
          <p:nvPr/>
        </p:nvSpPr>
        <p:spPr bwMode="auto">
          <a:xfrm>
            <a:off x="9490004" y="4239639"/>
            <a:ext cx="0" cy="3988"/>
          </a:xfrm>
          <a:custGeom>
            <a:avLst/>
            <a:gdLst>
              <a:gd name="T0" fmla="*/ 0 h 3"/>
              <a:gd name="T1" fmla="*/ 3 h 3"/>
              <a:gd name="T2" fmla="*/ 0 h 3"/>
              <a:gd name="T3" fmla="*/ 0 h 3"/>
            </a:gdLst>
            <a:ahLst/>
            <a:cxnLst>
              <a:cxn ang="0">
                <a:pos x="0" y="T0"/>
              </a:cxn>
              <a:cxn ang="0">
                <a:pos x="0" y="T1"/>
              </a:cxn>
              <a:cxn ang="0">
                <a:pos x="0" y="T2"/>
              </a:cxn>
              <a:cxn ang="0">
                <a:pos x="0" y="T3"/>
              </a:cxn>
            </a:cxnLst>
            <a:rect l="0" t="0" r="r" b="b"/>
            <a:pathLst>
              <a:path h="3">
                <a:moveTo>
                  <a:pt x="0" y="0"/>
                </a:moveTo>
                <a:lnTo>
                  <a:pt x="0" y="3"/>
                </a:lnTo>
                <a:lnTo>
                  <a:pt x="0" y="0"/>
                </a:lnTo>
                <a:lnTo>
                  <a:pt x="0" y="0"/>
                </a:lnTo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42" name="Freeform 132"/>
          <p:cNvSpPr/>
          <p:nvPr/>
        </p:nvSpPr>
        <p:spPr bwMode="auto">
          <a:xfrm>
            <a:off x="9490004" y="4239639"/>
            <a:ext cx="0" cy="3988"/>
          </a:xfrm>
          <a:custGeom>
            <a:avLst/>
            <a:gdLst>
              <a:gd name="T0" fmla="*/ 0 h 3"/>
              <a:gd name="T1" fmla="*/ 3 h 3"/>
              <a:gd name="T2" fmla="*/ 3 h 3"/>
              <a:gd name="T3" fmla="*/ 0 h 3"/>
              <a:gd name="T4" fmla="*/ 0 h 3"/>
              <a:gd name="T5" fmla="*/ 0 h 3"/>
              <a:gd name="T6" fmla="*/ 0 h 3"/>
            </a:gdLst>
            <a:ahLst/>
            <a:cxnLst>
              <a:cxn ang="0">
                <a:pos x="0" y="T0"/>
              </a:cxn>
              <a:cxn ang="0">
                <a:pos x="0" y="T1"/>
              </a:cxn>
              <a:cxn ang="0">
                <a:pos x="0" y="T2"/>
              </a:cxn>
              <a:cxn ang="0">
                <a:pos x="0" y="T3"/>
              </a:cxn>
              <a:cxn ang="0">
                <a:pos x="0" y="T4"/>
              </a:cxn>
              <a:cxn ang="0">
                <a:pos x="0" y="T5"/>
              </a:cxn>
              <a:cxn ang="0">
                <a:pos x="0" y="T6"/>
              </a:cxn>
            </a:cxnLst>
            <a:rect l="0" t="0" r="r" b="b"/>
            <a:pathLst>
              <a:path h="3">
                <a:moveTo>
                  <a:pt x="0" y="0"/>
                </a:moveTo>
                <a:lnTo>
                  <a:pt x="0" y="3"/>
                </a:lnTo>
                <a:lnTo>
                  <a:pt x="0" y="3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43" name="Freeform 133"/>
          <p:cNvSpPr/>
          <p:nvPr/>
        </p:nvSpPr>
        <p:spPr bwMode="auto">
          <a:xfrm>
            <a:off x="9490004" y="4239639"/>
            <a:ext cx="0" cy="3988"/>
          </a:xfrm>
          <a:custGeom>
            <a:avLst/>
            <a:gdLst>
              <a:gd name="T0" fmla="*/ 0 h 3"/>
              <a:gd name="T1" fmla="*/ 3 h 3"/>
              <a:gd name="T2" fmla="*/ 3 h 3"/>
              <a:gd name="T3" fmla="*/ 0 h 3"/>
              <a:gd name="T4" fmla="*/ 0 h 3"/>
              <a:gd name="T5" fmla="*/ 0 h 3"/>
              <a:gd name="T6" fmla="*/ 0 h 3"/>
            </a:gdLst>
            <a:ahLst/>
            <a:cxnLst>
              <a:cxn ang="0">
                <a:pos x="0" y="T0"/>
              </a:cxn>
              <a:cxn ang="0">
                <a:pos x="0" y="T1"/>
              </a:cxn>
              <a:cxn ang="0">
                <a:pos x="0" y="T2"/>
              </a:cxn>
              <a:cxn ang="0">
                <a:pos x="0" y="T3"/>
              </a:cxn>
              <a:cxn ang="0">
                <a:pos x="0" y="T4"/>
              </a:cxn>
              <a:cxn ang="0">
                <a:pos x="0" y="T5"/>
              </a:cxn>
              <a:cxn ang="0">
                <a:pos x="0" y="T6"/>
              </a:cxn>
            </a:cxnLst>
            <a:rect l="0" t="0" r="r" b="b"/>
            <a:pathLst>
              <a:path h="3">
                <a:moveTo>
                  <a:pt x="0" y="0"/>
                </a:moveTo>
                <a:lnTo>
                  <a:pt x="0" y="3"/>
                </a:lnTo>
                <a:lnTo>
                  <a:pt x="0" y="3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44" name="Rectangle 134"/>
          <p:cNvSpPr>
            <a:spLocks noChangeArrowheads="1"/>
          </p:cNvSpPr>
          <p:nvPr/>
        </p:nvSpPr>
        <p:spPr bwMode="auto">
          <a:xfrm>
            <a:off x="9490004" y="4239639"/>
            <a:ext cx="1330" cy="3988"/>
          </a:xfrm>
          <a:prstGeom prst="rect">
            <a:avLst/>
          </a:pr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45" name="Freeform 135"/>
          <p:cNvSpPr/>
          <p:nvPr/>
        </p:nvSpPr>
        <p:spPr bwMode="auto">
          <a:xfrm>
            <a:off x="9490004" y="4239639"/>
            <a:ext cx="0" cy="3988"/>
          </a:xfrm>
          <a:custGeom>
            <a:avLst/>
            <a:gdLst>
              <a:gd name="T0" fmla="*/ 0 h 3"/>
              <a:gd name="T1" fmla="*/ 3 h 3"/>
              <a:gd name="T2" fmla="*/ 3 h 3"/>
              <a:gd name="T3" fmla="*/ 0 h 3"/>
            </a:gdLst>
            <a:ahLst/>
            <a:cxnLst>
              <a:cxn ang="0">
                <a:pos x="0" y="T0"/>
              </a:cxn>
              <a:cxn ang="0">
                <a:pos x="0" y="T1"/>
              </a:cxn>
              <a:cxn ang="0">
                <a:pos x="0" y="T2"/>
              </a:cxn>
              <a:cxn ang="0">
                <a:pos x="0" y="T3"/>
              </a:cxn>
            </a:cxnLst>
            <a:rect l="0" t="0" r="r" b="b"/>
            <a:pathLst>
              <a:path h="3">
                <a:moveTo>
                  <a:pt x="0" y="0"/>
                </a:moveTo>
                <a:lnTo>
                  <a:pt x="0" y="3"/>
                </a:lnTo>
                <a:lnTo>
                  <a:pt x="0" y="3"/>
                </a:lnTo>
                <a:lnTo>
                  <a:pt x="0" y="0"/>
                </a:lnTo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46" name="Freeform 136"/>
          <p:cNvSpPr/>
          <p:nvPr/>
        </p:nvSpPr>
        <p:spPr bwMode="auto">
          <a:xfrm>
            <a:off x="9490004" y="4239639"/>
            <a:ext cx="0" cy="3988"/>
          </a:xfrm>
          <a:custGeom>
            <a:avLst/>
            <a:gdLst>
              <a:gd name="T0" fmla="*/ 0 h 3"/>
              <a:gd name="T1" fmla="*/ 3 h 3"/>
              <a:gd name="T2" fmla="*/ 3 h 3"/>
              <a:gd name="T3" fmla="*/ 3 h 3"/>
              <a:gd name="T4" fmla="*/ 3 h 3"/>
              <a:gd name="T5" fmla="*/ 0 h 3"/>
              <a:gd name="T6" fmla="*/ 0 h 3"/>
            </a:gdLst>
            <a:ahLst/>
            <a:cxnLst>
              <a:cxn ang="0">
                <a:pos x="0" y="T0"/>
              </a:cxn>
              <a:cxn ang="0">
                <a:pos x="0" y="T1"/>
              </a:cxn>
              <a:cxn ang="0">
                <a:pos x="0" y="T2"/>
              </a:cxn>
              <a:cxn ang="0">
                <a:pos x="0" y="T3"/>
              </a:cxn>
              <a:cxn ang="0">
                <a:pos x="0" y="T4"/>
              </a:cxn>
              <a:cxn ang="0">
                <a:pos x="0" y="T5"/>
              </a:cxn>
              <a:cxn ang="0">
                <a:pos x="0" y="T6"/>
              </a:cxn>
            </a:cxnLst>
            <a:rect l="0" t="0" r="r" b="b"/>
            <a:pathLst>
              <a:path h="3">
                <a:moveTo>
                  <a:pt x="0" y="0"/>
                </a:moveTo>
                <a:lnTo>
                  <a:pt x="0" y="3"/>
                </a:lnTo>
                <a:lnTo>
                  <a:pt x="0" y="3"/>
                </a:lnTo>
                <a:lnTo>
                  <a:pt x="0" y="3"/>
                </a:lnTo>
                <a:lnTo>
                  <a:pt x="0" y="3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47" name="Freeform 137"/>
          <p:cNvSpPr/>
          <p:nvPr/>
        </p:nvSpPr>
        <p:spPr bwMode="auto">
          <a:xfrm>
            <a:off x="9490004" y="4239639"/>
            <a:ext cx="0" cy="3988"/>
          </a:xfrm>
          <a:custGeom>
            <a:avLst/>
            <a:gdLst>
              <a:gd name="T0" fmla="*/ 0 h 3"/>
              <a:gd name="T1" fmla="*/ 3 h 3"/>
              <a:gd name="T2" fmla="*/ 3 h 3"/>
              <a:gd name="T3" fmla="*/ 3 h 3"/>
              <a:gd name="T4" fmla="*/ 3 h 3"/>
              <a:gd name="T5" fmla="*/ 0 h 3"/>
              <a:gd name="T6" fmla="*/ 0 h 3"/>
            </a:gdLst>
            <a:ahLst/>
            <a:cxnLst>
              <a:cxn ang="0">
                <a:pos x="0" y="T0"/>
              </a:cxn>
              <a:cxn ang="0">
                <a:pos x="0" y="T1"/>
              </a:cxn>
              <a:cxn ang="0">
                <a:pos x="0" y="T2"/>
              </a:cxn>
              <a:cxn ang="0">
                <a:pos x="0" y="T3"/>
              </a:cxn>
              <a:cxn ang="0">
                <a:pos x="0" y="T4"/>
              </a:cxn>
              <a:cxn ang="0">
                <a:pos x="0" y="T5"/>
              </a:cxn>
              <a:cxn ang="0">
                <a:pos x="0" y="T6"/>
              </a:cxn>
            </a:cxnLst>
            <a:rect l="0" t="0" r="r" b="b"/>
            <a:pathLst>
              <a:path h="3">
                <a:moveTo>
                  <a:pt x="0" y="0"/>
                </a:moveTo>
                <a:lnTo>
                  <a:pt x="0" y="3"/>
                </a:lnTo>
                <a:lnTo>
                  <a:pt x="0" y="3"/>
                </a:lnTo>
                <a:lnTo>
                  <a:pt x="0" y="3"/>
                </a:lnTo>
                <a:lnTo>
                  <a:pt x="0" y="3"/>
                </a:lnTo>
                <a:lnTo>
                  <a:pt x="0" y="0"/>
                </a:lnTo>
                <a:lnTo>
                  <a:pt x="0" y="0"/>
                </a:lnTo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48" name="Freeform 138"/>
          <p:cNvSpPr/>
          <p:nvPr/>
        </p:nvSpPr>
        <p:spPr bwMode="auto">
          <a:xfrm>
            <a:off x="9487346" y="4243626"/>
            <a:ext cx="2658" cy="0"/>
          </a:xfrm>
          <a:custGeom>
            <a:avLst/>
            <a:gdLst>
              <a:gd name="T0" fmla="*/ 2 w 2"/>
              <a:gd name="T1" fmla="*/ 0 w 2"/>
              <a:gd name="T2" fmla="*/ 2 w 2"/>
              <a:gd name="T3" fmla="*/ 2 w 2"/>
              <a:gd name="T4" fmla="*/ 2 w 2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  <a:cxn ang="0">
                <a:pos x="T3" y="0"/>
              </a:cxn>
              <a:cxn ang="0">
                <a:pos x="T4" y="0"/>
              </a:cxn>
            </a:cxnLst>
            <a:rect l="0" t="0" r="r" b="b"/>
            <a:pathLst>
              <a:path w="2">
                <a:moveTo>
                  <a:pt x="2" y="0"/>
                </a:moveTo>
                <a:lnTo>
                  <a:pt x="0" y="0"/>
                </a:lnTo>
                <a:lnTo>
                  <a:pt x="2" y="0"/>
                </a:lnTo>
                <a:lnTo>
                  <a:pt x="2" y="0"/>
                </a:lnTo>
                <a:lnTo>
                  <a:pt x="2" y="0"/>
                </a:lnTo>
                <a:close/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49" name="Freeform 139"/>
          <p:cNvSpPr/>
          <p:nvPr/>
        </p:nvSpPr>
        <p:spPr bwMode="auto">
          <a:xfrm>
            <a:off x="9487346" y="4243626"/>
            <a:ext cx="2658" cy="0"/>
          </a:xfrm>
          <a:custGeom>
            <a:avLst/>
            <a:gdLst>
              <a:gd name="T0" fmla="*/ 2 w 2"/>
              <a:gd name="T1" fmla="*/ 0 w 2"/>
              <a:gd name="T2" fmla="*/ 2 w 2"/>
              <a:gd name="T3" fmla="*/ 2 w 2"/>
              <a:gd name="T4" fmla="*/ 2 w 2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  <a:cxn ang="0">
                <a:pos x="T3" y="0"/>
              </a:cxn>
              <a:cxn ang="0">
                <a:pos x="T4" y="0"/>
              </a:cxn>
            </a:cxnLst>
            <a:rect l="0" t="0" r="r" b="b"/>
            <a:pathLst>
              <a:path w="2">
                <a:moveTo>
                  <a:pt x="2" y="0"/>
                </a:moveTo>
                <a:lnTo>
                  <a:pt x="0" y="0"/>
                </a:lnTo>
                <a:lnTo>
                  <a:pt x="2" y="0"/>
                </a:lnTo>
                <a:lnTo>
                  <a:pt x="2" y="0"/>
                </a:lnTo>
                <a:lnTo>
                  <a:pt x="2" y="0"/>
                </a:lnTo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50" name="Rectangle 140"/>
          <p:cNvSpPr>
            <a:spLocks noChangeArrowheads="1"/>
          </p:cNvSpPr>
          <p:nvPr/>
        </p:nvSpPr>
        <p:spPr bwMode="auto">
          <a:xfrm>
            <a:off x="9487346" y="4243626"/>
            <a:ext cx="2658" cy="1330"/>
          </a:xfrm>
          <a:prstGeom prst="rect">
            <a:avLst/>
          </a:pr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51" name="Rectangle 141"/>
          <p:cNvSpPr>
            <a:spLocks noChangeArrowheads="1"/>
          </p:cNvSpPr>
          <p:nvPr/>
        </p:nvSpPr>
        <p:spPr bwMode="auto">
          <a:xfrm>
            <a:off x="9487346" y="4243626"/>
            <a:ext cx="2658" cy="1330"/>
          </a:xfrm>
          <a:prstGeom prst="rect">
            <a:avLst/>
          </a:pr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52" name="Freeform 142"/>
          <p:cNvSpPr/>
          <p:nvPr/>
        </p:nvSpPr>
        <p:spPr bwMode="auto">
          <a:xfrm>
            <a:off x="9476713" y="4247614"/>
            <a:ext cx="13291" cy="13291"/>
          </a:xfrm>
          <a:custGeom>
            <a:avLst/>
            <a:gdLst>
              <a:gd name="T0" fmla="*/ 3 w 4"/>
              <a:gd name="T1" fmla="*/ 0 h 4"/>
              <a:gd name="T2" fmla="*/ 0 w 4"/>
              <a:gd name="T3" fmla="*/ 3 h 4"/>
              <a:gd name="T4" fmla="*/ 0 w 4"/>
              <a:gd name="T5" fmla="*/ 3 h 4"/>
              <a:gd name="T6" fmla="*/ 1 w 4"/>
              <a:gd name="T7" fmla="*/ 4 h 4"/>
              <a:gd name="T8" fmla="*/ 3 w 4"/>
              <a:gd name="T9" fmla="*/ 1 h 4"/>
              <a:gd name="T10" fmla="*/ 4 w 4"/>
              <a:gd name="T11" fmla="*/ 0 h 4"/>
              <a:gd name="T12" fmla="*/ 3 w 4"/>
              <a:gd name="T13" fmla="*/ 0 h 4"/>
              <a:gd name="T14" fmla="*/ 3 w 4"/>
              <a:gd name="T15" fmla="*/ 0 h 4"/>
              <a:gd name="T16" fmla="*/ 3 w 4"/>
              <a:gd name="T17" fmla="*/ 0 h 4"/>
              <a:gd name="T18" fmla="*/ 3 w 4"/>
              <a:gd name="T19" fmla="*/ 0 h 4"/>
              <a:gd name="T20" fmla="*/ 3 w 4"/>
              <a:gd name="T21" fmla="*/ 0 h 4"/>
              <a:gd name="T22" fmla="*/ 3 w 4"/>
              <a:gd name="T23" fmla="*/ 0 h 4"/>
              <a:gd name="T24" fmla="*/ 3 w 4"/>
              <a:gd name="T25" fmla="*/ 0 h 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4" h="4">
                <a:moveTo>
                  <a:pt x="3" y="0"/>
                </a:moveTo>
                <a:cubicBezTo>
                  <a:pt x="2" y="1"/>
                  <a:pt x="1" y="2"/>
                  <a:pt x="0" y="3"/>
                </a:cubicBezTo>
                <a:cubicBezTo>
                  <a:pt x="0" y="3"/>
                  <a:pt x="0" y="3"/>
                  <a:pt x="0" y="3"/>
                </a:cubicBezTo>
                <a:cubicBezTo>
                  <a:pt x="0" y="3"/>
                  <a:pt x="1" y="3"/>
                  <a:pt x="1" y="4"/>
                </a:cubicBezTo>
                <a:cubicBezTo>
                  <a:pt x="2" y="3"/>
                  <a:pt x="3" y="2"/>
                  <a:pt x="3" y="1"/>
                </a:cubicBezTo>
                <a:cubicBezTo>
                  <a:pt x="4" y="1"/>
                  <a:pt x="4" y="0"/>
                  <a:pt x="4" y="0"/>
                </a:cubicBezTo>
                <a:cubicBezTo>
                  <a:pt x="3" y="0"/>
                  <a:pt x="3" y="0"/>
                  <a:pt x="3" y="0"/>
                </a:cubicBezTo>
                <a:cubicBezTo>
                  <a:pt x="3" y="0"/>
                  <a:pt x="3" y="0"/>
                  <a:pt x="3" y="0"/>
                </a:cubicBezTo>
                <a:cubicBezTo>
                  <a:pt x="3" y="0"/>
                  <a:pt x="3" y="0"/>
                  <a:pt x="3" y="0"/>
                </a:cubicBezTo>
                <a:cubicBezTo>
                  <a:pt x="3" y="0"/>
                  <a:pt x="3" y="0"/>
                  <a:pt x="3" y="0"/>
                </a:cubicBezTo>
                <a:cubicBezTo>
                  <a:pt x="3" y="0"/>
                  <a:pt x="3" y="0"/>
                  <a:pt x="3" y="0"/>
                </a:cubicBezTo>
                <a:cubicBezTo>
                  <a:pt x="3" y="0"/>
                  <a:pt x="3" y="0"/>
                  <a:pt x="3" y="0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53" name="Freeform 143"/>
          <p:cNvSpPr>
            <a:spLocks noEditPoints="1"/>
          </p:cNvSpPr>
          <p:nvPr/>
        </p:nvSpPr>
        <p:spPr bwMode="auto">
          <a:xfrm>
            <a:off x="9462092" y="4250272"/>
            <a:ext cx="25254" cy="50507"/>
          </a:xfrm>
          <a:custGeom>
            <a:avLst/>
            <a:gdLst>
              <a:gd name="T0" fmla="*/ 4 w 7"/>
              <a:gd name="T1" fmla="*/ 9 h 14"/>
              <a:gd name="T2" fmla="*/ 1 w 7"/>
              <a:gd name="T3" fmla="*/ 9 h 14"/>
              <a:gd name="T4" fmla="*/ 0 w 7"/>
              <a:gd name="T5" fmla="*/ 11 h 14"/>
              <a:gd name="T6" fmla="*/ 2 w 7"/>
              <a:gd name="T7" fmla="*/ 14 h 14"/>
              <a:gd name="T8" fmla="*/ 3 w 7"/>
              <a:gd name="T9" fmla="*/ 12 h 14"/>
              <a:gd name="T10" fmla="*/ 4 w 7"/>
              <a:gd name="T11" fmla="*/ 9 h 14"/>
              <a:gd name="T12" fmla="*/ 7 w 7"/>
              <a:gd name="T13" fmla="*/ 0 h 14"/>
              <a:gd name="T14" fmla="*/ 5 w 7"/>
              <a:gd name="T15" fmla="*/ 3 h 14"/>
              <a:gd name="T16" fmla="*/ 6 w 7"/>
              <a:gd name="T17" fmla="*/ 3 h 14"/>
              <a:gd name="T18" fmla="*/ 6 w 7"/>
              <a:gd name="T19" fmla="*/ 3 h 14"/>
              <a:gd name="T20" fmla="*/ 7 w 7"/>
              <a:gd name="T21" fmla="*/ 0 h 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7" h="14">
                <a:moveTo>
                  <a:pt x="4" y="9"/>
                </a:moveTo>
                <a:cubicBezTo>
                  <a:pt x="3" y="9"/>
                  <a:pt x="2" y="9"/>
                  <a:pt x="1" y="9"/>
                </a:cubicBezTo>
                <a:cubicBezTo>
                  <a:pt x="0" y="10"/>
                  <a:pt x="0" y="11"/>
                  <a:pt x="0" y="11"/>
                </a:cubicBezTo>
                <a:cubicBezTo>
                  <a:pt x="1" y="12"/>
                  <a:pt x="1" y="13"/>
                  <a:pt x="2" y="14"/>
                </a:cubicBezTo>
                <a:cubicBezTo>
                  <a:pt x="2" y="13"/>
                  <a:pt x="3" y="12"/>
                  <a:pt x="3" y="12"/>
                </a:cubicBezTo>
                <a:cubicBezTo>
                  <a:pt x="4" y="11"/>
                  <a:pt x="4" y="10"/>
                  <a:pt x="4" y="9"/>
                </a:cubicBezTo>
                <a:moveTo>
                  <a:pt x="7" y="0"/>
                </a:moveTo>
                <a:cubicBezTo>
                  <a:pt x="7" y="1"/>
                  <a:pt x="6" y="2"/>
                  <a:pt x="5" y="3"/>
                </a:cubicBezTo>
                <a:cubicBezTo>
                  <a:pt x="5" y="3"/>
                  <a:pt x="6" y="3"/>
                  <a:pt x="6" y="3"/>
                </a:cubicBezTo>
                <a:cubicBezTo>
                  <a:pt x="6" y="3"/>
                  <a:pt x="6" y="3"/>
                  <a:pt x="6" y="3"/>
                </a:cubicBezTo>
                <a:cubicBezTo>
                  <a:pt x="7" y="2"/>
                  <a:pt x="7" y="1"/>
                  <a:pt x="7" y="0"/>
                </a:cubicBezTo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54" name="Freeform 144"/>
          <p:cNvSpPr/>
          <p:nvPr/>
        </p:nvSpPr>
        <p:spPr bwMode="auto">
          <a:xfrm>
            <a:off x="9466080" y="4258247"/>
            <a:ext cx="17279" cy="25254"/>
          </a:xfrm>
          <a:custGeom>
            <a:avLst/>
            <a:gdLst>
              <a:gd name="T0" fmla="*/ 3 w 5"/>
              <a:gd name="T1" fmla="*/ 0 h 7"/>
              <a:gd name="T2" fmla="*/ 1 w 5"/>
              <a:gd name="T3" fmla="*/ 3 h 7"/>
              <a:gd name="T4" fmla="*/ 0 w 5"/>
              <a:gd name="T5" fmla="*/ 7 h 7"/>
              <a:gd name="T6" fmla="*/ 3 w 5"/>
              <a:gd name="T7" fmla="*/ 7 h 7"/>
              <a:gd name="T8" fmla="*/ 5 w 5"/>
              <a:gd name="T9" fmla="*/ 1 h 7"/>
              <a:gd name="T10" fmla="*/ 4 w 5"/>
              <a:gd name="T11" fmla="*/ 1 h 7"/>
              <a:gd name="T12" fmla="*/ 3 w 5"/>
              <a:gd name="T13" fmla="*/ 0 h 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" h="7">
                <a:moveTo>
                  <a:pt x="3" y="0"/>
                </a:moveTo>
                <a:cubicBezTo>
                  <a:pt x="3" y="1"/>
                  <a:pt x="2" y="2"/>
                  <a:pt x="1" y="3"/>
                </a:cubicBezTo>
                <a:cubicBezTo>
                  <a:pt x="0" y="5"/>
                  <a:pt x="0" y="6"/>
                  <a:pt x="0" y="7"/>
                </a:cubicBezTo>
                <a:cubicBezTo>
                  <a:pt x="1" y="7"/>
                  <a:pt x="2" y="7"/>
                  <a:pt x="3" y="7"/>
                </a:cubicBezTo>
                <a:cubicBezTo>
                  <a:pt x="4" y="5"/>
                  <a:pt x="5" y="3"/>
                  <a:pt x="5" y="1"/>
                </a:cubicBezTo>
                <a:cubicBezTo>
                  <a:pt x="5" y="1"/>
                  <a:pt x="4" y="1"/>
                  <a:pt x="4" y="1"/>
                </a:cubicBezTo>
                <a:cubicBezTo>
                  <a:pt x="4" y="0"/>
                  <a:pt x="3" y="0"/>
                  <a:pt x="3" y="0"/>
                </a:cubicBezTo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55" name="Freeform 145"/>
          <p:cNvSpPr>
            <a:spLocks noEditPoints="1"/>
          </p:cNvSpPr>
          <p:nvPr/>
        </p:nvSpPr>
        <p:spPr bwMode="auto">
          <a:xfrm>
            <a:off x="9476713" y="4247614"/>
            <a:ext cx="13291" cy="10633"/>
          </a:xfrm>
          <a:custGeom>
            <a:avLst/>
            <a:gdLst>
              <a:gd name="T0" fmla="*/ 4 w 4"/>
              <a:gd name="T1" fmla="*/ 0 h 3"/>
              <a:gd name="T2" fmla="*/ 3 w 4"/>
              <a:gd name="T3" fmla="*/ 0 h 3"/>
              <a:gd name="T4" fmla="*/ 3 w 4"/>
              <a:gd name="T5" fmla="*/ 0 h 3"/>
              <a:gd name="T6" fmla="*/ 3 w 4"/>
              <a:gd name="T7" fmla="*/ 0 h 3"/>
              <a:gd name="T8" fmla="*/ 3 w 4"/>
              <a:gd name="T9" fmla="*/ 0 h 3"/>
              <a:gd name="T10" fmla="*/ 4 w 4"/>
              <a:gd name="T11" fmla="*/ 0 h 3"/>
              <a:gd name="T12" fmla="*/ 4 w 4"/>
              <a:gd name="T13" fmla="*/ 0 h 3"/>
              <a:gd name="T14" fmla="*/ 4 w 4"/>
              <a:gd name="T15" fmla="*/ 0 h 3"/>
              <a:gd name="T16" fmla="*/ 3 w 4"/>
              <a:gd name="T17" fmla="*/ 0 h 3"/>
              <a:gd name="T18" fmla="*/ 0 w 4"/>
              <a:gd name="T19" fmla="*/ 3 h 3"/>
              <a:gd name="T20" fmla="*/ 3 w 4"/>
              <a:gd name="T21" fmla="*/ 0 h 3"/>
              <a:gd name="T22" fmla="*/ 3 w 4"/>
              <a:gd name="T23" fmla="*/ 0 h 3"/>
              <a:gd name="T24" fmla="*/ 3 w 4"/>
              <a:gd name="T25" fmla="*/ 0 h 3"/>
              <a:gd name="T26" fmla="*/ 3 w 4"/>
              <a:gd name="T27" fmla="*/ 0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4" h="3">
                <a:moveTo>
                  <a:pt x="4" y="0"/>
                </a:moveTo>
                <a:cubicBezTo>
                  <a:pt x="3" y="0"/>
                  <a:pt x="3" y="0"/>
                  <a:pt x="3" y="0"/>
                </a:cubicBezTo>
                <a:cubicBezTo>
                  <a:pt x="3" y="0"/>
                  <a:pt x="3" y="0"/>
                  <a:pt x="3" y="0"/>
                </a:cubicBezTo>
                <a:cubicBezTo>
                  <a:pt x="3" y="0"/>
                  <a:pt x="3" y="0"/>
                  <a:pt x="3" y="0"/>
                </a:cubicBezTo>
                <a:cubicBezTo>
                  <a:pt x="3" y="0"/>
                  <a:pt x="3" y="0"/>
                  <a:pt x="3" y="0"/>
                </a:cubicBezTo>
                <a:cubicBezTo>
                  <a:pt x="4" y="0"/>
                  <a:pt x="4" y="0"/>
                  <a:pt x="4" y="0"/>
                </a:cubicBezTo>
                <a:cubicBezTo>
                  <a:pt x="4" y="0"/>
                  <a:pt x="4" y="0"/>
                  <a:pt x="4" y="0"/>
                </a:cubicBezTo>
                <a:cubicBezTo>
                  <a:pt x="4" y="0"/>
                  <a:pt x="4" y="0"/>
                  <a:pt x="4" y="0"/>
                </a:cubicBezTo>
                <a:moveTo>
                  <a:pt x="3" y="0"/>
                </a:moveTo>
                <a:cubicBezTo>
                  <a:pt x="2" y="1"/>
                  <a:pt x="1" y="2"/>
                  <a:pt x="0" y="3"/>
                </a:cubicBezTo>
                <a:cubicBezTo>
                  <a:pt x="1" y="2"/>
                  <a:pt x="2" y="1"/>
                  <a:pt x="3" y="0"/>
                </a:cubicBezTo>
                <a:cubicBezTo>
                  <a:pt x="3" y="0"/>
                  <a:pt x="3" y="0"/>
                  <a:pt x="3" y="0"/>
                </a:cubicBezTo>
                <a:cubicBezTo>
                  <a:pt x="3" y="0"/>
                  <a:pt x="3" y="0"/>
                  <a:pt x="3" y="0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56" name="Freeform 146"/>
          <p:cNvSpPr>
            <a:spLocks noEditPoints="1"/>
          </p:cNvSpPr>
          <p:nvPr/>
        </p:nvSpPr>
        <p:spPr bwMode="auto">
          <a:xfrm>
            <a:off x="9493991" y="4254259"/>
            <a:ext cx="49178" cy="46520"/>
          </a:xfrm>
          <a:custGeom>
            <a:avLst/>
            <a:gdLst>
              <a:gd name="T0" fmla="*/ 7 w 14"/>
              <a:gd name="T1" fmla="*/ 7 h 13"/>
              <a:gd name="T2" fmla="*/ 6 w 14"/>
              <a:gd name="T3" fmla="*/ 7 h 13"/>
              <a:gd name="T4" fmla="*/ 13 w 14"/>
              <a:gd name="T5" fmla="*/ 13 h 13"/>
              <a:gd name="T6" fmla="*/ 14 w 14"/>
              <a:gd name="T7" fmla="*/ 13 h 13"/>
              <a:gd name="T8" fmla="*/ 9 w 14"/>
              <a:gd name="T9" fmla="*/ 8 h 13"/>
              <a:gd name="T10" fmla="*/ 7 w 14"/>
              <a:gd name="T11" fmla="*/ 7 h 13"/>
              <a:gd name="T12" fmla="*/ 0 w 14"/>
              <a:gd name="T13" fmla="*/ 0 h 13"/>
              <a:gd name="T14" fmla="*/ 2 w 14"/>
              <a:gd name="T15" fmla="*/ 3 h 13"/>
              <a:gd name="T16" fmla="*/ 5 w 14"/>
              <a:gd name="T17" fmla="*/ 6 h 13"/>
              <a:gd name="T18" fmla="*/ 7 w 14"/>
              <a:gd name="T19" fmla="*/ 6 h 13"/>
              <a:gd name="T20" fmla="*/ 2 w 14"/>
              <a:gd name="T21" fmla="*/ 1 h 13"/>
              <a:gd name="T22" fmla="*/ 0 w 14"/>
              <a:gd name="T23" fmla="*/ 0 h 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4" h="13">
                <a:moveTo>
                  <a:pt x="7" y="7"/>
                </a:moveTo>
                <a:cubicBezTo>
                  <a:pt x="7" y="7"/>
                  <a:pt x="6" y="7"/>
                  <a:pt x="6" y="7"/>
                </a:cubicBezTo>
                <a:cubicBezTo>
                  <a:pt x="8" y="9"/>
                  <a:pt x="11" y="11"/>
                  <a:pt x="13" y="13"/>
                </a:cubicBezTo>
                <a:cubicBezTo>
                  <a:pt x="13" y="13"/>
                  <a:pt x="14" y="13"/>
                  <a:pt x="14" y="13"/>
                </a:cubicBezTo>
                <a:cubicBezTo>
                  <a:pt x="12" y="11"/>
                  <a:pt x="11" y="9"/>
                  <a:pt x="9" y="8"/>
                </a:cubicBezTo>
                <a:cubicBezTo>
                  <a:pt x="9" y="7"/>
                  <a:pt x="8" y="7"/>
                  <a:pt x="7" y="7"/>
                </a:cubicBezTo>
                <a:moveTo>
                  <a:pt x="0" y="0"/>
                </a:moveTo>
                <a:cubicBezTo>
                  <a:pt x="1" y="1"/>
                  <a:pt x="1" y="2"/>
                  <a:pt x="2" y="3"/>
                </a:cubicBezTo>
                <a:cubicBezTo>
                  <a:pt x="3" y="4"/>
                  <a:pt x="4" y="5"/>
                  <a:pt x="5" y="6"/>
                </a:cubicBezTo>
                <a:cubicBezTo>
                  <a:pt x="6" y="6"/>
                  <a:pt x="6" y="6"/>
                  <a:pt x="7" y="6"/>
                </a:cubicBezTo>
                <a:cubicBezTo>
                  <a:pt x="6" y="4"/>
                  <a:pt x="4" y="2"/>
                  <a:pt x="2" y="1"/>
                </a:cubicBezTo>
                <a:cubicBezTo>
                  <a:pt x="2" y="1"/>
                  <a:pt x="1" y="0"/>
                  <a:pt x="0" y="0"/>
                </a:cubicBezTo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57" name="Freeform 147"/>
          <p:cNvSpPr>
            <a:spLocks noEditPoints="1"/>
          </p:cNvSpPr>
          <p:nvPr/>
        </p:nvSpPr>
        <p:spPr bwMode="auto">
          <a:xfrm>
            <a:off x="9500637" y="4264892"/>
            <a:ext cx="39874" cy="42532"/>
          </a:xfrm>
          <a:custGeom>
            <a:avLst/>
            <a:gdLst>
              <a:gd name="T0" fmla="*/ 4 w 11"/>
              <a:gd name="T1" fmla="*/ 4 h 12"/>
              <a:gd name="T2" fmla="*/ 2 w 11"/>
              <a:gd name="T3" fmla="*/ 4 h 12"/>
              <a:gd name="T4" fmla="*/ 8 w 11"/>
              <a:gd name="T5" fmla="*/ 10 h 12"/>
              <a:gd name="T6" fmla="*/ 9 w 11"/>
              <a:gd name="T7" fmla="*/ 12 h 12"/>
              <a:gd name="T8" fmla="*/ 11 w 11"/>
              <a:gd name="T9" fmla="*/ 10 h 12"/>
              <a:gd name="T10" fmla="*/ 11 w 11"/>
              <a:gd name="T11" fmla="*/ 10 h 12"/>
              <a:gd name="T12" fmla="*/ 4 w 11"/>
              <a:gd name="T13" fmla="*/ 4 h 12"/>
              <a:gd name="T14" fmla="*/ 0 w 11"/>
              <a:gd name="T15" fmla="*/ 0 h 12"/>
              <a:gd name="T16" fmla="*/ 0 w 11"/>
              <a:gd name="T17" fmla="*/ 0 h 12"/>
              <a:gd name="T18" fmla="*/ 1 w 11"/>
              <a:gd name="T19" fmla="*/ 2 h 12"/>
              <a:gd name="T20" fmla="*/ 1 w 11"/>
              <a:gd name="T21" fmla="*/ 3 h 12"/>
              <a:gd name="T22" fmla="*/ 2 w 11"/>
              <a:gd name="T23" fmla="*/ 3 h 12"/>
              <a:gd name="T24" fmla="*/ 3 w 11"/>
              <a:gd name="T25" fmla="*/ 3 h 12"/>
              <a:gd name="T26" fmla="*/ 0 w 11"/>
              <a:gd name="T27" fmla="*/ 0 h 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11" h="12">
                <a:moveTo>
                  <a:pt x="4" y="4"/>
                </a:moveTo>
                <a:cubicBezTo>
                  <a:pt x="3" y="4"/>
                  <a:pt x="3" y="4"/>
                  <a:pt x="2" y="4"/>
                </a:cubicBezTo>
                <a:cubicBezTo>
                  <a:pt x="4" y="6"/>
                  <a:pt x="6" y="8"/>
                  <a:pt x="8" y="10"/>
                </a:cubicBezTo>
                <a:cubicBezTo>
                  <a:pt x="8" y="11"/>
                  <a:pt x="9" y="11"/>
                  <a:pt x="9" y="12"/>
                </a:cubicBezTo>
                <a:cubicBezTo>
                  <a:pt x="10" y="12"/>
                  <a:pt x="10" y="11"/>
                  <a:pt x="11" y="10"/>
                </a:cubicBezTo>
                <a:cubicBezTo>
                  <a:pt x="11" y="10"/>
                  <a:pt x="11" y="10"/>
                  <a:pt x="11" y="10"/>
                </a:cubicBezTo>
                <a:cubicBezTo>
                  <a:pt x="9" y="8"/>
                  <a:pt x="6" y="6"/>
                  <a:pt x="4" y="4"/>
                </a:cubicBezTo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1"/>
                  <a:pt x="0" y="1"/>
                  <a:pt x="1" y="2"/>
                </a:cubicBezTo>
                <a:cubicBezTo>
                  <a:pt x="1" y="2"/>
                  <a:pt x="1" y="2"/>
                  <a:pt x="1" y="3"/>
                </a:cubicBezTo>
                <a:cubicBezTo>
                  <a:pt x="1" y="3"/>
                  <a:pt x="2" y="3"/>
                  <a:pt x="2" y="3"/>
                </a:cubicBezTo>
                <a:cubicBezTo>
                  <a:pt x="3" y="3"/>
                  <a:pt x="3" y="3"/>
                  <a:pt x="3" y="3"/>
                </a:cubicBezTo>
                <a:cubicBezTo>
                  <a:pt x="2" y="2"/>
                  <a:pt x="1" y="1"/>
                  <a:pt x="0" y="0"/>
                </a:cubicBezTo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58" name="Freeform 148"/>
          <p:cNvSpPr/>
          <p:nvPr/>
        </p:nvSpPr>
        <p:spPr bwMode="auto">
          <a:xfrm>
            <a:off x="9508612" y="4275525"/>
            <a:ext cx="17279" cy="7975"/>
          </a:xfrm>
          <a:custGeom>
            <a:avLst/>
            <a:gdLst>
              <a:gd name="T0" fmla="*/ 3 w 5"/>
              <a:gd name="T1" fmla="*/ 0 h 2"/>
              <a:gd name="T2" fmla="*/ 1 w 5"/>
              <a:gd name="T3" fmla="*/ 0 h 2"/>
              <a:gd name="T4" fmla="*/ 0 w 5"/>
              <a:gd name="T5" fmla="*/ 0 h 2"/>
              <a:gd name="T6" fmla="*/ 4 w 5"/>
              <a:gd name="T7" fmla="*/ 1 h 2"/>
              <a:gd name="T8" fmla="*/ 4 w 5"/>
              <a:gd name="T9" fmla="*/ 1 h 2"/>
              <a:gd name="T10" fmla="*/ 4 w 5"/>
              <a:gd name="T11" fmla="*/ 1 h 2"/>
              <a:gd name="T12" fmla="*/ 4 w 5"/>
              <a:gd name="T13" fmla="*/ 1 h 2"/>
              <a:gd name="T14" fmla="*/ 3 w 5"/>
              <a:gd name="T15" fmla="*/ 1 h 2"/>
              <a:gd name="T16" fmla="*/ 5 w 5"/>
              <a:gd name="T17" fmla="*/ 2 h 2"/>
              <a:gd name="T18" fmla="*/ 5 w 5"/>
              <a:gd name="T19" fmla="*/ 1 h 2"/>
              <a:gd name="T20" fmla="*/ 3 w 5"/>
              <a:gd name="T21" fmla="*/ 0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5" h="2">
                <a:moveTo>
                  <a:pt x="3" y="0"/>
                </a:moveTo>
                <a:cubicBezTo>
                  <a:pt x="2" y="0"/>
                  <a:pt x="2" y="0"/>
                  <a:pt x="1" y="0"/>
                </a:cubicBezTo>
                <a:cubicBezTo>
                  <a:pt x="1" y="0"/>
                  <a:pt x="1" y="0"/>
                  <a:pt x="0" y="0"/>
                </a:cubicBezTo>
                <a:cubicBezTo>
                  <a:pt x="2" y="1"/>
                  <a:pt x="3" y="1"/>
                  <a:pt x="4" y="1"/>
                </a:cubicBezTo>
                <a:cubicBezTo>
                  <a:pt x="4" y="1"/>
                  <a:pt x="4" y="1"/>
                  <a:pt x="4" y="1"/>
                </a:cubicBezTo>
                <a:cubicBezTo>
                  <a:pt x="4" y="1"/>
                  <a:pt x="4" y="1"/>
                  <a:pt x="4" y="1"/>
                </a:cubicBezTo>
                <a:cubicBezTo>
                  <a:pt x="4" y="1"/>
                  <a:pt x="4" y="1"/>
                  <a:pt x="4" y="1"/>
                </a:cubicBezTo>
                <a:cubicBezTo>
                  <a:pt x="4" y="1"/>
                  <a:pt x="3" y="1"/>
                  <a:pt x="3" y="1"/>
                </a:cubicBezTo>
                <a:cubicBezTo>
                  <a:pt x="4" y="1"/>
                  <a:pt x="5" y="1"/>
                  <a:pt x="5" y="2"/>
                </a:cubicBezTo>
                <a:cubicBezTo>
                  <a:pt x="5" y="2"/>
                  <a:pt x="5" y="1"/>
                  <a:pt x="5" y="1"/>
                </a:cubicBezTo>
                <a:cubicBezTo>
                  <a:pt x="4" y="1"/>
                  <a:pt x="4" y="0"/>
                  <a:pt x="3" y="0"/>
                </a:cubicBezTo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59" name="Freeform 149"/>
          <p:cNvSpPr/>
          <p:nvPr/>
        </p:nvSpPr>
        <p:spPr bwMode="auto">
          <a:xfrm>
            <a:off x="9508612" y="4279513"/>
            <a:ext cx="13291" cy="0"/>
          </a:xfrm>
          <a:custGeom>
            <a:avLst/>
            <a:gdLst>
              <a:gd name="T0" fmla="*/ 4 w 4"/>
              <a:gd name="T1" fmla="*/ 4 w 4"/>
              <a:gd name="T2" fmla="*/ 0 w 4"/>
              <a:gd name="T3" fmla="*/ 0 w 4"/>
              <a:gd name="T4" fmla="*/ 2 w 4"/>
              <a:gd name="T5" fmla="*/ 3 w 4"/>
              <a:gd name="T6" fmla="*/ 3 w 4"/>
              <a:gd name="T7" fmla="*/ 4 w 4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  <a:cxn ang="0">
                <a:pos x="T3" y="0"/>
              </a:cxn>
              <a:cxn ang="0">
                <a:pos x="T4" y="0"/>
              </a:cxn>
              <a:cxn ang="0">
                <a:pos x="T5" y="0"/>
              </a:cxn>
              <a:cxn ang="0">
                <a:pos x="T6" y="0"/>
              </a:cxn>
              <a:cxn ang="0">
                <a:pos x="T7" y="0"/>
              </a:cxn>
            </a:cxnLst>
            <a:rect l="0" t="0" r="r" b="b"/>
            <a:pathLst>
              <a:path w="4">
                <a:moveTo>
                  <a:pt x="4" y="0"/>
                </a:moveTo>
                <a:cubicBezTo>
                  <a:pt x="4" y="0"/>
                  <a:pt x="4" y="0"/>
                  <a:pt x="4" y="0"/>
                </a:cubicBezTo>
                <a:cubicBezTo>
                  <a:pt x="3" y="0"/>
                  <a:pt x="1" y="0"/>
                  <a:pt x="0" y="0"/>
                </a:cubicBezTo>
                <a:cubicBezTo>
                  <a:pt x="0" y="0"/>
                  <a:pt x="0" y="0"/>
                  <a:pt x="0" y="0"/>
                </a:cubicBezTo>
                <a:cubicBezTo>
                  <a:pt x="1" y="0"/>
                  <a:pt x="1" y="0"/>
                  <a:pt x="2" y="0"/>
                </a:cubicBezTo>
                <a:cubicBezTo>
                  <a:pt x="2" y="0"/>
                  <a:pt x="3" y="0"/>
                  <a:pt x="3" y="0"/>
                </a:cubicBezTo>
                <a:cubicBezTo>
                  <a:pt x="3" y="0"/>
                  <a:pt x="3" y="0"/>
                  <a:pt x="3" y="0"/>
                </a:cubicBezTo>
                <a:cubicBezTo>
                  <a:pt x="3" y="0"/>
                  <a:pt x="4" y="0"/>
                  <a:pt x="4" y="0"/>
                </a:cubicBezTo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60" name="Freeform 150"/>
          <p:cNvSpPr/>
          <p:nvPr/>
        </p:nvSpPr>
        <p:spPr bwMode="auto">
          <a:xfrm>
            <a:off x="9504624" y="4275525"/>
            <a:ext cx="17279" cy="3988"/>
          </a:xfrm>
          <a:custGeom>
            <a:avLst/>
            <a:gdLst>
              <a:gd name="T0" fmla="*/ 0 w 5"/>
              <a:gd name="T1" fmla="*/ 0 h 1"/>
              <a:gd name="T2" fmla="*/ 1 w 5"/>
              <a:gd name="T3" fmla="*/ 1 h 1"/>
              <a:gd name="T4" fmla="*/ 5 w 5"/>
              <a:gd name="T5" fmla="*/ 1 h 1"/>
              <a:gd name="T6" fmla="*/ 5 w 5"/>
              <a:gd name="T7" fmla="*/ 1 h 1"/>
              <a:gd name="T8" fmla="*/ 5 w 5"/>
              <a:gd name="T9" fmla="*/ 1 h 1"/>
              <a:gd name="T10" fmla="*/ 1 w 5"/>
              <a:gd name="T11" fmla="*/ 0 h 1"/>
              <a:gd name="T12" fmla="*/ 0 w 5"/>
              <a:gd name="T13" fmla="*/ 0 h 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" h="1">
                <a:moveTo>
                  <a:pt x="0" y="0"/>
                </a:moveTo>
                <a:cubicBezTo>
                  <a:pt x="0" y="0"/>
                  <a:pt x="1" y="1"/>
                  <a:pt x="1" y="1"/>
                </a:cubicBezTo>
                <a:cubicBezTo>
                  <a:pt x="2" y="1"/>
                  <a:pt x="4" y="1"/>
                  <a:pt x="5" y="1"/>
                </a:cubicBezTo>
                <a:cubicBezTo>
                  <a:pt x="5" y="1"/>
                  <a:pt x="5" y="1"/>
                  <a:pt x="5" y="1"/>
                </a:cubicBezTo>
                <a:cubicBezTo>
                  <a:pt x="5" y="1"/>
                  <a:pt x="5" y="1"/>
                  <a:pt x="5" y="1"/>
                </a:cubicBezTo>
                <a:cubicBezTo>
                  <a:pt x="4" y="1"/>
                  <a:pt x="3" y="1"/>
                  <a:pt x="1" y="0"/>
                </a:cubicBezTo>
                <a:cubicBezTo>
                  <a:pt x="1" y="0"/>
                  <a:pt x="0" y="0"/>
                  <a:pt x="0" y="0"/>
                </a:cubicBezTo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61" name="Freeform 151"/>
          <p:cNvSpPr/>
          <p:nvPr/>
        </p:nvSpPr>
        <p:spPr bwMode="auto">
          <a:xfrm>
            <a:off x="9493991" y="4250272"/>
            <a:ext cx="31899" cy="29241"/>
          </a:xfrm>
          <a:custGeom>
            <a:avLst/>
            <a:gdLst>
              <a:gd name="T0" fmla="*/ 0 w 9"/>
              <a:gd name="T1" fmla="*/ 0 h 8"/>
              <a:gd name="T2" fmla="*/ 2 w 9"/>
              <a:gd name="T3" fmla="*/ 4 h 8"/>
              <a:gd name="T4" fmla="*/ 2 w 9"/>
              <a:gd name="T5" fmla="*/ 4 h 8"/>
              <a:gd name="T6" fmla="*/ 0 w 9"/>
              <a:gd name="T7" fmla="*/ 1 h 8"/>
              <a:gd name="T8" fmla="*/ 2 w 9"/>
              <a:gd name="T9" fmla="*/ 2 h 8"/>
              <a:gd name="T10" fmla="*/ 7 w 9"/>
              <a:gd name="T11" fmla="*/ 7 h 8"/>
              <a:gd name="T12" fmla="*/ 9 w 9"/>
              <a:gd name="T13" fmla="*/ 8 h 8"/>
              <a:gd name="T14" fmla="*/ 9 w 9"/>
              <a:gd name="T15" fmla="*/ 8 h 8"/>
              <a:gd name="T16" fmla="*/ 2 w 9"/>
              <a:gd name="T17" fmla="*/ 2 h 8"/>
              <a:gd name="T18" fmla="*/ 0 w 9"/>
              <a:gd name="T19" fmla="*/ 0 h 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9" h="8">
                <a:moveTo>
                  <a:pt x="0" y="0"/>
                </a:moveTo>
                <a:cubicBezTo>
                  <a:pt x="1" y="2"/>
                  <a:pt x="1" y="3"/>
                  <a:pt x="2" y="4"/>
                </a:cubicBezTo>
                <a:cubicBezTo>
                  <a:pt x="2" y="4"/>
                  <a:pt x="2" y="4"/>
                  <a:pt x="2" y="4"/>
                </a:cubicBezTo>
                <a:cubicBezTo>
                  <a:pt x="1" y="3"/>
                  <a:pt x="1" y="2"/>
                  <a:pt x="0" y="1"/>
                </a:cubicBezTo>
                <a:cubicBezTo>
                  <a:pt x="1" y="1"/>
                  <a:pt x="2" y="2"/>
                  <a:pt x="2" y="2"/>
                </a:cubicBezTo>
                <a:cubicBezTo>
                  <a:pt x="4" y="3"/>
                  <a:pt x="6" y="5"/>
                  <a:pt x="7" y="7"/>
                </a:cubicBezTo>
                <a:cubicBezTo>
                  <a:pt x="8" y="7"/>
                  <a:pt x="8" y="8"/>
                  <a:pt x="9" y="8"/>
                </a:cubicBezTo>
                <a:cubicBezTo>
                  <a:pt x="9" y="8"/>
                  <a:pt x="9" y="8"/>
                  <a:pt x="9" y="8"/>
                </a:cubicBezTo>
                <a:cubicBezTo>
                  <a:pt x="7" y="6"/>
                  <a:pt x="5" y="4"/>
                  <a:pt x="2" y="2"/>
                </a:cubicBezTo>
                <a:cubicBezTo>
                  <a:pt x="2" y="2"/>
                  <a:pt x="1" y="1"/>
                  <a:pt x="0" y="0"/>
                </a:cubicBezTo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62" name="Freeform 152"/>
          <p:cNvSpPr>
            <a:spLocks noEditPoints="1"/>
          </p:cNvSpPr>
          <p:nvPr/>
        </p:nvSpPr>
        <p:spPr bwMode="auto">
          <a:xfrm>
            <a:off x="9458105" y="4222360"/>
            <a:ext cx="95697" cy="95697"/>
          </a:xfrm>
          <a:custGeom>
            <a:avLst/>
            <a:gdLst>
              <a:gd name="T0" fmla="*/ 8 w 27"/>
              <a:gd name="T1" fmla="*/ 6 h 27"/>
              <a:gd name="T2" fmla="*/ 9 w 27"/>
              <a:gd name="T3" fmla="*/ 6 h 27"/>
              <a:gd name="T4" fmla="*/ 9 w 27"/>
              <a:gd name="T5" fmla="*/ 6 h 27"/>
              <a:gd name="T6" fmla="*/ 9 w 27"/>
              <a:gd name="T7" fmla="*/ 6 h 27"/>
              <a:gd name="T8" fmla="*/ 9 w 27"/>
              <a:gd name="T9" fmla="*/ 5 h 27"/>
              <a:gd name="T10" fmla="*/ 9 w 27"/>
              <a:gd name="T11" fmla="*/ 6 h 27"/>
              <a:gd name="T12" fmla="*/ 9 w 27"/>
              <a:gd name="T13" fmla="*/ 6 h 27"/>
              <a:gd name="T14" fmla="*/ 9 w 27"/>
              <a:gd name="T15" fmla="*/ 5 h 27"/>
              <a:gd name="T16" fmla="*/ 9 w 27"/>
              <a:gd name="T17" fmla="*/ 6 h 27"/>
              <a:gd name="T18" fmla="*/ 13 w 27"/>
              <a:gd name="T19" fmla="*/ 0 h 27"/>
              <a:gd name="T20" fmla="*/ 11 w 27"/>
              <a:gd name="T21" fmla="*/ 3 h 27"/>
              <a:gd name="T22" fmla="*/ 10 w 27"/>
              <a:gd name="T23" fmla="*/ 5 h 27"/>
              <a:gd name="T24" fmla="*/ 9 w 27"/>
              <a:gd name="T25" fmla="*/ 5 h 27"/>
              <a:gd name="T26" fmla="*/ 10 w 27"/>
              <a:gd name="T27" fmla="*/ 5 h 27"/>
              <a:gd name="T28" fmla="*/ 9 w 27"/>
              <a:gd name="T29" fmla="*/ 5 h 27"/>
              <a:gd name="T30" fmla="*/ 9 w 27"/>
              <a:gd name="T31" fmla="*/ 4 h 27"/>
              <a:gd name="T32" fmla="*/ 9 w 27"/>
              <a:gd name="T33" fmla="*/ 5 h 27"/>
              <a:gd name="T34" fmla="*/ 9 w 27"/>
              <a:gd name="T35" fmla="*/ 5 h 27"/>
              <a:gd name="T36" fmla="*/ 9 w 27"/>
              <a:gd name="T37" fmla="*/ 2 h 27"/>
              <a:gd name="T38" fmla="*/ 9 w 27"/>
              <a:gd name="T39" fmla="*/ 1 h 27"/>
              <a:gd name="T40" fmla="*/ 7 w 27"/>
              <a:gd name="T41" fmla="*/ 1 h 27"/>
              <a:gd name="T42" fmla="*/ 9 w 27"/>
              <a:gd name="T43" fmla="*/ 5 h 27"/>
              <a:gd name="T44" fmla="*/ 5 w 27"/>
              <a:gd name="T45" fmla="*/ 2 h 27"/>
              <a:gd name="T46" fmla="*/ 6 w 27"/>
              <a:gd name="T47" fmla="*/ 5 h 27"/>
              <a:gd name="T48" fmla="*/ 9 w 27"/>
              <a:gd name="T49" fmla="*/ 5 h 27"/>
              <a:gd name="T50" fmla="*/ 8 w 27"/>
              <a:gd name="T51" fmla="*/ 6 h 27"/>
              <a:gd name="T52" fmla="*/ 6 w 27"/>
              <a:gd name="T53" fmla="*/ 6 h 27"/>
              <a:gd name="T54" fmla="*/ 7 w 27"/>
              <a:gd name="T55" fmla="*/ 6 h 27"/>
              <a:gd name="T56" fmla="*/ 1 w 27"/>
              <a:gd name="T57" fmla="*/ 8 h 27"/>
              <a:gd name="T58" fmla="*/ 0 w 27"/>
              <a:gd name="T59" fmla="*/ 12 h 27"/>
              <a:gd name="T60" fmla="*/ 1 w 27"/>
              <a:gd name="T61" fmla="*/ 19 h 27"/>
              <a:gd name="T62" fmla="*/ 2 w 27"/>
              <a:gd name="T63" fmla="*/ 17 h 27"/>
              <a:gd name="T64" fmla="*/ 5 w 27"/>
              <a:gd name="T65" fmla="*/ 10 h 27"/>
              <a:gd name="T66" fmla="*/ 8 w 27"/>
              <a:gd name="T67" fmla="*/ 7 h 27"/>
              <a:gd name="T68" fmla="*/ 8 w 27"/>
              <a:gd name="T69" fmla="*/ 7 h 27"/>
              <a:gd name="T70" fmla="*/ 8 w 27"/>
              <a:gd name="T71" fmla="*/ 7 h 27"/>
              <a:gd name="T72" fmla="*/ 9 w 27"/>
              <a:gd name="T73" fmla="*/ 7 h 27"/>
              <a:gd name="T74" fmla="*/ 8 w 27"/>
              <a:gd name="T75" fmla="*/ 8 h 27"/>
              <a:gd name="T76" fmla="*/ 7 w 27"/>
              <a:gd name="T77" fmla="*/ 11 h 27"/>
              <a:gd name="T78" fmla="*/ 5 w 27"/>
              <a:gd name="T79" fmla="*/ 17 h 27"/>
              <a:gd name="T80" fmla="*/ 3 w 27"/>
              <a:gd name="T81" fmla="*/ 22 h 27"/>
              <a:gd name="T82" fmla="*/ 12 w 27"/>
              <a:gd name="T83" fmla="*/ 27 h 27"/>
              <a:gd name="T84" fmla="*/ 21 w 27"/>
              <a:gd name="T85" fmla="*/ 24 h 27"/>
              <a:gd name="T86" fmla="*/ 14 w 27"/>
              <a:gd name="T87" fmla="*/ 16 h 27"/>
              <a:gd name="T88" fmla="*/ 13 w 27"/>
              <a:gd name="T89" fmla="*/ 15 h 27"/>
              <a:gd name="T90" fmla="*/ 12 w 27"/>
              <a:gd name="T91" fmla="*/ 12 h 27"/>
              <a:gd name="T92" fmla="*/ 12 w 27"/>
              <a:gd name="T93" fmla="*/ 10 h 27"/>
              <a:gd name="T94" fmla="*/ 19 w 27"/>
              <a:gd name="T95" fmla="*/ 16 h 27"/>
              <a:gd name="T96" fmla="*/ 19 w 27"/>
              <a:gd name="T97" fmla="*/ 17 h 27"/>
              <a:gd name="T98" fmla="*/ 26 w 27"/>
              <a:gd name="T99" fmla="*/ 16 h 27"/>
              <a:gd name="T100" fmla="*/ 23 w 27"/>
              <a:gd name="T101" fmla="*/ 4 h 27"/>
              <a:gd name="T102" fmla="*/ 17 w 27"/>
              <a:gd name="T103" fmla="*/ 6 h 27"/>
              <a:gd name="T104" fmla="*/ 13 w 27"/>
              <a:gd name="T105" fmla="*/ 6 h 27"/>
              <a:gd name="T106" fmla="*/ 10 w 27"/>
              <a:gd name="T107" fmla="*/ 6 h 27"/>
              <a:gd name="T108" fmla="*/ 10 w 27"/>
              <a:gd name="T109" fmla="*/ 6 h 27"/>
              <a:gd name="T110" fmla="*/ 10 w 27"/>
              <a:gd name="T111" fmla="*/ 6 h 27"/>
              <a:gd name="T112" fmla="*/ 20 w 27"/>
              <a:gd name="T113" fmla="*/ 2 h 27"/>
              <a:gd name="T114" fmla="*/ 15 w 27"/>
              <a:gd name="T115" fmla="*/ 0 h 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27" h="27">
                <a:moveTo>
                  <a:pt x="8" y="6"/>
                </a:moveTo>
                <a:cubicBezTo>
                  <a:pt x="8" y="6"/>
                  <a:pt x="8" y="6"/>
                  <a:pt x="8" y="6"/>
                </a:cubicBezTo>
                <a:cubicBezTo>
                  <a:pt x="9" y="6"/>
                  <a:pt x="9" y="6"/>
                  <a:pt x="9" y="6"/>
                </a:cubicBezTo>
                <a:cubicBezTo>
                  <a:pt x="9" y="6"/>
                  <a:pt x="9" y="6"/>
                  <a:pt x="9" y="6"/>
                </a:cubicBezTo>
                <a:cubicBezTo>
                  <a:pt x="9" y="6"/>
                  <a:pt x="9" y="6"/>
                  <a:pt x="9" y="6"/>
                </a:cubicBezTo>
                <a:cubicBezTo>
                  <a:pt x="9" y="6"/>
                  <a:pt x="9" y="6"/>
                  <a:pt x="9" y="6"/>
                </a:cubicBezTo>
                <a:cubicBezTo>
                  <a:pt x="8" y="6"/>
                  <a:pt x="8" y="6"/>
                  <a:pt x="8" y="6"/>
                </a:cubicBezTo>
                <a:moveTo>
                  <a:pt x="9" y="6"/>
                </a:moveTo>
                <a:cubicBezTo>
                  <a:pt x="9" y="6"/>
                  <a:pt x="9" y="6"/>
                  <a:pt x="9" y="6"/>
                </a:cubicBezTo>
                <a:cubicBezTo>
                  <a:pt x="9" y="5"/>
                  <a:pt x="9" y="5"/>
                  <a:pt x="9" y="5"/>
                </a:cubicBezTo>
                <a:cubicBezTo>
                  <a:pt x="9" y="5"/>
                  <a:pt x="9" y="5"/>
                  <a:pt x="9" y="5"/>
                </a:cubicBezTo>
                <a:cubicBezTo>
                  <a:pt x="9" y="6"/>
                  <a:pt x="9" y="6"/>
                  <a:pt x="9" y="6"/>
                </a:cubicBezTo>
                <a:cubicBezTo>
                  <a:pt x="9" y="6"/>
                  <a:pt x="9" y="6"/>
                  <a:pt x="9" y="6"/>
                </a:cubicBezTo>
                <a:moveTo>
                  <a:pt x="9" y="6"/>
                </a:moveTo>
                <a:cubicBezTo>
                  <a:pt x="9" y="5"/>
                  <a:pt x="9" y="5"/>
                  <a:pt x="9" y="5"/>
                </a:cubicBezTo>
                <a:cubicBezTo>
                  <a:pt x="9" y="5"/>
                  <a:pt x="9" y="5"/>
                  <a:pt x="9" y="5"/>
                </a:cubicBezTo>
                <a:cubicBezTo>
                  <a:pt x="9" y="5"/>
                  <a:pt x="9" y="5"/>
                  <a:pt x="9" y="5"/>
                </a:cubicBezTo>
                <a:cubicBezTo>
                  <a:pt x="9" y="6"/>
                  <a:pt x="9" y="6"/>
                  <a:pt x="9" y="6"/>
                </a:cubicBezTo>
                <a:cubicBezTo>
                  <a:pt x="9" y="6"/>
                  <a:pt x="9" y="6"/>
                  <a:pt x="9" y="6"/>
                </a:cubicBezTo>
                <a:moveTo>
                  <a:pt x="13" y="0"/>
                </a:moveTo>
                <a:cubicBezTo>
                  <a:pt x="13" y="0"/>
                  <a:pt x="13" y="0"/>
                  <a:pt x="13" y="0"/>
                </a:cubicBezTo>
                <a:cubicBezTo>
                  <a:pt x="12" y="1"/>
                  <a:pt x="11" y="2"/>
                  <a:pt x="11" y="3"/>
                </a:cubicBezTo>
                <a:cubicBezTo>
                  <a:pt x="11" y="3"/>
                  <a:pt x="11" y="3"/>
                  <a:pt x="11" y="3"/>
                </a:cubicBezTo>
                <a:cubicBezTo>
                  <a:pt x="10" y="4"/>
                  <a:pt x="10" y="5"/>
                  <a:pt x="10" y="5"/>
                </a:cubicBezTo>
                <a:cubicBezTo>
                  <a:pt x="10" y="5"/>
                  <a:pt x="10" y="5"/>
                  <a:pt x="10" y="5"/>
                </a:cubicBezTo>
                <a:cubicBezTo>
                  <a:pt x="9" y="5"/>
                  <a:pt x="9" y="5"/>
                  <a:pt x="9" y="5"/>
                </a:cubicBezTo>
                <a:cubicBezTo>
                  <a:pt x="9" y="5"/>
                  <a:pt x="9" y="5"/>
                  <a:pt x="9" y="5"/>
                </a:cubicBezTo>
                <a:cubicBezTo>
                  <a:pt x="10" y="5"/>
                  <a:pt x="10" y="5"/>
                  <a:pt x="10" y="5"/>
                </a:cubicBezTo>
                <a:cubicBezTo>
                  <a:pt x="10" y="5"/>
                  <a:pt x="10" y="5"/>
                  <a:pt x="10" y="5"/>
                </a:cubicBezTo>
                <a:cubicBezTo>
                  <a:pt x="9" y="5"/>
                  <a:pt x="9" y="5"/>
                  <a:pt x="9" y="5"/>
                </a:cubicBezTo>
                <a:cubicBezTo>
                  <a:pt x="9" y="5"/>
                  <a:pt x="9" y="5"/>
                  <a:pt x="9" y="5"/>
                </a:cubicBezTo>
                <a:cubicBezTo>
                  <a:pt x="9" y="4"/>
                  <a:pt x="9" y="4"/>
                  <a:pt x="9" y="4"/>
                </a:cubicBezTo>
                <a:cubicBezTo>
                  <a:pt x="9" y="4"/>
                  <a:pt x="9" y="4"/>
                  <a:pt x="9" y="4"/>
                </a:cubicBezTo>
                <a:cubicBezTo>
                  <a:pt x="9" y="4"/>
                  <a:pt x="9" y="5"/>
                  <a:pt x="9" y="5"/>
                </a:cubicBezTo>
                <a:cubicBezTo>
                  <a:pt x="9" y="5"/>
                  <a:pt x="9" y="5"/>
                  <a:pt x="9" y="5"/>
                </a:cubicBezTo>
                <a:cubicBezTo>
                  <a:pt x="9" y="5"/>
                  <a:pt x="9" y="5"/>
                  <a:pt x="9" y="5"/>
                </a:cubicBezTo>
                <a:cubicBezTo>
                  <a:pt x="9" y="5"/>
                  <a:pt x="9" y="4"/>
                  <a:pt x="9" y="4"/>
                </a:cubicBezTo>
                <a:cubicBezTo>
                  <a:pt x="9" y="3"/>
                  <a:pt x="9" y="2"/>
                  <a:pt x="9" y="2"/>
                </a:cubicBezTo>
                <a:cubicBezTo>
                  <a:pt x="9" y="2"/>
                  <a:pt x="9" y="2"/>
                  <a:pt x="9" y="2"/>
                </a:cubicBezTo>
                <a:cubicBezTo>
                  <a:pt x="9" y="1"/>
                  <a:pt x="9" y="1"/>
                  <a:pt x="9" y="1"/>
                </a:cubicBezTo>
                <a:cubicBezTo>
                  <a:pt x="9" y="1"/>
                  <a:pt x="8" y="1"/>
                  <a:pt x="7" y="1"/>
                </a:cubicBezTo>
                <a:cubicBezTo>
                  <a:pt x="7" y="1"/>
                  <a:pt x="7" y="1"/>
                  <a:pt x="7" y="1"/>
                </a:cubicBezTo>
                <a:cubicBezTo>
                  <a:pt x="8" y="3"/>
                  <a:pt x="8" y="4"/>
                  <a:pt x="9" y="5"/>
                </a:cubicBezTo>
                <a:cubicBezTo>
                  <a:pt x="9" y="5"/>
                  <a:pt x="9" y="5"/>
                  <a:pt x="9" y="5"/>
                </a:cubicBezTo>
                <a:cubicBezTo>
                  <a:pt x="8" y="5"/>
                  <a:pt x="8" y="5"/>
                  <a:pt x="8" y="4"/>
                </a:cubicBezTo>
                <a:cubicBezTo>
                  <a:pt x="7" y="4"/>
                  <a:pt x="6" y="3"/>
                  <a:pt x="5" y="2"/>
                </a:cubicBezTo>
                <a:cubicBezTo>
                  <a:pt x="5" y="3"/>
                  <a:pt x="4" y="4"/>
                  <a:pt x="3" y="5"/>
                </a:cubicBezTo>
                <a:cubicBezTo>
                  <a:pt x="4" y="5"/>
                  <a:pt x="5" y="5"/>
                  <a:pt x="6" y="5"/>
                </a:cubicBezTo>
                <a:cubicBezTo>
                  <a:pt x="7" y="5"/>
                  <a:pt x="8" y="5"/>
                  <a:pt x="9" y="5"/>
                </a:cubicBezTo>
                <a:cubicBezTo>
                  <a:pt x="9" y="5"/>
                  <a:pt x="9" y="5"/>
                  <a:pt x="9" y="5"/>
                </a:cubicBezTo>
                <a:cubicBezTo>
                  <a:pt x="9" y="5"/>
                  <a:pt x="9" y="5"/>
                  <a:pt x="9" y="5"/>
                </a:cubicBezTo>
                <a:cubicBezTo>
                  <a:pt x="8" y="6"/>
                  <a:pt x="8" y="6"/>
                  <a:pt x="8" y="6"/>
                </a:cubicBezTo>
                <a:cubicBezTo>
                  <a:pt x="7" y="6"/>
                  <a:pt x="7" y="6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7" y="6"/>
                  <a:pt x="7" y="6"/>
                  <a:pt x="7" y="6"/>
                </a:cubicBezTo>
                <a:cubicBezTo>
                  <a:pt x="7" y="6"/>
                  <a:pt x="7" y="6"/>
                  <a:pt x="7" y="6"/>
                </a:cubicBezTo>
                <a:cubicBezTo>
                  <a:pt x="5" y="7"/>
                  <a:pt x="4" y="7"/>
                  <a:pt x="3" y="7"/>
                </a:cubicBezTo>
                <a:cubicBezTo>
                  <a:pt x="2" y="7"/>
                  <a:pt x="2" y="8"/>
                  <a:pt x="1" y="8"/>
                </a:cubicBezTo>
                <a:cubicBezTo>
                  <a:pt x="1" y="8"/>
                  <a:pt x="1" y="8"/>
                  <a:pt x="1" y="8"/>
                </a:cubicBezTo>
                <a:cubicBezTo>
                  <a:pt x="0" y="9"/>
                  <a:pt x="0" y="10"/>
                  <a:pt x="0" y="12"/>
                </a:cubicBezTo>
                <a:cubicBezTo>
                  <a:pt x="0" y="13"/>
                  <a:pt x="0" y="13"/>
                  <a:pt x="0" y="14"/>
                </a:cubicBezTo>
                <a:cubicBezTo>
                  <a:pt x="0" y="16"/>
                  <a:pt x="0" y="18"/>
                  <a:pt x="1" y="19"/>
                </a:cubicBezTo>
                <a:cubicBezTo>
                  <a:pt x="1" y="19"/>
                  <a:pt x="1" y="18"/>
                  <a:pt x="2" y="17"/>
                </a:cubicBezTo>
                <a:cubicBezTo>
                  <a:pt x="2" y="17"/>
                  <a:pt x="2" y="17"/>
                  <a:pt x="2" y="17"/>
                </a:cubicBezTo>
                <a:cubicBezTo>
                  <a:pt x="2" y="16"/>
                  <a:pt x="2" y="15"/>
                  <a:pt x="3" y="13"/>
                </a:cubicBezTo>
                <a:cubicBezTo>
                  <a:pt x="4" y="12"/>
                  <a:pt x="5" y="11"/>
                  <a:pt x="5" y="10"/>
                </a:cubicBezTo>
                <a:cubicBezTo>
                  <a:pt x="5" y="10"/>
                  <a:pt x="5" y="10"/>
                  <a:pt x="5" y="10"/>
                </a:cubicBezTo>
                <a:cubicBezTo>
                  <a:pt x="6" y="9"/>
                  <a:pt x="7" y="8"/>
                  <a:pt x="8" y="7"/>
                </a:cubicBezTo>
                <a:cubicBezTo>
                  <a:pt x="8" y="7"/>
                  <a:pt x="8" y="7"/>
                  <a:pt x="8" y="7"/>
                </a:cubicBezTo>
                <a:cubicBezTo>
                  <a:pt x="8" y="7"/>
                  <a:pt x="8" y="7"/>
                  <a:pt x="8" y="7"/>
                </a:cubicBezTo>
                <a:cubicBezTo>
                  <a:pt x="8" y="7"/>
                  <a:pt x="8" y="7"/>
                  <a:pt x="8" y="7"/>
                </a:cubicBezTo>
                <a:cubicBezTo>
                  <a:pt x="8" y="7"/>
                  <a:pt x="8" y="7"/>
                  <a:pt x="8" y="7"/>
                </a:cubicBezTo>
                <a:cubicBezTo>
                  <a:pt x="9" y="7"/>
                  <a:pt x="9" y="7"/>
                  <a:pt x="9" y="7"/>
                </a:cubicBezTo>
                <a:cubicBezTo>
                  <a:pt x="9" y="7"/>
                  <a:pt x="9" y="7"/>
                  <a:pt x="9" y="7"/>
                </a:cubicBezTo>
                <a:cubicBezTo>
                  <a:pt x="9" y="7"/>
                  <a:pt x="9" y="7"/>
                  <a:pt x="9" y="7"/>
                </a:cubicBezTo>
                <a:cubicBezTo>
                  <a:pt x="9" y="7"/>
                  <a:pt x="9" y="8"/>
                  <a:pt x="8" y="8"/>
                </a:cubicBezTo>
                <a:cubicBezTo>
                  <a:pt x="8" y="9"/>
                  <a:pt x="8" y="10"/>
                  <a:pt x="7" y="11"/>
                </a:cubicBezTo>
                <a:cubicBezTo>
                  <a:pt x="7" y="11"/>
                  <a:pt x="7" y="11"/>
                  <a:pt x="7" y="11"/>
                </a:cubicBezTo>
                <a:cubicBezTo>
                  <a:pt x="7" y="13"/>
                  <a:pt x="6" y="15"/>
                  <a:pt x="5" y="17"/>
                </a:cubicBezTo>
                <a:cubicBezTo>
                  <a:pt x="5" y="17"/>
                  <a:pt x="5" y="17"/>
                  <a:pt x="5" y="17"/>
                </a:cubicBezTo>
                <a:cubicBezTo>
                  <a:pt x="5" y="18"/>
                  <a:pt x="5" y="19"/>
                  <a:pt x="4" y="20"/>
                </a:cubicBezTo>
                <a:cubicBezTo>
                  <a:pt x="4" y="20"/>
                  <a:pt x="3" y="21"/>
                  <a:pt x="3" y="22"/>
                </a:cubicBezTo>
                <a:cubicBezTo>
                  <a:pt x="3" y="22"/>
                  <a:pt x="3" y="22"/>
                  <a:pt x="3" y="22"/>
                </a:cubicBezTo>
                <a:cubicBezTo>
                  <a:pt x="5" y="25"/>
                  <a:pt x="8" y="26"/>
                  <a:pt x="12" y="27"/>
                </a:cubicBezTo>
                <a:cubicBezTo>
                  <a:pt x="12" y="27"/>
                  <a:pt x="13" y="27"/>
                  <a:pt x="13" y="27"/>
                </a:cubicBezTo>
                <a:cubicBezTo>
                  <a:pt x="16" y="27"/>
                  <a:pt x="19" y="26"/>
                  <a:pt x="21" y="24"/>
                </a:cubicBezTo>
                <a:cubicBezTo>
                  <a:pt x="21" y="23"/>
                  <a:pt x="20" y="23"/>
                  <a:pt x="20" y="22"/>
                </a:cubicBezTo>
                <a:cubicBezTo>
                  <a:pt x="18" y="20"/>
                  <a:pt x="16" y="18"/>
                  <a:pt x="14" y="16"/>
                </a:cubicBezTo>
                <a:cubicBezTo>
                  <a:pt x="14" y="16"/>
                  <a:pt x="14" y="16"/>
                  <a:pt x="14" y="16"/>
                </a:cubicBezTo>
                <a:cubicBezTo>
                  <a:pt x="14" y="16"/>
                  <a:pt x="13" y="15"/>
                  <a:pt x="13" y="15"/>
                </a:cubicBezTo>
                <a:cubicBezTo>
                  <a:pt x="13" y="14"/>
                  <a:pt x="13" y="14"/>
                  <a:pt x="13" y="14"/>
                </a:cubicBezTo>
                <a:cubicBezTo>
                  <a:pt x="12" y="13"/>
                  <a:pt x="12" y="13"/>
                  <a:pt x="12" y="12"/>
                </a:cubicBezTo>
                <a:cubicBezTo>
                  <a:pt x="11" y="11"/>
                  <a:pt x="11" y="10"/>
                  <a:pt x="10" y="8"/>
                </a:cubicBezTo>
                <a:cubicBezTo>
                  <a:pt x="11" y="9"/>
                  <a:pt x="12" y="10"/>
                  <a:pt x="12" y="10"/>
                </a:cubicBezTo>
                <a:cubicBezTo>
                  <a:pt x="15" y="12"/>
                  <a:pt x="17" y="14"/>
                  <a:pt x="19" y="16"/>
                </a:cubicBezTo>
                <a:cubicBezTo>
                  <a:pt x="19" y="16"/>
                  <a:pt x="19" y="16"/>
                  <a:pt x="19" y="16"/>
                </a:cubicBezTo>
                <a:cubicBezTo>
                  <a:pt x="19" y="16"/>
                  <a:pt x="19" y="17"/>
                  <a:pt x="19" y="17"/>
                </a:cubicBezTo>
                <a:cubicBezTo>
                  <a:pt x="19" y="17"/>
                  <a:pt x="19" y="17"/>
                  <a:pt x="19" y="17"/>
                </a:cubicBezTo>
                <a:cubicBezTo>
                  <a:pt x="21" y="18"/>
                  <a:pt x="22" y="20"/>
                  <a:pt x="24" y="22"/>
                </a:cubicBezTo>
                <a:cubicBezTo>
                  <a:pt x="25" y="20"/>
                  <a:pt x="26" y="18"/>
                  <a:pt x="26" y="16"/>
                </a:cubicBezTo>
                <a:cubicBezTo>
                  <a:pt x="26" y="15"/>
                  <a:pt x="26" y="15"/>
                  <a:pt x="26" y="15"/>
                </a:cubicBezTo>
                <a:cubicBezTo>
                  <a:pt x="27" y="11"/>
                  <a:pt x="25" y="7"/>
                  <a:pt x="23" y="4"/>
                </a:cubicBezTo>
                <a:cubicBezTo>
                  <a:pt x="21" y="5"/>
                  <a:pt x="19" y="6"/>
                  <a:pt x="17" y="6"/>
                </a:cubicBezTo>
                <a:cubicBezTo>
                  <a:pt x="17" y="6"/>
                  <a:pt x="17" y="6"/>
                  <a:pt x="17" y="6"/>
                </a:cubicBezTo>
                <a:cubicBezTo>
                  <a:pt x="16" y="6"/>
                  <a:pt x="14" y="6"/>
                  <a:pt x="13" y="6"/>
                </a:cubicBezTo>
                <a:cubicBezTo>
                  <a:pt x="13" y="6"/>
                  <a:pt x="13" y="6"/>
                  <a:pt x="13" y="6"/>
                </a:cubicBezTo>
                <a:cubicBezTo>
                  <a:pt x="13" y="6"/>
                  <a:pt x="13" y="6"/>
                  <a:pt x="13" y="6"/>
                </a:cubicBezTo>
                <a:cubicBezTo>
                  <a:pt x="12" y="6"/>
                  <a:pt x="11" y="6"/>
                  <a:pt x="10" y="6"/>
                </a:cubicBezTo>
                <a:cubicBezTo>
                  <a:pt x="10" y="6"/>
                  <a:pt x="10" y="6"/>
                  <a:pt x="10" y="6"/>
                </a:cubicBezTo>
                <a:cubicBezTo>
                  <a:pt x="10" y="6"/>
                  <a:pt x="10" y="6"/>
                  <a:pt x="10" y="6"/>
                </a:cubicBezTo>
                <a:cubicBezTo>
                  <a:pt x="10" y="6"/>
                  <a:pt x="10" y="6"/>
                  <a:pt x="10" y="6"/>
                </a:cubicBezTo>
                <a:cubicBezTo>
                  <a:pt x="10" y="6"/>
                  <a:pt x="10" y="6"/>
                  <a:pt x="10" y="6"/>
                </a:cubicBezTo>
                <a:cubicBezTo>
                  <a:pt x="11" y="5"/>
                  <a:pt x="14" y="4"/>
                  <a:pt x="15" y="4"/>
                </a:cubicBezTo>
                <a:cubicBezTo>
                  <a:pt x="17" y="3"/>
                  <a:pt x="18" y="2"/>
                  <a:pt x="20" y="2"/>
                </a:cubicBezTo>
                <a:cubicBezTo>
                  <a:pt x="19" y="1"/>
                  <a:pt x="17" y="0"/>
                  <a:pt x="15" y="0"/>
                </a:cubicBezTo>
                <a:cubicBezTo>
                  <a:pt x="15" y="0"/>
                  <a:pt x="15" y="0"/>
                  <a:pt x="15" y="0"/>
                </a:cubicBezTo>
                <a:cubicBezTo>
                  <a:pt x="14" y="0"/>
                  <a:pt x="14" y="0"/>
                  <a:pt x="13" y="0"/>
                </a:cubicBezTo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63" name="Freeform 153"/>
          <p:cNvSpPr/>
          <p:nvPr/>
        </p:nvSpPr>
        <p:spPr bwMode="auto">
          <a:xfrm>
            <a:off x="9359750" y="4143942"/>
            <a:ext cx="119621" cy="124938"/>
          </a:xfrm>
          <a:custGeom>
            <a:avLst/>
            <a:gdLst>
              <a:gd name="T0" fmla="*/ 13 w 34"/>
              <a:gd name="T1" fmla="*/ 33 h 35"/>
              <a:gd name="T2" fmla="*/ 32 w 34"/>
              <a:gd name="T3" fmla="*/ 21 h 35"/>
              <a:gd name="T4" fmla="*/ 20 w 34"/>
              <a:gd name="T5" fmla="*/ 2 h 35"/>
              <a:gd name="T6" fmla="*/ 1 w 34"/>
              <a:gd name="T7" fmla="*/ 14 h 35"/>
              <a:gd name="T8" fmla="*/ 13 w 34"/>
              <a:gd name="T9" fmla="*/ 33 h 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4" h="35">
                <a:moveTo>
                  <a:pt x="13" y="33"/>
                </a:moveTo>
                <a:cubicBezTo>
                  <a:pt x="22" y="35"/>
                  <a:pt x="30" y="30"/>
                  <a:pt x="32" y="21"/>
                </a:cubicBezTo>
                <a:cubicBezTo>
                  <a:pt x="34" y="12"/>
                  <a:pt x="29" y="4"/>
                  <a:pt x="20" y="2"/>
                </a:cubicBezTo>
                <a:cubicBezTo>
                  <a:pt x="12" y="0"/>
                  <a:pt x="3" y="5"/>
                  <a:pt x="1" y="14"/>
                </a:cubicBezTo>
                <a:cubicBezTo>
                  <a:pt x="0" y="22"/>
                  <a:pt x="5" y="31"/>
                  <a:pt x="13" y="33"/>
                </a:cubicBezTo>
                <a:close/>
              </a:path>
            </a:pathLst>
          </a:custGeom>
          <a:gradFill>
            <a:gsLst>
              <a:gs pos="0">
                <a:srgbClr val="FF0000"/>
              </a:gs>
              <a:gs pos="61000">
                <a:srgbClr val="C00000"/>
              </a:gs>
              <a:gs pos="100000">
                <a:srgbClr val="800000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64" name="Freeform 154"/>
          <p:cNvSpPr/>
          <p:nvPr/>
        </p:nvSpPr>
        <p:spPr bwMode="auto">
          <a:xfrm>
            <a:off x="9434181" y="4264892"/>
            <a:ext cx="123609" cy="124938"/>
          </a:xfrm>
          <a:custGeom>
            <a:avLst/>
            <a:gdLst>
              <a:gd name="T0" fmla="*/ 14 w 35"/>
              <a:gd name="T1" fmla="*/ 33 h 35"/>
              <a:gd name="T2" fmla="*/ 33 w 35"/>
              <a:gd name="T3" fmla="*/ 21 h 35"/>
              <a:gd name="T4" fmla="*/ 21 w 35"/>
              <a:gd name="T5" fmla="*/ 2 h 35"/>
              <a:gd name="T6" fmla="*/ 2 w 35"/>
              <a:gd name="T7" fmla="*/ 14 h 35"/>
              <a:gd name="T8" fmla="*/ 14 w 35"/>
              <a:gd name="T9" fmla="*/ 33 h 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5" h="35">
                <a:moveTo>
                  <a:pt x="14" y="33"/>
                </a:moveTo>
                <a:cubicBezTo>
                  <a:pt x="22" y="35"/>
                  <a:pt x="31" y="30"/>
                  <a:pt x="33" y="21"/>
                </a:cubicBezTo>
                <a:cubicBezTo>
                  <a:pt x="35" y="13"/>
                  <a:pt x="30" y="4"/>
                  <a:pt x="21" y="2"/>
                </a:cubicBezTo>
                <a:cubicBezTo>
                  <a:pt x="12" y="0"/>
                  <a:pt x="4" y="5"/>
                  <a:pt x="2" y="14"/>
                </a:cubicBezTo>
                <a:cubicBezTo>
                  <a:pt x="0" y="22"/>
                  <a:pt x="5" y="31"/>
                  <a:pt x="14" y="33"/>
                </a:cubicBezTo>
                <a:close/>
              </a:path>
            </a:pathLst>
          </a:custGeom>
          <a:gradFill>
            <a:gsLst>
              <a:gs pos="0">
                <a:srgbClr val="FF0000"/>
              </a:gs>
              <a:gs pos="61000">
                <a:srgbClr val="C00000"/>
              </a:gs>
              <a:gs pos="100000">
                <a:srgbClr val="800000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65" name="Freeform 155"/>
          <p:cNvSpPr/>
          <p:nvPr/>
        </p:nvSpPr>
        <p:spPr bwMode="auto">
          <a:xfrm>
            <a:off x="9497979" y="4143942"/>
            <a:ext cx="123609" cy="124938"/>
          </a:xfrm>
          <a:custGeom>
            <a:avLst/>
            <a:gdLst>
              <a:gd name="T0" fmla="*/ 14 w 35"/>
              <a:gd name="T1" fmla="*/ 33 h 35"/>
              <a:gd name="T2" fmla="*/ 33 w 35"/>
              <a:gd name="T3" fmla="*/ 21 h 35"/>
              <a:gd name="T4" fmla="*/ 21 w 35"/>
              <a:gd name="T5" fmla="*/ 2 h 35"/>
              <a:gd name="T6" fmla="*/ 2 w 35"/>
              <a:gd name="T7" fmla="*/ 14 h 35"/>
              <a:gd name="T8" fmla="*/ 14 w 35"/>
              <a:gd name="T9" fmla="*/ 33 h 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5" h="35">
                <a:moveTo>
                  <a:pt x="14" y="33"/>
                </a:moveTo>
                <a:cubicBezTo>
                  <a:pt x="22" y="35"/>
                  <a:pt x="31" y="29"/>
                  <a:pt x="33" y="21"/>
                </a:cubicBezTo>
                <a:cubicBezTo>
                  <a:pt x="35" y="12"/>
                  <a:pt x="30" y="4"/>
                  <a:pt x="21" y="2"/>
                </a:cubicBezTo>
                <a:cubicBezTo>
                  <a:pt x="12" y="0"/>
                  <a:pt x="4" y="5"/>
                  <a:pt x="2" y="14"/>
                </a:cubicBezTo>
                <a:cubicBezTo>
                  <a:pt x="0" y="22"/>
                  <a:pt x="5" y="31"/>
                  <a:pt x="14" y="33"/>
                </a:cubicBezTo>
                <a:close/>
              </a:path>
            </a:pathLst>
          </a:custGeom>
          <a:gradFill>
            <a:gsLst>
              <a:gs pos="0">
                <a:srgbClr val="FF0000"/>
              </a:gs>
              <a:gs pos="61000">
                <a:srgbClr val="C00000"/>
              </a:gs>
              <a:gs pos="100000">
                <a:srgbClr val="800000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66" name="Freeform 156"/>
          <p:cNvSpPr/>
          <p:nvPr/>
        </p:nvSpPr>
        <p:spPr bwMode="auto">
          <a:xfrm>
            <a:off x="9391649" y="4268880"/>
            <a:ext cx="53165" cy="53165"/>
          </a:xfrm>
          <a:custGeom>
            <a:avLst/>
            <a:gdLst>
              <a:gd name="T0" fmla="*/ 6 w 15"/>
              <a:gd name="T1" fmla="*/ 14 h 15"/>
              <a:gd name="T2" fmla="*/ 14 w 15"/>
              <a:gd name="T3" fmla="*/ 9 h 15"/>
              <a:gd name="T4" fmla="*/ 9 w 15"/>
              <a:gd name="T5" fmla="*/ 1 h 15"/>
              <a:gd name="T6" fmla="*/ 1 w 15"/>
              <a:gd name="T7" fmla="*/ 6 h 15"/>
              <a:gd name="T8" fmla="*/ 6 w 15"/>
              <a:gd name="T9" fmla="*/ 14 h 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5" h="15">
                <a:moveTo>
                  <a:pt x="6" y="14"/>
                </a:moveTo>
                <a:cubicBezTo>
                  <a:pt x="10" y="15"/>
                  <a:pt x="13" y="12"/>
                  <a:pt x="14" y="9"/>
                </a:cubicBezTo>
                <a:cubicBezTo>
                  <a:pt x="15" y="5"/>
                  <a:pt x="13" y="1"/>
                  <a:pt x="9" y="1"/>
                </a:cubicBezTo>
                <a:cubicBezTo>
                  <a:pt x="5" y="0"/>
                  <a:pt x="2" y="2"/>
                  <a:pt x="1" y="6"/>
                </a:cubicBezTo>
                <a:cubicBezTo>
                  <a:pt x="0" y="9"/>
                  <a:pt x="2" y="13"/>
                  <a:pt x="6" y="14"/>
                </a:cubicBezTo>
                <a:close/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67" name="Freeform 157"/>
          <p:cNvSpPr/>
          <p:nvPr/>
        </p:nvSpPr>
        <p:spPr bwMode="auto">
          <a:xfrm>
            <a:off x="9462092" y="4122676"/>
            <a:ext cx="53165" cy="53165"/>
          </a:xfrm>
          <a:custGeom>
            <a:avLst/>
            <a:gdLst>
              <a:gd name="T0" fmla="*/ 6 w 15"/>
              <a:gd name="T1" fmla="*/ 14 h 15"/>
              <a:gd name="T2" fmla="*/ 14 w 15"/>
              <a:gd name="T3" fmla="*/ 9 h 15"/>
              <a:gd name="T4" fmla="*/ 9 w 15"/>
              <a:gd name="T5" fmla="*/ 1 h 15"/>
              <a:gd name="T6" fmla="*/ 1 w 15"/>
              <a:gd name="T7" fmla="*/ 6 h 15"/>
              <a:gd name="T8" fmla="*/ 6 w 15"/>
              <a:gd name="T9" fmla="*/ 14 h 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5" h="15">
                <a:moveTo>
                  <a:pt x="6" y="14"/>
                </a:moveTo>
                <a:cubicBezTo>
                  <a:pt x="10" y="15"/>
                  <a:pt x="13" y="13"/>
                  <a:pt x="14" y="9"/>
                </a:cubicBezTo>
                <a:cubicBezTo>
                  <a:pt x="15" y="5"/>
                  <a:pt x="13" y="2"/>
                  <a:pt x="9" y="1"/>
                </a:cubicBezTo>
                <a:cubicBezTo>
                  <a:pt x="5" y="0"/>
                  <a:pt x="2" y="2"/>
                  <a:pt x="1" y="6"/>
                </a:cubicBezTo>
                <a:cubicBezTo>
                  <a:pt x="0" y="10"/>
                  <a:pt x="2" y="13"/>
                  <a:pt x="6" y="14"/>
                </a:cubicBezTo>
                <a:close/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68" name="Freeform 158"/>
          <p:cNvSpPr/>
          <p:nvPr/>
        </p:nvSpPr>
        <p:spPr bwMode="auto">
          <a:xfrm>
            <a:off x="9551144" y="4268880"/>
            <a:ext cx="53165" cy="53165"/>
          </a:xfrm>
          <a:custGeom>
            <a:avLst/>
            <a:gdLst>
              <a:gd name="T0" fmla="*/ 6 w 15"/>
              <a:gd name="T1" fmla="*/ 14 h 15"/>
              <a:gd name="T2" fmla="*/ 14 w 15"/>
              <a:gd name="T3" fmla="*/ 9 h 15"/>
              <a:gd name="T4" fmla="*/ 9 w 15"/>
              <a:gd name="T5" fmla="*/ 1 h 15"/>
              <a:gd name="T6" fmla="*/ 1 w 15"/>
              <a:gd name="T7" fmla="*/ 6 h 15"/>
              <a:gd name="T8" fmla="*/ 6 w 15"/>
              <a:gd name="T9" fmla="*/ 14 h 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5" h="15">
                <a:moveTo>
                  <a:pt x="6" y="14"/>
                </a:moveTo>
                <a:cubicBezTo>
                  <a:pt x="10" y="15"/>
                  <a:pt x="13" y="13"/>
                  <a:pt x="14" y="9"/>
                </a:cubicBezTo>
                <a:cubicBezTo>
                  <a:pt x="15" y="5"/>
                  <a:pt x="13" y="2"/>
                  <a:pt x="9" y="1"/>
                </a:cubicBezTo>
                <a:cubicBezTo>
                  <a:pt x="5" y="0"/>
                  <a:pt x="2" y="2"/>
                  <a:pt x="1" y="6"/>
                </a:cubicBezTo>
                <a:cubicBezTo>
                  <a:pt x="0" y="10"/>
                  <a:pt x="2" y="13"/>
                  <a:pt x="6" y="14"/>
                </a:cubicBezTo>
                <a:close/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69" name="Freeform 159"/>
          <p:cNvSpPr/>
          <p:nvPr/>
        </p:nvSpPr>
        <p:spPr bwMode="auto">
          <a:xfrm>
            <a:off x="9444814" y="4201094"/>
            <a:ext cx="102343" cy="99685"/>
          </a:xfrm>
          <a:custGeom>
            <a:avLst/>
            <a:gdLst>
              <a:gd name="T0" fmla="*/ 1 w 29"/>
              <a:gd name="T1" fmla="*/ 12 h 28"/>
              <a:gd name="T2" fmla="*/ 13 w 29"/>
              <a:gd name="T3" fmla="*/ 27 h 28"/>
              <a:gd name="T4" fmla="*/ 28 w 29"/>
              <a:gd name="T5" fmla="*/ 15 h 28"/>
              <a:gd name="T6" fmla="*/ 16 w 29"/>
              <a:gd name="T7" fmla="*/ 1 h 28"/>
              <a:gd name="T8" fmla="*/ 1 w 29"/>
              <a:gd name="T9" fmla="*/ 12 h 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9" h="28">
                <a:moveTo>
                  <a:pt x="1" y="12"/>
                </a:moveTo>
                <a:cubicBezTo>
                  <a:pt x="0" y="20"/>
                  <a:pt x="6" y="26"/>
                  <a:pt x="13" y="27"/>
                </a:cubicBezTo>
                <a:cubicBezTo>
                  <a:pt x="20" y="28"/>
                  <a:pt x="27" y="23"/>
                  <a:pt x="28" y="15"/>
                </a:cubicBezTo>
                <a:cubicBezTo>
                  <a:pt x="29" y="8"/>
                  <a:pt x="23" y="2"/>
                  <a:pt x="16" y="1"/>
                </a:cubicBezTo>
                <a:cubicBezTo>
                  <a:pt x="9" y="0"/>
                  <a:pt x="2" y="5"/>
                  <a:pt x="1" y="12"/>
                </a:cubicBezTo>
                <a:close/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70" name="Freeform 160"/>
          <p:cNvSpPr/>
          <p:nvPr/>
        </p:nvSpPr>
        <p:spPr bwMode="auto">
          <a:xfrm>
            <a:off x="9117849" y="5776111"/>
            <a:ext cx="291079" cy="228610"/>
          </a:xfrm>
          <a:custGeom>
            <a:avLst/>
            <a:gdLst>
              <a:gd name="T0" fmla="*/ 82 w 82"/>
              <a:gd name="T1" fmla="*/ 0 h 64"/>
              <a:gd name="T2" fmla="*/ 73 w 82"/>
              <a:gd name="T3" fmla="*/ 6 h 64"/>
              <a:gd name="T4" fmla="*/ 62 w 82"/>
              <a:gd name="T5" fmla="*/ 10 h 64"/>
              <a:gd name="T6" fmla="*/ 38 w 82"/>
              <a:gd name="T7" fmla="*/ 14 h 64"/>
              <a:gd name="T8" fmla="*/ 9 w 82"/>
              <a:gd name="T9" fmla="*/ 23 h 64"/>
              <a:gd name="T10" fmla="*/ 2 w 82"/>
              <a:gd name="T11" fmla="*/ 44 h 64"/>
              <a:gd name="T12" fmla="*/ 28 w 82"/>
              <a:gd name="T13" fmla="*/ 59 h 64"/>
              <a:gd name="T14" fmla="*/ 38 w 82"/>
              <a:gd name="T15" fmla="*/ 46 h 64"/>
              <a:gd name="T16" fmla="*/ 29 w 82"/>
              <a:gd name="T17" fmla="*/ 32 h 64"/>
              <a:gd name="T18" fmla="*/ 15 w 82"/>
              <a:gd name="T19" fmla="*/ 39 h 64"/>
              <a:gd name="T20" fmla="*/ 21 w 82"/>
              <a:gd name="T21" fmla="*/ 50 h 64"/>
              <a:gd name="T22" fmla="*/ 25 w 82"/>
              <a:gd name="T23" fmla="*/ 45 h 64"/>
              <a:gd name="T24" fmla="*/ 21 w 82"/>
              <a:gd name="T25" fmla="*/ 40 h 64"/>
              <a:gd name="T26" fmla="*/ 29 w 82"/>
              <a:gd name="T27" fmla="*/ 34 h 64"/>
              <a:gd name="T28" fmla="*/ 18 w 82"/>
              <a:gd name="T29" fmla="*/ 52 h 64"/>
              <a:gd name="T30" fmla="*/ 17 w 82"/>
              <a:gd name="T31" fmla="*/ 26 h 64"/>
              <a:gd name="T32" fmla="*/ 48 w 82"/>
              <a:gd name="T33" fmla="*/ 20 h 64"/>
              <a:gd name="T34" fmla="*/ 77 w 82"/>
              <a:gd name="T35" fmla="*/ 4 h 64"/>
              <a:gd name="T36" fmla="*/ 82 w 82"/>
              <a:gd name="T37" fmla="*/ 0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82" h="64">
                <a:moveTo>
                  <a:pt x="82" y="0"/>
                </a:moveTo>
                <a:cubicBezTo>
                  <a:pt x="80" y="2"/>
                  <a:pt x="76" y="4"/>
                  <a:pt x="73" y="6"/>
                </a:cubicBezTo>
                <a:cubicBezTo>
                  <a:pt x="70" y="8"/>
                  <a:pt x="66" y="9"/>
                  <a:pt x="62" y="10"/>
                </a:cubicBezTo>
                <a:cubicBezTo>
                  <a:pt x="54" y="13"/>
                  <a:pt x="46" y="14"/>
                  <a:pt x="38" y="14"/>
                </a:cubicBezTo>
                <a:cubicBezTo>
                  <a:pt x="28" y="14"/>
                  <a:pt x="17" y="15"/>
                  <a:pt x="9" y="23"/>
                </a:cubicBezTo>
                <a:cubicBezTo>
                  <a:pt x="2" y="29"/>
                  <a:pt x="0" y="35"/>
                  <a:pt x="2" y="44"/>
                </a:cubicBezTo>
                <a:cubicBezTo>
                  <a:pt x="4" y="55"/>
                  <a:pt x="16" y="64"/>
                  <a:pt x="28" y="59"/>
                </a:cubicBezTo>
                <a:cubicBezTo>
                  <a:pt x="33" y="57"/>
                  <a:pt x="38" y="52"/>
                  <a:pt x="38" y="46"/>
                </a:cubicBezTo>
                <a:cubicBezTo>
                  <a:pt x="37" y="40"/>
                  <a:pt x="35" y="34"/>
                  <a:pt x="29" y="32"/>
                </a:cubicBezTo>
                <a:cubicBezTo>
                  <a:pt x="24" y="30"/>
                  <a:pt x="17" y="34"/>
                  <a:pt x="15" y="39"/>
                </a:cubicBezTo>
                <a:cubicBezTo>
                  <a:pt x="13" y="43"/>
                  <a:pt x="15" y="51"/>
                  <a:pt x="21" y="50"/>
                </a:cubicBezTo>
                <a:cubicBezTo>
                  <a:pt x="23" y="50"/>
                  <a:pt x="25" y="48"/>
                  <a:pt x="25" y="45"/>
                </a:cubicBezTo>
                <a:cubicBezTo>
                  <a:pt x="25" y="41"/>
                  <a:pt x="23" y="42"/>
                  <a:pt x="21" y="40"/>
                </a:cubicBezTo>
                <a:cubicBezTo>
                  <a:pt x="17" y="35"/>
                  <a:pt x="25" y="32"/>
                  <a:pt x="29" y="34"/>
                </a:cubicBezTo>
                <a:cubicBezTo>
                  <a:pt x="41" y="41"/>
                  <a:pt x="30" y="56"/>
                  <a:pt x="18" y="52"/>
                </a:cubicBezTo>
                <a:cubicBezTo>
                  <a:pt x="7" y="48"/>
                  <a:pt x="8" y="32"/>
                  <a:pt x="17" y="26"/>
                </a:cubicBezTo>
                <a:cubicBezTo>
                  <a:pt x="25" y="20"/>
                  <a:pt x="38" y="22"/>
                  <a:pt x="48" y="20"/>
                </a:cubicBezTo>
                <a:cubicBezTo>
                  <a:pt x="59" y="18"/>
                  <a:pt x="69" y="11"/>
                  <a:pt x="77" y="4"/>
                </a:cubicBezTo>
                <a:cubicBezTo>
                  <a:pt x="79" y="3"/>
                  <a:pt x="81" y="1"/>
                  <a:pt x="82" y="0"/>
                </a:cubicBezTo>
                <a:close/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71" name="Freeform 161"/>
          <p:cNvSpPr/>
          <p:nvPr/>
        </p:nvSpPr>
        <p:spPr bwMode="auto">
          <a:xfrm>
            <a:off x="9419560" y="5818643"/>
            <a:ext cx="155508" cy="338928"/>
          </a:xfrm>
          <a:custGeom>
            <a:avLst/>
            <a:gdLst>
              <a:gd name="T0" fmla="*/ 17 w 44"/>
              <a:gd name="T1" fmla="*/ 0 h 95"/>
              <a:gd name="T2" fmla="*/ 18 w 44"/>
              <a:gd name="T3" fmla="*/ 10 h 95"/>
              <a:gd name="T4" fmla="*/ 17 w 44"/>
              <a:gd name="T5" fmla="*/ 22 h 95"/>
              <a:gd name="T6" fmla="*/ 9 w 44"/>
              <a:gd name="T7" fmla="*/ 45 h 95"/>
              <a:gd name="T8" fmla="*/ 3 w 44"/>
              <a:gd name="T9" fmla="*/ 75 h 95"/>
              <a:gd name="T10" fmla="*/ 18 w 44"/>
              <a:gd name="T11" fmla="*/ 91 h 95"/>
              <a:gd name="T12" fmla="*/ 44 w 44"/>
              <a:gd name="T13" fmla="*/ 76 h 95"/>
              <a:gd name="T14" fmla="*/ 37 w 44"/>
              <a:gd name="T15" fmla="*/ 61 h 95"/>
              <a:gd name="T16" fmla="*/ 20 w 44"/>
              <a:gd name="T17" fmla="*/ 62 h 95"/>
              <a:gd name="T18" fmla="*/ 20 w 44"/>
              <a:gd name="T19" fmla="*/ 77 h 95"/>
              <a:gd name="T20" fmla="*/ 33 w 44"/>
              <a:gd name="T21" fmla="*/ 78 h 95"/>
              <a:gd name="T22" fmla="*/ 30 w 44"/>
              <a:gd name="T23" fmla="*/ 72 h 95"/>
              <a:gd name="T24" fmla="*/ 24 w 44"/>
              <a:gd name="T25" fmla="*/ 72 h 95"/>
              <a:gd name="T26" fmla="*/ 23 w 44"/>
              <a:gd name="T27" fmla="*/ 63 h 95"/>
              <a:gd name="T28" fmla="*/ 33 w 44"/>
              <a:gd name="T29" fmla="*/ 81 h 95"/>
              <a:gd name="T30" fmla="*/ 9 w 44"/>
              <a:gd name="T31" fmla="*/ 69 h 95"/>
              <a:gd name="T32" fmla="*/ 19 w 44"/>
              <a:gd name="T33" fmla="*/ 39 h 95"/>
              <a:gd name="T34" fmla="*/ 19 w 44"/>
              <a:gd name="T35" fmla="*/ 6 h 95"/>
              <a:gd name="T36" fmla="*/ 17 w 44"/>
              <a:gd name="T37" fmla="*/ 0 h 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44" h="95">
                <a:moveTo>
                  <a:pt x="17" y="0"/>
                </a:moveTo>
                <a:cubicBezTo>
                  <a:pt x="19" y="3"/>
                  <a:pt x="18" y="7"/>
                  <a:pt x="18" y="10"/>
                </a:cubicBezTo>
                <a:cubicBezTo>
                  <a:pt x="19" y="14"/>
                  <a:pt x="18" y="18"/>
                  <a:pt x="17" y="22"/>
                </a:cubicBezTo>
                <a:cubicBezTo>
                  <a:pt x="16" y="30"/>
                  <a:pt x="13" y="38"/>
                  <a:pt x="9" y="45"/>
                </a:cubicBezTo>
                <a:cubicBezTo>
                  <a:pt x="4" y="54"/>
                  <a:pt x="0" y="64"/>
                  <a:pt x="3" y="75"/>
                </a:cubicBezTo>
                <a:cubicBezTo>
                  <a:pt x="5" y="84"/>
                  <a:pt x="10" y="89"/>
                  <a:pt x="18" y="91"/>
                </a:cubicBezTo>
                <a:cubicBezTo>
                  <a:pt x="29" y="95"/>
                  <a:pt x="43" y="89"/>
                  <a:pt x="44" y="76"/>
                </a:cubicBezTo>
                <a:cubicBezTo>
                  <a:pt x="44" y="70"/>
                  <a:pt x="42" y="64"/>
                  <a:pt x="37" y="61"/>
                </a:cubicBezTo>
                <a:cubicBezTo>
                  <a:pt x="32" y="58"/>
                  <a:pt x="25" y="58"/>
                  <a:pt x="20" y="62"/>
                </a:cubicBezTo>
                <a:cubicBezTo>
                  <a:pt x="16" y="65"/>
                  <a:pt x="17" y="73"/>
                  <a:pt x="20" y="77"/>
                </a:cubicBezTo>
                <a:cubicBezTo>
                  <a:pt x="23" y="80"/>
                  <a:pt x="30" y="83"/>
                  <a:pt x="33" y="78"/>
                </a:cubicBezTo>
                <a:cubicBezTo>
                  <a:pt x="33" y="75"/>
                  <a:pt x="32" y="73"/>
                  <a:pt x="30" y="72"/>
                </a:cubicBezTo>
                <a:cubicBezTo>
                  <a:pt x="27" y="70"/>
                  <a:pt x="26" y="72"/>
                  <a:pt x="24" y="72"/>
                </a:cubicBezTo>
                <a:cubicBezTo>
                  <a:pt x="18" y="74"/>
                  <a:pt x="19" y="65"/>
                  <a:pt x="23" y="63"/>
                </a:cubicBezTo>
                <a:cubicBezTo>
                  <a:pt x="34" y="55"/>
                  <a:pt x="42" y="73"/>
                  <a:pt x="33" y="81"/>
                </a:cubicBezTo>
                <a:cubicBezTo>
                  <a:pt x="24" y="88"/>
                  <a:pt x="10" y="80"/>
                  <a:pt x="9" y="69"/>
                </a:cubicBezTo>
                <a:cubicBezTo>
                  <a:pt x="8" y="60"/>
                  <a:pt x="16" y="49"/>
                  <a:pt x="19" y="39"/>
                </a:cubicBezTo>
                <a:cubicBezTo>
                  <a:pt x="22" y="29"/>
                  <a:pt x="22" y="17"/>
                  <a:pt x="19" y="6"/>
                </a:cubicBezTo>
                <a:cubicBezTo>
                  <a:pt x="19" y="4"/>
                  <a:pt x="18" y="2"/>
                  <a:pt x="17" y="0"/>
                </a:cubicBezTo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72" name="Freeform 162"/>
          <p:cNvSpPr/>
          <p:nvPr/>
        </p:nvSpPr>
        <p:spPr bwMode="auto">
          <a:xfrm>
            <a:off x="9540511" y="5776111"/>
            <a:ext cx="318991" cy="188736"/>
          </a:xfrm>
          <a:custGeom>
            <a:avLst/>
            <a:gdLst>
              <a:gd name="T0" fmla="*/ 0 w 90"/>
              <a:gd name="T1" fmla="*/ 0 h 53"/>
              <a:gd name="T2" fmla="*/ 10 w 90"/>
              <a:gd name="T3" fmla="*/ 5 h 53"/>
              <a:gd name="T4" fmla="*/ 20 w 90"/>
              <a:gd name="T5" fmla="*/ 11 h 53"/>
              <a:gd name="T6" fmla="*/ 36 w 90"/>
              <a:gd name="T7" fmla="*/ 30 h 53"/>
              <a:gd name="T8" fmla="*/ 59 w 90"/>
              <a:gd name="T9" fmla="*/ 50 h 53"/>
              <a:gd name="T10" fmla="*/ 81 w 90"/>
              <a:gd name="T11" fmla="*/ 45 h 53"/>
              <a:gd name="T12" fmla="*/ 80 w 90"/>
              <a:gd name="T13" fmla="*/ 15 h 53"/>
              <a:gd name="T14" fmla="*/ 63 w 90"/>
              <a:gd name="T15" fmla="*/ 14 h 53"/>
              <a:gd name="T16" fmla="*/ 56 w 90"/>
              <a:gd name="T17" fmla="*/ 28 h 53"/>
              <a:gd name="T18" fmla="*/ 69 w 90"/>
              <a:gd name="T19" fmla="*/ 36 h 53"/>
              <a:gd name="T20" fmla="*/ 76 w 90"/>
              <a:gd name="T21" fmla="*/ 26 h 53"/>
              <a:gd name="T22" fmla="*/ 69 w 90"/>
              <a:gd name="T23" fmla="*/ 25 h 53"/>
              <a:gd name="T24" fmla="*/ 67 w 90"/>
              <a:gd name="T25" fmla="*/ 31 h 53"/>
              <a:gd name="T26" fmla="*/ 58 w 90"/>
              <a:gd name="T27" fmla="*/ 27 h 53"/>
              <a:gd name="T28" fmla="*/ 79 w 90"/>
              <a:gd name="T29" fmla="*/ 27 h 53"/>
              <a:gd name="T30" fmla="*/ 57 w 90"/>
              <a:gd name="T31" fmla="*/ 42 h 53"/>
              <a:gd name="T32" fmla="*/ 36 w 90"/>
              <a:gd name="T33" fmla="*/ 18 h 53"/>
              <a:gd name="T34" fmla="*/ 7 w 90"/>
              <a:gd name="T35" fmla="*/ 2 h 53"/>
              <a:gd name="T36" fmla="*/ 0 w 90"/>
              <a:gd name="T37" fmla="*/ 0 h 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90" h="53">
                <a:moveTo>
                  <a:pt x="0" y="0"/>
                </a:moveTo>
                <a:cubicBezTo>
                  <a:pt x="4" y="1"/>
                  <a:pt x="7" y="3"/>
                  <a:pt x="10" y="5"/>
                </a:cubicBezTo>
                <a:cubicBezTo>
                  <a:pt x="14" y="6"/>
                  <a:pt x="17" y="9"/>
                  <a:pt x="20" y="11"/>
                </a:cubicBezTo>
                <a:cubicBezTo>
                  <a:pt x="26" y="17"/>
                  <a:pt x="31" y="23"/>
                  <a:pt x="36" y="30"/>
                </a:cubicBezTo>
                <a:cubicBezTo>
                  <a:pt x="41" y="39"/>
                  <a:pt x="48" y="48"/>
                  <a:pt x="59" y="50"/>
                </a:cubicBezTo>
                <a:cubicBezTo>
                  <a:pt x="67" y="53"/>
                  <a:pt x="74" y="51"/>
                  <a:pt x="81" y="45"/>
                </a:cubicBezTo>
                <a:cubicBezTo>
                  <a:pt x="89" y="38"/>
                  <a:pt x="90" y="22"/>
                  <a:pt x="80" y="15"/>
                </a:cubicBezTo>
                <a:cubicBezTo>
                  <a:pt x="75" y="12"/>
                  <a:pt x="68" y="10"/>
                  <a:pt x="63" y="14"/>
                </a:cubicBezTo>
                <a:cubicBezTo>
                  <a:pt x="58" y="17"/>
                  <a:pt x="54" y="23"/>
                  <a:pt x="56" y="28"/>
                </a:cubicBezTo>
                <a:cubicBezTo>
                  <a:pt x="57" y="34"/>
                  <a:pt x="64" y="37"/>
                  <a:pt x="69" y="36"/>
                </a:cubicBezTo>
                <a:cubicBezTo>
                  <a:pt x="73" y="36"/>
                  <a:pt x="79" y="30"/>
                  <a:pt x="76" y="26"/>
                </a:cubicBezTo>
                <a:cubicBezTo>
                  <a:pt x="74" y="24"/>
                  <a:pt x="72" y="24"/>
                  <a:pt x="69" y="25"/>
                </a:cubicBezTo>
                <a:cubicBezTo>
                  <a:pt x="66" y="26"/>
                  <a:pt x="67" y="28"/>
                  <a:pt x="67" y="31"/>
                </a:cubicBezTo>
                <a:cubicBezTo>
                  <a:pt x="65" y="37"/>
                  <a:pt x="58" y="32"/>
                  <a:pt x="58" y="27"/>
                </a:cubicBezTo>
                <a:cubicBezTo>
                  <a:pt x="57" y="13"/>
                  <a:pt x="76" y="15"/>
                  <a:pt x="79" y="27"/>
                </a:cubicBezTo>
                <a:cubicBezTo>
                  <a:pt x="81" y="38"/>
                  <a:pt x="67" y="46"/>
                  <a:pt x="57" y="42"/>
                </a:cubicBezTo>
                <a:cubicBezTo>
                  <a:pt x="48" y="38"/>
                  <a:pt x="43" y="25"/>
                  <a:pt x="36" y="18"/>
                </a:cubicBezTo>
                <a:cubicBezTo>
                  <a:pt x="28" y="11"/>
                  <a:pt x="17" y="5"/>
                  <a:pt x="7" y="2"/>
                </a:cubicBezTo>
                <a:cubicBezTo>
                  <a:pt x="5" y="1"/>
                  <a:pt x="3" y="1"/>
                  <a:pt x="0" y="0"/>
                </a:cubicBezTo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73" name="Freeform 163"/>
          <p:cNvSpPr/>
          <p:nvPr/>
        </p:nvSpPr>
        <p:spPr bwMode="auto">
          <a:xfrm>
            <a:off x="9551144" y="5442499"/>
            <a:ext cx="269813" cy="263167"/>
          </a:xfrm>
          <a:custGeom>
            <a:avLst/>
            <a:gdLst>
              <a:gd name="T0" fmla="*/ 0 w 76"/>
              <a:gd name="T1" fmla="*/ 74 h 74"/>
              <a:gd name="T2" fmla="*/ 8 w 76"/>
              <a:gd name="T3" fmla="*/ 67 h 74"/>
              <a:gd name="T4" fmla="*/ 19 w 76"/>
              <a:gd name="T5" fmla="*/ 60 h 74"/>
              <a:gd name="T6" fmla="*/ 42 w 76"/>
              <a:gd name="T7" fmla="*/ 53 h 74"/>
              <a:gd name="T8" fmla="*/ 69 w 76"/>
              <a:gd name="T9" fmla="*/ 40 h 74"/>
              <a:gd name="T10" fmla="*/ 73 w 76"/>
              <a:gd name="T11" fmla="*/ 18 h 74"/>
              <a:gd name="T12" fmla="*/ 45 w 76"/>
              <a:gd name="T13" fmla="*/ 7 h 74"/>
              <a:gd name="T14" fmla="*/ 37 w 76"/>
              <a:gd name="T15" fmla="*/ 22 h 74"/>
              <a:gd name="T16" fmla="*/ 48 w 76"/>
              <a:gd name="T17" fmla="*/ 34 h 74"/>
              <a:gd name="T18" fmla="*/ 60 w 76"/>
              <a:gd name="T19" fmla="*/ 25 h 74"/>
              <a:gd name="T20" fmla="*/ 53 w 76"/>
              <a:gd name="T21" fmla="*/ 15 h 74"/>
              <a:gd name="T22" fmla="*/ 50 w 76"/>
              <a:gd name="T23" fmla="*/ 20 h 74"/>
              <a:gd name="T24" fmla="*/ 55 w 76"/>
              <a:gd name="T25" fmla="*/ 25 h 74"/>
              <a:gd name="T26" fmla="*/ 47 w 76"/>
              <a:gd name="T27" fmla="*/ 32 h 74"/>
              <a:gd name="T28" fmla="*/ 55 w 76"/>
              <a:gd name="T29" fmla="*/ 12 h 74"/>
              <a:gd name="T30" fmla="*/ 61 w 76"/>
              <a:gd name="T31" fmla="*/ 38 h 74"/>
              <a:gd name="T32" fmla="*/ 31 w 76"/>
              <a:gd name="T33" fmla="*/ 49 h 74"/>
              <a:gd name="T34" fmla="*/ 5 w 76"/>
              <a:gd name="T35" fmla="*/ 69 h 74"/>
              <a:gd name="T36" fmla="*/ 0 w 76"/>
              <a:gd name="T37" fmla="*/ 74 h 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76" h="74">
                <a:moveTo>
                  <a:pt x="0" y="74"/>
                </a:moveTo>
                <a:cubicBezTo>
                  <a:pt x="2" y="71"/>
                  <a:pt x="6" y="69"/>
                  <a:pt x="8" y="67"/>
                </a:cubicBezTo>
                <a:cubicBezTo>
                  <a:pt x="11" y="64"/>
                  <a:pt x="15" y="62"/>
                  <a:pt x="19" y="60"/>
                </a:cubicBezTo>
                <a:cubicBezTo>
                  <a:pt x="26" y="57"/>
                  <a:pt x="34" y="55"/>
                  <a:pt x="42" y="53"/>
                </a:cubicBezTo>
                <a:cubicBezTo>
                  <a:pt x="52" y="52"/>
                  <a:pt x="63" y="49"/>
                  <a:pt x="69" y="40"/>
                </a:cubicBezTo>
                <a:cubicBezTo>
                  <a:pt x="75" y="33"/>
                  <a:pt x="76" y="26"/>
                  <a:pt x="73" y="18"/>
                </a:cubicBezTo>
                <a:cubicBezTo>
                  <a:pt x="69" y="7"/>
                  <a:pt x="56" y="0"/>
                  <a:pt x="45" y="7"/>
                </a:cubicBezTo>
                <a:cubicBezTo>
                  <a:pt x="40" y="10"/>
                  <a:pt x="36" y="16"/>
                  <a:pt x="37" y="22"/>
                </a:cubicBezTo>
                <a:cubicBezTo>
                  <a:pt x="38" y="27"/>
                  <a:pt x="42" y="33"/>
                  <a:pt x="48" y="34"/>
                </a:cubicBezTo>
                <a:cubicBezTo>
                  <a:pt x="53" y="35"/>
                  <a:pt x="59" y="30"/>
                  <a:pt x="60" y="25"/>
                </a:cubicBezTo>
                <a:cubicBezTo>
                  <a:pt x="62" y="21"/>
                  <a:pt x="59" y="13"/>
                  <a:pt x="53" y="15"/>
                </a:cubicBezTo>
                <a:cubicBezTo>
                  <a:pt x="51" y="15"/>
                  <a:pt x="50" y="18"/>
                  <a:pt x="50" y="20"/>
                </a:cubicBezTo>
                <a:cubicBezTo>
                  <a:pt x="50" y="24"/>
                  <a:pt x="52" y="23"/>
                  <a:pt x="55" y="25"/>
                </a:cubicBezTo>
                <a:cubicBezTo>
                  <a:pt x="59" y="29"/>
                  <a:pt x="52" y="33"/>
                  <a:pt x="47" y="32"/>
                </a:cubicBezTo>
                <a:cubicBezTo>
                  <a:pt x="34" y="27"/>
                  <a:pt x="44" y="10"/>
                  <a:pt x="55" y="12"/>
                </a:cubicBezTo>
                <a:cubicBezTo>
                  <a:pt x="67" y="15"/>
                  <a:pt x="69" y="31"/>
                  <a:pt x="61" y="38"/>
                </a:cubicBezTo>
                <a:cubicBezTo>
                  <a:pt x="54" y="45"/>
                  <a:pt x="40" y="45"/>
                  <a:pt x="31" y="49"/>
                </a:cubicBezTo>
                <a:cubicBezTo>
                  <a:pt x="21" y="53"/>
                  <a:pt x="12" y="60"/>
                  <a:pt x="5" y="69"/>
                </a:cubicBezTo>
                <a:cubicBezTo>
                  <a:pt x="3" y="71"/>
                  <a:pt x="2" y="72"/>
                  <a:pt x="0" y="74"/>
                </a:cubicBezTo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74" name="Freeform 164"/>
          <p:cNvSpPr/>
          <p:nvPr/>
        </p:nvSpPr>
        <p:spPr bwMode="auto">
          <a:xfrm>
            <a:off x="9366395" y="5321549"/>
            <a:ext cx="163483" cy="330953"/>
          </a:xfrm>
          <a:custGeom>
            <a:avLst/>
            <a:gdLst>
              <a:gd name="T0" fmla="*/ 36 w 46"/>
              <a:gd name="T1" fmla="*/ 93 h 93"/>
              <a:gd name="T2" fmla="*/ 34 w 46"/>
              <a:gd name="T3" fmla="*/ 82 h 93"/>
              <a:gd name="T4" fmla="*/ 33 w 46"/>
              <a:gd name="T5" fmla="*/ 70 h 93"/>
              <a:gd name="T6" fmla="*/ 39 w 46"/>
              <a:gd name="T7" fmla="*/ 46 h 93"/>
              <a:gd name="T8" fmla="*/ 41 w 46"/>
              <a:gd name="T9" fmla="*/ 16 h 93"/>
              <a:gd name="T10" fmla="*/ 23 w 46"/>
              <a:gd name="T11" fmla="*/ 2 h 93"/>
              <a:gd name="T12" fmla="*/ 0 w 46"/>
              <a:gd name="T13" fmla="*/ 20 h 93"/>
              <a:gd name="T14" fmla="*/ 9 w 46"/>
              <a:gd name="T15" fmla="*/ 35 h 93"/>
              <a:gd name="T16" fmla="*/ 26 w 46"/>
              <a:gd name="T17" fmla="*/ 31 h 93"/>
              <a:gd name="T18" fmla="*/ 24 w 46"/>
              <a:gd name="T19" fmla="*/ 16 h 93"/>
              <a:gd name="T20" fmla="*/ 11 w 46"/>
              <a:gd name="T21" fmla="*/ 17 h 93"/>
              <a:gd name="T22" fmla="*/ 14 w 46"/>
              <a:gd name="T23" fmla="*/ 23 h 93"/>
              <a:gd name="T24" fmla="*/ 21 w 46"/>
              <a:gd name="T25" fmla="*/ 21 h 93"/>
              <a:gd name="T26" fmla="*/ 23 w 46"/>
              <a:gd name="T27" fmla="*/ 31 h 93"/>
              <a:gd name="T28" fmla="*/ 10 w 46"/>
              <a:gd name="T29" fmla="*/ 14 h 93"/>
              <a:gd name="T30" fmla="*/ 35 w 46"/>
              <a:gd name="T31" fmla="*/ 22 h 93"/>
              <a:gd name="T32" fmla="*/ 30 w 46"/>
              <a:gd name="T33" fmla="*/ 53 h 93"/>
              <a:gd name="T34" fmla="*/ 34 w 46"/>
              <a:gd name="T35" fmla="*/ 86 h 93"/>
              <a:gd name="T36" fmla="*/ 36 w 46"/>
              <a:gd name="T37" fmla="*/ 93 h 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46" h="93">
                <a:moveTo>
                  <a:pt x="36" y="93"/>
                </a:moveTo>
                <a:cubicBezTo>
                  <a:pt x="35" y="90"/>
                  <a:pt x="35" y="85"/>
                  <a:pt x="34" y="82"/>
                </a:cubicBezTo>
                <a:cubicBezTo>
                  <a:pt x="33" y="78"/>
                  <a:pt x="33" y="74"/>
                  <a:pt x="33" y="70"/>
                </a:cubicBezTo>
                <a:cubicBezTo>
                  <a:pt x="34" y="62"/>
                  <a:pt x="36" y="54"/>
                  <a:pt x="39" y="46"/>
                </a:cubicBezTo>
                <a:cubicBezTo>
                  <a:pt x="43" y="37"/>
                  <a:pt x="46" y="26"/>
                  <a:pt x="41" y="16"/>
                </a:cubicBezTo>
                <a:cubicBezTo>
                  <a:pt x="38" y="8"/>
                  <a:pt x="32" y="3"/>
                  <a:pt x="23" y="2"/>
                </a:cubicBezTo>
                <a:cubicBezTo>
                  <a:pt x="13" y="0"/>
                  <a:pt x="0" y="8"/>
                  <a:pt x="0" y="20"/>
                </a:cubicBezTo>
                <a:cubicBezTo>
                  <a:pt x="1" y="26"/>
                  <a:pt x="3" y="32"/>
                  <a:pt x="9" y="35"/>
                </a:cubicBezTo>
                <a:cubicBezTo>
                  <a:pt x="15" y="36"/>
                  <a:pt x="22" y="36"/>
                  <a:pt x="26" y="31"/>
                </a:cubicBezTo>
                <a:cubicBezTo>
                  <a:pt x="29" y="27"/>
                  <a:pt x="27" y="20"/>
                  <a:pt x="24" y="16"/>
                </a:cubicBezTo>
                <a:cubicBezTo>
                  <a:pt x="21" y="13"/>
                  <a:pt x="13" y="12"/>
                  <a:pt x="11" y="17"/>
                </a:cubicBezTo>
                <a:cubicBezTo>
                  <a:pt x="11" y="20"/>
                  <a:pt x="12" y="22"/>
                  <a:pt x="14" y="23"/>
                </a:cubicBezTo>
                <a:cubicBezTo>
                  <a:pt x="18" y="24"/>
                  <a:pt x="18" y="22"/>
                  <a:pt x="21" y="21"/>
                </a:cubicBezTo>
                <a:cubicBezTo>
                  <a:pt x="26" y="19"/>
                  <a:pt x="27" y="28"/>
                  <a:pt x="23" y="31"/>
                </a:cubicBezTo>
                <a:cubicBezTo>
                  <a:pt x="13" y="40"/>
                  <a:pt x="2" y="23"/>
                  <a:pt x="10" y="14"/>
                </a:cubicBezTo>
                <a:cubicBezTo>
                  <a:pt x="18" y="5"/>
                  <a:pt x="33" y="12"/>
                  <a:pt x="35" y="22"/>
                </a:cubicBezTo>
                <a:cubicBezTo>
                  <a:pt x="38" y="32"/>
                  <a:pt x="31" y="44"/>
                  <a:pt x="30" y="53"/>
                </a:cubicBezTo>
                <a:cubicBezTo>
                  <a:pt x="28" y="64"/>
                  <a:pt x="30" y="76"/>
                  <a:pt x="34" y="86"/>
                </a:cubicBezTo>
                <a:cubicBezTo>
                  <a:pt x="35" y="88"/>
                  <a:pt x="35" y="91"/>
                  <a:pt x="36" y="93"/>
                </a:cubicBezTo>
                <a:close/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75" name="Freeform 165"/>
          <p:cNvSpPr/>
          <p:nvPr/>
        </p:nvSpPr>
        <p:spPr bwMode="auto">
          <a:xfrm>
            <a:off x="9075317" y="5502310"/>
            <a:ext cx="322978" cy="174116"/>
          </a:xfrm>
          <a:custGeom>
            <a:avLst/>
            <a:gdLst>
              <a:gd name="T0" fmla="*/ 91 w 91"/>
              <a:gd name="T1" fmla="*/ 49 h 49"/>
              <a:gd name="T2" fmla="*/ 81 w 91"/>
              <a:gd name="T3" fmla="*/ 45 h 49"/>
              <a:gd name="T4" fmla="*/ 71 w 91"/>
              <a:gd name="T5" fmla="*/ 39 h 49"/>
              <a:gd name="T6" fmla="*/ 55 w 91"/>
              <a:gd name="T7" fmla="*/ 21 h 49"/>
              <a:gd name="T8" fmla="*/ 31 w 91"/>
              <a:gd name="T9" fmla="*/ 2 h 49"/>
              <a:gd name="T10" fmla="*/ 9 w 91"/>
              <a:gd name="T11" fmla="*/ 8 h 49"/>
              <a:gd name="T12" fmla="*/ 11 w 91"/>
              <a:gd name="T13" fmla="*/ 38 h 49"/>
              <a:gd name="T14" fmla="*/ 28 w 91"/>
              <a:gd name="T15" fmla="*/ 38 h 49"/>
              <a:gd name="T16" fmla="*/ 35 w 91"/>
              <a:gd name="T17" fmla="*/ 23 h 49"/>
              <a:gd name="T18" fmla="*/ 22 w 91"/>
              <a:gd name="T19" fmla="*/ 16 h 49"/>
              <a:gd name="T20" fmla="*/ 15 w 91"/>
              <a:gd name="T21" fmla="*/ 27 h 49"/>
              <a:gd name="T22" fmla="*/ 21 w 91"/>
              <a:gd name="T23" fmla="*/ 28 h 49"/>
              <a:gd name="T24" fmla="*/ 24 w 91"/>
              <a:gd name="T25" fmla="*/ 21 h 49"/>
              <a:gd name="T26" fmla="*/ 33 w 91"/>
              <a:gd name="T27" fmla="*/ 25 h 49"/>
              <a:gd name="T28" fmla="*/ 12 w 91"/>
              <a:gd name="T29" fmla="*/ 26 h 49"/>
              <a:gd name="T30" fmla="*/ 33 w 91"/>
              <a:gd name="T31" fmla="*/ 10 h 49"/>
              <a:gd name="T32" fmla="*/ 55 w 91"/>
              <a:gd name="T33" fmla="*/ 33 h 49"/>
              <a:gd name="T34" fmla="*/ 85 w 91"/>
              <a:gd name="T35" fmla="*/ 48 h 49"/>
              <a:gd name="T36" fmla="*/ 91 w 91"/>
              <a:gd name="T37" fmla="*/ 49 h 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91" h="49">
                <a:moveTo>
                  <a:pt x="91" y="49"/>
                </a:moveTo>
                <a:cubicBezTo>
                  <a:pt x="88" y="49"/>
                  <a:pt x="85" y="46"/>
                  <a:pt x="81" y="45"/>
                </a:cubicBezTo>
                <a:cubicBezTo>
                  <a:pt x="78" y="44"/>
                  <a:pt x="74" y="41"/>
                  <a:pt x="71" y="39"/>
                </a:cubicBezTo>
                <a:cubicBezTo>
                  <a:pt x="65" y="34"/>
                  <a:pt x="60" y="28"/>
                  <a:pt x="55" y="21"/>
                </a:cubicBezTo>
                <a:cubicBezTo>
                  <a:pt x="49" y="12"/>
                  <a:pt x="42" y="4"/>
                  <a:pt x="31" y="2"/>
                </a:cubicBezTo>
                <a:cubicBezTo>
                  <a:pt x="22" y="0"/>
                  <a:pt x="16" y="2"/>
                  <a:pt x="9" y="8"/>
                </a:cubicBezTo>
                <a:cubicBezTo>
                  <a:pt x="2" y="16"/>
                  <a:pt x="0" y="31"/>
                  <a:pt x="11" y="38"/>
                </a:cubicBezTo>
                <a:cubicBezTo>
                  <a:pt x="17" y="41"/>
                  <a:pt x="23" y="42"/>
                  <a:pt x="28" y="38"/>
                </a:cubicBezTo>
                <a:cubicBezTo>
                  <a:pt x="33" y="35"/>
                  <a:pt x="37" y="29"/>
                  <a:pt x="35" y="23"/>
                </a:cubicBezTo>
                <a:cubicBezTo>
                  <a:pt x="34" y="18"/>
                  <a:pt x="26" y="15"/>
                  <a:pt x="22" y="16"/>
                </a:cubicBezTo>
                <a:cubicBezTo>
                  <a:pt x="17" y="17"/>
                  <a:pt x="11" y="23"/>
                  <a:pt x="15" y="27"/>
                </a:cubicBezTo>
                <a:cubicBezTo>
                  <a:pt x="17" y="29"/>
                  <a:pt x="19" y="29"/>
                  <a:pt x="21" y="28"/>
                </a:cubicBezTo>
                <a:cubicBezTo>
                  <a:pt x="25" y="26"/>
                  <a:pt x="23" y="24"/>
                  <a:pt x="24" y="21"/>
                </a:cubicBezTo>
                <a:cubicBezTo>
                  <a:pt x="25" y="16"/>
                  <a:pt x="33" y="20"/>
                  <a:pt x="33" y="25"/>
                </a:cubicBezTo>
                <a:cubicBezTo>
                  <a:pt x="35" y="39"/>
                  <a:pt x="15" y="38"/>
                  <a:pt x="12" y="26"/>
                </a:cubicBezTo>
                <a:cubicBezTo>
                  <a:pt x="9" y="15"/>
                  <a:pt x="23" y="6"/>
                  <a:pt x="33" y="10"/>
                </a:cubicBezTo>
                <a:cubicBezTo>
                  <a:pt x="42" y="14"/>
                  <a:pt x="48" y="26"/>
                  <a:pt x="55" y="33"/>
                </a:cubicBezTo>
                <a:cubicBezTo>
                  <a:pt x="63" y="40"/>
                  <a:pt x="74" y="45"/>
                  <a:pt x="85" y="48"/>
                </a:cubicBezTo>
                <a:cubicBezTo>
                  <a:pt x="87" y="48"/>
                  <a:pt x="89" y="49"/>
                  <a:pt x="91" y="49"/>
                </a:cubicBezTo>
                <a:close/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76" name="Freeform 166"/>
          <p:cNvSpPr/>
          <p:nvPr/>
        </p:nvSpPr>
        <p:spPr bwMode="auto">
          <a:xfrm>
            <a:off x="9327851" y="5591361"/>
            <a:ext cx="287092" cy="284433"/>
          </a:xfrm>
          <a:custGeom>
            <a:avLst/>
            <a:gdLst>
              <a:gd name="T0" fmla="*/ 32 w 81"/>
              <a:gd name="T1" fmla="*/ 76 h 80"/>
              <a:gd name="T2" fmla="*/ 76 w 81"/>
              <a:gd name="T3" fmla="*/ 48 h 80"/>
              <a:gd name="T4" fmla="*/ 49 w 81"/>
              <a:gd name="T5" fmla="*/ 4 h 80"/>
              <a:gd name="T6" fmla="*/ 5 w 81"/>
              <a:gd name="T7" fmla="*/ 32 h 80"/>
              <a:gd name="T8" fmla="*/ 32 w 81"/>
              <a:gd name="T9" fmla="*/ 76 h 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81" h="80">
                <a:moveTo>
                  <a:pt x="32" y="76"/>
                </a:moveTo>
                <a:cubicBezTo>
                  <a:pt x="52" y="80"/>
                  <a:pt x="72" y="68"/>
                  <a:pt x="76" y="48"/>
                </a:cubicBezTo>
                <a:cubicBezTo>
                  <a:pt x="81" y="28"/>
                  <a:pt x="69" y="9"/>
                  <a:pt x="49" y="4"/>
                </a:cubicBezTo>
                <a:cubicBezTo>
                  <a:pt x="29" y="0"/>
                  <a:pt x="9" y="12"/>
                  <a:pt x="5" y="32"/>
                </a:cubicBezTo>
                <a:cubicBezTo>
                  <a:pt x="0" y="51"/>
                  <a:pt x="12" y="71"/>
                  <a:pt x="32" y="76"/>
                </a:cubicBezTo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77" name="Freeform 167"/>
          <p:cNvSpPr/>
          <p:nvPr/>
        </p:nvSpPr>
        <p:spPr bwMode="auto">
          <a:xfrm>
            <a:off x="9242787" y="5726932"/>
            <a:ext cx="257851" cy="420004"/>
          </a:xfrm>
          <a:custGeom>
            <a:avLst/>
            <a:gdLst>
              <a:gd name="T0" fmla="*/ 26 w 73"/>
              <a:gd name="T1" fmla="*/ 102 h 118"/>
              <a:gd name="T2" fmla="*/ 67 w 73"/>
              <a:gd name="T3" fmla="*/ 67 h 118"/>
              <a:gd name="T4" fmla="*/ 71 w 73"/>
              <a:gd name="T5" fmla="*/ 37 h 118"/>
              <a:gd name="T6" fmla="*/ 68 w 73"/>
              <a:gd name="T7" fmla="*/ 18 h 118"/>
              <a:gd name="T8" fmla="*/ 71 w 73"/>
              <a:gd name="T9" fmla="*/ 0 h 118"/>
              <a:gd name="T10" fmla="*/ 62 w 73"/>
              <a:gd name="T11" fmla="*/ 9 h 118"/>
              <a:gd name="T12" fmla="*/ 50 w 73"/>
              <a:gd name="T13" fmla="*/ 18 h 118"/>
              <a:gd name="T14" fmla="*/ 26 w 73"/>
              <a:gd name="T15" fmla="*/ 35 h 118"/>
              <a:gd name="T16" fmla="*/ 10 w 73"/>
              <a:gd name="T17" fmla="*/ 68 h 118"/>
              <a:gd name="T18" fmla="*/ 8 w 73"/>
              <a:gd name="T19" fmla="*/ 105 h 118"/>
              <a:gd name="T20" fmla="*/ 5 w 73"/>
              <a:gd name="T21" fmla="*/ 112 h 118"/>
              <a:gd name="T22" fmla="*/ 2 w 73"/>
              <a:gd name="T23" fmla="*/ 116 h 118"/>
              <a:gd name="T24" fmla="*/ 1 w 73"/>
              <a:gd name="T25" fmla="*/ 117 h 118"/>
              <a:gd name="T26" fmla="*/ 0 w 73"/>
              <a:gd name="T27" fmla="*/ 118 h 118"/>
              <a:gd name="T28" fmla="*/ 2 w 73"/>
              <a:gd name="T29" fmla="*/ 117 h 118"/>
              <a:gd name="T30" fmla="*/ 4 w 73"/>
              <a:gd name="T31" fmla="*/ 116 h 118"/>
              <a:gd name="T32" fmla="*/ 8 w 73"/>
              <a:gd name="T33" fmla="*/ 113 h 118"/>
              <a:gd name="T34" fmla="*/ 16 w 73"/>
              <a:gd name="T35" fmla="*/ 108 h 118"/>
              <a:gd name="T36" fmla="*/ 26 w 73"/>
              <a:gd name="T37" fmla="*/ 102 h 1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73" h="118">
                <a:moveTo>
                  <a:pt x="26" y="102"/>
                </a:moveTo>
                <a:cubicBezTo>
                  <a:pt x="42" y="95"/>
                  <a:pt x="60" y="85"/>
                  <a:pt x="67" y="67"/>
                </a:cubicBezTo>
                <a:cubicBezTo>
                  <a:pt x="71" y="58"/>
                  <a:pt x="73" y="47"/>
                  <a:pt x="71" y="37"/>
                </a:cubicBezTo>
                <a:cubicBezTo>
                  <a:pt x="69" y="30"/>
                  <a:pt x="67" y="24"/>
                  <a:pt x="68" y="18"/>
                </a:cubicBezTo>
                <a:cubicBezTo>
                  <a:pt x="68" y="12"/>
                  <a:pt x="69" y="6"/>
                  <a:pt x="71" y="0"/>
                </a:cubicBezTo>
                <a:cubicBezTo>
                  <a:pt x="70" y="3"/>
                  <a:pt x="65" y="7"/>
                  <a:pt x="62" y="9"/>
                </a:cubicBezTo>
                <a:cubicBezTo>
                  <a:pt x="58" y="12"/>
                  <a:pt x="54" y="16"/>
                  <a:pt x="50" y="18"/>
                </a:cubicBezTo>
                <a:cubicBezTo>
                  <a:pt x="42" y="24"/>
                  <a:pt x="33" y="29"/>
                  <a:pt x="26" y="35"/>
                </a:cubicBezTo>
                <a:cubicBezTo>
                  <a:pt x="17" y="44"/>
                  <a:pt x="12" y="56"/>
                  <a:pt x="10" y="68"/>
                </a:cubicBezTo>
                <a:cubicBezTo>
                  <a:pt x="8" y="80"/>
                  <a:pt x="12" y="93"/>
                  <a:pt x="8" y="105"/>
                </a:cubicBezTo>
                <a:cubicBezTo>
                  <a:pt x="7" y="107"/>
                  <a:pt x="6" y="110"/>
                  <a:pt x="5" y="112"/>
                </a:cubicBezTo>
                <a:cubicBezTo>
                  <a:pt x="4" y="113"/>
                  <a:pt x="3" y="114"/>
                  <a:pt x="2" y="116"/>
                </a:cubicBezTo>
                <a:cubicBezTo>
                  <a:pt x="2" y="116"/>
                  <a:pt x="2" y="117"/>
                  <a:pt x="1" y="117"/>
                </a:cubicBezTo>
                <a:cubicBezTo>
                  <a:pt x="1" y="118"/>
                  <a:pt x="0" y="118"/>
                  <a:pt x="0" y="118"/>
                </a:cubicBezTo>
                <a:cubicBezTo>
                  <a:pt x="1" y="118"/>
                  <a:pt x="2" y="117"/>
                  <a:pt x="2" y="117"/>
                </a:cubicBezTo>
                <a:cubicBezTo>
                  <a:pt x="3" y="117"/>
                  <a:pt x="3" y="116"/>
                  <a:pt x="4" y="116"/>
                </a:cubicBezTo>
                <a:cubicBezTo>
                  <a:pt x="5" y="115"/>
                  <a:pt x="6" y="114"/>
                  <a:pt x="8" y="113"/>
                </a:cubicBezTo>
                <a:cubicBezTo>
                  <a:pt x="10" y="111"/>
                  <a:pt x="13" y="109"/>
                  <a:pt x="16" y="108"/>
                </a:cubicBezTo>
                <a:cubicBezTo>
                  <a:pt x="19" y="106"/>
                  <a:pt x="23" y="104"/>
                  <a:pt x="26" y="102"/>
                </a:cubicBezTo>
              </a:path>
            </a:pathLst>
          </a:custGeom>
          <a:gradFill>
            <a:gsLst>
              <a:gs pos="0">
                <a:srgbClr val="FF0000"/>
              </a:gs>
              <a:gs pos="61000">
                <a:srgbClr val="C00000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78" name="Freeform 168"/>
          <p:cNvSpPr/>
          <p:nvPr/>
        </p:nvSpPr>
        <p:spPr bwMode="auto">
          <a:xfrm>
            <a:off x="9330509" y="5726932"/>
            <a:ext cx="170128" cy="277788"/>
          </a:xfrm>
          <a:custGeom>
            <a:avLst/>
            <a:gdLst>
              <a:gd name="T0" fmla="*/ 46 w 48"/>
              <a:gd name="T1" fmla="*/ 37 h 78"/>
              <a:gd name="T2" fmla="*/ 43 w 48"/>
              <a:gd name="T3" fmla="*/ 18 h 78"/>
              <a:gd name="T4" fmla="*/ 46 w 48"/>
              <a:gd name="T5" fmla="*/ 0 h 78"/>
              <a:gd name="T6" fmla="*/ 37 w 48"/>
              <a:gd name="T7" fmla="*/ 9 h 78"/>
              <a:gd name="T8" fmla="*/ 25 w 48"/>
              <a:gd name="T9" fmla="*/ 18 h 78"/>
              <a:gd name="T10" fmla="*/ 1 w 48"/>
              <a:gd name="T11" fmla="*/ 35 h 78"/>
              <a:gd name="T12" fmla="*/ 0 w 48"/>
              <a:gd name="T13" fmla="*/ 36 h 78"/>
              <a:gd name="T14" fmla="*/ 25 w 48"/>
              <a:gd name="T15" fmla="*/ 35 h 78"/>
              <a:gd name="T16" fmla="*/ 6 w 48"/>
              <a:gd name="T17" fmla="*/ 78 h 78"/>
              <a:gd name="T18" fmla="*/ 34 w 48"/>
              <a:gd name="T19" fmla="*/ 41 h 78"/>
              <a:gd name="T20" fmla="*/ 42 w 48"/>
              <a:gd name="T21" fmla="*/ 69 h 78"/>
              <a:gd name="T22" fmla="*/ 42 w 48"/>
              <a:gd name="T23" fmla="*/ 67 h 78"/>
              <a:gd name="T24" fmla="*/ 46 w 48"/>
              <a:gd name="T25" fmla="*/ 37 h 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48" h="78">
                <a:moveTo>
                  <a:pt x="46" y="37"/>
                </a:moveTo>
                <a:cubicBezTo>
                  <a:pt x="44" y="30"/>
                  <a:pt x="42" y="24"/>
                  <a:pt x="43" y="18"/>
                </a:cubicBezTo>
                <a:cubicBezTo>
                  <a:pt x="43" y="12"/>
                  <a:pt x="44" y="6"/>
                  <a:pt x="46" y="0"/>
                </a:cubicBezTo>
                <a:cubicBezTo>
                  <a:pt x="45" y="3"/>
                  <a:pt x="40" y="7"/>
                  <a:pt x="37" y="9"/>
                </a:cubicBezTo>
                <a:cubicBezTo>
                  <a:pt x="33" y="12"/>
                  <a:pt x="29" y="16"/>
                  <a:pt x="25" y="18"/>
                </a:cubicBezTo>
                <a:cubicBezTo>
                  <a:pt x="17" y="24"/>
                  <a:pt x="8" y="29"/>
                  <a:pt x="1" y="35"/>
                </a:cubicBezTo>
                <a:cubicBezTo>
                  <a:pt x="0" y="36"/>
                  <a:pt x="0" y="36"/>
                  <a:pt x="0" y="36"/>
                </a:cubicBezTo>
                <a:cubicBezTo>
                  <a:pt x="19" y="35"/>
                  <a:pt x="23" y="30"/>
                  <a:pt x="25" y="35"/>
                </a:cubicBezTo>
                <a:cubicBezTo>
                  <a:pt x="26" y="53"/>
                  <a:pt x="16" y="68"/>
                  <a:pt x="6" y="78"/>
                </a:cubicBezTo>
                <a:cubicBezTo>
                  <a:pt x="27" y="62"/>
                  <a:pt x="28" y="36"/>
                  <a:pt x="34" y="41"/>
                </a:cubicBezTo>
                <a:cubicBezTo>
                  <a:pt x="41" y="49"/>
                  <a:pt x="43" y="60"/>
                  <a:pt x="42" y="69"/>
                </a:cubicBezTo>
                <a:cubicBezTo>
                  <a:pt x="42" y="68"/>
                  <a:pt x="42" y="68"/>
                  <a:pt x="42" y="67"/>
                </a:cubicBezTo>
                <a:cubicBezTo>
                  <a:pt x="46" y="58"/>
                  <a:pt x="48" y="47"/>
                  <a:pt x="46" y="37"/>
                </a:cubicBezTo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79" name="Freeform 169"/>
          <p:cNvSpPr/>
          <p:nvPr/>
        </p:nvSpPr>
        <p:spPr bwMode="auto">
          <a:xfrm>
            <a:off x="9487346" y="5737566"/>
            <a:ext cx="240573" cy="433296"/>
          </a:xfrm>
          <a:custGeom>
            <a:avLst/>
            <a:gdLst>
              <a:gd name="T0" fmla="*/ 65 w 68"/>
              <a:gd name="T1" fmla="*/ 91 h 122"/>
              <a:gd name="T2" fmla="*/ 57 w 68"/>
              <a:gd name="T3" fmla="*/ 38 h 122"/>
              <a:gd name="T4" fmla="*/ 32 w 68"/>
              <a:gd name="T5" fmla="*/ 20 h 122"/>
              <a:gd name="T6" fmla="*/ 14 w 68"/>
              <a:gd name="T7" fmla="*/ 12 h 122"/>
              <a:gd name="T8" fmla="*/ 0 w 68"/>
              <a:gd name="T9" fmla="*/ 0 h 122"/>
              <a:gd name="T10" fmla="*/ 4 w 68"/>
              <a:gd name="T11" fmla="*/ 12 h 122"/>
              <a:gd name="T12" fmla="*/ 6 w 68"/>
              <a:gd name="T13" fmla="*/ 28 h 122"/>
              <a:gd name="T14" fmla="*/ 8 w 68"/>
              <a:gd name="T15" fmla="*/ 57 h 122"/>
              <a:gd name="T16" fmla="*/ 27 w 68"/>
              <a:gd name="T17" fmla="*/ 87 h 122"/>
              <a:gd name="T18" fmla="*/ 58 w 68"/>
              <a:gd name="T19" fmla="*/ 108 h 122"/>
              <a:gd name="T20" fmla="*/ 62 w 68"/>
              <a:gd name="T21" fmla="*/ 115 h 122"/>
              <a:gd name="T22" fmla="*/ 64 w 68"/>
              <a:gd name="T23" fmla="*/ 119 h 122"/>
              <a:gd name="T24" fmla="*/ 65 w 68"/>
              <a:gd name="T25" fmla="*/ 121 h 122"/>
              <a:gd name="T26" fmla="*/ 66 w 68"/>
              <a:gd name="T27" fmla="*/ 122 h 122"/>
              <a:gd name="T28" fmla="*/ 65 w 68"/>
              <a:gd name="T29" fmla="*/ 120 h 122"/>
              <a:gd name="T30" fmla="*/ 65 w 68"/>
              <a:gd name="T31" fmla="*/ 117 h 122"/>
              <a:gd name="T32" fmla="*/ 65 w 68"/>
              <a:gd name="T33" fmla="*/ 113 h 122"/>
              <a:gd name="T34" fmla="*/ 64 w 68"/>
              <a:gd name="T35" fmla="*/ 103 h 122"/>
              <a:gd name="T36" fmla="*/ 65 w 68"/>
              <a:gd name="T37" fmla="*/ 91 h 1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68" h="122">
                <a:moveTo>
                  <a:pt x="65" y="91"/>
                </a:moveTo>
                <a:cubicBezTo>
                  <a:pt x="67" y="74"/>
                  <a:pt x="68" y="53"/>
                  <a:pt x="57" y="38"/>
                </a:cubicBezTo>
                <a:cubicBezTo>
                  <a:pt x="50" y="30"/>
                  <a:pt x="42" y="23"/>
                  <a:pt x="32" y="20"/>
                </a:cubicBezTo>
                <a:cubicBezTo>
                  <a:pt x="26" y="17"/>
                  <a:pt x="19" y="16"/>
                  <a:pt x="14" y="12"/>
                </a:cubicBezTo>
                <a:cubicBezTo>
                  <a:pt x="9" y="9"/>
                  <a:pt x="4" y="5"/>
                  <a:pt x="0" y="0"/>
                </a:cubicBezTo>
                <a:cubicBezTo>
                  <a:pt x="2" y="3"/>
                  <a:pt x="3" y="9"/>
                  <a:pt x="4" y="12"/>
                </a:cubicBezTo>
                <a:cubicBezTo>
                  <a:pt x="5" y="18"/>
                  <a:pt x="5" y="23"/>
                  <a:pt x="6" y="28"/>
                </a:cubicBezTo>
                <a:cubicBezTo>
                  <a:pt x="6" y="38"/>
                  <a:pt x="6" y="48"/>
                  <a:pt x="8" y="57"/>
                </a:cubicBezTo>
                <a:cubicBezTo>
                  <a:pt x="10" y="69"/>
                  <a:pt x="18" y="79"/>
                  <a:pt x="27" y="87"/>
                </a:cubicBezTo>
                <a:cubicBezTo>
                  <a:pt x="37" y="95"/>
                  <a:pt x="50" y="99"/>
                  <a:pt x="58" y="108"/>
                </a:cubicBezTo>
                <a:cubicBezTo>
                  <a:pt x="60" y="110"/>
                  <a:pt x="61" y="113"/>
                  <a:pt x="62" y="115"/>
                </a:cubicBezTo>
                <a:cubicBezTo>
                  <a:pt x="63" y="116"/>
                  <a:pt x="64" y="117"/>
                  <a:pt x="64" y="119"/>
                </a:cubicBezTo>
                <a:cubicBezTo>
                  <a:pt x="65" y="119"/>
                  <a:pt x="65" y="120"/>
                  <a:pt x="65" y="121"/>
                </a:cubicBezTo>
                <a:cubicBezTo>
                  <a:pt x="65" y="121"/>
                  <a:pt x="66" y="122"/>
                  <a:pt x="66" y="122"/>
                </a:cubicBezTo>
                <a:cubicBezTo>
                  <a:pt x="65" y="121"/>
                  <a:pt x="65" y="120"/>
                  <a:pt x="65" y="120"/>
                </a:cubicBezTo>
                <a:cubicBezTo>
                  <a:pt x="65" y="119"/>
                  <a:pt x="65" y="118"/>
                  <a:pt x="65" y="117"/>
                </a:cubicBezTo>
                <a:cubicBezTo>
                  <a:pt x="65" y="116"/>
                  <a:pt x="65" y="115"/>
                  <a:pt x="65" y="113"/>
                </a:cubicBezTo>
                <a:cubicBezTo>
                  <a:pt x="64" y="110"/>
                  <a:pt x="64" y="106"/>
                  <a:pt x="64" y="103"/>
                </a:cubicBezTo>
                <a:cubicBezTo>
                  <a:pt x="64" y="99"/>
                  <a:pt x="65" y="95"/>
                  <a:pt x="65" y="91"/>
                </a:cubicBezTo>
              </a:path>
            </a:pathLst>
          </a:custGeom>
          <a:gradFill>
            <a:gsLst>
              <a:gs pos="0">
                <a:srgbClr val="FF0000"/>
              </a:gs>
              <a:gs pos="61000">
                <a:srgbClr val="C00000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80" name="Freeform 170"/>
          <p:cNvSpPr/>
          <p:nvPr/>
        </p:nvSpPr>
        <p:spPr bwMode="auto">
          <a:xfrm>
            <a:off x="9487346" y="5737566"/>
            <a:ext cx="202027" cy="267155"/>
          </a:xfrm>
          <a:custGeom>
            <a:avLst/>
            <a:gdLst>
              <a:gd name="T0" fmla="*/ 32 w 57"/>
              <a:gd name="T1" fmla="*/ 20 h 75"/>
              <a:gd name="T2" fmla="*/ 14 w 57"/>
              <a:gd name="T3" fmla="*/ 12 h 75"/>
              <a:gd name="T4" fmla="*/ 0 w 57"/>
              <a:gd name="T5" fmla="*/ 0 h 75"/>
              <a:gd name="T6" fmla="*/ 4 w 57"/>
              <a:gd name="T7" fmla="*/ 12 h 75"/>
              <a:gd name="T8" fmla="*/ 6 w 57"/>
              <a:gd name="T9" fmla="*/ 28 h 75"/>
              <a:gd name="T10" fmla="*/ 8 w 57"/>
              <a:gd name="T11" fmla="*/ 57 h 75"/>
              <a:gd name="T12" fmla="*/ 8 w 57"/>
              <a:gd name="T13" fmla="*/ 58 h 75"/>
              <a:gd name="T14" fmla="*/ 20 w 57"/>
              <a:gd name="T15" fmla="*/ 36 h 75"/>
              <a:gd name="T16" fmla="*/ 47 w 57"/>
              <a:gd name="T17" fmla="*/ 75 h 75"/>
              <a:gd name="T18" fmla="*/ 29 w 57"/>
              <a:gd name="T19" fmla="*/ 31 h 75"/>
              <a:gd name="T20" fmla="*/ 57 w 57"/>
              <a:gd name="T21" fmla="*/ 40 h 75"/>
              <a:gd name="T22" fmla="*/ 57 w 57"/>
              <a:gd name="T23" fmla="*/ 38 h 75"/>
              <a:gd name="T24" fmla="*/ 32 w 57"/>
              <a:gd name="T25" fmla="*/ 20 h 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57" h="75">
                <a:moveTo>
                  <a:pt x="32" y="20"/>
                </a:moveTo>
                <a:cubicBezTo>
                  <a:pt x="26" y="17"/>
                  <a:pt x="19" y="16"/>
                  <a:pt x="14" y="12"/>
                </a:cubicBezTo>
                <a:cubicBezTo>
                  <a:pt x="9" y="9"/>
                  <a:pt x="4" y="5"/>
                  <a:pt x="0" y="0"/>
                </a:cubicBezTo>
                <a:cubicBezTo>
                  <a:pt x="2" y="3"/>
                  <a:pt x="3" y="9"/>
                  <a:pt x="4" y="12"/>
                </a:cubicBezTo>
                <a:cubicBezTo>
                  <a:pt x="5" y="18"/>
                  <a:pt x="5" y="23"/>
                  <a:pt x="6" y="28"/>
                </a:cubicBezTo>
                <a:cubicBezTo>
                  <a:pt x="6" y="38"/>
                  <a:pt x="6" y="48"/>
                  <a:pt x="8" y="57"/>
                </a:cubicBezTo>
                <a:cubicBezTo>
                  <a:pt x="8" y="58"/>
                  <a:pt x="8" y="58"/>
                  <a:pt x="8" y="58"/>
                </a:cubicBezTo>
                <a:cubicBezTo>
                  <a:pt x="17" y="42"/>
                  <a:pt x="14" y="36"/>
                  <a:pt x="20" y="36"/>
                </a:cubicBezTo>
                <a:cubicBezTo>
                  <a:pt x="36" y="45"/>
                  <a:pt x="43" y="61"/>
                  <a:pt x="47" y="75"/>
                </a:cubicBezTo>
                <a:cubicBezTo>
                  <a:pt x="43" y="49"/>
                  <a:pt x="23" y="34"/>
                  <a:pt x="29" y="31"/>
                </a:cubicBezTo>
                <a:cubicBezTo>
                  <a:pt x="40" y="30"/>
                  <a:pt x="51" y="34"/>
                  <a:pt x="57" y="40"/>
                </a:cubicBezTo>
                <a:cubicBezTo>
                  <a:pt x="57" y="39"/>
                  <a:pt x="57" y="39"/>
                  <a:pt x="57" y="38"/>
                </a:cubicBezTo>
                <a:cubicBezTo>
                  <a:pt x="50" y="30"/>
                  <a:pt x="42" y="23"/>
                  <a:pt x="32" y="20"/>
                </a:cubicBezTo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81" name="Freeform 171"/>
          <p:cNvSpPr/>
          <p:nvPr/>
        </p:nvSpPr>
        <p:spPr bwMode="auto">
          <a:xfrm>
            <a:off x="9497979" y="5659147"/>
            <a:ext cx="489119" cy="203357"/>
          </a:xfrm>
          <a:custGeom>
            <a:avLst/>
            <a:gdLst>
              <a:gd name="T0" fmla="*/ 112 w 138"/>
              <a:gd name="T1" fmla="*/ 24 h 57"/>
              <a:gd name="T2" fmla="*/ 63 w 138"/>
              <a:gd name="T3" fmla="*/ 1 h 57"/>
              <a:gd name="T4" fmla="*/ 34 w 138"/>
              <a:gd name="T5" fmla="*/ 12 h 57"/>
              <a:gd name="T6" fmla="*/ 18 w 138"/>
              <a:gd name="T7" fmla="*/ 22 h 57"/>
              <a:gd name="T8" fmla="*/ 0 w 138"/>
              <a:gd name="T9" fmla="*/ 27 h 57"/>
              <a:gd name="T10" fmla="*/ 12 w 138"/>
              <a:gd name="T11" fmla="*/ 31 h 57"/>
              <a:gd name="T12" fmla="*/ 26 w 138"/>
              <a:gd name="T13" fmla="*/ 38 h 57"/>
              <a:gd name="T14" fmla="*/ 51 w 138"/>
              <a:gd name="T15" fmla="*/ 52 h 57"/>
              <a:gd name="T16" fmla="*/ 87 w 138"/>
              <a:gd name="T17" fmla="*/ 53 h 57"/>
              <a:gd name="T18" fmla="*/ 122 w 138"/>
              <a:gd name="T19" fmla="*/ 39 h 57"/>
              <a:gd name="T20" fmla="*/ 130 w 138"/>
              <a:gd name="T21" fmla="*/ 39 h 57"/>
              <a:gd name="T22" fmla="*/ 134 w 138"/>
              <a:gd name="T23" fmla="*/ 40 h 57"/>
              <a:gd name="T24" fmla="*/ 136 w 138"/>
              <a:gd name="T25" fmla="*/ 40 h 57"/>
              <a:gd name="T26" fmla="*/ 138 w 138"/>
              <a:gd name="T27" fmla="*/ 41 h 57"/>
              <a:gd name="T28" fmla="*/ 136 w 138"/>
              <a:gd name="T29" fmla="*/ 40 h 57"/>
              <a:gd name="T30" fmla="*/ 133 w 138"/>
              <a:gd name="T31" fmla="*/ 38 h 57"/>
              <a:gd name="T32" fmla="*/ 129 w 138"/>
              <a:gd name="T33" fmla="*/ 36 h 57"/>
              <a:gd name="T34" fmla="*/ 121 w 138"/>
              <a:gd name="T35" fmla="*/ 31 h 57"/>
              <a:gd name="T36" fmla="*/ 112 w 138"/>
              <a:gd name="T37" fmla="*/ 24 h 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38" h="57">
                <a:moveTo>
                  <a:pt x="112" y="24"/>
                </a:moveTo>
                <a:cubicBezTo>
                  <a:pt x="98" y="12"/>
                  <a:pt x="81" y="0"/>
                  <a:pt x="63" y="1"/>
                </a:cubicBezTo>
                <a:cubicBezTo>
                  <a:pt x="52" y="2"/>
                  <a:pt x="42" y="5"/>
                  <a:pt x="34" y="12"/>
                </a:cubicBezTo>
                <a:cubicBezTo>
                  <a:pt x="28" y="15"/>
                  <a:pt x="24" y="20"/>
                  <a:pt x="18" y="22"/>
                </a:cubicBezTo>
                <a:cubicBezTo>
                  <a:pt x="12" y="24"/>
                  <a:pt x="6" y="26"/>
                  <a:pt x="0" y="27"/>
                </a:cubicBezTo>
                <a:cubicBezTo>
                  <a:pt x="3" y="26"/>
                  <a:pt x="9" y="30"/>
                  <a:pt x="12" y="31"/>
                </a:cubicBezTo>
                <a:cubicBezTo>
                  <a:pt x="17" y="33"/>
                  <a:pt x="21" y="35"/>
                  <a:pt x="26" y="38"/>
                </a:cubicBezTo>
                <a:cubicBezTo>
                  <a:pt x="34" y="43"/>
                  <a:pt x="42" y="49"/>
                  <a:pt x="51" y="52"/>
                </a:cubicBezTo>
                <a:cubicBezTo>
                  <a:pt x="63" y="57"/>
                  <a:pt x="76" y="56"/>
                  <a:pt x="87" y="53"/>
                </a:cubicBezTo>
                <a:cubicBezTo>
                  <a:pt x="99" y="49"/>
                  <a:pt x="109" y="41"/>
                  <a:pt x="122" y="39"/>
                </a:cubicBezTo>
                <a:cubicBezTo>
                  <a:pt x="125" y="39"/>
                  <a:pt x="127" y="39"/>
                  <a:pt x="130" y="39"/>
                </a:cubicBezTo>
                <a:cubicBezTo>
                  <a:pt x="131" y="39"/>
                  <a:pt x="133" y="40"/>
                  <a:pt x="134" y="40"/>
                </a:cubicBezTo>
                <a:cubicBezTo>
                  <a:pt x="135" y="40"/>
                  <a:pt x="135" y="40"/>
                  <a:pt x="136" y="40"/>
                </a:cubicBezTo>
                <a:cubicBezTo>
                  <a:pt x="136" y="40"/>
                  <a:pt x="137" y="40"/>
                  <a:pt x="138" y="41"/>
                </a:cubicBezTo>
                <a:cubicBezTo>
                  <a:pt x="136" y="40"/>
                  <a:pt x="136" y="40"/>
                  <a:pt x="136" y="40"/>
                </a:cubicBezTo>
                <a:cubicBezTo>
                  <a:pt x="135" y="39"/>
                  <a:pt x="134" y="39"/>
                  <a:pt x="133" y="38"/>
                </a:cubicBezTo>
                <a:cubicBezTo>
                  <a:pt x="132" y="38"/>
                  <a:pt x="131" y="37"/>
                  <a:pt x="129" y="36"/>
                </a:cubicBezTo>
                <a:cubicBezTo>
                  <a:pt x="127" y="35"/>
                  <a:pt x="124" y="33"/>
                  <a:pt x="121" y="31"/>
                </a:cubicBezTo>
                <a:cubicBezTo>
                  <a:pt x="118" y="29"/>
                  <a:pt x="115" y="27"/>
                  <a:pt x="112" y="24"/>
                </a:cubicBezTo>
              </a:path>
            </a:pathLst>
          </a:custGeom>
          <a:gradFill>
            <a:gsLst>
              <a:gs pos="0">
                <a:srgbClr val="FF0000"/>
              </a:gs>
              <a:gs pos="61000">
                <a:srgbClr val="C00000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82" name="Freeform 172"/>
          <p:cNvSpPr/>
          <p:nvPr/>
        </p:nvSpPr>
        <p:spPr bwMode="auto">
          <a:xfrm>
            <a:off x="9497979" y="5663134"/>
            <a:ext cx="312345" cy="184749"/>
          </a:xfrm>
          <a:custGeom>
            <a:avLst/>
            <a:gdLst>
              <a:gd name="T0" fmla="*/ 34 w 88"/>
              <a:gd name="T1" fmla="*/ 11 h 52"/>
              <a:gd name="T2" fmla="*/ 18 w 88"/>
              <a:gd name="T3" fmla="*/ 21 h 52"/>
              <a:gd name="T4" fmla="*/ 0 w 88"/>
              <a:gd name="T5" fmla="*/ 26 h 52"/>
              <a:gd name="T6" fmla="*/ 12 w 88"/>
              <a:gd name="T7" fmla="*/ 30 h 52"/>
              <a:gd name="T8" fmla="*/ 26 w 88"/>
              <a:gd name="T9" fmla="*/ 37 h 52"/>
              <a:gd name="T10" fmla="*/ 51 w 88"/>
              <a:gd name="T11" fmla="*/ 51 h 52"/>
              <a:gd name="T12" fmla="*/ 52 w 88"/>
              <a:gd name="T13" fmla="*/ 52 h 52"/>
              <a:gd name="T14" fmla="*/ 41 w 88"/>
              <a:gd name="T15" fmla="*/ 30 h 52"/>
              <a:gd name="T16" fmla="*/ 88 w 88"/>
              <a:gd name="T17" fmla="*/ 28 h 52"/>
              <a:gd name="T18" fmla="*/ 53 w 88"/>
              <a:gd name="T19" fmla="*/ 22 h 52"/>
              <a:gd name="T20" fmla="*/ 42 w 88"/>
              <a:gd name="T21" fmla="*/ 19 h 52"/>
              <a:gd name="T22" fmla="*/ 65 w 88"/>
              <a:gd name="T23" fmla="*/ 0 h 52"/>
              <a:gd name="T24" fmla="*/ 64 w 88"/>
              <a:gd name="T25" fmla="*/ 0 h 52"/>
              <a:gd name="T26" fmla="*/ 63 w 88"/>
              <a:gd name="T27" fmla="*/ 0 h 52"/>
              <a:gd name="T28" fmla="*/ 34 w 88"/>
              <a:gd name="T29" fmla="*/ 11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88" h="52">
                <a:moveTo>
                  <a:pt x="34" y="11"/>
                </a:moveTo>
                <a:cubicBezTo>
                  <a:pt x="28" y="14"/>
                  <a:pt x="24" y="19"/>
                  <a:pt x="18" y="21"/>
                </a:cubicBezTo>
                <a:cubicBezTo>
                  <a:pt x="12" y="23"/>
                  <a:pt x="6" y="25"/>
                  <a:pt x="0" y="26"/>
                </a:cubicBezTo>
                <a:cubicBezTo>
                  <a:pt x="3" y="25"/>
                  <a:pt x="9" y="29"/>
                  <a:pt x="12" y="30"/>
                </a:cubicBezTo>
                <a:cubicBezTo>
                  <a:pt x="17" y="32"/>
                  <a:pt x="21" y="34"/>
                  <a:pt x="26" y="37"/>
                </a:cubicBezTo>
                <a:cubicBezTo>
                  <a:pt x="34" y="42"/>
                  <a:pt x="42" y="48"/>
                  <a:pt x="51" y="51"/>
                </a:cubicBezTo>
                <a:cubicBezTo>
                  <a:pt x="52" y="52"/>
                  <a:pt x="52" y="52"/>
                  <a:pt x="52" y="52"/>
                </a:cubicBezTo>
                <a:cubicBezTo>
                  <a:pt x="44" y="36"/>
                  <a:pt x="37" y="34"/>
                  <a:pt x="41" y="30"/>
                </a:cubicBezTo>
                <a:cubicBezTo>
                  <a:pt x="57" y="21"/>
                  <a:pt x="75" y="24"/>
                  <a:pt x="88" y="28"/>
                </a:cubicBezTo>
                <a:cubicBezTo>
                  <a:pt x="75" y="22"/>
                  <a:pt x="62" y="22"/>
                  <a:pt x="53" y="22"/>
                </a:cubicBezTo>
                <a:cubicBezTo>
                  <a:pt x="46" y="22"/>
                  <a:pt x="41" y="22"/>
                  <a:pt x="42" y="19"/>
                </a:cubicBezTo>
                <a:cubicBezTo>
                  <a:pt x="47" y="10"/>
                  <a:pt x="56" y="3"/>
                  <a:pt x="65" y="0"/>
                </a:cubicBezTo>
                <a:cubicBezTo>
                  <a:pt x="64" y="0"/>
                  <a:pt x="64" y="0"/>
                  <a:pt x="64" y="0"/>
                </a:cubicBezTo>
                <a:cubicBezTo>
                  <a:pt x="64" y="0"/>
                  <a:pt x="63" y="0"/>
                  <a:pt x="63" y="0"/>
                </a:cubicBezTo>
                <a:cubicBezTo>
                  <a:pt x="52" y="1"/>
                  <a:pt x="42" y="4"/>
                  <a:pt x="34" y="11"/>
                </a:cubicBezTo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83" name="Freeform 173"/>
          <p:cNvSpPr/>
          <p:nvPr/>
        </p:nvSpPr>
        <p:spPr bwMode="auto">
          <a:xfrm>
            <a:off x="9515257" y="5346802"/>
            <a:ext cx="252534" cy="433296"/>
          </a:xfrm>
          <a:custGeom>
            <a:avLst/>
            <a:gdLst>
              <a:gd name="T0" fmla="*/ 45 w 71"/>
              <a:gd name="T1" fmla="*/ 18 h 122"/>
              <a:gd name="T2" fmla="*/ 5 w 71"/>
              <a:gd name="T3" fmla="*/ 54 h 122"/>
              <a:gd name="T4" fmla="*/ 3 w 71"/>
              <a:gd name="T5" fmla="*/ 85 h 122"/>
              <a:gd name="T6" fmla="*/ 6 w 71"/>
              <a:gd name="T7" fmla="*/ 103 h 122"/>
              <a:gd name="T8" fmla="*/ 3 w 71"/>
              <a:gd name="T9" fmla="*/ 122 h 122"/>
              <a:gd name="T10" fmla="*/ 12 w 71"/>
              <a:gd name="T11" fmla="*/ 112 h 122"/>
              <a:gd name="T12" fmla="*/ 24 w 71"/>
              <a:gd name="T13" fmla="*/ 102 h 122"/>
              <a:gd name="T14" fmla="*/ 47 w 71"/>
              <a:gd name="T15" fmla="*/ 84 h 122"/>
              <a:gd name="T16" fmla="*/ 62 w 71"/>
              <a:gd name="T17" fmla="*/ 51 h 122"/>
              <a:gd name="T18" fmla="*/ 63 w 71"/>
              <a:gd name="T19" fmla="*/ 14 h 122"/>
              <a:gd name="T20" fmla="*/ 66 w 71"/>
              <a:gd name="T21" fmla="*/ 7 h 122"/>
              <a:gd name="T22" fmla="*/ 68 w 71"/>
              <a:gd name="T23" fmla="*/ 3 h 122"/>
              <a:gd name="T24" fmla="*/ 69 w 71"/>
              <a:gd name="T25" fmla="*/ 2 h 122"/>
              <a:gd name="T26" fmla="*/ 71 w 71"/>
              <a:gd name="T27" fmla="*/ 0 h 122"/>
              <a:gd name="T28" fmla="*/ 69 w 71"/>
              <a:gd name="T29" fmla="*/ 2 h 122"/>
              <a:gd name="T30" fmla="*/ 67 w 71"/>
              <a:gd name="T31" fmla="*/ 3 h 122"/>
              <a:gd name="T32" fmla="*/ 63 w 71"/>
              <a:gd name="T33" fmla="*/ 6 h 122"/>
              <a:gd name="T34" fmla="*/ 55 w 71"/>
              <a:gd name="T35" fmla="*/ 12 h 122"/>
              <a:gd name="T36" fmla="*/ 45 w 71"/>
              <a:gd name="T37" fmla="*/ 18 h 1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71" h="122">
                <a:moveTo>
                  <a:pt x="45" y="18"/>
                </a:moveTo>
                <a:cubicBezTo>
                  <a:pt x="29" y="25"/>
                  <a:pt x="11" y="36"/>
                  <a:pt x="5" y="54"/>
                </a:cubicBezTo>
                <a:cubicBezTo>
                  <a:pt x="1" y="63"/>
                  <a:pt x="0" y="74"/>
                  <a:pt x="3" y="85"/>
                </a:cubicBezTo>
                <a:cubicBezTo>
                  <a:pt x="4" y="91"/>
                  <a:pt x="7" y="97"/>
                  <a:pt x="6" y="103"/>
                </a:cubicBezTo>
                <a:cubicBezTo>
                  <a:pt x="6" y="109"/>
                  <a:pt x="5" y="116"/>
                  <a:pt x="3" y="122"/>
                </a:cubicBezTo>
                <a:cubicBezTo>
                  <a:pt x="4" y="118"/>
                  <a:pt x="10" y="114"/>
                  <a:pt x="12" y="112"/>
                </a:cubicBezTo>
                <a:cubicBezTo>
                  <a:pt x="16" y="108"/>
                  <a:pt x="20" y="105"/>
                  <a:pt x="24" y="102"/>
                </a:cubicBezTo>
                <a:cubicBezTo>
                  <a:pt x="32" y="96"/>
                  <a:pt x="40" y="91"/>
                  <a:pt x="47" y="84"/>
                </a:cubicBezTo>
                <a:cubicBezTo>
                  <a:pt x="56" y="76"/>
                  <a:pt x="60" y="63"/>
                  <a:pt x="62" y="51"/>
                </a:cubicBezTo>
                <a:cubicBezTo>
                  <a:pt x="63" y="39"/>
                  <a:pt x="60" y="26"/>
                  <a:pt x="63" y="14"/>
                </a:cubicBezTo>
                <a:cubicBezTo>
                  <a:pt x="64" y="12"/>
                  <a:pt x="65" y="9"/>
                  <a:pt x="66" y="7"/>
                </a:cubicBezTo>
                <a:cubicBezTo>
                  <a:pt x="67" y="6"/>
                  <a:pt x="68" y="5"/>
                  <a:pt x="68" y="3"/>
                </a:cubicBezTo>
                <a:cubicBezTo>
                  <a:pt x="69" y="3"/>
                  <a:pt x="69" y="2"/>
                  <a:pt x="69" y="2"/>
                </a:cubicBezTo>
                <a:cubicBezTo>
                  <a:pt x="70" y="1"/>
                  <a:pt x="70" y="1"/>
                  <a:pt x="71" y="0"/>
                </a:cubicBezTo>
                <a:cubicBezTo>
                  <a:pt x="69" y="1"/>
                  <a:pt x="69" y="2"/>
                  <a:pt x="69" y="2"/>
                </a:cubicBezTo>
                <a:cubicBezTo>
                  <a:pt x="68" y="2"/>
                  <a:pt x="67" y="3"/>
                  <a:pt x="67" y="3"/>
                </a:cubicBezTo>
                <a:cubicBezTo>
                  <a:pt x="65" y="4"/>
                  <a:pt x="65" y="5"/>
                  <a:pt x="63" y="6"/>
                </a:cubicBezTo>
                <a:cubicBezTo>
                  <a:pt x="61" y="8"/>
                  <a:pt x="58" y="10"/>
                  <a:pt x="55" y="12"/>
                </a:cubicBezTo>
                <a:cubicBezTo>
                  <a:pt x="52" y="14"/>
                  <a:pt x="48" y="16"/>
                  <a:pt x="45" y="18"/>
                </a:cubicBezTo>
              </a:path>
            </a:pathLst>
          </a:custGeom>
          <a:gradFill>
            <a:gsLst>
              <a:gs pos="0">
                <a:srgbClr val="FF0000"/>
              </a:gs>
              <a:gs pos="61000">
                <a:srgbClr val="C00000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84" name="Freeform 174"/>
          <p:cNvSpPr/>
          <p:nvPr/>
        </p:nvSpPr>
        <p:spPr bwMode="auto">
          <a:xfrm>
            <a:off x="9515257" y="5491677"/>
            <a:ext cx="170128" cy="288421"/>
          </a:xfrm>
          <a:custGeom>
            <a:avLst/>
            <a:gdLst>
              <a:gd name="T0" fmla="*/ 3 w 48"/>
              <a:gd name="T1" fmla="*/ 44 h 81"/>
              <a:gd name="T2" fmla="*/ 6 w 48"/>
              <a:gd name="T3" fmla="*/ 62 h 81"/>
              <a:gd name="T4" fmla="*/ 3 w 48"/>
              <a:gd name="T5" fmla="*/ 81 h 81"/>
              <a:gd name="T6" fmla="*/ 12 w 48"/>
              <a:gd name="T7" fmla="*/ 71 h 81"/>
              <a:gd name="T8" fmla="*/ 24 w 48"/>
              <a:gd name="T9" fmla="*/ 61 h 81"/>
              <a:gd name="T10" fmla="*/ 47 w 48"/>
              <a:gd name="T11" fmla="*/ 43 h 81"/>
              <a:gd name="T12" fmla="*/ 48 w 48"/>
              <a:gd name="T13" fmla="*/ 43 h 81"/>
              <a:gd name="T14" fmla="*/ 23 w 48"/>
              <a:gd name="T15" fmla="*/ 44 h 81"/>
              <a:gd name="T16" fmla="*/ 40 w 48"/>
              <a:gd name="T17" fmla="*/ 0 h 81"/>
              <a:gd name="T18" fmla="*/ 14 w 48"/>
              <a:gd name="T19" fmla="*/ 39 h 81"/>
              <a:gd name="T20" fmla="*/ 6 w 48"/>
              <a:gd name="T21" fmla="*/ 11 h 81"/>
              <a:gd name="T22" fmla="*/ 5 w 48"/>
              <a:gd name="T23" fmla="*/ 13 h 81"/>
              <a:gd name="T24" fmla="*/ 3 w 48"/>
              <a:gd name="T25" fmla="*/ 44 h 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48" h="81">
                <a:moveTo>
                  <a:pt x="3" y="44"/>
                </a:moveTo>
                <a:cubicBezTo>
                  <a:pt x="4" y="50"/>
                  <a:pt x="7" y="56"/>
                  <a:pt x="6" y="62"/>
                </a:cubicBezTo>
                <a:cubicBezTo>
                  <a:pt x="6" y="68"/>
                  <a:pt x="5" y="75"/>
                  <a:pt x="3" y="81"/>
                </a:cubicBezTo>
                <a:cubicBezTo>
                  <a:pt x="4" y="77"/>
                  <a:pt x="10" y="73"/>
                  <a:pt x="12" y="71"/>
                </a:cubicBezTo>
                <a:cubicBezTo>
                  <a:pt x="16" y="67"/>
                  <a:pt x="20" y="64"/>
                  <a:pt x="24" y="61"/>
                </a:cubicBezTo>
                <a:cubicBezTo>
                  <a:pt x="32" y="55"/>
                  <a:pt x="40" y="50"/>
                  <a:pt x="47" y="43"/>
                </a:cubicBezTo>
                <a:cubicBezTo>
                  <a:pt x="48" y="43"/>
                  <a:pt x="48" y="43"/>
                  <a:pt x="48" y="43"/>
                </a:cubicBezTo>
                <a:cubicBezTo>
                  <a:pt x="30" y="44"/>
                  <a:pt x="26" y="49"/>
                  <a:pt x="23" y="44"/>
                </a:cubicBezTo>
                <a:cubicBezTo>
                  <a:pt x="22" y="26"/>
                  <a:pt x="31" y="11"/>
                  <a:pt x="40" y="0"/>
                </a:cubicBezTo>
                <a:cubicBezTo>
                  <a:pt x="21" y="18"/>
                  <a:pt x="20" y="43"/>
                  <a:pt x="14" y="39"/>
                </a:cubicBezTo>
                <a:cubicBezTo>
                  <a:pt x="7" y="31"/>
                  <a:pt x="5" y="20"/>
                  <a:pt x="6" y="11"/>
                </a:cubicBezTo>
                <a:cubicBezTo>
                  <a:pt x="5" y="12"/>
                  <a:pt x="5" y="12"/>
                  <a:pt x="5" y="13"/>
                </a:cubicBezTo>
                <a:cubicBezTo>
                  <a:pt x="1" y="22"/>
                  <a:pt x="0" y="33"/>
                  <a:pt x="3" y="44"/>
                </a:cubicBezTo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85" name="Freeform 175"/>
          <p:cNvSpPr/>
          <p:nvPr/>
        </p:nvSpPr>
        <p:spPr bwMode="auto">
          <a:xfrm>
            <a:off x="9032784" y="5620602"/>
            <a:ext cx="478486" cy="202027"/>
          </a:xfrm>
          <a:custGeom>
            <a:avLst/>
            <a:gdLst>
              <a:gd name="T0" fmla="*/ 23 w 135"/>
              <a:gd name="T1" fmla="*/ 28 h 57"/>
              <a:gd name="T2" fmla="*/ 69 w 135"/>
              <a:gd name="T3" fmla="*/ 56 h 57"/>
              <a:gd name="T4" fmla="*/ 100 w 135"/>
              <a:gd name="T5" fmla="*/ 49 h 57"/>
              <a:gd name="T6" fmla="*/ 117 w 135"/>
              <a:gd name="T7" fmla="*/ 41 h 57"/>
              <a:gd name="T8" fmla="*/ 135 w 135"/>
              <a:gd name="T9" fmla="*/ 38 h 57"/>
              <a:gd name="T10" fmla="*/ 123 w 135"/>
              <a:gd name="T11" fmla="*/ 33 h 57"/>
              <a:gd name="T12" fmla="*/ 110 w 135"/>
              <a:gd name="T13" fmla="*/ 24 h 57"/>
              <a:gd name="T14" fmla="*/ 87 w 135"/>
              <a:gd name="T15" fmla="*/ 7 h 57"/>
              <a:gd name="T16" fmla="*/ 51 w 135"/>
              <a:gd name="T17" fmla="*/ 2 h 57"/>
              <a:gd name="T18" fmla="*/ 15 w 135"/>
              <a:gd name="T19" fmla="*/ 11 h 57"/>
              <a:gd name="T20" fmla="*/ 7 w 135"/>
              <a:gd name="T21" fmla="*/ 10 h 57"/>
              <a:gd name="T22" fmla="*/ 3 w 135"/>
              <a:gd name="T23" fmla="*/ 9 h 57"/>
              <a:gd name="T24" fmla="*/ 1 w 135"/>
              <a:gd name="T25" fmla="*/ 9 h 57"/>
              <a:gd name="T26" fmla="*/ 0 w 135"/>
              <a:gd name="T27" fmla="*/ 8 h 57"/>
              <a:gd name="T28" fmla="*/ 2 w 135"/>
              <a:gd name="T29" fmla="*/ 9 h 57"/>
              <a:gd name="T30" fmla="*/ 4 w 135"/>
              <a:gd name="T31" fmla="*/ 11 h 57"/>
              <a:gd name="T32" fmla="*/ 7 w 135"/>
              <a:gd name="T33" fmla="*/ 13 h 57"/>
              <a:gd name="T34" fmla="*/ 15 w 135"/>
              <a:gd name="T35" fmla="*/ 19 h 57"/>
              <a:gd name="T36" fmla="*/ 23 w 135"/>
              <a:gd name="T37" fmla="*/ 28 h 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35" h="57">
                <a:moveTo>
                  <a:pt x="23" y="28"/>
                </a:moveTo>
                <a:cubicBezTo>
                  <a:pt x="35" y="41"/>
                  <a:pt x="51" y="55"/>
                  <a:pt x="69" y="56"/>
                </a:cubicBezTo>
                <a:cubicBezTo>
                  <a:pt x="80" y="57"/>
                  <a:pt x="90" y="55"/>
                  <a:pt x="100" y="49"/>
                </a:cubicBezTo>
                <a:cubicBezTo>
                  <a:pt x="105" y="46"/>
                  <a:pt x="110" y="42"/>
                  <a:pt x="117" y="41"/>
                </a:cubicBezTo>
                <a:cubicBezTo>
                  <a:pt x="123" y="39"/>
                  <a:pt x="129" y="38"/>
                  <a:pt x="135" y="38"/>
                </a:cubicBezTo>
                <a:cubicBezTo>
                  <a:pt x="131" y="38"/>
                  <a:pt x="126" y="34"/>
                  <a:pt x="123" y="33"/>
                </a:cubicBezTo>
                <a:cubicBezTo>
                  <a:pt x="119" y="30"/>
                  <a:pt x="114" y="27"/>
                  <a:pt x="110" y="24"/>
                </a:cubicBezTo>
                <a:cubicBezTo>
                  <a:pt x="103" y="18"/>
                  <a:pt x="95" y="11"/>
                  <a:pt x="87" y="7"/>
                </a:cubicBezTo>
                <a:cubicBezTo>
                  <a:pt x="76" y="1"/>
                  <a:pt x="63" y="0"/>
                  <a:pt x="51" y="2"/>
                </a:cubicBezTo>
                <a:cubicBezTo>
                  <a:pt x="39" y="4"/>
                  <a:pt x="28" y="11"/>
                  <a:pt x="15" y="11"/>
                </a:cubicBezTo>
                <a:cubicBezTo>
                  <a:pt x="13" y="11"/>
                  <a:pt x="10" y="11"/>
                  <a:pt x="7" y="10"/>
                </a:cubicBezTo>
                <a:cubicBezTo>
                  <a:pt x="6" y="10"/>
                  <a:pt x="5" y="10"/>
                  <a:pt x="3" y="9"/>
                </a:cubicBezTo>
                <a:cubicBezTo>
                  <a:pt x="3" y="9"/>
                  <a:pt x="2" y="9"/>
                  <a:pt x="1" y="9"/>
                </a:cubicBezTo>
                <a:cubicBezTo>
                  <a:pt x="1" y="8"/>
                  <a:pt x="0" y="8"/>
                  <a:pt x="0" y="8"/>
                </a:cubicBezTo>
                <a:cubicBezTo>
                  <a:pt x="1" y="9"/>
                  <a:pt x="1" y="9"/>
                  <a:pt x="2" y="9"/>
                </a:cubicBezTo>
                <a:cubicBezTo>
                  <a:pt x="2" y="10"/>
                  <a:pt x="3" y="10"/>
                  <a:pt x="4" y="11"/>
                </a:cubicBezTo>
                <a:cubicBezTo>
                  <a:pt x="5" y="12"/>
                  <a:pt x="6" y="12"/>
                  <a:pt x="7" y="13"/>
                </a:cubicBezTo>
                <a:cubicBezTo>
                  <a:pt x="10" y="15"/>
                  <a:pt x="13" y="17"/>
                  <a:pt x="15" y="19"/>
                </a:cubicBezTo>
                <a:cubicBezTo>
                  <a:pt x="18" y="22"/>
                  <a:pt x="21" y="25"/>
                  <a:pt x="23" y="28"/>
                </a:cubicBezTo>
              </a:path>
            </a:pathLst>
          </a:custGeom>
          <a:gradFill>
            <a:gsLst>
              <a:gs pos="0">
                <a:srgbClr val="FF0000"/>
              </a:gs>
              <a:gs pos="61000">
                <a:srgbClr val="C00000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86" name="Freeform 176"/>
          <p:cNvSpPr/>
          <p:nvPr/>
        </p:nvSpPr>
        <p:spPr bwMode="auto">
          <a:xfrm>
            <a:off x="9202913" y="5641868"/>
            <a:ext cx="308358" cy="180761"/>
          </a:xfrm>
          <a:custGeom>
            <a:avLst/>
            <a:gdLst>
              <a:gd name="T0" fmla="*/ 52 w 87"/>
              <a:gd name="T1" fmla="*/ 43 h 51"/>
              <a:gd name="T2" fmla="*/ 69 w 87"/>
              <a:gd name="T3" fmla="*/ 35 h 51"/>
              <a:gd name="T4" fmla="*/ 87 w 87"/>
              <a:gd name="T5" fmla="*/ 32 h 51"/>
              <a:gd name="T6" fmla="*/ 75 w 87"/>
              <a:gd name="T7" fmla="*/ 27 h 51"/>
              <a:gd name="T8" fmla="*/ 62 w 87"/>
              <a:gd name="T9" fmla="*/ 18 h 51"/>
              <a:gd name="T10" fmla="*/ 39 w 87"/>
              <a:gd name="T11" fmla="*/ 1 h 51"/>
              <a:gd name="T12" fmla="*/ 38 w 87"/>
              <a:gd name="T13" fmla="*/ 0 h 51"/>
              <a:gd name="T14" fmla="*/ 47 w 87"/>
              <a:gd name="T15" fmla="*/ 24 h 51"/>
              <a:gd name="T16" fmla="*/ 0 w 87"/>
              <a:gd name="T17" fmla="*/ 19 h 51"/>
              <a:gd name="T18" fmla="*/ 44 w 87"/>
              <a:gd name="T19" fmla="*/ 34 h 51"/>
              <a:gd name="T20" fmla="*/ 20 w 87"/>
              <a:gd name="T21" fmla="*/ 50 h 51"/>
              <a:gd name="T22" fmla="*/ 21 w 87"/>
              <a:gd name="T23" fmla="*/ 50 h 51"/>
              <a:gd name="T24" fmla="*/ 52 w 87"/>
              <a:gd name="T25" fmla="*/ 43 h 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87" h="51">
                <a:moveTo>
                  <a:pt x="52" y="43"/>
                </a:moveTo>
                <a:cubicBezTo>
                  <a:pt x="57" y="40"/>
                  <a:pt x="62" y="36"/>
                  <a:pt x="69" y="35"/>
                </a:cubicBezTo>
                <a:cubicBezTo>
                  <a:pt x="75" y="33"/>
                  <a:pt x="81" y="32"/>
                  <a:pt x="87" y="32"/>
                </a:cubicBezTo>
                <a:cubicBezTo>
                  <a:pt x="83" y="32"/>
                  <a:pt x="78" y="28"/>
                  <a:pt x="75" y="27"/>
                </a:cubicBezTo>
                <a:cubicBezTo>
                  <a:pt x="71" y="24"/>
                  <a:pt x="66" y="21"/>
                  <a:pt x="62" y="18"/>
                </a:cubicBezTo>
                <a:cubicBezTo>
                  <a:pt x="55" y="12"/>
                  <a:pt x="47" y="5"/>
                  <a:pt x="39" y="1"/>
                </a:cubicBezTo>
                <a:cubicBezTo>
                  <a:pt x="38" y="0"/>
                  <a:pt x="38" y="0"/>
                  <a:pt x="38" y="0"/>
                </a:cubicBezTo>
                <a:cubicBezTo>
                  <a:pt x="45" y="17"/>
                  <a:pt x="51" y="20"/>
                  <a:pt x="47" y="24"/>
                </a:cubicBezTo>
                <a:cubicBezTo>
                  <a:pt x="30" y="30"/>
                  <a:pt x="12" y="25"/>
                  <a:pt x="0" y="19"/>
                </a:cubicBezTo>
                <a:cubicBezTo>
                  <a:pt x="22" y="33"/>
                  <a:pt x="47" y="27"/>
                  <a:pt x="44" y="34"/>
                </a:cubicBezTo>
                <a:cubicBezTo>
                  <a:pt x="39" y="43"/>
                  <a:pt x="28" y="48"/>
                  <a:pt x="20" y="50"/>
                </a:cubicBezTo>
                <a:cubicBezTo>
                  <a:pt x="20" y="50"/>
                  <a:pt x="21" y="50"/>
                  <a:pt x="21" y="50"/>
                </a:cubicBezTo>
                <a:cubicBezTo>
                  <a:pt x="32" y="51"/>
                  <a:pt x="42" y="49"/>
                  <a:pt x="52" y="43"/>
                </a:cubicBezTo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87" name="Freeform 177"/>
          <p:cNvSpPr/>
          <p:nvPr/>
        </p:nvSpPr>
        <p:spPr bwMode="auto">
          <a:xfrm>
            <a:off x="9295952" y="5292308"/>
            <a:ext cx="215319" cy="455891"/>
          </a:xfrm>
          <a:custGeom>
            <a:avLst/>
            <a:gdLst>
              <a:gd name="T0" fmla="*/ 6 w 61"/>
              <a:gd name="T1" fmla="*/ 31 h 128"/>
              <a:gd name="T2" fmla="*/ 9 w 61"/>
              <a:gd name="T3" fmla="*/ 84 h 128"/>
              <a:gd name="T4" fmla="*/ 32 w 61"/>
              <a:gd name="T5" fmla="*/ 106 h 128"/>
              <a:gd name="T6" fmla="*/ 49 w 61"/>
              <a:gd name="T7" fmla="*/ 115 h 128"/>
              <a:gd name="T8" fmla="*/ 61 w 61"/>
              <a:gd name="T9" fmla="*/ 128 h 128"/>
              <a:gd name="T10" fmla="*/ 59 w 61"/>
              <a:gd name="T11" fmla="*/ 116 h 128"/>
              <a:gd name="T12" fmla="*/ 59 w 61"/>
              <a:gd name="T13" fmla="*/ 100 h 128"/>
              <a:gd name="T14" fmla="*/ 60 w 61"/>
              <a:gd name="T15" fmla="*/ 71 h 128"/>
              <a:gd name="T16" fmla="*/ 43 w 61"/>
              <a:gd name="T17" fmla="*/ 39 h 128"/>
              <a:gd name="T18" fmla="*/ 15 w 61"/>
              <a:gd name="T19" fmla="*/ 14 h 128"/>
              <a:gd name="T20" fmla="*/ 11 w 61"/>
              <a:gd name="T21" fmla="*/ 7 h 128"/>
              <a:gd name="T22" fmla="*/ 10 w 61"/>
              <a:gd name="T23" fmla="*/ 4 h 128"/>
              <a:gd name="T24" fmla="*/ 9 w 61"/>
              <a:gd name="T25" fmla="*/ 2 h 128"/>
              <a:gd name="T26" fmla="*/ 9 w 61"/>
              <a:gd name="T27" fmla="*/ 0 h 128"/>
              <a:gd name="T28" fmla="*/ 9 w 61"/>
              <a:gd name="T29" fmla="*/ 2 h 128"/>
              <a:gd name="T30" fmla="*/ 9 w 61"/>
              <a:gd name="T31" fmla="*/ 5 h 128"/>
              <a:gd name="T32" fmla="*/ 9 w 61"/>
              <a:gd name="T33" fmla="*/ 9 h 128"/>
              <a:gd name="T34" fmla="*/ 8 w 61"/>
              <a:gd name="T35" fmla="*/ 19 h 128"/>
              <a:gd name="T36" fmla="*/ 6 w 61"/>
              <a:gd name="T37" fmla="*/ 31 h 1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61" h="128">
                <a:moveTo>
                  <a:pt x="6" y="31"/>
                </a:moveTo>
                <a:cubicBezTo>
                  <a:pt x="2" y="48"/>
                  <a:pt x="0" y="69"/>
                  <a:pt x="9" y="84"/>
                </a:cubicBezTo>
                <a:cubicBezTo>
                  <a:pt x="15" y="93"/>
                  <a:pt x="22" y="101"/>
                  <a:pt x="32" y="106"/>
                </a:cubicBezTo>
                <a:cubicBezTo>
                  <a:pt x="38" y="108"/>
                  <a:pt x="44" y="110"/>
                  <a:pt x="49" y="115"/>
                </a:cubicBezTo>
                <a:cubicBezTo>
                  <a:pt x="53" y="119"/>
                  <a:pt x="58" y="123"/>
                  <a:pt x="61" y="128"/>
                </a:cubicBezTo>
                <a:cubicBezTo>
                  <a:pt x="59" y="125"/>
                  <a:pt x="60" y="119"/>
                  <a:pt x="59" y="116"/>
                </a:cubicBezTo>
                <a:cubicBezTo>
                  <a:pt x="59" y="110"/>
                  <a:pt x="59" y="105"/>
                  <a:pt x="59" y="100"/>
                </a:cubicBezTo>
                <a:cubicBezTo>
                  <a:pt x="59" y="90"/>
                  <a:pt x="61" y="80"/>
                  <a:pt x="60" y="71"/>
                </a:cubicBezTo>
                <a:cubicBezTo>
                  <a:pt x="58" y="58"/>
                  <a:pt x="52" y="47"/>
                  <a:pt x="43" y="39"/>
                </a:cubicBezTo>
                <a:cubicBezTo>
                  <a:pt x="35" y="30"/>
                  <a:pt x="22" y="25"/>
                  <a:pt x="15" y="14"/>
                </a:cubicBezTo>
                <a:cubicBezTo>
                  <a:pt x="14" y="12"/>
                  <a:pt x="13" y="10"/>
                  <a:pt x="11" y="7"/>
                </a:cubicBezTo>
                <a:cubicBezTo>
                  <a:pt x="11" y="6"/>
                  <a:pt x="10" y="5"/>
                  <a:pt x="10" y="4"/>
                </a:cubicBezTo>
                <a:cubicBezTo>
                  <a:pt x="10" y="3"/>
                  <a:pt x="10" y="2"/>
                  <a:pt x="9" y="2"/>
                </a:cubicBezTo>
                <a:cubicBezTo>
                  <a:pt x="9" y="1"/>
                  <a:pt x="9" y="0"/>
                  <a:pt x="9" y="0"/>
                </a:cubicBezTo>
                <a:cubicBezTo>
                  <a:pt x="9" y="2"/>
                  <a:pt x="9" y="2"/>
                  <a:pt x="9" y="2"/>
                </a:cubicBezTo>
                <a:cubicBezTo>
                  <a:pt x="9" y="3"/>
                  <a:pt x="9" y="4"/>
                  <a:pt x="9" y="5"/>
                </a:cubicBezTo>
                <a:cubicBezTo>
                  <a:pt x="9" y="6"/>
                  <a:pt x="9" y="8"/>
                  <a:pt x="9" y="9"/>
                </a:cubicBezTo>
                <a:cubicBezTo>
                  <a:pt x="9" y="13"/>
                  <a:pt x="9" y="16"/>
                  <a:pt x="8" y="19"/>
                </a:cubicBezTo>
                <a:cubicBezTo>
                  <a:pt x="8" y="23"/>
                  <a:pt x="7" y="27"/>
                  <a:pt x="6" y="31"/>
                </a:cubicBezTo>
              </a:path>
            </a:pathLst>
          </a:custGeom>
          <a:gradFill>
            <a:gsLst>
              <a:gs pos="0">
                <a:srgbClr val="FF0000"/>
              </a:gs>
              <a:gs pos="61000">
                <a:srgbClr val="C00000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88" name="Freeform 178"/>
          <p:cNvSpPr/>
          <p:nvPr/>
        </p:nvSpPr>
        <p:spPr bwMode="auto">
          <a:xfrm>
            <a:off x="9327851" y="5467753"/>
            <a:ext cx="183420" cy="280446"/>
          </a:xfrm>
          <a:custGeom>
            <a:avLst/>
            <a:gdLst>
              <a:gd name="T0" fmla="*/ 23 w 52"/>
              <a:gd name="T1" fmla="*/ 57 h 79"/>
              <a:gd name="T2" fmla="*/ 40 w 52"/>
              <a:gd name="T3" fmla="*/ 66 h 79"/>
              <a:gd name="T4" fmla="*/ 52 w 52"/>
              <a:gd name="T5" fmla="*/ 79 h 79"/>
              <a:gd name="T6" fmla="*/ 50 w 52"/>
              <a:gd name="T7" fmla="*/ 67 h 79"/>
              <a:gd name="T8" fmla="*/ 50 w 52"/>
              <a:gd name="T9" fmla="*/ 51 h 79"/>
              <a:gd name="T10" fmla="*/ 51 w 52"/>
              <a:gd name="T11" fmla="*/ 22 h 79"/>
              <a:gd name="T12" fmla="*/ 51 w 52"/>
              <a:gd name="T13" fmla="*/ 21 h 79"/>
              <a:gd name="T14" fmla="*/ 36 w 52"/>
              <a:gd name="T15" fmla="*/ 41 h 79"/>
              <a:gd name="T16" fmla="*/ 13 w 52"/>
              <a:gd name="T17" fmla="*/ 0 h 79"/>
              <a:gd name="T18" fmla="*/ 27 w 52"/>
              <a:gd name="T19" fmla="*/ 45 h 79"/>
              <a:gd name="T20" fmla="*/ 0 w 52"/>
              <a:gd name="T21" fmla="*/ 34 h 79"/>
              <a:gd name="T22" fmla="*/ 0 w 52"/>
              <a:gd name="T23" fmla="*/ 35 h 79"/>
              <a:gd name="T24" fmla="*/ 23 w 52"/>
              <a:gd name="T25" fmla="*/ 57 h 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52" h="79">
                <a:moveTo>
                  <a:pt x="23" y="57"/>
                </a:moveTo>
                <a:cubicBezTo>
                  <a:pt x="29" y="59"/>
                  <a:pt x="35" y="61"/>
                  <a:pt x="40" y="66"/>
                </a:cubicBezTo>
                <a:cubicBezTo>
                  <a:pt x="44" y="70"/>
                  <a:pt x="49" y="74"/>
                  <a:pt x="52" y="79"/>
                </a:cubicBezTo>
                <a:cubicBezTo>
                  <a:pt x="50" y="76"/>
                  <a:pt x="51" y="70"/>
                  <a:pt x="50" y="67"/>
                </a:cubicBezTo>
                <a:cubicBezTo>
                  <a:pt x="50" y="61"/>
                  <a:pt x="50" y="56"/>
                  <a:pt x="50" y="51"/>
                </a:cubicBezTo>
                <a:cubicBezTo>
                  <a:pt x="50" y="41"/>
                  <a:pt x="52" y="31"/>
                  <a:pt x="51" y="22"/>
                </a:cubicBezTo>
                <a:cubicBezTo>
                  <a:pt x="51" y="21"/>
                  <a:pt x="51" y="21"/>
                  <a:pt x="51" y="21"/>
                </a:cubicBezTo>
                <a:cubicBezTo>
                  <a:pt x="40" y="36"/>
                  <a:pt x="42" y="42"/>
                  <a:pt x="36" y="41"/>
                </a:cubicBezTo>
                <a:cubicBezTo>
                  <a:pt x="22" y="31"/>
                  <a:pt x="16" y="14"/>
                  <a:pt x="13" y="0"/>
                </a:cubicBezTo>
                <a:cubicBezTo>
                  <a:pt x="14" y="27"/>
                  <a:pt x="34" y="43"/>
                  <a:pt x="27" y="45"/>
                </a:cubicBezTo>
                <a:cubicBezTo>
                  <a:pt x="16" y="45"/>
                  <a:pt x="6" y="40"/>
                  <a:pt x="0" y="34"/>
                </a:cubicBezTo>
                <a:cubicBezTo>
                  <a:pt x="0" y="34"/>
                  <a:pt x="0" y="35"/>
                  <a:pt x="0" y="35"/>
                </a:cubicBezTo>
                <a:cubicBezTo>
                  <a:pt x="6" y="44"/>
                  <a:pt x="13" y="52"/>
                  <a:pt x="23" y="57"/>
                </a:cubicBezTo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89" name="Freeform 179"/>
          <p:cNvSpPr>
            <a:spLocks noEditPoints="1"/>
          </p:cNvSpPr>
          <p:nvPr/>
        </p:nvSpPr>
        <p:spPr bwMode="auto">
          <a:xfrm>
            <a:off x="9302597" y="5527563"/>
            <a:ext cx="368169" cy="405384"/>
          </a:xfrm>
          <a:custGeom>
            <a:avLst/>
            <a:gdLst>
              <a:gd name="T0" fmla="*/ 54 w 104"/>
              <a:gd name="T1" fmla="*/ 112 h 114"/>
              <a:gd name="T2" fmla="*/ 59 w 104"/>
              <a:gd name="T3" fmla="*/ 102 h 114"/>
              <a:gd name="T4" fmla="*/ 55 w 104"/>
              <a:gd name="T5" fmla="*/ 63 h 114"/>
              <a:gd name="T6" fmla="*/ 60 w 104"/>
              <a:gd name="T7" fmla="*/ 65 h 114"/>
              <a:gd name="T8" fmla="*/ 98 w 104"/>
              <a:gd name="T9" fmla="*/ 76 h 114"/>
              <a:gd name="T10" fmla="*/ 104 w 104"/>
              <a:gd name="T11" fmla="*/ 78 h 114"/>
              <a:gd name="T12" fmla="*/ 103 w 104"/>
              <a:gd name="T13" fmla="*/ 77 h 114"/>
              <a:gd name="T14" fmla="*/ 96 w 104"/>
              <a:gd name="T15" fmla="*/ 69 h 114"/>
              <a:gd name="T16" fmla="*/ 58 w 104"/>
              <a:gd name="T17" fmla="*/ 57 h 114"/>
              <a:gd name="T18" fmla="*/ 63 w 104"/>
              <a:gd name="T19" fmla="*/ 54 h 114"/>
              <a:gd name="T20" fmla="*/ 92 w 104"/>
              <a:gd name="T21" fmla="*/ 26 h 114"/>
              <a:gd name="T22" fmla="*/ 96 w 104"/>
              <a:gd name="T23" fmla="*/ 22 h 114"/>
              <a:gd name="T24" fmla="*/ 95 w 104"/>
              <a:gd name="T25" fmla="*/ 22 h 114"/>
              <a:gd name="T26" fmla="*/ 84 w 104"/>
              <a:gd name="T27" fmla="*/ 24 h 114"/>
              <a:gd name="T28" fmla="*/ 56 w 104"/>
              <a:gd name="T29" fmla="*/ 52 h 114"/>
              <a:gd name="T30" fmla="*/ 53 w 104"/>
              <a:gd name="T31" fmla="*/ 57 h 114"/>
              <a:gd name="T32" fmla="*/ 52 w 104"/>
              <a:gd name="T33" fmla="*/ 56 h 114"/>
              <a:gd name="T34" fmla="*/ 53 w 104"/>
              <a:gd name="T35" fmla="*/ 52 h 114"/>
              <a:gd name="T36" fmla="*/ 55 w 104"/>
              <a:gd name="T37" fmla="*/ 19 h 114"/>
              <a:gd name="T38" fmla="*/ 45 w 104"/>
              <a:gd name="T39" fmla="*/ 1 h 114"/>
              <a:gd name="T40" fmla="*/ 45 w 104"/>
              <a:gd name="T41" fmla="*/ 1 h 114"/>
              <a:gd name="T42" fmla="*/ 43 w 104"/>
              <a:gd name="T43" fmla="*/ 7 h 114"/>
              <a:gd name="T44" fmla="*/ 43 w 104"/>
              <a:gd name="T45" fmla="*/ 45 h 114"/>
              <a:gd name="T46" fmla="*/ 49 w 104"/>
              <a:gd name="T47" fmla="*/ 54 h 114"/>
              <a:gd name="T48" fmla="*/ 22 w 104"/>
              <a:gd name="T49" fmla="*/ 35 h 114"/>
              <a:gd name="T50" fmla="*/ 3 w 104"/>
              <a:gd name="T51" fmla="*/ 34 h 114"/>
              <a:gd name="T52" fmla="*/ 0 w 104"/>
              <a:gd name="T53" fmla="*/ 33 h 114"/>
              <a:gd name="T54" fmla="*/ 3 w 104"/>
              <a:gd name="T55" fmla="*/ 35 h 114"/>
              <a:gd name="T56" fmla="*/ 25 w 104"/>
              <a:gd name="T57" fmla="*/ 58 h 114"/>
              <a:gd name="T58" fmla="*/ 52 w 104"/>
              <a:gd name="T59" fmla="*/ 57 h 114"/>
              <a:gd name="T60" fmla="*/ 50 w 104"/>
              <a:gd name="T61" fmla="*/ 57 h 114"/>
              <a:gd name="T62" fmla="*/ 42 w 104"/>
              <a:gd name="T63" fmla="*/ 60 h 114"/>
              <a:gd name="T64" fmla="*/ 10 w 104"/>
              <a:gd name="T65" fmla="*/ 84 h 114"/>
              <a:gd name="T66" fmla="*/ 5 w 104"/>
              <a:gd name="T67" fmla="*/ 88 h 114"/>
              <a:gd name="T68" fmla="*/ 7 w 104"/>
              <a:gd name="T69" fmla="*/ 88 h 114"/>
              <a:gd name="T70" fmla="*/ 17 w 104"/>
              <a:gd name="T71" fmla="*/ 87 h 114"/>
              <a:gd name="T72" fmla="*/ 48 w 104"/>
              <a:gd name="T73" fmla="*/ 63 h 114"/>
              <a:gd name="T74" fmla="*/ 52 w 104"/>
              <a:gd name="T75" fmla="*/ 58 h 114"/>
              <a:gd name="T76" fmla="*/ 51 w 104"/>
              <a:gd name="T77" fmla="*/ 61 h 114"/>
              <a:gd name="T78" fmla="*/ 46 w 104"/>
              <a:gd name="T79" fmla="*/ 94 h 114"/>
              <a:gd name="T80" fmla="*/ 53 w 104"/>
              <a:gd name="T81" fmla="*/ 112 h 114"/>
              <a:gd name="T82" fmla="*/ 53 w 104"/>
              <a:gd name="T83" fmla="*/ 57 h 114"/>
              <a:gd name="T84" fmla="*/ 53 w 104"/>
              <a:gd name="T85" fmla="*/ 57 h 114"/>
              <a:gd name="T86" fmla="*/ 52 w 104"/>
              <a:gd name="T87" fmla="*/ 57 h 114"/>
              <a:gd name="T88" fmla="*/ 53 w 104"/>
              <a:gd name="T89" fmla="*/ 57 h 114"/>
              <a:gd name="T90" fmla="*/ 53 w 104"/>
              <a:gd name="T91" fmla="*/ 57 h 1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04" h="114">
                <a:moveTo>
                  <a:pt x="53" y="114"/>
                </a:moveTo>
                <a:cubicBezTo>
                  <a:pt x="53" y="113"/>
                  <a:pt x="53" y="113"/>
                  <a:pt x="53" y="113"/>
                </a:cubicBezTo>
                <a:cubicBezTo>
                  <a:pt x="54" y="112"/>
                  <a:pt x="54" y="112"/>
                  <a:pt x="54" y="112"/>
                </a:cubicBezTo>
                <a:cubicBezTo>
                  <a:pt x="54" y="111"/>
                  <a:pt x="54" y="111"/>
                  <a:pt x="55" y="110"/>
                </a:cubicBezTo>
                <a:cubicBezTo>
                  <a:pt x="55" y="109"/>
                  <a:pt x="56" y="108"/>
                  <a:pt x="56" y="106"/>
                </a:cubicBezTo>
                <a:cubicBezTo>
                  <a:pt x="57" y="105"/>
                  <a:pt x="58" y="104"/>
                  <a:pt x="59" y="102"/>
                </a:cubicBezTo>
                <a:cubicBezTo>
                  <a:pt x="63" y="96"/>
                  <a:pt x="67" y="89"/>
                  <a:pt x="66" y="81"/>
                </a:cubicBezTo>
                <a:cubicBezTo>
                  <a:pt x="65" y="77"/>
                  <a:pt x="63" y="73"/>
                  <a:pt x="60" y="69"/>
                </a:cubicBezTo>
                <a:cubicBezTo>
                  <a:pt x="59" y="67"/>
                  <a:pt x="56" y="66"/>
                  <a:pt x="55" y="63"/>
                </a:cubicBezTo>
                <a:cubicBezTo>
                  <a:pt x="55" y="62"/>
                  <a:pt x="54" y="60"/>
                  <a:pt x="54" y="59"/>
                </a:cubicBezTo>
                <a:cubicBezTo>
                  <a:pt x="54" y="60"/>
                  <a:pt x="54" y="60"/>
                  <a:pt x="55" y="60"/>
                </a:cubicBezTo>
                <a:cubicBezTo>
                  <a:pt x="57" y="62"/>
                  <a:pt x="58" y="63"/>
                  <a:pt x="60" y="65"/>
                </a:cubicBezTo>
                <a:cubicBezTo>
                  <a:pt x="62" y="68"/>
                  <a:pt x="65" y="71"/>
                  <a:pt x="68" y="73"/>
                </a:cubicBezTo>
                <a:cubicBezTo>
                  <a:pt x="72" y="77"/>
                  <a:pt x="78" y="78"/>
                  <a:pt x="83" y="78"/>
                </a:cubicBezTo>
                <a:cubicBezTo>
                  <a:pt x="88" y="78"/>
                  <a:pt x="93" y="75"/>
                  <a:pt x="98" y="76"/>
                </a:cubicBezTo>
                <a:cubicBezTo>
                  <a:pt x="99" y="76"/>
                  <a:pt x="100" y="77"/>
                  <a:pt x="101" y="77"/>
                </a:cubicBezTo>
                <a:cubicBezTo>
                  <a:pt x="102" y="77"/>
                  <a:pt x="102" y="78"/>
                  <a:pt x="103" y="78"/>
                </a:cubicBezTo>
                <a:cubicBezTo>
                  <a:pt x="104" y="78"/>
                  <a:pt x="104" y="78"/>
                  <a:pt x="104" y="78"/>
                </a:cubicBezTo>
                <a:cubicBezTo>
                  <a:pt x="104" y="79"/>
                  <a:pt x="104" y="79"/>
                  <a:pt x="104" y="79"/>
                </a:cubicBezTo>
                <a:cubicBezTo>
                  <a:pt x="104" y="78"/>
                  <a:pt x="104" y="78"/>
                  <a:pt x="103" y="78"/>
                </a:cubicBezTo>
                <a:cubicBezTo>
                  <a:pt x="103" y="77"/>
                  <a:pt x="103" y="77"/>
                  <a:pt x="103" y="77"/>
                </a:cubicBezTo>
                <a:cubicBezTo>
                  <a:pt x="102" y="77"/>
                  <a:pt x="102" y="76"/>
                  <a:pt x="101" y="76"/>
                </a:cubicBezTo>
                <a:cubicBezTo>
                  <a:pt x="100" y="75"/>
                  <a:pt x="100" y="74"/>
                  <a:pt x="99" y="73"/>
                </a:cubicBezTo>
                <a:cubicBezTo>
                  <a:pt x="98" y="72"/>
                  <a:pt x="97" y="70"/>
                  <a:pt x="96" y="69"/>
                </a:cubicBezTo>
                <a:cubicBezTo>
                  <a:pt x="92" y="63"/>
                  <a:pt x="86" y="56"/>
                  <a:pt x="79" y="54"/>
                </a:cubicBezTo>
                <a:cubicBezTo>
                  <a:pt x="74" y="53"/>
                  <a:pt x="70" y="53"/>
                  <a:pt x="66" y="55"/>
                </a:cubicBezTo>
                <a:cubicBezTo>
                  <a:pt x="63" y="56"/>
                  <a:pt x="61" y="57"/>
                  <a:pt x="58" y="57"/>
                </a:cubicBezTo>
                <a:cubicBezTo>
                  <a:pt x="56" y="58"/>
                  <a:pt x="55" y="58"/>
                  <a:pt x="53" y="57"/>
                </a:cubicBezTo>
                <a:cubicBezTo>
                  <a:pt x="54" y="57"/>
                  <a:pt x="56" y="56"/>
                  <a:pt x="57" y="56"/>
                </a:cubicBezTo>
                <a:cubicBezTo>
                  <a:pt x="59" y="55"/>
                  <a:pt x="61" y="54"/>
                  <a:pt x="63" y="54"/>
                </a:cubicBezTo>
                <a:cubicBezTo>
                  <a:pt x="67" y="53"/>
                  <a:pt x="71" y="52"/>
                  <a:pt x="75" y="50"/>
                </a:cubicBezTo>
                <a:cubicBezTo>
                  <a:pt x="79" y="48"/>
                  <a:pt x="83" y="44"/>
                  <a:pt x="85" y="40"/>
                </a:cubicBezTo>
                <a:cubicBezTo>
                  <a:pt x="88" y="35"/>
                  <a:pt x="88" y="30"/>
                  <a:pt x="92" y="26"/>
                </a:cubicBezTo>
                <a:cubicBezTo>
                  <a:pt x="92" y="25"/>
                  <a:pt x="93" y="24"/>
                  <a:pt x="94" y="23"/>
                </a:cubicBezTo>
                <a:cubicBezTo>
                  <a:pt x="94" y="23"/>
                  <a:pt x="95" y="22"/>
                  <a:pt x="95" y="22"/>
                </a:cubicBezTo>
                <a:cubicBezTo>
                  <a:pt x="96" y="22"/>
                  <a:pt x="96" y="22"/>
                  <a:pt x="96" y="22"/>
                </a:cubicBezTo>
                <a:cubicBezTo>
                  <a:pt x="97" y="21"/>
                  <a:pt x="97" y="21"/>
                  <a:pt x="97" y="21"/>
                </a:cubicBezTo>
                <a:cubicBezTo>
                  <a:pt x="96" y="21"/>
                  <a:pt x="96" y="22"/>
                  <a:pt x="96" y="22"/>
                </a:cubicBezTo>
                <a:cubicBezTo>
                  <a:pt x="95" y="22"/>
                  <a:pt x="95" y="22"/>
                  <a:pt x="95" y="22"/>
                </a:cubicBezTo>
                <a:cubicBezTo>
                  <a:pt x="94" y="22"/>
                  <a:pt x="93" y="22"/>
                  <a:pt x="93" y="22"/>
                </a:cubicBezTo>
                <a:cubicBezTo>
                  <a:pt x="91" y="23"/>
                  <a:pt x="90" y="23"/>
                  <a:pt x="89" y="23"/>
                </a:cubicBezTo>
                <a:cubicBezTo>
                  <a:pt x="87" y="24"/>
                  <a:pt x="86" y="24"/>
                  <a:pt x="84" y="24"/>
                </a:cubicBezTo>
                <a:cubicBezTo>
                  <a:pt x="77" y="25"/>
                  <a:pt x="68" y="26"/>
                  <a:pt x="63" y="32"/>
                </a:cubicBezTo>
                <a:cubicBezTo>
                  <a:pt x="60" y="35"/>
                  <a:pt x="58" y="39"/>
                  <a:pt x="57" y="44"/>
                </a:cubicBezTo>
                <a:cubicBezTo>
                  <a:pt x="57" y="46"/>
                  <a:pt x="57" y="49"/>
                  <a:pt x="56" y="52"/>
                </a:cubicBezTo>
                <a:cubicBezTo>
                  <a:pt x="55" y="53"/>
                  <a:pt x="54" y="55"/>
                  <a:pt x="53" y="57"/>
                </a:cubicBezTo>
                <a:cubicBezTo>
                  <a:pt x="53" y="57"/>
                  <a:pt x="53" y="57"/>
                  <a:pt x="53" y="57"/>
                </a:cubicBezTo>
                <a:cubicBezTo>
                  <a:pt x="53" y="57"/>
                  <a:pt x="53" y="57"/>
                  <a:pt x="53" y="57"/>
                </a:cubicBezTo>
                <a:cubicBezTo>
                  <a:pt x="53" y="56"/>
                  <a:pt x="53" y="56"/>
                  <a:pt x="53" y="56"/>
                </a:cubicBezTo>
                <a:cubicBezTo>
                  <a:pt x="53" y="57"/>
                  <a:pt x="53" y="57"/>
                  <a:pt x="53" y="57"/>
                </a:cubicBezTo>
                <a:cubicBezTo>
                  <a:pt x="52" y="56"/>
                  <a:pt x="52" y="56"/>
                  <a:pt x="52" y="56"/>
                </a:cubicBezTo>
                <a:cubicBezTo>
                  <a:pt x="53" y="57"/>
                  <a:pt x="53" y="57"/>
                  <a:pt x="53" y="57"/>
                </a:cubicBezTo>
                <a:cubicBezTo>
                  <a:pt x="52" y="57"/>
                  <a:pt x="52" y="57"/>
                  <a:pt x="52" y="57"/>
                </a:cubicBezTo>
                <a:cubicBezTo>
                  <a:pt x="52" y="55"/>
                  <a:pt x="53" y="53"/>
                  <a:pt x="53" y="52"/>
                </a:cubicBezTo>
                <a:cubicBezTo>
                  <a:pt x="53" y="50"/>
                  <a:pt x="54" y="48"/>
                  <a:pt x="55" y="46"/>
                </a:cubicBezTo>
                <a:cubicBezTo>
                  <a:pt x="56" y="42"/>
                  <a:pt x="58" y="38"/>
                  <a:pt x="58" y="34"/>
                </a:cubicBezTo>
                <a:cubicBezTo>
                  <a:pt x="59" y="29"/>
                  <a:pt x="58" y="24"/>
                  <a:pt x="55" y="19"/>
                </a:cubicBezTo>
                <a:cubicBezTo>
                  <a:pt x="53" y="15"/>
                  <a:pt x="48" y="11"/>
                  <a:pt x="46" y="6"/>
                </a:cubicBezTo>
                <a:cubicBezTo>
                  <a:pt x="46" y="5"/>
                  <a:pt x="46" y="4"/>
                  <a:pt x="46" y="3"/>
                </a:cubicBezTo>
                <a:cubicBezTo>
                  <a:pt x="46" y="3"/>
                  <a:pt x="45" y="2"/>
                  <a:pt x="45" y="1"/>
                </a:cubicBezTo>
                <a:cubicBezTo>
                  <a:pt x="45" y="1"/>
                  <a:pt x="45" y="1"/>
                  <a:pt x="45" y="1"/>
                </a:cubicBezTo>
                <a:cubicBezTo>
                  <a:pt x="45" y="0"/>
                  <a:pt x="45" y="0"/>
                  <a:pt x="45" y="0"/>
                </a:cubicBezTo>
                <a:cubicBezTo>
                  <a:pt x="45" y="0"/>
                  <a:pt x="45" y="1"/>
                  <a:pt x="45" y="1"/>
                </a:cubicBezTo>
                <a:cubicBezTo>
                  <a:pt x="45" y="2"/>
                  <a:pt x="45" y="2"/>
                  <a:pt x="45" y="2"/>
                </a:cubicBezTo>
                <a:cubicBezTo>
                  <a:pt x="45" y="2"/>
                  <a:pt x="45" y="3"/>
                  <a:pt x="44" y="4"/>
                </a:cubicBezTo>
                <a:cubicBezTo>
                  <a:pt x="44" y="5"/>
                  <a:pt x="44" y="6"/>
                  <a:pt x="43" y="7"/>
                </a:cubicBezTo>
                <a:cubicBezTo>
                  <a:pt x="42" y="9"/>
                  <a:pt x="42" y="10"/>
                  <a:pt x="41" y="12"/>
                </a:cubicBezTo>
                <a:cubicBezTo>
                  <a:pt x="38" y="18"/>
                  <a:pt x="34" y="26"/>
                  <a:pt x="36" y="34"/>
                </a:cubicBezTo>
                <a:cubicBezTo>
                  <a:pt x="38" y="38"/>
                  <a:pt x="40" y="42"/>
                  <a:pt x="43" y="45"/>
                </a:cubicBezTo>
                <a:cubicBezTo>
                  <a:pt x="45" y="47"/>
                  <a:pt x="47" y="48"/>
                  <a:pt x="49" y="50"/>
                </a:cubicBezTo>
                <a:cubicBezTo>
                  <a:pt x="50" y="52"/>
                  <a:pt x="51" y="54"/>
                  <a:pt x="52" y="57"/>
                </a:cubicBezTo>
                <a:cubicBezTo>
                  <a:pt x="51" y="56"/>
                  <a:pt x="50" y="54"/>
                  <a:pt x="49" y="54"/>
                </a:cubicBezTo>
                <a:cubicBezTo>
                  <a:pt x="47" y="52"/>
                  <a:pt x="46" y="51"/>
                  <a:pt x="44" y="49"/>
                </a:cubicBezTo>
                <a:cubicBezTo>
                  <a:pt x="42" y="46"/>
                  <a:pt x="39" y="42"/>
                  <a:pt x="36" y="40"/>
                </a:cubicBezTo>
                <a:cubicBezTo>
                  <a:pt x="32" y="36"/>
                  <a:pt x="27" y="35"/>
                  <a:pt x="22" y="35"/>
                </a:cubicBezTo>
                <a:cubicBezTo>
                  <a:pt x="20" y="35"/>
                  <a:pt x="18" y="35"/>
                  <a:pt x="15" y="35"/>
                </a:cubicBezTo>
                <a:cubicBezTo>
                  <a:pt x="12" y="36"/>
                  <a:pt x="9" y="36"/>
                  <a:pt x="6" y="35"/>
                </a:cubicBezTo>
                <a:cubicBezTo>
                  <a:pt x="5" y="35"/>
                  <a:pt x="4" y="35"/>
                  <a:pt x="3" y="34"/>
                </a:cubicBezTo>
                <a:cubicBezTo>
                  <a:pt x="3" y="34"/>
                  <a:pt x="2" y="34"/>
                  <a:pt x="2" y="33"/>
                </a:cubicBezTo>
                <a:cubicBezTo>
                  <a:pt x="1" y="33"/>
                  <a:pt x="1" y="33"/>
                  <a:pt x="1" y="33"/>
                </a:cubicBezTo>
                <a:cubicBezTo>
                  <a:pt x="0" y="33"/>
                  <a:pt x="0" y="33"/>
                  <a:pt x="0" y="33"/>
                </a:cubicBezTo>
                <a:cubicBezTo>
                  <a:pt x="1" y="33"/>
                  <a:pt x="1" y="33"/>
                  <a:pt x="1" y="33"/>
                </a:cubicBezTo>
                <a:cubicBezTo>
                  <a:pt x="2" y="34"/>
                  <a:pt x="2" y="34"/>
                  <a:pt x="2" y="34"/>
                </a:cubicBezTo>
                <a:cubicBezTo>
                  <a:pt x="2" y="35"/>
                  <a:pt x="3" y="35"/>
                  <a:pt x="3" y="35"/>
                </a:cubicBezTo>
                <a:cubicBezTo>
                  <a:pt x="4" y="37"/>
                  <a:pt x="5" y="38"/>
                  <a:pt x="6" y="39"/>
                </a:cubicBezTo>
                <a:cubicBezTo>
                  <a:pt x="7" y="40"/>
                  <a:pt x="8" y="41"/>
                  <a:pt x="8" y="43"/>
                </a:cubicBezTo>
                <a:cubicBezTo>
                  <a:pt x="12" y="49"/>
                  <a:pt x="17" y="56"/>
                  <a:pt x="25" y="58"/>
                </a:cubicBezTo>
                <a:cubicBezTo>
                  <a:pt x="29" y="60"/>
                  <a:pt x="33" y="60"/>
                  <a:pt x="38" y="58"/>
                </a:cubicBezTo>
                <a:cubicBezTo>
                  <a:pt x="40" y="58"/>
                  <a:pt x="43" y="56"/>
                  <a:pt x="45" y="56"/>
                </a:cubicBezTo>
                <a:cubicBezTo>
                  <a:pt x="48" y="56"/>
                  <a:pt x="50" y="56"/>
                  <a:pt x="52" y="57"/>
                </a:cubicBezTo>
                <a:cubicBezTo>
                  <a:pt x="52" y="57"/>
                  <a:pt x="52" y="57"/>
                  <a:pt x="52" y="57"/>
                </a:cubicBezTo>
                <a:cubicBezTo>
                  <a:pt x="51" y="57"/>
                  <a:pt x="51" y="57"/>
                  <a:pt x="51" y="57"/>
                </a:cubicBezTo>
                <a:cubicBezTo>
                  <a:pt x="50" y="57"/>
                  <a:pt x="50" y="57"/>
                  <a:pt x="50" y="57"/>
                </a:cubicBezTo>
                <a:cubicBezTo>
                  <a:pt x="51" y="57"/>
                  <a:pt x="51" y="57"/>
                  <a:pt x="51" y="57"/>
                </a:cubicBezTo>
                <a:cubicBezTo>
                  <a:pt x="50" y="58"/>
                  <a:pt x="49" y="58"/>
                  <a:pt x="48" y="58"/>
                </a:cubicBezTo>
                <a:cubicBezTo>
                  <a:pt x="46" y="59"/>
                  <a:pt x="44" y="59"/>
                  <a:pt x="42" y="60"/>
                </a:cubicBezTo>
                <a:cubicBezTo>
                  <a:pt x="38" y="60"/>
                  <a:pt x="33" y="60"/>
                  <a:pt x="30" y="62"/>
                </a:cubicBezTo>
                <a:cubicBezTo>
                  <a:pt x="25" y="63"/>
                  <a:pt x="21" y="67"/>
                  <a:pt x="18" y="71"/>
                </a:cubicBezTo>
                <a:cubicBezTo>
                  <a:pt x="15" y="75"/>
                  <a:pt x="14" y="81"/>
                  <a:pt x="10" y="84"/>
                </a:cubicBezTo>
                <a:cubicBezTo>
                  <a:pt x="9" y="85"/>
                  <a:pt x="8" y="86"/>
                  <a:pt x="7" y="87"/>
                </a:cubicBezTo>
                <a:cubicBezTo>
                  <a:pt x="7" y="87"/>
                  <a:pt x="6" y="87"/>
                  <a:pt x="6" y="87"/>
                </a:cubicBezTo>
                <a:cubicBezTo>
                  <a:pt x="5" y="88"/>
                  <a:pt x="5" y="88"/>
                  <a:pt x="5" y="88"/>
                </a:cubicBezTo>
                <a:cubicBezTo>
                  <a:pt x="5" y="88"/>
                  <a:pt x="5" y="88"/>
                  <a:pt x="5" y="88"/>
                </a:cubicBezTo>
                <a:cubicBezTo>
                  <a:pt x="5" y="88"/>
                  <a:pt x="5" y="88"/>
                  <a:pt x="6" y="88"/>
                </a:cubicBezTo>
                <a:cubicBezTo>
                  <a:pt x="7" y="88"/>
                  <a:pt x="7" y="88"/>
                  <a:pt x="7" y="88"/>
                </a:cubicBezTo>
                <a:cubicBezTo>
                  <a:pt x="7" y="88"/>
                  <a:pt x="8" y="88"/>
                  <a:pt x="8" y="87"/>
                </a:cubicBezTo>
                <a:cubicBezTo>
                  <a:pt x="10" y="87"/>
                  <a:pt x="11" y="87"/>
                  <a:pt x="12" y="87"/>
                </a:cubicBezTo>
                <a:cubicBezTo>
                  <a:pt x="14" y="87"/>
                  <a:pt x="16" y="87"/>
                  <a:pt x="17" y="87"/>
                </a:cubicBezTo>
                <a:cubicBezTo>
                  <a:pt x="25" y="87"/>
                  <a:pt x="33" y="86"/>
                  <a:pt x="39" y="81"/>
                </a:cubicBezTo>
                <a:cubicBezTo>
                  <a:pt x="42" y="78"/>
                  <a:pt x="45" y="75"/>
                  <a:pt x="46" y="70"/>
                </a:cubicBezTo>
                <a:cubicBezTo>
                  <a:pt x="47" y="68"/>
                  <a:pt x="47" y="65"/>
                  <a:pt x="48" y="63"/>
                </a:cubicBezTo>
                <a:cubicBezTo>
                  <a:pt x="49" y="61"/>
                  <a:pt x="51" y="59"/>
                  <a:pt x="52" y="58"/>
                </a:cubicBezTo>
                <a:cubicBezTo>
                  <a:pt x="52" y="58"/>
                  <a:pt x="52" y="58"/>
                  <a:pt x="52" y="58"/>
                </a:cubicBezTo>
                <a:cubicBezTo>
                  <a:pt x="52" y="58"/>
                  <a:pt x="52" y="58"/>
                  <a:pt x="52" y="58"/>
                </a:cubicBezTo>
                <a:cubicBezTo>
                  <a:pt x="52" y="58"/>
                  <a:pt x="52" y="58"/>
                  <a:pt x="52" y="58"/>
                </a:cubicBezTo>
                <a:cubicBezTo>
                  <a:pt x="52" y="58"/>
                  <a:pt x="52" y="58"/>
                  <a:pt x="52" y="58"/>
                </a:cubicBezTo>
                <a:cubicBezTo>
                  <a:pt x="52" y="59"/>
                  <a:pt x="52" y="60"/>
                  <a:pt x="51" y="61"/>
                </a:cubicBezTo>
                <a:cubicBezTo>
                  <a:pt x="51" y="63"/>
                  <a:pt x="50" y="65"/>
                  <a:pt x="49" y="67"/>
                </a:cubicBezTo>
                <a:cubicBezTo>
                  <a:pt x="47" y="71"/>
                  <a:pt x="45" y="75"/>
                  <a:pt x="44" y="78"/>
                </a:cubicBezTo>
                <a:cubicBezTo>
                  <a:pt x="43" y="83"/>
                  <a:pt x="44" y="89"/>
                  <a:pt x="46" y="94"/>
                </a:cubicBezTo>
                <a:cubicBezTo>
                  <a:pt x="48" y="98"/>
                  <a:pt x="52" y="102"/>
                  <a:pt x="53" y="107"/>
                </a:cubicBezTo>
                <a:cubicBezTo>
                  <a:pt x="53" y="108"/>
                  <a:pt x="53" y="109"/>
                  <a:pt x="53" y="111"/>
                </a:cubicBezTo>
                <a:cubicBezTo>
                  <a:pt x="53" y="111"/>
                  <a:pt x="53" y="112"/>
                  <a:pt x="53" y="112"/>
                </a:cubicBezTo>
                <a:cubicBezTo>
                  <a:pt x="53" y="113"/>
                  <a:pt x="53" y="113"/>
                  <a:pt x="53" y="113"/>
                </a:cubicBezTo>
                <a:cubicBezTo>
                  <a:pt x="53" y="114"/>
                  <a:pt x="53" y="114"/>
                  <a:pt x="53" y="114"/>
                </a:cubicBezTo>
                <a:moveTo>
                  <a:pt x="53" y="57"/>
                </a:moveTo>
                <a:cubicBezTo>
                  <a:pt x="53" y="57"/>
                  <a:pt x="53" y="57"/>
                  <a:pt x="53" y="57"/>
                </a:cubicBezTo>
                <a:cubicBezTo>
                  <a:pt x="52" y="57"/>
                  <a:pt x="52" y="57"/>
                  <a:pt x="52" y="57"/>
                </a:cubicBezTo>
                <a:cubicBezTo>
                  <a:pt x="53" y="57"/>
                  <a:pt x="53" y="57"/>
                  <a:pt x="53" y="57"/>
                </a:cubicBezTo>
                <a:moveTo>
                  <a:pt x="52" y="57"/>
                </a:moveTo>
                <a:cubicBezTo>
                  <a:pt x="53" y="57"/>
                  <a:pt x="53" y="57"/>
                  <a:pt x="53" y="57"/>
                </a:cubicBezTo>
                <a:cubicBezTo>
                  <a:pt x="52" y="57"/>
                  <a:pt x="52" y="57"/>
                  <a:pt x="52" y="57"/>
                </a:cubicBezTo>
                <a:cubicBezTo>
                  <a:pt x="52" y="57"/>
                  <a:pt x="52" y="57"/>
                  <a:pt x="52" y="57"/>
                </a:cubicBezTo>
                <a:cubicBezTo>
                  <a:pt x="52" y="57"/>
                  <a:pt x="52" y="57"/>
                  <a:pt x="52" y="57"/>
                </a:cubicBezTo>
                <a:moveTo>
                  <a:pt x="53" y="57"/>
                </a:moveTo>
                <a:cubicBezTo>
                  <a:pt x="53" y="57"/>
                  <a:pt x="53" y="57"/>
                  <a:pt x="53" y="57"/>
                </a:cubicBezTo>
                <a:cubicBezTo>
                  <a:pt x="53" y="57"/>
                  <a:pt x="53" y="57"/>
                  <a:pt x="53" y="57"/>
                </a:cubicBezTo>
                <a:cubicBezTo>
                  <a:pt x="53" y="57"/>
                  <a:pt x="53" y="57"/>
                  <a:pt x="53" y="57"/>
                </a:cubicBezTo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90" name="Freeform 180"/>
          <p:cNvSpPr>
            <a:spLocks noEditPoints="1"/>
          </p:cNvSpPr>
          <p:nvPr/>
        </p:nvSpPr>
        <p:spPr bwMode="auto">
          <a:xfrm>
            <a:off x="9313230" y="5534209"/>
            <a:ext cx="350890" cy="388105"/>
          </a:xfrm>
          <a:custGeom>
            <a:avLst/>
            <a:gdLst>
              <a:gd name="T0" fmla="*/ 51 w 99"/>
              <a:gd name="T1" fmla="*/ 107 h 109"/>
              <a:gd name="T2" fmla="*/ 56 w 99"/>
              <a:gd name="T3" fmla="*/ 98 h 109"/>
              <a:gd name="T4" fmla="*/ 52 w 99"/>
              <a:gd name="T5" fmla="*/ 61 h 109"/>
              <a:gd name="T6" fmla="*/ 56 w 99"/>
              <a:gd name="T7" fmla="*/ 62 h 109"/>
              <a:gd name="T8" fmla="*/ 93 w 99"/>
              <a:gd name="T9" fmla="*/ 73 h 109"/>
              <a:gd name="T10" fmla="*/ 98 w 99"/>
              <a:gd name="T11" fmla="*/ 75 h 109"/>
              <a:gd name="T12" fmla="*/ 97 w 99"/>
              <a:gd name="T13" fmla="*/ 74 h 109"/>
              <a:gd name="T14" fmla="*/ 91 w 99"/>
              <a:gd name="T15" fmla="*/ 66 h 109"/>
              <a:gd name="T16" fmla="*/ 55 w 99"/>
              <a:gd name="T17" fmla="*/ 55 h 109"/>
              <a:gd name="T18" fmla="*/ 59 w 99"/>
              <a:gd name="T19" fmla="*/ 52 h 109"/>
              <a:gd name="T20" fmla="*/ 87 w 99"/>
              <a:gd name="T21" fmla="*/ 25 h 109"/>
              <a:gd name="T22" fmla="*/ 91 w 99"/>
              <a:gd name="T23" fmla="*/ 21 h 109"/>
              <a:gd name="T24" fmla="*/ 90 w 99"/>
              <a:gd name="T25" fmla="*/ 21 h 109"/>
              <a:gd name="T26" fmla="*/ 80 w 99"/>
              <a:gd name="T27" fmla="*/ 24 h 109"/>
              <a:gd name="T28" fmla="*/ 53 w 99"/>
              <a:gd name="T29" fmla="*/ 50 h 109"/>
              <a:gd name="T30" fmla="*/ 50 w 99"/>
              <a:gd name="T31" fmla="*/ 55 h 109"/>
              <a:gd name="T32" fmla="*/ 49 w 99"/>
              <a:gd name="T33" fmla="*/ 54 h 109"/>
              <a:gd name="T34" fmla="*/ 50 w 99"/>
              <a:gd name="T35" fmla="*/ 50 h 109"/>
              <a:gd name="T36" fmla="*/ 52 w 99"/>
              <a:gd name="T37" fmla="*/ 19 h 109"/>
              <a:gd name="T38" fmla="*/ 43 w 99"/>
              <a:gd name="T39" fmla="*/ 2 h 109"/>
              <a:gd name="T40" fmla="*/ 43 w 99"/>
              <a:gd name="T41" fmla="*/ 1 h 109"/>
              <a:gd name="T42" fmla="*/ 40 w 99"/>
              <a:gd name="T43" fmla="*/ 8 h 109"/>
              <a:gd name="T44" fmla="*/ 41 w 99"/>
              <a:gd name="T45" fmla="*/ 43 h 109"/>
              <a:gd name="T46" fmla="*/ 46 w 99"/>
              <a:gd name="T47" fmla="*/ 52 h 109"/>
              <a:gd name="T48" fmla="*/ 20 w 99"/>
              <a:gd name="T49" fmla="*/ 34 h 109"/>
              <a:gd name="T50" fmla="*/ 3 w 99"/>
              <a:gd name="T51" fmla="*/ 33 h 109"/>
              <a:gd name="T52" fmla="*/ 0 w 99"/>
              <a:gd name="T53" fmla="*/ 32 h 109"/>
              <a:gd name="T54" fmla="*/ 2 w 99"/>
              <a:gd name="T55" fmla="*/ 34 h 109"/>
              <a:gd name="T56" fmla="*/ 23 w 99"/>
              <a:gd name="T57" fmla="*/ 56 h 109"/>
              <a:gd name="T58" fmla="*/ 49 w 99"/>
              <a:gd name="T59" fmla="*/ 55 h 109"/>
              <a:gd name="T60" fmla="*/ 48 w 99"/>
              <a:gd name="T61" fmla="*/ 55 h 109"/>
              <a:gd name="T62" fmla="*/ 39 w 99"/>
              <a:gd name="T63" fmla="*/ 58 h 109"/>
              <a:gd name="T64" fmla="*/ 9 w 99"/>
              <a:gd name="T65" fmla="*/ 81 h 109"/>
              <a:gd name="T66" fmla="*/ 4 w 99"/>
              <a:gd name="T67" fmla="*/ 84 h 109"/>
              <a:gd name="T68" fmla="*/ 6 w 99"/>
              <a:gd name="T69" fmla="*/ 84 h 109"/>
              <a:gd name="T70" fmla="*/ 16 w 99"/>
              <a:gd name="T71" fmla="*/ 83 h 109"/>
              <a:gd name="T72" fmla="*/ 46 w 99"/>
              <a:gd name="T73" fmla="*/ 60 h 109"/>
              <a:gd name="T74" fmla="*/ 49 w 99"/>
              <a:gd name="T75" fmla="*/ 56 h 109"/>
              <a:gd name="T76" fmla="*/ 48 w 99"/>
              <a:gd name="T77" fmla="*/ 59 h 109"/>
              <a:gd name="T78" fmla="*/ 43 w 99"/>
              <a:gd name="T79" fmla="*/ 90 h 109"/>
              <a:gd name="T80" fmla="*/ 50 w 99"/>
              <a:gd name="T81" fmla="*/ 108 h 109"/>
              <a:gd name="T82" fmla="*/ 50 w 99"/>
              <a:gd name="T83" fmla="*/ 55 h 109"/>
              <a:gd name="T84" fmla="*/ 50 w 99"/>
              <a:gd name="T85" fmla="*/ 55 h 109"/>
              <a:gd name="T86" fmla="*/ 49 w 99"/>
              <a:gd name="T87" fmla="*/ 55 h 109"/>
              <a:gd name="T88" fmla="*/ 50 w 99"/>
              <a:gd name="T89" fmla="*/ 55 h 109"/>
              <a:gd name="T90" fmla="*/ 50 w 99"/>
              <a:gd name="T91" fmla="*/ 55 h 1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99" h="109">
                <a:moveTo>
                  <a:pt x="50" y="109"/>
                </a:moveTo>
                <a:cubicBezTo>
                  <a:pt x="50" y="109"/>
                  <a:pt x="50" y="109"/>
                  <a:pt x="50" y="108"/>
                </a:cubicBezTo>
                <a:cubicBezTo>
                  <a:pt x="51" y="107"/>
                  <a:pt x="51" y="107"/>
                  <a:pt x="51" y="107"/>
                </a:cubicBezTo>
                <a:cubicBezTo>
                  <a:pt x="51" y="107"/>
                  <a:pt x="51" y="106"/>
                  <a:pt x="51" y="106"/>
                </a:cubicBezTo>
                <a:cubicBezTo>
                  <a:pt x="52" y="105"/>
                  <a:pt x="53" y="103"/>
                  <a:pt x="53" y="102"/>
                </a:cubicBezTo>
                <a:cubicBezTo>
                  <a:pt x="54" y="101"/>
                  <a:pt x="55" y="100"/>
                  <a:pt x="56" y="98"/>
                </a:cubicBezTo>
                <a:cubicBezTo>
                  <a:pt x="60" y="92"/>
                  <a:pt x="64" y="85"/>
                  <a:pt x="62" y="78"/>
                </a:cubicBezTo>
                <a:cubicBezTo>
                  <a:pt x="62" y="74"/>
                  <a:pt x="60" y="70"/>
                  <a:pt x="57" y="67"/>
                </a:cubicBezTo>
                <a:cubicBezTo>
                  <a:pt x="55" y="65"/>
                  <a:pt x="53" y="63"/>
                  <a:pt x="52" y="61"/>
                </a:cubicBezTo>
                <a:cubicBezTo>
                  <a:pt x="51" y="60"/>
                  <a:pt x="51" y="58"/>
                  <a:pt x="50" y="57"/>
                </a:cubicBezTo>
                <a:cubicBezTo>
                  <a:pt x="51" y="57"/>
                  <a:pt x="51" y="58"/>
                  <a:pt x="52" y="58"/>
                </a:cubicBezTo>
                <a:cubicBezTo>
                  <a:pt x="53" y="59"/>
                  <a:pt x="55" y="61"/>
                  <a:pt x="56" y="62"/>
                </a:cubicBezTo>
                <a:cubicBezTo>
                  <a:pt x="59" y="65"/>
                  <a:pt x="61" y="68"/>
                  <a:pt x="64" y="71"/>
                </a:cubicBezTo>
                <a:cubicBezTo>
                  <a:pt x="68" y="74"/>
                  <a:pt x="73" y="75"/>
                  <a:pt x="78" y="75"/>
                </a:cubicBezTo>
                <a:cubicBezTo>
                  <a:pt x="83" y="75"/>
                  <a:pt x="88" y="73"/>
                  <a:pt x="93" y="73"/>
                </a:cubicBezTo>
                <a:cubicBezTo>
                  <a:pt x="94" y="74"/>
                  <a:pt x="95" y="74"/>
                  <a:pt x="96" y="74"/>
                </a:cubicBezTo>
                <a:cubicBezTo>
                  <a:pt x="97" y="74"/>
                  <a:pt x="97" y="75"/>
                  <a:pt x="98" y="75"/>
                </a:cubicBezTo>
                <a:cubicBezTo>
                  <a:pt x="98" y="75"/>
                  <a:pt x="98" y="75"/>
                  <a:pt x="98" y="75"/>
                </a:cubicBezTo>
                <a:cubicBezTo>
                  <a:pt x="99" y="76"/>
                  <a:pt x="99" y="76"/>
                  <a:pt x="99" y="76"/>
                </a:cubicBezTo>
                <a:cubicBezTo>
                  <a:pt x="98" y="75"/>
                  <a:pt x="98" y="75"/>
                  <a:pt x="98" y="75"/>
                </a:cubicBezTo>
                <a:cubicBezTo>
                  <a:pt x="97" y="74"/>
                  <a:pt x="97" y="74"/>
                  <a:pt x="97" y="74"/>
                </a:cubicBezTo>
                <a:cubicBezTo>
                  <a:pt x="97" y="74"/>
                  <a:pt x="97" y="73"/>
                  <a:pt x="96" y="73"/>
                </a:cubicBezTo>
                <a:cubicBezTo>
                  <a:pt x="95" y="72"/>
                  <a:pt x="94" y="71"/>
                  <a:pt x="94" y="70"/>
                </a:cubicBezTo>
                <a:cubicBezTo>
                  <a:pt x="93" y="69"/>
                  <a:pt x="92" y="68"/>
                  <a:pt x="91" y="66"/>
                </a:cubicBezTo>
                <a:cubicBezTo>
                  <a:pt x="87" y="60"/>
                  <a:pt x="82" y="54"/>
                  <a:pt x="74" y="52"/>
                </a:cubicBezTo>
                <a:cubicBezTo>
                  <a:pt x="70" y="51"/>
                  <a:pt x="66" y="52"/>
                  <a:pt x="62" y="53"/>
                </a:cubicBezTo>
                <a:cubicBezTo>
                  <a:pt x="60" y="54"/>
                  <a:pt x="58" y="55"/>
                  <a:pt x="55" y="55"/>
                </a:cubicBezTo>
                <a:cubicBezTo>
                  <a:pt x="53" y="55"/>
                  <a:pt x="52" y="55"/>
                  <a:pt x="50" y="55"/>
                </a:cubicBezTo>
                <a:cubicBezTo>
                  <a:pt x="51" y="55"/>
                  <a:pt x="53" y="54"/>
                  <a:pt x="54" y="54"/>
                </a:cubicBezTo>
                <a:cubicBezTo>
                  <a:pt x="55" y="53"/>
                  <a:pt x="57" y="52"/>
                  <a:pt x="59" y="52"/>
                </a:cubicBezTo>
                <a:cubicBezTo>
                  <a:pt x="63" y="51"/>
                  <a:pt x="67" y="50"/>
                  <a:pt x="71" y="49"/>
                </a:cubicBezTo>
                <a:cubicBezTo>
                  <a:pt x="75" y="47"/>
                  <a:pt x="79" y="43"/>
                  <a:pt x="81" y="39"/>
                </a:cubicBezTo>
                <a:cubicBezTo>
                  <a:pt x="83" y="34"/>
                  <a:pt x="84" y="29"/>
                  <a:pt x="87" y="25"/>
                </a:cubicBezTo>
                <a:cubicBezTo>
                  <a:pt x="87" y="24"/>
                  <a:pt x="88" y="23"/>
                  <a:pt x="89" y="23"/>
                </a:cubicBezTo>
                <a:cubicBezTo>
                  <a:pt x="89" y="22"/>
                  <a:pt x="90" y="22"/>
                  <a:pt x="90" y="22"/>
                </a:cubicBezTo>
                <a:cubicBezTo>
                  <a:pt x="91" y="21"/>
                  <a:pt x="91" y="21"/>
                  <a:pt x="91" y="21"/>
                </a:cubicBezTo>
                <a:cubicBezTo>
                  <a:pt x="92" y="21"/>
                  <a:pt x="92" y="21"/>
                  <a:pt x="92" y="21"/>
                </a:cubicBezTo>
                <a:cubicBezTo>
                  <a:pt x="91" y="21"/>
                  <a:pt x="91" y="21"/>
                  <a:pt x="91" y="21"/>
                </a:cubicBezTo>
                <a:cubicBezTo>
                  <a:pt x="90" y="21"/>
                  <a:pt x="90" y="21"/>
                  <a:pt x="90" y="21"/>
                </a:cubicBezTo>
                <a:cubicBezTo>
                  <a:pt x="89" y="22"/>
                  <a:pt x="89" y="22"/>
                  <a:pt x="88" y="22"/>
                </a:cubicBezTo>
                <a:cubicBezTo>
                  <a:pt x="87" y="22"/>
                  <a:pt x="85" y="23"/>
                  <a:pt x="84" y="23"/>
                </a:cubicBezTo>
                <a:cubicBezTo>
                  <a:pt x="83" y="23"/>
                  <a:pt x="81" y="23"/>
                  <a:pt x="80" y="24"/>
                </a:cubicBezTo>
                <a:cubicBezTo>
                  <a:pt x="72" y="24"/>
                  <a:pt x="64" y="26"/>
                  <a:pt x="59" y="31"/>
                </a:cubicBezTo>
                <a:cubicBezTo>
                  <a:pt x="57" y="34"/>
                  <a:pt x="55" y="38"/>
                  <a:pt x="54" y="42"/>
                </a:cubicBezTo>
                <a:cubicBezTo>
                  <a:pt x="54" y="45"/>
                  <a:pt x="54" y="47"/>
                  <a:pt x="53" y="50"/>
                </a:cubicBezTo>
                <a:cubicBezTo>
                  <a:pt x="52" y="52"/>
                  <a:pt x="51" y="53"/>
                  <a:pt x="50" y="55"/>
                </a:cubicBezTo>
                <a:cubicBezTo>
                  <a:pt x="50" y="55"/>
                  <a:pt x="50" y="55"/>
                  <a:pt x="50" y="55"/>
                </a:cubicBezTo>
                <a:cubicBezTo>
                  <a:pt x="50" y="55"/>
                  <a:pt x="50" y="55"/>
                  <a:pt x="50" y="55"/>
                </a:cubicBezTo>
                <a:cubicBezTo>
                  <a:pt x="50" y="54"/>
                  <a:pt x="50" y="54"/>
                  <a:pt x="50" y="54"/>
                </a:cubicBezTo>
                <a:cubicBezTo>
                  <a:pt x="50" y="55"/>
                  <a:pt x="50" y="55"/>
                  <a:pt x="50" y="55"/>
                </a:cubicBezTo>
                <a:cubicBezTo>
                  <a:pt x="49" y="54"/>
                  <a:pt x="49" y="54"/>
                  <a:pt x="49" y="54"/>
                </a:cubicBezTo>
                <a:cubicBezTo>
                  <a:pt x="50" y="55"/>
                  <a:pt x="50" y="55"/>
                  <a:pt x="50" y="55"/>
                </a:cubicBezTo>
                <a:cubicBezTo>
                  <a:pt x="49" y="55"/>
                  <a:pt x="49" y="55"/>
                  <a:pt x="49" y="55"/>
                </a:cubicBezTo>
                <a:cubicBezTo>
                  <a:pt x="49" y="53"/>
                  <a:pt x="50" y="51"/>
                  <a:pt x="50" y="50"/>
                </a:cubicBezTo>
                <a:cubicBezTo>
                  <a:pt x="50" y="48"/>
                  <a:pt x="51" y="46"/>
                  <a:pt x="52" y="44"/>
                </a:cubicBezTo>
                <a:cubicBezTo>
                  <a:pt x="53" y="40"/>
                  <a:pt x="54" y="37"/>
                  <a:pt x="55" y="33"/>
                </a:cubicBezTo>
                <a:cubicBezTo>
                  <a:pt x="56" y="28"/>
                  <a:pt x="54" y="23"/>
                  <a:pt x="52" y="19"/>
                </a:cubicBezTo>
                <a:cubicBezTo>
                  <a:pt x="50" y="15"/>
                  <a:pt x="45" y="11"/>
                  <a:pt x="44" y="7"/>
                </a:cubicBezTo>
                <a:cubicBezTo>
                  <a:pt x="43" y="6"/>
                  <a:pt x="43" y="5"/>
                  <a:pt x="43" y="4"/>
                </a:cubicBezTo>
                <a:cubicBezTo>
                  <a:pt x="43" y="3"/>
                  <a:pt x="43" y="2"/>
                  <a:pt x="43" y="2"/>
                </a:cubicBezTo>
                <a:cubicBezTo>
                  <a:pt x="43" y="1"/>
                  <a:pt x="43" y="1"/>
                  <a:pt x="43" y="1"/>
                </a:cubicBezTo>
                <a:cubicBezTo>
                  <a:pt x="43" y="0"/>
                  <a:pt x="43" y="0"/>
                  <a:pt x="43" y="0"/>
                </a:cubicBezTo>
                <a:cubicBezTo>
                  <a:pt x="43" y="1"/>
                  <a:pt x="43" y="1"/>
                  <a:pt x="43" y="1"/>
                </a:cubicBezTo>
                <a:cubicBezTo>
                  <a:pt x="42" y="2"/>
                  <a:pt x="42" y="2"/>
                  <a:pt x="42" y="2"/>
                </a:cubicBezTo>
                <a:cubicBezTo>
                  <a:pt x="42" y="3"/>
                  <a:pt x="42" y="3"/>
                  <a:pt x="42" y="4"/>
                </a:cubicBezTo>
                <a:cubicBezTo>
                  <a:pt x="41" y="5"/>
                  <a:pt x="41" y="6"/>
                  <a:pt x="40" y="8"/>
                </a:cubicBezTo>
                <a:cubicBezTo>
                  <a:pt x="40" y="9"/>
                  <a:pt x="39" y="11"/>
                  <a:pt x="39" y="12"/>
                </a:cubicBezTo>
                <a:cubicBezTo>
                  <a:pt x="35" y="18"/>
                  <a:pt x="32" y="26"/>
                  <a:pt x="34" y="33"/>
                </a:cubicBezTo>
                <a:cubicBezTo>
                  <a:pt x="35" y="37"/>
                  <a:pt x="37" y="41"/>
                  <a:pt x="41" y="43"/>
                </a:cubicBezTo>
                <a:cubicBezTo>
                  <a:pt x="43" y="45"/>
                  <a:pt x="45" y="46"/>
                  <a:pt x="46" y="49"/>
                </a:cubicBezTo>
                <a:cubicBezTo>
                  <a:pt x="47" y="51"/>
                  <a:pt x="48" y="53"/>
                  <a:pt x="49" y="55"/>
                </a:cubicBezTo>
                <a:cubicBezTo>
                  <a:pt x="48" y="54"/>
                  <a:pt x="47" y="53"/>
                  <a:pt x="46" y="52"/>
                </a:cubicBezTo>
                <a:cubicBezTo>
                  <a:pt x="44" y="50"/>
                  <a:pt x="43" y="49"/>
                  <a:pt x="42" y="47"/>
                </a:cubicBezTo>
                <a:cubicBezTo>
                  <a:pt x="39" y="44"/>
                  <a:pt x="37" y="41"/>
                  <a:pt x="34" y="39"/>
                </a:cubicBezTo>
                <a:cubicBezTo>
                  <a:pt x="30" y="35"/>
                  <a:pt x="25" y="34"/>
                  <a:pt x="20" y="34"/>
                </a:cubicBezTo>
                <a:cubicBezTo>
                  <a:pt x="18" y="34"/>
                  <a:pt x="16" y="34"/>
                  <a:pt x="14" y="34"/>
                </a:cubicBezTo>
                <a:cubicBezTo>
                  <a:pt x="11" y="35"/>
                  <a:pt x="8" y="35"/>
                  <a:pt x="6" y="34"/>
                </a:cubicBezTo>
                <a:cubicBezTo>
                  <a:pt x="5" y="34"/>
                  <a:pt x="4" y="34"/>
                  <a:pt x="3" y="33"/>
                </a:cubicBezTo>
                <a:cubicBezTo>
                  <a:pt x="2" y="33"/>
                  <a:pt x="2" y="33"/>
                  <a:pt x="1" y="33"/>
                </a:cubicBezTo>
                <a:cubicBezTo>
                  <a:pt x="0" y="32"/>
                  <a:pt x="0" y="32"/>
                  <a:pt x="0" y="32"/>
                </a:cubicBezTo>
                <a:cubicBezTo>
                  <a:pt x="0" y="32"/>
                  <a:pt x="0" y="32"/>
                  <a:pt x="0" y="32"/>
                </a:cubicBezTo>
                <a:cubicBezTo>
                  <a:pt x="0" y="32"/>
                  <a:pt x="0" y="32"/>
                  <a:pt x="0" y="32"/>
                </a:cubicBezTo>
                <a:cubicBezTo>
                  <a:pt x="1" y="33"/>
                  <a:pt x="1" y="33"/>
                  <a:pt x="1" y="33"/>
                </a:cubicBezTo>
                <a:cubicBezTo>
                  <a:pt x="2" y="34"/>
                  <a:pt x="2" y="34"/>
                  <a:pt x="2" y="34"/>
                </a:cubicBezTo>
                <a:cubicBezTo>
                  <a:pt x="3" y="35"/>
                  <a:pt x="4" y="36"/>
                  <a:pt x="5" y="38"/>
                </a:cubicBezTo>
                <a:cubicBezTo>
                  <a:pt x="6" y="39"/>
                  <a:pt x="7" y="40"/>
                  <a:pt x="7" y="41"/>
                </a:cubicBezTo>
                <a:cubicBezTo>
                  <a:pt x="11" y="48"/>
                  <a:pt x="16" y="54"/>
                  <a:pt x="23" y="56"/>
                </a:cubicBezTo>
                <a:cubicBezTo>
                  <a:pt x="27" y="57"/>
                  <a:pt x="31" y="58"/>
                  <a:pt x="35" y="56"/>
                </a:cubicBezTo>
                <a:cubicBezTo>
                  <a:pt x="38" y="56"/>
                  <a:pt x="40" y="54"/>
                  <a:pt x="43" y="54"/>
                </a:cubicBezTo>
                <a:cubicBezTo>
                  <a:pt x="45" y="54"/>
                  <a:pt x="47" y="54"/>
                  <a:pt x="49" y="55"/>
                </a:cubicBezTo>
                <a:cubicBezTo>
                  <a:pt x="49" y="55"/>
                  <a:pt x="49" y="55"/>
                  <a:pt x="49" y="55"/>
                </a:cubicBezTo>
                <a:cubicBezTo>
                  <a:pt x="49" y="55"/>
                  <a:pt x="49" y="55"/>
                  <a:pt x="49" y="55"/>
                </a:cubicBezTo>
                <a:cubicBezTo>
                  <a:pt x="48" y="55"/>
                  <a:pt x="48" y="55"/>
                  <a:pt x="48" y="55"/>
                </a:cubicBezTo>
                <a:cubicBezTo>
                  <a:pt x="48" y="55"/>
                  <a:pt x="48" y="55"/>
                  <a:pt x="48" y="55"/>
                </a:cubicBezTo>
                <a:cubicBezTo>
                  <a:pt x="47" y="56"/>
                  <a:pt x="46" y="56"/>
                  <a:pt x="45" y="56"/>
                </a:cubicBezTo>
                <a:cubicBezTo>
                  <a:pt x="43" y="57"/>
                  <a:pt x="41" y="57"/>
                  <a:pt x="39" y="58"/>
                </a:cubicBezTo>
                <a:cubicBezTo>
                  <a:pt x="35" y="58"/>
                  <a:pt x="31" y="58"/>
                  <a:pt x="28" y="59"/>
                </a:cubicBezTo>
                <a:cubicBezTo>
                  <a:pt x="23" y="61"/>
                  <a:pt x="19" y="64"/>
                  <a:pt x="16" y="68"/>
                </a:cubicBezTo>
                <a:cubicBezTo>
                  <a:pt x="13" y="72"/>
                  <a:pt x="12" y="78"/>
                  <a:pt x="9" y="81"/>
                </a:cubicBezTo>
                <a:cubicBezTo>
                  <a:pt x="8" y="82"/>
                  <a:pt x="7" y="83"/>
                  <a:pt x="6" y="83"/>
                </a:cubicBezTo>
                <a:cubicBezTo>
                  <a:pt x="6" y="84"/>
                  <a:pt x="6" y="84"/>
                  <a:pt x="5" y="84"/>
                </a:cubicBezTo>
                <a:cubicBezTo>
                  <a:pt x="4" y="84"/>
                  <a:pt x="4" y="84"/>
                  <a:pt x="4" y="84"/>
                </a:cubicBezTo>
                <a:cubicBezTo>
                  <a:pt x="4" y="85"/>
                  <a:pt x="4" y="85"/>
                  <a:pt x="4" y="85"/>
                </a:cubicBezTo>
                <a:cubicBezTo>
                  <a:pt x="4" y="85"/>
                  <a:pt x="4" y="85"/>
                  <a:pt x="5" y="85"/>
                </a:cubicBezTo>
                <a:cubicBezTo>
                  <a:pt x="6" y="84"/>
                  <a:pt x="6" y="84"/>
                  <a:pt x="6" y="84"/>
                </a:cubicBezTo>
                <a:cubicBezTo>
                  <a:pt x="6" y="84"/>
                  <a:pt x="7" y="84"/>
                  <a:pt x="7" y="84"/>
                </a:cubicBezTo>
                <a:cubicBezTo>
                  <a:pt x="9" y="84"/>
                  <a:pt x="10" y="84"/>
                  <a:pt x="11" y="84"/>
                </a:cubicBezTo>
                <a:cubicBezTo>
                  <a:pt x="13" y="83"/>
                  <a:pt x="14" y="83"/>
                  <a:pt x="16" y="83"/>
                </a:cubicBezTo>
                <a:cubicBezTo>
                  <a:pt x="23" y="84"/>
                  <a:pt x="31" y="83"/>
                  <a:pt x="37" y="78"/>
                </a:cubicBezTo>
                <a:cubicBezTo>
                  <a:pt x="40" y="75"/>
                  <a:pt x="42" y="72"/>
                  <a:pt x="43" y="68"/>
                </a:cubicBezTo>
                <a:cubicBezTo>
                  <a:pt x="44" y="65"/>
                  <a:pt x="44" y="63"/>
                  <a:pt x="46" y="60"/>
                </a:cubicBezTo>
                <a:cubicBezTo>
                  <a:pt x="47" y="59"/>
                  <a:pt x="48" y="57"/>
                  <a:pt x="49" y="56"/>
                </a:cubicBezTo>
                <a:cubicBezTo>
                  <a:pt x="49" y="56"/>
                  <a:pt x="49" y="56"/>
                  <a:pt x="49" y="56"/>
                </a:cubicBezTo>
                <a:cubicBezTo>
                  <a:pt x="49" y="56"/>
                  <a:pt x="49" y="56"/>
                  <a:pt x="49" y="56"/>
                </a:cubicBezTo>
                <a:cubicBezTo>
                  <a:pt x="49" y="56"/>
                  <a:pt x="49" y="56"/>
                  <a:pt x="49" y="56"/>
                </a:cubicBezTo>
                <a:cubicBezTo>
                  <a:pt x="49" y="56"/>
                  <a:pt x="49" y="56"/>
                  <a:pt x="49" y="56"/>
                </a:cubicBezTo>
                <a:cubicBezTo>
                  <a:pt x="49" y="57"/>
                  <a:pt x="49" y="58"/>
                  <a:pt x="48" y="59"/>
                </a:cubicBezTo>
                <a:cubicBezTo>
                  <a:pt x="48" y="61"/>
                  <a:pt x="47" y="63"/>
                  <a:pt x="46" y="65"/>
                </a:cubicBezTo>
                <a:cubicBezTo>
                  <a:pt x="45" y="68"/>
                  <a:pt x="43" y="72"/>
                  <a:pt x="42" y="76"/>
                </a:cubicBezTo>
                <a:cubicBezTo>
                  <a:pt x="40" y="80"/>
                  <a:pt x="41" y="85"/>
                  <a:pt x="43" y="90"/>
                </a:cubicBezTo>
                <a:cubicBezTo>
                  <a:pt x="45" y="94"/>
                  <a:pt x="49" y="98"/>
                  <a:pt x="50" y="103"/>
                </a:cubicBezTo>
                <a:cubicBezTo>
                  <a:pt x="50" y="104"/>
                  <a:pt x="50" y="105"/>
                  <a:pt x="50" y="106"/>
                </a:cubicBezTo>
                <a:cubicBezTo>
                  <a:pt x="50" y="107"/>
                  <a:pt x="50" y="107"/>
                  <a:pt x="50" y="108"/>
                </a:cubicBezTo>
                <a:cubicBezTo>
                  <a:pt x="50" y="109"/>
                  <a:pt x="50" y="109"/>
                  <a:pt x="50" y="109"/>
                </a:cubicBezTo>
                <a:cubicBezTo>
                  <a:pt x="50" y="109"/>
                  <a:pt x="50" y="109"/>
                  <a:pt x="50" y="109"/>
                </a:cubicBezTo>
                <a:moveTo>
                  <a:pt x="50" y="55"/>
                </a:moveTo>
                <a:cubicBezTo>
                  <a:pt x="50" y="55"/>
                  <a:pt x="50" y="55"/>
                  <a:pt x="50" y="55"/>
                </a:cubicBezTo>
                <a:cubicBezTo>
                  <a:pt x="49" y="55"/>
                  <a:pt x="49" y="55"/>
                  <a:pt x="49" y="55"/>
                </a:cubicBezTo>
                <a:cubicBezTo>
                  <a:pt x="50" y="55"/>
                  <a:pt x="50" y="55"/>
                  <a:pt x="50" y="55"/>
                </a:cubicBezTo>
                <a:moveTo>
                  <a:pt x="49" y="55"/>
                </a:moveTo>
                <a:cubicBezTo>
                  <a:pt x="49" y="55"/>
                  <a:pt x="49" y="55"/>
                  <a:pt x="49" y="55"/>
                </a:cubicBezTo>
                <a:cubicBezTo>
                  <a:pt x="49" y="55"/>
                  <a:pt x="49" y="55"/>
                  <a:pt x="49" y="55"/>
                </a:cubicBezTo>
                <a:cubicBezTo>
                  <a:pt x="49" y="55"/>
                  <a:pt x="49" y="55"/>
                  <a:pt x="49" y="55"/>
                </a:cubicBezTo>
                <a:cubicBezTo>
                  <a:pt x="49" y="55"/>
                  <a:pt x="49" y="55"/>
                  <a:pt x="49" y="55"/>
                </a:cubicBezTo>
                <a:moveTo>
                  <a:pt x="50" y="55"/>
                </a:moveTo>
                <a:cubicBezTo>
                  <a:pt x="50" y="55"/>
                  <a:pt x="50" y="55"/>
                  <a:pt x="50" y="55"/>
                </a:cubicBezTo>
                <a:cubicBezTo>
                  <a:pt x="50" y="55"/>
                  <a:pt x="50" y="55"/>
                  <a:pt x="50" y="55"/>
                </a:cubicBezTo>
                <a:cubicBezTo>
                  <a:pt x="50" y="55"/>
                  <a:pt x="50" y="55"/>
                  <a:pt x="50" y="55"/>
                </a:cubicBezTo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91" name="Freeform 181"/>
          <p:cNvSpPr/>
          <p:nvPr/>
        </p:nvSpPr>
        <p:spPr bwMode="auto">
          <a:xfrm>
            <a:off x="9444814" y="5684400"/>
            <a:ext cx="38545" cy="38545"/>
          </a:xfrm>
          <a:custGeom>
            <a:avLst/>
            <a:gdLst>
              <a:gd name="T0" fmla="*/ 0 w 11"/>
              <a:gd name="T1" fmla="*/ 0 h 11"/>
              <a:gd name="T2" fmla="*/ 5 w 11"/>
              <a:gd name="T3" fmla="*/ 5 h 11"/>
              <a:gd name="T4" fmla="*/ 9 w 11"/>
              <a:gd name="T5" fmla="*/ 10 h 11"/>
              <a:gd name="T6" fmla="*/ 10 w 11"/>
              <a:gd name="T7" fmla="*/ 11 h 11"/>
              <a:gd name="T8" fmla="*/ 11 w 11"/>
              <a:gd name="T9" fmla="*/ 10 h 11"/>
              <a:gd name="T10" fmla="*/ 9 w 11"/>
              <a:gd name="T11" fmla="*/ 7 h 11"/>
              <a:gd name="T12" fmla="*/ 7 w 11"/>
              <a:gd name="T13" fmla="*/ 5 h 11"/>
              <a:gd name="T14" fmla="*/ 0 w 11"/>
              <a:gd name="T15" fmla="*/ 0 h 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1" h="11">
                <a:moveTo>
                  <a:pt x="0" y="0"/>
                </a:moveTo>
                <a:cubicBezTo>
                  <a:pt x="2" y="2"/>
                  <a:pt x="3" y="4"/>
                  <a:pt x="5" y="5"/>
                </a:cubicBezTo>
                <a:cubicBezTo>
                  <a:pt x="6" y="7"/>
                  <a:pt x="7" y="8"/>
                  <a:pt x="9" y="10"/>
                </a:cubicBezTo>
                <a:cubicBezTo>
                  <a:pt x="9" y="10"/>
                  <a:pt x="10" y="10"/>
                  <a:pt x="10" y="11"/>
                </a:cubicBezTo>
                <a:cubicBezTo>
                  <a:pt x="10" y="11"/>
                  <a:pt x="11" y="10"/>
                  <a:pt x="11" y="10"/>
                </a:cubicBezTo>
                <a:cubicBezTo>
                  <a:pt x="11" y="9"/>
                  <a:pt x="10" y="8"/>
                  <a:pt x="9" y="7"/>
                </a:cubicBezTo>
                <a:cubicBezTo>
                  <a:pt x="8" y="6"/>
                  <a:pt x="8" y="5"/>
                  <a:pt x="7" y="5"/>
                </a:cubicBezTo>
                <a:cubicBezTo>
                  <a:pt x="5" y="3"/>
                  <a:pt x="3" y="1"/>
                  <a:pt x="0" y="0"/>
                </a:cubicBezTo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92" name="Freeform 182"/>
          <p:cNvSpPr/>
          <p:nvPr/>
        </p:nvSpPr>
        <p:spPr bwMode="auto">
          <a:xfrm>
            <a:off x="9440826" y="5680413"/>
            <a:ext cx="35887" cy="29241"/>
          </a:xfrm>
          <a:custGeom>
            <a:avLst/>
            <a:gdLst>
              <a:gd name="T0" fmla="*/ 1 w 10"/>
              <a:gd name="T1" fmla="*/ 0 h 8"/>
              <a:gd name="T2" fmla="*/ 0 w 10"/>
              <a:gd name="T3" fmla="*/ 0 h 8"/>
              <a:gd name="T4" fmla="*/ 1 w 10"/>
              <a:gd name="T5" fmla="*/ 1 h 8"/>
              <a:gd name="T6" fmla="*/ 8 w 10"/>
              <a:gd name="T7" fmla="*/ 6 h 8"/>
              <a:gd name="T8" fmla="*/ 10 w 10"/>
              <a:gd name="T9" fmla="*/ 8 h 8"/>
              <a:gd name="T10" fmla="*/ 10 w 10"/>
              <a:gd name="T11" fmla="*/ 8 h 8"/>
              <a:gd name="T12" fmla="*/ 5 w 10"/>
              <a:gd name="T13" fmla="*/ 2 h 8"/>
              <a:gd name="T14" fmla="*/ 2 w 10"/>
              <a:gd name="T15" fmla="*/ 0 h 8"/>
              <a:gd name="T16" fmla="*/ 1 w 10"/>
              <a:gd name="T17" fmla="*/ 0 h 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0" h="8">
                <a:moveTo>
                  <a:pt x="1" y="0"/>
                </a:moveTo>
                <a:cubicBezTo>
                  <a:pt x="1" y="0"/>
                  <a:pt x="1" y="0"/>
                  <a:pt x="0" y="0"/>
                </a:cubicBezTo>
                <a:cubicBezTo>
                  <a:pt x="1" y="0"/>
                  <a:pt x="1" y="1"/>
                  <a:pt x="1" y="1"/>
                </a:cubicBezTo>
                <a:cubicBezTo>
                  <a:pt x="4" y="2"/>
                  <a:pt x="6" y="4"/>
                  <a:pt x="8" y="6"/>
                </a:cubicBezTo>
                <a:cubicBezTo>
                  <a:pt x="9" y="6"/>
                  <a:pt x="9" y="7"/>
                  <a:pt x="10" y="8"/>
                </a:cubicBezTo>
                <a:cubicBezTo>
                  <a:pt x="10" y="8"/>
                  <a:pt x="10" y="8"/>
                  <a:pt x="10" y="8"/>
                </a:cubicBezTo>
                <a:cubicBezTo>
                  <a:pt x="9" y="5"/>
                  <a:pt x="7" y="4"/>
                  <a:pt x="5" y="2"/>
                </a:cubicBezTo>
                <a:cubicBezTo>
                  <a:pt x="4" y="2"/>
                  <a:pt x="3" y="1"/>
                  <a:pt x="2" y="0"/>
                </a:cubicBezTo>
                <a:cubicBezTo>
                  <a:pt x="2" y="0"/>
                  <a:pt x="2" y="0"/>
                  <a:pt x="1" y="0"/>
                </a:cubicBezTo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93" name="Freeform 183"/>
          <p:cNvSpPr/>
          <p:nvPr/>
        </p:nvSpPr>
        <p:spPr bwMode="auto">
          <a:xfrm>
            <a:off x="9458105" y="5726932"/>
            <a:ext cx="14621" cy="10633"/>
          </a:xfrm>
          <a:custGeom>
            <a:avLst/>
            <a:gdLst>
              <a:gd name="T0" fmla="*/ 2 w 4"/>
              <a:gd name="T1" fmla="*/ 0 h 3"/>
              <a:gd name="T2" fmla="*/ 2 w 4"/>
              <a:gd name="T3" fmla="*/ 0 h 3"/>
              <a:gd name="T4" fmla="*/ 0 w 4"/>
              <a:gd name="T5" fmla="*/ 1 h 3"/>
              <a:gd name="T6" fmla="*/ 3 w 4"/>
              <a:gd name="T7" fmla="*/ 3 h 3"/>
              <a:gd name="T8" fmla="*/ 4 w 4"/>
              <a:gd name="T9" fmla="*/ 0 h 3"/>
              <a:gd name="T10" fmla="*/ 2 w 4"/>
              <a:gd name="T11" fmla="*/ 0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4" h="3">
                <a:moveTo>
                  <a:pt x="2" y="0"/>
                </a:moveTo>
                <a:cubicBezTo>
                  <a:pt x="2" y="0"/>
                  <a:pt x="2" y="0"/>
                  <a:pt x="2" y="0"/>
                </a:cubicBezTo>
                <a:cubicBezTo>
                  <a:pt x="1" y="0"/>
                  <a:pt x="0" y="0"/>
                  <a:pt x="0" y="1"/>
                </a:cubicBezTo>
                <a:cubicBezTo>
                  <a:pt x="1" y="1"/>
                  <a:pt x="2" y="2"/>
                  <a:pt x="3" y="3"/>
                </a:cubicBezTo>
                <a:cubicBezTo>
                  <a:pt x="3" y="2"/>
                  <a:pt x="4" y="1"/>
                  <a:pt x="4" y="0"/>
                </a:cubicBezTo>
                <a:cubicBezTo>
                  <a:pt x="4" y="0"/>
                  <a:pt x="3" y="0"/>
                  <a:pt x="2" y="0"/>
                </a:cubicBezTo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94" name="Freeform 184"/>
          <p:cNvSpPr/>
          <p:nvPr/>
        </p:nvSpPr>
        <p:spPr bwMode="auto">
          <a:xfrm>
            <a:off x="9412915" y="5730920"/>
            <a:ext cx="55823" cy="13291"/>
          </a:xfrm>
          <a:custGeom>
            <a:avLst/>
            <a:gdLst>
              <a:gd name="T0" fmla="*/ 13 w 16"/>
              <a:gd name="T1" fmla="*/ 0 h 4"/>
              <a:gd name="T2" fmla="*/ 7 w 16"/>
              <a:gd name="T3" fmla="*/ 1 h 4"/>
              <a:gd name="T4" fmla="*/ 3 w 16"/>
              <a:gd name="T5" fmla="*/ 2 h 4"/>
              <a:gd name="T6" fmla="*/ 0 w 16"/>
              <a:gd name="T7" fmla="*/ 2 h 4"/>
              <a:gd name="T8" fmla="*/ 0 w 16"/>
              <a:gd name="T9" fmla="*/ 2 h 4"/>
              <a:gd name="T10" fmla="*/ 1 w 16"/>
              <a:gd name="T11" fmla="*/ 4 h 4"/>
              <a:gd name="T12" fmla="*/ 2 w 16"/>
              <a:gd name="T13" fmla="*/ 4 h 4"/>
              <a:gd name="T14" fmla="*/ 11 w 16"/>
              <a:gd name="T15" fmla="*/ 3 h 4"/>
              <a:gd name="T16" fmla="*/ 16 w 16"/>
              <a:gd name="T17" fmla="*/ 2 h 4"/>
              <a:gd name="T18" fmla="*/ 16 w 16"/>
              <a:gd name="T19" fmla="*/ 2 h 4"/>
              <a:gd name="T20" fmla="*/ 13 w 16"/>
              <a:gd name="T21" fmla="*/ 0 h 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16" h="4">
                <a:moveTo>
                  <a:pt x="13" y="0"/>
                </a:moveTo>
                <a:cubicBezTo>
                  <a:pt x="11" y="0"/>
                  <a:pt x="9" y="1"/>
                  <a:pt x="7" y="1"/>
                </a:cubicBezTo>
                <a:cubicBezTo>
                  <a:pt x="6" y="2"/>
                  <a:pt x="5" y="2"/>
                  <a:pt x="3" y="2"/>
                </a:cubicBezTo>
                <a:cubicBezTo>
                  <a:pt x="2" y="2"/>
                  <a:pt x="1" y="2"/>
                  <a:pt x="0" y="2"/>
                </a:cubicBezTo>
                <a:cubicBezTo>
                  <a:pt x="0" y="2"/>
                  <a:pt x="0" y="2"/>
                  <a:pt x="0" y="2"/>
                </a:cubicBezTo>
                <a:cubicBezTo>
                  <a:pt x="0" y="3"/>
                  <a:pt x="1" y="3"/>
                  <a:pt x="1" y="4"/>
                </a:cubicBezTo>
                <a:cubicBezTo>
                  <a:pt x="1" y="4"/>
                  <a:pt x="1" y="4"/>
                  <a:pt x="2" y="4"/>
                </a:cubicBezTo>
                <a:cubicBezTo>
                  <a:pt x="5" y="3"/>
                  <a:pt x="8" y="3"/>
                  <a:pt x="11" y="3"/>
                </a:cubicBezTo>
                <a:cubicBezTo>
                  <a:pt x="13" y="2"/>
                  <a:pt x="14" y="2"/>
                  <a:pt x="16" y="2"/>
                </a:cubicBezTo>
                <a:cubicBezTo>
                  <a:pt x="16" y="2"/>
                  <a:pt x="16" y="2"/>
                  <a:pt x="16" y="2"/>
                </a:cubicBezTo>
                <a:cubicBezTo>
                  <a:pt x="15" y="1"/>
                  <a:pt x="14" y="0"/>
                  <a:pt x="13" y="0"/>
                </a:cubicBezTo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95" name="Freeform 185"/>
          <p:cNvSpPr>
            <a:spLocks noEditPoints="1"/>
          </p:cNvSpPr>
          <p:nvPr/>
        </p:nvSpPr>
        <p:spPr bwMode="auto">
          <a:xfrm>
            <a:off x="9412915" y="5737566"/>
            <a:ext cx="10633" cy="6646"/>
          </a:xfrm>
          <a:custGeom>
            <a:avLst/>
            <a:gdLst>
              <a:gd name="T0" fmla="*/ 2 w 3"/>
              <a:gd name="T1" fmla="*/ 2 h 2"/>
              <a:gd name="T2" fmla="*/ 1 w 3"/>
              <a:gd name="T3" fmla="*/ 2 h 2"/>
              <a:gd name="T4" fmla="*/ 1 w 3"/>
              <a:gd name="T5" fmla="*/ 2 h 2"/>
              <a:gd name="T6" fmla="*/ 2 w 3"/>
              <a:gd name="T7" fmla="*/ 2 h 2"/>
              <a:gd name="T8" fmla="*/ 3 w 3"/>
              <a:gd name="T9" fmla="*/ 0 h 2"/>
              <a:gd name="T10" fmla="*/ 1 w 3"/>
              <a:gd name="T11" fmla="*/ 0 h 2"/>
              <a:gd name="T12" fmla="*/ 0 w 3"/>
              <a:gd name="T13" fmla="*/ 0 h 2"/>
              <a:gd name="T14" fmla="*/ 0 w 3"/>
              <a:gd name="T15" fmla="*/ 0 h 2"/>
              <a:gd name="T16" fmla="*/ 0 w 3"/>
              <a:gd name="T17" fmla="*/ 0 h 2"/>
              <a:gd name="T18" fmla="*/ 3 w 3"/>
              <a:gd name="T19" fmla="*/ 0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" h="2">
                <a:moveTo>
                  <a:pt x="2" y="2"/>
                </a:moveTo>
                <a:cubicBezTo>
                  <a:pt x="1" y="2"/>
                  <a:pt x="1" y="2"/>
                  <a:pt x="1" y="2"/>
                </a:cubicBezTo>
                <a:cubicBezTo>
                  <a:pt x="1" y="2"/>
                  <a:pt x="1" y="2"/>
                  <a:pt x="1" y="2"/>
                </a:cubicBezTo>
                <a:cubicBezTo>
                  <a:pt x="1" y="2"/>
                  <a:pt x="1" y="2"/>
                  <a:pt x="2" y="2"/>
                </a:cubicBezTo>
                <a:moveTo>
                  <a:pt x="3" y="0"/>
                </a:moveTo>
                <a:cubicBezTo>
                  <a:pt x="3" y="0"/>
                  <a:pt x="2" y="0"/>
                  <a:pt x="1" y="0"/>
                </a:cubicBezTo>
                <a:cubicBezTo>
                  <a:pt x="1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ubicBezTo>
                  <a:pt x="1" y="0"/>
                  <a:pt x="2" y="0"/>
                  <a:pt x="3" y="0"/>
                </a:cubicBezTo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96" name="Freeform 186"/>
          <p:cNvSpPr>
            <a:spLocks noEditPoints="1"/>
          </p:cNvSpPr>
          <p:nvPr/>
        </p:nvSpPr>
        <p:spPr bwMode="auto">
          <a:xfrm>
            <a:off x="9404940" y="5680413"/>
            <a:ext cx="82406" cy="78419"/>
          </a:xfrm>
          <a:custGeom>
            <a:avLst/>
            <a:gdLst>
              <a:gd name="T0" fmla="*/ 18 w 23"/>
              <a:gd name="T1" fmla="*/ 16 h 22"/>
              <a:gd name="T2" fmla="*/ 13 w 23"/>
              <a:gd name="T3" fmla="*/ 17 h 22"/>
              <a:gd name="T4" fmla="*/ 4 w 23"/>
              <a:gd name="T5" fmla="*/ 18 h 22"/>
              <a:gd name="T6" fmla="*/ 3 w 23"/>
              <a:gd name="T7" fmla="*/ 18 h 22"/>
              <a:gd name="T8" fmla="*/ 9 w 23"/>
              <a:gd name="T9" fmla="*/ 21 h 22"/>
              <a:gd name="T10" fmla="*/ 11 w 23"/>
              <a:gd name="T11" fmla="*/ 22 h 22"/>
              <a:gd name="T12" fmla="*/ 17 w 23"/>
              <a:gd name="T13" fmla="*/ 20 h 22"/>
              <a:gd name="T14" fmla="*/ 17 w 23"/>
              <a:gd name="T15" fmla="*/ 18 h 22"/>
              <a:gd name="T16" fmla="*/ 18 w 23"/>
              <a:gd name="T17" fmla="*/ 16 h 22"/>
              <a:gd name="T18" fmla="*/ 10 w 23"/>
              <a:gd name="T19" fmla="*/ 0 h 22"/>
              <a:gd name="T20" fmla="*/ 1 w 23"/>
              <a:gd name="T21" fmla="*/ 8 h 22"/>
              <a:gd name="T22" fmla="*/ 2 w 23"/>
              <a:gd name="T23" fmla="*/ 16 h 22"/>
              <a:gd name="T24" fmla="*/ 3 w 23"/>
              <a:gd name="T25" fmla="*/ 16 h 22"/>
              <a:gd name="T26" fmla="*/ 5 w 23"/>
              <a:gd name="T27" fmla="*/ 16 h 22"/>
              <a:gd name="T28" fmla="*/ 9 w 23"/>
              <a:gd name="T29" fmla="*/ 15 h 22"/>
              <a:gd name="T30" fmla="*/ 15 w 23"/>
              <a:gd name="T31" fmla="*/ 14 h 22"/>
              <a:gd name="T32" fmla="*/ 17 w 23"/>
              <a:gd name="T33" fmla="*/ 13 h 22"/>
              <a:gd name="T34" fmla="*/ 17 w 23"/>
              <a:gd name="T35" fmla="*/ 13 h 22"/>
              <a:gd name="T36" fmla="*/ 19 w 23"/>
              <a:gd name="T37" fmla="*/ 13 h 22"/>
              <a:gd name="T38" fmla="*/ 21 w 23"/>
              <a:gd name="T39" fmla="*/ 12 h 22"/>
              <a:gd name="T40" fmla="*/ 20 w 23"/>
              <a:gd name="T41" fmla="*/ 11 h 22"/>
              <a:gd name="T42" fmla="*/ 16 w 23"/>
              <a:gd name="T43" fmla="*/ 6 h 22"/>
              <a:gd name="T44" fmla="*/ 11 w 23"/>
              <a:gd name="T45" fmla="*/ 1 h 22"/>
              <a:gd name="T46" fmla="*/ 11 w 23"/>
              <a:gd name="T47" fmla="*/ 1 h 22"/>
              <a:gd name="T48" fmla="*/ 10 w 23"/>
              <a:gd name="T49" fmla="*/ 0 h 22"/>
              <a:gd name="T50" fmla="*/ 12 w 23"/>
              <a:gd name="T51" fmla="*/ 0 h 22"/>
              <a:gd name="T52" fmla="*/ 15 w 23"/>
              <a:gd name="T53" fmla="*/ 2 h 22"/>
              <a:gd name="T54" fmla="*/ 20 w 23"/>
              <a:gd name="T55" fmla="*/ 8 h 22"/>
              <a:gd name="T56" fmla="*/ 20 w 23"/>
              <a:gd name="T57" fmla="*/ 8 h 22"/>
              <a:gd name="T58" fmla="*/ 20 w 23"/>
              <a:gd name="T59" fmla="*/ 8 h 22"/>
              <a:gd name="T60" fmla="*/ 22 w 23"/>
              <a:gd name="T61" fmla="*/ 11 h 22"/>
              <a:gd name="T62" fmla="*/ 22 w 23"/>
              <a:gd name="T63" fmla="*/ 11 h 22"/>
              <a:gd name="T64" fmla="*/ 14 w 23"/>
              <a:gd name="T65" fmla="*/ 0 h 22"/>
              <a:gd name="T66" fmla="*/ 12 w 23"/>
              <a:gd name="T67" fmla="*/ 0 h 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23" h="22">
                <a:moveTo>
                  <a:pt x="18" y="16"/>
                </a:moveTo>
                <a:cubicBezTo>
                  <a:pt x="16" y="16"/>
                  <a:pt x="15" y="16"/>
                  <a:pt x="13" y="17"/>
                </a:cubicBezTo>
                <a:cubicBezTo>
                  <a:pt x="10" y="17"/>
                  <a:pt x="7" y="17"/>
                  <a:pt x="4" y="18"/>
                </a:cubicBezTo>
                <a:cubicBezTo>
                  <a:pt x="3" y="18"/>
                  <a:pt x="3" y="18"/>
                  <a:pt x="3" y="18"/>
                </a:cubicBezTo>
                <a:cubicBezTo>
                  <a:pt x="5" y="20"/>
                  <a:pt x="7" y="21"/>
                  <a:pt x="9" y="21"/>
                </a:cubicBezTo>
                <a:cubicBezTo>
                  <a:pt x="10" y="22"/>
                  <a:pt x="11" y="22"/>
                  <a:pt x="11" y="22"/>
                </a:cubicBezTo>
                <a:cubicBezTo>
                  <a:pt x="13" y="22"/>
                  <a:pt x="15" y="21"/>
                  <a:pt x="17" y="20"/>
                </a:cubicBezTo>
                <a:cubicBezTo>
                  <a:pt x="17" y="20"/>
                  <a:pt x="17" y="19"/>
                  <a:pt x="17" y="18"/>
                </a:cubicBezTo>
                <a:cubicBezTo>
                  <a:pt x="17" y="17"/>
                  <a:pt x="18" y="16"/>
                  <a:pt x="18" y="16"/>
                </a:cubicBezTo>
                <a:moveTo>
                  <a:pt x="10" y="0"/>
                </a:moveTo>
                <a:cubicBezTo>
                  <a:pt x="6" y="0"/>
                  <a:pt x="2" y="4"/>
                  <a:pt x="1" y="8"/>
                </a:cubicBezTo>
                <a:cubicBezTo>
                  <a:pt x="0" y="11"/>
                  <a:pt x="0" y="14"/>
                  <a:pt x="2" y="16"/>
                </a:cubicBezTo>
                <a:cubicBezTo>
                  <a:pt x="2" y="16"/>
                  <a:pt x="3" y="16"/>
                  <a:pt x="3" y="16"/>
                </a:cubicBezTo>
                <a:cubicBezTo>
                  <a:pt x="4" y="16"/>
                  <a:pt x="5" y="16"/>
                  <a:pt x="5" y="16"/>
                </a:cubicBezTo>
                <a:cubicBezTo>
                  <a:pt x="7" y="16"/>
                  <a:pt x="8" y="16"/>
                  <a:pt x="9" y="15"/>
                </a:cubicBezTo>
                <a:cubicBezTo>
                  <a:pt x="11" y="15"/>
                  <a:pt x="13" y="14"/>
                  <a:pt x="15" y="14"/>
                </a:cubicBezTo>
                <a:cubicBezTo>
                  <a:pt x="15" y="13"/>
                  <a:pt x="16" y="13"/>
                  <a:pt x="17" y="13"/>
                </a:cubicBezTo>
                <a:cubicBezTo>
                  <a:pt x="17" y="13"/>
                  <a:pt x="17" y="13"/>
                  <a:pt x="17" y="13"/>
                </a:cubicBezTo>
                <a:cubicBezTo>
                  <a:pt x="18" y="13"/>
                  <a:pt x="19" y="13"/>
                  <a:pt x="19" y="13"/>
                </a:cubicBezTo>
                <a:cubicBezTo>
                  <a:pt x="20" y="13"/>
                  <a:pt x="20" y="12"/>
                  <a:pt x="21" y="12"/>
                </a:cubicBezTo>
                <a:cubicBezTo>
                  <a:pt x="21" y="11"/>
                  <a:pt x="20" y="11"/>
                  <a:pt x="20" y="11"/>
                </a:cubicBezTo>
                <a:cubicBezTo>
                  <a:pt x="18" y="9"/>
                  <a:pt x="17" y="8"/>
                  <a:pt x="16" y="6"/>
                </a:cubicBezTo>
                <a:cubicBezTo>
                  <a:pt x="14" y="5"/>
                  <a:pt x="13" y="3"/>
                  <a:pt x="11" y="1"/>
                </a:cubicBezTo>
                <a:cubicBezTo>
                  <a:pt x="11" y="1"/>
                  <a:pt x="11" y="1"/>
                  <a:pt x="11" y="1"/>
                </a:cubicBezTo>
                <a:cubicBezTo>
                  <a:pt x="11" y="1"/>
                  <a:pt x="11" y="0"/>
                  <a:pt x="10" y="0"/>
                </a:cubicBezTo>
                <a:moveTo>
                  <a:pt x="12" y="0"/>
                </a:moveTo>
                <a:cubicBezTo>
                  <a:pt x="13" y="1"/>
                  <a:pt x="14" y="2"/>
                  <a:pt x="15" y="2"/>
                </a:cubicBezTo>
                <a:cubicBezTo>
                  <a:pt x="17" y="4"/>
                  <a:pt x="19" y="5"/>
                  <a:pt x="20" y="8"/>
                </a:cubicBezTo>
                <a:cubicBezTo>
                  <a:pt x="20" y="8"/>
                  <a:pt x="20" y="8"/>
                  <a:pt x="20" y="8"/>
                </a:cubicBezTo>
                <a:cubicBezTo>
                  <a:pt x="20" y="8"/>
                  <a:pt x="20" y="8"/>
                  <a:pt x="20" y="8"/>
                </a:cubicBezTo>
                <a:cubicBezTo>
                  <a:pt x="21" y="9"/>
                  <a:pt x="22" y="10"/>
                  <a:pt x="22" y="11"/>
                </a:cubicBezTo>
                <a:cubicBezTo>
                  <a:pt x="22" y="11"/>
                  <a:pt x="22" y="11"/>
                  <a:pt x="22" y="11"/>
                </a:cubicBezTo>
                <a:cubicBezTo>
                  <a:pt x="23" y="6"/>
                  <a:pt x="19" y="1"/>
                  <a:pt x="14" y="0"/>
                </a:cubicBezTo>
                <a:cubicBezTo>
                  <a:pt x="13" y="0"/>
                  <a:pt x="13" y="0"/>
                  <a:pt x="12" y="0"/>
                </a:cubicBezTo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97" name="Freeform 187"/>
          <p:cNvSpPr/>
          <p:nvPr/>
        </p:nvSpPr>
        <p:spPr bwMode="auto">
          <a:xfrm>
            <a:off x="9519245" y="5773452"/>
            <a:ext cx="21266" cy="42532"/>
          </a:xfrm>
          <a:custGeom>
            <a:avLst/>
            <a:gdLst>
              <a:gd name="T0" fmla="*/ 1 w 6"/>
              <a:gd name="T1" fmla="*/ 0 h 12"/>
              <a:gd name="T2" fmla="*/ 0 w 6"/>
              <a:gd name="T3" fmla="*/ 1 h 12"/>
              <a:gd name="T4" fmla="*/ 1 w 6"/>
              <a:gd name="T5" fmla="*/ 2 h 12"/>
              <a:gd name="T6" fmla="*/ 5 w 6"/>
              <a:gd name="T7" fmla="*/ 12 h 12"/>
              <a:gd name="T8" fmla="*/ 5 w 6"/>
              <a:gd name="T9" fmla="*/ 11 h 12"/>
              <a:gd name="T10" fmla="*/ 3 w 6"/>
              <a:gd name="T11" fmla="*/ 1 h 12"/>
              <a:gd name="T12" fmla="*/ 2 w 6"/>
              <a:gd name="T13" fmla="*/ 2 h 12"/>
              <a:gd name="T14" fmla="*/ 2 w 6"/>
              <a:gd name="T15" fmla="*/ 2 h 12"/>
              <a:gd name="T16" fmla="*/ 2 w 6"/>
              <a:gd name="T17" fmla="*/ 2 h 12"/>
              <a:gd name="T18" fmla="*/ 3 w 6"/>
              <a:gd name="T19" fmla="*/ 1 h 12"/>
              <a:gd name="T20" fmla="*/ 1 w 6"/>
              <a:gd name="T21" fmla="*/ 0 h 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6" h="12">
                <a:moveTo>
                  <a:pt x="1" y="0"/>
                </a:moveTo>
                <a:cubicBezTo>
                  <a:pt x="1" y="0"/>
                  <a:pt x="0" y="1"/>
                  <a:pt x="0" y="1"/>
                </a:cubicBezTo>
                <a:cubicBezTo>
                  <a:pt x="0" y="1"/>
                  <a:pt x="1" y="2"/>
                  <a:pt x="1" y="2"/>
                </a:cubicBezTo>
                <a:cubicBezTo>
                  <a:pt x="3" y="5"/>
                  <a:pt x="4" y="8"/>
                  <a:pt x="5" y="12"/>
                </a:cubicBezTo>
                <a:cubicBezTo>
                  <a:pt x="5" y="12"/>
                  <a:pt x="5" y="11"/>
                  <a:pt x="5" y="11"/>
                </a:cubicBezTo>
                <a:cubicBezTo>
                  <a:pt x="6" y="7"/>
                  <a:pt x="5" y="4"/>
                  <a:pt x="3" y="1"/>
                </a:cubicBezTo>
                <a:cubicBezTo>
                  <a:pt x="2" y="1"/>
                  <a:pt x="2" y="1"/>
                  <a:pt x="2" y="2"/>
                </a:cubicBezTo>
                <a:cubicBezTo>
                  <a:pt x="2" y="2"/>
                  <a:pt x="2" y="2"/>
                  <a:pt x="2" y="2"/>
                </a:cubicBezTo>
                <a:cubicBezTo>
                  <a:pt x="2" y="2"/>
                  <a:pt x="2" y="2"/>
                  <a:pt x="2" y="2"/>
                </a:cubicBezTo>
                <a:cubicBezTo>
                  <a:pt x="2" y="1"/>
                  <a:pt x="2" y="1"/>
                  <a:pt x="3" y="1"/>
                </a:cubicBezTo>
                <a:cubicBezTo>
                  <a:pt x="2" y="1"/>
                  <a:pt x="2" y="0"/>
                  <a:pt x="1" y="0"/>
                </a:cubicBezTo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98" name="Freeform 188"/>
          <p:cNvSpPr/>
          <p:nvPr/>
        </p:nvSpPr>
        <p:spPr bwMode="auto">
          <a:xfrm>
            <a:off x="9525890" y="5776111"/>
            <a:ext cx="3988" cy="3988"/>
          </a:xfrm>
          <a:custGeom>
            <a:avLst/>
            <a:gdLst>
              <a:gd name="T0" fmla="*/ 1 w 1"/>
              <a:gd name="T1" fmla="*/ 0 h 1"/>
              <a:gd name="T2" fmla="*/ 0 w 1"/>
              <a:gd name="T3" fmla="*/ 1 h 1"/>
              <a:gd name="T4" fmla="*/ 0 w 1"/>
              <a:gd name="T5" fmla="*/ 1 h 1"/>
              <a:gd name="T6" fmla="*/ 1 w 1"/>
              <a:gd name="T7" fmla="*/ 0 h 1"/>
              <a:gd name="T8" fmla="*/ 1 w 1"/>
              <a:gd name="T9" fmla="*/ 0 h 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" h="1">
                <a:moveTo>
                  <a:pt x="1" y="0"/>
                </a:moveTo>
                <a:cubicBezTo>
                  <a:pt x="0" y="0"/>
                  <a:pt x="0" y="0"/>
                  <a:pt x="0" y="1"/>
                </a:cubicBezTo>
                <a:cubicBezTo>
                  <a:pt x="0" y="1"/>
                  <a:pt x="0" y="1"/>
                  <a:pt x="0" y="1"/>
                </a:cubicBezTo>
                <a:cubicBezTo>
                  <a:pt x="0" y="0"/>
                  <a:pt x="0" y="0"/>
                  <a:pt x="1" y="0"/>
                </a:cubicBezTo>
                <a:cubicBezTo>
                  <a:pt x="1" y="0"/>
                  <a:pt x="1" y="0"/>
                  <a:pt x="1" y="0"/>
                </a:cubicBezTo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99" name="Freeform 189"/>
          <p:cNvSpPr/>
          <p:nvPr/>
        </p:nvSpPr>
        <p:spPr bwMode="auto">
          <a:xfrm>
            <a:off x="9521903" y="5780098"/>
            <a:ext cx="14621" cy="38545"/>
          </a:xfrm>
          <a:custGeom>
            <a:avLst/>
            <a:gdLst>
              <a:gd name="T0" fmla="*/ 0 w 4"/>
              <a:gd name="T1" fmla="*/ 0 h 11"/>
              <a:gd name="T2" fmla="*/ 3 w 4"/>
              <a:gd name="T3" fmla="*/ 9 h 11"/>
              <a:gd name="T4" fmla="*/ 4 w 4"/>
              <a:gd name="T5" fmla="*/ 11 h 11"/>
              <a:gd name="T6" fmla="*/ 4 w 4"/>
              <a:gd name="T7" fmla="*/ 10 h 11"/>
              <a:gd name="T8" fmla="*/ 0 w 4"/>
              <a:gd name="T9" fmla="*/ 0 h 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" h="11">
                <a:moveTo>
                  <a:pt x="0" y="0"/>
                </a:moveTo>
                <a:cubicBezTo>
                  <a:pt x="2" y="3"/>
                  <a:pt x="3" y="6"/>
                  <a:pt x="3" y="9"/>
                </a:cubicBezTo>
                <a:cubicBezTo>
                  <a:pt x="3" y="10"/>
                  <a:pt x="4" y="10"/>
                  <a:pt x="4" y="11"/>
                </a:cubicBezTo>
                <a:cubicBezTo>
                  <a:pt x="4" y="11"/>
                  <a:pt x="4" y="10"/>
                  <a:pt x="4" y="10"/>
                </a:cubicBezTo>
                <a:cubicBezTo>
                  <a:pt x="3" y="6"/>
                  <a:pt x="2" y="3"/>
                  <a:pt x="0" y="0"/>
                </a:cubicBezTo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00" name="Freeform 190"/>
          <p:cNvSpPr/>
          <p:nvPr/>
        </p:nvSpPr>
        <p:spPr bwMode="auto">
          <a:xfrm>
            <a:off x="9458105" y="5773452"/>
            <a:ext cx="14621" cy="31899"/>
          </a:xfrm>
          <a:custGeom>
            <a:avLst/>
            <a:gdLst>
              <a:gd name="T0" fmla="*/ 4 w 4"/>
              <a:gd name="T1" fmla="*/ 0 h 9"/>
              <a:gd name="T2" fmla="*/ 1 w 4"/>
              <a:gd name="T3" fmla="*/ 6 h 9"/>
              <a:gd name="T4" fmla="*/ 0 w 4"/>
              <a:gd name="T5" fmla="*/ 9 h 9"/>
              <a:gd name="T6" fmla="*/ 1 w 4"/>
              <a:gd name="T7" fmla="*/ 7 h 9"/>
              <a:gd name="T8" fmla="*/ 4 w 4"/>
              <a:gd name="T9" fmla="*/ 0 h 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" h="9">
                <a:moveTo>
                  <a:pt x="4" y="0"/>
                </a:moveTo>
                <a:cubicBezTo>
                  <a:pt x="2" y="2"/>
                  <a:pt x="1" y="4"/>
                  <a:pt x="1" y="6"/>
                </a:cubicBezTo>
                <a:cubicBezTo>
                  <a:pt x="0" y="7"/>
                  <a:pt x="0" y="8"/>
                  <a:pt x="0" y="9"/>
                </a:cubicBezTo>
                <a:cubicBezTo>
                  <a:pt x="1" y="8"/>
                  <a:pt x="1" y="7"/>
                  <a:pt x="1" y="7"/>
                </a:cubicBezTo>
                <a:cubicBezTo>
                  <a:pt x="2" y="4"/>
                  <a:pt x="3" y="2"/>
                  <a:pt x="4" y="0"/>
                </a:cubicBezTo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01" name="Freeform 191"/>
          <p:cNvSpPr/>
          <p:nvPr/>
        </p:nvSpPr>
        <p:spPr bwMode="auto">
          <a:xfrm>
            <a:off x="9458105" y="5797377"/>
            <a:ext cx="3988" cy="7975"/>
          </a:xfrm>
          <a:custGeom>
            <a:avLst/>
            <a:gdLst>
              <a:gd name="T0" fmla="*/ 1 w 1"/>
              <a:gd name="T1" fmla="*/ 0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0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" h="2">
                <a:moveTo>
                  <a:pt x="1" y="0"/>
                </a:moveTo>
                <a:cubicBezTo>
                  <a:pt x="1" y="0"/>
                  <a:pt x="1" y="1"/>
                  <a:pt x="0" y="2"/>
                </a:cubicBezTo>
                <a:cubicBezTo>
                  <a:pt x="0" y="2"/>
                  <a:pt x="0" y="2"/>
                  <a:pt x="0" y="2"/>
                </a:cubicBezTo>
                <a:cubicBezTo>
                  <a:pt x="0" y="2"/>
                  <a:pt x="1" y="2"/>
                  <a:pt x="1" y="2"/>
                </a:cubicBezTo>
                <a:cubicBezTo>
                  <a:pt x="1" y="1"/>
                  <a:pt x="1" y="0"/>
                  <a:pt x="1" y="0"/>
                </a:cubicBezTo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02" name="Freeform 192"/>
          <p:cNvSpPr/>
          <p:nvPr/>
        </p:nvSpPr>
        <p:spPr bwMode="auto">
          <a:xfrm>
            <a:off x="9458105" y="5773452"/>
            <a:ext cx="78419" cy="70444"/>
          </a:xfrm>
          <a:custGeom>
            <a:avLst/>
            <a:gdLst>
              <a:gd name="T0" fmla="*/ 5 w 22"/>
              <a:gd name="T1" fmla="*/ 0 h 20"/>
              <a:gd name="T2" fmla="*/ 4 w 22"/>
              <a:gd name="T3" fmla="*/ 0 h 20"/>
              <a:gd name="T4" fmla="*/ 1 w 22"/>
              <a:gd name="T5" fmla="*/ 7 h 20"/>
              <a:gd name="T6" fmla="*/ 1 w 22"/>
              <a:gd name="T7" fmla="*/ 9 h 20"/>
              <a:gd name="T8" fmla="*/ 0 w 22"/>
              <a:gd name="T9" fmla="*/ 9 h 20"/>
              <a:gd name="T10" fmla="*/ 9 w 22"/>
              <a:gd name="T11" fmla="*/ 19 h 20"/>
              <a:gd name="T12" fmla="*/ 11 w 22"/>
              <a:gd name="T13" fmla="*/ 20 h 20"/>
              <a:gd name="T14" fmla="*/ 22 w 22"/>
              <a:gd name="T15" fmla="*/ 13 h 20"/>
              <a:gd name="T16" fmla="*/ 21 w 22"/>
              <a:gd name="T17" fmla="*/ 11 h 20"/>
              <a:gd name="T18" fmla="*/ 18 w 22"/>
              <a:gd name="T19" fmla="*/ 2 h 20"/>
              <a:gd name="T20" fmla="*/ 17 w 22"/>
              <a:gd name="T21" fmla="*/ 1 h 20"/>
              <a:gd name="T22" fmla="*/ 11 w 22"/>
              <a:gd name="T23" fmla="*/ 3 h 20"/>
              <a:gd name="T24" fmla="*/ 10 w 22"/>
              <a:gd name="T25" fmla="*/ 3 h 20"/>
              <a:gd name="T26" fmla="*/ 5 w 22"/>
              <a:gd name="T27" fmla="*/ 0 h 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22" h="20">
                <a:moveTo>
                  <a:pt x="5" y="0"/>
                </a:moveTo>
                <a:cubicBezTo>
                  <a:pt x="4" y="0"/>
                  <a:pt x="4" y="0"/>
                  <a:pt x="4" y="0"/>
                </a:cubicBezTo>
                <a:cubicBezTo>
                  <a:pt x="3" y="2"/>
                  <a:pt x="2" y="4"/>
                  <a:pt x="1" y="7"/>
                </a:cubicBezTo>
                <a:cubicBezTo>
                  <a:pt x="1" y="7"/>
                  <a:pt x="1" y="8"/>
                  <a:pt x="1" y="9"/>
                </a:cubicBezTo>
                <a:cubicBezTo>
                  <a:pt x="1" y="9"/>
                  <a:pt x="0" y="9"/>
                  <a:pt x="0" y="9"/>
                </a:cubicBezTo>
                <a:cubicBezTo>
                  <a:pt x="1" y="14"/>
                  <a:pt x="4" y="18"/>
                  <a:pt x="9" y="19"/>
                </a:cubicBezTo>
                <a:cubicBezTo>
                  <a:pt x="10" y="19"/>
                  <a:pt x="11" y="20"/>
                  <a:pt x="11" y="20"/>
                </a:cubicBezTo>
                <a:cubicBezTo>
                  <a:pt x="16" y="20"/>
                  <a:pt x="20" y="17"/>
                  <a:pt x="22" y="13"/>
                </a:cubicBezTo>
                <a:cubicBezTo>
                  <a:pt x="22" y="12"/>
                  <a:pt x="21" y="12"/>
                  <a:pt x="21" y="11"/>
                </a:cubicBezTo>
                <a:cubicBezTo>
                  <a:pt x="21" y="8"/>
                  <a:pt x="20" y="5"/>
                  <a:pt x="18" y="2"/>
                </a:cubicBezTo>
                <a:cubicBezTo>
                  <a:pt x="18" y="2"/>
                  <a:pt x="17" y="1"/>
                  <a:pt x="17" y="1"/>
                </a:cubicBezTo>
                <a:cubicBezTo>
                  <a:pt x="15" y="2"/>
                  <a:pt x="14" y="3"/>
                  <a:pt x="11" y="3"/>
                </a:cubicBezTo>
                <a:cubicBezTo>
                  <a:pt x="11" y="3"/>
                  <a:pt x="11" y="3"/>
                  <a:pt x="10" y="3"/>
                </a:cubicBezTo>
                <a:cubicBezTo>
                  <a:pt x="8" y="2"/>
                  <a:pt x="6" y="1"/>
                  <a:pt x="5" y="0"/>
                </a:cubicBezTo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03" name="Freeform 193"/>
          <p:cNvSpPr/>
          <p:nvPr/>
        </p:nvSpPr>
        <p:spPr bwMode="auto">
          <a:xfrm>
            <a:off x="9515257" y="5716299"/>
            <a:ext cx="21266" cy="10633"/>
          </a:xfrm>
          <a:custGeom>
            <a:avLst/>
            <a:gdLst>
              <a:gd name="T0" fmla="*/ 6 w 6"/>
              <a:gd name="T1" fmla="*/ 0 h 3"/>
              <a:gd name="T2" fmla="*/ 2 w 6"/>
              <a:gd name="T3" fmla="*/ 1 h 3"/>
              <a:gd name="T4" fmla="*/ 1 w 6"/>
              <a:gd name="T5" fmla="*/ 1 h 3"/>
              <a:gd name="T6" fmla="*/ 0 w 6"/>
              <a:gd name="T7" fmla="*/ 2 h 3"/>
              <a:gd name="T8" fmla="*/ 2 w 6"/>
              <a:gd name="T9" fmla="*/ 3 h 3"/>
              <a:gd name="T10" fmla="*/ 5 w 6"/>
              <a:gd name="T11" fmla="*/ 2 h 3"/>
              <a:gd name="T12" fmla="*/ 6 w 6"/>
              <a:gd name="T13" fmla="*/ 2 h 3"/>
              <a:gd name="T14" fmla="*/ 6 w 6"/>
              <a:gd name="T15" fmla="*/ 0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6" h="3">
                <a:moveTo>
                  <a:pt x="6" y="0"/>
                </a:moveTo>
                <a:cubicBezTo>
                  <a:pt x="5" y="0"/>
                  <a:pt x="4" y="1"/>
                  <a:pt x="2" y="1"/>
                </a:cubicBezTo>
                <a:cubicBezTo>
                  <a:pt x="2" y="1"/>
                  <a:pt x="2" y="1"/>
                  <a:pt x="1" y="1"/>
                </a:cubicBezTo>
                <a:cubicBezTo>
                  <a:pt x="1" y="1"/>
                  <a:pt x="1" y="1"/>
                  <a:pt x="0" y="2"/>
                </a:cubicBezTo>
                <a:cubicBezTo>
                  <a:pt x="1" y="2"/>
                  <a:pt x="2" y="3"/>
                  <a:pt x="2" y="3"/>
                </a:cubicBezTo>
                <a:cubicBezTo>
                  <a:pt x="3" y="3"/>
                  <a:pt x="4" y="2"/>
                  <a:pt x="5" y="2"/>
                </a:cubicBezTo>
                <a:cubicBezTo>
                  <a:pt x="5" y="2"/>
                  <a:pt x="6" y="2"/>
                  <a:pt x="6" y="2"/>
                </a:cubicBezTo>
                <a:cubicBezTo>
                  <a:pt x="6" y="1"/>
                  <a:pt x="6" y="1"/>
                  <a:pt x="6" y="0"/>
                </a:cubicBezTo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04" name="Freeform 194"/>
          <p:cNvSpPr/>
          <p:nvPr/>
        </p:nvSpPr>
        <p:spPr bwMode="auto">
          <a:xfrm>
            <a:off x="9536523" y="5701679"/>
            <a:ext cx="46520" cy="21266"/>
          </a:xfrm>
          <a:custGeom>
            <a:avLst/>
            <a:gdLst>
              <a:gd name="T0" fmla="*/ 12 w 13"/>
              <a:gd name="T1" fmla="*/ 0 h 6"/>
              <a:gd name="T2" fmla="*/ 9 w 13"/>
              <a:gd name="T3" fmla="*/ 1 h 6"/>
              <a:gd name="T4" fmla="*/ 3 w 13"/>
              <a:gd name="T5" fmla="*/ 3 h 6"/>
              <a:gd name="T6" fmla="*/ 0 w 13"/>
              <a:gd name="T7" fmla="*/ 4 h 6"/>
              <a:gd name="T8" fmla="*/ 0 w 13"/>
              <a:gd name="T9" fmla="*/ 6 h 6"/>
              <a:gd name="T10" fmla="*/ 3 w 13"/>
              <a:gd name="T11" fmla="*/ 5 h 6"/>
              <a:gd name="T12" fmla="*/ 7 w 13"/>
              <a:gd name="T13" fmla="*/ 5 h 6"/>
              <a:gd name="T14" fmla="*/ 13 w 13"/>
              <a:gd name="T15" fmla="*/ 5 h 6"/>
              <a:gd name="T16" fmla="*/ 13 w 13"/>
              <a:gd name="T17" fmla="*/ 5 h 6"/>
              <a:gd name="T18" fmla="*/ 12 w 13"/>
              <a:gd name="T19" fmla="*/ 0 h 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13" h="6">
                <a:moveTo>
                  <a:pt x="12" y="0"/>
                </a:moveTo>
                <a:cubicBezTo>
                  <a:pt x="11" y="0"/>
                  <a:pt x="10" y="1"/>
                  <a:pt x="9" y="1"/>
                </a:cubicBezTo>
                <a:cubicBezTo>
                  <a:pt x="7" y="2"/>
                  <a:pt x="5" y="3"/>
                  <a:pt x="3" y="3"/>
                </a:cubicBezTo>
                <a:cubicBezTo>
                  <a:pt x="2" y="3"/>
                  <a:pt x="1" y="4"/>
                  <a:pt x="0" y="4"/>
                </a:cubicBezTo>
                <a:cubicBezTo>
                  <a:pt x="0" y="5"/>
                  <a:pt x="0" y="5"/>
                  <a:pt x="0" y="6"/>
                </a:cubicBezTo>
                <a:cubicBezTo>
                  <a:pt x="1" y="5"/>
                  <a:pt x="2" y="5"/>
                  <a:pt x="3" y="5"/>
                </a:cubicBezTo>
                <a:cubicBezTo>
                  <a:pt x="5" y="5"/>
                  <a:pt x="6" y="5"/>
                  <a:pt x="7" y="5"/>
                </a:cubicBezTo>
                <a:cubicBezTo>
                  <a:pt x="9" y="5"/>
                  <a:pt x="11" y="5"/>
                  <a:pt x="13" y="5"/>
                </a:cubicBezTo>
                <a:cubicBezTo>
                  <a:pt x="13" y="5"/>
                  <a:pt x="13" y="5"/>
                  <a:pt x="13" y="5"/>
                </a:cubicBezTo>
                <a:cubicBezTo>
                  <a:pt x="13" y="3"/>
                  <a:pt x="13" y="1"/>
                  <a:pt x="12" y="0"/>
                </a:cubicBezTo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05" name="Freeform 195"/>
          <p:cNvSpPr>
            <a:spLocks noEditPoints="1"/>
          </p:cNvSpPr>
          <p:nvPr/>
        </p:nvSpPr>
        <p:spPr bwMode="auto">
          <a:xfrm>
            <a:off x="9515257" y="5699021"/>
            <a:ext cx="67786" cy="23924"/>
          </a:xfrm>
          <a:custGeom>
            <a:avLst/>
            <a:gdLst>
              <a:gd name="T0" fmla="*/ 1 w 19"/>
              <a:gd name="T1" fmla="*/ 6 h 7"/>
              <a:gd name="T2" fmla="*/ 0 w 19"/>
              <a:gd name="T3" fmla="*/ 6 h 7"/>
              <a:gd name="T4" fmla="*/ 0 w 19"/>
              <a:gd name="T5" fmla="*/ 7 h 7"/>
              <a:gd name="T6" fmla="*/ 1 w 19"/>
              <a:gd name="T7" fmla="*/ 6 h 7"/>
              <a:gd name="T8" fmla="*/ 13 w 19"/>
              <a:gd name="T9" fmla="*/ 6 h 7"/>
              <a:gd name="T10" fmla="*/ 9 w 19"/>
              <a:gd name="T11" fmla="*/ 6 h 7"/>
              <a:gd name="T12" fmla="*/ 12 w 19"/>
              <a:gd name="T13" fmla="*/ 6 h 7"/>
              <a:gd name="T14" fmla="*/ 17 w 19"/>
              <a:gd name="T15" fmla="*/ 6 h 7"/>
              <a:gd name="T16" fmla="*/ 19 w 19"/>
              <a:gd name="T17" fmla="*/ 7 h 7"/>
              <a:gd name="T18" fmla="*/ 19 w 19"/>
              <a:gd name="T19" fmla="*/ 6 h 7"/>
              <a:gd name="T20" fmla="*/ 19 w 19"/>
              <a:gd name="T21" fmla="*/ 6 h 7"/>
              <a:gd name="T22" fmla="*/ 13 w 19"/>
              <a:gd name="T23" fmla="*/ 6 h 7"/>
              <a:gd name="T24" fmla="*/ 18 w 19"/>
              <a:gd name="T25" fmla="*/ 0 h 7"/>
              <a:gd name="T26" fmla="*/ 14 w 19"/>
              <a:gd name="T27" fmla="*/ 3 h 7"/>
              <a:gd name="T28" fmla="*/ 9 w 19"/>
              <a:gd name="T29" fmla="*/ 4 h 7"/>
              <a:gd name="T30" fmla="*/ 15 w 19"/>
              <a:gd name="T31" fmla="*/ 2 h 7"/>
              <a:gd name="T32" fmla="*/ 18 w 19"/>
              <a:gd name="T33" fmla="*/ 1 h 7"/>
              <a:gd name="T34" fmla="*/ 18 w 19"/>
              <a:gd name="T35" fmla="*/ 0 h 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9" h="7">
                <a:moveTo>
                  <a:pt x="1" y="6"/>
                </a:moveTo>
                <a:cubicBezTo>
                  <a:pt x="1" y="6"/>
                  <a:pt x="1" y="6"/>
                  <a:pt x="0" y="6"/>
                </a:cubicBezTo>
                <a:cubicBezTo>
                  <a:pt x="0" y="7"/>
                  <a:pt x="0" y="7"/>
                  <a:pt x="0" y="7"/>
                </a:cubicBezTo>
                <a:cubicBezTo>
                  <a:pt x="1" y="6"/>
                  <a:pt x="1" y="6"/>
                  <a:pt x="1" y="6"/>
                </a:cubicBezTo>
                <a:moveTo>
                  <a:pt x="13" y="6"/>
                </a:moveTo>
                <a:cubicBezTo>
                  <a:pt x="12" y="6"/>
                  <a:pt x="11" y="6"/>
                  <a:pt x="9" y="6"/>
                </a:cubicBezTo>
                <a:cubicBezTo>
                  <a:pt x="10" y="6"/>
                  <a:pt x="11" y="6"/>
                  <a:pt x="12" y="6"/>
                </a:cubicBezTo>
                <a:cubicBezTo>
                  <a:pt x="14" y="6"/>
                  <a:pt x="16" y="6"/>
                  <a:pt x="17" y="6"/>
                </a:cubicBezTo>
                <a:cubicBezTo>
                  <a:pt x="18" y="6"/>
                  <a:pt x="18" y="7"/>
                  <a:pt x="19" y="7"/>
                </a:cubicBezTo>
                <a:cubicBezTo>
                  <a:pt x="19" y="7"/>
                  <a:pt x="19" y="6"/>
                  <a:pt x="19" y="6"/>
                </a:cubicBezTo>
                <a:cubicBezTo>
                  <a:pt x="19" y="6"/>
                  <a:pt x="19" y="6"/>
                  <a:pt x="19" y="6"/>
                </a:cubicBezTo>
                <a:cubicBezTo>
                  <a:pt x="17" y="6"/>
                  <a:pt x="15" y="6"/>
                  <a:pt x="13" y="6"/>
                </a:cubicBezTo>
                <a:moveTo>
                  <a:pt x="18" y="0"/>
                </a:moveTo>
                <a:cubicBezTo>
                  <a:pt x="16" y="1"/>
                  <a:pt x="15" y="2"/>
                  <a:pt x="14" y="3"/>
                </a:cubicBezTo>
                <a:cubicBezTo>
                  <a:pt x="12" y="3"/>
                  <a:pt x="11" y="4"/>
                  <a:pt x="9" y="4"/>
                </a:cubicBezTo>
                <a:cubicBezTo>
                  <a:pt x="11" y="4"/>
                  <a:pt x="13" y="3"/>
                  <a:pt x="15" y="2"/>
                </a:cubicBezTo>
                <a:cubicBezTo>
                  <a:pt x="16" y="2"/>
                  <a:pt x="17" y="1"/>
                  <a:pt x="18" y="1"/>
                </a:cubicBezTo>
                <a:cubicBezTo>
                  <a:pt x="18" y="1"/>
                  <a:pt x="18" y="0"/>
                  <a:pt x="18" y="0"/>
                </a:cubicBezTo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06" name="Freeform 196"/>
          <p:cNvSpPr>
            <a:spLocks noEditPoints="1"/>
          </p:cNvSpPr>
          <p:nvPr/>
        </p:nvSpPr>
        <p:spPr bwMode="auto">
          <a:xfrm>
            <a:off x="9504624" y="5680413"/>
            <a:ext cx="78419" cy="78419"/>
          </a:xfrm>
          <a:custGeom>
            <a:avLst/>
            <a:gdLst>
              <a:gd name="T0" fmla="*/ 15 w 22"/>
              <a:gd name="T1" fmla="*/ 11 h 22"/>
              <a:gd name="T2" fmla="*/ 12 w 22"/>
              <a:gd name="T3" fmla="*/ 11 h 22"/>
              <a:gd name="T4" fmla="*/ 9 w 22"/>
              <a:gd name="T5" fmla="*/ 12 h 22"/>
              <a:gd name="T6" fmla="*/ 8 w 22"/>
              <a:gd name="T7" fmla="*/ 12 h 22"/>
              <a:gd name="T8" fmla="*/ 5 w 22"/>
              <a:gd name="T9" fmla="*/ 13 h 22"/>
              <a:gd name="T10" fmla="*/ 8 w 22"/>
              <a:gd name="T11" fmla="*/ 21 h 22"/>
              <a:gd name="T12" fmla="*/ 8 w 22"/>
              <a:gd name="T13" fmla="*/ 21 h 22"/>
              <a:gd name="T14" fmla="*/ 8 w 22"/>
              <a:gd name="T15" fmla="*/ 21 h 22"/>
              <a:gd name="T16" fmla="*/ 11 w 22"/>
              <a:gd name="T17" fmla="*/ 22 h 22"/>
              <a:gd name="T18" fmla="*/ 22 w 22"/>
              <a:gd name="T19" fmla="*/ 13 h 22"/>
              <a:gd name="T20" fmla="*/ 22 w 22"/>
              <a:gd name="T21" fmla="*/ 12 h 22"/>
              <a:gd name="T22" fmla="*/ 20 w 22"/>
              <a:gd name="T23" fmla="*/ 11 h 22"/>
              <a:gd name="T24" fmla="*/ 15 w 22"/>
              <a:gd name="T25" fmla="*/ 11 h 22"/>
              <a:gd name="T26" fmla="*/ 11 w 22"/>
              <a:gd name="T27" fmla="*/ 0 h 22"/>
              <a:gd name="T28" fmla="*/ 0 w 22"/>
              <a:gd name="T29" fmla="*/ 8 h 22"/>
              <a:gd name="T30" fmla="*/ 0 w 22"/>
              <a:gd name="T31" fmla="*/ 10 h 22"/>
              <a:gd name="T32" fmla="*/ 3 w 22"/>
              <a:gd name="T33" fmla="*/ 11 h 22"/>
              <a:gd name="T34" fmla="*/ 4 w 22"/>
              <a:gd name="T35" fmla="*/ 11 h 22"/>
              <a:gd name="T36" fmla="*/ 5 w 22"/>
              <a:gd name="T37" fmla="*/ 11 h 22"/>
              <a:gd name="T38" fmla="*/ 9 w 22"/>
              <a:gd name="T39" fmla="*/ 10 h 22"/>
              <a:gd name="T40" fmla="*/ 12 w 22"/>
              <a:gd name="T41" fmla="*/ 9 h 22"/>
              <a:gd name="T42" fmla="*/ 17 w 22"/>
              <a:gd name="T43" fmla="*/ 8 h 22"/>
              <a:gd name="T44" fmla="*/ 21 w 22"/>
              <a:gd name="T45" fmla="*/ 5 h 22"/>
              <a:gd name="T46" fmla="*/ 13 w 22"/>
              <a:gd name="T47" fmla="*/ 0 h 22"/>
              <a:gd name="T48" fmla="*/ 11 w 22"/>
              <a:gd name="T49" fmla="*/ 0 h 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22" h="22">
                <a:moveTo>
                  <a:pt x="15" y="11"/>
                </a:moveTo>
                <a:cubicBezTo>
                  <a:pt x="14" y="11"/>
                  <a:pt x="13" y="11"/>
                  <a:pt x="12" y="11"/>
                </a:cubicBezTo>
                <a:cubicBezTo>
                  <a:pt x="11" y="11"/>
                  <a:pt x="10" y="11"/>
                  <a:pt x="9" y="12"/>
                </a:cubicBezTo>
                <a:cubicBezTo>
                  <a:pt x="9" y="12"/>
                  <a:pt x="8" y="12"/>
                  <a:pt x="8" y="12"/>
                </a:cubicBezTo>
                <a:cubicBezTo>
                  <a:pt x="7" y="12"/>
                  <a:pt x="6" y="13"/>
                  <a:pt x="5" y="13"/>
                </a:cubicBezTo>
                <a:cubicBezTo>
                  <a:pt x="7" y="15"/>
                  <a:pt x="8" y="18"/>
                  <a:pt x="8" y="21"/>
                </a:cubicBezTo>
                <a:cubicBezTo>
                  <a:pt x="8" y="21"/>
                  <a:pt x="8" y="21"/>
                  <a:pt x="8" y="21"/>
                </a:cubicBezTo>
                <a:cubicBezTo>
                  <a:pt x="8" y="21"/>
                  <a:pt x="8" y="21"/>
                  <a:pt x="8" y="21"/>
                </a:cubicBezTo>
                <a:cubicBezTo>
                  <a:pt x="9" y="22"/>
                  <a:pt x="10" y="22"/>
                  <a:pt x="11" y="22"/>
                </a:cubicBezTo>
                <a:cubicBezTo>
                  <a:pt x="16" y="22"/>
                  <a:pt x="21" y="18"/>
                  <a:pt x="22" y="13"/>
                </a:cubicBezTo>
                <a:cubicBezTo>
                  <a:pt x="22" y="13"/>
                  <a:pt x="22" y="12"/>
                  <a:pt x="22" y="12"/>
                </a:cubicBezTo>
                <a:cubicBezTo>
                  <a:pt x="21" y="12"/>
                  <a:pt x="21" y="11"/>
                  <a:pt x="20" y="11"/>
                </a:cubicBezTo>
                <a:cubicBezTo>
                  <a:pt x="19" y="11"/>
                  <a:pt x="17" y="11"/>
                  <a:pt x="15" y="11"/>
                </a:cubicBezTo>
                <a:moveTo>
                  <a:pt x="11" y="0"/>
                </a:moveTo>
                <a:cubicBezTo>
                  <a:pt x="6" y="0"/>
                  <a:pt x="1" y="3"/>
                  <a:pt x="0" y="8"/>
                </a:cubicBezTo>
                <a:cubicBezTo>
                  <a:pt x="0" y="9"/>
                  <a:pt x="0" y="10"/>
                  <a:pt x="0" y="10"/>
                </a:cubicBezTo>
                <a:cubicBezTo>
                  <a:pt x="1" y="10"/>
                  <a:pt x="2" y="11"/>
                  <a:pt x="3" y="11"/>
                </a:cubicBezTo>
                <a:cubicBezTo>
                  <a:pt x="4" y="11"/>
                  <a:pt x="4" y="11"/>
                  <a:pt x="4" y="11"/>
                </a:cubicBezTo>
                <a:cubicBezTo>
                  <a:pt x="5" y="11"/>
                  <a:pt x="5" y="11"/>
                  <a:pt x="5" y="11"/>
                </a:cubicBezTo>
                <a:cubicBezTo>
                  <a:pt x="7" y="11"/>
                  <a:pt x="8" y="10"/>
                  <a:pt x="9" y="10"/>
                </a:cubicBezTo>
                <a:cubicBezTo>
                  <a:pt x="10" y="10"/>
                  <a:pt x="11" y="9"/>
                  <a:pt x="12" y="9"/>
                </a:cubicBezTo>
                <a:cubicBezTo>
                  <a:pt x="14" y="9"/>
                  <a:pt x="15" y="8"/>
                  <a:pt x="17" y="8"/>
                </a:cubicBezTo>
                <a:cubicBezTo>
                  <a:pt x="18" y="7"/>
                  <a:pt x="19" y="6"/>
                  <a:pt x="21" y="5"/>
                </a:cubicBezTo>
                <a:cubicBezTo>
                  <a:pt x="19" y="3"/>
                  <a:pt x="17" y="1"/>
                  <a:pt x="13" y="0"/>
                </a:cubicBezTo>
                <a:cubicBezTo>
                  <a:pt x="13" y="0"/>
                  <a:pt x="12" y="0"/>
                  <a:pt x="11" y="0"/>
                </a:cubicBezTo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07" name="Freeform 197"/>
          <p:cNvSpPr/>
          <p:nvPr/>
        </p:nvSpPr>
        <p:spPr bwMode="auto">
          <a:xfrm>
            <a:off x="9426206" y="5762819"/>
            <a:ext cx="35887" cy="34557"/>
          </a:xfrm>
          <a:custGeom>
            <a:avLst/>
            <a:gdLst>
              <a:gd name="T0" fmla="*/ 5 w 10"/>
              <a:gd name="T1" fmla="*/ 0 h 10"/>
              <a:gd name="T2" fmla="*/ 1 w 10"/>
              <a:gd name="T3" fmla="*/ 4 h 10"/>
              <a:gd name="T4" fmla="*/ 4 w 10"/>
              <a:gd name="T5" fmla="*/ 10 h 10"/>
              <a:gd name="T6" fmla="*/ 5 w 10"/>
              <a:gd name="T7" fmla="*/ 10 h 10"/>
              <a:gd name="T8" fmla="*/ 10 w 10"/>
              <a:gd name="T9" fmla="*/ 6 h 10"/>
              <a:gd name="T10" fmla="*/ 6 w 10"/>
              <a:gd name="T11" fmla="*/ 0 h 10"/>
              <a:gd name="T12" fmla="*/ 5 w 10"/>
              <a:gd name="T13" fmla="*/ 0 h 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0" h="10">
                <a:moveTo>
                  <a:pt x="5" y="0"/>
                </a:moveTo>
                <a:cubicBezTo>
                  <a:pt x="3" y="0"/>
                  <a:pt x="1" y="2"/>
                  <a:pt x="1" y="4"/>
                </a:cubicBezTo>
                <a:cubicBezTo>
                  <a:pt x="0" y="6"/>
                  <a:pt x="2" y="9"/>
                  <a:pt x="4" y="10"/>
                </a:cubicBezTo>
                <a:cubicBezTo>
                  <a:pt x="4" y="10"/>
                  <a:pt x="5" y="10"/>
                  <a:pt x="5" y="10"/>
                </a:cubicBezTo>
                <a:cubicBezTo>
                  <a:pt x="7" y="10"/>
                  <a:pt x="9" y="8"/>
                  <a:pt x="10" y="6"/>
                </a:cubicBezTo>
                <a:cubicBezTo>
                  <a:pt x="10" y="3"/>
                  <a:pt x="9" y="1"/>
                  <a:pt x="6" y="0"/>
                </a:cubicBezTo>
                <a:cubicBezTo>
                  <a:pt x="6" y="0"/>
                  <a:pt x="6" y="0"/>
                  <a:pt x="5" y="0"/>
                </a:cubicBezTo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08" name="Freeform 198"/>
          <p:cNvSpPr/>
          <p:nvPr/>
        </p:nvSpPr>
        <p:spPr bwMode="auto">
          <a:xfrm>
            <a:off x="9504624" y="5665793"/>
            <a:ext cx="3988" cy="25254"/>
          </a:xfrm>
          <a:custGeom>
            <a:avLst/>
            <a:gdLst>
              <a:gd name="T0" fmla="*/ 0 w 1"/>
              <a:gd name="T1" fmla="*/ 0 h 7"/>
              <a:gd name="T2" fmla="*/ 0 w 1"/>
              <a:gd name="T3" fmla="*/ 1 h 7"/>
              <a:gd name="T4" fmla="*/ 0 w 1"/>
              <a:gd name="T5" fmla="*/ 1 h 7"/>
              <a:gd name="T6" fmla="*/ 0 w 1"/>
              <a:gd name="T7" fmla="*/ 7 h 7"/>
              <a:gd name="T8" fmla="*/ 0 w 1"/>
              <a:gd name="T9" fmla="*/ 5 h 7"/>
              <a:gd name="T10" fmla="*/ 1 w 1"/>
              <a:gd name="T11" fmla="*/ 1 h 7"/>
              <a:gd name="T12" fmla="*/ 1 w 1"/>
              <a:gd name="T13" fmla="*/ 1 h 7"/>
              <a:gd name="T14" fmla="*/ 0 w 1"/>
              <a:gd name="T15" fmla="*/ 0 h 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" h="7">
                <a:moveTo>
                  <a:pt x="0" y="0"/>
                </a:moveTo>
                <a:cubicBezTo>
                  <a:pt x="0" y="0"/>
                  <a:pt x="0" y="1"/>
                  <a:pt x="0" y="1"/>
                </a:cubicBezTo>
                <a:cubicBezTo>
                  <a:pt x="0" y="1"/>
                  <a:pt x="0" y="1"/>
                  <a:pt x="0" y="1"/>
                </a:cubicBezTo>
                <a:cubicBezTo>
                  <a:pt x="0" y="3"/>
                  <a:pt x="0" y="5"/>
                  <a:pt x="0" y="7"/>
                </a:cubicBezTo>
                <a:cubicBezTo>
                  <a:pt x="0" y="6"/>
                  <a:pt x="0" y="6"/>
                  <a:pt x="0" y="5"/>
                </a:cubicBezTo>
                <a:cubicBezTo>
                  <a:pt x="0" y="4"/>
                  <a:pt x="1" y="3"/>
                  <a:pt x="1" y="1"/>
                </a:cubicBezTo>
                <a:cubicBezTo>
                  <a:pt x="1" y="1"/>
                  <a:pt x="1" y="1"/>
                  <a:pt x="1" y="1"/>
                </a:cubicBezTo>
                <a:cubicBezTo>
                  <a:pt x="1" y="1"/>
                  <a:pt x="0" y="0"/>
                  <a:pt x="0" y="0"/>
                </a:cubicBezTo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09" name="Freeform 199"/>
          <p:cNvSpPr/>
          <p:nvPr/>
        </p:nvSpPr>
        <p:spPr bwMode="auto">
          <a:xfrm>
            <a:off x="9493991" y="5669780"/>
            <a:ext cx="10633" cy="25254"/>
          </a:xfrm>
          <a:custGeom>
            <a:avLst/>
            <a:gdLst>
              <a:gd name="T0" fmla="*/ 3 w 3"/>
              <a:gd name="T1" fmla="*/ 0 h 7"/>
              <a:gd name="T2" fmla="*/ 1 w 3"/>
              <a:gd name="T3" fmla="*/ 6 h 7"/>
              <a:gd name="T4" fmla="*/ 0 w 3"/>
              <a:gd name="T5" fmla="*/ 7 h 7"/>
              <a:gd name="T6" fmla="*/ 3 w 3"/>
              <a:gd name="T7" fmla="*/ 7 h 7"/>
              <a:gd name="T8" fmla="*/ 3 w 3"/>
              <a:gd name="T9" fmla="*/ 6 h 7"/>
              <a:gd name="T10" fmla="*/ 3 w 3"/>
              <a:gd name="T11" fmla="*/ 0 h 7"/>
              <a:gd name="T12" fmla="*/ 3 w 3"/>
              <a:gd name="T13" fmla="*/ 0 h 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" h="7">
                <a:moveTo>
                  <a:pt x="3" y="0"/>
                </a:moveTo>
                <a:cubicBezTo>
                  <a:pt x="2" y="2"/>
                  <a:pt x="1" y="4"/>
                  <a:pt x="1" y="6"/>
                </a:cubicBezTo>
                <a:cubicBezTo>
                  <a:pt x="0" y="7"/>
                  <a:pt x="0" y="7"/>
                  <a:pt x="0" y="7"/>
                </a:cubicBezTo>
                <a:cubicBezTo>
                  <a:pt x="1" y="7"/>
                  <a:pt x="2" y="7"/>
                  <a:pt x="3" y="7"/>
                </a:cubicBezTo>
                <a:cubicBezTo>
                  <a:pt x="3" y="6"/>
                  <a:pt x="3" y="6"/>
                  <a:pt x="3" y="6"/>
                </a:cubicBezTo>
                <a:cubicBezTo>
                  <a:pt x="3" y="4"/>
                  <a:pt x="3" y="2"/>
                  <a:pt x="3" y="0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10" name="Freeform 200"/>
          <p:cNvSpPr/>
          <p:nvPr/>
        </p:nvSpPr>
        <p:spPr bwMode="auto">
          <a:xfrm>
            <a:off x="9508612" y="5669780"/>
            <a:ext cx="0" cy="0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</a:cxnLst>
            <a:rect l="0" t="0" r="r" b="b"/>
            <a:pathLst>
              <a:path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11" name="Freeform 201"/>
          <p:cNvSpPr>
            <a:spLocks noEditPoints="1"/>
          </p:cNvSpPr>
          <p:nvPr/>
        </p:nvSpPr>
        <p:spPr bwMode="auto">
          <a:xfrm>
            <a:off x="9476713" y="5663134"/>
            <a:ext cx="34557" cy="31899"/>
          </a:xfrm>
          <a:custGeom>
            <a:avLst/>
            <a:gdLst>
              <a:gd name="T0" fmla="*/ 9 w 10"/>
              <a:gd name="T1" fmla="*/ 2 h 9"/>
              <a:gd name="T2" fmla="*/ 9 w 10"/>
              <a:gd name="T3" fmla="*/ 2 h 9"/>
              <a:gd name="T4" fmla="*/ 8 w 10"/>
              <a:gd name="T5" fmla="*/ 6 h 9"/>
              <a:gd name="T6" fmla="*/ 8 w 10"/>
              <a:gd name="T7" fmla="*/ 8 h 9"/>
              <a:gd name="T8" fmla="*/ 8 w 10"/>
              <a:gd name="T9" fmla="*/ 9 h 9"/>
              <a:gd name="T10" fmla="*/ 10 w 10"/>
              <a:gd name="T11" fmla="*/ 6 h 9"/>
              <a:gd name="T12" fmla="*/ 9 w 10"/>
              <a:gd name="T13" fmla="*/ 2 h 9"/>
              <a:gd name="T14" fmla="*/ 5 w 10"/>
              <a:gd name="T15" fmla="*/ 0 h 9"/>
              <a:gd name="T16" fmla="*/ 1 w 10"/>
              <a:gd name="T17" fmla="*/ 4 h 9"/>
              <a:gd name="T18" fmla="*/ 4 w 10"/>
              <a:gd name="T19" fmla="*/ 9 h 9"/>
              <a:gd name="T20" fmla="*/ 5 w 10"/>
              <a:gd name="T21" fmla="*/ 9 h 9"/>
              <a:gd name="T22" fmla="*/ 5 w 10"/>
              <a:gd name="T23" fmla="*/ 9 h 9"/>
              <a:gd name="T24" fmla="*/ 6 w 10"/>
              <a:gd name="T25" fmla="*/ 8 h 9"/>
              <a:gd name="T26" fmla="*/ 8 w 10"/>
              <a:gd name="T27" fmla="*/ 2 h 9"/>
              <a:gd name="T28" fmla="*/ 8 w 10"/>
              <a:gd name="T29" fmla="*/ 2 h 9"/>
              <a:gd name="T30" fmla="*/ 8 w 10"/>
              <a:gd name="T31" fmla="*/ 1 h 9"/>
              <a:gd name="T32" fmla="*/ 6 w 10"/>
              <a:gd name="T33" fmla="*/ 0 h 9"/>
              <a:gd name="T34" fmla="*/ 5 w 10"/>
              <a:gd name="T35" fmla="*/ 0 h 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0" h="9">
                <a:moveTo>
                  <a:pt x="9" y="2"/>
                </a:moveTo>
                <a:cubicBezTo>
                  <a:pt x="9" y="2"/>
                  <a:pt x="9" y="2"/>
                  <a:pt x="9" y="2"/>
                </a:cubicBezTo>
                <a:cubicBezTo>
                  <a:pt x="9" y="4"/>
                  <a:pt x="8" y="5"/>
                  <a:pt x="8" y="6"/>
                </a:cubicBezTo>
                <a:cubicBezTo>
                  <a:pt x="8" y="7"/>
                  <a:pt x="8" y="7"/>
                  <a:pt x="8" y="8"/>
                </a:cubicBezTo>
                <a:cubicBezTo>
                  <a:pt x="8" y="8"/>
                  <a:pt x="8" y="8"/>
                  <a:pt x="8" y="9"/>
                </a:cubicBezTo>
                <a:cubicBezTo>
                  <a:pt x="9" y="8"/>
                  <a:pt x="9" y="7"/>
                  <a:pt x="10" y="6"/>
                </a:cubicBezTo>
                <a:cubicBezTo>
                  <a:pt x="10" y="4"/>
                  <a:pt x="10" y="3"/>
                  <a:pt x="9" y="2"/>
                </a:cubicBezTo>
                <a:moveTo>
                  <a:pt x="5" y="0"/>
                </a:moveTo>
                <a:cubicBezTo>
                  <a:pt x="3" y="0"/>
                  <a:pt x="1" y="1"/>
                  <a:pt x="1" y="4"/>
                </a:cubicBezTo>
                <a:cubicBezTo>
                  <a:pt x="0" y="6"/>
                  <a:pt x="2" y="9"/>
                  <a:pt x="4" y="9"/>
                </a:cubicBezTo>
                <a:cubicBezTo>
                  <a:pt x="4" y="9"/>
                  <a:pt x="5" y="9"/>
                  <a:pt x="5" y="9"/>
                </a:cubicBezTo>
                <a:cubicBezTo>
                  <a:pt x="5" y="9"/>
                  <a:pt x="5" y="9"/>
                  <a:pt x="5" y="9"/>
                </a:cubicBezTo>
                <a:cubicBezTo>
                  <a:pt x="5" y="9"/>
                  <a:pt x="5" y="9"/>
                  <a:pt x="6" y="8"/>
                </a:cubicBezTo>
                <a:cubicBezTo>
                  <a:pt x="6" y="6"/>
                  <a:pt x="7" y="4"/>
                  <a:pt x="8" y="2"/>
                </a:cubicBezTo>
                <a:cubicBezTo>
                  <a:pt x="8" y="2"/>
                  <a:pt x="8" y="2"/>
                  <a:pt x="8" y="2"/>
                </a:cubicBezTo>
                <a:cubicBezTo>
                  <a:pt x="8" y="2"/>
                  <a:pt x="8" y="1"/>
                  <a:pt x="8" y="1"/>
                </a:cubicBezTo>
                <a:cubicBezTo>
                  <a:pt x="7" y="1"/>
                  <a:pt x="7" y="0"/>
                  <a:pt x="6" y="0"/>
                </a:cubicBezTo>
                <a:cubicBezTo>
                  <a:pt x="6" y="0"/>
                  <a:pt x="5" y="0"/>
                  <a:pt x="5" y="0"/>
                </a:cubicBezTo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12" name="Freeform 202"/>
          <p:cNvSpPr/>
          <p:nvPr/>
        </p:nvSpPr>
        <p:spPr bwMode="auto">
          <a:xfrm>
            <a:off x="9540511" y="5784085"/>
            <a:ext cx="17279" cy="13291"/>
          </a:xfrm>
          <a:custGeom>
            <a:avLst/>
            <a:gdLst>
              <a:gd name="T0" fmla="*/ 0 w 5"/>
              <a:gd name="T1" fmla="*/ 0 h 4"/>
              <a:gd name="T2" fmla="*/ 3 w 5"/>
              <a:gd name="T3" fmla="*/ 4 h 4"/>
              <a:gd name="T4" fmla="*/ 4 w 5"/>
              <a:gd name="T5" fmla="*/ 4 h 4"/>
              <a:gd name="T6" fmla="*/ 5 w 5"/>
              <a:gd name="T7" fmla="*/ 4 h 4"/>
              <a:gd name="T8" fmla="*/ 1 w 5"/>
              <a:gd name="T9" fmla="*/ 1 h 4"/>
              <a:gd name="T10" fmla="*/ 0 w 5"/>
              <a:gd name="T11" fmla="*/ 0 h 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5" h="4">
                <a:moveTo>
                  <a:pt x="0" y="0"/>
                </a:moveTo>
                <a:cubicBezTo>
                  <a:pt x="0" y="2"/>
                  <a:pt x="2" y="3"/>
                  <a:pt x="3" y="4"/>
                </a:cubicBezTo>
                <a:cubicBezTo>
                  <a:pt x="4" y="4"/>
                  <a:pt x="4" y="4"/>
                  <a:pt x="4" y="4"/>
                </a:cubicBezTo>
                <a:cubicBezTo>
                  <a:pt x="5" y="4"/>
                  <a:pt x="5" y="4"/>
                  <a:pt x="5" y="4"/>
                </a:cubicBezTo>
                <a:cubicBezTo>
                  <a:pt x="4" y="3"/>
                  <a:pt x="2" y="2"/>
                  <a:pt x="1" y="1"/>
                </a:cubicBezTo>
                <a:cubicBezTo>
                  <a:pt x="1" y="1"/>
                  <a:pt x="0" y="1"/>
                  <a:pt x="0" y="0"/>
                </a:cubicBezTo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13" name="Freeform 203"/>
          <p:cNvSpPr/>
          <p:nvPr/>
        </p:nvSpPr>
        <p:spPr bwMode="auto">
          <a:xfrm>
            <a:off x="9540511" y="5784085"/>
            <a:ext cx="21266" cy="13291"/>
          </a:xfrm>
          <a:custGeom>
            <a:avLst/>
            <a:gdLst>
              <a:gd name="T0" fmla="*/ 0 w 6"/>
              <a:gd name="T1" fmla="*/ 0 h 4"/>
              <a:gd name="T2" fmla="*/ 0 w 6"/>
              <a:gd name="T3" fmla="*/ 0 h 4"/>
              <a:gd name="T4" fmla="*/ 1 w 6"/>
              <a:gd name="T5" fmla="*/ 1 h 4"/>
              <a:gd name="T6" fmla="*/ 5 w 6"/>
              <a:gd name="T7" fmla="*/ 4 h 4"/>
              <a:gd name="T8" fmla="*/ 6 w 6"/>
              <a:gd name="T9" fmla="*/ 4 h 4"/>
              <a:gd name="T10" fmla="*/ 0 w 6"/>
              <a:gd name="T11" fmla="*/ 1 h 4"/>
              <a:gd name="T12" fmla="*/ 0 w 6"/>
              <a:gd name="T13" fmla="*/ 0 h 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6" h="4"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1"/>
                  <a:pt x="1" y="1"/>
                  <a:pt x="1" y="1"/>
                </a:cubicBezTo>
                <a:cubicBezTo>
                  <a:pt x="2" y="2"/>
                  <a:pt x="4" y="3"/>
                  <a:pt x="5" y="4"/>
                </a:cubicBezTo>
                <a:cubicBezTo>
                  <a:pt x="6" y="4"/>
                  <a:pt x="6" y="4"/>
                  <a:pt x="6" y="4"/>
                </a:cubicBezTo>
                <a:cubicBezTo>
                  <a:pt x="4" y="3"/>
                  <a:pt x="2" y="2"/>
                  <a:pt x="0" y="1"/>
                </a:cubicBezTo>
                <a:cubicBezTo>
                  <a:pt x="0" y="0"/>
                  <a:pt x="0" y="0"/>
                  <a:pt x="0" y="0"/>
                </a:cubicBezTo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14" name="Freeform 204"/>
          <p:cNvSpPr/>
          <p:nvPr/>
        </p:nvSpPr>
        <p:spPr bwMode="auto">
          <a:xfrm>
            <a:off x="9540511" y="5762819"/>
            <a:ext cx="34557" cy="34557"/>
          </a:xfrm>
          <a:custGeom>
            <a:avLst/>
            <a:gdLst>
              <a:gd name="T0" fmla="*/ 4 w 10"/>
              <a:gd name="T1" fmla="*/ 0 h 10"/>
              <a:gd name="T2" fmla="*/ 0 w 10"/>
              <a:gd name="T3" fmla="*/ 4 h 10"/>
              <a:gd name="T4" fmla="*/ 0 w 10"/>
              <a:gd name="T5" fmla="*/ 6 h 10"/>
              <a:gd name="T6" fmla="*/ 0 w 10"/>
              <a:gd name="T7" fmla="*/ 7 h 10"/>
              <a:gd name="T8" fmla="*/ 6 w 10"/>
              <a:gd name="T9" fmla="*/ 10 h 10"/>
              <a:gd name="T10" fmla="*/ 9 w 10"/>
              <a:gd name="T11" fmla="*/ 6 h 10"/>
              <a:gd name="T12" fmla="*/ 5 w 10"/>
              <a:gd name="T13" fmla="*/ 1 h 10"/>
              <a:gd name="T14" fmla="*/ 4 w 10"/>
              <a:gd name="T15" fmla="*/ 0 h 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0" h="10">
                <a:moveTo>
                  <a:pt x="4" y="0"/>
                </a:moveTo>
                <a:cubicBezTo>
                  <a:pt x="2" y="0"/>
                  <a:pt x="0" y="2"/>
                  <a:pt x="0" y="4"/>
                </a:cubicBezTo>
                <a:cubicBezTo>
                  <a:pt x="0" y="5"/>
                  <a:pt x="0" y="5"/>
                  <a:pt x="0" y="6"/>
                </a:cubicBezTo>
                <a:cubicBezTo>
                  <a:pt x="0" y="6"/>
                  <a:pt x="0" y="6"/>
                  <a:pt x="0" y="7"/>
                </a:cubicBezTo>
                <a:cubicBezTo>
                  <a:pt x="2" y="8"/>
                  <a:pt x="4" y="9"/>
                  <a:pt x="6" y="10"/>
                </a:cubicBezTo>
                <a:cubicBezTo>
                  <a:pt x="8" y="9"/>
                  <a:pt x="9" y="8"/>
                  <a:pt x="9" y="6"/>
                </a:cubicBezTo>
                <a:cubicBezTo>
                  <a:pt x="10" y="4"/>
                  <a:pt x="8" y="1"/>
                  <a:pt x="5" y="1"/>
                </a:cubicBezTo>
                <a:cubicBezTo>
                  <a:pt x="5" y="0"/>
                  <a:pt x="5" y="0"/>
                  <a:pt x="4" y="0"/>
                </a:cubicBezTo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15" name="Freeform 206"/>
          <p:cNvSpPr/>
          <p:nvPr/>
        </p:nvSpPr>
        <p:spPr bwMode="auto">
          <a:xfrm>
            <a:off x="9487345" y="5720286"/>
            <a:ext cx="6646" cy="10633"/>
          </a:xfrm>
          <a:custGeom>
            <a:avLst/>
            <a:gdLst>
              <a:gd name="T0" fmla="*/ 1 w 2"/>
              <a:gd name="T1" fmla="*/ 0 h 3"/>
              <a:gd name="T2" fmla="*/ 0 w 2"/>
              <a:gd name="T3" fmla="*/ 2 h 3"/>
              <a:gd name="T4" fmla="*/ 0 w 2"/>
              <a:gd name="T5" fmla="*/ 3 h 3"/>
              <a:gd name="T6" fmla="*/ 1 w 2"/>
              <a:gd name="T7" fmla="*/ 3 h 3"/>
              <a:gd name="T8" fmla="*/ 0 w 2"/>
              <a:gd name="T9" fmla="*/ 2 h 3"/>
              <a:gd name="T10" fmla="*/ 0 w 2"/>
              <a:gd name="T11" fmla="*/ 2 h 3"/>
              <a:gd name="T12" fmla="*/ 0 w 2"/>
              <a:gd name="T13" fmla="*/ 2 h 3"/>
              <a:gd name="T14" fmla="*/ 1 w 2"/>
              <a:gd name="T15" fmla="*/ 3 h 3"/>
              <a:gd name="T16" fmla="*/ 1 w 2"/>
              <a:gd name="T17" fmla="*/ 2 h 3"/>
              <a:gd name="T18" fmla="*/ 1 w 2"/>
              <a:gd name="T19" fmla="*/ 3 h 3"/>
              <a:gd name="T20" fmla="*/ 1 w 2"/>
              <a:gd name="T21" fmla="*/ 2 h 3"/>
              <a:gd name="T22" fmla="*/ 1 w 2"/>
              <a:gd name="T23" fmla="*/ 3 h 3"/>
              <a:gd name="T24" fmla="*/ 1 w 2"/>
              <a:gd name="T25" fmla="*/ 3 h 3"/>
              <a:gd name="T26" fmla="*/ 1 w 2"/>
              <a:gd name="T27" fmla="*/ 3 h 3"/>
              <a:gd name="T28" fmla="*/ 1 w 2"/>
              <a:gd name="T29" fmla="*/ 3 h 3"/>
              <a:gd name="T30" fmla="*/ 2 w 2"/>
              <a:gd name="T31" fmla="*/ 1 h 3"/>
              <a:gd name="T32" fmla="*/ 1 w 2"/>
              <a:gd name="T33" fmla="*/ 0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2" h="3">
                <a:moveTo>
                  <a:pt x="1" y="0"/>
                </a:moveTo>
                <a:cubicBezTo>
                  <a:pt x="1" y="1"/>
                  <a:pt x="0" y="1"/>
                  <a:pt x="0" y="2"/>
                </a:cubicBezTo>
                <a:cubicBezTo>
                  <a:pt x="0" y="2"/>
                  <a:pt x="0" y="2"/>
                  <a:pt x="0" y="3"/>
                </a:cubicBezTo>
                <a:cubicBezTo>
                  <a:pt x="1" y="3"/>
                  <a:pt x="1" y="3"/>
                  <a:pt x="1" y="3"/>
                </a:cubicBezTo>
                <a:cubicBezTo>
                  <a:pt x="0" y="2"/>
                  <a:pt x="0" y="2"/>
                  <a:pt x="0" y="2"/>
                </a:cubicBezTo>
                <a:cubicBezTo>
                  <a:pt x="0" y="2"/>
                  <a:pt x="0" y="2"/>
                  <a:pt x="0" y="2"/>
                </a:cubicBezTo>
                <a:cubicBezTo>
                  <a:pt x="0" y="2"/>
                  <a:pt x="0" y="2"/>
                  <a:pt x="0" y="2"/>
                </a:cubicBezTo>
                <a:cubicBezTo>
                  <a:pt x="1" y="3"/>
                  <a:pt x="1" y="3"/>
                  <a:pt x="1" y="3"/>
                </a:cubicBezTo>
                <a:cubicBezTo>
                  <a:pt x="1" y="2"/>
                  <a:pt x="1" y="2"/>
                  <a:pt x="1" y="2"/>
                </a:cubicBezTo>
                <a:cubicBezTo>
                  <a:pt x="1" y="3"/>
                  <a:pt x="1" y="3"/>
                  <a:pt x="1" y="3"/>
                </a:cubicBezTo>
                <a:cubicBezTo>
                  <a:pt x="1" y="2"/>
                  <a:pt x="1" y="2"/>
                  <a:pt x="1" y="2"/>
                </a:cubicBezTo>
                <a:cubicBezTo>
                  <a:pt x="1" y="3"/>
                  <a:pt x="1" y="3"/>
                  <a:pt x="1" y="3"/>
                </a:cubicBezTo>
                <a:cubicBezTo>
                  <a:pt x="1" y="3"/>
                  <a:pt x="1" y="3"/>
                  <a:pt x="1" y="3"/>
                </a:cubicBezTo>
                <a:cubicBezTo>
                  <a:pt x="1" y="3"/>
                  <a:pt x="1" y="3"/>
                  <a:pt x="1" y="3"/>
                </a:cubicBezTo>
                <a:cubicBezTo>
                  <a:pt x="1" y="3"/>
                  <a:pt x="1" y="3"/>
                  <a:pt x="1" y="3"/>
                </a:cubicBezTo>
                <a:cubicBezTo>
                  <a:pt x="1" y="2"/>
                  <a:pt x="1" y="2"/>
                  <a:pt x="2" y="1"/>
                </a:cubicBezTo>
                <a:cubicBezTo>
                  <a:pt x="1" y="1"/>
                  <a:pt x="1" y="1"/>
                  <a:pt x="1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16" name="Freeform 207"/>
          <p:cNvSpPr/>
          <p:nvPr/>
        </p:nvSpPr>
        <p:spPr bwMode="auto">
          <a:xfrm>
            <a:off x="9490004" y="5716299"/>
            <a:ext cx="7975" cy="6646"/>
          </a:xfrm>
          <a:custGeom>
            <a:avLst/>
            <a:gdLst>
              <a:gd name="T0" fmla="*/ 2 w 2"/>
              <a:gd name="T1" fmla="*/ 0 h 2"/>
              <a:gd name="T2" fmla="*/ 0 w 2"/>
              <a:gd name="T3" fmla="*/ 1 h 2"/>
              <a:gd name="T4" fmla="*/ 0 w 2"/>
              <a:gd name="T5" fmla="*/ 1 h 2"/>
              <a:gd name="T6" fmla="*/ 1 w 2"/>
              <a:gd name="T7" fmla="*/ 2 h 2"/>
              <a:gd name="T8" fmla="*/ 2 w 2"/>
              <a:gd name="T9" fmla="*/ 0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" h="2">
                <a:moveTo>
                  <a:pt x="2" y="0"/>
                </a:moveTo>
                <a:cubicBezTo>
                  <a:pt x="1" y="0"/>
                  <a:pt x="0" y="0"/>
                  <a:pt x="0" y="1"/>
                </a:cubicBezTo>
                <a:cubicBezTo>
                  <a:pt x="0" y="1"/>
                  <a:pt x="0" y="1"/>
                  <a:pt x="0" y="1"/>
                </a:cubicBezTo>
                <a:cubicBezTo>
                  <a:pt x="0" y="2"/>
                  <a:pt x="0" y="2"/>
                  <a:pt x="1" y="2"/>
                </a:cubicBezTo>
                <a:cubicBezTo>
                  <a:pt x="1" y="2"/>
                  <a:pt x="2" y="1"/>
                  <a:pt x="2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17" name="Freeform 208"/>
          <p:cNvSpPr>
            <a:spLocks noEditPoints="1"/>
          </p:cNvSpPr>
          <p:nvPr/>
        </p:nvSpPr>
        <p:spPr bwMode="auto">
          <a:xfrm>
            <a:off x="9487345" y="5726932"/>
            <a:ext cx="2658" cy="3988"/>
          </a:xfrm>
          <a:custGeom>
            <a:avLst/>
            <a:gdLst>
              <a:gd name="T0" fmla="*/ 1 w 1"/>
              <a:gd name="T1" fmla="*/ 0 h 1"/>
              <a:gd name="T2" fmla="*/ 1 w 1"/>
              <a:gd name="T3" fmla="*/ 1 h 1"/>
              <a:gd name="T4" fmla="*/ 1 w 1"/>
              <a:gd name="T5" fmla="*/ 1 h 1"/>
              <a:gd name="T6" fmla="*/ 1 w 1"/>
              <a:gd name="T7" fmla="*/ 1 h 1"/>
              <a:gd name="T8" fmla="*/ 1 w 1"/>
              <a:gd name="T9" fmla="*/ 1 h 1"/>
              <a:gd name="T10" fmla="*/ 1 w 1"/>
              <a:gd name="T11" fmla="*/ 1 h 1"/>
              <a:gd name="T12" fmla="*/ 1 w 1"/>
              <a:gd name="T13" fmla="*/ 1 h 1"/>
              <a:gd name="T14" fmla="*/ 1 w 1"/>
              <a:gd name="T15" fmla="*/ 0 h 1"/>
              <a:gd name="T16" fmla="*/ 0 w 1"/>
              <a:gd name="T17" fmla="*/ 0 h 1"/>
              <a:gd name="T18" fmla="*/ 0 w 1"/>
              <a:gd name="T19" fmla="*/ 0 h 1"/>
              <a:gd name="T20" fmla="*/ 1 w 1"/>
              <a:gd name="T21" fmla="*/ 1 h 1"/>
              <a:gd name="T22" fmla="*/ 1 w 1"/>
              <a:gd name="T23" fmla="*/ 1 h 1"/>
              <a:gd name="T24" fmla="*/ 0 w 1"/>
              <a:gd name="T25" fmla="*/ 0 h 1"/>
              <a:gd name="T26" fmla="*/ 0 w 1"/>
              <a:gd name="T27" fmla="*/ 0 h 1"/>
              <a:gd name="T28" fmla="*/ 0 w 1"/>
              <a:gd name="T29" fmla="*/ 1 h 1"/>
              <a:gd name="T30" fmla="*/ 1 w 1"/>
              <a:gd name="T31" fmla="*/ 1 h 1"/>
              <a:gd name="T32" fmla="*/ 1 w 1"/>
              <a:gd name="T33" fmla="*/ 1 h 1"/>
              <a:gd name="T34" fmla="*/ 0 w 1"/>
              <a:gd name="T35" fmla="*/ 1 h 1"/>
              <a:gd name="T36" fmla="*/ 0 w 1"/>
              <a:gd name="T37" fmla="*/ 0 h 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" h="1">
                <a:moveTo>
                  <a:pt x="1" y="0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ubicBezTo>
                  <a:pt x="1" y="0"/>
                  <a:pt x="1" y="0"/>
                  <a:pt x="1" y="0"/>
                </a:cubicBezTo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ubicBezTo>
                  <a:pt x="0" y="0"/>
                  <a:pt x="0" y="0"/>
                  <a:pt x="0" y="0"/>
                </a:cubicBezTo>
                <a:moveTo>
                  <a:pt x="0" y="0"/>
                </a:moveTo>
                <a:cubicBezTo>
                  <a:pt x="0" y="0"/>
                  <a:pt x="0" y="0"/>
                  <a:pt x="0" y="1"/>
                </a:cubicBez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ubicBezTo>
                  <a:pt x="0" y="1"/>
                  <a:pt x="0" y="1"/>
                  <a:pt x="0" y="1"/>
                </a:cubicBezTo>
                <a:cubicBezTo>
                  <a:pt x="0" y="0"/>
                  <a:pt x="0" y="0"/>
                  <a:pt x="0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18" name="Rectangle 209"/>
          <p:cNvSpPr>
            <a:spLocks noChangeArrowheads="1"/>
          </p:cNvSpPr>
          <p:nvPr/>
        </p:nvSpPr>
        <p:spPr bwMode="auto">
          <a:xfrm>
            <a:off x="9490004" y="5730919"/>
            <a:ext cx="1330" cy="133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19" name="Freeform 210"/>
          <p:cNvSpPr/>
          <p:nvPr/>
        </p:nvSpPr>
        <p:spPr bwMode="auto">
          <a:xfrm>
            <a:off x="9490004" y="5730919"/>
            <a:ext cx="0" cy="0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</a:cxnLst>
            <a:rect l="0" t="0" r="r" b="b"/>
            <a:pathLst>
              <a:path>
                <a:moveTo>
                  <a:pt x="0" y="0"/>
                </a:move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20" name="Freeform 211"/>
          <p:cNvSpPr/>
          <p:nvPr/>
        </p:nvSpPr>
        <p:spPr bwMode="auto">
          <a:xfrm>
            <a:off x="9490004" y="5730919"/>
            <a:ext cx="0" cy="0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</a:cxnLst>
            <a:rect l="0" t="0" r="r" b="b"/>
            <a:pathLst>
              <a:path>
                <a:moveTo>
                  <a:pt x="0" y="0"/>
                </a:move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21" name="Freeform 212"/>
          <p:cNvSpPr/>
          <p:nvPr/>
        </p:nvSpPr>
        <p:spPr bwMode="auto">
          <a:xfrm>
            <a:off x="9490004" y="5730919"/>
            <a:ext cx="0" cy="0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</a:cxnLst>
            <a:rect l="0" t="0" r="r" b="b"/>
            <a:pathLst>
              <a:path>
                <a:moveTo>
                  <a:pt x="0" y="0"/>
                </a:move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22" name="Freeform 213"/>
          <p:cNvSpPr/>
          <p:nvPr/>
        </p:nvSpPr>
        <p:spPr bwMode="auto">
          <a:xfrm>
            <a:off x="9487345" y="5730919"/>
            <a:ext cx="2658" cy="0"/>
          </a:xfrm>
          <a:custGeom>
            <a:avLst/>
            <a:gdLst>
              <a:gd name="T0" fmla="*/ 2 w 2"/>
              <a:gd name="T1" fmla="*/ 0 w 2"/>
              <a:gd name="T2" fmla="*/ 2 w 2"/>
              <a:gd name="T3" fmla="*/ 2 w 2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  <a:cxn ang="0">
                <a:pos x="T3" y="0"/>
              </a:cxn>
            </a:cxnLst>
            <a:rect l="0" t="0" r="r" b="b"/>
            <a:pathLst>
              <a:path w="2">
                <a:moveTo>
                  <a:pt x="2" y="0"/>
                </a:moveTo>
                <a:lnTo>
                  <a:pt x="0" y="0"/>
                </a:lnTo>
                <a:lnTo>
                  <a:pt x="2" y="0"/>
                </a:lnTo>
                <a:lnTo>
                  <a:pt x="2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23" name="Freeform 214"/>
          <p:cNvSpPr/>
          <p:nvPr/>
        </p:nvSpPr>
        <p:spPr bwMode="auto">
          <a:xfrm>
            <a:off x="9487345" y="5730919"/>
            <a:ext cx="2658" cy="0"/>
          </a:xfrm>
          <a:custGeom>
            <a:avLst/>
            <a:gdLst>
              <a:gd name="T0" fmla="*/ 2 w 2"/>
              <a:gd name="T1" fmla="*/ 0 w 2"/>
              <a:gd name="T2" fmla="*/ 2 w 2"/>
              <a:gd name="T3" fmla="*/ 2 w 2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  <a:cxn ang="0">
                <a:pos x="T3" y="0"/>
              </a:cxn>
            </a:cxnLst>
            <a:rect l="0" t="0" r="r" b="b"/>
            <a:pathLst>
              <a:path w="2">
                <a:moveTo>
                  <a:pt x="2" y="0"/>
                </a:moveTo>
                <a:lnTo>
                  <a:pt x="0" y="0"/>
                </a:lnTo>
                <a:lnTo>
                  <a:pt x="2" y="0"/>
                </a:lnTo>
                <a:lnTo>
                  <a:pt x="2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24" name="Freeform 215"/>
          <p:cNvSpPr/>
          <p:nvPr/>
        </p:nvSpPr>
        <p:spPr bwMode="auto">
          <a:xfrm>
            <a:off x="9487345" y="5730919"/>
            <a:ext cx="2658" cy="0"/>
          </a:xfrm>
          <a:custGeom>
            <a:avLst/>
            <a:gdLst>
              <a:gd name="T0" fmla="*/ 2 w 2"/>
              <a:gd name="T1" fmla="*/ 0 w 2"/>
              <a:gd name="T2" fmla="*/ 2 w 2"/>
              <a:gd name="T3" fmla="*/ 2 w 2"/>
              <a:gd name="T4" fmla="*/ 0 w 2"/>
              <a:gd name="T5" fmla="*/ 2 w 2"/>
              <a:gd name="T6" fmla="*/ 2 w 2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  <a:cxn ang="0">
                <a:pos x="T3" y="0"/>
              </a:cxn>
              <a:cxn ang="0">
                <a:pos x="T4" y="0"/>
              </a:cxn>
              <a:cxn ang="0">
                <a:pos x="T5" y="0"/>
              </a:cxn>
              <a:cxn ang="0">
                <a:pos x="T6" y="0"/>
              </a:cxn>
            </a:cxnLst>
            <a:rect l="0" t="0" r="r" b="b"/>
            <a:pathLst>
              <a:path w="2">
                <a:moveTo>
                  <a:pt x="2" y="0"/>
                </a:moveTo>
                <a:lnTo>
                  <a:pt x="0" y="0"/>
                </a:lnTo>
                <a:lnTo>
                  <a:pt x="2" y="0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2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25" name="Freeform 216"/>
          <p:cNvSpPr/>
          <p:nvPr/>
        </p:nvSpPr>
        <p:spPr bwMode="auto">
          <a:xfrm>
            <a:off x="9487345" y="5730919"/>
            <a:ext cx="2658" cy="0"/>
          </a:xfrm>
          <a:custGeom>
            <a:avLst/>
            <a:gdLst>
              <a:gd name="T0" fmla="*/ 2 w 2"/>
              <a:gd name="T1" fmla="*/ 0 w 2"/>
              <a:gd name="T2" fmla="*/ 2 w 2"/>
              <a:gd name="T3" fmla="*/ 2 w 2"/>
              <a:gd name="T4" fmla="*/ 0 w 2"/>
              <a:gd name="T5" fmla="*/ 2 w 2"/>
              <a:gd name="T6" fmla="*/ 2 w 2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  <a:cxn ang="0">
                <a:pos x="T3" y="0"/>
              </a:cxn>
              <a:cxn ang="0">
                <a:pos x="T4" y="0"/>
              </a:cxn>
              <a:cxn ang="0">
                <a:pos x="T5" y="0"/>
              </a:cxn>
              <a:cxn ang="0">
                <a:pos x="T6" y="0"/>
              </a:cxn>
            </a:cxnLst>
            <a:rect l="0" t="0" r="r" b="b"/>
            <a:pathLst>
              <a:path w="2">
                <a:moveTo>
                  <a:pt x="2" y="0"/>
                </a:moveTo>
                <a:lnTo>
                  <a:pt x="0" y="0"/>
                </a:lnTo>
                <a:lnTo>
                  <a:pt x="2" y="0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2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26" name="Rectangle 217"/>
          <p:cNvSpPr>
            <a:spLocks noChangeArrowheads="1"/>
          </p:cNvSpPr>
          <p:nvPr/>
        </p:nvSpPr>
        <p:spPr bwMode="auto">
          <a:xfrm>
            <a:off x="9487345" y="5730919"/>
            <a:ext cx="1330" cy="133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27" name="Rectangle 218"/>
          <p:cNvSpPr>
            <a:spLocks noChangeArrowheads="1"/>
          </p:cNvSpPr>
          <p:nvPr/>
        </p:nvSpPr>
        <p:spPr bwMode="auto">
          <a:xfrm>
            <a:off x="9487345" y="5730919"/>
            <a:ext cx="1330" cy="133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28" name="Rectangle 219"/>
          <p:cNvSpPr>
            <a:spLocks noChangeArrowheads="1"/>
          </p:cNvSpPr>
          <p:nvPr/>
        </p:nvSpPr>
        <p:spPr bwMode="auto">
          <a:xfrm>
            <a:off x="9487345" y="5730919"/>
            <a:ext cx="1330" cy="133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29" name="Rectangle 220"/>
          <p:cNvSpPr>
            <a:spLocks noChangeArrowheads="1"/>
          </p:cNvSpPr>
          <p:nvPr/>
        </p:nvSpPr>
        <p:spPr bwMode="auto">
          <a:xfrm>
            <a:off x="9487345" y="5730919"/>
            <a:ext cx="1330" cy="133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30" name="Freeform 221"/>
          <p:cNvSpPr/>
          <p:nvPr/>
        </p:nvSpPr>
        <p:spPr bwMode="auto">
          <a:xfrm>
            <a:off x="9479371" y="5733578"/>
            <a:ext cx="7975" cy="7975"/>
          </a:xfrm>
          <a:custGeom>
            <a:avLst/>
            <a:gdLst>
              <a:gd name="T0" fmla="*/ 2 w 2"/>
              <a:gd name="T1" fmla="*/ 0 h 2"/>
              <a:gd name="T2" fmla="*/ 0 w 2"/>
              <a:gd name="T3" fmla="*/ 2 h 2"/>
              <a:gd name="T4" fmla="*/ 0 w 2"/>
              <a:gd name="T5" fmla="*/ 2 h 2"/>
              <a:gd name="T6" fmla="*/ 2 w 2"/>
              <a:gd name="T7" fmla="*/ 1 h 2"/>
              <a:gd name="T8" fmla="*/ 2 w 2"/>
              <a:gd name="T9" fmla="*/ 0 h 2"/>
              <a:gd name="T10" fmla="*/ 2 w 2"/>
              <a:gd name="T11" fmla="*/ 0 h 2"/>
              <a:gd name="T12" fmla="*/ 2 w 2"/>
              <a:gd name="T13" fmla="*/ 0 h 2"/>
              <a:gd name="T14" fmla="*/ 2 w 2"/>
              <a:gd name="T15" fmla="*/ 0 h 2"/>
              <a:gd name="T16" fmla="*/ 2 w 2"/>
              <a:gd name="T17" fmla="*/ 0 h 2"/>
              <a:gd name="T18" fmla="*/ 2 w 2"/>
              <a:gd name="T19" fmla="*/ 0 h 2"/>
              <a:gd name="T20" fmla="*/ 2 w 2"/>
              <a:gd name="T21" fmla="*/ 0 h 2"/>
              <a:gd name="T22" fmla="*/ 2 w 2"/>
              <a:gd name="T23" fmla="*/ 0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2" h="2">
                <a:moveTo>
                  <a:pt x="2" y="0"/>
                </a:moveTo>
                <a:cubicBezTo>
                  <a:pt x="1" y="1"/>
                  <a:pt x="1" y="1"/>
                  <a:pt x="0" y="2"/>
                </a:cubicBezTo>
                <a:cubicBezTo>
                  <a:pt x="0" y="2"/>
                  <a:pt x="0" y="2"/>
                  <a:pt x="0" y="2"/>
                </a:cubicBezTo>
                <a:cubicBezTo>
                  <a:pt x="1" y="2"/>
                  <a:pt x="2" y="1"/>
                  <a:pt x="2" y="1"/>
                </a:cubicBezTo>
                <a:cubicBezTo>
                  <a:pt x="2" y="0"/>
                  <a:pt x="2" y="0"/>
                  <a:pt x="2" y="0"/>
                </a:cubicBezTo>
                <a:cubicBezTo>
                  <a:pt x="2" y="0"/>
                  <a:pt x="2" y="0"/>
                  <a:pt x="2" y="0"/>
                </a:cubicBezTo>
                <a:cubicBezTo>
                  <a:pt x="2" y="0"/>
                  <a:pt x="2" y="0"/>
                  <a:pt x="2" y="0"/>
                </a:cubicBezTo>
                <a:cubicBezTo>
                  <a:pt x="2" y="0"/>
                  <a:pt x="2" y="0"/>
                  <a:pt x="2" y="0"/>
                </a:cubicBezTo>
                <a:cubicBezTo>
                  <a:pt x="2" y="0"/>
                  <a:pt x="2" y="0"/>
                  <a:pt x="2" y="0"/>
                </a:cubicBezTo>
                <a:cubicBezTo>
                  <a:pt x="2" y="0"/>
                  <a:pt x="2" y="0"/>
                  <a:pt x="2" y="0"/>
                </a:cubicBezTo>
                <a:cubicBezTo>
                  <a:pt x="2" y="0"/>
                  <a:pt x="2" y="0"/>
                  <a:pt x="2" y="0"/>
                </a:cubicBezTo>
                <a:cubicBezTo>
                  <a:pt x="2" y="0"/>
                  <a:pt x="2" y="0"/>
                  <a:pt x="2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31" name="Freeform 222"/>
          <p:cNvSpPr>
            <a:spLocks noEditPoints="1"/>
          </p:cNvSpPr>
          <p:nvPr/>
        </p:nvSpPr>
        <p:spPr bwMode="auto">
          <a:xfrm>
            <a:off x="9468737" y="5737566"/>
            <a:ext cx="18608" cy="35887"/>
          </a:xfrm>
          <a:custGeom>
            <a:avLst/>
            <a:gdLst>
              <a:gd name="T0" fmla="*/ 3 w 5"/>
              <a:gd name="T1" fmla="*/ 6 h 10"/>
              <a:gd name="T2" fmla="*/ 0 w 5"/>
              <a:gd name="T3" fmla="*/ 6 h 10"/>
              <a:gd name="T4" fmla="*/ 0 w 5"/>
              <a:gd name="T5" fmla="*/ 7 h 10"/>
              <a:gd name="T6" fmla="*/ 1 w 5"/>
              <a:gd name="T7" fmla="*/ 10 h 10"/>
              <a:gd name="T8" fmla="*/ 2 w 5"/>
              <a:gd name="T9" fmla="*/ 8 h 10"/>
              <a:gd name="T10" fmla="*/ 3 w 5"/>
              <a:gd name="T11" fmla="*/ 6 h 10"/>
              <a:gd name="T12" fmla="*/ 5 w 5"/>
              <a:gd name="T13" fmla="*/ 0 h 10"/>
              <a:gd name="T14" fmla="*/ 3 w 5"/>
              <a:gd name="T15" fmla="*/ 1 h 10"/>
              <a:gd name="T16" fmla="*/ 4 w 5"/>
              <a:gd name="T17" fmla="*/ 2 h 10"/>
              <a:gd name="T18" fmla="*/ 4 w 5"/>
              <a:gd name="T19" fmla="*/ 2 h 10"/>
              <a:gd name="T20" fmla="*/ 5 w 5"/>
              <a:gd name="T21" fmla="*/ 0 h 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5" h="10">
                <a:moveTo>
                  <a:pt x="3" y="6"/>
                </a:moveTo>
                <a:cubicBezTo>
                  <a:pt x="2" y="6"/>
                  <a:pt x="1" y="6"/>
                  <a:pt x="0" y="6"/>
                </a:cubicBezTo>
                <a:cubicBezTo>
                  <a:pt x="0" y="7"/>
                  <a:pt x="0" y="7"/>
                  <a:pt x="0" y="7"/>
                </a:cubicBezTo>
                <a:cubicBezTo>
                  <a:pt x="0" y="8"/>
                  <a:pt x="1" y="9"/>
                  <a:pt x="1" y="10"/>
                </a:cubicBezTo>
                <a:cubicBezTo>
                  <a:pt x="2" y="9"/>
                  <a:pt x="2" y="8"/>
                  <a:pt x="2" y="8"/>
                </a:cubicBezTo>
                <a:cubicBezTo>
                  <a:pt x="3" y="7"/>
                  <a:pt x="3" y="7"/>
                  <a:pt x="3" y="6"/>
                </a:cubicBezTo>
                <a:moveTo>
                  <a:pt x="5" y="0"/>
                </a:moveTo>
                <a:cubicBezTo>
                  <a:pt x="5" y="0"/>
                  <a:pt x="4" y="1"/>
                  <a:pt x="3" y="1"/>
                </a:cubicBezTo>
                <a:cubicBezTo>
                  <a:pt x="4" y="2"/>
                  <a:pt x="4" y="2"/>
                  <a:pt x="4" y="2"/>
                </a:cubicBezTo>
                <a:cubicBezTo>
                  <a:pt x="4" y="2"/>
                  <a:pt x="4" y="2"/>
                  <a:pt x="4" y="2"/>
                </a:cubicBezTo>
                <a:cubicBezTo>
                  <a:pt x="5" y="1"/>
                  <a:pt x="5" y="0"/>
                  <a:pt x="5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32" name="Freeform 223"/>
          <p:cNvSpPr/>
          <p:nvPr/>
        </p:nvSpPr>
        <p:spPr bwMode="auto">
          <a:xfrm>
            <a:off x="9468737" y="5741552"/>
            <a:ext cx="14621" cy="17279"/>
          </a:xfrm>
          <a:custGeom>
            <a:avLst/>
            <a:gdLst>
              <a:gd name="T0" fmla="*/ 3 w 4"/>
              <a:gd name="T1" fmla="*/ 0 h 5"/>
              <a:gd name="T2" fmla="*/ 3 w 4"/>
              <a:gd name="T3" fmla="*/ 0 h 5"/>
              <a:gd name="T4" fmla="*/ 2 w 4"/>
              <a:gd name="T5" fmla="*/ 2 h 5"/>
              <a:gd name="T6" fmla="*/ 0 w 4"/>
              <a:gd name="T7" fmla="*/ 5 h 5"/>
              <a:gd name="T8" fmla="*/ 3 w 4"/>
              <a:gd name="T9" fmla="*/ 5 h 5"/>
              <a:gd name="T10" fmla="*/ 4 w 4"/>
              <a:gd name="T11" fmla="*/ 1 h 5"/>
              <a:gd name="T12" fmla="*/ 3 w 4"/>
              <a:gd name="T13" fmla="*/ 0 h 5"/>
              <a:gd name="T14" fmla="*/ 3 w 4"/>
              <a:gd name="T15" fmla="*/ 0 h 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4" h="5">
                <a:moveTo>
                  <a:pt x="3" y="0"/>
                </a:moveTo>
                <a:cubicBezTo>
                  <a:pt x="3" y="0"/>
                  <a:pt x="3" y="0"/>
                  <a:pt x="3" y="0"/>
                </a:cubicBezTo>
                <a:cubicBezTo>
                  <a:pt x="2" y="1"/>
                  <a:pt x="2" y="2"/>
                  <a:pt x="2" y="2"/>
                </a:cubicBezTo>
                <a:cubicBezTo>
                  <a:pt x="1" y="3"/>
                  <a:pt x="1" y="4"/>
                  <a:pt x="0" y="5"/>
                </a:cubicBezTo>
                <a:cubicBezTo>
                  <a:pt x="1" y="5"/>
                  <a:pt x="2" y="5"/>
                  <a:pt x="3" y="5"/>
                </a:cubicBezTo>
                <a:cubicBezTo>
                  <a:pt x="4" y="4"/>
                  <a:pt x="4" y="2"/>
                  <a:pt x="4" y="1"/>
                </a:cubicBezTo>
                <a:cubicBezTo>
                  <a:pt x="4" y="1"/>
                  <a:pt x="4" y="1"/>
                  <a:pt x="3" y="0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33" name="Freeform 224"/>
          <p:cNvSpPr>
            <a:spLocks noEditPoints="1"/>
          </p:cNvSpPr>
          <p:nvPr/>
        </p:nvSpPr>
        <p:spPr bwMode="auto">
          <a:xfrm>
            <a:off x="9479371" y="5733578"/>
            <a:ext cx="7975" cy="7975"/>
          </a:xfrm>
          <a:custGeom>
            <a:avLst/>
            <a:gdLst>
              <a:gd name="T0" fmla="*/ 2 w 2"/>
              <a:gd name="T1" fmla="*/ 0 h 2"/>
              <a:gd name="T2" fmla="*/ 2 w 2"/>
              <a:gd name="T3" fmla="*/ 0 h 2"/>
              <a:gd name="T4" fmla="*/ 2 w 2"/>
              <a:gd name="T5" fmla="*/ 0 h 2"/>
              <a:gd name="T6" fmla="*/ 2 w 2"/>
              <a:gd name="T7" fmla="*/ 0 h 2"/>
              <a:gd name="T8" fmla="*/ 2 w 2"/>
              <a:gd name="T9" fmla="*/ 0 h 2"/>
              <a:gd name="T10" fmla="*/ 2 w 2"/>
              <a:gd name="T11" fmla="*/ 0 h 2"/>
              <a:gd name="T12" fmla="*/ 2 w 2"/>
              <a:gd name="T13" fmla="*/ 0 h 2"/>
              <a:gd name="T14" fmla="*/ 2 w 2"/>
              <a:gd name="T15" fmla="*/ 0 h 2"/>
              <a:gd name="T16" fmla="*/ 2 w 2"/>
              <a:gd name="T17" fmla="*/ 0 h 2"/>
              <a:gd name="T18" fmla="*/ 0 w 2"/>
              <a:gd name="T19" fmla="*/ 2 h 2"/>
              <a:gd name="T20" fmla="*/ 0 w 2"/>
              <a:gd name="T21" fmla="*/ 2 h 2"/>
              <a:gd name="T22" fmla="*/ 2 w 2"/>
              <a:gd name="T23" fmla="*/ 0 h 2"/>
              <a:gd name="T24" fmla="*/ 2 w 2"/>
              <a:gd name="T25" fmla="*/ 0 h 2"/>
              <a:gd name="T26" fmla="*/ 2 w 2"/>
              <a:gd name="T27" fmla="*/ 0 h 2"/>
              <a:gd name="T28" fmla="*/ 2 w 2"/>
              <a:gd name="T29" fmla="*/ 0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2" h="2">
                <a:moveTo>
                  <a:pt x="2" y="0"/>
                </a:moveTo>
                <a:cubicBezTo>
                  <a:pt x="2" y="0"/>
                  <a:pt x="2" y="0"/>
                  <a:pt x="2" y="0"/>
                </a:cubicBezTo>
                <a:cubicBezTo>
                  <a:pt x="2" y="0"/>
                  <a:pt x="2" y="0"/>
                  <a:pt x="2" y="0"/>
                </a:cubicBezTo>
                <a:cubicBezTo>
                  <a:pt x="2" y="0"/>
                  <a:pt x="2" y="0"/>
                  <a:pt x="2" y="0"/>
                </a:cubicBezTo>
                <a:cubicBezTo>
                  <a:pt x="2" y="0"/>
                  <a:pt x="2" y="0"/>
                  <a:pt x="2" y="0"/>
                </a:cubicBezTo>
                <a:cubicBezTo>
                  <a:pt x="2" y="0"/>
                  <a:pt x="2" y="0"/>
                  <a:pt x="2" y="0"/>
                </a:cubicBezTo>
                <a:cubicBezTo>
                  <a:pt x="2" y="0"/>
                  <a:pt x="2" y="0"/>
                  <a:pt x="2" y="0"/>
                </a:cubicBezTo>
                <a:cubicBezTo>
                  <a:pt x="2" y="0"/>
                  <a:pt x="2" y="0"/>
                  <a:pt x="2" y="0"/>
                </a:cubicBezTo>
                <a:moveTo>
                  <a:pt x="2" y="0"/>
                </a:moveTo>
                <a:cubicBezTo>
                  <a:pt x="1" y="1"/>
                  <a:pt x="0" y="2"/>
                  <a:pt x="0" y="2"/>
                </a:cubicBezTo>
                <a:cubicBezTo>
                  <a:pt x="0" y="2"/>
                  <a:pt x="0" y="2"/>
                  <a:pt x="0" y="2"/>
                </a:cubicBezTo>
                <a:cubicBezTo>
                  <a:pt x="1" y="1"/>
                  <a:pt x="1" y="1"/>
                  <a:pt x="2" y="0"/>
                </a:cubicBezTo>
                <a:cubicBezTo>
                  <a:pt x="2" y="0"/>
                  <a:pt x="2" y="0"/>
                  <a:pt x="2" y="0"/>
                </a:cubicBezTo>
                <a:cubicBezTo>
                  <a:pt x="2" y="0"/>
                  <a:pt x="2" y="0"/>
                  <a:pt x="2" y="0"/>
                </a:cubicBezTo>
                <a:cubicBezTo>
                  <a:pt x="2" y="0"/>
                  <a:pt x="2" y="0"/>
                  <a:pt x="2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34" name="Freeform 225"/>
          <p:cNvSpPr>
            <a:spLocks noEditPoints="1"/>
          </p:cNvSpPr>
          <p:nvPr/>
        </p:nvSpPr>
        <p:spPr bwMode="auto">
          <a:xfrm>
            <a:off x="9493991" y="5737566"/>
            <a:ext cx="31899" cy="35887"/>
          </a:xfrm>
          <a:custGeom>
            <a:avLst/>
            <a:gdLst>
              <a:gd name="T0" fmla="*/ 4 w 9"/>
              <a:gd name="T1" fmla="*/ 5 h 10"/>
              <a:gd name="T2" fmla="*/ 3 w 9"/>
              <a:gd name="T3" fmla="*/ 5 h 10"/>
              <a:gd name="T4" fmla="*/ 8 w 9"/>
              <a:gd name="T5" fmla="*/ 10 h 10"/>
              <a:gd name="T6" fmla="*/ 9 w 9"/>
              <a:gd name="T7" fmla="*/ 9 h 10"/>
              <a:gd name="T8" fmla="*/ 6 w 9"/>
              <a:gd name="T9" fmla="*/ 6 h 10"/>
              <a:gd name="T10" fmla="*/ 4 w 9"/>
              <a:gd name="T11" fmla="*/ 5 h 10"/>
              <a:gd name="T12" fmla="*/ 0 w 9"/>
              <a:gd name="T13" fmla="*/ 0 h 10"/>
              <a:gd name="T14" fmla="*/ 0 w 9"/>
              <a:gd name="T15" fmla="*/ 2 h 10"/>
              <a:gd name="T16" fmla="*/ 3 w 9"/>
              <a:gd name="T17" fmla="*/ 5 h 10"/>
              <a:gd name="T18" fmla="*/ 4 w 9"/>
              <a:gd name="T19" fmla="*/ 4 h 10"/>
              <a:gd name="T20" fmla="*/ 1 w 9"/>
              <a:gd name="T21" fmla="*/ 1 h 10"/>
              <a:gd name="T22" fmla="*/ 0 w 9"/>
              <a:gd name="T23" fmla="*/ 0 h 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9" h="10">
                <a:moveTo>
                  <a:pt x="4" y="5"/>
                </a:moveTo>
                <a:cubicBezTo>
                  <a:pt x="4" y="5"/>
                  <a:pt x="4" y="5"/>
                  <a:pt x="3" y="5"/>
                </a:cubicBezTo>
                <a:cubicBezTo>
                  <a:pt x="5" y="7"/>
                  <a:pt x="7" y="8"/>
                  <a:pt x="8" y="10"/>
                </a:cubicBezTo>
                <a:cubicBezTo>
                  <a:pt x="9" y="9"/>
                  <a:pt x="9" y="9"/>
                  <a:pt x="9" y="9"/>
                </a:cubicBezTo>
                <a:cubicBezTo>
                  <a:pt x="8" y="8"/>
                  <a:pt x="7" y="7"/>
                  <a:pt x="6" y="6"/>
                </a:cubicBezTo>
                <a:cubicBezTo>
                  <a:pt x="5" y="6"/>
                  <a:pt x="5" y="5"/>
                  <a:pt x="4" y="5"/>
                </a:cubicBezTo>
                <a:moveTo>
                  <a:pt x="0" y="0"/>
                </a:moveTo>
                <a:cubicBezTo>
                  <a:pt x="0" y="1"/>
                  <a:pt x="0" y="2"/>
                  <a:pt x="0" y="2"/>
                </a:cubicBezTo>
                <a:cubicBezTo>
                  <a:pt x="1" y="3"/>
                  <a:pt x="2" y="4"/>
                  <a:pt x="3" y="5"/>
                </a:cubicBezTo>
                <a:cubicBezTo>
                  <a:pt x="3" y="4"/>
                  <a:pt x="4" y="4"/>
                  <a:pt x="4" y="4"/>
                </a:cubicBezTo>
                <a:cubicBezTo>
                  <a:pt x="3" y="3"/>
                  <a:pt x="2" y="2"/>
                  <a:pt x="1" y="1"/>
                </a:cubicBezTo>
                <a:cubicBezTo>
                  <a:pt x="0" y="1"/>
                  <a:pt x="0" y="1"/>
                  <a:pt x="0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35" name="Freeform 226"/>
          <p:cNvSpPr>
            <a:spLocks noEditPoints="1"/>
          </p:cNvSpPr>
          <p:nvPr/>
        </p:nvSpPr>
        <p:spPr bwMode="auto">
          <a:xfrm>
            <a:off x="9493991" y="5744211"/>
            <a:ext cx="27912" cy="31899"/>
          </a:xfrm>
          <a:custGeom>
            <a:avLst/>
            <a:gdLst>
              <a:gd name="T0" fmla="*/ 3 w 8"/>
              <a:gd name="T1" fmla="*/ 3 h 9"/>
              <a:gd name="T2" fmla="*/ 2 w 8"/>
              <a:gd name="T3" fmla="*/ 3 h 9"/>
              <a:gd name="T4" fmla="*/ 6 w 8"/>
              <a:gd name="T5" fmla="*/ 8 h 9"/>
              <a:gd name="T6" fmla="*/ 7 w 8"/>
              <a:gd name="T7" fmla="*/ 9 h 9"/>
              <a:gd name="T8" fmla="*/ 8 w 8"/>
              <a:gd name="T9" fmla="*/ 8 h 9"/>
              <a:gd name="T10" fmla="*/ 8 w 8"/>
              <a:gd name="T11" fmla="*/ 8 h 9"/>
              <a:gd name="T12" fmla="*/ 3 w 8"/>
              <a:gd name="T13" fmla="*/ 3 h 9"/>
              <a:gd name="T14" fmla="*/ 0 w 8"/>
              <a:gd name="T15" fmla="*/ 0 h 9"/>
              <a:gd name="T16" fmla="*/ 1 w 8"/>
              <a:gd name="T17" fmla="*/ 1 h 9"/>
              <a:gd name="T18" fmla="*/ 1 w 8"/>
              <a:gd name="T19" fmla="*/ 2 h 9"/>
              <a:gd name="T20" fmla="*/ 1 w 8"/>
              <a:gd name="T21" fmla="*/ 2 h 9"/>
              <a:gd name="T22" fmla="*/ 2 w 8"/>
              <a:gd name="T23" fmla="*/ 3 h 9"/>
              <a:gd name="T24" fmla="*/ 3 w 8"/>
              <a:gd name="T25" fmla="*/ 3 h 9"/>
              <a:gd name="T26" fmla="*/ 0 w 8"/>
              <a:gd name="T27" fmla="*/ 0 h 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8" h="9">
                <a:moveTo>
                  <a:pt x="3" y="3"/>
                </a:moveTo>
                <a:cubicBezTo>
                  <a:pt x="3" y="3"/>
                  <a:pt x="2" y="3"/>
                  <a:pt x="2" y="3"/>
                </a:cubicBezTo>
                <a:cubicBezTo>
                  <a:pt x="3" y="5"/>
                  <a:pt x="5" y="6"/>
                  <a:pt x="6" y="8"/>
                </a:cubicBezTo>
                <a:cubicBezTo>
                  <a:pt x="6" y="8"/>
                  <a:pt x="7" y="8"/>
                  <a:pt x="7" y="9"/>
                </a:cubicBezTo>
                <a:cubicBezTo>
                  <a:pt x="7" y="9"/>
                  <a:pt x="8" y="8"/>
                  <a:pt x="8" y="8"/>
                </a:cubicBezTo>
                <a:cubicBezTo>
                  <a:pt x="8" y="8"/>
                  <a:pt x="8" y="8"/>
                  <a:pt x="8" y="8"/>
                </a:cubicBezTo>
                <a:cubicBezTo>
                  <a:pt x="7" y="6"/>
                  <a:pt x="5" y="5"/>
                  <a:pt x="3" y="3"/>
                </a:cubicBezTo>
                <a:moveTo>
                  <a:pt x="0" y="0"/>
                </a:moveTo>
                <a:cubicBezTo>
                  <a:pt x="0" y="1"/>
                  <a:pt x="1" y="1"/>
                  <a:pt x="1" y="1"/>
                </a:cubicBezTo>
                <a:cubicBezTo>
                  <a:pt x="1" y="1"/>
                  <a:pt x="1" y="2"/>
                  <a:pt x="1" y="2"/>
                </a:cubicBezTo>
                <a:cubicBezTo>
                  <a:pt x="1" y="2"/>
                  <a:pt x="1" y="2"/>
                  <a:pt x="1" y="2"/>
                </a:cubicBezTo>
                <a:cubicBezTo>
                  <a:pt x="2" y="2"/>
                  <a:pt x="2" y="3"/>
                  <a:pt x="2" y="3"/>
                </a:cubicBezTo>
                <a:cubicBezTo>
                  <a:pt x="2" y="3"/>
                  <a:pt x="3" y="3"/>
                  <a:pt x="3" y="3"/>
                </a:cubicBezTo>
                <a:cubicBezTo>
                  <a:pt x="2" y="2"/>
                  <a:pt x="1" y="1"/>
                  <a:pt x="0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36" name="Freeform 227"/>
          <p:cNvSpPr/>
          <p:nvPr/>
        </p:nvSpPr>
        <p:spPr bwMode="auto">
          <a:xfrm>
            <a:off x="9500637" y="5752185"/>
            <a:ext cx="14621" cy="6646"/>
          </a:xfrm>
          <a:custGeom>
            <a:avLst/>
            <a:gdLst>
              <a:gd name="T0" fmla="*/ 2 w 4"/>
              <a:gd name="T1" fmla="*/ 0 h 2"/>
              <a:gd name="T2" fmla="*/ 1 w 4"/>
              <a:gd name="T3" fmla="*/ 1 h 2"/>
              <a:gd name="T4" fmla="*/ 0 w 4"/>
              <a:gd name="T5" fmla="*/ 1 h 2"/>
              <a:gd name="T6" fmla="*/ 3 w 4"/>
              <a:gd name="T7" fmla="*/ 1 h 2"/>
              <a:gd name="T8" fmla="*/ 3 w 4"/>
              <a:gd name="T9" fmla="*/ 1 h 2"/>
              <a:gd name="T10" fmla="*/ 3 w 4"/>
              <a:gd name="T11" fmla="*/ 1 h 2"/>
              <a:gd name="T12" fmla="*/ 3 w 4"/>
              <a:gd name="T13" fmla="*/ 1 h 2"/>
              <a:gd name="T14" fmla="*/ 2 w 4"/>
              <a:gd name="T15" fmla="*/ 1 h 2"/>
              <a:gd name="T16" fmla="*/ 4 w 4"/>
              <a:gd name="T17" fmla="*/ 2 h 2"/>
              <a:gd name="T18" fmla="*/ 4 w 4"/>
              <a:gd name="T19" fmla="*/ 2 h 2"/>
              <a:gd name="T20" fmla="*/ 2 w 4"/>
              <a:gd name="T21" fmla="*/ 0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4" h="2">
                <a:moveTo>
                  <a:pt x="2" y="0"/>
                </a:moveTo>
                <a:cubicBezTo>
                  <a:pt x="2" y="0"/>
                  <a:pt x="1" y="0"/>
                  <a:pt x="1" y="1"/>
                </a:cubicBezTo>
                <a:cubicBezTo>
                  <a:pt x="1" y="1"/>
                  <a:pt x="0" y="1"/>
                  <a:pt x="0" y="1"/>
                </a:cubicBezTo>
                <a:cubicBezTo>
                  <a:pt x="1" y="1"/>
                  <a:pt x="2" y="1"/>
                  <a:pt x="3" y="1"/>
                </a:cubicBezTo>
                <a:cubicBezTo>
                  <a:pt x="3" y="1"/>
                  <a:pt x="3" y="1"/>
                  <a:pt x="3" y="1"/>
                </a:cubicBezTo>
                <a:cubicBezTo>
                  <a:pt x="3" y="1"/>
                  <a:pt x="3" y="1"/>
                  <a:pt x="3" y="1"/>
                </a:cubicBezTo>
                <a:cubicBezTo>
                  <a:pt x="3" y="1"/>
                  <a:pt x="3" y="1"/>
                  <a:pt x="3" y="1"/>
                </a:cubicBezTo>
                <a:cubicBezTo>
                  <a:pt x="3" y="1"/>
                  <a:pt x="2" y="1"/>
                  <a:pt x="2" y="1"/>
                </a:cubicBezTo>
                <a:cubicBezTo>
                  <a:pt x="3" y="1"/>
                  <a:pt x="3" y="2"/>
                  <a:pt x="4" y="2"/>
                </a:cubicBezTo>
                <a:cubicBezTo>
                  <a:pt x="4" y="2"/>
                  <a:pt x="4" y="2"/>
                  <a:pt x="4" y="2"/>
                </a:cubicBezTo>
                <a:cubicBezTo>
                  <a:pt x="3" y="1"/>
                  <a:pt x="3" y="1"/>
                  <a:pt x="2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37" name="Freeform 228"/>
          <p:cNvSpPr/>
          <p:nvPr/>
        </p:nvSpPr>
        <p:spPr bwMode="auto">
          <a:xfrm>
            <a:off x="9500637" y="5754844"/>
            <a:ext cx="10633" cy="0"/>
          </a:xfrm>
          <a:custGeom>
            <a:avLst/>
            <a:gdLst>
              <a:gd name="T0" fmla="*/ 3 w 3"/>
              <a:gd name="T1" fmla="*/ 3 w 3"/>
              <a:gd name="T2" fmla="*/ 0 w 3"/>
              <a:gd name="T3" fmla="*/ 0 w 3"/>
              <a:gd name="T4" fmla="*/ 1 w 3"/>
              <a:gd name="T5" fmla="*/ 2 w 3"/>
              <a:gd name="T6" fmla="*/ 2 w 3"/>
              <a:gd name="T7" fmla="*/ 3 w 3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  <a:cxn ang="0">
                <a:pos x="T3" y="0"/>
              </a:cxn>
              <a:cxn ang="0">
                <a:pos x="T4" y="0"/>
              </a:cxn>
              <a:cxn ang="0">
                <a:pos x="T5" y="0"/>
              </a:cxn>
              <a:cxn ang="0">
                <a:pos x="T6" y="0"/>
              </a:cxn>
              <a:cxn ang="0">
                <a:pos x="T7" y="0"/>
              </a:cxn>
            </a:cxnLst>
            <a:rect l="0" t="0" r="r" b="b"/>
            <a:pathLst>
              <a:path w="3">
                <a:moveTo>
                  <a:pt x="3" y="0"/>
                </a:moveTo>
                <a:cubicBezTo>
                  <a:pt x="3" y="0"/>
                  <a:pt x="3" y="0"/>
                  <a:pt x="3" y="0"/>
                </a:cubicBezTo>
                <a:cubicBezTo>
                  <a:pt x="2" y="0"/>
                  <a:pt x="1" y="0"/>
                  <a:pt x="0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0"/>
                  <a:pt x="1" y="0"/>
                  <a:pt x="1" y="0"/>
                </a:cubicBezTo>
                <a:cubicBezTo>
                  <a:pt x="2" y="0"/>
                  <a:pt x="2" y="0"/>
                  <a:pt x="2" y="0"/>
                </a:cubicBezTo>
                <a:cubicBezTo>
                  <a:pt x="2" y="0"/>
                  <a:pt x="2" y="0"/>
                  <a:pt x="2" y="0"/>
                </a:cubicBezTo>
                <a:cubicBezTo>
                  <a:pt x="2" y="0"/>
                  <a:pt x="3" y="0"/>
                  <a:pt x="3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38" name="Freeform 229"/>
          <p:cNvSpPr/>
          <p:nvPr/>
        </p:nvSpPr>
        <p:spPr bwMode="auto">
          <a:xfrm>
            <a:off x="9497978" y="5752185"/>
            <a:ext cx="13291" cy="2658"/>
          </a:xfrm>
          <a:custGeom>
            <a:avLst/>
            <a:gdLst>
              <a:gd name="T0" fmla="*/ 0 w 4"/>
              <a:gd name="T1" fmla="*/ 0 h 1"/>
              <a:gd name="T2" fmla="*/ 1 w 4"/>
              <a:gd name="T3" fmla="*/ 1 h 1"/>
              <a:gd name="T4" fmla="*/ 4 w 4"/>
              <a:gd name="T5" fmla="*/ 1 h 1"/>
              <a:gd name="T6" fmla="*/ 4 w 4"/>
              <a:gd name="T7" fmla="*/ 1 h 1"/>
              <a:gd name="T8" fmla="*/ 4 w 4"/>
              <a:gd name="T9" fmla="*/ 1 h 1"/>
              <a:gd name="T10" fmla="*/ 1 w 4"/>
              <a:gd name="T11" fmla="*/ 1 h 1"/>
              <a:gd name="T12" fmla="*/ 0 w 4"/>
              <a:gd name="T13" fmla="*/ 0 h 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" h="1">
                <a:moveTo>
                  <a:pt x="0" y="0"/>
                </a:moveTo>
                <a:cubicBezTo>
                  <a:pt x="1" y="1"/>
                  <a:pt x="1" y="1"/>
                  <a:pt x="1" y="1"/>
                </a:cubicBezTo>
                <a:cubicBezTo>
                  <a:pt x="2" y="1"/>
                  <a:pt x="3" y="1"/>
                  <a:pt x="4" y="1"/>
                </a:cubicBezTo>
                <a:cubicBezTo>
                  <a:pt x="4" y="1"/>
                  <a:pt x="4" y="1"/>
                  <a:pt x="4" y="1"/>
                </a:cubicBezTo>
                <a:cubicBezTo>
                  <a:pt x="4" y="1"/>
                  <a:pt x="4" y="1"/>
                  <a:pt x="4" y="1"/>
                </a:cubicBezTo>
                <a:cubicBezTo>
                  <a:pt x="3" y="1"/>
                  <a:pt x="2" y="1"/>
                  <a:pt x="1" y="1"/>
                </a:cubicBezTo>
                <a:cubicBezTo>
                  <a:pt x="1" y="1"/>
                  <a:pt x="1" y="0"/>
                  <a:pt x="0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39" name="Freeform 230"/>
          <p:cNvSpPr/>
          <p:nvPr/>
        </p:nvSpPr>
        <p:spPr bwMode="auto">
          <a:xfrm>
            <a:off x="9490004" y="5737566"/>
            <a:ext cx="25254" cy="21266"/>
          </a:xfrm>
          <a:custGeom>
            <a:avLst/>
            <a:gdLst>
              <a:gd name="T0" fmla="*/ 0 w 7"/>
              <a:gd name="T1" fmla="*/ 0 h 6"/>
              <a:gd name="T2" fmla="*/ 2 w 7"/>
              <a:gd name="T3" fmla="*/ 3 h 6"/>
              <a:gd name="T4" fmla="*/ 1 w 7"/>
              <a:gd name="T5" fmla="*/ 2 h 6"/>
              <a:gd name="T6" fmla="*/ 1 w 7"/>
              <a:gd name="T7" fmla="*/ 0 h 6"/>
              <a:gd name="T8" fmla="*/ 2 w 7"/>
              <a:gd name="T9" fmla="*/ 1 h 6"/>
              <a:gd name="T10" fmla="*/ 5 w 7"/>
              <a:gd name="T11" fmla="*/ 4 h 6"/>
              <a:gd name="T12" fmla="*/ 7 w 7"/>
              <a:gd name="T13" fmla="*/ 6 h 6"/>
              <a:gd name="T14" fmla="*/ 6 w 7"/>
              <a:gd name="T15" fmla="*/ 5 h 6"/>
              <a:gd name="T16" fmla="*/ 2 w 7"/>
              <a:gd name="T17" fmla="*/ 1 h 6"/>
              <a:gd name="T18" fmla="*/ 0 w 7"/>
              <a:gd name="T19" fmla="*/ 0 h 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7" h="6">
                <a:moveTo>
                  <a:pt x="0" y="0"/>
                </a:moveTo>
                <a:cubicBezTo>
                  <a:pt x="1" y="1"/>
                  <a:pt x="1" y="2"/>
                  <a:pt x="2" y="3"/>
                </a:cubicBezTo>
                <a:cubicBezTo>
                  <a:pt x="2" y="3"/>
                  <a:pt x="1" y="3"/>
                  <a:pt x="1" y="2"/>
                </a:cubicBezTo>
                <a:cubicBezTo>
                  <a:pt x="1" y="2"/>
                  <a:pt x="1" y="1"/>
                  <a:pt x="1" y="0"/>
                </a:cubicBezTo>
                <a:cubicBezTo>
                  <a:pt x="1" y="1"/>
                  <a:pt x="1" y="1"/>
                  <a:pt x="2" y="1"/>
                </a:cubicBezTo>
                <a:cubicBezTo>
                  <a:pt x="3" y="2"/>
                  <a:pt x="4" y="3"/>
                  <a:pt x="5" y="4"/>
                </a:cubicBezTo>
                <a:cubicBezTo>
                  <a:pt x="6" y="5"/>
                  <a:pt x="6" y="5"/>
                  <a:pt x="7" y="6"/>
                </a:cubicBezTo>
                <a:cubicBezTo>
                  <a:pt x="6" y="5"/>
                  <a:pt x="6" y="5"/>
                  <a:pt x="6" y="5"/>
                </a:cubicBezTo>
                <a:cubicBezTo>
                  <a:pt x="5" y="4"/>
                  <a:pt x="3" y="2"/>
                  <a:pt x="2" y="1"/>
                </a:cubicBezTo>
                <a:cubicBezTo>
                  <a:pt x="1" y="1"/>
                  <a:pt x="1" y="0"/>
                  <a:pt x="0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40" name="Freeform 231"/>
          <p:cNvSpPr>
            <a:spLocks noEditPoints="1"/>
          </p:cNvSpPr>
          <p:nvPr/>
        </p:nvSpPr>
        <p:spPr bwMode="auto">
          <a:xfrm>
            <a:off x="9466079" y="5716299"/>
            <a:ext cx="66456" cy="67786"/>
          </a:xfrm>
          <a:custGeom>
            <a:avLst/>
            <a:gdLst>
              <a:gd name="T0" fmla="*/ 6 w 19"/>
              <a:gd name="T1" fmla="*/ 4 h 19"/>
              <a:gd name="T2" fmla="*/ 6 w 19"/>
              <a:gd name="T3" fmla="*/ 4 h 19"/>
              <a:gd name="T4" fmla="*/ 6 w 19"/>
              <a:gd name="T5" fmla="*/ 4 h 19"/>
              <a:gd name="T6" fmla="*/ 7 w 19"/>
              <a:gd name="T7" fmla="*/ 4 h 19"/>
              <a:gd name="T8" fmla="*/ 7 w 19"/>
              <a:gd name="T9" fmla="*/ 4 h 19"/>
              <a:gd name="T10" fmla="*/ 7 w 19"/>
              <a:gd name="T11" fmla="*/ 4 h 19"/>
              <a:gd name="T12" fmla="*/ 7 w 19"/>
              <a:gd name="T13" fmla="*/ 4 h 19"/>
              <a:gd name="T14" fmla="*/ 7 w 19"/>
              <a:gd name="T15" fmla="*/ 4 h 19"/>
              <a:gd name="T16" fmla="*/ 7 w 19"/>
              <a:gd name="T17" fmla="*/ 4 h 19"/>
              <a:gd name="T18" fmla="*/ 9 w 19"/>
              <a:gd name="T19" fmla="*/ 0 h 19"/>
              <a:gd name="T20" fmla="*/ 8 w 19"/>
              <a:gd name="T21" fmla="*/ 2 h 19"/>
              <a:gd name="T22" fmla="*/ 7 w 19"/>
              <a:gd name="T23" fmla="*/ 4 h 19"/>
              <a:gd name="T24" fmla="*/ 7 w 19"/>
              <a:gd name="T25" fmla="*/ 4 h 19"/>
              <a:gd name="T26" fmla="*/ 7 w 19"/>
              <a:gd name="T27" fmla="*/ 4 h 19"/>
              <a:gd name="T28" fmla="*/ 7 w 19"/>
              <a:gd name="T29" fmla="*/ 4 h 19"/>
              <a:gd name="T30" fmla="*/ 6 w 19"/>
              <a:gd name="T31" fmla="*/ 3 h 19"/>
              <a:gd name="T32" fmla="*/ 7 w 19"/>
              <a:gd name="T33" fmla="*/ 4 h 19"/>
              <a:gd name="T34" fmla="*/ 6 w 19"/>
              <a:gd name="T35" fmla="*/ 4 h 19"/>
              <a:gd name="T36" fmla="*/ 7 w 19"/>
              <a:gd name="T37" fmla="*/ 1 h 19"/>
              <a:gd name="T38" fmla="*/ 7 w 19"/>
              <a:gd name="T39" fmla="*/ 1 h 19"/>
              <a:gd name="T40" fmla="*/ 5 w 19"/>
              <a:gd name="T41" fmla="*/ 1 h 19"/>
              <a:gd name="T42" fmla="*/ 6 w 19"/>
              <a:gd name="T43" fmla="*/ 4 h 19"/>
              <a:gd name="T44" fmla="*/ 4 w 19"/>
              <a:gd name="T45" fmla="*/ 2 h 19"/>
              <a:gd name="T46" fmla="*/ 6 w 19"/>
              <a:gd name="T47" fmla="*/ 4 h 19"/>
              <a:gd name="T48" fmla="*/ 6 w 19"/>
              <a:gd name="T49" fmla="*/ 4 h 19"/>
              <a:gd name="T50" fmla="*/ 5 w 19"/>
              <a:gd name="T51" fmla="*/ 4 h 19"/>
              <a:gd name="T52" fmla="*/ 5 w 19"/>
              <a:gd name="T53" fmla="*/ 4 h 19"/>
              <a:gd name="T54" fmla="*/ 1 w 19"/>
              <a:gd name="T55" fmla="*/ 6 h 19"/>
              <a:gd name="T56" fmla="*/ 0 w 19"/>
              <a:gd name="T57" fmla="*/ 8 h 19"/>
              <a:gd name="T58" fmla="*/ 1 w 19"/>
              <a:gd name="T59" fmla="*/ 13 h 19"/>
              <a:gd name="T60" fmla="*/ 1 w 19"/>
              <a:gd name="T61" fmla="*/ 12 h 19"/>
              <a:gd name="T62" fmla="*/ 4 w 19"/>
              <a:gd name="T63" fmla="*/ 7 h 19"/>
              <a:gd name="T64" fmla="*/ 6 w 19"/>
              <a:gd name="T65" fmla="*/ 5 h 19"/>
              <a:gd name="T66" fmla="*/ 6 w 19"/>
              <a:gd name="T67" fmla="*/ 5 h 19"/>
              <a:gd name="T68" fmla="*/ 6 w 19"/>
              <a:gd name="T69" fmla="*/ 5 h 19"/>
              <a:gd name="T70" fmla="*/ 6 w 19"/>
              <a:gd name="T71" fmla="*/ 5 h 19"/>
              <a:gd name="T72" fmla="*/ 5 w 19"/>
              <a:gd name="T73" fmla="*/ 8 h 19"/>
              <a:gd name="T74" fmla="*/ 4 w 19"/>
              <a:gd name="T75" fmla="*/ 12 h 19"/>
              <a:gd name="T76" fmla="*/ 3 w 19"/>
              <a:gd name="T77" fmla="*/ 14 h 19"/>
              <a:gd name="T78" fmla="*/ 3 w 19"/>
              <a:gd name="T79" fmla="*/ 16 h 19"/>
              <a:gd name="T80" fmla="*/ 9 w 19"/>
              <a:gd name="T81" fmla="*/ 19 h 19"/>
              <a:gd name="T82" fmla="*/ 14 w 19"/>
              <a:gd name="T83" fmla="*/ 16 h 19"/>
              <a:gd name="T84" fmla="*/ 10 w 19"/>
              <a:gd name="T85" fmla="*/ 11 h 19"/>
              <a:gd name="T86" fmla="*/ 9 w 19"/>
              <a:gd name="T87" fmla="*/ 10 h 19"/>
              <a:gd name="T88" fmla="*/ 7 w 19"/>
              <a:gd name="T89" fmla="*/ 6 h 19"/>
              <a:gd name="T90" fmla="*/ 13 w 19"/>
              <a:gd name="T91" fmla="*/ 11 h 19"/>
              <a:gd name="T92" fmla="*/ 14 w 19"/>
              <a:gd name="T93" fmla="*/ 12 h 19"/>
              <a:gd name="T94" fmla="*/ 17 w 19"/>
              <a:gd name="T95" fmla="*/ 15 h 19"/>
              <a:gd name="T96" fmla="*/ 19 w 19"/>
              <a:gd name="T97" fmla="*/ 11 h 19"/>
              <a:gd name="T98" fmla="*/ 12 w 19"/>
              <a:gd name="T99" fmla="*/ 4 h 19"/>
              <a:gd name="T100" fmla="*/ 10 w 19"/>
              <a:gd name="T101" fmla="*/ 4 h 19"/>
              <a:gd name="T102" fmla="*/ 9 w 19"/>
              <a:gd name="T103" fmla="*/ 4 h 19"/>
              <a:gd name="T104" fmla="*/ 8 w 19"/>
              <a:gd name="T105" fmla="*/ 4 h 19"/>
              <a:gd name="T106" fmla="*/ 7 w 19"/>
              <a:gd name="T107" fmla="*/ 4 h 19"/>
              <a:gd name="T108" fmla="*/ 11 w 19"/>
              <a:gd name="T109" fmla="*/ 3 h 19"/>
              <a:gd name="T110" fmla="*/ 11 w 19"/>
              <a:gd name="T111" fmla="*/ 0 h 19"/>
              <a:gd name="T112" fmla="*/ 9 w 19"/>
              <a:gd name="T113" fmla="*/ 0 h 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9" h="19">
                <a:moveTo>
                  <a:pt x="6" y="4"/>
                </a:moveTo>
                <a:cubicBezTo>
                  <a:pt x="6" y="4"/>
                  <a:pt x="6" y="4"/>
                  <a:pt x="6" y="4"/>
                </a:cubicBezTo>
                <a:cubicBezTo>
                  <a:pt x="6" y="4"/>
                  <a:pt x="6" y="4"/>
                  <a:pt x="6" y="4"/>
                </a:cubicBezTo>
                <a:cubicBezTo>
                  <a:pt x="6" y="4"/>
                  <a:pt x="6" y="4"/>
                  <a:pt x="6" y="4"/>
                </a:cubicBezTo>
                <a:cubicBezTo>
                  <a:pt x="6" y="4"/>
                  <a:pt x="6" y="4"/>
                  <a:pt x="6" y="4"/>
                </a:cubicBezTo>
                <a:cubicBezTo>
                  <a:pt x="6" y="4"/>
                  <a:pt x="6" y="4"/>
                  <a:pt x="6" y="4"/>
                </a:cubicBezTo>
                <a:cubicBezTo>
                  <a:pt x="6" y="4"/>
                  <a:pt x="6" y="4"/>
                  <a:pt x="6" y="4"/>
                </a:cubicBezTo>
                <a:moveTo>
                  <a:pt x="7" y="4"/>
                </a:moveTo>
                <a:cubicBezTo>
                  <a:pt x="6" y="4"/>
                  <a:pt x="6" y="4"/>
                  <a:pt x="6" y="4"/>
                </a:cubicBezTo>
                <a:cubicBezTo>
                  <a:pt x="7" y="4"/>
                  <a:pt x="7" y="4"/>
                  <a:pt x="7" y="4"/>
                </a:cubicBezTo>
                <a:cubicBezTo>
                  <a:pt x="7" y="4"/>
                  <a:pt x="7" y="4"/>
                  <a:pt x="7" y="4"/>
                </a:cubicBezTo>
                <a:cubicBezTo>
                  <a:pt x="7" y="4"/>
                  <a:pt x="7" y="4"/>
                  <a:pt x="7" y="4"/>
                </a:cubicBezTo>
                <a:cubicBezTo>
                  <a:pt x="7" y="4"/>
                  <a:pt x="7" y="4"/>
                  <a:pt x="7" y="4"/>
                </a:cubicBezTo>
                <a:moveTo>
                  <a:pt x="7" y="4"/>
                </a:moveTo>
                <a:cubicBezTo>
                  <a:pt x="7" y="4"/>
                  <a:pt x="7" y="4"/>
                  <a:pt x="7" y="4"/>
                </a:cubicBezTo>
                <a:cubicBezTo>
                  <a:pt x="7" y="4"/>
                  <a:pt x="7" y="4"/>
                  <a:pt x="7" y="4"/>
                </a:cubicBezTo>
                <a:cubicBezTo>
                  <a:pt x="7" y="4"/>
                  <a:pt x="7" y="4"/>
                  <a:pt x="7" y="4"/>
                </a:cubicBezTo>
                <a:cubicBezTo>
                  <a:pt x="7" y="4"/>
                  <a:pt x="7" y="4"/>
                  <a:pt x="7" y="4"/>
                </a:cubicBezTo>
                <a:cubicBezTo>
                  <a:pt x="7" y="4"/>
                  <a:pt x="7" y="4"/>
                  <a:pt x="7" y="4"/>
                </a:cubicBezTo>
                <a:moveTo>
                  <a:pt x="9" y="0"/>
                </a:moveTo>
                <a:cubicBezTo>
                  <a:pt x="9" y="0"/>
                  <a:pt x="9" y="0"/>
                  <a:pt x="9" y="0"/>
                </a:cubicBezTo>
                <a:cubicBezTo>
                  <a:pt x="9" y="1"/>
                  <a:pt x="8" y="2"/>
                  <a:pt x="8" y="2"/>
                </a:cubicBezTo>
                <a:cubicBezTo>
                  <a:pt x="8" y="2"/>
                  <a:pt x="8" y="2"/>
                  <a:pt x="8" y="2"/>
                </a:cubicBezTo>
                <a:cubicBezTo>
                  <a:pt x="7" y="3"/>
                  <a:pt x="7" y="3"/>
                  <a:pt x="7" y="4"/>
                </a:cubicBezTo>
                <a:cubicBezTo>
                  <a:pt x="7" y="4"/>
                  <a:pt x="7" y="4"/>
                  <a:pt x="7" y="4"/>
                </a:cubicBezTo>
                <a:cubicBezTo>
                  <a:pt x="7" y="4"/>
                  <a:pt x="7" y="4"/>
                  <a:pt x="7" y="4"/>
                </a:cubicBezTo>
                <a:cubicBezTo>
                  <a:pt x="7" y="4"/>
                  <a:pt x="7" y="4"/>
                  <a:pt x="7" y="4"/>
                </a:cubicBezTo>
                <a:cubicBezTo>
                  <a:pt x="7" y="4"/>
                  <a:pt x="7" y="4"/>
                  <a:pt x="7" y="4"/>
                </a:cubicBezTo>
                <a:cubicBezTo>
                  <a:pt x="7" y="3"/>
                  <a:pt x="7" y="3"/>
                  <a:pt x="7" y="3"/>
                </a:cubicBezTo>
                <a:cubicBezTo>
                  <a:pt x="7" y="4"/>
                  <a:pt x="7" y="4"/>
                  <a:pt x="7" y="4"/>
                </a:cubicBezTo>
                <a:cubicBezTo>
                  <a:pt x="7" y="4"/>
                  <a:pt x="7" y="4"/>
                  <a:pt x="7" y="4"/>
                </a:cubicBezTo>
                <a:cubicBezTo>
                  <a:pt x="6" y="3"/>
                  <a:pt x="6" y="3"/>
                  <a:pt x="6" y="3"/>
                </a:cubicBezTo>
                <a:cubicBezTo>
                  <a:pt x="6" y="3"/>
                  <a:pt x="6" y="3"/>
                  <a:pt x="6" y="3"/>
                </a:cubicBezTo>
                <a:cubicBezTo>
                  <a:pt x="7" y="4"/>
                  <a:pt x="7" y="4"/>
                  <a:pt x="7" y="4"/>
                </a:cubicBezTo>
                <a:cubicBezTo>
                  <a:pt x="7" y="4"/>
                  <a:pt x="7" y="4"/>
                  <a:pt x="7" y="4"/>
                </a:cubicBezTo>
                <a:cubicBezTo>
                  <a:pt x="6" y="4"/>
                  <a:pt x="6" y="4"/>
                  <a:pt x="6" y="4"/>
                </a:cubicBezTo>
                <a:cubicBezTo>
                  <a:pt x="6" y="3"/>
                  <a:pt x="6" y="3"/>
                  <a:pt x="6" y="3"/>
                </a:cubicBezTo>
                <a:cubicBezTo>
                  <a:pt x="6" y="2"/>
                  <a:pt x="7" y="2"/>
                  <a:pt x="7" y="1"/>
                </a:cubicBezTo>
                <a:cubicBezTo>
                  <a:pt x="7" y="1"/>
                  <a:pt x="7" y="1"/>
                  <a:pt x="7" y="1"/>
                </a:cubicBezTo>
                <a:cubicBezTo>
                  <a:pt x="7" y="1"/>
                  <a:pt x="7" y="1"/>
                  <a:pt x="7" y="1"/>
                </a:cubicBezTo>
                <a:cubicBezTo>
                  <a:pt x="6" y="1"/>
                  <a:pt x="6" y="1"/>
                  <a:pt x="5" y="1"/>
                </a:cubicBezTo>
                <a:cubicBezTo>
                  <a:pt x="5" y="1"/>
                  <a:pt x="5" y="1"/>
                  <a:pt x="5" y="1"/>
                </a:cubicBezTo>
                <a:cubicBezTo>
                  <a:pt x="6" y="2"/>
                  <a:pt x="6" y="3"/>
                  <a:pt x="6" y="4"/>
                </a:cubicBezTo>
                <a:cubicBezTo>
                  <a:pt x="6" y="4"/>
                  <a:pt x="6" y="4"/>
                  <a:pt x="6" y="4"/>
                </a:cubicBezTo>
                <a:cubicBezTo>
                  <a:pt x="6" y="4"/>
                  <a:pt x="6" y="3"/>
                  <a:pt x="5" y="3"/>
                </a:cubicBezTo>
                <a:cubicBezTo>
                  <a:pt x="5" y="3"/>
                  <a:pt x="4" y="2"/>
                  <a:pt x="4" y="2"/>
                </a:cubicBezTo>
                <a:cubicBezTo>
                  <a:pt x="3" y="2"/>
                  <a:pt x="3" y="3"/>
                  <a:pt x="2" y="3"/>
                </a:cubicBezTo>
                <a:cubicBezTo>
                  <a:pt x="4" y="3"/>
                  <a:pt x="5" y="4"/>
                  <a:pt x="6" y="4"/>
                </a:cubicBezTo>
                <a:cubicBezTo>
                  <a:pt x="6" y="4"/>
                  <a:pt x="6" y="4"/>
                  <a:pt x="6" y="4"/>
                </a:cubicBezTo>
                <a:cubicBezTo>
                  <a:pt x="6" y="4"/>
                  <a:pt x="6" y="4"/>
                  <a:pt x="6" y="4"/>
                </a:cubicBezTo>
                <a:cubicBezTo>
                  <a:pt x="5" y="4"/>
                  <a:pt x="5" y="4"/>
                  <a:pt x="5" y="4"/>
                </a:cubicBezTo>
                <a:cubicBezTo>
                  <a:pt x="5" y="4"/>
                  <a:pt x="5" y="4"/>
                  <a:pt x="5" y="4"/>
                </a:cubicBezTo>
                <a:cubicBezTo>
                  <a:pt x="5" y="4"/>
                  <a:pt x="5" y="4"/>
                  <a:pt x="5" y="4"/>
                </a:cubicBezTo>
                <a:cubicBezTo>
                  <a:pt x="5" y="4"/>
                  <a:pt x="5" y="4"/>
                  <a:pt x="5" y="4"/>
                </a:cubicBezTo>
                <a:cubicBezTo>
                  <a:pt x="4" y="5"/>
                  <a:pt x="3" y="5"/>
                  <a:pt x="2" y="5"/>
                </a:cubicBezTo>
                <a:cubicBezTo>
                  <a:pt x="2" y="5"/>
                  <a:pt x="1" y="5"/>
                  <a:pt x="1" y="6"/>
                </a:cubicBezTo>
                <a:cubicBezTo>
                  <a:pt x="1" y="6"/>
                  <a:pt x="1" y="6"/>
                  <a:pt x="1" y="6"/>
                </a:cubicBezTo>
                <a:cubicBezTo>
                  <a:pt x="1" y="6"/>
                  <a:pt x="0" y="7"/>
                  <a:pt x="0" y="8"/>
                </a:cubicBezTo>
                <a:cubicBezTo>
                  <a:pt x="0" y="9"/>
                  <a:pt x="0" y="10"/>
                  <a:pt x="0" y="10"/>
                </a:cubicBezTo>
                <a:cubicBezTo>
                  <a:pt x="0" y="11"/>
                  <a:pt x="1" y="12"/>
                  <a:pt x="1" y="13"/>
                </a:cubicBezTo>
                <a:cubicBezTo>
                  <a:pt x="1" y="13"/>
                  <a:pt x="1" y="13"/>
                  <a:pt x="1" y="12"/>
                </a:cubicBezTo>
                <a:cubicBezTo>
                  <a:pt x="1" y="12"/>
                  <a:pt x="1" y="12"/>
                  <a:pt x="1" y="12"/>
                </a:cubicBezTo>
                <a:cubicBezTo>
                  <a:pt x="2" y="11"/>
                  <a:pt x="2" y="10"/>
                  <a:pt x="3" y="9"/>
                </a:cubicBezTo>
                <a:cubicBezTo>
                  <a:pt x="3" y="9"/>
                  <a:pt x="3" y="8"/>
                  <a:pt x="4" y="7"/>
                </a:cubicBezTo>
                <a:cubicBezTo>
                  <a:pt x="4" y="7"/>
                  <a:pt x="5" y="6"/>
                  <a:pt x="6" y="5"/>
                </a:cubicBezTo>
                <a:cubicBezTo>
                  <a:pt x="6" y="5"/>
                  <a:pt x="6" y="5"/>
                  <a:pt x="6" y="5"/>
                </a:cubicBezTo>
                <a:cubicBezTo>
                  <a:pt x="6" y="5"/>
                  <a:pt x="6" y="5"/>
                  <a:pt x="6" y="5"/>
                </a:cubicBezTo>
                <a:cubicBezTo>
                  <a:pt x="6" y="5"/>
                  <a:pt x="6" y="5"/>
                  <a:pt x="6" y="5"/>
                </a:cubicBezTo>
                <a:cubicBezTo>
                  <a:pt x="6" y="5"/>
                  <a:pt x="6" y="5"/>
                  <a:pt x="6" y="5"/>
                </a:cubicBezTo>
                <a:cubicBezTo>
                  <a:pt x="6" y="5"/>
                  <a:pt x="6" y="5"/>
                  <a:pt x="6" y="5"/>
                </a:cubicBezTo>
                <a:cubicBezTo>
                  <a:pt x="6" y="5"/>
                  <a:pt x="6" y="5"/>
                  <a:pt x="6" y="5"/>
                </a:cubicBezTo>
                <a:cubicBezTo>
                  <a:pt x="6" y="5"/>
                  <a:pt x="6" y="5"/>
                  <a:pt x="6" y="5"/>
                </a:cubicBezTo>
                <a:cubicBezTo>
                  <a:pt x="6" y="5"/>
                  <a:pt x="6" y="5"/>
                  <a:pt x="6" y="6"/>
                </a:cubicBezTo>
                <a:cubicBezTo>
                  <a:pt x="6" y="6"/>
                  <a:pt x="6" y="7"/>
                  <a:pt x="5" y="8"/>
                </a:cubicBezTo>
                <a:cubicBezTo>
                  <a:pt x="5" y="8"/>
                  <a:pt x="5" y="8"/>
                  <a:pt x="5" y="8"/>
                </a:cubicBezTo>
                <a:cubicBezTo>
                  <a:pt x="5" y="9"/>
                  <a:pt x="5" y="11"/>
                  <a:pt x="4" y="12"/>
                </a:cubicBezTo>
                <a:cubicBezTo>
                  <a:pt x="4" y="12"/>
                  <a:pt x="4" y="12"/>
                  <a:pt x="4" y="12"/>
                </a:cubicBezTo>
                <a:cubicBezTo>
                  <a:pt x="4" y="13"/>
                  <a:pt x="4" y="13"/>
                  <a:pt x="3" y="14"/>
                </a:cubicBezTo>
                <a:cubicBezTo>
                  <a:pt x="3" y="14"/>
                  <a:pt x="3" y="15"/>
                  <a:pt x="2" y="16"/>
                </a:cubicBezTo>
                <a:cubicBezTo>
                  <a:pt x="2" y="16"/>
                  <a:pt x="3" y="16"/>
                  <a:pt x="3" y="16"/>
                </a:cubicBezTo>
                <a:cubicBezTo>
                  <a:pt x="4" y="17"/>
                  <a:pt x="6" y="18"/>
                  <a:pt x="8" y="19"/>
                </a:cubicBezTo>
                <a:cubicBezTo>
                  <a:pt x="9" y="19"/>
                  <a:pt x="9" y="19"/>
                  <a:pt x="9" y="19"/>
                </a:cubicBezTo>
                <a:cubicBezTo>
                  <a:pt x="12" y="19"/>
                  <a:pt x="13" y="18"/>
                  <a:pt x="15" y="17"/>
                </a:cubicBezTo>
                <a:cubicBezTo>
                  <a:pt x="15" y="16"/>
                  <a:pt x="14" y="16"/>
                  <a:pt x="14" y="16"/>
                </a:cubicBezTo>
                <a:cubicBezTo>
                  <a:pt x="13" y="14"/>
                  <a:pt x="11" y="13"/>
                  <a:pt x="10" y="11"/>
                </a:cubicBezTo>
                <a:cubicBezTo>
                  <a:pt x="10" y="11"/>
                  <a:pt x="10" y="11"/>
                  <a:pt x="10" y="11"/>
                </a:cubicBezTo>
                <a:cubicBezTo>
                  <a:pt x="10" y="11"/>
                  <a:pt x="10" y="11"/>
                  <a:pt x="9" y="10"/>
                </a:cubicBezTo>
                <a:cubicBezTo>
                  <a:pt x="9" y="10"/>
                  <a:pt x="9" y="10"/>
                  <a:pt x="9" y="10"/>
                </a:cubicBezTo>
                <a:cubicBezTo>
                  <a:pt x="9" y="10"/>
                  <a:pt x="9" y="9"/>
                  <a:pt x="9" y="9"/>
                </a:cubicBezTo>
                <a:cubicBezTo>
                  <a:pt x="8" y="8"/>
                  <a:pt x="8" y="7"/>
                  <a:pt x="7" y="6"/>
                </a:cubicBezTo>
                <a:cubicBezTo>
                  <a:pt x="8" y="6"/>
                  <a:pt x="8" y="7"/>
                  <a:pt x="9" y="7"/>
                </a:cubicBezTo>
                <a:cubicBezTo>
                  <a:pt x="10" y="8"/>
                  <a:pt x="12" y="10"/>
                  <a:pt x="13" y="11"/>
                </a:cubicBezTo>
                <a:cubicBezTo>
                  <a:pt x="13" y="11"/>
                  <a:pt x="13" y="11"/>
                  <a:pt x="14" y="12"/>
                </a:cubicBezTo>
                <a:cubicBezTo>
                  <a:pt x="14" y="12"/>
                  <a:pt x="14" y="12"/>
                  <a:pt x="14" y="12"/>
                </a:cubicBezTo>
                <a:cubicBezTo>
                  <a:pt x="14" y="12"/>
                  <a:pt x="14" y="12"/>
                  <a:pt x="14" y="12"/>
                </a:cubicBezTo>
                <a:cubicBezTo>
                  <a:pt x="15" y="13"/>
                  <a:pt x="16" y="14"/>
                  <a:pt x="17" y="15"/>
                </a:cubicBezTo>
                <a:cubicBezTo>
                  <a:pt x="18" y="14"/>
                  <a:pt x="18" y="13"/>
                  <a:pt x="19" y="11"/>
                </a:cubicBezTo>
                <a:cubicBezTo>
                  <a:pt x="19" y="11"/>
                  <a:pt x="19" y="11"/>
                  <a:pt x="19" y="11"/>
                </a:cubicBezTo>
                <a:cubicBezTo>
                  <a:pt x="19" y="8"/>
                  <a:pt x="18" y="5"/>
                  <a:pt x="16" y="3"/>
                </a:cubicBezTo>
                <a:cubicBezTo>
                  <a:pt x="15" y="4"/>
                  <a:pt x="13" y="4"/>
                  <a:pt x="12" y="4"/>
                </a:cubicBezTo>
                <a:cubicBezTo>
                  <a:pt x="12" y="4"/>
                  <a:pt x="12" y="4"/>
                  <a:pt x="12" y="4"/>
                </a:cubicBezTo>
                <a:cubicBezTo>
                  <a:pt x="11" y="4"/>
                  <a:pt x="10" y="4"/>
                  <a:pt x="10" y="4"/>
                </a:cubicBezTo>
                <a:cubicBezTo>
                  <a:pt x="10" y="4"/>
                  <a:pt x="10" y="4"/>
                  <a:pt x="10" y="4"/>
                </a:cubicBezTo>
                <a:cubicBezTo>
                  <a:pt x="9" y="4"/>
                  <a:pt x="9" y="4"/>
                  <a:pt x="9" y="4"/>
                </a:cubicBezTo>
                <a:cubicBezTo>
                  <a:pt x="9" y="4"/>
                  <a:pt x="8" y="4"/>
                  <a:pt x="8" y="4"/>
                </a:cubicBezTo>
                <a:cubicBezTo>
                  <a:pt x="8" y="4"/>
                  <a:pt x="8" y="4"/>
                  <a:pt x="8" y="4"/>
                </a:cubicBezTo>
                <a:cubicBezTo>
                  <a:pt x="7" y="4"/>
                  <a:pt x="7" y="4"/>
                  <a:pt x="7" y="4"/>
                </a:cubicBezTo>
                <a:cubicBezTo>
                  <a:pt x="7" y="4"/>
                  <a:pt x="7" y="4"/>
                  <a:pt x="7" y="4"/>
                </a:cubicBezTo>
                <a:cubicBezTo>
                  <a:pt x="7" y="4"/>
                  <a:pt x="7" y="4"/>
                  <a:pt x="7" y="4"/>
                </a:cubicBezTo>
                <a:cubicBezTo>
                  <a:pt x="8" y="4"/>
                  <a:pt x="10" y="3"/>
                  <a:pt x="11" y="3"/>
                </a:cubicBezTo>
                <a:cubicBezTo>
                  <a:pt x="12" y="2"/>
                  <a:pt x="13" y="2"/>
                  <a:pt x="14" y="1"/>
                </a:cubicBezTo>
                <a:cubicBezTo>
                  <a:pt x="13" y="1"/>
                  <a:pt x="12" y="0"/>
                  <a:pt x="11" y="0"/>
                </a:cubicBezTo>
                <a:cubicBezTo>
                  <a:pt x="11" y="0"/>
                  <a:pt x="11" y="0"/>
                  <a:pt x="10" y="0"/>
                </a:cubicBezTo>
                <a:cubicBezTo>
                  <a:pt x="10" y="0"/>
                  <a:pt x="10" y="0"/>
                  <a:pt x="9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41" name="Freeform 232"/>
          <p:cNvSpPr/>
          <p:nvPr/>
        </p:nvSpPr>
        <p:spPr bwMode="auto">
          <a:xfrm>
            <a:off x="9479371" y="5720286"/>
            <a:ext cx="7975" cy="10633"/>
          </a:xfrm>
          <a:custGeom>
            <a:avLst/>
            <a:gdLst>
              <a:gd name="T0" fmla="*/ 1 w 2"/>
              <a:gd name="T1" fmla="*/ 0 h 3"/>
              <a:gd name="T2" fmla="*/ 0 w 2"/>
              <a:gd name="T3" fmla="*/ 1 h 3"/>
              <a:gd name="T4" fmla="*/ 1 w 2"/>
              <a:gd name="T5" fmla="*/ 2 h 3"/>
              <a:gd name="T6" fmla="*/ 2 w 2"/>
              <a:gd name="T7" fmla="*/ 3 h 3"/>
              <a:gd name="T8" fmla="*/ 1 w 2"/>
              <a:gd name="T9" fmla="*/ 0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" h="3">
                <a:moveTo>
                  <a:pt x="1" y="0"/>
                </a:moveTo>
                <a:cubicBezTo>
                  <a:pt x="1" y="0"/>
                  <a:pt x="0" y="1"/>
                  <a:pt x="0" y="1"/>
                </a:cubicBezTo>
                <a:cubicBezTo>
                  <a:pt x="0" y="1"/>
                  <a:pt x="1" y="2"/>
                  <a:pt x="1" y="2"/>
                </a:cubicBezTo>
                <a:cubicBezTo>
                  <a:pt x="2" y="2"/>
                  <a:pt x="2" y="3"/>
                  <a:pt x="2" y="3"/>
                </a:cubicBezTo>
                <a:cubicBezTo>
                  <a:pt x="2" y="2"/>
                  <a:pt x="2" y="1"/>
                  <a:pt x="1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42" name="Freeform 233"/>
          <p:cNvSpPr/>
          <p:nvPr/>
        </p:nvSpPr>
        <p:spPr bwMode="auto">
          <a:xfrm>
            <a:off x="9483358" y="5726932"/>
            <a:ext cx="3988" cy="3988"/>
          </a:xfrm>
          <a:custGeom>
            <a:avLst/>
            <a:gdLst>
              <a:gd name="T0" fmla="*/ 0 w 1"/>
              <a:gd name="T1" fmla="*/ 0 h 1"/>
              <a:gd name="T2" fmla="*/ 1 w 1"/>
              <a:gd name="T3" fmla="*/ 1 h 1"/>
              <a:gd name="T4" fmla="*/ 1 w 1"/>
              <a:gd name="T5" fmla="*/ 1 h 1"/>
              <a:gd name="T6" fmla="*/ 0 w 1"/>
              <a:gd name="T7" fmla="*/ 0 h 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" h="1">
                <a:moveTo>
                  <a:pt x="0" y="0"/>
                </a:moveTo>
                <a:cubicBezTo>
                  <a:pt x="1" y="0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0"/>
                  <a:pt x="0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43" name="Freeform 234"/>
          <p:cNvSpPr/>
          <p:nvPr/>
        </p:nvSpPr>
        <p:spPr bwMode="auto">
          <a:xfrm>
            <a:off x="9468737" y="5726932"/>
            <a:ext cx="18608" cy="10633"/>
          </a:xfrm>
          <a:custGeom>
            <a:avLst/>
            <a:gdLst>
              <a:gd name="T0" fmla="*/ 1 w 5"/>
              <a:gd name="T1" fmla="*/ 0 h 3"/>
              <a:gd name="T2" fmla="*/ 0 w 5"/>
              <a:gd name="T3" fmla="*/ 3 h 3"/>
              <a:gd name="T4" fmla="*/ 0 w 5"/>
              <a:gd name="T5" fmla="*/ 3 h 3"/>
              <a:gd name="T6" fmla="*/ 1 w 5"/>
              <a:gd name="T7" fmla="*/ 2 h 3"/>
              <a:gd name="T8" fmla="*/ 4 w 5"/>
              <a:gd name="T9" fmla="*/ 1 h 3"/>
              <a:gd name="T10" fmla="*/ 3 w 5"/>
              <a:gd name="T11" fmla="*/ 1 h 3"/>
              <a:gd name="T12" fmla="*/ 4 w 5"/>
              <a:gd name="T13" fmla="*/ 1 h 3"/>
              <a:gd name="T14" fmla="*/ 4 w 5"/>
              <a:gd name="T15" fmla="*/ 1 h 3"/>
              <a:gd name="T16" fmla="*/ 5 w 5"/>
              <a:gd name="T17" fmla="*/ 1 h 3"/>
              <a:gd name="T18" fmla="*/ 5 w 5"/>
              <a:gd name="T19" fmla="*/ 1 h 3"/>
              <a:gd name="T20" fmla="*/ 5 w 5"/>
              <a:gd name="T21" fmla="*/ 1 h 3"/>
              <a:gd name="T22" fmla="*/ 1 w 5"/>
              <a:gd name="T23" fmla="*/ 0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5" h="3">
                <a:moveTo>
                  <a:pt x="1" y="0"/>
                </a:moveTo>
                <a:cubicBezTo>
                  <a:pt x="1" y="1"/>
                  <a:pt x="0" y="2"/>
                  <a:pt x="0" y="3"/>
                </a:cubicBezTo>
                <a:cubicBezTo>
                  <a:pt x="0" y="3"/>
                  <a:pt x="0" y="3"/>
                  <a:pt x="0" y="3"/>
                </a:cubicBezTo>
                <a:cubicBezTo>
                  <a:pt x="0" y="2"/>
                  <a:pt x="1" y="2"/>
                  <a:pt x="1" y="2"/>
                </a:cubicBezTo>
                <a:cubicBezTo>
                  <a:pt x="2" y="2"/>
                  <a:pt x="3" y="2"/>
                  <a:pt x="4" y="1"/>
                </a:cubicBezTo>
                <a:cubicBezTo>
                  <a:pt x="3" y="1"/>
                  <a:pt x="3" y="1"/>
                  <a:pt x="3" y="1"/>
                </a:cubicBezTo>
                <a:cubicBezTo>
                  <a:pt x="4" y="1"/>
                  <a:pt x="4" y="1"/>
                  <a:pt x="4" y="1"/>
                </a:cubicBezTo>
                <a:cubicBezTo>
                  <a:pt x="4" y="1"/>
                  <a:pt x="4" y="1"/>
                  <a:pt x="4" y="1"/>
                </a:cubicBezTo>
                <a:cubicBezTo>
                  <a:pt x="5" y="1"/>
                  <a:pt x="5" y="1"/>
                  <a:pt x="5" y="1"/>
                </a:cubicBezTo>
                <a:cubicBezTo>
                  <a:pt x="5" y="1"/>
                  <a:pt x="5" y="1"/>
                  <a:pt x="5" y="1"/>
                </a:cubicBezTo>
                <a:cubicBezTo>
                  <a:pt x="5" y="1"/>
                  <a:pt x="5" y="1"/>
                  <a:pt x="5" y="1"/>
                </a:cubicBezTo>
                <a:cubicBezTo>
                  <a:pt x="4" y="1"/>
                  <a:pt x="3" y="0"/>
                  <a:pt x="1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44" name="Freeform 235"/>
          <p:cNvSpPr/>
          <p:nvPr/>
        </p:nvSpPr>
        <p:spPr bwMode="auto">
          <a:xfrm>
            <a:off x="9468737" y="5737566"/>
            <a:ext cx="0" cy="0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</a:cxnLst>
            <a:rect l="0" t="0" r="r" b="b"/>
            <a:pathLst>
              <a:path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45" name="Freeform 236"/>
          <p:cNvSpPr/>
          <p:nvPr/>
        </p:nvSpPr>
        <p:spPr bwMode="auto">
          <a:xfrm>
            <a:off x="9479371" y="5730919"/>
            <a:ext cx="3988" cy="0"/>
          </a:xfrm>
          <a:custGeom>
            <a:avLst/>
            <a:gdLst>
              <a:gd name="T0" fmla="*/ 0 w 1"/>
              <a:gd name="T1" fmla="*/ 1 w 1"/>
              <a:gd name="T2" fmla="*/ 1 w 1"/>
              <a:gd name="T3" fmla="*/ 1 w 1"/>
              <a:gd name="T4" fmla="*/ 0 w 1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  <a:cxn ang="0">
                <a:pos x="T3" y="0"/>
              </a:cxn>
              <a:cxn ang="0">
                <a:pos x="T4" y="0"/>
              </a:cxn>
            </a:cxnLst>
            <a:rect l="0" t="0" r="r" b="b"/>
            <a:pathLst>
              <a:path w="1">
                <a:moveTo>
                  <a:pt x="0" y="0"/>
                </a:moveTo>
                <a:cubicBezTo>
                  <a:pt x="1" y="0"/>
                  <a:pt x="1" y="0"/>
                  <a:pt x="1" y="0"/>
                </a:cubicBezTo>
                <a:cubicBezTo>
                  <a:pt x="1" y="0"/>
                  <a:pt x="1" y="0"/>
                  <a:pt x="1" y="0"/>
                </a:cubicBezTo>
                <a:cubicBezTo>
                  <a:pt x="1" y="0"/>
                  <a:pt x="1" y="0"/>
                  <a:pt x="1" y="0"/>
                </a:cubicBezTo>
                <a:cubicBezTo>
                  <a:pt x="0" y="0"/>
                  <a:pt x="0" y="0"/>
                  <a:pt x="0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46" name="Freeform 237"/>
          <p:cNvSpPr>
            <a:spLocks noEditPoints="1"/>
          </p:cNvSpPr>
          <p:nvPr/>
        </p:nvSpPr>
        <p:spPr bwMode="auto">
          <a:xfrm>
            <a:off x="9490004" y="5722945"/>
            <a:ext cx="31899" cy="7975"/>
          </a:xfrm>
          <a:custGeom>
            <a:avLst/>
            <a:gdLst>
              <a:gd name="T0" fmla="*/ 0 w 9"/>
              <a:gd name="T1" fmla="*/ 2 h 2"/>
              <a:gd name="T2" fmla="*/ 0 w 9"/>
              <a:gd name="T3" fmla="*/ 2 h 2"/>
              <a:gd name="T4" fmla="*/ 0 w 9"/>
              <a:gd name="T5" fmla="*/ 2 h 2"/>
              <a:gd name="T6" fmla="*/ 0 w 9"/>
              <a:gd name="T7" fmla="*/ 2 h 2"/>
              <a:gd name="T8" fmla="*/ 2 w 9"/>
              <a:gd name="T9" fmla="*/ 2 h 2"/>
              <a:gd name="T10" fmla="*/ 1 w 9"/>
              <a:gd name="T11" fmla="*/ 2 h 2"/>
              <a:gd name="T12" fmla="*/ 1 w 9"/>
              <a:gd name="T13" fmla="*/ 2 h 2"/>
              <a:gd name="T14" fmla="*/ 2 w 9"/>
              <a:gd name="T15" fmla="*/ 2 h 2"/>
              <a:gd name="T16" fmla="*/ 3 w 9"/>
              <a:gd name="T17" fmla="*/ 2 h 2"/>
              <a:gd name="T18" fmla="*/ 2 w 9"/>
              <a:gd name="T19" fmla="*/ 2 h 2"/>
              <a:gd name="T20" fmla="*/ 7 w 9"/>
              <a:gd name="T21" fmla="*/ 0 h 2"/>
              <a:gd name="T22" fmla="*/ 5 w 9"/>
              <a:gd name="T23" fmla="*/ 0 h 2"/>
              <a:gd name="T24" fmla="*/ 5 w 9"/>
              <a:gd name="T25" fmla="*/ 2 h 2"/>
              <a:gd name="T26" fmla="*/ 5 w 9"/>
              <a:gd name="T27" fmla="*/ 2 h 2"/>
              <a:gd name="T28" fmla="*/ 9 w 9"/>
              <a:gd name="T29" fmla="*/ 1 h 2"/>
              <a:gd name="T30" fmla="*/ 7 w 9"/>
              <a:gd name="T31" fmla="*/ 0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9" h="2">
                <a:moveTo>
                  <a:pt x="0" y="2"/>
                </a:moveTo>
                <a:cubicBezTo>
                  <a:pt x="0" y="2"/>
                  <a:pt x="0" y="2"/>
                  <a:pt x="0" y="2"/>
                </a:cubicBezTo>
                <a:cubicBezTo>
                  <a:pt x="0" y="2"/>
                  <a:pt x="0" y="2"/>
                  <a:pt x="0" y="2"/>
                </a:cubicBezTo>
                <a:cubicBezTo>
                  <a:pt x="0" y="2"/>
                  <a:pt x="0" y="2"/>
                  <a:pt x="0" y="2"/>
                </a:cubicBezTo>
                <a:moveTo>
                  <a:pt x="2" y="2"/>
                </a:moveTo>
                <a:cubicBezTo>
                  <a:pt x="1" y="2"/>
                  <a:pt x="1" y="2"/>
                  <a:pt x="1" y="2"/>
                </a:cubicBezTo>
                <a:cubicBezTo>
                  <a:pt x="1" y="2"/>
                  <a:pt x="1" y="2"/>
                  <a:pt x="1" y="2"/>
                </a:cubicBezTo>
                <a:cubicBezTo>
                  <a:pt x="1" y="2"/>
                  <a:pt x="2" y="2"/>
                  <a:pt x="2" y="2"/>
                </a:cubicBezTo>
                <a:cubicBezTo>
                  <a:pt x="2" y="2"/>
                  <a:pt x="2" y="2"/>
                  <a:pt x="3" y="2"/>
                </a:cubicBezTo>
                <a:cubicBezTo>
                  <a:pt x="2" y="2"/>
                  <a:pt x="2" y="2"/>
                  <a:pt x="2" y="2"/>
                </a:cubicBezTo>
                <a:moveTo>
                  <a:pt x="7" y="0"/>
                </a:moveTo>
                <a:cubicBezTo>
                  <a:pt x="6" y="0"/>
                  <a:pt x="5" y="0"/>
                  <a:pt x="5" y="0"/>
                </a:cubicBezTo>
                <a:cubicBezTo>
                  <a:pt x="5" y="1"/>
                  <a:pt x="5" y="2"/>
                  <a:pt x="5" y="2"/>
                </a:cubicBezTo>
                <a:cubicBezTo>
                  <a:pt x="5" y="2"/>
                  <a:pt x="5" y="2"/>
                  <a:pt x="5" y="2"/>
                </a:cubicBezTo>
                <a:cubicBezTo>
                  <a:pt x="6" y="2"/>
                  <a:pt x="8" y="2"/>
                  <a:pt x="9" y="1"/>
                </a:cubicBezTo>
                <a:cubicBezTo>
                  <a:pt x="9" y="1"/>
                  <a:pt x="8" y="0"/>
                  <a:pt x="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47" name="Freeform 238"/>
          <p:cNvSpPr/>
          <p:nvPr/>
        </p:nvSpPr>
        <p:spPr bwMode="auto">
          <a:xfrm>
            <a:off x="9490004" y="5730919"/>
            <a:ext cx="3988" cy="0"/>
          </a:xfrm>
          <a:custGeom>
            <a:avLst/>
            <a:gdLst>
              <a:gd name="T0" fmla="*/ 1 w 1"/>
              <a:gd name="T1" fmla="*/ 0 w 1"/>
              <a:gd name="T2" fmla="*/ 0 w 1"/>
              <a:gd name="T3" fmla="*/ 1 w 1"/>
              <a:gd name="T4" fmla="*/ 1 w 1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  <a:cxn ang="0">
                <a:pos x="T3" y="0"/>
              </a:cxn>
              <a:cxn ang="0">
                <a:pos x="T4" y="0"/>
              </a:cxn>
            </a:cxnLst>
            <a:rect l="0" t="0" r="r" b="b"/>
            <a:pathLst>
              <a:path w="1">
                <a:moveTo>
                  <a:pt x="1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1" y="0"/>
                </a:cubicBezTo>
                <a:cubicBezTo>
                  <a:pt x="1" y="0"/>
                  <a:pt x="1" y="0"/>
                  <a:pt x="1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48" name="Freeform 239"/>
          <p:cNvSpPr/>
          <p:nvPr/>
        </p:nvSpPr>
        <p:spPr bwMode="auto">
          <a:xfrm>
            <a:off x="9497978" y="5722945"/>
            <a:ext cx="10633" cy="7975"/>
          </a:xfrm>
          <a:custGeom>
            <a:avLst/>
            <a:gdLst>
              <a:gd name="T0" fmla="*/ 3 w 3"/>
              <a:gd name="T1" fmla="*/ 0 h 2"/>
              <a:gd name="T2" fmla="*/ 2 w 3"/>
              <a:gd name="T3" fmla="*/ 1 h 2"/>
              <a:gd name="T4" fmla="*/ 0 w 3"/>
              <a:gd name="T5" fmla="*/ 2 h 2"/>
              <a:gd name="T6" fmla="*/ 1 w 3"/>
              <a:gd name="T7" fmla="*/ 2 h 2"/>
              <a:gd name="T8" fmla="*/ 3 w 3"/>
              <a:gd name="T9" fmla="*/ 2 h 2"/>
              <a:gd name="T10" fmla="*/ 3 w 3"/>
              <a:gd name="T11" fmla="*/ 0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3" h="2">
                <a:moveTo>
                  <a:pt x="3" y="0"/>
                </a:moveTo>
                <a:cubicBezTo>
                  <a:pt x="2" y="1"/>
                  <a:pt x="2" y="1"/>
                  <a:pt x="2" y="1"/>
                </a:cubicBezTo>
                <a:cubicBezTo>
                  <a:pt x="1" y="1"/>
                  <a:pt x="1" y="1"/>
                  <a:pt x="0" y="2"/>
                </a:cubicBezTo>
                <a:cubicBezTo>
                  <a:pt x="0" y="2"/>
                  <a:pt x="0" y="2"/>
                  <a:pt x="1" y="2"/>
                </a:cubicBezTo>
                <a:cubicBezTo>
                  <a:pt x="1" y="2"/>
                  <a:pt x="2" y="2"/>
                  <a:pt x="3" y="2"/>
                </a:cubicBezTo>
                <a:cubicBezTo>
                  <a:pt x="3" y="2"/>
                  <a:pt x="3" y="1"/>
                  <a:pt x="3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49" name="Freeform 240"/>
          <p:cNvSpPr/>
          <p:nvPr/>
        </p:nvSpPr>
        <p:spPr bwMode="auto">
          <a:xfrm>
            <a:off x="9490004" y="5720286"/>
            <a:ext cx="25254" cy="10633"/>
          </a:xfrm>
          <a:custGeom>
            <a:avLst/>
            <a:gdLst>
              <a:gd name="T0" fmla="*/ 7 w 7"/>
              <a:gd name="T1" fmla="*/ 0 h 3"/>
              <a:gd name="T2" fmla="*/ 4 w 7"/>
              <a:gd name="T3" fmla="*/ 2 h 3"/>
              <a:gd name="T4" fmla="*/ 0 w 7"/>
              <a:gd name="T5" fmla="*/ 3 h 3"/>
              <a:gd name="T6" fmla="*/ 0 w 7"/>
              <a:gd name="T7" fmla="*/ 3 h 3"/>
              <a:gd name="T8" fmla="*/ 0 w 7"/>
              <a:gd name="T9" fmla="*/ 3 h 3"/>
              <a:gd name="T10" fmla="*/ 1 w 7"/>
              <a:gd name="T11" fmla="*/ 3 h 3"/>
              <a:gd name="T12" fmla="*/ 1 w 7"/>
              <a:gd name="T13" fmla="*/ 3 h 3"/>
              <a:gd name="T14" fmla="*/ 2 w 7"/>
              <a:gd name="T15" fmla="*/ 3 h 3"/>
              <a:gd name="T16" fmla="*/ 2 w 7"/>
              <a:gd name="T17" fmla="*/ 3 h 3"/>
              <a:gd name="T18" fmla="*/ 4 w 7"/>
              <a:gd name="T19" fmla="*/ 2 h 3"/>
              <a:gd name="T20" fmla="*/ 5 w 7"/>
              <a:gd name="T21" fmla="*/ 1 h 3"/>
              <a:gd name="T22" fmla="*/ 7 w 7"/>
              <a:gd name="T23" fmla="*/ 1 h 3"/>
              <a:gd name="T24" fmla="*/ 7 w 7"/>
              <a:gd name="T25" fmla="*/ 0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7" h="3">
                <a:moveTo>
                  <a:pt x="7" y="0"/>
                </a:moveTo>
                <a:cubicBezTo>
                  <a:pt x="6" y="1"/>
                  <a:pt x="5" y="1"/>
                  <a:pt x="4" y="2"/>
                </a:cubicBezTo>
                <a:cubicBezTo>
                  <a:pt x="3" y="2"/>
                  <a:pt x="1" y="3"/>
                  <a:pt x="0" y="3"/>
                </a:cubicBezTo>
                <a:cubicBezTo>
                  <a:pt x="0" y="3"/>
                  <a:pt x="0" y="3"/>
                  <a:pt x="0" y="3"/>
                </a:cubicBezTo>
                <a:cubicBezTo>
                  <a:pt x="0" y="3"/>
                  <a:pt x="0" y="3"/>
                  <a:pt x="0" y="3"/>
                </a:cubicBezTo>
                <a:cubicBezTo>
                  <a:pt x="0" y="3"/>
                  <a:pt x="0" y="3"/>
                  <a:pt x="1" y="3"/>
                </a:cubicBezTo>
                <a:cubicBezTo>
                  <a:pt x="1" y="3"/>
                  <a:pt x="1" y="3"/>
                  <a:pt x="1" y="3"/>
                </a:cubicBezTo>
                <a:cubicBezTo>
                  <a:pt x="1" y="3"/>
                  <a:pt x="1" y="3"/>
                  <a:pt x="2" y="3"/>
                </a:cubicBezTo>
                <a:cubicBezTo>
                  <a:pt x="2" y="3"/>
                  <a:pt x="2" y="3"/>
                  <a:pt x="2" y="3"/>
                </a:cubicBezTo>
                <a:cubicBezTo>
                  <a:pt x="3" y="2"/>
                  <a:pt x="3" y="2"/>
                  <a:pt x="4" y="2"/>
                </a:cubicBezTo>
                <a:cubicBezTo>
                  <a:pt x="4" y="2"/>
                  <a:pt x="4" y="2"/>
                  <a:pt x="5" y="1"/>
                </a:cubicBezTo>
                <a:cubicBezTo>
                  <a:pt x="5" y="1"/>
                  <a:pt x="6" y="1"/>
                  <a:pt x="7" y="1"/>
                </a:cubicBezTo>
                <a:cubicBezTo>
                  <a:pt x="7" y="1"/>
                  <a:pt x="7" y="1"/>
                  <a:pt x="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50" name="Freeform 241"/>
          <p:cNvSpPr/>
          <p:nvPr/>
        </p:nvSpPr>
        <p:spPr bwMode="auto">
          <a:xfrm>
            <a:off x="9394306" y="5663134"/>
            <a:ext cx="89052" cy="85064"/>
          </a:xfrm>
          <a:custGeom>
            <a:avLst/>
            <a:gdLst>
              <a:gd name="T0" fmla="*/ 10 w 25"/>
              <a:gd name="T1" fmla="*/ 23 h 24"/>
              <a:gd name="T2" fmla="*/ 23 w 25"/>
              <a:gd name="T3" fmla="*/ 14 h 24"/>
              <a:gd name="T4" fmla="*/ 15 w 25"/>
              <a:gd name="T5" fmla="*/ 1 h 24"/>
              <a:gd name="T6" fmla="*/ 2 w 25"/>
              <a:gd name="T7" fmla="*/ 9 h 24"/>
              <a:gd name="T8" fmla="*/ 10 w 25"/>
              <a:gd name="T9" fmla="*/ 23 h 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5" h="24">
                <a:moveTo>
                  <a:pt x="10" y="23"/>
                </a:moveTo>
                <a:cubicBezTo>
                  <a:pt x="16" y="24"/>
                  <a:pt x="22" y="20"/>
                  <a:pt x="23" y="14"/>
                </a:cubicBezTo>
                <a:cubicBezTo>
                  <a:pt x="25" y="9"/>
                  <a:pt x="21" y="3"/>
                  <a:pt x="15" y="1"/>
                </a:cubicBezTo>
                <a:cubicBezTo>
                  <a:pt x="9" y="0"/>
                  <a:pt x="3" y="4"/>
                  <a:pt x="2" y="9"/>
                </a:cubicBezTo>
                <a:cubicBezTo>
                  <a:pt x="0" y="15"/>
                  <a:pt x="4" y="21"/>
                  <a:pt x="10" y="23"/>
                </a:cubicBezTo>
                <a:close/>
              </a:path>
            </a:pathLst>
          </a:custGeom>
          <a:gradFill>
            <a:gsLst>
              <a:gs pos="0">
                <a:srgbClr val="FF0000"/>
              </a:gs>
              <a:gs pos="61000">
                <a:srgbClr val="C00000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51" name="Freeform 242"/>
          <p:cNvSpPr/>
          <p:nvPr/>
        </p:nvSpPr>
        <p:spPr bwMode="auto">
          <a:xfrm>
            <a:off x="9447471" y="5748199"/>
            <a:ext cx="89052" cy="85064"/>
          </a:xfrm>
          <a:custGeom>
            <a:avLst/>
            <a:gdLst>
              <a:gd name="T0" fmla="*/ 10 w 25"/>
              <a:gd name="T1" fmla="*/ 23 h 24"/>
              <a:gd name="T2" fmla="*/ 23 w 25"/>
              <a:gd name="T3" fmla="*/ 14 h 24"/>
              <a:gd name="T4" fmla="*/ 15 w 25"/>
              <a:gd name="T5" fmla="*/ 1 h 24"/>
              <a:gd name="T6" fmla="*/ 2 w 25"/>
              <a:gd name="T7" fmla="*/ 9 h 24"/>
              <a:gd name="T8" fmla="*/ 10 w 25"/>
              <a:gd name="T9" fmla="*/ 23 h 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5" h="24">
                <a:moveTo>
                  <a:pt x="10" y="23"/>
                </a:moveTo>
                <a:cubicBezTo>
                  <a:pt x="16" y="24"/>
                  <a:pt x="22" y="20"/>
                  <a:pt x="23" y="14"/>
                </a:cubicBezTo>
                <a:cubicBezTo>
                  <a:pt x="25" y="8"/>
                  <a:pt x="21" y="2"/>
                  <a:pt x="15" y="1"/>
                </a:cubicBezTo>
                <a:cubicBezTo>
                  <a:pt x="9" y="0"/>
                  <a:pt x="3" y="3"/>
                  <a:pt x="2" y="9"/>
                </a:cubicBezTo>
                <a:cubicBezTo>
                  <a:pt x="0" y="15"/>
                  <a:pt x="4" y="21"/>
                  <a:pt x="10" y="23"/>
                </a:cubicBezTo>
                <a:close/>
              </a:path>
            </a:pathLst>
          </a:custGeom>
          <a:gradFill>
            <a:gsLst>
              <a:gs pos="0">
                <a:srgbClr val="FF0000"/>
              </a:gs>
              <a:gs pos="61000">
                <a:srgbClr val="C00000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52" name="Freeform 243"/>
          <p:cNvSpPr/>
          <p:nvPr/>
        </p:nvSpPr>
        <p:spPr bwMode="auto">
          <a:xfrm>
            <a:off x="9493991" y="5663134"/>
            <a:ext cx="85064" cy="85064"/>
          </a:xfrm>
          <a:custGeom>
            <a:avLst/>
            <a:gdLst>
              <a:gd name="T0" fmla="*/ 10 w 24"/>
              <a:gd name="T1" fmla="*/ 23 h 24"/>
              <a:gd name="T2" fmla="*/ 23 w 24"/>
              <a:gd name="T3" fmla="*/ 14 h 24"/>
              <a:gd name="T4" fmla="*/ 15 w 24"/>
              <a:gd name="T5" fmla="*/ 1 h 24"/>
              <a:gd name="T6" fmla="*/ 1 w 24"/>
              <a:gd name="T7" fmla="*/ 9 h 24"/>
              <a:gd name="T8" fmla="*/ 10 w 24"/>
              <a:gd name="T9" fmla="*/ 23 h 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4" h="24">
                <a:moveTo>
                  <a:pt x="10" y="23"/>
                </a:moveTo>
                <a:cubicBezTo>
                  <a:pt x="16" y="24"/>
                  <a:pt x="21" y="20"/>
                  <a:pt x="23" y="14"/>
                </a:cubicBezTo>
                <a:cubicBezTo>
                  <a:pt x="24" y="8"/>
                  <a:pt x="21" y="3"/>
                  <a:pt x="15" y="1"/>
                </a:cubicBezTo>
                <a:cubicBezTo>
                  <a:pt x="9" y="0"/>
                  <a:pt x="3" y="3"/>
                  <a:pt x="1" y="9"/>
                </a:cubicBezTo>
                <a:cubicBezTo>
                  <a:pt x="0" y="15"/>
                  <a:pt x="4" y="21"/>
                  <a:pt x="10" y="23"/>
                </a:cubicBezTo>
                <a:close/>
              </a:path>
            </a:pathLst>
          </a:custGeom>
          <a:gradFill>
            <a:gsLst>
              <a:gs pos="0">
                <a:srgbClr val="FF0000"/>
              </a:gs>
              <a:gs pos="61000">
                <a:srgbClr val="C00000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53" name="Freeform 244"/>
          <p:cNvSpPr/>
          <p:nvPr/>
        </p:nvSpPr>
        <p:spPr bwMode="auto">
          <a:xfrm>
            <a:off x="9419560" y="5748199"/>
            <a:ext cx="38545" cy="35887"/>
          </a:xfrm>
          <a:custGeom>
            <a:avLst/>
            <a:gdLst>
              <a:gd name="T0" fmla="*/ 4 w 11"/>
              <a:gd name="T1" fmla="*/ 10 h 10"/>
              <a:gd name="T2" fmla="*/ 10 w 11"/>
              <a:gd name="T3" fmla="*/ 6 h 10"/>
              <a:gd name="T4" fmla="*/ 6 w 11"/>
              <a:gd name="T5" fmla="*/ 1 h 10"/>
              <a:gd name="T6" fmla="*/ 1 w 11"/>
              <a:gd name="T7" fmla="*/ 4 h 10"/>
              <a:gd name="T8" fmla="*/ 4 w 11"/>
              <a:gd name="T9" fmla="*/ 10 h 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1" h="10">
                <a:moveTo>
                  <a:pt x="4" y="10"/>
                </a:moveTo>
                <a:cubicBezTo>
                  <a:pt x="7" y="10"/>
                  <a:pt x="9" y="9"/>
                  <a:pt x="10" y="6"/>
                </a:cubicBezTo>
                <a:cubicBezTo>
                  <a:pt x="11" y="4"/>
                  <a:pt x="9" y="1"/>
                  <a:pt x="6" y="1"/>
                </a:cubicBezTo>
                <a:cubicBezTo>
                  <a:pt x="4" y="0"/>
                  <a:pt x="1" y="2"/>
                  <a:pt x="1" y="4"/>
                </a:cubicBezTo>
                <a:cubicBezTo>
                  <a:pt x="0" y="7"/>
                  <a:pt x="2" y="9"/>
                  <a:pt x="4" y="1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54" name="Freeform 245"/>
          <p:cNvSpPr/>
          <p:nvPr/>
        </p:nvSpPr>
        <p:spPr bwMode="auto">
          <a:xfrm>
            <a:off x="9468737" y="5648514"/>
            <a:ext cx="35887" cy="35887"/>
          </a:xfrm>
          <a:custGeom>
            <a:avLst/>
            <a:gdLst>
              <a:gd name="T0" fmla="*/ 4 w 10"/>
              <a:gd name="T1" fmla="*/ 10 h 10"/>
              <a:gd name="T2" fmla="*/ 10 w 10"/>
              <a:gd name="T3" fmla="*/ 6 h 10"/>
              <a:gd name="T4" fmla="*/ 6 w 10"/>
              <a:gd name="T5" fmla="*/ 0 h 10"/>
              <a:gd name="T6" fmla="*/ 1 w 10"/>
              <a:gd name="T7" fmla="*/ 4 h 10"/>
              <a:gd name="T8" fmla="*/ 4 w 10"/>
              <a:gd name="T9" fmla="*/ 10 h 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0" h="10">
                <a:moveTo>
                  <a:pt x="4" y="10"/>
                </a:moveTo>
                <a:cubicBezTo>
                  <a:pt x="7" y="10"/>
                  <a:pt x="9" y="9"/>
                  <a:pt x="10" y="6"/>
                </a:cubicBezTo>
                <a:cubicBezTo>
                  <a:pt x="10" y="3"/>
                  <a:pt x="9" y="1"/>
                  <a:pt x="6" y="0"/>
                </a:cubicBezTo>
                <a:cubicBezTo>
                  <a:pt x="4" y="0"/>
                  <a:pt x="1" y="1"/>
                  <a:pt x="1" y="4"/>
                </a:cubicBezTo>
                <a:cubicBezTo>
                  <a:pt x="0" y="6"/>
                  <a:pt x="2" y="9"/>
                  <a:pt x="4" y="1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55" name="Freeform 246"/>
          <p:cNvSpPr/>
          <p:nvPr/>
        </p:nvSpPr>
        <p:spPr bwMode="auto">
          <a:xfrm>
            <a:off x="9529877" y="5748199"/>
            <a:ext cx="38545" cy="38545"/>
          </a:xfrm>
          <a:custGeom>
            <a:avLst/>
            <a:gdLst>
              <a:gd name="T0" fmla="*/ 4 w 11"/>
              <a:gd name="T1" fmla="*/ 10 h 11"/>
              <a:gd name="T2" fmla="*/ 10 w 11"/>
              <a:gd name="T3" fmla="*/ 6 h 11"/>
              <a:gd name="T4" fmla="*/ 7 w 11"/>
              <a:gd name="T5" fmla="*/ 1 h 11"/>
              <a:gd name="T6" fmla="*/ 1 w 11"/>
              <a:gd name="T7" fmla="*/ 4 h 11"/>
              <a:gd name="T8" fmla="*/ 4 w 11"/>
              <a:gd name="T9" fmla="*/ 10 h 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1" h="11">
                <a:moveTo>
                  <a:pt x="4" y="10"/>
                </a:moveTo>
                <a:cubicBezTo>
                  <a:pt x="7" y="11"/>
                  <a:pt x="10" y="9"/>
                  <a:pt x="10" y="6"/>
                </a:cubicBezTo>
                <a:cubicBezTo>
                  <a:pt x="11" y="4"/>
                  <a:pt x="9" y="1"/>
                  <a:pt x="7" y="1"/>
                </a:cubicBezTo>
                <a:cubicBezTo>
                  <a:pt x="4" y="0"/>
                  <a:pt x="2" y="2"/>
                  <a:pt x="1" y="4"/>
                </a:cubicBezTo>
                <a:cubicBezTo>
                  <a:pt x="0" y="7"/>
                  <a:pt x="2" y="9"/>
                  <a:pt x="4" y="1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56" name="Freeform 247"/>
          <p:cNvSpPr/>
          <p:nvPr/>
        </p:nvSpPr>
        <p:spPr bwMode="auto">
          <a:xfrm>
            <a:off x="9458104" y="5701679"/>
            <a:ext cx="67786" cy="71773"/>
          </a:xfrm>
          <a:custGeom>
            <a:avLst/>
            <a:gdLst>
              <a:gd name="T0" fmla="*/ 0 w 19"/>
              <a:gd name="T1" fmla="*/ 9 h 20"/>
              <a:gd name="T2" fmla="*/ 8 w 19"/>
              <a:gd name="T3" fmla="*/ 19 h 20"/>
              <a:gd name="T4" fmla="*/ 19 w 19"/>
              <a:gd name="T5" fmla="*/ 11 h 20"/>
              <a:gd name="T6" fmla="*/ 11 w 19"/>
              <a:gd name="T7" fmla="*/ 0 h 20"/>
              <a:gd name="T8" fmla="*/ 0 w 19"/>
              <a:gd name="T9" fmla="*/ 9 h 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9" h="20">
                <a:moveTo>
                  <a:pt x="0" y="9"/>
                </a:moveTo>
                <a:cubicBezTo>
                  <a:pt x="0" y="14"/>
                  <a:pt x="3" y="18"/>
                  <a:pt x="8" y="19"/>
                </a:cubicBezTo>
                <a:cubicBezTo>
                  <a:pt x="14" y="20"/>
                  <a:pt x="18" y="16"/>
                  <a:pt x="19" y="11"/>
                </a:cubicBezTo>
                <a:cubicBezTo>
                  <a:pt x="19" y="6"/>
                  <a:pt x="16" y="1"/>
                  <a:pt x="11" y="0"/>
                </a:cubicBezTo>
                <a:cubicBezTo>
                  <a:pt x="5" y="0"/>
                  <a:pt x="1" y="4"/>
                  <a:pt x="0" y="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pic>
        <p:nvPicPr>
          <p:cNvPr id="257" name="图片 256"/>
          <p:cNvPicPr>
            <a:picLocks noChangeAspect="1"/>
          </p:cNvPicPr>
          <p:nvPr/>
        </p:nvPicPr>
        <p:blipFill>
          <a:blip r:embed="rId1"/>
          <a:stretch>
            <a:fillRect/>
          </a:stretch>
        </p:blipFill>
        <p:spPr>
          <a:xfrm>
            <a:off x="203060" y="4524288"/>
            <a:ext cx="449949" cy="355053"/>
          </a:xfrm>
          <a:prstGeom prst="rect">
            <a:avLst/>
          </a:prstGeom>
        </p:spPr>
      </p:pic>
      <p:sp>
        <p:nvSpPr>
          <p:cNvPr id="258" name="文本框 257"/>
          <p:cNvSpPr txBox="1"/>
          <p:nvPr/>
        </p:nvSpPr>
        <p:spPr>
          <a:xfrm>
            <a:off x="11009884" y="171451"/>
            <a:ext cx="1076128" cy="461665"/>
          </a:xfrm>
          <a:prstGeom prst="rect">
            <a:avLst/>
          </a:prstGeom>
          <a:noFill/>
        </p:spPr>
        <p:txBody>
          <a:bodyPr vert="horz" wrap="none" rtlCol="0">
            <a:spAutoFit/>
          </a:bodyPr>
          <a:lstStyle>
            <a:defPPr>
              <a:defRPr lang="zh-CN"/>
            </a:defPPr>
            <a:lvl1pPr>
              <a:defRPr sz="5400">
                <a:ln>
                  <a:solidFill>
                    <a:srgbClr val="FFC000"/>
                  </a:solidFill>
                </a:ln>
                <a:gradFill flip="none" rotWithShape="1">
                  <a:gsLst>
                    <a:gs pos="0">
                      <a:srgbClr val="FDF2C4"/>
                    </a:gs>
                    <a:gs pos="89000">
                      <a:srgbClr val="FDF2C4"/>
                    </a:gs>
                    <a:gs pos="62000">
                      <a:srgbClr val="FDF2C4"/>
                    </a:gs>
                    <a:gs pos="45937">
                      <a:srgbClr val="977037"/>
                    </a:gs>
                    <a:gs pos="31000">
                      <a:srgbClr val="FDF2C4"/>
                    </a:gs>
                    <a:gs pos="15000">
                      <a:srgbClr val="977037"/>
                    </a:gs>
                    <a:gs pos="76000">
                      <a:srgbClr val="977037"/>
                    </a:gs>
                    <a:gs pos="100000">
                      <a:srgbClr val="977037"/>
                    </a:gs>
                  </a:gsLst>
                  <a:path path="circle">
                    <a:fillToRect l="100000" t="100000"/>
                  </a:path>
                  <a:tileRect r="-100000" b="-100000"/>
                </a:gradFill>
                <a:latin typeface="方正大黑简体" panose="03000509000000000000" pitchFamily="65" charset="-122"/>
                <a:ea typeface="方正大黑简体" panose="03000509000000000000" pitchFamily="65" charset="-122"/>
              </a:defRPr>
            </a:lvl1pPr>
          </a:lstStyle>
          <a:p>
            <a:pPr algn="ctr"/>
            <a:r>
              <a:rPr lang="en-US" altLang="zh-CN" sz="2400" dirty="0">
                <a:ln>
                  <a:noFill/>
                </a:ln>
                <a:latin typeface="Verdana" panose="020B0604030504040204" pitchFamily="34" charset="0"/>
                <a:ea typeface="华文细黑" panose="02010600040101010101" pitchFamily="2" charset="-122"/>
              </a:rPr>
              <a:t>LOGO</a:t>
            </a:r>
            <a:endParaRPr lang="zh-CN" altLang="en-US" sz="2400" dirty="0">
              <a:ln>
                <a:noFill/>
              </a:ln>
              <a:latin typeface="Verdana" panose="020B0604030504040204" pitchFamily="34" charset="0"/>
              <a:ea typeface="华文细黑" panose="02010600040101010101" pitchFamily="2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500" advClick="0" advTm="0">
        <p:split orient="vert"/>
      </p:transition>
    </mc:Choice>
    <mc:Fallback>
      <p:transition spd="slow" advClick="0" advTm="0">
        <p:split orient="vert"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 nodePh="1">
                                  <p:stCondLst>
                                    <p:cond delay="0"/>
                                  </p:stCondLst>
                                  <p:endCondLst>
                                    <p:cond evt="begin" delay="0">
                                      <p:tn val="9"/>
                                    </p:cond>
                                  </p:end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/>
      <p:bldP spid="9" grpId="0"/>
    </p:bld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文本框 11"/>
          <p:cNvSpPr txBox="1"/>
          <p:nvPr/>
        </p:nvSpPr>
        <p:spPr>
          <a:xfrm>
            <a:off x="191344" y="352981"/>
            <a:ext cx="550151" cy="400110"/>
          </a:xfrm>
          <a:prstGeom prst="rect">
            <a:avLst/>
          </a:prstGeom>
          <a:noFill/>
        </p:spPr>
        <p:txBody>
          <a:bodyPr vert="horz" wrap="none" rtlCol="0">
            <a:spAutoFit/>
          </a:bodyPr>
          <a:lstStyle>
            <a:defPPr>
              <a:defRPr lang="zh-CN"/>
            </a:defPPr>
            <a:lvl1pPr>
              <a:defRPr>
                <a:ln>
                  <a:noFill/>
                </a:ln>
                <a:gradFill flip="none" rotWithShape="1">
                  <a:gsLst>
                    <a:gs pos="0">
                      <a:srgbClr val="FDF2C4"/>
                    </a:gs>
                    <a:gs pos="89000">
                      <a:srgbClr val="FDF2C4"/>
                    </a:gs>
                    <a:gs pos="62000">
                      <a:srgbClr val="FDF2C4"/>
                    </a:gs>
                    <a:gs pos="45937">
                      <a:srgbClr val="977037"/>
                    </a:gs>
                    <a:gs pos="31000">
                      <a:srgbClr val="FDF2C4"/>
                    </a:gs>
                    <a:gs pos="15000">
                      <a:srgbClr val="977037"/>
                    </a:gs>
                    <a:gs pos="76000">
                      <a:srgbClr val="977037"/>
                    </a:gs>
                    <a:gs pos="100000">
                      <a:srgbClr val="977037"/>
                    </a:gs>
                  </a:gsLst>
                  <a:path path="circle">
                    <a:fillToRect l="100000" t="100000"/>
                  </a:path>
                  <a:tileRect r="-100000" b="-100000"/>
                </a:gradFill>
                <a:latin typeface="方正大黑简体" panose="03000509000000000000" pitchFamily="65" charset="-122"/>
                <a:ea typeface="方正大黑简体" panose="03000509000000000000" pitchFamily="65" charset="-122"/>
              </a:defRPr>
            </a:lvl1pPr>
          </a:lstStyle>
          <a:p>
            <a:r>
              <a:rPr lang="en-US" altLang="zh-CN" sz="2000" dirty="0">
                <a:latin typeface="Verdana" panose="020B0604030504040204" pitchFamily="34" charset="0"/>
                <a:ea typeface="华文细黑" panose="02010600040101010101" pitchFamily="2" charset="-122"/>
              </a:rPr>
              <a:t>O1</a:t>
            </a:r>
            <a:endParaRPr lang="zh-CN" altLang="en-US" dirty="0">
              <a:latin typeface="Verdana" panose="020B0604030504040204" pitchFamily="34" charset="0"/>
              <a:ea typeface="华文细黑" panose="02010600040101010101" pitchFamily="2" charset="-122"/>
            </a:endParaRPr>
          </a:p>
        </p:txBody>
      </p:sp>
      <p:sp>
        <p:nvSpPr>
          <p:cNvPr id="13" name="文本框 12"/>
          <p:cNvSpPr txBox="1"/>
          <p:nvPr/>
        </p:nvSpPr>
        <p:spPr>
          <a:xfrm>
            <a:off x="191344" y="722313"/>
            <a:ext cx="461665" cy="3901068"/>
          </a:xfrm>
          <a:prstGeom prst="rect">
            <a:avLst/>
          </a:prstGeom>
          <a:noFill/>
        </p:spPr>
        <p:txBody>
          <a:bodyPr vert="eaVert" wrap="none" rtlCol="0">
            <a:spAutoFit/>
          </a:bodyPr>
          <a:lstStyle>
            <a:defPPr>
              <a:defRPr lang="zh-CN"/>
            </a:defPPr>
            <a:lvl1pPr>
              <a:defRPr sz="5400">
                <a:ln>
                  <a:solidFill>
                    <a:srgbClr val="FFC000"/>
                  </a:solidFill>
                </a:ln>
                <a:gradFill flip="none" rotWithShape="1">
                  <a:gsLst>
                    <a:gs pos="0">
                      <a:srgbClr val="FDF2C4"/>
                    </a:gs>
                    <a:gs pos="89000">
                      <a:srgbClr val="FDF2C4"/>
                    </a:gs>
                    <a:gs pos="62000">
                      <a:srgbClr val="FDF2C4"/>
                    </a:gs>
                    <a:gs pos="45937">
                      <a:srgbClr val="977037"/>
                    </a:gs>
                    <a:gs pos="31000">
                      <a:srgbClr val="FDF2C4"/>
                    </a:gs>
                    <a:gs pos="15000">
                      <a:srgbClr val="977037"/>
                    </a:gs>
                    <a:gs pos="76000">
                      <a:srgbClr val="977037"/>
                    </a:gs>
                    <a:gs pos="100000">
                      <a:srgbClr val="977037"/>
                    </a:gs>
                  </a:gsLst>
                  <a:path path="circle">
                    <a:fillToRect l="100000" t="100000"/>
                  </a:path>
                  <a:tileRect r="-100000" b="-100000"/>
                </a:gradFill>
                <a:latin typeface="方正大黑简体" panose="03000509000000000000" pitchFamily="65" charset="-122"/>
                <a:ea typeface="方正大黑简体" panose="03000509000000000000" pitchFamily="65" charset="-122"/>
              </a:defRPr>
            </a:lvl1pPr>
          </a:lstStyle>
          <a:p>
            <a:r>
              <a:rPr lang="zh-CN" altLang="en-US" sz="1800" dirty="0">
                <a:ln>
                  <a:noFill/>
                </a:ln>
                <a:latin typeface="华文细黑" panose="02010600040101010101" pitchFamily="2" charset="-122"/>
                <a:ea typeface="华文细黑" panose="02010600040101010101" pitchFamily="2" charset="-122"/>
              </a:rPr>
              <a:t>请插入小标题的全部内容一</a:t>
            </a:r>
            <a:endParaRPr lang="zh-CN" altLang="en-US" sz="1800" dirty="0">
              <a:ln>
                <a:noFill/>
              </a:ln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pic>
        <p:nvPicPr>
          <p:cNvPr id="2" name="图片 1"/>
          <p:cNvPicPr>
            <a:picLocks noChangeAspect="1"/>
          </p:cNvPicPr>
          <p:nvPr/>
        </p:nvPicPr>
        <p:blipFill>
          <a:blip r:embed="rId1"/>
          <a:stretch>
            <a:fillRect/>
          </a:stretch>
        </p:blipFill>
        <p:spPr>
          <a:xfrm>
            <a:off x="203060" y="4498509"/>
            <a:ext cx="449949" cy="355053"/>
          </a:xfrm>
          <a:prstGeom prst="rect">
            <a:avLst/>
          </a:prstGeom>
        </p:spPr>
      </p:pic>
      <p:sp>
        <p:nvSpPr>
          <p:cNvPr id="4961" name="文本框 4960"/>
          <p:cNvSpPr txBox="1"/>
          <p:nvPr/>
        </p:nvSpPr>
        <p:spPr>
          <a:xfrm>
            <a:off x="7433951" y="2638384"/>
            <a:ext cx="2894660" cy="1938992"/>
          </a:xfrm>
          <a:prstGeom prst="rect">
            <a:avLst/>
          </a:prstGeom>
          <a:noFill/>
          <a:effectLst/>
        </p:spPr>
        <p:txBody>
          <a:bodyPr wrap="square" rtlCol="0">
            <a:spAutoFit/>
          </a:bodyPr>
          <a:lstStyle/>
          <a:p>
            <a:pPr>
              <a:lnSpc>
                <a:spcPct val="120000"/>
              </a:lnSpc>
            </a:pPr>
            <a:r>
              <a:rPr lang="zh-CN" altLang="en-US" sz="20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您的内容打在这里，或者通过复制您的文本后，在此框中选择贴，并选择只保留文字</a:t>
            </a:r>
            <a:endParaRPr lang="en-US" altLang="zh-CN" sz="2000" dirty="0">
              <a:solidFill>
                <a:srgbClr val="FCFCF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>
              <a:lnSpc>
                <a:spcPct val="120000"/>
              </a:lnSpc>
            </a:pPr>
            <a:endParaRPr lang="en-US" altLang="zh-CN" sz="2000" dirty="0">
              <a:solidFill>
                <a:srgbClr val="FCFCF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6026" name="组合 6025"/>
          <p:cNvGrpSpPr/>
          <p:nvPr/>
        </p:nvGrpSpPr>
        <p:grpSpPr>
          <a:xfrm>
            <a:off x="6448582" y="1141060"/>
            <a:ext cx="4553749" cy="4575879"/>
            <a:chOff x="2885839" y="106502"/>
            <a:chExt cx="6212005" cy="6242193"/>
          </a:xfrm>
        </p:grpSpPr>
        <p:sp>
          <p:nvSpPr>
            <p:cNvPr id="5826" name="Freeform 643"/>
            <p:cNvSpPr/>
            <p:nvPr/>
          </p:nvSpPr>
          <p:spPr bwMode="auto">
            <a:xfrm>
              <a:off x="3622648" y="645413"/>
              <a:ext cx="1402061" cy="1175093"/>
            </a:xfrm>
            <a:custGeom>
              <a:avLst/>
              <a:gdLst>
                <a:gd name="T0" fmla="*/ 391 w 470"/>
                <a:gd name="T1" fmla="*/ 24 h 393"/>
                <a:gd name="T2" fmla="*/ 470 w 470"/>
                <a:gd name="T3" fmla="*/ 0 h 393"/>
                <a:gd name="T4" fmla="*/ 288 w 470"/>
                <a:gd name="T5" fmla="*/ 66 h 393"/>
                <a:gd name="T6" fmla="*/ 216 w 470"/>
                <a:gd name="T7" fmla="*/ 121 h 393"/>
                <a:gd name="T8" fmla="*/ 160 w 470"/>
                <a:gd name="T9" fmla="*/ 191 h 393"/>
                <a:gd name="T10" fmla="*/ 112 w 470"/>
                <a:gd name="T11" fmla="*/ 276 h 393"/>
                <a:gd name="T12" fmla="*/ 68 w 470"/>
                <a:gd name="T13" fmla="*/ 349 h 393"/>
                <a:gd name="T14" fmla="*/ 1 w 470"/>
                <a:gd name="T15" fmla="*/ 393 h 393"/>
                <a:gd name="T16" fmla="*/ 86 w 470"/>
                <a:gd name="T17" fmla="*/ 333 h 393"/>
                <a:gd name="T18" fmla="*/ 131 w 470"/>
                <a:gd name="T19" fmla="*/ 257 h 393"/>
                <a:gd name="T20" fmla="*/ 237 w 470"/>
                <a:gd name="T21" fmla="*/ 116 h 393"/>
                <a:gd name="T22" fmla="*/ 391 w 470"/>
                <a:gd name="T23" fmla="*/ 24 h 3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70" h="393">
                  <a:moveTo>
                    <a:pt x="391" y="24"/>
                  </a:moveTo>
                  <a:cubicBezTo>
                    <a:pt x="438" y="6"/>
                    <a:pt x="470" y="0"/>
                    <a:pt x="470" y="0"/>
                  </a:cubicBezTo>
                  <a:cubicBezTo>
                    <a:pt x="392" y="15"/>
                    <a:pt x="338" y="38"/>
                    <a:pt x="288" y="66"/>
                  </a:cubicBezTo>
                  <a:cubicBezTo>
                    <a:pt x="263" y="81"/>
                    <a:pt x="238" y="100"/>
                    <a:pt x="216" y="121"/>
                  </a:cubicBezTo>
                  <a:cubicBezTo>
                    <a:pt x="194" y="143"/>
                    <a:pt x="175" y="168"/>
                    <a:pt x="160" y="191"/>
                  </a:cubicBezTo>
                  <a:cubicBezTo>
                    <a:pt x="142" y="219"/>
                    <a:pt x="126" y="249"/>
                    <a:pt x="112" y="276"/>
                  </a:cubicBezTo>
                  <a:cubicBezTo>
                    <a:pt x="98" y="304"/>
                    <a:pt x="84" y="330"/>
                    <a:pt x="68" y="349"/>
                  </a:cubicBezTo>
                  <a:cubicBezTo>
                    <a:pt x="37" y="388"/>
                    <a:pt x="0" y="393"/>
                    <a:pt x="1" y="393"/>
                  </a:cubicBezTo>
                  <a:cubicBezTo>
                    <a:pt x="41" y="385"/>
                    <a:pt x="67" y="358"/>
                    <a:pt x="86" y="333"/>
                  </a:cubicBezTo>
                  <a:cubicBezTo>
                    <a:pt x="104" y="307"/>
                    <a:pt x="116" y="282"/>
                    <a:pt x="131" y="257"/>
                  </a:cubicBezTo>
                  <a:cubicBezTo>
                    <a:pt x="160" y="207"/>
                    <a:pt x="196" y="152"/>
                    <a:pt x="237" y="116"/>
                  </a:cubicBezTo>
                  <a:cubicBezTo>
                    <a:pt x="285" y="72"/>
                    <a:pt x="345" y="41"/>
                    <a:pt x="391" y="24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27" name="Freeform 644"/>
            <p:cNvSpPr/>
            <p:nvPr/>
          </p:nvSpPr>
          <p:spPr bwMode="auto">
            <a:xfrm>
              <a:off x="3041251" y="1093759"/>
              <a:ext cx="883276" cy="792713"/>
            </a:xfrm>
            <a:custGeom>
              <a:avLst/>
              <a:gdLst>
                <a:gd name="T0" fmla="*/ 171 w 296"/>
                <a:gd name="T1" fmla="*/ 61 h 265"/>
                <a:gd name="T2" fmla="*/ 200 w 296"/>
                <a:gd name="T3" fmla="*/ 52 h 265"/>
                <a:gd name="T4" fmla="*/ 227 w 296"/>
                <a:gd name="T5" fmla="*/ 73 h 265"/>
                <a:gd name="T6" fmla="*/ 220 w 296"/>
                <a:gd name="T7" fmla="*/ 117 h 265"/>
                <a:gd name="T8" fmla="*/ 170 w 296"/>
                <a:gd name="T9" fmla="*/ 133 h 265"/>
                <a:gd name="T10" fmla="*/ 129 w 296"/>
                <a:gd name="T11" fmla="*/ 91 h 265"/>
                <a:gd name="T12" fmla="*/ 146 w 296"/>
                <a:gd name="T13" fmla="*/ 30 h 265"/>
                <a:gd name="T14" fmla="*/ 208 w 296"/>
                <a:gd name="T15" fmla="*/ 6 h 265"/>
                <a:gd name="T16" fmla="*/ 285 w 296"/>
                <a:gd name="T17" fmla="*/ 103 h 265"/>
                <a:gd name="T18" fmla="*/ 223 w 296"/>
                <a:gd name="T19" fmla="*/ 207 h 265"/>
                <a:gd name="T20" fmla="*/ 140 w 296"/>
                <a:gd name="T21" fmla="*/ 249 h 265"/>
                <a:gd name="T22" fmla="*/ 93 w 296"/>
                <a:gd name="T23" fmla="*/ 255 h 265"/>
                <a:gd name="T24" fmla="*/ 1 w 296"/>
                <a:gd name="T25" fmla="*/ 248 h 265"/>
                <a:gd name="T26" fmla="*/ 93 w 296"/>
                <a:gd name="T27" fmla="*/ 264 h 265"/>
                <a:gd name="T28" fmla="*/ 142 w 296"/>
                <a:gd name="T29" fmla="*/ 258 h 265"/>
                <a:gd name="T30" fmla="*/ 228 w 296"/>
                <a:gd name="T31" fmla="*/ 213 h 265"/>
                <a:gd name="T32" fmla="*/ 269 w 296"/>
                <a:gd name="T33" fmla="*/ 167 h 265"/>
                <a:gd name="T34" fmla="*/ 292 w 296"/>
                <a:gd name="T35" fmla="*/ 103 h 265"/>
                <a:gd name="T36" fmla="*/ 208 w 296"/>
                <a:gd name="T37" fmla="*/ 2 h 265"/>
                <a:gd name="T38" fmla="*/ 143 w 296"/>
                <a:gd name="T39" fmla="*/ 27 h 265"/>
                <a:gd name="T40" fmla="*/ 126 w 296"/>
                <a:gd name="T41" fmla="*/ 91 h 265"/>
                <a:gd name="T42" fmla="*/ 169 w 296"/>
                <a:gd name="T43" fmla="*/ 136 h 265"/>
                <a:gd name="T44" fmla="*/ 222 w 296"/>
                <a:gd name="T45" fmla="*/ 118 h 265"/>
                <a:gd name="T46" fmla="*/ 228 w 296"/>
                <a:gd name="T47" fmla="*/ 73 h 265"/>
                <a:gd name="T48" fmla="*/ 200 w 296"/>
                <a:gd name="T49" fmla="*/ 51 h 265"/>
                <a:gd name="T50" fmla="*/ 171 w 296"/>
                <a:gd name="T51" fmla="*/ 61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296" h="265">
                  <a:moveTo>
                    <a:pt x="171" y="61"/>
                  </a:moveTo>
                  <a:cubicBezTo>
                    <a:pt x="171" y="63"/>
                    <a:pt x="179" y="50"/>
                    <a:pt x="200" y="52"/>
                  </a:cubicBezTo>
                  <a:cubicBezTo>
                    <a:pt x="209" y="53"/>
                    <a:pt x="221" y="61"/>
                    <a:pt x="227" y="73"/>
                  </a:cubicBezTo>
                  <a:cubicBezTo>
                    <a:pt x="233" y="86"/>
                    <a:pt x="232" y="104"/>
                    <a:pt x="220" y="117"/>
                  </a:cubicBezTo>
                  <a:cubicBezTo>
                    <a:pt x="209" y="131"/>
                    <a:pt x="189" y="138"/>
                    <a:pt x="170" y="133"/>
                  </a:cubicBezTo>
                  <a:cubicBezTo>
                    <a:pt x="150" y="129"/>
                    <a:pt x="134" y="112"/>
                    <a:pt x="129" y="91"/>
                  </a:cubicBezTo>
                  <a:cubicBezTo>
                    <a:pt x="123" y="70"/>
                    <a:pt x="129" y="45"/>
                    <a:pt x="146" y="30"/>
                  </a:cubicBezTo>
                  <a:cubicBezTo>
                    <a:pt x="161" y="13"/>
                    <a:pt x="185" y="4"/>
                    <a:pt x="208" y="6"/>
                  </a:cubicBezTo>
                  <a:cubicBezTo>
                    <a:pt x="256" y="9"/>
                    <a:pt x="290" y="59"/>
                    <a:pt x="285" y="103"/>
                  </a:cubicBezTo>
                  <a:cubicBezTo>
                    <a:pt x="283" y="148"/>
                    <a:pt x="250" y="182"/>
                    <a:pt x="223" y="207"/>
                  </a:cubicBezTo>
                  <a:cubicBezTo>
                    <a:pt x="195" y="231"/>
                    <a:pt x="164" y="244"/>
                    <a:pt x="140" y="249"/>
                  </a:cubicBezTo>
                  <a:cubicBezTo>
                    <a:pt x="116" y="255"/>
                    <a:pt x="99" y="254"/>
                    <a:pt x="93" y="255"/>
                  </a:cubicBezTo>
                  <a:cubicBezTo>
                    <a:pt x="42" y="256"/>
                    <a:pt x="2" y="245"/>
                    <a:pt x="1" y="248"/>
                  </a:cubicBezTo>
                  <a:cubicBezTo>
                    <a:pt x="0" y="250"/>
                    <a:pt x="41" y="265"/>
                    <a:pt x="93" y="264"/>
                  </a:cubicBezTo>
                  <a:cubicBezTo>
                    <a:pt x="100" y="264"/>
                    <a:pt x="117" y="264"/>
                    <a:pt x="142" y="258"/>
                  </a:cubicBezTo>
                  <a:cubicBezTo>
                    <a:pt x="167" y="252"/>
                    <a:pt x="199" y="239"/>
                    <a:pt x="228" y="213"/>
                  </a:cubicBezTo>
                  <a:cubicBezTo>
                    <a:pt x="243" y="200"/>
                    <a:pt x="257" y="184"/>
                    <a:pt x="269" y="167"/>
                  </a:cubicBezTo>
                  <a:cubicBezTo>
                    <a:pt x="282" y="149"/>
                    <a:pt x="290" y="127"/>
                    <a:pt x="292" y="103"/>
                  </a:cubicBezTo>
                  <a:cubicBezTo>
                    <a:pt x="296" y="56"/>
                    <a:pt x="259" y="4"/>
                    <a:pt x="208" y="2"/>
                  </a:cubicBezTo>
                  <a:cubicBezTo>
                    <a:pt x="184" y="0"/>
                    <a:pt x="159" y="10"/>
                    <a:pt x="143" y="27"/>
                  </a:cubicBezTo>
                  <a:cubicBezTo>
                    <a:pt x="126" y="44"/>
                    <a:pt x="120" y="70"/>
                    <a:pt x="126" y="91"/>
                  </a:cubicBezTo>
                  <a:cubicBezTo>
                    <a:pt x="132" y="113"/>
                    <a:pt x="149" y="131"/>
                    <a:pt x="169" y="136"/>
                  </a:cubicBezTo>
                  <a:cubicBezTo>
                    <a:pt x="190" y="140"/>
                    <a:pt x="210" y="132"/>
                    <a:pt x="222" y="118"/>
                  </a:cubicBezTo>
                  <a:cubicBezTo>
                    <a:pt x="233" y="105"/>
                    <a:pt x="234" y="86"/>
                    <a:pt x="228" y="73"/>
                  </a:cubicBezTo>
                  <a:cubicBezTo>
                    <a:pt x="222" y="60"/>
                    <a:pt x="210" y="53"/>
                    <a:pt x="200" y="51"/>
                  </a:cubicBezTo>
                  <a:cubicBezTo>
                    <a:pt x="178" y="50"/>
                    <a:pt x="171" y="63"/>
                    <a:pt x="171" y="61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28" name="Freeform 645"/>
            <p:cNvSpPr/>
            <p:nvPr/>
          </p:nvSpPr>
          <p:spPr bwMode="auto">
            <a:xfrm>
              <a:off x="3619294" y="681191"/>
              <a:ext cx="1059932" cy="637301"/>
            </a:xfrm>
            <a:custGeom>
              <a:avLst/>
              <a:gdLst>
                <a:gd name="T0" fmla="*/ 354 w 355"/>
                <a:gd name="T1" fmla="*/ 0 h 213"/>
                <a:gd name="T2" fmla="*/ 186 w 355"/>
                <a:gd name="T3" fmla="*/ 118 h 213"/>
                <a:gd name="T4" fmla="*/ 138 w 355"/>
                <a:gd name="T5" fmla="*/ 178 h 213"/>
                <a:gd name="T6" fmla="*/ 117 w 355"/>
                <a:gd name="T7" fmla="*/ 208 h 213"/>
                <a:gd name="T8" fmla="*/ 116 w 355"/>
                <a:gd name="T9" fmla="*/ 209 h 213"/>
                <a:gd name="T10" fmla="*/ 116 w 355"/>
                <a:gd name="T11" fmla="*/ 210 h 213"/>
                <a:gd name="T12" fmla="*/ 115 w 355"/>
                <a:gd name="T13" fmla="*/ 210 h 213"/>
                <a:gd name="T14" fmla="*/ 120 w 355"/>
                <a:gd name="T15" fmla="*/ 211 h 213"/>
                <a:gd name="T16" fmla="*/ 120 w 355"/>
                <a:gd name="T17" fmla="*/ 210 h 213"/>
                <a:gd name="T18" fmla="*/ 119 w 355"/>
                <a:gd name="T19" fmla="*/ 208 h 213"/>
                <a:gd name="T20" fmla="*/ 118 w 355"/>
                <a:gd name="T21" fmla="*/ 204 h 213"/>
                <a:gd name="T22" fmla="*/ 115 w 355"/>
                <a:gd name="T23" fmla="*/ 196 h 213"/>
                <a:gd name="T24" fmla="*/ 109 w 355"/>
                <a:gd name="T25" fmla="*/ 181 h 213"/>
                <a:gd name="T26" fmla="*/ 52 w 355"/>
                <a:gd name="T27" fmla="*/ 125 h 213"/>
                <a:gd name="T28" fmla="*/ 1 w 355"/>
                <a:gd name="T29" fmla="*/ 122 h 213"/>
                <a:gd name="T30" fmla="*/ 49 w 355"/>
                <a:gd name="T31" fmla="*/ 132 h 213"/>
                <a:gd name="T32" fmla="*/ 104 w 355"/>
                <a:gd name="T33" fmla="*/ 183 h 213"/>
                <a:gd name="T34" fmla="*/ 110 w 355"/>
                <a:gd name="T35" fmla="*/ 198 h 213"/>
                <a:gd name="T36" fmla="*/ 113 w 355"/>
                <a:gd name="T37" fmla="*/ 206 h 213"/>
                <a:gd name="T38" fmla="*/ 114 w 355"/>
                <a:gd name="T39" fmla="*/ 210 h 213"/>
                <a:gd name="T40" fmla="*/ 115 w 355"/>
                <a:gd name="T41" fmla="*/ 212 h 213"/>
                <a:gd name="T42" fmla="*/ 115 w 355"/>
                <a:gd name="T43" fmla="*/ 212 h 213"/>
                <a:gd name="T44" fmla="*/ 120 w 355"/>
                <a:gd name="T45" fmla="*/ 213 h 213"/>
                <a:gd name="T46" fmla="*/ 120 w 355"/>
                <a:gd name="T47" fmla="*/ 213 h 213"/>
                <a:gd name="T48" fmla="*/ 120 w 355"/>
                <a:gd name="T49" fmla="*/ 212 h 213"/>
                <a:gd name="T50" fmla="*/ 121 w 355"/>
                <a:gd name="T51" fmla="*/ 211 h 213"/>
                <a:gd name="T52" fmla="*/ 141 w 355"/>
                <a:gd name="T53" fmla="*/ 181 h 213"/>
                <a:gd name="T54" fmla="*/ 189 w 355"/>
                <a:gd name="T55" fmla="*/ 120 h 213"/>
                <a:gd name="T56" fmla="*/ 354 w 355"/>
                <a:gd name="T57" fmla="*/ 0 h 2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355" h="213">
                  <a:moveTo>
                    <a:pt x="354" y="0"/>
                  </a:moveTo>
                  <a:cubicBezTo>
                    <a:pt x="355" y="1"/>
                    <a:pt x="257" y="38"/>
                    <a:pt x="186" y="118"/>
                  </a:cubicBezTo>
                  <a:cubicBezTo>
                    <a:pt x="169" y="137"/>
                    <a:pt x="153" y="158"/>
                    <a:pt x="138" y="178"/>
                  </a:cubicBezTo>
                  <a:cubicBezTo>
                    <a:pt x="130" y="189"/>
                    <a:pt x="123" y="199"/>
                    <a:pt x="117" y="208"/>
                  </a:cubicBezTo>
                  <a:cubicBezTo>
                    <a:pt x="116" y="209"/>
                    <a:pt x="116" y="209"/>
                    <a:pt x="116" y="209"/>
                  </a:cubicBezTo>
                  <a:cubicBezTo>
                    <a:pt x="116" y="210"/>
                    <a:pt x="116" y="210"/>
                    <a:pt x="116" y="210"/>
                  </a:cubicBezTo>
                  <a:cubicBezTo>
                    <a:pt x="115" y="210"/>
                    <a:pt x="115" y="210"/>
                    <a:pt x="115" y="210"/>
                  </a:cubicBezTo>
                  <a:cubicBezTo>
                    <a:pt x="125" y="212"/>
                    <a:pt x="118" y="210"/>
                    <a:pt x="120" y="211"/>
                  </a:cubicBezTo>
                  <a:cubicBezTo>
                    <a:pt x="120" y="210"/>
                    <a:pt x="120" y="210"/>
                    <a:pt x="120" y="210"/>
                  </a:cubicBezTo>
                  <a:cubicBezTo>
                    <a:pt x="119" y="208"/>
                    <a:pt x="119" y="208"/>
                    <a:pt x="119" y="208"/>
                  </a:cubicBezTo>
                  <a:cubicBezTo>
                    <a:pt x="118" y="204"/>
                    <a:pt x="118" y="204"/>
                    <a:pt x="118" y="204"/>
                  </a:cubicBezTo>
                  <a:cubicBezTo>
                    <a:pt x="117" y="202"/>
                    <a:pt x="117" y="199"/>
                    <a:pt x="115" y="196"/>
                  </a:cubicBezTo>
                  <a:cubicBezTo>
                    <a:pt x="114" y="191"/>
                    <a:pt x="111" y="186"/>
                    <a:pt x="109" y="181"/>
                  </a:cubicBezTo>
                  <a:cubicBezTo>
                    <a:pt x="91" y="141"/>
                    <a:pt x="58" y="127"/>
                    <a:pt x="52" y="125"/>
                  </a:cubicBezTo>
                  <a:cubicBezTo>
                    <a:pt x="24" y="115"/>
                    <a:pt x="0" y="120"/>
                    <a:pt x="1" y="122"/>
                  </a:cubicBezTo>
                  <a:cubicBezTo>
                    <a:pt x="1" y="124"/>
                    <a:pt x="24" y="122"/>
                    <a:pt x="49" y="132"/>
                  </a:cubicBezTo>
                  <a:cubicBezTo>
                    <a:pt x="55" y="134"/>
                    <a:pt x="86" y="145"/>
                    <a:pt x="104" y="183"/>
                  </a:cubicBezTo>
                  <a:cubicBezTo>
                    <a:pt x="106" y="188"/>
                    <a:pt x="109" y="193"/>
                    <a:pt x="110" y="198"/>
                  </a:cubicBezTo>
                  <a:cubicBezTo>
                    <a:pt x="111" y="201"/>
                    <a:pt x="112" y="203"/>
                    <a:pt x="113" y="206"/>
                  </a:cubicBezTo>
                  <a:cubicBezTo>
                    <a:pt x="114" y="210"/>
                    <a:pt x="114" y="210"/>
                    <a:pt x="114" y="210"/>
                  </a:cubicBezTo>
                  <a:cubicBezTo>
                    <a:pt x="115" y="212"/>
                    <a:pt x="115" y="212"/>
                    <a:pt x="115" y="212"/>
                  </a:cubicBezTo>
                  <a:cubicBezTo>
                    <a:pt x="115" y="212"/>
                    <a:pt x="115" y="212"/>
                    <a:pt x="115" y="212"/>
                  </a:cubicBezTo>
                  <a:cubicBezTo>
                    <a:pt x="117" y="212"/>
                    <a:pt x="110" y="211"/>
                    <a:pt x="120" y="213"/>
                  </a:cubicBezTo>
                  <a:cubicBezTo>
                    <a:pt x="120" y="213"/>
                    <a:pt x="120" y="213"/>
                    <a:pt x="120" y="213"/>
                  </a:cubicBezTo>
                  <a:cubicBezTo>
                    <a:pt x="120" y="212"/>
                    <a:pt x="120" y="212"/>
                    <a:pt x="120" y="212"/>
                  </a:cubicBezTo>
                  <a:cubicBezTo>
                    <a:pt x="121" y="211"/>
                    <a:pt x="121" y="211"/>
                    <a:pt x="121" y="211"/>
                  </a:cubicBezTo>
                  <a:cubicBezTo>
                    <a:pt x="128" y="202"/>
                    <a:pt x="134" y="191"/>
                    <a:pt x="141" y="181"/>
                  </a:cubicBezTo>
                  <a:cubicBezTo>
                    <a:pt x="156" y="161"/>
                    <a:pt x="172" y="140"/>
                    <a:pt x="189" y="120"/>
                  </a:cubicBezTo>
                  <a:cubicBezTo>
                    <a:pt x="257" y="39"/>
                    <a:pt x="355" y="1"/>
                    <a:pt x="354" y="0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29" name="Freeform 646"/>
            <p:cNvSpPr/>
            <p:nvPr/>
          </p:nvSpPr>
          <p:spPr bwMode="auto">
            <a:xfrm>
              <a:off x="3801540" y="831013"/>
              <a:ext cx="557918" cy="343248"/>
            </a:xfrm>
            <a:custGeom>
              <a:avLst/>
              <a:gdLst>
                <a:gd name="T0" fmla="*/ 186 w 187"/>
                <a:gd name="T1" fmla="*/ 0 h 115"/>
                <a:gd name="T2" fmla="*/ 98 w 187"/>
                <a:gd name="T3" fmla="*/ 63 h 115"/>
                <a:gd name="T4" fmla="*/ 73 w 187"/>
                <a:gd name="T5" fmla="*/ 96 h 115"/>
                <a:gd name="T6" fmla="*/ 62 w 187"/>
                <a:gd name="T7" fmla="*/ 112 h 115"/>
                <a:gd name="T8" fmla="*/ 62 w 187"/>
                <a:gd name="T9" fmla="*/ 112 h 115"/>
                <a:gd name="T10" fmla="*/ 62 w 187"/>
                <a:gd name="T11" fmla="*/ 113 h 115"/>
                <a:gd name="T12" fmla="*/ 62 w 187"/>
                <a:gd name="T13" fmla="*/ 113 h 115"/>
                <a:gd name="T14" fmla="*/ 66 w 187"/>
                <a:gd name="T15" fmla="*/ 113 h 115"/>
                <a:gd name="T16" fmla="*/ 66 w 187"/>
                <a:gd name="T17" fmla="*/ 113 h 115"/>
                <a:gd name="T18" fmla="*/ 66 w 187"/>
                <a:gd name="T19" fmla="*/ 112 h 115"/>
                <a:gd name="T20" fmla="*/ 65 w 187"/>
                <a:gd name="T21" fmla="*/ 110 h 115"/>
                <a:gd name="T22" fmla="*/ 63 w 187"/>
                <a:gd name="T23" fmla="*/ 105 h 115"/>
                <a:gd name="T24" fmla="*/ 60 w 187"/>
                <a:gd name="T25" fmla="*/ 97 h 115"/>
                <a:gd name="T26" fmla="*/ 28 w 187"/>
                <a:gd name="T27" fmla="*/ 68 h 115"/>
                <a:gd name="T28" fmla="*/ 1 w 187"/>
                <a:gd name="T29" fmla="*/ 68 h 115"/>
                <a:gd name="T30" fmla="*/ 26 w 187"/>
                <a:gd name="T31" fmla="*/ 74 h 115"/>
                <a:gd name="T32" fmla="*/ 55 w 187"/>
                <a:gd name="T33" fmla="*/ 100 h 115"/>
                <a:gd name="T34" fmla="*/ 59 w 187"/>
                <a:gd name="T35" fmla="*/ 107 h 115"/>
                <a:gd name="T36" fmla="*/ 60 w 187"/>
                <a:gd name="T37" fmla="*/ 111 h 115"/>
                <a:gd name="T38" fmla="*/ 61 w 187"/>
                <a:gd name="T39" fmla="*/ 113 h 115"/>
                <a:gd name="T40" fmla="*/ 61 w 187"/>
                <a:gd name="T41" fmla="*/ 115 h 115"/>
                <a:gd name="T42" fmla="*/ 61 w 187"/>
                <a:gd name="T43" fmla="*/ 115 h 115"/>
                <a:gd name="T44" fmla="*/ 66 w 187"/>
                <a:gd name="T45" fmla="*/ 115 h 115"/>
                <a:gd name="T46" fmla="*/ 66 w 187"/>
                <a:gd name="T47" fmla="*/ 115 h 115"/>
                <a:gd name="T48" fmla="*/ 66 w 187"/>
                <a:gd name="T49" fmla="*/ 115 h 115"/>
                <a:gd name="T50" fmla="*/ 66 w 187"/>
                <a:gd name="T51" fmla="*/ 114 h 115"/>
                <a:gd name="T52" fmla="*/ 77 w 187"/>
                <a:gd name="T53" fmla="*/ 98 h 115"/>
                <a:gd name="T54" fmla="*/ 101 w 187"/>
                <a:gd name="T55" fmla="*/ 65 h 115"/>
                <a:gd name="T56" fmla="*/ 186 w 187"/>
                <a:gd name="T57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87" h="115">
                  <a:moveTo>
                    <a:pt x="186" y="0"/>
                  </a:moveTo>
                  <a:cubicBezTo>
                    <a:pt x="187" y="0"/>
                    <a:pt x="135" y="20"/>
                    <a:pt x="98" y="63"/>
                  </a:cubicBezTo>
                  <a:cubicBezTo>
                    <a:pt x="89" y="74"/>
                    <a:pt x="81" y="85"/>
                    <a:pt x="73" y="96"/>
                  </a:cubicBezTo>
                  <a:cubicBezTo>
                    <a:pt x="69" y="101"/>
                    <a:pt x="66" y="107"/>
                    <a:pt x="62" y="112"/>
                  </a:cubicBezTo>
                  <a:cubicBezTo>
                    <a:pt x="62" y="112"/>
                    <a:pt x="62" y="112"/>
                    <a:pt x="62" y="112"/>
                  </a:cubicBezTo>
                  <a:cubicBezTo>
                    <a:pt x="62" y="113"/>
                    <a:pt x="62" y="113"/>
                    <a:pt x="62" y="113"/>
                  </a:cubicBezTo>
                  <a:cubicBezTo>
                    <a:pt x="62" y="113"/>
                    <a:pt x="62" y="113"/>
                    <a:pt x="62" y="113"/>
                  </a:cubicBezTo>
                  <a:cubicBezTo>
                    <a:pt x="70" y="114"/>
                    <a:pt x="64" y="113"/>
                    <a:pt x="66" y="113"/>
                  </a:cubicBezTo>
                  <a:cubicBezTo>
                    <a:pt x="66" y="113"/>
                    <a:pt x="66" y="113"/>
                    <a:pt x="66" y="113"/>
                  </a:cubicBezTo>
                  <a:cubicBezTo>
                    <a:pt x="66" y="112"/>
                    <a:pt x="66" y="112"/>
                    <a:pt x="66" y="112"/>
                  </a:cubicBezTo>
                  <a:cubicBezTo>
                    <a:pt x="65" y="110"/>
                    <a:pt x="65" y="110"/>
                    <a:pt x="65" y="110"/>
                  </a:cubicBezTo>
                  <a:cubicBezTo>
                    <a:pt x="64" y="108"/>
                    <a:pt x="64" y="107"/>
                    <a:pt x="63" y="105"/>
                  </a:cubicBezTo>
                  <a:cubicBezTo>
                    <a:pt x="62" y="103"/>
                    <a:pt x="61" y="100"/>
                    <a:pt x="60" y="97"/>
                  </a:cubicBezTo>
                  <a:cubicBezTo>
                    <a:pt x="50" y="76"/>
                    <a:pt x="32" y="69"/>
                    <a:pt x="28" y="68"/>
                  </a:cubicBezTo>
                  <a:cubicBezTo>
                    <a:pt x="13" y="63"/>
                    <a:pt x="0" y="67"/>
                    <a:pt x="1" y="68"/>
                  </a:cubicBezTo>
                  <a:cubicBezTo>
                    <a:pt x="1" y="70"/>
                    <a:pt x="13" y="69"/>
                    <a:pt x="26" y="74"/>
                  </a:cubicBezTo>
                  <a:cubicBezTo>
                    <a:pt x="29" y="75"/>
                    <a:pt x="45" y="80"/>
                    <a:pt x="55" y="100"/>
                  </a:cubicBezTo>
                  <a:cubicBezTo>
                    <a:pt x="56" y="102"/>
                    <a:pt x="58" y="105"/>
                    <a:pt x="59" y="107"/>
                  </a:cubicBezTo>
                  <a:cubicBezTo>
                    <a:pt x="59" y="109"/>
                    <a:pt x="60" y="110"/>
                    <a:pt x="60" y="111"/>
                  </a:cubicBezTo>
                  <a:cubicBezTo>
                    <a:pt x="61" y="113"/>
                    <a:pt x="61" y="113"/>
                    <a:pt x="61" y="113"/>
                  </a:cubicBezTo>
                  <a:cubicBezTo>
                    <a:pt x="61" y="115"/>
                    <a:pt x="61" y="115"/>
                    <a:pt x="61" y="115"/>
                  </a:cubicBezTo>
                  <a:cubicBezTo>
                    <a:pt x="61" y="115"/>
                    <a:pt x="61" y="115"/>
                    <a:pt x="61" y="115"/>
                  </a:cubicBezTo>
                  <a:cubicBezTo>
                    <a:pt x="63" y="115"/>
                    <a:pt x="57" y="114"/>
                    <a:pt x="66" y="115"/>
                  </a:cubicBezTo>
                  <a:cubicBezTo>
                    <a:pt x="66" y="115"/>
                    <a:pt x="66" y="115"/>
                    <a:pt x="66" y="115"/>
                  </a:cubicBezTo>
                  <a:cubicBezTo>
                    <a:pt x="66" y="115"/>
                    <a:pt x="66" y="115"/>
                    <a:pt x="66" y="115"/>
                  </a:cubicBezTo>
                  <a:cubicBezTo>
                    <a:pt x="66" y="114"/>
                    <a:pt x="66" y="114"/>
                    <a:pt x="66" y="114"/>
                  </a:cubicBezTo>
                  <a:cubicBezTo>
                    <a:pt x="69" y="109"/>
                    <a:pt x="73" y="104"/>
                    <a:pt x="77" y="98"/>
                  </a:cubicBezTo>
                  <a:cubicBezTo>
                    <a:pt x="84" y="87"/>
                    <a:pt x="92" y="76"/>
                    <a:pt x="101" y="65"/>
                  </a:cubicBezTo>
                  <a:cubicBezTo>
                    <a:pt x="136" y="22"/>
                    <a:pt x="187" y="0"/>
                    <a:pt x="186" y="0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30" name="Freeform 647"/>
            <p:cNvSpPr/>
            <p:nvPr/>
          </p:nvSpPr>
          <p:spPr bwMode="auto">
            <a:xfrm>
              <a:off x="3303998" y="1590183"/>
              <a:ext cx="452819" cy="239267"/>
            </a:xfrm>
            <a:custGeom>
              <a:avLst/>
              <a:gdLst>
                <a:gd name="T0" fmla="*/ 152 w 152"/>
                <a:gd name="T1" fmla="*/ 0 h 80"/>
                <a:gd name="T2" fmla="*/ 94 w 152"/>
                <a:gd name="T3" fmla="*/ 46 h 80"/>
                <a:gd name="T4" fmla="*/ 18 w 152"/>
                <a:gd name="T5" fmla="*/ 72 h 80"/>
                <a:gd name="T6" fmla="*/ 0 w 152"/>
                <a:gd name="T7" fmla="*/ 76 h 80"/>
                <a:gd name="T8" fmla="*/ 19 w 152"/>
                <a:gd name="T9" fmla="*/ 78 h 80"/>
                <a:gd name="T10" fmla="*/ 96 w 152"/>
                <a:gd name="T11" fmla="*/ 49 h 80"/>
                <a:gd name="T12" fmla="*/ 152 w 152"/>
                <a:gd name="T13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2" h="80">
                  <a:moveTo>
                    <a:pt x="152" y="0"/>
                  </a:moveTo>
                  <a:cubicBezTo>
                    <a:pt x="152" y="1"/>
                    <a:pt x="128" y="29"/>
                    <a:pt x="94" y="46"/>
                  </a:cubicBezTo>
                  <a:cubicBezTo>
                    <a:pt x="61" y="65"/>
                    <a:pt x="23" y="72"/>
                    <a:pt x="18" y="72"/>
                  </a:cubicBezTo>
                  <a:cubicBezTo>
                    <a:pt x="9" y="73"/>
                    <a:pt x="1" y="74"/>
                    <a:pt x="0" y="76"/>
                  </a:cubicBezTo>
                  <a:cubicBezTo>
                    <a:pt x="0" y="78"/>
                    <a:pt x="9" y="80"/>
                    <a:pt x="19" y="78"/>
                  </a:cubicBezTo>
                  <a:cubicBezTo>
                    <a:pt x="24" y="79"/>
                    <a:pt x="64" y="69"/>
                    <a:pt x="96" y="49"/>
                  </a:cubicBezTo>
                  <a:cubicBezTo>
                    <a:pt x="129" y="30"/>
                    <a:pt x="152" y="1"/>
                    <a:pt x="152" y="0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31" name="Freeform 648"/>
            <p:cNvSpPr/>
            <p:nvPr/>
          </p:nvSpPr>
          <p:spPr bwMode="auto">
            <a:xfrm>
              <a:off x="3330832" y="1740005"/>
              <a:ext cx="148703" cy="50313"/>
            </a:xfrm>
            <a:custGeom>
              <a:avLst/>
              <a:gdLst>
                <a:gd name="T0" fmla="*/ 50 w 50"/>
                <a:gd name="T1" fmla="*/ 0 h 17"/>
                <a:gd name="T2" fmla="*/ 29 w 50"/>
                <a:gd name="T3" fmla="*/ 8 h 17"/>
                <a:gd name="T4" fmla="*/ 5 w 50"/>
                <a:gd name="T5" fmla="*/ 11 h 17"/>
                <a:gd name="T6" fmla="*/ 0 w 50"/>
                <a:gd name="T7" fmla="*/ 14 h 17"/>
                <a:gd name="T8" fmla="*/ 6 w 50"/>
                <a:gd name="T9" fmla="*/ 17 h 17"/>
                <a:gd name="T10" fmla="*/ 30 w 50"/>
                <a:gd name="T11" fmla="*/ 11 h 17"/>
                <a:gd name="T12" fmla="*/ 50 w 50"/>
                <a:gd name="T13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0" h="17">
                  <a:moveTo>
                    <a:pt x="50" y="0"/>
                  </a:moveTo>
                  <a:cubicBezTo>
                    <a:pt x="50" y="0"/>
                    <a:pt x="40" y="6"/>
                    <a:pt x="29" y="8"/>
                  </a:cubicBezTo>
                  <a:cubicBezTo>
                    <a:pt x="18" y="11"/>
                    <a:pt x="7" y="11"/>
                    <a:pt x="5" y="11"/>
                  </a:cubicBezTo>
                  <a:cubicBezTo>
                    <a:pt x="2" y="11"/>
                    <a:pt x="0" y="12"/>
                    <a:pt x="0" y="14"/>
                  </a:cubicBezTo>
                  <a:cubicBezTo>
                    <a:pt x="0" y="16"/>
                    <a:pt x="2" y="17"/>
                    <a:pt x="6" y="17"/>
                  </a:cubicBezTo>
                  <a:cubicBezTo>
                    <a:pt x="7" y="17"/>
                    <a:pt x="19" y="15"/>
                    <a:pt x="30" y="11"/>
                  </a:cubicBezTo>
                  <a:cubicBezTo>
                    <a:pt x="41" y="7"/>
                    <a:pt x="50" y="0"/>
                    <a:pt x="50" y="0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32" name="Freeform 649"/>
            <p:cNvSpPr/>
            <p:nvPr/>
          </p:nvSpPr>
          <p:spPr bwMode="auto">
            <a:xfrm>
              <a:off x="3350957" y="1718761"/>
              <a:ext cx="101744" cy="42487"/>
            </a:xfrm>
            <a:custGeom>
              <a:avLst/>
              <a:gdLst>
                <a:gd name="T0" fmla="*/ 33 w 34"/>
                <a:gd name="T1" fmla="*/ 0 h 14"/>
                <a:gd name="T2" fmla="*/ 4 w 34"/>
                <a:gd name="T3" fmla="*/ 7 h 14"/>
                <a:gd name="T4" fmla="*/ 1 w 34"/>
                <a:gd name="T5" fmla="*/ 10 h 14"/>
                <a:gd name="T6" fmla="*/ 5 w 34"/>
                <a:gd name="T7" fmla="*/ 13 h 14"/>
                <a:gd name="T8" fmla="*/ 33 w 34"/>
                <a:gd name="T9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" h="14">
                  <a:moveTo>
                    <a:pt x="33" y="0"/>
                  </a:moveTo>
                  <a:cubicBezTo>
                    <a:pt x="33" y="1"/>
                    <a:pt x="6" y="8"/>
                    <a:pt x="4" y="7"/>
                  </a:cubicBezTo>
                  <a:cubicBezTo>
                    <a:pt x="2" y="7"/>
                    <a:pt x="0" y="9"/>
                    <a:pt x="1" y="10"/>
                  </a:cubicBezTo>
                  <a:cubicBezTo>
                    <a:pt x="1" y="12"/>
                    <a:pt x="3" y="13"/>
                    <a:pt x="5" y="13"/>
                  </a:cubicBezTo>
                  <a:cubicBezTo>
                    <a:pt x="7" y="14"/>
                    <a:pt x="34" y="1"/>
                    <a:pt x="33" y="0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33" name="Freeform 650"/>
            <p:cNvSpPr/>
            <p:nvPr/>
          </p:nvSpPr>
          <p:spPr bwMode="auto">
            <a:xfrm>
              <a:off x="3011063" y="1634906"/>
              <a:ext cx="322005" cy="192308"/>
            </a:xfrm>
            <a:custGeom>
              <a:avLst/>
              <a:gdLst>
                <a:gd name="T0" fmla="*/ 84 w 108"/>
                <a:gd name="T1" fmla="*/ 22 h 64"/>
                <a:gd name="T2" fmla="*/ 86 w 108"/>
                <a:gd name="T3" fmla="*/ 29 h 64"/>
                <a:gd name="T4" fmla="*/ 70 w 108"/>
                <a:gd name="T5" fmla="*/ 39 h 64"/>
                <a:gd name="T6" fmla="*/ 63 w 108"/>
                <a:gd name="T7" fmla="*/ 14 h 64"/>
                <a:gd name="T8" fmla="*/ 94 w 108"/>
                <a:gd name="T9" fmla="*/ 14 h 64"/>
                <a:gd name="T10" fmla="*/ 94 w 108"/>
                <a:gd name="T11" fmla="*/ 46 h 64"/>
                <a:gd name="T12" fmla="*/ 66 w 108"/>
                <a:gd name="T13" fmla="*/ 56 h 64"/>
                <a:gd name="T14" fmla="*/ 27 w 108"/>
                <a:gd name="T15" fmla="*/ 50 h 64"/>
                <a:gd name="T16" fmla="*/ 2 w 108"/>
                <a:gd name="T17" fmla="*/ 58 h 64"/>
                <a:gd name="T18" fmla="*/ 27 w 108"/>
                <a:gd name="T19" fmla="*/ 59 h 64"/>
                <a:gd name="T20" fmla="*/ 65 w 108"/>
                <a:gd name="T21" fmla="*/ 63 h 64"/>
                <a:gd name="T22" fmla="*/ 99 w 108"/>
                <a:gd name="T23" fmla="*/ 50 h 64"/>
                <a:gd name="T24" fmla="*/ 97 w 108"/>
                <a:gd name="T25" fmla="*/ 11 h 64"/>
                <a:gd name="T26" fmla="*/ 61 w 108"/>
                <a:gd name="T27" fmla="*/ 13 h 64"/>
                <a:gd name="T28" fmla="*/ 70 w 108"/>
                <a:gd name="T29" fmla="*/ 41 h 64"/>
                <a:gd name="T30" fmla="*/ 87 w 108"/>
                <a:gd name="T31" fmla="*/ 29 h 64"/>
                <a:gd name="T32" fmla="*/ 84 w 108"/>
                <a:gd name="T33" fmla="*/ 22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08" h="64">
                  <a:moveTo>
                    <a:pt x="84" y="22"/>
                  </a:moveTo>
                  <a:cubicBezTo>
                    <a:pt x="84" y="22"/>
                    <a:pt x="87" y="24"/>
                    <a:pt x="86" y="29"/>
                  </a:cubicBezTo>
                  <a:cubicBezTo>
                    <a:pt x="87" y="35"/>
                    <a:pt x="79" y="42"/>
                    <a:pt x="70" y="39"/>
                  </a:cubicBezTo>
                  <a:cubicBezTo>
                    <a:pt x="61" y="37"/>
                    <a:pt x="56" y="23"/>
                    <a:pt x="63" y="14"/>
                  </a:cubicBezTo>
                  <a:cubicBezTo>
                    <a:pt x="71" y="5"/>
                    <a:pt x="86" y="5"/>
                    <a:pt x="94" y="14"/>
                  </a:cubicBezTo>
                  <a:cubicBezTo>
                    <a:pt x="101" y="24"/>
                    <a:pt x="102" y="38"/>
                    <a:pt x="94" y="46"/>
                  </a:cubicBezTo>
                  <a:cubicBezTo>
                    <a:pt x="87" y="55"/>
                    <a:pt x="75" y="56"/>
                    <a:pt x="66" y="56"/>
                  </a:cubicBezTo>
                  <a:cubicBezTo>
                    <a:pt x="46" y="53"/>
                    <a:pt x="31" y="50"/>
                    <a:pt x="27" y="50"/>
                  </a:cubicBezTo>
                  <a:cubicBezTo>
                    <a:pt x="12" y="49"/>
                    <a:pt x="0" y="56"/>
                    <a:pt x="2" y="58"/>
                  </a:cubicBezTo>
                  <a:cubicBezTo>
                    <a:pt x="3" y="61"/>
                    <a:pt x="13" y="58"/>
                    <a:pt x="27" y="59"/>
                  </a:cubicBezTo>
                  <a:cubicBezTo>
                    <a:pt x="30" y="59"/>
                    <a:pt x="44" y="62"/>
                    <a:pt x="65" y="63"/>
                  </a:cubicBezTo>
                  <a:cubicBezTo>
                    <a:pt x="76" y="64"/>
                    <a:pt x="90" y="61"/>
                    <a:pt x="99" y="50"/>
                  </a:cubicBezTo>
                  <a:cubicBezTo>
                    <a:pt x="108" y="39"/>
                    <a:pt x="107" y="22"/>
                    <a:pt x="97" y="11"/>
                  </a:cubicBezTo>
                  <a:cubicBezTo>
                    <a:pt x="87" y="0"/>
                    <a:pt x="69" y="2"/>
                    <a:pt x="61" y="13"/>
                  </a:cubicBezTo>
                  <a:cubicBezTo>
                    <a:pt x="53" y="23"/>
                    <a:pt x="59" y="39"/>
                    <a:pt x="70" y="41"/>
                  </a:cubicBezTo>
                  <a:cubicBezTo>
                    <a:pt x="80" y="43"/>
                    <a:pt x="87" y="35"/>
                    <a:pt x="87" y="29"/>
                  </a:cubicBezTo>
                  <a:cubicBezTo>
                    <a:pt x="87" y="24"/>
                    <a:pt x="84" y="22"/>
                    <a:pt x="84" y="22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34" name="Freeform 651"/>
            <p:cNvSpPr/>
            <p:nvPr/>
          </p:nvSpPr>
          <p:spPr bwMode="auto">
            <a:xfrm>
              <a:off x="3944653" y="1088169"/>
              <a:ext cx="1689406" cy="702149"/>
            </a:xfrm>
            <a:custGeom>
              <a:avLst/>
              <a:gdLst>
                <a:gd name="T0" fmla="*/ 211 w 566"/>
                <a:gd name="T1" fmla="*/ 82 h 235"/>
                <a:gd name="T2" fmla="*/ 385 w 566"/>
                <a:gd name="T3" fmla="*/ 54 h 235"/>
                <a:gd name="T4" fmla="*/ 474 w 566"/>
                <a:gd name="T5" fmla="*/ 48 h 235"/>
                <a:gd name="T6" fmla="*/ 566 w 566"/>
                <a:gd name="T7" fmla="*/ 1 h 235"/>
                <a:gd name="T8" fmla="*/ 496 w 566"/>
                <a:gd name="T9" fmla="*/ 40 h 235"/>
                <a:gd name="T10" fmla="*/ 411 w 566"/>
                <a:gd name="T11" fmla="*/ 45 h 235"/>
                <a:gd name="T12" fmla="*/ 313 w 566"/>
                <a:gd name="T13" fmla="*/ 49 h 235"/>
                <a:gd name="T14" fmla="*/ 226 w 566"/>
                <a:gd name="T15" fmla="*/ 66 h 235"/>
                <a:gd name="T16" fmla="*/ 143 w 566"/>
                <a:gd name="T17" fmla="*/ 104 h 235"/>
                <a:gd name="T18" fmla="*/ 0 w 566"/>
                <a:gd name="T19" fmla="*/ 235 h 235"/>
                <a:gd name="T20" fmla="*/ 58 w 566"/>
                <a:gd name="T21" fmla="*/ 176 h 235"/>
                <a:gd name="T22" fmla="*/ 211 w 566"/>
                <a:gd name="T23" fmla="*/ 82 h 2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66" h="235">
                  <a:moveTo>
                    <a:pt x="211" y="82"/>
                  </a:moveTo>
                  <a:cubicBezTo>
                    <a:pt x="262" y="62"/>
                    <a:pt x="328" y="56"/>
                    <a:pt x="385" y="54"/>
                  </a:cubicBezTo>
                  <a:cubicBezTo>
                    <a:pt x="414" y="52"/>
                    <a:pt x="443" y="53"/>
                    <a:pt x="474" y="48"/>
                  </a:cubicBezTo>
                  <a:cubicBezTo>
                    <a:pt x="505" y="44"/>
                    <a:pt x="541" y="33"/>
                    <a:pt x="566" y="1"/>
                  </a:cubicBezTo>
                  <a:cubicBezTo>
                    <a:pt x="566" y="0"/>
                    <a:pt x="545" y="31"/>
                    <a:pt x="496" y="40"/>
                  </a:cubicBezTo>
                  <a:cubicBezTo>
                    <a:pt x="472" y="45"/>
                    <a:pt x="443" y="45"/>
                    <a:pt x="411" y="45"/>
                  </a:cubicBezTo>
                  <a:cubicBezTo>
                    <a:pt x="380" y="45"/>
                    <a:pt x="347" y="45"/>
                    <a:pt x="313" y="49"/>
                  </a:cubicBezTo>
                  <a:cubicBezTo>
                    <a:pt x="285" y="51"/>
                    <a:pt x="255" y="56"/>
                    <a:pt x="226" y="66"/>
                  </a:cubicBezTo>
                  <a:cubicBezTo>
                    <a:pt x="196" y="75"/>
                    <a:pt x="168" y="89"/>
                    <a:pt x="143" y="104"/>
                  </a:cubicBezTo>
                  <a:cubicBezTo>
                    <a:pt x="95" y="135"/>
                    <a:pt x="50" y="172"/>
                    <a:pt x="0" y="235"/>
                  </a:cubicBezTo>
                  <a:cubicBezTo>
                    <a:pt x="0" y="235"/>
                    <a:pt x="21" y="209"/>
                    <a:pt x="58" y="176"/>
                  </a:cubicBezTo>
                  <a:cubicBezTo>
                    <a:pt x="95" y="143"/>
                    <a:pt x="150" y="104"/>
                    <a:pt x="211" y="82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35" name="Freeform 652"/>
            <p:cNvSpPr/>
            <p:nvPr/>
          </p:nvSpPr>
          <p:spPr bwMode="auto">
            <a:xfrm>
              <a:off x="4915139" y="576092"/>
              <a:ext cx="1008500" cy="613821"/>
            </a:xfrm>
            <a:custGeom>
              <a:avLst/>
              <a:gdLst>
                <a:gd name="T0" fmla="*/ 92 w 338"/>
                <a:gd name="T1" fmla="*/ 65 h 205"/>
                <a:gd name="T2" fmla="*/ 70 w 338"/>
                <a:gd name="T3" fmla="*/ 86 h 205"/>
                <a:gd name="T4" fmla="*/ 77 w 338"/>
                <a:gd name="T5" fmla="*/ 120 h 205"/>
                <a:gd name="T6" fmla="*/ 119 w 338"/>
                <a:gd name="T7" fmla="*/ 135 h 205"/>
                <a:gd name="T8" fmla="*/ 156 w 338"/>
                <a:gd name="T9" fmla="*/ 98 h 205"/>
                <a:gd name="T10" fmla="*/ 137 w 338"/>
                <a:gd name="T11" fmla="*/ 42 h 205"/>
                <a:gd name="T12" fmla="*/ 75 w 338"/>
                <a:gd name="T13" fmla="*/ 28 h 205"/>
                <a:gd name="T14" fmla="*/ 26 w 338"/>
                <a:gd name="T15" fmla="*/ 73 h 205"/>
                <a:gd name="T16" fmla="*/ 75 w 338"/>
                <a:gd name="T17" fmla="*/ 186 h 205"/>
                <a:gd name="T18" fmla="*/ 197 w 338"/>
                <a:gd name="T19" fmla="*/ 179 h 205"/>
                <a:gd name="T20" fmla="*/ 273 w 338"/>
                <a:gd name="T21" fmla="*/ 125 h 205"/>
                <a:gd name="T22" fmla="*/ 300 w 338"/>
                <a:gd name="T23" fmla="*/ 86 h 205"/>
                <a:gd name="T24" fmla="*/ 336 w 338"/>
                <a:gd name="T25" fmla="*/ 1 h 205"/>
                <a:gd name="T26" fmla="*/ 308 w 338"/>
                <a:gd name="T27" fmla="*/ 90 h 205"/>
                <a:gd name="T28" fmla="*/ 280 w 338"/>
                <a:gd name="T29" fmla="*/ 131 h 205"/>
                <a:gd name="T30" fmla="*/ 200 w 338"/>
                <a:gd name="T31" fmla="*/ 187 h 205"/>
                <a:gd name="T32" fmla="*/ 140 w 338"/>
                <a:gd name="T33" fmla="*/ 202 h 205"/>
                <a:gd name="T34" fmla="*/ 73 w 338"/>
                <a:gd name="T35" fmla="*/ 192 h 205"/>
                <a:gd name="T36" fmla="*/ 21 w 338"/>
                <a:gd name="T37" fmla="*/ 71 h 205"/>
                <a:gd name="T38" fmla="*/ 74 w 338"/>
                <a:gd name="T39" fmla="*/ 24 h 205"/>
                <a:gd name="T40" fmla="*/ 139 w 338"/>
                <a:gd name="T41" fmla="*/ 40 h 205"/>
                <a:gd name="T42" fmla="*/ 158 w 338"/>
                <a:gd name="T43" fmla="*/ 98 h 205"/>
                <a:gd name="T44" fmla="*/ 119 w 338"/>
                <a:gd name="T45" fmla="*/ 137 h 205"/>
                <a:gd name="T46" fmla="*/ 76 w 338"/>
                <a:gd name="T47" fmla="*/ 121 h 205"/>
                <a:gd name="T48" fmla="*/ 70 w 338"/>
                <a:gd name="T49" fmla="*/ 86 h 205"/>
                <a:gd name="T50" fmla="*/ 92 w 338"/>
                <a:gd name="T51" fmla="*/ 65 h 2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38" h="205">
                  <a:moveTo>
                    <a:pt x="92" y="65"/>
                  </a:moveTo>
                  <a:cubicBezTo>
                    <a:pt x="93" y="66"/>
                    <a:pt x="78" y="67"/>
                    <a:pt x="70" y="86"/>
                  </a:cubicBezTo>
                  <a:cubicBezTo>
                    <a:pt x="66" y="96"/>
                    <a:pt x="68" y="109"/>
                    <a:pt x="77" y="120"/>
                  </a:cubicBezTo>
                  <a:cubicBezTo>
                    <a:pt x="85" y="132"/>
                    <a:pt x="102" y="139"/>
                    <a:pt x="119" y="135"/>
                  </a:cubicBezTo>
                  <a:cubicBezTo>
                    <a:pt x="136" y="131"/>
                    <a:pt x="151" y="117"/>
                    <a:pt x="156" y="98"/>
                  </a:cubicBezTo>
                  <a:cubicBezTo>
                    <a:pt x="161" y="79"/>
                    <a:pt x="153" y="56"/>
                    <a:pt x="137" y="42"/>
                  </a:cubicBezTo>
                  <a:cubicBezTo>
                    <a:pt x="121" y="27"/>
                    <a:pt x="97" y="21"/>
                    <a:pt x="75" y="28"/>
                  </a:cubicBezTo>
                  <a:cubicBezTo>
                    <a:pt x="54" y="35"/>
                    <a:pt x="35" y="51"/>
                    <a:pt x="26" y="73"/>
                  </a:cubicBezTo>
                  <a:cubicBezTo>
                    <a:pt x="6" y="117"/>
                    <a:pt x="34" y="170"/>
                    <a:pt x="75" y="186"/>
                  </a:cubicBezTo>
                  <a:cubicBezTo>
                    <a:pt x="117" y="205"/>
                    <a:pt x="162" y="192"/>
                    <a:pt x="197" y="179"/>
                  </a:cubicBezTo>
                  <a:cubicBezTo>
                    <a:pt x="232" y="166"/>
                    <a:pt x="257" y="144"/>
                    <a:pt x="273" y="125"/>
                  </a:cubicBezTo>
                  <a:cubicBezTo>
                    <a:pt x="289" y="107"/>
                    <a:pt x="297" y="91"/>
                    <a:pt x="300" y="86"/>
                  </a:cubicBezTo>
                  <a:cubicBezTo>
                    <a:pt x="324" y="41"/>
                    <a:pt x="333" y="0"/>
                    <a:pt x="336" y="1"/>
                  </a:cubicBezTo>
                  <a:cubicBezTo>
                    <a:pt x="338" y="1"/>
                    <a:pt x="333" y="44"/>
                    <a:pt x="308" y="90"/>
                  </a:cubicBezTo>
                  <a:cubicBezTo>
                    <a:pt x="305" y="96"/>
                    <a:pt x="296" y="112"/>
                    <a:pt x="280" y="131"/>
                  </a:cubicBezTo>
                  <a:cubicBezTo>
                    <a:pt x="263" y="150"/>
                    <a:pt x="236" y="173"/>
                    <a:pt x="200" y="187"/>
                  </a:cubicBezTo>
                  <a:cubicBezTo>
                    <a:pt x="181" y="194"/>
                    <a:pt x="161" y="199"/>
                    <a:pt x="140" y="202"/>
                  </a:cubicBezTo>
                  <a:cubicBezTo>
                    <a:pt x="118" y="204"/>
                    <a:pt x="94" y="202"/>
                    <a:pt x="73" y="192"/>
                  </a:cubicBezTo>
                  <a:cubicBezTo>
                    <a:pt x="29" y="174"/>
                    <a:pt x="0" y="117"/>
                    <a:pt x="21" y="71"/>
                  </a:cubicBezTo>
                  <a:cubicBezTo>
                    <a:pt x="31" y="48"/>
                    <a:pt x="51" y="31"/>
                    <a:pt x="74" y="24"/>
                  </a:cubicBezTo>
                  <a:cubicBezTo>
                    <a:pt x="97" y="17"/>
                    <a:pt x="123" y="24"/>
                    <a:pt x="139" y="40"/>
                  </a:cubicBezTo>
                  <a:cubicBezTo>
                    <a:pt x="156" y="55"/>
                    <a:pt x="164" y="78"/>
                    <a:pt x="158" y="98"/>
                  </a:cubicBezTo>
                  <a:cubicBezTo>
                    <a:pt x="153" y="118"/>
                    <a:pt x="136" y="133"/>
                    <a:pt x="119" y="137"/>
                  </a:cubicBezTo>
                  <a:cubicBezTo>
                    <a:pt x="101" y="141"/>
                    <a:pt x="84" y="133"/>
                    <a:pt x="76" y="121"/>
                  </a:cubicBezTo>
                  <a:cubicBezTo>
                    <a:pt x="67" y="109"/>
                    <a:pt x="66" y="96"/>
                    <a:pt x="70" y="86"/>
                  </a:cubicBezTo>
                  <a:cubicBezTo>
                    <a:pt x="78" y="67"/>
                    <a:pt x="93" y="66"/>
                    <a:pt x="92" y="65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36" name="Freeform 653"/>
            <p:cNvSpPr/>
            <p:nvPr/>
          </p:nvSpPr>
          <p:spPr bwMode="auto">
            <a:xfrm>
              <a:off x="4139197" y="722560"/>
              <a:ext cx="897811" cy="778178"/>
            </a:xfrm>
            <a:custGeom>
              <a:avLst/>
              <a:gdLst>
                <a:gd name="T0" fmla="*/ 0 w 301"/>
                <a:gd name="T1" fmla="*/ 259 h 260"/>
                <a:gd name="T2" fmla="*/ 182 w 301"/>
                <a:gd name="T3" fmla="*/ 164 h 260"/>
                <a:gd name="T4" fmla="*/ 259 w 301"/>
                <a:gd name="T5" fmla="*/ 149 h 260"/>
                <a:gd name="T6" fmla="*/ 295 w 301"/>
                <a:gd name="T7" fmla="*/ 145 h 260"/>
                <a:gd name="T8" fmla="*/ 296 w 301"/>
                <a:gd name="T9" fmla="*/ 144 h 260"/>
                <a:gd name="T10" fmla="*/ 297 w 301"/>
                <a:gd name="T11" fmla="*/ 144 h 260"/>
                <a:gd name="T12" fmla="*/ 297 w 301"/>
                <a:gd name="T13" fmla="*/ 144 h 260"/>
                <a:gd name="T14" fmla="*/ 295 w 301"/>
                <a:gd name="T15" fmla="*/ 149 h 260"/>
                <a:gd name="T16" fmla="*/ 295 w 301"/>
                <a:gd name="T17" fmla="*/ 149 h 260"/>
                <a:gd name="T18" fmla="*/ 294 w 301"/>
                <a:gd name="T19" fmla="*/ 147 h 260"/>
                <a:gd name="T20" fmla="*/ 290 w 301"/>
                <a:gd name="T21" fmla="*/ 144 h 260"/>
                <a:gd name="T22" fmla="*/ 285 w 301"/>
                <a:gd name="T23" fmla="*/ 138 h 260"/>
                <a:gd name="T24" fmla="*/ 274 w 301"/>
                <a:gd name="T25" fmla="*/ 125 h 260"/>
                <a:gd name="T26" fmla="*/ 251 w 301"/>
                <a:gd name="T27" fmla="*/ 49 h 260"/>
                <a:gd name="T28" fmla="*/ 272 w 301"/>
                <a:gd name="T29" fmla="*/ 1 h 260"/>
                <a:gd name="T30" fmla="*/ 258 w 301"/>
                <a:gd name="T31" fmla="*/ 49 h 260"/>
                <a:gd name="T32" fmla="*/ 279 w 301"/>
                <a:gd name="T33" fmla="*/ 122 h 260"/>
                <a:gd name="T34" fmla="*/ 289 w 301"/>
                <a:gd name="T35" fmla="*/ 134 h 260"/>
                <a:gd name="T36" fmla="*/ 295 w 301"/>
                <a:gd name="T37" fmla="*/ 140 h 260"/>
                <a:gd name="T38" fmla="*/ 297 w 301"/>
                <a:gd name="T39" fmla="*/ 143 h 260"/>
                <a:gd name="T40" fmla="*/ 299 w 301"/>
                <a:gd name="T41" fmla="*/ 145 h 260"/>
                <a:gd name="T42" fmla="*/ 299 w 301"/>
                <a:gd name="T43" fmla="*/ 145 h 260"/>
                <a:gd name="T44" fmla="*/ 297 w 301"/>
                <a:gd name="T45" fmla="*/ 149 h 260"/>
                <a:gd name="T46" fmla="*/ 297 w 301"/>
                <a:gd name="T47" fmla="*/ 149 h 260"/>
                <a:gd name="T48" fmla="*/ 297 w 301"/>
                <a:gd name="T49" fmla="*/ 149 h 260"/>
                <a:gd name="T50" fmla="*/ 296 w 301"/>
                <a:gd name="T51" fmla="*/ 150 h 260"/>
                <a:gd name="T52" fmla="*/ 259 w 301"/>
                <a:gd name="T53" fmla="*/ 154 h 260"/>
                <a:gd name="T54" fmla="*/ 183 w 301"/>
                <a:gd name="T55" fmla="*/ 168 h 260"/>
                <a:gd name="T56" fmla="*/ 0 w 301"/>
                <a:gd name="T57" fmla="*/ 259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301" h="260">
                  <a:moveTo>
                    <a:pt x="0" y="259"/>
                  </a:moveTo>
                  <a:cubicBezTo>
                    <a:pt x="0" y="260"/>
                    <a:pt x="79" y="189"/>
                    <a:pt x="182" y="164"/>
                  </a:cubicBezTo>
                  <a:cubicBezTo>
                    <a:pt x="208" y="158"/>
                    <a:pt x="234" y="153"/>
                    <a:pt x="259" y="149"/>
                  </a:cubicBezTo>
                  <a:cubicBezTo>
                    <a:pt x="271" y="147"/>
                    <a:pt x="283" y="146"/>
                    <a:pt x="295" y="145"/>
                  </a:cubicBezTo>
                  <a:cubicBezTo>
                    <a:pt x="296" y="144"/>
                    <a:pt x="296" y="144"/>
                    <a:pt x="296" y="144"/>
                  </a:cubicBezTo>
                  <a:cubicBezTo>
                    <a:pt x="297" y="144"/>
                    <a:pt x="297" y="144"/>
                    <a:pt x="297" y="144"/>
                  </a:cubicBezTo>
                  <a:cubicBezTo>
                    <a:pt x="297" y="144"/>
                    <a:pt x="297" y="144"/>
                    <a:pt x="297" y="144"/>
                  </a:cubicBezTo>
                  <a:cubicBezTo>
                    <a:pt x="294" y="153"/>
                    <a:pt x="296" y="147"/>
                    <a:pt x="295" y="149"/>
                  </a:cubicBezTo>
                  <a:cubicBezTo>
                    <a:pt x="295" y="149"/>
                    <a:pt x="295" y="149"/>
                    <a:pt x="295" y="149"/>
                  </a:cubicBezTo>
                  <a:cubicBezTo>
                    <a:pt x="294" y="147"/>
                    <a:pt x="294" y="147"/>
                    <a:pt x="294" y="147"/>
                  </a:cubicBezTo>
                  <a:cubicBezTo>
                    <a:pt x="290" y="144"/>
                    <a:pt x="290" y="144"/>
                    <a:pt x="290" y="144"/>
                  </a:cubicBezTo>
                  <a:cubicBezTo>
                    <a:pt x="288" y="142"/>
                    <a:pt x="286" y="140"/>
                    <a:pt x="285" y="138"/>
                  </a:cubicBezTo>
                  <a:cubicBezTo>
                    <a:pt x="281" y="134"/>
                    <a:pt x="277" y="129"/>
                    <a:pt x="274" y="125"/>
                  </a:cubicBezTo>
                  <a:cubicBezTo>
                    <a:pt x="247" y="90"/>
                    <a:pt x="250" y="55"/>
                    <a:pt x="251" y="49"/>
                  </a:cubicBezTo>
                  <a:cubicBezTo>
                    <a:pt x="255" y="19"/>
                    <a:pt x="271" y="0"/>
                    <a:pt x="272" y="1"/>
                  </a:cubicBezTo>
                  <a:cubicBezTo>
                    <a:pt x="274" y="2"/>
                    <a:pt x="261" y="22"/>
                    <a:pt x="258" y="49"/>
                  </a:cubicBezTo>
                  <a:cubicBezTo>
                    <a:pt x="257" y="55"/>
                    <a:pt x="253" y="88"/>
                    <a:pt x="279" y="122"/>
                  </a:cubicBezTo>
                  <a:cubicBezTo>
                    <a:pt x="282" y="126"/>
                    <a:pt x="285" y="130"/>
                    <a:pt x="289" y="134"/>
                  </a:cubicBezTo>
                  <a:cubicBezTo>
                    <a:pt x="290" y="136"/>
                    <a:pt x="292" y="138"/>
                    <a:pt x="295" y="140"/>
                  </a:cubicBezTo>
                  <a:cubicBezTo>
                    <a:pt x="297" y="143"/>
                    <a:pt x="297" y="143"/>
                    <a:pt x="297" y="143"/>
                  </a:cubicBezTo>
                  <a:cubicBezTo>
                    <a:pt x="299" y="145"/>
                    <a:pt x="299" y="145"/>
                    <a:pt x="299" y="145"/>
                  </a:cubicBezTo>
                  <a:cubicBezTo>
                    <a:pt x="299" y="145"/>
                    <a:pt x="299" y="145"/>
                    <a:pt x="299" y="145"/>
                  </a:cubicBezTo>
                  <a:cubicBezTo>
                    <a:pt x="298" y="147"/>
                    <a:pt x="301" y="140"/>
                    <a:pt x="297" y="149"/>
                  </a:cubicBezTo>
                  <a:cubicBezTo>
                    <a:pt x="297" y="149"/>
                    <a:pt x="297" y="149"/>
                    <a:pt x="297" y="149"/>
                  </a:cubicBezTo>
                  <a:cubicBezTo>
                    <a:pt x="297" y="149"/>
                    <a:pt x="297" y="149"/>
                    <a:pt x="297" y="149"/>
                  </a:cubicBezTo>
                  <a:cubicBezTo>
                    <a:pt x="296" y="150"/>
                    <a:pt x="296" y="150"/>
                    <a:pt x="296" y="150"/>
                  </a:cubicBezTo>
                  <a:cubicBezTo>
                    <a:pt x="284" y="151"/>
                    <a:pt x="272" y="152"/>
                    <a:pt x="259" y="154"/>
                  </a:cubicBezTo>
                  <a:cubicBezTo>
                    <a:pt x="235" y="157"/>
                    <a:pt x="209" y="162"/>
                    <a:pt x="183" y="168"/>
                  </a:cubicBezTo>
                  <a:cubicBezTo>
                    <a:pt x="80" y="191"/>
                    <a:pt x="0" y="260"/>
                    <a:pt x="0" y="259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37" name="Freeform 654"/>
            <p:cNvSpPr/>
            <p:nvPr/>
          </p:nvSpPr>
          <p:spPr bwMode="auto">
            <a:xfrm>
              <a:off x="4416479" y="881326"/>
              <a:ext cx="483007" cy="403624"/>
            </a:xfrm>
            <a:custGeom>
              <a:avLst/>
              <a:gdLst>
                <a:gd name="T0" fmla="*/ 0 w 162"/>
                <a:gd name="T1" fmla="*/ 134 h 135"/>
                <a:gd name="T2" fmla="*/ 98 w 162"/>
                <a:gd name="T3" fmla="*/ 86 h 135"/>
                <a:gd name="T4" fmla="*/ 138 w 162"/>
                <a:gd name="T5" fmla="*/ 78 h 135"/>
                <a:gd name="T6" fmla="*/ 158 w 162"/>
                <a:gd name="T7" fmla="*/ 76 h 135"/>
                <a:gd name="T8" fmla="*/ 158 w 162"/>
                <a:gd name="T9" fmla="*/ 76 h 135"/>
                <a:gd name="T10" fmla="*/ 159 w 162"/>
                <a:gd name="T11" fmla="*/ 76 h 135"/>
                <a:gd name="T12" fmla="*/ 159 w 162"/>
                <a:gd name="T13" fmla="*/ 76 h 135"/>
                <a:gd name="T14" fmla="*/ 157 w 162"/>
                <a:gd name="T15" fmla="*/ 80 h 135"/>
                <a:gd name="T16" fmla="*/ 157 w 162"/>
                <a:gd name="T17" fmla="*/ 80 h 135"/>
                <a:gd name="T18" fmla="*/ 156 w 162"/>
                <a:gd name="T19" fmla="*/ 79 h 135"/>
                <a:gd name="T20" fmla="*/ 155 w 162"/>
                <a:gd name="T21" fmla="*/ 77 h 135"/>
                <a:gd name="T22" fmla="*/ 151 w 162"/>
                <a:gd name="T23" fmla="*/ 74 h 135"/>
                <a:gd name="T24" fmla="*/ 146 w 162"/>
                <a:gd name="T25" fmla="*/ 67 h 135"/>
                <a:gd name="T26" fmla="*/ 134 w 162"/>
                <a:gd name="T27" fmla="*/ 25 h 135"/>
                <a:gd name="T28" fmla="*/ 147 w 162"/>
                <a:gd name="T29" fmla="*/ 1 h 135"/>
                <a:gd name="T30" fmla="*/ 140 w 162"/>
                <a:gd name="T31" fmla="*/ 26 h 135"/>
                <a:gd name="T32" fmla="*/ 150 w 162"/>
                <a:gd name="T33" fmla="*/ 64 h 135"/>
                <a:gd name="T34" fmla="*/ 155 w 162"/>
                <a:gd name="T35" fmla="*/ 71 h 135"/>
                <a:gd name="T36" fmla="*/ 158 w 162"/>
                <a:gd name="T37" fmla="*/ 74 h 135"/>
                <a:gd name="T38" fmla="*/ 160 w 162"/>
                <a:gd name="T39" fmla="*/ 75 h 135"/>
                <a:gd name="T40" fmla="*/ 160 w 162"/>
                <a:gd name="T41" fmla="*/ 76 h 135"/>
                <a:gd name="T42" fmla="*/ 160 w 162"/>
                <a:gd name="T43" fmla="*/ 76 h 135"/>
                <a:gd name="T44" fmla="*/ 159 w 162"/>
                <a:gd name="T45" fmla="*/ 80 h 135"/>
                <a:gd name="T46" fmla="*/ 159 w 162"/>
                <a:gd name="T47" fmla="*/ 80 h 135"/>
                <a:gd name="T48" fmla="*/ 159 w 162"/>
                <a:gd name="T49" fmla="*/ 80 h 135"/>
                <a:gd name="T50" fmla="*/ 158 w 162"/>
                <a:gd name="T51" fmla="*/ 81 h 135"/>
                <a:gd name="T52" fmla="*/ 139 w 162"/>
                <a:gd name="T53" fmla="*/ 82 h 135"/>
                <a:gd name="T54" fmla="*/ 98 w 162"/>
                <a:gd name="T55" fmla="*/ 88 h 135"/>
                <a:gd name="T56" fmla="*/ 0 w 162"/>
                <a:gd name="T57" fmla="*/ 134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62" h="135">
                  <a:moveTo>
                    <a:pt x="0" y="134"/>
                  </a:moveTo>
                  <a:cubicBezTo>
                    <a:pt x="0" y="135"/>
                    <a:pt x="42" y="98"/>
                    <a:pt x="98" y="86"/>
                  </a:cubicBezTo>
                  <a:cubicBezTo>
                    <a:pt x="111" y="82"/>
                    <a:pt x="125" y="80"/>
                    <a:pt x="138" y="78"/>
                  </a:cubicBezTo>
                  <a:cubicBezTo>
                    <a:pt x="145" y="77"/>
                    <a:pt x="151" y="77"/>
                    <a:pt x="158" y="76"/>
                  </a:cubicBezTo>
                  <a:cubicBezTo>
                    <a:pt x="158" y="76"/>
                    <a:pt x="158" y="76"/>
                    <a:pt x="158" y="76"/>
                  </a:cubicBezTo>
                  <a:cubicBezTo>
                    <a:pt x="159" y="76"/>
                    <a:pt x="159" y="76"/>
                    <a:pt x="159" y="76"/>
                  </a:cubicBezTo>
                  <a:cubicBezTo>
                    <a:pt x="159" y="76"/>
                    <a:pt x="159" y="76"/>
                    <a:pt x="159" y="76"/>
                  </a:cubicBezTo>
                  <a:cubicBezTo>
                    <a:pt x="156" y="84"/>
                    <a:pt x="158" y="78"/>
                    <a:pt x="157" y="80"/>
                  </a:cubicBezTo>
                  <a:cubicBezTo>
                    <a:pt x="157" y="80"/>
                    <a:pt x="157" y="80"/>
                    <a:pt x="157" y="80"/>
                  </a:cubicBezTo>
                  <a:cubicBezTo>
                    <a:pt x="156" y="79"/>
                    <a:pt x="156" y="79"/>
                    <a:pt x="156" y="79"/>
                  </a:cubicBezTo>
                  <a:cubicBezTo>
                    <a:pt x="155" y="77"/>
                    <a:pt x="155" y="77"/>
                    <a:pt x="155" y="77"/>
                  </a:cubicBezTo>
                  <a:cubicBezTo>
                    <a:pt x="153" y="76"/>
                    <a:pt x="153" y="75"/>
                    <a:pt x="151" y="74"/>
                  </a:cubicBezTo>
                  <a:cubicBezTo>
                    <a:pt x="149" y="71"/>
                    <a:pt x="148" y="69"/>
                    <a:pt x="146" y="67"/>
                  </a:cubicBezTo>
                  <a:cubicBezTo>
                    <a:pt x="132" y="48"/>
                    <a:pt x="134" y="29"/>
                    <a:pt x="134" y="25"/>
                  </a:cubicBezTo>
                  <a:cubicBezTo>
                    <a:pt x="137" y="9"/>
                    <a:pt x="146" y="0"/>
                    <a:pt x="147" y="1"/>
                  </a:cubicBezTo>
                  <a:cubicBezTo>
                    <a:pt x="149" y="2"/>
                    <a:pt x="142" y="12"/>
                    <a:pt x="140" y="26"/>
                  </a:cubicBezTo>
                  <a:cubicBezTo>
                    <a:pt x="140" y="29"/>
                    <a:pt x="138" y="46"/>
                    <a:pt x="150" y="64"/>
                  </a:cubicBezTo>
                  <a:cubicBezTo>
                    <a:pt x="152" y="66"/>
                    <a:pt x="153" y="68"/>
                    <a:pt x="155" y="71"/>
                  </a:cubicBezTo>
                  <a:cubicBezTo>
                    <a:pt x="156" y="72"/>
                    <a:pt x="157" y="73"/>
                    <a:pt x="158" y="74"/>
                  </a:cubicBezTo>
                  <a:cubicBezTo>
                    <a:pt x="160" y="75"/>
                    <a:pt x="160" y="75"/>
                    <a:pt x="160" y="75"/>
                  </a:cubicBezTo>
                  <a:cubicBezTo>
                    <a:pt x="160" y="76"/>
                    <a:pt x="160" y="76"/>
                    <a:pt x="160" y="76"/>
                  </a:cubicBezTo>
                  <a:cubicBezTo>
                    <a:pt x="160" y="76"/>
                    <a:pt x="160" y="76"/>
                    <a:pt x="160" y="76"/>
                  </a:cubicBezTo>
                  <a:cubicBezTo>
                    <a:pt x="160" y="78"/>
                    <a:pt x="162" y="72"/>
                    <a:pt x="159" y="80"/>
                  </a:cubicBezTo>
                  <a:cubicBezTo>
                    <a:pt x="159" y="80"/>
                    <a:pt x="159" y="80"/>
                    <a:pt x="159" y="80"/>
                  </a:cubicBezTo>
                  <a:cubicBezTo>
                    <a:pt x="159" y="80"/>
                    <a:pt x="159" y="80"/>
                    <a:pt x="159" y="80"/>
                  </a:cubicBezTo>
                  <a:cubicBezTo>
                    <a:pt x="158" y="81"/>
                    <a:pt x="158" y="81"/>
                    <a:pt x="158" y="81"/>
                  </a:cubicBezTo>
                  <a:cubicBezTo>
                    <a:pt x="152" y="81"/>
                    <a:pt x="145" y="82"/>
                    <a:pt x="139" y="82"/>
                  </a:cubicBezTo>
                  <a:cubicBezTo>
                    <a:pt x="126" y="84"/>
                    <a:pt x="112" y="86"/>
                    <a:pt x="98" y="88"/>
                  </a:cubicBezTo>
                  <a:cubicBezTo>
                    <a:pt x="43" y="99"/>
                    <a:pt x="0" y="135"/>
                    <a:pt x="0" y="134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38" name="Freeform 655"/>
            <p:cNvSpPr/>
            <p:nvPr/>
          </p:nvSpPr>
          <p:spPr bwMode="auto">
            <a:xfrm>
              <a:off x="4491390" y="920458"/>
              <a:ext cx="343248" cy="278400"/>
            </a:xfrm>
            <a:custGeom>
              <a:avLst/>
              <a:gdLst>
                <a:gd name="T0" fmla="*/ 0 w 115"/>
                <a:gd name="T1" fmla="*/ 92 h 93"/>
                <a:gd name="T2" fmla="*/ 69 w 115"/>
                <a:gd name="T3" fmla="*/ 59 h 93"/>
                <a:gd name="T4" fmla="*/ 97 w 115"/>
                <a:gd name="T5" fmla="*/ 54 h 93"/>
                <a:gd name="T6" fmla="*/ 111 w 115"/>
                <a:gd name="T7" fmla="*/ 53 h 93"/>
                <a:gd name="T8" fmla="*/ 111 w 115"/>
                <a:gd name="T9" fmla="*/ 53 h 93"/>
                <a:gd name="T10" fmla="*/ 112 w 115"/>
                <a:gd name="T11" fmla="*/ 53 h 93"/>
                <a:gd name="T12" fmla="*/ 112 w 115"/>
                <a:gd name="T13" fmla="*/ 53 h 93"/>
                <a:gd name="T14" fmla="*/ 110 w 115"/>
                <a:gd name="T15" fmla="*/ 57 h 93"/>
                <a:gd name="T16" fmla="*/ 110 w 115"/>
                <a:gd name="T17" fmla="*/ 57 h 93"/>
                <a:gd name="T18" fmla="*/ 109 w 115"/>
                <a:gd name="T19" fmla="*/ 56 h 93"/>
                <a:gd name="T20" fmla="*/ 108 w 115"/>
                <a:gd name="T21" fmla="*/ 55 h 93"/>
                <a:gd name="T22" fmla="*/ 106 w 115"/>
                <a:gd name="T23" fmla="*/ 53 h 93"/>
                <a:gd name="T24" fmla="*/ 102 w 115"/>
                <a:gd name="T25" fmla="*/ 48 h 93"/>
                <a:gd name="T26" fmla="*/ 94 w 115"/>
                <a:gd name="T27" fmla="*/ 18 h 93"/>
                <a:gd name="T28" fmla="*/ 105 w 115"/>
                <a:gd name="T29" fmla="*/ 1 h 93"/>
                <a:gd name="T30" fmla="*/ 101 w 115"/>
                <a:gd name="T31" fmla="*/ 19 h 93"/>
                <a:gd name="T32" fmla="*/ 107 w 115"/>
                <a:gd name="T33" fmla="*/ 45 h 93"/>
                <a:gd name="T34" fmla="*/ 110 w 115"/>
                <a:gd name="T35" fmla="*/ 49 h 93"/>
                <a:gd name="T36" fmla="*/ 112 w 115"/>
                <a:gd name="T37" fmla="*/ 52 h 93"/>
                <a:gd name="T38" fmla="*/ 113 w 115"/>
                <a:gd name="T39" fmla="*/ 53 h 93"/>
                <a:gd name="T40" fmla="*/ 114 w 115"/>
                <a:gd name="T41" fmla="*/ 53 h 93"/>
                <a:gd name="T42" fmla="*/ 114 w 115"/>
                <a:gd name="T43" fmla="*/ 53 h 93"/>
                <a:gd name="T44" fmla="*/ 112 w 115"/>
                <a:gd name="T45" fmla="*/ 58 h 93"/>
                <a:gd name="T46" fmla="*/ 112 w 115"/>
                <a:gd name="T47" fmla="*/ 58 h 93"/>
                <a:gd name="T48" fmla="*/ 112 w 115"/>
                <a:gd name="T49" fmla="*/ 58 h 93"/>
                <a:gd name="T50" fmla="*/ 111 w 115"/>
                <a:gd name="T51" fmla="*/ 58 h 93"/>
                <a:gd name="T52" fmla="*/ 98 w 115"/>
                <a:gd name="T53" fmla="*/ 59 h 93"/>
                <a:gd name="T54" fmla="*/ 69 w 115"/>
                <a:gd name="T55" fmla="*/ 62 h 93"/>
                <a:gd name="T56" fmla="*/ 0 w 115"/>
                <a:gd name="T57" fmla="*/ 92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15" h="93">
                  <a:moveTo>
                    <a:pt x="0" y="92"/>
                  </a:moveTo>
                  <a:cubicBezTo>
                    <a:pt x="0" y="93"/>
                    <a:pt x="29" y="67"/>
                    <a:pt x="69" y="59"/>
                  </a:cubicBezTo>
                  <a:cubicBezTo>
                    <a:pt x="78" y="57"/>
                    <a:pt x="88" y="55"/>
                    <a:pt x="97" y="54"/>
                  </a:cubicBezTo>
                  <a:cubicBezTo>
                    <a:pt x="102" y="54"/>
                    <a:pt x="107" y="53"/>
                    <a:pt x="111" y="53"/>
                  </a:cubicBezTo>
                  <a:cubicBezTo>
                    <a:pt x="111" y="53"/>
                    <a:pt x="111" y="53"/>
                    <a:pt x="111" y="53"/>
                  </a:cubicBezTo>
                  <a:cubicBezTo>
                    <a:pt x="112" y="53"/>
                    <a:pt x="112" y="53"/>
                    <a:pt x="112" y="53"/>
                  </a:cubicBezTo>
                  <a:cubicBezTo>
                    <a:pt x="112" y="53"/>
                    <a:pt x="112" y="53"/>
                    <a:pt x="112" y="53"/>
                  </a:cubicBezTo>
                  <a:cubicBezTo>
                    <a:pt x="108" y="62"/>
                    <a:pt x="111" y="55"/>
                    <a:pt x="110" y="57"/>
                  </a:cubicBezTo>
                  <a:cubicBezTo>
                    <a:pt x="110" y="57"/>
                    <a:pt x="110" y="57"/>
                    <a:pt x="110" y="57"/>
                  </a:cubicBezTo>
                  <a:cubicBezTo>
                    <a:pt x="109" y="56"/>
                    <a:pt x="109" y="56"/>
                    <a:pt x="109" y="56"/>
                  </a:cubicBezTo>
                  <a:cubicBezTo>
                    <a:pt x="108" y="55"/>
                    <a:pt x="108" y="55"/>
                    <a:pt x="108" y="55"/>
                  </a:cubicBezTo>
                  <a:cubicBezTo>
                    <a:pt x="106" y="53"/>
                    <a:pt x="106" y="53"/>
                    <a:pt x="106" y="53"/>
                  </a:cubicBezTo>
                  <a:cubicBezTo>
                    <a:pt x="105" y="51"/>
                    <a:pt x="103" y="50"/>
                    <a:pt x="102" y="48"/>
                  </a:cubicBezTo>
                  <a:cubicBezTo>
                    <a:pt x="92" y="34"/>
                    <a:pt x="94" y="20"/>
                    <a:pt x="94" y="18"/>
                  </a:cubicBezTo>
                  <a:cubicBezTo>
                    <a:pt x="96" y="6"/>
                    <a:pt x="103" y="0"/>
                    <a:pt x="105" y="1"/>
                  </a:cubicBezTo>
                  <a:cubicBezTo>
                    <a:pt x="107" y="2"/>
                    <a:pt x="102" y="9"/>
                    <a:pt x="101" y="19"/>
                  </a:cubicBezTo>
                  <a:cubicBezTo>
                    <a:pt x="100" y="21"/>
                    <a:pt x="98" y="32"/>
                    <a:pt x="107" y="45"/>
                  </a:cubicBezTo>
                  <a:cubicBezTo>
                    <a:pt x="108" y="46"/>
                    <a:pt x="109" y="48"/>
                    <a:pt x="110" y="49"/>
                  </a:cubicBezTo>
                  <a:cubicBezTo>
                    <a:pt x="112" y="52"/>
                    <a:pt x="112" y="52"/>
                    <a:pt x="112" y="52"/>
                  </a:cubicBezTo>
                  <a:cubicBezTo>
                    <a:pt x="113" y="53"/>
                    <a:pt x="113" y="53"/>
                    <a:pt x="113" y="53"/>
                  </a:cubicBezTo>
                  <a:cubicBezTo>
                    <a:pt x="114" y="53"/>
                    <a:pt x="114" y="53"/>
                    <a:pt x="114" y="53"/>
                  </a:cubicBezTo>
                  <a:cubicBezTo>
                    <a:pt x="114" y="53"/>
                    <a:pt x="114" y="53"/>
                    <a:pt x="114" y="53"/>
                  </a:cubicBezTo>
                  <a:cubicBezTo>
                    <a:pt x="113" y="55"/>
                    <a:pt x="115" y="49"/>
                    <a:pt x="112" y="58"/>
                  </a:cubicBezTo>
                  <a:cubicBezTo>
                    <a:pt x="112" y="58"/>
                    <a:pt x="112" y="58"/>
                    <a:pt x="112" y="58"/>
                  </a:cubicBezTo>
                  <a:cubicBezTo>
                    <a:pt x="112" y="58"/>
                    <a:pt x="112" y="58"/>
                    <a:pt x="112" y="58"/>
                  </a:cubicBezTo>
                  <a:cubicBezTo>
                    <a:pt x="111" y="58"/>
                    <a:pt x="111" y="58"/>
                    <a:pt x="111" y="58"/>
                  </a:cubicBezTo>
                  <a:cubicBezTo>
                    <a:pt x="107" y="58"/>
                    <a:pt x="102" y="58"/>
                    <a:pt x="98" y="59"/>
                  </a:cubicBezTo>
                  <a:cubicBezTo>
                    <a:pt x="89" y="60"/>
                    <a:pt x="79" y="60"/>
                    <a:pt x="69" y="62"/>
                  </a:cubicBezTo>
                  <a:cubicBezTo>
                    <a:pt x="30" y="69"/>
                    <a:pt x="0" y="93"/>
                    <a:pt x="0" y="92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39" name="Freeform 656"/>
            <p:cNvSpPr/>
            <p:nvPr/>
          </p:nvSpPr>
          <p:spPr bwMode="auto">
            <a:xfrm>
              <a:off x="4583072" y="965181"/>
              <a:ext cx="182246" cy="149822"/>
            </a:xfrm>
            <a:custGeom>
              <a:avLst/>
              <a:gdLst>
                <a:gd name="T0" fmla="*/ 0 w 61"/>
                <a:gd name="T1" fmla="*/ 49 h 50"/>
                <a:gd name="T2" fmla="*/ 36 w 61"/>
                <a:gd name="T3" fmla="*/ 31 h 50"/>
                <a:gd name="T4" fmla="*/ 52 w 61"/>
                <a:gd name="T5" fmla="*/ 29 h 50"/>
                <a:gd name="T6" fmla="*/ 59 w 61"/>
                <a:gd name="T7" fmla="*/ 28 h 50"/>
                <a:gd name="T8" fmla="*/ 59 w 61"/>
                <a:gd name="T9" fmla="*/ 28 h 50"/>
                <a:gd name="T10" fmla="*/ 59 w 61"/>
                <a:gd name="T11" fmla="*/ 28 h 50"/>
                <a:gd name="T12" fmla="*/ 59 w 61"/>
                <a:gd name="T13" fmla="*/ 28 h 50"/>
                <a:gd name="T14" fmla="*/ 58 w 61"/>
                <a:gd name="T15" fmla="*/ 32 h 50"/>
                <a:gd name="T16" fmla="*/ 58 w 61"/>
                <a:gd name="T17" fmla="*/ 32 h 50"/>
                <a:gd name="T18" fmla="*/ 57 w 61"/>
                <a:gd name="T19" fmla="*/ 32 h 50"/>
                <a:gd name="T20" fmla="*/ 57 w 61"/>
                <a:gd name="T21" fmla="*/ 31 h 50"/>
                <a:gd name="T22" fmla="*/ 56 w 61"/>
                <a:gd name="T23" fmla="*/ 30 h 50"/>
                <a:gd name="T24" fmla="*/ 53 w 61"/>
                <a:gd name="T25" fmla="*/ 27 h 50"/>
                <a:gd name="T26" fmla="*/ 49 w 61"/>
                <a:gd name="T27" fmla="*/ 10 h 50"/>
                <a:gd name="T28" fmla="*/ 56 w 61"/>
                <a:gd name="T29" fmla="*/ 1 h 50"/>
                <a:gd name="T30" fmla="*/ 55 w 61"/>
                <a:gd name="T31" fmla="*/ 11 h 50"/>
                <a:gd name="T32" fmla="*/ 58 w 61"/>
                <a:gd name="T33" fmla="*/ 24 h 50"/>
                <a:gd name="T34" fmla="*/ 59 w 61"/>
                <a:gd name="T35" fmla="*/ 26 h 50"/>
                <a:gd name="T36" fmla="*/ 60 w 61"/>
                <a:gd name="T37" fmla="*/ 28 h 50"/>
                <a:gd name="T38" fmla="*/ 61 w 61"/>
                <a:gd name="T39" fmla="*/ 28 h 50"/>
                <a:gd name="T40" fmla="*/ 61 w 61"/>
                <a:gd name="T41" fmla="*/ 28 h 50"/>
                <a:gd name="T42" fmla="*/ 61 w 61"/>
                <a:gd name="T43" fmla="*/ 28 h 50"/>
                <a:gd name="T44" fmla="*/ 60 w 61"/>
                <a:gd name="T45" fmla="*/ 32 h 50"/>
                <a:gd name="T46" fmla="*/ 59 w 61"/>
                <a:gd name="T47" fmla="*/ 32 h 50"/>
                <a:gd name="T48" fmla="*/ 59 w 61"/>
                <a:gd name="T49" fmla="*/ 32 h 50"/>
                <a:gd name="T50" fmla="*/ 59 w 61"/>
                <a:gd name="T51" fmla="*/ 32 h 50"/>
                <a:gd name="T52" fmla="*/ 52 w 61"/>
                <a:gd name="T53" fmla="*/ 33 h 50"/>
                <a:gd name="T54" fmla="*/ 37 w 61"/>
                <a:gd name="T55" fmla="*/ 35 h 50"/>
                <a:gd name="T56" fmla="*/ 0 w 61"/>
                <a:gd name="T57" fmla="*/ 49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61" h="50">
                  <a:moveTo>
                    <a:pt x="0" y="49"/>
                  </a:moveTo>
                  <a:cubicBezTo>
                    <a:pt x="0" y="50"/>
                    <a:pt x="16" y="36"/>
                    <a:pt x="36" y="31"/>
                  </a:cubicBezTo>
                  <a:cubicBezTo>
                    <a:pt x="42" y="30"/>
                    <a:pt x="47" y="29"/>
                    <a:pt x="52" y="29"/>
                  </a:cubicBezTo>
                  <a:cubicBezTo>
                    <a:pt x="54" y="28"/>
                    <a:pt x="57" y="28"/>
                    <a:pt x="59" y="28"/>
                  </a:cubicBezTo>
                  <a:cubicBezTo>
                    <a:pt x="59" y="28"/>
                    <a:pt x="59" y="28"/>
                    <a:pt x="59" y="28"/>
                  </a:cubicBezTo>
                  <a:cubicBezTo>
                    <a:pt x="59" y="28"/>
                    <a:pt x="59" y="28"/>
                    <a:pt x="59" y="28"/>
                  </a:cubicBezTo>
                  <a:cubicBezTo>
                    <a:pt x="59" y="28"/>
                    <a:pt x="59" y="28"/>
                    <a:pt x="59" y="28"/>
                  </a:cubicBezTo>
                  <a:cubicBezTo>
                    <a:pt x="59" y="30"/>
                    <a:pt x="61" y="24"/>
                    <a:pt x="58" y="32"/>
                  </a:cubicBezTo>
                  <a:cubicBezTo>
                    <a:pt x="58" y="32"/>
                    <a:pt x="58" y="32"/>
                    <a:pt x="58" y="32"/>
                  </a:cubicBezTo>
                  <a:cubicBezTo>
                    <a:pt x="57" y="32"/>
                    <a:pt x="57" y="32"/>
                    <a:pt x="57" y="32"/>
                  </a:cubicBezTo>
                  <a:cubicBezTo>
                    <a:pt x="57" y="31"/>
                    <a:pt x="57" y="31"/>
                    <a:pt x="57" y="31"/>
                  </a:cubicBezTo>
                  <a:cubicBezTo>
                    <a:pt x="56" y="30"/>
                    <a:pt x="56" y="30"/>
                    <a:pt x="56" y="30"/>
                  </a:cubicBezTo>
                  <a:cubicBezTo>
                    <a:pt x="55" y="29"/>
                    <a:pt x="54" y="28"/>
                    <a:pt x="53" y="27"/>
                  </a:cubicBezTo>
                  <a:cubicBezTo>
                    <a:pt x="48" y="20"/>
                    <a:pt x="49" y="11"/>
                    <a:pt x="49" y="10"/>
                  </a:cubicBezTo>
                  <a:cubicBezTo>
                    <a:pt x="50" y="3"/>
                    <a:pt x="55" y="0"/>
                    <a:pt x="56" y="1"/>
                  </a:cubicBezTo>
                  <a:cubicBezTo>
                    <a:pt x="57" y="3"/>
                    <a:pt x="56" y="7"/>
                    <a:pt x="55" y="11"/>
                  </a:cubicBezTo>
                  <a:cubicBezTo>
                    <a:pt x="55" y="12"/>
                    <a:pt x="54" y="18"/>
                    <a:pt x="58" y="24"/>
                  </a:cubicBezTo>
                  <a:cubicBezTo>
                    <a:pt x="58" y="25"/>
                    <a:pt x="59" y="26"/>
                    <a:pt x="59" y="26"/>
                  </a:cubicBezTo>
                  <a:cubicBezTo>
                    <a:pt x="60" y="28"/>
                    <a:pt x="60" y="28"/>
                    <a:pt x="60" y="28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58" y="37"/>
                    <a:pt x="60" y="31"/>
                    <a:pt x="60" y="32"/>
                  </a:cubicBezTo>
                  <a:cubicBezTo>
                    <a:pt x="59" y="32"/>
                    <a:pt x="59" y="32"/>
                    <a:pt x="59" y="32"/>
                  </a:cubicBezTo>
                  <a:cubicBezTo>
                    <a:pt x="59" y="32"/>
                    <a:pt x="59" y="32"/>
                    <a:pt x="59" y="32"/>
                  </a:cubicBezTo>
                  <a:cubicBezTo>
                    <a:pt x="59" y="32"/>
                    <a:pt x="59" y="32"/>
                    <a:pt x="59" y="32"/>
                  </a:cubicBezTo>
                  <a:cubicBezTo>
                    <a:pt x="57" y="33"/>
                    <a:pt x="54" y="33"/>
                    <a:pt x="52" y="33"/>
                  </a:cubicBezTo>
                  <a:cubicBezTo>
                    <a:pt x="47" y="33"/>
                    <a:pt x="42" y="34"/>
                    <a:pt x="37" y="35"/>
                  </a:cubicBezTo>
                  <a:cubicBezTo>
                    <a:pt x="16" y="37"/>
                    <a:pt x="0" y="50"/>
                    <a:pt x="0" y="49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40" name="Freeform 657"/>
            <p:cNvSpPr/>
            <p:nvPr/>
          </p:nvSpPr>
          <p:spPr bwMode="auto">
            <a:xfrm>
              <a:off x="5371312" y="800825"/>
              <a:ext cx="414804" cy="301879"/>
            </a:xfrm>
            <a:custGeom>
              <a:avLst/>
              <a:gdLst>
                <a:gd name="T0" fmla="*/ 0 w 139"/>
                <a:gd name="T1" fmla="*/ 100 h 101"/>
                <a:gd name="T2" fmla="*/ 67 w 139"/>
                <a:gd name="T3" fmla="*/ 70 h 101"/>
                <a:gd name="T4" fmla="*/ 125 w 139"/>
                <a:gd name="T5" fmla="*/ 15 h 101"/>
                <a:gd name="T6" fmla="*/ 138 w 139"/>
                <a:gd name="T7" fmla="*/ 1 h 101"/>
                <a:gd name="T8" fmla="*/ 131 w 139"/>
                <a:gd name="T9" fmla="*/ 19 h 101"/>
                <a:gd name="T10" fmla="*/ 69 w 139"/>
                <a:gd name="T11" fmla="*/ 73 h 101"/>
                <a:gd name="T12" fmla="*/ 0 w 139"/>
                <a:gd name="T13" fmla="*/ 10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9" h="101">
                  <a:moveTo>
                    <a:pt x="0" y="100"/>
                  </a:moveTo>
                  <a:cubicBezTo>
                    <a:pt x="0" y="101"/>
                    <a:pt x="36" y="92"/>
                    <a:pt x="67" y="70"/>
                  </a:cubicBezTo>
                  <a:cubicBezTo>
                    <a:pt x="99" y="50"/>
                    <a:pt x="123" y="19"/>
                    <a:pt x="125" y="15"/>
                  </a:cubicBezTo>
                  <a:cubicBezTo>
                    <a:pt x="131" y="7"/>
                    <a:pt x="136" y="0"/>
                    <a:pt x="138" y="1"/>
                  </a:cubicBezTo>
                  <a:cubicBezTo>
                    <a:pt x="139" y="2"/>
                    <a:pt x="137" y="10"/>
                    <a:pt x="131" y="19"/>
                  </a:cubicBezTo>
                  <a:cubicBezTo>
                    <a:pt x="129" y="23"/>
                    <a:pt x="102" y="54"/>
                    <a:pt x="69" y="73"/>
                  </a:cubicBezTo>
                  <a:cubicBezTo>
                    <a:pt x="37" y="94"/>
                    <a:pt x="0" y="101"/>
                    <a:pt x="0" y="100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41" name="Freeform 658"/>
            <p:cNvSpPr/>
            <p:nvPr/>
          </p:nvSpPr>
          <p:spPr bwMode="auto">
            <a:xfrm>
              <a:off x="5630704" y="806415"/>
              <a:ext cx="110689" cy="117398"/>
            </a:xfrm>
            <a:custGeom>
              <a:avLst/>
              <a:gdLst>
                <a:gd name="T0" fmla="*/ 0 w 37"/>
                <a:gd name="T1" fmla="*/ 39 h 39"/>
                <a:gd name="T2" fmla="*/ 17 w 37"/>
                <a:gd name="T3" fmla="*/ 24 h 39"/>
                <a:gd name="T4" fmla="*/ 31 w 37"/>
                <a:gd name="T5" fmla="*/ 4 h 39"/>
                <a:gd name="T6" fmla="*/ 36 w 37"/>
                <a:gd name="T7" fmla="*/ 1 h 39"/>
                <a:gd name="T8" fmla="*/ 36 w 37"/>
                <a:gd name="T9" fmla="*/ 7 h 39"/>
                <a:gd name="T10" fmla="*/ 19 w 37"/>
                <a:gd name="T11" fmla="*/ 26 h 39"/>
                <a:gd name="T12" fmla="*/ 0 w 37"/>
                <a:gd name="T13" fmla="*/ 3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7" h="39">
                  <a:moveTo>
                    <a:pt x="0" y="39"/>
                  </a:moveTo>
                  <a:cubicBezTo>
                    <a:pt x="0" y="39"/>
                    <a:pt x="10" y="32"/>
                    <a:pt x="17" y="24"/>
                  </a:cubicBezTo>
                  <a:cubicBezTo>
                    <a:pt x="25" y="16"/>
                    <a:pt x="30" y="5"/>
                    <a:pt x="31" y="4"/>
                  </a:cubicBezTo>
                  <a:cubicBezTo>
                    <a:pt x="32" y="2"/>
                    <a:pt x="34" y="0"/>
                    <a:pt x="36" y="1"/>
                  </a:cubicBezTo>
                  <a:cubicBezTo>
                    <a:pt x="37" y="2"/>
                    <a:pt x="37" y="5"/>
                    <a:pt x="36" y="7"/>
                  </a:cubicBezTo>
                  <a:cubicBezTo>
                    <a:pt x="35" y="9"/>
                    <a:pt x="28" y="19"/>
                    <a:pt x="19" y="26"/>
                  </a:cubicBezTo>
                  <a:cubicBezTo>
                    <a:pt x="11" y="34"/>
                    <a:pt x="0" y="39"/>
                    <a:pt x="0" y="39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42" name="Freeform 659"/>
            <p:cNvSpPr/>
            <p:nvPr/>
          </p:nvSpPr>
          <p:spPr bwMode="auto">
            <a:xfrm>
              <a:off x="5627350" y="813124"/>
              <a:ext cx="74911" cy="77147"/>
            </a:xfrm>
            <a:custGeom>
              <a:avLst/>
              <a:gdLst>
                <a:gd name="T0" fmla="*/ 0 w 25"/>
                <a:gd name="T1" fmla="*/ 25 h 26"/>
                <a:gd name="T2" fmla="*/ 19 w 25"/>
                <a:gd name="T3" fmla="*/ 2 h 26"/>
                <a:gd name="T4" fmla="*/ 24 w 25"/>
                <a:gd name="T5" fmla="*/ 1 h 26"/>
                <a:gd name="T6" fmla="*/ 24 w 25"/>
                <a:gd name="T7" fmla="*/ 5 h 26"/>
                <a:gd name="T8" fmla="*/ 0 w 25"/>
                <a:gd name="T9" fmla="*/ 25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" h="26">
                  <a:moveTo>
                    <a:pt x="0" y="25"/>
                  </a:moveTo>
                  <a:cubicBezTo>
                    <a:pt x="0" y="26"/>
                    <a:pt x="19" y="4"/>
                    <a:pt x="19" y="2"/>
                  </a:cubicBezTo>
                  <a:cubicBezTo>
                    <a:pt x="20" y="0"/>
                    <a:pt x="22" y="0"/>
                    <a:pt x="24" y="1"/>
                  </a:cubicBezTo>
                  <a:cubicBezTo>
                    <a:pt x="25" y="2"/>
                    <a:pt x="25" y="4"/>
                    <a:pt x="24" y="5"/>
                  </a:cubicBezTo>
                  <a:cubicBezTo>
                    <a:pt x="24" y="8"/>
                    <a:pt x="0" y="26"/>
                    <a:pt x="0" y="25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43" name="Freeform 660"/>
            <p:cNvSpPr/>
            <p:nvPr/>
          </p:nvSpPr>
          <p:spPr bwMode="auto">
            <a:xfrm>
              <a:off x="5636295" y="538078"/>
              <a:ext cx="275046" cy="259393"/>
            </a:xfrm>
            <a:custGeom>
              <a:avLst/>
              <a:gdLst>
                <a:gd name="T0" fmla="*/ 20 w 92"/>
                <a:gd name="T1" fmla="*/ 58 h 87"/>
                <a:gd name="T2" fmla="*/ 26 w 92"/>
                <a:gd name="T3" fmla="*/ 64 h 87"/>
                <a:gd name="T4" fmla="*/ 42 w 92"/>
                <a:gd name="T5" fmla="*/ 54 h 87"/>
                <a:gd name="T6" fmla="*/ 23 w 92"/>
                <a:gd name="T7" fmla="*/ 36 h 87"/>
                <a:gd name="T8" fmla="*/ 9 w 92"/>
                <a:gd name="T9" fmla="*/ 63 h 87"/>
                <a:gd name="T10" fmla="*/ 37 w 92"/>
                <a:gd name="T11" fmla="*/ 78 h 87"/>
                <a:gd name="T12" fmla="*/ 59 w 92"/>
                <a:gd name="T13" fmla="*/ 57 h 87"/>
                <a:gd name="T14" fmla="*/ 72 w 92"/>
                <a:gd name="T15" fmla="*/ 21 h 87"/>
                <a:gd name="T16" fmla="*/ 91 w 92"/>
                <a:gd name="T17" fmla="*/ 2 h 87"/>
                <a:gd name="T18" fmla="*/ 81 w 92"/>
                <a:gd name="T19" fmla="*/ 24 h 87"/>
                <a:gd name="T20" fmla="*/ 66 w 92"/>
                <a:gd name="T21" fmla="*/ 61 h 87"/>
                <a:gd name="T22" fmla="*/ 38 w 92"/>
                <a:gd name="T23" fmla="*/ 85 h 87"/>
                <a:gd name="T24" fmla="*/ 5 w 92"/>
                <a:gd name="T25" fmla="*/ 65 h 87"/>
                <a:gd name="T26" fmla="*/ 23 w 92"/>
                <a:gd name="T27" fmla="*/ 34 h 87"/>
                <a:gd name="T28" fmla="*/ 44 w 92"/>
                <a:gd name="T29" fmla="*/ 54 h 87"/>
                <a:gd name="T30" fmla="*/ 26 w 92"/>
                <a:gd name="T31" fmla="*/ 64 h 87"/>
                <a:gd name="T32" fmla="*/ 20 w 92"/>
                <a:gd name="T33" fmla="*/ 58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92" h="87">
                  <a:moveTo>
                    <a:pt x="20" y="58"/>
                  </a:moveTo>
                  <a:cubicBezTo>
                    <a:pt x="20" y="58"/>
                    <a:pt x="21" y="61"/>
                    <a:pt x="26" y="64"/>
                  </a:cubicBezTo>
                  <a:cubicBezTo>
                    <a:pt x="31" y="66"/>
                    <a:pt x="41" y="63"/>
                    <a:pt x="42" y="54"/>
                  </a:cubicBezTo>
                  <a:cubicBezTo>
                    <a:pt x="45" y="45"/>
                    <a:pt x="34" y="34"/>
                    <a:pt x="23" y="36"/>
                  </a:cubicBezTo>
                  <a:cubicBezTo>
                    <a:pt x="12" y="38"/>
                    <a:pt x="4" y="52"/>
                    <a:pt x="9" y="63"/>
                  </a:cubicBezTo>
                  <a:cubicBezTo>
                    <a:pt x="14" y="74"/>
                    <a:pt x="26" y="81"/>
                    <a:pt x="37" y="78"/>
                  </a:cubicBezTo>
                  <a:cubicBezTo>
                    <a:pt x="48" y="76"/>
                    <a:pt x="55" y="66"/>
                    <a:pt x="59" y="57"/>
                  </a:cubicBezTo>
                  <a:cubicBezTo>
                    <a:pt x="66" y="39"/>
                    <a:pt x="70" y="23"/>
                    <a:pt x="72" y="21"/>
                  </a:cubicBezTo>
                  <a:cubicBezTo>
                    <a:pt x="78" y="6"/>
                    <a:pt x="90" y="0"/>
                    <a:pt x="91" y="2"/>
                  </a:cubicBezTo>
                  <a:cubicBezTo>
                    <a:pt x="92" y="5"/>
                    <a:pt x="85" y="12"/>
                    <a:pt x="81" y="24"/>
                  </a:cubicBezTo>
                  <a:cubicBezTo>
                    <a:pt x="78" y="27"/>
                    <a:pt x="74" y="41"/>
                    <a:pt x="66" y="61"/>
                  </a:cubicBezTo>
                  <a:cubicBezTo>
                    <a:pt x="61" y="70"/>
                    <a:pt x="53" y="82"/>
                    <a:pt x="38" y="85"/>
                  </a:cubicBezTo>
                  <a:cubicBezTo>
                    <a:pt x="24" y="87"/>
                    <a:pt x="10" y="78"/>
                    <a:pt x="5" y="65"/>
                  </a:cubicBezTo>
                  <a:cubicBezTo>
                    <a:pt x="0" y="51"/>
                    <a:pt x="10" y="35"/>
                    <a:pt x="23" y="34"/>
                  </a:cubicBezTo>
                  <a:cubicBezTo>
                    <a:pt x="36" y="31"/>
                    <a:pt x="47" y="44"/>
                    <a:pt x="44" y="54"/>
                  </a:cubicBezTo>
                  <a:cubicBezTo>
                    <a:pt x="41" y="64"/>
                    <a:pt x="31" y="67"/>
                    <a:pt x="26" y="64"/>
                  </a:cubicBezTo>
                  <a:cubicBezTo>
                    <a:pt x="21" y="61"/>
                    <a:pt x="20" y="58"/>
                    <a:pt x="20" y="58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44" name="Freeform 661"/>
            <p:cNvSpPr/>
            <p:nvPr/>
          </p:nvSpPr>
          <p:spPr bwMode="auto">
            <a:xfrm>
              <a:off x="3485126" y="1440362"/>
              <a:ext cx="1083411" cy="1053223"/>
            </a:xfrm>
            <a:custGeom>
              <a:avLst/>
              <a:gdLst>
                <a:gd name="T0" fmla="*/ 117 w 363"/>
                <a:gd name="T1" fmla="*/ 170 h 352"/>
                <a:gd name="T2" fmla="*/ 241 w 363"/>
                <a:gd name="T3" fmla="*/ 96 h 352"/>
                <a:gd name="T4" fmla="*/ 307 w 363"/>
                <a:gd name="T5" fmla="*/ 64 h 352"/>
                <a:gd name="T6" fmla="*/ 363 w 363"/>
                <a:gd name="T7" fmla="*/ 0 h 352"/>
                <a:gd name="T8" fmla="*/ 321 w 363"/>
                <a:gd name="T9" fmla="*/ 51 h 352"/>
                <a:gd name="T10" fmla="*/ 183 w 363"/>
                <a:gd name="T11" fmla="*/ 112 h 352"/>
                <a:gd name="T12" fmla="*/ 122 w 363"/>
                <a:gd name="T13" fmla="*/ 152 h 352"/>
                <a:gd name="T14" fmla="*/ 70 w 363"/>
                <a:gd name="T15" fmla="*/ 207 h 352"/>
                <a:gd name="T16" fmla="*/ 0 w 363"/>
                <a:gd name="T17" fmla="*/ 350 h 352"/>
                <a:gd name="T18" fmla="*/ 117 w 363"/>
                <a:gd name="T19" fmla="*/ 170 h 3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63" h="352">
                  <a:moveTo>
                    <a:pt x="117" y="170"/>
                  </a:moveTo>
                  <a:cubicBezTo>
                    <a:pt x="149" y="140"/>
                    <a:pt x="198" y="115"/>
                    <a:pt x="241" y="96"/>
                  </a:cubicBezTo>
                  <a:cubicBezTo>
                    <a:pt x="262" y="85"/>
                    <a:pt x="284" y="77"/>
                    <a:pt x="307" y="64"/>
                  </a:cubicBezTo>
                  <a:cubicBezTo>
                    <a:pt x="329" y="52"/>
                    <a:pt x="353" y="33"/>
                    <a:pt x="363" y="0"/>
                  </a:cubicBezTo>
                  <a:cubicBezTo>
                    <a:pt x="363" y="0"/>
                    <a:pt x="356" y="29"/>
                    <a:pt x="321" y="51"/>
                  </a:cubicBezTo>
                  <a:cubicBezTo>
                    <a:pt x="287" y="73"/>
                    <a:pt x="232" y="86"/>
                    <a:pt x="183" y="112"/>
                  </a:cubicBezTo>
                  <a:cubicBezTo>
                    <a:pt x="163" y="123"/>
                    <a:pt x="141" y="136"/>
                    <a:pt x="122" y="152"/>
                  </a:cubicBezTo>
                  <a:cubicBezTo>
                    <a:pt x="102" y="168"/>
                    <a:pt x="84" y="187"/>
                    <a:pt x="70" y="207"/>
                  </a:cubicBezTo>
                  <a:cubicBezTo>
                    <a:pt x="43" y="245"/>
                    <a:pt x="19" y="287"/>
                    <a:pt x="0" y="350"/>
                  </a:cubicBezTo>
                  <a:cubicBezTo>
                    <a:pt x="0" y="352"/>
                    <a:pt x="34" y="242"/>
                    <a:pt x="117" y="170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45" name="Freeform 662"/>
            <p:cNvSpPr/>
            <p:nvPr/>
          </p:nvSpPr>
          <p:spPr bwMode="auto">
            <a:xfrm>
              <a:off x="3855207" y="1736651"/>
              <a:ext cx="403624" cy="682024"/>
            </a:xfrm>
            <a:custGeom>
              <a:avLst/>
              <a:gdLst>
                <a:gd name="T0" fmla="*/ 61 w 135"/>
                <a:gd name="T1" fmla="*/ 189 h 228"/>
                <a:gd name="T2" fmla="*/ 45 w 135"/>
                <a:gd name="T3" fmla="*/ 180 h 228"/>
                <a:gd name="T4" fmla="*/ 59 w 135"/>
                <a:gd name="T5" fmla="*/ 138 h 228"/>
                <a:gd name="T6" fmla="*/ 109 w 135"/>
                <a:gd name="T7" fmla="*/ 175 h 228"/>
                <a:gd name="T8" fmla="*/ 50 w 135"/>
                <a:gd name="T9" fmla="*/ 221 h 228"/>
                <a:gd name="T10" fmla="*/ 1 w 135"/>
                <a:gd name="T11" fmla="*/ 157 h 228"/>
                <a:gd name="T12" fmla="*/ 21 w 135"/>
                <a:gd name="T13" fmla="*/ 83 h 228"/>
                <a:gd name="T14" fmla="*/ 82 w 135"/>
                <a:gd name="T15" fmla="*/ 22 h 228"/>
                <a:gd name="T16" fmla="*/ 134 w 135"/>
                <a:gd name="T17" fmla="*/ 2 h 228"/>
                <a:gd name="T18" fmla="*/ 87 w 135"/>
                <a:gd name="T19" fmla="*/ 30 h 228"/>
                <a:gd name="T20" fmla="*/ 27 w 135"/>
                <a:gd name="T21" fmla="*/ 87 h 228"/>
                <a:gd name="T22" fmla="*/ 7 w 135"/>
                <a:gd name="T23" fmla="*/ 157 h 228"/>
                <a:gd name="T24" fmla="*/ 51 w 135"/>
                <a:gd name="T25" fmla="*/ 217 h 228"/>
                <a:gd name="T26" fmla="*/ 106 w 135"/>
                <a:gd name="T27" fmla="*/ 175 h 228"/>
                <a:gd name="T28" fmla="*/ 60 w 135"/>
                <a:gd name="T29" fmla="*/ 139 h 228"/>
                <a:gd name="T30" fmla="*/ 46 w 135"/>
                <a:gd name="T31" fmla="*/ 180 h 228"/>
                <a:gd name="T32" fmla="*/ 61 w 135"/>
                <a:gd name="T33" fmla="*/ 189 h 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35" h="228">
                  <a:moveTo>
                    <a:pt x="61" y="189"/>
                  </a:moveTo>
                  <a:cubicBezTo>
                    <a:pt x="61" y="189"/>
                    <a:pt x="53" y="190"/>
                    <a:pt x="45" y="180"/>
                  </a:cubicBezTo>
                  <a:cubicBezTo>
                    <a:pt x="37" y="171"/>
                    <a:pt x="39" y="147"/>
                    <a:pt x="59" y="138"/>
                  </a:cubicBezTo>
                  <a:cubicBezTo>
                    <a:pt x="79" y="128"/>
                    <a:pt x="110" y="147"/>
                    <a:pt x="109" y="175"/>
                  </a:cubicBezTo>
                  <a:cubicBezTo>
                    <a:pt x="110" y="203"/>
                    <a:pt x="80" y="228"/>
                    <a:pt x="50" y="221"/>
                  </a:cubicBezTo>
                  <a:cubicBezTo>
                    <a:pt x="19" y="216"/>
                    <a:pt x="1" y="184"/>
                    <a:pt x="1" y="157"/>
                  </a:cubicBezTo>
                  <a:cubicBezTo>
                    <a:pt x="0" y="129"/>
                    <a:pt x="9" y="103"/>
                    <a:pt x="21" y="83"/>
                  </a:cubicBezTo>
                  <a:cubicBezTo>
                    <a:pt x="45" y="43"/>
                    <a:pt x="76" y="26"/>
                    <a:pt x="82" y="22"/>
                  </a:cubicBezTo>
                  <a:cubicBezTo>
                    <a:pt x="108" y="5"/>
                    <a:pt x="133" y="0"/>
                    <a:pt x="134" y="2"/>
                  </a:cubicBezTo>
                  <a:cubicBezTo>
                    <a:pt x="135" y="5"/>
                    <a:pt x="112" y="14"/>
                    <a:pt x="87" y="30"/>
                  </a:cubicBezTo>
                  <a:cubicBezTo>
                    <a:pt x="81" y="34"/>
                    <a:pt x="51" y="50"/>
                    <a:pt x="27" y="87"/>
                  </a:cubicBezTo>
                  <a:cubicBezTo>
                    <a:pt x="16" y="106"/>
                    <a:pt x="7" y="130"/>
                    <a:pt x="7" y="157"/>
                  </a:cubicBezTo>
                  <a:cubicBezTo>
                    <a:pt x="7" y="182"/>
                    <a:pt x="23" y="211"/>
                    <a:pt x="51" y="217"/>
                  </a:cubicBezTo>
                  <a:cubicBezTo>
                    <a:pt x="78" y="224"/>
                    <a:pt x="106" y="201"/>
                    <a:pt x="106" y="175"/>
                  </a:cubicBezTo>
                  <a:cubicBezTo>
                    <a:pt x="108" y="149"/>
                    <a:pt x="79" y="131"/>
                    <a:pt x="60" y="139"/>
                  </a:cubicBezTo>
                  <a:cubicBezTo>
                    <a:pt x="40" y="147"/>
                    <a:pt x="38" y="171"/>
                    <a:pt x="46" y="180"/>
                  </a:cubicBezTo>
                  <a:cubicBezTo>
                    <a:pt x="53" y="189"/>
                    <a:pt x="61" y="189"/>
                    <a:pt x="61" y="189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46" name="Freeform 663"/>
            <p:cNvSpPr/>
            <p:nvPr/>
          </p:nvSpPr>
          <p:spPr bwMode="auto">
            <a:xfrm>
              <a:off x="3456056" y="1925605"/>
              <a:ext cx="468472" cy="1100182"/>
            </a:xfrm>
            <a:custGeom>
              <a:avLst/>
              <a:gdLst>
                <a:gd name="T0" fmla="*/ 3 w 157"/>
                <a:gd name="T1" fmla="*/ 368 h 368"/>
                <a:gd name="T2" fmla="*/ 3 w 157"/>
                <a:gd name="T3" fmla="*/ 314 h 368"/>
                <a:gd name="T4" fmla="*/ 30 w 157"/>
                <a:gd name="T5" fmla="*/ 197 h 368"/>
                <a:gd name="T6" fmla="*/ 82 w 157"/>
                <a:gd name="T7" fmla="*/ 84 h 368"/>
                <a:gd name="T8" fmla="*/ 122 w 157"/>
                <a:gd name="T9" fmla="*/ 30 h 368"/>
                <a:gd name="T10" fmla="*/ 155 w 157"/>
                <a:gd name="T11" fmla="*/ 2 h 368"/>
                <a:gd name="T12" fmla="*/ 127 w 157"/>
                <a:gd name="T13" fmla="*/ 34 h 368"/>
                <a:gd name="T14" fmla="*/ 87 w 157"/>
                <a:gd name="T15" fmla="*/ 87 h 368"/>
                <a:gd name="T16" fmla="*/ 33 w 157"/>
                <a:gd name="T17" fmla="*/ 198 h 368"/>
                <a:gd name="T18" fmla="*/ 5 w 157"/>
                <a:gd name="T19" fmla="*/ 315 h 368"/>
                <a:gd name="T20" fmla="*/ 3 w 157"/>
                <a:gd name="T21" fmla="*/ 368 h 3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57" h="368">
                  <a:moveTo>
                    <a:pt x="3" y="368"/>
                  </a:moveTo>
                  <a:cubicBezTo>
                    <a:pt x="3" y="368"/>
                    <a:pt x="0" y="347"/>
                    <a:pt x="3" y="314"/>
                  </a:cubicBezTo>
                  <a:cubicBezTo>
                    <a:pt x="6" y="282"/>
                    <a:pt x="15" y="239"/>
                    <a:pt x="30" y="197"/>
                  </a:cubicBezTo>
                  <a:cubicBezTo>
                    <a:pt x="44" y="155"/>
                    <a:pt x="64" y="114"/>
                    <a:pt x="82" y="84"/>
                  </a:cubicBezTo>
                  <a:cubicBezTo>
                    <a:pt x="101" y="54"/>
                    <a:pt x="118" y="34"/>
                    <a:pt x="122" y="30"/>
                  </a:cubicBezTo>
                  <a:cubicBezTo>
                    <a:pt x="138" y="11"/>
                    <a:pt x="154" y="0"/>
                    <a:pt x="155" y="2"/>
                  </a:cubicBezTo>
                  <a:cubicBezTo>
                    <a:pt x="157" y="3"/>
                    <a:pt x="142" y="16"/>
                    <a:pt x="127" y="34"/>
                  </a:cubicBezTo>
                  <a:cubicBezTo>
                    <a:pt x="123" y="39"/>
                    <a:pt x="106" y="58"/>
                    <a:pt x="87" y="87"/>
                  </a:cubicBezTo>
                  <a:cubicBezTo>
                    <a:pt x="68" y="117"/>
                    <a:pt x="48" y="157"/>
                    <a:pt x="33" y="198"/>
                  </a:cubicBezTo>
                  <a:cubicBezTo>
                    <a:pt x="17" y="240"/>
                    <a:pt x="8" y="282"/>
                    <a:pt x="5" y="315"/>
                  </a:cubicBezTo>
                  <a:cubicBezTo>
                    <a:pt x="1" y="347"/>
                    <a:pt x="3" y="368"/>
                    <a:pt x="3" y="368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47" name="Freeform 664"/>
            <p:cNvSpPr/>
            <p:nvPr/>
          </p:nvSpPr>
          <p:spPr bwMode="auto">
            <a:xfrm>
              <a:off x="3613704" y="2086607"/>
              <a:ext cx="235913" cy="458409"/>
            </a:xfrm>
            <a:custGeom>
              <a:avLst/>
              <a:gdLst>
                <a:gd name="T0" fmla="*/ 0 w 79"/>
                <a:gd name="T1" fmla="*/ 153 h 153"/>
                <a:gd name="T2" fmla="*/ 21 w 79"/>
                <a:gd name="T3" fmla="*/ 82 h 153"/>
                <a:gd name="T4" fmla="*/ 64 w 79"/>
                <a:gd name="T5" fmla="*/ 12 h 153"/>
                <a:gd name="T6" fmla="*/ 78 w 79"/>
                <a:gd name="T7" fmla="*/ 0 h 153"/>
                <a:gd name="T8" fmla="*/ 68 w 79"/>
                <a:gd name="T9" fmla="*/ 16 h 153"/>
                <a:gd name="T10" fmla="*/ 24 w 79"/>
                <a:gd name="T11" fmla="*/ 83 h 153"/>
                <a:gd name="T12" fmla="*/ 0 w 79"/>
                <a:gd name="T13" fmla="*/ 153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9" h="153">
                  <a:moveTo>
                    <a:pt x="0" y="153"/>
                  </a:moveTo>
                  <a:cubicBezTo>
                    <a:pt x="0" y="153"/>
                    <a:pt x="6" y="117"/>
                    <a:pt x="21" y="82"/>
                  </a:cubicBezTo>
                  <a:cubicBezTo>
                    <a:pt x="36" y="47"/>
                    <a:pt x="60" y="16"/>
                    <a:pt x="64" y="12"/>
                  </a:cubicBezTo>
                  <a:cubicBezTo>
                    <a:pt x="70" y="5"/>
                    <a:pt x="77" y="0"/>
                    <a:pt x="78" y="0"/>
                  </a:cubicBezTo>
                  <a:cubicBezTo>
                    <a:pt x="79" y="2"/>
                    <a:pt x="75" y="9"/>
                    <a:pt x="68" y="16"/>
                  </a:cubicBezTo>
                  <a:cubicBezTo>
                    <a:pt x="65" y="20"/>
                    <a:pt x="40" y="49"/>
                    <a:pt x="24" y="83"/>
                  </a:cubicBezTo>
                  <a:cubicBezTo>
                    <a:pt x="7" y="117"/>
                    <a:pt x="0" y="153"/>
                    <a:pt x="0" y="153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48" name="Freeform 665"/>
            <p:cNvSpPr/>
            <p:nvPr/>
          </p:nvSpPr>
          <p:spPr bwMode="auto">
            <a:xfrm>
              <a:off x="3697559" y="2191706"/>
              <a:ext cx="125224" cy="221378"/>
            </a:xfrm>
            <a:custGeom>
              <a:avLst/>
              <a:gdLst>
                <a:gd name="T0" fmla="*/ 0 w 42"/>
                <a:gd name="T1" fmla="*/ 74 h 74"/>
                <a:gd name="T2" fmla="*/ 13 w 42"/>
                <a:gd name="T3" fmla="*/ 41 h 74"/>
                <a:gd name="T4" fmla="*/ 33 w 42"/>
                <a:gd name="T5" fmla="*/ 6 h 74"/>
                <a:gd name="T6" fmla="*/ 41 w 42"/>
                <a:gd name="T7" fmla="*/ 1 h 74"/>
                <a:gd name="T8" fmla="*/ 38 w 42"/>
                <a:gd name="T9" fmla="*/ 10 h 74"/>
                <a:gd name="T10" fmla="*/ 15 w 42"/>
                <a:gd name="T11" fmla="*/ 42 h 74"/>
                <a:gd name="T12" fmla="*/ 0 w 42"/>
                <a:gd name="T13" fmla="*/ 74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2" h="74">
                  <a:moveTo>
                    <a:pt x="0" y="74"/>
                  </a:moveTo>
                  <a:cubicBezTo>
                    <a:pt x="0" y="74"/>
                    <a:pt x="5" y="57"/>
                    <a:pt x="13" y="41"/>
                  </a:cubicBezTo>
                  <a:cubicBezTo>
                    <a:pt x="21" y="24"/>
                    <a:pt x="31" y="8"/>
                    <a:pt x="33" y="6"/>
                  </a:cubicBezTo>
                  <a:cubicBezTo>
                    <a:pt x="36" y="2"/>
                    <a:pt x="40" y="0"/>
                    <a:pt x="41" y="1"/>
                  </a:cubicBezTo>
                  <a:cubicBezTo>
                    <a:pt x="42" y="2"/>
                    <a:pt x="41" y="6"/>
                    <a:pt x="38" y="10"/>
                  </a:cubicBezTo>
                  <a:cubicBezTo>
                    <a:pt x="36" y="12"/>
                    <a:pt x="24" y="26"/>
                    <a:pt x="15" y="42"/>
                  </a:cubicBezTo>
                  <a:cubicBezTo>
                    <a:pt x="6" y="58"/>
                    <a:pt x="0" y="74"/>
                    <a:pt x="0" y="74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49" name="Freeform 666"/>
            <p:cNvSpPr/>
            <p:nvPr/>
          </p:nvSpPr>
          <p:spPr bwMode="auto">
            <a:xfrm>
              <a:off x="3745636" y="2248727"/>
              <a:ext cx="91682" cy="164357"/>
            </a:xfrm>
            <a:custGeom>
              <a:avLst/>
              <a:gdLst>
                <a:gd name="T0" fmla="*/ 0 w 31"/>
                <a:gd name="T1" fmla="*/ 55 h 55"/>
                <a:gd name="T2" fmla="*/ 9 w 31"/>
                <a:gd name="T3" fmla="*/ 31 h 55"/>
                <a:gd name="T4" fmla="*/ 24 w 31"/>
                <a:gd name="T5" fmla="*/ 5 h 55"/>
                <a:gd name="T6" fmla="*/ 30 w 31"/>
                <a:gd name="T7" fmla="*/ 1 h 55"/>
                <a:gd name="T8" fmla="*/ 28 w 31"/>
                <a:gd name="T9" fmla="*/ 8 h 55"/>
                <a:gd name="T10" fmla="*/ 11 w 31"/>
                <a:gd name="T11" fmla="*/ 31 h 55"/>
                <a:gd name="T12" fmla="*/ 0 w 31"/>
                <a:gd name="T13" fmla="*/ 55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1" h="55">
                  <a:moveTo>
                    <a:pt x="0" y="55"/>
                  </a:moveTo>
                  <a:cubicBezTo>
                    <a:pt x="0" y="55"/>
                    <a:pt x="3" y="43"/>
                    <a:pt x="9" y="31"/>
                  </a:cubicBezTo>
                  <a:cubicBezTo>
                    <a:pt x="15" y="18"/>
                    <a:pt x="23" y="6"/>
                    <a:pt x="24" y="5"/>
                  </a:cubicBezTo>
                  <a:cubicBezTo>
                    <a:pt x="26" y="2"/>
                    <a:pt x="29" y="0"/>
                    <a:pt x="30" y="1"/>
                  </a:cubicBezTo>
                  <a:cubicBezTo>
                    <a:pt x="31" y="2"/>
                    <a:pt x="30" y="5"/>
                    <a:pt x="28" y="8"/>
                  </a:cubicBezTo>
                  <a:cubicBezTo>
                    <a:pt x="26" y="9"/>
                    <a:pt x="18" y="20"/>
                    <a:pt x="11" y="31"/>
                  </a:cubicBezTo>
                  <a:cubicBezTo>
                    <a:pt x="4" y="43"/>
                    <a:pt x="0" y="55"/>
                    <a:pt x="0" y="55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50" name="Freeform 667"/>
            <p:cNvSpPr/>
            <p:nvPr/>
          </p:nvSpPr>
          <p:spPr bwMode="auto">
            <a:xfrm>
              <a:off x="3790359" y="2293450"/>
              <a:ext cx="59258" cy="107335"/>
            </a:xfrm>
            <a:custGeom>
              <a:avLst/>
              <a:gdLst>
                <a:gd name="T0" fmla="*/ 0 w 20"/>
                <a:gd name="T1" fmla="*/ 36 h 36"/>
                <a:gd name="T2" fmla="*/ 6 w 20"/>
                <a:gd name="T3" fmla="*/ 20 h 36"/>
                <a:gd name="T4" fmla="*/ 16 w 20"/>
                <a:gd name="T5" fmla="*/ 3 h 36"/>
                <a:gd name="T6" fmla="*/ 20 w 20"/>
                <a:gd name="T7" fmla="*/ 0 h 36"/>
                <a:gd name="T8" fmla="*/ 18 w 20"/>
                <a:gd name="T9" fmla="*/ 5 h 36"/>
                <a:gd name="T10" fmla="*/ 7 w 20"/>
                <a:gd name="T11" fmla="*/ 20 h 36"/>
                <a:gd name="T12" fmla="*/ 0 w 20"/>
                <a:gd name="T13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" h="36">
                  <a:moveTo>
                    <a:pt x="0" y="36"/>
                  </a:moveTo>
                  <a:cubicBezTo>
                    <a:pt x="0" y="36"/>
                    <a:pt x="2" y="27"/>
                    <a:pt x="6" y="20"/>
                  </a:cubicBezTo>
                  <a:cubicBezTo>
                    <a:pt x="9" y="11"/>
                    <a:pt x="15" y="4"/>
                    <a:pt x="16" y="3"/>
                  </a:cubicBezTo>
                  <a:cubicBezTo>
                    <a:pt x="17" y="1"/>
                    <a:pt x="19" y="0"/>
                    <a:pt x="20" y="0"/>
                  </a:cubicBezTo>
                  <a:cubicBezTo>
                    <a:pt x="20" y="1"/>
                    <a:pt x="19" y="3"/>
                    <a:pt x="18" y="5"/>
                  </a:cubicBezTo>
                  <a:cubicBezTo>
                    <a:pt x="17" y="6"/>
                    <a:pt x="11" y="12"/>
                    <a:pt x="7" y="20"/>
                  </a:cubicBezTo>
                  <a:cubicBezTo>
                    <a:pt x="3" y="28"/>
                    <a:pt x="0" y="36"/>
                    <a:pt x="0" y="36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51" name="Freeform 668"/>
            <p:cNvSpPr/>
            <p:nvPr/>
          </p:nvSpPr>
          <p:spPr bwMode="auto">
            <a:xfrm>
              <a:off x="4285665" y="1500737"/>
              <a:ext cx="300761" cy="466236"/>
            </a:xfrm>
            <a:custGeom>
              <a:avLst/>
              <a:gdLst>
                <a:gd name="T0" fmla="*/ 49 w 101"/>
                <a:gd name="T1" fmla="*/ 130 h 156"/>
                <a:gd name="T2" fmla="*/ 37 w 101"/>
                <a:gd name="T3" fmla="*/ 124 h 156"/>
                <a:gd name="T4" fmla="*/ 43 w 101"/>
                <a:gd name="T5" fmla="*/ 93 h 156"/>
                <a:gd name="T6" fmla="*/ 82 w 101"/>
                <a:gd name="T7" fmla="*/ 115 h 156"/>
                <a:gd name="T8" fmla="*/ 45 w 101"/>
                <a:gd name="T9" fmla="*/ 154 h 156"/>
                <a:gd name="T10" fmla="*/ 2 w 101"/>
                <a:gd name="T11" fmla="*/ 115 h 156"/>
                <a:gd name="T12" fmla="*/ 25 w 101"/>
                <a:gd name="T13" fmla="*/ 65 h 156"/>
                <a:gd name="T14" fmla="*/ 72 w 101"/>
                <a:gd name="T15" fmla="*/ 28 h 156"/>
                <a:gd name="T16" fmla="*/ 98 w 101"/>
                <a:gd name="T17" fmla="*/ 0 h 156"/>
                <a:gd name="T18" fmla="*/ 78 w 101"/>
                <a:gd name="T19" fmla="*/ 35 h 156"/>
                <a:gd name="T20" fmla="*/ 30 w 101"/>
                <a:gd name="T21" fmla="*/ 71 h 156"/>
                <a:gd name="T22" fmla="*/ 8 w 101"/>
                <a:gd name="T23" fmla="*/ 114 h 156"/>
                <a:gd name="T24" fmla="*/ 45 w 101"/>
                <a:gd name="T25" fmla="*/ 150 h 156"/>
                <a:gd name="T26" fmla="*/ 80 w 101"/>
                <a:gd name="T27" fmla="*/ 116 h 156"/>
                <a:gd name="T28" fmla="*/ 44 w 101"/>
                <a:gd name="T29" fmla="*/ 95 h 156"/>
                <a:gd name="T30" fmla="*/ 37 w 101"/>
                <a:gd name="T31" fmla="*/ 124 h 156"/>
                <a:gd name="T32" fmla="*/ 49 w 101"/>
                <a:gd name="T33" fmla="*/ 130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01" h="156">
                  <a:moveTo>
                    <a:pt x="49" y="130"/>
                  </a:moveTo>
                  <a:cubicBezTo>
                    <a:pt x="49" y="130"/>
                    <a:pt x="43" y="131"/>
                    <a:pt x="37" y="124"/>
                  </a:cubicBezTo>
                  <a:cubicBezTo>
                    <a:pt x="30" y="119"/>
                    <a:pt x="30" y="101"/>
                    <a:pt x="43" y="93"/>
                  </a:cubicBezTo>
                  <a:cubicBezTo>
                    <a:pt x="57" y="85"/>
                    <a:pt x="80" y="95"/>
                    <a:pt x="82" y="115"/>
                  </a:cubicBezTo>
                  <a:cubicBezTo>
                    <a:pt x="85" y="135"/>
                    <a:pt x="67" y="156"/>
                    <a:pt x="45" y="154"/>
                  </a:cubicBezTo>
                  <a:cubicBezTo>
                    <a:pt x="23" y="154"/>
                    <a:pt x="4" y="136"/>
                    <a:pt x="2" y="115"/>
                  </a:cubicBezTo>
                  <a:cubicBezTo>
                    <a:pt x="0" y="94"/>
                    <a:pt x="13" y="76"/>
                    <a:pt x="25" y="65"/>
                  </a:cubicBezTo>
                  <a:cubicBezTo>
                    <a:pt x="50" y="44"/>
                    <a:pt x="69" y="32"/>
                    <a:pt x="72" y="28"/>
                  </a:cubicBezTo>
                  <a:cubicBezTo>
                    <a:pt x="89" y="14"/>
                    <a:pt x="96" y="0"/>
                    <a:pt x="98" y="0"/>
                  </a:cubicBezTo>
                  <a:cubicBezTo>
                    <a:pt x="101" y="0"/>
                    <a:pt x="96" y="20"/>
                    <a:pt x="78" y="35"/>
                  </a:cubicBezTo>
                  <a:cubicBezTo>
                    <a:pt x="75" y="39"/>
                    <a:pt x="54" y="52"/>
                    <a:pt x="30" y="71"/>
                  </a:cubicBezTo>
                  <a:cubicBezTo>
                    <a:pt x="19" y="81"/>
                    <a:pt x="7" y="96"/>
                    <a:pt x="8" y="114"/>
                  </a:cubicBezTo>
                  <a:cubicBezTo>
                    <a:pt x="10" y="132"/>
                    <a:pt x="26" y="149"/>
                    <a:pt x="45" y="150"/>
                  </a:cubicBezTo>
                  <a:cubicBezTo>
                    <a:pt x="64" y="152"/>
                    <a:pt x="82" y="133"/>
                    <a:pt x="80" y="116"/>
                  </a:cubicBezTo>
                  <a:cubicBezTo>
                    <a:pt x="78" y="97"/>
                    <a:pt x="57" y="87"/>
                    <a:pt x="44" y="95"/>
                  </a:cubicBezTo>
                  <a:cubicBezTo>
                    <a:pt x="31" y="102"/>
                    <a:pt x="31" y="118"/>
                    <a:pt x="37" y="124"/>
                  </a:cubicBezTo>
                  <a:cubicBezTo>
                    <a:pt x="43" y="131"/>
                    <a:pt x="49" y="130"/>
                    <a:pt x="49" y="130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52" name="Freeform 669"/>
            <p:cNvSpPr/>
            <p:nvPr/>
          </p:nvSpPr>
          <p:spPr bwMode="auto">
            <a:xfrm>
              <a:off x="3572335" y="2334819"/>
              <a:ext cx="504250" cy="421513"/>
            </a:xfrm>
            <a:custGeom>
              <a:avLst/>
              <a:gdLst>
                <a:gd name="T0" fmla="*/ 1 w 169"/>
                <a:gd name="T1" fmla="*/ 141 h 141"/>
                <a:gd name="T2" fmla="*/ 69 w 169"/>
                <a:gd name="T3" fmla="*/ 57 h 141"/>
                <a:gd name="T4" fmla="*/ 86 w 169"/>
                <a:gd name="T5" fmla="*/ 19 h 141"/>
                <a:gd name="T6" fmla="*/ 93 w 169"/>
                <a:gd name="T7" fmla="*/ 1 h 141"/>
                <a:gd name="T8" fmla="*/ 93 w 169"/>
                <a:gd name="T9" fmla="*/ 1 h 141"/>
                <a:gd name="T10" fmla="*/ 93 w 169"/>
                <a:gd name="T11" fmla="*/ 1 h 141"/>
                <a:gd name="T12" fmla="*/ 93 w 169"/>
                <a:gd name="T13" fmla="*/ 0 h 141"/>
                <a:gd name="T14" fmla="*/ 98 w 169"/>
                <a:gd name="T15" fmla="*/ 0 h 141"/>
                <a:gd name="T16" fmla="*/ 98 w 169"/>
                <a:gd name="T17" fmla="*/ 0 h 141"/>
                <a:gd name="T18" fmla="*/ 99 w 169"/>
                <a:gd name="T19" fmla="*/ 1 h 141"/>
                <a:gd name="T20" fmla="*/ 100 w 169"/>
                <a:gd name="T21" fmla="*/ 3 h 141"/>
                <a:gd name="T22" fmla="*/ 103 w 169"/>
                <a:gd name="T23" fmla="*/ 6 h 141"/>
                <a:gd name="T24" fmla="*/ 108 w 169"/>
                <a:gd name="T25" fmla="*/ 13 h 141"/>
                <a:gd name="T26" fmla="*/ 141 w 169"/>
                <a:gd name="T27" fmla="*/ 32 h 141"/>
                <a:gd name="T28" fmla="*/ 168 w 169"/>
                <a:gd name="T29" fmla="*/ 33 h 141"/>
                <a:gd name="T30" fmla="*/ 140 w 169"/>
                <a:gd name="T31" fmla="*/ 40 h 141"/>
                <a:gd name="T32" fmla="*/ 103 w 169"/>
                <a:gd name="T33" fmla="*/ 17 h 141"/>
                <a:gd name="T34" fmla="*/ 97 w 169"/>
                <a:gd name="T35" fmla="*/ 10 h 141"/>
                <a:gd name="T36" fmla="*/ 95 w 169"/>
                <a:gd name="T37" fmla="*/ 6 h 141"/>
                <a:gd name="T38" fmla="*/ 94 w 169"/>
                <a:gd name="T39" fmla="*/ 4 h 141"/>
                <a:gd name="T40" fmla="*/ 93 w 169"/>
                <a:gd name="T41" fmla="*/ 3 h 141"/>
                <a:gd name="T42" fmla="*/ 93 w 169"/>
                <a:gd name="T43" fmla="*/ 3 h 141"/>
                <a:gd name="T44" fmla="*/ 99 w 169"/>
                <a:gd name="T45" fmla="*/ 2 h 141"/>
                <a:gd name="T46" fmla="*/ 98 w 169"/>
                <a:gd name="T47" fmla="*/ 3 h 141"/>
                <a:gd name="T48" fmla="*/ 98 w 169"/>
                <a:gd name="T49" fmla="*/ 3 h 141"/>
                <a:gd name="T50" fmla="*/ 98 w 169"/>
                <a:gd name="T51" fmla="*/ 4 h 141"/>
                <a:gd name="T52" fmla="*/ 91 w 169"/>
                <a:gd name="T53" fmla="*/ 21 h 141"/>
                <a:gd name="T54" fmla="*/ 73 w 169"/>
                <a:gd name="T55" fmla="*/ 59 h 141"/>
                <a:gd name="T56" fmla="*/ 1 w 169"/>
                <a:gd name="T57" fmla="*/ 141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69" h="141">
                  <a:moveTo>
                    <a:pt x="1" y="141"/>
                  </a:moveTo>
                  <a:cubicBezTo>
                    <a:pt x="0" y="141"/>
                    <a:pt x="45" y="108"/>
                    <a:pt x="69" y="57"/>
                  </a:cubicBezTo>
                  <a:cubicBezTo>
                    <a:pt x="76" y="45"/>
                    <a:pt x="81" y="32"/>
                    <a:pt x="86" y="19"/>
                  </a:cubicBezTo>
                  <a:cubicBezTo>
                    <a:pt x="88" y="13"/>
                    <a:pt x="91" y="7"/>
                    <a:pt x="93" y="1"/>
                  </a:cubicBezTo>
                  <a:cubicBezTo>
                    <a:pt x="93" y="1"/>
                    <a:pt x="93" y="1"/>
                    <a:pt x="93" y="1"/>
                  </a:cubicBezTo>
                  <a:cubicBezTo>
                    <a:pt x="93" y="1"/>
                    <a:pt x="93" y="1"/>
                    <a:pt x="93" y="1"/>
                  </a:cubicBezTo>
                  <a:cubicBezTo>
                    <a:pt x="93" y="0"/>
                    <a:pt x="93" y="0"/>
                    <a:pt x="93" y="0"/>
                  </a:cubicBezTo>
                  <a:cubicBezTo>
                    <a:pt x="104" y="0"/>
                    <a:pt x="96" y="0"/>
                    <a:pt x="98" y="0"/>
                  </a:cubicBezTo>
                  <a:cubicBezTo>
                    <a:pt x="98" y="0"/>
                    <a:pt x="98" y="0"/>
                    <a:pt x="98" y="0"/>
                  </a:cubicBezTo>
                  <a:cubicBezTo>
                    <a:pt x="99" y="1"/>
                    <a:pt x="99" y="1"/>
                    <a:pt x="99" y="1"/>
                  </a:cubicBezTo>
                  <a:cubicBezTo>
                    <a:pt x="100" y="3"/>
                    <a:pt x="100" y="3"/>
                    <a:pt x="100" y="3"/>
                  </a:cubicBezTo>
                  <a:cubicBezTo>
                    <a:pt x="101" y="4"/>
                    <a:pt x="102" y="5"/>
                    <a:pt x="103" y="6"/>
                  </a:cubicBezTo>
                  <a:cubicBezTo>
                    <a:pt x="104" y="9"/>
                    <a:pt x="106" y="11"/>
                    <a:pt x="108" y="13"/>
                  </a:cubicBezTo>
                  <a:cubicBezTo>
                    <a:pt x="122" y="30"/>
                    <a:pt x="138" y="32"/>
                    <a:pt x="141" y="32"/>
                  </a:cubicBezTo>
                  <a:cubicBezTo>
                    <a:pt x="155" y="34"/>
                    <a:pt x="167" y="31"/>
                    <a:pt x="168" y="33"/>
                  </a:cubicBezTo>
                  <a:cubicBezTo>
                    <a:pt x="169" y="34"/>
                    <a:pt x="157" y="42"/>
                    <a:pt x="140" y="40"/>
                  </a:cubicBezTo>
                  <a:cubicBezTo>
                    <a:pt x="137" y="40"/>
                    <a:pt x="117" y="36"/>
                    <a:pt x="103" y="17"/>
                  </a:cubicBezTo>
                  <a:cubicBezTo>
                    <a:pt x="101" y="15"/>
                    <a:pt x="99" y="13"/>
                    <a:pt x="97" y="10"/>
                  </a:cubicBezTo>
                  <a:cubicBezTo>
                    <a:pt x="97" y="9"/>
                    <a:pt x="96" y="8"/>
                    <a:pt x="95" y="6"/>
                  </a:cubicBezTo>
                  <a:cubicBezTo>
                    <a:pt x="94" y="4"/>
                    <a:pt x="94" y="4"/>
                    <a:pt x="94" y="4"/>
                  </a:cubicBezTo>
                  <a:cubicBezTo>
                    <a:pt x="93" y="3"/>
                    <a:pt x="93" y="3"/>
                    <a:pt x="93" y="3"/>
                  </a:cubicBezTo>
                  <a:cubicBezTo>
                    <a:pt x="93" y="3"/>
                    <a:pt x="93" y="3"/>
                    <a:pt x="93" y="3"/>
                  </a:cubicBezTo>
                  <a:cubicBezTo>
                    <a:pt x="95" y="3"/>
                    <a:pt x="88" y="3"/>
                    <a:pt x="99" y="2"/>
                  </a:cubicBezTo>
                  <a:cubicBezTo>
                    <a:pt x="98" y="3"/>
                    <a:pt x="98" y="3"/>
                    <a:pt x="98" y="3"/>
                  </a:cubicBezTo>
                  <a:cubicBezTo>
                    <a:pt x="98" y="3"/>
                    <a:pt x="98" y="3"/>
                    <a:pt x="98" y="3"/>
                  </a:cubicBezTo>
                  <a:cubicBezTo>
                    <a:pt x="98" y="4"/>
                    <a:pt x="98" y="4"/>
                    <a:pt x="98" y="4"/>
                  </a:cubicBezTo>
                  <a:cubicBezTo>
                    <a:pt x="96" y="9"/>
                    <a:pt x="93" y="15"/>
                    <a:pt x="91" y="21"/>
                  </a:cubicBezTo>
                  <a:cubicBezTo>
                    <a:pt x="86" y="34"/>
                    <a:pt x="80" y="47"/>
                    <a:pt x="73" y="59"/>
                  </a:cubicBezTo>
                  <a:cubicBezTo>
                    <a:pt x="46" y="110"/>
                    <a:pt x="0" y="140"/>
                    <a:pt x="1" y="141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53" name="Freeform 670"/>
            <p:cNvSpPr/>
            <p:nvPr/>
          </p:nvSpPr>
          <p:spPr bwMode="auto">
            <a:xfrm>
              <a:off x="3715448" y="2418674"/>
              <a:ext cx="262747" cy="228087"/>
            </a:xfrm>
            <a:custGeom>
              <a:avLst/>
              <a:gdLst>
                <a:gd name="T0" fmla="*/ 0 w 88"/>
                <a:gd name="T1" fmla="*/ 76 h 76"/>
                <a:gd name="T2" fmla="*/ 35 w 88"/>
                <a:gd name="T3" fmla="*/ 31 h 76"/>
                <a:gd name="T4" fmla="*/ 43 w 88"/>
                <a:gd name="T5" fmla="*/ 10 h 76"/>
                <a:gd name="T6" fmla="*/ 46 w 88"/>
                <a:gd name="T7" fmla="*/ 1 h 76"/>
                <a:gd name="T8" fmla="*/ 46 w 88"/>
                <a:gd name="T9" fmla="*/ 0 h 76"/>
                <a:gd name="T10" fmla="*/ 46 w 88"/>
                <a:gd name="T11" fmla="*/ 0 h 76"/>
                <a:gd name="T12" fmla="*/ 46 w 88"/>
                <a:gd name="T13" fmla="*/ 0 h 76"/>
                <a:gd name="T14" fmla="*/ 51 w 88"/>
                <a:gd name="T15" fmla="*/ 0 h 76"/>
                <a:gd name="T16" fmla="*/ 51 w 88"/>
                <a:gd name="T17" fmla="*/ 0 h 76"/>
                <a:gd name="T18" fmla="*/ 51 w 88"/>
                <a:gd name="T19" fmla="*/ 0 h 76"/>
                <a:gd name="T20" fmla="*/ 52 w 88"/>
                <a:gd name="T21" fmla="*/ 1 h 76"/>
                <a:gd name="T22" fmla="*/ 53 w 88"/>
                <a:gd name="T23" fmla="*/ 3 h 76"/>
                <a:gd name="T24" fmla="*/ 56 w 88"/>
                <a:gd name="T25" fmla="*/ 6 h 76"/>
                <a:gd name="T26" fmla="*/ 73 w 88"/>
                <a:gd name="T27" fmla="*/ 15 h 76"/>
                <a:gd name="T28" fmla="*/ 87 w 88"/>
                <a:gd name="T29" fmla="*/ 17 h 76"/>
                <a:gd name="T30" fmla="*/ 72 w 88"/>
                <a:gd name="T31" fmla="*/ 22 h 76"/>
                <a:gd name="T32" fmla="*/ 52 w 88"/>
                <a:gd name="T33" fmla="*/ 10 h 76"/>
                <a:gd name="T34" fmla="*/ 49 w 88"/>
                <a:gd name="T35" fmla="*/ 6 h 76"/>
                <a:gd name="T36" fmla="*/ 47 w 88"/>
                <a:gd name="T37" fmla="*/ 4 h 76"/>
                <a:gd name="T38" fmla="*/ 47 w 88"/>
                <a:gd name="T39" fmla="*/ 3 h 76"/>
                <a:gd name="T40" fmla="*/ 46 w 88"/>
                <a:gd name="T41" fmla="*/ 3 h 76"/>
                <a:gd name="T42" fmla="*/ 46 w 88"/>
                <a:gd name="T43" fmla="*/ 2 h 76"/>
                <a:gd name="T44" fmla="*/ 51 w 88"/>
                <a:gd name="T45" fmla="*/ 2 h 76"/>
                <a:gd name="T46" fmla="*/ 51 w 88"/>
                <a:gd name="T47" fmla="*/ 2 h 76"/>
                <a:gd name="T48" fmla="*/ 51 w 88"/>
                <a:gd name="T49" fmla="*/ 2 h 76"/>
                <a:gd name="T50" fmla="*/ 51 w 88"/>
                <a:gd name="T51" fmla="*/ 2 h 76"/>
                <a:gd name="T52" fmla="*/ 47 w 88"/>
                <a:gd name="T53" fmla="*/ 12 h 76"/>
                <a:gd name="T54" fmla="*/ 38 w 88"/>
                <a:gd name="T55" fmla="*/ 32 h 76"/>
                <a:gd name="T56" fmla="*/ 0 w 88"/>
                <a:gd name="T57" fmla="*/ 76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8" h="76">
                  <a:moveTo>
                    <a:pt x="0" y="76"/>
                  </a:moveTo>
                  <a:cubicBezTo>
                    <a:pt x="0" y="76"/>
                    <a:pt x="23" y="58"/>
                    <a:pt x="35" y="31"/>
                  </a:cubicBezTo>
                  <a:cubicBezTo>
                    <a:pt x="38" y="24"/>
                    <a:pt x="41" y="17"/>
                    <a:pt x="43" y="10"/>
                  </a:cubicBezTo>
                  <a:cubicBezTo>
                    <a:pt x="44" y="7"/>
                    <a:pt x="45" y="4"/>
                    <a:pt x="46" y="1"/>
                  </a:cubicBezTo>
                  <a:cubicBezTo>
                    <a:pt x="46" y="0"/>
                    <a:pt x="46" y="0"/>
                    <a:pt x="46" y="0"/>
                  </a:cubicBezTo>
                  <a:cubicBezTo>
                    <a:pt x="46" y="0"/>
                    <a:pt x="46" y="0"/>
                    <a:pt x="46" y="0"/>
                  </a:cubicBezTo>
                  <a:cubicBezTo>
                    <a:pt x="46" y="0"/>
                    <a:pt x="46" y="0"/>
                    <a:pt x="46" y="0"/>
                  </a:cubicBezTo>
                  <a:cubicBezTo>
                    <a:pt x="48" y="0"/>
                    <a:pt x="41" y="1"/>
                    <a:pt x="51" y="0"/>
                  </a:cubicBezTo>
                  <a:cubicBezTo>
                    <a:pt x="51" y="0"/>
                    <a:pt x="51" y="0"/>
                    <a:pt x="51" y="0"/>
                  </a:cubicBezTo>
                  <a:cubicBezTo>
                    <a:pt x="51" y="0"/>
                    <a:pt x="51" y="0"/>
                    <a:pt x="51" y="0"/>
                  </a:cubicBezTo>
                  <a:cubicBezTo>
                    <a:pt x="52" y="1"/>
                    <a:pt x="52" y="1"/>
                    <a:pt x="52" y="1"/>
                  </a:cubicBezTo>
                  <a:cubicBezTo>
                    <a:pt x="53" y="3"/>
                    <a:pt x="53" y="3"/>
                    <a:pt x="53" y="3"/>
                  </a:cubicBezTo>
                  <a:cubicBezTo>
                    <a:pt x="54" y="4"/>
                    <a:pt x="55" y="5"/>
                    <a:pt x="56" y="6"/>
                  </a:cubicBezTo>
                  <a:cubicBezTo>
                    <a:pt x="64" y="15"/>
                    <a:pt x="72" y="15"/>
                    <a:pt x="73" y="15"/>
                  </a:cubicBezTo>
                  <a:cubicBezTo>
                    <a:pt x="80" y="16"/>
                    <a:pt x="86" y="15"/>
                    <a:pt x="87" y="17"/>
                  </a:cubicBezTo>
                  <a:cubicBezTo>
                    <a:pt x="88" y="18"/>
                    <a:pt x="82" y="23"/>
                    <a:pt x="72" y="22"/>
                  </a:cubicBezTo>
                  <a:cubicBezTo>
                    <a:pt x="71" y="22"/>
                    <a:pt x="60" y="21"/>
                    <a:pt x="52" y="10"/>
                  </a:cubicBezTo>
                  <a:cubicBezTo>
                    <a:pt x="51" y="9"/>
                    <a:pt x="49" y="8"/>
                    <a:pt x="49" y="6"/>
                  </a:cubicBezTo>
                  <a:cubicBezTo>
                    <a:pt x="47" y="4"/>
                    <a:pt x="47" y="4"/>
                    <a:pt x="47" y="4"/>
                  </a:cubicBezTo>
                  <a:cubicBezTo>
                    <a:pt x="47" y="3"/>
                    <a:pt x="47" y="3"/>
                    <a:pt x="47" y="3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6" y="2"/>
                    <a:pt x="46" y="2"/>
                    <a:pt x="46" y="2"/>
                  </a:cubicBezTo>
                  <a:cubicBezTo>
                    <a:pt x="56" y="2"/>
                    <a:pt x="49" y="2"/>
                    <a:pt x="51" y="2"/>
                  </a:cubicBezTo>
                  <a:cubicBezTo>
                    <a:pt x="51" y="2"/>
                    <a:pt x="51" y="2"/>
                    <a:pt x="51" y="2"/>
                  </a:cubicBezTo>
                  <a:cubicBezTo>
                    <a:pt x="51" y="2"/>
                    <a:pt x="51" y="2"/>
                    <a:pt x="51" y="2"/>
                  </a:cubicBezTo>
                  <a:cubicBezTo>
                    <a:pt x="51" y="2"/>
                    <a:pt x="51" y="2"/>
                    <a:pt x="51" y="2"/>
                  </a:cubicBezTo>
                  <a:cubicBezTo>
                    <a:pt x="50" y="6"/>
                    <a:pt x="49" y="9"/>
                    <a:pt x="47" y="12"/>
                  </a:cubicBezTo>
                  <a:cubicBezTo>
                    <a:pt x="45" y="19"/>
                    <a:pt x="41" y="25"/>
                    <a:pt x="38" y="32"/>
                  </a:cubicBezTo>
                  <a:cubicBezTo>
                    <a:pt x="24" y="59"/>
                    <a:pt x="0" y="76"/>
                    <a:pt x="0" y="76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54" name="Freeform 671"/>
            <p:cNvSpPr/>
            <p:nvPr/>
          </p:nvSpPr>
          <p:spPr bwMode="auto">
            <a:xfrm>
              <a:off x="3926764" y="1781373"/>
              <a:ext cx="343248" cy="329831"/>
            </a:xfrm>
            <a:custGeom>
              <a:avLst/>
              <a:gdLst>
                <a:gd name="T0" fmla="*/ 1 w 115"/>
                <a:gd name="T1" fmla="*/ 110 h 110"/>
                <a:gd name="T2" fmla="*/ 37 w 115"/>
                <a:gd name="T3" fmla="*/ 52 h 110"/>
                <a:gd name="T4" fmla="*/ 97 w 115"/>
                <a:gd name="T5" fmla="*/ 5 h 110"/>
                <a:gd name="T6" fmla="*/ 114 w 115"/>
                <a:gd name="T7" fmla="*/ 2 h 110"/>
                <a:gd name="T8" fmla="*/ 100 w 115"/>
                <a:gd name="T9" fmla="*/ 11 h 110"/>
                <a:gd name="T10" fmla="*/ 39 w 115"/>
                <a:gd name="T11" fmla="*/ 54 h 110"/>
                <a:gd name="T12" fmla="*/ 1 w 115"/>
                <a:gd name="T13" fmla="*/ 110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5" h="110">
                  <a:moveTo>
                    <a:pt x="1" y="110"/>
                  </a:moveTo>
                  <a:cubicBezTo>
                    <a:pt x="0" y="110"/>
                    <a:pt x="12" y="78"/>
                    <a:pt x="37" y="52"/>
                  </a:cubicBezTo>
                  <a:cubicBezTo>
                    <a:pt x="60" y="25"/>
                    <a:pt x="92" y="6"/>
                    <a:pt x="97" y="5"/>
                  </a:cubicBezTo>
                  <a:cubicBezTo>
                    <a:pt x="106" y="1"/>
                    <a:pt x="114" y="0"/>
                    <a:pt x="114" y="2"/>
                  </a:cubicBezTo>
                  <a:cubicBezTo>
                    <a:pt x="115" y="4"/>
                    <a:pt x="108" y="7"/>
                    <a:pt x="100" y="11"/>
                  </a:cubicBezTo>
                  <a:cubicBezTo>
                    <a:pt x="95" y="12"/>
                    <a:pt x="63" y="29"/>
                    <a:pt x="39" y="54"/>
                  </a:cubicBezTo>
                  <a:cubicBezTo>
                    <a:pt x="14" y="79"/>
                    <a:pt x="0" y="110"/>
                    <a:pt x="1" y="110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55" name="Freeform 672"/>
            <p:cNvSpPr/>
            <p:nvPr/>
          </p:nvSpPr>
          <p:spPr bwMode="auto">
            <a:xfrm>
              <a:off x="4150378" y="1814916"/>
              <a:ext cx="122988" cy="83855"/>
            </a:xfrm>
            <a:custGeom>
              <a:avLst/>
              <a:gdLst>
                <a:gd name="T0" fmla="*/ 0 w 41"/>
                <a:gd name="T1" fmla="*/ 28 h 28"/>
                <a:gd name="T2" fmla="*/ 15 w 41"/>
                <a:gd name="T3" fmla="*/ 13 h 28"/>
                <a:gd name="T4" fmla="*/ 35 w 41"/>
                <a:gd name="T5" fmla="*/ 1 h 28"/>
                <a:gd name="T6" fmla="*/ 41 w 41"/>
                <a:gd name="T7" fmla="*/ 2 h 28"/>
                <a:gd name="T8" fmla="*/ 37 w 41"/>
                <a:gd name="T9" fmla="*/ 6 h 28"/>
                <a:gd name="T10" fmla="*/ 17 w 41"/>
                <a:gd name="T11" fmla="*/ 15 h 28"/>
                <a:gd name="T12" fmla="*/ 0 w 41"/>
                <a:gd name="T13" fmla="*/ 28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1" h="28">
                  <a:moveTo>
                    <a:pt x="0" y="28"/>
                  </a:moveTo>
                  <a:cubicBezTo>
                    <a:pt x="0" y="28"/>
                    <a:pt x="7" y="19"/>
                    <a:pt x="15" y="13"/>
                  </a:cubicBezTo>
                  <a:cubicBezTo>
                    <a:pt x="23" y="6"/>
                    <a:pt x="34" y="1"/>
                    <a:pt x="35" y="1"/>
                  </a:cubicBezTo>
                  <a:cubicBezTo>
                    <a:pt x="38" y="0"/>
                    <a:pt x="41" y="0"/>
                    <a:pt x="41" y="2"/>
                  </a:cubicBezTo>
                  <a:cubicBezTo>
                    <a:pt x="41" y="4"/>
                    <a:pt x="40" y="6"/>
                    <a:pt x="37" y="6"/>
                  </a:cubicBezTo>
                  <a:cubicBezTo>
                    <a:pt x="36" y="7"/>
                    <a:pt x="26" y="10"/>
                    <a:pt x="17" y="15"/>
                  </a:cubicBezTo>
                  <a:cubicBezTo>
                    <a:pt x="8" y="20"/>
                    <a:pt x="0" y="28"/>
                    <a:pt x="0" y="28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56" name="Freeform 673"/>
            <p:cNvSpPr/>
            <p:nvPr/>
          </p:nvSpPr>
          <p:spPr bwMode="auto">
            <a:xfrm>
              <a:off x="4189510" y="1847340"/>
              <a:ext cx="83855" cy="60376"/>
            </a:xfrm>
            <a:custGeom>
              <a:avLst/>
              <a:gdLst>
                <a:gd name="T0" fmla="*/ 1 w 28"/>
                <a:gd name="T1" fmla="*/ 20 h 20"/>
                <a:gd name="T2" fmla="*/ 23 w 28"/>
                <a:gd name="T3" fmla="*/ 1 h 20"/>
                <a:gd name="T4" fmla="*/ 28 w 28"/>
                <a:gd name="T5" fmla="*/ 2 h 20"/>
                <a:gd name="T6" fmla="*/ 26 w 28"/>
                <a:gd name="T7" fmla="*/ 6 h 20"/>
                <a:gd name="T8" fmla="*/ 1 w 28"/>
                <a:gd name="T9" fmla="*/ 2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8" h="20">
                  <a:moveTo>
                    <a:pt x="1" y="20"/>
                  </a:moveTo>
                  <a:cubicBezTo>
                    <a:pt x="0" y="19"/>
                    <a:pt x="20" y="1"/>
                    <a:pt x="23" y="1"/>
                  </a:cubicBezTo>
                  <a:cubicBezTo>
                    <a:pt x="25" y="0"/>
                    <a:pt x="27" y="0"/>
                    <a:pt x="28" y="2"/>
                  </a:cubicBezTo>
                  <a:cubicBezTo>
                    <a:pt x="28" y="4"/>
                    <a:pt x="28" y="5"/>
                    <a:pt x="26" y="6"/>
                  </a:cubicBezTo>
                  <a:cubicBezTo>
                    <a:pt x="24" y="6"/>
                    <a:pt x="1" y="19"/>
                    <a:pt x="1" y="20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57" name="Freeform 674"/>
            <p:cNvSpPr/>
            <p:nvPr/>
          </p:nvSpPr>
          <p:spPr bwMode="auto">
            <a:xfrm>
              <a:off x="4407534" y="163524"/>
              <a:ext cx="1330505" cy="215788"/>
            </a:xfrm>
            <a:custGeom>
              <a:avLst/>
              <a:gdLst>
                <a:gd name="T0" fmla="*/ 186 w 446"/>
                <a:gd name="T1" fmla="*/ 10 h 72"/>
                <a:gd name="T2" fmla="*/ 310 w 446"/>
                <a:gd name="T3" fmla="*/ 42 h 72"/>
                <a:gd name="T4" fmla="*/ 371 w 446"/>
                <a:gd name="T5" fmla="*/ 63 h 72"/>
                <a:gd name="T6" fmla="*/ 446 w 446"/>
                <a:gd name="T7" fmla="*/ 58 h 72"/>
                <a:gd name="T8" fmla="*/ 387 w 446"/>
                <a:gd name="T9" fmla="*/ 63 h 72"/>
                <a:gd name="T10" fmla="*/ 264 w 446"/>
                <a:gd name="T11" fmla="*/ 16 h 72"/>
                <a:gd name="T12" fmla="*/ 200 w 446"/>
                <a:gd name="T13" fmla="*/ 2 h 72"/>
                <a:gd name="T14" fmla="*/ 134 w 446"/>
                <a:gd name="T15" fmla="*/ 4 h 72"/>
                <a:gd name="T16" fmla="*/ 1 w 446"/>
                <a:gd name="T17" fmla="*/ 51 h 72"/>
                <a:gd name="T18" fmla="*/ 186 w 446"/>
                <a:gd name="T19" fmla="*/ 10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46" h="72">
                  <a:moveTo>
                    <a:pt x="186" y="10"/>
                  </a:moveTo>
                  <a:cubicBezTo>
                    <a:pt x="226" y="12"/>
                    <a:pt x="271" y="27"/>
                    <a:pt x="310" y="42"/>
                  </a:cubicBezTo>
                  <a:cubicBezTo>
                    <a:pt x="329" y="48"/>
                    <a:pt x="349" y="57"/>
                    <a:pt x="371" y="63"/>
                  </a:cubicBezTo>
                  <a:cubicBezTo>
                    <a:pt x="393" y="69"/>
                    <a:pt x="420" y="72"/>
                    <a:pt x="446" y="58"/>
                  </a:cubicBezTo>
                  <a:cubicBezTo>
                    <a:pt x="446" y="58"/>
                    <a:pt x="423" y="72"/>
                    <a:pt x="387" y="63"/>
                  </a:cubicBezTo>
                  <a:cubicBezTo>
                    <a:pt x="353" y="56"/>
                    <a:pt x="311" y="30"/>
                    <a:pt x="264" y="16"/>
                  </a:cubicBezTo>
                  <a:cubicBezTo>
                    <a:pt x="245" y="10"/>
                    <a:pt x="223" y="4"/>
                    <a:pt x="200" y="2"/>
                  </a:cubicBezTo>
                  <a:cubicBezTo>
                    <a:pt x="178" y="0"/>
                    <a:pt x="155" y="1"/>
                    <a:pt x="134" y="4"/>
                  </a:cubicBezTo>
                  <a:cubicBezTo>
                    <a:pt x="93" y="11"/>
                    <a:pt x="52" y="23"/>
                    <a:pt x="1" y="51"/>
                  </a:cubicBezTo>
                  <a:cubicBezTo>
                    <a:pt x="0" y="51"/>
                    <a:pt x="90" y="4"/>
                    <a:pt x="186" y="10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58" name="Freeform 675"/>
            <p:cNvSpPr/>
            <p:nvPr/>
          </p:nvSpPr>
          <p:spPr bwMode="auto">
            <a:xfrm>
              <a:off x="4741838" y="238435"/>
              <a:ext cx="614939" cy="419277"/>
            </a:xfrm>
            <a:custGeom>
              <a:avLst/>
              <a:gdLst>
                <a:gd name="T0" fmla="*/ 43 w 206"/>
                <a:gd name="T1" fmla="*/ 102 h 140"/>
                <a:gd name="T2" fmla="*/ 39 w 206"/>
                <a:gd name="T3" fmla="*/ 86 h 140"/>
                <a:gd name="T4" fmla="*/ 74 w 206"/>
                <a:gd name="T5" fmla="*/ 69 h 140"/>
                <a:gd name="T6" fmla="*/ 82 w 206"/>
                <a:gd name="T7" fmla="*/ 123 h 140"/>
                <a:gd name="T8" fmla="*/ 16 w 206"/>
                <a:gd name="T9" fmla="*/ 115 h 140"/>
                <a:gd name="T10" fmla="*/ 26 w 206"/>
                <a:gd name="T11" fmla="*/ 44 h 140"/>
                <a:gd name="T12" fmla="*/ 84 w 206"/>
                <a:gd name="T13" fmla="*/ 10 h 140"/>
                <a:gd name="T14" fmla="*/ 160 w 206"/>
                <a:gd name="T15" fmla="*/ 10 h 140"/>
                <a:gd name="T16" fmla="*/ 205 w 206"/>
                <a:gd name="T17" fmla="*/ 30 h 140"/>
                <a:gd name="T18" fmla="*/ 159 w 206"/>
                <a:gd name="T19" fmla="*/ 18 h 140"/>
                <a:gd name="T20" fmla="*/ 86 w 206"/>
                <a:gd name="T21" fmla="*/ 17 h 140"/>
                <a:gd name="T22" fmla="*/ 30 w 206"/>
                <a:gd name="T23" fmla="*/ 48 h 140"/>
                <a:gd name="T24" fmla="*/ 20 w 206"/>
                <a:gd name="T25" fmla="*/ 112 h 140"/>
                <a:gd name="T26" fmla="*/ 80 w 206"/>
                <a:gd name="T27" fmla="*/ 121 h 140"/>
                <a:gd name="T28" fmla="*/ 73 w 206"/>
                <a:gd name="T29" fmla="*/ 70 h 140"/>
                <a:gd name="T30" fmla="*/ 39 w 206"/>
                <a:gd name="T31" fmla="*/ 86 h 140"/>
                <a:gd name="T32" fmla="*/ 43 w 206"/>
                <a:gd name="T33" fmla="*/ 102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06" h="140">
                  <a:moveTo>
                    <a:pt x="43" y="102"/>
                  </a:moveTo>
                  <a:cubicBezTo>
                    <a:pt x="43" y="102"/>
                    <a:pt x="38" y="97"/>
                    <a:pt x="39" y="86"/>
                  </a:cubicBezTo>
                  <a:cubicBezTo>
                    <a:pt x="39" y="75"/>
                    <a:pt x="56" y="62"/>
                    <a:pt x="74" y="69"/>
                  </a:cubicBezTo>
                  <a:cubicBezTo>
                    <a:pt x="92" y="75"/>
                    <a:pt x="100" y="106"/>
                    <a:pt x="82" y="123"/>
                  </a:cubicBezTo>
                  <a:cubicBezTo>
                    <a:pt x="65" y="140"/>
                    <a:pt x="30" y="138"/>
                    <a:pt x="16" y="115"/>
                  </a:cubicBezTo>
                  <a:cubicBezTo>
                    <a:pt x="0" y="93"/>
                    <a:pt x="9" y="62"/>
                    <a:pt x="26" y="44"/>
                  </a:cubicBezTo>
                  <a:cubicBezTo>
                    <a:pt x="43" y="26"/>
                    <a:pt x="64" y="15"/>
                    <a:pt x="84" y="10"/>
                  </a:cubicBezTo>
                  <a:cubicBezTo>
                    <a:pt x="124" y="0"/>
                    <a:pt x="154" y="9"/>
                    <a:pt x="160" y="10"/>
                  </a:cubicBezTo>
                  <a:cubicBezTo>
                    <a:pt x="187" y="16"/>
                    <a:pt x="206" y="28"/>
                    <a:pt x="205" y="30"/>
                  </a:cubicBezTo>
                  <a:cubicBezTo>
                    <a:pt x="204" y="32"/>
                    <a:pt x="184" y="24"/>
                    <a:pt x="159" y="18"/>
                  </a:cubicBezTo>
                  <a:cubicBezTo>
                    <a:pt x="153" y="17"/>
                    <a:pt x="124" y="8"/>
                    <a:pt x="86" y="17"/>
                  </a:cubicBezTo>
                  <a:cubicBezTo>
                    <a:pt x="67" y="21"/>
                    <a:pt x="46" y="32"/>
                    <a:pt x="30" y="48"/>
                  </a:cubicBezTo>
                  <a:cubicBezTo>
                    <a:pt x="14" y="64"/>
                    <a:pt x="6" y="92"/>
                    <a:pt x="20" y="112"/>
                  </a:cubicBezTo>
                  <a:cubicBezTo>
                    <a:pt x="32" y="134"/>
                    <a:pt x="64" y="137"/>
                    <a:pt x="80" y="121"/>
                  </a:cubicBezTo>
                  <a:cubicBezTo>
                    <a:pt x="97" y="106"/>
                    <a:pt x="91" y="76"/>
                    <a:pt x="73" y="70"/>
                  </a:cubicBezTo>
                  <a:cubicBezTo>
                    <a:pt x="56" y="63"/>
                    <a:pt x="40" y="76"/>
                    <a:pt x="39" y="86"/>
                  </a:cubicBezTo>
                  <a:cubicBezTo>
                    <a:pt x="38" y="97"/>
                    <a:pt x="43" y="102"/>
                    <a:pt x="43" y="102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59" name="Freeform 676"/>
            <p:cNvSpPr/>
            <p:nvPr/>
          </p:nvSpPr>
          <p:spPr bwMode="auto">
            <a:xfrm>
              <a:off x="4060932" y="220546"/>
              <a:ext cx="967132" cy="415923"/>
            </a:xfrm>
            <a:custGeom>
              <a:avLst/>
              <a:gdLst>
                <a:gd name="T0" fmla="*/ 0 w 324"/>
                <a:gd name="T1" fmla="*/ 139 h 139"/>
                <a:gd name="T2" fmla="*/ 34 w 324"/>
                <a:gd name="T3" fmla="*/ 106 h 139"/>
                <a:gd name="T4" fmla="*/ 124 w 324"/>
                <a:gd name="T5" fmla="*/ 49 h 139"/>
                <a:gd name="T6" fmla="*/ 227 w 324"/>
                <a:gd name="T7" fmla="*/ 11 h 139"/>
                <a:gd name="T8" fmla="*/ 286 w 324"/>
                <a:gd name="T9" fmla="*/ 2 h 139"/>
                <a:gd name="T10" fmla="*/ 324 w 324"/>
                <a:gd name="T11" fmla="*/ 5 h 139"/>
                <a:gd name="T12" fmla="*/ 286 w 324"/>
                <a:gd name="T13" fmla="*/ 8 h 139"/>
                <a:gd name="T14" fmla="*/ 228 w 324"/>
                <a:gd name="T15" fmla="*/ 16 h 139"/>
                <a:gd name="T16" fmla="*/ 125 w 324"/>
                <a:gd name="T17" fmla="*/ 52 h 139"/>
                <a:gd name="T18" fmla="*/ 35 w 324"/>
                <a:gd name="T19" fmla="*/ 107 h 139"/>
                <a:gd name="T20" fmla="*/ 0 w 324"/>
                <a:gd name="T21" fmla="*/ 139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24" h="139">
                  <a:moveTo>
                    <a:pt x="0" y="139"/>
                  </a:moveTo>
                  <a:cubicBezTo>
                    <a:pt x="0" y="139"/>
                    <a:pt x="12" y="124"/>
                    <a:pt x="34" y="106"/>
                  </a:cubicBezTo>
                  <a:cubicBezTo>
                    <a:pt x="56" y="87"/>
                    <a:pt x="88" y="66"/>
                    <a:pt x="124" y="49"/>
                  </a:cubicBezTo>
                  <a:cubicBezTo>
                    <a:pt x="158" y="32"/>
                    <a:pt x="196" y="19"/>
                    <a:pt x="227" y="11"/>
                  </a:cubicBezTo>
                  <a:cubicBezTo>
                    <a:pt x="257" y="4"/>
                    <a:pt x="280" y="2"/>
                    <a:pt x="286" y="2"/>
                  </a:cubicBezTo>
                  <a:cubicBezTo>
                    <a:pt x="307" y="0"/>
                    <a:pt x="324" y="4"/>
                    <a:pt x="324" y="5"/>
                  </a:cubicBezTo>
                  <a:cubicBezTo>
                    <a:pt x="324" y="7"/>
                    <a:pt x="307" y="6"/>
                    <a:pt x="286" y="8"/>
                  </a:cubicBezTo>
                  <a:cubicBezTo>
                    <a:pt x="281" y="8"/>
                    <a:pt x="258" y="10"/>
                    <a:pt x="228" y="16"/>
                  </a:cubicBezTo>
                  <a:cubicBezTo>
                    <a:pt x="198" y="23"/>
                    <a:pt x="160" y="35"/>
                    <a:pt x="125" y="52"/>
                  </a:cubicBezTo>
                  <a:cubicBezTo>
                    <a:pt x="90" y="68"/>
                    <a:pt x="57" y="89"/>
                    <a:pt x="35" y="107"/>
                  </a:cubicBezTo>
                  <a:cubicBezTo>
                    <a:pt x="12" y="124"/>
                    <a:pt x="0" y="139"/>
                    <a:pt x="0" y="139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60" name="Freeform 677"/>
            <p:cNvSpPr/>
            <p:nvPr/>
          </p:nvSpPr>
          <p:spPr bwMode="auto">
            <a:xfrm>
              <a:off x="4455611" y="283158"/>
              <a:ext cx="429339" cy="146467"/>
            </a:xfrm>
            <a:custGeom>
              <a:avLst/>
              <a:gdLst>
                <a:gd name="T0" fmla="*/ 0 w 144"/>
                <a:gd name="T1" fmla="*/ 48 h 49"/>
                <a:gd name="T2" fmla="*/ 57 w 144"/>
                <a:gd name="T3" fmla="*/ 18 h 49"/>
                <a:gd name="T4" fmla="*/ 127 w 144"/>
                <a:gd name="T5" fmla="*/ 0 h 49"/>
                <a:gd name="T6" fmla="*/ 144 w 144"/>
                <a:gd name="T7" fmla="*/ 2 h 49"/>
                <a:gd name="T8" fmla="*/ 128 w 144"/>
                <a:gd name="T9" fmla="*/ 6 h 49"/>
                <a:gd name="T10" fmla="*/ 58 w 144"/>
                <a:gd name="T11" fmla="*/ 20 h 49"/>
                <a:gd name="T12" fmla="*/ 0 w 144"/>
                <a:gd name="T13" fmla="*/ 48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4" h="49">
                  <a:moveTo>
                    <a:pt x="0" y="48"/>
                  </a:moveTo>
                  <a:cubicBezTo>
                    <a:pt x="0" y="49"/>
                    <a:pt x="26" y="30"/>
                    <a:pt x="57" y="18"/>
                  </a:cubicBezTo>
                  <a:cubicBezTo>
                    <a:pt x="88" y="5"/>
                    <a:pt x="123" y="0"/>
                    <a:pt x="127" y="0"/>
                  </a:cubicBezTo>
                  <a:cubicBezTo>
                    <a:pt x="136" y="0"/>
                    <a:pt x="144" y="1"/>
                    <a:pt x="144" y="2"/>
                  </a:cubicBezTo>
                  <a:cubicBezTo>
                    <a:pt x="144" y="4"/>
                    <a:pt x="137" y="5"/>
                    <a:pt x="128" y="6"/>
                  </a:cubicBezTo>
                  <a:cubicBezTo>
                    <a:pt x="123" y="6"/>
                    <a:pt x="89" y="9"/>
                    <a:pt x="58" y="20"/>
                  </a:cubicBezTo>
                  <a:cubicBezTo>
                    <a:pt x="27" y="31"/>
                    <a:pt x="0" y="49"/>
                    <a:pt x="0" y="48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61" name="Freeform 678"/>
            <p:cNvSpPr/>
            <p:nvPr/>
          </p:nvSpPr>
          <p:spPr bwMode="auto">
            <a:xfrm>
              <a:off x="4589780" y="331235"/>
              <a:ext cx="211315" cy="69320"/>
            </a:xfrm>
            <a:custGeom>
              <a:avLst/>
              <a:gdLst>
                <a:gd name="T0" fmla="*/ 0 w 71"/>
                <a:gd name="T1" fmla="*/ 23 h 23"/>
                <a:gd name="T2" fmla="*/ 29 w 71"/>
                <a:gd name="T3" fmla="*/ 10 h 23"/>
                <a:gd name="T4" fmla="*/ 63 w 71"/>
                <a:gd name="T5" fmla="*/ 1 h 23"/>
                <a:gd name="T6" fmla="*/ 71 w 71"/>
                <a:gd name="T7" fmla="*/ 3 h 23"/>
                <a:gd name="T8" fmla="*/ 63 w 71"/>
                <a:gd name="T9" fmla="*/ 6 h 23"/>
                <a:gd name="T10" fmla="*/ 29 w 71"/>
                <a:gd name="T11" fmla="*/ 12 h 23"/>
                <a:gd name="T12" fmla="*/ 0 w 71"/>
                <a:gd name="T13" fmla="*/ 23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1" h="23">
                  <a:moveTo>
                    <a:pt x="0" y="23"/>
                  </a:moveTo>
                  <a:cubicBezTo>
                    <a:pt x="0" y="23"/>
                    <a:pt x="13" y="15"/>
                    <a:pt x="29" y="10"/>
                  </a:cubicBezTo>
                  <a:cubicBezTo>
                    <a:pt x="44" y="4"/>
                    <a:pt x="61" y="1"/>
                    <a:pt x="63" y="1"/>
                  </a:cubicBezTo>
                  <a:cubicBezTo>
                    <a:pt x="67" y="0"/>
                    <a:pt x="71" y="1"/>
                    <a:pt x="71" y="3"/>
                  </a:cubicBezTo>
                  <a:cubicBezTo>
                    <a:pt x="71" y="4"/>
                    <a:pt x="68" y="6"/>
                    <a:pt x="63" y="6"/>
                  </a:cubicBezTo>
                  <a:cubicBezTo>
                    <a:pt x="61" y="6"/>
                    <a:pt x="45" y="8"/>
                    <a:pt x="29" y="12"/>
                  </a:cubicBezTo>
                  <a:cubicBezTo>
                    <a:pt x="14" y="16"/>
                    <a:pt x="0" y="23"/>
                    <a:pt x="0" y="23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62" name="Freeform 679"/>
            <p:cNvSpPr/>
            <p:nvPr/>
          </p:nvSpPr>
          <p:spPr bwMode="auto">
            <a:xfrm>
              <a:off x="4618850" y="379312"/>
              <a:ext cx="155412" cy="50313"/>
            </a:xfrm>
            <a:custGeom>
              <a:avLst/>
              <a:gdLst>
                <a:gd name="T0" fmla="*/ 0 w 52"/>
                <a:gd name="T1" fmla="*/ 17 h 17"/>
                <a:gd name="T2" fmla="*/ 21 w 52"/>
                <a:gd name="T3" fmla="*/ 7 h 17"/>
                <a:gd name="T4" fmla="*/ 46 w 52"/>
                <a:gd name="T5" fmla="*/ 0 h 17"/>
                <a:gd name="T6" fmla="*/ 52 w 52"/>
                <a:gd name="T7" fmla="*/ 2 h 17"/>
                <a:gd name="T8" fmla="*/ 47 w 52"/>
                <a:gd name="T9" fmla="*/ 4 h 17"/>
                <a:gd name="T10" fmla="*/ 21 w 52"/>
                <a:gd name="T11" fmla="*/ 9 h 17"/>
                <a:gd name="T12" fmla="*/ 0 w 52"/>
                <a:gd name="T13" fmla="*/ 17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2" h="17">
                  <a:moveTo>
                    <a:pt x="0" y="17"/>
                  </a:moveTo>
                  <a:cubicBezTo>
                    <a:pt x="0" y="17"/>
                    <a:pt x="10" y="11"/>
                    <a:pt x="21" y="7"/>
                  </a:cubicBezTo>
                  <a:cubicBezTo>
                    <a:pt x="32" y="3"/>
                    <a:pt x="45" y="0"/>
                    <a:pt x="46" y="0"/>
                  </a:cubicBezTo>
                  <a:cubicBezTo>
                    <a:pt x="49" y="0"/>
                    <a:pt x="52" y="1"/>
                    <a:pt x="52" y="2"/>
                  </a:cubicBezTo>
                  <a:cubicBezTo>
                    <a:pt x="52" y="3"/>
                    <a:pt x="50" y="4"/>
                    <a:pt x="47" y="4"/>
                  </a:cubicBezTo>
                  <a:cubicBezTo>
                    <a:pt x="45" y="4"/>
                    <a:pt x="33" y="6"/>
                    <a:pt x="21" y="9"/>
                  </a:cubicBezTo>
                  <a:cubicBezTo>
                    <a:pt x="10" y="12"/>
                    <a:pt x="0" y="17"/>
                    <a:pt x="0" y="17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63" name="Freeform 680"/>
            <p:cNvSpPr/>
            <p:nvPr/>
          </p:nvSpPr>
          <p:spPr bwMode="auto">
            <a:xfrm>
              <a:off x="4654628" y="415090"/>
              <a:ext cx="101744" cy="32424"/>
            </a:xfrm>
            <a:custGeom>
              <a:avLst/>
              <a:gdLst>
                <a:gd name="T0" fmla="*/ 0 w 34"/>
                <a:gd name="T1" fmla="*/ 11 h 11"/>
                <a:gd name="T2" fmla="*/ 14 w 34"/>
                <a:gd name="T3" fmla="*/ 5 h 11"/>
                <a:gd name="T4" fmla="*/ 30 w 34"/>
                <a:gd name="T5" fmla="*/ 0 h 11"/>
                <a:gd name="T6" fmla="*/ 34 w 34"/>
                <a:gd name="T7" fmla="*/ 1 h 11"/>
                <a:gd name="T8" fmla="*/ 30 w 34"/>
                <a:gd name="T9" fmla="*/ 3 h 11"/>
                <a:gd name="T10" fmla="*/ 14 w 34"/>
                <a:gd name="T11" fmla="*/ 6 h 11"/>
                <a:gd name="T12" fmla="*/ 0 w 34"/>
                <a:gd name="T13" fmla="*/ 1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4" h="11">
                  <a:moveTo>
                    <a:pt x="0" y="11"/>
                  </a:moveTo>
                  <a:cubicBezTo>
                    <a:pt x="0" y="11"/>
                    <a:pt x="6" y="7"/>
                    <a:pt x="14" y="5"/>
                  </a:cubicBezTo>
                  <a:cubicBezTo>
                    <a:pt x="21" y="2"/>
                    <a:pt x="29" y="0"/>
                    <a:pt x="30" y="0"/>
                  </a:cubicBezTo>
                  <a:cubicBezTo>
                    <a:pt x="32" y="0"/>
                    <a:pt x="34" y="1"/>
                    <a:pt x="34" y="1"/>
                  </a:cubicBezTo>
                  <a:cubicBezTo>
                    <a:pt x="34" y="2"/>
                    <a:pt x="33" y="3"/>
                    <a:pt x="30" y="3"/>
                  </a:cubicBezTo>
                  <a:cubicBezTo>
                    <a:pt x="30" y="3"/>
                    <a:pt x="22" y="4"/>
                    <a:pt x="14" y="6"/>
                  </a:cubicBezTo>
                  <a:cubicBezTo>
                    <a:pt x="7" y="8"/>
                    <a:pt x="0" y="11"/>
                    <a:pt x="0" y="11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64" name="Freeform 681"/>
            <p:cNvSpPr/>
            <p:nvPr/>
          </p:nvSpPr>
          <p:spPr bwMode="auto">
            <a:xfrm>
              <a:off x="5278512" y="363659"/>
              <a:ext cx="432694" cy="248212"/>
            </a:xfrm>
            <a:custGeom>
              <a:avLst/>
              <a:gdLst>
                <a:gd name="T0" fmla="*/ 31 w 145"/>
                <a:gd name="T1" fmla="*/ 56 h 83"/>
                <a:gd name="T2" fmla="*/ 27 w 145"/>
                <a:gd name="T3" fmla="*/ 45 h 83"/>
                <a:gd name="T4" fmla="*/ 51 w 145"/>
                <a:gd name="T5" fmla="*/ 30 h 83"/>
                <a:gd name="T6" fmla="*/ 62 w 145"/>
                <a:gd name="T7" fmla="*/ 68 h 83"/>
                <a:gd name="T8" fmla="*/ 14 w 145"/>
                <a:gd name="T9" fmla="*/ 68 h 83"/>
                <a:gd name="T10" fmla="*/ 12 w 145"/>
                <a:gd name="T11" fmla="*/ 17 h 83"/>
                <a:gd name="T12" fmla="*/ 57 w 145"/>
                <a:gd name="T13" fmla="*/ 0 h 83"/>
                <a:gd name="T14" fmla="*/ 110 w 145"/>
                <a:gd name="T15" fmla="*/ 7 h 83"/>
                <a:gd name="T16" fmla="*/ 143 w 145"/>
                <a:gd name="T17" fmla="*/ 5 h 83"/>
                <a:gd name="T18" fmla="*/ 109 w 145"/>
                <a:gd name="T19" fmla="*/ 15 h 83"/>
                <a:gd name="T20" fmla="*/ 57 w 145"/>
                <a:gd name="T21" fmla="*/ 7 h 83"/>
                <a:gd name="T22" fmla="*/ 16 w 145"/>
                <a:gd name="T23" fmla="*/ 21 h 83"/>
                <a:gd name="T24" fmla="*/ 17 w 145"/>
                <a:gd name="T25" fmla="*/ 66 h 83"/>
                <a:gd name="T26" fmla="*/ 60 w 145"/>
                <a:gd name="T27" fmla="*/ 66 h 83"/>
                <a:gd name="T28" fmla="*/ 51 w 145"/>
                <a:gd name="T29" fmla="*/ 31 h 83"/>
                <a:gd name="T30" fmla="*/ 28 w 145"/>
                <a:gd name="T31" fmla="*/ 45 h 83"/>
                <a:gd name="T32" fmla="*/ 31 w 145"/>
                <a:gd name="T33" fmla="*/ 56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45" h="83">
                  <a:moveTo>
                    <a:pt x="31" y="56"/>
                  </a:moveTo>
                  <a:cubicBezTo>
                    <a:pt x="31" y="56"/>
                    <a:pt x="27" y="52"/>
                    <a:pt x="27" y="45"/>
                  </a:cubicBezTo>
                  <a:cubicBezTo>
                    <a:pt x="27" y="37"/>
                    <a:pt x="37" y="26"/>
                    <a:pt x="51" y="30"/>
                  </a:cubicBezTo>
                  <a:cubicBezTo>
                    <a:pt x="65" y="32"/>
                    <a:pt x="73" y="53"/>
                    <a:pt x="62" y="68"/>
                  </a:cubicBezTo>
                  <a:cubicBezTo>
                    <a:pt x="51" y="81"/>
                    <a:pt x="27" y="83"/>
                    <a:pt x="14" y="68"/>
                  </a:cubicBezTo>
                  <a:cubicBezTo>
                    <a:pt x="1" y="55"/>
                    <a:pt x="0" y="32"/>
                    <a:pt x="12" y="17"/>
                  </a:cubicBezTo>
                  <a:cubicBezTo>
                    <a:pt x="23" y="2"/>
                    <a:pt x="43" y="0"/>
                    <a:pt x="57" y="0"/>
                  </a:cubicBezTo>
                  <a:cubicBezTo>
                    <a:pt x="86" y="3"/>
                    <a:pt x="105" y="7"/>
                    <a:pt x="110" y="7"/>
                  </a:cubicBezTo>
                  <a:cubicBezTo>
                    <a:pt x="129" y="8"/>
                    <a:pt x="142" y="3"/>
                    <a:pt x="143" y="5"/>
                  </a:cubicBezTo>
                  <a:cubicBezTo>
                    <a:pt x="145" y="7"/>
                    <a:pt x="130" y="17"/>
                    <a:pt x="109" y="15"/>
                  </a:cubicBezTo>
                  <a:cubicBezTo>
                    <a:pt x="105" y="15"/>
                    <a:pt x="84" y="10"/>
                    <a:pt x="57" y="7"/>
                  </a:cubicBezTo>
                  <a:cubicBezTo>
                    <a:pt x="43" y="6"/>
                    <a:pt x="27" y="8"/>
                    <a:pt x="16" y="21"/>
                  </a:cubicBezTo>
                  <a:cubicBezTo>
                    <a:pt x="6" y="32"/>
                    <a:pt x="6" y="53"/>
                    <a:pt x="17" y="66"/>
                  </a:cubicBezTo>
                  <a:cubicBezTo>
                    <a:pt x="28" y="79"/>
                    <a:pt x="50" y="78"/>
                    <a:pt x="60" y="66"/>
                  </a:cubicBezTo>
                  <a:cubicBezTo>
                    <a:pt x="70" y="53"/>
                    <a:pt x="63" y="34"/>
                    <a:pt x="51" y="31"/>
                  </a:cubicBezTo>
                  <a:cubicBezTo>
                    <a:pt x="38" y="27"/>
                    <a:pt x="28" y="37"/>
                    <a:pt x="28" y="45"/>
                  </a:cubicBezTo>
                  <a:cubicBezTo>
                    <a:pt x="27" y="52"/>
                    <a:pt x="31" y="56"/>
                    <a:pt x="31" y="56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65" name="Freeform 682"/>
            <p:cNvSpPr/>
            <p:nvPr/>
          </p:nvSpPr>
          <p:spPr bwMode="auto">
            <a:xfrm>
              <a:off x="4296845" y="441924"/>
              <a:ext cx="516549" cy="209079"/>
            </a:xfrm>
            <a:custGeom>
              <a:avLst/>
              <a:gdLst>
                <a:gd name="T0" fmla="*/ 1 w 173"/>
                <a:gd name="T1" fmla="*/ 32 h 70"/>
                <a:gd name="T2" fmla="*/ 96 w 173"/>
                <a:gd name="T3" fmla="*/ 22 h 70"/>
                <a:gd name="T4" fmla="*/ 129 w 173"/>
                <a:gd name="T5" fmla="*/ 9 h 70"/>
                <a:gd name="T6" fmla="*/ 145 w 173"/>
                <a:gd name="T7" fmla="*/ 2 h 70"/>
                <a:gd name="T8" fmla="*/ 145 w 173"/>
                <a:gd name="T9" fmla="*/ 2 h 70"/>
                <a:gd name="T10" fmla="*/ 146 w 173"/>
                <a:gd name="T11" fmla="*/ 2 h 70"/>
                <a:gd name="T12" fmla="*/ 146 w 173"/>
                <a:gd name="T13" fmla="*/ 2 h 70"/>
                <a:gd name="T14" fmla="*/ 149 w 173"/>
                <a:gd name="T15" fmla="*/ 5 h 70"/>
                <a:gd name="T16" fmla="*/ 149 w 173"/>
                <a:gd name="T17" fmla="*/ 5 h 70"/>
                <a:gd name="T18" fmla="*/ 149 w 173"/>
                <a:gd name="T19" fmla="*/ 6 h 70"/>
                <a:gd name="T20" fmla="*/ 148 w 173"/>
                <a:gd name="T21" fmla="*/ 8 h 70"/>
                <a:gd name="T22" fmla="*/ 148 w 173"/>
                <a:gd name="T23" fmla="*/ 11 h 70"/>
                <a:gd name="T24" fmla="*/ 147 w 173"/>
                <a:gd name="T25" fmla="*/ 19 h 70"/>
                <a:gd name="T26" fmla="*/ 156 w 173"/>
                <a:gd name="T27" fmla="*/ 51 h 70"/>
                <a:gd name="T28" fmla="*/ 172 w 173"/>
                <a:gd name="T29" fmla="*/ 68 h 70"/>
                <a:gd name="T30" fmla="*/ 151 w 173"/>
                <a:gd name="T31" fmla="*/ 56 h 70"/>
                <a:gd name="T32" fmla="*/ 141 w 173"/>
                <a:gd name="T33" fmla="*/ 18 h 70"/>
                <a:gd name="T34" fmla="*/ 142 w 173"/>
                <a:gd name="T35" fmla="*/ 10 h 70"/>
                <a:gd name="T36" fmla="*/ 143 w 173"/>
                <a:gd name="T37" fmla="*/ 6 h 70"/>
                <a:gd name="T38" fmla="*/ 144 w 173"/>
                <a:gd name="T39" fmla="*/ 4 h 70"/>
                <a:gd name="T40" fmla="*/ 144 w 173"/>
                <a:gd name="T41" fmla="*/ 3 h 70"/>
                <a:gd name="T42" fmla="*/ 144 w 173"/>
                <a:gd name="T43" fmla="*/ 3 h 70"/>
                <a:gd name="T44" fmla="*/ 148 w 173"/>
                <a:gd name="T45" fmla="*/ 6 h 70"/>
                <a:gd name="T46" fmla="*/ 148 w 173"/>
                <a:gd name="T47" fmla="*/ 6 h 70"/>
                <a:gd name="T48" fmla="*/ 148 w 173"/>
                <a:gd name="T49" fmla="*/ 6 h 70"/>
                <a:gd name="T50" fmla="*/ 147 w 173"/>
                <a:gd name="T51" fmla="*/ 7 h 70"/>
                <a:gd name="T52" fmla="*/ 131 w 173"/>
                <a:gd name="T53" fmla="*/ 13 h 70"/>
                <a:gd name="T54" fmla="*/ 97 w 173"/>
                <a:gd name="T55" fmla="*/ 26 h 70"/>
                <a:gd name="T56" fmla="*/ 1 w 173"/>
                <a:gd name="T57" fmla="*/ 32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73" h="70">
                  <a:moveTo>
                    <a:pt x="1" y="32"/>
                  </a:moveTo>
                  <a:cubicBezTo>
                    <a:pt x="0" y="31"/>
                    <a:pt x="49" y="39"/>
                    <a:pt x="96" y="22"/>
                  </a:cubicBezTo>
                  <a:cubicBezTo>
                    <a:pt x="107" y="19"/>
                    <a:pt x="119" y="14"/>
                    <a:pt x="129" y="9"/>
                  </a:cubicBezTo>
                  <a:cubicBezTo>
                    <a:pt x="135" y="7"/>
                    <a:pt x="140" y="4"/>
                    <a:pt x="145" y="2"/>
                  </a:cubicBezTo>
                  <a:cubicBezTo>
                    <a:pt x="145" y="2"/>
                    <a:pt x="145" y="2"/>
                    <a:pt x="145" y="2"/>
                  </a:cubicBezTo>
                  <a:cubicBezTo>
                    <a:pt x="146" y="2"/>
                    <a:pt x="146" y="2"/>
                    <a:pt x="146" y="2"/>
                  </a:cubicBezTo>
                  <a:cubicBezTo>
                    <a:pt x="146" y="2"/>
                    <a:pt x="146" y="2"/>
                    <a:pt x="146" y="2"/>
                  </a:cubicBezTo>
                  <a:cubicBezTo>
                    <a:pt x="153" y="8"/>
                    <a:pt x="148" y="3"/>
                    <a:pt x="149" y="5"/>
                  </a:cubicBezTo>
                  <a:cubicBezTo>
                    <a:pt x="149" y="5"/>
                    <a:pt x="149" y="5"/>
                    <a:pt x="149" y="5"/>
                  </a:cubicBezTo>
                  <a:cubicBezTo>
                    <a:pt x="149" y="6"/>
                    <a:pt x="149" y="6"/>
                    <a:pt x="149" y="6"/>
                  </a:cubicBezTo>
                  <a:cubicBezTo>
                    <a:pt x="148" y="8"/>
                    <a:pt x="148" y="8"/>
                    <a:pt x="148" y="8"/>
                  </a:cubicBezTo>
                  <a:cubicBezTo>
                    <a:pt x="148" y="9"/>
                    <a:pt x="148" y="10"/>
                    <a:pt x="148" y="11"/>
                  </a:cubicBezTo>
                  <a:cubicBezTo>
                    <a:pt x="147" y="14"/>
                    <a:pt x="147" y="16"/>
                    <a:pt x="147" y="19"/>
                  </a:cubicBezTo>
                  <a:cubicBezTo>
                    <a:pt x="145" y="38"/>
                    <a:pt x="155" y="49"/>
                    <a:pt x="156" y="51"/>
                  </a:cubicBezTo>
                  <a:cubicBezTo>
                    <a:pt x="164" y="61"/>
                    <a:pt x="173" y="66"/>
                    <a:pt x="172" y="68"/>
                  </a:cubicBezTo>
                  <a:cubicBezTo>
                    <a:pt x="172" y="70"/>
                    <a:pt x="160" y="67"/>
                    <a:pt x="151" y="56"/>
                  </a:cubicBezTo>
                  <a:cubicBezTo>
                    <a:pt x="149" y="53"/>
                    <a:pt x="139" y="39"/>
                    <a:pt x="141" y="18"/>
                  </a:cubicBezTo>
                  <a:cubicBezTo>
                    <a:pt x="142" y="16"/>
                    <a:pt x="142" y="13"/>
                    <a:pt x="142" y="10"/>
                  </a:cubicBezTo>
                  <a:cubicBezTo>
                    <a:pt x="143" y="9"/>
                    <a:pt x="143" y="8"/>
                    <a:pt x="143" y="6"/>
                  </a:cubicBezTo>
                  <a:cubicBezTo>
                    <a:pt x="144" y="4"/>
                    <a:pt x="144" y="4"/>
                    <a:pt x="144" y="4"/>
                  </a:cubicBezTo>
                  <a:cubicBezTo>
                    <a:pt x="144" y="3"/>
                    <a:pt x="144" y="3"/>
                    <a:pt x="144" y="3"/>
                  </a:cubicBezTo>
                  <a:cubicBezTo>
                    <a:pt x="144" y="3"/>
                    <a:pt x="144" y="3"/>
                    <a:pt x="144" y="3"/>
                  </a:cubicBezTo>
                  <a:cubicBezTo>
                    <a:pt x="146" y="4"/>
                    <a:pt x="140" y="0"/>
                    <a:pt x="148" y="6"/>
                  </a:cubicBezTo>
                  <a:cubicBezTo>
                    <a:pt x="148" y="6"/>
                    <a:pt x="148" y="6"/>
                    <a:pt x="148" y="6"/>
                  </a:cubicBezTo>
                  <a:cubicBezTo>
                    <a:pt x="148" y="6"/>
                    <a:pt x="148" y="6"/>
                    <a:pt x="148" y="6"/>
                  </a:cubicBezTo>
                  <a:cubicBezTo>
                    <a:pt x="147" y="7"/>
                    <a:pt x="147" y="7"/>
                    <a:pt x="147" y="7"/>
                  </a:cubicBezTo>
                  <a:cubicBezTo>
                    <a:pt x="142" y="9"/>
                    <a:pt x="137" y="11"/>
                    <a:pt x="131" y="13"/>
                  </a:cubicBezTo>
                  <a:cubicBezTo>
                    <a:pt x="120" y="18"/>
                    <a:pt x="108" y="22"/>
                    <a:pt x="97" y="26"/>
                  </a:cubicBezTo>
                  <a:cubicBezTo>
                    <a:pt x="49" y="41"/>
                    <a:pt x="0" y="31"/>
                    <a:pt x="1" y="32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66" name="Freeform 683"/>
            <p:cNvSpPr/>
            <p:nvPr/>
          </p:nvSpPr>
          <p:spPr bwMode="auto">
            <a:xfrm>
              <a:off x="4455611" y="492237"/>
              <a:ext cx="273927" cy="119634"/>
            </a:xfrm>
            <a:custGeom>
              <a:avLst/>
              <a:gdLst>
                <a:gd name="T0" fmla="*/ 0 w 92"/>
                <a:gd name="T1" fmla="*/ 21 h 40"/>
                <a:gd name="T2" fmla="*/ 50 w 92"/>
                <a:gd name="T3" fmla="*/ 15 h 40"/>
                <a:gd name="T4" fmla="*/ 68 w 92"/>
                <a:gd name="T5" fmla="*/ 7 h 40"/>
                <a:gd name="T6" fmla="*/ 76 w 92"/>
                <a:gd name="T7" fmla="*/ 3 h 40"/>
                <a:gd name="T8" fmla="*/ 76 w 92"/>
                <a:gd name="T9" fmla="*/ 3 h 40"/>
                <a:gd name="T10" fmla="*/ 76 w 92"/>
                <a:gd name="T11" fmla="*/ 3 h 40"/>
                <a:gd name="T12" fmla="*/ 76 w 92"/>
                <a:gd name="T13" fmla="*/ 3 h 40"/>
                <a:gd name="T14" fmla="*/ 79 w 92"/>
                <a:gd name="T15" fmla="*/ 5 h 40"/>
                <a:gd name="T16" fmla="*/ 79 w 92"/>
                <a:gd name="T17" fmla="*/ 5 h 40"/>
                <a:gd name="T18" fmla="*/ 79 w 92"/>
                <a:gd name="T19" fmla="*/ 6 h 40"/>
                <a:gd name="T20" fmla="*/ 79 w 92"/>
                <a:gd name="T21" fmla="*/ 7 h 40"/>
                <a:gd name="T22" fmla="*/ 79 w 92"/>
                <a:gd name="T23" fmla="*/ 9 h 40"/>
                <a:gd name="T24" fmla="*/ 78 w 92"/>
                <a:gd name="T25" fmla="*/ 13 h 40"/>
                <a:gd name="T26" fmla="*/ 84 w 92"/>
                <a:gd name="T27" fmla="*/ 29 h 40"/>
                <a:gd name="T28" fmla="*/ 91 w 92"/>
                <a:gd name="T29" fmla="*/ 38 h 40"/>
                <a:gd name="T30" fmla="*/ 79 w 92"/>
                <a:gd name="T31" fmla="*/ 33 h 40"/>
                <a:gd name="T32" fmla="*/ 73 w 92"/>
                <a:gd name="T33" fmla="*/ 12 h 40"/>
                <a:gd name="T34" fmla="*/ 74 w 92"/>
                <a:gd name="T35" fmla="*/ 8 h 40"/>
                <a:gd name="T36" fmla="*/ 74 w 92"/>
                <a:gd name="T37" fmla="*/ 6 h 40"/>
                <a:gd name="T38" fmla="*/ 75 w 92"/>
                <a:gd name="T39" fmla="*/ 5 h 40"/>
                <a:gd name="T40" fmla="*/ 75 w 92"/>
                <a:gd name="T41" fmla="*/ 4 h 40"/>
                <a:gd name="T42" fmla="*/ 75 w 92"/>
                <a:gd name="T43" fmla="*/ 4 h 40"/>
                <a:gd name="T44" fmla="*/ 78 w 92"/>
                <a:gd name="T45" fmla="*/ 7 h 40"/>
                <a:gd name="T46" fmla="*/ 78 w 92"/>
                <a:gd name="T47" fmla="*/ 7 h 40"/>
                <a:gd name="T48" fmla="*/ 78 w 92"/>
                <a:gd name="T49" fmla="*/ 7 h 40"/>
                <a:gd name="T50" fmla="*/ 78 w 92"/>
                <a:gd name="T51" fmla="*/ 7 h 40"/>
                <a:gd name="T52" fmla="*/ 69 w 92"/>
                <a:gd name="T53" fmla="*/ 11 h 40"/>
                <a:gd name="T54" fmla="*/ 51 w 92"/>
                <a:gd name="T55" fmla="*/ 17 h 40"/>
                <a:gd name="T56" fmla="*/ 0 w 92"/>
                <a:gd name="T57" fmla="*/ 21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92" h="40">
                  <a:moveTo>
                    <a:pt x="0" y="21"/>
                  </a:moveTo>
                  <a:cubicBezTo>
                    <a:pt x="0" y="21"/>
                    <a:pt x="26" y="24"/>
                    <a:pt x="50" y="15"/>
                  </a:cubicBezTo>
                  <a:cubicBezTo>
                    <a:pt x="56" y="12"/>
                    <a:pt x="62" y="10"/>
                    <a:pt x="68" y="7"/>
                  </a:cubicBezTo>
                  <a:cubicBezTo>
                    <a:pt x="70" y="6"/>
                    <a:pt x="73" y="4"/>
                    <a:pt x="76" y="3"/>
                  </a:cubicBezTo>
                  <a:cubicBezTo>
                    <a:pt x="76" y="3"/>
                    <a:pt x="76" y="3"/>
                    <a:pt x="76" y="3"/>
                  </a:cubicBezTo>
                  <a:cubicBezTo>
                    <a:pt x="76" y="3"/>
                    <a:pt x="76" y="3"/>
                    <a:pt x="76" y="3"/>
                  </a:cubicBezTo>
                  <a:cubicBezTo>
                    <a:pt x="76" y="3"/>
                    <a:pt x="76" y="3"/>
                    <a:pt x="76" y="3"/>
                  </a:cubicBezTo>
                  <a:cubicBezTo>
                    <a:pt x="78" y="4"/>
                    <a:pt x="73" y="0"/>
                    <a:pt x="79" y="5"/>
                  </a:cubicBezTo>
                  <a:cubicBezTo>
                    <a:pt x="79" y="5"/>
                    <a:pt x="79" y="5"/>
                    <a:pt x="79" y="5"/>
                  </a:cubicBezTo>
                  <a:cubicBezTo>
                    <a:pt x="79" y="6"/>
                    <a:pt x="79" y="6"/>
                    <a:pt x="79" y="6"/>
                  </a:cubicBezTo>
                  <a:cubicBezTo>
                    <a:pt x="79" y="7"/>
                    <a:pt x="79" y="7"/>
                    <a:pt x="79" y="7"/>
                  </a:cubicBezTo>
                  <a:cubicBezTo>
                    <a:pt x="79" y="9"/>
                    <a:pt x="79" y="9"/>
                    <a:pt x="79" y="9"/>
                  </a:cubicBezTo>
                  <a:cubicBezTo>
                    <a:pt x="78" y="10"/>
                    <a:pt x="78" y="11"/>
                    <a:pt x="78" y="13"/>
                  </a:cubicBezTo>
                  <a:cubicBezTo>
                    <a:pt x="78" y="23"/>
                    <a:pt x="83" y="28"/>
                    <a:pt x="84" y="29"/>
                  </a:cubicBezTo>
                  <a:cubicBezTo>
                    <a:pt x="88" y="34"/>
                    <a:pt x="92" y="37"/>
                    <a:pt x="91" y="38"/>
                  </a:cubicBezTo>
                  <a:cubicBezTo>
                    <a:pt x="91" y="40"/>
                    <a:pt x="84" y="39"/>
                    <a:pt x="79" y="33"/>
                  </a:cubicBezTo>
                  <a:cubicBezTo>
                    <a:pt x="78" y="32"/>
                    <a:pt x="72" y="24"/>
                    <a:pt x="73" y="12"/>
                  </a:cubicBezTo>
                  <a:cubicBezTo>
                    <a:pt x="74" y="11"/>
                    <a:pt x="74" y="9"/>
                    <a:pt x="74" y="8"/>
                  </a:cubicBezTo>
                  <a:cubicBezTo>
                    <a:pt x="74" y="6"/>
                    <a:pt x="74" y="6"/>
                    <a:pt x="74" y="6"/>
                  </a:cubicBezTo>
                  <a:cubicBezTo>
                    <a:pt x="75" y="5"/>
                    <a:pt x="75" y="5"/>
                    <a:pt x="75" y="5"/>
                  </a:cubicBezTo>
                  <a:cubicBezTo>
                    <a:pt x="75" y="4"/>
                    <a:pt x="75" y="4"/>
                    <a:pt x="75" y="4"/>
                  </a:cubicBezTo>
                  <a:cubicBezTo>
                    <a:pt x="75" y="4"/>
                    <a:pt x="75" y="4"/>
                    <a:pt x="75" y="4"/>
                  </a:cubicBezTo>
                  <a:cubicBezTo>
                    <a:pt x="81" y="10"/>
                    <a:pt x="77" y="6"/>
                    <a:pt x="78" y="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5" y="8"/>
                    <a:pt x="72" y="9"/>
                    <a:pt x="69" y="11"/>
                  </a:cubicBezTo>
                  <a:cubicBezTo>
                    <a:pt x="64" y="13"/>
                    <a:pt x="57" y="16"/>
                    <a:pt x="51" y="17"/>
                  </a:cubicBezTo>
                  <a:cubicBezTo>
                    <a:pt x="25" y="26"/>
                    <a:pt x="0" y="21"/>
                    <a:pt x="0" y="21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67" name="Freeform 684"/>
            <p:cNvSpPr/>
            <p:nvPr/>
          </p:nvSpPr>
          <p:spPr bwMode="auto">
            <a:xfrm>
              <a:off x="4920729" y="307755"/>
              <a:ext cx="418159" cy="62612"/>
            </a:xfrm>
            <a:custGeom>
              <a:avLst/>
              <a:gdLst>
                <a:gd name="T0" fmla="*/ 0 w 140"/>
                <a:gd name="T1" fmla="*/ 16 h 21"/>
                <a:gd name="T2" fmla="*/ 59 w 140"/>
                <a:gd name="T3" fmla="*/ 2 h 21"/>
                <a:gd name="T4" fmla="*/ 126 w 140"/>
                <a:gd name="T5" fmla="*/ 10 h 21"/>
                <a:gd name="T6" fmla="*/ 139 w 140"/>
                <a:gd name="T7" fmla="*/ 19 h 21"/>
                <a:gd name="T8" fmla="*/ 124 w 140"/>
                <a:gd name="T9" fmla="*/ 16 h 21"/>
                <a:gd name="T10" fmla="*/ 59 w 140"/>
                <a:gd name="T11" fmla="*/ 5 h 21"/>
                <a:gd name="T12" fmla="*/ 0 w 140"/>
                <a:gd name="T13" fmla="*/ 16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0" h="21">
                  <a:moveTo>
                    <a:pt x="0" y="16"/>
                  </a:moveTo>
                  <a:cubicBezTo>
                    <a:pt x="0" y="16"/>
                    <a:pt x="28" y="3"/>
                    <a:pt x="59" y="2"/>
                  </a:cubicBezTo>
                  <a:cubicBezTo>
                    <a:pt x="90" y="0"/>
                    <a:pt x="122" y="8"/>
                    <a:pt x="126" y="10"/>
                  </a:cubicBezTo>
                  <a:cubicBezTo>
                    <a:pt x="134" y="13"/>
                    <a:pt x="140" y="18"/>
                    <a:pt x="139" y="19"/>
                  </a:cubicBezTo>
                  <a:cubicBezTo>
                    <a:pt x="138" y="21"/>
                    <a:pt x="132" y="19"/>
                    <a:pt x="124" y="16"/>
                  </a:cubicBezTo>
                  <a:cubicBezTo>
                    <a:pt x="121" y="14"/>
                    <a:pt x="90" y="5"/>
                    <a:pt x="59" y="5"/>
                  </a:cubicBezTo>
                  <a:cubicBezTo>
                    <a:pt x="28" y="5"/>
                    <a:pt x="0" y="16"/>
                    <a:pt x="0" y="16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68" name="Freeform 685"/>
            <p:cNvSpPr/>
            <p:nvPr/>
          </p:nvSpPr>
          <p:spPr bwMode="auto">
            <a:xfrm>
              <a:off x="5194657" y="358068"/>
              <a:ext cx="126342" cy="35778"/>
            </a:xfrm>
            <a:custGeom>
              <a:avLst/>
              <a:gdLst>
                <a:gd name="T0" fmla="*/ 0 w 42"/>
                <a:gd name="T1" fmla="*/ 1 h 12"/>
                <a:gd name="T2" fmla="*/ 18 w 42"/>
                <a:gd name="T3" fmla="*/ 1 h 12"/>
                <a:gd name="T4" fmla="*/ 38 w 42"/>
                <a:gd name="T5" fmla="*/ 6 h 12"/>
                <a:gd name="T6" fmla="*/ 41 w 42"/>
                <a:gd name="T7" fmla="*/ 10 h 12"/>
                <a:gd name="T8" fmla="*/ 36 w 42"/>
                <a:gd name="T9" fmla="*/ 11 h 12"/>
                <a:gd name="T10" fmla="*/ 18 w 42"/>
                <a:gd name="T11" fmla="*/ 4 h 12"/>
                <a:gd name="T12" fmla="*/ 0 w 42"/>
                <a:gd name="T13" fmla="*/ 1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2" h="12">
                  <a:moveTo>
                    <a:pt x="0" y="1"/>
                  </a:moveTo>
                  <a:cubicBezTo>
                    <a:pt x="0" y="1"/>
                    <a:pt x="8" y="0"/>
                    <a:pt x="18" y="1"/>
                  </a:cubicBezTo>
                  <a:cubicBezTo>
                    <a:pt x="27" y="2"/>
                    <a:pt x="37" y="5"/>
                    <a:pt x="38" y="6"/>
                  </a:cubicBezTo>
                  <a:cubicBezTo>
                    <a:pt x="40" y="7"/>
                    <a:pt x="42" y="9"/>
                    <a:pt x="41" y="10"/>
                  </a:cubicBezTo>
                  <a:cubicBezTo>
                    <a:pt x="40" y="11"/>
                    <a:pt x="38" y="12"/>
                    <a:pt x="36" y="11"/>
                  </a:cubicBezTo>
                  <a:cubicBezTo>
                    <a:pt x="35" y="10"/>
                    <a:pt x="27" y="6"/>
                    <a:pt x="18" y="4"/>
                  </a:cubicBezTo>
                  <a:cubicBezTo>
                    <a:pt x="9" y="1"/>
                    <a:pt x="0" y="1"/>
                    <a:pt x="0" y="1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69" name="Freeform 686"/>
            <p:cNvSpPr/>
            <p:nvPr/>
          </p:nvSpPr>
          <p:spPr bwMode="auto">
            <a:xfrm>
              <a:off x="5212546" y="391611"/>
              <a:ext cx="83855" cy="23480"/>
            </a:xfrm>
            <a:custGeom>
              <a:avLst/>
              <a:gdLst>
                <a:gd name="T0" fmla="*/ 0 w 28"/>
                <a:gd name="T1" fmla="*/ 1 h 8"/>
                <a:gd name="T2" fmla="*/ 26 w 28"/>
                <a:gd name="T3" fmla="*/ 2 h 8"/>
                <a:gd name="T4" fmla="*/ 28 w 28"/>
                <a:gd name="T5" fmla="*/ 6 h 8"/>
                <a:gd name="T6" fmla="*/ 24 w 28"/>
                <a:gd name="T7" fmla="*/ 8 h 8"/>
                <a:gd name="T8" fmla="*/ 0 w 28"/>
                <a:gd name="T9" fmla="*/ 1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8" h="8">
                  <a:moveTo>
                    <a:pt x="0" y="1"/>
                  </a:moveTo>
                  <a:cubicBezTo>
                    <a:pt x="0" y="0"/>
                    <a:pt x="24" y="1"/>
                    <a:pt x="26" y="2"/>
                  </a:cubicBezTo>
                  <a:cubicBezTo>
                    <a:pt x="28" y="3"/>
                    <a:pt x="28" y="4"/>
                    <a:pt x="28" y="6"/>
                  </a:cubicBezTo>
                  <a:cubicBezTo>
                    <a:pt x="27" y="7"/>
                    <a:pt x="26" y="8"/>
                    <a:pt x="24" y="8"/>
                  </a:cubicBezTo>
                  <a:cubicBezTo>
                    <a:pt x="23" y="6"/>
                    <a:pt x="0" y="0"/>
                    <a:pt x="0" y="1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70" name="Freeform 687"/>
            <p:cNvSpPr/>
            <p:nvPr/>
          </p:nvSpPr>
          <p:spPr bwMode="auto">
            <a:xfrm>
              <a:off x="4273366" y="1063572"/>
              <a:ext cx="161002" cy="165475"/>
            </a:xfrm>
            <a:custGeom>
              <a:avLst/>
              <a:gdLst>
                <a:gd name="T0" fmla="*/ 44 w 54"/>
                <a:gd name="T1" fmla="*/ 10 h 55"/>
                <a:gd name="T2" fmla="*/ 44 w 54"/>
                <a:gd name="T3" fmla="*/ 45 h 55"/>
                <a:gd name="T4" fmla="*/ 9 w 54"/>
                <a:gd name="T5" fmla="*/ 45 h 55"/>
                <a:gd name="T6" fmla="*/ 9 w 54"/>
                <a:gd name="T7" fmla="*/ 10 h 55"/>
                <a:gd name="T8" fmla="*/ 44 w 54"/>
                <a:gd name="T9" fmla="*/ 1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4" h="55">
                  <a:moveTo>
                    <a:pt x="44" y="10"/>
                  </a:moveTo>
                  <a:cubicBezTo>
                    <a:pt x="54" y="20"/>
                    <a:pt x="54" y="35"/>
                    <a:pt x="44" y="45"/>
                  </a:cubicBezTo>
                  <a:cubicBezTo>
                    <a:pt x="35" y="55"/>
                    <a:pt x="19" y="55"/>
                    <a:pt x="9" y="45"/>
                  </a:cubicBezTo>
                  <a:cubicBezTo>
                    <a:pt x="0" y="35"/>
                    <a:pt x="0" y="20"/>
                    <a:pt x="9" y="10"/>
                  </a:cubicBezTo>
                  <a:cubicBezTo>
                    <a:pt x="19" y="0"/>
                    <a:pt x="35" y="0"/>
                    <a:pt x="44" y="10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71" name="Freeform 688"/>
            <p:cNvSpPr/>
            <p:nvPr/>
          </p:nvSpPr>
          <p:spPr bwMode="auto">
            <a:xfrm>
              <a:off x="3282755" y="2272207"/>
              <a:ext cx="161002" cy="162120"/>
            </a:xfrm>
            <a:custGeom>
              <a:avLst/>
              <a:gdLst>
                <a:gd name="T0" fmla="*/ 45 w 54"/>
                <a:gd name="T1" fmla="*/ 9 h 54"/>
                <a:gd name="T2" fmla="*/ 44 w 54"/>
                <a:gd name="T3" fmla="*/ 44 h 54"/>
                <a:gd name="T4" fmla="*/ 9 w 54"/>
                <a:gd name="T5" fmla="*/ 44 h 54"/>
                <a:gd name="T6" fmla="*/ 10 w 54"/>
                <a:gd name="T7" fmla="*/ 9 h 54"/>
                <a:gd name="T8" fmla="*/ 45 w 54"/>
                <a:gd name="T9" fmla="*/ 9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4" h="54">
                  <a:moveTo>
                    <a:pt x="45" y="9"/>
                  </a:moveTo>
                  <a:cubicBezTo>
                    <a:pt x="54" y="19"/>
                    <a:pt x="54" y="35"/>
                    <a:pt x="44" y="44"/>
                  </a:cubicBezTo>
                  <a:cubicBezTo>
                    <a:pt x="35" y="54"/>
                    <a:pt x="19" y="54"/>
                    <a:pt x="9" y="44"/>
                  </a:cubicBezTo>
                  <a:cubicBezTo>
                    <a:pt x="0" y="35"/>
                    <a:pt x="0" y="19"/>
                    <a:pt x="10" y="9"/>
                  </a:cubicBezTo>
                  <a:cubicBezTo>
                    <a:pt x="19" y="0"/>
                    <a:pt x="35" y="0"/>
                    <a:pt x="45" y="9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73" name="Freeform 690"/>
            <p:cNvSpPr/>
            <p:nvPr/>
          </p:nvSpPr>
          <p:spPr bwMode="auto">
            <a:xfrm>
              <a:off x="3411333" y="1952438"/>
              <a:ext cx="161002" cy="161002"/>
            </a:xfrm>
            <a:custGeom>
              <a:avLst/>
              <a:gdLst>
                <a:gd name="T0" fmla="*/ 45 w 54"/>
                <a:gd name="T1" fmla="*/ 10 h 54"/>
                <a:gd name="T2" fmla="*/ 45 w 54"/>
                <a:gd name="T3" fmla="*/ 45 h 54"/>
                <a:gd name="T4" fmla="*/ 9 w 54"/>
                <a:gd name="T5" fmla="*/ 45 h 54"/>
                <a:gd name="T6" fmla="*/ 9 w 54"/>
                <a:gd name="T7" fmla="*/ 9 h 54"/>
                <a:gd name="T8" fmla="*/ 45 w 54"/>
                <a:gd name="T9" fmla="*/ 1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4" h="54">
                  <a:moveTo>
                    <a:pt x="45" y="10"/>
                  </a:moveTo>
                  <a:cubicBezTo>
                    <a:pt x="54" y="19"/>
                    <a:pt x="54" y="35"/>
                    <a:pt x="45" y="45"/>
                  </a:cubicBezTo>
                  <a:cubicBezTo>
                    <a:pt x="35" y="54"/>
                    <a:pt x="19" y="54"/>
                    <a:pt x="9" y="45"/>
                  </a:cubicBezTo>
                  <a:cubicBezTo>
                    <a:pt x="0" y="35"/>
                    <a:pt x="0" y="19"/>
                    <a:pt x="9" y="9"/>
                  </a:cubicBezTo>
                  <a:cubicBezTo>
                    <a:pt x="19" y="0"/>
                    <a:pt x="35" y="0"/>
                    <a:pt x="45" y="10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74" name="Freeform 691"/>
            <p:cNvSpPr/>
            <p:nvPr/>
          </p:nvSpPr>
          <p:spPr bwMode="auto">
            <a:xfrm>
              <a:off x="4556238" y="827658"/>
              <a:ext cx="161002" cy="164357"/>
            </a:xfrm>
            <a:custGeom>
              <a:avLst/>
              <a:gdLst>
                <a:gd name="T0" fmla="*/ 44 w 54"/>
                <a:gd name="T1" fmla="*/ 10 h 55"/>
                <a:gd name="T2" fmla="*/ 44 w 54"/>
                <a:gd name="T3" fmla="*/ 45 h 55"/>
                <a:gd name="T4" fmla="*/ 9 w 54"/>
                <a:gd name="T5" fmla="*/ 45 h 55"/>
                <a:gd name="T6" fmla="*/ 9 w 54"/>
                <a:gd name="T7" fmla="*/ 10 h 55"/>
                <a:gd name="T8" fmla="*/ 44 w 54"/>
                <a:gd name="T9" fmla="*/ 1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4" h="55">
                  <a:moveTo>
                    <a:pt x="44" y="10"/>
                  </a:moveTo>
                  <a:cubicBezTo>
                    <a:pt x="54" y="20"/>
                    <a:pt x="54" y="36"/>
                    <a:pt x="44" y="45"/>
                  </a:cubicBezTo>
                  <a:cubicBezTo>
                    <a:pt x="35" y="55"/>
                    <a:pt x="19" y="55"/>
                    <a:pt x="9" y="45"/>
                  </a:cubicBezTo>
                  <a:cubicBezTo>
                    <a:pt x="0" y="35"/>
                    <a:pt x="0" y="19"/>
                    <a:pt x="9" y="10"/>
                  </a:cubicBezTo>
                  <a:cubicBezTo>
                    <a:pt x="19" y="0"/>
                    <a:pt x="35" y="0"/>
                    <a:pt x="44" y="10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75" name="Freeform 692"/>
            <p:cNvSpPr/>
            <p:nvPr/>
          </p:nvSpPr>
          <p:spPr bwMode="auto">
            <a:xfrm>
              <a:off x="4189510" y="1213393"/>
              <a:ext cx="107335" cy="107335"/>
            </a:xfrm>
            <a:custGeom>
              <a:avLst/>
              <a:gdLst>
                <a:gd name="T0" fmla="*/ 30 w 36"/>
                <a:gd name="T1" fmla="*/ 6 h 36"/>
                <a:gd name="T2" fmla="*/ 30 w 36"/>
                <a:gd name="T3" fmla="*/ 30 h 36"/>
                <a:gd name="T4" fmla="*/ 6 w 36"/>
                <a:gd name="T5" fmla="*/ 30 h 36"/>
                <a:gd name="T6" fmla="*/ 6 w 36"/>
                <a:gd name="T7" fmla="*/ 6 h 36"/>
                <a:gd name="T8" fmla="*/ 30 w 36"/>
                <a:gd name="T9" fmla="*/ 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6" h="36">
                  <a:moveTo>
                    <a:pt x="30" y="6"/>
                  </a:moveTo>
                  <a:cubicBezTo>
                    <a:pt x="36" y="13"/>
                    <a:pt x="36" y="24"/>
                    <a:pt x="30" y="30"/>
                  </a:cubicBezTo>
                  <a:cubicBezTo>
                    <a:pt x="23" y="36"/>
                    <a:pt x="13" y="36"/>
                    <a:pt x="6" y="30"/>
                  </a:cubicBezTo>
                  <a:cubicBezTo>
                    <a:pt x="0" y="23"/>
                    <a:pt x="0" y="13"/>
                    <a:pt x="6" y="6"/>
                  </a:cubicBezTo>
                  <a:cubicBezTo>
                    <a:pt x="13" y="0"/>
                    <a:pt x="23" y="0"/>
                    <a:pt x="30" y="6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76" name="Freeform 693"/>
            <p:cNvSpPr/>
            <p:nvPr/>
          </p:nvSpPr>
          <p:spPr bwMode="auto">
            <a:xfrm>
              <a:off x="3259275" y="2045238"/>
              <a:ext cx="109571" cy="110689"/>
            </a:xfrm>
            <a:custGeom>
              <a:avLst/>
              <a:gdLst>
                <a:gd name="T0" fmla="*/ 30 w 37"/>
                <a:gd name="T1" fmla="*/ 7 h 37"/>
                <a:gd name="T2" fmla="*/ 30 w 37"/>
                <a:gd name="T3" fmla="*/ 31 h 37"/>
                <a:gd name="T4" fmla="*/ 7 w 37"/>
                <a:gd name="T5" fmla="*/ 31 h 37"/>
                <a:gd name="T6" fmla="*/ 7 w 37"/>
                <a:gd name="T7" fmla="*/ 7 h 37"/>
                <a:gd name="T8" fmla="*/ 30 w 37"/>
                <a:gd name="T9" fmla="*/ 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" h="37">
                  <a:moveTo>
                    <a:pt x="30" y="7"/>
                  </a:moveTo>
                  <a:cubicBezTo>
                    <a:pt x="37" y="14"/>
                    <a:pt x="37" y="24"/>
                    <a:pt x="30" y="31"/>
                  </a:cubicBezTo>
                  <a:cubicBezTo>
                    <a:pt x="24" y="37"/>
                    <a:pt x="13" y="37"/>
                    <a:pt x="7" y="31"/>
                  </a:cubicBezTo>
                  <a:cubicBezTo>
                    <a:pt x="0" y="24"/>
                    <a:pt x="0" y="13"/>
                    <a:pt x="7" y="7"/>
                  </a:cubicBezTo>
                  <a:cubicBezTo>
                    <a:pt x="14" y="0"/>
                    <a:pt x="24" y="0"/>
                    <a:pt x="30" y="7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78" name="Freeform 695"/>
            <p:cNvSpPr/>
            <p:nvPr/>
          </p:nvSpPr>
          <p:spPr bwMode="auto">
            <a:xfrm>
              <a:off x="3166475" y="2329228"/>
              <a:ext cx="110689" cy="110689"/>
            </a:xfrm>
            <a:custGeom>
              <a:avLst/>
              <a:gdLst>
                <a:gd name="T0" fmla="*/ 30 w 37"/>
                <a:gd name="T1" fmla="*/ 6 h 37"/>
                <a:gd name="T2" fmla="*/ 30 w 37"/>
                <a:gd name="T3" fmla="*/ 30 h 37"/>
                <a:gd name="T4" fmla="*/ 7 w 37"/>
                <a:gd name="T5" fmla="*/ 30 h 37"/>
                <a:gd name="T6" fmla="*/ 7 w 37"/>
                <a:gd name="T7" fmla="*/ 6 h 37"/>
                <a:gd name="T8" fmla="*/ 30 w 37"/>
                <a:gd name="T9" fmla="*/ 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" h="37">
                  <a:moveTo>
                    <a:pt x="30" y="6"/>
                  </a:moveTo>
                  <a:cubicBezTo>
                    <a:pt x="37" y="13"/>
                    <a:pt x="37" y="24"/>
                    <a:pt x="30" y="30"/>
                  </a:cubicBezTo>
                  <a:cubicBezTo>
                    <a:pt x="24" y="37"/>
                    <a:pt x="13" y="37"/>
                    <a:pt x="7" y="30"/>
                  </a:cubicBezTo>
                  <a:cubicBezTo>
                    <a:pt x="0" y="23"/>
                    <a:pt x="0" y="13"/>
                    <a:pt x="7" y="6"/>
                  </a:cubicBezTo>
                  <a:cubicBezTo>
                    <a:pt x="13" y="0"/>
                    <a:pt x="24" y="0"/>
                    <a:pt x="30" y="6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79" name="Freeform 696"/>
            <p:cNvSpPr/>
            <p:nvPr/>
          </p:nvSpPr>
          <p:spPr bwMode="auto">
            <a:xfrm>
              <a:off x="3756817" y="1757894"/>
              <a:ext cx="110689" cy="110689"/>
            </a:xfrm>
            <a:custGeom>
              <a:avLst/>
              <a:gdLst>
                <a:gd name="T0" fmla="*/ 31 w 37"/>
                <a:gd name="T1" fmla="*/ 7 h 37"/>
                <a:gd name="T2" fmla="*/ 31 w 37"/>
                <a:gd name="T3" fmla="*/ 31 h 37"/>
                <a:gd name="T4" fmla="*/ 7 w 37"/>
                <a:gd name="T5" fmla="*/ 30 h 37"/>
                <a:gd name="T6" fmla="*/ 7 w 37"/>
                <a:gd name="T7" fmla="*/ 7 h 37"/>
                <a:gd name="T8" fmla="*/ 31 w 37"/>
                <a:gd name="T9" fmla="*/ 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" h="37">
                  <a:moveTo>
                    <a:pt x="31" y="7"/>
                  </a:moveTo>
                  <a:cubicBezTo>
                    <a:pt x="37" y="13"/>
                    <a:pt x="37" y="24"/>
                    <a:pt x="31" y="31"/>
                  </a:cubicBezTo>
                  <a:cubicBezTo>
                    <a:pt x="24" y="37"/>
                    <a:pt x="13" y="37"/>
                    <a:pt x="7" y="30"/>
                  </a:cubicBezTo>
                  <a:cubicBezTo>
                    <a:pt x="0" y="24"/>
                    <a:pt x="0" y="13"/>
                    <a:pt x="7" y="7"/>
                  </a:cubicBezTo>
                  <a:cubicBezTo>
                    <a:pt x="14" y="0"/>
                    <a:pt x="24" y="0"/>
                    <a:pt x="31" y="7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80" name="Freeform 697"/>
            <p:cNvSpPr/>
            <p:nvPr/>
          </p:nvSpPr>
          <p:spPr bwMode="auto">
            <a:xfrm>
              <a:off x="3640537" y="1841749"/>
              <a:ext cx="107335" cy="107335"/>
            </a:xfrm>
            <a:custGeom>
              <a:avLst/>
              <a:gdLst>
                <a:gd name="T0" fmla="*/ 30 w 36"/>
                <a:gd name="T1" fmla="*/ 6 h 36"/>
                <a:gd name="T2" fmla="*/ 30 w 36"/>
                <a:gd name="T3" fmla="*/ 30 h 36"/>
                <a:gd name="T4" fmla="*/ 6 w 36"/>
                <a:gd name="T5" fmla="*/ 30 h 36"/>
                <a:gd name="T6" fmla="*/ 6 w 36"/>
                <a:gd name="T7" fmla="*/ 6 h 36"/>
                <a:gd name="T8" fmla="*/ 30 w 36"/>
                <a:gd name="T9" fmla="*/ 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6" h="36">
                  <a:moveTo>
                    <a:pt x="30" y="6"/>
                  </a:moveTo>
                  <a:cubicBezTo>
                    <a:pt x="36" y="13"/>
                    <a:pt x="36" y="23"/>
                    <a:pt x="30" y="30"/>
                  </a:cubicBezTo>
                  <a:cubicBezTo>
                    <a:pt x="23" y="36"/>
                    <a:pt x="13" y="36"/>
                    <a:pt x="6" y="30"/>
                  </a:cubicBezTo>
                  <a:cubicBezTo>
                    <a:pt x="0" y="23"/>
                    <a:pt x="0" y="13"/>
                    <a:pt x="6" y="6"/>
                  </a:cubicBezTo>
                  <a:cubicBezTo>
                    <a:pt x="13" y="0"/>
                    <a:pt x="23" y="0"/>
                    <a:pt x="30" y="6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81" name="Freeform 698"/>
            <p:cNvSpPr/>
            <p:nvPr/>
          </p:nvSpPr>
          <p:spPr bwMode="auto">
            <a:xfrm>
              <a:off x="3014418" y="2089961"/>
              <a:ext cx="107335" cy="110689"/>
            </a:xfrm>
            <a:custGeom>
              <a:avLst/>
              <a:gdLst>
                <a:gd name="T0" fmla="*/ 30 w 36"/>
                <a:gd name="T1" fmla="*/ 6 h 37"/>
                <a:gd name="T2" fmla="*/ 30 w 36"/>
                <a:gd name="T3" fmla="*/ 30 h 37"/>
                <a:gd name="T4" fmla="*/ 6 w 36"/>
                <a:gd name="T5" fmla="*/ 30 h 37"/>
                <a:gd name="T6" fmla="*/ 7 w 36"/>
                <a:gd name="T7" fmla="*/ 6 h 37"/>
                <a:gd name="T8" fmla="*/ 30 w 36"/>
                <a:gd name="T9" fmla="*/ 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6" h="37">
                  <a:moveTo>
                    <a:pt x="30" y="6"/>
                  </a:moveTo>
                  <a:cubicBezTo>
                    <a:pt x="36" y="13"/>
                    <a:pt x="36" y="23"/>
                    <a:pt x="30" y="30"/>
                  </a:cubicBezTo>
                  <a:cubicBezTo>
                    <a:pt x="24" y="37"/>
                    <a:pt x="13" y="36"/>
                    <a:pt x="6" y="30"/>
                  </a:cubicBezTo>
                  <a:cubicBezTo>
                    <a:pt x="0" y="23"/>
                    <a:pt x="0" y="13"/>
                    <a:pt x="7" y="6"/>
                  </a:cubicBezTo>
                  <a:cubicBezTo>
                    <a:pt x="13" y="0"/>
                    <a:pt x="24" y="0"/>
                    <a:pt x="30" y="6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82" name="Freeform 699"/>
            <p:cNvSpPr/>
            <p:nvPr/>
          </p:nvSpPr>
          <p:spPr bwMode="auto">
            <a:xfrm>
              <a:off x="2894784" y="2227484"/>
              <a:ext cx="107335" cy="110689"/>
            </a:xfrm>
            <a:custGeom>
              <a:avLst/>
              <a:gdLst>
                <a:gd name="T0" fmla="*/ 30 w 36"/>
                <a:gd name="T1" fmla="*/ 6 h 37"/>
                <a:gd name="T2" fmla="*/ 30 w 36"/>
                <a:gd name="T3" fmla="*/ 30 h 37"/>
                <a:gd name="T4" fmla="*/ 6 w 36"/>
                <a:gd name="T5" fmla="*/ 30 h 37"/>
                <a:gd name="T6" fmla="*/ 6 w 36"/>
                <a:gd name="T7" fmla="*/ 6 h 37"/>
                <a:gd name="T8" fmla="*/ 30 w 36"/>
                <a:gd name="T9" fmla="*/ 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6" h="37">
                  <a:moveTo>
                    <a:pt x="30" y="6"/>
                  </a:moveTo>
                  <a:cubicBezTo>
                    <a:pt x="36" y="13"/>
                    <a:pt x="36" y="24"/>
                    <a:pt x="30" y="30"/>
                  </a:cubicBezTo>
                  <a:cubicBezTo>
                    <a:pt x="23" y="37"/>
                    <a:pt x="13" y="37"/>
                    <a:pt x="6" y="30"/>
                  </a:cubicBezTo>
                  <a:cubicBezTo>
                    <a:pt x="0" y="23"/>
                    <a:pt x="0" y="13"/>
                    <a:pt x="6" y="6"/>
                  </a:cubicBezTo>
                  <a:cubicBezTo>
                    <a:pt x="13" y="0"/>
                    <a:pt x="23" y="0"/>
                    <a:pt x="30" y="6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83" name="Freeform 700"/>
            <p:cNvSpPr/>
            <p:nvPr/>
          </p:nvSpPr>
          <p:spPr bwMode="auto">
            <a:xfrm>
              <a:off x="3103863" y="1991571"/>
              <a:ext cx="110689" cy="110689"/>
            </a:xfrm>
            <a:custGeom>
              <a:avLst/>
              <a:gdLst>
                <a:gd name="T0" fmla="*/ 31 w 37"/>
                <a:gd name="T1" fmla="*/ 7 h 37"/>
                <a:gd name="T2" fmla="*/ 30 w 37"/>
                <a:gd name="T3" fmla="*/ 30 h 37"/>
                <a:gd name="T4" fmla="*/ 7 w 37"/>
                <a:gd name="T5" fmla="*/ 30 h 37"/>
                <a:gd name="T6" fmla="*/ 7 w 37"/>
                <a:gd name="T7" fmla="*/ 6 h 37"/>
                <a:gd name="T8" fmla="*/ 31 w 37"/>
                <a:gd name="T9" fmla="*/ 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" h="37">
                  <a:moveTo>
                    <a:pt x="31" y="7"/>
                  </a:moveTo>
                  <a:cubicBezTo>
                    <a:pt x="37" y="13"/>
                    <a:pt x="37" y="24"/>
                    <a:pt x="30" y="30"/>
                  </a:cubicBezTo>
                  <a:cubicBezTo>
                    <a:pt x="24" y="37"/>
                    <a:pt x="13" y="37"/>
                    <a:pt x="7" y="30"/>
                  </a:cubicBezTo>
                  <a:cubicBezTo>
                    <a:pt x="0" y="24"/>
                    <a:pt x="0" y="13"/>
                    <a:pt x="7" y="6"/>
                  </a:cubicBezTo>
                  <a:cubicBezTo>
                    <a:pt x="14" y="0"/>
                    <a:pt x="24" y="0"/>
                    <a:pt x="31" y="7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84" name="Freeform 701"/>
            <p:cNvSpPr/>
            <p:nvPr/>
          </p:nvSpPr>
          <p:spPr bwMode="auto">
            <a:xfrm>
              <a:off x="3214552" y="1937903"/>
              <a:ext cx="109571" cy="107335"/>
            </a:xfrm>
            <a:custGeom>
              <a:avLst/>
              <a:gdLst>
                <a:gd name="T0" fmla="*/ 30 w 37"/>
                <a:gd name="T1" fmla="*/ 6 h 36"/>
                <a:gd name="T2" fmla="*/ 30 w 37"/>
                <a:gd name="T3" fmla="*/ 30 h 36"/>
                <a:gd name="T4" fmla="*/ 7 w 37"/>
                <a:gd name="T5" fmla="*/ 30 h 36"/>
                <a:gd name="T6" fmla="*/ 7 w 37"/>
                <a:gd name="T7" fmla="*/ 6 h 36"/>
                <a:gd name="T8" fmla="*/ 30 w 37"/>
                <a:gd name="T9" fmla="*/ 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" h="36">
                  <a:moveTo>
                    <a:pt x="30" y="6"/>
                  </a:moveTo>
                  <a:cubicBezTo>
                    <a:pt x="37" y="13"/>
                    <a:pt x="37" y="23"/>
                    <a:pt x="30" y="30"/>
                  </a:cubicBezTo>
                  <a:cubicBezTo>
                    <a:pt x="24" y="36"/>
                    <a:pt x="13" y="36"/>
                    <a:pt x="7" y="30"/>
                  </a:cubicBezTo>
                  <a:cubicBezTo>
                    <a:pt x="0" y="23"/>
                    <a:pt x="0" y="13"/>
                    <a:pt x="7" y="6"/>
                  </a:cubicBezTo>
                  <a:cubicBezTo>
                    <a:pt x="13" y="0"/>
                    <a:pt x="24" y="0"/>
                    <a:pt x="30" y="6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85" name="Freeform 702"/>
            <p:cNvSpPr/>
            <p:nvPr/>
          </p:nvSpPr>
          <p:spPr bwMode="auto">
            <a:xfrm>
              <a:off x="2885839" y="2098906"/>
              <a:ext cx="110689" cy="110689"/>
            </a:xfrm>
            <a:custGeom>
              <a:avLst/>
              <a:gdLst>
                <a:gd name="T0" fmla="*/ 30 w 37"/>
                <a:gd name="T1" fmla="*/ 7 h 37"/>
                <a:gd name="T2" fmla="*/ 30 w 37"/>
                <a:gd name="T3" fmla="*/ 30 h 37"/>
                <a:gd name="T4" fmla="*/ 6 w 37"/>
                <a:gd name="T5" fmla="*/ 30 h 37"/>
                <a:gd name="T6" fmla="*/ 7 w 37"/>
                <a:gd name="T7" fmla="*/ 7 h 37"/>
                <a:gd name="T8" fmla="*/ 30 w 37"/>
                <a:gd name="T9" fmla="*/ 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" h="37">
                  <a:moveTo>
                    <a:pt x="30" y="7"/>
                  </a:moveTo>
                  <a:cubicBezTo>
                    <a:pt x="37" y="13"/>
                    <a:pt x="37" y="24"/>
                    <a:pt x="30" y="30"/>
                  </a:cubicBezTo>
                  <a:cubicBezTo>
                    <a:pt x="24" y="37"/>
                    <a:pt x="13" y="37"/>
                    <a:pt x="6" y="30"/>
                  </a:cubicBezTo>
                  <a:cubicBezTo>
                    <a:pt x="0" y="24"/>
                    <a:pt x="0" y="13"/>
                    <a:pt x="7" y="7"/>
                  </a:cubicBezTo>
                  <a:cubicBezTo>
                    <a:pt x="13" y="0"/>
                    <a:pt x="24" y="0"/>
                    <a:pt x="30" y="7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86" name="Freeform 703"/>
            <p:cNvSpPr/>
            <p:nvPr/>
          </p:nvSpPr>
          <p:spPr bwMode="auto">
            <a:xfrm>
              <a:off x="4706059" y="765046"/>
              <a:ext cx="110689" cy="110689"/>
            </a:xfrm>
            <a:custGeom>
              <a:avLst/>
              <a:gdLst>
                <a:gd name="T0" fmla="*/ 30 w 37"/>
                <a:gd name="T1" fmla="*/ 6 h 37"/>
                <a:gd name="T2" fmla="*/ 30 w 37"/>
                <a:gd name="T3" fmla="*/ 30 h 37"/>
                <a:gd name="T4" fmla="*/ 6 w 37"/>
                <a:gd name="T5" fmla="*/ 30 h 37"/>
                <a:gd name="T6" fmla="*/ 7 w 37"/>
                <a:gd name="T7" fmla="*/ 6 h 37"/>
                <a:gd name="T8" fmla="*/ 30 w 37"/>
                <a:gd name="T9" fmla="*/ 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" h="37">
                  <a:moveTo>
                    <a:pt x="30" y="6"/>
                  </a:moveTo>
                  <a:cubicBezTo>
                    <a:pt x="37" y="13"/>
                    <a:pt x="37" y="23"/>
                    <a:pt x="30" y="30"/>
                  </a:cubicBezTo>
                  <a:cubicBezTo>
                    <a:pt x="24" y="37"/>
                    <a:pt x="13" y="36"/>
                    <a:pt x="6" y="30"/>
                  </a:cubicBezTo>
                  <a:cubicBezTo>
                    <a:pt x="0" y="23"/>
                    <a:pt x="0" y="13"/>
                    <a:pt x="7" y="6"/>
                  </a:cubicBezTo>
                  <a:cubicBezTo>
                    <a:pt x="13" y="0"/>
                    <a:pt x="24" y="0"/>
                    <a:pt x="30" y="6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87" name="Freeform 704"/>
            <p:cNvSpPr/>
            <p:nvPr/>
          </p:nvSpPr>
          <p:spPr bwMode="auto">
            <a:xfrm>
              <a:off x="4455611" y="947292"/>
              <a:ext cx="91682" cy="92800"/>
            </a:xfrm>
            <a:custGeom>
              <a:avLst/>
              <a:gdLst>
                <a:gd name="T0" fmla="*/ 26 w 31"/>
                <a:gd name="T1" fmla="*/ 6 h 31"/>
                <a:gd name="T2" fmla="*/ 25 w 31"/>
                <a:gd name="T3" fmla="*/ 26 h 31"/>
                <a:gd name="T4" fmla="*/ 6 w 31"/>
                <a:gd name="T5" fmla="*/ 26 h 31"/>
                <a:gd name="T6" fmla="*/ 6 w 31"/>
                <a:gd name="T7" fmla="*/ 6 h 31"/>
                <a:gd name="T8" fmla="*/ 26 w 31"/>
                <a:gd name="T9" fmla="*/ 6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31">
                  <a:moveTo>
                    <a:pt x="26" y="6"/>
                  </a:moveTo>
                  <a:cubicBezTo>
                    <a:pt x="31" y="11"/>
                    <a:pt x="31" y="20"/>
                    <a:pt x="25" y="26"/>
                  </a:cubicBezTo>
                  <a:cubicBezTo>
                    <a:pt x="20" y="31"/>
                    <a:pt x="11" y="31"/>
                    <a:pt x="6" y="26"/>
                  </a:cubicBezTo>
                  <a:cubicBezTo>
                    <a:pt x="0" y="20"/>
                    <a:pt x="0" y="11"/>
                    <a:pt x="6" y="6"/>
                  </a:cubicBezTo>
                  <a:cubicBezTo>
                    <a:pt x="11" y="0"/>
                    <a:pt x="20" y="0"/>
                    <a:pt x="26" y="6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88" name="Freeform 705"/>
            <p:cNvSpPr/>
            <p:nvPr/>
          </p:nvSpPr>
          <p:spPr bwMode="auto">
            <a:xfrm>
              <a:off x="4001674" y="1482848"/>
              <a:ext cx="89446" cy="92800"/>
            </a:xfrm>
            <a:custGeom>
              <a:avLst/>
              <a:gdLst>
                <a:gd name="T0" fmla="*/ 25 w 30"/>
                <a:gd name="T1" fmla="*/ 6 h 31"/>
                <a:gd name="T2" fmla="*/ 25 w 30"/>
                <a:gd name="T3" fmla="*/ 25 h 31"/>
                <a:gd name="T4" fmla="*/ 5 w 30"/>
                <a:gd name="T5" fmla="*/ 25 h 31"/>
                <a:gd name="T6" fmla="*/ 5 w 30"/>
                <a:gd name="T7" fmla="*/ 6 h 31"/>
                <a:gd name="T8" fmla="*/ 25 w 30"/>
                <a:gd name="T9" fmla="*/ 6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" h="31">
                  <a:moveTo>
                    <a:pt x="25" y="6"/>
                  </a:moveTo>
                  <a:cubicBezTo>
                    <a:pt x="30" y="11"/>
                    <a:pt x="30" y="20"/>
                    <a:pt x="25" y="25"/>
                  </a:cubicBezTo>
                  <a:cubicBezTo>
                    <a:pt x="19" y="31"/>
                    <a:pt x="10" y="31"/>
                    <a:pt x="5" y="25"/>
                  </a:cubicBezTo>
                  <a:cubicBezTo>
                    <a:pt x="0" y="20"/>
                    <a:pt x="0" y="11"/>
                    <a:pt x="5" y="6"/>
                  </a:cubicBezTo>
                  <a:cubicBezTo>
                    <a:pt x="10" y="0"/>
                    <a:pt x="19" y="0"/>
                    <a:pt x="25" y="6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89" name="Freeform 706"/>
            <p:cNvSpPr/>
            <p:nvPr/>
          </p:nvSpPr>
          <p:spPr bwMode="auto">
            <a:xfrm>
              <a:off x="3339776" y="2595329"/>
              <a:ext cx="91682" cy="92800"/>
            </a:xfrm>
            <a:custGeom>
              <a:avLst/>
              <a:gdLst>
                <a:gd name="T0" fmla="*/ 25 w 31"/>
                <a:gd name="T1" fmla="*/ 5 h 31"/>
                <a:gd name="T2" fmla="*/ 25 w 31"/>
                <a:gd name="T3" fmla="*/ 25 h 31"/>
                <a:gd name="T4" fmla="*/ 5 w 31"/>
                <a:gd name="T5" fmla="*/ 25 h 31"/>
                <a:gd name="T6" fmla="*/ 5 w 31"/>
                <a:gd name="T7" fmla="*/ 5 h 31"/>
                <a:gd name="T8" fmla="*/ 25 w 31"/>
                <a:gd name="T9" fmla="*/ 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31">
                  <a:moveTo>
                    <a:pt x="25" y="5"/>
                  </a:moveTo>
                  <a:cubicBezTo>
                    <a:pt x="31" y="11"/>
                    <a:pt x="31" y="20"/>
                    <a:pt x="25" y="25"/>
                  </a:cubicBezTo>
                  <a:cubicBezTo>
                    <a:pt x="20" y="31"/>
                    <a:pt x="11" y="31"/>
                    <a:pt x="5" y="25"/>
                  </a:cubicBezTo>
                  <a:cubicBezTo>
                    <a:pt x="0" y="19"/>
                    <a:pt x="0" y="10"/>
                    <a:pt x="5" y="5"/>
                  </a:cubicBezTo>
                  <a:cubicBezTo>
                    <a:pt x="11" y="0"/>
                    <a:pt x="20" y="0"/>
                    <a:pt x="25" y="5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90" name="Freeform 707"/>
            <p:cNvSpPr/>
            <p:nvPr/>
          </p:nvSpPr>
          <p:spPr bwMode="auto">
            <a:xfrm>
              <a:off x="3461646" y="3205796"/>
              <a:ext cx="92800" cy="89446"/>
            </a:xfrm>
            <a:custGeom>
              <a:avLst/>
              <a:gdLst>
                <a:gd name="T0" fmla="*/ 25 w 31"/>
                <a:gd name="T1" fmla="*/ 5 h 30"/>
                <a:gd name="T2" fmla="*/ 25 w 31"/>
                <a:gd name="T3" fmla="*/ 25 h 30"/>
                <a:gd name="T4" fmla="*/ 5 w 31"/>
                <a:gd name="T5" fmla="*/ 25 h 30"/>
                <a:gd name="T6" fmla="*/ 5 w 31"/>
                <a:gd name="T7" fmla="*/ 5 h 30"/>
                <a:gd name="T8" fmla="*/ 25 w 31"/>
                <a:gd name="T9" fmla="*/ 5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30">
                  <a:moveTo>
                    <a:pt x="25" y="5"/>
                  </a:moveTo>
                  <a:cubicBezTo>
                    <a:pt x="31" y="11"/>
                    <a:pt x="31" y="20"/>
                    <a:pt x="25" y="25"/>
                  </a:cubicBezTo>
                  <a:cubicBezTo>
                    <a:pt x="20" y="30"/>
                    <a:pt x="11" y="30"/>
                    <a:pt x="5" y="25"/>
                  </a:cubicBezTo>
                  <a:cubicBezTo>
                    <a:pt x="0" y="19"/>
                    <a:pt x="0" y="10"/>
                    <a:pt x="5" y="5"/>
                  </a:cubicBezTo>
                  <a:cubicBezTo>
                    <a:pt x="11" y="0"/>
                    <a:pt x="20" y="0"/>
                    <a:pt x="25" y="5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91" name="Freeform 708"/>
            <p:cNvSpPr/>
            <p:nvPr/>
          </p:nvSpPr>
          <p:spPr bwMode="auto">
            <a:xfrm>
              <a:off x="3252567" y="2434327"/>
              <a:ext cx="92800" cy="92800"/>
            </a:xfrm>
            <a:custGeom>
              <a:avLst/>
              <a:gdLst>
                <a:gd name="T0" fmla="*/ 25 w 31"/>
                <a:gd name="T1" fmla="*/ 6 h 31"/>
                <a:gd name="T2" fmla="*/ 25 w 31"/>
                <a:gd name="T3" fmla="*/ 26 h 31"/>
                <a:gd name="T4" fmla="*/ 5 w 31"/>
                <a:gd name="T5" fmla="*/ 25 h 31"/>
                <a:gd name="T6" fmla="*/ 5 w 31"/>
                <a:gd name="T7" fmla="*/ 5 h 31"/>
                <a:gd name="T8" fmla="*/ 25 w 31"/>
                <a:gd name="T9" fmla="*/ 6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31">
                  <a:moveTo>
                    <a:pt x="25" y="6"/>
                  </a:moveTo>
                  <a:cubicBezTo>
                    <a:pt x="31" y="11"/>
                    <a:pt x="31" y="20"/>
                    <a:pt x="25" y="26"/>
                  </a:cubicBezTo>
                  <a:cubicBezTo>
                    <a:pt x="20" y="31"/>
                    <a:pt x="11" y="31"/>
                    <a:pt x="5" y="25"/>
                  </a:cubicBezTo>
                  <a:cubicBezTo>
                    <a:pt x="0" y="20"/>
                    <a:pt x="0" y="11"/>
                    <a:pt x="5" y="5"/>
                  </a:cubicBezTo>
                  <a:cubicBezTo>
                    <a:pt x="11" y="0"/>
                    <a:pt x="20" y="0"/>
                    <a:pt x="25" y="6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92" name="Freeform 709"/>
            <p:cNvSpPr/>
            <p:nvPr/>
          </p:nvSpPr>
          <p:spPr bwMode="auto">
            <a:xfrm>
              <a:off x="3141878" y="2188351"/>
              <a:ext cx="92800" cy="92800"/>
            </a:xfrm>
            <a:custGeom>
              <a:avLst/>
              <a:gdLst>
                <a:gd name="T0" fmla="*/ 25 w 31"/>
                <a:gd name="T1" fmla="*/ 6 h 31"/>
                <a:gd name="T2" fmla="*/ 25 w 31"/>
                <a:gd name="T3" fmla="*/ 26 h 31"/>
                <a:gd name="T4" fmla="*/ 5 w 31"/>
                <a:gd name="T5" fmla="*/ 26 h 31"/>
                <a:gd name="T6" fmla="*/ 6 w 31"/>
                <a:gd name="T7" fmla="*/ 6 h 31"/>
                <a:gd name="T8" fmla="*/ 25 w 31"/>
                <a:gd name="T9" fmla="*/ 6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31">
                  <a:moveTo>
                    <a:pt x="25" y="6"/>
                  </a:moveTo>
                  <a:cubicBezTo>
                    <a:pt x="31" y="11"/>
                    <a:pt x="31" y="20"/>
                    <a:pt x="25" y="26"/>
                  </a:cubicBezTo>
                  <a:cubicBezTo>
                    <a:pt x="20" y="31"/>
                    <a:pt x="11" y="31"/>
                    <a:pt x="5" y="26"/>
                  </a:cubicBezTo>
                  <a:cubicBezTo>
                    <a:pt x="0" y="20"/>
                    <a:pt x="0" y="11"/>
                    <a:pt x="6" y="6"/>
                  </a:cubicBezTo>
                  <a:cubicBezTo>
                    <a:pt x="11" y="0"/>
                    <a:pt x="20" y="0"/>
                    <a:pt x="25" y="6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93" name="Freeform 710"/>
            <p:cNvSpPr/>
            <p:nvPr/>
          </p:nvSpPr>
          <p:spPr bwMode="auto">
            <a:xfrm>
              <a:off x="3159767" y="2634462"/>
              <a:ext cx="92800" cy="92800"/>
            </a:xfrm>
            <a:custGeom>
              <a:avLst/>
              <a:gdLst>
                <a:gd name="T0" fmla="*/ 25 w 31"/>
                <a:gd name="T1" fmla="*/ 6 h 31"/>
                <a:gd name="T2" fmla="*/ 25 w 31"/>
                <a:gd name="T3" fmla="*/ 26 h 31"/>
                <a:gd name="T4" fmla="*/ 6 w 31"/>
                <a:gd name="T5" fmla="*/ 25 h 31"/>
                <a:gd name="T6" fmla="*/ 6 w 31"/>
                <a:gd name="T7" fmla="*/ 6 h 31"/>
                <a:gd name="T8" fmla="*/ 25 w 31"/>
                <a:gd name="T9" fmla="*/ 6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31">
                  <a:moveTo>
                    <a:pt x="25" y="6"/>
                  </a:moveTo>
                  <a:cubicBezTo>
                    <a:pt x="31" y="11"/>
                    <a:pt x="31" y="20"/>
                    <a:pt x="25" y="26"/>
                  </a:cubicBezTo>
                  <a:cubicBezTo>
                    <a:pt x="20" y="31"/>
                    <a:pt x="11" y="31"/>
                    <a:pt x="6" y="25"/>
                  </a:cubicBezTo>
                  <a:cubicBezTo>
                    <a:pt x="0" y="20"/>
                    <a:pt x="0" y="11"/>
                    <a:pt x="6" y="6"/>
                  </a:cubicBezTo>
                  <a:cubicBezTo>
                    <a:pt x="11" y="0"/>
                    <a:pt x="20" y="0"/>
                    <a:pt x="25" y="6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94" name="Freeform 711"/>
            <p:cNvSpPr/>
            <p:nvPr/>
          </p:nvSpPr>
          <p:spPr bwMode="auto">
            <a:xfrm>
              <a:off x="3333068" y="2711609"/>
              <a:ext cx="92800" cy="92800"/>
            </a:xfrm>
            <a:custGeom>
              <a:avLst/>
              <a:gdLst>
                <a:gd name="T0" fmla="*/ 25 w 31"/>
                <a:gd name="T1" fmla="*/ 6 h 31"/>
                <a:gd name="T2" fmla="*/ 25 w 31"/>
                <a:gd name="T3" fmla="*/ 26 h 31"/>
                <a:gd name="T4" fmla="*/ 5 w 31"/>
                <a:gd name="T5" fmla="*/ 26 h 31"/>
                <a:gd name="T6" fmla="*/ 5 w 31"/>
                <a:gd name="T7" fmla="*/ 6 h 31"/>
                <a:gd name="T8" fmla="*/ 25 w 31"/>
                <a:gd name="T9" fmla="*/ 6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31">
                  <a:moveTo>
                    <a:pt x="25" y="6"/>
                  </a:moveTo>
                  <a:cubicBezTo>
                    <a:pt x="31" y="12"/>
                    <a:pt x="31" y="20"/>
                    <a:pt x="25" y="26"/>
                  </a:cubicBezTo>
                  <a:cubicBezTo>
                    <a:pt x="20" y="31"/>
                    <a:pt x="11" y="31"/>
                    <a:pt x="5" y="26"/>
                  </a:cubicBezTo>
                  <a:cubicBezTo>
                    <a:pt x="0" y="20"/>
                    <a:pt x="0" y="11"/>
                    <a:pt x="5" y="6"/>
                  </a:cubicBezTo>
                  <a:cubicBezTo>
                    <a:pt x="11" y="0"/>
                    <a:pt x="20" y="1"/>
                    <a:pt x="25" y="6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95" name="Freeform 712"/>
            <p:cNvSpPr/>
            <p:nvPr/>
          </p:nvSpPr>
          <p:spPr bwMode="auto">
            <a:xfrm>
              <a:off x="3046842" y="2693720"/>
              <a:ext cx="92800" cy="92800"/>
            </a:xfrm>
            <a:custGeom>
              <a:avLst/>
              <a:gdLst>
                <a:gd name="T0" fmla="*/ 25 w 31"/>
                <a:gd name="T1" fmla="*/ 5 h 31"/>
                <a:gd name="T2" fmla="*/ 25 w 31"/>
                <a:gd name="T3" fmla="*/ 25 h 31"/>
                <a:gd name="T4" fmla="*/ 5 w 31"/>
                <a:gd name="T5" fmla="*/ 25 h 31"/>
                <a:gd name="T6" fmla="*/ 5 w 31"/>
                <a:gd name="T7" fmla="*/ 5 h 31"/>
                <a:gd name="T8" fmla="*/ 25 w 31"/>
                <a:gd name="T9" fmla="*/ 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31">
                  <a:moveTo>
                    <a:pt x="25" y="5"/>
                  </a:moveTo>
                  <a:cubicBezTo>
                    <a:pt x="31" y="11"/>
                    <a:pt x="31" y="20"/>
                    <a:pt x="25" y="25"/>
                  </a:cubicBezTo>
                  <a:cubicBezTo>
                    <a:pt x="20" y="31"/>
                    <a:pt x="11" y="31"/>
                    <a:pt x="5" y="25"/>
                  </a:cubicBezTo>
                  <a:cubicBezTo>
                    <a:pt x="0" y="20"/>
                    <a:pt x="0" y="11"/>
                    <a:pt x="5" y="5"/>
                  </a:cubicBezTo>
                  <a:cubicBezTo>
                    <a:pt x="11" y="0"/>
                    <a:pt x="20" y="0"/>
                    <a:pt x="25" y="5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96" name="Freeform 713"/>
            <p:cNvSpPr/>
            <p:nvPr/>
          </p:nvSpPr>
          <p:spPr bwMode="auto">
            <a:xfrm>
              <a:off x="2924972" y="2470105"/>
              <a:ext cx="91682" cy="92800"/>
            </a:xfrm>
            <a:custGeom>
              <a:avLst/>
              <a:gdLst>
                <a:gd name="T0" fmla="*/ 25 w 31"/>
                <a:gd name="T1" fmla="*/ 6 h 31"/>
                <a:gd name="T2" fmla="*/ 25 w 31"/>
                <a:gd name="T3" fmla="*/ 25 h 31"/>
                <a:gd name="T4" fmla="*/ 5 w 31"/>
                <a:gd name="T5" fmla="*/ 25 h 31"/>
                <a:gd name="T6" fmla="*/ 5 w 31"/>
                <a:gd name="T7" fmla="*/ 5 h 31"/>
                <a:gd name="T8" fmla="*/ 25 w 31"/>
                <a:gd name="T9" fmla="*/ 6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31">
                  <a:moveTo>
                    <a:pt x="25" y="6"/>
                  </a:moveTo>
                  <a:cubicBezTo>
                    <a:pt x="31" y="11"/>
                    <a:pt x="31" y="20"/>
                    <a:pt x="25" y="25"/>
                  </a:cubicBezTo>
                  <a:cubicBezTo>
                    <a:pt x="20" y="31"/>
                    <a:pt x="11" y="31"/>
                    <a:pt x="5" y="25"/>
                  </a:cubicBezTo>
                  <a:cubicBezTo>
                    <a:pt x="0" y="20"/>
                    <a:pt x="0" y="11"/>
                    <a:pt x="5" y="5"/>
                  </a:cubicBezTo>
                  <a:cubicBezTo>
                    <a:pt x="11" y="0"/>
                    <a:pt x="20" y="0"/>
                    <a:pt x="25" y="6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97" name="Freeform 714"/>
            <p:cNvSpPr/>
            <p:nvPr/>
          </p:nvSpPr>
          <p:spPr bwMode="auto">
            <a:xfrm>
              <a:off x="2885839" y="2664650"/>
              <a:ext cx="92800" cy="91682"/>
            </a:xfrm>
            <a:custGeom>
              <a:avLst/>
              <a:gdLst>
                <a:gd name="T0" fmla="*/ 25 w 31"/>
                <a:gd name="T1" fmla="*/ 5 h 31"/>
                <a:gd name="T2" fmla="*/ 25 w 31"/>
                <a:gd name="T3" fmla="*/ 25 h 31"/>
                <a:gd name="T4" fmla="*/ 5 w 31"/>
                <a:gd name="T5" fmla="*/ 25 h 31"/>
                <a:gd name="T6" fmla="*/ 5 w 31"/>
                <a:gd name="T7" fmla="*/ 5 h 31"/>
                <a:gd name="T8" fmla="*/ 25 w 31"/>
                <a:gd name="T9" fmla="*/ 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31">
                  <a:moveTo>
                    <a:pt x="25" y="5"/>
                  </a:moveTo>
                  <a:cubicBezTo>
                    <a:pt x="31" y="11"/>
                    <a:pt x="31" y="20"/>
                    <a:pt x="25" y="25"/>
                  </a:cubicBezTo>
                  <a:cubicBezTo>
                    <a:pt x="20" y="31"/>
                    <a:pt x="11" y="30"/>
                    <a:pt x="5" y="25"/>
                  </a:cubicBezTo>
                  <a:cubicBezTo>
                    <a:pt x="0" y="19"/>
                    <a:pt x="0" y="11"/>
                    <a:pt x="5" y="5"/>
                  </a:cubicBezTo>
                  <a:cubicBezTo>
                    <a:pt x="11" y="0"/>
                    <a:pt x="20" y="0"/>
                    <a:pt x="25" y="5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98" name="Freeform 715"/>
            <p:cNvSpPr/>
            <p:nvPr/>
          </p:nvSpPr>
          <p:spPr bwMode="auto">
            <a:xfrm>
              <a:off x="3079266" y="2487995"/>
              <a:ext cx="92800" cy="92800"/>
            </a:xfrm>
            <a:custGeom>
              <a:avLst/>
              <a:gdLst>
                <a:gd name="T0" fmla="*/ 25 w 31"/>
                <a:gd name="T1" fmla="*/ 6 h 31"/>
                <a:gd name="T2" fmla="*/ 25 w 31"/>
                <a:gd name="T3" fmla="*/ 25 h 31"/>
                <a:gd name="T4" fmla="*/ 5 w 31"/>
                <a:gd name="T5" fmla="*/ 25 h 31"/>
                <a:gd name="T6" fmla="*/ 6 w 31"/>
                <a:gd name="T7" fmla="*/ 6 h 31"/>
                <a:gd name="T8" fmla="*/ 25 w 31"/>
                <a:gd name="T9" fmla="*/ 6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31">
                  <a:moveTo>
                    <a:pt x="25" y="6"/>
                  </a:moveTo>
                  <a:cubicBezTo>
                    <a:pt x="31" y="11"/>
                    <a:pt x="31" y="20"/>
                    <a:pt x="25" y="25"/>
                  </a:cubicBezTo>
                  <a:cubicBezTo>
                    <a:pt x="20" y="31"/>
                    <a:pt x="11" y="31"/>
                    <a:pt x="5" y="25"/>
                  </a:cubicBezTo>
                  <a:cubicBezTo>
                    <a:pt x="0" y="20"/>
                    <a:pt x="0" y="11"/>
                    <a:pt x="6" y="6"/>
                  </a:cubicBezTo>
                  <a:cubicBezTo>
                    <a:pt x="11" y="0"/>
                    <a:pt x="20" y="0"/>
                    <a:pt x="25" y="6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99" name="Freeform 716"/>
            <p:cNvSpPr/>
            <p:nvPr/>
          </p:nvSpPr>
          <p:spPr bwMode="auto">
            <a:xfrm>
              <a:off x="3136287" y="2756332"/>
              <a:ext cx="92800" cy="92800"/>
            </a:xfrm>
            <a:custGeom>
              <a:avLst/>
              <a:gdLst>
                <a:gd name="T0" fmla="*/ 26 w 31"/>
                <a:gd name="T1" fmla="*/ 6 h 31"/>
                <a:gd name="T2" fmla="*/ 26 w 31"/>
                <a:gd name="T3" fmla="*/ 26 h 31"/>
                <a:gd name="T4" fmla="*/ 6 w 31"/>
                <a:gd name="T5" fmla="*/ 26 h 31"/>
                <a:gd name="T6" fmla="*/ 6 w 31"/>
                <a:gd name="T7" fmla="*/ 6 h 31"/>
                <a:gd name="T8" fmla="*/ 26 w 31"/>
                <a:gd name="T9" fmla="*/ 6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31">
                  <a:moveTo>
                    <a:pt x="26" y="6"/>
                  </a:moveTo>
                  <a:cubicBezTo>
                    <a:pt x="31" y="12"/>
                    <a:pt x="31" y="20"/>
                    <a:pt x="26" y="26"/>
                  </a:cubicBezTo>
                  <a:cubicBezTo>
                    <a:pt x="20" y="31"/>
                    <a:pt x="11" y="31"/>
                    <a:pt x="6" y="26"/>
                  </a:cubicBezTo>
                  <a:cubicBezTo>
                    <a:pt x="0" y="20"/>
                    <a:pt x="0" y="11"/>
                    <a:pt x="6" y="6"/>
                  </a:cubicBezTo>
                  <a:cubicBezTo>
                    <a:pt x="11" y="0"/>
                    <a:pt x="20" y="1"/>
                    <a:pt x="26" y="6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00" name="Freeform 717"/>
            <p:cNvSpPr/>
            <p:nvPr/>
          </p:nvSpPr>
          <p:spPr bwMode="auto">
            <a:xfrm>
              <a:off x="3282755" y="2977710"/>
              <a:ext cx="92800" cy="92800"/>
            </a:xfrm>
            <a:custGeom>
              <a:avLst/>
              <a:gdLst>
                <a:gd name="T0" fmla="*/ 25 w 31"/>
                <a:gd name="T1" fmla="*/ 5 h 31"/>
                <a:gd name="T2" fmla="*/ 25 w 31"/>
                <a:gd name="T3" fmla="*/ 25 h 31"/>
                <a:gd name="T4" fmla="*/ 5 w 31"/>
                <a:gd name="T5" fmla="*/ 25 h 31"/>
                <a:gd name="T6" fmla="*/ 6 w 31"/>
                <a:gd name="T7" fmla="*/ 5 h 31"/>
                <a:gd name="T8" fmla="*/ 25 w 31"/>
                <a:gd name="T9" fmla="*/ 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31">
                  <a:moveTo>
                    <a:pt x="25" y="5"/>
                  </a:moveTo>
                  <a:cubicBezTo>
                    <a:pt x="31" y="11"/>
                    <a:pt x="31" y="20"/>
                    <a:pt x="25" y="25"/>
                  </a:cubicBezTo>
                  <a:cubicBezTo>
                    <a:pt x="20" y="31"/>
                    <a:pt x="11" y="31"/>
                    <a:pt x="5" y="25"/>
                  </a:cubicBezTo>
                  <a:cubicBezTo>
                    <a:pt x="0" y="20"/>
                    <a:pt x="0" y="11"/>
                    <a:pt x="6" y="5"/>
                  </a:cubicBezTo>
                  <a:cubicBezTo>
                    <a:pt x="11" y="0"/>
                    <a:pt x="20" y="0"/>
                    <a:pt x="25" y="5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01" name="Freeform 718"/>
            <p:cNvSpPr/>
            <p:nvPr/>
          </p:nvSpPr>
          <p:spPr bwMode="auto">
            <a:xfrm>
              <a:off x="3429222" y="2134684"/>
              <a:ext cx="91682" cy="92800"/>
            </a:xfrm>
            <a:custGeom>
              <a:avLst/>
              <a:gdLst>
                <a:gd name="T0" fmla="*/ 25 w 31"/>
                <a:gd name="T1" fmla="*/ 6 h 31"/>
                <a:gd name="T2" fmla="*/ 25 w 31"/>
                <a:gd name="T3" fmla="*/ 26 h 31"/>
                <a:gd name="T4" fmla="*/ 5 w 31"/>
                <a:gd name="T5" fmla="*/ 26 h 31"/>
                <a:gd name="T6" fmla="*/ 5 w 31"/>
                <a:gd name="T7" fmla="*/ 6 h 31"/>
                <a:gd name="T8" fmla="*/ 25 w 31"/>
                <a:gd name="T9" fmla="*/ 6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31">
                  <a:moveTo>
                    <a:pt x="25" y="6"/>
                  </a:moveTo>
                  <a:cubicBezTo>
                    <a:pt x="31" y="11"/>
                    <a:pt x="31" y="20"/>
                    <a:pt x="25" y="26"/>
                  </a:cubicBezTo>
                  <a:cubicBezTo>
                    <a:pt x="20" y="31"/>
                    <a:pt x="11" y="31"/>
                    <a:pt x="5" y="26"/>
                  </a:cubicBezTo>
                  <a:cubicBezTo>
                    <a:pt x="0" y="20"/>
                    <a:pt x="0" y="11"/>
                    <a:pt x="5" y="6"/>
                  </a:cubicBezTo>
                  <a:cubicBezTo>
                    <a:pt x="11" y="0"/>
                    <a:pt x="20" y="0"/>
                    <a:pt x="25" y="6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02" name="Freeform 719"/>
            <p:cNvSpPr/>
            <p:nvPr/>
          </p:nvSpPr>
          <p:spPr bwMode="auto">
            <a:xfrm>
              <a:off x="3025598" y="1913306"/>
              <a:ext cx="92800" cy="92800"/>
            </a:xfrm>
            <a:custGeom>
              <a:avLst/>
              <a:gdLst>
                <a:gd name="T0" fmla="*/ 26 w 31"/>
                <a:gd name="T1" fmla="*/ 5 h 31"/>
                <a:gd name="T2" fmla="*/ 26 w 31"/>
                <a:gd name="T3" fmla="*/ 25 h 31"/>
                <a:gd name="T4" fmla="*/ 6 w 31"/>
                <a:gd name="T5" fmla="*/ 25 h 31"/>
                <a:gd name="T6" fmla="*/ 6 w 31"/>
                <a:gd name="T7" fmla="*/ 5 h 31"/>
                <a:gd name="T8" fmla="*/ 26 w 31"/>
                <a:gd name="T9" fmla="*/ 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31">
                  <a:moveTo>
                    <a:pt x="26" y="5"/>
                  </a:moveTo>
                  <a:cubicBezTo>
                    <a:pt x="31" y="11"/>
                    <a:pt x="31" y="20"/>
                    <a:pt x="26" y="25"/>
                  </a:cubicBezTo>
                  <a:cubicBezTo>
                    <a:pt x="20" y="31"/>
                    <a:pt x="11" y="31"/>
                    <a:pt x="6" y="25"/>
                  </a:cubicBezTo>
                  <a:cubicBezTo>
                    <a:pt x="0" y="19"/>
                    <a:pt x="0" y="11"/>
                    <a:pt x="6" y="5"/>
                  </a:cubicBezTo>
                  <a:cubicBezTo>
                    <a:pt x="11" y="0"/>
                    <a:pt x="20" y="0"/>
                    <a:pt x="26" y="5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03" name="Freeform 720"/>
            <p:cNvSpPr/>
            <p:nvPr/>
          </p:nvSpPr>
          <p:spPr bwMode="auto">
            <a:xfrm>
              <a:off x="2891430" y="1838395"/>
              <a:ext cx="92800" cy="92800"/>
            </a:xfrm>
            <a:custGeom>
              <a:avLst/>
              <a:gdLst>
                <a:gd name="T0" fmla="*/ 25 w 31"/>
                <a:gd name="T1" fmla="*/ 5 h 31"/>
                <a:gd name="T2" fmla="*/ 25 w 31"/>
                <a:gd name="T3" fmla="*/ 25 h 31"/>
                <a:gd name="T4" fmla="*/ 5 w 31"/>
                <a:gd name="T5" fmla="*/ 25 h 31"/>
                <a:gd name="T6" fmla="*/ 5 w 31"/>
                <a:gd name="T7" fmla="*/ 5 h 31"/>
                <a:gd name="T8" fmla="*/ 25 w 31"/>
                <a:gd name="T9" fmla="*/ 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31">
                  <a:moveTo>
                    <a:pt x="25" y="5"/>
                  </a:moveTo>
                  <a:cubicBezTo>
                    <a:pt x="31" y="11"/>
                    <a:pt x="31" y="20"/>
                    <a:pt x="25" y="25"/>
                  </a:cubicBezTo>
                  <a:cubicBezTo>
                    <a:pt x="20" y="31"/>
                    <a:pt x="11" y="31"/>
                    <a:pt x="5" y="25"/>
                  </a:cubicBezTo>
                  <a:cubicBezTo>
                    <a:pt x="0" y="20"/>
                    <a:pt x="0" y="11"/>
                    <a:pt x="5" y="5"/>
                  </a:cubicBezTo>
                  <a:cubicBezTo>
                    <a:pt x="11" y="0"/>
                    <a:pt x="20" y="0"/>
                    <a:pt x="25" y="5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04" name="Freeform 721"/>
            <p:cNvSpPr/>
            <p:nvPr/>
          </p:nvSpPr>
          <p:spPr bwMode="auto">
            <a:xfrm>
              <a:off x="3930118" y="1579002"/>
              <a:ext cx="92800" cy="91682"/>
            </a:xfrm>
            <a:custGeom>
              <a:avLst/>
              <a:gdLst>
                <a:gd name="T0" fmla="*/ 26 w 31"/>
                <a:gd name="T1" fmla="*/ 5 h 31"/>
                <a:gd name="T2" fmla="*/ 26 w 31"/>
                <a:gd name="T3" fmla="*/ 25 h 31"/>
                <a:gd name="T4" fmla="*/ 6 w 31"/>
                <a:gd name="T5" fmla="*/ 25 h 31"/>
                <a:gd name="T6" fmla="*/ 6 w 31"/>
                <a:gd name="T7" fmla="*/ 5 h 31"/>
                <a:gd name="T8" fmla="*/ 26 w 31"/>
                <a:gd name="T9" fmla="*/ 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31">
                  <a:moveTo>
                    <a:pt x="26" y="5"/>
                  </a:moveTo>
                  <a:cubicBezTo>
                    <a:pt x="31" y="11"/>
                    <a:pt x="31" y="20"/>
                    <a:pt x="26" y="25"/>
                  </a:cubicBezTo>
                  <a:cubicBezTo>
                    <a:pt x="20" y="31"/>
                    <a:pt x="11" y="31"/>
                    <a:pt x="6" y="25"/>
                  </a:cubicBezTo>
                  <a:cubicBezTo>
                    <a:pt x="0" y="20"/>
                    <a:pt x="0" y="11"/>
                    <a:pt x="6" y="5"/>
                  </a:cubicBezTo>
                  <a:cubicBezTo>
                    <a:pt x="11" y="0"/>
                    <a:pt x="20" y="0"/>
                    <a:pt x="26" y="5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05" name="Freeform 722"/>
            <p:cNvSpPr/>
            <p:nvPr/>
          </p:nvSpPr>
          <p:spPr bwMode="auto">
            <a:xfrm>
              <a:off x="3363256" y="4201998"/>
              <a:ext cx="1175093" cy="1407652"/>
            </a:xfrm>
            <a:custGeom>
              <a:avLst/>
              <a:gdLst>
                <a:gd name="T0" fmla="*/ 25 w 394"/>
                <a:gd name="T1" fmla="*/ 79 h 471"/>
                <a:gd name="T2" fmla="*/ 0 w 394"/>
                <a:gd name="T3" fmla="*/ 1 h 471"/>
                <a:gd name="T4" fmla="*/ 67 w 394"/>
                <a:gd name="T5" fmla="*/ 183 h 471"/>
                <a:gd name="T6" fmla="*/ 122 w 394"/>
                <a:gd name="T7" fmla="*/ 255 h 471"/>
                <a:gd name="T8" fmla="*/ 192 w 394"/>
                <a:gd name="T9" fmla="*/ 310 h 471"/>
                <a:gd name="T10" fmla="*/ 277 w 394"/>
                <a:gd name="T11" fmla="*/ 359 h 471"/>
                <a:gd name="T12" fmla="*/ 349 w 394"/>
                <a:gd name="T13" fmla="*/ 402 h 471"/>
                <a:gd name="T14" fmla="*/ 394 w 394"/>
                <a:gd name="T15" fmla="*/ 470 h 471"/>
                <a:gd name="T16" fmla="*/ 334 w 394"/>
                <a:gd name="T17" fmla="*/ 385 h 471"/>
                <a:gd name="T18" fmla="*/ 258 w 394"/>
                <a:gd name="T19" fmla="*/ 340 h 471"/>
                <a:gd name="T20" fmla="*/ 117 w 394"/>
                <a:gd name="T21" fmla="*/ 234 h 471"/>
                <a:gd name="T22" fmla="*/ 25 w 394"/>
                <a:gd name="T23" fmla="*/ 79 h 4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94" h="471">
                  <a:moveTo>
                    <a:pt x="25" y="79"/>
                  </a:moveTo>
                  <a:cubicBezTo>
                    <a:pt x="7" y="33"/>
                    <a:pt x="1" y="0"/>
                    <a:pt x="0" y="1"/>
                  </a:cubicBezTo>
                  <a:cubicBezTo>
                    <a:pt x="16" y="79"/>
                    <a:pt x="38" y="132"/>
                    <a:pt x="67" y="183"/>
                  </a:cubicBezTo>
                  <a:cubicBezTo>
                    <a:pt x="82" y="208"/>
                    <a:pt x="100" y="233"/>
                    <a:pt x="122" y="255"/>
                  </a:cubicBezTo>
                  <a:cubicBezTo>
                    <a:pt x="144" y="277"/>
                    <a:pt x="168" y="295"/>
                    <a:pt x="192" y="310"/>
                  </a:cubicBezTo>
                  <a:cubicBezTo>
                    <a:pt x="220" y="329"/>
                    <a:pt x="249" y="345"/>
                    <a:pt x="277" y="359"/>
                  </a:cubicBezTo>
                  <a:cubicBezTo>
                    <a:pt x="305" y="373"/>
                    <a:pt x="330" y="386"/>
                    <a:pt x="349" y="402"/>
                  </a:cubicBezTo>
                  <a:cubicBezTo>
                    <a:pt x="388" y="434"/>
                    <a:pt x="393" y="471"/>
                    <a:pt x="394" y="470"/>
                  </a:cubicBezTo>
                  <a:cubicBezTo>
                    <a:pt x="386" y="430"/>
                    <a:pt x="359" y="403"/>
                    <a:pt x="334" y="385"/>
                  </a:cubicBezTo>
                  <a:cubicBezTo>
                    <a:pt x="308" y="367"/>
                    <a:pt x="282" y="354"/>
                    <a:pt x="258" y="340"/>
                  </a:cubicBezTo>
                  <a:cubicBezTo>
                    <a:pt x="208" y="310"/>
                    <a:pt x="153" y="275"/>
                    <a:pt x="117" y="234"/>
                  </a:cubicBezTo>
                  <a:cubicBezTo>
                    <a:pt x="73" y="185"/>
                    <a:pt x="42" y="126"/>
                    <a:pt x="25" y="79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06" name="Freeform 723"/>
            <p:cNvSpPr/>
            <p:nvPr/>
          </p:nvSpPr>
          <p:spPr bwMode="auto">
            <a:xfrm>
              <a:off x="3810484" y="5305535"/>
              <a:ext cx="790476" cy="887749"/>
            </a:xfrm>
            <a:custGeom>
              <a:avLst/>
              <a:gdLst>
                <a:gd name="T0" fmla="*/ 62 w 265"/>
                <a:gd name="T1" fmla="*/ 126 h 297"/>
                <a:gd name="T2" fmla="*/ 52 w 265"/>
                <a:gd name="T3" fmla="*/ 97 h 297"/>
                <a:gd name="T4" fmla="*/ 74 w 265"/>
                <a:gd name="T5" fmla="*/ 70 h 297"/>
                <a:gd name="T6" fmla="*/ 118 w 265"/>
                <a:gd name="T7" fmla="*/ 76 h 297"/>
                <a:gd name="T8" fmla="*/ 134 w 265"/>
                <a:gd name="T9" fmla="*/ 127 h 297"/>
                <a:gd name="T10" fmla="*/ 91 w 265"/>
                <a:gd name="T11" fmla="*/ 168 h 297"/>
                <a:gd name="T12" fmla="*/ 30 w 265"/>
                <a:gd name="T13" fmla="*/ 151 h 297"/>
                <a:gd name="T14" fmla="*/ 7 w 265"/>
                <a:gd name="T15" fmla="*/ 89 h 297"/>
                <a:gd name="T16" fmla="*/ 103 w 265"/>
                <a:gd name="T17" fmla="*/ 11 h 297"/>
                <a:gd name="T18" fmla="*/ 208 w 265"/>
                <a:gd name="T19" fmla="*/ 74 h 297"/>
                <a:gd name="T20" fmla="*/ 250 w 265"/>
                <a:gd name="T21" fmla="*/ 157 h 297"/>
                <a:gd name="T22" fmla="*/ 256 w 265"/>
                <a:gd name="T23" fmla="*/ 204 h 297"/>
                <a:gd name="T24" fmla="*/ 248 w 265"/>
                <a:gd name="T25" fmla="*/ 296 h 297"/>
                <a:gd name="T26" fmla="*/ 265 w 265"/>
                <a:gd name="T27" fmla="*/ 204 h 297"/>
                <a:gd name="T28" fmla="*/ 258 w 265"/>
                <a:gd name="T29" fmla="*/ 155 h 297"/>
                <a:gd name="T30" fmla="*/ 213 w 265"/>
                <a:gd name="T31" fmla="*/ 68 h 297"/>
                <a:gd name="T32" fmla="*/ 167 w 265"/>
                <a:gd name="T33" fmla="*/ 28 h 297"/>
                <a:gd name="T34" fmla="*/ 104 w 265"/>
                <a:gd name="T35" fmla="*/ 5 h 297"/>
                <a:gd name="T36" fmla="*/ 2 w 265"/>
                <a:gd name="T37" fmla="*/ 88 h 297"/>
                <a:gd name="T38" fmla="*/ 28 w 265"/>
                <a:gd name="T39" fmla="*/ 154 h 297"/>
                <a:gd name="T40" fmla="*/ 92 w 265"/>
                <a:gd name="T41" fmla="*/ 171 h 297"/>
                <a:gd name="T42" fmla="*/ 136 w 265"/>
                <a:gd name="T43" fmla="*/ 127 h 297"/>
                <a:gd name="T44" fmla="*/ 119 w 265"/>
                <a:gd name="T45" fmla="*/ 75 h 297"/>
                <a:gd name="T46" fmla="*/ 74 w 265"/>
                <a:gd name="T47" fmla="*/ 69 h 297"/>
                <a:gd name="T48" fmla="*/ 52 w 265"/>
                <a:gd name="T49" fmla="*/ 97 h 297"/>
                <a:gd name="T50" fmla="*/ 62 w 265"/>
                <a:gd name="T51" fmla="*/ 126 h 2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265" h="297">
                  <a:moveTo>
                    <a:pt x="62" y="126"/>
                  </a:moveTo>
                  <a:cubicBezTo>
                    <a:pt x="63" y="126"/>
                    <a:pt x="50" y="118"/>
                    <a:pt x="52" y="97"/>
                  </a:cubicBezTo>
                  <a:cubicBezTo>
                    <a:pt x="53" y="87"/>
                    <a:pt x="61" y="76"/>
                    <a:pt x="74" y="70"/>
                  </a:cubicBezTo>
                  <a:cubicBezTo>
                    <a:pt x="87" y="64"/>
                    <a:pt x="105" y="65"/>
                    <a:pt x="118" y="76"/>
                  </a:cubicBezTo>
                  <a:cubicBezTo>
                    <a:pt x="131" y="88"/>
                    <a:pt x="139" y="108"/>
                    <a:pt x="134" y="127"/>
                  </a:cubicBezTo>
                  <a:cubicBezTo>
                    <a:pt x="129" y="146"/>
                    <a:pt x="112" y="162"/>
                    <a:pt x="91" y="168"/>
                  </a:cubicBezTo>
                  <a:cubicBezTo>
                    <a:pt x="70" y="174"/>
                    <a:pt x="46" y="168"/>
                    <a:pt x="30" y="151"/>
                  </a:cubicBezTo>
                  <a:cubicBezTo>
                    <a:pt x="14" y="136"/>
                    <a:pt x="5" y="112"/>
                    <a:pt x="7" y="89"/>
                  </a:cubicBezTo>
                  <a:cubicBezTo>
                    <a:pt x="10" y="41"/>
                    <a:pt x="59" y="7"/>
                    <a:pt x="103" y="11"/>
                  </a:cubicBezTo>
                  <a:cubicBezTo>
                    <a:pt x="149" y="14"/>
                    <a:pt x="183" y="46"/>
                    <a:pt x="208" y="74"/>
                  </a:cubicBezTo>
                  <a:cubicBezTo>
                    <a:pt x="232" y="102"/>
                    <a:pt x="245" y="133"/>
                    <a:pt x="250" y="157"/>
                  </a:cubicBezTo>
                  <a:cubicBezTo>
                    <a:pt x="255" y="180"/>
                    <a:pt x="255" y="197"/>
                    <a:pt x="256" y="204"/>
                  </a:cubicBezTo>
                  <a:cubicBezTo>
                    <a:pt x="256" y="254"/>
                    <a:pt x="245" y="295"/>
                    <a:pt x="248" y="296"/>
                  </a:cubicBezTo>
                  <a:cubicBezTo>
                    <a:pt x="250" y="297"/>
                    <a:pt x="265" y="256"/>
                    <a:pt x="265" y="204"/>
                  </a:cubicBezTo>
                  <a:cubicBezTo>
                    <a:pt x="265" y="197"/>
                    <a:pt x="265" y="179"/>
                    <a:pt x="258" y="155"/>
                  </a:cubicBezTo>
                  <a:cubicBezTo>
                    <a:pt x="253" y="130"/>
                    <a:pt x="239" y="98"/>
                    <a:pt x="213" y="68"/>
                  </a:cubicBezTo>
                  <a:cubicBezTo>
                    <a:pt x="200" y="54"/>
                    <a:pt x="185" y="40"/>
                    <a:pt x="167" y="28"/>
                  </a:cubicBezTo>
                  <a:cubicBezTo>
                    <a:pt x="149" y="15"/>
                    <a:pt x="127" y="7"/>
                    <a:pt x="104" y="5"/>
                  </a:cubicBezTo>
                  <a:cubicBezTo>
                    <a:pt x="57" y="0"/>
                    <a:pt x="5" y="37"/>
                    <a:pt x="2" y="88"/>
                  </a:cubicBezTo>
                  <a:cubicBezTo>
                    <a:pt x="0" y="113"/>
                    <a:pt x="10" y="138"/>
                    <a:pt x="28" y="154"/>
                  </a:cubicBezTo>
                  <a:cubicBezTo>
                    <a:pt x="45" y="171"/>
                    <a:pt x="70" y="177"/>
                    <a:pt x="92" y="171"/>
                  </a:cubicBezTo>
                  <a:cubicBezTo>
                    <a:pt x="114" y="165"/>
                    <a:pt x="132" y="148"/>
                    <a:pt x="136" y="127"/>
                  </a:cubicBezTo>
                  <a:cubicBezTo>
                    <a:pt x="141" y="107"/>
                    <a:pt x="133" y="87"/>
                    <a:pt x="119" y="75"/>
                  </a:cubicBezTo>
                  <a:cubicBezTo>
                    <a:pt x="105" y="64"/>
                    <a:pt x="87" y="63"/>
                    <a:pt x="74" y="69"/>
                  </a:cubicBezTo>
                  <a:cubicBezTo>
                    <a:pt x="61" y="75"/>
                    <a:pt x="53" y="87"/>
                    <a:pt x="52" y="97"/>
                  </a:cubicBezTo>
                  <a:cubicBezTo>
                    <a:pt x="50" y="118"/>
                    <a:pt x="64" y="126"/>
                    <a:pt x="62" y="126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07" name="Freeform 724"/>
            <p:cNvSpPr/>
            <p:nvPr/>
          </p:nvSpPr>
          <p:spPr bwMode="auto">
            <a:xfrm>
              <a:off x="3402388" y="4551955"/>
              <a:ext cx="635064" cy="1061050"/>
            </a:xfrm>
            <a:custGeom>
              <a:avLst/>
              <a:gdLst>
                <a:gd name="T0" fmla="*/ 0 w 213"/>
                <a:gd name="T1" fmla="*/ 1 h 355"/>
                <a:gd name="T2" fmla="*/ 118 w 213"/>
                <a:gd name="T3" fmla="*/ 168 h 355"/>
                <a:gd name="T4" fmla="*/ 178 w 213"/>
                <a:gd name="T5" fmla="*/ 217 h 355"/>
                <a:gd name="T6" fmla="*/ 208 w 213"/>
                <a:gd name="T7" fmla="*/ 238 h 355"/>
                <a:gd name="T8" fmla="*/ 209 w 213"/>
                <a:gd name="T9" fmla="*/ 239 h 355"/>
                <a:gd name="T10" fmla="*/ 209 w 213"/>
                <a:gd name="T11" fmla="*/ 239 h 355"/>
                <a:gd name="T12" fmla="*/ 209 w 213"/>
                <a:gd name="T13" fmla="*/ 239 h 355"/>
                <a:gd name="T14" fmla="*/ 210 w 213"/>
                <a:gd name="T15" fmla="*/ 235 h 355"/>
                <a:gd name="T16" fmla="*/ 210 w 213"/>
                <a:gd name="T17" fmla="*/ 235 h 355"/>
                <a:gd name="T18" fmla="*/ 208 w 213"/>
                <a:gd name="T19" fmla="*/ 235 h 355"/>
                <a:gd name="T20" fmla="*/ 204 w 213"/>
                <a:gd name="T21" fmla="*/ 237 h 355"/>
                <a:gd name="T22" fmla="*/ 196 w 213"/>
                <a:gd name="T23" fmla="*/ 239 h 355"/>
                <a:gd name="T24" fmla="*/ 180 w 213"/>
                <a:gd name="T25" fmla="*/ 246 h 355"/>
                <a:gd name="T26" fmla="*/ 125 w 213"/>
                <a:gd name="T27" fmla="*/ 303 h 355"/>
                <a:gd name="T28" fmla="*/ 121 w 213"/>
                <a:gd name="T29" fmla="*/ 354 h 355"/>
                <a:gd name="T30" fmla="*/ 131 w 213"/>
                <a:gd name="T31" fmla="*/ 305 h 355"/>
                <a:gd name="T32" fmla="*/ 183 w 213"/>
                <a:gd name="T33" fmla="*/ 251 h 355"/>
                <a:gd name="T34" fmla="*/ 198 w 213"/>
                <a:gd name="T35" fmla="*/ 244 h 355"/>
                <a:gd name="T36" fmla="*/ 205 w 213"/>
                <a:gd name="T37" fmla="*/ 242 h 355"/>
                <a:gd name="T38" fmla="*/ 209 w 213"/>
                <a:gd name="T39" fmla="*/ 240 h 355"/>
                <a:gd name="T40" fmla="*/ 211 w 213"/>
                <a:gd name="T41" fmla="*/ 240 h 355"/>
                <a:gd name="T42" fmla="*/ 212 w 213"/>
                <a:gd name="T43" fmla="*/ 240 h 355"/>
                <a:gd name="T44" fmla="*/ 213 w 213"/>
                <a:gd name="T45" fmla="*/ 235 h 355"/>
                <a:gd name="T46" fmla="*/ 212 w 213"/>
                <a:gd name="T47" fmla="*/ 235 h 355"/>
                <a:gd name="T48" fmla="*/ 212 w 213"/>
                <a:gd name="T49" fmla="*/ 234 h 355"/>
                <a:gd name="T50" fmla="*/ 211 w 213"/>
                <a:gd name="T51" fmla="*/ 234 h 355"/>
                <a:gd name="T52" fmla="*/ 181 w 213"/>
                <a:gd name="T53" fmla="*/ 213 h 355"/>
                <a:gd name="T54" fmla="*/ 120 w 213"/>
                <a:gd name="T55" fmla="*/ 166 h 355"/>
                <a:gd name="T56" fmla="*/ 0 w 213"/>
                <a:gd name="T57" fmla="*/ 1 h 3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13" h="355">
                  <a:moveTo>
                    <a:pt x="0" y="1"/>
                  </a:moveTo>
                  <a:cubicBezTo>
                    <a:pt x="1" y="0"/>
                    <a:pt x="37" y="98"/>
                    <a:pt x="118" y="168"/>
                  </a:cubicBezTo>
                  <a:cubicBezTo>
                    <a:pt x="137" y="186"/>
                    <a:pt x="158" y="202"/>
                    <a:pt x="178" y="217"/>
                  </a:cubicBezTo>
                  <a:cubicBezTo>
                    <a:pt x="188" y="225"/>
                    <a:pt x="198" y="231"/>
                    <a:pt x="208" y="238"/>
                  </a:cubicBezTo>
                  <a:cubicBezTo>
                    <a:pt x="209" y="239"/>
                    <a:pt x="209" y="239"/>
                    <a:pt x="209" y="239"/>
                  </a:cubicBezTo>
                  <a:cubicBezTo>
                    <a:pt x="209" y="239"/>
                    <a:pt x="209" y="239"/>
                    <a:pt x="209" y="239"/>
                  </a:cubicBezTo>
                  <a:cubicBezTo>
                    <a:pt x="209" y="239"/>
                    <a:pt x="209" y="239"/>
                    <a:pt x="209" y="239"/>
                  </a:cubicBezTo>
                  <a:cubicBezTo>
                    <a:pt x="211" y="230"/>
                    <a:pt x="210" y="237"/>
                    <a:pt x="210" y="235"/>
                  </a:cubicBezTo>
                  <a:cubicBezTo>
                    <a:pt x="210" y="235"/>
                    <a:pt x="210" y="235"/>
                    <a:pt x="210" y="235"/>
                  </a:cubicBezTo>
                  <a:cubicBezTo>
                    <a:pt x="208" y="235"/>
                    <a:pt x="208" y="235"/>
                    <a:pt x="208" y="235"/>
                  </a:cubicBezTo>
                  <a:cubicBezTo>
                    <a:pt x="204" y="237"/>
                    <a:pt x="204" y="237"/>
                    <a:pt x="204" y="237"/>
                  </a:cubicBezTo>
                  <a:cubicBezTo>
                    <a:pt x="201" y="237"/>
                    <a:pt x="198" y="238"/>
                    <a:pt x="196" y="239"/>
                  </a:cubicBezTo>
                  <a:cubicBezTo>
                    <a:pt x="190" y="241"/>
                    <a:pt x="185" y="244"/>
                    <a:pt x="180" y="246"/>
                  </a:cubicBezTo>
                  <a:cubicBezTo>
                    <a:pt x="140" y="264"/>
                    <a:pt x="127" y="297"/>
                    <a:pt x="125" y="303"/>
                  </a:cubicBezTo>
                  <a:cubicBezTo>
                    <a:pt x="114" y="331"/>
                    <a:pt x="120" y="355"/>
                    <a:pt x="121" y="354"/>
                  </a:cubicBezTo>
                  <a:cubicBezTo>
                    <a:pt x="124" y="354"/>
                    <a:pt x="122" y="331"/>
                    <a:pt x="131" y="305"/>
                  </a:cubicBezTo>
                  <a:cubicBezTo>
                    <a:pt x="133" y="299"/>
                    <a:pt x="145" y="269"/>
                    <a:pt x="183" y="251"/>
                  </a:cubicBezTo>
                  <a:cubicBezTo>
                    <a:pt x="188" y="249"/>
                    <a:pt x="192" y="246"/>
                    <a:pt x="198" y="244"/>
                  </a:cubicBezTo>
                  <a:cubicBezTo>
                    <a:pt x="200" y="244"/>
                    <a:pt x="203" y="242"/>
                    <a:pt x="205" y="242"/>
                  </a:cubicBezTo>
                  <a:cubicBezTo>
                    <a:pt x="209" y="240"/>
                    <a:pt x="209" y="240"/>
                    <a:pt x="209" y="240"/>
                  </a:cubicBezTo>
                  <a:cubicBezTo>
                    <a:pt x="211" y="240"/>
                    <a:pt x="211" y="240"/>
                    <a:pt x="211" y="240"/>
                  </a:cubicBezTo>
                  <a:cubicBezTo>
                    <a:pt x="212" y="240"/>
                    <a:pt x="212" y="240"/>
                    <a:pt x="212" y="240"/>
                  </a:cubicBezTo>
                  <a:cubicBezTo>
                    <a:pt x="212" y="237"/>
                    <a:pt x="211" y="244"/>
                    <a:pt x="213" y="235"/>
                  </a:cubicBezTo>
                  <a:cubicBezTo>
                    <a:pt x="212" y="235"/>
                    <a:pt x="212" y="235"/>
                    <a:pt x="212" y="235"/>
                  </a:cubicBezTo>
                  <a:cubicBezTo>
                    <a:pt x="212" y="234"/>
                    <a:pt x="212" y="234"/>
                    <a:pt x="212" y="234"/>
                  </a:cubicBezTo>
                  <a:cubicBezTo>
                    <a:pt x="211" y="234"/>
                    <a:pt x="211" y="234"/>
                    <a:pt x="211" y="234"/>
                  </a:cubicBezTo>
                  <a:cubicBezTo>
                    <a:pt x="201" y="227"/>
                    <a:pt x="191" y="220"/>
                    <a:pt x="181" y="213"/>
                  </a:cubicBezTo>
                  <a:cubicBezTo>
                    <a:pt x="160" y="199"/>
                    <a:pt x="139" y="183"/>
                    <a:pt x="120" y="166"/>
                  </a:cubicBezTo>
                  <a:cubicBezTo>
                    <a:pt x="39" y="98"/>
                    <a:pt x="1" y="0"/>
                    <a:pt x="0" y="1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08" name="Freeform 725"/>
            <p:cNvSpPr/>
            <p:nvPr/>
          </p:nvSpPr>
          <p:spPr bwMode="auto">
            <a:xfrm>
              <a:off x="3547738" y="4871723"/>
              <a:ext cx="346602" cy="555682"/>
            </a:xfrm>
            <a:custGeom>
              <a:avLst/>
              <a:gdLst>
                <a:gd name="T0" fmla="*/ 0 w 116"/>
                <a:gd name="T1" fmla="*/ 1 h 186"/>
                <a:gd name="T2" fmla="*/ 64 w 116"/>
                <a:gd name="T3" fmla="*/ 88 h 186"/>
                <a:gd name="T4" fmla="*/ 97 w 116"/>
                <a:gd name="T5" fmla="*/ 113 h 186"/>
                <a:gd name="T6" fmla="*/ 112 w 116"/>
                <a:gd name="T7" fmla="*/ 124 h 186"/>
                <a:gd name="T8" fmla="*/ 113 w 116"/>
                <a:gd name="T9" fmla="*/ 125 h 186"/>
                <a:gd name="T10" fmla="*/ 113 w 116"/>
                <a:gd name="T11" fmla="*/ 125 h 186"/>
                <a:gd name="T12" fmla="*/ 113 w 116"/>
                <a:gd name="T13" fmla="*/ 125 h 186"/>
                <a:gd name="T14" fmla="*/ 114 w 116"/>
                <a:gd name="T15" fmla="*/ 121 h 186"/>
                <a:gd name="T16" fmla="*/ 114 w 116"/>
                <a:gd name="T17" fmla="*/ 121 h 186"/>
                <a:gd name="T18" fmla="*/ 113 w 116"/>
                <a:gd name="T19" fmla="*/ 121 h 186"/>
                <a:gd name="T20" fmla="*/ 110 w 116"/>
                <a:gd name="T21" fmla="*/ 122 h 186"/>
                <a:gd name="T22" fmla="*/ 106 w 116"/>
                <a:gd name="T23" fmla="*/ 124 h 186"/>
                <a:gd name="T24" fmla="*/ 98 w 116"/>
                <a:gd name="T25" fmla="*/ 127 h 186"/>
                <a:gd name="T26" fmla="*/ 69 w 116"/>
                <a:gd name="T27" fmla="*/ 158 h 186"/>
                <a:gd name="T28" fmla="*/ 68 w 116"/>
                <a:gd name="T29" fmla="*/ 186 h 186"/>
                <a:gd name="T30" fmla="*/ 74 w 116"/>
                <a:gd name="T31" fmla="*/ 160 h 186"/>
                <a:gd name="T32" fmla="*/ 100 w 116"/>
                <a:gd name="T33" fmla="*/ 132 h 186"/>
                <a:gd name="T34" fmla="*/ 108 w 116"/>
                <a:gd name="T35" fmla="*/ 128 h 186"/>
                <a:gd name="T36" fmla="*/ 112 w 116"/>
                <a:gd name="T37" fmla="*/ 126 h 186"/>
                <a:gd name="T38" fmla="*/ 114 w 116"/>
                <a:gd name="T39" fmla="*/ 126 h 186"/>
                <a:gd name="T40" fmla="*/ 115 w 116"/>
                <a:gd name="T41" fmla="*/ 125 h 186"/>
                <a:gd name="T42" fmla="*/ 115 w 116"/>
                <a:gd name="T43" fmla="*/ 125 h 186"/>
                <a:gd name="T44" fmla="*/ 116 w 116"/>
                <a:gd name="T45" fmla="*/ 121 h 186"/>
                <a:gd name="T46" fmla="*/ 116 w 116"/>
                <a:gd name="T47" fmla="*/ 121 h 186"/>
                <a:gd name="T48" fmla="*/ 116 w 116"/>
                <a:gd name="T49" fmla="*/ 121 h 186"/>
                <a:gd name="T50" fmla="*/ 115 w 116"/>
                <a:gd name="T51" fmla="*/ 120 h 186"/>
                <a:gd name="T52" fmla="*/ 99 w 116"/>
                <a:gd name="T53" fmla="*/ 110 h 186"/>
                <a:gd name="T54" fmla="*/ 66 w 116"/>
                <a:gd name="T55" fmla="*/ 86 h 186"/>
                <a:gd name="T56" fmla="*/ 0 w 116"/>
                <a:gd name="T57" fmla="*/ 1 h 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16" h="186">
                  <a:moveTo>
                    <a:pt x="0" y="1"/>
                  </a:moveTo>
                  <a:cubicBezTo>
                    <a:pt x="1" y="0"/>
                    <a:pt x="20" y="52"/>
                    <a:pt x="64" y="88"/>
                  </a:cubicBezTo>
                  <a:cubicBezTo>
                    <a:pt x="74" y="97"/>
                    <a:pt x="86" y="106"/>
                    <a:pt x="97" y="113"/>
                  </a:cubicBezTo>
                  <a:cubicBezTo>
                    <a:pt x="102" y="118"/>
                    <a:pt x="107" y="121"/>
                    <a:pt x="112" y="124"/>
                  </a:cubicBezTo>
                  <a:cubicBezTo>
                    <a:pt x="113" y="125"/>
                    <a:pt x="113" y="125"/>
                    <a:pt x="113" y="125"/>
                  </a:cubicBezTo>
                  <a:cubicBezTo>
                    <a:pt x="113" y="125"/>
                    <a:pt x="113" y="125"/>
                    <a:pt x="113" y="125"/>
                  </a:cubicBezTo>
                  <a:cubicBezTo>
                    <a:pt x="113" y="125"/>
                    <a:pt x="113" y="125"/>
                    <a:pt x="113" y="125"/>
                  </a:cubicBezTo>
                  <a:cubicBezTo>
                    <a:pt x="114" y="117"/>
                    <a:pt x="113" y="123"/>
                    <a:pt x="114" y="121"/>
                  </a:cubicBezTo>
                  <a:cubicBezTo>
                    <a:pt x="114" y="121"/>
                    <a:pt x="114" y="121"/>
                    <a:pt x="114" y="121"/>
                  </a:cubicBezTo>
                  <a:cubicBezTo>
                    <a:pt x="113" y="121"/>
                    <a:pt x="113" y="121"/>
                    <a:pt x="113" y="121"/>
                  </a:cubicBezTo>
                  <a:cubicBezTo>
                    <a:pt x="110" y="122"/>
                    <a:pt x="110" y="122"/>
                    <a:pt x="110" y="122"/>
                  </a:cubicBezTo>
                  <a:cubicBezTo>
                    <a:pt x="109" y="122"/>
                    <a:pt x="107" y="123"/>
                    <a:pt x="106" y="124"/>
                  </a:cubicBezTo>
                  <a:cubicBezTo>
                    <a:pt x="103" y="124"/>
                    <a:pt x="101" y="126"/>
                    <a:pt x="98" y="127"/>
                  </a:cubicBezTo>
                  <a:cubicBezTo>
                    <a:pt x="77" y="137"/>
                    <a:pt x="69" y="155"/>
                    <a:pt x="69" y="158"/>
                  </a:cubicBezTo>
                  <a:cubicBezTo>
                    <a:pt x="63" y="174"/>
                    <a:pt x="67" y="186"/>
                    <a:pt x="68" y="186"/>
                  </a:cubicBezTo>
                  <a:cubicBezTo>
                    <a:pt x="70" y="186"/>
                    <a:pt x="70" y="174"/>
                    <a:pt x="74" y="160"/>
                  </a:cubicBezTo>
                  <a:cubicBezTo>
                    <a:pt x="75" y="158"/>
                    <a:pt x="81" y="142"/>
                    <a:pt x="100" y="132"/>
                  </a:cubicBezTo>
                  <a:cubicBezTo>
                    <a:pt x="103" y="130"/>
                    <a:pt x="105" y="129"/>
                    <a:pt x="108" y="128"/>
                  </a:cubicBezTo>
                  <a:cubicBezTo>
                    <a:pt x="109" y="128"/>
                    <a:pt x="111" y="127"/>
                    <a:pt x="112" y="126"/>
                  </a:cubicBezTo>
                  <a:cubicBezTo>
                    <a:pt x="114" y="126"/>
                    <a:pt x="114" y="126"/>
                    <a:pt x="114" y="126"/>
                  </a:cubicBezTo>
                  <a:cubicBezTo>
                    <a:pt x="115" y="125"/>
                    <a:pt x="115" y="125"/>
                    <a:pt x="115" y="125"/>
                  </a:cubicBezTo>
                  <a:cubicBezTo>
                    <a:pt x="115" y="125"/>
                    <a:pt x="115" y="125"/>
                    <a:pt x="115" y="125"/>
                  </a:cubicBezTo>
                  <a:cubicBezTo>
                    <a:pt x="116" y="124"/>
                    <a:pt x="115" y="130"/>
                    <a:pt x="116" y="121"/>
                  </a:cubicBezTo>
                  <a:cubicBezTo>
                    <a:pt x="116" y="121"/>
                    <a:pt x="116" y="121"/>
                    <a:pt x="116" y="121"/>
                  </a:cubicBezTo>
                  <a:cubicBezTo>
                    <a:pt x="116" y="121"/>
                    <a:pt x="116" y="121"/>
                    <a:pt x="116" y="121"/>
                  </a:cubicBezTo>
                  <a:cubicBezTo>
                    <a:pt x="115" y="120"/>
                    <a:pt x="115" y="120"/>
                    <a:pt x="115" y="120"/>
                  </a:cubicBezTo>
                  <a:cubicBezTo>
                    <a:pt x="110" y="117"/>
                    <a:pt x="104" y="114"/>
                    <a:pt x="99" y="110"/>
                  </a:cubicBezTo>
                  <a:cubicBezTo>
                    <a:pt x="88" y="103"/>
                    <a:pt x="76" y="95"/>
                    <a:pt x="66" y="86"/>
                  </a:cubicBezTo>
                  <a:cubicBezTo>
                    <a:pt x="22" y="51"/>
                    <a:pt x="1" y="0"/>
                    <a:pt x="0" y="1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09" name="Freeform 726"/>
            <p:cNvSpPr/>
            <p:nvPr/>
          </p:nvSpPr>
          <p:spPr bwMode="auto">
            <a:xfrm>
              <a:off x="4309144" y="5472127"/>
              <a:ext cx="238149" cy="458409"/>
            </a:xfrm>
            <a:custGeom>
              <a:avLst/>
              <a:gdLst>
                <a:gd name="T0" fmla="*/ 0 w 80"/>
                <a:gd name="T1" fmla="*/ 1 h 153"/>
                <a:gd name="T2" fmla="*/ 45 w 80"/>
                <a:gd name="T3" fmla="*/ 59 h 153"/>
                <a:gd name="T4" fmla="*/ 71 w 80"/>
                <a:gd name="T5" fmla="*/ 135 h 153"/>
                <a:gd name="T6" fmla="*/ 76 w 80"/>
                <a:gd name="T7" fmla="*/ 152 h 153"/>
                <a:gd name="T8" fmla="*/ 78 w 80"/>
                <a:gd name="T9" fmla="*/ 134 h 153"/>
                <a:gd name="T10" fmla="*/ 49 w 80"/>
                <a:gd name="T11" fmla="*/ 57 h 153"/>
                <a:gd name="T12" fmla="*/ 0 w 80"/>
                <a:gd name="T13" fmla="*/ 1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0" h="153">
                  <a:moveTo>
                    <a:pt x="0" y="1"/>
                  </a:moveTo>
                  <a:cubicBezTo>
                    <a:pt x="0" y="1"/>
                    <a:pt x="28" y="25"/>
                    <a:pt x="45" y="59"/>
                  </a:cubicBezTo>
                  <a:cubicBezTo>
                    <a:pt x="64" y="91"/>
                    <a:pt x="71" y="130"/>
                    <a:pt x="71" y="135"/>
                  </a:cubicBezTo>
                  <a:cubicBezTo>
                    <a:pt x="73" y="144"/>
                    <a:pt x="74" y="152"/>
                    <a:pt x="76" y="152"/>
                  </a:cubicBezTo>
                  <a:cubicBezTo>
                    <a:pt x="78" y="153"/>
                    <a:pt x="80" y="144"/>
                    <a:pt x="78" y="134"/>
                  </a:cubicBezTo>
                  <a:cubicBezTo>
                    <a:pt x="78" y="128"/>
                    <a:pt x="69" y="89"/>
                    <a:pt x="49" y="57"/>
                  </a:cubicBezTo>
                  <a:cubicBezTo>
                    <a:pt x="30" y="23"/>
                    <a:pt x="0" y="0"/>
                    <a:pt x="0" y="1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10" name="Freeform 727"/>
            <p:cNvSpPr/>
            <p:nvPr/>
          </p:nvSpPr>
          <p:spPr bwMode="auto">
            <a:xfrm>
              <a:off x="4457848" y="5753881"/>
              <a:ext cx="51431" cy="149822"/>
            </a:xfrm>
            <a:custGeom>
              <a:avLst/>
              <a:gdLst>
                <a:gd name="T0" fmla="*/ 0 w 17"/>
                <a:gd name="T1" fmla="*/ 0 h 50"/>
                <a:gd name="T2" fmla="*/ 8 w 17"/>
                <a:gd name="T3" fmla="*/ 21 h 50"/>
                <a:gd name="T4" fmla="*/ 10 w 17"/>
                <a:gd name="T5" fmla="*/ 44 h 50"/>
                <a:gd name="T6" fmla="*/ 14 w 17"/>
                <a:gd name="T7" fmla="*/ 50 h 50"/>
                <a:gd name="T8" fmla="*/ 16 w 17"/>
                <a:gd name="T9" fmla="*/ 44 h 50"/>
                <a:gd name="T10" fmla="*/ 11 w 17"/>
                <a:gd name="T11" fmla="*/ 20 h 50"/>
                <a:gd name="T12" fmla="*/ 0 w 17"/>
                <a:gd name="T13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7" h="50">
                  <a:moveTo>
                    <a:pt x="0" y="0"/>
                  </a:moveTo>
                  <a:cubicBezTo>
                    <a:pt x="0" y="0"/>
                    <a:pt x="5" y="10"/>
                    <a:pt x="8" y="21"/>
                  </a:cubicBezTo>
                  <a:cubicBezTo>
                    <a:pt x="11" y="32"/>
                    <a:pt x="10" y="43"/>
                    <a:pt x="10" y="44"/>
                  </a:cubicBezTo>
                  <a:cubicBezTo>
                    <a:pt x="10" y="47"/>
                    <a:pt x="12" y="50"/>
                    <a:pt x="14" y="50"/>
                  </a:cubicBezTo>
                  <a:cubicBezTo>
                    <a:pt x="15" y="50"/>
                    <a:pt x="17" y="47"/>
                    <a:pt x="16" y="44"/>
                  </a:cubicBezTo>
                  <a:cubicBezTo>
                    <a:pt x="16" y="43"/>
                    <a:pt x="15" y="30"/>
                    <a:pt x="11" y="20"/>
                  </a:cubicBezTo>
                  <a:cubicBezTo>
                    <a:pt x="6" y="9"/>
                    <a:pt x="0" y="0"/>
                    <a:pt x="0" y="0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11" name="Freeform 728"/>
            <p:cNvSpPr/>
            <p:nvPr/>
          </p:nvSpPr>
          <p:spPr bwMode="auto">
            <a:xfrm>
              <a:off x="4437722" y="5780715"/>
              <a:ext cx="38014" cy="101745"/>
            </a:xfrm>
            <a:custGeom>
              <a:avLst/>
              <a:gdLst>
                <a:gd name="T0" fmla="*/ 0 w 13"/>
                <a:gd name="T1" fmla="*/ 0 h 34"/>
                <a:gd name="T2" fmla="*/ 6 w 13"/>
                <a:gd name="T3" fmla="*/ 30 h 34"/>
                <a:gd name="T4" fmla="*/ 10 w 13"/>
                <a:gd name="T5" fmla="*/ 33 h 34"/>
                <a:gd name="T6" fmla="*/ 12 w 13"/>
                <a:gd name="T7" fmla="*/ 29 h 34"/>
                <a:gd name="T8" fmla="*/ 0 w 13"/>
                <a:gd name="T9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34">
                  <a:moveTo>
                    <a:pt x="0" y="0"/>
                  </a:moveTo>
                  <a:cubicBezTo>
                    <a:pt x="1" y="0"/>
                    <a:pt x="8" y="28"/>
                    <a:pt x="6" y="30"/>
                  </a:cubicBezTo>
                  <a:cubicBezTo>
                    <a:pt x="7" y="32"/>
                    <a:pt x="8" y="34"/>
                    <a:pt x="10" y="33"/>
                  </a:cubicBezTo>
                  <a:cubicBezTo>
                    <a:pt x="12" y="33"/>
                    <a:pt x="13" y="31"/>
                    <a:pt x="12" y="29"/>
                  </a:cubicBezTo>
                  <a:cubicBezTo>
                    <a:pt x="13" y="26"/>
                    <a:pt x="0" y="0"/>
                    <a:pt x="0" y="0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12" name="Freeform 729"/>
            <p:cNvSpPr/>
            <p:nvPr/>
          </p:nvSpPr>
          <p:spPr bwMode="auto">
            <a:xfrm>
              <a:off x="4353867" y="5900349"/>
              <a:ext cx="187836" cy="319768"/>
            </a:xfrm>
            <a:custGeom>
              <a:avLst/>
              <a:gdLst>
                <a:gd name="T0" fmla="*/ 21 w 63"/>
                <a:gd name="T1" fmla="*/ 24 h 107"/>
                <a:gd name="T2" fmla="*/ 29 w 63"/>
                <a:gd name="T3" fmla="*/ 21 h 107"/>
                <a:gd name="T4" fmla="*/ 39 w 63"/>
                <a:gd name="T5" fmla="*/ 38 h 107"/>
                <a:gd name="T6" fmla="*/ 14 w 63"/>
                <a:gd name="T7" fmla="*/ 44 h 107"/>
                <a:gd name="T8" fmla="*/ 14 w 63"/>
                <a:gd name="T9" fmla="*/ 14 h 107"/>
                <a:gd name="T10" fmla="*/ 46 w 63"/>
                <a:gd name="T11" fmla="*/ 13 h 107"/>
                <a:gd name="T12" fmla="*/ 55 w 63"/>
                <a:gd name="T13" fmla="*/ 42 h 107"/>
                <a:gd name="T14" fmla="*/ 50 w 63"/>
                <a:gd name="T15" fmla="*/ 81 h 107"/>
                <a:gd name="T16" fmla="*/ 58 w 63"/>
                <a:gd name="T17" fmla="*/ 106 h 107"/>
                <a:gd name="T18" fmla="*/ 59 w 63"/>
                <a:gd name="T19" fmla="*/ 81 h 107"/>
                <a:gd name="T20" fmla="*/ 63 w 63"/>
                <a:gd name="T21" fmla="*/ 42 h 107"/>
                <a:gd name="T22" fmla="*/ 50 w 63"/>
                <a:gd name="T23" fmla="*/ 9 h 107"/>
                <a:gd name="T24" fmla="*/ 11 w 63"/>
                <a:gd name="T25" fmla="*/ 11 h 107"/>
                <a:gd name="T26" fmla="*/ 12 w 63"/>
                <a:gd name="T27" fmla="*/ 47 h 107"/>
                <a:gd name="T28" fmla="*/ 40 w 63"/>
                <a:gd name="T29" fmla="*/ 38 h 107"/>
                <a:gd name="T30" fmla="*/ 29 w 63"/>
                <a:gd name="T31" fmla="*/ 21 h 107"/>
                <a:gd name="T32" fmla="*/ 21 w 63"/>
                <a:gd name="T33" fmla="*/ 24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63" h="107">
                  <a:moveTo>
                    <a:pt x="21" y="24"/>
                  </a:moveTo>
                  <a:cubicBezTo>
                    <a:pt x="21" y="24"/>
                    <a:pt x="23" y="21"/>
                    <a:pt x="29" y="21"/>
                  </a:cubicBezTo>
                  <a:cubicBezTo>
                    <a:pt x="34" y="21"/>
                    <a:pt x="42" y="29"/>
                    <a:pt x="39" y="38"/>
                  </a:cubicBezTo>
                  <a:cubicBezTo>
                    <a:pt x="37" y="47"/>
                    <a:pt x="23" y="52"/>
                    <a:pt x="14" y="44"/>
                  </a:cubicBezTo>
                  <a:cubicBezTo>
                    <a:pt x="5" y="37"/>
                    <a:pt x="5" y="21"/>
                    <a:pt x="14" y="14"/>
                  </a:cubicBezTo>
                  <a:cubicBezTo>
                    <a:pt x="23" y="6"/>
                    <a:pt x="38" y="6"/>
                    <a:pt x="46" y="13"/>
                  </a:cubicBezTo>
                  <a:cubicBezTo>
                    <a:pt x="54" y="21"/>
                    <a:pt x="56" y="32"/>
                    <a:pt x="55" y="42"/>
                  </a:cubicBezTo>
                  <a:cubicBezTo>
                    <a:pt x="53" y="62"/>
                    <a:pt x="49" y="77"/>
                    <a:pt x="50" y="81"/>
                  </a:cubicBezTo>
                  <a:cubicBezTo>
                    <a:pt x="48" y="96"/>
                    <a:pt x="56" y="107"/>
                    <a:pt x="58" y="106"/>
                  </a:cubicBezTo>
                  <a:cubicBezTo>
                    <a:pt x="60" y="104"/>
                    <a:pt x="58" y="95"/>
                    <a:pt x="59" y="81"/>
                  </a:cubicBezTo>
                  <a:cubicBezTo>
                    <a:pt x="59" y="78"/>
                    <a:pt x="62" y="64"/>
                    <a:pt x="63" y="42"/>
                  </a:cubicBezTo>
                  <a:cubicBezTo>
                    <a:pt x="63" y="32"/>
                    <a:pt x="61" y="17"/>
                    <a:pt x="50" y="9"/>
                  </a:cubicBezTo>
                  <a:cubicBezTo>
                    <a:pt x="38" y="0"/>
                    <a:pt x="21" y="1"/>
                    <a:pt x="11" y="11"/>
                  </a:cubicBezTo>
                  <a:cubicBezTo>
                    <a:pt x="0" y="20"/>
                    <a:pt x="2" y="39"/>
                    <a:pt x="12" y="47"/>
                  </a:cubicBezTo>
                  <a:cubicBezTo>
                    <a:pt x="23" y="55"/>
                    <a:pt x="38" y="48"/>
                    <a:pt x="40" y="38"/>
                  </a:cubicBezTo>
                  <a:cubicBezTo>
                    <a:pt x="43" y="28"/>
                    <a:pt x="35" y="20"/>
                    <a:pt x="29" y="21"/>
                  </a:cubicBezTo>
                  <a:cubicBezTo>
                    <a:pt x="23" y="21"/>
                    <a:pt x="21" y="24"/>
                    <a:pt x="21" y="24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13" name="Freeform 730"/>
            <p:cNvSpPr/>
            <p:nvPr/>
          </p:nvSpPr>
          <p:spPr bwMode="auto">
            <a:xfrm>
              <a:off x="3808248" y="3591531"/>
              <a:ext cx="701031" cy="1696114"/>
            </a:xfrm>
            <a:custGeom>
              <a:avLst/>
              <a:gdLst>
                <a:gd name="T0" fmla="*/ 82 w 235"/>
                <a:gd name="T1" fmla="*/ 355 h 567"/>
                <a:gd name="T2" fmla="*/ 53 w 235"/>
                <a:gd name="T3" fmla="*/ 181 h 567"/>
                <a:gd name="T4" fmla="*/ 48 w 235"/>
                <a:gd name="T5" fmla="*/ 93 h 567"/>
                <a:gd name="T6" fmla="*/ 1 w 235"/>
                <a:gd name="T7" fmla="*/ 1 h 567"/>
                <a:gd name="T8" fmla="*/ 40 w 235"/>
                <a:gd name="T9" fmla="*/ 71 h 567"/>
                <a:gd name="T10" fmla="*/ 45 w 235"/>
                <a:gd name="T11" fmla="*/ 155 h 567"/>
                <a:gd name="T12" fmla="*/ 48 w 235"/>
                <a:gd name="T13" fmla="*/ 254 h 567"/>
                <a:gd name="T14" fmla="*/ 65 w 235"/>
                <a:gd name="T15" fmla="*/ 341 h 567"/>
                <a:gd name="T16" fmla="*/ 104 w 235"/>
                <a:gd name="T17" fmla="*/ 424 h 567"/>
                <a:gd name="T18" fmla="*/ 235 w 235"/>
                <a:gd name="T19" fmla="*/ 567 h 567"/>
                <a:gd name="T20" fmla="*/ 176 w 235"/>
                <a:gd name="T21" fmla="*/ 509 h 567"/>
                <a:gd name="T22" fmla="*/ 82 w 235"/>
                <a:gd name="T23" fmla="*/ 355 h 5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35" h="567">
                  <a:moveTo>
                    <a:pt x="82" y="355"/>
                  </a:moveTo>
                  <a:cubicBezTo>
                    <a:pt x="62" y="304"/>
                    <a:pt x="56" y="239"/>
                    <a:pt x="53" y="181"/>
                  </a:cubicBezTo>
                  <a:cubicBezTo>
                    <a:pt x="51" y="153"/>
                    <a:pt x="52" y="124"/>
                    <a:pt x="48" y="93"/>
                  </a:cubicBezTo>
                  <a:cubicBezTo>
                    <a:pt x="43" y="62"/>
                    <a:pt x="33" y="26"/>
                    <a:pt x="1" y="1"/>
                  </a:cubicBezTo>
                  <a:cubicBezTo>
                    <a:pt x="0" y="0"/>
                    <a:pt x="30" y="22"/>
                    <a:pt x="40" y="71"/>
                  </a:cubicBezTo>
                  <a:cubicBezTo>
                    <a:pt x="45" y="95"/>
                    <a:pt x="45" y="124"/>
                    <a:pt x="45" y="155"/>
                  </a:cubicBezTo>
                  <a:cubicBezTo>
                    <a:pt x="45" y="187"/>
                    <a:pt x="45" y="220"/>
                    <a:pt x="48" y="254"/>
                  </a:cubicBezTo>
                  <a:cubicBezTo>
                    <a:pt x="51" y="281"/>
                    <a:pt x="56" y="312"/>
                    <a:pt x="65" y="341"/>
                  </a:cubicBezTo>
                  <a:cubicBezTo>
                    <a:pt x="75" y="371"/>
                    <a:pt x="88" y="399"/>
                    <a:pt x="104" y="424"/>
                  </a:cubicBezTo>
                  <a:cubicBezTo>
                    <a:pt x="135" y="472"/>
                    <a:pt x="172" y="517"/>
                    <a:pt x="235" y="567"/>
                  </a:cubicBezTo>
                  <a:cubicBezTo>
                    <a:pt x="235" y="567"/>
                    <a:pt x="209" y="546"/>
                    <a:pt x="176" y="509"/>
                  </a:cubicBezTo>
                  <a:cubicBezTo>
                    <a:pt x="143" y="472"/>
                    <a:pt x="104" y="417"/>
                    <a:pt x="82" y="355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14" name="Freeform 731"/>
            <p:cNvSpPr/>
            <p:nvPr/>
          </p:nvSpPr>
          <p:spPr bwMode="auto">
            <a:xfrm>
              <a:off x="3297290" y="3304187"/>
              <a:ext cx="609349" cy="1010737"/>
            </a:xfrm>
            <a:custGeom>
              <a:avLst/>
              <a:gdLst>
                <a:gd name="T0" fmla="*/ 65 w 204"/>
                <a:gd name="T1" fmla="*/ 246 h 338"/>
                <a:gd name="T2" fmla="*/ 86 w 204"/>
                <a:gd name="T3" fmla="*/ 268 h 338"/>
                <a:gd name="T4" fmla="*/ 120 w 204"/>
                <a:gd name="T5" fmla="*/ 261 h 338"/>
                <a:gd name="T6" fmla="*/ 135 w 204"/>
                <a:gd name="T7" fmla="*/ 219 h 338"/>
                <a:gd name="T8" fmla="*/ 98 w 204"/>
                <a:gd name="T9" fmla="*/ 182 h 338"/>
                <a:gd name="T10" fmla="*/ 41 w 204"/>
                <a:gd name="T11" fmla="*/ 201 h 338"/>
                <a:gd name="T12" fmla="*/ 28 w 204"/>
                <a:gd name="T13" fmla="*/ 263 h 338"/>
                <a:gd name="T14" fmla="*/ 72 w 204"/>
                <a:gd name="T15" fmla="*/ 312 h 338"/>
                <a:gd name="T16" fmla="*/ 186 w 204"/>
                <a:gd name="T17" fmla="*/ 262 h 338"/>
                <a:gd name="T18" fmla="*/ 179 w 204"/>
                <a:gd name="T19" fmla="*/ 141 h 338"/>
                <a:gd name="T20" fmla="*/ 125 w 204"/>
                <a:gd name="T21" fmla="*/ 65 h 338"/>
                <a:gd name="T22" fmla="*/ 86 w 204"/>
                <a:gd name="T23" fmla="*/ 38 h 338"/>
                <a:gd name="T24" fmla="*/ 1 w 204"/>
                <a:gd name="T25" fmla="*/ 2 h 338"/>
                <a:gd name="T26" fmla="*/ 90 w 204"/>
                <a:gd name="T27" fmla="*/ 30 h 338"/>
                <a:gd name="T28" fmla="*/ 131 w 204"/>
                <a:gd name="T29" fmla="*/ 58 h 338"/>
                <a:gd name="T30" fmla="*/ 186 w 204"/>
                <a:gd name="T31" fmla="*/ 138 h 338"/>
                <a:gd name="T32" fmla="*/ 201 w 204"/>
                <a:gd name="T33" fmla="*/ 198 h 338"/>
                <a:gd name="T34" fmla="*/ 191 w 204"/>
                <a:gd name="T35" fmla="*/ 265 h 338"/>
                <a:gd name="T36" fmla="*/ 70 w 204"/>
                <a:gd name="T37" fmla="*/ 316 h 338"/>
                <a:gd name="T38" fmla="*/ 24 w 204"/>
                <a:gd name="T39" fmla="*/ 264 h 338"/>
                <a:gd name="T40" fmla="*/ 39 w 204"/>
                <a:gd name="T41" fmla="*/ 199 h 338"/>
                <a:gd name="T42" fmla="*/ 98 w 204"/>
                <a:gd name="T43" fmla="*/ 180 h 338"/>
                <a:gd name="T44" fmla="*/ 136 w 204"/>
                <a:gd name="T45" fmla="*/ 219 h 338"/>
                <a:gd name="T46" fmla="*/ 121 w 204"/>
                <a:gd name="T47" fmla="*/ 262 h 338"/>
                <a:gd name="T48" fmla="*/ 86 w 204"/>
                <a:gd name="T49" fmla="*/ 268 h 338"/>
                <a:gd name="T50" fmla="*/ 65 w 204"/>
                <a:gd name="T51" fmla="*/ 246 h 3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204" h="338">
                  <a:moveTo>
                    <a:pt x="65" y="246"/>
                  </a:moveTo>
                  <a:cubicBezTo>
                    <a:pt x="65" y="245"/>
                    <a:pt x="66" y="260"/>
                    <a:pt x="86" y="268"/>
                  </a:cubicBezTo>
                  <a:cubicBezTo>
                    <a:pt x="95" y="271"/>
                    <a:pt x="109" y="270"/>
                    <a:pt x="120" y="261"/>
                  </a:cubicBezTo>
                  <a:cubicBezTo>
                    <a:pt x="131" y="253"/>
                    <a:pt x="139" y="236"/>
                    <a:pt x="135" y="219"/>
                  </a:cubicBezTo>
                  <a:cubicBezTo>
                    <a:pt x="131" y="202"/>
                    <a:pt x="117" y="186"/>
                    <a:pt x="98" y="182"/>
                  </a:cubicBezTo>
                  <a:cubicBezTo>
                    <a:pt x="78" y="176"/>
                    <a:pt x="56" y="184"/>
                    <a:pt x="41" y="201"/>
                  </a:cubicBezTo>
                  <a:cubicBezTo>
                    <a:pt x="26" y="216"/>
                    <a:pt x="21" y="241"/>
                    <a:pt x="28" y="263"/>
                  </a:cubicBezTo>
                  <a:cubicBezTo>
                    <a:pt x="34" y="284"/>
                    <a:pt x="51" y="303"/>
                    <a:pt x="72" y="312"/>
                  </a:cubicBezTo>
                  <a:cubicBezTo>
                    <a:pt x="116" y="332"/>
                    <a:pt x="170" y="304"/>
                    <a:pt x="186" y="262"/>
                  </a:cubicBezTo>
                  <a:cubicBezTo>
                    <a:pt x="204" y="221"/>
                    <a:pt x="192" y="176"/>
                    <a:pt x="179" y="141"/>
                  </a:cubicBezTo>
                  <a:cubicBezTo>
                    <a:pt x="165" y="106"/>
                    <a:pt x="144" y="81"/>
                    <a:pt x="125" y="65"/>
                  </a:cubicBezTo>
                  <a:cubicBezTo>
                    <a:pt x="106" y="49"/>
                    <a:pt x="91" y="41"/>
                    <a:pt x="86" y="38"/>
                  </a:cubicBezTo>
                  <a:cubicBezTo>
                    <a:pt x="41" y="14"/>
                    <a:pt x="0" y="5"/>
                    <a:pt x="1" y="2"/>
                  </a:cubicBezTo>
                  <a:cubicBezTo>
                    <a:pt x="1" y="0"/>
                    <a:pt x="44" y="5"/>
                    <a:pt x="90" y="30"/>
                  </a:cubicBezTo>
                  <a:cubicBezTo>
                    <a:pt x="96" y="33"/>
                    <a:pt x="111" y="41"/>
                    <a:pt x="131" y="58"/>
                  </a:cubicBezTo>
                  <a:cubicBezTo>
                    <a:pt x="150" y="75"/>
                    <a:pt x="172" y="102"/>
                    <a:pt x="186" y="138"/>
                  </a:cubicBezTo>
                  <a:cubicBezTo>
                    <a:pt x="193" y="157"/>
                    <a:pt x="198" y="176"/>
                    <a:pt x="201" y="198"/>
                  </a:cubicBezTo>
                  <a:cubicBezTo>
                    <a:pt x="204" y="220"/>
                    <a:pt x="201" y="244"/>
                    <a:pt x="191" y="265"/>
                  </a:cubicBezTo>
                  <a:cubicBezTo>
                    <a:pt x="174" y="309"/>
                    <a:pt x="117" y="338"/>
                    <a:pt x="70" y="316"/>
                  </a:cubicBezTo>
                  <a:cubicBezTo>
                    <a:pt x="48" y="307"/>
                    <a:pt x="30" y="286"/>
                    <a:pt x="24" y="264"/>
                  </a:cubicBezTo>
                  <a:cubicBezTo>
                    <a:pt x="17" y="240"/>
                    <a:pt x="24" y="215"/>
                    <a:pt x="39" y="199"/>
                  </a:cubicBezTo>
                  <a:cubicBezTo>
                    <a:pt x="54" y="182"/>
                    <a:pt x="78" y="174"/>
                    <a:pt x="98" y="180"/>
                  </a:cubicBezTo>
                  <a:cubicBezTo>
                    <a:pt x="118" y="185"/>
                    <a:pt x="132" y="201"/>
                    <a:pt x="136" y="219"/>
                  </a:cubicBezTo>
                  <a:cubicBezTo>
                    <a:pt x="140" y="237"/>
                    <a:pt x="132" y="253"/>
                    <a:pt x="121" y="262"/>
                  </a:cubicBezTo>
                  <a:cubicBezTo>
                    <a:pt x="109" y="271"/>
                    <a:pt x="95" y="272"/>
                    <a:pt x="86" y="268"/>
                  </a:cubicBezTo>
                  <a:cubicBezTo>
                    <a:pt x="66" y="260"/>
                    <a:pt x="65" y="245"/>
                    <a:pt x="65" y="246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15" name="Freeform 732"/>
            <p:cNvSpPr/>
            <p:nvPr/>
          </p:nvSpPr>
          <p:spPr bwMode="auto">
            <a:xfrm>
              <a:off x="3443757" y="4193054"/>
              <a:ext cx="775941" cy="896693"/>
            </a:xfrm>
            <a:custGeom>
              <a:avLst/>
              <a:gdLst>
                <a:gd name="T0" fmla="*/ 258 w 260"/>
                <a:gd name="T1" fmla="*/ 300 h 300"/>
                <a:gd name="T2" fmla="*/ 164 w 260"/>
                <a:gd name="T3" fmla="*/ 118 h 300"/>
                <a:gd name="T4" fmla="*/ 149 w 260"/>
                <a:gd name="T5" fmla="*/ 42 h 300"/>
                <a:gd name="T6" fmla="*/ 144 w 260"/>
                <a:gd name="T7" fmla="*/ 6 h 300"/>
                <a:gd name="T8" fmla="*/ 144 w 260"/>
                <a:gd name="T9" fmla="*/ 5 h 300"/>
                <a:gd name="T10" fmla="*/ 144 w 260"/>
                <a:gd name="T11" fmla="*/ 4 h 300"/>
                <a:gd name="T12" fmla="*/ 144 w 260"/>
                <a:gd name="T13" fmla="*/ 4 h 300"/>
                <a:gd name="T14" fmla="*/ 148 w 260"/>
                <a:gd name="T15" fmla="*/ 6 h 300"/>
                <a:gd name="T16" fmla="*/ 148 w 260"/>
                <a:gd name="T17" fmla="*/ 6 h 300"/>
                <a:gd name="T18" fmla="*/ 147 w 260"/>
                <a:gd name="T19" fmla="*/ 7 h 300"/>
                <a:gd name="T20" fmla="*/ 144 w 260"/>
                <a:gd name="T21" fmla="*/ 10 h 300"/>
                <a:gd name="T22" fmla="*/ 138 w 260"/>
                <a:gd name="T23" fmla="*/ 16 h 300"/>
                <a:gd name="T24" fmla="*/ 125 w 260"/>
                <a:gd name="T25" fmla="*/ 27 h 300"/>
                <a:gd name="T26" fmla="*/ 48 w 260"/>
                <a:gd name="T27" fmla="*/ 50 h 300"/>
                <a:gd name="T28" fmla="*/ 1 w 260"/>
                <a:gd name="T29" fmla="*/ 29 h 300"/>
                <a:gd name="T30" fmla="*/ 49 w 260"/>
                <a:gd name="T31" fmla="*/ 43 h 300"/>
                <a:gd name="T32" fmla="*/ 121 w 260"/>
                <a:gd name="T33" fmla="*/ 22 h 300"/>
                <a:gd name="T34" fmla="*/ 134 w 260"/>
                <a:gd name="T35" fmla="*/ 12 h 300"/>
                <a:gd name="T36" fmla="*/ 140 w 260"/>
                <a:gd name="T37" fmla="*/ 6 h 300"/>
                <a:gd name="T38" fmla="*/ 143 w 260"/>
                <a:gd name="T39" fmla="*/ 4 h 300"/>
                <a:gd name="T40" fmla="*/ 144 w 260"/>
                <a:gd name="T41" fmla="*/ 2 h 300"/>
                <a:gd name="T42" fmla="*/ 144 w 260"/>
                <a:gd name="T43" fmla="*/ 2 h 300"/>
                <a:gd name="T44" fmla="*/ 149 w 260"/>
                <a:gd name="T45" fmla="*/ 3 h 300"/>
                <a:gd name="T46" fmla="*/ 149 w 260"/>
                <a:gd name="T47" fmla="*/ 4 h 300"/>
                <a:gd name="T48" fmla="*/ 149 w 260"/>
                <a:gd name="T49" fmla="*/ 4 h 300"/>
                <a:gd name="T50" fmla="*/ 149 w 260"/>
                <a:gd name="T51" fmla="*/ 5 h 300"/>
                <a:gd name="T52" fmla="*/ 154 w 260"/>
                <a:gd name="T53" fmla="*/ 41 h 300"/>
                <a:gd name="T54" fmla="*/ 168 w 260"/>
                <a:gd name="T55" fmla="*/ 118 h 300"/>
                <a:gd name="T56" fmla="*/ 258 w 260"/>
                <a:gd name="T57" fmla="*/ 300 h 3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60" h="300">
                  <a:moveTo>
                    <a:pt x="258" y="300"/>
                  </a:moveTo>
                  <a:cubicBezTo>
                    <a:pt x="260" y="300"/>
                    <a:pt x="189" y="222"/>
                    <a:pt x="164" y="118"/>
                  </a:cubicBezTo>
                  <a:cubicBezTo>
                    <a:pt x="157" y="93"/>
                    <a:pt x="153" y="67"/>
                    <a:pt x="149" y="42"/>
                  </a:cubicBezTo>
                  <a:cubicBezTo>
                    <a:pt x="147" y="29"/>
                    <a:pt x="146" y="17"/>
                    <a:pt x="144" y="6"/>
                  </a:cubicBezTo>
                  <a:cubicBezTo>
                    <a:pt x="144" y="5"/>
                    <a:pt x="144" y="5"/>
                    <a:pt x="144" y="5"/>
                  </a:cubicBezTo>
                  <a:cubicBezTo>
                    <a:pt x="144" y="4"/>
                    <a:pt x="144" y="4"/>
                    <a:pt x="144" y="4"/>
                  </a:cubicBezTo>
                  <a:cubicBezTo>
                    <a:pt x="144" y="4"/>
                    <a:pt x="144" y="4"/>
                    <a:pt x="144" y="4"/>
                  </a:cubicBezTo>
                  <a:cubicBezTo>
                    <a:pt x="153" y="7"/>
                    <a:pt x="146" y="5"/>
                    <a:pt x="148" y="6"/>
                  </a:cubicBezTo>
                  <a:cubicBezTo>
                    <a:pt x="148" y="6"/>
                    <a:pt x="148" y="6"/>
                    <a:pt x="148" y="6"/>
                  </a:cubicBezTo>
                  <a:cubicBezTo>
                    <a:pt x="147" y="7"/>
                    <a:pt x="147" y="7"/>
                    <a:pt x="147" y="7"/>
                  </a:cubicBezTo>
                  <a:cubicBezTo>
                    <a:pt x="144" y="10"/>
                    <a:pt x="144" y="10"/>
                    <a:pt x="144" y="10"/>
                  </a:cubicBezTo>
                  <a:cubicBezTo>
                    <a:pt x="142" y="12"/>
                    <a:pt x="140" y="14"/>
                    <a:pt x="138" y="16"/>
                  </a:cubicBezTo>
                  <a:cubicBezTo>
                    <a:pt x="133" y="20"/>
                    <a:pt x="129" y="23"/>
                    <a:pt x="125" y="27"/>
                  </a:cubicBezTo>
                  <a:cubicBezTo>
                    <a:pt x="90" y="54"/>
                    <a:pt x="55" y="51"/>
                    <a:pt x="48" y="50"/>
                  </a:cubicBezTo>
                  <a:cubicBezTo>
                    <a:pt x="19" y="46"/>
                    <a:pt x="0" y="30"/>
                    <a:pt x="1" y="29"/>
                  </a:cubicBezTo>
                  <a:cubicBezTo>
                    <a:pt x="2" y="27"/>
                    <a:pt x="22" y="40"/>
                    <a:pt x="49" y="43"/>
                  </a:cubicBezTo>
                  <a:cubicBezTo>
                    <a:pt x="55" y="44"/>
                    <a:pt x="87" y="48"/>
                    <a:pt x="121" y="22"/>
                  </a:cubicBezTo>
                  <a:cubicBezTo>
                    <a:pt x="125" y="19"/>
                    <a:pt x="130" y="16"/>
                    <a:pt x="134" y="12"/>
                  </a:cubicBezTo>
                  <a:cubicBezTo>
                    <a:pt x="136" y="10"/>
                    <a:pt x="138" y="8"/>
                    <a:pt x="140" y="6"/>
                  </a:cubicBezTo>
                  <a:cubicBezTo>
                    <a:pt x="143" y="4"/>
                    <a:pt x="143" y="4"/>
                    <a:pt x="143" y="4"/>
                  </a:cubicBezTo>
                  <a:cubicBezTo>
                    <a:pt x="144" y="2"/>
                    <a:pt x="144" y="2"/>
                    <a:pt x="144" y="2"/>
                  </a:cubicBezTo>
                  <a:cubicBezTo>
                    <a:pt x="144" y="2"/>
                    <a:pt x="144" y="2"/>
                    <a:pt x="144" y="2"/>
                  </a:cubicBezTo>
                  <a:cubicBezTo>
                    <a:pt x="146" y="2"/>
                    <a:pt x="140" y="0"/>
                    <a:pt x="149" y="3"/>
                  </a:cubicBezTo>
                  <a:cubicBezTo>
                    <a:pt x="149" y="4"/>
                    <a:pt x="149" y="4"/>
                    <a:pt x="149" y="4"/>
                  </a:cubicBezTo>
                  <a:cubicBezTo>
                    <a:pt x="149" y="4"/>
                    <a:pt x="149" y="4"/>
                    <a:pt x="149" y="4"/>
                  </a:cubicBezTo>
                  <a:cubicBezTo>
                    <a:pt x="149" y="5"/>
                    <a:pt x="149" y="5"/>
                    <a:pt x="149" y="5"/>
                  </a:cubicBezTo>
                  <a:cubicBezTo>
                    <a:pt x="151" y="17"/>
                    <a:pt x="152" y="29"/>
                    <a:pt x="154" y="41"/>
                  </a:cubicBezTo>
                  <a:cubicBezTo>
                    <a:pt x="157" y="66"/>
                    <a:pt x="161" y="92"/>
                    <a:pt x="168" y="118"/>
                  </a:cubicBezTo>
                  <a:cubicBezTo>
                    <a:pt x="190" y="221"/>
                    <a:pt x="260" y="300"/>
                    <a:pt x="258" y="300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16" name="Freeform 733"/>
            <p:cNvSpPr/>
            <p:nvPr/>
          </p:nvSpPr>
          <p:spPr bwMode="auto">
            <a:xfrm>
              <a:off x="3599169" y="4330576"/>
              <a:ext cx="402506" cy="480771"/>
            </a:xfrm>
            <a:custGeom>
              <a:avLst/>
              <a:gdLst>
                <a:gd name="T0" fmla="*/ 134 w 135"/>
                <a:gd name="T1" fmla="*/ 161 h 161"/>
                <a:gd name="T2" fmla="*/ 86 w 135"/>
                <a:gd name="T3" fmla="*/ 64 h 161"/>
                <a:gd name="T4" fmla="*/ 79 w 135"/>
                <a:gd name="T5" fmla="*/ 23 h 161"/>
                <a:gd name="T6" fmla="*/ 76 w 135"/>
                <a:gd name="T7" fmla="*/ 4 h 161"/>
                <a:gd name="T8" fmla="*/ 76 w 135"/>
                <a:gd name="T9" fmla="*/ 4 h 161"/>
                <a:gd name="T10" fmla="*/ 76 w 135"/>
                <a:gd name="T11" fmla="*/ 3 h 161"/>
                <a:gd name="T12" fmla="*/ 76 w 135"/>
                <a:gd name="T13" fmla="*/ 3 h 161"/>
                <a:gd name="T14" fmla="*/ 80 w 135"/>
                <a:gd name="T15" fmla="*/ 5 h 161"/>
                <a:gd name="T16" fmla="*/ 80 w 135"/>
                <a:gd name="T17" fmla="*/ 5 h 161"/>
                <a:gd name="T18" fmla="*/ 80 w 135"/>
                <a:gd name="T19" fmla="*/ 6 h 161"/>
                <a:gd name="T20" fmla="*/ 78 w 135"/>
                <a:gd name="T21" fmla="*/ 7 h 161"/>
                <a:gd name="T22" fmla="*/ 74 w 135"/>
                <a:gd name="T23" fmla="*/ 10 h 161"/>
                <a:gd name="T24" fmla="*/ 67 w 135"/>
                <a:gd name="T25" fmla="*/ 16 h 161"/>
                <a:gd name="T26" fmla="*/ 26 w 135"/>
                <a:gd name="T27" fmla="*/ 28 h 161"/>
                <a:gd name="T28" fmla="*/ 1 w 135"/>
                <a:gd name="T29" fmla="*/ 15 h 161"/>
                <a:gd name="T30" fmla="*/ 27 w 135"/>
                <a:gd name="T31" fmla="*/ 21 h 161"/>
                <a:gd name="T32" fmla="*/ 65 w 135"/>
                <a:gd name="T33" fmla="*/ 12 h 161"/>
                <a:gd name="T34" fmla="*/ 71 w 135"/>
                <a:gd name="T35" fmla="*/ 6 h 161"/>
                <a:gd name="T36" fmla="*/ 74 w 135"/>
                <a:gd name="T37" fmla="*/ 4 h 161"/>
                <a:gd name="T38" fmla="*/ 76 w 135"/>
                <a:gd name="T39" fmla="*/ 2 h 161"/>
                <a:gd name="T40" fmla="*/ 77 w 135"/>
                <a:gd name="T41" fmla="*/ 1 h 161"/>
                <a:gd name="T42" fmla="*/ 77 w 135"/>
                <a:gd name="T43" fmla="*/ 1 h 161"/>
                <a:gd name="T44" fmla="*/ 81 w 135"/>
                <a:gd name="T45" fmla="*/ 3 h 161"/>
                <a:gd name="T46" fmla="*/ 81 w 135"/>
                <a:gd name="T47" fmla="*/ 3 h 161"/>
                <a:gd name="T48" fmla="*/ 81 w 135"/>
                <a:gd name="T49" fmla="*/ 3 h 161"/>
                <a:gd name="T50" fmla="*/ 81 w 135"/>
                <a:gd name="T51" fmla="*/ 4 h 161"/>
                <a:gd name="T52" fmla="*/ 83 w 135"/>
                <a:gd name="T53" fmla="*/ 23 h 161"/>
                <a:gd name="T54" fmla="*/ 89 w 135"/>
                <a:gd name="T55" fmla="*/ 64 h 161"/>
                <a:gd name="T56" fmla="*/ 134 w 135"/>
                <a:gd name="T57" fmla="*/ 161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35" h="161">
                  <a:moveTo>
                    <a:pt x="134" y="161"/>
                  </a:moveTo>
                  <a:cubicBezTo>
                    <a:pt x="135" y="161"/>
                    <a:pt x="98" y="119"/>
                    <a:pt x="86" y="64"/>
                  </a:cubicBezTo>
                  <a:cubicBezTo>
                    <a:pt x="83" y="51"/>
                    <a:pt x="80" y="37"/>
                    <a:pt x="79" y="23"/>
                  </a:cubicBezTo>
                  <a:cubicBezTo>
                    <a:pt x="78" y="17"/>
                    <a:pt x="77" y="10"/>
                    <a:pt x="76" y="4"/>
                  </a:cubicBezTo>
                  <a:cubicBezTo>
                    <a:pt x="76" y="4"/>
                    <a:pt x="76" y="4"/>
                    <a:pt x="76" y="4"/>
                  </a:cubicBezTo>
                  <a:cubicBezTo>
                    <a:pt x="76" y="3"/>
                    <a:pt x="76" y="3"/>
                    <a:pt x="76" y="3"/>
                  </a:cubicBezTo>
                  <a:cubicBezTo>
                    <a:pt x="76" y="3"/>
                    <a:pt x="76" y="3"/>
                    <a:pt x="76" y="3"/>
                  </a:cubicBezTo>
                  <a:cubicBezTo>
                    <a:pt x="84" y="6"/>
                    <a:pt x="79" y="4"/>
                    <a:pt x="80" y="5"/>
                  </a:cubicBezTo>
                  <a:cubicBezTo>
                    <a:pt x="80" y="5"/>
                    <a:pt x="80" y="5"/>
                    <a:pt x="80" y="5"/>
                  </a:cubicBezTo>
                  <a:cubicBezTo>
                    <a:pt x="80" y="6"/>
                    <a:pt x="80" y="6"/>
                    <a:pt x="80" y="6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7" y="8"/>
                    <a:pt x="75" y="9"/>
                    <a:pt x="74" y="10"/>
                  </a:cubicBezTo>
                  <a:cubicBezTo>
                    <a:pt x="72" y="12"/>
                    <a:pt x="70" y="14"/>
                    <a:pt x="67" y="16"/>
                  </a:cubicBezTo>
                  <a:cubicBezTo>
                    <a:pt x="49" y="30"/>
                    <a:pt x="29" y="28"/>
                    <a:pt x="26" y="28"/>
                  </a:cubicBezTo>
                  <a:cubicBezTo>
                    <a:pt x="10" y="25"/>
                    <a:pt x="0" y="16"/>
                    <a:pt x="1" y="15"/>
                  </a:cubicBezTo>
                  <a:cubicBezTo>
                    <a:pt x="2" y="13"/>
                    <a:pt x="13" y="19"/>
                    <a:pt x="27" y="21"/>
                  </a:cubicBezTo>
                  <a:cubicBezTo>
                    <a:pt x="30" y="22"/>
                    <a:pt x="47" y="24"/>
                    <a:pt x="65" y="12"/>
                  </a:cubicBezTo>
                  <a:cubicBezTo>
                    <a:pt x="67" y="10"/>
                    <a:pt x="69" y="9"/>
                    <a:pt x="71" y="6"/>
                  </a:cubicBezTo>
                  <a:cubicBezTo>
                    <a:pt x="72" y="6"/>
                    <a:pt x="73" y="5"/>
                    <a:pt x="74" y="4"/>
                  </a:cubicBezTo>
                  <a:cubicBezTo>
                    <a:pt x="76" y="2"/>
                    <a:pt x="76" y="2"/>
                    <a:pt x="76" y="2"/>
                  </a:cubicBezTo>
                  <a:cubicBezTo>
                    <a:pt x="77" y="1"/>
                    <a:pt x="77" y="1"/>
                    <a:pt x="77" y="1"/>
                  </a:cubicBezTo>
                  <a:cubicBezTo>
                    <a:pt x="77" y="1"/>
                    <a:pt x="77" y="1"/>
                    <a:pt x="77" y="1"/>
                  </a:cubicBezTo>
                  <a:cubicBezTo>
                    <a:pt x="79" y="2"/>
                    <a:pt x="73" y="0"/>
                    <a:pt x="81" y="3"/>
                  </a:cubicBezTo>
                  <a:cubicBezTo>
                    <a:pt x="81" y="3"/>
                    <a:pt x="81" y="3"/>
                    <a:pt x="81" y="3"/>
                  </a:cubicBezTo>
                  <a:cubicBezTo>
                    <a:pt x="81" y="3"/>
                    <a:pt x="81" y="3"/>
                    <a:pt x="81" y="3"/>
                  </a:cubicBezTo>
                  <a:cubicBezTo>
                    <a:pt x="81" y="4"/>
                    <a:pt x="81" y="4"/>
                    <a:pt x="81" y="4"/>
                  </a:cubicBezTo>
                  <a:cubicBezTo>
                    <a:pt x="82" y="10"/>
                    <a:pt x="82" y="16"/>
                    <a:pt x="83" y="23"/>
                  </a:cubicBezTo>
                  <a:cubicBezTo>
                    <a:pt x="84" y="36"/>
                    <a:pt x="86" y="50"/>
                    <a:pt x="89" y="64"/>
                  </a:cubicBezTo>
                  <a:cubicBezTo>
                    <a:pt x="100" y="118"/>
                    <a:pt x="135" y="161"/>
                    <a:pt x="134" y="161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17" name="Freeform 734"/>
            <p:cNvSpPr/>
            <p:nvPr/>
          </p:nvSpPr>
          <p:spPr bwMode="auto">
            <a:xfrm>
              <a:off x="3637183" y="4393188"/>
              <a:ext cx="278400" cy="346602"/>
            </a:xfrm>
            <a:custGeom>
              <a:avLst/>
              <a:gdLst>
                <a:gd name="T0" fmla="*/ 93 w 93"/>
                <a:gd name="T1" fmla="*/ 116 h 116"/>
                <a:gd name="T2" fmla="*/ 60 w 93"/>
                <a:gd name="T3" fmla="*/ 47 h 116"/>
                <a:gd name="T4" fmla="*/ 55 w 93"/>
                <a:gd name="T5" fmla="*/ 18 h 116"/>
                <a:gd name="T6" fmla="*/ 53 w 93"/>
                <a:gd name="T7" fmla="*/ 5 h 116"/>
                <a:gd name="T8" fmla="*/ 53 w 93"/>
                <a:gd name="T9" fmla="*/ 5 h 116"/>
                <a:gd name="T10" fmla="*/ 53 w 93"/>
                <a:gd name="T11" fmla="*/ 4 h 116"/>
                <a:gd name="T12" fmla="*/ 53 w 93"/>
                <a:gd name="T13" fmla="*/ 4 h 116"/>
                <a:gd name="T14" fmla="*/ 58 w 93"/>
                <a:gd name="T15" fmla="*/ 6 h 116"/>
                <a:gd name="T16" fmla="*/ 58 w 93"/>
                <a:gd name="T17" fmla="*/ 6 h 116"/>
                <a:gd name="T18" fmla="*/ 57 w 93"/>
                <a:gd name="T19" fmla="*/ 7 h 116"/>
                <a:gd name="T20" fmla="*/ 56 w 93"/>
                <a:gd name="T21" fmla="*/ 8 h 116"/>
                <a:gd name="T22" fmla="*/ 54 w 93"/>
                <a:gd name="T23" fmla="*/ 10 h 116"/>
                <a:gd name="T24" fmla="*/ 48 w 93"/>
                <a:gd name="T25" fmla="*/ 14 h 116"/>
                <a:gd name="T26" fmla="*/ 18 w 93"/>
                <a:gd name="T27" fmla="*/ 22 h 116"/>
                <a:gd name="T28" fmla="*/ 1 w 93"/>
                <a:gd name="T29" fmla="*/ 11 h 116"/>
                <a:gd name="T30" fmla="*/ 19 w 93"/>
                <a:gd name="T31" fmla="*/ 15 h 116"/>
                <a:gd name="T32" fmla="*/ 45 w 93"/>
                <a:gd name="T33" fmla="*/ 9 h 116"/>
                <a:gd name="T34" fmla="*/ 50 w 93"/>
                <a:gd name="T35" fmla="*/ 6 h 116"/>
                <a:gd name="T36" fmla="*/ 52 w 93"/>
                <a:gd name="T37" fmla="*/ 4 h 116"/>
                <a:gd name="T38" fmla="*/ 53 w 93"/>
                <a:gd name="T39" fmla="*/ 2 h 116"/>
                <a:gd name="T40" fmla="*/ 54 w 93"/>
                <a:gd name="T41" fmla="*/ 2 h 116"/>
                <a:gd name="T42" fmla="*/ 54 w 93"/>
                <a:gd name="T43" fmla="*/ 2 h 116"/>
                <a:gd name="T44" fmla="*/ 58 w 93"/>
                <a:gd name="T45" fmla="*/ 4 h 116"/>
                <a:gd name="T46" fmla="*/ 58 w 93"/>
                <a:gd name="T47" fmla="*/ 4 h 116"/>
                <a:gd name="T48" fmla="*/ 58 w 93"/>
                <a:gd name="T49" fmla="*/ 4 h 116"/>
                <a:gd name="T50" fmla="*/ 58 w 93"/>
                <a:gd name="T51" fmla="*/ 5 h 116"/>
                <a:gd name="T52" fmla="*/ 59 w 93"/>
                <a:gd name="T53" fmla="*/ 18 h 116"/>
                <a:gd name="T54" fmla="*/ 63 w 93"/>
                <a:gd name="T55" fmla="*/ 47 h 116"/>
                <a:gd name="T56" fmla="*/ 93 w 93"/>
                <a:gd name="T57" fmla="*/ 116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93" h="116">
                  <a:moveTo>
                    <a:pt x="93" y="116"/>
                  </a:moveTo>
                  <a:cubicBezTo>
                    <a:pt x="93" y="116"/>
                    <a:pt x="68" y="86"/>
                    <a:pt x="60" y="47"/>
                  </a:cubicBezTo>
                  <a:cubicBezTo>
                    <a:pt x="57" y="38"/>
                    <a:pt x="56" y="28"/>
                    <a:pt x="55" y="18"/>
                  </a:cubicBezTo>
                  <a:cubicBezTo>
                    <a:pt x="54" y="14"/>
                    <a:pt x="54" y="9"/>
                    <a:pt x="53" y="5"/>
                  </a:cubicBezTo>
                  <a:cubicBezTo>
                    <a:pt x="53" y="5"/>
                    <a:pt x="53" y="5"/>
                    <a:pt x="53" y="5"/>
                  </a:cubicBezTo>
                  <a:cubicBezTo>
                    <a:pt x="53" y="4"/>
                    <a:pt x="53" y="4"/>
                    <a:pt x="53" y="4"/>
                  </a:cubicBezTo>
                  <a:cubicBezTo>
                    <a:pt x="53" y="4"/>
                    <a:pt x="53" y="4"/>
                    <a:pt x="53" y="4"/>
                  </a:cubicBezTo>
                  <a:cubicBezTo>
                    <a:pt x="62" y="8"/>
                    <a:pt x="56" y="5"/>
                    <a:pt x="58" y="6"/>
                  </a:cubicBezTo>
                  <a:cubicBezTo>
                    <a:pt x="58" y="6"/>
                    <a:pt x="58" y="6"/>
                    <a:pt x="58" y="6"/>
                  </a:cubicBezTo>
                  <a:cubicBezTo>
                    <a:pt x="57" y="7"/>
                    <a:pt x="57" y="7"/>
                    <a:pt x="57" y="7"/>
                  </a:cubicBezTo>
                  <a:cubicBezTo>
                    <a:pt x="56" y="8"/>
                    <a:pt x="56" y="8"/>
                    <a:pt x="56" y="8"/>
                  </a:cubicBezTo>
                  <a:cubicBezTo>
                    <a:pt x="54" y="10"/>
                    <a:pt x="54" y="10"/>
                    <a:pt x="54" y="10"/>
                  </a:cubicBezTo>
                  <a:cubicBezTo>
                    <a:pt x="52" y="11"/>
                    <a:pt x="50" y="13"/>
                    <a:pt x="48" y="14"/>
                  </a:cubicBezTo>
                  <a:cubicBezTo>
                    <a:pt x="35" y="24"/>
                    <a:pt x="21" y="22"/>
                    <a:pt x="18" y="22"/>
                  </a:cubicBezTo>
                  <a:cubicBezTo>
                    <a:pt x="7" y="20"/>
                    <a:pt x="0" y="12"/>
                    <a:pt x="1" y="11"/>
                  </a:cubicBezTo>
                  <a:cubicBezTo>
                    <a:pt x="3" y="9"/>
                    <a:pt x="10" y="13"/>
                    <a:pt x="19" y="15"/>
                  </a:cubicBezTo>
                  <a:cubicBezTo>
                    <a:pt x="21" y="15"/>
                    <a:pt x="33" y="17"/>
                    <a:pt x="45" y="9"/>
                  </a:cubicBezTo>
                  <a:cubicBezTo>
                    <a:pt x="47" y="8"/>
                    <a:pt x="48" y="7"/>
                    <a:pt x="50" y="6"/>
                  </a:cubicBezTo>
                  <a:cubicBezTo>
                    <a:pt x="52" y="4"/>
                    <a:pt x="52" y="4"/>
                    <a:pt x="52" y="4"/>
                  </a:cubicBezTo>
                  <a:cubicBezTo>
                    <a:pt x="53" y="2"/>
                    <a:pt x="53" y="2"/>
                    <a:pt x="53" y="2"/>
                  </a:cubicBezTo>
                  <a:cubicBezTo>
                    <a:pt x="54" y="2"/>
                    <a:pt x="54" y="2"/>
                    <a:pt x="54" y="2"/>
                  </a:cubicBezTo>
                  <a:cubicBezTo>
                    <a:pt x="54" y="2"/>
                    <a:pt x="54" y="2"/>
                    <a:pt x="54" y="2"/>
                  </a:cubicBezTo>
                  <a:cubicBezTo>
                    <a:pt x="56" y="3"/>
                    <a:pt x="50" y="0"/>
                    <a:pt x="58" y="4"/>
                  </a:cubicBezTo>
                  <a:cubicBezTo>
                    <a:pt x="58" y="4"/>
                    <a:pt x="58" y="4"/>
                    <a:pt x="58" y="4"/>
                  </a:cubicBezTo>
                  <a:cubicBezTo>
                    <a:pt x="58" y="4"/>
                    <a:pt x="58" y="4"/>
                    <a:pt x="58" y="4"/>
                  </a:cubicBezTo>
                  <a:cubicBezTo>
                    <a:pt x="58" y="5"/>
                    <a:pt x="58" y="5"/>
                    <a:pt x="58" y="5"/>
                  </a:cubicBezTo>
                  <a:cubicBezTo>
                    <a:pt x="59" y="9"/>
                    <a:pt x="59" y="13"/>
                    <a:pt x="59" y="18"/>
                  </a:cubicBezTo>
                  <a:cubicBezTo>
                    <a:pt x="60" y="27"/>
                    <a:pt x="61" y="37"/>
                    <a:pt x="63" y="47"/>
                  </a:cubicBezTo>
                  <a:cubicBezTo>
                    <a:pt x="69" y="85"/>
                    <a:pt x="93" y="116"/>
                    <a:pt x="93" y="116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18" name="Freeform 735"/>
            <p:cNvSpPr/>
            <p:nvPr/>
          </p:nvSpPr>
          <p:spPr bwMode="auto">
            <a:xfrm>
              <a:off x="3685260" y="4464745"/>
              <a:ext cx="146467" cy="182246"/>
            </a:xfrm>
            <a:custGeom>
              <a:avLst/>
              <a:gdLst>
                <a:gd name="T0" fmla="*/ 49 w 49"/>
                <a:gd name="T1" fmla="*/ 61 h 61"/>
                <a:gd name="T2" fmla="*/ 31 w 49"/>
                <a:gd name="T3" fmla="*/ 24 h 61"/>
                <a:gd name="T4" fmla="*/ 28 w 49"/>
                <a:gd name="T5" fmla="*/ 9 h 61"/>
                <a:gd name="T6" fmla="*/ 27 w 49"/>
                <a:gd name="T7" fmla="*/ 2 h 61"/>
                <a:gd name="T8" fmla="*/ 27 w 49"/>
                <a:gd name="T9" fmla="*/ 2 h 61"/>
                <a:gd name="T10" fmla="*/ 27 w 49"/>
                <a:gd name="T11" fmla="*/ 2 h 61"/>
                <a:gd name="T12" fmla="*/ 27 w 49"/>
                <a:gd name="T13" fmla="*/ 2 h 61"/>
                <a:gd name="T14" fmla="*/ 31 w 49"/>
                <a:gd name="T15" fmla="*/ 3 h 61"/>
                <a:gd name="T16" fmla="*/ 31 w 49"/>
                <a:gd name="T17" fmla="*/ 3 h 61"/>
                <a:gd name="T18" fmla="*/ 31 w 49"/>
                <a:gd name="T19" fmla="*/ 3 h 61"/>
                <a:gd name="T20" fmla="*/ 30 w 49"/>
                <a:gd name="T21" fmla="*/ 4 h 61"/>
                <a:gd name="T22" fmla="*/ 29 w 49"/>
                <a:gd name="T23" fmla="*/ 5 h 61"/>
                <a:gd name="T24" fmla="*/ 26 w 49"/>
                <a:gd name="T25" fmla="*/ 7 h 61"/>
                <a:gd name="T26" fmla="*/ 10 w 49"/>
                <a:gd name="T27" fmla="*/ 12 h 61"/>
                <a:gd name="T28" fmla="*/ 1 w 49"/>
                <a:gd name="T29" fmla="*/ 5 h 61"/>
                <a:gd name="T30" fmla="*/ 11 w 49"/>
                <a:gd name="T31" fmla="*/ 6 h 61"/>
                <a:gd name="T32" fmla="*/ 24 w 49"/>
                <a:gd name="T33" fmla="*/ 3 h 61"/>
                <a:gd name="T34" fmla="*/ 26 w 49"/>
                <a:gd name="T35" fmla="*/ 1 h 61"/>
                <a:gd name="T36" fmla="*/ 27 w 49"/>
                <a:gd name="T37" fmla="*/ 0 h 61"/>
                <a:gd name="T38" fmla="*/ 28 w 49"/>
                <a:gd name="T39" fmla="*/ 0 h 61"/>
                <a:gd name="T40" fmla="*/ 28 w 49"/>
                <a:gd name="T41" fmla="*/ 0 h 61"/>
                <a:gd name="T42" fmla="*/ 28 w 49"/>
                <a:gd name="T43" fmla="*/ 0 h 61"/>
                <a:gd name="T44" fmla="*/ 32 w 49"/>
                <a:gd name="T45" fmla="*/ 1 h 61"/>
                <a:gd name="T46" fmla="*/ 32 w 49"/>
                <a:gd name="T47" fmla="*/ 1 h 61"/>
                <a:gd name="T48" fmla="*/ 32 w 49"/>
                <a:gd name="T49" fmla="*/ 2 h 61"/>
                <a:gd name="T50" fmla="*/ 32 w 49"/>
                <a:gd name="T51" fmla="*/ 2 h 61"/>
                <a:gd name="T52" fmla="*/ 33 w 49"/>
                <a:gd name="T53" fmla="*/ 9 h 61"/>
                <a:gd name="T54" fmla="*/ 34 w 49"/>
                <a:gd name="T55" fmla="*/ 24 h 61"/>
                <a:gd name="T56" fmla="*/ 49 w 49"/>
                <a:gd name="T57" fmla="*/ 61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49" h="61">
                  <a:moveTo>
                    <a:pt x="49" y="61"/>
                  </a:moveTo>
                  <a:cubicBezTo>
                    <a:pt x="49" y="61"/>
                    <a:pt x="36" y="45"/>
                    <a:pt x="31" y="24"/>
                  </a:cubicBezTo>
                  <a:cubicBezTo>
                    <a:pt x="30" y="19"/>
                    <a:pt x="29" y="14"/>
                    <a:pt x="28" y="9"/>
                  </a:cubicBezTo>
                  <a:cubicBezTo>
                    <a:pt x="28" y="7"/>
                    <a:pt x="28" y="4"/>
                    <a:pt x="27" y="2"/>
                  </a:cubicBezTo>
                  <a:cubicBezTo>
                    <a:pt x="27" y="2"/>
                    <a:pt x="27" y="2"/>
                    <a:pt x="27" y="2"/>
                  </a:cubicBezTo>
                  <a:cubicBezTo>
                    <a:pt x="27" y="2"/>
                    <a:pt x="27" y="2"/>
                    <a:pt x="27" y="2"/>
                  </a:cubicBezTo>
                  <a:cubicBezTo>
                    <a:pt x="27" y="2"/>
                    <a:pt x="27" y="2"/>
                    <a:pt x="27" y="2"/>
                  </a:cubicBezTo>
                  <a:cubicBezTo>
                    <a:pt x="29" y="2"/>
                    <a:pt x="23" y="0"/>
                    <a:pt x="31" y="3"/>
                  </a:cubicBezTo>
                  <a:cubicBezTo>
                    <a:pt x="31" y="3"/>
                    <a:pt x="31" y="3"/>
                    <a:pt x="31" y="3"/>
                  </a:cubicBezTo>
                  <a:cubicBezTo>
                    <a:pt x="31" y="3"/>
                    <a:pt x="31" y="3"/>
                    <a:pt x="31" y="3"/>
                  </a:cubicBezTo>
                  <a:cubicBezTo>
                    <a:pt x="30" y="4"/>
                    <a:pt x="30" y="4"/>
                    <a:pt x="30" y="4"/>
                  </a:cubicBezTo>
                  <a:cubicBezTo>
                    <a:pt x="29" y="5"/>
                    <a:pt x="29" y="5"/>
                    <a:pt x="29" y="5"/>
                  </a:cubicBezTo>
                  <a:cubicBezTo>
                    <a:pt x="28" y="6"/>
                    <a:pt x="27" y="7"/>
                    <a:pt x="26" y="7"/>
                  </a:cubicBezTo>
                  <a:cubicBezTo>
                    <a:pt x="19" y="13"/>
                    <a:pt x="11" y="12"/>
                    <a:pt x="10" y="12"/>
                  </a:cubicBezTo>
                  <a:cubicBezTo>
                    <a:pt x="3" y="10"/>
                    <a:pt x="0" y="6"/>
                    <a:pt x="1" y="5"/>
                  </a:cubicBezTo>
                  <a:cubicBezTo>
                    <a:pt x="2" y="4"/>
                    <a:pt x="6" y="5"/>
                    <a:pt x="11" y="6"/>
                  </a:cubicBezTo>
                  <a:cubicBezTo>
                    <a:pt x="12" y="6"/>
                    <a:pt x="17" y="7"/>
                    <a:pt x="24" y="3"/>
                  </a:cubicBezTo>
                  <a:cubicBezTo>
                    <a:pt x="24" y="2"/>
                    <a:pt x="25" y="2"/>
                    <a:pt x="26" y="1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36" y="3"/>
                    <a:pt x="30" y="1"/>
                    <a:pt x="32" y="1"/>
                  </a:cubicBezTo>
                  <a:cubicBezTo>
                    <a:pt x="32" y="1"/>
                    <a:pt x="32" y="1"/>
                    <a:pt x="32" y="1"/>
                  </a:cubicBezTo>
                  <a:cubicBezTo>
                    <a:pt x="32" y="2"/>
                    <a:pt x="32" y="2"/>
                    <a:pt x="32" y="2"/>
                  </a:cubicBezTo>
                  <a:cubicBezTo>
                    <a:pt x="32" y="2"/>
                    <a:pt x="32" y="2"/>
                    <a:pt x="32" y="2"/>
                  </a:cubicBezTo>
                  <a:cubicBezTo>
                    <a:pt x="32" y="4"/>
                    <a:pt x="32" y="6"/>
                    <a:pt x="33" y="9"/>
                  </a:cubicBezTo>
                  <a:cubicBezTo>
                    <a:pt x="33" y="14"/>
                    <a:pt x="33" y="19"/>
                    <a:pt x="34" y="24"/>
                  </a:cubicBezTo>
                  <a:cubicBezTo>
                    <a:pt x="37" y="44"/>
                    <a:pt x="49" y="61"/>
                    <a:pt x="49" y="61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19" name="Freeform 736"/>
            <p:cNvSpPr/>
            <p:nvPr/>
          </p:nvSpPr>
          <p:spPr bwMode="auto">
            <a:xfrm>
              <a:off x="3520904" y="3438355"/>
              <a:ext cx="298525" cy="419277"/>
            </a:xfrm>
            <a:custGeom>
              <a:avLst/>
              <a:gdLst>
                <a:gd name="T0" fmla="*/ 100 w 100"/>
                <a:gd name="T1" fmla="*/ 140 h 140"/>
                <a:gd name="T2" fmla="*/ 70 w 100"/>
                <a:gd name="T3" fmla="*/ 73 h 140"/>
                <a:gd name="T4" fmla="*/ 14 w 100"/>
                <a:gd name="T5" fmla="*/ 14 h 140"/>
                <a:gd name="T6" fmla="*/ 1 w 100"/>
                <a:gd name="T7" fmla="*/ 2 h 140"/>
                <a:gd name="T8" fmla="*/ 18 w 100"/>
                <a:gd name="T9" fmla="*/ 9 h 140"/>
                <a:gd name="T10" fmla="*/ 73 w 100"/>
                <a:gd name="T11" fmla="*/ 71 h 140"/>
                <a:gd name="T12" fmla="*/ 100 w 100"/>
                <a:gd name="T13" fmla="*/ 140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0" h="140">
                  <a:moveTo>
                    <a:pt x="100" y="140"/>
                  </a:moveTo>
                  <a:cubicBezTo>
                    <a:pt x="100" y="140"/>
                    <a:pt x="92" y="103"/>
                    <a:pt x="70" y="73"/>
                  </a:cubicBezTo>
                  <a:cubicBezTo>
                    <a:pt x="49" y="41"/>
                    <a:pt x="19" y="16"/>
                    <a:pt x="14" y="14"/>
                  </a:cubicBezTo>
                  <a:cubicBezTo>
                    <a:pt x="6" y="9"/>
                    <a:pt x="0" y="4"/>
                    <a:pt x="1" y="2"/>
                  </a:cubicBezTo>
                  <a:cubicBezTo>
                    <a:pt x="1" y="0"/>
                    <a:pt x="10" y="3"/>
                    <a:pt x="18" y="9"/>
                  </a:cubicBezTo>
                  <a:cubicBezTo>
                    <a:pt x="23" y="11"/>
                    <a:pt x="54" y="38"/>
                    <a:pt x="73" y="71"/>
                  </a:cubicBezTo>
                  <a:cubicBezTo>
                    <a:pt x="94" y="103"/>
                    <a:pt x="100" y="140"/>
                    <a:pt x="100" y="140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20" name="Freeform 737"/>
            <p:cNvSpPr/>
            <p:nvPr/>
          </p:nvSpPr>
          <p:spPr bwMode="auto">
            <a:xfrm>
              <a:off x="3527612" y="3484196"/>
              <a:ext cx="112925" cy="109571"/>
            </a:xfrm>
            <a:custGeom>
              <a:avLst/>
              <a:gdLst>
                <a:gd name="T0" fmla="*/ 38 w 38"/>
                <a:gd name="T1" fmla="*/ 37 h 37"/>
                <a:gd name="T2" fmla="*/ 24 w 38"/>
                <a:gd name="T3" fmla="*/ 21 h 37"/>
                <a:gd name="T4" fmla="*/ 4 w 38"/>
                <a:gd name="T5" fmla="*/ 7 h 37"/>
                <a:gd name="T6" fmla="*/ 1 w 38"/>
                <a:gd name="T7" fmla="*/ 2 h 37"/>
                <a:gd name="T8" fmla="*/ 7 w 38"/>
                <a:gd name="T9" fmla="*/ 2 h 37"/>
                <a:gd name="T10" fmla="*/ 26 w 38"/>
                <a:gd name="T11" fmla="*/ 19 h 37"/>
                <a:gd name="T12" fmla="*/ 38 w 38"/>
                <a:gd name="T13" fmla="*/ 3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8" h="37">
                  <a:moveTo>
                    <a:pt x="38" y="37"/>
                  </a:moveTo>
                  <a:cubicBezTo>
                    <a:pt x="38" y="37"/>
                    <a:pt x="32" y="28"/>
                    <a:pt x="24" y="21"/>
                  </a:cubicBezTo>
                  <a:cubicBezTo>
                    <a:pt x="15" y="13"/>
                    <a:pt x="5" y="8"/>
                    <a:pt x="4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1" y="0"/>
                    <a:pt x="4" y="0"/>
                    <a:pt x="7" y="2"/>
                  </a:cubicBezTo>
                  <a:cubicBezTo>
                    <a:pt x="8" y="3"/>
                    <a:pt x="19" y="10"/>
                    <a:pt x="26" y="19"/>
                  </a:cubicBezTo>
                  <a:cubicBezTo>
                    <a:pt x="34" y="27"/>
                    <a:pt x="38" y="37"/>
                    <a:pt x="38" y="37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21" name="Freeform 738"/>
            <p:cNvSpPr/>
            <p:nvPr/>
          </p:nvSpPr>
          <p:spPr bwMode="auto">
            <a:xfrm>
              <a:off x="3529848" y="3522211"/>
              <a:ext cx="78265" cy="78265"/>
            </a:xfrm>
            <a:custGeom>
              <a:avLst/>
              <a:gdLst>
                <a:gd name="T0" fmla="*/ 26 w 26"/>
                <a:gd name="T1" fmla="*/ 26 h 26"/>
                <a:gd name="T2" fmla="*/ 3 w 26"/>
                <a:gd name="T3" fmla="*/ 7 h 26"/>
                <a:gd name="T4" fmla="*/ 1 w 26"/>
                <a:gd name="T5" fmla="*/ 2 h 26"/>
                <a:gd name="T6" fmla="*/ 6 w 26"/>
                <a:gd name="T7" fmla="*/ 2 h 26"/>
                <a:gd name="T8" fmla="*/ 26 w 26"/>
                <a:gd name="T9" fmla="*/ 26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" h="26">
                  <a:moveTo>
                    <a:pt x="26" y="26"/>
                  </a:moveTo>
                  <a:cubicBezTo>
                    <a:pt x="26" y="25"/>
                    <a:pt x="5" y="6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1"/>
                    <a:pt x="4" y="0"/>
                    <a:pt x="6" y="2"/>
                  </a:cubicBezTo>
                  <a:cubicBezTo>
                    <a:pt x="9" y="2"/>
                    <a:pt x="26" y="26"/>
                    <a:pt x="26" y="26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22" name="Freeform 739"/>
            <p:cNvSpPr/>
            <p:nvPr/>
          </p:nvSpPr>
          <p:spPr bwMode="auto">
            <a:xfrm>
              <a:off x="3255921" y="3313131"/>
              <a:ext cx="262747" cy="278400"/>
            </a:xfrm>
            <a:custGeom>
              <a:avLst/>
              <a:gdLst>
                <a:gd name="T0" fmla="*/ 59 w 88"/>
                <a:gd name="T1" fmla="*/ 73 h 93"/>
                <a:gd name="T2" fmla="*/ 64 w 88"/>
                <a:gd name="T3" fmla="*/ 67 h 93"/>
                <a:gd name="T4" fmla="*/ 54 w 88"/>
                <a:gd name="T5" fmla="*/ 50 h 93"/>
                <a:gd name="T6" fmla="*/ 37 w 88"/>
                <a:gd name="T7" fmla="*/ 69 h 93"/>
                <a:gd name="T8" fmla="*/ 64 w 88"/>
                <a:gd name="T9" fmla="*/ 84 h 93"/>
                <a:gd name="T10" fmla="*/ 79 w 88"/>
                <a:gd name="T11" fmla="*/ 56 h 93"/>
                <a:gd name="T12" fmla="*/ 58 w 88"/>
                <a:gd name="T13" fmla="*/ 34 h 93"/>
                <a:gd name="T14" fmla="*/ 21 w 88"/>
                <a:gd name="T15" fmla="*/ 21 h 93"/>
                <a:gd name="T16" fmla="*/ 3 w 88"/>
                <a:gd name="T17" fmla="*/ 2 h 93"/>
                <a:gd name="T18" fmla="*/ 25 w 88"/>
                <a:gd name="T19" fmla="*/ 12 h 93"/>
                <a:gd name="T20" fmla="*/ 61 w 88"/>
                <a:gd name="T21" fmla="*/ 27 h 93"/>
                <a:gd name="T22" fmla="*/ 85 w 88"/>
                <a:gd name="T23" fmla="*/ 54 h 93"/>
                <a:gd name="T24" fmla="*/ 65 w 88"/>
                <a:gd name="T25" fmla="*/ 88 h 93"/>
                <a:gd name="T26" fmla="*/ 34 w 88"/>
                <a:gd name="T27" fmla="*/ 70 h 93"/>
                <a:gd name="T28" fmla="*/ 55 w 88"/>
                <a:gd name="T29" fmla="*/ 49 h 93"/>
                <a:gd name="T30" fmla="*/ 65 w 88"/>
                <a:gd name="T31" fmla="*/ 67 h 93"/>
                <a:gd name="T32" fmla="*/ 59 w 88"/>
                <a:gd name="T33" fmla="*/ 73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8" h="93">
                  <a:moveTo>
                    <a:pt x="59" y="73"/>
                  </a:moveTo>
                  <a:cubicBezTo>
                    <a:pt x="58" y="73"/>
                    <a:pt x="62" y="72"/>
                    <a:pt x="64" y="67"/>
                  </a:cubicBezTo>
                  <a:cubicBezTo>
                    <a:pt x="67" y="62"/>
                    <a:pt x="64" y="52"/>
                    <a:pt x="54" y="50"/>
                  </a:cubicBezTo>
                  <a:cubicBezTo>
                    <a:pt x="45" y="48"/>
                    <a:pt x="34" y="58"/>
                    <a:pt x="37" y="69"/>
                  </a:cubicBezTo>
                  <a:cubicBezTo>
                    <a:pt x="39" y="81"/>
                    <a:pt x="53" y="88"/>
                    <a:pt x="64" y="84"/>
                  </a:cubicBezTo>
                  <a:cubicBezTo>
                    <a:pt x="75" y="79"/>
                    <a:pt x="82" y="66"/>
                    <a:pt x="79" y="56"/>
                  </a:cubicBezTo>
                  <a:cubicBezTo>
                    <a:pt x="76" y="45"/>
                    <a:pt x="67" y="38"/>
                    <a:pt x="58" y="34"/>
                  </a:cubicBezTo>
                  <a:cubicBezTo>
                    <a:pt x="40" y="27"/>
                    <a:pt x="24" y="23"/>
                    <a:pt x="21" y="21"/>
                  </a:cubicBezTo>
                  <a:cubicBezTo>
                    <a:pt x="7" y="15"/>
                    <a:pt x="0" y="3"/>
                    <a:pt x="3" y="2"/>
                  </a:cubicBezTo>
                  <a:cubicBezTo>
                    <a:pt x="5" y="0"/>
                    <a:pt x="12" y="8"/>
                    <a:pt x="25" y="12"/>
                  </a:cubicBezTo>
                  <a:cubicBezTo>
                    <a:pt x="28" y="14"/>
                    <a:pt x="42" y="18"/>
                    <a:pt x="61" y="27"/>
                  </a:cubicBezTo>
                  <a:cubicBezTo>
                    <a:pt x="71" y="31"/>
                    <a:pt x="82" y="40"/>
                    <a:pt x="85" y="54"/>
                  </a:cubicBezTo>
                  <a:cubicBezTo>
                    <a:pt x="88" y="68"/>
                    <a:pt x="79" y="83"/>
                    <a:pt x="65" y="88"/>
                  </a:cubicBezTo>
                  <a:cubicBezTo>
                    <a:pt x="52" y="93"/>
                    <a:pt x="36" y="83"/>
                    <a:pt x="34" y="70"/>
                  </a:cubicBezTo>
                  <a:cubicBezTo>
                    <a:pt x="32" y="56"/>
                    <a:pt x="45" y="46"/>
                    <a:pt x="55" y="49"/>
                  </a:cubicBezTo>
                  <a:cubicBezTo>
                    <a:pt x="65" y="51"/>
                    <a:pt x="68" y="62"/>
                    <a:pt x="65" y="67"/>
                  </a:cubicBezTo>
                  <a:cubicBezTo>
                    <a:pt x="62" y="72"/>
                    <a:pt x="58" y="73"/>
                    <a:pt x="59" y="73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23" name="Freeform 740"/>
            <p:cNvSpPr/>
            <p:nvPr/>
          </p:nvSpPr>
          <p:spPr bwMode="auto">
            <a:xfrm>
              <a:off x="4157086" y="4661526"/>
              <a:ext cx="1049869" cy="1086765"/>
            </a:xfrm>
            <a:custGeom>
              <a:avLst/>
              <a:gdLst>
                <a:gd name="T0" fmla="*/ 171 w 352"/>
                <a:gd name="T1" fmla="*/ 246 h 363"/>
                <a:gd name="T2" fmla="*/ 96 w 352"/>
                <a:gd name="T3" fmla="*/ 122 h 363"/>
                <a:gd name="T4" fmla="*/ 65 w 352"/>
                <a:gd name="T5" fmla="*/ 56 h 363"/>
                <a:gd name="T6" fmla="*/ 1 w 352"/>
                <a:gd name="T7" fmla="*/ 0 h 363"/>
                <a:gd name="T8" fmla="*/ 52 w 352"/>
                <a:gd name="T9" fmla="*/ 42 h 363"/>
                <a:gd name="T10" fmla="*/ 113 w 352"/>
                <a:gd name="T11" fmla="*/ 179 h 363"/>
                <a:gd name="T12" fmla="*/ 153 w 352"/>
                <a:gd name="T13" fmla="*/ 241 h 363"/>
                <a:gd name="T14" fmla="*/ 207 w 352"/>
                <a:gd name="T15" fmla="*/ 293 h 363"/>
                <a:gd name="T16" fmla="*/ 351 w 352"/>
                <a:gd name="T17" fmla="*/ 363 h 363"/>
                <a:gd name="T18" fmla="*/ 171 w 352"/>
                <a:gd name="T19" fmla="*/ 246 h 3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52" h="363">
                  <a:moveTo>
                    <a:pt x="171" y="246"/>
                  </a:moveTo>
                  <a:cubicBezTo>
                    <a:pt x="140" y="213"/>
                    <a:pt x="116" y="165"/>
                    <a:pt x="96" y="122"/>
                  </a:cubicBezTo>
                  <a:cubicBezTo>
                    <a:pt x="86" y="101"/>
                    <a:pt x="78" y="78"/>
                    <a:pt x="65" y="56"/>
                  </a:cubicBezTo>
                  <a:cubicBezTo>
                    <a:pt x="52" y="34"/>
                    <a:pt x="33" y="9"/>
                    <a:pt x="1" y="0"/>
                  </a:cubicBezTo>
                  <a:cubicBezTo>
                    <a:pt x="0" y="0"/>
                    <a:pt x="30" y="7"/>
                    <a:pt x="52" y="42"/>
                  </a:cubicBezTo>
                  <a:cubicBezTo>
                    <a:pt x="74" y="76"/>
                    <a:pt x="87" y="130"/>
                    <a:pt x="113" y="179"/>
                  </a:cubicBezTo>
                  <a:cubicBezTo>
                    <a:pt x="123" y="200"/>
                    <a:pt x="136" y="222"/>
                    <a:pt x="153" y="241"/>
                  </a:cubicBezTo>
                  <a:cubicBezTo>
                    <a:pt x="169" y="261"/>
                    <a:pt x="188" y="279"/>
                    <a:pt x="207" y="293"/>
                  </a:cubicBezTo>
                  <a:cubicBezTo>
                    <a:pt x="246" y="320"/>
                    <a:pt x="288" y="343"/>
                    <a:pt x="351" y="363"/>
                  </a:cubicBezTo>
                  <a:cubicBezTo>
                    <a:pt x="352" y="363"/>
                    <a:pt x="243" y="329"/>
                    <a:pt x="171" y="246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24" name="Freeform 741"/>
            <p:cNvSpPr/>
            <p:nvPr/>
          </p:nvSpPr>
          <p:spPr bwMode="auto">
            <a:xfrm>
              <a:off x="4452257" y="4973468"/>
              <a:ext cx="683142" cy="403624"/>
            </a:xfrm>
            <a:custGeom>
              <a:avLst/>
              <a:gdLst>
                <a:gd name="T0" fmla="*/ 190 w 229"/>
                <a:gd name="T1" fmla="*/ 74 h 135"/>
                <a:gd name="T2" fmla="*/ 181 w 229"/>
                <a:gd name="T3" fmla="*/ 90 h 135"/>
                <a:gd name="T4" fmla="*/ 139 w 229"/>
                <a:gd name="T5" fmla="*/ 75 h 135"/>
                <a:gd name="T6" fmla="*/ 176 w 229"/>
                <a:gd name="T7" fmla="*/ 26 h 135"/>
                <a:gd name="T8" fmla="*/ 222 w 229"/>
                <a:gd name="T9" fmla="*/ 85 h 135"/>
                <a:gd name="T10" fmla="*/ 158 w 229"/>
                <a:gd name="T11" fmla="*/ 134 h 135"/>
                <a:gd name="T12" fmla="*/ 84 w 229"/>
                <a:gd name="T13" fmla="*/ 114 h 135"/>
                <a:gd name="T14" fmla="*/ 22 w 229"/>
                <a:gd name="T15" fmla="*/ 53 h 135"/>
                <a:gd name="T16" fmla="*/ 2 w 229"/>
                <a:gd name="T17" fmla="*/ 1 h 135"/>
                <a:gd name="T18" fmla="*/ 30 w 229"/>
                <a:gd name="T19" fmla="*/ 48 h 135"/>
                <a:gd name="T20" fmla="*/ 88 w 229"/>
                <a:gd name="T21" fmla="*/ 108 h 135"/>
                <a:gd name="T22" fmla="*/ 157 w 229"/>
                <a:gd name="T23" fmla="*/ 128 h 135"/>
                <a:gd name="T24" fmla="*/ 217 w 229"/>
                <a:gd name="T25" fmla="*/ 84 h 135"/>
                <a:gd name="T26" fmla="*/ 176 w 229"/>
                <a:gd name="T27" fmla="*/ 29 h 135"/>
                <a:gd name="T28" fmla="*/ 140 w 229"/>
                <a:gd name="T29" fmla="*/ 75 h 135"/>
                <a:gd name="T30" fmla="*/ 180 w 229"/>
                <a:gd name="T31" fmla="*/ 89 h 135"/>
                <a:gd name="T32" fmla="*/ 190 w 229"/>
                <a:gd name="T33" fmla="*/ 74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29" h="135">
                  <a:moveTo>
                    <a:pt x="190" y="74"/>
                  </a:moveTo>
                  <a:cubicBezTo>
                    <a:pt x="190" y="73"/>
                    <a:pt x="190" y="82"/>
                    <a:pt x="181" y="90"/>
                  </a:cubicBezTo>
                  <a:cubicBezTo>
                    <a:pt x="172" y="98"/>
                    <a:pt x="148" y="96"/>
                    <a:pt x="139" y="75"/>
                  </a:cubicBezTo>
                  <a:cubicBezTo>
                    <a:pt x="129" y="56"/>
                    <a:pt x="147" y="25"/>
                    <a:pt x="176" y="26"/>
                  </a:cubicBezTo>
                  <a:cubicBezTo>
                    <a:pt x="203" y="25"/>
                    <a:pt x="229" y="55"/>
                    <a:pt x="222" y="85"/>
                  </a:cubicBezTo>
                  <a:cubicBezTo>
                    <a:pt x="217" y="115"/>
                    <a:pt x="185" y="134"/>
                    <a:pt x="158" y="134"/>
                  </a:cubicBezTo>
                  <a:cubicBezTo>
                    <a:pt x="130" y="135"/>
                    <a:pt x="104" y="126"/>
                    <a:pt x="84" y="114"/>
                  </a:cubicBezTo>
                  <a:cubicBezTo>
                    <a:pt x="44" y="90"/>
                    <a:pt x="27" y="59"/>
                    <a:pt x="22" y="53"/>
                  </a:cubicBezTo>
                  <a:cubicBezTo>
                    <a:pt x="6" y="27"/>
                    <a:pt x="0" y="2"/>
                    <a:pt x="2" y="1"/>
                  </a:cubicBezTo>
                  <a:cubicBezTo>
                    <a:pt x="5" y="0"/>
                    <a:pt x="14" y="23"/>
                    <a:pt x="30" y="48"/>
                  </a:cubicBezTo>
                  <a:cubicBezTo>
                    <a:pt x="34" y="54"/>
                    <a:pt x="50" y="84"/>
                    <a:pt x="88" y="108"/>
                  </a:cubicBezTo>
                  <a:cubicBezTo>
                    <a:pt x="106" y="119"/>
                    <a:pt x="131" y="128"/>
                    <a:pt x="157" y="128"/>
                  </a:cubicBezTo>
                  <a:cubicBezTo>
                    <a:pt x="183" y="128"/>
                    <a:pt x="212" y="112"/>
                    <a:pt x="217" y="84"/>
                  </a:cubicBezTo>
                  <a:cubicBezTo>
                    <a:pt x="224" y="57"/>
                    <a:pt x="202" y="29"/>
                    <a:pt x="176" y="29"/>
                  </a:cubicBezTo>
                  <a:cubicBezTo>
                    <a:pt x="149" y="27"/>
                    <a:pt x="131" y="56"/>
                    <a:pt x="140" y="75"/>
                  </a:cubicBezTo>
                  <a:cubicBezTo>
                    <a:pt x="148" y="94"/>
                    <a:pt x="171" y="97"/>
                    <a:pt x="180" y="89"/>
                  </a:cubicBezTo>
                  <a:cubicBezTo>
                    <a:pt x="190" y="82"/>
                    <a:pt x="190" y="73"/>
                    <a:pt x="190" y="74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25" name="Freeform 742"/>
            <p:cNvSpPr/>
            <p:nvPr/>
          </p:nvSpPr>
          <p:spPr bwMode="auto">
            <a:xfrm>
              <a:off x="4643447" y="5307771"/>
              <a:ext cx="1097946" cy="469590"/>
            </a:xfrm>
            <a:custGeom>
              <a:avLst/>
              <a:gdLst>
                <a:gd name="T0" fmla="*/ 368 w 368"/>
                <a:gd name="T1" fmla="*/ 154 h 157"/>
                <a:gd name="T2" fmla="*/ 314 w 368"/>
                <a:gd name="T3" fmla="*/ 154 h 157"/>
                <a:gd name="T4" fmla="*/ 197 w 368"/>
                <a:gd name="T5" fmla="*/ 127 h 157"/>
                <a:gd name="T6" fmla="*/ 84 w 368"/>
                <a:gd name="T7" fmla="*/ 75 h 157"/>
                <a:gd name="T8" fmla="*/ 29 w 368"/>
                <a:gd name="T9" fmla="*/ 35 h 157"/>
                <a:gd name="T10" fmla="*/ 1 w 368"/>
                <a:gd name="T11" fmla="*/ 1 h 157"/>
                <a:gd name="T12" fmla="*/ 34 w 368"/>
                <a:gd name="T13" fmla="*/ 30 h 157"/>
                <a:gd name="T14" fmla="*/ 87 w 368"/>
                <a:gd name="T15" fmla="*/ 70 h 157"/>
                <a:gd name="T16" fmla="*/ 198 w 368"/>
                <a:gd name="T17" fmla="*/ 124 h 157"/>
                <a:gd name="T18" fmla="*/ 314 w 368"/>
                <a:gd name="T19" fmla="*/ 152 h 157"/>
                <a:gd name="T20" fmla="*/ 368 w 368"/>
                <a:gd name="T21" fmla="*/ 154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68" h="157">
                  <a:moveTo>
                    <a:pt x="368" y="154"/>
                  </a:moveTo>
                  <a:cubicBezTo>
                    <a:pt x="368" y="154"/>
                    <a:pt x="346" y="157"/>
                    <a:pt x="314" y="154"/>
                  </a:cubicBezTo>
                  <a:cubicBezTo>
                    <a:pt x="282" y="151"/>
                    <a:pt x="239" y="142"/>
                    <a:pt x="197" y="127"/>
                  </a:cubicBezTo>
                  <a:cubicBezTo>
                    <a:pt x="155" y="113"/>
                    <a:pt x="114" y="93"/>
                    <a:pt x="84" y="75"/>
                  </a:cubicBezTo>
                  <a:cubicBezTo>
                    <a:pt x="54" y="56"/>
                    <a:pt x="34" y="39"/>
                    <a:pt x="29" y="35"/>
                  </a:cubicBezTo>
                  <a:cubicBezTo>
                    <a:pt x="11" y="19"/>
                    <a:pt x="0" y="2"/>
                    <a:pt x="1" y="1"/>
                  </a:cubicBezTo>
                  <a:cubicBezTo>
                    <a:pt x="3" y="0"/>
                    <a:pt x="16" y="14"/>
                    <a:pt x="34" y="30"/>
                  </a:cubicBezTo>
                  <a:cubicBezTo>
                    <a:pt x="38" y="33"/>
                    <a:pt x="57" y="51"/>
                    <a:pt x="87" y="70"/>
                  </a:cubicBezTo>
                  <a:cubicBezTo>
                    <a:pt x="117" y="89"/>
                    <a:pt x="157" y="109"/>
                    <a:pt x="198" y="124"/>
                  </a:cubicBezTo>
                  <a:cubicBezTo>
                    <a:pt x="240" y="139"/>
                    <a:pt x="282" y="149"/>
                    <a:pt x="314" y="152"/>
                  </a:cubicBezTo>
                  <a:cubicBezTo>
                    <a:pt x="346" y="156"/>
                    <a:pt x="368" y="154"/>
                    <a:pt x="368" y="154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26" name="Freeform 743"/>
            <p:cNvSpPr/>
            <p:nvPr/>
          </p:nvSpPr>
          <p:spPr bwMode="auto">
            <a:xfrm>
              <a:off x="4801095" y="5382682"/>
              <a:ext cx="456173" cy="237031"/>
            </a:xfrm>
            <a:custGeom>
              <a:avLst/>
              <a:gdLst>
                <a:gd name="T0" fmla="*/ 153 w 153"/>
                <a:gd name="T1" fmla="*/ 79 h 79"/>
                <a:gd name="T2" fmla="*/ 83 w 153"/>
                <a:gd name="T3" fmla="*/ 58 h 79"/>
                <a:gd name="T4" fmla="*/ 13 w 153"/>
                <a:gd name="T5" fmla="*/ 15 h 79"/>
                <a:gd name="T6" fmla="*/ 1 w 153"/>
                <a:gd name="T7" fmla="*/ 1 h 79"/>
                <a:gd name="T8" fmla="*/ 17 w 153"/>
                <a:gd name="T9" fmla="*/ 11 h 79"/>
                <a:gd name="T10" fmla="*/ 84 w 153"/>
                <a:gd name="T11" fmla="*/ 55 h 79"/>
                <a:gd name="T12" fmla="*/ 153 w 153"/>
                <a:gd name="T13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3" h="79">
                  <a:moveTo>
                    <a:pt x="153" y="79"/>
                  </a:moveTo>
                  <a:cubicBezTo>
                    <a:pt x="153" y="79"/>
                    <a:pt x="117" y="73"/>
                    <a:pt x="83" y="58"/>
                  </a:cubicBezTo>
                  <a:cubicBezTo>
                    <a:pt x="48" y="43"/>
                    <a:pt x="17" y="19"/>
                    <a:pt x="13" y="15"/>
                  </a:cubicBezTo>
                  <a:cubicBezTo>
                    <a:pt x="5" y="9"/>
                    <a:pt x="0" y="2"/>
                    <a:pt x="1" y="1"/>
                  </a:cubicBezTo>
                  <a:cubicBezTo>
                    <a:pt x="3" y="0"/>
                    <a:pt x="9" y="4"/>
                    <a:pt x="17" y="11"/>
                  </a:cubicBezTo>
                  <a:cubicBezTo>
                    <a:pt x="20" y="14"/>
                    <a:pt x="50" y="39"/>
                    <a:pt x="84" y="55"/>
                  </a:cubicBezTo>
                  <a:cubicBezTo>
                    <a:pt x="118" y="72"/>
                    <a:pt x="153" y="79"/>
                    <a:pt x="153" y="79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27" name="Freeform 744"/>
            <p:cNvSpPr/>
            <p:nvPr/>
          </p:nvSpPr>
          <p:spPr bwMode="auto">
            <a:xfrm>
              <a:off x="4908430" y="5409515"/>
              <a:ext cx="221378" cy="126342"/>
            </a:xfrm>
            <a:custGeom>
              <a:avLst/>
              <a:gdLst>
                <a:gd name="T0" fmla="*/ 74 w 74"/>
                <a:gd name="T1" fmla="*/ 42 h 42"/>
                <a:gd name="T2" fmla="*/ 40 w 74"/>
                <a:gd name="T3" fmla="*/ 29 h 42"/>
                <a:gd name="T4" fmla="*/ 6 w 74"/>
                <a:gd name="T5" fmla="*/ 9 h 42"/>
                <a:gd name="T6" fmla="*/ 1 w 74"/>
                <a:gd name="T7" fmla="*/ 1 h 42"/>
                <a:gd name="T8" fmla="*/ 9 w 74"/>
                <a:gd name="T9" fmla="*/ 4 h 42"/>
                <a:gd name="T10" fmla="*/ 42 w 74"/>
                <a:gd name="T11" fmla="*/ 26 h 42"/>
                <a:gd name="T12" fmla="*/ 74 w 74"/>
                <a:gd name="T13" fmla="*/ 42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4" h="42">
                  <a:moveTo>
                    <a:pt x="74" y="42"/>
                  </a:moveTo>
                  <a:cubicBezTo>
                    <a:pt x="74" y="42"/>
                    <a:pt x="57" y="37"/>
                    <a:pt x="40" y="29"/>
                  </a:cubicBezTo>
                  <a:cubicBezTo>
                    <a:pt x="24" y="21"/>
                    <a:pt x="8" y="10"/>
                    <a:pt x="6" y="9"/>
                  </a:cubicBezTo>
                  <a:cubicBezTo>
                    <a:pt x="2" y="6"/>
                    <a:pt x="0" y="2"/>
                    <a:pt x="1" y="1"/>
                  </a:cubicBezTo>
                  <a:cubicBezTo>
                    <a:pt x="2" y="0"/>
                    <a:pt x="6" y="1"/>
                    <a:pt x="9" y="4"/>
                  </a:cubicBezTo>
                  <a:cubicBezTo>
                    <a:pt x="11" y="5"/>
                    <a:pt x="26" y="17"/>
                    <a:pt x="42" y="26"/>
                  </a:cubicBezTo>
                  <a:cubicBezTo>
                    <a:pt x="58" y="35"/>
                    <a:pt x="74" y="42"/>
                    <a:pt x="74" y="42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28" name="Freeform 745"/>
            <p:cNvSpPr/>
            <p:nvPr/>
          </p:nvSpPr>
          <p:spPr bwMode="auto">
            <a:xfrm>
              <a:off x="4965452" y="5394980"/>
              <a:ext cx="164356" cy="92800"/>
            </a:xfrm>
            <a:custGeom>
              <a:avLst/>
              <a:gdLst>
                <a:gd name="T0" fmla="*/ 55 w 55"/>
                <a:gd name="T1" fmla="*/ 31 h 31"/>
                <a:gd name="T2" fmla="*/ 30 w 55"/>
                <a:gd name="T3" fmla="*/ 22 h 31"/>
                <a:gd name="T4" fmla="*/ 5 w 55"/>
                <a:gd name="T5" fmla="*/ 7 h 31"/>
                <a:gd name="T6" fmla="*/ 1 w 55"/>
                <a:gd name="T7" fmla="*/ 1 h 31"/>
                <a:gd name="T8" fmla="*/ 7 w 55"/>
                <a:gd name="T9" fmla="*/ 3 h 31"/>
                <a:gd name="T10" fmla="*/ 31 w 55"/>
                <a:gd name="T11" fmla="*/ 20 h 31"/>
                <a:gd name="T12" fmla="*/ 55 w 55"/>
                <a:gd name="T13" fmla="*/ 31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5" h="31">
                  <a:moveTo>
                    <a:pt x="55" y="31"/>
                  </a:moveTo>
                  <a:cubicBezTo>
                    <a:pt x="55" y="31"/>
                    <a:pt x="42" y="28"/>
                    <a:pt x="30" y="22"/>
                  </a:cubicBezTo>
                  <a:cubicBezTo>
                    <a:pt x="18" y="16"/>
                    <a:pt x="6" y="8"/>
                    <a:pt x="5" y="7"/>
                  </a:cubicBezTo>
                  <a:cubicBezTo>
                    <a:pt x="2" y="4"/>
                    <a:pt x="0" y="2"/>
                    <a:pt x="1" y="1"/>
                  </a:cubicBezTo>
                  <a:cubicBezTo>
                    <a:pt x="1" y="0"/>
                    <a:pt x="5" y="1"/>
                    <a:pt x="7" y="3"/>
                  </a:cubicBezTo>
                  <a:cubicBezTo>
                    <a:pt x="9" y="4"/>
                    <a:pt x="19" y="13"/>
                    <a:pt x="31" y="20"/>
                  </a:cubicBezTo>
                  <a:cubicBezTo>
                    <a:pt x="43" y="27"/>
                    <a:pt x="55" y="31"/>
                    <a:pt x="55" y="31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29" name="Freeform 746"/>
            <p:cNvSpPr/>
            <p:nvPr/>
          </p:nvSpPr>
          <p:spPr bwMode="auto">
            <a:xfrm>
              <a:off x="5006821" y="5382682"/>
              <a:ext cx="107335" cy="60376"/>
            </a:xfrm>
            <a:custGeom>
              <a:avLst/>
              <a:gdLst>
                <a:gd name="T0" fmla="*/ 36 w 36"/>
                <a:gd name="T1" fmla="*/ 20 h 20"/>
                <a:gd name="T2" fmla="*/ 20 w 36"/>
                <a:gd name="T3" fmla="*/ 14 h 20"/>
                <a:gd name="T4" fmla="*/ 4 w 36"/>
                <a:gd name="T5" fmla="*/ 4 h 20"/>
                <a:gd name="T6" fmla="*/ 1 w 36"/>
                <a:gd name="T7" fmla="*/ 0 h 20"/>
                <a:gd name="T8" fmla="*/ 5 w 36"/>
                <a:gd name="T9" fmla="*/ 2 h 20"/>
                <a:gd name="T10" fmla="*/ 21 w 36"/>
                <a:gd name="T11" fmla="*/ 12 h 20"/>
                <a:gd name="T12" fmla="*/ 36 w 36"/>
                <a:gd name="T13" fmla="*/ 2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6" h="20">
                  <a:moveTo>
                    <a:pt x="36" y="20"/>
                  </a:moveTo>
                  <a:cubicBezTo>
                    <a:pt x="36" y="20"/>
                    <a:pt x="28" y="18"/>
                    <a:pt x="20" y="14"/>
                  </a:cubicBezTo>
                  <a:cubicBezTo>
                    <a:pt x="12" y="10"/>
                    <a:pt x="4" y="5"/>
                    <a:pt x="4" y="4"/>
                  </a:cubicBezTo>
                  <a:cubicBezTo>
                    <a:pt x="1" y="3"/>
                    <a:pt x="0" y="1"/>
                    <a:pt x="1" y="0"/>
                  </a:cubicBezTo>
                  <a:cubicBezTo>
                    <a:pt x="1" y="0"/>
                    <a:pt x="3" y="0"/>
                    <a:pt x="5" y="2"/>
                  </a:cubicBezTo>
                  <a:cubicBezTo>
                    <a:pt x="6" y="3"/>
                    <a:pt x="13" y="8"/>
                    <a:pt x="21" y="12"/>
                  </a:cubicBezTo>
                  <a:cubicBezTo>
                    <a:pt x="28" y="17"/>
                    <a:pt x="36" y="20"/>
                    <a:pt x="36" y="20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30" name="Freeform 747"/>
            <p:cNvSpPr/>
            <p:nvPr/>
          </p:nvSpPr>
          <p:spPr bwMode="auto">
            <a:xfrm>
              <a:off x="4216344" y="4643636"/>
              <a:ext cx="465118" cy="302997"/>
            </a:xfrm>
            <a:custGeom>
              <a:avLst/>
              <a:gdLst>
                <a:gd name="T0" fmla="*/ 131 w 156"/>
                <a:gd name="T1" fmla="*/ 52 h 101"/>
                <a:gd name="T2" fmla="*/ 125 w 156"/>
                <a:gd name="T3" fmla="*/ 64 h 101"/>
                <a:gd name="T4" fmla="*/ 94 w 156"/>
                <a:gd name="T5" fmla="*/ 57 h 101"/>
                <a:gd name="T6" fmla="*/ 116 w 156"/>
                <a:gd name="T7" fmla="*/ 18 h 101"/>
                <a:gd name="T8" fmla="*/ 155 w 156"/>
                <a:gd name="T9" fmla="*/ 56 h 101"/>
                <a:gd name="T10" fmla="*/ 116 w 156"/>
                <a:gd name="T11" fmla="*/ 99 h 101"/>
                <a:gd name="T12" fmla="*/ 66 w 156"/>
                <a:gd name="T13" fmla="*/ 76 h 101"/>
                <a:gd name="T14" fmla="*/ 28 w 156"/>
                <a:gd name="T15" fmla="*/ 29 h 101"/>
                <a:gd name="T16" fmla="*/ 1 w 156"/>
                <a:gd name="T17" fmla="*/ 3 h 101"/>
                <a:gd name="T18" fmla="*/ 35 w 156"/>
                <a:gd name="T19" fmla="*/ 22 h 101"/>
                <a:gd name="T20" fmla="*/ 72 w 156"/>
                <a:gd name="T21" fmla="*/ 71 h 101"/>
                <a:gd name="T22" fmla="*/ 115 w 156"/>
                <a:gd name="T23" fmla="*/ 92 h 101"/>
                <a:gd name="T24" fmla="*/ 150 w 156"/>
                <a:gd name="T25" fmla="*/ 56 h 101"/>
                <a:gd name="T26" fmla="*/ 116 w 156"/>
                <a:gd name="T27" fmla="*/ 21 h 101"/>
                <a:gd name="T28" fmla="*/ 95 w 156"/>
                <a:gd name="T29" fmla="*/ 57 h 101"/>
                <a:gd name="T30" fmla="*/ 125 w 156"/>
                <a:gd name="T31" fmla="*/ 64 h 101"/>
                <a:gd name="T32" fmla="*/ 131 w 156"/>
                <a:gd name="T33" fmla="*/ 52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56" h="101">
                  <a:moveTo>
                    <a:pt x="131" y="52"/>
                  </a:moveTo>
                  <a:cubicBezTo>
                    <a:pt x="131" y="52"/>
                    <a:pt x="131" y="58"/>
                    <a:pt x="125" y="64"/>
                  </a:cubicBezTo>
                  <a:cubicBezTo>
                    <a:pt x="119" y="71"/>
                    <a:pt x="102" y="71"/>
                    <a:pt x="94" y="57"/>
                  </a:cubicBezTo>
                  <a:cubicBezTo>
                    <a:pt x="86" y="44"/>
                    <a:pt x="95" y="21"/>
                    <a:pt x="116" y="18"/>
                  </a:cubicBezTo>
                  <a:cubicBezTo>
                    <a:pt x="135" y="16"/>
                    <a:pt x="156" y="34"/>
                    <a:pt x="155" y="56"/>
                  </a:cubicBezTo>
                  <a:cubicBezTo>
                    <a:pt x="154" y="77"/>
                    <a:pt x="137" y="96"/>
                    <a:pt x="116" y="99"/>
                  </a:cubicBezTo>
                  <a:cubicBezTo>
                    <a:pt x="94" y="101"/>
                    <a:pt x="77" y="88"/>
                    <a:pt x="66" y="76"/>
                  </a:cubicBezTo>
                  <a:cubicBezTo>
                    <a:pt x="45" y="51"/>
                    <a:pt x="33" y="32"/>
                    <a:pt x="28" y="29"/>
                  </a:cubicBezTo>
                  <a:cubicBezTo>
                    <a:pt x="15" y="12"/>
                    <a:pt x="0" y="5"/>
                    <a:pt x="1" y="3"/>
                  </a:cubicBezTo>
                  <a:cubicBezTo>
                    <a:pt x="1" y="0"/>
                    <a:pt x="21" y="5"/>
                    <a:pt x="35" y="22"/>
                  </a:cubicBezTo>
                  <a:cubicBezTo>
                    <a:pt x="40" y="26"/>
                    <a:pt x="53" y="47"/>
                    <a:pt x="72" y="71"/>
                  </a:cubicBezTo>
                  <a:cubicBezTo>
                    <a:pt x="82" y="82"/>
                    <a:pt x="97" y="94"/>
                    <a:pt x="115" y="92"/>
                  </a:cubicBezTo>
                  <a:cubicBezTo>
                    <a:pt x="133" y="91"/>
                    <a:pt x="149" y="75"/>
                    <a:pt x="150" y="56"/>
                  </a:cubicBezTo>
                  <a:cubicBezTo>
                    <a:pt x="152" y="36"/>
                    <a:pt x="134" y="19"/>
                    <a:pt x="116" y="21"/>
                  </a:cubicBezTo>
                  <a:cubicBezTo>
                    <a:pt x="98" y="23"/>
                    <a:pt x="88" y="44"/>
                    <a:pt x="95" y="57"/>
                  </a:cubicBezTo>
                  <a:cubicBezTo>
                    <a:pt x="103" y="70"/>
                    <a:pt x="119" y="70"/>
                    <a:pt x="125" y="64"/>
                  </a:cubicBezTo>
                  <a:cubicBezTo>
                    <a:pt x="131" y="58"/>
                    <a:pt x="131" y="52"/>
                    <a:pt x="131" y="52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31" name="Freeform 748"/>
            <p:cNvSpPr/>
            <p:nvPr/>
          </p:nvSpPr>
          <p:spPr bwMode="auto">
            <a:xfrm>
              <a:off x="5049307" y="5155713"/>
              <a:ext cx="420395" cy="505368"/>
            </a:xfrm>
            <a:custGeom>
              <a:avLst/>
              <a:gdLst>
                <a:gd name="T0" fmla="*/ 141 w 141"/>
                <a:gd name="T1" fmla="*/ 168 h 169"/>
                <a:gd name="T2" fmla="*/ 58 w 141"/>
                <a:gd name="T3" fmla="*/ 99 h 169"/>
                <a:gd name="T4" fmla="*/ 20 w 141"/>
                <a:gd name="T5" fmla="*/ 83 h 169"/>
                <a:gd name="T6" fmla="*/ 2 w 141"/>
                <a:gd name="T7" fmla="*/ 76 h 169"/>
                <a:gd name="T8" fmla="*/ 2 w 141"/>
                <a:gd name="T9" fmla="*/ 76 h 169"/>
                <a:gd name="T10" fmla="*/ 1 w 141"/>
                <a:gd name="T11" fmla="*/ 76 h 169"/>
                <a:gd name="T12" fmla="*/ 1 w 141"/>
                <a:gd name="T13" fmla="*/ 76 h 169"/>
                <a:gd name="T14" fmla="*/ 1 w 141"/>
                <a:gd name="T15" fmla="*/ 71 h 169"/>
                <a:gd name="T16" fmla="*/ 1 w 141"/>
                <a:gd name="T17" fmla="*/ 70 h 169"/>
                <a:gd name="T18" fmla="*/ 2 w 141"/>
                <a:gd name="T19" fmla="*/ 70 h 169"/>
                <a:gd name="T20" fmla="*/ 4 w 141"/>
                <a:gd name="T21" fmla="*/ 69 h 169"/>
                <a:gd name="T22" fmla="*/ 7 w 141"/>
                <a:gd name="T23" fmla="*/ 66 h 169"/>
                <a:gd name="T24" fmla="*/ 14 w 141"/>
                <a:gd name="T25" fmla="*/ 61 h 169"/>
                <a:gd name="T26" fmla="*/ 33 w 141"/>
                <a:gd name="T27" fmla="*/ 27 h 169"/>
                <a:gd name="T28" fmla="*/ 34 w 141"/>
                <a:gd name="T29" fmla="*/ 1 h 169"/>
                <a:gd name="T30" fmla="*/ 40 w 141"/>
                <a:gd name="T31" fmla="*/ 28 h 169"/>
                <a:gd name="T32" fmla="*/ 18 w 141"/>
                <a:gd name="T33" fmla="*/ 66 h 169"/>
                <a:gd name="T34" fmla="*/ 11 w 141"/>
                <a:gd name="T35" fmla="*/ 71 h 169"/>
                <a:gd name="T36" fmla="*/ 7 w 141"/>
                <a:gd name="T37" fmla="*/ 74 h 169"/>
                <a:gd name="T38" fmla="*/ 5 w 141"/>
                <a:gd name="T39" fmla="*/ 75 h 169"/>
                <a:gd name="T40" fmla="*/ 4 w 141"/>
                <a:gd name="T41" fmla="*/ 76 h 169"/>
                <a:gd name="T42" fmla="*/ 4 w 141"/>
                <a:gd name="T43" fmla="*/ 76 h 169"/>
                <a:gd name="T44" fmla="*/ 3 w 141"/>
                <a:gd name="T45" fmla="*/ 70 h 169"/>
                <a:gd name="T46" fmla="*/ 3 w 141"/>
                <a:gd name="T47" fmla="*/ 70 h 169"/>
                <a:gd name="T48" fmla="*/ 4 w 141"/>
                <a:gd name="T49" fmla="*/ 71 h 169"/>
                <a:gd name="T50" fmla="*/ 4 w 141"/>
                <a:gd name="T51" fmla="*/ 71 h 169"/>
                <a:gd name="T52" fmla="*/ 22 w 141"/>
                <a:gd name="T53" fmla="*/ 78 h 169"/>
                <a:gd name="T54" fmla="*/ 60 w 141"/>
                <a:gd name="T55" fmla="*/ 96 h 169"/>
                <a:gd name="T56" fmla="*/ 141 w 141"/>
                <a:gd name="T57" fmla="*/ 168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41" h="169">
                  <a:moveTo>
                    <a:pt x="141" y="168"/>
                  </a:moveTo>
                  <a:cubicBezTo>
                    <a:pt x="141" y="169"/>
                    <a:pt x="108" y="123"/>
                    <a:pt x="58" y="99"/>
                  </a:cubicBezTo>
                  <a:cubicBezTo>
                    <a:pt x="46" y="93"/>
                    <a:pt x="33" y="88"/>
                    <a:pt x="20" y="83"/>
                  </a:cubicBezTo>
                  <a:cubicBezTo>
                    <a:pt x="14" y="80"/>
                    <a:pt x="8" y="78"/>
                    <a:pt x="2" y="76"/>
                  </a:cubicBezTo>
                  <a:cubicBezTo>
                    <a:pt x="2" y="76"/>
                    <a:pt x="2" y="76"/>
                    <a:pt x="2" y="76"/>
                  </a:cubicBezTo>
                  <a:cubicBezTo>
                    <a:pt x="1" y="76"/>
                    <a:pt x="1" y="76"/>
                    <a:pt x="1" y="76"/>
                  </a:cubicBezTo>
                  <a:cubicBezTo>
                    <a:pt x="1" y="76"/>
                    <a:pt x="1" y="76"/>
                    <a:pt x="1" y="76"/>
                  </a:cubicBezTo>
                  <a:cubicBezTo>
                    <a:pt x="0" y="65"/>
                    <a:pt x="1" y="73"/>
                    <a:pt x="1" y="71"/>
                  </a:cubicBezTo>
                  <a:cubicBezTo>
                    <a:pt x="1" y="70"/>
                    <a:pt x="1" y="70"/>
                    <a:pt x="1" y="70"/>
                  </a:cubicBezTo>
                  <a:cubicBezTo>
                    <a:pt x="2" y="70"/>
                    <a:pt x="2" y="70"/>
                    <a:pt x="2" y="70"/>
                  </a:cubicBezTo>
                  <a:cubicBezTo>
                    <a:pt x="4" y="69"/>
                    <a:pt x="4" y="69"/>
                    <a:pt x="4" y="69"/>
                  </a:cubicBezTo>
                  <a:cubicBezTo>
                    <a:pt x="5" y="68"/>
                    <a:pt x="6" y="67"/>
                    <a:pt x="7" y="66"/>
                  </a:cubicBezTo>
                  <a:cubicBezTo>
                    <a:pt x="10" y="65"/>
                    <a:pt x="12" y="63"/>
                    <a:pt x="14" y="61"/>
                  </a:cubicBezTo>
                  <a:cubicBezTo>
                    <a:pt x="30" y="47"/>
                    <a:pt x="32" y="31"/>
                    <a:pt x="33" y="27"/>
                  </a:cubicBezTo>
                  <a:cubicBezTo>
                    <a:pt x="34" y="14"/>
                    <a:pt x="31" y="2"/>
                    <a:pt x="34" y="1"/>
                  </a:cubicBezTo>
                  <a:cubicBezTo>
                    <a:pt x="35" y="0"/>
                    <a:pt x="42" y="12"/>
                    <a:pt x="40" y="28"/>
                  </a:cubicBezTo>
                  <a:cubicBezTo>
                    <a:pt x="40" y="32"/>
                    <a:pt x="37" y="52"/>
                    <a:pt x="18" y="66"/>
                  </a:cubicBezTo>
                  <a:cubicBezTo>
                    <a:pt x="16" y="68"/>
                    <a:pt x="13" y="70"/>
                    <a:pt x="11" y="71"/>
                  </a:cubicBezTo>
                  <a:cubicBezTo>
                    <a:pt x="9" y="72"/>
                    <a:pt x="8" y="73"/>
                    <a:pt x="7" y="74"/>
                  </a:cubicBezTo>
                  <a:cubicBezTo>
                    <a:pt x="5" y="75"/>
                    <a:pt x="5" y="75"/>
                    <a:pt x="5" y="75"/>
                  </a:cubicBezTo>
                  <a:cubicBezTo>
                    <a:pt x="4" y="76"/>
                    <a:pt x="4" y="76"/>
                    <a:pt x="4" y="76"/>
                  </a:cubicBezTo>
                  <a:cubicBezTo>
                    <a:pt x="4" y="76"/>
                    <a:pt x="4" y="76"/>
                    <a:pt x="4" y="76"/>
                  </a:cubicBezTo>
                  <a:cubicBezTo>
                    <a:pt x="3" y="73"/>
                    <a:pt x="4" y="81"/>
                    <a:pt x="3" y="70"/>
                  </a:cubicBezTo>
                  <a:cubicBezTo>
                    <a:pt x="3" y="70"/>
                    <a:pt x="3" y="70"/>
                    <a:pt x="3" y="70"/>
                  </a:cubicBezTo>
                  <a:cubicBezTo>
                    <a:pt x="4" y="71"/>
                    <a:pt x="4" y="71"/>
                    <a:pt x="4" y="71"/>
                  </a:cubicBezTo>
                  <a:cubicBezTo>
                    <a:pt x="4" y="71"/>
                    <a:pt x="4" y="71"/>
                    <a:pt x="4" y="71"/>
                  </a:cubicBezTo>
                  <a:cubicBezTo>
                    <a:pt x="10" y="73"/>
                    <a:pt x="16" y="75"/>
                    <a:pt x="22" y="78"/>
                  </a:cubicBezTo>
                  <a:cubicBezTo>
                    <a:pt x="34" y="83"/>
                    <a:pt x="47" y="89"/>
                    <a:pt x="60" y="96"/>
                  </a:cubicBezTo>
                  <a:cubicBezTo>
                    <a:pt x="110" y="122"/>
                    <a:pt x="141" y="169"/>
                    <a:pt x="141" y="168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32" name="Freeform 749"/>
            <p:cNvSpPr/>
            <p:nvPr/>
          </p:nvSpPr>
          <p:spPr bwMode="auto">
            <a:xfrm>
              <a:off x="5132045" y="5254103"/>
              <a:ext cx="226968" cy="263865"/>
            </a:xfrm>
            <a:custGeom>
              <a:avLst/>
              <a:gdLst>
                <a:gd name="T0" fmla="*/ 76 w 76"/>
                <a:gd name="T1" fmla="*/ 88 h 88"/>
                <a:gd name="T2" fmla="*/ 31 w 76"/>
                <a:gd name="T3" fmla="*/ 53 h 88"/>
                <a:gd name="T4" fmla="*/ 11 w 76"/>
                <a:gd name="T5" fmla="*/ 45 h 88"/>
                <a:gd name="T6" fmla="*/ 1 w 76"/>
                <a:gd name="T7" fmla="*/ 42 h 88"/>
                <a:gd name="T8" fmla="*/ 1 w 76"/>
                <a:gd name="T9" fmla="*/ 42 h 88"/>
                <a:gd name="T10" fmla="*/ 1 w 76"/>
                <a:gd name="T11" fmla="*/ 42 h 88"/>
                <a:gd name="T12" fmla="*/ 1 w 76"/>
                <a:gd name="T13" fmla="*/ 42 h 88"/>
                <a:gd name="T14" fmla="*/ 0 w 76"/>
                <a:gd name="T15" fmla="*/ 37 h 88"/>
                <a:gd name="T16" fmla="*/ 0 w 76"/>
                <a:gd name="T17" fmla="*/ 37 h 88"/>
                <a:gd name="T18" fmla="*/ 1 w 76"/>
                <a:gd name="T19" fmla="*/ 36 h 88"/>
                <a:gd name="T20" fmla="*/ 2 w 76"/>
                <a:gd name="T21" fmla="*/ 36 h 88"/>
                <a:gd name="T22" fmla="*/ 4 w 76"/>
                <a:gd name="T23" fmla="*/ 34 h 88"/>
                <a:gd name="T24" fmla="*/ 7 w 76"/>
                <a:gd name="T25" fmla="*/ 32 h 88"/>
                <a:gd name="T26" fmla="*/ 16 w 76"/>
                <a:gd name="T27" fmla="*/ 15 h 88"/>
                <a:gd name="T28" fmla="*/ 17 w 76"/>
                <a:gd name="T29" fmla="*/ 1 h 88"/>
                <a:gd name="T30" fmla="*/ 23 w 76"/>
                <a:gd name="T31" fmla="*/ 15 h 88"/>
                <a:gd name="T32" fmla="*/ 11 w 76"/>
                <a:gd name="T33" fmla="*/ 36 h 88"/>
                <a:gd name="T34" fmla="*/ 7 w 76"/>
                <a:gd name="T35" fmla="*/ 39 h 88"/>
                <a:gd name="T36" fmla="*/ 5 w 76"/>
                <a:gd name="T37" fmla="*/ 41 h 88"/>
                <a:gd name="T38" fmla="*/ 4 w 76"/>
                <a:gd name="T39" fmla="*/ 41 h 88"/>
                <a:gd name="T40" fmla="*/ 3 w 76"/>
                <a:gd name="T41" fmla="*/ 41 h 88"/>
                <a:gd name="T42" fmla="*/ 3 w 76"/>
                <a:gd name="T43" fmla="*/ 41 h 88"/>
                <a:gd name="T44" fmla="*/ 3 w 76"/>
                <a:gd name="T45" fmla="*/ 37 h 88"/>
                <a:gd name="T46" fmla="*/ 3 w 76"/>
                <a:gd name="T47" fmla="*/ 37 h 88"/>
                <a:gd name="T48" fmla="*/ 3 w 76"/>
                <a:gd name="T49" fmla="*/ 37 h 88"/>
                <a:gd name="T50" fmla="*/ 3 w 76"/>
                <a:gd name="T51" fmla="*/ 37 h 88"/>
                <a:gd name="T52" fmla="*/ 13 w 76"/>
                <a:gd name="T53" fmla="*/ 41 h 88"/>
                <a:gd name="T54" fmla="*/ 33 w 76"/>
                <a:gd name="T55" fmla="*/ 50 h 88"/>
                <a:gd name="T56" fmla="*/ 76 w 76"/>
                <a:gd name="T57" fmla="*/ 88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76" h="88">
                  <a:moveTo>
                    <a:pt x="76" y="88"/>
                  </a:moveTo>
                  <a:cubicBezTo>
                    <a:pt x="76" y="88"/>
                    <a:pt x="58" y="65"/>
                    <a:pt x="31" y="53"/>
                  </a:cubicBezTo>
                  <a:cubicBezTo>
                    <a:pt x="25" y="50"/>
                    <a:pt x="18" y="47"/>
                    <a:pt x="11" y="45"/>
                  </a:cubicBezTo>
                  <a:cubicBezTo>
                    <a:pt x="8" y="44"/>
                    <a:pt x="4" y="43"/>
                    <a:pt x="1" y="42"/>
                  </a:cubicBezTo>
                  <a:cubicBezTo>
                    <a:pt x="1" y="42"/>
                    <a:pt x="1" y="42"/>
                    <a:pt x="1" y="42"/>
                  </a:cubicBezTo>
                  <a:cubicBezTo>
                    <a:pt x="1" y="42"/>
                    <a:pt x="1" y="42"/>
                    <a:pt x="1" y="42"/>
                  </a:cubicBezTo>
                  <a:cubicBezTo>
                    <a:pt x="1" y="42"/>
                    <a:pt x="1" y="42"/>
                    <a:pt x="1" y="42"/>
                  </a:cubicBezTo>
                  <a:cubicBezTo>
                    <a:pt x="1" y="40"/>
                    <a:pt x="1" y="47"/>
                    <a:pt x="0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1" y="36"/>
                    <a:pt x="1" y="36"/>
                    <a:pt x="1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4" y="34"/>
                    <a:pt x="4" y="34"/>
                    <a:pt x="4" y="34"/>
                  </a:cubicBezTo>
                  <a:cubicBezTo>
                    <a:pt x="5" y="34"/>
                    <a:pt x="6" y="33"/>
                    <a:pt x="7" y="32"/>
                  </a:cubicBezTo>
                  <a:cubicBezTo>
                    <a:pt x="15" y="24"/>
                    <a:pt x="16" y="16"/>
                    <a:pt x="16" y="15"/>
                  </a:cubicBezTo>
                  <a:cubicBezTo>
                    <a:pt x="17" y="8"/>
                    <a:pt x="15" y="1"/>
                    <a:pt x="17" y="1"/>
                  </a:cubicBezTo>
                  <a:cubicBezTo>
                    <a:pt x="19" y="0"/>
                    <a:pt x="23" y="6"/>
                    <a:pt x="23" y="15"/>
                  </a:cubicBezTo>
                  <a:cubicBezTo>
                    <a:pt x="23" y="17"/>
                    <a:pt x="21" y="28"/>
                    <a:pt x="11" y="36"/>
                  </a:cubicBezTo>
                  <a:cubicBezTo>
                    <a:pt x="10" y="37"/>
                    <a:pt x="8" y="38"/>
                    <a:pt x="7" y="39"/>
                  </a:cubicBezTo>
                  <a:cubicBezTo>
                    <a:pt x="5" y="41"/>
                    <a:pt x="5" y="41"/>
                    <a:pt x="5" y="41"/>
                  </a:cubicBezTo>
                  <a:cubicBezTo>
                    <a:pt x="4" y="41"/>
                    <a:pt x="4" y="41"/>
                    <a:pt x="4" y="41"/>
                  </a:cubicBezTo>
                  <a:cubicBezTo>
                    <a:pt x="3" y="41"/>
                    <a:pt x="3" y="41"/>
                    <a:pt x="3" y="41"/>
                  </a:cubicBezTo>
                  <a:cubicBezTo>
                    <a:pt x="3" y="41"/>
                    <a:pt x="3" y="41"/>
                    <a:pt x="3" y="41"/>
                  </a:cubicBezTo>
                  <a:cubicBezTo>
                    <a:pt x="2" y="32"/>
                    <a:pt x="3" y="39"/>
                    <a:pt x="3" y="37"/>
                  </a:cubicBezTo>
                  <a:cubicBezTo>
                    <a:pt x="3" y="37"/>
                    <a:pt x="3" y="37"/>
                    <a:pt x="3" y="37"/>
                  </a:cubicBezTo>
                  <a:cubicBezTo>
                    <a:pt x="3" y="37"/>
                    <a:pt x="3" y="37"/>
                    <a:pt x="3" y="37"/>
                  </a:cubicBezTo>
                  <a:cubicBezTo>
                    <a:pt x="3" y="37"/>
                    <a:pt x="3" y="37"/>
                    <a:pt x="3" y="37"/>
                  </a:cubicBezTo>
                  <a:cubicBezTo>
                    <a:pt x="6" y="38"/>
                    <a:pt x="9" y="39"/>
                    <a:pt x="13" y="41"/>
                  </a:cubicBezTo>
                  <a:cubicBezTo>
                    <a:pt x="19" y="43"/>
                    <a:pt x="26" y="46"/>
                    <a:pt x="33" y="50"/>
                  </a:cubicBezTo>
                  <a:cubicBezTo>
                    <a:pt x="60" y="64"/>
                    <a:pt x="76" y="88"/>
                    <a:pt x="76" y="88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33" name="Freeform 750"/>
            <p:cNvSpPr/>
            <p:nvPr/>
          </p:nvSpPr>
          <p:spPr bwMode="auto">
            <a:xfrm>
              <a:off x="4500334" y="4961169"/>
              <a:ext cx="327595" cy="344366"/>
            </a:xfrm>
            <a:custGeom>
              <a:avLst/>
              <a:gdLst>
                <a:gd name="T0" fmla="*/ 110 w 110"/>
                <a:gd name="T1" fmla="*/ 114 h 115"/>
                <a:gd name="T2" fmla="*/ 52 w 110"/>
                <a:gd name="T3" fmla="*/ 78 h 115"/>
                <a:gd name="T4" fmla="*/ 4 w 110"/>
                <a:gd name="T5" fmla="*/ 18 h 115"/>
                <a:gd name="T6" fmla="*/ 2 w 110"/>
                <a:gd name="T7" fmla="*/ 1 h 115"/>
                <a:gd name="T8" fmla="*/ 10 w 110"/>
                <a:gd name="T9" fmla="*/ 15 h 115"/>
                <a:gd name="T10" fmla="*/ 54 w 110"/>
                <a:gd name="T11" fmla="*/ 75 h 115"/>
                <a:gd name="T12" fmla="*/ 110 w 110"/>
                <a:gd name="T13" fmla="*/ 114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0" h="115">
                  <a:moveTo>
                    <a:pt x="110" y="114"/>
                  </a:moveTo>
                  <a:cubicBezTo>
                    <a:pt x="110" y="115"/>
                    <a:pt x="78" y="103"/>
                    <a:pt x="52" y="78"/>
                  </a:cubicBezTo>
                  <a:cubicBezTo>
                    <a:pt x="25" y="55"/>
                    <a:pt x="6" y="23"/>
                    <a:pt x="4" y="18"/>
                  </a:cubicBezTo>
                  <a:cubicBezTo>
                    <a:pt x="0" y="9"/>
                    <a:pt x="0" y="1"/>
                    <a:pt x="2" y="1"/>
                  </a:cubicBezTo>
                  <a:cubicBezTo>
                    <a:pt x="3" y="0"/>
                    <a:pt x="7" y="7"/>
                    <a:pt x="10" y="15"/>
                  </a:cubicBezTo>
                  <a:cubicBezTo>
                    <a:pt x="12" y="19"/>
                    <a:pt x="28" y="52"/>
                    <a:pt x="54" y="75"/>
                  </a:cubicBezTo>
                  <a:cubicBezTo>
                    <a:pt x="78" y="101"/>
                    <a:pt x="110" y="115"/>
                    <a:pt x="110" y="114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34" name="Freeform 751"/>
            <p:cNvSpPr/>
            <p:nvPr/>
          </p:nvSpPr>
          <p:spPr bwMode="auto">
            <a:xfrm>
              <a:off x="4529404" y="4957815"/>
              <a:ext cx="83855" cy="119634"/>
            </a:xfrm>
            <a:custGeom>
              <a:avLst/>
              <a:gdLst>
                <a:gd name="T0" fmla="*/ 28 w 28"/>
                <a:gd name="T1" fmla="*/ 40 h 40"/>
                <a:gd name="T2" fmla="*/ 13 w 28"/>
                <a:gd name="T3" fmla="*/ 26 h 40"/>
                <a:gd name="T4" fmla="*/ 1 w 28"/>
                <a:gd name="T5" fmla="*/ 6 h 40"/>
                <a:gd name="T6" fmla="*/ 3 w 28"/>
                <a:gd name="T7" fmla="*/ 0 h 40"/>
                <a:gd name="T8" fmla="*/ 7 w 28"/>
                <a:gd name="T9" fmla="*/ 4 h 40"/>
                <a:gd name="T10" fmla="*/ 16 w 28"/>
                <a:gd name="T11" fmla="*/ 24 h 40"/>
                <a:gd name="T12" fmla="*/ 28 w 28"/>
                <a:gd name="T13" fmla="*/ 4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" h="40">
                  <a:moveTo>
                    <a:pt x="28" y="40"/>
                  </a:moveTo>
                  <a:cubicBezTo>
                    <a:pt x="28" y="40"/>
                    <a:pt x="20" y="34"/>
                    <a:pt x="13" y="26"/>
                  </a:cubicBezTo>
                  <a:cubicBezTo>
                    <a:pt x="7" y="18"/>
                    <a:pt x="2" y="7"/>
                    <a:pt x="1" y="6"/>
                  </a:cubicBezTo>
                  <a:cubicBezTo>
                    <a:pt x="0" y="3"/>
                    <a:pt x="1" y="0"/>
                    <a:pt x="3" y="0"/>
                  </a:cubicBezTo>
                  <a:cubicBezTo>
                    <a:pt x="4" y="0"/>
                    <a:pt x="6" y="1"/>
                    <a:pt x="7" y="4"/>
                  </a:cubicBezTo>
                  <a:cubicBezTo>
                    <a:pt x="7" y="5"/>
                    <a:pt x="10" y="15"/>
                    <a:pt x="16" y="24"/>
                  </a:cubicBezTo>
                  <a:cubicBezTo>
                    <a:pt x="21" y="33"/>
                    <a:pt x="28" y="40"/>
                    <a:pt x="28" y="40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35" name="Freeform 752"/>
            <p:cNvSpPr/>
            <p:nvPr/>
          </p:nvSpPr>
          <p:spPr bwMode="auto">
            <a:xfrm>
              <a:off x="4562946" y="4957815"/>
              <a:ext cx="62612" cy="81619"/>
            </a:xfrm>
            <a:custGeom>
              <a:avLst/>
              <a:gdLst>
                <a:gd name="T0" fmla="*/ 21 w 21"/>
                <a:gd name="T1" fmla="*/ 27 h 27"/>
                <a:gd name="T2" fmla="*/ 1 w 21"/>
                <a:gd name="T3" fmla="*/ 5 h 27"/>
                <a:gd name="T4" fmla="*/ 3 w 21"/>
                <a:gd name="T5" fmla="*/ 0 h 27"/>
                <a:gd name="T6" fmla="*/ 7 w 21"/>
                <a:gd name="T7" fmla="*/ 2 h 27"/>
                <a:gd name="T8" fmla="*/ 21 w 21"/>
                <a:gd name="T9" fmla="*/ 27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" h="27">
                  <a:moveTo>
                    <a:pt x="21" y="27"/>
                  </a:moveTo>
                  <a:cubicBezTo>
                    <a:pt x="20" y="27"/>
                    <a:pt x="1" y="7"/>
                    <a:pt x="1" y="5"/>
                  </a:cubicBezTo>
                  <a:cubicBezTo>
                    <a:pt x="0" y="3"/>
                    <a:pt x="1" y="1"/>
                    <a:pt x="3" y="0"/>
                  </a:cubicBezTo>
                  <a:cubicBezTo>
                    <a:pt x="4" y="0"/>
                    <a:pt x="6" y="0"/>
                    <a:pt x="7" y="2"/>
                  </a:cubicBezTo>
                  <a:cubicBezTo>
                    <a:pt x="6" y="4"/>
                    <a:pt x="20" y="27"/>
                    <a:pt x="21" y="27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36" name="Freeform 753"/>
            <p:cNvSpPr/>
            <p:nvPr/>
          </p:nvSpPr>
          <p:spPr bwMode="auto">
            <a:xfrm>
              <a:off x="2885839" y="3489787"/>
              <a:ext cx="214670" cy="1333859"/>
            </a:xfrm>
            <a:custGeom>
              <a:avLst/>
              <a:gdLst>
                <a:gd name="T0" fmla="*/ 10 w 72"/>
                <a:gd name="T1" fmla="*/ 260 h 446"/>
                <a:gd name="T2" fmla="*/ 41 w 72"/>
                <a:gd name="T3" fmla="*/ 136 h 446"/>
                <a:gd name="T4" fmla="*/ 63 w 72"/>
                <a:gd name="T5" fmla="*/ 75 h 446"/>
                <a:gd name="T6" fmla="*/ 58 w 72"/>
                <a:gd name="T7" fmla="*/ 0 h 446"/>
                <a:gd name="T8" fmla="*/ 63 w 72"/>
                <a:gd name="T9" fmla="*/ 58 h 446"/>
                <a:gd name="T10" fmla="*/ 16 w 72"/>
                <a:gd name="T11" fmla="*/ 182 h 446"/>
                <a:gd name="T12" fmla="*/ 2 w 72"/>
                <a:gd name="T13" fmla="*/ 245 h 446"/>
                <a:gd name="T14" fmla="*/ 4 w 72"/>
                <a:gd name="T15" fmla="*/ 311 h 446"/>
                <a:gd name="T16" fmla="*/ 50 w 72"/>
                <a:gd name="T17" fmla="*/ 445 h 446"/>
                <a:gd name="T18" fmla="*/ 10 w 72"/>
                <a:gd name="T19" fmla="*/ 260 h 4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2" h="446">
                  <a:moveTo>
                    <a:pt x="10" y="260"/>
                  </a:moveTo>
                  <a:cubicBezTo>
                    <a:pt x="11" y="220"/>
                    <a:pt x="26" y="175"/>
                    <a:pt x="41" y="136"/>
                  </a:cubicBezTo>
                  <a:cubicBezTo>
                    <a:pt x="48" y="116"/>
                    <a:pt x="57" y="97"/>
                    <a:pt x="63" y="75"/>
                  </a:cubicBezTo>
                  <a:cubicBezTo>
                    <a:pt x="69" y="53"/>
                    <a:pt x="72" y="26"/>
                    <a:pt x="58" y="0"/>
                  </a:cubicBezTo>
                  <a:cubicBezTo>
                    <a:pt x="57" y="0"/>
                    <a:pt x="71" y="23"/>
                    <a:pt x="63" y="58"/>
                  </a:cubicBezTo>
                  <a:cubicBezTo>
                    <a:pt x="56" y="93"/>
                    <a:pt x="30" y="135"/>
                    <a:pt x="16" y="182"/>
                  </a:cubicBezTo>
                  <a:cubicBezTo>
                    <a:pt x="9" y="201"/>
                    <a:pt x="4" y="223"/>
                    <a:pt x="2" y="245"/>
                  </a:cubicBezTo>
                  <a:cubicBezTo>
                    <a:pt x="0" y="268"/>
                    <a:pt x="1" y="291"/>
                    <a:pt x="4" y="311"/>
                  </a:cubicBezTo>
                  <a:cubicBezTo>
                    <a:pt x="11" y="353"/>
                    <a:pt x="22" y="393"/>
                    <a:pt x="50" y="445"/>
                  </a:cubicBezTo>
                  <a:cubicBezTo>
                    <a:pt x="51" y="446"/>
                    <a:pt x="4" y="356"/>
                    <a:pt x="10" y="260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37" name="Freeform 754"/>
            <p:cNvSpPr/>
            <p:nvPr/>
          </p:nvSpPr>
          <p:spPr bwMode="auto">
            <a:xfrm>
              <a:off x="2960750" y="3869931"/>
              <a:ext cx="417041" cy="618294"/>
            </a:xfrm>
            <a:custGeom>
              <a:avLst/>
              <a:gdLst>
                <a:gd name="T0" fmla="*/ 102 w 140"/>
                <a:gd name="T1" fmla="*/ 164 h 207"/>
                <a:gd name="T2" fmla="*/ 86 w 140"/>
                <a:gd name="T3" fmla="*/ 168 h 207"/>
                <a:gd name="T4" fmla="*/ 69 w 140"/>
                <a:gd name="T5" fmla="*/ 133 h 207"/>
                <a:gd name="T6" fmla="*/ 123 w 140"/>
                <a:gd name="T7" fmla="*/ 125 h 207"/>
                <a:gd name="T8" fmla="*/ 114 w 140"/>
                <a:gd name="T9" fmla="*/ 191 h 207"/>
                <a:gd name="T10" fmla="*/ 44 w 140"/>
                <a:gd name="T11" fmla="*/ 181 h 207"/>
                <a:gd name="T12" fmla="*/ 10 w 140"/>
                <a:gd name="T13" fmla="*/ 123 h 207"/>
                <a:gd name="T14" fmla="*/ 10 w 140"/>
                <a:gd name="T15" fmla="*/ 46 h 207"/>
                <a:gd name="T16" fmla="*/ 30 w 140"/>
                <a:gd name="T17" fmla="*/ 1 h 207"/>
                <a:gd name="T18" fmla="*/ 18 w 140"/>
                <a:gd name="T19" fmla="*/ 48 h 207"/>
                <a:gd name="T20" fmla="*/ 16 w 140"/>
                <a:gd name="T21" fmla="*/ 121 h 207"/>
                <a:gd name="T22" fmla="*/ 48 w 140"/>
                <a:gd name="T23" fmla="*/ 177 h 207"/>
                <a:gd name="T24" fmla="*/ 112 w 140"/>
                <a:gd name="T25" fmla="*/ 187 h 207"/>
                <a:gd name="T26" fmla="*/ 121 w 140"/>
                <a:gd name="T27" fmla="*/ 127 h 207"/>
                <a:gd name="T28" fmla="*/ 70 w 140"/>
                <a:gd name="T29" fmla="*/ 133 h 207"/>
                <a:gd name="T30" fmla="*/ 86 w 140"/>
                <a:gd name="T31" fmla="*/ 167 h 207"/>
                <a:gd name="T32" fmla="*/ 102 w 140"/>
                <a:gd name="T33" fmla="*/ 164 h 2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40" h="207">
                  <a:moveTo>
                    <a:pt x="102" y="164"/>
                  </a:moveTo>
                  <a:cubicBezTo>
                    <a:pt x="102" y="164"/>
                    <a:pt x="97" y="169"/>
                    <a:pt x="86" y="168"/>
                  </a:cubicBezTo>
                  <a:cubicBezTo>
                    <a:pt x="75" y="167"/>
                    <a:pt x="61" y="151"/>
                    <a:pt x="69" y="133"/>
                  </a:cubicBezTo>
                  <a:cubicBezTo>
                    <a:pt x="75" y="115"/>
                    <a:pt x="105" y="107"/>
                    <a:pt x="123" y="125"/>
                  </a:cubicBezTo>
                  <a:cubicBezTo>
                    <a:pt x="140" y="142"/>
                    <a:pt x="137" y="177"/>
                    <a:pt x="114" y="191"/>
                  </a:cubicBezTo>
                  <a:cubicBezTo>
                    <a:pt x="92" y="207"/>
                    <a:pt x="61" y="198"/>
                    <a:pt x="44" y="181"/>
                  </a:cubicBezTo>
                  <a:cubicBezTo>
                    <a:pt x="26" y="164"/>
                    <a:pt x="15" y="143"/>
                    <a:pt x="10" y="123"/>
                  </a:cubicBezTo>
                  <a:cubicBezTo>
                    <a:pt x="0" y="83"/>
                    <a:pt x="9" y="52"/>
                    <a:pt x="10" y="46"/>
                  </a:cubicBezTo>
                  <a:cubicBezTo>
                    <a:pt x="16" y="19"/>
                    <a:pt x="28" y="0"/>
                    <a:pt x="30" y="1"/>
                  </a:cubicBezTo>
                  <a:cubicBezTo>
                    <a:pt x="32" y="2"/>
                    <a:pt x="24" y="23"/>
                    <a:pt x="18" y="48"/>
                  </a:cubicBezTo>
                  <a:cubicBezTo>
                    <a:pt x="17" y="54"/>
                    <a:pt x="8" y="83"/>
                    <a:pt x="16" y="121"/>
                  </a:cubicBezTo>
                  <a:cubicBezTo>
                    <a:pt x="21" y="140"/>
                    <a:pt x="31" y="160"/>
                    <a:pt x="48" y="177"/>
                  </a:cubicBezTo>
                  <a:cubicBezTo>
                    <a:pt x="63" y="193"/>
                    <a:pt x="91" y="201"/>
                    <a:pt x="112" y="187"/>
                  </a:cubicBezTo>
                  <a:cubicBezTo>
                    <a:pt x="133" y="175"/>
                    <a:pt x="137" y="143"/>
                    <a:pt x="121" y="127"/>
                  </a:cubicBezTo>
                  <a:cubicBezTo>
                    <a:pt x="105" y="109"/>
                    <a:pt x="76" y="116"/>
                    <a:pt x="70" y="133"/>
                  </a:cubicBezTo>
                  <a:cubicBezTo>
                    <a:pt x="63" y="151"/>
                    <a:pt x="75" y="167"/>
                    <a:pt x="86" y="167"/>
                  </a:cubicBezTo>
                  <a:cubicBezTo>
                    <a:pt x="97" y="169"/>
                    <a:pt x="102" y="164"/>
                    <a:pt x="102" y="164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38" name="Freeform 755"/>
            <p:cNvSpPr/>
            <p:nvPr/>
          </p:nvSpPr>
          <p:spPr bwMode="auto">
            <a:xfrm>
              <a:off x="2942861" y="4201998"/>
              <a:ext cx="414804" cy="968250"/>
            </a:xfrm>
            <a:custGeom>
              <a:avLst/>
              <a:gdLst>
                <a:gd name="T0" fmla="*/ 139 w 139"/>
                <a:gd name="T1" fmla="*/ 324 h 324"/>
                <a:gd name="T2" fmla="*/ 105 w 139"/>
                <a:gd name="T3" fmla="*/ 290 h 324"/>
                <a:gd name="T4" fmla="*/ 49 w 139"/>
                <a:gd name="T5" fmla="*/ 200 h 324"/>
                <a:gd name="T6" fmla="*/ 11 w 139"/>
                <a:gd name="T7" fmla="*/ 97 h 324"/>
                <a:gd name="T8" fmla="*/ 2 w 139"/>
                <a:gd name="T9" fmla="*/ 38 h 324"/>
                <a:gd name="T10" fmla="*/ 5 w 139"/>
                <a:gd name="T11" fmla="*/ 0 h 324"/>
                <a:gd name="T12" fmla="*/ 7 w 139"/>
                <a:gd name="T13" fmla="*/ 38 h 324"/>
                <a:gd name="T14" fmla="*/ 16 w 139"/>
                <a:gd name="T15" fmla="*/ 96 h 324"/>
                <a:gd name="T16" fmla="*/ 51 w 139"/>
                <a:gd name="T17" fmla="*/ 199 h 324"/>
                <a:gd name="T18" fmla="*/ 106 w 139"/>
                <a:gd name="T19" fmla="*/ 289 h 324"/>
                <a:gd name="T20" fmla="*/ 139 w 139"/>
                <a:gd name="T21" fmla="*/ 324 h 3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9" h="324">
                  <a:moveTo>
                    <a:pt x="139" y="324"/>
                  </a:moveTo>
                  <a:cubicBezTo>
                    <a:pt x="139" y="324"/>
                    <a:pt x="124" y="312"/>
                    <a:pt x="105" y="290"/>
                  </a:cubicBezTo>
                  <a:cubicBezTo>
                    <a:pt x="87" y="268"/>
                    <a:pt x="66" y="236"/>
                    <a:pt x="49" y="200"/>
                  </a:cubicBezTo>
                  <a:cubicBezTo>
                    <a:pt x="31" y="165"/>
                    <a:pt x="18" y="128"/>
                    <a:pt x="11" y="97"/>
                  </a:cubicBezTo>
                  <a:cubicBezTo>
                    <a:pt x="3" y="66"/>
                    <a:pt x="2" y="43"/>
                    <a:pt x="2" y="38"/>
                  </a:cubicBezTo>
                  <a:cubicBezTo>
                    <a:pt x="0" y="17"/>
                    <a:pt x="3" y="0"/>
                    <a:pt x="5" y="0"/>
                  </a:cubicBezTo>
                  <a:cubicBezTo>
                    <a:pt x="7" y="0"/>
                    <a:pt x="6" y="17"/>
                    <a:pt x="7" y="38"/>
                  </a:cubicBezTo>
                  <a:cubicBezTo>
                    <a:pt x="8" y="43"/>
                    <a:pt x="9" y="66"/>
                    <a:pt x="16" y="96"/>
                  </a:cubicBezTo>
                  <a:cubicBezTo>
                    <a:pt x="22" y="126"/>
                    <a:pt x="35" y="164"/>
                    <a:pt x="51" y="199"/>
                  </a:cubicBezTo>
                  <a:cubicBezTo>
                    <a:pt x="68" y="234"/>
                    <a:pt x="88" y="267"/>
                    <a:pt x="106" y="289"/>
                  </a:cubicBezTo>
                  <a:cubicBezTo>
                    <a:pt x="124" y="312"/>
                    <a:pt x="139" y="324"/>
                    <a:pt x="139" y="324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39" name="Freeform 756"/>
            <p:cNvSpPr/>
            <p:nvPr/>
          </p:nvSpPr>
          <p:spPr bwMode="auto">
            <a:xfrm>
              <a:off x="3002119" y="4345111"/>
              <a:ext cx="146467" cy="430458"/>
            </a:xfrm>
            <a:custGeom>
              <a:avLst/>
              <a:gdLst>
                <a:gd name="T0" fmla="*/ 49 w 49"/>
                <a:gd name="T1" fmla="*/ 144 h 144"/>
                <a:gd name="T2" fmla="*/ 18 w 49"/>
                <a:gd name="T3" fmla="*/ 86 h 144"/>
                <a:gd name="T4" fmla="*/ 1 w 49"/>
                <a:gd name="T5" fmla="*/ 16 h 144"/>
                <a:gd name="T6" fmla="*/ 3 w 49"/>
                <a:gd name="T7" fmla="*/ 0 h 144"/>
                <a:gd name="T8" fmla="*/ 6 w 49"/>
                <a:gd name="T9" fmla="*/ 16 h 144"/>
                <a:gd name="T10" fmla="*/ 21 w 49"/>
                <a:gd name="T11" fmla="*/ 86 h 144"/>
                <a:gd name="T12" fmla="*/ 49 w 49"/>
                <a:gd name="T13" fmla="*/ 144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9" h="144">
                  <a:moveTo>
                    <a:pt x="49" y="144"/>
                  </a:moveTo>
                  <a:cubicBezTo>
                    <a:pt x="49" y="144"/>
                    <a:pt x="30" y="118"/>
                    <a:pt x="18" y="86"/>
                  </a:cubicBezTo>
                  <a:cubicBezTo>
                    <a:pt x="5" y="56"/>
                    <a:pt x="1" y="21"/>
                    <a:pt x="1" y="16"/>
                  </a:cubicBezTo>
                  <a:cubicBezTo>
                    <a:pt x="0" y="8"/>
                    <a:pt x="1" y="0"/>
                    <a:pt x="3" y="0"/>
                  </a:cubicBezTo>
                  <a:cubicBezTo>
                    <a:pt x="4" y="0"/>
                    <a:pt x="6" y="7"/>
                    <a:pt x="6" y="16"/>
                  </a:cubicBezTo>
                  <a:cubicBezTo>
                    <a:pt x="6" y="20"/>
                    <a:pt x="9" y="54"/>
                    <a:pt x="21" y="86"/>
                  </a:cubicBezTo>
                  <a:cubicBezTo>
                    <a:pt x="31" y="117"/>
                    <a:pt x="49" y="144"/>
                    <a:pt x="49" y="144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40" name="Freeform 757"/>
            <p:cNvSpPr/>
            <p:nvPr/>
          </p:nvSpPr>
          <p:spPr bwMode="auto">
            <a:xfrm>
              <a:off x="3052432" y="4428967"/>
              <a:ext cx="69320" cy="212434"/>
            </a:xfrm>
            <a:custGeom>
              <a:avLst/>
              <a:gdLst>
                <a:gd name="T0" fmla="*/ 23 w 23"/>
                <a:gd name="T1" fmla="*/ 71 h 71"/>
                <a:gd name="T2" fmla="*/ 10 w 23"/>
                <a:gd name="T3" fmla="*/ 42 h 71"/>
                <a:gd name="T4" fmla="*/ 0 w 23"/>
                <a:gd name="T5" fmla="*/ 8 h 71"/>
                <a:gd name="T6" fmla="*/ 2 w 23"/>
                <a:gd name="T7" fmla="*/ 0 h 71"/>
                <a:gd name="T8" fmla="*/ 6 w 23"/>
                <a:gd name="T9" fmla="*/ 7 h 71"/>
                <a:gd name="T10" fmla="*/ 12 w 23"/>
                <a:gd name="T11" fmla="*/ 41 h 71"/>
                <a:gd name="T12" fmla="*/ 23 w 23"/>
                <a:gd name="T13" fmla="*/ 71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3" h="71">
                  <a:moveTo>
                    <a:pt x="23" y="71"/>
                  </a:moveTo>
                  <a:cubicBezTo>
                    <a:pt x="23" y="71"/>
                    <a:pt x="15" y="58"/>
                    <a:pt x="10" y="42"/>
                  </a:cubicBezTo>
                  <a:cubicBezTo>
                    <a:pt x="4" y="27"/>
                    <a:pt x="1" y="10"/>
                    <a:pt x="0" y="8"/>
                  </a:cubicBezTo>
                  <a:cubicBezTo>
                    <a:pt x="0" y="4"/>
                    <a:pt x="1" y="0"/>
                    <a:pt x="2" y="0"/>
                  </a:cubicBezTo>
                  <a:cubicBezTo>
                    <a:pt x="4" y="0"/>
                    <a:pt x="5" y="3"/>
                    <a:pt x="6" y="7"/>
                  </a:cubicBezTo>
                  <a:cubicBezTo>
                    <a:pt x="6" y="9"/>
                    <a:pt x="8" y="26"/>
                    <a:pt x="12" y="41"/>
                  </a:cubicBezTo>
                  <a:cubicBezTo>
                    <a:pt x="16" y="57"/>
                    <a:pt x="23" y="71"/>
                    <a:pt x="23" y="71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41" name="Freeform 758"/>
            <p:cNvSpPr/>
            <p:nvPr/>
          </p:nvSpPr>
          <p:spPr bwMode="auto">
            <a:xfrm>
              <a:off x="3100509" y="4455800"/>
              <a:ext cx="48077" cy="155412"/>
            </a:xfrm>
            <a:custGeom>
              <a:avLst/>
              <a:gdLst>
                <a:gd name="T0" fmla="*/ 16 w 16"/>
                <a:gd name="T1" fmla="*/ 52 h 52"/>
                <a:gd name="T2" fmla="*/ 7 w 16"/>
                <a:gd name="T3" fmla="*/ 31 h 52"/>
                <a:gd name="T4" fmla="*/ 0 w 16"/>
                <a:gd name="T5" fmla="*/ 6 h 52"/>
                <a:gd name="T6" fmla="*/ 1 w 16"/>
                <a:gd name="T7" fmla="*/ 0 h 52"/>
                <a:gd name="T8" fmla="*/ 4 w 16"/>
                <a:gd name="T9" fmla="*/ 5 h 52"/>
                <a:gd name="T10" fmla="*/ 9 w 16"/>
                <a:gd name="T11" fmla="*/ 30 h 52"/>
                <a:gd name="T12" fmla="*/ 16 w 16"/>
                <a:gd name="T13" fmla="*/ 52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" h="52">
                  <a:moveTo>
                    <a:pt x="16" y="52"/>
                  </a:moveTo>
                  <a:cubicBezTo>
                    <a:pt x="16" y="52"/>
                    <a:pt x="11" y="42"/>
                    <a:pt x="7" y="31"/>
                  </a:cubicBezTo>
                  <a:cubicBezTo>
                    <a:pt x="3" y="20"/>
                    <a:pt x="0" y="7"/>
                    <a:pt x="0" y="6"/>
                  </a:cubicBezTo>
                  <a:cubicBezTo>
                    <a:pt x="0" y="3"/>
                    <a:pt x="0" y="0"/>
                    <a:pt x="1" y="0"/>
                  </a:cubicBezTo>
                  <a:cubicBezTo>
                    <a:pt x="2" y="0"/>
                    <a:pt x="3" y="2"/>
                    <a:pt x="4" y="5"/>
                  </a:cubicBezTo>
                  <a:cubicBezTo>
                    <a:pt x="4" y="7"/>
                    <a:pt x="5" y="19"/>
                    <a:pt x="9" y="30"/>
                  </a:cubicBezTo>
                  <a:cubicBezTo>
                    <a:pt x="11" y="42"/>
                    <a:pt x="16" y="52"/>
                    <a:pt x="16" y="52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42" name="Freeform 759"/>
            <p:cNvSpPr/>
            <p:nvPr/>
          </p:nvSpPr>
          <p:spPr bwMode="auto">
            <a:xfrm>
              <a:off x="3136287" y="4473690"/>
              <a:ext cx="33542" cy="101745"/>
            </a:xfrm>
            <a:custGeom>
              <a:avLst/>
              <a:gdLst>
                <a:gd name="T0" fmla="*/ 11 w 11"/>
                <a:gd name="T1" fmla="*/ 34 h 34"/>
                <a:gd name="T2" fmla="*/ 4 w 11"/>
                <a:gd name="T3" fmla="*/ 20 h 34"/>
                <a:gd name="T4" fmla="*/ 0 w 11"/>
                <a:gd name="T5" fmla="*/ 4 h 34"/>
                <a:gd name="T6" fmla="*/ 1 w 11"/>
                <a:gd name="T7" fmla="*/ 0 h 34"/>
                <a:gd name="T8" fmla="*/ 3 w 11"/>
                <a:gd name="T9" fmla="*/ 3 h 34"/>
                <a:gd name="T10" fmla="*/ 6 w 11"/>
                <a:gd name="T11" fmla="*/ 20 h 34"/>
                <a:gd name="T12" fmla="*/ 11 w 11"/>
                <a:gd name="T13" fmla="*/ 34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" h="34">
                  <a:moveTo>
                    <a:pt x="11" y="34"/>
                  </a:moveTo>
                  <a:cubicBezTo>
                    <a:pt x="11" y="34"/>
                    <a:pt x="7" y="28"/>
                    <a:pt x="4" y="20"/>
                  </a:cubicBezTo>
                  <a:cubicBezTo>
                    <a:pt x="2" y="13"/>
                    <a:pt x="0" y="5"/>
                    <a:pt x="0" y="4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2" y="0"/>
                    <a:pt x="2" y="1"/>
                    <a:pt x="3" y="3"/>
                  </a:cubicBezTo>
                  <a:cubicBezTo>
                    <a:pt x="3" y="4"/>
                    <a:pt x="4" y="12"/>
                    <a:pt x="6" y="20"/>
                  </a:cubicBezTo>
                  <a:cubicBezTo>
                    <a:pt x="8" y="27"/>
                    <a:pt x="11" y="34"/>
                    <a:pt x="11" y="34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43" name="Freeform 760"/>
            <p:cNvSpPr/>
            <p:nvPr/>
          </p:nvSpPr>
          <p:spPr bwMode="auto">
            <a:xfrm>
              <a:off x="3082620" y="3516620"/>
              <a:ext cx="250448" cy="433812"/>
            </a:xfrm>
            <a:custGeom>
              <a:avLst/>
              <a:gdLst>
                <a:gd name="T0" fmla="*/ 56 w 84"/>
                <a:gd name="T1" fmla="*/ 113 h 145"/>
                <a:gd name="T2" fmla="*/ 45 w 84"/>
                <a:gd name="T3" fmla="*/ 117 h 145"/>
                <a:gd name="T4" fmla="*/ 30 w 84"/>
                <a:gd name="T5" fmla="*/ 94 h 145"/>
                <a:gd name="T6" fmla="*/ 68 w 84"/>
                <a:gd name="T7" fmla="*/ 83 h 145"/>
                <a:gd name="T8" fmla="*/ 69 w 84"/>
                <a:gd name="T9" fmla="*/ 131 h 145"/>
                <a:gd name="T10" fmla="*/ 18 w 84"/>
                <a:gd name="T11" fmla="*/ 133 h 145"/>
                <a:gd name="T12" fmla="*/ 1 w 84"/>
                <a:gd name="T13" fmla="*/ 88 h 145"/>
                <a:gd name="T14" fmla="*/ 7 w 84"/>
                <a:gd name="T15" fmla="*/ 35 h 145"/>
                <a:gd name="T16" fmla="*/ 6 w 84"/>
                <a:gd name="T17" fmla="*/ 1 h 145"/>
                <a:gd name="T18" fmla="*/ 15 w 84"/>
                <a:gd name="T19" fmla="*/ 35 h 145"/>
                <a:gd name="T20" fmla="*/ 8 w 84"/>
                <a:gd name="T21" fmla="*/ 88 h 145"/>
                <a:gd name="T22" fmla="*/ 21 w 84"/>
                <a:gd name="T23" fmla="*/ 129 h 145"/>
                <a:gd name="T24" fmla="*/ 66 w 84"/>
                <a:gd name="T25" fmla="*/ 128 h 145"/>
                <a:gd name="T26" fmla="*/ 66 w 84"/>
                <a:gd name="T27" fmla="*/ 85 h 145"/>
                <a:gd name="T28" fmla="*/ 31 w 84"/>
                <a:gd name="T29" fmla="*/ 94 h 145"/>
                <a:gd name="T30" fmla="*/ 45 w 84"/>
                <a:gd name="T31" fmla="*/ 117 h 145"/>
                <a:gd name="T32" fmla="*/ 56 w 84"/>
                <a:gd name="T33" fmla="*/ 113 h 1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4" h="145">
                  <a:moveTo>
                    <a:pt x="56" y="113"/>
                  </a:moveTo>
                  <a:cubicBezTo>
                    <a:pt x="56" y="113"/>
                    <a:pt x="53" y="118"/>
                    <a:pt x="45" y="117"/>
                  </a:cubicBezTo>
                  <a:cubicBezTo>
                    <a:pt x="38" y="118"/>
                    <a:pt x="27" y="107"/>
                    <a:pt x="30" y="94"/>
                  </a:cubicBezTo>
                  <a:cubicBezTo>
                    <a:pt x="33" y="80"/>
                    <a:pt x="54" y="72"/>
                    <a:pt x="68" y="83"/>
                  </a:cubicBezTo>
                  <a:cubicBezTo>
                    <a:pt x="82" y="93"/>
                    <a:pt x="84" y="118"/>
                    <a:pt x="69" y="131"/>
                  </a:cubicBezTo>
                  <a:cubicBezTo>
                    <a:pt x="56" y="144"/>
                    <a:pt x="32" y="145"/>
                    <a:pt x="18" y="133"/>
                  </a:cubicBezTo>
                  <a:cubicBezTo>
                    <a:pt x="3" y="121"/>
                    <a:pt x="0" y="102"/>
                    <a:pt x="1" y="88"/>
                  </a:cubicBezTo>
                  <a:cubicBezTo>
                    <a:pt x="3" y="59"/>
                    <a:pt x="8" y="39"/>
                    <a:pt x="7" y="35"/>
                  </a:cubicBezTo>
                  <a:cubicBezTo>
                    <a:pt x="9" y="16"/>
                    <a:pt x="4" y="3"/>
                    <a:pt x="6" y="1"/>
                  </a:cubicBezTo>
                  <a:cubicBezTo>
                    <a:pt x="8" y="0"/>
                    <a:pt x="17" y="15"/>
                    <a:pt x="15" y="35"/>
                  </a:cubicBezTo>
                  <a:cubicBezTo>
                    <a:pt x="16" y="40"/>
                    <a:pt x="11" y="61"/>
                    <a:pt x="8" y="88"/>
                  </a:cubicBezTo>
                  <a:cubicBezTo>
                    <a:pt x="7" y="102"/>
                    <a:pt x="9" y="118"/>
                    <a:pt x="21" y="129"/>
                  </a:cubicBezTo>
                  <a:cubicBezTo>
                    <a:pt x="33" y="139"/>
                    <a:pt x="54" y="139"/>
                    <a:pt x="66" y="128"/>
                  </a:cubicBezTo>
                  <a:cubicBezTo>
                    <a:pt x="80" y="117"/>
                    <a:pt x="79" y="95"/>
                    <a:pt x="66" y="85"/>
                  </a:cubicBezTo>
                  <a:cubicBezTo>
                    <a:pt x="54" y="75"/>
                    <a:pt x="34" y="82"/>
                    <a:pt x="31" y="94"/>
                  </a:cubicBezTo>
                  <a:cubicBezTo>
                    <a:pt x="28" y="107"/>
                    <a:pt x="38" y="117"/>
                    <a:pt x="45" y="117"/>
                  </a:cubicBezTo>
                  <a:cubicBezTo>
                    <a:pt x="53" y="117"/>
                    <a:pt x="56" y="113"/>
                    <a:pt x="56" y="113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44" name="Freeform 761"/>
            <p:cNvSpPr/>
            <p:nvPr/>
          </p:nvSpPr>
          <p:spPr bwMode="auto">
            <a:xfrm>
              <a:off x="3163121" y="4416668"/>
              <a:ext cx="205725" cy="514313"/>
            </a:xfrm>
            <a:custGeom>
              <a:avLst/>
              <a:gdLst>
                <a:gd name="T0" fmla="*/ 31 w 69"/>
                <a:gd name="T1" fmla="*/ 172 h 172"/>
                <a:gd name="T2" fmla="*/ 22 w 69"/>
                <a:gd name="T3" fmla="*/ 77 h 172"/>
                <a:gd name="T4" fmla="*/ 9 w 69"/>
                <a:gd name="T5" fmla="*/ 43 h 172"/>
                <a:gd name="T6" fmla="*/ 1 w 69"/>
                <a:gd name="T7" fmla="*/ 28 h 172"/>
                <a:gd name="T8" fmla="*/ 1 w 69"/>
                <a:gd name="T9" fmla="*/ 28 h 172"/>
                <a:gd name="T10" fmla="*/ 1 w 69"/>
                <a:gd name="T11" fmla="*/ 27 h 172"/>
                <a:gd name="T12" fmla="*/ 1 w 69"/>
                <a:gd name="T13" fmla="*/ 27 h 172"/>
                <a:gd name="T14" fmla="*/ 4 w 69"/>
                <a:gd name="T15" fmla="*/ 24 h 172"/>
                <a:gd name="T16" fmla="*/ 4 w 69"/>
                <a:gd name="T17" fmla="*/ 24 h 172"/>
                <a:gd name="T18" fmla="*/ 5 w 69"/>
                <a:gd name="T19" fmla="*/ 24 h 172"/>
                <a:gd name="T20" fmla="*/ 7 w 69"/>
                <a:gd name="T21" fmla="*/ 24 h 172"/>
                <a:gd name="T22" fmla="*/ 11 w 69"/>
                <a:gd name="T23" fmla="*/ 25 h 172"/>
                <a:gd name="T24" fmla="*/ 18 w 69"/>
                <a:gd name="T25" fmla="*/ 26 h 172"/>
                <a:gd name="T26" fmla="*/ 51 w 69"/>
                <a:gd name="T27" fmla="*/ 17 h 172"/>
                <a:gd name="T28" fmla="*/ 68 w 69"/>
                <a:gd name="T29" fmla="*/ 1 h 172"/>
                <a:gd name="T30" fmla="*/ 55 w 69"/>
                <a:gd name="T31" fmla="*/ 22 h 172"/>
                <a:gd name="T32" fmla="*/ 18 w 69"/>
                <a:gd name="T33" fmla="*/ 32 h 172"/>
                <a:gd name="T34" fmla="*/ 10 w 69"/>
                <a:gd name="T35" fmla="*/ 30 h 172"/>
                <a:gd name="T36" fmla="*/ 6 w 69"/>
                <a:gd name="T37" fmla="*/ 30 h 172"/>
                <a:gd name="T38" fmla="*/ 4 w 69"/>
                <a:gd name="T39" fmla="*/ 29 h 172"/>
                <a:gd name="T40" fmla="*/ 3 w 69"/>
                <a:gd name="T41" fmla="*/ 29 h 172"/>
                <a:gd name="T42" fmla="*/ 3 w 69"/>
                <a:gd name="T43" fmla="*/ 29 h 172"/>
                <a:gd name="T44" fmla="*/ 6 w 69"/>
                <a:gd name="T45" fmla="*/ 25 h 172"/>
                <a:gd name="T46" fmla="*/ 6 w 69"/>
                <a:gd name="T47" fmla="*/ 25 h 172"/>
                <a:gd name="T48" fmla="*/ 6 w 69"/>
                <a:gd name="T49" fmla="*/ 25 h 172"/>
                <a:gd name="T50" fmla="*/ 6 w 69"/>
                <a:gd name="T51" fmla="*/ 26 h 172"/>
                <a:gd name="T52" fmla="*/ 13 w 69"/>
                <a:gd name="T53" fmla="*/ 42 h 172"/>
                <a:gd name="T54" fmla="*/ 25 w 69"/>
                <a:gd name="T55" fmla="*/ 76 h 172"/>
                <a:gd name="T56" fmla="*/ 31 w 69"/>
                <a:gd name="T57" fmla="*/ 172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69" h="172">
                  <a:moveTo>
                    <a:pt x="31" y="172"/>
                  </a:moveTo>
                  <a:cubicBezTo>
                    <a:pt x="31" y="172"/>
                    <a:pt x="39" y="124"/>
                    <a:pt x="22" y="77"/>
                  </a:cubicBezTo>
                  <a:cubicBezTo>
                    <a:pt x="18" y="66"/>
                    <a:pt x="14" y="54"/>
                    <a:pt x="9" y="43"/>
                  </a:cubicBezTo>
                  <a:cubicBezTo>
                    <a:pt x="6" y="38"/>
                    <a:pt x="4" y="33"/>
                    <a:pt x="1" y="28"/>
                  </a:cubicBezTo>
                  <a:cubicBezTo>
                    <a:pt x="1" y="28"/>
                    <a:pt x="1" y="28"/>
                    <a:pt x="1" y="28"/>
                  </a:cubicBezTo>
                  <a:cubicBezTo>
                    <a:pt x="1" y="27"/>
                    <a:pt x="1" y="27"/>
                    <a:pt x="1" y="27"/>
                  </a:cubicBezTo>
                  <a:cubicBezTo>
                    <a:pt x="1" y="27"/>
                    <a:pt x="1" y="27"/>
                    <a:pt x="1" y="27"/>
                  </a:cubicBezTo>
                  <a:cubicBezTo>
                    <a:pt x="7" y="20"/>
                    <a:pt x="3" y="25"/>
                    <a:pt x="4" y="24"/>
                  </a:cubicBezTo>
                  <a:cubicBezTo>
                    <a:pt x="4" y="24"/>
                    <a:pt x="4" y="24"/>
                    <a:pt x="4" y="24"/>
                  </a:cubicBezTo>
                  <a:cubicBezTo>
                    <a:pt x="5" y="24"/>
                    <a:pt x="5" y="24"/>
                    <a:pt x="5" y="24"/>
                  </a:cubicBezTo>
                  <a:cubicBezTo>
                    <a:pt x="7" y="24"/>
                    <a:pt x="7" y="24"/>
                    <a:pt x="7" y="24"/>
                  </a:cubicBezTo>
                  <a:cubicBezTo>
                    <a:pt x="8" y="24"/>
                    <a:pt x="10" y="25"/>
                    <a:pt x="11" y="25"/>
                  </a:cubicBezTo>
                  <a:cubicBezTo>
                    <a:pt x="14" y="25"/>
                    <a:pt x="16" y="26"/>
                    <a:pt x="18" y="26"/>
                  </a:cubicBezTo>
                  <a:cubicBezTo>
                    <a:pt x="37" y="28"/>
                    <a:pt x="49" y="18"/>
                    <a:pt x="51" y="17"/>
                  </a:cubicBezTo>
                  <a:cubicBezTo>
                    <a:pt x="60" y="9"/>
                    <a:pt x="66" y="0"/>
                    <a:pt x="68" y="1"/>
                  </a:cubicBezTo>
                  <a:cubicBezTo>
                    <a:pt x="69" y="1"/>
                    <a:pt x="67" y="13"/>
                    <a:pt x="55" y="22"/>
                  </a:cubicBezTo>
                  <a:cubicBezTo>
                    <a:pt x="53" y="24"/>
                    <a:pt x="39" y="34"/>
                    <a:pt x="18" y="32"/>
                  </a:cubicBezTo>
                  <a:cubicBezTo>
                    <a:pt x="15" y="31"/>
                    <a:pt x="13" y="31"/>
                    <a:pt x="10" y="30"/>
                  </a:cubicBezTo>
                  <a:cubicBezTo>
                    <a:pt x="9" y="30"/>
                    <a:pt x="7" y="30"/>
                    <a:pt x="6" y="30"/>
                  </a:cubicBezTo>
                  <a:cubicBezTo>
                    <a:pt x="4" y="29"/>
                    <a:pt x="4" y="29"/>
                    <a:pt x="4" y="29"/>
                  </a:cubicBezTo>
                  <a:cubicBezTo>
                    <a:pt x="3" y="29"/>
                    <a:pt x="3" y="29"/>
                    <a:pt x="3" y="29"/>
                  </a:cubicBezTo>
                  <a:cubicBezTo>
                    <a:pt x="3" y="29"/>
                    <a:pt x="3" y="29"/>
                    <a:pt x="3" y="29"/>
                  </a:cubicBezTo>
                  <a:cubicBezTo>
                    <a:pt x="4" y="27"/>
                    <a:pt x="0" y="32"/>
                    <a:pt x="6" y="25"/>
                  </a:cubicBezTo>
                  <a:cubicBezTo>
                    <a:pt x="6" y="25"/>
                    <a:pt x="6" y="25"/>
                    <a:pt x="6" y="25"/>
                  </a:cubicBezTo>
                  <a:cubicBezTo>
                    <a:pt x="6" y="25"/>
                    <a:pt x="6" y="25"/>
                    <a:pt x="6" y="25"/>
                  </a:cubicBezTo>
                  <a:cubicBezTo>
                    <a:pt x="6" y="26"/>
                    <a:pt x="6" y="26"/>
                    <a:pt x="6" y="26"/>
                  </a:cubicBezTo>
                  <a:cubicBezTo>
                    <a:pt x="8" y="31"/>
                    <a:pt x="11" y="36"/>
                    <a:pt x="13" y="42"/>
                  </a:cubicBezTo>
                  <a:cubicBezTo>
                    <a:pt x="18" y="53"/>
                    <a:pt x="22" y="64"/>
                    <a:pt x="25" y="76"/>
                  </a:cubicBezTo>
                  <a:cubicBezTo>
                    <a:pt x="40" y="124"/>
                    <a:pt x="31" y="172"/>
                    <a:pt x="31" y="172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45" name="Freeform 762"/>
            <p:cNvSpPr/>
            <p:nvPr/>
          </p:nvSpPr>
          <p:spPr bwMode="auto">
            <a:xfrm>
              <a:off x="3211198" y="4500523"/>
              <a:ext cx="119634" cy="275046"/>
            </a:xfrm>
            <a:custGeom>
              <a:avLst/>
              <a:gdLst>
                <a:gd name="T0" fmla="*/ 22 w 40"/>
                <a:gd name="T1" fmla="*/ 92 h 92"/>
                <a:gd name="T2" fmla="*/ 15 w 40"/>
                <a:gd name="T3" fmla="*/ 42 h 92"/>
                <a:gd name="T4" fmla="*/ 8 w 40"/>
                <a:gd name="T5" fmla="*/ 24 h 92"/>
                <a:gd name="T6" fmla="*/ 3 w 40"/>
                <a:gd name="T7" fmla="*/ 16 h 92"/>
                <a:gd name="T8" fmla="*/ 3 w 40"/>
                <a:gd name="T9" fmla="*/ 16 h 92"/>
                <a:gd name="T10" fmla="*/ 3 w 40"/>
                <a:gd name="T11" fmla="*/ 16 h 92"/>
                <a:gd name="T12" fmla="*/ 3 w 40"/>
                <a:gd name="T13" fmla="*/ 16 h 92"/>
                <a:gd name="T14" fmla="*/ 6 w 40"/>
                <a:gd name="T15" fmla="*/ 12 h 92"/>
                <a:gd name="T16" fmla="*/ 6 w 40"/>
                <a:gd name="T17" fmla="*/ 12 h 92"/>
                <a:gd name="T18" fmla="*/ 6 w 40"/>
                <a:gd name="T19" fmla="*/ 13 h 92"/>
                <a:gd name="T20" fmla="*/ 7 w 40"/>
                <a:gd name="T21" fmla="*/ 13 h 92"/>
                <a:gd name="T22" fmla="*/ 9 w 40"/>
                <a:gd name="T23" fmla="*/ 13 h 92"/>
                <a:gd name="T24" fmla="*/ 13 w 40"/>
                <a:gd name="T25" fmla="*/ 13 h 92"/>
                <a:gd name="T26" fmla="*/ 30 w 40"/>
                <a:gd name="T27" fmla="*/ 8 h 92"/>
                <a:gd name="T28" fmla="*/ 39 w 40"/>
                <a:gd name="T29" fmla="*/ 0 h 92"/>
                <a:gd name="T30" fmla="*/ 34 w 40"/>
                <a:gd name="T31" fmla="*/ 13 h 92"/>
                <a:gd name="T32" fmla="*/ 13 w 40"/>
                <a:gd name="T33" fmla="*/ 18 h 92"/>
                <a:gd name="T34" fmla="*/ 8 w 40"/>
                <a:gd name="T35" fmla="*/ 18 h 92"/>
                <a:gd name="T36" fmla="*/ 6 w 40"/>
                <a:gd name="T37" fmla="*/ 17 h 92"/>
                <a:gd name="T38" fmla="*/ 5 w 40"/>
                <a:gd name="T39" fmla="*/ 17 h 92"/>
                <a:gd name="T40" fmla="*/ 5 w 40"/>
                <a:gd name="T41" fmla="*/ 17 h 92"/>
                <a:gd name="T42" fmla="*/ 5 w 40"/>
                <a:gd name="T43" fmla="*/ 17 h 92"/>
                <a:gd name="T44" fmla="*/ 7 w 40"/>
                <a:gd name="T45" fmla="*/ 14 h 92"/>
                <a:gd name="T46" fmla="*/ 8 w 40"/>
                <a:gd name="T47" fmla="*/ 14 h 92"/>
                <a:gd name="T48" fmla="*/ 8 w 40"/>
                <a:gd name="T49" fmla="*/ 14 h 92"/>
                <a:gd name="T50" fmla="*/ 8 w 40"/>
                <a:gd name="T51" fmla="*/ 14 h 92"/>
                <a:gd name="T52" fmla="*/ 11 w 40"/>
                <a:gd name="T53" fmla="*/ 22 h 92"/>
                <a:gd name="T54" fmla="*/ 18 w 40"/>
                <a:gd name="T55" fmla="*/ 41 h 92"/>
                <a:gd name="T56" fmla="*/ 22 w 40"/>
                <a:gd name="T57" fmla="*/ 92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40" h="92">
                  <a:moveTo>
                    <a:pt x="22" y="92"/>
                  </a:moveTo>
                  <a:cubicBezTo>
                    <a:pt x="21" y="92"/>
                    <a:pt x="25" y="66"/>
                    <a:pt x="15" y="42"/>
                  </a:cubicBezTo>
                  <a:cubicBezTo>
                    <a:pt x="13" y="36"/>
                    <a:pt x="10" y="30"/>
                    <a:pt x="8" y="24"/>
                  </a:cubicBezTo>
                  <a:cubicBezTo>
                    <a:pt x="6" y="21"/>
                    <a:pt x="5" y="19"/>
                    <a:pt x="3" y="16"/>
                  </a:cubicBezTo>
                  <a:cubicBezTo>
                    <a:pt x="3" y="16"/>
                    <a:pt x="3" y="16"/>
                    <a:pt x="3" y="16"/>
                  </a:cubicBezTo>
                  <a:cubicBezTo>
                    <a:pt x="3" y="16"/>
                    <a:pt x="3" y="16"/>
                    <a:pt x="3" y="16"/>
                  </a:cubicBezTo>
                  <a:cubicBezTo>
                    <a:pt x="3" y="16"/>
                    <a:pt x="3" y="16"/>
                    <a:pt x="3" y="16"/>
                  </a:cubicBezTo>
                  <a:cubicBezTo>
                    <a:pt x="4" y="14"/>
                    <a:pt x="0" y="19"/>
                    <a:pt x="6" y="12"/>
                  </a:cubicBezTo>
                  <a:cubicBezTo>
                    <a:pt x="6" y="12"/>
                    <a:pt x="6" y="12"/>
                    <a:pt x="6" y="12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7" y="13"/>
                    <a:pt x="7" y="13"/>
                    <a:pt x="7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11" y="13"/>
                    <a:pt x="12" y="13"/>
                    <a:pt x="13" y="13"/>
                  </a:cubicBezTo>
                  <a:cubicBezTo>
                    <a:pt x="23" y="14"/>
                    <a:pt x="28" y="9"/>
                    <a:pt x="30" y="8"/>
                  </a:cubicBezTo>
                  <a:cubicBezTo>
                    <a:pt x="34" y="4"/>
                    <a:pt x="38" y="0"/>
                    <a:pt x="39" y="0"/>
                  </a:cubicBezTo>
                  <a:cubicBezTo>
                    <a:pt x="40" y="1"/>
                    <a:pt x="40" y="8"/>
                    <a:pt x="34" y="13"/>
                  </a:cubicBezTo>
                  <a:cubicBezTo>
                    <a:pt x="32" y="14"/>
                    <a:pt x="24" y="20"/>
                    <a:pt x="13" y="18"/>
                  </a:cubicBezTo>
                  <a:cubicBezTo>
                    <a:pt x="11" y="18"/>
                    <a:pt x="10" y="18"/>
                    <a:pt x="8" y="18"/>
                  </a:cubicBezTo>
                  <a:cubicBezTo>
                    <a:pt x="6" y="17"/>
                    <a:pt x="6" y="17"/>
                    <a:pt x="6" y="17"/>
                  </a:cubicBezTo>
                  <a:cubicBezTo>
                    <a:pt x="5" y="17"/>
                    <a:pt x="5" y="17"/>
                    <a:pt x="5" y="17"/>
                  </a:cubicBezTo>
                  <a:cubicBezTo>
                    <a:pt x="5" y="17"/>
                    <a:pt x="5" y="17"/>
                    <a:pt x="5" y="17"/>
                  </a:cubicBezTo>
                  <a:cubicBezTo>
                    <a:pt x="5" y="17"/>
                    <a:pt x="5" y="17"/>
                    <a:pt x="5" y="17"/>
                  </a:cubicBezTo>
                  <a:cubicBezTo>
                    <a:pt x="10" y="10"/>
                    <a:pt x="6" y="15"/>
                    <a:pt x="7" y="14"/>
                  </a:cubicBezTo>
                  <a:cubicBezTo>
                    <a:pt x="8" y="14"/>
                    <a:pt x="8" y="14"/>
                    <a:pt x="8" y="14"/>
                  </a:cubicBezTo>
                  <a:cubicBezTo>
                    <a:pt x="8" y="14"/>
                    <a:pt x="8" y="14"/>
                    <a:pt x="8" y="14"/>
                  </a:cubicBezTo>
                  <a:cubicBezTo>
                    <a:pt x="8" y="14"/>
                    <a:pt x="8" y="14"/>
                    <a:pt x="8" y="14"/>
                  </a:cubicBezTo>
                  <a:cubicBezTo>
                    <a:pt x="9" y="17"/>
                    <a:pt x="10" y="19"/>
                    <a:pt x="11" y="22"/>
                  </a:cubicBezTo>
                  <a:cubicBezTo>
                    <a:pt x="14" y="28"/>
                    <a:pt x="16" y="34"/>
                    <a:pt x="18" y="41"/>
                  </a:cubicBezTo>
                  <a:cubicBezTo>
                    <a:pt x="26" y="66"/>
                    <a:pt x="21" y="92"/>
                    <a:pt x="22" y="92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46" name="Freeform 763"/>
            <p:cNvSpPr/>
            <p:nvPr/>
          </p:nvSpPr>
          <p:spPr bwMode="auto">
            <a:xfrm>
              <a:off x="3025598" y="3890056"/>
              <a:ext cx="65966" cy="419277"/>
            </a:xfrm>
            <a:custGeom>
              <a:avLst/>
              <a:gdLst>
                <a:gd name="T0" fmla="*/ 17 w 22"/>
                <a:gd name="T1" fmla="*/ 140 h 140"/>
                <a:gd name="T2" fmla="*/ 3 w 22"/>
                <a:gd name="T3" fmla="*/ 81 h 140"/>
                <a:gd name="T4" fmla="*/ 11 w 22"/>
                <a:gd name="T5" fmla="*/ 14 h 140"/>
                <a:gd name="T6" fmla="*/ 20 w 22"/>
                <a:gd name="T7" fmla="*/ 1 h 140"/>
                <a:gd name="T8" fmla="*/ 17 w 22"/>
                <a:gd name="T9" fmla="*/ 16 h 140"/>
                <a:gd name="T10" fmla="*/ 6 w 22"/>
                <a:gd name="T11" fmla="*/ 81 h 140"/>
                <a:gd name="T12" fmla="*/ 17 w 22"/>
                <a:gd name="T13" fmla="*/ 140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2" h="140">
                  <a:moveTo>
                    <a:pt x="17" y="140"/>
                  </a:moveTo>
                  <a:cubicBezTo>
                    <a:pt x="16" y="140"/>
                    <a:pt x="4" y="112"/>
                    <a:pt x="3" y="81"/>
                  </a:cubicBezTo>
                  <a:cubicBezTo>
                    <a:pt x="0" y="50"/>
                    <a:pt x="9" y="18"/>
                    <a:pt x="11" y="14"/>
                  </a:cubicBezTo>
                  <a:cubicBezTo>
                    <a:pt x="14" y="6"/>
                    <a:pt x="19" y="0"/>
                    <a:pt x="20" y="1"/>
                  </a:cubicBezTo>
                  <a:cubicBezTo>
                    <a:pt x="22" y="2"/>
                    <a:pt x="19" y="8"/>
                    <a:pt x="17" y="16"/>
                  </a:cubicBezTo>
                  <a:cubicBezTo>
                    <a:pt x="15" y="19"/>
                    <a:pt x="5" y="50"/>
                    <a:pt x="6" y="81"/>
                  </a:cubicBezTo>
                  <a:cubicBezTo>
                    <a:pt x="5" y="111"/>
                    <a:pt x="16" y="140"/>
                    <a:pt x="17" y="140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47" name="Freeform 764"/>
            <p:cNvSpPr/>
            <p:nvPr/>
          </p:nvSpPr>
          <p:spPr bwMode="auto">
            <a:xfrm>
              <a:off x="3077030" y="3907945"/>
              <a:ext cx="35778" cy="126342"/>
            </a:xfrm>
            <a:custGeom>
              <a:avLst/>
              <a:gdLst>
                <a:gd name="T0" fmla="*/ 2 w 12"/>
                <a:gd name="T1" fmla="*/ 42 h 42"/>
                <a:gd name="T2" fmla="*/ 2 w 12"/>
                <a:gd name="T3" fmla="*/ 24 h 42"/>
                <a:gd name="T4" fmla="*/ 7 w 12"/>
                <a:gd name="T5" fmla="*/ 4 h 42"/>
                <a:gd name="T6" fmla="*/ 11 w 12"/>
                <a:gd name="T7" fmla="*/ 1 h 42"/>
                <a:gd name="T8" fmla="*/ 11 w 12"/>
                <a:gd name="T9" fmla="*/ 6 h 42"/>
                <a:gd name="T10" fmla="*/ 4 w 12"/>
                <a:gd name="T11" fmla="*/ 24 h 42"/>
                <a:gd name="T12" fmla="*/ 2 w 12"/>
                <a:gd name="T13" fmla="*/ 42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" h="42">
                  <a:moveTo>
                    <a:pt x="2" y="42"/>
                  </a:moveTo>
                  <a:cubicBezTo>
                    <a:pt x="2" y="42"/>
                    <a:pt x="0" y="33"/>
                    <a:pt x="2" y="24"/>
                  </a:cubicBezTo>
                  <a:cubicBezTo>
                    <a:pt x="2" y="14"/>
                    <a:pt x="6" y="5"/>
                    <a:pt x="7" y="4"/>
                  </a:cubicBezTo>
                  <a:cubicBezTo>
                    <a:pt x="8" y="1"/>
                    <a:pt x="10" y="0"/>
                    <a:pt x="11" y="1"/>
                  </a:cubicBezTo>
                  <a:cubicBezTo>
                    <a:pt x="12" y="2"/>
                    <a:pt x="12" y="4"/>
                    <a:pt x="11" y="6"/>
                  </a:cubicBezTo>
                  <a:cubicBezTo>
                    <a:pt x="11" y="7"/>
                    <a:pt x="6" y="15"/>
                    <a:pt x="4" y="24"/>
                  </a:cubicBezTo>
                  <a:cubicBezTo>
                    <a:pt x="2" y="33"/>
                    <a:pt x="2" y="42"/>
                    <a:pt x="2" y="42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48" name="Freeform 765"/>
            <p:cNvSpPr/>
            <p:nvPr/>
          </p:nvSpPr>
          <p:spPr bwMode="auto">
            <a:xfrm>
              <a:off x="3112808" y="3932543"/>
              <a:ext cx="23479" cy="83855"/>
            </a:xfrm>
            <a:custGeom>
              <a:avLst/>
              <a:gdLst>
                <a:gd name="T0" fmla="*/ 0 w 8"/>
                <a:gd name="T1" fmla="*/ 28 h 28"/>
                <a:gd name="T2" fmla="*/ 2 w 8"/>
                <a:gd name="T3" fmla="*/ 2 h 28"/>
                <a:gd name="T4" fmla="*/ 5 w 8"/>
                <a:gd name="T5" fmla="*/ 0 h 28"/>
                <a:gd name="T6" fmla="*/ 7 w 8"/>
                <a:gd name="T7" fmla="*/ 4 h 28"/>
                <a:gd name="T8" fmla="*/ 0 w 8"/>
                <a:gd name="T9" fmla="*/ 28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28">
                  <a:moveTo>
                    <a:pt x="0" y="28"/>
                  </a:moveTo>
                  <a:cubicBezTo>
                    <a:pt x="0" y="28"/>
                    <a:pt x="0" y="4"/>
                    <a:pt x="2" y="2"/>
                  </a:cubicBezTo>
                  <a:cubicBezTo>
                    <a:pt x="3" y="0"/>
                    <a:pt x="4" y="0"/>
                    <a:pt x="5" y="0"/>
                  </a:cubicBezTo>
                  <a:cubicBezTo>
                    <a:pt x="7" y="1"/>
                    <a:pt x="8" y="2"/>
                    <a:pt x="7" y="4"/>
                  </a:cubicBezTo>
                  <a:cubicBezTo>
                    <a:pt x="5" y="5"/>
                    <a:pt x="0" y="27"/>
                    <a:pt x="0" y="28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49" name="Freeform 766"/>
            <p:cNvSpPr/>
            <p:nvPr/>
          </p:nvSpPr>
          <p:spPr bwMode="auto">
            <a:xfrm>
              <a:off x="3783651" y="4796812"/>
              <a:ext cx="161002" cy="161002"/>
            </a:xfrm>
            <a:custGeom>
              <a:avLst/>
              <a:gdLst>
                <a:gd name="T0" fmla="*/ 10 w 54"/>
                <a:gd name="T1" fmla="*/ 9 h 54"/>
                <a:gd name="T2" fmla="*/ 45 w 54"/>
                <a:gd name="T3" fmla="*/ 9 h 54"/>
                <a:gd name="T4" fmla="*/ 45 w 54"/>
                <a:gd name="T5" fmla="*/ 45 h 54"/>
                <a:gd name="T6" fmla="*/ 9 w 54"/>
                <a:gd name="T7" fmla="*/ 44 h 54"/>
                <a:gd name="T8" fmla="*/ 10 w 54"/>
                <a:gd name="T9" fmla="*/ 9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4" h="54">
                  <a:moveTo>
                    <a:pt x="10" y="9"/>
                  </a:moveTo>
                  <a:cubicBezTo>
                    <a:pt x="20" y="0"/>
                    <a:pt x="35" y="0"/>
                    <a:pt x="45" y="9"/>
                  </a:cubicBezTo>
                  <a:cubicBezTo>
                    <a:pt x="54" y="19"/>
                    <a:pt x="54" y="35"/>
                    <a:pt x="45" y="45"/>
                  </a:cubicBezTo>
                  <a:cubicBezTo>
                    <a:pt x="35" y="54"/>
                    <a:pt x="19" y="54"/>
                    <a:pt x="9" y="44"/>
                  </a:cubicBezTo>
                  <a:cubicBezTo>
                    <a:pt x="0" y="35"/>
                    <a:pt x="0" y="19"/>
                    <a:pt x="10" y="9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50" name="Freeform 767"/>
            <p:cNvSpPr/>
            <p:nvPr/>
          </p:nvSpPr>
          <p:spPr bwMode="auto">
            <a:xfrm>
              <a:off x="4986695" y="5786305"/>
              <a:ext cx="163238" cy="164357"/>
            </a:xfrm>
            <a:custGeom>
              <a:avLst/>
              <a:gdLst>
                <a:gd name="T0" fmla="*/ 10 w 55"/>
                <a:gd name="T1" fmla="*/ 10 h 55"/>
                <a:gd name="T2" fmla="*/ 45 w 55"/>
                <a:gd name="T3" fmla="*/ 10 h 55"/>
                <a:gd name="T4" fmla="*/ 45 w 55"/>
                <a:gd name="T5" fmla="*/ 45 h 55"/>
                <a:gd name="T6" fmla="*/ 10 w 55"/>
                <a:gd name="T7" fmla="*/ 45 h 55"/>
                <a:gd name="T8" fmla="*/ 10 w 55"/>
                <a:gd name="T9" fmla="*/ 1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5" h="55">
                  <a:moveTo>
                    <a:pt x="10" y="10"/>
                  </a:moveTo>
                  <a:cubicBezTo>
                    <a:pt x="20" y="0"/>
                    <a:pt x="36" y="0"/>
                    <a:pt x="45" y="10"/>
                  </a:cubicBezTo>
                  <a:cubicBezTo>
                    <a:pt x="55" y="20"/>
                    <a:pt x="55" y="36"/>
                    <a:pt x="45" y="45"/>
                  </a:cubicBezTo>
                  <a:cubicBezTo>
                    <a:pt x="35" y="55"/>
                    <a:pt x="19" y="55"/>
                    <a:pt x="10" y="45"/>
                  </a:cubicBezTo>
                  <a:cubicBezTo>
                    <a:pt x="0" y="36"/>
                    <a:pt x="0" y="20"/>
                    <a:pt x="10" y="10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52" name="Freeform 769"/>
            <p:cNvSpPr/>
            <p:nvPr/>
          </p:nvSpPr>
          <p:spPr bwMode="auto">
            <a:xfrm>
              <a:off x="4670281" y="5661081"/>
              <a:ext cx="161002" cy="161002"/>
            </a:xfrm>
            <a:custGeom>
              <a:avLst/>
              <a:gdLst>
                <a:gd name="T0" fmla="*/ 9 w 54"/>
                <a:gd name="T1" fmla="*/ 9 h 54"/>
                <a:gd name="T2" fmla="*/ 45 w 54"/>
                <a:gd name="T3" fmla="*/ 9 h 54"/>
                <a:gd name="T4" fmla="*/ 44 w 54"/>
                <a:gd name="T5" fmla="*/ 44 h 54"/>
                <a:gd name="T6" fmla="*/ 9 w 54"/>
                <a:gd name="T7" fmla="*/ 44 h 54"/>
                <a:gd name="T8" fmla="*/ 9 w 54"/>
                <a:gd name="T9" fmla="*/ 9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4" h="54">
                  <a:moveTo>
                    <a:pt x="9" y="9"/>
                  </a:moveTo>
                  <a:cubicBezTo>
                    <a:pt x="19" y="0"/>
                    <a:pt x="35" y="0"/>
                    <a:pt x="45" y="9"/>
                  </a:cubicBezTo>
                  <a:cubicBezTo>
                    <a:pt x="54" y="19"/>
                    <a:pt x="54" y="35"/>
                    <a:pt x="44" y="44"/>
                  </a:cubicBezTo>
                  <a:cubicBezTo>
                    <a:pt x="34" y="54"/>
                    <a:pt x="19" y="54"/>
                    <a:pt x="9" y="44"/>
                  </a:cubicBezTo>
                  <a:cubicBezTo>
                    <a:pt x="0" y="34"/>
                    <a:pt x="0" y="19"/>
                    <a:pt x="9" y="9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53" name="Freeform 770"/>
            <p:cNvSpPr/>
            <p:nvPr/>
          </p:nvSpPr>
          <p:spPr bwMode="auto">
            <a:xfrm>
              <a:off x="3547738" y="4512822"/>
              <a:ext cx="162120" cy="161002"/>
            </a:xfrm>
            <a:custGeom>
              <a:avLst/>
              <a:gdLst>
                <a:gd name="T0" fmla="*/ 10 w 54"/>
                <a:gd name="T1" fmla="*/ 9 h 54"/>
                <a:gd name="T2" fmla="*/ 45 w 54"/>
                <a:gd name="T3" fmla="*/ 9 h 54"/>
                <a:gd name="T4" fmla="*/ 45 w 54"/>
                <a:gd name="T5" fmla="*/ 45 h 54"/>
                <a:gd name="T6" fmla="*/ 10 w 54"/>
                <a:gd name="T7" fmla="*/ 44 h 54"/>
                <a:gd name="T8" fmla="*/ 10 w 54"/>
                <a:gd name="T9" fmla="*/ 9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4" h="54">
                  <a:moveTo>
                    <a:pt x="10" y="9"/>
                  </a:moveTo>
                  <a:cubicBezTo>
                    <a:pt x="19" y="0"/>
                    <a:pt x="35" y="0"/>
                    <a:pt x="45" y="9"/>
                  </a:cubicBezTo>
                  <a:cubicBezTo>
                    <a:pt x="54" y="19"/>
                    <a:pt x="54" y="35"/>
                    <a:pt x="45" y="45"/>
                  </a:cubicBezTo>
                  <a:cubicBezTo>
                    <a:pt x="35" y="54"/>
                    <a:pt x="19" y="54"/>
                    <a:pt x="10" y="44"/>
                  </a:cubicBezTo>
                  <a:cubicBezTo>
                    <a:pt x="0" y="35"/>
                    <a:pt x="0" y="19"/>
                    <a:pt x="10" y="9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54" name="Freeform 771"/>
            <p:cNvSpPr/>
            <p:nvPr/>
          </p:nvSpPr>
          <p:spPr bwMode="auto">
            <a:xfrm>
              <a:off x="3930118" y="4930981"/>
              <a:ext cx="110689" cy="110689"/>
            </a:xfrm>
            <a:custGeom>
              <a:avLst/>
              <a:gdLst>
                <a:gd name="T0" fmla="*/ 7 w 37"/>
                <a:gd name="T1" fmla="*/ 7 h 37"/>
                <a:gd name="T2" fmla="*/ 31 w 37"/>
                <a:gd name="T3" fmla="*/ 7 h 37"/>
                <a:gd name="T4" fmla="*/ 30 w 37"/>
                <a:gd name="T5" fmla="*/ 30 h 37"/>
                <a:gd name="T6" fmla="*/ 7 w 37"/>
                <a:gd name="T7" fmla="*/ 30 h 37"/>
                <a:gd name="T8" fmla="*/ 7 w 37"/>
                <a:gd name="T9" fmla="*/ 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" h="37">
                  <a:moveTo>
                    <a:pt x="7" y="7"/>
                  </a:moveTo>
                  <a:cubicBezTo>
                    <a:pt x="13" y="0"/>
                    <a:pt x="24" y="0"/>
                    <a:pt x="31" y="7"/>
                  </a:cubicBezTo>
                  <a:cubicBezTo>
                    <a:pt x="37" y="13"/>
                    <a:pt x="37" y="24"/>
                    <a:pt x="30" y="30"/>
                  </a:cubicBezTo>
                  <a:cubicBezTo>
                    <a:pt x="24" y="37"/>
                    <a:pt x="13" y="37"/>
                    <a:pt x="7" y="30"/>
                  </a:cubicBezTo>
                  <a:cubicBezTo>
                    <a:pt x="0" y="24"/>
                    <a:pt x="0" y="13"/>
                    <a:pt x="7" y="7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55" name="Freeform 772"/>
            <p:cNvSpPr/>
            <p:nvPr/>
          </p:nvSpPr>
          <p:spPr bwMode="auto">
            <a:xfrm>
              <a:off x="4763081" y="5864570"/>
              <a:ext cx="109571" cy="110689"/>
            </a:xfrm>
            <a:custGeom>
              <a:avLst/>
              <a:gdLst>
                <a:gd name="T0" fmla="*/ 7 w 37"/>
                <a:gd name="T1" fmla="*/ 6 h 37"/>
                <a:gd name="T2" fmla="*/ 30 w 37"/>
                <a:gd name="T3" fmla="*/ 6 h 37"/>
                <a:gd name="T4" fmla="*/ 30 w 37"/>
                <a:gd name="T5" fmla="*/ 30 h 37"/>
                <a:gd name="T6" fmla="*/ 7 w 37"/>
                <a:gd name="T7" fmla="*/ 30 h 37"/>
                <a:gd name="T8" fmla="*/ 7 w 37"/>
                <a:gd name="T9" fmla="*/ 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" h="37">
                  <a:moveTo>
                    <a:pt x="7" y="6"/>
                  </a:moveTo>
                  <a:cubicBezTo>
                    <a:pt x="13" y="0"/>
                    <a:pt x="24" y="0"/>
                    <a:pt x="30" y="6"/>
                  </a:cubicBezTo>
                  <a:cubicBezTo>
                    <a:pt x="37" y="13"/>
                    <a:pt x="37" y="24"/>
                    <a:pt x="30" y="30"/>
                  </a:cubicBezTo>
                  <a:cubicBezTo>
                    <a:pt x="24" y="37"/>
                    <a:pt x="13" y="37"/>
                    <a:pt x="7" y="30"/>
                  </a:cubicBezTo>
                  <a:cubicBezTo>
                    <a:pt x="0" y="23"/>
                    <a:pt x="0" y="13"/>
                    <a:pt x="7" y="6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56" name="Freeform 773"/>
            <p:cNvSpPr/>
            <p:nvPr/>
          </p:nvSpPr>
          <p:spPr bwMode="auto">
            <a:xfrm>
              <a:off x="5045953" y="5957370"/>
              <a:ext cx="107335" cy="107335"/>
            </a:xfrm>
            <a:custGeom>
              <a:avLst/>
              <a:gdLst>
                <a:gd name="T0" fmla="*/ 6 w 36"/>
                <a:gd name="T1" fmla="*/ 6 h 36"/>
                <a:gd name="T2" fmla="*/ 30 w 36"/>
                <a:gd name="T3" fmla="*/ 7 h 36"/>
                <a:gd name="T4" fmla="*/ 30 w 36"/>
                <a:gd name="T5" fmla="*/ 30 h 36"/>
                <a:gd name="T6" fmla="*/ 6 w 36"/>
                <a:gd name="T7" fmla="*/ 30 h 36"/>
                <a:gd name="T8" fmla="*/ 6 w 36"/>
                <a:gd name="T9" fmla="*/ 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6" h="36">
                  <a:moveTo>
                    <a:pt x="6" y="6"/>
                  </a:moveTo>
                  <a:cubicBezTo>
                    <a:pt x="13" y="0"/>
                    <a:pt x="23" y="0"/>
                    <a:pt x="30" y="7"/>
                  </a:cubicBezTo>
                  <a:cubicBezTo>
                    <a:pt x="36" y="13"/>
                    <a:pt x="36" y="24"/>
                    <a:pt x="30" y="30"/>
                  </a:cubicBezTo>
                  <a:cubicBezTo>
                    <a:pt x="23" y="36"/>
                    <a:pt x="13" y="36"/>
                    <a:pt x="6" y="30"/>
                  </a:cubicBezTo>
                  <a:cubicBezTo>
                    <a:pt x="0" y="24"/>
                    <a:pt x="0" y="13"/>
                    <a:pt x="6" y="6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57" name="Freeform 774"/>
            <p:cNvSpPr/>
            <p:nvPr/>
          </p:nvSpPr>
          <p:spPr bwMode="auto">
            <a:xfrm>
              <a:off x="4475737" y="5364793"/>
              <a:ext cx="110689" cy="107335"/>
            </a:xfrm>
            <a:custGeom>
              <a:avLst/>
              <a:gdLst>
                <a:gd name="T0" fmla="*/ 7 w 37"/>
                <a:gd name="T1" fmla="*/ 6 h 36"/>
                <a:gd name="T2" fmla="*/ 30 w 37"/>
                <a:gd name="T3" fmla="*/ 6 h 36"/>
                <a:gd name="T4" fmla="*/ 30 w 37"/>
                <a:gd name="T5" fmla="*/ 30 h 36"/>
                <a:gd name="T6" fmla="*/ 6 w 37"/>
                <a:gd name="T7" fmla="*/ 30 h 36"/>
                <a:gd name="T8" fmla="*/ 7 w 37"/>
                <a:gd name="T9" fmla="*/ 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" h="36">
                  <a:moveTo>
                    <a:pt x="7" y="6"/>
                  </a:moveTo>
                  <a:cubicBezTo>
                    <a:pt x="13" y="0"/>
                    <a:pt x="24" y="0"/>
                    <a:pt x="30" y="6"/>
                  </a:cubicBezTo>
                  <a:cubicBezTo>
                    <a:pt x="37" y="13"/>
                    <a:pt x="37" y="23"/>
                    <a:pt x="30" y="30"/>
                  </a:cubicBezTo>
                  <a:cubicBezTo>
                    <a:pt x="24" y="36"/>
                    <a:pt x="13" y="36"/>
                    <a:pt x="6" y="30"/>
                  </a:cubicBezTo>
                  <a:cubicBezTo>
                    <a:pt x="0" y="23"/>
                    <a:pt x="0" y="13"/>
                    <a:pt x="7" y="6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58" name="Freeform 775"/>
            <p:cNvSpPr/>
            <p:nvPr/>
          </p:nvSpPr>
          <p:spPr bwMode="auto">
            <a:xfrm>
              <a:off x="4556238" y="5484426"/>
              <a:ext cx="110689" cy="107335"/>
            </a:xfrm>
            <a:custGeom>
              <a:avLst/>
              <a:gdLst>
                <a:gd name="T0" fmla="*/ 7 w 37"/>
                <a:gd name="T1" fmla="*/ 6 h 36"/>
                <a:gd name="T2" fmla="*/ 31 w 37"/>
                <a:gd name="T3" fmla="*/ 6 h 36"/>
                <a:gd name="T4" fmla="*/ 30 w 37"/>
                <a:gd name="T5" fmla="*/ 30 h 36"/>
                <a:gd name="T6" fmla="*/ 7 w 37"/>
                <a:gd name="T7" fmla="*/ 30 h 36"/>
                <a:gd name="T8" fmla="*/ 7 w 37"/>
                <a:gd name="T9" fmla="*/ 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" h="36">
                  <a:moveTo>
                    <a:pt x="7" y="6"/>
                  </a:moveTo>
                  <a:cubicBezTo>
                    <a:pt x="13" y="0"/>
                    <a:pt x="24" y="0"/>
                    <a:pt x="31" y="6"/>
                  </a:cubicBezTo>
                  <a:cubicBezTo>
                    <a:pt x="37" y="13"/>
                    <a:pt x="37" y="23"/>
                    <a:pt x="30" y="30"/>
                  </a:cubicBezTo>
                  <a:cubicBezTo>
                    <a:pt x="24" y="36"/>
                    <a:pt x="13" y="36"/>
                    <a:pt x="7" y="30"/>
                  </a:cubicBezTo>
                  <a:cubicBezTo>
                    <a:pt x="0" y="23"/>
                    <a:pt x="0" y="12"/>
                    <a:pt x="7" y="6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59" name="Freeform 776"/>
            <p:cNvSpPr/>
            <p:nvPr/>
          </p:nvSpPr>
          <p:spPr bwMode="auto">
            <a:xfrm>
              <a:off x="4804450" y="6109428"/>
              <a:ext cx="110689" cy="110689"/>
            </a:xfrm>
            <a:custGeom>
              <a:avLst/>
              <a:gdLst>
                <a:gd name="T0" fmla="*/ 7 w 37"/>
                <a:gd name="T1" fmla="*/ 7 h 37"/>
                <a:gd name="T2" fmla="*/ 31 w 37"/>
                <a:gd name="T3" fmla="*/ 7 h 37"/>
                <a:gd name="T4" fmla="*/ 31 w 37"/>
                <a:gd name="T5" fmla="*/ 30 h 37"/>
                <a:gd name="T6" fmla="*/ 7 w 37"/>
                <a:gd name="T7" fmla="*/ 30 h 37"/>
                <a:gd name="T8" fmla="*/ 7 w 37"/>
                <a:gd name="T9" fmla="*/ 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" h="37">
                  <a:moveTo>
                    <a:pt x="7" y="7"/>
                  </a:moveTo>
                  <a:cubicBezTo>
                    <a:pt x="14" y="0"/>
                    <a:pt x="24" y="0"/>
                    <a:pt x="31" y="7"/>
                  </a:cubicBezTo>
                  <a:cubicBezTo>
                    <a:pt x="37" y="13"/>
                    <a:pt x="37" y="24"/>
                    <a:pt x="31" y="30"/>
                  </a:cubicBezTo>
                  <a:cubicBezTo>
                    <a:pt x="24" y="37"/>
                    <a:pt x="13" y="37"/>
                    <a:pt x="7" y="30"/>
                  </a:cubicBezTo>
                  <a:cubicBezTo>
                    <a:pt x="0" y="24"/>
                    <a:pt x="0" y="13"/>
                    <a:pt x="7" y="7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60" name="Freeform 777"/>
            <p:cNvSpPr/>
            <p:nvPr/>
          </p:nvSpPr>
          <p:spPr bwMode="auto">
            <a:xfrm>
              <a:off x="4941972" y="6229062"/>
              <a:ext cx="109571" cy="110689"/>
            </a:xfrm>
            <a:custGeom>
              <a:avLst/>
              <a:gdLst>
                <a:gd name="T0" fmla="*/ 7 w 37"/>
                <a:gd name="T1" fmla="*/ 7 h 37"/>
                <a:gd name="T2" fmla="*/ 31 w 37"/>
                <a:gd name="T3" fmla="*/ 7 h 37"/>
                <a:gd name="T4" fmla="*/ 31 w 37"/>
                <a:gd name="T5" fmla="*/ 30 h 37"/>
                <a:gd name="T6" fmla="*/ 7 w 37"/>
                <a:gd name="T7" fmla="*/ 30 h 37"/>
                <a:gd name="T8" fmla="*/ 7 w 37"/>
                <a:gd name="T9" fmla="*/ 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" h="37">
                  <a:moveTo>
                    <a:pt x="7" y="7"/>
                  </a:moveTo>
                  <a:cubicBezTo>
                    <a:pt x="14" y="0"/>
                    <a:pt x="24" y="0"/>
                    <a:pt x="31" y="7"/>
                  </a:cubicBezTo>
                  <a:cubicBezTo>
                    <a:pt x="37" y="13"/>
                    <a:pt x="37" y="24"/>
                    <a:pt x="31" y="30"/>
                  </a:cubicBezTo>
                  <a:cubicBezTo>
                    <a:pt x="24" y="37"/>
                    <a:pt x="14" y="37"/>
                    <a:pt x="7" y="30"/>
                  </a:cubicBezTo>
                  <a:cubicBezTo>
                    <a:pt x="0" y="24"/>
                    <a:pt x="1" y="13"/>
                    <a:pt x="7" y="7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61" name="Freeform 778"/>
            <p:cNvSpPr/>
            <p:nvPr/>
          </p:nvSpPr>
          <p:spPr bwMode="auto">
            <a:xfrm>
              <a:off x="4708296" y="6019982"/>
              <a:ext cx="108453" cy="110689"/>
            </a:xfrm>
            <a:custGeom>
              <a:avLst/>
              <a:gdLst>
                <a:gd name="T0" fmla="*/ 6 w 36"/>
                <a:gd name="T1" fmla="*/ 6 h 37"/>
                <a:gd name="T2" fmla="*/ 30 w 36"/>
                <a:gd name="T3" fmla="*/ 6 h 37"/>
                <a:gd name="T4" fmla="*/ 29 w 36"/>
                <a:gd name="T5" fmla="*/ 30 h 37"/>
                <a:gd name="T6" fmla="*/ 6 w 36"/>
                <a:gd name="T7" fmla="*/ 30 h 37"/>
                <a:gd name="T8" fmla="*/ 6 w 36"/>
                <a:gd name="T9" fmla="*/ 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6" h="37">
                  <a:moveTo>
                    <a:pt x="6" y="6"/>
                  </a:moveTo>
                  <a:cubicBezTo>
                    <a:pt x="13" y="0"/>
                    <a:pt x="23" y="0"/>
                    <a:pt x="30" y="6"/>
                  </a:cubicBezTo>
                  <a:cubicBezTo>
                    <a:pt x="36" y="13"/>
                    <a:pt x="36" y="24"/>
                    <a:pt x="29" y="30"/>
                  </a:cubicBezTo>
                  <a:cubicBezTo>
                    <a:pt x="23" y="37"/>
                    <a:pt x="12" y="37"/>
                    <a:pt x="6" y="30"/>
                  </a:cubicBezTo>
                  <a:cubicBezTo>
                    <a:pt x="0" y="23"/>
                    <a:pt x="0" y="13"/>
                    <a:pt x="6" y="6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62" name="Freeform 779"/>
            <p:cNvSpPr/>
            <p:nvPr/>
          </p:nvSpPr>
          <p:spPr bwMode="auto">
            <a:xfrm>
              <a:off x="4652392" y="5909293"/>
              <a:ext cx="110689" cy="110689"/>
            </a:xfrm>
            <a:custGeom>
              <a:avLst/>
              <a:gdLst>
                <a:gd name="T0" fmla="*/ 7 w 37"/>
                <a:gd name="T1" fmla="*/ 6 h 37"/>
                <a:gd name="T2" fmla="*/ 31 w 37"/>
                <a:gd name="T3" fmla="*/ 7 h 37"/>
                <a:gd name="T4" fmla="*/ 30 w 37"/>
                <a:gd name="T5" fmla="*/ 30 h 37"/>
                <a:gd name="T6" fmla="*/ 7 w 37"/>
                <a:gd name="T7" fmla="*/ 30 h 37"/>
                <a:gd name="T8" fmla="*/ 7 w 37"/>
                <a:gd name="T9" fmla="*/ 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" h="37">
                  <a:moveTo>
                    <a:pt x="7" y="6"/>
                  </a:moveTo>
                  <a:cubicBezTo>
                    <a:pt x="13" y="0"/>
                    <a:pt x="24" y="0"/>
                    <a:pt x="31" y="7"/>
                  </a:cubicBezTo>
                  <a:cubicBezTo>
                    <a:pt x="37" y="13"/>
                    <a:pt x="37" y="24"/>
                    <a:pt x="30" y="30"/>
                  </a:cubicBezTo>
                  <a:cubicBezTo>
                    <a:pt x="24" y="37"/>
                    <a:pt x="13" y="37"/>
                    <a:pt x="7" y="30"/>
                  </a:cubicBezTo>
                  <a:cubicBezTo>
                    <a:pt x="0" y="23"/>
                    <a:pt x="0" y="13"/>
                    <a:pt x="7" y="6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63" name="Freeform 780"/>
            <p:cNvSpPr/>
            <p:nvPr/>
          </p:nvSpPr>
          <p:spPr bwMode="auto">
            <a:xfrm>
              <a:off x="4816748" y="6238006"/>
              <a:ext cx="107335" cy="110689"/>
            </a:xfrm>
            <a:custGeom>
              <a:avLst/>
              <a:gdLst>
                <a:gd name="T0" fmla="*/ 6 w 36"/>
                <a:gd name="T1" fmla="*/ 7 h 37"/>
                <a:gd name="T2" fmla="*/ 30 w 36"/>
                <a:gd name="T3" fmla="*/ 7 h 37"/>
                <a:gd name="T4" fmla="*/ 30 w 36"/>
                <a:gd name="T5" fmla="*/ 30 h 37"/>
                <a:gd name="T6" fmla="*/ 6 w 36"/>
                <a:gd name="T7" fmla="*/ 30 h 37"/>
                <a:gd name="T8" fmla="*/ 6 w 36"/>
                <a:gd name="T9" fmla="*/ 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6" h="37">
                  <a:moveTo>
                    <a:pt x="6" y="7"/>
                  </a:moveTo>
                  <a:cubicBezTo>
                    <a:pt x="13" y="0"/>
                    <a:pt x="23" y="0"/>
                    <a:pt x="30" y="7"/>
                  </a:cubicBezTo>
                  <a:cubicBezTo>
                    <a:pt x="36" y="13"/>
                    <a:pt x="36" y="24"/>
                    <a:pt x="30" y="30"/>
                  </a:cubicBezTo>
                  <a:cubicBezTo>
                    <a:pt x="23" y="37"/>
                    <a:pt x="13" y="37"/>
                    <a:pt x="6" y="30"/>
                  </a:cubicBezTo>
                  <a:cubicBezTo>
                    <a:pt x="0" y="24"/>
                    <a:pt x="0" y="13"/>
                    <a:pt x="6" y="7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64" name="Freeform 781"/>
            <p:cNvSpPr/>
            <p:nvPr/>
          </p:nvSpPr>
          <p:spPr bwMode="auto">
            <a:xfrm>
              <a:off x="3482889" y="4413314"/>
              <a:ext cx="109571" cy="110689"/>
            </a:xfrm>
            <a:custGeom>
              <a:avLst/>
              <a:gdLst>
                <a:gd name="T0" fmla="*/ 7 w 37"/>
                <a:gd name="T1" fmla="*/ 7 h 37"/>
                <a:gd name="T2" fmla="*/ 31 w 37"/>
                <a:gd name="T3" fmla="*/ 7 h 37"/>
                <a:gd name="T4" fmla="*/ 31 w 37"/>
                <a:gd name="T5" fmla="*/ 30 h 37"/>
                <a:gd name="T6" fmla="*/ 7 w 37"/>
                <a:gd name="T7" fmla="*/ 30 h 37"/>
                <a:gd name="T8" fmla="*/ 7 w 37"/>
                <a:gd name="T9" fmla="*/ 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" h="37">
                  <a:moveTo>
                    <a:pt x="7" y="7"/>
                  </a:moveTo>
                  <a:cubicBezTo>
                    <a:pt x="14" y="0"/>
                    <a:pt x="24" y="0"/>
                    <a:pt x="31" y="7"/>
                  </a:cubicBezTo>
                  <a:cubicBezTo>
                    <a:pt x="37" y="13"/>
                    <a:pt x="37" y="24"/>
                    <a:pt x="31" y="30"/>
                  </a:cubicBezTo>
                  <a:cubicBezTo>
                    <a:pt x="24" y="37"/>
                    <a:pt x="13" y="37"/>
                    <a:pt x="7" y="30"/>
                  </a:cubicBezTo>
                  <a:cubicBezTo>
                    <a:pt x="0" y="24"/>
                    <a:pt x="0" y="13"/>
                    <a:pt x="7" y="7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65" name="Freeform 782"/>
            <p:cNvSpPr/>
            <p:nvPr/>
          </p:nvSpPr>
          <p:spPr bwMode="auto">
            <a:xfrm>
              <a:off x="3667371" y="4682769"/>
              <a:ext cx="92800" cy="89446"/>
            </a:xfrm>
            <a:custGeom>
              <a:avLst/>
              <a:gdLst>
                <a:gd name="T0" fmla="*/ 5 w 31"/>
                <a:gd name="T1" fmla="*/ 5 h 30"/>
                <a:gd name="T2" fmla="*/ 25 w 31"/>
                <a:gd name="T3" fmla="*/ 5 h 30"/>
                <a:gd name="T4" fmla="*/ 25 w 31"/>
                <a:gd name="T5" fmla="*/ 25 h 30"/>
                <a:gd name="T6" fmla="*/ 5 w 31"/>
                <a:gd name="T7" fmla="*/ 25 h 30"/>
                <a:gd name="T8" fmla="*/ 5 w 31"/>
                <a:gd name="T9" fmla="*/ 5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30">
                  <a:moveTo>
                    <a:pt x="5" y="5"/>
                  </a:moveTo>
                  <a:cubicBezTo>
                    <a:pt x="11" y="0"/>
                    <a:pt x="20" y="0"/>
                    <a:pt x="25" y="5"/>
                  </a:cubicBezTo>
                  <a:cubicBezTo>
                    <a:pt x="31" y="11"/>
                    <a:pt x="31" y="20"/>
                    <a:pt x="25" y="25"/>
                  </a:cubicBezTo>
                  <a:cubicBezTo>
                    <a:pt x="20" y="30"/>
                    <a:pt x="11" y="30"/>
                    <a:pt x="5" y="25"/>
                  </a:cubicBezTo>
                  <a:cubicBezTo>
                    <a:pt x="0" y="20"/>
                    <a:pt x="0" y="11"/>
                    <a:pt x="5" y="5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66" name="Freeform 783"/>
            <p:cNvSpPr/>
            <p:nvPr/>
          </p:nvSpPr>
          <p:spPr bwMode="auto">
            <a:xfrm>
              <a:off x="4201809" y="5141178"/>
              <a:ext cx="89446" cy="89446"/>
            </a:xfrm>
            <a:custGeom>
              <a:avLst/>
              <a:gdLst>
                <a:gd name="T0" fmla="*/ 5 w 30"/>
                <a:gd name="T1" fmla="*/ 5 h 30"/>
                <a:gd name="T2" fmla="*/ 25 w 30"/>
                <a:gd name="T3" fmla="*/ 5 h 30"/>
                <a:gd name="T4" fmla="*/ 25 w 30"/>
                <a:gd name="T5" fmla="*/ 25 h 30"/>
                <a:gd name="T6" fmla="*/ 5 w 30"/>
                <a:gd name="T7" fmla="*/ 25 h 30"/>
                <a:gd name="T8" fmla="*/ 5 w 30"/>
                <a:gd name="T9" fmla="*/ 5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" h="30">
                  <a:moveTo>
                    <a:pt x="5" y="5"/>
                  </a:moveTo>
                  <a:cubicBezTo>
                    <a:pt x="11" y="0"/>
                    <a:pt x="19" y="0"/>
                    <a:pt x="25" y="5"/>
                  </a:cubicBezTo>
                  <a:cubicBezTo>
                    <a:pt x="30" y="11"/>
                    <a:pt x="30" y="19"/>
                    <a:pt x="25" y="25"/>
                  </a:cubicBezTo>
                  <a:cubicBezTo>
                    <a:pt x="19" y="30"/>
                    <a:pt x="11" y="30"/>
                    <a:pt x="5" y="25"/>
                  </a:cubicBezTo>
                  <a:cubicBezTo>
                    <a:pt x="0" y="19"/>
                    <a:pt x="0" y="11"/>
                    <a:pt x="5" y="5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67" name="Freeform 784"/>
            <p:cNvSpPr/>
            <p:nvPr/>
          </p:nvSpPr>
          <p:spPr bwMode="auto">
            <a:xfrm>
              <a:off x="5308700" y="5801958"/>
              <a:ext cx="92800" cy="92800"/>
            </a:xfrm>
            <a:custGeom>
              <a:avLst/>
              <a:gdLst>
                <a:gd name="T0" fmla="*/ 6 w 31"/>
                <a:gd name="T1" fmla="*/ 6 h 31"/>
                <a:gd name="T2" fmla="*/ 26 w 31"/>
                <a:gd name="T3" fmla="*/ 6 h 31"/>
                <a:gd name="T4" fmla="*/ 26 w 31"/>
                <a:gd name="T5" fmla="*/ 26 h 31"/>
                <a:gd name="T6" fmla="*/ 6 w 31"/>
                <a:gd name="T7" fmla="*/ 25 h 31"/>
                <a:gd name="T8" fmla="*/ 6 w 31"/>
                <a:gd name="T9" fmla="*/ 6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31">
                  <a:moveTo>
                    <a:pt x="6" y="6"/>
                  </a:moveTo>
                  <a:cubicBezTo>
                    <a:pt x="11" y="0"/>
                    <a:pt x="20" y="0"/>
                    <a:pt x="26" y="6"/>
                  </a:cubicBezTo>
                  <a:cubicBezTo>
                    <a:pt x="31" y="11"/>
                    <a:pt x="31" y="20"/>
                    <a:pt x="26" y="26"/>
                  </a:cubicBezTo>
                  <a:cubicBezTo>
                    <a:pt x="20" y="31"/>
                    <a:pt x="11" y="31"/>
                    <a:pt x="6" y="25"/>
                  </a:cubicBezTo>
                  <a:cubicBezTo>
                    <a:pt x="0" y="20"/>
                    <a:pt x="0" y="11"/>
                    <a:pt x="6" y="6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68" name="Freeform 785"/>
            <p:cNvSpPr/>
            <p:nvPr/>
          </p:nvSpPr>
          <p:spPr bwMode="auto">
            <a:xfrm>
              <a:off x="5916931" y="5678971"/>
              <a:ext cx="92800" cy="92800"/>
            </a:xfrm>
            <a:custGeom>
              <a:avLst/>
              <a:gdLst>
                <a:gd name="T0" fmla="*/ 6 w 31"/>
                <a:gd name="T1" fmla="*/ 6 h 31"/>
                <a:gd name="T2" fmla="*/ 26 w 31"/>
                <a:gd name="T3" fmla="*/ 6 h 31"/>
                <a:gd name="T4" fmla="*/ 25 w 31"/>
                <a:gd name="T5" fmla="*/ 26 h 31"/>
                <a:gd name="T6" fmla="*/ 6 w 31"/>
                <a:gd name="T7" fmla="*/ 26 h 31"/>
                <a:gd name="T8" fmla="*/ 6 w 31"/>
                <a:gd name="T9" fmla="*/ 6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31">
                  <a:moveTo>
                    <a:pt x="6" y="6"/>
                  </a:moveTo>
                  <a:cubicBezTo>
                    <a:pt x="12" y="0"/>
                    <a:pt x="20" y="0"/>
                    <a:pt x="26" y="6"/>
                  </a:cubicBezTo>
                  <a:cubicBezTo>
                    <a:pt x="31" y="11"/>
                    <a:pt x="31" y="20"/>
                    <a:pt x="25" y="26"/>
                  </a:cubicBezTo>
                  <a:cubicBezTo>
                    <a:pt x="20" y="31"/>
                    <a:pt x="11" y="31"/>
                    <a:pt x="6" y="26"/>
                  </a:cubicBezTo>
                  <a:cubicBezTo>
                    <a:pt x="0" y="20"/>
                    <a:pt x="1" y="11"/>
                    <a:pt x="6" y="6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69" name="Freeform 786"/>
            <p:cNvSpPr/>
            <p:nvPr/>
          </p:nvSpPr>
          <p:spPr bwMode="auto">
            <a:xfrm>
              <a:off x="5149934" y="5888050"/>
              <a:ext cx="92800" cy="92800"/>
            </a:xfrm>
            <a:custGeom>
              <a:avLst/>
              <a:gdLst>
                <a:gd name="T0" fmla="*/ 5 w 31"/>
                <a:gd name="T1" fmla="*/ 5 h 31"/>
                <a:gd name="T2" fmla="*/ 25 w 31"/>
                <a:gd name="T3" fmla="*/ 6 h 31"/>
                <a:gd name="T4" fmla="*/ 25 w 31"/>
                <a:gd name="T5" fmla="*/ 25 h 31"/>
                <a:gd name="T6" fmla="*/ 5 w 31"/>
                <a:gd name="T7" fmla="*/ 25 h 31"/>
                <a:gd name="T8" fmla="*/ 5 w 31"/>
                <a:gd name="T9" fmla="*/ 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31">
                  <a:moveTo>
                    <a:pt x="5" y="5"/>
                  </a:moveTo>
                  <a:cubicBezTo>
                    <a:pt x="11" y="0"/>
                    <a:pt x="20" y="0"/>
                    <a:pt x="25" y="6"/>
                  </a:cubicBezTo>
                  <a:cubicBezTo>
                    <a:pt x="31" y="11"/>
                    <a:pt x="31" y="20"/>
                    <a:pt x="25" y="25"/>
                  </a:cubicBezTo>
                  <a:cubicBezTo>
                    <a:pt x="19" y="31"/>
                    <a:pt x="11" y="31"/>
                    <a:pt x="5" y="25"/>
                  </a:cubicBezTo>
                  <a:cubicBezTo>
                    <a:pt x="0" y="20"/>
                    <a:pt x="0" y="11"/>
                    <a:pt x="5" y="5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70" name="Freeform 787"/>
            <p:cNvSpPr/>
            <p:nvPr/>
          </p:nvSpPr>
          <p:spPr bwMode="auto">
            <a:xfrm>
              <a:off x="4906194" y="5998739"/>
              <a:ext cx="91682" cy="92800"/>
            </a:xfrm>
            <a:custGeom>
              <a:avLst/>
              <a:gdLst>
                <a:gd name="T0" fmla="*/ 6 w 31"/>
                <a:gd name="T1" fmla="*/ 5 h 31"/>
                <a:gd name="T2" fmla="*/ 25 w 31"/>
                <a:gd name="T3" fmla="*/ 5 h 31"/>
                <a:gd name="T4" fmla="*/ 25 w 31"/>
                <a:gd name="T5" fmla="*/ 25 h 31"/>
                <a:gd name="T6" fmla="*/ 5 w 31"/>
                <a:gd name="T7" fmla="*/ 25 h 31"/>
                <a:gd name="T8" fmla="*/ 6 w 31"/>
                <a:gd name="T9" fmla="*/ 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31">
                  <a:moveTo>
                    <a:pt x="6" y="5"/>
                  </a:moveTo>
                  <a:cubicBezTo>
                    <a:pt x="11" y="0"/>
                    <a:pt x="20" y="0"/>
                    <a:pt x="25" y="5"/>
                  </a:cubicBezTo>
                  <a:cubicBezTo>
                    <a:pt x="31" y="11"/>
                    <a:pt x="31" y="20"/>
                    <a:pt x="25" y="25"/>
                  </a:cubicBezTo>
                  <a:cubicBezTo>
                    <a:pt x="20" y="31"/>
                    <a:pt x="11" y="31"/>
                    <a:pt x="5" y="25"/>
                  </a:cubicBezTo>
                  <a:cubicBezTo>
                    <a:pt x="0" y="20"/>
                    <a:pt x="0" y="11"/>
                    <a:pt x="6" y="5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71" name="Freeform 788"/>
            <p:cNvSpPr/>
            <p:nvPr/>
          </p:nvSpPr>
          <p:spPr bwMode="auto">
            <a:xfrm>
              <a:off x="5350068" y="5980850"/>
              <a:ext cx="92800" cy="92800"/>
            </a:xfrm>
            <a:custGeom>
              <a:avLst/>
              <a:gdLst>
                <a:gd name="T0" fmla="*/ 5 w 31"/>
                <a:gd name="T1" fmla="*/ 5 h 31"/>
                <a:gd name="T2" fmla="*/ 25 w 31"/>
                <a:gd name="T3" fmla="*/ 5 h 31"/>
                <a:gd name="T4" fmla="*/ 25 w 31"/>
                <a:gd name="T5" fmla="*/ 25 h 31"/>
                <a:gd name="T6" fmla="*/ 5 w 31"/>
                <a:gd name="T7" fmla="*/ 25 h 31"/>
                <a:gd name="T8" fmla="*/ 5 w 31"/>
                <a:gd name="T9" fmla="*/ 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31">
                  <a:moveTo>
                    <a:pt x="5" y="5"/>
                  </a:moveTo>
                  <a:cubicBezTo>
                    <a:pt x="11" y="0"/>
                    <a:pt x="20" y="0"/>
                    <a:pt x="25" y="5"/>
                  </a:cubicBezTo>
                  <a:cubicBezTo>
                    <a:pt x="31" y="11"/>
                    <a:pt x="31" y="20"/>
                    <a:pt x="25" y="25"/>
                  </a:cubicBezTo>
                  <a:cubicBezTo>
                    <a:pt x="20" y="31"/>
                    <a:pt x="11" y="30"/>
                    <a:pt x="5" y="25"/>
                  </a:cubicBezTo>
                  <a:cubicBezTo>
                    <a:pt x="0" y="20"/>
                    <a:pt x="0" y="11"/>
                    <a:pt x="5" y="5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72" name="Freeform 789"/>
            <p:cNvSpPr/>
            <p:nvPr/>
          </p:nvSpPr>
          <p:spPr bwMode="auto">
            <a:xfrm>
              <a:off x="5428333" y="5807549"/>
              <a:ext cx="91682" cy="92800"/>
            </a:xfrm>
            <a:custGeom>
              <a:avLst/>
              <a:gdLst>
                <a:gd name="T0" fmla="*/ 6 w 31"/>
                <a:gd name="T1" fmla="*/ 6 h 31"/>
                <a:gd name="T2" fmla="*/ 26 w 31"/>
                <a:gd name="T3" fmla="*/ 6 h 31"/>
                <a:gd name="T4" fmla="*/ 25 w 31"/>
                <a:gd name="T5" fmla="*/ 25 h 31"/>
                <a:gd name="T6" fmla="*/ 5 w 31"/>
                <a:gd name="T7" fmla="*/ 25 h 31"/>
                <a:gd name="T8" fmla="*/ 6 w 31"/>
                <a:gd name="T9" fmla="*/ 6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31">
                  <a:moveTo>
                    <a:pt x="6" y="6"/>
                  </a:moveTo>
                  <a:cubicBezTo>
                    <a:pt x="11" y="0"/>
                    <a:pt x="20" y="0"/>
                    <a:pt x="26" y="6"/>
                  </a:cubicBezTo>
                  <a:cubicBezTo>
                    <a:pt x="31" y="11"/>
                    <a:pt x="31" y="20"/>
                    <a:pt x="25" y="25"/>
                  </a:cubicBezTo>
                  <a:cubicBezTo>
                    <a:pt x="20" y="31"/>
                    <a:pt x="11" y="31"/>
                    <a:pt x="5" y="25"/>
                  </a:cubicBezTo>
                  <a:cubicBezTo>
                    <a:pt x="0" y="20"/>
                    <a:pt x="0" y="11"/>
                    <a:pt x="6" y="6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73" name="Freeform 790"/>
            <p:cNvSpPr/>
            <p:nvPr/>
          </p:nvSpPr>
          <p:spPr bwMode="auto">
            <a:xfrm>
              <a:off x="5410444" y="6094893"/>
              <a:ext cx="89446" cy="92800"/>
            </a:xfrm>
            <a:custGeom>
              <a:avLst/>
              <a:gdLst>
                <a:gd name="T0" fmla="*/ 5 w 30"/>
                <a:gd name="T1" fmla="*/ 5 h 31"/>
                <a:gd name="T2" fmla="*/ 25 w 30"/>
                <a:gd name="T3" fmla="*/ 6 h 31"/>
                <a:gd name="T4" fmla="*/ 25 w 30"/>
                <a:gd name="T5" fmla="*/ 26 h 31"/>
                <a:gd name="T6" fmla="*/ 5 w 30"/>
                <a:gd name="T7" fmla="*/ 25 h 31"/>
                <a:gd name="T8" fmla="*/ 5 w 30"/>
                <a:gd name="T9" fmla="*/ 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" h="31">
                  <a:moveTo>
                    <a:pt x="5" y="5"/>
                  </a:moveTo>
                  <a:cubicBezTo>
                    <a:pt x="10" y="0"/>
                    <a:pt x="19" y="0"/>
                    <a:pt x="25" y="6"/>
                  </a:cubicBezTo>
                  <a:cubicBezTo>
                    <a:pt x="30" y="11"/>
                    <a:pt x="30" y="20"/>
                    <a:pt x="25" y="26"/>
                  </a:cubicBezTo>
                  <a:cubicBezTo>
                    <a:pt x="19" y="31"/>
                    <a:pt x="10" y="31"/>
                    <a:pt x="5" y="25"/>
                  </a:cubicBezTo>
                  <a:cubicBezTo>
                    <a:pt x="0" y="20"/>
                    <a:pt x="0" y="11"/>
                    <a:pt x="5" y="5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74" name="Freeform 791"/>
            <p:cNvSpPr/>
            <p:nvPr/>
          </p:nvSpPr>
          <p:spPr bwMode="auto">
            <a:xfrm>
              <a:off x="5183476" y="6217881"/>
              <a:ext cx="92800" cy="91682"/>
            </a:xfrm>
            <a:custGeom>
              <a:avLst/>
              <a:gdLst>
                <a:gd name="T0" fmla="*/ 6 w 31"/>
                <a:gd name="T1" fmla="*/ 5 h 31"/>
                <a:gd name="T2" fmla="*/ 26 w 31"/>
                <a:gd name="T3" fmla="*/ 6 h 31"/>
                <a:gd name="T4" fmla="*/ 26 w 31"/>
                <a:gd name="T5" fmla="*/ 25 h 31"/>
                <a:gd name="T6" fmla="*/ 6 w 31"/>
                <a:gd name="T7" fmla="*/ 25 h 31"/>
                <a:gd name="T8" fmla="*/ 6 w 31"/>
                <a:gd name="T9" fmla="*/ 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31">
                  <a:moveTo>
                    <a:pt x="6" y="5"/>
                  </a:moveTo>
                  <a:cubicBezTo>
                    <a:pt x="12" y="0"/>
                    <a:pt x="21" y="0"/>
                    <a:pt x="26" y="6"/>
                  </a:cubicBezTo>
                  <a:cubicBezTo>
                    <a:pt x="31" y="11"/>
                    <a:pt x="31" y="20"/>
                    <a:pt x="26" y="25"/>
                  </a:cubicBezTo>
                  <a:cubicBezTo>
                    <a:pt x="20" y="31"/>
                    <a:pt x="11" y="31"/>
                    <a:pt x="6" y="25"/>
                  </a:cubicBezTo>
                  <a:cubicBezTo>
                    <a:pt x="0" y="20"/>
                    <a:pt x="0" y="11"/>
                    <a:pt x="6" y="5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75" name="Freeform 792"/>
            <p:cNvSpPr/>
            <p:nvPr/>
          </p:nvSpPr>
          <p:spPr bwMode="auto">
            <a:xfrm>
              <a:off x="5376902" y="6255895"/>
              <a:ext cx="92800" cy="92800"/>
            </a:xfrm>
            <a:custGeom>
              <a:avLst/>
              <a:gdLst>
                <a:gd name="T0" fmla="*/ 6 w 31"/>
                <a:gd name="T1" fmla="*/ 6 h 31"/>
                <a:gd name="T2" fmla="*/ 26 w 31"/>
                <a:gd name="T3" fmla="*/ 6 h 31"/>
                <a:gd name="T4" fmla="*/ 26 w 31"/>
                <a:gd name="T5" fmla="*/ 26 h 31"/>
                <a:gd name="T6" fmla="*/ 6 w 31"/>
                <a:gd name="T7" fmla="*/ 25 h 31"/>
                <a:gd name="T8" fmla="*/ 6 w 31"/>
                <a:gd name="T9" fmla="*/ 6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31">
                  <a:moveTo>
                    <a:pt x="6" y="6"/>
                  </a:moveTo>
                  <a:cubicBezTo>
                    <a:pt x="11" y="0"/>
                    <a:pt x="20" y="0"/>
                    <a:pt x="26" y="6"/>
                  </a:cubicBezTo>
                  <a:cubicBezTo>
                    <a:pt x="31" y="11"/>
                    <a:pt x="31" y="20"/>
                    <a:pt x="26" y="26"/>
                  </a:cubicBezTo>
                  <a:cubicBezTo>
                    <a:pt x="20" y="31"/>
                    <a:pt x="11" y="31"/>
                    <a:pt x="6" y="25"/>
                  </a:cubicBezTo>
                  <a:cubicBezTo>
                    <a:pt x="0" y="20"/>
                    <a:pt x="0" y="11"/>
                    <a:pt x="6" y="6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76" name="Freeform 793"/>
            <p:cNvSpPr/>
            <p:nvPr/>
          </p:nvSpPr>
          <p:spPr bwMode="auto">
            <a:xfrm>
              <a:off x="5203601" y="6061351"/>
              <a:ext cx="92800" cy="92800"/>
            </a:xfrm>
            <a:custGeom>
              <a:avLst/>
              <a:gdLst>
                <a:gd name="T0" fmla="*/ 5 w 31"/>
                <a:gd name="T1" fmla="*/ 6 h 31"/>
                <a:gd name="T2" fmla="*/ 25 w 31"/>
                <a:gd name="T3" fmla="*/ 6 h 31"/>
                <a:gd name="T4" fmla="*/ 25 w 31"/>
                <a:gd name="T5" fmla="*/ 25 h 31"/>
                <a:gd name="T6" fmla="*/ 5 w 31"/>
                <a:gd name="T7" fmla="*/ 25 h 31"/>
                <a:gd name="T8" fmla="*/ 5 w 31"/>
                <a:gd name="T9" fmla="*/ 6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31">
                  <a:moveTo>
                    <a:pt x="5" y="6"/>
                  </a:moveTo>
                  <a:cubicBezTo>
                    <a:pt x="11" y="0"/>
                    <a:pt x="20" y="0"/>
                    <a:pt x="25" y="6"/>
                  </a:cubicBezTo>
                  <a:cubicBezTo>
                    <a:pt x="31" y="11"/>
                    <a:pt x="31" y="20"/>
                    <a:pt x="25" y="25"/>
                  </a:cubicBezTo>
                  <a:cubicBezTo>
                    <a:pt x="20" y="31"/>
                    <a:pt x="11" y="31"/>
                    <a:pt x="5" y="25"/>
                  </a:cubicBezTo>
                  <a:cubicBezTo>
                    <a:pt x="0" y="20"/>
                    <a:pt x="0" y="11"/>
                    <a:pt x="5" y="6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77" name="Freeform 794"/>
            <p:cNvSpPr/>
            <p:nvPr/>
          </p:nvSpPr>
          <p:spPr bwMode="auto">
            <a:xfrm>
              <a:off x="5473056" y="6005447"/>
              <a:ext cx="91682" cy="92800"/>
            </a:xfrm>
            <a:custGeom>
              <a:avLst/>
              <a:gdLst>
                <a:gd name="T0" fmla="*/ 6 w 31"/>
                <a:gd name="T1" fmla="*/ 5 h 31"/>
                <a:gd name="T2" fmla="*/ 25 w 31"/>
                <a:gd name="T3" fmla="*/ 5 h 31"/>
                <a:gd name="T4" fmla="*/ 25 w 31"/>
                <a:gd name="T5" fmla="*/ 25 h 31"/>
                <a:gd name="T6" fmla="*/ 6 w 31"/>
                <a:gd name="T7" fmla="*/ 25 h 31"/>
                <a:gd name="T8" fmla="*/ 6 w 31"/>
                <a:gd name="T9" fmla="*/ 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31">
                  <a:moveTo>
                    <a:pt x="6" y="5"/>
                  </a:moveTo>
                  <a:cubicBezTo>
                    <a:pt x="11" y="0"/>
                    <a:pt x="20" y="0"/>
                    <a:pt x="25" y="5"/>
                  </a:cubicBezTo>
                  <a:cubicBezTo>
                    <a:pt x="31" y="11"/>
                    <a:pt x="31" y="20"/>
                    <a:pt x="25" y="25"/>
                  </a:cubicBezTo>
                  <a:cubicBezTo>
                    <a:pt x="20" y="31"/>
                    <a:pt x="11" y="31"/>
                    <a:pt x="6" y="25"/>
                  </a:cubicBezTo>
                  <a:cubicBezTo>
                    <a:pt x="0" y="19"/>
                    <a:pt x="0" y="10"/>
                    <a:pt x="6" y="5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78" name="Freeform 795"/>
            <p:cNvSpPr/>
            <p:nvPr/>
          </p:nvSpPr>
          <p:spPr bwMode="auto">
            <a:xfrm>
              <a:off x="5693316" y="5858980"/>
              <a:ext cx="89446" cy="91682"/>
            </a:xfrm>
            <a:custGeom>
              <a:avLst/>
              <a:gdLst>
                <a:gd name="T0" fmla="*/ 5 w 30"/>
                <a:gd name="T1" fmla="*/ 6 h 31"/>
                <a:gd name="T2" fmla="*/ 25 w 30"/>
                <a:gd name="T3" fmla="*/ 6 h 31"/>
                <a:gd name="T4" fmla="*/ 25 w 30"/>
                <a:gd name="T5" fmla="*/ 25 h 31"/>
                <a:gd name="T6" fmla="*/ 5 w 30"/>
                <a:gd name="T7" fmla="*/ 25 h 31"/>
                <a:gd name="T8" fmla="*/ 5 w 30"/>
                <a:gd name="T9" fmla="*/ 6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" h="31">
                  <a:moveTo>
                    <a:pt x="5" y="6"/>
                  </a:moveTo>
                  <a:cubicBezTo>
                    <a:pt x="11" y="0"/>
                    <a:pt x="19" y="0"/>
                    <a:pt x="25" y="6"/>
                  </a:cubicBezTo>
                  <a:cubicBezTo>
                    <a:pt x="30" y="11"/>
                    <a:pt x="30" y="20"/>
                    <a:pt x="25" y="25"/>
                  </a:cubicBezTo>
                  <a:cubicBezTo>
                    <a:pt x="19" y="31"/>
                    <a:pt x="11" y="31"/>
                    <a:pt x="5" y="25"/>
                  </a:cubicBezTo>
                  <a:cubicBezTo>
                    <a:pt x="0" y="20"/>
                    <a:pt x="0" y="11"/>
                    <a:pt x="5" y="6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79" name="Freeform 796"/>
            <p:cNvSpPr/>
            <p:nvPr/>
          </p:nvSpPr>
          <p:spPr bwMode="auto">
            <a:xfrm>
              <a:off x="4852527" y="5711395"/>
              <a:ext cx="91682" cy="92800"/>
            </a:xfrm>
            <a:custGeom>
              <a:avLst/>
              <a:gdLst>
                <a:gd name="T0" fmla="*/ 5 w 31"/>
                <a:gd name="T1" fmla="*/ 5 h 31"/>
                <a:gd name="T2" fmla="*/ 25 w 31"/>
                <a:gd name="T3" fmla="*/ 6 h 31"/>
                <a:gd name="T4" fmla="*/ 25 w 31"/>
                <a:gd name="T5" fmla="*/ 25 h 31"/>
                <a:gd name="T6" fmla="*/ 5 w 31"/>
                <a:gd name="T7" fmla="*/ 25 h 31"/>
                <a:gd name="T8" fmla="*/ 5 w 31"/>
                <a:gd name="T9" fmla="*/ 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31">
                  <a:moveTo>
                    <a:pt x="5" y="5"/>
                  </a:moveTo>
                  <a:cubicBezTo>
                    <a:pt x="11" y="0"/>
                    <a:pt x="20" y="0"/>
                    <a:pt x="25" y="6"/>
                  </a:cubicBezTo>
                  <a:cubicBezTo>
                    <a:pt x="31" y="11"/>
                    <a:pt x="31" y="20"/>
                    <a:pt x="25" y="25"/>
                  </a:cubicBezTo>
                  <a:cubicBezTo>
                    <a:pt x="20" y="31"/>
                    <a:pt x="11" y="31"/>
                    <a:pt x="5" y="25"/>
                  </a:cubicBezTo>
                  <a:cubicBezTo>
                    <a:pt x="0" y="20"/>
                    <a:pt x="0" y="11"/>
                    <a:pt x="5" y="5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80" name="Freeform 797"/>
            <p:cNvSpPr/>
            <p:nvPr/>
          </p:nvSpPr>
          <p:spPr bwMode="auto">
            <a:xfrm>
              <a:off x="4627794" y="6116137"/>
              <a:ext cx="92800" cy="89446"/>
            </a:xfrm>
            <a:custGeom>
              <a:avLst/>
              <a:gdLst>
                <a:gd name="T0" fmla="*/ 6 w 31"/>
                <a:gd name="T1" fmla="*/ 5 h 30"/>
                <a:gd name="T2" fmla="*/ 26 w 31"/>
                <a:gd name="T3" fmla="*/ 5 h 30"/>
                <a:gd name="T4" fmla="*/ 26 w 31"/>
                <a:gd name="T5" fmla="*/ 25 h 30"/>
                <a:gd name="T6" fmla="*/ 6 w 31"/>
                <a:gd name="T7" fmla="*/ 25 h 30"/>
                <a:gd name="T8" fmla="*/ 6 w 31"/>
                <a:gd name="T9" fmla="*/ 5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30">
                  <a:moveTo>
                    <a:pt x="6" y="5"/>
                  </a:moveTo>
                  <a:cubicBezTo>
                    <a:pt x="11" y="0"/>
                    <a:pt x="20" y="0"/>
                    <a:pt x="26" y="5"/>
                  </a:cubicBezTo>
                  <a:cubicBezTo>
                    <a:pt x="31" y="11"/>
                    <a:pt x="31" y="19"/>
                    <a:pt x="26" y="25"/>
                  </a:cubicBezTo>
                  <a:cubicBezTo>
                    <a:pt x="20" y="30"/>
                    <a:pt x="11" y="30"/>
                    <a:pt x="6" y="25"/>
                  </a:cubicBezTo>
                  <a:cubicBezTo>
                    <a:pt x="0" y="19"/>
                    <a:pt x="0" y="11"/>
                    <a:pt x="6" y="5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81" name="Freeform 798"/>
            <p:cNvSpPr/>
            <p:nvPr/>
          </p:nvSpPr>
          <p:spPr bwMode="auto">
            <a:xfrm>
              <a:off x="4556238" y="6250305"/>
              <a:ext cx="89446" cy="92800"/>
            </a:xfrm>
            <a:custGeom>
              <a:avLst/>
              <a:gdLst>
                <a:gd name="T0" fmla="*/ 5 w 30"/>
                <a:gd name="T1" fmla="*/ 6 h 31"/>
                <a:gd name="T2" fmla="*/ 25 w 30"/>
                <a:gd name="T3" fmla="*/ 6 h 31"/>
                <a:gd name="T4" fmla="*/ 25 w 30"/>
                <a:gd name="T5" fmla="*/ 26 h 31"/>
                <a:gd name="T6" fmla="*/ 5 w 30"/>
                <a:gd name="T7" fmla="*/ 25 h 31"/>
                <a:gd name="T8" fmla="*/ 5 w 30"/>
                <a:gd name="T9" fmla="*/ 6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" h="31">
                  <a:moveTo>
                    <a:pt x="5" y="6"/>
                  </a:moveTo>
                  <a:cubicBezTo>
                    <a:pt x="11" y="0"/>
                    <a:pt x="19" y="0"/>
                    <a:pt x="25" y="6"/>
                  </a:cubicBezTo>
                  <a:cubicBezTo>
                    <a:pt x="30" y="11"/>
                    <a:pt x="30" y="20"/>
                    <a:pt x="25" y="26"/>
                  </a:cubicBezTo>
                  <a:cubicBezTo>
                    <a:pt x="19" y="31"/>
                    <a:pt x="11" y="31"/>
                    <a:pt x="5" y="25"/>
                  </a:cubicBezTo>
                  <a:cubicBezTo>
                    <a:pt x="0" y="20"/>
                    <a:pt x="0" y="11"/>
                    <a:pt x="5" y="6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82" name="Freeform 799"/>
            <p:cNvSpPr/>
            <p:nvPr/>
          </p:nvSpPr>
          <p:spPr bwMode="auto">
            <a:xfrm>
              <a:off x="4296845" y="5209381"/>
              <a:ext cx="89446" cy="89446"/>
            </a:xfrm>
            <a:custGeom>
              <a:avLst/>
              <a:gdLst>
                <a:gd name="T0" fmla="*/ 5 w 30"/>
                <a:gd name="T1" fmla="*/ 5 h 30"/>
                <a:gd name="T2" fmla="*/ 25 w 30"/>
                <a:gd name="T3" fmla="*/ 5 h 30"/>
                <a:gd name="T4" fmla="*/ 25 w 30"/>
                <a:gd name="T5" fmla="*/ 25 h 30"/>
                <a:gd name="T6" fmla="*/ 5 w 30"/>
                <a:gd name="T7" fmla="*/ 25 h 30"/>
                <a:gd name="T8" fmla="*/ 5 w 30"/>
                <a:gd name="T9" fmla="*/ 5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" h="30">
                  <a:moveTo>
                    <a:pt x="5" y="5"/>
                  </a:moveTo>
                  <a:cubicBezTo>
                    <a:pt x="11" y="0"/>
                    <a:pt x="19" y="0"/>
                    <a:pt x="25" y="5"/>
                  </a:cubicBezTo>
                  <a:cubicBezTo>
                    <a:pt x="30" y="11"/>
                    <a:pt x="30" y="20"/>
                    <a:pt x="25" y="25"/>
                  </a:cubicBezTo>
                  <a:cubicBezTo>
                    <a:pt x="19" y="30"/>
                    <a:pt x="11" y="30"/>
                    <a:pt x="5" y="25"/>
                  </a:cubicBezTo>
                  <a:cubicBezTo>
                    <a:pt x="0" y="20"/>
                    <a:pt x="0" y="11"/>
                    <a:pt x="5" y="5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83" name="Freeform 800"/>
            <p:cNvSpPr/>
            <p:nvPr/>
          </p:nvSpPr>
          <p:spPr bwMode="auto">
            <a:xfrm>
              <a:off x="6905306" y="4607858"/>
              <a:ext cx="1404298" cy="1176211"/>
            </a:xfrm>
            <a:custGeom>
              <a:avLst/>
              <a:gdLst>
                <a:gd name="T0" fmla="*/ 80 w 471"/>
                <a:gd name="T1" fmla="*/ 369 h 393"/>
                <a:gd name="T2" fmla="*/ 1 w 471"/>
                <a:gd name="T3" fmla="*/ 393 h 393"/>
                <a:gd name="T4" fmla="*/ 183 w 471"/>
                <a:gd name="T5" fmla="*/ 327 h 393"/>
                <a:gd name="T6" fmla="*/ 255 w 471"/>
                <a:gd name="T7" fmla="*/ 272 h 393"/>
                <a:gd name="T8" fmla="*/ 311 w 471"/>
                <a:gd name="T9" fmla="*/ 202 h 393"/>
                <a:gd name="T10" fmla="*/ 359 w 471"/>
                <a:gd name="T11" fmla="*/ 117 h 393"/>
                <a:gd name="T12" fmla="*/ 402 w 471"/>
                <a:gd name="T13" fmla="*/ 45 h 393"/>
                <a:gd name="T14" fmla="*/ 470 w 471"/>
                <a:gd name="T15" fmla="*/ 0 h 393"/>
                <a:gd name="T16" fmla="*/ 385 w 471"/>
                <a:gd name="T17" fmla="*/ 60 h 393"/>
                <a:gd name="T18" fmla="*/ 340 w 471"/>
                <a:gd name="T19" fmla="*/ 136 h 393"/>
                <a:gd name="T20" fmla="*/ 234 w 471"/>
                <a:gd name="T21" fmla="*/ 277 h 393"/>
                <a:gd name="T22" fmla="*/ 80 w 471"/>
                <a:gd name="T23" fmla="*/ 369 h 3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71" h="393">
                  <a:moveTo>
                    <a:pt x="80" y="369"/>
                  </a:moveTo>
                  <a:cubicBezTo>
                    <a:pt x="33" y="387"/>
                    <a:pt x="0" y="393"/>
                    <a:pt x="1" y="393"/>
                  </a:cubicBezTo>
                  <a:cubicBezTo>
                    <a:pt x="79" y="378"/>
                    <a:pt x="132" y="356"/>
                    <a:pt x="183" y="327"/>
                  </a:cubicBezTo>
                  <a:cubicBezTo>
                    <a:pt x="208" y="312"/>
                    <a:pt x="233" y="293"/>
                    <a:pt x="255" y="272"/>
                  </a:cubicBezTo>
                  <a:cubicBezTo>
                    <a:pt x="277" y="250"/>
                    <a:pt x="295" y="225"/>
                    <a:pt x="311" y="202"/>
                  </a:cubicBezTo>
                  <a:cubicBezTo>
                    <a:pt x="329" y="174"/>
                    <a:pt x="345" y="144"/>
                    <a:pt x="359" y="117"/>
                  </a:cubicBezTo>
                  <a:cubicBezTo>
                    <a:pt x="373" y="89"/>
                    <a:pt x="386" y="64"/>
                    <a:pt x="402" y="45"/>
                  </a:cubicBezTo>
                  <a:cubicBezTo>
                    <a:pt x="434" y="5"/>
                    <a:pt x="471" y="0"/>
                    <a:pt x="470" y="0"/>
                  </a:cubicBezTo>
                  <a:cubicBezTo>
                    <a:pt x="430" y="8"/>
                    <a:pt x="403" y="35"/>
                    <a:pt x="385" y="60"/>
                  </a:cubicBezTo>
                  <a:cubicBezTo>
                    <a:pt x="367" y="86"/>
                    <a:pt x="354" y="111"/>
                    <a:pt x="340" y="136"/>
                  </a:cubicBezTo>
                  <a:cubicBezTo>
                    <a:pt x="310" y="186"/>
                    <a:pt x="275" y="241"/>
                    <a:pt x="234" y="277"/>
                  </a:cubicBezTo>
                  <a:cubicBezTo>
                    <a:pt x="185" y="321"/>
                    <a:pt x="126" y="352"/>
                    <a:pt x="80" y="369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84" name="Freeform 801"/>
            <p:cNvSpPr/>
            <p:nvPr/>
          </p:nvSpPr>
          <p:spPr bwMode="auto">
            <a:xfrm>
              <a:off x="8005488" y="4541892"/>
              <a:ext cx="886631" cy="792713"/>
            </a:xfrm>
            <a:custGeom>
              <a:avLst/>
              <a:gdLst>
                <a:gd name="T0" fmla="*/ 126 w 297"/>
                <a:gd name="T1" fmla="*/ 204 h 265"/>
                <a:gd name="T2" fmla="*/ 97 w 297"/>
                <a:gd name="T3" fmla="*/ 213 h 265"/>
                <a:gd name="T4" fmla="*/ 70 w 297"/>
                <a:gd name="T5" fmla="*/ 192 h 265"/>
                <a:gd name="T6" fmla="*/ 76 w 297"/>
                <a:gd name="T7" fmla="*/ 148 h 265"/>
                <a:gd name="T8" fmla="*/ 127 w 297"/>
                <a:gd name="T9" fmla="*/ 132 h 265"/>
                <a:gd name="T10" fmla="*/ 168 w 297"/>
                <a:gd name="T11" fmla="*/ 175 h 265"/>
                <a:gd name="T12" fmla="*/ 151 w 297"/>
                <a:gd name="T13" fmla="*/ 236 h 265"/>
                <a:gd name="T14" fmla="*/ 89 w 297"/>
                <a:gd name="T15" fmla="*/ 259 h 265"/>
                <a:gd name="T16" fmla="*/ 12 w 297"/>
                <a:gd name="T17" fmla="*/ 162 h 265"/>
                <a:gd name="T18" fmla="*/ 74 w 297"/>
                <a:gd name="T19" fmla="*/ 58 h 265"/>
                <a:gd name="T20" fmla="*/ 157 w 297"/>
                <a:gd name="T21" fmla="*/ 16 h 265"/>
                <a:gd name="T22" fmla="*/ 204 w 297"/>
                <a:gd name="T23" fmla="*/ 10 h 265"/>
                <a:gd name="T24" fmla="*/ 296 w 297"/>
                <a:gd name="T25" fmla="*/ 18 h 265"/>
                <a:gd name="T26" fmla="*/ 203 w 297"/>
                <a:gd name="T27" fmla="*/ 1 h 265"/>
                <a:gd name="T28" fmla="*/ 155 w 297"/>
                <a:gd name="T29" fmla="*/ 7 h 265"/>
                <a:gd name="T30" fmla="*/ 68 w 297"/>
                <a:gd name="T31" fmla="*/ 52 h 265"/>
                <a:gd name="T32" fmla="*/ 28 w 297"/>
                <a:gd name="T33" fmla="*/ 99 h 265"/>
                <a:gd name="T34" fmla="*/ 5 w 297"/>
                <a:gd name="T35" fmla="*/ 162 h 265"/>
                <a:gd name="T36" fmla="*/ 88 w 297"/>
                <a:gd name="T37" fmla="*/ 264 h 265"/>
                <a:gd name="T38" fmla="*/ 154 w 297"/>
                <a:gd name="T39" fmla="*/ 238 h 265"/>
                <a:gd name="T40" fmla="*/ 171 w 297"/>
                <a:gd name="T41" fmla="*/ 174 h 265"/>
                <a:gd name="T42" fmla="*/ 127 w 297"/>
                <a:gd name="T43" fmla="*/ 130 h 265"/>
                <a:gd name="T44" fmla="*/ 75 w 297"/>
                <a:gd name="T45" fmla="*/ 147 h 265"/>
                <a:gd name="T46" fmla="*/ 69 w 297"/>
                <a:gd name="T47" fmla="*/ 192 h 265"/>
                <a:gd name="T48" fmla="*/ 97 w 297"/>
                <a:gd name="T49" fmla="*/ 214 h 265"/>
                <a:gd name="T50" fmla="*/ 126 w 297"/>
                <a:gd name="T51" fmla="*/ 204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297" h="265">
                  <a:moveTo>
                    <a:pt x="126" y="204"/>
                  </a:moveTo>
                  <a:cubicBezTo>
                    <a:pt x="126" y="202"/>
                    <a:pt x="118" y="215"/>
                    <a:pt x="97" y="213"/>
                  </a:cubicBezTo>
                  <a:cubicBezTo>
                    <a:pt x="87" y="212"/>
                    <a:pt x="76" y="204"/>
                    <a:pt x="70" y="192"/>
                  </a:cubicBezTo>
                  <a:cubicBezTo>
                    <a:pt x="64" y="179"/>
                    <a:pt x="65" y="161"/>
                    <a:pt x="76" y="148"/>
                  </a:cubicBezTo>
                  <a:cubicBezTo>
                    <a:pt x="88" y="135"/>
                    <a:pt x="108" y="127"/>
                    <a:pt x="127" y="132"/>
                  </a:cubicBezTo>
                  <a:cubicBezTo>
                    <a:pt x="146" y="136"/>
                    <a:pt x="163" y="154"/>
                    <a:pt x="168" y="175"/>
                  </a:cubicBezTo>
                  <a:cubicBezTo>
                    <a:pt x="174" y="195"/>
                    <a:pt x="167" y="220"/>
                    <a:pt x="151" y="236"/>
                  </a:cubicBezTo>
                  <a:cubicBezTo>
                    <a:pt x="136" y="252"/>
                    <a:pt x="112" y="261"/>
                    <a:pt x="89" y="259"/>
                  </a:cubicBezTo>
                  <a:cubicBezTo>
                    <a:pt x="41" y="256"/>
                    <a:pt x="7" y="207"/>
                    <a:pt x="12" y="162"/>
                  </a:cubicBezTo>
                  <a:cubicBezTo>
                    <a:pt x="14" y="117"/>
                    <a:pt x="46" y="83"/>
                    <a:pt x="74" y="58"/>
                  </a:cubicBezTo>
                  <a:cubicBezTo>
                    <a:pt x="102" y="34"/>
                    <a:pt x="133" y="21"/>
                    <a:pt x="157" y="16"/>
                  </a:cubicBezTo>
                  <a:cubicBezTo>
                    <a:pt x="180" y="10"/>
                    <a:pt x="197" y="11"/>
                    <a:pt x="204" y="10"/>
                  </a:cubicBezTo>
                  <a:cubicBezTo>
                    <a:pt x="254" y="10"/>
                    <a:pt x="295" y="21"/>
                    <a:pt x="296" y="18"/>
                  </a:cubicBezTo>
                  <a:cubicBezTo>
                    <a:pt x="297" y="16"/>
                    <a:pt x="256" y="0"/>
                    <a:pt x="203" y="1"/>
                  </a:cubicBezTo>
                  <a:cubicBezTo>
                    <a:pt x="197" y="1"/>
                    <a:pt x="180" y="1"/>
                    <a:pt x="155" y="7"/>
                  </a:cubicBezTo>
                  <a:cubicBezTo>
                    <a:pt x="130" y="13"/>
                    <a:pt x="98" y="27"/>
                    <a:pt x="68" y="52"/>
                  </a:cubicBezTo>
                  <a:cubicBezTo>
                    <a:pt x="54" y="65"/>
                    <a:pt x="40" y="81"/>
                    <a:pt x="28" y="99"/>
                  </a:cubicBezTo>
                  <a:cubicBezTo>
                    <a:pt x="15" y="116"/>
                    <a:pt x="7" y="139"/>
                    <a:pt x="5" y="162"/>
                  </a:cubicBezTo>
                  <a:cubicBezTo>
                    <a:pt x="0" y="209"/>
                    <a:pt x="38" y="261"/>
                    <a:pt x="88" y="264"/>
                  </a:cubicBezTo>
                  <a:cubicBezTo>
                    <a:pt x="113" y="265"/>
                    <a:pt x="138" y="255"/>
                    <a:pt x="154" y="238"/>
                  </a:cubicBezTo>
                  <a:cubicBezTo>
                    <a:pt x="171" y="221"/>
                    <a:pt x="177" y="195"/>
                    <a:pt x="171" y="174"/>
                  </a:cubicBezTo>
                  <a:cubicBezTo>
                    <a:pt x="165" y="152"/>
                    <a:pt x="148" y="134"/>
                    <a:pt x="127" y="130"/>
                  </a:cubicBezTo>
                  <a:cubicBezTo>
                    <a:pt x="107" y="125"/>
                    <a:pt x="87" y="133"/>
                    <a:pt x="75" y="147"/>
                  </a:cubicBezTo>
                  <a:cubicBezTo>
                    <a:pt x="64" y="160"/>
                    <a:pt x="63" y="179"/>
                    <a:pt x="69" y="192"/>
                  </a:cubicBezTo>
                  <a:cubicBezTo>
                    <a:pt x="75" y="205"/>
                    <a:pt x="87" y="213"/>
                    <a:pt x="97" y="214"/>
                  </a:cubicBezTo>
                  <a:cubicBezTo>
                    <a:pt x="119" y="215"/>
                    <a:pt x="126" y="202"/>
                    <a:pt x="126" y="204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85" name="Freeform 802"/>
            <p:cNvSpPr/>
            <p:nvPr/>
          </p:nvSpPr>
          <p:spPr bwMode="auto">
            <a:xfrm>
              <a:off x="7254144" y="5110990"/>
              <a:ext cx="1058814" cy="637301"/>
            </a:xfrm>
            <a:custGeom>
              <a:avLst/>
              <a:gdLst>
                <a:gd name="T0" fmla="*/ 1 w 355"/>
                <a:gd name="T1" fmla="*/ 213 h 213"/>
                <a:gd name="T2" fmla="*/ 168 w 355"/>
                <a:gd name="T3" fmla="*/ 95 h 213"/>
                <a:gd name="T4" fmla="*/ 217 w 355"/>
                <a:gd name="T5" fmla="*/ 35 h 213"/>
                <a:gd name="T6" fmla="*/ 238 w 355"/>
                <a:gd name="T7" fmla="*/ 5 h 213"/>
                <a:gd name="T8" fmla="*/ 239 w 355"/>
                <a:gd name="T9" fmla="*/ 4 h 213"/>
                <a:gd name="T10" fmla="*/ 239 w 355"/>
                <a:gd name="T11" fmla="*/ 4 h 213"/>
                <a:gd name="T12" fmla="*/ 239 w 355"/>
                <a:gd name="T13" fmla="*/ 3 h 213"/>
                <a:gd name="T14" fmla="*/ 235 w 355"/>
                <a:gd name="T15" fmla="*/ 2 h 213"/>
                <a:gd name="T16" fmla="*/ 235 w 355"/>
                <a:gd name="T17" fmla="*/ 3 h 213"/>
                <a:gd name="T18" fmla="*/ 235 w 355"/>
                <a:gd name="T19" fmla="*/ 5 h 213"/>
                <a:gd name="T20" fmla="*/ 237 w 355"/>
                <a:gd name="T21" fmla="*/ 9 h 213"/>
                <a:gd name="T22" fmla="*/ 239 w 355"/>
                <a:gd name="T23" fmla="*/ 17 h 213"/>
                <a:gd name="T24" fmla="*/ 246 w 355"/>
                <a:gd name="T25" fmla="*/ 32 h 213"/>
                <a:gd name="T26" fmla="*/ 303 w 355"/>
                <a:gd name="T27" fmla="*/ 88 h 213"/>
                <a:gd name="T28" fmla="*/ 354 w 355"/>
                <a:gd name="T29" fmla="*/ 91 h 213"/>
                <a:gd name="T30" fmla="*/ 305 w 355"/>
                <a:gd name="T31" fmla="*/ 82 h 213"/>
                <a:gd name="T32" fmla="*/ 251 w 355"/>
                <a:gd name="T33" fmla="*/ 30 h 213"/>
                <a:gd name="T34" fmla="*/ 244 w 355"/>
                <a:gd name="T35" fmla="*/ 15 h 213"/>
                <a:gd name="T36" fmla="*/ 242 w 355"/>
                <a:gd name="T37" fmla="*/ 7 h 213"/>
                <a:gd name="T38" fmla="*/ 240 w 355"/>
                <a:gd name="T39" fmla="*/ 3 h 213"/>
                <a:gd name="T40" fmla="*/ 240 w 355"/>
                <a:gd name="T41" fmla="*/ 1 h 213"/>
                <a:gd name="T42" fmla="*/ 240 w 355"/>
                <a:gd name="T43" fmla="*/ 1 h 213"/>
                <a:gd name="T44" fmla="*/ 235 w 355"/>
                <a:gd name="T45" fmla="*/ 0 h 213"/>
                <a:gd name="T46" fmla="*/ 235 w 355"/>
                <a:gd name="T47" fmla="*/ 0 h 213"/>
                <a:gd name="T48" fmla="*/ 235 w 355"/>
                <a:gd name="T49" fmla="*/ 1 h 213"/>
                <a:gd name="T50" fmla="*/ 234 w 355"/>
                <a:gd name="T51" fmla="*/ 2 h 213"/>
                <a:gd name="T52" fmla="*/ 213 w 355"/>
                <a:gd name="T53" fmla="*/ 32 h 213"/>
                <a:gd name="T54" fmla="*/ 166 w 355"/>
                <a:gd name="T55" fmla="*/ 93 h 213"/>
                <a:gd name="T56" fmla="*/ 1 w 355"/>
                <a:gd name="T57" fmla="*/ 213 h 2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355" h="213">
                  <a:moveTo>
                    <a:pt x="1" y="213"/>
                  </a:moveTo>
                  <a:cubicBezTo>
                    <a:pt x="0" y="212"/>
                    <a:pt x="98" y="175"/>
                    <a:pt x="168" y="95"/>
                  </a:cubicBezTo>
                  <a:cubicBezTo>
                    <a:pt x="186" y="76"/>
                    <a:pt x="202" y="55"/>
                    <a:pt x="217" y="35"/>
                  </a:cubicBezTo>
                  <a:cubicBezTo>
                    <a:pt x="225" y="25"/>
                    <a:pt x="232" y="14"/>
                    <a:pt x="238" y="5"/>
                  </a:cubicBezTo>
                  <a:cubicBezTo>
                    <a:pt x="239" y="4"/>
                    <a:pt x="239" y="4"/>
                    <a:pt x="239" y="4"/>
                  </a:cubicBezTo>
                  <a:cubicBezTo>
                    <a:pt x="239" y="4"/>
                    <a:pt x="239" y="4"/>
                    <a:pt x="239" y="4"/>
                  </a:cubicBezTo>
                  <a:cubicBezTo>
                    <a:pt x="239" y="3"/>
                    <a:pt x="239" y="3"/>
                    <a:pt x="239" y="3"/>
                  </a:cubicBezTo>
                  <a:cubicBezTo>
                    <a:pt x="230" y="2"/>
                    <a:pt x="237" y="3"/>
                    <a:pt x="235" y="2"/>
                  </a:cubicBezTo>
                  <a:cubicBezTo>
                    <a:pt x="235" y="3"/>
                    <a:pt x="235" y="3"/>
                    <a:pt x="235" y="3"/>
                  </a:cubicBezTo>
                  <a:cubicBezTo>
                    <a:pt x="235" y="5"/>
                    <a:pt x="235" y="5"/>
                    <a:pt x="235" y="5"/>
                  </a:cubicBezTo>
                  <a:cubicBezTo>
                    <a:pt x="237" y="9"/>
                    <a:pt x="237" y="9"/>
                    <a:pt x="237" y="9"/>
                  </a:cubicBezTo>
                  <a:cubicBezTo>
                    <a:pt x="237" y="12"/>
                    <a:pt x="238" y="14"/>
                    <a:pt x="239" y="17"/>
                  </a:cubicBezTo>
                  <a:cubicBezTo>
                    <a:pt x="241" y="23"/>
                    <a:pt x="244" y="27"/>
                    <a:pt x="246" y="32"/>
                  </a:cubicBezTo>
                  <a:cubicBezTo>
                    <a:pt x="264" y="72"/>
                    <a:pt x="297" y="86"/>
                    <a:pt x="303" y="88"/>
                  </a:cubicBezTo>
                  <a:cubicBezTo>
                    <a:pt x="331" y="98"/>
                    <a:pt x="355" y="93"/>
                    <a:pt x="354" y="91"/>
                  </a:cubicBezTo>
                  <a:cubicBezTo>
                    <a:pt x="354" y="89"/>
                    <a:pt x="331" y="91"/>
                    <a:pt x="305" y="82"/>
                  </a:cubicBezTo>
                  <a:cubicBezTo>
                    <a:pt x="299" y="80"/>
                    <a:pt x="269" y="68"/>
                    <a:pt x="251" y="30"/>
                  </a:cubicBezTo>
                  <a:cubicBezTo>
                    <a:pt x="249" y="25"/>
                    <a:pt x="246" y="20"/>
                    <a:pt x="244" y="15"/>
                  </a:cubicBezTo>
                  <a:cubicBezTo>
                    <a:pt x="244" y="12"/>
                    <a:pt x="243" y="10"/>
                    <a:pt x="242" y="7"/>
                  </a:cubicBezTo>
                  <a:cubicBezTo>
                    <a:pt x="240" y="3"/>
                    <a:pt x="240" y="3"/>
                    <a:pt x="240" y="3"/>
                  </a:cubicBezTo>
                  <a:cubicBezTo>
                    <a:pt x="240" y="1"/>
                    <a:pt x="240" y="1"/>
                    <a:pt x="240" y="1"/>
                  </a:cubicBezTo>
                  <a:cubicBezTo>
                    <a:pt x="240" y="1"/>
                    <a:pt x="240" y="1"/>
                    <a:pt x="240" y="1"/>
                  </a:cubicBezTo>
                  <a:cubicBezTo>
                    <a:pt x="237" y="1"/>
                    <a:pt x="244" y="2"/>
                    <a:pt x="235" y="0"/>
                  </a:cubicBezTo>
                  <a:cubicBezTo>
                    <a:pt x="235" y="0"/>
                    <a:pt x="235" y="0"/>
                    <a:pt x="235" y="0"/>
                  </a:cubicBezTo>
                  <a:cubicBezTo>
                    <a:pt x="235" y="1"/>
                    <a:pt x="235" y="1"/>
                    <a:pt x="235" y="1"/>
                  </a:cubicBezTo>
                  <a:cubicBezTo>
                    <a:pt x="234" y="2"/>
                    <a:pt x="234" y="2"/>
                    <a:pt x="234" y="2"/>
                  </a:cubicBezTo>
                  <a:cubicBezTo>
                    <a:pt x="227" y="12"/>
                    <a:pt x="220" y="22"/>
                    <a:pt x="213" y="32"/>
                  </a:cubicBezTo>
                  <a:cubicBezTo>
                    <a:pt x="199" y="52"/>
                    <a:pt x="183" y="73"/>
                    <a:pt x="166" y="93"/>
                  </a:cubicBezTo>
                  <a:cubicBezTo>
                    <a:pt x="98" y="174"/>
                    <a:pt x="0" y="212"/>
                    <a:pt x="1" y="213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86" name="Freeform 803"/>
            <p:cNvSpPr/>
            <p:nvPr/>
          </p:nvSpPr>
          <p:spPr bwMode="auto">
            <a:xfrm>
              <a:off x="7572794" y="5254103"/>
              <a:ext cx="555681" cy="346602"/>
            </a:xfrm>
            <a:custGeom>
              <a:avLst/>
              <a:gdLst>
                <a:gd name="T0" fmla="*/ 1 w 186"/>
                <a:gd name="T1" fmla="*/ 116 h 116"/>
                <a:gd name="T2" fmla="*/ 88 w 186"/>
                <a:gd name="T3" fmla="*/ 52 h 116"/>
                <a:gd name="T4" fmla="*/ 114 w 186"/>
                <a:gd name="T5" fmla="*/ 19 h 116"/>
                <a:gd name="T6" fmla="*/ 124 w 186"/>
                <a:gd name="T7" fmla="*/ 3 h 116"/>
                <a:gd name="T8" fmla="*/ 125 w 186"/>
                <a:gd name="T9" fmla="*/ 3 h 116"/>
                <a:gd name="T10" fmla="*/ 125 w 186"/>
                <a:gd name="T11" fmla="*/ 2 h 116"/>
                <a:gd name="T12" fmla="*/ 125 w 186"/>
                <a:gd name="T13" fmla="*/ 2 h 116"/>
                <a:gd name="T14" fmla="*/ 121 w 186"/>
                <a:gd name="T15" fmla="*/ 2 h 116"/>
                <a:gd name="T16" fmla="*/ 121 w 186"/>
                <a:gd name="T17" fmla="*/ 2 h 116"/>
                <a:gd name="T18" fmla="*/ 121 w 186"/>
                <a:gd name="T19" fmla="*/ 3 h 116"/>
                <a:gd name="T20" fmla="*/ 122 w 186"/>
                <a:gd name="T21" fmla="*/ 5 h 116"/>
                <a:gd name="T22" fmla="*/ 124 w 186"/>
                <a:gd name="T23" fmla="*/ 10 h 116"/>
                <a:gd name="T24" fmla="*/ 127 w 186"/>
                <a:gd name="T25" fmla="*/ 18 h 116"/>
                <a:gd name="T26" fmla="*/ 158 w 186"/>
                <a:gd name="T27" fmla="*/ 47 h 116"/>
                <a:gd name="T28" fmla="*/ 186 w 186"/>
                <a:gd name="T29" fmla="*/ 47 h 116"/>
                <a:gd name="T30" fmla="*/ 160 w 186"/>
                <a:gd name="T31" fmla="*/ 41 h 116"/>
                <a:gd name="T32" fmla="*/ 132 w 186"/>
                <a:gd name="T33" fmla="*/ 15 h 116"/>
                <a:gd name="T34" fmla="*/ 128 w 186"/>
                <a:gd name="T35" fmla="*/ 8 h 116"/>
                <a:gd name="T36" fmla="*/ 126 w 186"/>
                <a:gd name="T37" fmla="*/ 4 h 116"/>
                <a:gd name="T38" fmla="*/ 126 w 186"/>
                <a:gd name="T39" fmla="*/ 2 h 116"/>
                <a:gd name="T40" fmla="*/ 125 w 186"/>
                <a:gd name="T41" fmla="*/ 0 h 116"/>
                <a:gd name="T42" fmla="*/ 125 w 186"/>
                <a:gd name="T43" fmla="*/ 0 h 116"/>
                <a:gd name="T44" fmla="*/ 121 w 186"/>
                <a:gd name="T45" fmla="*/ 0 h 116"/>
                <a:gd name="T46" fmla="*/ 121 w 186"/>
                <a:gd name="T47" fmla="*/ 0 h 116"/>
                <a:gd name="T48" fmla="*/ 121 w 186"/>
                <a:gd name="T49" fmla="*/ 0 h 116"/>
                <a:gd name="T50" fmla="*/ 121 w 186"/>
                <a:gd name="T51" fmla="*/ 1 h 116"/>
                <a:gd name="T52" fmla="*/ 110 w 186"/>
                <a:gd name="T53" fmla="*/ 17 h 116"/>
                <a:gd name="T54" fmla="*/ 86 w 186"/>
                <a:gd name="T55" fmla="*/ 50 h 116"/>
                <a:gd name="T56" fmla="*/ 1 w 186"/>
                <a:gd name="T57" fmla="*/ 116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86" h="116">
                  <a:moveTo>
                    <a:pt x="1" y="116"/>
                  </a:moveTo>
                  <a:cubicBezTo>
                    <a:pt x="0" y="115"/>
                    <a:pt x="52" y="95"/>
                    <a:pt x="88" y="52"/>
                  </a:cubicBezTo>
                  <a:cubicBezTo>
                    <a:pt x="98" y="41"/>
                    <a:pt x="106" y="30"/>
                    <a:pt x="114" y="19"/>
                  </a:cubicBezTo>
                  <a:cubicBezTo>
                    <a:pt x="118" y="14"/>
                    <a:pt x="121" y="9"/>
                    <a:pt x="124" y="3"/>
                  </a:cubicBezTo>
                  <a:cubicBezTo>
                    <a:pt x="125" y="3"/>
                    <a:pt x="125" y="3"/>
                    <a:pt x="125" y="3"/>
                  </a:cubicBezTo>
                  <a:cubicBezTo>
                    <a:pt x="125" y="2"/>
                    <a:pt x="125" y="2"/>
                    <a:pt x="125" y="2"/>
                  </a:cubicBezTo>
                  <a:cubicBezTo>
                    <a:pt x="125" y="2"/>
                    <a:pt x="125" y="2"/>
                    <a:pt x="125" y="2"/>
                  </a:cubicBezTo>
                  <a:cubicBezTo>
                    <a:pt x="117" y="1"/>
                    <a:pt x="123" y="2"/>
                    <a:pt x="121" y="2"/>
                  </a:cubicBezTo>
                  <a:cubicBezTo>
                    <a:pt x="121" y="2"/>
                    <a:pt x="121" y="2"/>
                    <a:pt x="121" y="2"/>
                  </a:cubicBezTo>
                  <a:cubicBezTo>
                    <a:pt x="121" y="3"/>
                    <a:pt x="121" y="3"/>
                    <a:pt x="121" y="3"/>
                  </a:cubicBezTo>
                  <a:cubicBezTo>
                    <a:pt x="122" y="5"/>
                    <a:pt x="122" y="5"/>
                    <a:pt x="122" y="5"/>
                  </a:cubicBezTo>
                  <a:cubicBezTo>
                    <a:pt x="122" y="7"/>
                    <a:pt x="123" y="8"/>
                    <a:pt x="124" y="10"/>
                  </a:cubicBezTo>
                  <a:cubicBezTo>
                    <a:pt x="124" y="13"/>
                    <a:pt x="126" y="15"/>
                    <a:pt x="127" y="18"/>
                  </a:cubicBezTo>
                  <a:cubicBezTo>
                    <a:pt x="137" y="39"/>
                    <a:pt x="155" y="46"/>
                    <a:pt x="158" y="47"/>
                  </a:cubicBezTo>
                  <a:cubicBezTo>
                    <a:pt x="174" y="53"/>
                    <a:pt x="186" y="49"/>
                    <a:pt x="186" y="47"/>
                  </a:cubicBezTo>
                  <a:cubicBezTo>
                    <a:pt x="186" y="45"/>
                    <a:pt x="174" y="46"/>
                    <a:pt x="160" y="41"/>
                  </a:cubicBezTo>
                  <a:cubicBezTo>
                    <a:pt x="158" y="41"/>
                    <a:pt x="142" y="35"/>
                    <a:pt x="132" y="15"/>
                  </a:cubicBezTo>
                  <a:cubicBezTo>
                    <a:pt x="130" y="13"/>
                    <a:pt x="129" y="11"/>
                    <a:pt x="128" y="8"/>
                  </a:cubicBezTo>
                  <a:cubicBezTo>
                    <a:pt x="128" y="7"/>
                    <a:pt x="127" y="5"/>
                    <a:pt x="126" y="4"/>
                  </a:cubicBezTo>
                  <a:cubicBezTo>
                    <a:pt x="126" y="2"/>
                    <a:pt x="126" y="2"/>
                    <a:pt x="126" y="2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4" y="0"/>
                    <a:pt x="130" y="1"/>
                    <a:pt x="121" y="0"/>
                  </a:cubicBezTo>
                  <a:cubicBezTo>
                    <a:pt x="121" y="0"/>
                    <a:pt x="121" y="0"/>
                    <a:pt x="121" y="0"/>
                  </a:cubicBezTo>
                  <a:cubicBezTo>
                    <a:pt x="121" y="0"/>
                    <a:pt x="121" y="0"/>
                    <a:pt x="121" y="0"/>
                  </a:cubicBezTo>
                  <a:cubicBezTo>
                    <a:pt x="121" y="1"/>
                    <a:pt x="121" y="1"/>
                    <a:pt x="121" y="1"/>
                  </a:cubicBezTo>
                  <a:cubicBezTo>
                    <a:pt x="117" y="6"/>
                    <a:pt x="114" y="11"/>
                    <a:pt x="110" y="17"/>
                  </a:cubicBezTo>
                  <a:cubicBezTo>
                    <a:pt x="103" y="28"/>
                    <a:pt x="95" y="39"/>
                    <a:pt x="86" y="50"/>
                  </a:cubicBezTo>
                  <a:cubicBezTo>
                    <a:pt x="51" y="93"/>
                    <a:pt x="0" y="115"/>
                    <a:pt x="1" y="116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87" name="Freeform 804"/>
            <p:cNvSpPr/>
            <p:nvPr/>
          </p:nvSpPr>
          <p:spPr bwMode="auto">
            <a:xfrm>
              <a:off x="8175435" y="4598914"/>
              <a:ext cx="453937" cy="239267"/>
            </a:xfrm>
            <a:custGeom>
              <a:avLst/>
              <a:gdLst>
                <a:gd name="T0" fmla="*/ 0 w 152"/>
                <a:gd name="T1" fmla="*/ 80 h 80"/>
                <a:gd name="T2" fmla="*/ 58 w 152"/>
                <a:gd name="T3" fmla="*/ 34 h 80"/>
                <a:gd name="T4" fmla="*/ 134 w 152"/>
                <a:gd name="T5" fmla="*/ 8 h 80"/>
                <a:gd name="T6" fmla="*/ 151 w 152"/>
                <a:gd name="T7" fmla="*/ 4 h 80"/>
                <a:gd name="T8" fmla="*/ 133 w 152"/>
                <a:gd name="T9" fmla="*/ 2 h 80"/>
                <a:gd name="T10" fmla="*/ 56 w 152"/>
                <a:gd name="T11" fmla="*/ 31 h 80"/>
                <a:gd name="T12" fmla="*/ 0 w 152"/>
                <a:gd name="T13" fmla="*/ 8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2" h="80">
                  <a:moveTo>
                    <a:pt x="0" y="80"/>
                  </a:moveTo>
                  <a:cubicBezTo>
                    <a:pt x="0" y="80"/>
                    <a:pt x="24" y="51"/>
                    <a:pt x="58" y="34"/>
                  </a:cubicBezTo>
                  <a:cubicBezTo>
                    <a:pt x="90" y="16"/>
                    <a:pt x="129" y="8"/>
                    <a:pt x="134" y="8"/>
                  </a:cubicBezTo>
                  <a:cubicBezTo>
                    <a:pt x="143" y="7"/>
                    <a:pt x="151" y="6"/>
                    <a:pt x="151" y="4"/>
                  </a:cubicBezTo>
                  <a:cubicBezTo>
                    <a:pt x="152" y="2"/>
                    <a:pt x="143" y="0"/>
                    <a:pt x="133" y="2"/>
                  </a:cubicBezTo>
                  <a:cubicBezTo>
                    <a:pt x="127" y="1"/>
                    <a:pt x="88" y="11"/>
                    <a:pt x="56" y="31"/>
                  </a:cubicBezTo>
                  <a:cubicBezTo>
                    <a:pt x="23" y="50"/>
                    <a:pt x="0" y="80"/>
                    <a:pt x="0" y="80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88" name="Freeform 805"/>
            <p:cNvSpPr/>
            <p:nvPr/>
          </p:nvSpPr>
          <p:spPr bwMode="auto">
            <a:xfrm>
              <a:off x="8453834" y="4638046"/>
              <a:ext cx="148703" cy="51431"/>
            </a:xfrm>
            <a:custGeom>
              <a:avLst/>
              <a:gdLst>
                <a:gd name="T0" fmla="*/ 0 w 50"/>
                <a:gd name="T1" fmla="*/ 17 h 17"/>
                <a:gd name="T2" fmla="*/ 21 w 50"/>
                <a:gd name="T3" fmla="*/ 9 h 17"/>
                <a:gd name="T4" fmla="*/ 45 w 50"/>
                <a:gd name="T5" fmla="*/ 6 h 17"/>
                <a:gd name="T6" fmla="*/ 50 w 50"/>
                <a:gd name="T7" fmla="*/ 3 h 17"/>
                <a:gd name="T8" fmla="*/ 44 w 50"/>
                <a:gd name="T9" fmla="*/ 0 h 17"/>
                <a:gd name="T10" fmla="*/ 20 w 50"/>
                <a:gd name="T11" fmla="*/ 6 h 17"/>
                <a:gd name="T12" fmla="*/ 0 w 50"/>
                <a:gd name="T13" fmla="*/ 17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0" h="17">
                  <a:moveTo>
                    <a:pt x="0" y="17"/>
                  </a:moveTo>
                  <a:cubicBezTo>
                    <a:pt x="0" y="17"/>
                    <a:pt x="10" y="12"/>
                    <a:pt x="21" y="9"/>
                  </a:cubicBezTo>
                  <a:cubicBezTo>
                    <a:pt x="32" y="6"/>
                    <a:pt x="43" y="6"/>
                    <a:pt x="45" y="6"/>
                  </a:cubicBezTo>
                  <a:cubicBezTo>
                    <a:pt x="47" y="6"/>
                    <a:pt x="50" y="5"/>
                    <a:pt x="50" y="3"/>
                  </a:cubicBezTo>
                  <a:cubicBezTo>
                    <a:pt x="50" y="1"/>
                    <a:pt x="47" y="0"/>
                    <a:pt x="44" y="0"/>
                  </a:cubicBezTo>
                  <a:cubicBezTo>
                    <a:pt x="43" y="0"/>
                    <a:pt x="30" y="2"/>
                    <a:pt x="20" y="6"/>
                  </a:cubicBezTo>
                  <a:cubicBezTo>
                    <a:pt x="9" y="10"/>
                    <a:pt x="0" y="17"/>
                    <a:pt x="0" y="17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89" name="Freeform 806"/>
            <p:cNvSpPr/>
            <p:nvPr/>
          </p:nvSpPr>
          <p:spPr bwMode="auto">
            <a:xfrm>
              <a:off x="8480668" y="4668234"/>
              <a:ext cx="100626" cy="41369"/>
            </a:xfrm>
            <a:custGeom>
              <a:avLst/>
              <a:gdLst>
                <a:gd name="T0" fmla="*/ 0 w 34"/>
                <a:gd name="T1" fmla="*/ 14 h 14"/>
                <a:gd name="T2" fmla="*/ 30 w 34"/>
                <a:gd name="T3" fmla="*/ 7 h 14"/>
                <a:gd name="T4" fmla="*/ 33 w 34"/>
                <a:gd name="T5" fmla="*/ 4 h 14"/>
                <a:gd name="T6" fmla="*/ 29 w 34"/>
                <a:gd name="T7" fmla="*/ 1 h 14"/>
                <a:gd name="T8" fmla="*/ 0 w 34"/>
                <a:gd name="T9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" h="14">
                  <a:moveTo>
                    <a:pt x="0" y="14"/>
                  </a:moveTo>
                  <a:cubicBezTo>
                    <a:pt x="0" y="13"/>
                    <a:pt x="28" y="6"/>
                    <a:pt x="30" y="7"/>
                  </a:cubicBezTo>
                  <a:cubicBezTo>
                    <a:pt x="32" y="7"/>
                    <a:pt x="34" y="6"/>
                    <a:pt x="33" y="4"/>
                  </a:cubicBezTo>
                  <a:cubicBezTo>
                    <a:pt x="33" y="2"/>
                    <a:pt x="31" y="1"/>
                    <a:pt x="29" y="1"/>
                  </a:cubicBezTo>
                  <a:cubicBezTo>
                    <a:pt x="26" y="0"/>
                    <a:pt x="0" y="13"/>
                    <a:pt x="0" y="14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90" name="Freeform 807"/>
            <p:cNvSpPr/>
            <p:nvPr/>
          </p:nvSpPr>
          <p:spPr bwMode="auto">
            <a:xfrm>
              <a:off x="8599184" y="4602268"/>
              <a:ext cx="319768" cy="191190"/>
            </a:xfrm>
            <a:custGeom>
              <a:avLst/>
              <a:gdLst>
                <a:gd name="T0" fmla="*/ 24 w 107"/>
                <a:gd name="T1" fmla="*/ 43 h 64"/>
                <a:gd name="T2" fmla="*/ 21 w 107"/>
                <a:gd name="T3" fmla="*/ 35 h 64"/>
                <a:gd name="T4" fmla="*/ 38 w 107"/>
                <a:gd name="T5" fmla="*/ 25 h 64"/>
                <a:gd name="T6" fmla="*/ 44 w 107"/>
                <a:gd name="T7" fmla="*/ 50 h 64"/>
                <a:gd name="T8" fmla="*/ 14 w 107"/>
                <a:gd name="T9" fmla="*/ 50 h 64"/>
                <a:gd name="T10" fmla="*/ 13 w 107"/>
                <a:gd name="T11" fmla="*/ 18 h 64"/>
                <a:gd name="T12" fmla="*/ 42 w 107"/>
                <a:gd name="T13" fmla="*/ 9 h 64"/>
                <a:gd name="T14" fmla="*/ 81 w 107"/>
                <a:gd name="T15" fmla="*/ 14 h 64"/>
                <a:gd name="T16" fmla="*/ 106 w 107"/>
                <a:gd name="T17" fmla="*/ 6 h 64"/>
                <a:gd name="T18" fmla="*/ 81 w 107"/>
                <a:gd name="T19" fmla="*/ 5 h 64"/>
                <a:gd name="T20" fmla="*/ 43 w 107"/>
                <a:gd name="T21" fmla="*/ 1 h 64"/>
                <a:gd name="T22" fmla="*/ 9 w 107"/>
                <a:gd name="T23" fmla="*/ 14 h 64"/>
                <a:gd name="T24" fmla="*/ 11 w 107"/>
                <a:gd name="T25" fmla="*/ 53 h 64"/>
                <a:gd name="T26" fmla="*/ 47 w 107"/>
                <a:gd name="T27" fmla="*/ 51 h 64"/>
                <a:gd name="T28" fmla="*/ 38 w 107"/>
                <a:gd name="T29" fmla="*/ 23 h 64"/>
                <a:gd name="T30" fmla="*/ 21 w 107"/>
                <a:gd name="T31" fmla="*/ 35 h 64"/>
                <a:gd name="T32" fmla="*/ 24 w 107"/>
                <a:gd name="T33" fmla="*/ 43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07" h="64">
                  <a:moveTo>
                    <a:pt x="24" y="43"/>
                  </a:moveTo>
                  <a:cubicBezTo>
                    <a:pt x="24" y="43"/>
                    <a:pt x="21" y="40"/>
                    <a:pt x="21" y="35"/>
                  </a:cubicBezTo>
                  <a:cubicBezTo>
                    <a:pt x="21" y="29"/>
                    <a:pt x="29" y="22"/>
                    <a:pt x="38" y="25"/>
                  </a:cubicBezTo>
                  <a:cubicBezTo>
                    <a:pt x="47" y="27"/>
                    <a:pt x="52" y="41"/>
                    <a:pt x="44" y="50"/>
                  </a:cubicBezTo>
                  <a:cubicBezTo>
                    <a:pt x="37" y="59"/>
                    <a:pt x="21" y="59"/>
                    <a:pt x="14" y="50"/>
                  </a:cubicBezTo>
                  <a:cubicBezTo>
                    <a:pt x="6" y="40"/>
                    <a:pt x="6" y="26"/>
                    <a:pt x="13" y="18"/>
                  </a:cubicBezTo>
                  <a:cubicBezTo>
                    <a:pt x="21" y="9"/>
                    <a:pt x="32" y="8"/>
                    <a:pt x="42" y="9"/>
                  </a:cubicBezTo>
                  <a:cubicBezTo>
                    <a:pt x="62" y="11"/>
                    <a:pt x="77" y="15"/>
                    <a:pt x="81" y="14"/>
                  </a:cubicBezTo>
                  <a:cubicBezTo>
                    <a:pt x="96" y="16"/>
                    <a:pt x="107" y="8"/>
                    <a:pt x="106" y="6"/>
                  </a:cubicBezTo>
                  <a:cubicBezTo>
                    <a:pt x="104" y="3"/>
                    <a:pt x="95" y="6"/>
                    <a:pt x="81" y="5"/>
                  </a:cubicBezTo>
                  <a:cubicBezTo>
                    <a:pt x="78" y="5"/>
                    <a:pt x="64" y="2"/>
                    <a:pt x="43" y="1"/>
                  </a:cubicBezTo>
                  <a:cubicBezTo>
                    <a:pt x="32" y="0"/>
                    <a:pt x="17" y="3"/>
                    <a:pt x="9" y="14"/>
                  </a:cubicBezTo>
                  <a:cubicBezTo>
                    <a:pt x="0" y="25"/>
                    <a:pt x="1" y="43"/>
                    <a:pt x="11" y="53"/>
                  </a:cubicBezTo>
                  <a:cubicBezTo>
                    <a:pt x="21" y="64"/>
                    <a:pt x="39" y="62"/>
                    <a:pt x="47" y="51"/>
                  </a:cubicBezTo>
                  <a:cubicBezTo>
                    <a:pt x="55" y="41"/>
                    <a:pt x="49" y="25"/>
                    <a:pt x="38" y="23"/>
                  </a:cubicBezTo>
                  <a:cubicBezTo>
                    <a:pt x="28" y="21"/>
                    <a:pt x="21" y="29"/>
                    <a:pt x="21" y="35"/>
                  </a:cubicBezTo>
                  <a:cubicBezTo>
                    <a:pt x="21" y="40"/>
                    <a:pt x="24" y="43"/>
                    <a:pt x="24" y="43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91" name="Freeform 808"/>
            <p:cNvSpPr/>
            <p:nvPr/>
          </p:nvSpPr>
          <p:spPr bwMode="auto">
            <a:xfrm>
              <a:off x="6295957" y="4638046"/>
              <a:ext cx="1691642" cy="703267"/>
            </a:xfrm>
            <a:custGeom>
              <a:avLst/>
              <a:gdLst>
                <a:gd name="T0" fmla="*/ 355 w 567"/>
                <a:gd name="T1" fmla="*/ 153 h 235"/>
                <a:gd name="T2" fmla="*/ 181 w 567"/>
                <a:gd name="T3" fmla="*/ 181 h 235"/>
                <a:gd name="T4" fmla="*/ 93 w 567"/>
                <a:gd name="T5" fmla="*/ 187 h 235"/>
                <a:gd name="T6" fmla="*/ 1 w 567"/>
                <a:gd name="T7" fmla="*/ 234 h 235"/>
                <a:gd name="T8" fmla="*/ 71 w 567"/>
                <a:gd name="T9" fmla="*/ 195 h 235"/>
                <a:gd name="T10" fmla="*/ 155 w 567"/>
                <a:gd name="T11" fmla="*/ 190 h 235"/>
                <a:gd name="T12" fmla="*/ 254 w 567"/>
                <a:gd name="T13" fmla="*/ 187 h 235"/>
                <a:gd name="T14" fmla="*/ 341 w 567"/>
                <a:gd name="T15" fmla="*/ 170 h 235"/>
                <a:gd name="T16" fmla="*/ 424 w 567"/>
                <a:gd name="T17" fmla="*/ 131 h 235"/>
                <a:gd name="T18" fmla="*/ 567 w 567"/>
                <a:gd name="T19" fmla="*/ 0 h 235"/>
                <a:gd name="T20" fmla="*/ 509 w 567"/>
                <a:gd name="T21" fmla="*/ 59 h 235"/>
                <a:gd name="T22" fmla="*/ 355 w 567"/>
                <a:gd name="T23" fmla="*/ 153 h 2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67" h="235">
                  <a:moveTo>
                    <a:pt x="355" y="153"/>
                  </a:moveTo>
                  <a:cubicBezTo>
                    <a:pt x="304" y="173"/>
                    <a:pt x="239" y="179"/>
                    <a:pt x="181" y="181"/>
                  </a:cubicBezTo>
                  <a:cubicBezTo>
                    <a:pt x="153" y="183"/>
                    <a:pt x="124" y="183"/>
                    <a:pt x="93" y="187"/>
                  </a:cubicBezTo>
                  <a:cubicBezTo>
                    <a:pt x="62" y="191"/>
                    <a:pt x="26" y="202"/>
                    <a:pt x="1" y="234"/>
                  </a:cubicBezTo>
                  <a:cubicBezTo>
                    <a:pt x="0" y="235"/>
                    <a:pt x="22" y="204"/>
                    <a:pt x="71" y="195"/>
                  </a:cubicBezTo>
                  <a:cubicBezTo>
                    <a:pt x="95" y="190"/>
                    <a:pt x="124" y="190"/>
                    <a:pt x="155" y="190"/>
                  </a:cubicBezTo>
                  <a:cubicBezTo>
                    <a:pt x="187" y="190"/>
                    <a:pt x="220" y="190"/>
                    <a:pt x="254" y="187"/>
                  </a:cubicBezTo>
                  <a:cubicBezTo>
                    <a:pt x="281" y="184"/>
                    <a:pt x="312" y="179"/>
                    <a:pt x="341" y="170"/>
                  </a:cubicBezTo>
                  <a:cubicBezTo>
                    <a:pt x="371" y="160"/>
                    <a:pt x="399" y="146"/>
                    <a:pt x="424" y="131"/>
                  </a:cubicBezTo>
                  <a:cubicBezTo>
                    <a:pt x="472" y="100"/>
                    <a:pt x="517" y="63"/>
                    <a:pt x="567" y="0"/>
                  </a:cubicBezTo>
                  <a:cubicBezTo>
                    <a:pt x="567" y="0"/>
                    <a:pt x="546" y="26"/>
                    <a:pt x="509" y="59"/>
                  </a:cubicBezTo>
                  <a:cubicBezTo>
                    <a:pt x="472" y="92"/>
                    <a:pt x="417" y="131"/>
                    <a:pt x="355" y="153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92" name="Freeform 809"/>
            <p:cNvSpPr/>
            <p:nvPr/>
          </p:nvSpPr>
          <p:spPr bwMode="auto">
            <a:xfrm>
              <a:off x="6009731" y="5239569"/>
              <a:ext cx="1008500" cy="612703"/>
            </a:xfrm>
            <a:custGeom>
              <a:avLst/>
              <a:gdLst>
                <a:gd name="T0" fmla="*/ 246 w 338"/>
                <a:gd name="T1" fmla="*/ 140 h 205"/>
                <a:gd name="T2" fmla="*/ 268 w 338"/>
                <a:gd name="T3" fmla="*/ 119 h 205"/>
                <a:gd name="T4" fmla="*/ 261 w 338"/>
                <a:gd name="T5" fmla="*/ 85 h 205"/>
                <a:gd name="T6" fmla="*/ 219 w 338"/>
                <a:gd name="T7" fmla="*/ 70 h 205"/>
                <a:gd name="T8" fmla="*/ 182 w 338"/>
                <a:gd name="T9" fmla="*/ 107 h 205"/>
                <a:gd name="T10" fmla="*/ 201 w 338"/>
                <a:gd name="T11" fmla="*/ 163 h 205"/>
                <a:gd name="T12" fmla="*/ 263 w 338"/>
                <a:gd name="T13" fmla="*/ 177 h 205"/>
                <a:gd name="T14" fmla="*/ 312 w 338"/>
                <a:gd name="T15" fmla="*/ 132 h 205"/>
                <a:gd name="T16" fmla="*/ 263 w 338"/>
                <a:gd name="T17" fmla="*/ 19 h 205"/>
                <a:gd name="T18" fmla="*/ 141 w 338"/>
                <a:gd name="T19" fmla="*/ 26 h 205"/>
                <a:gd name="T20" fmla="*/ 65 w 338"/>
                <a:gd name="T21" fmla="*/ 80 h 205"/>
                <a:gd name="T22" fmla="*/ 38 w 338"/>
                <a:gd name="T23" fmla="*/ 119 h 205"/>
                <a:gd name="T24" fmla="*/ 2 w 338"/>
                <a:gd name="T25" fmla="*/ 204 h 205"/>
                <a:gd name="T26" fmla="*/ 30 w 338"/>
                <a:gd name="T27" fmla="*/ 115 h 205"/>
                <a:gd name="T28" fmla="*/ 58 w 338"/>
                <a:gd name="T29" fmla="*/ 74 h 205"/>
                <a:gd name="T30" fmla="*/ 138 w 338"/>
                <a:gd name="T31" fmla="*/ 18 h 205"/>
                <a:gd name="T32" fmla="*/ 198 w 338"/>
                <a:gd name="T33" fmla="*/ 3 h 205"/>
                <a:gd name="T34" fmla="*/ 265 w 338"/>
                <a:gd name="T35" fmla="*/ 13 h 205"/>
                <a:gd name="T36" fmla="*/ 317 w 338"/>
                <a:gd name="T37" fmla="*/ 134 h 205"/>
                <a:gd name="T38" fmla="*/ 264 w 338"/>
                <a:gd name="T39" fmla="*/ 181 h 205"/>
                <a:gd name="T40" fmla="*/ 199 w 338"/>
                <a:gd name="T41" fmla="*/ 166 h 205"/>
                <a:gd name="T42" fmla="*/ 180 w 338"/>
                <a:gd name="T43" fmla="*/ 107 h 205"/>
                <a:gd name="T44" fmla="*/ 219 w 338"/>
                <a:gd name="T45" fmla="*/ 69 h 205"/>
                <a:gd name="T46" fmla="*/ 262 w 338"/>
                <a:gd name="T47" fmla="*/ 84 h 205"/>
                <a:gd name="T48" fmla="*/ 268 w 338"/>
                <a:gd name="T49" fmla="*/ 119 h 205"/>
                <a:gd name="T50" fmla="*/ 246 w 338"/>
                <a:gd name="T51" fmla="*/ 140 h 2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38" h="205">
                  <a:moveTo>
                    <a:pt x="246" y="140"/>
                  </a:moveTo>
                  <a:cubicBezTo>
                    <a:pt x="245" y="139"/>
                    <a:pt x="260" y="138"/>
                    <a:pt x="268" y="119"/>
                  </a:cubicBezTo>
                  <a:cubicBezTo>
                    <a:pt x="271" y="109"/>
                    <a:pt x="270" y="96"/>
                    <a:pt x="261" y="85"/>
                  </a:cubicBezTo>
                  <a:cubicBezTo>
                    <a:pt x="253" y="73"/>
                    <a:pt x="236" y="66"/>
                    <a:pt x="219" y="70"/>
                  </a:cubicBezTo>
                  <a:cubicBezTo>
                    <a:pt x="202" y="74"/>
                    <a:pt x="186" y="88"/>
                    <a:pt x="182" y="107"/>
                  </a:cubicBezTo>
                  <a:cubicBezTo>
                    <a:pt x="177" y="126"/>
                    <a:pt x="184" y="149"/>
                    <a:pt x="201" y="163"/>
                  </a:cubicBezTo>
                  <a:cubicBezTo>
                    <a:pt x="216" y="178"/>
                    <a:pt x="241" y="184"/>
                    <a:pt x="263" y="177"/>
                  </a:cubicBezTo>
                  <a:cubicBezTo>
                    <a:pt x="284" y="170"/>
                    <a:pt x="303" y="154"/>
                    <a:pt x="312" y="132"/>
                  </a:cubicBezTo>
                  <a:cubicBezTo>
                    <a:pt x="332" y="88"/>
                    <a:pt x="304" y="35"/>
                    <a:pt x="263" y="19"/>
                  </a:cubicBezTo>
                  <a:cubicBezTo>
                    <a:pt x="221" y="0"/>
                    <a:pt x="176" y="13"/>
                    <a:pt x="141" y="26"/>
                  </a:cubicBezTo>
                  <a:cubicBezTo>
                    <a:pt x="106" y="39"/>
                    <a:pt x="81" y="61"/>
                    <a:pt x="65" y="80"/>
                  </a:cubicBezTo>
                  <a:cubicBezTo>
                    <a:pt x="49" y="98"/>
                    <a:pt x="41" y="114"/>
                    <a:pt x="38" y="119"/>
                  </a:cubicBezTo>
                  <a:cubicBezTo>
                    <a:pt x="14" y="164"/>
                    <a:pt x="5" y="205"/>
                    <a:pt x="2" y="204"/>
                  </a:cubicBezTo>
                  <a:cubicBezTo>
                    <a:pt x="0" y="204"/>
                    <a:pt x="5" y="161"/>
                    <a:pt x="30" y="115"/>
                  </a:cubicBezTo>
                  <a:cubicBezTo>
                    <a:pt x="33" y="109"/>
                    <a:pt x="41" y="93"/>
                    <a:pt x="58" y="74"/>
                  </a:cubicBezTo>
                  <a:cubicBezTo>
                    <a:pt x="75" y="55"/>
                    <a:pt x="102" y="32"/>
                    <a:pt x="138" y="18"/>
                  </a:cubicBezTo>
                  <a:cubicBezTo>
                    <a:pt x="157" y="12"/>
                    <a:pt x="177" y="6"/>
                    <a:pt x="198" y="3"/>
                  </a:cubicBezTo>
                  <a:cubicBezTo>
                    <a:pt x="220" y="1"/>
                    <a:pt x="244" y="3"/>
                    <a:pt x="265" y="13"/>
                  </a:cubicBezTo>
                  <a:cubicBezTo>
                    <a:pt x="309" y="31"/>
                    <a:pt x="338" y="88"/>
                    <a:pt x="317" y="134"/>
                  </a:cubicBezTo>
                  <a:cubicBezTo>
                    <a:pt x="307" y="157"/>
                    <a:pt x="286" y="174"/>
                    <a:pt x="264" y="181"/>
                  </a:cubicBezTo>
                  <a:cubicBezTo>
                    <a:pt x="241" y="188"/>
                    <a:pt x="215" y="181"/>
                    <a:pt x="199" y="166"/>
                  </a:cubicBezTo>
                  <a:cubicBezTo>
                    <a:pt x="182" y="150"/>
                    <a:pt x="174" y="127"/>
                    <a:pt x="180" y="107"/>
                  </a:cubicBezTo>
                  <a:cubicBezTo>
                    <a:pt x="185" y="87"/>
                    <a:pt x="201" y="72"/>
                    <a:pt x="219" y="69"/>
                  </a:cubicBezTo>
                  <a:cubicBezTo>
                    <a:pt x="237" y="65"/>
                    <a:pt x="254" y="73"/>
                    <a:pt x="262" y="84"/>
                  </a:cubicBezTo>
                  <a:cubicBezTo>
                    <a:pt x="271" y="96"/>
                    <a:pt x="272" y="109"/>
                    <a:pt x="268" y="119"/>
                  </a:cubicBezTo>
                  <a:cubicBezTo>
                    <a:pt x="260" y="139"/>
                    <a:pt x="245" y="139"/>
                    <a:pt x="246" y="140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93" name="Freeform 810"/>
            <p:cNvSpPr/>
            <p:nvPr/>
          </p:nvSpPr>
          <p:spPr bwMode="auto">
            <a:xfrm>
              <a:off x="6896361" y="4928745"/>
              <a:ext cx="894457" cy="777060"/>
            </a:xfrm>
            <a:custGeom>
              <a:avLst/>
              <a:gdLst>
                <a:gd name="T0" fmla="*/ 300 w 300"/>
                <a:gd name="T1" fmla="*/ 2 h 260"/>
                <a:gd name="T2" fmla="*/ 118 w 300"/>
                <a:gd name="T3" fmla="*/ 96 h 260"/>
                <a:gd name="T4" fmla="*/ 42 w 300"/>
                <a:gd name="T5" fmla="*/ 111 h 260"/>
                <a:gd name="T6" fmla="*/ 6 w 300"/>
                <a:gd name="T7" fmla="*/ 116 h 260"/>
                <a:gd name="T8" fmla="*/ 5 w 300"/>
                <a:gd name="T9" fmla="*/ 116 h 260"/>
                <a:gd name="T10" fmla="*/ 4 w 300"/>
                <a:gd name="T11" fmla="*/ 116 h 260"/>
                <a:gd name="T12" fmla="*/ 4 w 300"/>
                <a:gd name="T13" fmla="*/ 116 h 260"/>
                <a:gd name="T14" fmla="*/ 6 w 300"/>
                <a:gd name="T15" fmla="*/ 111 h 260"/>
                <a:gd name="T16" fmla="*/ 6 w 300"/>
                <a:gd name="T17" fmla="*/ 111 h 260"/>
                <a:gd name="T18" fmla="*/ 7 w 300"/>
                <a:gd name="T19" fmla="*/ 113 h 260"/>
                <a:gd name="T20" fmla="*/ 10 w 300"/>
                <a:gd name="T21" fmla="*/ 116 h 260"/>
                <a:gd name="T22" fmla="*/ 16 w 300"/>
                <a:gd name="T23" fmla="*/ 122 h 260"/>
                <a:gd name="T24" fmla="*/ 27 w 300"/>
                <a:gd name="T25" fmla="*/ 135 h 260"/>
                <a:gd name="T26" fmla="*/ 50 w 300"/>
                <a:gd name="T27" fmla="*/ 211 h 260"/>
                <a:gd name="T28" fmla="*/ 29 w 300"/>
                <a:gd name="T29" fmla="*/ 259 h 260"/>
                <a:gd name="T30" fmla="*/ 43 w 300"/>
                <a:gd name="T31" fmla="*/ 211 h 260"/>
                <a:gd name="T32" fmla="*/ 22 w 300"/>
                <a:gd name="T33" fmla="*/ 138 h 260"/>
                <a:gd name="T34" fmla="*/ 12 w 300"/>
                <a:gd name="T35" fmla="*/ 126 h 260"/>
                <a:gd name="T36" fmla="*/ 6 w 300"/>
                <a:gd name="T37" fmla="*/ 120 h 260"/>
                <a:gd name="T38" fmla="*/ 4 w 300"/>
                <a:gd name="T39" fmla="*/ 117 h 260"/>
                <a:gd name="T40" fmla="*/ 2 w 300"/>
                <a:gd name="T41" fmla="*/ 115 h 260"/>
                <a:gd name="T42" fmla="*/ 2 w 300"/>
                <a:gd name="T43" fmla="*/ 115 h 260"/>
                <a:gd name="T44" fmla="*/ 3 w 300"/>
                <a:gd name="T45" fmla="*/ 111 h 260"/>
                <a:gd name="T46" fmla="*/ 4 w 300"/>
                <a:gd name="T47" fmla="*/ 111 h 260"/>
                <a:gd name="T48" fmla="*/ 4 w 300"/>
                <a:gd name="T49" fmla="*/ 111 h 260"/>
                <a:gd name="T50" fmla="*/ 5 w 300"/>
                <a:gd name="T51" fmla="*/ 110 h 260"/>
                <a:gd name="T52" fmla="*/ 41 w 300"/>
                <a:gd name="T53" fmla="*/ 106 h 260"/>
                <a:gd name="T54" fmla="*/ 118 w 300"/>
                <a:gd name="T55" fmla="*/ 92 h 260"/>
                <a:gd name="T56" fmla="*/ 300 w 300"/>
                <a:gd name="T57" fmla="*/ 2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300" h="260">
                  <a:moveTo>
                    <a:pt x="300" y="2"/>
                  </a:moveTo>
                  <a:cubicBezTo>
                    <a:pt x="300" y="0"/>
                    <a:pt x="222" y="71"/>
                    <a:pt x="118" y="96"/>
                  </a:cubicBezTo>
                  <a:cubicBezTo>
                    <a:pt x="93" y="102"/>
                    <a:pt x="67" y="107"/>
                    <a:pt x="42" y="111"/>
                  </a:cubicBezTo>
                  <a:cubicBezTo>
                    <a:pt x="30" y="113"/>
                    <a:pt x="17" y="114"/>
                    <a:pt x="6" y="116"/>
                  </a:cubicBezTo>
                  <a:cubicBezTo>
                    <a:pt x="5" y="116"/>
                    <a:pt x="5" y="116"/>
                    <a:pt x="5" y="116"/>
                  </a:cubicBezTo>
                  <a:cubicBezTo>
                    <a:pt x="4" y="116"/>
                    <a:pt x="4" y="116"/>
                    <a:pt x="4" y="116"/>
                  </a:cubicBezTo>
                  <a:cubicBezTo>
                    <a:pt x="4" y="116"/>
                    <a:pt x="4" y="116"/>
                    <a:pt x="4" y="116"/>
                  </a:cubicBezTo>
                  <a:cubicBezTo>
                    <a:pt x="7" y="107"/>
                    <a:pt x="5" y="114"/>
                    <a:pt x="6" y="111"/>
                  </a:cubicBezTo>
                  <a:cubicBezTo>
                    <a:pt x="6" y="111"/>
                    <a:pt x="6" y="111"/>
                    <a:pt x="6" y="111"/>
                  </a:cubicBezTo>
                  <a:cubicBezTo>
                    <a:pt x="7" y="113"/>
                    <a:pt x="7" y="113"/>
                    <a:pt x="7" y="113"/>
                  </a:cubicBezTo>
                  <a:cubicBezTo>
                    <a:pt x="10" y="116"/>
                    <a:pt x="10" y="116"/>
                    <a:pt x="10" y="116"/>
                  </a:cubicBezTo>
                  <a:cubicBezTo>
                    <a:pt x="12" y="118"/>
                    <a:pt x="14" y="120"/>
                    <a:pt x="16" y="122"/>
                  </a:cubicBezTo>
                  <a:cubicBezTo>
                    <a:pt x="20" y="126"/>
                    <a:pt x="23" y="131"/>
                    <a:pt x="27" y="135"/>
                  </a:cubicBezTo>
                  <a:cubicBezTo>
                    <a:pt x="54" y="170"/>
                    <a:pt x="51" y="205"/>
                    <a:pt x="50" y="211"/>
                  </a:cubicBezTo>
                  <a:cubicBezTo>
                    <a:pt x="46" y="241"/>
                    <a:pt x="30" y="260"/>
                    <a:pt x="29" y="259"/>
                  </a:cubicBezTo>
                  <a:cubicBezTo>
                    <a:pt x="27" y="258"/>
                    <a:pt x="40" y="238"/>
                    <a:pt x="43" y="211"/>
                  </a:cubicBezTo>
                  <a:cubicBezTo>
                    <a:pt x="44" y="205"/>
                    <a:pt x="48" y="172"/>
                    <a:pt x="22" y="138"/>
                  </a:cubicBezTo>
                  <a:cubicBezTo>
                    <a:pt x="19" y="134"/>
                    <a:pt x="16" y="130"/>
                    <a:pt x="12" y="126"/>
                  </a:cubicBezTo>
                  <a:cubicBezTo>
                    <a:pt x="10" y="124"/>
                    <a:pt x="8" y="122"/>
                    <a:pt x="6" y="120"/>
                  </a:cubicBezTo>
                  <a:cubicBezTo>
                    <a:pt x="4" y="117"/>
                    <a:pt x="4" y="117"/>
                    <a:pt x="4" y="117"/>
                  </a:cubicBezTo>
                  <a:cubicBezTo>
                    <a:pt x="2" y="115"/>
                    <a:pt x="2" y="115"/>
                    <a:pt x="2" y="115"/>
                  </a:cubicBezTo>
                  <a:cubicBezTo>
                    <a:pt x="2" y="115"/>
                    <a:pt x="2" y="115"/>
                    <a:pt x="2" y="115"/>
                  </a:cubicBezTo>
                  <a:cubicBezTo>
                    <a:pt x="3" y="113"/>
                    <a:pt x="0" y="120"/>
                    <a:pt x="3" y="111"/>
                  </a:cubicBezTo>
                  <a:cubicBezTo>
                    <a:pt x="4" y="111"/>
                    <a:pt x="4" y="111"/>
                    <a:pt x="4" y="111"/>
                  </a:cubicBezTo>
                  <a:cubicBezTo>
                    <a:pt x="4" y="111"/>
                    <a:pt x="4" y="111"/>
                    <a:pt x="4" y="111"/>
                  </a:cubicBezTo>
                  <a:cubicBezTo>
                    <a:pt x="5" y="110"/>
                    <a:pt x="5" y="110"/>
                    <a:pt x="5" y="110"/>
                  </a:cubicBezTo>
                  <a:cubicBezTo>
                    <a:pt x="17" y="109"/>
                    <a:pt x="29" y="108"/>
                    <a:pt x="41" y="106"/>
                  </a:cubicBezTo>
                  <a:cubicBezTo>
                    <a:pt x="66" y="103"/>
                    <a:pt x="92" y="99"/>
                    <a:pt x="118" y="92"/>
                  </a:cubicBezTo>
                  <a:cubicBezTo>
                    <a:pt x="221" y="69"/>
                    <a:pt x="300" y="0"/>
                    <a:pt x="300" y="2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94" name="Freeform 811"/>
            <p:cNvSpPr/>
            <p:nvPr/>
          </p:nvSpPr>
          <p:spPr bwMode="auto">
            <a:xfrm>
              <a:off x="7032766" y="5146769"/>
              <a:ext cx="480771" cy="400270"/>
            </a:xfrm>
            <a:custGeom>
              <a:avLst/>
              <a:gdLst>
                <a:gd name="T0" fmla="*/ 161 w 161"/>
                <a:gd name="T1" fmla="*/ 0 h 134"/>
                <a:gd name="T2" fmla="*/ 64 w 161"/>
                <a:gd name="T3" fmla="*/ 49 h 134"/>
                <a:gd name="T4" fmla="*/ 23 w 161"/>
                <a:gd name="T5" fmla="*/ 56 h 134"/>
                <a:gd name="T6" fmla="*/ 4 w 161"/>
                <a:gd name="T7" fmla="*/ 58 h 134"/>
                <a:gd name="T8" fmla="*/ 4 w 161"/>
                <a:gd name="T9" fmla="*/ 58 h 134"/>
                <a:gd name="T10" fmla="*/ 3 w 161"/>
                <a:gd name="T11" fmla="*/ 58 h 134"/>
                <a:gd name="T12" fmla="*/ 3 w 161"/>
                <a:gd name="T13" fmla="*/ 58 h 134"/>
                <a:gd name="T14" fmla="*/ 5 w 161"/>
                <a:gd name="T15" fmla="*/ 54 h 134"/>
                <a:gd name="T16" fmla="*/ 5 w 161"/>
                <a:gd name="T17" fmla="*/ 54 h 134"/>
                <a:gd name="T18" fmla="*/ 6 w 161"/>
                <a:gd name="T19" fmla="*/ 55 h 134"/>
                <a:gd name="T20" fmla="*/ 7 w 161"/>
                <a:gd name="T21" fmla="*/ 57 h 134"/>
                <a:gd name="T22" fmla="*/ 10 w 161"/>
                <a:gd name="T23" fmla="*/ 60 h 134"/>
                <a:gd name="T24" fmla="*/ 16 w 161"/>
                <a:gd name="T25" fmla="*/ 67 h 134"/>
                <a:gd name="T26" fmla="*/ 28 w 161"/>
                <a:gd name="T27" fmla="*/ 109 h 134"/>
                <a:gd name="T28" fmla="*/ 15 w 161"/>
                <a:gd name="T29" fmla="*/ 134 h 134"/>
                <a:gd name="T30" fmla="*/ 21 w 161"/>
                <a:gd name="T31" fmla="*/ 108 h 134"/>
                <a:gd name="T32" fmla="*/ 12 w 161"/>
                <a:gd name="T33" fmla="*/ 70 h 134"/>
                <a:gd name="T34" fmla="*/ 6 w 161"/>
                <a:gd name="T35" fmla="*/ 64 h 134"/>
                <a:gd name="T36" fmla="*/ 4 w 161"/>
                <a:gd name="T37" fmla="*/ 60 h 134"/>
                <a:gd name="T38" fmla="*/ 2 w 161"/>
                <a:gd name="T39" fmla="*/ 59 h 134"/>
                <a:gd name="T40" fmla="*/ 1 w 161"/>
                <a:gd name="T41" fmla="*/ 58 h 134"/>
                <a:gd name="T42" fmla="*/ 1 w 161"/>
                <a:gd name="T43" fmla="*/ 58 h 134"/>
                <a:gd name="T44" fmla="*/ 3 w 161"/>
                <a:gd name="T45" fmla="*/ 54 h 134"/>
                <a:gd name="T46" fmla="*/ 3 w 161"/>
                <a:gd name="T47" fmla="*/ 54 h 134"/>
                <a:gd name="T48" fmla="*/ 3 w 161"/>
                <a:gd name="T49" fmla="*/ 54 h 134"/>
                <a:gd name="T50" fmla="*/ 4 w 161"/>
                <a:gd name="T51" fmla="*/ 54 h 134"/>
                <a:gd name="T52" fmla="*/ 23 w 161"/>
                <a:gd name="T53" fmla="*/ 52 h 134"/>
                <a:gd name="T54" fmla="*/ 64 w 161"/>
                <a:gd name="T55" fmla="*/ 46 h 134"/>
                <a:gd name="T56" fmla="*/ 161 w 161"/>
                <a:gd name="T57" fmla="*/ 0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61" h="134">
                  <a:moveTo>
                    <a:pt x="161" y="0"/>
                  </a:moveTo>
                  <a:cubicBezTo>
                    <a:pt x="161" y="0"/>
                    <a:pt x="119" y="36"/>
                    <a:pt x="64" y="49"/>
                  </a:cubicBezTo>
                  <a:cubicBezTo>
                    <a:pt x="51" y="52"/>
                    <a:pt x="37" y="54"/>
                    <a:pt x="23" y="56"/>
                  </a:cubicBezTo>
                  <a:cubicBezTo>
                    <a:pt x="17" y="57"/>
                    <a:pt x="11" y="57"/>
                    <a:pt x="4" y="58"/>
                  </a:cubicBezTo>
                  <a:cubicBezTo>
                    <a:pt x="4" y="58"/>
                    <a:pt x="4" y="58"/>
                    <a:pt x="4" y="58"/>
                  </a:cubicBezTo>
                  <a:cubicBezTo>
                    <a:pt x="3" y="58"/>
                    <a:pt x="3" y="58"/>
                    <a:pt x="3" y="58"/>
                  </a:cubicBezTo>
                  <a:cubicBezTo>
                    <a:pt x="3" y="58"/>
                    <a:pt x="3" y="58"/>
                    <a:pt x="3" y="58"/>
                  </a:cubicBezTo>
                  <a:cubicBezTo>
                    <a:pt x="6" y="50"/>
                    <a:pt x="4" y="56"/>
                    <a:pt x="5" y="54"/>
                  </a:cubicBezTo>
                  <a:cubicBezTo>
                    <a:pt x="5" y="54"/>
                    <a:pt x="5" y="54"/>
                    <a:pt x="5" y="54"/>
                  </a:cubicBezTo>
                  <a:cubicBezTo>
                    <a:pt x="6" y="55"/>
                    <a:pt x="6" y="55"/>
                    <a:pt x="6" y="55"/>
                  </a:cubicBezTo>
                  <a:cubicBezTo>
                    <a:pt x="7" y="57"/>
                    <a:pt x="7" y="57"/>
                    <a:pt x="7" y="57"/>
                  </a:cubicBezTo>
                  <a:cubicBezTo>
                    <a:pt x="8" y="58"/>
                    <a:pt x="9" y="59"/>
                    <a:pt x="10" y="60"/>
                  </a:cubicBezTo>
                  <a:cubicBezTo>
                    <a:pt x="13" y="63"/>
                    <a:pt x="14" y="65"/>
                    <a:pt x="16" y="67"/>
                  </a:cubicBezTo>
                  <a:cubicBezTo>
                    <a:pt x="30" y="86"/>
                    <a:pt x="28" y="105"/>
                    <a:pt x="28" y="109"/>
                  </a:cubicBezTo>
                  <a:cubicBezTo>
                    <a:pt x="25" y="125"/>
                    <a:pt x="16" y="134"/>
                    <a:pt x="15" y="134"/>
                  </a:cubicBezTo>
                  <a:cubicBezTo>
                    <a:pt x="13" y="132"/>
                    <a:pt x="19" y="122"/>
                    <a:pt x="21" y="108"/>
                  </a:cubicBezTo>
                  <a:cubicBezTo>
                    <a:pt x="22" y="105"/>
                    <a:pt x="24" y="88"/>
                    <a:pt x="12" y="70"/>
                  </a:cubicBezTo>
                  <a:cubicBezTo>
                    <a:pt x="10" y="68"/>
                    <a:pt x="9" y="66"/>
                    <a:pt x="6" y="64"/>
                  </a:cubicBezTo>
                  <a:cubicBezTo>
                    <a:pt x="6" y="62"/>
                    <a:pt x="5" y="61"/>
                    <a:pt x="4" y="60"/>
                  </a:cubicBezTo>
                  <a:cubicBezTo>
                    <a:pt x="2" y="59"/>
                    <a:pt x="2" y="59"/>
                    <a:pt x="2" y="59"/>
                  </a:cubicBezTo>
                  <a:cubicBezTo>
                    <a:pt x="1" y="58"/>
                    <a:pt x="1" y="58"/>
                    <a:pt x="1" y="58"/>
                  </a:cubicBezTo>
                  <a:cubicBezTo>
                    <a:pt x="1" y="58"/>
                    <a:pt x="1" y="58"/>
                    <a:pt x="1" y="58"/>
                  </a:cubicBezTo>
                  <a:cubicBezTo>
                    <a:pt x="2" y="56"/>
                    <a:pt x="0" y="62"/>
                    <a:pt x="3" y="54"/>
                  </a:cubicBezTo>
                  <a:cubicBezTo>
                    <a:pt x="3" y="54"/>
                    <a:pt x="3" y="54"/>
                    <a:pt x="3" y="54"/>
                  </a:cubicBezTo>
                  <a:cubicBezTo>
                    <a:pt x="3" y="54"/>
                    <a:pt x="3" y="54"/>
                    <a:pt x="3" y="54"/>
                  </a:cubicBezTo>
                  <a:cubicBezTo>
                    <a:pt x="4" y="54"/>
                    <a:pt x="4" y="54"/>
                    <a:pt x="4" y="54"/>
                  </a:cubicBezTo>
                  <a:cubicBezTo>
                    <a:pt x="10" y="53"/>
                    <a:pt x="17" y="53"/>
                    <a:pt x="23" y="52"/>
                  </a:cubicBezTo>
                  <a:cubicBezTo>
                    <a:pt x="36" y="51"/>
                    <a:pt x="50" y="49"/>
                    <a:pt x="64" y="46"/>
                  </a:cubicBezTo>
                  <a:cubicBezTo>
                    <a:pt x="119" y="35"/>
                    <a:pt x="161" y="0"/>
                    <a:pt x="161" y="0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95" name="Freeform 812"/>
            <p:cNvSpPr/>
            <p:nvPr/>
          </p:nvSpPr>
          <p:spPr bwMode="auto">
            <a:xfrm>
              <a:off x="7095378" y="5230624"/>
              <a:ext cx="346602" cy="278400"/>
            </a:xfrm>
            <a:custGeom>
              <a:avLst/>
              <a:gdLst>
                <a:gd name="T0" fmla="*/ 116 w 116"/>
                <a:gd name="T1" fmla="*/ 1 h 93"/>
                <a:gd name="T2" fmla="*/ 47 w 116"/>
                <a:gd name="T3" fmla="*/ 34 h 93"/>
                <a:gd name="T4" fmla="*/ 19 w 116"/>
                <a:gd name="T5" fmla="*/ 39 h 93"/>
                <a:gd name="T6" fmla="*/ 5 w 116"/>
                <a:gd name="T7" fmla="*/ 40 h 93"/>
                <a:gd name="T8" fmla="*/ 4 w 116"/>
                <a:gd name="T9" fmla="*/ 40 h 93"/>
                <a:gd name="T10" fmla="*/ 4 w 116"/>
                <a:gd name="T11" fmla="*/ 40 h 93"/>
                <a:gd name="T12" fmla="*/ 4 w 116"/>
                <a:gd name="T13" fmla="*/ 40 h 93"/>
                <a:gd name="T14" fmla="*/ 6 w 116"/>
                <a:gd name="T15" fmla="*/ 36 h 93"/>
                <a:gd name="T16" fmla="*/ 6 w 116"/>
                <a:gd name="T17" fmla="*/ 36 h 93"/>
                <a:gd name="T18" fmla="*/ 7 w 116"/>
                <a:gd name="T19" fmla="*/ 37 h 93"/>
                <a:gd name="T20" fmla="*/ 8 w 116"/>
                <a:gd name="T21" fmla="*/ 38 h 93"/>
                <a:gd name="T22" fmla="*/ 10 w 116"/>
                <a:gd name="T23" fmla="*/ 40 h 93"/>
                <a:gd name="T24" fmla="*/ 14 w 116"/>
                <a:gd name="T25" fmla="*/ 45 h 93"/>
                <a:gd name="T26" fmla="*/ 22 w 116"/>
                <a:gd name="T27" fmla="*/ 76 h 93"/>
                <a:gd name="T28" fmla="*/ 11 w 116"/>
                <a:gd name="T29" fmla="*/ 93 h 93"/>
                <a:gd name="T30" fmla="*/ 15 w 116"/>
                <a:gd name="T31" fmla="*/ 74 h 93"/>
                <a:gd name="T32" fmla="*/ 9 w 116"/>
                <a:gd name="T33" fmla="*/ 49 h 93"/>
                <a:gd name="T34" fmla="*/ 6 w 116"/>
                <a:gd name="T35" fmla="*/ 44 h 93"/>
                <a:gd name="T36" fmla="*/ 4 w 116"/>
                <a:gd name="T37" fmla="*/ 42 h 93"/>
                <a:gd name="T38" fmla="*/ 3 w 116"/>
                <a:gd name="T39" fmla="*/ 40 h 93"/>
                <a:gd name="T40" fmla="*/ 2 w 116"/>
                <a:gd name="T41" fmla="*/ 40 h 93"/>
                <a:gd name="T42" fmla="*/ 2 w 116"/>
                <a:gd name="T43" fmla="*/ 40 h 93"/>
                <a:gd name="T44" fmla="*/ 4 w 116"/>
                <a:gd name="T45" fmla="*/ 35 h 93"/>
                <a:gd name="T46" fmla="*/ 4 w 116"/>
                <a:gd name="T47" fmla="*/ 35 h 93"/>
                <a:gd name="T48" fmla="*/ 4 w 116"/>
                <a:gd name="T49" fmla="*/ 35 h 93"/>
                <a:gd name="T50" fmla="*/ 4 w 116"/>
                <a:gd name="T51" fmla="*/ 35 h 93"/>
                <a:gd name="T52" fmla="*/ 18 w 116"/>
                <a:gd name="T53" fmla="*/ 34 h 93"/>
                <a:gd name="T54" fmla="*/ 47 w 116"/>
                <a:gd name="T55" fmla="*/ 31 h 93"/>
                <a:gd name="T56" fmla="*/ 116 w 116"/>
                <a:gd name="T57" fmla="*/ 1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16" h="93">
                  <a:moveTo>
                    <a:pt x="116" y="1"/>
                  </a:moveTo>
                  <a:cubicBezTo>
                    <a:pt x="116" y="0"/>
                    <a:pt x="87" y="26"/>
                    <a:pt x="47" y="34"/>
                  </a:cubicBezTo>
                  <a:cubicBezTo>
                    <a:pt x="38" y="36"/>
                    <a:pt x="28" y="38"/>
                    <a:pt x="19" y="39"/>
                  </a:cubicBezTo>
                  <a:cubicBezTo>
                    <a:pt x="14" y="40"/>
                    <a:pt x="9" y="40"/>
                    <a:pt x="5" y="40"/>
                  </a:cubicBezTo>
                  <a:cubicBezTo>
                    <a:pt x="4" y="40"/>
                    <a:pt x="4" y="40"/>
                    <a:pt x="4" y="40"/>
                  </a:cubicBezTo>
                  <a:cubicBezTo>
                    <a:pt x="4" y="40"/>
                    <a:pt x="4" y="40"/>
                    <a:pt x="4" y="40"/>
                  </a:cubicBezTo>
                  <a:cubicBezTo>
                    <a:pt x="4" y="40"/>
                    <a:pt x="4" y="40"/>
                    <a:pt x="4" y="40"/>
                  </a:cubicBezTo>
                  <a:cubicBezTo>
                    <a:pt x="8" y="32"/>
                    <a:pt x="5" y="38"/>
                    <a:pt x="6" y="36"/>
                  </a:cubicBezTo>
                  <a:cubicBezTo>
                    <a:pt x="6" y="36"/>
                    <a:pt x="6" y="36"/>
                    <a:pt x="6" y="36"/>
                  </a:cubicBezTo>
                  <a:cubicBezTo>
                    <a:pt x="7" y="37"/>
                    <a:pt x="7" y="37"/>
                    <a:pt x="7" y="37"/>
                  </a:cubicBezTo>
                  <a:cubicBezTo>
                    <a:pt x="8" y="38"/>
                    <a:pt x="8" y="38"/>
                    <a:pt x="8" y="38"/>
                  </a:cubicBezTo>
                  <a:cubicBezTo>
                    <a:pt x="10" y="40"/>
                    <a:pt x="10" y="40"/>
                    <a:pt x="10" y="40"/>
                  </a:cubicBezTo>
                  <a:cubicBezTo>
                    <a:pt x="11" y="42"/>
                    <a:pt x="13" y="44"/>
                    <a:pt x="14" y="45"/>
                  </a:cubicBezTo>
                  <a:cubicBezTo>
                    <a:pt x="24" y="59"/>
                    <a:pt x="22" y="73"/>
                    <a:pt x="22" y="76"/>
                  </a:cubicBezTo>
                  <a:cubicBezTo>
                    <a:pt x="20" y="87"/>
                    <a:pt x="12" y="93"/>
                    <a:pt x="11" y="93"/>
                  </a:cubicBezTo>
                  <a:cubicBezTo>
                    <a:pt x="9" y="91"/>
                    <a:pt x="13" y="84"/>
                    <a:pt x="15" y="74"/>
                  </a:cubicBezTo>
                  <a:cubicBezTo>
                    <a:pt x="15" y="72"/>
                    <a:pt x="17" y="61"/>
                    <a:pt x="9" y="49"/>
                  </a:cubicBezTo>
                  <a:cubicBezTo>
                    <a:pt x="8" y="47"/>
                    <a:pt x="7" y="45"/>
                    <a:pt x="6" y="44"/>
                  </a:cubicBezTo>
                  <a:cubicBezTo>
                    <a:pt x="4" y="42"/>
                    <a:pt x="4" y="42"/>
                    <a:pt x="4" y="42"/>
                  </a:cubicBezTo>
                  <a:cubicBezTo>
                    <a:pt x="3" y="40"/>
                    <a:pt x="3" y="40"/>
                    <a:pt x="3" y="40"/>
                  </a:cubicBezTo>
                  <a:cubicBezTo>
                    <a:pt x="2" y="40"/>
                    <a:pt x="2" y="40"/>
                    <a:pt x="2" y="40"/>
                  </a:cubicBezTo>
                  <a:cubicBezTo>
                    <a:pt x="2" y="40"/>
                    <a:pt x="2" y="40"/>
                    <a:pt x="2" y="40"/>
                  </a:cubicBezTo>
                  <a:cubicBezTo>
                    <a:pt x="3" y="38"/>
                    <a:pt x="0" y="44"/>
                    <a:pt x="4" y="35"/>
                  </a:cubicBezTo>
                  <a:cubicBezTo>
                    <a:pt x="4" y="35"/>
                    <a:pt x="4" y="35"/>
                    <a:pt x="4" y="35"/>
                  </a:cubicBezTo>
                  <a:cubicBezTo>
                    <a:pt x="4" y="35"/>
                    <a:pt x="4" y="35"/>
                    <a:pt x="4" y="35"/>
                  </a:cubicBezTo>
                  <a:cubicBezTo>
                    <a:pt x="4" y="35"/>
                    <a:pt x="4" y="35"/>
                    <a:pt x="4" y="35"/>
                  </a:cubicBezTo>
                  <a:cubicBezTo>
                    <a:pt x="9" y="35"/>
                    <a:pt x="13" y="35"/>
                    <a:pt x="18" y="34"/>
                  </a:cubicBezTo>
                  <a:cubicBezTo>
                    <a:pt x="27" y="34"/>
                    <a:pt x="37" y="33"/>
                    <a:pt x="47" y="31"/>
                  </a:cubicBezTo>
                  <a:cubicBezTo>
                    <a:pt x="85" y="25"/>
                    <a:pt x="116" y="0"/>
                    <a:pt x="116" y="1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96" name="Freeform 813"/>
            <p:cNvSpPr/>
            <p:nvPr/>
          </p:nvSpPr>
          <p:spPr bwMode="auto">
            <a:xfrm>
              <a:off x="7166934" y="5314479"/>
              <a:ext cx="182246" cy="148704"/>
            </a:xfrm>
            <a:custGeom>
              <a:avLst/>
              <a:gdLst>
                <a:gd name="T0" fmla="*/ 61 w 61"/>
                <a:gd name="T1" fmla="*/ 1 h 50"/>
                <a:gd name="T2" fmla="*/ 25 w 61"/>
                <a:gd name="T3" fmla="*/ 19 h 50"/>
                <a:gd name="T4" fmla="*/ 9 w 61"/>
                <a:gd name="T5" fmla="*/ 21 h 50"/>
                <a:gd name="T6" fmla="*/ 2 w 61"/>
                <a:gd name="T7" fmla="*/ 22 h 50"/>
                <a:gd name="T8" fmla="*/ 2 w 61"/>
                <a:gd name="T9" fmla="*/ 22 h 50"/>
                <a:gd name="T10" fmla="*/ 2 w 61"/>
                <a:gd name="T11" fmla="*/ 22 h 50"/>
                <a:gd name="T12" fmla="*/ 2 w 61"/>
                <a:gd name="T13" fmla="*/ 22 h 50"/>
                <a:gd name="T14" fmla="*/ 3 w 61"/>
                <a:gd name="T15" fmla="*/ 18 h 50"/>
                <a:gd name="T16" fmla="*/ 3 w 61"/>
                <a:gd name="T17" fmla="*/ 18 h 50"/>
                <a:gd name="T18" fmla="*/ 4 w 61"/>
                <a:gd name="T19" fmla="*/ 18 h 50"/>
                <a:gd name="T20" fmla="*/ 4 w 61"/>
                <a:gd name="T21" fmla="*/ 19 h 50"/>
                <a:gd name="T22" fmla="*/ 5 w 61"/>
                <a:gd name="T23" fmla="*/ 21 h 50"/>
                <a:gd name="T24" fmla="*/ 7 w 61"/>
                <a:gd name="T25" fmla="*/ 23 h 50"/>
                <a:gd name="T26" fmla="*/ 12 w 61"/>
                <a:gd name="T27" fmla="*/ 40 h 50"/>
                <a:gd name="T28" fmla="*/ 5 w 61"/>
                <a:gd name="T29" fmla="*/ 49 h 50"/>
                <a:gd name="T30" fmla="*/ 6 w 61"/>
                <a:gd name="T31" fmla="*/ 39 h 50"/>
                <a:gd name="T32" fmla="*/ 3 w 61"/>
                <a:gd name="T33" fmla="*/ 26 h 50"/>
                <a:gd name="T34" fmla="*/ 2 w 61"/>
                <a:gd name="T35" fmla="*/ 24 h 50"/>
                <a:gd name="T36" fmla="*/ 0 w 61"/>
                <a:gd name="T37" fmla="*/ 23 h 50"/>
                <a:gd name="T38" fmla="*/ 0 w 61"/>
                <a:gd name="T39" fmla="*/ 22 h 50"/>
                <a:gd name="T40" fmla="*/ 0 w 61"/>
                <a:gd name="T41" fmla="*/ 22 h 50"/>
                <a:gd name="T42" fmla="*/ 0 w 61"/>
                <a:gd name="T43" fmla="*/ 22 h 50"/>
                <a:gd name="T44" fmla="*/ 1 w 61"/>
                <a:gd name="T45" fmla="*/ 18 h 50"/>
                <a:gd name="T46" fmla="*/ 1 w 61"/>
                <a:gd name="T47" fmla="*/ 18 h 50"/>
                <a:gd name="T48" fmla="*/ 2 w 61"/>
                <a:gd name="T49" fmla="*/ 18 h 50"/>
                <a:gd name="T50" fmla="*/ 2 w 61"/>
                <a:gd name="T51" fmla="*/ 18 h 50"/>
                <a:gd name="T52" fmla="*/ 9 w 61"/>
                <a:gd name="T53" fmla="*/ 17 h 50"/>
                <a:gd name="T54" fmla="*/ 24 w 61"/>
                <a:gd name="T55" fmla="*/ 16 h 50"/>
                <a:gd name="T56" fmla="*/ 61 w 61"/>
                <a:gd name="T57" fmla="*/ 1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61" h="50">
                  <a:moveTo>
                    <a:pt x="61" y="1"/>
                  </a:moveTo>
                  <a:cubicBezTo>
                    <a:pt x="61" y="0"/>
                    <a:pt x="45" y="14"/>
                    <a:pt x="25" y="19"/>
                  </a:cubicBezTo>
                  <a:cubicBezTo>
                    <a:pt x="19" y="20"/>
                    <a:pt x="14" y="21"/>
                    <a:pt x="9" y="21"/>
                  </a:cubicBezTo>
                  <a:cubicBezTo>
                    <a:pt x="7" y="22"/>
                    <a:pt x="4" y="22"/>
                    <a:pt x="2" y="22"/>
                  </a:cubicBezTo>
                  <a:cubicBezTo>
                    <a:pt x="2" y="22"/>
                    <a:pt x="2" y="22"/>
                    <a:pt x="2" y="22"/>
                  </a:cubicBezTo>
                  <a:cubicBezTo>
                    <a:pt x="2" y="22"/>
                    <a:pt x="2" y="22"/>
                    <a:pt x="2" y="22"/>
                  </a:cubicBezTo>
                  <a:cubicBezTo>
                    <a:pt x="2" y="22"/>
                    <a:pt x="2" y="22"/>
                    <a:pt x="2" y="22"/>
                  </a:cubicBezTo>
                  <a:cubicBezTo>
                    <a:pt x="2" y="21"/>
                    <a:pt x="0" y="26"/>
                    <a:pt x="3" y="18"/>
                  </a:cubicBezTo>
                  <a:cubicBezTo>
                    <a:pt x="3" y="18"/>
                    <a:pt x="3" y="18"/>
                    <a:pt x="3" y="18"/>
                  </a:cubicBezTo>
                  <a:cubicBezTo>
                    <a:pt x="4" y="18"/>
                    <a:pt x="4" y="18"/>
                    <a:pt x="4" y="18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5" y="21"/>
                    <a:pt x="5" y="21"/>
                    <a:pt x="5" y="21"/>
                  </a:cubicBezTo>
                  <a:cubicBezTo>
                    <a:pt x="6" y="21"/>
                    <a:pt x="7" y="23"/>
                    <a:pt x="7" y="23"/>
                  </a:cubicBezTo>
                  <a:cubicBezTo>
                    <a:pt x="13" y="31"/>
                    <a:pt x="12" y="39"/>
                    <a:pt x="12" y="40"/>
                  </a:cubicBezTo>
                  <a:cubicBezTo>
                    <a:pt x="11" y="47"/>
                    <a:pt x="6" y="50"/>
                    <a:pt x="5" y="49"/>
                  </a:cubicBezTo>
                  <a:cubicBezTo>
                    <a:pt x="4" y="48"/>
                    <a:pt x="5" y="44"/>
                    <a:pt x="6" y="39"/>
                  </a:cubicBezTo>
                  <a:cubicBezTo>
                    <a:pt x="6" y="38"/>
                    <a:pt x="7" y="33"/>
                    <a:pt x="3" y="26"/>
                  </a:cubicBezTo>
                  <a:cubicBezTo>
                    <a:pt x="3" y="25"/>
                    <a:pt x="2" y="25"/>
                    <a:pt x="2" y="24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3" y="14"/>
                    <a:pt x="1" y="19"/>
                    <a:pt x="1" y="18"/>
                  </a:cubicBezTo>
                  <a:cubicBezTo>
                    <a:pt x="1" y="18"/>
                    <a:pt x="1" y="18"/>
                    <a:pt x="1" y="18"/>
                  </a:cubicBezTo>
                  <a:cubicBezTo>
                    <a:pt x="2" y="18"/>
                    <a:pt x="2" y="18"/>
                    <a:pt x="2" y="18"/>
                  </a:cubicBezTo>
                  <a:cubicBezTo>
                    <a:pt x="2" y="18"/>
                    <a:pt x="2" y="18"/>
                    <a:pt x="2" y="18"/>
                  </a:cubicBezTo>
                  <a:cubicBezTo>
                    <a:pt x="4" y="17"/>
                    <a:pt x="6" y="17"/>
                    <a:pt x="9" y="17"/>
                  </a:cubicBezTo>
                  <a:cubicBezTo>
                    <a:pt x="14" y="17"/>
                    <a:pt x="19" y="16"/>
                    <a:pt x="24" y="16"/>
                  </a:cubicBezTo>
                  <a:cubicBezTo>
                    <a:pt x="44" y="13"/>
                    <a:pt x="61" y="0"/>
                    <a:pt x="61" y="1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97" name="Freeform 814"/>
            <p:cNvSpPr/>
            <p:nvPr/>
          </p:nvSpPr>
          <p:spPr bwMode="auto">
            <a:xfrm>
              <a:off x="6147253" y="5325660"/>
              <a:ext cx="414804" cy="302997"/>
            </a:xfrm>
            <a:custGeom>
              <a:avLst/>
              <a:gdLst>
                <a:gd name="T0" fmla="*/ 139 w 139"/>
                <a:gd name="T1" fmla="*/ 1 h 101"/>
                <a:gd name="T2" fmla="*/ 72 w 139"/>
                <a:gd name="T3" fmla="*/ 31 h 101"/>
                <a:gd name="T4" fmla="*/ 13 w 139"/>
                <a:gd name="T5" fmla="*/ 86 h 101"/>
                <a:gd name="T6" fmla="*/ 1 w 139"/>
                <a:gd name="T7" fmla="*/ 100 h 101"/>
                <a:gd name="T8" fmla="*/ 8 w 139"/>
                <a:gd name="T9" fmla="*/ 82 h 101"/>
                <a:gd name="T10" fmla="*/ 70 w 139"/>
                <a:gd name="T11" fmla="*/ 28 h 101"/>
                <a:gd name="T12" fmla="*/ 139 w 139"/>
                <a:gd name="T13" fmla="*/ 1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9" h="101">
                  <a:moveTo>
                    <a:pt x="139" y="1"/>
                  </a:moveTo>
                  <a:cubicBezTo>
                    <a:pt x="139" y="0"/>
                    <a:pt x="102" y="9"/>
                    <a:pt x="72" y="31"/>
                  </a:cubicBezTo>
                  <a:cubicBezTo>
                    <a:pt x="40" y="51"/>
                    <a:pt x="16" y="82"/>
                    <a:pt x="13" y="86"/>
                  </a:cubicBezTo>
                  <a:cubicBezTo>
                    <a:pt x="8" y="95"/>
                    <a:pt x="3" y="101"/>
                    <a:pt x="1" y="100"/>
                  </a:cubicBezTo>
                  <a:cubicBezTo>
                    <a:pt x="0" y="99"/>
                    <a:pt x="2" y="91"/>
                    <a:pt x="8" y="82"/>
                  </a:cubicBezTo>
                  <a:cubicBezTo>
                    <a:pt x="10" y="78"/>
                    <a:pt x="37" y="47"/>
                    <a:pt x="70" y="28"/>
                  </a:cubicBezTo>
                  <a:cubicBezTo>
                    <a:pt x="102" y="7"/>
                    <a:pt x="139" y="0"/>
                    <a:pt x="139" y="1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98" name="Freeform 815"/>
            <p:cNvSpPr/>
            <p:nvPr/>
          </p:nvSpPr>
          <p:spPr bwMode="auto">
            <a:xfrm>
              <a:off x="6188622" y="5505670"/>
              <a:ext cx="110689" cy="116279"/>
            </a:xfrm>
            <a:custGeom>
              <a:avLst/>
              <a:gdLst>
                <a:gd name="T0" fmla="*/ 37 w 37"/>
                <a:gd name="T1" fmla="*/ 0 h 39"/>
                <a:gd name="T2" fmla="*/ 21 w 37"/>
                <a:gd name="T3" fmla="*/ 15 h 39"/>
                <a:gd name="T4" fmla="*/ 7 w 37"/>
                <a:gd name="T5" fmla="*/ 35 h 39"/>
                <a:gd name="T6" fmla="*/ 2 w 37"/>
                <a:gd name="T7" fmla="*/ 38 h 39"/>
                <a:gd name="T8" fmla="*/ 2 w 37"/>
                <a:gd name="T9" fmla="*/ 32 h 39"/>
                <a:gd name="T10" fmla="*/ 19 w 37"/>
                <a:gd name="T11" fmla="*/ 13 h 39"/>
                <a:gd name="T12" fmla="*/ 37 w 37"/>
                <a:gd name="T13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7" h="39">
                  <a:moveTo>
                    <a:pt x="37" y="0"/>
                  </a:moveTo>
                  <a:cubicBezTo>
                    <a:pt x="37" y="0"/>
                    <a:pt x="28" y="7"/>
                    <a:pt x="21" y="15"/>
                  </a:cubicBezTo>
                  <a:cubicBezTo>
                    <a:pt x="13" y="23"/>
                    <a:pt x="8" y="34"/>
                    <a:pt x="7" y="35"/>
                  </a:cubicBezTo>
                  <a:cubicBezTo>
                    <a:pt x="6" y="37"/>
                    <a:pt x="4" y="39"/>
                    <a:pt x="2" y="38"/>
                  </a:cubicBezTo>
                  <a:cubicBezTo>
                    <a:pt x="1" y="37"/>
                    <a:pt x="0" y="35"/>
                    <a:pt x="2" y="32"/>
                  </a:cubicBezTo>
                  <a:cubicBezTo>
                    <a:pt x="3" y="30"/>
                    <a:pt x="10" y="20"/>
                    <a:pt x="19" y="13"/>
                  </a:cubicBezTo>
                  <a:cubicBezTo>
                    <a:pt x="27" y="5"/>
                    <a:pt x="37" y="0"/>
                    <a:pt x="37" y="0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99" name="Freeform 816"/>
            <p:cNvSpPr/>
            <p:nvPr/>
          </p:nvSpPr>
          <p:spPr bwMode="auto">
            <a:xfrm>
              <a:off x="6227754" y="5538094"/>
              <a:ext cx="77147" cy="78265"/>
            </a:xfrm>
            <a:custGeom>
              <a:avLst/>
              <a:gdLst>
                <a:gd name="T0" fmla="*/ 26 w 26"/>
                <a:gd name="T1" fmla="*/ 1 h 26"/>
                <a:gd name="T2" fmla="*/ 7 w 26"/>
                <a:gd name="T3" fmla="*/ 24 h 26"/>
                <a:gd name="T4" fmla="*/ 2 w 26"/>
                <a:gd name="T5" fmla="*/ 25 h 26"/>
                <a:gd name="T6" fmla="*/ 2 w 26"/>
                <a:gd name="T7" fmla="*/ 21 h 26"/>
                <a:gd name="T8" fmla="*/ 26 w 26"/>
                <a:gd name="T9" fmla="*/ 1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" h="26">
                  <a:moveTo>
                    <a:pt x="26" y="1"/>
                  </a:moveTo>
                  <a:cubicBezTo>
                    <a:pt x="25" y="1"/>
                    <a:pt x="6" y="22"/>
                    <a:pt x="7" y="24"/>
                  </a:cubicBezTo>
                  <a:cubicBezTo>
                    <a:pt x="5" y="26"/>
                    <a:pt x="3" y="26"/>
                    <a:pt x="2" y="25"/>
                  </a:cubicBezTo>
                  <a:cubicBezTo>
                    <a:pt x="1" y="24"/>
                    <a:pt x="0" y="22"/>
                    <a:pt x="2" y="21"/>
                  </a:cubicBezTo>
                  <a:cubicBezTo>
                    <a:pt x="2" y="18"/>
                    <a:pt x="26" y="0"/>
                    <a:pt x="26" y="1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00" name="Freeform 817"/>
            <p:cNvSpPr/>
            <p:nvPr/>
          </p:nvSpPr>
          <p:spPr bwMode="auto">
            <a:xfrm>
              <a:off x="6018675" y="5630894"/>
              <a:ext cx="277282" cy="260511"/>
            </a:xfrm>
            <a:custGeom>
              <a:avLst/>
              <a:gdLst>
                <a:gd name="T0" fmla="*/ 73 w 93"/>
                <a:gd name="T1" fmla="*/ 29 h 87"/>
                <a:gd name="T2" fmla="*/ 67 w 93"/>
                <a:gd name="T3" fmla="*/ 23 h 87"/>
                <a:gd name="T4" fmla="*/ 50 w 93"/>
                <a:gd name="T5" fmla="*/ 33 h 87"/>
                <a:gd name="T6" fmla="*/ 70 w 93"/>
                <a:gd name="T7" fmla="*/ 51 h 87"/>
                <a:gd name="T8" fmla="*/ 84 w 93"/>
                <a:gd name="T9" fmla="*/ 24 h 87"/>
                <a:gd name="T10" fmla="*/ 56 w 93"/>
                <a:gd name="T11" fmla="*/ 9 h 87"/>
                <a:gd name="T12" fmla="*/ 34 w 93"/>
                <a:gd name="T13" fmla="*/ 30 h 87"/>
                <a:gd name="T14" fmla="*/ 21 w 93"/>
                <a:gd name="T15" fmla="*/ 67 h 87"/>
                <a:gd name="T16" fmla="*/ 2 w 93"/>
                <a:gd name="T17" fmla="*/ 85 h 87"/>
                <a:gd name="T18" fmla="*/ 12 w 93"/>
                <a:gd name="T19" fmla="*/ 63 h 87"/>
                <a:gd name="T20" fmla="*/ 27 w 93"/>
                <a:gd name="T21" fmla="*/ 26 h 87"/>
                <a:gd name="T22" fmla="*/ 54 w 93"/>
                <a:gd name="T23" fmla="*/ 2 h 87"/>
                <a:gd name="T24" fmla="*/ 88 w 93"/>
                <a:gd name="T25" fmla="*/ 22 h 87"/>
                <a:gd name="T26" fmla="*/ 70 w 93"/>
                <a:gd name="T27" fmla="*/ 54 h 87"/>
                <a:gd name="T28" fmla="*/ 49 w 93"/>
                <a:gd name="T29" fmla="*/ 33 h 87"/>
                <a:gd name="T30" fmla="*/ 67 w 93"/>
                <a:gd name="T31" fmla="*/ 23 h 87"/>
                <a:gd name="T32" fmla="*/ 73 w 93"/>
                <a:gd name="T33" fmla="*/ 29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93" h="87">
                  <a:moveTo>
                    <a:pt x="73" y="29"/>
                  </a:moveTo>
                  <a:cubicBezTo>
                    <a:pt x="73" y="29"/>
                    <a:pt x="72" y="26"/>
                    <a:pt x="67" y="23"/>
                  </a:cubicBezTo>
                  <a:cubicBezTo>
                    <a:pt x="62" y="21"/>
                    <a:pt x="52" y="24"/>
                    <a:pt x="50" y="33"/>
                  </a:cubicBezTo>
                  <a:cubicBezTo>
                    <a:pt x="48" y="42"/>
                    <a:pt x="58" y="53"/>
                    <a:pt x="70" y="51"/>
                  </a:cubicBezTo>
                  <a:cubicBezTo>
                    <a:pt x="81" y="49"/>
                    <a:pt x="88" y="35"/>
                    <a:pt x="84" y="24"/>
                  </a:cubicBezTo>
                  <a:cubicBezTo>
                    <a:pt x="79" y="13"/>
                    <a:pt x="66" y="6"/>
                    <a:pt x="56" y="9"/>
                  </a:cubicBezTo>
                  <a:cubicBezTo>
                    <a:pt x="45" y="11"/>
                    <a:pt x="38" y="21"/>
                    <a:pt x="34" y="30"/>
                  </a:cubicBezTo>
                  <a:cubicBezTo>
                    <a:pt x="27" y="48"/>
                    <a:pt x="23" y="64"/>
                    <a:pt x="21" y="67"/>
                  </a:cubicBezTo>
                  <a:cubicBezTo>
                    <a:pt x="15" y="81"/>
                    <a:pt x="3" y="87"/>
                    <a:pt x="2" y="85"/>
                  </a:cubicBezTo>
                  <a:cubicBezTo>
                    <a:pt x="0" y="82"/>
                    <a:pt x="8" y="75"/>
                    <a:pt x="12" y="63"/>
                  </a:cubicBezTo>
                  <a:cubicBezTo>
                    <a:pt x="14" y="60"/>
                    <a:pt x="18" y="46"/>
                    <a:pt x="27" y="26"/>
                  </a:cubicBezTo>
                  <a:cubicBezTo>
                    <a:pt x="31" y="17"/>
                    <a:pt x="40" y="5"/>
                    <a:pt x="54" y="2"/>
                  </a:cubicBezTo>
                  <a:cubicBezTo>
                    <a:pt x="68" y="0"/>
                    <a:pt x="83" y="9"/>
                    <a:pt x="88" y="22"/>
                  </a:cubicBezTo>
                  <a:cubicBezTo>
                    <a:pt x="93" y="36"/>
                    <a:pt x="83" y="52"/>
                    <a:pt x="70" y="54"/>
                  </a:cubicBezTo>
                  <a:cubicBezTo>
                    <a:pt x="57" y="56"/>
                    <a:pt x="46" y="43"/>
                    <a:pt x="49" y="33"/>
                  </a:cubicBezTo>
                  <a:cubicBezTo>
                    <a:pt x="52" y="23"/>
                    <a:pt x="62" y="20"/>
                    <a:pt x="67" y="23"/>
                  </a:cubicBezTo>
                  <a:cubicBezTo>
                    <a:pt x="72" y="26"/>
                    <a:pt x="73" y="29"/>
                    <a:pt x="73" y="29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01" name="Freeform 818"/>
            <p:cNvSpPr/>
            <p:nvPr/>
          </p:nvSpPr>
          <p:spPr bwMode="auto">
            <a:xfrm>
              <a:off x="7363715" y="3938133"/>
              <a:ext cx="1083411" cy="1049869"/>
            </a:xfrm>
            <a:custGeom>
              <a:avLst/>
              <a:gdLst>
                <a:gd name="T0" fmla="*/ 246 w 363"/>
                <a:gd name="T1" fmla="*/ 181 h 351"/>
                <a:gd name="T2" fmla="*/ 122 w 363"/>
                <a:gd name="T3" fmla="*/ 255 h 351"/>
                <a:gd name="T4" fmla="*/ 56 w 363"/>
                <a:gd name="T5" fmla="*/ 287 h 351"/>
                <a:gd name="T6" fmla="*/ 0 w 363"/>
                <a:gd name="T7" fmla="*/ 351 h 351"/>
                <a:gd name="T8" fmla="*/ 42 w 363"/>
                <a:gd name="T9" fmla="*/ 300 h 351"/>
                <a:gd name="T10" fmla="*/ 179 w 363"/>
                <a:gd name="T11" fmla="*/ 239 h 351"/>
                <a:gd name="T12" fmla="*/ 241 w 363"/>
                <a:gd name="T13" fmla="*/ 199 h 351"/>
                <a:gd name="T14" fmla="*/ 293 w 363"/>
                <a:gd name="T15" fmla="*/ 144 h 351"/>
                <a:gd name="T16" fmla="*/ 363 w 363"/>
                <a:gd name="T17" fmla="*/ 1 h 351"/>
                <a:gd name="T18" fmla="*/ 246 w 363"/>
                <a:gd name="T19" fmla="*/ 181 h 3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63" h="351">
                  <a:moveTo>
                    <a:pt x="246" y="181"/>
                  </a:moveTo>
                  <a:cubicBezTo>
                    <a:pt x="213" y="211"/>
                    <a:pt x="165" y="236"/>
                    <a:pt x="122" y="255"/>
                  </a:cubicBezTo>
                  <a:cubicBezTo>
                    <a:pt x="101" y="266"/>
                    <a:pt x="78" y="274"/>
                    <a:pt x="56" y="287"/>
                  </a:cubicBezTo>
                  <a:cubicBezTo>
                    <a:pt x="34" y="299"/>
                    <a:pt x="9" y="318"/>
                    <a:pt x="0" y="351"/>
                  </a:cubicBezTo>
                  <a:cubicBezTo>
                    <a:pt x="0" y="351"/>
                    <a:pt x="7" y="322"/>
                    <a:pt x="42" y="300"/>
                  </a:cubicBezTo>
                  <a:cubicBezTo>
                    <a:pt x="76" y="278"/>
                    <a:pt x="130" y="265"/>
                    <a:pt x="179" y="239"/>
                  </a:cubicBezTo>
                  <a:cubicBezTo>
                    <a:pt x="200" y="229"/>
                    <a:pt x="222" y="216"/>
                    <a:pt x="241" y="199"/>
                  </a:cubicBezTo>
                  <a:cubicBezTo>
                    <a:pt x="261" y="183"/>
                    <a:pt x="279" y="164"/>
                    <a:pt x="293" y="144"/>
                  </a:cubicBezTo>
                  <a:cubicBezTo>
                    <a:pt x="320" y="106"/>
                    <a:pt x="343" y="64"/>
                    <a:pt x="363" y="1"/>
                  </a:cubicBezTo>
                  <a:cubicBezTo>
                    <a:pt x="363" y="0"/>
                    <a:pt x="329" y="109"/>
                    <a:pt x="246" y="181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02" name="Freeform 819"/>
            <p:cNvSpPr/>
            <p:nvPr/>
          </p:nvSpPr>
          <p:spPr bwMode="auto">
            <a:xfrm>
              <a:off x="7674539" y="4009690"/>
              <a:ext cx="400270" cy="682024"/>
            </a:xfrm>
            <a:custGeom>
              <a:avLst/>
              <a:gdLst>
                <a:gd name="T0" fmla="*/ 74 w 134"/>
                <a:gd name="T1" fmla="*/ 39 h 228"/>
                <a:gd name="T2" fmla="*/ 90 w 134"/>
                <a:gd name="T3" fmla="*/ 48 h 228"/>
                <a:gd name="T4" fmla="*/ 75 w 134"/>
                <a:gd name="T5" fmla="*/ 90 h 228"/>
                <a:gd name="T6" fmla="*/ 26 w 134"/>
                <a:gd name="T7" fmla="*/ 53 h 228"/>
                <a:gd name="T8" fmla="*/ 85 w 134"/>
                <a:gd name="T9" fmla="*/ 7 h 228"/>
                <a:gd name="T10" fmla="*/ 134 w 134"/>
                <a:gd name="T11" fmla="*/ 71 h 228"/>
                <a:gd name="T12" fmla="*/ 114 w 134"/>
                <a:gd name="T13" fmla="*/ 145 h 228"/>
                <a:gd name="T14" fmla="*/ 53 w 134"/>
                <a:gd name="T15" fmla="*/ 206 h 228"/>
                <a:gd name="T16" fmla="*/ 1 w 134"/>
                <a:gd name="T17" fmla="*/ 226 h 228"/>
                <a:gd name="T18" fmla="*/ 48 w 134"/>
                <a:gd name="T19" fmla="*/ 198 h 228"/>
                <a:gd name="T20" fmla="*/ 108 w 134"/>
                <a:gd name="T21" fmla="*/ 141 h 228"/>
                <a:gd name="T22" fmla="*/ 128 w 134"/>
                <a:gd name="T23" fmla="*/ 71 h 228"/>
                <a:gd name="T24" fmla="*/ 84 w 134"/>
                <a:gd name="T25" fmla="*/ 12 h 228"/>
                <a:gd name="T26" fmla="*/ 29 w 134"/>
                <a:gd name="T27" fmla="*/ 53 h 228"/>
                <a:gd name="T28" fmla="*/ 75 w 134"/>
                <a:gd name="T29" fmla="*/ 89 h 228"/>
                <a:gd name="T30" fmla="*/ 89 w 134"/>
                <a:gd name="T31" fmla="*/ 48 h 228"/>
                <a:gd name="T32" fmla="*/ 74 w 134"/>
                <a:gd name="T33" fmla="*/ 39 h 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34" h="228">
                  <a:moveTo>
                    <a:pt x="74" y="39"/>
                  </a:moveTo>
                  <a:cubicBezTo>
                    <a:pt x="73" y="39"/>
                    <a:pt x="82" y="38"/>
                    <a:pt x="90" y="48"/>
                  </a:cubicBezTo>
                  <a:cubicBezTo>
                    <a:pt x="98" y="57"/>
                    <a:pt x="96" y="81"/>
                    <a:pt x="75" y="90"/>
                  </a:cubicBezTo>
                  <a:cubicBezTo>
                    <a:pt x="56" y="100"/>
                    <a:pt x="25" y="82"/>
                    <a:pt x="26" y="53"/>
                  </a:cubicBezTo>
                  <a:cubicBezTo>
                    <a:pt x="25" y="25"/>
                    <a:pt x="55" y="0"/>
                    <a:pt x="85" y="7"/>
                  </a:cubicBezTo>
                  <a:cubicBezTo>
                    <a:pt x="115" y="12"/>
                    <a:pt x="134" y="44"/>
                    <a:pt x="134" y="71"/>
                  </a:cubicBezTo>
                  <a:cubicBezTo>
                    <a:pt x="134" y="99"/>
                    <a:pt x="126" y="125"/>
                    <a:pt x="114" y="145"/>
                  </a:cubicBezTo>
                  <a:cubicBezTo>
                    <a:pt x="90" y="185"/>
                    <a:pt x="59" y="202"/>
                    <a:pt x="53" y="206"/>
                  </a:cubicBezTo>
                  <a:cubicBezTo>
                    <a:pt x="26" y="223"/>
                    <a:pt x="2" y="228"/>
                    <a:pt x="1" y="226"/>
                  </a:cubicBezTo>
                  <a:cubicBezTo>
                    <a:pt x="0" y="224"/>
                    <a:pt x="23" y="214"/>
                    <a:pt x="48" y="198"/>
                  </a:cubicBezTo>
                  <a:cubicBezTo>
                    <a:pt x="54" y="194"/>
                    <a:pt x="84" y="179"/>
                    <a:pt x="108" y="141"/>
                  </a:cubicBezTo>
                  <a:cubicBezTo>
                    <a:pt x="119" y="122"/>
                    <a:pt x="128" y="98"/>
                    <a:pt x="128" y="71"/>
                  </a:cubicBezTo>
                  <a:cubicBezTo>
                    <a:pt x="128" y="46"/>
                    <a:pt x="112" y="17"/>
                    <a:pt x="84" y="12"/>
                  </a:cubicBezTo>
                  <a:cubicBezTo>
                    <a:pt x="57" y="4"/>
                    <a:pt x="29" y="27"/>
                    <a:pt x="29" y="53"/>
                  </a:cubicBezTo>
                  <a:cubicBezTo>
                    <a:pt x="27" y="80"/>
                    <a:pt x="56" y="97"/>
                    <a:pt x="75" y="89"/>
                  </a:cubicBezTo>
                  <a:cubicBezTo>
                    <a:pt x="95" y="81"/>
                    <a:pt x="97" y="57"/>
                    <a:pt x="89" y="48"/>
                  </a:cubicBezTo>
                  <a:cubicBezTo>
                    <a:pt x="82" y="39"/>
                    <a:pt x="73" y="39"/>
                    <a:pt x="74" y="39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03" name="Freeform 820"/>
            <p:cNvSpPr/>
            <p:nvPr/>
          </p:nvSpPr>
          <p:spPr bwMode="auto">
            <a:xfrm>
              <a:off x="8008842" y="3402577"/>
              <a:ext cx="468472" cy="1101300"/>
            </a:xfrm>
            <a:custGeom>
              <a:avLst/>
              <a:gdLst>
                <a:gd name="T0" fmla="*/ 154 w 157"/>
                <a:gd name="T1" fmla="*/ 0 h 368"/>
                <a:gd name="T2" fmla="*/ 154 w 157"/>
                <a:gd name="T3" fmla="*/ 54 h 368"/>
                <a:gd name="T4" fmla="*/ 127 w 157"/>
                <a:gd name="T5" fmla="*/ 171 h 368"/>
                <a:gd name="T6" fmla="*/ 75 w 157"/>
                <a:gd name="T7" fmla="*/ 284 h 368"/>
                <a:gd name="T8" fmla="*/ 35 w 157"/>
                <a:gd name="T9" fmla="*/ 338 h 368"/>
                <a:gd name="T10" fmla="*/ 1 w 157"/>
                <a:gd name="T11" fmla="*/ 366 h 368"/>
                <a:gd name="T12" fmla="*/ 30 w 157"/>
                <a:gd name="T13" fmla="*/ 334 h 368"/>
                <a:gd name="T14" fmla="*/ 70 w 157"/>
                <a:gd name="T15" fmla="*/ 281 h 368"/>
                <a:gd name="T16" fmla="*/ 124 w 157"/>
                <a:gd name="T17" fmla="*/ 170 h 368"/>
                <a:gd name="T18" fmla="*/ 152 w 157"/>
                <a:gd name="T19" fmla="*/ 54 h 368"/>
                <a:gd name="T20" fmla="*/ 154 w 157"/>
                <a:gd name="T21" fmla="*/ 0 h 3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57" h="368">
                  <a:moveTo>
                    <a:pt x="154" y="0"/>
                  </a:moveTo>
                  <a:cubicBezTo>
                    <a:pt x="154" y="0"/>
                    <a:pt x="157" y="21"/>
                    <a:pt x="154" y="54"/>
                  </a:cubicBezTo>
                  <a:cubicBezTo>
                    <a:pt x="151" y="86"/>
                    <a:pt x="142" y="129"/>
                    <a:pt x="127" y="171"/>
                  </a:cubicBezTo>
                  <a:cubicBezTo>
                    <a:pt x="113" y="213"/>
                    <a:pt x="93" y="254"/>
                    <a:pt x="75" y="284"/>
                  </a:cubicBezTo>
                  <a:cubicBezTo>
                    <a:pt x="56" y="314"/>
                    <a:pt x="39" y="334"/>
                    <a:pt x="35" y="338"/>
                  </a:cubicBezTo>
                  <a:cubicBezTo>
                    <a:pt x="19" y="357"/>
                    <a:pt x="3" y="368"/>
                    <a:pt x="1" y="366"/>
                  </a:cubicBezTo>
                  <a:cubicBezTo>
                    <a:pt x="0" y="365"/>
                    <a:pt x="14" y="352"/>
                    <a:pt x="30" y="334"/>
                  </a:cubicBezTo>
                  <a:cubicBezTo>
                    <a:pt x="34" y="330"/>
                    <a:pt x="51" y="310"/>
                    <a:pt x="70" y="281"/>
                  </a:cubicBezTo>
                  <a:cubicBezTo>
                    <a:pt x="89" y="251"/>
                    <a:pt x="109" y="211"/>
                    <a:pt x="124" y="170"/>
                  </a:cubicBezTo>
                  <a:cubicBezTo>
                    <a:pt x="139" y="128"/>
                    <a:pt x="149" y="86"/>
                    <a:pt x="152" y="54"/>
                  </a:cubicBezTo>
                  <a:cubicBezTo>
                    <a:pt x="156" y="21"/>
                    <a:pt x="154" y="0"/>
                    <a:pt x="154" y="0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04" name="Freeform 821"/>
            <p:cNvSpPr/>
            <p:nvPr/>
          </p:nvSpPr>
          <p:spPr bwMode="auto">
            <a:xfrm>
              <a:off x="8083753" y="3884466"/>
              <a:ext cx="234795" cy="460645"/>
            </a:xfrm>
            <a:custGeom>
              <a:avLst/>
              <a:gdLst>
                <a:gd name="T0" fmla="*/ 79 w 79"/>
                <a:gd name="T1" fmla="*/ 0 h 154"/>
                <a:gd name="T2" fmla="*/ 58 w 79"/>
                <a:gd name="T3" fmla="*/ 71 h 154"/>
                <a:gd name="T4" fmla="*/ 15 w 79"/>
                <a:gd name="T5" fmla="*/ 141 h 154"/>
                <a:gd name="T6" fmla="*/ 1 w 79"/>
                <a:gd name="T7" fmla="*/ 153 h 154"/>
                <a:gd name="T8" fmla="*/ 11 w 79"/>
                <a:gd name="T9" fmla="*/ 137 h 154"/>
                <a:gd name="T10" fmla="*/ 55 w 79"/>
                <a:gd name="T11" fmla="*/ 70 h 154"/>
                <a:gd name="T12" fmla="*/ 79 w 79"/>
                <a:gd name="T13" fmla="*/ 0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9" h="154">
                  <a:moveTo>
                    <a:pt x="79" y="0"/>
                  </a:moveTo>
                  <a:cubicBezTo>
                    <a:pt x="79" y="0"/>
                    <a:pt x="73" y="36"/>
                    <a:pt x="58" y="71"/>
                  </a:cubicBezTo>
                  <a:cubicBezTo>
                    <a:pt x="43" y="106"/>
                    <a:pt x="19" y="137"/>
                    <a:pt x="15" y="141"/>
                  </a:cubicBezTo>
                  <a:cubicBezTo>
                    <a:pt x="9" y="149"/>
                    <a:pt x="2" y="154"/>
                    <a:pt x="1" y="153"/>
                  </a:cubicBezTo>
                  <a:cubicBezTo>
                    <a:pt x="0" y="151"/>
                    <a:pt x="4" y="145"/>
                    <a:pt x="11" y="137"/>
                  </a:cubicBezTo>
                  <a:cubicBezTo>
                    <a:pt x="14" y="133"/>
                    <a:pt x="39" y="104"/>
                    <a:pt x="55" y="70"/>
                  </a:cubicBezTo>
                  <a:cubicBezTo>
                    <a:pt x="72" y="36"/>
                    <a:pt x="79" y="0"/>
                    <a:pt x="79" y="0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05" name="Freeform 822"/>
            <p:cNvSpPr/>
            <p:nvPr/>
          </p:nvSpPr>
          <p:spPr bwMode="auto">
            <a:xfrm>
              <a:off x="8110586" y="4016398"/>
              <a:ext cx="125224" cy="221378"/>
            </a:xfrm>
            <a:custGeom>
              <a:avLst/>
              <a:gdLst>
                <a:gd name="T0" fmla="*/ 42 w 42"/>
                <a:gd name="T1" fmla="*/ 0 h 74"/>
                <a:gd name="T2" fmla="*/ 29 w 42"/>
                <a:gd name="T3" fmla="*/ 33 h 74"/>
                <a:gd name="T4" fmla="*/ 9 w 42"/>
                <a:gd name="T5" fmla="*/ 68 h 74"/>
                <a:gd name="T6" fmla="*/ 1 w 42"/>
                <a:gd name="T7" fmla="*/ 73 h 74"/>
                <a:gd name="T8" fmla="*/ 4 w 42"/>
                <a:gd name="T9" fmla="*/ 64 h 74"/>
                <a:gd name="T10" fmla="*/ 26 w 42"/>
                <a:gd name="T11" fmla="*/ 32 h 74"/>
                <a:gd name="T12" fmla="*/ 42 w 42"/>
                <a:gd name="T13" fmla="*/ 0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2" h="74">
                  <a:moveTo>
                    <a:pt x="42" y="0"/>
                  </a:moveTo>
                  <a:cubicBezTo>
                    <a:pt x="42" y="0"/>
                    <a:pt x="37" y="17"/>
                    <a:pt x="29" y="33"/>
                  </a:cubicBezTo>
                  <a:cubicBezTo>
                    <a:pt x="21" y="50"/>
                    <a:pt x="10" y="66"/>
                    <a:pt x="9" y="68"/>
                  </a:cubicBezTo>
                  <a:cubicBezTo>
                    <a:pt x="6" y="72"/>
                    <a:pt x="2" y="74"/>
                    <a:pt x="1" y="73"/>
                  </a:cubicBezTo>
                  <a:cubicBezTo>
                    <a:pt x="0" y="72"/>
                    <a:pt x="1" y="68"/>
                    <a:pt x="4" y="64"/>
                  </a:cubicBezTo>
                  <a:cubicBezTo>
                    <a:pt x="5" y="63"/>
                    <a:pt x="17" y="48"/>
                    <a:pt x="26" y="32"/>
                  </a:cubicBezTo>
                  <a:cubicBezTo>
                    <a:pt x="36" y="16"/>
                    <a:pt x="42" y="0"/>
                    <a:pt x="42" y="0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06" name="Freeform 823"/>
            <p:cNvSpPr/>
            <p:nvPr/>
          </p:nvSpPr>
          <p:spPr bwMode="auto">
            <a:xfrm>
              <a:off x="8094933" y="4016398"/>
              <a:ext cx="92800" cy="164357"/>
            </a:xfrm>
            <a:custGeom>
              <a:avLst/>
              <a:gdLst>
                <a:gd name="T0" fmla="*/ 31 w 31"/>
                <a:gd name="T1" fmla="*/ 0 h 55"/>
                <a:gd name="T2" fmla="*/ 22 w 31"/>
                <a:gd name="T3" fmla="*/ 25 h 55"/>
                <a:gd name="T4" fmla="*/ 7 w 31"/>
                <a:gd name="T5" fmla="*/ 50 h 55"/>
                <a:gd name="T6" fmla="*/ 1 w 31"/>
                <a:gd name="T7" fmla="*/ 54 h 55"/>
                <a:gd name="T8" fmla="*/ 3 w 31"/>
                <a:gd name="T9" fmla="*/ 48 h 55"/>
                <a:gd name="T10" fmla="*/ 20 w 31"/>
                <a:gd name="T11" fmla="*/ 24 h 55"/>
                <a:gd name="T12" fmla="*/ 31 w 31"/>
                <a:gd name="T13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1" h="55">
                  <a:moveTo>
                    <a:pt x="31" y="0"/>
                  </a:moveTo>
                  <a:cubicBezTo>
                    <a:pt x="31" y="0"/>
                    <a:pt x="28" y="12"/>
                    <a:pt x="22" y="25"/>
                  </a:cubicBezTo>
                  <a:cubicBezTo>
                    <a:pt x="16" y="37"/>
                    <a:pt x="8" y="49"/>
                    <a:pt x="7" y="50"/>
                  </a:cubicBezTo>
                  <a:cubicBezTo>
                    <a:pt x="4" y="53"/>
                    <a:pt x="2" y="55"/>
                    <a:pt x="1" y="54"/>
                  </a:cubicBezTo>
                  <a:cubicBezTo>
                    <a:pt x="0" y="53"/>
                    <a:pt x="1" y="50"/>
                    <a:pt x="3" y="48"/>
                  </a:cubicBezTo>
                  <a:cubicBezTo>
                    <a:pt x="4" y="46"/>
                    <a:pt x="13" y="35"/>
                    <a:pt x="20" y="24"/>
                  </a:cubicBezTo>
                  <a:cubicBezTo>
                    <a:pt x="27" y="12"/>
                    <a:pt x="31" y="0"/>
                    <a:pt x="31" y="0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07" name="Freeform 824"/>
            <p:cNvSpPr/>
            <p:nvPr/>
          </p:nvSpPr>
          <p:spPr bwMode="auto">
            <a:xfrm>
              <a:off x="8083753" y="4027579"/>
              <a:ext cx="59258" cy="108453"/>
            </a:xfrm>
            <a:custGeom>
              <a:avLst/>
              <a:gdLst>
                <a:gd name="T0" fmla="*/ 20 w 20"/>
                <a:gd name="T1" fmla="*/ 0 h 36"/>
                <a:gd name="T2" fmla="*/ 14 w 20"/>
                <a:gd name="T3" fmla="*/ 16 h 36"/>
                <a:gd name="T4" fmla="*/ 4 w 20"/>
                <a:gd name="T5" fmla="*/ 33 h 36"/>
                <a:gd name="T6" fmla="*/ 0 w 20"/>
                <a:gd name="T7" fmla="*/ 36 h 36"/>
                <a:gd name="T8" fmla="*/ 2 w 20"/>
                <a:gd name="T9" fmla="*/ 31 h 36"/>
                <a:gd name="T10" fmla="*/ 13 w 20"/>
                <a:gd name="T11" fmla="*/ 16 h 36"/>
                <a:gd name="T12" fmla="*/ 20 w 20"/>
                <a:gd name="T13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" h="36">
                  <a:moveTo>
                    <a:pt x="20" y="0"/>
                  </a:moveTo>
                  <a:cubicBezTo>
                    <a:pt x="20" y="0"/>
                    <a:pt x="18" y="9"/>
                    <a:pt x="14" y="16"/>
                  </a:cubicBezTo>
                  <a:cubicBezTo>
                    <a:pt x="10" y="25"/>
                    <a:pt x="5" y="32"/>
                    <a:pt x="4" y="33"/>
                  </a:cubicBezTo>
                  <a:cubicBezTo>
                    <a:pt x="3" y="35"/>
                    <a:pt x="1" y="36"/>
                    <a:pt x="0" y="36"/>
                  </a:cubicBezTo>
                  <a:cubicBezTo>
                    <a:pt x="0" y="35"/>
                    <a:pt x="0" y="33"/>
                    <a:pt x="2" y="31"/>
                  </a:cubicBezTo>
                  <a:cubicBezTo>
                    <a:pt x="3" y="31"/>
                    <a:pt x="8" y="24"/>
                    <a:pt x="13" y="16"/>
                  </a:cubicBezTo>
                  <a:cubicBezTo>
                    <a:pt x="17" y="8"/>
                    <a:pt x="20" y="0"/>
                    <a:pt x="20" y="0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08" name="Freeform 825"/>
            <p:cNvSpPr/>
            <p:nvPr/>
          </p:nvSpPr>
          <p:spPr bwMode="auto">
            <a:xfrm>
              <a:off x="7345826" y="4461391"/>
              <a:ext cx="301879" cy="469590"/>
            </a:xfrm>
            <a:custGeom>
              <a:avLst/>
              <a:gdLst>
                <a:gd name="T0" fmla="*/ 52 w 101"/>
                <a:gd name="T1" fmla="*/ 26 h 157"/>
                <a:gd name="T2" fmla="*/ 64 w 101"/>
                <a:gd name="T3" fmla="*/ 32 h 157"/>
                <a:gd name="T4" fmla="*/ 57 w 101"/>
                <a:gd name="T5" fmla="*/ 63 h 157"/>
                <a:gd name="T6" fmla="*/ 18 w 101"/>
                <a:gd name="T7" fmla="*/ 41 h 157"/>
                <a:gd name="T8" fmla="*/ 56 w 101"/>
                <a:gd name="T9" fmla="*/ 2 h 157"/>
                <a:gd name="T10" fmla="*/ 99 w 101"/>
                <a:gd name="T11" fmla="*/ 41 h 157"/>
                <a:gd name="T12" fmla="*/ 76 w 101"/>
                <a:gd name="T13" fmla="*/ 91 h 157"/>
                <a:gd name="T14" fmla="*/ 28 w 101"/>
                <a:gd name="T15" fmla="*/ 128 h 157"/>
                <a:gd name="T16" fmla="*/ 3 w 101"/>
                <a:gd name="T17" fmla="*/ 156 h 157"/>
                <a:gd name="T18" fmla="*/ 22 w 101"/>
                <a:gd name="T19" fmla="*/ 121 h 157"/>
                <a:gd name="T20" fmla="*/ 71 w 101"/>
                <a:gd name="T21" fmla="*/ 85 h 157"/>
                <a:gd name="T22" fmla="*/ 92 w 101"/>
                <a:gd name="T23" fmla="*/ 42 h 157"/>
                <a:gd name="T24" fmla="*/ 56 w 101"/>
                <a:gd name="T25" fmla="*/ 6 h 157"/>
                <a:gd name="T26" fmla="*/ 21 w 101"/>
                <a:gd name="T27" fmla="*/ 41 h 157"/>
                <a:gd name="T28" fmla="*/ 57 w 101"/>
                <a:gd name="T29" fmla="*/ 62 h 157"/>
                <a:gd name="T30" fmla="*/ 64 w 101"/>
                <a:gd name="T31" fmla="*/ 32 h 157"/>
                <a:gd name="T32" fmla="*/ 52 w 101"/>
                <a:gd name="T33" fmla="*/ 26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01" h="157">
                  <a:moveTo>
                    <a:pt x="52" y="26"/>
                  </a:moveTo>
                  <a:cubicBezTo>
                    <a:pt x="52" y="26"/>
                    <a:pt x="58" y="25"/>
                    <a:pt x="64" y="32"/>
                  </a:cubicBezTo>
                  <a:cubicBezTo>
                    <a:pt x="71" y="37"/>
                    <a:pt x="71" y="55"/>
                    <a:pt x="57" y="63"/>
                  </a:cubicBezTo>
                  <a:cubicBezTo>
                    <a:pt x="44" y="71"/>
                    <a:pt x="21" y="61"/>
                    <a:pt x="18" y="41"/>
                  </a:cubicBezTo>
                  <a:cubicBezTo>
                    <a:pt x="16" y="21"/>
                    <a:pt x="34" y="0"/>
                    <a:pt x="56" y="2"/>
                  </a:cubicBezTo>
                  <a:cubicBezTo>
                    <a:pt x="77" y="2"/>
                    <a:pt x="97" y="20"/>
                    <a:pt x="99" y="41"/>
                  </a:cubicBezTo>
                  <a:cubicBezTo>
                    <a:pt x="101" y="62"/>
                    <a:pt x="88" y="80"/>
                    <a:pt x="76" y="91"/>
                  </a:cubicBezTo>
                  <a:cubicBezTo>
                    <a:pt x="51" y="112"/>
                    <a:pt x="32" y="124"/>
                    <a:pt x="28" y="128"/>
                  </a:cubicBezTo>
                  <a:cubicBezTo>
                    <a:pt x="12" y="142"/>
                    <a:pt x="5" y="157"/>
                    <a:pt x="3" y="156"/>
                  </a:cubicBezTo>
                  <a:cubicBezTo>
                    <a:pt x="0" y="156"/>
                    <a:pt x="5" y="136"/>
                    <a:pt x="22" y="121"/>
                  </a:cubicBezTo>
                  <a:cubicBezTo>
                    <a:pt x="26" y="117"/>
                    <a:pt x="47" y="104"/>
                    <a:pt x="71" y="85"/>
                  </a:cubicBezTo>
                  <a:cubicBezTo>
                    <a:pt x="82" y="75"/>
                    <a:pt x="94" y="60"/>
                    <a:pt x="92" y="42"/>
                  </a:cubicBezTo>
                  <a:cubicBezTo>
                    <a:pt x="91" y="24"/>
                    <a:pt x="75" y="7"/>
                    <a:pt x="56" y="6"/>
                  </a:cubicBezTo>
                  <a:cubicBezTo>
                    <a:pt x="37" y="5"/>
                    <a:pt x="19" y="23"/>
                    <a:pt x="21" y="41"/>
                  </a:cubicBezTo>
                  <a:cubicBezTo>
                    <a:pt x="23" y="59"/>
                    <a:pt x="44" y="69"/>
                    <a:pt x="57" y="62"/>
                  </a:cubicBezTo>
                  <a:cubicBezTo>
                    <a:pt x="70" y="54"/>
                    <a:pt x="70" y="38"/>
                    <a:pt x="64" y="32"/>
                  </a:cubicBezTo>
                  <a:cubicBezTo>
                    <a:pt x="58" y="26"/>
                    <a:pt x="52" y="26"/>
                    <a:pt x="52" y="26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09" name="Freeform 826"/>
            <p:cNvSpPr/>
            <p:nvPr/>
          </p:nvSpPr>
          <p:spPr bwMode="auto">
            <a:xfrm>
              <a:off x="7856784" y="3672032"/>
              <a:ext cx="504250" cy="424867"/>
            </a:xfrm>
            <a:custGeom>
              <a:avLst/>
              <a:gdLst>
                <a:gd name="T0" fmla="*/ 168 w 169"/>
                <a:gd name="T1" fmla="*/ 0 h 142"/>
                <a:gd name="T2" fmla="*/ 99 w 169"/>
                <a:gd name="T3" fmla="*/ 84 h 142"/>
                <a:gd name="T4" fmla="*/ 83 w 169"/>
                <a:gd name="T5" fmla="*/ 122 h 142"/>
                <a:gd name="T6" fmla="*/ 76 w 169"/>
                <a:gd name="T7" fmla="*/ 140 h 142"/>
                <a:gd name="T8" fmla="*/ 76 w 169"/>
                <a:gd name="T9" fmla="*/ 140 h 142"/>
                <a:gd name="T10" fmla="*/ 76 w 169"/>
                <a:gd name="T11" fmla="*/ 140 h 142"/>
                <a:gd name="T12" fmla="*/ 76 w 169"/>
                <a:gd name="T13" fmla="*/ 141 h 142"/>
                <a:gd name="T14" fmla="*/ 71 w 169"/>
                <a:gd name="T15" fmla="*/ 141 h 142"/>
                <a:gd name="T16" fmla="*/ 71 w 169"/>
                <a:gd name="T17" fmla="*/ 141 h 142"/>
                <a:gd name="T18" fmla="*/ 70 w 169"/>
                <a:gd name="T19" fmla="*/ 140 h 142"/>
                <a:gd name="T20" fmla="*/ 69 w 169"/>
                <a:gd name="T21" fmla="*/ 138 h 142"/>
                <a:gd name="T22" fmla="*/ 66 w 169"/>
                <a:gd name="T23" fmla="*/ 135 h 142"/>
                <a:gd name="T24" fmla="*/ 61 w 169"/>
                <a:gd name="T25" fmla="*/ 128 h 142"/>
                <a:gd name="T26" fmla="*/ 27 w 169"/>
                <a:gd name="T27" fmla="*/ 109 h 142"/>
                <a:gd name="T28" fmla="*/ 1 w 169"/>
                <a:gd name="T29" fmla="*/ 108 h 142"/>
                <a:gd name="T30" fmla="*/ 29 w 169"/>
                <a:gd name="T31" fmla="*/ 102 h 142"/>
                <a:gd name="T32" fmla="*/ 66 w 169"/>
                <a:gd name="T33" fmla="*/ 124 h 142"/>
                <a:gd name="T34" fmla="*/ 71 w 169"/>
                <a:gd name="T35" fmla="*/ 131 h 142"/>
                <a:gd name="T36" fmla="*/ 74 w 169"/>
                <a:gd name="T37" fmla="*/ 135 h 142"/>
                <a:gd name="T38" fmla="*/ 75 w 169"/>
                <a:gd name="T39" fmla="*/ 137 h 142"/>
                <a:gd name="T40" fmla="*/ 76 w 169"/>
                <a:gd name="T41" fmla="*/ 138 h 142"/>
                <a:gd name="T42" fmla="*/ 76 w 169"/>
                <a:gd name="T43" fmla="*/ 138 h 142"/>
                <a:gd name="T44" fmla="*/ 70 w 169"/>
                <a:gd name="T45" fmla="*/ 139 h 142"/>
                <a:gd name="T46" fmla="*/ 70 w 169"/>
                <a:gd name="T47" fmla="*/ 138 h 142"/>
                <a:gd name="T48" fmla="*/ 71 w 169"/>
                <a:gd name="T49" fmla="*/ 138 h 142"/>
                <a:gd name="T50" fmla="*/ 71 w 169"/>
                <a:gd name="T51" fmla="*/ 138 h 142"/>
                <a:gd name="T52" fmla="*/ 78 w 169"/>
                <a:gd name="T53" fmla="*/ 120 h 142"/>
                <a:gd name="T54" fmla="*/ 96 w 169"/>
                <a:gd name="T55" fmla="*/ 82 h 142"/>
                <a:gd name="T56" fmla="*/ 168 w 169"/>
                <a:gd name="T57" fmla="*/ 0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69" h="142">
                  <a:moveTo>
                    <a:pt x="168" y="0"/>
                  </a:moveTo>
                  <a:cubicBezTo>
                    <a:pt x="169" y="1"/>
                    <a:pt x="124" y="33"/>
                    <a:pt x="99" y="84"/>
                  </a:cubicBezTo>
                  <a:cubicBezTo>
                    <a:pt x="93" y="96"/>
                    <a:pt x="88" y="109"/>
                    <a:pt x="83" y="122"/>
                  </a:cubicBezTo>
                  <a:cubicBezTo>
                    <a:pt x="81" y="128"/>
                    <a:pt x="78" y="134"/>
                    <a:pt x="76" y="140"/>
                  </a:cubicBezTo>
                  <a:cubicBezTo>
                    <a:pt x="76" y="140"/>
                    <a:pt x="76" y="140"/>
                    <a:pt x="76" y="140"/>
                  </a:cubicBezTo>
                  <a:cubicBezTo>
                    <a:pt x="76" y="140"/>
                    <a:pt x="76" y="140"/>
                    <a:pt x="76" y="140"/>
                  </a:cubicBezTo>
                  <a:cubicBezTo>
                    <a:pt x="76" y="141"/>
                    <a:pt x="76" y="141"/>
                    <a:pt x="76" y="141"/>
                  </a:cubicBezTo>
                  <a:cubicBezTo>
                    <a:pt x="65" y="142"/>
                    <a:pt x="73" y="141"/>
                    <a:pt x="71" y="141"/>
                  </a:cubicBezTo>
                  <a:cubicBezTo>
                    <a:pt x="71" y="141"/>
                    <a:pt x="71" y="141"/>
                    <a:pt x="71" y="141"/>
                  </a:cubicBezTo>
                  <a:cubicBezTo>
                    <a:pt x="70" y="140"/>
                    <a:pt x="70" y="140"/>
                    <a:pt x="70" y="140"/>
                  </a:cubicBezTo>
                  <a:cubicBezTo>
                    <a:pt x="69" y="138"/>
                    <a:pt x="69" y="138"/>
                    <a:pt x="69" y="138"/>
                  </a:cubicBezTo>
                  <a:cubicBezTo>
                    <a:pt x="68" y="137"/>
                    <a:pt x="67" y="136"/>
                    <a:pt x="66" y="135"/>
                  </a:cubicBezTo>
                  <a:cubicBezTo>
                    <a:pt x="65" y="132"/>
                    <a:pt x="63" y="130"/>
                    <a:pt x="61" y="128"/>
                  </a:cubicBezTo>
                  <a:cubicBezTo>
                    <a:pt x="47" y="111"/>
                    <a:pt x="31" y="110"/>
                    <a:pt x="27" y="109"/>
                  </a:cubicBezTo>
                  <a:cubicBezTo>
                    <a:pt x="14" y="108"/>
                    <a:pt x="2" y="110"/>
                    <a:pt x="1" y="108"/>
                  </a:cubicBezTo>
                  <a:cubicBezTo>
                    <a:pt x="0" y="107"/>
                    <a:pt x="12" y="99"/>
                    <a:pt x="29" y="102"/>
                  </a:cubicBezTo>
                  <a:cubicBezTo>
                    <a:pt x="32" y="102"/>
                    <a:pt x="52" y="105"/>
                    <a:pt x="66" y="124"/>
                  </a:cubicBezTo>
                  <a:cubicBezTo>
                    <a:pt x="68" y="126"/>
                    <a:pt x="70" y="129"/>
                    <a:pt x="71" y="131"/>
                  </a:cubicBezTo>
                  <a:cubicBezTo>
                    <a:pt x="72" y="132"/>
                    <a:pt x="73" y="133"/>
                    <a:pt x="74" y="135"/>
                  </a:cubicBezTo>
                  <a:cubicBezTo>
                    <a:pt x="75" y="137"/>
                    <a:pt x="75" y="137"/>
                    <a:pt x="75" y="137"/>
                  </a:cubicBezTo>
                  <a:cubicBezTo>
                    <a:pt x="76" y="138"/>
                    <a:pt x="76" y="138"/>
                    <a:pt x="76" y="138"/>
                  </a:cubicBezTo>
                  <a:cubicBezTo>
                    <a:pt x="76" y="138"/>
                    <a:pt x="76" y="138"/>
                    <a:pt x="76" y="138"/>
                  </a:cubicBezTo>
                  <a:cubicBezTo>
                    <a:pt x="73" y="138"/>
                    <a:pt x="81" y="138"/>
                    <a:pt x="70" y="139"/>
                  </a:cubicBezTo>
                  <a:cubicBezTo>
                    <a:pt x="70" y="138"/>
                    <a:pt x="70" y="138"/>
                    <a:pt x="70" y="138"/>
                  </a:cubicBezTo>
                  <a:cubicBezTo>
                    <a:pt x="71" y="138"/>
                    <a:pt x="71" y="138"/>
                    <a:pt x="71" y="138"/>
                  </a:cubicBezTo>
                  <a:cubicBezTo>
                    <a:pt x="71" y="138"/>
                    <a:pt x="71" y="138"/>
                    <a:pt x="71" y="138"/>
                  </a:cubicBezTo>
                  <a:cubicBezTo>
                    <a:pt x="73" y="132"/>
                    <a:pt x="76" y="126"/>
                    <a:pt x="78" y="120"/>
                  </a:cubicBezTo>
                  <a:cubicBezTo>
                    <a:pt x="83" y="107"/>
                    <a:pt x="89" y="94"/>
                    <a:pt x="96" y="82"/>
                  </a:cubicBezTo>
                  <a:cubicBezTo>
                    <a:pt x="122" y="32"/>
                    <a:pt x="169" y="1"/>
                    <a:pt x="168" y="0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10" name="Freeform 827"/>
            <p:cNvSpPr/>
            <p:nvPr/>
          </p:nvSpPr>
          <p:spPr bwMode="auto">
            <a:xfrm>
              <a:off x="7955175" y="3782721"/>
              <a:ext cx="262747" cy="226969"/>
            </a:xfrm>
            <a:custGeom>
              <a:avLst/>
              <a:gdLst>
                <a:gd name="T0" fmla="*/ 88 w 88"/>
                <a:gd name="T1" fmla="*/ 0 h 76"/>
                <a:gd name="T2" fmla="*/ 53 w 88"/>
                <a:gd name="T3" fmla="*/ 45 h 76"/>
                <a:gd name="T4" fmla="*/ 45 w 88"/>
                <a:gd name="T5" fmla="*/ 66 h 76"/>
                <a:gd name="T6" fmla="*/ 42 w 88"/>
                <a:gd name="T7" fmla="*/ 75 h 76"/>
                <a:gd name="T8" fmla="*/ 42 w 88"/>
                <a:gd name="T9" fmla="*/ 76 h 76"/>
                <a:gd name="T10" fmla="*/ 42 w 88"/>
                <a:gd name="T11" fmla="*/ 76 h 76"/>
                <a:gd name="T12" fmla="*/ 42 w 88"/>
                <a:gd name="T13" fmla="*/ 76 h 76"/>
                <a:gd name="T14" fmla="*/ 37 w 88"/>
                <a:gd name="T15" fmla="*/ 76 h 76"/>
                <a:gd name="T16" fmla="*/ 37 w 88"/>
                <a:gd name="T17" fmla="*/ 76 h 76"/>
                <a:gd name="T18" fmla="*/ 36 w 88"/>
                <a:gd name="T19" fmla="*/ 76 h 76"/>
                <a:gd name="T20" fmla="*/ 36 w 88"/>
                <a:gd name="T21" fmla="*/ 75 h 76"/>
                <a:gd name="T22" fmla="*/ 34 w 88"/>
                <a:gd name="T23" fmla="*/ 73 h 76"/>
                <a:gd name="T24" fmla="*/ 32 w 88"/>
                <a:gd name="T25" fmla="*/ 70 h 76"/>
                <a:gd name="T26" fmla="*/ 15 w 88"/>
                <a:gd name="T27" fmla="*/ 61 h 76"/>
                <a:gd name="T28" fmla="*/ 1 w 88"/>
                <a:gd name="T29" fmla="*/ 59 h 76"/>
                <a:gd name="T30" fmla="*/ 15 w 88"/>
                <a:gd name="T31" fmla="*/ 54 h 76"/>
                <a:gd name="T32" fmla="*/ 36 w 88"/>
                <a:gd name="T33" fmla="*/ 66 h 76"/>
                <a:gd name="T34" fmla="*/ 39 w 88"/>
                <a:gd name="T35" fmla="*/ 70 h 76"/>
                <a:gd name="T36" fmla="*/ 40 w 88"/>
                <a:gd name="T37" fmla="*/ 72 h 76"/>
                <a:gd name="T38" fmla="*/ 41 w 88"/>
                <a:gd name="T39" fmla="*/ 73 h 76"/>
                <a:gd name="T40" fmla="*/ 41 w 88"/>
                <a:gd name="T41" fmla="*/ 74 h 76"/>
                <a:gd name="T42" fmla="*/ 42 w 88"/>
                <a:gd name="T43" fmla="*/ 74 h 76"/>
                <a:gd name="T44" fmla="*/ 37 w 88"/>
                <a:gd name="T45" fmla="*/ 74 h 76"/>
                <a:gd name="T46" fmla="*/ 37 w 88"/>
                <a:gd name="T47" fmla="*/ 74 h 76"/>
                <a:gd name="T48" fmla="*/ 37 w 88"/>
                <a:gd name="T49" fmla="*/ 74 h 76"/>
                <a:gd name="T50" fmla="*/ 37 w 88"/>
                <a:gd name="T51" fmla="*/ 74 h 76"/>
                <a:gd name="T52" fmla="*/ 40 w 88"/>
                <a:gd name="T53" fmla="*/ 64 h 76"/>
                <a:gd name="T54" fmla="*/ 50 w 88"/>
                <a:gd name="T55" fmla="*/ 44 h 76"/>
                <a:gd name="T56" fmla="*/ 88 w 88"/>
                <a:gd name="T57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8" h="76">
                  <a:moveTo>
                    <a:pt x="88" y="0"/>
                  </a:moveTo>
                  <a:cubicBezTo>
                    <a:pt x="88" y="1"/>
                    <a:pt x="65" y="18"/>
                    <a:pt x="53" y="45"/>
                  </a:cubicBezTo>
                  <a:cubicBezTo>
                    <a:pt x="50" y="52"/>
                    <a:pt x="47" y="59"/>
                    <a:pt x="45" y="66"/>
                  </a:cubicBezTo>
                  <a:cubicBezTo>
                    <a:pt x="44" y="69"/>
                    <a:pt x="43" y="72"/>
                    <a:pt x="42" y="75"/>
                  </a:cubicBezTo>
                  <a:cubicBezTo>
                    <a:pt x="42" y="76"/>
                    <a:pt x="42" y="76"/>
                    <a:pt x="42" y="76"/>
                  </a:cubicBezTo>
                  <a:cubicBezTo>
                    <a:pt x="42" y="76"/>
                    <a:pt x="42" y="76"/>
                    <a:pt x="42" y="76"/>
                  </a:cubicBezTo>
                  <a:cubicBezTo>
                    <a:pt x="42" y="76"/>
                    <a:pt x="42" y="76"/>
                    <a:pt x="42" y="76"/>
                  </a:cubicBezTo>
                  <a:cubicBezTo>
                    <a:pt x="40" y="76"/>
                    <a:pt x="47" y="75"/>
                    <a:pt x="37" y="76"/>
                  </a:cubicBezTo>
                  <a:cubicBezTo>
                    <a:pt x="37" y="76"/>
                    <a:pt x="37" y="76"/>
                    <a:pt x="37" y="76"/>
                  </a:cubicBezTo>
                  <a:cubicBezTo>
                    <a:pt x="36" y="76"/>
                    <a:pt x="36" y="76"/>
                    <a:pt x="36" y="76"/>
                  </a:cubicBezTo>
                  <a:cubicBezTo>
                    <a:pt x="36" y="75"/>
                    <a:pt x="36" y="75"/>
                    <a:pt x="36" y="75"/>
                  </a:cubicBezTo>
                  <a:cubicBezTo>
                    <a:pt x="34" y="73"/>
                    <a:pt x="34" y="73"/>
                    <a:pt x="34" y="73"/>
                  </a:cubicBezTo>
                  <a:cubicBezTo>
                    <a:pt x="34" y="72"/>
                    <a:pt x="33" y="71"/>
                    <a:pt x="32" y="70"/>
                  </a:cubicBezTo>
                  <a:cubicBezTo>
                    <a:pt x="24" y="61"/>
                    <a:pt x="16" y="61"/>
                    <a:pt x="15" y="61"/>
                  </a:cubicBezTo>
                  <a:cubicBezTo>
                    <a:pt x="8" y="60"/>
                    <a:pt x="1" y="61"/>
                    <a:pt x="1" y="59"/>
                  </a:cubicBezTo>
                  <a:cubicBezTo>
                    <a:pt x="0" y="58"/>
                    <a:pt x="6" y="53"/>
                    <a:pt x="15" y="54"/>
                  </a:cubicBezTo>
                  <a:cubicBezTo>
                    <a:pt x="17" y="54"/>
                    <a:pt x="28" y="56"/>
                    <a:pt x="36" y="66"/>
                  </a:cubicBezTo>
                  <a:cubicBezTo>
                    <a:pt x="37" y="67"/>
                    <a:pt x="38" y="69"/>
                    <a:pt x="39" y="70"/>
                  </a:cubicBezTo>
                  <a:cubicBezTo>
                    <a:pt x="40" y="72"/>
                    <a:pt x="40" y="72"/>
                    <a:pt x="40" y="72"/>
                  </a:cubicBezTo>
                  <a:cubicBezTo>
                    <a:pt x="41" y="73"/>
                    <a:pt x="41" y="73"/>
                    <a:pt x="41" y="73"/>
                  </a:cubicBezTo>
                  <a:cubicBezTo>
                    <a:pt x="41" y="74"/>
                    <a:pt x="41" y="74"/>
                    <a:pt x="41" y="74"/>
                  </a:cubicBezTo>
                  <a:cubicBezTo>
                    <a:pt x="42" y="74"/>
                    <a:pt x="42" y="74"/>
                    <a:pt x="42" y="74"/>
                  </a:cubicBezTo>
                  <a:cubicBezTo>
                    <a:pt x="32" y="75"/>
                    <a:pt x="39" y="74"/>
                    <a:pt x="37" y="74"/>
                  </a:cubicBezTo>
                  <a:cubicBezTo>
                    <a:pt x="37" y="74"/>
                    <a:pt x="37" y="74"/>
                    <a:pt x="37" y="74"/>
                  </a:cubicBezTo>
                  <a:cubicBezTo>
                    <a:pt x="37" y="74"/>
                    <a:pt x="37" y="74"/>
                    <a:pt x="37" y="74"/>
                  </a:cubicBezTo>
                  <a:cubicBezTo>
                    <a:pt x="37" y="74"/>
                    <a:pt x="37" y="74"/>
                    <a:pt x="37" y="74"/>
                  </a:cubicBezTo>
                  <a:cubicBezTo>
                    <a:pt x="38" y="71"/>
                    <a:pt x="39" y="67"/>
                    <a:pt x="40" y="64"/>
                  </a:cubicBezTo>
                  <a:cubicBezTo>
                    <a:pt x="43" y="57"/>
                    <a:pt x="46" y="51"/>
                    <a:pt x="50" y="44"/>
                  </a:cubicBezTo>
                  <a:cubicBezTo>
                    <a:pt x="64" y="17"/>
                    <a:pt x="88" y="1"/>
                    <a:pt x="88" y="0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11" name="Freeform 828"/>
            <p:cNvSpPr/>
            <p:nvPr/>
          </p:nvSpPr>
          <p:spPr bwMode="auto">
            <a:xfrm>
              <a:off x="7662240" y="4318278"/>
              <a:ext cx="343248" cy="328713"/>
            </a:xfrm>
            <a:custGeom>
              <a:avLst/>
              <a:gdLst>
                <a:gd name="T0" fmla="*/ 114 w 115"/>
                <a:gd name="T1" fmla="*/ 0 h 110"/>
                <a:gd name="T2" fmla="*/ 78 w 115"/>
                <a:gd name="T3" fmla="*/ 58 h 110"/>
                <a:gd name="T4" fmla="*/ 18 w 115"/>
                <a:gd name="T5" fmla="*/ 105 h 110"/>
                <a:gd name="T6" fmla="*/ 1 w 115"/>
                <a:gd name="T7" fmla="*/ 108 h 110"/>
                <a:gd name="T8" fmla="*/ 15 w 115"/>
                <a:gd name="T9" fmla="*/ 99 h 110"/>
                <a:gd name="T10" fmla="*/ 76 w 115"/>
                <a:gd name="T11" fmla="*/ 56 h 110"/>
                <a:gd name="T12" fmla="*/ 114 w 115"/>
                <a:gd name="T13" fmla="*/ 0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5" h="110">
                  <a:moveTo>
                    <a:pt x="114" y="0"/>
                  </a:moveTo>
                  <a:cubicBezTo>
                    <a:pt x="115" y="0"/>
                    <a:pt x="102" y="32"/>
                    <a:pt x="78" y="58"/>
                  </a:cubicBezTo>
                  <a:cubicBezTo>
                    <a:pt x="55" y="85"/>
                    <a:pt x="23" y="104"/>
                    <a:pt x="18" y="105"/>
                  </a:cubicBezTo>
                  <a:cubicBezTo>
                    <a:pt x="9" y="110"/>
                    <a:pt x="1" y="110"/>
                    <a:pt x="1" y="108"/>
                  </a:cubicBezTo>
                  <a:cubicBezTo>
                    <a:pt x="0" y="106"/>
                    <a:pt x="7" y="103"/>
                    <a:pt x="15" y="99"/>
                  </a:cubicBezTo>
                  <a:cubicBezTo>
                    <a:pt x="20" y="98"/>
                    <a:pt x="52" y="81"/>
                    <a:pt x="76" y="56"/>
                  </a:cubicBezTo>
                  <a:cubicBezTo>
                    <a:pt x="101" y="32"/>
                    <a:pt x="115" y="0"/>
                    <a:pt x="114" y="0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12" name="Freeform 829"/>
            <p:cNvSpPr/>
            <p:nvPr/>
          </p:nvSpPr>
          <p:spPr bwMode="auto">
            <a:xfrm>
              <a:off x="7660004" y="4530711"/>
              <a:ext cx="118516" cy="83855"/>
            </a:xfrm>
            <a:custGeom>
              <a:avLst/>
              <a:gdLst>
                <a:gd name="T0" fmla="*/ 40 w 40"/>
                <a:gd name="T1" fmla="*/ 1 h 28"/>
                <a:gd name="T2" fmla="*/ 26 w 40"/>
                <a:gd name="T3" fmla="*/ 15 h 28"/>
                <a:gd name="T4" fmla="*/ 6 w 40"/>
                <a:gd name="T5" fmla="*/ 27 h 28"/>
                <a:gd name="T6" fmla="*/ 0 w 40"/>
                <a:gd name="T7" fmla="*/ 26 h 28"/>
                <a:gd name="T8" fmla="*/ 4 w 40"/>
                <a:gd name="T9" fmla="*/ 22 h 28"/>
                <a:gd name="T10" fmla="*/ 24 w 40"/>
                <a:gd name="T11" fmla="*/ 13 h 28"/>
                <a:gd name="T12" fmla="*/ 40 w 40"/>
                <a:gd name="T13" fmla="*/ 1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0" h="28">
                  <a:moveTo>
                    <a:pt x="40" y="1"/>
                  </a:moveTo>
                  <a:cubicBezTo>
                    <a:pt x="40" y="0"/>
                    <a:pt x="34" y="9"/>
                    <a:pt x="26" y="15"/>
                  </a:cubicBezTo>
                  <a:cubicBezTo>
                    <a:pt x="18" y="22"/>
                    <a:pt x="7" y="27"/>
                    <a:pt x="6" y="27"/>
                  </a:cubicBezTo>
                  <a:cubicBezTo>
                    <a:pt x="3" y="28"/>
                    <a:pt x="0" y="28"/>
                    <a:pt x="0" y="26"/>
                  </a:cubicBezTo>
                  <a:cubicBezTo>
                    <a:pt x="0" y="24"/>
                    <a:pt x="1" y="23"/>
                    <a:pt x="4" y="22"/>
                  </a:cubicBezTo>
                  <a:cubicBezTo>
                    <a:pt x="5" y="21"/>
                    <a:pt x="15" y="18"/>
                    <a:pt x="24" y="13"/>
                  </a:cubicBezTo>
                  <a:cubicBezTo>
                    <a:pt x="33" y="8"/>
                    <a:pt x="40" y="0"/>
                    <a:pt x="40" y="1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13" name="Freeform 830"/>
            <p:cNvSpPr/>
            <p:nvPr/>
          </p:nvSpPr>
          <p:spPr bwMode="auto">
            <a:xfrm>
              <a:off x="7660004" y="4521767"/>
              <a:ext cx="80501" cy="59258"/>
            </a:xfrm>
            <a:custGeom>
              <a:avLst/>
              <a:gdLst>
                <a:gd name="T0" fmla="*/ 27 w 27"/>
                <a:gd name="T1" fmla="*/ 0 h 20"/>
                <a:gd name="T2" fmla="*/ 5 w 27"/>
                <a:gd name="T3" fmla="*/ 19 h 20"/>
                <a:gd name="T4" fmla="*/ 0 w 27"/>
                <a:gd name="T5" fmla="*/ 18 h 20"/>
                <a:gd name="T6" fmla="*/ 2 w 27"/>
                <a:gd name="T7" fmla="*/ 14 h 20"/>
                <a:gd name="T8" fmla="*/ 27 w 27"/>
                <a:gd name="T9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" h="20">
                  <a:moveTo>
                    <a:pt x="27" y="0"/>
                  </a:moveTo>
                  <a:cubicBezTo>
                    <a:pt x="27" y="1"/>
                    <a:pt x="8" y="20"/>
                    <a:pt x="5" y="19"/>
                  </a:cubicBezTo>
                  <a:cubicBezTo>
                    <a:pt x="3" y="20"/>
                    <a:pt x="1" y="20"/>
                    <a:pt x="0" y="18"/>
                  </a:cubicBezTo>
                  <a:cubicBezTo>
                    <a:pt x="0" y="17"/>
                    <a:pt x="0" y="15"/>
                    <a:pt x="2" y="14"/>
                  </a:cubicBezTo>
                  <a:cubicBezTo>
                    <a:pt x="4" y="14"/>
                    <a:pt x="27" y="1"/>
                    <a:pt x="27" y="0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14" name="Freeform 831"/>
            <p:cNvSpPr/>
            <p:nvPr/>
          </p:nvSpPr>
          <p:spPr bwMode="auto">
            <a:xfrm>
              <a:off x="6194212" y="6050170"/>
              <a:ext cx="1331623" cy="214670"/>
            </a:xfrm>
            <a:custGeom>
              <a:avLst/>
              <a:gdLst>
                <a:gd name="T0" fmla="*/ 260 w 446"/>
                <a:gd name="T1" fmla="*/ 62 h 72"/>
                <a:gd name="T2" fmla="*/ 136 w 446"/>
                <a:gd name="T3" fmla="*/ 31 h 72"/>
                <a:gd name="T4" fmla="*/ 75 w 446"/>
                <a:gd name="T5" fmla="*/ 9 h 72"/>
                <a:gd name="T6" fmla="*/ 0 w 446"/>
                <a:gd name="T7" fmla="*/ 14 h 72"/>
                <a:gd name="T8" fmla="*/ 58 w 446"/>
                <a:gd name="T9" fmla="*/ 9 h 72"/>
                <a:gd name="T10" fmla="*/ 182 w 446"/>
                <a:gd name="T11" fmla="*/ 56 h 72"/>
                <a:gd name="T12" fmla="*/ 245 w 446"/>
                <a:gd name="T13" fmla="*/ 70 h 72"/>
                <a:gd name="T14" fmla="*/ 312 w 446"/>
                <a:gd name="T15" fmla="*/ 68 h 72"/>
                <a:gd name="T16" fmla="*/ 445 w 446"/>
                <a:gd name="T17" fmla="*/ 22 h 72"/>
                <a:gd name="T18" fmla="*/ 260 w 446"/>
                <a:gd name="T19" fmla="*/ 62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46" h="72">
                  <a:moveTo>
                    <a:pt x="260" y="62"/>
                  </a:moveTo>
                  <a:cubicBezTo>
                    <a:pt x="220" y="60"/>
                    <a:pt x="175" y="45"/>
                    <a:pt x="136" y="31"/>
                  </a:cubicBezTo>
                  <a:cubicBezTo>
                    <a:pt x="116" y="24"/>
                    <a:pt x="97" y="15"/>
                    <a:pt x="75" y="9"/>
                  </a:cubicBezTo>
                  <a:cubicBezTo>
                    <a:pt x="53" y="3"/>
                    <a:pt x="26" y="0"/>
                    <a:pt x="0" y="14"/>
                  </a:cubicBezTo>
                  <a:cubicBezTo>
                    <a:pt x="0" y="15"/>
                    <a:pt x="23" y="1"/>
                    <a:pt x="58" y="9"/>
                  </a:cubicBezTo>
                  <a:cubicBezTo>
                    <a:pt x="93" y="16"/>
                    <a:pt x="135" y="42"/>
                    <a:pt x="182" y="56"/>
                  </a:cubicBezTo>
                  <a:cubicBezTo>
                    <a:pt x="201" y="62"/>
                    <a:pt x="223" y="68"/>
                    <a:pt x="245" y="70"/>
                  </a:cubicBezTo>
                  <a:cubicBezTo>
                    <a:pt x="268" y="72"/>
                    <a:pt x="291" y="71"/>
                    <a:pt x="312" y="68"/>
                  </a:cubicBezTo>
                  <a:cubicBezTo>
                    <a:pt x="353" y="61"/>
                    <a:pt x="393" y="49"/>
                    <a:pt x="445" y="22"/>
                  </a:cubicBezTo>
                  <a:cubicBezTo>
                    <a:pt x="446" y="21"/>
                    <a:pt x="356" y="68"/>
                    <a:pt x="260" y="62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15" name="Freeform 832"/>
            <p:cNvSpPr/>
            <p:nvPr/>
          </p:nvSpPr>
          <p:spPr bwMode="auto">
            <a:xfrm>
              <a:off x="6573238" y="5771771"/>
              <a:ext cx="618293" cy="418159"/>
            </a:xfrm>
            <a:custGeom>
              <a:avLst/>
              <a:gdLst>
                <a:gd name="T0" fmla="*/ 164 w 207"/>
                <a:gd name="T1" fmla="*/ 38 h 140"/>
                <a:gd name="T2" fmla="*/ 168 w 207"/>
                <a:gd name="T3" fmla="*/ 54 h 140"/>
                <a:gd name="T4" fmla="*/ 133 w 207"/>
                <a:gd name="T5" fmla="*/ 71 h 140"/>
                <a:gd name="T6" fmla="*/ 125 w 207"/>
                <a:gd name="T7" fmla="*/ 17 h 140"/>
                <a:gd name="T8" fmla="*/ 191 w 207"/>
                <a:gd name="T9" fmla="*/ 25 h 140"/>
                <a:gd name="T10" fmla="*/ 181 w 207"/>
                <a:gd name="T11" fmla="*/ 96 h 140"/>
                <a:gd name="T12" fmla="*/ 123 w 207"/>
                <a:gd name="T13" fmla="*/ 130 h 140"/>
                <a:gd name="T14" fmla="*/ 46 w 207"/>
                <a:gd name="T15" fmla="*/ 130 h 140"/>
                <a:gd name="T16" fmla="*/ 2 w 207"/>
                <a:gd name="T17" fmla="*/ 110 h 140"/>
                <a:gd name="T18" fmla="*/ 48 w 207"/>
                <a:gd name="T19" fmla="*/ 122 h 140"/>
                <a:gd name="T20" fmla="*/ 121 w 207"/>
                <a:gd name="T21" fmla="*/ 123 h 140"/>
                <a:gd name="T22" fmla="*/ 177 w 207"/>
                <a:gd name="T23" fmla="*/ 92 h 140"/>
                <a:gd name="T24" fmla="*/ 187 w 207"/>
                <a:gd name="T25" fmla="*/ 28 h 140"/>
                <a:gd name="T26" fmla="*/ 127 w 207"/>
                <a:gd name="T27" fmla="*/ 19 h 140"/>
                <a:gd name="T28" fmla="*/ 133 w 207"/>
                <a:gd name="T29" fmla="*/ 70 h 140"/>
                <a:gd name="T30" fmla="*/ 167 w 207"/>
                <a:gd name="T31" fmla="*/ 54 h 140"/>
                <a:gd name="T32" fmla="*/ 164 w 207"/>
                <a:gd name="T33" fmla="*/ 38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07" h="140">
                  <a:moveTo>
                    <a:pt x="164" y="38"/>
                  </a:moveTo>
                  <a:cubicBezTo>
                    <a:pt x="164" y="38"/>
                    <a:pt x="169" y="43"/>
                    <a:pt x="168" y="54"/>
                  </a:cubicBezTo>
                  <a:cubicBezTo>
                    <a:pt x="167" y="65"/>
                    <a:pt x="151" y="78"/>
                    <a:pt x="133" y="71"/>
                  </a:cubicBezTo>
                  <a:cubicBezTo>
                    <a:pt x="115" y="65"/>
                    <a:pt x="107" y="34"/>
                    <a:pt x="125" y="17"/>
                  </a:cubicBezTo>
                  <a:cubicBezTo>
                    <a:pt x="142" y="0"/>
                    <a:pt x="177" y="2"/>
                    <a:pt x="191" y="25"/>
                  </a:cubicBezTo>
                  <a:cubicBezTo>
                    <a:pt x="207" y="48"/>
                    <a:pt x="198" y="79"/>
                    <a:pt x="181" y="96"/>
                  </a:cubicBezTo>
                  <a:cubicBezTo>
                    <a:pt x="164" y="114"/>
                    <a:pt x="143" y="125"/>
                    <a:pt x="123" y="130"/>
                  </a:cubicBezTo>
                  <a:cubicBezTo>
                    <a:pt x="83" y="140"/>
                    <a:pt x="53" y="131"/>
                    <a:pt x="46" y="130"/>
                  </a:cubicBezTo>
                  <a:cubicBezTo>
                    <a:pt x="19" y="124"/>
                    <a:pt x="0" y="112"/>
                    <a:pt x="2" y="110"/>
                  </a:cubicBezTo>
                  <a:cubicBezTo>
                    <a:pt x="2" y="108"/>
                    <a:pt x="23" y="116"/>
                    <a:pt x="48" y="122"/>
                  </a:cubicBezTo>
                  <a:cubicBezTo>
                    <a:pt x="54" y="123"/>
                    <a:pt x="83" y="132"/>
                    <a:pt x="121" y="123"/>
                  </a:cubicBezTo>
                  <a:cubicBezTo>
                    <a:pt x="140" y="119"/>
                    <a:pt x="160" y="109"/>
                    <a:pt x="177" y="92"/>
                  </a:cubicBezTo>
                  <a:cubicBezTo>
                    <a:pt x="193" y="76"/>
                    <a:pt x="201" y="48"/>
                    <a:pt x="187" y="28"/>
                  </a:cubicBezTo>
                  <a:cubicBezTo>
                    <a:pt x="175" y="6"/>
                    <a:pt x="143" y="3"/>
                    <a:pt x="127" y="19"/>
                  </a:cubicBezTo>
                  <a:cubicBezTo>
                    <a:pt x="109" y="35"/>
                    <a:pt x="116" y="64"/>
                    <a:pt x="133" y="70"/>
                  </a:cubicBezTo>
                  <a:cubicBezTo>
                    <a:pt x="151" y="77"/>
                    <a:pt x="167" y="64"/>
                    <a:pt x="167" y="54"/>
                  </a:cubicBezTo>
                  <a:cubicBezTo>
                    <a:pt x="169" y="43"/>
                    <a:pt x="164" y="38"/>
                    <a:pt x="164" y="38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16" name="Freeform 833"/>
            <p:cNvSpPr/>
            <p:nvPr/>
          </p:nvSpPr>
          <p:spPr bwMode="auto">
            <a:xfrm>
              <a:off x="6905306" y="5793014"/>
              <a:ext cx="966014" cy="415923"/>
            </a:xfrm>
            <a:custGeom>
              <a:avLst/>
              <a:gdLst>
                <a:gd name="T0" fmla="*/ 324 w 324"/>
                <a:gd name="T1" fmla="*/ 0 h 139"/>
                <a:gd name="T2" fmla="*/ 290 w 324"/>
                <a:gd name="T3" fmla="*/ 33 h 139"/>
                <a:gd name="T4" fmla="*/ 200 w 324"/>
                <a:gd name="T5" fmla="*/ 90 h 139"/>
                <a:gd name="T6" fmla="*/ 97 w 324"/>
                <a:gd name="T7" fmla="*/ 128 h 139"/>
                <a:gd name="T8" fmla="*/ 38 w 324"/>
                <a:gd name="T9" fmla="*/ 137 h 139"/>
                <a:gd name="T10" fmla="*/ 0 w 324"/>
                <a:gd name="T11" fmla="*/ 134 h 139"/>
                <a:gd name="T12" fmla="*/ 38 w 324"/>
                <a:gd name="T13" fmla="*/ 131 h 139"/>
                <a:gd name="T14" fmla="*/ 96 w 324"/>
                <a:gd name="T15" fmla="*/ 123 h 139"/>
                <a:gd name="T16" fmla="*/ 199 w 324"/>
                <a:gd name="T17" fmla="*/ 87 h 139"/>
                <a:gd name="T18" fmla="*/ 289 w 324"/>
                <a:gd name="T19" fmla="*/ 32 h 139"/>
                <a:gd name="T20" fmla="*/ 324 w 324"/>
                <a:gd name="T21" fmla="*/ 0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24" h="139">
                  <a:moveTo>
                    <a:pt x="324" y="0"/>
                  </a:moveTo>
                  <a:cubicBezTo>
                    <a:pt x="324" y="0"/>
                    <a:pt x="312" y="15"/>
                    <a:pt x="290" y="33"/>
                  </a:cubicBezTo>
                  <a:cubicBezTo>
                    <a:pt x="268" y="52"/>
                    <a:pt x="236" y="73"/>
                    <a:pt x="200" y="90"/>
                  </a:cubicBezTo>
                  <a:cubicBezTo>
                    <a:pt x="165" y="107"/>
                    <a:pt x="128" y="121"/>
                    <a:pt x="97" y="128"/>
                  </a:cubicBezTo>
                  <a:cubicBezTo>
                    <a:pt x="66" y="135"/>
                    <a:pt x="43" y="137"/>
                    <a:pt x="38" y="137"/>
                  </a:cubicBezTo>
                  <a:cubicBezTo>
                    <a:pt x="17" y="139"/>
                    <a:pt x="0" y="135"/>
                    <a:pt x="0" y="134"/>
                  </a:cubicBezTo>
                  <a:cubicBezTo>
                    <a:pt x="0" y="132"/>
                    <a:pt x="17" y="133"/>
                    <a:pt x="38" y="131"/>
                  </a:cubicBezTo>
                  <a:cubicBezTo>
                    <a:pt x="43" y="131"/>
                    <a:pt x="66" y="130"/>
                    <a:pt x="96" y="123"/>
                  </a:cubicBezTo>
                  <a:cubicBezTo>
                    <a:pt x="126" y="116"/>
                    <a:pt x="164" y="104"/>
                    <a:pt x="199" y="87"/>
                  </a:cubicBezTo>
                  <a:cubicBezTo>
                    <a:pt x="234" y="71"/>
                    <a:pt x="267" y="51"/>
                    <a:pt x="289" y="32"/>
                  </a:cubicBezTo>
                  <a:cubicBezTo>
                    <a:pt x="312" y="15"/>
                    <a:pt x="324" y="0"/>
                    <a:pt x="324" y="0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17" name="Freeform 834"/>
            <p:cNvSpPr/>
            <p:nvPr/>
          </p:nvSpPr>
          <p:spPr bwMode="auto">
            <a:xfrm>
              <a:off x="7048419" y="6002093"/>
              <a:ext cx="429339" cy="146467"/>
            </a:xfrm>
            <a:custGeom>
              <a:avLst/>
              <a:gdLst>
                <a:gd name="T0" fmla="*/ 144 w 144"/>
                <a:gd name="T1" fmla="*/ 0 h 49"/>
                <a:gd name="T2" fmla="*/ 86 w 144"/>
                <a:gd name="T3" fmla="*/ 30 h 49"/>
                <a:gd name="T4" fmla="*/ 16 w 144"/>
                <a:gd name="T5" fmla="*/ 48 h 49"/>
                <a:gd name="T6" fmla="*/ 0 w 144"/>
                <a:gd name="T7" fmla="*/ 46 h 49"/>
                <a:gd name="T8" fmla="*/ 16 w 144"/>
                <a:gd name="T9" fmla="*/ 43 h 49"/>
                <a:gd name="T10" fmla="*/ 86 w 144"/>
                <a:gd name="T11" fmla="*/ 28 h 49"/>
                <a:gd name="T12" fmla="*/ 144 w 144"/>
                <a:gd name="T13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4" h="49">
                  <a:moveTo>
                    <a:pt x="144" y="0"/>
                  </a:moveTo>
                  <a:cubicBezTo>
                    <a:pt x="144" y="0"/>
                    <a:pt x="118" y="19"/>
                    <a:pt x="86" y="30"/>
                  </a:cubicBezTo>
                  <a:cubicBezTo>
                    <a:pt x="56" y="43"/>
                    <a:pt x="21" y="48"/>
                    <a:pt x="16" y="48"/>
                  </a:cubicBezTo>
                  <a:cubicBezTo>
                    <a:pt x="8" y="49"/>
                    <a:pt x="0" y="47"/>
                    <a:pt x="0" y="46"/>
                  </a:cubicBezTo>
                  <a:cubicBezTo>
                    <a:pt x="0" y="45"/>
                    <a:pt x="7" y="43"/>
                    <a:pt x="16" y="43"/>
                  </a:cubicBezTo>
                  <a:cubicBezTo>
                    <a:pt x="20" y="42"/>
                    <a:pt x="54" y="39"/>
                    <a:pt x="86" y="28"/>
                  </a:cubicBezTo>
                  <a:cubicBezTo>
                    <a:pt x="117" y="17"/>
                    <a:pt x="144" y="0"/>
                    <a:pt x="144" y="0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18" name="Freeform 835"/>
            <p:cNvSpPr/>
            <p:nvPr/>
          </p:nvSpPr>
          <p:spPr bwMode="auto">
            <a:xfrm>
              <a:off x="7131156" y="6028927"/>
              <a:ext cx="212434" cy="69320"/>
            </a:xfrm>
            <a:custGeom>
              <a:avLst/>
              <a:gdLst>
                <a:gd name="T0" fmla="*/ 71 w 71"/>
                <a:gd name="T1" fmla="*/ 0 h 23"/>
                <a:gd name="T2" fmla="*/ 42 w 71"/>
                <a:gd name="T3" fmla="*/ 13 h 23"/>
                <a:gd name="T4" fmla="*/ 8 w 71"/>
                <a:gd name="T5" fmla="*/ 22 h 23"/>
                <a:gd name="T6" fmla="*/ 0 w 71"/>
                <a:gd name="T7" fmla="*/ 21 h 23"/>
                <a:gd name="T8" fmla="*/ 7 w 71"/>
                <a:gd name="T9" fmla="*/ 17 h 23"/>
                <a:gd name="T10" fmla="*/ 41 w 71"/>
                <a:gd name="T11" fmla="*/ 11 h 23"/>
                <a:gd name="T12" fmla="*/ 71 w 71"/>
                <a:gd name="T13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1" h="23">
                  <a:moveTo>
                    <a:pt x="71" y="0"/>
                  </a:moveTo>
                  <a:cubicBezTo>
                    <a:pt x="71" y="0"/>
                    <a:pt x="58" y="8"/>
                    <a:pt x="42" y="13"/>
                  </a:cubicBezTo>
                  <a:cubicBezTo>
                    <a:pt x="27" y="19"/>
                    <a:pt x="10" y="22"/>
                    <a:pt x="8" y="22"/>
                  </a:cubicBezTo>
                  <a:cubicBezTo>
                    <a:pt x="4" y="23"/>
                    <a:pt x="0" y="22"/>
                    <a:pt x="0" y="21"/>
                  </a:cubicBezTo>
                  <a:cubicBezTo>
                    <a:pt x="0" y="19"/>
                    <a:pt x="3" y="17"/>
                    <a:pt x="7" y="17"/>
                  </a:cubicBezTo>
                  <a:cubicBezTo>
                    <a:pt x="9" y="17"/>
                    <a:pt x="26" y="15"/>
                    <a:pt x="41" y="11"/>
                  </a:cubicBezTo>
                  <a:cubicBezTo>
                    <a:pt x="57" y="7"/>
                    <a:pt x="71" y="0"/>
                    <a:pt x="71" y="0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19" name="Freeform 836"/>
            <p:cNvSpPr/>
            <p:nvPr/>
          </p:nvSpPr>
          <p:spPr bwMode="auto">
            <a:xfrm>
              <a:off x="7157990" y="6002093"/>
              <a:ext cx="155412" cy="48077"/>
            </a:xfrm>
            <a:custGeom>
              <a:avLst/>
              <a:gdLst>
                <a:gd name="T0" fmla="*/ 52 w 52"/>
                <a:gd name="T1" fmla="*/ 0 h 16"/>
                <a:gd name="T2" fmla="*/ 31 w 52"/>
                <a:gd name="T3" fmla="*/ 9 h 16"/>
                <a:gd name="T4" fmla="*/ 6 w 52"/>
                <a:gd name="T5" fmla="*/ 16 h 16"/>
                <a:gd name="T6" fmla="*/ 0 w 52"/>
                <a:gd name="T7" fmla="*/ 15 h 16"/>
                <a:gd name="T8" fmla="*/ 5 w 52"/>
                <a:gd name="T9" fmla="*/ 12 h 16"/>
                <a:gd name="T10" fmla="*/ 30 w 52"/>
                <a:gd name="T11" fmla="*/ 7 h 16"/>
                <a:gd name="T12" fmla="*/ 52 w 52"/>
                <a:gd name="T13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2" h="16">
                  <a:moveTo>
                    <a:pt x="52" y="0"/>
                  </a:moveTo>
                  <a:cubicBezTo>
                    <a:pt x="52" y="0"/>
                    <a:pt x="42" y="5"/>
                    <a:pt x="31" y="9"/>
                  </a:cubicBezTo>
                  <a:cubicBezTo>
                    <a:pt x="20" y="13"/>
                    <a:pt x="7" y="16"/>
                    <a:pt x="6" y="16"/>
                  </a:cubicBezTo>
                  <a:cubicBezTo>
                    <a:pt x="3" y="16"/>
                    <a:pt x="0" y="16"/>
                    <a:pt x="0" y="15"/>
                  </a:cubicBezTo>
                  <a:cubicBezTo>
                    <a:pt x="0" y="13"/>
                    <a:pt x="2" y="12"/>
                    <a:pt x="5" y="12"/>
                  </a:cubicBezTo>
                  <a:cubicBezTo>
                    <a:pt x="7" y="12"/>
                    <a:pt x="19" y="11"/>
                    <a:pt x="30" y="7"/>
                  </a:cubicBezTo>
                  <a:cubicBezTo>
                    <a:pt x="42" y="4"/>
                    <a:pt x="52" y="0"/>
                    <a:pt x="52" y="0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20" name="Freeform 837"/>
            <p:cNvSpPr/>
            <p:nvPr/>
          </p:nvSpPr>
          <p:spPr bwMode="auto">
            <a:xfrm>
              <a:off x="7175879" y="5980850"/>
              <a:ext cx="101744" cy="33542"/>
            </a:xfrm>
            <a:custGeom>
              <a:avLst/>
              <a:gdLst>
                <a:gd name="T0" fmla="*/ 34 w 34"/>
                <a:gd name="T1" fmla="*/ 0 h 11"/>
                <a:gd name="T2" fmla="*/ 20 w 34"/>
                <a:gd name="T3" fmla="*/ 6 h 11"/>
                <a:gd name="T4" fmla="*/ 4 w 34"/>
                <a:gd name="T5" fmla="*/ 11 h 11"/>
                <a:gd name="T6" fmla="*/ 0 w 34"/>
                <a:gd name="T7" fmla="*/ 10 h 11"/>
                <a:gd name="T8" fmla="*/ 3 w 34"/>
                <a:gd name="T9" fmla="*/ 8 h 11"/>
                <a:gd name="T10" fmla="*/ 20 w 34"/>
                <a:gd name="T11" fmla="*/ 5 h 11"/>
                <a:gd name="T12" fmla="*/ 34 w 34"/>
                <a:gd name="T13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4" h="11">
                  <a:moveTo>
                    <a:pt x="34" y="0"/>
                  </a:moveTo>
                  <a:cubicBezTo>
                    <a:pt x="34" y="0"/>
                    <a:pt x="28" y="4"/>
                    <a:pt x="20" y="6"/>
                  </a:cubicBezTo>
                  <a:cubicBezTo>
                    <a:pt x="13" y="9"/>
                    <a:pt x="5" y="11"/>
                    <a:pt x="4" y="11"/>
                  </a:cubicBezTo>
                  <a:cubicBezTo>
                    <a:pt x="1" y="11"/>
                    <a:pt x="0" y="11"/>
                    <a:pt x="0" y="10"/>
                  </a:cubicBezTo>
                  <a:cubicBezTo>
                    <a:pt x="0" y="9"/>
                    <a:pt x="1" y="8"/>
                    <a:pt x="3" y="8"/>
                  </a:cubicBezTo>
                  <a:cubicBezTo>
                    <a:pt x="4" y="8"/>
                    <a:pt x="12" y="7"/>
                    <a:pt x="20" y="5"/>
                  </a:cubicBezTo>
                  <a:cubicBezTo>
                    <a:pt x="27" y="3"/>
                    <a:pt x="34" y="0"/>
                    <a:pt x="34" y="0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21" name="Freeform 838"/>
            <p:cNvSpPr/>
            <p:nvPr/>
          </p:nvSpPr>
          <p:spPr bwMode="auto">
            <a:xfrm>
              <a:off x="6221046" y="5816493"/>
              <a:ext cx="432694" cy="248212"/>
            </a:xfrm>
            <a:custGeom>
              <a:avLst/>
              <a:gdLst>
                <a:gd name="T0" fmla="*/ 114 w 145"/>
                <a:gd name="T1" fmla="*/ 28 h 83"/>
                <a:gd name="T2" fmla="*/ 117 w 145"/>
                <a:gd name="T3" fmla="*/ 39 h 83"/>
                <a:gd name="T4" fmla="*/ 94 w 145"/>
                <a:gd name="T5" fmla="*/ 54 h 83"/>
                <a:gd name="T6" fmla="*/ 83 w 145"/>
                <a:gd name="T7" fmla="*/ 16 h 83"/>
                <a:gd name="T8" fmla="*/ 131 w 145"/>
                <a:gd name="T9" fmla="*/ 15 h 83"/>
                <a:gd name="T10" fmla="*/ 133 w 145"/>
                <a:gd name="T11" fmla="*/ 66 h 83"/>
                <a:gd name="T12" fmla="*/ 88 w 145"/>
                <a:gd name="T13" fmla="*/ 83 h 83"/>
                <a:gd name="T14" fmla="*/ 35 w 145"/>
                <a:gd name="T15" fmla="*/ 77 h 83"/>
                <a:gd name="T16" fmla="*/ 1 w 145"/>
                <a:gd name="T17" fmla="*/ 78 h 83"/>
                <a:gd name="T18" fmla="*/ 35 w 145"/>
                <a:gd name="T19" fmla="*/ 69 h 83"/>
                <a:gd name="T20" fmla="*/ 88 w 145"/>
                <a:gd name="T21" fmla="*/ 76 h 83"/>
                <a:gd name="T22" fmla="*/ 129 w 145"/>
                <a:gd name="T23" fmla="*/ 62 h 83"/>
                <a:gd name="T24" fmla="*/ 128 w 145"/>
                <a:gd name="T25" fmla="*/ 17 h 83"/>
                <a:gd name="T26" fmla="*/ 85 w 145"/>
                <a:gd name="T27" fmla="*/ 17 h 83"/>
                <a:gd name="T28" fmla="*/ 94 w 145"/>
                <a:gd name="T29" fmla="*/ 52 h 83"/>
                <a:gd name="T30" fmla="*/ 117 w 145"/>
                <a:gd name="T31" fmla="*/ 39 h 83"/>
                <a:gd name="T32" fmla="*/ 114 w 145"/>
                <a:gd name="T33" fmla="*/ 28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45" h="83">
                  <a:moveTo>
                    <a:pt x="114" y="28"/>
                  </a:moveTo>
                  <a:cubicBezTo>
                    <a:pt x="113" y="28"/>
                    <a:pt x="117" y="31"/>
                    <a:pt x="117" y="39"/>
                  </a:cubicBezTo>
                  <a:cubicBezTo>
                    <a:pt x="118" y="46"/>
                    <a:pt x="107" y="57"/>
                    <a:pt x="94" y="54"/>
                  </a:cubicBezTo>
                  <a:cubicBezTo>
                    <a:pt x="80" y="51"/>
                    <a:pt x="72" y="30"/>
                    <a:pt x="83" y="16"/>
                  </a:cubicBezTo>
                  <a:cubicBezTo>
                    <a:pt x="94" y="2"/>
                    <a:pt x="118" y="0"/>
                    <a:pt x="131" y="15"/>
                  </a:cubicBezTo>
                  <a:cubicBezTo>
                    <a:pt x="144" y="28"/>
                    <a:pt x="145" y="52"/>
                    <a:pt x="133" y="66"/>
                  </a:cubicBezTo>
                  <a:cubicBezTo>
                    <a:pt x="121" y="81"/>
                    <a:pt x="102" y="83"/>
                    <a:pt x="88" y="83"/>
                  </a:cubicBezTo>
                  <a:cubicBezTo>
                    <a:pt x="59" y="80"/>
                    <a:pt x="39" y="76"/>
                    <a:pt x="35" y="77"/>
                  </a:cubicBezTo>
                  <a:cubicBezTo>
                    <a:pt x="16" y="75"/>
                    <a:pt x="3" y="80"/>
                    <a:pt x="1" y="78"/>
                  </a:cubicBezTo>
                  <a:cubicBezTo>
                    <a:pt x="0" y="76"/>
                    <a:pt x="15" y="66"/>
                    <a:pt x="35" y="69"/>
                  </a:cubicBezTo>
                  <a:cubicBezTo>
                    <a:pt x="40" y="68"/>
                    <a:pt x="61" y="73"/>
                    <a:pt x="88" y="76"/>
                  </a:cubicBezTo>
                  <a:cubicBezTo>
                    <a:pt x="102" y="77"/>
                    <a:pt x="118" y="75"/>
                    <a:pt x="129" y="62"/>
                  </a:cubicBezTo>
                  <a:cubicBezTo>
                    <a:pt x="139" y="51"/>
                    <a:pt x="139" y="30"/>
                    <a:pt x="128" y="17"/>
                  </a:cubicBezTo>
                  <a:cubicBezTo>
                    <a:pt x="117" y="4"/>
                    <a:pt x="95" y="5"/>
                    <a:pt x="85" y="17"/>
                  </a:cubicBezTo>
                  <a:cubicBezTo>
                    <a:pt x="75" y="30"/>
                    <a:pt x="81" y="49"/>
                    <a:pt x="94" y="52"/>
                  </a:cubicBezTo>
                  <a:cubicBezTo>
                    <a:pt x="107" y="56"/>
                    <a:pt x="117" y="46"/>
                    <a:pt x="117" y="39"/>
                  </a:cubicBezTo>
                  <a:cubicBezTo>
                    <a:pt x="117" y="31"/>
                    <a:pt x="113" y="28"/>
                    <a:pt x="114" y="28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22" name="Freeform 839"/>
            <p:cNvSpPr/>
            <p:nvPr/>
          </p:nvSpPr>
          <p:spPr bwMode="auto">
            <a:xfrm>
              <a:off x="7119975" y="5777361"/>
              <a:ext cx="515431" cy="210197"/>
            </a:xfrm>
            <a:custGeom>
              <a:avLst/>
              <a:gdLst>
                <a:gd name="T0" fmla="*/ 172 w 173"/>
                <a:gd name="T1" fmla="*/ 39 h 70"/>
                <a:gd name="T2" fmla="*/ 77 w 173"/>
                <a:gd name="T3" fmla="*/ 48 h 70"/>
                <a:gd name="T4" fmla="*/ 43 w 173"/>
                <a:gd name="T5" fmla="*/ 61 h 70"/>
                <a:gd name="T6" fmla="*/ 28 w 173"/>
                <a:gd name="T7" fmla="*/ 68 h 70"/>
                <a:gd name="T8" fmla="*/ 28 w 173"/>
                <a:gd name="T9" fmla="*/ 69 h 70"/>
                <a:gd name="T10" fmla="*/ 27 w 173"/>
                <a:gd name="T11" fmla="*/ 69 h 70"/>
                <a:gd name="T12" fmla="*/ 27 w 173"/>
                <a:gd name="T13" fmla="*/ 69 h 70"/>
                <a:gd name="T14" fmla="*/ 24 w 173"/>
                <a:gd name="T15" fmla="*/ 66 h 70"/>
                <a:gd name="T16" fmla="*/ 24 w 173"/>
                <a:gd name="T17" fmla="*/ 65 h 70"/>
                <a:gd name="T18" fmla="*/ 24 w 173"/>
                <a:gd name="T19" fmla="*/ 65 h 70"/>
                <a:gd name="T20" fmla="*/ 24 w 173"/>
                <a:gd name="T21" fmla="*/ 62 h 70"/>
                <a:gd name="T22" fmla="*/ 25 w 173"/>
                <a:gd name="T23" fmla="*/ 59 h 70"/>
                <a:gd name="T24" fmla="*/ 26 w 173"/>
                <a:gd name="T25" fmla="*/ 52 h 70"/>
                <a:gd name="T26" fmla="*/ 17 w 173"/>
                <a:gd name="T27" fmla="*/ 19 h 70"/>
                <a:gd name="T28" fmla="*/ 1 w 173"/>
                <a:gd name="T29" fmla="*/ 2 h 70"/>
                <a:gd name="T30" fmla="*/ 22 w 173"/>
                <a:gd name="T31" fmla="*/ 14 h 70"/>
                <a:gd name="T32" fmla="*/ 32 w 173"/>
                <a:gd name="T33" fmla="*/ 52 h 70"/>
                <a:gd name="T34" fmla="*/ 30 w 173"/>
                <a:gd name="T35" fmla="*/ 60 h 70"/>
                <a:gd name="T36" fmla="*/ 30 w 173"/>
                <a:gd name="T37" fmla="*/ 64 h 70"/>
                <a:gd name="T38" fmla="*/ 29 w 173"/>
                <a:gd name="T39" fmla="*/ 66 h 70"/>
                <a:gd name="T40" fmla="*/ 29 w 173"/>
                <a:gd name="T41" fmla="*/ 67 h 70"/>
                <a:gd name="T42" fmla="*/ 29 w 173"/>
                <a:gd name="T43" fmla="*/ 67 h 70"/>
                <a:gd name="T44" fmla="*/ 25 w 173"/>
                <a:gd name="T45" fmla="*/ 64 h 70"/>
                <a:gd name="T46" fmla="*/ 25 w 173"/>
                <a:gd name="T47" fmla="*/ 64 h 70"/>
                <a:gd name="T48" fmla="*/ 25 w 173"/>
                <a:gd name="T49" fmla="*/ 64 h 70"/>
                <a:gd name="T50" fmla="*/ 26 w 173"/>
                <a:gd name="T51" fmla="*/ 64 h 70"/>
                <a:gd name="T52" fmla="*/ 42 w 173"/>
                <a:gd name="T53" fmla="*/ 57 h 70"/>
                <a:gd name="T54" fmla="*/ 76 w 173"/>
                <a:gd name="T55" fmla="*/ 44 h 70"/>
                <a:gd name="T56" fmla="*/ 172 w 173"/>
                <a:gd name="T57" fmla="*/ 39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73" h="70">
                  <a:moveTo>
                    <a:pt x="172" y="39"/>
                  </a:moveTo>
                  <a:cubicBezTo>
                    <a:pt x="173" y="39"/>
                    <a:pt x="124" y="31"/>
                    <a:pt x="77" y="48"/>
                  </a:cubicBezTo>
                  <a:cubicBezTo>
                    <a:pt x="66" y="52"/>
                    <a:pt x="54" y="56"/>
                    <a:pt x="43" y="61"/>
                  </a:cubicBezTo>
                  <a:cubicBezTo>
                    <a:pt x="38" y="63"/>
                    <a:pt x="33" y="66"/>
                    <a:pt x="28" y="68"/>
                  </a:cubicBezTo>
                  <a:cubicBezTo>
                    <a:pt x="28" y="69"/>
                    <a:pt x="28" y="69"/>
                    <a:pt x="28" y="69"/>
                  </a:cubicBezTo>
                  <a:cubicBezTo>
                    <a:pt x="27" y="69"/>
                    <a:pt x="27" y="69"/>
                    <a:pt x="27" y="69"/>
                  </a:cubicBezTo>
                  <a:cubicBezTo>
                    <a:pt x="27" y="69"/>
                    <a:pt x="27" y="69"/>
                    <a:pt x="27" y="69"/>
                  </a:cubicBezTo>
                  <a:cubicBezTo>
                    <a:pt x="20" y="62"/>
                    <a:pt x="25" y="67"/>
                    <a:pt x="24" y="66"/>
                  </a:cubicBezTo>
                  <a:cubicBezTo>
                    <a:pt x="24" y="65"/>
                    <a:pt x="24" y="65"/>
                    <a:pt x="24" y="65"/>
                  </a:cubicBezTo>
                  <a:cubicBezTo>
                    <a:pt x="24" y="65"/>
                    <a:pt x="24" y="65"/>
                    <a:pt x="24" y="65"/>
                  </a:cubicBezTo>
                  <a:cubicBezTo>
                    <a:pt x="24" y="62"/>
                    <a:pt x="24" y="62"/>
                    <a:pt x="24" y="62"/>
                  </a:cubicBezTo>
                  <a:cubicBezTo>
                    <a:pt x="25" y="61"/>
                    <a:pt x="25" y="60"/>
                    <a:pt x="25" y="59"/>
                  </a:cubicBezTo>
                  <a:cubicBezTo>
                    <a:pt x="26" y="56"/>
                    <a:pt x="26" y="54"/>
                    <a:pt x="26" y="52"/>
                  </a:cubicBezTo>
                  <a:cubicBezTo>
                    <a:pt x="28" y="32"/>
                    <a:pt x="18" y="21"/>
                    <a:pt x="17" y="19"/>
                  </a:cubicBezTo>
                  <a:cubicBezTo>
                    <a:pt x="9" y="9"/>
                    <a:pt x="0" y="4"/>
                    <a:pt x="1" y="2"/>
                  </a:cubicBezTo>
                  <a:cubicBezTo>
                    <a:pt x="1" y="0"/>
                    <a:pt x="13" y="3"/>
                    <a:pt x="22" y="14"/>
                  </a:cubicBezTo>
                  <a:cubicBezTo>
                    <a:pt x="24" y="17"/>
                    <a:pt x="34" y="31"/>
                    <a:pt x="32" y="52"/>
                  </a:cubicBezTo>
                  <a:cubicBezTo>
                    <a:pt x="31" y="55"/>
                    <a:pt x="31" y="57"/>
                    <a:pt x="30" y="60"/>
                  </a:cubicBezTo>
                  <a:cubicBezTo>
                    <a:pt x="30" y="61"/>
                    <a:pt x="30" y="62"/>
                    <a:pt x="30" y="64"/>
                  </a:cubicBezTo>
                  <a:cubicBezTo>
                    <a:pt x="29" y="66"/>
                    <a:pt x="29" y="66"/>
                    <a:pt x="29" y="66"/>
                  </a:cubicBezTo>
                  <a:cubicBezTo>
                    <a:pt x="29" y="67"/>
                    <a:pt x="29" y="67"/>
                    <a:pt x="29" y="67"/>
                  </a:cubicBezTo>
                  <a:cubicBezTo>
                    <a:pt x="29" y="67"/>
                    <a:pt x="29" y="67"/>
                    <a:pt x="29" y="67"/>
                  </a:cubicBezTo>
                  <a:cubicBezTo>
                    <a:pt x="27" y="66"/>
                    <a:pt x="32" y="70"/>
                    <a:pt x="25" y="64"/>
                  </a:cubicBezTo>
                  <a:cubicBezTo>
                    <a:pt x="25" y="64"/>
                    <a:pt x="25" y="64"/>
                    <a:pt x="25" y="64"/>
                  </a:cubicBezTo>
                  <a:cubicBezTo>
                    <a:pt x="25" y="64"/>
                    <a:pt x="25" y="64"/>
                    <a:pt x="25" y="64"/>
                  </a:cubicBezTo>
                  <a:cubicBezTo>
                    <a:pt x="26" y="64"/>
                    <a:pt x="26" y="64"/>
                    <a:pt x="26" y="64"/>
                  </a:cubicBezTo>
                  <a:cubicBezTo>
                    <a:pt x="31" y="61"/>
                    <a:pt x="36" y="59"/>
                    <a:pt x="42" y="57"/>
                  </a:cubicBezTo>
                  <a:cubicBezTo>
                    <a:pt x="53" y="52"/>
                    <a:pt x="64" y="48"/>
                    <a:pt x="76" y="44"/>
                  </a:cubicBezTo>
                  <a:cubicBezTo>
                    <a:pt x="124" y="29"/>
                    <a:pt x="173" y="39"/>
                    <a:pt x="172" y="39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23" name="Freeform 840"/>
            <p:cNvSpPr/>
            <p:nvPr/>
          </p:nvSpPr>
          <p:spPr bwMode="auto">
            <a:xfrm>
              <a:off x="7202713" y="5816493"/>
              <a:ext cx="275046" cy="119634"/>
            </a:xfrm>
            <a:custGeom>
              <a:avLst/>
              <a:gdLst>
                <a:gd name="T0" fmla="*/ 92 w 92"/>
                <a:gd name="T1" fmla="*/ 19 h 40"/>
                <a:gd name="T2" fmla="*/ 42 w 92"/>
                <a:gd name="T3" fmla="*/ 26 h 40"/>
                <a:gd name="T4" fmla="*/ 24 w 92"/>
                <a:gd name="T5" fmla="*/ 33 h 40"/>
                <a:gd name="T6" fmla="*/ 16 w 92"/>
                <a:gd name="T7" fmla="*/ 37 h 40"/>
                <a:gd name="T8" fmla="*/ 16 w 92"/>
                <a:gd name="T9" fmla="*/ 37 h 40"/>
                <a:gd name="T10" fmla="*/ 16 w 92"/>
                <a:gd name="T11" fmla="*/ 37 h 40"/>
                <a:gd name="T12" fmla="*/ 16 w 92"/>
                <a:gd name="T13" fmla="*/ 37 h 40"/>
                <a:gd name="T14" fmla="*/ 13 w 92"/>
                <a:gd name="T15" fmla="*/ 35 h 40"/>
                <a:gd name="T16" fmla="*/ 13 w 92"/>
                <a:gd name="T17" fmla="*/ 35 h 40"/>
                <a:gd name="T18" fmla="*/ 13 w 92"/>
                <a:gd name="T19" fmla="*/ 34 h 40"/>
                <a:gd name="T20" fmla="*/ 13 w 92"/>
                <a:gd name="T21" fmla="*/ 33 h 40"/>
                <a:gd name="T22" fmla="*/ 13 w 92"/>
                <a:gd name="T23" fmla="*/ 31 h 40"/>
                <a:gd name="T24" fmla="*/ 13 w 92"/>
                <a:gd name="T25" fmla="*/ 28 h 40"/>
                <a:gd name="T26" fmla="*/ 8 w 92"/>
                <a:gd name="T27" fmla="*/ 11 h 40"/>
                <a:gd name="T28" fmla="*/ 0 w 92"/>
                <a:gd name="T29" fmla="*/ 2 h 40"/>
                <a:gd name="T30" fmla="*/ 13 w 92"/>
                <a:gd name="T31" fmla="*/ 7 h 40"/>
                <a:gd name="T32" fmla="*/ 19 w 92"/>
                <a:gd name="T33" fmla="*/ 28 h 40"/>
                <a:gd name="T34" fmla="*/ 18 w 92"/>
                <a:gd name="T35" fmla="*/ 32 h 40"/>
                <a:gd name="T36" fmla="*/ 17 w 92"/>
                <a:gd name="T37" fmla="*/ 34 h 40"/>
                <a:gd name="T38" fmla="*/ 17 w 92"/>
                <a:gd name="T39" fmla="*/ 35 h 40"/>
                <a:gd name="T40" fmla="*/ 17 w 92"/>
                <a:gd name="T41" fmla="*/ 36 h 40"/>
                <a:gd name="T42" fmla="*/ 17 w 92"/>
                <a:gd name="T43" fmla="*/ 36 h 40"/>
                <a:gd name="T44" fmla="*/ 14 w 92"/>
                <a:gd name="T45" fmla="*/ 33 h 40"/>
                <a:gd name="T46" fmla="*/ 14 w 92"/>
                <a:gd name="T47" fmla="*/ 33 h 40"/>
                <a:gd name="T48" fmla="*/ 14 w 92"/>
                <a:gd name="T49" fmla="*/ 33 h 40"/>
                <a:gd name="T50" fmla="*/ 14 w 92"/>
                <a:gd name="T51" fmla="*/ 33 h 40"/>
                <a:gd name="T52" fmla="*/ 23 w 92"/>
                <a:gd name="T53" fmla="*/ 29 h 40"/>
                <a:gd name="T54" fmla="*/ 41 w 92"/>
                <a:gd name="T55" fmla="*/ 23 h 40"/>
                <a:gd name="T56" fmla="*/ 92 w 92"/>
                <a:gd name="T57" fmla="*/ 19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92" h="40">
                  <a:moveTo>
                    <a:pt x="92" y="19"/>
                  </a:moveTo>
                  <a:cubicBezTo>
                    <a:pt x="92" y="20"/>
                    <a:pt x="66" y="16"/>
                    <a:pt x="42" y="26"/>
                  </a:cubicBezTo>
                  <a:cubicBezTo>
                    <a:pt x="36" y="28"/>
                    <a:pt x="30" y="30"/>
                    <a:pt x="24" y="33"/>
                  </a:cubicBezTo>
                  <a:cubicBezTo>
                    <a:pt x="21" y="35"/>
                    <a:pt x="19" y="36"/>
                    <a:pt x="16" y="37"/>
                  </a:cubicBezTo>
                  <a:cubicBezTo>
                    <a:pt x="16" y="37"/>
                    <a:pt x="16" y="37"/>
                    <a:pt x="16" y="37"/>
                  </a:cubicBezTo>
                  <a:cubicBezTo>
                    <a:pt x="16" y="37"/>
                    <a:pt x="16" y="37"/>
                    <a:pt x="16" y="37"/>
                  </a:cubicBezTo>
                  <a:cubicBezTo>
                    <a:pt x="16" y="37"/>
                    <a:pt x="16" y="37"/>
                    <a:pt x="16" y="37"/>
                  </a:cubicBezTo>
                  <a:cubicBezTo>
                    <a:pt x="14" y="36"/>
                    <a:pt x="19" y="40"/>
                    <a:pt x="13" y="35"/>
                  </a:cubicBezTo>
                  <a:cubicBezTo>
                    <a:pt x="13" y="35"/>
                    <a:pt x="13" y="35"/>
                    <a:pt x="13" y="35"/>
                  </a:cubicBezTo>
                  <a:cubicBezTo>
                    <a:pt x="13" y="34"/>
                    <a:pt x="13" y="34"/>
                    <a:pt x="13" y="34"/>
                  </a:cubicBezTo>
                  <a:cubicBezTo>
                    <a:pt x="13" y="33"/>
                    <a:pt x="13" y="33"/>
                    <a:pt x="13" y="33"/>
                  </a:cubicBezTo>
                  <a:cubicBezTo>
                    <a:pt x="13" y="31"/>
                    <a:pt x="13" y="31"/>
                    <a:pt x="13" y="31"/>
                  </a:cubicBezTo>
                  <a:cubicBezTo>
                    <a:pt x="13" y="30"/>
                    <a:pt x="13" y="29"/>
                    <a:pt x="13" y="28"/>
                  </a:cubicBezTo>
                  <a:cubicBezTo>
                    <a:pt x="14" y="18"/>
                    <a:pt x="9" y="12"/>
                    <a:pt x="8" y="11"/>
                  </a:cubicBezTo>
                  <a:cubicBezTo>
                    <a:pt x="4" y="7"/>
                    <a:pt x="0" y="3"/>
                    <a:pt x="0" y="2"/>
                  </a:cubicBezTo>
                  <a:cubicBezTo>
                    <a:pt x="1" y="0"/>
                    <a:pt x="8" y="1"/>
                    <a:pt x="13" y="7"/>
                  </a:cubicBezTo>
                  <a:cubicBezTo>
                    <a:pt x="14" y="9"/>
                    <a:pt x="20" y="16"/>
                    <a:pt x="19" y="28"/>
                  </a:cubicBezTo>
                  <a:cubicBezTo>
                    <a:pt x="18" y="29"/>
                    <a:pt x="18" y="31"/>
                    <a:pt x="18" y="32"/>
                  </a:cubicBezTo>
                  <a:cubicBezTo>
                    <a:pt x="17" y="34"/>
                    <a:pt x="17" y="34"/>
                    <a:pt x="17" y="34"/>
                  </a:cubicBezTo>
                  <a:cubicBezTo>
                    <a:pt x="17" y="35"/>
                    <a:pt x="17" y="35"/>
                    <a:pt x="17" y="35"/>
                  </a:cubicBezTo>
                  <a:cubicBezTo>
                    <a:pt x="17" y="36"/>
                    <a:pt x="17" y="36"/>
                    <a:pt x="17" y="36"/>
                  </a:cubicBezTo>
                  <a:cubicBezTo>
                    <a:pt x="17" y="36"/>
                    <a:pt x="17" y="36"/>
                    <a:pt x="17" y="36"/>
                  </a:cubicBezTo>
                  <a:cubicBezTo>
                    <a:pt x="10" y="30"/>
                    <a:pt x="15" y="35"/>
                    <a:pt x="14" y="33"/>
                  </a:cubicBezTo>
                  <a:cubicBezTo>
                    <a:pt x="14" y="33"/>
                    <a:pt x="14" y="33"/>
                    <a:pt x="14" y="33"/>
                  </a:cubicBezTo>
                  <a:cubicBezTo>
                    <a:pt x="14" y="33"/>
                    <a:pt x="14" y="33"/>
                    <a:pt x="14" y="33"/>
                  </a:cubicBezTo>
                  <a:cubicBezTo>
                    <a:pt x="14" y="33"/>
                    <a:pt x="14" y="33"/>
                    <a:pt x="14" y="33"/>
                  </a:cubicBezTo>
                  <a:cubicBezTo>
                    <a:pt x="17" y="32"/>
                    <a:pt x="20" y="31"/>
                    <a:pt x="23" y="29"/>
                  </a:cubicBezTo>
                  <a:cubicBezTo>
                    <a:pt x="28" y="27"/>
                    <a:pt x="34" y="25"/>
                    <a:pt x="41" y="23"/>
                  </a:cubicBezTo>
                  <a:cubicBezTo>
                    <a:pt x="66" y="14"/>
                    <a:pt x="92" y="20"/>
                    <a:pt x="92" y="19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24" name="Freeform 841"/>
            <p:cNvSpPr/>
            <p:nvPr/>
          </p:nvSpPr>
          <p:spPr bwMode="auto">
            <a:xfrm>
              <a:off x="6594482" y="6059115"/>
              <a:ext cx="418159" cy="62612"/>
            </a:xfrm>
            <a:custGeom>
              <a:avLst/>
              <a:gdLst>
                <a:gd name="T0" fmla="*/ 140 w 140"/>
                <a:gd name="T1" fmla="*/ 5 h 21"/>
                <a:gd name="T2" fmla="*/ 81 w 140"/>
                <a:gd name="T3" fmla="*/ 19 h 21"/>
                <a:gd name="T4" fmla="*/ 14 w 140"/>
                <a:gd name="T5" fmla="*/ 11 h 21"/>
                <a:gd name="T6" fmla="*/ 1 w 140"/>
                <a:gd name="T7" fmla="*/ 2 h 21"/>
                <a:gd name="T8" fmla="*/ 16 w 140"/>
                <a:gd name="T9" fmla="*/ 5 h 21"/>
                <a:gd name="T10" fmla="*/ 81 w 140"/>
                <a:gd name="T11" fmla="*/ 16 h 21"/>
                <a:gd name="T12" fmla="*/ 140 w 140"/>
                <a:gd name="T13" fmla="*/ 5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0" h="21">
                  <a:moveTo>
                    <a:pt x="140" y="5"/>
                  </a:moveTo>
                  <a:cubicBezTo>
                    <a:pt x="140" y="5"/>
                    <a:pt x="112" y="18"/>
                    <a:pt x="81" y="19"/>
                  </a:cubicBezTo>
                  <a:cubicBezTo>
                    <a:pt x="50" y="21"/>
                    <a:pt x="18" y="13"/>
                    <a:pt x="14" y="11"/>
                  </a:cubicBezTo>
                  <a:cubicBezTo>
                    <a:pt x="6" y="8"/>
                    <a:pt x="0" y="3"/>
                    <a:pt x="1" y="2"/>
                  </a:cubicBezTo>
                  <a:cubicBezTo>
                    <a:pt x="2" y="0"/>
                    <a:pt x="8" y="2"/>
                    <a:pt x="16" y="5"/>
                  </a:cubicBezTo>
                  <a:cubicBezTo>
                    <a:pt x="19" y="7"/>
                    <a:pt x="50" y="17"/>
                    <a:pt x="81" y="16"/>
                  </a:cubicBezTo>
                  <a:cubicBezTo>
                    <a:pt x="112" y="16"/>
                    <a:pt x="140" y="5"/>
                    <a:pt x="140" y="5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25" name="Freeform 842"/>
            <p:cNvSpPr/>
            <p:nvPr/>
          </p:nvSpPr>
          <p:spPr bwMode="auto">
            <a:xfrm>
              <a:off x="6612371" y="6034517"/>
              <a:ext cx="125224" cy="35778"/>
            </a:xfrm>
            <a:custGeom>
              <a:avLst/>
              <a:gdLst>
                <a:gd name="T0" fmla="*/ 42 w 42"/>
                <a:gd name="T1" fmla="*/ 11 h 12"/>
                <a:gd name="T2" fmla="*/ 24 w 42"/>
                <a:gd name="T3" fmla="*/ 11 h 12"/>
                <a:gd name="T4" fmla="*/ 4 w 42"/>
                <a:gd name="T5" fmla="*/ 6 h 12"/>
                <a:gd name="T6" fmla="*/ 1 w 42"/>
                <a:gd name="T7" fmla="*/ 2 h 12"/>
                <a:gd name="T8" fmla="*/ 6 w 42"/>
                <a:gd name="T9" fmla="*/ 2 h 12"/>
                <a:gd name="T10" fmla="*/ 24 w 42"/>
                <a:gd name="T11" fmla="*/ 8 h 12"/>
                <a:gd name="T12" fmla="*/ 42 w 42"/>
                <a:gd name="T13" fmla="*/ 11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2" h="12">
                  <a:moveTo>
                    <a:pt x="42" y="11"/>
                  </a:moveTo>
                  <a:cubicBezTo>
                    <a:pt x="42" y="11"/>
                    <a:pt x="33" y="12"/>
                    <a:pt x="24" y="11"/>
                  </a:cubicBezTo>
                  <a:cubicBezTo>
                    <a:pt x="14" y="10"/>
                    <a:pt x="5" y="7"/>
                    <a:pt x="4" y="6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1"/>
                    <a:pt x="4" y="0"/>
                    <a:pt x="6" y="2"/>
                  </a:cubicBezTo>
                  <a:cubicBezTo>
                    <a:pt x="7" y="2"/>
                    <a:pt x="15" y="6"/>
                    <a:pt x="24" y="8"/>
                  </a:cubicBezTo>
                  <a:cubicBezTo>
                    <a:pt x="33" y="11"/>
                    <a:pt x="42" y="11"/>
                    <a:pt x="42" y="11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" name="Freeform 844"/>
            <p:cNvSpPr/>
            <p:nvPr/>
          </p:nvSpPr>
          <p:spPr bwMode="auto">
            <a:xfrm>
              <a:off x="6635851" y="6014391"/>
              <a:ext cx="83855" cy="23480"/>
            </a:xfrm>
            <a:custGeom>
              <a:avLst/>
              <a:gdLst>
                <a:gd name="T0" fmla="*/ 28 w 28"/>
                <a:gd name="T1" fmla="*/ 7 h 8"/>
                <a:gd name="T2" fmla="*/ 2 w 28"/>
                <a:gd name="T3" fmla="*/ 6 h 8"/>
                <a:gd name="T4" fmla="*/ 0 w 28"/>
                <a:gd name="T5" fmla="*/ 2 h 8"/>
                <a:gd name="T6" fmla="*/ 4 w 28"/>
                <a:gd name="T7" fmla="*/ 0 h 8"/>
                <a:gd name="T8" fmla="*/ 28 w 28"/>
                <a:gd name="T9" fmla="*/ 7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8" h="8">
                  <a:moveTo>
                    <a:pt x="28" y="7"/>
                  </a:moveTo>
                  <a:cubicBezTo>
                    <a:pt x="28" y="8"/>
                    <a:pt x="4" y="7"/>
                    <a:pt x="2" y="6"/>
                  </a:cubicBezTo>
                  <a:cubicBezTo>
                    <a:pt x="0" y="5"/>
                    <a:pt x="0" y="4"/>
                    <a:pt x="0" y="2"/>
                  </a:cubicBezTo>
                  <a:cubicBezTo>
                    <a:pt x="1" y="1"/>
                    <a:pt x="2" y="0"/>
                    <a:pt x="4" y="0"/>
                  </a:cubicBezTo>
                  <a:cubicBezTo>
                    <a:pt x="5" y="2"/>
                    <a:pt x="27" y="8"/>
                    <a:pt x="28" y="7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" name="Freeform 845"/>
            <p:cNvSpPr/>
            <p:nvPr/>
          </p:nvSpPr>
          <p:spPr bwMode="auto">
            <a:xfrm>
              <a:off x="7499002" y="5200435"/>
              <a:ext cx="161002" cy="164357"/>
            </a:xfrm>
            <a:custGeom>
              <a:avLst/>
              <a:gdLst>
                <a:gd name="T0" fmla="*/ 9 w 54"/>
                <a:gd name="T1" fmla="*/ 45 h 55"/>
                <a:gd name="T2" fmla="*/ 9 w 54"/>
                <a:gd name="T3" fmla="*/ 10 h 55"/>
                <a:gd name="T4" fmla="*/ 45 w 54"/>
                <a:gd name="T5" fmla="*/ 10 h 55"/>
                <a:gd name="T6" fmla="*/ 45 w 54"/>
                <a:gd name="T7" fmla="*/ 45 h 55"/>
                <a:gd name="T8" fmla="*/ 9 w 54"/>
                <a:gd name="T9" fmla="*/ 45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4" h="55">
                  <a:moveTo>
                    <a:pt x="9" y="45"/>
                  </a:moveTo>
                  <a:cubicBezTo>
                    <a:pt x="0" y="35"/>
                    <a:pt x="0" y="20"/>
                    <a:pt x="9" y="10"/>
                  </a:cubicBezTo>
                  <a:cubicBezTo>
                    <a:pt x="19" y="0"/>
                    <a:pt x="35" y="0"/>
                    <a:pt x="45" y="10"/>
                  </a:cubicBezTo>
                  <a:cubicBezTo>
                    <a:pt x="54" y="20"/>
                    <a:pt x="54" y="35"/>
                    <a:pt x="45" y="45"/>
                  </a:cubicBezTo>
                  <a:cubicBezTo>
                    <a:pt x="35" y="55"/>
                    <a:pt x="19" y="55"/>
                    <a:pt x="9" y="45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" name="Freeform 846"/>
            <p:cNvSpPr/>
            <p:nvPr/>
          </p:nvSpPr>
          <p:spPr bwMode="auto">
            <a:xfrm>
              <a:off x="8486258" y="3995154"/>
              <a:ext cx="164356" cy="164357"/>
            </a:xfrm>
            <a:custGeom>
              <a:avLst/>
              <a:gdLst>
                <a:gd name="T0" fmla="*/ 10 w 55"/>
                <a:gd name="T1" fmla="*/ 45 h 55"/>
                <a:gd name="T2" fmla="*/ 10 w 55"/>
                <a:gd name="T3" fmla="*/ 10 h 55"/>
                <a:gd name="T4" fmla="*/ 45 w 55"/>
                <a:gd name="T5" fmla="*/ 10 h 55"/>
                <a:gd name="T6" fmla="*/ 45 w 55"/>
                <a:gd name="T7" fmla="*/ 45 h 55"/>
                <a:gd name="T8" fmla="*/ 10 w 55"/>
                <a:gd name="T9" fmla="*/ 45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5" h="55">
                  <a:moveTo>
                    <a:pt x="10" y="45"/>
                  </a:moveTo>
                  <a:cubicBezTo>
                    <a:pt x="0" y="35"/>
                    <a:pt x="1" y="19"/>
                    <a:pt x="10" y="10"/>
                  </a:cubicBezTo>
                  <a:cubicBezTo>
                    <a:pt x="20" y="0"/>
                    <a:pt x="36" y="0"/>
                    <a:pt x="45" y="10"/>
                  </a:cubicBezTo>
                  <a:cubicBezTo>
                    <a:pt x="55" y="19"/>
                    <a:pt x="55" y="35"/>
                    <a:pt x="45" y="45"/>
                  </a:cubicBezTo>
                  <a:cubicBezTo>
                    <a:pt x="36" y="55"/>
                    <a:pt x="20" y="55"/>
                    <a:pt x="10" y="45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" name="Freeform 848"/>
            <p:cNvSpPr/>
            <p:nvPr/>
          </p:nvSpPr>
          <p:spPr bwMode="auto">
            <a:xfrm>
              <a:off x="8361034" y="4314923"/>
              <a:ext cx="161002" cy="162120"/>
            </a:xfrm>
            <a:custGeom>
              <a:avLst/>
              <a:gdLst>
                <a:gd name="T0" fmla="*/ 9 w 54"/>
                <a:gd name="T1" fmla="*/ 44 h 54"/>
                <a:gd name="T2" fmla="*/ 9 w 54"/>
                <a:gd name="T3" fmla="*/ 9 h 54"/>
                <a:gd name="T4" fmla="*/ 44 w 54"/>
                <a:gd name="T5" fmla="*/ 9 h 54"/>
                <a:gd name="T6" fmla="*/ 44 w 54"/>
                <a:gd name="T7" fmla="*/ 45 h 54"/>
                <a:gd name="T8" fmla="*/ 9 w 54"/>
                <a:gd name="T9" fmla="*/ 4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4" h="54">
                  <a:moveTo>
                    <a:pt x="9" y="44"/>
                  </a:moveTo>
                  <a:cubicBezTo>
                    <a:pt x="0" y="35"/>
                    <a:pt x="0" y="19"/>
                    <a:pt x="9" y="9"/>
                  </a:cubicBezTo>
                  <a:cubicBezTo>
                    <a:pt x="19" y="0"/>
                    <a:pt x="35" y="0"/>
                    <a:pt x="44" y="9"/>
                  </a:cubicBezTo>
                  <a:cubicBezTo>
                    <a:pt x="54" y="19"/>
                    <a:pt x="54" y="35"/>
                    <a:pt x="44" y="45"/>
                  </a:cubicBezTo>
                  <a:cubicBezTo>
                    <a:pt x="35" y="54"/>
                    <a:pt x="19" y="54"/>
                    <a:pt x="9" y="44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" name="Freeform 849"/>
            <p:cNvSpPr/>
            <p:nvPr/>
          </p:nvSpPr>
          <p:spPr bwMode="auto">
            <a:xfrm>
              <a:off x="7215011" y="5436348"/>
              <a:ext cx="161002" cy="164357"/>
            </a:xfrm>
            <a:custGeom>
              <a:avLst/>
              <a:gdLst>
                <a:gd name="T0" fmla="*/ 9 w 54"/>
                <a:gd name="T1" fmla="*/ 45 h 55"/>
                <a:gd name="T2" fmla="*/ 9 w 54"/>
                <a:gd name="T3" fmla="*/ 10 h 55"/>
                <a:gd name="T4" fmla="*/ 45 w 54"/>
                <a:gd name="T5" fmla="*/ 10 h 55"/>
                <a:gd name="T6" fmla="*/ 45 w 54"/>
                <a:gd name="T7" fmla="*/ 45 h 55"/>
                <a:gd name="T8" fmla="*/ 9 w 54"/>
                <a:gd name="T9" fmla="*/ 45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4" h="55">
                  <a:moveTo>
                    <a:pt x="9" y="45"/>
                  </a:moveTo>
                  <a:cubicBezTo>
                    <a:pt x="0" y="35"/>
                    <a:pt x="0" y="20"/>
                    <a:pt x="9" y="10"/>
                  </a:cubicBezTo>
                  <a:cubicBezTo>
                    <a:pt x="19" y="0"/>
                    <a:pt x="35" y="0"/>
                    <a:pt x="45" y="10"/>
                  </a:cubicBezTo>
                  <a:cubicBezTo>
                    <a:pt x="54" y="20"/>
                    <a:pt x="54" y="36"/>
                    <a:pt x="45" y="45"/>
                  </a:cubicBezTo>
                  <a:cubicBezTo>
                    <a:pt x="35" y="55"/>
                    <a:pt x="19" y="55"/>
                    <a:pt x="9" y="45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" name="Freeform 850"/>
            <p:cNvSpPr/>
            <p:nvPr/>
          </p:nvSpPr>
          <p:spPr bwMode="auto">
            <a:xfrm>
              <a:off x="7633170" y="5107635"/>
              <a:ext cx="109571" cy="110689"/>
            </a:xfrm>
            <a:custGeom>
              <a:avLst/>
              <a:gdLst>
                <a:gd name="T0" fmla="*/ 7 w 37"/>
                <a:gd name="T1" fmla="*/ 30 h 37"/>
                <a:gd name="T2" fmla="*/ 7 w 37"/>
                <a:gd name="T3" fmla="*/ 6 h 37"/>
                <a:gd name="T4" fmla="*/ 31 w 37"/>
                <a:gd name="T5" fmla="*/ 6 h 37"/>
                <a:gd name="T6" fmla="*/ 30 w 37"/>
                <a:gd name="T7" fmla="*/ 30 h 37"/>
                <a:gd name="T8" fmla="*/ 7 w 37"/>
                <a:gd name="T9" fmla="*/ 3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" h="37">
                  <a:moveTo>
                    <a:pt x="7" y="30"/>
                  </a:moveTo>
                  <a:cubicBezTo>
                    <a:pt x="0" y="23"/>
                    <a:pt x="0" y="13"/>
                    <a:pt x="7" y="6"/>
                  </a:cubicBezTo>
                  <a:cubicBezTo>
                    <a:pt x="13" y="0"/>
                    <a:pt x="24" y="0"/>
                    <a:pt x="31" y="6"/>
                  </a:cubicBezTo>
                  <a:cubicBezTo>
                    <a:pt x="37" y="13"/>
                    <a:pt x="37" y="23"/>
                    <a:pt x="30" y="30"/>
                  </a:cubicBezTo>
                  <a:cubicBezTo>
                    <a:pt x="24" y="37"/>
                    <a:pt x="13" y="36"/>
                    <a:pt x="7" y="30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" name="Freeform 851"/>
            <p:cNvSpPr/>
            <p:nvPr/>
          </p:nvSpPr>
          <p:spPr bwMode="auto">
            <a:xfrm>
              <a:off x="8563405" y="4273554"/>
              <a:ext cx="110689" cy="110689"/>
            </a:xfrm>
            <a:custGeom>
              <a:avLst/>
              <a:gdLst>
                <a:gd name="T0" fmla="*/ 6 w 37"/>
                <a:gd name="T1" fmla="*/ 30 h 37"/>
                <a:gd name="T2" fmla="*/ 6 w 37"/>
                <a:gd name="T3" fmla="*/ 6 h 37"/>
                <a:gd name="T4" fmla="*/ 30 w 37"/>
                <a:gd name="T5" fmla="*/ 6 h 37"/>
                <a:gd name="T6" fmla="*/ 30 w 37"/>
                <a:gd name="T7" fmla="*/ 30 h 37"/>
                <a:gd name="T8" fmla="*/ 6 w 37"/>
                <a:gd name="T9" fmla="*/ 3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" h="37">
                  <a:moveTo>
                    <a:pt x="6" y="30"/>
                  </a:moveTo>
                  <a:cubicBezTo>
                    <a:pt x="0" y="23"/>
                    <a:pt x="0" y="13"/>
                    <a:pt x="6" y="6"/>
                  </a:cubicBezTo>
                  <a:cubicBezTo>
                    <a:pt x="13" y="0"/>
                    <a:pt x="24" y="0"/>
                    <a:pt x="30" y="6"/>
                  </a:cubicBezTo>
                  <a:cubicBezTo>
                    <a:pt x="37" y="13"/>
                    <a:pt x="37" y="24"/>
                    <a:pt x="30" y="30"/>
                  </a:cubicBezTo>
                  <a:cubicBezTo>
                    <a:pt x="23" y="37"/>
                    <a:pt x="13" y="37"/>
                    <a:pt x="6" y="30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" name="Freeform 853"/>
            <p:cNvSpPr/>
            <p:nvPr/>
          </p:nvSpPr>
          <p:spPr bwMode="auto">
            <a:xfrm>
              <a:off x="8656205" y="3989564"/>
              <a:ext cx="107335" cy="110689"/>
            </a:xfrm>
            <a:custGeom>
              <a:avLst/>
              <a:gdLst>
                <a:gd name="T0" fmla="*/ 7 w 36"/>
                <a:gd name="T1" fmla="*/ 31 h 37"/>
                <a:gd name="T2" fmla="*/ 7 w 36"/>
                <a:gd name="T3" fmla="*/ 7 h 37"/>
                <a:gd name="T4" fmla="*/ 30 w 36"/>
                <a:gd name="T5" fmla="*/ 7 h 37"/>
                <a:gd name="T6" fmla="*/ 30 w 36"/>
                <a:gd name="T7" fmla="*/ 31 h 37"/>
                <a:gd name="T8" fmla="*/ 7 w 36"/>
                <a:gd name="T9" fmla="*/ 3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6" h="37">
                  <a:moveTo>
                    <a:pt x="7" y="31"/>
                  </a:moveTo>
                  <a:cubicBezTo>
                    <a:pt x="0" y="24"/>
                    <a:pt x="0" y="13"/>
                    <a:pt x="7" y="7"/>
                  </a:cubicBezTo>
                  <a:cubicBezTo>
                    <a:pt x="13" y="0"/>
                    <a:pt x="24" y="0"/>
                    <a:pt x="30" y="7"/>
                  </a:cubicBezTo>
                  <a:cubicBezTo>
                    <a:pt x="36" y="14"/>
                    <a:pt x="36" y="24"/>
                    <a:pt x="30" y="31"/>
                  </a:cubicBezTo>
                  <a:cubicBezTo>
                    <a:pt x="24" y="37"/>
                    <a:pt x="13" y="37"/>
                    <a:pt x="7" y="31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" name="Freeform 854"/>
            <p:cNvSpPr/>
            <p:nvPr/>
          </p:nvSpPr>
          <p:spPr bwMode="auto">
            <a:xfrm>
              <a:off x="8065864" y="4560898"/>
              <a:ext cx="109571" cy="110689"/>
            </a:xfrm>
            <a:custGeom>
              <a:avLst/>
              <a:gdLst>
                <a:gd name="T0" fmla="*/ 6 w 37"/>
                <a:gd name="T1" fmla="*/ 30 h 37"/>
                <a:gd name="T2" fmla="*/ 6 w 37"/>
                <a:gd name="T3" fmla="*/ 6 h 37"/>
                <a:gd name="T4" fmla="*/ 30 w 37"/>
                <a:gd name="T5" fmla="*/ 7 h 37"/>
                <a:gd name="T6" fmla="*/ 30 w 37"/>
                <a:gd name="T7" fmla="*/ 30 h 37"/>
                <a:gd name="T8" fmla="*/ 6 w 37"/>
                <a:gd name="T9" fmla="*/ 3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" h="37">
                  <a:moveTo>
                    <a:pt x="6" y="30"/>
                  </a:moveTo>
                  <a:cubicBezTo>
                    <a:pt x="0" y="24"/>
                    <a:pt x="0" y="13"/>
                    <a:pt x="6" y="6"/>
                  </a:cubicBezTo>
                  <a:cubicBezTo>
                    <a:pt x="13" y="0"/>
                    <a:pt x="24" y="0"/>
                    <a:pt x="30" y="7"/>
                  </a:cubicBezTo>
                  <a:cubicBezTo>
                    <a:pt x="37" y="13"/>
                    <a:pt x="36" y="24"/>
                    <a:pt x="30" y="30"/>
                  </a:cubicBezTo>
                  <a:cubicBezTo>
                    <a:pt x="23" y="37"/>
                    <a:pt x="13" y="37"/>
                    <a:pt x="6" y="30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" name="Freeform 855"/>
            <p:cNvSpPr/>
            <p:nvPr/>
          </p:nvSpPr>
          <p:spPr bwMode="auto">
            <a:xfrm>
              <a:off x="8184379" y="4479279"/>
              <a:ext cx="107335" cy="108453"/>
            </a:xfrm>
            <a:custGeom>
              <a:avLst/>
              <a:gdLst>
                <a:gd name="T0" fmla="*/ 6 w 36"/>
                <a:gd name="T1" fmla="*/ 30 h 36"/>
                <a:gd name="T2" fmla="*/ 6 w 36"/>
                <a:gd name="T3" fmla="*/ 6 h 36"/>
                <a:gd name="T4" fmla="*/ 30 w 36"/>
                <a:gd name="T5" fmla="*/ 6 h 36"/>
                <a:gd name="T6" fmla="*/ 30 w 36"/>
                <a:gd name="T7" fmla="*/ 30 h 36"/>
                <a:gd name="T8" fmla="*/ 6 w 36"/>
                <a:gd name="T9" fmla="*/ 3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6" h="36">
                  <a:moveTo>
                    <a:pt x="6" y="30"/>
                  </a:moveTo>
                  <a:cubicBezTo>
                    <a:pt x="0" y="23"/>
                    <a:pt x="0" y="13"/>
                    <a:pt x="6" y="6"/>
                  </a:cubicBezTo>
                  <a:cubicBezTo>
                    <a:pt x="13" y="0"/>
                    <a:pt x="23" y="0"/>
                    <a:pt x="30" y="6"/>
                  </a:cubicBezTo>
                  <a:cubicBezTo>
                    <a:pt x="36" y="13"/>
                    <a:pt x="36" y="23"/>
                    <a:pt x="30" y="30"/>
                  </a:cubicBezTo>
                  <a:cubicBezTo>
                    <a:pt x="23" y="36"/>
                    <a:pt x="13" y="36"/>
                    <a:pt x="6" y="30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644" name="Freeform 856"/>
            <p:cNvSpPr/>
            <p:nvPr/>
          </p:nvSpPr>
          <p:spPr bwMode="auto">
            <a:xfrm>
              <a:off x="8808263" y="4228831"/>
              <a:ext cx="110689" cy="110689"/>
            </a:xfrm>
            <a:custGeom>
              <a:avLst/>
              <a:gdLst>
                <a:gd name="T0" fmla="*/ 7 w 37"/>
                <a:gd name="T1" fmla="*/ 31 h 37"/>
                <a:gd name="T2" fmla="*/ 7 w 37"/>
                <a:gd name="T3" fmla="*/ 7 h 37"/>
                <a:gd name="T4" fmla="*/ 30 w 37"/>
                <a:gd name="T5" fmla="*/ 7 h 37"/>
                <a:gd name="T6" fmla="*/ 30 w 37"/>
                <a:gd name="T7" fmla="*/ 31 h 37"/>
                <a:gd name="T8" fmla="*/ 7 w 37"/>
                <a:gd name="T9" fmla="*/ 3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" h="37">
                  <a:moveTo>
                    <a:pt x="7" y="31"/>
                  </a:moveTo>
                  <a:cubicBezTo>
                    <a:pt x="0" y="24"/>
                    <a:pt x="0" y="14"/>
                    <a:pt x="7" y="7"/>
                  </a:cubicBezTo>
                  <a:cubicBezTo>
                    <a:pt x="13" y="0"/>
                    <a:pt x="24" y="1"/>
                    <a:pt x="30" y="7"/>
                  </a:cubicBezTo>
                  <a:cubicBezTo>
                    <a:pt x="37" y="14"/>
                    <a:pt x="37" y="24"/>
                    <a:pt x="30" y="31"/>
                  </a:cubicBezTo>
                  <a:cubicBezTo>
                    <a:pt x="24" y="37"/>
                    <a:pt x="13" y="37"/>
                    <a:pt x="7" y="31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965" name="Freeform 857"/>
            <p:cNvSpPr/>
            <p:nvPr/>
          </p:nvSpPr>
          <p:spPr bwMode="auto">
            <a:xfrm>
              <a:off x="8927897" y="4091308"/>
              <a:ext cx="110689" cy="110689"/>
            </a:xfrm>
            <a:custGeom>
              <a:avLst/>
              <a:gdLst>
                <a:gd name="T0" fmla="*/ 7 w 37"/>
                <a:gd name="T1" fmla="*/ 31 h 37"/>
                <a:gd name="T2" fmla="*/ 7 w 37"/>
                <a:gd name="T3" fmla="*/ 7 h 37"/>
                <a:gd name="T4" fmla="*/ 31 w 37"/>
                <a:gd name="T5" fmla="*/ 7 h 37"/>
                <a:gd name="T6" fmla="*/ 30 w 37"/>
                <a:gd name="T7" fmla="*/ 31 h 37"/>
                <a:gd name="T8" fmla="*/ 7 w 37"/>
                <a:gd name="T9" fmla="*/ 3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" h="37">
                  <a:moveTo>
                    <a:pt x="7" y="31"/>
                  </a:moveTo>
                  <a:cubicBezTo>
                    <a:pt x="0" y="24"/>
                    <a:pt x="0" y="13"/>
                    <a:pt x="7" y="7"/>
                  </a:cubicBezTo>
                  <a:cubicBezTo>
                    <a:pt x="13" y="0"/>
                    <a:pt x="24" y="0"/>
                    <a:pt x="31" y="7"/>
                  </a:cubicBezTo>
                  <a:cubicBezTo>
                    <a:pt x="37" y="14"/>
                    <a:pt x="37" y="24"/>
                    <a:pt x="30" y="31"/>
                  </a:cubicBezTo>
                  <a:cubicBezTo>
                    <a:pt x="24" y="37"/>
                    <a:pt x="13" y="37"/>
                    <a:pt x="7" y="31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966" name="Freeform 858"/>
            <p:cNvSpPr/>
            <p:nvPr/>
          </p:nvSpPr>
          <p:spPr bwMode="auto">
            <a:xfrm>
              <a:off x="8718817" y="4330576"/>
              <a:ext cx="107335" cy="107335"/>
            </a:xfrm>
            <a:custGeom>
              <a:avLst/>
              <a:gdLst>
                <a:gd name="T0" fmla="*/ 6 w 36"/>
                <a:gd name="T1" fmla="*/ 30 h 36"/>
                <a:gd name="T2" fmla="*/ 6 w 36"/>
                <a:gd name="T3" fmla="*/ 6 h 36"/>
                <a:gd name="T4" fmla="*/ 30 w 36"/>
                <a:gd name="T5" fmla="*/ 6 h 36"/>
                <a:gd name="T6" fmla="*/ 30 w 36"/>
                <a:gd name="T7" fmla="*/ 30 h 36"/>
                <a:gd name="T8" fmla="*/ 6 w 36"/>
                <a:gd name="T9" fmla="*/ 3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6" h="36">
                  <a:moveTo>
                    <a:pt x="6" y="30"/>
                  </a:moveTo>
                  <a:cubicBezTo>
                    <a:pt x="0" y="23"/>
                    <a:pt x="0" y="13"/>
                    <a:pt x="6" y="6"/>
                  </a:cubicBezTo>
                  <a:cubicBezTo>
                    <a:pt x="13" y="0"/>
                    <a:pt x="24" y="0"/>
                    <a:pt x="30" y="6"/>
                  </a:cubicBezTo>
                  <a:cubicBezTo>
                    <a:pt x="36" y="13"/>
                    <a:pt x="36" y="23"/>
                    <a:pt x="30" y="30"/>
                  </a:cubicBezTo>
                  <a:cubicBezTo>
                    <a:pt x="23" y="36"/>
                    <a:pt x="13" y="36"/>
                    <a:pt x="6" y="30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967" name="Freeform 859"/>
            <p:cNvSpPr/>
            <p:nvPr/>
          </p:nvSpPr>
          <p:spPr bwMode="auto">
            <a:xfrm>
              <a:off x="8608128" y="4384243"/>
              <a:ext cx="110689" cy="107335"/>
            </a:xfrm>
            <a:custGeom>
              <a:avLst/>
              <a:gdLst>
                <a:gd name="T0" fmla="*/ 6 w 37"/>
                <a:gd name="T1" fmla="*/ 30 h 36"/>
                <a:gd name="T2" fmla="*/ 7 w 37"/>
                <a:gd name="T3" fmla="*/ 6 h 36"/>
                <a:gd name="T4" fmla="*/ 30 w 37"/>
                <a:gd name="T5" fmla="*/ 6 h 36"/>
                <a:gd name="T6" fmla="*/ 30 w 37"/>
                <a:gd name="T7" fmla="*/ 30 h 36"/>
                <a:gd name="T8" fmla="*/ 6 w 37"/>
                <a:gd name="T9" fmla="*/ 3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" h="36">
                  <a:moveTo>
                    <a:pt x="6" y="30"/>
                  </a:moveTo>
                  <a:cubicBezTo>
                    <a:pt x="0" y="23"/>
                    <a:pt x="0" y="13"/>
                    <a:pt x="7" y="6"/>
                  </a:cubicBezTo>
                  <a:cubicBezTo>
                    <a:pt x="13" y="0"/>
                    <a:pt x="24" y="0"/>
                    <a:pt x="30" y="6"/>
                  </a:cubicBezTo>
                  <a:cubicBezTo>
                    <a:pt x="37" y="13"/>
                    <a:pt x="37" y="23"/>
                    <a:pt x="30" y="30"/>
                  </a:cubicBezTo>
                  <a:cubicBezTo>
                    <a:pt x="24" y="36"/>
                    <a:pt x="13" y="36"/>
                    <a:pt x="6" y="30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968" name="Freeform 860"/>
            <p:cNvSpPr/>
            <p:nvPr/>
          </p:nvSpPr>
          <p:spPr bwMode="auto">
            <a:xfrm>
              <a:off x="8936841" y="4219887"/>
              <a:ext cx="110689" cy="110689"/>
            </a:xfrm>
            <a:custGeom>
              <a:avLst/>
              <a:gdLst>
                <a:gd name="T0" fmla="*/ 7 w 37"/>
                <a:gd name="T1" fmla="*/ 30 h 37"/>
                <a:gd name="T2" fmla="*/ 7 w 37"/>
                <a:gd name="T3" fmla="*/ 7 h 37"/>
                <a:gd name="T4" fmla="*/ 31 w 37"/>
                <a:gd name="T5" fmla="*/ 7 h 37"/>
                <a:gd name="T6" fmla="*/ 30 w 37"/>
                <a:gd name="T7" fmla="*/ 31 h 37"/>
                <a:gd name="T8" fmla="*/ 7 w 37"/>
                <a:gd name="T9" fmla="*/ 3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" h="37">
                  <a:moveTo>
                    <a:pt x="7" y="30"/>
                  </a:moveTo>
                  <a:cubicBezTo>
                    <a:pt x="0" y="24"/>
                    <a:pt x="0" y="13"/>
                    <a:pt x="7" y="7"/>
                  </a:cubicBezTo>
                  <a:cubicBezTo>
                    <a:pt x="13" y="0"/>
                    <a:pt x="24" y="0"/>
                    <a:pt x="31" y="7"/>
                  </a:cubicBezTo>
                  <a:cubicBezTo>
                    <a:pt x="37" y="13"/>
                    <a:pt x="37" y="24"/>
                    <a:pt x="30" y="31"/>
                  </a:cubicBezTo>
                  <a:cubicBezTo>
                    <a:pt x="24" y="37"/>
                    <a:pt x="13" y="37"/>
                    <a:pt x="7" y="30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969" name="Freeform 861"/>
            <p:cNvSpPr/>
            <p:nvPr/>
          </p:nvSpPr>
          <p:spPr bwMode="auto">
            <a:xfrm>
              <a:off x="7116621" y="5553746"/>
              <a:ext cx="110689" cy="110689"/>
            </a:xfrm>
            <a:custGeom>
              <a:avLst/>
              <a:gdLst>
                <a:gd name="T0" fmla="*/ 7 w 37"/>
                <a:gd name="T1" fmla="*/ 31 h 37"/>
                <a:gd name="T2" fmla="*/ 7 w 37"/>
                <a:gd name="T3" fmla="*/ 7 h 37"/>
                <a:gd name="T4" fmla="*/ 31 w 37"/>
                <a:gd name="T5" fmla="*/ 7 h 37"/>
                <a:gd name="T6" fmla="*/ 30 w 37"/>
                <a:gd name="T7" fmla="*/ 31 h 37"/>
                <a:gd name="T8" fmla="*/ 7 w 37"/>
                <a:gd name="T9" fmla="*/ 3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" h="37">
                  <a:moveTo>
                    <a:pt x="7" y="31"/>
                  </a:moveTo>
                  <a:cubicBezTo>
                    <a:pt x="0" y="24"/>
                    <a:pt x="0" y="14"/>
                    <a:pt x="7" y="7"/>
                  </a:cubicBezTo>
                  <a:cubicBezTo>
                    <a:pt x="13" y="0"/>
                    <a:pt x="24" y="1"/>
                    <a:pt x="31" y="7"/>
                  </a:cubicBezTo>
                  <a:cubicBezTo>
                    <a:pt x="37" y="14"/>
                    <a:pt x="37" y="24"/>
                    <a:pt x="30" y="31"/>
                  </a:cubicBezTo>
                  <a:cubicBezTo>
                    <a:pt x="24" y="37"/>
                    <a:pt x="13" y="37"/>
                    <a:pt x="7" y="31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970" name="Freeform 862"/>
            <p:cNvSpPr/>
            <p:nvPr/>
          </p:nvSpPr>
          <p:spPr bwMode="auto">
            <a:xfrm>
              <a:off x="7384958" y="5389389"/>
              <a:ext cx="92800" cy="91682"/>
            </a:xfrm>
            <a:custGeom>
              <a:avLst/>
              <a:gdLst>
                <a:gd name="T0" fmla="*/ 5 w 31"/>
                <a:gd name="T1" fmla="*/ 25 h 31"/>
                <a:gd name="T2" fmla="*/ 5 w 31"/>
                <a:gd name="T3" fmla="*/ 6 h 31"/>
                <a:gd name="T4" fmla="*/ 25 w 31"/>
                <a:gd name="T5" fmla="*/ 6 h 31"/>
                <a:gd name="T6" fmla="*/ 25 w 31"/>
                <a:gd name="T7" fmla="*/ 25 h 31"/>
                <a:gd name="T8" fmla="*/ 5 w 31"/>
                <a:gd name="T9" fmla="*/ 2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31">
                  <a:moveTo>
                    <a:pt x="5" y="25"/>
                  </a:moveTo>
                  <a:cubicBezTo>
                    <a:pt x="0" y="20"/>
                    <a:pt x="0" y="11"/>
                    <a:pt x="5" y="6"/>
                  </a:cubicBezTo>
                  <a:cubicBezTo>
                    <a:pt x="11" y="0"/>
                    <a:pt x="20" y="0"/>
                    <a:pt x="25" y="6"/>
                  </a:cubicBezTo>
                  <a:cubicBezTo>
                    <a:pt x="31" y="11"/>
                    <a:pt x="30" y="20"/>
                    <a:pt x="25" y="25"/>
                  </a:cubicBezTo>
                  <a:cubicBezTo>
                    <a:pt x="20" y="31"/>
                    <a:pt x="11" y="31"/>
                    <a:pt x="5" y="25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971" name="Freeform 863"/>
            <p:cNvSpPr/>
            <p:nvPr/>
          </p:nvSpPr>
          <p:spPr bwMode="auto">
            <a:xfrm>
              <a:off x="7841131" y="4853833"/>
              <a:ext cx="90564" cy="92800"/>
            </a:xfrm>
            <a:custGeom>
              <a:avLst/>
              <a:gdLst>
                <a:gd name="T0" fmla="*/ 5 w 30"/>
                <a:gd name="T1" fmla="*/ 26 h 31"/>
                <a:gd name="T2" fmla="*/ 5 w 30"/>
                <a:gd name="T3" fmla="*/ 6 h 31"/>
                <a:gd name="T4" fmla="*/ 25 w 30"/>
                <a:gd name="T5" fmla="*/ 6 h 31"/>
                <a:gd name="T6" fmla="*/ 25 w 30"/>
                <a:gd name="T7" fmla="*/ 26 h 31"/>
                <a:gd name="T8" fmla="*/ 5 w 30"/>
                <a:gd name="T9" fmla="*/ 26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" h="31">
                  <a:moveTo>
                    <a:pt x="5" y="26"/>
                  </a:moveTo>
                  <a:cubicBezTo>
                    <a:pt x="0" y="20"/>
                    <a:pt x="0" y="11"/>
                    <a:pt x="5" y="6"/>
                  </a:cubicBezTo>
                  <a:cubicBezTo>
                    <a:pt x="11" y="0"/>
                    <a:pt x="19" y="0"/>
                    <a:pt x="25" y="6"/>
                  </a:cubicBezTo>
                  <a:cubicBezTo>
                    <a:pt x="30" y="11"/>
                    <a:pt x="30" y="20"/>
                    <a:pt x="25" y="26"/>
                  </a:cubicBezTo>
                  <a:cubicBezTo>
                    <a:pt x="19" y="31"/>
                    <a:pt x="11" y="31"/>
                    <a:pt x="5" y="26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972" name="Freeform 864"/>
            <p:cNvSpPr/>
            <p:nvPr/>
          </p:nvSpPr>
          <p:spPr bwMode="auto">
            <a:xfrm>
              <a:off x="8500793" y="3741352"/>
              <a:ext cx="92800" cy="95036"/>
            </a:xfrm>
            <a:custGeom>
              <a:avLst/>
              <a:gdLst>
                <a:gd name="T0" fmla="*/ 6 w 31"/>
                <a:gd name="T1" fmla="*/ 26 h 32"/>
                <a:gd name="T2" fmla="*/ 6 w 31"/>
                <a:gd name="T3" fmla="*/ 6 h 32"/>
                <a:gd name="T4" fmla="*/ 26 w 31"/>
                <a:gd name="T5" fmla="*/ 6 h 32"/>
                <a:gd name="T6" fmla="*/ 25 w 31"/>
                <a:gd name="T7" fmla="*/ 26 h 32"/>
                <a:gd name="T8" fmla="*/ 6 w 31"/>
                <a:gd name="T9" fmla="*/ 26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32">
                  <a:moveTo>
                    <a:pt x="6" y="26"/>
                  </a:moveTo>
                  <a:cubicBezTo>
                    <a:pt x="0" y="20"/>
                    <a:pt x="0" y="11"/>
                    <a:pt x="6" y="6"/>
                  </a:cubicBezTo>
                  <a:cubicBezTo>
                    <a:pt x="11" y="0"/>
                    <a:pt x="20" y="0"/>
                    <a:pt x="26" y="6"/>
                  </a:cubicBezTo>
                  <a:cubicBezTo>
                    <a:pt x="31" y="12"/>
                    <a:pt x="31" y="21"/>
                    <a:pt x="25" y="26"/>
                  </a:cubicBezTo>
                  <a:cubicBezTo>
                    <a:pt x="20" y="32"/>
                    <a:pt x="11" y="31"/>
                    <a:pt x="6" y="26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973" name="Freeform 865"/>
            <p:cNvSpPr/>
            <p:nvPr/>
          </p:nvSpPr>
          <p:spPr bwMode="auto">
            <a:xfrm>
              <a:off x="8378924" y="3134239"/>
              <a:ext cx="92800" cy="89446"/>
            </a:xfrm>
            <a:custGeom>
              <a:avLst/>
              <a:gdLst>
                <a:gd name="T0" fmla="*/ 6 w 31"/>
                <a:gd name="T1" fmla="*/ 25 h 30"/>
                <a:gd name="T2" fmla="*/ 6 w 31"/>
                <a:gd name="T3" fmla="*/ 5 h 30"/>
                <a:gd name="T4" fmla="*/ 26 w 31"/>
                <a:gd name="T5" fmla="*/ 5 h 30"/>
                <a:gd name="T6" fmla="*/ 26 w 31"/>
                <a:gd name="T7" fmla="*/ 25 h 30"/>
                <a:gd name="T8" fmla="*/ 6 w 31"/>
                <a:gd name="T9" fmla="*/ 25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30">
                  <a:moveTo>
                    <a:pt x="6" y="25"/>
                  </a:moveTo>
                  <a:cubicBezTo>
                    <a:pt x="0" y="19"/>
                    <a:pt x="0" y="11"/>
                    <a:pt x="6" y="5"/>
                  </a:cubicBezTo>
                  <a:cubicBezTo>
                    <a:pt x="11" y="0"/>
                    <a:pt x="20" y="0"/>
                    <a:pt x="26" y="5"/>
                  </a:cubicBezTo>
                  <a:cubicBezTo>
                    <a:pt x="31" y="11"/>
                    <a:pt x="31" y="20"/>
                    <a:pt x="26" y="25"/>
                  </a:cubicBezTo>
                  <a:cubicBezTo>
                    <a:pt x="20" y="30"/>
                    <a:pt x="11" y="30"/>
                    <a:pt x="6" y="25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974" name="Freeform 866"/>
            <p:cNvSpPr/>
            <p:nvPr/>
          </p:nvSpPr>
          <p:spPr bwMode="auto">
            <a:xfrm>
              <a:off x="8588003" y="3902354"/>
              <a:ext cx="91682" cy="92800"/>
            </a:xfrm>
            <a:custGeom>
              <a:avLst/>
              <a:gdLst>
                <a:gd name="T0" fmla="*/ 5 w 31"/>
                <a:gd name="T1" fmla="*/ 25 h 31"/>
                <a:gd name="T2" fmla="*/ 6 w 31"/>
                <a:gd name="T3" fmla="*/ 5 h 31"/>
                <a:gd name="T4" fmla="*/ 25 w 31"/>
                <a:gd name="T5" fmla="*/ 6 h 31"/>
                <a:gd name="T6" fmla="*/ 25 w 31"/>
                <a:gd name="T7" fmla="*/ 26 h 31"/>
                <a:gd name="T8" fmla="*/ 5 w 31"/>
                <a:gd name="T9" fmla="*/ 2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31">
                  <a:moveTo>
                    <a:pt x="5" y="25"/>
                  </a:moveTo>
                  <a:cubicBezTo>
                    <a:pt x="0" y="20"/>
                    <a:pt x="0" y="11"/>
                    <a:pt x="6" y="5"/>
                  </a:cubicBezTo>
                  <a:cubicBezTo>
                    <a:pt x="11" y="0"/>
                    <a:pt x="20" y="0"/>
                    <a:pt x="25" y="6"/>
                  </a:cubicBezTo>
                  <a:cubicBezTo>
                    <a:pt x="31" y="11"/>
                    <a:pt x="31" y="20"/>
                    <a:pt x="25" y="26"/>
                  </a:cubicBezTo>
                  <a:cubicBezTo>
                    <a:pt x="20" y="31"/>
                    <a:pt x="11" y="31"/>
                    <a:pt x="5" y="25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975" name="Freeform 867"/>
            <p:cNvSpPr/>
            <p:nvPr/>
          </p:nvSpPr>
          <p:spPr bwMode="auto">
            <a:xfrm>
              <a:off x="8697574" y="4147212"/>
              <a:ext cx="92800" cy="92800"/>
            </a:xfrm>
            <a:custGeom>
              <a:avLst/>
              <a:gdLst>
                <a:gd name="T0" fmla="*/ 5 w 31"/>
                <a:gd name="T1" fmla="*/ 25 h 31"/>
                <a:gd name="T2" fmla="*/ 5 w 31"/>
                <a:gd name="T3" fmla="*/ 6 h 31"/>
                <a:gd name="T4" fmla="*/ 25 w 31"/>
                <a:gd name="T5" fmla="*/ 6 h 31"/>
                <a:gd name="T6" fmla="*/ 25 w 31"/>
                <a:gd name="T7" fmla="*/ 25 h 31"/>
                <a:gd name="T8" fmla="*/ 5 w 31"/>
                <a:gd name="T9" fmla="*/ 2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31">
                  <a:moveTo>
                    <a:pt x="5" y="25"/>
                  </a:moveTo>
                  <a:cubicBezTo>
                    <a:pt x="0" y="20"/>
                    <a:pt x="0" y="11"/>
                    <a:pt x="5" y="6"/>
                  </a:cubicBezTo>
                  <a:cubicBezTo>
                    <a:pt x="11" y="0"/>
                    <a:pt x="20" y="0"/>
                    <a:pt x="25" y="6"/>
                  </a:cubicBezTo>
                  <a:cubicBezTo>
                    <a:pt x="31" y="11"/>
                    <a:pt x="31" y="20"/>
                    <a:pt x="25" y="25"/>
                  </a:cubicBezTo>
                  <a:cubicBezTo>
                    <a:pt x="20" y="31"/>
                    <a:pt x="11" y="31"/>
                    <a:pt x="5" y="25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976" name="Freeform 868"/>
            <p:cNvSpPr/>
            <p:nvPr/>
          </p:nvSpPr>
          <p:spPr bwMode="auto">
            <a:xfrm>
              <a:off x="8679685" y="3702220"/>
              <a:ext cx="92800" cy="92800"/>
            </a:xfrm>
            <a:custGeom>
              <a:avLst/>
              <a:gdLst>
                <a:gd name="T0" fmla="*/ 5 w 31"/>
                <a:gd name="T1" fmla="*/ 25 h 31"/>
                <a:gd name="T2" fmla="*/ 5 w 31"/>
                <a:gd name="T3" fmla="*/ 5 h 31"/>
                <a:gd name="T4" fmla="*/ 25 w 31"/>
                <a:gd name="T5" fmla="*/ 6 h 31"/>
                <a:gd name="T6" fmla="*/ 25 w 31"/>
                <a:gd name="T7" fmla="*/ 26 h 31"/>
                <a:gd name="T8" fmla="*/ 5 w 31"/>
                <a:gd name="T9" fmla="*/ 2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31">
                  <a:moveTo>
                    <a:pt x="5" y="25"/>
                  </a:moveTo>
                  <a:cubicBezTo>
                    <a:pt x="0" y="20"/>
                    <a:pt x="0" y="11"/>
                    <a:pt x="5" y="5"/>
                  </a:cubicBezTo>
                  <a:cubicBezTo>
                    <a:pt x="11" y="0"/>
                    <a:pt x="20" y="0"/>
                    <a:pt x="25" y="6"/>
                  </a:cubicBezTo>
                  <a:cubicBezTo>
                    <a:pt x="31" y="11"/>
                    <a:pt x="31" y="20"/>
                    <a:pt x="25" y="26"/>
                  </a:cubicBezTo>
                  <a:cubicBezTo>
                    <a:pt x="20" y="31"/>
                    <a:pt x="11" y="31"/>
                    <a:pt x="5" y="25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977" name="Freeform 869"/>
            <p:cNvSpPr/>
            <p:nvPr/>
          </p:nvSpPr>
          <p:spPr bwMode="auto">
            <a:xfrm>
              <a:off x="8507502" y="3623955"/>
              <a:ext cx="91682" cy="92800"/>
            </a:xfrm>
            <a:custGeom>
              <a:avLst/>
              <a:gdLst>
                <a:gd name="T0" fmla="*/ 6 w 31"/>
                <a:gd name="T1" fmla="*/ 25 h 31"/>
                <a:gd name="T2" fmla="*/ 6 w 31"/>
                <a:gd name="T3" fmla="*/ 5 h 31"/>
                <a:gd name="T4" fmla="*/ 26 w 31"/>
                <a:gd name="T5" fmla="*/ 5 h 31"/>
                <a:gd name="T6" fmla="*/ 25 w 31"/>
                <a:gd name="T7" fmla="*/ 25 h 31"/>
                <a:gd name="T8" fmla="*/ 6 w 31"/>
                <a:gd name="T9" fmla="*/ 2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31">
                  <a:moveTo>
                    <a:pt x="6" y="25"/>
                  </a:moveTo>
                  <a:cubicBezTo>
                    <a:pt x="0" y="20"/>
                    <a:pt x="0" y="11"/>
                    <a:pt x="6" y="5"/>
                  </a:cubicBezTo>
                  <a:cubicBezTo>
                    <a:pt x="11" y="0"/>
                    <a:pt x="20" y="0"/>
                    <a:pt x="26" y="5"/>
                  </a:cubicBezTo>
                  <a:cubicBezTo>
                    <a:pt x="31" y="11"/>
                    <a:pt x="31" y="20"/>
                    <a:pt x="25" y="25"/>
                  </a:cubicBezTo>
                  <a:cubicBezTo>
                    <a:pt x="20" y="31"/>
                    <a:pt x="11" y="31"/>
                    <a:pt x="6" y="25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978" name="Freeform 870"/>
            <p:cNvSpPr/>
            <p:nvPr/>
          </p:nvSpPr>
          <p:spPr bwMode="auto">
            <a:xfrm>
              <a:off x="8793728" y="3641844"/>
              <a:ext cx="91682" cy="92800"/>
            </a:xfrm>
            <a:custGeom>
              <a:avLst/>
              <a:gdLst>
                <a:gd name="T0" fmla="*/ 5 w 31"/>
                <a:gd name="T1" fmla="*/ 26 h 31"/>
                <a:gd name="T2" fmla="*/ 6 w 31"/>
                <a:gd name="T3" fmla="*/ 6 h 31"/>
                <a:gd name="T4" fmla="*/ 26 w 31"/>
                <a:gd name="T5" fmla="*/ 6 h 31"/>
                <a:gd name="T6" fmla="*/ 25 w 31"/>
                <a:gd name="T7" fmla="*/ 26 h 31"/>
                <a:gd name="T8" fmla="*/ 5 w 31"/>
                <a:gd name="T9" fmla="*/ 26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31">
                  <a:moveTo>
                    <a:pt x="5" y="26"/>
                  </a:moveTo>
                  <a:cubicBezTo>
                    <a:pt x="0" y="20"/>
                    <a:pt x="0" y="11"/>
                    <a:pt x="6" y="6"/>
                  </a:cubicBezTo>
                  <a:cubicBezTo>
                    <a:pt x="11" y="0"/>
                    <a:pt x="20" y="0"/>
                    <a:pt x="26" y="6"/>
                  </a:cubicBezTo>
                  <a:cubicBezTo>
                    <a:pt x="31" y="12"/>
                    <a:pt x="31" y="20"/>
                    <a:pt x="25" y="26"/>
                  </a:cubicBezTo>
                  <a:cubicBezTo>
                    <a:pt x="20" y="31"/>
                    <a:pt x="11" y="31"/>
                    <a:pt x="5" y="26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979" name="Freeform 871"/>
            <p:cNvSpPr/>
            <p:nvPr/>
          </p:nvSpPr>
          <p:spPr bwMode="auto">
            <a:xfrm>
              <a:off x="8915598" y="3869930"/>
              <a:ext cx="92800" cy="89446"/>
            </a:xfrm>
            <a:custGeom>
              <a:avLst/>
              <a:gdLst>
                <a:gd name="T0" fmla="*/ 5 w 31"/>
                <a:gd name="T1" fmla="*/ 25 h 30"/>
                <a:gd name="T2" fmla="*/ 6 w 31"/>
                <a:gd name="T3" fmla="*/ 5 h 30"/>
                <a:gd name="T4" fmla="*/ 26 w 31"/>
                <a:gd name="T5" fmla="*/ 5 h 30"/>
                <a:gd name="T6" fmla="*/ 25 w 31"/>
                <a:gd name="T7" fmla="*/ 25 h 30"/>
                <a:gd name="T8" fmla="*/ 5 w 31"/>
                <a:gd name="T9" fmla="*/ 25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30">
                  <a:moveTo>
                    <a:pt x="5" y="25"/>
                  </a:moveTo>
                  <a:cubicBezTo>
                    <a:pt x="0" y="19"/>
                    <a:pt x="0" y="10"/>
                    <a:pt x="6" y="5"/>
                  </a:cubicBezTo>
                  <a:cubicBezTo>
                    <a:pt x="11" y="0"/>
                    <a:pt x="20" y="0"/>
                    <a:pt x="26" y="5"/>
                  </a:cubicBezTo>
                  <a:cubicBezTo>
                    <a:pt x="31" y="10"/>
                    <a:pt x="31" y="19"/>
                    <a:pt x="25" y="25"/>
                  </a:cubicBezTo>
                  <a:cubicBezTo>
                    <a:pt x="20" y="30"/>
                    <a:pt x="11" y="30"/>
                    <a:pt x="5" y="25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980" name="Freeform 872"/>
            <p:cNvSpPr/>
            <p:nvPr/>
          </p:nvSpPr>
          <p:spPr bwMode="auto">
            <a:xfrm>
              <a:off x="8954730" y="3672032"/>
              <a:ext cx="92800" cy="96154"/>
            </a:xfrm>
            <a:custGeom>
              <a:avLst/>
              <a:gdLst>
                <a:gd name="T0" fmla="*/ 6 w 31"/>
                <a:gd name="T1" fmla="*/ 26 h 32"/>
                <a:gd name="T2" fmla="*/ 6 w 31"/>
                <a:gd name="T3" fmla="*/ 6 h 32"/>
                <a:gd name="T4" fmla="*/ 26 w 31"/>
                <a:gd name="T5" fmla="*/ 6 h 32"/>
                <a:gd name="T6" fmla="*/ 26 w 31"/>
                <a:gd name="T7" fmla="*/ 26 h 32"/>
                <a:gd name="T8" fmla="*/ 6 w 31"/>
                <a:gd name="T9" fmla="*/ 26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32">
                  <a:moveTo>
                    <a:pt x="6" y="26"/>
                  </a:moveTo>
                  <a:cubicBezTo>
                    <a:pt x="0" y="20"/>
                    <a:pt x="0" y="11"/>
                    <a:pt x="6" y="6"/>
                  </a:cubicBezTo>
                  <a:cubicBezTo>
                    <a:pt x="11" y="0"/>
                    <a:pt x="20" y="1"/>
                    <a:pt x="26" y="6"/>
                  </a:cubicBezTo>
                  <a:cubicBezTo>
                    <a:pt x="31" y="12"/>
                    <a:pt x="31" y="21"/>
                    <a:pt x="26" y="26"/>
                  </a:cubicBezTo>
                  <a:cubicBezTo>
                    <a:pt x="20" y="32"/>
                    <a:pt x="11" y="32"/>
                    <a:pt x="6" y="26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981" name="Freeform 873"/>
            <p:cNvSpPr/>
            <p:nvPr/>
          </p:nvSpPr>
          <p:spPr bwMode="auto">
            <a:xfrm>
              <a:off x="8760186" y="3848687"/>
              <a:ext cx="92800" cy="92800"/>
            </a:xfrm>
            <a:custGeom>
              <a:avLst/>
              <a:gdLst>
                <a:gd name="T0" fmla="*/ 6 w 31"/>
                <a:gd name="T1" fmla="*/ 26 h 31"/>
                <a:gd name="T2" fmla="*/ 6 w 31"/>
                <a:gd name="T3" fmla="*/ 6 h 31"/>
                <a:gd name="T4" fmla="*/ 26 w 31"/>
                <a:gd name="T5" fmla="*/ 6 h 31"/>
                <a:gd name="T6" fmla="*/ 25 w 31"/>
                <a:gd name="T7" fmla="*/ 26 h 31"/>
                <a:gd name="T8" fmla="*/ 6 w 31"/>
                <a:gd name="T9" fmla="*/ 26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31">
                  <a:moveTo>
                    <a:pt x="6" y="26"/>
                  </a:moveTo>
                  <a:cubicBezTo>
                    <a:pt x="0" y="20"/>
                    <a:pt x="0" y="11"/>
                    <a:pt x="6" y="6"/>
                  </a:cubicBezTo>
                  <a:cubicBezTo>
                    <a:pt x="11" y="0"/>
                    <a:pt x="20" y="0"/>
                    <a:pt x="26" y="6"/>
                  </a:cubicBezTo>
                  <a:cubicBezTo>
                    <a:pt x="31" y="11"/>
                    <a:pt x="31" y="20"/>
                    <a:pt x="25" y="26"/>
                  </a:cubicBezTo>
                  <a:cubicBezTo>
                    <a:pt x="20" y="31"/>
                    <a:pt x="11" y="31"/>
                    <a:pt x="6" y="26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982" name="Freeform 874"/>
            <p:cNvSpPr/>
            <p:nvPr/>
          </p:nvSpPr>
          <p:spPr bwMode="auto">
            <a:xfrm>
              <a:off x="8704282" y="3579232"/>
              <a:ext cx="91682" cy="92800"/>
            </a:xfrm>
            <a:custGeom>
              <a:avLst/>
              <a:gdLst>
                <a:gd name="T0" fmla="*/ 5 w 31"/>
                <a:gd name="T1" fmla="*/ 25 h 31"/>
                <a:gd name="T2" fmla="*/ 5 w 31"/>
                <a:gd name="T3" fmla="*/ 5 h 31"/>
                <a:gd name="T4" fmla="*/ 25 w 31"/>
                <a:gd name="T5" fmla="*/ 5 h 31"/>
                <a:gd name="T6" fmla="*/ 25 w 31"/>
                <a:gd name="T7" fmla="*/ 25 h 31"/>
                <a:gd name="T8" fmla="*/ 5 w 31"/>
                <a:gd name="T9" fmla="*/ 2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31">
                  <a:moveTo>
                    <a:pt x="5" y="25"/>
                  </a:moveTo>
                  <a:cubicBezTo>
                    <a:pt x="0" y="20"/>
                    <a:pt x="0" y="11"/>
                    <a:pt x="5" y="5"/>
                  </a:cubicBezTo>
                  <a:cubicBezTo>
                    <a:pt x="11" y="0"/>
                    <a:pt x="20" y="0"/>
                    <a:pt x="25" y="5"/>
                  </a:cubicBezTo>
                  <a:cubicBezTo>
                    <a:pt x="31" y="11"/>
                    <a:pt x="31" y="20"/>
                    <a:pt x="25" y="25"/>
                  </a:cubicBezTo>
                  <a:cubicBezTo>
                    <a:pt x="20" y="31"/>
                    <a:pt x="11" y="31"/>
                    <a:pt x="5" y="25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983" name="Freeform 875"/>
            <p:cNvSpPr/>
            <p:nvPr/>
          </p:nvSpPr>
          <p:spPr bwMode="auto">
            <a:xfrm>
              <a:off x="8557815" y="3357854"/>
              <a:ext cx="92800" cy="92800"/>
            </a:xfrm>
            <a:custGeom>
              <a:avLst/>
              <a:gdLst>
                <a:gd name="T0" fmla="*/ 6 w 31"/>
                <a:gd name="T1" fmla="*/ 26 h 31"/>
                <a:gd name="T2" fmla="*/ 6 w 31"/>
                <a:gd name="T3" fmla="*/ 6 h 31"/>
                <a:gd name="T4" fmla="*/ 25 w 31"/>
                <a:gd name="T5" fmla="*/ 6 h 31"/>
                <a:gd name="T6" fmla="*/ 25 w 31"/>
                <a:gd name="T7" fmla="*/ 26 h 31"/>
                <a:gd name="T8" fmla="*/ 6 w 31"/>
                <a:gd name="T9" fmla="*/ 26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31">
                  <a:moveTo>
                    <a:pt x="6" y="26"/>
                  </a:moveTo>
                  <a:cubicBezTo>
                    <a:pt x="0" y="20"/>
                    <a:pt x="0" y="11"/>
                    <a:pt x="6" y="6"/>
                  </a:cubicBezTo>
                  <a:cubicBezTo>
                    <a:pt x="11" y="0"/>
                    <a:pt x="20" y="0"/>
                    <a:pt x="25" y="6"/>
                  </a:cubicBezTo>
                  <a:cubicBezTo>
                    <a:pt x="31" y="11"/>
                    <a:pt x="31" y="20"/>
                    <a:pt x="25" y="26"/>
                  </a:cubicBezTo>
                  <a:cubicBezTo>
                    <a:pt x="20" y="31"/>
                    <a:pt x="11" y="31"/>
                    <a:pt x="6" y="26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984" name="Freeform 876"/>
            <p:cNvSpPr/>
            <p:nvPr/>
          </p:nvSpPr>
          <p:spPr bwMode="auto">
            <a:xfrm>
              <a:off x="8411348" y="4201998"/>
              <a:ext cx="92800" cy="91682"/>
            </a:xfrm>
            <a:custGeom>
              <a:avLst/>
              <a:gdLst>
                <a:gd name="T0" fmla="*/ 6 w 31"/>
                <a:gd name="T1" fmla="*/ 25 h 31"/>
                <a:gd name="T2" fmla="*/ 6 w 31"/>
                <a:gd name="T3" fmla="*/ 5 h 31"/>
                <a:gd name="T4" fmla="*/ 25 w 31"/>
                <a:gd name="T5" fmla="*/ 5 h 31"/>
                <a:gd name="T6" fmla="*/ 25 w 31"/>
                <a:gd name="T7" fmla="*/ 25 h 31"/>
                <a:gd name="T8" fmla="*/ 6 w 31"/>
                <a:gd name="T9" fmla="*/ 2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31">
                  <a:moveTo>
                    <a:pt x="6" y="25"/>
                  </a:moveTo>
                  <a:cubicBezTo>
                    <a:pt x="0" y="20"/>
                    <a:pt x="0" y="11"/>
                    <a:pt x="6" y="5"/>
                  </a:cubicBezTo>
                  <a:cubicBezTo>
                    <a:pt x="11" y="0"/>
                    <a:pt x="20" y="0"/>
                    <a:pt x="25" y="5"/>
                  </a:cubicBezTo>
                  <a:cubicBezTo>
                    <a:pt x="31" y="11"/>
                    <a:pt x="31" y="20"/>
                    <a:pt x="25" y="25"/>
                  </a:cubicBezTo>
                  <a:cubicBezTo>
                    <a:pt x="20" y="31"/>
                    <a:pt x="11" y="31"/>
                    <a:pt x="6" y="25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985" name="Freeform 877"/>
            <p:cNvSpPr/>
            <p:nvPr/>
          </p:nvSpPr>
          <p:spPr bwMode="auto">
            <a:xfrm>
              <a:off x="8813853" y="4425612"/>
              <a:ext cx="89446" cy="89446"/>
            </a:xfrm>
            <a:custGeom>
              <a:avLst/>
              <a:gdLst>
                <a:gd name="T0" fmla="*/ 5 w 30"/>
                <a:gd name="T1" fmla="*/ 25 h 30"/>
                <a:gd name="T2" fmla="*/ 5 w 30"/>
                <a:gd name="T3" fmla="*/ 5 h 30"/>
                <a:gd name="T4" fmla="*/ 25 w 30"/>
                <a:gd name="T5" fmla="*/ 5 h 30"/>
                <a:gd name="T6" fmla="*/ 25 w 30"/>
                <a:gd name="T7" fmla="*/ 25 h 30"/>
                <a:gd name="T8" fmla="*/ 5 w 30"/>
                <a:gd name="T9" fmla="*/ 25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" h="30">
                  <a:moveTo>
                    <a:pt x="5" y="25"/>
                  </a:moveTo>
                  <a:cubicBezTo>
                    <a:pt x="0" y="19"/>
                    <a:pt x="0" y="10"/>
                    <a:pt x="5" y="5"/>
                  </a:cubicBezTo>
                  <a:cubicBezTo>
                    <a:pt x="11" y="0"/>
                    <a:pt x="19" y="0"/>
                    <a:pt x="25" y="5"/>
                  </a:cubicBezTo>
                  <a:cubicBezTo>
                    <a:pt x="30" y="11"/>
                    <a:pt x="30" y="20"/>
                    <a:pt x="25" y="25"/>
                  </a:cubicBezTo>
                  <a:cubicBezTo>
                    <a:pt x="19" y="30"/>
                    <a:pt x="11" y="30"/>
                    <a:pt x="5" y="25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986" name="Freeform 878"/>
            <p:cNvSpPr/>
            <p:nvPr/>
          </p:nvSpPr>
          <p:spPr bwMode="auto">
            <a:xfrm>
              <a:off x="8948022" y="4497168"/>
              <a:ext cx="92800" cy="92800"/>
            </a:xfrm>
            <a:custGeom>
              <a:avLst/>
              <a:gdLst>
                <a:gd name="T0" fmla="*/ 6 w 31"/>
                <a:gd name="T1" fmla="*/ 26 h 31"/>
                <a:gd name="T2" fmla="*/ 6 w 31"/>
                <a:gd name="T3" fmla="*/ 6 h 31"/>
                <a:gd name="T4" fmla="*/ 26 w 31"/>
                <a:gd name="T5" fmla="*/ 6 h 31"/>
                <a:gd name="T6" fmla="*/ 26 w 31"/>
                <a:gd name="T7" fmla="*/ 26 h 31"/>
                <a:gd name="T8" fmla="*/ 6 w 31"/>
                <a:gd name="T9" fmla="*/ 26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31">
                  <a:moveTo>
                    <a:pt x="6" y="26"/>
                  </a:moveTo>
                  <a:cubicBezTo>
                    <a:pt x="0" y="20"/>
                    <a:pt x="0" y="11"/>
                    <a:pt x="6" y="6"/>
                  </a:cubicBezTo>
                  <a:cubicBezTo>
                    <a:pt x="11" y="0"/>
                    <a:pt x="20" y="0"/>
                    <a:pt x="26" y="6"/>
                  </a:cubicBezTo>
                  <a:cubicBezTo>
                    <a:pt x="31" y="11"/>
                    <a:pt x="31" y="20"/>
                    <a:pt x="26" y="26"/>
                  </a:cubicBezTo>
                  <a:cubicBezTo>
                    <a:pt x="20" y="31"/>
                    <a:pt x="11" y="31"/>
                    <a:pt x="6" y="26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987" name="Freeform 879"/>
            <p:cNvSpPr/>
            <p:nvPr/>
          </p:nvSpPr>
          <p:spPr bwMode="auto">
            <a:xfrm>
              <a:off x="7910452" y="4757679"/>
              <a:ext cx="89446" cy="92800"/>
            </a:xfrm>
            <a:custGeom>
              <a:avLst/>
              <a:gdLst>
                <a:gd name="T0" fmla="*/ 5 w 30"/>
                <a:gd name="T1" fmla="*/ 26 h 31"/>
                <a:gd name="T2" fmla="*/ 5 w 30"/>
                <a:gd name="T3" fmla="*/ 6 h 31"/>
                <a:gd name="T4" fmla="*/ 25 w 30"/>
                <a:gd name="T5" fmla="*/ 6 h 31"/>
                <a:gd name="T6" fmla="*/ 25 w 30"/>
                <a:gd name="T7" fmla="*/ 26 h 31"/>
                <a:gd name="T8" fmla="*/ 5 w 30"/>
                <a:gd name="T9" fmla="*/ 26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" h="31">
                  <a:moveTo>
                    <a:pt x="5" y="26"/>
                  </a:moveTo>
                  <a:cubicBezTo>
                    <a:pt x="0" y="20"/>
                    <a:pt x="0" y="11"/>
                    <a:pt x="5" y="6"/>
                  </a:cubicBezTo>
                  <a:cubicBezTo>
                    <a:pt x="11" y="0"/>
                    <a:pt x="19" y="0"/>
                    <a:pt x="25" y="6"/>
                  </a:cubicBezTo>
                  <a:cubicBezTo>
                    <a:pt x="30" y="11"/>
                    <a:pt x="30" y="20"/>
                    <a:pt x="25" y="26"/>
                  </a:cubicBezTo>
                  <a:cubicBezTo>
                    <a:pt x="19" y="31"/>
                    <a:pt x="11" y="31"/>
                    <a:pt x="5" y="26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988" name="Freeform 880"/>
            <p:cNvSpPr/>
            <p:nvPr/>
          </p:nvSpPr>
          <p:spPr bwMode="auto">
            <a:xfrm>
              <a:off x="7445334" y="845547"/>
              <a:ext cx="1175093" cy="1408770"/>
            </a:xfrm>
            <a:custGeom>
              <a:avLst/>
              <a:gdLst>
                <a:gd name="T0" fmla="*/ 369 w 394"/>
                <a:gd name="T1" fmla="*/ 392 h 471"/>
                <a:gd name="T2" fmla="*/ 394 w 394"/>
                <a:gd name="T3" fmla="*/ 471 h 471"/>
                <a:gd name="T4" fmla="*/ 327 w 394"/>
                <a:gd name="T5" fmla="*/ 288 h 471"/>
                <a:gd name="T6" fmla="*/ 272 w 394"/>
                <a:gd name="T7" fmla="*/ 216 h 471"/>
                <a:gd name="T8" fmla="*/ 202 w 394"/>
                <a:gd name="T9" fmla="*/ 161 h 471"/>
                <a:gd name="T10" fmla="*/ 117 w 394"/>
                <a:gd name="T11" fmla="*/ 112 h 471"/>
                <a:gd name="T12" fmla="*/ 45 w 394"/>
                <a:gd name="T13" fmla="*/ 69 h 471"/>
                <a:gd name="T14" fmla="*/ 0 w 394"/>
                <a:gd name="T15" fmla="*/ 1 h 471"/>
                <a:gd name="T16" fmla="*/ 60 w 394"/>
                <a:gd name="T17" fmla="*/ 86 h 471"/>
                <a:gd name="T18" fmla="*/ 136 w 394"/>
                <a:gd name="T19" fmla="*/ 132 h 471"/>
                <a:gd name="T20" fmla="*/ 277 w 394"/>
                <a:gd name="T21" fmla="*/ 237 h 471"/>
                <a:gd name="T22" fmla="*/ 369 w 394"/>
                <a:gd name="T23" fmla="*/ 392 h 4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94" h="471">
                  <a:moveTo>
                    <a:pt x="369" y="392"/>
                  </a:moveTo>
                  <a:cubicBezTo>
                    <a:pt x="387" y="438"/>
                    <a:pt x="393" y="471"/>
                    <a:pt x="394" y="471"/>
                  </a:cubicBezTo>
                  <a:cubicBezTo>
                    <a:pt x="378" y="392"/>
                    <a:pt x="356" y="339"/>
                    <a:pt x="327" y="288"/>
                  </a:cubicBezTo>
                  <a:cubicBezTo>
                    <a:pt x="312" y="263"/>
                    <a:pt x="294" y="238"/>
                    <a:pt x="272" y="216"/>
                  </a:cubicBezTo>
                  <a:cubicBezTo>
                    <a:pt x="250" y="194"/>
                    <a:pt x="226" y="176"/>
                    <a:pt x="202" y="161"/>
                  </a:cubicBezTo>
                  <a:cubicBezTo>
                    <a:pt x="174" y="142"/>
                    <a:pt x="145" y="126"/>
                    <a:pt x="117" y="112"/>
                  </a:cubicBezTo>
                  <a:cubicBezTo>
                    <a:pt x="89" y="98"/>
                    <a:pt x="64" y="85"/>
                    <a:pt x="45" y="69"/>
                  </a:cubicBezTo>
                  <a:cubicBezTo>
                    <a:pt x="6" y="37"/>
                    <a:pt x="1" y="0"/>
                    <a:pt x="0" y="1"/>
                  </a:cubicBezTo>
                  <a:cubicBezTo>
                    <a:pt x="8" y="41"/>
                    <a:pt x="35" y="68"/>
                    <a:pt x="60" y="86"/>
                  </a:cubicBezTo>
                  <a:cubicBezTo>
                    <a:pt x="86" y="104"/>
                    <a:pt x="112" y="117"/>
                    <a:pt x="136" y="132"/>
                  </a:cubicBezTo>
                  <a:cubicBezTo>
                    <a:pt x="186" y="161"/>
                    <a:pt x="241" y="196"/>
                    <a:pt x="277" y="237"/>
                  </a:cubicBezTo>
                  <a:cubicBezTo>
                    <a:pt x="321" y="286"/>
                    <a:pt x="352" y="345"/>
                    <a:pt x="369" y="392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989" name="Freeform 881"/>
            <p:cNvSpPr/>
            <p:nvPr/>
          </p:nvSpPr>
          <p:spPr bwMode="auto">
            <a:xfrm>
              <a:off x="7382722" y="265268"/>
              <a:ext cx="787122" cy="885513"/>
            </a:xfrm>
            <a:custGeom>
              <a:avLst/>
              <a:gdLst>
                <a:gd name="T0" fmla="*/ 203 w 264"/>
                <a:gd name="T1" fmla="*/ 170 h 296"/>
                <a:gd name="T2" fmla="*/ 213 w 264"/>
                <a:gd name="T3" fmla="*/ 199 h 296"/>
                <a:gd name="T4" fmla="*/ 191 w 264"/>
                <a:gd name="T5" fmla="*/ 226 h 296"/>
                <a:gd name="T6" fmla="*/ 147 w 264"/>
                <a:gd name="T7" fmla="*/ 220 h 296"/>
                <a:gd name="T8" fmla="*/ 131 w 264"/>
                <a:gd name="T9" fmla="*/ 169 h 296"/>
                <a:gd name="T10" fmla="*/ 174 w 264"/>
                <a:gd name="T11" fmla="*/ 128 h 296"/>
                <a:gd name="T12" fmla="*/ 235 w 264"/>
                <a:gd name="T13" fmla="*/ 145 h 296"/>
                <a:gd name="T14" fmla="*/ 258 w 264"/>
                <a:gd name="T15" fmla="*/ 207 h 296"/>
                <a:gd name="T16" fmla="*/ 162 w 264"/>
                <a:gd name="T17" fmla="*/ 285 h 296"/>
                <a:gd name="T18" fmla="*/ 58 w 264"/>
                <a:gd name="T19" fmla="*/ 222 h 296"/>
                <a:gd name="T20" fmla="*/ 15 w 264"/>
                <a:gd name="T21" fmla="*/ 139 h 296"/>
                <a:gd name="T22" fmla="*/ 10 w 264"/>
                <a:gd name="T23" fmla="*/ 92 h 296"/>
                <a:gd name="T24" fmla="*/ 17 w 264"/>
                <a:gd name="T25" fmla="*/ 0 h 296"/>
                <a:gd name="T26" fmla="*/ 0 w 264"/>
                <a:gd name="T27" fmla="*/ 93 h 296"/>
                <a:gd name="T28" fmla="*/ 6 w 264"/>
                <a:gd name="T29" fmla="*/ 141 h 296"/>
                <a:gd name="T30" fmla="*/ 52 w 264"/>
                <a:gd name="T31" fmla="*/ 228 h 296"/>
                <a:gd name="T32" fmla="*/ 98 w 264"/>
                <a:gd name="T33" fmla="*/ 269 h 296"/>
                <a:gd name="T34" fmla="*/ 161 w 264"/>
                <a:gd name="T35" fmla="*/ 291 h 296"/>
                <a:gd name="T36" fmla="*/ 263 w 264"/>
                <a:gd name="T37" fmla="*/ 208 h 296"/>
                <a:gd name="T38" fmla="*/ 237 w 264"/>
                <a:gd name="T39" fmla="*/ 142 h 296"/>
                <a:gd name="T40" fmla="*/ 173 w 264"/>
                <a:gd name="T41" fmla="*/ 125 h 296"/>
                <a:gd name="T42" fmla="*/ 129 w 264"/>
                <a:gd name="T43" fmla="*/ 169 h 296"/>
                <a:gd name="T44" fmla="*/ 146 w 264"/>
                <a:gd name="T45" fmla="*/ 221 h 296"/>
                <a:gd name="T46" fmla="*/ 191 w 264"/>
                <a:gd name="T47" fmla="*/ 227 h 296"/>
                <a:gd name="T48" fmla="*/ 213 w 264"/>
                <a:gd name="T49" fmla="*/ 199 h 296"/>
                <a:gd name="T50" fmla="*/ 203 w 264"/>
                <a:gd name="T51" fmla="*/ 170 h 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264" h="296">
                  <a:moveTo>
                    <a:pt x="203" y="170"/>
                  </a:moveTo>
                  <a:cubicBezTo>
                    <a:pt x="202" y="170"/>
                    <a:pt x="215" y="178"/>
                    <a:pt x="213" y="199"/>
                  </a:cubicBezTo>
                  <a:cubicBezTo>
                    <a:pt x="211" y="209"/>
                    <a:pt x="204" y="220"/>
                    <a:pt x="191" y="226"/>
                  </a:cubicBezTo>
                  <a:cubicBezTo>
                    <a:pt x="178" y="232"/>
                    <a:pt x="160" y="231"/>
                    <a:pt x="147" y="220"/>
                  </a:cubicBezTo>
                  <a:cubicBezTo>
                    <a:pt x="134" y="208"/>
                    <a:pt x="126" y="188"/>
                    <a:pt x="131" y="169"/>
                  </a:cubicBezTo>
                  <a:cubicBezTo>
                    <a:pt x="135" y="150"/>
                    <a:pt x="153" y="134"/>
                    <a:pt x="174" y="128"/>
                  </a:cubicBezTo>
                  <a:cubicBezTo>
                    <a:pt x="194" y="122"/>
                    <a:pt x="219" y="129"/>
                    <a:pt x="235" y="145"/>
                  </a:cubicBezTo>
                  <a:cubicBezTo>
                    <a:pt x="251" y="161"/>
                    <a:pt x="260" y="184"/>
                    <a:pt x="258" y="207"/>
                  </a:cubicBezTo>
                  <a:cubicBezTo>
                    <a:pt x="255" y="255"/>
                    <a:pt x="206" y="290"/>
                    <a:pt x="162" y="285"/>
                  </a:cubicBezTo>
                  <a:cubicBezTo>
                    <a:pt x="116" y="282"/>
                    <a:pt x="82" y="250"/>
                    <a:pt x="58" y="222"/>
                  </a:cubicBezTo>
                  <a:cubicBezTo>
                    <a:pt x="33" y="194"/>
                    <a:pt x="21" y="163"/>
                    <a:pt x="15" y="139"/>
                  </a:cubicBezTo>
                  <a:cubicBezTo>
                    <a:pt x="10" y="116"/>
                    <a:pt x="10" y="99"/>
                    <a:pt x="10" y="92"/>
                  </a:cubicBezTo>
                  <a:cubicBezTo>
                    <a:pt x="9" y="42"/>
                    <a:pt x="20" y="1"/>
                    <a:pt x="17" y="0"/>
                  </a:cubicBezTo>
                  <a:cubicBezTo>
                    <a:pt x="15" y="0"/>
                    <a:pt x="0" y="40"/>
                    <a:pt x="0" y="93"/>
                  </a:cubicBezTo>
                  <a:cubicBezTo>
                    <a:pt x="0" y="99"/>
                    <a:pt x="0" y="117"/>
                    <a:pt x="6" y="141"/>
                  </a:cubicBezTo>
                  <a:cubicBezTo>
                    <a:pt x="12" y="166"/>
                    <a:pt x="26" y="199"/>
                    <a:pt x="52" y="228"/>
                  </a:cubicBezTo>
                  <a:cubicBezTo>
                    <a:pt x="65" y="242"/>
                    <a:pt x="80" y="256"/>
                    <a:pt x="98" y="269"/>
                  </a:cubicBezTo>
                  <a:cubicBezTo>
                    <a:pt x="116" y="281"/>
                    <a:pt x="138" y="290"/>
                    <a:pt x="161" y="291"/>
                  </a:cubicBezTo>
                  <a:cubicBezTo>
                    <a:pt x="208" y="296"/>
                    <a:pt x="260" y="259"/>
                    <a:pt x="263" y="208"/>
                  </a:cubicBezTo>
                  <a:cubicBezTo>
                    <a:pt x="264" y="183"/>
                    <a:pt x="255" y="158"/>
                    <a:pt x="237" y="142"/>
                  </a:cubicBezTo>
                  <a:cubicBezTo>
                    <a:pt x="220" y="125"/>
                    <a:pt x="194" y="119"/>
                    <a:pt x="173" y="125"/>
                  </a:cubicBezTo>
                  <a:cubicBezTo>
                    <a:pt x="151" y="131"/>
                    <a:pt x="133" y="148"/>
                    <a:pt x="129" y="169"/>
                  </a:cubicBezTo>
                  <a:cubicBezTo>
                    <a:pt x="124" y="189"/>
                    <a:pt x="132" y="209"/>
                    <a:pt x="146" y="221"/>
                  </a:cubicBezTo>
                  <a:cubicBezTo>
                    <a:pt x="160" y="233"/>
                    <a:pt x="179" y="233"/>
                    <a:pt x="191" y="227"/>
                  </a:cubicBezTo>
                  <a:cubicBezTo>
                    <a:pt x="204" y="221"/>
                    <a:pt x="212" y="209"/>
                    <a:pt x="213" y="199"/>
                  </a:cubicBezTo>
                  <a:cubicBezTo>
                    <a:pt x="215" y="178"/>
                    <a:pt x="202" y="170"/>
                    <a:pt x="203" y="170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990" name="Freeform 882"/>
            <p:cNvSpPr/>
            <p:nvPr/>
          </p:nvSpPr>
          <p:spPr bwMode="auto">
            <a:xfrm>
              <a:off x="7946230" y="842193"/>
              <a:ext cx="635064" cy="1062168"/>
            </a:xfrm>
            <a:custGeom>
              <a:avLst/>
              <a:gdLst>
                <a:gd name="T0" fmla="*/ 213 w 213"/>
                <a:gd name="T1" fmla="*/ 354 h 355"/>
                <a:gd name="T2" fmla="*/ 95 w 213"/>
                <a:gd name="T3" fmla="*/ 187 h 355"/>
                <a:gd name="T4" fmla="*/ 35 w 213"/>
                <a:gd name="T5" fmla="*/ 138 h 355"/>
                <a:gd name="T6" fmla="*/ 5 w 213"/>
                <a:gd name="T7" fmla="*/ 117 h 355"/>
                <a:gd name="T8" fmla="*/ 4 w 213"/>
                <a:gd name="T9" fmla="*/ 116 h 355"/>
                <a:gd name="T10" fmla="*/ 3 w 213"/>
                <a:gd name="T11" fmla="*/ 116 h 355"/>
                <a:gd name="T12" fmla="*/ 3 w 213"/>
                <a:gd name="T13" fmla="*/ 116 h 355"/>
                <a:gd name="T14" fmla="*/ 3 w 213"/>
                <a:gd name="T15" fmla="*/ 120 h 355"/>
                <a:gd name="T16" fmla="*/ 3 w 213"/>
                <a:gd name="T17" fmla="*/ 120 h 355"/>
                <a:gd name="T18" fmla="*/ 5 w 213"/>
                <a:gd name="T19" fmla="*/ 120 h 355"/>
                <a:gd name="T20" fmla="*/ 9 w 213"/>
                <a:gd name="T21" fmla="*/ 118 h 355"/>
                <a:gd name="T22" fmla="*/ 17 w 213"/>
                <a:gd name="T23" fmla="*/ 116 h 355"/>
                <a:gd name="T24" fmla="*/ 33 w 213"/>
                <a:gd name="T25" fmla="*/ 109 h 355"/>
                <a:gd name="T26" fmla="*/ 88 w 213"/>
                <a:gd name="T27" fmla="*/ 52 h 355"/>
                <a:gd name="T28" fmla="*/ 92 w 213"/>
                <a:gd name="T29" fmla="*/ 1 h 355"/>
                <a:gd name="T30" fmla="*/ 82 w 213"/>
                <a:gd name="T31" fmla="*/ 50 h 355"/>
                <a:gd name="T32" fmla="*/ 30 w 213"/>
                <a:gd name="T33" fmla="*/ 104 h 355"/>
                <a:gd name="T34" fmla="*/ 15 w 213"/>
                <a:gd name="T35" fmla="*/ 111 h 355"/>
                <a:gd name="T36" fmla="*/ 7 w 213"/>
                <a:gd name="T37" fmla="*/ 113 h 355"/>
                <a:gd name="T38" fmla="*/ 3 w 213"/>
                <a:gd name="T39" fmla="*/ 115 h 355"/>
                <a:gd name="T40" fmla="*/ 1 w 213"/>
                <a:gd name="T41" fmla="*/ 115 h 355"/>
                <a:gd name="T42" fmla="*/ 1 w 213"/>
                <a:gd name="T43" fmla="*/ 115 h 355"/>
                <a:gd name="T44" fmla="*/ 0 w 213"/>
                <a:gd name="T45" fmla="*/ 120 h 355"/>
                <a:gd name="T46" fmla="*/ 1 w 213"/>
                <a:gd name="T47" fmla="*/ 120 h 355"/>
                <a:gd name="T48" fmla="*/ 1 w 213"/>
                <a:gd name="T49" fmla="*/ 121 h 355"/>
                <a:gd name="T50" fmla="*/ 2 w 213"/>
                <a:gd name="T51" fmla="*/ 121 h 355"/>
                <a:gd name="T52" fmla="*/ 32 w 213"/>
                <a:gd name="T53" fmla="*/ 142 h 355"/>
                <a:gd name="T54" fmla="*/ 93 w 213"/>
                <a:gd name="T55" fmla="*/ 189 h 355"/>
                <a:gd name="T56" fmla="*/ 213 w 213"/>
                <a:gd name="T57" fmla="*/ 354 h 3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13" h="355">
                  <a:moveTo>
                    <a:pt x="213" y="354"/>
                  </a:moveTo>
                  <a:cubicBezTo>
                    <a:pt x="212" y="355"/>
                    <a:pt x="176" y="257"/>
                    <a:pt x="95" y="187"/>
                  </a:cubicBezTo>
                  <a:cubicBezTo>
                    <a:pt x="76" y="169"/>
                    <a:pt x="55" y="153"/>
                    <a:pt x="35" y="138"/>
                  </a:cubicBezTo>
                  <a:cubicBezTo>
                    <a:pt x="24" y="131"/>
                    <a:pt x="15" y="124"/>
                    <a:pt x="5" y="117"/>
                  </a:cubicBezTo>
                  <a:cubicBezTo>
                    <a:pt x="4" y="116"/>
                    <a:pt x="4" y="116"/>
                    <a:pt x="4" y="116"/>
                  </a:cubicBezTo>
                  <a:cubicBezTo>
                    <a:pt x="3" y="116"/>
                    <a:pt x="3" y="116"/>
                    <a:pt x="3" y="116"/>
                  </a:cubicBezTo>
                  <a:cubicBezTo>
                    <a:pt x="3" y="116"/>
                    <a:pt x="3" y="116"/>
                    <a:pt x="3" y="116"/>
                  </a:cubicBezTo>
                  <a:cubicBezTo>
                    <a:pt x="2" y="125"/>
                    <a:pt x="3" y="118"/>
                    <a:pt x="3" y="120"/>
                  </a:cubicBezTo>
                  <a:cubicBezTo>
                    <a:pt x="3" y="120"/>
                    <a:pt x="3" y="120"/>
                    <a:pt x="3" y="120"/>
                  </a:cubicBezTo>
                  <a:cubicBezTo>
                    <a:pt x="5" y="120"/>
                    <a:pt x="5" y="120"/>
                    <a:pt x="5" y="120"/>
                  </a:cubicBezTo>
                  <a:cubicBezTo>
                    <a:pt x="9" y="118"/>
                    <a:pt x="9" y="118"/>
                    <a:pt x="9" y="118"/>
                  </a:cubicBezTo>
                  <a:cubicBezTo>
                    <a:pt x="12" y="118"/>
                    <a:pt x="15" y="117"/>
                    <a:pt x="17" y="116"/>
                  </a:cubicBezTo>
                  <a:cubicBezTo>
                    <a:pt x="22" y="114"/>
                    <a:pt x="28" y="112"/>
                    <a:pt x="33" y="109"/>
                  </a:cubicBezTo>
                  <a:cubicBezTo>
                    <a:pt x="73" y="91"/>
                    <a:pt x="86" y="59"/>
                    <a:pt x="88" y="52"/>
                  </a:cubicBezTo>
                  <a:cubicBezTo>
                    <a:pt x="99" y="25"/>
                    <a:pt x="93" y="0"/>
                    <a:pt x="92" y="1"/>
                  </a:cubicBezTo>
                  <a:cubicBezTo>
                    <a:pt x="89" y="1"/>
                    <a:pt x="91" y="24"/>
                    <a:pt x="82" y="50"/>
                  </a:cubicBezTo>
                  <a:cubicBezTo>
                    <a:pt x="80" y="56"/>
                    <a:pt x="68" y="86"/>
                    <a:pt x="30" y="104"/>
                  </a:cubicBezTo>
                  <a:cubicBezTo>
                    <a:pt x="25" y="106"/>
                    <a:pt x="20" y="109"/>
                    <a:pt x="15" y="111"/>
                  </a:cubicBezTo>
                  <a:cubicBezTo>
                    <a:pt x="13" y="112"/>
                    <a:pt x="10" y="113"/>
                    <a:pt x="7" y="113"/>
                  </a:cubicBezTo>
                  <a:cubicBezTo>
                    <a:pt x="3" y="115"/>
                    <a:pt x="3" y="115"/>
                    <a:pt x="3" y="115"/>
                  </a:cubicBezTo>
                  <a:cubicBezTo>
                    <a:pt x="1" y="115"/>
                    <a:pt x="1" y="115"/>
                    <a:pt x="1" y="115"/>
                  </a:cubicBezTo>
                  <a:cubicBezTo>
                    <a:pt x="1" y="115"/>
                    <a:pt x="1" y="115"/>
                    <a:pt x="1" y="115"/>
                  </a:cubicBezTo>
                  <a:cubicBezTo>
                    <a:pt x="1" y="118"/>
                    <a:pt x="2" y="111"/>
                    <a:pt x="0" y="120"/>
                  </a:cubicBezTo>
                  <a:cubicBezTo>
                    <a:pt x="1" y="120"/>
                    <a:pt x="1" y="120"/>
                    <a:pt x="1" y="120"/>
                  </a:cubicBezTo>
                  <a:cubicBezTo>
                    <a:pt x="1" y="121"/>
                    <a:pt x="1" y="121"/>
                    <a:pt x="1" y="121"/>
                  </a:cubicBezTo>
                  <a:cubicBezTo>
                    <a:pt x="2" y="121"/>
                    <a:pt x="2" y="121"/>
                    <a:pt x="2" y="121"/>
                  </a:cubicBezTo>
                  <a:cubicBezTo>
                    <a:pt x="12" y="128"/>
                    <a:pt x="22" y="135"/>
                    <a:pt x="32" y="142"/>
                  </a:cubicBezTo>
                  <a:cubicBezTo>
                    <a:pt x="52" y="156"/>
                    <a:pt x="73" y="172"/>
                    <a:pt x="93" y="189"/>
                  </a:cubicBezTo>
                  <a:cubicBezTo>
                    <a:pt x="174" y="257"/>
                    <a:pt x="212" y="355"/>
                    <a:pt x="213" y="354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991" name="Freeform 883"/>
            <p:cNvSpPr/>
            <p:nvPr/>
          </p:nvSpPr>
          <p:spPr bwMode="auto">
            <a:xfrm>
              <a:off x="8089343" y="1027793"/>
              <a:ext cx="346602" cy="556800"/>
            </a:xfrm>
            <a:custGeom>
              <a:avLst/>
              <a:gdLst>
                <a:gd name="T0" fmla="*/ 116 w 116"/>
                <a:gd name="T1" fmla="*/ 185 h 186"/>
                <a:gd name="T2" fmla="*/ 52 w 116"/>
                <a:gd name="T3" fmla="*/ 98 h 186"/>
                <a:gd name="T4" fmla="*/ 19 w 116"/>
                <a:gd name="T5" fmla="*/ 73 h 186"/>
                <a:gd name="T6" fmla="*/ 4 w 116"/>
                <a:gd name="T7" fmla="*/ 62 h 186"/>
                <a:gd name="T8" fmla="*/ 3 w 116"/>
                <a:gd name="T9" fmla="*/ 61 h 186"/>
                <a:gd name="T10" fmla="*/ 3 w 116"/>
                <a:gd name="T11" fmla="*/ 61 h 186"/>
                <a:gd name="T12" fmla="*/ 3 w 116"/>
                <a:gd name="T13" fmla="*/ 61 h 186"/>
                <a:gd name="T14" fmla="*/ 2 w 116"/>
                <a:gd name="T15" fmla="*/ 65 h 186"/>
                <a:gd name="T16" fmla="*/ 2 w 116"/>
                <a:gd name="T17" fmla="*/ 65 h 186"/>
                <a:gd name="T18" fmla="*/ 3 w 116"/>
                <a:gd name="T19" fmla="*/ 65 h 186"/>
                <a:gd name="T20" fmla="*/ 6 w 116"/>
                <a:gd name="T21" fmla="*/ 64 h 186"/>
                <a:gd name="T22" fmla="*/ 10 w 116"/>
                <a:gd name="T23" fmla="*/ 62 h 186"/>
                <a:gd name="T24" fmla="*/ 18 w 116"/>
                <a:gd name="T25" fmla="*/ 59 h 186"/>
                <a:gd name="T26" fmla="*/ 47 w 116"/>
                <a:gd name="T27" fmla="*/ 28 h 186"/>
                <a:gd name="T28" fmla="*/ 48 w 116"/>
                <a:gd name="T29" fmla="*/ 0 h 186"/>
                <a:gd name="T30" fmla="*/ 42 w 116"/>
                <a:gd name="T31" fmla="*/ 26 h 186"/>
                <a:gd name="T32" fmla="*/ 16 w 116"/>
                <a:gd name="T33" fmla="*/ 54 h 186"/>
                <a:gd name="T34" fmla="*/ 8 w 116"/>
                <a:gd name="T35" fmla="*/ 58 h 186"/>
                <a:gd name="T36" fmla="*/ 4 w 116"/>
                <a:gd name="T37" fmla="*/ 60 h 186"/>
                <a:gd name="T38" fmla="*/ 2 w 116"/>
                <a:gd name="T39" fmla="*/ 60 h 186"/>
                <a:gd name="T40" fmla="*/ 1 w 116"/>
                <a:gd name="T41" fmla="*/ 61 h 186"/>
                <a:gd name="T42" fmla="*/ 1 w 116"/>
                <a:gd name="T43" fmla="*/ 61 h 186"/>
                <a:gd name="T44" fmla="*/ 0 w 116"/>
                <a:gd name="T45" fmla="*/ 65 h 186"/>
                <a:gd name="T46" fmla="*/ 0 w 116"/>
                <a:gd name="T47" fmla="*/ 65 h 186"/>
                <a:gd name="T48" fmla="*/ 0 w 116"/>
                <a:gd name="T49" fmla="*/ 65 h 186"/>
                <a:gd name="T50" fmla="*/ 1 w 116"/>
                <a:gd name="T51" fmla="*/ 66 h 186"/>
                <a:gd name="T52" fmla="*/ 17 w 116"/>
                <a:gd name="T53" fmla="*/ 76 h 186"/>
                <a:gd name="T54" fmla="*/ 50 w 116"/>
                <a:gd name="T55" fmla="*/ 100 h 186"/>
                <a:gd name="T56" fmla="*/ 116 w 116"/>
                <a:gd name="T57" fmla="*/ 185 h 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16" h="186">
                  <a:moveTo>
                    <a:pt x="116" y="185"/>
                  </a:moveTo>
                  <a:cubicBezTo>
                    <a:pt x="115" y="186"/>
                    <a:pt x="95" y="134"/>
                    <a:pt x="52" y="98"/>
                  </a:cubicBezTo>
                  <a:cubicBezTo>
                    <a:pt x="42" y="89"/>
                    <a:pt x="30" y="80"/>
                    <a:pt x="19" y="73"/>
                  </a:cubicBezTo>
                  <a:cubicBezTo>
                    <a:pt x="14" y="69"/>
                    <a:pt x="9" y="65"/>
                    <a:pt x="4" y="62"/>
                  </a:cubicBezTo>
                  <a:cubicBezTo>
                    <a:pt x="3" y="61"/>
                    <a:pt x="3" y="61"/>
                    <a:pt x="3" y="61"/>
                  </a:cubicBezTo>
                  <a:cubicBezTo>
                    <a:pt x="3" y="61"/>
                    <a:pt x="3" y="61"/>
                    <a:pt x="3" y="61"/>
                  </a:cubicBezTo>
                  <a:cubicBezTo>
                    <a:pt x="3" y="61"/>
                    <a:pt x="3" y="61"/>
                    <a:pt x="3" y="61"/>
                  </a:cubicBezTo>
                  <a:cubicBezTo>
                    <a:pt x="2" y="69"/>
                    <a:pt x="2" y="63"/>
                    <a:pt x="2" y="65"/>
                  </a:cubicBezTo>
                  <a:cubicBezTo>
                    <a:pt x="2" y="65"/>
                    <a:pt x="2" y="65"/>
                    <a:pt x="2" y="65"/>
                  </a:cubicBezTo>
                  <a:cubicBezTo>
                    <a:pt x="3" y="65"/>
                    <a:pt x="3" y="65"/>
                    <a:pt x="3" y="65"/>
                  </a:cubicBezTo>
                  <a:cubicBezTo>
                    <a:pt x="6" y="64"/>
                    <a:pt x="6" y="64"/>
                    <a:pt x="6" y="64"/>
                  </a:cubicBezTo>
                  <a:cubicBezTo>
                    <a:pt x="7" y="64"/>
                    <a:pt x="8" y="63"/>
                    <a:pt x="10" y="62"/>
                  </a:cubicBezTo>
                  <a:cubicBezTo>
                    <a:pt x="13" y="62"/>
                    <a:pt x="15" y="60"/>
                    <a:pt x="18" y="59"/>
                  </a:cubicBezTo>
                  <a:cubicBezTo>
                    <a:pt x="39" y="49"/>
                    <a:pt x="46" y="31"/>
                    <a:pt x="47" y="28"/>
                  </a:cubicBezTo>
                  <a:cubicBezTo>
                    <a:pt x="53" y="12"/>
                    <a:pt x="49" y="0"/>
                    <a:pt x="48" y="0"/>
                  </a:cubicBezTo>
                  <a:cubicBezTo>
                    <a:pt x="46" y="0"/>
                    <a:pt x="46" y="12"/>
                    <a:pt x="42" y="26"/>
                  </a:cubicBezTo>
                  <a:cubicBezTo>
                    <a:pt x="41" y="28"/>
                    <a:pt x="35" y="44"/>
                    <a:pt x="16" y="54"/>
                  </a:cubicBezTo>
                  <a:cubicBezTo>
                    <a:pt x="13" y="56"/>
                    <a:pt x="11" y="57"/>
                    <a:pt x="8" y="58"/>
                  </a:cubicBezTo>
                  <a:cubicBezTo>
                    <a:pt x="7" y="58"/>
                    <a:pt x="5" y="59"/>
                    <a:pt x="4" y="60"/>
                  </a:cubicBezTo>
                  <a:cubicBezTo>
                    <a:pt x="2" y="60"/>
                    <a:pt x="2" y="60"/>
                    <a:pt x="2" y="60"/>
                  </a:cubicBezTo>
                  <a:cubicBezTo>
                    <a:pt x="1" y="61"/>
                    <a:pt x="1" y="61"/>
                    <a:pt x="1" y="61"/>
                  </a:cubicBezTo>
                  <a:cubicBezTo>
                    <a:pt x="1" y="61"/>
                    <a:pt x="1" y="61"/>
                    <a:pt x="1" y="61"/>
                  </a:cubicBezTo>
                  <a:cubicBezTo>
                    <a:pt x="0" y="62"/>
                    <a:pt x="1" y="56"/>
                    <a:pt x="0" y="65"/>
                  </a:cubicBezTo>
                  <a:cubicBezTo>
                    <a:pt x="0" y="65"/>
                    <a:pt x="0" y="65"/>
                    <a:pt x="0" y="65"/>
                  </a:cubicBezTo>
                  <a:cubicBezTo>
                    <a:pt x="0" y="65"/>
                    <a:pt x="0" y="65"/>
                    <a:pt x="0" y="65"/>
                  </a:cubicBezTo>
                  <a:cubicBezTo>
                    <a:pt x="1" y="66"/>
                    <a:pt x="1" y="66"/>
                    <a:pt x="1" y="66"/>
                  </a:cubicBezTo>
                  <a:cubicBezTo>
                    <a:pt x="6" y="69"/>
                    <a:pt x="12" y="72"/>
                    <a:pt x="17" y="76"/>
                  </a:cubicBezTo>
                  <a:cubicBezTo>
                    <a:pt x="28" y="83"/>
                    <a:pt x="40" y="91"/>
                    <a:pt x="50" y="100"/>
                  </a:cubicBezTo>
                  <a:cubicBezTo>
                    <a:pt x="94" y="135"/>
                    <a:pt x="115" y="186"/>
                    <a:pt x="116" y="185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120" name="Freeform 884"/>
            <p:cNvSpPr/>
            <p:nvPr/>
          </p:nvSpPr>
          <p:spPr bwMode="auto">
            <a:xfrm>
              <a:off x="7438626" y="525779"/>
              <a:ext cx="235913" cy="457291"/>
            </a:xfrm>
            <a:custGeom>
              <a:avLst/>
              <a:gdLst>
                <a:gd name="T0" fmla="*/ 79 w 79"/>
                <a:gd name="T1" fmla="*/ 152 h 153"/>
                <a:gd name="T2" fmla="*/ 33 w 79"/>
                <a:gd name="T3" fmla="*/ 95 h 153"/>
                <a:gd name="T4" fmla="*/ 8 w 79"/>
                <a:gd name="T5" fmla="*/ 18 h 153"/>
                <a:gd name="T6" fmla="*/ 3 w 79"/>
                <a:gd name="T7" fmla="*/ 1 h 153"/>
                <a:gd name="T8" fmla="*/ 1 w 79"/>
                <a:gd name="T9" fmla="*/ 19 h 153"/>
                <a:gd name="T10" fmla="*/ 30 w 79"/>
                <a:gd name="T11" fmla="*/ 96 h 153"/>
                <a:gd name="T12" fmla="*/ 79 w 79"/>
                <a:gd name="T13" fmla="*/ 152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9" h="153">
                  <a:moveTo>
                    <a:pt x="79" y="152"/>
                  </a:moveTo>
                  <a:cubicBezTo>
                    <a:pt x="79" y="152"/>
                    <a:pt x="50" y="128"/>
                    <a:pt x="33" y="95"/>
                  </a:cubicBezTo>
                  <a:cubicBezTo>
                    <a:pt x="15" y="62"/>
                    <a:pt x="8" y="23"/>
                    <a:pt x="8" y="18"/>
                  </a:cubicBezTo>
                  <a:cubicBezTo>
                    <a:pt x="6" y="9"/>
                    <a:pt x="5" y="1"/>
                    <a:pt x="3" y="1"/>
                  </a:cubicBezTo>
                  <a:cubicBezTo>
                    <a:pt x="1" y="0"/>
                    <a:pt x="0" y="9"/>
                    <a:pt x="1" y="19"/>
                  </a:cubicBezTo>
                  <a:cubicBezTo>
                    <a:pt x="1" y="25"/>
                    <a:pt x="10" y="64"/>
                    <a:pt x="30" y="96"/>
                  </a:cubicBezTo>
                  <a:cubicBezTo>
                    <a:pt x="49" y="130"/>
                    <a:pt x="79" y="153"/>
                    <a:pt x="79" y="152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121" name="Freeform 885"/>
            <p:cNvSpPr/>
            <p:nvPr/>
          </p:nvSpPr>
          <p:spPr bwMode="auto">
            <a:xfrm>
              <a:off x="7474404" y="552612"/>
              <a:ext cx="51431" cy="149822"/>
            </a:xfrm>
            <a:custGeom>
              <a:avLst/>
              <a:gdLst>
                <a:gd name="T0" fmla="*/ 17 w 17"/>
                <a:gd name="T1" fmla="*/ 50 h 50"/>
                <a:gd name="T2" fmla="*/ 9 w 17"/>
                <a:gd name="T3" fmla="*/ 29 h 50"/>
                <a:gd name="T4" fmla="*/ 7 w 17"/>
                <a:gd name="T5" fmla="*/ 6 h 50"/>
                <a:gd name="T6" fmla="*/ 3 w 17"/>
                <a:gd name="T7" fmla="*/ 0 h 50"/>
                <a:gd name="T8" fmla="*/ 0 w 17"/>
                <a:gd name="T9" fmla="*/ 6 h 50"/>
                <a:gd name="T10" fmla="*/ 7 w 17"/>
                <a:gd name="T11" fmla="*/ 30 h 50"/>
                <a:gd name="T12" fmla="*/ 17 w 17"/>
                <a:gd name="T13" fmla="*/ 5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7" h="50">
                  <a:moveTo>
                    <a:pt x="17" y="50"/>
                  </a:moveTo>
                  <a:cubicBezTo>
                    <a:pt x="17" y="50"/>
                    <a:pt x="12" y="40"/>
                    <a:pt x="9" y="29"/>
                  </a:cubicBezTo>
                  <a:cubicBezTo>
                    <a:pt x="7" y="18"/>
                    <a:pt x="7" y="7"/>
                    <a:pt x="7" y="6"/>
                  </a:cubicBezTo>
                  <a:cubicBezTo>
                    <a:pt x="7" y="3"/>
                    <a:pt x="5" y="0"/>
                    <a:pt x="3" y="0"/>
                  </a:cubicBezTo>
                  <a:cubicBezTo>
                    <a:pt x="2" y="0"/>
                    <a:pt x="0" y="3"/>
                    <a:pt x="0" y="6"/>
                  </a:cubicBezTo>
                  <a:cubicBezTo>
                    <a:pt x="0" y="7"/>
                    <a:pt x="2" y="20"/>
                    <a:pt x="7" y="30"/>
                  </a:cubicBezTo>
                  <a:cubicBezTo>
                    <a:pt x="11" y="41"/>
                    <a:pt x="17" y="50"/>
                    <a:pt x="17" y="50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122" name="Freeform 886"/>
            <p:cNvSpPr/>
            <p:nvPr/>
          </p:nvSpPr>
          <p:spPr bwMode="auto">
            <a:xfrm>
              <a:off x="7507946" y="573856"/>
              <a:ext cx="38014" cy="101745"/>
            </a:xfrm>
            <a:custGeom>
              <a:avLst/>
              <a:gdLst>
                <a:gd name="T0" fmla="*/ 13 w 13"/>
                <a:gd name="T1" fmla="*/ 34 h 34"/>
                <a:gd name="T2" fmla="*/ 6 w 13"/>
                <a:gd name="T3" fmla="*/ 4 h 34"/>
                <a:gd name="T4" fmla="*/ 3 w 13"/>
                <a:gd name="T5" fmla="*/ 1 h 34"/>
                <a:gd name="T6" fmla="*/ 0 w 13"/>
                <a:gd name="T7" fmla="*/ 5 h 34"/>
                <a:gd name="T8" fmla="*/ 13 w 13"/>
                <a:gd name="T9" fmla="*/ 34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34">
                  <a:moveTo>
                    <a:pt x="13" y="34"/>
                  </a:moveTo>
                  <a:cubicBezTo>
                    <a:pt x="12" y="34"/>
                    <a:pt x="5" y="6"/>
                    <a:pt x="6" y="4"/>
                  </a:cubicBezTo>
                  <a:cubicBezTo>
                    <a:pt x="6" y="2"/>
                    <a:pt x="5" y="0"/>
                    <a:pt x="3" y="1"/>
                  </a:cubicBezTo>
                  <a:cubicBezTo>
                    <a:pt x="1" y="1"/>
                    <a:pt x="0" y="3"/>
                    <a:pt x="0" y="5"/>
                  </a:cubicBezTo>
                  <a:cubicBezTo>
                    <a:pt x="0" y="8"/>
                    <a:pt x="13" y="34"/>
                    <a:pt x="13" y="34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123" name="Freeform 887"/>
            <p:cNvSpPr/>
            <p:nvPr/>
          </p:nvSpPr>
          <p:spPr bwMode="auto">
            <a:xfrm>
              <a:off x="7441980" y="235080"/>
              <a:ext cx="187836" cy="320887"/>
            </a:xfrm>
            <a:custGeom>
              <a:avLst/>
              <a:gdLst>
                <a:gd name="T0" fmla="*/ 42 w 63"/>
                <a:gd name="T1" fmla="*/ 83 h 107"/>
                <a:gd name="T2" fmla="*/ 34 w 63"/>
                <a:gd name="T3" fmla="*/ 86 h 107"/>
                <a:gd name="T4" fmla="*/ 24 w 63"/>
                <a:gd name="T5" fmla="*/ 69 h 107"/>
                <a:gd name="T6" fmla="*/ 49 w 63"/>
                <a:gd name="T7" fmla="*/ 63 h 107"/>
                <a:gd name="T8" fmla="*/ 49 w 63"/>
                <a:gd name="T9" fmla="*/ 93 h 107"/>
                <a:gd name="T10" fmla="*/ 17 w 63"/>
                <a:gd name="T11" fmla="*/ 94 h 107"/>
                <a:gd name="T12" fmla="*/ 8 w 63"/>
                <a:gd name="T13" fmla="*/ 65 h 107"/>
                <a:gd name="T14" fmla="*/ 13 w 63"/>
                <a:gd name="T15" fmla="*/ 26 h 107"/>
                <a:gd name="T16" fmla="*/ 5 w 63"/>
                <a:gd name="T17" fmla="*/ 1 h 107"/>
                <a:gd name="T18" fmla="*/ 4 w 63"/>
                <a:gd name="T19" fmla="*/ 26 h 107"/>
                <a:gd name="T20" fmla="*/ 0 w 63"/>
                <a:gd name="T21" fmla="*/ 65 h 107"/>
                <a:gd name="T22" fmla="*/ 13 w 63"/>
                <a:gd name="T23" fmla="*/ 99 h 107"/>
                <a:gd name="T24" fmla="*/ 52 w 63"/>
                <a:gd name="T25" fmla="*/ 96 h 107"/>
                <a:gd name="T26" fmla="*/ 51 w 63"/>
                <a:gd name="T27" fmla="*/ 60 h 107"/>
                <a:gd name="T28" fmla="*/ 22 w 63"/>
                <a:gd name="T29" fmla="*/ 69 h 107"/>
                <a:gd name="T30" fmla="*/ 34 w 63"/>
                <a:gd name="T31" fmla="*/ 86 h 107"/>
                <a:gd name="T32" fmla="*/ 42 w 63"/>
                <a:gd name="T33" fmla="*/ 83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63" h="107">
                  <a:moveTo>
                    <a:pt x="42" y="83"/>
                  </a:moveTo>
                  <a:cubicBezTo>
                    <a:pt x="42" y="83"/>
                    <a:pt x="39" y="86"/>
                    <a:pt x="34" y="86"/>
                  </a:cubicBezTo>
                  <a:cubicBezTo>
                    <a:pt x="28" y="86"/>
                    <a:pt x="21" y="78"/>
                    <a:pt x="24" y="69"/>
                  </a:cubicBezTo>
                  <a:cubicBezTo>
                    <a:pt x="26" y="60"/>
                    <a:pt x="40" y="55"/>
                    <a:pt x="49" y="63"/>
                  </a:cubicBezTo>
                  <a:cubicBezTo>
                    <a:pt x="58" y="70"/>
                    <a:pt x="58" y="86"/>
                    <a:pt x="49" y="93"/>
                  </a:cubicBezTo>
                  <a:cubicBezTo>
                    <a:pt x="40" y="101"/>
                    <a:pt x="25" y="101"/>
                    <a:pt x="17" y="94"/>
                  </a:cubicBezTo>
                  <a:cubicBezTo>
                    <a:pt x="9" y="86"/>
                    <a:pt x="7" y="75"/>
                    <a:pt x="8" y="65"/>
                  </a:cubicBezTo>
                  <a:cubicBezTo>
                    <a:pt x="10" y="46"/>
                    <a:pt x="14" y="30"/>
                    <a:pt x="13" y="26"/>
                  </a:cubicBezTo>
                  <a:cubicBezTo>
                    <a:pt x="15" y="11"/>
                    <a:pt x="7" y="0"/>
                    <a:pt x="5" y="1"/>
                  </a:cubicBezTo>
                  <a:cubicBezTo>
                    <a:pt x="3" y="3"/>
                    <a:pt x="5" y="12"/>
                    <a:pt x="4" y="26"/>
                  </a:cubicBezTo>
                  <a:cubicBezTo>
                    <a:pt x="4" y="29"/>
                    <a:pt x="2" y="43"/>
                    <a:pt x="0" y="65"/>
                  </a:cubicBezTo>
                  <a:cubicBezTo>
                    <a:pt x="0" y="75"/>
                    <a:pt x="2" y="90"/>
                    <a:pt x="13" y="99"/>
                  </a:cubicBezTo>
                  <a:cubicBezTo>
                    <a:pt x="24" y="107"/>
                    <a:pt x="42" y="106"/>
                    <a:pt x="52" y="96"/>
                  </a:cubicBezTo>
                  <a:cubicBezTo>
                    <a:pt x="63" y="87"/>
                    <a:pt x="62" y="68"/>
                    <a:pt x="51" y="60"/>
                  </a:cubicBezTo>
                  <a:cubicBezTo>
                    <a:pt x="40" y="52"/>
                    <a:pt x="24" y="59"/>
                    <a:pt x="22" y="69"/>
                  </a:cubicBezTo>
                  <a:cubicBezTo>
                    <a:pt x="20" y="79"/>
                    <a:pt x="28" y="87"/>
                    <a:pt x="34" y="86"/>
                  </a:cubicBezTo>
                  <a:cubicBezTo>
                    <a:pt x="40" y="86"/>
                    <a:pt x="42" y="83"/>
                    <a:pt x="42" y="83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124" name="Freeform 888"/>
            <p:cNvSpPr/>
            <p:nvPr/>
          </p:nvSpPr>
          <p:spPr bwMode="auto">
            <a:xfrm>
              <a:off x="7474404" y="1168670"/>
              <a:ext cx="701031" cy="1696114"/>
            </a:xfrm>
            <a:custGeom>
              <a:avLst/>
              <a:gdLst>
                <a:gd name="T0" fmla="*/ 153 w 235"/>
                <a:gd name="T1" fmla="*/ 212 h 567"/>
                <a:gd name="T2" fmla="*/ 182 w 235"/>
                <a:gd name="T3" fmla="*/ 386 h 567"/>
                <a:gd name="T4" fmla="*/ 187 w 235"/>
                <a:gd name="T5" fmla="*/ 475 h 567"/>
                <a:gd name="T6" fmla="*/ 234 w 235"/>
                <a:gd name="T7" fmla="*/ 566 h 567"/>
                <a:gd name="T8" fmla="*/ 195 w 235"/>
                <a:gd name="T9" fmla="*/ 496 h 567"/>
                <a:gd name="T10" fmla="*/ 190 w 235"/>
                <a:gd name="T11" fmla="*/ 412 h 567"/>
                <a:gd name="T12" fmla="*/ 187 w 235"/>
                <a:gd name="T13" fmla="*/ 313 h 567"/>
                <a:gd name="T14" fmla="*/ 170 w 235"/>
                <a:gd name="T15" fmla="*/ 226 h 567"/>
                <a:gd name="T16" fmla="*/ 131 w 235"/>
                <a:gd name="T17" fmla="*/ 143 h 567"/>
                <a:gd name="T18" fmla="*/ 0 w 235"/>
                <a:gd name="T19" fmla="*/ 0 h 567"/>
                <a:gd name="T20" fmla="*/ 59 w 235"/>
                <a:gd name="T21" fmla="*/ 58 h 567"/>
                <a:gd name="T22" fmla="*/ 153 w 235"/>
                <a:gd name="T23" fmla="*/ 212 h 5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35" h="567">
                  <a:moveTo>
                    <a:pt x="153" y="212"/>
                  </a:moveTo>
                  <a:cubicBezTo>
                    <a:pt x="173" y="263"/>
                    <a:pt x="179" y="328"/>
                    <a:pt x="182" y="386"/>
                  </a:cubicBezTo>
                  <a:cubicBezTo>
                    <a:pt x="184" y="414"/>
                    <a:pt x="183" y="443"/>
                    <a:pt x="187" y="475"/>
                  </a:cubicBezTo>
                  <a:cubicBezTo>
                    <a:pt x="192" y="505"/>
                    <a:pt x="202" y="541"/>
                    <a:pt x="234" y="566"/>
                  </a:cubicBezTo>
                  <a:cubicBezTo>
                    <a:pt x="235" y="567"/>
                    <a:pt x="205" y="545"/>
                    <a:pt x="195" y="496"/>
                  </a:cubicBezTo>
                  <a:cubicBezTo>
                    <a:pt x="190" y="472"/>
                    <a:pt x="190" y="443"/>
                    <a:pt x="190" y="412"/>
                  </a:cubicBezTo>
                  <a:cubicBezTo>
                    <a:pt x="190" y="380"/>
                    <a:pt x="190" y="347"/>
                    <a:pt x="187" y="313"/>
                  </a:cubicBezTo>
                  <a:cubicBezTo>
                    <a:pt x="184" y="286"/>
                    <a:pt x="179" y="255"/>
                    <a:pt x="170" y="226"/>
                  </a:cubicBezTo>
                  <a:cubicBezTo>
                    <a:pt x="160" y="196"/>
                    <a:pt x="146" y="168"/>
                    <a:pt x="131" y="143"/>
                  </a:cubicBezTo>
                  <a:cubicBezTo>
                    <a:pt x="100" y="95"/>
                    <a:pt x="63" y="50"/>
                    <a:pt x="0" y="0"/>
                  </a:cubicBezTo>
                  <a:cubicBezTo>
                    <a:pt x="0" y="0"/>
                    <a:pt x="26" y="21"/>
                    <a:pt x="59" y="58"/>
                  </a:cubicBezTo>
                  <a:cubicBezTo>
                    <a:pt x="92" y="95"/>
                    <a:pt x="131" y="150"/>
                    <a:pt x="153" y="212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325" name="Freeform 889"/>
            <p:cNvSpPr/>
            <p:nvPr/>
          </p:nvSpPr>
          <p:spPr bwMode="auto">
            <a:xfrm>
              <a:off x="8074808" y="2140274"/>
              <a:ext cx="611585" cy="1011855"/>
            </a:xfrm>
            <a:custGeom>
              <a:avLst/>
              <a:gdLst>
                <a:gd name="T0" fmla="*/ 140 w 205"/>
                <a:gd name="T1" fmla="*/ 92 h 338"/>
                <a:gd name="T2" fmla="*/ 119 w 205"/>
                <a:gd name="T3" fmla="*/ 70 h 338"/>
                <a:gd name="T4" fmla="*/ 85 w 205"/>
                <a:gd name="T5" fmla="*/ 77 h 338"/>
                <a:gd name="T6" fmla="*/ 70 w 205"/>
                <a:gd name="T7" fmla="*/ 119 h 338"/>
                <a:gd name="T8" fmla="*/ 108 w 205"/>
                <a:gd name="T9" fmla="*/ 156 h 338"/>
                <a:gd name="T10" fmla="*/ 164 w 205"/>
                <a:gd name="T11" fmla="*/ 137 h 338"/>
                <a:gd name="T12" fmla="*/ 177 w 205"/>
                <a:gd name="T13" fmla="*/ 76 h 338"/>
                <a:gd name="T14" fmla="*/ 133 w 205"/>
                <a:gd name="T15" fmla="*/ 26 h 338"/>
                <a:gd name="T16" fmla="*/ 19 w 205"/>
                <a:gd name="T17" fmla="*/ 76 h 338"/>
                <a:gd name="T18" fmla="*/ 26 w 205"/>
                <a:gd name="T19" fmla="*/ 197 h 338"/>
                <a:gd name="T20" fmla="*/ 80 w 205"/>
                <a:gd name="T21" fmla="*/ 273 h 338"/>
                <a:gd name="T22" fmla="*/ 119 w 205"/>
                <a:gd name="T23" fmla="*/ 300 h 338"/>
                <a:gd name="T24" fmla="*/ 204 w 205"/>
                <a:gd name="T25" fmla="*/ 336 h 338"/>
                <a:gd name="T26" fmla="*/ 115 w 205"/>
                <a:gd name="T27" fmla="*/ 308 h 338"/>
                <a:gd name="T28" fmla="*/ 74 w 205"/>
                <a:gd name="T29" fmla="*/ 280 h 338"/>
                <a:gd name="T30" fmla="*/ 19 w 205"/>
                <a:gd name="T31" fmla="*/ 200 h 338"/>
                <a:gd name="T32" fmla="*/ 4 w 205"/>
                <a:gd name="T33" fmla="*/ 140 h 338"/>
                <a:gd name="T34" fmla="*/ 13 w 205"/>
                <a:gd name="T35" fmla="*/ 73 h 338"/>
                <a:gd name="T36" fmla="*/ 134 w 205"/>
                <a:gd name="T37" fmla="*/ 21 h 338"/>
                <a:gd name="T38" fmla="*/ 181 w 205"/>
                <a:gd name="T39" fmla="*/ 74 h 338"/>
                <a:gd name="T40" fmla="*/ 166 w 205"/>
                <a:gd name="T41" fmla="*/ 139 h 338"/>
                <a:gd name="T42" fmla="*/ 107 w 205"/>
                <a:gd name="T43" fmla="*/ 158 h 338"/>
                <a:gd name="T44" fmla="*/ 69 w 205"/>
                <a:gd name="T45" fmla="*/ 119 h 338"/>
                <a:gd name="T46" fmla="*/ 84 w 205"/>
                <a:gd name="T47" fmla="*/ 76 h 338"/>
                <a:gd name="T48" fmla="*/ 119 w 205"/>
                <a:gd name="T49" fmla="*/ 70 h 338"/>
                <a:gd name="T50" fmla="*/ 140 w 205"/>
                <a:gd name="T51" fmla="*/ 92 h 3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205" h="338">
                  <a:moveTo>
                    <a:pt x="140" y="92"/>
                  </a:moveTo>
                  <a:cubicBezTo>
                    <a:pt x="140" y="93"/>
                    <a:pt x="138" y="78"/>
                    <a:pt x="119" y="70"/>
                  </a:cubicBezTo>
                  <a:cubicBezTo>
                    <a:pt x="110" y="67"/>
                    <a:pt x="96" y="68"/>
                    <a:pt x="85" y="77"/>
                  </a:cubicBezTo>
                  <a:cubicBezTo>
                    <a:pt x="74" y="85"/>
                    <a:pt x="66" y="102"/>
                    <a:pt x="70" y="119"/>
                  </a:cubicBezTo>
                  <a:cubicBezTo>
                    <a:pt x="74" y="136"/>
                    <a:pt x="88" y="152"/>
                    <a:pt x="108" y="156"/>
                  </a:cubicBezTo>
                  <a:cubicBezTo>
                    <a:pt x="127" y="162"/>
                    <a:pt x="149" y="154"/>
                    <a:pt x="164" y="137"/>
                  </a:cubicBezTo>
                  <a:cubicBezTo>
                    <a:pt x="178" y="122"/>
                    <a:pt x="184" y="97"/>
                    <a:pt x="177" y="76"/>
                  </a:cubicBezTo>
                  <a:cubicBezTo>
                    <a:pt x="171" y="54"/>
                    <a:pt x="154" y="35"/>
                    <a:pt x="133" y="26"/>
                  </a:cubicBezTo>
                  <a:cubicBezTo>
                    <a:pt x="89" y="6"/>
                    <a:pt x="35" y="34"/>
                    <a:pt x="19" y="76"/>
                  </a:cubicBezTo>
                  <a:cubicBezTo>
                    <a:pt x="0" y="117"/>
                    <a:pt x="13" y="162"/>
                    <a:pt x="26" y="197"/>
                  </a:cubicBezTo>
                  <a:cubicBezTo>
                    <a:pt x="40" y="232"/>
                    <a:pt x="61" y="257"/>
                    <a:pt x="80" y="273"/>
                  </a:cubicBezTo>
                  <a:cubicBezTo>
                    <a:pt x="99" y="289"/>
                    <a:pt x="114" y="297"/>
                    <a:pt x="119" y="300"/>
                  </a:cubicBezTo>
                  <a:cubicBezTo>
                    <a:pt x="164" y="324"/>
                    <a:pt x="205" y="333"/>
                    <a:pt x="204" y="336"/>
                  </a:cubicBezTo>
                  <a:cubicBezTo>
                    <a:pt x="204" y="338"/>
                    <a:pt x="161" y="333"/>
                    <a:pt x="115" y="308"/>
                  </a:cubicBezTo>
                  <a:cubicBezTo>
                    <a:pt x="109" y="305"/>
                    <a:pt x="94" y="297"/>
                    <a:pt x="74" y="280"/>
                  </a:cubicBezTo>
                  <a:cubicBezTo>
                    <a:pt x="55" y="263"/>
                    <a:pt x="32" y="236"/>
                    <a:pt x="19" y="200"/>
                  </a:cubicBezTo>
                  <a:cubicBezTo>
                    <a:pt x="12" y="182"/>
                    <a:pt x="7" y="162"/>
                    <a:pt x="4" y="140"/>
                  </a:cubicBezTo>
                  <a:cubicBezTo>
                    <a:pt x="1" y="118"/>
                    <a:pt x="4" y="95"/>
                    <a:pt x="13" y="73"/>
                  </a:cubicBezTo>
                  <a:cubicBezTo>
                    <a:pt x="31" y="29"/>
                    <a:pt x="88" y="0"/>
                    <a:pt x="134" y="21"/>
                  </a:cubicBezTo>
                  <a:cubicBezTo>
                    <a:pt x="157" y="31"/>
                    <a:pt x="174" y="52"/>
                    <a:pt x="181" y="74"/>
                  </a:cubicBezTo>
                  <a:cubicBezTo>
                    <a:pt x="188" y="98"/>
                    <a:pt x="181" y="123"/>
                    <a:pt x="166" y="139"/>
                  </a:cubicBezTo>
                  <a:cubicBezTo>
                    <a:pt x="151" y="156"/>
                    <a:pt x="127" y="164"/>
                    <a:pt x="107" y="158"/>
                  </a:cubicBezTo>
                  <a:cubicBezTo>
                    <a:pt x="87" y="153"/>
                    <a:pt x="72" y="137"/>
                    <a:pt x="69" y="119"/>
                  </a:cubicBezTo>
                  <a:cubicBezTo>
                    <a:pt x="65" y="102"/>
                    <a:pt x="73" y="85"/>
                    <a:pt x="84" y="76"/>
                  </a:cubicBezTo>
                  <a:cubicBezTo>
                    <a:pt x="96" y="67"/>
                    <a:pt x="110" y="66"/>
                    <a:pt x="119" y="70"/>
                  </a:cubicBezTo>
                  <a:cubicBezTo>
                    <a:pt x="139" y="78"/>
                    <a:pt x="140" y="93"/>
                    <a:pt x="140" y="92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441" name="Freeform 890"/>
            <p:cNvSpPr/>
            <p:nvPr/>
          </p:nvSpPr>
          <p:spPr bwMode="auto">
            <a:xfrm>
              <a:off x="7763984" y="1366568"/>
              <a:ext cx="775941" cy="896693"/>
            </a:xfrm>
            <a:custGeom>
              <a:avLst/>
              <a:gdLst>
                <a:gd name="T0" fmla="*/ 2 w 260"/>
                <a:gd name="T1" fmla="*/ 0 h 300"/>
                <a:gd name="T2" fmla="*/ 96 w 260"/>
                <a:gd name="T3" fmla="*/ 182 h 300"/>
                <a:gd name="T4" fmla="*/ 111 w 260"/>
                <a:gd name="T5" fmla="*/ 258 h 300"/>
                <a:gd name="T6" fmla="*/ 116 w 260"/>
                <a:gd name="T7" fmla="*/ 294 h 300"/>
                <a:gd name="T8" fmla="*/ 116 w 260"/>
                <a:gd name="T9" fmla="*/ 295 h 300"/>
                <a:gd name="T10" fmla="*/ 116 w 260"/>
                <a:gd name="T11" fmla="*/ 296 h 300"/>
                <a:gd name="T12" fmla="*/ 116 w 260"/>
                <a:gd name="T13" fmla="*/ 296 h 300"/>
                <a:gd name="T14" fmla="*/ 112 w 260"/>
                <a:gd name="T15" fmla="*/ 294 h 300"/>
                <a:gd name="T16" fmla="*/ 112 w 260"/>
                <a:gd name="T17" fmla="*/ 294 h 300"/>
                <a:gd name="T18" fmla="*/ 113 w 260"/>
                <a:gd name="T19" fmla="*/ 293 h 300"/>
                <a:gd name="T20" fmla="*/ 116 w 260"/>
                <a:gd name="T21" fmla="*/ 290 h 300"/>
                <a:gd name="T22" fmla="*/ 123 w 260"/>
                <a:gd name="T23" fmla="*/ 284 h 300"/>
                <a:gd name="T24" fmla="*/ 135 w 260"/>
                <a:gd name="T25" fmla="*/ 273 h 300"/>
                <a:gd name="T26" fmla="*/ 212 w 260"/>
                <a:gd name="T27" fmla="*/ 250 h 300"/>
                <a:gd name="T28" fmla="*/ 259 w 260"/>
                <a:gd name="T29" fmla="*/ 271 h 300"/>
                <a:gd name="T30" fmla="*/ 211 w 260"/>
                <a:gd name="T31" fmla="*/ 257 h 300"/>
                <a:gd name="T32" fmla="*/ 138 w 260"/>
                <a:gd name="T33" fmla="*/ 278 h 300"/>
                <a:gd name="T34" fmla="*/ 126 w 260"/>
                <a:gd name="T35" fmla="*/ 288 h 300"/>
                <a:gd name="T36" fmla="*/ 120 w 260"/>
                <a:gd name="T37" fmla="*/ 294 h 300"/>
                <a:gd name="T38" fmla="*/ 117 w 260"/>
                <a:gd name="T39" fmla="*/ 297 h 300"/>
                <a:gd name="T40" fmla="*/ 115 w 260"/>
                <a:gd name="T41" fmla="*/ 298 h 300"/>
                <a:gd name="T42" fmla="*/ 115 w 260"/>
                <a:gd name="T43" fmla="*/ 298 h 300"/>
                <a:gd name="T44" fmla="*/ 111 w 260"/>
                <a:gd name="T45" fmla="*/ 297 h 300"/>
                <a:gd name="T46" fmla="*/ 111 w 260"/>
                <a:gd name="T47" fmla="*/ 297 h 300"/>
                <a:gd name="T48" fmla="*/ 111 w 260"/>
                <a:gd name="T49" fmla="*/ 296 h 300"/>
                <a:gd name="T50" fmla="*/ 111 w 260"/>
                <a:gd name="T51" fmla="*/ 295 h 300"/>
                <a:gd name="T52" fmla="*/ 106 w 260"/>
                <a:gd name="T53" fmla="*/ 259 h 300"/>
                <a:gd name="T54" fmla="*/ 92 w 260"/>
                <a:gd name="T55" fmla="*/ 182 h 300"/>
                <a:gd name="T56" fmla="*/ 2 w 260"/>
                <a:gd name="T57" fmla="*/ 0 h 3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60" h="300">
                  <a:moveTo>
                    <a:pt x="2" y="0"/>
                  </a:moveTo>
                  <a:cubicBezTo>
                    <a:pt x="0" y="0"/>
                    <a:pt x="71" y="78"/>
                    <a:pt x="96" y="182"/>
                  </a:cubicBezTo>
                  <a:cubicBezTo>
                    <a:pt x="102" y="207"/>
                    <a:pt x="107" y="233"/>
                    <a:pt x="111" y="258"/>
                  </a:cubicBezTo>
                  <a:cubicBezTo>
                    <a:pt x="113" y="271"/>
                    <a:pt x="114" y="283"/>
                    <a:pt x="116" y="294"/>
                  </a:cubicBezTo>
                  <a:cubicBezTo>
                    <a:pt x="116" y="295"/>
                    <a:pt x="116" y="295"/>
                    <a:pt x="116" y="295"/>
                  </a:cubicBezTo>
                  <a:cubicBezTo>
                    <a:pt x="116" y="296"/>
                    <a:pt x="116" y="296"/>
                    <a:pt x="116" y="296"/>
                  </a:cubicBezTo>
                  <a:cubicBezTo>
                    <a:pt x="116" y="296"/>
                    <a:pt x="116" y="296"/>
                    <a:pt x="116" y="296"/>
                  </a:cubicBezTo>
                  <a:cubicBezTo>
                    <a:pt x="107" y="293"/>
                    <a:pt x="114" y="295"/>
                    <a:pt x="112" y="294"/>
                  </a:cubicBezTo>
                  <a:cubicBezTo>
                    <a:pt x="112" y="294"/>
                    <a:pt x="112" y="294"/>
                    <a:pt x="112" y="294"/>
                  </a:cubicBezTo>
                  <a:cubicBezTo>
                    <a:pt x="113" y="293"/>
                    <a:pt x="113" y="293"/>
                    <a:pt x="113" y="293"/>
                  </a:cubicBezTo>
                  <a:cubicBezTo>
                    <a:pt x="116" y="290"/>
                    <a:pt x="116" y="290"/>
                    <a:pt x="116" y="290"/>
                  </a:cubicBezTo>
                  <a:cubicBezTo>
                    <a:pt x="118" y="288"/>
                    <a:pt x="120" y="286"/>
                    <a:pt x="123" y="284"/>
                  </a:cubicBezTo>
                  <a:cubicBezTo>
                    <a:pt x="127" y="280"/>
                    <a:pt x="131" y="277"/>
                    <a:pt x="135" y="273"/>
                  </a:cubicBezTo>
                  <a:cubicBezTo>
                    <a:pt x="170" y="246"/>
                    <a:pt x="206" y="249"/>
                    <a:pt x="212" y="250"/>
                  </a:cubicBezTo>
                  <a:cubicBezTo>
                    <a:pt x="241" y="254"/>
                    <a:pt x="260" y="270"/>
                    <a:pt x="259" y="271"/>
                  </a:cubicBezTo>
                  <a:cubicBezTo>
                    <a:pt x="258" y="273"/>
                    <a:pt x="238" y="261"/>
                    <a:pt x="211" y="257"/>
                  </a:cubicBezTo>
                  <a:cubicBezTo>
                    <a:pt x="205" y="256"/>
                    <a:pt x="172" y="252"/>
                    <a:pt x="138" y="278"/>
                  </a:cubicBezTo>
                  <a:cubicBezTo>
                    <a:pt x="134" y="281"/>
                    <a:pt x="130" y="284"/>
                    <a:pt x="126" y="288"/>
                  </a:cubicBezTo>
                  <a:cubicBezTo>
                    <a:pt x="124" y="290"/>
                    <a:pt x="122" y="292"/>
                    <a:pt x="120" y="294"/>
                  </a:cubicBezTo>
                  <a:cubicBezTo>
                    <a:pt x="117" y="297"/>
                    <a:pt x="117" y="297"/>
                    <a:pt x="117" y="297"/>
                  </a:cubicBezTo>
                  <a:cubicBezTo>
                    <a:pt x="115" y="298"/>
                    <a:pt x="115" y="298"/>
                    <a:pt x="115" y="298"/>
                  </a:cubicBezTo>
                  <a:cubicBezTo>
                    <a:pt x="115" y="298"/>
                    <a:pt x="115" y="298"/>
                    <a:pt x="115" y="298"/>
                  </a:cubicBezTo>
                  <a:cubicBezTo>
                    <a:pt x="113" y="298"/>
                    <a:pt x="120" y="300"/>
                    <a:pt x="111" y="297"/>
                  </a:cubicBezTo>
                  <a:cubicBezTo>
                    <a:pt x="111" y="297"/>
                    <a:pt x="111" y="297"/>
                    <a:pt x="111" y="297"/>
                  </a:cubicBezTo>
                  <a:cubicBezTo>
                    <a:pt x="111" y="296"/>
                    <a:pt x="111" y="296"/>
                    <a:pt x="111" y="296"/>
                  </a:cubicBezTo>
                  <a:cubicBezTo>
                    <a:pt x="111" y="295"/>
                    <a:pt x="111" y="295"/>
                    <a:pt x="111" y="295"/>
                  </a:cubicBezTo>
                  <a:cubicBezTo>
                    <a:pt x="109" y="283"/>
                    <a:pt x="108" y="271"/>
                    <a:pt x="106" y="259"/>
                  </a:cubicBezTo>
                  <a:cubicBezTo>
                    <a:pt x="103" y="234"/>
                    <a:pt x="99" y="208"/>
                    <a:pt x="92" y="182"/>
                  </a:cubicBezTo>
                  <a:cubicBezTo>
                    <a:pt x="70" y="79"/>
                    <a:pt x="0" y="0"/>
                    <a:pt x="2" y="0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442" name="Freeform 891"/>
            <p:cNvSpPr/>
            <p:nvPr/>
          </p:nvSpPr>
          <p:spPr bwMode="auto">
            <a:xfrm>
              <a:off x="7982008" y="1643850"/>
              <a:ext cx="402506" cy="481889"/>
            </a:xfrm>
            <a:custGeom>
              <a:avLst/>
              <a:gdLst>
                <a:gd name="T0" fmla="*/ 1 w 135"/>
                <a:gd name="T1" fmla="*/ 0 h 161"/>
                <a:gd name="T2" fmla="*/ 49 w 135"/>
                <a:gd name="T3" fmla="*/ 97 h 161"/>
                <a:gd name="T4" fmla="*/ 56 w 135"/>
                <a:gd name="T5" fmla="*/ 138 h 161"/>
                <a:gd name="T6" fmla="*/ 59 w 135"/>
                <a:gd name="T7" fmla="*/ 157 h 161"/>
                <a:gd name="T8" fmla="*/ 59 w 135"/>
                <a:gd name="T9" fmla="*/ 157 h 161"/>
                <a:gd name="T10" fmla="*/ 59 w 135"/>
                <a:gd name="T11" fmla="*/ 158 h 161"/>
                <a:gd name="T12" fmla="*/ 59 w 135"/>
                <a:gd name="T13" fmla="*/ 158 h 161"/>
                <a:gd name="T14" fmla="*/ 55 w 135"/>
                <a:gd name="T15" fmla="*/ 156 h 161"/>
                <a:gd name="T16" fmla="*/ 55 w 135"/>
                <a:gd name="T17" fmla="*/ 156 h 161"/>
                <a:gd name="T18" fmla="*/ 55 w 135"/>
                <a:gd name="T19" fmla="*/ 155 h 161"/>
                <a:gd name="T20" fmla="*/ 57 w 135"/>
                <a:gd name="T21" fmla="*/ 154 h 161"/>
                <a:gd name="T22" fmla="*/ 61 w 135"/>
                <a:gd name="T23" fmla="*/ 151 h 161"/>
                <a:gd name="T24" fmla="*/ 67 w 135"/>
                <a:gd name="T25" fmla="*/ 145 h 161"/>
                <a:gd name="T26" fmla="*/ 109 w 135"/>
                <a:gd name="T27" fmla="*/ 134 h 161"/>
                <a:gd name="T28" fmla="*/ 133 w 135"/>
                <a:gd name="T29" fmla="*/ 146 h 161"/>
                <a:gd name="T30" fmla="*/ 108 w 135"/>
                <a:gd name="T31" fmla="*/ 140 h 161"/>
                <a:gd name="T32" fmla="*/ 70 w 135"/>
                <a:gd name="T33" fmla="*/ 149 h 161"/>
                <a:gd name="T34" fmla="*/ 64 w 135"/>
                <a:gd name="T35" fmla="*/ 155 h 161"/>
                <a:gd name="T36" fmla="*/ 61 w 135"/>
                <a:gd name="T37" fmla="*/ 157 h 161"/>
                <a:gd name="T38" fmla="*/ 59 w 135"/>
                <a:gd name="T39" fmla="*/ 159 h 161"/>
                <a:gd name="T40" fmla="*/ 58 w 135"/>
                <a:gd name="T41" fmla="*/ 160 h 161"/>
                <a:gd name="T42" fmla="*/ 58 w 135"/>
                <a:gd name="T43" fmla="*/ 160 h 161"/>
                <a:gd name="T44" fmla="*/ 54 w 135"/>
                <a:gd name="T45" fmla="*/ 158 h 161"/>
                <a:gd name="T46" fmla="*/ 54 w 135"/>
                <a:gd name="T47" fmla="*/ 158 h 161"/>
                <a:gd name="T48" fmla="*/ 54 w 135"/>
                <a:gd name="T49" fmla="*/ 158 h 161"/>
                <a:gd name="T50" fmla="*/ 54 w 135"/>
                <a:gd name="T51" fmla="*/ 157 h 161"/>
                <a:gd name="T52" fmla="*/ 52 w 135"/>
                <a:gd name="T53" fmla="*/ 138 h 161"/>
                <a:gd name="T54" fmla="*/ 46 w 135"/>
                <a:gd name="T55" fmla="*/ 98 h 161"/>
                <a:gd name="T56" fmla="*/ 1 w 135"/>
                <a:gd name="T57" fmla="*/ 0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35" h="161">
                  <a:moveTo>
                    <a:pt x="1" y="0"/>
                  </a:moveTo>
                  <a:cubicBezTo>
                    <a:pt x="0" y="0"/>
                    <a:pt x="37" y="42"/>
                    <a:pt x="49" y="97"/>
                  </a:cubicBezTo>
                  <a:cubicBezTo>
                    <a:pt x="52" y="110"/>
                    <a:pt x="55" y="124"/>
                    <a:pt x="56" y="138"/>
                  </a:cubicBezTo>
                  <a:cubicBezTo>
                    <a:pt x="57" y="144"/>
                    <a:pt x="58" y="151"/>
                    <a:pt x="59" y="157"/>
                  </a:cubicBezTo>
                  <a:cubicBezTo>
                    <a:pt x="59" y="157"/>
                    <a:pt x="59" y="157"/>
                    <a:pt x="59" y="157"/>
                  </a:cubicBezTo>
                  <a:cubicBezTo>
                    <a:pt x="59" y="158"/>
                    <a:pt x="59" y="158"/>
                    <a:pt x="59" y="158"/>
                  </a:cubicBezTo>
                  <a:cubicBezTo>
                    <a:pt x="59" y="158"/>
                    <a:pt x="59" y="158"/>
                    <a:pt x="59" y="158"/>
                  </a:cubicBezTo>
                  <a:cubicBezTo>
                    <a:pt x="51" y="155"/>
                    <a:pt x="56" y="157"/>
                    <a:pt x="55" y="156"/>
                  </a:cubicBezTo>
                  <a:cubicBezTo>
                    <a:pt x="55" y="156"/>
                    <a:pt x="55" y="156"/>
                    <a:pt x="55" y="156"/>
                  </a:cubicBezTo>
                  <a:cubicBezTo>
                    <a:pt x="55" y="155"/>
                    <a:pt x="55" y="155"/>
                    <a:pt x="55" y="155"/>
                  </a:cubicBezTo>
                  <a:cubicBezTo>
                    <a:pt x="57" y="154"/>
                    <a:pt x="57" y="154"/>
                    <a:pt x="57" y="154"/>
                  </a:cubicBezTo>
                  <a:cubicBezTo>
                    <a:pt x="58" y="153"/>
                    <a:pt x="59" y="152"/>
                    <a:pt x="61" y="151"/>
                  </a:cubicBezTo>
                  <a:cubicBezTo>
                    <a:pt x="63" y="149"/>
                    <a:pt x="65" y="147"/>
                    <a:pt x="67" y="145"/>
                  </a:cubicBezTo>
                  <a:cubicBezTo>
                    <a:pt x="86" y="131"/>
                    <a:pt x="106" y="133"/>
                    <a:pt x="109" y="134"/>
                  </a:cubicBezTo>
                  <a:cubicBezTo>
                    <a:pt x="125" y="136"/>
                    <a:pt x="135" y="145"/>
                    <a:pt x="133" y="146"/>
                  </a:cubicBezTo>
                  <a:cubicBezTo>
                    <a:pt x="133" y="148"/>
                    <a:pt x="122" y="142"/>
                    <a:pt x="108" y="140"/>
                  </a:cubicBezTo>
                  <a:cubicBezTo>
                    <a:pt x="105" y="139"/>
                    <a:pt x="89" y="137"/>
                    <a:pt x="70" y="149"/>
                  </a:cubicBezTo>
                  <a:cubicBezTo>
                    <a:pt x="68" y="151"/>
                    <a:pt x="66" y="153"/>
                    <a:pt x="64" y="155"/>
                  </a:cubicBezTo>
                  <a:cubicBezTo>
                    <a:pt x="63" y="155"/>
                    <a:pt x="61" y="156"/>
                    <a:pt x="61" y="157"/>
                  </a:cubicBezTo>
                  <a:cubicBezTo>
                    <a:pt x="59" y="159"/>
                    <a:pt x="59" y="159"/>
                    <a:pt x="59" y="159"/>
                  </a:cubicBezTo>
                  <a:cubicBezTo>
                    <a:pt x="58" y="160"/>
                    <a:pt x="58" y="160"/>
                    <a:pt x="58" y="160"/>
                  </a:cubicBezTo>
                  <a:cubicBezTo>
                    <a:pt x="58" y="160"/>
                    <a:pt x="58" y="160"/>
                    <a:pt x="58" y="160"/>
                  </a:cubicBezTo>
                  <a:cubicBezTo>
                    <a:pt x="56" y="159"/>
                    <a:pt x="62" y="161"/>
                    <a:pt x="54" y="158"/>
                  </a:cubicBezTo>
                  <a:cubicBezTo>
                    <a:pt x="54" y="158"/>
                    <a:pt x="54" y="158"/>
                    <a:pt x="54" y="158"/>
                  </a:cubicBezTo>
                  <a:cubicBezTo>
                    <a:pt x="54" y="158"/>
                    <a:pt x="54" y="158"/>
                    <a:pt x="54" y="158"/>
                  </a:cubicBezTo>
                  <a:cubicBezTo>
                    <a:pt x="54" y="157"/>
                    <a:pt x="54" y="157"/>
                    <a:pt x="54" y="157"/>
                  </a:cubicBezTo>
                  <a:cubicBezTo>
                    <a:pt x="53" y="151"/>
                    <a:pt x="53" y="145"/>
                    <a:pt x="52" y="138"/>
                  </a:cubicBezTo>
                  <a:cubicBezTo>
                    <a:pt x="51" y="125"/>
                    <a:pt x="49" y="111"/>
                    <a:pt x="46" y="98"/>
                  </a:cubicBezTo>
                  <a:cubicBezTo>
                    <a:pt x="35" y="43"/>
                    <a:pt x="0" y="0"/>
                    <a:pt x="1" y="0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443" name="Freeform 892"/>
            <p:cNvSpPr/>
            <p:nvPr/>
          </p:nvSpPr>
          <p:spPr bwMode="auto">
            <a:xfrm>
              <a:off x="8068100" y="1716525"/>
              <a:ext cx="277282" cy="346602"/>
            </a:xfrm>
            <a:custGeom>
              <a:avLst/>
              <a:gdLst>
                <a:gd name="T0" fmla="*/ 0 w 93"/>
                <a:gd name="T1" fmla="*/ 0 h 116"/>
                <a:gd name="T2" fmla="*/ 33 w 93"/>
                <a:gd name="T3" fmla="*/ 69 h 116"/>
                <a:gd name="T4" fmla="*/ 38 w 93"/>
                <a:gd name="T5" fmla="*/ 98 h 116"/>
                <a:gd name="T6" fmla="*/ 40 w 93"/>
                <a:gd name="T7" fmla="*/ 111 h 116"/>
                <a:gd name="T8" fmla="*/ 40 w 93"/>
                <a:gd name="T9" fmla="*/ 112 h 116"/>
                <a:gd name="T10" fmla="*/ 40 w 93"/>
                <a:gd name="T11" fmla="*/ 112 h 116"/>
                <a:gd name="T12" fmla="*/ 40 w 93"/>
                <a:gd name="T13" fmla="*/ 112 h 116"/>
                <a:gd name="T14" fmla="*/ 35 w 93"/>
                <a:gd name="T15" fmla="*/ 110 h 116"/>
                <a:gd name="T16" fmla="*/ 35 w 93"/>
                <a:gd name="T17" fmla="*/ 110 h 116"/>
                <a:gd name="T18" fmla="*/ 36 w 93"/>
                <a:gd name="T19" fmla="*/ 110 h 116"/>
                <a:gd name="T20" fmla="*/ 37 w 93"/>
                <a:gd name="T21" fmla="*/ 108 h 116"/>
                <a:gd name="T22" fmla="*/ 40 w 93"/>
                <a:gd name="T23" fmla="*/ 106 h 116"/>
                <a:gd name="T24" fmla="*/ 45 w 93"/>
                <a:gd name="T25" fmla="*/ 102 h 116"/>
                <a:gd name="T26" fmla="*/ 75 w 93"/>
                <a:gd name="T27" fmla="*/ 94 h 116"/>
                <a:gd name="T28" fmla="*/ 92 w 93"/>
                <a:gd name="T29" fmla="*/ 105 h 116"/>
                <a:gd name="T30" fmla="*/ 74 w 93"/>
                <a:gd name="T31" fmla="*/ 101 h 116"/>
                <a:gd name="T32" fmla="*/ 48 w 93"/>
                <a:gd name="T33" fmla="*/ 107 h 116"/>
                <a:gd name="T34" fmla="*/ 43 w 93"/>
                <a:gd name="T35" fmla="*/ 110 h 116"/>
                <a:gd name="T36" fmla="*/ 41 w 93"/>
                <a:gd name="T37" fmla="*/ 112 h 116"/>
                <a:gd name="T38" fmla="*/ 40 w 93"/>
                <a:gd name="T39" fmla="*/ 114 h 116"/>
                <a:gd name="T40" fmla="*/ 39 w 93"/>
                <a:gd name="T41" fmla="*/ 114 h 116"/>
                <a:gd name="T42" fmla="*/ 39 w 93"/>
                <a:gd name="T43" fmla="*/ 114 h 116"/>
                <a:gd name="T44" fmla="*/ 34 w 93"/>
                <a:gd name="T45" fmla="*/ 112 h 116"/>
                <a:gd name="T46" fmla="*/ 34 w 93"/>
                <a:gd name="T47" fmla="*/ 112 h 116"/>
                <a:gd name="T48" fmla="*/ 34 w 93"/>
                <a:gd name="T49" fmla="*/ 112 h 116"/>
                <a:gd name="T50" fmla="*/ 34 w 93"/>
                <a:gd name="T51" fmla="*/ 112 h 116"/>
                <a:gd name="T52" fmla="*/ 34 w 93"/>
                <a:gd name="T53" fmla="*/ 98 h 116"/>
                <a:gd name="T54" fmla="*/ 30 w 93"/>
                <a:gd name="T55" fmla="*/ 69 h 116"/>
                <a:gd name="T56" fmla="*/ 0 w 93"/>
                <a:gd name="T57" fmla="*/ 0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93" h="116">
                  <a:moveTo>
                    <a:pt x="0" y="0"/>
                  </a:moveTo>
                  <a:cubicBezTo>
                    <a:pt x="0" y="0"/>
                    <a:pt x="25" y="30"/>
                    <a:pt x="33" y="69"/>
                  </a:cubicBezTo>
                  <a:cubicBezTo>
                    <a:pt x="36" y="78"/>
                    <a:pt x="37" y="88"/>
                    <a:pt x="38" y="98"/>
                  </a:cubicBezTo>
                  <a:cubicBezTo>
                    <a:pt x="39" y="102"/>
                    <a:pt x="39" y="107"/>
                    <a:pt x="40" y="111"/>
                  </a:cubicBezTo>
                  <a:cubicBezTo>
                    <a:pt x="40" y="112"/>
                    <a:pt x="40" y="112"/>
                    <a:pt x="40" y="112"/>
                  </a:cubicBezTo>
                  <a:cubicBezTo>
                    <a:pt x="40" y="112"/>
                    <a:pt x="40" y="112"/>
                    <a:pt x="40" y="112"/>
                  </a:cubicBezTo>
                  <a:cubicBezTo>
                    <a:pt x="40" y="112"/>
                    <a:pt x="40" y="112"/>
                    <a:pt x="40" y="112"/>
                  </a:cubicBezTo>
                  <a:cubicBezTo>
                    <a:pt x="31" y="108"/>
                    <a:pt x="37" y="111"/>
                    <a:pt x="35" y="110"/>
                  </a:cubicBezTo>
                  <a:cubicBezTo>
                    <a:pt x="35" y="110"/>
                    <a:pt x="35" y="110"/>
                    <a:pt x="35" y="110"/>
                  </a:cubicBezTo>
                  <a:cubicBezTo>
                    <a:pt x="36" y="110"/>
                    <a:pt x="36" y="110"/>
                    <a:pt x="36" y="110"/>
                  </a:cubicBezTo>
                  <a:cubicBezTo>
                    <a:pt x="37" y="108"/>
                    <a:pt x="37" y="108"/>
                    <a:pt x="37" y="108"/>
                  </a:cubicBezTo>
                  <a:cubicBezTo>
                    <a:pt x="40" y="106"/>
                    <a:pt x="40" y="106"/>
                    <a:pt x="40" y="106"/>
                  </a:cubicBezTo>
                  <a:cubicBezTo>
                    <a:pt x="41" y="105"/>
                    <a:pt x="43" y="103"/>
                    <a:pt x="45" y="102"/>
                  </a:cubicBezTo>
                  <a:cubicBezTo>
                    <a:pt x="58" y="92"/>
                    <a:pt x="72" y="94"/>
                    <a:pt x="75" y="94"/>
                  </a:cubicBezTo>
                  <a:cubicBezTo>
                    <a:pt x="86" y="96"/>
                    <a:pt x="93" y="104"/>
                    <a:pt x="92" y="105"/>
                  </a:cubicBezTo>
                  <a:cubicBezTo>
                    <a:pt x="90" y="107"/>
                    <a:pt x="83" y="103"/>
                    <a:pt x="74" y="101"/>
                  </a:cubicBezTo>
                  <a:cubicBezTo>
                    <a:pt x="72" y="101"/>
                    <a:pt x="60" y="99"/>
                    <a:pt x="48" y="107"/>
                  </a:cubicBezTo>
                  <a:cubicBezTo>
                    <a:pt x="46" y="108"/>
                    <a:pt x="45" y="109"/>
                    <a:pt x="43" y="110"/>
                  </a:cubicBezTo>
                  <a:cubicBezTo>
                    <a:pt x="41" y="112"/>
                    <a:pt x="41" y="112"/>
                    <a:pt x="41" y="112"/>
                  </a:cubicBezTo>
                  <a:cubicBezTo>
                    <a:pt x="40" y="114"/>
                    <a:pt x="40" y="114"/>
                    <a:pt x="40" y="114"/>
                  </a:cubicBezTo>
                  <a:cubicBezTo>
                    <a:pt x="39" y="114"/>
                    <a:pt x="39" y="114"/>
                    <a:pt x="39" y="114"/>
                  </a:cubicBezTo>
                  <a:cubicBezTo>
                    <a:pt x="39" y="114"/>
                    <a:pt x="39" y="114"/>
                    <a:pt x="39" y="114"/>
                  </a:cubicBezTo>
                  <a:cubicBezTo>
                    <a:pt x="37" y="113"/>
                    <a:pt x="43" y="116"/>
                    <a:pt x="34" y="112"/>
                  </a:cubicBezTo>
                  <a:cubicBezTo>
                    <a:pt x="34" y="112"/>
                    <a:pt x="34" y="112"/>
                    <a:pt x="34" y="112"/>
                  </a:cubicBezTo>
                  <a:cubicBezTo>
                    <a:pt x="34" y="112"/>
                    <a:pt x="34" y="112"/>
                    <a:pt x="34" y="112"/>
                  </a:cubicBezTo>
                  <a:cubicBezTo>
                    <a:pt x="34" y="112"/>
                    <a:pt x="34" y="112"/>
                    <a:pt x="34" y="112"/>
                  </a:cubicBezTo>
                  <a:cubicBezTo>
                    <a:pt x="34" y="107"/>
                    <a:pt x="34" y="103"/>
                    <a:pt x="34" y="98"/>
                  </a:cubicBezTo>
                  <a:cubicBezTo>
                    <a:pt x="33" y="89"/>
                    <a:pt x="32" y="79"/>
                    <a:pt x="30" y="69"/>
                  </a:cubicBezTo>
                  <a:cubicBezTo>
                    <a:pt x="24" y="31"/>
                    <a:pt x="0" y="0"/>
                    <a:pt x="0" y="0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60" name="Freeform 893"/>
            <p:cNvSpPr/>
            <p:nvPr/>
          </p:nvSpPr>
          <p:spPr bwMode="auto">
            <a:xfrm>
              <a:off x="8151955" y="1808207"/>
              <a:ext cx="146467" cy="185600"/>
            </a:xfrm>
            <a:custGeom>
              <a:avLst/>
              <a:gdLst>
                <a:gd name="T0" fmla="*/ 0 w 49"/>
                <a:gd name="T1" fmla="*/ 0 h 62"/>
                <a:gd name="T2" fmla="*/ 18 w 49"/>
                <a:gd name="T3" fmla="*/ 37 h 62"/>
                <a:gd name="T4" fmla="*/ 21 w 49"/>
                <a:gd name="T5" fmla="*/ 52 h 62"/>
                <a:gd name="T6" fmla="*/ 21 w 49"/>
                <a:gd name="T7" fmla="*/ 59 h 62"/>
                <a:gd name="T8" fmla="*/ 21 w 49"/>
                <a:gd name="T9" fmla="*/ 59 h 62"/>
                <a:gd name="T10" fmla="*/ 21 w 49"/>
                <a:gd name="T11" fmla="*/ 60 h 62"/>
                <a:gd name="T12" fmla="*/ 21 w 49"/>
                <a:gd name="T13" fmla="*/ 60 h 62"/>
                <a:gd name="T14" fmla="*/ 17 w 49"/>
                <a:gd name="T15" fmla="*/ 58 h 62"/>
                <a:gd name="T16" fmla="*/ 17 w 49"/>
                <a:gd name="T17" fmla="*/ 58 h 62"/>
                <a:gd name="T18" fmla="*/ 18 w 49"/>
                <a:gd name="T19" fmla="*/ 58 h 62"/>
                <a:gd name="T20" fmla="*/ 19 w 49"/>
                <a:gd name="T21" fmla="*/ 57 h 62"/>
                <a:gd name="T22" fmla="*/ 20 w 49"/>
                <a:gd name="T23" fmla="*/ 56 h 62"/>
                <a:gd name="T24" fmla="*/ 23 w 49"/>
                <a:gd name="T25" fmla="*/ 54 h 62"/>
                <a:gd name="T26" fmla="*/ 39 w 49"/>
                <a:gd name="T27" fmla="*/ 49 h 62"/>
                <a:gd name="T28" fmla="*/ 48 w 49"/>
                <a:gd name="T29" fmla="*/ 56 h 62"/>
                <a:gd name="T30" fmla="*/ 38 w 49"/>
                <a:gd name="T31" fmla="*/ 55 h 62"/>
                <a:gd name="T32" fmla="*/ 25 w 49"/>
                <a:gd name="T33" fmla="*/ 58 h 62"/>
                <a:gd name="T34" fmla="*/ 23 w 49"/>
                <a:gd name="T35" fmla="*/ 60 h 62"/>
                <a:gd name="T36" fmla="*/ 22 w 49"/>
                <a:gd name="T37" fmla="*/ 61 h 62"/>
                <a:gd name="T38" fmla="*/ 21 w 49"/>
                <a:gd name="T39" fmla="*/ 61 h 62"/>
                <a:gd name="T40" fmla="*/ 21 w 49"/>
                <a:gd name="T41" fmla="*/ 61 h 62"/>
                <a:gd name="T42" fmla="*/ 21 w 49"/>
                <a:gd name="T43" fmla="*/ 62 h 62"/>
                <a:gd name="T44" fmla="*/ 17 w 49"/>
                <a:gd name="T45" fmla="*/ 60 h 62"/>
                <a:gd name="T46" fmla="*/ 17 w 49"/>
                <a:gd name="T47" fmla="*/ 60 h 62"/>
                <a:gd name="T48" fmla="*/ 17 w 49"/>
                <a:gd name="T49" fmla="*/ 60 h 62"/>
                <a:gd name="T50" fmla="*/ 17 w 49"/>
                <a:gd name="T51" fmla="*/ 60 h 62"/>
                <a:gd name="T52" fmla="*/ 17 w 49"/>
                <a:gd name="T53" fmla="*/ 52 h 62"/>
                <a:gd name="T54" fmla="*/ 15 w 49"/>
                <a:gd name="T55" fmla="*/ 37 h 62"/>
                <a:gd name="T56" fmla="*/ 0 w 49"/>
                <a:gd name="T57" fmla="*/ 0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49" h="62">
                  <a:moveTo>
                    <a:pt x="0" y="0"/>
                  </a:moveTo>
                  <a:cubicBezTo>
                    <a:pt x="0" y="0"/>
                    <a:pt x="13" y="16"/>
                    <a:pt x="18" y="37"/>
                  </a:cubicBezTo>
                  <a:cubicBezTo>
                    <a:pt x="19" y="42"/>
                    <a:pt x="20" y="47"/>
                    <a:pt x="21" y="52"/>
                  </a:cubicBezTo>
                  <a:cubicBezTo>
                    <a:pt x="21" y="54"/>
                    <a:pt x="21" y="57"/>
                    <a:pt x="21" y="59"/>
                  </a:cubicBezTo>
                  <a:cubicBezTo>
                    <a:pt x="21" y="59"/>
                    <a:pt x="21" y="59"/>
                    <a:pt x="21" y="59"/>
                  </a:cubicBezTo>
                  <a:cubicBezTo>
                    <a:pt x="21" y="60"/>
                    <a:pt x="21" y="60"/>
                    <a:pt x="21" y="60"/>
                  </a:cubicBezTo>
                  <a:cubicBezTo>
                    <a:pt x="21" y="60"/>
                    <a:pt x="21" y="60"/>
                    <a:pt x="21" y="60"/>
                  </a:cubicBezTo>
                  <a:cubicBezTo>
                    <a:pt x="20" y="59"/>
                    <a:pt x="25" y="61"/>
                    <a:pt x="17" y="58"/>
                  </a:cubicBezTo>
                  <a:cubicBezTo>
                    <a:pt x="17" y="58"/>
                    <a:pt x="17" y="58"/>
                    <a:pt x="17" y="58"/>
                  </a:cubicBezTo>
                  <a:cubicBezTo>
                    <a:pt x="18" y="58"/>
                    <a:pt x="18" y="58"/>
                    <a:pt x="18" y="58"/>
                  </a:cubicBezTo>
                  <a:cubicBezTo>
                    <a:pt x="19" y="57"/>
                    <a:pt x="19" y="57"/>
                    <a:pt x="19" y="57"/>
                  </a:cubicBezTo>
                  <a:cubicBezTo>
                    <a:pt x="20" y="56"/>
                    <a:pt x="20" y="56"/>
                    <a:pt x="20" y="56"/>
                  </a:cubicBezTo>
                  <a:cubicBezTo>
                    <a:pt x="21" y="55"/>
                    <a:pt x="22" y="54"/>
                    <a:pt x="23" y="54"/>
                  </a:cubicBezTo>
                  <a:cubicBezTo>
                    <a:pt x="30" y="48"/>
                    <a:pt x="38" y="49"/>
                    <a:pt x="39" y="49"/>
                  </a:cubicBezTo>
                  <a:cubicBezTo>
                    <a:pt x="46" y="51"/>
                    <a:pt x="49" y="55"/>
                    <a:pt x="48" y="56"/>
                  </a:cubicBezTo>
                  <a:cubicBezTo>
                    <a:pt x="47" y="57"/>
                    <a:pt x="43" y="56"/>
                    <a:pt x="38" y="55"/>
                  </a:cubicBezTo>
                  <a:cubicBezTo>
                    <a:pt x="37" y="55"/>
                    <a:pt x="32" y="54"/>
                    <a:pt x="25" y="58"/>
                  </a:cubicBezTo>
                  <a:cubicBezTo>
                    <a:pt x="25" y="59"/>
                    <a:pt x="24" y="59"/>
                    <a:pt x="23" y="60"/>
                  </a:cubicBezTo>
                  <a:cubicBezTo>
                    <a:pt x="22" y="61"/>
                    <a:pt x="22" y="61"/>
                    <a:pt x="22" y="61"/>
                  </a:cubicBezTo>
                  <a:cubicBezTo>
                    <a:pt x="21" y="61"/>
                    <a:pt x="21" y="61"/>
                    <a:pt x="21" y="61"/>
                  </a:cubicBezTo>
                  <a:cubicBezTo>
                    <a:pt x="21" y="61"/>
                    <a:pt x="21" y="61"/>
                    <a:pt x="21" y="61"/>
                  </a:cubicBezTo>
                  <a:cubicBezTo>
                    <a:pt x="21" y="62"/>
                    <a:pt x="21" y="62"/>
                    <a:pt x="21" y="62"/>
                  </a:cubicBezTo>
                  <a:cubicBezTo>
                    <a:pt x="13" y="58"/>
                    <a:pt x="19" y="60"/>
                    <a:pt x="17" y="60"/>
                  </a:cubicBezTo>
                  <a:cubicBezTo>
                    <a:pt x="17" y="60"/>
                    <a:pt x="17" y="60"/>
                    <a:pt x="17" y="60"/>
                  </a:cubicBezTo>
                  <a:cubicBezTo>
                    <a:pt x="17" y="60"/>
                    <a:pt x="17" y="60"/>
                    <a:pt x="17" y="60"/>
                  </a:cubicBezTo>
                  <a:cubicBezTo>
                    <a:pt x="17" y="60"/>
                    <a:pt x="17" y="60"/>
                    <a:pt x="17" y="60"/>
                  </a:cubicBezTo>
                  <a:cubicBezTo>
                    <a:pt x="17" y="57"/>
                    <a:pt x="17" y="55"/>
                    <a:pt x="17" y="52"/>
                  </a:cubicBezTo>
                  <a:cubicBezTo>
                    <a:pt x="16" y="47"/>
                    <a:pt x="16" y="42"/>
                    <a:pt x="15" y="37"/>
                  </a:cubicBezTo>
                  <a:cubicBezTo>
                    <a:pt x="12" y="17"/>
                    <a:pt x="0" y="0"/>
                    <a:pt x="0" y="0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61" name="Freeform 894"/>
            <p:cNvSpPr/>
            <p:nvPr/>
          </p:nvSpPr>
          <p:spPr bwMode="auto">
            <a:xfrm>
              <a:off x="8164254" y="2598683"/>
              <a:ext cx="298525" cy="418159"/>
            </a:xfrm>
            <a:custGeom>
              <a:avLst/>
              <a:gdLst>
                <a:gd name="T0" fmla="*/ 0 w 100"/>
                <a:gd name="T1" fmla="*/ 0 h 140"/>
                <a:gd name="T2" fmla="*/ 30 w 100"/>
                <a:gd name="T3" fmla="*/ 67 h 140"/>
                <a:gd name="T4" fmla="*/ 86 w 100"/>
                <a:gd name="T5" fmla="*/ 126 h 140"/>
                <a:gd name="T6" fmla="*/ 99 w 100"/>
                <a:gd name="T7" fmla="*/ 138 h 140"/>
                <a:gd name="T8" fmla="*/ 82 w 100"/>
                <a:gd name="T9" fmla="*/ 131 h 140"/>
                <a:gd name="T10" fmla="*/ 27 w 100"/>
                <a:gd name="T11" fmla="*/ 69 h 140"/>
                <a:gd name="T12" fmla="*/ 0 w 100"/>
                <a:gd name="T13" fmla="*/ 0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0" h="140">
                  <a:moveTo>
                    <a:pt x="0" y="0"/>
                  </a:moveTo>
                  <a:cubicBezTo>
                    <a:pt x="0" y="0"/>
                    <a:pt x="8" y="37"/>
                    <a:pt x="30" y="67"/>
                  </a:cubicBezTo>
                  <a:cubicBezTo>
                    <a:pt x="51" y="99"/>
                    <a:pt x="81" y="124"/>
                    <a:pt x="86" y="126"/>
                  </a:cubicBezTo>
                  <a:cubicBezTo>
                    <a:pt x="94" y="131"/>
                    <a:pt x="100" y="136"/>
                    <a:pt x="99" y="138"/>
                  </a:cubicBezTo>
                  <a:cubicBezTo>
                    <a:pt x="99" y="140"/>
                    <a:pt x="90" y="137"/>
                    <a:pt x="82" y="131"/>
                  </a:cubicBezTo>
                  <a:cubicBezTo>
                    <a:pt x="77" y="129"/>
                    <a:pt x="46" y="103"/>
                    <a:pt x="27" y="69"/>
                  </a:cubicBezTo>
                  <a:cubicBezTo>
                    <a:pt x="6" y="37"/>
                    <a:pt x="0" y="0"/>
                    <a:pt x="0" y="0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62" name="Freeform 895"/>
            <p:cNvSpPr/>
            <p:nvPr/>
          </p:nvSpPr>
          <p:spPr bwMode="auto">
            <a:xfrm>
              <a:off x="8339791" y="2861430"/>
              <a:ext cx="116279" cy="110689"/>
            </a:xfrm>
            <a:custGeom>
              <a:avLst/>
              <a:gdLst>
                <a:gd name="T0" fmla="*/ 0 w 39"/>
                <a:gd name="T1" fmla="*/ 0 h 37"/>
                <a:gd name="T2" fmla="*/ 15 w 39"/>
                <a:gd name="T3" fmla="*/ 16 h 37"/>
                <a:gd name="T4" fmla="*/ 35 w 39"/>
                <a:gd name="T5" fmla="*/ 30 h 37"/>
                <a:gd name="T6" fmla="*/ 38 w 39"/>
                <a:gd name="T7" fmla="*/ 35 h 37"/>
                <a:gd name="T8" fmla="*/ 32 w 39"/>
                <a:gd name="T9" fmla="*/ 35 h 37"/>
                <a:gd name="T10" fmla="*/ 13 w 39"/>
                <a:gd name="T11" fmla="*/ 18 h 37"/>
                <a:gd name="T12" fmla="*/ 0 w 39"/>
                <a:gd name="T13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9" h="37">
                  <a:moveTo>
                    <a:pt x="0" y="0"/>
                  </a:moveTo>
                  <a:cubicBezTo>
                    <a:pt x="0" y="0"/>
                    <a:pt x="7" y="9"/>
                    <a:pt x="15" y="16"/>
                  </a:cubicBezTo>
                  <a:cubicBezTo>
                    <a:pt x="24" y="24"/>
                    <a:pt x="34" y="29"/>
                    <a:pt x="35" y="30"/>
                  </a:cubicBezTo>
                  <a:cubicBezTo>
                    <a:pt x="38" y="31"/>
                    <a:pt x="39" y="34"/>
                    <a:pt x="38" y="35"/>
                  </a:cubicBezTo>
                  <a:cubicBezTo>
                    <a:pt x="38" y="37"/>
                    <a:pt x="35" y="37"/>
                    <a:pt x="32" y="35"/>
                  </a:cubicBezTo>
                  <a:cubicBezTo>
                    <a:pt x="30" y="34"/>
                    <a:pt x="20" y="27"/>
                    <a:pt x="13" y="18"/>
                  </a:cubicBezTo>
                  <a:cubicBezTo>
                    <a:pt x="5" y="10"/>
                    <a:pt x="0" y="0"/>
                    <a:pt x="0" y="0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63" name="Freeform 896"/>
            <p:cNvSpPr/>
            <p:nvPr/>
          </p:nvSpPr>
          <p:spPr bwMode="auto">
            <a:xfrm>
              <a:off x="8372215" y="2855840"/>
              <a:ext cx="81619" cy="77147"/>
            </a:xfrm>
            <a:custGeom>
              <a:avLst/>
              <a:gdLst>
                <a:gd name="T0" fmla="*/ 1 w 27"/>
                <a:gd name="T1" fmla="*/ 0 h 26"/>
                <a:gd name="T2" fmla="*/ 25 w 27"/>
                <a:gd name="T3" fmla="*/ 19 h 26"/>
                <a:gd name="T4" fmla="*/ 25 w 27"/>
                <a:gd name="T5" fmla="*/ 24 h 26"/>
                <a:gd name="T6" fmla="*/ 21 w 27"/>
                <a:gd name="T7" fmla="*/ 24 h 26"/>
                <a:gd name="T8" fmla="*/ 1 w 27"/>
                <a:gd name="T9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" h="26">
                  <a:moveTo>
                    <a:pt x="1" y="0"/>
                  </a:moveTo>
                  <a:cubicBezTo>
                    <a:pt x="1" y="1"/>
                    <a:pt x="22" y="20"/>
                    <a:pt x="25" y="19"/>
                  </a:cubicBezTo>
                  <a:cubicBezTo>
                    <a:pt x="26" y="21"/>
                    <a:pt x="27" y="23"/>
                    <a:pt x="25" y="24"/>
                  </a:cubicBezTo>
                  <a:cubicBezTo>
                    <a:pt x="25" y="25"/>
                    <a:pt x="23" y="26"/>
                    <a:pt x="21" y="24"/>
                  </a:cubicBezTo>
                  <a:cubicBezTo>
                    <a:pt x="18" y="24"/>
                    <a:pt x="0" y="0"/>
                    <a:pt x="1" y="0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64" name="Freeform 897"/>
            <p:cNvSpPr/>
            <p:nvPr/>
          </p:nvSpPr>
          <p:spPr bwMode="auto">
            <a:xfrm>
              <a:off x="8465015" y="2864784"/>
              <a:ext cx="262747" cy="278400"/>
            </a:xfrm>
            <a:custGeom>
              <a:avLst/>
              <a:gdLst>
                <a:gd name="T0" fmla="*/ 29 w 88"/>
                <a:gd name="T1" fmla="*/ 20 h 93"/>
                <a:gd name="T2" fmla="*/ 24 w 88"/>
                <a:gd name="T3" fmla="*/ 26 h 93"/>
                <a:gd name="T4" fmla="*/ 34 w 88"/>
                <a:gd name="T5" fmla="*/ 43 h 93"/>
                <a:gd name="T6" fmla="*/ 51 w 88"/>
                <a:gd name="T7" fmla="*/ 24 h 93"/>
                <a:gd name="T8" fmla="*/ 24 w 88"/>
                <a:gd name="T9" fmla="*/ 9 h 93"/>
                <a:gd name="T10" fmla="*/ 9 w 88"/>
                <a:gd name="T11" fmla="*/ 37 h 93"/>
                <a:gd name="T12" fmla="*/ 30 w 88"/>
                <a:gd name="T13" fmla="*/ 59 h 93"/>
                <a:gd name="T14" fmla="*/ 67 w 88"/>
                <a:gd name="T15" fmla="*/ 72 h 93"/>
                <a:gd name="T16" fmla="*/ 85 w 88"/>
                <a:gd name="T17" fmla="*/ 91 h 93"/>
                <a:gd name="T18" fmla="*/ 63 w 88"/>
                <a:gd name="T19" fmla="*/ 81 h 93"/>
                <a:gd name="T20" fmla="*/ 26 w 88"/>
                <a:gd name="T21" fmla="*/ 66 h 93"/>
                <a:gd name="T22" fmla="*/ 3 w 88"/>
                <a:gd name="T23" fmla="*/ 39 h 93"/>
                <a:gd name="T24" fmla="*/ 22 w 88"/>
                <a:gd name="T25" fmla="*/ 5 h 93"/>
                <a:gd name="T26" fmla="*/ 54 w 88"/>
                <a:gd name="T27" fmla="*/ 23 h 93"/>
                <a:gd name="T28" fmla="*/ 33 w 88"/>
                <a:gd name="T29" fmla="*/ 44 h 93"/>
                <a:gd name="T30" fmla="*/ 23 w 88"/>
                <a:gd name="T31" fmla="*/ 26 h 93"/>
                <a:gd name="T32" fmla="*/ 29 w 88"/>
                <a:gd name="T33" fmla="*/ 20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8" h="93">
                  <a:moveTo>
                    <a:pt x="29" y="20"/>
                  </a:moveTo>
                  <a:cubicBezTo>
                    <a:pt x="30" y="20"/>
                    <a:pt x="26" y="21"/>
                    <a:pt x="24" y="26"/>
                  </a:cubicBezTo>
                  <a:cubicBezTo>
                    <a:pt x="21" y="31"/>
                    <a:pt x="24" y="41"/>
                    <a:pt x="34" y="43"/>
                  </a:cubicBezTo>
                  <a:cubicBezTo>
                    <a:pt x="43" y="45"/>
                    <a:pt x="54" y="35"/>
                    <a:pt x="51" y="24"/>
                  </a:cubicBezTo>
                  <a:cubicBezTo>
                    <a:pt x="49" y="12"/>
                    <a:pt x="35" y="5"/>
                    <a:pt x="24" y="9"/>
                  </a:cubicBezTo>
                  <a:cubicBezTo>
                    <a:pt x="13" y="14"/>
                    <a:pt x="6" y="27"/>
                    <a:pt x="9" y="37"/>
                  </a:cubicBezTo>
                  <a:cubicBezTo>
                    <a:pt x="11" y="48"/>
                    <a:pt x="21" y="55"/>
                    <a:pt x="30" y="59"/>
                  </a:cubicBezTo>
                  <a:cubicBezTo>
                    <a:pt x="48" y="66"/>
                    <a:pt x="64" y="70"/>
                    <a:pt x="67" y="72"/>
                  </a:cubicBezTo>
                  <a:cubicBezTo>
                    <a:pt x="81" y="78"/>
                    <a:pt x="88" y="90"/>
                    <a:pt x="85" y="91"/>
                  </a:cubicBezTo>
                  <a:cubicBezTo>
                    <a:pt x="83" y="93"/>
                    <a:pt x="75" y="86"/>
                    <a:pt x="63" y="81"/>
                  </a:cubicBezTo>
                  <a:cubicBezTo>
                    <a:pt x="60" y="79"/>
                    <a:pt x="46" y="75"/>
                    <a:pt x="26" y="66"/>
                  </a:cubicBezTo>
                  <a:cubicBezTo>
                    <a:pt x="17" y="62"/>
                    <a:pt x="5" y="53"/>
                    <a:pt x="3" y="39"/>
                  </a:cubicBezTo>
                  <a:cubicBezTo>
                    <a:pt x="0" y="25"/>
                    <a:pt x="9" y="10"/>
                    <a:pt x="22" y="5"/>
                  </a:cubicBezTo>
                  <a:cubicBezTo>
                    <a:pt x="36" y="0"/>
                    <a:pt x="52" y="10"/>
                    <a:pt x="54" y="23"/>
                  </a:cubicBezTo>
                  <a:cubicBezTo>
                    <a:pt x="56" y="37"/>
                    <a:pt x="43" y="47"/>
                    <a:pt x="33" y="44"/>
                  </a:cubicBezTo>
                  <a:cubicBezTo>
                    <a:pt x="23" y="42"/>
                    <a:pt x="20" y="31"/>
                    <a:pt x="23" y="26"/>
                  </a:cubicBezTo>
                  <a:cubicBezTo>
                    <a:pt x="26" y="21"/>
                    <a:pt x="30" y="20"/>
                    <a:pt x="29" y="20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65" name="Freeform 898"/>
            <p:cNvSpPr/>
            <p:nvPr/>
          </p:nvSpPr>
          <p:spPr bwMode="auto">
            <a:xfrm>
              <a:off x="6776728" y="708024"/>
              <a:ext cx="1049869" cy="1085647"/>
            </a:xfrm>
            <a:custGeom>
              <a:avLst/>
              <a:gdLst>
                <a:gd name="T0" fmla="*/ 181 w 352"/>
                <a:gd name="T1" fmla="*/ 117 h 363"/>
                <a:gd name="T2" fmla="*/ 255 w 352"/>
                <a:gd name="T3" fmla="*/ 241 h 363"/>
                <a:gd name="T4" fmla="*/ 287 w 352"/>
                <a:gd name="T5" fmla="*/ 307 h 363"/>
                <a:gd name="T6" fmla="*/ 351 w 352"/>
                <a:gd name="T7" fmla="*/ 363 h 363"/>
                <a:gd name="T8" fmla="*/ 300 w 352"/>
                <a:gd name="T9" fmla="*/ 321 h 363"/>
                <a:gd name="T10" fmla="*/ 239 w 352"/>
                <a:gd name="T11" fmla="*/ 184 h 363"/>
                <a:gd name="T12" fmla="*/ 199 w 352"/>
                <a:gd name="T13" fmla="*/ 122 h 363"/>
                <a:gd name="T14" fmla="*/ 145 w 352"/>
                <a:gd name="T15" fmla="*/ 70 h 363"/>
                <a:gd name="T16" fmla="*/ 1 w 352"/>
                <a:gd name="T17" fmla="*/ 0 h 363"/>
                <a:gd name="T18" fmla="*/ 181 w 352"/>
                <a:gd name="T19" fmla="*/ 117 h 3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52" h="363">
                  <a:moveTo>
                    <a:pt x="181" y="117"/>
                  </a:moveTo>
                  <a:cubicBezTo>
                    <a:pt x="211" y="150"/>
                    <a:pt x="236" y="198"/>
                    <a:pt x="255" y="241"/>
                  </a:cubicBezTo>
                  <a:cubicBezTo>
                    <a:pt x="266" y="262"/>
                    <a:pt x="274" y="285"/>
                    <a:pt x="287" y="307"/>
                  </a:cubicBezTo>
                  <a:cubicBezTo>
                    <a:pt x="300" y="329"/>
                    <a:pt x="319" y="354"/>
                    <a:pt x="351" y="363"/>
                  </a:cubicBezTo>
                  <a:cubicBezTo>
                    <a:pt x="352" y="363"/>
                    <a:pt x="322" y="356"/>
                    <a:pt x="300" y="321"/>
                  </a:cubicBezTo>
                  <a:cubicBezTo>
                    <a:pt x="278" y="287"/>
                    <a:pt x="265" y="233"/>
                    <a:pt x="239" y="184"/>
                  </a:cubicBezTo>
                  <a:cubicBezTo>
                    <a:pt x="229" y="163"/>
                    <a:pt x="216" y="142"/>
                    <a:pt x="199" y="122"/>
                  </a:cubicBezTo>
                  <a:cubicBezTo>
                    <a:pt x="183" y="102"/>
                    <a:pt x="164" y="85"/>
                    <a:pt x="145" y="70"/>
                  </a:cubicBezTo>
                  <a:cubicBezTo>
                    <a:pt x="106" y="43"/>
                    <a:pt x="64" y="20"/>
                    <a:pt x="1" y="0"/>
                  </a:cubicBezTo>
                  <a:cubicBezTo>
                    <a:pt x="0" y="0"/>
                    <a:pt x="109" y="34"/>
                    <a:pt x="181" y="117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66" name="Freeform 899"/>
            <p:cNvSpPr/>
            <p:nvPr/>
          </p:nvSpPr>
          <p:spPr bwMode="auto">
            <a:xfrm>
              <a:off x="6848284" y="1081460"/>
              <a:ext cx="683142" cy="401388"/>
            </a:xfrm>
            <a:custGeom>
              <a:avLst/>
              <a:gdLst>
                <a:gd name="T0" fmla="*/ 39 w 229"/>
                <a:gd name="T1" fmla="*/ 60 h 134"/>
                <a:gd name="T2" fmla="*/ 48 w 229"/>
                <a:gd name="T3" fmla="*/ 44 h 134"/>
                <a:gd name="T4" fmla="*/ 90 w 229"/>
                <a:gd name="T5" fmla="*/ 59 h 134"/>
                <a:gd name="T6" fmla="*/ 53 w 229"/>
                <a:gd name="T7" fmla="*/ 108 h 134"/>
                <a:gd name="T8" fmla="*/ 7 w 229"/>
                <a:gd name="T9" fmla="*/ 49 h 134"/>
                <a:gd name="T10" fmla="*/ 71 w 229"/>
                <a:gd name="T11" fmla="*/ 0 h 134"/>
                <a:gd name="T12" fmla="*/ 145 w 229"/>
                <a:gd name="T13" fmla="*/ 20 h 134"/>
                <a:gd name="T14" fmla="*/ 206 w 229"/>
                <a:gd name="T15" fmla="*/ 81 h 134"/>
                <a:gd name="T16" fmla="*/ 227 w 229"/>
                <a:gd name="T17" fmla="*/ 133 h 134"/>
                <a:gd name="T18" fmla="*/ 199 w 229"/>
                <a:gd name="T19" fmla="*/ 86 h 134"/>
                <a:gd name="T20" fmla="*/ 141 w 229"/>
                <a:gd name="T21" fmla="*/ 26 h 134"/>
                <a:gd name="T22" fmla="*/ 72 w 229"/>
                <a:gd name="T23" fmla="*/ 6 h 134"/>
                <a:gd name="T24" fmla="*/ 12 w 229"/>
                <a:gd name="T25" fmla="*/ 50 h 134"/>
                <a:gd name="T26" fmla="*/ 53 w 229"/>
                <a:gd name="T27" fmla="*/ 106 h 134"/>
                <a:gd name="T28" fmla="*/ 89 w 229"/>
                <a:gd name="T29" fmla="*/ 59 h 134"/>
                <a:gd name="T30" fmla="*/ 49 w 229"/>
                <a:gd name="T31" fmla="*/ 45 h 134"/>
                <a:gd name="T32" fmla="*/ 39 w 229"/>
                <a:gd name="T33" fmla="*/ 60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29" h="134">
                  <a:moveTo>
                    <a:pt x="39" y="60"/>
                  </a:moveTo>
                  <a:cubicBezTo>
                    <a:pt x="39" y="61"/>
                    <a:pt x="39" y="52"/>
                    <a:pt x="48" y="44"/>
                  </a:cubicBezTo>
                  <a:cubicBezTo>
                    <a:pt x="57" y="36"/>
                    <a:pt x="81" y="38"/>
                    <a:pt x="90" y="59"/>
                  </a:cubicBezTo>
                  <a:cubicBezTo>
                    <a:pt x="100" y="78"/>
                    <a:pt x="82" y="109"/>
                    <a:pt x="53" y="108"/>
                  </a:cubicBezTo>
                  <a:cubicBezTo>
                    <a:pt x="26" y="109"/>
                    <a:pt x="0" y="79"/>
                    <a:pt x="7" y="49"/>
                  </a:cubicBezTo>
                  <a:cubicBezTo>
                    <a:pt x="12" y="19"/>
                    <a:pt x="44" y="0"/>
                    <a:pt x="71" y="0"/>
                  </a:cubicBezTo>
                  <a:cubicBezTo>
                    <a:pt x="99" y="0"/>
                    <a:pt x="125" y="8"/>
                    <a:pt x="145" y="20"/>
                  </a:cubicBezTo>
                  <a:cubicBezTo>
                    <a:pt x="185" y="44"/>
                    <a:pt x="202" y="75"/>
                    <a:pt x="206" y="81"/>
                  </a:cubicBezTo>
                  <a:cubicBezTo>
                    <a:pt x="223" y="108"/>
                    <a:pt x="229" y="132"/>
                    <a:pt x="227" y="133"/>
                  </a:cubicBezTo>
                  <a:cubicBezTo>
                    <a:pt x="224" y="134"/>
                    <a:pt x="215" y="111"/>
                    <a:pt x="199" y="86"/>
                  </a:cubicBezTo>
                  <a:cubicBezTo>
                    <a:pt x="195" y="80"/>
                    <a:pt x="179" y="50"/>
                    <a:pt x="141" y="26"/>
                  </a:cubicBezTo>
                  <a:cubicBezTo>
                    <a:pt x="123" y="15"/>
                    <a:pt x="98" y="6"/>
                    <a:pt x="72" y="6"/>
                  </a:cubicBezTo>
                  <a:cubicBezTo>
                    <a:pt x="46" y="6"/>
                    <a:pt x="17" y="22"/>
                    <a:pt x="12" y="50"/>
                  </a:cubicBezTo>
                  <a:cubicBezTo>
                    <a:pt x="5" y="77"/>
                    <a:pt x="27" y="105"/>
                    <a:pt x="53" y="106"/>
                  </a:cubicBezTo>
                  <a:cubicBezTo>
                    <a:pt x="80" y="107"/>
                    <a:pt x="98" y="78"/>
                    <a:pt x="89" y="59"/>
                  </a:cubicBezTo>
                  <a:cubicBezTo>
                    <a:pt x="81" y="40"/>
                    <a:pt x="58" y="37"/>
                    <a:pt x="49" y="45"/>
                  </a:cubicBezTo>
                  <a:cubicBezTo>
                    <a:pt x="39" y="52"/>
                    <a:pt x="39" y="61"/>
                    <a:pt x="39" y="60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67" name="Freeform 900"/>
            <p:cNvSpPr/>
            <p:nvPr/>
          </p:nvSpPr>
          <p:spPr bwMode="auto">
            <a:xfrm>
              <a:off x="6242289" y="681191"/>
              <a:ext cx="1097946" cy="466236"/>
            </a:xfrm>
            <a:custGeom>
              <a:avLst/>
              <a:gdLst>
                <a:gd name="T0" fmla="*/ 0 w 368"/>
                <a:gd name="T1" fmla="*/ 2 h 156"/>
                <a:gd name="T2" fmla="*/ 54 w 368"/>
                <a:gd name="T3" fmla="*/ 2 h 156"/>
                <a:gd name="T4" fmla="*/ 171 w 368"/>
                <a:gd name="T5" fmla="*/ 29 h 156"/>
                <a:gd name="T6" fmla="*/ 284 w 368"/>
                <a:gd name="T7" fmla="*/ 81 h 156"/>
                <a:gd name="T8" fmla="*/ 339 w 368"/>
                <a:gd name="T9" fmla="*/ 121 h 156"/>
                <a:gd name="T10" fmla="*/ 367 w 368"/>
                <a:gd name="T11" fmla="*/ 155 h 156"/>
                <a:gd name="T12" fmla="*/ 334 w 368"/>
                <a:gd name="T13" fmla="*/ 126 h 156"/>
                <a:gd name="T14" fmla="*/ 281 w 368"/>
                <a:gd name="T15" fmla="*/ 86 h 156"/>
                <a:gd name="T16" fmla="*/ 170 w 368"/>
                <a:gd name="T17" fmla="*/ 32 h 156"/>
                <a:gd name="T18" fmla="*/ 54 w 368"/>
                <a:gd name="T19" fmla="*/ 4 h 156"/>
                <a:gd name="T20" fmla="*/ 0 w 368"/>
                <a:gd name="T21" fmla="*/ 2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68" h="156">
                  <a:moveTo>
                    <a:pt x="0" y="2"/>
                  </a:moveTo>
                  <a:cubicBezTo>
                    <a:pt x="0" y="2"/>
                    <a:pt x="22" y="0"/>
                    <a:pt x="54" y="2"/>
                  </a:cubicBezTo>
                  <a:cubicBezTo>
                    <a:pt x="86" y="5"/>
                    <a:pt x="129" y="14"/>
                    <a:pt x="171" y="29"/>
                  </a:cubicBezTo>
                  <a:cubicBezTo>
                    <a:pt x="213" y="43"/>
                    <a:pt x="254" y="63"/>
                    <a:pt x="284" y="81"/>
                  </a:cubicBezTo>
                  <a:cubicBezTo>
                    <a:pt x="314" y="100"/>
                    <a:pt x="334" y="117"/>
                    <a:pt x="339" y="121"/>
                  </a:cubicBezTo>
                  <a:cubicBezTo>
                    <a:pt x="357" y="137"/>
                    <a:pt x="368" y="154"/>
                    <a:pt x="367" y="155"/>
                  </a:cubicBezTo>
                  <a:cubicBezTo>
                    <a:pt x="365" y="156"/>
                    <a:pt x="352" y="142"/>
                    <a:pt x="334" y="126"/>
                  </a:cubicBezTo>
                  <a:cubicBezTo>
                    <a:pt x="330" y="123"/>
                    <a:pt x="311" y="105"/>
                    <a:pt x="281" y="86"/>
                  </a:cubicBezTo>
                  <a:cubicBezTo>
                    <a:pt x="251" y="67"/>
                    <a:pt x="211" y="47"/>
                    <a:pt x="170" y="32"/>
                  </a:cubicBezTo>
                  <a:cubicBezTo>
                    <a:pt x="129" y="17"/>
                    <a:pt x="86" y="7"/>
                    <a:pt x="54" y="4"/>
                  </a:cubicBezTo>
                  <a:cubicBezTo>
                    <a:pt x="22" y="0"/>
                    <a:pt x="0" y="2"/>
                    <a:pt x="0" y="2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68" name="Freeform 901"/>
            <p:cNvSpPr/>
            <p:nvPr/>
          </p:nvSpPr>
          <p:spPr bwMode="auto">
            <a:xfrm>
              <a:off x="6723060" y="836603"/>
              <a:ext cx="459527" cy="239267"/>
            </a:xfrm>
            <a:custGeom>
              <a:avLst/>
              <a:gdLst>
                <a:gd name="T0" fmla="*/ 0 w 154"/>
                <a:gd name="T1" fmla="*/ 0 h 80"/>
                <a:gd name="T2" fmla="*/ 71 w 154"/>
                <a:gd name="T3" fmla="*/ 21 h 80"/>
                <a:gd name="T4" fmla="*/ 141 w 154"/>
                <a:gd name="T5" fmla="*/ 64 h 80"/>
                <a:gd name="T6" fmla="*/ 153 w 154"/>
                <a:gd name="T7" fmla="*/ 78 h 80"/>
                <a:gd name="T8" fmla="*/ 137 w 154"/>
                <a:gd name="T9" fmla="*/ 68 h 80"/>
                <a:gd name="T10" fmla="*/ 70 w 154"/>
                <a:gd name="T11" fmla="*/ 24 h 80"/>
                <a:gd name="T12" fmla="*/ 0 w 154"/>
                <a:gd name="T13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4" h="80">
                  <a:moveTo>
                    <a:pt x="0" y="0"/>
                  </a:moveTo>
                  <a:cubicBezTo>
                    <a:pt x="0" y="0"/>
                    <a:pt x="36" y="6"/>
                    <a:pt x="71" y="21"/>
                  </a:cubicBezTo>
                  <a:cubicBezTo>
                    <a:pt x="106" y="36"/>
                    <a:pt x="137" y="60"/>
                    <a:pt x="141" y="64"/>
                  </a:cubicBezTo>
                  <a:cubicBezTo>
                    <a:pt x="149" y="70"/>
                    <a:pt x="154" y="77"/>
                    <a:pt x="153" y="78"/>
                  </a:cubicBezTo>
                  <a:cubicBezTo>
                    <a:pt x="151" y="80"/>
                    <a:pt x="145" y="75"/>
                    <a:pt x="137" y="68"/>
                  </a:cubicBezTo>
                  <a:cubicBezTo>
                    <a:pt x="134" y="65"/>
                    <a:pt x="104" y="40"/>
                    <a:pt x="70" y="24"/>
                  </a:cubicBezTo>
                  <a:cubicBezTo>
                    <a:pt x="36" y="7"/>
                    <a:pt x="0" y="0"/>
                    <a:pt x="0" y="0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69" name="Freeform 902"/>
            <p:cNvSpPr/>
            <p:nvPr/>
          </p:nvSpPr>
          <p:spPr bwMode="auto">
            <a:xfrm>
              <a:off x="6853874" y="920458"/>
              <a:ext cx="221378" cy="125224"/>
            </a:xfrm>
            <a:custGeom>
              <a:avLst/>
              <a:gdLst>
                <a:gd name="T0" fmla="*/ 0 w 74"/>
                <a:gd name="T1" fmla="*/ 0 h 42"/>
                <a:gd name="T2" fmla="*/ 34 w 74"/>
                <a:gd name="T3" fmla="*/ 13 h 42"/>
                <a:gd name="T4" fmla="*/ 68 w 74"/>
                <a:gd name="T5" fmla="*/ 33 h 42"/>
                <a:gd name="T6" fmla="*/ 73 w 74"/>
                <a:gd name="T7" fmla="*/ 41 h 42"/>
                <a:gd name="T8" fmla="*/ 64 w 74"/>
                <a:gd name="T9" fmla="*/ 38 h 42"/>
                <a:gd name="T10" fmla="*/ 32 w 74"/>
                <a:gd name="T11" fmla="*/ 16 h 42"/>
                <a:gd name="T12" fmla="*/ 0 w 74"/>
                <a:gd name="T13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4" h="42">
                  <a:moveTo>
                    <a:pt x="0" y="0"/>
                  </a:moveTo>
                  <a:cubicBezTo>
                    <a:pt x="0" y="0"/>
                    <a:pt x="17" y="5"/>
                    <a:pt x="34" y="13"/>
                  </a:cubicBezTo>
                  <a:cubicBezTo>
                    <a:pt x="50" y="21"/>
                    <a:pt x="66" y="32"/>
                    <a:pt x="68" y="33"/>
                  </a:cubicBezTo>
                  <a:cubicBezTo>
                    <a:pt x="72" y="36"/>
                    <a:pt x="74" y="40"/>
                    <a:pt x="73" y="41"/>
                  </a:cubicBezTo>
                  <a:cubicBezTo>
                    <a:pt x="72" y="42"/>
                    <a:pt x="68" y="41"/>
                    <a:pt x="64" y="38"/>
                  </a:cubicBezTo>
                  <a:cubicBezTo>
                    <a:pt x="63" y="37"/>
                    <a:pt x="48" y="25"/>
                    <a:pt x="32" y="16"/>
                  </a:cubicBezTo>
                  <a:cubicBezTo>
                    <a:pt x="17" y="7"/>
                    <a:pt x="0" y="0"/>
                    <a:pt x="0" y="0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70" name="Freeform 903"/>
            <p:cNvSpPr/>
            <p:nvPr/>
          </p:nvSpPr>
          <p:spPr bwMode="auto">
            <a:xfrm>
              <a:off x="6853874" y="968535"/>
              <a:ext cx="164356" cy="92800"/>
            </a:xfrm>
            <a:custGeom>
              <a:avLst/>
              <a:gdLst>
                <a:gd name="T0" fmla="*/ 0 w 55"/>
                <a:gd name="T1" fmla="*/ 0 h 31"/>
                <a:gd name="T2" fmla="*/ 25 w 55"/>
                <a:gd name="T3" fmla="*/ 9 h 31"/>
                <a:gd name="T4" fmla="*/ 50 w 55"/>
                <a:gd name="T5" fmla="*/ 24 h 31"/>
                <a:gd name="T6" fmla="*/ 54 w 55"/>
                <a:gd name="T7" fmla="*/ 30 h 31"/>
                <a:gd name="T8" fmla="*/ 48 w 55"/>
                <a:gd name="T9" fmla="*/ 28 h 31"/>
                <a:gd name="T10" fmla="*/ 24 w 55"/>
                <a:gd name="T11" fmla="*/ 11 h 31"/>
                <a:gd name="T12" fmla="*/ 0 w 55"/>
                <a:gd name="T13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5" h="31">
                  <a:moveTo>
                    <a:pt x="0" y="0"/>
                  </a:moveTo>
                  <a:cubicBezTo>
                    <a:pt x="0" y="0"/>
                    <a:pt x="13" y="4"/>
                    <a:pt x="25" y="9"/>
                  </a:cubicBezTo>
                  <a:cubicBezTo>
                    <a:pt x="37" y="15"/>
                    <a:pt x="49" y="23"/>
                    <a:pt x="50" y="24"/>
                  </a:cubicBezTo>
                  <a:cubicBezTo>
                    <a:pt x="53" y="27"/>
                    <a:pt x="55" y="29"/>
                    <a:pt x="54" y="30"/>
                  </a:cubicBezTo>
                  <a:cubicBezTo>
                    <a:pt x="54" y="31"/>
                    <a:pt x="51" y="30"/>
                    <a:pt x="48" y="28"/>
                  </a:cubicBezTo>
                  <a:cubicBezTo>
                    <a:pt x="46" y="27"/>
                    <a:pt x="36" y="18"/>
                    <a:pt x="24" y="11"/>
                  </a:cubicBezTo>
                  <a:cubicBezTo>
                    <a:pt x="12" y="4"/>
                    <a:pt x="0" y="0"/>
                    <a:pt x="0" y="0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71" name="Freeform 904"/>
            <p:cNvSpPr/>
            <p:nvPr/>
          </p:nvSpPr>
          <p:spPr bwMode="auto">
            <a:xfrm>
              <a:off x="6869527" y="1013258"/>
              <a:ext cx="107335" cy="59258"/>
            </a:xfrm>
            <a:custGeom>
              <a:avLst/>
              <a:gdLst>
                <a:gd name="T0" fmla="*/ 0 w 36"/>
                <a:gd name="T1" fmla="*/ 0 h 20"/>
                <a:gd name="T2" fmla="*/ 16 w 36"/>
                <a:gd name="T3" fmla="*/ 6 h 20"/>
                <a:gd name="T4" fmla="*/ 32 w 36"/>
                <a:gd name="T5" fmla="*/ 16 h 20"/>
                <a:gd name="T6" fmla="*/ 35 w 36"/>
                <a:gd name="T7" fmla="*/ 20 h 20"/>
                <a:gd name="T8" fmla="*/ 31 w 36"/>
                <a:gd name="T9" fmla="*/ 18 h 20"/>
                <a:gd name="T10" fmla="*/ 15 w 36"/>
                <a:gd name="T11" fmla="*/ 8 h 20"/>
                <a:gd name="T12" fmla="*/ 0 w 36"/>
                <a:gd name="T13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6" h="20">
                  <a:moveTo>
                    <a:pt x="0" y="0"/>
                  </a:moveTo>
                  <a:cubicBezTo>
                    <a:pt x="0" y="0"/>
                    <a:pt x="8" y="2"/>
                    <a:pt x="16" y="6"/>
                  </a:cubicBezTo>
                  <a:cubicBezTo>
                    <a:pt x="24" y="10"/>
                    <a:pt x="32" y="15"/>
                    <a:pt x="32" y="16"/>
                  </a:cubicBezTo>
                  <a:cubicBezTo>
                    <a:pt x="34" y="17"/>
                    <a:pt x="36" y="19"/>
                    <a:pt x="35" y="20"/>
                  </a:cubicBezTo>
                  <a:cubicBezTo>
                    <a:pt x="34" y="20"/>
                    <a:pt x="33" y="20"/>
                    <a:pt x="31" y="18"/>
                  </a:cubicBezTo>
                  <a:cubicBezTo>
                    <a:pt x="30" y="17"/>
                    <a:pt x="23" y="12"/>
                    <a:pt x="15" y="8"/>
                  </a:cubicBezTo>
                  <a:cubicBezTo>
                    <a:pt x="8" y="3"/>
                    <a:pt x="0" y="0"/>
                    <a:pt x="0" y="0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72" name="Freeform 905"/>
            <p:cNvSpPr/>
            <p:nvPr/>
          </p:nvSpPr>
          <p:spPr bwMode="auto">
            <a:xfrm>
              <a:off x="7298867" y="1509682"/>
              <a:ext cx="468472" cy="301879"/>
            </a:xfrm>
            <a:custGeom>
              <a:avLst/>
              <a:gdLst>
                <a:gd name="T0" fmla="*/ 26 w 157"/>
                <a:gd name="T1" fmla="*/ 49 h 101"/>
                <a:gd name="T2" fmla="*/ 32 w 157"/>
                <a:gd name="T3" fmla="*/ 37 h 101"/>
                <a:gd name="T4" fmla="*/ 63 w 157"/>
                <a:gd name="T5" fmla="*/ 44 h 101"/>
                <a:gd name="T6" fmla="*/ 41 w 157"/>
                <a:gd name="T7" fmla="*/ 83 h 101"/>
                <a:gd name="T8" fmla="*/ 2 w 157"/>
                <a:gd name="T9" fmla="*/ 45 h 101"/>
                <a:gd name="T10" fmla="*/ 41 w 157"/>
                <a:gd name="T11" fmla="*/ 2 h 101"/>
                <a:gd name="T12" fmla="*/ 91 w 157"/>
                <a:gd name="T13" fmla="*/ 25 h 101"/>
                <a:gd name="T14" fmla="*/ 129 w 157"/>
                <a:gd name="T15" fmla="*/ 73 h 101"/>
                <a:gd name="T16" fmla="*/ 156 w 157"/>
                <a:gd name="T17" fmla="*/ 98 h 101"/>
                <a:gd name="T18" fmla="*/ 122 w 157"/>
                <a:gd name="T19" fmla="*/ 79 h 101"/>
                <a:gd name="T20" fmla="*/ 85 w 157"/>
                <a:gd name="T21" fmla="*/ 30 h 101"/>
                <a:gd name="T22" fmla="*/ 42 w 157"/>
                <a:gd name="T23" fmla="*/ 9 h 101"/>
                <a:gd name="T24" fmla="*/ 6 w 157"/>
                <a:gd name="T25" fmla="*/ 45 h 101"/>
                <a:gd name="T26" fmla="*/ 41 w 157"/>
                <a:gd name="T27" fmla="*/ 80 h 101"/>
                <a:gd name="T28" fmla="*/ 62 w 157"/>
                <a:gd name="T29" fmla="*/ 44 h 101"/>
                <a:gd name="T30" fmla="*/ 32 w 157"/>
                <a:gd name="T31" fmla="*/ 37 h 101"/>
                <a:gd name="T32" fmla="*/ 26 w 157"/>
                <a:gd name="T33" fmla="*/ 49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57" h="101">
                  <a:moveTo>
                    <a:pt x="26" y="49"/>
                  </a:moveTo>
                  <a:cubicBezTo>
                    <a:pt x="26" y="49"/>
                    <a:pt x="25" y="43"/>
                    <a:pt x="32" y="37"/>
                  </a:cubicBezTo>
                  <a:cubicBezTo>
                    <a:pt x="38" y="30"/>
                    <a:pt x="55" y="30"/>
                    <a:pt x="63" y="44"/>
                  </a:cubicBezTo>
                  <a:cubicBezTo>
                    <a:pt x="72" y="57"/>
                    <a:pt x="61" y="80"/>
                    <a:pt x="41" y="83"/>
                  </a:cubicBezTo>
                  <a:cubicBezTo>
                    <a:pt x="21" y="85"/>
                    <a:pt x="0" y="67"/>
                    <a:pt x="2" y="45"/>
                  </a:cubicBezTo>
                  <a:cubicBezTo>
                    <a:pt x="2" y="24"/>
                    <a:pt x="20" y="5"/>
                    <a:pt x="41" y="2"/>
                  </a:cubicBezTo>
                  <a:cubicBezTo>
                    <a:pt x="63" y="0"/>
                    <a:pt x="80" y="13"/>
                    <a:pt x="91" y="25"/>
                  </a:cubicBezTo>
                  <a:cubicBezTo>
                    <a:pt x="112" y="50"/>
                    <a:pt x="124" y="69"/>
                    <a:pt x="129" y="73"/>
                  </a:cubicBezTo>
                  <a:cubicBezTo>
                    <a:pt x="142" y="89"/>
                    <a:pt x="157" y="96"/>
                    <a:pt x="156" y="98"/>
                  </a:cubicBezTo>
                  <a:cubicBezTo>
                    <a:pt x="156" y="101"/>
                    <a:pt x="136" y="96"/>
                    <a:pt x="122" y="79"/>
                  </a:cubicBezTo>
                  <a:cubicBezTo>
                    <a:pt x="117" y="75"/>
                    <a:pt x="104" y="54"/>
                    <a:pt x="85" y="30"/>
                  </a:cubicBezTo>
                  <a:cubicBezTo>
                    <a:pt x="75" y="19"/>
                    <a:pt x="60" y="7"/>
                    <a:pt x="42" y="9"/>
                  </a:cubicBezTo>
                  <a:cubicBezTo>
                    <a:pt x="24" y="10"/>
                    <a:pt x="8" y="26"/>
                    <a:pt x="6" y="45"/>
                  </a:cubicBezTo>
                  <a:cubicBezTo>
                    <a:pt x="4" y="65"/>
                    <a:pt x="23" y="82"/>
                    <a:pt x="41" y="80"/>
                  </a:cubicBezTo>
                  <a:cubicBezTo>
                    <a:pt x="59" y="78"/>
                    <a:pt x="69" y="57"/>
                    <a:pt x="62" y="44"/>
                  </a:cubicBezTo>
                  <a:cubicBezTo>
                    <a:pt x="54" y="31"/>
                    <a:pt x="38" y="31"/>
                    <a:pt x="32" y="37"/>
                  </a:cubicBezTo>
                  <a:cubicBezTo>
                    <a:pt x="26" y="43"/>
                    <a:pt x="26" y="49"/>
                    <a:pt x="26" y="49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73" name="Freeform 906"/>
            <p:cNvSpPr/>
            <p:nvPr/>
          </p:nvSpPr>
          <p:spPr bwMode="auto">
            <a:xfrm>
              <a:off x="6513981" y="795234"/>
              <a:ext cx="420395" cy="505368"/>
            </a:xfrm>
            <a:custGeom>
              <a:avLst/>
              <a:gdLst>
                <a:gd name="T0" fmla="*/ 0 w 141"/>
                <a:gd name="T1" fmla="*/ 1 h 169"/>
                <a:gd name="T2" fmla="*/ 83 w 141"/>
                <a:gd name="T3" fmla="*/ 70 h 169"/>
                <a:gd name="T4" fmla="*/ 121 w 141"/>
                <a:gd name="T5" fmla="*/ 86 h 169"/>
                <a:gd name="T6" fmla="*/ 139 w 141"/>
                <a:gd name="T7" fmla="*/ 93 h 169"/>
                <a:gd name="T8" fmla="*/ 139 w 141"/>
                <a:gd name="T9" fmla="*/ 93 h 169"/>
                <a:gd name="T10" fmla="*/ 140 w 141"/>
                <a:gd name="T11" fmla="*/ 93 h 169"/>
                <a:gd name="T12" fmla="*/ 140 w 141"/>
                <a:gd name="T13" fmla="*/ 93 h 169"/>
                <a:gd name="T14" fmla="*/ 140 w 141"/>
                <a:gd name="T15" fmla="*/ 98 h 169"/>
                <a:gd name="T16" fmla="*/ 140 w 141"/>
                <a:gd name="T17" fmla="*/ 99 h 169"/>
                <a:gd name="T18" fmla="*/ 139 w 141"/>
                <a:gd name="T19" fmla="*/ 99 h 169"/>
                <a:gd name="T20" fmla="*/ 137 w 141"/>
                <a:gd name="T21" fmla="*/ 100 h 169"/>
                <a:gd name="T22" fmla="*/ 134 w 141"/>
                <a:gd name="T23" fmla="*/ 103 h 169"/>
                <a:gd name="T24" fmla="*/ 127 w 141"/>
                <a:gd name="T25" fmla="*/ 108 h 169"/>
                <a:gd name="T26" fmla="*/ 108 w 141"/>
                <a:gd name="T27" fmla="*/ 142 h 169"/>
                <a:gd name="T28" fmla="*/ 107 w 141"/>
                <a:gd name="T29" fmla="*/ 168 h 169"/>
                <a:gd name="T30" fmla="*/ 101 w 141"/>
                <a:gd name="T31" fmla="*/ 141 h 169"/>
                <a:gd name="T32" fmla="*/ 123 w 141"/>
                <a:gd name="T33" fmla="*/ 103 h 169"/>
                <a:gd name="T34" fmla="*/ 130 w 141"/>
                <a:gd name="T35" fmla="*/ 98 h 169"/>
                <a:gd name="T36" fmla="*/ 134 w 141"/>
                <a:gd name="T37" fmla="*/ 95 h 169"/>
                <a:gd name="T38" fmla="*/ 136 w 141"/>
                <a:gd name="T39" fmla="*/ 94 h 169"/>
                <a:gd name="T40" fmla="*/ 137 w 141"/>
                <a:gd name="T41" fmla="*/ 93 h 169"/>
                <a:gd name="T42" fmla="*/ 137 w 141"/>
                <a:gd name="T43" fmla="*/ 93 h 169"/>
                <a:gd name="T44" fmla="*/ 138 w 141"/>
                <a:gd name="T45" fmla="*/ 99 h 169"/>
                <a:gd name="T46" fmla="*/ 138 w 141"/>
                <a:gd name="T47" fmla="*/ 99 h 169"/>
                <a:gd name="T48" fmla="*/ 137 w 141"/>
                <a:gd name="T49" fmla="*/ 99 h 169"/>
                <a:gd name="T50" fmla="*/ 137 w 141"/>
                <a:gd name="T51" fmla="*/ 98 h 169"/>
                <a:gd name="T52" fmla="*/ 119 w 141"/>
                <a:gd name="T53" fmla="*/ 91 h 169"/>
                <a:gd name="T54" fmla="*/ 81 w 141"/>
                <a:gd name="T55" fmla="*/ 73 h 169"/>
                <a:gd name="T56" fmla="*/ 0 w 141"/>
                <a:gd name="T57" fmla="*/ 1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41" h="169">
                  <a:moveTo>
                    <a:pt x="0" y="1"/>
                  </a:moveTo>
                  <a:cubicBezTo>
                    <a:pt x="0" y="0"/>
                    <a:pt x="32" y="46"/>
                    <a:pt x="83" y="70"/>
                  </a:cubicBezTo>
                  <a:cubicBezTo>
                    <a:pt x="96" y="76"/>
                    <a:pt x="108" y="81"/>
                    <a:pt x="121" y="86"/>
                  </a:cubicBezTo>
                  <a:cubicBezTo>
                    <a:pt x="127" y="89"/>
                    <a:pt x="133" y="91"/>
                    <a:pt x="139" y="93"/>
                  </a:cubicBezTo>
                  <a:cubicBezTo>
                    <a:pt x="139" y="93"/>
                    <a:pt x="139" y="93"/>
                    <a:pt x="139" y="93"/>
                  </a:cubicBezTo>
                  <a:cubicBezTo>
                    <a:pt x="140" y="93"/>
                    <a:pt x="140" y="93"/>
                    <a:pt x="140" y="93"/>
                  </a:cubicBezTo>
                  <a:cubicBezTo>
                    <a:pt x="140" y="93"/>
                    <a:pt x="140" y="93"/>
                    <a:pt x="140" y="93"/>
                  </a:cubicBezTo>
                  <a:cubicBezTo>
                    <a:pt x="141" y="104"/>
                    <a:pt x="140" y="96"/>
                    <a:pt x="140" y="98"/>
                  </a:cubicBezTo>
                  <a:cubicBezTo>
                    <a:pt x="140" y="99"/>
                    <a:pt x="140" y="99"/>
                    <a:pt x="140" y="99"/>
                  </a:cubicBezTo>
                  <a:cubicBezTo>
                    <a:pt x="139" y="99"/>
                    <a:pt x="139" y="99"/>
                    <a:pt x="139" y="99"/>
                  </a:cubicBezTo>
                  <a:cubicBezTo>
                    <a:pt x="137" y="100"/>
                    <a:pt x="137" y="100"/>
                    <a:pt x="137" y="100"/>
                  </a:cubicBezTo>
                  <a:cubicBezTo>
                    <a:pt x="136" y="101"/>
                    <a:pt x="135" y="102"/>
                    <a:pt x="134" y="103"/>
                  </a:cubicBezTo>
                  <a:cubicBezTo>
                    <a:pt x="131" y="104"/>
                    <a:pt x="129" y="106"/>
                    <a:pt x="127" y="108"/>
                  </a:cubicBezTo>
                  <a:cubicBezTo>
                    <a:pt x="111" y="122"/>
                    <a:pt x="109" y="138"/>
                    <a:pt x="108" y="142"/>
                  </a:cubicBezTo>
                  <a:cubicBezTo>
                    <a:pt x="107" y="155"/>
                    <a:pt x="110" y="167"/>
                    <a:pt x="107" y="168"/>
                  </a:cubicBezTo>
                  <a:cubicBezTo>
                    <a:pt x="106" y="169"/>
                    <a:pt x="99" y="157"/>
                    <a:pt x="101" y="141"/>
                  </a:cubicBezTo>
                  <a:cubicBezTo>
                    <a:pt x="101" y="137"/>
                    <a:pt x="104" y="117"/>
                    <a:pt x="123" y="103"/>
                  </a:cubicBezTo>
                  <a:cubicBezTo>
                    <a:pt x="125" y="101"/>
                    <a:pt x="127" y="99"/>
                    <a:pt x="130" y="98"/>
                  </a:cubicBezTo>
                  <a:cubicBezTo>
                    <a:pt x="132" y="97"/>
                    <a:pt x="133" y="96"/>
                    <a:pt x="134" y="95"/>
                  </a:cubicBezTo>
                  <a:cubicBezTo>
                    <a:pt x="136" y="94"/>
                    <a:pt x="136" y="94"/>
                    <a:pt x="136" y="94"/>
                  </a:cubicBezTo>
                  <a:cubicBezTo>
                    <a:pt x="137" y="93"/>
                    <a:pt x="137" y="93"/>
                    <a:pt x="137" y="93"/>
                  </a:cubicBezTo>
                  <a:cubicBezTo>
                    <a:pt x="137" y="93"/>
                    <a:pt x="137" y="93"/>
                    <a:pt x="137" y="93"/>
                  </a:cubicBezTo>
                  <a:cubicBezTo>
                    <a:pt x="138" y="96"/>
                    <a:pt x="137" y="88"/>
                    <a:pt x="138" y="99"/>
                  </a:cubicBezTo>
                  <a:cubicBezTo>
                    <a:pt x="138" y="99"/>
                    <a:pt x="138" y="99"/>
                    <a:pt x="138" y="99"/>
                  </a:cubicBezTo>
                  <a:cubicBezTo>
                    <a:pt x="137" y="99"/>
                    <a:pt x="137" y="99"/>
                    <a:pt x="137" y="99"/>
                  </a:cubicBezTo>
                  <a:cubicBezTo>
                    <a:pt x="137" y="98"/>
                    <a:pt x="137" y="98"/>
                    <a:pt x="137" y="98"/>
                  </a:cubicBezTo>
                  <a:cubicBezTo>
                    <a:pt x="131" y="96"/>
                    <a:pt x="125" y="94"/>
                    <a:pt x="119" y="91"/>
                  </a:cubicBezTo>
                  <a:cubicBezTo>
                    <a:pt x="106" y="86"/>
                    <a:pt x="94" y="80"/>
                    <a:pt x="81" y="73"/>
                  </a:cubicBezTo>
                  <a:cubicBezTo>
                    <a:pt x="31" y="47"/>
                    <a:pt x="0" y="0"/>
                    <a:pt x="0" y="1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74" name="Freeform 907"/>
            <p:cNvSpPr/>
            <p:nvPr/>
          </p:nvSpPr>
          <p:spPr bwMode="auto">
            <a:xfrm>
              <a:off x="6621316" y="938347"/>
              <a:ext cx="229205" cy="262747"/>
            </a:xfrm>
            <a:custGeom>
              <a:avLst/>
              <a:gdLst>
                <a:gd name="T0" fmla="*/ 0 w 77"/>
                <a:gd name="T1" fmla="*/ 0 h 88"/>
                <a:gd name="T2" fmla="*/ 46 w 77"/>
                <a:gd name="T3" fmla="*/ 35 h 88"/>
                <a:gd name="T4" fmla="*/ 66 w 77"/>
                <a:gd name="T5" fmla="*/ 43 h 88"/>
                <a:gd name="T6" fmla="*/ 76 w 77"/>
                <a:gd name="T7" fmla="*/ 46 h 88"/>
                <a:gd name="T8" fmla="*/ 76 w 77"/>
                <a:gd name="T9" fmla="*/ 46 h 88"/>
                <a:gd name="T10" fmla="*/ 76 w 77"/>
                <a:gd name="T11" fmla="*/ 46 h 88"/>
                <a:gd name="T12" fmla="*/ 76 w 77"/>
                <a:gd name="T13" fmla="*/ 46 h 88"/>
                <a:gd name="T14" fmla="*/ 77 w 77"/>
                <a:gd name="T15" fmla="*/ 51 h 88"/>
                <a:gd name="T16" fmla="*/ 77 w 77"/>
                <a:gd name="T17" fmla="*/ 51 h 88"/>
                <a:gd name="T18" fmla="*/ 76 w 77"/>
                <a:gd name="T19" fmla="*/ 52 h 88"/>
                <a:gd name="T20" fmla="*/ 75 w 77"/>
                <a:gd name="T21" fmla="*/ 52 h 88"/>
                <a:gd name="T22" fmla="*/ 73 w 77"/>
                <a:gd name="T23" fmla="*/ 54 h 88"/>
                <a:gd name="T24" fmla="*/ 70 w 77"/>
                <a:gd name="T25" fmla="*/ 56 h 88"/>
                <a:gd name="T26" fmla="*/ 61 w 77"/>
                <a:gd name="T27" fmla="*/ 73 h 88"/>
                <a:gd name="T28" fmla="*/ 60 w 77"/>
                <a:gd name="T29" fmla="*/ 87 h 88"/>
                <a:gd name="T30" fmla="*/ 54 w 77"/>
                <a:gd name="T31" fmla="*/ 73 h 88"/>
                <a:gd name="T32" fmla="*/ 66 w 77"/>
                <a:gd name="T33" fmla="*/ 52 h 88"/>
                <a:gd name="T34" fmla="*/ 70 w 77"/>
                <a:gd name="T35" fmla="*/ 49 h 88"/>
                <a:gd name="T36" fmla="*/ 72 w 77"/>
                <a:gd name="T37" fmla="*/ 48 h 88"/>
                <a:gd name="T38" fmla="*/ 73 w 77"/>
                <a:gd name="T39" fmla="*/ 47 h 88"/>
                <a:gd name="T40" fmla="*/ 74 w 77"/>
                <a:gd name="T41" fmla="*/ 47 h 88"/>
                <a:gd name="T42" fmla="*/ 74 w 77"/>
                <a:gd name="T43" fmla="*/ 47 h 88"/>
                <a:gd name="T44" fmla="*/ 74 w 77"/>
                <a:gd name="T45" fmla="*/ 51 h 88"/>
                <a:gd name="T46" fmla="*/ 74 w 77"/>
                <a:gd name="T47" fmla="*/ 51 h 88"/>
                <a:gd name="T48" fmla="*/ 74 w 77"/>
                <a:gd name="T49" fmla="*/ 51 h 88"/>
                <a:gd name="T50" fmla="*/ 74 w 77"/>
                <a:gd name="T51" fmla="*/ 51 h 88"/>
                <a:gd name="T52" fmla="*/ 64 w 77"/>
                <a:gd name="T53" fmla="*/ 48 h 88"/>
                <a:gd name="T54" fmla="*/ 44 w 77"/>
                <a:gd name="T55" fmla="*/ 38 h 88"/>
                <a:gd name="T56" fmla="*/ 0 w 77"/>
                <a:gd name="T57" fmla="*/ 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77" h="88">
                  <a:moveTo>
                    <a:pt x="0" y="0"/>
                  </a:moveTo>
                  <a:cubicBezTo>
                    <a:pt x="0" y="0"/>
                    <a:pt x="19" y="23"/>
                    <a:pt x="46" y="35"/>
                  </a:cubicBezTo>
                  <a:cubicBezTo>
                    <a:pt x="52" y="38"/>
                    <a:pt x="59" y="41"/>
                    <a:pt x="66" y="43"/>
                  </a:cubicBezTo>
                  <a:cubicBezTo>
                    <a:pt x="69" y="44"/>
                    <a:pt x="72" y="45"/>
                    <a:pt x="76" y="46"/>
                  </a:cubicBezTo>
                  <a:cubicBezTo>
                    <a:pt x="76" y="46"/>
                    <a:pt x="76" y="46"/>
                    <a:pt x="76" y="46"/>
                  </a:cubicBezTo>
                  <a:cubicBezTo>
                    <a:pt x="76" y="46"/>
                    <a:pt x="76" y="46"/>
                    <a:pt x="76" y="46"/>
                  </a:cubicBezTo>
                  <a:cubicBezTo>
                    <a:pt x="76" y="46"/>
                    <a:pt x="76" y="46"/>
                    <a:pt x="76" y="46"/>
                  </a:cubicBezTo>
                  <a:cubicBezTo>
                    <a:pt x="76" y="48"/>
                    <a:pt x="76" y="41"/>
                    <a:pt x="77" y="51"/>
                  </a:cubicBezTo>
                  <a:cubicBezTo>
                    <a:pt x="77" y="51"/>
                    <a:pt x="77" y="51"/>
                    <a:pt x="77" y="51"/>
                  </a:cubicBezTo>
                  <a:cubicBezTo>
                    <a:pt x="76" y="52"/>
                    <a:pt x="76" y="52"/>
                    <a:pt x="76" y="52"/>
                  </a:cubicBezTo>
                  <a:cubicBezTo>
                    <a:pt x="75" y="52"/>
                    <a:pt x="75" y="52"/>
                    <a:pt x="75" y="52"/>
                  </a:cubicBezTo>
                  <a:cubicBezTo>
                    <a:pt x="73" y="54"/>
                    <a:pt x="73" y="54"/>
                    <a:pt x="73" y="54"/>
                  </a:cubicBezTo>
                  <a:cubicBezTo>
                    <a:pt x="72" y="54"/>
                    <a:pt x="71" y="55"/>
                    <a:pt x="70" y="56"/>
                  </a:cubicBezTo>
                  <a:cubicBezTo>
                    <a:pt x="62" y="64"/>
                    <a:pt x="61" y="72"/>
                    <a:pt x="61" y="73"/>
                  </a:cubicBezTo>
                  <a:cubicBezTo>
                    <a:pt x="60" y="80"/>
                    <a:pt x="62" y="87"/>
                    <a:pt x="60" y="87"/>
                  </a:cubicBezTo>
                  <a:cubicBezTo>
                    <a:pt x="58" y="88"/>
                    <a:pt x="53" y="82"/>
                    <a:pt x="54" y="73"/>
                  </a:cubicBezTo>
                  <a:cubicBezTo>
                    <a:pt x="54" y="71"/>
                    <a:pt x="56" y="60"/>
                    <a:pt x="66" y="52"/>
                  </a:cubicBezTo>
                  <a:cubicBezTo>
                    <a:pt x="67" y="51"/>
                    <a:pt x="69" y="50"/>
                    <a:pt x="70" y="49"/>
                  </a:cubicBezTo>
                  <a:cubicBezTo>
                    <a:pt x="72" y="48"/>
                    <a:pt x="72" y="48"/>
                    <a:pt x="72" y="48"/>
                  </a:cubicBezTo>
                  <a:cubicBezTo>
                    <a:pt x="73" y="47"/>
                    <a:pt x="73" y="47"/>
                    <a:pt x="73" y="47"/>
                  </a:cubicBezTo>
                  <a:cubicBezTo>
                    <a:pt x="74" y="47"/>
                    <a:pt x="74" y="47"/>
                    <a:pt x="74" y="47"/>
                  </a:cubicBezTo>
                  <a:cubicBezTo>
                    <a:pt x="74" y="47"/>
                    <a:pt x="74" y="47"/>
                    <a:pt x="74" y="47"/>
                  </a:cubicBezTo>
                  <a:cubicBezTo>
                    <a:pt x="75" y="56"/>
                    <a:pt x="74" y="49"/>
                    <a:pt x="74" y="51"/>
                  </a:cubicBezTo>
                  <a:cubicBezTo>
                    <a:pt x="74" y="51"/>
                    <a:pt x="74" y="51"/>
                    <a:pt x="74" y="51"/>
                  </a:cubicBezTo>
                  <a:cubicBezTo>
                    <a:pt x="74" y="51"/>
                    <a:pt x="74" y="51"/>
                    <a:pt x="74" y="51"/>
                  </a:cubicBezTo>
                  <a:cubicBezTo>
                    <a:pt x="74" y="51"/>
                    <a:pt x="74" y="51"/>
                    <a:pt x="74" y="51"/>
                  </a:cubicBezTo>
                  <a:cubicBezTo>
                    <a:pt x="71" y="50"/>
                    <a:pt x="68" y="49"/>
                    <a:pt x="64" y="48"/>
                  </a:cubicBezTo>
                  <a:cubicBezTo>
                    <a:pt x="58" y="45"/>
                    <a:pt x="51" y="42"/>
                    <a:pt x="44" y="38"/>
                  </a:cubicBezTo>
                  <a:cubicBezTo>
                    <a:pt x="17" y="24"/>
                    <a:pt x="1" y="0"/>
                    <a:pt x="0" y="0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75" name="Freeform 908"/>
            <p:cNvSpPr/>
            <p:nvPr/>
          </p:nvSpPr>
          <p:spPr bwMode="auto">
            <a:xfrm>
              <a:off x="7155754" y="1150781"/>
              <a:ext cx="327595" cy="344366"/>
            </a:xfrm>
            <a:custGeom>
              <a:avLst/>
              <a:gdLst>
                <a:gd name="T0" fmla="*/ 0 w 110"/>
                <a:gd name="T1" fmla="*/ 1 h 115"/>
                <a:gd name="T2" fmla="*/ 58 w 110"/>
                <a:gd name="T3" fmla="*/ 37 h 115"/>
                <a:gd name="T4" fmla="*/ 105 w 110"/>
                <a:gd name="T5" fmla="*/ 97 h 115"/>
                <a:gd name="T6" fmla="*/ 108 w 110"/>
                <a:gd name="T7" fmla="*/ 114 h 115"/>
                <a:gd name="T8" fmla="*/ 99 w 110"/>
                <a:gd name="T9" fmla="*/ 100 h 115"/>
                <a:gd name="T10" fmla="*/ 56 w 110"/>
                <a:gd name="T11" fmla="*/ 40 h 115"/>
                <a:gd name="T12" fmla="*/ 0 w 110"/>
                <a:gd name="T13" fmla="*/ 1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0" h="115">
                  <a:moveTo>
                    <a:pt x="0" y="1"/>
                  </a:moveTo>
                  <a:cubicBezTo>
                    <a:pt x="0" y="0"/>
                    <a:pt x="32" y="13"/>
                    <a:pt x="58" y="37"/>
                  </a:cubicBezTo>
                  <a:cubicBezTo>
                    <a:pt x="85" y="60"/>
                    <a:pt x="104" y="92"/>
                    <a:pt x="105" y="97"/>
                  </a:cubicBezTo>
                  <a:cubicBezTo>
                    <a:pt x="110" y="106"/>
                    <a:pt x="110" y="114"/>
                    <a:pt x="108" y="114"/>
                  </a:cubicBezTo>
                  <a:cubicBezTo>
                    <a:pt x="107" y="115"/>
                    <a:pt x="103" y="108"/>
                    <a:pt x="99" y="100"/>
                  </a:cubicBezTo>
                  <a:cubicBezTo>
                    <a:pt x="98" y="96"/>
                    <a:pt x="82" y="64"/>
                    <a:pt x="56" y="40"/>
                  </a:cubicBezTo>
                  <a:cubicBezTo>
                    <a:pt x="32" y="14"/>
                    <a:pt x="0" y="0"/>
                    <a:pt x="0" y="1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76" name="Freeform 909"/>
            <p:cNvSpPr/>
            <p:nvPr/>
          </p:nvSpPr>
          <p:spPr bwMode="auto">
            <a:xfrm>
              <a:off x="7367069" y="1377749"/>
              <a:ext cx="87210" cy="122988"/>
            </a:xfrm>
            <a:custGeom>
              <a:avLst/>
              <a:gdLst>
                <a:gd name="T0" fmla="*/ 1 w 29"/>
                <a:gd name="T1" fmla="*/ 0 h 41"/>
                <a:gd name="T2" fmla="*/ 15 w 29"/>
                <a:gd name="T3" fmla="*/ 14 h 41"/>
                <a:gd name="T4" fmla="*/ 28 w 29"/>
                <a:gd name="T5" fmla="*/ 34 h 41"/>
                <a:gd name="T6" fmla="*/ 26 w 29"/>
                <a:gd name="T7" fmla="*/ 40 h 41"/>
                <a:gd name="T8" fmla="*/ 22 w 29"/>
                <a:gd name="T9" fmla="*/ 36 h 41"/>
                <a:gd name="T10" fmla="*/ 13 w 29"/>
                <a:gd name="T11" fmla="*/ 16 h 41"/>
                <a:gd name="T12" fmla="*/ 1 w 29"/>
                <a:gd name="T13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9" h="41">
                  <a:moveTo>
                    <a:pt x="1" y="0"/>
                  </a:moveTo>
                  <a:cubicBezTo>
                    <a:pt x="0" y="0"/>
                    <a:pt x="9" y="6"/>
                    <a:pt x="15" y="14"/>
                  </a:cubicBezTo>
                  <a:cubicBezTo>
                    <a:pt x="22" y="22"/>
                    <a:pt x="27" y="33"/>
                    <a:pt x="28" y="34"/>
                  </a:cubicBezTo>
                  <a:cubicBezTo>
                    <a:pt x="29" y="37"/>
                    <a:pt x="28" y="40"/>
                    <a:pt x="26" y="40"/>
                  </a:cubicBezTo>
                  <a:cubicBezTo>
                    <a:pt x="25" y="41"/>
                    <a:pt x="23" y="39"/>
                    <a:pt x="22" y="36"/>
                  </a:cubicBezTo>
                  <a:cubicBezTo>
                    <a:pt x="21" y="35"/>
                    <a:pt x="19" y="25"/>
                    <a:pt x="13" y="16"/>
                  </a:cubicBezTo>
                  <a:cubicBezTo>
                    <a:pt x="8" y="7"/>
                    <a:pt x="0" y="0"/>
                    <a:pt x="1" y="0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77" name="Freeform 910"/>
            <p:cNvSpPr/>
            <p:nvPr/>
          </p:nvSpPr>
          <p:spPr bwMode="auto">
            <a:xfrm>
              <a:off x="7358125" y="1416882"/>
              <a:ext cx="60376" cy="83855"/>
            </a:xfrm>
            <a:custGeom>
              <a:avLst/>
              <a:gdLst>
                <a:gd name="T0" fmla="*/ 0 w 20"/>
                <a:gd name="T1" fmla="*/ 0 h 28"/>
                <a:gd name="T2" fmla="*/ 20 w 20"/>
                <a:gd name="T3" fmla="*/ 22 h 28"/>
                <a:gd name="T4" fmla="*/ 18 w 20"/>
                <a:gd name="T5" fmla="*/ 27 h 28"/>
                <a:gd name="T6" fmla="*/ 14 w 20"/>
                <a:gd name="T7" fmla="*/ 25 h 28"/>
                <a:gd name="T8" fmla="*/ 0 w 20"/>
                <a:gd name="T9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28">
                  <a:moveTo>
                    <a:pt x="0" y="0"/>
                  </a:moveTo>
                  <a:cubicBezTo>
                    <a:pt x="1" y="0"/>
                    <a:pt x="20" y="20"/>
                    <a:pt x="20" y="22"/>
                  </a:cubicBezTo>
                  <a:cubicBezTo>
                    <a:pt x="20" y="24"/>
                    <a:pt x="20" y="26"/>
                    <a:pt x="18" y="27"/>
                  </a:cubicBezTo>
                  <a:cubicBezTo>
                    <a:pt x="17" y="28"/>
                    <a:pt x="15" y="27"/>
                    <a:pt x="14" y="25"/>
                  </a:cubicBezTo>
                  <a:cubicBezTo>
                    <a:pt x="15" y="23"/>
                    <a:pt x="1" y="0"/>
                    <a:pt x="0" y="0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78" name="Freeform 911"/>
            <p:cNvSpPr/>
            <p:nvPr/>
          </p:nvSpPr>
          <p:spPr bwMode="auto">
            <a:xfrm>
              <a:off x="8883174" y="1632669"/>
              <a:ext cx="214670" cy="1336095"/>
            </a:xfrm>
            <a:custGeom>
              <a:avLst/>
              <a:gdLst>
                <a:gd name="T0" fmla="*/ 62 w 72"/>
                <a:gd name="T1" fmla="*/ 186 h 447"/>
                <a:gd name="T2" fmla="*/ 31 w 72"/>
                <a:gd name="T3" fmla="*/ 310 h 447"/>
                <a:gd name="T4" fmla="*/ 9 w 72"/>
                <a:gd name="T5" fmla="*/ 371 h 447"/>
                <a:gd name="T6" fmla="*/ 14 w 72"/>
                <a:gd name="T7" fmla="*/ 446 h 447"/>
                <a:gd name="T8" fmla="*/ 9 w 72"/>
                <a:gd name="T9" fmla="*/ 388 h 447"/>
                <a:gd name="T10" fmla="*/ 56 w 72"/>
                <a:gd name="T11" fmla="*/ 264 h 447"/>
                <a:gd name="T12" fmla="*/ 70 w 72"/>
                <a:gd name="T13" fmla="*/ 201 h 447"/>
                <a:gd name="T14" fmla="*/ 68 w 72"/>
                <a:gd name="T15" fmla="*/ 135 h 447"/>
                <a:gd name="T16" fmla="*/ 22 w 72"/>
                <a:gd name="T17" fmla="*/ 1 h 447"/>
                <a:gd name="T18" fmla="*/ 62 w 72"/>
                <a:gd name="T19" fmla="*/ 186 h 4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2" h="447">
                  <a:moveTo>
                    <a:pt x="62" y="186"/>
                  </a:moveTo>
                  <a:cubicBezTo>
                    <a:pt x="60" y="226"/>
                    <a:pt x="45" y="271"/>
                    <a:pt x="31" y="310"/>
                  </a:cubicBezTo>
                  <a:cubicBezTo>
                    <a:pt x="24" y="330"/>
                    <a:pt x="15" y="349"/>
                    <a:pt x="9" y="371"/>
                  </a:cubicBezTo>
                  <a:cubicBezTo>
                    <a:pt x="3" y="393"/>
                    <a:pt x="0" y="420"/>
                    <a:pt x="14" y="446"/>
                  </a:cubicBezTo>
                  <a:cubicBezTo>
                    <a:pt x="15" y="447"/>
                    <a:pt x="1" y="423"/>
                    <a:pt x="9" y="388"/>
                  </a:cubicBezTo>
                  <a:cubicBezTo>
                    <a:pt x="16" y="353"/>
                    <a:pt x="42" y="311"/>
                    <a:pt x="56" y="264"/>
                  </a:cubicBezTo>
                  <a:cubicBezTo>
                    <a:pt x="62" y="245"/>
                    <a:pt x="68" y="223"/>
                    <a:pt x="70" y="201"/>
                  </a:cubicBezTo>
                  <a:cubicBezTo>
                    <a:pt x="72" y="178"/>
                    <a:pt x="71" y="155"/>
                    <a:pt x="68" y="135"/>
                  </a:cubicBezTo>
                  <a:cubicBezTo>
                    <a:pt x="61" y="93"/>
                    <a:pt x="49" y="53"/>
                    <a:pt x="22" y="1"/>
                  </a:cubicBezTo>
                  <a:cubicBezTo>
                    <a:pt x="21" y="0"/>
                    <a:pt x="68" y="90"/>
                    <a:pt x="62" y="186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79" name="Freeform 912"/>
            <p:cNvSpPr/>
            <p:nvPr/>
          </p:nvSpPr>
          <p:spPr bwMode="auto">
            <a:xfrm>
              <a:off x="8605892" y="1966973"/>
              <a:ext cx="417041" cy="619412"/>
            </a:xfrm>
            <a:custGeom>
              <a:avLst/>
              <a:gdLst>
                <a:gd name="T0" fmla="*/ 38 w 140"/>
                <a:gd name="T1" fmla="*/ 43 h 207"/>
                <a:gd name="T2" fmla="*/ 54 w 140"/>
                <a:gd name="T3" fmla="*/ 39 h 207"/>
                <a:gd name="T4" fmla="*/ 72 w 140"/>
                <a:gd name="T5" fmla="*/ 74 h 207"/>
                <a:gd name="T6" fmla="*/ 17 w 140"/>
                <a:gd name="T7" fmla="*/ 82 h 207"/>
                <a:gd name="T8" fmla="*/ 26 w 140"/>
                <a:gd name="T9" fmla="*/ 16 h 207"/>
                <a:gd name="T10" fmla="*/ 96 w 140"/>
                <a:gd name="T11" fmla="*/ 26 h 207"/>
                <a:gd name="T12" fmla="*/ 130 w 140"/>
                <a:gd name="T13" fmla="*/ 84 h 207"/>
                <a:gd name="T14" fmla="*/ 130 w 140"/>
                <a:gd name="T15" fmla="*/ 161 h 207"/>
                <a:gd name="T16" fmla="*/ 110 w 140"/>
                <a:gd name="T17" fmla="*/ 206 h 207"/>
                <a:gd name="T18" fmla="*/ 122 w 140"/>
                <a:gd name="T19" fmla="*/ 159 h 207"/>
                <a:gd name="T20" fmla="*/ 123 w 140"/>
                <a:gd name="T21" fmla="*/ 86 h 207"/>
                <a:gd name="T22" fmla="*/ 92 w 140"/>
                <a:gd name="T23" fmla="*/ 30 h 207"/>
                <a:gd name="T24" fmla="*/ 28 w 140"/>
                <a:gd name="T25" fmla="*/ 20 h 207"/>
                <a:gd name="T26" fmla="*/ 19 w 140"/>
                <a:gd name="T27" fmla="*/ 80 h 207"/>
                <a:gd name="T28" fmla="*/ 70 w 140"/>
                <a:gd name="T29" fmla="*/ 74 h 207"/>
                <a:gd name="T30" fmla="*/ 54 w 140"/>
                <a:gd name="T31" fmla="*/ 40 h 207"/>
                <a:gd name="T32" fmla="*/ 38 w 140"/>
                <a:gd name="T33" fmla="*/ 43 h 2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40" h="207">
                  <a:moveTo>
                    <a:pt x="38" y="43"/>
                  </a:moveTo>
                  <a:cubicBezTo>
                    <a:pt x="38" y="43"/>
                    <a:pt x="43" y="38"/>
                    <a:pt x="54" y="39"/>
                  </a:cubicBezTo>
                  <a:cubicBezTo>
                    <a:pt x="65" y="40"/>
                    <a:pt x="79" y="56"/>
                    <a:pt x="72" y="74"/>
                  </a:cubicBezTo>
                  <a:cubicBezTo>
                    <a:pt x="65" y="92"/>
                    <a:pt x="34" y="100"/>
                    <a:pt x="17" y="82"/>
                  </a:cubicBezTo>
                  <a:cubicBezTo>
                    <a:pt x="0" y="65"/>
                    <a:pt x="2" y="30"/>
                    <a:pt x="26" y="16"/>
                  </a:cubicBezTo>
                  <a:cubicBezTo>
                    <a:pt x="48" y="0"/>
                    <a:pt x="79" y="9"/>
                    <a:pt x="96" y="26"/>
                  </a:cubicBezTo>
                  <a:cubicBezTo>
                    <a:pt x="114" y="43"/>
                    <a:pt x="125" y="64"/>
                    <a:pt x="130" y="84"/>
                  </a:cubicBezTo>
                  <a:cubicBezTo>
                    <a:pt x="140" y="124"/>
                    <a:pt x="131" y="155"/>
                    <a:pt x="130" y="161"/>
                  </a:cubicBezTo>
                  <a:cubicBezTo>
                    <a:pt x="124" y="188"/>
                    <a:pt x="112" y="207"/>
                    <a:pt x="110" y="206"/>
                  </a:cubicBezTo>
                  <a:cubicBezTo>
                    <a:pt x="108" y="205"/>
                    <a:pt x="116" y="184"/>
                    <a:pt x="122" y="159"/>
                  </a:cubicBezTo>
                  <a:cubicBezTo>
                    <a:pt x="123" y="153"/>
                    <a:pt x="132" y="124"/>
                    <a:pt x="123" y="86"/>
                  </a:cubicBezTo>
                  <a:cubicBezTo>
                    <a:pt x="119" y="67"/>
                    <a:pt x="109" y="47"/>
                    <a:pt x="92" y="30"/>
                  </a:cubicBezTo>
                  <a:cubicBezTo>
                    <a:pt x="77" y="14"/>
                    <a:pt x="49" y="6"/>
                    <a:pt x="28" y="20"/>
                  </a:cubicBezTo>
                  <a:cubicBezTo>
                    <a:pt x="7" y="32"/>
                    <a:pt x="3" y="64"/>
                    <a:pt x="19" y="80"/>
                  </a:cubicBezTo>
                  <a:cubicBezTo>
                    <a:pt x="35" y="98"/>
                    <a:pt x="64" y="91"/>
                    <a:pt x="70" y="74"/>
                  </a:cubicBezTo>
                  <a:cubicBezTo>
                    <a:pt x="77" y="56"/>
                    <a:pt x="65" y="40"/>
                    <a:pt x="54" y="40"/>
                  </a:cubicBezTo>
                  <a:cubicBezTo>
                    <a:pt x="43" y="38"/>
                    <a:pt x="38" y="43"/>
                    <a:pt x="38" y="43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80" name="Freeform 913"/>
            <p:cNvSpPr/>
            <p:nvPr/>
          </p:nvSpPr>
          <p:spPr bwMode="auto">
            <a:xfrm>
              <a:off x="8626017" y="1284949"/>
              <a:ext cx="414804" cy="969368"/>
            </a:xfrm>
            <a:custGeom>
              <a:avLst/>
              <a:gdLst>
                <a:gd name="T0" fmla="*/ 0 w 139"/>
                <a:gd name="T1" fmla="*/ 0 h 324"/>
                <a:gd name="T2" fmla="*/ 34 w 139"/>
                <a:gd name="T3" fmla="*/ 34 h 324"/>
                <a:gd name="T4" fmla="*/ 90 w 139"/>
                <a:gd name="T5" fmla="*/ 124 h 324"/>
                <a:gd name="T6" fmla="*/ 128 w 139"/>
                <a:gd name="T7" fmla="*/ 227 h 324"/>
                <a:gd name="T8" fmla="*/ 137 w 139"/>
                <a:gd name="T9" fmla="*/ 286 h 324"/>
                <a:gd name="T10" fmla="*/ 134 w 139"/>
                <a:gd name="T11" fmla="*/ 324 h 324"/>
                <a:gd name="T12" fmla="*/ 131 w 139"/>
                <a:gd name="T13" fmla="*/ 286 h 324"/>
                <a:gd name="T14" fmla="*/ 123 w 139"/>
                <a:gd name="T15" fmla="*/ 228 h 324"/>
                <a:gd name="T16" fmla="*/ 88 w 139"/>
                <a:gd name="T17" fmla="*/ 125 h 324"/>
                <a:gd name="T18" fmla="*/ 33 w 139"/>
                <a:gd name="T19" fmla="*/ 35 h 324"/>
                <a:gd name="T20" fmla="*/ 0 w 139"/>
                <a:gd name="T21" fmla="*/ 0 h 3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9" h="324">
                  <a:moveTo>
                    <a:pt x="0" y="0"/>
                  </a:moveTo>
                  <a:cubicBezTo>
                    <a:pt x="0" y="0"/>
                    <a:pt x="15" y="12"/>
                    <a:pt x="34" y="34"/>
                  </a:cubicBezTo>
                  <a:cubicBezTo>
                    <a:pt x="52" y="56"/>
                    <a:pt x="73" y="88"/>
                    <a:pt x="90" y="124"/>
                  </a:cubicBezTo>
                  <a:cubicBezTo>
                    <a:pt x="108" y="159"/>
                    <a:pt x="121" y="196"/>
                    <a:pt x="128" y="227"/>
                  </a:cubicBezTo>
                  <a:cubicBezTo>
                    <a:pt x="135" y="258"/>
                    <a:pt x="137" y="281"/>
                    <a:pt x="137" y="286"/>
                  </a:cubicBezTo>
                  <a:cubicBezTo>
                    <a:pt x="139" y="307"/>
                    <a:pt x="135" y="324"/>
                    <a:pt x="134" y="324"/>
                  </a:cubicBezTo>
                  <a:cubicBezTo>
                    <a:pt x="132" y="324"/>
                    <a:pt x="133" y="307"/>
                    <a:pt x="131" y="286"/>
                  </a:cubicBezTo>
                  <a:cubicBezTo>
                    <a:pt x="131" y="281"/>
                    <a:pt x="130" y="258"/>
                    <a:pt x="123" y="228"/>
                  </a:cubicBezTo>
                  <a:cubicBezTo>
                    <a:pt x="116" y="198"/>
                    <a:pt x="104" y="160"/>
                    <a:pt x="88" y="125"/>
                  </a:cubicBezTo>
                  <a:cubicBezTo>
                    <a:pt x="71" y="90"/>
                    <a:pt x="51" y="57"/>
                    <a:pt x="33" y="35"/>
                  </a:cubicBezTo>
                  <a:cubicBezTo>
                    <a:pt x="15" y="12"/>
                    <a:pt x="0" y="0"/>
                    <a:pt x="0" y="0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81" name="Freeform 914"/>
            <p:cNvSpPr/>
            <p:nvPr/>
          </p:nvSpPr>
          <p:spPr bwMode="auto">
            <a:xfrm>
              <a:off x="8835097" y="1679628"/>
              <a:ext cx="146467" cy="431576"/>
            </a:xfrm>
            <a:custGeom>
              <a:avLst/>
              <a:gdLst>
                <a:gd name="T0" fmla="*/ 0 w 49"/>
                <a:gd name="T1" fmla="*/ 0 h 144"/>
                <a:gd name="T2" fmla="*/ 31 w 49"/>
                <a:gd name="T3" fmla="*/ 58 h 144"/>
                <a:gd name="T4" fmla="*/ 48 w 49"/>
                <a:gd name="T5" fmla="*/ 128 h 144"/>
                <a:gd name="T6" fmla="*/ 46 w 49"/>
                <a:gd name="T7" fmla="*/ 144 h 144"/>
                <a:gd name="T8" fmla="*/ 43 w 49"/>
                <a:gd name="T9" fmla="*/ 128 h 144"/>
                <a:gd name="T10" fmla="*/ 28 w 49"/>
                <a:gd name="T11" fmla="*/ 58 h 144"/>
                <a:gd name="T12" fmla="*/ 0 w 49"/>
                <a:gd name="T13" fmla="*/ 0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9" h="144">
                  <a:moveTo>
                    <a:pt x="0" y="0"/>
                  </a:moveTo>
                  <a:cubicBezTo>
                    <a:pt x="0" y="0"/>
                    <a:pt x="19" y="26"/>
                    <a:pt x="31" y="58"/>
                  </a:cubicBezTo>
                  <a:cubicBezTo>
                    <a:pt x="44" y="88"/>
                    <a:pt x="48" y="123"/>
                    <a:pt x="48" y="128"/>
                  </a:cubicBezTo>
                  <a:cubicBezTo>
                    <a:pt x="49" y="136"/>
                    <a:pt x="48" y="144"/>
                    <a:pt x="46" y="144"/>
                  </a:cubicBezTo>
                  <a:cubicBezTo>
                    <a:pt x="45" y="144"/>
                    <a:pt x="43" y="137"/>
                    <a:pt x="43" y="128"/>
                  </a:cubicBezTo>
                  <a:cubicBezTo>
                    <a:pt x="42" y="124"/>
                    <a:pt x="40" y="90"/>
                    <a:pt x="28" y="58"/>
                  </a:cubicBezTo>
                  <a:cubicBezTo>
                    <a:pt x="18" y="27"/>
                    <a:pt x="0" y="0"/>
                    <a:pt x="0" y="0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82" name="Freeform 915"/>
            <p:cNvSpPr/>
            <p:nvPr/>
          </p:nvSpPr>
          <p:spPr bwMode="auto">
            <a:xfrm>
              <a:off x="8861930" y="1814915"/>
              <a:ext cx="68202" cy="212434"/>
            </a:xfrm>
            <a:custGeom>
              <a:avLst/>
              <a:gdLst>
                <a:gd name="T0" fmla="*/ 1 w 23"/>
                <a:gd name="T1" fmla="*/ 0 h 71"/>
                <a:gd name="T2" fmla="*/ 13 w 23"/>
                <a:gd name="T3" fmla="*/ 29 h 71"/>
                <a:gd name="T4" fmla="*/ 22 w 23"/>
                <a:gd name="T5" fmla="*/ 63 h 71"/>
                <a:gd name="T6" fmla="*/ 21 w 23"/>
                <a:gd name="T7" fmla="*/ 71 h 71"/>
                <a:gd name="T8" fmla="*/ 17 w 23"/>
                <a:gd name="T9" fmla="*/ 64 h 71"/>
                <a:gd name="T10" fmla="*/ 11 w 23"/>
                <a:gd name="T11" fmla="*/ 30 h 71"/>
                <a:gd name="T12" fmla="*/ 1 w 23"/>
                <a:gd name="T13" fmla="*/ 0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3" h="71">
                  <a:moveTo>
                    <a:pt x="1" y="0"/>
                  </a:moveTo>
                  <a:cubicBezTo>
                    <a:pt x="0" y="0"/>
                    <a:pt x="8" y="13"/>
                    <a:pt x="13" y="29"/>
                  </a:cubicBezTo>
                  <a:cubicBezTo>
                    <a:pt x="19" y="44"/>
                    <a:pt x="22" y="61"/>
                    <a:pt x="22" y="63"/>
                  </a:cubicBezTo>
                  <a:cubicBezTo>
                    <a:pt x="23" y="67"/>
                    <a:pt x="22" y="71"/>
                    <a:pt x="21" y="71"/>
                  </a:cubicBezTo>
                  <a:cubicBezTo>
                    <a:pt x="19" y="71"/>
                    <a:pt x="18" y="68"/>
                    <a:pt x="17" y="64"/>
                  </a:cubicBezTo>
                  <a:cubicBezTo>
                    <a:pt x="17" y="62"/>
                    <a:pt x="15" y="45"/>
                    <a:pt x="11" y="30"/>
                  </a:cubicBezTo>
                  <a:cubicBezTo>
                    <a:pt x="7" y="14"/>
                    <a:pt x="0" y="0"/>
                    <a:pt x="1" y="0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83" name="Freeform 916"/>
            <p:cNvSpPr/>
            <p:nvPr/>
          </p:nvSpPr>
          <p:spPr bwMode="auto">
            <a:xfrm>
              <a:off x="8835097" y="1845103"/>
              <a:ext cx="50313" cy="155412"/>
            </a:xfrm>
            <a:custGeom>
              <a:avLst/>
              <a:gdLst>
                <a:gd name="T0" fmla="*/ 0 w 17"/>
                <a:gd name="T1" fmla="*/ 0 h 52"/>
                <a:gd name="T2" fmla="*/ 9 w 17"/>
                <a:gd name="T3" fmla="*/ 21 h 52"/>
                <a:gd name="T4" fmla="*/ 16 w 17"/>
                <a:gd name="T5" fmla="*/ 46 h 52"/>
                <a:gd name="T6" fmla="*/ 15 w 17"/>
                <a:gd name="T7" fmla="*/ 52 h 52"/>
                <a:gd name="T8" fmla="*/ 12 w 17"/>
                <a:gd name="T9" fmla="*/ 47 h 52"/>
                <a:gd name="T10" fmla="*/ 7 w 17"/>
                <a:gd name="T11" fmla="*/ 22 h 52"/>
                <a:gd name="T12" fmla="*/ 0 w 17"/>
                <a:gd name="T13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7" h="52">
                  <a:moveTo>
                    <a:pt x="0" y="0"/>
                  </a:moveTo>
                  <a:cubicBezTo>
                    <a:pt x="0" y="0"/>
                    <a:pt x="5" y="10"/>
                    <a:pt x="9" y="21"/>
                  </a:cubicBezTo>
                  <a:cubicBezTo>
                    <a:pt x="14" y="33"/>
                    <a:pt x="16" y="45"/>
                    <a:pt x="16" y="46"/>
                  </a:cubicBezTo>
                  <a:cubicBezTo>
                    <a:pt x="17" y="50"/>
                    <a:pt x="16" y="52"/>
                    <a:pt x="15" y="52"/>
                  </a:cubicBezTo>
                  <a:cubicBezTo>
                    <a:pt x="14" y="52"/>
                    <a:pt x="12" y="50"/>
                    <a:pt x="12" y="47"/>
                  </a:cubicBezTo>
                  <a:cubicBezTo>
                    <a:pt x="12" y="45"/>
                    <a:pt x="11" y="33"/>
                    <a:pt x="7" y="22"/>
                  </a:cubicBezTo>
                  <a:cubicBezTo>
                    <a:pt x="4" y="10"/>
                    <a:pt x="0" y="0"/>
                    <a:pt x="0" y="0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84" name="Freeform 917"/>
            <p:cNvSpPr/>
            <p:nvPr/>
          </p:nvSpPr>
          <p:spPr bwMode="auto">
            <a:xfrm>
              <a:off x="8813853" y="1880881"/>
              <a:ext cx="33542" cy="103981"/>
            </a:xfrm>
            <a:custGeom>
              <a:avLst/>
              <a:gdLst>
                <a:gd name="T0" fmla="*/ 0 w 11"/>
                <a:gd name="T1" fmla="*/ 0 h 35"/>
                <a:gd name="T2" fmla="*/ 7 w 11"/>
                <a:gd name="T3" fmla="*/ 14 h 35"/>
                <a:gd name="T4" fmla="*/ 11 w 11"/>
                <a:gd name="T5" fmla="*/ 31 h 35"/>
                <a:gd name="T6" fmla="*/ 10 w 11"/>
                <a:gd name="T7" fmla="*/ 34 h 35"/>
                <a:gd name="T8" fmla="*/ 8 w 11"/>
                <a:gd name="T9" fmla="*/ 31 h 35"/>
                <a:gd name="T10" fmla="*/ 5 w 11"/>
                <a:gd name="T11" fmla="*/ 14 h 35"/>
                <a:gd name="T12" fmla="*/ 0 w 11"/>
                <a:gd name="T13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" h="35">
                  <a:moveTo>
                    <a:pt x="0" y="0"/>
                  </a:moveTo>
                  <a:cubicBezTo>
                    <a:pt x="0" y="0"/>
                    <a:pt x="4" y="6"/>
                    <a:pt x="7" y="14"/>
                  </a:cubicBezTo>
                  <a:cubicBezTo>
                    <a:pt x="9" y="21"/>
                    <a:pt x="11" y="29"/>
                    <a:pt x="11" y="31"/>
                  </a:cubicBezTo>
                  <a:cubicBezTo>
                    <a:pt x="11" y="33"/>
                    <a:pt x="11" y="34"/>
                    <a:pt x="10" y="34"/>
                  </a:cubicBezTo>
                  <a:cubicBezTo>
                    <a:pt x="9" y="35"/>
                    <a:pt x="9" y="33"/>
                    <a:pt x="8" y="31"/>
                  </a:cubicBezTo>
                  <a:cubicBezTo>
                    <a:pt x="8" y="30"/>
                    <a:pt x="7" y="22"/>
                    <a:pt x="5" y="14"/>
                  </a:cubicBezTo>
                  <a:cubicBezTo>
                    <a:pt x="3" y="7"/>
                    <a:pt x="0" y="0"/>
                    <a:pt x="0" y="0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85" name="Freeform 918"/>
            <p:cNvSpPr/>
            <p:nvPr/>
          </p:nvSpPr>
          <p:spPr bwMode="auto">
            <a:xfrm>
              <a:off x="8650615" y="2505883"/>
              <a:ext cx="250448" cy="433812"/>
            </a:xfrm>
            <a:custGeom>
              <a:avLst/>
              <a:gdLst>
                <a:gd name="T0" fmla="*/ 28 w 84"/>
                <a:gd name="T1" fmla="*/ 32 h 145"/>
                <a:gd name="T2" fmla="*/ 39 w 84"/>
                <a:gd name="T3" fmla="*/ 28 h 145"/>
                <a:gd name="T4" fmla="*/ 54 w 84"/>
                <a:gd name="T5" fmla="*/ 51 h 145"/>
                <a:gd name="T6" fmla="*/ 16 w 84"/>
                <a:gd name="T7" fmla="*/ 62 h 145"/>
                <a:gd name="T8" fmla="*/ 15 w 84"/>
                <a:gd name="T9" fmla="*/ 14 h 145"/>
                <a:gd name="T10" fmla="*/ 66 w 84"/>
                <a:gd name="T11" fmla="*/ 12 h 145"/>
                <a:gd name="T12" fmla="*/ 83 w 84"/>
                <a:gd name="T13" fmla="*/ 57 h 145"/>
                <a:gd name="T14" fmla="*/ 77 w 84"/>
                <a:gd name="T15" fmla="*/ 110 h 145"/>
                <a:gd name="T16" fmla="*/ 78 w 84"/>
                <a:gd name="T17" fmla="*/ 144 h 145"/>
                <a:gd name="T18" fmla="*/ 69 w 84"/>
                <a:gd name="T19" fmla="*/ 110 h 145"/>
                <a:gd name="T20" fmla="*/ 76 w 84"/>
                <a:gd name="T21" fmla="*/ 57 h 145"/>
                <a:gd name="T22" fmla="*/ 63 w 84"/>
                <a:gd name="T23" fmla="*/ 16 h 145"/>
                <a:gd name="T24" fmla="*/ 17 w 84"/>
                <a:gd name="T25" fmla="*/ 17 h 145"/>
                <a:gd name="T26" fmla="*/ 17 w 84"/>
                <a:gd name="T27" fmla="*/ 60 h 145"/>
                <a:gd name="T28" fmla="*/ 53 w 84"/>
                <a:gd name="T29" fmla="*/ 51 h 145"/>
                <a:gd name="T30" fmla="*/ 39 w 84"/>
                <a:gd name="T31" fmla="*/ 28 h 145"/>
                <a:gd name="T32" fmla="*/ 28 w 84"/>
                <a:gd name="T33" fmla="*/ 32 h 1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4" h="145">
                  <a:moveTo>
                    <a:pt x="28" y="32"/>
                  </a:moveTo>
                  <a:cubicBezTo>
                    <a:pt x="28" y="32"/>
                    <a:pt x="31" y="28"/>
                    <a:pt x="39" y="28"/>
                  </a:cubicBezTo>
                  <a:cubicBezTo>
                    <a:pt x="46" y="27"/>
                    <a:pt x="57" y="38"/>
                    <a:pt x="54" y="51"/>
                  </a:cubicBezTo>
                  <a:cubicBezTo>
                    <a:pt x="51" y="65"/>
                    <a:pt x="30" y="73"/>
                    <a:pt x="16" y="62"/>
                  </a:cubicBezTo>
                  <a:cubicBezTo>
                    <a:pt x="2" y="52"/>
                    <a:pt x="0" y="27"/>
                    <a:pt x="15" y="14"/>
                  </a:cubicBezTo>
                  <a:cubicBezTo>
                    <a:pt x="28" y="1"/>
                    <a:pt x="52" y="0"/>
                    <a:pt x="66" y="12"/>
                  </a:cubicBezTo>
                  <a:cubicBezTo>
                    <a:pt x="81" y="24"/>
                    <a:pt x="84" y="43"/>
                    <a:pt x="83" y="57"/>
                  </a:cubicBezTo>
                  <a:cubicBezTo>
                    <a:pt x="81" y="86"/>
                    <a:pt x="76" y="106"/>
                    <a:pt x="77" y="110"/>
                  </a:cubicBezTo>
                  <a:cubicBezTo>
                    <a:pt x="75" y="129"/>
                    <a:pt x="80" y="142"/>
                    <a:pt x="78" y="144"/>
                  </a:cubicBezTo>
                  <a:cubicBezTo>
                    <a:pt x="76" y="145"/>
                    <a:pt x="67" y="130"/>
                    <a:pt x="69" y="110"/>
                  </a:cubicBezTo>
                  <a:cubicBezTo>
                    <a:pt x="68" y="105"/>
                    <a:pt x="73" y="84"/>
                    <a:pt x="76" y="57"/>
                  </a:cubicBezTo>
                  <a:cubicBezTo>
                    <a:pt x="77" y="43"/>
                    <a:pt x="75" y="27"/>
                    <a:pt x="63" y="16"/>
                  </a:cubicBezTo>
                  <a:cubicBezTo>
                    <a:pt x="51" y="6"/>
                    <a:pt x="30" y="6"/>
                    <a:pt x="17" y="17"/>
                  </a:cubicBezTo>
                  <a:cubicBezTo>
                    <a:pt x="4" y="28"/>
                    <a:pt x="5" y="50"/>
                    <a:pt x="17" y="60"/>
                  </a:cubicBezTo>
                  <a:cubicBezTo>
                    <a:pt x="30" y="70"/>
                    <a:pt x="49" y="64"/>
                    <a:pt x="53" y="51"/>
                  </a:cubicBezTo>
                  <a:cubicBezTo>
                    <a:pt x="56" y="38"/>
                    <a:pt x="46" y="28"/>
                    <a:pt x="39" y="28"/>
                  </a:cubicBezTo>
                  <a:cubicBezTo>
                    <a:pt x="31" y="28"/>
                    <a:pt x="28" y="32"/>
                    <a:pt x="28" y="32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86" name="Freeform 919"/>
            <p:cNvSpPr/>
            <p:nvPr/>
          </p:nvSpPr>
          <p:spPr bwMode="auto">
            <a:xfrm>
              <a:off x="8611482" y="1524216"/>
              <a:ext cx="209079" cy="514313"/>
            </a:xfrm>
            <a:custGeom>
              <a:avLst/>
              <a:gdLst>
                <a:gd name="T0" fmla="*/ 39 w 70"/>
                <a:gd name="T1" fmla="*/ 0 h 172"/>
                <a:gd name="T2" fmla="*/ 48 w 70"/>
                <a:gd name="T3" fmla="*/ 95 h 172"/>
                <a:gd name="T4" fmla="*/ 61 w 70"/>
                <a:gd name="T5" fmla="*/ 129 h 172"/>
                <a:gd name="T6" fmla="*/ 68 w 70"/>
                <a:gd name="T7" fmla="*/ 144 h 172"/>
                <a:gd name="T8" fmla="*/ 69 w 70"/>
                <a:gd name="T9" fmla="*/ 144 h 172"/>
                <a:gd name="T10" fmla="*/ 69 w 70"/>
                <a:gd name="T11" fmla="*/ 145 h 172"/>
                <a:gd name="T12" fmla="*/ 69 w 70"/>
                <a:gd name="T13" fmla="*/ 145 h 172"/>
                <a:gd name="T14" fmla="*/ 66 w 70"/>
                <a:gd name="T15" fmla="*/ 148 h 172"/>
                <a:gd name="T16" fmla="*/ 66 w 70"/>
                <a:gd name="T17" fmla="*/ 148 h 172"/>
                <a:gd name="T18" fmla="*/ 65 w 70"/>
                <a:gd name="T19" fmla="*/ 148 h 172"/>
                <a:gd name="T20" fmla="*/ 63 w 70"/>
                <a:gd name="T21" fmla="*/ 148 h 172"/>
                <a:gd name="T22" fmla="*/ 59 w 70"/>
                <a:gd name="T23" fmla="*/ 147 h 172"/>
                <a:gd name="T24" fmla="*/ 52 w 70"/>
                <a:gd name="T25" fmla="*/ 146 h 172"/>
                <a:gd name="T26" fmla="*/ 19 w 70"/>
                <a:gd name="T27" fmla="*/ 155 h 172"/>
                <a:gd name="T28" fmla="*/ 2 w 70"/>
                <a:gd name="T29" fmla="*/ 171 h 172"/>
                <a:gd name="T30" fmla="*/ 15 w 70"/>
                <a:gd name="T31" fmla="*/ 150 h 172"/>
                <a:gd name="T32" fmla="*/ 52 w 70"/>
                <a:gd name="T33" fmla="*/ 140 h 172"/>
                <a:gd name="T34" fmla="*/ 60 w 70"/>
                <a:gd name="T35" fmla="*/ 142 h 172"/>
                <a:gd name="T36" fmla="*/ 64 w 70"/>
                <a:gd name="T37" fmla="*/ 143 h 172"/>
                <a:gd name="T38" fmla="*/ 66 w 70"/>
                <a:gd name="T39" fmla="*/ 143 h 172"/>
                <a:gd name="T40" fmla="*/ 67 w 70"/>
                <a:gd name="T41" fmla="*/ 143 h 172"/>
                <a:gd name="T42" fmla="*/ 67 w 70"/>
                <a:gd name="T43" fmla="*/ 143 h 172"/>
                <a:gd name="T44" fmla="*/ 64 w 70"/>
                <a:gd name="T45" fmla="*/ 147 h 172"/>
                <a:gd name="T46" fmla="*/ 64 w 70"/>
                <a:gd name="T47" fmla="*/ 147 h 172"/>
                <a:gd name="T48" fmla="*/ 64 w 70"/>
                <a:gd name="T49" fmla="*/ 147 h 172"/>
                <a:gd name="T50" fmla="*/ 64 w 70"/>
                <a:gd name="T51" fmla="*/ 146 h 172"/>
                <a:gd name="T52" fmla="*/ 57 w 70"/>
                <a:gd name="T53" fmla="*/ 130 h 172"/>
                <a:gd name="T54" fmla="*/ 45 w 70"/>
                <a:gd name="T55" fmla="*/ 96 h 172"/>
                <a:gd name="T56" fmla="*/ 39 w 70"/>
                <a:gd name="T57" fmla="*/ 0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70" h="172">
                  <a:moveTo>
                    <a:pt x="39" y="0"/>
                  </a:moveTo>
                  <a:cubicBezTo>
                    <a:pt x="39" y="0"/>
                    <a:pt x="31" y="48"/>
                    <a:pt x="48" y="95"/>
                  </a:cubicBezTo>
                  <a:cubicBezTo>
                    <a:pt x="52" y="106"/>
                    <a:pt x="56" y="118"/>
                    <a:pt x="61" y="129"/>
                  </a:cubicBezTo>
                  <a:cubicBezTo>
                    <a:pt x="64" y="134"/>
                    <a:pt x="66" y="139"/>
                    <a:pt x="68" y="144"/>
                  </a:cubicBezTo>
                  <a:cubicBezTo>
                    <a:pt x="69" y="144"/>
                    <a:pt x="69" y="144"/>
                    <a:pt x="69" y="144"/>
                  </a:cubicBezTo>
                  <a:cubicBezTo>
                    <a:pt x="69" y="145"/>
                    <a:pt x="69" y="145"/>
                    <a:pt x="69" y="145"/>
                  </a:cubicBezTo>
                  <a:cubicBezTo>
                    <a:pt x="69" y="145"/>
                    <a:pt x="69" y="145"/>
                    <a:pt x="69" y="145"/>
                  </a:cubicBezTo>
                  <a:cubicBezTo>
                    <a:pt x="63" y="152"/>
                    <a:pt x="67" y="147"/>
                    <a:pt x="66" y="148"/>
                  </a:cubicBezTo>
                  <a:cubicBezTo>
                    <a:pt x="66" y="148"/>
                    <a:pt x="66" y="148"/>
                    <a:pt x="66" y="148"/>
                  </a:cubicBezTo>
                  <a:cubicBezTo>
                    <a:pt x="65" y="148"/>
                    <a:pt x="65" y="148"/>
                    <a:pt x="65" y="148"/>
                  </a:cubicBezTo>
                  <a:cubicBezTo>
                    <a:pt x="63" y="148"/>
                    <a:pt x="63" y="148"/>
                    <a:pt x="63" y="148"/>
                  </a:cubicBezTo>
                  <a:cubicBezTo>
                    <a:pt x="62" y="148"/>
                    <a:pt x="60" y="147"/>
                    <a:pt x="59" y="147"/>
                  </a:cubicBezTo>
                  <a:cubicBezTo>
                    <a:pt x="56" y="147"/>
                    <a:pt x="54" y="146"/>
                    <a:pt x="52" y="146"/>
                  </a:cubicBezTo>
                  <a:cubicBezTo>
                    <a:pt x="32" y="144"/>
                    <a:pt x="21" y="154"/>
                    <a:pt x="19" y="155"/>
                  </a:cubicBezTo>
                  <a:cubicBezTo>
                    <a:pt x="9" y="163"/>
                    <a:pt x="4" y="172"/>
                    <a:pt x="2" y="171"/>
                  </a:cubicBezTo>
                  <a:cubicBezTo>
                    <a:pt x="0" y="171"/>
                    <a:pt x="3" y="159"/>
                    <a:pt x="15" y="150"/>
                  </a:cubicBezTo>
                  <a:cubicBezTo>
                    <a:pt x="17" y="148"/>
                    <a:pt x="31" y="138"/>
                    <a:pt x="52" y="140"/>
                  </a:cubicBezTo>
                  <a:cubicBezTo>
                    <a:pt x="55" y="141"/>
                    <a:pt x="58" y="141"/>
                    <a:pt x="60" y="142"/>
                  </a:cubicBezTo>
                  <a:cubicBezTo>
                    <a:pt x="61" y="142"/>
                    <a:pt x="63" y="142"/>
                    <a:pt x="64" y="143"/>
                  </a:cubicBezTo>
                  <a:cubicBezTo>
                    <a:pt x="66" y="143"/>
                    <a:pt x="66" y="143"/>
                    <a:pt x="66" y="143"/>
                  </a:cubicBezTo>
                  <a:cubicBezTo>
                    <a:pt x="67" y="143"/>
                    <a:pt x="67" y="143"/>
                    <a:pt x="67" y="143"/>
                  </a:cubicBezTo>
                  <a:cubicBezTo>
                    <a:pt x="67" y="143"/>
                    <a:pt x="67" y="143"/>
                    <a:pt x="67" y="143"/>
                  </a:cubicBezTo>
                  <a:cubicBezTo>
                    <a:pt x="66" y="145"/>
                    <a:pt x="70" y="140"/>
                    <a:pt x="64" y="147"/>
                  </a:cubicBezTo>
                  <a:cubicBezTo>
                    <a:pt x="64" y="147"/>
                    <a:pt x="64" y="147"/>
                    <a:pt x="64" y="147"/>
                  </a:cubicBezTo>
                  <a:cubicBezTo>
                    <a:pt x="64" y="147"/>
                    <a:pt x="64" y="147"/>
                    <a:pt x="64" y="147"/>
                  </a:cubicBezTo>
                  <a:cubicBezTo>
                    <a:pt x="64" y="146"/>
                    <a:pt x="64" y="146"/>
                    <a:pt x="64" y="146"/>
                  </a:cubicBezTo>
                  <a:cubicBezTo>
                    <a:pt x="62" y="141"/>
                    <a:pt x="59" y="136"/>
                    <a:pt x="57" y="130"/>
                  </a:cubicBezTo>
                  <a:cubicBezTo>
                    <a:pt x="52" y="119"/>
                    <a:pt x="48" y="108"/>
                    <a:pt x="45" y="96"/>
                  </a:cubicBezTo>
                  <a:cubicBezTo>
                    <a:pt x="30" y="48"/>
                    <a:pt x="39" y="0"/>
                    <a:pt x="39" y="0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87" name="Freeform 920"/>
            <p:cNvSpPr/>
            <p:nvPr/>
          </p:nvSpPr>
          <p:spPr bwMode="auto">
            <a:xfrm>
              <a:off x="8650615" y="1679628"/>
              <a:ext cx="118516" cy="276164"/>
            </a:xfrm>
            <a:custGeom>
              <a:avLst/>
              <a:gdLst>
                <a:gd name="T0" fmla="*/ 19 w 40"/>
                <a:gd name="T1" fmla="*/ 0 h 92"/>
                <a:gd name="T2" fmla="*/ 26 w 40"/>
                <a:gd name="T3" fmla="*/ 50 h 92"/>
                <a:gd name="T4" fmla="*/ 33 w 40"/>
                <a:gd name="T5" fmla="*/ 68 h 92"/>
                <a:gd name="T6" fmla="*/ 38 w 40"/>
                <a:gd name="T7" fmla="*/ 76 h 92"/>
                <a:gd name="T8" fmla="*/ 38 w 40"/>
                <a:gd name="T9" fmla="*/ 76 h 92"/>
                <a:gd name="T10" fmla="*/ 38 w 40"/>
                <a:gd name="T11" fmla="*/ 76 h 92"/>
                <a:gd name="T12" fmla="*/ 38 w 40"/>
                <a:gd name="T13" fmla="*/ 76 h 92"/>
                <a:gd name="T14" fmla="*/ 35 w 40"/>
                <a:gd name="T15" fmla="*/ 80 h 92"/>
                <a:gd name="T16" fmla="*/ 35 w 40"/>
                <a:gd name="T17" fmla="*/ 80 h 92"/>
                <a:gd name="T18" fmla="*/ 34 w 40"/>
                <a:gd name="T19" fmla="*/ 79 h 92"/>
                <a:gd name="T20" fmla="*/ 34 w 40"/>
                <a:gd name="T21" fmla="*/ 79 h 92"/>
                <a:gd name="T22" fmla="*/ 32 w 40"/>
                <a:gd name="T23" fmla="*/ 79 h 92"/>
                <a:gd name="T24" fmla="*/ 28 w 40"/>
                <a:gd name="T25" fmla="*/ 79 h 92"/>
                <a:gd name="T26" fmla="*/ 11 w 40"/>
                <a:gd name="T27" fmla="*/ 84 h 92"/>
                <a:gd name="T28" fmla="*/ 2 w 40"/>
                <a:gd name="T29" fmla="*/ 92 h 92"/>
                <a:gd name="T30" fmla="*/ 8 w 40"/>
                <a:gd name="T31" fmla="*/ 79 h 92"/>
                <a:gd name="T32" fmla="*/ 28 w 40"/>
                <a:gd name="T33" fmla="*/ 74 h 92"/>
                <a:gd name="T34" fmla="*/ 32 w 40"/>
                <a:gd name="T35" fmla="*/ 74 h 92"/>
                <a:gd name="T36" fmla="*/ 34 w 40"/>
                <a:gd name="T37" fmla="*/ 75 h 92"/>
                <a:gd name="T38" fmla="*/ 36 w 40"/>
                <a:gd name="T39" fmla="*/ 75 h 92"/>
                <a:gd name="T40" fmla="*/ 36 w 40"/>
                <a:gd name="T41" fmla="*/ 75 h 92"/>
                <a:gd name="T42" fmla="*/ 36 w 40"/>
                <a:gd name="T43" fmla="*/ 75 h 92"/>
                <a:gd name="T44" fmla="*/ 34 w 40"/>
                <a:gd name="T45" fmla="*/ 78 h 92"/>
                <a:gd name="T46" fmla="*/ 33 w 40"/>
                <a:gd name="T47" fmla="*/ 78 h 92"/>
                <a:gd name="T48" fmla="*/ 33 w 40"/>
                <a:gd name="T49" fmla="*/ 78 h 92"/>
                <a:gd name="T50" fmla="*/ 33 w 40"/>
                <a:gd name="T51" fmla="*/ 78 h 92"/>
                <a:gd name="T52" fmla="*/ 30 w 40"/>
                <a:gd name="T53" fmla="*/ 70 h 92"/>
                <a:gd name="T54" fmla="*/ 23 w 40"/>
                <a:gd name="T55" fmla="*/ 51 h 92"/>
                <a:gd name="T56" fmla="*/ 19 w 40"/>
                <a:gd name="T57" fmla="*/ 0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40" h="92">
                  <a:moveTo>
                    <a:pt x="19" y="0"/>
                  </a:moveTo>
                  <a:cubicBezTo>
                    <a:pt x="20" y="0"/>
                    <a:pt x="16" y="26"/>
                    <a:pt x="26" y="50"/>
                  </a:cubicBezTo>
                  <a:cubicBezTo>
                    <a:pt x="28" y="56"/>
                    <a:pt x="31" y="62"/>
                    <a:pt x="33" y="68"/>
                  </a:cubicBezTo>
                  <a:cubicBezTo>
                    <a:pt x="35" y="71"/>
                    <a:pt x="36" y="73"/>
                    <a:pt x="38" y="76"/>
                  </a:cubicBezTo>
                  <a:cubicBezTo>
                    <a:pt x="38" y="76"/>
                    <a:pt x="38" y="76"/>
                    <a:pt x="38" y="76"/>
                  </a:cubicBezTo>
                  <a:cubicBezTo>
                    <a:pt x="38" y="76"/>
                    <a:pt x="38" y="76"/>
                    <a:pt x="38" y="76"/>
                  </a:cubicBezTo>
                  <a:cubicBezTo>
                    <a:pt x="38" y="76"/>
                    <a:pt x="38" y="76"/>
                    <a:pt x="38" y="76"/>
                  </a:cubicBezTo>
                  <a:cubicBezTo>
                    <a:pt x="36" y="78"/>
                    <a:pt x="40" y="73"/>
                    <a:pt x="35" y="80"/>
                  </a:cubicBezTo>
                  <a:cubicBezTo>
                    <a:pt x="35" y="80"/>
                    <a:pt x="35" y="80"/>
                    <a:pt x="35" y="80"/>
                  </a:cubicBezTo>
                  <a:cubicBezTo>
                    <a:pt x="34" y="79"/>
                    <a:pt x="34" y="79"/>
                    <a:pt x="34" y="79"/>
                  </a:cubicBezTo>
                  <a:cubicBezTo>
                    <a:pt x="34" y="79"/>
                    <a:pt x="34" y="79"/>
                    <a:pt x="34" y="79"/>
                  </a:cubicBezTo>
                  <a:cubicBezTo>
                    <a:pt x="32" y="79"/>
                    <a:pt x="32" y="79"/>
                    <a:pt x="32" y="79"/>
                  </a:cubicBezTo>
                  <a:cubicBezTo>
                    <a:pt x="30" y="79"/>
                    <a:pt x="29" y="79"/>
                    <a:pt x="28" y="79"/>
                  </a:cubicBezTo>
                  <a:cubicBezTo>
                    <a:pt x="18" y="78"/>
                    <a:pt x="13" y="83"/>
                    <a:pt x="11" y="84"/>
                  </a:cubicBezTo>
                  <a:cubicBezTo>
                    <a:pt x="7" y="88"/>
                    <a:pt x="4" y="92"/>
                    <a:pt x="2" y="92"/>
                  </a:cubicBezTo>
                  <a:cubicBezTo>
                    <a:pt x="0" y="91"/>
                    <a:pt x="1" y="84"/>
                    <a:pt x="8" y="79"/>
                  </a:cubicBezTo>
                  <a:cubicBezTo>
                    <a:pt x="9" y="78"/>
                    <a:pt x="17" y="72"/>
                    <a:pt x="28" y="74"/>
                  </a:cubicBezTo>
                  <a:cubicBezTo>
                    <a:pt x="30" y="74"/>
                    <a:pt x="31" y="74"/>
                    <a:pt x="32" y="74"/>
                  </a:cubicBezTo>
                  <a:cubicBezTo>
                    <a:pt x="34" y="75"/>
                    <a:pt x="34" y="75"/>
                    <a:pt x="34" y="75"/>
                  </a:cubicBezTo>
                  <a:cubicBezTo>
                    <a:pt x="36" y="75"/>
                    <a:pt x="36" y="75"/>
                    <a:pt x="36" y="75"/>
                  </a:cubicBezTo>
                  <a:cubicBezTo>
                    <a:pt x="36" y="75"/>
                    <a:pt x="36" y="75"/>
                    <a:pt x="36" y="75"/>
                  </a:cubicBezTo>
                  <a:cubicBezTo>
                    <a:pt x="36" y="75"/>
                    <a:pt x="36" y="75"/>
                    <a:pt x="36" y="75"/>
                  </a:cubicBezTo>
                  <a:cubicBezTo>
                    <a:pt x="31" y="82"/>
                    <a:pt x="35" y="77"/>
                    <a:pt x="34" y="78"/>
                  </a:cubicBezTo>
                  <a:cubicBezTo>
                    <a:pt x="33" y="78"/>
                    <a:pt x="33" y="78"/>
                    <a:pt x="33" y="78"/>
                  </a:cubicBezTo>
                  <a:cubicBezTo>
                    <a:pt x="33" y="78"/>
                    <a:pt x="33" y="78"/>
                    <a:pt x="33" y="78"/>
                  </a:cubicBezTo>
                  <a:cubicBezTo>
                    <a:pt x="33" y="78"/>
                    <a:pt x="33" y="78"/>
                    <a:pt x="33" y="78"/>
                  </a:cubicBezTo>
                  <a:cubicBezTo>
                    <a:pt x="32" y="75"/>
                    <a:pt x="31" y="73"/>
                    <a:pt x="30" y="70"/>
                  </a:cubicBezTo>
                  <a:cubicBezTo>
                    <a:pt x="27" y="64"/>
                    <a:pt x="25" y="58"/>
                    <a:pt x="23" y="51"/>
                  </a:cubicBezTo>
                  <a:cubicBezTo>
                    <a:pt x="15" y="26"/>
                    <a:pt x="20" y="0"/>
                    <a:pt x="19" y="0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88" name="Freeform 921"/>
            <p:cNvSpPr/>
            <p:nvPr/>
          </p:nvSpPr>
          <p:spPr bwMode="auto">
            <a:xfrm>
              <a:off x="8892118" y="2146982"/>
              <a:ext cx="62612" cy="418159"/>
            </a:xfrm>
            <a:custGeom>
              <a:avLst/>
              <a:gdLst>
                <a:gd name="T0" fmla="*/ 5 w 21"/>
                <a:gd name="T1" fmla="*/ 0 h 140"/>
                <a:gd name="T2" fmla="*/ 19 w 21"/>
                <a:gd name="T3" fmla="*/ 59 h 140"/>
                <a:gd name="T4" fmla="*/ 11 w 21"/>
                <a:gd name="T5" fmla="*/ 126 h 140"/>
                <a:gd name="T6" fmla="*/ 2 w 21"/>
                <a:gd name="T7" fmla="*/ 139 h 140"/>
                <a:gd name="T8" fmla="*/ 5 w 21"/>
                <a:gd name="T9" fmla="*/ 124 h 140"/>
                <a:gd name="T10" fmla="*/ 16 w 21"/>
                <a:gd name="T11" fmla="*/ 59 h 140"/>
                <a:gd name="T12" fmla="*/ 5 w 21"/>
                <a:gd name="T13" fmla="*/ 0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1" h="140">
                  <a:moveTo>
                    <a:pt x="5" y="0"/>
                  </a:moveTo>
                  <a:cubicBezTo>
                    <a:pt x="6" y="0"/>
                    <a:pt x="18" y="28"/>
                    <a:pt x="19" y="59"/>
                  </a:cubicBezTo>
                  <a:cubicBezTo>
                    <a:pt x="21" y="91"/>
                    <a:pt x="13" y="122"/>
                    <a:pt x="11" y="126"/>
                  </a:cubicBezTo>
                  <a:cubicBezTo>
                    <a:pt x="8" y="134"/>
                    <a:pt x="3" y="140"/>
                    <a:pt x="2" y="139"/>
                  </a:cubicBezTo>
                  <a:cubicBezTo>
                    <a:pt x="0" y="138"/>
                    <a:pt x="3" y="132"/>
                    <a:pt x="5" y="124"/>
                  </a:cubicBezTo>
                  <a:cubicBezTo>
                    <a:pt x="7" y="121"/>
                    <a:pt x="17" y="91"/>
                    <a:pt x="16" y="59"/>
                  </a:cubicBezTo>
                  <a:cubicBezTo>
                    <a:pt x="17" y="29"/>
                    <a:pt x="6" y="0"/>
                    <a:pt x="5" y="0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89" name="Freeform 922"/>
            <p:cNvSpPr/>
            <p:nvPr/>
          </p:nvSpPr>
          <p:spPr bwMode="auto">
            <a:xfrm>
              <a:off x="8870875" y="2422028"/>
              <a:ext cx="32424" cy="125224"/>
            </a:xfrm>
            <a:custGeom>
              <a:avLst/>
              <a:gdLst>
                <a:gd name="T0" fmla="*/ 10 w 11"/>
                <a:gd name="T1" fmla="*/ 0 h 42"/>
                <a:gd name="T2" fmla="*/ 11 w 11"/>
                <a:gd name="T3" fmla="*/ 18 h 42"/>
                <a:gd name="T4" fmla="*/ 5 w 11"/>
                <a:gd name="T5" fmla="*/ 38 h 42"/>
                <a:gd name="T6" fmla="*/ 1 w 11"/>
                <a:gd name="T7" fmla="*/ 41 h 42"/>
                <a:gd name="T8" fmla="*/ 1 w 11"/>
                <a:gd name="T9" fmla="*/ 36 h 42"/>
                <a:gd name="T10" fmla="*/ 8 w 11"/>
                <a:gd name="T11" fmla="*/ 18 h 42"/>
                <a:gd name="T12" fmla="*/ 10 w 11"/>
                <a:gd name="T13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" h="42">
                  <a:moveTo>
                    <a:pt x="10" y="0"/>
                  </a:moveTo>
                  <a:cubicBezTo>
                    <a:pt x="10" y="0"/>
                    <a:pt x="11" y="9"/>
                    <a:pt x="11" y="18"/>
                  </a:cubicBezTo>
                  <a:cubicBezTo>
                    <a:pt x="10" y="28"/>
                    <a:pt x="6" y="37"/>
                    <a:pt x="5" y="38"/>
                  </a:cubicBezTo>
                  <a:cubicBezTo>
                    <a:pt x="4" y="41"/>
                    <a:pt x="2" y="42"/>
                    <a:pt x="1" y="41"/>
                  </a:cubicBezTo>
                  <a:cubicBezTo>
                    <a:pt x="0" y="41"/>
                    <a:pt x="0" y="38"/>
                    <a:pt x="1" y="36"/>
                  </a:cubicBezTo>
                  <a:cubicBezTo>
                    <a:pt x="1" y="35"/>
                    <a:pt x="6" y="27"/>
                    <a:pt x="8" y="18"/>
                  </a:cubicBezTo>
                  <a:cubicBezTo>
                    <a:pt x="10" y="9"/>
                    <a:pt x="10" y="0"/>
                    <a:pt x="10" y="0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90" name="Freeform 923"/>
            <p:cNvSpPr/>
            <p:nvPr/>
          </p:nvSpPr>
          <p:spPr bwMode="auto">
            <a:xfrm>
              <a:off x="8847395" y="2439917"/>
              <a:ext cx="23479" cy="87210"/>
            </a:xfrm>
            <a:custGeom>
              <a:avLst/>
              <a:gdLst>
                <a:gd name="T0" fmla="*/ 8 w 8"/>
                <a:gd name="T1" fmla="*/ 0 h 29"/>
                <a:gd name="T2" fmla="*/ 6 w 8"/>
                <a:gd name="T3" fmla="*/ 26 h 29"/>
                <a:gd name="T4" fmla="*/ 2 w 8"/>
                <a:gd name="T5" fmla="*/ 28 h 29"/>
                <a:gd name="T6" fmla="*/ 1 w 8"/>
                <a:gd name="T7" fmla="*/ 24 h 29"/>
                <a:gd name="T8" fmla="*/ 8 w 8"/>
                <a:gd name="T9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29">
                  <a:moveTo>
                    <a:pt x="8" y="0"/>
                  </a:moveTo>
                  <a:cubicBezTo>
                    <a:pt x="8" y="0"/>
                    <a:pt x="8" y="24"/>
                    <a:pt x="6" y="26"/>
                  </a:cubicBezTo>
                  <a:cubicBezTo>
                    <a:pt x="5" y="28"/>
                    <a:pt x="4" y="29"/>
                    <a:pt x="2" y="28"/>
                  </a:cubicBezTo>
                  <a:cubicBezTo>
                    <a:pt x="1" y="27"/>
                    <a:pt x="0" y="26"/>
                    <a:pt x="1" y="24"/>
                  </a:cubicBezTo>
                  <a:cubicBezTo>
                    <a:pt x="2" y="23"/>
                    <a:pt x="8" y="1"/>
                    <a:pt x="8" y="0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91" name="Freeform 924"/>
            <p:cNvSpPr/>
            <p:nvPr/>
          </p:nvSpPr>
          <p:spPr bwMode="auto">
            <a:xfrm>
              <a:off x="8039030" y="1497383"/>
              <a:ext cx="161002" cy="162120"/>
            </a:xfrm>
            <a:custGeom>
              <a:avLst/>
              <a:gdLst>
                <a:gd name="T0" fmla="*/ 44 w 54"/>
                <a:gd name="T1" fmla="*/ 45 h 54"/>
                <a:gd name="T2" fmla="*/ 9 w 54"/>
                <a:gd name="T3" fmla="*/ 45 h 54"/>
                <a:gd name="T4" fmla="*/ 9 w 54"/>
                <a:gd name="T5" fmla="*/ 9 h 54"/>
                <a:gd name="T6" fmla="*/ 44 w 54"/>
                <a:gd name="T7" fmla="*/ 10 h 54"/>
                <a:gd name="T8" fmla="*/ 44 w 54"/>
                <a:gd name="T9" fmla="*/ 45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4" h="54">
                  <a:moveTo>
                    <a:pt x="44" y="45"/>
                  </a:moveTo>
                  <a:cubicBezTo>
                    <a:pt x="34" y="54"/>
                    <a:pt x="19" y="54"/>
                    <a:pt x="9" y="45"/>
                  </a:cubicBezTo>
                  <a:cubicBezTo>
                    <a:pt x="0" y="35"/>
                    <a:pt x="0" y="19"/>
                    <a:pt x="9" y="9"/>
                  </a:cubicBezTo>
                  <a:cubicBezTo>
                    <a:pt x="19" y="0"/>
                    <a:pt x="35" y="0"/>
                    <a:pt x="44" y="10"/>
                  </a:cubicBezTo>
                  <a:cubicBezTo>
                    <a:pt x="54" y="19"/>
                    <a:pt x="54" y="35"/>
                    <a:pt x="44" y="45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92" name="Freeform 925"/>
            <p:cNvSpPr/>
            <p:nvPr/>
          </p:nvSpPr>
          <p:spPr bwMode="auto">
            <a:xfrm>
              <a:off x="6832631" y="504535"/>
              <a:ext cx="164356" cy="164357"/>
            </a:xfrm>
            <a:custGeom>
              <a:avLst/>
              <a:gdLst>
                <a:gd name="T0" fmla="*/ 45 w 55"/>
                <a:gd name="T1" fmla="*/ 45 h 55"/>
                <a:gd name="T2" fmla="*/ 10 w 55"/>
                <a:gd name="T3" fmla="*/ 45 h 55"/>
                <a:gd name="T4" fmla="*/ 10 w 55"/>
                <a:gd name="T5" fmla="*/ 10 h 55"/>
                <a:gd name="T6" fmla="*/ 45 w 55"/>
                <a:gd name="T7" fmla="*/ 10 h 55"/>
                <a:gd name="T8" fmla="*/ 45 w 55"/>
                <a:gd name="T9" fmla="*/ 45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5" h="55">
                  <a:moveTo>
                    <a:pt x="45" y="45"/>
                  </a:moveTo>
                  <a:cubicBezTo>
                    <a:pt x="35" y="55"/>
                    <a:pt x="19" y="55"/>
                    <a:pt x="10" y="45"/>
                  </a:cubicBezTo>
                  <a:cubicBezTo>
                    <a:pt x="0" y="35"/>
                    <a:pt x="0" y="19"/>
                    <a:pt x="10" y="10"/>
                  </a:cubicBezTo>
                  <a:cubicBezTo>
                    <a:pt x="20" y="0"/>
                    <a:pt x="35" y="0"/>
                    <a:pt x="45" y="10"/>
                  </a:cubicBezTo>
                  <a:cubicBezTo>
                    <a:pt x="55" y="19"/>
                    <a:pt x="55" y="35"/>
                    <a:pt x="45" y="45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94" name="Freeform 927"/>
            <p:cNvSpPr/>
            <p:nvPr/>
          </p:nvSpPr>
          <p:spPr bwMode="auto">
            <a:xfrm>
              <a:off x="7152399" y="633114"/>
              <a:ext cx="161002" cy="162120"/>
            </a:xfrm>
            <a:custGeom>
              <a:avLst/>
              <a:gdLst>
                <a:gd name="T0" fmla="*/ 45 w 54"/>
                <a:gd name="T1" fmla="*/ 45 h 54"/>
                <a:gd name="T2" fmla="*/ 9 w 54"/>
                <a:gd name="T3" fmla="*/ 45 h 54"/>
                <a:gd name="T4" fmla="*/ 10 w 54"/>
                <a:gd name="T5" fmla="*/ 10 h 54"/>
                <a:gd name="T6" fmla="*/ 45 w 54"/>
                <a:gd name="T7" fmla="*/ 10 h 54"/>
                <a:gd name="T8" fmla="*/ 45 w 54"/>
                <a:gd name="T9" fmla="*/ 45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4" h="54">
                  <a:moveTo>
                    <a:pt x="45" y="45"/>
                  </a:moveTo>
                  <a:cubicBezTo>
                    <a:pt x="35" y="54"/>
                    <a:pt x="19" y="54"/>
                    <a:pt x="9" y="45"/>
                  </a:cubicBezTo>
                  <a:cubicBezTo>
                    <a:pt x="0" y="35"/>
                    <a:pt x="0" y="19"/>
                    <a:pt x="10" y="10"/>
                  </a:cubicBezTo>
                  <a:cubicBezTo>
                    <a:pt x="19" y="0"/>
                    <a:pt x="35" y="0"/>
                    <a:pt x="45" y="10"/>
                  </a:cubicBezTo>
                  <a:cubicBezTo>
                    <a:pt x="54" y="20"/>
                    <a:pt x="54" y="35"/>
                    <a:pt x="45" y="45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95" name="Freeform 928"/>
            <p:cNvSpPr/>
            <p:nvPr/>
          </p:nvSpPr>
          <p:spPr bwMode="auto">
            <a:xfrm>
              <a:off x="8271589" y="1781373"/>
              <a:ext cx="164356" cy="162120"/>
            </a:xfrm>
            <a:custGeom>
              <a:avLst/>
              <a:gdLst>
                <a:gd name="T0" fmla="*/ 45 w 55"/>
                <a:gd name="T1" fmla="*/ 45 h 54"/>
                <a:gd name="T2" fmla="*/ 10 w 55"/>
                <a:gd name="T3" fmla="*/ 45 h 54"/>
                <a:gd name="T4" fmla="*/ 10 w 55"/>
                <a:gd name="T5" fmla="*/ 9 h 54"/>
                <a:gd name="T6" fmla="*/ 45 w 55"/>
                <a:gd name="T7" fmla="*/ 10 h 54"/>
                <a:gd name="T8" fmla="*/ 45 w 55"/>
                <a:gd name="T9" fmla="*/ 45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5" h="54">
                  <a:moveTo>
                    <a:pt x="45" y="45"/>
                  </a:moveTo>
                  <a:cubicBezTo>
                    <a:pt x="36" y="54"/>
                    <a:pt x="20" y="54"/>
                    <a:pt x="10" y="45"/>
                  </a:cubicBezTo>
                  <a:cubicBezTo>
                    <a:pt x="0" y="35"/>
                    <a:pt x="0" y="19"/>
                    <a:pt x="10" y="9"/>
                  </a:cubicBezTo>
                  <a:cubicBezTo>
                    <a:pt x="20" y="0"/>
                    <a:pt x="36" y="0"/>
                    <a:pt x="45" y="10"/>
                  </a:cubicBezTo>
                  <a:cubicBezTo>
                    <a:pt x="55" y="19"/>
                    <a:pt x="55" y="35"/>
                    <a:pt x="45" y="45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96" name="Freeform 929"/>
            <p:cNvSpPr/>
            <p:nvPr/>
          </p:nvSpPr>
          <p:spPr bwMode="auto">
            <a:xfrm>
              <a:off x="7942876" y="1413527"/>
              <a:ext cx="107335" cy="110689"/>
            </a:xfrm>
            <a:custGeom>
              <a:avLst/>
              <a:gdLst>
                <a:gd name="T0" fmla="*/ 30 w 36"/>
                <a:gd name="T1" fmla="*/ 30 h 37"/>
                <a:gd name="T2" fmla="*/ 6 w 36"/>
                <a:gd name="T3" fmla="*/ 30 h 37"/>
                <a:gd name="T4" fmla="*/ 6 w 36"/>
                <a:gd name="T5" fmla="*/ 7 h 37"/>
                <a:gd name="T6" fmla="*/ 30 w 36"/>
                <a:gd name="T7" fmla="*/ 7 h 37"/>
                <a:gd name="T8" fmla="*/ 30 w 36"/>
                <a:gd name="T9" fmla="*/ 3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6" h="37">
                  <a:moveTo>
                    <a:pt x="30" y="30"/>
                  </a:moveTo>
                  <a:cubicBezTo>
                    <a:pt x="23" y="37"/>
                    <a:pt x="13" y="37"/>
                    <a:pt x="6" y="30"/>
                  </a:cubicBezTo>
                  <a:cubicBezTo>
                    <a:pt x="0" y="24"/>
                    <a:pt x="0" y="13"/>
                    <a:pt x="6" y="7"/>
                  </a:cubicBezTo>
                  <a:cubicBezTo>
                    <a:pt x="13" y="0"/>
                    <a:pt x="23" y="0"/>
                    <a:pt x="30" y="7"/>
                  </a:cubicBezTo>
                  <a:cubicBezTo>
                    <a:pt x="36" y="13"/>
                    <a:pt x="36" y="24"/>
                    <a:pt x="30" y="30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97" name="Freeform 930"/>
            <p:cNvSpPr/>
            <p:nvPr/>
          </p:nvSpPr>
          <p:spPr bwMode="auto">
            <a:xfrm>
              <a:off x="7111031" y="481056"/>
              <a:ext cx="109571" cy="110689"/>
            </a:xfrm>
            <a:custGeom>
              <a:avLst/>
              <a:gdLst>
                <a:gd name="T0" fmla="*/ 30 w 37"/>
                <a:gd name="T1" fmla="*/ 31 h 37"/>
                <a:gd name="T2" fmla="*/ 7 w 37"/>
                <a:gd name="T3" fmla="*/ 31 h 37"/>
                <a:gd name="T4" fmla="*/ 7 w 37"/>
                <a:gd name="T5" fmla="*/ 7 h 37"/>
                <a:gd name="T6" fmla="*/ 30 w 37"/>
                <a:gd name="T7" fmla="*/ 7 h 37"/>
                <a:gd name="T8" fmla="*/ 30 w 37"/>
                <a:gd name="T9" fmla="*/ 3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" h="37">
                  <a:moveTo>
                    <a:pt x="30" y="31"/>
                  </a:moveTo>
                  <a:cubicBezTo>
                    <a:pt x="24" y="37"/>
                    <a:pt x="13" y="37"/>
                    <a:pt x="7" y="31"/>
                  </a:cubicBezTo>
                  <a:cubicBezTo>
                    <a:pt x="0" y="24"/>
                    <a:pt x="0" y="13"/>
                    <a:pt x="7" y="7"/>
                  </a:cubicBezTo>
                  <a:cubicBezTo>
                    <a:pt x="13" y="0"/>
                    <a:pt x="24" y="1"/>
                    <a:pt x="30" y="7"/>
                  </a:cubicBezTo>
                  <a:cubicBezTo>
                    <a:pt x="37" y="14"/>
                    <a:pt x="37" y="24"/>
                    <a:pt x="30" y="31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99" name="Freeform 932"/>
            <p:cNvSpPr/>
            <p:nvPr/>
          </p:nvSpPr>
          <p:spPr bwMode="auto">
            <a:xfrm>
              <a:off x="6830395" y="391610"/>
              <a:ext cx="107335" cy="107335"/>
            </a:xfrm>
            <a:custGeom>
              <a:avLst/>
              <a:gdLst>
                <a:gd name="T0" fmla="*/ 30 w 36"/>
                <a:gd name="T1" fmla="*/ 30 h 36"/>
                <a:gd name="T2" fmla="*/ 6 w 36"/>
                <a:gd name="T3" fmla="*/ 30 h 36"/>
                <a:gd name="T4" fmla="*/ 6 w 36"/>
                <a:gd name="T5" fmla="*/ 6 h 36"/>
                <a:gd name="T6" fmla="*/ 30 w 36"/>
                <a:gd name="T7" fmla="*/ 6 h 36"/>
                <a:gd name="T8" fmla="*/ 30 w 36"/>
                <a:gd name="T9" fmla="*/ 3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6" h="36">
                  <a:moveTo>
                    <a:pt x="30" y="30"/>
                  </a:moveTo>
                  <a:cubicBezTo>
                    <a:pt x="23" y="36"/>
                    <a:pt x="13" y="36"/>
                    <a:pt x="6" y="30"/>
                  </a:cubicBezTo>
                  <a:cubicBezTo>
                    <a:pt x="0" y="23"/>
                    <a:pt x="0" y="13"/>
                    <a:pt x="6" y="6"/>
                  </a:cubicBezTo>
                  <a:cubicBezTo>
                    <a:pt x="13" y="0"/>
                    <a:pt x="23" y="0"/>
                    <a:pt x="30" y="6"/>
                  </a:cubicBezTo>
                  <a:cubicBezTo>
                    <a:pt x="36" y="13"/>
                    <a:pt x="36" y="23"/>
                    <a:pt x="30" y="30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00" name="Freeform 933"/>
            <p:cNvSpPr/>
            <p:nvPr/>
          </p:nvSpPr>
          <p:spPr bwMode="auto">
            <a:xfrm>
              <a:off x="7397257" y="983070"/>
              <a:ext cx="110689" cy="107335"/>
            </a:xfrm>
            <a:custGeom>
              <a:avLst/>
              <a:gdLst>
                <a:gd name="T0" fmla="*/ 30 w 37"/>
                <a:gd name="T1" fmla="*/ 30 h 36"/>
                <a:gd name="T2" fmla="*/ 7 w 37"/>
                <a:gd name="T3" fmla="*/ 30 h 36"/>
                <a:gd name="T4" fmla="*/ 7 w 37"/>
                <a:gd name="T5" fmla="*/ 6 h 36"/>
                <a:gd name="T6" fmla="*/ 31 w 37"/>
                <a:gd name="T7" fmla="*/ 6 h 36"/>
                <a:gd name="T8" fmla="*/ 30 w 37"/>
                <a:gd name="T9" fmla="*/ 3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" h="36">
                  <a:moveTo>
                    <a:pt x="30" y="30"/>
                  </a:moveTo>
                  <a:cubicBezTo>
                    <a:pt x="24" y="36"/>
                    <a:pt x="13" y="36"/>
                    <a:pt x="7" y="30"/>
                  </a:cubicBezTo>
                  <a:cubicBezTo>
                    <a:pt x="0" y="23"/>
                    <a:pt x="0" y="13"/>
                    <a:pt x="7" y="6"/>
                  </a:cubicBezTo>
                  <a:cubicBezTo>
                    <a:pt x="13" y="0"/>
                    <a:pt x="24" y="0"/>
                    <a:pt x="31" y="6"/>
                  </a:cubicBezTo>
                  <a:cubicBezTo>
                    <a:pt x="37" y="13"/>
                    <a:pt x="37" y="23"/>
                    <a:pt x="30" y="30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01" name="Freeform 934"/>
            <p:cNvSpPr/>
            <p:nvPr/>
          </p:nvSpPr>
          <p:spPr bwMode="auto">
            <a:xfrm>
              <a:off x="7316756" y="863436"/>
              <a:ext cx="107335" cy="110689"/>
            </a:xfrm>
            <a:custGeom>
              <a:avLst/>
              <a:gdLst>
                <a:gd name="T0" fmla="*/ 30 w 36"/>
                <a:gd name="T1" fmla="*/ 30 h 37"/>
                <a:gd name="T2" fmla="*/ 6 w 36"/>
                <a:gd name="T3" fmla="*/ 30 h 37"/>
                <a:gd name="T4" fmla="*/ 7 w 36"/>
                <a:gd name="T5" fmla="*/ 6 h 37"/>
                <a:gd name="T6" fmla="*/ 30 w 36"/>
                <a:gd name="T7" fmla="*/ 6 h 37"/>
                <a:gd name="T8" fmla="*/ 30 w 36"/>
                <a:gd name="T9" fmla="*/ 3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6" h="37">
                  <a:moveTo>
                    <a:pt x="30" y="30"/>
                  </a:moveTo>
                  <a:cubicBezTo>
                    <a:pt x="24" y="37"/>
                    <a:pt x="13" y="37"/>
                    <a:pt x="6" y="30"/>
                  </a:cubicBezTo>
                  <a:cubicBezTo>
                    <a:pt x="0" y="23"/>
                    <a:pt x="0" y="13"/>
                    <a:pt x="7" y="6"/>
                  </a:cubicBezTo>
                  <a:cubicBezTo>
                    <a:pt x="13" y="0"/>
                    <a:pt x="24" y="0"/>
                    <a:pt x="30" y="6"/>
                  </a:cubicBezTo>
                  <a:cubicBezTo>
                    <a:pt x="36" y="13"/>
                    <a:pt x="36" y="24"/>
                    <a:pt x="30" y="30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02" name="Freeform 935"/>
            <p:cNvSpPr/>
            <p:nvPr/>
          </p:nvSpPr>
          <p:spPr bwMode="auto">
            <a:xfrm>
              <a:off x="7068544" y="235080"/>
              <a:ext cx="110689" cy="110689"/>
            </a:xfrm>
            <a:custGeom>
              <a:avLst/>
              <a:gdLst>
                <a:gd name="T0" fmla="*/ 30 w 37"/>
                <a:gd name="T1" fmla="*/ 30 h 37"/>
                <a:gd name="T2" fmla="*/ 6 w 37"/>
                <a:gd name="T3" fmla="*/ 30 h 37"/>
                <a:gd name="T4" fmla="*/ 6 w 37"/>
                <a:gd name="T5" fmla="*/ 7 h 37"/>
                <a:gd name="T6" fmla="*/ 30 w 37"/>
                <a:gd name="T7" fmla="*/ 7 h 37"/>
                <a:gd name="T8" fmla="*/ 30 w 37"/>
                <a:gd name="T9" fmla="*/ 3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" h="37">
                  <a:moveTo>
                    <a:pt x="30" y="30"/>
                  </a:moveTo>
                  <a:cubicBezTo>
                    <a:pt x="23" y="37"/>
                    <a:pt x="13" y="37"/>
                    <a:pt x="6" y="30"/>
                  </a:cubicBezTo>
                  <a:cubicBezTo>
                    <a:pt x="0" y="24"/>
                    <a:pt x="0" y="13"/>
                    <a:pt x="6" y="7"/>
                  </a:cubicBezTo>
                  <a:cubicBezTo>
                    <a:pt x="13" y="0"/>
                    <a:pt x="24" y="0"/>
                    <a:pt x="30" y="7"/>
                  </a:cubicBezTo>
                  <a:cubicBezTo>
                    <a:pt x="37" y="13"/>
                    <a:pt x="37" y="24"/>
                    <a:pt x="30" y="30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03" name="Freeform 936"/>
            <p:cNvSpPr/>
            <p:nvPr/>
          </p:nvSpPr>
          <p:spPr bwMode="auto">
            <a:xfrm>
              <a:off x="6932139" y="115446"/>
              <a:ext cx="107335" cy="110689"/>
            </a:xfrm>
            <a:custGeom>
              <a:avLst/>
              <a:gdLst>
                <a:gd name="T0" fmla="*/ 30 w 36"/>
                <a:gd name="T1" fmla="*/ 30 h 37"/>
                <a:gd name="T2" fmla="*/ 6 w 36"/>
                <a:gd name="T3" fmla="*/ 30 h 37"/>
                <a:gd name="T4" fmla="*/ 6 w 36"/>
                <a:gd name="T5" fmla="*/ 7 h 37"/>
                <a:gd name="T6" fmla="*/ 30 w 36"/>
                <a:gd name="T7" fmla="*/ 7 h 37"/>
                <a:gd name="T8" fmla="*/ 30 w 36"/>
                <a:gd name="T9" fmla="*/ 3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6" h="37">
                  <a:moveTo>
                    <a:pt x="30" y="30"/>
                  </a:moveTo>
                  <a:cubicBezTo>
                    <a:pt x="23" y="37"/>
                    <a:pt x="13" y="37"/>
                    <a:pt x="6" y="30"/>
                  </a:cubicBezTo>
                  <a:cubicBezTo>
                    <a:pt x="0" y="24"/>
                    <a:pt x="0" y="13"/>
                    <a:pt x="6" y="7"/>
                  </a:cubicBezTo>
                  <a:cubicBezTo>
                    <a:pt x="13" y="0"/>
                    <a:pt x="23" y="0"/>
                    <a:pt x="30" y="7"/>
                  </a:cubicBezTo>
                  <a:cubicBezTo>
                    <a:pt x="36" y="13"/>
                    <a:pt x="36" y="24"/>
                    <a:pt x="30" y="30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04" name="Freeform 937"/>
            <p:cNvSpPr/>
            <p:nvPr/>
          </p:nvSpPr>
          <p:spPr bwMode="auto">
            <a:xfrm>
              <a:off x="7166934" y="327880"/>
              <a:ext cx="107335" cy="108453"/>
            </a:xfrm>
            <a:custGeom>
              <a:avLst/>
              <a:gdLst>
                <a:gd name="T0" fmla="*/ 30 w 36"/>
                <a:gd name="T1" fmla="*/ 30 h 36"/>
                <a:gd name="T2" fmla="*/ 6 w 36"/>
                <a:gd name="T3" fmla="*/ 30 h 36"/>
                <a:gd name="T4" fmla="*/ 6 w 36"/>
                <a:gd name="T5" fmla="*/ 6 h 36"/>
                <a:gd name="T6" fmla="*/ 30 w 36"/>
                <a:gd name="T7" fmla="*/ 6 h 36"/>
                <a:gd name="T8" fmla="*/ 30 w 36"/>
                <a:gd name="T9" fmla="*/ 3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6" h="36">
                  <a:moveTo>
                    <a:pt x="30" y="30"/>
                  </a:moveTo>
                  <a:cubicBezTo>
                    <a:pt x="23" y="36"/>
                    <a:pt x="13" y="36"/>
                    <a:pt x="6" y="30"/>
                  </a:cubicBezTo>
                  <a:cubicBezTo>
                    <a:pt x="0" y="23"/>
                    <a:pt x="0" y="12"/>
                    <a:pt x="6" y="6"/>
                  </a:cubicBezTo>
                  <a:cubicBezTo>
                    <a:pt x="13" y="0"/>
                    <a:pt x="23" y="0"/>
                    <a:pt x="30" y="6"/>
                  </a:cubicBezTo>
                  <a:cubicBezTo>
                    <a:pt x="36" y="13"/>
                    <a:pt x="36" y="23"/>
                    <a:pt x="30" y="30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05" name="Freeform 938"/>
            <p:cNvSpPr/>
            <p:nvPr/>
          </p:nvSpPr>
          <p:spPr bwMode="auto">
            <a:xfrm>
              <a:off x="7220602" y="436333"/>
              <a:ext cx="110689" cy="110689"/>
            </a:xfrm>
            <a:custGeom>
              <a:avLst/>
              <a:gdLst>
                <a:gd name="T0" fmla="*/ 30 w 37"/>
                <a:gd name="T1" fmla="*/ 31 h 37"/>
                <a:gd name="T2" fmla="*/ 6 w 37"/>
                <a:gd name="T3" fmla="*/ 30 h 37"/>
                <a:gd name="T4" fmla="*/ 7 w 37"/>
                <a:gd name="T5" fmla="*/ 7 h 37"/>
                <a:gd name="T6" fmla="*/ 30 w 37"/>
                <a:gd name="T7" fmla="*/ 7 h 37"/>
                <a:gd name="T8" fmla="*/ 30 w 37"/>
                <a:gd name="T9" fmla="*/ 3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" h="37">
                  <a:moveTo>
                    <a:pt x="30" y="31"/>
                  </a:moveTo>
                  <a:cubicBezTo>
                    <a:pt x="24" y="37"/>
                    <a:pt x="13" y="37"/>
                    <a:pt x="6" y="30"/>
                  </a:cubicBezTo>
                  <a:cubicBezTo>
                    <a:pt x="0" y="24"/>
                    <a:pt x="0" y="13"/>
                    <a:pt x="7" y="7"/>
                  </a:cubicBezTo>
                  <a:cubicBezTo>
                    <a:pt x="13" y="0"/>
                    <a:pt x="24" y="0"/>
                    <a:pt x="30" y="7"/>
                  </a:cubicBezTo>
                  <a:cubicBezTo>
                    <a:pt x="37" y="14"/>
                    <a:pt x="37" y="24"/>
                    <a:pt x="30" y="31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06" name="Freeform 939"/>
            <p:cNvSpPr/>
            <p:nvPr/>
          </p:nvSpPr>
          <p:spPr bwMode="auto">
            <a:xfrm>
              <a:off x="7059600" y="106502"/>
              <a:ext cx="107335" cy="110689"/>
            </a:xfrm>
            <a:custGeom>
              <a:avLst/>
              <a:gdLst>
                <a:gd name="T0" fmla="*/ 29 w 36"/>
                <a:gd name="T1" fmla="*/ 30 h 37"/>
                <a:gd name="T2" fmla="*/ 6 w 36"/>
                <a:gd name="T3" fmla="*/ 30 h 37"/>
                <a:gd name="T4" fmla="*/ 6 w 36"/>
                <a:gd name="T5" fmla="*/ 7 h 37"/>
                <a:gd name="T6" fmla="*/ 30 w 36"/>
                <a:gd name="T7" fmla="*/ 7 h 37"/>
                <a:gd name="T8" fmla="*/ 29 w 36"/>
                <a:gd name="T9" fmla="*/ 3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6" h="37">
                  <a:moveTo>
                    <a:pt x="29" y="30"/>
                  </a:moveTo>
                  <a:cubicBezTo>
                    <a:pt x="23" y="37"/>
                    <a:pt x="12" y="37"/>
                    <a:pt x="6" y="30"/>
                  </a:cubicBezTo>
                  <a:cubicBezTo>
                    <a:pt x="0" y="24"/>
                    <a:pt x="0" y="13"/>
                    <a:pt x="6" y="7"/>
                  </a:cubicBezTo>
                  <a:cubicBezTo>
                    <a:pt x="12" y="0"/>
                    <a:pt x="23" y="0"/>
                    <a:pt x="30" y="7"/>
                  </a:cubicBezTo>
                  <a:cubicBezTo>
                    <a:pt x="36" y="13"/>
                    <a:pt x="36" y="24"/>
                    <a:pt x="29" y="30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07" name="Freeform 940"/>
            <p:cNvSpPr/>
            <p:nvPr/>
          </p:nvSpPr>
          <p:spPr bwMode="auto">
            <a:xfrm>
              <a:off x="8390104" y="1931194"/>
              <a:ext cx="108453" cy="110689"/>
            </a:xfrm>
            <a:custGeom>
              <a:avLst/>
              <a:gdLst>
                <a:gd name="T0" fmla="*/ 30 w 36"/>
                <a:gd name="T1" fmla="*/ 30 h 37"/>
                <a:gd name="T2" fmla="*/ 6 w 36"/>
                <a:gd name="T3" fmla="*/ 30 h 37"/>
                <a:gd name="T4" fmla="*/ 6 w 36"/>
                <a:gd name="T5" fmla="*/ 7 h 37"/>
                <a:gd name="T6" fmla="*/ 30 w 36"/>
                <a:gd name="T7" fmla="*/ 7 h 37"/>
                <a:gd name="T8" fmla="*/ 30 w 36"/>
                <a:gd name="T9" fmla="*/ 3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6" h="37">
                  <a:moveTo>
                    <a:pt x="30" y="30"/>
                  </a:moveTo>
                  <a:cubicBezTo>
                    <a:pt x="23" y="37"/>
                    <a:pt x="13" y="37"/>
                    <a:pt x="6" y="30"/>
                  </a:cubicBezTo>
                  <a:cubicBezTo>
                    <a:pt x="0" y="24"/>
                    <a:pt x="0" y="13"/>
                    <a:pt x="6" y="7"/>
                  </a:cubicBezTo>
                  <a:cubicBezTo>
                    <a:pt x="13" y="0"/>
                    <a:pt x="24" y="0"/>
                    <a:pt x="30" y="7"/>
                  </a:cubicBezTo>
                  <a:cubicBezTo>
                    <a:pt x="36" y="13"/>
                    <a:pt x="36" y="24"/>
                    <a:pt x="30" y="30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08" name="Freeform 941"/>
            <p:cNvSpPr/>
            <p:nvPr/>
          </p:nvSpPr>
          <p:spPr bwMode="auto">
            <a:xfrm>
              <a:off x="8223512" y="1682983"/>
              <a:ext cx="92800" cy="89446"/>
            </a:xfrm>
            <a:custGeom>
              <a:avLst/>
              <a:gdLst>
                <a:gd name="T0" fmla="*/ 26 w 31"/>
                <a:gd name="T1" fmla="*/ 25 h 30"/>
                <a:gd name="T2" fmla="*/ 6 w 31"/>
                <a:gd name="T3" fmla="*/ 25 h 30"/>
                <a:gd name="T4" fmla="*/ 6 w 31"/>
                <a:gd name="T5" fmla="*/ 5 h 30"/>
                <a:gd name="T6" fmla="*/ 26 w 31"/>
                <a:gd name="T7" fmla="*/ 5 h 30"/>
                <a:gd name="T8" fmla="*/ 26 w 31"/>
                <a:gd name="T9" fmla="*/ 25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30">
                  <a:moveTo>
                    <a:pt x="26" y="25"/>
                  </a:moveTo>
                  <a:cubicBezTo>
                    <a:pt x="20" y="30"/>
                    <a:pt x="11" y="30"/>
                    <a:pt x="6" y="25"/>
                  </a:cubicBezTo>
                  <a:cubicBezTo>
                    <a:pt x="0" y="19"/>
                    <a:pt x="0" y="11"/>
                    <a:pt x="6" y="5"/>
                  </a:cubicBezTo>
                  <a:cubicBezTo>
                    <a:pt x="11" y="0"/>
                    <a:pt x="20" y="0"/>
                    <a:pt x="26" y="5"/>
                  </a:cubicBezTo>
                  <a:cubicBezTo>
                    <a:pt x="31" y="11"/>
                    <a:pt x="31" y="19"/>
                    <a:pt x="26" y="25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09" name="Freeform 942"/>
            <p:cNvSpPr/>
            <p:nvPr/>
          </p:nvSpPr>
          <p:spPr bwMode="auto">
            <a:xfrm>
              <a:off x="7689074" y="1225691"/>
              <a:ext cx="92800" cy="89446"/>
            </a:xfrm>
            <a:custGeom>
              <a:avLst/>
              <a:gdLst>
                <a:gd name="T0" fmla="*/ 26 w 31"/>
                <a:gd name="T1" fmla="*/ 25 h 30"/>
                <a:gd name="T2" fmla="*/ 6 w 31"/>
                <a:gd name="T3" fmla="*/ 25 h 30"/>
                <a:gd name="T4" fmla="*/ 6 w 31"/>
                <a:gd name="T5" fmla="*/ 5 h 30"/>
                <a:gd name="T6" fmla="*/ 26 w 31"/>
                <a:gd name="T7" fmla="*/ 5 h 30"/>
                <a:gd name="T8" fmla="*/ 26 w 31"/>
                <a:gd name="T9" fmla="*/ 25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30">
                  <a:moveTo>
                    <a:pt x="26" y="25"/>
                  </a:moveTo>
                  <a:cubicBezTo>
                    <a:pt x="20" y="30"/>
                    <a:pt x="11" y="30"/>
                    <a:pt x="6" y="25"/>
                  </a:cubicBezTo>
                  <a:cubicBezTo>
                    <a:pt x="0" y="20"/>
                    <a:pt x="0" y="11"/>
                    <a:pt x="6" y="5"/>
                  </a:cubicBezTo>
                  <a:cubicBezTo>
                    <a:pt x="11" y="0"/>
                    <a:pt x="20" y="0"/>
                    <a:pt x="26" y="5"/>
                  </a:cubicBezTo>
                  <a:cubicBezTo>
                    <a:pt x="31" y="11"/>
                    <a:pt x="31" y="20"/>
                    <a:pt x="26" y="25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10" name="Freeform 943"/>
            <p:cNvSpPr/>
            <p:nvPr/>
          </p:nvSpPr>
          <p:spPr bwMode="auto">
            <a:xfrm>
              <a:off x="6582183" y="561557"/>
              <a:ext cx="89446" cy="92800"/>
            </a:xfrm>
            <a:custGeom>
              <a:avLst/>
              <a:gdLst>
                <a:gd name="T0" fmla="*/ 25 w 30"/>
                <a:gd name="T1" fmla="*/ 26 h 31"/>
                <a:gd name="T2" fmla="*/ 5 w 30"/>
                <a:gd name="T3" fmla="*/ 25 h 31"/>
                <a:gd name="T4" fmla="*/ 5 w 30"/>
                <a:gd name="T5" fmla="*/ 6 h 31"/>
                <a:gd name="T6" fmla="*/ 25 w 30"/>
                <a:gd name="T7" fmla="*/ 6 h 31"/>
                <a:gd name="T8" fmla="*/ 25 w 30"/>
                <a:gd name="T9" fmla="*/ 26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" h="31">
                  <a:moveTo>
                    <a:pt x="25" y="26"/>
                  </a:moveTo>
                  <a:cubicBezTo>
                    <a:pt x="20" y="31"/>
                    <a:pt x="11" y="31"/>
                    <a:pt x="5" y="25"/>
                  </a:cubicBezTo>
                  <a:cubicBezTo>
                    <a:pt x="0" y="20"/>
                    <a:pt x="0" y="11"/>
                    <a:pt x="5" y="6"/>
                  </a:cubicBezTo>
                  <a:cubicBezTo>
                    <a:pt x="11" y="0"/>
                    <a:pt x="20" y="0"/>
                    <a:pt x="25" y="6"/>
                  </a:cubicBezTo>
                  <a:cubicBezTo>
                    <a:pt x="30" y="11"/>
                    <a:pt x="30" y="20"/>
                    <a:pt x="25" y="26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11" name="Freeform 944"/>
            <p:cNvSpPr/>
            <p:nvPr/>
          </p:nvSpPr>
          <p:spPr bwMode="auto">
            <a:xfrm>
              <a:off x="5970598" y="684545"/>
              <a:ext cx="96154" cy="92800"/>
            </a:xfrm>
            <a:custGeom>
              <a:avLst/>
              <a:gdLst>
                <a:gd name="T0" fmla="*/ 26 w 32"/>
                <a:gd name="T1" fmla="*/ 25 h 31"/>
                <a:gd name="T2" fmla="*/ 6 w 32"/>
                <a:gd name="T3" fmla="*/ 25 h 31"/>
                <a:gd name="T4" fmla="*/ 6 w 32"/>
                <a:gd name="T5" fmla="*/ 6 h 31"/>
                <a:gd name="T6" fmla="*/ 26 w 32"/>
                <a:gd name="T7" fmla="*/ 6 h 31"/>
                <a:gd name="T8" fmla="*/ 26 w 32"/>
                <a:gd name="T9" fmla="*/ 2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31">
                  <a:moveTo>
                    <a:pt x="26" y="25"/>
                  </a:moveTo>
                  <a:cubicBezTo>
                    <a:pt x="20" y="31"/>
                    <a:pt x="11" y="31"/>
                    <a:pt x="6" y="25"/>
                  </a:cubicBezTo>
                  <a:cubicBezTo>
                    <a:pt x="0" y="20"/>
                    <a:pt x="1" y="11"/>
                    <a:pt x="6" y="6"/>
                  </a:cubicBezTo>
                  <a:cubicBezTo>
                    <a:pt x="12" y="0"/>
                    <a:pt x="21" y="0"/>
                    <a:pt x="26" y="6"/>
                  </a:cubicBezTo>
                  <a:cubicBezTo>
                    <a:pt x="32" y="11"/>
                    <a:pt x="32" y="20"/>
                    <a:pt x="26" y="25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12" name="Freeform 945"/>
            <p:cNvSpPr/>
            <p:nvPr/>
          </p:nvSpPr>
          <p:spPr bwMode="auto">
            <a:xfrm>
              <a:off x="6740949" y="474347"/>
              <a:ext cx="91682" cy="92800"/>
            </a:xfrm>
            <a:custGeom>
              <a:avLst/>
              <a:gdLst>
                <a:gd name="T0" fmla="*/ 26 w 31"/>
                <a:gd name="T1" fmla="*/ 26 h 31"/>
                <a:gd name="T2" fmla="*/ 6 w 31"/>
                <a:gd name="T3" fmla="*/ 25 h 31"/>
                <a:gd name="T4" fmla="*/ 6 w 31"/>
                <a:gd name="T5" fmla="*/ 6 h 31"/>
                <a:gd name="T6" fmla="*/ 26 w 31"/>
                <a:gd name="T7" fmla="*/ 6 h 31"/>
                <a:gd name="T8" fmla="*/ 26 w 31"/>
                <a:gd name="T9" fmla="*/ 26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31">
                  <a:moveTo>
                    <a:pt x="26" y="26"/>
                  </a:moveTo>
                  <a:cubicBezTo>
                    <a:pt x="20" y="31"/>
                    <a:pt x="11" y="31"/>
                    <a:pt x="6" y="25"/>
                  </a:cubicBezTo>
                  <a:cubicBezTo>
                    <a:pt x="0" y="20"/>
                    <a:pt x="0" y="11"/>
                    <a:pt x="6" y="6"/>
                  </a:cubicBezTo>
                  <a:cubicBezTo>
                    <a:pt x="11" y="0"/>
                    <a:pt x="20" y="0"/>
                    <a:pt x="26" y="6"/>
                  </a:cubicBezTo>
                  <a:cubicBezTo>
                    <a:pt x="31" y="11"/>
                    <a:pt x="31" y="20"/>
                    <a:pt x="26" y="26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13" name="Freeform 946"/>
            <p:cNvSpPr/>
            <p:nvPr/>
          </p:nvSpPr>
          <p:spPr bwMode="auto">
            <a:xfrm>
              <a:off x="6985807" y="363658"/>
              <a:ext cx="91682" cy="92800"/>
            </a:xfrm>
            <a:custGeom>
              <a:avLst/>
              <a:gdLst>
                <a:gd name="T0" fmla="*/ 26 w 31"/>
                <a:gd name="T1" fmla="*/ 26 h 31"/>
                <a:gd name="T2" fmla="*/ 6 w 31"/>
                <a:gd name="T3" fmla="*/ 26 h 31"/>
                <a:gd name="T4" fmla="*/ 6 w 31"/>
                <a:gd name="T5" fmla="*/ 6 h 31"/>
                <a:gd name="T6" fmla="*/ 26 w 31"/>
                <a:gd name="T7" fmla="*/ 6 h 31"/>
                <a:gd name="T8" fmla="*/ 26 w 31"/>
                <a:gd name="T9" fmla="*/ 26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31">
                  <a:moveTo>
                    <a:pt x="26" y="26"/>
                  </a:moveTo>
                  <a:cubicBezTo>
                    <a:pt x="20" y="31"/>
                    <a:pt x="11" y="31"/>
                    <a:pt x="6" y="26"/>
                  </a:cubicBezTo>
                  <a:cubicBezTo>
                    <a:pt x="0" y="20"/>
                    <a:pt x="0" y="11"/>
                    <a:pt x="6" y="6"/>
                  </a:cubicBezTo>
                  <a:cubicBezTo>
                    <a:pt x="11" y="0"/>
                    <a:pt x="20" y="0"/>
                    <a:pt x="26" y="6"/>
                  </a:cubicBezTo>
                  <a:cubicBezTo>
                    <a:pt x="31" y="11"/>
                    <a:pt x="31" y="20"/>
                    <a:pt x="26" y="26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14" name="Freeform 947"/>
            <p:cNvSpPr/>
            <p:nvPr/>
          </p:nvSpPr>
          <p:spPr bwMode="auto">
            <a:xfrm>
              <a:off x="6540814" y="381547"/>
              <a:ext cx="92800" cy="92800"/>
            </a:xfrm>
            <a:custGeom>
              <a:avLst/>
              <a:gdLst>
                <a:gd name="T0" fmla="*/ 25 w 31"/>
                <a:gd name="T1" fmla="*/ 26 h 31"/>
                <a:gd name="T2" fmla="*/ 6 w 31"/>
                <a:gd name="T3" fmla="*/ 26 h 31"/>
                <a:gd name="T4" fmla="*/ 6 w 31"/>
                <a:gd name="T5" fmla="*/ 6 h 31"/>
                <a:gd name="T6" fmla="*/ 26 w 31"/>
                <a:gd name="T7" fmla="*/ 6 h 31"/>
                <a:gd name="T8" fmla="*/ 25 w 31"/>
                <a:gd name="T9" fmla="*/ 26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31">
                  <a:moveTo>
                    <a:pt x="25" y="26"/>
                  </a:moveTo>
                  <a:cubicBezTo>
                    <a:pt x="20" y="31"/>
                    <a:pt x="11" y="31"/>
                    <a:pt x="6" y="26"/>
                  </a:cubicBezTo>
                  <a:cubicBezTo>
                    <a:pt x="0" y="20"/>
                    <a:pt x="0" y="11"/>
                    <a:pt x="6" y="6"/>
                  </a:cubicBezTo>
                  <a:cubicBezTo>
                    <a:pt x="11" y="0"/>
                    <a:pt x="20" y="1"/>
                    <a:pt x="26" y="6"/>
                  </a:cubicBezTo>
                  <a:cubicBezTo>
                    <a:pt x="31" y="11"/>
                    <a:pt x="31" y="20"/>
                    <a:pt x="25" y="26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15" name="Freeform 948"/>
            <p:cNvSpPr/>
            <p:nvPr/>
          </p:nvSpPr>
          <p:spPr bwMode="auto">
            <a:xfrm>
              <a:off x="6463668" y="555967"/>
              <a:ext cx="91682" cy="92800"/>
            </a:xfrm>
            <a:custGeom>
              <a:avLst/>
              <a:gdLst>
                <a:gd name="T0" fmla="*/ 25 w 31"/>
                <a:gd name="T1" fmla="*/ 25 h 31"/>
                <a:gd name="T2" fmla="*/ 5 w 31"/>
                <a:gd name="T3" fmla="*/ 25 h 31"/>
                <a:gd name="T4" fmla="*/ 6 w 31"/>
                <a:gd name="T5" fmla="*/ 6 h 31"/>
                <a:gd name="T6" fmla="*/ 26 w 31"/>
                <a:gd name="T7" fmla="*/ 6 h 31"/>
                <a:gd name="T8" fmla="*/ 25 w 31"/>
                <a:gd name="T9" fmla="*/ 2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31">
                  <a:moveTo>
                    <a:pt x="25" y="25"/>
                  </a:moveTo>
                  <a:cubicBezTo>
                    <a:pt x="20" y="31"/>
                    <a:pt x="11" y="31"/>
                    <a:pt x="5" y="25"/>
                  </a:cubicBezTo>
                  <a:cubicBezTo>
                    <a:pt x="0" y="20"/>
                    <a:pt x="0" y="11"/>
                    <a:pt x="6" y="6"/>
                  </a:cubicBezTo>
                  <a:cubicBezTo>
                    <a:pt x="11" y="0"/>
                    <a:pt x="20" y="0"/>
                    <a:pt x="26" y="6"/>
                  </a:cubicBezTo>
                  <a:cubicBezTo>
                    <a:pt x="31" y="11"/>
                    <a:pt x="31" y="20"/>
                    <a:pt x="25" y="25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16" name="Freeform 949"/>
            <p:cNvSpPr/>
            <p:nvPr/>
          </p:nvSpPr>
          <p:spPr bwMode="auto">
            <a:xfrm>
              <a:off x="6483793" y="268622"/>
              <a:ext cx="89446" cy="92800"/>
            </a:xfrm>
            <a:custGeom>
              <a:avLst/>
              <a:gdLst>
                <a:gd name="T0" fmla="*/ 25 w 30"/>
                <a:gd name="T1" fmla="*/ 26 h 31"/>
                <a:gd name="T2" fmla="*/ 5 w 30"/>
                <a:gd name="T3" fmla="*/ 25 h 31"/>
                <a:gd name="T4" fmla="*/ 5 w 30"/>
                <a:gd name="T5" fmla="*/ 6 h 31"/>
                <a:gd name="T6" fmla="*/ 25 w 30"/>
                <a:gd name="T7" fmla="*/ 6 h 31"/>
                <a:gd name="T8" fmla="*/ 25 w 30"/>
                <a:gd name="T9" fmla="*/ 26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" h="31">
                  <a:moveTo>
                    <a:pt x="25" y="26"/>
                  </a:moveTo>
                  <a:cubicBezTo>
                    <a:pt x="19" y="31"/>
                    <a:pt x="10" y="31"/>
                    <a:pt x="5" y="25"/>
                  </a:cubicBezTo>
                  <a:cubicBezTo>
                    <a:pt x="0" y="20"/>
                    <a:pt x="0" y="11"/>
                    <a:pt x="5" y="6"/>
                  </a:cubicBezTo>
                  <a:cubicBezTo>
                    <a:pt x="10" y="0"/>
                    <a:pt x="19" y="0"/>
                    <a:pt x="25" y="6"/>
                  </a:cubicBezTo>
                  <a:cubicBezTo>
                    <a:pt x="30" y="11"/>
                    <a:pt x="30" y="20"/>
                    <a:pt x="25" y="26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17" name="Freeform 950"/>
            <p:cNvSpPr/>
            <p:nvPr/>
          </p:nvSpPr>
          <p:spPr bwMode="auto">
            <a:xfrm>
              <a:off x="6707407" y="145634"/>
              <a:ext cx="92800" cy="92800"/>
            </a:xfrm>
            <a:custGeom>
              <a:avLst/>
              <a:gdLst>
                <a:gd name="T0" fmla="*/ 25 w 31"/>
                <a:gd name="T1" fmla="*/ 26 h 31"/>
                <a:gd name="T2" fmla="*/ 5 w 31"/>
                <a:gd name="T3" fmla="*/ 25 h 31"/>
                <a:gd name="T4" fmla="*/ 5 w 31"/>
                <a:gd name="T5" fmla="*/ 6 h 31"/>
                <a:gd name="T6" fmla="*/ 25 w 31"/>
                <a:gd name="T7" fmla="*/ 6 h 31"/>
                <a:gd name="T8" fmla="*/ 25 w 31"/>
                <a:gd name="T9" fmla="*/ 26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31">
                  <a:moveTo>
                    <a:pt x="25" y="26"/>
                  </a:moveTo>
                  <a:cubicBezTo>
                    <a:pt x="19" y="31"/>
                    <a:pt x="11" y="31"/>
                    <a:pt x="5" y="25"/>
                  </a:cubicBezTo>
                  <a:cubicBezTo>
                    <a:pt x="0" y="20"/>
                    <a:pt x="0" y="11"/>
                    <a:pt x="5" y="6"/>
                  </a:cubicBezTo>
                  <a:cubicBezTo>
                    <a:pt x="11" y="0"/>
                    <a:pt x="20" y="0"/>
                    <a:pt x="25" y="6"/>
                  </a:cubicBezTo>
                  <a:cubicBezTo>
                    <a:pt x="31" y="11"/>
                    <a:pt x="31" y="20"/>
                    <a:pt x="25" y="26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18" name="Freeform 951"/>
            <p:cNvSpPr/>
            <p:nvPr/>
          </p:nvSpPr>
          <p:spPr bwMode="auto">
            <a:xfrm>
              <a:off x="6513981" y="106502"/>
              <a:ext cx="92800" cy="92800"/>
            </a:xfrm>
            <a:custGeom>
              <a:avLst/>
              <a:gdLst>
                <a:gd name="T0" fmla="*/ 25 w 31"/>
                <a:gd name="T1" fmla="*/ 25 h 31"/>
                <a:gd name="T2" fmla="*/ 5 w 31"/>
                <a:gd name="T3" fmla="*/ 25 h 31"/>
                <a:gd name="T4" fmla="*/ 5 w 31"/>
                <a:gd name="T5" fmla="*/ 5 h 31"/>
                <a:gd name="T6" fmla="*/ 25 w 31"/>
                <a:gd name="T7" fmla="*/ 6 h 31"/>
                <a:gd name="T8" fmla="*/ 25 w 31"/>
                <a:gd name="T9" fmla="*/ 2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31">
                  <a:moveTo>
                    <a:pt x="25" y="25"/>
                  </a:moveTo>
                  <a:cubicBezTo>
                    <a:pt x="19" y="31"/>
                    <a:pt x="11" y="31"/>
                    <a:pt x="5" y="25"/>
                  </a:cubicBezTo>
                  <a:cubicBezTo>
                    <a:pt x="0" y="20"/>
                    <a:pt x="0" y="11"/>
                    <a:pt x="5" y="5"/>
                  </a:cubicBezTo>
                  <a:cubicBezTo>
                    <a:pt x="11" y="0"/>
                    <a:pt x="20" y="0"/>
                    <a:pt x="25" y="6"/>
                  </a:cubicBezTo>
                  <a:cubicBezTo>
                    <a:pt x="31" y="11"/>
                    <a:pt x="30" y="20"/>
                    <a:pt x="25" y="25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19" name="Freeform 952"/>
            <p:cNvSpPr/>
            <p:nvPr/>
          </p:nvSpPr>
          <p:spPr bwMode="auto">
            <a:xfrm>
              <a:off x="6687282" y="301046"/>
              <a:ext cx="91682" cy="92800"/>
            </a:xfrm>
            <a:custGeom>
              <a:avLst/>
              <a:gdLst>
                <a:gd name="T0" fmla="*/ 25 w 31"/>
                <a:gd name="T1" fmla="*/ 26 h 31"/>
                <a:gd name="T2" fmla="*/ 6 w 31"/>
                <a:gd name="T3" fmla="*/ 26 h 31"/>
                <a:gd name="T4" fmla="*/ 6 w 31"/>
                <a:gd name="T5" fmla="*/ 6 h 31"/>
                <a:gd name="T6" fmla="*/ 26 w 31"/>
                <a:gd name="T7" fmla="*/ 6 h 31"/>
                <a:gd name="T8" fmla="*/ 25 w 31"/>
                <a:gd name="T9" fmla="*/ 26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31">
                  <a:moveTo>
                    <a:pt x="25" y="26"/>
                  </a:moveTo>
                  <a:cubicBezTo>
                    <a:pt x="20" y="31"/>
                    <a:pt x="11" y="31"/>
                    <a:pt x="6" y="26"/>
                  </a:cubicBezTo>
                  <a:cubicBezTo>
                    <a:pt x="0" y="20"/>
                    <a:pt x="0" y="11"/>
                    <a:pt x="6" y="6"/>
                  </a:cubicBezTo>
                  <a:cubicBezTo>
                    <a:pt x="11" y="0"/>
                    <a:pt x="20" y="0"/>
                    <a:pt x="26" y="6"/>
                  </a:cubicBezTo>
                  <a:cubicBezTo>
                    <a:pt x="31" y="11"/>
                    <a:pt x="31" y="20"/>
                    <a:pt x="25" y="26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20" name="Freeform 953"/>
            <p:cNvSpPr/>
            <p:nvPr/>
          </p:nvSpPr>
          <p:spPr bwMode="auto">
            <a:xfrm>
              <a:off x="6418945" y="358068"/>
              <a:ext cx="91682" cy="96154"/>
            </a:xfrm>
            <a:custGeom>
              <a:avLst/>
              <a:gdLst>
                <a:gd name="T0" fmla="*/ 25 w 31"/>
                <a:gd name="T1" fmla="*/ 26 h 32"/>
                <a:gd name="T2" fmla="*/ 5 w 31"/>
                <a:gd name="T3" fmla="*/ 26 h 32"/>
                <a:gd name="T4" fmla="*/ 6 w 31"/>
                <a:gd name="T5" fmla="*/ 6 h 32"/>
                <a:gd name="T6" fmla="*/ 26 w 31"/>
                <a:gd name="T7" fmla="*/ 6 h 32"/>
                <a:gd name="T8" fmla="*/ 25 w 31"/>
                <a:gd name="T9" fmla="*/ 26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32">
                  <a:moveTo>
                    <a:pt x="25" y="26"/>
                  </a:moveTo>
                  <a:cubicBezTo>
                    <a:pt x="20" y="32"/>
                    <a:pt x="11" y="31"/>
                    <a:pt x="5" y="26"/>
                  </a:cubicBezTo>
                  <a:cubicBezTo>
                    <a:pt x="0" y="20"/>
                    <a:pt x="0" y="11"/>
                    <a:pt x="6" y="6"/>
                  </a:cubicBezTo>
                  <a:cubicBezTo>
                    <a:pt x="11" y="0"/>
                    <a:pt x="20" y="0"/>
                    <a:pt x="26" y="6"/>
                  </a:cubicBezTo>
                  <a:cubicBezTo>
                    <a:pt x="31" y="12"/>
                    <a:pt x="31" y="21"/>
                    <a:pt x="25" y="26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21" name="Freeform 954"/>
            <p:cNvSpPr/>
            <p:nvPr/>
          </p:nvSpPr>
          <p:spPr bwMode="auto">
            <a:xfrm>
              <a:off x="6200921" y="504535"/>
              <a:ext cx="89446" cy="92800"/>
            </a:xfrm>
            <a:custGeom>
              <a:avLst/>
              <a:gdLst>
                <a:gd name="T0" fmla="*/ 25 w 30"/>
                <a:gd name="T1" fmla="*/ 25 h 31"/>
                <a:gd name="T2" fmla="*/ 5 w 30"/>
                <a:gd name="T3" fmla="*/ 25 h 31"/>
                <a:gd name="T4" fmla="*/ 5 w 30"/>
                <a:gd name="T5" fmla="*/ 6 h 31"/>
                <a:gd name="T6" fmla="*/ 25 w 30"/>
                <a:gd name="T7" fmla="*/ 6 h 31"/>
                <a:gd name="T8" fmla="*/ 25 w 30"/>
                <a:gd name="T9" fmla="*/ 2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" h="31">
                  <a:moveTo>
                    <a:pt x="25" y="25"/>
                  </a:moveTo>
                  <a:cubicBezTo>
                    <a:pt x="19" y="31"/>
                    <a:pt x="10" y="31"/>
                    <a:pt x="5" y="25"/>
                  </a:cubicBezTo>
                  <a:cubicBezTo>
                    <a:pt x="0" y="20"/>
                    <a:pt x="0" y="11"/>
                    <a:pt x="5" y="6"/>
                  </a:cubicBezTo>
                  <a:cubicBezTo>
                    <a:pt x="10" y="0"/>
                    <a:pt x="19" y="0"/>
                    <a:pt x="25" y="6"/>
                  </a:cubicBezTo>
                  <a:cubicBezTo>
                    <a:pt x="30" y="11"/>
                    <a:pt x="30" y="20"/>
                    <a:pt x="25" y="25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22" name="Freeform 955"/>
            <p:cNvSpPr/>
            <p:nvPr/>
          </p:nvSpPr>
          <p:spPr bwMode="auto">
            <a:xfrm>
              <a:off x="7039474" y="651003"/>
              <a:ext cx="91682" cy="92800"/>
            </a:xfrm>
            <a:custGeom>
              <a:avLst/>
              <a:gdLst>
                <a:gd name="T0" fmla="*/ 26 w 31"/>
                <a:gd name="T1" fmla="*/ 26 h 31"/>
                <a:gd name="T2" fmla="*/ 6 w 31"/>
                <a:gd name="T3" fmla="*/ 25 h 31"/>
                <a:gd name="T4" fmla="*/ 6 w 31"/>
                <a:gd name="T5" fmla="*/ 6 h 31"/>
                <a:gd name="T6" fmla="*/ 26 w 31"/>
                <a:gd name="T7" fmla="*/ 6 h 31"/>
                <a:gd name="T8" fmla="*/ 26 w 31"/>
                <a:gd name="T9" fmla="*/ 26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31">
                  <a:moveTo>
                    <a:pt x="26" y="26"/>
                  </a:moveTo>
                  <a:cubicBezTo>
                    <a:pt x="20" y="31"/>
                    <a:pt x="11" y="31"/>
                    <a:pt x="6" y="25"/>
                  </a:cubicBezTo>
                  <a:cubicBezTo>
                    <a:pt x="0" y="20"/>
                    <a:pt x="0" y="11"/>
                    <a:pt x="6" y="6"/>
                  </a:cubicBezTo>
                  <a:cubicBezTo>
                    <a:pt x="11" y="0"/>
                    <a:pt x="20" y="0"/>
                    <a:pt x="26" y="6"/>
                  </a:cubicBezTo>
                  <a:cubicBezTo>
                    <a:pt x="31" y="11"/>
                    <a:pt x="31" y="20"/>
                    <a:pt x="26" y="26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23" name="Freeform 956"/>
            <p:cNvSpPr/>
            <p:nvPr/>
          </p:nvSpPr>
          <p:spPr bwMode="auto">
            <a:xfrm>
              <a:off x="7263089" y="250733"/>
              <a:ext cx="91682" cy="89446"/>
            </a:xfrm>
            <a:custGeom>
              <a:avLst/>
              <a:gdLst>
                <a:gd name="T0" fmla="*/ 25 w 31"/>
                <a:gd name="T1" fmla="*/ 25 h 30"/>
                <a:gd name="T2" fmla="*/ 5 w 31"/>
                <a:gd name="T3" fmla="*/ 25 h 30"/>
                <a:gd name="T4" fmla="*/ 5 w 31"/>
                <a:gd name="T5" fmla="*/ 5 h 30"/>
                <a:gd name="T6" fmla="*/ 25 w 31"/>
                <a:gd name="T7" fmla="*/ 5 h 30"/>
                <a:gd name="T8" fmla="*/ 25 w 31"/>
                <a:gd name="T9" fmla="*/ 25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30">
                  <a:moveTo>
                    <a:pt x="25" y="25"/>
                  </a:moveTo>
                  <a:cubicBezTo>
                    <a:pt x="20" y="30"/>
                    <a:pt x="11" y="30"/>
                    <a:pt x="5" y="25"/>
                  </a:cubicBezTo>
                  <a:cubicBezTo>
                    <a:pt x="0" y="19"/>
                    <a:pt x="0" y="11"/>
                    <a:pt x="5" y="5"/>
                  </a:cubicBezTo>
                  <a:cubicBezTo>
                    <a:pt x="11" y="0"/>
                    <a:pt x="20" y="0"/>
                    <a:pt x="25" y="5"/>
                  </a:cubicBezTo>
                  <a:cubicBezTo>
                    <a:pt x="31" y="11"/>
                    <a:pt x="31" y="19"/>
                    <a:pt x="25" y="25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24" name="Freeform 957"/>
            <p:cNvSpPr/>
            <p:nvPr/>
          </p:nvSpPr>
          <p:spPr bwMode="auto">
            <a:xfrm>
              <a:off x="7336881" y="113210"/>
              <a:ext cx="90564" cy="92800"/>
            </a:xfrm>
            <a:custGeom>
              <a:avLst/>
              <a:gdLst>
                <a:gd name="T0" fmla="*/ 25 w 30"/>
                <a:gd name="T1" fmla="*/ 25 h 31"/>
                <a:gd name="T2" fmla="*/ 5 w 30"/>
                <a:gd name="T3" fmla="*/ 25 h 31"/>
                <a:gd name="T4" fmla="*/ 5 w 30"/>
                <a:gd name="T5" fmla="*/ 5 h 31"/>
                <a:gd name="T6" fmla="*/ 25 w 30"/>
                <a:gd name="T7" fmla="*/ 6 h 31"/>
                <a:gd name="T8" fmla="*/ 25 w 30"/>
                <a:gd name="T9" fmla="*/ 2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" h="31">
                  <a:moveTo>
                    <a:pt x="25" y="25"/>
                  </a:moveTo>
                  <a:cubicBezTo>
                    <a:pt x="19" y="31"/>
                    <a:pt x="10" y="31"/>
                    <a:pt x="5" y="25"/>
                  </a:cubicBezTo>
                  <a:cubicBezTo>
                    <a:pt x="0" y="20"/>
                    <a:pt x="0" y="11"/>
                    <a:pt x="5" y="5"/>
                  </a:cubicBezTo>
                  <a:cubicBezTo>
                    <a:pt x="10" y="0"/>
                    <a:pt x="19" y="0"/>
                    <a:pt x="25" y="6"/>
                  </a:cubicBezTo>
                  <a:cubicBezTo>
                    <a:pt x="30" y="11"/>
                    <a:pt x="30" y="20"/>
                    <a:pt x="25" y="25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25" name="Freeform 958"/>
            <p:cNvSpPr/>
            <p:nvPr/>
          </p:nvSpPr>
          <p:spPr bwMode="auto">
            <a:xfrm>
              <a:off x="7597392" y="1156371"/>
              <a:ext cx="89446" cy="90564"/>
            </a:xfrm>
            <a:custGeom>
              <a:avLst/>
              <a:gdLst>
                <a:gd name="T0" fmla="*/ 25 w 30"/>
                <a:gd name="T1" fmla="*/ 25 h 30"/>
                <a:gd name="T2" fmla="*/ 5 w 30"/>
                <a:gd name="T3" fmla="*/ 25 h 30"/>
                <a:gd name="T4" fmla="*/ 5 w 30"/>
                <a:gd name="T5" fmla="*/ 5 h 30"/>
                <a:gd name="T6" fmla="*/ 25 w 30"/>
                <a:gd name="T7" fmla="*/ 5 h 30"/>
                <a:gd name="T8" fmla="*/ 25 w 30"/>
                <a:gd name="T9" fmla="*/ 25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" h="30">
                  <a:moveTo>
                    <a:pt x="25" y="25"/>
                  </a:moveTo>
                  <a:cubicBezTo>
                    <a:pt x="19" y="30"/>
                    <a:pt x="10" y="30"/>
                    <a:pt x="5" y="25"/>
                  </a:cubicBezTo>
                  <a:cubicBezTo>
                    <a:pt x="0" y="19"/>
                    <a:pt x="0" y="11"/>
                    <a:pt x="5" y="5"/>
                  </a:cubicBezTo>
                  <a:cubicBezTo>
                    <a:pt x="10" y="0"/>
                    <a:pt x="19" y="0"/>
                    <a:pt x="25" y="5"/>
                  </a:cubicBezTo>
                  <a:cubicBezTo>
                    <a:pt x="30" y="11"/>
                    <a:pt x="30" y="19"/>
                    <a:pt x="25" y="25"/>
                  </a:cubicBezTo>
                  <a:close/>
                </a:path>
              </a:pathLst>
            </a:custGeom>
            <a:gradFill>
              <a:gsLst>
                <a:gs pos="100000">
                  <a:srgbClr val="FDF2C4"/>
                </a:gs>
                <a:gs pos="0">
                  <a:srgbClr val="977037"/>
                </a:gs>
                <a:gs pos="35000">
                  <a:srgbClr val="FDF2C4"/>
                </a:gs>
                <a:gs pos="73000">
                  <a:srgbClr val="977037"/>
                </a:gs>
              </a:gsLst>
              <a:lin ang="27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sp>
        <p:nvSpPr>
          <p:cNvPr id="1035" name="文本框 1034"/>
          <p:cNvSpPr txBox="1"/>
          <p:nvPr/>
        </p:nvSpPr>
        <p:spPr>
          <a:xfrm>
            <a:off x="2858249" y="1116935"/>
            <a:ext cx="2877711" cy="1698927"/>
          </a:xfrm>
          <a:prstGeom prst="rect">
            <a:avLst/>
          </a:prstGeom>
          <a:noFill/>
          <a:effectLst/>
        </p:spPr>
        <p:txBody>
          <a:bodyPr wrap="none" rtlCol="0">
            <a:spAutoFit/>
          </a:bodyPr>
          <a:lstStyle/>
          <a:p>
            <a:pPr algn="r">
              <a:lnSpc>
                <a:spcPct val="120000"/>
              </a:lnSpc>
            </a:pPr>
            <a:r>
              <a:rPr lang="zh-CN" altLang="en-US" sz="2000" b="1" dirty="0">
                <a:gradFill>
                  <a:gsLst>
                    <a:gs pos="0">
                      <a:srgbClr val="FDF2C4"/>
                    </a:gs>
                    <a:gs pos="100000">
                      <a:srgbClr val="977037"/>
                    </a:gs>
                  </a:gsLst>
                  <a:lin ang="2700000" scaled="1"/>
                </a:gradFill>
                <a:latin typeface="微软雅黑" panose="020B0503020204020204" pitchFamily="34" charset="-122"/>
                <a:ea typeface="微软雅黑" panose="020B0503020204020204" pitchFamily="34" charset="-122"/>
                <a:cs typeface="Tahoma" panose="020B0604030504040204" pitchFamily="34" charset="0"/>
              </a:rPr>
              <a:t>点击添加标题</a:t>
            </a:r>
            <a:endParaRPr lang="en-US" altLang="zh-CN" sz="2000" b="1" dirty="0">
              <a:gradFill>
                <a:gsLst>
                  <a:gs pos="0">
                    <a:srgbClr val="FDF2C4"/>
                  </a:gs>
                  <a:gs pos="100000">
                    <a:srgbClr val="977037"/>
                  </a:gs>
                </a:gsLst>
                <a:lin ang="2700000" scaled="1"/>
              </a:gradFill>
              <a:latin typeface="微软雅黑" panose="020B0503020204020204" pitchFamily="34" charset="-122"/>
              <a:ea typeface="微软雅黑" panose="020B0503020204020204" pitchFamily="34" charset="-122"/>
              <a:cs typeface="Tahoma" panose="020B0604030504040204" pitchFamily="34" charset="0"/>
            </a:endParaRPr>
          </a:p>
          <a:p>
            <a:pPr algn="r">
              <a:lnSpc>
                <a:spcPct val="120000"/>
              </a:lnSpc>
            </a:pPr>
            <a:r>
              <a:rPr lang="zh-CN" altLang="en-US" sz="14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您的内容打在这里，或者通过复制</a:t>
            </a:r>
            <a:endParaRPr lang="en-US" altLang="zh-CN" sz="1400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r">
              <a:lnSpc>
                <a:spcPct val="120000"/>
              </a:lnSpc>
            </a:pPr>
            <a:r>
              <a:rPr lang="zh-CN" altLang="en-US" sz="14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您的文本后，在此框中选择粘贴，</a:t>
            </a:r>
            <a:endParaRPr lang="en-US" altLang="zh-CN" sz="1400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r">
              <a:lnSpc>
                <a:spcPct val="120000"/>
              </a:lnSpc>
            </a:pPr>
            <a:r>
              <a:rPr lang="zh-CN" altLang="en-US" sz="14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并选择只保留文字</a:t>
            </a:r>
            <a:endParaRPr lang="en-US" altLang="zh-CN" sz="1400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r">
              <a:lnSpc>
                <a:spcPct val="120000"/>
              </a:lnSpc>
            </a:pPr>
            <a:endParaRPr lang="en-US" altLang="zh-CN" sz="1100" dirty="0">
              <a:solidFill>
                <a:srgbClr val="FCFCF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r">
              <a:lnSpc>
                <a:spcPct val="120000"/>
              </a:lnSpc>
            </a:pPr>
            <a:endParaRPr lang="en-US" altLang="zh-CN" sz="1400" dirty="0">
              <a:solidFill>
                <a:srgbClr val="FCFCF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036" name="文本框 1035"/>
          <p:cNvSpPr txBox="1"/>
          <p:nvPr/>
        </p:nvSpPr>
        <p:spPr>
          <a:xfrm>
            <a:off x="2858249" y="4466377"/>
            <a:ext cx="2877711" cy="1698927"/>
          </a:xfrm>
          <a:prstGeom prst="rect">
            <a:avLst/>
          </a:prstGeom>
          <a:noFill/>
          <a:effectLst/>
        </p:spPr>
        <p:txBody>
          <a:bodyPr wrap="none" rtlCol="0">
            <a:spAutoFit/>
          </a:bodyPr>
          <a:lstStyle/>
          <a:p>
            <a:pPr algn="r">
              <a:lnSpc>
                <a:spcPct val="120000"/>
              </a:lnSpc>
            </a:pPr>
            <a:r>
              <a:rPr lang="zh-CN" altLang="en-US" sz="2000" b="1" dirty="0">
                <a:gradFill>
                  <a:gsLst>
                    <a:gs pos="0">
                      <a:srgbClr val="FDF2C4"/>
                    </a:gs>
                    <a:gs pos="100000">
                      <a:srgbClr val="977037"/>
                    </a:gs>
                  </a:gsLst>
                  <a:lin ang="2700000" scaled="1"/>
                </a:gradFill>
                <a:latin typeface="微软雅黑" panose="020B0503020204020204" pitchFamily="34" charset="-122"/>
                <a:ea typeface="微软雅黑" panose="020B0503020204020204" pitchFamily="34" charset="-122"/>
                <a:cs typeface="Tahoma" panose="020B0604030504040204" pitchFamily="34" charset="0"/>
              </a:rPr>
              <a:t>点击添加标题</a:t>
            </a:r>
            <a:endParaRPr lang="en-US" altLang="zh-CN" sz="2000" b="1" dirty="0">
              <a:gradFill>
                <a:gsLst>
                  <a:gs pos="0">
                    <a:srgbClr val="FDF2C4"/>
                  </a:gs>
                  <a:gs pos="100000">
                    <a:srgbClr val="977037"/>
                  </a:gs>
                </a:gsLst>
                <a:lin ang="2700000" scaled="1"/>
              </a:gradFill>
              <a:latin typeface="微软雅黑" panose="020B0503020204020204" pitchFamily="34" charset="-122"/>
              <a:ea typeface="微软雅黑" panose="020B0503020204020204" pitchFamily="34" charset="-122"/>
              <a:cs typeface="Tahoma" panose="020B0604030504040204" pitchFamily="34" charset="0"/>
            </a:endParaRPr>
          </a:p>
          <a:p>
            <a:pPr algn="r">
              <a:lnSpc>
                <a:spcPct val="120000"/>
              </a:lnSpc>
            </a:pPr>
            <a:r>
              <a:rPr lang="zh-CN" altLang="en-US" sz="14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您的内容打在这里，或者通过复制</a:t>
            </a:r>
            <a:endParaRPr lang="en-US" altLang="zh-CN" sz="1400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r">
              <a:lnSpc>
                <a:spcPct val="120000"/>
              </a:lnSpc>
            </a:pPr>
            <a:r>
              <a:rPr lang="zh-CN" altLang="en-US" sz="14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您的文本后，在此框中选择粘贴，</a:t>
            </a:r>
            <a:endParaRPr lang="en-US" altLang="zh-CN" sz="1400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r">
              <a:lnSpc>
                <a:spcPct val="120000"/>
              </a:lnSpc>
            </a:pPr>
            <a:r>
              <a:rPr lang="zh-CN" altLang="en-US" sz="14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并选择只保留文字</a:t>
            </a:r>
            <a:endParaRPr lang="en-US" altLang="zh-CN" sz="1400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r">
              <a:lnSpc>
                <a:spcPct val="120000"/>
              </a:lnSpc>
            </a:pPr>
            <a:endParaRPr lang="en-US" altLang="zh-CN" sz="1100" dirty="0">
              <a:solidFill>
                <a:srgbClr val="FCFCF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r">
              <a:lnSpc>
                <a:spcPct val="120000"/>
              </a:lnSpc>
            </a:pPr>
            <a:endParaRPr lang="en-US" altLang="zh-CN" sz="1400" dirty="0">
              <a:solidFill>
                <a:srgbClr val="FCFCF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037" name="文本框 1036"/>
          <p:cNvSpPr txBox="1"/>
          <p:nvPr/>
        </p:nvSpPr>
        <p:spPr>
          <a:xfrm>
            <a:off x="1994791" y="2791656"/>
            <a:ext cx="2877711" cy="1698927"/>
          </a:xfrm>
          <a:prstGeom prst="rect">
            <a:avLst/>
          </a:prstGeom>
          <a:noFill/>
          <a:effectLst/>
        </p:spPr>
        <p:txBody>
          <a:bodyPr wrap="none" rtlCol="0">
            <a:spAutoFit/>
          </a:bodyPr>
          <a:lstStyle/>
          <a:p>
            <a:pPr algn="r">
              <a:lnSpc>
                <a:spcPct val="120000"/>
              </a:lnSpc>
            </a:pPr>
            <a:r>
              <a:rPr lang="zh-CN" altLang="en-US" sz="2000" b="1" dirty="0">
                <a:gradFill>
                  <a:gsLst>
                    <a:gs pos="0">
                      <a:srgbClr val="FDF2C4"/>
                    </a:gs>
                    <a:gs pos="100000">
                      <a:srgbClr val="977037"/>
                    </a:gs>
                  </a:gsLst>
                  <a:lin ang="2700000" scaled="1"/>
                </a:gradFill>
                <a:latin typeface="微软雅黑" panose="020B0503020204020204" pitchFamily="34" charset="-122"/>
                <a:ea typeface="微软雅黑" panose="020B0503020204020204" pitchFamily="34" charset="-122"/>
                <a:cs typeface="Tahoma" panose="020B0604030504040204" pitchFamily="34" charset="0"/>
              </a:rPr>
              <a:t>点击添加标题</a:t>
            </a:r>
            <a:endParaRPr lang="en-US" altLang="zh-CN" sz="2000" b="1" dirty="0">
              <a:gradFill>
                <a:gsLst>
                  <a:gs pos="0">
                    <a:srgbClr val="FDF2C4"/>
                  </a:gs>
                  <a:gs pos="100000">
                    <a:srgbClr val="977037"/>
                  </a:gs>
                </a:gsLst>
                <a:lin ang="2700000" scaled="1"/>
              </a:gradFill>
              <a:latin typeface="微软雅黑" panose="020B0503020204020204" pitchFamily="34" charset="-122"/>
              <a:ea typeface="微软雅黑" panose="020B0503020204020204" pitchFamily="34" charset="-122"/>
              <a:cs typeface="Tahoma" panose="020B0604030504040204" pitchFamily="34" charset="0"/>
            </a:endParaRPr>
          </a:p>
          <a:p>
            <a:pPr algn="r">
              <a:lnSpc>
                <a:spcPct val="120000"/>
              </a:lnSpc>
            </a:pPr>
            <a:r>
              <a:rPr lang="zh-CN" altLang="en-US" sz="14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您的内容打在这里，或者通过复制</a:t>
            </a:r>
            <a:endParaRPr lang="en-US" altLang="zh-CN" sz="1400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r">
              <a:lnSpc>
                <a:spcPct val="120000"/>
              </a:lnSpc>
            </a:pPr>
            <a:r>
              <a:rPr lang="zh-CN" altLang="en-US" sz="14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您的文本后，在此框中选择粘贴，</a:t>
            </a:r>
            <a:endParaRPr lang="en-US" altLang="zh-CN" sz="1400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r">
              <a:lnSpc>
                <a:spcPct val="120000"/>
              </a:lnSpc>
            </a:pPr>
            <a:r>
              <a:rPr lang="zh-CN" altLang="en-US" sz="14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并选择只保留文字</a:t>
            </a:r>
            <a:endParaRPr lang="en-US" altLang="zh-CN" sz="1400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r">
              <a:lnSpc>
                <a:spcPct val="120000"/>
              </a:lnSpc>
            </a:pPr>
            <a:endParaRPr lang="en-US" altLang="zh-CN" sz="1100" dirty="0">
              <a:solidFill>
                <a:srgbClr val="FCFCF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r">
              <a:lnSpc>
                <a:spcPct val="120000"/>
              </a:lnSpc>
            </a:pPr>
            <a:endParaRPr lang="en-US" altLang="zh-CN" sz="1400" dirty="0">
              <a:solidFill>
                <a:srgbClr val="FCFCF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19" name="文本框 318"/>
          <p:cNvSpPr txBox="1"/>
          <p:nvPr/>
        </p:nvSpPr>
        <p:spPr>
          <a:xfrm>
            <a:off x="11009884" y="171451"/>
            <a:ext cx="1076128" cy="461665"/>
          </a:xfrm>
          <a:prstGeom prst="rect">
            <a:avLst/>
          </a:prstGeom>
          <a:noFill/>
        </p:spPr>
        <p:txBody>
          <a:bodyPr vert="horz" wrap="none" rtlCol="0">
            <a:spAutoFit/>
          </a:bodyPr>
          <a:lstStyle>
            <a:defPPr>
              <a:defRPr lang="zh-CN"/>
            </a:defPPr>
            <a:lvl1pPr>
              <a:defRPr sz="5400">
                <a:ln>
                  <a:solidFill>
                    <a:srgbClr val="FFC000"/>
                  </a:solidFill>
                </a:ln>
                <a:gradFill flip="none" rotWithShape="1">
                  <a:gsLst>
                    <a:gs pos="0">
                      <a:srgbClr val="FDF2C4"/>
                    </a:gs>
                    <a:gs pos="89000">
                      <a:srgbClr val="FDF2C4"/>
                    </a:gs>
                    <a:gs pos="62000">
                      <a:srgbClr val="FDF2C4"/>
                    </a:gs>
                    <a:gs pos="45937">
                      <a:srgbClr val="977037"/>
                    </a:gs>
                    <a:gs pos="31000">
                      <a:srgbClr val="FDF2C4"/>
                    </a:gs>
                    <a:gs pos="15000">
                      <a:srgbClr val="977037"/>
                    </a:gs>
                    <a:gs pos="76000">
                      <a:srgbClr val="977037"/>
                    </a:gs>
                    <a:gs pos="100000">
                      <a:srgbClr val="977037"/>
                    </a:gs>
                  </a:gsLst>
                  <a:path path="circle">
                    <a:fillToRect l="100000" t="100000"/>
                  </a:path>
                  <a:tileRect r="-100000" b="-100000"/>
                </a:gradFill>
                <a:latin typeface="方正大黑简体" panose="03000509000000000000" pitchFamily="65" charset="-122"/>
                <a:ea typeface="方正大黑简体" panose="03000509000000000000" pitchFamily="65" charset="-122"/>
              </a:defRPr>
            </a:lvl1pPr>
          </a:lstStyle>
          <a:p>
            <a:pPr algn="ctr"/>
            <a:r>
              <a:rPr lang="en-US" altLang="zh-CN" sz="2400" dirty="0">
                <a:ln>
                  <a:noFill/>
                </a:ln>
                <a:latin typeface="Verdana" panose="020B0604030504040204" pitchFamily="34" charset="0"/>
                <a:ea typeface="华文细黑" panose="02010600040101010101" pitchFamily="2" charset="-122"/>
              </a:rPr>
              <a:t>LOGO</a:t>
            </a:r>
            <a:endParaRPr lang="zh-CN" altLang="en-US" sz="2400" dirty="0">
              <a:ln>
                <a:noFill/>
              </a:ln>
              <a:latin typeface="Verdana" panose="020B0604030504040204" pitchFamily="34" charset="0"/>
              <a:ea typeface="华文细黑" panose="02010600040101010101" pitchFamily="2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500" advClick="0" advTm="0">
        <p:split orient="vert"/>
      </p:transition>
    </mc:Choice>
    <mc:Fallback>
      <p:transition spd="slow" advClick="0" advTm="0">
        <p:split orient="vert"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49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0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10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0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961" grpId="0"/>
      <p:bldP spid="1035" grpId="0"/>
      <p:bldP spid="1036" grpId="0"/>
      <p:bldP spid="1037" grpId="0"/>
    </p:bld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143" name="组合 6142"/>
          <p:cNvGrpSpPr/>
          <p:nvPr/>
        </p:nvGrpSpPr>
        <p:grpSpPr>
          <a:xfrm>
            <a:off x="2839136" y="939494"/>
            <a:ext cx="6674144" cy="2335080"/>
            <a:chOff x="2771950" y="764704"/>
            <a:chExt cx="6852442" cy="2509870"/>
          </a:xfrm>
        </p:grpSpPr>
        <p:sp>
          <p:nvSpPr>
            <p:cNvPr id="5459" name="Freeform 212"/>
            <p:cNvSpPr/>
            <p:nvPr/>
          </p:nvSpPr>
          <p:spPr bwMode="auto">
            <a:xfrm>
              <a:off x="4935160" y="1930178"/>
              <a:ext cx="467184" cy="150344"/>
            </a:xfrm>
            <a:custGeom>
              <a:avLst/>
              <a:gdLst>
                <a:gd name="T0" fmla="*/ 669 w 727"/>
                <a:gd name="T1" fmla="*/ 93 h 233"/>
                <a:gd name="T2" fmla="*/ 455 w 727"/>
                <a:gd name="T3" fmla="*/ 11 h 233"/>
                <a:gd name="T4" fmla="*/ 242 w 727"/>
                <a:gd name="T5" fmla="*/ 99 h 233"/>
                <a:gd name="T6" fmla="*/ 0 w 727"/>
                <a:gd name="T7" fmla="*/ 143 h 233"/>
                <a:gd name="T8" fmla="*/ 319 w 727"/>
                <a:gd name="T9" fmla="*/ 189 h 233"/>
                <a:gd name="T10" fmla="*/ 524 w 727"/>
                <a:gd name="T11" fmla="*/ 213 h 233"/>
                <a:gd name="T12" fmla="*/ 727 w 727"/>
                <a:gd name="T13" fmla="*/ 122 h 233"/>
                <a:gd name="T14" fmla="*/ 554 w 727"/>
                <a:gd name="T15" fmla="*/ 123 h 233"/>
                <a:gd name="T16" fmla="*/ 373 w 727"/>
                <a:gd name="T17" fmla="*/ 114 h 233"/>
                <a:gd name="T18" fmla="*/ 669 w 727"/>
                <a:gd name="T19" fmla="*/ 93 h 2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27" h="233">
                  <a:moveTo>
                    <a:pt x="669" y="93"/>
                  </a:moveTo>
                  <a:cubicBezTo>
                    <a:pt x="622" y="20"/>
                    <a:pt x="537" y="0"/>
                    <a:pt x="455" y="11"/>
                  </a:cubicBezTo>
                  <a:cubicBezTo>
                    <a:pt x="372" y="21"/>
                    <a:pt x="295" y="61"/>
                    <a:pt x="242" y="99"/>
                  </a:cubicBezTo>
                  <a:cubicBezTo>
                    <a:pt x="173" y="149"/>
                    <a:pt x="82" y="166"/>
                    <a:pt x="0" y="143"/>
                  </a:cubicBezTo>
                  <a:cubicBezTo>
                    <a:pt x="85" y="181"/>
                    <a:pt x="207" y="141"/>
                    <a:pt x="319" y="189"/>
                  </a:cubicBezTo>
                  <a:cubicBezTo>
                    <a:pt x="365" y="208"/>
                    <a:pt x="450" y="233"/>
                    <a:pt x="524" y="213"/>
                  </a:cubicBezTo>
                  <a:cubicBezTo>
                    <a:pt x="587" y="196"/>
                    <a:pt x="654" y="116"/>
                    <a:pt x="727" y="122"/>
                  </a:cubicBezTo>
                  <a:cubicBezTo>
                    <a:pt x="670" y="91"/>
                    <a:pt x="618" y="119"/>
                    <a:pt x="554" y="123"/>
                  </a:cubicBezTo>
                  <a:cubicBezTo>
                    <a:pt x="496" y="127"/>
                    <a:pt x="445" y="113"/>
                    <a:pt x="373" y="114"/>
                  </a:cubicBezTo>
                  <a:cubicBezTo>
                    <a:pt x="455" y="104"/>
                    <a:pt x="559" y="53"/>
                    <a:pt x="669" y="93"/>
                  </a:cubicBezTo>
                  <a:close/>
                </a:path>
              </a:pathLst>
            </a:custGeom>
            <a:solidFill>
              <a:srgbClr val="FDF2C4">
                <a:alpha val="7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460" name="Freeform 213"/>
            <p:cNvSpPr/>
            <p:nvPr/>
          </p:nvSpPr>
          <p:spPr bwMode="auto">
            <a:xfrm>
              <a:off x="5526595" y="918775"/>
              <a:ext cx="335478" cy="448546"/>
            </a:xfrm>
            <a:custGeom>
              <a:avLst/>
              <a:gdLst>
                <a:gd name="T0" fmla="*/ 210 w 524"/>
                <a:gd name="T1" fmla="*/ 423 h 696"/>
                <a:gd name="T2" fmla="*/ 413 w 524"/>
                <a:gd name="T3" fmla="*/ 271 h 696"/>
                <a:gd name="T4" fmla="*/ 488 w 524"/>
                <a:gd name="T5" fmla="*/ 63 h 696"/>
                <a:gd name="T6" fmla="*/ 288 w 524"/>
                <a:gd name="T7" fmla="*/ 87 h 696"/>
                <a:gd name="T8" fmla="*/ 448 w 524"/>
                <a:gd name="T9" fmla="*/ 81 h 696"/>
                <a:gd name="T10" fmla="*/ 387 w 524"/>
                <a:gd name="T11" fmla="*/ 254 h 696"/>
                <a:gd name="T12" fmla="*/ 112 w 524"/>
                <a:gd name="T13" fmla="*/ 421 h 696"/>
                <a:gd name="T14" fmla="*/ 104 w 524"/>
                <a:gd name="T15" fmla="*/ 696 h 696"/>
                <a:gd name="T16" fmla="*/ 210 w 524"/>
                <a:gd name="T17" fmla="*/ 423 h 6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4" h="696">
                  <a:moveTo>
                    <a:pt x="210" y="423"/>
                  </a:moveTo>
                  <a:cubicBezTo>
                    <a:pt x="280" y="352"/>
                    <a:pt x="365" y="306"/>
                    <a:pt x="413" y="271"/>
                  </a:cubicBezTo>
                  <a:cubicBezTo>
                    <a:pt x="514" y="197"/>
                    <a:pt x="524" y="115"/>
                    <a:pt x="488" y="63"/>
                  </a:cubicBezTo>
                  <a:cubicBezTo>
                    <a:pt x="452" y="13"/>
                    <a:pt x="365" y="0"/>
                    <a:pt x="288" y="87"/>
                  </a:cubicBezTo>
                  <a:cubicBezTo>
                    <a:pt x="356" y="20"/>
                    <a:pt x="422" y="37"/>
                    <a:pt x="448" y="81"/>
                  </a:cubicBezTo>
                  <a:cubicBezTo>
                    <a:pt x="474" y="126"/>
                    <a:pt x="464" y="196"/>
                    <a:pt x="387" y="254"/>
                  </a:cubicBezTo>
                  <a:cubicBezTo>
                    <a:pt x="309" y="311"/>
                    <a:pt x="190" y="351"/>
                    <a:pt x="112" y="421"/>
                  </a:cubicBezTo>
                  <a:cubicBezTo>
                    <a:pt x="34" y="489"/>
                    <a:pt x="0" y="582"/>
                    <a:pt x="104" y="696"/>
                  </a:cubicBezTo>
                  <a:cubicBezTo>
                    <a:pt x="86" y="591"/>
                    <a:pt x="140" y="493"/>
                    <a:pt x="210" y="423"/>
                  </a:cubicBezTo>
                  <a:close/>
                </a:path>
              </a:pathLst>
            </a:custGeom>
            <a:solidFill>
              <a:srgbClr val="FDF2C4">
                <a:alpha val="7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461" name="Freeform 214"/>
            <p:cNvSpPr/>
            <p:nvPr/>
          </p:nvSpPr>
          <p:spPr bwMode="auto">
            <a:xfrm>
              <a:off x="5608600" y="953566"/>
              <a:ext cx="523097" cy="419968"/>
            </a:xfrm>
            <a:custGeom>
              <a:avLst/>
              <a:gdLst>
                <a:gd name="T0" fmla="*/ 137 w 814"/>
                <a:gd name="T1" fmla="*/ 353 h 651"/>
                <a:gd name="T2" fmla="*/ 24 w 814"/>
                <a:gd name="T3" fmla="*/ 651 h 651"/>
                <a:gd name="T4" fmla="*/ 262 w 814"/>
                <a:gd name="T5" fmla="*/ 471 h 651"/>
                <a:gd name="T6" fmla="*/ 227 w 814"/>
                <a:gd name="T7" fmla="*/ 468 h 651"/>
                <a:gd name="T8" fmla="*/ 333 w 814"/>
                <a:gd name="T9" fmla="*/ 363 h 651"/>
                <a:gd name="T10" fmla="*/ 281 w 814"/>
                <a:gd name="T11" fmla="*/ 354 h 651"/>
                <a:gd name="T12" fmla="*/ 524 w 814"/>
                <a:gd name="T13" fmla="*/ 222 h 651"/>
                <a:gd name="T14" fmla="*/ 814 w 814"/>
                <a:gd name="T15" fmla="*/ 0 h 651"/>
                <a:gd name="T16" fmla="*/ 517 w 814"/>
                <a:gd name="T17" fmla="*/ 183 h 651"/>
                <a:gd name="T18" fmla="*/ 137 w 814"/>
                <a:gd name="T19" fmla="*/ 353 h 6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14" h="651">
                  <a:moveTo>
                    <a:pt x="137" y="353"/>
                  </a:moveTo>
                  <a:cubicBezTo>
                    <a:pt x="42" y="453"/>
                    <a:pt x="0" y="576"/>
                    <a:pt x="24" y="651"/>
                  </a:cubicBezTo>
                  <a:cubicBezTo>
                    <a:pt x="143" y="649"/>
                    <a:pt x="192" y="506"/>
                    <a:pt x="262" y="471"/>
                  </a:cubicBezTo>
                  <a:cubicBezTo>
                    <a:pt x="249" y="475"/>
                    <a:pt x="236" y="471"/>
                    <a:pt x="227" y="468"/>
                  </a:cubicBezTo>
                  <a:cubicBezTo>
                    <a:pt x="252" y="407"/>
                    <a:pt x="307" y="364"/>
                    <a:pt x="333" y="363"/>
                  </a:cubicBezTo>
                  <a:cubicBezTo>
                    <a:pt x="323" y="354"/>
                    <a:pt x="297" y="349"/>
                    <a:pt x="281" y="354"/>
                  </a:cubicBezTo>
                  <a:cubicBezTo>
                    <a:pt x="325" y="295"/>
                    <a:pt x="415" y="231"/>
                    <a:pt x="524" y="222"/>
                  </a:cubicBezTo>
                  <a:cubicBezTo>
                    <a:pt x="630" y="210"/>
                    <a:pt x="792" y="143"/>
                    <a:pt x="814" y="0"/>
                  </a:cubicBezTo>
                  <a:cubicBezTo>
                    <a:pt x="758" y="137"/>
                    <a:pt x="600" y="182"/>
                    <a:pt x="517" y="183"/>
                  </a:cubicBezTo>
                  <a:cubicBezTo>
                    <a:pt x="375" y="180"/>
                    <a:pt x="231" y="252"/>
                    <a:pt x="137" y="353"/>
                  </a:cubicBezTo>
                  <a:close/>
                </a:path>
              </a:pathLst>
            </a:custGeom>
            <a:solidFill>
              <a:srgbClr val="FDF2C4">
                <a:alpha val="7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462" name="Freeform 215"/>
            <p:cNvSpPr/>
            <p:nvPr/>
          </p:nvSpPr>
          <p:spPr bwMode="auto">
            <a:xfrm>
              <a:off x="5647118" y="1113850"/>
              <a:ext cx="295717" cy="298202"/>
            </a:xfrm>
            <a:custGeom>
              <a:avLst/>
              <a:gdLst>
                <a:gd name="T0" fmla="*/ 460 w 460"/>
                <a:gd name="T1" fmla="*/ 0 h 463"/>
                <a:gd name="T2" fmla="*/ 246 w 460"/>
                <a:gd name="T3" fmla="*/ 216 h 463"/>
                <a:gd name="T4" fmla="*/ 0 w 460"/>
                <a:gd name="T5" fmla="*/ 419 h 463"/>
                <a:gd name="T6" fmla="*/ 170 w 460"/>
                <a:gd name="T7" fmla="*/ 447 h 463"/>
                <a:gd name="T8" fmla="*/ 269 w 460"/>
                <a:gd name="T9" fmla="*/ 320 h 463"/>
                <a:gd name="T10" fmla="*/ 410 w 460"/>
                <a:gd name="T11" fmla="*/ 81 h 463"/>
                <a:gd name="T12" fmla="*/ 332 w 460"/>
                <a:gd name="T13" fmla="*/ 93 h 463"/>
                <a:gd name="T14" fmla="*/ 460 w 460"/>
                <a:gd name="T15" fmla="*/ 0 h 4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60" h="463">
                  <a:moveTo>
                    <a:pt x="460" y="0"/>
                  </a:moveTo>
                  <a:cubicBezTo>
                    <a:pt x="342" y="2"/>
                    <a:pt x="290" y="116"/>
                    <a:pt x="246" y="216"/>
                  </a:cubicBezTo>
                  <a:cubicBezTo>
                    <a:pt x="199" y="318"/>
                    <a:pt x="162" y="403"/>
                    <a:pt x="0" y="419"/>
                  </a:cubicBezTo>
                  <a:cubicBezTo>
                    <a:pt x="61" y="458"/>
                    <a:pt x="122" y="463"/>
                    <a:pt x="170" y="447"/>
                  </a:cubicBezTo>
                  <a:cubicBezTo>
                    <a:pt x="217" y="429"/>
                    <a:pt x="253" y="389"/>
                    <a:pt x="269" y="320"/>
                  </a:cubicBezTo>
                  <a:cubicBezTo>
                    <a:pt x="297" y="199"/>
                    <a:pt x="311" y="83"/>
                    <a:pt x="410" y="81"/>
                  </a:cubicBezTo>
                  <a:cubicBezTo>
                    <a:pt x="386" y="75"/>
                    <a:pt x="355" y="80"/>
                    <a:pt x="332" y="93"/>
                  </a:cubicBezTo>
                  <a:cubicBezTo>
                    <a:pt x="366" y="43"/>
                    <a:pt x="407" y="16"/>
                    <a:pt x="460" y="0"/>
                  </a:cubicBezTo>
                  <a:close/>
                </a:path>
              </a:pathLst>
            </a:custGeom>
            <a:solidFill>
              <a:srgbClr val="FDF2C4">
                <a:alpha val="7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463" name="Freeform 216"/>
            <p:cNvSpPr/>
            <p:nvPr/>
          </p:nvSpPr>
          <p:spPr bwMode="auto">
            <a:xfrm>
              <a:off x="8876401" y="3028557"/>
              <a:ext cx="747991" cy="246017"/>
            </a:xfrm>
            <a:custGeom>
              <a:avLst/>
              <a:gdLst>
                <a:gd name="T0" fmla="*/ 330 w 1163"/>
                <a:gd name="T1" fmla="*/ 91 h 381"/>
                <a:gd name="T2" fmla="*/ 0 w 1163"/>
                <a:gd name="T3" fmla="*/ 0 h 381"/>
                <a:gd name="T4" fmla="*/ 535 w 1163"/>
                <a:gd name="T5" fmla="*/ 157 h 381"/>
                <a:gd name="T6" fmla="*/ 44 w 1163"/>
                <a:gd name="T7" fmla="*/ 93 h 381"/>
                <a:gd name="T8" fmla="*/ 524 w 1163"/>
                <a:gd name="T9" fmla="*/ 266 h 381"/>
                <a:gd name="T10" fmla="*/ 819 w 1163"/>
                <a:gd name="T11" fmla="*/ 222 h 381"/>
                <a:gd name="T12" fmla="*/ 634 w 1163"/>
                <a:gd name="T13" fmla="*/ 174 h 381"/>
                <a:gd name="T14" fmla="*/ 903 w 1163"/>
                <a:gd name="T15" fmla="*/ 140 h 381"/>
                <a:gd name="T16" fmla="*/ 1163 w 1163"/>
                <a:gd name="T17" fmla="*/ 280 h 381"/>
                <a:gd name="T18" fmla="*/ 719 w 1163"/>
                <a:gd name="T19" fmla="*/ 33 h 381"/>
                <a:gd name="T20" fmla="*/ 330 w 1163"/>
                <a:gd name="T21" fmla="*/ 91 h 3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163" h="381">
                  <a:moveTo>
                    <a:pt x="330" y="91"/>
                  </a:moveTo>
                  <a:cubicBezTo>
                    <a:pt x="207" y="166"/>
                    <a:pt x="78" y="82"/>
                    <a:pt x="0" y="0"/>
                  </a:cubicBezTo>
                  <a:cubicBezTo>
                    <a:pt x="178" y="241"/>
                    <a:pt x="401" y="195"/>
                    <a:pt x="535" y="157"/>
                  </a:cubicBezTo>
                  <a:cubicBezTo>
                    <a:pt x="317" y="286"/>
                    <a:pt x="118" y="185"/>
                    <a:pt x="44" y="93"/>
                  </a:cubicBezTo>
                  <a:cubicBezTo>
                    <a:pt x="263" y="381"/>
                    <a:pt x="422" y="331"/>
                    <a:pt x="524" y="266"/>
                  </a:cubicBezTo>
                  <a:cubicBezTo>
                    <a:pt x="625" y="201"/>
                    <a:pt x="730" y="204"/>
                    <a:pt x="819" y="222"/>
                  </a:cubicBezTo>
                  <a:cubicBezTo>
                    <a:pt x="774" y="183"/>
                    <a:pt x="717" y="171"/>
                    <a:pt x="634" y="174"/>
                  </a:cubicBezTo>
                  <a:cubicBezTo>
                    <a:pt x="714" y="147"/>
                    <a:pt x="811" y="129"/>
                    <a:pt x="903" y="140"/>
                  </a:cubicBezTo>
                  <a:cubicBezTo>
                    <a:pt x="995" y="151"/>
                    <a:pt x="1084" y="188"/>
                    <a:pt x="1163" y="280"/>
                  </a:cubicBezTo>
                  <a:cubicBezTo>
                    <a:pt x="1034" y="119"/>
                    <a:pt x="878" y="53"/>
                    <a:pt x="719" y="33"/>
                  </a:cubicBezTo>
                  <a:cubicBezTo>
                    <a:pt x="560" y="14"/>
                    <a:pt x="402" y="47"/>
                    <a:pt x="330" y="91"/>
                  </a:cubicBezTo>
                  <a:close/>
                </a:path>
              </a:pathLst>
            </a:custGeom>
            <a:solidFill>
              <a:srgbClr val="FDF2C4">
                <a:alpha val="7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464" name="Freeform 217"/>
            <p:cNvSpPr/>
            <p:nvPr/>
          </p:nvSpPr>
          <p:spPr bwMode="auto">
            <a:xfrm>
              <a:off x="8629141" y="1540030"/>
              <a:ext cx="355358" cy="257200"/>
            </a:xfrm>
            <a:custGeom>
              <a:avLst/>
              <a:gdLst>
                <a:gd name="T0" fmla="*/ 553 w 553"/>
                <a:gd name="T1" fmla="*/ 399 h 399"/>
                <a:gd name="T2" fmla="*/ 46 w 553"/>
                <a:gd name="T3" fmla="*/ 0 h 399"/>
                <a:gd name="T4" fmla="*/ 167 w 553"/>
                <a:gd name="T5" fmla="*/ 335 h 399"/>
                <a:gd name="T6" fmla="*/ 165 w 553"/>
                <a:gd name="T7" fmla="*/ 215 h 399"/>
                <a:gd name="T8" fmla="*/ 553 w 553"/>
                <a:gd name="T9" fmla="*/ 399 h 3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53" h="399">
                  <a:moveTo>
                    <a:pt x="553" y="399"/>
                  </a:moveTo>
                  <a:cubicBezTo>
                    <a:pt x="413" y="125"/>
                    <a:pt x="229" y="291"/>
                    <a:pt x="46" y="0"/>
                  </a:cubicBezTo>
                  <a:cubicBezTo>
                    <a:pt x="0" y="199"/>
                    <a:pt x="208" y="199"/>
                    <a:pt x="167" y="335"/>
                  </a:cubicBezTo>
                  <a:cubicBezTo>
                    <a:pt x="185" y="311"/>
                    <a:pt x="188" y="257"/>
                    <a:pt x="165" y="215"/>
                  </a:cubicBezTo>
                  <a:cubicBezTo>
                    <a:pt x="317" y="314"/>
                    <a:pt x="418" y="186"/>
                    <a:pt x="553" y="399"/>
                  </a:cubicBezTo>
                  <a:close/>
                </a:path>
              </a:pathLst>
            </a:custGeom>
            <a:solidFill>
              <a:srgbClr val="FDF2C4">
                <a:alpha val="7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465" name="Freeform 218"/>
            <p:cNvSpPr/>
            <p:nvPr/>
          </p:nvSpPr>
          <p:spPr bwMode="auto">
            <a:xfrm>
              <a:off x="8663932" y="1374777"/>
              <a:ext cx="702018" cy="443576"/>
            </a:xfrm>
            <a:custGeom>
              <a:avLst/>
              <a:gdLst>
                <a:gd name="T0" fmla="*/ 572 w 1092"/>
                <a:gd name="T1" fmla="*/ 451 h 690"/>
                <a:gd name="T2" fmla="*/ 582 w 1092"/>
                <a:gd name="T3" fmla="*/ 463 h 690"/>
                <a:gd name="T4" fmla="*/ 909 w 1092"/>
                <a:gd name="T5" fmla="*/ 690 h 690"/>
                <a:gd name="T6" fmla="*/ 856 w 1092"/>
                <a:gd name="T7" fmla="*/ 638 h 690"/>
                <a:gd name="T8" fmla="*/ 1092 w 1092"/>
                <a:gd name="T9" fmla="*/ 559 h 690"/>
                <a:gd name="T10" fmla="*/ 850 w 1092"/>
                <a:gd name="T11" fmla="*/ 611 h 690"/>
                <a:gd name="T12" fmla="*/ 916 w 1092"/>
                <a:gd name="T13" fmla="*/ 537 h 690"/>
                <a:gd name="T14" fmla="*/ 599 w 1092"/>
                <a:gd name="T15" fmla="*/ 455 h 690"/>
                <a:gd name="T16" fmla="*/ 598 w 1092"/>
                <a:gd name="T17" fmla="*/ 453 h 690"/>
                <a:gd name="T18" fmla="*/ 707 w 1092"/>
                <a:gd name="T19" fmla="*/ 504 h 690"/>
                <a:gd name="T20" fmla="*/ 584 w 1092"/>
                <a:gd name="T21" fmla="*/ 436 h 690"/>
                <a:gd name="T22" fmla="*/ 127 w 1092"/>
                <a:gd name="T23" fmla="*/ 92 h 690"/>
                <a:gd name="T24" fmla="*/ 558 w 1092"/>
                <a:gd name="T25" fmla="*/ 434 h 690"/>
                <a:gd name="T26" fmla="*/ 292 w 1092"/>
                <a:gd name="T27" fmla="*/ 394 h 690"/>
                <a:gd name="T28" fmla="*/ 456 w 1092"/>
                <a:gd name="T29" fmla="*/ 354 h 690"/>
                <a:gd name="T30" fmla="*/ 216 w 1092"/>
                <a:gd name="T31" fmla="*/ 266 h 690"/>
                <a:gd name="T32" fmla="*/ 321 w 1092"/>
                <a:gd name="T33" fmla="*/ 316 h 690"/>
                <a:gd name="T34" fmla="*/ 216 w 1092"/>
                <a:gd name="T35" fmla="*/ 232 h 690"/>
                <a:gd name="T36" fmla="*/ 108 w 1092"/>
                <a:gd name="T37" fmla="*/ 94 h 690"/>
                <a:gd name="T38" fmla="*/ 0 w 1092"/>
                <a:gd name="T39" fmla="*/ 240 h 690"/>
                <a:gd name="T40" fmla="*/ 572 w 1092"/>
                <a:gd name="T41" fmla="*/ 483 h 690"/>
                <a:gd name="T42" fmla="*/ 528 w 1092"/>
                <a:gd name="T43" fmla="*/ 452 h 690"/>
                <a:gd name="T44" fmla="*/ 572 w 1092"/>
                <a:gd name="T45" fmla="*/ 451 h 6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092" h="690">
                  <a:moveTo>
                    <a:pt x="572" y="451"/>
                  </a:moveTo>
                  <a:cubicBezTo>
                    <a:pt x="576" y="455"/>
                    <a:pt x="579" y="459"/>
                    <a:pt x="582" y="463"/>
                  </a:cubicBezTo>
                  <a:cubicBezTo>
                    <a:pt x="778" y="679"/>
                    <a:pt x="858" y="637"/>
                    <a:pt x="909" y="690"/>
                  </a:cubicBezTo>
                  <a:cubicBezTo>
                    <a:pt x="904" y="676"/>
                    <a:pt x="871" y="648"/>
                    <a:pt x="856" y="638"/>
                  </a:cubicBezTo>
                  <a:cubicBezTo>
                    <a:pt x="940" y="629"/>
                    <a:pt x="1009" y="619"/>
                    <a:pt x="1092" y="559"/>
                  </a:cubicBezTo>
                  <a:cubicBezTo>
                    <a:pt x="1042" y="594"/>
                    <a:pt x="908" y="623"/>
                    <a:pt x="850" y="611"/>
                  </a:cubicBezTo>
                  <a:cubicBezTo>
                    <a:pt x="890" y="584"/>
                    <a:pt x="896" y="572"/>
                    <a:pt x="916" y="537"/>
                  </a:cubicBezTo>
                  <a:cubicBezTo>
                    <a:pt x="843" y="636"/>
                    <a:pt x="726" y="596"/>
                    <a:pt x="599" y="455"/>
                  </a:cubicBezTo>
                  <a:cubicBezTo>
                    <a:pt x="599" y="454"/>
                    <a:pt x="599" y="454"/>
                    <a:pt x="598" y="453"/>
                  </a:cubicBezTo>
                  <a:cubicBezTo>
                    <a:pt x="633" y="458"/>
                    <a:pt x="670" y="470"/>
                    <a:pt x="707" y="504"/>
                  </a:cubicBezTo>
                  <a:cubicBezTo>
                    <a:pt x="680" y="459"/>
                    <a:pt x="635" y="442"/>
                    <a:pt x="584" y="436"/>
                  </a:cubicBezTo>
                  <a:cubicBezTo>
                    <a:pt x="442" y="262"/>
                    <a:pt x="390" y="0"/>
                    <a:pt x="127" y="92"/>
                  </a:cubicBezTo>
                  <a:cubicBezTo>
                    <a:pt x="334" y="93"/>
                    <a:pt x="464" y="315"/>
                    <a:pt x="558" y="434"/>
                  </a:cubicBezTo>
                  <a:cubicBezTo>
                    <a:pt x="461" y="429"/>
                    <a:pt x="349" y="450"/>
                    <a:pt x="292" y="394"/>
                  </a:cubicBezTo>
                  <a:cubicBezTo>
                    <a:pt x="348" y="416"/>
                    <a:pt x="416" y="421"/>
                    <a:pt x="456" y="354"/>
                  </a:cubicBezTo>
                  <a:cubicBezTo>
                    <a:pt x="375" y="429"/>
                    <a:pt x="267" y="384"/>
                    <a:pt x="216" y="266"/>
                  </a:cubicBezTo>
                  <a:cubicBezTo>
                    <a:pt x="246" y="266"/>
                    <a:pt x="265" y="264"/>
                    <a:pt x="321" y="316"/>
                  </a:cubicBezTo>
                  <a:cubicBezTo>
                    <a:pt x="282" y="256"/>
                    <a:pt x="232" y="240"/>
                    <a:pt x="216" y="232"/>
                  </a:cubicBezTo>
                  <a:cubicBezTo>
                    <a:pt x="189" y="220"/>
                    <a:pt x="180" y="143"/>
                    <a:pt x="108" y="94"/>
                  </a:cubicBezTo>
                  <a:cubicBezTo>
                    <a:pt x="68" y="121"/>
                    <a:pt x="19" y="176"/>
                    <a:pt x="0" y="240"/>
                  </a:cubicBezTo>
                  <a:cubicBezTo>
                    <a:pt x="236" y="579"/>
                    <a:pt x="482" y="412"/>
                    <a:pt x="572" y="483"/>
                  </a:cubicBezTo>
                  <a:cubicBezTo>
                    <a:pt x="562" y="467"/>
                    <a:pt x="546" y="457"/>
                    <a:pt x="528" y="452"/>
                  </a:cubicBezTo>
                  <a:cubicBezTo>
                    <a:pt x="542" y="452"/>
                    <a:pt x="557" y="451"/>
                    <a:pt x="572" y="451"/>
                  </a:cubicBezTo>
                  <a:close/>
                </a:path>
              </a:pathLst>
            </a:custGeom>
            <a:solidFill>
              <a:srgbClr val="FDF2C4">
                <a:alpha val="7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466" name="Freeform 219"/>
            <p:cNvSpPr/>
            <p:nvPr/>
          </p:nvSpPr>
          <p:spPr bwMode="auto">
            <a:xfrm>
              <a:off x="8973317" y="1277861"/>
              <a:ext cx="396361" cy="187619"/>
            </a:xfrm>
            <a:custGeom>
              <a:avLst/>
              <a:gdLst>
                <a:gd name="T0" fmla="*/ 0 w 617"/>
                <a:gd name="T1" fmla="*/ 0 h 290"/>
                <a:gd name="T2" fmla="*/ 115 w 617"/>
                <a:gd name="T3" fmla="*/ 207 h 290"/>
                <a:gd name="T4" fmla="*/ 320 w 617"/>
                <a:gd name="T5" fmla="*/ 261 h 290"/>
                <a:gd name="T6" fmla="*/ 617 w 617"/>
                <a:gd name="T7" fmla="*/ 246 h 290"/>
                <a:gd name="T8" fmla="*/ 409 w 617"/>
                <a:gd name="T9" fmla="*/ 194 h 290"/>
                <a:gd name="T10" fmla="*/ 258 w 617"/>
                <a:gd name="T11" fmla="*/ 63 h 290"/>
                <a:gd name="T12" fmla="*/ 58 w 617"/>
                <a:gd name="T13" fmla="*/ 25 h 290"/>
                <a:gd name="T14" fmla="*/ 289 w 617"/>
                <a:gd name="T15" fmla="*/ 179 h 290"/>
                <a:gd name="T16" fmla="*/ 129 w 617"/>
                <a:gd name="T17" fmla="*/ 116 h 290"/>
                <a:gd name="T18" fmla="*/ 0 w 617"/>
                <a:gd name="T19" fmla="*/ 0 h 2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17" h="290">
                  <a:moveTo>
                    <a:pt x="0" y="0"/>
                  </a:moveTo>
                  <a:cubicBezTo>
                    <a:pt x="47" y="54"/>
                    <a:pt x="58" y="156"/>
                    <a:pt x="115" y="207"/>
                  </a:cubicBezTo>
                  <a:cubicBezTo>
                    <a:pt x="179" y="265"/>
                    <a:pt x="273" y="269"/>
                    <a:pt x="320" y="261"/>
                  </a:cubicBezTo>
                  <a:cubicBezTo>
                    <a:pt x="433" y="245"/>
                    <a:pt x="545" y="290"/>
                    <a:pt x="617" y="246"/>
                  </a:cubicBezTo>
                  <a:cubicBezTo>
                    <a:pt x="548" y="276"/>
                    <a:pt x="459" y="251"/>
                    <a:pt x="409" y="194"/>
                  </a:cubicBezTo>
                  <a:cubicBezTo>
                    <a:pt x="369" y="150"/>
                    <a:pt x="316" y="99"/>
                    <a:pt x="258" y="63"/>
                  </a:cubicBezTo>
                  <a:cubicBezTo>
                    <a:pt x="200" y="28"/>
                    <a:pt x="138" y="8"/>
                    <a:pt x="58" y="25"/>
                  </a:cubicBezTo>
                  <a:cubicBezTo>
                    <a:pt x="155" y="68"/>
                    <a:pt x="216" y="145"/>
                    <a:pt x="289" y="179"/>
                  </a:cubicBezTo>
                  <a:cubicBezTo>
                    <a:pt x="226" y="158"/>
                    <a:pt x="176" y="149"/>
                    <a:pt x="129" y="116"/>
                  </a:cubicBezTo>
                  <a:cubicBezTo>
                    <a:pt x="76" y="78"/>
                    <a:pt x="57" y="28"/>
                    <a:pt x="0" y="0"/>
                  </a:cubicBezTo>
                  <a:close/>
                </a:path>
              </a:pathLst>
            </a:custGeom>
            <a:solidFill>
              <a:srgbClr val="FDF2C4">
                <a:alpha val="7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467" name="Freeform 220"/>
            <p:cNvSpPr/>
            <p:nvPr/>
          </p:nvSpPr>
          <p:spPr bwMode="auto">
            <a:xfrm>
              <a:off x="8891311" y="1216978"/>
              <a:ext cx="270867" cy="314355"/>
            </a:xfrm>
            <a:custGeom>
              <a:avLst/>
              <a:gdLst>
                <a:gd name="T0" fmla="*/ 27 w 423"/>
                <a:gd name="T1" fmla="*/ 254 h 488"/>
                <a:gd name="T2" fmla="*/ 196 w 423"/>
                <a:gd name="T3" fmla="*/ 375 h 488"/>
                <a:gd name="T4" fmla="*/ 423 w 423"/>
                <a:gd name="T5" fmla="*/ 488 h 488"/>
                <a:gd name="T6" fmla="*/ 173 w 423"/>
                <a:gd name="T7" fmla="*/ 285 h 488"/>
                <a:gd name="T8" fmla="*/ 32 w 423"/>
                <a:gd name="T9" fmla="*/ 0 h 488"/>
                <a:gd name="T10" fmla="*/ 161 w 423"/>
                <a:gd name="T11" fmla="*/ 325 h 488"/>
                <a:gd name="T12" fmla="*/ 48 w 423"/>
                <a:gd name="T13" fmla="*/ 78 h 488"/>
                <a:gd name="T14" fmla="*/ 27 w 423"/>
                <a:gd name="T15" fmla="*/ 254 h 4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23" h="488">
                  <a:moveTo>
                    <a:pt x="27" y="254"/>
                  </a:moveTo>
                  <a:cubicBezTo>
                    <a:pt x="46" y="321"/>
                    <a:pt x="97" y="377"/>
                    <a:pt x="196" y="375"/>
                  </a:cubicBezTo>
                  <a:cubicBezTo>
                    <a:pt x="291" y="374"/>
                    <a:pt x="381" y="413"/>
                    <a:pt x="423" y="488"/>
                  </a:cubicBezTo>
                  <a:cubicBezTo>
                    <a:pt x="382" y="381"/>
                    <a:pt x="254" y="378"/>
                    <a:pt x="173" y="285"/>
                  </a:cubicBezTo>
                  <a:cubicBezTo>
                    <a:pt x="93" y="191"/>
                    <a:pt x="101" y="53"/>
                    <a:pt x="32" y="0"/>
                  </a:cubicBezTo>
                  <a:cubicBezTo>
                    <a:pt x="112" y="115"/>
                    <a:pt x="36" y="258"/>
                    <a:pt x="161" y="325"/>
                  </a:cubicBezTo>
                  <a:cubicBezTo>
                    <a:pt x="0" y="258"/>
                    <a:pt x="75" y="108"/>
                    <a:pt x="48" y="78"/>
                  </a:cubicBezTo>
                  <a:cubicBezTo>
                    <a:pt x="65" y="118"/>
                    <a:pt x="4" y="176"/>
                    <a:pt x="27" y="254"/>
                  </a:cubicBezTo>
                  <a:close/>
                </a:path>
              </a:pathLst>
            </a:custGeom>
            <a:solidFill>
              <a:srgbClr val="FDF2C4">
                <a:alpha val="7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468" name="Freeform 221"/>
            <p:cNvSpPr/>
            <p:nvPr/>
          </p:nvSpPr>
          <p:spPr bwMode="auto">
            <a:xfrm>
              <a:off x="8499920" y="1149882"/>
              <a:ext cx="300687" cy="269625"/>
            </a:xfrm>
            <a:custGeom>
              <a:avLst/>
              <a:gdLst>
                <a:gd name="T0" fmla="*/ 382 w 469"/>
                <a:gd name="T1" fmla="*/ 419 h 419"/>
                <a:gd name="T2" fmla="*/ 433 w 469"/>
                <a:gd name="T3" fmla="*/ 326 h 419"/>
                <a:gd name="T4" fmla="*/ 462 w 469"/>
                <a:gd name="T5" fmla="*/ 192 h 419"/>
                <a:gd name="T6" fmla="*/ 410 w 469"/>
                <a:gd name="T7" fmla="*/ 74 h 419"/>
                <a:gd name="T8" fmla="*/ 322 w 469"/>
                <a:gd name="T9" fmla="*/ 22 h 419"/>
                <a:gd name="T10" fmla="*/ 0 w 469"/>
                <a:gd name="T11" fmla="*/ 112 h 419"/>
                <a:gd name="T12" fmla="*/ 206 w 469"/>
                <a:gd name="T13" fmla="*/ 83 h 419"/>
                <a:gd name="T14" fmla="*/ 346 w 469"/>
                <a:gd name="T15" fmla="*/ 158 h 419"/>
                <a:gd name="T16" fmla="*/ 392 w 469"/>
                <a:gd name="T17" fmla="*/ 227 h 419"/>
                <a:gd name="T18" fmla="*/ 399 w 469"/>
                <a:gd name="T19" fmla="*/ 344 h 419"/>
                <a:gd name="T20" fmla="*/ 422 w 469"/>
                <a:gd name="T21" fmla="*/ 288 h 419"/>
                <a:gd name="T22" fmla="*/ 425 w 469"/>
                <a:gd name="T23" fmla="*/ 197 h 419"/>
                <a:gd name="T24" fmla="*/ 310 w 469"/>
                <a:gd name="T25" fmla="*/ 75 h 419"/>
                <a:gd name="T26" fmla="*/ 440 w 469"/>
                <a:gd name="T27" fmla="*/ 224 h 419"/>
                <a:gd name="T28" fmla="*/ 418 w 469"/>
                <a:gd name="T29" fmla="*/ 327 h 419"/>
                <a:gd name="T30" fmla="*/ 382 w 469"/>
                <a:gd name="T31" fmla="*/ 419 h 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69" h="419">
                  <a:moveTo>
                    <a:pt x="382" y="419"/>
                  </a:moveTo>
                  <a:cubicBezTo>
                    <a:pt x="396" y="386"/>
                    <a:pt x="414" y="359"/>
                    <a:pt x="433" y="326"/>
                  </a:cubicBezTo>
                  <a:cubicBezTo>
                    <a:pt x="452" y="293"/>
                    <a:pt x="469" y="243"/>
                    <a:pt x="462" y="192"/>
                  </a:cubicBezTo>
                  <a:cubicBezTo>
                    <a:pt x="456" y="141"/>
                    <a:pt x="434" y="102"/>
                    <a:pt x="410" y="74"/>
                  </a:cubicBezTo>
                  <a:cubicBezTo>
                    <a:pt x="386" y="46"/>
                    <a:pt x="357" y="29"/>
                    <a:pt x="322" y="22"/>
                  </a:cubicBezTo>
                  <a:cubicBezTo>
                    <a:pt x="155" y="0"/>
                    <a:pt x="128" y="123"/>
                    <a:pt x="0" y="112"/>
                  </a:cubicBezTo>
                  <a:cubicBezTo>
                    <a:pt x="109" y="130"/>
                    <a:pt x="142" y="71"/>
                    <a:pt x="206" y="83"/>
                  </a:cubicBezTo>
                  <a:cubicBezTo>
                    <a:pt x="274" y="96"/>
                    <a:pt x="312" y="123"/>
                    <a:pt x="346" y="158"/>
                  </a:cubicBezTo>
                  <a:cubicBezTo>
                    <a:pt x="363" y="176"/>
                    <a:pt x="380" y="196"/>
                    <a:pt x="392" y="227"/>
                  </a:cubicBezTo>
                  <a:cubicBezTo>
                    <a:pt x="404" y="259"/>
                    <a:pt x="405" y="300"/>
                    <a:pt x="399" y="344"/>
                  </a:cubicBezTo>
                  <a:cubicBezTo>
                    <a:pt x="404" y="329"/>
                    <a:pt x="414" y="312"/>
                    <a:pt x="422" y="288"/>
                  </a:cubicBezTo>
                  <a:cubicBezTo>
                    <a:pt x="430" y="264"/>
                    <a:pt x="434" y="230"/>
                    <a:pt x="425" y="197"/>
                  </a:cubicBezTo>
                  <a:cubicBezTo>
                    <a:pt x="407" y="131"/>
                    <a:pt x="359" y="92"/>
                    <a:pt x="310" y="75"/>
                  </a:cubicBezTo>
                  <a:cubicBezTo>
                    <a:pt x="379" y="89"/>
                    <a:pt x="432" y="142"/>
                    <a:pt x="440" y="224"/>
                  </a:cubicBezTo>
                  <a:cubicBezTo>
                    <a:pt x="442" y="263"/>
                    <a:pt x="430" y="298"/>
                    <a:pt x="418" y="327"/>
                  </a:cubicBezTo>
                  <a:cubicBezTo>
                    <a:pt x="406" y="357"/>
                    <a:pt x="393" y="384"/>
                    <a:pt x="382" y="419"/>
                  </a:cubicBezTo>
                  <a:close/>
                </a:path>
              </a:pathLst>
            </a:custGeom>
            <a:solidFill>
              <a:srgbClr val="FDF2C4">
                <a:alpha val="7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469" name="Freeform 222"/>
            <p:cNvSpPr/>
            <p:nvPr/>
          </p:nvSpPr>
          <p:spPr bwMode="auto">
            <a:xfrm>
              <a:off x="5783794" y="2217198"/>
              <a:ext cx="534279" cy="500732"/>
            </a:xfrm>
            <a:custGeom>
              <a:avLst/>
              <a:gdLst>
                <a:gd name="T0" fmla="*/ 558 w 831"/>
                <a:gd name="T1" fmla="*/ 184 h 778"/>
                <a:gd name="T2" fmla="*/ 283 w 831"/>
                <a:gd name="T3" fmla="*/ 285 h 778"/>
                <a:gd name="T4" fmla="*/ 0 w 831"/>
                <a:gd name="T5" fmla="*/ 682 h 778"/>
                <a:gd name="T6" fmla="*/ 347 w 831"/>
                <a:gd name="T7" fmla="*/ 368 h 778"/>
                <a:gd name="T8" fmla="*/ 20 w 831"/>
                <a:gd name="T9" fmla="*/ 778 h 778"/>
                <a:gd name="T10" fmla="*/ 220 w 831"/>
                <a:gd name="T11" fmla="*/ 526 h 778"/>
                <a:gd name="T12" fmla="*/ 552 w 831"/>
                <a:gd name="T13" fmla="*/ 386 h 778"/>
                <a:gd name="T14" fmla="*/ 831 w 831"/>
                <a:gd name="T15" fmla="*/ 0 h 778"/>
                <a:gd name="T16" fmla="*/ 420 w 831"/>
                <a:gd name="T17" fmla="*/ 306 h 778"/>
                <a:gd name="T18" fmla="*/ 558 w 831"/>
                <a:gd name="T19" fmla="*/ 184 h 7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31" h="778">
                  <a:moveTo>
                    <a:pt x="558" y="184"/>
                  </a:moveTo>
                  <a:cubicBezTo>
                    <a:pt x="486" y="236"/>
                    <a:pt x="399" y="285"/>
                    <a:pt x="283" y="285"/>
                  </a:cubicBezTo>
                  <a:cubicBezTo>
                    <a:pt x="165" y="285"/>
                    <a:pt x="3" y="339"/>
                    <a:pt x="0" y="682"/>
                  </a:cubicBezTo>
                  <a:cubicBezTo>
                    <a:pt x="3" y="572"/>
                    <a:pt x="103" y="375"/>
                    <a:pt x="347" y="368"/>
                  </a:cubicBezTo>
                  <a:cubicBezTo>
                    <a:pt x="219" y="402"/>
                    <a:pt x="17" y="494"/>
                    <a:pt x="20" y="778"/>
                  </a:cubicBezTo>
                  <a:cubicBezTo>
                    <a:pt x="31" y="671"/>
                    <a:pt x="84" y="533"/>
                    <a:pt x="220" y="526"/>
                  </a:cubicBezTo>
                  <a:cubicBezTo>
                    <a:pt x="300" y="521"/>
                    <a:pt x="435" y="467"/>
                    <a:pt x="552" y="386"/>
                  </a:cubicBezTo>
                  <a:cubicBezTo>
                    <a:pt x="669" y="304"/>
                    <a:pt x="791" y="190"/>
                    <a:pt x="831" y="0"/>
                  </a:cubicBezTo>
                  <a:cubicBezTo>
                    <a:pt x="776" y="219"/>
                    <a:pt x="577" y="270"/>
                    <a:pt x="420" y="306"/>
                  </a:cubicBezTo>
                  <a:cubicBezTo>
                    <a:pt x="491" y="270"/>
                    <a:pt x="534" y="236"/>
                    <a:pt x="558" y="184"/>
                  </a:cubicBezTo>
                  <a:close/>
                </a:path>
              </a:pathLst>
            </a:custGeom>
            <a:solidFill>
              <a:srgbClr val="FDF2C4">
                <a:alpha val="7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470" name="Freeform 223"/>
            <p:cNvSpPr/>
            <p:nvPr/>
          </p:nvSpPr>
          <p:spPr bwMode="auto">
            <a:xfrm>
              <a:off x="5742791" y="2227139"/>
              <a:ext cx="231107" cy="373996"/>
            </a:xfrm>
            <a:custGeom>
              <a:avLst/>
              <a:gdLst>
                <a:gd name="T0" fmla="*/ 14 w 361"/>
                <a:gd name="T1" fmla="*/ 482 h 580"/>
                <a:gd name="T2" fmla="*/ 128 w 361"/>
                <a:gd name="T3" fmla="*/ 287 h 580"/>
                <a:gd name="T4" fmla="*/ 17 w 361"/>
                <a:gd name="T5" fmla="*/ 580 h 580"/>
                <a:gd name="T6" fmla="*/ 189 w 361"/>
                <a:gd name="T7" fmla="*/ 290 h 580"/>
                <a:gd name="T8" fmla="*/ 338 w 361"/>
                <a:gd name="T9" fmla="*/ 136 h 580"/>
                <a:gd name="T10" fmla="*/ 281 w 361"/>
                <a:gd name="T11" fmla="*/ 0 h 580"/>
                <a:gd name="T12" fmla="*/ 288 w 361"/>
                <a:gd name="T13" fmla="*/ 148 h 580"/>
                <a:gd name="T14" fmla="*/ 76 w 361"/>
                <a:gd name="T15" fmla="*/ 235 h 580"/>
                <a:gd name="T16" fmla="*/ 19 w 361"/>
                <a:gd name="T17" fmla="*/ 385 h 580"/>
                <a:gd name="T18" fmla="*/ 14 w 361"/>
                <a:gd name="T19" fmla="*/ 482 h 5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61" h="580">
                  <a:moveTo>
                    <a:pt x="14" y="482"/>
                  </a:moveTo>
                  <a:cubicBezTo>
                    <a:pt x="25" y="429"/>
                    <a:pt x="36" y="362"/>
                    <a:pt x="128" y="287"/>
                  </a:cubicBezTo>
                  <a:cubicBezTo>
                    <a:pt x="84" y="335"/>
                    <a:pt x="0" y="442"/>
                    <a:pt x="17" y="580"/>
                  </a:cubicBezTo>
                  <a:cubicBezTo>
                    <a:pt x="16" y="444"/>
                    <a:pt x="121" y="332"/>
                    <a:pt x="189" y="290"/>
                  </a:cubicBezTo>
                  <a:cubicBezTo>
                    <a:pt x="256" y="248"/>
                    <a:pt x="314" y="194"/>
                    <a:pt x="338" y="136"/>
                  </a:cubicBezTo>
                  <a:cubicBezTo>
                    <a:pt x="361" y="79"/>
                    <a:pt x="346" y="26"/>
                    <a:pt x="281" y="0"/>
                  </a:cubicBezTo>
                  <a:cubicBezTo>
                    <a:pt x="361" y="45"/>
                    <a:pt x="355" y="133"/>
                    <a:pt x="288" y="148"/>
                  </a:cubicBezTo>
                  <a:cubicBezTo>
                    <a:pt x="190" y="170"/>
                    <a:pt x="121" y="195"/>
                    <a:pt x="76" y="235"/>
                  </a:cubicBezTo>
                  <a:cubicBezTo>
                    <a:pt x="32" y="275"/>
                    <a:pt x="13" y="326"/>
                    <a:pt x="19" y="385"/>
                  </a:cubicBezTo>
                  <a:cubicBezTo>
                    <a:pt x="20" y="399"/>
                    <a:pt x="12" y="462"/>
                    <a:pt x="14" y="482"/>
                  </a:cubicBezTo>
                  <a:close/>
                </a:path>
              </a:pathLst>
            </a:custGeom>
            <a:solidFill>
              <a:srgbClr val="FDF2C4">
                <a:alpha val="7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471" name="Freeform 224"/>
            <p:cNvSpPr/>
            <p:nvPr/>
          </p:nvSpPr>
          <p:spPr bwMode="auto">
            <a:xfrm>
              <a:off x="9082658" y="2635924"/>
              <a:ext cx="354116" cy="405058"/>
            </a:xfrm>
            <a:custGeom>
              <a:avLst/>
              <a:gdLst>
                <a:gd name="T0" fmla="*/ 407 w 550"/>
                <a:gd name="T1" fmla="*/ 492 h 629"/>
                <a:gd name="T2" fmla="*/ 543 w 550"/>
                <a:gd name="T3" fmla="*/ 235 h 629"/>
                <a:gd name="T4" fmla="*/ 421 w 550"/>
                <a:gd name="T5" fmla="*/ 0 h 629"/>
                <a:gd name="T6" fmla="*/ 508 w 550"/>
                <a:gd name="T7" fmla="*/ 101 h 629"/>
                <a:gd name="T8" fmla="*/ 465 w 550"/>
                <a:gd name="T9" fmla="*/ 272 h 629"/>
                <a:gd name="T10" fmla="*/ 271 w 550"/>
                <a:gd name="T11" fmla="*/ 357 h 629"/>
                <a:gd name="T12" fmla="*/ 44 w 550"/>
                <a:gd name="T13" fmla="*/ 560 h 629"/>
                <a:gd name="T14" fmla="*/ 369 w 550"/>
                <a:gd name="T15" fmla="*/ 418 h 629"/>
                <a:gd name="T16" fmla="*/ 0 w 550"/>
                <a:gd name="T17" fmla="*/ 629 h 629"/>
                <a:gd name="T18" fmla="*/ 407 w 550"/>
                <a:gd name="T19" fmla="*/ 492 h 6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50" h="629">
                  <a:moveTo>
                    <a:pt x="407" y="492"/>
                  </a:moveTo>
                  <a:cubicBezTo>
                    <a:pt x="476" y="455"/>
                    <a:pt x="537" y="343"/>
                    <a:pt x="543" y="235"/>
                  </a:cubicBezTo>
                  <a:cubicBezTo>
                    <a:pt x="550" y="125"/>
                    <a:pt x="499" y="33"/>
                    <a:pt x="421" y="0"/>
                  </a:cubicBezTo>
                  <a:cubicBezTo>
                    <a:pt x="450" y="17"/>
                    <a:pt x="489" y="53"/>
                    <a:pt x="508" y="101"/>
                  </a:cubicBezTo>
                  <a:cubicBezTo>
                    <a:pt x="528" y="149"/>
                    <a:pt x="523" y="212"/>
                    <a:pt x="465" y="272"/>
                  </a:cubicBezTo>
                  <a:cubicBezTo>
                    <a:pt x="422" y="316"/>
                    <a:pt x="347" y="328"/>
                    <a:pt x="271" y="357"/>
                  </a:cubicBezTo>
                  <a:cubicBezTo>
                    <a:pt x="194" y="386"/>
                    <a:pt x="114" y="434"/>
                    <a:pt x="44" y="560"/>
                  </a:cubicBezTo>
                  <a:cubicBezTo>
                    <a:pt x="132" y="495"/>
                    <a:pt x="267" y="441"/>
                    <a:pt x="369" y="418"/>
                  </a:cubicBezTo>
                  <a:cubicBezTo>
                    <a:pt x="255" y="455"/>
                    <a:pt x="91" y="545"/>
                    <a:pt x="0" y="629"/>
                  </a:cubicBezTo>
                  <a:cubicBezTo>
                    <a:pt x="141" y="515"/>
                    <a:pt x="190" y="607"/>
                    <a:pt x="407" y="492"/>
                  </a:cubicBezTo>
                  <a:close/>
                </a:path>
              </a:pathLst>
            </a:custGeom>
            <a:solidFill>
              <a:srgbClr val="FDF2C4">
                <a:alpha val="7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48" name="Freeform 225"/>
            <p:cNvSpPr/>
            <p:nvPr/>
          </p:nvSpPr>
          <p:spPr bwMode="auto">
            <a:xfrm>
              <a:off x="9160935" y="1296498"/>
              <a:ext cx="287020" cy="121766"/>
            </a:xfrm>
            <a:custGeom>
              <a:avLst/>
              <a:gdLst>
                <a:gd name="T0" fmla="*/ 204 w 448"/>
                <a:gd name="T1" fmla="*/ 159 h 190"/>
                <a:gd name="T2" fmla="*/ 422 w 448"/>
                <a:gd name="T3" fmla="*/ 0 h 190"/>
                <a:gd name="T4" fmla="*/ 313 w 448"/>
                <a:gd name="T5" fmla="*/ 106 h 190"/>
                <a:gd name="T6" fmla="*/ 210 w 448"/>
                <a:gd name="T7" fmla="*/ 56 h 190"/>
                <a:gd name="T8" fmla="*/ 46 w 448"/>
                <a:gd name="T9" fmla="*/ 32 h 190"/>
                <a:gd name="T10" fmla="*/ 220 w 448"/>
                <a:gd name="T11" fmla="*/ 117 h 190"/>
                <a:gd name="T12" fmla="*/ 0 w 448"/>
                <a:gd name="T13" fmla="*/ 35 h 190"/>
                <a:gd name="T14" fmla="*/ 204 w 448"/>
                <a:gd name="T15" fmla="*/ 159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48" h="190">
                  <a:moveTo>
                    <a:pt x="204" y="159"/>
                  </a:moveTo>
                  <a:cubicBezTo>
                    <a:pt x="285" y="190"/>
                    <a:pt x="448" y="93"/>
                    <a:pt x="422" y="0"/>
                  </a:cubicBezTo>
                  <a:cubicBezTo>
                    <a:pt x="426" y="36"/>
                    <a:pt x="401" y="113"/>
                    <a:pt x="313" y="106"/>
                  </a:cubicBezTo>
                  <a:cubicBezTo>
                    <a:pt x="280" y="103"/>
                    <a:pt x="250" y="76"/>
                    <a:pt x="210" y="56"/>
                  </a:cubicBezTo>
                  <a:cubicBezTo>
                    <a:pt x="171" y="35"/>
                    <a:pt x="124" y="21"/>
                    <a:pt x="46" y="32"/>
                  </a:cubicBezTo>
                  <a:cubicBezTo>
                    <a:pt x="104" y="49"/>
                    <a:pt x="175" y="84"/>
                    <a:pt x="220" y="117"/>
                  </a:cubicBezTo>
                  <a:cubicBezTo>
                    <a:pt x="165" y="85"/>
                    <a:pt x="69" y="50"/>
                    <a:pt x="0" y="35"/>
                  </a:cubicBezTo>
                  <a:cubicBezTo>
                    <a:pt x="99" y="60"/>
                    <a:pt x="80" y="112"/>
                    <a:pt x="204" y="159"/>
                  </a:cubicBezTo>
                  <a:close/>
                </a:path>
              </a:pathLst>
            </a:custGeom>
            <a:solidFill>
              <a:srgbClr val="FDF2C4">
                <a:alpha val="7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49" name="Freeform 226"/>
            <p:cNvSpPr/>
            <p:nvPr/>
          </p:nvSpPr>
          <p:spPr bwMode="auto">
            <a:xfrm>
              <a:off x="8298634" y="2228381"/>
              <a:ext cx="503217" cy="711959"/>
            </a:xfrm>
            <a:custGeom>
              <a:avLst/>
              <a:gdLst>
                <a:gd name="T0" fmla="*/ 696 w 783"/>
                <a:gd name="T1" fmla="*/ 833 h 1104"/>
                <a:gd name="T2" fmla="*/ 711 w 783"/>
                <a:gd name="T3" fmla="*/ 464 h 1104"/>
                <a:gd name="T4" fmla="*/ 656 w 783"/>
                <a:gd name="T5" fmla="*/ 358 h 1104"/>
                <a:gd name="T6" fmla="*/ 376 w 783"/>
                <a:gd name="T7" fmla="*/ 30 h 1104"/>
                <a:gd name="T8" fmla="*/ 161 w 783"/>
                <a:gd name="T9" fmla="*/ 29 h 1104"/>
                <a:gd name="T10" fmla="*/ 0 w 783"/>
                <a:gd name="T11" fmla="*/ 213 h 1104"/>
                <a:gd name="T12" fmla="*/ 156 w 783"/>
                <a:gd name="T13" fmla="*/ 47 h 1104"/>
                <a:gd name="T14" fmla="*/ 352 w 783"/>
                <a:gd name="T15" fmla="*/ 48 h 1104"/>
                <a:gd name="T16" fmla="*/ 597 w 783"/>
                <a:gd name="T17" fmla="*/ 331 h 1104"/>
                <a:gd name="T18" fmla="*/ 597 w 783"/>
                <a:gd name="T19" fmla="*/ 692 h 1104"/>
                <a:gd name="T20" fmla="*/ 523 w 783"/>
                <a:gd name="T21" fmla="*/ 960 h 1104"/>
                <a:gd name="T22" fmla="*/ 673 w 783"/>
                <a:gd name="T23" fmla="*/ 615 h 1104"/>
                <a:gd name="T24" fmla="*/ 623 w 783"/>
                <a:gd name="T25" fmla="*/ 841 h 1104"/>
                <a:gd name="T26" fmla="*/ 405 w 783"/>
                <a:gd name="T27" fmla="*/ 1104 h 1104"/>
                <a:gd name="T28" fmla="*/ 542 w 783"/>
                <a:gd name="T29" fmla="*/ 1005 h 1104"/>
                <a:gd name="T30" fmla="*/ 696 w 783"/>
                <a:gd name="T31" fmla="*/ 833 h 1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783" h="1104">
                  <a:moveTo>
                    <a:pt x="696" y="833"/>
                  </a:moveTo>
                  <a:cubicBezTo>
                    <a:pt x="780" y="692"/>
                    <a:pt x="783" y="532"/>
                    <a:pt x="711" y="464"/>
                  </a:cubicBezTo>
                  <a:cubicBezTo>
                    <a:pt x="688" y="442"/>
                    <a:pt x="677" y="432"/>
                    <a:pt x="656" y="358"/>
                  </a:cubicBezTo>
                  <a:cubicBezTo>
                    <a:pt x="614" y="218"/>
                    <a:pt x="516" y="82"/>
                    <a:pt x="376" y="30"/>
                  </a:cubicBezTo>
                  <a:cubicBezTo>
                    <a:pt x="308" y="4"/>
                    <a:pt x="230" y="0"/>
                    <a:pt x="161" y="29"/>
                  </a:cubicBezTo>
                  <a:cubicBezTo>
                    <a:pt x="91" y="58"/>
                    <a:pt x="32" y="121"/>
                    <a:pt x="0" y="213"/>
                  </a:cubicBezTo>
                  <a:cubicBezTo>
                    <a:pt x="32" y="127"/>
                    <a:pt x="91" y="72"/>
                    <a:pt x="156" y="47"/>
                  </a:cubicBezTo>
                  <a:cubicBezTo>
                    <a:pt x="222" y="22"/>
                    <a:pt x="291" y="25"/>
                    <a:pt x="352" y="48"/>
                  </a:cubicBezTo>
                  <a:cubicBezTo>
                    <a:pt x="476" y="93"/>
                    <a:pt x="561" y="208"/>
                    <a:pt x="597" y="331"/>
                  </a:cubicBezTo>
                  <a:cubicBezTo>
                    <a:pt x="635" y="454"/>
                    <a:pt x="626" y="585"/>
                    <a:pt x="597" y="692"/>
                  </a:cubicBezTo>
                  <a:cubicBezTo>
                    <a:pt x="568" y="800"/>
                    <a:pt x="522" y="880"/>
                    <a:pt x="523" y="960"/>
                  </a:cubicBezTo>
                  <a:cubicBezTo>
                    <a:pt x="618" y="831"/>
                    <a:pt x="684" y="714"/>
                    <a:pt x="673" y="615"/>
                  </a:cubicBezTo>
                  <a:cubicBezTo>
                    <a:pt x="694" y="684"/>
                    <a:pt x="670" y="761"/>
                    <a:pt x="623" y="841"/>
                  </a:cubicBezTo>
                  <a:cubicBezTo>
                    <a:pt x="575" y="922"/>
                    <a:pt x="503" y="1006"/>
                    <a:pt x="405" y="1104"/>
                  </a:cubicBezTo>
                  <a:cubicBezTo>
                    <a:pt x="437" y="1076"/>
                    <a:pt x="486" y="1047"/>
                    <a:pt x="542" y="1005"/>
                  </a:cubicBezTo>
                  <a:cubicBezTo>
                    <a:pt x="597" y="963"/>
                    <a:pt x="655" y="903"/>
                    <a:pt x="696" y="833"/>
                  </a:cubicBezTo>
                  <a:close/>
                </a:path>
              </a:pathLst>
            </a:custGeom>
            <a:solidFill>
              <a:srgbClr val="FDF2C4">
                <a:alpha val="7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50" name="Freeform 227"/>
            <p:cNvSpPr/>
            <p:nvPr/>
          </p:nvSpPr>
          <p:spPr bwMode="auto">
            <a:xfrm>
              <a:off x="8457675" y="2489308"/>
              <a:ext cx="160284" cy="452274"/>
            </a:xfrm>
            <a:custGeom>
              <a:avLst/>
              <a:gdLst>
                <a:gd name="T0" fmla="*/ 54 w 249"/>
                <a:gd name="T1" fmla="*/ 667 h 702"/>
                <a:gd name="T2" fmla="*/ 224 w 249"/>
                <a:gd name="T3" fmla="*/ 507 h 702"/>
                <a:gd name="T4" fmla="*/ 205 w 249"/>
                <a:gd name="T5" fmla="*/ 262 h 702"/>
                <a:gd name="T6" fmla="*/ 172 w 249"/>
                <a:gd name="T7" fmla="*/ 0 h 702"/>
                <a:gd name="T8" fmla="*/ 101 w 249"/>
                <a:gd name="T9" fmla="*/ 318 h 702"/>
                <a:gd name="T10" fmla="*/ 12 w 249"/>
                <a:gd name="T11" fmla="*/ 489 h 702"/>
                <a:gd name="T12" fmla="*/ 0 w 249"/>
                <a:gd name="T13" fmla="*/ 702 h 702"/>
                <a:gd name="T14" fmla="*/ 81 w 249"/>
                <a:gd name="T15" fmla="*/ 553 h 702"/>
                <a:gd name="T16" fmla="*/ 157 w 249"/>
                <a:gd name="T17" fmla="*/ 389 h 702"/>
                <a:gd name="T18" fmla="*/ 54 w 249"/>
                <a:gd name="T19" fmla="*/ 667 h 7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49" h="702">
                  <a:moveTo>
                    <a:pt x="54" y="667"/>
                  </a:moveTo>
                  <a:cubicBezTo>
                    <a:pt x="139" y="662"/>
                    <a:pt x="200" y="593"/>
                    <a:pt x="224" y="507"/>
                  </a:cubicBezTo>
                  <a:cubicBezTo>
                    <a:pt x="249" y="421"/>
                    <a:pt x="233" y="325"/>
                    <a:pt x="205" y="262"/>
                  </a:cubicBezTo>
                  <a:cubicBezTo>
                    <a:pt x="171" y="180"/>
                    <a:pt x="159" y="91"/>
                    <a:pt x="172" y="0"/>
                  </a:cubicBezTo>
                  <a:cubicBezTo>
                    <a:pt x="145" y="91"/>
                    <a:pt x="178" y="223"/>
                    <a:pt x="101" y="318"/>
                  </a:cubicBezTo>
                  <a:cubicBezTo>
                    <a:pt x="71" y="357"/>
                    <a:pt x="23" y="421"/>
                    <a:pt x="12" y="489"/>
                  </a:cubicBezTo>
                  <a:cubicBezTo>
                    <a:pt x="3" y="547"/>
                    <a:pt x="42" y="642"/>
                    <a:pt x="0" y="702"/>
                  </a:cubicBezTo>
                  <a:cubicBezTo>
                    <a:pt x="55" y="669"/>
                    <a:pt x="56" y="610"/>
                    <a:pt x="81" y="553"/>
                  </a:cubicBezTo>
                  <a:cubicBezTo>
                    <a:pt x="102" y="500"/>
                    <a:pt x="135" y="459"/>
                    <a:pt x="157" y="389"/>
                  </a:cubicBezTo>
                  <a:cubicBezTo>
                    <a:pt x="142" y="471"/>
                    <a:pt x="143" y="591"/>
                    <a:pt x="54" y="667"/>
                  </a:cubicBezTo>
                  <a:close/>
                </a:path>
              </a:pathLst>
            </a:custGeom>
            <a:solidFill>
              <a:srgbClr val="FDF2C4">
                <a:alpha val="7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51" name="Freeform 228"/>
            <p:cNvSpPr/>
            <p:nvPr/>
          </p:nvSpPr>
          <p:spPr bwMode="auto">
            <a:xfrm>
              <a:off x="9216849" y="1923966"/>
              <a:ext cx="242290" cy="337963"/>
            </a:xfrm>
            <a:custGeom>
              <a:avLst/>
              <a:gdLst>
                <a:gd name="T0" fmla="*/ 77 w 378"/>
                <a:gd name="T1" fmla="*/ 362 h 525"/>
                <a:gd name="T2" fmla="*/ 161 w 378"/>
                <a:gd name="T3" fmla="*/ 221 h 525"/>
                <a:gd name="T4" fmla="*/ 78 w 378"/>
                <a:gd name="T5" fmla="*/ 472 h 525"/>
                <a:gd name="T6" fmla="*/ 205 w 378"/>
                <a:gd name="T7" fmla="*/ 326 h 525"/>
                <a:gd name="T8" fmla="*/ 244 w 378"/>
                <a:gd name="T9" fmla="*/ 143 h 525"/>
                <a:gd name="T10" fmla="*/ 378 w 378"/>
                <a:gd name="T11" fmla="*/ 7 h 525"/>
                <a:gd name="T12" fmla="*/ 264 w 378"/>
                <a:gd name="T13" fmla="*/ 49 h 525"/>
                <a:gd name="T14" fmla="*/ 137 w 378"/>
                <a:gd name="T15" fmla="*/ 140 h 525"/>
                <a:gd name="T16" fmla="*/ 13 w 378"/>
                <a:gd name="T17" fmla="*/ 302 h 525"/>
                <a:gd name="T18" fmla="*/ 49 w 378"/>
                <a:gd name="T19" fmla="*/ 525 h 525"/>
                <a:gd name="T20" fmla="*/ 77 w 378"/>
                <a:gd name="T21" fmla="*/ 362 h 5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78" h="525">
                  <a:moveTo>
                    <a:pt x="77" y="362"/>
                  </a:moveTo>
                  <a:cubicBezTo>
                    <a:pt x="93" y="309"/>
                    <a:pt x="126" y="273"/>
                    <a:pt x="161" y="221"/>
                  </a:cubicBezTo>
                  <a:cubicBezTo>
                    <a:pt x="125" y="289"/>
                    <a:pt x="125" y="382"/>
                    <a:pt x="78" y="472"/>
                  </a:cubicBezTo>
                  <a:cubicBezTo>
                    <a:pt x="147" y="437"/>
                    <a:pt x="182" y="386"/>
                    <a:pt x="205" y="326"/>
                  </a:cubicBezTo>
                  <a:cubicBezTo>
                    <a:pt x="227" y="266"/>
                    <a:pt x="238" y="198"/>
                    <a:pt x="244" y="143"/>
                  </a:cubicBezTo>
                  <a:cubicBezTo>
                    <a:pt x="250" y="73"/>
                    <a:pt x="312" y="4"/>
                    <a:pt x="378" y="7"/>
                  </a:cubicBezTo>
                  <a:cubicBezTo>
                    <a:pt x="343" y="0"/>
                    <a:pt x="302" y="21"/>
                    <a:pt x="264" y="49"/>
                  </a:cubicBezTo>
                  <a:cubicBezTo>
                    <a:pt x="226" y="78"/>
                    <a:pt x="187" y="114"/>
                    <a:pt x="137" y="140"/>
                  </a:cubicBezTo>
                  <a:cubicBezTo>
                    <a:pt x="97" y="161"/>
                    <a:pt x="27" y="220"/>
                    <a:pt x="13" y="302"/>
                  </a:cubicBezTo>
                  <a:cubicBezTo>
                    <a:pt x="0" y="374"/>
                    <a:pt x="52" y="457"/>
                    <a:pt x="49" y="525"/>
                  </a:cubicBezTo>
                  <a:cubicBezTo>
                    <a:pt x="75" y="470"/>
                    <a:pt x="60" y="422"/>
                    <a:pt x="77" y="362"/>
                  </a:cubicBezTo>
                  <a:close/>
                </a:path>
              </a:pathLst>
            </a:custGeom>
            <a:solidFill>
              <a:srgbClr val="FDF2C4">
                <a:alpha val="7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52" name="Freeform 229"/>
            <p:cNvSpPr/>
            <p:nvPr/>
          </p:nvSpPr>
          <p:spPr bwMode="auto">
            <a:xfrm>
              <a:off x="9249154" y="2167498"/>
              <a:ext cx="299445" cy="108099"/>
            </a:xfrm>
            <a:custGeom>
              <a:avLst/>
              <a:gdLst>
                <a:gd name="T0" fmla="*/ 213 w 466"/>
                <a:gd name="T1" fmla="*/ 6 h 169"/>
                <a:gd name="T2" fmla="*/ 0 w 466"/>
                <a:gd name="T3" fmla="*/ 169 h 169"/>
                <a:gd name="T4" fmla="*/ 220 w 466"/>
                <a:gd name="T5" fmla="*/ 52 h 169"/>
                <a:gd name="T6" fmla="*/ 55 w 466"/>
                <a:gd name="T7" fmla="*/ 161 h 169"/>
                <a:gd name="T8" fmla="*/ 308 w 466"/>
                <a:gd name="T9" fmla="*/ 67 h 169"/>
                <a:gd name="T10" fmla="*/ 466 w 466"/>
                <a:gd name="T11" fmla="*/ 128 h 169"/>
                <a:gd name="T12" fmla="*/ 361 w 466"/>
                <a:gd name="T13" fmla="*/ 56 h 169"/>
                <a:gd name="T14" fmla="*/ 213 w 466"/>
                <a:gd name="T15" fmla="*/ 6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66" h="169">
                  <a:moveTo>
                    <a:pt x="213" y="6"/>
                  </a:moveTo>
                  <a:cubicBezTo>
                    <a:pt x="92" y="18"/>
                    <a:pt x="100" y="144"/>
                    <a:pt x="0" y="169"/>
                  </a:cubicBezTo>
                  <a:cubicBezTo>
                    <a:pt x="107" y="154"/>
                    <a:pt x="97" y="65"/>
                    <a:pt x="220" y="52"/>
                  </a:cubicBezTo>
                  <a:cubicBezTo>
                    <a:pt x="132" y="70"/>
                    <a:pt x="94" y="145"/>
                    <a:pt x="55" y="161"/>
                  </a:cubicBezTo>
                  <a:cubicBezTo>
                    <a:pt x="178" y="147"/>
                    <a:pt x="187" y="81"/>
                    <a:pt x="308" y="67"/>
                  </a:cubicBezTo>
                  <a:cubicBezTo>
                    <a:pt x="363" y="63"/>
                    <a:pt x="389" y="113"/>
                    <a:pt x="466" y="128"/>
                  </a:cubicBezTo>
                  <a:cubicBezTo>
                    <a:pt x="423" y="114"/>
                    <a:pt x="395" y="85"/>
                    <a:pt x="361" y="56"/>
                  </a:cubicBezTo>
                  <a:cubicBezTo>
                    <a:pt x="328" y="28"/>
                    <a:pt x="287" y="0"/>
                    <a:pt x="213" y="6"/>
                  </a:cubicBezTo>
                  <a:close/>
                </a:path>
              </a:pathLst>
            </a:custGeom>
            <a:solidFill>
              <a:srgbClr val="FDF2C4">
                <a:alpha val="7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53" name="Freeform 230"/>
            <p:cNvSpPr>
              <a:spLocks noEditPoints="1"/>
            </p:cNvSpPr>
            <p:nvPr/>
          </p:nvSpPr>
          <p:spPr bwMode="auto">
            <a:xfrm>
              <a:off x="5761429" y="2683139"/>
              <a:ext cx="706988" cy="586465"/>
            </a:xfrm>
            <a:custGeom>
              <a:avLst/>
              <a:gdLst>
                <a:gd name="T0" fmla="*/ 694 w 1102"/>
                <a:gd name="T1" fmla="*/ 226 h 909"/>
                <a:gd name="T2" fmla="*/ 851 w 1102"/>
                <a:gd name="T3" fmla="*/ 147 h 909"/>
                <a:gd name="T4" fmla="*/ 610 w 1102"/>
                <a:gd name="T5" fmla="*/ 190 h 909"/>
                <a:gd name="T6" fmla="*/ 612 w 1102"/>
                <a:gd name="T7" fmla="*/ 0 h 909"/>
                <a:gd name="T8" fmla="*/ 0 w 1102"/>
                <a:gd name="T9" fmla="*/ 386 h 909"/>
                <a:gd name="T10" fmla="*/ 587 w 1102"/>
                <a:gd name="T11" fmla="*/ 570 h 909"/>
                <a:gd name="T12" fmla="*/ 594 w 1102"/>
                <a:gd name="T13" fmla="*/ 417 h 909"/>
                <a:gd name="T14" fmla="*/ 750 w 1102"/>
                <a:gd name="T15" fmla="*/ 561 h 909"/>
                <a:gd name="T16" fmla="*/ 756 w 1102"/>
                <a:gd name="T17" fmla="*/ 468 h 909"/>
                <a:gd name="T18" fmla="*/ 889 w 1102"/>
                <a:gd name="T19" fmla="*/ 657 h 909"/>
                <a:gd name="T20" fmla="*/ 895 w 1102"/>
                <a:gd name="T21" fmla="*/ 546 h 909"/>
                <a:gd name="T22" fmla="*/ 925 w 1102"/>
                <a:gd name="T23" fmla="*/ 741 h 909"/>
                <a:gd name="T24" fmla="*/ 776 w 1102"/>
                <a:gd name="T25" fmla="*/ 808 h 909"/>
                <a:gd name="T26" fmla="*/ 726 w 1102"/>
                <a:gd name="T27" fmla="*/ 704 h 909"/>
                <a:gd name="T28" fmla="*/ 790 w 1102"/>
                <a:gd name="T29" fmla="*/ 665 h 909"/>
                <a:gd name="T30" fmla="*/ 801 w 1102"/>
                <a:gd name="T31" fmla="*/ 764 h 909"/>
                <a:gd name="T32" fmla="*/ 814 w 1102"/>
                <a:gd name="T33" fmla="*/ 630 h 909"/>
                <a:gd name="T34" fmla="*/ 697 w 1102"/>
                <a:gd name="T35" fmla="*/ 685 h 909"/>
                <a:gd name="T36" fmla="*/ 779 w 1102"/>
                <a:gd name="T37" fmla="*/ 860 h 909"/>
                <a:gd name="T38" fmla="*/ 1009 w 1102"/>
                <a:gd name="T39" fmla="*/ 701 h 909"/>
                <a:gd name="T40" fmla="*/ 1019 w 1102"/>
                <a:gd name="T41" fmla="*/ 821 h 909"/>
                <a:gd name="T42" fmla="*/ 940 w 1102"/>
                <a:gd name="T43" fmla="*/ 365 h 909"/>
                <a:gd name="T44" fmla="*/ 1102 w 1102"/>
                <a:gd name="T45" fmla="*/ 434 h 909"/>
                <a:gd name="T46" fmla="*/ 694 w 1102"/>
                <a:gd name="T47" fmla="*/ 226 h 909"/>
                <a:gd name="T48" fmla="*/ 232 w 1102"/>
                <a:gd name="T49" fmla="*/ 313 h 909"/>
                <a:gd name="T50" fmla="*/ 935 w 1102"/>
                <a:gd name="T51" fmla="*/ 516 h 909"/>
                <a:gd name="T52" fmla="*/ 232 w 1102"/>
                <a:gd name="T53" fmla="*/ 313 h 9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102" h="909">
                  <a:moveTo>
                    <a:pt x="694" y="226"/>
                  </a:moveTo>
                  <a:cubicBezTo>
                    <a:pt x="753" y="213"/>
                    <a:pt x="828" y="171"/>
                    <a:pt x="851" y="147"/>
                  </a:cubicBezTo>
                  <a:cubicBezTo>
                    <a:pt x="796" y="193"/>
                    <a:pt x="718" y="148"/>
                    <a:pt x="610" y="190"/>
                  </a:cubicBezTo>
                  <a:cubicBezTo>
                    <a:pt x="651" y="114"/>
                    <a:pt x="624" y="29"/>
                    <a:pt x="612" y="0"/>
                  </a:cubicBezTo>
                  <a:cubicBezTo>
                    <a:pt x="557" y="290"/>
                    <a:pt x="424" y="105"/>
                    <a:pt x="0" y="386"/>
                  </a:cubicBezTo>
                  <a:cubicBezTo>
                    <a:pt x="387" y="249"/>
                    <a:pt x="645" y="441"/>
                    <a:pt x="587" y="570"/>
                  </a:cubicBezTo>
                  <a:cubicBezTo>
                    <a:pt x="635" y="491"/>
                    <a:pt x="606" y="438"/>
                    <a:pt x="594" y="417"/>
                  </a:cubicBezTo>
                  <a:cubicBezTo>
                    <a:pt x="700" y="466"/>
                    <a:pt x="731" y="523"/>
                    <a:pt x="750" y="561"/>
                  </a:cubicBezTo>
                  <a:cubicBezTo>
                    <a:pt x="767" y="527"/>
                    <a:pt x="763" y="495"/>
                    <a:pt x="756" y="468"/>
                  </a:cubicBezTo>
                  <a:cubicBezTo>
                    <a:pt x="818" y="517"/>
                    <a:pt x="885" y="599"/>
                    <a:pt x="889" y="657"/>
                  </a:cubicBezTo>
                  <a:cubicBezTo>
                    <a:pt x="908" y="610"/>
                    <a:pt x="909" y="578"/>
                    <a:pt x="895" y="546"/>
                  </a:cubicBezTo>
                  <a:cubicBezTo>
                    <a:pt x="935" y="584"/>
                    <a:pt x="953" y="671"/>
                    <a:pt x="925" y="741"/>
                  </a:cubicBezTo>
                  <a:cubicBezTo>
                    <a:pt x="897" y="811"/>
                    <a:pt x="829" y="829"/>
                    <a:pt x="776" y="808"/>
                  </a:cubicBezTo>
                  <a:cubicBezTo>
                    <a:pt x="724" y="787"/>
                    <a:pt x="716" y="730"/>
                    <a:pt x="726" y="704"/>
                  </a:cubicBezTo>
                  <a:cubicBezTo>
                    <a:pt x="737" y="677"/>
                    <a:pt x="757" y="652"/>
                    <a:pt x="790" y="665"/>
                  </a:cubicBezTo>
                  <a:cubicBezTo>
                    <a:pt x="822" y="677"/>
                    <a:pt x="847" y="725"/>
                    <a:pt x="801" y="764"/>
                  </a:cubicBezTo>
                  <a:cubicBezTo>
                    <a:pt x="888" y="741"/>
                    <a:pt x="863" y="650"/>
                    <a:pt x="814" y="630"/>
                  </a:cubicBezTo>
                  <a:cubicBezTo>
                    <a:pt x="764" y="610"/>
                    <a:pt x="719" y="628"/>
                    <a:pt x="697" y="685"/>
                  </a:cubicBezTo>
                  <a:cubicBezTo>
                    <a:pt x="683" y="720"/>
                    <a:pt x="671" y="817"/>
                    <a:pt x="779" y="860"/>
                  </a:cubicBezTo>
                  <a:cubicBezTo>
                    <a:pt x="902" y="909"/>
                    <a:pt x="978" y="794"/>
                    <a:pt x="1009" y="701"/>
                  </a:cubicBezTo>
                  <a:cubicBezTo>
                    <a:pt x="1017" y="732"/>
                    <a:pt x="1023" y="785"/>
                    <a:pt x="1019" y="821"/>
                  </a:cubicBezTo>
                  <a:cubicBezTo>
                    <a:pt x="1099" y="653"/>
                    <a:pt x="1039" y="473"/>
                    <a:pt x="940" y="365"/>
                  </a:cubicBezTo>
                  <a:cubicBezTo>
                    <a:pt x="995" y="371"/>
                    <a:pt x="1034" y="427"/>
                    <a:pt x="1102" y="434"/>
                  </a:cubicBezTo>
                  <a:cubicBezTo>
                    <a:pt x="1051" y="427"/>
                    <a:pt x="944" y="245"/>
                    <a:pt x="694" y="226"/>
                  </a:cubicBezTo>
                  <a:close/>
                  <a:moveTo>
                    <a:pt x="232" y="313"/>
                  </a:moveTo>
                  <a:cubicBezTo>
                    <a:pt x="498" y="224"/>
                    <a:pt x="792" y="261"/>
                    <a:pt x="935" y="516"/>
                  </a:cubicBezTo>
                  <a:cubicBezTo>
                    <a:pt x="776" y="313"/>
                    <a:pt x="488" y="253"/>
                    <a:pt x="232" y="313"/>
                  </a:cubicBezTo>
                  <a:close/>
                </a:path>
              </a:pathLst>
            </a:custGeom>
            <a:solidFill>
              <a:srgbClr val="FDF2C4">
                <a:alpha val="7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54" name="Freeform 231"/>
            <p:cNvSpPr/>
            <p:nvPr/>
          </p:nvSpPr>
          <p:spPr bwMode="auto">
            <a:xfrm>
              <a:off x="6551665" y="2822300"/>
              <a:ext cx="305657" cy="321810"/>
            </a:xfrm>
            <a:custGeom>
              <a:avLst/>
              <a:gdLst>
                <a:gd name="T0" fmla="*/ 100 w 477"/>
                <a:gd name="T1" fmla="*/ 281 h 499"/>
                <a:gd name="T2" fmla="*/ 258 w 477"/>
                <a:gd name="T3" fmla="*/ 422 h 499"/>
                <a:gd name="T4" fmla="*/ 477 w 477"/>
                <a:gd name="T5" fmla="*/ 449 h 499"/>
                <a:gd name="T6" fmla="*/ 258 w 477"/>
                <a:gd name="T7" fmla="*/ 356 h 499"/>
                <a:gd name="T8" fmla="*/ 228 w 477"/>
                <a:gd name="T9" fmla="*/ 189 h 499"/>
                <a:gd name="T10" fmla="*/ 60 w 477"/>
                <a:gd name="T11" fmla="*/ 18 h 499"/>
                <a:gd name="T12" fmla="*/ 165 w 477"/>
                <a:gd name="T13" fmla="*/ 259 h 499"/>
                <a:gd name="T14" fmla="*/ 0 w 477"/>
                <a:gd name="T15" fmla="*/ 0 h 499"/>
                <a:gd name="T16" fmla="*/ 67 w 477"/>
                <a:gd name="T17" fmla="*/ 116 h 499"/>
                <a:gd name="T18" fmla="*/ 100 w 477"/>
                <a:gd name="T19" fmla="*/ 281 h 4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77" h="499">
                  <a:moveTo>
                    <a:pt x="100" y="281"/>
                  </a:moveTo>
                  <a:cubicBezTo>
                    <a:pt x="117" y="329"/>
                    <a:pt x="184" y="379"/>
                    <a:pt x="258" y="422"/>
                  </a:cubicBezTo>
                  <a:cubicBezTo>
                    <a:pt x="332" y="462"/>
                    <a:pt x="417" y="499"/>
                    <a:pt x="477" y="449"/>
                  </a:cubicBezTo>
                  <a:cubicBezTo>
                    <a:pt x="425" y="481"/>
                    <a:pt x="309" y="470"/>
                    <a:pt x="258" y="356"/>
                  </a:cubicBezTo>
                  <a:cubicBezTo>
                    <a:pt x="238" y="313"/>
                    <a:pt x="245" y="254"/>
                    <a:pt x="228" y="189"/>
                  </a:cubicBezTo>
                  <a:cubicBezTo>
                    <a:pt x="212" y="125"/>
                    <a:pt x="169" y="51"/>
                    <a:pt x="60" y="18"/>
                  </a:cubicBezTo>
                  <a:cubicBezTo>
                    <a:pt x="123" y="73"/>
                    <a:pt x="167" y="182"/>
                    <a:pt x="165" y="259"/>
                  </a:cubicBezTo>
                  <a:cubicBezTo>
                    <a:pt x="159" y="172"/>
                    <a:pt x="80" y="42"/>
                    <a:pt x="0" y="0"/>
                  </a:cubicBezTo>
                  <a:cubicBezTo>
                    <a:pt x="53" y="38"/>
                    <a:pt x="62" y="75"/>
                    <a:pt x="67" y="116"/>
                  </a:cubicBezTo>
                  <a:cubicBezTo>
                    <a:pt x="71" y="158"/>
                    <a:pt x="72" y="205"/>
                    <a:pt x="100" y="281"/>
                  </a:cubicBezTo>
                  <a:close/>
                </a:path>
              </a:pathLst>
            </a:custGeom>
            <a:solidFill>
              <a:srgbClr val="FDF2C4">
                <a:alpha val="7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55" name="Freeform 232"/>
            <p:cNvSpPr/>
            <p:nvPr/>
          </p:nvSpPr>
          <p:spPr bwMode="auto">
            <a:xfrm>
              <a:off x="6764134" y="2752720"/>
              <a:ext cx="309385" cy="103129"/>
            </a:xfrm>
            <a:custGeom>
              <a:avLst/>
              <a:gdLst>
                <a:gd name="T0" fmla="*/ 324 w 482"/>
                <a:gd name="T1" fmla="*/ 81 h 159"/>
                <a:gd name="T2" fmla="*/ 482 w 482"/>
                <a:gd name="T3" fmla="*/ 47 h 159"/>
                <a:gd name="T4" fmla="*/ 269 w 482"/>
                <a:gd name="T5" fmla="*/ 24 h 159"/>
                <a:gd name="T6" fmla="*/ 132 w 482"/>
                <a:gd name="T7" fmla="*/ 15 h 159"/>
                <a:gd name="T8" fmla="*/ 0 w 482"/>
                <a:gd name="T9" fmla="*/ 80 h 159"/>
                <a:gd name="T10" fmla="*/ 115 w 482"/>
                <a:gd name="T11" fmla="*/ 77 h 159"/>
                <a:gd name="T12" fmla="*/ 236 w 482"/>
                <a:gd name="T13" fmla="*/ 76 h 159"/>
                <a:gd name="T14" fmla="*/ 39 w 482"/>
                <a:gd name="T15" fmla="*/ 99 h 159"/>
                <a:gd name="T16" fmla="*/ 185 w 482"/>
                <a:gd name="T17" fmla="*/ 148 h 159"/>
                <a:gd name="T18" fmla="*/ 324 w 482"/>
                <a:gd name="T19" fmla="*/ 8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82" h="159">
                  <a:moveTo>
                    <a:pt x="324" y="81"/>
                  </a:moveTo>
                  <a:cubicBezTo>
                    <a:pt x="368" y="46"/>
                    <a:pt x="428" y="32"/>
                    <a:pt x="482" y="47"/>
                  </a:cubicBezTo>
                  <a:cubicBezTo>
                    <a:pt x="427" y="21"/>
                    <a:pt x="345" y="51"/>
                    <a:pt x="269" y="24"/>
                  </a:cubicBezTo>
                  <a:cubicBezTo>
                    <a:pt x="238" y="13"/>
                    <a:pt x="180" y="0"/>
                    <a:pt x="132" y="15"/>
                  </a:cubicBezTo>
                  <a:cubicBezTo>
                    <a:pt x="91" y="29"/>
                    <a:pt x="49" y="84"/>
                    <a:pt x="0" y="80"/>
                  </a:cubicBezTo>
                  <a:cubicBezTo>
                    <a:pt x="38" y="100"/>
                    <a:pt x="72" y="81"/>
                    <a:pt x="115" y="77"/>
                  </a:cubicBezTo>
                  <a:cubicBezTo>
                    <a:pt x="154" y="73"/>
                    <a:pt x="188" y="79"/>
                    <a:pt x="236" y="76"/>
                  </a:cubicBezTo>
                  <a:cubicBezTo>
                    <a:pt x="182" y="86"/>
                    <a:pt x="113" y="124"/>
                    <a:pt x="39" y="99"/>
                  </a:cubicBezTo>
                  <a:cubicBezTo>
                    <a:pt x="71" y="147"/>
                    <a:pt x="130" y="159"/>
                    <a:pt x="185" y="148"/>
                  </a:cubicBezTo>
                  <a:cubicBezTo>
                    <a:pt x="240" y="139"/>
                    <a:pt x="291" y="109"/>
                    <a:pt x="324" y="81"/>
                  </a:cubicBezTo>
                  <a:close/>
                </a:path>
              </a:pathLst>
            </a:custGeom>
            <a:solidFill>
              <a:srgbClr val="FDF2C4">
                <a:alpha val="7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56" name="Freeform 233"/>
            <p:cNvSpPr/>
            <p:nvPr/>
          </p:nvSpPr>
          <p:spPr bwMode="auto">
            <a:xfrm>
              <a:off x="6862292" y="2864546"/>
              <a:ext cx="254715" cy="67096"/>
            </a:xfrm>
            <a:custGeom>
              <a:avLst/>
              <a:gdLst>
                <a:gd name="T0" fmla="*/ 210 w 395"/>
                <a:gd name="T1" fmla="*/ 10 h 105"/>
                <a:gd name="T2" fmla="*/ 0 w 395"/>
                <a:gd name="T3" fmla="*/ 26 h 105"/>
                <a:gd name="T4" fmla="*/ 185 w 395"/>
                <a:gd name="T5" fmla="*/ 105 h 105"/>
                <a:gd name="T6" fmla="*/ 395 w 395"/>
                <a:gd name="T7" fmla="*/ 21 h 105"/>
                <a:gd name="T8" fmla="*/ 210 w 395"/>
                <a:gd name="T9" fmla="*/ 10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5" h="105">
                  <a:moveTo>
                    <a:pt x="210" y="10"/>
                  </a:moveTo>
                  <a:cubicBezTo>
                    <a:pt x="138" y="0"/>
                    <a:pt x="132" y="24"/>
                    <a:pt x="0" y="26"/>
                  </a:cubicBezTo>
                  <a:cubicBezTo>
                    <a:pt x="118" y="30"/>
                    <a:pt x="110" y="105"/>
                    <a:pt x="185" y="105"/>
                  </a:cubicBezTo>
                  <a:cubicBezTo>
                    <a:pt x="260" y="105"/>
                    <a:pt x="345" y="51"/>
                    <a:pt x="395" y="21"/>
                  </a:cubicBezTo>
                  <a:cubicBezTo>
                    <a:pt x="253" y="77"/>
                    <a:pt x="259" y="15"/>
                    <a:pt x="210" y="10"/>
                  </a:cubicBezTo>
                  <a:close/>
                </a:path>
              </a:pathLst>
            </a:custGeom>
            <a:solidFill>
              <a:srgbClr val="FDF2C4">
                <a:alpha val="7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57" name="Freeform 234"/>
            <p:cNvSpPr/>
            <p:nvPr/>
          </p:nvSpPr>
          <p:spPr bwMode="auto">
            <a:xfrm>
              <a:off x="6754194" y="2927914"/>
              <a:ext cx="260927" cy="188862"/>
            </a:xfrm>
            <a:custGeom>
              <a:avLst/>
              <a:gdLst>
                <a:gd name="T0" fmla="*/ 275 w 407"/>
                <a:gd name="T1" fmla="*/ 231 h 292"/>
                <a:gd name="T2" fmla="*/ 407 w 407"/>
                <a:gd name="T3" fmla="*/ 292 h 292"/>
                <a:gd name="T4" fmla="*/ 282 w 407"/>
                <a:gd name="T5" fmla="*/ 199 h 292"/>
                <a:gd name="T6" fmla="*/ 203 w 407"/>
                <a:gd name="T7" fmla="*/ 159 h 292"/>
                <a:gd name="T8" fmla="*/ 0 w 407"/>
                <a:gd name="T9" fmla="*/ 0 h 292"/>
                <a:gd name="T10" fmla="*/ 67 w 407"/>
                <a:gd name="T11" fmla="*/ 168 h 292"/>
                <a:gd name="T12" fmla="*/ 164 w 407"/>
                <a:gd name="T13" fmla="*/ 217 h 292"/>
                <a:gd name="T14" fmla="*/ 275 w 407"/>
                <a:gd name="T15" fmla="*/ 231 h 2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07" h="292">
                  <a:moveTo>
                    <a:pt x="275" y="231"/>
                  </a:moveTo>
                  <a:cubicBezTo>
                    <a:pt x="314" y="239"/>
                    <a:pt x="352" y="254"/>
                    <a:pt x="407" y="292"/>
                  </a:cubicBezTo>
                  <a:cubicBezTo>
                    <a:pt x="346" y="248"/>
                    <a:pt x="312" y="218"/>
                    <a:pt x="282" y="199"/>
                  </a:cubicBezTo>
                  <a:cubicBezTo>
                    <a:pt x="253" y="179"/>
                    <a:pt x="229" y="169"/>
                    <a:pt x="203" y="159"/>
                  </a:cubicBezTo>
                  <a:cubicBezTo>
                    <a:pt x="148" y="138"/>
                    <a:pt x="98" y="112"/>
                    <a:pt x="0" y="0"/>
                  </a:cubicBezTo>
                  <a:cubicBezTo>
                    <a:pt x="23" y="87"/>
                    <a:pt x="40" y="136"/>
                    <a:pt x="67" y="168"/>
                  </a:cubicBezTo>
                  <a:cubicBezTo>
                    <a:pt x="94" y="199"/>
                    <a:pt x="127" y="211"/>
                    <a:pt x="164" y="217"/>
                  </a:cubicBezTo>
                  <a:cubicBezTo>
                    <a:pt x="200" y="224"/>
                    <a:pt x="238" y="224"/>
                    <a:pt x="275" y="231"/>
                  </a:cubicBezTo>
                  <a:close/>
                </a:path>
              </a:pathLst>
            </a:custGeom>
            <a:solidFill>
              <a:srgbClr val="FDF2C4">
                <a:alpha val="7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58" name="Freeform 235"/>
            <p:cNvSpPr/>
            <p:nvPr/>
          </p:nvSpPr>
          <p:spPr bwMode="auto">
            <a:xfrm>
              <a:off x="6656036" y="2711717"/>
              <a:ext cx="241047" cy="80764"/>
            </a:xfrm>
            <a:custGeom>
              <a:avLst/>
              <a:gdLst>
                <a:gd name="T0" fmla="*/ 376 w 376"/>
                <a:gd name="T1" fmla="*/ 20 h 125"/>
                <a:gd name="T2" fmla="*/ 187 w 376"/>
                <a:gd name="T3" fmla="*/ 26 h 125"/>
                <a:gd name="T4" fmla="*/ 0 w 376"/>
                <a:gd name="T5" fmla="*/ 36 h 125"/>
                <a:gd name="T6" fmla="*/ 196 w 376"/>
                <a:gd name="T7" fmla="*/ 78 h 125"/>
                <a:gd name="T8" fmla="*/ 376 w 376"/>
                <a:gd name="T9" fmla="*/ 20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6" h="125">
                  <a:moveTo>
                    <a:pt x="376" y="20"/>
                  </a:moveTo>
                  <a:cubicBezTo>
                    <a:pt x="265" y="0"/>
                    <a:pt x="228" y="9"/>
                    <a:pt x="187" y="26"/>
                  </a:cubicBezTo>
                  <a:cubicBezTo>
                    <a:pt x="147" y="41"/>
                    <a:pt x="103" y="62"/>
                    <a:pt x="0" y="36"/>
                  </a:cubicBezTo>
                  <a:cubicBezTo>
                    <a:pt x="97" y="125"/>
                    <a:pt x="152" y="107"/>
                    <a:pt x="196" y="78"/>
                  </a:cubicBezTo>
                  <a:cubicBezTo>
                    <a:pt x="241" y="47"/>
                    <a:pt x="277" y="5"/>
                    <a:pt x="376" y="20"/>
                  </a:cubicBezTo>
                  <a:close/>
                </a:path>
              </a:pathLst>
            </a:custGeom>
            <a:solidFill>
              <a:srgbClr val="FDF2C4">
                <a:alpha val="7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59" name="Freeform 236"/>
            <p:cNvSpPr/>
            <p:nvPr/>
          </p:nvSpPr>
          <p:spPr bwMode="auto">
            <a:xfrm>
              <a:off x="6779045" y="1636946"/>
              <a:ext cx="414998" cy="514399"/>
            </a:xfrm>
            <a:custGeom>
              <a:avLst/>
              <a:gdLst>
                <a:gd name="T0" fmla="*/ 229 w 645"/>
                <a:gd name="T1" fmla="*/ 116 h 798"/>
                <a:gd name="T2" fmla="*/ 326 w 645"/>
                <a:gd name="T3" fmla="*/ 326 h 798"/>
                <a:gd name="T4" fmla="*/ 215 w 645"/>
                <a:gd name="T5" fmla="*/ 214 h 798"/>
                <a:gd name="T6" fmla="*/ 290 w 645"/>
                <a:gd name="T7" fmla="*/ 441 h 798"/>
                <a:gd name="T8" fmla="*/ 558 w 645"/>
                <a:gd name="T9" fmla="*/ 784 h 798"/>
                <a:gd name="T10" fmla="*/ 374 w 645"/>
                <a:gd name="T11" fmla="*/ 398 h 798"/>
                <a:gd name="T12" fmla="*/ 645 w 645"/>
                <a:gd name="T13" fmla="*/ 798 h 798"/>
                <a:gd name="T14" fmla="*/ 487 w 645"/>
                <a:gd name="T15" fmla="*/ 546 h 798"/>
                <a:gd name="T16" fmla="*/ 399 w 645"/>
                <a:gd name="T17" fmla="*/ 203 h 798"/>
                <a:gd name="T18" fmla="*/ 0 w 645"/>
                <a:gd name="T19" fmla="*/ 82 h 798"/>
                <a:gd name="T20" fmla="*/ 229 w 645"/>
                <a:gd name="T21" fmla="*/ 116 h 7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45" h="798">
                  <a:moveTo>
                    <a:pt x="229" y="116"/>
                  </a:moveTo>
                  <a:cubicBezTo>
                    <a:pt x="288" y="172"/>
                    <a:pt x="318" y="255"/>
                    <a:pt x="326" y="326"/>
                  </a:cubicBezTo>
                  <a:cubicBezTo>
                    <a:pt x="298" y="261"/>
                    <a:pt x="263" y="225"/>
                    <a:pt x="215" y="214"/>
                  </a:cubicBezTo>
                  <a:cubicBezTo>
                    <a:pt x="268" y="263"/>
                    <a:pt x="313" y="344"/>
                    <a:pt x="290" y="441"/>
                  </a:cubicBezTo>
                  <a:cubicBezTo>
                    <a:pt x="269" y="539"/>
                    <a:pt x="267" y="671"/>
                    <a:pt x="558" y="784"/>
                  </a:cubicBezTo>
                  <a:cubicBezTo>
                    <a:pt x="462" y="744"/>
                    <a:pt x="337" y="608"/>
                    <a:pt x="374" y="398"/>
                  </a:cubicBezTo>
                  <a:cubicBezTo>
                    <a:pt x="388" y="516"/>
                    <a:pt x="403" y="708"/>
                    <a:pt x="645" y="798"/>
                  </a:cubicBezTo>
                  <a:cubicBezTo>
                    <a:pt x="558" y="754"/>
                    <a:pt x="459" y="668"/>
                    <a:pt x="487" y="546"/>
                  </a:cubicBezTo>
                  <a:cubicBezTo>
                    <a:pt x="504" y="476"/>
                    <a:pt x="488" y="328"/>
                    <a:pt x="399" y="203"/>
                  </a:cubicBezTo>
                  <a:cubicBezTo>
                    <a:pt x="313" y="76"/>
                    <a:pt x="149" y="0"/>
                    <a:pt x="0" y="82"/>
                  </a:cubicBezTo>
                  <a:cubicBezTo>
                    <a:pt x="87" y="39"/>
                    <a:pt x="171" y="61"/>
                    <a:pt x="229" y="116"/>
                  </a:cubicBezTo>
                  <a:close/>
                </a:path>
              </a:pathLst>
            </a:custGeom>
            <a:solidFill>
              <a:srgbClr val="FDF2C4">
                <a:alpha val="7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60" name="Freeform 237"/>
            <p:cNvSpPr/>
            <p:nvPr/>
          </p:nvSpPr>
          <p:spPr bwMode="auto">
            <a:xfrm>
              <a:off x="6720646" y="1788532"/>
              <a:ext cx="224895" cy="308142"/>
            </a:xfrm>
            <a:custGeom>
              <a:avLst/>
              <a:gdLst>
                <a:gd name="T0" fmla="*/ 126 w 349"/>
                <a:gd name="T1" fmla="*/ 383 h 480"/>
                <a:gd name="T2" fmla="*/ 298 w 349"/>
                <a:gd name="T3" fmla="*/ 462 h 480"/>
                <a:gd name="T4" fmla="*/ 145 w 349"/>
                <a:gd name="T5" fmla="*/ 274 h 480"/>
                <a:gd name="T6" fmla="*/ 248 w 349"/>
                <a:gd name="T7" fmla="*/ 380 h 480"/>
                <a:gd name="T8" fmla="*/ 349 w 349"/>
                <a:gd name="T9" fmla="*/ 476 h 480"/>
                <a:gd name="T10" fmla="*/ 285 w 349"/>
                <a:gd name="T11" fmla="*/ 312 h 480"/>
                <a:gd name="T12" fmla="*/ 167 w 349"/>
                <a:gd name="T13" fmla="*/ 203 h 480"/>
                <a:gd name="T14" fmla="*/ 0 w 349"/>
                <a:gd name="T15" fmla="*/ 0 h 480"/>
                <a:gd name="T16" fmla="*/ 71 w 349"/>
                <a:gd name="T17" fmla="*/ 194 h 480"/>
                <a:gd name="T18" fmla="*/ 126 w 349"/>
                <a:gd name="T19" fmla="*/ 383 h 4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49" h="480">
                  <a:moveTo>
                    <a:pt x="126" y="383"/>
                  </a:moveTo>
                  <a:cubicBezTo>
                    <a:pt x="166" y="442"/>
                    <a:pt x="230" y="480"/>
                    <a:pt x="298" y="462"/>
                  </a:cubicBezTo>
                  <a:cubicBezTo>
                    <a:pt x="210" y="425"/>
                    <a:pt x="180" y="332"/>
                    <a:pt x="145" y="274"/>
                  </a:cubicBezTo>
                  <a:cubicBezTo>
                    <a:pt x="181" y="321"/>
                    <a:pt x="217" y="344"/>
                    <a:pt x="248" y="380"/>
                  </a:cubicBezTo>
                  <a:cubicBezTo>
                    <a:pt x="282" y="418"/>
                    <a:pt x="298" y="463"/>
                    <a:pt x="349" y="476"/>
                  </a:cubicBezTo>
                  <a:cubicBezTo>
                    <a:pt x="301" y="440"/>
                    <a:pt x="307" y="356"/>
                    <a:pt x="285" y="312"/>
                  </a:cubicBezTo>
                  <a:cubicBezTo>
                    <a:pt x="258" y="262"/>
                    <a:pt x="201" y="224"/>
                    <a:pt x="167" y="203"/>
                  </a:cubicBezTo>
                  <a:cubicBezTo>
                    <a:pt x="81" y="154"/>
                    <a:pt x="58" y="48"/>
                    <a:pt x="0" y="0"/>
                  </a:cubicBezTo>
                  <a:cubicBezTo>
                    <a:pt x="47" y="53"/>
                    <a:pt x="71" y="123"/>
                    <a:pt x="71" y="194"/>
                  </a:cubicBezTo>
                  <a:cubicBezTo>
                    <a:pt x="70" y="248"/>
                    <a:pt x="84" y="324"/>
                    <a:pt x="126" y="383"/>
                  </a:cubicBezTo>
                  <a:close/>
                </a:path>
              </a:pathLst>
            </a:custGeom>
            <a:solidFill>
              <a:srgbClr val="FDF2C4">
                <a:alpha val="7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61" name="Freeform 238"/>
            <p:cNvSpPr/>
            <p:nvPr/>
          </p:nvSpPr>
          <p:spPr bwMode="auto">
            <a:xfrm>
              <a:off x="6397594" y="1989819"/>
              <a:ext cx="441091" cy="129221"/>
            </a:xfrm>
            <a:custGeom>
              <a:avLst/>
              <a:gdLst>
                <a:gd name="T0" fmla="*/ 247 w 687"/>
                <a:gd name="T1" fmla="*/ 103 h 199"/>
                <a:gd name="T2" fmla="*/ 613 w 687"/>
                <a:gd name="T3" fmla="*/ 178 h 199"/>
                <a:gd name="T4" fmla="*/ 367 w 687"/>
                <a:gd name="T5" fmla="*/ 73 h 199"/>
                <a:gd name="T6" fmla="*/ 687 w 687"/>
                <a:gd name="T7" fmla="*/ 168 h 199"/>
                <a:gd name="T8" fmla="*/ 372 w 687"/>
                <a:gd name="T9" fmla="*/ 8 h 199"/>
                <a:gd name="T10" fmla="*/ 0 w 687"/>
                <a:gd name="T11" fmla="*/ 161 h 199"/>
                <a:gd name="T12" fmla="*/ 247 w 687"/>
                <a:gd name="T13" fmla="*/ 103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87" h="199">
                  <a:moveTo>
                    <a:pt x="247" y="103"/>
                  </a:moveTo>
                  <a:cubicBezTo>
                    <a:pt x="414" y="113"/>
                    <a:pt x="441" y="199"/>
                    <a:pt x="613" y="178"/>
                  </a:cubicBezTo>
                  <a:cubicBezTo>
                    <a:pt x="554" y="169"/>
                    <a:pt x="484" y="82"/>
                    <a:pt x="367" y="73"/>
                  </a:cubicBezTo>
                  <a:cubicBezTo>
                    <a:pt x="530" y="66"/>
                    <a:pt x="540" y="187"/>
                    <a:pt x="687" y="168"/>
                  </a:cubicBezTo>
                  <a:cubicBezTo>
                    <a:pt x="544" y="171"/>
                    <a:pt x="524" y="0"/>
                    <a:pt x="372" y="8"/>
                  </a:cubicBezTo>
                  <a:cubicBezTo>
                    <a:pt x="181" y="16"/>
                    <a:pt x="156" y="160"/>
                    <a:pt x="0" y="161"/>
                  </a:cubicBezTo>
                  <a:cubicBezTo>
                    <a:pt x="137" y="172"/>
                    <a:pt x="169" y="96"/>
                    <a:pt x="247" y="103"/>
                  </a:cubicBezTo>
                  <a:close/>
                </a:path>
              </a:pathLst>
            </a:custGeom>
            <a:solidFill>
              <a:srgbClr val="FDF2C4">
                <a:alpha val="7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62" name="Freeform 239"/>
            <p:cNvSpPr/>
            <p:nvPr/>
          </p:nvSpPr>
          <p:spPr bwMode="auto">
            <a:xfrm>
              <a:off x="7160495" y="1859356"/>
              <a:ext cx="103129" cy="278322"/>
            </a:xfrm>
            <a:custGeom>
              <a:avLst/>
              <a:gdLst>
                <a:gd name="T0" fmla="*/ 19 w 160"/>
                <a:gd name="T1" fmla="*/ 341 h 432"/>
                <a:gd name="T2" fmla="*/ 160 w 160"/>
                <a:gd name="T3" fmla="*/ 432 h 432"/>
                <a:gd name="T4" fmla="*/ 83 w 160"/>
                <a:gd name="T5" fmla="*/ 316 h 432"/>
                <a:gd name="T6" fmla="*/ 78 w 160"/>
                <a:gd name="T7" fmla="*/ 227 h 432"/>
                <a:gd name="T8" fmla="*/ 7 w 160"/>
                <a:gd name="T9" fmla="*/ 0 h 432"/>
                <a:gd name="T10" fmla="*/ 12 w 160"/>
                <a:gd name="T11" fmla="*/ 237 h 432"/>
                <a:gd name="T12" fmla="*/ 19 w 160"/>
                <a:gd name="T13" fmla="*/ 341 h 4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0" h="432">
                  <a:moveTo>
                    <a:pt x="19" y="341"/>
                  </a:moveTo>
                  <a:cubicBezTo>
                    <a:pt x="37" y="377"/>
                    <a:pt x="82" y="418"/>
                    <a:pt x="160" y="432"/>
                  </a:cubicBezTo>
                  <a:cubicBezTo>
                    <a:pt x="113" y="392"/>
                    <a:pt x="92" y="350"/>
                    <a:pt x="83" y="316"/>
                  </a:cubicBezTo>
                  <a:cubicBezTo>
                    <a:pt x="74" y="281"/>
                    <a:pt x="77" y="254"/>
                    <a:pt x="78" y="227"/>
                  </a:cubicBezTo>
                  <a:cubicBezTo>
                    <a:pt x="80" y="174"/>
                    <a:pt x="83" y="122"/>
                    <a:pt x="7" y="0"/>
                  </a:cubicBezTo>
                  <a:cubicBezTo>
                    <a:pt x="72" y="109"/>
                    <a:pt x="31" y="171"/>
                    <a:pt x="12" y="237"/>
                  </a:cubicBezTo>
                  <a:cubicBezTo>
                    <a:pt x="3" y="270"/>
                    <a:pt x="0" y="304"/>
                    <a:pt x="19" y="341"/>
                  </a:cubicBezTo>
                  <a:close/>
                </a:path>
              </a:pathLst>
            </a:custGeom>
            <a:solidFill>
              <a:srgbClr val="FDF2C4">
                <a:alpha val="7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63" name="Freeform 240"/>
            <p:cNvSpPr/>
            <p:nvPr/>
          </p:nvSpPr>
          <p:spPr bwMode="auto">
            <a:xfrm>
              <a:off x="6725616" y="2199803"/>
              <a:ext cx="377723" cy="121766"/>
            </a:xfrm>
            <a:custGeom>
              <a:avLst/>
              <a:gdLst>
                <a:gd name="T0" fmla="*/ 279 w 588"/>
                <a:gd name="T1" fmla="*/ 103 h 189"/>
                <a:gd name="T2" fmla="*/ 0 w 588"/>
                <a:gd name="T3" fmla="*/ 167 h 189"/>
                <a:gd name="T4" fmla="*/ 384 w 588"/>
                <a:gd name="T5" fmla="*/ 156 h 189"/>
                <a:gd name="T6" fmla="*/ 588 w 588"/>
                <a:gd name="T7" fmla="*/ 20 h 189"/>
                <a:gd name="T8" fmla="*/ 347 w 588"/>
                <a:gd name="T9" fmla="*/ 107 h 189"/>
                <a:gd name="T10" fmla="*/ 498 w 588"/>
                <a:gd name="T11" fmla="*/ 25 h 189"/>
                <a:gd name="T12" fmla="*/ 279 w 588"/>
                <a:gd name="T13" fmla="*/ 103 h 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88" h="189">
                  <a:moveTo>
                    <a:pt x="279" y="103"/>
                  </a:moveTo>
                  <a:cubicBezTo>
                    <a:pt x="244" y="134"/>
                    <a:pt x="112" y="120"/>
                    <a:pt x="0" y="167"/>
                  </a:cubicBezTo>
                  <a:cubicBezTo>
                    <a:pt x="155" y="115"/>
                    <a:pt x="310" y="189"/>
                    <a:pt x="384" y="156"/>
                  </a:cubicBezTo>
                  <a:cubicBezTo>
                    <a:pt x="458" y="123"/>
                    <a:pt x="480" y="41"/>
                    <a:pt x="588" y="20"/>
                  </a:cubicBezTo>
                  <a:cubicBezTo>
                    <a:pt x="445" y="15"/>
                    <a:pt x="435" y="100"/>
                    <a:pt x="347" y="107"/>
                  </a:cubicBezTo>
                  <a:cubicBezTo>
                    <a:pt x="399" y="87"/>
                    <a:pt x="423" y="33"/>
                    <a:pt x="498" y="25"/>
                  </a:cubicBezTo>
                  <a:cubicBezTo>
                    <a:pt x="372" y="0"/>
                    <a:pt x="334" y="54"/>
                    <a:pt x="279" y="103"/>
                  </a:cubicBezTo>
                  <a:close/>
                </a:path>
              </a:pathLst>
            </a:custGeom>
            <a:solidFill>
              <a:srgbClr val="FDF2C4">
                <a:alpha val="7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64" name="Freeform 241"/>
            <p:cNvSpPr/>
            <p:nvPr/>
          </p:nvSpPr>
          <p:spPr bwMode="auto">
            <a:xfrm>
              <a:off x="7025061" y="2213471"/>
              <a:ext cx="136676" cy="132949"/>
            </a:xfrm>
            <a:custGeom>
              <a:avLst/>
              <a:gdLst>
                <a:gd name="T0" fmla="*/ 72 w 212"/>
                <a:gd name="T1" fmla="*/ 85 h 206"/>
                <a:gd name="T2" fmla="*/ 0 w 212"/>
                <a:gd name="T3" fmla="*/ 206 h 206"/>
                <a:gd name="T4" fmla="*/ 136 w 212"/>
                <a:gd name="T5" fmla="*/ 118 h 206"/>
                <a:gd name="T6" fmla="*/ 156 w 212"/>
                <a:gd name="T7" fmla="*/ 63 h 206"/>
                <a:gd name="T8" fmla="*/ 212 w 212"/>
                <a:gd name="T9" fmla="*/ 0 h 206"/>
                <a:gd name="T10" fmla="*/ 121 w 212"/>
                <a:gd name="T11" fmla="*/ 41 h 206"/>
                <a:gd name="T12" fmla="*/ 72 w 212"/>
                <a:gd name="T13" fmla="*/ 85 h 2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12" h="206">
                  <a:moveTo>
                    <a:pt x="72" y="85"/>
                  </a:moveTo>
                  <a:cubicBezTo>
                    <a:pt x="50" y="119"/>
                    <a:pt x="88" y="136"/>
                    <a:pt x="0" y="206"/>
                  </a:cubicBezTo>
                  <a:cubicBezTo>
                    <a:pt x="37" y="183"/>
                    <a:pt x="102" y="152"/>
                    <a:pt x="136" y="118"/>
                  </a:cubicBezTo>
                  <a:cubicBezTo>
                    <a:pt x="153" y="100"/>
                    <a:pt x="152" y="83"/>
                    <a:pt x="156" y="63"/>
                  </a:cubicBezTo>
                  <a:cubicBezTo>
                    <a:pt x="160" y="43"/>
                    <a:pt x="170" y="17"/>
                    <a:pt x="212" y="0"/>
                  </a:cubicBezTo>
                  <a:cubicBezTo>
                    <a:pt x="165" y="16"/>
                    <a:pt x="140" y="30"/>
                    <a:pt x="121" y="41"/>
                  </a:cubicBezTo>
                  <a:cubicBezTo>
                    <a:pt x="102" y="51"/>
                    <a:pt x="89" y="61"/>
                    <a:pt x="72" y="85"/>
                  </a:cubicBezTo>
                  <a:close/>
                </a:path>
              </a:pathLst>
            </a:custGeom>
            <a:solidFill>
              <a:srgbClr val="FDF2C4">
                <a:alpha val="7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65" name="Freeform 242"/>
            <p:cNvSpPr/>
            <p:nvPr/>
          </p:nvSpPr>
          <p:spPr bwMode="auto">
            <a:xfrm>
              <a:off x="5124021" y="2023367"/>
              <a:ext cx="284535" cy="160284"/>
            </a:xfrm>
            <a:custGeom>
              <a:avLst/>
              <a:gdLst>
                <a:gd name="T0" fmla="*/ 325 w 442"/>
                <a:gd name="T1" fmla="*/ 100 h 249"/>
                <a:gd name="T2" fmla="*/ 229 w 442"/>
                <a:gd name="T3" fmla="*/ 120 h 249"/>
                <a:gd name="T4" fmla="*/ 0 w 442"/>
                <a:gd name="T5" fmla="*/ 249 h 249"/>
                <a:gd name="T6" fmla="*/ 251 w 442"/>
                <a:gd name="T7" fmla="*/ 189 h 249"/>
                <a:gd name="T8" fmla="*/ 362 w 442"/>
                <a:gd name="T9" fmla="*/ 166 h 249"/>
                <a:gd name="T10" fmla="*/ 442 w 442"/>
                <a:gd name="T11" fmla="*/ 0 h 249"/>
                <a:gd name="T12" fmla="*/ 325 w 442"/>
                <a:gd name="T13" fmla="*/ 100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42" h="249">
                  <a:moveTo>
                    <a:pt x="325" y="100"/>
                  </a:moveTo>
                  <a:cubicBezTo>
                    <a:pt x="289" y="114"/>
                    <a:pt x="258" y="117"/>
                    <a:pt x="229" y="120"/>
                  </a:cubicBezTo>
                  <a:cubicBezTo>
                    <a:pt x="171" y="128"/>
                    <a:pt x="108" y="134"/>
                    <a:pt x="0" y="249"/>
                  </a:cubicBezTo>
                  <a:cubicBezTo>
                    <a:pt x="99" y="149"/>
                    <a:pt x="179" y="181"/>
                    <a:pt x="251" y="189"/>
                  </a:cubicBezTo>
                  <a:cubicBezTo>
                    <a:pt x="288" y="193"/>
                    <a:pt x="325" y="192"/>
                    <a:pt x="362" y="166"/>
                  </a:cubicBezTo>
                  <a:cubicBezTo>
                    <a:pt x="398" y="141"/>
                    <a:pt x="436" y="87"/>
                    <a:pt x="442" y="0"/>
                  </a:cubicBezTo>
                  <a:cubicBezTo>
                    <a:pt x="404" y="57"/>
                    <a:pt x="361" y="85"/>
                    <a:pt x="325" y="100"/>
                  </a:cubicBezTo>
                  <a:close/>
                </a:path>
              </a:pathLst>
            </a:custGeom>
            <a:solidFill>
              <a:srgbClr val="FDF2C4">
                <a:alpha val="7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66" name="Freeform 243"/>
            <p:cNvSpPr/>
            <p:nvPr/>
          </p:nvSpPr>
          <p:spPr bwMode="auto">
            <a:xfrm>
              <a:off x="5435891" y="2039519"/>
              <a:ext cx="73308" cy="182649"/>
            </a:xfrm>
            <a:custGeom>
              <a:avLst/>
              <a:gdLst>
                <a:gd name="T0" fmla="*/ 6 w 114"/>
                <a:gd name="T1" fmla="*/ 104 h 284"/>
                <a:gd name="T2" fmla="*/ 29 w 114"/>
                <a:gd name="T3" fmla="*/ 168 h 284"/>
                <a:gd name="T4" fmla="*/ 114 w 114"/>
                <a:gd name="T5" fmla="*/ 284 h 284"/>
                <a:gd name="T6" fmla="*/ 85 w 114"/>
                <a:gd name="T7" fmla="*/ 121 h 284"/>
                <a:gd name="T8" fmla="*/ 41 w 114"/>
                <a:gd name="T9" fmla="*/ 80 h 284"/>
                <a:gd name="T10" fmla="*/ 9 w 114"/>
                <a:gd name="T11" fmla="*/ 0 h 284"/>
                <a:gd name="T12" fmla="*/ 6 w 114"/>
                <a:gd name="T13" fmla="*/ 104 h 2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4" h="284">
                  <a:moveTo>
                    <a:pt x="6" y="104"/>
                  </a:moveTo>
                  <a:cubicBezTo>
                    <a:pt x="8" y="127"/>
                    <a:pt x="13" y="143"/>
                    <a:pt x="29" y="168"/>
                  </a:cubicBezTo>
                  <a:cubicBezTo>
                    <a:pt x="52" y="202"/>
                    <a:pt x="84" y="174"/>
                    <a:pt x="114" y="284"/>
                  </a:cubicBezTo>
                  <a:cubicBezTo>
                    <a:pt x="108" y="240"/>
                    <a:pt x="103" y="166"/>
                    <a:pt x="85" y="121"/>
                  </a:cubicBezTo>
                  <a:cubicBezTo>
                    <a:pt x="75" y="98"/>
                    <a:pt x="58" y="92"/>
                    <a:pt x="41" y="80"/>
                  </a:cubicBezTo>
                  <a:cubicBezTo>
                    <a:pt x="24" y="68"/>
                    <a:pt x="3" y="48"/>
                    <a:pt x="9" y="0"/>
                  </a:cubicBezTo>
                  <a:cubicBezTo>
                    <a:pt x="0" y="52"/>
                    <a:pt x="5" y="82"/>
                    <a:pt x="6" y="104"/>
                  </a:cubicBezTo>
                  <a:close/>
                </a:path>
              </a:pathLst>
            </a:custGeom>
            <a:solidFill>
              <a:srgbClr val="FDF2C4">
                <a:alpha val="7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67" name="Freeform 244"/>
            <p:cNvSpPr/>
            <p:nvPr/>
          </p:nvSpPr>
          <p:spPr bwMode="auto">
            <a:xfrm>
              <a:off x="5454529" y="1055451"/>
              <a:ext cx="106856" cy="336721"/>
            </a:xfrm>
            <a:custGeom>
              <a:avLst/>
              <a:gdLst>
                <a:gd name="T0" fmla="*/ 61 w 166"/>
                <a:gd name="T1" fmla="*/ 473 h 522"/>
                <a:gd name="T2" fmla="*/ 166 w 166"/>
                <a:gd name="T3" fmla="*/ 522 h 522"/>
                <a:gd name="T4" fmla="*/ 95 w 166"/>
                <a:gd name="T5" fmla="*/ 384 h 522"/>
                <a:gd name="T6" fmla="*/ 108 w 166"/>
                <a:gd name="T7" fmla="*/ 280 h 522"/>
                <a:gd name="T8" fmla="*/ 88 w 166"/>
                <a:gd name="T9" fmla="*/ 0 h 522"/>
                <a:gd name="T10" fmla="*/ 29 w 166"/>
                <a:gd name="T11" fmla="*/ 276 h 522"/>
                <a:gd name="T12" fmla="*/ 14 w 166"/>
                <a:gd name="T13" fmla="*/ 400 h 522"/>
                <a:gd name="T14" fmla="*/ 61 w 166"/>
                <a:gd name="T15" fmla="*/ 473 h 5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66" h="522">
                  <a:moveTo>
                    <a:pt x="61" y="473"/>
                  </a:moveTo>
                  <a:cubicBezTo>
                    <a:pt x="85" y="497"/>
                    <a:pt x="122" y="520"/>
                    <a:pt x="166" y="522"/>
                  </a:cubicBezTo>
                  <a:cubicBezTo>
                    <a:pt x="113" y="484"/>
                    <a:pt x="98" y="423"/>
                    <a:pt x="95" y="384"/>
                  </a:cubicBezTo>
                  <a:cubicBezTo>
                    <a:pt x="92" y="342"/>
                    <a:pt x="100" y="310"/>
                    <a:pt x="108" y="280"/>
                  </a:cubicBezTo>
                  <a:cubicBezTo>
                    <a:pt x="124" y="217"/>
                    <a:pt x="133" y="162"/>
                    <a:pt x="88" y="0"/>
                  </a:cubicBezTo>
                  <a:cubicBezTo>
                    <a:pt x="124" y="144"/>
                    <a:pt x="66" y="202"/>
                    <a:pt x="29" y="276"/>
                  </a:cubicBezTo>
                  <a:cubicBezTo>
                    <a:pt x="12" y="313"/>
                    <a:pt x="0" y="352"/>
                    <a:pt x="14" y="400"/>
                  </a:cubicBezTo>
                  <a:cubicBezTo>
                    <a:pt x="22" y="424"/>
                    <a:pt x="36" y="449"/>
                    <a:pt x="61" y="473"/>
                  </a:cubicBezTo>
                  <a:close/>
                </a:path>
              </a:pathLst>
            </a:custGeom>
            <a:solidFill>
              <a:srgbClr val="FDF2C4">
                <a:alpha val="7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68" name="Freeform 245"/>
            <p:cNvSpPr/>
            <p:nvPr/>
          </p:nvSpPr>
          <p:spPr bwMode="auto">
            <a:xfrm>
              <a:off x="5700546" y="1225676"/>
              <a:ext cx="243532" cy="224895"/>
            </a:xfrm>
            <a:custGeom>
              <a:avLst/>
              <a:gdLst>
                <a:gd name="T0" fmla="*/ 170 w 379"/>
                <a:gd name="T1" fmla="*/ 347 h 349"/>
                <a:gd name="T2" fmla="*/ 260 w 379"/>
                <a:gd name="T3" fmla="*/ 323 h 349"/>
                <a:gd name="T4" fmla="*/ 310 w 379"/>
                <a:gd name="T5" fmla="*/ 271 h 349"/>
                <a:gd name="T6" fmla="*/ 336 w 379"/>
                <a:gd name="T7" fmla="*/ 127 h 349"/>
                <a:gd name="T8" fmla="*/ 379 w 379"/>
                <a:gd name="T9" fmla="*/ 0 h 349"/>
                <a:gd name="T10" fmla="*/ 296 w 379"/>
                <a:gd name="T11" fmla="*/ 163 h 349"/>
                <a:gd name="T12" fmla="*/ 201 w 379"/>
                <a:gd name="T13" fmla="*/ 255 h 349"/>
                <a:gd name="T14" fmla="*/ 59 w 379"/>
                <a:gd name="T15" fmla="*/ 314 h 349"/>
                <a:gd name="T16" fmla="*/ 165 w 379"/>
                <a:gd name="T17" fmla="*/ 316 h 349"/>
                <a:gd name="T18" fmla="*/ 273 w 379"/>
                <a:gd name="T19" fmla="*/ 245 h 349"/>
                <a:gd name="T20" fmla="*/ 147 w 379"/>
                <a:gd name="T21" fmla="*/ 327 h 349"/>
                <a:gd name="T22" fmla="*/ 0 w 379"/>
                <a:gd name="T23" fmla="*/ 327 h 349"/>
                <a:gd name="T24" fmla="*/ 170 w 379"/>
                <a:gd name="T25" fmla="*/ 347 h 3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79" h="349">
                  <a:moveTo>
                    <a:pt x="170" y="347"/>
                  </a:moveTo>
                  <a:cubicBezTo>
                    <a:pt x="203" y="346"/>
                    <a:pt x="236" y="336"/>
                    <a:pt x="260" y="323"/>
                  </a:cubicBezTo>
                  <a:cubicBezTo>
                    <a:pt x="284" y="309"/>
                    <a:pt x="300" y="293"/>
                    <a:pt x="310" y="271"/>
                  </a:cubicBezTo>
                  <a:cubicBezTo>
                    <a:pt x="335" y="215"/>
                    <a:pt x="335" y="171"/>
                    <a:pt x="336" y="127"/>
                  </a:cubicBezTo>
                  <a:cubicBezTo>
                    <a:pt x="337" y="84"/>
                    <a:pt x="338" y="42"/>
                    <a:pt x="379" y="0"/>
                  </a:cubicBezTo>
                  <a:cubicBezTo>
                    <a:pt x="303" y="69"/>
                    <a:pt x="330" y="122"/>
                    <a:pt x="296" y="163"/>
                  </a:cubicBezTo>
                  <a:cubicBezTo>
                    <a:pt x="262" y="210"/>
                    <a:pt x="235" y="233"/>
                    <a:pt x="201" y="255"/>
                  </a:cubicBezTo>
                  <a:cubicBezTo>
                    <a:pt x="168" y="278"/>
                    <a:pt x="126" y="296"/>
                    <a:pt x="59" y="314"/>
                  </a:cubicBezTo>
                  <a:cubicBezTo>
                    <a:pt x="83" y="313"/>
                    <a:pt x="118" y="325"/>
                    <a:pt x="165" y="316"/>
                  </a:cubicBezTo>
                  <a:cubicBezTo>
                    <a:pt x="213" y="307"/>
                    <a:pt x="252" y="278"/>
                    <a:pt x="273" y="245"/>
                  </a:cubicBezTo>
                  <a:cubicBezTo>
                    <a:pt x="251" y="294"/>
                    <a:pt x="201" y="324"/>
                    <a:pt x="147" y="327"/>
                  </a:cubicBezTo>
                  <a:cubicBezTo>
                    <a:pt x="95" y="330"/>
                    <a:pt x="58" y="317"/>
                    <a:pt x="0" y="327"/>
                  </a:cubicBezTo>
                  <a:cubicBezTo>
                    <a:pt x="56" y="322"/>
                    <a:pt x="100" y="349"/>
                    <a:pt x="170" y="347"/>
                  </a:cubicBezTo>
                  <a:close/>
                </a:path>
              </a:pathLst>
            </a:custGeom>
            <a:solidFill>
              <a:srgbClr val="FDF2C4">
                <a:alpha val="7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69" name="Freeform 246"/>
            <p:cNvSpPr/>
            <p:nvPr/>
          </p:nvSpPr>
          <p:spPr bwMode="auto">
            <a:xfrm>
              <a:off x="5640906" y="1999759"/>
              <a:ext cx="293232" cy="74551"/>
            </a:xfrm>
            <a:custGeom>
              <a:avLst/>
              <a:gdLst>
                <a:gd name="T0" fmla="*/ 210 w 457"/>
                <a:gd name="T1" fmla="*/ 2 h 116"/>
                <a:gd name="T2" fmla="*/ 130 w 457"/>
                <a:gd name="T3" fmla="*/ 43 h 116"/>
                <a:gd name="T4" fmla="*/ 0 w 457"/>
                <a:gd name="T5" fmla="*/ 56 h 116"/>
                <a:gd name="T6" fmla="*/ 146 w 457"/>
                <a:gd name="T7" fmla="*/ 105 h 116"/>
                <a:gd name="T8" fmla="*/ 249 w 457"/>
                <a:gd name="T9" fmla="*/ 106 h 116"/>
                <a:gd name="T10" fmla="*/ 312 w 457"/>
                <a:gd name="T11" fmla="*/ 60 h 116"/>
                <a:gd name="T12" fmla="*/ 457 w 457"/>
                <a:gd name="T13" fmla="*/ 0 h 116"/>
                <a:gd name="T14" fmla="*/ 210 w 457"/>
                <a:gd name="T15" fmla="*/ 2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57" h="116">
                  <a:moveTo>
                    <a:pt x="210" y="2"/>
                  </a:moveTo>
                  <a:cubicBezTo>
                    <a:pt x="174" y="4"/>
                    <a:pt x="156" y="24"/>
                    <a:pt x="130" y="43"/>
                  </a:cubicBezTo>
                  <a:cubicBezTo>
                    <a:pt x="104" y="61"/>
                    <a:pt x="67" y="79"/>
                    <a:pt x="0" y="56"/>
                  </a:cubicBezTo>
                  <a:cubicBezTo>
                    <a:pt x="72" y="85"/>
                    <a:pt x="113" y="96"/>
                    <a:pt x="146" y="105"/>
                  </a:cubicBezTo>
                  <a:cubicBezTo>
                    <a:pt x="179" y="113"/>
                    <a:pt x="204" y="116"/>
                    <a:pt x="249" y="106"/>
                  </a:cubicBezTo>
                  <a:cubicBezTo>
                    <a:pt x="280" y="97"/>
                    <a:pt x="289" y="77"/>
                    <a:pt x="312" y="60"/>
                  </a:cubicBezTo>
                  <a:cubicBezTo>
                    <a:pt x="334" y="40"/>
                    <a:pt x="369" y="34"/>
                    <a:pt x="457" y="0"/>
                  </a:cubicBezTo>
                  <a:cubicBezTo>
                    <a:pt x="383" y="25"/>
                    <a:pt x="281" y="0"/>
                    <a:pt x="210" y="2"/>
                  </a:cubicBezTo>
                  <a:close/>
                </a:path>
              </a:pathLst>
            </a:custGeom>
            <a:solidFill>
              <a:srgbClr val="FDF2C4">
                <a:alpha val="7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70" name="Freeform 247"/>
            <p:cNvSpPr/>
            <p:nvPr/>
          </p:nvSpPr>
          <p:spPr bwMode="auto">
            <a:xfrm>
              <a:off x="8084922" y="1546243"/>
              <a:ext cx="94431" cy="260927"/>
            </a:xfrm>
            <a:custGeom>
              <a:avLst/>
              <a:gdLst>
                <a:gd name="T0" fmla="*/ 147 w 147"/>
                <a:gd name="T1" fmla="*/ 406 h 406"/>
                <a:gd name="T2" fmla="*/ 79 w 147"/>
                <a:gd name="T3" fmla="*/ 207 h 406"/>
                <a:gd name="T4" fmla="*/ 79 w 147"/>
                <a:gd name="T5" fmla="*/ 130 h 406"/>
                <a:gd name="T6" fmla="*/ 65 w 147"/>
                <a:gd name="T7" fmla="*/ 0 h 406"/>
                <a:gd name="T8" fmla="*/ 52 w 147"/>
                <a:gd name="T9" fmla="*/ 123 h 406"/>
                <a:gd name="T10" fmla="*/ 18 w 147"/>
                <a:gd name="T11" fmla="*/ 215 h 406"/>
                <a:gd name="T12" fmla="*/ 147 w 147"/>
                <a:gd name="T13" fmla="*/ 406 h 4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7" h="406">
                  <a:moveTo>
                    <a:pt x="147" y="406"/>
                  </a:moveTo>
                  <a:cubicBezTo>
                    <a:pt x="68" y="314"/>
                    <a:pt x="76" y="254"/>
                    <a:pt x="79" y="207"/>
                  </a:cubicBezTo>
                  <a:cubicBezTo>
                    <a:pt x="81" y="183"/>
                    <a:pt x="83" y="160"/>
                    <a:pt x="79" y="130"/>
                  </a:cubicBezTo>
                  <a:cubicBezTo>
                    <a:pt x="76" y="100"/>
                    <a:pt x="64" y="64"/>
                    <a:pt x="65" y="0"/>
                  </a:cubicBezTo>
                  <a:cubicBezTo>
                    <a:pt x="62" y="57"/>
                    <a:pt x="62" y="90"/>
                    <a:pt x="52" y="123"/>
                  </a:cubicBezTo>
                  <a:cubicBezTo>
                    <a:pt x="43" y="155"/>
                    <a:pt x="28" y="184"/>
                    <a:pt x="18" y="215"/>
                  </a:cubicBezTo>
                  <a:cubicBezTo>
                    <a:pt x="0" y="273"/>
                    <a:pt x="5" y="351"/>
                    <a:pt x="147" y="406"/>
                  </a:cubicBezTo>
                  <a:close/>
                </a:path>
              </a:pathLst>
            </a:custGeom>
            <a:solidFill>
              <a:srgbClr val="FDF2C4">
                <a:alpha val="7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71" name="Freeform 248"/>
            <p:cNvSpPr/>
            <p:nvPr/>
          </p:nvSpPr>
          <p:spPr bwMode="auto">
            <a:xfrm>
              <a:off x="8149532" y="1643159"/>
              <a:ext cx="82006" cy="214955"/>
            </a:xfrm>
            <a:custGeom>
              <a:avLst/>
              <a:gdLst>
                <a:gd name="T0" fmla="*/ 38 w 127"/>
                <a:gd name="T1" fmla="*/ 173 h 333"/>
                <a:gd name="T2" fmla="*/ 74 w 127"/>
                <a:gd name="T3" fmla="*/ 231 h 333"/>
                <a:gd name="T4" fmla="*/ 125 w 127"/>
                <a:gd name="T5" fmla="*/ 333 h 333"/>
                <a:gd name="T6" fmla="*/ 119 w 127"/>
                <a:gd name="T7" fmla="*/ 213 h 333"/>
                <a:gd name="T8" fmla="*/ 82 w 127"/>
                <a:gd name="T9" fmla="*/ 156 h 333"/>
                <a:gd name="T10" fmla="*/ 25 w 127"/>
                <a:gd name="T11" fmla="*/ 0 h 333"/>
                <a:gd name="T12" fmla="*/ 38 w 127"/>
                <a:gd name="T13" fmla="*/ 173 h 3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7" h="333">
                  <a:moveTo>
                    <a:pt x="38" y="173"/>
                  </a:moveTo>
                  <a:cubicBezTo>
                    <a:pt x="49" y="190"/>
                    <a:pt x="61" y="207"/>
                    <a:pt x="74" y="231"/>
                  </a:cubicBezTo>
                  <a:cubicBezTo>
                    <a:pt x="87" y="255"/>
                    <a:pt x="97" y="286"/>
                    <a:pt x="125" y="333"/>
                  </a:cubicBezTo>
                  <a:cubicBezTo>
                    <a:pt x="121" y="270"/>
                    <a:pt x="127" y="238"/>
                    <a:pt x="119" y="213"/>
                  </a:cubicBezTo>
                  <a:cubicBezTo>
                    <a:pt x="113" y="188"/>
                    <a:pt x="99" y="172"/>
                    <a:pt x="82" y="156"/>
                  </a:cubicBezTo>
                  <a:cubicBezTo>
                    <a:pt x="49" y="124"/>
                    <a:pt x="5" y="88"/>
                    <a:pt x="25" y="0"/>
                  </a:cubicBezTo>
                  <a:cubicBezTo>
                    <a:pt x="0" y="98"/>
                    <a:pt x="18" y="138"/>
                    <a:pt x="38" y="173"/>
                  </a:cubicBezTo>
                  <a:close/>
                </a:path>
              </a:pathLst>
            </a:custGeom>
            <a:solidFill>
              <a:srgbClr val="FDF2C4">
                <a:alpha val="7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72" name="Freeform 249"/>
            <p:cNvSpPr/>
            <p:nvPr/>
          </p:nvSpPr>
          <p:spPr bwMode="auto">
            <a:xfrm>
              <a:off x="7438817" y="2325296"/>
              <a:ext cx="259685" cy="437363"/>
            </a:xfrm>
            <a:custGeom>
              <a:avLst/>
              <a:gdLst>
                <a:gd name="T0" fmla="*/ 14 w 404"/>
                <a:gd name="T1" fmla="*/ 0 h 679"/>
                <a:gd name="T2" fmla="*/ 109 w 404"/>
                <a:gd name="T3" fmla="*/ 463 h 679"/>
                <a:gd name="T4" fmla="*/ 272 w 404"/>
                <a:gd name="T5" fmla="*/ 570 h 679"/>
                <a:gd name="T6" fmla="*/ 404 w 404"/>
                <a:gd name="T7" fmla="*/ 679 h 679"/>
                <a:gd name="T8" fmla="*/ 311 w 404"/>
                <a:gd name="T9" fmla="*/ 548 h 679"/>
                <a:gd name="T10" fmla="*/ 170 w 404"/>
                <a:gd name="T11" fmla="*/ 415 h 679"/>
                <a:gd name="T12" fmla="*/ 398 w 404"/>
                <a:gd name="T13" fmla="*/ 602 h 679"/>
                <a:gd name="T14" fmla="*/ 285 w 404"/>
                <a:gd name="T15" fmla="*/ 426 h 679"/>
                <a:gd name="T16" fmla="*/ 122 w 404"/>
                <a:gd name="T17" fmla="*/ 278 h 679"/>
                <a:gd name="T18" fmla="*/ 14 w 404"/>
                <a:gd name="T19" fmla="*/ 0 h 6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04" h="679">
                  <a:moveTo>
                    <a:pt x="14" y="0"/>
                  </a:moveTo>
                  <a:cubicBezTo>
                    <a:pt x="108" y="149"/>
                    <a:pt x="0" y="275"/>
                    <a:pt x="109" y="463"/>
                  </a:cubicBezTo>
                  <a:cubicBezTo>
                    <a:pt x="151" y="538"/>
                    <a:pt x="211" y="553"/>
                    <a:pt x="272" y="570"/>
                  </a:cubicBezTo>
                  <a:cubicBezTo>
                    <a:pt x="331" y="586"/>
                    <a:pt x="395" y="610"/>
                    <a:pt x="404" y="679"/>
                  </a:cubicBezTo>
                  <a:cubicBezTo>
                    <a:pt x="403" y="605"/>
                    <a:pt x="356" y="573"/>
                    <a:pt x="311" y="548"/>
                  </a:cubicBezTo>
                  <a:cubicBezTo>
                    <a:pt x="264" y="521"/>
                    <a:pt x="216" y="497"/>
                    <a:pt x="170" y="415"/>
                  </a:cubicBezTo>
                  <a:cubicBezTo>
                    <a:pt x="249" y="522"/>
                    <a:pt x="368" y="543"/>
                    <a:pt x="398" y="602"/>
                  </a:cubicBezTo>
                  <a:cubicBezTo>
                    <a:pt x="381" y="508"/>
                    <a:pt x="332" y="464"/>
                    <a:pt x="285" y="426"/>
                  </a:cubicBezTo>
                  <a:cubicBezTo>
                    <a:pt x="236" y="389"/>
                    <a:pt x="183" y="356"/>
                    <a:pt x="122" y="278"/>
                  </a:cubicBezTo>
                  <a:cubicBezTo>
                    <a:pt x="65" y="207"/>
                    <a:pt x="109" y="123"/>
                    <a:pt x="14" y="0"/>
                  </a:cubicBezTo>
                  <a:close/>
                </a:path>
              </a:pathLst>
            </a:custGeom>
            <a:solidFill>
              <a:srgbClr val="FDF2C4">
                <a:alpha val="7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73" name="Freeform 250"/>
            <p:cNvSpPr/>
            <p:nvPr/>
          </p:nvSpPr>
          <p:spPr bwMode="auto">
            <a:xfrm>
              <a:off x="7539461" y="2396120"/>
              <a:ext cx="150344" cy="241047"/>
            </a:xfrm>
            <a:custGeom>
              <a:avLst/>
              <a:gdLst>
                <a:gd name="T0" fmla="*/ 86 w 235"/>
                <a:gd name="T1" fmla="*/ 200 h 374"/>
                <a:gd name="T2" fmla="*/ 146 w 235"/>
                <a:gd name="T3" fmla="*/ 261 h 374"/>
                <a:gd name="T4" fmla="*/ 235 w 235"/>
                <a:gd name="T5" fmla="*/ 374 h 374"/>
                <a:gd name="T6" fmla="*/ 198 w 235"/>
                <a:gd name="T7" fmla="*/ 225 h 374"/>
                <a:gd name="T8" fmla="*/ 134 w 235"/>
                <a:gd name="T9" fmla="*/ 165 h 374"/>
                <a:gd name="T10" fmla="*/ 0 w 235"/>
                <a:gd name="T11" fmla="*/ 0 h 374"/>
                <a:gd name="T12" fmla="*/ 86 w 235"/>
                <a:gd name="T13" fmla="*/ 200 h 3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35" h="374">
                  <a:moveTo>
                    <a:pt x="86" y="200"/>
                  </a:moveTo>
                  <a:cubicBezTo>
                    <a:pt x="104" y="218"/>
                    <a:pt x="124" y="235"/>
                    <a:pt x="146" y="261"/>
                  </a:cubicBezTo>
                  <a:cubicBezTo>
                    <a:pt x="170" y="286"/>
                    <a:pt x="191" y="322"/>
                    <a:pt x="235" y="374"/>
                  </a:cubicBezTo>
                  <a:cubicBezTo>
                    <a:pt x="216" y="296"/>
                    <a:pt x="215" y="255"/>
                    <a:pt x="198" y="225"/>
                  </a:cubicBezTo>
                  <a:cubicBezTo>
                    <a:pt x="183" y="196"/>
                    <a:pt x="160" y="180"/>
                    <a:pt x="134" y="165"/>
                  </a:cubicBezTo>
                  <a:cubicBezTo>
                    <a:pt x="81" y="136"/>
                    <a:pt x="20" y="110"/>
                    <a:pt x="0" y="0"/>
                  </a:cubicBezTo>
                  <a:cubicBezTo>
                    <a:pt x="20" y="125"/>
                    <a:pt x="48" y="165"/>
                    <a:pt x="86" y="200"/>
                  </a:cubicBezTo>
                  <a:close/>
                </a:path>
              </a:pathLst>
            </a:custGeom>
            <a:solidFill>
              <a:srgbClr val="FDF2C4">
                <a:alpha val="7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74" name="Freeform 251"/>
            <p:cNvSpPr/>
            <p:nvPr/>
          </p:nvSpPr>
          <p:spPr bwMode="auto">
            <a:xfrm>
              <a:off x="8374427" y="851680"/>
              <a:ext cx="381451" cy="231107"/>
            </a:xfrm>
            <a:custGeom>
              <a:avLst/>
              <a:gdLst>
                <a:gd name="T0" fmla="*/ 276 w 594"/>
                <a:gd name="T1" fmla="*/ 93 h 359"/>
                <a:gd name="T2" fmla="*/ 64 w 594"/>
                <a:gd name="T3" fmla="*/ 317 h 359"/>
                <a:gd name="T4" fmla="*/ 284 w 594"/>
                <a:gd name="T5" fmla="*/ 186 h 359"/>
                <a:gd name="T6" fmla="*/ 420 w 594"/>
                <a:gd name="T7" fmla="*/ 81 h 359"/>
                <a:gd name="T8" fmla="*/ 554 w 594"/>
                <a:gd name="T9" fmla="*/ 124 h 359"/>
                <a:gd name="T10" fmla="*/ 583 w 594"/>
                <a:gd name="T11" fmla="*/ 226 h 359"/>
                <a:gd name="T12" fmla="*/ 478 w 594"/>
                <a:gd name="T13" fmla="*/ 43 h 359"/>
                <a:gd name="T14" fmla="*/ 237 w 594"/>
                <a:gd name="T15" fmla="*/ 39 h 359"/>
                <a:gd name="T16" fmla="*/ 97 w 594"/>
                <a:gd name="T17" fmla="*/ 204 h 359"/>
                <a:gd name="T18" fmla="*/ 0 w 594"/>
                <a:gd name="T19" fmla="*/ 359 h 359"/>
                <a:gd name="T20" fmla="*/ 276 w 594"/>
                <a:gd name="T21" fmla="*/ 93 h 3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94" h="359">
                  <a:moveTo>
                    <a:pt x="276" y="93"/>
                  </a:moveTo>
                  <a:cubicBezTo>
                    <a:pt x="218" y="160"/>
                    <a:pt x="132" y="244"/>
                    <a:pt x="64" y="317"/>
                  </a:cubicBezTo>
                  <a:cubicBezTo>
                    <a:pt x="179" y="269"/>
                    <a:pt x="235" y="235"/>
                    <a:pt x="284" y="186"/>
                  </a:cubicBezTo>
                  <a:cubicBezTo>
                    <a:pt x="331" y="141"/>
                    <a:pt x="371" y="93"/>
                    <a:pt x="420" y="81"/>
                  </a:cubicBezTo>
                  <a:cubicBezTo>
                    <a:pt x="485" y="65"/>
                    <a:pt x="530" y="90"/>
                    <a:pt x="554" y="124"/>
                  </a:cubicBezTo>
                  <a:cubicBezTo>
                    <a:pt x="577" y="158"/>
                    <a:pt x="584" y="200"/>
                    <a:pt x="583" y="226"/>
                  </a:cubicBezTo>
                  <a:cubicBezTo>
                    <a:pt x="594" y="160"/>
                    <a:pt x="557" y="84"/>
                    <a:pt x="478" y="43"/>
                  </a:cubicBezTo>
                  <a:cubicBezTo>
                    <a:pt x="402" y="1"/>
                    <a:pt x="294" y="0"/>
                    <a:pt x="237" y="39"/>
                  </a:cubicBezTo>
                  <a:cubicBezTo>
                    <a:pt x="148" y="100"/>
                    <a:pt x="120" y="157"/>
                    <a:pt x="97" y="204"/>
                  </a:cubicBezTo>
                  <a:cubicBezTo>
                    <a:pt x="75" y="253"/>
                    <a:pt x="56" y="287"/>
                    <a:pt x="0" y="359"/>
                  </a:cubicBezTo>
                  <a:cubicBezTo>
                    <a:pt x="79" y="259"/>
                    <a:pt x="203" y="163"/>
                    <a:pt x="276" y="93"/>
                  </a:cubicBezTo>
                  <a:close/>
                </a:path>
              </a:pathLst>
            </a:custGeom>
            <a:solidFill>
              <a:srgbClr val="FDF2C4">
                <a:alpha val="7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75" name="Freeform 252"/>
            <p:cNvSpPr/>
            <p:nvPr/>
          </p:nvSpPr>
          <p:spPr bwMode="auto">
            <a:xfrm>
              <a:off x="8293664" y="844225"/>
              <a:ext cx="135434" cy="277080"/>
            </a:xfrm>
            <a:custGeom>
              <a:avLst/>
              <a:gdLst>
                <a:gd name="T0" fmla="*/ 132 w 212"/>
                <a:gd name="T1" fmla="*/ 206 h 430"/>
                <a:gd name="T2" fmla="*/ 168 w 212"/>
                <a:gd name="T3" fmla="*/ 132 h 430"/>
                <a:gd name="T4" fmla="*/ 212 w 212"/>
                <a:gd name="T5" fmla="*/ 0 h 430"/>
                <a:gd name="T6" fmla="*/ 145 w 212"/>
                <a:gd name="T7" fmla="*/ 113 h 430"/>
                <a:gd name="T8" fmla="*/ 72 w 212"/>
                <a:gd name="T9" fmla="*/ 184 h 430"/>
                <a:gd name="T10" fmla="*/ 91 w 212"/>
                <a:gd name="T11" fmla="*/ 430 h 430"/>
                <a:gd name="T12" fmla="*/ 132 w 212"/>
                <a:gd name="T13" fmla="*/ 206 h 4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12" h="430">
                  <a:moveTo>
                    <a:pt x="132" y="206"/>
                  </a:moveTo>
                  <a:cubicBezTo>
                    <a:pt x="146" y="184"/>
                    <a:pt x="158" y="163"/>
                    <a:pt x="168" y="132"/>
                  </a:cubicBezTo>
                  <a:cubicBezTo>
                    <a:pt x="179" y="102"/>
                    <a:pt x="185" y="63"/>
                    <a:pt x="212" y="0"/>
                  </a:cubicBezTo>
                  <a:cubicBezTo>
                    <a:pt x="187" y="55"/>
                    <a:pt x="169" y="86"/>
                    <a:pt x="145" y="113"/>
                  </a:cubicBezTo>
                  <a:cubicBezTo>
                    <a:pt x="122" y="139"/>
                    <a:pt x="94" y="160"/>
                    <a:pt x="72" y="184"/>
                  </a:cubicBezTo>
                  <a:cubicBezTo>
                    <a:pt x="26" y="234"/>
                    <a:pt x="0" y="297"/>
                    <a:pt x="91" y="430"/>
                  </a:cubicBezTo>
                  <a:cubicBezTo>
                    <a:pt x="78" y="298"/>
                    <a:pt x="106" y="250"/>
                    <a:pt x="132" y="206"/>
                  </a:cubicBezTo>
                  <a:close/>
                </a:path>
              </a:pathLst>
            </a:custGeom>
            <a:solidFill>
              <a:srgbClr val="FDF2C4">
                <a:alpha val="7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76" name="Freeform 253"/>
            <p:cNvSpPr/>
            <p:nvPr/>
          </p:nvSpPr>
          <p:spPr bwMode="auto">
            <a:xfrm>
              <a:off x="4885460" y="2776328"/>
              <a:ext cx="651075" cy="350388"/>
            </a:xfrm>
            <a:custGeom>
              <a:avLst/>
              <a:gdLst>
                <a:gd name="T0" fmla="*/ 212 w 1014"/>
                <a:gd name="T1" fmla="*/ 516 h 544"/>
                <a:gd name="T2" fmla="*/ 598 w 1014"/>
                <a:gd name="T3" fmla="*/ 423 h 544"/>
                <a:gd name="T4" fmla="*/ 991 w 1014"/>
                <a:gd name="T5" fmla="*/ 228 h 544"/>
                <a:gd name="T6" fmla="*/ 628 w 1014"/>
                <a:gd name="T7" fmla="*/ 340 h 544"/>
                <a:gd name="T8" fmla="*/ 1014 w 1014"/>
                <a:gd name="T9" fmla="*/ 203 h 544"/>
                <a:gd name="T10" fmla="*/ 659 w 1014"/>
                <a:gd name="T11" fmla="*/ 88 h 544"/>
                <a:gd name="T12" fmla="*/ 475 w 1014"/>
                <a:gd name="T13" fmla="*/ 398 h 544"/>
                <a:gd name="T14" fmla="*/ 59 w 1014"/>
                <a:gd name="T15" fmla="*/ 277 h 544"/>
                <a:gd name="T16" fmla="*/ 246 w 1014"/>
                <a:gd name="T17" fmla="*/ 145 h 544"/>
                <a:gd name="T18" fmla="*/ 312 w 1014"/>
                <a:gd name="T19" fmla="*/ 341 h 544"/>
                <a:gd name="T20" fmla="*/ 246 w 1014"/>
                <a:gd name="T21" fmla="*/ 110 h 544"/>
                <a:gd name="T22" fmla="*/ 8 w 1014"/>
                <a:gd name="T23" fmla="*/ 312 h 544"/>
                <a:gd name="T24" fmla="*/ 212 w 1014"/>
                <a:gd name="T25" fmla="*/ 516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014" h="544">
                  <a:moveTo>
                    <a:pt x="212" y="516"/>
                  </a:moveTo>
                  <a:cubicBezTo>
                    <a:pt x="401" y="544"/>
                    <a:pt x="425" y="466"/>
                    <a:pt x="598" y="423"/>
                  </a:cubicBezTo>
                  <a:cubicBezTo>
                    <a:pt x="807" y="372"/>
                    <a:pt x="807" y="173"/>
                    <a:pt x="991" y="228"/>
                  </a:cubicBezTo>
                  <a:cubicBezTo>
                    <a:pt x="922" y="112"/>
                    <a:pt x="709" y="162"/>
                    <a:pt x="628" y="340"/>
                  </a:cubicBezTo>
                  <a:cubicBezTo>
                    <a:pt x="673" y="138"/>
                    <a:pt x="902" y="82"/>
                    <a:pt x="1014" y="203"/>
                  </a:cubicBezTo>
                  <a:cubicBezTo>
                    <a:pt x="971" y="81"/>
                    <a:pt x="813" y="0"/>
                    <a:pt x="659" y="88"/>
                  </a:cubicBezTo>
                  <a:cubicBezTo>
                    <a:pt x="518" y="168"/>
                    <a:pt x="564" y="290"/>
                    <a:pt x="475" y="398"/>
                  </a:cubicBezTo>
                  <a:cubicBezTo>
                    <a:pt x="362" y="536"/>
                    <a:pt x="39" y="495"/>
                    <a:pt x="59" y="277"/>
                  </a:cubicBezTo>
                  <a:cubicBezTo>
                    <a:pt x="67" y="183"/>
                    <a:pt x="171" y="127"/>
                    <a:pt x="246" y="145"/>
                  </a:cubicBezTo>
                  <a:cubicBezTo>
                    <a:pt x="322" y="162"/>
                    <a:pt x="399" y="221"/>
                    <a:pt x="312" y="341"/>
                  </a:cubicBezTo>
                  <a:cubicBezTo>
                    <a:pt x="395" y="261"/>
                    <a:pt x="376" y="146"/>
                    <a:pt x="246" y="110"/>
                  </a:cubicBezTo>
                  <a:cubicBezTo>
                    <a:pt x="135" y="80"/>
                    <a:pt x="0" y="186"/>
                    <a:pt x="8" y="312"/>
                  </a:cubicBezTo>
                  <a:cubicBezTo>
                    <a:pt x="16" y="432"/>
                    <a:pt x="112" y="501"/>
                    <a:pt x="212" y="516"/>
                  </a:cubicBezTo>
                  <a:close/>
                </a:path>
              </a:pathLst>
            </a:custGeom>
            <a:solidFill>
              <a:srgbClr val="FDF2C4">
                <a:alpha val="7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77" name="Freeform 254"/>
            <p:cNvSpPr/>
            <p:nvPr/>
          </p:nvSpPr>
          <p:spPr bwMode="auto">
            <a:xfrm>
              <a:off x="5301700" y="2382452"/>
              <a:ext cx="231107" cy="436121"/>
            </a:xfrm>
            <a:custGeom>
              <a:avLst/>
              <a:gdLst>
                <a:gd name="T0" fmla="*/ 59 w 359"/>
                <a:gd name="T1" fmla="*/ 330 h 678"/>
                <a:gd name="T2" fmla="*/ 134 w 359"/>
                <a:gd name="T3" fmla="*/ 546 h 678"/>
                <a:gd name="T4" fmla="*/ 338 w 359"/>
                <a:gd name="T5" fmla="*/ 678 h 678"/>
                <a:gd name="T6" fmla="*/ 233 w 359"/>
                <a:gd name="T7" fmla="*/ 527 h 678"/>
                <a:gd name="T8" fmla="*/ 153 w 359"/>
                <a:gd name="T9" fmla="*/ 354 h 678"/>
                <a:gd name="T10" fmla="*/ 326 w 359"/>
                <a:gd name="T11" fmla="*/ 611 h 678"/>
                <a:gd name="T12" fmla="*/ 285 w 359"/>
                <a:gd name="T13" fmla="*/ 380 h 678"/>
                <a:gd name="T14" fmla="*/ 122 w 359"/>
                <a:gd name="T15" fmla="*/ 223 h 678"/>
                <a:gd name="T16" fmla="*/ 33 w 359"/>
                <a:gd name="T17" fmla="*/ 0 h 678"/>
                <a:gd name="T18" fmla="*/ 59 w 359"/>
                <a:gd name="T19" fmla="*/ 330 h 6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59" h="678">
                  <a:moveTo>
                    <a:pt x="59" y="330"/>
                  </a:moveTo>
                  <a:cubicBezTo>
                    <a:pt x="56" y="383"/>
                    <a:pt x="72" y="483"/>
                    <a:pt x="134" y="546"/>
                  </a:cubicBezTo>
                  <a:cubicBezTo>
                    <a:pt x="187" y="600"/>
                    <a:pt x="297" y="613"/>
                    <a:pt x="338" y="678"/>
                  </a:cubicBezTo>
                  <a:cubicBezTo>
                    <a:pt x="327" y="611"/>
                    <a:pt x="272" y="584"/>
                    <a:pt x="233" y="527"/>
                  </a:cubicBezTo>
                  <a:cubicBezTo>
                    <a:pt x="197" y="475"/>
                    <a:pt x="184" y="421"/>
                    <a:pt x="153" y="354"/>
                  </a:cubicBezTo>
                  <a:cubicBezTo>
                    <a:pt x="197" y="429"/>
                    <a:pt x="294" y="494"/>
                    <a:pt x="326" y="611"/>
                  </a:cubicBezTo>
                  <a:cubicBezTo>
                    <a:pt x="359" y="526"/>
                    <a:pt x="332" y="446"/>
                    <a:pt x="285" y="380"/>
                  </a:cubicBezTo>
                  <a:cubicBezTo>
                    <a:pt x="239" y="314"/>
                    <a:pt x="175" y="261"/>
                    <a:pt x="122" y="223"/>
                  </a:cubicBezTo>
                  <a:cubicBezTo>
                    <a:pt x="52" y="175"/>
                    <a:pt x="15" y="82"/>
                    <a:pt x="33" y="0"/>
                  </a:cubicBezTo>
                  <a:cubicBezTo>
                    <a:pt x="0" y="89"/>
                    <a:pt x="62" y="203"/>
                    <a:pt x="59" y="330"/>
                  </a:cubicBezTo>
                  <a:close/>
                </a:path>
              </a:pathLst>
            </a:custGeom>
            <a:solidFill>
              <a:srgbClr val="FDF2C4">
                <a:alpha val="7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78" name="Freeform 255"/>
            <p:cNvSpPr/>
            <p:nvPr/>
          </p:nvSpPr>
          <p:spPr bwMode="auto">
            <a:xfrm>
              <a:off x="4171016" y="2196075"/>
              <a:ext cx="170224" cy="424938"/>
            </a:xfrm>
            <a:custGeom>
              <a:avLst/>
              <a:gdLst>
                <a:gd name="T0" fmla="*/ 152 w 265"/>
                <a:gd name="T1" fmla="*/ 220 h 660"/>
                <a:gd name="T2" fmla="*/ 80 w 265"/>
                <a:gd name="T3" fmla="*/ 391 h 660"/>
                <a:gd name="T4" fmla="*/ 72 w 265"/>
                <a:gd name="T5" fmla="*/ 508 h 660"/>
                <a:gd name="T6" fmla="*/ 150 w 265"/>
                <a:gd name="T7" fmla="*/ 630 h 660"/>
                <a:gd name="T8" fmla="*/ 179 w 265"/>
                <a:gd name="T9" fmla="*/ 364 h 660"/>
                <a:gd name="T10" fmla="*/ 148 w 265"/>
                <a:gd name="T11" fmla="*/ 525 h 660"/>
                <a:gd name="T12" fmla="*/ 202 w 265"/>
                <a:gd name="T13" fmla="*/ 660 h 660"/>
                <a:gd name="T14" fmla="*/ 191 w 265"/>
                <a:gd name="T15" fmla="*/ 543 h 660"/>
                <a:gd name="T16" fmla="*/ 252 w 265"/>
                <a:gd name="T17" fmla="*/ 382 h 660"/>
                <a:gd name="T18" fmla="*/ 190 w 265"/>
                <a:gd name="T19" fmla="*/ 159 h 660"/>
                <a:gd name="T20" fmla="*/ 0 w 265"/>
                <a:gd name="T21" fmla="*/ 13 h 660"/>
                <a:gd name="T22" fmla="*/ 152 w 265"/>
                <a:gd name="T23" fmla="*/ 220 h 6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65" h="660">
                  <a:moveTo>
                    <a:pt x="152" y="220"/>
                  </a:moveTo>
                  <a:cubicBezTo>
                    <a:pt x="145" y="272"/>
                    <a:pt x="103" y="321"/>
                    <a:pt x="80" y="391"/>
                  </a:cubicBezTo>
                  <a:cubicBezTo>
                    <a:pt x="70" y="426"/>
                    <a:pt x="63" y="466"/>
                    <a:pt x="72" y="508"/>
                  </a:cubicBezTo>
                  <a:cubicBezTo>
                    <a:pt x="80" y="551"/>
                    <a:pt x="104" y="598"/>
                    <a:pt x="150" y="630"/>
                  </a:cubicBezTo>
                  <a:cubicBezTo>
                    <a:pt x="110" y="559"/>
                    <a:pt x="133" y="431"/>
                    <a:pt x="179" y="364"/>
                  </a:cubicBezTo>
                  <a:cubicBezTo>
                    <a:pt x="158" y="406"/>
                    <a:pt x="144" y="467"/>
                    <a:pt x="148" y="525"/>
                  </a:cubicBezTo>
                  <a:cubicBezTo>
                    <a:pt x="150" y="584"/>
                    <a:pt x="172" y="638"/>
                    <a:pt x="202" y="660"/>
                  </a:cubicBezTo>
                  <a:cubicBezTo>
                    <a:pt x="166" y="619"/>
                    <a:pt x="175" y="578"/>
                    <a:pt x="191" y="543"/>
                  </a:cubicBezTo>
                  <a:cubicBezTo>
                    <a:pt x="209" y="505"/>
                    <a:pt x="233" y="466"/>
                    <a:pt x="252" y="382"/>
                  </a:cubicBezTo>
                  <a:cubicBezTo>
                    <a:pt x="265" y="330"/>
                    <a:pt x="235" y="242"/>
                    <a:pt x="190" y="159"/>
                  </a:cubicBezTo>
                  <a:cubicBezTo>
                    <a:pt x="145" y="78"/>
                    <a:pt x="82" y="0"/>
                    <a:pt x="0" y="13"/>
                  </a:cubicBezTo>
                  <a:cubicBezTo>
                    <a:pt x="65" y="12"/>
                    <a:pt x="171" y="83"/>
                    <a:pt x="152" y="220"/>
                  </a:cubicBezTo>
                  <a:close/>
                </a:path>
              </a:pathLst>
            </a:custGeom>
            <a:solidFill>
              <a:srgbClr val="FDF2C4">
                <a:alpha val="7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79" name="Freeform 256"/>
            <p:cNvSpPr/>
            <p:nvPr/>
          </p:nvSpPr>
          <p:spPr bwMode="auto">
            <a:xfrm>
              <a:off x="4103921" y="2320326"/>
              <a:ext cx="207500" cy="510672"/>
            </a:xfrm>
            <a:custGeom>
              <a:avLst/>
              <a:gdLst>
                <a:gd name="T0" fmla="*/ 163 w 323"/>
                <a:gd name="T1" fmla="*/ 629 h 792"/>
                <a:gd name="T2" fmla="*/ 323 w 323"/>
                <a:gd name="T3" fmla="*/ 792 h 792"/>
                <a:gd name="T4" fmla="*/ 208 w 323"/>
                <a:gd name="T5" fmla="*/ 619 h 792"/>
                <a:gd name="T6" fmla="*/ 104 w 323"/>
                <a:gd name="T7" fmla="*/ 434 h 792"/>
                <a:gd name="T8" fmla="*/ 298 w 323"/>
                <a:gd name="T9" fmla="*/ 698 h 792"/>
                <a:gd name="T10" fmla="*/ 210 w 323"/>
                <a:gd name="T11" fmla="*/ 488 h 792"/>
                <a:gd name="T12" fmla="*/ 115 w 323"/>
                <a:gd name="T13" fmla="*/ 287 h 792"/>
                <a:gd name="T14" fmla="*/ 159 w 323"/>
                <a:gd name="T15" fmla="*/ 0 h 792"/>
                <a:gd name="T16" fmla="*/ 29 w 323"/>
                <a:gd name="T17" fmla="*/ 452 h 792"/>
                <a:gd name="T18" fmla="*/ 163 w 323"/>
                <a:gd name="T19" fmla="*/ 629 h 7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23" h="792">
                  <a:moveTo>
                    <a:pt x="163" y="629"/>
                  </a:moveTo>
                  <a:cubicBezTo>
                    <a:pt x="226" y="670"/>
                    <a:pt x="284" y="703"/>
                    <a:pt x="323" y="792"/>
                  </a:cubicBezTo>
                  <a:cubicBezTo>
                    <a:pt x="292" y="697"/>
                    <a:pt x="254" y="661"/>
                    <a:pt x="208" y="619"/>
                  </a:cubicBezTo>
                  <a:cubicBezTo>
                    <a:pt x="164" y="577"/>
                    <a:pt x="118" y="532"/>
                    <a:pt x="104" y="434"/>
                  </a:cubicBezTo>
                  <a:cubicBezTo>
                    <a:pt x="141" y="572"/>
                    <a:pt x="264" y="632"/>
                    <a:pt x="298" y="698"/>
                  </a:cubicBezTo>
                  <a:cubicBezTo>
                    <a:pt x="277" y="593"/>
                    <a:pt x="247" y="541"/>
                    <a:pt x="210" y="488"/>
                  </a:cubicBezTo>
                  <a:cubicBezTo>
                    <a:pt x="175" y="436"/>
                    <a:pt x="136" y="384"/>
                    <a:pt x="115" y="287"/>
                  </a:cubicBezTo>
                  <a:cubicBezTo>
                    <a:pt x="96" y="198"/>
                    <a:pt x="174" y="145"/>
                    <a:pt x="159" y="0"/>
                  </a:cubicBezTo>
                  <a:cubicBezTo>
                    <a:pt x="162" y="168"/>
                    <a:pt x="0" y="222"/>
                    <a:pt x="29" y="452"/>
                  </a:cubicBezTo>
                  <a:cubicBezTo>
                    <a:pt x="42" y="545"/>
                    <a:pt x="102" y="589"/>
                    <a:pt x="163" y="629"/>
                  </a:cubicBezTo>
                  <a:close/>
                </a:path>
              </a:pathLst>
            </a:custGeom>
            <a:solidFill>
              <a:srgbClr val="FDF2C4">
                <a:alpha val="7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80" name="Freeform 257"/>
            <p:cNvSpPr/>
            <p:nvPr/>
          </p:nvSpPr>
          <p:spPr bwMode="auto">
            <a:xfrm>
              <a:off x="4349937" y="2210986"/>
              <a:ext cx="86976" cy="249745"/>
            </a:xfrm>
            <a:custGeom>
              <a:avLst/>
              <a:gdLst>
                <a:gd name="T0" fmla="*/ 120 w 135"/>
                <a:gd name="T1" fmla="*/ 301 h 387"/>
                <a:gd name="T2" fmla="*/ 121 w 135"/>
                <a:gd name="T3" fmla="*/ 209 h 387"/>
                <a:gd name="T4" fmla="*/ 102 w 135"/>
                <a:gd name="T5" fmla="*/ 0 h 387"/>
                <a:gd name="T6" fmla="*/ 62 w 135"/>
                <a:gd name="T7" fmla="*/ 204 h 387"/>
                <a:gd name="T8" fmla="*/ 62 w 135"/>
                <a:gd name="T9" fmla="*/ 283 h 387"/>
                <a:gd name="T10" fmla="*/ 0 w 135"/>
                <a:gd name="T11" fmla="*/ 387 h 387"/>
                <a:gd name="T12" fmla="*/ 120 w 135"/>
                <a:gd name="T13" fmla="*/ 301 h 3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5" h="387">
                  <a:moveTo>
                    <a:pt x="120" y="301"/>
                  </a:moveTo>
                  <a:cubicBezTo>
                    <a:pt x="135" y="268"/>
                    <a:pt x="130" y="238"/>
                    <a:pt x="121" y="209"/>
                  </a:cubicBezTo>
                  <a:cubicBezTo>
                    <a:pt x="100" y="151"/>
                    <a:pt x="64" y="103"/>
                    <a:pt x="102" y="0"/>
                  </a:cubicBezTo>
                  <a:cubicBezTo>
                    <a:pt x="56" y="115"/>
                    <a:pt x="56" y="156"/>
                    <a:pt x="62" y="204"/>
                  </a:cubicBezTo>
                  <a:cubicBezTo>
                    <a:pt x="65" y="227"/>
                    <a:pt x="68" y="252"/>
                    <a:pt x="62" y="283"/>
                  </a:cubicBezTo>
                  <a:cubicBezTo>
                    <a:pt x="56" y="312"/>
                    <a:pt x="41" y="353"/>
                    <a:pt x="0" y="387"/>
                  </a:cubicBezTo>
                  <a:cubicBezTo>
                    <a:pt x="68" y="375"/>
                    <a:pt x="106" y="333"/>
                    <a:pt x="120" y="301"/>
                  </a:cubicBezTo>
                  <a:close/>
                </a:path>
              </a:pathLst>
            </a:custGeom>
            <a:solidFill>
              <a:srgbClr val="FDF2C4">
                <a:alpha val="7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81" name="Freeform 258"/>
            <p:cNvSpPr/>
            <p:nvPr/>
          </p:nvSpPr>
          <p:spPr bwMode="auto">
            <a:xfrm>
              <a:off x="3702590" y="1586003"/>
              <a:ext cx="601375" cy="498247"/>
            </a:xfrm>
            <a:custGeom>
              <a:avLst/>
              <a:gdLst>
                <a:gd name="T0" fmla="*/ 669 w 936"/>
                <a:gd name="T1" fmla="*/ 289 h 773"/>
                <a:gd name="T2" fmla="*/ 550 w 936"/>
                <a:gd name="T3" fmla="*/ 368 h 773"/>
                <a:gd name="T4" fmla="*/ 393 w 936"/>
                <a:gd name="T5" fmla="*/ 471 h 773"/>
                <a:gd name="T6" fmla="*/ 485 w 936"/>
                <a:gd name="T7" fmla="*/ 315 h 773"/>
                <a:gd name="T8" fmla="*/ 654 w 936"/>
                <a:gd name="T9" fmla="*/ 97 h 773"/>
                <a:gd name="T10" fmla="*/ 351 w 936"/>
                <a:gd name="T11" fmla="*/ 290 h 773"/>
                <a:gd name="T12" fmla="*/ 504 w 936"/>
                <a:gd name="T13" fmla="*/ 52 h 773"/>
                <a:gd name="T14" fmla="*/ 0 w 936"/>
                <a:gd name="T15" fmla="*/ 391 h 773"/>
                <a:gd name="T16" fmla="*/ 219 w 936"/>
                <a:gd name="T17" fmla="*/ 518 h 773"/>
                <a:gd name="T18" fmla="*/ 404 w 936"/>
                <a:gd name="T19" fmla="*/ 773 h 773"/>
                <a:gd name="T20" fmla="*/ 769 w 936"/>
                <a:gd name="T21" fmla="*/ 625 h 773"/>
                <a:gd name="T22" fmla="*/ 753 w 936"/>
                <a:gd name="T23" fmla="*/ 530 h 773"/>
                <a:gd name="T24" fmla="*/ 778 w 936"/>
                <a:gd name="T25" fmla="*/ 684 h 773"/>
                <a:gd name="T26" fmla="*/ 868 w 936"/>
                <a:gd name="T27" fmla="*/ 566 h 773"/>
                <a:gd name="T28" fmla="*/ 931 w 936"/>
                <a:gd name="T29" fmla="*/ 340 h 773"/>
                <a:gd name="T30" fmla="*/ 866 w 936"/>
                <a:gd name="T31" fmla="*/ 110 h 773"/>
                <a:gd name="T32" fmla="*/ 669 w 936"/>
                <a:gd name="T33" fmla="*/ 289 h 7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936" h="773">
                  <a:moveTo>
                    <a:pt x="669" y="289"/>
                  </a:moveTo>
                  <a:cubicBezTo>
                    <a:pt x="619" y="289"/>
                    <a:pt x="586" y="325"/>
                    <a:pt x="550" y="368"/>
                  </a:cubicBezTo>
                  <a:cubicBezTo>
                    <a:pt x="512" y="410"/>
                    <a:pt x="471" y="459"/>
                    <a:pt x="393" y="471"/>
                  </a:cubicBezTo>
                  <a:cubicBezTo>
                    <a:pt x="455" y="409"/>
                    <a:pt x="457" y="396"/>
                    <a:pt x="485" y="315"/>
                  </a:cubicBezTo>
                  <a:cubicBezTo>
                    <a:pt x="523" y="220"/>
                    <a:pt x="617" y="194"/>
                    <a:pt x="654" y="97"/>
                  </a:cubicBezTo>
                  <a:cubicBezTo>
                    <a:pt x="615" y="179"/>
                    <a:pt x="463" y="199"/>
                    <a:pt x="351" y="290"/>
                  </a:cubicBezTo>
                  <a:cubicBezTo>
                    <a:pt x="334" y="180"/>
                    <a:pt x="375" y="107"/>
                    <a:pt x="504" y="52"/>
                  </a:cubicBezTo>
                  <a:cubicBezTo>
                    <a:pt x="205" y="0"/>
                    <a:pt x="15" y="197"/>
                    <a:pt x="0" y="391"/>
                  </a:cubicBezTo>
                  <a:cubicBezTo>
                    <a:pt x="85" y="251"/>
                    <a:pt x="137" y="399"/>
                    <a:pt x="219" y="518"/>
                  </a:cubicBezTo>
                  <a:cubicBezTo>
                    <a:pt x="294" y="623"/>
                    <a:pt x="345" y="624"/>
                    <a:pt x="404" y="773"/>
                  </a:cubicBezTo>
                  <a:cubicBezTo>
                    <a:pt x="407" y="667"/>
                    <a:pt x="627" y="684"/>
                    <a:pt x="769" y="625"/>
                  </a:cubicBezTo>
                  <a:cubicBezTo>
                    <a:pt x="780" y="605"/>
                    <a:pt x="775" y="573"/>
                    <a:pt x="753" y="530"/>
                  </a:cubicBezTo>
                  <a:cubicBezTo>
                    <a:pt x="767" y="550"/>
                    <a:pt x="820" y="607"/>
                    <a:pt x="778" y="684"/>
                  </a:cubicBezTo>
                  <a:cubicBezTo>
                    <a:pt x="817" y="652"/>
                    <a:pt x="800" y="623"/>
                    <a:pt x="868" y="566"/>
                  </a:cubicBezTo>
                  <a:cubicBezTo>
                    <a:pt x="927" y="514"/>
                    <a:pt x="936" y="425"/>
                    <a:pt x="931" y="340"/>
                  </a:cubicBezTo>
                  <a:cubicBezTo>
                    <a:pt x="925" y="254"/>
                    <a:pt x="904" y="170"/>
                    <a:pt x="866" y="110"/>
                  </a:cubicBezTo>
                  <a:cubicBezTo>
                    <a:pt x="845" y="270"/>
                    <a:pt x="771" y="290"/>
                    <a:pt x="669" y="289"/>
                  </a:cubicBezTo>
                  <a:close/>
                </a:path>
              </a:pathLst>
            </a:custGeom>
            <a:solidFill>
              <a:srgbClr val="FDF2C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82" name="Freeform 259"/>
            <p:cNvSpPr/>
            <p:nvPr/>
          </p:nvSpPr>
          <p:spPr bwMode="auto">
            <a:xfrm>
              <a:off x="4813394" y="1349927"/>
              <a:ext cx="9940" cy="7455"/>
            </a:xfrm>
            <a:custGeom>
              <a:avLst/>
              <a:gdLst>
                <a:gd name="T0" fmla="*/ 0 w 16"/>
                <a:gd name="T1" fmla="*/ 11 h 11"/>
                <a:gd name="T2" fmla="*/ 16 w 16"/>
                <a:gd name="T3" fmla="*/ 0 h 11"/>
                <a:gd name="T4" fmla="*/ 0 w 16"/>
                <a:gd name="T5" fmla="*/ 1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6" h="11">
                  <a:moveTo>
                    <a:pt x="0" y="11"/>
                  </a:moveTo>
                  <a:cubicBezTo>
                    <a:pt x="5" y="7"/>
                    <a:pt x="10" y="4"/>
                    <a:pt x="16" y="0"/>
                  </a:cubicBezTo>
                  <a:lnTo>
                    <a:pt x="0" y="11"/>
                  </a:lnTo>
                  <a:close/>
                </a:path>
              </a:pathLst>
            </a:custGeom>
            <a:solidFill>
              <a:srgbClr val="FDF2C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83" name="Freeform 260"/>
            <p:cNvSpPr/>
            <p:nvPr/>
          </p:nvSpPr>
          <p:spPr bwMode="auto">
            <a:xfrm>
              <a:off x="4346210" y="1315136"/>
              <a:ext cx="467184" cy="365298"/>
            </a:xfrm>
            <a:custGeom>
              <a:avLst/>
              <a:gdLst>
                <a:gd name="T0" fmla="*/ 497 w 727"/>
                <a:gd name="T1" fmla="*/ 4 h 566"/>
                <a:gd name="T2" fmla="*/ 337 w 727"/>
                <a:gd name="T3" fmla="*/ 229 h 566"/>
                <a:gd name="T4" fmla="*/ 490 w 727"/>
                <a:gd name="T5" fmla="*/ 99 h 566"/>
                <a:gd name="T6" fmla="*/ 329 w 727"/>
                <a:gd name="T7" fmla="*/ 367 h 566"/>
                <a:gd name="T8" fmla="*/ 198 w 727"/>
                <a:gd name="T9" fmla="*/ 452 h 566"/>
                <a:gd name="T10" fmla="*/ 340 w 727"/>
                <a:gd name="T11" fmla="*/ 392 h 566"/>
                <a:gd name="T12" fmla="*/ 0 w 727"/>
                <a:gd name="T13" fmla="*/ 479 h 566"/>
                <a:gd name="T14" fmla="*/ 193 w 727"/>
                <a:gd name="T15" fmla="*/ 551 h 566"/>
                <a:gd name="T16" fmla="*/ 351 w 727"/>
                <a:gd name="T17" fmla="*/ 467 h 566"/>
                <a:gd name="T18" fmla="*/ 505 w 727"/>
                <a:gd name="T19" fmla="*/ 278 h 566"/>
                <a:gd name="T20" fmla="*/ 438 w 727"/>
                <a:gd name="T21" fmla="*/ 337 h 566"/>
                <a:gd name="T22" fmla="*/ 727 w 727"/>
                <a:gd name="T23" fmla="*/ 64 h 566"/>
                <a:gd name="T24" fmla="*/ 497 w 727"/>
                <a:gd name="T25" fmla="*/ 4 h 5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27" h="566">
                  <a:moveTo>
                    <a:pt x="497" y="4"/>
                  </a:moveTo>
                  <a:cubicBezTo>
                    <a:pt x="471" y="75"/>
                    <a:pt x="430" y="153"/>
                    <a:pt x="337" y="229"/>
                  </a:cubicBezTo>
                  <a:cubicBezTo>
                    <a:pt x="387" y="205"/>
                    <a:pt x="447" y="161"/>
                    <a:pt x="490" y="99"/>
                  </a:cubicBezTo>
                  <a:cubicBezTo>
                    <a:pt x="461" y="168"/>
                    <a:pt x="407" y="327"/>
                    <a:pt x="329" y="367"/>
                  </a:cubicBezTo>
                  <a:cubicBezTo>
                    <a:pt x="278" y="389"/>
                    <a:pt x="241" y="416"/>
                    <a:pt x="198" y="452"/>
                  </a:cubicBezTo>
                  <a:cubicBezTo>
                    <a:pt x="266" y="410"/>
                    <a:pt x="289" y="425"/>
                    <a:pt x="340" y="392"/>
                  </a:cubicBezTo>
                  <a:cubicBezTo>
                    <a:pt x="265" y="453"/>
                    <a:pt x="162" y="552"/>
                    <a:pt x="0" y="479"/>
                  </a:cubicBezTo>
                  <a:cubicBezTo>
                    <a:pt x="51" y="553"/>
                    <a:pt x="128" y="566"/>
                    <a:pt x="193" y="551"/>
                  </a:cubicBezTo>
                  <a:cubicBezTo>
                    <a:pt x="260" y="536"/>
                    <a:pt x="318" y="495"/>
                    <a:pt x="351" y="467"/>
                  </a:cubicBezTo>
                  <a:cubicBezTo>
                    <a:pt x="436" y="391"/>
                    <a:pt x="438" y="326"/>
                    <a:pt x="505" y="278"/>
                  </a:cubicBezTo>
                  <a:cubicBezTo>
                    <a:pt x="479" y="295"/>
                    <a:pt x="456" y="313"/>
                    <a:pt x="438" y="337"/>
                  </a:cubicBezTo>
                  <a:cubicBezTo>
                    <a:pt x="485" y="258"/>
                    <a:pt x="607" y="142"/>
                    <a:pt x="727" y="64"/>
                  </a:cubicBezTo>
                  <a:cubicBezTo>
                    <a:pt x="565" y="170"/>
                    <a:pt x="622" y="0"/>
                    <a:pt x="497" y="4"/>
                  </a:cubicBezTo>
                  <a:close/>
                </a:path>
              </a:pathLst>
            </a:custGeom>
            <a:solidFill>
              <a:srgbClr val="FDF2C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84" name="Freeform 261"/>
            <p:cNvSpPr/>
            <p:nvPr/>
          </p:nvSpPr>
          <p:spPr bwMode="auto">
            <a:xfrm>
              <a:off x="4358635" y="1173490"/>
              <a:ext cx="408786" cy="421211"/>
            </a:xfrm>
            <a:custGeom>
              <a:avLst/>
              <a:gdLst>
                <a:gd name="T0" fmla="*/ 452 w 636"/>
                <a:gd name="T1" fmla="*/ 80 h 653"/>
                <a:gd name="T2" fmla="*/ 204 w 636"/>
                <a:gd name="T3" fmla="*/ 121 h 653"/>
                <a:gd name="T4" fmla="*/ 249 w 636"/>
                <a:gd name="T5" fmla="*/ 228 h 653"/>
                <a:gd name="T6" fmla="*/ 114 w 636"/>
                <a:gd name="T7" fmla="*/ 368 h 653"/>
                <a:gd name="T8" fmla="*/ 256 w 636"/>
                <a:gd name="T9" fmla="*/ 247 h 653"/>
                <a:gd name="T10" fmla="*/ 80 w 636"/>
                <a:gd name="T11" fmla="*/ 503 h 653"/>
                <a:gd name="T12" fmla="*/ 256 w 636"/>
                <a:gd name="T13" fmla="*/ 401 h 653"/>
                <a:gd name="T14" fmla="*/ 0 w 636"/>
                <a:gd name="T15" fmla="*/ 653 h 653"/>
                <a:gd name="T16" fmla="*/ 288 w 636"/>
                <a:gd name="T17" fmla="*/ 433 h 653"/>
                <a:gd name="T18" fmla="*/ 205 w 636"/>
                <a:gd name="T19" fmla="*/ 485 h 653"/>
                <a:gd name="T20" fmla="*/ 450 w 636"/>
                <a:gd name="T21" fmla="*/ 244 h 653"/>
                <a:gd name="T22" fmla="*/ 457 w 636"/>
                <a:gd name="T23" fmla="*/ 181 h 653"/>
                <a:gd name="T24" fmla="*/ 636 w 636"/>
                <a:gd name="T25" fmla="*/ 0 h 653"/>
                <a:gd name="T26" fmla="*/ 452 w 636"/>
                <a:gd name="T27" fmla="*/ 80 h 6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636" h="653">
                  <a:moveTo>
                    <a:pt x="452" y="80"/>
                  </a:moveTo>
                  <a:cubicBezTo>
                    <a:pt x="402" y="71"/>
                    <a:pt x="279" y="31"/>
                    <a:pt x="204" y="121"/>
                  </a:cubicBezTo>
                  <a:cubicBezTo>
                    <a:pt x="246" y="152"/>
                    <a:pt x="268" y="206"/>
                    <a:pt x="249" y="228"/>
                  </a:cubicBezTo>
                  <a:cubicBezTo>
                    <a:pt x="230" y="249"/>
                    <a:pt x="128" y="292"/>
                    <a:pt x="114" y="368"/>
                  </a:cubicBezTo>
                  <a:cubicBezTo>
                    <a:pt x="151" y="291"/>
                    <a:pt x="203" y="275"/>
                    <a:pt x="256" y="247"/>
                  </a:cubicBezTo>
                  <a:cubicBezTo>
                    <a:pt x="231" y="304"/>
                    <a:pt x="34" y="398"/>
                    <a:pt x="80" y="503"/>
                  </a:cubicBezTo>
                  <a:cubicBezTo>
                    <a:pt x="116" y="470"/>
                    <a:pt x="184" y="421"/>
                    <a:pt x="256" y="401"/>
                  </a:cubicBezTo>
                  <a:cubicBezTo>
                    <a:pt x="186" y="442"/>
                    <a:pt x="67" y="469"/>
                    <a:pt x="0" y="653"/>
                  </a:cubicBezTo>
                  <a:cubicBezTo>
                    <a:pt x="56" y="558"/>
                    <a:pt x="243" y="514"/>
                    <a:pt x="288" y="433"/>
                  </a:cubicBezTo>
                  <a:cubicBezTo>
                    <a:pt x="251" y="468"/>
                    <a:pt x="231" y="473"/>
                    <a:pt x="205" y="485"/>
                  </a:cubicBezTo>
                  <a:cubicBezTo>
                    <a:pt x="252" y="420"/>
                    <a:pt x="397" y="376"/>
                    <a:pt x="450" y="244"/>
                  </a:cubicBezTo>
                  <a:cubicBezTo>
                    <a:pt x="460" y="218"/>
                    <a:pt x="438" y="216"/>
                    <a:pt x="457" y="181"/>
                  </a:cubicBezTo>
                  <a:cubicBezTo>
                    <a:pt x="476" y="147"/>
                    <a:pt x="543" y="28"/>
                    <a:pt x="636" y="0"/>
                  </a:cubicBezTo>
                  <a:cubicBezTo>
                    <a:pt x="561" y="10"/>
                    <a:pt x="502" y="90"/>
                    <a:pt x="452" y="80"/>
                  </a:cubicBezTo>
                  <a:close/>
                </a:path>
              </a:pathLst>
            </a:custGeom>
            <a:solidFill>
              <a:srgbClr val="FDF2C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85" name="Freeform 262"/>
            <p:cNvSpPr/>
            <p:nvPr/>
          </p:nvSpPr>
          <p:spPr bwMode="auto">
            <a:xfrm>
              <a:off x="3565914" y="1341229"/>
              <a:ext cx="669713" cy="303172"/>
            </a:xfrm>
            <a:custGeom>
              <a:avLst/>
              <a:gdLst>
                <a:gd name="T0" fmla="*/ 813 w 1043"/>
                <a:gd name="T1" fmla="*/ 315 h 470"/>
                <a:gd name="T2" fmla="*/ 573 w 1043"/>
                <a:gd name="T3" fmla="*/ 171 h 470"/>
                <a:gd name="T4" fmla="*/ 207 w 1043"/>
                <a:gd name="T5" fmla="*/ 169 h 470"/>
                <a:gd name="T6" fmla="*/ 422 w 1043"/>
                <a:gd name="T7" fmla="*/ 125 h 470"/>
                <a:gd name="T8" fmla="*/ 276 w 1043"/>
                <a:gd name="T9" fmla="*/ 65 h 470"/>
                <a:gd name="T10" fmla="*/ 180 w 1043"/>
                <a:gd name="T11" fmla="*/ 0 h 470"/>
                <a:gd name="T12" fmla="*/ 180 w 1043"/>
                <a:gd name="T13" fmla="*/ 90 h 470"/>
                <a:gd name="T14" fmla="*/ 0 w 1043"/>
                <a:gd name="T15" fmla="*/ 163 h 470"/>
                <a:gd name="T16" fmla="*/ 141 w 1043"/>
                <a:gd name="T17" fmla="*/ 209 h 470"/>
                <a:gd name="T18" fmla="*/ 214 w 1043"/>
                <a:gd name="T19" fmla="*/ 247 h 470"/>
                <a:gd name="T20" fmla="*/ 722 w 1043"/>
                <a:gd name="T21" fmla="*/ 372 h 470"/>
                <a:gd name="T22" fmla="*/ 1043 w 1043"/>
                <a:gd name="T23" fmla="*/ 407 h 470"/>
                <a:gd name="T24" fmla="*/ 813 w 1043"/>
                <a:gd name="T25" fmla="*/ 315 h 4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043" h="470">
                  <a:moveTo>
                    <a:pt x="813" y="315"/>
                  </a:moveTo>
                  <a:cubicBezTo>
                    <a:pt x="734" y="243"/>
                    <a:pt x="646" y="164"/>
                    <a:pt x="573" y="171"/>
                  </a:cubicBezTo>
                  <a:cubicBezTo>
                    <a:pt x="498" y="177"/>
                    <a:pt x="266" y="136"/>
                    <a:pt x="207" y="169"/>
                  </a:cubicBezTo>
                  <a:cubicBezTo>
                    <a:pt x="255" y="130"/>
                    <a:pt x="352" y="116"/>
                    <a:pt x="422" y="125"/>
                  </a:cubicBezTo>
                  <a:cubicBezTo>
                    <a:pt x="358" y="88"/>
                    <a:pt x="316" y="69"/>
                    <a:pt x="276" y="65"/>
                  </a:cubicBezTo>
                  <a:cubicBezTo>
                    <a:pt x="213" y="58"/>
                    <a:pt x="171" y="36"/>
                    <a:pt x="180" y="0"/>
                  </a:cubicBezTo>
                  <a:cubicBezTo>
                    <a:pt x="166" y="32"/>
                    <a:pt x="145" y="53"/>
                    <a:pt x="180" y="90"/>
                  </a:cubicBezTo>
                  <a:cubicBezTo>
                    <a:pt x="142" y="127"/>
                    <a:pt x="65" y="165"/>
                    <a:pt x="0" y="163"/>
                  </a:cubicBezTo>
                  <a:cubicBezTo>
                    <a:pt x="97" y="180"/>
                    <a:pt x="90" y="215"/>
                    <a:pt x="141" y="209"/>
                  </a:cubicBezTo>
                  <a:cubicBezTo>
                    <a:pt x="192" y="203"/>
                    <a:pt x="206" y="218"/>
                    <a:pt x="214" y="247"/>
                  </a:cubicBezTo>
                  <a:cubicBezTo>
                    <a:pt x="385" y="191"/>
                    <a:pt x="638" y="318"/>
                    <a:pt x="722" y="372"/>
                  </a:cubicBezTo>
                  <a:cubicBezTo>
                    <a:pt x="766" y="403"/>
                    <a:pt x="920" y="470"/>
                    <a:pt x="1043" y="407"/>
                  </a:cubicBezTo>
                  <a:cubicBezTo>
                    <a:pt x="979" y="413"/>
                    <a:pt x="874" y="371"/>
                    <a:pt x="813" y="315"/>
                  </a:cubicBezTo>
                  <a:close/>
                </a:path>
              </a:pathLst>
            </a:custGeom>
            <a:solidFill>
              <a:srgbClr val="FDF2C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86" name="Freeform 263"/>
            <p:cNvSpPr/>
            <p:nvPr/>
          </p:nvSpPr>
          <p:spPr bwMode="auto">
            <a:xfrm>
              <a:off x="3707560" y="1505240"/>
              <a:ext cx="265897" cy="95674"/>
            </a:xfrm>
            <a:custGeom>
              <a:avLst/>
              <a:gdLst>
                <a:gd name="T0" fmla="*/ 331 w 414"/>
                <a:gd name="T1" fmla="*/ 74 h 147"/>
                <a:gd name="T2" fmla="*/ 196 w 414"/>
                <a:gd name="T3" fmla="*/ 19 h 147"/>
                <a:gd name="T4" fmla="*/ 0 w 414"/>
                <a:gd name="T5" fmla="*/ 10 h 147"/>
                <a:gd name="T6" fmla="*/ 134 w 414"/>
                <a:gd name="T7" fmla="*/ 59 h 147"/>
                <a:gd name="T8" fmla="*/ 414 w 414"/>
                <a:gd name="T9" fmla="*/ 97 h 147"/>
                <a:gd name="T10" fmla="*/ 137 w 414"/>
                <a:gd name="T11" fmla="*/ 32 h 147"/>
                <a:gd name="T12" fmla="*/ 331 w 414"/>
                <a:gd name="T13" fmla="*/ 74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14" h="147">
                  <a:moveTo>
                    <a:pt x="331" y="74"/>
                  </a:moveTo>
                  <a:cubicBezTo>
                    <a:pt x="287" y="59"/>
                    <a:pt x="271" y="26"/>
                    <a:pt x="196" y="19"/>
                  </a:cubicBezTo>
                  <a:cubicBezTo>
                    <a:pt x="121" y="12"/>
                    <a:pt x="87" y="0"/>
                    <a:pt x="0" y="10"/>
                  </a:cubicBezTo>
                  <a:cubicBezTo>
                    <a:pt x="74" y="19"/>
                    <a:pt x="113" y="37"/>
                    <a:pt x="134" y="59"/>
                  </a:cubicBezTo>
                  <a:cubicBezTo>
                    <a:pt x="154" y="80"/>
                    <a:pt x="293" y="147"/>
                    <a:pt x="414" y="97"/>
                  </a:cubicBezTo>
                  <a:cubicBezTo>
                    <a:pt x="284" y="119"/>
                    <a:pt x="195" y="29"/>
                    <a:pt x="137" y="32"/>
                  </a:cubicBezTo>
                  <a:cubicBezTo>
                    <a:pt x="180" y="18"/>
                    <a:pt x="270" y="75"/>
                    <a:pt x="331" y="74"/>
                  </a:cubicBezTo>
                  <a:close/>
                </a:path>
              </a:pathLst>
            </a:custGeom>
            <a:solidFill>
              <a:srgbClr val="FDF2C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87" name="Freeform 264"/>
            <p:cNvSpPr/>
            <p:nvPr/>
          </p:nvSpPr>
          <p:spPr bwMode="auto">
            <a:xfrm>
              <a:off x="4292782" y="881500"/>
              <a:ext cx="325538" cy="357843"/>
            </a:xfrm>
            <a:custGeom>
              <a:avLst/>
              <a:gdLst>
                <a:gd name="T0" fmla="*/ 17 w 507"/>
                <a:gd name="T1" fmla="*/ 301 h 554"/>
                <a:gd name="T2" fmla="*/ 202 w 507"/>
                <a:gd name="T3" fmla="*/ 415 h 554"/>
                <a:gd name="T4" fmla="*/ 213 w 507"/>
                <a:gd name="T5" fmla="*/ 348 h 554"/>
                <a:gd name="T6" fmla="*/ 258 w 507"/>
                <a:gd name="T7" fmla="*/ 424 h 554"/>
                <a:gd name="T8" fmla="*/ 308 w 507"/>
                <a:gd name="T9" fmla="*/ 554 h 554"/>
                <a:gd name="T10" fmla="*/ 446 w 507"/>
                <a:gd name="T11" fmla="*/ 486 h 554"/>
                <a:gd name="T12" fmla="*/ 436 w 507"/>
                <a:gd name="T13" fmla="*/ 288 h 554"/>
                <a:gd name="T14" fmla="*/ 333 w 507"/>
                <a:gd name="T15" fmla="*/ 269 h 554"/>
                <a:gd name="T16" fmla="*/ 269 w 507"/>
                <a:gd name="T17" fmla="*/ 0 h 554"/>
                <a:gd name="T18" fmla="*/ 17 w 507"/>
                <a:gd name="T19" fmla="*/ 301 h 5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07" h="554">
                  <a:moveTo>
                    <a:pt x="17" y="301"/>
                  </a:moveTo>
                  <a:cubicBezTo>
                    <a:pt x="25" y="387"/>
                    <a:pt x="147" y="394"/>
                    <a:pt x="202" y="415"/>
                  </a:cubicBezTo>
                  <a:cubicBezTo>
                    <a:pt x="192" y="376"/>
                    <a:pt x="195" y="362"/>
                    <a:pt x="213" y="348"/>
                  </a:cubicBezTo>
                  <a:cubicBezTo>
                    <a:pt x="209" y="380"/>
                    <a:pt x="205" y="414"/>
                    <a:pt x="258" y="424"/>
                  </a:cubicBezTo>
                  <a:cubicBezTo>
                    <a:pt x="311" y="434"/>
                    <a:pt x="333" y="472"/>
                    <a:pt x="308" y="554"/>
                  </a:cubicBezTo>
                  <a:cubicBezTo>
                    <a:pt x="332" y="519"/>
                    <a:pt x="385" y="489"/>
                    <a:pt x="446" y="486"/>
                  </a:cubicBezTo>
                  <a:cubicBezTo>
                    <a:pt x="507" y="378"/>
                    <a:pt x="412" y="383"/>
                    <a:pt x="436" y="288"/>
                  </a:cubicBezTo>
                  <a:cubicBezTo>
                    <a:pt x="386" y="319"/>
                    <a:pt x="333" y="300"/>
                    <a:pt x="333" y="269"/>
                  </a:cubicBezTo>
                  <a:cubicBezTo>
                    <a:pt x="331" y="142"/>
                    <a:pt x="242" y="147"/>
                    <a:pt x="269" y="0"/>
                  </a:cubicBezTo>
                  <a:cubicBezTo>
                    <a:pt x="222" y="158"/>
                    <a:pt x="0" y="142"/>
                    <a:pt x="17" y="301"/>
                  </a:cubicBezTo>
                  <a:close/>
                </a:path>
              </a:pathLst>
            </a:custGeom>
            <a:solidFill>
              <a:srgbClr val="FDF2C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88" name="Freeform 265"/>
            <p:cNvSpPr/>
            <p:nvPr/>
          </p:nvSpPr>
          <p:spPr bwMode="auto">
            <a:xfrm>
              <a:off x="3692650" y="1092727"/>
              <a:ext cx="177679" cy="283292"/>
            </a:xfrm>
            <a:custGeom>
              <a:avLst/>
              <a:gdLst>
                <a:gd name="T0" fmla="*/ 131 w 276"/>
                <a:gd name="T1" fmla="*/ 129 h 441"/>
                <a:gd name="T2" fmla="*/ 145 w 276"/>
                <a:gd name="T3" fmla="*/ 330 h 441"/>
                <a:gd name="T4" fmla="*/ 152 w 276"/>
                <a:gd name="T5" fmla="*/ 223 h 441"/>
                <a:gd name="T6" fmla="*/ 206 w 276"/>
                <a:gd name="T7" fmla="*/ 441 h 441"/>
                <a:gd name="T8" fmla="*/ 188 w 276"/>
                <a:gd name="T9" fmla="*/ 329 h 441"/>
                <a:gd name="T10" fmla="*/ 187 w 276"/>
                <a:gd name="T11" fmla="*/ 167 h 441"/>
                <a:gd name="T12" fmla="*/ 276 w 276"/>
                <a:gd name="T13" fmla="*/ 77 h 441"/>
                <a:gd name="T14" fmla="*/ 0 w 276"/>
                <a:gd name="T15" fmla="*/ 89 h 441"/>
                <a:gd name="T16" fmla="*/ 131 w 276"/>
                <a:gd name="T17" fmla="*/ 129 h 4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76" h="441">
                  <a:moveTo>
                    <a:pt x="131" y="129"/>
                  </a:moveTo>
                  <a:cubicBezTo>
                    <a:pt x="100" y="214"/>
                    <a:pt x="117" y="284"/>
                    <a:pt x="145" y="330"/>
                  </a:cubicBezTo>
                  <a:cubicBezTo>
                    <a:pt x="133" y="296"/>
                    <a:pt x="139" y="251"/>
                    <a:pt x="152" y="223"/>
                  </a:cubicBezTo>
                  <a:cubicBezTo>
                    <a:pt x="135" y="320"/>
                    <a:pt x="187" y="388"/>
                    <a:pt x="206" y="441"/>
                  </a:cubicBezTo>
                  <a:cubicBezTo>
                    <a:pt x="203" y="394"/>
                    <a:pt x="195" y="377"/>
                    <a:pt x="188" y="329"/>
                  </a:cubicBezTo>
                  <a:cubicBezTo>
                    <a:pt x="182" y="284"/>
                    <a:pt x="223" y="264"/>
                    <a:pt x="187" y="167"/>
                  </a:cubicBezTo>
                  <a:cubicBezTo>
                    <a:pt x="169" y="122"/>
                    <a:pt x="214" y="81"/>
                    <a:pt x="276" y="77"/>
                  </a:cubicBezTo>
                  <a:cubicBezTo>
                    <a:pt x="196" y="0"/>
                    <a:pt x="76" y="34"/>
                    <a:pt x="0" y="89"/>
                  </a:cubicBezTo>
                  <a:cubicBezTo>
                    <a:pt x="116" y="27"/>
                    <a:pt x="146" y="88"/>
                    <a:pt x="131" y="129"/>
                  </a:cubicBezTo>
                  <a:close/>
                </a:path>
              </a:pathLst>
            </a:custGeom>
            <a:solidFill>
              <a:srgbClr val="FDF2C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89" name="Freeform 266"/>
            <p:cNvSpPr/>
            <p:nvPr/>
          </p:nvSpPr>
          <p:spPr bwMode="auto">
            <a:xfrm>
              <a:off x="3799506" y="1162307"/>
              <a:ext cx="321810" cy="269625"/>
            </a:xfrm>
            <a:custGeom>
              <a:avLst/>
              <a:gdLst>
                <a:gd name="T0" fmla="*/ 181 w 501"/>
                <a:gd name="T1" fmla="*/ 350 h 419"/>
                <a:gd name="T2" fmla="*/ 501 w 501"/>
                <a:gd name="T3" fmla="*/ 350 h 419"/>
                <a:gd name="T4" fmla="*/ 314 w 501"/>
                <a:gd name="T5" fmla="*/ 306 h 419"/>
                <a:gd name="T6" fmla="*/ 197 w 501"/>
                <a:gd name="T7" fmla="*/ 218 h 419"/>
                <a:gd name="T8" fmla="*/ 120 w 501"/>
                <a:gd name="T9" fmla="*/ 0 h 419"/>
                <a:gd name="T10" fmla="*/ 63 w 501"/>
                <a:gd name="T11" fmla="*/ 150 h 419"/>
                <a:gd name="T12" fmla="*/ 78 w 501"/>
                <a:gd name="T13" fmla="*/ 242 h 419"/>
                <a:gd name="T14" fmla="*/ 131 w 501"/>
                <a:gd name="T15" fmla="*/ 419 h 419"/>
                <a:gd name="T16" fmla="*/ 181 w 501"/>
                <a:gd name="T17" fmla="*/ 350 h 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01" h="419">
                  <a:moveTo>
                    <a:pt x="181" y="350"/>
                  </a:moveTo>
                  <a:cubicBezTo>
                    <a:pt x="286" y="391"/>
                    <a:pt x="448" y="337"/>
                    <a:pt x="501" y="350"/>
                  </a:cubicBezTo>
                  <a:cubicBezTo>
                    <a:pt x="451" y="328"/>
                    <a:pt x="367" y="322"/>
                    <a:pt x="314" y="306"/>
                  </a:cubicBezTo>
                  <a:cubicBezTo>
                    <a:pt x="236" y="281"/>
                    <a:pt x="249" y="254"/>
                    <a:pt x="197" y="218"/>
                  </a:cubicBezTo>
                  <a:cubicBezTo>
                    <a:pt x="125" y="167"/>
                    <a:pt x="64" y="91"/>
                    <a:pt x="120" y="0"/>
                  </a:cubicBezTo>
                  <a:cubicBezTo>
                    <a:pt x="56" y="29"/>
                    <a:pt x="57" y="93"/>
                    <a:pt x="63" y="150"/>
                  </a:cubicBezTo>
                  <a:cubicBezTo>
                    <a:pt x="66" y="179"/>
                    <a:pt x="61" y="208"/>
                    <a:pt x="78" y="242"/>
                  </a:cubicBezTo>
                  <a:cubicBezTo>
                    <a:pt x="104" y="294"/>
                    <a:pt x="0" y="386"/>
                    <a:pt x="131" y="419"/>
                  </a:cubicBezTo>
                  <a:cubicBezTo>
                    <a:pt x="75" y="403"/>
                    <a:pt x="103" y="321"/>
                    <a:pt x="181" y="350"/>
                  </a:cubicBezTo>
                  <a:close/>
                </a:path>
              </a:pathLst>
            </a:custGeom>
            <a:solidFill>
              <a:srgbClr val="FDF2C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90" name="Freeform 267"/>
            <p:cNvSpPr/>
            <p:nvPr/>
          </p:nvSpPr>
          <p:spPr bwMode="auto">
            <a:xfrm>
              <a:off x="4121316" y="1387202"/>
              <a:ext cx="8698" cy="4970"/>
            </a:xfrm>
            <a:custGeom>
              <a:avLst/>
              <a:gdLst>
                <a:gd name="T0" fmla="*/ 0 w 13"/>
                <a:gd name="T1" fmla="*/ 0 h 7"/>
                <a:gd name="T2" fmla="*/ 13 w 13"/>
                <a:gd name="T3" fmla="*/ 7 h 7"/>
                <a:gd name="T4" fmla="*/ 0 w 13"/>
                <a:gd name="T5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3" h="7">
                  <a:moveTo>
                    <a:pt x="0" y="0"/>
                  </a:moveTo>
                  <a:cubicBezTo>
                    <a:pt x="5" y="2"/>
                    <a:pt x="9" y="4"/>
                    <a:pt x="13" y="7"/>
                  </a:cubicBezTo>
                  <a:cubicBezTo>
                    <a:pt x="10" y="4"/>
                    <a:pt x="6" y="2"/>
                    <a:pt x="0" y="0"/>
                  </a:cubicBezTo>
                  <a:close/>
                </a:path>
              </a:pathLst>
            </a:custGeom>
            <a:solidFill>
              <a:srgbClr val="FDF2C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91" name="Freeform 268"/>
            <p:cNvSpPr/>
            <p:nvPr/>
          </p:nvSpPr>
          <p:spPr bwMode="auto">
            <a:xfrm>
              <a:off x="4257992" y="1277861"/>
              <a:ext cx="96916" cy="325538"/>
            </a:xfrm>
            <a:custGeom>
              <a:avLst/>
              <a:gdLst>
                <a:gd name="T0" fmla="*/ 105 w 150"/>
                <a:gd name="T1" fmla="*/ 117 h 505"/>
                <a:gd name="T2" fmla="*/ 131 w 150"/>
                <a:gd name="T3" fmla="*/ 0 h 505"/>
                <a:gd name="T4" fmla="*/ 9 w 150"/>
                <a:gd name="T5" fmla="*/ 157 h 505"/>
                <a:gd name="T6" fmla="*/ 65 w 150"/>
                <a:gd name="T7" fmla="*/ 505 h 505"/>
                <a:gd name="T8" fmla="*/ 105 w 150"/>
                <a:gd name="T9" fmla="*/ 117 h 5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0" h="505">
                  <a:moveTo>
                    <a:pt x="105" y="117"/>
                  </a:moveTo>
                  <a:cubicBezTo>
                    <a:pt x="150" y="50"/>
                    <a:pt x="86" y="43"/>
                    <a:pt x="131" y="0"/>
                  </a:cubicBezTo>
                  <a:cubicBezTo>
                    <a:pt x="54" y="12"/>
                    <a:pt x="18" y="68"/>
                    <a:pt x="9" y="157"/>
                  </a:cubicBezTo>
                  <a:cubicBezTo>
                    <a:pt x="0" y="245"/>
                    <a:pt x="18" y="366"/>
                    <a:pt x="65" y="505"/>
                  </a:cubicBezTo>
                  <a:cubicBezTo>
                    <a:pt x="21" y="249"/>
                    <a:pt x="72" y="170"/>
                    <a:pt x="105" y="117"/>
                  </a:cubicBezTo>
                  <a:close/>
                </a:path>
              </a:pathLst>
            </a:custGeom>
            <a:solidFill>
              <a:srgbClr val="FDF2C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92" name="Freeform 269"/>
            <p:cNvSpPr/>
            <p:nvPr/>
          </p:nvSpPr>
          <p:spPr bwMode="auto">
            <a:xfrm>
              <a:off x="4116346" y="1184672"/>
              <a:ext cx="202529" cy="291990"/>
            </a:xfrm>
            <a:custGeom>
              <a:avLst/>
              <a:gdLst>
                <a:gd name="T0" fmla="*/ 171 w 314"/>
                <a:gd name="T1" fmla="*/ 267 h 453"/>
                <a:gd name="T2" fmla="*/ 204 w 314"/>
                <a:gd name="T3" fmla="*/ 185 h 453"/>
                <a:gd name="T4" fmla="*/ 262 w 314"/>
                <a:gd name="T5" fmla="*/ 0 h 453"/>
                <a:gd name="T6" fmla="*/ 223 w 314"/>
                <a:gd name="T7" fmla="*/ 118 h 453"/>
                <a:gd name="T8" fmla="*/ 242 w 314"/>
                <a:gd name="T9" fmla="*/ 53 h 453"/>
                <a:gd name="T10" fmla="*/ 178 w 314"/>
                <a:gd name="T11" fmla="*/ 139 h 453"/>
                <a:gd name="T12" fmla="*/ 126 w 314"/>
                <a:gd name="T13" fmla="*/ 254 h 453"/>
                <a:gd name="T14" fmla="*/ 0 w 314"/>
                <a:gd name="T15" fmla="*/ 453 h 453"/>
                <a:gd name="T16" fmla="*/ 171 w 314"/>
                <a:gd name="T17" fmla="*/ 267 h 4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14" h="453">
                  <a:moveTo>
                    <a:pt x="171" y="267"/>
                  </a:moveTo>
                  <a:cubicBezTo>
                    <a:pt x="176" y="237"/>
                    <a:pt x="170" y="208"/>
                    <a:pt x="204" y="185"/>
                  </a:cubicBezTo>
                  <a:cubicBezTo>
                    <a:pt x="291" y="128"/>
                    <a:pt x="314" y="55"/>
                    <a:pt x="262" y="0"/>
                  </a:cubicBezTo>
                  <a:cubicBezTo>
                    <a:pt x="269" y="31"/>
                    <a:pt x="251" y="84"/>
                    <a:pt x="223" y="118"/>
                  </a:cubicBezTo>
                  <a:cubicBezTo>
                    <a:pt x="227" y="87"/>
                    <a:pt x="233" y="69"/>
                    <a:pt x="242" y="53"/>
                  </a:cubicBezTo>
                  <a:cubicBezTo>
                    <a:pt x="211" y="79"/>
                    <a:pt x="206" y="113"/>
                    <a:pt x="178" y="139"/>
                  </a:cubicBezTo>
                  <a:cubicBezTo>
                    <a:pt x="138" y="176"/>
                    <a:pt x="125" y="206"/>
                    <a:pt x="126" y="254"/>
                  </a:cubicBezTo>
                  <a:cubicBezTo>
                    <a:pt x="127" y="297"/>
                    <a:pt x="109" y="421"/>
                    <a:pt x="0" y="453"/>
                  </a:cubicBezTo>
                  <a:cubicBezTo>
                    <a:pt x="111" y="442"/>
                    <a:pt x="162" y="318"/>
                    <a:pt x="171" y="267"/>
                  </a:cubicBezTo>
                  <a:close/>
                </a:path>
              </a:pathLst>
            </a:custGeom>
            <a:solidFill>
              <a:srgbClr val="FDF2C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93" name="Freeform 270"/>
            <p:cNvSpPr/>
            <p:nvPr/>
          </p:nvSpPr>
          <p:spPr bwMode="auto">
            <a:xfrm>
              <a:off x="4311420" y="1142427"/>
              <a:ext cx="186376" cy="382693"/>
            </a:xfrm>
            <a:custGeom>
              <a:avLst/>
              <a:gdLst>
                <a:gd name="T0" fmla="*/ 54 w 291"/>
                <a:gd name="T1" fmla="*/ 594 h 594"/>
                <a:gd name="T2" fmla="*/ 212 w 291"/>
                <a:gd name="T3" fmla="*/ 302 h 594"/>
                <a:gd name="T4" fmla="*/ 291 w 291"/>
                <a:gd name="T5" fmla="*/ 288 h 594"/>
                <a:gd name="T6" fmla="*/ 251 w 291"/>
                <a:gd name="T7" fmla="*/ 223 h 594"/>
                <a:gd name="T8" fmla="*/ 222 w 291"/>
                <a:gd name="T9" fmla="*/ 157 h 594"/>
                <a:gd name="T10" fmla="*/ 67 w 291"/>
                <a:gd name="T11" fmla="*/ 0 h 594"/>
                <a:gd name="T12" fmla="*/ 63 w 291"/>
                <a:gd name="T13" fmla="*/ 85 h 594"/>
                <a:gd name="T14" fmla="*/ 21 w 291"/>
                <a:gd name="T15" fmla="*/ 74 h 594"/>
                <a:gd name="T16" fmla="*/ 131 w 291"/>
                <a:gd name="T17" fmla="*/ 230 h 594"/>
                <a:gd name="T18" fmla="*/ 54 w 291"/>
                <a:gd name="T19" fmla="*/ 594 h 5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91" h="594">
                  <a:moveTo>
                    <a:pt x="54" y="594"/>
                  </a:moveTo>
                  <a:cubicBezTo>
                    <a:pt x="33" y="485"/>
                    <a:pt x="184" y="314"/>
                    <a:pt x="212" y="302"/>
                  </a:cubicBezTo>
                  <a:cubicBezTo>
                    <a:pt x="240" y="289"/>
                    <a:pt x="268" y="286"/>
                    <a:pt x="291" y="288"/>
                  </a:cubicBezTo>
                  <a:cubicBezTo>
                    <a:pt x="251" y="268"/>
                    <a:pt x="268" y="240"/>
                    <a:pt x="251" y="223"/>
                  </a:cubicBezTo>
                  <a:cubicBezTo>
                    <a:pt x="234" y="207"/>
                    <a:pt x="231" y="185"/>
                    <a:pt x="222" y="157"/>
                  </a:cubicBezTo>
                  <a:cubicBezTo>
                    <a:pt x="196" y="73"/>
                    <a:pt x="86" y="64"/>
                    <a:pt x="67" y="0"/>
                  </a:cubicBezTo>
                  <a:cubicBezTo>
                    <a:pt x="48" y="46"/>
                    <a:pt x="55" y="67"/>
                    <a:pt x="63" y="85"/>
                  </a:cubicBezTo>
                  <a:cubicBezTo>
                    <a:pt x="44" y="72"/>
                    <a:pt x="34" y="71"/>
                    <a:pt x="21" y="74"/>
                  </a:cubicBezTo>
                  <a:cubicBezTo>
                    <a:pt x="51" y="93"/>
                    <a:pt x="113" y="187"/>
                    <a:pt x="131" y="230"/>
                  </a:cubicBezTo>
                  <a:cubicBezTo>
                    <a:pt x="178" y="339"/>
                    <a:pt x="0" y="441"/>
                    <a:pt x="54" y="594"/>
                  </a:cubicBezTo>
                  <a:close/>
                </a:path>
              </a:pathLst>
            </a:custGeom>
            <a:solidFill>
              <a:srgbClr val="FDF2C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94" name="Freeform 271"/>
            <p:cNvSpPr/>
            <p:nvPr/>
          </p:nvSpPr>
          <p:spPr bwMode="auto">
            <a:xfrm>
              <a:off x="3941152" y="911320"/>
              <a:ext cx="282050" cy="224895"/>
            </a:xfrm>
            <a:custGeom>
              <a:avLst/>
              <a:gdLst>
                <a:gd name="T0" fmla="*/ 412 w 438"/>
                <a:gd name="T1" fmla="*/ 348 h 348"/>
                <a:gd name="T2" fmla="*/ 371 w 438"/>
                <a:gd name="T3" fmla="*/ 159 h 348"/>
                <a:gd name="T4" fmla="*/ 0 w 438"/>
                <a:gd name="T5" fmla="*/ 0 h 348"/>
                <a:gd name="T6" fmla="*/ 128 w 438"/>
                <a:gd name="T7" fmla="*/ 111 h 348"/>
                <a:gd name="T8" fmla="*/ 412 w 438"/>
                <a:gd name="T9" fmla="*/ 348 h 3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38" h="348">
                  <a:moveTo>
                    <a:pt x="412" y="348"/>
                  </a:moveTo>
                  <a:cubicBezTo>
                    <a:pt x="403" y="302"/>
                    <a:pt x="438" y="242"/>
                    <a:pt x="371" y="159"/>
                  </a:cubicBezTo>
                  <a:cubicBezTo>
                    <a:pt x="247" y="10"/>
                    <a:pt x="60" y="130"/>
                    <a:pt x="0" y="0"/>
                  </a:cubicBezTo>
                  <a:cubicBezTo>
                    <a:pt x="20" y="56"/>
                    <a:pt x="58" y="97"/>
                    <a:pt x="128" y="111"/>
                  </a:cubicBezTo>
                  <a:cubicBezTo>
                    <a:pt x="222" y="128"/>
                    <a:pt x="385" y="178"/>
                    <a:pt x="412" y="348"/>
                  </a:cubicBezTo>
                  <a:close/>
                </a:path>
              </a:pathLst>
            </a:custGeom>
            <a:solidFill>
              <a:srgbClr val="FDF2C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95" name="Freeform 272"/>
            <p:cNvSpPr/>
            <p:nvPr/>
          </p:nvSpPr>
          <p:spPr bwMode="auto">
            <a:xfrm>
              <a:off x="3897664" y="965991"/>
              <a:ext cx="109341" cy="277080"/>
            </a:xfrm>
            <a:custGeom>
              <a:avLst/>
              <a:gdLst>
                <a:gd name="T0" fmla="*/ 122 w 171"/>
                <a:gd name="T1" fmla="*/ 205 h 430"/>
                <a:gd name="T2" fmla="*/ 102 w 171"/>
                <a:gd name="T3" fmla="*/ 0 h 430"/>
                <a:gd name="T4" fmla="*/ 58 w 171"/>
                <a:gd name="T5" fmla="*/ 198 h 430"/>
                <a:gd name="T6" fmla="*/ 70 w 171"/>
                <a:gd name="T7" fmla="*/ 430 h 430"/>
                <a:gd name="T8" fmla="*/ 122 w 171"/>
                <a:gd name="T9" fmla="*/ 205 h 4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1" h="430">
                  <a:moveTo>
                    <a:pt x="122" y="205"/>
                  </a:moveTo>
                  <a:cubicBezTo>
                    <a:pt x="171" y="108"/>
                    <a:pt x="150" y="45"/>
                    <a:pt x="102" y="0"/>
                  </a:cubicBezTo>
                  <a:cubicBezTo>
                    <a:pt x="154" y="61"/>
                    <a:pt x="97" y="120"/>
                    <a:pt x="58" y="198"/>
                  </a:cubicBezTo>
                  <a:cubicBezTo>
                    <a:pt x="5" y="303"/>
                    <a:pt x="0" y="373"/>
                    <a:pt x="70" y="430"/>
                  </a:cubicBezTo>
                  <a:cubicBezTo>
                    <a:pt x="25" y="353"/>
                    <a:pt x="72" y="303"/>
                    <a:pt x="122" y="205"/>
                  </a:cubicBezTo>
                  <a:close/>
                </a:path>
              </a:pathLst>
            </a:custGeom>
            <a:solidFill>
              <a:srgbClr val="FDF2C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96" name="Freeform 273"/>
            <p:cNvSpPr/>
            <p:nvPr/>
          </p:nvSpPr>
          <p:spPr bwMode="auto">
            <a:xfrm>
              <a:off x="4061675" y="859135"/>
              <a:ext cx="253472" cy="207500"/>
            </a:xfrm>
            <a:custGeom>
              <a:avLst/>
              <a:gdLst>
                <a:gd name="T0" fmla="*/ 341 w 394"/>
                <a:gd name="T1" fmla="*/ 322 h 322"/>
                <a:gd name="T2" fmla="*/ 394 w 394"/>
                <a:gd name="T3" fmla="*/ 204 h 322"/>
                <a:gd name="T4" fmla="*/ 0 w 394"/>
                <a:gd name="T5" fmla="*/ 71 h 322"/>
                <a:gd name="T6" fmla="*/ 161 w 394"/>
                <a:gd name="T7" fmla="*/ 135 h 322"/>
                <a:gd name="T8" fmla="*/ 341 w 394"/>
                <a:gd name="T9" fmla="*/ 322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4" h="322">
                  <a:moveTo>
                    <a:pt x="341" y="322"/>
                  </a:moveTo>
                  <a:cubicBezTo>
                    <a:pt x="339" y="262"/>
                    <a:pt x="362" y="231"/>
                    <a:pt x="394" y="204"/>
                  </a:cubicBezTo>
                  <a:cubicBezTo>
                    <a:pt x="242" y="0"/>
                    <a:pt x="100" y="177"/>
                    <a:pt x="0" y="71"/>
                  </a:cubicBezTo>
                  <a:cubicBezTo>
                    <a:pt x="31" y="133"/>
                    <a:pt x="93" y="123"/>
                    <a:pt x="161" y="135"/>
                  </a:cubicBezTo>
                  <a:cubicBezTo>
                    <a:pt x="229" y="145"/>
                    <a:pt x="305" y="181"/>
                    <a:pt x="341" y="322"/>
                  </a:cubicBezTo>
                  <a:close/>
                </a:path>
              </a:pathLst>
            </a:custGeom>
            <a:solidFill>
              <a:srgbClr val="FDF2C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97" name="Freeform 274"/>
            <p:cNvSpPr/>
            <p:nvPr/>
          </p:nvSpPr>
          <p:spPr bwMode="auto">
            <a:xfrm>
              <a:off x="4130014" y="954808"/>
              <a:ext cx="181406" cy="279565"/>
            </a:xfrm>
            <a:custGeom>
              <a:avLst/>
              <a:gdLst>
                <a:gd name="T0" fmla="*/ 282 w 282"/>
                <a:gd name="T1" fmla="*/ 286 h 434"/>
                <a:gd name="T2" fmla="*/ 187 w 282"/>
                <a:gd name="T3" fmla="*/ 139 h 434"/>
                <a:gd name="T4" fmla="*/ 0 w 282"/>
                <a:gd name="T5" fmla="*/ 0 h 434"/>
                <a:gd name="T6" fmla="*/ 227 w 282"/>
                <a:gd name="T7" fmla="*/ 283 h 434"/>
                <a:gd name="T8" fmla="*/ 176 w 282"/>
                <a:gd name="T9" fmla="*/ 360 h 434"/>
                <a:gd name="T10" fmla="*/ 190 w 282"/>
                <a:gd name="T11" fmla="*/ 292 h 434"/>
                <a:gd name="T12" fmla="*/ 173 w 282"/>
                <a:gd name="T13" fmla="*/ 434 h 434"/>
                <a:gd name="T14" fmla="*/ 282 w 282"/>
                <a:gd name="T15" fmla="*/ 286 h 4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82" h="434">
                  <a:moveTo>
                    <a:pt x="282" y="286"/>
                  </a:moveTo>
                  <a:cubicBezTo>
                    <a:pt x="205" y="239"/>
                    <a:pt x="204" y="189"/>
                    <a:pt x="187" y="139"/>
                  </a:cubicBezTo>
                  <a:cubicBezTo>
                    <a:pt x="171" y="89"/>
                    <a:pt x="138" y="37"/>
                    <a:pt x="0" y="0"/>
                  </a:cubicBezTo>
                  <a:cubicBezTo>
                    <a:pt x="216" y="102"/>
                    <a:pt x="82" y="183"/>
                    <a:pt x="227" y="283"/>
                  </a:cubicBezTo>
                  <a:cubicBezTo>
                    <a:pt x="213" y="295"/>
                    <a:pt x="179" y="321"/>
                    <a:pt x="176" y="360"/>
                  </a:cubicBezTo>
                  <a:cubicBezTo>
                    <a:pt x="173" y="336"/>
                    <a:pt x="174" y="316"/>
                    <a:pt x="190" y="292"/>
                  </a:cubicBezTo>
                  <a:cubicBezTo>
                    <a:pt x="152" y="323"/>
                    <a:pt x="130" y="352"/>
                    <a:pt x="173" y="434"/>
                  </a:cubicBezTo>
                  <a:cubicBezTo>
                    <a:pt x="178" y="389"/>
                    <a:pt x="222" y="302"/>
                    <a:pt x="282" y="286"/>
                  </a:cubicBezTo>
                  <a:close/>
                </a:path>
              </a:pathLst>
            </a:custGeom>
            <a:solidFill>
              <a:srgbClr val="FDF2C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98" name="Freeform 275"/>
            <p:cNvSpPr/>
            <p:nvPr/>
          </p:nvSpPr>
          <p:spPr bwMode="auto">
            <a:xfrm>
              <a:off x="4127529" y="1212008"/>
              <a:ext cx="90704" cy="201287"/>
            </a:xfrm>
            <a:custGeom>
              <a:avLst/>
              <a:gdLst>
                <a:gd name="T0" fmla="*/ 133 w 142"/>
                <a:gd name="T1" fmla="*/ 0 h 312"/>
                <a:gd name="T2" fmla="*/ 0 w 142"/>
                <a:gd name="T3" fmla="*/ 225 h 312"/>
                <a:gd name="T4" fmla="*/ 40 w 142"/>
                <a:gd name="T5" fmla="*/ 312 h 312"/>
                <a:gd name="T6" fmla="*/ 133 w 142"/>
                <a:gd name="T7" fmla="*/ 0 h 3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2" h="312">
                  <a:moveTo>
                    <a:pt x="133" y="0"/>
                  </a:moveTo>
                  <a:cubicBezTo>
                    <a:pt x="27" y="120"/>
                    <a:pt x="76" y="176"/>
                    <a:pt x="0" y="225"/>
                  </a:cubicBezTo>
                  <a:cubicBezTo>
                    <a:pt x="28" y="245"/>
                    <a:pt x="99" y="187"/>
                    <a:pt x="40" y="312"/>
                  </a:cubicBezTo>
                  <a:cubicBezTo>
                    <a:pt x="142" y="203"/>
                    <a:pt x="33" y="165"/>
                    <a:pt x="133" y="0"/>
                  </a:cubicBezTo>
                  <a:close/>
                </a:path>
              </a:pathLst>
            </a:custGeom>
            <a:solidFill>
              <a:srgbClr val="FDF2C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99" name="Freeform 276"/>
            <p:cNvSpPr/>
            <p:nvPr/>
          </p:nvSpPr>
          <p:spPr bwMode="auto">
            <a:xfrm>
              <a:off x="4079070" y="1040541"/>
              <a:ext cx="132949" cy="310627"/>
            </a:xfrm>
            <a:custGeom>
              <a:avLst/>
              <a:gdLst>
                <a:gd name="T0" fmla="*/ 0 w 207"/>
                <a:gd name="T1" fmla="*/ 483 h 483"/>
                <a:gd name="T2" fmla="*/ 158 w 207"/>
                <a:gd name="T3" fmla="*/ 265 h 483"/>
                <a:gd name="T4" fmla="*/ 207 w 207"/>
                <a:gd name="T5" fmla="*/ 193 h 483"/>
                <a:gd name="T6" fmla="*/ 30 w 207"/>
                <a:gd name="T7" fmla="*/ 41 h 483"/>
                <a:gd name="T8" fmla="*/ 99 w 207"/>
                <a:gd name="T9" fmla="*/ 238 h 483"/>
                <a:gd name="T10" fmla="*/ 0 w 207"/>
                <a:gd name="T11" fmla="*/ 483 h 4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07" h="483">
                  <a:moveTo>
                    <a:pt x="0" y="483"/>
                  </a:moveTo>
                  <a:cubicBezTo>
                    <a:pt x="119" y="466"/>
                    <a:pt x="158" y="288"/>
                    <a:pt x="158" y="265"/>
                  </a:cubicBezTo>
                  <a:cubicBezTo>
                    <a:pt x="157" y="243"/>
                    <a:pt x="173" y="216"/>
                    <a:pt x="207" y="193"/>
                  </a:cubicBezTo>
                  <a:cubicBezTo>
                    <a:pt x="113" y="188"/>
                    <a:pt x="154" y="0"/>
                    <a:pt x="30" y="41"/>
                  </a:cubicBezTo>
                  <a:cubicBezTo>
                    <a:pt x="137" y="120"/>
                    <a:pt x="83" y="205"/>
                    <a:pt x="99" y="238"/>
                  </a:cubicBezTo>
                  <a:cubicBezTo>
                    <a:pt x="114" y="272"/>
                    <a:pt x="120" y="424"/>
                    <a:pt x="0" y="483"/>
                  </a:cubicBezTo>
                  <a:close/>
                </a:path>
              </a:pathLst>
            </a:custGeom>
            <a:solidFill>
              <a:srgbClr val="FDF2C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00" name="Freeform 277"/>
            <p:cNvSpPr/>
            <p:nvPr/>
          </p:nvSpPr>
          <p:spPr bwMode="auto">
            <a:xfrm>
              <a:off x="3954819" y="1087757"/>
              <a:ext cx="185134" cy="254715"/>
            </a:xfrm>
            <a:custGeom>
              <a:avLst/>
              <a:gdLst>
                <a:gd name="T0" fmla="*/ 22 w 288"/>
                <a:gd name="T1" fmla="*/ 137 h 394"/>
                <a:gd name="T2" fmla="*/ 98 w 288"/>
                <a:gd name="T3" fmla="*/ 270 h 394"/>
                <a:gd name="T4" fmla="*/ 197 w 288"/>
                <a:gd name="T5" fmla="*/ 394 h 394"/>
                <a:gd name="T6" fmla="*/ 208 w 288"/>
                <a:gd name="T7" fmla="*/ 266 h 394"/>
                <a:gd name="T8" fmla="*/ 266 w 288"/>
                <a:gd name="T9" fmla="*/ 126 h 394"/>
                <a:gd name="T10" fmla="*/ 180 w 288"/>
                <a:gd name="T11" fmla="*/ 201 h 394"/>
                <a:gd name="T12" fmla="*/ 99 w 288"/>
                <a:gd name="T13" fmla="*/ 119 h 394"/>
                <a:gd name="T14" fmla="*/ 75 w 288"/>
                <a:gd name="T15" fmla="*/ 0 h 394"/>
                <a:gd name="T16" fmla="*/ 22 w 288"/>
                <a:gd name="T17" fmla="*/ 137 h 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88" h="394">
                  <a:moveTo>
                    <a:pt x="22" y="137"/>
                  </a:moveTo>
                  <a:cubicBezTo>
                    <a:pt x="43" y="184"/>
                    <a:pt x="86" y="227"/>
                    <a:pt x="98" y="270"/>
                  </a:cubicBezTo>
                  <a:cubicBezTo>
                    <a:pt x="111" y="324"/>
                    <a:pt x="162" y="376"/>
                    <a:pt x="197" y="394"/>
                  </a:cubicBezTo>
                  <a:cubicBezTo>
                    <a:pt x="178" y="354"/>
                    <a:pt x="185" y="288"/>
                    <a:pt x="208" y="266"/>
                  </a:cubicBezTo>
                  <a:cubicBezTo>
                    <a:pt x="232" y="245"/>
                    <a:pt x="288" y="186"/>
                    <a:pt x="266" y="126"/>
                  </a:cubicBezTo>
                  <a:cubicBezTo>
                    <a:pt x="252" y="178"/>
                    <a:pt x="215" y="224"/>
                    <a:pt x="180" y="201"/>
                  </a:cubicBezTo>
                  <a:cubicBezTo>
                    <a:pt x="146" y="179"/>
                    <a:pt x="100" y="158"/>
                    <a:pt x="99" y="119"/>
                  </a:cubicBezTo>
                  <a:cubicBezTo>
                    <a:pt x="98" y="80"/>
                    <a:pt x="111" y="47"/>
                    <a:pt x="75" y="0"/>
                  </a:cubicBezTo>
                  <a:cubicBezTo>
                    <a:pt x="83" y="70"/>
                    <a:pt x="0" y="90"/>
                    <a:pt x="22" y="137"/>
                  </a:cubicBezTo>
                  <a:close/>
                </a:path>
              </a:pathLst>
            </a:custGeom>
            <a:solidFill>
              <a:srgbClr val="FDF2C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01" name="Freeform 278"/>
            <p:cNvSpPr/>
            <p:nvPr/>
          </p:nvSpPr>
          <p:spPr bwMode="auto">
            <a:xfrm>
              <a:off x="4020673" y="1014449"/>
              <a:ext cx="98159" cy="172709"/>
            </a:xfrm>
            <a:custGeom>
              <a:avLst/>
              <a:gdLst>
                <a:gd name="T0" fmla="*/ 23 w 153"/>
                <a:gd name="T1" fmla="*/ 188 h 268"/>
                <a:gd name="T2" fmla="*/ 83 w 153"/>
                <a:gd name="T3" fmla="*/ 267 h 268"/>
                <a:gd name="T4" fmla="*/ 147 w 153"/>
                <a:gd name="T5" fmla="*/ 186 h 268"/>
                <a:gd name="T6" fmla="*/ 59 w 153"/>
                <a:gd name="T7" fmla="*/ 0 h 268"/>
                <a:gd name="T8" fmla="*/ 110 w 153"/>
                <a:gd name="T9" fmla="*/ 171 h 268"/>
                <a:gd name="T10" fmla="*/ 54 w 153"/>
                <a:gd name="T11" fmla="*/ 230 h 268"/>
                <a:gd name="T12" fmla="*/ 23 w 153"/>
                <a:gd name="T13" fmla="*/ 188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3" h="268">
                  <a:moveTo>
                    <a:pt x="23" y="188"/>
                  </a:moveTo>
                  <a:cubicBezTo>
                    <a:pt x="0" y="219"/>
                    <a:pt x="16" y="268"/>
                    <a:pt x="83" y="267"/>
                  </a:cubicBezTo>
                  <a:cubicBezTo>
                    <a:pt x="127" y="267"/>
                    <a:pt x="153" y="220"/>
                    <a:pt x="147" y="186"/>
                  </a:cubicBezTo>
                  <a:cubicBezTo>
                    <a:pt x="131" y="107"/>
                    <a:pt x="30" y="82"/>
                    <a:pt x="59" y="0"/>
                  </a:cubicBezTo>
                  <a:cubicBezTo>
                    <a:pt x="21" y="82"/>
                    <a:pt x="86" y="131"/>
                    <a:pt x="110" y="171"/>
                  </a:cubicBezTo>
                  <a:cubicBezTo>
                    <a:pt x="137" y="212"/>
                    <a:pt x="85" y="253"/>
                    <a:pt x="54" y="230"/>
                  </a:cubicBezTo>
                  <a:cubicBezTo>
                    <a:pt x="125" y="199"/>
                    <a:pt x="57" y="139"/>
                    <a:pt x="23" y="188"/>
                  </a:cubicBezTo>
                  <a:close/>
                </a:path>
              </a:pathLst>
            </a:custGeom>
            <a:solidFill>
              <a:srgbClr val="FDF2C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02" name="Freeform 279"/>
            <p:cNvSpPr/>
            <p:nvPr/>
          </p:nvSpPr>
          <p:spPr bwMode="auto">
            <a:xfrm>
              <a:off x="3985882" y="992084"/>
              <a:ext cx="83249" cy="113069"/>
            </a:xfrm>
            <a:custGeom>
              <a:avLst/>
              <a:gdLst>
                <a:gd name="T0" fmla="*/ 110 w 130"/>
                <a:gd name="T1" fmla="*/ 176 h 176"/>
                <a:gd name="T2" fmla="*/ 28 w 130"/>
                <a:gd name="T3" fmla="*/ 0 h 176"/>
                <a:gd name="T4" fmla="*/ 110 w 130"/>
                <a:gd name="T5" fmla="*/ 176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30" h="176">
                  <a:moveTo>
                    <a:pt x="110" y="176"/>
                  </a:moveTo>
                  <a:cubicBezTo>
                    <a:pt x="31" y="96"/>
                    <a:pt x="130" y="32"/>
                    <a:pt x="28" y="0"/>
                  </a:cubicBezTo>
                  <a:cubicBezTo>
                    <a:pt x="95" y="67"/>
                    <a:pt x="0" y="125"/>
                    <a:pt x="110" y="176"/>
                  </a:cubicBezTo>
                  <a:close/>
                </a:path>
              </a:pathLst>
            </a:custGeom>
            <a:solidFill>
              <a:srgbClr val="FDF2C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03" name="Freeform 280"/>
            <p:cNvSpPr/>
            <p:nvPr/>
          </p:nvSpPr>
          <p:spPr bwMode="auto">
            <a:xfrm>
              <a:off x="3159613" y="2018397"/>
              <a:ext cx="474639" cy="424938"/>
            </a:xfrm>
            <a:custGeom>
              <a:avLst/>
              <a:gdLst>
                <a:gd name="T0" fmla="*/ 476 w 740"/>
                <a:gd name="T1" fmla="*/ 446 h 659"/>
                <a:gd name="T2" fmla="*/ 328 w 740"/>
                <a:gd name="T3" fmla="*/ 200 h 659"/>
                <a:gd name="T4" fmla="*/ 354 w 740"/>
                <a:gd name="T5" fmla="*/ 347 h 659"/>
                <a:gd name="T6" fmla="*/ 403 w 740"/>
                <a:gd name="T7" fmla="*/ 578 h 659"/>
                <a:gd name="T8" fmla="*/ 254 w 740"/>
                <a:gd name="T9" fmla="*/ 303 h 659"/>
                <a:gd name="T10" fmla="*/ 278 w 740"/>
                <a:gd name="T11" fmla="*/ 540 h 659"/>
                <a:gd name="T12" fmla="*/ 46 w 740"/>
                <a:gd name="T13" fmla="*/ 66 h 659"/>
                <a:gd name="T14" fmla="*/ 222 w 740"/>
                <a:gd name="T15" fmla="*/ 88 h 659"/>
                <a:gd name="T16" fmla="*/ 369 w 740"/>
                <a:gd name="T17" fmla="*/ 0 h 659"/>
                <a:gd name="T18" fmla="*/ 597 w 740"/>
                <a:gd name="T19" fmla="*/ 238 h 659"/>
                <a:gd name="T20" fmla="*/ 580 w 740"/>
                <a:gd name="T21" fmla="*/ 302 h 659"/>
                <a:gd name="T22" fmla="*/ 604 w 740"/>
                <a:gd name="T23" fmla="*/ 197 h 659"/>
                <a:gd name="T24" fmla="*/ 662 w 740"/>
                <a:gd name="T25" fmla="*/ 312 h 659"/>
                <a:gd name="T26" fmla="*/ 564 w 740"/>
                <a:gd name="T27" fmla="*/ 659 h 659"/>
                <a:gd name="T28" fmla="*/ 476 w 740"/>
                <a:gd name="T29" fmla="*/ 446 h 6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40" h="659">
                  <a:moveTo>
                    <a:pt x="476" y="446"/>
                  </a:moveTo>
                  <a:cubicBezTo>
                    <a:pt x="405" y="404"/>
                    <a:pt x="426" y="285"/>
                    <a:pt x="328" y="200"/>
                  </a:cubicBezTo>
                  <a:cubicBezTo>
                    <a:pt x="357" y="269"/>
                    <a:pt x="355" y="279"/>
                    <a:pt x="354" y="347"/>
                  </a:cubicBezTo>
                  <a:cubicBezTo>
                    <a:pt x="353" y="430"/>
                    <a:pt x="411" y="491"/>
                    <a:pt x="403" y="578"/>
                  </a:cubicBezTo>
                  <a:cubicBezTo>
                    <a:pt x="405" y="501"/>
                    <a:pt x="303" y="418"/>
                    <a:pt x="254" y="303"/>
                  </a:cubicBezTo>
                  <a:cubicBezTo>
                    <a:pt x="209" y="369"/>
                    <a:pt x="208" y="440"/>
                    <a:pt x="278" y="540"/>
                  </a:cubicBezTo>
                  <a:cubicBezTo>
                    <a:pt x="41" y="434"/>
                    <a:pt x="0" y="199"/>
                    <a:pt x="46" y="66"/>
                  </a:cubicBezTo>
                  <a:cubicBezTo>
                    <a:pt x="60" y="200"/>
                    <a:pt x="146" y="128"/>
                    <a:pt x="222" y="88"/>
                  </a:cubicBezTo>
                  <a:cubicBezTo>
                    <a:pt x="288" y="54"/>
                    <a:pt x="324" y="76"/>
                    <a:pt x="369" y="0"/>
                  </a:cubicBezTo>
                  <a:cubicBezTo>
                    <a:pt x="365" y="73"/>
                    <a:pt x="503" y="152"/>
                    <a:pt x="597" y="238"/>
                  </a:cubicBezTo>
                  <a:cubicBezTo>
                    <a:pt x="604" y="255"/>
                    <a:pt x="599" y="278"/>
                    <a:pt x="580" y="302"/>
                  </a:cubicBezTo>
                  <a:cubicBezTo>
                    <a:pt x="591" y="293"/>
                    <a:pt x="632" y="266"/>
                    <a:pt x="604" y="197"/>
                  </a:cubicBezTo>
                  <a:cubicBezTo>
                    <a:pt x="630" y="232"/>
                    <a:pt x="618" y="248"/>
                    <a:pt x="662" y="312"/>
                  </a:cubicBezTo>
                  <a:cubicBezTo>
                    <a:pt x="740" y="423"/>
                    <a:pt x="667" y="598"/>
                    <a:pt x="564" y="659"/>
                  </a:cubicBezTo>
                  <a:cubicBezTo>
                    <a:pt x="605" y="529"/>
                    <a:pt x="547" y="488"/>
                    <a:pt x="476" y="446"/>
                  </a:cubicBezTo>
                  <a:close/>
                </a:path>
              </a:pathLst>
            </a:custGeom>
            <a:solidFill>
              <a:srgbClr val="FDF2C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04" name="Freeform 281"/>
            <p:cNvSpPr/>
            <p:nvPr/>
          </p:nvSpPr>
          <p:spPr bwMode="auto">
            <a:xfrm>
              <a:off x="3890209" y="2859576"/>
              <a:ext cx="8698" cy="7455"/>
            </a:xfrm>
            <a:custGeom>
              <a:avLst/>
              <a:gdLst>
                <a:gd name="T0" fmla="*/ 0 w 14"/>
                <a:gd name="T1" fmla="*/ 0 h 11"/>
                <a:gd name="T2" fmla="*/ 14 w 14"/>
                <a:gd name="T3" fmla="*/ 11 h 11"/>
                <a:gd name="T4" fmla="*/ 0 w 14"/>
                <a:gd name="T5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" h="11">
                  <a:moveTo>
                    <a:pt x="0" y="0"/>
                  </a:moveTo>
                  <a:cubicBezTo>
                    <a:pt x="4" y="3"/>
                    <a:pt x="9" y="7"/>
                    <a:pt x="14" y="11"/>
                  </a:cubicBezTo>
                  <a:cubicBezTo>
                    <a:pt x="9" y="7"/>
                    <a:pt x="4" y="4"/>
                    <a:pt x="0" y="0"/>
                  </a:cubicBezTo>
                  <a:close/>
                </a:path>
              </a:pathLst>
            </a:custGeom>
            <a:solidFill>
              <a:srgbClr val="FDF2C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05" name="Freeform 282"/>
            <p:cNvSpPr/>
            <p:nvPr/>
          </p:nvSpPr>
          <p:spPr bwMode="auto">
            <a:xfrm>
              <a:off x="3577096" y="2452032"/>
              <a:ext cx="313112" cy="463457"/>
            </a:xfrm>
            <a:custGeom>
              <a:avLst/>
              <a:gdLst>
                <a:gd name="T0" fmla="*/ 156 w 486"/>
                <a:gd name="T1" fmla="*/ 666 h 719"/>
                <a:gd name="T2" fmla="*/ 161 w 486"/>
                <a:gd name="T3" fmla="*/ 408 h 719"/>
                <a:gd name="T4" fmla="*/ 215 w 486"/>
                <a:gd name="T5" fmla="*/ 577 h 719"/>
                <a:gd name="T6" fmla="*/ 239 w 486"/>
                <a:gd name="T7" fmla="*/ 274 h 719"/>
                <a:gd name="T8" fmla="*/ 157 w 486"/>
                <a:gd name="T9" fmla="*/ 166 h 719"/>
                <a:gd name="T10" fmla="*/ 266 w 486"/>
                <a:gd name="T11" fmla="*/ 251 h 719"/>
                <a:gd name="T12" fmla="*/ 0 w 486"/>
                <a:gd name="T13" fmla="*/ 79 h 719"/>
                <a:gd name="T14" fmla="*/ 319 w 486"/>
                <a:gd name="T15" fmla="*/ 175 h 719"/>
                <a:gd name="T16" fmla="*/ 386 w 486"/>
                <a:gd name="T17" fmla="*/ 381 h 719"/>
                <a:gd name="T18" fmla="*/ 344 w 486"/>
                <a:gd name="T19" fmla="*/ 315 h 719"/>
                <a:gd name="T20" fmla="*/ 486 w 486"/>
                <a:gd name="T21" fmla="*/ 634 h 719"/>
                <a:gd name="T22" fmla="*/ 156 w 486"/>
                <a:gd name="T23" fmla="*/ 666 h 7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86" h="719">
                  <a:moveTo>
                    <a:pt x="156" y="666"/>
                  </a:moveTo>
                  <a:cubicBezTo>
                    <a:pt x="180" y="594"/>
                    <a:pt x="200" y="506"/>
                    <a:pt x="161" y="408"/>
                  </a:cubicBezTo>
                  <a:cubicBezTo>
                    <a:pt x="192" y="445"/>
                    <a:pt x="220" y="504"/>
                    <a:pt x="215" y="577"/>
                  </a:cubicBezTo>
                  <a:cubicBezTo>
                    <a:pt x="240" y="502"/>
                    <a:pt x="303" y="324"/>
                    <a:pt x="239" y="274"/>
                  </a:cubicBezTo>
                  <a:cubicBezTo>
                    <a:pt x="200" y="243"/>
                    <a:pt x="179" y="209"/>
                    <a:pt x="157" y="166"/>
                  </a:cubicBezTo>
                  <a:cubicBezTo>
                    <a:pt x="199" y="220"/>
                    <a:pt x="229" y="212"/>
                    <a:pt x="266" y="251"/>
                  </a:cubicBezTo>
                  <a:cubicBezTo>
                    <a:pt x="223" y="176"/>
                    <a:pt x="158" y="79"/>
                    <a:pt x="0" y="79"/>
                  </a:cubicBezTo>
                  <a:cubicBezTo>
                    <a:pt x="139" y="0"/>
                    <a:pt x="271" y="118"/>
                    <a:pt x="319" y="175"/>
                  </a:cubicBezTo>
                  <a:cubicBezTo>
                    <a:pt x="383" y="253"/>
                    <a:pt x="338" y="328"/>
                    <a:pt x="386" y="381"/>
                  </a:cubicBezTo>
                  <a:cubicBezTo>
                    <a:pt x="363" y="363"/>
                    <a:pt x="350" y="342"/>
                    <a:pt x="344" y="315"/>
                  </a:cubicBezTo>
                  <a:cubicBezTo>
                    <a:pt x="351" y="401"/>
                    <a:pt x="380" y="552"/>
                    <a:pt x="486" y="634"/>
                  </a:cubicBezTo>
                  <a:cubicBezTo>
                    <a:pt x="334" y="532"/>
                    <a:pt x="260" y="719"/>
                    <a:pt x="156" y="666"/>
                  </a:cubicBezTo>
                  <a:close/>
                </a:path>
              </a:pathLst>
            </a:custGeom>
            <a:solidFill>
              <a:srgbClr val="FDF2C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06" name="Freeform 283"/>
            <p:cNvSpPr/>
            <p:nvPr/>
          </p:nvSpPr>
          <p:spPr bwMode="auto">
            <a:xfrm>
              <a:off x="3506274" y="2530311"/>
              <a:ext cx="191347" cy="511914"/>
            </a:xfrm>
            <a:custGeom>
              <a:avLst/>
              <a:gdLst>
                <a:gd name="T0" fmla="*/ 162 w 297"/>
                <a:gd name="T1" fmla="*/ 648 h 794"/>
                <a:gd name="T2" fmla="*/ 0 w 297"/>
                <a:gd name="T3" fmla="*/ 501 h 794"/>
                <a:gd name="T4" fmla="*/ 87 w 297"/>
                <a:gd name="T5" fmla="*/ 442 h 794"/>
                <a:gd name="T6" fmla="*/ 57 w 297"/>
                <a:gd name="T7" fmla="*/ 273 h 794"/>
                <a:gd name="T8" fmla="*/ 102 w 297"/>
                <a:gd name="T9" fmla="*/ 430 h 794"/>
                <a:gd name="T10" fmla="*/ 100 w 297"/>
                <a:gd name="T11" fmla="*/ 152 h 794"/>
                <a:gd name="T12" fmla="*/ 189 w 297"/>
                <a:gd name="T13" fmla="*/ 305 h 794"/>
                <a:gd name="T14" fmla="*/ 107 w 297"/>
                <a:gd name="T15" fmla="*/ 0 h 794"/>
                <a:gd name="T16" fmla="*/ 235 w 297"/>
                <a:gd name="T17" fmla="*/ 289 h 794"/>
                <a:gd name="T18" fmla="*/ 194 w 297"/>
                <a:gd name="T19" fmla="*/ 215 h 794"/>
                <a:gd name="T20" fmla="*/ 255 w 297"/>
                <a:gd name="T21" fmla="*/ 515 h 794"/>
                <a:gd name="T22" fmla="*/ 222 w 297"/>
                <a:gd name="T23" fmla="*/ 570 h 794"/>
                <a:gd name="T24" fmla="*/ 258 w 297"/>
                <a:gd name="T25" fmla="*/ 794 h 794"/>
                <a:gd name="T26" fmla="*/ 162 w 297"/>
                <a:gd name="T27" fmla="*/ 648 h 7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97" h="794">
                  <a:moveTo>
                    <a:pt x="162" y="648"/>
                  </a:moveTo>
                  <a:cubicBezTo>
                    <a:pt x="119" y="632"/>
                    <a:pt x="12" y="602"/>
                    <a:pt x="0" y="501"/>
                  </a:cubicBezTo>
                  <a:cubicBezTo>
                    <a:pt x="45" y="498"/>
                    <a:pt x="89" y="468"/>
                    <a:pt x="87" y="442"/>
                  </a:cubicBezTo>
                  <a:cubicBezTo>
                    <a:pt x="84" y="417"/>
                    <a:pt x="28" y="339"/>
                    <a:pt x="57" y="273"/>
                  </a:cubicBezTo>
                  <a:cubicBezTo>
                    <a:pt x="46" y="349"/>
                    <a:pt x="76" y="385"/>
                    <a:pt x="102" y="430"/>
                  </a:cubicBezTo>
                  <a:cubicBezTo>
                    <a:pt x="114" y="374"/>
                    <a:pt x="12" y="215"/>
                    <a:pt x="100" y="152"/>
                  </a:cubicBezTo>
                  <a:cubicBezTo>
                    <a:pt x="112" y="193"/>
                    <a:pt x="140" y="261"/>
                    <a:pt x="189" y="305"/>
                  </a:cubicBezTo>
                  <a:cubicBezTo>
                    <a:pt x="152" y="245"/>
                    <a:pt x="78" y="173"/>
                    <a:pt x="107" y="0"/>
                  </a:cubicBezTo>
                  <a:cubicBezTo>
                    <a:pt x="109" y="99"/>
                    <a:pt x="242" y="204"/>
                    <a:pt x="235" y="289"/>
                  </a:cubicBezTo>
                  <a:cubicBezTo>
                    <a:pt x="224" y="246"/>
                    <a:pt x="209" y="235"/>
                    <a:pt x="194" y="215"/>
                  </a:cubicBezTo>
                  <a:cubicBezTo>
                    <a:pt x="196" y="288"/>
                    <a:pt x="297" y="378"/>
                    <a:pt x="255" y="515"/>
                  </a:cubicBezTo>
                  <a:cubicBezTo>
                    <a:pt x="248" y="541"/>
                    <a:pt x="227" y="534"/>
                    <a:pt x="222" y="570"/>
                  </a:cubicBezTo>
                  <a:cubicBezTo>
                    <a:pt x="216" y="607"/>
                    <a:pt x="203" y="730"/>
                    <a:pt x="258" y="794"/>
                  </a:cubicBezTo>
                  <a:cubicBezTo>
                    <a:pt x="207" y="752"/>
                    <a:pt x="205" y="664"/>
                    <a:pt x="162" y="648"/>
                  </a:cubicBezTo>
                  <a:close/>
                </a:path>
              </a:pathLst>
            </a:custGeom>
            <a:solidFill>
              <a:srgbClr val="FDF2C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07" name="Freeform 284"/>
            <p:cNvSpPr/>
            <p:nvPr/>
          </p:nvSpPr>
          <p:spPr bwMode="auto">
            <a:xfrm>
              <a:off x="2907384" y="2280566"/>
              <a:ext cx="576525" cy="193832"/>
            </a:xfrm>
            <a:custGeom>
              <a:avLst/>
              <a:gdLst>
                <a:gd name="T0" fmla="*/ 691 w 898"/>
                <a:gd name="T1" fmla="*/ 262 h 300"/>
                <a:gd name="T2" fmla="*/ 449 w 898"/>
                <a:gd name="T3" fmla="*/ 251 h 300"/>
                <a:gd name="T4" fmla="*/ 172 w 898"/>
                <a:gd name="T5" fmla="*/ 88 h 300"/>
                <a:gd name="T6" fmla="*/ 314 w 898"/>
                <a:gd name="T7" fmla="*/ 217 h 300"/>
                <a:gd name="T8" fmla="*/ 167 w 898"/>
                <a:gd name="T9" fmla="*/ 203 h 300"/>
                <a:gd name="T10" fmla="*/ 48 w 898"/>
                <a:gd name="T11" fmla="*/ 224 h 300"/>
                <a:gd name="T12" fmla="*/ 104 w 898"/>
                <a:gd name="T13" fmla="*/ 143 h 300"/>
                <a:gd name="T14" fmla="*/ 0 w 898"/>
                <a:gd name="T15" fmla="*/ 9 h 300"/>
                <a:gd name="T16" fmla="*/ 143 w 898"/>
                <a:gd name="T17" fmla="*/ 27 h 300"/>
                <a:gd name="T18" fmla="*/ 221 w 898"/>
                <a:gd name="T19" fmla="*/ 29 h 300"/>
                <a:gd name="T20" fmla="*/ 650 w 898"/>
                <a:gd name="T21" fmla="*/ 177 h 300"/>
                <a:gd name="T22" fmla="*/ 898 w 898"/>
                <a:gd name="T23" fmla="*/ 300 h 300"/>
                <a:gd name="T24" fmla="*/ 691 w 898"/>
                <a:gd name="T25" fmla="*/ 262 h 3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898" h="300">
                  <a:moveTo>
                    <a:pt x="691" y="262"/>
                  </a:moveTo>
                  <a:cubicBezTo>
                    <a:pt x="602" y="276"/>
                    <a:pt x="501" y="291"/>
                    <a:pt x="449" y="251"/>
                  </a:cubicBezTo>
                  <a:cubicBezTo>
                    <a:pt x="400" y="210"/>
                    <a:pt x="201" y="138"/>
                    <a:pt x="172" y="88"/>
                  </a:cubicBezTo>
                  <a:cubicBezTo>
                    <a:pt x="187" y="140"/>
                    <a:pt x="256" y="193"/>
                    <a:pt x="314" y="217"/>
                  </a:cubicBezTo>
                  <a:cubicBezTo>
                    <a:pt x="246" y="217"/>
                    <a:pt x="201" y="215"/>
                    <a:pt x="167" y="203"/>
                  </a:cubicBezTo>
                  <a:cubicBezTo>
                    <a:pt x="112" y="183"/>
                    <a:pt x="63" y="188"/>
                    <a:pt x="48" y="224"/>
                  </a:cubicBezTo>
                  <a:cubicBezTo>
                    <a:pt x="57" y="190"/>
                    <a:pt x="52" y="163"/>
                    <a:pt x="104" y="143"/>
                  </a:cubicBezTo>
                  <a:cubicBezTo>
                    <a:pt x="94" y="96"/>
                    <a:pt x="56" y="32"/>
                    <a:pt x="0" y="9"/>
                  </a:cubicBezTo>
                  <a:cubicBezTo>
                    <a:pt x="92" y="31"/>
                    <a:pt x="106" y="0"/>
                    <a:pt x="143" y="27"/>
                  </a:cubicBezTo>
                  <a:cubicBezTo>
                    <a:pt x="179" y="53"/>
                    <a:pt x="199" y="47"/>
                    <a:pt x="221" y="29"/>
                  </a:cubicBezTo>
                  <a:cubicBezTo>
                    <a:pt x="323" y="146"/>
                    <a:pt x="569" y="175"/>
                    <a:pt x="650" y="177"/>
                  </a:cubicBezTo>
                  <a:cubicBezTo>
                    <a:pt x="695" y="177"/>
                    <a:pt x="831" y="201"/>
                    <a:pt x="898" y="300"/>
                  </a:cubicBezTo>
                  <a:cubicBezTo>
                    <a:pt x="853" y="268"/>
                    <a:pt x="759" y="250"/>
                    <a:pt x="691" y="262"/>
                  </a:cubicBezTo>
                  <a:close/>
                </a:path>
              </a:pathLst>
            </a:custGeom>
            <a:solidFill>
              <a:srgbClr val="FDF2C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08" name="Freeform 285"/>
            <p:cNvSpPr/>
            <p:nvPr/>
          </p:nvSpPr>
          <p:spPr bwMode="auto">
            <a:xfrm>
              <a:off x="3057727" y="2292991"/>
              <a:ext cx="219925" cy="84491"/>
            </a:xfrm>
            <a:custGeom>
              <a:avLst/>
              <a:gdLst>
                <a:gd name="T0" fmla="*/ 273 w 343"/>
                <a:gd name="T1" fmla="*/ 108 h 132"/>
                <a:gd name="T2" fmla="*/ 150 w 343"/>
                <a:gd name="T3" fmla="*/ 84 h 132"/>
                <a:gd name="T4" fmla="*/ 0 w 343"/>
                <a:gd name="T5" fmla="*/ 0 h 132"/>
                <a:gd name="T6" fmla="*/ 124 w 343"/>
                <a:gd name="T7" fmla="*/ 25 h 132"/>
                <a:gd name="T8" fmla="*/ 343 w 343"/>
                <a:gd name="T9" fmla="*/ 132 h 132"/>
                <a:gd name="T10" fmla="*/ 113 w 343"/>
                <a:gd name="T11" fmla="*/ 47 h 132"/>
                <a:gd name="T12" fmla="*/ 273 w 343"/>
                <a:gd name="T13" fmla="*/ 108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43" h="132">
                  <a:moveTo>
                    <a:pt x="273" y="108"/>
                  </a:moveTo>
                  <a:cubicBezTo>
                    <a:pt x="235" y="98"/>
                    <a:pt x="208" y="114"/>
                    <a:pt x="150" y="84"/>
                  </a:cubicBezTo>
                  <a:cubicBezTo>
                    <a:pt x="91" y="53"/>
                    <a:pt x="60" y="46"/>
                    <a:pt x="0" y="0"/>
                  </a:cubicBezTo>
                  <a:cubicBezTo>
                    <a:pt x="60" y="26"/>
                    <a:pt x="98" y="31"/>
                    <a:pt x="124" y="25"/>
                  </a:cubicBezTo>
                  <a:cubicBezTo>
                    <a:pt x="150" y="18"/>
                    <a:pt x="279" y="38"/>
                    <a:pt x="343" y="132"/>
                  </a:cubicBezTo>
                  <a:cubicBezTo>
                    <a:pt x="260" y="53"/>
                    <a:pt x="155" y="75"/>
                    <a:pt x="113" y="47"/>
                  </a:cubicBezTo>
                  <a:cubicBezTo>
                    <a:pt x="138" y="77"/>
                    <a:pt x="230" y="77"/>
                    <a:pt x="273" y="108"/>
                  </a:cubicBezTo>
                  <a:close/>
                </a:path>
              </a:pathLst>
            </a:custGeom>
            <a:solidFill>
              <a:srgbClr val="FDF2C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09" name="Freeform 286"/>
            <p:cNvSpPr/>
            <p:nvPr/>
          </p:nvSpPr>
          <p:spPr bwMode="auto">
            <a:xfrm>
              <a:off x="3265227" y="2852121"/>
              <a:ext cx="279565" cy="234835"/>
            </a:xfrm>
            <a:custGeom>
              <a:avLst/>
              <a:gdLst>
                <a:gd name="T0" fmla="*/ 60 w 436"/>
                <a:gd name="T1" fmla="*/ 56 h 365"/>
                <a:gd name="T2" fmla="*/ 232 w 436"/>
                <a:gd name="T3" fmla="*/ 64 h 365"/>
                <a:gd name="T4" fmla="*/ 215 w 436"/>
                <a:gd name="T5" fmla="*/ 115 h 365"/>
                <a:gd name="T6" fmla="*/ 276 w 436"/>
                <a:gd name="T7" fmla="*/ 85 h 365"/>
                <a:gd name="T8" fmla="*/ 367 w 436"/>
                <a:gd name="T9" fmla="*/ 18 h 365"/>
                <a:gd name="T10" fmla="*/ 436 w 436"/>
                <a:gd name="T11" fmla="*/ 133 h 365"/>
                <a:gd name="T12" fmla="*/ 350 w 436"/>
                <a:gd name="T13" fmla="*/ 264 h 365"/>
                <a:gd name="T14" fmla="*/ 273 w 436"/>
                <a:gd name="T15" fmla="*/ 225 h 365"/>
                <a:gd name="T16" fmla="*/ 168 w 436"/>
                <a:gd name="T17" fmla="*/ 365 h 365"/>
                <a:gd name="T18" fmla="*/ 60 w 436"/>
                <a:gd name="T19" fmla="*/ 56 h 3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36" h="365">
                  <a:moveTo>
                    <a:pt x="60" y="56"/>
                  </a:moveTo>
                  <a:cubicBezTo>
                    <a:pt x="94" y="0"/>
                    <a:pt x="186" y="52"/>
                    <a:pt x="232" y="64"/>
                  </a:cubicBezTo>
                  <a:cubicBezTo>
                    <a:pt x="210" y="87"/>
                    <a:pt x="207" y="98"/>
                    <a:pt x="215" y="115"/>
                  </a:cubicBezTo>
                  <a:cubicBezTo>
                    <a:pt x="224" y="92"/>
                    <a:pt x="234" y="67"/>
                    <a:pt x="276" y="85"/>
                  </a:cubicBezTo>
                  <a:cubicBezTo>
                    <a:pt x="317" y="104"/>
                    <a:pt x="348" y="89"/>
                    <a:pt x="367" y="18"/>
                  </a:cubicBezTo>
                  <a:cubicBezTo>
                    <a:pt x="369" y="54"/>
                    <a:pt x="393" y="101"/>
                    <a:pt x="436" y="133"/>
                  </a:cubicBezTo>
                  <a:cubicBezTo>
                    <a:pt x="431" y="239"/>
                    <a:pt x="366" y="189"/>
                    <a:pt x="350" y="264"/>
                  </a:cubicBezTo>
                  <a:cubicBezTo>
                    <a:pt x="326" y="218"/>
                    <a:pt x="282" y="205"/>
                    <a:pt x="273" y="225"/>
                  </a:cubicBezTo>
                  <a:cubicBezTo>
                    <a:pt x="235" y="306"/>
                    <a:pt x="173" y="262"/>
                    <a:pt x="168" y="365"/>
                  </a:cubicBezTo>
                  <a:cubicBezTo>
                    <a:pt x="163" y="246"/>
                    <a:pt x="0" y="157"/>
                    <a:pt x="60" y="56"/>
                  </a:cubicBezTo>
                  <a:close/>
                </a:path>
              </a:pathLst>
            </a:custGeom>
            <a:solidFill>
              <a:srgbClr val="FDF2C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10" name="Freeform 287"/>
            <p:cNvSpPr/>
            <p:nvPr/>
          </p:nvSpPr>
          <p:spPr bwMode="auto">
            <a:xfrm>
              <a:off x="2822893" y="2452032"/>
              <a:ext cx="252230" cy="249745"/>
            </a:xfrm>
            <a:custGeom>
              <a:avLst/>
              <a:gdLst>
                <a:gd name="T0" fmla="*/ 154 w 392"/>
                <a:gd name="T1" fmla="*/ 255 h 388"/>
                <a:gd name="T2" fmla="*/ 281 w 392"/>
                <a:gd name="T3" fmla="*/ 69 h 388"/>
                <a:gd name="T4" fmla="*/ 226 w 392"/>
                <a:gd name="T5" fmla="*/ 169 h 388"/>
                <a:gd name="T6" fmla="*/ 392 w 392"/>
                <a:gd name="T7" fmla="*/ 0 h 388"/>
                <a:gd name="T8" fmla="*/ 317 w 392"/>
                <a:gd name="T9" fmla="*/ 86 h 388"/>
                <a:gd name="T10" fmla="*/ 225 w 392"/>
                <a:gd name="T11" fmla="*/ 232 h 388"/>
                <a:gd name="T12" fmla="*/ 258 w 392"/>
                <a:gd name="T13" fmla="*/ 341 h 388"/>
                <a:gd name="T14" fmla="*/ 0 w 392"/>
                <a:gd name="T15" fmla="*/ 283 h 388"/>
                <a:gd name="T16" fmla="*/ 154 w 392"/>
                <a:gd name="T17" fmla="*/ 255 h 3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92" h="388">
                  <a:moveTo>
                    <a:pt x="154" y="255"/>
                  </a:moveTo>
                  <a:cubicBezTo>
                    <a:pt x="173" y="161"/>
                    <a:pt x="232" y="99"/>
                    <a:pt x="281" y="69"/>
                  </a:cubicBezTo>
                  <a:cubicBezTo>
                    <a:pt x="252" y="94"/>
                    <a:pt x="231" y="139"/>
                    <a:pt x="226" y="169"/>
                  </a:cubicBezTo>
                  <a:cubicBezTo>
                    <a:pt x="267" y="71"/>
                    <a:pt x="349" y="35"/>
                    <a:pt x="392" y="0"/>
                  </a:cubicBezTo>
                  <a:cubicBezTo>
                    <a:pt x="364" y="37"/>
                    <a:pt x="348" y="48"/>
                    <a:pt x="317" y="86"/>
                  </a:cubicBezTo>
                  <a:cubicBezTo>
                    <a:pt x="285" y="124"/>
                    <a:pt x="309" y="153"/>
                    <a:pt x="225" y="232"/>
                  </a:cubicBezTo>
                  <a:cubicBezTo>
                    <a:pt x="185" y="270"/>
                    <a:pt x="205" y="321"/>
                    <a:pt x="258" y="341"/>
                  </a:cubicBezTo>
                  <a:cubicBezTo>
                    <a:pt x="155" y="388"/>
                    <a:pt x="49" y="350"/>
                    <a:pt x="0" y="283"/>
                  </a:cubicBezTo>
                  <a:cubicBezTo>
                    <a:pt x="87" y="356"/>
                    <a:pt x="145" y="300"/>
                    <a:pt x="154" y="255"/>
                  </a:cubicBezTo>
                  <a:close/>
                </a:path>
              </a:pathLst>
            </a:custGeom>
            <a:solidFill>
              <a:srgbClr val="FDF2C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11" name="Freeform 288"/>
            <p:cNvSpPr/>
            <p:nvPr/>
          </p:nvSpPr>
          <p:spPr bwMode="auto">
            <a:xfrm>
              <a:off x="2978207" y="2412272"/>
              <a:ext cx="324295" cy="242290"/>
            </a:xfrm>
            <a:custGeom>
              <a:avLst/>
              <a:gdLst>
                <a:gd name="T0" fmla="*/ 268 w 505"/>
                <a:gd name="T1" fmla="*/ 110 h 377"/>
                <a:gd name="T2" fmla="*/ 505 w 505"/>
                <a:gd name="T3" fmla="*/ 260 h 377"/>
                <a:gd name="T4" fmla="*/ 346 w 505"/>
                <a:gd name="T5" fmla="*/ 205 h 377"/>
                <a:gd name="T6" fmla="*/ 213 w 505"/>
                <a:gd name="T7" fmla="*/ 221 h 377"/>
                <a:gd name="T8" fmla="*/ 41 w 505"/>
                <a:gd name="T9" fmla="*/ 377 h 377"/>
                <a:gd name="T10" fmla="*/ 70 w 505"/>
                <a:gd name="T11" fmla="*/ 225 h 377"/>
                <a:gd name="T12" fmla="*/ 132 w 505"/>
                <a:gd name="T13" fmla="*/ 152 h 377"/>
                <a:gd name="T14" fmla="*/ 265 w 505"/>
                <a:gd name="T15" fmla="*/ 35 h 377"/>
                <a:gd name="T16" fmla="*/ 268 w 505"/>
                <a:gd name="T17" fmla="*/ 110 h 3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05" h="377">
                  <a:moveTo>
                    <a:pt x="268" y="110"/>
                  </a:moveTo>
                  <a:cubicBezTo>
                    <a:pt x="368" y="128"/>
                    <a:pt x="460" y="244"/>
                    <a:pt x="505" y="260"/>
                  </a:cubicBezTo>
                  <a:cubicBezTo>
                    <a:pt x="458" y="252"/>
                    <a:pt x="393" y="217"/>
                    <a:pt x="346" y="205"/>
                  </a:cubicBezTo>
                  <a:cubicBezTo>
                    <a:pt x="275" y="188"/>
                    <a:pt x="271" y="215"/>
                    <a:pt x="213" y="221"/>
                  </a:cubicBezTo>
                  <a:cubicBezTo>
                    <a:pt x="131" y="230"/>
                    <a:pt x="37" y="277"/>
                    <a:pt x="41" y="377"/>
                  </a:cubicBezTo>
                  <a:cubicBezTo>
                    <a:pt x="0" y="332"/>
                    <a:pt x="34" y="272"/>
                    <a:pt x="70" y="225"/>
                  </a:cubicBezTo>
                  <a:cubicBezTo>
                    <a:pt x="88" y="201"/>
                    <a:pt x="100" y="174"/>
                    <a:pt x="132" y="152"/>
                  </a:cubicBezTo>
                  <a:cubicBezTo>
                    <a:pt x="179" y="120"/>
                    <a:pt x="150" y="0"/>
                    <a:pt x="265" y="35"/>
                  </a:cubicBezTo>
                  <a:cubicBezTo>
                    <a:pt x="216" y="22"/>
                    <a:pt x="193" y="98"/>
                    <a:pt x="268" y="110"/>
                  </a:cubicBezTo>
                  <a:close/>
                </a:path>
              </a:pathLst>
            </a:custGeom>
            <a:solidFill>
              <a:srgbClr val="FDF2C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12" name="Freeform 289"/>
            <p:cNvSpPr/>
            <p:nvPr/>
          </p:nvSpPr>
          <p:spPr bwMode="auto">
            <a:xfrm>
              <a:off x="3302502" y="2578768"/>
              <a:ext cx="7455" cy="1243"/>
            </a:xfrm>
            <a:custGeom>
              <a:avLst/>
              <a:gdLst>
                <a:gd name="T0" fmla="*/ 0 w 13"/>
                <a:gd name="T1" fmla="*/ 0 h 2"/>
                <a:gd name="T2" fmla="*/ 13 w 13"/>
                <a:gd name="T3" fmla="*/ 1 h 2"/>
                <a:gd name="T4" fmla="*/ 0 w 13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3" h="2">
                  <a:moveTo>
                    <a:pt x="0" y="0"/>
                  </a:moveTo>
                  <a:cubicBezTo>
                    <a:pt x="4" y="1"/>
                    <a:pt x="9" y="1"/>
                    <a:pt x="13" y="1"/>
                  </a:cubicBezTo>
                  <a:cubicBezTo>
                    <a:pt x="9" y="2"/>
                    <a:pt x="5" y="1"/>
                    <a:pt x="0" y="0"/>
                  </a:cubicBezTo>
                  <a:close/>
                </a:path>
              </a:pathLst>
            </a:custGeom>
            <a:solidFill>
              <a:srgbClr val="FDF2C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13" name="Freeform 290"/>
            <p:cNvSpPr/>
            <p:nvPr/>
          </p:nvSpPr>
          <p:spPr bwMode="auto">
            <a:xfrm>
              <a:off x="3347232" y="2501733"/>
              <a:ext cx="185134" cy="262170"/>
            </a:xfrm>
            <a:custGeom>
              <a:avLst/>
              <a:gdLst>
                <a:gd name="T0" fmla="*/ 136 w 288"/>
                <a:gd name="T1" fmla="*/ 310 h 408"/>
                <a:gd name="T2" fmla="*/ 100 w 288"/>
                <a:gd name="T3" fmla="*/ 408 h 408"/>
                <a:gd name="T4" fmla="*/ 288 w 288"/>
                <a:gd name="T5" fmla="*/ 0 h 408"/>
                <a:gd name="T6" fmla="*/ 136 w 288"/>
                <a:gd name="T7" fmla="*/ 310 h 4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8" h="408">
                  <a:moveTo>
                    <a:pt x="136" y="310"/>
                  </a:moveTo>
                  <a:cubicBezTo>
                    <a:pt x="137" y="381"/>
                    <a:pt x="87" y="356"/>
                    <a:pt x="100" y="408"/>
                  </a:cubicBezTo>
                  <a:cubicBezTo>
                    <a:pt x="0" y="317"/>
                    <a:pt x="98" y="175"/>
                    <a:pt x="288" y="0"/>
                  </a:cubicBezTo>
                  <a:cubicBezTo>
                    <a:pt x="143" y="177"/>
                    <a:pt x="136" y="254"/>
                    <a:pt x="136" y="310"/>
                  </a:cubicBezTo>
                  <a:close/>
                </a:path>
              </a:pathLst>
            </a:custGeom>
            <a:solidFill>
              <a:srgbClr val="FDF2C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14" name="Freeform 291"/>
            <p:cNvSpPr/>
            <p:nvPr/>
          </p:nvSpPr>
          <p:spPr bwMode="auto">
            <a:xfrm>
              <a:off x="3321139" y="2511673"/>
              <a:ext cx="68338" cy="291990"/>
            </a:xfrm>
            <a:custGeom>
              <a:avLst/>
              <a:gdLst>
                <a:gd name="T0" fmla="*/ 68 w 107"/>
                <a:gd name="T1" fmla="*/ 216 h 452"/>
                <a:gd name="T2" fmla="*/ 53 w 107"/>
                <a:gd name="T3" fmla="*/ 292 h 452"/>
                <a:gd name="T4" fmla="*/ 14 w 107"/>
                <a:gd name="T5" fmla="*/ 452 h 452"/>
                <a:gd name="T6" fmla="*/ 36 w 107"/>
                <a:gd name="T7" fmla="*/ 349 h 452"/>
                <a:gd name="T8" fmla="*/ 21 w 107"/>
                <a:gd name="T9" fmla="*/ 405 h 452"/>
                <a:gd name="T10" fmla="*/ 13 w 107"/>
                <a:gd name="T11" fmla="*/ 313 h 452"/>
                <a:gd name="T12" fmla="*/ 28 w 107"/>
                <a:gd name="T13" fmla="*/ 205 h 452"/>
                <a:gd name="T14" fmla="*/ 31 w 107"/>
                <a:gd name="T15" fmla="*/ 0 h 452"/>
                <a:gd name="T16" fmla="*/ 68 w 107"/>
                <a:gd name="T17" fmla="*/ 216 h 4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7" h="452">
                  <a:moveTo>
                    <a:pt x="68" y="216"/>
                  </a:moveTo>
                  <a:cubicBezTo>
                    <a:pt x="57" y="241"/>
                    <a:pt x="38" y="259"/>
                    <a:pt x="53" y="292"/>
                  </a:cubicBezTo>
                  <a:cubicBezTo>
                    <a:pt x="89" y="374"/>
                    <a:pt x="73" y="437"/>
                    <a:pt x="14" y="452"/>
                  </a:cubicBezTo>
                  <a:cubicBezTo>
                    <a:pt x="31" y="434"/>
                    <a:pt x="41" y="387"/>
                    <a:pt x="36" y="349"/>
                  </a:cubicBezTo>
                  <a:cubicBezTo>
                    <a:pt x="25" y="374"/>
                    <a:pt x="21" y="389"/>
                    <a:pt x="21" y="405"/>
                  </a:cubicBezTo>
                  <a:cubicBezTo>
                    <a:pt x="10" y="372"/>
                    <a:pt x="21" y="345"/>
                    <a:pt x="13" y="313"/>
                  </a:cubicBezTo>
                  <a:cubicBezTo>
                    <a:pt x="0" y="267"/>
                    <a:pt x="5" y="239"/>
                    <a:pt x="28" y="205"/>
                  </a:cubicBezTo>
                  <a:cubicBezTo>
                    <a:pt x="49" y="174"/>
                    <a:pt x="96" y="75"/>
                    <a:pt x="31" y="0"/>
                  </a:cubicBezTo>
                  <a:cubicBezTo>
                    <a:pt x="107" y="61"/>
                    <a:pt x="85" y="175"/>
                    <a:pt x="68" y="216"/>
                  </a:cubicBezTo>
                  <a:close/>
                </a:path>
              </a:pathLst>
            </a:custGeom>
            <a:solidFill>
              <a:srgbClr val="FDF2C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15" name="Freeform 292"/>
            <p:cNvSpPr/>
            <p:nvPr/>
          </p:nvSpPr>
          <p:spPr bwMode="auto">
            <a:xfrm>
              <a:off x="3360900" y="2581253"/>
              <a:ext cx="188861" cy="290747"/>
            </a:xfrm>
            <a:custGeom>
              <a:avLst/>
              <a:gdLst>
                <a:gd name="T0" fmla="*/ 269 w 295"/>
                <a:gd name="T1" fmla="*/ 0 h 452"/>
                <a:gd name="T2" fmla="*/ 243 w 295"/>
                <a:gd name="T3" fmla="*/ 294 h 452"/>
                <a:gd name="T4" fmla="*/ 295 w 295"/>
                <a:gd name="T5" fmla="*/ 341 h 452"/>
                <a:gd name="T6" fmla="*/ 233 w 295"/>
                <a:gd name="T7" fmla="*/ 371 h 452"/>
                <a:gd name="T8" fmla="*/ 181 w 295"/>
                <a:gd name="T9" fmla="*/ 405 h 452"/>
                <a:gd name="T10" fmla="*/ 3 w 295"/>
                <a:gd name="T11" fmla="*/ 441 h 452"/>
                <a:gd name="T12" fmla="*/ 34 w 295"/>
                <a:gd name="T13" fmla="*/ 380 h 452"/>
                <a:gd name="T14" fmla="*/ 0 w 295"/>
                <a:gd name="T15" fmla="*/ 368 h 452"/>
                <a:gd name="T16" fmla="*/ 148 w 295"/>
                <a:gd name="T17" fmla="*/ 310 h 452"/>
                <a:gd name="T18" fmla="*/ 269 w 295"/>
                <a:gd name="T19" fmla="*/ 0 h 4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95" h="452">
                  <a:moveTo>
                    <a:pt x="269" y="0"/>
                  </a:moveTo>
                  <a:cubicBezTo>
                    <a:pt x="202" y="75"/>
                    <a:pt x="228" y="272"/>
                    <a:pt x="243" y="294"/>
                  </a:cubicBezTo>
                  <a:cubicBezTo>
                    <a:pt x="258" y="317"/>
                    <a:pt x="276" y="332"/>
                    <a:pt x="295" y="341"/>
                  </a:cubicBezTo>
                  <a:cubicBezTo>
                    <a:pt x="255" y="338"/>
                    <a:pt x="254" y="367"/>
                    <a:pt x="233" y="371"/>
                  </a:cubicBezTo>
                  <a:cubicBezTo>
                    <a:pt x="212" y="375"/>
                    <a:pt x="200" y="390"/>
                    <a:pt x="181" y="405"/>
                  </a:cubicBezTo>
                  <a:cubicBezTo>
                    <a:pt x="124" y="452"/>
                    <a:pt x="42" y="406"/>
                    <a:pt x="3" y="441"/>
                  </a:cubicBezTo>
                  <a:cubicBezTo>
                    <a:pt x="8" y="400"/>
                    <a:pt x="21" y="389"/>
                    <a:pt x="34" y="380"/>
                  </a:cubicBezTo>
                  <a:cubicBezTo>
                    <a:pt x="15" y="380"/>
                    <a:pt x="8" y="376"/>
                    <a:pt x="0" y="368"/>
                  </a:cubicBezTo>
                  <a:cubicBezTo>
                    <a:pt x="29" y="369"/>
                    <a:pt x="114" y="333"/>
                    <a:pt x="148" y="310"/>
                  </a:cubicBezTo>
                  <a:cubicBezTo>
                    <a:pt x="235" y="251"/>
                    <a:pt x="156" y="93"/>
                    <a:pt x="269" y="0"/>
                  </a:cubicBezTo>
                  <a:close/>
                </a:path>
              </a:pathLst>
            </a:custGeom>
            <a:solidFill>
              <a:srgbClr val="FDF2C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16" name="Freeform 293"/>
            <p:cNvSpPr/>
            <p:nvPr/>
          </p:nvSpPr>
          <p:spPr bwMode="auto">
            <a:xfrm>
              <a:off x="2979450" y="2802420"/>
              <a:ext cx="273352" cy="116796"/>
            </a:xfrm>
            <a:custGeom>
              <a:avLst/>
              <a:gdLst>
                <a:gd name="T0" fmla="*/ 425 w 425"/>
                <a:gd name="T1" fmla="*/ 0 h 181"/>
                <a:gd name="T2" fmla="*/ 332 w 425"/>
                <a:gd name="T3" fmla="*/ 120 h 181"/>
                <a:gd name="T4" fmla="*/ 0 w 425"/>
                <a:gd name="T5" fmla="*/ 144 h 181"/>
                <a:gd name="T6" fmla="*/ 129 w 425"/>
                <a:gd name="T7" fmla="*/ 75 h 181"/>
                <a:gd name="T8" fmla="*/ 425 w 425"/>
                <a:gd name="T9" fmla="*/ 0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5" h="181">
                  <a:moveTo>
                    <a:pt x="425" y="0"/>
                  </a:moveTo>
                  <a:cubicBezTo>
                    <a:pt x="401" y="30"/>
                    <a:pt x="405" y="86"/>
                    <a:pt x="332" y="120"/>
                  </a:cubicBezTo>
                  <a:cubicBezTo>
                    <a:pt x="205" y="181"/>
                    <a:pt x="76" y="38"/>
                    <a:pt x="0" y="144"/>
                  </a:cubicBezTo>
                  <a:cubicBezTo>
                    <a:pt x="24" y="97"/>
                    <a:pt x="68" y="68"/>
                    <a:pt x="129" y="75"/>
                  </a:cubicBezTo>
                  <a:cubicBezTo>
                    <a:pt x="213" y="84"/>
                    <a:pt x="343" y="108"/>
                    <a:pt x="425" y="0"/>
                  </a:cubicBezTo>
                  <a:close/>
                </a:path>
              </a:pathLst>
            </a:custGeom>
            <a:solidFill>
              <a:srgbClr val="FDF2C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17" name="Freeform 294"/>
            <p:cNvSpPr/>
            <p:nvPr/>
          </p:nvSpPr>
          <p:spPr bwMode="auto">
            <a:xfrm>
              <a:off x="3008027" y="2608589"/>
              <a:ext cx="89461" cy="242290"/>
            </a:xfrm>
            <a:custGeom>
              <a:avLst/>
              <a:gdLst>
                <a:gd name="T0" fmla="*/ 81 w 140"/>
                <a:gd name="T1" fmla="*/ 205 h 376"/>
                <a:gd name="T2" fmla="*/ 0 w 140"/>
                <a:gd name="T3" fmla="*/ 376 h 376"/>
                <a:gd name="T4" fmla="*/ 25 w 140"/>
                <a:gd name="T5" fmla="*/ 192 h 376"/>
                <a:gd name="T6" fmla="*/ 140 w 140"/>
                <a:gd name="T7" fmla="*/ 0 h 376"/>
                <a:gd name="T8" fmla="*/ 81 w 140"/>
                <a:gd name="T9" fmla="*/ 205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0" h="376">
                  <a:moveTo>
                    <a:pt x="81" y="205"/>
                  </a:moveTo>
                  <a:cubicBezTo>
                    <a:pt x="84" y="303"/>
                    <a:pt x="52" y="347"/>
                    <a:pt x="0" y="376"/>
                  </a:cubicBezTo>
                  <a:cubicBezTo>
                    <a:pt x="58" y="335"/>
                    <a:pt x="27" y="273"/>
                    <a:pt x="25" y="192"/>
                  </a:cubicBezTo>
                  <a:cubicBezTo>
                    <a:pt x="23" y="85"/>
                    <a:pt x="57" y="18"/>
                    <a:pt x="140" y="0"/>
                  </a:cubicBezTo>
                  <a:cubicBezTo>
                    <a:pt x="67" y="45"/>
                    <a:pt x="79" y="107"/>
                    <a:pt x="81" y="205"/>
                  </a:cubicBezTo>
                  <a:close/>
                </a:path>
              </a:pathLst>
            </a:custGeom>
            <a:solidFill>
              <a:srgbClr val="FDF2C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18" name="Freeform 295"/>
            <p:cNvSpPr/>
            <p:nvPr/>
          </p:nvSpPr>
          <p:spPr bwMode="auto">
            <a:xfrm>
              <a:off x="3078850" y="2870759"/>
              <a:ext cx="207500" cy="127979"/>
            </a:xfrm>
            <a:custGeom>
              <a:avLst/>
              <a:gdLst>
                <a:gd name="T0" fmla="*/ 318 w 323"/>
                <a:gd name="T1" fmla="*/ 20 h 199"/>
                <a:gd name="T2" fmla="*/ 323 w 323"/>
                <a:gd name="T3" fmla="*/ 124 h 199"/>
                <a:gd name="T4" fmla="*/ 0 w 323"/>
                <a:gd name="T5" fmla="*/ 80 h 199"/>
                <a:gd name="T6" fmla="*/ 318 w 323"/>
                <a:gd name="T7" fmla="*/ 20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3" h="199">
                  <a:moveTo>
                    <a:pt x="318" y="20"/>
                  </a:moveTo>
                  <a:cubicBezTo>
                    <a:pt x="298" y="61"/>
                    <a:pt x="307" y="92"/>
                    <a:pt x="323" y="124"/>
                  </a:cubicBezTo>
                  <a:cubicBezTo>
                    <a:pt x="173" y="199"/>
                    <a:pt x="99" y="28"/>
                    <a:pt x="0" y="80"/>
                  </a:cubicBezTo>
                  <a:cubicBezTo>
                    <a:pt x="72" y="0"/>
                    <a:pt x="185" y="183"/>
                    <a:pt x="318" y="20"/>
                  </a:cubicBezTo>
                  <a:close/>
                </a:path>
              </a:pathLst>
            </a:custGeom>
            <a:solidFill>
              <a:srgbClr val="FDF2C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19" name="Freeform 296"/>
            <p:cNvSpPr/>
            <p:nvPr/>
          </p:nvSpPr>
          <p:spPr bwMode="auto">
            <a:xfrm>
              <a:off x="3140976" y="2747750"/>
              <a:ext cx="188861" cy="170224"/>
            </a:xfrm>
            <a:custGeom>
              <a:avLst/>
              <a:gdLst>
                <a:gd name="T0" fmla="*/ 295 w 295"/>
                <a:gd name="T1" fmla="*/ 156 h 265"/>
                <a:gd name="T2" fmla="*/ 176 w 295"/>
                <a:gd name="T3" fmla="*/ 217 h 265"/>
                <a:gd name="T4" fmla="*/ 0 w 295"/>
                <a:gd name="T5" fmla="*/ 245 h 265"/>
                <a:gd name="T6" fmla="*/ 254 w 295"/>
                <a:gd name="T7" fmla="*/ 133 h 265"/>
                <a:gd name="T8" fmla="*/ 247 w 295"/>
                <a:gd name="T9" fmla="*/ 55 h 265"/>
                <a:gd name="T10" fmla="*/ 231 w 295"/>
                <a:gd name="T11" fmla="*/ 110 h 265"/>
                <a:gd name="T12" fmla="*/ 276 w 295"/>
                <a:gd name="T13" fmla="*/ 0 h 265"/>
                <a:gd name="T14" fmla="*/ 295 w 295"/>
                <a:gd name="T15" fmla="*/ 156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95" h="265">
                  <a:moveTo>
                    <a:pt x="295" y="156"/>
                  </a:moveTo>
                  <a:cubicBezTo>
                    <a:pt x="222" y="154"/>
                    <a:pt x="203" y="189"/>
                    <a:pt x="176" y="217"/>
                  </a:cubicBezTo>
                  <a:cubicBezTo>
                    <a:pt x="149" y="245"/>
                    <a:pt x="114" y="265"/>
                    <a:pt x="0" y="245"/>
                  </a:cubicBezTo>
                  <a:cubicBezTo>
                    <a:pt x="186" y="250"/>
                    <a:pt x="110" y="142"/>
                    <a:pt x="254" y="133"/>
                  </a:cubicBezTo>
                  <a:cubicBezTo>
                    <a:pt x="248" y="118"/>
                    <a:pt x="234" y="85"/>
                    <a:pt x="247" y="55"/>
                  </a:cubicBezTo>
                  <a:cubicBezTo>
                    <a:pt x="236" y="71"/>
                    <a:pt x="228" y="85"/>
                    <a:pt x="231" y="110"/>
                  </a:cubicBezTo>
                  <a:cubicBezTo>
                    <a:pt x="214" y="71"/>
                    <a:pt x="210" y="39"/>
                    <a:pt x="276" y="0"/>
                  </a:cubicBezTo>
                  <a:cubicBezTo>
                    <a:pt x="260" y="36"/>
                    <a:pt x="258" y="118"/>
                    <a:pt x="295" y="156"/>
                  </a:cubicBezTo>
                  <a:close/>
                </a:path>
              </a:pathLst>
            </a:custGeom>
            <a:solidFill>
              <a:srgbClr val="FDF2C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20" name="Freeform 297"/>
            <p:cNvSpPr/>
            <p:nvPr/>
          </p:nvSpPr>
          <p:spPr bwMode="auto">
            <a:xfrm>
              <a:off x="3272682" y="2575041"/>
              <a:ext cx="79521" cy="175194"/>
            </a:xfrm>
            <a:custGeom>
              <a:avLst/>
              <a:gdLst>
                <a:gd name="T0" fmla="*/ 24 w 124"/>
                <a:gd name="T1" fmla="*/ 271 h 271"/>
                <a:gd name="T2" fmla="*/ 30 w 124"/>
                <a:gd name="T3" fmla="*/ 45 h 271"/>
                <a:gd name="T4" fmla="*/ 101 w 124"/>
                <a:gd name="T5" fmla="*/ 0 h 271"/>
                <a:gd name="T6" fmla="*/ 24 w 124"/>
                <a:gd name="T7" fmla="*/ 271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4" h="271">
                  <a:moveTo>
                    <a:pt x="24" y="271"/>
                  </a:moveTo>
                  <a:cubicBezTo>
                    <a:pt x="0" y="135"/>
                    <a:pt x="63" y="117"/>
                    <a:pt x="30" y="45"/>
                  </a:cubicBezTo>
                  <a:cubicBezTo>
                    <a:pt x="61" y="43"/>
                    <a:pt x="84" y="120"/>
                    <a:pt x="101" y="0"/>
                  </a:cubicBezTo>
                  <a:cubicBezTo>
                    <a:pt x="124" y="128"/>
                    <a:pt x="24" y="105"/>
                    <a:pt x="24" y="271"/>
                  </a:cubicBezTo>
                  <a:close/>
                </a:path>
              </a:pathLst>
            </a:custGeom>
            <a:solidFill>
              <a:srgbClr val="FDF2C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21" name="Freeform 298"/>
            <p:cNvSpPr/>
            <p:nvPr/>
          </p:nvSpPr>
          <p:spPr bwMode="auto">
            <a:xfrm>
              <a:off x="3147188" y="2586224"/>
              <a:ext cx="157799" cy="273352"/>
            </a:xfrm>
            <a:custGeom>
              <a:avLst/>
              <a:gdLst>
                <a:gd name="T0" fmla="*/ 167 w 246"/>
                <a:gd name="T1" fmla="*/ 0 h 425"/>
                <a:gd name="T2" fmla="*/ 183 w 246"/>
                <a:gd name="T3" fmla="*/ 234 h 425"/>
                <a:gd name="T4" fmla="*/ 190 w 246"/>
                <a:gd name="T5" fmla="*/ 308 h 425"/>
                <a:gd name="T6" fmla="*/ 0 w 246"/>
                <a:gd name="T7" fmla="*/ 348 h 425"/>
                <a:gd name="T8" fmla="*/ 128 w 246"/>
                <a:gd name="T9" fmla="*/ 227 h 425"/>
                <a:gd name="T10" fmla="*/ 167 w 246"/>
                <a:gd name="T11" fmla="*/ 0 h 4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46" h="425">
                  <a:moveTo>
                    <a:pt x="167" y="0"/>
                  </a:moveTo>
                  <a:cubicBezTo>
                    <a:pt x="246" y="69"/>
                    <a:pt x="192" y="217"/>
                    <a:pt x="183" y="234"/>
                  </a:cubicBezTo>
                  <a:cubicBezTo>
                    <a:pt x="173" y="250"/>
                    <a:pt x="174" y="277"/>
                    <a:pt x="190" y="308"/>
                  </a:cubicBezTo>
                  <a:cubicBezTo>
                    <a:pt x="115" y="270"/>
                    <a:pt x="80" y="425"/>
                    <a:pt x="0" y="348"/>
                  </a:cubicBezTo>
                  <a:cubicBezTo>
                    <a:pt x="108" y="329"/>
                    <a:pt x="102" y="246"/>
                    <a:pt x="128" y="227"/>
                  </a:cubicBezTo>
                  <a:cubicBezTo>
                    <a:pt x="153" y="209"/>
                    <a:pt x="226" y="100"/>
                    <a:pt x="167" y="0"/>
                  </a:cubicBezTo>
                  <a:close/>
                </a:path>
              </a:pathLst>
            </a:custGeom>
            <a:solidFill>
              <a:srgbClr val="FDF2C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22" name="Freeform 299"/>
            <p:cNvSpPr/>
            <p:nvPr/>
          </p:nvSpPr>
          <p:spPr bwMode="auto">
            <a:xfrm>
              <a:off x="3062697" y="2591194"/>
              <a:ext cx="188861" cy="167739"/>
            </a:xfrm>
            <a:custGeom>
              <a:avLst/>
              <a:gdLst>
                <a:gd name="T0" fmla="*/ 38 w 294"/>
                <a:gd name="T1" fmla="*/ 127 h 259"/>
                <a:gd name="T2" fmla="*/ 160 w 294"/>
                <a:gd name="T3" fmla="*/ 52 h 259"/>
                <a:gd name="T4" fmla="*/ 294 w 294"/>
                <a:gd name="T5" fmla="*/ 3 h 259"/>
                <a:gd name="T6" fmla="*/ 242 w 294"/>
                <a:gd name="T7" fmla="*/ 103 h 259"/>
                <a:gd name="T8" fmla="*/ 223 w 294"/>
                <a:gd name="T9" fmla="*/ 234 h 259"/>
                <a:gd name="T10" fmla="*/ 191 w 294"/>
                <a:gd name="T11" fmla="*/ 140 h 259"/>
                <a:gd name="T12" fmla="*/ 92 w 294"/>
                <a:gd name="T13" fmla="*/ 171 h 259"/>
                <a:gd name="T14" fmla="*/ 24 w 294"/>
                <a:gd name="T15" fmla="*/ 259 h 259"/>
                <a:gd name="T16" fmla="*/ 38 w 294"/>
                <a:gd name="T17" fmla="*/ 127 h 2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94" h="259">
                  <a:moveTo>
                    <a:pt x="38" y="127"/>
                  </a:moveTo>
                  <a:cubicBezTo>
                    <a:pt x="77" y="95"/>
                    <a:pt x="131" y="80"/>
                    <a:pt x="160" y="52"/>
                  </a:cubicBezTo>
                  <a:cubicBezTo>
                    <a:pt x="197" y="15"/>
                    <a:pt x="259" y="0"/>
                    <a:pt x="294" y="3"/>
                  </a:cubicBezTo>
                  <a:cubicBezTo>
                    <a:pt x="260" y="23"/>
                    <a:pt x="234" y="77"/>
                    <a:pt x="242" y="103"/>
                  </a:cubicBezTo>
                  <a:cubicBezTo>
                    <a:pt x="249" y="130"/>
                    <a:pt x="264" y="199"/>
                    <a:pt x="223" y="234"/>
                  </a:cubicBezTo>
                  <a:cubicBezTo>
                    <a:pt x="235" y="189"/>
                    <a:pt x="227" y="138"/>
                    <a:pt x="191" y="140"/>
                  </a:cubicBezTo>
                  <a:cubicBezTo>
                    <a:pt x="155" y="142"/>
                    <a:pt x="110" y="140"/>
                    <a:pt x="92" y="171"/>
                  </a:cubicBezTo>
                  <a:cubicBezTo>
                    <a:pt x="74" y="202"/>
                    <a:pt x="71" y="233"/>
                    <a:pt x="24" y="259"/>
                  </a:cubicBezTo>
                  <a:cubicBezTo>
                    <a:pt x="58" y="204"/>
                    <a:pt x="0" y="158"/>
                    <a:pt x="38" y="127"/>
                  </a:cubicBezTo>
                  <a:close/>
                </a:path>
              </a:pathLst>
            </a:custGeom>
            <a:solidFill>
              <a:srgbClr val="FDF2C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23" name="Freeform 300"/>
            <p:cNvSpPr/>
            <p:nvPr/>
          </p:nvSpPr>
          <p:spPr bwMode="auto">
            <a:xfrm>
              <a:off x="3095003" y="2688109"/>
              <a:ext cx="100644" cy="147859"/>
            </a:xfrm>
            <a:custGeom>
              <a:avLst/>
              <a:gdLst>
                <a:gd name="T0" fmla="*/ 43 w 157"/>
                <a:gd name="T1" fmla="*/ 67 h 229"/>
                <a:gd name="T2" fmla="*/ 123 w 157"/>
                <a:gd name="T3" fmla="*/ 29 h 229"/>
                <a:gd name="T4" fmla="*/ 139 w 157"/>
                <a:gd name="T5" fmla="*/ 118 h 229"/>
                <a:gd name="T6" fmla="*/ 7 w 157"/>
                <a:gd name="T7" fmla="*/ 229 h 229"/>
                <a:gd name="T8" fmla="*/ 105 w 157"/>
                <a:gd name="T9" fmla="*/ 115 h 229"/>
                <a:gd name="T10" fmla="*/ 85 w 157"/>
                <a:gd name="T11" fmla="*/ 46 h 229"/>
                <a:gd name="T12" fmla="*/ 43 w 157"/>
                <a:gd name="T13" fmla="*/ 67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7" h="229">
                  <a:moveTo>
                    <a:pt x="43" y="67"/>
                  </a:moveTo>
                  <a:cubicBezTo>
                    <a:pt x="38" y="33"/>
                    <a:pt x="73" y="0"/>
                    <a:pt x="123" y="29"/>
                  </a:cubicBezTo>
                  <a:cubicBezTo>
                    <a:pt x="156" y="48"/>
                    <a:pt x="157" y="95"/>
                    <a:pt x="139" y="118"/>
                  </a:cubicBezTo>
                  <a:cubicBezTo>
                    <a:pt x="97" y="170"/>
                    <a:pt x="9" y="153"/>
                    <a:pt x="7" y="229"/>
                  </a:cubicBezTo>
                  <a:cubicBezTo>
                    <a:pt x="0" y="151"/>
                    <a:pt x="71" y="134"/>
                    <a:pt x="105" y="115"/>
                  </a:cubicBezTo>
                  <a:cubicBezTo>
                    <a:pt x="141" y="93"/>
                    <a:pt x="119" y="41"/>
                    <a:pt x="85" y="46"/>
                  </a:cubicBezTo>
                  <a:cubicBezTo>
                    <a:pt x="127" y="98"/>
                    <a:pt x="51" y="118"/>
                    <a:pt x="43" y="67"/>
                  </a:cubicBezTo>
                  <a:close/>
                </a:path>
              </a:pathLst>
            </a:custGeom>
            <a:solidFill>
              <a:srgbClr val="FDF2C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24" name="Freeform 301"/>
            <p:cNvSpPr/>
            <p:nvPr/>
          </p:nvSpPr>
          <p:spPr bwMode="auto">
            <a:xfrm>
              <a:off x="3049030" y="2763903"/>
              <a:ext cx="79521" cy="77036"/>
            </a:xfrm>
            <a:custGeom>
              <a:avLst/>
              <a:gdLst>
                <a:gd name="T0" fmla="*/ 123 w 123"/>
                <a:gd name="T1" fmla="*/ 0 h 120"/>
                <a:gd name="T2" fmla="*/ 0 w 123"/>
                <a:gd name="T3" fmla="*/ 117 h 120"/>
                <a:gd name="T4" fmla="*/ 123 w 123"/>
                <a:gd name="T5" fmla="*/ 0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3" h="120">
                  <a:moveTo>
                    <a:pt x="123" y="0"/>
                  </a:moveTo>
                  <a:cubicBezTo>
                    <a:pt x="29" y="37"/>
                    <a:pt x="91" y="120"/>
                    <a:pt x="0" y="117"/>
                  </a:cubicBezTo>
                  <a:cubicBezTo>
                    <a:pt x="71" y="82"/>
                    <a:pt x="15" y="2"/>
                    <a:pt x="123" y="0"/>
                  </a:cubicBezTo>
                  <a:close/>
                </a:path>
              </a:pathLst>
            </a:custGeom>
            <a:solidFill>
              <a:srgbClr val="FDF2C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25" name="Freeform 302"/>
            <p:cNvSpPr>
              <a:spLocks noEditPoints="1"/>
            </p:cNvSpPr>
            <p:nvPr/>
          </p:nvSpPr>
          <p:spPr bwMode="auto">
            <a:xfrm>
              <a:off x="3604432" y="764704"/>
              <a:ext cx="5936712" cy="2503658"/>
            </a:xfrm>
            <a:custGeom>
              <a:avLst/>
              <a:gdLst>
                <a:gd name="T0" fmla="*/ 7435 w 9242"/>
                <a:gd name="T1" fmla="*/ 3725 h 3886"/>
                <a:gd name="T2" fmla="*/ 7548 w 9242"/>
                <a:gd name="T3" fmla="*/ 1095 h 3886"/>
                <a:gd name="T4" fmla="*/ 7697 w 9242"/>
                <a:gd name="T5" fmla="*/ 1156 h 3886"/>
                <a:gd name="T6" fmla="*/ 7849 w 9242"/>
                <a:gd name="T7" fmla="*/ 1181 h 3886"/>
                <a:gd name="T8" fmla="*/ 7668 w 9242"/>
                <a:gd name="T9" fmla="*/ 467 h 3886"/>
                <a:gd name="T10" fmla="*/ 8979 w 9242"/>
                <a:gd name="T11" fmla="*/ 623 h 3886"/>
                <a:gd name="T12" fmla="*/ 9069 w 9242"/>
                <a:gd name="T13" fmla="*/ 266 h 3886"/>
                <a:gd name="T14" fmla="*/ 8781 w 9242"/>
                <a:gd name="T15" fmla="*/ 200 h 3886"/>
                <a:gd name="T16" fmla="*/ 8497 w 9242"/>
                <a:gd name="T17" fmla="*/ 640 h 3886"/>
                <a:gd name="T18" fmla="*/ 7312 w 9242"/>
                <a:gd name="T19" fmla="*/ 709 h 3886"/>
                <a:gd name="T20" fmla="*/ 8520 w 9242"/>
                <a:gd name="T21" fmla="*/ 3339 h 3886"/>
                <a:gd name="T22" fmla="*/ 6855 w 9242"/>
                <a:gd name="T23" fmla="*/ 1211 h 3886"/>
                <a:gd name="T24" fmla="*/ 6312 w 9242"/>
                <a:gd name="T25" fmla="*/ 375 h 3886"/>
                <a:gd name="T26" fmla="*/ 6779 w 9242"/>
                <a:gd name="T27" fmla="*/ 1388 h 3886"/>
                <a:gd name="T28" fmla="*/ 6529 w 9242"/>
                <a:gd name="T29" fmla="*/ 1118 h 3886"/>
                <a:gd name="T30" fmla="*/ 7411 w 9242"/>
                <a:gd name="T31" fmla="*/ 2014 h 3886"/>
                <a:gd name="T32" fmla="*/ 6557 w 9242"/>
                <a:gd name="T33" fmla="*/ 1578 h 3886"/>
                <a:gd name="T34" fmla="*/ 6006 w 9242"/>
                <a:gd name="T35" fmla="*/ 1895 h 3886"/>
                <a:gd name="T36" fmla="*/ 6154 w 9242"/>
                <a:gd name="T37" fmla="*/ 2187 h 3886"/>
                <a:gd name="T38" fmla="*/ 6519 w 9242"/>
                <a:gd name="T39" fmla="*/ 2331 h 3886"/>
                <a:gd name="T40" fmla="*/ 7046 w 9242"/>
                <a:gd name="T41" fmla="*/ 2189 h 3886"/>
                <a:gd name="T42" fmla="*/ 6874 w 9242"/>
                <a:gd name="T43" fmla="*/ 2863 h 3886"/>
                <a:gd name="T44" fmla="*/ 7172 w 9242"/>
                <a:gd name="T45" fmla="*/ 3122 h 3886"/>
                <a:gd name="T46" fmla="*/ 7302 w 9242"/>
                <a:gd name="T47" fmla="*/ 2724 h 3886"/>
                <a:gd name="T48" fmla="*/ 7098 w 9242"/>
                <a:gd name="T49" fmla="*/ 2171 h 3886"/>
                <a:gd name="T50" fmla="*/ 8041 w 9242"/>
                <a:gd name="T51" fmla="*/ 3169 h 3886"/>
                <a:gd name="T52" fmla="*/ 5527 w 9242"/>
                <a:gd name="T53" fmla="*/ 2174 h 3886"/>
                <a:gd name="T54" fmla="*/ 3145 w 9242"/>
                <a:gd name="T55" fmla="*/ 1873 h 3886"/>
                <a:gd name="T56" fmla="*/ 3603 w 9242"/>
                <a:gd name="T57" fmla="*/ 1650 h 3886"/>
                <a:gd name="T58" fmla="*/ 3792 w 9242"/>
                <a:gd name="T59" fmla="*/ 1281 h 3886"/>
                <a:gd name="T60" fmla="*/ 3407 w 9242"/>
                <a:gd name="T61" fmla="*/ 1257 h 3886"/>
                <a:gd name="T62" fmla="*/ 3150 w 9242"/>
                <a:gd name="T63" fmla="*/ 2043 h 3886"/>
                <a:gd name="T64" fmla="*/ 2971 w 9242"/>
                <a:gd name="T65" fmla="*/ 1224 h 3886"/>
                <a:gd name="T66" fmla="*/ 2664 w 9242"/>
                <a:gd name="T67" fmla="*/ 1541 h 3886"/>
                <a:gd name="T68" fmla="*/ 2679 w 9242"/>
                <a:gd name="T69" fmla="*/ 1074 h 3886"/>
                <a:gd name="T70" fmla="*/ 2512 w 9242"/>
                <a:gd name="T71" fmla="*/ 794 h 3886"/>
                <a:gd name="T72" fmla="*/ 2245 w 9242"/>
                <a:gd name="T73" fmla="*/ 1320 h 3886"/>
                <a:gd name="T74" fmla="*/ 2644 w 9242"/>
                <a:gd name="T75" fmla="*/ 1708 h 3886"/>
                <a:gd name="T76" fmla="*/ 4216 w 9242"/>
                <a:gd name="T77" fmla="*/ 2566 h 3886"/>
                <a:gd name="T78" fmla="*/ 1466 w 9242"/>
                <a:gd name="T79" fmla="*/ 3533 h 3886"/>
                <a:gd name="T80" fmla="*/ 1587 w 9242"/>
                <a:gd name="T81" fmla="*/ 1814 h 3886"/>
                <a:gd name="T82" fmla="*/ 1222 w 9242"/>
                <a:gd name="T83" fmla="*/ 1556 h 3886"/>
                <a:gd name="T84" fmla="*/ 1822 w 9242"/>
                <a:gd name="T85" fmla="*/ 2624 h 3886"/>
                <a:gd name="T86" fmla="*/ 14 w 9242"/>
                <a:gd name="T87" fmla="*/ 2544 h 3886"/>
                <a:gd name="T88" fmla="*/ 395 w 9242"/>
                <a:gd name="T89" fmla="*/ 2338 h 3886"/>
                <a:gd name="T90" fmla="*/ 3138 w 9242"/>
                <a:gd name="T91" fmla="*/ 3408 h 3886"/>
                <a:gd name="T92" fmla="*/ 8855 w 9242"/>
                <a:gd name="T93" fmla="*/ 349 h 3886"/>
                <a:gd name="T94" fmla="*/ 7300 w 9242"/>
                <a:gd name="T95" fmla="*/ 757 h 3886"/>
                <a:gd name="T96" fmla="*/ 6523 w 9242"/>
                <a:gd name="T97" fmla="*/ 2015 h 3886"/>
                <a:gd name="T98" fmla="*/ 6546 w 9242"/>
                <a:gd name="T99" fmla="*/ 1846 h 3886"/>
                <a:gd name="T100" fmla="*/ 7111 w 9242"/>
                <a:gd name="T101" fmla="*/ 2782 h 3886"/>
                <a:gd name="T102" fmla="*/ 3366 w 9242"/>
                <a:gd name="T103" fmla="*/ 1475 h 3886"/>
                <a:gd name="T104" fmla="*/ 3090 w 9242"/>
                <a:gd name="T105" fmla="*/ 1804 h 3886"/>
                <a:gd name="T106" fmla="*/ 2574 w 9242"/>
                <a:gd name="T107" fmla="*/ 1140 h 3886"/>
                <a:gd name="T108" fmla="*/ 5923 w 9242"/>
                <a:gd name="T109" fmla="*/ 3533 h 3886"/>
                <a:gd name="T110" fmla="*/ 7969 w 9242"/>
                <a:gd name="T111" fmla="*/ 2400 h 3886"/>
                <a:gd name="T112" fmla="*/ 8139 w 9242"/>
                <a:gd name="T113" fmla="*/ 2977 h 3886"/>
                <a:gd name="T114" fmla="*/ 8266 w 9242"/>
                <a:gd name="T115" fmla="*/ 3035 h 3886"/>
                <a:gd name="T116" fmla="*/ 8187 w 9242"/>
                <a:gd name="T117" fmla="*/ 2866 h 3886"/>
                <a:gd name="T118" fmla="*/ 6363 w 9242"/>
                <a:gd name="T119" fmla="*/ 3393 h 3886"/>
                <a:gd name="T120" fmla="*/ 5817 w 9242"/>
                <a:gd name="T121" fmla="*/ 3145 h 38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9242" h="3886">
                  <a:moveTo>
                    <a:pt x="3633" y="3093"/>
                  </a:moveTo>
                  <a:cubicBezTo>
                    <a:pt x="3885" y="2955"/>
                    <a:pt x="4147" y="2893"/>
                    <a:pt x="4419" y="3016"/>
                  </a:cubicBezTo>
                  <a:cubicBezTo>
                    <a:pt x="4581" y="3087"/>
                    <a:pt x="4727" y="3196"/>
                    <a:pt x="4881" y="3297"/>
                  </a:cubicBezTo>
                  <a:cubicBezTo>
                    <a:pt x="5035" y="3397"/>
                    <a:pt x="5197" y="3492"/>
                    <a:pt x="5376" y="3551"/>
                  </a:cubicBezTo>
                  <a:cubicBezTo>
                    <a:pt x="5554" y="3611"/>
                    <a:pt x="5747" y="3627"/>
                    <a:pt x="5933" y="3599"/>
                  </a:cubicBezTo>
                  <a:cubicBezTo>
                    <a:pt x="6061" y="3580"/>
                    <a:pt x="6193" y="3534"/>
                    <a:pt x="6298" y="3452"/>
                  </a:cubicBezTo>
                  <a:cubicBezTo>
                    <a:pt x="6302" y="3454"/>
                    <a:pt x="6306" y="3455"/>
                    <a:pt x="6309" y="3456"/>
                  </a:cubicBezTo>
                  <a:cubicBezTo>
                    <a:pt x="6492" y="3525"/>
                    <a:pt x="6673" y="3584"/>
                    <a:pt x="6861" y="3634"/>
                  </a:cubicBezTo>
                  <a:cubicBezTo>
                    <a:pt x="7048" y="3682"/>
                    <a:pt x="7240" y="3719"/>
                    <a:pt x="7435" y="3725"/>
                  </a:cubicBezTo>
                  <a:cubicBezTo>
                    <a:pt x="7630" y="3732"/>
                    <a:pt x="7830" y="3704"/>
                    <a:pt x="8009" y="3617"/>
                  </a:cubicBezTo>
                  <a:cubicBezTo>
                    <a:pt x="8074" y="3584"/>
                    <a:pt x="8136" y="3545"/>
                    <a:pt x="8193" y="3500"/>
                  </a:cubicBezTo>
                  <a:cubicBezTo>
                    <a:pt x="8316" y="3503"/>
                    <a:pt x="8463" y="3457"/>
                    <a:pt x="8554" y="3380"/>
                  </a:cubicBezTo>
                  <a:cubicBezTo>
                    <a:pt x="8649" y="3300"/>
                    <a:pt x="8717" y="3195"/>
                    <a:pt x="8763" y="3083"/>
                  </a:cubicBezTo>
                  <a:cubicBezTo>
                    <a:pt x="8856" y="2860"/>
                    <a:pt x="8857" y="2597"/>
                    <a:pt x="8756" y="2377"/>
                  </a:cubicBezTo>
                  <a:cubicBezTo>
                    <a:pt x="8657" y="2156"/>
                    <a:pt x="8483" y="1975"/>
                    <a:pt x="8277" y="1854"/>
                  </a:cubicBezTo>
                  <a:cubicBezTo>
                    <a:pt x="8072" y="1733"/>
                    <a:pt x="7844" y="1660"/>
                    <a:pt x="7653" y="1525"/>
                  </a:cubicBezTo>
                  <a:cubicBezTo>
                    <a:pt x="7472" y="1399"/>
                    <a:pt x="7338" y="1197"/>
                    <a:pt x="7310" y="977"/>
                  </a:cubicBezTo>
                  <a:cubicBezTo>
                    <a:pt x="7420" y="931"/>
                    <a:pt x="7503" y="1023"/>
                    <a:pt x="7548" y="1095"/>
                  </a:cubicBezTo>
                  <a:cubicBezTo>
                    <a:pt x="7516" y="1066"/>
                    <a:pt x="7490" y="1052"/>
                    <a:pt x="7459" y="1052"/>
                  </a:cubicBezTo>
                  <a:cubicBezTo>
                    <a:pt x="7499" y="1075"/>
                    <a:pt x="7541" y="1109"/>
                    <a:pt x="7562" y="1169"/>
                  </a:cubicBezTo>
                  <a:cubicBezTo>
                    <a:pt x="7573" y="1199"/>
                    <a:pt x="7593" y="1233"/>
                    <a:pt x="7635" y="1252"/>
                  </a:cubicBezTo>
                  <a:cubicBezTo>
                    <a:pt x="7676" y="1269"/>
                    <a:pt x="7742" y="1272"/>
                    <a:pt x="7820" y="1222"/>
                  </a:cubicBezTo>
                  <a:cubicBezTo>
                    <a:pt x="7794" y="1238"/>
                    <a:pt x="7751" y="1246"/>
                    <a:pt x="7706" y="1233"/>
                  </a:cubicBezTo>
                  <a:cubicBezTo>
                    <a:pt x="7661" y="1219"/>
                    <a:pt x="7616" y="1183"/>
                    <a:pt x="7593" y="1121"/>
                  </a:cubicBezTo>
                  <a:cubicBezTo>
                    <a:pt x="7614" y="1150"/>
                    <a:pt x="7645" y="1188"/>
                    <a:pt x="7691" y="1208"/>
                  </a:cubicBezTo>
                  <a:cubicBezTo>
                    <a:pt x="7736" y="1229"/>
                    <a:pt x="7797" y="1230"/>
                    <a:pt x="7855" y="1184"/>
                  </a:cubicBezTo>
                  <a:cubicBezTo>
                    <a:pt x="7811" y="1215"/>
                    <a:pt x="7727" y="1224"/>
                    <a:pt x="7697" y="1156"/>
                  </a:cubicBezTo>
                  <a:cubicBezTo>
                    <a:pt x="7679" y="1117"/>
                    <a:pt x="7630" y="1058"/>
                    <a:pt x="7562" y="1011"/>
                  </a:cubicBezTo>
                  <a:cubicBezTo>
                    <a:pt x="7495" y="967"/>
                    <a:pt x="7403" y="933"/>
                    <a:pt x="7310" y="977"/>
                  </a:cubicBezTo>
                  <a:cubicBezTo>
                    <a:pt x="7309" y="967"/>
                    <a:pt x="7307" y="956"/>
                    <a:pt x="7307" y="946"/>
                  </a:cubicBezTo>
                  <a:cubicBezTo>
                    <a:pt x="7303" y="882"/>
                    <a:pt x="7307" y="816"/>
                    <a:pt x="7321" y="753"/>
                  </a:cubicBezTo>
                  <a:cubicBezTo>
                    <a:pt x="7328" y="752"/>
                    <a:pt x="7334" y="751"/>
                    <a:pt x="7341" y="751"/>
                  </a:cubicBezTo>
                  <a:cubicBezTo>
                    <a:pt x="7418" y="747"/>
                    <a:pt x="7475" y="777"/>
                    <a:pt x="7512" y="797"/>
                  </a:cubicBezTo>
                  <a:cubicBezTo>
                    <a:pt x="7550" y="818"/>
                    <a:pt x="7569" y="833"/>
                    <a:pt x="7572" y="834"/>
                  </a:cubicBezTo>
                  <a:cubicBezTo>
                    <a:pt x="7613" y="864"/>
                    <a:pt x="7677" y="914"/>
                    <a:pt x="7732" y="976"/>
                  </a:cubicBezTo>
                  <a:cubicBezTo>
                    <a:pt x="7786" y="1038"/>
                    <a:pt x="7832" y="1107"/>
                    <a:pt x="7849" y="1181"/>
                  </a:cubicBezTo>
                  <a:cubicBezTo>
                    <a:pt x="7870" y="1136"/>
                    <a:pt x="7927" y="1040"/>
                    <a:pt x="7971" y="1010"/>
                  </a:cubicBezTo>
                  <a:cubicBezTo>
                    <a:pt x="7908" y="1011"/>
                    <a:pt x="7827" y="963"/>
                    <a:pt x="7757" y="913"/>
                  </a:cubicBezTo>
                  <a:cubicBezTo>
                    <a:pt x="7687" y="862"/>
                    <a:pt x="7624" y="813"/>
                    <a:pt x="7599" y="796"/>
                  </a:cubicBezTo>
                  <a:cubicBezTo>
                    <a:pt x="7595" y="794"/>
                    <a:pt x="7574" y="779"/>
                    <a:pt x="7533" y="756"/>
                  </a:cubicBezTo>
                  <a:cubicBezTo>
                    <a:pt x="7493" y="735"/>
                    <a:pt x="7428" y="701"/>
                    <a:pt x="7336" y="706"/>
                  </a:cubicBezTo>
                  <a:cubicBezTo>
                    <a:pt x="7335" y="707"/>
                    <a:pt x="7334" y="707"/>
                    <a:pt x="7333" y="707"/>
                  </a:cubicBezTo>
                  <a:cubicBezTo>
                    <a:pt x="7343" y="673"/>
                    <a:pt x="7357" y="640"/>
                    <a:pt x="7374" y="609"/>
                  </a:cubicBezTo>
                  <a:cubicBezTo>
                    <a:pt x="7403" y="559"/>
                    <a:pt x="7444" y="517"/>
                    <a:pt x="7498" y="495"/>
                  </a:cubicBezTo>
                  <a:cubicBezTo>
                    <a:pt x="7551" y="473"/>
                    <a:pt x="7610" y="466"/>
                    <a:pt x="7668" y="467"/>
                  </a:cubicBezTo>
                  <a:cubicBezTo>
                    <a:pt x="7785" y="469"/>
                    <a:pt x="7901" y="498"/>
                    <a:pt x="8008" y="546"/>
                  </a:cubicBezTo>
                  <a:cubicBezTo>
                    <a:pt x="8064" y="572"/>
                    <a:pt x="8118" y="600"/>
                    <a:pt x="8173" y="629"/>
                  </a:cubicBezTo>
                  <a:cubicBezTo>
                    <a:pt x="8241" y="665"/>
                    <a:pt x="8307" y="709"/>
                    <a:pt x="8378" y="741"/>
                  </a:cubicBezTo>
                  <a:cubicBezTo>
                    <a:pt x="8443" y="771"/>
                    <a:pt x="8514" y="773"/>
                    <a:pt x="8584" y="783"/>
                  </a:cubicBezTo>
                  <a:cubicBezTo>
                    <a:pt x="8618" y="788"/>
                    <a:pt x="8671" y="794"/>
                    <a:pt x="8698" y="817"/>
                  </a:cubicBezTo>
                  <a:cubicBezTo>
                    <a:pt x="8684" y="805"/>
                    <a:pt x="8676" y="788"/>
                    <a:pt x="8640" y="772"/>
                  </a:cubicBezTo>
                  <a:cubicBezTo>
                    <a:pt x="8741" y="815"/>
                    <a:pt x="8818" y="711"/>
                    <a:pt x="8931" y="760"/>
                  </a:cubicBezTo>
                  <a:cubicBezTo>
                    <a:pt x="8892" y="737"/>
                    <a:pt x="8875" y="723"/>
                    <a:pt x="8801" y="722"/>
                  </a:cubicBezTo>
                  <a:cubicBezTo>
                    <a:pt x="8919" y="703"/>
                    <a:pt x="8942" y="644"/>
                    <a:pt x="8979" y="623"/>
                  </a:cubicBezTo>
                  <a:cubicBezTo>
                    <a:pt x="9017" y="601"/>
                    <a:pt x="9106" y="574"/>
                    <a:pt x="9132" y="508"/>
                  </a:cubicBezTo>
                  <a:cubicBezTo>
                    <a:pt x="9105" y="541"/>
                    <a:pt x="9070" y="565"/>
                    <a:pt x="9009" y="576"/>
                  </a:cubicBezTo>
                  <a:cubicBezTo>
                    <a:pt x="9043" y="546"/>
                    <a:pt x="9040" y="519"/>
                    <a:pt x="9058" y="491"/>
                  </a:cubicBezTo>
                  <a:cubicBezTo>
                    <a:pt x="9081" y="456"/>
                    <a:pt x="9139" y="405"/>
                    <a:pt x="9242" y="392"/>
                  </a:cubicBezTo>
                  <a:cubicBezTo>
                    <a:pt x="9163" y="378"/>
                    <a:pt x="9093" y="411"/>
                    <a:pt x="9046" y="464"/>
                  </a:cubicBezTo>
                  <a:cubicBezTo>
                    <a:pt x="9123" y="377"/>
                    <a:pt x="9091" y="342"/>
                    <a:pt x="9154" y="288"/>
                  </a:cubicBezTo>
                  <a:cubicBezTo>
                    <a:pt x="9102" y="317"/>
                    <a:pt x="9091" y="369"/>
                    <a:pt x="9059" y="373"/>
                  </a:cubicBezTo>
                  <a:cubicBezTo>
                    <a:pt x="9065" y="326"/>
                    <a:pt x="9102" y="257"/>
                    <a:pt x="9185" y="194"/>
                  </a:cubicBezTo>
                  <a:cubicBezTo>
                    <a:pt x="9140" y="221"/>
                    <a:pt x="9108" y="234"/>
                    <a:pt x="9069" y="266"/>
                  </a:cubicBezTo>
                  <a:cubicBezTo>
                    <a:pt x="9121" y="205"/>
                    <a:pt x="9165" y="115"/>
                    <a:pt x="9131" y="0"/>
                  </a:cubicBezTo>
                  <a:cubicBezTo>
                    <a:pt x="9139" y="78"/>
                    <a:pt x="9133" y="121"/>
                    <a:pt x="9075" y="174"/>
                  </a:cubicBezTo>
                  <a:cubicBezTo>
                    <a:pt x="9086" y="153"/>
                    <a:pt x="9087" y="133"/>
                    <a:pt x="9112" y="102"/>
                  </a:cubicBezTo>
                  <a:cubicBezTo>
                    <a:pt x="9080" y="120"/>
                    <a:pt x="9060" y="181"/>
                    <a:pt x="8949" y="238"/>
                  </a:cubicBezTo>
                  <a:cubicBezTo>
                    <a:pt x="8983" y="198"/>
                    <a:pt x="9018" y="138"/>
                    <a:pt x="9023" y="53"/>
                  </a:cubicBezTo>
                  <a:cubicBezTo>
                    <a:pt x="8995" y="231"/>
                    <a:pt x="8879" y="198"/>
                    <a:pt x="8824" y="248"/>
                  </a:cubicBezTo>
                  <a:cubicBezTo>
                    <a:pt x="8849" y="219"/>
                    <a:pt x="8859" y="200"/>
                    <a:pt x="8922" y="167"/>
                  </a:cubicBezTo>
                  <a:cubicBezTo>
                    <a:pt x="8856" y="189"/>
                    <a:pt x="8767" y="234"/>
                    <a:pt x="8724" y="312"/>
                  </a:cubicBezTo>
                  <a:cubicBezTo>
                    <a:pt x="8734" y="269"/>
                    <a:pt x="8748" y="240"/>
                    <a:pt x="8781" y="200"/>
                  </a:cubicBezTo>
                  <a:cubicBezTo>
                    <a:pt x="8737" y="253"/>
                    <a:pt x="8666" y="285"/>
                    <a:pt x="8644" y="386"/>
                  </a:cubicBezTo>
                  <a:cubicBezTo>
                    <a:pt x="8645" y="347"/>
                    <a:pt x="8648" y="301"/>
                    <a:pt x="8695" y="231"/>
                  </a:cubicBezTo>
                  <a:cubicBezTo>
                    <a:pt x="8647" y="290"/>
                    <a:pt x="8625" y="330"/>
                    <a:pt x="8595" y="421"/>
                  </a:cubicBezTo>
                  <a:cubicBezTo>
                    <a:pt x="8593" y="405"/>
                    <a:pt x="8592" y="377"/>
                    <a:pt x="8598" y="354"/>
                  </a:cubicBezTo>
                  <a:cubicBezTo>
                    <a:pt x="8583" y="389"/>
                    <a:pt x="8568" y="437"/>
                    <a:pt x="8569" y="514"/>
                  </a:cubicBezTo>
                  <a:cubicBezTo>
                    <a:pt x="8559" y="469"/>
                    <a:pt x="8552" y="416"/>
                    <a:pt x="8589" y="331"/>
                  </a:cubicBezTo>
                  <a:cubicBezTo>
                    <a:pt x="8563" y="379"/>
                    <a:pt x="8508" y="489"/>
                    <a:pt x="8522" y="605"/>
                  </a:cubicBezTo>
                  <a:cubicBezTo>
                    <a:pt x="8508" y="560"/>
                    <a:pt x="8464" y="524"/>
                    <a:pt x="8410" y="543"/>
                  </a:cubicBezTo>
                  <a:cubicBezTo>
                    <a:pt x="8475" y="541"/>
                    <a:pt x="8502" y="580"/>
                    <a:pt x="8497" y="640"/>
                  </a:cubicBezTo>
                  <a:cubicBezTo>
                    <a:pt x="8493" y="699"/>
                    <a:pt x="8433" y="739"/>
                    <a:pt x="8378" y="730"/>
                  </a:cubicBezTo>
                  <a:cubicBezTo>
                    <a:pt x="8402" y="716"/>
                    <a:pt x="8408" y="701"/>
                    <a:pt x="8402" y="671"/>
                  </a:cubicBezTo>
                  <a:cubicBezTo>
                    <a:pt x="8404" y="683"/>
                    <a:pt x="8388" y="704"/>
                    <a:pt x="8379" y="710"/>
                  </a:cubicBezTo>
                  <a:cubicBezTo>
                    <a:pt x="8360" y="721"/>
                    <a:pt x="8343" y="709"/>
                    <a:pt x="8326" y="701"/>
                  </a:cubicBezTo>
                  <a:cubicBezTo>
                    <a:pt x="8221" y="647"/>
                    <a:pt x="8120" y="586"/>
                    <a:pt x="8012" y="537"/>
                  </a:cubicBezTo>
                  <a:cubicBezTo>
                    <a:pt x="7905" y="486"/>
                    <a:pt x="7788" y="456"/>
                    <a:pt x="7668" y="452"/>
                  </a:cubicBezTo>
                  <a:cubicBezTo>
                    <a:pt x="7609" y="451"/>
                    <a:pt x="7548" y="458"/>
                    <a:pt x="7492" y="481"/>
                  </a:cubicBezTo>
                  <a:cubicBezTo>
                    <a:pt x="7435" y="503"/>
                    <a:pt x="7389" y="548"/>
                    <a:pt x="7359" y="600"/>
                  </a:cubicBezTo>
                  <a:cubicBezTo>
                    <a:pt x="7339" y="635"/>
                    <a:pt x="7324" y="672"/>
                    <a:pt x="7312" y="709"/>
                  </a:cubicBezTo>
                  <a:cubicBezTo>
                    <a:pt x="7274" y="716"/>
                    <a:pt x="7234" y="731"/>
                    <a:pt x="7198" y="759"/>
                  </a:cubicBezTo>
                  <a:cubicBezTo>
                    <a:pt x="7154" y="792"/>
                    <a:pt x="7119" y="845"/>
                    <a:pt x="7105" y="905"/>
                  </a:cubicBezTo>
                  <a:cubicBezTo>
                    <a:pt x="7090" y="965"/>
                    <a:pt x="7096" y="1033"/>
                    <a:pt x="7117" y="1095"/>
                  </a:cubicBezTo>
                  <a:cubicBezTo>
                    <a:pt x="7137" y="1158"/>
                    <a:pt x="7168" y="1220"/>
                    <a:pt x="7210" y="1278"/>
                  </a:cubicBezTo>
                  <a:cubicBezTo>
                    <a:pt x="7294" y="1395"/>
                    <a:pt x="7421" y="1488"/>
                    <a:pt x="7561" y="1565"/>
                  </a:cubicBezTo>
                  <a:cubicBezTo>
                    <a:pt x="7785" y="1688"/>
                    <a:pt x="8030" y="1769"/>
                    <a:pt x="8253" y="1895"/>
                  </a:cubicBezTo>
                  <a:cubicBezTo>
                    <a:pt x="8460" y="2011"/>
                    <a:pt x="8620" y="2176"/>
                    <a:pt x="8717" y="2394"/>
                  </a:cubicBezTo>
                  <a:cubicBezTo>
                    <a:pt x="8811" y="2605"/>
                    <a:pt x="8807" y="2852"/>
                    <a:pt x="8717" y="3064"/>
                  </a:cubicBezTo>
                  <a:cubicBezTo>
                    <a:pt x="8672" y="3169"/>
                    <a:pt x="8607" y="3267"/>
                    <a:pt x="8520" y="3339"/>
                  </a:cubicBezTo>
                  <a:cubicBezTo>
                    <a:pt x="8446" y="3399"/>
                    <a:pt x="8355" y="3436"/>
                    <a:pt x="8261" y="3442"/>
                  </a:cubicBezTo>
                  <a:cubicBezTo>
                    <a:pt x="8329" y="3377"/>
                    <a:pt x="8388" y="3303"/>
                    <a:pt x="8433" y="3219"/>
                  </a:cubicBezTo>
                  <a:cubicBezTo>
                    <a:pt x="8527" y="3046"/>
                    <a:pt x="8550" y="2836"/>
                    <a:pt x="8499" y="2647"/>
                  </a:cubicBezTo>
                  <a:cubicBezTo>
                    <a:pt x="8404" y="2273"/>
                    <a:pt x="8040" y="2003"/>
                    <a:pt x="7663" y="1996"/>
                  </a:cubicBezTo>
                  <a:cubicBezTo>
                    <a:pt x="7543" y="1920"/>
                    <a:pt x="7425" y="1840"/>
                    <a:pt x="7303" y="1766"/>
                  </a:cubicBezTo>
                  <a:cubicBezTo>
                    <a:pt x="7233" y="1723"/>
                    <a:pt x="7158" y="1688"/>
                    <a:pt x="7087" y="1646"/>
                  </a:cubicBezTo>
                  <a:cubicBezTo>
                    <a:pt x="6989" y="1589"/>
                    <a:pt x="6821" y="1494"/>
                    <a:pt x="6836" y="1358"/>
                  </a:cubicBezTo>
                  <a:cubicBezTo>
                    <a:pt x="6846" y="1267"/>
                    <a:pt x="6920" y="1194"/>
                    <a:pt x="7003" y="1231"/>
                  </a:cubicBezTo>
                  <a:cubicBezTo>
                    <a:pt x="6954" y="1191"/>
                    <a:pt x="6885" y="1199"/>
                    <a:pt x="6855" y="1211"/>
                  </a:cubicBezTo>
                  <a:cubicBezTo>
                    <a:pt x="6967" y="1099"/>
                    <a:pt x="6987" y="888"/>
                    <a:pt x="6954" y="805"/>
                  </a:cubicBezTo>
                  <a:cubicBezTo>
                    <a:pt x="6961" y="900"/>
                    <a:pt x="6931" y="967"/>
                    <a:pt x="6901" y="1003"/>
                  </a:cubicBezTo>
                  <a:cubicBezTo>
                    <a:pt x="6953" y="729"/>
                    <a:pt x="6737" y="727"/>
                    <a:pt x="6762" y="548"/>
                  </a:cubicBezTo>
                  <a:cubicBezTo>
                    <a:pt x="6724" y="671"/>
                    <a:pt x="6801" y="679"/>
                    <a:pt x="6817" y="788"/>
                  </a:cubicBezTo>
                  <a:cubicBezTo>
                    <a:pt x="6736" y="715"/>
                    <a:pt x="6701" y="390"/>
                    <a:pt x="6546" y="407"/>
                  </a:cubicBezTo>
                  <a:cubicBezTo>
                    <a:pt x="6592" y="420"/>
                    <a:pt x="6617" y="457"/>
                    <a:pt x="6633" y="506"/>
                  </a:cubicBezTo>
                  <a:cubicBezTo>
                    <a:pt x="6560" y="403"/>
                    <a:pt x="6502" y="405"/>
                    <a:pt x="6467" y="389"/>
                  </a:cubicBezTo>
                  <a:cubicBezTo>
                    <a:pt x="6498" y="405"/>
                    <a:pt x="6534" y="432"/>
                    <a:pt x="6574" y="486"/>
                  </a:cubicBezTo>
                  <a:cubicBezTo>
                    <a:pt x="6488" y="393"/>
                    <a:pt x="6399" y="383"/>
                    <a:pt x="6312" y="375"/>
                  </a:cubicBezTo>
                  <a:cubicBezTo>
                    <a:pt x="6226" y="366"/>
                    <a:pt x="6140" y="359"/>
                    <a:pt x="6086" y="273"/>
                  </a:cubicBezTo>
                  <a:cubicBezTo>
                    <a:pt x="6167" y="416"/>
                    <a:pt x="6261" y="357"/>
                    <a:pt x="6412" y="438"/>
                  </a:cubicBezTo>
                  <a:cubicBezTo>
                    <a:pt x="6594" y="532"/>
                    <a:pt x="6694" y="728"/>
                    <a:pt x="6701" y="921"/>
                  </a:cubicBezTo>
                  <a:cubicBezTo>
                    <a:pt x="6706" y="878"/>
                    <a:pt x="6713" y="844"/>
                    <a:pt x="6720" y="813"/>
                  </a:cubicBezTo>
                  <a:cubicBezTo>
                    <a:pt x="6708" y="885"/>
                    <a:pt x="6700" y="1036"/>
                    <a:pt x="6705" y="1085"/>
                  </a:cubicBezTo>
                  <a:cubicBezTo>
                    <a:pt x="6711" y="1039"/>
                    <a:pt x="6740" y="1000"/>
                    <a:pt x="6743" y="950"/>
                  </a:cubicBezTo>
                  <a:cubicBezTo>
                    <a:pt x="6757" y="1000"/>
                    <a:pt x="6680" y="1064"/>
                    <a:pt x="6716" y="1224"/>
                  </a:cubicBezTo>
                  <a:cubicBezTo>
                    <a:pt x="6729" y="1122"/>
                    <a:pt x="6765" y="1082"/>
                    <a:pt x="6806" y="1056"/>
                  </a:cubicBezTo>
                  <a:cubicBezTo>
                    <a:pt x="6698" y="1149"/>
                    <a:pt x="6720" y="1291"/>
                    <a:pt x="6779" y="1388"/>
                  </a:cubicBezTo>
                  <a:cubicBezTo>
                    <a:pt x="6580" y="1140"/>
                    <a:pt x="6833" y="846"/>
                    <a:pt x="6511" y="515"/>
                  </a:cubicBezTo>
                  <a:cubicBezTo>
                    <a:pt x="6465" y="466"/>
                    <a:pt x="6383" y="464"/>
                    <a:pt x="6328" y="424"/>
                  </a:cubicBezTo>
                  <a:cubicBezTo>
                    <a:pt x="6404" y="492"/>
                    <a:pt x="6472" y="440"/>
                    <a:pt x="6579" y="628"/>
                  </a:cubicBezTo>
                  <a:cubicBezTo>
                    <a:pt x="6618" y="695"/>
                    <a:pt x="6622" y="786"/>
                    <a:pt x="6572" y="824"/>
                  </a:cubicBezTo>
                  <a:cubicBezTo>
                    <a:pt x="6557" y="802"/>
                    <a:pt x="6569" y="750"/>
                    <a:pt x="6591" y="701"/>
                  </a:cubicBezTo>
                  <a:cubicBezTo>
                    <a:pt x="6490" y="839"/>
                    <a:pt x="6516" y="1018"/>
                    <a:pt x="6570" y="1077"/>
                  </a:cubicBezTo>
                  <a:cubicBezTo>
                    <a:pt x="6533" y="1062"/>
                    <a:pt x="6500" y="1014"/>
                    <a:pt x="6489" y="944"/>
                  </a:cubicBezTo>
                  <a:cubicBezTo>
                    <a:pt x="6480" y="1037"/>
                    <a:pt x="6546" y="1123"/>
                    <a:pt x="6572" y="1159"/>
                  </a:cubicBezTo>
                  <a:cubicBezTo>
                    <a:pt x="6555" y="1148"/>
                    <a:pt x="6533" y="1132"/>
                    <a:pt x="6529" y="1118"/>
                  </a:cubicBezTo>
                  <a:cubicBezTo>
                    <a:pt x="6566" y="1239"/>
                    <a:pt x="6624" y="1246"/>
                    <a:pt x="6666" y="1290"/>
                  </a:cubicBezTo>
                  <a:cubicBezTo>
                    <a:pt x="6614" y="1260"/>
                    <a:pt x="6551" y="1262"/>
                    <a:pt x="6520" y="1264"/>
                  </a:cubicBezTo>
                  <a:cubicBezTo>
                    <a:pt x="6627" y="1281"/>
                    <a:pt x="6655" y="1318"/>
                    <a:pt x="6705" y="1376"/>
                  </a:cubicBezTo>
                  <a:cubicBezTo>
                    <a:pt x="6757" y="1434"/>
                    <a:pt x="6821" y="1480"/>
                    <a:pt x="6885" y="1524"/>
                  </a:cubicBezTo>
                  <a:cubicBezTo>
                    <a:pt x="6950" y="1568"/>
                    <a:pt x="7013" y="1616"/>
                    <a:pt x="7081" y="1657"/>
                  </a:cubicBezTo>
                  <a:cubicBezTo>
                    <a:pt x="7152" y="1699"/>
                    <a:pt x="7226" y="1736"/>
                    <a:pt x="7295" y="1779"/>
                  </a:cubicBezTo>
                  <a:cubicBezTo>
                    <a:pt x="7408" y="1848"/>
                    <a:pt x="7517" y="1923"/>
                    <a:pt x="7628" y="1996"/>
                  </a:cubicBezTo>
                  <a:cubicBezTo>
                    <a:pt x="7560" y="1997"/>
                    <a:pt x="7493" y="2005"/>
                    <a:pt x="7427" y="2020"/>
                  </a:cubicBezTo>
                  <a:cubicBezTo>
                    <a:pt x="7421" y="2018"/>
                    <a:pt x="7416" y="2016"/>
                    <a:pt x="7411" y="2014"/>
                  </a:cubicBezTo>
                  <a:cubicBezTo>
                    <a:pt x="7355" y="1995"/>
                    <a:pt x="7297" y="1979"/>
                    <a:pt x="7240" y="1965"/>
                  </a:cubicBezTo>
                  <a:cubicBezTo>
                    <a:pt x="7138" y="1942"/>
                    <a:pt x="7045" y="1932"/>
                    <a:pt x="6956" y="1871"/>
                  </a:cubicBezTo>
                  <a:cubicBezTo>
                    <a:pt x="6911" y="1841"/>
                    <a:pt x="6857" y="1794"/>
                    <a:pt x="6861" y="1733"/>
                  </a:cubicBezTo>
                  <a:cubicBezTo>
                    <a:pt x="6866" y="1670"/>
                    <a:pt x="6944" y="1629"/>
                    <a:pt x="7026" y="1675"/>
                  </a:cubicBezTo>
                  <a:cubicBezTo>
                    <a:pt x="6999" y="1653"/>
                    <a:pt x="6960" y="1628"/>
                    <a:pt x="6899" y="1644"/>
                  </a:cubicBezTo>
                  <a:cubicBezTo>
                    <a:pt x="6901" y="1631"/>
                    <a:pt x="6913" y="1623"/>
                    <a:pt x="6931" y="1615"/>
                  </a:cubicBezTo>
                  <a:cubicBezTo>
                    <a:pt x="6897" y="1618"/>
                    <a:pt x="6833" y="1640"/>
                    <a:pt x="6845" y="1752"/>
                  </a:cubicBezTo>
                  <a:cubicBezTo>
                    <a:pt x="6815" y="1696"/>
                    <a:pt x="6770" y="1644"/>
                    <a:pt x="6721" y="1623"/>
                  </a:cubicBezTo>
                  <a:cubicBezTo>
                    <a:pt x="6672" y="1602"/>
                    <a:pt x="6640" y="1561"/>
                    <a:pt x="6557" y="1578"/>
                  </a:cubicBezTo>
                  <a:cubicBezTo>
                    <a:pt x="6615" y="1588"/>
                    <a:pt x="6662" y="1603"/>
                    <a:pt x="6734" y="1710"/>
                  </a:cubicBezTo>
                  <a:cubicBezTo>
                    <a:pt x="6649" y="1637"/>
                    <a:pt x="6585" y="1643"/>
                    <a:pt x="6518" y="1624"/>
                  </a:cubicBezTo>
                  <a:cubicBezTo>
                    <a:pt x="6425" y="1597"/>
                    <a:pt x="6363" y="1537"/>
                    <a:pt x="6431" y="1461"/>
                  </a:cubicBezTo>
                  <a:cubicBezTo>
                    <a:pt x="6374" y="1505"/>
                    <a:pt x="6384" y="1565"/>
                    <a:pt x="6421" y="1600"/>
                  </a:cubicBezTo>
                  <a:cubicBezTo>
                    <a:pt x="6451" y="1629"/>
                    <a:pt x="6518" y="1643"/>
                    <a:pt x="6545" y="1684"/>
                  </a:cubicBezTo>
                  <a:cubicBezTo>
                    <a:pt x="6461" y="1646"/>
                    <a:pt x="6402" y="1649"/>
                    <a:pt x="6343" y="1696"/>
                  </a:cubicBezTo>
                  <a:cubicBezTo>
                    <a:pt x="6270" y="1754"/>
                    <a:pt x="6184" y="1729"/>
                    <a:pt x="6157" y="1628"/>
                  </a:cubicBezTo>
                  <a:cubicBezTo>
                    <a:pt x="6152" y="1689"/>
                    <a:pt x="6209" y="1763"/>
                    <a:pt x="6299" y="1768"/>
                  </a:cubicBezTo>
                  <a:cubicBezTo>
                    <a:pt x="6141" y="1774"/>
                    <a:pt x="6116" y="1979"/>
                    <a:pt x="6006" y="1895"/>
                  </a:cubicBezTo>
                  <a:cubicBezTo>
                    <a:pt x="6036" y="1923"/>
                    <a:pt x="6063" y="1940"/>
                    <a:pt x="6114" y="1933"/>
                  </a:cubicBezTo>
                  <a:cubicBezTo>
                    <a:pt x="6083" y="1945"/>
                    <a:pt x="6049" y="1985"/>
                    <a:pt x="6014" y="2005"/>
                  </a:cubicBezTo>
                  <a:cubicBezTo>
                    <a:pt x="5975" y="2026"/>
                    <a:pt x="5934" y="2024"/>
                    <a:pt x="5903" y="1994"/>
                  </a:cubicBezTo>
                  <a:cubicBezTo>
                    <a:pt x="5860" y="1952"/>
                    <a:pt x="5910" y="1910"/>
                    <a:pt x="5955" y="1957"/>
                  </a:cubicBezTo>
                  <a:cubicBezTo>
                    <a:pt x="5897" y="1890"/>
                    <a:pt x="5849" y="1954"/>
                    <a:pt x="5882" y="2009"/>
                  </a:cubicBezTo>
                  <a:cubicBezTo>
                    <a:pt x="5943" y="2109"/>
                    <a:pt x="6084" y="2033"/>
                    <a:pt x="6157" y="2057"/>
                  </a:cubicBezTo>
                  <a:cubicBezTo>
                    <a:pt x="6121" y="2074"/>
                    <a:pt x="6058" y="2106"/>
                    <a:pt x="6027" y="2132"/>
                  </a:cubicBezTo>
                  <a:cubicBezTo>
                    <a:pt x="6072" y="2107"/>
                    <a:pt x="6170" y="2072"/>
                    <a:pt x="6248" y="2092"/>
                  </a:cubicBezTo>
                  <a:cubicBezTo>
                    <a:pt x="6207" y="2105"/>
                    <a:pt x="6164" y="2142"/>
                    <a:pt x="6154" y="2187"/>
                  </a:cubicBezTo>
                  <a:cubicBezTo>
                    <a:pt x="6180" y="2142"/>
                    <a:pt x="6239" y="2125"/>
                    <a:pt x="6265" y="2136"/>
                  </a:cubicBezTo>
                  <a:cubicBezTo>
                    <a:pt x="6298" y="2150"/>
                    <a:pt x="6334" y="2154"/>
                    <a:pt x="6365" y="2146"/>
                  </a:cubicBezTo>
                  <a:cubicBezTo>
                    <a:pt x="6314" y="2186"/>
                    <a:pt x="6252" y="2246"/>
                    <a:pt x="6251" y="2384"/>
                  </a:cubicBezTo>
                  <a:cubicBezTo>
                    <a:pt x="6259" y="2290"/>
                    <a:pt x="6295" y="2249"/>
                    <a:pt x="6345" y="2214"/>
                  </a:cubicBezTo>
                  <a:cubicBezTo>
                    <a:pt x="6406" y="2172"/>
                    <a:pt x="6425" y="2256"/>
                    <a:pt x="6552" y="2130"/>
                  </a:cubicBezTo>
                  <a:cubicBezTo>
                    <a:pt x="6460" y="2260"/>
                    <a:pt x="6427" y="2202"/>
                    <a:pt x="6385" y="2293"/>
                  </a:cubicBezTo>
                  <a:cubicBezTo>
                    <a:pt x="6407" y="2251"/>
                    <a:pt x="6448" y="2224"/>
                    <a:pt x="6505" y="2216"/>
                  </a:cubicBezTo>
                  <a:cubicBezTo>
                    <a:pt x="6576" y="2207"/>
                    <a:pt x="6664" y="2156"/>
                    <a:pt x="6744" y="2015"/>
                  </a:cubicBezTo>
                  <a:cubicBezTo>
                    <a:pt x="6708" y="2214"/>
                    <a:pt x="6550" y="2208"/>
                    <a:pt x="6519" y="2331"/>
                  </a:cubicBezTo>
                  <a:cubicBezTo>
                    <a:pt x="6540" y="2265"/>
                    <a:pt x="6625" y="2237"/>
                    <a:pt x="6709" y="2169"/>
                  </a:cubicBezTo>
                  <a:cubicBezTo>
                    <a:pt x="6807" y="2091"/>
                    <a:pt x="6805" y="2036"/>
                    <a:pt x="6867" y="1990"/>
                  </a:cubicBezTo>
                  <a:cubicBezTo>
                    <a:pt x="6841" y="2032"/>
                    <a:pt x="6838" y="2068"/>
                    <a:pt x="6860" y="2119"/>
                  </a:cubicBezTo>
                  <a:cubicBezTo>
                    <a:pt x="6836" y="2040"/>
                    <a:pt x="6905" y="1968"/>
                    <a:pt x="6966" y="1947"/>
                  </a:cubicBezTo>
                  <a:cubicBezTo>
                    <a:pt x="7016" y="1931"/>
                    <a:pt x="7072" y="1943"/>
                    <a:pt x="7125" y="1953"/>
                  </a:cubicBezTo>
                  <a:cubicBezTo>
                    <a:pt x="7219" y="1970"/>
                    <a:pt x="7311" y="1994"/>
                    <a:pt x="7401" y="2026"/>
                  </a:cubicBezTo>
                  <a:cubicBezTo>
                    <a:pt x="7387" y="2030"/>
                    <a:pt x="7373" y="2033"/>
                    <a:pt x="7360" y="2037"/>
                  </a:cubicBezTo>
                  <a:cubicBezTo>
                    <a:pt x="7316" y="2050"/>
                    <a:pt x="7274" y="2066"/>
                    <a:pt x="7232" y="2085"/>
                  </a:cubicBezTo>
                  <a:cubicBezTo>
                    <a:pt x="7170" y="2113"/>
                    <a:pt x="7100" y="2148"/>
                    <a:pt x="7046" y="2189"/>
                  </a:cubicBezTo>
                  <a:cubicBezTo>
                    <a:pt x="6998" y="2225"/>
                    <a:pt x="6962" y="2272"/>
                    <a:pt x="6918" y="2312"/>
                  </a:cubicBezTo>
                  <a:cubicBezTo>
                    <a:pt x="6896" y="2331"/>
                    <a:pt x="6863" y="2363"/>
                    <a:pt x="6833" y="2369"/>
                  </a:cubicBezTo>
                  <a:cubicBezTo>
                    <a:pt x="6851" y="2365"/>
                    <a:pt x="6870" y="2370"/>
                    <a:pt x="6904" y="2350"/>
                  </a:cubicBezTo>
                  <a:cubicBezTo>
                    <a:pt x="6808" y="2405"/>
                    <a:pt x="6843" y="2530"/>
                    <a:pt x="6734" y="2591"/>
                  </a:cubicBezTo>
                  <a:cubicBezTo>
                    <a:pt x="6776" y="2574"/>
                    <a:pt x="6798" y="2569"/>
                    <a:pt x="6844" y="2510"/>
                  </a:cubicBezTo>
                  <a:cubicBezTo>
                    <a:pt x="6787" y="2617"/>
                    <a:pt x="6820" y="2673"/>
                    <a:pt x="6815" y="2717"/>
                  </a:cubicBezTo>
                  <a:cubicBezTo>
                    <a:pt x="6809" y="2761"/>
                    <a:pt x="6778" y="2853"/>
                    <a:pt x="6818" y="2916"/>
                  </a:cubicBezTo>
                  <a:cubicBezTo>
                    <a:pt x="6806" y="2873"/>
                    <a:pt x="6807" y="2827"/>
                    <a:pt x="6834" y="2770"/>
                  </a:cubicBezTo>
                  <a:cubicBezTo>
                    <a:pt x="6839" y="2817"/>
                    <a:pt x="6862" y="2831"/>
                    <a:pt x="6874" y="2863"/>
                  </a:cubicBezTo>
                  <a:cubicBezTo>
                    <a:pt x="6890" y="2904"/>
                    <a:pt x="6898" y="2982"/>
                    <a:pt x="6855" y="3083"/>
                  </a:cubicBezTo>
                  <a:cubicBezTo>
                    <a:pt x="6908" y="3019"/>
                    <a:pt x="6920" y="2941"/>
                    <a:pt x="6904" y="2870"/>
                  </a:cubicBezTo>
                  <a:cubicBezTo>
                    <a:pt x="6931" y="2987"/>
                    <a:pt x="6979" y="2980"/>
                    <a:pt x="6991" y="3065"/>
                  </a:cubicBezTo>
                  <a:cubicBezTo>
                    <a:pt x="6993" y="3003"/>
                    <a:pt x="6957" y="2964"/>
                    <a:pt x="6972" y="2934"/>
                  </a:cubicBezTo>
                  <a:cubicBezTo>
                    <a:pt x="7007" y="2968"/>
                    <a:pt x="7043" y="3037"/>
                    <a:pt x="7056" y="3142"/>
                  </a:cubicBezTo>
                  <a:cubicBezTo>
                    <a:pt x="7054" y="3088"/>
                    <a:pt x="7061" y="3054"/>
                    <a:pt x="7056" y="3004"/>
                  </a:cubicBezTo>
                  <a:cubicBezTo>
                    <a:pt x="7077" y="3080"/>
                    <a:pt x="7136" y="3170"/>
                    <a:pt x="7252" y="3174"/>
                  </a:cubicBezTo>
                  <a:cubicBezTo>
                    <a:pt x="7181" y="3159"/>
                    <a:pt x="7145" y="3132"/>
                    <a:pt x="7131" y="3057"/>
                  </a:cubicBezTo>
                  <a:cubicBezTo>
                    <a:pt x="7142" y="3078"/>
                    <a:pt x="7159" y="3088"/>
                    <a:pt x="7172" y="3122"/>
                  </a:cubicBezTo>
                  <a:cubicBezTo>
                    <a:pt x="7174" y="3088"/>
                    <a:pt x="7130" y="3042"/>
                    <a:pt x="7147" y="2921"/>
                  </a:cubicBezTo>
                  <a:cubicBezTo>
                    <a:pt x="7160" y="2969"/>
                    <a:pt x="7191" y="3032"/>
                    <a:pt x="7261" y="3072"/>
                  </a:cubicBezTo>
                  <a:cubicBezTo>
                    <a:pt x="7193" y="3024"/>
                    <a:pt x="7183" y="2971"/>
                    <a:pt x="7188" y="2929"/>
                  </a:cubicBezTo>
                  <a:cubicBezTo>
                    <a:pt x="7194" y="2887"/>
                    <a:pt x="7215" y="2852"/>
                    <a:pt x="7211" y="2816"/>
                  </a:cubicBezTo>
                  <a:cubicBezTo>
                    <a:pt x="7221" y="2851"/>
                    <a:pt x="7231" y="2870"/>
                    <a:pt x="7221" y="2937"/>
                  </a:cubicBezTo>
                  <a:cubicBezTo>
                    <a:pt x="7240" y="2873"/>
                    <a:pt x="7257" y="2779"/>
                    <a:pt x="7220" y="2699"/>
                  </a:cubicBezTo>
                  <a:cubicBezTo>
                    <a:pt x="7248" y="2733"/>
                    <a:pt x="7263" y="2761"/>
                    <a:pt x="7276" y="2808"/>
                  </a:cubicBezTo>
                  <a:cubicBezTo>
                    <a:pt x="7259" y="2744"/>
                    <a:pt x="7277" y="2671"/>
                    <a:pt x="7209" y="2592"/>
                  </a:cubicBezTo>
                  <a:cubicBezTo>
                    <a:pt x="7239" y="2616"/>
                    <a:pt x="7275" y="2647"/>
                    <a:pt x="7302" y="2724"/>
                  </a:cubicBezTo>
                  <a:cubicBezTo>
                    <a:pt x="7284" y="2653"/>
                    <a:pt x="7266" y="2611"/>
                    <a:pt x="7212" y="2532"/>
                  </a:cubicBezTo>
                  <a:cubicBezTo>
                    <a:pt x="7226" y="2540"/>
                    <a:pt x="7248" y="2556"/>
                    <a:pt x="7264" y="2575"/>
                  </a:cubicBezTo>
                  <a:cubicBezTo>
                    <a:pt x="7244" y="2542"/>
                    <a:pt x="7216" y="2501"/>
                    <a:pt x="7154" y="2454"/>
                  </a:cubicBezTo>
                  <a:cubicBezTo>
                    <a:pt x="7196" y="2474"/>
                    <a:pt x="7242" y="2501"/>
                    <a:pt x="7287" y="2582"/>
                  </a:cubicBezTo>
                  <a:cubicBezTo>
                    <a:pt x="7265" y="2533"/>
                    <a:pt x="7212" y="2421"/>
                    <a:pt x="7110" y="2360"/>
                  </a:cubicBezTo>
                  <a:cubicBezTo>
                    <a:pt x="7154" y="2377"/>
                    <a:pt x="7210" y="2364"/>
                    <a:pt x="7229" y="2309"/>
                  </a:cubicBezTo>
                  <a:cubicBezTo>
                    <a:pt x="7191" y="2363"/>
                    <a:pt x="7143" y="2360"/>
                    <a:pt x="7098" y="2319"/>
                  </a:cubicBezTo>
                  <a:cubicBezTo>
                    <a:pt x="7057" y="2281"/>
                    <a:pt x="7058" y="2216"/>
                    <a:pt x="7091" y="2176"/>
                  </a:cubicBezTo>
                  <a:cubicBezTo>
                    <a:pt x="7093" y="2174"/>
                    <a:pt x="7096" y="2172"/>
                    <a:pt x="7098" y="2171"/>
                  </a:cubicBezTo>
                  <a:cubicBezTo>
                    <a:pt x="7097" y="2196"/>
                    <a:pt x="7104" y="2210"/>
                    <a:pt x="7131" y="2223"/>
                  </a:cubicBezTo>
                  <a:cubicBezTo>
                    <a:pt x="7118" y="2216"/>
                    <a:pt x="7113" y="2188"/>
                    <a:pt x="7116" y="2175"/>
                  </a:cubicBezTo>
                  <a:cubicBezTo>
                    <a:pt x="7121" y="2149"/>
                    <a:pt x="7160" y="2131"/>
                    <a:pt x="7181" y="2121"/>
                  </a:cubicBezTo>
                  <a:cubicBezTo>
                    <a:pt x="7215" y="2105"/>
                    <a:pt x="7249" y="2089"/>
                    <a:pt x="7284" y="2076"/>
                  </a:cubicBezTo>
                  <a:cubicBezTo>
                    <a:pt x="7329" y="2058"/>
                    <a:pt x="7377" y="2045"/>
                    <a:pt x="7425" y="2035"/>
                  </a:cubicBezTo>
                  <a:cubicBezTo>
                    <a:pt x="7530" y="2074"/>
                    <a:pt x="7630" y="2125"/>
                    <a:pt x="7721" y="2191"/>
                  </a:cubicBezTo>
                  <a:cubicBezTo>
                    <a:pt x="7808" y="2253"/>
                    <a:pt x="7887" y="2328"/>
                    <a:pt x="7949" y="2415"/>
                  </a:cubicBezTo>
                  <a:cubicBezTo>
                    <a:pt x="8070" y="2585"/>
                    <a:pt x="8140" y="2810"/>
                    <a:pt x="8098" y="3018"/>
                  </a:cubicBezTo>
                  <a:cubicBezTo>
                    <a:pt x="8088" y="3071"/>
                    <a:pt x="8069" y="3122"/>
                    <a:pt x="8041" y="3169"/>
                  </a:cubicBezTo>
                  <a:cubicBezTo>
                    <a:pt x="7976" y="3281"/>
                    <a:pt x="7870" y="3354"/>
                    <a:pt x="7747" y="3395"/>
                  </a:cubicBezTo>
                  <a:cubicBezTo>
                    <a:pt x="7668" y="3421"/>
                    <a:pt x="7585" y="3434"/>
                    <a:pt x="7502" y="3438"/>
                  </a:cubicBezTo>
                  <a:cubicBezTo>
                    <a:pt x="7340" y="3447"/>
                    <a:pt x="7178" y="3419"/>
                    <a:pt x="7020" y="3379"/>
                  </a:cubicBezTo>
                  <a:cubicBezTo>
                    <a:pt x="6862" y="3337"/>
                    <a:pt x="6707" y="3281"/>
                    <a:pt x="6557" y="3215"/>
                  </a:cubicBezTo>
                  <a:cubicBezTo>
                    <a:pt x="6531" y="3204"/>
                    <a:pt x="6506" y="3192"/>
                    <a:pt x="6480" y="3180"/>
                  </a:cubicBezTo>
                  <a:cubicBezTo>
                    <a:pt x="6490" y="3136"/>
                    <a:pt x="6494" y="3090"/>
                    <a:pt x="6492" y="3046"/>
                  </a:cubicBezTo>
                  <a:cubicBezTo>
                    <a:pt x="6487" y="2949"/>
                    <a:pt x="6459" y="2857"/>
                    <a:pt x="6419" y="2772"/>
                  </a:cubicBezTo>
                  <a:cubicBezTo>
                    <a:pt x="6340" y="2601"/>
                    <a:pt x="6208" y="2456"/>
                    <a:pt x="6050" y="2357"/>
                  </a:cubicBezTo>
                  <a:cubicBezTo>
                    <a:pt x="5891" y="2256"/>
                    <a:pt x="5708" y="2203"/>
                    <a:pt x="5527" y="2174"/>
                  </a:cubicBezTo>
                  <a:cubicBezTo>
                    <a:pt x="5382" y="2151"/>
                    <a:pt x="5235" y="2143"/>
                    <a:pt x="5088" y="2143"/>
                  </a:cubicBezTo>
                  <a:cubicBezTo>
                    <a:pt x="4774" y="2143"/>
                    <a:pt x="4462" y="2182"/>
                    <a:pt x="4148" y="2198"/>
                  </a:cubicBezTo>
                  <a:cubicBezTo>
                    <a:pt x="3993" y="2205"/>
                    <a:pt x="3837" y="2206"/>
                    <a:pt x="3682" y="2194"/>
                  </a:cubicBezTo>
                  <a:cubicBezTo>
                    <a:pt x="3604" y="2187"/>
                    <a:pt x="3527" y="2177"/>
                    <a:pt x="3450" y="2163"/>
                  </a:cubicBezTo>
                  <a:cubicBezTo>
                    <a:pt x="3414" y="2156"/>
                    <a:pt x="3374" y="2151"/>
                    <a:pt x="3339" y="2138"/>
                  </a:cubicBezTo>
                  <a:cubicBezTo>
                    <a:pt x="3313" y="2128"/>
                    <a:pt x="3284" y="2122"/>
                    <a:pt x="3259" y="2107"/>
                  </a:cubicBezTo>
                  <a:cubicBezTo>
                    <a:pt x="3235" y="2093"/>
                    <a:pt x="3214" y="2075"/>
                    <a:pt x="3194" y="2056"/>
                  </a:cubicBezTo>
                  <a:cubicBezTo>
                    <a:pt x="3163" y="2026"/>
                    <a:pt x="3109" y="1970"/>
                    <a:pt x="3101" y="1925"/>
                  </a:cubicBezTo>
                  <a:cubicBezTo>
                    <a:pt x="3095" y="1893"/>
                    <a:pt x="3114" y="1878"/>
                    <a:pt x="3145" y="1873"/>
                  </a:cubicBezTo>
                  <a:cubicBezTo>
                    <a:pt x="3116" y="1864"/>
                    <a:pt x="3102" y="1870"/>
                    <a:pt x="3086" y="1891"/>
                  </a:cubicBezTo>
                  <a:cubicBezTo>
                    <a:pt x="3080" y="1838"/>
                    <a:pt x="3126" y="1782"/>
                    <a:pt x="3184" y="1785"/>
                  </a:cubicBezTo>
                  <a:cubicBezTo>
                    <a:pt x="3243" y="1787"/>
                    <a:pt x="3278" y="1818"/>
                    <a:pt x="3270" y="1879"/>
                  </a:cubicBezTo>
                  <a:cubicBezTo>
                    <a:pt x="3292" y="1830"/>
                    <a:pt x="3263" y="1783"/>
                    <a:pt x="3220" y="1764"/>
                  </a:cubicBezTo>
                  <a:cubicBezTo>
                    <a:pt x="3332" y="1792"/>
                    <a:pt x="3444" y="1754"/>
                    <a:pt x="3494" y="1736"/>
                  </a:cubicBezTo>
                  <a:cubicBezTo>
                    <a:pt x="3407" y="1759"/>
                    <a:pt x="3356" y="1746"/>
                    <a:pt x="3314" y="1730"/>
                  </a:cubicBezTo>
                  <a:cubicBezTo>
                    <a:pt x="3389" y="1741"/>
                    <a:pt x="3437" y="1734"/>
                    <a:pt x="3473" y="1725"/>
                  </a:cubicBezTo>
                  <a:cubicBezTo>
                    <a:pt x="3449" y="1727"/>
                    <a:pt x="3423" y="1722"/>
                    <a:pt x="3407" y="1718"/>
                  </a:cubicBezTo>
                  <a:cubicBezTo>
                    <a:pt x="3499" y="1702"/>
                    <a:pt x="3541" y="1686"/>
                    <a:pt x="3603" y="1650"/>
                  </a:cubicBezTo>
                  <a:cubicBezTo>
                    <a:pt x="3530" y="1684"/>
                    <a:pt x="3485" y="1680"/>
                    <a:pt x="3447" y="1675"/>
                  </a:cubicBezTo>
                  <a:cubicBezTo>
                    <a:pt x="3548" y="1669"/>
                    <a:pt x="3588" y="1606"/>
                    <a:pt x="3644" y="1573"/>
                  </a:cubicBezTo>
                  <a:cubicBezTo>
                    <a:pt x="3602" y="1598"/>
                    <a:pt x="3572" y="1606"/>
                    <a:pt x="3529" y="1609"/>
                  </a:cubicBezTo>
                  <a:cubicBezTo>
                    <a:pt x="3611" y="1581"/>
                    <a:pt x="3665" y="1503"/>
                    <a:pt x="3697" y="1446"/>
                  </a:cubicBezTo>
                  <a:cubicBezTo>
                    <a:pt x="3656" y="1499"/>
                    <a:pt x="3637" y="1505"/>
                    <a:pt x="3605" y="1524"/>
                  </a:cubicBezTo>
                  <a:cubicBezTo>
                    <a:pt x="3633" y="1501"/>
                    <a:pt x="3643" y="1462"/>
                    <a:pt x="3669" y="1429"/>
                  </a:cubicBezTo>
                  <a:cubicBezTo>
                    <a:pt x="3694" y="1396"/>
                    <a:pt x="3737" y="1366"/>
                    <a:pt x="3820" y="1377"/>
                  </a:cubicBezTo>
                  <a:cubicBezTo>
                    <a:pt x="3742" y="1359"/>
                    <a:pt x="3678" y="1382"/>
                    <a:pt x="3634" y="1406"/>
                  </a:cubicBezTo>
                  <a:cubicBezTo>
                    <a:pt x="3707" y="1310"/>
                    <a:pt x="3770" y="1307"/>
                    <a:pt x="3792" y="1281"/>
                  </a:cubicBezTo>
                  <a:cubicBezTo>
                    <a:pt x="3759" y="1297"/>
                    <a:pt x="3740" y="1293"/>
                    <a:pt x="3718" y="1299"/>
                  </a:cubicBezTo>
                  <a:cubicBezTo>
                    <a:pt x="3779" y="1256"/>
                    <a:pt x="3823" y="1262"/>
                    <a:pt x="3886" y="1296"/>
                  </a:cubicBezTo>
                  <a:cubicBezTo>
                    <a:pt x="3797" y="1225"/>
                    <a:pt x="3696" y="1248"/>
                    <a:pt x="3629" y="1285"/>
                  </a:cubicBezTo>
                  <a:cubicBezTo>
                    <a:pt x="3667" y="1254"/>
                    <a:pt x="3686" y="1226"/>
                    <a:pt x="3723" y="1190"/>
                  </a:cubicBezTo>
                  <a:cubicBezTo>
                    <a:pt x="3643" y="1254"/>
                    <a:pt x="3570" y="1278"/>
                    <a:pt x="3523" y="1276"/>
                  </a:cubicBezTo>
                  <a:cubicBezTo>
                    <a:pt x="3533" y="1245"/>
                    <a:pt x="3585" y="1244"/>
                    <a:pt x="3625" y="1199"/>
                  </a:cubicBezTo>
                  <a:cubicBezTo>
                    <a:pt x="3559" y="1249"/>
                    <a:pt x="3531" y="1212"/>
                    <a:pt x="3432" y="1273"/>
                  </a:cubicBezTo>
                  <a:cubicBezTo>
                    <a:pt x="3492" y="1235"/>
                    <a:pt x="3537" y="1174"/>
                    <a:pt x="3543" y="1093"/>
                  </a:cubicBezTo>
                  <a:cubicBezTo>
                    <a:pt x="3506" y="1192"/>
                    <a:pt x="3446" y="1240"/>
                    <a:pt x="3407" y="1257"/>
                  </a:cubicBezTo>
                  <a:cubicBezTo>
                    <a:pt x="3376" y="1270"/>
                    <a:pt x="3351" y="1264"/>
                    <a:pt x="3315" y="1292"/>
                  </a:cubicBezTo>
                  <a:cubicBezTo>
                    <a:pt x="3336" y="1234"/>
                    <a:pt x="3367" y="1203"/>
                    <a:pt x="3404" y="1182"/>
                  </a:cubicBezTo>
                  <a:cubicBezTo>
                    <a:pt x="3334" y="1197"/>
                    <a:pt x="3292" y="1281"/>
                    <a:pt x="3265" y="1315"/>
                  </a:cubicBezTo>
                  <a:cubicBezTo>
                    <a:pt x="3238" y="1349"/>
                    <a:pt x="3176" y="1363"/>
                    <a:pt x="3141" y="1477"/>
                  </a:cubicBezTo>
                  <a:cubicBezTo>
                    <a:pt x="3150" y="1405"/>
                    <a:pt x="3139" y="1386"/>
                    <a:pt x="3122" y="1345"/>
                  </a:cubicBezTo>
                  <a:cubicBezTo>
                    <a:pt x="3153" y="1462"/>
                    <a:pt x="3041" y="1525"/>
                    <a:pt x="3070" y="1630"/>
                  </a:cubicBezTo>
                  <a:cubicBezTo>
                    <a:pt x="3060" y="1593"/>
                    <a:pt x="3044" y="1583"/>
                    <a:pt x="3034" y="1568"/>
                  </a:cubicBezTo>
                  <a:cubicBezTo>
                    <a:pt x="3057" y="1635"/>
                    <a:pt x="3053" y="1694"/>
                    <a:pt x="3054" y="1756"/>
                  </a:cubicBezTo>
                  <a:cubicBezTo>
                    <a:pt x="3055" y="1864"/>
                    <a:pt x="3081" y="1959"/>
                    <a:pt x="3150" y="2043"/>
                  </a:cubicBezTo>
                  <a:cubicBezTo>
                    <a:pt x="3165" y="2061"/>
                    <a:pt x="3182" y="2077"/>
                    <a:pt x="3200" y="2093"/>
                  </a:cubicBezTo>
                  <a:cubicBezTo>
                    <a:pt x="3152" y="2076"/>
                    <a:pt x="3109" y="2055"/>
                    <a:pt x="3072" y="2025"/>
                  </a:cubicBezTo>
                  <a:cubicBezTo>
                    <a:pt x="2997" y="1962"/>
                    <a:pt x="2951" y="1876"/>
                    <a:pt x="2928" y="1795"/>
                  </a:cubicBezTo>
                  <a:cubicBezTo>
                    <a:pt x="2903" y="1714"/>
                    <a:pt x="2907" y="1634"/>
                    <a:pt x="2913" y="1566"/>
                  </a:cubicBezTo>
                  <a:cubicBezTo>
                    <a:pt x="2920" y="1497"/>
                    <a:pt x="2933" y="1437"/>
                    <a:pt x="2946" y="1389"/>
                  </a:cubicBezTo>
                  <a:cubicBezTo>
                    <a:pt x="2972" y="1293"/>
                    <a:pt x="2997" y="1240"/>
                    <a:pt x="2998" y="1236"/>
                  </a:cubicBezTo>
                  <a:cubicBezTo>
                    <a:pt x="3022" y="1177"/>
                    <a:pt x="3084" y="1045"/>
                    <a:pt x="3172" y="1032"/>
                  </a:cubicBezTo>
                  <a:cubicBezTo>
                    <a:pt x="3145" y="1019"/>
                    <a:pt x="3082" y="987"/>
                    <a:pt x="3064" y="958"/>
                  </a:cubicBezTo>
                  <a:cubicBezTo>
                    <a:pt x="3055" y="1046"/>
                    <a:pt x="2983" y="1188"/>
                    <a:pt x="2971" y="1224"/>
                  </a:cubicBezTo>
                  <a:cubicBezTo>
                    <a:pt x="2970" y="1229"/>
                    <a:pt x="2944" y="1284"/>
                    <a:pt x="2918" y="1383"/>
                  </a:cubicBezTo>
                  <a:cubicBezTo>
                    <a:pt x="2905" y="1432"/>
                    <a:pt x="2893" y="1493"/>
                    <a:pt x="2886" y="1564"/>
                  </a:cubicBezTo>
                  <a:cubicBezTo>
                    <a:pt x="2880" y="1634"/>
                    <a:pt x="2876" y="1718"/>
                    <a:pt x="2903" y="1804"/>
                  </a:cubicBezTo>
                  <a:cubicBezTo>
                    <a:pt x="2926" y="1882"/>
                    <a:pt x="2968" y="1963"/>
                    <a:pt x="3037" y="2028"/>
                  </a:cubicBezTo>
                  <a:cubicBezTo>
                    <a:pt x="2973" y="1994"/>
                    <a:pt x="2912" y="1953"/>
                    <a:pt x="2856" y="1906"/>
                  </a:cubicBezTo>
                  <a:cubicBezTo>
                    <a:pt x="2808" y="1868"/>
                    <a:pt x="2765" y="1825"/>
                    <a:pt x="2725" y="1779"/>
                  </a:cubicBezTo>
                  <a:cubicBezTo>
                    <a:pt x="2689" y="1737"/>
                    <a:pt x="2655" y="1696"/>
                    <a:pt x="2656" y="1639"/>
                  </a:cubicBezTo>
                  <a:cubicBezTo>
                    <a:pt x="2656" y="1580"/>
                    <a:pt x="2699" y="1500"/>
                    <a:pt x="2775" y="1498"/>
                  </a:cubicBezTo>
                  <a:cubicBezTo>
                    <a:pt x="2724" y="1494"/>
                    <a:pt x="2694" y="1507"/>
                    <a:pt x="2664" y="1541"/>
                  </a:cubicBezTo>
                  <a:cubicBezTo>
                    <a:pt x="2687" y="1474"/>
                    <a:pt x="2734" y="1460"/>
                    <a:pt x="2776" y="1354"/>
                  </a:cubicBezTo>
                  <a:cubicBezTo>
                    <a:pt x="2812" y="1263"/>
                    <a:pt x="2818" y="1188"/>
                    <a:pt x="2871" y="1154"/>
                  </a:cubicBezTo>
                  <a:cubicBezTo>
                    <a:pt x="2769" y="1209"/>
                    <a:pt x="2812" y="1339"/>
                    <a:pt x="2651" y="1427"/>
                  </a:cubicBezTo>
                  <a:cubicBezTo>
                    <a:pt x="2752" y="1318"/>
                    <a:pt x="2774" y="1231"/>
                    <a:pt x="2768" y="1172"/>
                  </a:cubicBezTo>
                  <a:cubicBezTo>
                    <a:pt x="2762" y="1124"/>
                    <a:pt x="2781" y="1084"/>
                    <a:pt x="2814" y="1059"/>
                  </a:cubicBezTo>
                  <a:cubicBezTo>
                    <a:pt x="2740" y="1112"/>
                    <a:pt x="2796" y="1123"/>
                    <a:pt x="2702" y="1232"/>
                  </a:cubicBezTo>
                  <a:cubicBezTo>
                    <a:pt x="2786" y="1096"/>
                    <a:pt x="2710" y="1102"/>
                    <a:pt x="2737" y="1044"/>
                  </a:cubicBezTo>
                  <a:cubicBezTo>
                    <a:pt x="2760" y="997"/>
                    <a:pt x="2793" y="962"/>
                    <a:pt x="2877" y="940"/>
                  </a:cubicBezTo>
                  <a:cubicBezTo>
                    <a:pt x="2753" y="964"/>
                    <a:pt x="2705" y="1023"/>
                    <a:pt x="2679" y="1074"/>
                  </a:cubicBezTo>
                  <a:cubicBezTo>
                    <a:pt x="2681" y="1046"/>
                    <a:pt x="2672" y="1018"/>
                    <a:pt x="2655" y="992"/>
                  </a:cubicBezTo>
                  <a:cubicBezTo>
                    <a:pt x="2641" y="973"/>
                    <a:pt x="2649" y="922"/>
                    <a:pt x="2688" y="895"/>
                  </a:cubicBezTo>
                  <a:cubicBezTo>
                    <a:pt x="2648" y="909"/>
                    <a:pt x="2620" y="948"/>
                    <a:pt x="2613" y="986"/>
                  </a:cubicBezTo>
                  <a:cubicBezTo>
                    <a:pt x="2584" y="923"/>
                    <a:pt x="2608" y="836"/>
                    <a:pt x="2629" y="797"/>
                  </a:cubicBezTo>
                  <a:cubicBezTo>
                    <a:pt x="2607" y="824"/>
                    <a:pt x="2582" y="881"/>
                    <a:pt x="2570" y="913"/>
                  </a:cubicBezTo>
                  <a:cubicBezTo>
                    <a:pt x="2540" y="852"/>
                    <a:pt x="2603" y="729"/>
                    <a:pt x="2511" y="679"/>
                  </a:cubicBezTo>
                  <a:cubicBezTo>
                    <a:pt x="2461" y="650"/>
                    <a:pt x="2403" y="694"/>
                    <a:pt x="2466" y="744"/>
                  </a:cubicBezTo>
                  <a:cubicBezTo>
                    <a:pt x="2422" y="706"/>
                    <a:pt x="2459" y="660"/>
                    <a:pt x="2499" y="697"/>
                  </a:cubicBezTo>
                  <a:cubicBezTo>
                    <a:pt x="2526" y="724"/>
                    <a:pt x="2529" y="759"/>
                    <a:pt x="2512" y="794"/>
                  </a:cubicBezTo>
                  <a:cubicBezTo>
                    <a:pt x="2496" y="826"/>
                    <a:pt x="2462" y="860"/>
                    <a:pt x="2453" y="889"/>
                  </a:cubicBezTo>
                  <a:cubicBezTo>
                    <a:pt x="2457" y="842"/>
                    <a:pt x="2438" y="819"/>
                    <a:pt x="2411" y="793"/>
                  </a:cubicBezTo>
                  <a:cubicBezTo>
                    <a:pt x="2495" y="886"/>
                    <a:pt x="2308" y="926"/>
                    <a:pt x="2328" y="1081"/>
                  </a:cubicBezTo>
                  <a:cubicBezTo>
                    <a:pt x="2308" y="997"/>
                    <a:pt x="2236" y="948"/>
                    <a:pt x="2180" y="958"/>
                  </a:cubicBezTo>
                  <a:cubicBezTo>
                    <a:pt x="2275" y="976"/>
                    <a:pt x="2308" y="1055"/>
                    <a:pt x="2271" y="1135"/>
                  </a:cubicBezTo>
                  <a:cubicBezTo>
                    <a:pt x="2240" y="1200"/>
                    <a:pt x="2251" y="1261"/>
                    <a:pt x="2306" y="1332"/>
                  </a:cubicBezTo>
                  <a:cubicBezTo>
                    <a:pt x="2262" y="1316"/>
                    <a:pt x="2233" y="1254"/>
                    <a:pt x="2201" y="1228"/>
                  </a:cubicBezTo>
                  <a:cubicBezTo>
                    <a:pt x="2161" y="1198"/>
                    <a:pt x="2104" y="1196"/>
                    <a:pt x="2078" y="1263"/>
                  </a:cubicBezTo>
                  <a:cubicBezTo>
                    <a:pt x="2131" y="1180"/>
                    <a:pt x="2197" y="1235"/>
                    <a:pt x="2245" y="1320"/>
                  </a:cubicBezTo>
                  <a:cubicBezTo>
                    <a:pt x="2280" y="1380"/>
                    <a:pt x="2292" y="1444"/>
                    <a:pt x="2382" y="1503"/>
                  </a:cubicBezTo>
                  <a:cubicBezTo>
                    <a:pt x="2266" y="1465"/>
                    <a:pt x="2239" y="1421"/>
                    <a:pt x="2215" y="1368"/>
                  </a:cubicBezTo>
                  <a:cubicBezTo>
                    <a:pt x="2222" y="1453"/>
                    <a:pt x="2268" y="1473"/>
                    <a:pt x="2301" y="1513"/>
                  </a:cubicBezTo>
                  <a:cubicBezTo>
                    <a:pt x="2334" y="1554"/>
                    <a:pt x="2393" y="1580"/>
                    <a:pt x="2450" y="1590"/>
                  </a:cubicBezTo>
                  <a:cubicBezTo>
                    <a:pt x="2349" y="1612"/>
                    <a:pt x="2350" y="1675"/>
                    <a:pt x="2356" y="1705"/>
                  </a:cubicBezTo>
                  <a:cubicBezTo>
                    <a:pt x="2359" y="1688"/>
                    <a:pt x="2362" y="1675"/>
                    <a:pt x="2372" y="1669"/>
                  </a:cubicBezTo>
                  <a:cubicBezTo>
                    <a:pt x="2377" y="1728"/>
                    <a:pt x="2409" y="1753"/>
                    <a:pt x="2436" y="1770"/>
                  </a:cubicBezTo>
                  <a:cubicBezTo>
                    <a:pt x="2374" y="1714"/>
                    <a:pt x="2385" y="1632"/>
                    <a:pt x="2439" y="1610"/>
                  </a:cubicBezTo>
                  <a:cubicBezTo>
                    <a:pt x="2521" y="1578"/>
                    <a:pt x="2595" y="1652"/>
                    <a:pt x="2644" y="1708"/>
                  </a:cubicBezTo>
                  <a:cubicBezTo>
                    <a:pt x="2709" y="1781"/>
                    <a:pt x="2771" y="1855"/>
                    <a:pt x="2845" y="1919"/>
                  </a:cubicBezTo>
                  <a:cubicBezTo>
                    <a:pt x="2985" y="2039"/>
                    <a:pt x="3158" y="2118"/>
                    <a:pt x="3336" y="2161"/>
                  </a:cubicBezTo>
                  <a:cubicBezTo>
                    <a:pt x="4060" y="2345"/>
                    <a:pt x="4802" y="2095"/>
                    <a:pt x="5520" y="2218"/>
                  </a:cubicBezTo>
                  <a:cubicBezTo>
                    <a:pt x="5698" y="2248"/>
                    <a:pt x="5873" y="2301"/>
                    <a:pt x="6023" y="2399"/>
                  </a:cubicBezTo>
                  <a:cubicBezTo>
                    <a:pt x="6173" y="2495"/>
                    <a:pt x="6296" y="2633"/>
                    <a:pt x="6369" y="2795"/>
                  </a:cubicBezTo>
                  <a:cubicBezTo>
                    <a:pt x="6421" y="2907"/>
                    <a:pt x="6449" y="3037"/>
                    <a:pt x="6425" y="3154"/>
                  </a:cubicBezTo>
                  <a:cubicBezTo>
                    <a:pt x="6173" y="3034"/>
                    <a:pt x="5928" y="2895"/>
                    <a:pt x="5673" y="2773"/>
                  </a:cubicBezTo>
                  <a:cubicBezTo>
                    <a:pt x="5376" y="2632"/>
                    <a:pt x="5056" y="2506"/>
                    <a:pt x="4717" y="2497"/>
                  </a:cubicBezTo>
                  <a:cubicBezTo>
                    <a:pt x="4549" y="2492"/>
                    <a:pt x="4377" y="2507"/>
                    <a:pt x="4216" y="2566"/>
                  </a:cubicBezTo>
                  <a:cubicBezTo>
                    <a:pt x="4066" y="2620"/>
                    <a:pt x="3927" y="2723"/>
                    <a:pt x="3847" y="2867"/>
                  </a:cubicBezTo>
                  <a:cubicBezTo>
                    <a:pt x="3754" y="2900"/>
                    <a:pt x="3663" y="2940"/>
                    <a:pt x="3576" y="2986"/>
                  </a:cubicBezTo>
                  <a:cubicBezTo>
                    <a:pt x="3482" y="3035"/>
                    <a:pt x="3392" y="3093"/>
                    <a:pt x="3309" y="3158"/>
                  </a:cubicBezTo>
                  <a:cubicBezTo>
                    <a:pt x="3187" y="3254"/>
                    <a:pt x="3084" y="3371"/>
                    <a:pt x="2959" y="3464"/>
                  </a:cubicBezTo>
                  <a:cubicBezTo>
                    <a:pt x="2841" y="3553"/>
                    <a:pt x="2714" y="3628"/>
                    <a:pt x="2576" y="3682"/>
                  </a:cubicBezTo>
                  <a:cubicBezTo>
                    <a:pt x="2361" y="3767"/>
                    <a:pt x="2111" y="3805"/>
                    <a:pt x="1886" y="3737"/>
                  </a:cubicBezTo>
                  <a:cubicBezTo>
                    <a:pt x="1813" y="3715"/>
                    <a:pt x="1694" y="3676"/>
                    <a:pt x="1641" y="3619"/>
                  </a:cubicBezTo>
                  <a:cubicBezTo>
                    <a:pt x="1520" y="3490"/>
                    <a:pt x="1546" y="3314"/>
                    <a:pt x="1589" y="3218"/>
                  </a:cubicBezTo>
                  <a:cubicBezTo>
                    <a:pt x="1492" y="3304"/>
                    <a:pt x="1445" y="3402"/>
                    <a:pt x="1466" y="3533"/>
                  </a:cubicBezTo>
                  <a:cubicBezTo>
                    <a:pt x="1190" y="3376"/>
                    <a:pt x="1012" y="2865"/>
                    <a:pt x="1324" y="2676"/>
                  </a:cubicBezTo>
                  <a:cubicBezTo>
                    <a:pt x="1468" y="2588"/>
                    <a:pt x="1610" y="2673"/>
                    <a:pt x="1657" y="2751"/>
                  </a:cubicBezTo>
                  <a:cubicBezTo>
                    <a:pt x="1704" y="2828"/>
                    <a:pt x="1719" y="2958"/>
                    <a:pt x="1630" y="2986"/>
                  </a:cubicBezTo>
                  <a:cubicBezTo>
                    <a:pt x="1668" y="2962"/>
                    <a:pt x="1601" y="2843"/>
                    <a:pt x="1516" y="2895"/>
                  </a:cubicBezTo>
                  <a:cubicBezTo>
                    <a:pt x="1364" y="2987"/>
                    <a:pt x="1476" y="3180"/>
                    <a:pt x="1644" y="3105"/>
                  </a:cubicBezTo>
                  <a:cubicBezTo>
                    <a:pt x="1771" y="3048"/>
                    <a:pt x="1826" y="2901"/>
                    <a:pt x="1856" y="2769"/>
                  </a:cubicBezTo>
                  <a:cubicBezTo>
                    <a:pt x="1902" y="2570"/>
                    <a:pt x="1874" y="2386"/>
                    <a:pt x="1830" y="2243"/>
                  </a:cubicBezTo>
                  <a:cubicBezTo>
                    <a:pt x="1785" y="2100"/>
                    <a:pt x="1722" y="1995"/>
                    <a:pt x="1674" y="1925"/>
                  </a:cubicBezTo>
                  <a:cubicBezTo>
                    <a:pt x="1626" y="1855"/>
                    <a:pt x="1591" y="1819"/>
                    <a:pt x="1587" y="1814"/>
                  </a:cubicBezTo>
                  <a:cubicBezTo>
                    <a:pt x="1574" y="1799"/>
                    <a:pt x="1542" y="1767"/>
                    <a:pt x="1535" y="1750"/>
                  </a:cubicBezTo>
                  <a:cubicBezTo>
                    <a:pt x="1529" y="1733"/>
                    <a:pt x="1478" y="1708"/>
                    <a:pt x="1450" y="1687"/>
                  </a:cubicBezTo>
                  <a:cubicBezTo>
                    <a:pt x="1422" y="1666"/>
                    <a:pt x="1386" y="1625"/>
                    <a:pt x="1375" y="1604"/>
                  </a:cubicBezTo>
                  <a:cubicBezTo>
                    <a:pt x="1361" y="1577"/>
                    <a:pt x="1361" y="1596"/>
                    <a:pt x="1345" y="1587"/>
                  </a:cubicBezTo>
                  <a:cubicBezTo>
                    <a:pt x="1267" y="1545"/>
                    <a:pt x="1199" y="1462"/>
                    <a:pt x="1192" y="1440"/>
                  </a:cubicBezTo>
                  <a:cubicBezTo>
                    <a:pt x="1190" y="1430"/>
                    <a:pt x="1187" y="1428"/>
                    <a:pt x="1176" y="1430"/>
                  </a:cubicBezTo>
                  <a:cubicBezTo>
                    <a:pt x="1136" y="1438"/>
                    <a:pt x="1133" y="1487"/>
                    <a:pt x="1155" y="1541"/>
                  </a:cubicBezTo>
                  <a:cubicBezTo>
                    <a:pt x="1159" y="1549"/>
                    <a:pt x="1169" y="1553"/>
                    <a:pt x="1178" y="1549"/>
                  </a:cubicBezTo>
                  <a:cubicBezTo>
                    <a:pt x="1186" y="1546"/>
                    <a:pt x="1211" y="1548"/>
                    <a:pt x="1222" y="1556"/>
                  </a:cubicBezTo>
                  <a:cubicBezTo>
                    <a:pt x="1247" y="1573"/>
                    <a:pt x="1271" y="1600"/>
                    <a:pt x="1273" y="1619"/>
                  </a:cubicBezTo>
                  <a:cubicBezTo>
                    <a:pt x="1274" y="1630"/>
                    <a:pt x="1250" y="1643"/>
                    <a:pt x="1254" y="1664"/>
                  </a:cubicBezTo>
                  <a:cubicBezTo>
                    <a:pt x="1268" y="1645"/>
                    <a:pt x="1294" y="1639"/>
                    <a:pt x="1321" y="1654"/>
                  </a:cubicBezTo>
                  <a:cubicBezTo>
                    <a:pt x="1349" y="1669"/>
                    <a:pt x="1380" y="1711"/>
                    <a:pt x="1394" y="1714"/>
                  </a:cubicBezTo>
                  <a:cubicBezTo>
                    <a:pt x="1413" y="1719"/>
                    <a:pt x="1419" y="1734"/>
                    <a:pt x="1477" y="1775"/>
                  </a:cubicBezTo>
                  <a:cubicBezTo>
                    <a:pt x="1501" y="1791"/>
                    <a:pt x="1540" y="1833"/>
                    <a:pt x="1548" y="1843"/>
                  </a:cubicBezTo>
                  <a:cubicBezTo>
                    <a:pt x="1556" y="1853"/>
                    <a:pt x="1593" y="1891"/>
                    <a:pt x="1641" y="1963"/>
                  </a:cubicBezTo>
                  <a:cubicBezTo>
                    <a:pt x="1688" y="2035"/>
                    <a:pt x="1748" y="2141"/>
                    <a:pt x="1787" y="2283"/>
                  </a:cubicBezTo>
                  <a:cubicBezTo>
                    <a:pt x="1814" y="2381"/>
                    <a:pt x="1832" y="2499"/>
                    <a:pt x="1822" y="2624"/>
                  </a:cubicBezTo>
                  <a:cubicBezTo>
                    <a:pt x="1775" y="2385"/>
                    <a:pt x="1598" y="2211"/>
                    <a:pt x="1420" y="2128"/>
                  </a:cubicBezTo>
                  <a:cubicBezTo>
                    <a:pt x="1238" y="2041"/>
                    <a:pt x="1052" y="2040"/>
                    <a:pt x="908" y="2067"/>
                  </a:cubicBezTo>
                  <a:cubicBezTo>
                    <a:pt x="763" y="2092"/>
                    <a:pt x="651" y="2137"/>
                    <a:pt x="576" y="2173"/>
                  </a:cubicBezTo>
                  <a:cubicBezTo>
                    <a:pt x="500" y="2209"/>
                    <a:pt x="459" y="2236"/>
                    <a:pt x="453" y="2239"/>
                  </a:cubicBezTo>
                  <a:cubicBezTo>
                    <a:pt x="437" y="2249"/>
                    <a:pt x="399" y="2275"/>
                    <a:pt x="382" y="2278"/>
                  </a:cubicBezTo>
                  <a:cubicBezTo>
                    <a:pt x="365" y="2281"/>
                    <a:pt x="331" y="2325"/>
                    <a:pt x="305" y="2348"/>
                  </a:cubicBezTo>
                  <a:cubicBezTo>
                    <a:pt x="279" y="2370"/>
                    <a:pt x="232" y="2397"/>
                    <a:pt x="210" y="2403"/>
                  </a:cubicBezTo>
                  <a:cubicBezTo>
                    <a:pt x="181" y="2411"/>
                    <a:pt x="200" y="2415"/>
                    <a:pt x="188" y="2429"/>
                  </a:cubicBezTo>
                  <a:cubicBezTo>
                    <a:pt x="130" y="2495"/>
                    <a:pt x="36" y="2542"/>
                    <a:pt x="14" y="2544"/>
                  </a:cubicBezTo>
                  <a:cubicBezTo>
                    <a:pt x="4" y="2543"/>
                    <a:pt x="1" y="2546"/>
                    <a:pt x="1" y="2557"/>
                  </a:cubicBezTo>
                  <a:cubicBezTo>
                    <a:pt x="0" y="2598"/>
                    <a:pt x="46" y="2611"/>
                    <a:pt x="102" y="2601"/>
                  </a:cubicBezTo>
                  <a:cubicBezTo>
                    <a:pt x="111" y="2600"/>
                    <a:pt x="117" y="2590"/>
                    <a:pt x="116" y="2582"/>
                  </a:cubicBezTo>
                  <a:cubicBezTo>
                    <a:pt x="114" y="2573"/>
                    <a:pt x="122" y="2550"/>
                    <a:pt x="131" y="2540"/>
                  </a:cubicBezTo>
                  <a:cubicBezTo>
                    <a:pt x="153" y="2520"/>
                    <a:pt x="184" y="2502"/>
                    <a:pt x="203" y="2505"/>
                  </a:cubicBezTo>
                  <a:cubicBezTo>
                    <a:pt x="214" y="2506"/>
                    <a:pt x="221" y="2531"/>
                    <a:pt x="242" y="2533"/>
                  </a:cubicBezTo>
                  <a:cubicBezTo>
                    <a:pt x="227" y="2515"/>
                    <a:pt x="227" y="2489"/>
                    <a:pt x="247" y="2465"/>
                  </a:cubicBezTo>
                  <a:cubicBezTo>
                    <a:pt x="267" y="2441"/>
                    <a:pt x="314" y="2420"/>
                    <a:pt x="320" y="2408"/>
                  </a:cubicBezTo>
                  <a:cubicBezTo>
                    <a:pt x="329" y="2390"/>
                    <a:pt x="344" y="2387"/>
                    <a:pt x="395" y="2338"/>
                  </a:cubicBezTo>
                  <a:cubicBezTo>
                    <a:pt x="415" y="2319"/>
                    <a:pt x="463" y="2288"/>
                    <a:pt x="474" y="2282"/>
                  </a:cubicBezTo>
                  <a:cubicBezTo>
                    <a:pt x="496" y="2273"/>
                    <a:pt x="652" y="2159"/>
                    <a:pt x="941" y="2113"/>
                  </a:cubicBezTo>
                  <a:cubicBezTo>
                    <a:pt x="1084" y="2091"/>
                    <a:pt x="1258" y="2102"/>
                    <a:pt x="1425" y="2194"/>
                  </a:cubicBezTo>
                  <a:cubicBezTo>
                    <a:pt x="1588" y="2280"/>
                    <a:pt x="1741" y="2455"/>
                    <a:pt x="1764" y="2671"/>
                  </a:cubicBezTo>
                  <a:cubicBezTo>
                    <a:pt x="1767" y="2695"/>
                    <a:pt x="1768" y="2719"/>
                    <a:pt x="1766" y="2744"/>
                  </a:cubicBezTo>
                  <a:cubicBezTo>
                    <a:pt x="1763" y="2737"/>
                    <a:pt x="1759" y="2730"/>
                    <a:pt x="1756" y="2725"/>
                  </a:cubicBezTo>
                  <a:cubicBezTo>
                    <a:pt x="1717" y="2661"/>
                    <a:pt x="1548" y="2465"/>
                    <a:pt x="1302" y="2614"/>
                  </a:cubicBezTo>
                  <a:cubicBezTo>
                    <a:pt x="975" y="2813"/>
                    <a:pt x="1009" y="3310"/>
                    <a:pt x="1496" y="3669"/>
                  </a:cubicBezTo>
                  <a:cubicBezTo>
                    <a:pt x="1790" y="3886"/>
                    <a:pt x="2588" y="3862"/>
                    <a:pt x="3138" y="3408"/>
                  </a:cubicBezTo>
                  <a:cubicBezTo>
                    <a:pt x="3498" y="3124"/>
                    <a:pt x="3471" y="3183"/>
                    <a:pt x="3633" y="3093"/>
                  </a:cubicBezTo>
                  <a:close/>
                  <a:moveTo>
                    <a:pt x="8571" y="703"/>
                  </a:moveTo>
                  <a:cubicBezTo>
                    <a:pt x="8622" y="649"/>
                    <a:pt x="8626" y="584"/>
                    <a:pt x="8625" y="530"/>
                  </a:cubicBezTo>
                  <a:cubicBezTo>
                    <a:pt x="8636" y="597"/>
                    <a:pt x="8618" y="659"/>
                    <a:pt x="8606" y="687"/>
                  </a:cubicBezTo>
                  <a:cubicBezTo>
                    <a:pt x="8620" y="681"/>
                    <a:pt x="8633" y="673"/>
                    <a:pt x="8645" y="666"/>
                  </a:cubicBezTo>
                  <a:cubicBezTo>
                    <a:pt x="8713" y="597"/>
                    <a:pt x="8757" y="509"/>
                    <a:pt x="8745" y="405"/>
                  </a:cubicBezTo>
                  <a:cubicBezTo>
                    <a:pt x="8754" y="431"/>
                    <a:pt x="8754" y="555"/>
                    <a:pt x="8698" y="630"/>
                  </a:cubicBezTo>
                  <a:cubicBezTo>
                    <a:pt x="8738" y="600"/>
                    <a:pt x="8773" y="566"/>
                    <a:pt x="8804" y="532"/>
                  </a:cubicBezTo>
                  <a:cubicBezTo>
                    <a:pt x="8832" y="485"/>
                    <a:pt x="8852" y="415"/>
                    <a:pt x="8855" y="349"/>
                  </a:cubicBezTo>
                  <a:cubicBezTo>
                    <a:pt x="8858" y="396"/>
                    <a:pt x="8849" y="455"/>
                    <a:pt x="8834" y="497"/>
                  </a:cubicBezTo>
                  <a:cubicBezTo>
                    <a:pt x="8911" y="401"/>
                    <a:pt x="8960" y="306"/>
                    <a:pt x="9015" y="258"/>
                  </a:cubicBezTo>
                  <a:cubicBezTo>
                    <a:pt x="8976" y="294"/>
                    <a:pt x="8923" y="405"/>
                    <a:pt x="8835" y="513"/>
                  </a:cubicBezTo>
                  <a:cubicBezTo>
                    <a:pt x="8749" y="620"/>
                    <a:pt x="8624" y="724"/>
                    <a:pt x="8468" y="733"/>
                  </a:cubicBezTo>
                  <a:cubicBezTo>
                    <a:pt x="8505" y="726"/>
                    <a:pt x="8539" y="716"/>
                    <a:pt x="8571" y="703"/>
                  </a:cubicBezTo>
                  <a:close/>
                  <a:moveTo>
                    <a:pt x="7578" y="1529"/>
                  </a:moveTo>
                  <a:cubicBezTo>
                    <a:pt x="7441" y="1453"/>
                    <a:pt x="7321" y="1362"/>
                    <a:pt x="7243" y="1252"/>
                  </a:cubicBezTo>
                  <a:cubicBezTo>
                    <a:pt x="7167" y="1143"/>
                    <a:pt x="7121" y="1017"/>
                    <a:pt x="7148" y="913"/>
                  </a:cubicBezTo>
                  <a:cubicBezTo>
                    <a:pt x="7168" y="826"/>
                    <a:pt x="7236" y="774"/>
                    <a:pt x="7300" y="757"/>
                  </a:cubicBezTo>
                  <a:cubicBezTo>
                    <a:pt x="7287" y="819"/>
                    <a:pt x="7283" y="884"/>
                    <a:pt x="7285" y="947"/>
                  </a:cubicBezTo>
                  <a:cubicBezTo>
                    <a:pt x="7302" y="1188"/>
                    <a:pt x="7442" y="1410"/>
                    <a:pt x="7636" y="1548"/>
                  </a:cubicBezTo>
                  <a:cubicBezTo>
                    <a:pt x="7658" y="1564"/>
                    <a:pt x="7680" y="1579"/>
                    <a:pt x="7703" y="1593"/>
                  </a:cubicBezTo>
                  <a:cubicBezTo>
                    <a:pt x="7660" y="1572"/>
                    <a:pt x="7618" y="1551"/>
                    <a:pt x="7578" y="1529"/>
                  </a:cubicBezTo>
                  <a:close/>
                  <a:moveTo>
                    <a:pt x="6772" y="1876"/>
                  </a:moveTo>
                  <a:cubicBezTo>
                    <a:pt x="6692" y="1908"/>
                    <a:pt x="6668" y="1978"/>
                    <a:pt x="6650" y="2023"/>
                  </a:cubicBezTo>
                  <a:cubicBezTo>
                    <a:pt x="6674" y="1918"/>
                    <a:pt x="6726" y="1885"/>
                    <a:pt x="6754" y="1872"/>
                  </a:cubicBezTo>
                  <a:cubicBezTo>
                    <a:pt x="6727" y="1866"/>
                    <a:pt x="6699" y="1861"/>
                    <a:pt x="6664" y="1859"/>
                  </a:cubicBezTo>
                  <a:cubicBezTo>
                    <a:pt x="6581" y="1893"/>
                    <a:pt x="6541" y="1969"/>
                    <a:pt x="6523" y="2015"/>
                  </a:cubicBezTo>
                  <a:cubicBezTo>
                    <a:pt x="6545" y="1912"/>
                    <a:pt x="6609" y="1874"/>
                    <a:pt x="6640" y="1858"/>
                  </a:cubicBezTo>
                  <a:cubicBezTo>
                    <a:pt x="6613" y="1858"/>
                    <a:pt x="6583" y="1859"/>
                    <a:pt x="6546" y="1862"/>
                  </a:cubicBezTo>
                  <a:cubicBezTo>
                    <a:pt x="6470" y="1899"/>
                    <a:pt x="6430" y="1974"/>
                    <a:pt x="6413" y="2019"/>
                  </a:cubicBezTo>
                  <a:cubicBezTo>
                    <a:pt x="6431" y="1930"/>
                    <a:pt x="6483" y="1887"/>
                    <a:pt x="6517" y="1866"/>
                  </a:cubicBezTo>
                  <a:cubicBezTo>
                    <a:pt x="6483" y="1870"/>
                    <a:pt x="6448" y="1880"/>
                    <a:pt x="6415" y="1892"/>
                  </a:cubicBezTo>
                  <a:cubicBezTo>
                    <a:pt x="6375" y="1913"/>
                    <a:pt x="6338" y="1945"/>
                    <a:pt x="6311" y="1979"/>
                  </a:cubicBezTo>
                  <a:cubicBezTo>
                    <a:pt x="6318" y="1958"/>
                    <a:pt x="6349" y="1926"/>
                    <a:pt x="6382" y="1904"/>
                  </a:cubicBezTo>
                  <a:cubicBezTo>
                    <a:pt x="6307" y="1932"/>
                    <a:pt x="6236" y="1963"/>
                    <a:pt x="6171" y="1953"/>
                  </a:cubicBezTo>
                  <a:cubicBezTo>
                    <a:pt x="6272" y="1966"/>
                    <a:pt x="6357" y="1871"/>
                    <a:pt x="6546" y="1846"/>
                  </a:cubicBezTo>
                  <a:cubicBezTo>
                    <a:pt x="6706" y="1817"/>
                    <a:pt x="6810" y="1880"/>
                    <a:pt x="6957" y="1909"/>
                  </a:cubicBezTo>
                  <a:cubicBezTo>
                    <a:pt x="6870" y="1900"/>
                    <a:pt x="6821" y="1887"/>
                    <a:pt x="6772" y="1876"/>
                  </a:cubicBezTo>
                  <a:close/>
                  <a:moveTo>
                    <a:pt x="7106" y="2489"/>
                  </a:moveTo>
                  <a:cubicBezTo>
                    <a:pt x="7046" y="2456"/>
                    <a:pt x="7007" y="2403"/>
                    <a:pt x="6993" y="2376"/>
                  </a:cubicBezTo>
                  <a:cubicBezTo>
                    <a:pt x="6990" y="2391"/>
                    <a:pt x="6987" y="2406"/>
                    <a:pt x="6985" y="2421"/>
                  </a:cubicBezTo>
                  <a:cubicBezTo>
                    <a:pt x="6998" y="2517"/>
                    <a:pt x="7041" y="2607"/>
                    <a:pt x="7132" y="2661"/>
                  </a:cubicBezTo>
                  <a:cubicBezTo>
                    <a:pt x="7106" y="2652"/>
                    <a:pt x="7006" y="2576"/>
                    <a:pt x="6981" y="2485"/>
                  </a:cubicBezTo>
                  <a:cubicBezTo>
                    <a:pt x="6980" y="2536"/>
                    <a:pt x="6986" y="2584"/>
                    <a:pt x="6994" y="2630"/>
                  </a:cubicBezTo>
                  <a:cubicBezTo>
                    <a:pt x="7015" y="2681"/>
                    <a:pt x="7059" y="2740"/>
                    <a:pt x="7111" y="2782"/>
                  </a:cubicBezTo>
                  <a:cubicBezTo>
                    <a:pt x="7071" y="2756"/>
                    <a:pt x="7029" y="2714"/>
                    <a:pt x="7004" y="2676"/>
                  </a:cubicBezTo>
                  <a:cubicBezTo>
                    <a:pt x="7034" y="2797"/>
                    <a:pt x="7083" y="2892"/>
                    <a:pt x="7092" y="2963"/>
                  </a:cubicBezTo>
                  <a:cubicBezTo>
                    <a:pt x="7084" y="2911"/>
                    <a:pt x="7023" y="2804"/>
                    <a:pt x="6991" y="2667"/>
                  </a:cubicBezTo>
                  <a:cubicBezTo>
                    <a:pt x="6957" y="2532"/>
                    <a:pt x="6953" y="2368"/>
                    <a:pt x="7041" y="2238"/>
                  </a:cubicBezTo>
                  <a:cubicBezTo>
                    <a:pt x="7024" y="2271"/>
                    <a:pt x="7011" y="2305"/>
                    <a:pt x="7002" y="2339"/>
                  </a:cubicBezTo>
                  <a:cubicBezTo>
                    <a:pt x="7013" y="2413"/>
                    <a:pt x="7063" y="2456"/>
                    <a:pt x="7106" y="2489"/>
                  </a:cubicBezTo>
                  <a:close/>
                  <a:moveTo>
                    <a:pt x="3350" y="1471"/>
                  </a:moveTo>
                  <a:cubicBezTo>
                    <a:pt x="3468" y="1401"/>
                    <a:pt x="3585" y="1370"/>
                    <a:pt x="3626" y="1339"/>
                  </a:cubicBezTo>
                  <a:cubicBezTo>
                    <a:pt x="3570" y="1382"/>
                    <a:pt x="3471" y="1414"/>
                    <a:pt x="3366" y="1475"/>
                  </a:cubicBezTo>
                  <a:cubicBezTo>
                    <a:pt x="3409" y="1466"/>
                    <a:pt x="3467" y="1467"/>
                    <a:pt x="3512" y="1477"/>
                  </a:cubicBezTo>
                  <a:cubicBezTo>
                    <a:pt x="3448" y="1470"/>
                    <a:pt x="3377" y="1479"/>
                    <a:pt x="3327" y="1499"/>
                  </a:cubicBezTo>
                  <a:cubicBezTo>
                    <a:pt x="3289" y="1525"/>
                    <a:pt x="3251" y="1554"/>
                    <a:pt x="3217" y="1590"/>
                  </a:cubicBezTo>
                  <a:cubicBezTo>
                    <a:pt x="3298" y="1544"/>
                    <a:pt x="3418" y="1563"/>
                    <a:pt x="3442" y="1575"/>
                  </a:cubicBezTo>
                  <a:cubicBezTo>
                    <a:pt x="3343" y="1548"/>
                    <a:pt x="3251" y="1579"/>
                    <a:pt x="3175" y="1637"/>
                  </a:cubicBezTo>
                  <a:cubicBezTo>
                    <a:pt x="3166" y="1648"/>
                    <a:pt x="3158" y="1661"/>
                    <a:pt x="3149" y="1673"/>
                  </a:cubicBezTo>
                  <a:cubicBezTo>
                    <a:pt x="3178" y="1664"/>
                    <a:pt x="3242" y="1654"/>
                    <a:pt x="3305" y="1674"/>
                  </a:cubicBezTo>
                  <a:cubicBezTo>
                    <a:pt x="3253" y="1666"/>
                    <a:pt x="3189" y="1661"/>
                    <a:pt x="3130" y="1705"/>
                  </a:cubicBezTo>
                  <a:cubicBezTo>
                    <a:pt x="3114" y="1735"/>
                    <a:pt x="3100" y="1768"/>
                    <a:pt x="3090" y="1804"/>
                  </a:cubicBezTo>
                  <a:cubicBezTo>
                    <a:pt x="3114" y="1651"/>
                    <a:pt x="3234" y="1540"/>
                    <a:pt x="3350" y="1471"/>
                  </a:cubicBezTo>
                  <a:close/>
                  <a:moveTo>
                    <a:pt x="2620" y="1642"/>
                  </a:moveTo>
                  <a:cubicBezTo>
                    <a:pt x="2553" y="1524"/>
                    <a:pt x="2464" y="1449"/>
                    <a:pt x="2450" y="1296"/>
                  </a:cubicBezTo>
                  <a:cubicBezTo>
                    <a:pt x="2426" y="1117"/>
                    <a:pt x="2502" y="1025"/>
                    <a:pt x="2478" y="938"/>
                  </a:cubicBezTo>
                  <a:cubicBezTo>
                    <a:pt x="2494" y="994"/>
                    <a:pt x="2476" y="1061"/>
                    <a:pt x="2466" y="1135"/>
                  </a:cubicBezTo>
                  <a:cubicBezTo>
                    <a:pt x="2478" y="1101"/>
                    <a:pt x="2503" y="1068"/>
                    <a:pt x="2520" y="1058"/>
                  </a:cubicBezTo>
                  <a:cubicBezTo>
                    <a:pt x="2494" y="1088"/>
                    <a:pt x="2472" y="1126"/>
                    <a:pt x="2461" y="1167"/>
                  </a:cubicBezTo>
                  <a:cubicBezTo>
                    <a:pt x="2458" y="1200"/>
                    <a:pt x="2456" y="1233"/>
                    <a:pt x="2460" y="1266"/>
                  </a:cubicBezTo>
                  <a:cubicBezTo>
                    <a:pt x="2471" y="1229"/>
                    <a:pt x="2498" y="1173"/>
                    <a:pt x="2574" y="1140"/>
                  </a:cubicBezTo>
                  <a:cubicBezTo>
                    <a:pt x="2538" y="1163"/>
                    <a:pt x="2478" y="1215"/>
                    <a:pt x="2465" y="1292"/>
                  </a:cubicBezTo>
                  <a:cubicBezTo>
                    <a:pt x="2470" y="1327"/>
                    <a:pt x="2478" y="1354"/>
                    <a:pt x="2485" y="1378"/>
                  </a:cubicBezTo>
                  <a:cubicBezTo>
                    <a:pt x="2490" y="1346"/>
                    <a:pt x="2508" y="1279"/>
                    <a:pt x="2594" y="1236"/>
                  </a:cubicBezTo>
                  <a:cubicBezTo>
                    <a:pt x="2557" y="1263"/>
                    <a:pt x="2499" y="1316"/>
                    <a:pt x="2492" y="1400"/>
                  </a:cubicBezTo>
                  <a:cubicBezTo>
                    <a:pt x="2504" y="1430"/>
                    <a:pt x="2515" y="1454"/>
                    <a:pt x="2529" y="1476"/>
                  </a:cubicBezTo>
                  <a:cubicBezTo>
                    <a:pt x="2532" y="1448"/>
                    <a:pt x="2547" y="1392"/>
                    <a:pt x="2632" y="1343"/>
                  </a:cubicBezTo>
                  <a:cubicBezTo>
                    <a:pt x="2598" y="1371"/>
                    <a:pt x="2542" y="1411"/>
                    <a:pt x="2537" y="1491"/>
                  </a:cubicBezTo>
                  <a:cubicBezTo>
                    <a:pt x="2561" y="1531"/>
                    <a:pt x="2587" y="1570"/>
                    <a:pt x="2620" y="1642"/>
                  </a:cubicBezTo>
                  <a:close/>
                  <a:moveTo>
                    <a:pt x="5923" y="3533"/>
                  </a:moveTo>
                  <a:cubicBezTo>
                    <a:pt x="5748" y="3558"/>
                    <a:pt x="5566" y="3541"/>
                    <a:pt x="5399" y="3483"/>
                  </a:cubicBezTo>
                  <a:cubicBezTo>
                    <a:pt x="5230" y="3425"/>
                    <a:pt x="5074" y="3333"/>
                    <a:pt x="4924" y="3232"/>
                  </a:cubicBezTo>
                  <a:cubicBezTo>
                    <a:pt x="4773" y="3133"/>
                    <a:pt x="4625" y="3018"/>
                    <a:pt x="4452" y="2941"/>
                  </a:cubicBezTo>
                  <a:cubicBezTo>
                    <a:pt x="4393" y="2913"/>
                    <a:pt x="4329" y="2891"/>
                    <a:pt x="4264" y="2876"/>
                  </a:cubicBezTo>
                  <a:cubicBezTo>
                    <a:pt x="4411" y="2852"/>
                    <a:pt x="4560" y="2846"/>
                    <a:pt x="4709" y="2864"/>
                  </a:cubicBezTo>
                  <a:cubicBezTo>
                    <a:pt x="5081" y="2907"/>
                    <a:pt x="5434" y="3065"/>
                    <a:pt x="5781" y="3223"/>
                  </a:cubicBezTo>
                  <a:cubicBezTo>
                    <a:pt x="5929" y="3291"/>
                    <a:pt x="6078" y="3361"/>
                    <a:pt x="6230" y="3424"/>
                  </a:cubicBezTo>
                  <a:cubicBezTo>
                    <a:pt x="6140" y="3483"/>
                    <a:pt x="6032" y="3519"/>
                    <a:pt x="5923" y="3533"/>
                  </a:cubicBezTo>
                  <a:close/>
                  <a:moveTo>
                    <a:pt x="7969" y="2400"/>
                  </a:moveTo>
                  <a:cubicBezTo>
                    <a:pt x="7903" y="2312"/>
                    <a:pt x="7822" y="2237"/>
                    <a:pt x="7732" y="2175"/>
                  </a:cubicBezTo>
                  <a:cubicBezTo>
                    <a:pt x="7646" y="2115"/>
                    <a:pt x="7551" y="2067"/>
                    <a:pt x="7453" y="2030"/>
                  </a:cubicBezTo>
                  <a:cubicBezTo>
                    <a:pt x="7469" y="2027"/>
                    <a:pt x="7485" y="2024"/>
                    <a:pt x="7502" y="2022"/>
                  </a:cubicBezTo>
                  <a:cubicBezTo>
                    <a:pt x="7544" y="2016"/>
                    <a:pt x="7587" y="2013"/>
                    <a:pt x="7630" y="2013"/>
                  </a:cubicBezTo>
                  <a:cubicBezTo>
                    <a:pt x="7638" y="2013"/>
                    <a:pt x="7647" y="2013"/>
                    <a:pt x="7655" y="2013"/>
                  </a:cubicBezTo>
                  <a:cubicBezTo>
                    <a:pt x="7673" y="2025"/>
                    <a:pt x="7692" y="2037"/>
                    <a:pt x="7710" y="2048"/>
                  </a:cubicBezTo>
                  <a:cubicBezTo>
                    <a:pt x="7848" y="2137"/>
                    <a:pt x="7965" y="2257"/>
                    <a:pt x="8046" y="2398"/>
                  </a:cubicBezTo>
                  <a:cubicBezTo>
                    <a:pt x="8127" y="2539"/>
                    <a:pt x="8171" y="2703"/>
                    <a:pt x="8157" y="2864"/>
                  </a:cubicBezTo>
                  <a:cubicBezTo>
                    <a:pt x="8154" y="2902"/>
                    <a:pt x="8148" y="2940"/>
                    <a:pt x="8139" y="2977"/>
                  </a:cubicBezTo>
                  <a:cubicBezTo>
                    <a:pt x="8149" y="2882"/>
                    <a:pt x="8137" y="2786"/>
                    <a:pt x="8112" y="2696"/>
                  </a:cubicBezTo>
                  <a:cubicBezTo>
                    <a:pt x="8082" y="2590"/>
                    <a:pt x="8034" y="2489"/>
                    <a:pt x="7969" y="2400"/>
                  </a:cubicBezTo>
                  <a:close/>
                  <a:moveTo>
                    <a:pt x="6466" y="3229"/>
                  </a:moveTo>
                  <a:cubicBezTo>
                    <a:pt x="6490" y="3240"/>
                    <a:pt x="6514" y="3250"/>
                    <a:pt x="6538" y="3261"/>
                  </a:cubicBezTo>
                  <a:cubicBezTo>
                    <a:pt x="6690" y="3326"/>
                    <a:pt x="6847" y="3381"/>
                    <a:pt x="7009" y="3422"/>
                  </a:cubicBezTo>
                  <a:cubicBezTo>
                    <a:pt x="7170" y="3462"/>
                    <a:pt x="7337" y="3488"/>
                    <a:pt x="7505" y="3478"/>
                  </a:cubicBezTo>
                  <a:cubicBezTo>
                    <a:pt x="7671" y="3468"/>
                    <a:pt x="7842" y="3422"/>
                    <a:pt x="7974" y="3312"/>
                  </a:cubicBezTo>
                  <a:cubicBezTo>
                    <a:pt x="7990" y="3300"/>
                    <a:pt x="8004" y="3286"/>
                    <a:pt x="8018" y="3272"/>
                  </a:cubicBezTo>
                  <a:cubicBezTo>
                    <a:pt x="8158" y="3224"/>
                    <a:pt x="8238" y="3104"/>
                    <a:pt x="8266" y="3035"/>
                  </a:cubicBezTo>
                  <a:cubicBezTo>
                    <a:pt x="8223" y="3180"/>
                    <a:pt x="8144" y="3218"/>
                    <a:pt x="8086" y="3251"/>
                  </a:cubicBezTo>
                  <a:cubicBezTo>
                    <a:pt x="8110" y="3245"/>
                    <a:pt x="8182" y="3212"/>
                    <a:pt x="8199" y="3207"/>
                  </a:cubicBezTo>
                  <a:cubicBezTo>
                    <a:pt x="8271" y="3191"/>
                    <a:pt x="8327" y="3143"/>
                    <a:pt x="8352" y="3067"/>
                  </a:cubicBezTo>
                  <a:cubicBezTo>
                    <a:pt x="8376" y="2991"/>
                    <a:pt x="8367" y="2883"/>
                    <a:pt x="8299" y="2785"/>
                  </a:cubicBezTo>
                  <a:cubicBezTo>
                    <a:pt x="8255" y="2722"/>
                    <a:pt x="8300" y="2660"/>
                    <a:pt x="8413" y="2644"/>
                  </a:cubicBezTo>
                  <a:cubicBezTo>
                    <a:pt x="8326" y="2642"/>
                    <a:pt x="8284" y="2683"/>
                    <a:pt x="8263" y="2739"/>
                  </a:cubicBezTo>
                  <a:cubicBezTo>
                    <a:pt x="8241" y="2796"/>
                    <a:pt x="8238" y="2875"/>
                    <a:pt x="8230" y="2969"/>
                  </a:cubicBezTo>
                  <a:cubicBezTo>
                    <a:pt x="8226" y="3053"/>
                    <a:pt x="8155" y="3190"/>
                    <a:pt x="8031" y="3258"/>
                  </a:cubicBezTo>
                  <a:cubicBezTo>
                    <a:pt x="8127" y="3151"/>
                    <a:pt x="8177" y="3007"/>
                    <a:pt x="8187" y="2866"/>
                  </a:cubicBezTo>
                  <a:cubicBezTo>
                    <a:pt x="8199" y="2698"/>
                    <a:pt x="8152" y="2529"/>
                    <a:pt x="8067" y="2386"/>
                  </a:cubicBezTo>
                  <a:cubicBezTo>
                    <a:pt x="7983" y="2242"/>
                    <a:pt x="7862" y="2120"/>
                    <a:pt x="7721" y="2032"/>
                  </a:cubicBezTo>
                  <a:cubicBezTo>
                    <a:pt x="7712" y="2026"/>
                    <a:pt x="7703" y="2021"/>
                    <a:pt x="7694" y="2015"/>
                  </a:cubicBezTo>
                  <a:cubicBezTo>
                    <a:pt x="8051" y="2042"/>
                    <a:pt x="8384" y="2307"/>
                    <a:pt x="8466" y="2655"/>
                  </a:cubicBezTo>
                  <a:cubicBezTo>
                    <a:pt x="8512" y="2838"/>
                    <a:pt x="8486" y="3036"/>
                    <a:pt x="8394" y="3198"/>
                  </a:cubicBezTo>
                  <a:cubicBezTo>
                    <a:pt x="8304" y="3363"/>
                    <a:pt x="8153" y="3488"/>
                    <a:pt x="7986" y="3570"/>
                  </a:cubicBezTo>
                  <a:cubicBezTo>
                    <a:pt x="7817" y="3649"/>
                    <a:pt x="7625" y="3673"/>
                    <a:pt x="7438" y="3664"/>
                  </a:cubicBezTo>
                  <a:cubicBezTo>
                    <a:pt x="7249" y="3656"/>
                    <a:pt x="7062" y="3617"/>
                    <a:pt x="6879" y="3566"/>
                  </a:cubicBezTo>
                  <a:cubicBezTo>
                    <a:pt x="6705" y="3517"/>
                    <a:pt x="6531" y="3458"/>
                    <a:pt x="6363" y="3393"/>
                  </a:cubicBezTo>
                  <a:cubicBezTo>
                    <a:pt x="6383" y="3372"/>
                    <a:pt x="6402" y="3349"/>
                    <a:pt x="6419" y="3324"/>
                  </a:cubicBezTo>
                  <a:cubicBezTo>
                    <a:pt x="6439" y="3295"/>
                    <a:pt x="6454" y="3263"/>
                    <a:pt x="6466" y="3229"/>
                  </a:cubicBezTo>
                  <a:close/>
                  <a:moveTo>
                    <a:pt x="4242" y="2636"/>
                  </a:moveTo>
                  <a:cubicBezTo>
                    <a:pt x="4390" y="2580"/>
                    <a:pt x="4553" y="2564"/>
                    <a:pt x="4714" y="2567"/>
                  </a:cubicBezTo>
                  <a:cubicBezTo>
                    <a:pt x="5040" y="2572"/>
                    <a:pt x="5351" y="2690"/>
                    <a:pt x="5647" y="2827"/>
                  </a:cubicBezTo>
                  <a:cubicBezTo>
                    <a:pt x="5904" y="2947"/>
                    <a:pt x="6152" y="3085"/>
                    <a:pt x="6412" y="3205"/>
                  </a:cubicBezTo>
                  <a:cubicBezTo>
                    <a:pt x="6401" y="3235"/>
                    <a:pt x="6387" y="3263"/>
                    <a:pt x="6368" y="3290"/>
                  </a:cubicBezTo>
                  <a:cubicBezTo>
                    <a:pt x="6349" y="3319"/>
                    <a:pt x="6326" y="3345"/>
                    <a:pt x="6301" y="3368"/>
                  </a:cubicBezTo>
                  <a:cubicBezTo>
                    <a:pt x="6138" y="3299"/>
                    <a:pt x="5979" y="3221"/>
                    <a:pt x="5817" y="3145"/>
                  </a:cubicBezTo>
                  <a:cubicBezTo>
                    <a:pt x="5472" y="2981"/>
                    <a:pt x="5115" y="2812"/>
                    <a:pt x="4721" y="2760"/>
                  </a:cubicBezTo>
                  <a:cubicBezTo>
                    <a:pt x="4525" y="2734"/>
                    <a:pt x="4323" y="2746"/>
                    <a:pt x="4131" y="2787"/>
                  </a:cubicBezTo>
                  <a:cubicBezTo>
                    <a:pt x="4076" y="2798"/>
                    <a:pt x="4022" y="2812"/>
                    <a:pt x="3968" y="2828"/>
                  </a:cubicBezTo>
                  <a:cubicBezTo>
                    <a:pt x="4038" y="2741"/>
                    <a:pt x="4135" y="2676"/>
                    <a:pt x="4242" y="2636"/>
                  </a:cubicBezTo>
                  <a:close/>
                </a:path>
              </a:pathLst>
            </a:custGeom>
            <a:solidFill>
              <a:srgbClr val="FDF2C4">
                <a:alpha val="7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26" name="Freeform 303"/>
            <p:cNvSpPr/>
            <p:nvPr/>
          </p:nvSpPr>
          <p:spPr bwMode="auto">
            <a:xfrm>
              <a:off x="4629503" y="2447062"/>
              <a:ext cx="583980" cy="387663"/>
            </a:xfrm>
            <a:custGeom>
              <a:avLst/>
              <a:gdLst>
                <a:gd name="T0" fmla="*/ 257 w 910"/>
                <a:gd name="T1" fmla="*/ 382 h 603"/>
                <a:gd name="T2" fmla="*/ 0 w 910"/>
                <a:gd name="T3" fmla="*/ 532 h 603"/>
                <a:gd name="T4" fmla="*/ 426 w 910"/>
                <a:gd name="T5" fmla="*/ 294 h 603"/>
                <a:gd name="T6" fmla="*/ 84 w 910"/>
                <a:gd name="T7" fmla="*/ 564 h 603"/>
                <a:gd name="T8" fmla="*/ 486 w 910"/>
                <a:gd name="T9" fmla="*/ 371 h 603"/>
                <a:gd name="T10" fmla="*/ 651 w 910"/>
                <a:gd name="T11" fmla="*/ 183 h 603"/>
                <a:gd name="T12" fmla="*/ 501 w 910"/>
                <a:gd name="T13" fmla="*/ 247 h 603"/>
                <a:gd name="T14" fmla="*/ 673 w 910"/>
                <a:gd name="T15" fmla="*/ 84 h 603"/>
                <a:gd name="T16" fmla="*/ 910 w 910"/>
                <a:gd name="T17" fmla="*/ 125 h 603"/>
                <a:gd name="T18" fmla="*/ 481 w 910"/>
                <a:gd name="T19" fmla="*/ 102 h 603"/>
                <a:gd name="T20" fmla="*/ 257 w 910"/>
                <a:gd name="T21" fmla="*/ 382 h 6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910" h="603">
                  <a:moveTo>
                    <a:pt x="257" y="382"/>
                  </a:moveTo>
                  <a:cubicBezTo>
                    <a:pt x="230" y="506"/>
                    <a:pt x="97" y="539"/>
                    <a:pt x="0" y="532"/>
                  </a:cubicBezTo>
                  <a:cubicBezTo>
                    <a:pt x="259" y="575"/>
                    <a:pt x="364" y="397"/>
                    <a:pt x="426" y="294"/>
                  </a:cubicBezTo>
                  <a:cubicBezTo>
                    <a:pt x="370" y="507"/>
                    <a:pt x="188" y="577"/>
                    <a:pt x="84" y="564"/>
                  </a:cubicBezTo>
                  <a:cubicBezTo>
                    <a:pt x="401" y="603"/>
                    <a:pt x="464" y="470"/>
                    <a:pt x="486" y="371"/>
                  </a:cubicBezTo>
                  <a:cubicBezTo>
                    <a:pt x="508" y="270"/>
                    <a:pt x="582" y="211"/>
                    <a:pt x="651" y="183"/>
                  </a:cubicBezTo>
                  <a:cubicBezTo>
                    <a:pt x="601" y="176"/>
                    <a:pt x="554" y="197"/>
                    <a:pt x="501" y="247"/>
                  </a:cubicBezTo>
                  <a:cubicBezTo>
                    <a:pt x="538" y="183"/>
                    <a:pt x="598" y="117"/>
                    <a:pt x="673" y="84"/>
                  </a:cubicBezTo>
                  <a:cubicBezTo>
                    <a:pt x="749" y="51"/>
                    <a:pt x="837" y="56"/>
                    <a:pt x="910" y="125"/>
                  </a:cubicBezTo>
                  <a:cubicBezTo>
                    <a:pt x="788" y="0"/>
                    <a:pt x="608" y="20"/>
                    <a:pt x="481" y="102"/>
                  </a:cubicBezTo>
                  <a:cubicBezTo>
                    <a:pt x="351" y="183"/>
                    <a:pt x="273" y="310"/>
                    <a:pt x="257" y="382"/>
                  </a:cubicBezTo>
                  <a:close/>
                </a:path>
              </a:pathLst>
            </a:custGeom>
            <a:solidFill>
              <a:srgbClr val="FDF2C4">
                <a:alpha val="7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27" name="Freeform 304"/>
            <p:cNvSpPr/>
            <p:nvPr/>
          </p:nvSpPr>
          <p:spPr bwMode="auto">
            <a:xfrm>
              <a:off x="4830789" y="2136435"/>
              <a:ext cx="298202" cy="402573"/>
            </a:xfrm>
            <a:custGeom>
              <a:avLst/>
              <a:gdLst>
                <a:gd name="T0" fmla="*/ 173 w 465"/>
                <a:gd name="T1" fmla="*/ 173 h 625"/>
                <a:gd name="T2" fmla="*/ 19 w 465"/>
                <a:gd name="T3" fmla="*/ 362 h 625"/>
                <a:gd name="T4" fmla="*/ 31 w 465"/>
                <a:gd name="T5" fmla="*/ 625 h 625"/>
                <a:gd name="T6" fmla="*/ 93 w 465"/>
                <a:gd name="T7" fmla="*/ 438 h 625"/>
                <a:gd name="T8" fmla="*/ 201 w 465"/>
                <a:gd name="T9" fmla="*/ 270 h 625"/>
                <a:gd name="T10" fmla="*/ 79 w 465"/>
                <a:gd name="T11" fmla="*/ 570 h 625"/>
                <a:gd name="T12" fmla="*/ 303 w 465"/>
                <a:gd name="T13" fmla="*/ 176 h 625"/>
                <a:gd name="T14" fmla="*/ 465 w 465"/>
                <a:gd name="T15" fmla="*/ 5 h 625"/>
                <a:gd name="T16" fmla="*/ 326 w 465"/>
                <a:gd name="T17" fmla="*/ 62 h 625"/>
                <a:gd name="T18" fmla="*/ 173 w 465"/>
                <a:gd name="T19" fmla="*/ 173 h 6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65" h="625">
                  <a:moveTo>
                    <a:pt x="173" y="173"/>
                  </a:moveTo>
                  <a:cubicBezTo>
                    <a:pt x="124" y="198"/>
                    <a:pt x="40" y="268"/>
                    <a:pt x="19" y="362"/>
                  </a:cubicBezTo>
                  <a:cubicBezTo>
                    <a:pt x="0" y="444"/>
                    <a:pt x="55" y="547"/>
                    <a:pt x="31" y="625"/>
                  </a:cubicBezTo>
                  <a:cubicBezTo>
                    <a:pt x="78" y="569"/>
                    <a:pt x="66" y="507"/>
                    <a:pt x="93" y="438"/>
                  </a:cubicBezTo>
                  <a:cubicBezTo>
                    <a:pt x="117" y="376"/>
                    <a:pt x="157" y="334"/>
                    <a:pt x="201" y="270"/>
                  </a:cubicBezTo>
                  <a:cubicBezTo>
                    <a:pt x="156" y="352"/>
                    <a:pt x="153" y="470"/>
                    <a:pt x="79" y="570"/>
                  </a:cubicBezTo>
                  <a:cubicBezTo>
                    <a:pt x="257" y="513"/>
                    <a:pt x="285" y="309"/>
                    <a:pt x="303" y="176"/>
                  </a:cubicBezTo>
                  <a:cubicBezTo>
                    <a:pt x="310" y="90"/>
                    <a:pt x="383" y="8"/>
                    <a:pt x="465" y="5"/>
                  </a:cubicBezTo>
                  <a:cubicBezTo>
                    <a:pt x="421" y="0"/>
                    <a:pt x="372" y="26"/>
                    <a:pt x="326" y="62"/>
                  </a:cubicBezTo>
                  <a:cubicBezTo>
                    <a:pt x="280" y="97"/>
                    <a:pt x="233" y="141"/>
                    <a:pt x="173" y="173"/>
                  </a:cubicBezTo>
                  <a:close/>
                </a:path>
              </a:pathLst>
            </a:custGeom>
            <a:solidFill>
              <a:srgbClr val="FDF2C4">
                <a:alpha val="7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28" name="Freeform 305"/>
            <p:cNvSpPr/>
            <p:nvPr/>
          </p:nvSpPr>
          <p:spPr bwMode="auto">
            <a:xfrm>
              <a:off x="4720205" y="1751257"/>
              <a:ext cx="229865" cy="552917"/>
            </a:xfrm>
            <a:custGeom>
              <a:avLst/>
              <a:gdLst>
                <a:gd name="T0" fmla="*/ 358 w 358"/>
                <a:gd name="T1" fmla="*/ 43 h 859"/>
                <a:gd name="T2" fmla="*/ 156 w 358"/>
                <a:gd name="T3" fmla="*/ 267 h 859"/>
                <a:gd name="T4" fmla="*/ 247 w 358"/>
                <a:gd name="T5" fmla="*/ 472 h 859"/>
                <a:gd name="T6" fmla="*/ 218 w 358"/>
                <a:gd name="T7" fmla="*/ 786 h 859"/>
                <a:gd name="T8" fmla="*/ 127 w 358"/>
                <a:gd name="T9" fmla="*/ 445 h 859"/>
                <a:gd name="T10" fmla="*/ 176 w 358"/>
                <a:gd name="T11" fmla="*/ 859 h 859"/>
                <a:gd name="T12" fmla="*/ 141 w 358"/>
                <a:gd name="T13" fmla="*/ 680 h 859"/>
                <a:gd name="T14" fmla="*/ 41 w 358"/>
                <a:gd name="T15" fmla="*/ 472 h 859"/>
                <a:gd name="T16" fmla="*/ 358 w 358"/>
                <a:gd name="T17" fmla="*/ 43 h 8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58" h="859">
                  <a:moveTo>
                    <a:pt x="358" y="43"/>
                  </a:moveTo>
                  <a:cubicBezTo>
                    <a:pt x="284" y="37"/>
                    <a:pt x="138" y="96"/>
                    <a:pt x="156" y="267"/>
                  </a:cubicBezTo>
                  <a:cubicBezTo>
                    <a:pt x="162" y="331"/>
                    <a:pt x="214" y="391"/>
                    <a:pt x="247" y="472"/>
                  </a:cubicBezTo>
                  <a:cubicBezTo>
                    <a:pt x="280" y="552"/>
                    <a:pt x="295" y="658"/>
                    <a:pt x="218" y="786"/>
                  </a:cubicBezTo>
                  <a:cubicBezTo>
                    <a:pt x="231" y="676"/>
                    <a:pt x="187" y="530"/>
                    <a:pt x="127" y="445"/>
                  </a:cubicBezTo>
                  <a:cubicBezTo>
                    <a:pt x="186" y="549"/>
                    <a:pt x="213" y="741"/>
                    <a:pt x="176" y="859"/>
                  </a:cubicBezTo>
                  <a:cubicBezTo>
                    <a:pt x="192" y="771"/>
                    <a:pt x="171" y="727"/>
                    <a:pt x="141" y="680"/>
                  </a:cubicBezTo>
                  <a:cubicBezTo>
                    <a:pt x="111" y="632"/>
                    <a:pt x="73" y="582"/>
                    <a:pt x="41" y="472"/>
                  </a:cubicBezTo>
                  <a:cubicBezTo>
                    <a:pt x="0" y="334"/>
                    <a:pt x="170" y="0"/>
                    <a:pt x="358" y="43"/>
                  </a:cubicBezTo>
                  <a:close/>
                </a:path>
              </a:pathLst>
            </a:custGeom>
            <a:solidFill>
              <a:srgbClr val="FDF2C4">
                <a:alpha val="7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29" name="Freeform 306"/>
            <p:cNvSpPr/>
            <p:nvPr/>
          </p:nvSpPr>
          <p:spPr bwMode="auto">
            <a:xfrm>
              <a:off x="4472946" y="1636946"/>
              <a:ext cx="412513" cy="171466"/>
            </a:xfrm>
            <a:custGeom>
              <a:avLst/>
              <a:gdLst>
                <a:gd name="T0" fmla="*/ 407 w 641"/>
                <a:gd name="T1" fmla="*/ 202 h 266"/>
                <a:gd name="T2" fmla="*/ 201 w 641"/>
                <a:gd name="T3" fmla="*/ 247 h 266"/>
                <a:gd name="T4" fmla="*/ 0 w 641"/>
                <a:gd name="T5" fmla="*/ 141 h 266"/>
                <a:gd name="T6" fmla="*/ 169 w 641"/>
                <a:gd name="T7" fmla="*/ 160 h 266"/>
                <a:gd name="T8" fmla="*/ 343 w 641"/>
                <a:gd name="T9" fmla="*/ 140 h 266"/>
                <a:gd name="T10" fmla="*/ 60 w 641"/>
                <a:gd name="T11" fmla="*/ 123 h 266"/>
                <a:gd name="T12" fmla="*/ 458 w 641"/>
                <a:gd name="T13" fmla="*/ 101 h 266"/>
                <a:gd name="T14" fmla="*/ 569 w 641"/>
                <a:gd name="T15" fmla="*/ 109 h 266"/>
                <a:gd name="T16" fmla="*/ 638 w 641"/>
                <a:gd name="T17" fmla="*/ 48 h 266"/>
                <a:gd name="T18" fmla="*/ 556 w 641"/>
                <a:gd name="T19" fmla="*/ 130 h 266"/>
                <a:gd name="T20" fmla="*/ 407 w 641"/>
                <a:gd name="T21" fmla="*/ 202 h 2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41" h="266">
                  <a:moveTo>
                    <a:pt x="407" y="202"/>
                  </a:moveTo>
                  <a:cubicBezTo>
                    <a:pt x="367" y="229"/>
                    <a:pt x="281" y="266"/>
                    <a:pt x="201" y="247"/>
                  </a:cubicBezTo>
                  <a:cubicBezTo>
                    <a:pt x="131" y="231"/>
                    <a:pt x="70" y="149"/>
                    <a:pt x="0" y="141"/>
                  </a:cubicBezTo>
                  <a:cubicBezTo>
                    <a:pt x="60" y="123"/>
                    <a:pt x="106" y="155"/>
                    <a:pt x="169" y="160"/>
                  </a:cubicBezTo>
                  <a:cubicBezTo>
                    <a:pt x="227" y="164"/>
                    <a:pt x="276" y="149"/>
                    <a:pt x="343" y="140"/>
                  </a:cubicBezTo>
                  <a:cubicBezTo>
                    <a:pt x="262" y="142"/>
                    <a:pt x="167" y="99"/>
                    <a:pt x="60" y="123"/>
                  </a:cubicBezTo>
                  <a:cubicBezTo>
                    <a:pt x="170" y="0"/>
                    <a:pt x="349" y="58"/>
                    <a:pt x="458" y="101"/>
                  </a:cubicBezTo>
                  <a:cubicBezTo>
                    <a:pt x="494" y="115"/>
                    <a:pt x="534" y="119"/>
                    <a:pt x="569" y="109"/>
                  </a:cubicBezTo>
                  <a:cubicBezTo>
                    <a:pt x="605" y="100"/>
                    <a:pt x="636" y="74"/>
                    <a:pt x="638" y="48"/>
                  </a:cubicBezTo>
                  <a:cubicBezTo>
                    <a:pt x="641" y="80"/>
                    <a:pt x="601" y="111"/>
                    <a:pt x="556" y="130"/>
                  </a:cubicBezTo>
                  <a:cubicBezTo>
                    <a:pt x="509" y="152"/>
                    <a:pt x="456" y="168"/>
                    <a:pt x="407" y="202"/>
                  </a:cubicBezTo>
                  <a:close/>
                </a:path>
              </a:pathLst>
            </a:custGeom>
            <a:solidFill>
              <a:srgbClr val="FDF2C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30" name="Freeform 307"/>
            <p:cNvSpPr/>
            <p:nvPr/>
          </p:nvSpPr>
          <p:spPr bwMode="auto">
            <a:xfrm>
              <a:off x="4589742" y="1477905"/>
              <a:ext cx="419968" cy="165254"/>
            </a:xfrm>
            <a:custGeom>
              <a:avLst/>
              <a:gdLst>
                <a:gd name="T0" fmla="*/ 396 w 653"/>
                <a:gd name="T1" fmla="*/ 70 h 256"/>
                <a:gd name="T2" fmla="*/ 243 w 653"/>
                <a:gd name="T3" fmla="*/ 182 h 256"/>
                <a:gd name="T4" fmla="*/ 73 w 653"/>
                <a:gd name="T5" fmla="*/ 254 h 256"/>
                <a:gd name="T6" fmla="*/ 273 w 653"/>
                <a:gd name="T7" fmla="*/ 87 h 256"/>
                <a:gd name="T8" fmla="*/ 134 w 653"/>
                <a:gd name="T9" fmla="*/ 185 h 256"/>
                <a:gd name="T10" fmla="*/ 0 w 653"/>
                <a:gd name="T11" fmla="*/ 255 h 256"/>
                <a:gd name="T12" fmla="*/ 123 w 653"/>
                <a:gd name="T13" fmla="*/ 147 h 256"/>
                <a:gd name="T14" fmla="*/ 243 w 653"/>
                <a:gd name="T15" fmla="*/ 27 h 256"/>
                <a:gd name="T16" fmla="*/ 459 w 653"/>
                <a:gd name="T17" fmla="*/ 23 h 256"/>
                <a:gd name="T18" fmla="*/ 653 w 653"/>
                <a:gd name="T19" fmla="*/ 11 h 256"/>
                <a:gd name="T20" fmla="*/ 396 w 653"/>
                <a:gd name="T21" fmla="*/ 70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53" h="256">
                  <a:moveTo>
                    <a:pt x="396" y="70"/>
                  </a:moveTo>
                  <a:cubicBezTo>
                    <a:pt x="320" y="108"/>
                    <a:pt x="283" y="147"/>
                    <a:pt x="243" y="182"/>
                  </a:cubicBezTo>
                  <a:cubicBezTo>
                    <a:pt x="203" y="216"/>
                    <a:pt x="158" y="248"/>
                    <a:pt x="73" y="254"/>
                  </a:cubicBezTo>
                  <a:cubicBezTo>
                    <a:pt x="128" y="233"/>
                    <a:pt x="168" y="134"/>
                    <a:pt x="273" y="87"/>
                  </a:cubicBezTo>
                  <a:cubicBezTo>
                    <a:pt x="195" y="111"/>
                    <a:pt x="165" y="148"/>
                    <a:pt x="134" y="185"/>
                  </a:cubicBezTo>
                  <a:cubicBezTo>
                    <a:pt x="104" y="220"/>
                    <a:pt x="71" y="256"/>
                    <a:pt x="0" y="255"/>
                  </a:cubicBezTo>
                  <a:cubicBezTo>
                    <a:pt x="67" y="248"/>
                    <a:pt x="97" y="197"/>
                    <a:pt x="123" y="147"/>
                  </a:cubicBezTo>
                  <a:cubicBezTo>
                    <a:pt x="149" y="97"/>
                    <a:pt x="172" y="49"/>
                    <a:pt x="243" y="27"/>
                  </a:cubicBezTo>
                  <a:cubicBezTo>
                    <a:pt x="331" y="0"/>
                    <a:pt x="397" y="10"/>
                    <a:pt x="459" y="23"/>
                  </a:cubicBezTo>
                  <a:cubicBezTo>
                    <a:pt x="521" y="35"/>
                    <a:pt x="580" y="50"/>
                    <a:pt x="653" y="11"/>
                  </a:cubicBezTo>
                  <a:cubicBezTo>
                    <a:pt x="531" y="87"/>
                    <a:pt x="466" y="32"/>
                    <a:pt x="396" y="70"/>
                  </a:cubicBezTo>
                  <a:close/>
                </a:path>
              </a:pathLst>
            </a:custGeom>
            <a:solidFill>
              <a:srgbClr val="FDF2C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31" name="Freeform 308"/>
            <p:cNvSpPr/>
            <p:nvPr/>
          </p:nvSpPr>
          <p:spPr bwMode="auto">
            <a:xfrm>
              <a:off x="4330057" y="1793502"/>
              <a:ext cx="250987" cy="233592"/>
            </a:xfrm>
            <a:custGeom>
              <a:avLst/>
              <a:gdLst>
                <a:gd name="T0" fmla="*/ 152 w 390"/>
                <a:gd name="T1" fmla="*/ 258 h 363"/>
                <a:gd name="T2" fmla="*/ 32 w 390"/>
                <a:gd name="T3" fmla="*/ 0 h 363"/>
                <a:gd name="T4" fmla="*/ 68 w 390"/>
                <a:gd name="T5" fmla="*/ 164 h 363"/>
                <a:gd name="T6" fmla="*/ 143 w 390"/>
                <a:gd name="T7" fmla="*/ 295 h 363"/>
                <a:gd name="T8" fmla="*/ 46 w 390"/>
                <a:gd name="T9" fmla="*/ 169 h 363"/>
                <a:gd name="T10" fmla="*/ 44 w 390"/>
                <a:gd name="T11" fmla="*/ 71 h 363"/>
                <a:gd name="T12" fmla="*/ 19 w 390"/>
                <a:gd name="T13" fmla="*/ 229 h 363"/>
                <a:gd name="T14" fmla="*/ 180 w 390"/>
                <a:gd name="T15" fmla="*/ 338 h 363"/>
                <a:gd name="T16" fmla="*/ 390 w 390"/>
                <a:gd name="T17" fmla="*/ 363 h 363"/>
                <a:gd name="T18" fmla="*/ 283 w 390"/>
                <a:gd name="T19" fmla="*/ 322 h 363"/>
                <a:gd name="T20" fmla="*/ 152 w 390"/>
                <a:gd name="T21" fmla="*/ 258 h 3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90" h="363">
                  <a:moveTo>
                    <a:pt x="152" y="258"/>
                  </a:moveTo>
                  <a:cubicBezTo>
                    <a:pt x="76" y="176"/>
                    <a:pt x="94" y="50"/>
                    <a:pt x="32" y="0"/>
                  </a:cubicBezTo>
                  <a:cubicBezTo>
                    <a:pt x="67" y="55"/>
                    <a:pt x="64" y="111"/>
                    <a:pt x="68" y="164"/>
                  </a:cubicBezTo>
                  <a:cubicBezTo>
                    <a:pt x="72" y="217"/>
                    <a:pt x="84" y="268"/>
                    <a:pt x="143" y="295"/>
                  </a:cubicBezTo>
                  <a:cubicBezTo>
                    <a:pt x="69" y="268"/>
                    <a:pt x="48" y="214"/>
                    <a:pt x="46" y="169"/>
                  </a:cubicBezTo>
                  <a:cubicBezTo>
                    <a:pt x="43" y="124"/>
                    <a:pt x="57" y="86"/>
                    <a:pt x="44" y="71"/>
                  </a:cubicBezTo>
                  <a:cubicBezTo>
                    <a:pt x="58" y="107"/>
                    <a:pt x="0" y="156"/>
                    <a:pt x="19" y="229"/>
                  </a:cubicBezTo>
                  <a:cubicBezTo>
                    <a:pt x="35" y="291"/>
                    <a:pt x="90" y="350"/>
                    <a:pt x="180" y="338"/>
                  </a:cubicBezTo>
                  <a:cubicBezTo>
                    <a:pt x="266" y="328"/>
                    <a:pt x="342" y="332"/>
                    <a:pt x="390" y="363"/>
                  </a:cubicBezTo>
                  <a:cubicBezTo>
                    <a:pt x="361" y="336"/>
                    <a:pt x="326" y="332"/>
                    <a:pt x="283" y="322"/>
                  </a:cubicBezTo>
                  <a:cubicBezTo>
                    <a:pt x="240" y="313"/>
                    <a:pt x="191" y="298"/>
                    <a:pt x="152" y="258"/>
                  </a:cubicBezTo>
                  <a:close/>
                </a:path>
              </a:pathLst>
            </a:custGeom>
            <a:solidFill>
              <a:srgbClr val="FDF2C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32" name="Freeform 309"/>
            <p:cNvSpPr/>
            <p:nvPr/>
          </p:nvSpPr>
          <p:spPr bwMode="auto">
            <a:xfrm>
              <a:off x="3589521" y="1905328"/>
              <a:ext cx="203772" cy="465942"/>
            </a:xfrm>
            <a:custGeom>
              <a:avLst/>
              <a:gdLst>
                <a:gd name="T0" fmla="*/ 178 w 317"/>
                <a:gd name="T1" fmla="*/ 254 h 723"/>
                <a:gd name="T2" fmla="*/ 165 w 317"/>
                <a:gd name="T3" fmla="*/ 465 h 723"/>
                <a:gd name="T4" fmla="*/ 107 w 317"/>
                <a:gd name="T5" fmla="*/ 662 h 723"/>
                <a:gd name="T6" fmla="*/ 104 w 317"/>
                <a:gd name="T7" fmla="*/ 372 h 723"/>
                <a:gd name="T8" fmla="*/ 91 w 317"/>
                <a:gd name="T9" fmla="*/ 560 h 723"/>
                <a:gd name="T10" fmla="*/ 56 w 317"/>
                <a:gd name="T11" fmla="*/ 723 h 723"/>
                <a:gd name="T12" fmla="*/ 50 w 317"/>
                <a:gd name="T13" fmla="*/ 544 h 723"/>
                <a:gd name="T14" fmla="*/ 32 w 317"/>
                <a:gd name="T15" fmla="*/ 355 h 723"/>
                <a:gd name="T16" fmla="*/ 184 w 317"/>
                <a:gd name="T17" fmla="*/ 167 h 723"/>
                <a:gd name="T18" fmla="*/ 317 w 317"/>
                <a:gd name="T19" fmla="*/ 0 h 723"/>
                <a:gd name="T20" fmla="*/ 178 w 317"/>
                <a:gd name="T21" fmla="*/ 254 h 7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17" h="723">
                  <a:moveTo>
                    <a:pt x="178" y="254"/>
                  </a:moveTo>
                  <a:cubicBezTo>
                    <a:pt x="156" y="347"/>
                    <a:pt x="163" y="406"/>
                    <a:pt x="165" y="465"/>
                  </a:cubicBezTo>
                  <a:cubicBezTo>
                    <a:pt x="166" y="524"/>
                    <a:pt x="162" y="585"/>
                    <a:pt x="107" y="662"/>
                  </a:cubicBezTo>
                  <a:cubicBezTo>
                    <a:pt x="129" y="600"/>
                    <a:pt x="71" y="496"/>
                    <a:pt x="104" y="372"/>
                  </a:cubicBezTo>
                  <a:cubicBezTo>
                    <a:pt x="70" y="456"/>
                    <a:pt x="81" y="508"/>
                    <a:pt x="91" y="560"/>
                  </a:cubicBezTo>
                  <a:cubicBezTo>
                    <a:pt x="100" y="611"/>
                    <a:pt x="107" y="665"/>
                    <a:pt x="56" y="723"/>
                  </a:cubicBezTo>
                  <a:cubicBezTo>
                    <a:pt x="98" y="662"/>
                    <a:pt x="75" y="600"/>
                    <a:pt x="50" y="544"/>
                  </a:cubicBezTo>
                  <a:cubicBezTo>
                    <a:pt x="26" y="486"/>
                    <a:pt x="0" y="432"/>
                    <a:pt x="32" y="355"/>
                  </a:cubicBezTo>
                  <a:cubicBezTo>
                    <a:pt x="71" y="259"/>
                    <a:pt x="127" y="210"/>
                    <a:pt x="184" y="167"/>
                  </a:cubicBezTo>
                  <a:cubicBezTo>
                    <a:pt x="239" y="124"/>
                    <a:pt x="294" y="85"/>
                    <a:pt x="317" y="0"/>
                  </a:cubicBezTo>
                  <a:cubicBezTo>
                    <a:pt x="288" y="152"/>
                    <a:pt x="196" y="167"/>
                    <a:pt x="178" y="254"/>
                  </a:cubicBezTo>
                  <a:close/>
                </a:path>
              </a:pathLst>
            </a:custGeom>
            <a:solidFill>
              <a:srgbClr val="FDF2C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33" name="Freeform 310"/>
            <p:cNvSpPr/>
            <p:nvPr/>
          </p:nvSpPr>
          <p:spPr bwMode="auto">
            <a:xfrm>
              <a:off x="3710045" y="2370027"/>
              <a:ext cx="405058" cy="149101"/>
            </a:xfrm>
            <a:custGeom>
              <a:avLst/>
              <a:gdLst>
                <a:gd name="T0" fmla="*/ 267 w 630"/>
                <a:gd name="T1" fmla="*/ 231 h 232"/>
                <a:gd name="T2" fmla="*/ 139 w 630"/>
                <a:gd name="T3" fmla="*/ 186 h 232"/>
                <a:gd name="T4" fmla="*/ 0 w 630"/>
                <a:gd name="T5" fmla="*/ 130 h 232"/>
                <a:gd name="T6" fmla="*/ 161 w 630"/>
                <a:gd name="T7" fmla="*/ 153 h 232"/>
                <a:gd name="T8" fmla="*/ 284 w 630"/>
                <a:gd name="T9" fmla="*/ 165 h 232"/>
                <a:gd name="T10" fmla="*/ 99 w 630"/>
                <a:gd name="T11" fmla="*/ 127 h 232"/>
                <a:gd name="T12" fmla="*/ 239 w 630"/>
                <a:gd name="T13" fmla="*/ 99 h 232"/>
                <a:gd name="T14" fmla="*/ 348 w 630"/>
                <a:gd name="T15" fmla="*/ 127 h 232"/>
                <a:gd name="T16" fmla="*/ 630 w 630"/>
                <a:gd name="T17" fmla="*/ 0 h 232"/>
                <a:gd name="T18" fmla="*/ 431 w 630"/>
                <a:gd name="T19" fmla="*/ 143 h 232"/>
                <a:gd name="T20" fmla="*/ 267 w 630"/>
                <a:gd name="T21" fmla="*/ 231 h 2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30" h="232">
                  <a:moveTo>
                    <a:pt x="267" y="231"/>
                  </a:moveTo>
                  <a:cubicBezTo>
                    <a:pt x="218" y="230"/>
                    <a:pt x="178" y="209"/>
                    <a:pt x="139" y="186"/>
                  </a:cubicBezTo>
                  <a:cubicBezTo>
                    <a:pt x="99" y="163"/>
                    <a:pt x="60" y="142"/>
                    <a:pt x="0" y="130"/>
                  </a:cubicBezTo>
                  <a:cubicBezTo>
                    <a:pt x="79" y="127"/>
                    <a:pt x="121" y="138"/>
                    <a:pt x="161" y="153"/>
                  </a:cubicBezTo>
                  <a:cubicBezTo>
                    <a:pt x="200" y="166"/>
                    <a:pt x="237" y="182"/>
                    <a:pt x="284" y="165"/>
                  </a:cubicBezTo>
                  <a:cubicBezTo>
                    <a:pt x="219" y="168"/>
                    <a:pt x="177" y="121"/>
                    <a:pt x="99" y="127"/>
                  </a:cubicBezTo>
                  <a:cubicBezTo>
                    <a:pt x="163" y="102"/>
                    <a:pt x="202" y="95"/>
                    <a:pt x="239" y="99"/>
                  </a:cubicBezTo>
                  <a:cubicBezTo>
                    <a:pt x="275" y="103"/>
                    <a:pt x="309" y="118"/>
                    <a:pt x="348" y="127"/>
                  </a:cubicBezTo>
                  <a:cubicBezTo>
                    <a:pt x="401" y="139"/>
                    <a:pt x="509" y="46"/>
                    <a:pt x="630" y="0"/>
                  </a:cubicBezTo>
                  <a:cubicBezTo>
                    <a:pt x="549" y="37"/>
                    <a:pt x="489" y="94"/>
                    <a:pt x="431" y="143"/>
                  </a:cubicBezTo>
                  <a:cubicBezTo>
                    <a:pt x="374" y="192"/>
                    <a:pt x="317" y="232"/>
                    <a:pt x="267" y="231"/>
                  </a:cubicBezTo>
                  <a:close/>
                </a:path>
              </a:pathLst>
            </a:custGeom>
            <a:solidFill>
              <a:srgbClr val="FDF2C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34" name="Freeform 311"/>
            <p:cNvSpPr/>
            <p:nvPr/>
          </p:nvSpPr>
          <p:spPr bwMode="auto">
            <a:xfrm>
              <a:off x="3764716" y="2505461"/>
              <a:ext cx="290747" cy="487064"/>
            </a:xfrm>
            <a:custGeom>
              <a:avLst/>
              <a:gdLst>
                <a:gd name="T0" fmla="*/ 292 w 452"/>
                <a:gd name="T1" fmla="*/ 610 h 757"/>
                <a:gd name="T2" fmla="*/ 340 w 452"/>
                <a:gd name="T3" fmla="*/ 313 h 757"/>
                <a:gd name="T4" fmla="*/ 218 w 452"/>
                <a:gd name="T5" fmla="*/ 138 h 757"/>
                <a:gd name="T6" fmla="*/ 113 w 452"/>
                <a:gd name="T7" fmla="*/ 60 h 757"/>
                <a:gd name="T8" fmla="*/ 244 w 452"/>
                <a:gd name="T9" fmla="*/ 333 h 757"/>
                <a:gd name="T10" fmla="*/ 179 w 452"/>
                <a:gd name="T11" fmla="*/ 161 h 757"/>
                <a:gd name="T12" fmla="*/ 0 w 452"/>
                <a:gd name="T13" fmla="*/ 0 h 757"/>
                <a:gd name="T14" fmla="*/ 158 w 452"/>
                <a:gd name="T15" fmla="*/ 191 h 757"/>
                <a:gd name="T16" fmla="*/ 196 w 452"/>
                <a:gd name="T17" fmla="*/ 399 h 757"/>
                <a:gd name="T18" fmla="*/ 266 w 452"/>
                <a:gd name="T19" fmla="*/ 670 h 757"/>
                <a:gd name="T20" fmla="*/ 452 w 452"/>
                <a:gd name="T21" fmla="*/ 726 h 757"/>
                <a:gd name="T22" fmla="*/ 292 w 452"/>
                <a:gd name="T23" fmla="*/ 610 h 7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52" h="757">
                  <a:moveTo>
                    <a:pt x="292" y="610"/>
                  </a:moveTo>
                  <a:cubicBezTo>
                    <a:pt x="337" y="485"/>
                    <a:pt x="348" y="385"/>
                    <a:pt x="340" y="313"/>
                  </a:cubicBezTo>
                  <a:cubicBezTo>
                    <a:pt x="330" y="236"/>
                    <a:pt x="289" y="176"/>
                    <a:pt x="218" y="138"/>
                  </a:cubicBezTo>
                  <a:cubicBezTo>
                    <a:pt x="201" y="128"/>
                    <a:pt x="137" y="72"/>
                    <a:pt x="113" y="60"/>
                  </a:cubicBezTo>
                  <a:cubicBezTo>
                    <a:pt x="166" y="110"/>
                    <a:pt x="230" y="174"/>
                    <a:pt x="244" y="333"/>
                  </a:cubicBezTo>
                  <a:cubicBezTo>
                    <a:pt x="233" y="290"/>
                    <a:pt x="215" y="226"/>
                    <a:pt x="179" y="161"/>
                  </a:cubicBezTo>
                  <a:cubicBezTo>
                    <a:pt x="142" y="96"/>
                    <a:pt x="85" y="30"/>
                    <a:pt x="0" y="0"/>
                  </a:cubicBezTo>
                  <a:cubicBezTo>
                    <a:pt x="78" y="39"/>
                    <a:pt x="129" y="115"/>
                    <a:pt x="158" y="191"/>
                  </a:cubicBezTo>
                  <a:cubicBezTo>
                    <a:pt x="187" y="267"/>
                    <a:pt x="196" y="344"/>
                    <a:pt x="196" y="399"/>
                  </a:cubicBezTo>
                  <a:cubicBezTo>
                    <a:pt x="198" y="511"/>
                    <a:pt x="227" y="612"/>
                    <a:pt x="266" y="670"/>
                  </a:cubicBezTo>
                  <a:cubicBezTo>
                    <a:pt x="306" y="729"/>
                    <a:pt x="363" y="757"/>
                    <a:pt x="452" y="726"/>
                  </a:cubicBezTo>
                  <a:cubicBezTo>
                    <a:pt x="332" y="748"/>
                    <a:pt x="261" y="693"/>
                    <a:pt x="292" y="610"/>
                  </a:cubicBezTo>
                  <a:close/>
                </a:path>
              </a:pathLst>
            </a:custGeom>
            <a:solidFill>
              <a:srgbClr val="FDF2C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35" name="Freeform 312"/>
            <p:cNvSpPr/>
            <p:nvPr/>
          </p:nvSpPr>
          <p:spPr bwMode="auto">
            <a:xfrm>
              <a:off x="3783353" y="2322811"/>
              <a:ext cx="221167" cy="113069"/>
            </a:xfrm>
            <a:custGeom>
              <a:avLst/>
              <a:gdLst>
                <a:gd name="T0" fmla="*/ 1 w 344"/>
                <a:gd name="T1" fmla="*/ 176 h 176"/>
                <a:gd name="T2" fmla="*/ 90 w 344"/>
                <a:gd name="T3" fmla="*/ 105 h 176"/>
                <a:gd name="T4" fmla="*/ 165 w 344"/>
                <a:gd name="T5" fmla="*/ 92 h 176"/>
                <a:gd name="T6" fmla="*/ 344 w 344"/>
                <a:gd name="T7" fmla="*/ 0 h 176"/>
                <a:gd name="T8" fmla="*/ 150 w 344"/>
                <a:gd name="T9" fmla="*/ 39 h 176"/>
                <a:gd name="T10" fmla="*/ 64 w 344"/>
                <a:gd name="T11" fmla="*/ 52 h 176"/>
                <a:gd name="T12" fmla="*/ 1 w 344"/>
                <a:gd name="T13" fmla="*/ 176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44" h="176">
                  <a:moveTo>
                    <a:pt x="1" y="176"/>
                  </a:moveTo>
                  <a:cubicBezTo>
                    <a:pt x="25" y="134"/>
                    <a:pt x="63" y="114"/>
                    <a:pt x="90" y="105"/>
                  </a:cubicBezTo>
                  <a:cubicBezTo>
                    <a:pt x="118" y="95"/>
                    <a:pt x="142" y="94"/>
                    <a:pt x="165" y="92"/>
                  </a:cubicBezTo>
                  <a:cubicBezTo>
                    <a:pt x="209" y="88"/>
                    <a:pt x="258" y="86"/>
                    <a:pt x="344" y="0"/>
                  </a:cubicBezTo>
                  <a:cubicBezTo>
                    <a:pt x="266" y="75"/>
                    <a:pt x="205" y="47"/>
                    <a:pt x="150" y="39"/>
                  </a:cubicBezTo>
                  <a:cubicBezTo>
                    <a:pt x="122" y="34"/>
                    <a:pt x="94" y="34"/>
                    <a:pt x="64" y="52"/>
                  </a:cubicBezTo>
                  <a:cubicBezTo>
                    <a:pt x="37" y="69"/>
                    <a:pt x="0" y="111"/>
                    <a:pt x="1" y="176"/>
                  </a:cubicBezTo>
                  <a:close/>
                </a:path>
              </a:pathLst>
            </a:custGeom>
            <a:solidFill>
              <a:srgbClr val="FDF2C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36" name="Freeform 313"/>
            <p:cNvSpPr/>
            <p:nvPr/>
          </p:nvSpPr>
          <p:spPr bwMode="auto">
            <a:xfrm>
              <a:off x="3353445" y="1602156"/>
              <a:ext cx="482094" cy="335478"/>
            </a:xfrm>
            <a:custGeom>
              <a:avLst/>
              <a:gdLst>
                <a:gd name="T0" fmla="*/ 530 w 751"/>
                <a:gd name="T1" fmla="*/ 189 h 521"/>
                <a:gd name="T2" fmla="*/ 751 w 751"/>
                <a:gd name="T3" fmla="*/ 46 h 521"/>
                <a:gd name="T4" fmla="*/ 385 w 751"/>
                <a:gd name="T5" fmla="*/ 273 h 521"/>
                <a:gd name="T6" fmla="*/ 676 w 751"/>
                <a:gd name="T7" fmla="*/ 22 h 521"/>
                <a:gd name="T8" fmla="*/ 329 w 751"/>
                <a:gd name="T9" fmla="*/ 209 h 521"/>
                <a:gd name="T10" fmla="*/ 194 w 751"/>
                <a:gd name="T11" fmla="*/ 385 h 521"/>
                <a:gd name="T12" fmla="*/ 322 w 751"/>
                <a:gd name="T13" fmla="*/ 319 h 521"/>
                <a:gd name="T14" fmla="*/ 180 w 751"/>
                <a:gd name="T15" fmla="*/ 473 h 521"/>
                <a:gd name="T16" fmla="*/ 0 w 751"/>
                <a:gd name="T17" fmla="*/ 422 h 521"/>
                <a:gd name="T18" fmla="*/ 161 w 751"/>
                <a:gd name="T19" fmla="*/ 517 h 521"/>
                <a:gd name="T20" fmla="*/ 349 w 751"/>
                <a:gd name="T21" fmla="*/ 445 h 521"/>
                <a:gd name="T22" fmla="*/ 530 w 751"/>
                <a:gd name="T23" fmla="*/ 189 h 5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51" h="521">
                  <a:moveTo>
                    <a:pt x="530" y="189"/>
                  </a:moveTo>
                  <a:cubicBezTo>
                    <a:pt x="549" y="78"/>
                    <a:pt x="665" y="45"/>
                    <a:pt x="751" y="46"/>
                  </a:cubicBezTo>
                  <a:cubicBezTo>
                    <a:pt x="521" y="19"/>
                    <a:pt x="434" y="179"/>
                    <a:pt x="385" y="273"/>
                  </a:cubicBezTo>
                  <a:cubicBezTo>
                    <a:pt x="424" y="83"/>
                    <a:pt x="583" y="15"/>
                    <a:pt x="676" y="22"/>
                  </a:cubicBezTo>
                  <a:cubicBezTo>
                    <a:pt x="395" y="0"/>
                    <a:pt x="344" y="120"/>
                    <a:pt x="329" y="209"/>
                  </a:cubicBezTo>
                  <a:cubicBezTo>
                    <a:pt x="314" y="299"/>
                    <a:pt x="253" y="356"/>
                    <a:pt x="194" y="385"/>
                  </a:cubicBezTo>
                  <a:cubicBezTo>
                    <a:pt x="238" y="388"/>
                    <a:pt x="278" y="366"/>
                    <a:pt x="322" y="319"/>
                  </a:cubicBezTo>
                  <a:cubicBezTo>
                    <a:pt x="293" y="377"/>
                    <a:pt x="245" y="440"/>
                    <a:pt x="180" y="473"/>
                  </a:cubicBezTo>
                  <a:cubicBezTo>
                    <a:pt x="118" y="507"/>
                    <a:pt x="28" y="503"/>
                    <a:pt x="0" y="422"/>
                  </a:cubicBezTo>
                  <a:cubicBezTo>
                    <a:pt x="22" y="492"/>
                    <a:pt x="94" y="521"/>
                    <a:pt x="161" y="517"/>
                  </a:cubicBezTo>
                  <a:cubicBezTo>
                    <a:pt x="229" y="514"/>
                    <a:pt x="295" y="484"/>
                    <a:pt x="349" y="445"/>
                  </a:cubicBezTo>
                  <a:cubicBezTo>
                    <a:pt x="456" y="366"/>
                    <a:pt x="519" y="253"/>
                    <a:pt x="530" y="189"/>
                  </a:cubicBezTo>
                  <a:close/>
                </a:path>
              </a:pathLst>
            </a:custGeom>
            <a:solidFill>
              <a:srgbClr val="FDF2C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37" name="Freeform 314"/>
            <p:cNvSpPr/>
            <p:nvPr/>
          </p:nvSpPr>
          <p:spPr bwMode="auto">
            <a:xfrm>
              <a:off x="3244104" y="1413294"/>
              <a:ext cx="468427" cy="227380"/>
            </a:xfrm>
            <a:custGeom>
              <a:avLst/>
              <a:gdLst>
                <a:gd name="T0" fmla="*/ 0 w 729"/>
                <a:gd name="T1" fmla="*/ 0 h 353"/>
                <a:gd name="T2" fmla="*/ 79 w 729"/>
                <a:gd name="T3" fmla="*/ 204 h 353"/>
                <a:gd name="T4" fmla="*/ 227 w 729"/>
                <a:gd name="T5" fmla="*/ 266 h 353"/>
                <a:gd name="T6" fmla="*/ 393 w 729"/>
                <a:gd name="T7" fmla="*/ 333 h 353"/>
                <a:gd name="T8" fmla="*/ 565 w 729"/>
                <a:gd name="T9" fmla="*/ 306 h 353"/>
                <a:gd name="T10" fmla="*/ 729 w 729"/>
                <a:gd name="T11" fmla="*/ 287 h 353"/>
                <a:gd name="T12" fmla="*/ 348 w 729"/>
                <a:gd name="T13" fmla="*/ 232 h 353"/>
                <a:gd name="T14" fmla="*/ 716 w 729"/>
                <a:gd name="T15" fmla="*/ 252 h 353"/>
                <a:gd name="T16" fmla="*/ 511 w 729"/>
                <a:gd name="T17" fmla="*/ 154 h 353"/>
                <a:gd name="T18" fmla="*/ 343 w 729"/>
                <a:gd name="T19" fmla="*/ 167 h 353"/>
                <a:gd name="T20" fmla="*/ 88 w 729"/>
                <a:gd name="T21" fmla="*/ 197 h 353"/>
                <a:gd name="T22" fmla="*/ 43 w 729"/>
                <a:gd name="T23" fmla="*/ 104 h 353"/>
                <a:gd name="T24" fmla="*/ 0 w 729"/>
                <a:gd name="T25" fmla="*/ 0 h 3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29" h="353">
                  <a:moveTo>
                    <a:pt x="0" y="0"/>
                  </a:moveTo>
                  <a:cubicBezTo>
                    <a:pt x="52" y="62"/>
                    <a:pt x="4" y="150"/>
                    <a:pt x="79" y="204"/>
                  </a:cubicBezTo>
                  <a:cubicBezTo>
                    <a:pt x="101" y="221"/>
                    <a:pt x="164" y="242"/>
                    <a:pt x="227" y="266"/>
                  </a:cubicBezTo>
                  <a:cubicBezTo>
                    <a:pt x="292" y="290"/>
                    <a:pt x="357" y="317"/>
                    <a:pt x="393" y="333"/>
                  </a:cubicBezTo>
                  <a:cubicBezTo>
                    <a:pt x="437" y="353"/>
                    <a:pt x="500" y="328"/>
                    <a:pt x="565" y="306"/>
                  </a:cubicBezTo>
                  <a:cubicBezTo>
                    <a:pt x="629" y="284"/>
                    <a:pt x="697" y="267"/>
                    <a:pt x="729" y="287"/>
                  </a:cubicBezTo>
                  <a:cubicBezTo>
                    <a:pt x="617" y="214"/>
                    <a:pt x="444" y="203"/>
                    <a:pt x="348" y="232"/>
                  </a:cubicBezTo>
                  <a:cubicBezTo>
                    <a:pt x="477" y="171"/>
                    <a:pt x="652" y="213"/>
                    <a:pt x="716" y="252"/>
                  </a:cubicBezTo>
                  <a:cubicBezTo>
                    <a:pt x="656" y="194"/>
                    <a:pt x="578" y="165"/>
                    <a:pt x="511" y="154"/>
                  </a:cubicBezTo>
                  <a:cubicBezTo>
                    <a:pt x="444" y="144"/>
                    <a:pt x="385" y="152"/>
                    <a:pt x="343" y="167"/>
                  </a:cubicBezTo>
                  <a:cubicBezTo>
                    <a:pt x="278" y="190"/>
                    <a:pt x="146" y="234"/>
                    <a:pt x="88" y="197"/>
                  </a:cubicBezTo>
                  <a:cubicBezTo>
                    <a:pt x="50" y="173"/>
                    <a:pt x="45" y="139"/>
                    <a:pt x="43" y="104"/>
                  </a:cubicBezTo>
                  <a:cubicBezTo>
                    <a:pt x="40" y="68"/>
                    <a:pt x="41" y="29"/>
                    <a:pt x="0" y="0"/>
                  </a:cubicBezTo>
                  <a:close/>
                </a:path>
              </a:pathLst>
            </a:custGeom>
            <a:solidFill>
              <a:srgbClr val="FDF2C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38" name="Freeform 315"/>
            <p:cNvSpPr/>
            <p:nvPr/>
          </p:nvSpPr>
          <p:spPr bwMode="auto">
            <a:xfrm>
              <a:off x="3711287" y="2946551"/>
              <a:ext cx="334236" cy="206257"/>
            </a:xfrm>
            <a:custGeom>
              <a:avLst/>
              <a:gdLst>
                <a:gd name="T0" fmla="*/ 252 w 519"/>
                <a:gd name="T1" fmla="*/ 287 h 320"/>
                <a:gd name="T2" fmla="*/ 74 w 519"/>
                <a:gd name="T3" fmla="*/ 197 h 320"/>
                <a:gd name="T4" fmla="*/ 0 w 519"/>
                <a:gd name="T5" fmla="*/ 0 h 320"/>
                <a:gd name="T6" fmla="*/ 105 w 519"/>
                <a:gd name="T7" fmla="*/ 117 h 320"/>
                <a:gd name="T8" fmla="*/ 239 w 519"/>
                <a:gd name="T9" fmla="*/ 206 h 320"/>
                <a:gd name="T10" fmla="*/ 53 w 519"/>
                <a:gd name="T11" fmla="*/ 24 h 320"/>
                <a:gd name="T12" fmla="*/ 344 w 519"/>
                <a:gd name="T13" fmla="*/ 237 h 320"/>
                <a:gd name="T14" fmla="*/ 519 w 519"/>
                <a:gd name="T15" fmla="*/ 284 h 320"/>
                <a:gd name="T16" fmla="*/ 403 w 519"/>
                <a:gd name="T17" fmla="*/ 307 h 320"/>
                <a:gd name="T18" fmla="*/ 252 w 519"/>
                <a:gd name="T19" fmla="*/ 287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19" h="320">
                  <a:moveTo>
                    <a:pt x="252" y="287"/>
                  </a:moveTo>
                  <a:cubicBezTo>
                    <a:pt x="207" y="286"/>
                    <a:pt x="120" y="261"/>
                    <a:pt x="74" y="197"/>
                  </a:cubicBezTo>
                  <a:cubicBezTo>
                    <a:pt x="34" y="142"/>
                    <a:pt x="44" y="48"/>
                    <a:pt x="0" y="0"/>
                  </a:cubicBezTo>
                  <a:cubicBezTo>
                    <a:pt x="53" y="24"/>
                    <a:pt x="64" y="75"/>
                    <a:pt x="105" y="117"/>
                  </a:cubicBezTo>
                  <a:cubicBezTo>
                    <a:pt x="142" y="155"/>
                    <a:pt x="185" y="174"/>
                    <a:pt x="239" y="206"/>
                  </a:cubicBezTo>
                  <a:cubicBezTo>
                    <a:pt x="179" y="162"/>
                    <a:pt x="140" y="75"/>
                    <a:pt x="53" y="24"/>
                  </a:cubicBezTo>
                  <a:cubicBezTo>
                    <a:pt x="205" y="10"/>
                    <a:pt x="285" y="153"/>
                    <a:pt x="344" y="237"/>
                  </a:cubicBezTo>
                  <a:cubicBezTo>
                    <a:pt x="379" y="296"/>
                    <a:pt x="463" y="320"/>
                    <a:pt x="519" y="284"/>
                  </a:cubicBezTo>
                  <a:cubicBezTo>
                    <a:pt x="492" y="307"/>
                    <a:pt x="449" y="312"/>
                    <a:pt x="403" y="307"/>
                  </a:cubicBezTo>
                  <a:cubicBezTo>
                    <a:pt x="357" y="302"/>
                    <a:pt x="307" y="289"/>
                    <a:pt x="252" y="287"/>
                  </a:cubicBezTo>
                  <a:close/>
                </a:path>
              </a:pathLst>
            </a:custGeom>
            <a:solidFill>
              <a:srgbClr val="FDF2C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39" name="Freeform 316"/>
            <p:cNvSpPr/>
            <p:nvPr/>
          </p:nvSpPr>
          <p:spPr bwMode="auto">
            <a:xfrm>
              <a:off x="3578339" y="2977615"/>
              <a:ext cx="183891" cy="265897"/>
            </a:xfrm>
            <a:custGeom>
              <a:avLst/>
              <a:gdLst>
                <a:gd name="T0" fmla="*/ 202 w 285"/>
                <a:gd name="T1" fmla="*/ 313 h 412"/>
                <a:gd name="T2" fmla="*/ 42 w 285"/>
                <a:gd name="T3" fmla="*/ 258 h 412"/>
                <a:gd name="T4" fmla="*/ 13 w 285"/>
                <a:gd name="T5" fmla="*/ 138 h 412"/>
                <a:gd name="T6" fmla="*/ 25 w 285"/>
                <a:gd name="T7" fmla="*/ 67 h 412"/>
                <a:gd name="T8" fmla="*/ 83 w 285"/>
                <a:gd name="T9" fmla="*/ 223 h 412"/>
                <a:gd name="T10" fmla="*/ 48 w 285"/>
                <a:gd name="T11" fmla="*/ 0 h 412"/>
                <a:gd name="T12" fmla="*/ 128 w 285"/>
                <a:gd name="T13" fmla="*/ 223 h 412"/>
                <a:gd name="T14" fmla="*/ 244 w 285"/>
                <a:gd name="T15" fmla="*/ 412 h 412"/>
                <a:gd name="T16" fmla="*/ 202 w 285"/>
                <a:gd name="T17" fmla="*/ 313 h 4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85" h="412">
                  <a:moveTo>
                    <a:pt x="202" y="313"/>
                  </a:moveTo>
                  <a:cubicBezTo>
                    <a:pt x="131" y="319"/>
                    <a:pt x="74" y="292"/>
                    <a:pt x="42" y="258"/>
                  </a:cubicBezTo>
                  <a:cubicBezTo>
                    <a:pt x="10" y="223"/>
                    <a:pt x="0" y="180"/>
                    <a:pt x="13" y="138"/>
                  </a:cubicBezTo>
                  <a:cubicBezTo>
                    <a:pt x="16" y="128"/>
                    <a:pt x="21" y="81"/>
                    <a:pt x="25" y="67"/>
                  </a:cubicBezTo>
                  <a:cubicBezTo>
                    <a:pt x="24" y="106"/>
                    <a:pt x="20" y="159"/>
                    <a:pt x="83" y="223"/>
                  </a:cubicBezTo>
                  <a:cubicBezTo>
                    <a:pt x="53" y="186"/>
                    <a:pt x="4" y="91"/>
                    <a:pt x="48" y="0"/>
                  </a:cubicBezTo>
                  <a:cubicBezTo>
                    <a:pt x="15" y="93"/>
                    <a:pt x="80" y="194"/>
                    <a:pt x="128" y="223"/>
                  </a:cubicBezTo>
                  <a:cubicBezTo>
                    <a:pt x="220" y="290"/>
                    <a:pt x="285" y="318"/>
                    <a:pt x="244" y="412"/>
                  </a:cubicBezTo>
                  <a:cubicBezTo>
                    <a:pt x="262" y="347"/>
                    <a:pt x="247" y="309"/>
                    <a:pt x="202" y="313"/>
                  </a:cubicBezTo>
                  <a:close/>
                </a:path>
              </a:pathLst>
            </a:custGeom>
            <a:solidFill>
              <a:srgbClr val="FDF2C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40" name="Freeform 317"/>
            <p:cNvSpPr/>
            <p:nvPr/>
          </p:nvSpPr>
          <p:spPr bwMode="auto">
            <a:xfrm>
              <a:off x="3008027" y="1666766"/>
              <a:ext cx="193832" cy="601375"/>
            </a:xfrm>
            <a:custGeom>
              <a:avLst/>
              <a:gdLst>
                <a:gd name="T0" fmla="*/ 31 w 301"/>
                <a:gd name="T1" fmla="*/ 495 h 934"/>
                <a:gd name="T2" fmla="*/ 29 w 301"/>
                <a:gd name="T3" fmla="*/ 570 h 934"/>
                <a:gd name="T4" fmla="*/ 96 w 301"/>
                <a:gd name="T5" fmla="*/ 771 h 934"/>
                <a:gd name="T6" fmla="*/ 261 w 301"/>
                <a:gd name="T7" fmla="*/ 934 h 934"/>
                <a:gd name="T8" fmla="*/ 145 w 301"/>
                <a:gd name="T9" fmla="*/ 764 h 934"/>
                <a:gd name="T10" fmla="*/ 91 w 301"/>
                <a:gd name="T11" fmla="*/ 642 h 934"/>
                <a:gd name="T12" fmla="*/ 204 w 301"/>
                <a:gd name="T13" fmla="*/ 831 h 934"/>
                <a:gd name="T14" fmla="*/ 156 w 301"/>
                <a:gd name="T15" fmla="*/ 669 h 934"/>
                <a:gd name="T16" fmla="*/ 57 w 301"/>
                <a:gd name="T17" fmla="*/ 458 h 934"/>
                <a:gd name="T18" fmla="*/ 59 w 301"/>
                <a:gd name="T19" fmla="*/ 203 h 934"/>
                <a:gd name="T20" fmla="*/ 301 w 301"/>
                <a:gd name="T21" fmla="*/ 0 h 934"/>
                <a:gd name="T22" fmla="*/ 38 w 301"/>
                <a:gd name="T23" fmla="*/ 207 h 934"/>
                <a:gd name="T24" fmla="*/ 31 w 301"/>
                <a:gd name="T25" fmla="*/ 495 h 9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01" h="934">
                  <a:moveTo>
                    <a:pt x="31" y="495"/>
                  </a:moveTo>
                  <a:cubicBezTo>
                    <a:pt x="43" y="541"/>
                    <a:pt x="38" y="551"/>
                    <a:pt x="29" y="570"/>
                  </a:cubicBezTo>
                  <a:cubicBezTo>
                    <a:pt x="3" y="630"/>
                    <a:pt x="40" y="706"/>
                    <a:pt x="96" y="771"/>
                  </a:cubicBezTo>
                  <a:cubicBezTo>
                    <a:pt x="150" y="837"/>
                    <a:pt x="226" y="888"/>
                    <a:pt x="261" y="934"/>
                  </a:cubicBezTo>
                  <a:cubicBezTo>
                    <a:pt x="211" y="854"/>
                    <a:pt x="178" y="806"/>
                    <a:pt x="145" y="764"/>
                  </a:cubicBezTo>
                  <a:cubicBezTo>
                    <a:pt x="114" y="722"/>
                    <a:pt x="90" y="686"/>
                    <a:pt x="91" y="642"/>
                  </a:cubicBezTo>
                  <a:cubicBezTo>
                    <a:pt x="102" y="701"/>
                    <a:pt x="157" y="748"/>
                    <a:pt x="204" y="831"/>
                  </a:cubicBezTo>
                  <a:cubicBezTo>
                    <a:pt x="214" y="778"/>
                    <a:pt x="189" y="729"/>
                    <a:pt x="156" y="669"/>
                  </a:cubicBezTo>
                  <a:cubicBezTo>
                    <a:pt x="123" y="610"/>
                    <a:pt x="81" y="539"/>
                    <a:pt x="57" y="458"/>
                  </a:cubicBezTo>
                  <a:cubicBezTo>
                    <a:pt x="33" y="377"/>
                    <a:pt x="26" y="287"/>
                    <a:pt x="59" y="203"/>
                  </a:cubicBezTo>
                  <a:cubicBezTo>
                    <a:pt x="93" y="119"/>
                    <a:pt x="168" y="39"/>
                    <a:pt x="301" y="0"/>
                  </a:cubicBezTo>
                  <a:cubicBezTo>
                    <a:pt x="158" y="31"/>
                    <a:pt x="75" y="114"/>
                    <a:pt x="38" y="207"/>
                  </a:cubicBezTo>
                  <a:cubicBezTo>
                    <a:pt x="0" y="301"/>
                    <a:pt x="7" y="405"/>
                    <a:pt x="31" y="495"/>
                  </a:cubicBezTo>
                  <a:close/>
                </a:path>
              </a:pathLst>
            </a:custGeom>
            <a:solidFill>
              <a:srgbClr val="FDF2C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41" name="Freeform 318"/>
            <p:cNvSpPr/>
            <p:nvPr/>
          </p:nvSpPr>
          <p:spPr bwMode="auto">
            <a:xfrm>
              <a:off x="2771950" y="2172468"/>
              <a:ext cx="313112" cy="105614"/>
            </a:xfrm>
            <a:custGeom>
              <a:avLst/>
              <a:gdLst>
                <a:gd name="T0" fmla="*/ 488 w 488"/>
                <a:gd name="T1" fmla="*/ 164 h 164"/>
                <a:gd name="T2" fmla="*/ 246 w 488"/>
                <a:gd name="T3" fmla="*/ 94 h 164"/>
                <a:gd name="T4" fmla="*/ 155 w 488"/>
                <a:gd name="T5" fmla="*/ 96 h 164"/>
                <a:gd name="T6" fmla="*/ 0 w 488"/>
                <a:gd name="T7" fmla="*/ 74 h 164"/>
                <a:gd name="T8" fmla="*/ 146 w 488"/>
                <a:gd name="T9" fmla="*/ 63 h 164"/>
                <a:gd name="T10" fmla="*/ 254 w 488"/>
                <a:gd name="T11" fmla="*/ 23 h 164"/>
                <a:gd name="T12" fmla="*/ 488 w 488"/>
                <a:gd name="T13" fmla="*/ 164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88" h="164">
                  <a:moveTo>
                    <a:pt x="488" y="164"/>
                  </a:moveTo>
                  <a:cubicBezTo>
                    <a:pt x="367" y="82"/>
                    <a:pt x="302" y="89"/>
                    <a:pt x="246" y="94"/>
                  </a:cubicBezTo>
                  <a:cubicBezTo>
                    <a:pt x="218" y="97"/>
                    <a:pt x="191" y="100"/>
                    <a:pt x="155" y="96"/>
                  </a:cubicBezTo>
                  <a:cubicBezTo>
                    <a:pt x="119" y="92"/>
                    <a:pt x="76" y="81"/>
                    <a:pt x="0" y="74"/>
                  </a:cubicBezTo>
                  <a:cubicBezTo>
                    <a:pt x="67" y="78"/>
                    <a:pt x="108" y="75"/>
                    <a:pt x="146" y="63"/>
                  </a:cubicBezTo>
                  <a:cubicBezTo>
                    <a:pt x="184" y="52"/>
                    <a:pt x="218" y="34"/>
                    <a:pt x="254" y="23"/>
                  </a:cubicBezTo>
                  <a:cubicBezTo>
                    <a:pt x="324" y="0"/>
                    <a:pt x="406" y="4"/>
                    <a:pt x="488" y="164"/>
                  </a:cubicBezTo>
                  <a:close/>
                </a:path>
              </a:pathLst>
            </a:custGeom>
            <a:solidFill>
              <a:srgbClr val="FDF2C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sp>
        <p:nvSpPr>
          <p:cNvPr id="12" name="文本框 11"/>
          <p:cNvSpPr txBox="1"/>
          <p:nvPr/>
        </p:nvSpPr>
        <p:spPr>
          <a:xfrm>
            <a:off x="191344" y="352981"/>
            <a:ext cx="550151" cy="400110"/>
          </a:xfrm>
          <a:prstGeom prst="rect">
            <a:avLst/>
          </a:prstGeom>
          <a:noFill/>
        </p:spPr>
        <p:txBody>
          <a:bodyPr vert="horz" wrap="none" rtlCol="0">
            <a:spAutoFit/>
          </a:bodyPr>
          <a:lstStyle>
            <a:defPPr>
              <a:defRPr lang="zh-CN"/>
            </a:defPPr>
            <a:lvl1pPr>
              <a:defRPr>
                <a:ln>
                  <a:noFill/>
                </a:ln>
                <a:gradFill flip="none" rotWithShape="1">
                  <a:gsLst>
                    <a:gs pos="0">
                      <a:srgbClr val="FDF2C4"/>
                    </a:gs>
                    <a:gs pos="89000">
                      <a:srgbClr val="FDF2C4"/>
                    </a:gs>
                    <a:gs pos="62000">
                      <a:srgbClr val="FDF2C4"/>
                    </a:gs>
                    <a:gs pos="45937">
                      <a:srgbClr val="977037"/>
                    </a:gs>
                    <a:gs pos="31000">
                      <a:srgbClr val="FDF2C4"/>
                    </a:gs>
                    <a:gs pos="15000">
                      <a:srgbClr val="977037"/>
                    </a:gs>
                    <a:gs pos="76000">
                      <a:srgbClr val="977037"/>
                    </a:gs>
                    <a:gs pos="100000">
                      <a:srgbClr val="977037"/>
                    </a:gs>
                  </a:gsLst>
                  <a:path path="circle">
                    <a:fillToRect l="100000" t="100000"/>
                  </a:path>
                  <a:tileRect r="-100000" b="-100000"/>
                </a:gradFill>
                <a:latin typeface="方正大黑简体" panose="03000509000000000000" pitchFamily="65" charset="-122"/>
                <a:ea typeface="方正大黑简体" panose="03000509000000000000" pitchFamily="65" charset="-122"/>
              </a:defRPr>
            </a:lvl1pPr>
          </a:lstStyle>
          <a:p>
            <a:r>
              <a:rPr lang="en-US" altLang="zh-CN" sz="2000" dirty="0">
                <a:latin typeface="Verdana" panose="020B0604030504040204" pitchFamily="34" charset="0"/>
                <a:ea typeface="华文细黑" panose="02010600040101010101" pitchFamily="2" charset="-122"/>
              </a:rPr>
              <a:t>O1</a:t>
            </a:r>
            <a:endParaRPr lang="zh-CN" altLang="en-US" dirty="0">
              <a:latin typeface="Verdana" panose="020B0604030504040204" pitchFamily="34" charset="0"/>
              <a:ea typeface="华文细黑" panose="02010600040101010101" pitchFamily="2" charset="-122"/>
            </a:endParaRPr>
          </a:p>
        </p:txBody>
      </p:sp>
      <p:sp>
        <p:nvSpPr>
          <p:cNvPr id="13" name="文本框 12"/>
          <p:cNvSpPr txBox="1"/>
          <p:nvPr/>
        </p:nvSpPr>
        <p:spPr>
          <a:xfrm>
            <a:off x="191344" y="722313"/>
            <a:ext cx="461665" cy="3901068"/>
          </a:xfrm>
          <a:prstGeom prst="rect">
            <a:avLst/>
          </a:prstGeom>
          <a:noFill/>
        </p:spPr>
        <p:txBody>
          <a:bodyPr vert="eaVert" wrap="none" rtlCol="0">
            <a:spAutoFit/>
          </a:bodyPr>
          <a:lstStyle>
            <a:defPPr>
              <a:defRPr lang="zh-CN"/>
            </a:defPPr>
            <a:lvl1pPr>
              <a:defRPr sz="5400">
                <a:ln>
                  <a:solidFill>
                    <a:srgbClr val="FFC000"/>
                  </a:solidFill>
                </a:ln>
                <a:gradFill flip="none" rotWithShape="1">
                  <a:gsLst>
                    <a:gs pos="0">
                      <a:srgbClr val="FDF2C4"/>
                    </a:gs>
                    <a:gs pos="89000">
                      <a:srgbClr val="FDF2C4"/>
                    </a:gs>
                    <a:gs pos="62000">
                      <a:srgbClr val="FDF2C4"/>
                    </a:gs>
                    <a:gs pos="45937">
                      <a:srgbClr val="977037"/>
                    </a:gs>
                    <a:gs pos="31000">
                      <a:srgbClr val="FDF2C4"/>
                    </a:gs>
                    <a:gs pos="15000">
                      <a:srgbClr val="977037"/>
                    </a:gs>
                    <a:gs pos="76000">
                      <a:srgbClr val="977037"/>
                    </a:gs>
                    <a:gs pos="100000">
                      <a:srgbClr val="977037"/>
                    </a:gs>
                  </a:gsLst>
                  <a:path path="circle">
                    <a:fillToRect l="100000" t="100000"/>
                  </a:path>
                  <a:tileRect r="-100000" b="-100000"/>
                </a:gradFill>
                <a:latin typeface="方正大黑简体" panose="03000509000000000000" pitchFamily="65" charset="-122"/>
                <a:ea typeface="方正大黑简体" panose="03000509000000000000" pitchFamily="65" charset="-122"/>
              </a:defRPr>
            </a:lvl1pPr>
          </a:lstStyle>
          <a:p>
            <a:r>
              <a:rPr lang="zh-CN" altLang="en-US" sz="1800" dirty="0">
                <a:ln>
                  <a:noFill/>
                </a:ln>
                <a:latin typeface="华文细黑" panose="02010600040101010101" pitchFamily="2" charset="-122"/>
                <a:ea typeface="华文细黑" panose="02010600040101010101" pitchFamily="2" charset="-122"/>
              </a:rPr>
              <a:t>请插入小标题的全部内容一</a:t>
            </a:r>
            <a:endParaRPr lang="zh-CN" altLang="en-US" sz="1800" dirty="0">
              <a:ln>
                <a:noFill/>
              </a:ln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grpSp>
        <p:nvGrpSpPr>
          <p:cNvPr id="4920" name="组合 4919"/>
          <p:cNvGrpSpPr/>
          <p:nvPr/>
        </p:nvGrpSpPr>
        <p:grpSpPr>
          <a:xfrm>
            <a:off x="1702688" y="1757098"/>
            <a:ext cx="1260187" cy="1708207"/>
            <a:chOff x="2351584" y="1131263"/>
            <a:chExt cx="1728192" cy="2342596"/>
          </a:xfrm>
        </p:grpSpPr>
        <p:sp>
          <p:nvSpPr>
            <p:cNvPr id="4916" name="Oval 98"/>
            <p:cNvSpPr>
              <a:spLocks noChangeArrowheads="1"/>
            </p:cNvSpPr>
            <p:nvPr/>
          </p:nvSpPr>
          <p:spPr bwMode="auto">
            <a:xfrm>
              <a:off x="2351584" y="1131263"/>
              <a:ext cx="1728192" cy="2342596"/>
            </a:xfrm>
            <a:prstGeom prst="ellipse">
              <a:avLst/>
            </a:prstGeom>
            <a:gradFill flip="none" rotWithShape="1">
              <a:gsLst>
                <a:gs pos="63000">
                  <a:srgbClr val="FDF2C4"/>
                </a:gs>
                <a:gs pos="16000">
                  <a:srgbClr val="FDF2C4"/>
                </a:gs>
                <a:gs pos="100000">
                  <a:srgbClr val="D4B486"/>
                </a:gs>
              </a:gsLst>
              <a:path path="shape">
                <a:fillToRect l="50000" t="50000" r="50000" b="50000"/>
              </a:path>
              <a:tileRect/>
            </a:gradFill>
            <a:ln w="66675">
              <a:gradFill>
                <a:gsLst>
                  <a:gs pos="0">
                    <a:srgbClr val="FDF2C4"/>
                  </a:gs>
                  <a:gs pos="65000">
                    <a:srgbClr val="D4B486"/>
                  </a:gs>
                  <a:gs pos="83000">
                    <a:srgbClr val="FDF2C4"/>
                  </a:gs>
                </a:gsLst>
                <a:lin ang="5400000" scaled="1"/>
              </a:gradFill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" name="Freeform 5"/>
            <p:cNvSpPr/>
            <p:nvPr/>
          </p:nvSpPr>
          <p:spPr bwMode="auto">
            <a:xfrm>
              <a:off x="3474184" y="1610625"/>
              <a:ext cx="172712" cy="236961"/>
            </a:xfrm>
            <a:custGeom>
              <a:avLst/>
              <a:gdLst>
                <a:gd name="T0" fmla="*/ 70 w 517"/>
                <a:gd name="T1" fmla="*/ 519 h 709"/>
                <a:gd name="T2" fmla="*/ 132 w 517"/>
                <a:gd name="T3" fmla="*/ 531 h 709"/>
                <a:gd name="T4" fmla="*/ 31 w 517"/>
                <a:gd name="T5" fmla="*/ 510 h 709"/>
                <a:gd name="T6" fmla="*/ 97 w 517"/>
                <a:gd name="T7" fmla="*/ 602 h 709"/>
                <a:gd name="T8" fmla="*/ 242 w 517"/>
                <a:gd name="T9" fmla="*/ 698 h 709"/>
                <a:gd name="T10" fmla="*/ 418 w 517"/>
                <a:gd name="T11" fmla="*/ 681 h 709"/>
                <a:gd name="T12" fmla="*/ 303 w 517"/>
                <a:gd name="T13" fmla="*/ 512 h 709"/>
                <a:gd name="T14" fmla="*/ 194 w 517"/>
                <a:gd name="T15" fmla="*/ 283 h 709"/>
                <a:gd name="T16" fmla="*/ 296 w 517"/>
                <a:gd name="T17" fmla="*/ 372 h 709"/>
                <a:gd name="T18" fmla="*/ 444 w 517"/>
                <a:gd name="T19" fmla="*/ 521 h 709"/>
                <a:gd name="T20" fmla="*/ 321 w 517"/>
                <a:gd name="T21" fmla="*/ 274 h 709"/>
                <a:gd name="T22" fmla="*/ 487 w 517"/>
                <a:gd name="T23" fmla="*/ 411 h 709"/>
                <a:gd name="T24" fmla="*/ 454 w 517"/>
                <a:gd name="T25" fmla="*/ 131 h 709"/>
                <a:gd name="T26" fmla="*/ 267 w 517"/>
                <a:gd name="T27" fmla="*/ 0 h 709"/>
                <a:gd name="T28" fmla="*/ 169 w 517"/>
                <a:gd name="T29" fmla="*/ 149 h 709"/>
                <a:gd name="T30" fmla="*/ 0 w 517"/>
                <a:gd name="T31" fmla="*/ 233 h 709"/>
                <a:gd name="T32" fmla="*/ 70 w 517"/>
                <a:gd name="T33" fmla="*/ 519 h 7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517" h="709">
                  <a:moveTo>
                    <a:pt x="70" y="519"/>
                  </a:moveTo>
                  <a:cubicBezTo>
                    <a:pt x="81" y="532"/>
                    <a:pt x="102" y="537"/>
                    <a:pt x="132" y="531"/>
                  </a:cubicBezTo>
                  <a:cubicBezTo>
                    <a:pt x="118" y="537"/>
                    <a:pt x="75" y="559"/>
                    <a:pt x="31" y="510"/>
                  </a:cubicBezTo>
                  <a:cubicBezTo>
                    <a:pt x="47" y="545"/>
                    <a:pt x="67" y="541"/>
                    <a:pt x="97" y="602"/>
                  </a:cubicBezTo>
                  <a:cubicBezTo>
                    <a:pt x="123" y="656"/>
                    <a:pt x="181" y="686"/>
                    <a:pt x="242" y="698"/>
                  </a:cubicBezTo>
                  <a:cubicBezTo>
                    <a:pt x="304" y="709"/>
                    <a:pt x="369" y="704"/>
                    <a:pt x="418" y="681"/>
                  </a:cubicBezTo>
                  <a:cubicBezTo>
                    <a:pt x="300" y="648"/>
                    <a:pt x="296" y="587"/>
                    <a:pt x="303" y="512"/>
                  </a:cubicBezTo>
                  <a:cubicBezTo>
                    <a:pt x="311" y="437"/>
                    <a:pt x="204" y="399"/>
                    <a:pt x="194" y="283"/>
                  </a:cubicBezTo>
                  <a:cubicBezTo>
                    <a:pt x="232" y="338"/>
                    <a:pt x="241" y="341"/>
                    <a:pt x="296" y="372"/>
                  </a:cubicBezTo>
                  <a:cubicBezTo>
                    <a:pt x="361" y="411"/>
                    <a:pt x="374" y="484"/>
                    <a:pt x="444" y="521"/>
                  </a:cubicBezTo>
                  <a:cubicBezTo>
                    <a:pt x="386" y="485"/>
                    <a:pt x="380" y="368"/>
                    <a:pt x="321" y="274"/>
                  </a:cubicBezTo>
                  <a:cubicBezTo>
                    <a:pt x="401" y="272"/>
                    <a:pt x="455" y="308"/>
                    <a:pt x="487" y="411"/>
                  </a:cubicBezTo>
                  <a:cubicBezTo>
                    <a:pt x="517" y="298"/>
                    <a:pt x="500" y="202"/>
                    <a:pt x="454" y="131"/>
                  </a:cubicBezTo>
                  <a:cubicBezTo>
                    <a:pt x="409" y="60"/>
                    <a:pt x="336" y="14"/>
                    <a:pt x="267" y="0"/>
                  </a:cubicBezTo>
                  <a:cubicBezTo>
                    <a:pt x="364" y="76"/>
                    <a:pt x="251" y="105"/>
                    <a:pt x="169" y="149"/>
                  </a:cubicBezTo>
                  <a:cubicBezTo>
                    <a:pt x="97" y="187"/>
                    <a:pt x="95" y="226"/>
                    <a:pt x="0" y="233"/>
                  </a:cubicBezTo>
                  <a:cubicBezTo>
                    <a:pt x="66" y="260"/>
                    <a:pt x="47" y="407"/>
                    <a:pt x="70" y="519"/>
                  </a:cubicBezTo>
                  <a:close/>
                </a:path>
              </a:pathLst>
            </a:custGeom>
            <a:solidFill>
              <a:srgbClr val="04274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" name="Freeform 6"/>
            <p:cNvSpPr/>
            <p:nvPr/>
          </p:nvSpPr>
          <p:spPr bwMode="auto">
            <a:xfrm>
              <a:off x="3579884" y="1875219"/>
              <a:ext cx="151986" cy="205872"/>
            </a:xfrm>
            <a:custGeom>
              <a:avLst/>
              <a:gdLst>
                <a:gd name="T0" fmla="*/ 285 w 455"/>
                <a:gd name="T1" fmla="*/ 280 h 616"/>
                <a:gd name="T2" fmla="*/ 375 w 455"/>
                <a:gd name="T3" fmla="*/ 407 h 616"/>
                <a:gd name="T4" fmla="*/ 252 w 455"/>
                <a:gd name="T5" fmla="*/ 353 h 616"/>
                <a:gd name="T6" fmla="*/ 162 w 455"/>
                <a:gd name="T7" fmla="*/ 267 h 616"/>
                <a:gd name="T8" fmla="*/ 118 w 455"/>
                <a:gd name="T9" fmla="*/ 156 h 616"/>
                <a:gd name="T10" fmla="*/ 136 w 455"/>
                <a:gd name="T11" fmla="*/ 275 h 616"/>
                <a:gd name="T12" fmla="*/ 125 w 455"/>
                <a:gd name="T13" fmla="*/ 0 h 616"/>
                <a:gd name="T14" fmla="*/ 63 w 455"/>
                <a:gd name="T15" fmla="*/ 278 h 616"/>
                <a:gd name="T16" fmla="*/ 186 w 455"/>
                <a:gd name="T17" fmla="*/ 422 h 616"/>
                <a:gd name="T18" fmla="*/ 154 w 455"/>
                <a:gd name="T19" fmla="*/ 362 h 616"/>
                <a:gd name="T20" fmla="*/ 325 w 455"/>
                <a:gd name="T21" fmla="*/ 616 h 616"/>
                <a:gd name="T22" fmla="*/ 379 w 455"/>
                <a:gd name="T23" fmla="*/ 494 h 616"/>
                <a:gd name="T24" fmla="*/ 455 w 455"/>
                <a:gd name="T25" fmla="*/ 416 h 616"/>
                <a:gd name="T26" fmla="*/ 285 w 455"/>
                <a:gd name="T27" fmla="*/ 280 h 6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55" h="616">
                  <a:moveTo>
                    <a:pt x="285" y="280"/>
                  </a:moveTo>
                  <a:cubicBezTo>
                    <a:pt x="297" y="321"/>
                    <a:pt x="326" y="371"/>
                    <a:pt x="375" y="407"/>
                  </a:cubicBezTo>
                  <a:cubicBezTo>
                    <a:pt x="346" y="395"/>
                    <a:pt x="297" y="376"/>
                    <a:pt x="252" y="353"/>
                  </a:cubicBezTo>
                  <a:cubicBezTo>
                    <a:pt x="208" y="330"/>
                    <a:pt x="168" y="302"/>
                    <a:pt x="162" y="267"/>
                  </a:cubicBezTo>
                  <a:cubicBezTo>
                    <a:pt x="155" y="224"/>
                    <a:pt x="140" y="193"/>
                    <a:pt x="118" y="156"/>
                  </a:cubicBezTo>
                  <a:cubicBezTo>
                    <a:pt x="139" y="213"/>
                    <a:pt x="122" y="230"/>
                    <a:pt x="136" y="275"/>
                  </a:cubicBezTo>
                  <a:cubicBezTo>
                    <a:pt x="100" y="209"/>
                    <a:pt x="50" y="115"/>
                    <a:pt x="125" y="0"/>
                  </a:cubicBezTo>
                  <a:cubicBezTo>
                    <a:pt x="0" y="64"/>
                    <a:pt x="37" y="218"/>
                    <a:pt x="63" y="278"/>
                  </a:cubicBezTo>
                  <a:cubicBezTo>
                    <a:pt x="97" y="359"/>
                    <a:pt x="165" y="362"/>
                    <a:pt x="186" y="422"/>
                  </a:cubicBezTo>
                  <a:cubicBezTo>
                    <a:pt x="181" y="398"/>
                    <a:pt x="171" y="378"/>
                    <a:pt x="154" y="362"/>
                  </a:cubicBezTo>
                  <a:cubicBezTo>
                    <a:pt x="213" y="406"/>
                    <a:pt x="302" y="504"/>
                    <a:pt x="325" y="616"/>
                  </a:cubicBezTo>
                  <a:cubicBezTo>
                    <a:pt x="312" y="540"/>
                    <a:pt x="344" y="513"/>
                    <a:pt x="379" y="494"/>
                  </a:cubicBezTo>
                  <a:cubicBezTo>
                    <a:pt x="413" y="476"/>
                    <a:pt x="450" y="466"/>
                    <a:pt x="455" y="416"/>
                  </a:cubicBezTo>
                  <a:cubicBezTo>
                    <a:pt x="400" y="392"/>
                    <a:pt x="335" y="357"/>
                    <a:pt x="285" y="280"/>
                  </a:cubicBezTo>
                  <a:close/>
                </a:path>
              </a:pathLst>
            </a:custGeom>
            <a:solidFill>
              <a:srgbClr val="04274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" name="Freeform 7"/>
            <p:cNvSpPr/>
            <p:nvPr/>
          </p:nvSpPr>
          <p:spPr bwMode="auto">
            <a:xfrm>
              <a:off x="3633079" y="1881437"/>
              <a:ext cx="151296" cy="178929"/>
            </a:xfrm>
            <a:custGeom>
              <a:avLst/>
              <a:gdLst>
                <a:gd name="T0" fmla="*/ 405 w 452"/>
                <a:gd name="T1" fmla="*/ 388 h 535"/>
                <a:gd name="T2" fmla="*/ 389 w 452"/>
                <a:gd name="T3" fmla="*/ 197 h 535"/>
                <a:gd name="T4" fmla="*/ 310 w 452"/>
                <a:gd name="T5" fmla="*/ 221 h 535"/>
                <a:gd name="T6" fmla="*/ 213 w 452"/>
                <a:gd name="T7" fmla="*/ 108 h 535"/>
                <a:gd name="T8" fmla="*/ 295 w 452"/>
                <a:gd name="T9" fmla="*/ 225 h 535"/>
                <a:gd name="T10" fmla="*/ 110 w 452"/>
                <a:gd name="T11" fmla="*/ 72 h 535"/>
                <a:gd name="T12" fmla="*/ 174 w 452"/>
                <a:gd name="T13" fmla="*/ 215 h 535"/>
                <a:gd name="T14" fmla="*/ 0 w 452"/>
                <a:gd name="T15" fmla="*/ 0 h 535"/>
                <a:gd name="T16" fmla="*/ 144 w 452"/>
                <a:gd name="T17" fmla="*/ 238 h 535"/>
                <a:gd name="T18" fmla="*/ 111 w 452"/>
                <a:gd name="T19" fmla="*/ 171 h 535"/>
                <a:gd name="T20" fmla="*/ 282 w 452"/>
                <a:gd name="T21" fmla="*/ 374 h 535"/>
                <a:gd name="T22" fmla="*/ 331 w 452"/>
                <a:gd name="T23" fmla="*/ 383 h 535"/>
                <a:gd name="T24" fmla="*/ 452 w 452"/>
                <a:gd name="T25" fmla="*/ 535 h 535"/>
                <a:gd name="T26" fmla="*/ 405 w 452"/>
                <a:gd name="T27" fmla="*/ 388 h 5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52" h="535">
                  <a:moveTo>
                    <a:pt x="405" y="388"/>
                  </a:moveTo>
                  <a:cubicBezTo>
                    <a:pt x="413" y="351"/>
                    <a:pt x="447" y="263"/>
                    <a:pt x="389" y="197"/>
                  </a:cubicBezTo>
                  <a:cubicBezTo>
                    <a:pt x="365" y="225"/>
                    <a:pt x="325" y="237"/>
                    <a:pt x="310" y="221"/>
                  </a:cubicBezTo>
                  <a:cubicBezTo>
                    <a:pt x="295" y="205"/>
                    <a:pt x="270" y="124"/>
                    <a:pt x="213" y="108"/>
                  </a:cubicBezTo>
                  <a:cubicBezTo>
                    <a:pt x="269" y="141"/>
                    <a:pt x="277" y="182"/>
                    <a:pt x="295" y="225"/>
                  </a:cubicBezTo>
                  <a:cubicBezTo>
                    <a:pt x="253" y="202"/>
                    <a:pt x="196" y="44"/>
                    <a:pt x="110" y="72"/>
                  </a:cubicBezTo>
                  <a:cubicBezTo>
                    <a:pt x="133" y="103"/>
                    <a:pt x="166" y="158"/>
                    <a:pt x="174" y="215"/>
                  </a:cubicBezTo>
                  <a:cubicBezTo>
                    <a:pt x="149" y="158"/>
                    <a:pt x="137" y="66"/>
                    <a:pt x="0" y="0"/>
                  </a:cubicBezTo>
                  <a:cubicBezTo>
                    <a:pt x="69" y="51"/>
                    <a:pt x="82" y="198"/>
                    <a:pt x="144" y="238"/>
                  </a:cubicBezTo>
                  <a:cubicBezTo>
                    <a:pt x="119" y="208"/>
                    <a:pt x="118" y="192"/>
                    <a:pt x="111" y="171"/>
                  </a:cubicBezTo>
                  <a:cubicBezTo>
                    <a:pt x="159" y="211"/>
                    <a:pt x="178" y="326"/>
                    <a:pt x="282" y="374"/>
                  </a:cubicBezTo>
                  <a:cubicBezTo>
                    <a:pt x="302" y="384"/>
                    <a:pt x="306" y="366"/>
                    <a:pt x="331" y="383"/>
                  </a:cubicBezTo>
                  <a:cubicBezTo>
                    <a:pt x="356" y="400"/>
                    <a:pt x="437" y="462"/>
                    <a:pt x="452" y="535"/>
                  </a:cubicBezTo>
                  <a:cubicBezTo>
                    <a:pt x="449" y="477"/>
                    <a:pt x="396" y="425"/>
                    <a:pt x="405" y="388"/>
                  </a:cubicBezTo>
                  <a:close/>
                </a:path>
              </a:pathLst>
            </a:custGeom>
            <a:solidFill>
              <a:srgbClr val="04274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" name="Freeform 8"/>
            <p:cNvSpPr/>
            <p:nvPr/>
          </p:nvSpPr>
          <p:spPr bwMode="auto">
            <a:xfrm>
              <a:off x="3622716" y="1569174"/>
              <a:ext cx="160968" cy="262522"/>
            </a:xfrm>
            <a:custGeom>
              <a:avLst/>
              <a:gdLst>
                <a:gd name="T0" fmla="*/ 86 w 482"/>
                <a:gd name="T1" fmla="*/ 543 h 785"/>
                <a:gd name="T2" fmla="*/ 37 w 482"/>
                <a:gd name="T3" fmla="*/ 785 h 785"/>
                <a:gd name="T4" fmla="*/ 124 w 482"/>
                <a:gd name="T5" fmla="*/ 617 h 785"/>
                <a:gd name="T6" fmla="*/ 259 w 482"/>
                <a:gd name="T7" fmla="*/ 443 h 785"/>
                <a:gd name="T8" fmla="*/ 314 w 482"/>
                <a:gd name="T9" fmla="*/ 160 h 785"/>
                <a:gd name="T10" fmla="*/ 317 w 482"/>
                <a:gd name="T11" fmla="*/ 330 h 785"/>
                <a:gd name="T12" fmla="*/ 396 w 482"/>
                <a:gd name="T13" fmla="*/ 223 h 785"/>
                <a:gd name="T14" fmla="*/ 482 w 482"/>
                <a:gd name="T15" fmla="*/ 156 h 785"/>
                <a:gd name="T16" fmla="*/ 394 w 482"/>
                <a:gd name="T17" fmla="*/ 147 h 785"/>
                <a:gd name="T18" fmla="*/ 365 w 482"/>
                <a:gd name="T19" fmla="*/ 0 h 785"/>
                <a:gd name="T20" fmla="*/ 290 w 482"/>
                <a:gd name="T21" fmla="*/ 106 h 785"/>
                <a:gd name="T22" fmla="*/ 242 w 482"/>
                <a:gd name="T23" fmla="*/ 160 h 785"/>
                <a:gd name="T24" fmla="*/ 188 w 482"/>
                <a:gd name="T25" fmla="*/ 380 h 785"/>
                <a:gd name="T26" fmla="*/ 86 w 482"/>
                <a:gd name="T27" fmla="*/ 543 h 7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82" h="785">
                  <a:moveTo>
                    <a:pt x="86" y="543"/>
                  </a:moveTo>
                  <a:cubicBezTo>
                    <a:pt x="59" y="575"/>
                    <a:pt x="0" y="687"/>
                    <a:pt x="37" y="785"/>
                  </a:cubicBezTo>
                  <a:cubicBezTo>
                    <a:pt x="38" y="737"/>
                    <a:pt x="76" y="659"/>
                    <a:pt x="124" y="617"/>
                  </a:cubicBezTo>
                  <a:cubicBezTo>
                    <a:pt x="185" y="561"/>
                    <a:pt x="256" y="500"/>
                    <a:pt x="259" y="443"/>
                  </a:cubicBezTo>
                  <a:cubicBezTo>
                    <a:pt x="260" y="385"/>
                    <a:pt x="331" y="209"/>
                    <a:pt x="314" y="160"/>
                  </a:cubicBezTo>
                  <a:cubicBezTo>
                    <a:pt x="341" y="201"/>
                    <a:pt x="335" y="277"/>
                    <a:pt x="317" y="330"/>
                  </a:cubicBezTo>
                  <a:cubicBezTo>
                    <a:pt x="358" y="284"/>
                    <a:pt x="384" y="253"/>
                    <a:pt x="396" y="223"/>
                  </a:cubicBezTo>
                  <a:cubicBezTo>
                    <a:pt x="416" y="175"/>
                    <a:pt x="448" y="145"/>
                    <a:pt x="482" y="156"/>
                  </a:cubicBezTo>
                  <a:cubicBezTo>
                    <a:pt x="454" y="142"/>
                    <a:pt x="438" y="123"/>
                    <a:pt x="394" y="147"/>
                  </a:cubicBezTo>
                  <a:cubicBezTo>
                    <a:pt x="368" y="113"/>
                    <a:pt x="347" y="51"/>
                    <a:pt x="365" y="0"/>
                  </a:cubicBezTo>
                  <a:cubicBezTo>
                    <a:pt x="324" y="74"/>
                    <a:pt x="294" y="66"/>
                    <a:pt x="290" y="106"/>
                  </a:cubicBezTo>
                  <a:cubicBezTo>
                    <a:pt x="285" y="146"/>
                    <a:pt x="269" y="156"/>
                    <a:pt x="242" y="160"/>
                  </a:cubicBezTo>
                  <a:cubicBezTo>
                    <a:pt x="253" y="229"/>
                    <a:pt x="223" y="309"/>
                    <a:pt x="188" y="380"/>
                  </a:cubicBezTo>
                  <a:cubicBezTo>
                    <a:pt x="152" y="451"/>
                    <a:pt x="110" y="513"/>
                    <a:pt x="86" y="543"/>
                  </a:cubicBezTo>
                  <a:close/>
                </a:path>
              </a:pathLst>
            </a:custGeom>
            <a:solidFill>
              <a:srgbClr val="04274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" name="Freeform 9"/>
            <p:cNvSpPr/>
            <p:nvPr/>
          </p:nvSpPr>
          <p:spPr bwMode="auto">
            <a:xfrm>
              <a:off x="3649659" y="1623751"/>
              <a:ext cx="49050" cy="105009"/>
            </a:xfrm>
            <a:custGeom>
              <a:avLst/>
              <a:gdLst>
                <a:gd name="T0" fmla="*/ 30 w 147"/>
                <a:gd name="T1" fmla="*/ 313 h 313"/>
                <a:gd name="T2" fmla="*/ 109 w 147"/>
                <a:gd name="T3" fmla="*/ 105 h 313"/>
                <a:gd name="T4" fmla="*/ 55 w 147"/>
                <a:gd name="T5" fmla="*/ 251 h 313"/>
                <a:gd name="T6" fmla="*/ 113 w 147"/>
                <a:gd name="T7" fmla="*/ 151 h 313"/>
                <a:gd name="T8" fmla="*/ 147 w 147"/>
                <a:gd name="T9" fmla="*/ 0 h 313"/>
                <a:gd name="T10" fmla="*/ 87 w 147"/>
                <a:gd name="T11" fmla="*/ 100 h 313"/>
                <a:gd name="T12" fmla="*/ 30 w 147"/>
                <a:gd name="T13" fmla="*/ 313 h 3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7" h="313">
                  <a:moveTo>
                    <a:pt x="30" y="313"/>
                  </a:moveTo>
                  <a:cubicBezTo>
                    <a:pt x="22" y="212"/>
                    <a:pt x="104" y="149"/>
                    <a:pt x="109" y="105"/>
                  </a:cubicBezTo>
                  <a:cubicBezTo>
                    <a:pt x="116" y="138"/>
                    <a:pt x="58" y="203"/>
                    <a:pt x="55" y="251"/>
                  </a:cubicBezTo>
                  <a:cubicBezTo>
                    <a:pt x="71" y="218"/>
                    <a:pt x="99" y="208"/>
                    <a:pt x="113" y="151"/>
                  </a:cubicBezTo>
                  <a:cubicBezTo>
                    <a:pt x="128" y="93"/>
                    <a:pt x="142" y="67"/>
                    <a:pt x="147" y="0"/>
                  </a:cubicBezTo>
                  <a:cubicBezTo>
                    <a:pt x="128" y="56"/>
                    <a:pt x="108" y="85"/>
                    <a:pt x="87" y="100"/>
                  </a:cubicBezTo>
                  <a:cubicBezTo>
                    <a:pt x="65" y="115"/>
                    <a:pt x="0" y="217"/>
                    <a:pt x="30" y="313"/>
                  </a:cubicBezTo>
                  <a:close/>
                </a:path>
              </a:pathLst>
            </a:custGeom>
            <a:solidFill>
              <a:srgbClr val="04274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" name="Freeform 10"/>
            <p:cNvSpPr/>
            <p:nvPr/>
          </p:nvSpPr>
          <p:spPr bwMode="auto">
            <a:xfrm>
              <a:off x="3767794" y="1884200"/>
              <a:ext cx="112608" cy="120898"/>
            </a:xfrm>
            <a:custGeom>
              <a:avLst/>
              <a:gdLst>
                <a:gd name="T0" fmla="*/ 192 w 336"/>
                <a:gd name="T1" fmla="*/ 10 h 361"/>
                <a:gd name="T2" fmla="*/ 100 w 336"/>
                <a:gd name="T3" fmla="*/ 129 h 361"/>
                <a:gd name="T4" fmla="*/ 142 w 336"/>
                <a:gd name="T5" fmla="*/ 147 h 361"/>
                <a:gd name="T6" fmla="*/ 90 w 336"/>
                <a:gd name="T7" fmla="*/ 169 h 361"/>
                <a:gd name="T8" fmla="*/ 0 w 336"/>
                <a:gd name="T9" fmla="*/ 191 h 361"/>
                <a:gd name="T10" fmla="*/ 39 w 336"/>
                <a:gd name="T11" fmla="*/ 303 h 361"/>
                <a:gd name="T12" fmla="*/ 164 w 336"/>
                <a:gd name="T13" fmla="*/ 323 h 361"/>
                <a:gd name="T14" fmla="*/ 182 w 336"/>
                <a:gd name="T15" fmla="*/ 249 h 361"/>
                <a:gd name="T16" fmla="*/ 336 w 336"/>
                <a:gd name="T17" fmla="*/ 261 h 361"/>
                <a:gd name="T18" fmla="*/ 192 w 336"/>
                <a:gd name="T19" fmla="*/ 10 h 3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36" h="361">
                  <a:moveTo>
                    <a:pt x="192" y="10"/>
                  </a:moveTo>
                  <a:cubicBezTo>
                    <a:pt x="135" y="0"/>
                    <a:pt x="118" y="91"/>
                    <a:pt x="100" y="129"/>
                  </a:cubicBezTo>
                  <a:cubicBezTo>
                    <a:pt x="127" y="127"/>
                    <a:pt x="136" y="132"/>
                    <a:pt x="142" y="147"/>
                  </a:cubicBezTo>
                  <a:cubicBezTo>
                    <a:pt x="123" y="139"/>
                    <a:pt x="101" y="131"/>
                    <a:pt x="90" y="169"/>
                  </a:cubicBezTo>
                  <a:cubicBezTo>
                    <a:pt x="80" y="208"/>
                    <a:pt x="55" y="219"/>
                    <a:pt x="0" y="191"/>
                  </a:cubicBezTo>
                  <a:cubicBezTo>
                    <a:pt x="23" y="213"/>
                    <a:pt x="40" y="256"/>
                    <a:pt x="39" y="303"/>
                  </a:cubicBezTo>
                  <a:cubicBezTo>
                    <a:pt x="107" y="361"/>
                    <a:pt x="108" y="289"/>
                    <a:pt x="164" y="323"/>
                  </a:cubicBezTo>
                  <a:cubicBezTo>
                    <a:pt x="148" y="280"/>
                    <a:pt x="164" y="244"/>
                    <a:pt x="182" y="249"/>
                  </a:cubicBezTo>
                  <a:cubicBezTo>
                    <a:pt x="255" y="272"/>
                    <a:pt x="262" y="205"/>
                    <a:pt x="336" y="261"/>
                  </a:cubicBezTo>
                  <a:cubicBezTo>
                    <a:pt x="257" y="189"/>
                    <a:pt x="294" y="29"/>
                    <a:pt x="192" y="10"/>
                  </a:cubicBezTo>
                  <a:close/>
                </a:path>
              </a:pathLst>
            </a:custGeom>
            <a:solidFill>
              <a:srgbClr val="04274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" name="Freeform 11"/>
            <p:cNvSpPr/>
            <p:nvPr/>
          </p:nvSpPr>
          <p:spPr bwMode="auto">
            <a:xfrm>
              <a:off x="3750523" y="1644476"/>
              <a:ext cx="141624" cy="69085"/>
            </a:xfrm>
            <a:custGeom>
              <a:avLst/>
              <a:gdLst>
                <a:gd name="T0" fmla="*/ 210 w 423"/>
                <a:gd name="T1" fmla="*/ 84 h 206"/>
                <a:gd name="T2" fmla="*/ 0 w 423"/>
                <a:gd name="T3" fmla="*/ 97 h 206"/>
                <a:gd name="T4" fmla="*/ 103 w 423"/>
                <a:gd name="T5" fmla="*/ 96 h 206"/>
                <a:gd name="T6" fmla="*/ 251 w 423"/>
                <a:gd name="T7" fmla="*/ 121 h 206"/>
                <a:gd name="T8" fmla="*/ 304 w 423"/>
                <a:gd name="T9" fmla="*/ 206 h 206"/>
                <a:gd name="T10" fmla="*/ 406 w 423"/>
                <a:gd name="T11" fmla="*/ 0 h 206"/>
                <a:gd name="T12" fmla="*/ 306 w 423"/>
                <a:gd name="T13" fmla="*/ 87 h 206"/>
                <a:gd name="T14" fmla="*/ 112 w 423"/>
                <a:gd name="T15" fmla="*/ 63 h 206"/>
                <a:gd name="T16" fmla="*/ 210 w 423"/>
                <a:gd name="T17" fmla="*/ 84 h 2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23" h="206">
                  <a:moveTo>
                    <a:pt x="210" y="84"/>
                  </a:moveTo>
                  <a:cubicBezTo>
                    <a:pt x="123" y="55"/>
                    <a:pt x="49" y="88"/>
                    <a:pt x="0" y="97"/>
                  </a:cubicBezTo>
                  <a:cubicBezTo>
                    <a:pt x="42" y="99"/>
                    <a:pt x="59" y="95"/>
                    <a:pt x="103" y="96"/>
                  </a:cubicBezTo>
                  <a:cubicBezTo>
                    <a:pt x="146" y="97"/>
                    <a:pt x="152" y="130"/>
                    <a:pt x="251" y="121"/>
                  </a:cubicBezTo>
                  <a:cubicBezTo>
                    <a:pt x="299" y="116"/>
                    <a:pt x="321" y="159"/>
                    <a:pt x="304" y="206"/>
                  </a:cubicBezTo>
                  <a:cubicBezTo>
                    <a:pt x="393" y="164"/>
                    <a:pt x="423" y="71"/>
                    <a:pt x="406" y="0"/>
                  </a:cubicBezTo>
                  <a:cubicBezTo>
                    <a:pt x="407" y="101"/>
                    <a:pt x="340" y="107"/>
                    <a:pt x="306" y="87"/>
                  </a:cubicBezTo>
                  <a:cubicBezTo>
                    <a:pt x="235" y="45"/>
                    <a:pt x="161" y="48"/>
                    <a:pt x="112" y="63"/>
                  </a:cubicBezTo>
                  <a:cubicBezTo>
                    <a:pt x="146" y="58"/>
                    <a:pt x="188" y="70"/>
                    <a:pt x="210" y="84"/>
                  </a:cubicBezTo>
                  <a:close/>
                </a:path>
              </a:pathLst>
            </a:custGeom>
            <a:solidFill>
              <a:srgbClr val="04274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" name="Freeform 12"/>
            <p:cNvSpPr/>
            <p:nvPr/>
          </p:nvSpPr>
          <p:spPr bwMode="auto">
            <a:xfrm>
              <a:off x="3721508" y="1664511"/>
              <a:ext cx="120898" cy="129879"/>
            </a:xfrm>
            <a:custGeom>
              <a:avLst/>
              <a:gdLst>
                <a:gd name="T0" fmla="*/ 362 w 362"/>
                <a:gd name="T1" fmla="*/ 146 h 388"/>
                <a:gd name="T2" fmla="*/ 246 w 362"/>
                <a:gd name="T3" fmla="*/ 76 h 388"/>
                <a:gd name="T4" fmla="*/ 161 w 362"/>
                <a:gd name="T5" fmla="*/ 75 h 388"/>
                <a:gd name="T6" fmla="*/ 0 w 362"/>
                <a:gd name="T7" fmla="*/ 98 h 388"/>
                <a:gd name="T8" fmla="*/ 51 w 362"/>
                <a:gd name="T9" fmla="*/ 143 h 388"/>
                <a:gd name="T10" fmla="*/ 14 w 362"/>
                <a:gd name="T11" fmla="*/ 388 h 388"/>
                <a:gd name="T12" fmla="*/ 70 w 362"/>
                <a:gd name="T13" fmla="*/ 249 h 388"/>
                <a:gd name="T14" fmla="*/ 159 w 362"/>
                <a:gd name="T15" fmla="*/ 169 h 388"/>
                <a:gd name="T16" fmla="*/ 362 w 362"/>
                <a:gd name="T17" fmla="*/ 146 h 3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62" h="388">
                  <a:moveTo>
                    <a:pt x="362" y="146"/>
                  </a:moveTo>
                  <a:cubicBezTo>
                    <a:pt x="356" y="92"/>
                    <a:pt x="298" y="80"/>
                    <a:pt x="246" y="76"/>
                  </a:cubicBezTo>
                  <a:cubicBezTo>
                    <a:pt x="219" y="74"/>
                    <a:pt x="194" y="67"/>
                    <a:pt x="161" y="75"/>
                  </a:cubicBezTo>
                  <a:cubicBezTo>
                    <a:pt x="111" y="88"/>
                    <a:pt x="47" y="0"/>
                    <a:pt x="0" y="98"/>
                  </a:cubicBezTo>
                  <a:cubicBezTo>
                    <a:pt x="22" y="57"/>
                    <a:pt x="88" y="85"/>
                    <a:pt x="51" y="143"/>
                  </a:cubicBezTo>
                  <a:cubicBezTo>
                    <a:pt x="3" y="220"/>
                    <a:pt x="30" y="349"/>
                    <a:pt x="14" y="388"/>
                  </a:cubicBezTo>
                  <a:cubicBezTo>
                    <a:pt x="36" y="352"/>
                    <a:pt x="49" y="288"/>
                    <a:pt x="70" y="249"/>
                  </a:cubicBezTo>
                  <a:cubicBezTo>
                    <a:pt x="100" y="192"/>
                    <a:pt x="121" y="204"/>
                    <a:pt x="159" y="169"/>
                  </a:cubicBezTo>
                  <a:cubicBezTo>
                    <a:pt x="213" y="120"/>
                    <a:pt x="299" y="85"/>
                    <a:pt x="362" y="146"/>
                  </a:cubicBezTo>
                  <a:close/>
                </a:path>
              </a:pathLst>
            </a:custGeom>
            <a:solidFill>
              <a:srgbClr val="04274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" name="Freeform 13"/>
            <p:cNvSpPr/>
            <p:nvPr/>
          </p:nvSpPr>
          <p:spPr bwMode="auto">
            <a:xfrm>
              <a:off x="3723580" y="1794390"/>
              <a:ext cx="2073" cy="3454"/>
            </a:xfrm>
            <a:custGeom>
              <a:avLst/>
              <a:gdLst>
                <a:gd name="T0" fmla="*/ 6 w 6"/>
                <a:gd name="T1" fmla="*/ 0 h 10"/>
                <a:gd name="T2" fmla="*/ 0 w 6"/>
                <a:gd name="T3" fmla="*/ 10 h 10"/>
                <a:gd name="T4" fmla="*/ 6 w 6"/>
                <a:gd name="T5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10">
                  <a:moveTo>
                    <a:pt x="6" y="0"/>
                  </a:moveTo>
                  <a:cubicBezTo>
                    <a:pt x="4" y="4"/>
                    <a:pt x="2" y="7"/>
                    <a:pt x="0" y="10"/>
                  </a:cubicBezTo>
                  <a:cubicBezTo>
                    <a:pt x="3" y="8"/>
                    <a:pt x="5" y="4"/>
                    <a:pt x="6" y="0"/>
                  </a:cubicBezTo>
                  <a:close/>
                </a:path>
              </a:pathLst>
            </a:custGeom>
            <a:solidFill>
              <a:srgbClr val="04274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" name="Freeform 14"/>
            <p:cNvSpPr/>
            <p:nvPr/>
          </p:nvSpPr>
          <p:spPr bwMode="auto">
            <a:xfrm>
              <a:off x="3632388" y="1841368"/>
              <a:ext cx="126425" cy="49741"/>
            </a:xfrm>
            <a:custGeom>
              <a:avLst/>
              <a:gdLst>
                <a:gd name="T0" fmla="*/ 293 w 377"/>
                <a:gd name="T1" fmla="*/ 108 h 148"/>
                <a:gd name="T2" fmla="*/ 377 w 377"/>
                <a:gd name="T3" fmla="*/ 138 h 148"/>
                <a:gd name="T4" fmla="*/ 0 w 377"/>
                <a:gd name="T5" fmla="*/ 48 h 148"/>
                <a:gd name="T6" fmla="*/ 293 w 377"/>
                <a:gd name="T7" fmla="*/ 108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7" h="148">
                  <a:moveTo>
                    <a:pt x="293" y="108"/>
                  </a:moveTo>
                  <a:cubicBezTo>
                    <a:pt x="339" y="148"/>
                    <a:pt x="349" y="100"/>
                    <a:pt x="377" y="138"/>
                  </a:cubicBezTo>
                  <a:cubicBezTo>
                    <a:pt x="372" y="21"/>
                    <a:pt x="223" y="0"/>
                    <a:pt x="0" y="48"/>
                  </a:cubicBezTo>
                  <a:cubicBezTo>
                    <a:pt x="201" y="34"/>
                    <a:pt x="256" y="77"/>
                    <a:pt x="293" y="108"/>
                  </a:cubicBezTo>
                  <a:close/>
                </a:path>
              </a:pathLst>
            </a:custGeom>
            <a:solidFill>
              <a:srgbClr val="04274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" name="Freeform 15"/>
            <p:cNvSpPr/>
            <p:nvPr/>
          </p:nvSpPr>
          <p:spPr bwMode="auto">
            <a:xfrm>
              <a:off x="3690419" y="1788864"/>
              <a:ext cx="105009" cy="92573"/>
            </a:xfrm>
            <a:custGeom>
              <a:avLst/>
              <a:gdLst>
                <a:gd name="T0" fmla="*/ 0 w 315"/>
                <a:gd name="T1" fmla="*/ 0 h 275"/>
                <a:gd name="T2" fmla="*/ 128 w 315"/>
                <a:gd name="T3" fmla="*/ 145 h 275"/>
                <a:gd name="T4" fmla="*/ 187 w 315"/>
                <a:gd name="T5" fmla="*/ 178 h 275"/>
                <a:gd name="T6" fmla="*/ 315 w 315"/>
                <a:gd name="T7" fmla="*/ 245 h 275"/>
                <a:gd name="T8" fmla="*/ 235 w 315"/>
                <a:gd name="T9" fmla="*/ 200 h 275"/>
                <a:gd name="T10" fmla="*/ 280 w 315"/>
                <a:gd name="T11" fmla="*/ 222 h 275"/>
                <a:gd name="T12" fmla="*/ 224 w 315"/>
                <a:gd name="T13" fmla="*/ 164 h 275"/>
                <a:gd name="T14" fmla="*/ 143 w 315"/>
                <a:gd name="T15" fmla="*/ 112 h 275"/>
                <a:gd name="T16" fmla="*/ 0 w 315"/>
                <a:gd name="T17" fmla="*/ 0 h 2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15" h="275">
                  <a:moveTo>
                    <a:pt x="0" y="0"/>
                  </a:moveTo>
                  <a:cubicBezTo>
                    <a:pt x="0" y="86"/>
                    <a:pt x="91" y="134"/>
                    <a:pt x="128" y="145"/>
                  </a:cubicBezTo>
                  <a:cubicBezTo>
                    <a:pt x="151" y="152"/>
                    <a:pt x="173" y="150"/>
                    <a:pt x="187" y="178"/>
                  </a:cubicBezTo>
                  <a:cubicBezTo>
                    <a:pt x="222" y="250"/>
                    <a:pt x="272" y="275"/>
                    <a:pt x="315" y="245"/>
                  </a:cubicBezTo>
                  <a:cubicBezTo>
                    <a:pt x="293" y="245"/>
                    <a:pt x="257" y="225"/>
                    <a:pt x="235" y="200"/>
                  </a:cubicBezTo>
                  <a:cubicBezTo>
                    <a:pt x="257" y="207"/>
                    <a:pt x="269" y="213"/>
                    <a:pt x="280" y="222"/>
                  </a:cubicBezTo>
                  <a:cubicBezTo>
                    <a:pt x="264" y="196"/>
                    <a:pt x="240" y="188"/>
                    <a:pt x="224" y="164"/>
                  </a:cubicBezTo>
                  <a:cubicBezTo>
                    <a:pt x="200" y="129"/>
                    <a:pt x="179" y="116"/>
                    <a:pt x="143" y="112"/>
                  </a:cubicBezTo>
                  <a:cubicBezTo>
                    <a:pt x="110" y="109"/>
                    <a:pt x="16" y="86"/>
                    <a:pt x="0" y="0"/>
                  </a:cubicBezTo>
                  <a:close/>
                </a:path>
              </a:pathLst>
            </a:custGeom>
            <a:solidFill>
              <a:srgbClr val="04274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" name="Freeform 16"/>
            <p:cNvSpPr/>
            <p:nvPr/>
          </p:nvSpPr>
          <p:spPr bwMode="auto">
            <a:xfrm>
              <a:off x="3662095" y="1868311"/>
              <a:ext cx="144387" cy="78757"/>
            </a:xfrm>
            <a:custGeom>
              <a:avLst/>
              <a:gdLst>
                <a:gd name="T0" fmla="*/ 267 w 433"/>
                <a:gd name="T1" fmla="*/ 209 h 234"/>
                <a:gd name="T2" fmla="*/ 315 w 433"/>
                <a:gd name="T3" fmla="*/ 194 h 234"/>
                <a:gd name="T4" fmla="*/ 433 w 433"/>
                <a:gd name="T5" fmla="*/ 98 h 234"/>
                <a:gd name="T6" fmla="*/ 377 w 433"/>
                <a:gd name="T7" fmla="*/ 83 h 234"/>
                <a:gd name="T8" fmla="*/ 388 w 433"/>
                <a:gd name="T9" fmla="*/ 53 h 234"/>
                <a:gd name="T10" fmla="*/ 270 w 433"/>
                <a:gd name="T11" fmla="*/ 118 h 234"/>
                <a:gd name="T12" fmla="*/ 0 w 433"/>
                <a:gd name="T13" fmla="*/ 31 h 234"/>
                <a:gd name="T14" fmla="*/ 212 w 433"/>
                <a:gd name="T15" fmla="*/ 173 h 234"/>
                <a:gd name="T16" fmla="*/ 218 w 433"/>
                <a:gd name="T17" fmla="*/ 234 h 234"/>
                <a:gd name="T18" fmla="*/ 267 w 433"/>
                <a:gd name="T19" fmla="*/ 209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33" h="234">
                  <a:moveTo>
                    <a:pt x="267" y="209"/>
                  </a:moveTo>
                  <a:cubicBezTo>
                    <a:pt x="280" y="198"/>
                    <a:pt x="296" y="198"/>
                    <a:pt x="315" y="194"/>
                  </a:cubicBezTo>
                  <a:cubicBezTo>
                    <a:pt x="374" y="184"/>
                    <a:pt x="389" y="103"/>
                    <a:pt x="433" y="98"/>
                  </a:cubicBezTo>
                  <a:cubicBezTo>
                    <a:pt x="404" y="77"/>
                    <a:pt x="390" y="79"/>
                    <a:pt x="377" y="83"/>
                  </a:cubicBezTo>
                  <a:cubicBezTo>
                    <a:pt x="387" y="70"/>
                    <a:pt x="389" y="63"/>
                    <a:pt x="388" y="53"/>
                  </a:cubicBezTo>
                  <a:cubicBezTo>
                    <a:pt x="372" y="72"/>
                    <a:pt x="302" y="108"/>
                    <a:pt x="270" y="118"/>
                  </a:cubicBezTo>
                  <a:cubicBezTo>
                    <a:pt x="188" y="143"/>
                    <a:pt x="123" y="0"/>
                    <a:pt x="0" y="31"/>
                  </a:cubicBezTo>
                  <a:cubicBezTo>
                    <a:pt x="87" y="22"/>
                    <a:pt x="205" y="150"/>
                    <a:pt x="212" y="173"/>
                  </a:cubicBezTo>
                  <a:cubicBezTo>
                    <a:pt x="219" y="195"/>
                    <a:pt x="220" y="216"/>
                    <a:pt x="218" y="234"/>
                  </a:cubicBezTo>
                  <a:cubicBezTo>
                    <a:pt x="235" y="206"/>
                    <a:pt x="254" y="221"/>
                    <a:pt x="267" y="209"/>
                  </a:cubicBezTo>
                  <a:close/>
                </a:path>
              </a:pathLst>
            </a:custGeom>
            <a:solidFill>
              <a:srgbClr val="04274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" name="Freeform 17"/>
            <p:cNvSpPr/>
            <p:nvPr/>
          </p:nvSpPr>
          <p:spPr bwMode="auto">
            <a:xfrm>
              <a:off x="3818226" y="1772974"/>
              <a:ext cx="113990" cy="83593"/>
            </a:xfrm>
            <a:custGeom>
              <a:avLst/>
              <a:gdLst>
                <a:gd name="T0" fmla="*/ 222 w 342"/>
                <a:gd name="T1" fmla="*/ 59 h 250"/>
                <a:gd name="T2" fmla="*/ 0 w 342"/>
                <a:gd name="T3" fmla="*/ 213 h 250"/>
                <a:gd name="T4" fmla="*/ 134 w 342"/>
                <a:gd name="T5" fmla="*/ 221 h 250"/>
                <a:gd name="T6" fmla="*/ 342 w 342"/>
                <a:gd name="T7" fmla="*/ 9 h 250"/>
                <a:gd name="T8" fmla="*/ 222 w 342"/>
                <a:gd name="T9" fmla="*/ 59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2" h="250">
                  <a:moveTo>
                    <a:pt x="222" y="59"/>
                  </a:moveTo>
                  <a:cubicBezTo>
                    <a:pt x="181" y="121"/>
                    <a:pt x="119" y="222"/>
                    <a:pt x="0" y="213"/>
                  </a:cubicBezTo>
                  <a:cubicBezTo>
                    <a:pt x="34" y="214"/>
                    <a:pt x="68" y="250"/>
                    <a:pt x="134" y="221"/>
                  </a:cubicBezTo>
                  <a:cubicBezTo>
                    <a:pt x="252" y="171"/>
                    <a:pt x="228" y="3"/>
                    <a:pt x="342" y="9"/>
                  </a:cubicBezTo>
                  <a:cubicBezTo>
                    <a:pt x="296" y="0"/>
                    <a:pt x="252" y="14"/>
                    <a:pt x="222" y="59"/>
                  </a:cubicBezTo>
                  <a:close/>
                </a:path>
              </a:pathLst>
            </a:custGeom>
            <a:solidFill>
              <a:srgbClr val="04274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632" name="Freeform 18"/>
            <p:cNvSpPr/>
            <p:nvPr/>
          </p:nvSpPr>
          <p:spPr bwMode="auto">
            <a:xfrm>
              <a:off x="3798191" y="1717016"/>
              <a:ext cx="109845" cy="62176"/>
            </a:xfrm>
            <a:custGeom>
              <a:avLst/>
              <a:gdLst>
                <a:gd name="T0" fmla="*/ 0 w 330"/>
                <a:gd name="T1" fmla="*/ 44 h 186"/>
                <a:gd name="T2" fmla="*/ 170 w 330"/>
                <a:gd name="T3" fmla="*/ 124 h 186"/>
                <a:gd name="T4" fmla="*/ 330 w 330"/>
                <a:gd name="T5" fmla="*/ 167 h 186"/>
                <a:gd name="T6" fmla="*/ 194 w 330"/>
                <a:gd name="T7" fmla="*/ 80 h 186"/>
                <a:gd name="T8" fmla="*/ 0 w 330"/>
                <a:gd name="T9" fmla="*/ 44 h 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30" h="186">
                  <a:moveTo>
                    <a:pt x="0" y="44"/>
                  </a:moveTo>
                  <a:cubicBezTo>
                    <a:pt x="73" y="22"/>
                    <a:pt x="107" y="66"/>
                    <a:pt x="170" y="124"/>
                  </a:cubicBezTo>
                  <a:cubicBezTo>
                    <a:pt x="233" y="183"/>
                    <a:pt x="282" y="186"/>
                    <a:pt x="330" y="167"/>
                  </a:cubicBezTo>
                  <a:cubicBezTo>
                    <a:pt x="270" y="184"/>
                    <a:pt x="245" y="127"/>
                    <a:pt x="194" y="80"/>
                  </a:cubicBezTo>
                  <a:cubicBezTo>
                    <a:pt x="125" y="16"/>
                    <a:pt x="61" y="0"/>
                    <a:pt x="0" y="44"/>
                  </a:cubicBezTo>
                  <a:close/>
                </a:path>
              </a:pathLst>
            </a:custGeom>
            <a:solidFill>
              <a:srgbClr val="04274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633" name="Freeform 19"/>
            <p:cNvSpPr/>
            <p:nvPr/>
          </p:nvSpPr>
          <p:spPr bwMode="auto">
            <a:xfrm>
              <a:off x="3836879" y="1819261"/>
              <a:ext cx="76684" cy="81520"/>
            </a:xfrm>
            <a:custGeom>
              <a:avLst/>
              <a:gdLst>
                <a:gd name="T0" fmla="*/ 0 w 229"/>
                <a:gd name="T1" fmla="*/ 180 h 244"/>
                <a:gd name="T2" fmla="*/ 67 w 229"/>
                <a:gd name="T3" fmla="*/ 244 h 244"/>
                <a:gd name="T4" fmla="*/ 229 w 229"/>
                <a:gd name="T5" fmla="*/ 0 h 244"/>
                <a:gd name="T6" fmla="*/ 0 w 229"/>
                <a:gd name="T7" fmla="*/ 180 h 2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9" h="244">
                  <a:moveTo>
                    <a:pt x="0" y="180"/>
                  </a:moveTo>
                  <a:cubicBezTo>
                    <a:pt x="39" y="191"/>
                    <a:pt x="55" y="215"/>
                    <a:pt x="67" y="244"/>
                  </a:cubicBezTo>
                  <a:cubicBezTo>
                    <a:pt x="209" y="186"/>
                    <a:pt x="135" y="38"/>
                    <a:pt x="229" y="0"/>
                  </a:cubicBezTo>
                  <a:cubicBezTo>
                    <a:pt x="133" y="4"/>
                    <a:pt x="189" y="186"/>
                    <a:pt x="0" y="180"/>
                  </a:cubicBezTo>
                  <a:close/>
                </a:path>
              </a:pathLst>
            </a:custGeom>
            <a:solidFill>
              <a:srgbClr val="04274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634" name="Freeform 20"/>
            <p:cNvSpPr/>
            <p:nvPr/>
          </p:nvSpPr>
          <p:spPr bwMode="auto">
            <a:xfrm>
              <a:off x="3779539" y="1836532"/>
              <a:ext cx="108463" cy="48359"/>
            </a:xfrm>
            <a:custGeom>
              <a:avLst/>
              <a:gdLst>
                <a:gd name="T0" fmla="*/ 201 w 325"/>
                <a:gd name="T1" fmla="*/ 102 h 145"/>
                <a:gd name="T2" fmla="*/ 325 w 325"/>
                <a:gd name="T3" fmla="*/ 0 h 145"/>
                <a:gd name="T4" fmla="*/ 206 w 325"/>
                <a:gd name="T5" fmla="*/ 66 h 145"/>
                <a:gd name="T6" fmla="*/ 100 w 325"/>
                <a:gd name="T7" fmla="*/ 104 h 145"/>
                <a:gd name="T8" fmla="*/ 53 w 325"/>
                <a:gd name="T9" fmla="*/ 54 h 145"/>
                <a:gd name="T10" fmla="*/ 99 w 325"/>
                <a:gd name="T11" fmla="*/ 75 h 145"/>
                <a:gd name="T12" fmla="*/ 0 w 325"/>
                <a:gd name="T13" fmla="*/ 42 h 145"/>
                <a:gd name="T14" fmla="*/ 92 w 325"/>
                <a:gd name="T15" fmla="*/ 145 h 145"/>
                <a:gd name="T16" fmla="*/ 201 w 325"/>
                <a:gd name="T17" fmla="*/ 102 h 1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25" h="145">
                  <a:moveTo>
                    <a:pt x="201" y="102"/>
                  </a:moveTo>
                  <a:cubicBezTo>
                    <a:pt x="236" y="100"/>
                    <a:pt x="271" y="88"/>
                    <a:pt x="325" y="0"/>
                  </a:cubicBezTo>
                  <a:cubicBezTo>
                    <a:pt x="270" y="63"/>
                    <a:pt x="238" y="67"/>
                    <a:pt x="206" y="66"/>
                  </a:cubicBezTo>
                  <a:cubicBezTo>
                    <a:pt x="174" y="65"/>
                    <a:pt x="143" y="59"/>
                    <a:pt x="100" y="104"/>
                  </a:cubicBezTo>
                  <a:cubicBezTo>
                    <a:pt x="94" y="91"/>
                    <a:pt x="80" y="63"/>
                    <a:pt x="53" y="54"/>
                  </a:cubicBezTo>
                  <a:cubicBezTo>
                    <a:pt x="70" y="56"/>
                    <a:pt x="84" y="59"/>
                    <a:pt x="99" y="75"/>
                  </a:cubicBezTo>
                  <a:cubicBezTo>
                    <a:pt x="82" y="42"/>
                    <a:pt x="64" y="20"/>
                    <a:pt x="0" y="42"/>
                  </a:cubicBezTo>
                  <a:cubicBezTo>
                    <a:pt x="33" y="51"/>
                    <a:pt x="88" y="98"/>
                    <a:pt x="92" y="145"/>
                  </a:cubicBezTo>
                  <a:cubicBezTo>
                    <a:pt x="132" y="95"/>
                    <a:pt x="167" y="103"/>
                    <a:pt x="201" y="102"/>
                  </a:cubicBezTo>
                  <a:close/>
                </a:path>
              </a:pathLst>
            </a:custGeom>
            <a:solidFill>
              <a:srgbClr val="04274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635" name="Freeform 21"/>
            <p:cNvSpPr/>
            <p:nvPr/>
          </p:nvSpPr>
          <p:spPr bwMode="auto">
            <a:xfrm>
              <a:off x="3713908" y="1798535"/>
              <a:ext cx="75993" cy="42142"/>
            </a:xfrm>
            <a:custGeom>
              <a:avLst/>
              <a:gdLst>
                <a:gd name="T0" fmla="*/ 226 w 226"/>
                <a:gd name="T1" fmla="*/ 126 h 126"/>
                <a:gd name="T2" fmla="*/ 71 w 226"/>
                <a:gd name="T3" fmla="*/ 0 h 126"/>
                <a:gd name="T4" fmla="*/ 0 w 226"/>
                <a:gd name="T5" fmla="*/ 23 h 126"/>
                <a:gd name="T6" fmla="*/ 226 w 226"/>
                <a:gd name="T7" fmla="*/ 126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6" h="126">
                  <a:moveTo>
                    <a:pt x="226" y="126"/>
                  </a:moveTo>
                  <a:cubicBezTo>
                    <a:pt x="150" y="30"/>
                    <a:pt x="101" y="63"/>
                    <a:pt x="71" y="0"/>
                  </a:cubicBezTo>
                  <a:cubicBezTo>
                    <a:pt x="52" y="20"/>
                    <a:pt x="91" y="78"/>
                    <a:pt x="0" y="23"/>
                  </a:cubicBezTo>
                  <a:cubicBezTo>
                    <a:pt x="74" y="110"/>
                    <a:pt x="115" y="29"/>
                    <a:pt x="226" y="126"/>
                  </a:cubicBezTo>
                  <a:close/>
                </a:path>
              </a:pathLst>
            </a:custGeom>
            <a:solidFill>
              <a:srgbClr val="04274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636" name="Freeform 22"/>
            <p:cNvSpPr/>
            <p:nvPr/>
          </p:nvSpPr>
          <p:spPr bwMode="auto">
            <a:xfrm>
              <a:off x="3742233" y="1779192"/>
              <a:ext cx="111917" cy="64940"/>
            </a:xfrm>
            <a:custGeom>
              <a:avLst/>
              <a:gdLst>
                <a:gd name="T0" fmla="*/ 330 w 334"/>
                <a:gd name="T1" fmla="*/ 90 h 193"/>
                <a:gd name="T2" fmla="*/ 175 w 334"/>
                <a:gd name="T3" fmla="*/ 105 h 193"/>
                <a:gd name="T4" fmla="*/ 0 w 334"/>
                <a:gd name="T5" fmla="*/ 0 h 193"/>
                <a:gd name="T6" fmla="*/ 148 w 334"/>
                <a:gd name="T7" fmla="*/ 145 h 193"/>
                <a:gd name="T8" fmla="*/ 193 w 334"/>
                <a:gd name="T9" fmla="*/ 193 h 193"/>
                <a:gd name="T10" fmla="*/ 330 w 334"/>
                <a:gd name="T11" fmla="*/ 90 h 1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34" h="193">
                  <a:moveTo>
                    <a:pt x="330" y="90"/>
                  </a:moveTo>
                  <a:cubicBezTo>
                    <a:pt x="254" y="151"/>
                    <a:pt x="203" y="99"/>
                    <a:pt x="175" y="105"/>
                  </a:cubicBezTo>
                  <a:cubicBezTo>
                    <a:pt x="149" y="111"/>
                    <a:pt x="35" y="97"/>
                    <a:pt x="0" y="0"/>
                  </a:cubicBezTo>
                  <a:cubicBezTo>
                    <a:pt x="2" y="92"/>
                    <a:pt x="132" y="141"/>
                    <a:pt x="148" y="145"/>
                  </a:cubicBezTo>
                  <a:cubicBezTo>
                    <a:pt x="164" y="149"/>
                    <a:pt x="182" y="164"/>
                    <a:pt x="193" y="193"/>
                  </a:cubicBezTo>
                  <a:cubicBezTo>
                    <a:pt x="210" y="122"/>
                    <a:pt x="334" y="189"/>
                    <a:pt x="330" y="90"/>
                  </a:cubicBezTo>
                  <a:close/>
                </a:path>
              </a:pathLst>
            </a:custGeom>
            <a:solidFill>
              <a:srgbClr val="04274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637" name="Freeform 23"/>
            <p:cNvSpPr/>
            <p:nvPr/>
          </p:nvSpPr>
          <p:spPr bwMode="auto">
            <a:xfrm>
              <a:off x="3746378" y="1745340"/>
              <a:ext cx="109154" cy="66321"/>
            </a:xfrm>
            <a:custGeom>
              <a:avLst/>
              <a:gdLst>
                <a:gd name="T0" fmla="*/ 232 w 328"/>
                <a:gd name="T1" fmla="*/ 8 h 199"/>
                <a:gd name="T2" fmla="*/ 111 w 328"/>
                <a:gd name="T3" fmla="*/ 44 h 199"/>
                <a:gd name="T4" fmla="*/ 0 w 328"/>
                <a:gd name="T5" fmla="*/ 106 h 199"/>
                <a:gd name="T6" fmla="*/ 98 w 328"/>
                <a:gd name="T7" fmla="*/ 129 h 199"/>
                <a:gd name="T8" fmla="*/ 196 w 328"/>
                <a:gd name="T9" fmla="*/ 193 h 199"/>
                <a:gd name="T10" fmla="*/ 152 w 328"/>
                <a:gd name="T11" fmla="*/ 117 h 199"/>
                <a:gd name="T12" fmla="*/ 230 w 328"/>
                <a:gd name="T13" fmla="*/ 69 h 199"/>
                <a:gd name="T14" fmla="*/ 328 w 328"/>
                <a:gd name="T15" fmla="*/ 75 h 199"/>
                <a:gd name="T16" fmla="*/ 232 w 328"/>
                <a:gd name="T17" fmla="*/ 8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28" h="199">
                  <a:moveTo>
                    <a:pt x="232" y="8"/>
                  </a:moveTo>
                  <a:cubicBezTo>
                    <a:pt x="189" y="15"/>
                    <a:pt x="147" y="42"/>
                    <a:pt x="111" y="44"/>
                  </a:cubicBezTo>
                  <a:cubicBezTo>
                    <a:pt x="65" y="48"/>
                    <a:pt x="18" y="81"/>
                    <a:pt x="0" y="106"/>
                  </a:cubicBezTo>
                  <a:cubicBezTo>
                    <a:pt x="33" y="95"/>
                    <a:pt x="85" y="109"/>
                    <a:pt x="98" y="129"/>
                  </a:cubicBezTo>
                  <a:cubicBezTo>
                    <a:pt x="111" y="149"/>
                    <a:pt x="148" y="199"/>
                    <a:pt x="196" y="193"/>
                  </a:cubicBezTo>
                  <a:cubicBezTo>
                    <a:pt x="159" y="174"/>
                    <a:pt x="129" y="139"/>
                    <a:pt x="152" y="117"/>
                  </a:cubicBezTo>
                  <a:cubicBezTo>
                    <a:pt x="175" y="94"/>
                    <a:pt x="199" y="63"/>
                    <a:pt x="230" y="69"/>
                  </a:cubicBezTo>
                  <a:cubicBezTo>
                    <a:pt x="261" y="75"/>
                    <a:pt x="283" y="91"/>
                    <a:pt x="328" y="75"/>
                  </a:cubicBezTo>
                  <a:cubicBezTo>
                    <a:pt x="272" y="66"/>
                    <a:pt x="275" y="0"/>
                    <a:pt x="232" y="8"/>
                  </a:cubicBezTo>
                  <a:close/>
                </a:path>
              </a:pathLst>
            </a:custGeom>
            <a:solidFill>
              <a:srgbClr val="04274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638" name="Freeform 24"/>
            <p:cNvSpPr/>
            <p:nvPr/>
          </p:nvSpPr>
          <p:spPr bwMode="auto">
            <a:xfrm>
              <a:off x="3806481" y="1769520"/>
              <a:ext cx="69776" cy="40069"/>
            </a:xfrm>
            <a:custGeom>
              <a:avLst/>
              <a:gdLst>
                <a:gd name="T0" fmla="*/ 208 w 208"/>
                <a:gd name="T1" fmla="*/ 93 h 119"/>
                <a:gd name="T2" fmla="*/ 75 w 208"/>
                <a:gd name="T3" fmla="*/ 92 h 119"/>
                <a:gd name="T4" fmla="*/ 41 w 208"/>
                <a:gd name="T5" fmla="*/ 39 h 119"/>
                <a:gd name="T6" fmla="*/ 79 w 208"/>
                <a:gd name="T7" fmla="*/ 23 h 119"/>
                <a:gd name="T8" fmla="*/ 7 w 208"/>
                <a:gd name="T9" fmla="*/ 54 h 119"/>
                <a:gd name="T10" fmla="*/ 57 w 208"/>
                <a:gd name="T11" fmla="*/ 116 h 119"/>
                <a:gd name="T12" fmla="*/ 208 w 208"/>
                <a:gd name="T13" fmla="*/ 93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8" h="119">
                  <a:moveTo>
                    <a:pt x="208" y="93"/>
                  </a:moveTo>
                  <a:cubicBezTo>
                    <a:pt x="159" y="43"/>
                    <a:pt x="107" y="81"/>
                    <a:pt x="75" y="92"/>
                  </a:cubicBezTo>
                  <a:cubicBezTo>
                    <a:pt x="40" y="104"/>
                    <a:pt x="17" y="58"/>
                    <a:pt x="41" y="39"/>
                  </a:cubicBezTo>
                  <a:cubicBezTo>
                    <a:pt x="51" y="97"/>
                    <a:pt x="108" y="59"/>
                    <a:pt x="79" y="23"/>
                  </a:cubicBezTo>
                  <a:cubicBezTo>
                    <a:pt x="60" y="0"/>
                    <a:pt x="17" y="4"/>
                    <a:pt x="7" y="54"/>
                  </a:cubicBezTo>
                  <a:cubicBezTo>
                    <a:pt x="0" y="87"/>
                    <a:pt x="31" y="115"/>
                    <a:pt x="57" y="116"/>
                  </a:cubicBezTo>
                  <a:cubicBezTo>
                    <a:pt x="116" y="119"/>
                    <a:pt x="156" y="51"/>
                    <a:pt x="208" y="93"/>
                  </a:cubicBezTo>
                  <a:close/>
                </a:path>
              </a:pathLst>
            </a:custGeom>
            <a:solidFill>
              <a:srgbClr val="04274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639" name="Freeform 25"/>
            <p:cNvSpPr/>
            <p:nvPr/>
          </p:nvSpPr>
          <p:spPr bwMode="auto">
            <a:xfrm>
              <a:off x="3842405" y="1766065"/>
              <a:ext cx="49741" cy="39378"/>
            </a:xfrm>
            <a:custGeom>
              <a:avLst/>
              <a:gdLst>
                <a:gd name="T0" fmla="*/ 149 w 149"/>
                <a:gd name="T1" fmla="*/ 55 h 119"/>
                <a:gd name="T2" fmla="*/ 0 w 149"/>
                <a:gd name="T3" fmla="*/ 71 h 119"/>
                <a:gd name="T4" fmla="*/ 149 w 149"/>
                <a:gd name="T5" fmla="*/ 55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9" h="119">
                  <a:moveTo>
                    <a:pt x="149" y="55"/>
                  </a:moveTo>
                  <a:cubicBezTo>
                    <a:pt x="84" y="84"/>
                    <a:pt x="64" y="0"/>
                    <a:pt x="0" y="71"/>
                  </a:cubicBezTo>
                  <a:cubicBezTo>
                    <a:pt x="79" y="29"/>
                    <a:pt x="99" y="119"/>
                    <a:pt x="149" y="55"/>
                  </a:cubicBezTo>
                  <a:close/>
                </a:path>
              </a:pathLst>
            </a:custGeom>
            <a:solidFill>
              <a:srgbClr val="04274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640" name="Freeform 26"/>
            <p:cNvSpPr/>
            <p:nvPr/>
          </p:nvSpPr>
          <p:spPr bwMode="auto">
            <a:xfrm>
              <a:off x="2736360" y="1916670"/>
              <a:ext cx="299828" cy="270812"/>
            </a:xfrm>
            <a:custGeom>
              <a:avLst/>
              <a:gdLst>
                <a:gd name="T0" fmla="*/ 699 w 897"/>
                <a:gd name="T1" fmla="*/ 438 h 808"/>
                <a:gd name="T2" fmla="*/ 726 w 897"/>
                <a:gd name="T3" fmla="*/ 567 h 808"/>
                <a:gd name="T4" fmla="*/ 799 w 897"/>
                <a:gd name="T5" fmla="*/ 427 h 808"/>
                <a:gd name="T6" fmla="*/ 683 w 897"/>
                <a:gd name="T7" fmla="*/ 0 h 808"/>
                <a:gd name="T8" fmla="*/ 574 w 897"/>
                <a:gd name="T9" fmla="*/ 262 h 808"/>
                <a:gd name="T10" fmla="*/ 391 w 897"/>
                <a:gd name="T11" fmla="*/ 564 h 808"/>
                <a:gd name="T12" fmla="*/ 425 w 897"/>
                <a:gd name="T13" fmla="*/ 383 h 808"/>
                <a:gd name="T14" fmla="*/ 486 w 897"/>
                <a:gd name="T15" fmla="*/ 101 h 808"/>
                <a:gd name="T16" fmla="*/ 304 w 897"/>
                <a:gd name="T17" fmla="*/ 440 h 808"/>
                <a:gd name="T18" fmla="*/ 334 w 897"/>
                <a:gd name="T19" fmla="*/ 150 h 808"/>
                <a:gd name="T20" fmla="*/ 52 w 897"/>
                <a:gd name="T21" fmla="*/ 733 h 808"/>
                <a:gd name="T22" fmla="*/ 262 w 897"/>
                <a:gd name="T23" fmla="*/ 702 h 808"/>
                <a:gd name="T24" fmla="*/ 435 w 897"/>
                <a:gd name="T25" fmla="*/ 808 h 808"/>
                <a:gd name="T26" fmla="*/ 718 w 897"/>
                <a:gd name="T27" fmla="*/ 517 h 808"/>
                <a:gd name="T28" fmla="*/ 699 w 897"/>
                <a:gd name="T29" fmla="*/ 438 h 8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897" h="808">
                  <a:moveTo>
                    <a:pt x="699" y="438"/>
                  </a:moveTo>
                  <a:cubicBezTo>
                    <a:pt x="712" y="449"/>
                    <a:pt x="761" y="482"/>
                    <a:pt x="726" y="567"/>
                  </a:cubicBezTo>
                  <a:cubicBezTo>
                    <a:pt x="758" y="524"/>
                    <a:pt x="743" y="504"/>
                    <a:pt x="799" y="427"/>
                  </a:cubicBezTo>
                  <a:cubicBezTo>
                    <a:pt x="897" y="291"/>
                    <a:pt x="810" y="74"/>
                    <a:pt x="683" y="0"/>
                  </a:cubicBezTo>
                  <a:cubicBezTo>
                    <a:pt x="732" y="160"/>
                    <a:pt x="661" y="210"/>
                    <a:pt x="574" y="262"/>
                  </a:cubicBezTo>
                  <a:cubicBezTo>
                    <a:pt x="487" y="314"/>
                    <a:pt x="511" y="459"/>
                    <a:pt x="391" y="564"/>
                  </a:cubicBezTo>
                  <a:cubicBezTo>
                    <a:pt x="428" y="479"/>
                    <a:pt x="426" y="467"/>
                    <a:pt x="425" y="383"/>
                  </a:cubicBezTo>
                  <a:cubicBezTo>
                    <a:pt x="424" y="282"/>
                    <a:pt x="496" y="207"/>
                    <a:pt x="486" y="101"/>
                  </a:cubicBezTo>
                  <a:cubicBezTo>
                    <a:pt x="488" y="194"/>
                    <a:pt x="364" y="298"/>
                    <a:pt x="304" y="440"/>
                  </a:cubicBezTo>
                  <a:cubicBezTo>
                    <a:pt x="251" y="360"/>
                    <a:pt x="249" y="274"/>
                    <a:pt x="334" y="150"/>
                  </a:cubicBezTo>
                  <a:cubicBezTo>
                    <a:pt x="47" y="286"/>
                    <a:pt x="0" y="574"/>
                    <a:pt x="52" y="733"/>
                  </a:cubicBezTo>
                  <a:cubicBezTo>
                    <a:pt x="71" y="571"/>
                    <a:pt x="172" y="655"/>
                    <a:pt x="262" y="702"/>
                  </a:cubicBezTo>
                  <a:cubicBezTo>
                    <a:pt x="340" y="743"/>
                    <a:pt x="384" y="714"/>
                    <a:pt x="435" y="808"/>
                  </a:cubicBezTo>
                  <a:cubicBezTo>
                    <a:pt x="434" y="718"/>
                    <a:pt x="601" y="622"/>
                    <a:pt x="718" y="517"/>
                  </a:cubicBezTo>
                  <a:cubicBezTo>
                    <a:pt x="726" y="495"/>
                    <a:pt x="721" y="467"/>
                    <a:pt x="699" y="438"/>
                  </a:cubicBezTo>
                  <a:close/>
                </a:path>
              </a:pathLst>
            </a:custGeom>
            <a:solidFill>
              <a:srgbClr val="04274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641" name="Freeform 27"/>
            <p:cNvSpPr/>
            <p:nvPr/>
          </p:nvSpPr>
          <p:spPr bwMode="auto">
            <a:xfrm>
              <a:off x="3000263" y="1614079"/>
              <a:ext cx="201727" cy="297064"/>
            </a:xfrm>
            <a:custGeom>
              <a:avLst/>
              <a:gdLst>
                <a:gd name="T0" fmla="*/ 185 w 604"/>
                <a:gd name="T1" fmla="*/ 66 h 888"/>
                <a:gd name="T2" fmla="*/ 198 w 604"/>
                <a:gd name="T3" fmla="*/ 386 h 888"/>
                <a:gd name="T4" fmla="*/ 263 w 604"/>
                <a:gd name="T5" fmla="*/ 177 h 888"/>
                <a:gd name="T6" fmla="*/ 297 w 604"/>
                <a:gd name="T7" fmla="*/ 553 h 888"/>
                <a:gd name="T8" fmla="*/ 194 w 604"/>
                <a:gd name="T9" fmla="*/ 685 h 888"/>
                <a:gd name="T10" fmla="*/ 329 w 604"/>
                <a:gd name="T11" fmla="*/ 582 h 888"/>
                <a:gd name="T12" fmla="*/ 0 w 604"/>
                <a:gd name="T13" fmla="*/ 790 h 888"/>
                <a:gd name="T14" fmla="*/ 395 w 604"/>
                <a:gd name="T15" fmla="*/ 676 h 888"/>
                <a:gd name="T16" fmla="*/ 479 w 604"/>
                <a:gd name="T17" fmla="*/ 424 h 888"/>
                <a:gd name="T18" fmla="*/ 428 w 604"/>
                <a:gd name="T19" fmla="*/ 504 h 888"/>
                <a:gd name="T20" fmla="*/ 604 w 604"/>
                <a:gd name="T21" fmla="*/ 112 h 888"/>
                <a:gd name="T22" fmla="*/ 185 w 604"/>
                <a:gd name="T23" fmla="*/ 66 h 8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04" h="888">
                  <a:moveTo>
                    <a:pt x="185" y="66"/>
                  </a:moveTo>
                  <a:cubicBezTo>
                    <a:pt x="218" y="155"/>
                    <a:pt x="245" y="265"/>
                    <a:pt x="198" y="386"/>
                  </a:cubicBezTo>
                  <a:cubicBezTo>
                    <a:pt x="236" y="340"/>
                    <a:pt x="272" y="268"/>
                    <a:pt x="263" y="177"/>
                  </a:cubicBezTo>
                  <a:cubicBezTo>
                    <a:pt x="297" y="271"/>
                    <a:pt x="376" y="492"/>
                    <a:pt x="297" y="553"/>
                  </a:cubicBezTo>
                  <a:cubicBezTo>
                    <a:pt x="248" y="590"/>
                    <a:pt x="222" y="632"/>
                    <a:pt x="194" y="685"/>
                  </a:cubicBezTo>
                  <a:cubicBezTo>
                    <a:pt x="247" y="618"/>
                    <a:pt x="285" y="629"/>
                    <a:pt x="329" y="582"/>
                  </a:cubicBezTo>
                  <a:cubicBezTo>
                    <a:pt x="276" y="673"/>
                    <a:pt x="195" y="792"/>
                    <a:pt x="0" y="790"/>
                  </a:cubicBezTo>
                  <a:cubicBezTo>
                    <a:pt x="171" y="888"/>
                    <a:pt x="335" y="746"/>
                    <a:pt x="395" y="676"/>
                  </a:cubicBezTo>
                  <a:cubicBezTo>
                    <a:pt x="476" y="582"/>
                    <a:pt x="420" y="488"/>
                    <a:pt x="479" y="424"/>
                  </a:cubicBezTo>
                  <a:cubicBezTo>
                    <a:pt x="452" y="445"/>
                    <a:pt x="434" y="471"/>
                    <a:pt x="428" y="504"/>
                  </a:cubicBezTo>
                  <a:cubicBezTo>
                    <a:pt x="436" y="398"/>
                    <a:pt x="472" y="211"/>
                    <a:pt x="604" y="112"/>
                  </a:cubicBezTo>
                  <a:cubicBezTo>
                    <a:pt x="414" y="235"/>
                    <a:pt x="317" y="0"/>
                    <a:pt x="185" y="66"/>
                  </a:cubicBezTo>
                  <a:close/>
                </a:path>
              </a:pathLst>
            </a:custGeom>
            <a:solidFill>
              <a:srgbClr val="04274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642" name="Freeform 28"/>
            <p:cNvSpPr/>
            <p:nvPr/>
          </p:nvSpPr>
          <p:spPr bwMode="auto">
            <a:xfrm>
              <a:off x="2949831" y="1531178"/>
              <a:ext cx="127116" cy="329534"/>
            </a:xfrm>
            <a:custGeom>
              <a:avLst/>
              <a:gdLst>
                <a:gd name="T0" fmla="*/ 0 w 380"/>
                <a:gd name="T1" fmla="*/ 366 h 984"/>
                <a:gd name="T2" fmla="*/ 112 w 380"/>
                <a:gd name="T3" fmla="*/ 438 h 984"/>
                <a:gd name="T4" fmla="*/ 80 w 380"/>
                <a:gd name="T5" fmla="*/ 647 h 984"/>
                <a:gd name="T6" fmla="*/ 133 w 380"/>
                <a:gd name="T7" fmla="*/ 452 h 984"/>
                <a:gd name="T8" fmla="*/ 136 w 380"/>
                <a:gd name="T9" fmla="*/ 797 h 984"/>
                <a:gd name="T10" fmla="*/ 245 w 380"/>
                <a:gd name="T11" fmla="*/ 608 h 984"/>
                <a:gd name="T12" fmla="*/ 146 w 380"/>
                <a:gd name="T13" fmla="*/ 984 h 984"/>
                <a:gd name="T14" fmla="*/ 302 w 380"/>
                <a:gd name="T15" fmla="*/ 628 h 984"/>
                <a:gd name="T16" fmla="*/ 252 w 380"/>
                <a:gd name="T17" fmla="*/ 720 h 984"/>
                <a:gd name="T18" fmla="*/ 323 w 380"/>
                <a:gd name="T19" fmla="*/ 348 h 984"/>
                <a:gd name="T20" fmla="*/ 279 w 380"/>
                <a:gd name="T21" fmla="*/ 279 h 984"/>
                <a:gd name="T22" fmla="*/ 314 w 380"/>
                <a:gd name="T23" fmla="*/ 0 h 984"/>
                <a:gd name="T24" fmla="*/ 199 w 380"/>
                <a:gd name="T25" fmla="*/ 182 h 984"/>
                <a:gd name="T26" fmla="*/ 0 w 380"/>
                <a:gd name="T27" fmla="*/ 366 h 9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80" h="984">
                  <a:moveTo>
                    <a:pt x="0" y="366"/>
                  </a:moveTo>
                  <a:cubicBezTo>
                    <a:pt x="58" y="368"/>
                    <a:pt x="115" y="406"/>
                    <a:pt x="112" y="438"/>
                  </a:cubicBezTo>
                  <a:cubicBezTo>
                    <a:pt x="110" y="469"/>
                    <a:pt x="43" y="566"/>
                    <a:pt x="80" y="647"/>
                  </a:cubicBezTo>
                  <a:cubicBezTo>
                    <a:pt x="64" y="554"/>
                    <a:pt x="102" y="509"/>
                    <a:pt x="133" y="452"/>
                  </a:cubicBezTo>
                  <a:cubicBezTo>
                    <a:pt x="149" y="523"/>
                    <a:pt x="26" y="719"/>
                    <a:pt x="136" y="797"/>
                  </a:cubicBezTo>
                  <a:cubicBezTo>
                    <a:pt x="151" y="746"/>
                    <a:pt x="184" y="663"/>
                    <a:pt x="245" y="608"/>
                  </a:cubicBezTo>
                  <a:cubicBezTo>
                    <a:pt x="199" y="683"/>
                    <a:pt x="109" y="771"/>
                    <a:pt x="146" y="984"/>
                  </a:cubicBezTo>
                  <a:cubicBezTo>
                    <a:pt x="147" y="863"/>
                    <a:pt x="312" y="734"/>
                    <a:pt x="302" y="628"/>
                  </a:cubicBezTo>
                  <a:cubicBezTo>
                    <a:pt x="289" y="681"/>
                    <a:pt x="271" y="695"/>
                    <a:pt x="252" y="720"/>
                  </a:cubicBezTo>
                  <a:cubicBezTo>
                    <a:pt x="253" y="629"/>
                    <a:pt x="380" y="519"/>
                    <a:pt x="323" y="348"/>
                  </a:cubicBezTo>
                  <a:cubicBezTo>
                    <a:pt x="312" y="315"/>
                    <a:pt x="287" y="324"/>
                    <a:pt x="279" y="279"/>
                  </a:cubicBezTo>
                  <a:cubicBezTo>
                    <a:pt x="270" y="233"/>
                    <a:pt x="247" y="80"/>
                    <a:pt x="314" y="0"/>
                  </a:cubicBezTo>
                  <a:cubicBezTo>
                    <a:pt x="251" y="52"/>
                    <a:pt x="253" y="163"/>
                    <a:pt x="199" y="182"/>
                  </a:cubicBezTo>
                  <a:cubicBezTo>
                    <a:pt x="145" y="201"/>
                    <a:pt x="11" y="240"/>
                    <a:pt x="0" y="366"/>
                  </a:cubicBezTo>
                  <a:close/>
                </a:path>
              </a:pathLst>
            </a:custGeom>
            <a:solidFill>
              <a:srgbClr val="04274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643" name="Freeform 29"/>
            <p:cNvSpPr/>
            <p:nvPr/>
          </p:nvSpPr>
          <p:spPr bwMode="auto">
            <a:xfrm>
              <a:off x="2578847" y="1897326"/>
              <a:ext cx="362004" cy="131261"/>
            </a:xfrm>
            <a:custGeom>
              <a:avLst/>
              <a:gdLst>
                <a:gd name="T0" fmla="*/ 264 w 1082"/>
                <a:gd name="T1" fmla="*/ 355 h 392"/>
                <a:gd name="T2" fmla="*/ 779 w 1082"/>
                <a:gd name="T3" fmla="*/ 155 h 392"/>
                <a:gd name="T4" fmla="*/ 1082 w 1082"/>
                <a:gd name="T5" fmla="*/ 0 h 392"/>
                <a:gd name="T6" fmla="*/ 829 w 1082"/>
                <a:gd name="T7" fmla="*/ 50 h 392"/>
                <a:gd name="T8" fmla="*/ 535 w 1082"/>
                <a:gd name="T9" fmla="*/ 71 h 392"/>
                <a:gd name="T10" fmla="*/ 205 w 1082"/>
                <a:gd name="T11" fmla="*/ 287 h 392"/>
                <a:gd name="T12" fmla="*/ 372 w 1082"/>
                <a:gd name="T13" fmla="*/ 120 h 392"/>
                <a:gd name="T14" fmla="*/ 197 w 1082"/>
                <a:gd name="T15" fmla="*/ 147 h 392"/>
                <a:gd name="T16" fmla="*/ 48 w 1082"/>
                <a:gd name="T17" fmla="*/ 125 h 392"/>
                <a:gd name="T18" fmla="*/ 121 w 1082"/>
                <a:gd name="T19" fmla="*/ 223 h 392"/>
                <a:gd name="T20" fmla="*/ 84 w 1082"/>
                <a:gd name="T21" fmla="*/ 319 h 392"/>
                <a:gd name="T22" fmla="*/ 0 w 1082"/>
                <a:gd name="T23" fmla="*/ 392 h 392"/>
                <a:gd name="T24" fmla="*/ 69 w 1082"/>
                <a:gd name="T25" fmla="*/ 380 h 392"/>
                <a:gd name="T26" fmla="*/ 111 w 1082"/>
                <a:gd name="T27" fmla="*/ 379 h 392"/>
                <a:gd name="T28" fmla="*/ 171 w 1082"/>
                <a:gd name="T29" fmla="*/ 362 h 392"/>
                <a:gd name="T30" fmla="*/ 264 w 1082"/>
                <a:gd name="T31" fmla="*/ 355 h 3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082" h="392">
                  <a:moveTo>
                    <a:pt x="264" y="355"/>
                  </a:moveTo>
                  <a:cubicBezTo>
                    <a:pt x="384" y="205"/>
                    <a:pt x="681" y="158"/>
                    <a:pt x="779" y="155"/>
                  </a:cubicBezTo>
                  <a:cubicBezTo>
                    <a:pt x="834" y="153"/>
                    <a:pt x="1000" y="122"/>
                    <a:pt x="1082" y="0"/>
                  </a:cubicBezTo>
                  <a:cubicBezTo>
                    <a:pt x="1026" y="39"/>
                    <a:pt x="912" y="62"/>
                    <a:pt x="829" y="50"/>
                  </a:cubicBezTo>
                  <a:cubicBezTo>
                    <a:pt x="720" y="35"/>
                    <a:pt x="596" y="20"/>
                    <a:pt x="535" y="71"/>
                  </a:cubicBezTo>
                  <a:cubicBezTo>
                    <a:pt x="475" y="123"/>
                    <a:pt x="239" y="223"/>
                    <a:pt x="205" y="287"/>
                  </a:cubicBezTo>
                  <a:cubicBezTo>
                    <a:pt x="222" y="222"/>
                    <a:pt x="304" y="153"/>
                    <a:pt x="372" y="120"/>
                  </a:cubicBezTo>
                  <a:cubicBezTo>
                    <a:pt x="291" y="124"/>
                    <a:pt x="238" y="130"/>
                    <a:pt x="197" y="147"/>
                  </a:cubicBezTo>
                  <a:cubicBezTo>
                    <a:pt x="127" y="171"/>
                    <a:pt x="65" y="167"/>
                    <a:pt x="48" y="125"/>
                  </a:cubicBezTo>
                  <a:cubicBezTo>
                    <a:pt x="59" y="166"/>
                    <a:pt x="51" y="198"/>
                    <a:pt x="121" y="223"/>
                  </a:cubicBezTo>
                  <a:cubicBezTo>
                    <a:pt x="118" y="253"/>
                    <a:pt x="105" y="288"/>
                    <a:pt x="84" y="319"/>
                  </a:cubicBezTo>
                  <a:cubicBezTo>
                    <a:pt x="64" y="351"/>
                    <a:pt x="36" y="378"/>
                    <a:pt x="0" y="392"/>
                  </a:cubicBezTo>
                  <a:cubicBezTo>
                    <a:pt x="31" y="387"/>
                    <a:pt x="52" y="382"/>
                    <a:pt x="69" y="380"/>
                  </a:cubicBezTo>
                  <a:cubicBezTo>
                    <a:pt x="86" y="378"/>
                    <a:pt x="100" y="378"/>
                    <a:pt x="111" y="379"/>
                  </a:cubicBezTo>
                  <a:cubicBezTo>
                    <a:pt x="135" y="379"/>
                    <a:pt x="150" y="380"/>
                    <a:pt x="171" y="362"/>
                  </a:cubicBezTo>
                  <a:cubicBezTo>
                    <a:pt x="215" y="327"/>
                    <a:pt x="239" y="333"/>
                    <a:pt x="264" y="355"/>
                  </a:cubicBezTo>
                  <a:close/>
                </a:path>
              </a:pathLst>
            </a:custGeom>
            <a:solidFill>
              <a:srgbClr val="04274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645" name="Freeform 30"/>
            <p:cNvSpPr/>
            <p:nvPr/>
          </p:nvSpPr>
          <p:spPr bwMode="auto">
            <a:xfrm>
              <a:off x="2802681" y="1498708"/>
              <a:ext cx="170639" cy="148532"/>
            </a:xfrm>
            <a:custGeom>
              <a:avLst/>
              <a:gdLst>
                <a:gd name="T0" fmla="*/ 144 w 510"/>
                <a:gd name="T1" fmla="*/ 426 h 443"/>
                <a:gd name="T2" fmla="*/ 256 w 510"/>
                <a:gd name="T3" fmla="*/ 387 h 443"/>
                <a:gd name="T4" fmla="*/ 231 w 510"/>
                <a:gd name="T5" fmla="*/ 324 h 443"/>
                <a:gd name="T6" fmla="*/ 309 w 510"/>
                <a:gd name="T7" fmla="*/ 360 h 443"/>
                <a:gd name="T8" fmla="*/ 429 w 510"/>
                <a:gd name="T9" fmla="*/ 443 h 443"/>
                <a:gd name="T10" fmla="*/ 510 w 510"/>
                <a:gd name="T11" fmla="*/ 299 h 443"/>
                <a:gd name="T12" fmla="*/ 391 w 510"/>
                <a:gd name="T13" fmla="*/ 136 h 443"/>
                <a:gd name="T14" fmla="*/ 296 w 510"/>
                <a:gd name="T15" fmla="*/ 186 h 443"/>
                <a:gd name="T16" fmla="*/ 212 w 510"/>
                <a:gd name="T17" fmla="*/ 112 h 443"/>
                <a:gd name="T18" fmla="*/ 131 w 510"/>
                <a:gd name="T19" fmla="*/ 0 h 443"/>
                <a:gd name="T20" fmla="*/ 64 w 510"/>
                <a:gd name="T21" fmla="*/ 216 h 443"/>
                <a:gd name="T22" fmla="*/ 44 w 510"/>
                <a:gd name="T23" fmla="*/ 405 h 443"/>
                <a:gd name="T24" fmla="*/ 144 w 510"/>
                <a:gd name="T25" fmla="*/ 426 h 4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10" h="443">
                  <a:moveTo>
                    <a:pt x="144" y="426"/>
                  </a:moveTo>
                  <a:cubicBezTo>
                    <a:pt x="185" y="416"/>
                    <a:pt x="226" y="395"/>
                    <a:pt x="256" y="387"/>
                  </a:cubicBezTo>
                  <a:cubicBezTo>
                    <a:pt x="227" y="360"/>
                    <a:pt x="222" y="346"/>
                    <a:pt x="231" y="324"/>
                  </a:cubicBezTo>
                  <a:cubicBezTo>
                    <a:pt x="243" y="353"/>
                    <a:pt x="258" y="384"/>
                    <a:pt x="309" y="360"/>
                  </a:cubicBezTo>
                  <a:cubicBezTo>
                    <a:pt x="360" y="336"/>
                    <a:pt x="401" y="355"/>
                    <a:pt x="429" y="443"/>
                  </a:cubicBezTo>
                  <a:cubicBezTo>
                    <a:pt x="429" y="397"/>
                    <a:pt x="457" y="339"/>
                    <a:pt x="510" y="299"/>
                  </a:cubicBezTo>
                  <a:cubicBezTo>
                    <a:pt x="497" y="167"/>
                    <a:pt x="418" y="230"/>
                    <a:pt x="391" y="136"/>
                  </a:cubicBezTo>
                  <a:cubicBezTo>
                    <a:pt x="364" y="193"/>
                    <a:pt x="307" y="209"/>
                    <a:pt x="296" y="186"/>
                  </a:cubicBezTo>
                  <a:cubicBezTo>
                    <a:pt x="275" y="140"/>
                    <a:pt x="243" y="129"/>
                    <a:pt x="212" y="112"/>
                  </a:cubicBezTo>
                  <a:cubicBezTo>
                    <a:pt x="181" y="95"/>
                    <a:pt x="154" y="75"/>
                    <a:pt x="131" y="0"/>
                  </a:cubicBezTo>
                  <a:cubicBezTo>
                    <a:pt x="148" y="84"/>
                    <a:pt x="100" y="151"/>
                    <a:pt x="64" y="216"/>
                  </a:cubicBezTo>
                  <a:cubicBezTo>
                    <a:pt x="27" y="280"/>
                    <a:pt x="0" y="342"/>
                    <a:pt x="44" y="405"/>
                  </a:cubicBezTo>
                  <a:cubicBezTo>
                    <a:pt x="68" y="440"/>
                    <a:pt x="105" y="438"/>
                    <a:pt x="144" y="426"/>
                  </a:cubicBezTo>
                  <a:close/>
                </a:path>
              </a:pathLst>
            </a:custGeom>
            <a:solidFill>
              <a:srgbClr val="04274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646" name="Freeform 31"/>
            <p:cNvSpPr/>
            <p:nvPr/>
          </p:nvSpPr>
          <p:spPr bwMode="auto">
            <a:xfrm>
              <a:off x="2544304" y="1776428"/>
              <a:ext cx="138169" cy="142314"/>
            </a:xfrm>
            <a:custGeom>
              <a:avLst/>
              <a:gdLst>
                <a:gd name="T0" fmla="*/ 138 w 413"/>
                <a:gd name="T1" fmla="*/ 155 h 426"/>
                <a:gd name="T2" fmla="*/ 273 w 413"/>
                <a:gd name="T3" fmla="*/ 346 h 426"/>
                <a:gd name="T4" fmla="*/ 211 w 413"/>
                <a:gd name="T5" fmla="*/ 235 h 426"/>
                <a:gd name="T6" fmla="*/ 306 w 413"/>
                <a:gd name="T7" fmla="*/ 354 h 426"/>
                <a:gd name="T8" fmla="*/ 366 w 413"/>
                <a:gd name="T9" fmla="*/ 395 h 426"/>
                <a:gd name="T10" fmla="*/ 413 w 413"/>
                <a:gd name="T11" fmla="*/ 426 h 426"/>
                <a:gd name="T12" fmla="*/ 315 w 413"/>
                <a:gd name="T13" fmla="*/ 323 h 426"/>
                <a:gd name="T14" fmla="*/ 284 w 413"/>
                <a:gd name="T15" fmla="*/ 255 h 426"/>
                <a:gd name="T16" fmla="*/ 212 w 413"/>
                <a:gd name="T17" fmla="*/ 163 h 426"/>
                <a:gd name="T18" fmla="*/ 248 w 413"/>
                <a:gd name="T19" fmla="*/ 31 h 426"/>
                <a:gd name="T20" fmla="*/ 0 w 413"/>
                <a:gd name="T21" fmla="*/ 190 h 426"/>
                <a:gd name="T22" fmla="*/ 138 w 413"/>
                <a:gd name="T23" fmla="*/ 155 h 4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13" h="426">
                  <a:moveTo>
                    <a:pt x="138" y="155"/>
                  </a:moveTo>
                  <a:cubicBezTo>
                    <a:pt x="153" y="251"/>
                    <a:pt x="213" y="312"/>
                    <a:pt x="273" y="346"/>
                  </a:cubicBezTo>
                  <a:cubicBezTo>
                    <a:pt x="237" y="317"/>
                    <a:pt x="215" y="268"/>
                    <a:pt x="211" y="235"/>
                  </a:cubicBezTo>
                  <a:cubicBezTo>
                    <a:pt x="232" y="287"/>
                    <a:pt x="267" y="324"/>
                    <a:pt x="306" y="354"/>
                  </a:cubicBezTo>
                  <a:cubicBezTo>
                    <a:pt x="326" y="369"/>
                    <a:pt x="346" y="382"/>
                    <a:pt x="366" y="395"/>
                  </a:cubicBezTo>
                  <a:cubicBezTo>
                    <a:pt x="385" y="407"/>
                    <a:pt x="399" y="416"/>
                    <a:pt x="413" y="426"/>
                  </a:cubicBezTo>
                  <a:cubicBezTo>
                    <a:pt x="380" y="384"/>
                    <a:pt x="354" y="367"/>
                    <a:pt x="315" y="323"/>
                  </a:cubicBezTo>
                  <a:cubicBezTo>
                    <a:pt x="295" y="301"/>
                    <a:pt x="293" y="281"/>
                    <a:pt x="284" y="255"/>
                  </a:cubicBezTo>
                  <a:cubicBezTo>
                    <a:pt x="274" y="230"/>
                    <a:pt x="256" y="200"/>
                    <a:pt x="212" y="163"/>
                  </a:cubicBezTo>
                  <a:cubicBezTo>
                    <a:pt x="170" y="129"/>
                    <a:pt x="191" y="67"/>
                    <a:pt x="248" y="31"/>
                  </a:cubicBezTo>
                  <a:cubicBezTo>
                    <a:pt x="131" y="0"/>
                    <a:pt x="44" y="99"/>
                    <a:pt x="0" y="190"/>
                  </a:cubicBezTo>
                  <a:cubicBezTo>
                    <a:pt x="73" y="69"/>
                    <a:pt x="130" y="108"/>
                    <a:pt x="138" y="155"/>
                  </a:cubicBezTo>
                  <a:close/>
                </a:path>
              </a:pathLst>
            </a:custGeom>
            <a:solidFill>
              <a:srgbClr val="04274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647" name="Freeform 32"/>
            <p:cNvSpPr/>
            <p:nvPr/>
          </p:nvSpPr>
          <p:spPr bwMode="auto">
            <a:xfrm>
              <a:off x="2620298" y="1795081"/>
              <a:ext cx="203109" cy="140933"/>
            </a:xfrm>
            <a:custGeom>
              <a:avLst/>
              <a:gdLst>
                <a:gd name="T0" fmla="*/ 155 w 608"/>
                <a:gd name="T1" fmla="*/ 259 h 420"/>
                <a:gd name="T2" fmla="*/ 210 w 608"/>
                <a:gd name="T3" fmla="*/ 360 h 420"/>
                <a:gd name="T4" fmla="*/ 322 w 608"/>
                <a:gd name="T5" fmla="*/ 395 h 420"/>
                <a:gd name="T6" fmla="*/ 324 w 608"/>
                <a:gd name="T7" fmla="*/ 303 h 420"/>
                <a:gd name="T8" fmla="*/ 608 w 608"/>
                <a:gd name="T9" fmla="*/ 110 h 420"/>
                <a:gd name="T10" fmla="*/ 415 w 608"/>
                <a:gd name="T11" fmla="*/ 183 h 420"/>
                <a:gd name="T12" fmla="*/ 253 w 608"/>
                <a:gd name="T13" fmla="*/ 171 h 420"/>
                <a:gd name="T14" fmla="*/ 45 w 608"/>
                <a:gd name="T15" fmla="*/ 0 h 420"/>
                <a:gd name="T16" fmla="*/ 78 w 608"/>
                <a:gd name="T17" fmla="*/ 174 h 420"/>
                <a:gd name="T18" fmla="*/ 155 w 608"/>
                <a:gd name="T19" fmla="*/ 259 h 4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08" h="420">
                  <a:moveTo>
                    <a:pt x="155" y="259"/>
                  </a:moveTo>
                  <a:cubicBezTo>
                    <a:pt x="189" y="280"/>
                    <a:pt x="194" y="324"/>
                    <a:pt x="210" y="360"/>
                  </a:cubicBezTo>
                  <a:cubicBezTo>
                    <a:pt x="226" y="395"/>
                    <a:pt x="253" y="420"/>
                    <a:pt x="322" y="395"/>
                  </a:cubicBezTo>
                  <a:cubicBezTo>
                    <a:pt x="263" y="414"/>
                    <a:pt x="234" y="322"/>
                    <a:pt x="324" y="303"/>
                  </a:cubicBezTo>
                  <a:cubicBezTo>
                    <a:pt x="443" y="277"/>
                    <a:pt x="553" y="130"/>
                    <a:pt x="608" y="110"/>
                  </a:cubicBezTo>
                  <a:cubicBezTo>
                    <a:pt x="550" y="121"/>
                    <a:pt x="472" y="167"/>
                    <a:pt x="415" y="183"/>
                  </a:cubicBezTo>
                  <a:cubicBezTo>
                    <a:pt x="329" y="208"/>
                    <a:pt x="324" y="176"/>
                    <a:pt x="253" y="171"/>
                  </a:cubicBezTo>
                  <a:cubicBezTo>
                    <a:pt x="146" y="159"/>
                    <a:pt x="41" y="114"/>
                    <a:pt x="45" y="0"/>
                  </a:cubicBezTo>
                  <a:cubicBezTo>
                    <a:pt x="0" y="60"/>
                    <a:pt x="36" y="120"/>
                    <a:pt x="78" y="174"/>
                  </a:cubicBezTo>
                  <a:cubicBezTo>
                    <a:pt x="99" y="201"/>
                    <a:pt x="114" y="233"/>
                    <a:pt x="155" y="259"/>
                  </a:cubicBezTo>
                  <a:close/>
                </a:path>
              </a:pathLst>
            </a:custGeom>
            <a:solidFill>
              <a:srgbClr val="04274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648" name="Freeform 33"/>
            <p:cNvSpPr/>
            <p:nvPr/>
          </p:nvSpPr>
          <p:spPr bwMode="auto">
            <a:xfrm>
              <a:off x="2851040" y="1712179"/>
              <a:ext cx="120898" cy="167185"/>
            </a:xfrm>
            <a:custGeom>
              <a:avLst/>
              <a:gdLst>
                <a:gd name="T0" fmla="*/ 362 w 362"/>
                <a:gd name="T1" fmla="*/ 501 h 501"/>
                <a:gd name="T2" fmla="*/ 169 w 362"/>
                <a:gd name="T3" fmla="*/ 120 h 501"/>
                <a:gd name="T4" fmla="*/ 120 w 362"/>
                <a:gd name="T5" fmla="*/ 0 h 501"/>
                <a:gd name="T6" fmla="*/ 362 w 362"/>
                <a:gd name="T7" fmla="*/ 501 h 5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2" h="501">
                  <a:moveTo>
                    <a:pt x="362" y="501"/>
                  </a:moveTo>
                  <a:cubicBezTo>
                    <a:pt x="183" y="283"/>
                    <a:pt x="170" y="189"/>
                    <a:pt x="169" y="120"/>
                  </a:cubicBezTo>
                  <a:cubicBezTo>
                    <a:pt x="167" y="33"/>
                    <a:pt x="107" y="65"/>
                    <a:pt x="120" y="0"/>
                  </a:cubicBezTo>
                  <a:cubicBezTo>
                    <a:pt x="0" y="115"/>
                    <a:pt x="128" y="286"/>
                    <a:pt x="362" y="501"/>
                  </a:cubicBezTo>
                  <a:close/>
                </a:path>
              </a:pathLst>
            </a:custGeom>
            <a:solidFill>
              <a:srgbClr val="04274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649" name="Freeform 34"/>
            <p:cNvSpPr/>
            <p:nvPr/>
          </p:nvSpPr>
          <p:spPr bwMode="auto">
            <a:xfrm>
              <a:off x="2833769" y="1688000"/>
              <a:ext cx="46287" cy="185838"/>
            </a:xfrm>
            <a:custGeom>
              <a:avLst/>
              <a:gdLst>
                <a:gd name="T0" fmla="*/ 37 w 138"/>
                <a:gd name="T1" fmla="*/ 304 h 556"/>
                <a:gd name="T2" fmla="*/ 46 w 138"/>
                <a:gd name="T3" fmla="*/ 556 h 556"/>
                <a:gd name="T4" fmla="*/ 85 w 138"/>
                <a:gd name="T5" fmla="*/ 289 h 556"/>
                <a:gd name="T6" fmla="*/ 64 w 138"/>
                <a:gd name="T7" fmla="*/ 197 h 556"/>
                <a:gd name="T8" fmla="*/ 8 w 138"/>
                <a:gd name="T9" fmla="*/ 0 h 556"/>
                <a:gd name="T10" fmla="*/ 40 w 138"/>
                <a:gd name="T11" fmla="*/ 126 h 556"/>
                <a:gd name="T12" fmla="*/ 20 w 138"/>
                <a:gd name="T13" fmla="*/ 57 h 556"/>
                <a:gd name="T14" fmla="*/ 14 w 138"/>
                <a:gd name="T15" fmla="*/ 171 h 556"/>
                <a:gd name="T16" fmla="*/ 37 w 138"/>
                <a:gd name="T17" fmla="*/ 304 h 5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8" h="556">
                  <a:moveTo>
                    <a:pt x="37" y="304"/>
                  </a:moveTo>
                  <a:cubicBezTo>
                    <a:pt x="65" y="342"/>
                    <a:pt x="124" y="463"/>
                    <a:pt x="46" y="556"/>
                  </a:cubicBezTo>
                  <a:cubicBezTo>
                    <a:pt x="138" y="480"/>
                    <a:pt x="108" y="340"/>
                    <a:pt x="85" y="289"/>
                  </a:cubicBezTo>
                  <a:cubicBezTo>
                    <a:pt x="72" y="259"/>
                    <a:pt x="48" y="237"/>
                    <a:pt x="64" y="197"/>
                  </a:cubicBezTo>
                  <a:cubicBezTo>
                    <a:pt x="106" y="94"/>
                    <a:pt x="83" y="16"/>
                    <a:pt x="8" y="0"/>
                  </a:cubicBezTo>
                  <a:cubicBezTo>
                    <a:pt x="30" y="22"/>
                    <a:pt x="45" y="79"/>
                    <a:pt x="40" y="126"/>
                  </a:cubicBezTo>
                  <a:cubicBezTo>
                    <a:pt x="27" y="97"/>
                    <a:pt x="21" y="78"/>
                    <a:pt x="20" y="57"/>
                  </a:cubicBezTo>
                  <a:cubicBezTo>
                    <a:pt x="7" y="99"/>
                    <a:pt x="23" y="132"/>
                    <a:pt x="14" y="171"/>
                  </a:cubicBezTo>
                  <a:cubicBezTo>
                    <a:pt x="0" y="228"/>
                    <a:pt x="7" y="263"/>
                    <a:pt x="37" y="304"/>
                  </a:cubicBezTo>
                  <a:close/>
                </a:path>
              </a:pathLst>
            </a:custGeom>
            <a:solidFill>
              <a:srgbClr val="04274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650" name="Freeform 35"/>
            <p:cNvSpPr/>
            <p:nvPr/>
          </p:nvSpPr>
          <p:spPr bwMode="auto">
            <a:xfrm>
              <a:off x="2855876" y="1641713"/>
              <a:ext cx="124352" cy="186529"/>
            </a:xfrm>
            <a:custGeom>
              <a:avLst/>
              <a:gdLst>
                <a:gd name="T0" fmla="*/ 372 w 372"/>
                <a:gd name="T1" fmla="*/ 136 h 558"/>
                <a:gd name="T2" fmla="*/ 293 w 372"/>
                <a:gd name="T3" fmla="*/ 100 h 558"/>
                <a:gd name="T4" fmla="*/ 226 w 372"/>
                <a:gd name="T5" fmla="*/ 57 h 558"/>
                <a:gd name="T6" fmla="*/ 0 w 372"/>
                <a:gd name="T7" fmla="*/ 17 h 558"/>
                <a:gd name="T8" fmla="*/ 43 w 372"/>
                <a:gd name="T9" fmla="*/ 91 h 558"/>
                <a:gd name="T10" fmla="*/ 1 w 372"/>
                <a:gd name="T11" fmla="*/ 108 h 558"/>
                <a:gd name="T12" fmla="*/ 189 w 372"/>
                <a:gd name="T13" fmla="*/ 177 h 558"/>
                <a:gd name="T14" fmla="*/ 347 w 372"/>
                <a:gd name="T15" fmla="*/ 558 h 558"/>
                <a:gd name="T16" fmla="*/ 309 w 372"/>
                <a:gd name="T17" fmla="*/ 195 h 558"/>
                <a:gd name="T18" fmla="*/ 372 w 372"/>
                <a:gd name="T19" fmla="*/ 136 h 5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72" h="558">
                  <a:moveTo>
                    <a:pt x="372" y="136"/>
                  </a:moveTo>
                  <a:cubicBezTo>
                    <a:pt x="322" y="140"/>
                    <a:pt x="319" y="105"/>
                    <a:pt x="293" y="100"/>
                  </a:cubicBezTo>
                  <a:cubicBezTo>
                    <a:pt x="266" y="94"/>
                    <a:pt x="250" y="77"/>
                    <a:pt x="226" y="57"/>
                  </a:cubicBezTo>
                  <a:cubicBezTo>
                    <a:pt x="151" y="0"/>
                    <a:pt x="51" y="59"/>
                    <a:pt x="0" y="17"/>
                  </a:cubicBezTo>
                  <a:cubicBezTo>
                    <a:pt x="9" y="68"/>
                    <a:pt x="26" y="81"/>
                    <a:pt x="43" y="91"/>
                  </a:cubicBezTo>
                  <a:cubicBezTo>
                    <a:pt x="19" y="93"/>
                    <a:pt x="10" y="98"/>
                    <a:pt x="1" y="108"/>
                  </a:cubicBezTo>
                  <a:cubicBezTo>
                    <a:pt x="36" y="106"/>
                    <a:pt x="146" y="149"/>
                    <a:pt x="189" y="177"/>
                  </a:cubicBezTo>
                  <a:cubicBezTo>
                    <a:pt x="300" y="248"/>
                    <a:pt x="206" y="444"/>
                    <a:pt x="347" y="558"/>
                  </a:cubicBezTo>
                  <a:cubicBezTo>
                    <a:pt x="264" y="467"/>
                    <a:pt x="291" y="223"/>
                    <a:pt x="309" y="195"/>
                  </a:cubicBezTo>
                  <a:cubicBezTo>
                    <a:pt x="326" y="167"/>
                    <a:pt x="349" y="148"/>
                    <a:pt x="372" y="136"/>
                  </a:cubicBezTo>
                  <a:close/>
                </a:path>
              </a:pathLst>
            </a:custGeom>
            <a:solidFill>
              <a:srgbClr val="04274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651" name="Freeform 36"/>
            <p:cNvSpPr/>
            <p:nvPr/>
          </p:nvSpPr>
          <p:spPr bwMode="auto">
            <a:xfrm>
              <a:off x="2598881" y="1628587"/>
              <a:ext cx="188601" cy="62176"/>
            </a:xfrm>
            <a:custGeom>
              <a:avLst/>
              <a:gdLst>
                <a:gd name="T0" fmla="*/ 179 w 563"/>
                <a:gd name="T1" fmla="*/ 119 h 186"/>
                <a:gd name="T2" fmla="*/ 563 w 563"/>
                <a:gd name="T3" fmla="*/ 186 h 186"/>
                <a:gd name="T4" fmla="*/ 431 w 563"/>
                <a:gd name="T5" fmla="*/ 37 h 186"/>
                <a:gd name="T6" fmla="*/ 189 w 563"/>
                <a:gd name="T7" fmla="*/ 65 h 186"/>
                <a:gd name="T8" fmla="*/ 0 w 563"/>
                <a:gd name="T9" fmla="*/ 85 h 186"/>
                <a:gd name="T10" fmla="*/ 179 w 563"/>
                <a:gd name="T11" fmla="*/ 119 h 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63" h="186">
                  <a:moveTo>
                    <a:pt x="179" y="119"/>
                  </a:moveTo>
                  <a:cubicBezTo>
                    <a:pt x="276" y="85"/>
                    <a:pt x="455" y="52"/>
                    <a:pt x="563" y="186"/>
                  </a:cubicBezTo>
                  <a:cubicBezTo>
                    <a:pt x="531" y="150"/>
                    <a:pt x="535" y="79"/>
                    <a:pt x="431" y="37"/>
                  </a:cubicBezTo>
                  <a:cubicBezTo>
                    <a:pt x="338" y="0"/>
                    <a:pt x="257" y="33"/>
                    <a:pt x="189" y="65"/>
                  </a:cubicBezTo>
                  <a:cubicBezTo>
                    <a:pt x="120" y="97"/>
                    <a:pt x="65" y="126"/>
                    <a:pt x="0" y="85"/>
                  </a:cubicBezTo>
                  <a:cubicBezTo>
                    <a:pt x="50" y="125"/>
                    <a:pt x="105" y="142"/>
                    <a:pt x="179" y="119"/>
                  </a:cubicBezTo>
                  <a:close/>
                </a:path>
              </a:pathLst>
            </a:custGeom>
            <a:solidFill>
              <a:srgbClr val="04274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652" name="Freeform 37"/>
            <p:cNvSpPr/>
            <p:nvPr/>
          </p:nvSpPr>
          <p:spPr bwMode="auto">
            <a:xfrm>
              <a:off x="2625133" y="1676946"/>
              <a:ext cx="67703" cy="141624"/>
            </a:xfrm>
            <a:custGeom>
              <a:avLst/>
              <a:gdLst>
                <a:gd name="T0" fmla="*/ 0 w 203"/>
                <a:gd name="T1" fmla="*/ 0 h 423"/>
                <a:gd name="T2" fmla="*/ 61 w 203"/>
                <a:gd name="T3" fmla="*/ 207 h 423"/>
                <a:gd name="T4" fmla="*/ 203 w 203"/>
                <a:gd name="T5" fmla="*/ 423 h 423"/>
                <a:gd name="T6" fmla="*/ 124 w 203"/>
                <a:gd name="T7" fmla="*/ 181 h 423"/>
                <a:gd name="T8" fmla="*/ 0 w 203"/>
                <a:gd name="T9" fmla="*/ 0 h 4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3" h="423">
                  <a:moveTo>
                    <a:pt x="0" y="0"/>
                  </a:moveTo>
                  <a:cubicBezTo>
                    <a:pt x="79" y="29"/>
                    <a:pt x="57" y="114"/>
                    <a:pt x="61" y="207"/>
                  </a:cubicBezTo>
                  <a:cubicBezTo>
                    <a:pt x="66" y="333"/>
                    <a:pt x="100" y="404"/>
                    <a:pt x="203" y="423"/>
                  </a:cubicBezTo>
                  <a:cubicBezTo>
                    <a:pt x="112" y="371"/>
                    <a:pt x="129" y="299"/>
                    <a:pt x="124" y="181"/>
                  </a:cubicBezTo>
                  <a:cubicBezTo>
                    <a:pt x="120" y="64"/>
                    <a:pt x="68" y="16"/>
                    <a:pt x="0" y="0"/>
                  </a:cubicBezTo>
                  <a:close/>
                </a:path>
              </a:pathLst>
            </a:custGeom>
            <a:solidFill>
              <a:srgbClr val="04274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653" name="Freeform 38"/>
            <p:cNvSpPr/>
            <p:nvPr/>
          </p:nvSpPr>
          <p:spPr bwMode="auto">
            <a:xfrm>
              <a:off x="2655531" y="1574701"/>
              <a:ext cx="149223" cy="62176"/>
            </a:xfrm>
            <a:custGeom>
              <a:avLst/>
              <a:gdLst>
                <a:gd name="T0" fmla="*/ 187 w 446"/>
                <a:gd name="T1" fmla="*/ 111 h 187"/>
                <a:gd name="T2" fmla="*/ 446 w 446"/>
                <a:gd name="T3" fmla="*/ 187 h 187"/>
                <a:gd name="T4" fmla="*/ 438 w 446"/>
                <a:gd name="T5" fmla="*/ 53 h 187"/>
                <a:gd name="T6" fmla="*/ 184 w 446"/>
                <a:gd name="T7" fmla="*/ 71 h 187"/>
                <a:gd name="T8" fmla="*/ 0 w 446"/>
                <a:gd name="T9" fmla="*/ 135 h 187"/>
                <a:gd name="T10" fmla="*/ 187 w 446"/>
                <a:gd name="T11" fmla="*/ 111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46" h="187">
                  <a:moveTo>
                    <a:pt x="187" y="111"/>
                  </a:moveTo>
                  <a:cubicBezTo>
                    <a:pt x="256" y="86"/>
                    <a:pt x="347" y="83"/>
                    <a:pt x="446" y="187"/>
                  </a:cubicBezTo>
                  <a:cubicBezTo>
                    <a:pt x="416" y="135"/>
                    <a:pt x="422" y="94"/>
                    <a:pt x="438" y="53"/>
                  </a:cubicBezTo>
                  <a:cubicBezTo>
                    <a:pt x="322" y="0"/>
                    <a:pt x="243" y="31"/>
                    <a:pt x="184" y="71"/>
                  </a:cubicBezTo>
                  <a:cubicBezTo>
                    <a:pt x="124" y="111"/>
                    <a:pt x="78" y="157"/>
                    <a:pt x="0" y="135"/>
                  </a:cubicBezTo>
                  <a:cubicBezTo>
                    <a:pt x="65" y="177"/>
                    <a:pt x="116" y="136"/>
                    <a:pt x="187" y="111"/>
                  </a:cubicBezTo>
                  <a:close/>
                </a:path>
              </a:pathLst>
            </a:custGeom>
            <a:solidFill>
              <a:srgbClr val="04274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654" name="Freeform 39"/>
            <p:cNvSpPr/>
            <p:nvPr/>
          </p:nvSpPr>
          <p:spPr bwMode="auto">
            <a:xfrm>
              <a:off x="2702508" y="1613389"/>
              <a:ext cx="133334" cy="110535"/>
            </a:xfrm>
            <a:custGeom>
              <a:avLst/>
              <a:gdLst>
                <a:gd name="T0" fmla="*/ 245 w 398"/>
                <a:gd name="T1" fmla="*/ 66 h 331"/>
                <a:gd name="T2" fmla="*/ 0 w 398"/>
                <a:gd name="T3" fmla="*/ 36 h 331"/>
                <a:gd name="T4" fmla="*/ 204 w 398"/>
                <a:gd name="T5" fmla="*/ 95 h 331"/>
                <a:gd name="T6" fmla="*/ 350 w 398"/>
                <a:gd name="T7" fmla="*/ 168 h 331"/>
                <a:gd name="T8" fmla="*/ 344 w 398"/>
                <a:gd name="T9" fmla="*/ 264 h 331"/>
                <a:gd name="T10" fmla="*/ 322 w 398"/>
                <a:gd name="T11" fmla="*/ 198 h 331"/>
                <a:gd name="T12" fmla="*/ 383 w 398"/>
                <a:gd name="T13" fmla="*/ 331 h 331"/>
                <a:gd name="T14" fmla="*/ 398 w 398"/>
                <a:gd name="T15" fmla="*/ 138 h 331"/>
                <a:gd name="T16" fmla="*/ 245 w 398"/>
                <a:gd name="T17" fmla="*/ 66 h 3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98" h="331">
                  <a:moveTo>
                    <a:pt x="245" y="66"/>
                  </a:moveTo>
                  <a:cubicBezTo>
                    <a:pt x="206" y="31"/>
                    <a:pt x="151" y="0"/>
                    <a:pt x="0" y="36"/>
                  </a:cubicBezTo>
                  <a:cubicBezTo>
                    <a:pt x="128" y="27"/>
                    <a:pt x="171" y="61"/>
                    <a:pt x="204" y="95"/>
                  </a:cubicBezTo>
                  <a:cubicBezTo>
                    <a:pt x="237" y="129"/>
                    <a:pt x="263" y="168"/>
                    <a:pt x="350" y="168"/>
                  </a:cubicBezTo>
                  <a:cubicBezTo>
                    <a:pt x="343" y="188"/>
                    <a:pt x="325" y="228"/>
                    <a:pt x="344" y="264"/>
                  </a:cubicBezTo>
                  <a:cubicBezTo>
                    <a:pt x="328" y="245"/>
                    <a:pt x="320" y="228"/>
                    <a:pt x="322" y="198"/>
                  </a:cubicBezTo>
                  <a:cubicBezTo>
                    <a:pt x="303" y="247"/>
                    <a:pt x="298" y="285"/>
                    <a:pt x="383" y="331"/>
                  </a:cubicBezTo>
                  <a:cubicBezTo>
                    <a:pt x="361" y="288"/>
                    <a:pt x="353" y="186"/>
                    <a:pt x="398" y="138"/>
                  </a:cubicBezTo>
                  <a:cubicBezTo>
                    <a:pt x="311" y="146"/>
                    <a:pt x="284" y="101"/>
                    <a:pt x="245" y="66"/>
                  </a:cubicBezTo>
                  <a:close/>
                </a:path>
              </a:pathLst>
            </a:custGeom>
            <a:solidFill>
              <a:srgbClr val="04274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655" name="Freeform 40"/>
            <p:cNvSpPr/>
            <p:nvPr/>
          </p:nvSpPr>
          <p:spPr bwMode="auto">
            <a:xfrm>
              <a:off x="2803372" y="1722542"/>
              <a:ext cx="51123" cy="111227"/>
            </a:xfrm>
            <a:custGeom>
              <a:avLst/>
              <a:gdLst>
                <a:gd name="T0" fmla="*/ 41 w 153"/>
                <a:gd name="T1" fmla="*/ 279 h 332"/>
                <a:gd name="T2" fmla="*/ 129 w 153"/>
                <a:gd name="T3" fmla="*/ 332 h 332"/>
                <a:gd name="T4" fmla="*/ 24 w 153"/>
                <a:gd name="T5" fmla="*/ 0 h 332"/>
                <a:gd name="T6" fmla="*/ 41 w 153"/>
                <a:gd name="T7" fmla="*/ 279 h 3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3" h="332">
                  <a:moveTo>
                    <a:pt x="41" y="279"/>
                  </a:moveTo>
                  <a:cubicBezTo>
                    <a:pt x="78" y="280"/>
                    <a:pt x="105" y="185"/>
                    <a:pt x="129" y="332"/>
                  </a:cubicBezTo>
                  <a:cubicBezTo>
                    <a:pt x="153" y="173"/>
                    <a:pt x="32" y="206"/>
                    <a:pt x="24" y="0"/>
                  </a:cubicBezTo>
                  <a:cubicBezTo>
                    <a:pt x="0" y="170"/>
                    <a:pt x="79" y="190"/>
                    <a:pt x="41" y="279"/>
                  </a:cubicBezTo>
                  <a:close/>
                </a:path>
              </a:pathLst>
            </a:custGeom>
            <a:solidFill>
              <a:srgbClr val="04274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656" name="Freeform 41"/>
            <p:cNvSpPr/>
            <p:nvPr/>
          </p:nvSpPr>
          <p:spPr bwMode="auto">
            <a:xfrm>
              <a:off x="2717707" y="1654148"/>
              <a:ext cx="106390" cy="174784"/>
            </a:xfrm>
            <a:custGeom>
              <a:avLst/>
              <a:gdLst>
                <a:gd name="T0" fmla="*/ 0 w 319"/>
                <a:gd name="T1" fmla="*/ 102 h 522"/>
                <a:gd name="T2" fmla="*/ 167 w 319"/>
                <a:gd name="T3" fmla="*/ 245 h 522"/>
                <a:gd name="T4" fmla="*/ 225 w 319"/>
                <a:gd name="T5" fmla="*/ 522 h 522"/>
                <a:gd name="T6" fmla="*/ 235 w 319"/>
                <a:gd name="T7" fmla="*/ 234 h 522"/>
                <a:gd name="T8" fmla="*/ 240 w 319"/>
                <a:gd name="T9" fmla="*/ 142 h 522"/>
                <a:gd name="T10" fmla="*/ 0 w 319"/>
                <a:gd name="T11" fmla="*/ 102 h 5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19" h="522">
                  <a:moveTo>
                    <a:pt x="0" y="102"/>
                  </a:moveTo>
                  <a:cubicBezTo>
                    <a:pt x="139" y="120"/>
                    <a:pt x="135" y="224"/>
                    <a:pt x="167" y="245"/>
                  </a:cubicBezTo>
                  <a:cubicBezTo>
                    <a:pt x="198" y="265"/>
                    <a:pt x="295" y="397"/>
                    <a:pt x="225" y="522"/>
                  </a:cubicBezTo>
                  <a:cubicBezTo>
                    <a:pt x="319" y="434"/>
                    <a:pt x="247" y="254"/>
                    <a:pt x="235" y="234"/>
                  </a:cubicBezTo>
                  <a:cubicBezTo>
                    <a:pt x="221" y="214"/>
                    <a:pt x="221" y="182"/>
                    <a:pt x="240" y="142"/>
                  </a:cubicBezTo>
                  <a:cubicBezTo>
                    <a:pt x="153" y="194"/>
                    <a:pt x="94" y="0"/>
                    <a:pt x="0" y="102"/>
                  </a:cubicBezTo>
                  <a:close/>
                </a:path>
              </a:pathLst>
            </a:custGeom>
            <a:solidFill>
              <a:srgbClr val="04274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657" name="Freeform 42"/>
            <p:cNvSpPr/>
            <p:nvPr/>
          </p:nvSpPr>
          <p:spPr bwMode="auto">
            <a:xfrm>
              <a:off x="2669348" y="1724615"/>
              <a:ext cx="121589" cy="100864"/>
            </a:xfrm>
            <a:custGeom>
              <a:avLst/>
              <a:gdLst>
                <a:gd name="T0" fmla="*/ 46 w 363"/>
                <a:gd name="T1" fmla="*/ 157 h 301"/>
                <a:gd name="T2" fmla="*/ 198 w 363"/>
                <a:gd name="T3" fmla="*/ 243 h 301"/>
                <a:gd name="T4" fmla="*/ 363 w 363"/>
                <a:gd name="T5" fmla="*/ 296 h 301"/>
                <a:gd name="T6" fmla="*/ 296 w 363"/>
                <a:gd name="T7" fmla="*/ 175 h 301"/>
                <a:gd name="T8" fmla="*/ 267 w 363"/>
                <a:gd name="T9" fmla="*/ 14 h 301"/>
                <a:gd name="T10" fmla="*/ 231 w 363"/>
                <a:gd name="T11" fmla="*/ 132 h 301"/>
                <a:gd name="T12" fmla="*/ 109 w 363"/>
                <a:gd name="T13" fmla="*/ 99 h 301"/>
                <a:gd name="T14" fmla="*/ 22 w 363"/>
                <a:gd name="T15" fmla="*/ 0 h 301"/>
                <a:gd name="T16" fmla="*/ 46 w 363"/>
                <a:gd name="T17" fmla="*/ 157 h 3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63" h="301">
                  <a:moveTo>
                    <a:pt x="46" y="157"/>
                  </a:moveTo>
                  <a:cubicBezTo>
                    <a:pt x="93" y="191"/>
                    <a:pt x="159" y="208"/>
                    <a:pt x="198" y="243"/>
                  </a:cubicBezTo>
                  <a:cubicBezTo>
                    <a:pt x="244" y="285"/>
                    <a:pt x="321" y="301"/>
                    <a:pt x="363" y="296"/>
                  </a:cubicBezTo>
                  <a:cubicBezTo>
                    <a:pt x="322" y="272"/>
                    <a:pt x="288" y="207"/>
                    <a:pt x="296" y="175"/>
                  </a:cubicBezTo>
                  <a:cubicBezTo>
                    <a:pt x="304" y="142"/>
                    <a:pt x="319" y="57"/>
                    <a:pt x="267" y="14"/>
                  </a:cubicBezTo>
                  <a:cubicBezTo>
                    <a:pt x="283" y="69"/>
                    <a:pt x="276" y="133"/>
                    <a:pt x="231" y="132"/>
                  </a:cubicBezTo>
                  <a:cubicBezTo>
                    <a:pt x="186" y="130"/>
                    <a:pt x="132" y="135"/>
                    <a:pt x="109" y="99"/>
                  </a:cubicBezTo>
                  <a:cubicBezTo>
                    <a:pt x="86" y="63"/>
                    <a:pt x="81" y="25"/>
                    <a:pt x="22" y="0"/>
                  </a:cubicBezTo>
                  <a:cubicBezTo>
                    <a:pt x="67" y="61"/>
                    <a:pt x="0" y="124"/>
                    <a:pt x="46" y="157"/>
                  </a:cubicBezTo>
                  <a:close/>
                </a:path>
              </a:pathLst>
            </a:custGeom>
            <a:solidFill>
              <a:srgbClr val="04274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658" name="Freeform 43"/>
            <p:cNvSpPr/>
            <p:nvPr/>
          </p:nvSpPr>
          <p:spPr bwMode="auto">
            <a:xfrm>
              <a:off x="2684546" y="1674183"/>
              <a:ext cx="67703" cy="91883"/>
            </a:xfrm>
            <a:custGeom>
              <a:avLst/>
              <a:gdLst>
                <a:gd name="T0" fmla="*/ 0 w 203"/>
                <a:gd name="T1" fmla="*/ 0 h 274"/>
                <a:gd name="T2" fmla="*/ 137 w 203"/>
                <a:gd name="T3" fmla="*/ 132 h 274"/>
                <a:gd name="T4" fmla="*/ 116 w 203"/>
                <a:gd name="T5" fmla="*/ 217 h 274"/>
                <a:gd name="T6" fmla="*/ 64 w 203"/>
                <a:gd name="T7" fmla="*/ 194 h 274"/>
                <a:gd name="T8" fmla="*/ 163 w 203"/>
                <a:gd name="T9" fmla="*/ 236 h 274"/>
                <a:gd name="T10" fmla="*/ 178 w 203"/>
                <a:gd name="T11" fmla="*/ 126 h 274"/>
                <a:gd name="T12" fmla="*/ 0 w 203"/>
                <a:gd name="T13" fmla="*/ 0 h 2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3" h="274">
                  <a:moveTo>
                    <a:pt x="0" y="0"/>
                  </a:moveTo>
                  <a:cubicBezTo>
                    <a:pt x="7" y="96"/>
                    <a:pt x="93" y="109"/>
                    <a:pt x="137" y="132"/>
                  </a:cubicBezTo>
                  <a:cubicBezTo>
                    <a:pt x="183" y="156"/>
                    <a:pt x="158" y="222"/>
                    <a:pt x="116" y="217"/>
                  </a:cubicBezTo>
                  <a:cubicBezTo>
                    <a:pt x="165" y="151"/>
                    <a:pt x="70" y="130"/>
                    <a:pt x="64" y="194"/>
                  </a:cubicBezTo>
                  <a:cubicBezTo>
                    <a:pt x="60" y="236"/>
                    <a:pt x="103" y="274"/>
                    <a:pt x="163" y="236"/>
                  </a:cubicBezTo>
                  <a:cubicBezTo>
                    <a:pt x="203" y="211"/>
                    <a:pt x="202" y="153"/>
                    <a:pt x="178" y="126"/>
                  </a:cubicBezTo>
                  <a:cubicBezTo>
                    <a:pt x="123" y="62"/>
                    <a:pt x="16" y="92"/>
                    <a:pt x="0" y="0"/>
                  </a:cubicBezTo>
                  <a:close/>
                </a:path>
              </a:pathLst>
            </a:custGeom>
            <a:solidFill>
              <a:srgbClr val="04274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659" name="Freeform 44"/>
            <p:cNvSpPr/>
            <p:nvPr/>
          </p:nvSpPr>
          <p:spPr bwMode="auto">
            <a:xfrm>
              <a:off x="2651386" y="1669347"/>
              <a:ext cx="56649" cy="52504"/>
            </a:xfrm>
            <a:custGeom>
              <a:avLst/>
              <a:gdLst>
                <a:gd name="T0" fmla="*/ 0 w 169"/>
                <a:gd name="T1" fmla="*/ 23 h 156"/>
                <a:gd name="T2" fmla="*/ 169 w 169"/>
                <a:gd name="T3" fmla="*/ 146 h 156"/>
                <a:gd name="T4" fmla="*/ 0 w 169"/>
                <a:gd name="T5" fmla="*/ 23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69" h="156">
                  <a:moveTo>
                    <a:pt x="0" y="23"/>
                  </a:moveTo>
                  <a:cubicBezTo>
                    <a:pt x="98" y="51"/>
                    <a:pt x="39" y="156"/>
                    <a:pt x="169" y="146"/>
                  </a:cubicBezTo>
                  <a:cubicBezTo>
                    <a:pt x="53" y="113"/>
                    <a:pt x="113" y="0"/>
                    <a:pt x="0" y="23"/>
                  </a:cubicBezTo>
                  <a:close/>
                </a:path>
              </a:pathLst>
            </a:custGeom>
            <a:solidFill>
              <a:srgbClr val="04274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660" name="Freeform 45"/>
            <p:cNvSpPr/>
            <p:nvPr/>
          </p:nvSpPr>
          <p:spPr bwMode="auto">
            <a:xfrm>
              <a:off x="3689037" y="2081091"/>
              <a:ext cx="691" cy="4836"/>
            </a:xfrm>
            <a:custGeom>
              <a:avLst/>
              <a:gdLst>
                <a:gd name="T0" fmla="*/ 0 w 3"/>
                <a:gd name="T1" fmla="*/ 0 h 14"/>
                <a:gd name="T2" fmla="*/ 3 w 3"/>
                <a:gd name="T3" fmla="*/ 14 h 14"/>
                <a:gd name="T4" fmla="*/ 0 w 3"/>
                <a:gd name="T5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14">
                  <a:moveTo>
                    <a:pt x="0" y="0"/>
                  </a:moveTo>
                  <a:cubicBezTo>
                    <a:pt x="1" y="5"/>
                    <a:pt x="2" y="9"/>
                    <a:pt x="3" y="14"/>
                  </a:cubicBezTo>
                  <a:cubicBezTo>
                    <a:pt x="3" y="10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04274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661" name="Freeform 46"/>
            <p:cNvSpPr/>
            <p:nvPr/>
          </p:nvSpPr>
          <p:spPr bwMode="auto">
            <a:xfrm>
              <a:off x="3201991" y="1647240"/>
              <a:ext cx="6218" cy="4145"/>
            </a:xfrm>
            <a:custGeom>
              <a:avLst/>
              <a:gdLst>
                <a:gd name="T0" fmla="*/ 18 w 18"/>
                <a:gd name="T1" fmla="*/ 0 h 12"/>
                <a:gd name="T2" fmla="*/ 0 w 18"/>
                <a:gd name="T3" fmla="*/ 12 h 12"/>
                <a:gd name="T4" fmla="*/ 18 w 18"/>
                <a:gd name="T5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8" h="12">
                  <a:moveTo>
                    <a:pt x="18" y="0"/>
                  </a:moveTo>
                  <a:cubicBezTo>
                    <a:pt x="12" y="4"/>
                    <a:pt x="6" y="8"/>
                    <a:pt x="0" y="12"/>
                  </a:cubicBezTo>
                  <a:cubicBezTo>
                    <a:pt x="6" y="8"/>
                    <a:pt x="12" y="4"/>
                    <a:pt x="18" y="0"/>
                  </a:cubicBezTo>
                  <a:close/>
                </a:path>
              </a:pathLst>
            </a:custGeom>
            <a:solidFill>
              <a:srgbClr val="00002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662" name="Freeform 47"/>
            <p:cNvSpPr/>
            <p:nvPr/>
          </p:nvSpPr>
          <p:spPr bwMode="auto">
            <a:xfrm>
              <a:off x="2672802" y="1960884"/>
              <a:ext cx="137479" cy="58722"/>
            </a:xfrm>
            <a:custGeom>
              <a:avLst/>
              <a:gdLst>
                <a:gd name="T0" fmla="*/ 327 w 412"/>
                <a:gd name="T1" fmla="*/ 31 h 177"/>
                <a:gd name="T2" fmla="*/ 178 w 412"/>
                <a:gd name="T3" fmla="*/ 67 h 177"/>
                <a:gd name="T4" fmla="*/ 0 w 412"/>
                <a:gd name="T5" fmla="*/ 177 h 177"/>
                <a:gd name="T6" fmla="*/ 148 w 412"/>
                <a:gd name="T7" fmla="*/ 140 h 177"/>
                <a:gd name="T8" fmla="*/ 412 w 412"/>
                <a:gd name="T9" fmla="*/ 0 h 177"/>
                <a:gd name="T10" fmla="*/ 135 w 412"/>
                <a:gd name="T11" fmla="*/ 114 h 177"/>
                <a:gd name="T12" fmla="*/ 327 w 412"/>
                <a:gd name="T13" fmla="*/ 31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12" h="177">
                  <a:moveTo>
                    <a:pt x="327" y="31"/>
                  </a:moveTo>
                  <a:cubicBezTo>
                    <a:pt x="280" y="46"/>
                    <a:pt x="248" y="27"/>
                    <a:pt x="178" y="67"/>
                  </a:cubicBezTo>
                  <a:cubicBezTo>
                    <a:pt x="109" y="106"/>
                    <a:pt x="71" y="117"/>
                    <a:pt x="0" y="177"/>
                  </a:cubicBezTo>
                  <a:cubicBezTo>
                    <a:pt x="71" y="141"/>
                    <a:pt x="116" y="133"/>
                    <a:pt x="148" y="140"/>
                  </a:cubicBezTo>
                  <a:cubicBezTo>
                    <a:pt x="179" y="146"/>
                    <a:pt x="334" y="117"/>
                    <a:pt x="412" y="0"/>
                  </a:cubicBezTo>
                  <a:cubicBezTo>
                    <a:pt x="312" y="99"/>
                    <a:pt x="185" y="76"/>
                    <a:pt x="135" y="114"/>
                  </a:cubicBezTo>
                  <a:cubicBezTo>
                    <a:pt x="164" y="75"/>
                    <a:pt x="276" y="71"/>
                    <a:pt x="327" y="31"/>
                  </a:cubicBezTo>
                  <a:close/>
                </a:path>
              </a:pathLst>
            </a:custGeom>
            <a:solidFill>
              <a:srgbClr val="04274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663" name="Freeform 48"/>
            <p:cNvSpPr/>
            <p:nvPr/>
          </p:nvSpPr>
          <p:spPr bwMode="auto">
            <a:xfrm>
              <a:off x="3328415" y="1833078"/>
              <a:ext cx="205872" cy="98791"/>
            </a:xfrm>
            <a:custGeom>
              <a:avLst/>
              <a:gdLst>
                <a:gd name="T0" fmla="*/ 466 w 615"/>
                <a:gd name="T1" fmla="*/ 43 h 295"/>
                <a:gd name="T2" fmla="*/ 291 w 615"/>
                <a:gd name="T3" fmla="*/ 2 h 295"/>
                <a:gd name="T4" fmla="*/ 106 w 615"/>
                <a:gd name="T5" fmla="*/ 101 h 295"/>
                <a:gd name="T6" fmla="*/ 30 w 615"/>
                <a:gd name="T7" fmla="*/ 295 h 295"/>
                <a:gd name="T8" fmla="*/ 167 w 615"/>
                <a:gd name="T9" fmla="*/ 119 h 295"/>
                <a:gd name="T10" fmla="*/ 327 w 615"/>
                <a:gd name="T11" fmla="*/ 148 h 295"/>
                <a:gd name="T12" fmla="*/ 557 w 615"/>
                <a:gd name="T13" fmla="*/ 91 h 295"/>
                <a:gd name="T14" fmla="*/ 287 w 615"/>
                <a:gd name="T15" fmla="*/ 68 h 295"/>
                <a:gd name="T16" fmla="*/ 615 w 615"/>
                <a:gd name="T17" fmla="*/ 59 h 295"/>
                <a:gd name="T18" fmla="*/ 466 w 615"/>
                <a:gd name="T19" fmla="*/ 43 h 2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15" h="295">
                  <a:moveTo>
                    <a:pt x="466" y="43"/>
                  </a:moveTo>
                  <a:cubicBezTo>
                    <a:pt x="425" y="27"/>
                    <a:pt x="378" y="6"/>
                    <a:pt x="291" y="2"/>
                  </a:cubicBezTo>
                  <a:cubicBezTo>
                    <a:pt x="236" y="0"/>
                    <a:pt x="164" y="44"/>
                    <a:pt x="106" y="101"/>
                  </a:cubicBezTo>
                  <a:cubicBezTo>
                    <a:pt x="49" y="158"/>
                    <a:pt x="0" y="229"/>
                    <a:pt x="30" y="295"/>
                  </a:cubicBezTo>
                  <a:cubicBezTo>
                    <a:pt x="14" y="241"/>
                    <a:pt x="46" y="133"/>
                    <a:pt x="167" y="119"/>
                  </a:cubicBezTo>
                  <a:cubicBezTo>
                    <a:pt x="212" y="113"/>
                    <a:pt x="264" y="138"/>
                    <a:pt x="327" y="148"/>
                  </a:cubicBezTo>
                  <a:cubicBezTo>
                    <a:pt x="391" y="158"/>
                    <a:pt x="463" y="153"/>
                    <a:pt x="557" y="91"/>
                  </a:cubicBezTo>
                  <a:cubicBezTo>
                    <a:pt x="472" y="104"/>
                    <a:pt x="359" y="95"/>
                    <a:pt x="287" y="68"/>
                  </a:cubicBezTo>
                  <a:cubicBezTo>
                    <a:pt x="372" y="90"/>
                    <a:pt x="517" y="83"/>
                    <a:pt x="615" y="59"/>
                  </a:cubicBezTo>
                  <a:cubicBezTo>
                    <a:pt x="543" y="71"/>
                    <a:pt x="508" y="60"/>
                    <a:pt x="466" y="43"/>
                  </a:cubicBezTo>
                  <a:close/>
                </a:path>
              </a:pathLst>
            </a:custGeom>
            <a:solidFill>
              <a:srgbClr val="00002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24" name="Freeform 49"/>
            <p:cNvSpPr/>
            <p:nvPr/>
          </p:nvSpPr>
          <p:spPr bwMode="auto">
            <a:xfrm>
              <a:off x="3517707" y="1909071"/>
              <a:ext cx="185147" cy="248014"/>
            </a:xfrm>
            <a:custGeom>
              <a:avLst/>
              <a:gdLst>
                <a:gd name="T0" fmla="*/ 371 w 553"/>
                <a:gd name="T1" fmla="*/ 676 h 740"/>
                <a:gd name="T2" fmla="*/ 255 w 553"/>
                <a:gd name="T3" fmla="*/ 569 h 740"/>
                <a:gd name="T4" fmla="*/ 207 w 553"/>
                <a:gd name="T5" fmla="*/ 201 h 740"/>
                <a:gd name="T6" fmla="*/ 85 w 553"/>
                <a:gd name="T7" fmla="*/ 17 h 740"/>
                <a:gd name="T8" fmla="*/ 175 w 553"/>
                <a:gd name="T9" fmla="*/ 227 h 740"/>
                <a:gd name="T10" fmla="*/ 127 w 553"/>
                <a:gd name="T11" fmla="*/ 414 h 740"/>
                <a:gd name="T12" fmla="*/ 0 w 553"/>
                <a:gd name="T13" fmla="*/ 564 h 740"/>
                <a:gd name="T14" fmla="*/ 136 w 553"/>
                <a:gd name="T15" fmla="*/ 457 h 740"/>
                <a:gd name="T16" fmla="*/ 127 w 553"/>
                <a:gd name="T17" fmla="*/ 542 h 740"/>
                <a:gd name="T18" fmla="*/ 172 w 553"/>
                <a:gd name="T19" fmla="*/ 430 h 740"/>
                <a:gd name="T20" fmla="*/ 207 w 553"/>
                <a:gd name="T21" fmla="*/ 671 h 740"/>
                <a:gd name="T22" fmla="*/ 198 w 553"/>
                <a:gd name="T23" fmla="*/ 571 h 740"/>
                <a:gd name="T24" fmla="*/ 318 w 553"/>
                <a:gd name="T25" fmla="*/ 740 h 740"/>
                <a:gd name="T26" fmla="*/ 285 w 553"/>
                <a:gd name="T27" fmla="*/ 662 h 740"/>
                <a:gd name="T28" fmla="*/ 443 w 553"/>
                <a:gd name="T29" fmla="*/ 706 h 740"/>
                <a:gd name="T30" fmla="*/ 553 w 553"/>
                <a:gd name="T31" fmla="*/ 651 h 740"/>
                <a:gd name="T32" fmla="*/ 371 w 553"/>
                <a:gd name="T33" fmla="*/ 676 h 7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553" h="740">
                  <a:moveTo>
                    <a:pt x="371" y="676"/>
                  </a:moveTo>
                  <a:cubicBezTo>
                    <a:pt x="322" y="661"/>
                    <a:pt x="282" y="621"/>
                    <a:pt x="255" y="569"/>
                  </a:cubicBezTo>
                  <a:cubicBezTo>
                    <a:pt x="199" y="464"/>
                    <a:pt x="196" y="313"/>
                    <a:pt x="207" y="201"/>
                  </a:cubicBezTo>
                  <a:cubicBezTo>
                    <a:pt x="223" y="38"/>
                    <a:pt x="156" y="0"/>
                    <a:pt x="85" y="17"/>
                  </a:cubicBezTo>
                  <a:cubicBezTo>
                    <a:pt x="185" y="41"/>
                    <a:pt x="190" y="115"/>
                    <a:pt x="175" y="227"/>
                  </a:cubicBezTo>
                  <a:cubicBezTo>
                    <a:pt x="169" y="274"/>
                    <a:pt x="154" y="346"/>
                    <a:pt x="127" y="414"/>
                  </a:cubicBezTo>
                  <a:cubicBezTo>
                    <a:pt x="99" y="480"/>
                    <a:pt x="61" y="543"/>
                    <a:pt x="0" y="564"/>
                  </a:cubicBezTo>
                  <a:cubicBezTo>
                    <a:pt x="63" y="574"/>
                    <a:pt x="121" y="488"/>
                    <a:pt x="136" y="457"/>
                  </a:cubicBezTo>
                  <a:cubicBezTo>
                    <a:pt x="139" y="481"/>
                    <a:pt x="132" y="512"/>
                    <a:pt x="127" y="542"/>
                  </a:cubicBezTo>
                  <a:cubicBezTo>
                    <a:pt x="151" y="494"/>
                    <a:pt x="166" y="446"/>
                    <a:pt x="172" y="430"/>
                  </a:cubicBezTo>
                  <a:cubicBezTo>
                    <a:pt x="164" y="517"/>
                    <a:pt x="174" y="625"/>
                    <a:pt x="207" y="671"/>
                  </a:cubicBezTo>
                  <a:cubicBezTo>
                    <a:pt x="186" y="623"/>
                    <a:pt x="195" y="591"/>
                    <a:pt x="198" y="571"/>
                  </a:cubicBezTo>
                  <a:cubicBezTo>
                    <a:pt x="226" y="673"/>
                    <a:pt x="268" y="708"/>
                    <a:pt x="318" y="740"/>
                  </a:cubicBezTo>
                  <a:cubicBezTo>
                    <a:pt x="312" y="720"/>
                    <a:pt x="310" y="697"/>
                    <a:pt x="285" y="662"/>
                  </a:cubicBezTo>
                  <a:cubicBezTo>
                    <a:pt x="342" y="712"/>
                    <a:pt x="397" y="716"/>
                    <a:pt x="443" y="706"/>
                  </a:cubicBezTo>
                  <a:cubicBezTo>
                    <a:pt x="489" y="695"/>
                    <a:pt x="527" y="670"/>
                    <a:pt x="553" y="651"/>
                  </a:cubicBezTo>
                  <a:cubicBezTo>
                    <a:pt x="481" y="683"/>
                    <a:pt x="421" y="692"/>
                    <a:pt x="371" y="676"/>
                  </a:cubicBezTo>
                  <a:close/>
                </a:path>
              </a:pathLst>
            </a:custGeom>
            <a:solidFill>
              <a:srgbClr val="00002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25" name="Freeform 50"/>
            <p:cNvSpPr/>
            <p:nvPr/>
          </p:nvSpPr>
          <p:spPr bwMode="auto">
            <a:xfrm>
              <a:off x="3468658" y="1926342"/>
              <a:ext cx="88428" cy="211399"/>
            </a:xfrm>
            <a:custGeom>
              <a:avLst/>
              <a:gdLst>
                <a:gd name="T0" fmla="*/ 224 w 265"/>
                <a:gd name="T1" fmla="*/ 265 h 631"/>
                <a:gd name="T2" fmla="*/ 265 w 265"/>
                <a:gd name="T3" fmla="*/ 0 h 631"/>
                <a:gd name="T4" fmla="*/ 158 w 265"/>
                <a:gd name="T5" fmla="*/ 259 h 631"/>
                <a:gd name="T6" fmla="*/ 204 w 265"/>
                <a:gd name="T7" fmla="*/ 77 h 631"/>
                <a:gd name="T8" fmla="*/ 106 w 265"/>
                <a:gd name="T9" fmla="*/ 312 h 631"/>
                <a:gd name="T10" fmla="*/ 53 w 265"/>
                <a:gd name="T11" fmla="*/ 428 h 631"/>
                <a:gd name="T12" fmla="*/ 10 w 265"/>
                <a:gd name="T13" fmla="*/ 631 h 631"/>
                <a:gd name="T14" fmla="*/ 110 w 265"/>
                <a:gd name="T15" fmla="*/ 396 h 631"/>
                <a:gd name="T16" fmla="*/ 224 w 265"/>
                <a:gd name="T17" fmla="*/ 265 h 6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5" h="631">
                  <a:moveTo>
                    <a:pt x="224" y="265"/>
                  </a:moveTo>
                  <a:cubicBezTo>
                    <a:pt x="251" y="182"/>
                    <a:pt x="207" y="105"/>
                    <a:pt x="265" y="0"/>
                  </a:cubicBezTo>
                  <a:cubicBezTo>
                    <a:pt x="161" y="114"/>
                    <a:pt x="216" y="182"/>
                    <a:pt x="158" y="259"/>
                  </a:cubicBezTo>
                  <a:cubicBezTo>
                    <a:pt x="180" y="202"/>
                    <a:pt x="156" y="142"/>
                    <a:pt x="204" y="77"/>
                  </a:cubicBezTo>
                  <a:cubicBezTo>
                    <a:pt x="93" y="158"/>
                    <a:pt x="105" y="230"/>
                    <a:pt x="106" y="312"/>
                  </a:cubicBezTo>
                  <a:cubicBezTo>
                    <a:pt x="106" y="338"/>
                    <a:pt x="80" y="376"/>
                    <a:pt x="53" y="428"/>
                  </a:cubicBezTo>
                  <a:cubicBezTo>
                    <a:pt x="27" y="480"/>
                    <a:pt x="0" y="552"/>
                    <a:pt x="10" y="631"/>
                  </a:cubicBezTo>
                  <a:cubicBezTo>
                    <a:pt x="4" y="523"/>
                    <a:pt x="61" y="448"/>
                    <a:pt x="110" y="396"/>
                  </a:cubicBezTo>
                  <a:cubicBezTo>
                    <a:pt x="161" y="343"/>
                    <a:pt x="211" y="307"/>
                    <a:pt x="224" y="265"/>
                  </a:cubicBezTo>
                  <a:close/>
                </a:path>
              </a:pathLst>
            </a:custGeom>
            <a:solidFill>
              <a:srgbClr val="00002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26" name="Freeform 51"/>
            <p:cNvSpPr/>
            <p:nvPr/>
          </p:nvSpPr>
          <p:spPr bwMode="auto">
            <a:xfrm>
              <a:off x="3680057" y="1477983"/>
              <a:ext cx="129879" cy="128497"/>
            </a:xfrm>
            <a:custGeom>
              <a:avLst/>
              <a:gdLst>
                <a:gd name="T0" fmla="*/ 88 w 388"/>
                <a:gd name="T1" fmla="*/ 135 h 383"/>
                <a:gd name="T2" fmla="*/ 0 w 388"/>
                <a:gd name="T3" fmla="*/ 383 h 383"/>
                <a:gd name="T4" fmla="*/ 90 w 388"/>
                <a:gd name="T5" fmla="*/ 258 h 383"/>
                <a:gd name="T6" fmla="*/ 149 w 388"/>
                <a:gd name="T7" fmla="*/ 157 h 383"/>
                <a:gd name="T8" fmla="*/ 69 w 388"/>
                <a:gd name="T9" fmla="*/ 318 h 383"/>
                <a:gd name="T10" fmla="*/ 212 w 388"/>
                <a:gd name="T11" fmla="*/ 124 h 383"/>
                <a:gd name="T12" fmla="*/ 388 w 388"/>
                <a:gd name="T13" fmla="*/ 5 h 383"/>
                <a:gd name="T14" fmla="*/ 384 w 388"/>
                <a:gd name="T15" fmla="*/ 0 h 383"/>
                <a:gd name="T16" fmla="*/ 239 w 388"/>
                <a:gd name="T17" fmla="*/ 50 h 383"/>
                <a:gd name="T18" fmla="*/ 88 w 388"/>
                <a:gd name="T19" fmla="*/ 135 h 3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88" h="383">
                  <a:moveTo>
                    <a:pt x="88" y="135"/>
                  </a:moveTo>
                  <a:cubicBezTo>
                    <a:pt x="39" y="211"/>
                    <a:pt x="70" y="292"/>
                    <a:pt x="0" y="383"/>
                  </a:cubicBezTo>
                  <a:cubicBezTo>
                    <a:pt x="58" y="335"/>
                    <a:pt x="77" y="295"/>
                    <a:pt x="90" y="258"/>
                  </a:cubicBezTo>
                  <a:cubicBezTo>
                    <a:pt x="103" y="220"/>
                    <a:pt x="111" y="185"/>
                    <a:pt x="149" y="157"/>
                  </a:cubicBezTo>
                  <a:cubicBezTo>
                    <a:pt x="113" y="205"/>
                    <a:pt x="125" y="265"/>
                    <a:pt x="69" y="318"/>
                  </a:cubicBezTo>
                  <a:cubicBezTo>
                    <a:pt x="188" y="260"/>
                    <a:pt x="187" y="198"/>
                    <a:pt x="212" y="124"/>
                  </a:cubicBezTo>
                  <a:cubicBezTo>
                    <a:pt x="224" y="89"/>
                    <a:pt x="309" y="45"/>
                    <a:pt x="388" y="5"/>
                  </a:cubicBezTo>
                  <a:cubicBezTo>
                    <a:pt x="387" y="3"/>
                    <a:pt x="385" y="2"/>
                    <a:pt x="384" y="0"/>
                  </a:cubicBezTo>
                  <a:cubicBezTo>
                    <a:pt x="336" y="17"/>
                    <a:pt x="286" y="34"/>
                    <a:pt x="239" y="50"/>
                  </a:cubicBezTo>
                  <a:cubicBezTo>
                    <a:pt x="171" y="73"/>
                    <a:pt x="113" y="97"/>
                    <a:pt x="88" y="135"/>
                  </a:cubicBezTo>
                  <a:close/>
                </a:path>
              </a:pathLst>
            </a:custGeom>
            <a:solidFill>
              <a:srgbClr val="04274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27" name="Freeform 52"/>
            <p:cNvSpPr/>
            <p:nvPr/>
          </p:nvSpPr>
          <p:spPr bwMode="auto">
            <a:xfrm>
              <a:off x="3864513" y="2235150"/>
              <a:ext cx="201727" cy="75993"/>
            </a:xfrm>
            <a:custGeom>
              <a:avLst/>
              <a:gdLst>
                <a:gd name="T0" fmla="*/ 192 w 603"/>
                <a:gd name="T1" fmla="*/ 7 h 227"/>
                <a:gd name="T2" fmla="*/ 13 w 603"/>
                <a:gd name="T3" fmla="*/ 227 h 227"/>
                <a:gd name="T4" fmla="*/ 270 w 603"/>
                <a:gd name="T5" fmla="*/ 71 h 227"/>
                <a:gd name="T6" fmla="*/ 530 w 603"/>
                <a:gd name="T7" fmla="*/ 67 h 227"/>
                <a:gd name="T8" fmla="*/ 603 w 603"/>
                <a:gd name="T9" fmla="*/ 56 h 227"/>
                <a:gd name="T10" fmla="*/ 602 w 603"/>
                <a:gd name="T11" fmla="*/ 17 h 227"/>
                <a:gd name="T12" fmla="*/ 517 w 603"/>
                <a:gd name="T13" fmla="*/ 37 h 227"/>
                <a:gd name="T14" fmla="*/ 192 w 603"/>
                <a:gd name="T15" fmla="*/ 7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03" h="227">
                  <a:moveTo>
                    <a:pt x="192" y="7"/>
                  </a:moveTo>
                  <a:cubicBezTo>
                    <a:pt x="87" y="13"/>
                    <a:pt x="0" y="67"/>
                    <a:pt x="13" y="227"/>
                  </a:cubicBezTo>
                  <a:cubicBezTo>
                    <a:pt x="65" y="129"/>
                    <a:pt x="170" y="85"/>
                    <a:pt x="270" y="71"/>
                  </a:cubicBezTo>
                  <a:cubicBezTo>
                    <a:pt x="371" y="56"/>
                    <a:pt x="468" y="68"/>
                    <a:pt x="530" y="67"/>
                  </a:cubicBezTo>
                  <a:cubicBezTo>
                    <a:pt x="558" y="66"/>
                    <a:pt x="582" y="62"/>
                    <a:pt x="603" y="56"/>
                  </a:cubicBezTo>
                  <a:cubicBezTo>
                    <a:pt x="603" y="43"/>
                    <a:pt x="602" y="30"/>
                    <a:pt x="602" y="17"/>
                  </a:cubicBezTo>
                  <a:cubicBezTo>
                    <a:pt x="580" y="28"/>
                    <a:pt x="551" y="36"/>
                    <a:pt x="517" y="37"/>
                  </a:cubicBezTo>
                  <a:cubicBezTo>
                    <a:pt x="419" y="39"/>
                    <a:pt x="298" y="0"/>
                    <a:pt x="192" y="7"/>
                  </a:cubicBezTo>
                  <a:close/>
                </a:path>
              </a:pathLst>
            </a:custGeom>
            <a:solidFill>
              <a:srgbClr val="00002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28" name="Freeform 53"/>
            <p:cNvSpPr/>
            <p:nvPr/>
          </p:nvSpPr>
          <p:spPr bwMode="auto">
            <a:xfrm>
              <a:off x="4042060" y="2177810"/>
              <a:ext cx="20035" cy="2763"/>
            </a:xfrm>
            <a:custGeom>
              <a:avLst/>
              <a:gdLst>
                <a:gd name="T0" fmla="*/ 0 w 61"/>
                <a:gd name="T1" fmla="*/ 8 h 8"/>
                <a:gd name="T2" fmla="*/ 61 w 61"/>
                <a:gd name="T3" fmla="*/ 7 h 8"/>
                <a:gd name="T4" fmla="*/ 60 w 61"/>
                <a:gd name="T5" fmla="*/ 1 h 8"/>
                <a:gd name="T6" fmla="*/ 0 w 61"/>
                <a:gd name="T7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1" h="8">
                  <a:moveTo>
                    <a:pt x="0" y="8"/>
                  </a:moveTo>
                  <a:cubicBezTo>
                    <a:pt x="23" y="4"/>
                    <a:pt x="43" y="4"/>
                    <a:pt x="61" y="7"/>
                  </a:cubicBezTo>
                  <a:cubicBezTo>
                    <a:pt x="60" y="5"/>
                    <a:pt x="60" y="3"/>
                    <a:pt x="60" y="1"/>
                  </a:cubicBezTo>
                  <a:cubicBezTo>
                    <a:pt x="42" y="0"/>
                    <a:pt x="22" y="2"/>
                    <a:pt x="0" y="8"/>
                  </a:cubicBezTo>
                  <a:close/>
                </a:path>
              </a:pathLst>
            </a:custGeom>
            <a:solidFill>
              <a:srgbClr val="00002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29" name="Freeform 54"/>
            <p:cNvSpPr/>
            <p:nvPr/>
          </p:nvSpPr>
          <p:spPr bwMode="auto">
            <a:xfrm>
              <a:off x="3880402" y="2260021"/>
              <a:ext cx="187220" cy="75993"/>
            </a:xfrm>
            <a:custGeom>
              <a:avLst/>
              <a:gdLst>
                <a:gd name="T0" fmla="*/ 279 w 559"/>
                <a:gd name="T1" fmla="*/ 17 h 227"/>
                <a:gd name="T2" fmla="*/ 0 w 559"/>
                <a:gd name="T3" fmla="*/ 189 h 227"/>
                <a:gd name="T4" fmla="*/ 161 w 559"/>
                <a:gd name="T5" fmla="*/ 213 h 227"/>
                <a:gd name="T6" fmla="*/ 310 w 559"/>
                <a:gd name="T7" fmla="*/ 191 h 227"/>
                <a:gd name="T8" fmla="*/ 282 w 559"/>
                <a:gd name="T9" fmla="*/ 167 h 227"/>
                <a:gd name="T10" fmla="*/ 437 w 559"/>
                <a:gd name="T11" fmla="*/ 143 h 227"/>
                <a:gd name="T12" fmla="*/ 398 w 559"/>
                <a:gd name="T13" fmla="*/ 106 h 227"/>
                <a:gd name="T14" fmla="*/ 559 w 559"/>
                <a:gd name="T15" fmla="*/ 94 h 227"/>
                <a:gd name="T16" fmla="*/ 558 w 559"/>
                <a:gd name="T17" fmla="*/ 31 h 227"/>
                <a:gd name="T18" fmla="*/ 279 w 559"/>
                <a:gd name="T19" fmla="*/ 17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59" h="227">
                  <a:moveTo>
                    <a:pt x="279" y="17"/>
                  </a:moveTo>
                  <a:cubicBezTo>
                    <a:pt x="140" y="40"/>
                    <a:pt x="28" y="114"/>
                    <a:pt x="0" y="189"/>
                  </a:cubicBezTo>
                  <a:cubicBezTo>
                    <a:pt x="50" y="227"/>
                    <a:pt x="106" y="223"/>
                    <a:pt x="161" y="213"/>
                  </a:cubicBezTo>
                  <a:cubicBezTo>
                    <a:pt x="216" y="202"/>
                    <a:pt x="271" y="185"/>
                    <a:pt x="310" y="191"/>
                  </a:cubicBezTo>
                  <a:cubicBezTo>
                    <a:pt x="296" y="186"/>
                    <a:pt x="288" y="175"/>
                    <a:pt x="282" y="167"/>
                  </a:cubicBezTo>
                  <a:cubicBezTo>
                    <a:pt x="342" y="133"/>
                    <a:pt x="414" y="129"/>
                    <a:pt x="437" y="143"/>
                  </a:cubicBezTo>
                  <a:cubicBezTo>
                    <a:pt x="434" y="131"/>
                    <a:pt x="415" y="111"/>
                    <a:pt x="398" y="106"/>
                  </a:cubicBezTo>
                  <a:cubicBezTo>
                    <a:pt x="441" y="92"/>
                    <a:pt x="499" y="85"/>
                    <a:pt x="559" y="94"/>
                  </a:cubicBezTo>
                  <a:cubicBezTo>
                    <a:pt x="559" y="73"/>
                    <a:pt x="558" y="52"/>
                    <a:pt x="558" y="31"/>
                  </a:cubicBezTo>
                  <a:cubicBezTo>
                    <a:pt x="467" y="4"/>
                    <a:pt x="368" y="0"/>
                    <a:pt x="279" y="17"/>
                  </a:cubicBezTo>
                  <a:close/>
                </a:path>
              </a:pathLst>
            </a:custGeom>
            <a:solidFill>
              <a:srgbClr val="00002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30" name="Freeform 55"/>
            <p:cNvSpPr/>
            <p:nvPr/>
          </p:nvSpPr>
          <p:spPr bwMode="auto">
            <a:xfrm>
              <a:off x="3886620" y="2302853"/>
              <a:ext cx="181002" cy="81520"/>
            </a:xfrm>
            <a:custGeom>
              <a:avLst/>
              <a:gdLst>
                <a:gd name="T0" fmla="*/ 180 w 541"/>
                <a:gd name="T1" fmla="*/ 146 h 243"/>
                <a:gd name="T2" fmla="*/ 0 w 541"/>
                <a:gd name="T3" fmla="*/ 97 h 243"/>
                <a:gd name="T4" fmla="*/ 121 w 541"/>
                <a:gd name="T5" fmla="*/ 227 h 243"/>
                <a:gd name="T6" fmla="*/ 285 w 541"/>
                <a:gd name="T7" fmla="*/ 185 h 243"/>
                <a:gd name="T8" fmla="*/ 541 w 541"/>
                <a:gd name="T9" fmla="*/ 59 h 243"/>
                <a:gd name="T10" fmla="*/ 541 w 541"/>
                <a:gd name="T11" fmla="*/ 54 h 243"/>
                <a:gd name="T12" fmla="*/ 482 w 541"/>
                <a:gd name="T13" fmla="*/ 32 h 243"/>
                <a:gd name="T14" fmla="*/ 541 w 541"/>
                <a:gd name="T15" fmla="*/ 17 h 243"/>
                <a:gd name="T16" fmla="*/ 541 w 541"/>
                <a:gd name="T17" fmla="*/ 0 h 243"/>
                <a:gd name="T18" fmla="*/ 332 w 541"/>
                <a:gd name="T19" fmla="*/ 84 h 243"/>
                <a:gd name="T20" fmla="*/ 180 w 541"/>
                <a:gd name="T21" fmla="*/ 146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41" h="243">
                  <a:moveTo>
                    <a:pt x="180" y="146"/>
                  </a:moveTo>
                  <a:cubicBezTo>
                    <a:pt x="128" y="153"/>
                    <a:pt x="72" y="141"/>
                    <a:pt x="0" y="97"/>
                  </a:cubicBezTo>
                  <a:cubicBezTo>
                    <a:pt x="25" y="167"/>
                    <a:pt x="72" y="211"/>
                    <a:pt x="121" y="227"/>
                  </a:cubicBezTo>
                  <a:cubicBezTo>
                    <a:pt x="172" y="243"/>
                    <a:pt x="227" y="231"/>
                    <a:pt x="285" y="185"/>
                  </a:cubicBezTo>
                  <a:cubicBezTo>
                    <a:pt x="382" y="107"/>
                    <a:pt x="460" y="23"/>
                    <a:pt x="541" y="59"/>
                  </a:cubicBezTo>
                  <a:cubicBezTo>
                    <a:pt x="541" y="57"/>
                    <a:pt x="541" y="55"/>
                    <a:pt x="541" y="54"/>
                  </a:cubicBezTo>
                  <a:cubicBezTo>
                    <a:pt x="524" y="42"/>
                    <a:pt x="503" y="34"/>
                    <a:pt x="482" y="32"/>
                  </a:cubicBezTo>
                  <a:cubicBezTo>
                    <a:pt x="503" y="24"/>
                    <a:pt x="522" y="19"/>
                    <a:pt x="541" y="17"/>
                  </a:cubicBezTo>
                  <a:cubicBezTo>
                    <a:pt x="541" y="11"/>
                    <a:pt x="541" y="6"/>
                    <a:pt x="541" y="0"/>
                  </a:cubicBezTo>
                  <a:cubicBezTo>
                    <a:pt x="470" y="5"/>
                    <a:pt x="399" y="46"/>
                    <a:pt x="332" y="84"/>
                  </a:cubicBezTo>
                  <a:cubicBezTo>
                    <a:pt x="282" y="112"/>
                    <a:pt x="232" y="138"/>
                    <a:pt x="180" y="146"/>
                  </a:cubicBezTo>
                  <a:close/>
                </a:path>
              </a:pathLst>
            </a:custGeom>
            <a:solidFill>
              <a:srgbClr val="00002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31" name="Freeform 56"/>
            <p:cNvSpPr/>
            <p:nvPr/>
          </p:nvSpPr>
          <p:spPr bwMode="auto">
            <a:xfrm>
              <a:off x="3527379" y="1404062"/>
              <a:ext cx="143696" cy="212090"/>
            </a:xfrm>
            <a:custGeom>
              <a:avLst/>
              <a:gdLst>
                <a:gd name="T0" fmla="*/ 149 w 429"/>
                <a:gd name="T1" fmla="*/ 186 h 634"/>
                <a:gd name="T2" fmla="*/ 188 w 429"/>
                <a:gd name="T3" fmla="*/ 407 h 634"/>
                <a:gd name="T4" fmla="*/ 346 w 429"/>
                <a:gd name="T5" fmla="*/ 579 h 634"/>
                <a:gd name="T6" fmla="*/ 243 w 429"/>
                <a:gd name="T7" fmla="*/ 282 h 634"/>
                <a:gd name="T8" fmla="*/ 340 w 429"/>
                <a:gd name="T9" fmla="*/ 450 h 634"/>
                <a:gd name="T10" fmla="*/ 390 w 429"/>
                <a:gd name="T11" fmla="*/ 634 h 634"/>
                <a:gd name="T12" fmla="*/ 415 w 429"/>
                <a:gd name="T13" fmla="*/ 380 h 634"/>
                <a:gd name="T14" fmla="*/ 275 w 429"/>
                <a:gd name="T15" fmla="*/ 189 h 634"/>
                <a:gd name="T16" fmla="*/ 132 w 429"/>
                <a:gd name="T17" fmla="*/ 73 h 634"/>
                <a:gd name="T18" fmla="*/ 0 w 429"/>
                <a:gd name="T19" fmla="*/ 0 h 634"/>
                <a:gd name="T20" fmla="*/ 149 w 429"/>
                <a:gd name="T21" fmla="*/ 186 h 6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29" h="634">
                  <a:moveTo>
                    <a:pt x="149" y="186"/>
                  </a:moveTo>
                  <a:cubicBezTo>
                    <a:pt x="153" y="251"/>
                    <a:pt x="162" y="333"/>
                    <a:pt x="188" y="407"/>
                  </a:cubicBezTo>
                  <a:cubicBezTo>
                    <a:pt x="215" y="480"/>
                    <a:pt x="260" y="547"/>
                    <a:pt x="346" y="579"/>
                  </a:cubicBezTo>
                  <a:cubicBezTo>
                    <a:pt x="279" y="478"/>
                    <a:pt x="282" y="363"/>
                    <a:pt x="243" y="282"/>
                  </a:cubicBezTo>
                  <a:cubicBezTo>
                    <a:pt x="283" y="346"/>
                    <a:pt x="319" y="389"/>
                    <a:pt x="340" y="450"/>
                  </a:cubicBezTo>
                  <a:cubicBezTo>
                    <a:pt x="361" y="518"/>
                    <a:pt x="347" y="578"/>
                    <a:pt x="390" y="634"/>
                  </a:cubicBezTo>
                  <a:cubicBezTo>
                    <a:pt x="370" y="558"/>
                    <a:pt x="429" y="460"/>
                    <a:pt x="415" y="380"/>
                  </a:cubicBezTo>
                  <a:cubicBezTo>
                    <a:pt x="399" y="288"/>
                    <a:pt x="321" y="215"/>
                    <a:pt x="275" y="189"/>
                  </a:cubicBezTo>
                  <a:cubicBezTo>
                    <a:pt x="217" y="155"/>
                    <a:pt x="175" y="111"/>
                    <a:pt x="132" y="73"/>
                  </a:cubicBezTo>
                  <a:cubicBezTo>
                    <a:pt x="89" y="35"/>
                    <a:pt x="45" y="4"/>
                    <a:pt x="0" y="0"/>
                  </a:cubicBezTo>
                  <a:cubicBezTo>
                    <a:pt x="81" y="20"/>
                    <a:pt x="145" y="101"/>
                    <a:pt x="149" y="186"/>
                  </a:cubicBezTo>
                  <a:close/>
                </a:path>
              </a:pathLst>
            </a:custGeom>
            <a:solidFill>
              <a:srgbClr val="04274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32" name="Freeform 57"/>
            <p:cNvSpPr/>
            <p:nvPr/>
          </p:nvSpPr>
          <p:spPr bwMode="auto">
            <a:xfrm>
              <a:off x="3293873" y="1515288"/>
              <a:ext cx="185147" cy="303972"/>
            </a:xfrm>
            <a:custGeom>
              <a:avLst/>
              <a:gdLst>
                <a:gd name="T0" fmla="*/ 360 w 555"/>
                <a:gd name="T1" fmla="*/ 676 h 907"/>
                <a:gd name="T2" fmla="*/ 305 w 555"/>
                <a:gd name="T3" fmla="*/ 337 h 907"/>
                <a:gd name="T4" fmla="*/ 0 w 555"/>
                <a:gd name="T5" fmla="*/ 0 h 907"/>
                <a:gd name="T6" fmla="*/ 174 w 555"/>
                <a:gd name="T7" fmla="*/ 199 h 907"/>
                <a:gd name="T8" fmla="*/ 201 w 555"/>
                <a:gd name="T9" fmla="*/ 443 h 907"/>
                <a:gd name="T10" fmla="*/ 118 w 555"/>
                <a:gd name="T11" fmla="*/ 290 h 907"/>
                <a:gd name="T12" fmla="*/ 152 w 555"/>
                <a:gd name="T13" fmla="*/ 564 h 907"/>
                <a:gd name="T14" fmla="*/ 176 w 555"/>
                <a:gd name="T15" fmla="*/ 753 h 907"/>
                <a:gd name="T16" fmla="*/ 462 w 555"/>
                <a:gd name="T17" fmla="*/ 907 h 907"/>
                <a:gd name="T18" fmla="*/ 295 w 555"/>
                <a:gd name="T19" fmla="*/ 795 h 907"/>
                <a:gd name="T20" fmla="*/ 242 w 555"/>
                <a:gd name="T21" fmla="*/ 524 h 907"/>
                <a:gd name="T22" fmla="*/ 555 w 555"/>
                <a:gd name="T23" fmla="*/ 904 h 907"/>
                <a:gd name="T24" fmla="*/ 360 w 555"/>
                <a:gd name="T25" fmla="*/ 676 h 9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55" h="907">
                  <a:moveTo>
                    <a:pt x="360" y="676"/>
                  </a:moveTo>
                  <a:cubicBezTo>
                    <a:pt x="373" y="602"/>
                    <a:pt x="355" y="466"/>
                    <a:pt x="305" y="337"/>
                  </a:cubicBezTo>
                  <a:cubicBezTo>
                    <a:pt x="253" y="208"/>
                    <a:pt x="169" y="76"/>
                    <a:pt x="0" y="0"/>
                  </a:cubicBezTo>
                  <a:cubicBezTo>
                    <a:pt x="97" y="47"/>
                    <a:pt x="147" y="119"/>
                    <a:pt x="174" y="199"/>
                  </a:cubicBezTo>
                  <a:cubicBezTo>
                    <a:pt x="200" y="278"/>
                    <a:pt x="204" y="366"/>
                    <a:pt x="201" y="443"/>
                  </a:cubicBezTo>
                  <a:cubicBezTo>
                    <a:pt x="184" y="369"/>
                    <a:pt x="161" y="322"/>
                    <a:pt x="118" y="290"/>
                  </a:cubicBezTo>
                  <a:cubicBezTo>
                    <a:pt x="152" y="366"/>
                    <a:pt x="178" y="457"/>
                    <a:pt x="152" y="564"/>
                  </a:cubicBezTo>
                  <a:cubicBezTo>
                    <a:pt x="138" y="618"/>
                    <a:pt x="134" y="687"/>
                    <a:pt x="176" y="753"/>
                  </a:cubicBezTo>
                  <a:cubicBezTo>
                    <a:pt x="217" y="818"/>
                    <a:pt x="302" y="878"/>
                    <a:pt x="462" y="907"/>
                  </a:cubicBezTo>
                  <a:cubicBezTo>
                    <a:pt x="410" y="897"/>
                    <a:pt x="344" y="860"/>
                    <a:pt x="295" y="795"/>
                  </a:cubicBezTo>
                  <a:cubicBezTo>
                    <a:pt x="247" y="731"/>
                    <a:pt x="216" y="636"/>
                    <a:pt x="242" y="524"/>
                  </a:cubicBezTo>
                  <a:cubicBezTo>
                    <a:pt x="243" y="648"/>
                    <a:pt x="288" y="864"/>
                    <a:pt x="555" y="904"/>
                  </a:cubicBezTo>
                  <a:cubicBezTo>
                    <a:pt x="458" y="879"/>
                    <a:pt x="338" y="803"/>
                    <a:pt x="360" y="676"/>
                  </a:cubicBezTo>
                  <a:close/>
                </a:path>
              </a:pathLst>
            </a:custGeom>
            <a:solidFill>
              <a:srgbClr val="00002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33" name="Freeform 58"/>
            <p:cNvSpPr/>
            <p:nvPr/>
          </p:nvSpPr>
          <p:spPr bwMode="auto">
            <a:xfrm>
              <a:off x="3834115" y="2393355"/>
              <a:ext cx="165803" cy="156131"/>
            </a:xfrm>
            <a:custGeom>
              <a:avLst/>
              <a:gdLst>
                <a:gd name="T0" fmla="*/ 283 w 496"/>
                <a:gd name="T1" fmla="*/ 232 h 466"/>
                <a:gd name="T2" fmla="*/ 496 w 496"/>
                <a:gd name="T3" fmla="*/ 0 h 466"/>
                <a:gd name="T4" fmla="*/ 128 w 496"/>
                <a:gd name="T5" fmla="*/ 238 h 466"/>
                <a:gd name="T6" fmla="*/ 114 w 496"/>
                <a:gd name="T7" fmla="*/ 116 h 466"/>
                <a:gd name="T8" fmla="*/ 71 w 496"/>
                <a:gd name="T9" fmla="*/ 268 h 466"/>
                <a:gd name="T10" fmla="*/ 30 w 496"/>
                <a:gd name="T11" fmla="*/ 466 h 466"/>
                <a:gd name="T12" fmla="*/ 283 w 496"/>
                <a:gd name="T13" fmla="*/ 232 h 4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96" h="466">
                  <a:moveTo>
                    <a:pt x="283" y="232"/>
                  </a:moveTo>
                  <a:cubicBezTo>
                    <a:pt x="368" y="191"/>
                    <a:pt x="444" y="152"/>
                    <a:pt x="496" y="0"/>
                  </a:cubicBezTo>
                  <a:cubicBezTo>
                    <a:pt x="391" y="239"/>
                    <a:pt x="268" y="123"/>
                    <a:pt x="128" y="238"/>
                  </a:cubicBezTo>
                  <a:cubicBezTo>
                    <a:pt x="147" y="194"/>
                    <a:pt x="135" y="139"/>
                    <a:pt x="114" y="116"/>
                  </a:cubicBezTo>
                  <a:cubicBezTo>
                    <a:pt x="145" y="183"/>
                    <a:pt x="107" y="222"/>
                    <a:pt x="71" y="268"/>
                  </a:cubicBezTo>
                  <a:cubicBezTo>
                    <a:pt x="34" y="314"/>
                    <a:pt x="0" y="364"/>
                    <a:pt x="30" y="466"/>
                  </a:cubicBezTo>
                  <a:cubicBezTo>
                    <a:pt x="111" y="314"/>
                    <a:pt x="198" y="272"/>
                    <a:pt x="283" y="232"/>
                  </a:cubicBezTo>
                  <a:close/>
                </a:path>
              </a:pathLst>
            </a:custGeom>
            <a:solidFill>
              <a:srgbClr val="00002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34" name="Freeform 59"/>
            <p:cNvSpPr/>
            <p:nvPr/>
          </p:nvSpPr>
          <p:spPr bwMode="auto">
            <a:xfrm>
              <a:off x="3847242" y="2420988"/>
              <a:ext cx="216235" cy="196200"/>
            </a:xfrm>
            <a:custGeom>
              <a:avLst/>
              <a:gdLst>
                <a:gd name="T0" fmla="*/ 565 w 647"/>
                <a:gd name="T1" fmla="*/ 115 h 586"/>
                <a:gd name="T2" fmla="*/ 519 w 647"/>
                <a:gd name="T3" fmla="*/ 121 h 586"/>
                <a:gd name="T4" fmla="*/ 559 w 647"/>
                <a:gd name="T5" fmla="*/ 83 h 586"/>
                <a:gd name="T6" fmla="*/ 325 w 647"/>
                <a:gd name="T7" fmla="*/ 139 h 586"/>
                <a:gd name="T8" fmla="*/ 0 w 647"/>
                <a:gd name="T9" fmla="*/ 400 h 586"/>
                <a:gd name="T10" fmla="*/ 120 w 647"/>
                <a:gd name="T11" fmla="*/ 545 h 586"/>
                <a:gd name="T12" fmla="*/ 223 w 647"/>
                <a:gd name="T13" fmla="*/ 391 h 586"/>
                <a:gd name="T14" fmla="*/ 323 w 647"/>
                <a:gd name="T15" fmla="*/ 292 h 586"/>
                <a:gd name="T16" fmla="*/ 220 w 647"/>
                <a:gd name="T17" fmla="*/ 356 h 586"/>
                <a:gd name="T18" fmla="*/ 459 w 647"/>
                <a:gd name="T19" fmla="*/ 234 h 586"/>
                <a:gd name="T20" fmla="*/ 284 w 647"/>
                <a:gd name="T21" fmla="*/ 216 h 586"/>
                <a:gd name="T22" fmla="*/ 553 w 647"/>
                <a:gd name="T23" fmla="*/ 135 h 586"/>
                <a:gd name="T24" fmla="*/ 419 w 647"/>
                <a:gd name="T25" fmla="*/ 361 h 586"/>
                <a:gd name="T26" fmla="*/ 140 w 647"/>
                <a:gd name="T27" fmla="*/ 545 h 586"/>
                <a:gd name="T28" fmla="*/ 431 w 647"/>
                <a:gd name="T29" fmla="*/ 430 h 586"/>
                <a:gd name="T30" fmla="*/ 579 w 647"/>
                <a:gd name="T31" fmla="*/ 129 h 586"/>
                <a:gd name="T32" fmla="*/ 638 w 647"/>
                <a:gd name="T33" fmla="*/ 105 h 586"/>
                <a:gd name="T34" fmla="*/ 640 w 647"/>
                <a:gd name="T35" fmla="*/ 88 h 586"/>
                <a:gd name="T36" fmla="*/ 591 w 647"/>
                <a:gd name="T37" fmla="*/ 109 h 586"/>
                <a:gd name="T38" fmla="*/ 592 w 647"/>
                <a:gd name="T39" fmla="*/ 107 h 586"/>
                <a:gd name="T40" fmla="*/ 644 w 647"/>
                <a:gd name="T41" fmla="*/ 36 h 586"/>
                <a:gd name="T42" fmla="*/ 647 w 647"/>
                <a:gd name="T43" fmla="*/ 0 h 586"/>
                <a:gd name="T44" fmla="*/ 573 w 647"/>
                <a:gd name="T45" fmla="*/ 102 h 586"/>
                <a:gd name="T46" fmla="*/ 565 w 647"/>
                <a:gd name="T47" fmla="*/ 115 h 5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47" h="586">
                  <a:moveTo>
                    <a:pt x="565" y="115"/>
                  </a:moveTo>
                  <a:cubicBezTo>
                    <a:pt x="549" y="118"/>
                    <a:pt x="534" y="120"/>
                    <a:pt x="519" y="121"/>
                  </a:cubicBezTo>
                  <a:cubicBezTo>
                    <a:pt x="537" y="113"/>
                    <a:pt x="551" y="100"/>
                    <a:pt x="559" y="83"/>
                  </a:cubicBezTo>
                  <a:cubicBezTo>
                    <a:pt x="518" y="128"/>
                    <a:pt x="429" y="115"/>
                    <a:pt x="325" y="139"/>
                  </a:cubicBezTo>
                  <a:cubicBezTo>
                    <a:pt x="220" y="163"/>
                    <a:pt x="109" y="223"/>
                    <a:pt x="0" y="400"/>
                  </a:cubicBezTo>
                  <a:cubicBezTo>
                    <a:pt x="24" y="464"/>
                    <a:pt x="77" y="520"/>
                    <a:pt x="120" y="545"/>
                  </a:cubicBezTo>
                  <a:cubicBezTo>
                    <a:pt x="194" y="489"/>
                    <a:pt x="196" y="406"/>
                    <a:pt x="223" y="391"/>
                  </a:cubicBezTo>
                  <a:cubicBezTo>
                    <a:pt x="239" y="382"/>
                    <a:pt x="291" y="359"/>
                    <a:pt x="323" y="292"/>
                  </a:cubicBezTo>
                  <a:cubicBezTo>
                    <a:pt x="271" y="353"/>
                    <a:pt x="251" y="354"/>
                    <a:pt x="220" y="356"/>
                  </a:cubicBezTo>
                  <a:cubicBezTo>
                    <a:pt x="261" y="230"/>
                    <a:pt x="364" y="169"/>
                    <a:pt x="459" y="234"/>
                  </a:cubicBezTo>
                  <a:cubicBezTo>
                    <a:pt x="408" y="171"/>
                    <a:pt x="339" y="185"/>
                    <a:pt x="284" y="216"/>
                  </a:cubicBezTo>
                  <a:cubicBezTo>
                    <a:pt x="335" y="151"/>
                    <a:pt x="454" y="156"/>
                    <a:pt x="553" y="135"/>
                  </a:cubicBezTo>
                  <a:cubicBezTo>
                    <a:pt x="517" y="198"/>
                    <a:pt x="476" y="283"/>
                    <a:pt x="419" y="361"/>
                  </a:cubicBezTo>
                  <a:cubicBezTo>
                    <a:pt x="351" y="454"/>
                    <a:pt x="258" y="537"/>
                    <a:pt x="140" y="545"/>
                  </a:cubicBezTo>
                  <a:cubicBezTo>
                    <a:pt x="284" y="586"/>
                    <a:pt x="371" y="523"/>
                    <a:pt x="431" y="430"/>
                  </a:cubicBezTo>
                  <a:cubicBezTo>
                    <a:pt x="487" y="342"/>
                    <a:pt x="521" y="226"/>
                    <a:pt x="579" y="129"/>
                  </a:cubicBezTo>
                  <a:cubicBezTo>
                    <a:pt x="600" y="123"/>
                    <a:pt x="621" y="115"/>
                    <a:pt x="638" y="105"/>
                  </a:cubicBezTo>
                  <a:cubicBezTo>
                    <a:pt x="639" y="99"/>
                    <a:pt x="639" y="94"/>
                    <a:pt x="640" y="88"/>
                  </a:cubicBezTo>
                  <a:cubicBezTo>
                    <a:pt x="624" y="98"/>
                    <a:pt x="607" y="104"/>
                    <a:pt x="591" y="109"/>
                  </a:cubicBezTo>
                  <a:cubicBezTo>
                    <a:pt x="591" y="109"/>
                    <a:pt x="592" y="108"/>
                    <a:pt x="592" y="107"/>
                  </a:cubicBezTo>
                  <a:cubicBezTo>
                    <a:pt x="609" y="81"/>
                    <a:pt x="627" y="57"/>
                    <a:pt x="644" y="36"/>
                  </a:cubicBezTo>
                  <a:cubicBezTo>
                    <a:pt x="645" y="24"/>
                    <a:pt x="646" y="12"/>
                    <a:pt x="647" y="0"/>
                  </a:cubicBezTo>
                  <a:cubicBezTo>
                    <a:pt x="624" y="28"/>
                    <a:pt x="599" y="61"/>
                    <a:pt x="573" y="102"/>
                  </a:cubicBezTo>
                  <a:cubicBezTo>
                    <a:pt x="570" y="106"/>
                    <a:pt x="568" y="110"/>
                    <a:pt x="565" y="115"/>
                  </a:cubicBezTo>
                  <a:close/>
                </a:path>
              </a:pathLst>
            </a:custGeom>
            <a:solidFill>
              <a:srgbClr val="00002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38" name="Freeform 60"/>
            <p:cNvSpPr/>
            <p:nvPr/>
          </p:nvSpPr>
          <p:spPr bwMode="auto">
            <a:xfrm>
              <a:off x="2401299" y="2414080"/>
              <a:ext cx="236961" cy="162349"/>
            </a:xfrm>
            <a:custGeom>
              <a:avLst/>
              <a:gdLst>
                <a:gd name="T0" fmla="*/ 465 w 710"/>
                <a:gd name="T1" fmla="*/ 90 h 485"/>
                <a:gd name="T2" fmla="*/ 292 w 710"/>
                <a:gd name="T3" fmla="*/ 310 h 485"/>
                <a:gd name="T4" fmla="*/ 166 w 710"/>
                <a:gd name="T5" fmla="*/ 186 h 485"/>
                <a:gd name="T6" fmla="*/ 302 w 710"/>
                <a:gd name="T7" fmla="*/ 337 h 485"/>
                <a:gd name="T8" fmla="*/ 710 w 710"/>
                <a:gd name="T9" fmla="*/ 89 h 485"/>
                <a:gd name="T10" fmla="*/ 465 w 710"/>
                <a:gd name="T11" fmla="*/ 90 h 4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10" h="485">
                  <a:moveTo>
                    <a:pt x="465" y="90"/>
                  </a:moveTo>
                  <a:cubicBezTo>
                    <a:pt x="404" y="154"/>
                    <a:pt x="357" y="253"/>
                    <a:pt x="292" y="310"/>
                  </a:cubicBezTo>
                  <a:cubicBezTo>
                    <a:pt x="162" y="423"/>
                    <a:pt x="36" y="263"/>
                    <a:pt x="166" y="186"/>
                  </a:cubicBezTo>
                  <a:cubicBezTo>
                    <a:pt x="0" y="267"/>
                    <a:pt x="131" y="485"/>
                    <a:pt x="302" y="337"/>
                  </a:cubicBezTo>
                  <a:cubicBezTo>
                    <a:pt x="382" y="266"/>
                    <a:pt x="515" y="67"/>
                    <a:pt x="710" y="89"/>
                  </a:cubicBezTo>
                  <a:cubicBezTo>
                    <a:pt x="601" y="0"/>
                    <a:pt x="525" y="27"/>
                    <a:pt x="465" y="90"/>
                  </a:cubicBezTo>
                  <a:close/>
                </a:path>
              </a:pathLst>
            </a:custGeom>
            <a:solidFill>
              <a:srgbClr val="00002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39" name="Freeform 61"/>
            <p:cNvSpPr/>
            <p:nvPr/>
          </p:nvSpPr>
          <p:spPr bwMode="auto">
            <a:xfrm>
              <a:off x="2407517" y="2453458"/>
              <a:ext cx="234888" cy="205182"/>
            </a:xfrm>
            <a:custGeom>
              <a:avLst/>
              <a:gdLst>
                <a:gd name="T0" fmla="*/ 226 w 703"/>
                <a:gd name="T1" fmla="*/ 435 h 614"/>
                <a:gd name="T2" fmla="*/ 408 w 703"/>
                <a:gd name="T3" fmla="*/ 242 h 614"/>
                <a:gd name="T4" fmla="*/ 406 w 703"/>
                <a:gd name="T5" fmla="*/ 290 h 614"/>
                <a:gd name="T6" fmla="*/ 521 w 703"/>
                <a:gd name="T7" fmla="*/ 204 h 614"/>
                <a:gd name="T8" fmla="*/ 519 w 703"/>
                <a:gd name="T9" fmla="*/ 237 h 614"/>
                <a:gd name="T10" fmla="*/ 701 w 703"/>
                <a:gd name="T11" fmla="*/ 18 h 614"/>
                <a:gd name="T12" fmla="*/ 425 w 703"/>
                <a:gd name="T13" fmla="*/ 111 h 614"/>
                <a:gd name="T14" fmla="*/ 194 w 703"/>
                <a:gd name="T15" fmla="*/ 418 h 614"/>
                <a:gd name="T16" fmla="*/ 0 w 703"/>
                <a:gd name="T17" fmla="*/ 599 h 614"/>
                <a:gd name="T18" fmla="*/ 3 w 703"/>
                <a:gd name="T19" fmla="*/ 614 h 614"/>
                <a:gd name="T20" fmla="*/ 226 w 703"/>
                <a:gd name="T21" fmla="*/ 435 h 6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03" h="614">
                  <a:moveTo>
                    <a:pt x="226" y="435"/>
                  </a:moveTo>
                  <a:cubicBezTo>
                    <a:pt x="270" y="341"/>
                    <a:pt x="345" y="274"/>
                    <a:pt x="408" y="242"/>
                  </a:cubicBezTo>
                  <a:cubicBezTo>
                    <a:pt x="400" y="256"/>
                    <a:pt x="400" y="280"/>
                    <a:pt x="406" y="290"/>
                  </a:cubicBezTo>
                  <a:cubicBezTo>
                    <a:pt x="412" y="267"/>
                    <a:pt x="461" y="224"/>
                    <a:pt x="521" y="204"/>
                  </a:cubicBezTo>
                  <a:cubicBezTo>
                    <a:pt x="523" y="213"/>
                    <a:pt x="525" y="225"/>
                    <a:pt x="519" y="237"/>
                  </a:cubicBezTo>
                  <a:cubicBezTo>
                    <a:pt x="562" y="177"/>
                    <a:pt x="703" y="129"/>
                    <a:pt x="701" y="18"/>
                  </a:cubicBezTo>
                  <a:cubicBezTo>
                    <a:pt x="631" y="0"/>
                    <a:pt x="523" y="37"/>
                    <a:pt x="425" y="111"/>
                  </a:cubicBezTo>
                  <a:cubicBezTo>
                    <a:pt x="326" y="185"/>
                    <a:pt x="237" y="293"/>
                    <a:pt x="194" y="418"/>
                  </a:cubicBezTo>
                  <a:cubicBezTo>
                    <a:pt x="175" y="476"/>
                    <a:pt x="101" y="570"/>
                    <a:pt x="0" y="599"/>
                  </a:cubicBezTo>
                  <a:cubicBezTo>
                    <a:pt x="1" y="604"/>
                    <a:pt x="2" y="609"/>
                    <a:pt x="3" y="614"/>
                  </a:cubicBezTo>
                  <a:cubicBezTo>
                    <a:pt x="103" y="599"/>
                    <a:pt x="194" y="507"/>
                    <a:pt x="226" y="435"/>
                  </a:cubicBezTo>
                  <a:close/>
                </a:path>
              </a:pathLst>
            </a:custGeom>
            <a:solidFill>
              <a:srgbClr val="00002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40" name="Freeform 62"/>
            <p:cNvSpPr/>
            <p:nvPr/>
          </p:nvSpPr>
          <p:spPr bwMode="auto">
            <a:xfrm>
              <a:off x="2491800" y="2469348"/>
              <a:ext cx="181002" cy="131261"/>
            </a:xfrm>
            <a:custGeom>
              <a:avLst/>
              <a:gdLst>
                <a:gd name="T0" fmla="*/ 353 w 542"/>
                <a:gd name="T1" fmla="*/ 256 h 391"/>
                <a:gd name="T2" fmla="*/ 466 w 542"/>
                <a:gd name="T3" fmla="*/ 0 h 391"/>
                <a:gd name="T4" fmla="*/ 255 w 542"/>
                <a:gd name="T5" fmla="*/ 229 h 391"/>
                <a:gd name="T6" fmla="*/ 0 w 542"/>
                <a:gd name="T7" fmla="*/ 391 h 391"/>
                <a:gd name="T8" fmla="*/ 121 w 542"/>
                <a:gd name="T9" fmla="*/ 293 h 391"/>
                <a:gd name="T10" fmla="*/ 90 w 542"/>
                <a:gd name="T11" fmla="*/ 363 h 391"/>
                <a:gd name="T12" fmla="*/ 353 w 542"/>
                <a:gd name="T13" fmla="*/ 256 h 3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42" h="391">
                  <a:moveTo>
                    <a:pt x="353" y="256"/>
                  </a:moveTo>
                  <a:cubicBezTo>
                    <a:pt x="493" y="228"/>
                    <a:pt x="542" y="109"/>
                    <a:pt x="466" y="0"/>
                  </a:cubicBezTo>
                  <a:cubicBezTo>
                    <a:pt x="454" y="152"/>
                    <a:pt x="360" y="194"/>
                    <a:pt x="255" y="229"/>
                  </a:cubicBezTo>
                  <a:cubicBezTo>
                    <a:pt x="151" y="262"/>
                    <a:pt x="39" y="285"/>
                    <a:pt x="0" y="391"/>
                  </a:cubicBezTo>
                  <a:cubicBezTo>
                    <a:pt x="32" y="346"/>
                    <a:pt x="67" y="316"/>
                    <a:pt x="121" y="293"/>
                  </a:cubicBezTo>
                  <a:cubicBezTo>
                    <a:pt x="104" y="312"/>
                    <a:pt x="91" y="339"/>
                    <a:pt x="90" y="363"/>
                  </a:cubicBezTo>
                  <a:cubicBezTo>
                    <a:pt x="119" y="272"/>
                    <a:pt x="227" y="281"/>
                    <a:pt x="353" y="256"/>
                  </a:cubicBezTo>
                  <a:close/>
                </a:path>
              </a:pathLst>
            </a:custGeom>
            <a:solidFill>
              <a:srgbClr val="00002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41" name="Freeform 63"/>
            <p:cNvSpPr/>
            <p:nvPr/>
          </p:nvSpPr>
          <p:spPr bwMode="auto">
            <a:xfrm>
              <a:off x="2974702" y="2196463"/>
              <a:ext cx="347496" cy="149223"/>
            </a:xfrm>
            <a:custGeom>
              <a:avLst/>
              <a:gdLst>
                <a:gd name="T0" fmla="*/ 1 w 1040"/>
                <a:gd name="T1" fmla="*/ 197 h 445"/>
                <a:gd name="T2" fmla="*/ 64 w 1040"/>
                <a:gd name="T3" fmla="*/ 340 h 445"/>
                <a:gd name="T4" fmla="*/ 185 w 1040"/>
                <a:gd name="T5" fmla="*/ 414 h 445"/>
                <a:gd name="T6" fmla="*/ 360 w 1040"/>
                <a:gd name="T7" fmla="*/ 438 h 445"/>
                <a:gd name="T8" fmla="*/ 548 w 1040"/>
                <a:gd name="T9" fmla="*/ 419 h 445"/>
                <a:gd name="T10" fmla="*/ 792 w 1040"/>
                <a:gd name="T11" fmla="*/ 342 h 445"/>
                <a:gd name="T12" fmla="*/ 1011 w 1040"/>
                <a:gd name="T13" fmla="*/ 310 h 445"/>
                <a:gd name="T14" fmla="*/ 829 w 1040"/>
                <a:gd name="T15" fmla="*/ 235 h 445"/>
                <a:gd name="T16" fmla="*/ 599 w 1040"/>
                <a:gd name="T17" fmla="*/ 350 h 445"/>
                <a:gd name="T18" fmla="*/ 816 w 1040"/>
                <a:gd name="T19" fmla="*/ 209 h 445"/>
                <a:gd name="T20" fmla="*/ 1040 w 1040"/>
                <a:gd name="T21" fmla="*/ 286 h 445"/>
                <a:gd name="T22" fmla="*/ 912 w 1040"/>
                <a:gd name="T23" fmla="*/ 141 h 445"/>
                <a:gd name="T24" fmla="*/ 698 w 1040"/>
                <a:gd name="T25" fmla="*/ 117 h 445"/>
                <a:gd name="T26" fmla="*/ 439 w 1040"/>
                <a:gd name="T27" fmla="*/ 361 h 445"/>
                <a:gd name="T28" fmla="*/ 193 w 1040"/>
                <a:gd name="T29" fmla="*/ 372 h 445"/>
                <a:gd name="T30" fmla="*/ 59 w 1040"/>
                <a:gd name="T31" fmla="*/ 163 h 445"/>
                <a:gd name="T32" fmla="*/ 285 w 1040"/>
                <a:gd name="T33" fmla="*/ 60 h 445"/>
                <a:gd name="T34" fmla="*/ 303 w 1040"/>
                <a:gd name="T35" fmla="*/ 264 h 445"/>
                <a:gd name="T36" fmla="*/ 294 w 1040"/>
                <a:gd name="T37" fmla="*/ 27 h 445"/>
                <a:gd name="T38" fmla="*/ 106 w 1040"/>
                <a:gd name="T39" fmla="*/ 41 h 445"/>
                <a:gd name="T40" fmla="*/ 1 w 1040"/>
                <a:gd name="T41" fmla="*/ 197 h 4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040" h="445">
                  <a:moveTo>
                    <a:pt x="1" y="197"/>
                  </a:moveTo>
                  <a:cubicBezTo>
                    <a:pt x="1" y="258"/>
                    <a:pt x="29" y="304"/>
                    <a:pt x="64" y="340"/>
                  </a:cubicBezTo>
                  <a:cubicBezTo>
                    <a:pt x="99" y="375"/>
                    <a:pt x="142" y="400"/>
                    <a:pt x="185" y="414"/>
                  </a:cubicBezTo>
                  <a:cubicBezTo>
                    <a:pt x="265" y="443"/>
                    <a:pt x="310" y="445"/>
                    <a:pt x="360" y="438"/>
                  </a:cubicBezTo>
                  <a:cubicBezTo>
                    <a:pt x="409" y="430"/>
                    <a:pt x="460" y="415"/>
                    <a:pt x="548" y="419"/>
                  </a:cubicBezTo>
                  <a:cubicBezTo>
                    <a:pt x="654" y="425"/>
                    <a:pt x="728" y="380"/>
                    <a:pt x="792" y="342"/>
                  </a:cubicBezTo>
                  <a:cubicBezTo>
                    <a:pt x="857" y="305"/>
                    <a:pt x="911" y="278"/>
                    <a:pt x="1011" y="310"/>
                  </a:cubicBezTo>
                  <a:cubicBezTo>
                    <a:pt x="978" y="251"/>
                    <a:pt x="906" y="229"/>
                    <a:pt x="829" y="235"/>
                  </a:cubicBezTo>
                  <a:cubicBezTo>
                    <a:pt x="752" y="241"/>
                    <a:pt x="665" y="277"/>
                    <a:pt x="599" y="350"/>
                  </a:cubicBezTo>
                  <a:cubicBezTo>
                    <a:pt x="651" y="260"/>
                    <a:pt x="734" y="217"/>
                    <a:pt x="816" y="209"/>
                  </a:cubicBezTo>
                  <a:cubicBezTo>
                    <a:pt x="898" y="201"/>
                    <a:pt x="982" y="226"/>
                    <a:pt x="1040" y="286"/>
                  </a:cubicBezTo>
                  <a:cubicBezTo>
                    <a:pt x="1021" y="224"/>
                    <a:pt x="972" y="173"/>
                    <a:pt x="912" y="141"/>
                  </a:cubicBezTo>
                  <a:cubicBezTo>
                    <a:pt x="852" y="109"/>
                    <a:pt x="780" y="95"/>
                    <a:pt x="698" y="117"/>
                  </a:cubicBezTo>
                  <a:cubicBezTo>
                    <a:pt x="546" y="157"/>
                    <a:pt x="550" y="283"/>
                    <a:pt x="439" y="361"/>
                  </a:cubicBezTo>
                  <a:cubicBezTo>
                    <a:pt x="369" y="411"/>
                    <a:pt x="274" y="406"/>
                    <a:pt x="193" y="372"/>
                  </a:cubicBezTo>
                  <a:cubicBezTo>
                    <a:pt x="114" y="336"/>
                    <a:pt x="37" y="272"/>
                    <a:pt x="59" y="163"/>
                  </a:cubicBezTo>
                  <a:cubicBezTo>
                    <a:pt x="79" y="68"/>
                    <a:pt x="213" y="25"/>
                    <a:pt x="285" y="60"/>
                  </a:cubicBezTo>
                  <a:cubicBezTo>
                    <a:pt x="360" y="94"/>
                    <a:pt x="413" y="171"/>
                    <a:pt x="303" y="264"/>
                  </a:cubicBezTo>
                  <a:cubicBezTo>
                    <a:pt x="398" y="208"/>
                    <a:pt x="417" y="94"/>
                    <a:pt x="294" y="27"/>
                  </a:cubicBezTo>
                  <a:cubicBezTo>
                    <a:pt x="241" y="0"/>
                    <a:pt x="167" y="7"/>
                    <a:pt x="106" y="41"/>
                  </a:cubicBezTo>
                  <a:cubicBezTo>
                    <a:pt x="44" y="74"/>
                    <a:pt x="0" y="134"/>
                    <a:pt x="1" y="197"/>
                  </a:cubicBezTo>
                  <a:close/>
                </a:path>
              </a:pathLst>
            </a:custGeom>
            <a:solidFill>
              <a:srgbClr val="00002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42" name="Freeform 64"/>
            <p:cNvSpPr/>
            <p:nvPr/>
          </p:nvSpPr>
          <p:spPr bwMode="auto">
            <a:xfrm>
              <a:off x="3275911" y="1932560"/>
              <a:ext cx="125734" cy="315717"/>
            </a:xfrm>
            <a:custGeom>
              <a:avLst/>
              <a:gdLst>
                <a:gd name="T0" fmla="*/ 249 w 376"/>
                <a:gd name="T1" fmla="*/ 135 h 942"/>
                <a:gd name="T2" fmla="*/ 376 w 376"/>
                <a:gd name="T3" fmla="*/ 0 h 942"/>
                <a:gd name="T4" fmla="*/ 169 w 376"/>
                <a:gd name="T5" fmla="*/ 156 h 942"/>
                <a:gd name="T6" fmla="*/ 12 w 376"/>
                <a:gd name="T7" fmla="*/ 455 h 942"/>
                <a:gd name="T8" fmla="*/ 266 w 376"/>
                <a:gd name="T9" fmla="*/ 942 h 942"/>
                <a:gd name="T10" fmla="*/ 198 w 376"/>
                <a:gd name="T11" fmla="*/ 716 h 942"/>
                <a:gd name="T12" fmla="*/ 112 w 376"/>
                <a:gd name="T13" fmla="*/ 455 h 942"/>
                <a:gd name="T14" fmla="*/ 283 w 376"/>
                <a:gd name="T15" fmla="*/ 833 h 942"/>
                <a:gd name="T16" fmla="*/ 234 w 376"/>
                <a:gd name="T17" fmla="*/ 553 h 942"/>
                <a:gd name="T18" fmla="*/ 170 w 376"/>
                <a:gd name="T19" fmla="*/ 271 h 942"/>
                <a:gd name="T20" fmla="*/ 249 w 376"/>
                <a:gd name="T21" fmla="*/ 135 h 9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76" h="942">
                  <a:moveTo>
                    <a:pt x="249" y="135"/>
                  </a:moveTo>
                  <a:cubicBezTo>
                    <a:pt x="289" y="96"/>
                    <a:pt x="333" y="51"/>
                    <a:pt x="376" y="0"/>
                  </a:cubicBezTo>
                  <a:cubicBezTo>
                    <a:pt x="318" y="56"/>
                    <a:pt x="244" y="101"/>
                    <a:pt x="169" y="156"/>
                  </a:cubicBezTo>
                  <a:cubicBezTo>
                    <a:pt x="95" y="213"/>
                    <a:pt x="21" y="294"/>
                    <a:pt x="12" y="455"/>
                  </a:cubicBezTo>
                  <a:cubicBezTo>
                    <a:pt x="0" y="715"/>
                    <a:pt x="276" y="734"/>
                    <a:pt x="266" y="942"/>
                  </a:cubicBezTo>
                  <a:cubicBezTo>
                    <a:pt x="284" y="837"/>
                    <a:pt x="241" y="777"/>
                    <a:pt x="198" y="716"/>
                  </a:cubicBezTo>
                  <a:cubicBezTo>
                    <a:pt x="154" y="654"/>
                    <a:pt x="106" y="586"/>
                    <a:pt x="112" y="455"/>
                  </a:cubicBezTo>
                  <a:cubicBezTo>
                    <a:pt x="126" y="646"/>
                    <a:pt x="269" y="746"/>
                    <a:pt x="283" y="833"/>
                  </a:cubicBezTo>
                  <a:cubicBezTo>
                    <a:pt x="296" y="704"/>
                    <a:pt x="266" y="628"/>
                    <a:pt x="234" y="553"/>
                  </a:cubicBezTo>
                  <a:cubicBezTo>
                    <a:pt x="202" y="478"/>
                    <a:pt x="163" y="400"/>
                    <a:pt x="170" y="271"/>
                  </a:cubicBezTo>
                  <a:cubicBezTo>
                    <a:pt x="175" y="212"/>
                    <a:pt x="209" y="175"/>
                    <a:pt x="249" y="135"/>
                  </a:cubicBezTo>
                  <a:close/>
                </a:path>
              </a:pathLst>
            </a:custGeom>
            <a:solidFill>
              <a:srgbClr val="00002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43" name="Freeform 65"/>
            <p:cNvSpPr/>
            <p:nvPr/>
          </p:nvSpPr>
          <p:spPr bwMode="auto">
            <a:xfrm>
              <a:off x="3805791" y="2659330"/>
              <a:ext cx="214854" cy="92573"/>
            </a:xfrm>
            <a:custGeom>
              <a:avLst/>
              <a:gdLst>
                <a:gd name="T0" fmla="*/ 393 w 642"/>
                <a:gd name="T1" fmla="*/ 4 h 277"/>
                <a:gd name="T2" fmla="*/ 181 w 642"/>
                <a:gd name="T3" fmla="*/ 136 h 277"/>
                <a:gd name="T4" fmla="*/ 0 w 642"/>
                <a:gd name="T5" fmla="*/ 277 h 277"/>
                <a:gd name="T6" fmla="*/ 188 w 642"/>
                <a:gd name="T7" fmla="*/ 185 h 277"/>
                <a:gd name="T8" fmla="*/ 402 w 642"/>
                <a:gd name="T9" fmla="*/ 88 h 277"/>
                <a:gd name="T10" fmla="*/ 97 w 642"/>
                <a:gd name="T11" fmla="*/ 272 h 277"/>
                <a:gd name="T12" fmla="*/ 330 w 642"/>
                <a:gd name="T13" fmla="*/ 199 h 277"/>
                <a:gd name="T14" fmla="*/ 561 w 642"/>
                <a:gd name="T15" fmla="*/ 121 h 277"/>
                <a:gd name="T16" fmla="*/ 630 w 642"/>
                <a:gd name="T17" fmla="*/ 136 h 277"/>
                <a:gd name="T18" fmla="*/ 642 w 642"/>
                <a:gd name="T19" fmla="*/ 92 h 277"/>
                <a:gd name="T20" fmla="*/ 393 w 642"/>
                <a:gd name="T21" fmla="*/ 4 h 2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42" h="277">
                  <a:moveTo>
                    <a:pt x="393" y="4"/>
                  </a:moveTo>
                  <a:cubicBezTo>
                    <a:pt x="284" y="9"/>
                    <a:pt x="228" y="73"/>
                    <a:pt x="181" y="136"/>
                  </a:cubicBezTo>
                  <a:cubicBezTo>
                    <a:pt x="133" y="198"/>
                    <a:pt x="91" y="262"/>
                    <a:pt x="0" y="277"/>
                  </a:cubicBezTo>
                  <a:cubicBezTo>
                    <a:pt x="95" y="271"/>
                    <a:pt x="140" y="229"/>
                    <a:pt x="188" y="185"/>
                  </a:cubicBezTo>
                  <a:cubicBezTo>
                    <a:pt x="236" y="142"/>
                    <a:pt x="291" y="94"/>
                    <a:pt x="402" y="88"/>
                  </a:cubicBezTo>
                  <a:cubicBezTo>
                    <a:pt x="241" y="116"/>
                    <a:pt x="169" y="248"/>
                    <a:pt x="97" y="272"/>
                  </a:cubicBezTo>
                  <a:cubicBezTo>
                    <a:pt x="209" y="265"/>
                    <a:pt x="269" y="233"/>
                    <a:pt x="330" y="199"/>
                  </a:cubicBezTo>
                  <a:cubicBezTo>
                    <a:pt x="390" y="165"/>
                    <a:pt x="452" y="127"/>
                    <a:pt x="561" y="121"/>
                  </a:cubicBezTo>
                  <a:cubicBezTo>
                    <a:pt x="587" y="120"/>
                    <a:pt x="609" y="126"/>
                    <a:pt x="630" y="136"/>
                  </a:cubicBezTo>
                  <a:cubicBezTo>
                    <a:pt x="634" y="122"/>
                    <a:pt x="638" y="107"/>
                    <a:pt x="642" y="92"/>
                  </a:cubicBezTo>
                  <a:cubicBezTo>
                    <a:pt x="586" y="44"/>
                    <a:pt x="516" y="0"/>
                    <a:pt x="393" y="4"/>
                  </a:cubicBezTo>
                  <a:close/>
                </a:path>
              </a:pathLst>
            </a:custGeom>
            <a:solidFill>
              <a:srgbClr val="00002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44" name="Freeform 66"/>
            <p:cNvSpPr/>
            <p:nvPr/>
          </p:nvSpPr>
          <p:spPr bwMode="auto">
            <a:xfrm>
              <a:off x="3636533" y="2572975"/>
              <a:ext cx="152677" cy="294992"/>
            </a:xfrm>
            <a:custGeom>
              <a:avLst/>
              <a:gdLst>
                <a:gd name="T0" fmla="*/ 395 w 457"/>
                <a:gd name="T1" fmla="*/ 47 h 881"/>
                <a:gd name="T2" fmla="*/ 348 w 457"/>
                <a:gd name="T3" fmla="*/ 143 h 881"/>
                <a:gd name="T4" fmla="*/ 292 w 457"/>
                <a:gd name="T5" fmla="*/ 249 h 881"/>
                <a:gd name="T6" fmla="*/ 205 w 457"/>
                <a:gd name="T7" fmla="*/ 335 h 881"/>
                <a:gd name="T8" fmla="*/ 26 w 457"/>
                <a:gd name="T9" fmla="*/ 563 h 881"/>
                <a:gd name="T10" fmla="*/ 1 w 457"/>
                <a:gd name="T11" fmla="*/ 881 h 881"/>
                <a:gd name="T12" fmla="*/ 113 w 457"/>
                <a:gd name="T13" fmla="*/ 664 h 881"/>
                <a:gd name="T14" fmla="*/ 255 w 457"/>
                <a:gd name="T15" fmla="*/ 453 h 881"/>
                <a:gd name="T16" fmla="*/ 73 w 457"/>
                <a:gd name="T17" fmla="*/ 826 h 881"/>
                <a:gd name="T18" fmla="*/ 318 w 457"/>
                <a:gd name="T19" fmla="*/ 626 h 881"/>
                <a:gd name="T20" fmla="*/ 368 w 457"/>
                <a:gd name="T21" fmla="*/ 307 h 881"/>
                <a:gd name="T22" fmla="*/ 369 w 457"/>
                <a:gd name="T23" fmla="*/ 211 h 881"/>
                <a:gd name="T24" fmla="*/ 379 w 457"/>
                <a:gd name="T25" fmla="*/ 120 h 881"/>
                <a:gd name="T26" fmla="*/ 457 w 457"/>
                <a:gd name="T27" fmla="*/ 0 h 881"/>
                <a:gd name="T28" fmla="*/ 395 w 457"/>
                <a:gd name="T29" fmla="*/ 47 h 8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57" h="881">
                  <a:moveTo>
                    <a:pt x="395" y="47"/>
                  </a:moveTo>
                  <a:cubicBezTo>
                    <a:pt x="377" y="73"/>
                    <a:pt x="363" y="107"/>
                    <a:pt x="348" y="143"/>
                  </a:cubicBezTo>
                  <a:cubicBezTo>
                    <a:pt x="333" y="179"/>
                    <a:pt x="316" y="217"/>
                    <a:pt x="292" y="249"/>
                  </a:cubicBezTo>
                  <a:cubicBezTo>
                    <a:pt x="268" y="281"/>
                    <a:pt x="240" y="311"/>
                    <a:pt x="205" y="335"/>
                  </a:cubicBezTo>
                  <a:cubicBezTo>
                    <a:pt x="149" y="375"/>
                    <a:pt x="56" y="457"/>
                    <a:pt x="26" y="563"/>
                  </a:cubicBezTo>
                  <a:cubicBezTo>
                    <a:pt x="0" y="655"/>
                    <a:pt x="52" y="792"/>
                    <a:pt x="1" y="881"/>
                  </a:cubicBezTo>
                  <a:cubicBezTo>
                    <a:pt x="74" y="826"/>
                    <a:pt x="73" y="745"/>
                    <a:pt x="113" y="664"/>
                  </a:cubicBezTo>
                  <a:cubicBezTo>
                    <a:pt x="150" y="590"/>
                    <a:pt x="203" y="539"/>
                    <a:pt x="255" y="453"/>
                  </a:cubicBezTo>
                  <a:cubicBezTo>
                    <a:pt x="206" y="560"/>
                    <a:pt x="191" y="716"/>
                    <a:pt x="73" y="826"/>
                  </a:cubicBezTo>
                  <a:cubicBezTo>
                    <a:pt x="192" y="812"/>
                    <a:pt x="272" y="729"/>
                    <a:pt x="318" y="626"/>
                  </a:cubicBezTo>
                  <a:cubicBezTo>
                    <a:pt x="365" y="522"/>
                    <a:pt x="376" y="399"/>
                    <a:pt x="368" y="307"/>
                  </a:cubicBezTo>
                  <a:cubicBezTo>
                    <a:pt x="366" y="279"/>
                    <a:pt x="368" y="242"/>
                    <a:pt x="369" y="211"/>
                  </a:cubicBezTo>
                  <a:cubicBezTo>
                    <a:pt x="370" y="179"/>
                    <a:pt x="373" y="149"/>
                    <a:pt x="379" y="120"/>
                  </a:cubicBezTo>
                  <a:cubicBezTo>
                    <a:pt x="389" y="65"/>
                    <a:pt x="419" y="10"/>
                    <a:pt x="457" y="0"/>
                  </a:cubicBezTo>
                  <a:cubicBezTo>
                    <a:pt x="434" y="2"/>
                    <a:pt x="412" y="20"/>
                    <a:pt x="395" y="47"/>
                  </a:cubicBezTo>
                  <a:close/>
                </a:path>
              </a:pathLst>
            </a:custGeom>
            <a:solidFill>
              <a:srgbClr val="00002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45" name="Freeform 67"/>
            <p:cNvSpPr/>
            <p:nvPr/>
          </p:nvSpPr>
          <p:spPr bwMode="auto">
            <a:xfrm>
              <a:off x="3764340" y="2166756"/>
              <a:ext cx="216235" cy="187910"/>
            </a:xfrm>
            <a:custGeom>
              <a:avLst/>
              <a:gdLst>
                <a:gd name="T0" fmla="*/ 395 w 647"/>
                <a:gd name="T1" fmla="*/ 84 h 561"/>
                <a:gd name="T2" fmla="*/ 569 w 647"/>
                <a:gd name="T3" fmla="*/ 77 h 561"/>
                <a:gd name="T4" fmla="*/ 647 w 647"/>
                <a:gd name="T5" fmla="*/ 184 h 561"/>
                <a:gd name="T6" fmla="*/ 582 w 647"/>
                <a:gd name="T7" fmla="*/ 74 h 561"/>
                <a:gd name="T8" fmla="*/ 447 w 647"/>
                <a:gd name="T9" fmla="*/ 15 h 561"/>
                <a:gd name="T10" fmla="*/ 166 w 647"/>
                <a:gd name="T11" fmla="*/ 109 h 561"/>
                <a:gd name="T12" fmla="*/ 66 w 647"/>
                <a:gd name="T13" fmla="*/ 350 h 561"/>
                <a:gd name="T14" fmla="*/ 47 w 647"/>
                <a:gd name="T15" fmla="*/ 441 h 561"/>
                <a:gd name="T16" fmla="*/ 0 w 647"/>
                <a:gd name="T17" fmla="*/ 561 h 561"/>
                <a:gd name="T18" fmla="*/ 233 w 647"/>
                <a:gd name="T19" fmla="*/ 158 h 561"/>
                <a:gd name="T20" fmla="*/ 65 w 647"/>
                <a:gd name="T21" fmla="*/ 493 h 561"/>
                <a:gd name="T22" fmla="*/ 204 w 647"/>
                <a:gd name="T23" fmla="*/ 373 h 561"/>
                <a:gd name="T24" fmla="*/ 280 w 647"/>
                <a:gd name="T25" fmla="*/ 263 h 561"/>
                <a:gd name="T26" fmla="*/ 395 w 647"/>
                <a:gd name="T27" fmla="*/ 84 h 5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647" h="561">
                  <a:moveTo>
                    <a:pt x="395" y="84"/>
                  </a:moveTo>
                  <a:cubicBezTo>
                    <a:pt x="464" y="38"/>
                    <a:pt x="528" y="48"/>
                    <a:pt x="569" y="77"/>
                  </a:cubicBezTo>
                  <a:cubicBezTo>
                    <a:pt x="611" y="106"/>
                    <a:pt x="636" y="153"/>
                    <a:pt x="647" y="184"/>
                  </a:cubicBezTo>
                  <a:cubicBezTo>
                    <a:pt x="638" y="144"/>
                    <a:pt x="617" y="105"/>
                    <a:pt x="582" y="74"/>
                  </a:cubicBezTo>
                  <a:cubicBezTo>
                    <a:pt x="548" y="44"/>
                    <a:pt x="500" y="23"/>
                    <a:pt x="447" y="15"/>
                  </a:cubicBezTo>
                  <a:cubicBezTo>
                    <a:pt x="339" y="0"/>
                    <a:pt x="215" y="42"/>
                    <a:pt x="166" y="109"/>
                  </a:cubicBezTo>
                  <a:cubicBezTo>
                    <a:pt x="88" y="214"/>
                    <a:pt x="76" y="288"/>
                    <a:pt x="66" y="350"/>
                  </a:cubicBezTo>
                  <a:cubicBezTo>
                    <a:pt x="61" y="381"/>
                    <a:pt x="57" y="409"/>
                    <a:pt x="47" y="441"/>
                  </a:cubicBezTo>
                  <a:cubicBezTo>
                    <a:pt x="38" y="474"/>
                    <a:pt x="23" y="509"/>
                    <a:pt x="0" y="561"/>
                  </a:cubicBezTo>
                  <a:cubicBezTo>
                    <a:pt x="68" y="421"/>
                    <a:pt x="177" y="269"/>
                    <a:pt x="233" y="158"/>
                  </a:cubicBezTo>
                  <a:cubicBezTo>
                    <a:pt x="194" y="258"/>
                    <a:pt x="124" y="387"/>
                    <a:pt x="65" y="493"/>
                  </a:cubicBezTo>
                  <a:cubicBezTo>
                    <a:pt x="126" y="446"/>
                    <a:pt x="170" y="410"/>
                    <a:pt x="204" y="373"/>
                  </a:cubicBezTo>
                  <a:cubicBezTo>
                    <a:pt x="237" y="336"/>
                    <a:pt x="260" y="300"/>
                    <a:pt x="280" y="263"/>
                  </a:cubicBezTo>
                  <a:cubicBezTo>
                    <a:pt x="318" y="191"/>
                    <a:pt x="343" y="119"/>
                    <a:pt x="395" y="84"/>
                  </a:cubicBezTo>
                  <a:close/>
                </a:path>
              </a:pathLst>
            </a:custGeom>
            <a:solidFill>
              <a:srgbClr val="00002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46" name="Freeform 68"/>
            <p:cNvSpPr/>
            <p:nvPr/>
          </p:nvSpPr>
          <p:spPr bwMode="auto">
            <a:xfrm>
              <a:off x="3944651" y="2595772"/>
              <a:ext cx="96028" cy="31088"/>
            </a:xfrm>
            <a:custGeom>
              <a:avLst/>
              <a:gdLst>
                <a:gd name="T0" fmla="*/ 0 w 289"/>
                <a:gd name="T1" fmla="*/ 75 h 91"/>
                <a:gd name="T2" fmla="*/ 138 w 289"/>
                <a:gd name="T3" fmla="*/ 78 h 91"/>
                <a:gd name="T4" fmla="*/ 273 w 289"/>
                <a:gd name="T5" fmla="*/ 88 h 91"/>
                <a:gd name="T6" fmla="*/ 289 w 289"/>
                <a:gd name="T7" fmla="*/ 7 h 91"/>
                <a:gd name="T8" fmla="*/ 227 w 289"/>
                <a:gd name="T9" fmla="*/ 3 h 91"/>
                <a:gd name="T10" fmla="*/ 0 w 289"/>
                <a:gd name="T11" fmla="*/ 75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89" h="91">
                  <a:moveTo>
                    <a:pt x="0" y="75"/>
                  </a:moveTo>
                  <a:cubicBezTo>
                    <a:pt x="33" y="60"/>
                    <a:pt x="82" y="69"/>
                    <a:pt x="138" y="78"/>
                  </a:cubicBezTo>
                  <a:cubicBezTo>
                    <a:pt x="179" y="84"/>
                    <a:pt x="223" y="91"/>
                    <a:pt x="273" y="88"/>
                  </a:cubicBezTo>
                  <a:cubicBezTo>
                    <a:pt x="278" y="61"/>
                    <a:pt x="284" y="34"/>
                    <a:pt x="289" y="7"/>
                  </a:cubicBezTo>
                  <a:cubicBezTo>
                    <a:pt x="268" y="5"/>
                    <a:pt x="247" y="4"/>
                    <a:pt x="227" y="3"/>
                  </a:cubicBezTo>
                  <a:cubicBezTo>
                    <a:pt x="158" y="0"/>
                    <a:pt x="82" y="4"/>
                    <a:pt x="0" y="75"/>
                  </a:cubicBezTo>
                  <a:close/>
                </a:path>
              </a:pathLst>
            </a:custGeom>
            <a:solidFill>
              <a:srgbClr val="00002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47" name="Freeform 69"/>
            <p:cNvSpPr/>
            <p:nvPr/>
          </p:nvSpPr>
          <p:spPr bwMode="auto">
            <a:xfrm>
              <a:off x="3923925" y="2620643"/>
              <a:ext cx="111227" cy="35233"/>
            </a:xfrm>
            <a:custGeom>
              <a:avLst/>
              <a:gdLst>
                <a:gd name="T0" fmla="*/ 177 w 333"/>
                <a:gd name="T1" fmla="*/ 17 h 105"/>
                <a:gd name="T2" fmla="*/ 0 w 333"/>
                <a:gd name="T3" fmla="*/ 66 h 105"/>
                <a:gd name="T4" fmla="*/ 195 w 333"/>
                <a:gd name="T5" fmla="*/ 65 h 105"/>
                <a:gd name="T6" fmla="*/ 315 w 333"/>
                <a:gd name="T7" fmla="*/ 105 h 105"/>
                <a:gd name="T8" fmla="*/ 333 w 333"/>
                <a:gd name="T9" fmla="*/ 23 h 105"/>
                <a:gd name="T10" fmla="*/ 177 w 333"/>
                <a:gd name="T11" fmla="*/ 17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33" h="105">
                  <a:moveTo>
                    <a:pt x="177" y="17"/>
                  </a:moveTo>
                  <a:cubicBezTo>
                    <a:pt x="119" y="6"/>
                    <a:pt x="56" y="0"/>
                    <a:pt x="0" y="66"/>
                  </a:cubicBezTo>
                  <a:cubicBezTo>
                    <a:pt x="60" y="10"/>
                    <a:pt x="133" y="35"/>
                    <a:pt x="195" y="65"/>
                  </a:cubicBezTo>
                  <a:cubicBezTo>
                    <a:pt x="234" y="82"/>
                    <a:pt x="271" y="101"/>
                    <a:pt x="315" y="105"/>
                  </a:cubicBezTo>
                  <a:cubicBezTo>
                    <a:pt x="321" y="78"/>
                    <a:pt x="327" y="51"/>
                    <a:pt x="333" y="23"/>
                  </a:cubicBezTo>
                  <a:cubicBezTo>
                    <a:pt x="268" y="35"/>
                    <a:pt x="223" y="25"/>
                    <a:pt x="177" y="17"/>
                  </a:cubicBezTo>
                  <a:close/>
                </a:path>
              </a:pathLst>
            </a:custGeom>
            <a:solidFill>
              <a:srgbClr val="00002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48" name="Freeform 70"/>
            <p:cNvSpPr/>
            <p:nvPr/>
          </p:nvSpPr>
          <p:spPr bwMode="auto">
            <a:xfrm>
              <a:off x="3670385" y="2265548"/>
              <a:ext cx="57341" cy="198273"/>
            </a:xfrm>
            <a:custGeom>
              <a:avLst/>
              <a:gdLst>
                <a:gd name="T0" fmla="*/ 26 w 172"/>
                <a:gd name="T1" fmla="*/ 254 h 591"/>
                <a:gd name="T2" fmla="*/ 3 w 172"/>
                <a:gd name="T3" fmla="*/ 387 h 591"/>
                <a:gd name="T4" fmla="*/ 13 w 172"/>
                <a:gd name="T5" fmla="*/ 468 h 591"/>
                <a:gd name="T6" fmla="*/ 51 w 172"/>
                <a:gd name="T7" fmla="*/ 591 h 591"/>
                <a:gd name="T8" fmla="*/ 42 w 172"/>
                <a:gd name="T9" fmla="*/ 482 h 591"/>
                <a:gd name="T10" fmla="*/ 80 w 172"/>
                <a:gd name="T11" fmla="*/ 422 h 591"/>
                <a:gd name="T12" fmla="*/ 151 w 172"/>
                <a:gd name="T13" fmla="*/ 328 h 591"/>
                <a:gd name="T14" fmla="*/ 172 w 172"/>
                <a:gd name="T15" fmla="*/ 0 h 591"/>
                <a:gd name="T16" fmla="*/ 96 w 172"/>
                <a:gd name="T17" fmla="*/ 183 h 591"/>
                <a:gd name="T18" fmla="*/ 26 w 172"/>
                <a:gd name="T19" fmla="*/ 254 h 5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2" h="591">
                  <a:moveTo>
                    <a:pt x="26" y="254"/>
                  </a:moveTo>
                  <a:cubicBezTo>
                    <a:pt x="2" y="308"/>
                    <a:pt x="0" y="342"/>
                    <a:pt x="3" y="387"/>
                  </a:cubicBezTo>
                  <a:cubicBezTo>
                    <a:pt x="5" y="410"/>
                    <a:pt x="7" y="435"/>
                    <a:pt x="13" y="468"/>
                  </a:cubicBezTo>
                  <a:cubicBezTo>
                    <a:pt x="19" y="501"/>
                    <a:pt x="27" y="542"/>
                    <a:pt x="51" y="591"/>
                  </a:cubicBezTo>
                  <a:cubicBezTo>
                    <a:pt x="31" y="546"/>
                    <a:pt x="34" y="509"/>
                    <a:pt x="42" y="482"/>
                  </a:cubicBezTo>
                  <a:cubicBezTo>
                    <a:pt x="51" y="455"/>
                    <a:pt x="65" y="437"/>
                    <a:pt x="80" y="422"/>
                  </a:cubicBezTo>
                  <a:cubicBezTo>
                    <a:pt x="110" y="392"/>
                    <a:pt x="140" y="375"/>
                    <a:pt x="151" y="328"/>
                  </a:cubicBezTo>
                  <a:cubicBezTo>
                    <a:pt x="172" y="233"/>
                    <a:pt x="157" y="92"/>
                    <a:pt x="172" y="0"/>
                  </a:cubicBezTo>
                  <a:cubicBezTo>
                    <a:pt x="144" y="113"/>
                    <a:pt x="122" y="157"/>
                    <a:pt x="96" y="183"/>
                  </a:cubicBezTo>
                  <a:cubicBezTo>
                    <a:pt x="70" y="209"/>
                    <a:pt x="43" y="216"/>
                    <a:pt x="26" y="254"/>
                  </a:cubicBezTo>
                  <a:close/>
                </a:path>
              </a:pathLst>
            </a:custGeom>
            <a:solidFill>
              <a:srgbClr val="00002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49" name="Freeform 71"/>
            <p:cNvSpPr/>
            <p:nvPr/>
          </p:nvSpPr>
          <p:spPr bwMode="auto">
            <a:xfrm>
              <a:off x="3629625" y="2909417"/>
              <a:ext cx="261831" cy="313644"/>
            </a:xfrm>
            <a:custGeom>
              <a:avLst/>
              <a:gdLst>
                <a:gd name="T0" fmla="*/ 335 w 783"/>
                <a:gd name="T1" fmla="*/ 261 h 937"/>
                <a:gd name="T2" fmla="*/ 220 w 783"/>
                <a:gd name="T3" fmla="*/ 655 h 937"/>
                <a:gd name="T4" fmla="*/ 0 w 783"/>
                <a:gd name="T5" fmla="*/ 937 h 937"/>
                <a:gd name="T6" fmla="*/ 368 w 783"/>
                <a:gd name="T7" fmla="*/ 489 h 937"/>
                <a:gd name="T8" fmla="*/ 106 w 783"/>
                <a:gd name="T9" fmla="*/ 930 h 937"/>
                <a:gd name="T10" fmla="*/ 428 w 783"/>
                <a:gd name="T11" fmla="*/ 749 h 937"/>
                <a:gd name="T12" fmla="*/ 466 w 783"/>
                <a:gd name="T13" fmla="*/ 546 h 937"/>
                <a:gd name="T14" fmla="*/ 556 w 783"/>
                <a:gd name="T15" fmla="*/ 256 h 937"/>
                <a:gd name="T16" fmla="*/ 428 w 783"/>
                <a:gd name="T17" fmla="*/ 403 h 937"/>
                <a:gd name="T18" fmla="*/ 783 w 783"/>
                <a:gd name="T19" fmla="*/ 0 h 937"/>
                <a:gd name="T20" fmla="*/ 335 w 783"/>
                <a:gd name="T21" fmla="*/ 261 h 9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83" h="937">
                  <a:moveTo>
                    <a:pt x="335" y="261"/>
                  </a:moveTo>
                  <a:cubicBezTo>
                    <a:pt x="243" y="403"/>
                    <a:pt x="208" y="569"/>
                    <a:pt x="220" y="655"/>
                  </a:cubicBezTo>
                  <a:cubicBezTo>
                    <a:pt x="240" y="803"/>
                    <a:pt x="109" y="892"/>
                    <a:pt x="0" y="937"/>
                  </a:cubicBezTo>
                  <a:cubicBezTo>
                    <a:pt x="300" y="858"/>
                    <a:pt x="346" y="632"/>
                    <a:pt x="368" y="489"/>
                  </a:cubicBezTo>
                  <a:cubicBezTo>
                    <a:pt x="397" y="748"/>
                    <a:pt x="223" y="894"/>
                    <a:pt x="106" y="930"/>
                  </a:cubicBezTo>
                  <a:cubicBezTo>
                    <a:pt x="287" y="881"/>
                    <a:pt x="381" y="818"/>
                    <a:pt x="428" y="749"/>
                  </a:cubicBezTo>
                  <a:cubicBezTo>
                    <a:pt x="475" y="680"/>
                    <a:pt x="475" y="607"/>
                    <a:pt x="466" y="546"/>
                  </a:cubicBezTo>
                  <a:cubicBezTo>
                    <a:pt x="448" y="425"/>
                    <a:pt x="498" y="327"/>
                    <a:pt x="556" y="256"/>
                  </a:cubicBezTo>
                  <a:cubicBezTo>
                    <a:pt x="499" y="278"/>
                    <a:pt x="461" y="325"/>
                    <a:pt x="428" y="403"/>
                  </a:cubicBezTo>
                  <a:cubicBezTo>
                    <a:pt x="449" y="231"/>
                    <a:pt x="539" y="8"/>
                    <a:pt x="783" y="0"/>
                  </a:cubicBezTo>
                  <a:cubicBezTo>
                    <a:pt x="573" y="1"/>
                    <a:pt x="427" y="119"/>
                    <a:pt x="335" y="261"/>
                  </a:cubicBezTo>
                  <a:close/>
                </a:path>
              </a:pathLst>
            </a:custGeom>
            <a:solidFill>
              <a:srgbClr val="00002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50" name="Freeform 72"/>
            <p:cNvSpPr>
              <a:spLocks noEditPoints="1"/>
            </p:cNvSpPr>
            <p:nvPr/>
          </p:nvSpPr>
          <p:spPr bwMode="auto">
            <a:xfrm>
              <a:off x="2369520" y="1873147"/>
              <a:ext cx="1686357" cy="1593783"/>
            </a:xfrm>
            <a:custGeom>
              <a:avLst/>
              <a:gdLst>
                <a:gd name="T0" fmla="*/ 4345 w 5048"/>
                <a:gd name="T1" fmla="*/ 2936 h 4759"/>
                <a:gd name="T2" fmla="*/ 4394 w 5048"/>
                <a:gd name="T3" fmla="*/ 2424 h 4759"/>
                <a:gd name="T4" fmla="*/ 3639 w 5048"/>
                <a:gd name="T5" fmla="*/ 4229 h 4759"/>
                <a:gd name="T6" fmla="*/ 4533 w 5048"/>
                <a:gd name="T7" fmla="*/ 1468 h 4759"/>
                <a:gd name="T8" fmla="*/ 3675 w 5048"/>
                <a:gd name="T9" fmla="*/ 1754 h 4759"/>
                <a:gd name="T10" fmla="*/ 3687 w 5048"/>
                <a:gd name="T11" fmla="*/ 1773 h 4759"/>
                <a:gd name="T12" fmla="*/ 3620 w 5048"/>
                <a:gd name="T13" fmla="*/ 2135 h 4759"/>
                <a:gd name="T14" fmla="*/ 3713 w 5048"/>
                <a:gd name="T15" fmla="*/ 2871 h 4759"/>
                <a:gd name="T16" fmla="*/ 4342 w 5048"/>
                <a:gd name="T17" fmla="*/ 834 h 4759"/>
                <a:gd name="T18" fmla="*/ 5024 w 5048"/>
                <a:gd name="T19" fmla="*/ 563 h 4759"/>
                <a:gd name="T20" fmla="*/ 3313 w 5048"/>
                <a:gd name="T21" fmla="*/ 1853 h 4759"/>
                <a:gd name="T22" fmla="*/ 3510 w 5048"/>
                <a:gd name="T23" fmla="*/ 116 h 4759"/>
                <a:gd name="T24" fmla="*/ 3310 w 5048"/>
                <a:gd name="T25" fmla="*/ 100 h 4759"/>
                <a:gd name="T26" fmla="*/ 2975 w 5048"/>
                <a:gd name="T27" fmla="*/ 1218 h 4759"/>
                <a:gd name="T28" fmla="*/ 2298 w 5048"/>
                <a:gd name="T29" fmla="*/ 474 h 4759"/>
                <a:gd name="T30" fmla="*/ 2832 w 5048"/>
                <a:gd name="T31" fmla="*/ 1692 h 4759"/>
                <a:gd name="T32" fmla="*/ 3031 w 5048"/>
                <a:gd name="T33" fmla="*/ 1474 h 4759"/>
                <a:gd name="T34" fmla="*/ 3115 w 5048"/>
                <a:gd name="T35" fmla="*/ 2579 h 4759"/>
                <a:gd name="T36" fmla="*/ 476 w 5048"/>
                <a:gd name="T37" fmla="*/ 696 h 4759"/>
                <a:gd name="T38" fmla="*/ 328 w 5048"/>
                <a:gd name="T39" fmla="*/ 370 h 4759"/>
                <a:gd name="T40" fmla="*/ 302 w 5048"/>
                <a:gd name="T41" fmla="*/ 416 h 4759"/>
                <a:gd name="T42" fmla="*/ 296 w 5048"/>
                <a:gd name="T43" fmla="*/ 408 h 4759"/>
                <a:gd name="T44" fmla="*/ 111 w 5048"/>
                <a:gd name="T45" fmla="*/ 305 h 4759"/>
                <a:gd name="T46" fmla="*/ 235 w 5048"/>
                <a:gd name="T47" fmla="*/ 959 h 4759"/>
                <a:gd name="T48" fmla="*/ 7 w 5048"/>
                <a:gd name="T49" fmla="*/ 1036 h 4759"/>
                <a:gd name="T50" fmla="*/ 39 w 5048"/>
                <a:gd name="T51" fmla="*/ 1262 h 4759"/>
                <a:gd name="T52" fmla="*/ 22 w 5048"/>
                <a:gd name="T53" fmla="*/ 1545 h 4759"/>
                <a:gd name="T54" fmla="*/ 243 w 5048"/>
                <a:gd name="T55" fmla="*/ 1520 h 4759"/>
                <a:gd name="T56" fmla="*/ 897 w 5048"/>
                <a:gd name="T57" fmla="*/ 1820 h 4759"/>
                <a:gd name="T58" fmla="*/ 2904 w 5048"/>
                <a:gd name="T59" fmla="*/ 3624 h 4759"/>
                <a:gd name="T60" fmla="*/ 2975 w 5048"/>
                <a:gd name="T61" fmla="*/ 4263 h 4759"/>
                <a:gd name="T62" fmla="*/ 2746 w 5048"/>
                <a:gd name="T63" fmla="*/ 2752 h 4759"/>
                <a:gd name="T64" fmla="*/ 2435 w 5048"/>
                <a:gd name="T65" fmla="*/ 2166 h 4759"/>
                <a:gd name="T66" fmla="*/ 1924 w 5048"/>
                <a:gd name="T67" fmla="*/ 2147 h 4759"/>
                <a:gd name="T68" fmla="*/ 1709 w 5048"/>
                <a:gd name="T69" fmla="*/ 2250 h 4759"/>
                <a:gd name="T70" fmla="*/ 1912 w 5048"/>
                <a:gd name="T71" fmla="*/ 2573 h 4759"/>
                <a:gd name="T72" fmla="*/ 1845 w 5048"/>
                <a:gd name="T73" fmla="*/ 2717 h 4759"/>
                <a:gd name="T74" fmla="*/ 2507 w 5048"/>
                <a:gd name="T75" fmla="*/ 3368 h 4759"/>
                <a:gd name="T76" fmla="*/ 1674 w 5048"/>
                <a:gd name="T77" fmla="*/ 2776 h 4759"/>
                <a:gd name="T78" fmla="*/ 1024 w 5048"/>
                <a:gd name="T79" fmla="*/ 2951 h 4759"/>
                <a:gd name="T80" fmla="*/ 1472 w 5048"/>
                <a:gd name="T81" fmla="*/ 3054 h 4759"/>
                <a:gd name="T82" fmla="*/ 549 w 5048"/>
                <a:gd name="T83" fmla="*/ 2490 h 4759"/>
                <a:gd name="T84" fmla="*/ 847 w 5048"/>
                <a:gd name="T85" fmla="*/ 2989 h 4759"/>
                <a:gd name="T86" fmla="*/ 1119 w 5048"/>
                <a:gd name="T87" fmla="*/ 3189 h 4759"/>
                <a:gd name="T88" fmla="*/ 2007 w 5048"/>
                <a:gd name="T89" fmla="*/ 3030 h 4759"/>
                <a:gd name="T90" fmla="*/ 1826 w 5048"/>
                <a:gd name="T91" fmla="*/ 3961 h 4759"/>
                <a:gd name="T92" fmla="*/ 2633 w 5048"/>
                <a:gd name="T93" fmla="*/ 4212 h 4759"/>
                <a:gd name="T94" fmla="*/ 1970 w 5048"/>
                <a:gd name="T95" fmla="*/ 4036 h 4759"/>
                <a:gd name="T96" fmla="*/ 2230 w 5048"/>
                <a:gd name="T97" fmla="*/ 4187 h 4759"/>
                <a:gd name="T98" fmla="*/ 2787 w 5048"/>
                <a:gd name="T99" fmla="*/ 4743 h 4759"/>
                <a:gd name="T100" fmla="*/ 3361 w 5048"/>
                <a:gd name="T101" fmla="*/ 4319 h 4759"/>
                <a:gd name="T102" fmla="*/ 3281 w 5048"/>
                <a:gd name="T103" fmla="*/ 3974 h 4759"/>
                <a:gd name="T104" fmla="*/ 2409 w 5048"/>
                <a:gd name="T105" fmla="*/ 2698 h 4759"/>
                <a:gd name="T106" fmla="*/ 2069 w 5048"/>
                <a:gd name="T107" fmla="*/ 2444 h 4759"/>
                <a:gd name="T108" fmla="*/ 2309 w 5048"/>
                <a:gd name="T109" fmla="*/ 2454 h 4759"/>
                <a:gd name="T110" fmla="*/ 2151 w 5048"/>
                <a:gd name="T111" fmla="*/ 4047 h 4759"/>
                <a:gd name="T112" fmla="*/ 2547 w 5048"/>
                <a:gd name="T113" fmla="*/ 4750 h 47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5048" h="4759">
                  <a:moveTo>
                    <a:pt x="4436" y="2799"/>
                  </a:moveTo>
                  <a:cubicBezTo>
                    <a:pt x="4503" y="2861"/>
                    <a:pt x="4485" y="2950"/>
                    <a:pt x="4450" y="2986"/>
                  </a:cubicBezTo>
                  <a:cubicBezTo>
                    <a:pt x="4425" y="3011"/>
                    <a:pt x="4401" y="3027"/>
                    <a:pt x="4377" y="3003"/>
                  </a:cubicBezTo>
                  <a:cubicBezTo>
                    <a:pt x="4366" y="2991"/>
                    <a:pt x="4366" y="2976"/>
                    <a:pt x="4377" y="2963"/>
                  </a:cubicBezTo>
                  <a:cubicBezTo>
                    <a:pt x="4389" y="2950"/>
                    <a:pt x="4417" y="2956"/>
                    <a:pt x="4416" y="2984"/>
                  </a:cubicBezTo>
                  <a:cubicBezTo>
                    <a:pt x="4429" y="2964"/>
                    <a:pt x="4422" y="2944"/>
                    <a:pt x="4406" y="2928"/>
                  </a:cubicBezTo>
                  <a:cubicBezTo>
                    <a:pt x="4393" y="2915"/>
                    <a:pt x="4364" y="2913"/>
                    <a:pt x="4345" y="2936"/>
                  </a:cubicBezTo>
                  <a:cubicBezTo>
                    <a:pt x="4328" y="2957"/>
                    <a:pt x="4324" y="2991"/>
                    <a:pt x="4355" y="3021"/>
                  </a:cubicBezTo>
                  <a:cubicBezTo>
                    <a:pt x="4387" y="3053"/>
                    <a:pt x="4431" y="3040"/>
                    <a:pt x="4467" y="3003"/>
                  </a:cubicBezTo>
                  <a:cubicBezTo>
                    <a:pt x="4524" y="2945"/>
                    <a:pt x="4561" y="2831"/>
                    <a:pt x="4471" y="2746"/>
                  </a:cubicBezTo>
                  <a:cubicBezTo>
                    <a:pt x="4401" y="2682"/>
                    <a:pt x="4300" y="2681"/>
                    <a:pt x="4230" y="2729"/>
                  </a:cubicBezTo>
                  <a:cubicBezTo>
                    <a:pt x="4227" y="2731"/>
                    <a:pt x="4224" y="2733"/>
                    <a:pt x="4221" y="2735"/>
                  </a:cubicBezTo>
                  <a:cubicBezTo>
                    <a:pt x="4263" y="2644"/>
                    <a:pt x="4290" y="2593"/>
                    <a:pt x="4293" y="2588"/>
                  </a:cubicBezTo>
                  <a:cubicBezTo>
                    <a:pt x="4307" y="2562"/>
                    <a:pt x="4343" y="2492"/>
                    <a:pt x="4394" y="2424"/>
                  </a:cubicBezTo>
                  <a:cubicBezTo>
                    <a:pt x="4446" y="2355"/>
                    <a:pt x="4513" y="2289"/>
                    <a:pt x="4576" y="2265"/>
                  </a:cubicBezTo>
                  <a:cubicBezTo>
                    <a:pt x="4523" y="2252"/>
                    <a:pt x="4439" y="2176"/>
                    <a:pt x="4405" y="2140"/>
                  </a:cubicBezTo>
                  <a:cubicBezTo>
                    <a:pt x="4414" y="2213"/>
                    <a:pt x="4385" y="2294"/>
                    <a:pt x="4351" y="2370"/>
                  </a:cubicBezTo>
                  <a:cubicBezTo>
                    <a:pt x="4315" y="2447"/>
                    <a:pt x="4273" y="2519"/>
                    <a:pt x="4251" y="2566"/>
                  </a:cubicBezTo>
                  <a:cubicBezTo>
                    <a:pt x="4248" y="2573"/>
                    <a:pt x="4204" y="2656"/>
                    <a:pt x="4140" y="2806"/>
                  </a:cubicBezTo>
                  <a:cubicBezTo>
                    <a:pt x="4076" y="2955"/>
                    <a:pt x="3997" y="3171"/>
                    <a:pt x="3911" y="3436"/>
                  </a:cubicBezTo>
                  <a:cubicBezTo>
                    <a:pt x="3834" y="3669"/>
                    <a:pt x="3752" y="3942"/>
                    <a:pt x="3639" y="4229"/>
                  </a:cubicBezTo>
                  <a:cubicBezTo>
                    <a:pt x="3648" y="4185"/>
                    <a:pt x="3655" y="4141"/>
                    <a:pt x="3661" y="4098"/>
                  </a:cubicBezTo>
                  <a:cubicBezTo>
                    <a:pt x="3713" y="3849"/>
                    <a:pt x="3734" y="3600"/>
                    <a:pt x="3745" y="3367"/>
                  </a:cubicBezTo>
                  <a:cubicBezTo>
                    <a:pt x="3763" y="3019"/>
                    <a:pt x="3736" y="2697"/>
                    <a:pt x="3785" y="2429"/>
                  </a:cubicBezTo>
                  <a:cubicBezTo>
                    <a:pt x="3827" y="2161"/>
                    <a:pt x="3914" y="1950"/>
                    <a:pt x="3997" y="1816"/>
                  </a:cubicBezTo>
                  <a:cubicBezTo>
                    <a:pt x="4079" y="1681"/>
                    <a:pt x="4149" y="1619"/>
                    <a:pt x="4152" y="1614"/>
                  </a:cubicBezTo>
                  <a:cubicBezTo>
                    <a:pt x="4188" y="1579"/>
                    <a:pt x="4247" y="1522"/>
                    <a:pt x="4319" y="1486"/>
                  </a:cubicBezTo>
                  <a:cubicBezTo>
                    <a:pt x="4391" y="1450"/>
                    <a:pt x="4473" y="1437"/>
                    <a:pt x="4533" y="1468"/>
                  </a:cubicBezTo>
                  <a:cubicBezTo>
                    <a:pt x="4510" y="1426"/>
                    <a:pt x="4455" y="1328"/>
                    <a:pt x="4458" y="1273"/>
                  </a:cubicBezTo>
                  <a:cubicBezTo>
                    <a:pt x="4411" y="1330"/>
                    <a:pt x="4332" y="1388"/>
                    <a:pt x="4264" y="1446"/>
                  </a:cubicBezTo>
                  <a:cubicBezTo>
                    <a:pt x="4196" y="1504"/>
                    <a:pt x="4140" y="1560"/>
                    <a:pt x="4119" y="1582"/>
                  </a:cubicBezTo>
                  <a:cubicBezTo>
                    <a:pt x="4115" y="1588"/>
                    <a:pt x="4043" y="1654"/>
                    <a:pt x="3958" y="1794"/>
                  </a:cubicBezTo>
                  <a:cubicBezTo>
                    <a:pt x="3949" y="1809"/>
                    <a:pt x="3940" y="1825"/>
                    <a:pt x="3931" y="1841"/>
                  </a:cubicBezTo>
                  <a:cubicBezTo>
                    <a:pt x="3926" y="1826"/>
                    <a:pt x="3918" y="1811"/>
                    <a:pt x="3908" y="1795"/>
                  </a:cubicBezTo>
                  <a:cubicBezTo>
                    <a:pt x="3847" y="1703"/>
                    <a:pt x="3738" y="1712"/>
                    <a:pt x="3675" y="1754"/>
                  </a:cubicBezTo>
                  <a:cubicBezTo>
                    <a:pt x="3635" y="1779"/>
                    <a:pt x="3615" y="1819"/>
                    <a:pt x="3640" y="1859"/>
                  </a:cubicBezTo>
                  <a:cubicBezTo>
                    <a:pt x="3665" y="1897"/>
                    <a:pt x="3696" y="1896"/>
                    <a:pt x="3717" y="1882"/>
                  </a:cubicBezTo>
                  <a:cubicBezTo>
                    <a:pt x="3740" y="1866"/>
                    <a:pt x="3742" y="1839"/>
                    <a:pt x="3732" y="1824"/>
                  </a:cubicBezTo>
                  <a:cubicBezTo>
                    <a:pt x="3721" y="1807"/>
                    <a:pt x="3704" y="1796"/>
                    <a:pt x="3683" y="1805"/>
                  </a:cubicBezTo>
                  <a:cubicBezTo>
                    <a:pt x="3709" y="1809"/>
                    <a:pt x="3710" y="1837"/>
                    <a:pt x="3696" y="1846"/>
                  </a:cubicBezTo>
                  <a:cubicBezTo>
                    <a:pt x="3683" y="1855"/>
                    <a:pt x="3669" y="1853"/>
                    <a:pt x="3660" y="1840"/>
                  </a:cubicBezTo>
                  <a:cubicBezTo>
                    <a:pt x="3641" y="1811"/>
                    <a:pt x="3660" y="1791"/>
                    <a:pt x="3687" y="1773"/>
                  </a:cubicBezTo>
                  <a:cubicBezTo>
                    <a:pt x="3727" y="1746"/>
                    <a:pt x="3809" y="1749"/>
                    <a:pt x="3854" y="1816"/>
                  </a:cubicBezTo>
                  <a:cubicBezTo>
                    <a:pt x="3922" y="1919"/>
                    <a:pt x="3849" y="2011"/>
                    <a:pt x="3816" y="2112"/>
                  </a:cubicBezTo>
                  <a:cubicBezTo>
                    <a:pt x="3803" y="2072"/>
                    <a:pt x="3772" y="2037"/>
                    <a:pt x="3719" y="2018"/>
                  </a:cubicBezTo>
                  <a:cubicBezTo>
                    <a:pt x="3619" y="1985"/>
                    <a:pt x="3562" y="2065"/>
                    <a:pt x="3546" y="2126"/>
                  </a:cubicBezTo>
                  <a:cubicBezTo>
                    <a:pt x="3536" y="2164"/>
                    <a:pt x="3540" y="2196"/>
                    <a:pt x="3575" y="2206"/>
                  </a:cubicBezTo>
                  <a:cubicBezTo>
                    <a:pt x="3609" y="2215"/>
                    <a:pt x="3630" y="2200"/>
                    <a:pt x="3638" y="2180"/>
                  </a:cubicBezTo>
                  <a:cubicBezTo>
                    <a:pt x="3646" y="2157"/>
                    <a:pt x="3634" y="2138"/>
                    <a:pt x="3620" y="2135"/>
                  </a:cubicBezTo>
                  <a:cubicBezTo>
                    <a:pt x="3603" y="2130"/>
                    <a:pt x="3587" y="2133"/>
                    <a:pt x="3578" y="2150"/>
                  </a:cubicBezTo>
                  <a:cubicBezTo>
                    <a:pt x="3597" y="2138"/>
                    <a:pt x="3611" y="2155"/>
                    <a:pt x="3607" y="2168"/>
                  </a:cubicBezTo>
                  <a:cubicBezTo>
                    <a:pt x="3602" y="2181"/>
                    <a:pt x="3592" y="2187"/>
                    <a:pt x="3579" y="2184"/>
                  </a:cubicBezTo>
                  <a:cubicBezTo>
                    <a:pt x="3554" y="2177"/>
                    <a:pt x="3556" y="2156"/>
                    <a:pt x="3564" y="2129"/>
                  </a:cubicBezTo>
                  <a:cubicBezTo>
                    <a:pt x="3575" y="2091"/>
                    <a:pt x="3626" y="2040"/>
                    <a:pt x="3697" y="2063"/>
                  </a:cubicBezTo>
                  <a:cubicBezTo>
                    <a:pt x="3860" y="2117"/>
                    <a:pt x="3761" y="2305"/>
                    <a:pt x="3743" y="2425"/>
                  </a:cubicBezTo>
                  <a:cubicBezTo>
                    <a:pt x="3722" y="2562"/>
                    <a:pt x="3711" y="2712"/>
                    <a:pt x="3713" y="2871"/>
                  </a:cubicBezTo>
                  <a:cubicBezTo>
                    <a:pt x="3714" y="3028"/>
                    <a:pt x="3713" y="3195"/>
                    <a:pt x="3706" y="3368"/>
                  </a:cubicBezTo>
                  <a:cubicBezTo>
                    <a:pt x="3702" y="3469"/>
                    <a:pt x="3696" y="3572"/>
                    <a:pt x="3687" y="3677"/>
                  </a:cubicBezTo>
                  <a:cubicBezTo>
                    <a:pt x="3686" y="3648"/>
                    <a:pt x="3686" y="3620"/>
                    <a:pt x="3685" y="3592"/>
                  </a:cubicBezTo>
                  <a:cubicBezTo>
                    <a:pt x="3672" y="3259"/>
                    <a:pt x="3616" y="2942"/>
                    <a:pt x="3547" y="2651"/>
                  </a:cubicBezTo>
                  <a:cubicBezTo>
                    <a:pt x="3489" y="2407"/>
                    <a:pt x="3427" y="2201"/>
                    <a:pt x="3457" y="1946"/>
                  </a:cubicBezTo>
                  <a:cubicBezTo>
                    <a:pt x="3496" y="1620"/>
                    <a:pt x="3673" y="1316"/>
                    <a:pt x="3922" y="1099"/>
                  </a:cubicBezTo>
                  <a:cubicBezTo>
                    <a:pt x="4047" y="990"/>
                    <a:pt x="4190" y="901"/>
                    <a:pt x="4342" y="834"/>
                  </a:cubicBezTo>
                  <a:cubicBezTo>
                    <a:pt x="4436" y="792"/>
                    <a:pt x="4532" y="759"/>
                    <a:pt x="4631" y="732"/>
                  </a:cubicBezTo>
                  <a:cubicBezTo>
                    <a:pt x="4745" y="700"/>
                    <a:pt x="4863" y="652"/>
                    <a:pt x="4980" y="697"/>
                  </a:cubicBezTo>
                  <a:cubicBezTo>
                    <a:pt x="5001" y="705"/>
                    <a:pt x="5025" y="718"/>
                    <a:pt x="5048" y="734"/>
                  </a:cubicBezTo>
                  <a:cubicBezTo>
                    <a:pt x="5044" y="703"/>
                    <a:pt x="5040" y="671"/>
                    <a:pt x="5035" y="640"/>
                  </a:cubicBezTo>
                  <a:cubicBezTo>
                    <a:pt x="5021" y="643"/>
                    <a:pt x="5006" y="646"/>
                    <a:pt x="4989" y="648"/>
                  </a:cubicBezTo>
                  <a:cubicBezTo>
                    <a:pt x="5005" y="644"/>
                    <a:pt x="5020" y="640"/>
                    <a:pt x="5035" y="635"/>
                  </a:cubicBezTo>
                  <a:cubicBezTo>
                    <a:pt x="5031" y="611"/>
                    <a:pt x="5028" y="587"/>
                    <a:pt x="5024" y="563"/>
                  </a:cubicBezTo>
                  <a:cubicBezTo>
                    <a:pt x="4971" y="625"/>
                    <a:pt x="4893" y="645"/>
                    <a:pt x="4816" y="660"/>
                  </a:cubicBezTo>
                  <a:cubicBezTo>
                    <a:pt x="4650" y="692"/>
                    <a:pt x="4484" y="732"/>
                    <a:pt x="4327" y="798"/>
                  </a:cubicBezTo>
                  <a:cubicBezTo>
                    <a:pt x="4170" y="864"/>
                    <a:pt x="4021" y="951"/>
                    <a:pt x="3889" y="1060"/>
                  </a:cubicBezTo>
                  <a:cubicBezTo>
                    <a:pt x="3757" y="1169"/>
                    <a:pt x="3643" y="1302"/>
                    <a:pt x="3556" y="1450"/>
                  </a:cubicBezTo>
                  <a:cubicBezTo>
                    <a:pt x="3468" y="1597"/>
                    <a:pt x="3407" y="1764"/>
                    <a:pt x="3382" y="1935"/>
                  </a:cubicBezTo>
                  <a:cubicBezTo>
                    <a:pt x="3377" y="1967"/>
                    <a:pt x="3373" y="1999"/>
                    <a:pt x="3371" y="2032"/>
                  </a:cubicBezTo>
                  <a:cubicBezTo>
                    <a:pt x="3350" y="1971"/>
                    <a:pt x="3331" y="1911"/>
                    <a:pt x="3313" y="1853"/>
                  </a:cubicBezTo>
                  <a:cubicBezTo>
                    <a:pt x="3240" y="1613"/>
                    <a:pt x="3197" y="1393"/>
                    <a:pt x="3181" y="1207"/>
                  </a:cubicBezTo>
                  <a:cubicBezTo>
                    <a:pt x="3147" y="832"/>
                    <a:pt x="3219" y="606"/>
                    <a:pt x="3220" y="590"/>
                  </a:cubicBezTo>
                  <a:cubicBezTo>
                    <a:pt x="3226" y="566"/>
                    <a:pt x="3240" y="510"/>
                    <a:pt x="3256" y="494"/>
                  </a:cubicBezTo>
                  <a:cubicBezTo>
                    <a:pt x="3270" y="478"/>
                    <a:pt x="3275" y="408"/>
                    <a:pt x="3292" y="367"/>
                  </a:cubicBezTo>
                  <a:cubicBezTo>
                    <a:pt x="3308" y="325"/>
                    <a:pt x="3354" y="273"/>
                    <a:pt x="3379" y="259"/>
                  </a:cubicBezTo>
                  <a:cubicBezTo>
                    <a:pt x="3411" y="241"/>
                    <a:pt x="3388" y="242"/>
                    <a:pt x="3398" y="222"/>
                  </a:cubicBezTo>
                  <a:cubicBezTo>
                    <a:pt x="3424" y="173"/>
                    <a:pt x="3469" y="137"/>
                    <a:pt x="3510" y="116"/>
                  </a:cubicBezTo>
                  <a:cubicBezTo>
                    <a:pt x="3551" y="94"/>
                    <a:pt x="3588" y="87"/>
                    <a:pt x="3601" y="91"/>
                  </a:cubicBezTo>
                  <a:cubicBezTo>
                    <a:pt x="3613" y="94"/>
                    <a:pt x="3616" y="91"/>
                    <a:pt x="3618" y="79"/>
                  </a:cubicBezTo>
                  <a:cubicBezTo>
                    <a:pt x="3624" y="36"/>
                    <a:pt x="3577" y="0"/>
                    <a:pt x="3502" y="1"/>
                  </a:cubicBezTo>
                  <a:cubicBezTo>
                    <a:pt x="3491" y="1"/>
                    <a:pt x="3481" y="12"/>
                    <a:pt x="3481" y="24"/>
                  </a:cubicBezTo>
                  <a:cubicBezTo>
                    <a:pt x="3481" y="35"/>
                    <a:pt x="3469" y="64"/>
                    <a:pt x="3456" y="76"/>
                  </a:cubicBezTo>
                  <a:cubicBezTo>
                    <a:pt x="3428" y="101"/>
                    <a:pt x="3389" y="128"/>
                    <a:pt x="3364" y="129"/>
                  </a:cubicBezTo>
                  <a:cubicBezTo>
                    <a:pt x="3350" y="130"/>
                    <a:pt x="3339" y="96"/>
                    <a:pt x="3310" y="100"/>
                  </a:cubicBezTo>
                  <a:cubicBezTo>
                    <a:pt x="3332" y="121"/>
                    <a:pt x="3334" y="156"/>
                    <a:pt x="3314" y="194"/>
                  </a:cubicBezTo>
                  <a:cubicBezTo>
                    <a:pt x="3294" y="231"/>
                    <a:pt x="3244" y="284"/>
                    <a:pt x="3244" y="304"/>
                  </a:cubicBezTo>
                  <a:cubicBezTo>
                    <a:pt x="3243" y="332"/>
                    <a:pt x="3222" y="344"/>
                    <a:pt x="3198" y="440"/>
                  </a:cubicBezTo>
                  <a:cubicBezTo>
                    <a:pt x="3189" y="478"/>
                    <a:pt x="3167" y="552"/>
                    <a:pt x="3163" y="570"/>
                  </a:cubicBezTo>
                  <a:cubicBezTo>
                    <a:pt x="3156" y="602"/>
                    <a:pt x="3081" y="852"/>
                    <a:pt x="3119" y="1246"/>
                  </a:cubicBezTo>
                  <a:cubicBezTo>
                    <a:pt x="3129" y="1353"/>
                    <a:pt x="3147" y="1470"/>
                    <a:pt x="3174" y="1595"/>
                  </a:cubicBezTo>
                  <a:cubicBezTo>
                    <a:pt x="3113" y="1466"/>
                    <a:pt x="3046" y="1340"/>
                    <a:pt x="2975" y="1218"/>
                  </a:cubicBezTo>
                  <a:cubicBezTo>
                    <a:pt x="2866" y="1030"/>
                    <a:pt x="2759" y="841"/>
                    <a:pt x="2634" y="664"/>
                  </a:cubicBezTo>
                  <a:cubicBezTo>
                    <a:pt x="2575" y="581"/>
                    <a:pt x="2500" y="507"/>
                    <a:pt x="2443" y="425"/>
                  </a:cubicBezTo>
                  <a:cubicBezTo>
                    <a:pt x="2381" y="334"/>
                    <a:pt x="2380" y="269"/>
                    <a:pt x="2261" y="229"/>
                  </a:cubicBezTo>
                  <a:cubicBezTo>
                    <a:pt x="2182" y="202"/>
                    <a:pt x="2118" y="149"/>
                    <a:pt x="2045" y="109"/>
                  </a:cubicBezTo>
                  <a:cubicBezTo>
                    <a:pt x="1999" y="84"/>
                    <a:pt x="1905" y="160"/>
                    <a:pt x="1968" y="285"/>
                  </a:cubicBezTo>
                  <a:cubicBezTo>
                    <a:pt x="2020" y="285"/>
                    <a:pt x="2139" y="263"/>
                    <a:pt x="2246" y="378"/>
                  </a:cubicBezTo>
                  <a:cubicBezTo>
                    <a:pt x="2231" y="379"/>
                    <a:pt x="2238" y="436"/>
                    <a:pt x="2298" y="474"/>
                  </a:cubicBezTo>
                  <a:cubicBezTo>
                    <a:pt x="2424" y="551"/>
                    <a:pt x="2502" y="620"/>
                    <a:pt x="2588" y="736"/>
                  </a:cubicBezTo>
                  <a:cubicBezTo>
                    <a:pt x="2748" y="954"/>
                    <a:pt x="2933" y="1241"/>
                    <a:pt x="2974" y="1347"/>
                  </a:cubicBezTo>
                  <a:cubicBezTo>
                    <a:pt x="2851" y="1284"/>
                    <a:pt x="2687" y="1307"/>
                    <a:pt x="2588" y="1430"/>
                  </a:cubicBezTo>
                  <a:cubicBezTo>
                    <a:pt x="2523" y="1510"/>
                    <a:pt x="2519" y="1594"/>
                    <a:pt x="2543" y="1662"/>
                  </a:cubicBezTo>
                  <a:cubicBezTo>
                    <a:pt x="2568" y="1731"/>
                    <a:pt x="2620" y="1788"/>
                    <a:pt x="2671" y="1825"/>
                  </a:cubicBezTo>
                  <a:cubicBezTo>
                    <a:pt x="2736" y="1870"/>
                    <a:pt x="2799" y="1883"/>
                    <a:pt x="2838" y="1826"/>
                  </a:cubicBezTo>
                  <a:cubicBezTo>
                    <a:pt x="2875" y="1773"/>
                    <a:pt x="2863" y="1722"/>
                    <a:pt x="2832" y="1692"/>
                  </a:cubicBezTo>
                  <a:cubicBezTo>
                    <a:pt x="2798" y="1660"/>
                    <a:pt x="2754" y="1671"/>
                    <a:pt x="2738" y="1694"/>
                  </a:cubicBezTo>
                  <a:cubicBezTo>
                    <a:pt x="2717" y="1722"/>
                    <a:pt x="2713" y="1755"/>
                    <a:pt x="2738" y="1782"/>
                  </a:cubicBezTo>
                  <a:cubicBezTo>
                    <a:pt x="2729" y="1739"/>
                    <a:pt x="2769" y="1723"/>
                    <a:pt x="2790" y="1741"/>
                  </a:cubicBezTo>
                  <a:cubicBezTo>
                    <a:pt x="2810" y="1759"/>
                    <a:pt x="2814" y="1783"/>
                    <a:pt x="2800" y="1803"/>
                  </a:cubicBezTo>
                  <a:cubicBezTo>
                    <a:pt x="2772" y="1845"/>
                    <a:pt x="2733" y="1826"/>
                    <a:pt x="2689" y="1794"/>
                  </a:cubicBezTo>
                  <a:cubicBezTo>
                    <a:pt x="2627" y="1748"/>
                    <a:pt x="2565" y="1618"/>
                    <a:pt x="2657" y="1502"/>
                  </a:cubicBezTo>
                  <a:cubicBezTo>
                    <a:pt x="2773" y="1357"/>
                    <a:pt x="2910" y="1327"/>
                    <a:pt x="3031" y="1474"/>
                  </a:cubicBezTo>
                  <a:cubicBezTo>
                    <a:pt x="3130" y="1594"/>
                    <a:pt x="3170" y="1739"/>
                    <a:pt x="3235" y="1876"/>
                  </a:cubicBezTo>
                  <a:cubicBezTo>
                    <a:pt x="3251" y="1908"/>
                    <a:pt x="3264" y="1941"/>
                    <a:pt x="3276" y="1975"/>
                  </a:cubicBezTo>
                  <a:cubicBezTo>
                    <a:pt x="3284" y="2000"/>
                    <a:pt x="3292" y="2025"/>
                    <a:pt x="3300" y="2050"/>
                  </a:cubicBezTo>
                  <a:cubicBezTo>
                    <a:pt x="3332" y="2160"/>
                    <a:pt x="3351" y="2276"/>
                    <a:pt x="3366" y="2385"/>
                  </a:cubicBezTo>
                  <a:cubicBezTo>
                    <a:pt x="3392" y="2572"/>
                    <a:pt x="3417" y="2763"/>
                    <a:pt x="3408" y="2952"/>
                  </a:cubicBezTo>
                  <a:cubicBezTo>
                    <a:pt x="3399" y="3142"/>
                    <a:pt x="3356" y="3330"/>
                    <a:pt x="3321" y="3517"/>
                  </a:cubicBezTo>
                  <a:cubicBezTo>
                    <a:pt x="3297" y="3194"/>
                    <a:pt x="3265" y="2871"/>
                    <a:pt x="3115" y="2579"/>
                  </a:cubicBezTo>
                  <a:cubicBezTo>
                    <a:pt x="2964" y="2284"/>
                    <a:pt x="2721" y="2042"/>
                    <a:pt x="2467" y="1834"/>
                  </a:cubicBezTo>
                  <a:cubicBezTo>
                    <a:pt x="2203" y="1619"/>
                    <a:pt x="1910" y="1436"/>
                    <a:pt x="1583" y="1334"/>
                  </a:cubicBezTo>
                  <a:cubicBezTo>
                    <a:pt x="1359" y="1263"/>
                    <a:pt x="1125" y="1236"/>
                    <a:pt x="892" y="1207"/>
                  </a:cubicBezTo>
                  <a:cubicBezTo>
                    <a:pt x="774" y="1192"/>
                    <a:pt x="409" y="1182"/>
                    <a:pt x="450" y="982"/>
                  </a:cubicBezTo>
                  <a:cubicBezTo>
                    <a:pt x="468" y="898"/>
                    <a:pt x="524" y="858"/>
                    <a:pt x="605" y="877"/>
                  </a:cubicBezTo>
                  <a:cubicBezTo>
                    <a:pt x="545" y="840"/>
                    <a:pt x="469" y="870"/>
                    <a:pt x="430" y="926"/>
                  </a:cubicBezTo>
                  <a:cubicBezTo>
                    <a:pt x="465" y="850"/>
                    <a:pt x="477" y="770"/>
                    <a:pt x="476" y="696"/>
                  </a:cubicBezTo>
                  <a:cubicBezTo>
                    <a:pt x="475" y="623"/>
                    <a:pt x="460" y="554"/>
                    <a:pt x="446" y="510"/>
                  </a:cubicBezTo>
                  <a:cubicBezTo>
                    <a:pt x="462" y="586"/>
                    <a:pt x="458" y="637"/>
                    <a:pt x="449" y="680"/>
                  </a:cubicBezTo>
                  <a:cubicBezTo>
                    <a:pt x="439" y="722"/>
                    <a:pt x="423" y="754"/>
                    <a:pt x="406" y="783"/>
                  </a:cubicBezTo>
                  <a:cubicBezTo>
                    <a:pt x="441" y="677"/>
                    <a:pt x="439" y="602"/>
                    <a:pt x="427" y="540"/>
                  </a:cubicBezTo>
                  <a:cubicBezTo>
                    <a:pt x="429" y="579"/>
                    <a:pt x="417" y="618"/>
                    <a:pt x="408" y="641"/>
                  </a:cubicBezTo>
                  <a:cubicBezTo>
                    <a:pt x="403" y="568"/>
                    <a:pt x="393" y="511"/>
                    <a:pt x="371" y="455"/>
                  </a:cubicBezTo>
                  <a:cubicBezTo>
                    <a:pt x="361" y="428"/>
                    <a:pt x="344" y="397"/>
                    <a:pt x="328" y="370"/>
                  </a:cubicBezTo>
                  <a:cubicBezTo>
                    <a:pt x="318" y="350"/>
                    <a:pt x="308" y="330"/>
                    <a:pt x="295" y="308"/>
                  </a:cubicBezTo>
                  <a:cubicBezTo>
                    <a:pt x="307" y="334"/>
                    <a:pt x="315" y="357"/>
                    <a:pt x="321" y="378"/>
                  </a:cubicBezTo>
                  <a:cubicBezTo>
                    <a:pt x="334" y="407"/>
                    <a:pt x="343" y="435"/>
                    <a:pt x="347" y="457"/>
                  </a:cubicBezTo>
                  <a:cubicBezTo>
                    <a:pt x="356" y="502"/>
                    <a:pt x="351" y="535"/>
                    <a:pt x="347" y="565"/>
                  </a:cubicBezTo>
                  <a:cubicBezTo>
                    <a:pt x="346" y="524"/>
                    <a:pt x="336" y="486"/>
                    <a:pt x="320" y="450"/>
                  </a:cubicBezTo>
                  <a:cubicBezTo>
                    <a:pt x="316" y="441"/>
                    <a:pt x="311" y="432"/>
                    <a:pt x="305" y="423"/>
                  </a:cubicBezTo>
                  <a:cubicBezTo>
                    <a:pt x="302" y="416"/>
                    <a:pt x="302" y="416"/>
                    <a:pt x="302" y="416"/>
                  </a:cubicBezTo>
                  <a:cubicBezTo>
                    <a:pt x="301" y="416"/>
                    <a:pt x="301" y="416"/>
                    <a:pt x="301" y="416"/>
                  </a:cubicBezTo>
                  <a:cubicBezTo>
                    <a:pt x="301" y="415"/>
                    <a:pt x="301" y="415"/>
                    <a:pt x="301" y="415"/>
                  </a:cubicBezTo>
                  <a:cubicBezTo>
                    <a:pt x="302" y="416"/>
                    <a:pt x="296" y="410"/>
                    <a:pt x="298" y="412"/>
                  </a:cubicBezTo>
                  <a:cubicBezTo>
                    <a:pt x="298" y="412"/>
                    <a:pt x="298" y="412"/>
                    <a:pt x="298" y="412"/>
                  </a:cubicBezTo>
                  <a:cubicBezTo>
                    <a:pt x="298" y="412"/>
                    <a:pt x="298" y="412"/>
                    <a:pt x="298" y="412"/>
                  </a:cubicBezTo>
                  <a:cubicBezTo>
                    <a:pt x="297" y="411"/>
                    <a:pt x="297" y="411"/>
                    <a:pt x="297" y="411"/>
                  </a:cubicBezTo>
                  <a:cubicBezTo>
                    <a:pt x="296" y="408"/>
                    <a:pt x="296" y="408"/>
                    <a:pt x="296" y="408"/>
                  </a:cubicBezTo>
                  <a:cubicBezTo>
                    <a:pt x="292" y="400"/>
                    <a:pt x="292" y="400"/>
                    <a:pt x="292" y="400"/>
                  </a:cubicBezTo>
                  <a:cubicBezTo>
                    <a:pt x="285" y="388"/>
                    <a:pt x="279" y="377"/>
                    <a:pt x="271" y="367"/>
                  </a:cubicBezTo>
                  <a:cubicBezTo>
                    <a:pt x="243" y="325"/>
                    <a:pt x="208" y="289"/>
                    <a:pt x="184" y="248"/>
                  </a:cubicBezTo>
                  <a:cubicBezTo>
                    <a:pt x="220" y="311"/>
                    <a:pt x="231" y="353"/>
                    <a:pt x="235" y="415"/>
                  </a:cubicBezTo>
                  <a:cubicBezTo>
                    <a:pt x="213" y="352"/>
                    <a:pt x="169" y="298"/>
                    <a:pt x="119" y="254"/>
                  </a:cubicBezTo>
                  <a:cubicBezTo>
                    <a:pt x="116" y="269"/>
                    <a:pt x="112" y="285"/>
                    <a:pt x="108" y="301"/>
                  </a:cubicBezTo>
                  <a:cubicBezTo>
                    <a:pt x="109" y="302"/>
                    <a:pt x="110" y="304"/>
                    <a:pt x="111" y="305"/>
                  </a:cubicBezTo>
                  <a:cubicBezTo>
                    <a:pt x="110" y="304"/>
                    <a:pt x="109" y="303"/>
                    <a:pt x="108" y="302"/>
                  </a:cubicBezTo>
                  <a:cubicBezTo>
                    <a:pt x="85" y="408"/>
                    <a:pt x="65" y="515"/>
                    <a:pt x="49" y="625"/>
                  </a:cubicBezTo>
                  <a:cubicBezTo>
                    <a:pt x="55" y="657"/>
                    <a:pt x="63" y="686"/>
                    <a:pt x="70" y="712"/>
                  </a:cubicBezTo>
                  <a:cubicBezTo>
                    <a:pt x="102" y="769"/>
                    <a:pt x="135" y="829"/>
                    <a:pt x="178" y="887"/>
                  </a:cubicBezTo>
                  <a:cubicBezTo>
                    <a:pt x="156" y="824"/>
                    <a:pt x="157" y="750"/>
                    <a:pt x="163" y="685"/>
                  </a:cubicBezTo>
                  <a:cubicBezTo>
                    <a:pt x="170" y="621"/>
                    <a:pt x="179" y="565"/>
                    <a:pt x="186" y="546"/>
                  </a:cubicBezTo>
                  <a:cubicBezTo>
                    <a:pt x="154" y="702"/>
                    <a:pt x="170" y="833"/>
                    <a:pt x="235" y="959"/>
                  </a:cubicBezTo>
                  <a:cubicBezTo>
                    <a:pt x="249" y="975"/>
                    <a:pt x="265" y="991"/>
                    <a:pt x="281" y="1006"/>
                  </a:cubicBezTo>
                  <a:cubicBezTo>
                    <a:pt x="275" y="961"/>
                    <a:pt x="278" y="868"/>
                    <a:pt x="321" y="781"/>
                  </a:cubicBezTo>
                  <a:cubicBezTo>
                    <a:pt x="298" y="855"/>
                    <a:pt x="273" y="945"/>
                    <a:pt x="322" y="1042"/>
                  </a:cubicBezTo>
                  <a:cubicBezTo>
                    <a:pt x="362" y="1073"/>
                    <a:pt x="408" y="1101"/>
                    <a:pt x="458" y="1122"/>
                  </a:cubicBezTo>
                  <a:cubicBezTo>
                    <a:pt x="348" y="1093"/>
                    <a:pt x="259" y="1018"/>
                    <a:pt x="193" y="936"/>
                  </a:cubicBezTo>
                  <a:cubicBezTo>
                    <a:pt x="129" y="858"/>
                    <a:pt x="83" y="771"/>
                    <a:pt x="40" y="691"/>
                  </a:cubicBezTo>
                  <a:cubicBezTo>
                    <a:pt x="25" y="804"/>
                    <a:pt x="14" y="919"/>
                    <a:pt x="7" y="1036"/>
                  </a:cubicBezTo>
                  <a:cubicBezTo>
                    <a:pt x="63" y="1075"/>
                    <a:pt x="119" y="1117"/>
                    <a:pt x="199" y="1110"/>
                  </a:cubicBezTo>
                  <a:cubicBezTo>
                    <a:pt x="142" y="1115"/>
                    <a:pt x="123" y="1136"/>
                    <a:pt x="99" y="1146"/>
                  </a:cubicBezTo>
                  <a:cubicBezTo>
                    <a:pt x="203" y="1130"/>
                    <a:pt x="289" y="1154"/>
                    <a:pt x="382" y="1166"/>
                  </a:cubicBezTo>
                  <a:cubicBezTo>
                    <a:pt x="495" y="1181"/>
                    <a:pt x="594" y="1196"/>
                    <a:pt x="707" y="1215"/>
                  </a:cubicBezTo>
                  <a:cubicBezTo>
                    <a:pt x="516" y="1209"/>
                    <a:pt x="23" y="1281"/>
                    <a:pt x="2" y="1157"/>
                  </a:cubicBezTo>
                  <a:cubicBezTo>
                    <a:pt x="1" y="1172"/>
                    <a:pt x="1" y="1187"/>
                    <a:pt x="1" y="1201"/>
                  </a:cubicBezTo>
                  <a:cubicBezTo>
                    <a:pt x="6" y="1225"/>
                    <a:pt x="19" y="1243"/>
                    <a:pt x="39" y="1262"/>
                  </a:cubicBezTo>
                  <a:cubicBezTo>
                    <a:pt x="24" y="1257"/>
                    <a:pt x="12" y="1250"/>
                    <a:pt x="0" y="1242"/>
                  </a:cubicBezTo>
                  <a:cubicBezTo>
                    <a:pt x="0" y="1263"/>
                    <a:pt x="0" y="1284"/>
                    <a:pt x="0" y="1304"/>
                  </a:cubicBezTo>
                  <a:cubicBezTo>
                    <a:pt x="0" y="1331"/>
                    <a:pt x="0" y="1358"/>
                    <a:pt x="0" y="1385"/>
                  </a:cubicBezTo>
                  <a:cubicBezTo>
                    <a:pt x="34" y="1362"/>
                    <a:pt x="71" y="1338"/>
                    <a:pt x="137" y="1316"/>
                  </a:cubicBezTo>
                  <a:cubicBezTo>
                    <a:pt x="84" y="1341"/>
                    <a:pt x="42" y="1371"/>
                    <a:pt x="1" y="1402"/>
                  </a:cubicBezTo>
                  <a:cubicBezTo>
                    <a:pt x="2" y="1461"/>
                    <a:pt x="4" y="1520"/>
                    <a:pt x="8" y="1579"/>
                  </a:cubicBezTo>
                  <a:cubicBezTo>
                    <a:pt x="13" y="1569"/>
                    <a:pt x="18" y="1558"/>
                    <a:pt x="22" y="1545"/>
                  </a:cubicBezTo>
                  <a:cubicBezTo>
                    <a:pt x="19" y="1579"/>
                    <a:pt x="15" y="1604"/>
                    <a:pt x="10" y="1625"/>
                  </a:cubicBezTo>
                  <a:cubicBezTo>
                    <a:pt x="12" y="1642"/>
                    <a:pt x="13" y="1660"/>
                    <a:pt x="14" y="1677"/>
                  </a:cubicBezTo>
                  <a:cubicBezTo>
                    <a:pt x="27" y="1660"/>
                    <a:pt x="34" y="1640"/>
                    <a:pt x="47" y="1623"/>
                  </a:cubicBezTo>
                  <a:cubicBezTo>
                    <a:pt x="72" y="1592"/>
                    <a:pt x="85" y="1537"/>
                    <a:pt x="90" y="1480"/>
                  </a:cubicBezTo>
                  <a:cubicBezTo>
                    <a:pt x="119" y="1581"/>
                    <a:pt x="171" y="1587"/>
                    <a:pt x="194" y="1586"/>
                  </a:cubicBezTo>
                  <a:cubicBezTo>
                    <a:pt x="180" y="1581"/>
                    <a:pt x="169" y="1576"/>
                    <a:pt x="164" y="1565"/>
                  </a:cubicBezTo>
                  <a:cubicBezTo>
                    <a:pt x="211" y="1568"/>
                    <a:pt x="230" y="1543"/>
                    <a:pt x="243" y="1520"/>
                  </a:cubicBezTo>
                  <a:cubicBezTo>
                    <a:pt x="199" y="1568"/>
                    <a:pt x="133" y="1548"/>
                    <a:pt x="109" y="1493"/>
                  </a:cubicBezTo>
                  <a:cubicBezTo>
                    <a:pt x="97" y="1465"/>
                    <a:pt x="118" y="1398"/>
                    <a:pt x="153" y="1365"/>
                  </a:cubicBezTo>
                  <a:cubicBezTo>
                    <a:pt x="279" y="1250"/>
                    <a:pt x="424" y="1252"/>
                    <a:pt x="565" y="1243"/>
                  </a:cubicBezTo>
                  <a:cubicBezTo>
                    <a:pt x="900" y="1223"/>
                    <a:pt x="1242" y="1264"/>
                    <a:pt x="1555" y="1387"/>
                  </a:cubicBezTo>
                  <a:cubicBezTo>
                    <a:pt x="1737" y="1458"/>
                    <a:pt x="1987" y="1556"/>
                    <a:pt x="2191" y="1707"/>
                  </a:cubicBezTo>
                  <a:cubicBezTo>
                    <a:pt x="1695" y="1472"/>
                    <a:pt x="1182" y="1384"/>
                    <a:pt x="835" y="1697"/>
                  </a:cubicBezTo>
                  <a:cubicBezTo>
                    <a:pt x="900" y="1738"/>
                    <a:pt x="894" y="1747"/>
                    <a:pt x="897" y="1820"/>
                  </a:cubicBezTo>
                  <a:cubicBezTo>
                    <a:pt x="980" y="1620"/>
                    <a:pt x="1157" y="1547"/>
                    <a:pt x="1416" y="1540"/>
                  </a:cubicBezTo>
                  <a:cubicBezTo>
                    <a:pt x="1626" y="1534"/>
                    <a:pt x="1860" y="1610"/>
                    <a:pt x="2048" y="1693"/>
                  </a:cubicBezTo>
                  <a:cubicBezTo>
                    <a:pt x="2523" y="1904"/>
                    <a:pt x="2994" y="2332"/>
                    <a:pt x="3181" y="2873"/>
                  </a:cubicBezTo>
                  <a:cubicBezTo>
                    <a:pt x="3252" y="3081"/>
                    <a:pt x="3278" y="3303"/>
                    <a:pt x="3266" y="3522"/>
                  </a:cubicBezTo>
                  <a:cubicBezTo>
                    <a:pt x="3257" y="3502"/>
                    <a:pt x="3246" y="3484"/>
                    <a:pt x="3233" y="3468"/>
                  </a:cubicBezTo>
                  <a:cubicBezTo>
                    <a:pt x="3161" y="3377"/>
                    <a:pt x="3050" y="3346"/>
                    <a:pt x="2964" y="3398"/>
                  </a:cubicBezTo>
                  <a:cubicBezTo>
                    <a:pt x="2867" y="3454"/>
                    <a:pt x="2862" y="3550"/>
                    <a:pt x="2904" y="3624"/>
                  </a:cubicBezTo>
                  <a:cubicBezTo>
                    <a:pt x="2947" y="3702"/>
                    <a:pt x="3006" y="3714"/>
                    <a:pt x="3054" y="3689"/>
                  </a:cubicBezTo>
                  <a:cubicBezTo>
                    <a:pt x="3148" y="3644"/>
                    <a:pt x="3085" y="3496"/>
                    <a:pt x="3002" y="3562"/>
                  </a:cubicBezTo>
                  <a:cubicBezTo>
                    <a:pt x="3064" y="3541"/>
                    <a:pt x="3107" y="3613"/>
                    <a:pt x="3042" y="3646"/>
                  </a:cubicBezTo>
                  <a:cubicBezTo>
                    <a:pt x="3004" y="3667"/>
                    <a:pt x="2972" y="3635"/>
                    <a:pt x="2956" y="3607"/>
                  </a:cubicBezTo>
                  <a:cubicBezTo>
                    <a:pt x="2936" y="3570"/>
                    <a:pt x="2952" y="3520"/>
                    <a:pt x="3018" y="3482"/>
                  </a:cubicBezTo>
                  <a:cubicBezTo>
                    <a:pt x="3174" y="3392"/>
                    <a:pt x="3262" y="3591"/>
                    <a:pt x="3245" y="3710"/>
                  </a:cubicBezTo>
                  <a:cubicBezTo>
                    <a:pt x="3216" y="3909"/>
                    <a:pt x="3084" y="4101"/>
                    <a:pt x="2975" y="4263"/>
                  </a:cubicBezTo>
                  <a:cubicBezTo>
                    <a:pt x="2873" y="4414"/>
                    <a:pt x="2757" y="4564"/>
                    <a:pt x="2625" y="4690"/>
                  </a:cubicBezTo>
                  <a:cubicBezTo>
                    <a:pt x="2742" y="4427"/>
                    <a:pt x="2786" y="4156"/>
                    <a:pt x="2723" y="3872"/>
                  </a:cubicBezTo>
                  <a:cubicBezTo>
                    <a:pt x="2648" y="3534"/>
                    <a:pt x="2393" y="3193"/>
                    <a:pt x="2511" y="2835"/>
                  </a:cubicBezTo>
                  <a:cubicBezTo>
                    <a:pt x="2531" y="2775"/>
                    <a:pt x="2561" y="2739"/>
                    <a:pt x="2594" y="2727"/>
                  </a:cubicBezTo>
                  <a:cubicBezTo>
                    <a:pt x="2660" y="2700"/>
                    <a:pt x="2740" y="2775"/>
                    <a:pt x="2726" y="2889"/>
                  </a:cubicBezTo>
                  <a:cubicBezTo>
                    <a:pt x="2738" y="2849"/>
                    <a:pt x="2747" y="2793"/>
                    <a:pt x="2702" y="2728"/>
                  </a:cubicBezTo>
                  <a:cubicBezTo>
                    <a:pt x="2716" y="2724"/>
                    <a:pt x="2729" y="2735"/>
                    <a:pt x="2746" y="2752"/>
                  </a:cubicBezTo>
                  <a:cubicBezTo>
                    <a:pt x="2727" y="2713"/>
                    <a:pt x="2673" y="2649"/>
                    <a:pt x="2568" y="2717"/>
                  </a:cubicBezTo>
                  <a:cubicBezTo>
                    <a:pt x="2609" y="2657"/>
                    <a:pt x="2636" y="2578"/>
                    <a:pt x="2626" y="2509"/>
                  </a:cubicBezTo>
                  <a:cubicBezTo>
                    <a:pt x="2616" y="2442"/>
                    <a:pt x="2634" y="2379"/>
                    <a:pt x="2559" y="2296"/>
                  </a:cubicBezTo>
                  <a:cubicBezTo>
                    <a:pt x="2591" y="2366"/>
                    <a:pt x="2612" y="2432"/>
                    <a:pt x="2550" y="2572"/>
                  </a:cubicBezTo>
                  <a:cubicBezTo>
                    <a:pt x="2571" y="2437"/>
                    <a:pt x="2521" y="2367"/>
                    <a:pt x="2489" y="2283"/>
                  </a:cubicBezTo>
                  <a:cubicBezTo>
                    <a:pt x="2445" y="2167"/>
                    <a:pt x="2440" y="2059"/>
                    <a:pt x="2561" y="2077"/>
                  </a:cubicBezTo>
                  <a:cubicBezTo>
                    <a:pt x="2476" y="2047"/>
                    <a:pt x="2435" y="2104"/>
                    <a:pt x="2435" y="2166"/>
                  </a:cubicBezTo>
                  <a:cubicBezTo>
                    <a:pt x="2435" y="2217"/>
                    <a:pt x="2473" y="2296"/>
                    <a:pt x="2454" y="2351"/>
                  </a:cubicBezTo>
                  <a:cubicBezTo>
                    <a:pt x="2430" y="2238"/>
                    <a:pt x="2379" y="2179"/>
                    <a:pt x="2293" y="2157"/>
                  </a:cubicBezTo>
                  <a:cubicBezTo>
                    <a:pt x="2188" y="2130"/>
                    <a:pt x="2138" y="2041"/>
                    <a:pt x="2189" y="1937"/>
                  </a:cubicBezTo>
                  <a:cubicBezTo>
                    <a:pt x="2138" y="1983"/>
                    <a:pt x="2134" y="2087"/>
                    <a:pt x="2200" y="2170"/>
                  </a:cubicBezTo>
                  <a:cubicBezTo>
                    <a:pt x="2135" y="2102"/>
                    <a:pt x="2054" y="2106"/>
                    <a:pt x="1991" y="2109"/>
                  </a:cubicBezTo>
                  <a:cubicBezTo>
                    <a:pt x="1927" y="2111"/>
                    <a:pt x="1880" y="2112"/>
                    <a:pt x="1863" y="2038"/>
                  </a:cubicBezTo>
                  <a:cubicBezTo>
                    <a:pt x="1868" y="2083"/>
                    <a:pt x="1878" y="2116"/>
                    <a:pt x="1924" y="2147"/>
                  </a:cubicBezTo>
                  <a:cubicBezTo>
                    <a:pt x="1890" y="2134"/>
                    <a:pt x="1834" y="2143"/>
                    <a:pt x="1791" y="2135"/>
                  </a:cubicBezTo>
                  <a:cubicBezTo>
                    <a:pt x="1745" y="2126"/>
                    <a:pt x="1714" y="2099"/>
                    <a:pt x="1708" y="2053"/>
                  </a:cubicBezTo>
                  <a:cubicBezTo>
                    <a:pt x="1700" y="1988"/>
                    <a:pt x="1772" y="1985"/>
                    <a:pt x="1777" y="2055"/>
                  </a:cubicBezTo>
                  <a:cubicBezTo>
                    <a:pt x="1774" y="1958"/>
                    <a:pt x="1689" y="1983"/>
                    <a:pt x="1681" y="2052"/>
                  </a:cubicBezTo>
                  <a:cubicBezTo>
                    <a:pt x="1673" y="2115"/>
                    <a:pt x="1708" y="2152"/>
                    <a:pt x="1751" y="2183"/>
                  </a:cubicBezTo>
                  <a:cubicBezTo>
                    <a:pt x="1794" y="2215"/>
                    <a:pt x="1845" y="2242"/>
                    <a:pt x="1862" y="2276"/>
                  </a:cubicBezTo>
                  <a:cubicBezTo>
                    <a:pt x="1823" y="2265"/>
                    <a:pt x="1752" y="2247"/>
                    <a:pt x="1709" y="2250"/>
                  </a:cubicBezTo>
                  <a:cubicBezTo>
                    <a:pt x="1762" y="2257"/>
                    <a:pt x="1861" y="2297"/>
                    <a:pt x="1898" y="2369"/>
                  </a:cubicBezTo>
                  <a:cubicBezTo>
                    <a:pt x="1860" y="2348"/>
                    <a:pt x="1801" y="2347"/>
                    <a:pt x="1759" y="2375"/>
                  </a:cubicBezTo>
                  <a:cubicBezTo>
                    <a:pt x="1812" y="2357"/>
                    <a:pt x="1866" y="2386"/>
                    <a:pt x="1874" y="2412"/>
                  </a:cubicBezTo>
                  <a:cubicBezTo>
                    <a:pt x="1884" y="2446"/>
                    <a:pt x="1902" y="2474"/>
                    <a:pt x="1929" y="2493"/>
                  </a:cubicBezTo>
                  <a:cubicBezTo>
                    <a:pt x="1863" y="2480"/>
                    <a:pt x="1774" y="2483"/>
                    <a:pt x="1659" y="2582"/>
                  </a:cubicBezTo>
                  <a:cubicBezTo>
                    <a:pt x="1743" y="2519"/>
                    <a:pt x="1798" y="2513"/>
                    <a:pt x="1858" y="2524"/>
                  </a:cubicBezTo>
                  <a:cubicBezTo>
                    <a:pt x="1894" y="2531"/>
                    <a:pt x="1896" y="2553"/>
                    <a:pt x="1912" y="2573"/>
                  </a:cubicBezTo>
                  <a:cubicBezTo>
                    <a:pt x="1928" y="2594"/>
                    <a:pt x="1957" y="2612"/>
                    <a:pt x="2050" y="2627"/>
                  </a:cubicBezTo>
                  <a:cubicBezTo>
                    <a:pt x="1964" y="2627"/>
                    <a:pt x="1932" y="2616"/>
                    <a:pt x="1906" y="2606"/>
                  </a:cubicBezTo>
                  <a:cubicBezTo>
                    <a:pt x="1881" y="2596"/>
                    <a:pt x="1863" y="2588"/>
                    <a:pt x="1811" y="2604"/>
                  </a:cubicBezTo>
                  <a:cubicBezTo>
                    <a:pt x="1859" y="2591"/>
                    <a:pt x="1908" y="2603"/>
                    <a:pt x="1945" y="2641"/>
                  </a:cubicBezTo>
                  <a:cubicBezTo>
                    <a:pt x="1990" y="2688"/>
                    <a:pt x="2080" y="2729"/>
                    <a:pt x="2258" y="2737"/>
                  </a:cubicBezTo>
                  <a:cubicBezTo>
                    <a:pt x="2151" y="2768"/>
                    <a:pt x="2082" y="2747"/>
                    <a:pt x="2021" y="2729"/>
                  </a:cubicBezTo>
                  <a:cubicBezTo>
                    <a:pt x="1961" y="2710"/>
                    <a:pt x="1910" y="2692"/>
                    <a:pt x="1845" y="2717"/>
                  </a:cubicBezTo>
                  <a:cubicBezTo>
                    <a:pt x="1917" y="2694"/>
                    <a:pt x="1985" y="2740"/>
                    <a:pt x="2090" y="2780"/>
                  </a:cubicBezTo>
                  <a:cubicBezTo>
                    <a:pt x="2151" y="2804"/>
                    <a:pt x="2194" y="2812"/>
                    <a:pt x="2232" y="2817"/>
                  </a:cubicBezTo>
                  <a:cubicBezTo>
                    <a:pt x="2270" y="2823"/>
                    <a:pt x="2302" y="2826"/>
                    <a:pt x="2339" y="2848"/>
                  </a:cubicBezTo>
                  <a:cubicBezTo>
                    <a:pt x="2285" y="2840"/>
                    <a:pt x="2248" y="2853"/>
                    <a:pt x="2205" y="2895"/>
                  </a:cubicBezTo>
                  <a:cubicBezTo>
                    <a:pt x="2249" y="2860"/>
                    <a:pt x="2309" y="2860"/>
                    <a:pt x="2359" y="2883"/>
                  </a:cubicBezTo>
                  <a:cubicBezTo>
                    <a:pt x="2433" y="2918"/>
                    <a:pt x="2455" y="3012"/>
                    <a:pt x="2463" y="3085"/>
                  </a:cubicBezTo>
                  <a:cubicBezTo>
                    <a:pt x="2473" y="3180"/>
                    <a:pt x="2489" y="3274"/>
                    <a:pt x="2507" y="3368"/>
                  </a:cubicBezTo>
                  <a:cubicBezTo>
                    <a:pt x="2497" y="3317"/>
                    <a:pt x="2418" y="3241"/>
                    <a:pt x="2388" y="3196"/>
                  </a:cubicBezTo>
                  <a:cubicBezTo>
                    <a:pt x="2344" y="3131"/>
                    <a:pt x="2287" y="3065"/>
                    <a:pt x="2230" y="3011"/>
                  </a:cubicBezTo>
                  <a:cubicBezTo>
                    <a:pt x="2159" y="2947"/>
                    <a:pt x="2065" y="2902"/>
                    <a:pt x="1980" y="2861"/>
                  </a:cubicBezTo>
                  <a:cubicBezTo>
                    <a:pt x="1891" y="2818"/>
                    <a:pt x="1835" y="2797"/>
                    <a:pt x="1784" y="2676"/>
                  </a:cubicBezTo>
                  <a:cubicBezTo>
                    <a:pt x="1790" y="2713"/>
                    <a:pt x="1807" y="2790"/>
                    <a:pt x="1861" y="2843"/>
                  </a:cubicBezTo>
                  <a:cubicBezTo>
                    <a:pt x="1793" y="2807"/>
                    <a:pt x="1766" y="2741"/>
                    <a:pt x="1613" y="2739"/>
                  </a:cubicBezTo>
                  <a:cubicBezTo>
                    <a:pt x="1630" y="2738"/>
                    <a:pt x="1655" y="2759"/>
                    <a:pt x="1674" y="2776"/>
                  </a:cubicBezTo>
                  <a:cubicBezTo>
                    <a:pt x="1648" y="2766"/>
                    <a:pt x="1607" y="2750"/>
                    <a:pt x="1556" y="2739"/>
                  </a:cubicBezTo>
                  <a:cubicBezTo>
                    <a:pt x="1503" y="2726"/>
                    <a:pt x="1442" y="2721"/>
                    <a:pt x="1386" y="2741"/>
                  </a:cubicBezTo>
                  <a:cubicBezTo>
                    <a:pt x="1476" y="2732"/>
                    <a:pt x="1548" y="2764"/>
                    <a:pt x="1575" y="2801"/>
                  </a:cubicBezTo>
                  <a:cubicBezTo>
                    <a:pt x="1534" y="2780"/>
                    <a:pt x="1450" y="2769"/>
                    <a:pt x="1365" y="2790"/>
                  </a:cubicBezTo>
                  <a:cubicBezTo>
                    <a:pt x="1278" y="2810"/>
                    <a:pt x="1187" y="2859"/>
                    <a:pt x="1117" y="2942"/>
                  </a:cubicBezTo>
                  <a:cubicBezTo>
                    <a:pt x="1171" y="2901"/>
                    <a:pt x="1231" y="2868"/>
                    <a:pt x="1263" y="2881"/>
                  </a:cubicBezTo>
                  <a:cubicBezTo>
                    <a:pt x="1231" y="2954"/>
                    <a:pt x="1118" y="2977"/>
                    <a:pt x="1024" y="2951"/>
                  </a:cubicBezTo>
                  <a:cubicBezTo>
                    <a:pt x="758" y="2878"/>
                    <a:pt x="799" y="2776"/>
                    <a:pt x="691" y="2701"/>
                  </a:cubicBezTo>
                  <a:cubicBezTo>
                    <a:pt x="758" y="2758"/>
                    <a:pt x="786" y="2860"/>
                    <a:pt x="862" y="2902"/>
                  </a:cubicBezTo>
                  <a:cubicBezTo>
                    <a:pt x="1119" y="3046"/>
                    <a:pt x="1312" y="3023"/>
                    <a:pt x="1495" y="2980"/>
                  </a:cubicBezTo>
                  <a:cubicBezTo>
                    <a:pt x="1675" y="2935"/>
                    <a:pt x="1831" y="2864"/>
                    <a:pt x="2022" y="2949"/>
                  </a:cubicBezTo>
                  <a:cubicBezTo>
                    <a:pt x="1878" y="2906"/>
                    <a:pt x="1701" y="2933"/>
                    <a:pt x="1624" y="3095"/>
                  </a:cubicBezTo>
                  <a:cubicBezTo>
                    <a:pt x="1641" y="3036"/>
                    <a:pt x="1678" y="2979"/>
                    <a:pt x="1797" y="2927"/>
                  </a:cubicBezTo>
                  <a:cubicBezTo>
                    <a:pt x="1591" y="2940"/>
                    <a:pt x="1538" y="3054"/>
                    <a:pt x="1472" y="3054"/>
                  </a:cubicBezTo>
                  <a:cubicBezTo>
                    <a:pt x="1532" y="3034"/>
                    <a:pt x="1570" y="2986"/>
                    <a:pt x="1624" y="2962"/>
                  </a:cubicBezTo>
                  <a:cubicBezTo>
                    <a:pt x="1564" y="2974"/>
                    <a:pt x="1380" y="3032"/>
                    <a:pt x="1294" y="3066"/>
                  </a:cubicBezTo>
                  <a:cubicBezTo>
                    <a:pt x="1330" y="3048"/>
                    <a:pt x="1371" y="3030"/>
                    <a:pt x="1422" y="3012"/>
                  </a:cubicBezTo>
                  <a:cubicBezTo>
                    <a:pt x="1181" y="3058"/>
                    <a:pt x="913" y="3003"/>
                    <a:pt x="734" y="2802"/>
                  </a:cubicBezTo>
                  <a:cubicBezTo>
                    <a:pt x="696" y="2759"/>
                    <a:pt x="673" y="2721"/>
                    <a:pt x="650" y="2681"/>
                  </a:cubicBezTo>
                  <a:cubicBezTo>
                    <a:pt x="624" y="2640"/>
                    <a:pt x="613" y="2605"/>
                    <a:pt x="599" y="2573"/>
                  </a:cubicBezTo>
                  <a:cubicBezTo>
                    <a:pt x="586" y="2541"/>
                    <a:pt x="572" y="2513"/>
                    <a:pt x="549" y="2490"/>
                  </a:cubicBezTo>
                  <a:cubicBezTo>
                    <a:pt x="528" y="2467"/>
                    <a:pt x="494" y="2448"/>
                    <a:pt x="458" y="2451"/>
                  </a:cubicBezTo>
                  <a:cubicBezTo>
                    <a:pt x="503" y="2453"/>
                    <a:pt x="540" y="2491"/>
                    <a:pt x="561" y="2534"/>
                  </a:cubicBezTo>
                  <a:cubicBezTo>
                    <a:pt x="584" y="2579"/>
                    <a:pt x="594" y="2631"/>
                    <a:pt x="617" y="2689"/>
                  </a:cubicBezTo>
                  <a:cubicBezTo>
                    <a:pt x="622" y="2703"/>
                    <a:pt x="632" y="2720"/>
                    <a:pt x="637" y="2734"/>
                  </a:cubicBezTo>
                  <a:cubicBezTo>
                    <a:pt x="642" y="2747"/>
                    <a:pt x="647" y="2760"/>
                    <a:pt x="653" y="2774"/>
                  </a:cubicBezTo>
                  <a:cubicBezTo>
                    <a:pt x="665" y="2801"/>
                    <a:pt x="678" y="2827"/>
                    <a:pt x="695" y="2852"/>
                  </a:cubicBezTo>
                  <a:cubicBezTo>
                    <a:pt x="728" y="2903"/>
                    <a:pt x="775" y="2950"/>
                    <a:pt x="847" y="2989"/>
                  </a:cubicBezTo>
                  <a:cubicBezTo>
                    <a:pt x="767" y="2957"/>
                    <a:pt x="720" y="2919"/>
                    <a:pt x="690" y="2885"/>
                  </a:cubicBezTo>
                  <a:cubicBezTo>
                    <a:pt x="721" y="2923"/>
                    <a:pt x="739" y="2998"/>
                    <a:pt x="890" y="3056"/>
                  </a:cubicBezTo>
                  <a:cubicBezTo>
                    <a:pt x="824" y="3052"/>
                    <a:pt x="770" y="3032"/>
                    <a:pt x="739" y="2978"/>
                  </a:cubicBezTo>
                  <a:cubicBezTo>
                    <a:pt x="772" y="3180"/>
                    <a:pt x="1175" y="3113"/>
                    <a:pt x="1294" y="3195"/>
                  </a:cubicBezTo>
                  <a:cubicBezTo>
                    <a:pt x="1220" y="3199"/>
                    <a:pt x="1180" y="3181"/>
                    <a:pt x="1137" y="3170"/>
                  </a:cubicBezTo>
                  <a:cubicBezTo>
                    <a:pt x="1094" y="3160"/>
                    <a:pt x="1051" y="3158"/>
                    <a:pt x="981" y="3201"/>
                  </a:cubicBezTo>
                  <a:cubicBezTo>
                    <a:pt x="1034" y="3179"/>
                    <a:pt x="1078" y="3179"/>
                    <a:pt x="1119" y="3189"/>
                  </a:cubicBezTo>
                  <a:cubicBezTo>
                    <a:pt x="1139" y="3194"/>
                    <a:pt x="1159" y="3202"/>
                    <a:pt x="1178" y="3211"/>
                  </a:cubicBezTo>
                  <a:cubicBezTo>
                    <a:pt x="1197" y="3219"/>
                    <a:pt x="1218" y="3229"/>
                    <a:pt x="1241" y="3240"/>
                  </a:cubicBezTo>
                  <a:cubicBezTo>
                    <a:pt x="1331" y="3282"/>
                    <a:pt x="1432" y="3311"/>
                    <a:pt x="1591" y="3231"/>
                  </a:cubicBezTo>
                  <a:cubicBezTo>
                    <a:pt x="1558" y="3280"/>
                    <a:pt x="1487" y="3341"/>
                    <a:pt x="1366" y="3363"/>
                  </a:cubicBezTo>
                  <a:cubicBezTo>
                    <a:pt x="1482" y="3378"/>
                    <a:pt x="1731" y="3277"/>
                    <a:pt x="1830" y="3102"/>
                  </a:cubicBezTo>
                  <a:cubicBezTo>
                    <a:pt x="1826" y="3143"/>
                    <a:pt x="1840" y="3230"/>
                    <a:pt x="1906" y="3277"/>
                  </a:cubicBezTo>
                  <a:cubicBezTo>
                    <a:pt x="1833" y="3188"/>
                    <a:pt x="1895" y="3072"/>
                    <a:pt x="2007" y="3030"/>
                  </a:cubicBezTo>
                  <a:cubicBezTo>
                    <a:pt x="2204" y="2956"/>
                    <a:pt x="2380" y="3217"/>
                    <a:pt x="2469" y="3351"/>
                  </a:cubicBezTo>
                  <a:cubicBezTo>
                    <a:pt x="2593" y="3539"/>
                    <a:pt x="2677" y="3754"/>
                    <a:pt x="2696" y="3979"/>
                  </a:cubicBezTo>
                  <a:cubicBezTo>
                    <a:pt x="2708" y="4123"/>
                    <a:pt x="2689" y="4267"/>
                    <a:pt x="2669" y="4409"/>
                  </a:cubicBezTo>
                  <a:cubicBezTo>
                    <a:pt x="2674" y="4118"/>
                    <a:pt x="2621" y="3855"/>
                    <a:pt x="2415" y="3636"/>
                  </a:cubicBezTo>
                  <a:cubicBezTo>
                    <a:pt x="2245" y="3456"/>
                    <a:pt x="2036" y="3377"/>
                    <a:pt x="1789" y="3423"/>
                  </a:cubicBezTo>
                  <a:cubicBezTo>
                    <a:pt x="1629" y="3452"/>
                    <a:pt x="1424" y="3570"/>
                    <a:pt x="1442" y="3761"/>
                  </a:cubicBezTo>
                  <a:cubicBezTo>
                    <a:pt x="1457" y="3929"/>
                    <a:pt x="1689" y="4134"/>
                    <a:pt x="1826" y="3961"/>
                  </a:cubicBezTo>
                  <a:cubicBezTo>
                    <a:pt x="1879" y="3894"/>
                    <a:pt x="1920" y="3730"/>
                    <a:pt x="1787" y="3730"/>
                  </a:cubicBezTo>
                  <a:cubicBezTo>
                    <a:pt x="1664" y="3730"/>
                    <a:pt x="1734" y="3806"/>
                    <a:pt x="1805" y="3827"/>
                  </a:cubicBezTo>
                  <a:cubicBezTo>
                    <a:pt x="1688" y="4068"/>
                    <a:pt x="1407" y="3856"/>
                    <a:pt x="1511" y="3654"/>
                  </a:cubicBezTo>
                  <a:cubicBezTo>
                    <a:pt x="1609" y="3464"/>
                    <a:pt x="1863" y="3440"/>
                    <a:pt x="2043" y="3489"/>
                  </a:cubicBezTo>
                  <a:cubicBezTo>
                    <a:pt x="1969" y="3537"/>
                    <a:pt x="1926" y="3606"/>
                    <a:pt x="1922" y="3696"/>
                  </a:cubicBezTo>
                  <a:cubicBezTo>
                    <a:pt x="2026" y="3554"/>
                    <a:pt x="2185" y="3508"/>
                    <a:pt x="2333" y="3621"/>
                  </a:cubicBezTo>
                  <a:cubicBezTo>
                    <a:pt x="2516" y="3762"/>
                    <a:pt x="2593" y="3994"/>
                    <a:pt x="2633" y="4212"/>
                  </a:cubicBezTo>
                  <a:cubicBezTo>
                    <a:pt x="2588" y="4218"/>
                    <a:pt x="2547" y="4227"/>
                    <a:pt x="2509" y="4253"/>
                  </a:cubicBezTo>
                  <a:cubicBezTo>
                    <a:pt x="2511" y="4180"/>
                    <a:pt x="2469" y="4100"/>
                    <a:pt x="2490" y="4030"/>
                  </a:cubicBezTo>
                  <a:cubicBezTo>
                    <a:pt x="2469" y="4080"/>
                    <a:pt x="2460" y="4135"/>
                    <a:pt x="2456" y="4188"/>
                  </a:cubicBezTo>
                  <a:cubicBezTo>
                    <a:pt x="2400" y="4029"/>
                    <a:pt x="2299" y="3987"/>
                    <a:pt x="2173" y="3896"/>
                  </a:cubicBezTo>
                  <a:cubicBezTo>
                    <a:pt x="2203" y="3937"/>
                    <a:pt x="2254" y="3957"/>
                    <a:pt x="2277" y="4002"/>
                  </a:cubicBezTo>
                  <a:cubicBezTo>
                    <a:pt x="2143" y="3951"/>
                    <a:pt x="1989" y="3971"/>
                    <a:pt x="1871" y="4053"/>
                  </a:cubicBezTo>
                  <a:cubicBezTo>
                    <a:pt x="1903" y="4044"/>
                    <a:pt x="1937" y="4037"/>
                    <a:pt x="1970" y="4036"/>
                  </a:cubicBezTo>
                  <a:cubicBezTo>
                    <a:pt x="1925" y="4070"/>
                    <a:pt x="1862" y="4106"/>
                    <a:pt x="1858" y="4170"/>
                  </a:cubicBezTo>
                  <a:cubicBezTo>
                    <a:pt x="1854" y="4233"/>
                    <a:pt x="1919" y="4311"/>
                    <a:pt x="1984" y="4314"/>
                  </a:cubicBezTo>
                  <a:cubicBezTo>
                    <a:pt x="2188" y="4322"/>
                    <a:pt x="2030" y="4024"/>
                    <a:pt x="1966" y="4207"/>
                  </a:cubicBezTo>
                  <a:cubicBezTo>
                    <a:pt x="2069" y="4082"/>
                    <a:pt x="2079" y="4374"/>
                    <a:pt x="1943" y="4255"/>
                  </a:cubicBezTo>
                  <a:cubicBezTo>
                    <a:pt x="1816" y="4144"/>
                    <a:pt x="2036" y="4051"/>
                    <a:pt x="2132" y="4085"/>
                  </a:cubicBezTo>
                  <a:cubicBezTo>
                    <a:pt x="2100" y="4084"/>
                    <a:pt x="2068" y="4094"/>
                    <a:pt x="2043" y="4113"/>
                  </a:cubicBezTo>
                  <a:cubicBezTo>
                    <a:pt x="2109" y="4111"/>
                    <a:pt x="2180" y="4144"/>
                    <a:pt x="2230" y="4187"/>
                  </a:cubicBezTo>
                  <a:cubicBezTo>
                    <a:pt x="2203" y="4188"/>
                    <a:pt x="2176" y="4195"/>
                    <a:pt x="2156" y="4212"/>
                  </a:cubicBezTo>
                  <a:cubicBezTo>
                    <a:pt x="2215" y="4230"/>
                    <a:pt x="2275" y="4265"/>
                    <a:pt x="2309" y="4318"/>
                  </a:cubicBezTo>
                  <a:cubicBezTo>
                    <a:pt x="2263" y="4304"/>
                    <a:pt x="2216" y="4323"/>
                    <a:pt x="2184" y="4359"/>
                  </a:cubicBezTo>
                  <a:cubicBezTo>
                    <a:pt x="2289" y="4438"/>
                    <a:pt x="2432" y="4532"/>
                    <a:pt x="2461" y="4670"/>
                  </a:cubicBezTo>
                  <a:cubicBezTo>
                    <a:pt x="2468" y="4700"/>
                    <a:pt x="2468" y="4729"/>
                    <a:pt x="2463" y="4757"/>
                  </a:cubicBezTo>
                  <a:cubicBezTo>
                    <a:pt x="2489" y="4759"/>
                    <a:pt x="2515" y="4759"/>
                    <a:pt x="2541" y="4759"/>
                  </a:cubicBezTo>
                  <a:cubicBezTo>
                    <a:pt x="2624" y="4759"/>
                    <a:pt x="2706" y="4754"/>
                    <a:pt x="2787" y="4743"/>
                  </a:cubicBezTo>
                  <a:cubicBezTo>
                    <a:pt x="2789" y="4741"/>
                    <a:pt x="2791" y="4739"/>
                    <a:pt x="2792" y="4738"/>
                  </a:cubicBezTo>
                  <a:cubicBezTo>
                    <a:pt x="2833" y="4716"/>
                    <a:pt x="2902" y="4710"/>
                    <a:pt x="2967" y="4694"/>
                  </a:cubicBezTo>
                  <a:cubicBezTo>
                    <a:pt x="3039" y="4676"/>
                    <a:pt x="3107" y="4648"/>
                    <a:pt x="3125" y="4586"/>
                  </a:cubicBezTo>
                  <a:cubicBezTo>
                    <a:pt x="3130" y="4566"/>
                    <a:pt x="3132" y="4556"/>
                    <a:pt x="3171" y="4532"/>
                  </a:cubicBezTo>
                  <a:cubicBezTo>
                    <a:pt x="3246" y="4486"/>
                    <a:pt x="3321" y="4425"/>
                    <a:pt x="3370" y="4339"/>
                  </a:cubicBezTo>
                  <a:cubicBezTo>
                    <a:pt x="3419" y="4253"/>
                    <a:pt x="3441" y="4142"/>
                    <a:pt x="3417" y="3991"/>
                  </a:cubicBezTo>
                  <a:cubicBezTo>
                    <a:pt x="3429" y="4137"/>
                    <a:pt x="3406" y="4241"/>
                    <a:pt x="3361" y="4319"/>
                  </a:cubicBezTo>
                  <a:cubicBezTo>
                    <a:pt x="3315" y="4397"/>
                    <a:pt x="3248" y="4449"/>
                    <a:pt x="3176" y="4487"/>
                  </a:cubicBezTo>
                  <a:cubicBezTo>
                    <a:pt x="3033" y="4566"/>
                    <a:pt x="2881" y="4582"/>
                    <a:pt x="2858" y="4681"/>
                  </a:cubicBezTo>
                  <a:cubicBezTo>
                    <a:pt x="2927" y="4635"/>
                    <a:pt x="2996" y="4635"/>
                    <a:pt x="3037" y="4597"/>
                  </a:cubicBezTo>
                  <a:cubicBezTo>
                    <a:pt x="3013" y="4632"/>
                    <a:pt x="2975" y="4644"/>
                    <a:pt x="2932" y="4659"/>
                  </a:cubicBezTo>
                  <a:cubicBezTo>
                    <a:pt x="2893" y="4673"/>
                    <a:pt x="2851" y="4690"/>
                    <a:pt x="2800" y="4728"/>
                  </a:cubicBezTo>
                  <a:cubicBezTo>
                    <a:pt x="2924" y="4587"/>
                    <a:pt x="3035" y="4434"/>
                    <a:pt x="3129" y="4272"/>
                  </a:cubicBezTo>
                  <a:cubicBezTo>
                    <a:pt x="3186" y="4176"/>
                    <a:pt x="3237" y="4076"/>
                    <a:pt x="3281" y="3974"/>
                  </a:cubicBezTo>
                  <a:cubicBezTo>
                    <a:pt x="3436" y="3617"/>
                    <a:pt x="3515" y="3231"/>
                    <a:pt x="3503" y="2841"/>
                  </a:cubicBezTo>
                  <a:cubicBezTo>
                    <a:pt x="3559" y="3103"/>
                    <a:pt x="3589" y="3368"/>
                    <a:pt x="3591" y="3643"/>
                  </a:cubicBezTo>
                  <a:cubicBezTo>
                    <a:pt x="3593" y="3949"/>
                    <a:pt x="3553" y="4264"/>
                    <a:pt x="3422" y="4546"/>
                  </a:cubicBezTo>
                  <a:cubicBezTo>
                    <a:pt x="3476" y="4519"/>
                    <a:pt x="3530" y="4489"/>
                    <a:pt x="3583" y="4457"/>
                  </a:cubicBezTo>
                  <a:cubicBezTo>
                    <a:pt x="3723" y="4128"/>
                    <a:pt x="3839" y="3792"/>
                    <a:pt x="3951" y="3451"/>
                  </a:cubicBezTo>
                  <a:cubicBezTo>
                    <a:pt x="3999" y="3305"/>
                    <a:pt x="4165" y="2548"/>
                    <a:pt x="4436" y="2799"/>
                  </a:cubicBezTo>
                  <a:close/>
                  <a:moveTo>
                    <a:pt x="2409" y="2698"/>
                  </a:moveTo>
                  <a:cubicBezTo>
                    <a:pt x="2337" y="2631"/>
                    <a:pt x="2256" y="2646"/>
                    <a:pt x="2203" y="2653"/>
                  </a:cubicBezTo>
                  <a:cubicBezTo>
                    <a:pt x="2317" y="2619"/>
                    <a:pt x="2377" y="2655"/>
                    <a:pt x="2404" y="2677"/>
                  </a:cubicBezTo>
                  <a:cubicBezTo>
                    <a:pt x="2396" y="2646"/>
                    <a:pt x="2385" y="2615"/>
                    <a:pt x="2368" y="2578"/>
                  </a:cubicBezTo>
                  <a:cubicBezTo>
                    <a:pt x="2288" y="2512"/>
                    <a:pt x="2193" y="2523"/>
                    <a:pt x="2140" y="2535"/>
                  </a:cubicBezTo>
                  <a:cubicBezTo>
                    <a:pt x="2247" y="2492"/>
                    <a:pt x="2322" y="2530"/>
                    <a:pt x="2355" y="2553"/>
                  </a:cubicBezTo>
                  <a:cubicBezTo>
                    <a:pt x="2340" y="2526"/>
                    <a:pt x="2320" y="2497"/>
                    <a:pt x="2294" y="2463"/>
                  </a:cubicBezTo>
                  <a:cubicBezTo>
                    <a:pt x="2212" y="2413"/>
                    <a:pt x="2119" y="2429"/>
                    <a:pt x="2069" y="2444"/>
                  </a:cubicBezTo>
                  <a:cubicBezTo>
                    <a:pt x="2158" y="2399"/>
                    <a:pt x="2231" y="2418"/>
                    <a:pt x="2273" y="2438"/>
                  </a:cubicBezTo>
                  <a:cubicBezTo>
                    <a:pt x="2246" y="2408"/>
                    <a:pt x="2214" y="2383"/>
                    <a:pt x="2181" y="2361"/>
                  </a:cubicBezTo>
                  <a:cubicBezTo>
                    <a:pt x="2135" y="2340"/>
                    <a:pt x="2082" y="2331"/>
                    <a:pt x="2035" y="2334"/>
                  </a:cubicBezTo>
                  <a:cubicBezTo>
                    <a:pt x="2057" y="2325"/>
                    <a:pt x="2106" y="2327"/>
                    <a:pt x="2147" y="2340"/>
                  </a:cubicBezTo>
                  <a:cubicBezTo>
                    <a:pt x="2071" y="2294"/>
                    <a:pt x="1995" y="2262"/>
                    <a:pt x="1953" y="2206"/>
                  </a:cubicBezTo>
                  <a:cubicBezTo>
                    <a:pt x="1987" y="2249"/>
                    <a:pt x="2037" y="2269"/>
                    <a:pt x="2100" y="2299"/>
                  </a:cubicBezTo>
                  <a:cubicBezTo>
                    <a:pt x="2162" y="2329"/>
                    <a:pt x="2237" y="2369"/>
                    <a:pt x="2309" y="2454"/>
                  </a:cubicBezTo>
                  <a:cubicBezTo>
                    <a:pt x="2373" y="2522"/>
                    <a:pt x="2403" y="2597"/>
                    <a:pt x="2421" y="2672"/>
                  </a:cubicBezTo>
                  <a:cubicBezTo>
                    <a:pt x="2438" y="2747"/>
                    <a:pt x="2444" y="2823"/>
                    <a:pt x="2458" y="2908"/>
                  </a:cubicBezTo>
                  <a:cubicBezTo>
                    <a:pt x="2433" y="2812"/>
                    <a:pt x="2422" y="2754"/>
                    <a:pt x="2409" y="2698"/>
                  </a:cubicBezTo>
                  <a:close/>
                  <a:moveTo>
                    <a:pt x="2464" y="4405"/>
                  </a:moveTo>
                  <a:cubicBezTo>
                    <a:pt x="2454" y="4385"/>
                    <a:pt x="2444" y="4375"/>
                    <a:pt x="2432" y="4347"/>
                  </a:cubicBezTo>
                  <a:cubicBezTo>
                    <a:pt x="2421" y="4323"/>
                    <a:pt x="2408" y="4298"/>
                    <a:pt x="2394" y="4274"/>
                  </a:cubicBezTo>
                  <a:cubicBezTo>
                    <a:pt x="2339" y="4177"/>
                    <a:pt x="2259" y="4086"/>
                    <a:pt x="2151" y="4047"/>
                  </a:cubicBezTo>
                  <a:cubicBezTo>
                    <a:pt x="2280" y="4073"/>
                    <a:pt x="2367" y="4160"/>
                    <a:pt x="2419" y="4260"/>
                  </a:cubicBezTo>
                  <a:cubicBezTo>
                    <a:pt x="2432" y="4284"/>
                    <a:pt x="2443" y="4309"/>
                    <a:pt x="2453" y="4334"/>
                  </a:cubicBezTo>
                  <a:cubicBezTo>
                    <a:pt x="2458" y="4346"/>
                    <a:pt x="2462" y="4360"/>
                    <a:pt x="2467" y="4370"/>
                  </a:cubicBezTo>
                  <a:cubicBezTo>
                    <a:pt x="2471" y="4378"/>
                    <a:pt x="2474" y="4387"/>
                    <a:pt x="2478" y="4396"/>
                  </a:cubicBezTo>
                  <a:cubicBezTo>
                    <a:pt x="2493" y="4433"/>
                    <a:pt x="2511" y="4485"/>
                    <a:pt x="2524" y="4554"/>
                  </a:cubicBezTo>
                  <a:cubicBezTo>
                    <a:pt x="2506" y="4490"/>
                    <a:pt x="2484" y="4442"/>
                    <a:pt x="2464" y="4405"/>
                  </a:cubicBezTo>
                  <a:close/>
                  <a:moveTo>
                    <a:pt x="2547" y="4750"/>
                  </a:moveTo>
                  <a:cubicBezTo>
                    <a:pt x="2551" y="4664"/>
                    <a:pt x="2560" y="4578"/>
                    <a:pt x="2555" y="4493"/>
                  </a:cubicBezTo>
                  <a:cubicBezTo>
                    <a:pt x="2553" y="4448"/>
                    <a:pt x="2547" y="4408"/>
                    <a:pt x="2546" y="4373"/>
                  </a:cubicBezTo>
                  <a:cubicBezTo>
                    <a:pt x="2546" y="4317"/>
                    <a:pt x="2562" y="4271"/>
                    <a:pt x="2637" y="4233"/>
                  </a:cubicBezTo>
                  <a:cubicBezTo>
                    <a:pt x="2648" y="4337"/>
                    <a:pt x="2643" y="4447"/>
                    <a:pt x="2618" y="4559"/>
                  </a:cubicBezTo>
                  <a:cubicBezTo>
                    <a:pt x="2605" y="4591"/>
                    <a:pt x="2563" y="4718"/>
                    <a:pt x="2547" y="4750"/>
                  </a:cubicBezTo>
                  <a:close/>
                </a:path>
              </a:pathLst>
            </a:custGeom>
            <a:solidFill>
              <a:srgbClr val="00002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51" name="Freeform 73"/>
            <p:cNvSpPr/>
            <p:nvPr/>
          </p:nvSpPr>
          <p:spPr bwMode="auto">
            <a:xfrm>
              <a:off x="4007518" y="1974701"/>
              <a:ext cx="25562" cy="14508"/>
            </a:xfrm>
            <a:custGeom>
              <a:avLst/>
              <a:gdLst>
                <a:gd name="T0" fmla="*/ 0 w 77"/>
                <a:gd name="T1" fmla="*/ 43 h 43"/>
                <a:gd name="T2" fmla="*/ 77 w 77"/>
                <a:gd name="T3" fmla="*/ 23 h 43"/>
                <a:gd name="T4" fmla="*/ 72 w 77"/>
                <a:gd name="T5" fmla="*/ 0 h 43"/>
                <a:gd name="T6" fmla="*/ 0 w 77"/>
                <a:gd name="T7" fmla="*/ 43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7" h="43">
                  <a:moveTo>
                    <a:pt x="0" y="43"/>
                  </a:moveTo>
                  <a:cubicBezTo>
                    <a:pt x="23" y="23"/>
                    <a:pt x="51" y="18"/>
                    <a:pt x="77" y="23"/>
                  </a:cubicBezTo>
                  <a:cubicBezTo>
                    <a:pt x="76" y="16"/>
                    <a:pt x="74" y="8"/>
                    <a:pt x="72" y="0"/>
                  </a:cubicBezTo>
                  <a:cubicBezTo>
                    <a:pt x="35" y="1"/>
                    <a:pt x="16" y="23"/>
                    <a:pt x="0" y="43"/>
                  </a:cubicBezTo>
                  <a:close/>
                </a:path>
              </a:pathLst>
            </a:custGeom>
            <a:solidFill>
              <a:srgbClr val="00002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52" name="Freeform 74"/>
            <p:cNvSpPr>
              <a:spLocks noEditPoints="1"/>
            </p:cNvSpPr>
            <p:nvPr/>
          </p:nvSpPr>
          <p:spPr bwMode="auto">
            <a:xfrm>
              <a:off x="2989210" y="1266584"/>
              <a:ext cx="429016" cy="299137"/>
            </a:xfrm>
            <a:custGeom>
              <a:avLst/>
              <a:gdLst>
                <a:gd name="T0" fmla="*/ 366 w 1284"/>
                <a:gd name="T1" fmla="*/ 256 h 892"/>
                <a:gd name="T2" fmla="*/ 196 w 1284"/>
                <a:gd name="T3" fmla="*/ 93 h 892"/>
                <a:gd name="T4" fmla="*/ 232 w 1284"/>
                <a:gd name="T5" fmla="*/ 404 h 892"/>
                <a:gd name="T6" fmla="*/ 126 w 1284"/>
                <a:gd name="T7" fmla="*/ 587 h 892"/>
                <a:gd name="T8" fmla="*/ 0 w 1284"/>
                <a:gd name="T9" fmla="*/ 892 h 892"/>
                <a:gd name="T10" fmla="*/ 407 w 1284"/>
                <a:gd name="T11" fmla="*/ 549 h 892"/>
                <a:gd name="T12" fmla="*/ 688 w 1284"/>
                <a:gd name="T13" fmla="*/ 606 h 892"/>
                <a:gd name="T14" fmla="*/ 557 w 1284"/>
                <a:gd name="T15" fmla="*/ 467 h 892"/>
                <a:gd name="T16" fmla="*/ 821 w 1284"/>
                <a:gd name="T17" fmla="*/ 450 h 892"/>
                <a:gd name="T18" fmla="*/ 743 w 1284"/>
                <a:gd name="T19" fmla="*/ 365 h 892"/>
                <a:gd name="T20" fmla="*/ 1028 w 1284"/>
                <a:gd name="T21" fmla="*/ 408 h 892"/>
                <a:gd name="T22" fmla="*/ 932 w 1284"/>
                <a:gd name="T23" fmla="*/ 308 h 892"/>
                <a:gd name="T24" fmla="*/ 1134 w 1284"/>
                <a:gd name="T25" fmla="*/ 449 h 892"/>
                <a:gd name="T26" fmla="*/ 1067 w 1284"/>
                <a:gd name="T27" fmla="*/ 640 h 892"/>
                <a:gd name="T28" fmla="*/ 930 w 1284"/>
                <a:gd name="T29" fmla="*/ 595 h 892"/>
                <a:gd name="T30" fmla="*/ 949 w 1284"/>
                <a:gd name="T31" fmla="*/ 504 h 892"/>
                <a:gd name="T32" fmla="*/ 1048 w 1284"/>
                <a:gd name="T33" fmla="*/ 579 h 892"/>
                <a:gd name="T34" fmla="*/ 939 w 1284"/>
                <a:gd name="T35" fmla="*/ 452 h 892"/>
                <a:gd name="T36" fmla="*/ 887 w 1284"/>
                <a:gd name="T37" fmla="*/ 606 h 892"/>
                <a:gd name="T38" fmla="*/ 1117 w 1284"/>
                <a:gd name="T39" fmla="*/ 682 h 892"/>
                <a:gd name="T40" fmla="*/ 1168 w 1284"/>
                <a:gd name="T41" fmla="*/ 344 h 892"/>
                <a:gd name="T42" fmla="*/ 1284 w 1284"/>
                <a:gd name="T43" fmla="*/ 439 h 892"/>
                <a:gd name="T44" fmla="*/ 810 w 1284"/>
                <a:gd name="T45" fmla="*/ 111 h 892"/>
                <a:gd name="T46" fmla="*/ 1013 w 1284"/>
                <a:gd name="T47" fmla="*/ 32 h 892"/>
                <a:gd name="T48" fmla="*/ 811 w 1284"/>
                <a:gd name="T49" fmla="*/ 55 h 892"/>
                <a:gd name="T50" fmla="*/ 471 w 1284"/>
                <a:gd name="T51" fmla="*/ 213 h 892"/>
                <a:gd name="T52" fmla="*/ 537 w 1284"/>
                <a:gd name="T53" fmla="*/ 0 h 892"/>
                <a:gd name="T54" fmla="*/ 366 w 1284"/>
                <a:gd name="T55" fmla="*/ 256 h 892"/>
                <a:gd name="T56" fmla="*/ 940 w 1284"/>
                <a:gd name="T57" fmla="*/ 246 h 892"/>
                <a:gd name="T58" fmla="*/ 489 w 1284"/>
                <a:gd name="T59" fmla="*/ 356 h 892"/>
                <a:gd name="T60" fmla="*/ 152 w 1284"/>
                <a:gd name="T61" fmla="*/ 671 h 892"/>
                <a:gd name="T62" fmla="*/ 469 w 1284"/>
                <a:gd name="T63" fmla="*/ 322 h 892"/>
                <a:gd name="T64" fmla="*/ 940 w 1284"/>
                <a:gd name="T65" fmla="*/ 246 h 8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284" h="892">
                  <a:moveTo>
                    <a:pt x="366" y="256"/>
                  </a:moveTo>
                  <a:cubicBezTo>
                    <a:pt x="332" y="156"/>
                    <a:pt x="232" y="107"/>
                    <a:pt x="196" y="93"/>
                  </a:cubicBezTo>
                  <a:cubicBezTo>
                    <a:pt x="304" y="241"/>
                    <a:pt x="288" y="306"/>
                    <a:pt x="232" y="404"/>
                  </a:cubicBezTo>
                  <a:cubicBezTo>
                    <a:pt x="204" y="453"/>
                    <a:pt x="166" y="510"/>
                    <a:pt x="126" y="587"/>
                  </a:cubicBezTo>
                  <a:cubicBezTo>
                    <a:pt x="87" y="664"/>
                    <a:pt x="47" y="761"/>
                    <a:pt x="0" y="892"/>
                  </a:cubicBezTo>
                  <a:cubicBezTo>
                    <a:pt x="127" y="715"/>
                    <a:pt x="272" y="598"/>
                    <a:pt x="407" y="549"/>
                  </a:cubicBezTo>
                  <a:cubicBezTo>
                    <a:pt x="540" y="500"/>
                    <a:pt x="656" y="523"/>
                    <a:pt x="688" y="606"/>
                  </a:cubicBezTo>
                  <a:cubicBezTo>
                    <a:pt x="660" y="493"/>
                    <a:pt x="586" y="475"/>
                    <a:pt x="557" y="467"/>
                  </a:cubicBezTo>
                  <a:cubicBezTo>
                    <a:pt x="692" y="415"/>
                    <a:pt x="771" y="434"/>
                    <a:pt x="821" y="450"/>
                  </a:cubicBezTo>
                  <a:cubicBezTo>
                    <a:pt x="805" y="406"/>
                    <a:pt x="772" y="382"/>
                    <a:pt x="743" y="365"/>
                  </a:cubicBezTo>
                  <a:cubicBezTo>
                    <a:pt x="840" y="350"/>
                    <a:pt x="972" y="362"/>
                    <a:pt x="1028" y="408"/>
                  </a:cubicBezTo>
                  <a:cubicBezTo>
                    <a:pt x="1001" y="352"/>
                    <a:pt x="973" y="324"/>
                    <a:pt x="932" y="308"/>
                  </a:cubicBezTo>
                  <a:cubicBezTo>
                    <a:pt x="1001" y="305"/>
                    <a:pt x="1094" y="365"/>
                    <a:pt x="1134" y="449"/>
                  </a:cubicBezTo>
                  <a:cubicBezTo>
                    <a:pt x="1173" y="533"/>
                    <a:pt x="1132" y="609"/>
                    <a:pt x="1067" y="640"/>
                  </a:cubicBezTo>
                  <a:cubicBezTo>
                    <a:pt x="1002" y="670"/>
                    <a:pt x="944" y="627"/>
                    <a:pt x="930" y="595"/>
                  </a:cubicBezTo>
                  <a:cubicBezTo>
                    <a:pt x="915" y="563"/>
                    <a:pt x="910" y="522"/>
                    <a:pt x="949" y="504"/>
                  </a:cubicBezTo>
                  <a:cubicBezTo>
                    <a:pt x="988" y="486"/>
                    <a:pt x="1053" y="504"/>
                    <a:pt x="1048" y="579"/>
                  </a:cubicBezTo>
                  <a:cubicBezTo>
                    <a:pt x="1103" y="481"/>
                    <a:pt x="999" y="425"/>
                    <a:pt x="939" y="452"/>
                  </a:cubicBezTo>
                  <a:cubicBezTo>
                    <a:pt x="878" y="480"/>
                    <a:pt x="856" y="536"/>
                    <a:pt x="887" y="606"/>
                  </a:cubicBezTo>
                  <a:cubicBezTo>
                    <a:pt x="906" y="649"/>
                    <a:pt x="982" y="745"/>
                    <a:pt x="1117" y="682"/>
                  </a:cubicBezTo>
                  <a:cubicBezTo>
                    <a:pt x="1268" y="611"/>
                    <a:pt x="1226" y="450"/>
                    <a:pt x="1168" y="344"/>
                  </a:cubicBezTo>
                  <a:cubicBezTo>
                    <a:pt x="1203" y="364"/>
                    <a:pt x="1255" y="405"/>
                    <a:pt x="1284" y="439"/>
                  </a:cubicBezTo>
                  <a:cubicBezTo>
                    <a:pt x="1199" y="231"/>
                    <a:pt x="993" y="117"/>
                    <a:pt x="810" y="111"/>
                  </a:cubicBezTo>
                  <a:cubicBezTo>
                    <a:pt x="864" y="66"/>
                    <a:pt x="947" y="82"/>
                    <a:pt x="1013" y="32"/>
                  </a:cubicBezTo>
                  <a:cubicBezTo>
                    <a:pt x="988" y="50"/>
                    <a:pt x="912" y="40"/>
                    <a:pt x="811" y="55"/>
                  </a:cubicBezTo>
                  <a:cubicBezTo>
                    <a:pt x="712" y="68"/>
                    <a:pt x="587" y="108"/>
                    <a:pt x="471" y="213"/>
                  </a:cubicBezTo>
                  <a:cubicBezTo>
                    <a:pt x="510" y="148"/>
                    <a:pt x="538" y="44"/>
                    <a:pt x="537" y="0"/>
                  </a:cubicBezTo>
                  <a:cubicBezTo>
                    <a:pt x="528" y="91"/>
                    <a:pt x="421" y="125"/>
                    <a:pt x="366" y="256"/>
                  </a:cubicBezTo>
                  <a:close/>
                  <a:moveTo>
                    <a:pt x="940" y="246"/>
                  </a:moveTo>
                  <a:cubicBezTo>
                    <a:pt x="781" y="228"/>
                    <a:pt x="624" y="274"/>
                    <a:pt x="489" y="356"/>
                  </a:cubicBezTo>
                  <a:cubicBezTo>
                    <a:pt x="353" y="438"/>
                    <a:pt x="238" y="552"/>
                    <a:pt x="152" y="671"/>
                  </a:cubicBezTo>
                  <a:cubicBezTo>
                    <a:pt x="231" y="535"/>
                    <a:pt x="335" y="407"/>
                    <a:pt x="469" y="322"/>
                  </a:cubicBezTo>
                  <a:cubicBezTo>
                    <a:pt x="603" y="236"/>
                    <a:pt x="764" y="198"/>
                    <a:pt x="940" y="246"/>
                  </a:cubicBezTo>
                  <a:close/>
                </a:path>
              </a:pathLst>
            </a:custGeom>
            <a:solidFill>
              <a:srgbClr val="00002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53" name="Freeform 75"/>
            <p:cNvSpPr/>
            <p:nvPr/>
          </p:nvSpPr>
          <p:spPr bwMode="auto">
            <a:xfrm>
              <a:off x="2848277" y="1267274"/>
              <a:ext cx="131952" cy="271503"/>
            </a:xfrm>
            <a:custGeom>
              <a:avLst/>
              <a:gdLst>
                <a:gd name="T0" fmla="*/ 113 w 396"/>
                <a:gd name="T1" fmla="*/ 338 h 810"/>
                <a:gd name="T2" fmla="*/ 137 w 396"/>
                <a:gd name="T3" fmla="*/ 589 h 810"/>
                <a:gd name="T4" fmla="*/ 326 w 396"/>
                <a:gd name="T5" fmla="*/ 810 h 810"/>
                <a:gd name="T6" fmla="*/ 254 w 396"/>
                <a:gd name="T7" fmla="*/ 602 h 810"/>
                <a:gd name="T8" fmla="*/ 218 w 396"/>
                <a:gd name="T9" fmla="*/ 380 h 810"/>
                <a:gd name="T10" fmla="*/ 331 w 396"/>
                <a:gd name="T11" fmla="*/ 728 h 810"/>
                <a:gd name="T12" fmla="*/ 364 w 396"/>
                <a:gd name="T13" fmla="*/ 454 h 810"/>
                <a:gd name="T14" fmla="*/ 192 w 396"/>
                <a:gd name="T15" fmla="*/ 214 h 810"/>
                <a:gd name="T16" fmla="*/ 4 w 396"/>
                <a:gd name="T17" fmla="*/ 0 h 810"/>
                <a:gd name="T18" fmla="*/ 0 w 396"/>
                <a:gd name="T19" fmla="*/ 3 h 810"/>
                <a:gd name="T20" fmla="*/ 72 w 396"/>
                <a:gd name="T21" fmla="*/ 132 h 810"/>
                <a:gd name="T22" fmla="*/ 113 w 396"/>
                <a:gd name="T23" fmla="*/ 338 h 8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96" h="810">
                  <a:moveTo>
                    <a:pt x="113" y="338"/>
                  </a:moveTo>
                  <a:cubicBezTo>
                    <a:pt x="105" y="397"/>
                    <a:pt x="92" y="500"/>
                    <a:pt x="137" y="589"/>
                  </a:cubicBezTo>
                  <a:cubicBezTo>
                    <a:pt x="176" y="666"/>
                    <a:pt x="294" y="724"/>
                    <a:pt x="326" y="810"/>
                  </a:cubicBezTo>
                  <a:cubicBezTo>
                    <a:pt x="330" y="728"/>
                    <a:pt x="278" y="680"/>
                    <a:pt x="254" y="602"/>
                  </a:cubicBezTo>
                  <a:cubicBezTo>
                    <a:pt x="232" y="532"/>
                    <a:pt x="238" y="467"/>
                    <a:pt x="218" y="380"/>
                  </a:cubicBezTo>
                  <a:cubicBezTo>
                    <a:pt x="253" y="479"/>
                    <a:pt x="331" y="588"/>
                    <a:pt x="331" y="728"/>
                  </a:cubicBezTo>
                  <a:cubicBezTo>
                    <a:pt x="393" y="643"/>
                    <a:pt x="396" y="549"/>
                    <a:pt x="364" y="454"/>
                  </a:cubicBezTo>
                  <a:cubicBezTo>
                    <a:pt x="332" y="359"/>
                    <a:pt x="261" y="266"/>
                    <a:pt x="192" y="214"/>
                  </a:cubicBezTo>
                  <a:cubicBezTo>
                    <a:pt x="117" y="155"/>
                    <a:pt x="55" y="83"/>
                    <a:pt x="4" y="0"/>
                  </a:cubicBezTo>
                  <a:cubicBezTo>
                    <a:pt x="3" y="1"/>
                    <a:pt x="1" y="2"/>
                    <a:pt x="0" y="3"/>
                  </a:cubicBezTo>
                  <a:cubicBezTo>
                    <a:pt x="21" y="44"/>
                    <a:pt x="49" y="86"/>
                    <a:pt x="72" y="132"/>
                  </a:cubicBezTo>
                  <a:cubicBezTo>
                    <a:pt x="103" y="195"/>
                    <a:pt x="125" y="265"/>
                    <a:pt x="113" y="338"/>
                  </a:cubicBezTo>
                  <a:close/>
                </a:path>
              </a:pathLst>
            </a:custGeom>
            <a:solidFill>
              <a:srgbClr val="00002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54" name="Freeform 76"/>
            <p:cNvSpPr/>
            <p:nvPr/>
          </p:nvSpPr>
          <p:spPr bwMode="auto">
            <a:xfrm>
              <a:off x="3056913" y="1500090"/>
              <a:ext cx="225216" cy="116753"/>
            </a:xfrm>
            <a:custGeom>
              <a:avLst/>
              <a:gdLst>
                <a:gd name="T0" fmla="*/ 670 w 674"/>
                <a:gd name="T1" fmla="*/ 235 h 349"/>
                <a:gd name="T2" fmla="*/ 614 w 674"/>
                <a:gd name="T3" fmla="*/ 110 h 349"/>
                <a:gd name="T4" fmla="*/ 343 w 674"/>
                <a:gd name="T5" fmla="*/ 26 h 349"/>
                <a:gd name="T6" fmla="*/ 148 w 674"/>
                <a:gd name="T7" fmla="*/ 153 h 349"/>
                <a:gd name="T8" fmla="*/ 0 w 674"/>
                <a:gd name="T9" fmla="*/ 237 h 349"/>
                <a:gd name="T10" fmla="*/ 369 w 674"/>
                <a:gd name="T11" fmla="*/ 98 h 349"/>
                <a:gd name="T12" fmla="*/ 74 w 674"/>
                <a:gd name="T13" fmla="*/ 247 h 349"/>
                <a:gd name="T14" fmla="*/ 350 w 674"/>
                <a:gd name="T15" fmla="*/ 203 h 349"/>
                <a:gd name="T16" fmla="*/ 534 w 674"/>
                <a:gd name="T17" fmla="*/ 130 h 349"/>
                <a:gd name="T18" fmla="*/ 660 w 674"/>
                <a:gd name="T19" fmla="*/ 228 h 349"/>
                <a:gd name="T20" fmla="*/ 646 w 674"/>
                <a:gd name="T21" fmla="*/ 349 h 349"/>
                <a:gd name="T22" fmla="*/ 670 w 674"/>
                <a:gd name="T23" fmla="*/ 235 h 3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74" h="349">
                  <a:moveTo>
                    <a:pt x="670" y="235"/>
                  </a:moveTo>
                  <a:cubicBezTo>
                    <a:pt x="667" y="192"/>
                    <a:pt x="649" y="148"/>
                    <a:pt x="614" y="110"/>
                  </a:cubicBezTo>
                  <a:cubicBezTo>
                    <a:pt x="546" y="33"/>
                    <a:pt x="417" y="0"/>
                    <a:pt x="343" y="26"/>
                  </a:cubicBezTo>
                  <a:cubicBezTo>
                    <a:pt x="227" y="67"/>
                    <a:pt x="186" y="116"/>
                    <a:pt x="148" y="153"/>
                  </a:cubicBezTo>
                  <a:cubicBezTo>
                    <a:pt x="111" y="190"/>
                    <a:pt x="78" y="221"/>
                    <a:pt x="0" y="237"/>
                  </a:cubicBezTo>
                  <a:cubicBezTo>
                    <a:pt x="109" y="224"/>
                    <a:pt x="268" y="153"/>
                    <a:pt x="369" y="98"/>
                  </a:cubicBezTo>
                  <a:cubicBezTo>
                    <a:pt x="286" y="154"/>
                    <a:pt x="169" y="222"/>
                    <a:pt x="74" y="247"/>
                  </a:cubicBezTo>
                  <a:cubicBezTo>
                    <a:pt x="203" y="269"/>
                    <a:pt x="283" y="239"/>
                    <a:pt x="350" y="203"/>
                  </a:cubicBezTo>
                  <a:cubicBezTo>
                    <a:pt x="416" y="168"/>
                    <a:pt x="475" y="126"/>
                    <a:pt x="534" y="130"/>
                  </a:cubicBezTo>
                  <a:cubicBezTo>
                    <a:pt x="614" y="135"/>
                    <a:pt x="652" y="183"/>
                    <a:pt x="660" y="228"/>
                  </a:cubicBezTo>
                  <a:cubicBezTo>
                    <a:pt x="669" y="274"/>
                    <a:pt x="656" y="321"/>
                    <a:pt x="646" y="349"/>
                  </a:cubicBezTo>
                  <a:cubicBezTo>
                    <a:pt x="663" y="316"/>
                    <a:pt x="674" y="277"/>
                    <a:pt x="670" y="235"/>
                  </a:cubicBezTo>
                  <a:close/>
                </a:path>
              </a:pathLst>
            </a:custGeom>
            <a:solidFill>
              <a:srgbClr val="00002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55" name="Freeform 77"/>
            <p:cNvSpPr/>
            <p:nvPr/>
          </p:nvSpPr>
          <p:spPr bwMode="auto">
            <a:xfrm>
              <a:off x="3058985" y="2074183"/>
              <a:ext cx="192746" cy="140242"/>
            </a:xfrm>
            <a:custGeom>
              <a:avLst/>
              <a:gdLst>
                <a:gd name="T0" fmla="*/ 237 w 577"/>
                <a:gd name="T1" fmla="*/ 210 h 419"/>
                <a:gd name="T2" fmla="*/ 370 w 577"/>
                <a:gd name="T3" fmla="*/ 356 h 419"/>
                <a:gd name="T4" fmla="*/ 577 w 577"/>
                <a:gd name="T5" fmla="*/ 419 h 419"/>
                <a:gd name="T6" fmla="*/ 450 w 577"/>
                <a:gd name="T7" fmla="*/ 310 h 419"/>
                <a:gd name="T8" fmla="*/ 323 w 577"/>
                <a:gd name="T9" fmla="*/ 188 h 419"/>
                <a:gd name="T10" fmla="*/ 553 w 577"/>
                <a:gd name="T11" fmla="*/ 361 h 419"/>
                <a:gd name="T12" fmla="*/ 450 w 577"/>
                <a:gd name="T13" fmla="*/ 165 h 419"/>
                <a:gd name="T14" fmla="*/ 232 w 577"/>
                <a:gd name="T15" fmla="*/ 95 h 419"/>
                <a:gd name="T16" fmla="*/ 0 w 577"/>
                <a:gd name="T17" fmla="*/ 0 h 419"/>
                <a:gd name="T18" fmla="*/ 237 w 577"/>
                <a:gd name="T19" fmla="*/ 210 h 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77" h="419">
                  <a:moveTo>
                    <a:pt x="237" y="210"/>
                  </a:moveTo>
                  <a:cubicBezTo>
                    <a:pt x="259" y="252"/>
                    <a:pt x="304" y="324"/>
                    <a:pt x="370" y="356"/>
                  </a:cubicBezTo>
                  <a:cubicBezTo>
                    <a:pt x="427" y="384"/>
                    <a:pt x="527" y="369"/>
                    <a:pt x="577" y="419"/>
                  </a:cubicBezTo>
                  <a:cubicBezTo>
                    <a:pt x="554" y="360"/>
                    <a:pt x="499" y="348"/>
                    <a:pt x="450" y="310"/>
                  </a:cubicBezTo>
                  <a:cubicBezTo>
                    <a:pt x="405" y="275"/>
                    <a:pt x="377" y="233"/>
                    <a:pt x="323" y="188"/>
                  </a:cubicBezTo>
                  <a:cubicBezTo>
                    <a:pt x="390" y="233"/>
                    <a:pt x="498" y="263"/>
                    <a:pt x="553" y="361"/>
                  </a:cubicBezTo>
                  <a:cubicBezTo>
                    <a:pt x="564" y="278"/>
                    <a:pt x="516" y="210"/>
                    <a:pt x="450" y="165"/>
                  </a:cubicBezTo>
                  <a:cubicBezTo>
                    <a:pt x="383" y="119"/>
                    <a:pt x="297" y="98"/>
                    <a:pt x="232" y="95"/>
                  </a:cubicBezTo>
                  <a:cubicBezTo>
                    <a:pt x="148" y="91"/>
                    <a:pt x="68" y="57"/>
                    <a:pt x="0" y="0"/>
                  </a:cubicBezTo>
                  <a:cubicBezTo>
                    <a:pt x="62" y="69"/>
                    <a:pt x="183" y="105"/>
                    <a:pt x="237" y="210"/>
                  </a:cubicBezTo>
                  <a:close/>
                </a:path>
              </a:pathLst>
            </a:custGeom>
            <a:solidFill>
              <a:srgbClr val="00002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93" name="Freeform 78"/>
            <p:cNvSpPr/>
            <p:nvPr/>
          </p:nvSpPr>
          <p:spPr bwMode="auto">
            <a:xfrm>
              <a:off x="3223407" y="2827897"/>
              <a:ext cx="183765" cy="248014"/>
            </a:xfrm>
            <a:custGeom>
              <a:avLst/>
              <a:gdLst>
                <a:gd name="T0" fmla="*/ 8 w 551"/>
                <a:gd name="T1" fmla="*/ 385 h 741"/>
                <a:gd name="T2" fmla="*/ 49 w 551"/>
                <a:gd name="T3" fmla="*/ 533 h 741"/>
                <a:gd name="T4" fmla="*/ 96 w 551"/>
                <a:gd name="T5" fmla="*/ 630 h 741"/>
                <a:gd name="T6" fmla="*/ 65 w 551"/>
                <a:gd name="T7" fmla="*/ 475 h 741"/>
                <a:gd name="T8" fmla="*/ 189 w 551"/>
                <a:gd name="T9" fmla="*/ 252 h 741"/>
                <a:gd name="T10" fmla="*/ 102 w 551"/>
                <a:gd name="T11" fmla="*/ 477 h 741"/>
                <a:gd name="T12" fmla="*/ 113 w 551"/>
                <a:gd name="T13" fmla="*/ 741 h 741"/>
                <a:gd name="T14" fmla="*/ 145 w 551"/>
                <a:gd name="T15" fmla="*/ 546 h 741"/>
                <a:gd name="T16" fmla="*/ 213 w 551"/>
                <a:gd name="T17" fmla="*/ 308 h 741"/>
                <a:gd name="T18" fmla="*/ 551 w 551"/>
                <a:gd name="T19" fmla="*/ 0 h 741"/>
                <a:gd name="T20" fmla="*/ 233 w 551"/>
                <a:gd name="T21" fmla="*/ 174 h 741"/>
                <a:gd name="T22" fmla="*/ 8 w 551"/>
                <a:gd name="T23" fmla="*/ 385 h 7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51" h="741">
                  <a:moveTo>
                    <a:pt x="8" y="385"/>
                  </a:moveTo>
                  <a:cubicBezTo>
                    <a:pt x="0" y="447"/>
                    <a:pt x="24" y="495"/>
                    <a:pt x="49" y="533"/>
                  </a:cubicBezTo>
                  <a:cubicBezTo>
                    <a:pt x="73" y="571"/>
                    <a:pt x="98" y="600"/>
                    <a:pt x="96" y="630"/>
                  </a:cubicBezTo>
                  <a:cubicBezTo>
                    <a:pt x="108" y="603"/>
                    <a:pt x="72" y="549"/>
                    <a:pt x="65" y="475"/>
                  </a:cubicBezTo>
                  <a:cubicBezTo>
                    <a:pt x="57" y="402"/>
                    <a:pt x="79" y="311"/>
                    <a:pt x="189" y="252"/>
                  </a:cubicBezTo>
                  <a:cubicBezTo>
                    <a:pt x="104" y="308"/>
                    <a:pt x="95" y="392"/>
                    <a:pt x="102" y="477"/>
                  </a:cubicBezTo>
                  <a:cubicBezTo>
                    <a:pt x="110" y="564"/>
                    <a:pt x="131" y="646"/>
                    <a:pt x="113" y="741"/>
                  </a:cubicBezTo>
                  <a:cubicBezTo>
                    <a:pt x="144" y="687"/>
                    <a:pt x="140" y="624"/>
                    <a:pt x="145" y="546"/>
                  </a:cubicBezTo>
                  <a:cubicBezTo>
                    <a:pt x="150" y="468"/>
                    <a:pt x="164" y="379"/>
                    <a:pt x="213" y="308"/>
                  </a:cubicBezTo>
                  <a:cubicBezTo>
                    <a:pt x="315" y="160"/>
                    <a:pt x="498" y="155"/>
                    <a:pt x="551" y="0"/>
                  </a:cubicBezTo>
                  <a:cubicBezTo>
                    <a:pt x="494" y="109"/>
                    <a:pt x="370" y="165"/>
                    <a:pt x="233" y="174"/>
                  </a:cubicBezTo>
                  <a:cubicBezTo>
                    <a:pt x="91" y="183"/>
                    <a:pt x="22" y="280"/>
                    <a:pt x="8" y="385"/>
                  </a:cubicBezTo>
                  <a:close/>
                </a:path>
              </a:pathLst>
            </a:custGeom>
            <a:solidFill>
              <a:srgbClr val="00002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98" name="Freeform 79"/>
            <p:cNvSpPr/>
            <p:nvPr/>
          </p:nvSpPr>
          <p:spPr bwMode="auto">
            <a:xfrm>
              <a:off x="2605099" y="2458294"/>
              <a:ext cx="122971" cy="276339"/>
            </a:xfrm>
            <a:custGeom>
              <a:avLst/>
              <a:gdLst>
                <a:gd name="T0" fmla="*/ 14 w 369"/>
                <a:gd name="T1" fmla="*/ 826 h 826"/>
                <a:gd name="T2" fmla="*/ 213 w 369"/>
                <a:gd name="T3" fmla="*/ 544 h 826"/>
                <a:gd name="T4" fmla="*/ 368 w 369"/>
                <a:gd name="T5" fmla="*/ 329 h 826"/>
                <a:gd name="T6" fmla="*/ 306 w 369"/>
                <a:gd name="T7" fmla="*/ 108 h 826"/>
                <a:gd name="T8" fmla="*/ 311 w 369"/>
                <a:gd name="T9" fmla="*/ 253 h 826"/>
                <a:gd name="T10" fmla="*/ 228 w 369"/>
                <a:gd name="T11" fmla="*/ 464 h 826"/>
                <a:gd name="T12" fmla="*/ 276 w 369"/>
                <a:gd name="T13" fmla="*/ 249 h 826"/>
                <a:gd name="T14" fmla="*/ 347 w 369"/>
                <a:gd name="T15" fmla="*/ 0 h 826"/>
                <a:gd name="T16" fmla="*/ 240 w 369"/>
                <a:gd name="T17" fmla="*/ 181 h 826"/>
                <a:gd name="T18" fmla="*/ 193 w 369"/>
                <a:gd name="T19" fmla="*/ 419 h 826"/>
                <a:gd name="T20" fmla="*/ 73 w 369"/>
                <a:gd name="T21" fmla="*/ 622 h 826"/>
                <a:gd name="T22" fmla="*/ 14 w 369"/>
                <a:gd name="T23" fmla="*/ 826 h 8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69" h="826">
                  <a:moveTo>
                    <a:pt x="14" y="826"/>
                  </a:moveTo>
                  <a:cubicBezTo>
                    <a:pt x="10" y="707"/>
                    <a:pt x="95" y="594"/>
                    <a:pt x="213" y="544"/>
                  </a:cubicBezTo>
                  <a:cubicBezTo>
                    <a:pt x="335" y="490"/>
                    <a:pt x="367" y="410"/>
                    <a:pt x="368" y="329"/>
                  </a:cubicBezTo>
                  <a:cubicBezTo>
                    <a:pt x="369" y="235"/>
                    <a:pt x="282" y="165"/>
                    <a:pt x="306" y="108"/>
                  </a:cubicBezTo>
                  <a:cubicBezTo>
                    <a:pt x="285" y="130"/>
                    <a:pt x="304" y="190"/>
                    <a:pt x="311" y="253"/>
                  </a:cubicBezTo>
                  <a:cubicBezTo>
                    <a:pt x="317" y="317"/>
                    <a:pt x="311" y="385"/>
                    <a:pt x="228" y="464"/>
                  </a:cubicBezTo>
                  <a:cubicBezTo>
                    <a:pt x="290" y="394"/>
                    <a:pt x="282" y="328"/>
                    <a:pt x="276" y="249"/>
                  </a:cubicBezTo>
                  <a:cubicBezTo>
                    <a:pt x="270" y="173"/>
                    <a:pt x="266" y="77"/>
                    <a:pt x="347" y="0"/>
                  </a:cubicBezTo>
                  <a:cubicBezTo>
                    <a:pt x="286" y="29"/>
                    <a:pt x="255" y="104"/>
                    <a:pt x="240" y="181"/>
                  </a:cubicBezTo>
                  <a:cubicBezTo>
                    <a:pt x="224" y="259"/>
                    <a:pt x="221" y="342"/>
                    <a:pt x="193" y="419"/>
                  </a:cubicBezTo>
                  <a:cubicBezTo>
                    <a:pt x="164" y="499"/>
                    <a:pt x="115" y="559"/>
                    <a:pt x="73" y="622"/>
                  </a:cubicBezTo>
                  <a:cubicBezTo>
                    <a:pt x="33" y="684"/>
                    <a:pt x="0" y="748"/>
                    <a:pt x="14" y="826"/>
                  </a:cubicBezTo>
                  <a:close/>
                </a:path>
              </a:pathLst>
            </a:custGeom>
            <a:solidFill>
              <a:srgbClr val="00002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897" name="Freeform 80"/>
            <p:cNvSpPr/>
            <p:nvPr/>
          </p:nvSpPr>
          <p:spPr bwMode="auto">
            <a:xfrm>
              <a:off x="2476601" y="2321506"/>
              <a:ext cx="279793" cy="86356"/>
            </a:xfrm>
            <a:custGeom>
              <a:avLst/>
              <a:gdLst>
                <a:gd name="T0" fmla="*/ 672 w 837"/>
                <a:gd name="T1" fmla="*/ 148 h 258"/>
                <a:gd name="T2" fmla="*/ 837 w 837"/>
                <a:gd name="T3" fmla="*/ 145 h 258"/>
                <a:gd name="T4" fmla="*/ 647 w 837"/>
                <a:gd name="T5" fmla="*/ 97 h 258"/>
                <a:gd name="T6" fmla="*/ 461 w 837"/>
                <a:gd name="T7" fmla="*/ 152 h 258"/>
                <a:gd name="T8" fmla="*/ 609 w 837"/>
                <a:gd name="T9" fmla="*/ 81 h 258"/>
                <a:gd name="T10" fmla="*/ 780 w 837"/>
                <a:gd name="T11" fmla="*/ 88 h 258"/>
                <a:gd name="T12" fmla="*/ 619 w 837"/>
                <a:gd name="T13" fmla="*/ 6 h 258"/>
                <a:gd name="T14" fmla="*/ 479 w 837"/>
                <a:gd name="T15" fmla="*/ 29 h 258"/>
                <a:gd name="T16" fmla="*/ 288 w 837"/>
                <a:gd name="T17" fmla="*/ 144 h 258"/>
                <a:gd name="T18" fmla="*/ 93 w 837"/>
                <a:gd name="T19" fmla="*/ 132 h 258"/>
                <a:gd name="T20" fmla="*/ 0 w 837"/>
                <a:gd name="T21" fmla="*/ 20 h 258"/>
                <a:gd name="T22" fmla="*/ 227 w 837"/>
                <a:gd name="T23" fmla="*/ 203 h 258"/>
                <a:gd name="T24" fmla="*/ 493 w 837"/>
                <a:gd name="T25" fmla="*/ 237 h 258"/>
                <a:gd name="T26" fmla="*/ 672 w 837"/>
                <a:gd name="T27" fmla="*/ 148 h 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837" h="258">
                  <a:moveTo>
                    <a:pt x="672" y="148"/>
                  </a:moveTo>
                  <a:cubicBezTo>
                    <a:pt x="717" y="124"/>
                    <a:pt x="763" y="109"/>
                    <a:pt x="837" y="145"/>
                  </a:cubicBezTo>
                  <a:cubicBezTo>
                    <a:pt x="789" y="114"/>
                    <a:pt x="718" y="95"/>
                    <a:pt x="647" y="97"/>
                  </a:cubicBezTo>
                  <a:cubicBezTo>
                    <a:pt x="575" y="98"/>
                    <a:pt x="505" y="120"/>
                    <a:pt x="461" y="152"/>
                  </a:cubicBezTo>
                  <a:cubicBezTo>
                    <a:pt x="497" y="120"/>
                    <a:pt x="551" y="93"/>
                    <a:pt x="609" y="81"/>
                  </a:cubicBezTo>
                  <a:cubicBezTo>
                    <a:pt x="668" y="68"/>
                    <a:pt x="731" y="71"/>
                    <a:pt x="780" y="88"/>
                  </a:cubicBezTo>
                  <a:cubicBezTo>
                    <a:pt x="729" y="37"/>
                    <a:pt x="671" y="13"/>
                    <a:pt x="619" y="6"/>
                  </a:cubicBezTo>
                  <a:cubicBezTo>
                    <a:pt x="567" y="0"/>
                    <a:pt x="519" y="11"/>
                    <a:pt x="479" y="29"/>
                  </a:cubicBezTo>
                  <a:cubicBezTo>
                    <a:pt x="397" y="66"/>
                    <a:pt x="347" y="125"/>
                    <a:pt x="288" y="144"/>
                  </a:cubicBezTo>
                  <a:cubicBezTo>
                    <a:pt x="209" y="170"/>
                    <a:pt x="144" y="160"/>
                    <a:pt x="93" y="132"/>
                  </a:cubicBezTo>
                  <a:cubicBezTo>
                    <a:pt x="42" y="105"/>
                    <a:pt x="8" y="58"/>
                    <a:pt x="0" y="20"/>
                  </a:cubicBezTo>
                  <a:cubicBezTo>
                    <a:pt x="8" y="123"/>
                    <a:pt x="120" y="170"/>
                    <a:pt x="227" y="203"/>
                  </a:cubicBezTo>
                  <a:cubicBezTo>
                    <a:pt x="336" y="234"/>
                    <a:pt x="438" y="258"/>
                    <a:pt x="493" y="237"/>
                  </a:cubicBezTo>
                  <a:cubicBezTo>
                    <a:pt x="582" y="205"/>
                    <a:pt x="627" y="173"/>
                    <a:pt x="672" y="148"/>
                  </a:cubicBezTo>
                  <a:close/>
                </a:path>
              </a:pathLst>
            </a:custGeom>
            <a:solidFill>
              <a:srgbClr val="00002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898" name="Freeform 81"/>
            <p:cNvSpPr/>
            <p:nvPr/>
          </p:nvSpPr>
          <p:spPr bwMode="auto">
            <a:xfrm>
              <a:off x="2763994" y="2432042"/>
              <a:ext cx="82211" cy="230052"/>
            </a:xfrm>
            <a:custGeom>
              <a:avLst/>
              <a:gdLst>
                <a:gd name="T0" fmla="*/ 61 w 247"/>
                <a:gd name="T1" fmla="*/ 179 h 687"/>
                <a:gd name="T2" fmla="*/ 141 w 247"/>
                <a:gd name="T3" fmla="*/ 296 h 687"/>
                <a:gd name="T4" fmla="*/ 11 w 247"/>
                <a:gd name="T5" fmla="*/ 117 h 687"/>
                <a:gd name="T6" fmla="*/ 49 w 247"/>
                <a:gd name="T7" fmla="*/ 291 h 687"/>
                <a:gd name="T8" fmla="*/ 147 w 247"/>
                <a:gd name="T9" fmla="*/ 382 h 687"/>
                <a:gd name="T10" fmla="*/ 180 w 247"/>
                <a:gd name="T11" fmla="*/ 514 h 687"/>
                <a:gd name="T12" fmla="*/ 171 w 247"/>
                <a:gd name="T13" fmla="*/ 603 h 687"/>
                <a:gd name="T14" fmla="*/ 147 w 247"/>
                <a:gd name="T15" fmla="*/ 687 h 687"/>
                <a:gd name="T16" fmla="*/ 195 w 247"/>
                <a:gd name="T17" fmla="*/ 240 h 687"/>
                <a:gd name="T18" fmla="*/ 89 w 247"/>
                <a:gd name="T19" fmla="*/ 142 h 687"/>
                <a:gd name="T20" fmla="*/ 8 w 247"/>
                <a:gd name="T21" fmla="*/ 0 h 687"/>
                <a:gd name="T22" fmla="*/ 18 w 247"/>
                <a:gd name="T23" fmla="*/ 111 h 687"/>
                <a:gd name="T24" fmla="*/ 61 w 247"/>
                <a:gd name="T25" fmla="*/ 179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47" h="687">
                  <a:moveTo>
                    <a:pt x="61" y="179"/>
                  </a:moveTo>
                  <a:cubicBezTo>
                    <a:pt x="94" y="216"/>
                    <a:pt x="127" y="241"/>
                    <a:pt x="141" y="296"/>
                  </a:cubicBezTo>
                  <a:cubicBezTo>
                    <a:pt x="106" y="234"/>
                    <a:pt x="30" y="215"/>
                    <a:pt x="11" y="117"/>
                  </a:cubicBezTo>
                  <a:cubicBezTo>
                    <a:pt x="2" y="201"/>
                    <a:pt x="22" y="254"/>
                    <a:pt x="49" y="291"/>
                  </a:cubicBezTo>
                  <a:cubicBezTo>
                    <a:pt x="76" y="328"/>
                    <a:pt x="112" y="351"/>
                    <a:pt x="147" y="382"/>
                  </a:cubicBezTo>
                  <a:cubicBezTo>
                    <a:pt x="168" y="401"/>
                    <a:pt x="179" y="454"/>
                    <a:pt x="180" y="514"/>
                  </a:cubicBezTo>
                  <a:cubicBezTo>
                    <a:pt x="180" y="544"/>
                    <a:pt x="177" y="574"/>
                    <a:pt x="171" y="603"/>
                  </a:cubicBezTo>
                  <a:cubicBezTo>
                    <a:pt x="165" y="632"/>
                    <a:pt x="156" y="658"/>
                    <a:pt x="147" y="687"/>
                  </a:cubicBezTo>
                  <a:cubicBezTo>
                    <a:pt x="214" y="561"/>
                    <a:pt x="247" y="326"/>
                    <a:pt x="195" y="240"/>
                  </a:cubicBezTo>
                  <a:cubicBezTo>
                    <a:pt x="167" y="196"/>
                    <a:pt x="127" y="173"/>
                    <a:pt x="89" y="142"/>
                  </a:cubicBezTo>
                  <a:cubicBezTo>
                    <a:pt x="52" y="112"/>
                    <a:pt x="13" y="71"/>
                    <a:pt x="8" y="0"/>
                  </a:cubicBezTo>
                  <a:cubicBezTo>
                    <a:pt x="0" y="45"/>
                    <a:pt x="7" y="82"/>
                    <a:pt x="18" y="111"/>
                  </a:cubicBezTo>
                  <a:cubicBezTo>
                    <a:pt x="30" y="140"/>
                    <a:pt x="45" y="161"/>
                    <a:pt x="61" y="179"/>
                  </a:cubicBezTo>
                  <a:close/>
                </a:path>
              </a:pathLst>
            </a:custGeom>
            <a:solidFill>
              <a:srgbClr val="00002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899" name="Freeform 82"/>
            <p:cNvSpPr/>
            <p:nvPr/>
          </p:nvSpPr>
          <p:spPr bwMode="auto">
            <a:xfrm>
              <a:off x="2471075" y="1701817"/>
              <a:ext cx="151296" cy="64940"/>
            </a:xfrm>
            <a:custGeom>
              <a:avLst/>
              <a:gdLst>
                <a:gd name="T0" fmla="*/ 77 w 454"/>
                <a:gd name="T1" fmla="*/ 192 h 193"/>
                <a:gd name="T2" fmla="*/ 248 w 454"/>
                <a:gd name="T3" fmla="*/ 148 h 193"/>
                <a:gd name="T4" fmla="*/ 454 w 454"/>
                <a:gd name="T5" fmla="*/ 158 h 193"/>
                <a:gd name="T6" fmla="*/ 230 w 454"/>
                <a:gd name="T7" fmla="*/ 94 h 193"/>
                <a:gd name="T8" fmla="*/ 53 w 454"/>
                <a:gd name="T9" fmla="*/ 97 h 193"/>
                <a:gd name="T10" fmla="*/ 329 w 454"/>
                <a:gd name="T11" fmla="*/ 86 h 193"/>
                <a:gd name="T12" fmla="*/ 120 w 454"/>
                <a:gd name="T13" fmla="*/ 3 h 193"/>
                <a:gd name="T14" fmla="*/ 69 w 454"/>
                <a:gd name="T15" fmla="*/ 11 h 193"/>
                <a:gd name="T16" fmla="*/ 0 w 454"/>
                <a:gd name="T17" fmla="*/ 175 h 193"/>
                <a:gd name="T18" fmla="*/ 77 w 454"/>
                <a:gd name="T19" fmla="*/ 192 h 1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54" h="193">
                  <a:moveTo>
                    <a:pt x="77" y="192"/>
                  </a:moveTo>
                  <a:cubicBezTo>
                    <a:pt x="138" y="190"/>
                    <a:pt x="189" y="165"/>
                    <a:pt x="248" y="148"/>
                  </a:cubicBezTo>
                  <a:cubicBezTo>
                    <a:pt x="307" y="132"/>
                    <a:pt x="374" y="122"/>
                    <a:pt x="454" y="158"/>
                  </a:cubicBezTo>
                  <a:cubicBezTo>
                    <a:pt x="363" y="89"/>
                    <a:pt x="289" y="87"/>
                    <a:pt x="230" y="94"/>
                  </a:cubicBezTo>
                  <a:cubicBezTo>
                    <a:pt x="169" y="101"/>
                    <a:pt x="120" y="118"/>
                    <a:pt x="53" y="97"/>
                  </a:cubicBezTo>
                  <a:cubicBezTo>
                    <a:pt x="140" y="99"/>
                    <a:pt x="215" y="37"/>
                    <a:pt x="329" y="86"/>
                  </a:cubicBezTo>
                  <a:cubicBezTo>
                    <a:pt x="250" y="18"/>
                    <a:pt x="180" y="0"/>
                    <a:pt x="120" y="3"/>
                  </a:cubicBezTo>
                  <a:cubicBezTo>
                    <a:pt x="103" y="4"/>
                    <a:pt x="86" y="7"/>
                    <a:pt x="69" y="11"/>
                  </a:cubicBezTo>
                  <a:cubicBezTo>
                    <a:pt x="45" y="65"/>
                    <a:pt x="22" y="120"/>
                    <a:pt x="0" y="175"/>
                  </a:cubicBezTo>
                  <a:cubicBezTo>
                    <a:pt x="28" y="186"/>
                    <a:pt x="54" y="193"/>
                    <a:pt x="77" y="192"/>
                  </a:cubicBezTo>
                  <a:close/>
                </a:path>
              </a:pathLst>
            </a:custGeom>
            <a:solidFill>
              <a:srgbClr val="00002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900" name="Freeform 83"/>
            <p:cNvSpPr/>
            <p:nvPr/>
          </p:nvSpPr>
          <p:spPr bwMode="auto">
            <a:xfrm>
              <a:off x="2540850" y="1441368"/>
              <a:ext cx="122971" cy="256995"/>
            </a:xfrm>
            <a:custGeom>
              <a:avLst/>
              <a:gdLst>
                <a:gd name="T0" fmla="*/ 66 w 369"/>
                <a:gd name="T1" fmla="*/ 637 h 767"/>
                <a:gd name="T2" fmla="*/ 109 w 369"/>
                <a:gd name="T3" fmla="*/ 695 h 767"/>
                <a:gd name="T4" fmla="*/ 64 w 369"/>
                <a:gd name="T5" fmla="*/ 570 h 767"/>
                <a:gd name="T6" fmla="*/ 116 w 369"/>
                <a:gd name="T7" fmla="*/ 379 h 767"/>
                <a:gd name="T8" fmla="*/ 80 w 369"/>
                <a:gd name="T9" fmla="*/ 572 h 767"/>
                <a:gd name="T10" fmla="*/ 213 w 369"/>
                <a:gd name="T11" fmla="*/ 767 h 767"/>
                <a:gd name="T12" fmla="*/ 114 w 369"/>
                <a:gd name="T13" fmla="*/ 553 h 767"/>
                <a:gd name="T14" fmla="*/ 199 w 369"/>
                <a:gd name="T15" fmla="*/ 357 h 767"/>
                <a:gd name="T16" fmla="*/ 357 w 369"/>
                <a:gd name="T17" fmla="*/ 119 h 767"/>
                <a:gd name="T18" fmla="*/ 349 w 369"/>
                <a:gd name="T19" fmla="*/ 0 h 767"/>
                <a:gd name="T20" fmla="*/ 342 w 369"/>
                <a:gd name="T21" fmla="*/ 9 h 767"/>
                <a:gd name="T22" fmla="*/ 290 w 369"/>
                <a:gd name="T23" fmla="*/ 140 h 767"/>
                <a:gd name="T24" fmla="*/ 218 w 369"/>
                <a:gd name="T25" fmla="*/ 169 h 767"/>
                <a:gd name="T26" fmla="*/ 0 w 369"/>
                <a:gd name="T27" fmla="*/ 512 h 767"/>
                <a:gd name="T28" fmla="*/ 32 w 369"/>
                <a:gd name="T29" fmla="*/ 577 h 767"/>
                <a:gd name="T30" fmla="*/ 66 w 369"/>
                <a:gd name="T31" fmla="*/ 637 h 7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69" h="767">
                  <a:moveTo>
                    <a:pt x="66" y="637"/>
                  </a:moveTo>
                  <a:cubicBezTo>
                    <a:pt x="80" y="663"/>
                    <a:pt x="98" y="686"/>
                    <a:pt x="109" y="695"/>
                  </a:cubicBezTo>
                  <a:cubicBezTo>
                    <a:pt x="89" y="663"/>
                    <a:pt x="69" y="624"/>
                    <a:pt x="64" y="570"/>
                  </a:cubicBezTo>
                  <a:cubicBezTo>
                    <a:pt x="59" y="518"/>
                    <a:pt x="71" y="452"/>
                    <a:pt x="116" y="379"/>
                  </a:cubicBezTo>
                  <a:cubicBezTo>
                    <a:pt x="98" y="421"/>
                    <a:pt x="74" y="492"/>
                    <a:pt x="80" y="572"/>
                  </a:cubicBezTo>
                  <a:cubicBezTo>
                    <a:pt x="85" y="651"/>
                    <a:pt x="129" y="740"/>
                    <a:pt x="213" y="767"/>
                  </a:cubicBezTo>
                  <a:cubicBezTo>
                    <a:pt x="138" y="733"/>
                    <a:pt x="104" y="636"/>
                    <a:pt x="114" y="553"/>
                  </a:cubicBezTo>
                  <a:cubicBezTo>
                    <a:pt x="122" y="469"/>
                    <a:pt x="163" y="398"/>
                    <a:pt x="199" y="357"/>
                  </a:cubicBezTo>
                  <a:cubicBezTo>
                    <a:pt x="271" y="277"/>
                    <a:pt x="334" y="196"/>
                    <a:pt x="357" y="119"/>
                  </a:cubicBezTo>
                  <a:cubicBezTo>
                    <a:pt x="369" y="76"/>
                    <a:pt x="369" y="35"/>
                    <a:pt x="349" y="0"/>
                  </a:cubicBezTo>
                  <a:cubicBezTo>
                    <a:pt x="347" y="3"/>
                    <a:pt x="344" y="6"/>
                    <a:pt x="342" y="9"/>
                  </a:cubicBezTo>
                  <a:cubicBezTo>
                    <a:pt x="368" y="65"/>
                    <a:pt x="349" y="121"/>
                    <a:pt x="290" y="140"/>
                  </a:cubicBezTo>
                  <a:cubicBezTo>
                    <a:pt x="264" y="149"/>
                    <a:pt x="241" y="158"/>
                    <a:pt x="218" y="169"/>
                  </a:cubicBezTo>
                  <a:cubicBezTo>
                    <a:pt x="140" y="276"/>
                    <a:pt x="67" y="391"/>
                    <a:pt x="0" y="512"/>
                  </a:cubicBezTo>
                  <a:cubicBezTo>
                    <a:pt x="7" y="535"/>
                    <a:pt x="17" y="557"/>
                    <a:pt x="32" y="577"/>
                  </a:cubicBezTo>
                  <a:cubicBezTo>
                    <a:pt x="38" y="586"/>
                    <a:pt x="50" y="612"/>
                    <a:pt x="66" y="637"/>
                  </a:cubicBezTo>
                  <a:close/>
                </a:path>
              </a:pathLst>
            </a:custGeom>
            <a:solidFill>
              <a:srgbClr val="00002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901" name="Freeform 84"/>
            <p:cNvSpPr/>
            <p:nvPr/>
          </p:nvSpPr>
          <p:spPr bwMode="auto">
            <a:xfrm>
              <a:off x="2506308" y="1664511"/>
              <a:ext cx="49050" cy="30397"/>
            </a:xfrm>
            <a:custGeom>
              <a:avLst/>
              <a:gdLst>
                <a:gd name="T0" fmla="*/ 147 w 147"/>
                <a:gd name="T1" fmla="*/ 91 h 91"/>
                <a:gd name="T2" fmla="*/ 22 w 147"/>
                <a:gd name="T3" fmla="*/ 0 h 91"/>
                <a:gd name="T4" fmla="*/ 0 w 147"/>
                <a:gd name="T5" fmla="*/ 45 h 91"/>
                <a:gd name="T6" fmla="*/ 31 w 147"/>
                <a:gd name="T7" fmla="*/ 44 h 91"/>
                <a:gd name="T8" fmla="*/ 147 w 147"/>
                <a:gd name="T9" fmla="*/ 91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7" h="91">
                  <a:moveTo>
                    <a:pt x="147" y="91"/>
                  </a:moveTo>
                  <a:cubicBezTo>
                    <a:pt x="122" y="55"/>
                    <a:pt x="74" y="23"/>
                    <a:pt x="22" y="0"/>
                  </a:cubicBezTo>
                  <a:cubicBezTo>
                    <a:pt x="14" y="15"/>
                    <a:pt x="7" y="30"/>
                    <a:pt x="0" y="45"/>
                  </a:cubicBezTo>
                  <a:cubicBezTo>
                    <a:pt x="11" y="45"/>
                    <a:pt x="21" y="45"/>
                    <a:pt x="31" y="44"/>
                  </a:cubicBezTo>
                  <a:cubicBezTo>
                    <a:pt x="69" y="44"/>
                    <a:pt x="106" y="47"/>
                    <a:pt x="147" y="91"/>
                  </a:cubicBezTo>
                  <a:close/>
                </a:path>
              </a:pathLst>
            </a:custGeom>
            <a:solidFill>
              <a:srgbClr val="00002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902" name="Freeform 85"/>
            <p:cNvSpPr/>
            <p:nvPr/>
          </p:nvSpPr>
          <p:spPr bwMode="auto">
            <a:xfrm>
              <a:off x="2515980" y="1645858"/>
              <a:ext cx="31088" cy="31088"/>
            </a:xfrm>
            <a:custGeom>
              <a:avLst/>
              <a:gdLst>
                <a:gd name="T0" fmla="*/ 21 w 94"/>
                <a:gd name="T1" fmla="*/ 0 h 94"/>
                <a:gd name="T2" fmla="*/ 0 w 94"/>
                <a:gd name="T3" fmla="*/ 43 h 94"/>
                <a:gd name="T4" fmla="*/ 94 w 94"/>
                <a:gd name="T5" fmla="*/ 94 h 94"/>
                <a:gd name="T6" fmla="*/ 21 w 94"/>
                <a:gd name="T7" fmla="*/ 0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4" h="94">
                  <a:moveTo>
                    <a:pt x="21" y="0"/>
                  </a:moveTo>
                  <a:cubicBezTo>
                    <a:pt x="14" y="14"/>
                    <a:pt x="7" y="28"/>
                    <a:pt x="0" y="43"/>
                  </a:cubicBezTo>
                  <a:cubicBezTo>
                    <a:pt x="36" y="55"/>
                    <a:pt x="69" y="72"/>
                    <a:pt x="94" y="94"/>
                  </a:cubicBezTo>
                  <a:cubicBezTo>
                    <a:pt x="74" y="51"/>
                    <a:pt x="49" y="21"/>
                    <a:pt x="21" y="0"/>
                  </a:cubicBezTo>
                  <a:close/>
                </a:path>
              </a:pathLst>
            </a:custGeom>
            <a:solidFill>
              <a:srgbClr val="00002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903" name="Freeform 86"/>
            <p:cNvSpPr/>
            <p:nvPr/>
          </p:nvSpPr>
          <p:spPr bwMode="auto">
            <a:xfrm>
              <a:off x="3471421" y="2197845"/>
              <a:ext cx="98791" cy="248014"/>
            </a:xfrm>
            <a:custGeom>
              <a:avLst/>
              <a:gdLst>
                <a:gd name="T0" fmla="*/ 153 w 295"/>
                <a:gd name="T1" fmla="*/ 0 h 742"/>
                <a:gd name="T2" fmla="*/ 263 w 295"/>
                <a:gd name="T3" fmla="*/ 96 h 742"/>
                <a:gd name="T4" fmla="*/ 272 w 295"/>
                <a:gd name="T5" fmla="*/ 220 h 742"/>
                <a:gd name="T6" fmla="*/ 229 w 295"/>
                <a:gd name="T7" fmla="*/ 323 h 742"/>
                <a:gd name="T8" fmla="*/ 203 w 295"/>
                <a:gd name="T9" fmla="*/ 363 h 742"/>
                <a:gd name="T10" fmla="*/ 174 w 295"/>
                <a:gd name="T11" fmla="*/ 402 h 742"/>
                <a:gd name="T12" fmla="*/ 36 w 295"/>
                <a:gd name="T13" fmla="*/ 664 h 742"/>
                <a:gd name="T14" fmla="*/ 117 w 295"/>
                <a:gd name="T15" fmla="*/ 531 h 742"/>
                <a:gd name="T16" fmla="*/ 22 w 295"/>
                <a:gd name="T17" fmla="*/ 742 h 742"/>
                <a:gd name="T18" fmla="*/ 115 w 295"/>
                <a:gd name="T19" fmla="*/ 626 h 742"/>
                <a:gd name="T20" fmla="*/ 175 w 295"/>
                <a:gd name="T21" fmla="*/ 492 h 742"/>
                <a:gd name="T22" fmla="*/ 186 w 295"/>
                <a:gd name="T23" fmla="*/ 438 h 742"/>
                <a:gd name="T24" fmla="*/ 239 w 295"/>
                <a:gd name="T25" fmla="*/ 348 h 742"/>
                <a:gd name="T26" fmla="*/ 285 w 295"/>
                <a:gd name="T27" fmla="*/ 234 h 742"/>
                <a:gd name="T28" fmla="*/ 274 w 295"/>
                <a:gd name="T29" fmla="*/ 98 h 742"/>
                <a:gd name="T30" fmla="*/ 153 w 295"/>
                <a:gd name="T31" fmla="*/ 0 h 7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95" h="742">
                  <a:moveTo>
                    <a:pt x="153" y="0"/>
                  </a:moveTo>
                  <a:cubicBezTo>
                    <a:pt x="207" y="19"/>
                    <a:pt x="244" y="55"/>
                    <a:pt x="263" y="96"/>
                  </a:cubicBezTo>
                  <a:cubicBezTo>
                    <a:pt x="281" y="137"/>
                    <a:pt x="281" y="181"/>
                    <a:pt x="272" y="220"/>
                  </a:cubicBezTo>
                  <a:cubicBezTo>
                    <a:pt x="263" y="260"/>
                    <a:pt x="246" y="294"/>
                    <a:pt x="229" y="323"/>
                  </a:cubicBezTo>
                  <a:cubicBezTo>
                    <a:pt x="220" y="337"/>
                    <a:pt x="211" y="351"/>
                    <a:pt x="203" y="363"/>
                  </a:cubicBezTo>
                  <a:cubicBezTo>
                    <a:pt x="193" y="377"/>
                    <a:pt x="184" y="389"/>
                    <a:pt x="174" y="402"/>
                  </a:cubicBezTo>
                  <a:cubicBezTo>
                    <a:pt x="96" y="503"/>
                    <a:pt x="0" y="586"/>
                    <a:pt x="36" y="664"/>
                  </a:cubicBezTo>
                  <a:cubicBezTo>
                    <a:pt x="58" y="601"/>
                    <a:pt x="106" y="572"/>
                    <a:pt x="117" y="531"/>
                  </a:cubicBezTo>
                  <a:cubicBezTo>
                    <a:pt x="115" y="598"/>
                    <a:pt x="37" y="621"/>
                    <a:pt x="22" y="742"/>
                  </a:cubicBezTo>
                  <a:cubicBezTo>
                    <a:pt x="29" y="706"/>
                    <a:pt x="75" y="667"/>
                    <a:pt x="115" y="626"/>
                  </a:cubicBezTo>
                  <a:cubicBezTo>
                    <a:pt x="155" y="584"/>
                    <a:pt x="188" y="542"/>
                    <a:pt x="175" y="492"/>
                  </a:cubicBezTo>
                  <a:cubicBezTo>
                    <a:pt x="171" y="476"/>
                    <a:pt x="167" y="467"/>
                    <a:pt x="186" y="438"/>
                  </a:cubicBezTo>
                  <a:cubicBezTo>
                    <a:pt x="205" y="409"/>
                    <a:pt x="223" y="379"/>
                    <a:pt x="239" y="348"/>
                  </a:cubicBezTo>
                  <a:cubicBezTo>
                    <a:pt x="257" y="316"/>
                    <a:pt x="275" y="278"/>
                    <a:pt x="285" y="234"/>
                  </a:cubicBezTo>
                  <a:cubicBezTo>
                    <a:pt x="295" y="191"/>
                    <a:pt x="295" y="141"/>
                    <a:pt x="274" y="98"/>
                  </a:cubicBezTo>
                  <a:cubicBezTo>
                    <a:pt x="253" y="54"/>
                    <a:pt x="212" y="19"/>
                    <a:pt x="153" y="0"/>
                  </a:cubicBezTo>
                  <a:close/>
                </a:path>
              </a:pathLst>
            </a:custGeom>
            <a:solidFill>
              <a:srgbClr val="00002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904" name="Freeform 87"/>
            <p:cNvSpPr/>
            <p:nvPr/>
          </p:nvSpPr>
          <p:spPr bwMode="auto">
            <a:xfrm>
              <a:off x="3208208" y="1772974"/>
              <a:ext cx="73230" cy="331606"/>
            </a:xfrm>
            <a:custGeom>
              <a:avLst/>
              <a:gdLst>
                <a:gd name="T0" fmla="*/ 159 w 220"/>
                <a:gd name="T1" fmla="*/ 892 h 989"/>
                <a:gd name="T2" fmla="*/ 69 w 220"/>
                <a:gd name="T3" fmla="*/ 510 h 989"/>
                <a:gd name="T4" fmla="*/ 62 w 220"/>
                <a:gd name="T5" fmla="*/ 477 h 989"/>
                <a:gd name="T6" fmla="*/ 58 w 220"/>
                <a:gd name="T7" fmla="*/ 452 h 989"/>
                <a:gd name="T8" fmla="*/ 50 w 220"/>
                <a:gd name="T9" fmla="*/ 399 h 989"/>
                <a:gd name="T10" fmla="*/ 44 w 220"/>
                <a:gd name="T11" fmla="*/ 273 h 989"/>
                <a:gd name="T12" fmla="*/ 220 w 220"/>
                <a:gd name="T13" fmla="*/ 0 h 989"/>
                <a:gd name="T14" fmla="*/ 71 w 220"/>
                <a:gd name="T15" fmla="*/ 127 h 989"/>
                <a:gd name="T16" fmla="*/ 24 w 220"/>
                <a:gd name="T17" fmla="*/ 285 h 989"/>
                <a:gd name="T18" fmla="*/ 26 w 220"/>
                <a:gd name="T19" fmla="*/ 421 h 989"/>
                <a:gd name="T20" fmla="*/ 29 w 220"/>
                <a:gd name="T21" fmla="*/ 476 h 989"/>
                <a:gd name="T22" fmla="*/ 33 w 220"/>
                <a:gd name="T23" fmla="*/ 511 h 989"/>
                <a:gd name="T24" fmla="*/ 39 w 220"/>
                <a:gd name="T25" fmla="*/ 548 h 989"/>
                <a:gd name="T26" fmla="*/ 32 w 220"/>
                <a:gd name="T27" fmla="*/ 626 h 989"/>
                <a:gd name="T28" fmla="*/ 71 w 220"/>
                <a:gd name="T29" fmla="*/ 825 h 989"/>
                <a:gd name="T30" fmla="*/ 162 w 220"/>
                <a:gd name="T31" fmla="*/ 989 h 989"/>
                <a:gd name="T32" fmla="*/ 90 w 220"/>
                <a:gd name="T33" fmla="*/ 702 h 989"/>
                <a:gd name="T34" fmla="*/ 159 w 220"/>
                <a:gd name="T35" fmla="*/ 892 h 9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20" h="989">
                  <a:moveTo>
                    <a:pt x="159" y="892"/>
                  </a:moveTo>
                  <a:cubicBezTo>
                    <a:pt x="220" y="805"/>
                    <a:pt x="112" y="686"/>
                    <a:pt x="69" y="510"/>
                  </a:cubicBezTo>
                  <a:cubicBezTo>
                    <a:pt x="67" y="499"/>
                    <a:pt x="64" y="488"/>
                    <a:pt x="62" y="477"/>
                  </a:cubicBezTo>
                  <a:cubicBezTo>
                    <a:pt x="60" y="468"/>
                    <a:pt x="59" y="461"/>
                    <a:pt x="58" y="452"/>
                  </a:cubicBezTo>
                  <a:cubicBezTo>
                    <a:pt x="55" y="435"/>
                    <a:pt x="53" y="418"/>
                    <a:pt x="50" y="399"/>
                  </a:cubicBezTo>
                  <a:cubicBezTo>
                    <a:pt x="46" y="362"/>
                    <a:pt x="42" y="320"/>
                    <a:pt x="44" y="273"/>
                  </a:cubicBezTo>
                  <a:cubicBezTo>
                    <a:pt x="49" y="180"/>
                    <a:pt x="91" y="66"/>
                    <a:pt x="220" y="0"/>
                  </a:cubicBezTo>
                  <a:cubicBezTo>
                    <a:pt x="151" y="31"/>
                    <a:pt x="101" y="76"/>
                    <a:pt x="71" y="127"/>
                  </a:cubicBezTo>
                  <a:cubicBezTo>
                    <a:pt x="40" y="178"/>
                    <a:pt x="28" y="234"/>
                    <a:pt x="24" y="285"/>
                  </a:cubicBezTo>
                  <a:cubicBezTo>
                    <a:pt x="21" y="336"/>
                    <a:pt x="24" y="382"/>
                    <a:pt x="26" y="421"/>
                  </a:cubicBezTo>
                  <a:cubicBezTo>
                    <a:pt x="27" y="441"/>
                    <a:pt x="28" y="459"/>
                    <a:pt x="29" y="476"/>
                  </a:cubicBezTo>
                  <a:cubicBezTo>
                    <a:pt x="29" y="482"/>
                    <a:pt x="31" y="500"/>
                    <a:pt x="33" y="511"/>
                  </a:cubicBezTo>
                  <a:cubicBezTo>
                    <a:pt x="34" y="523"/>
                    <a:pt x="37" y="535"/>
                    <a:pt x="39" y="548"/>
                  </a:cubicBezTo>
                  <a:cubicBezTo>
                    <a:pt x="49" y="597"/>
                    <a:pt x="43" y="606"/>
                    <a:pt x="32" y="626"/>
                  </a:cubicBezTo>
                  <a:cubicBezTo>
                    <a:pt x="0" y="686"/>
                    <a:pt x="31" y="761"/>
                    <a:pt x="71" y="825"/>
                  </a:cubicBezTo>
                  <a:cubicBezTo>
                    <a:pt x="111" y="890"/>
                    <a:pt x="160" y="945"/>
                    <a:pt x="162" y="989"/>
                  </a:cubicBezTo>
                  <a:cubicBezTo>
                    <a:pt x="168" y="843"/>
                    <a:pt x="75" y="791"/>
                    <a:pt x="90" y="702"/>
                  </a:cubicBezTo>
                  <a:cubicBezTo>
                    <a:pt x="93" y="761"/>
                    <a:pt x="145" y="811"/>
                    <a:pt x="159" y="892"/>
                  </a:cubicBezTo>
                  <a:close/>
                </a:path>
              </a:pathLst>
            </a:custGeom>
            <a:solidFill>
              <a:srgbClr val="00002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905" name="Freeform 88"/>
            <p:cNvSpPr/>
            <p:nvPr/>
          </p:nvSpPr>
          <p:spPr bwMode="auto">
            <a:xfrm>
              <a:off x="3394046" y="2498363"/>
              <a:ext cx="54577" cy="267358"/>
            </a:xfrm>
            <a:custGeom>
              <a:avLst/>
              <a:gdLst>
                <a:gd name="T0" fmla="*/ 11 w 164"/>
                <a:gd name="T1" fmla="*/ 530 h 797"/>
                <a:gd name="T2" fmla="*/ 86 w 164"/>
                <a:gd name="T3" fmla="*/ 696 h 797"/>
                <a:gd name="T4" fmla="*/ 84 w 164"/>
                <a:gd name="T5" fmla="*/ 470 h 797"/>
                <a:gd name="T6" fmla="*/ 89 w 164"/>
                <a:gd name="T7" fmla="*/ 615 h 797"/>
                <a:gd name="T8" fmla="*/ 147 w 164"/>
                <a:gd name="T9" fmla="*/ 797 h 797"/>
                <a:gd name="T10" fmla="*/ 134 w 164"/>
                <a:gd name="T11" fmla="*/ 628 h 797"/>
                <a:gd name="T12" fmla="*/ 162 w 164"/>
                <a:gd name="T13" fmla="*/ 485 h 797"/>
                <a:gd name="T14" fmla="*/ 77 w 164"/>
                <a:gd name="T15" fmla="*/ 297 h 797"/>
                <a:gd name="T16" fmla="*/ 29 w 164"/>
                <a:gd name="T17" fmla="*/ 0 h 797"/>
                <a:gd name="T18" fmla="*/ 23 w 164"/>
                <a:gd name="T19" fmla="*/ 241 h 797"/>
                <a:gd name="T20" fmla="*/ 43 w 164"/>
                <a:gd name="T21" fmla="*/ 391 h 797"/>
                <a:gd name="T22" fmla="*/ 11 w 164"/>
                <a:gd name="T23" fmla="*/ 530 h 7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4" h="797">
                  <a:moveTo>
                    <a:pt x="11" y="530"/>
                  </a:moveTo>
                  <a:cubicBezTo>
                    <a:pt x="11" y="578"/>
                    <a:pt x="28" y="634"/>
                    <a:pt x="86" y="696"/>
                  </a:cubicBezTo>
                  <a:cubicBezTo>
                    <a:pt x="43" y="605"/>
                    <a:pt x="90" y="542"/>
                    <a:pt x="84" y="470"/>
                  </a:cubicBezTo>
                  <a:cubicBezTo>
                    <a:pt x="104" y="524"/>
                    <a:pt x="93" y="565"/>
                    <a:pt x="89" y="615"/>
                  </a:cubicBezTo>
                  <a:cubicBezTo>
                    <a:pt x="86" y="664"/>
                    <a:pt x="89" y="724"/>
                    <a:pt x="147" y="797"/>
                  </a:cubicBezTo>
                  <a:cubicBezTo>
                    <a:pt x="116" y="732"/>
                    <a:pt x="122" y="677"/>
                    <a:pt x="134" y="628"/>
                  </a:cubicBezTo>
                  <a:cubicBezTo>
                    <a:pt x="146" y="579"/>
                    <a:pt x="164" y="536"/>
                    <a:pt x="162" y="485"/>
                  </a:cubicBezTo>
                  <a:cubicBezTo>
                    <a:pt x="161" y="434"/>
                    <a:pt x="117" y="376"/>
                    <a:pt x="77" y="297"/>
                  </a:cubicBezTo>
                  <a:cubicBezTo>
                    <a:pt x="39" y="219"/>
                    <a:pt x="0" y="119"/>
                    <a:pt x="29" y="0"/>
                  </a:cubicBezTo>
                  <a:cubicBezTo>
                    <a:pt x="1" y="86"/>
                    <a:pt x="11" y="173"/>
                    <a:pt x="23" y="241"/>
                  </a:cubicBezTo>
                  <a:cubicBezTo>
                    <a:pt x="36" y="309"/>
                    <a:pt x="52" y="362"/>
                    <a:pt x="43" y="391"/>
                  </a:cubicBezTo>
                  <a:cubicBezTo>
                    <a:pt x="28" y="438"/>
                    <a:pt x="10" y="481"/>
                    <a:pt x="11" y="530"/>
                  </a:cubicBezTo>
                  <a:close/>
                </a:path>
              </a:pathLst>
            </a:custGeom>
            <a:solidFill>
              <a:srgbClr val="00002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906" name="Freeform 89"/>
            <p:cNvSpPr/>
            <p:nvPr/>
          </p:nvSpPr>
          <p:spPr bwMode="auto">
            <a:xfrm>
              <a:off x="2624443" y="2033423"/>
              <a:ext cx="111227" cy="206563"/>
            </a:xfrm>
            <a:custGeom>
              <a:avLst/>
              <a:gdLst>
                <a:gd name="T0" fmla="*/ 197 w 333"/>
                <a:gd name="T1" fmla="*/ 116 h 617"/>
                <a:gd name="T2" fmla="*/ 38 w 333"/>
                <a:gd name="T3" fmla="*/ 275 h 617"/>
                <a:gd name="T4" fmla="*/ 67 w 333"/>
                <a:gd name="T5" fmla="*/ 534 h 617"/>
                <a:gd name="T6" fmla="*/ 169 w 333"/>
                <a:gd name="T7" fmla="*/ 606 h 617"/>
                <a:gd name="T8" fmla="*/ 277 w 333"/>
                <a:gd name="T9" fmla="*/ 605 h 617"/>
                <a:gd name="T10" fmla="*/ 165 w 333"/>
                <a:gd name="T11" fmla="*/ 596 h 617"/>
                <a:gd name="T12" fmla="*/ 98 w 333"/>
                <a:gd name="T13" fmla="*/ 465 h 617"/>
                <a:gd name="T14" fmla="*/ 196 w 333"/>
                <a:gd name="T15" fmla="*/ 312 h 617"/>
                <a:gd name="T16" fmla="*/ 307 w 333"/>
                <a:gd name="T17" fmla="*/ 72 h 617"/>
                <a:gd name="T18" fmla="*/ 98 w 333"/>
                <a:gd name="T19" fmla="*/ 311 h 617"/>
                <a:gd name="T20" fmla="*/ 333 w 333"/>
                <a:gd name="T21" fmla="*/ 0 h 617"/>
                <a:gd name="T22" fmla="*/ 197 w 333"/>
                <a:gd name="T23" fmla="*/ 116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33" h="617">
                  <a:moveTo>
                    <a:pt x="197" y="116"/>
                  </a:moveTo>
                  <a:cubicBezTo>
                    <a:pt x="152" y="144"/>
                    <a:pt x="96" y="175"/>
                    <a:pt x="38" y="275"/>
                  </a:cubicBezTo>
                  <a:cubicBezTo>
                    <a:pt x="0" y="339"/>
                    <a:pt x="10" y="459"/>
                    <a:pt x="67" y="534"/>
                  </a:cubicBezTo>
                  <a:cubicBezTo>
                    <a:pt x="95" y="571"/>
                    <a:pt x="132" y="596"/>
                    <a:pt x="169" y="606"/>
                  </a:cubicBezTo>
                  <a:cubicBezTo>
                    <a:pt x="206" y="617"/>
                    <a:pt x="244" y="614"/>
                    <a:pt x="277" y="605"/>
                  </a:cubicBezTo>
                  <a:cubicBezTo>
                    <a:pt x="250" y="609"/>
                    <a:pt x="205" y="613"/>
                    <a:pt x="165" y="596"/>
                  </a:cubicBezTo>
                  <a:cubicBezTo>
                    <a:pt x="126" y="580"/>
                    <a:pt x="90" y="538"/>
                    <a:pt x="98" y="465"/>
                  </a:cubicBezTo>
                  <a:cubicBezTo>
                    <a:pt x="105" y="411"/>
                    <a:pt x="153" y="365"/>
                    <a:pt x="196" y="312"/>
                  </a:cubicBezTo>
                  <a:cubicBezTo>
                    <a:pt x="242" y="257"/>
                    <a:pt x="279" y="195"/>
                    <a:pt x="307" y="72"/>
                  </a:cubicBezTo>
                  <a:cubicBezTo>
                    <a:pt x="247" y="150"/>
                    <a:pt x="164" y="244"/>
                    <a:pt x="98" y="311"/>
                  </a:cubicBezTo>
                  <a:cubicBezTo>
                    <a:pt x="165" y="227"/>
                    <a:pt x="260" y="96"/>
                    <a:pt x="333" y="0"/>
                  </a:cubicBezTo>
                  <a:cubicBezTo>
                    <a:pt x="278" y="68"/>
                    <a:pt x="244" y="90"/>
                    <a:pt x="197" y="116"/>
                  </a:cubicBezTo>
                  <a:close/>
                </a:path>
              </a:pathLst>
            </a:custGeom>
            <a:solidFill>
              <a:srgbClr val="04274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907" name="Freeform 90"/>
            <p:cNvSpPr/>
            <p:nvPr/>
          </p:nvSpPr>
          <p:spPr bwMode="auto">
            <a:xfrm>
              <a:off x="3861749" y="1664511"/>
              <a:ext cx="67012" cy="56649"/>
            </a:xfrm>
            <a:custGeom>
              <a:avLst/>
              <a:gdLst>
                <a:gd name="T0" fmla="*/ 0 w 200"/>
                <a:gd name="T1" fmla="*/ 168 h 168"/>
                <a:gd name="T2" fmla="*/ 192 w 200"/>
                <a:gd name="T3" fmla="*/ 39 h 168"/>
                <a:gd name="T4" fmla="*/ 200 w 200"/>
                <a:gd name="T5" fmla="*/ 33 h 168"/>
                <a:gd name="T6" fmla="*/ 184 w 200"/>
                <a:gd name="T7" fmla="*/ 0 h 168"/>
                <a:gd name="T8" fmla="*/ 0 w 200"/>
                <a:gd name="T9" fmla="*/ 168 h 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0" h="168">
                  <a:moveTo>
                    <a:pt x="0" y="168"/>
                  </a:moveTo>
                  <a:cubicBezTo>
                    <a:pt x="95" y="126"/>
                    <a:pt x="139" y="84"/>
                    <a:pt x="192" y="39"/>
                  </a:cubicBezTo>
                  <a:cubicBezTo>
                    <a:pt x="195" y="37"/>
                    <a:pt x="197" y="35"/>
                    <a:pt x="200" y="33"/>
                  </a:cubicBezTo>
                  <a:cubicBezTo>
                    <a:pt x="195" y="22"/>
                    <a:pt x="189" y="11"/>
                    <a:pt x="184" y="0"/>
                  </a:cubicBezTo>
                  <a:cubicBezTo>
                    <a:pt x="129" y="59"/>
                    <a:pt x="85" y="120"/>
                    <a:pt x="0" y="168"/>
                  </a:cubicBezTo>
                  <a:close/>
                </a:path>
              </a:pathLst>
            </a:custGeom>
            <a:solidFill>
              <a:srgbClr val="04274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908" name="Freeform 91"/>
            <p:cNvSpPr/>
            <p:nvPr/>
          </p:nvSpPr>
          <p:spPr bwMode="auto">
            <a:xfrm>
              <a:off x="3894910" y="1679710"/>
              <a:ext cx="43524" cy="29707"/>
            </a:xfrm>
            <a:custGeom>
              <a:avLst/>
              <a:gdLst>
                <a:gd name="T0" fmla="*/ 132 w 132"/>
                <a:gd name="T1" fmla="*/ 50 h 87"/>
                <a:gd name="T2" fmla="*/ 108 w 132"/>
                <a:gd name="T3" fmla="*/ 0 h 87"/>
                <a:gd name="T4" fmla="*/ 0 w 132"/>
                <a:gd name="T5" fmla="*/ 87 h 87"/>
                <a:gd name="T6" fmla="*/ 132 w 132"/>
                <a:gd name="T7" fmla="*/ 50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2" h="87">
                  <a:moveTo>
                    <a:pt x="132" y="50"/>
                  </a:moveTo>
                  <a:cubicBezTo>
                    <a:pt x="124" y="34"/>
                    <a:pt x="116" y="17"/>
                    <a:pt x="108" y="0"/>
                  </a:cubicBezTo>
                  <a:cubicBezTo>
                    <a:pt x="64" y="34"/>
                    <a:pt x="32" y="69"/>
                    <a:pt x="0" y="87"/>
                  </a:cubicBezTo>
                  <a:cubicBezTo>
                    <a:pt x="55" y="73"/>
                    <a:pt x="96" y="62"/>
                    <a:pt x="132" y="50"/>
                  </a:cubicBezTo>
                  <a:close/>
                </a:path>
              </a:pathLst>
            </a:custGeom>
            <a:solidFill>
              <a:srgbClr val="04274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909" name="Freeform 92"/>
            <p:cNvSpPr/>
            <p:nvPr/>
          </p:nvSpPr>
          <p:spPr bwMode="auto">
            <a:xfrm>
              <a:off x="3885238" y="1738432"/>
              <a:ext cx="83593" cy="30397"/>
            </a:xfrm>
            <a:custGeom>
              <a:avLst/>
              <a:gdLst>
                <a:gd name="T0" fmla="*/ 0 w 252"/>
                <a:gd name="T1" fmla="*/ 0 h 92"/>
                <a:gd name="T2" fmla="*/ 148 w 252"/>
                <a:gd name="T3" fmla="*/ 57 h 92"/>
                <a:gd name="T4" fmla="*/ 252 w 252"/>
                <a:gd name="T5" fmla="*/ 92 h 92"/>
                <a:gd name="T6" fmla="*/ 230 w 252"/>
                <a:gd name="T7" fmla="*/ 35 h 92"/>
                <a:gd name="T8" fmla="*/ 208 w 252"/>
                <a:gd name="T9" fmla="*/ 33 h 92"/>
                <a:gd name="T10" fmla="*/ 0 w 252"/>
                <a:gd name="T11" fmla="*/ 0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2" h="92">
                  <a:moveTo>
                    <a:pt x="0" y="0"/>
                  </a:moveTo>
                  <a:cubicBezTo>
                    <a:pt x="37" y="35"/>
                    <a:pt x="88" y="42"/>
                    <a:pt x="148" y="57"/>
                  </a:cubicBezTo>
                  <a:cubicBezTo>
                    <a:pt x="182" y="65"/>
                    <a:pt x="218" y="76"/>
                    <a:pt x="252" y="92"/>
                  </a:cubicBezTo>
                  <a:cubicBezTo>
                    <a:pt x="245" y="73"/>
                    <a:pt x="237" y="54"/>
                    <a:pt x="230" y="35"/>
                  </a:cubicBezTo>
                  <a:cubicBezTo>
                    <a:pt x="222" y="34"/>
                    <a:pt x="215" y="34"/>
                    <a:pt x="208" y="33"/>
                  </a:cubicBezTo>
                  <a:cubicBezTo>
                    <a:pt x="140" y="27"/>
                    <a:pt x="72" y="34"/>
                    <a:pt x="0" y="0"/>
                  </a:cubicBezTo>
                  <a:close/>
                </a:path>
              </a:pathLst>
            </a:custGeom>
            <a:solidFill>
              <a:srgbClr val="00002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910" name="Freeform 93"/>
            <p:cNvSpPr/>
            <p:nvPr/>
          </p:nvSpPr>
          <p:spPr bwMode="auto">
            <a:xfrm>
              <a:off x="3914945" y="1729451"/>
              <a:ext cx="42142" cy="15890"/>
            </a:xfrm>
            <a:custGeom>
              <a:avLst/>
              <a:gdLst>
                <a:gd name="T0" fmla="*/ 0 w 127"/>
                <a:gd name="T1" fmla="*/ 34 h 48"/>
                <a:gd name="T2" fmla="*/ 124 w 127"/>
                <a:gd name="T3" fmla="*/ 31 h 48"/>
                <a:gd name="T4" fmla="*/ 127 w 127"/>
                <a:gd name="T5" fmla="*/ 31 h 48"/>
                <a:gd name="T6" fmla="*/ 113 w 127"/>
                <a:gd name="T7" fmla="*/ 0 h 48"/>
                <a:gd name="T8" fmla="*/ 0 w 127"/>
                <a:gd name="T9" fmla="*/ 3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7" h="48">
                  <a:moveTo>
                    <a:pt x="0" y="34"/>
                  </a:moveTo>
                  <a:cubicBezTo>
                    <a:pt x="19" y="48"/>
                    <a:pt x="66" y="28"/>
                    <a:pt x="124" y="31"/>
                  </a:cubicBezTo>
                  <a:cubicBezTo>
                    <a:pt x="125" y="31"/>
                    <a:pt x="126" y="31"/>
                    <a:pt x="127" y="31"/>
                  </a:cubicBezTo>
                  <a:cubicBezTo>
                    <a:pt x="122" y="21"/>
                    <a:pt x="118" y="10"/>
                    <a:pt x="113" y="0"/>
                  </a:cubicBezTo>
                  <a:cubicBezTo>
                    <a:pt x="65" y="13"/>
                    <a:pt x="29" y="42"/>
                    <a:pt x="0" y="34"/>
                  </a:cubicBezTo>
                  <a:close/>
                </a:path>
              </a:pathLst>
            </a:custGeom>
            <a:solidFill>
              <a:srgbClr val="00002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911" name="Freeform 94"/>
            <p:cNvSpPr/>
            <p:nvPr/>
          </p:nvSpPr>
          <p:spPr bwMode="auto">
            <a:xfrm>
              <a:off x="2956049" y="1165029"/>
              <a:ext cx="173403" cy="255613"/>
            </a:xfrm>
            <a:custGeom>
              <a:avLst/>
              <a:gdLst>
                <a:gd name="T0" fmla="*/ 97 w 518"/>
                <a:gd name="T1" fmla="*/ 645 h 764"/>
                <a:gd name="T2" fmla="*/ 67 w 518"/>
                <a:gd name="T3" fmla="*/ 487 h 764"/>
                <a:gd name="T4" fmla="*/ 171 w 518"/>
                <a:gd name="T5" fmla="*/ 253 h 764"/>
                <a:gd name="T6" fmla="*/ 105 w 518"/>
                <a:gd name="T7" fmla="*/ 488 h 764"/>
                <a:gd name="T8" fmla="*/ 95 w 518"/>
                <a:gd name="T9" fmla="*/ 764 h 764"/>
                <a:gd name="T10" fmla="*/ 202 w 518"/>
                <a:gd name="T11" fmla="*/ 306 h 764"/>
                <a:gd name="T12" fmla="*/ 375 w 518"/>
                <a:gd name="T13" fmla="*/ 138 h 764"/>
                <a:gd name="T14" fmla="*/ 518 w 518"/>
                <a:gd name="T15" fmla="*/ 0 h 764"/>
                <a:gd name="T16" fmla="*/ 207 w 518"/>
                <a:gd name="T17" fmla="*/ 169 h 764"/>
                <a:gd name="T18" fmla="*/ 4 w 518"/>
                <a:gd name="T19" fmla="*/ 403 h 764"/>
                <a:gd name="T20" fmla="*/ 97 w 518"/>
                <a:gd name="T21" fmla="*/ 645 h 7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18" h="764">
                  <a:moveTo>
                    <a:pt x="97" y="645"/>
                  </a:moveTo>
                  <a:cubicBezTo>
                    <a:pt x="112" y="617"/>
                    <a:pt x="79" y="559"/>
                    <a:pt x="67" y="487"/>
                  </a:cubicBezTo>
                  <a:cubicBezTo>
                    <a:pt x="56" y="416"/>
                    <a:pt x="67" y="327"/>
                    <a:pt x="171" y="253"/>
                  </a:cubicBezTo>
                  <a:cubicBezTo>
                    <a:pt x="92" y="320"/>
                    <a:pt x="94" y="403"/>
                    <a:pt x="105" y="488"/>
                  </a:cubicBezTo>
                  <a:cubicBezTo>
                    <a:pt x="117" y="574"/>
                    <a:pt x="138" y="664"/>
                    <a:pt x="95" y="764"/>
                  </a:cubicBezTo>
                  <a:cubicBezTo>
                    <a:pt x="185" y="664"/>
                    <a:pt x="119" y="465"/>
                    <a:pt x="202" y="306"/>
                  </a:cubicBezTo>
                  <a:cubicBezTo>
                    <a:pt x="244" y="226"/>
                    <a:pt x="313" y="178"/>
                    <a:pt x="375" y="138"/>
                  </a:cubicBezTo>
                  <a:cubicBezTo>
                    <a:pt x="437" y="97"/>
                    <a:pt x="491" y="64"/>
                    <a:pt x="518" y="0"/>
                  </a:cubicBezTo>
                  <a:cubicBezTo>
                    <a:pt x="462" y="85"/>
                    <a:pt x="346" y="143"/>
                    <a:pt x="207" y="169"/>
                  </a:cubicBezTo>
                  <a:cubicBezTo>
                    <a:pt x="63" y="195"/>
                    <a:pt x="7" y="302"/>
                    <a:pt x="4" y="403"/>
                  </a:cubicBezTo>
                  <a:cubicBezTo>
                    <a:pt x="0" y="522"/>
                    <a:pt x="107" y="582"/>
                    <a:pt x="97" y="645"/>
                  </a:cubicBezTo>
                  <a:close/>
                </a:path>
              </a:pathLst>
            </a:custGeom>
            <a:solidFill>
              <a:srgbClr val="00002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sp>
        <p:nvSpPr>
          <p:cNvPr id="422" name="文本框 421"/>
          <p:cNvSpPr txBox="1"/>
          <p:nvPr/>
        </p:nvSpPr>
        <p:spPr>
          <a:xfrm>
            <a:off x="1014563" y="3739351"/>
            <a:ext cx="2609651" cy="1698927"/>
          </a:xfrm>
          <a:prstGeom prst="rect">
            <a:avLst/>
          </a:prstGeom>
          <a:noFill/>
          <a:effectLst/>
        </p:spPr>
        <p:txBody>
          <a:bodyPr wrap="square" rtlCol="0">
            <a:spAutoFit/>
          </a:bodyPr>
          <a:lstStyle/>
          <a:p>
            <a:pPr>
              <a:lnSpc>
                <a:spcPct val="120000"/>
              </a:lnSpc>
            </a:pPr>
            <a:r>
              <a:rPr lang="zh-CN" altLang="en-US" sz="2000" b="1" dirty="0">
                <a:gradFill>
                  <a:gsLst>
                    <a:gs pos="0">
                      <a:srgbClr val="FDF2C4"/>
                    </a:gs>
                    <a:gs pos="100000">
                      <a:srgbClr val="977037"/>
                    </a:gs>
                  </a:gsLst>
                  <a:lin ang="2700000" scaled="1"/>
                </a:gradFill>
                <a:latin typeface="微软雅黑" panose="020B0503020204020204" pitchFamily="34" charset="-122"/>
                <a:ea typeface="微软雅黑" panose="020B0503020204020204" pitchFamily="34" charset="-122"/>
                <a:cs typeface="Tahoma" panose="020B0604030504040204" pitchFamily="34" charset="0"/>
              </a:rPr>
              <a:t>点击添加标题</a:t>
            </a:r>
            <a:endParaRPr lang="en-US" altLang="zh-CN" sz="2000" b="1" dirty="0">
              <a:gradFill>
                <a:gsLst>
                  <a:gs pos="0">
                    <a:srgbClr val="FDF2C4"/>
                  </a:gs>
                  <a:gs pos="100000">
                    <a:srgbClr val="977037"/>
                  </a:gs>
                </a:gsLst>
                <a:lin ang="2700000" scaled="1"/>
              </a:gradFill>
              <a:latin typeface="微软雅黑" panose="020B0503020204020204" pitchFamily="34" charset="-122"/>
              <a:ea typeface="微软雅黑" panose="020B0503020204020204" pitchFamily="34" charset="-122"/>
              <a:cs typeface="Tahoma" panose="020B0604030504040204" pitchFamily="34" charset="0"/>
            </a:endParaRPr>
          </a:p>
          <a:p>
            <a:pPr algn="ctr">
              <a:lnSpc>
                <a:spcPct val="120000"/>
              </a:lnSpc>
            </a:pPr>
            <a:r>
              <a:rPr lang="zh-CN" altLang="en-US" sz="14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您的内容打在这里，或者通过复制您的文本后，在此框中选择粘贴，并选择只保留文字</a:t>
            </a:r>
            <a:endParaRPr lang="en-US" altLang="zh-CN" sz="1400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>
              <a:lnSpc>
                <a:spcPct val="120000"/>
              </a:lnSpc>
            </a:pPr>
            <a:endParaRPr lang="en-US" altLang="zh-CN" sz="1100" dirty="0">
              <a:solidFill>
                <a:srgbClr val="FCFCF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>
              <a:lnSpc>
                <a:spcPct val="120000"/>
              </a:lnSpc>
            </a:pPr>
            <a:endParaRPr lang="en-US" altLang="zh-CN" sz="1400" dirty="0">
              <a:solidFill>
                <a:srgbClr val="FCFCF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423" name="组合 422"/>
          <p:cNvGrpSpPr/>
          <p:nvPr/>
        </p:nvGrpSpPr>
        <p:grpSpPr>
          <a:xfrm>
            <a:off x="4233180" y="3067900"/>
            <a:ext cx="1260187" cy="1708207"/>
            <a:chOff x="2351584" y="1131263"/>
            <a:chExt cx="1728192" cy="2342596"/>
          </a:xfrm>
        </p:grpSpPr>
        <p:sp>
          <p:nvSpPr>
            <p:cNvPr id="424" name="Oval 98"/>
            <p:cNvSpPr>
              <a:spLocks noChangeArrowheads="1"/>
            </p:cNvSpPr>
            <p:nvPr/>
          </p:nvSpPr>
          <p:spPr bwMode="auto">
            <a:xfrm>
              <a:off x="2351584" y="1131263"/>
              <a:ext cx="1728192" cy="2342596"/>
            </a:xfrm>
            <a:prstGeom prst="ellipse">
              <a:avLst/>
            </a:prstGeom>
            <a:gradFill flip="none" rotWithShape="1">
              <a:gsLst>
                <a:gs pos="63000">
                  <a:srgbClr val="FDF2C4"/>
                </a:gs>
                <a:gs pos="16000">
                  <a:srgbClr val="FDF2C4"/>
                </a:gs>
                <a:gs pos="100000">
                  <a:srgbClr val="D4B486"/>
                </a:gs>
              </a:gsLst>
              <a:path path="shape">
                <a:fillToRect l="50000" t="50000" r="50000" b="50000"/>
              </a:path>
              <a:tileRect/>
            </a:gradFill>
            <a:ln w="66675">
              <a:gradFill>
                <a:gsLst>
                  <a:gs pos="0">
                    <a:srgbClr val="FDF2C4"/>
                  </a:gs>
                  <a:gs pos="65000">
                    <a:srgbClr val="D4B486"/>
                  </a:gs>
                  <a:gs pos="83000">
                    <a:srgbClr val="FDF2C4"/>
                  </a:gs>
                </a:gsLst>
                <a:lin ang="5400000" scaled="1"/>
              </a:gradFill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25" name="Freeform 5"/>
            <p:cNvSpPr/>
            <p:nvPr/>
          </p:nvSpPr>
          <p:spPr bwMode="auto">
            <a:xfrm>
              <a:off x="3474184" y="1610625"/>
              <a:ext cx="172712" cy="236961"/>
            </a:xfrm>
            <a:custGeom>
              <a:avLst/>
              <a:gdLst>
                <a:gd name="T0" fmla="*/ 70 w 517"/>
                <a:gd name="T1" fmla="*/ 519 h 709"/>
                <a:gd name="T2" fmla="*/ 132 w 517"/>
                <a:gd name="T3" fmla="*/ 531 h 709"/>
                <a:gd name="T4" fmla="*/ 31 w 517"/>
                <a:gd name="T5" fmla="*/ 510 h 709"/>
                <a:gd name="T6" fmla="*/ 97 w 517"/>
                <a:gd name="T7" fmla="*/ 602 h 709"/>
                <a:gd name="T8" fmla="*/ 242 w 517"/>
                <a:gd name="T9" fmla="*/ 698 h 709"/>
                <a:gd name="T10" fmla="*/ 418 w 517"/>
                <a:gd name="T11" fmla="*/ 681 h 709"/>
                <a:gd name="T12" fmla="*/ 303 w 517"/>
                <a:gd name="T13" fmla="*/ 512 h 709"/>
                <a:gd name="T14" fmla="*/ 194 w 517"/>
                <a:gd name="T15" fmla="*/ 283 h 709"/>
                <a:gd name="T16" fmla="*/ 296 w 517"/>
                <a:gd name="T17" fmla="*/ 372 h 709"/>
                <a:gd name="T18" fmla="*/ 444 w 517"/>
                <a:gd name="T19" fmla="*/ 521 h 709"/>
                <a:gd name="T20" fmla="*/ 321 w 517"/>
                <a:gd name="T21" fmla="*/ 274 h 709"/>
                <a:gd name="T22" fmla="*/ 487 w 517"/>
                <a:gd name="T23" fmla="*/ 411 h 709"/>
                <a:gd name="T24" fmla="*/ 454 w 517"/>
                <a:gd name="T25" fmla="*/ 131 h 709"/>
                <a:gd name="T26" fmla="*/ 267 w 517"/>
                <a:gd name="T27" fmla="*/ 0 h 709"/>
                <a:gd name="T28" fmla="*/ 169 w 517"/>
                <a:gd name="T29" fmla="*/ 149 h 709"/>
                <a:gd name="T30" fmla="*/ 0 w 517"/>
                <a:gd name="T31" fmla="*/ 233 h 709"/>
                <a:gd name="T32" fmla="*/ 70 w 517"/>
                <a:gd name="T33" fmla="*/ 519 h 7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517" h="709">
                  <a:moveTo>
                    <a:pt x="70" y="519"/>
                  </a:moveTo>
                  <a:cubicBezTo>
                    <a:pt x="81" y="532"/>
                    <a:pt x="102" y="537"/>
                    <a:pt x="132" y="531"/>
                  </a:cubicBezTo>
                  <a:cubicBezTo>
                    <a:pt x="118" y="537"/>
                    <a:pt x="75" y="559"/>
                    <a:pt x="31" y="510"/>
                  </a:cubicBezTo>
                  <a:cubicBezTo>
                    <a:pt x="47" y="545"/>
                    <a:pt x="67" y="541"/>
                    <a:pt x="97" y="602"/>
                  </a:cubicBezTo>
                  <a:cubicBezTo>
                    <a:pt x="123" y="656"/>
                    <a:pt x="181" y="686"/>
                    <a:pt x="242" y="698"/>
                  </a:cubicBezTo>
                  <a:cubicBezTo>
                    <a:pt x="304" y="709"/>
                    <a:pt x="369" y="704"/>
                    <a:pt x="418" y="681"/>
                  </a:cubicBezTo>
                  <a:cubicBezTo>
                    <a:pt x="300" y="648"/>
                    <a:pt x="296" y="587"/>
                    <a:pt x="303" y="512"/>
                  </a:cubicBezTo>
                  <a:cubicBezTo>
                    <a:pt x="311" y="437"/>
                    <a:pt x="204" y="399"/>
                    <a:pt x="194" y="283"/>
                  </a:cubicBezTo>
                  <a:cubicBezTo>
                    <a:pt x="232" y="338"/>
                    <a:pt x="241" y="341"/>
                    <a:pt x="296" y="372"/>
                  </a:cubicBezTo>
                  <a:cubicBezTo>
                    <a:pt x="361" y="411"/>
                    <a:pt x="374" y="484"/>
                    <a:pt x="444" y="521"/>
                  </a:cubicBezTo>
                  <a:cubicBezTo>
                    <a:pt x="386" y="485"/>
                    <a:pt x="380" y="368"/>
                    <a:pt x="321" y="274"/>
                  </a:cubicBezTo>
                  <a:cubicBezTo>
                    <a:pt x="401" y="272"/>
                    <a:pt x="455" y="308"/>
                    <a:pt x="487" y="411"/>
                  </a:cubicBezTo>
                  <a:cubicBezTo>
                    <a:pt x="517" y="298"/>
                    <a:pt x="500" y="202"/>
                    <a:pt x="454" y="131"/>
                  </a:cubicBezTo>
                  <a:cubicBezTo>
                    <a:pt x="409" y="60"/>
                    <a:pt x="336" y="14"/>
                    <a:pt x="267" y="0"/>
                  </a:cubicBezTo>
                  <a:cubicBezTo>
                    <a:pt x="364" y="76"/>
                    <a:pt x="251" y="105"/>
                    <a:pt x="169" y="149"/>
                  </a:cubicBezTo>
                  <a:cubicBezTo>
                    <a:pt x="97" y="187"/>
                    <a:pt x="95" y="226"/>
                    <a:pt x="0" y="233"/>
                  </a:cubicBezTo>
                  <a:cubicBezTo>
                    <a:pt x="66" y="260"/>
                    <a:pt x="47" y="407"/>
                    <a:pt x="70" y="519"/>
                  </a:cubicBezTo>
                  <a:close/>
                </a:path>
              </a:pathLst>
            </a:custGeom>
            <a:solidFill>
              <a:srgbClr val="04274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26" name="Freeform 6"/>
            <p:cNvSpPr/>
            <p:nvPr/>
          </p:nvSpPr>
          <p:spPr bwMode="auto">
            <a:xfrm>
              <a:off x="3579884" y="1875219"/>
              <a:ext cx="151986" cy="205872"/>
            </a:xfrm>
            <a:custGeom>
              <a:avLst/>
              <a:gdLst>
                <a:gd name="T0" fmla="*/ 285 w 455"/>
                <a:gd name="T1" fmla="*/ 280 h 616"/>
                <a:gd name="T2" fmla="*/ 375 w 455"/>
                <a:gd name="T3" fmla="*/ 407 h 616"/>
                <a:gd name="T4" fmla="*/ 252 w 455"/>
                <a:gd name="T5" fmla="*/ 353 h 616"/>
                <a:gd name="T6" fmla="*/ 162 w 455"/>
                <a:gd name="T7" fmla="*/ 267 h 616"/>
                <a:gd name="T8" fmla="*/ 118 w 455"/>
                <a:gd name="T9" fmla="*/ 156 h 616"/>
                <a:gd name="T10" fmla="*/ 136 w 455"/>
                <a:gd name="T11" fmla="*/ 275 h 616"/>
                <a:gd name="T12" fmla="*/ 125 w 455"/>
                <a:gd name="T13" fmla="*/ 0 h 616"/>
                <a:gd name="T14" fmla="*/ 63 w 455"/>
                <a:gd name="T15" fmla="*/ 278 h 616"/>
                <a:gd name="T16" fmla="*/ 186 w 455"/>
                <a:gd name="T17" fmla="*/ 422 h 616"/>
                <a:gd name="T18" fmla="*/ 154 w 455"/>
                <a:gd name="T19" fmla="*/ 362 h 616"/>
                <a:gd name="T20" fmla="*/ 325 w 455"/>
                <a:gd name="T21" fmla="*/ 616 h 616"/>
                <a:gd name="T22" fmla="*/ 379 w 455"/>
                <a:gd name="T23" fmla="*/ 494 h 616"/>
                <a:gd name="T24" fmla="*/ 455 w 455"/>
                <a:gd name="T25" fmla="*/ 416 h 616"/>
                <a:gd name="T26" fmla="*/ 285 w 455"/>
                <a:gd name="T27" fmla="*/ 280 h 6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55" h="616">
                  <a:moveTo>
                    <a:pt x="285" y="280"/>
                  </a:moveTo>
                  <a:cubicBezTo>
                    <a:pt x="297" y="321"/>
                    <a:pt x="326" y="371"/>
                    <a:pt x="375" y="407"/>
                  </a:cubicBezTo>
                  <a:cubicBezTo>
                    <a:pt x="346" y="395"/>
                    <a:pt x="297" y="376"/>
                    <a:pt x="252" y="353"/>
                  </a:cubicBezTo>
                  <a:cubicBezTo>
                    <a:pt x="208" y="330"/>
                    <a:pt x="168" y="302"/>
                    <a:pt x="162" y="267"/>
                  </a:cubicBezTo>
                  <a:cubicBezTo>
                    <a:pt x="155" y="224"/>
                    <a:pt x="140" y="193"/>
                    <a:pt x="118" y="156"/>
                  </a:cubicBezTo>
                  <a:cubicBezTo>
                    <a:pt x="139" y="213"/>
                    <a:pt x="122" y="230"/>
                    <a:pt x="136" y="275"/>
                  </a:cubicBezTo>
                  <a:cubicBezTo>
                    <a:pt x="100" y="209"/>
                    <a:pt x="50" y="115"/>
                    <a:pt x="125" y="0"/>
                  </a:cubicBezTo>
                  <a:cubicBezTo>
                    <a:pt x="0" y="64"/>
                    <a:pt x="37" y="218"/>
                    <a:pt x="63" y="278"/>
                  </a:cubicBezTo>
                  <a:cubicBezTo>
                    <a:pt x="97" y="359"/>
                    <a:pt x="165" y="362"/>
                    <a:pt x="186" y="422"/>
                  </a:cubicBezTo>
                  <a:cubicBezTo>
                    <a:pt x="181" y="398"/>
                    <a:pt x="171" y="378"/>
                    <a:pt x="154" y="362"/>
                  </a:cubicBezTo>
                  <a:cubicBezTo>
                    <a:pt x="213" y="406"/>
                    <a:pt x="302" y="504"/>
                    <a:pt x="325" y="616"/>
                  </a:cubicBezTo>
                  <a:cubicBezTo>
                    <a:pt x="312" y="540"/>
                    <a:pt x="344" y="513"/>
                    <a:pt x="379" y="494"/>
                  </a:cubicBezTo>
                  <a:cubicBezTo>
                    <a:pt x="413" y="476"/>
                    <a:pt x="450" y="466"/>
                    <a:pt x="455" y="416"/>
                  </a:cubicBezTo>
                  <a:cubicBezTo>
                    <a:pt x="400" y="392"/>
                    <a:pt x="335" y="357"/>
                    <a:pt x="285" y="280"/>
                  </a:cubicBezTo>
                  <a:close/>
                </a:path>
              </a:pathLst>
            </a:custGeom>
            <a:solidFill>
              <a:srgbClr val="04274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27" name="Freeform 7"/>
            <p:cNvSpPr/>
            <p:nvPr/>
          </p:nvSpPr>
          <p:spPr bwMode="auto">
            <a:xfrm>
              <a:off x="3633079" y="1881437"/>
              <a:ext cx="151296" cy="178929"/>
            </a:xfrm>
            <a:custGeom>
              <a:avLst/>
              <a:gdLst>
                <a:gd name="T0" fmla="*/ 405 w 452"/>
                <a:gd name="T1" fmla="*/ 388 h 535"/>
                <a:gd name="T2" fmla="*/ 389 w 452"/>
                <a:gd name="T3" fmla="*/ 197 h 535"/>
                <a:gd name="T4" fmla="*/ 310 w 452"/>
                <a:gd name="T5" fmla="*/ 221 h 535"/>
                <a:gd name="T6" fmla="*/ 213 w 452"/>
                <a:gd name="T7" fmla="*/ 108 h 535"/>
                <a:gd name="T8" fmla="*/ 295 w 452"/>
                <a:gd name="T9" fmla="*/ 225 h 535"/>
                <a:gd name="T10" fmla="*/ 110 w 452"/>
                <a:gd name="T11" fmla="*/ 72 h 535"/>
                <a:gd name="T12" fmla="*/ 174 w 452"/>
                <a:gd name="T13" fmla="*/ 215 h 535"/>
                <a:gd name="T14" fmla="*/ 0 w 452"/>
                <a:gd name="T15" fmla="*/ 0 h 535"/>
                <a:gd name="T16" fmla="*/ 144 w 452"/>
                <a:gd name="T17" fmla="*/ 238 h 535"/>
                <a:gd name="T18" fmla="*/ 111 w 452"/>
                <a:gd name="T19" fmla="*/ 171 h 535"/>
                <a:gd name="T20" fmla="*/ 282 w 452"/>
                <a:gd name="T21" fmla="*/ 374 h 535"/>
                <a:gd name="T22" fmla="*/ 331 w 452"/>
                <a:gd name="T23" fmla="*/ 383 h 535"/>
                <a:gd name="T24" fmla="*/ 452 w 452"/>
                <a:gd name="T25" fmla="*/ 535 h 535"/>
                <a:gd name="T26" fmla="*/ 405 w 452"/>
                <a:gd name="T27" fmla="*/ 388 h 5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52" h="535">
                  <a:moveTo>
                    <a:pt x="405" y="388"/>
                  </a:moveTo>
                  <a:cubicBezTo>
                    <a:pt x="413" y="351"/>
                    <a:pt x="447" y="263"/>
                    <a:pt x="389" y="197"/>
                  </a:cubicBezTo>
                  <a:cubicBezTo>
                    <a:pt x="365" y="225"/>
                    <a:pt x="325" y="237"/>
                    <a:pt x="310" y="221"/>
                  </a:cubicBezTo>
                  <a:cubicBezTo>
                    <a:pt x="295" y="205"/>
                    <a:pt x="270" y="124"/>
                    <a:pt x="213" y="108"/>
                  </a:cubicBezTo>
                  <a:cubicBezTo>
                    <a:pt x="269" y="141"/>
                    <a:pt x="277" y="182"/>
                    <a:pt x="295" y="225"/>
                  </a:cubicBezTo>
                  <a:cubicBezTo>
                    <a:pt x="253" y="202"/>
                    <a:pt x="196" y="44"/>
                    <a:pt x="110" y="72"/>
                  </a:cubicBezTo>
                  <a:cubicBezTo>
                    <a:pt x="133" y="103"/>
                    <a:pt x="166" y="158"/>
                    <a:pt x="174" y="215"/>
                  </a:cubicBezTo>
                  <a:cubicBezTo>
                    <a:pt x="149" y="158"/>
                    <a:pt x="137" y="66"/>
                    <a:pt x="0" y="0"/>
                  </a:cubicBezTo>
                  <a:cubicBezTo>
                    <a:pt x="69" y="51"/>
                    <a:pt x="82" y="198"/>
                    <a:pt x="144" y="238"/>
                  </a:cubicBezTo>
                  <a:cubicBezTo>
                    <a:pt x="119" y="208"/>
                    <a:pt x="118" y="192"/>
                    <a:pt x="111" y="171"/>
                  </a:cubicBezTo>
                  <a:cubicBezTo>
                    <a:pt x="159" y="211"/>
                    <a:pt x="178" y="326"/>
                    <a:pt x="282" y="374"/>
                  </a:cubicBezTo>
                  <a:cubicBezTo>
                    <a:pt x="302" y="384"/>
                    <a:pt x="306" y="366"/>
                    <a:pt x="331" y="383"/>
                  </a:cubicBezTo>
                  <a:cubicBezTo>
                    <a:pt x="356" y="400"/>
                    <a:pt x="437" y="462"/>
                    <a:pt x="452" y="535"/>
                  </a:cubicBezTo>
                  <a:cubicBezTo>
                    <a:pt x="449" y="477"/>
                    <a:pt x="396" y="425"/>
                    <a:pt x="405" y="388"/>
                  </a:cubicBezTo>
                  <a:close/>
                </a:path>
              </a:pathLst>
            </a:custGeom>
            <a:solidFill>
              <a:srgbClr val="04274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28" name="Freeform 8"/>
            <p:cNvSpPr/>
            <p:nvPr/>
          </p:nvSpPr>
          <p:spPr bwMode="auto">
            <a:xfrm>
              <a:off x="3622716" y="1569174"/>
              <a:ext cx="160968" cy="262522"/>
            </a:xfrm>
            <a:custGeom>
              <a:avLst/>
              <a:gdLst>
                <a:gd name="T0" fmla="*/ 86 w 482"/>
                <a:gd name="T1" fmla="*/ 543 h 785"/>
                <a:gd name="T2" fmla="*/ 37 w 482"/>
                <a:gd name="T3" fmla="*/ 785 h 785"/>
                <a:gd name="T4" fmla="*/ 124 w 482"/>
                <a:gd name="T5" fmla="*/ 617 h 785"/>
                <a:gd name="T6" fmla="*/ 259 w 482"/>
                <a:gd name="T7" fmla="*/ 443 h 785"/>
                <a:gd name="T8" fmla="*/ 314 w 482"/>
                <a:gd name="T9" fmla="*/ 160 h 785"/>
                <a:gd name="T10" fmla="*/ 317 w 482"/>
                <a:gd name="T11" fmla="*/ 330 h 785"/>
                <a:gd name="T12" fmla="*/ 396 w 482"/>
                <a:gd name="T13" fmla="*/ 223 h 785"/>
                <a:gd name="T14" fmla="*/ 482 w 482"/>
                <a:gd name="T15" fmla="*/ 156 h 785"/>
                <a:gd name="T16" fmla="*/ 394 w 482"/>
                <a:gd name="T17" fmla="*/ 147 h 785"/>
                <a:gd name="T18" fmla="*/ 365 w 482"/>
                <a:gd name="T19" fmla="*/ 0 h 785"/>
                <a:gd name="T20" fmla="*/ 290 w 482"/>
                <a:gd name="T21" fmla="*/ 106 h 785"/>
                <a:gd name="T22" fmla="*/ 242 w 482"/>
                <a:gd name="T23" fmla="*/ 160 h 785"/>
                <a:gd name="T24" fmla="*/ 188 w 482"/>
                <a:gd name="T25" fmla="*/ 380 h 785"/>
                <a:gd name="T26" fmla="*/ 86 w 482"/>
                <a:gd name="T27" fmla="*/ 543 h 7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82" h="785">
                  <a:moveTo>
                    <a:pt x="86" y="543"/>
                  </a:moveTo>
                  <a:cubicBezTo>
                    <a:pt x="59" y="575"/>
                    <a:pt x="0" y="687"/>
                    <a:pt x="37" y="785"/>
                  </a:cubicBezTo>
                  <a:cubicBezTo>
                    <a:pt x="38" y="737"/>
                    <a:pt x="76" y="659"/>
                    <a:pt x="124" y="617"/>
                  </a:cubicBezTo>
                  <a:cubicBezTo>
                    <a:pt x="185" y="561"/>
                    <a:pt x="256" y="500"/>
                    <a:pt x="259" y="443"/>
                  </a:cubicBezTo>
                  <a:cubicBezTo>
                    <a:pt x="260" y="385"/>
                    <a:pt x="331" y="209"/>
                    <a:pt x="314" y="160"/>
                  </a:cubicBezTo>
                  <a:cubicBezTo>
                    <a:pt x="341" y="201"/>
                    <a:pt x="335" y="277"/>
                    <a:pt x="317" y="330"/>
                  </a:cubicBezTo>
                  <a:cubicBezTo>
                    <a:pt x="358" y="284"/>
                    <a:pt x="384" y="253"/>
                    <a:pt x="396" y="223"/>
                  </a:cubicBezTo>
                  <a:cubicBezTo>
                    <a:pt x="416" y="175"/>
                    <a:pt x="448" y="145"/>
                    <a:pt x="482" y="156"/>
                  </a:cubicBezTo>
                  <a:cubicBezTo>
                    <a:pt x="454" y="142"/>
                    <a:pt x="438" y="123"/>
                    <a:pt x="394" y="147"/>
                  </a:cubicBezTo>
                  <a:cubicBezTo>
                    <a:pt x="368" y="113"/>
                    <a:pt x="347" y="51"/>
                    <a:pt x="365" y="0"/>
                  </a:cubicBezTo>
                  <a:cubicBezTo>
                    <a:pt x="324" y="74"/>
                    <a:pt x="294" y="66"/>
                    <a:pt x="290" y="106"/>
                  </a:cubicBezTo>
                  <a:cubicBezTo>
                    <a:pt x="285" y="146"/>
                    <a:pt x="269" y="156"/>
                    <a:pt x="242" y="160"/>
                  </a:cubicBezTo>
                  <a:cubicBezTo>
                    <a:pt x="253" y="229"/>
                    <a:pt x="223" y="309"/>
                    <a:pt x="188" y="380"/>
                  </a:cubicBezTo>
                  <a:cubicBezTo>
                    <a:pt x="152" y="451"/>
                    <a:pt x="110" y="513"/>
                    <a:pt x="86" y="543"/>
                  </a:cubicBezTo>
                  <a:close/>
                </a:path>
              </a:pathLst>
            </a:custGeom>
            <a:solidFill>
              <a:srgbClr val="04274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29" name="Freeform 9"/>
            <p:cNvSpPr/>
            <p:nvPr/>
          </p:nvSpPr>
          <p:spPr bwMode="auto">
            <a:xfrm>
              <a:off x="3649659" y="1623751"/>
              <a:ext cx="49050" cy="105009"/>
            </a:xfrm>
            <a:custGeom>
              <a:avLst/>
              <a:gdLst>
                <a:gd name="T0" fmla="*/ 30 w 147"/>
                <a:gd name="T1" fmla="*/ 313 h 313"/>
                <a:gd name="T2" fmla="*/ 109 w 147"/>
                <a:gd name="T3" fmla="*/ 105 h 313"/>
                <a:gd name="T4" fmla="*/ 55 w 147"/>
                <a:gd name="T5" fmla="*/ 251 h 313"/>
                <a:gd name="T6" fmla="*/ 113 w 147"/>
                <a:gd name="T7" fmla="*/ 151 h 313"/>
                <a:gd name="T8" fmla="*/ 147 w 147"/>
                <a:gd name="T9" fmla="*/ 0 h 313"/>
                <a:gd name="T10" fmla="*/ 87 w 147"/>
                <a:gd name="T11" fmla="*/ 100 h 313"/>
                <a:gd name="T12" fmla="*/ 30 w 147"/>
                <a:gd name="T13" fmla="*/ 313 h 3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7" h="313">
                  <a:moveTo>
                    <a:pt x="30" y="313"/>
                  </a:moveTo>
                  <a:cubicBezTo>
                    <a:pt x="22" y="212"/>
                    <a:pt x="104" y="149"/>
                    <a:pt x="109" y="105"/>
                  </a:cubicBezTo>
                  <a:cubicBezTo>
                    <a:pt x="116" y="138"/>
                    <a:pt x="58" y="203"/>
                    <a:pt x="55" y="251"/>
                  </a:cubicBezTo>
                  <a:cubicBezTo>
                    <a:pt x="71" y="218"/>
                    <a:pt x="99" y="208"/>
                    <a:pt x="113" y="151"/>
                  </a:cubicBezTo>
                  <a:cubicBezTo>
                    <a:pt x="128" y="93"/>
                    <a:pt x="142" y="67"/>
                    <a:pt x="147" y="0"/>
                  </a:cubicBezTo>
                  <a:cubicBezTo>
                    <a:pt x="128" y="56"/>
                    <a:pt x="108" y="85"/>
                    <a:pt x="87" y="100"/>
                  </a:cubicBezTo>
                  <a:cubicBezTo>
                    <a:pt x="65" y="115"/>
                    <a:pt x="0" y="217"/>
                    <a:pt x="30" y="313"/>
                  </a:cubicBezTo>
                  <a:close/>
                </a:path>
              </a:pathLst>
            </a:custGeom>
            <a:solidFill>
              <a:srgbClr val="04274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30" name="Freeform 10"/>
            <p:cNvSpPr/>
            <p:nvPr/>
          </p:nvSpPr>
          <p:spPr bwMode="auto">
            <a:xfrm>
              <a:off x="3767794" y="1884200"/>
              <a:ext cx="112608" cy="120898"/>
            </a:xfrm>
            <a:custGeom>
              <a:avLst/>
              <a:gdLst>
                <a:gd name="T0" fmla="*/ 192 w 336"/>
                <a:gd name="T1" fmla="*/ 10 h 361"/>
                <a:gd name="T2" fmla="*/ 100 w 336"/>
                <a:gd name="T3" fmla="*/ 129 h 361"/>
                <a:gd name="T4" fmla="*/ 142 w 336"/>
                <a:gd name="T5" fmla="*/ 147 h 361"/>
                <a:gd name="T6" fmla="*/ 90 w 336"/>
                <a:gd name="T7" fmla="*/ 169 h 361"/>
                <a:gd name="T8" fmla="*/ 0 w 336"/>
                <a:gd name="T9" fmla="*/ 191 h 361"/>
                <a:gd name="T10" fmla="*/ 39 w 336"/>
                <a:gd name="T11" fmla="*/ 303 h 361"/>
                <a:gd name="T12" fmla="*/ 164 w 336"/>
                <a:gd name="T13" fmla="*/ 323 h 361"/>
                <a:gd name="T14" fmla="*/ 182 w 336"/>
                <a:gd name="T15" fmla="*/ 249 h 361"/>
                <a:gd name="T16" fmla="*/ 336 w 336"/>
                <a:gd name="T17" fmla="*/ 261 h 361"/>
                <a:gd name="T18" fmla="*/ 192 w 336"/>
                <a:gd name="T19" fmla="*/ 10 h 3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36" h="361">
                  <a:moveTo>
                    <a:pt x="192" y="10"/>
                  </a:moveTo>
                  <a:cubicBezTo>
                    <a:pt x="135" y="0"/>
                    <a:pt x="118" y="91"/>
                    <a:pt x="100" y="129"/>
                  </a:cubicBezTo>
                  <a:cubicBezTo>
                    <a:pt x="127" y="127"/>
                    <a:pt x="136" y="132"/>
                    <a:pt x="142" y="147"/>
                  </a:cubicBezTo>
                  <a:cubicBezTo>
                    <a:pt x="123" y="139"/>
                    <a:pt x="101" y="131"/>
                    <a:pt x="90" y="169"/>
                  </a:cubicBezTo>
                  <a:cubicBezTo>
                    <a:pt x="80" y="208"/>
                    <a:pt x="55" y="219"/>
                    <a:pt x="0" y="191"/>
                  </a:cubicBezTo>
                  <a:cubicBezTo>
                    <a:pt x="23" y="213"/>
                    <a:pt x="40" y="256"/>
                    <a:pt x="39" y="303"/>
                  </a:cubicBezTo>
                  <a:cubicBezTo>
                    <a:pt x="107" y="361"/>
                    <a:pt x="108" y="289"/>
                    <a:pt x="164" y="323"/>
                  </a:cubicBezTo>
                  <a:cubicBezTo>
                    <a:pt x="148" y="280"/>
                    <a:pt x="164" y="244"/>
                    <a:pt x="182" y="249"/>
                  </a:cubicBezTo>
                  <a:cubicBezTo>
                    <a:pt x="255" y="272"/>
                    <a:pt x="262" y="205"/>
                    <a:pt x="336" y="261"/>
                  </a:cubicBezTo>
                  <a:cubicBezTo>
                    <a:pt x="257" y="189"/>
                    <a:pt x="294" y="29"/>
                    <a:pt x="192" y="10"/>
                  </a:cubicBezTo>
                  <a:close/>
                </a:path>
              </a:pathLst>
            </a:custGeom>
            <a:solidFill>
              <a:srgbClr val="04274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31" name="Freeform 11"/>
            <p:cNvSpPr/>
            <p:nvPr/>
          </p:nvSpPr>
          <p:spPr bwMode="auto">
            <a:xfrm>
              <a:off x="3750523" y="1644476"/>
              <a:ext cx="141624" cy="69085"/>
            </a:xfrm>
            <a:custGeom>
              <a:avLst/>
              <a:gdLst>
                <a:gd name="T0" fmla="*/ 210 w 423"/>
                <a:gd name="T1" fmla="*/ 84 h 206"/>
                <a:gd name="T2" fmla="*/ 0 w 423"/>
                <a:gd name="T3" fmla="*/ 97 h 206"/>
                <a:gd name="T4" fmla="*/ 103 w 423"/>
                <a:gd name="T5" fmla="*/ 96 h 206"/>
                <a:gd name="T6" fmla="*/ 251 w 423"/>
                <a:gd name="T7" fmla="*/ 121 h 206"/>
                <a:gd name="T8" fmla="*/ 304 w 423"/>
                <a:gd name="T9" fmla="*/ 206 h 206"/>
                <a:gd name="T10" fmla="*/ 406 w 423"/>
                <a:gd name="T11" fmla="*/ 0 h 206"/>
                <a:gd name="T12" fmla="*/ 306 w 423"/>
                <a:gd name="T13" fmla="*/ 87 h 206"/>
                <a:gd name="T14" fmla="*/ 112 w 423"/>
                <a:gd name="T15" fmla="*/ 63 h 206"/>
                <a:gd name="T16" fmla="*/ 210 w 423"/>
                <a:gd name="T17" fmla="*/ 84 h 2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23" h="206">
                  <a:moveTo>
                    <a:pt x="210" y="84"/>
                  </a:moveTo>
                  <a:cubicBezTo>
                    <a:pt x="123" y="55"/>
                    <a:pt x="49" y="88"/>
                    <a:pt x="0" y="97"/>
                  </a:cubicBezTo>
                  <a:cubicBezTo>
                    <a:pt x="42" y="99"/>
                    <a:pt x="59" y="95"/>
                    <a:pt x="103" y="96"/>
                  </a:cubicBezTo>
                  <a:cubicBezTo>
                    <a:pt x="146" y="97"/>
                    <a:pt x="152" y="130"/>
                    <a:pt x="251" y="121"/>
                  </a:cubicBezTo>
                  <a:cubicBezTo>
                    <a:pt x="299" y="116"/>
                    <a:pt x="321" y="159"/>
                    <a:pt x="304" y="206"/>
                  </a:cubicBezTo>
                  <a:cubicBezTo>
                    <a:pt x="393" y="164"/>
                    <a:pt x="423" y="71"/>
                    <a:pt x="406" y="0"/>
                  </a:cubicBezTo>
                  <a:cubicBezTo>
                    <a:pt x="407" y="101"/>
                    <a:pt x="340" y="107"/>
                    <a:pt x="306" y="87"/>
                  </a:cubicBezTo>
                  <a:cubicBezTo>
                    <a:pt x="235" y="45"/>
                    <a:pt x="161" y="48"/>
                    <a:pt x="112" y="63"/>
                  </a:cubicBezTo>
                  <a:cubicBezTo>
                    <a:pt x="146" y="58"/>
                    <a:pt x="188" y="70"/>
                    <a:pt x="210" y="84"/>
                  </a:cubicBezTo>
                  <a:close/>
                </a:path>
              </a:pathLst>
            </a:custGeom>
            <a:solidFill>
              <a:srgbClr val="04274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32" name="Freeform 12"/>
            <p:cNvSpPr/>
            <p:nvPr/>
          </p:nvSpPr>
          <p:spPr bwMode="auto">
            <a:xfrm>
              <a:off x="3721508" y="1664511"/>
              <a:ext cx="120898" cy="129879"/>
            </a:xfrm>
            <a:custGeom>
              <a:avLst/>
              <a:gdLst>
                <a:gd name="T0" fmla="*/ 362 w 362"/>
                <a:gd name="T1" fmla="*/ 146 h 388"/>
                <a:gd name="T2" fmla="*/ 246 w 362"/>
                <a:gd name="T3" fmla="*/ 76 h 388"/>
                <a:gd name="T4" fmla="*/ 161 w 362"/>
                <a:gd name="T5" fmla="*/ 75 h 388"/>
                <a:gd name="T6" fmla="*/ 0 w 362"/>
                <a:gd name="T7" fmla="*/ 98 h 388"/>
                <a:gd name="T8" fmla="*/ 51 w 362"/>
                <a:gd name="T9" fmla="*/ 143 h 388"/>
                <a:gd name="T10" fmla="*/ 14 w 362"/>
                <a:gd name="T11" fmla="*/ 388 h 388"/>
                <a:gd name="T12" fmla="*/ 70 w 362"/>
                <a:gd name="T13" fmla="*/ 249 h 388"/>
                <a:gd name="T14" fmla="*/ 159 w 362"/>
                <a:gd name="T15" fmla="*/ 169 h 388"/>
                <a:gd name="T16" fmla="*/ 362 w 362"/>
                <a:gd name="T17" fmla="*/ 146 h 3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62" h="388">
                  <a:moveTo>
                    <a:pt x="362" y="146"/>
                  </a:moveTo>
                  <a:cubicBezTo>
                    <a:pt x="356" y="92"/>
                    <a:pt x="298" y="80"/>
                    <a:pt x="246" y="76"/>
                  </a:cubicBezTo>
                  <a:cubicBezTo>
                    <a:pt x="219" y="74"/>
                    <a:pt x="194" y="67"/>
                    <a:pt x="161" y="75"/>
                  </a:cubicBezTo>
                  <a:cubicBezTo>
                    <a:pt x="111" y="88"/>
                    <a:pt x="47" y="0"/>
                    <a:pt x="0" y="98"/>
                  </a:cubicBezTo>
                  <a:cubicBezTo>
                    <a:pt x="22" y="57"/>
                    <a:pt x="88" y="85"/>
                    <a:pt x="51" y="143"/>
                  </a:cubicBezTo>
                  <a:cubicBezTo>
                    <a:pt x="3" y="220"/>
                    <a:pt x="30" y="349"/>
                    <a:pt x="14" y="388"/>
                  </a:cubicBezTo>
                  <a:cubicBezTo>
                    <a:pt x="36" y="352"/>
                    <a:pt x="49" y="288"/>
                    <a:pt x="70" y="249"/>
                  </a:cubicBezTo>
                  <a:cubicBezTo>
                    <a:pt x="100" y="192"/>
                    <a:pt x="121" y="204"/>
                    <a:pt x="159" y="169"/>
                  </a:cubicBezTo>
                  <a:cubicBezTo>
                    <a:pt x="213" y="120"/>
                    <a:pt x="299" y="85"/>
                    <a:pt x="362" y="146"/>
                  </a:cubicBezTo>
                  <a:close/>
                </a:path>
              </a:pathLst>
            </a:custGeom>
            <a:solidFill>
              <a:srgbClr val="04274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33" name="Freeform 13"/>
            <p:cNvSpPr/>
            <p:nvPr/>
          </p:nvSpPr>
          <p:spPr bwMode="auto">
            <a:xfrm>
              <a:off x="3723580" y="1794390"/>
              <a:ext cx="2073" cy="3454"/>
            </a:xfrm>
            <a:custGeom>
              <a:avLst/>
              <a:gdLst>
                <a:gd name="T0" fmla="*/ 6 w 6"/>
                <a:gd name="T1" fmla="*/ 0 h 10"/>
                <a:gd name="T2" fmla="*/ 0 w 6"/>
                <a:gd name="T3" fmla="*/ 10 h 10"/>
                <a:gd name="T4" fmla="*/ 6 w 6"/>
                <a:gd name="T5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10">
                  <a:moveTo>
                    <a:pt x="6" y="0"/>
                  </a:moveTo>
                  <a:cubicBezTo>
                    <a:pt x="4" y="4"/>
                    <a:pt x="2" y="7"/>
                    <a:pt x="0" y="10"/>
                  </a:cubicBezTo>
                  <a:cubicBezTo>
                    <a:pt x="3" y="8"/>
                    <a:pt x="5" y="4"/>
                    <a:pt x="6" y="0"/>
                  </a:cubicBezTo>
                  <a:close/>
                </a:path>
              </a:pathLst>
            </a:custGeom>
            <a:solidFill>
              <a:srgbClr val="04274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34" name="Freeform 14"/>
            <p:cNvSpPr/>
            <p:nvPr/>
          </p:nvSpPr>
          <p:spPr bwMode="auto">
            <a:xfrm>
              <a:off x="3632388" y="1841368"/>
              <a:ext cx="126425" cy="49741"/>
            </a:xfrm>
            <a:custGeom>
              <a:avLst/>
              <a:gdLst>
                <a:gd name="T0" fmla="*/ 293 w 377"/>
                <a:gd name="T1" fmla="*/ 108 h 148"/>
                <a:gd name="T2" fmla="*/ 377 w 377"/>
                <a:gd name="T3" fmla="*/ 138 h 148"/>
                <a:gd name="T4" fmla="*/ 0 w 377"/>
                <a:gd name="T5" fmla="*/ 48 h 148"/>
                <a:gd name="T6" fmla="*/ 293 w 377"/>
                <a:gd name="T7" fmla="*/ 108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7" h="148">
                  <a:moveTo>
                    <a:pt x="293" y="108"/>
                  </a:moveTo>
                  <a:cubicBezTo>
                    <a:pt x="339" y="148"/>
                    <a:pt x="349" y="100"/>
                    <a:pt x="377" y="138"/>
                  </a:cubicBezTo>
                  <a:cubicBezTo>
                    <a:pt x="372" y="21"/>
                    <a:pt x="223" y="0"/>
                    <a:pt x="0" y="48"/>
                  </a:cubicBezTo>
                  <a:cubicBezTo>
                    <a:pt x="201" y="34"/>
                    <a:pt x="256" y="77"/>
                    <a:pt x="293" y="108"/>
                  </a:cubicBezTo>
                  <a:close/>
                </a:path>
              </a:pathLst>
            </a:custGeom>
            <a:solidFill>
              <a:srgbClr val="04274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35" name="Freeform 15"/>
            <p:cNvSpPr/>
            <p:nvPr/>
          </p:nvSpPr>
          <p:spPr bwMode="auto">
            <a:xfrm>
              <a:off x="3690419" y="1788864"/>
              <a:ext cx="105009" cy="92573"/>
            </a:xfrm>
            <a:custGeom>
              <a:avLst/>
              <a:gdLst>
                <a:gd name="T0" fmla="*/ 0 w 315"/>
                <a:gd name="T1" fmla="*/ 0 h 275"/>
                <a:gd name="T2" fmla="*/ 128 w 315"/>
                <a:gd name="T3" fmla="*/ 145 h 275"/>
                <a:gd name="T4" fmla="*/ 187 w 315"/>
                <a:gd name="T5" fmla="*/ 178 h 275"/>
                <a:gd name="T6" fmla="*/ 315 w 315"/>
                <a:gd name="T7" fmla="*/ 245 h 275"/>
                <a:gd name="T8" fmla="*/ 235 w 315"/>
                <a:gd name="T9" fmla="*/ 200 h 275"/>
                <a:gd name="T10" fmla="*/ 280 w 315"/>
                <a:gd name="T11" fmla="*/ 222 h 275"/>
                <a:gd name="T12" fmla="*/ 224 w 315"/>
                <a:gd name="T13" fmla="*/ 164 h 275"/>
                <a:gd name="T14" fmla="*/ 143 w 315"/>
                <a:gd name="T15" fmla="*/ 112 h 275"/>
                <a:gd name="T16" fmla="*/ 0 w 315"/>
                <a:gd name="T17" fmla="*/ 0 h 2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15" h="275">
                  <a:moveTo>
                    <a:pt x="0" y="0"/>
                  </a:moveTo>
                  <a:cubicBezTo>
                    <a:pt x="0" y="86"/>
                    <a:pt x="91" y="134"/>
                    <a:pt x="128" y="145"/>
                  </a:cubicBezTo>
                  <a:cubicBezTo>
                    <a:pt x="151" y="152"/>
                    <a:pt x="173" y="150"/>
                    <a:pt x="187" y="178"/>
                  </a:cubicBezTo>
                  <a:cubicBezTo>
                    <a:pt x="222" y="250"/>
                    <a:pt x="272" y="275"/>
                    <a:pt x="315" y="245"/>
                  </a:cubicBezTo>
                  <a:cubicBezTo>
                    <a:pt x="293" y="245"/>
                    <a:pt x="257" y="225"/>
                    <a:pt x="235" y="200"/>
                  </a:cubicBezTo>
                  <a:cubicBezTo>
                    <a:pt x="257" y="207"/>
                    <a:pt x="269" y="213"/>
                    <a:pt x="280" y="222"/>
                  </a:cubicBezTo>
                  <a:cubicBezTo>
                    <a:pt x="264" y="196"/>
                    <a:pt x="240" y="188"/>
                    <a:pt x="224" y="164"/>
                  </a:cubicBezTo>
                  <a:cubicBezTo>
                    <a:pt x="200" y="129"/>
                    <a:pt x="179" y="116"/>
                    <a:pt x="143" y="112"/>
                  </a:cubicBezTo>
                  <a:cubicBezTo>
                    <a:pt x="110" y="109"/>
                    <a:pt x="16" y="86"/>
                    <a:pt x="0" y="0"/>
                  </a:cubicBezTo>
                  <a:close/>
                </a:path>
              </a:pathLst>
            </a:custGeom>
            <a:solidFill>
              <a:srgbClr val="04274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36" name="Freeform 16"/>
            <p:cNvSpPr/>
            <p:nvPr/>
          </p:nvSpPr>
          <p:spPr bwMode="auto">
            <a:xfrm>
              <a:off x="3662095" y="1868311"/>
              <a:ext cx="144387" cy="78757"/>
            </a:xfrm>
            <a:custGeom>
              <a:avLst/>
              <a:gdLst>
                <a:gd name="T0" fmla="*/ 267 w 433"/>
                <a:gd name="T1" fmla="*/ 209 h 234"/>
                <a:gd name="T2" fmla="*/ 315 w 433"/>
                <a:gd name="T3" fmla="*/ 194 h 234"/>
                <a:gd name="T4" fmla="*/ 433 w 433"/>
                <a:gd name="T5" fmla="*/ 98 h 234"/>
                <a:gd name="T6" fmla="*/ 377 w 433"/>
                <a:gd name="T7" fmla="*/ 83 h 234"/>
                <a:gd name="T8" fmla="*/ 388 w 433"/>
                <a:gd name="T9" fmla="*/ 53 h 234"/>
                <a:gd name="T10" fmla="*/ 270 w 433"/>
                <a:gd name="T11" fmla="*/ 118 h 234"/>
                <a:gd name="T12" fmla="*/ 0 w 433"/>
                <a:gd name="T13" fmla="*/ 31 h 234"/>
                <a:gd name="T14" fmla="*/ 212 w 433"/>
                <a:gd name="T15" fmla="*/ 173 h 234"/>
                <a:gd name="T16" fmla="*/ 218 w 433"/>
                <a:gd name="T17" fmla="*/ 234 h 234"/>
                <a:gd name="T18" fmla="*/ 267 w 433"/>
                <a:gd name="T19" fmla="*/ 209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33" h="234">
                  <a:moveTo>
                    <a:pt x="267" y="209"/>
                  </a:moveTo>
                  <a:cubicBezTo>
                    <a:pt x="280" y="198"/>
                    <a:pt x="296" y="198"/>
                    <a:pt x="315" y="194"/>
                  </a:cubicBezTo>
                  <a:cubicBezTo>
                    <a:pt x="374" y="184"/>
                    <a:pt x="389" y="103"/>
                    <a:pt x="433" y="98"/>
                  </a:cubicBezTo>
                  <a:cubicBezTo>
                    <a:pt x="404" y="77"/>
                    <a:pt x="390" y="79"/>
                    <a:pt x="377" y="83"/>
                  </a:cubicBezTo>
                  <a:cubicBezTo>
                    <a:pt x="387" y="70"/>
                    <a:pt x="389" y="63"/>
                    <a:pt x="388" y="53"/>
                  </a:cubicBezTo>
                  <a:cubicBezTo>
                    <a:pt x="372" y="72"/>
                    <a:pt x="302" y="108"/>
                    <a:pt x="270" y="118"/>
                  </a:cubicBezTo>
                  <a:cubicBezTo>
                    <a:pt x="188" y="143"/>
                    <a:pt x="123" y="0"/>
                    <a:pt x="0" y="31"/>
                  </a:cubicBezTo>
                  <a:cubicBezTo>
                    <a:pt x="87" y="22"/>
                    <a:pt x="205" y="150"/>
                    <a:pt x="212" y="173"/>
                  </a:cubicBezTo>
                  <a:cubicBezTo>
                    <a:pt x="219" y="195"/>
                    <a:pt x="220" y="216"/>
                    <a:pt x="218" y="234"/>
                  </a:cubicBezTo>
                  <a:cubicBezTo>
                    <a:pt x="235" y="206"/>
                    <a:pt x="254" y="221"/>
                    <a:pt x="267" y="209"/>
                  </a:cubicBezTo>
                  <a:close/>
                </a:path>
              </a:pathLst>
            </a:custGeom>
            <a:solidFill>
              <a:srgbClr val="04274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37" name="Freeform 17"/>
            <p:cNvSpPr/>
            <p:nvPr/>
          </p:nvSpPr>
          <p:spPr bwMode="auto">
            <a:xfrm>
              <a:off x="3818226" y="1772974"/>
              <a:ext cx="113990" cy="83593"/>
            </a:xfrm>
            <a:custGeom>
              <a:avLst/>
              <a:gdLst>
                <a:gd name="T0" fmla="*/ 222 w 342"/>
                <a:gd name="T1" fmla="*/ 59 h 250"/>
                <a:gd name="T2" fmla="*/ 0 w 342"/>
                <a:gd name="T3" fmla="*/ 213 h 250"/>
                <a:gd name="T4" fmla="*/ 134 w 342"/>
                <a:gd name="T5" fmla="*/ 221 h 250"/>
                <a:gd name="T6" fmla="*/ 342 w 342"/>
                <a:gd name="T7" fmla="*/ 9 h 250"/>
                <a:gd name="T8" fmla="*/ 222 w 342"/>
                <a:gd name="T9" fmla="*/ 59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2" h="250">
                  <a:moveTo>
                    <a:pt x="222" y="59"/>
                  </a:moveTo>
                  <a:cubicBezTo>
                    <a:pt x="181" y="121"/>
                    <a:pt x="119" y="222"/>
                    <a:pt x="0" y="213"/>
                  </a:cubicBezTo>
                  <a:cubicBezTo>
                    <a:pt x="34" y="214"/>
                    <a:pt x="68" y="250"/>
                    <a:pt x="134" y="221"/>
                  </a:cubicBezTo>
                  <a:cubicBezTo>
                    <a:pt x="252" y="171"/>
                    <a:pt x="228" y="3"/>
                    <a:pt x="342" y="9"/>
                  </a:cubicBezTo>
                  <a:cubicBezTo>
                    <a:pt x="296" y="0"/>
                    <a:pt x="252" y="14"/>
                    <a:pt x="222" y="59"/>
                  </a:cubicBezTo>
                  <a:close/>
                </a:path>
              </a:pathLst>
            </a:custGeom>
            <a:solidFill>
              <a:srgbClr val="04274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38" name="Freeform 18"/>
            <p:cNvSpPr/>
            <p:nvPr/>
          </p:nvSpPr>
          <p:spPr bwMode="auto">
            <a:xfrm>
              <a:off x="3798191" y="1717016"/>
              <a:ext cx="109845" cy="62176"/>
            </a:xfrm>
            <a:custGeom>
              <a:avLst/>
              <a:gdLst>
                <a:gd name="T0" fmla="*/ 0 w 330"/>
                <a:gd name="T1" fmla="*/ 44 h 186"/>
                <a:gd name="T2" fmla="*/ 170 w 330"/>
                <a:gd name="T3" fmla="*/ 124 h 186"/>
                <a:gd name="T4" fmla="*/ 330 w 330"/>
                <a:gd name="T5" fmla="*/ 167 h 186"/>
                <a:gd name="T6" fmla="*/ 194 w 330"/>
                <a:gd name="T7" fmla="*/ 80 h 186"/>
                <a:gd name="T8" fmla="*/ 0 w 330"/>
                <a:gd name="T9" fmla="*/ 44 h 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30" h="186">
                  <a:moveTo>
                    <a:pt x="0" y="44"/>
                  </a:moveTo>
                  <a:cubicBezTo>
                    <a:pt x="73" y="22"/>
                    <a:pt x="107" y="66"/>
                    <a:pt x="170" y="124"/>
                  </a:cubicBezTo>
                  <a:cubicBezTo>
                    <a:pt x="233" y="183"/>
                    <a:pt x="282" y="186"/>
                    <a:pt x="330" y="167"/>
                  </a:cubicBezTo>
                  <a:cubicBezTo>
                    <a:pt x="270" y="184"/>
                    <a:pt x="245" y="127"/>
                    <a:pt x="194" y="80"/>
                  </a:cubicBezTo>
                  <a:cubicBezTo>
                    <a:pt x="125" y="16"/>
                    <a:pt x="61" y="0"/>
                    <a:pt x="0" y="44"/>
                  </a:cubicBezTo>
                  <a:close/>
                </a:path>
              </a:pathLst>
            </a:custGeom>
            <a:solidFill>
              <a:srgbClr val="04274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39" name="Freeform 19"/>
            <p:cNvSpPr/>
            <p:nvPr/>
          </p:nvSpPr>
          <p:spPr bwMode="auto">
            <a:xfrm>
              <a:off x="3836879" y="1819261"/>
              <a:ext cx="76684" cy="81520"/>
            </a:xfrm>
            <a:custGeom>
              <a:avLst/>
              <a:gdLst>
                <a:gd name="T0" fmla="*/ 0 w 229"/>
                <a:gd name="T1" fmla="*/ 180 h 244"/>
                <a:gd name="T2" fmla="*/ 67 w 229"/>
                <a:gd name="T3" fmla="*/ 244 h 244"/>
                <a:gd name="T4" fmla="*/ 229 w 229"/>
                <a:gd name="T5" fmla="*/ 0 h 244"/>
                <a:gd name="T6" fmla="*/ 0 w 229"/>
                <a:gd name="T7" fmla="*/ 180 h 2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9" h="244">
                  <a:moveTo>
                    <a:pt x="0" y="180"/>
                  </a:moveTo>
                  <a:cubicBezTo>
                    <a:pt x="39" y="191"/>
                    <a:pt x="55" y="215"/>
                    <a:pt x="67" y="244"/>
                  </a:cubicBezTo>
                  <a:cubicBezTo>
                    <a:pt x="209" y="186"/>
                    <a:pt x="135" y="38"/>
                    <a:pt x="229" y="0"/>
                  </a:cubicBezTo>
                  <a:cubicBezTo>
                    <a:pt x="133" y="4"/>
                    <a:pt x="189" y="186"/>
                    <a:pt x="0" y="180"/>
                  </a:cubicBezTo>
                  <a:close/>
                </a:path>
              </a:pathLst>
            </a:custGeom>
            <a:solidFill>
              <a:srgbClr val="04274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40" name="Freeform 20"/>
            <p:cNvSpPr/>
            <p:nvPr/>
          </p:nvSpPr>
          <p:spPr bwMode="auto">
            <a:xfrm>
              <a:off x="3779539" y="1836532"/>
              <a:ext cx="108463" cy="48359"/>
            </a:xfrm>
            <a:custGeom>
              <a:avLst/>
              <a:gdLst>
                <a:gd name="T0" fmla="*/ 201 w 325"/>
                <a:gd name="T1" fmla="*/ 102 h 145"/>
                <a:gd name="T2" fmla="*/ 325 w 325"/>
                <a:gd name="T3" fmla="*/ 0 h 145"/>
                <a:gd name="T4" fmla="*/ 206 w 325"/>
                <a:gd name="T5" fmla="*/ 66 h 145"/>
                <a:gd name="T6" fmla="*/ 100 w 325"/>
                <a:gd name="T7" fmla="*/ 104 h 145"/>
                <a:gd name="T8" fmla="*/ 53 w 325"/>
                <a:gd name="T9" fmla="*/ 54 h 145"/>
                <a:gd name="T10" fmla="*/ 99 w 325"/>
                <a:gd name="T11" fmla="*/ 75 h 145"/>
                <a:gd name="T12" fmla="*/ 0 w 325"/>
                <a:gd name="T13" fmla="*/ 42 h 145"/>
                <a:gd name="T14" fmla="*/ 92 w 325"/>
                <a:gd name="T15" fmla="*/ 145 h 145"/>
                <a:gd name="T16" fmla="*/ 201 w 325"/>
                <a:gd name="T17" fmla="*/ 102 h 1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25" h="145">
                  <a:moveTo>
                    <a:pt x="201" y="102"/>
                  </a:moveTo>
                  <a:cubicBezTo>
                    <a:pt x="236" y="100"/>
                    <a:pt x="271" y="88"/>
                    <a:pt x="325" y="0"/>
                  </a:cubicBezTo>
                  <a:cubicBezTo>
                    <a:pt x="270" y="63"/>
                    <a:pt x="238" y="67"/>
                    <a:pt x="206" y="66"/>
                  </a:cubicBezTo>
                  <a:cubicBezTo>
                    <a:pt x="174" y="65"/>
                    <a:pt x="143" y="59"/>
                    <a:pt x="100" y="104"/>
                  </a:cubicBezTo>
                  <a:cubicBezTo>
                    <a:pt x="94" y="91"/>
                    <a:pt x="80" y="63"/>
                    <a:pt x="53" y="54"/>
                  </a:cubicBezTo>
                  <a:cubicBezTo>
                    <a:pt x="70" y="56"/>
                    <a:pt x="84" y="59"/>
                    <a:pt x="99" y="75"/>
                  </a:cubicBezTo>
                  <a:cubicBezTo>
                    <a:pt x="82" y="42"/>
                    <a:pt x="64" y="20"/>
                    <a:pt x="0" y="42"/>
                  </a:cubicBezTo>
                  <a:cubicBezTo>
                    <a:pt x="33" y="51"/>
                    <a:pt x="88" y="98"/>
                    <a:pt x="92" y="145"/>
                  </a:cubicBezTo>
                  <a:cubicBezTo>
                    <a:pt x="132" y="95"/>
                    <a:pt x="167" y="103"/>
                    <a:pt x="201" y="102"/>
                  </a:cubicBezTo>
                  <a:close/>
                </a:path>
              </a:pathLst>
            </a:custGeom>
            <a:solidFill>
              <a:srgbClr val="04274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41" name="Freeform 21"/>
            <p:cNvSpPr/>
            <p:nvPr/>
          </p:nvSpPr>
          <p:spPr bwMode="auto">
            <a:xfrm>
              <a:off x="3713908" y="1798535"/>
              <a:ext cx="75993" cy="42142"/>
            </a:xfrm>
            <a:custGeom>
              <a:avLst/>
              <a:gdLst>
                <a:gd name="T0" fmla="*/ 226 w 226"/>
                <a:gd name="T1" fmla="*/ 126 h 126"/>
                <a:gd name="T2" fmla="*/ 71 w 226"/>
                <a:gd name="T3" fmla="*/ 0 h 126"/>
                <a:gd name="T4" fmla="*/ 0 w 226"/>
                <a:gd name="T5" fmla="*/ 23 h 126"/>
                <a:gd name="T6" fmla="*/ 226 w 226"/>
                <a:gd name="T7" fmla="*/ 126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6" h="126">
                  <a:moveTo>
                    <a:pt x="226" y="126"/>
                  </a:moveTo>
                  <a:cubicBezTo>
                    <a:pt x="150" y="30"/>
                    <a:pt x="101" y="63"/>
                    <a:pt x="71" y="0"/>
                  </a:cubicBezTo>
                  <a:cubicBezTo>
                    <a:pt x="52" y="20"/>
                    <a:pt x="91" y="78"/>
                    <a:pt x="0" y="23"/>
                  </a:cubicBezTo>
                  <a:cubicBezTo>
                    <a:pt x="74" y="110"/>
                    <a:pt x="115" y="29"/>
                    <a:pt x="226" y="126"/>
                  </a:cubicBezTo>
                  <a:close/>
                </a:path>
              </a:pathLst>
            </a:custGeom>
            <a:solidFill>
              <a:srgbClr val="04274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42" name="Freeform 22"/>
            <p:cNvSpPr/>
            <p:nvPr/>
          </p:nvSpPr>
          <p:spPr bwMode="auto">
            <a:xfrm>
              <a:off x="3742233" y="1779192"/>
              <a:ext cx="111917" cy="64940"/>
            </a:xfrm>
            <a:custGeom>
              <a:avLst/>
              <a:gdLst>
                <a:gd name="T0" fmla="*/ 330 w 334"/>
                <a:gd name="T1" fmla="*/ 90 h 193"/>
                <a:gd name="T2" fmla="*/ 175 w 334"/>
                <a:gd name="T3" fmla="*/ 105 h 193"/>
                <a:gd name="T4" fmla="*/ 0 w 334"/>
                <a:gd name="T5" fmla="*/ 0 h 193"/>
                <a:gd name="T6" fmla="*/ 148 w 334"/>
                <a:gd name="T7" fmla="*/ 145 h 193"/>
                <a:gd name="T8" fmla="*/ 193 w 334"/>
                <a:gd name="T9" fmla="*/ 193 h 193"/>
                <a:gd name="T10" fmla="*/ 330 w 334"/>
                <a:gd name="T11" fmla="*/ 90 h 1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34" h="193">
                  <a:moveTo>
                    <a:pt x="330" y="90"/>
                  </a:moveTo>
                  <a:cubicBezTo>
                    <a:pt x="254" y="151"/>
                    <a:pt x="203" y="99"/>
                    <a:pt x="175" y="105"/>
                  </a:cubicBezTo>
                  <a:cubicBezTo>
                    <a:pt x="149" y="111"/>
                    <a:pt x="35" y="97"/>
                    <a:pt x="0" y="0"/>
                  </a:cubicBezTo>
                  <a:cubicBezTo>
                    <a:pt x="2" y="92"/>
                    <a:pt x="132" y="141"/>
                    <a:pt x="148" y="145"/>
                  </a:cubicBezTo>
                  <a:cubicBezTo>
                    <a:pt x="164" y="149"/>
                    <a:pt x="182" y="164"/>
                    <a:pt x="193" y="193"/>
                  </a:cubicBezTo>
                  <a:cubicBezTo>
                    <a:pt x="210" y="122"/>
                    <a:pt x="334" y="189"/>
                    <a:pt x="330" y="90"/>
                  </a:cubicBezTo>
                  <a:close/>
                </a:path>
              </a:pathLst>
            </a:custGeom>
            <a:solidFill>
              <a:srgbClr val="04274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43" name="Freeform 23"/>
            <p:cNvSpPr/>
            <p:nvPr/>
          </p:nvSpPr>
          <p:spPr bwMode="auto">
            <a:xfrm>
              <a:off x="3746378" y="1745340"/>
              <a:ext cx="109154" cy="66321"/>
            </a:xfrm>
            <a:custGeom>
              <a:avLst/>
              <a:gdLst>
                <a:gd name="T0" fmla="*/ 232 w 328"/>
                <a:gd name="T1" fmla="*/ 8 h 199"/>
                <a:gd name="T2" fmla="*/ 111 w 328"/>
                <a:gd name="T3" fmla="*/ 44 h 199"/>
                <a:gd name="T4" fmla="*/ 0 w 328"/>
                <a:gd name="T5" fmla="*/ 106 h 199"/>
                <a:gd name="T6" fmla="*/ 98 w 328"/>
                <a:gd name="T7" fmla="*/ 129 h 199"/>
                <a:gd name="T8" fmla="*/ 196 w 328"/>
                <a:gd name="T9" fmla="*/ 193 h 199"/>
                <a:gd name="T10" fmla="*/ 152 w 328"/>
                <a:gd name="T11" fmla="*/ 117 h 199"/>
                <a:gd name="T12" fmla="*/ 230 w 328"/>
                <a:gd name="T13" fmla="*/ 69 h 199"/>
                <a:gd name="T14" fmla="*/ 328 w 328"/>
                <a:gd name="T15" fmla="*/ 75 h 199"/>
                <a:gd name="T16" fmla="*/ 232 w 328"/>
                <a:gd name="T17" fmla="*/ 8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28" h="199">
                  <a:moveTo>
                    <a:pt x="232" y="8"/>
                  </a:moveTo>
                  <a:cubicBezTo>
                    <a:pt x="189" y="15"/>
                    <a:pt x="147" y="42"/>
                    <a:pt x="111" y="44"/>
                  </a:cubicBezTo>
                  <a:cubicBezTo>
                    <a:pt x="65" y="48"/>
                    <a:pt x="18" y="81"/>
                    <a:pt x="0" y="106"/>
                  </a:cubicBezTo>
                  <a:cubicBezTo>
                    <a:pt x="33" y="95"/>
                    <a:pt x="85" y="109"/>
                    <a:pt x="98" y="129"/>
                  </a:cubicBezTo>
                  <a:cubicBezTo>
                    <a:pt x="111" y="149"/>
                    <a:pt x="148" y="199"/>
                    <a:pt x="196" y="193"/>
                  </a:cubicBezTo>
                  <a:cubicBezTo>
                    <a:pt x="159" y="174"/>
                    <a:pt x="129" y="139"/>
                    <a:pt x="152" y="117"/>
                  </a:cubicBezTo>
                  <a:cubicBezTo>
                    <a:pt x="175" y="94"/>
                    <a:pt x="199" y="63"/>
                    <a:pt x="230" y="69"/>
                  </a:cubicBezTo>
                  <a:cubicBezTo>
                    <a:pt x="261" y="75"/>
                    <a:pt x="283" y="91"/>
                    <a:pt x="328" y="75"/>
                  </a:cubicBezTo>
                  <a:cubicBezTo>
                    <a:pt x="272" y="66"/>
                    <a:pt x="275" y="0"/>
                    <a:pt x="232" y="8"/>
                  </a:cubicBezTo>
                  <a:close/>
                </a:path>
              </a:pathLst>
            </a:custGeom>
            <a:solidFill>
              <a:srgbClr val="04274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44" name="Freeform 24"/>
            <p:cNvSpPr/>
            <p:nvPr/>
          </p:nvSpPr>
          <p:spPr bwMode="auto">
            <a:xfrm>
              <a:off x="3806481" y="1769520"/>
              <a:ext cx="69776" cy="40069"/>
            </a:xfrm>
            <a:custGeom>
              <a:avLst/>
              <a:gdLst>
                <a:gd name="T0" fmla="*/ 208 w 208"/>
                <a:gd name="T1" fmla="*/ 93 h 119"/>
                <a:gd name="T2" fmla="*/ 75 w 208"/>
                <a:gd name="T3" fmla="*/ 92 h 119"/>
                <a:gd name="T4" fmla="*/ 41 w 208"/>
                <a:gd name="T5" fmla="*/ 39 h 119"/>
                <a:gd name="T6" fmla="*/ 79 w 208"/>
                <a:gd name="T7" fmla="*/ 23 h 119"/>
                <a:gd name="T8" fmla="*/ 7 w 208"/>
                <a:gd name="T9" fmla="*/ 54 h 119"/>
                <a:gd name="T10" fmla="*/ 57 w 208"/>
                <a:gd name="T11" fmla="*/ 116 h 119"/>
                <a:gd name="T12" fmla="*/ 208 w 208"/>
                <a:gd name="T13" fmla="*/ 93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8" h="119">
                  <a:moveTo>
                    <a:pt x="208" y="93"/>
                  </a:moveTo>
                  <a:cubicBezTo>
                    <a:pt x="159" y="43"/>
                    <a:pt x="107" y="81"/>
                    <a:pt x="75" y="92"/>
                  </a:cubicBezTo>
                  <a:cubicBezTo>
                    <a:pt x="40" y="104"/>
                    <a:pt x="17" y="58"/>
                    <a:pt x="41" y="39"/>
                  </a:cubicBezTo>
                  <a:cubicBezTo>
                    <a:pt x="51" y="97"/>
                    <a:pt x="108" y="59"/>
                    <a:pt x="79" y="23"/>
                  </a:cubicBezTo>
                  <a:cubicBezTo>
                    <a:pt x="60" y="0"/>
                    <a:pt x="17" y="4"/>
                    <a:pt x="7" y="54"/>
                  </a:cubicBezTo>
                  <a:cubicBezTo>
                    <a:pt x="0" y="87"/>
                    <a:pt x="31" y="115"/>
                    <a:pt x="57" y="116"/>
                  </a:cubicBezTo>
                  <a:cubicBezTo>
                    <a:pt x="116" y="119"/>
                    <a:pt x="156" y="51"/>
                    <a:pt x="208" y="93"/>
                  </a:cubicBezTo>
                  <a:close/>
                </a:path>
              </a:pathLst>
            </a:custGeom>
            <a:solidFill>
              <a:srgbClr val="04274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45" name="Freeform 25"/>
            <p:cNvSpPr/>
            <p:nvPr/>
          </p:nvSpPr>
          <p:spPr bwMode="auto">
            <a:xfrm>
              <a:off x="3842405" y="1766065"/>
              <a:ext cx="49741" cy="39378"/>
            </a:xfrm>
            <a:custGeom>
              <a:avLst/>
              <a:gdLst>
                <a:gd name="T0" fmla="*/ 149 w 149"/>
                <a:gd name="T1" fmla="*/ 55 h 119"/>
                <a:gd name="T2" fmla="*/ 0 w 149"/>
                <a:gd name="T3" fmla="*/ 71 h 119"/>
                <a:gd name="T4" fmla="*/ 149 w 149"/>
                <a:gd name="T5" fmla="*/ 55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9" h="119">
                  <a:moveTo>
                    <a:pt x="149" y="55"/>
                  </a:moveTo>
                  <a:cubicBezTo>
                    <a:pt x="84" y="84"/>
                    <a:pt x="64" y="0"/>
                    <a:pt x="0" y="71"/>
                  </a:cubicBezTo>
                  <a:cubicBezTo>
                    <a:pt x="79" y="29"/>
                    <a:pt x="99" y="119"/>
                    <a:pt x="149" y="55"/>
                  </a:cubicBezTo>
                  <a:close/>
                </a:path>
              </a:pathLst>
            </a:custGeom>
            <a:solidFill>
              <a:srgbClr val="04274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46" name="Freeform 26"/>
            <p:cNvSpPr/>
            <p:nvPr/>
          </p:nvSpPr>
          <p:spPr bwMode="auto">
            <a:xfrm>
              <a:off x="2736360" y="1916670"/>
              <a:ext cx="299828" cy="270812"/>
            </a:xfrm>
            <a:custGeom>
              <a:avLst/>
              <a:gdLst>
                <a:gd name="T0" fmla="*/ 699 w 897"/>
                <a:gd name="T1" fmla="*/ 438 h 808"/>
                <a:gd name="T2" fmla="*/ 726 w 897"/>
                <a:gd name="T3" fmla="*/ 567 h 808"/>
                <a:gd name="T4" fmla="*/ 799 w 897"/>
                <a:gd name="T5" fmla="*/ 427 h 808"/>
                <a:gd name="T6" fmla="*/ 683 w 897"/>
                <a:gd name="T7" fmla="*/ 0 h 808"/>
                <a:gd name="T8" fmla="*/ 574 w 897"/>
                <a:gd name="T9" fmla="*/ 262 h 808"/>
                <a:gd name="T10" fmla="*/ 391 w 897"/>
                <a:gd name="T11" fmla="*/ 564 h 808"/>
                <a:gd name="T12" fmla="*/ 425 w 897"/>
                <a:gd name="T13" fmla="*/ 383 h 808"/>
                <a:gd name="T14" fmla="*/ 486 w 897"/>
                <a:gd name="T15" fmla="*/ 101 h 808"/>
                <a:gd name="T16" fmla="*/ 304 w 897"/>
                <a:gd name="T17" fmla="*/ 440 h 808"/>
                <a:gd name="T18" fmla="*/ 334 w 897"/>
                <a:gd name="T19" fmla="*/ 150 h 808"/>
                <a:gd name="T20" fmla="*/ 52 w 897"/>
                <a:gd name="T21" fmla="*/ 733 h 808"/>
                <a:gd name="T22" fmla="*/ 262 w 897"/>
                <a:gd name="T23" fmla="*/ 702 h 808"/>
                <a:gd name="T24" fmla="*/ 435 w 897"/>
                <a:gd name="T25" fmla="*/ 808 h 808"/>
                <a:gd name="T26" fmla="*/ 718 w 897"/>
                <a:gd name="T27" fmla="*/ 517 h 808"/>
                <a:gd name="T28" fmla="*/ 699 w 897"/>
                <a:gd name="T29" fmla="*/ 438 h 8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897" h="808">
                  <a:moveTo>
                    <a:pt x="699" y="438"/>
                  </a:moveTo>
                  <a:cubicBezTo>
                    <a:pt x="712" y="449"/>
                    <a:pt x="761" y="482"/>
                    <a:pt x="726" y="567"/>
                  </a:cubicBezTo>
                  <a:cubicBezTo>
                    <a:pt x="758" y="524"/>
                    <a:pt x="743" y="504"/>
                    <a:pt x="799" y="427"/>
                  </a:cubicBezTo>
                  <a:cubicBezTo>
                    <a:pt x="897" y="291"/>
                    <a:pt x="810" y="74"/>
                    <a:pt x="683" y="0"/>
                  </a:cubicBezTo>
                  <a:cubicBezTo>
                    <a:pt x="732" y="160"/>
                    <a:pt x="661" y="210"/>
                    <a:pt x="574" y="262"/>
                  </a:cubicBezTo>
                  <a:cubicBezTo>
                    <a:pt x="487" y="314"/>
                    <a:pt x="511" y="459"/>
                    <a:pt x="391" y="564"/>
                  </a:cubicBezTo>
                  <a:cubicBezTo>
                    <a:pt x="428" y="479"/>
                    <a:pt x="426" y="467"/>
                    <a:pt x="425" y="383"/>
                  </a:cubicBezTo>
                  <a:cubicBezTo>
                    <a:pt x="424" y="282"/>
                    <a:pt x="496" y="207"/>
                    <a:pt x="486" y="101"/>
                  </a:cubicBezTo>
                  <a:cubicBezTo>
                    <a:pt x="488" y="194"/>
                    <a:pt x="364" y="298"/>
                    <a:pt x="304" y="440"/>
                  </a:cubicBezTo>
                  <a:cubicBezTo>
                    <a:pt x="251" y="360"/>
                    <a:pt x="249" y="274"/>
                    <a:pt x="334" y="150"/>
                  </a:cubicBezTo>
                  <a:cubicBezTo>
                    <a:pt x="47" y="286"/>
                    <a:pt x="0" y="574"/>
                    <a:pt x="52" y="733"/>
                  </a:cubicBezTo>
                  <a:cubicBezTo>
                    <a:pt x="71" y="571"/>
                    <a:pt x="172" y="655"/>
                    <a:pt x="262" y="702"/>
                  </a:cubicBezTo>
                  <a:cubicBezTo>
                    <a:pt x="340" y="743"/>
                    <a:pt x="384" y="714"/>
                    <a:pt x="435" y="808"/>
                  </a:cubicBezTo>
                  <a:cubicBezTo>
                    <a:pt x="434" y="718"/>
                    <a:pt x="601" y="622"/>
                    <a:pt x="718" y="517"/>
                  </a:cubicBezTo>
                  <a:cubicBezTo>
                    <a:pt x="726" y="495"/>
                    <a:pt x="721" y="467"/>
                    <a:pt x="699" y="438"/>
                  </a:cubicBezTo>
                  <a:close/>
                </a:path>
              </a:pathLst>
            </a:custGeom>
            <a:solidFill>
              <a:srgbClr val="04274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47" name="Freeform 27"/>
            <p:cNvSpPr/>
            <p:nvPr/>
          </p:nvSpPr>
          <p:spPr bwMode="auto">
            <a:xfrm>
              <a:off x="3000263" y="1614079"/>
              <a:ext cx="201727" cy="297064"/>
            </a:xfrm>
            <a:custGeom>
              <a:avLst/>
              <a:gdLst>
                <a:gd name="T0" fmla="*/ 185 w 604"/>
                <a:gd name="T1" fmla="*/ 66 h 888"/>
                <a:gd name="T2" fmla="*/ 198 w 604"/>
                <a:gd name="T3" fmla="*/ 386 h 888"/>
                <a:gd name="T4" fmla="*/ 263 w 604"/>
                <a:gd name="T5" fmla="*/ 177 h 888"/>
                <a:gd name="T6" fmla="*/ 297 w 604"/>
                <a:gd name="T7" fmla="*/ 553 h 888"/>
                <a:gd name="T8" fmla="*/ 194 w 604"/>
                <a:gd name="T9" fmla="*/ 685 h 888"/>
                <a:gd name="T10" fmla="*/ 329 w 604"/>
                <a:gd name="T11" fmla="*/ 582 h 888"/>
                <a:gd name="T12" fmla="*/ 0 w 604"/>
                <a:gd name="T13" fmla="*/ 790 h 888"/>
                <a:gd name="T14" fmla="*/ 395 w 604"/>
                <a:gd name="T15" fmla="*/ 676 h 888"/>
                <a:gd name="T16" fmla="*/ 479 w 604"/>
                <a:gd name="T17" fmla="*/ 424 h 888"/>
                <a:gd name="T18" fmla="*/ 428 w 604"/>
                <a:gd name="T19" fmla="*/ 504 h 888"/>
                <a:gd name="T20" fmla="*/ 604 w 604"/>
                <a:gd name="T21" fmla="*/ 112 h 888"/>
                <a:gd name="T22" fmla="*/ 185 w 604"/>
                <a:gd name="T23" fmla="*/ 66 h 8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04" h="888">
                  <a:moveTo>
                    <a:pt x="185" y="66"/>
                  </a:moveTo>
                  <a:cubicBezTo>
                    <a:pt x="218" y="155"/>
                    <a:pt x="245" y="265"/>
                    <a:pt x="198" y="386"/>
                  </a:cubicBezTo>
                  <a:cubicBezTo>
                    <a:pt x="236" y="340"/>
                    <a:pt x="272" y="268"/>
                    <a:pt x="263" y="177"/>
                  </a:cubicBezTo>
                  <a:cubicBezTo>
                    <a:pt x="297" y="271"/>
                    <a:pt x="376" y="492"/>
                    <a:pt x="297" y="553"/>
                  </a:cubicBezTo>
                  <a:cubicBezTo>
                    <a:pt x="248" y="590"/>
                    <a:pt x="222" y="632"/>
                    <a:pt x="194" y="685"/>
                  </a:cubicBezTo>
                  <a:cubicBezTo>
                    <a:pt x="247" y="618"/>
                    <a:pt x="285" y="629"/>
                    <a:pt x="329" y="582"/>
                  </a:cubicBezTo>
                  <a:cubicBezTo>
                    <a:pt x="276" y="673"/>
                    <a:pt x="195" y="792"/>
                    <a:pt x="0" y="790"/>
                  </a:cubicBezTo>
                  <a:cubicBezTo>
                    <a:pt x="171" y="888"/>
                    <a:pt x="335" y="746"/>
                    <a:pt x="395" y="676"/>
                  </a:cubicBezTo>
                  <a:cubicBezTo>
                    <a:pt x="476" y="582"/>
                    <a:pt x="420" y="488"/>
                    <a:pt x="479" y="424"/>
                  </a:cubicBezTo>
                  <a:cubicBezTo>
                    <a:pt x="452" y="445"/>
                    <a:pt x="434" y="471"/>
                    <a:pt x="428" y="504"/>
                  </a:cubicBezTo>
                  <a:cubicBezTo>
                    <a:pt x="436" y="398"/>
                    <a:pt x="472" y="211"/>
                    <a:pt x="604" y="112"/>
                  </a:cubicBezTo>
                  <a:cubicBezTo>
                    <a:pt x="414" y="235"/>
                    <a:pt x="317" y="0"/>
                    <a:pt x="185" y="66"/>
                  </a:cubicBezTo>
                  <a:close/>
                </a:path>
              </a:pathLst>
            </a:custGeom>
            <a:solidFill>
              <a:srgbClr val="04274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48" name="Freeform 28"/>
            <p:cNvSpPr/>
            <p:nvPr/>
          </p:nvSpPr>
          <p:spPr bwMode="auto">
            <a:xfrm>
              <a:off x="2949831" y="1531178"/>
              <a:ext cx="127116" cy="329534"/>
            </a:xfrm>
            <a:custGeom>
              <a:avLst/>
              <a:gdLst>
                <a:gd name="T0" fmla="*/ 0 w 380"/>
                <a:gd name="T1" fmla="*/ 366 h 984"/>
                <a:gd name="T2" fmla="*/ 112 w 380"/>
                <a:gd name="T3" fmla="*/ 438 h 984"/>
                <a:gd name="T4" fmla="*/ 80 w 380"/>
                <a:gd name="T5" fmla="*/ 647 h 984"/>
                <a:gd name="T6" fmla="*/ 133 w 380"/>
                <a:gd name="T7" fmla="*/ 452 h 984"/>
                <a:gd name="T8" fmla="*/ 136 w 380"/>
                <a:gd name="T9" fmla="*/ 797 h 984"/>
                <a:gd name="T10" fmla="*/ 245 w 380"/>
                <a:gd name="T11" fmla="*/ 608 h 984"/>
                <a:gd name="T12" fmla="*/ 146 w 380"/>
                <a:gd name="T13" fmla="*/ 984 h 984"/>
                <a:gd name="T14" fmla="*/ 302 w 380"/>
                <a:gd name="T15" fmla="*/ 628 h 984"/>
                <a:gd name="T16" fmla="*/ 252 w 380"/>
                <a:gd name="T17" fmla="*/ 720 h 984"/>
                <a:gd name="T18" fmla="*/ 323 w 380"/>
                <a:gd name="T19" fmla="*/ 348 h 984"/>
                <a:gd name="T20" fmla="*/ 279 w 380"/>
                <a:gd name="T21" fmla="*/ 279 h 984"/>
                <a:gd name="T22" fmla="*/ 314 w 380"/>
                <a:gd name="T23" fmla="*/ 0 h 984"/>
                <a:gd name="T24" fmla="*/ 199 w 380"/>
                <a:gd name="T25" fmla="*/ 182 h 984"/>
                <a:gd name="T26" fmla="*/ 0 w 380"/>
                <a:gd name="T27" fmla="*/ 366 h 9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80" h="984">
                  <a:moveTo>
                    <a:pt x="0" y="366"/>
                  </a:moveTo>
                  <a:cubicBezTo>
                    <a:pt x="58" y="368"/>
                    <a:pt x="115" y="406"/>
                    <a:pt x="112" y="438"/>
                  </a:cubicBezTo>
                  <a:cubicBezTo>
                    <a:pt x="110" y="469"/>
                    <a:pt x="43" y="566"/>
                    <a:pt x="80" y="647"/>
                  </a:cubicBezTo>
                  <a:cubicBezTo>
                    <a:pt x="64" y="554"/>
                    <a:pt x="102" y="509"/>
                    <a:pt x="133" y="452"/>
                  </a:cubicBezTo>
                  <a:cubicBezTo>
                    <a:pt x="149" y="523"/>
                    <a:pt x="26" y="719"/>
                    <a:pt x="136" y="797"/>
                  </a:cubicBezTo>
                  <a:cubicBezTo>
                    <a:pt x="151" y="746"/>
                    <a:pt x="184" y="663"/>
                    <a:pt x="245" y="608"/>
                  </a:cubicBezTo>
                  <a:cubicBezTo>
                    <a:pt x="199" y="683"/>
                    <a:pt x="109" y="771"/>
                    <a:pt x="146" y="984"/>
                  </a:cubicBezTo>
                  <a:cubicBezTo>
                    <a:pt x="147" y="863"/>
                    <a:pt x="312" y="734"/>
                    <a:pt x="302" y="628"/>
                  </a:cubicBezTo>
                  <a:cubicBezTo>
                    <a:pt x="289" y="681"/>
                    <a:pt x="271" y="695"/>
                    <a:pt x="252" y="720"/>
                  </a:cubicBezTo>
                  <a:cubicBezTo>
                    <a:pt x="253" y="629"/>
                    <a:pt x="380" y="519"/>
                    <a:pt x="323" y="348"/>
                  </a:cubicBezTo>
                  <a:cubicBezTo>
                    <a:pt x="312" y="315"/>
                    <a:pt x="287" y="324"/>
                    <a:pt x="279" y="279"/>
                  </a:cubicBezTo>
                  <a:cubicBezTo>
                    <a:pt x="270" y="233"/>
                    <a:pt x="247" y="80"/>
                    <a:pt x="314" y="0"/>
                  </a:cubicBezTo>
                  <a:cubicBezTo>
                    <a:pt x="251" y="52"/>
                    <a:pt x="253" y="163"/>
                    <a:pt x="199" y="182"/>
                  </a:cubicBezTo>
                  <a:cubicBezTo>
                    <a:pt x="145" y="201"/>
                    <a:pt x="11" y="240"/>
                    <a:pt x="0" y="366"/>
                  </a:cubicBezTo>
                  <a:close/>
                </a:path>
              </a:pathLst>
            </a:custGeom>
            <a:solidFill>
              <a:srgbClr val="04274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49" name="Freeform 29"/>
            <p:cNvSpPr/>
            <p:nvPr/>
          </p:nvSpPr>
          <p:spPr bwMode="auto">
            <a:xfrm>
              <a:off x="2578847" y="1897326"/>
              <a:ext cx="362004" cy="131261"/>
            </a:xfrm>
            <a:custGeom>
              <a:avLst/>
              <a:gdLst>
                <a:gd name="T0" fmla="*/ 264 w 1082"/>
                <a:gd name="T1" fmla="*/ 355 h 392"/>
                <a:gd name="T2" fmla="*/ 779 w 1082"/>
                <a:gd name="T3" fmla="*/ 155 h 392"/>
                <a:gd name="T4" fmla="*/ 1082 w 1082"/>
                <a:gd name="T5" fmla="*/ 0 h 392"/>
                <a:gd name="T6" fmla="*/ 829 w 1082"/>
                <a:gd name="T7" fmla="*/ 50 h 392"/>
                <a:gd name="T8" fmla="*/ 535 w 1082"/>
                <a:gd name="T9" fmla="*/ 71 h 392"/>
                <a:gd name="T10" fmla="*/ 205 w 1082"/>
                <a:gd name="T11" fmla="*/ 287 h 392"/>
                <a:gd name="T12" fmla="*/ 372 w 1082"/>
                <a:gd name="T13" fmla="*/ 120 h 392"/>
                <a:gd name="T14" fmla="*/ 197 w 1082"/>
                <a:gd name="T15" fmla="*/ 147 h 392"/>
                <a:gd name="T16" fmla="*/ 48 w 1082"/>
                <a:gd name="T17" fmla="*/ 125 h 392"/>
                <a:gd name="T18" fmla="*/ 121 w 1082"/>
                <a:gd name="T19" fmla="*/ 223 h 392"/>
                <a:gd name="T20" fmla="*/ 84 w 1082"/>
                <a:gd name="T21" fmla="*/ 319 h 392"/>
                <a:gd name="T22" fmla="*/ 0 w 1082"/>
                <a:gd name="T23" fmla="*/ 392 h 392"/>
                <a:gd name="T24" fmla="*/ 69 w 1082"/>
                <a:gd name="T25" fmla="*/ 380 h 392"/>
                <a:gd name="T26" fmla="*/ 111 w 1082"/>
                <a:gd name="T27" fmla="*/ 379 h 392"/>
                <a:gd name="T28" fmla="*/ 171 w 1082"/>
                <a:gd name="T29" fmla="*/ 362 h 392"/>
                <a:gd name="T30" fmla="*/ 264 w 1082"/>
                <a:gd name="T31" fmla="*/ 355 h 3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082" h="392">
                  <a:moveTo>
                    <a:pt x="264" y="355"/>
                  </a:moveTo>
                  <a:cubicBezTo>
                    <a:pt x="384" y="205"/>
                    <a:pt x="681" y="158"/>
                    <a:pt x="779" y="155"/>
                  </a:cubicBezTo>
                  <a:cubicBezTo>
                    <a:pt x="834" y="153"/>
                    <a:pt x="1000" y="122"/>
                    <a:pt x="1082" y="0"/>
                  </a:cubicBezTo>
                  <a:cubicBezTo>
                    <a:pt x="1026" y="39"/>
                    <a:pt x="912" y="62"/>
                    <a:pt x="829" y="50"/>
                  </a:cubicBezTo>
                  <a:cubicBezTo>
                    <a:pt x="720" y="35"/>
                    <a:pt x="596" y="20"/>
                    <a:pt x="535" y="71"/>
                  </a:cubicBezTo>
                  <a:cubicBezTo>
                    <a:pt x="475" y="123"/>
                    <a:pt x="239" y="223"/>
                    <a:pt x="205" y="287"/>
                  </a:cubicBezTo>
                  <a:cubicBezTo>
                    <a:pt x="222" y="222"/>
                    <a:pt x="304" y="153"/>
                    <a:pt x="372" y="120"/>
                  </a:cubicBezTo>
                  <a:cubicBezTo>
                    <a:pt x="291" y="124"/>
                    <a:pt x="238" y="130"/>
                    <a:pt x="197" y="147"/>
                  </a:cubicBezTo>
                  <a:cubicBezTo>
                    <a:pt x="127" y="171"/>
                    <a:pt x="65" y="167"/>
                    <a:pt x="48" y="125"/>
                  </a:cubicBezTo>
                  <a:cubicBezTo>
                    <a:pt x="59" y="166"/>
                    <a:pt x="51" y="198"/>
                    <a:pt x="121" y="223"/>
                  </a:cubicBezTo>
                  <a:cubicBezTo>
                    <a:pt x="118" y="253"/>
                    <a:pt x="105" y="288"/>
                    <a:pt x="84" y="319"/>
                  </a:cubicBezTo>
                  <a:cubicBezTo>
                    <a:pt x="64" y="351"/>
                    <a:pt x="36" y="378"/>
                    <a:pt x="0" y="392"/>
                  </a:cubicBezTo>
                  <a:cubicBezTo>
                    <a:pt x="31" y="387"/>
                    <a:pt x="52" y="382"/>
                    <a:pt x="69" y="380"/>
                  </a:cubicBezTo>
                  <a:cubicBezTo>
                    <a:pt x="86" y="378"/>
                    <a:pt x="100" y="378"/>
                    <a:pt x="111" y="379"/>
                  </a:cubicBezTo>
                  <a:cubicBezTo>
                    <a:pt x="135" y="379"/>
                    <a:pt x="150" y="380"/>
                    <a:pt x="171" y="362"/>
                  </a:cubicBezTo>
                  <a:cubicBezTo>
                    <a:pt x="215" y="327"/>
                    <a:pt x="239" y="333"/>
                    <a:pt x="264" y="355"/>
                  </a:cubicBezTo>
                  <a:close/>
                </a:path>
              </a:pathLst>
            </a:custGeom>
            <a:solidFill>
              <a:srgbClr val="04274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50" name="Freeform 30"/>
            <p:cNvSpPr/>
            <p:nvPr/>
          </p:nvSpPr>
          <p:spPr bwMode="auto">
            <a:xfrm>
              <a:off x="2802681" y="1498708"/>
              <a:ext cx="170639" cy="148532"/>
            </a:xfrm>
            <a:custGeom>
              <a:avLst/>
              <a:gdLst>
                <a:gd name="T0" fmla="*/ 144 w 510"/>
                <a:gd name="T1" fmla="*/ 426 h 443"/>
                <a:gd name="T2" fmla="*/ 256 w 510"/>
                <a:gd name="T3" fmla="*/ 387 h 443"/>
                <a:gd name="T4" fmla="*/ 231 w 510"/>
                <a:gd name="T5" fmla="*/ 324 h 443"/>
                <a:gd name="T6" fmla="*/ 309 w 510"/>
                <a:gd name="T7" fmla="*/ 360 h 443"/>
                <a:gd name="T8" fmla="*/ 429 w 510"/>
                <a:gd name="T9" fmla="*/ 443 h 443"/>
                <a:gd name="T10" fmla="*/ 510 w 510"/>
                <a:gd name="T11" fmla="*/ 299 h 443"/>
                <a:gd name="T12" fmla="*/ 391 w 510"/>
                <a:gd name="T13" fmla="*/ 136 h 443"/>
                <a:gd name="T14" fmla="*/ 296 w 510"/>
                <a:gd name="T15" fmla="*/ 186 h 443"/>
                <a:gd name="T16" fmla="*/ 212 w 510"/>
                <a:gd name="T17" fmla="*/ 112 h 443"/>
                <a:gd name="T18" fmla="*/ 131 w 510"/>
                <a:gd name="T19" fmla="*/ 0 h 443"/>
                <a:gd name="T20" fmla="*/ 64 w 510"/>
                <a:gd name="T21" fmla="*/ 216 h 443"/>
                <a:gd name="T22" fmla="*/ 44 w 510"/>
                <a:gd name="T23" fmla="*/ 405 h 443"/>
                <a:gd name="T24" fmla="*/ 144 w 510"/>
                <a:gd name="T25" fmla="*/ 426 h 4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10" h="443">
                  <a:moveTo>
                    <a:pt x="144" y="426"/>
                  </a:moveTo>
                  <a:cubicBezTo>
                    <a:pt x="185" y="416"/>
                    <a:pt x="226" y="395"/>
                    <a:pt x="256" y="387"/>
                  </a:cubicBezTo>
                  <a:cubicBezTo>
                    <a:pt x="227" y="360"/>
                    <a:pt x="222" y="346"/>
                    <a:pt x="231" y="324"/>
                  </a:cubicBezTo>
                  <a:cubicBezTo>
                    <a:pt x="243" y="353"/>
                    <a:pt x="258" y="384"/>
                    <a:pt x="309" y="360"/>
                  </a:cubicBezTo>
                  <a:cubicBezTo>
                    <a:pt x="360" y="336"/>
                    <a:pt x="401" y="355"/>
                    <a:pt x="429" y="443"/>
                  </a:cubicBezTo>
                  <a:cubicBezTo>
                    <a:pt x="429" y="397"/>
                    <a:pt x="457" y="339"/>
                    <a:pt x="510" y="299"/>
                  </a:cubicBezTo>
                  <a:cubicBezTo>
                    <a:pt x="497" y="167"/>
                    <a:pt x="418" y="230"/>
                    <a:pt x="391" y="136"/>
                  </a:cubicBezTo>
                  <a:cubicBezTo>
                    <a:pt x="364" y="193"/>
                    <a:pt x="307" y="209"/>
                    <a:pt x="296" y="186"/>
                  </a:cubicBezTo>
                  <a:cubicBezTo>
                    <a:pt x="275" y="140"/>
                    <a:pt x="243" y="129"/>
                    <a:pt x="212" y="112"/>
                  </a:cubicBezTo>
                  <a:cubicBezTo>
                    <a:pt x="181" y="95"/>
                    <a:pt x="154" y="75"/>
                    <a:pt x="131" y="0"/>
                  </a:cubicBezTo>
                  <a:cubicBezTo>
                    <a:pt x="148" y="84"/>
                    <a:pt x="100" y="151"/>
                    <a:pt x="64" y="216"/>
                  </a:cubicBezTo>
                  <a:cubicBezTo>
                    <a:pt x="27" y="280"/>
                    <a:pt x="0" y="342"/>
                    <a:pt x="44" y="405"/>
                  </a:cubicBezTo>
                  <a:cubicBezTo>
                    <a:pt x="68" y="440"/>
                    <a:pt x="105" y="438"/>
                    <a:pt x="144" y="426"/>
                  </a:cubicBezTo>
                  <a:close/>
                </a:path>
              </a:pathLst>
            </a:custGeom>
            <a:solidFill>
              <a:srgbClr val="04274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51" name="Freeform 31"/>
            <p:cNvSpPr/>
            <p:nvPr/>
          </p:nvSpPr>
          <p:spPr bwMode="auto">
            <a:xfrm>
              <a:off x="2544304" y="1776428"/>
              <a:ext cx="138169" cy="142314"/>
            </a:xfrm>
            <a:custGeom>
              <a:avLst/>
              <a:gdLst>
                <a:gd name="T0" fmla="*/ 138 w 413"/>
                <a:gd name="T1" fmla="*/ 155 h 426"/>
                <a:gd name="T2" fmla="*/ 273 w 413"/>
                <a:gd name="T3" fmla="*/ 346 h 426"/>
                <a:gd name="T4" fmla="*/ 211 w 413"/>
                <a:gd name="T5" fmla="*/ 235 h 426"/>
                <a:gd name="T6" fmla="*/ 306 w 413"/>
                <a:gd name="T7" fmla="*/ 354 h 426"/>
                <a:gd name="T8" fmla="*/ 366 w 413"/>
                <a:gd name="T9" fmla="*/ 395 h 426"/>
                <a:gd name="T10" fmla="*/ 413 w 413"/>
                <a:gd name="T11" fmla="*/ 426 h 426"/>
                <a:gd name="T12" fmla="*/ 315 w 413"/>
                <a:gd name="T13" fmla="*/ 323 h 426"/>
                <a:gd name="T14" fmla="*/ 284 w 413"/>
                <a:gd name="T15" fmla="*/ 255 h 426"/>
                <a:gd name="T16" fmla="*/ 212 w 413"/>
                <a:gd name="T17" fmla="*/ 163 h 426"/>
                <a:gd name="T18" fmla="*/ 248 w 413"/>
                <a:gd name="T19" fmla="*/ 31 h 426"/>
                <a:gd name="T20" fmla="*/ 0 w 413"/>
                <a:gd name="T21" fmla="*/ 190 h 426"/>
                <a:gd name="T22" fmla="*/ 138 w 413"/>
                <a:gd name="T23" fmla="*/ 155 h 4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13" h="426">
                  <a:moveTo>
                    <a:pt x="138" y="155"/>
                  </a:moveTo>
                  <a:cubicBezTo>
                    <a:pt x="153" y="251"/>
                    <a:pt x="213" y="312"/>
                    <a:pt x="273" y="346"/>
                  </a:cubicBezTo>
                  <a:cubicBezTo>
                    <a:pt x="237" y="317"/>
                    <a:pt x="215" y="268"/>
                    <a:pt x="211" y="235"/>
                  </a:cubicBezTo>
                  <a:cubicBezTo>
                    <a:pt x="232" y="287"/>
                    <a:pt x="267" y="324"/>
                    <a:pt x="306" y="354"/>
                  </a:cubicBezTo>
                  <a:cubicBezTo>
                    <a:pt x="326" y="369"/>
                    <a:pt x="346" y="382"/>
                    <a:pt x="366" y="395"/>
                  </a:cubicBezTo>
                  <a:cubicBezTo>
                    <a:pt x="385" y="407"/>
                    <a:pt x="399" y="416"/>
                    <a:pt x="413" y="426"/>
                  </a:cubicBezTo>
                  <a:cubicBezTo>
                    <a:pt x="380" y="384"/>
                    <a:pt x="354" y="367"/>
                    <a:pt x="315" y="323"/>
                  </a:cubicBezTo>
                  <a:cubicBezTo>
                    <a:pt x="295" y="301"/>
                    <a:pt x="293" y="281"/>
                    <a:pt x="284" y="255"/>
                  </a:cubicBezTo>
                  <a:cubicBezTo>
                    <a:pt x="274" y="230"/>
                    <a:pt x="256" y="200"/>
                    <a:pt x="212" y="163"/>
                  </a:cubicBezTo>
                  <a:cubicBezTo>
                    <a:pt x="170" y="129"/>
                    <a:pt x="191" y="67"/>
                    <a:pt x="248" y="31"/>
                  </a:cubicBezTo>
                  <a:cubicBezTo>
                    <a:pt x="131" y="0"/>
                    <a:pt x="44" y="99"/>
                    <a:pt x="0" y="190"/>
                  </a:cubicBezTo>
                  <a:cubicBezTo>
                    <a:pt x="73" y="69"/>
                    <a:pt x="130" y="108"/>
                    <a:pt x="138" y="155"/>
                  </a:cubicBezTo>
                  <a:close/>
                </a:path>
              </a:pathLst>
            </a:custGeom>
            <a:solidFill>
              <a:srgbClr val="04274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52" name="Freeform 32"/>
            <p:cNvSpPr/>
            <p:nvPr/>
          </p:nvSpPr>
          <p:spPr bwMode="auto">
            <a:xfrm>
              <a:off x="2620298" y="1795081"/>
              <a:ext cx="203109" cy="140933"/>
            </a:xfrm>
            <a:custGeom>
              <a:avLst/>
              <a:gdLst>
                <a:gd name="T0" fmla="*/ 155 w 608"/>
                <a:gd name="T1" fmla="*/ 259 h 420"/>
                <a:gd name="T2" fmla="*/ 210 w 608"/>
                <a:gd name="T3" fmla="*/ 360 h 420"/>
                <a:gd name="T4" fmla="*/ 322 w 608"/>
                <a:gd name="T5" fmla="*/ 395 h 420"/>
                <a:gd name="T6" fmla="*/ 324 w 608"/>
                <a:gd name="T7" fmla="*/ 303 h 420"/>
                <a:gd name="T8" fmla="*/ 608 w 608"/>
                <a:gd name="T9" fmla="*/ 110 h 420"/>
                <a:gd name="T10" fmla="*/ 415 w 608"/>
                <a:gd name="T11" fmla="*/ 183 h 420"/>
                <a:gd name="T12" fmla="*/ 253 w 608"/>
                <a:gd name="T13" fmla="*/ 171 h 420"/>
                <a:gd name="T14" fmla="*/ 45 w 608"/>
                <a:gd name="T15" fmla="*/ 0 h 420"/>
                <a:gd name="T16" fmla="*/ 78 w 608"/>
                <a:gd name="T17" fmla="*/ 174 h 420"/>
                <a:gd name="T18" fmla="*/ 155 w 608"/>
                <a:gd name="T19" fmla="*/ 259 h 4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08" h="420">
                  <a:moveTo>
                    <a:pt x="155" y="259"/>
                  </a:moveTo>
                  <a:cubicBezTo>
                    <a:pt x="189" y="280"/>
                    <a:pt x="194" y="324"/>
                    <a:pt x="210" y="360"/>
                  </a:cubicBezTo>
                  <a:cubicBezTo>
                    <a:pt x="226" y="395"/>
                    <a:pt x="253" y="420"/>
                    <a:pt x="322" y="395"/>
                  </a:cubicBezTo>
                  <a:cubicBezTo>
                    <a:pt x="263" y="414"/>
                    <a:pt x="234" y="322"/>
                    <a:pt x="324" y="303"/>
                  </a:cubicBezTo>
                  <a:cubicBezTo>
                    <a:pt x="443" y="277"/>
                    <a:pt x="553" y="130"/>
                    <a:pt x="608" y="110"/>
                  </a:cubicBezTo>
                  <a:cubicBezTo>
                    <a:pt x="550" y="121"/>
                    <a:pt x="472" y="167"/>
                    <a:pt x="415" y="183"/>
                  </a:cubicBezTo>
                  <a:cubicBezTo>
                    <a:pt x="329" y="208"/>
                    <a:pt x="324" y="176"/>
                    <a:pt x="253" y="171"/>
                  </a:cubicBezTo>
                  <a:cubicBezTo>
                    <a:pt x="146" y="159"/>
                    <a:pt x="41" y="114"/>
                    <a:pt x="45" y="0"/>
                  </a:cubicBezTo>
                  <a:cubicBezTo>
                    <a:pt x="0" y="60"/>
                    <a:pt x="36" y="120"/>
                    <a:pt x="78" y="174"/>
                  </a:cubicBezTo>
                  <a:cubicBezTo>
                    <a:pt x="99" y="201"/>
                    <a:pt x="114" y="233"/>
                    <a:pt x="155" y="259"/>
                  </a:cubicBezTo>
                  <a:close/>
                </a:path>
              </a:pathLst>
            </a:custGeom>
            <a:solidFill>
              <a:srgbClr val="04274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53" name="Freeform 33"/>
            <p:cNvSpPr/>
            <p:nvPr/>
          </p:nvSpPr>
          <p:spPr bwMode="auto">
            <a:xfrm>
              <a:off x="2851040" y="1712179"/>
              <a:ext cx="120898" cy="167185"/>
            </a:xfrm>
            <a:custGeom>
              <a:avLst/>
              <a:gdLst>
                <a:gd name="T0" fmla="*/ 362 w 362"/>
                <a:gd name="T1" fmla="*/ 501 h 501"/>
                <a:gd name="T2" fmla="*/ 169 w 362"/>
                <a:gd name="T3" fmla="*/ 120 h 501"/>
                <a:gd name="T4" fmla="*/ 120 w 362"/>
                <a:gd name="T5" fmla="*/ 0 h 501"/>
                <a:gd name="T6" fmla="*/ 362 w 362"/>
                <a:gd name="T7" fmla="*/ 501 h 5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2" h="501">
                  <a:moveTo>
                    <a:pt x="362" y="501"/>
                  </a:moveTo>
                  <a:cubicBezTo>
                    <a:pt x="183" y="283"/>
                    <a:pt x="170" y="189"/>
                    <a:pt x="169" y="120"/>
                  </a:cubicBezTo>
                  <a:cubicBezTo>
                    <a:pt x="167" y="33"/>
                    <a:pt x="107" y="65"/>
                    <a:pt x="120" y="0"/>
                  </a:cubicBezTo>
                  <a:cubicBezTo>
                    <a:pt x="0" y="115"/>
                    <a:pt x="128" y="286"/>
                    <a:pt x="362" y="501"/>
                  </a:cubicBezTo>
                  <a:close/>
                </a:path>
              </a:pathLst>
            </a:custGeom>
            <a:solidFill>
              <a:srgbClr val="04274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54" name="Freeform 34"/>
            <p:cNvSpPr/>
            <p:nvPr/>
          </p:nvSpPr>
          <p:spPr bwMode="auto">
            <a:xfrm>
              <a:off x="2833769" y="1688000"/>
              <a:ext cx="46287" cy="185838"/>
            </a:xfrm>
            <a:custGeom>
              <a:avLst/>
              <a:gdLst>
                <a:gd name="T0" fmla="*/ 37 w 138"/>
                <a:gd name="T1" fmla="*/ 304 h 556"/>
                <a:gd name="T2" fmla="*/ 46 w 138"/>
                <a:gd name="T3" fmla="*/ 556 h 556"/>
                <a:gd name="T4" fmla="*/ 85 w 138"/>
                <a:gd name="T5" fmla="*/ 289 h 556"/>
                <a:gd name="T6" fmla="*/ 64 w 138"/>
                <a:gd name="T7" fmla="*/ 197 h 556"/>
                <a:gd name="T8" fmla="*/ 8 w 138"/>
                <a:gd name="T9" fmla="*/ 0 h 556"/>
                <a:gd name="T10" fmla="*/ 40 w 138"/>
                <a:gd name="T11" fmla="*/ 126 h 556"/>
                <a:gd name="T12" fmla="*/ 20 w 138"/>
                <a:gd name="T13" fmla="*/ 57 h 556"/>
                <a:gd name="T14" fmla="*/ 14 w 138"/>
                <a:gd name="T15" fmla="*/ 171 h 556"/>
                <a:gd name="T16" fmla="*/ 37 w 138"/>
                <a:gd name="T17" fmla="*/ 304 h 5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8" h="556">
                  <a:moveTo>
                    <a:pt x="37" y="304"/>
                  </a:moveTo>
                  <a:cubicBezTo>
                    <a:pt x="65" y="342"/>
                    <a:pt x="124" y="463"/>
                    <a:pt x="46" y="556"/>
                  </a:cubicBezTo>
                  <a:cubicBezTo>
                    <a:pt x="138" y="480"/>
                    <a:pt x="108" y="340"/>
                    <a:pt x="85" y="289"/>
                  </a:cubicBezTo>
                  <a:cubicBezTo>
                    <a:pt x="72" y="259"/>
                    <a:pt x="48" y="237"/>
                    <a:pt x="64" y="197"/>
                  </a:cubicBezTo>
                  <a:cubicBezTo>
                    <a:pt x="106" y="94"/>
                    <a:pt x="83" y="16"/>
                    <a:pt x="8" y="0"/>
                  </a:cubicBezTo>
                  <a:cubicBezTo>
                    <a:pt x="30" y="22"/>
                    <a:pt x="45" y="79"/>
                    <a:pt x="40" y="126"/>
                  </a:cubicBezTo>
                  <a:cubicBezTo>
                    <a:pt x="27" y="97"/>
                    <a:pt x="21" y="78"/>
                    <a:pt x="20" y="57"/>
                  </a:cubicBezTo>
                  <a:cubicBezTo>
                    <a:pt x="7" y="99"/>
                    <a:pt x="23" y="132"/>
                    <a:pt x="14" y="171"/>
                  </a:cubicBezTo>
                  <a:cubicBezTo>
                    <a:pt x="0" y="228"/>
                    <a:pt x="7" y="263"/>
                    <a:pt x="37" y="304"/>
                  </a:cubicBezTo>
                  <a:close/>
                </a:path>
              </a:pathLst>
            </a:custGeom>
            <a:solidFill>
              <a:srgbClr val="04274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55" name="Freeform 35"/>
            <p:cNvSpPr/>
            <p:nvPr/>
          </p:nvSpPr>
          <p:spPr bwMode="auto">
            <a:xfrm>
              <a:off x="2855876" y="1641713"/>
              <a:ext cx="124352" cy="186529"/>
            </a:xfrm>
            <a:custGeom>
              <a:avLst/>
              <a:gdLst>
                <a:gd name="T0" fmla="*/ 372 w 372"/>
                <a:gd name="T1" fmla="*/ 136 h 558"/>
                <a:gd name="T2" fmla="*/ 293 w 372"/>
                <a:gd name="T3" fmla="*/ 100 h 558"/>
                <a:gd name="T4" fmla="*/ 226 w 372"/>
                <a:gd name="T5" fmla="*/ 57 h 558"/>
                <a:gd name="T6" fmla="*/ 0 w 372"/>
                <a:gd name="T7" fmla="*/ 17 h 558"/>
                <a:gd name="T8" fmla="*/ 43 w 372"/>
                <a:gd name="T9" fmla="*/ 91 h 558"/>
                <a:gd name="T10" fmla="*/ 1 w 372"/>
                <a:gd name="T11" fmla="*/ 108 h 558"/>
                <a:gd name="T12" fmla="*/ 189 w 372"/>
                <a:gd name="T13" fmla="*/ 177 h 558"/>
                <a:gd name="T14" fmla="*/ 347 w 372"/>
                <a:gd name="T15" fmla="*/ 558 h 558"/>
                <a:gd name="T16" fmla="*/ 309 w 372"/>
                <a:gd name="T17" fmla="*/ 195 h 558"/>
                <a:gd name="T18" fmla="*/ 372 w 372"/>
                <a:gd name="T19" fmla="*/ 136 h 5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72" h="558">
                  <a:moveTo>
                    <a:pt x="372" y="136"/>
                  </a:moveTo>
                  <a:cubicBezTo>
                    <a:pt x="322" y="140"/>
                    <a:pt x="319" y="105"/>
                    <a:pt x="293" y="100"/>
                  </a:cubicBezTo>
                  <a:cubicBezTo>
                    <a:pt x="266" y="94"/>
                    <a:pt x="250" y="77"/>
                    <a:pt x="226" y="57"/>
                  </a:cubicBezTo>
                  <a:cubicBezTo>
                    <a:pt x="151" y="0"/>
                    <a:pt x="51" y="59"/>
                    <a:pt x="0" y="17"/>
                  </a:cubicBezTo>
                  <a:cubicBezTo>
                    <a:pt x="9" y="68"/>
                    <a:pt x="26" y="81"/>
                    <a:pt x="43" y="91"/>
                  </a:cubicBezTo>
                  <a:cubicBezTo>
                    <a:pt x="19" y="93"/>
                    <a:pt x="10" y="98"/>
                    <a:pt x="1" y="108"/>
                  </a:cubicBezTo>
                  <a:cubicBezTo>
                    <a:pt x="36" y="106"/>
                    <a:pt x="146" y="149"/>
                    <a:pt x="189" y="177"/>
                  </a:cubicBezTo>
                  <a:cubicBezTo>
                    <a:pt x="300" y="248"/>
                    <a:pt x="206" y="444"/>
                    <a:pt x="347" y="558"/>
                  </a:cubicBezTo>
                  <a:cubicBezTo>
                    <a:pt x="264" y="467"/>
                    <a:pt x="291" y="223"/>
                    <a:pt x="309" y="195"/>
                  </a:cubicBezTo>
                  <a:cubicBezTo>
                    <a:pt x="326" y="167"/>
                    <a:pt x="349" y="148"/>
                    <a:pt x="372" y="136"/>
                  </a:cubicBezTo>
                  <a:close/>
                </a:path>
              </a:pathLst>
            </a:custGeom>
            <a:solidFill>
              <a:srgbClr val="04274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56" name="Freeform 36"/>
            <p:cNvSpPr/>
            <p:nvPr/>
          </p:nvSpPr>
          <p:spPr bwMode="auto">
            <a:xfrm>
              <a:off x="2598881" y="1628587"/>
              <a:ext cx="188601" cy="62176"/>
            </a:xfrm>
            <a:custGeom>
              <a:avLst/>
              <a:gdLst>
                <a:gd name="T0" fmla="*/ 179 w 563"/>
                <a:gd name="T1" fmla="*/ 119 h 186"/>
                <a:gd name="T2" fmla="*/ 563 w 563"/>
                <a:gd name="T3" fmla="*/ 186 h 186"/>
                <a:gd name="T4" fmla="*/ 431 w 563"/>
                <a:gd name="T5" fmla="*/ 37 h 186"/>
                <a:gd name="T6" fmla="*/ 189 w 563"/>
                <a:gd name="T7" fmla="*/ 65 h 186"/>
                <a:gd name="T8" fmla="*/ 0 w 563"/>
                <a:gd name="T9" fmla="*/ 85 h 186"/>
                <a:gd name="T10" fmla="*/ 179 w 563"/>
                <a:gd name="T11" fmla="*/ 119 h 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63" h="186">
                  <a:moveTo>
                    <a:pt x="179" y="119"/>
                  </a:moveTo>
                  <a:cubicBezTo>
                    <a:pt x="276" y="85"/>
                    <a:pt x="455" y="52"/>
                    <a:pt x="563" y="186"/>
                  </a:cubicBezTo>
                  <a:cubicBezTo>
                    <a:pt x="531" y="150"/>
                    <a:pt x="535" y="79"/>
                    <a:pt x="431" y="37"/>
                  </a:cubicBezTo>
                  <a:cubicBezTo>
                    <a:pt x="338" y="0"/>
                    <a:pt x="257" y="33"/>
                    <a:pt x="189" y="65"/>
                  </a:cubicBezTo>
                  <a:cubicBezTo>
                    <a:pt x="120" y="97"/>
                    <a:pt x="65" y="126"/>
                    <a:pt x="0" y="85"/>
                  </a:cubicBezTo>
                  <a:cubicBezTo>
                    <a:pt x="50" y="125"/>
                    <a:pt x="105" y="142"/>
                    <a:pt x="179" y="119"/>
                  </a:cubicBezTo>
                  <a:close/>
                </a:path>
              </a:pathLst>
            </a:custGeom>
            <a:solidFill>
              <a:srgbClr val="04274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57" name="Freeform 37"/>
            <p:cNvSpPr/>
            <p:nvPr/>
          </p:nvSpPr>
          <p:spPr bwMode="auto">
            <a:xfrm>
              <a:off x="2625133" y="1676946"/>
              <a:ext cx="67703" cy="141624"/>
            </a:xfrm>
            <a:custGeom>
              <a:avLst/>
              <a:gdLst>
                <a:gd name="T0" fmla="*/ 0 w 203"/>
                <a:gd name="T1" fmla="*/ 0 h 423"/>
                <a:gd name="T2" fmla="*/ 61 w 203"/>
                <a:gd name="T3" fmla="*/ 207 h 423"/>
                <a:gd name="T4" fmla="*/ 203 w 203"/>
                <a:gd name="T5" fmla="*/ 423 h 423"/>
                <a:gd name="T6" fmla="*/ 124 w 203"/>
                <a:gd name="T7" fmla="*/ 181 h 423"/>
                <a:gd name="T8" fmla="*/ 0 w 203"/>
                <a:gd name="T9" fmla="*/ 0 h 4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3" h="423">
                  <a:moveTo>
                    <a:pt x="0" y="0"/>
                  </a:moveTo>
                  <a:cubicBezTo>
                    <a:pt x="79" y="29"/>
                    <a:pt x="57" y="114"/>
                    <a:pt x="61" y="207"/>
                  </a:cubicBezTo>
                  <a:cubicBezTo>
                    <a:pt x="66" y="333"/>
                    <a:pt x="100" y="404"/>
                    <a:pt x="203" y="423"/>
                  </a:cubicBezTo>
                  <a:cubicBezTo>
                    <a:pt x="112" y="371"/>
                    <a:pt x="129" y="299"/>
                    <a:pt x="124" y="181"/>
                  </a:cubicBezTo>
                  <a:cubicBezTo>
                    <a:pt x="120" y="64"/>
                    <a:pt x="68" y="16"/>
                    <a:pt x="0" y="0"/>
                  </a:cubicBezTo>
                  <a:close/>
                </a:path>
              </a:pathLst>
            </a:custGeom>
            <a:solidFill>
              <a:srgbClr val="04274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58" name="Freeform 38"/>
            <p:cNvSpPr/>
            <p:nvPr/>
          </p:nvSpPr>
          <p:spPr bwMode="auto">
            <a:xfrm>
              <a:off x="2655531" y="1574701"/>
              <a:ext cx="149223" cy="62176"/>
            </a:xfrm>
            <a:custGeom>
              <a:avLst/>
              <a:gdLst>
                <a:gd name="T0" fmla="*/ 187 w 446"/>
                <a:gd name="T1" fmla="*/ 111 h 187"/>
                <a:gd name="T2" fmla="*/ 446 w 446"/>
                <a:gd name="T3" fmla="*/ 187 h 187"/>
                <a:gd name="T4" fmla="*/ 438 w 446"/>
                <a:gd name="T5" fmla="*/ 53 h 187"/>
                <a:gd name="T6" fmla="*/ 184 w 446"/>
                <a:gd name="T7" fmla="*/ 71 h 187"/>
                <a:gd name="T8" fmla="*/ 0 w 446"/>
                <a:gd name="T9" fmla="*/ 135 h 187"/>
                <a:gd name="T10" fmla="*/ 187 w 446"/>
                <a:gd name="T11" fmla="*/ 111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46" h="187">
                  <a:moveTo>
                    <a:pt x="187" y="111"/>
                  </a:moveTo>
                  <a:cubicBezTo>
                    <a:pt x="256" y="86"/>
                    <a:pt x="347" y="83"/>
                    <a:pt x="446" y="187"/>
                  </a:cubicBezTo>
                  <a:cubicBezTo>
                    <a:pt x="416" y="135"/>
                    <a:pt x="422" y="94"/>
                    <a:pt x="438" y="53"/>
                  </a:cubicBezTo>
                  <a:cubicBezTo>
                    <a:pt x="322" y="0"/>
                    <a:pt x="243" y="31"/>
                    <a:pt x="184" y="71"/>
                  </a:cubicBezTo>
                  <a:cubicBezTo>
                    <a:pt x="124" y="111"/>
                    <a:pt x="78" y="157"/>
                    <a:pt x="0" y="135"/>
                  </a:cubicBezTo>
                  <a:cubicBezTo>
                    <a:pt x="65" y="177"/>
                    <a:pt x="116" y="136"/>
                    <a:pt x="187" y="111"/>
                  </a:cubicBezTo>
                  <a:close/>
                </a:path>
              </a:pathLst>
            </a:custGeom>
            <a:solidFill>
              <a:srgbClr val="04274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59" name="Freeform 39"/>
            <p:cNvSpPr/>
            <p:nvPr/>
          </p:nvSpPr>
          <p:spPr bwMode="auto">
            <a:xfrm>
              <a:off x="2702508" y="1613389"/>
              <a:ext cx="133334" cy="110535"/>
            </a:xfrm>
            <a:custGeom>
              <a:avLst/>
              <a:gdLst>
                <a:gd name="T0" fmla="*/ 245 w 398"/>
                <a:gd name="T1" fmla="*/ 66 h 331"/>
                <a:gd name="T2" fmla="*/ 0 w 398"/>
                <a:gd name="T3" fmla="*/ 36 h 331"/>
                <a:gd name="T4" fmla="*/ 204 w 398"/>
                <a:gd name="T5" fmla="*/ 95 h 331"/>
                <a:gd name="T6" fmla="*/ 350 w 398"/>
                <a:gd name="T7" fmla="*/ 168 h 331"/>
                <a:gd name="T8" fmla="*/ 344 w 398"/>
                <a:gd name="T9" fmla="*/ 264 h 331"/>
                <a:gd name="T10" fmla="*/ 322 w 398"/>
                <a:gd name="T11" fmla="*/ 198 h 331"/>
                <a:gd name="T12" fmla="*/ 383 w 398"/>
                <a:gd name="T13" fmla="*/ 331 h 331"/>
                <a:gd name="T14" fmla="*/ 398 w 398"/>
                <a:gd name="T15" fmla="*/ 138 h 331"/>
                <a:gd name="T16" fmla="*/ 245 w 398"/>
                <a:gd name="T17" fmla="*/ 66 h 3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98" h="331">
                  <a:moveTo>
                    <a:pt x="245" y="66"/>
                  </a:moveTo>
                  <a:cubicBezTo>
                    <a:pt x="206" y="31"/>
                    <a:pt x="151" y="0"/>
                    <a:pt x="0" y="36"/>
                  </a:cubicBezTo>
                  <a:cubicBezTo>
                    <a:pt x="128" y="27"/>
                    <a:pt x="171" y="61"/>
                    <a:pt x="204" y="95"/>
                  </a:cubicBezTo>
                  <a:cubicBezTo>
                    <a:pt x="237" y="129"/>
                    <a:pt x="263" y="168"/>
                    <a:pt x="350" y="168"/>
                  </a:cubicBezTo>
                  <a:cubicBezTo>
                    <a:pt x="343" y="188"/>
                    <a:pt x="325" y="228"/>
                    <a:pt x="344" y="264"/>
                  </a:cubicBezTo>
                  <a:cubicBezTo>
                    <a:pt x="328" y="245"/>
                    <a:pt x="320" y="228"/>
                    <a:pt x="322" y="198"/>
                  </a:cubicBezTo>
                  <a:cubicBezTo>
                    <a:pt x="303" y="247"/>
                    <a:pt x="298" y="285"/>
                    <a:pt x="383" y="331"/>
                  </a:cubicBezTo>
                  <a:cubicBezTo>
                    <a:pt x="361" y="288"/>
                    <a:pt x="353" y="186"/>
                    <a:pt x="398" y="138"/>
                  </a:cubicBezTo>
                  <a:cubicBezTo>
                    <a:pt x="311" y="146"/>
                    <a:pt x="284" y="101"/>
                    <a:pt x="245" y="66"/>
                  </a:cubicBezTo>
                  <a:close/>
                </a:path>
              </a:pathLst>
            </a:custGeom>
            <a:solidFill>
              <a:srgbClr val="04274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60" name="Freeform 40"/>
            <p:cNvSpPr/>
            <p:nvPr/>
          </p:nvSpPr>
          <p:spPr bwMode="auto">
            <a:xfrm>
              <a:off x="2803372" y="1722542"/>
              <a:ext cx="51123" cy="111227"/>
            </a:xfrm>
            <a:custGeom>
              <a:avLst/>
              <a:gdLst>
                <a:gd name="T0" fmla="*/ 41 w 153"/>
                <a:gd name="T1" fmla="*/ 279 h 332"/>
                <a:gd name="T2" fmla="*/ 129 w 153"/>
                <a:gd name="T3" fmla="*/ 332 h 332"/>
                <a:gd name="T4" fmla="*/ 24 w 153"/>
                <a:gd name="T5" fmla="*/ 0 h 332"/>
                <a:gd name="T6" fmla="*/ 41 w 153"/>
                <a:gd name="T7" fmla="*/ 279 h 3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3" h="332">
                  <a:moveTo>
                    <a:pt x="41" y="279"/>
                  </a:moveTo>
                  <a:cubicBezTo>
                    <a:pt x="78" y="280"/>
                    <a:pt x="105" y="185"/>
                    <a:pt x="129" y="332"/>
                  </a:cubicBezTo>
                  <a:cubicBezTo>
                    <a:pt x="153" y="173"/>
                    <a:pt x="32" y="206"/>
                    <a:pt x="24" y="0"/>
                  </a:cubicBezTo>
                  <a:cubicBezTo>
                    <a:pt x="0" y="170"/>
                    <a:pt x="79" y="190"/>
                    <a:pt x="41" y="279"/>
                  </a:cubicBezTo>
                  <a:close/>
                </a:path>
              </a:pathLst>
            </a:custGeom>
            <a:solidFill>
              <a:srgbClr val="04274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61" name="Freeform 41"/>
            <p:cNvSpPr/>
            <p:nvPr/>
          </p:nvSpPr>
          <p:spPr bwMode="auto">
            <a:xfrm>
              <a:off x="2717707" y="1654148"/>
              <a:ext cx="106390" cy="174784"/>
            </a:xfrm>
            <a:custGeom>
              <a:avLst/>
              <a:gdLst>
                <a:gd name="T0" fmla="*/ 0 w 319"/>
                <a:gd name="T1" fmla="*/ 102 h 522"/>
                <a:gd name="T2" fmla="*/ 167 w 319"/>
                <a:gd name="T3" fmla="*/ 245 h 522"/>
                <a:gd name="T4" fmla="*/ 225 w 319"/>
                <a:gd name="T5" fmla="*/ 522 h 522"/>
                <a:gd name="T6" fmla="*/ 235 w 319"/>
                <a:gd name="T7" fmla="*/ 234 h 522"/>
                <a:gd name="T8" fmla="*/ 240 w 319"/>
                <a:gd name="T9" fmla="*/ 142 h 522"/>
                <a:gd name="T10" fmla="*/ 0 w 319"/>
                <a:gd name="T11" fmla="*/ 102 h 5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19" h="522">
                  <a:moveTo>
                    <a:pt x="0" y="102"/>
                  </a:moveTo>
                  <a:cubicBezTo>
                    <a:pt x="139" y="120"/>
                    <a:pt x="135" y="224"/>
                    <a:pt x="167" y="245"/>
                  </a:cubicBezTo>
                  <a:cubicBezTo>
                    <a:pt x="198" y="265"/>
                    <a:pt x="295" y="397"/>
                    <a:pt x="225" y="522"/>
                  </a:cubicBezTo>
                  <a:cubicBezTo>
                    <a:pt x="319" y="434"/>
                    <a:pt x="247" y="254"/>
                    <a:pt x="235" y="234"/>
                  </a:cubicBezTo>
                  <a:cubicBezTo>
                    <a:pt x="221" y="214"/>
                    <a:pt x="221" y="182"/>
                    <a:pt x="240" y="142"/>
                  </a:cubicBezTo>
                  <a:cubicBezTo>
                    <a:pt x="153" y="194"/>
                    <a:pt x="94" y="0"/>
                    <a:pt x="0" y="102"/>
                  </a:cubicBezTo>
                  <a:close/>
                </a:path>
              </a:pathLst>
            </a:custGeom>
            <a:solidFill>
              <a:srgbClr val="04274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62" name="Freeform 42"/>
            <p:cNvSpPr/>
            <p:nvPr/>
          </p:nvSpPr>
          <p:spPr bwMode="auto">
            <a:xfrm>
              <a:off x="2669348" y="1724615"/>
              <a:ext cx="121589" cy="100864"/>
            </a:xfrm>
            <a:custGeom>
              <a:avLst/>
              <a:gdLst>
                <a:gd name="T0" fmla="*/ 46 w 363"/>
                <a:gd name="T1" fmla="*/ 157 h 301"/>
                <a:gd name="T2" fmla="*/ 198 w 363"/>
                <a:gd name="T3" fmla="*/ 243 h 301"/>
                <a:gd name="T4" fmla="*/ 363 w 363"/>
                <a:gd name="T5" fmla="*/ 296 h 301"/>
                <a:gd name="T6" fmla="*/ 296 w 363"/>
                <a:gd name="T7" fmla="*/ 175 h 301"/>
                <a:gd name="T8" fmla="*/ 267 w 363"/>
                <a:gd name="T9" fmla="*/ 14 h 301"/>
                <a:gd name="T10" fmla="*/ 231 w 363"/>
                <a:gd name="T11" fmla="*/ 132 h 301"/>
                <a:gd name="T12" fmla="*/ 109 w 363"/>
                <a:gd name="T13" fmla="*/ 99 h 301"/>
                <a:gd name="T14" fmla="*/ 22 w 363"/>
                <a:gd name="T15" fmla="*/ 0 h 301"/>
                <a:gd name="T16" fmla="*/ 46 w 363"/>
                <a:gd name="T17" fmla="*/ 157 h 3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63" h="301">
                  <a:moveTo>
                    <a:pt x="46" y="157"/>
                  </a:moveTo>
                  <a:cubicBezTo>
                    <a:pt x="93" y="191"/>
                    <a:pt x="159" y="208"/>
                    <a:pt x="198" y="243"/>
                  </a:cubicBezTo>
                  <a:cubicBezTo>
                    <a:pt x="244" y="285"/>
                    <a:pt x="321" y="301"/>
                    <a:pt x="363" y="296"/>
                  </a:cubicBezTo>
                  <a:cubicBezTo>
                    <a:pt x="322" y="272"/>
                    <a:pt x="288" y="207"/>
                    <a:pt x="296" y="175"/>
                  </a:cubicBezTo>
                  <a:cubicBezTo>
                    <a:pt x="304" y="142"/>
                    <a:pt x="319" y="57"/>
                    <a:pt x="267" y="14"/>
                  </a:cubicBezTo>
                  <a:cubicBezTo>
                    <a:pt x="283" y="69"/>
                    <a:pt x="276" y="133"/>
                    <a:pt x="231" y="132"/>
                  </a:cubicBezTo>
                  <a:cubicBezTo>
                    <a:pt x="186" y="130"/>
                    <a:pt x="132" y="135"/>
                    <a:pt x="109" y="99"/>
                  </a:cubicBezTo>
                  <a:cubicBezTo>
                    <a:pt x="86" y="63"/>
                    <a:pt x="81" y="25"/>
                    <a:pt x="22" y="0"/>
                  </a:cubicBezTo>
                  <a:cubicBezTo>
                    <a:pt x="67" y="61"/>
                    <a:pt x="0" y="124"/>
                    <a:pt x="46" y="157"/>
                  </a:cubicBezTo>
                  <a:close/>
                </a:path>
              </a:pathLst>
            </a:custGeom>
            <a:solidFill>
              <a:srgbClr val="04274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63" name="Freeform 43"/>
            <p:cNvSpPr/>
            <p:nvPr/>
          </p:nvSpPr>
          <p:spPr bwMode="auto">
            <a:xfrm>
              <a:off x="2684546" y="1674183"/>
              <a:ext cx="67703" cy="91883"/>
            </a:xfrm>
            <a:custGeom>
              <a:avLst/>
              <a:gdLst>
                <a:gd name="T0" fmla="*/ 0 w 203"/>
                <a:gd name="T1" fmla="*/ 0 h 274"/>
                <a:gd name="T2" fmla="*/ 137 w 203"/>
                <a:gd name="T3" fmla="*/ 132 h 274"/>
                <a:gd name="T4" fmla="*/ 116 w 203"/>
                <a:gd name="T5" fmla="*/ 217 h 274"/>
                <a:gd name="T6" fmla="*/ 64 w 203"/>
                <a:gd name="T7" fmla="*/ 194 h 274"/>
                <a:gd name="T8" fmla="*/ 163 w 203"/>
                <a:gd name="T9" fmla="*/ 236 h 274"/>
                <a:gd name="T10" fmla="*/ 178 w 203"/>
                <a:gd name="T11" fmla="*/ 126 h 274"/>
                <a:gd name="T12" fmla="*/ 0 w 203"/>
                <a:gd name="T13" fmla="*/ 0 h 2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3" h="274">
                  <a:moveTo>
                    <a:pt x="0" y="0"/>
                  </a:moveTo>
                  <a:cubicBezTo>
                    <a:pt x="7" y="96"/>
                    <a:pt x="93" y="109"/>
                    <a:pt x="137" y="132"/>
                  </a:cubicBezTo>
                  <a:cubicBezTo>
                    <a:pt x="183" y="156"/>
                    <a:pt x="158" y="222"/>
                    <a:pt x="116" y="217"/>
                  </a:cubicBezTo>
                  <a:cubicBezTo>
                    <a:pt x="165" y="151"/>
                    <a:pt x="70" y="130"/>
                    <a:pt x="64" y="194"/>
                  </a:cubicBezTo>
                  <a:cubicBezTo>
                    <a:pt x="60" y="236"/>
                    <a:pt x="103" y="274"/>
                    <a:pt x="163" y="236"/>
                  </a:cubicBezTo>
                  <a:cubicBezTo>
                    <a:pt x="203" y="211"/>
                    <a:pt x="202" y="153"/>
                    <a:pt x="178" y="126"/>
                  </a:cubicBezTo>
                  <a:cubicBezTo>
                    <a:pt x="123" y="62"/>
                    <a:pt x="16" y="92"/>
                    <a:pt x="0" y="0"/>
                  </a:cubicBezTo>
                  <a:close/>
                </a:path>
              </a:pathLst>
            </a:custGeom>
            <a:solidFill>
              <a:srgbClr val="04274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64" name="Freeform 44"/>
            <p:cNvSpPr/>
            <p:nvPr/>
          </p:nvSpPr>
          <p:spPr bwMode="auto">
            <a:xfrm>
              <a:off x="2651386" y="1669347"/>
              <a:ext cx="56649" cy="52504"/>
            </a:xfrm>
            <a:custGeom>
              <a:avLst/>
              <a:gdLst>
                <a:gd name="T0" fmla="*/ 0 w 169"/>
                <a:gd name="T1" fmla="*/ 23 h 156"/>
                <a:gd name="T2" fmla="*/ 169 w 169"/>
                <a:gd name="T3" fmla="*/ 146 h 156"/>
                <a:gd name="T4" fmla="*/ 0 w 169"/>
                <a:gd name="T5" fmla="*/ 23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69" h="156">
                  <a:moveTo>
                    <a:pt x="0" y="23"/>
                  </a:moveTo>
                  <a:cubicBezTo>
                    <a:pt x="98" y="51"/>
                    <a:pt x="39" y="156"/>
                    <a:pt x="169" y="146"/>
                  </a:cubicBezTo>
                  <a:cubicBezTo>
                    <a:pt x="53" y="113"/>
                    <a:pt x="113" y="0"/>
                    <a:pt x="0" y="23"/>
                  </a:cubicBezTo>
                  <a:close/>
                </a:path>
              </a:pathLst>
            </a:custGeom>
            <a:solidFill>
              <a:srgbClr val="04274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65" name="Freeform 45"/>
            <p:cNvSpPr/>
            <p:nvPr/>
          </p:nvSpPr>
          <p:spPr bwMode="auto">
            <a:xfrm>
              <a:off x="3689037" y="2081091"/>
              <a:ext cx="691" cy="4836"/>
            </a:xfrm>
            <a:custGeom>
              <a:avLst/>
              <a:gdLst>
                <a:gd name="T0" fmla="*/ 0 w 3"/>
                <a:gd name="T1" fmla="*/ 0 h 14"/>
                <a:gd name="T2" fmla="*/ 3 w 3"/>
                <a:gd name="T3" fmla="*/ 14 h 14"/>
                <a:gd name="T4" fmla="*/ 0 w 3"/>
                <a:gd name="T5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14">
                  <a:moveTo>
                    <a:pt x="0" y="0"/>
                  </a:moveTo>
                  <a:cubicBezTo>
                    <a:pt x="1" y="5"/>
                    <a:pt x="2" y="9"/>
                    <a:pt x="3" y="14"/>
                  </a:cubicBezTo>
                  <a:cubicBezTo>
                    <a:pt x="3" y="10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04274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66" name="Freeform 46"/>
            <p:cNvSpPr/>
            <p:nvPr/>
          </p:nvSpPr>
          <p:spPr bwMode="auto">
            <a:xfrm>
              <a:off x="3201991" y="1647240"/>
              <a:ext cx="6218" cy="4145"/>
            </a:xfrm>
            <a:custGeom>
              <a:avLst/>
              <a:gdLst>
                <a:gd name="T0" fmla="*/ 18 w 18"/>
                <a:gd name="T1" fmla="*/ 0 h 12"/>
                <a:gd name="T2" fmla="*/ 0 w 18"/>
                <a:gd name="T3" fmla="*/ 12 h 12"/>
                <a:gd name="T4" fmla="*/ 18 w 18"/>
                <a:gd name="T5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8" h="12">
                  <a:moveTo>
                    <a:pt x="18" y="0"/>
                  </a:moveTo>
                  <a:cubicBezTo>
                    <a:pt x="12" y="4"/>
                    <a:pt x="6" y="8"/>
                    <a:pt x="0" y="12"/>
                  </a:cubicBezTo>
                  <a:cubicBezTo>
                    <a:pt x="6" y="8"/>
                    <a:pt x="12" y="4"/>
                    <a:pt x="18" y="0"/>
                  </a:cubicBezTo>
                  <a:close/>
                </a:path>
              </a:pathLst>
            </a:custGeom>
            <a:solidFill>
              <a:srgbClr val="00002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67" name="Freeform 47"/>
            <p:cNvSpPr/>
            <p:nvPr/>
          </p:nvSpPr>
          <p:spPr bwMode="auto">
            <a:xfrm>
              <a:off x="2672802" y="1960884"/>
              <a:ext cx="137479" cy="58722"/>
            </a:xfrm>
            <a:custGeom>
              <a:avLst/>
              <a:gdLst>
                <a:gd name="T0" fmla="*/ 327 w 412"/>
                <a:gd name="T1" fmla="*/ 31 h 177"/>
                <a:gd name="T2" fmla="*/ 178 w 412"/>
                <a:gd name="T3" fmla="*/ 67 h 177"/>
                <a:gd name="T4" fmla="*/ 0 w 412"/>
                <a:gd name="T5" fmla="*/ 177 h 177"/>
                <a:gd name="T6" fmla="*/ 148 w 412"/>
                <a:gd name="T7" fmla="*/ 140 h 177"/>
                <a:gd name="T8" fmla="*/ 412 w 412"/>
                <a:gd name="T9" fmla="*/ 0 h 177"/>
                <a:gd name="T10" fmla="*/ 135 w 412"/>
                <a:gd name="T11" fmla="*/ 114 h 177"/>
                <a:gd name="T12" fmla="*/ 327 w 412"/>
                <a:gd name="T13" fmla="*/ 31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12" h="177">
                  <a:moveTo>
                    <a:pt x="327" y="31"/>
                  </a:moveTo>
                  <a:cubicBezTo>
                    <a:pt x="280" y="46"/>
                    <a:pt x="248" y="27"/>
                    <a:pt x="178" y="67"/>
                  </a:cubicBezTo>
                  <a:cubicBezTo>
                    <a:pt x="109" y="106"/>
                    <a:pt x="71" y="117"/>
                    <a:pt x="0" y="177"/>
                  </a:cubicBezTo>
                  <a:cubicBezTo>
                    <a:pt x="71" y="141"/>
                    <a:pt x="116" y="133"/>
                    <a:pt x="148" y="140"/>
                  </a:cubicBezTo>
                  <a:cubicBezTo>
                    <a:pt x="179" y="146"/>
                    <a:pt x="334" y="117"/>
                    <a:pt x="412" y="0"/>
                  </a:cubicBezTo>
                  <a:cubicBezTo>
                    <a:pt x="312" y="99"/>
                    <a:pt x="185" y="76"/>
                    <a:pt x="135" y="114"/>
                  </a:cubicBezTo>
                  <a:cubicBezTo>
                    <a:pt x="164" y="75"/>
                    <a:pt x="276" y="71"/>
                    <a:pt x="327" y="31"/>
                  </a:cubicBezTo>
                  <a:close/>
                </a:path>
              </a:pathLst>
            </a:custGeom>
            <a:solidFill>
              <a:srgbClr val="04274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68" name="Freeform 48"/>
            <p:cNvSpPr/>
            <p:nvPr/>
          </p:nvSpPr>
          <p:spPr bwMode="auto">
            <a:xfrm>
              <a:off x="3328415" y="1833078"/>
              <a:ext cx="205872" cy="98791"/>
            </a:xfrm>
            <a:custGeom>
              <a:avLst/>
              <a:gdLst>
                <a:gd name="T0" fmla="*/ 466 w 615"/>
                <a:gd name="T1" fmla="*/ 43 h 295"/>
                <a:gd name="T2" fmla="*/ 291 w 615"/>
                <a:gd name="T3" fmla="*/ 2 h 295"/>
                <a:gd name="T4" fmla="*/ 106 w 615"/>
                <a:gd name="T5" fmla="*/ 101 h 295"/>
                <a:gd name="T6" fmla="*/ 30 w 615"/>
                <a:gd name="T7" fmla="*/ 295 h 295"/>
                <a:gd name="T8" fmla="*/ 167 w 615"/>
                <a:gd name="T9" fmla="*/ 119 h 295"/>
                <a:gd name="T10" fmla="*/ 327 w 615"/>
                <a:gd name="T11" fmla="*/ 148 h 295"/>
                <a:gd name="T12" fmla="*/ 557 w 615"/>
                <a:gd name="T13" fmla="*/ 91 h 295"/>
                <a:gd name="T14" fmla="*/ 287 w 615"/>
                <a:gd name="T15" fmla="*/ 68 h 295"/>
                <a:gd name="T16" fmla="*/ 615 w 615"/>
                <a:gd name="T17" fmla="*/ 59 h 295"/>
                <a:gd name="T18" fmla="*/ 466 w 615"/>
                <a:gd name="T19" fmla="*/ 43 h 2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15" h="295">
                  <a:moveTo>
                    <a:pt x="466" y="43"/>
                  </a:moveTo>
                  <a:cubicBezTo>
                    <a:pt x="425" y="27"/>
                    <a:pt x="378" y="6"/>
                    <a:pt x="291" y="2"/>
                  </a:cubicBezTo>
                  <a:cubicBezTo>
                    <a:pt x="236" y="0"/>
                    <a:pt x="164" y="44"/>
                    <a:pt x="106" y="101"/>
                  </a:cubicBezTo>
                  <a:cubicBezTo>
                    <a:pt x="49" y="158"/>
                    <a:pt x="0" y="229"/>
                    <a:pt x="30" y="295"/>
                  </a:cubicBezTo>
                  <a:cubicBezTo>
                    <a:pt x="14" y="241"/>
                    <a:pt x="46" y="133"/>
                    <a:pt x="167" y="119"/>
                  </a:cubicBezTo>
                  <a:cubicBezTo>
                    <a:pt x="212" y="113"/>
                    <a:pt x="264" y="138"/>
                    <a:pt x="327" y="148"/>
                  </a:cubicBezTo>
                  <a:cubicBezTo>
                    <a:pt x="391" y="158"/>
                    <a:pt x="463" y="153"/>
                    <a:pt x="557" y="91"/>
                  </a:cubicBezTo>
                  <a:cubicBezTo>
                    <a:pt x="472" y="104"/>
                    <a:pt x="359" y="95"/>
                    <a:pt x="287" y="68"/>
                  </a:cubicBezTo>
                  <a:cubicBezTo>
                    <a:pt x="372" y="90"/>
                    <a:pt x="517" y="83"/>
                    <a:pt x="615" y="59"/>
                  </a:cubicBezTo>
                  <a:cubicBezTo>
                    <a:pt x="543" y="71"/>
                    <a:pt x="508" y="60"/>
                    <a:pt x="466" y="43"/>
                  </a:cubicBezTo>
                  <a:close/>
                </a:path>
              </a:pathLst>
            </a:custGeom>
            <a:solidFill>
              <a:srgbClr val="00002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69" name="Freeform 49"/>
            <p:cNvSpPr/>
            <p:nvPr/>
          </p:nvSpPr>
          <p:spPr bwMode="auto">
            <a:xfrm>
              <a:off x="3517707" y="1909071"/>
              <a:ext cx="185147" cy="248014"/>
            </a:xfrm>
            <a:custGeom>
              <a:avLst/>
              <a:gdLst>
                <a:gd name="T0" fmla="*/ 371 w 553"/>
                <a:gd name="T1" fmla="*/ 676 h 740"/>
                <a:gd name="T2" fmla="*/ 255 w 553"/>
                <a:gd name="T3" fmla="*/ 569 h 740"/>
                <a:gd name="T4" fmla="*/ 207 w 553"/>
                <a:gd name="T5" fmla="*/ 201 h 740"/>
                <a:gd name="T6" fmla="*/ 85 w 553"/>
                <a:gd name="T7" fmla="*/ 17 h 740"/>
                <a:gd name="T8" fmla="*/ 175 w 553"/>
                <a:gd name="T9" fmla="*/ 227 h 740"/>
                <a:gd name="T10" fmla="*/ 127 w 553"/>
                <a:gd name="T11" fmla="*/ 414 h 740"/>
                <a:gd name="T12" fmla="*/ 0 w 553"/>
                <a:gd name="T13" fmla="*/ 564 h 740"/>
                <a:gd name="T14" fmla="*/ 136 w 553"/>
                <a:gd name="T15" fmla="*/ 457 h 740"/>
                <a:gd name="T16" fmla="*/ 127 w 553"/>
                <a:gd name="T17" fmla="*/ 542 h 740"/>
                <a:gd name="T18" fmla="*/ 172 w 553"/>
                <a:gd name="T19" fmla="*/ 430 h 740"/>
                <a:gd name="T20" fmla="*/ 207 w 553"/>
                <a:gd name="T21" fmla="*/ 671 h 740"/>
                <a:gd name="T22" fmla="*/ 198 w 553"/>
                <a:gd name="T23" fmla="*/ 571 h 740"/>
                <a:gd name="T24" fmla="*/ 318 w 553"/>
                <a:gd name="T25" fmla="*/ 740 h 740"/>
                <a:gd name="T26" fmla="*/ 285 w 553"/>
                <a:gd name="T27" fmla="*/ 662 h 740"/>
                <a:gd name="T28" fmla="*/ 443 w 553"/>
                <a:gd name="T29" fmla="*/ 706 h 740"/>
                <a:gd name="T30" fmla="*/ 553 w 553"/>
                <a:gd name="T31" fmla="*/ 651 h 740"/>
                <a:gd name="T32" fmla="*/ 371 w 553"/>
                <a:gd name="T33" fmla="*/ 676 h 7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553" h="740">
                  <a:moveTo>
                    <a:pt x="371" y="676"/>
                  </a:moveTo>
                  <a:cubicBezTo>
                    <a:pt x="322" y="661"/>
                    <a:pt x="282" y="621"/>
                    <a:pt x="255" y="569"/>
                  </a:cubicBezTo>
                  <a:cubicBezTo>
                    <a:pt x="199" y="464"/>
                    <a:pt x="196" y="313"/>
                    <a:pt x="207" y="201"/>
                  </a:cubicBezTo>
                  <a:cubicBezTo>
                    <a:pt x="223" y="38"/>
                    <a:pt x="156" y="0"/>
                    <a:pt x="85" y="17"/>
                  </a:cubicBezTo>
                  <a:cubicBezTo>
                    <a:pt x="185" y="41"/>
                    <a:pt x="190" y="115"/>
                    <a:pt x="175" y="227"/>
                  </a:cubicBezTo>
                  <a:cubicBezTo>
                    <a:pt x="169" y="274"/>
                    <a:pt x="154" y="346"/>
                    <a:pt x="127" y="414"/>
                  </a:cubicBezTo>
                  <a:cubicBezTo>
                    <a:pt x="99" y="480"/>
                    <a:pt x="61" y="543"/>
                    <a:pt x="0" y="564"/>
                  </a:cubicBezTo>
                  <a:cubicBezTo>
                    <a:pt x="63" y="574"/>
                    <a:pt x="121" y="488"/>
                    <a:pt x="136" y="457"/>
                  </a:cubicBezTo>
                  <a:cubicBezTo>
                    <a:pt x="139" y="481"/>
                    <a:pt x="132" y="512"/>
                    <a:pt x="127" y="542"/>
                  </a:cubicBezTo>
                  <a:cubicBezTo>
                    <a:pt x="151" y="494"/>
                    <a:pt x="166" y="446"/>
                    <a:pt x="172" y="430"/>
                  </a:cubicBezTo>
                  <a:cubicBezTo>
                    <a:pt x="164" y="517"/>
                    <a:pt x="174" y="625"/>
                    <a:pt x="207" y="671"/>
                  </a:cubicBezTo>
                  <a:cubicBezTo>
                    <a:pt x="186" y="623"/>
                    <a:pt x="195" y="591"/>
                    <a:pt x="198" y="571"/>
                  </a:cubicBezTo>
                  <a:cubicBezTo>
                    <a:pt x="226" y="673"/>
                    <a:pt x="268" y="708"/>
                    <a:pt x="318" y="740"/>
                  </a:cubicBezTo>
                  <a:cubicBezTo>
                    <a:pt x="312" y="720"/>
                    <a:pt x="310" y="697"/>
                    <a:pt x="285" y="662"/>
                  </a:cubicBezTo>
                  <a:cubicBezTo>
                    <a:pt x="342" y="712"/>
                    <a:pt x="397" y="716"/>
                    <a:pt x="443" y="706"/>
                  </a:cubicBezTo>
                  <a:cubicBezTo>
                    <a:pt x="489" y="695"/>
                    <a:pt x="527" y="670"/>
                    <a:pt x="553" y="651"/>
                  </a:cubicBezTo>
                  <a:cubicBezTo>
                    <a:pt x="481" y="683"/>
                    <a:pt x="421" y="692"/>
                    <a:pt x="371" y="676"/>
                  </a:cubicBezTo>
                  <a:close/>
                </a:path>
              </a:pathLst>
            </a:custGeom>
            <a:solidFill>
              <a:srgbClr val="00002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70" name="Freeform 50"/>
            <p:cNvSpPr/>
            <p:nvPr/>
          </p:nvSpPr>
          <p:spPr bwMode="auto">
            <a:xfrm>
              <a:off x="3468658" y="1926342"/>
              <a:ext cx="88428" cy="211399"/>
            </a:xfrm>
            <a:custGeom>
              <a:avLst/>
              <a:gdLst>
                <a:gd name="T0" fmla="*/ 224 w 265"/>
                <a:gd name="T1" fmla="*/ 265 h 631"/>
                <a:gd name="T2" fmla="*/ 265 w 265"/>
                <a:gd name="T3" fmla="*/ 0 h 631"/>
                <a:gd name="T4" fmla="*/ 158 w 265"/>
                <a:gd name="T5" fmla="*/ 259 h 631"/>
                <a:gd name="T6" fmla="*/ 204 w 265"/>
                <a:gd name="T7" fmla="*/ 77 h 631"/>
                <a:gd name="T8" fmla="*/ 106 w 265"/>
                <a:gd name="T9" fmla="*/ 312 h 631"/>
                <a:gd name="T10" fmla="*/ 53 w 265"/>
                <a:gd name="T11" fmla="*/ 428 h 631"/>
                <a:gd name="T12" fmla="*/ 10 w 265"/>
                <a:gd name="T13" fmla="*/ 631 h 631"/>
                <a:gd name="T14" fmla="*/ 110 w 265"/>
                <a:gd name="T15" fmla="*/ 396 h 631"/>
                <a:gd name="T16" fmla="*/ 224 w 265"/>
                <a:gd name="T17" fmla="*/ 265 h 6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5" h="631">
                  <a:moveTo>
                    <a:pt x="224" y="265"/>
                  </a:moveTo>
                  <a:cubicBezTo>
                    <a:pt x="251" y="182"/>
                    <a:pt x="207" y="105"/>
                    <a:pt x="265" y="0"/>
                  </a:cubicBezTo>
                  <a:cubicBezTo>
                    <a:pt x="161" y="114"/>
                    <a:pt x="216" y="182"/>
                    <a:pt x="158" y="259"/>
                  </a:cubicBezTo>
                  <a:cubicBezTo>
                    <a:pt x="180" y="202"/>
                    <a:pt x="156" y="142"/>
                    <a:pt x="204" y="77"/>
                  </a:cubicBezTo>
                  <a:cubicBezTo>
                    <a:pt x="93" y="158"/>
                    <a:pt x="105" y="230"/>
                    <a:pt x="106" y="312"/>
                  </a:cubicBezTo>
                  <a:cubicBezTo>
                    <a:pt x="106" y="338"/>
                    <a:pt x="80" y="376"/>
                    <a:pt x="53" y="428"/>
                  </a:cubicBezTo>
                  <a:cubicBezTo>
                    <a:pt x="27" y="480"/>
                    <a:pt x="0" y="552"/>
                    <a:pt x="10" y="631"/>
                  </a:cubicBezTo>
                  <a:cubicBezTo>
                    <a:pt x="4" y="523"/>
                    <a:pt x="61" y="448"/>
                    <a:pt x="110" y="396"/>
                  </a:cubicBezTo>
                  <a:cubicBezTo>
                    <a:pt x="161" y="343"/>
                    <a:pt x="211" y="307"/>
                    <a:pt x="224" y="265"/>
                  </a:cubicBezTo>
                  <a:close/>
                </a:path>
              </a:pathLst>
            </a:custGeom>
            <a:solidFill>
              <a:srgbClr val="00002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71" name="Freeform 51"/>
            <p:cNvSpPr/>
            <p:nvPr/>
          </p:nvSpPr>
          <p:spPr bwMode="auto">
            <a:xfrm>
              <a:off x="3680057" y="1477983"/>
              <a:ext cx="129879" cy="128497"/>
            </a:xfrm>
            <a:custGeom>
              <a:avLst/>
              <a:gdLst>
                <a:gd name="T0" fmla="*/ 88 w 388"/>
                <a:gd name="T1" fmla="*/ 135 h 383"/>
                <a:gd name="T2" fmla="*/ 0 w 388"/>
                <a:gd name="T3" fmla="*/ 383 h 383"/>
                <a:gd name="T4" fmla="*/ 90 w 388"/>
                <a:gd name="T5" fmla="*/ 258 h 383"/>
                <a:gd name="T6" fmla="*/ 149 w 388"/>
                <a:gd name="T7" fmla="*/ 157 h 383"/>
                <a:gd name="T8" fmla="*/ 69 w 388"/>
                <a:gd name="T9" fmla="*/ 318 h 383"/>
                <a:gd name="T10" fmla="*/ 212 w 388"/>
                <a:gd name="T11" fmla="*/ 124 h 383"/>
                <a:gd name="T12" fmla="*/ 388 w 388"/>
                <a:gd name="T13" fmla="*/ 5 h 383"/>
                <a:gd name="T14" fmla="*/ 384 w 388"/>
                <a:gd name="T15" fmla="*/ 0 h 383"/>
                <a:gd name="T16" fmla="*/ 239 w 388"/>
                <a:gd name="T17" fmla="*/ 50 h 383"/>
                <a:gd name="T18" fmla="*/ 88 w 388"/>
                <a:gd name="T19" fmla="*/ 135 h 3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88" h="383">
                  <a:moveTo>
                    <a:pt x="88" y="135"/>
                  </a:moveTo>
                  <a:cubicBezTo>
                    <a:pt x="39" y="211"/>
                    <a:pt x="70" y="292"/>
                    <a:pt x="0" y="383"/>
                  </a:cubicBezTo>
                  <a:cubicBezTo>
                    <a:pt x="58" y="335"/>
                    <a:pt x="77" y="295"/>
                    <a:pt x="90" y="258"/>
                  </a:cubicBezTo>
                  <a:cubicBezTo>
                    <a:pt x="103" y="220"/>
                    <a:pt x="111" y="185"/>
                    <a:pt x="149" y="157"/>
                  </a:cubicBezTo>
                  <a:cubicBezTo>
                    <a:pt x="113" y="205"/>
                    <a:pt x="125" y="265"/>
                    <a:pt x="69" y="318"/>
                  </a:cubicBezTo>
                  <a:cubicBezTo>
                    <a:pt x="188" y="260"/>
                    <a:pt x="187" y="198"/>
                    <a:pt x="212" y="124"/>
                  </a:cubicBezTo>
                  <a:cubicBezTo>
                    <a:pt x="224" y="89"/>
                    <a:pt x="309" y="45"/>
                    <a:pt x="388" y="5"/>
                  </a:cubicBezTo>
                  <a:cubicBezTo>
                    <a:pt x="387" y="3"/>
                    <a:pt x="385" y="2"/>
                    <a:pt x="384" y="0"/>
                  </a:cubicBezTo>
                  <a:cubicBezTo>
                    <a:pt x="336" y="17"/>
                    <a:pt x="286" y="34"/>
                    <a:pt x="239" y="50"/>
                  </a:cubicBezTo>
                  <a:cubicBezTo>
                    <a:pt x="171" y="73"/>
                    <a:pt x="113" y="97"/>
                    <a:pt x="88" y="135"/>
                  </a:cubicBezTo>
                  <a:close/>
                </a:path>
              </a:pathLst>
            </a:custGeom>
            <a:solidFill>
              <a:srgbClr val="04274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72" name="Freeform 52"/>
            <p:cNvSpPr/>
            <p:nvPr/>
          </p:nvSpPr>
          <p:spPr bwMode="auto">
            <a:xfrm>
              <a:off x="3864513" y="2235150"/>
              <a:ext cx="201727" cy="75993"/>
            </a:xfrm>
            <a:custGeom>
              <a:avLst/>
              <a:gdLst>
                <a:gd name="T0" fmla="*/ 192 w 603"/>
                <a:gd name="T1" fmla="*/ 7 h 227"/>
                <a:gd name="T2" fmla="*/ 13 w 603"/>
                <a:gd name="T3" fmla="*/ 227 h 227"/>
                <a:gd name="T4" fmla="*/ 270 w 603"/>
                <a:gd name="T5" fmla="*/ 71 h 227"/>
                <a:gd name="T6" fmla="*/ 530 w 603"/>
                <a:gd name="T7" fmla="*/ 67 h 227"/>
                <a:gd name="T8" fmla="*/ 603 w 603"/>
                <a:gd name="T9" fmla="*/ 56 h 227"/>
                <a:gd name="T10" fmla="*/ 602 w 603"/>
                <a:gd name="T11" fmla="*/ 17 h 227"/>
                <a:gd name="T12" fmla="*/ 517 w 603"/>
                <a:gd name="T13" fmla="*/ 37 h 227"/>
                <a:gd name="T14" fmla="*/ 192 w 603"/>
                <a:gd name="T15" fmla="*/ 7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03" h="227">
                  <a:moveTo>
                    <a:pt x="192" y="7"/>
                  </a:moveTo>
                  <a:cubicBezTo>
                    <a:pt x="87" y="13"/>
                    <a:pt x="0" y="67"/>
                    <a:pt x="13" y="227"/>
                  </a:cubicBezTo>
                  <a:cubicBezTo>
                    <a:pt x="65" y="129"/>
                    <a:pt x="170" y="85"/>
                    <a:pt x="270" y="71"/>
                  </a:cubicBezTo>
                  <a:cubicBezTo>
                    <a:pt x="371" y="56"/>
                    <a:pt x="468" y="68"/>
                    <a:pt x="530" y="67"/>
                  </a:cubicBezTo>
                  <a:cubicBezTo>
                    <a:pt x="558" y="66"/>
                    <a:pt x="582" y="62"/>
                    <a:pt x="603" y="56"/>
                  </a:cubicBezTo>
                  <a:cubicBezTo>
                    <a:pt x="603" y="43"/>
                    <a:pt x="602" y="30"/>
                    <a:pt x="602" y="17"/>
                  </a:cubicBezTo>
                  <a:cubicBezTo>
                    <a:pt x="580" y="28"/>
                    <a:pt x="551" y="36"/>
                    <a:pt x="517" y="37"/>
                  </a:cubicBezTo>
                  <a:cubicBezTo>
                    <a:pt x="419" y="39"/>
                    <a:pt x="298" y="0"/>
                    <a:pt x="192" y="7"/>
                  </a:cubicBezTo>
                  <a:close/>
                </a:path>
              </a:pathLst>
            </a:custGeom>
            <a:solidFill>
              <a:srgbClr val="00002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73" name="Freeform 53"/>
            <p:cNvSpPr/>
            <p:nvPr/>
          </p:nvSpPr>
          <p:spPr bwMode="auto">
            <a:xfrm>
              <a:off x="4042060" y="2177810"/>
              <a:ext cx="20035" cy="2763"/>
            </a:xfrm>
            <a:custGeom>
              <a:avLst/>
              <a:gdLst>
                <a:gd name="T0" fmla="*/ 0 w 61"/>
                <a:gd name="T1" fmla="*/ 8 h 8"/>
                <a:gd name="T2" fmla="*/ 61 w 61"/>
                <a:gd name="T3" fmla="*/ 7 h 8"/>
                <a:gd name="T4" fmla="*/ 60 w 61"/>
                <a:gd name="T5" fmla="*/ 1 h 8"/>
                <a:gd name="T6" fmla="*/ 0 w 61"/>
                <a:gd name="T7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1" h="8">
                  <a:moveTo>
                    <a:pt x="0" y="8"/>
                  </a:moveTo>
                  <a:cubicBezTo>
                    <a:pt x="23" y="4"/>
                    <a:pt x="43" y="4"/>
                    <a:pt x="61" y="7"/>
                  </a:cubicBezTo>
                  <a:cubicBezTo>
                    <a:pt x="60" y="5"/>
                    <a:pt x="60" y="3"/>
                    <a:pt x="60" y="1"/>
                  </a:cubicBezTo>
                  <a:cubicBezTo>
                    <a:pt x="42" y="0"/>
                    <a:pt x="22" y="2"/>
                    <a:pt x="0" y="8"/>
                  </a:cubicBezTo>
                  <a:close/>
                </a:path>
              </a:pathLst>
            </a:custGeom>
            <a:solidFill>
              <a:srgbClr val="00002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74" name="Freeform 54"/>
            <p:cNvSpPr/>
            <p:nvPr/>
          </p:nvSpPr>
          <p:spPr bwMode="auto">
            <a:xfrm>
              <a:off x="3880402" y="2260021"/>
              <a:ext cx="187220" cy="75993"/>
            </a:xfrm>
            <a:custGeom>
              <a:avLst/>
              <a:gdLst>
                <a:gd name="T0" fmla="*/ 279 w 559"/>
                <a:gd name="T1" fmla="*/ 17 h 227"/>
                <a:gd name="T2" fmla="*/ 0 w 559"/>
                <a:gd name="T3" fmla="*/ 189 h 227"/>
                <a:gd name="T4" fmla="*/ 161 w 559"/>
                <a:gd name="T5" fmla="*/ 213 h 227"/>
                <a:gd name="T6" fmla="*/ 310 w 559"/>
                <a:gd name="T7" fmla="*/ 191 h 227"/>
                <a:gd name="T8" fmla="*/ 282 w 559"/>
                <a:gd name="T9" fmla="*/ 167 h 227"/>
                <a:gd name="T10" fmla="*/ 437 w 559"/>
                <a:gd name="T11" fmla="*/ 143 h 227"/>
                <a:gd name="T12" fmla="*/ 398 w 559"/>
                <a:gd name="T13" fmla="*/ 106 h 227"/>
                <a:gd name="T14" fmla="*/ 559 w 559"/>
                <a:gd name="T15" fmla="*/ 94 h 227"/>
                <a:gd name="T16" fmla="*/ 558 w 559"/>
                <a:gd name="T17" fmla="*/ 31 h 227"/>
                <a:gd name="T18" fmla="*/ 279 w 559"/>
                <a:gd name="T19" fmla="*/ 17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59" h="227">
                  <a:moveTo>
                    <a:pt x="279" y="17"/>
                  </a:moveTo>
                  <a:cubicBezTo>
                    <a:pt x="140" y="40"/>
                    <a:pt x="28" y="114"/>
                    <a:pt x="0" y="189"/>
                  </a:cubicBezTo>
                  <a:cubicBezTo>
                    <a:pt x="50" y="227"/>
                    <a:pt x="106" y="223"/>
                    <a:pt x="161" y="213"/>
                  </a:cubicBezTo>
                  <a:cubicBezTo>
                    <a:pt x="216" y="202"/>
                    <a:pt x="271" y="185"/>
                    <a:pt x="310" y="191"/>
                  </a:cubicBezTo>
                  <a:cubicBezTo>
                    <a:pt x="296" y="186"/>
                    <a:pt x="288" y="175"/>
                    <a:pt x="282" y="167"/>
                  </a:cubicBezTo>
                  <a:cubicBezTo>
                    <a:pt x="342" y="133"/>
                    <a:pt x="414" y="129"/>
                    <a:pt x="437" y="143"/>
                  </a:cubicBezTo>
                  <a:cubicBezTo>
                    <a:pt x="434" y="131"/>
                    <a:pt x="415" y="111"/>
                    <a:pt x="398" y="106"/>
                  </a:cubicBezTo>
                  <a:cubicBezTo>
                    <a:pt x="441" y="92"/>
                    <a:pt x="499" y="85"/>
                    <a:pt x="559" y="94"/>
                  </a:cubicBezTo>
                  <a:cubicBezTo>
                    <a:pt x="559" y="73"/>
                    <a:pt x="558" y="52"/>
                    <a:pt x="558" y="31"/>
                  </a:cubicBezTo>
                  <a:cubicBezTo>
                    <a:pt x="467" y="4"/>
                    <a:pt x="368" y="0"/>
                    <a:pt x="279" y="17"/>
                  </a:cubicBezTo>
                  <a:close/>
                </a:path>
              </a:pathLst>
            </a:custGeom>
            <a:solidFill>
              <a:srgbClr val="00002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75" name="Freeform 55"/>
            <p:cNvSpPr/>
            <p:nvPr/>
          </p:nvSpPr>
          <p:spPr bwMode="auto">
            <a:xfrm>
              <a:off x="3886620" y="2302853"/>
              <a:ext cx="181002" cy="81520"/>
            </a:xfrm>
            <a:custGeom>
              <a:avLst/>
              <a:gdLst>
                <a:gd name="T0" fmla="*/ 180 w 541"/>
                <a:gd name="T1" fmla="*/ 146 h 243"/>
                <a:gd name="T2" fmla="*/ 0 w 541"/>
                <a:gd name="T3" fmla="*/ 97 h 243"/>
                <a:gd name="T4" fmla="*/ 121 w 541"/>
                <a:gd name="T5" fmla="*/ 227 h 243"/>
                <a:gd name="T6" fmla="*/ 285 w 541"/>
                <a:gd name="T7" fmla="*/ 185 h 243"/>
                <a:gd name="T8" fmla="*/ 541 w 541"/>
                <a:gd name="T9" fmla="*/ 59 h 243"/>
                <a:gd name="T10" fmla="*/ 541 w 541"/>
                <a:gd name="T11" fmla="*/ 54 h 243"/>
                <a:gd name="T12" fmla="*/ 482 w 541"/>
                <a:gd name="T13" fmla="*/ 32 h 243"/>
                <a:gd name="T14" fmla="*/ 541 w 541"/>
                <a:gd name="T15" fmla="*/ 17 h 243"/>
                <a:gd name="T16" fmla="*/ 541 w 541"/>
                <a:gd name="T17" fmla="*/ 0 h 243"/>
                <a:gd name="T18" fmla="*/ 332 w 541"/>
                <a:gd name="T19" fmla="*/ 84 h 243"/>
                <a:gd name="T20" fmla="*/ 180 w 541"/>
                <a:gd name="T21" fmla="*/ 146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41" h="243">
                  <a:moveTo>
                    <a:pt x="180" y="146"/>
                  </a:moveTo>
                  <a:cubicBezTo>
                    <a:pt x="128" y="153"/>
                    <a:pt x="72" y="141"/>
                    <a:pt x="0" y="97"/>
                  </a:cubicBezTo>
                  <a:cubicBezTo>
                    <a:pt x="25" y="167"/>
                    <a:pt x="72" y="211"/>
                    <a:pt x="121" y="227"/>
                  </a:cubicBezTo>
                  <a:cubicBezTo>
                    <a:pt x="172" y="243"/>
                    <a:pt x="227" y="231"/>
                    <a:pt x="285" y="185"/>
                  </a:cubicBezTo>
                  <a:cubicBezTo>
                    <a:pt x="382" y="107"/>
                    <a:pt x="460" y="23"/>
                    <a:pt x="541" y="59"/>
                  </a:cubicBezTo>
                  <a:cubicBezTo>
                    <a:pt x="541" y="57"/>
                    <a:pt x="541" y="55"/>
                    <a:pt x="541" y="54"/>
                  </a:cubicBezTo>
                  <a:cubicBezTo>
                    <a:pt x="524" y="42"/>
                    <a:pt x="503" y="34"/>
                    <a:pt x="482" y="32"/>
                  </a:cubicBezTo>
                  <a:cubicBezTo>
                    <a:pt x="503" y="24"/>
                    <a:pt x="522" y="19"/>
                    <a:pt x="541" y="17"/>
                  </a:cubicBezTo>
                  <a:cubicBezTo>
                    <a:pt x="541" y="11"/>
                    <a:pt x="541" y="6"/>
                    <a:pt x="541" y="0"/>
                  </a:cubicBezTo>
                  <a:cubicBezTo>
                    <a:pt x="470" y="5"/>
                    <a:pt x="399" y="46"/>
                    <a:pt x="332" y="84"/>
                  </a:cubicBezTo>
                  <a:cubicBezTo>
                    <a:pt x="282" y="112"/>
                    <a:pt x="232" y="138"/>
                    <a:pt x="180" y="146"/>
                  </a:cubicBezTo>
                  <a:close/>
                </a:path>
              </a:pathLst>
            </a:custGeom>
            <a:solidFill>
              <a:srgbClr val="00002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76" name="Freeform 56"/>
            <p:cNvSpPr/>
            <p:nvPr/>
          </p:nvSpPr>
          <p:spPr bwMode="auto">
            <a:xfrm>
              <a:off x="3527379" y="1404062"/>
              <a:ext cx="143696" cy="212090"/>
            </a:xfrm>
            <a:custGeom>
              <a:avLst/>
              <a:gdLst>
                <a:gd name="T0" fmla="*/ 149 w 429"/>
                <a:gd name="T1" fmla="*/ 186 h 634"/>
                <a:gd name="T2" fmla="*/ 188 w 429"/>
                <a:gd name="T3" fmla="*/ 407 h 634"/>
                <a:gd name="T4" fmla="*/ 346 w 429"/>
                <a:gd name="T5" fmla="*/ 579 h 634"/>
                <a:gd name="T6" fmla="*/ 243 w 429"/>
                <a:gd name="T7" fmla="*/ 282 h 634"/>
                <a:gd name="T8" fmla="*/ 340 w 429"/>
                <a:gd name="T9" fmla="*/ 450 h 634"/>
                <a:gd name="T10" fmla="*/ 390 w 429"/>
                <a:gd name="T11" fmla="*/ 634 h 634"/>
                <a:gd name="T12" fmla="*/ 415 w 429"/>
                <a:gd name="T13" fmla="*/ 380 h 634"/>
                <a:gd name="T14" fmla="*/ 275 w 429"/>
                <a:gd name="T15" fmla="*/ 189 h 634"/>
                <a:gd name="T16" fmla="*/ 132 w 429"/>
                <a:gd name="T17" fmla="*/ 73 h 634"/>
                <a:gd name="T18" fmla="*/ 0 w 429"/>
                <a:gd name="T19" fmla="*/ 0 h 634"/>
                <a:gd name="T20" fmla="*/ 149 w 429"/>
                <a:gd name="T21" fmla="*/ 186 h 6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29" h="634">
                  <a:moveTo>
                    <a:pt x="149" y="186"/>
                  </a:moveTo>
                  <a:cubicBezTo>
                    <a:pt x="153" y="251"/>
                    <a:pt x="162" y="333"/>
                    <a:pt x="188" y="407"/>
                  </a:cubicBezTo>
                  <a:cubicBezTo>
                    <a:pt x="215" y="480"/>
                    <a:pt x="260" y="547"/>
                    <a:pt x="346" y="579"/>
                  </a:cubicBezTo>
                  <a:cubicBezTo>
                    <a:pt x="279" y="478"/>
                    <a:pt x="282" y="363"/>
                    <a:pt x="243" y="282"/>
                  </a:cubicBezTo>
                  <a:cubicBezTo>
                    <a:pt x="283" y="346"/>
                    <a:pt x="319" y="389"/>
                    <a:pt x="340" y="450"/>
                  </a:cubicBezTo>
                  <a:cubicBezTo>
                    <a:pt x="361" y="518"/>
                    <a:pt x="347" y="578"/>
                    <a:pt x="390" y="634"/>
                  </a:cubicBezTo>
                  <a:cubicBezTo>
                    <a:pt x="370" y="558"/>
                    <a:pt x="429" y="460"/>
                    <a:pt x="415" y="380"/>
                  </a:cubicBezTo>
                  <a:cubicBezTo>
                    <a:pt x="399" y="288"/>
                    <a:pt x="321" y="215"/>
                    <a:pt x="275" y="189"/>
                  </a:cubicBezTo>
                  <a:cubicBezTo>
                    <a:pt x="217" y="155"/>
                    <a:pt x="175" y="111"/>
                    <a:pt x="132" y="73"/>
                  </a:cubicBezTo>
                  <a:cubicBezTo>
                    <a:pt x="89" y="35"/>
                    <a:pt x="45" y="4"/>
                    <a:pt x="0" y="0"/>
                  </a:cubicBezTo>
                  <a:cubicBezTo>
                    <a:pt x="81" y="20"/>
                    <a:pt x="145" y="101"/>
                    <a:pt x="149" y="186"/>
                  </a:cubicBezTo>
                  <a:close/>
                </a:path>
              </a:pathLst>
            </a:custGeom>
            <a:solidFill>
              <a:srgbClr val="04274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77" name="Freeform 57"/>
            <p:cNvSpPr/>
            <p:nvPr/>
          </p:nvSpPr>
          <p:spPr bwMode="auto">
            <a:xfrm>
              <a:off x="3293873" y="1515288"/>
              <a:ext cx="185147" cy="303972"/>
            </a:xfrm>
            <a:custGeom>
              <a:avLst/>
              <a:gdLst>
                <a:gd name="T0" fmla="*/ 360 w 555"/>
                <a:gd name="T1" fmla="*/ 676 h 907"/>
                <a:gd name="T2" fmla="*/ 305 w 555"/>
                <a:gd name="T3" fmla="*/ 337 h 907"/>
                <a:gd name="T4" fmla="*/ 0 w 555"/>
                <a:gd name="T5" fmla="*/ 0 h 907"/>
                <a:gd name="T6" fmla="*/ 174 w 555"/>
                <a:gd name="T7" fmla="*/ 199 h 907"/>
                <a:gd name="T8" fmla="*/ 201 w 555"/>
                <a:gd name="T9" fmla="*/ 443 h 907"/>
                <a:gd name="T10" fmla="*/ 118 w 555"/>
                <a:gd name="T11" fmla="*/ 290 h 907"/>
                <a:gd name="T12" fmla="*/ 152 w 555"/>
                <a:gd name="T13" fmla="*/ 564 h 907"/>
                <a:gd name="T14" fmla="*/ 176 w 555"/>
                <a:gd name="T15" fmla="*/ 753 h 907"/>
                <a:gd name="T16" fmla="*/ 462 w 555"/>
                <a:gd name="T17" fmla="*/ 907 h 907"/>
                <a:gd name="T18" fmla="*/ 295 w 555"/>
                <a:gd name="T19" fmla="*/ 795 h 907"/>
                <a:gd name="T20" fmla="*/ 242 w 555"/>
                <a:gd name="T21" fmla="*/ 524 h 907"/>
                <a:gd name="T22" fmla="*/ 555 w 555"/>
                <a:gd name="T23" fmla="*/ 904 h 907"/>
                <a:gd name="T24" fmla="*/ 360 w 555"/>
                <a:gd name="T25" fmla="*/ 676 h 9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55" h="907">
                  <a:moveTo>
                    <a:pt x="360" y="676"/>
                  </a:moveTo>
                  <a:cubicBezTo>
                    <a:pt x="373" y="602"/>
                    <a:pt x="355" y="466"/>
                    <a:pt x="305" y="337"/>
                  </a:cubicBezTo>
                  <a:cubicBezTo>
                    <a:pt x="253" y="208"/>
                    <a:pt x="169" y="76"/>
                    <a:pt x="0" y="0"/>
                  </a:cubicBezTo>
                  <a:cubicBezTo>
                    <a:pt x="97" y="47"/>
                    <a:pt x="147" y="119"/>
                    <a:pt x="174" y="199"/>
                  </a:cubicBezTo>
                  <a:cubicBezTo>
                    <a:pt x="200" y="278"/>
                    <a:pt x="204" y="366"/>
                    <a:pt x="201" y="443"/>
                  </a:cubicBezTo>
                  <a:cubicBezTo>
                    <a:pt x="184" y="369"/>
                    <a:pt x="161" y="322"/>
                    <a:pt x="118" y="290"/>
                  </a:cubicBezTo>
                  <a:cubicBezTo>
                    <a:pt x="152" y="366"/>
                    <a:pt x="178" y="457"/>
                    <a:pt x="152" y="564"/>
                  </a:cubicBezTo>
                  <a:cubicBezTo>
                    <a:pt x="138" y="618"/>
                    <a:pt x="134" y="687"/>
                    <a:pt x="176" y="753"/>
                  </a:cubicBezTo>
                  <a:cubicBezTo>
                    <a:pt x="217" y="818"/>
                    <a:pt x="302" y="878"/>
                    <a:pt x="462" y="907"/>
                  </a:cubicBezTo>
                  <a:cubicBezTo>
                    <a:pt x="410" y="897"/>
                    <a:pt x="344" y="860"/>
                    <a:pt x="295" y="795"/>
                  </a:cubicBezTo>
                  <a:cubicBezTo>
                    <a:pt x="247" y="731"/>
                    <a:pt x="216" y="636"/>
                    <a:pt x="242" y="524"/>
                  </a:cubicBezTo>
                  <a:cubicBezTo>
                    <a:pt x="243" y="648"/>
                    <a:pt x="288" y="864"/>
                    <a:pt x="555" y="904"/>
                  </a:cubicBezTo>
                  <a:cubicBezTo>
                    <a:pt x="458" y="879"/>
                    <a:pt x="338" y="803"/>
                    <a:pt x="360" y="676"/>
                  </a:cubicBezTo>
                  <a:close/>
                </a:path>
              </a:pathLst>
            </a:custGeom>
            <a:solidFill>
              <a:srgbClr val="00002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78" name="Freeform 58"/>
            <p:cNvSpPr/>
            <p:nvPr/>
          </p:nvSpPr>
          <p:spPr bwMode="auto">
            <a:xfrm>
              <a:off x="3834115" y="2393355"/>
              <a:ext cx="165803" cy="156131"/>
            </a:xfrm>
            <a:custGeom>
              <a:avLst/>
              <a:gdLst>
                <a:gd name="T0" fmla="*/ 283 w 496"/>
                <a:gd name="T1" fmla="*/ 232 h 466"/>
                <a:gd name="T2" fmla="*/ 496 w 496"/>
                <a:gd name="T3" fmla="*/ 0 h 466"/>
                <a:gd name="T4" fmla="*/ 128 w 496"/>
                <a:gd name="T5" fmla="*/ 238 h 466"/>
                <a:gd name="T6" fmla="*/ 114 w 496"/>
                <a:gd name="T7" fmla="*/ 116 h 466"/>
                <a:gd name="T8" fmla="*/ 71 w 496"/>
                <a:gd name="T9" fmla="*/ 268 h 466"/>
                <a:gd name="T10" fmla="*/ 30 w 496"/>
                <a:gd name="T11" fmla="*/ 466 h 466"/>
                <a:gd name="T12" fmla="*/ 283 w 496"/>
                <a:gd name="T13" fmla="*/ 232 h 4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96" h="466">
                  <a:moveTo>
                    <a:pt x="283" y="232"/>
                  </a:moveTo>
                  <a:cubicBezTo>
                    <a:pt x="368" y="191"/>
                    <a:pt x="444" y="152"/>
                    <a:pt x="496" y="0"/>
                  </a:cubicBezTo>
                  <a:cubicBezTo>
                    <a:pt x="391" y="239"/>
                    <a:pt x="268" y="123"/>
                    <a:pt x="128" y="238"/>
                  </a:cubicBezTo>
                  <a:cubicBezTo>
                    <a:pt x="147" y="194"/>
                    <a:pt x="135" y="139"/>
                    <a:pt x="114" y="116"/>
                  </a:cubicBezTo>
                  <a:cubicBezTo>
                    <a:pt x="145" y="183"/>
                    <a:pt x="107" y="222"/>
                    <a:pt x="71" y="268"/>
                  </a:cubicBezTo>
                  <a:cubicBezTo>
                    <a:pt x="34" y="314"/>
                    <a:pt x="0" y="364"/>
                    <a:pt x="30" y="466"/>
                  </a:cubicBezTo>
                  <a:cubicBezTo>
                    <a:pt x="111" y="314"/>
                    <a:pt x="198" y="272"/>
                    <a:pt x="283" y="232"/>
                  </a:cubicBezTo>
                  <a:close/>
                </a:path>
              </a:pathLst>
            </a:custGeom>
            <a:solidFill>
              <a:srgbClr val="00002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79" name="Freeform 59"/>
            <p:cNvSpPr/>
            <p:nvPr/>
          </p:nvSpPr>
          <p:spPr bwMode="auto">
            <a:xfrm>
              <a:off x="3847242" y="2420988"/>
              <a:ext cx="216235" cy="196200"/>
            </a:xfrm>
            <a:custGeom>
              <a:avLst/>
              <a:gdLst>
                <a:gd name="T0" fmla="*/ 565 w 647"/>
                <a:gd name="T1" fmla="*/ 115 h 586"/>
                <a:gd name="T2" fmla="*/ 519 w 647"/>
                <a:gd name="T3" fmla="*/ 121 h 586"/>
                <a:gd name="T4" fmla="*/ 559 w 647"/>
                <a:gd name="T5" fmla="*/ 83 h 586"/>
                <a:gd name="T6" fmla="*/ 325 w 647"/>
                <a:gd name="T7" fmla="*/ 139 h 586"/>
                <a:gd name="T8" fmla="*/ 0 w 647"/>
                <a:gd name="T9" fmla="*/ 400 h 586"/>
                <a:gd name="T10" fmla="*/ 120 w 647"/>
                <a:gd name="T11" fmla="*/ 545 h 586"/>
                <a:gd name="T12" fmla="*/ 223 w 647"/>
                <a:gd name="T13" fmla="*/ 391 h 586"/>
                <a:gd name="T14" fmla="*/ 323 w 647"/>
                <a:gd name="T15" fmla="*/ 292 h 586"/>
                <a:gd name="T16" fmla="*/ 220 w 647"/>
                <a:gd name="T17" fmla="*/ 356 h 586"/>
                <a:gd name="T18" fmla="*/ 459 w 647"/>
                <a:gd name="T19" fmla="*/ 234 h 586"/>
                <a:gd name="T20" fmla="*/ 284 w 647"/>
                <a:gd name="T21" fmla="*/ 216 h 586"/>
                <a:gd name="T22" fmla="*/ 553 w 647"/>
                <a:gd name="T23" fmla="*/ 135 h 586"/>
                <a:gd name="T24" fmla="*/ 419 w 647"/>
                <a:gd name="T25" fmla="*/ 361 h 586"/>
                <a:gd name="T26" fmla="*/ 140 w 647"/>
                <a:gd name="T27" fmla="*/ 545 h 586"/>
                <a:gd name="T28" fmla="*/ 431 w 647"/>
                <a:gd name="T29" fmla="*/ 430 h 586"/>
                <a:gd name="T30" fmla="*/ 579 w 647"/>
                <a:gd name="T31" fmla="*/ 129 h 586"/>
                <a:gd name="T32" fmla="*/ 638 w 647"/>
                <a:gd name="T33" fmla="*/ 105 h 586"/>
                <a:gd name="T34" fmla="*/ 640 w 647"/>
                <a:gd name="T35" fmla="*/ 88 h 586"/>
                <a:gd name="T36" fmla="*/ 591 w 647"/>
                <a:gd name="T37" fmla="*/ 109 h 586"/>
                <a:gd name="T38" fmla="*/ 592 w 647"/>
                <a:gd name="T39" fmla="*/ 107 h 586"/>
                <a:gd name="T40" fmla="*/ 644 w 647"/>
                <a:gd name="T41" fmla="*/ 36 h 586"/>
                <a:gd name="T42" fmla="*/ 647 w 647"/>
                <a:gd name="T43" fmla="*/ 0 h 586"/>
                <a:gd name="T44" fmla="*/ 573 w 647"/>
                <a:gd name="T45" fmla="*/ 102 h 586"/>
                <a:gd name="T46" fmla="*/ 565 w 647"/>
                <a:gd name="T47" fmla="*/ 115 h 5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47" h="586">
                  <a:moveTo>
                    <a:pt x="565" y="115"/>
                  </a:moveTo>
                  <a:cubicBezTo>
                    <a:pt x="549" y="118"/>
                    <a:pt x="534" y="120"/>
                    <a:pt x="519" y="121"/>
                  </a:cubicBezTo>
                  <a:cubicBezTo>
                    <a:pt x="537" y="113"/>
                    <a:pt x="551" y="100"/>
                    <a:pt x="559" y="83"/>
                  </a:cubicBezTo>
                  <a:cubicBezTo>
                    <a:pt x="518" y="128"/>
                    <a:pt x="429" y="115"/>
                    <a:pt x="325" y="139"/>
                  </a:cubicBezTo>
                  <a:cubicBezTo>
                    <a:pt x="220" y="163"/>
                    <a:pt x="109" y="223"/>
                    <a:pt x="0" y="400"/>
                  </a:cubicBezTo>
                  <a:cubicBezTo>
                    <a:pt x="24" y="464"/>
                    <a:pt x="77" y="520"/>
                    <a:pt x="120" y="545"/>
                  </a:cubicBezTo>
                  <a:cubicBezTo>
                    <a:pt x="194" y="489"/>
                    <a:pt x="196" y="406"/>
                    <a:pt x="223" y="391"/>
                  </a:cubicBezTo>
                  <a:cubicBezTo>
                    <a:pt x="239" y="382"/>
                    <a:pt x="291" y="359"/>
                    <a:pt x="323" y="292"/>
                  </a:cubicBezTo>
                  <a:cubicBezTo>
                    <a:pt x="271" y="353"/>
                    <a:pt x="251" y="354"/>
                    <a:pt x="220" y="356"/>
                  </a:cubicBezTo>
                  <a:cubicBezTo>
                    <a:pt x="261" y="230"/>
                    <a:pt x="364" y="169"/>
                    <a:pt x="459" y="234"/>
                  </a:cubicBezTo>
                  <a:cubicBezTo>
                    <a:pt x="408" y="171"/>
                    <a:pt x="339" y="185"/>
                    <a:pt x="284" y="216"/>
                  </a:cubicBezTo>
                  <a:cubicBezTo>
                    <a:pt x="335" y="151"/>
                    <a:pt x="454" y="156"/>
                    <a:pt x="553" y="135"/>
                  </a:cubicBezTo>
                  <a:cubicBezTo>
                    <a:pt x="517" y="198"/>
                    <a:pt x="476" y="283"/>
                    <a:pt x="419" y="361"/>
                  </a:cubicBezTo>
                  <a:cubicBezTo>
                    <a:pt x="351" y="454"/>
                    <a:pt x="258" y="537"/>
                    <a:pt x="140" y="545"/>
                  </a:cubicBezTo>
                  <a:cubicBezTo>
                    <a:pt x="284" y="586"/>
                    <a:pt x="371" y="523"/>
                    <a:pt x="431" y="430"/>
                  </a:cubicBezTo>
                  <a:cubicBezTo>
                    <a:pt x="487" y="342"/>
                    <a:pt x="521" y="226"/>
                    <a:pt x="579" y="129"/>
                  </a:cubicBezTo>
                  <a:cubicBezTo>
                    <a:pt x="600" y="123"/>
                    <a:pt x="621" y="115"/>
                    <a:pt x="638" y="105"/>
                  </a:cubicBezTo>
                  <a:cubicBezTo>
                    <a:pt x="639" y="99"/>
                    <a:pt x="639" y="94"/>
                    <a:pt x="640" y="88"/>
                  </a:cubicBezTo>
                  <a:cubicBezTo>
                    <a:pt x="624" y="98"/>
                    <a:pt x="607" y="104"/>
                    <a:pt x="591" y="109"/>
                  </a:cubicBezTo>
                  <a:cubicBezTo>
                    <a:pt x="591" y="109"/>
                    <a:pt x="592" y="108"/>
                    <a:pt x="592" y="107"/>
                  </a:cubicBezTo>
                  <a:cubicBezTo>
                    <a:pt x="609" y="81"/>
                    <a:pt x="627" y="57"/>
                    <a:pt x="644" y="36"/>
                  </a:cubicBezTo>
                  <a:cubicBezTo>
                    <a:pt x="645" y="24"/>
                    <a:pt x="646" y="12"/>
                    <a:pt x="647" y="0"/>
                  </a:cubicBezTo>
                  <a:cubicBezTo>
                    <a:pt x="624" y="28"/>
                    <a:pt x="599" y="61"/>
                    <a:pt x="573" y="102"/>
                  </a:cubicBezTo>
                  <a:cubicBezTo>
                    <a:pt x="570" y="106"/>
                    <a:pt x="568" y="110"/>
                    <a:pt x="565" y="115"/>
                  </a:cubicBezTo>
                  <a:close/>
                </a:path>
              </a:pathLst>
            </a:custGeom>
            <a:solidFill>
              <a:srgbClr val="00002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80" name="Freeform 60"/>
            <p:cNvSpPr/>
            <p:nvPr/>
          </p:nvSpPr>
          <p:spPr bwMode="auto">
            <a:xfrm>
              <a:off x="2401299" y="2414080"/>
              <a:ext cx="236961" cy="162349"/>
            </a:xfrm>
            <a:custGeom>
              <a:avLst/>
              <a:gdLst>
                <a:gd name="T0" fmla="*/ 465 w 710"/>
                <a:gd name="T1" fmla="*/ 90 h 485"/>
                <a:gd name="T2" fmla="*/ 292 w 710"/>
                <a:gd name="T3" fmla="*/ 310 h 485"/>
                <a:gd name="T4" fmla="*/ 166 w 710"/>
                <a:gd name="T5" fmla="*/ 186 h 485"/>
                <a:gd name="T6" fmla="*/ 302 w 710"/>
                <a:gd name="T7" fmla="*/ 337 h 485"/>
                <a:gd name="T8" fmla="*/ 710 w 710"/>
                <a:gd name="T9" fmla="*/ 89 h 485"/>
                <a:gd name="T10" fmla="*/ 465 w 710"/>
                <a:gd name="T11" fmla="*/ 90 h 4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10" h="485">
                  <a:moveTo>
                    <a:pt x="465" y="90"/>
                  </a:moveTo>
                  <a:cubicBezTo>
                    <a:pt x="404" y="154"/>
                    <a:pt x="357" y="253"/>
                    <a:pt x="292" y="310"/>
                  </a:cubicBezTo>
                  <a:cubicBezTo>
                    <a:pt x="162" y="423"/>
                    <a:pt x="36" y="263"/>
                    <a:pt x="166" y="186"/>
                  </a:cubicBezTo>
                  <a:cubicBezTo>
                    <a:pt x="0" y="267"/>
                    <a:pt x="131" y="485"/>
                    <a:pt x="302" y="337"/>
                  </a:cubicBezTo>
                  <a:cubicBezTo>
                    <a:pt x="382" y="266"/>
                    <a:pt x="515" y="67"/>
                    <a:pt x="710" y="89"/>
                  </a:cubicBezTo>
                  <a:cubicBezTo>
                    <a:pt x="601" y="0"/>
                    <a:pt x="525" y="27"/>
                    <a:pt x="465" y="90"/>
                  </a:cubicBezTo>
                  <a:close/>
                </a:path>
              </a:pathLst>
            </a:custGeom>
            <a:solidFill>
              <a:srgbClr val="00002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81" name="Freeform 61"/>
            <p:cNvSpPr/>
            <p:nvPr/>
          </p:nvSpPr>
          <p:spPr bwMode="auto">
            <a:xfrm>
              <a:off x="2407517" y="2453458"/>
              <a:ext cx="234888" cy="205182"/>
            </a:xfrm>
            <a:custGeom>
              <a:avLst/>
              <a:gdLst>
                <a:gd name="T0" fmla="*/ 226 w 703"/>
                <a:gd name="T1" fmla="*/ 435 h 614"/>
                <a:gd name="T2" fmla="*/ 408 w 703"/>
                <a:gd name="T3" fmla="*/ 242 h 614"/>
                <a:gd name="T4" fmla="*/ 406 w 703"/>
                <a:gd name="T5" fmla="*/ 290 h 614"/>
                <a:gd name="T6" fmla="*/ 521 w 703"/>
                <a:gd name="T7" fmla="*/ 204 h 614"/>
                <a:gd name="T8" fmla="*/ 519 w 703"/>
                <a:gd name="T9" fmla="*/ 237 h 614"/>
                <a:gd name="T10" fmla="*/ 701 w 703"/>
                <a:gd name="T11" fmla="*/ 18 h 614"/>
                <a:gd name="T12" fmla="*/ 425 w 703"/>
                <a:gd name="T13" fmla="*/ 111 h 614"/>
                <a:gd name="T14" fmla="*/ 194 w 703"/>
                <a:gd name="T15" fmla="*/ 418 h 614"/>
                <a:gd name="T16" fmla="*/ 0 w 703"/>
                <a:gd name="T17" fmla="*/ 599 h 614"/>
                <a:gd name="T18" fmla="*/ 3 w 703"/>
                <a:gd name="T19" fmla="*/ 614 h 614"/>
                <a:gd name="T20" fmla="*/ 226 w 703"/>
                <a:gd name="T21" fmla="*/ 435 h 6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03" h="614">
                  <a:moveTo>
                    <a:pt x="226" y="435"/>
                  </a:moveTo>
                  <a:cubicBezTo>
                    <a:pt x="270" y="341"/>
                    <a:pt x="345" y="274"/>
                    <a:pt x="408" y="242"/>
                  </a:cubicBezTo>
                  <a:cubicBezTo>
                    <a:pt x="400" y="256"/>
                    <a:pt x="400" y="280"/>
                    <a:pt x="406" y="290"/>
                  </a:cubicBezTo>
                  <a:cubicBezTo>
                    <a:pt x="412" y="267"/>
                    <a:pt x="461" y="224"/>
                    <a:pt x="521" y="204"/>
                  </a:cubicBezTo>
                  <a:cubicBezTo>
                    <a:pt x="523" y="213"/>
                    <a:pt x="525" y="225"/>
                    <a:pt x="519" y="237"/>
                  </a:cubicBezTo>
                  <a:cubicBezTo>
                    <a:pt x="562" y="177"/>
                    <a:pt x="703" y="129"/>
                    <a:pt x="701" y="18"/>
                  </a:cubicBezTo>
                  <a:cubicBezTo>
                    <a:pt x="631" y="0"/>
                    <a:pt x="523" y="37"/>
                    <a:pt x="425" y="111"/>
                  </a:cubicBezTo>
                  <a:cubicBezTo>
                    <a:pt x="326" y="185"/>
                    <a:pt x="237" y="293"/>
                    <a:pt x="194" y="418"/>
                  </a:cubicBezTo>
                  <a:cubicBezTo>
                    <a:pt x="175" y="476"/>
                    <a:pt x="101" y="570"/>
                    <a:pt x="0" y="599"/>
                  </a:cubicBezTo>
                  <a:cubicBezTo>
                    <a:pt x="1" y="604"/>
                    <a:pt x="2" y="609"/>
                    <a:pt x="3" y="614"/>
                  </a:cubicBezTo>
                  <a:cubicBezTo>
                    <a:pt x="103" y="599"/>
                    <a:pt x="194" y="507"/>
                    <a:pt x="226" y="435"/>
                  </a:cubicBezTo>
                  <a:close/>
                </a:path>
              </a:pathLst>
            </a:custGeom>
            <a:solidFill>
              <a:srgbClr val="00002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82" name="Freeform 62"/>
            <p:cNvSpPr/>
            <p:nvPr/>
          </p:nvSpPr>
          <p:spPr bwMode="auto">
            <a:xfrm>
              <a:off x="2491800" y="2469348"/>
              <a:ext cx="181002" cy="131261"/>
            </a:xfrm>
            <a:custGeom>
              <a:avLst/>
              <a:gdLst>
                <a:gd name="T0" fmla="*/ 353 w 542"/>
                <a:gd name="T1" fmla="*/ 256 h 391"/>
                <a:gd name="T2" fmla="*/ 466 w 542"/>
                <a:gd name="T3" fmla="*/ 0 h 391"/>
                <a:gd name="T4" fmla="*/ 255 w 542"/>
                <a:gd name="T5" fmla="*/ 229 h 391"/>
                <a:gd name="T6" fmla="*/ 0 w 542"/>
                <a:gd name="T7" fmla="*/ 391 h 391"/>
                <a:gd name="T8" fmla="*/ 121 w 542"/>
                <a:gd name="T9" fmla="*/ 293 h 391"/>
                <a:gd name="T10" fmla="*/ 90 w 542"/>
                <a:gd name="T11" fmla="*/ 363 h 391"/>
                <a:gd name="T12" fmla="*/ 353 w 542"/>
                <a:gd name="T13" fmla="*/ 256 h 3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42" h="391">
                  <a:moveTo>
                    <a:pt x="353" y="256"/>
                  </a:moveTo>
                  <a:cubicBezTo>
                    <a:pt x="493" y="228"/>
                    <a:pt x="542" y="109"/>
                    <a:pt x="466" y="0"/>
                  </a:cubicBezTo>
                  <a:cubicBezTo>
                    <a:pt x="454" y="152"/>
                    <a:pt x="360" y="194"/>
                    <a:pt x="255" y="229"/>
                  </a:cubicBezTo>
                  <a:cubicBezTo>
                    <a:pt x="151" y="262"/>
                    <a:pt x="39" y="285"/>
                    <a:pt x="0" y="391"/>
                  </a:cubicBezTo>
                  <a:cubicBezTo>
                    <a:pt x="32" y="346"/>
                    <a:pt x="67" y="316"/>
                    <a:pt x="121" y="293"/>
                  </a:cubicBezTo>
                  <a:cubicBezTo>
                    <a:pt x="104" y="312"/>
                    <a:pt x="91" y="339"/>
                    <a:pt x="90" y="363"/>
                  </a:cubicBezTo>
                  <a:cubicBezTo>
                    <a:pt x="119" y="272"/>
                    <a:pt x="227" y="281"/>
                    <a:pt x="353" y="256"/>
                  </a:cubicBezTo>
                  <a:close/>
                </a:path>
              </a:pathLst>
            </a:custGeom>
            <a:solidFill>
              <a:srgbClr val="00002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83" name="Freeform 63"/>
            <p:cNvSpPr/>
            <p:nvPr/>
          </p:nvSpPr>
          <p:spPr bwMode="auto">
            <a:xfrm>
              <a:off x="2974702" y="2196463"/>
              <a:ext cx="347496" cy="149223"/>
            </a:xfrm>
            <a:custGeom>
              <a:avLst/>
              <a:gdLst>
                <a:gd name="T0" fmla="*/ 1 w 1040"/>
                <a:gd name="T1" fmla="*/ 197 h 445"/>
                <a:gd name="T2" fmla="*/ 64 w 1040"/>
                <a:gd name="T3" fmla="*/ 340 h 445"/>
                <a:gd name="T4" fmla="*/ 185 w 1040"/>
                <a:gd name="T5" fmla="*/ 414 h 445"/>
                <a:gd name="T6" fmla="*/ 360 w 1040"/>
                <a:gd name="T7" fmla="*/ 438 h 445"/>
                <a:gd name="T8" fmla="*/ 548 w 1040"/>
                <a:gd name="T9" fmla="*/ 419 h 445"/>
                <a:gd name="T10" fmla="*/ 792 w 1040"/>
                <a:gd name="T11" fmla="*/ 342 h 445"/>
                <a:gd name="T12" fmla="*/ 1011 w 1040"/>
                <a:gd name="T13" fmla="*/ 310 h 445"/>
                <a:gd name="T14" fmla="*/ 829 w 1040"/>
                <a:gd name="T15" fmla="*/ 235 h 445"/>
                <a:gd name="T16" fmla="*/ 599 w 1040"/>
                <a:gd name="T17" fmla="*/ 350 h 445"/>
                <a:gd name="T18" fmla="*/ 816 w 1040"/>
                <a:gd name="T19" fmla="*/ 209 h 445"/>
                <a:gd name="T20" fmla="*/ 1040 w 1040"/>
                <a:gd name="T21" fmla="*/ 286 h 445"/>
                <a:gd name="T22" fmla="*/ 912 w 1040"/>
                <a:gd name="T23" fmla="*/ 141 h 445"/>
                <a:gd name="T24" fmla="*/ 698 w 1040"/>
                <a:gd name="T25" fmla="*/ 117 h 445"/>
                <a:gd name="T26" fmla="*/ 439 w 1040"/>
                <a:gd name="T27" fmla="*/ 361 h 445"/>
                <a:gd name="T28" fmla="*/ 193 w 1040"/>
                <a:gd name="T29" fmla="*/ 372 h 445"/>
                <a:gd name="T30" fmla="*/ 59 w 1040"/>
                <a:gd name="T31" fmla="*/ 163 h 445"/>
                <a:gd name="T32" fmla="*/ 285 w 1040"/>
                <a:gd name="T33" fmla="*/ 60 h 445"/>
                <a:gd name="T34" fmla="*/ 303 w 1040"/>
                <a:gd name="T35" fmla="*/ 264 h 445"/>
                <a:gd name="T36" fmla="*/ 294 w 1040"/>
                <a:gd name="T37" fmla="*/ 27 h 445"/>
                <a:gd name="T38" fmla="*/ 106 w 1040"/>
                <a:gd name="T39" fmla="*/ 41 h 445"/>
                <a:gd name="T40" fmla="*/ 1 w 1040"/>
                <a:gd name="T41" fmla="*/ 197 h 4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040" h="445">
                  <a:moveTo>
                    <a:pt x="1" y="197"/>
                  </a:moveTo>
                  <a:cubicBezTo>
                    <a:pt x="1" y="258"/>
                    <a:pt x="29" y="304"/>
                    <a:pt x="64" y="340"/>
                  </a:cubicBezTo>
                  <a:cubicBezTo>
                    <a:pt x="99" y="375"/>
                    <a:pt x="142" y="400"/>
                    <a:pt x="185" y="414"/>
                  </a:cubicBezTo>
                  <a:cubicBezTo>
                    <a:pt x="265" y="443"/>
                    <a:pt x="310" y="445"/>
                    <a:pt x="360" y="438"/>
                  </a:cubicBezTo>
                  <a:cubicBezTo>
                    <a:pt x="409" y="430"/>
                    <a:pt x="460" y="415"/>
                    <a:pt x="548" y="419"/>
                  </a:cubicBezTo>
                  <a:cubicBezTo>
                    <a:pt x="654" y="425"/>
                    <a:pt x="728" y="380"/>
                    <a:pt x="792" y="342"/>
                  </a:cubicBezTo>
                  <a:cubicBezTo>
                    <a:pt x="857" y="305"/>
                    <a:pt x="911" y="278"/>
                    <a:pt x="1011" y="310"/>
                  </a:cubicBezTo>
                  <a:cubicBezTo>
                    <a:pt x="978" y="251"/>
                    <a:pt x="906" y="229"/>
                    <a:pt x="829" y="235"/>
                  </a:cubicBezTo>
                  <a:cubicBezTo>
                    <a:pt x="752" y="241"/>
                    <a:pt x="665" y="277"/>
                    <a:pt x="599" y="350"/>
                  </a:cubicBezTo>
                  <a:cubicBezTo>
                    <a:pt x="651" y="260"/>
                    <a:pt x="734" y="217"/>
                    <a:pt x="816" y="209"/>
                  </a:cubicBezTo>
                  <a:cubicBezTo>
                    <a:pt x="898" y="201"/>
                    <a:pt x="982" y="226"/>
                    <a:pt x="1040" y="286"/>
                  </a:cubicBezTo>
                  <a:cubicBezTo>
                    <a:pt x="1021" y="224"/>
                    <a:pt x="972" y="173"/>
                    <a:pt x="912" y="141"/>
                  </a:cubicBezTo>
                  <a:cubicBezTo>
                    <a:pt x="852" y="109"/>
                    <a:pt x="780" y="95"/>
                    <a:pt x="698" y="117"/>
                  </a:cubicBezTo>
                  <a:cubicBezTo>
                    <a:pt x="546" y="157"/>
                    <a:pt x="550" y="283"/>
                    <a:pt x="439" y="361"/>
                  </a:cubicBezTo>
                  <a:cubicBezTo>
                    <a:pt x="369" y="411"/>
                    <a:pt x="274" y="406"/>
                    <a:pt x="193" y="372"/>
                  </a:cubicBezTo>
                  <a:cubicBezTo>
                    <a:pt x="114" y="336"/>
                    <a:pt x="37" y="272"/>
                    <a:pt x="59" y="163"/>
                  </a:cubicBezTo>
                  <a:cubicBezTo>
                    <a:pt x="79" y="68"/>
                    <a:pt x="213" y="25"/>
                    <a:pt x="285" y="60"/>
                  </a:cubicBezTo>
                  <a:cubicBezTo>
                    <a:pt x="360" y="94"/>
                    <a:pt x="413" y="171"/>
                    <a:pt x="303" y="264"/>
                  </a:cubicBezTo>
                  <a:cubicBezTo>
                    <a:pt x="398" y="208"/>
                    <a:pt x="417" y="94"/>
                    <a:pt x="294" y="27"/>
                  </a:cubicBezTo>
                  <a:cubicBezTo>
                    <a:pt x="241" y="0"/>
                    <a:pt x="167" y="7"/>
                    <a:pt x="106" y="41"/>
                  </a:cubicBezTo>
                  <a:cubicBezTo>
                    <a:pt x="44" y="74"/>
                    <a:pt x="0" y="134"/>
                    <a:pt x="1" y="197"/>
                  </a:cubicBezTo>
                  <a:close/>
                </a:path>
              </a:pathLst>
            </a:custGeom>
            <a:solidFill>
              <a:srgbClr val="00002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84" name="Freeform 64"/>
            <p:cNvSpPr/>
            <p:nvPr/>
          </p:nvSpPr>
          <p:spPr bwMode="auto">
            <a:xfrm>
              <a:off x="3275911" y="1932560"/>
              <a:ext cx="125734" cy="315717"/>
            </a:xfrm>
            <a:custGeom>
              <a:avLst/>
              <a:gdLst>
                <a:gd name="T0" fmla="*/ 249 w 376"/>
                <a:gd name="T1" fmla="*/ 135 h 942"/>
                <a:gd name="T2" fmla="*/ 376 w 376"/>
                <a:gd name="T3" fmla="*/ 0 h 942"/>
                <a:gd name="T4" fmla="*/ 169 w 376"/>
                <a:gd name="T5" fmla="*/ 156 h 942"/>
                <a:gd name="T6" fmla="*/ 12 w 376"/>
                <a:gd name="T7" fmla="*/ 455 h 942"/>
                <a:gd name="T8" fmla="*/ 266 w 376"/>
                <a:gd name="T9" fmla="*/ 942 h 942"/>
                <a:gd name="T10" fmla="*/ 198 w 376"/>
                <a:gd name="T11" fmla="*/ 716 h 942"/>
                <a:gd name="T12" fmla="*/ 112 w 376"/>
                <a:gd name="T13" fmla="*/ 455 h 942"/>
                <a:gd name="T14" fmla="*/ 283 w 376"/>
                <a:gd name="T15" fmla="*/ 833 h 942"/>
                <a:gd name="T16" fmla="*/ 234 w 376"/>
                <a:gd name="T17" fmla="*/ 553 h 942"/>
                <a:gd name="T18" fmla="*/ 170 w 376"/>
                <a:gd name="T19" fmla="*/ 271 h 942"/>
                <a:gd name="T20" fmla="*/ 249 w 376"/>
                <a:gd name="T21" fmla="*/ 135 h 9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76" h="942">
                  <a:moveTo>
                    <a:pt x="249" y="135"/>
                  </a:moveTo>
                  <a:cubicBezTo>
                    <a:pt x="289" y="96"/>
                    <a:pt x="333" y="51"/>
                    <a:pt x="376" y="0"/>
                  </a:cubicBezTo>
                  <a:cubicBezTo>
                    <a:pt x="318" y="56"/>
                    <a:pt x="244" y="101"/>
                    <a:pt x="169" y="156"/>
                  </a:cubicBezTo>
                  <a:cubicBezTo>
                    <a:pt x="95" y="213"/>
                    <a:pt x="21" y="294"/>
                    <a:pt x="12" y="455"/>
                  </a:cubicBezTo>
                  <a:cubicBezTo>
                    <a:pt x="0" y="715"/>
                    <a:pt x="276" y="734"/>
                    <a:pt x="266" y="942"/>
                  </a:cubicBezTo>
                  <a:cubicBezTo>
                    <a:pt x="284" y="837"/>
                    <a:pt x="241" y="777"/>
                    <a:pt x="198" y="716"/>
                  </a:cubicBezTo>
                  <a:cubicBezTo>
                    <a:pt x="154" y="654"/>
                    <a:pt x="106" y="586"/>
                    <a:pt x="112" y="455"/>
                  </a:cubicBezTo>
                  <a:cubicBezTo>
                    <a:pt x="126" y="646"/>
                    <a:pt x="269" y="746"/>
                    <a:pt x="283" y="833"/>
                  </a:cubicBezTo>
                  <a:cubicBezTo>
                    <a:pt x="296" y="704"/>
                    <a:pt x="266" y="628"/>
                    <a:pt x="234" y="553"/>
                  </a:cubicBezTo>
                  <a:cubicBezTo>
                    <a:pt x="202" y="478"/>
                    <a:pt x="163" y="400"/>
                    <a:pt x="170" y="271"/>
                  </a:cubicBezTo>
                  <a:cubicBezTo>
                    <a:pt x="175" y="212"/>
                    <a:pt x="209" y="175"/>
                    <a:pt x="249" y="135"/>
                  </a:cubicBezTo>
                  <a:close/>
                </a:path>
              </a:pathLst>
            </a:custGeom>
            <a:solidFill>
              <a:srgbClr val="00002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85" name="Freeform 65"/>
            <p:cNvSpPr/>
            <p:nvPr/>
          </p:nvSpPr>
          <p:spPr bwMode="auto">
            <a:xfrm>
              <a:off x="3805791" y="2659330"/>
              <a:ext cx="214854" cy="92573"/>
            </a:xfrm>
            <a:custGeom>
              <a:avLst/>
              <a:gdLst>
                <a:gd name="T0" fmla="*/ 393 w 642"/>
                <a:gd name="T1" fmla="*/ 4 h 277"/>
                <a:gd name="T2" fmla="*/ 181 w 642"/>
                <a:gd name="T3" fmla="*/ 136 h 277"/>
                <a:gd name="T4" fmla="*/ 0 w 642"/>
                <a:gd name="T5" fmla="*/ 277 h 277"/>
                <a:gd name="T6" fmla="*/ 188 w 642"/>
                <a:gd name="T7" fmla="*/ 185 h 277"/>
                <a:gd name="T8" fmla="*/ 402 w 642"/>
                <a:gd name="T9" fmla="*/ 88 h 277"/>
                <a:gd name="T10" fmla="*/ 97 w 642"/>
                <a:gd name="T11" fmla="*/ 272 h 277"/>
                <a:gd name="T12" fmla="*/ 330 w 642"/>
                <a:gd name="T13" fmla="*/ 199 h 277"/>
                <a:gd name="T14" fmla="*/ 561 w 642"/>
                <a:gd name="T15" fmla="*/ 121 h 277"/>
                <a:gd name="T16" fmla="*/ 630 w 642"/>
                <a:gd name="T17" fmla="*/ 136 h 277"/>
                <a:gd name="T18" fmla="*/ 642 w 642"/>
                <a:gd name="T19" fmla="*/ 92 h 277"/>
                <a:gd name="T20" fmla="*/ 393 w 642"/>
                <a:gd name="T21" fmla="*/ 4 h 2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42" h="277">
                  <a:moveTo>
                    <a:pt x="393" y="4"/>
                  </a:moveTo>
                  <a:cubicBezTo>
                    <a:pt x="284" y="9"/>
                    <a:pt x="228" y="73"/>
                    <a:pt x="181" y="136"/>
                  </a:cubicBezTo>
                  <a:cubicBezTo>
                    <a:pt x="133" y="198"/>
                    <a:pt x="91" y="262"/>
                    <a:pt x="0" y="277"/>
                  </a:cubicBezTo>
                  <a:cubicBezTo>
                    <a:pt x="95" y="271"/>
                    <a:pt x="140" y="229"/>
                    <a:pt x="188" y="185"/>
                  </a:cubicBezTo>
                  <a:cubicBezTo>
                    <a:pt x="236" y="142"/>
                    <a:pt x="291" y="94"/>
                    <a:pt x="402" y="88"/>
                  </a:cubicBezTo>
                  <a:cubicBezTo>
                    <a:pt x="241" y="116"/>
                    <a:pt x="169" y="248"/>
                    <a:pt x="97" y="272"/>
                  </a:cubicBezTo>
                  <a:cubicBezTo>
                    <a:pt x="209" y="265"/>
                    <a:pt x="269" y="233"/>
                    <a:pt x="330" y="199"/>
                  </a:cubicBezTo>
                  <a:cubicBezTo>
                    <a:pt x="390" y="165"/>
                    <a:pt x="452" y="127"/>
                    <a:pt x="561" y="121"/>
                  </a:cubicBezTo>
                  <a:cubicBezTo>
                    <a:pt x="587" y="120"/>
                    <a:pt x="609" y="126"/>
                    <a:pt x="630" y="136"/>
                  </a:cubicBezTo>
                  <a:cubicBezTo>
                    <a:pt x="634" y="122"/>
                    <a:pt x="638" y="107"/>
                    <a:pt x="642" y="92"/>
                  </a:cubicBezTo>
                  <a:cubicBezTo>
                    <a:pt x="586" y="44"/>
                    <a:pt x="516" y="0"/>
                    <a:pt x="393" y="4"/>
                  </a:cubicBezTo>
                  <a:close/>
                </a:path>
              </a:pathLst>
            </a:custGeom>
            <a:solidFill>
              <a:srgbClr val="00002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86" name="Freeform 66"/>
            <p:cNvSpPr/>
            <p:nvPr/>
          </p:nvSpPr>
          <p:spPr bwMode="auto">
            <a:xfrm>
              <a:off x="3636533" y="2572975"/>
              <a:ext cx="152677" cy="294992"/>
            </a:xfrm>
            <a:custGeom>
              <a:avLst/>
              <a:gdLst>
                <a:gd name="T0" fmla="*/ 395 w 457"/>
                <a:gd name="T1" fmla="*/ 47 h 881"/>
                <a:gd name="T2" fmla="*/ 348 w 457"/>
                <a:gd name="T3" fmla="*/ 143 h 881"/>
                <a:gd name="T4" fmla="*/ 292 w 457"/>
                <a:gd name="T5" fmla="*/ 249 h 881"/>
                <a:gd name="T6" fmla="*/ 205 w 457"/>
                <a:gd name="T7" fmla="*/ 335 h 881"/>
                <a:gd name="T8" fmla="*/ 26 w 457"/>
                <a:gd name="T9" fmla="*/ 563 h 881"/>
                <a:gd name="T10" fmla="*/ 1 w 457"/>
                <a:gd name="T11" fmla="*/ 881 h 881"/>
                <a:gd name="T12" fmla="*/ 113 w 457"/>
                <a:gd name="T13" fmla="*/ 664 h 881"/>
                <a:gd name="T14" fmla="*/ 255 w 457"/>
                <a:gd name="T15" fmla="*/ 453 h 881"/>
                <a:gd name="T16" fmla="*/ 73 w 457"/>
                <a:gd name="T17" fmla="*/ 826 h 881"/>
                <a:gd name="T18" fmla="*/ 318 w 457"/>
                <a:gd name="T19" fmla="*/ 626 h 881"/>
                <a:gd name="T20" fmla="*/ 368 w 457"/>
                <a:gd name="T21" fmla="*/ 307 h 881"/>
                <a:gd name="T22" fmla="*/ 369 w 457"/>
                <a:gd name="T23" fmla="*/ 211 h 881"/>
                <a:gd name="T24" fmla="*/ 379 w 457"/>
                <a:gd name="T25" fmla="*/ 120 h 881"/>
                <a:gd name="T26" fmla="*/ 457 w 457"/>
                <a:gd name="T27" fmla="*/ 0 h 881"/>
                <a:gd name="T28" fmla="*/ 395 w 457"/>
                <a:gd name="T29" fmla="*/ 47 h 8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57" h="881">
                  <a:moveTo>
                    <a:pt x="395" y="47"/>
                  </a:moveTo>
                  <a:cubicBezTo>
                    <a:pt x="377" y="73"/>
                    <a:pt x="363" y="107"/>
                    <a:pt x="348" y="143"/>
                  </a:cubicBezTo>
                  <a:cubicBezTo>
                    <a:pt x="333" y="179"/>
                    <a:pt x="316" y="217"/>
                    <a:pt x="292" y="249"/>
                  </a:cubicBezTo>
                  <a:cubicBezTo>
                    <a:pt x="268" y="281"/>
                    <a:pt x="240" y="311"/>
                    <a:pt x="205" y="335"/>
                  </a:cubicBezTo>
                  <a:cubicBezTo>
                    <a:pt x="149" y="375"/>
                    <a:pt x="56" y="457"/>
                    <a:pt x="26" y="563"/>
                  </a:cubicBezTo>
                  <a:cubicBezTo>
                    <a:pt x="0" y="655"/>
                    <a:pt x="52" y="792"/>
                    <a:pt x="1" y="881"/>
                  </a:cubicBezTo>
                  <a:cubicBezTo>
                    <a:pt x="74" y="826"/>
                    <a:pt x="73" y="745"/>
                    <a:pt x="113" y="664"/>
                  </a:cubicBezTo>
                  <a:cubicBezTo>
                    <a:pt x="150" y="590"/>
                    <a:pt x="203" y="539"/>
                    <a:pt x="255" y="453"/>
                  </a:cubicBezTo>
                  <a:cubicBezTo>
                    <a:pt x="206" y="560"/>
                    <a:pt x="191" y="716"/>
                    <a:pt x="73" y="826"/>
                  </a:cubicBezTo>
                  <a:cubicBezTo>
                    <a:pt x="192" y="812"/>
                    <a:pt x="272" y="729"/>
                    <a:pt x="318" y="626"/>
                  </a:cubicBezTo>
                  <a:cubicBezTo>
                    <a:pt x="365" y="522"/>
                    <a:pt x="376" y="399"/>
                    <a:pt x="368" y="307"/>
                  </a:cubicBezTo>
                  <a:cubicBezTo>
                    <a:pt x="366" y="279"/>
                    <a:pt x="368" y="242"/>
                    <a:pt x="369" y="211"/>
                  </a:cubicBezTo>
                  <a:cubicBezTo>
                    <a:pt x="370" y="179"/>
                    <a:pt x="373" y="149"/>
                    <a:pt x="379" y="120"/>
                  </a:cubicBezTo>
                  <a:cubicBezTo>
                    <a:pt x="389" y="65"/>
                    <a:pt x="419" y="10"/>
                    <a:pt x="457" y="0"/>
                  </a:cubicBezTo>
                  <a:cubicBezTo>
                    <a:pt x="434" y="2"/>
                    <a:pt x="412" y="20"/>
                    <a:pt x="395" y="47"/>
                  </a:cubicBezTo>
                  <a:close/>
                </a:path>
              </a:pathLst>
            </a:custGeom>
            <a:solidFill>
              <a:srgbClr val="00002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87" name="Freeform 67"/>
            <p:cNvSpPr/>
            <p:nvPr/>
          </p:nvSpPr>
          <p:spPr bwMode="auto">
            <a:xfrm>
              <a:off x="3764340" y="2166756"/>
              <a:ext cx="216235" cy="187910"/>
            </a:xfrm>
            <a:custGeom>
              <a:avLst/>
              <a:gdLst>
                <a:gd name="T0" fmla="*/ 395 w 647"/>
                <a:gd name="T1" fmla="*/ 84 h 561"/>
                <a:gd name="T2" fmla="*/ 569 w 647"/>
                <a:gd name="T3" fmla="*/ 77 h 561"/>
                <a:gd name="T4" fmla="*/ 647 w 647"/>
                <a:gd name="T5" fmla="*/ 184 h 561"/>
                <a:gd name="T6" fmla="*/ 582 w 647"/>
                <a:gd name="T7" fmla="*/ 74 h 561"/>
                <a:gd name="T8" fmla="*/ 447 w 647"/>
                <a:gd name="T9" fmla="*/ 15 h 561"/>
                <a:gd name="T10" fmla="*/ 166 w 647"/>
                <a:gd name="T11" fmla="*/ 109 h 561"/>
                <a:gd name="T12" fmla="*/ 66 w 647"/>
                <a:gd name="T13" fmla="*/ 350 h 561"/>
                <a:gd name="T14" fmla="*/ 47 w 647"/>
                <a:gd name="T15" fmla="*/ 441 h 561"/>
                <a:gd name="T16" fmla="*/ 0 w 647"/>
                <a:gd name="T17" fmla="*/ 561 h 561"/>
                <a:gd name="T18" fmla="*/ 233 w 647"/>
                <a:gd name="T19" fmla="*/ 158 h 561"/>
                <a:gd name="T20" fmla="*/ 65 w 647"/>
                <a:gd name="T21" fmla="*/ 493 h 561"/>
                <a:gd name="T22" fmla="*/ 204 w 647"/>
                <a:gd name="T23" fmla="*/ 373 h 561"/>
                <a:gd name="T24" fmla="*/ 280 w 647"/>
                <a:gd name="T25" fmla="*/ 263 h 561"/>
                <a:gd name="T26" fmla="*/ 395 w 647"/>
                <a:gd name="T27" fmla="*/ 84 h 5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647" h="561">
                  <a:moveTo>
                    <a:pt x="395" y="84"/>
                  </a:moveTo>
                  <a:cubicBezTo>
                    <a:pt x="464" y="38"/>
                    <a:pt x="528" y="48"/>
                    <a:pt x="569" y="77"/>
                  </a:cubicBezTo>
                  <a:cubicBezTo>
                    <a:pt x="611" y="106"/>
                    <a:pt x="636" y="153"/>
                    <a:pt x="647" y="184"/>
                  </a:cubicBezTo>
                  <a:cubicBezTo>
                    <a:pt x="638" y="144"/>
                    <a:pt x="617" y="105"/>
                    <a:pt x="582" y="74"/>
                  </a:cubicBezTo>
                  <a:cubicBezTo>
                    <a:pt x="548" y="44"/>
                    <a:pt x="500" y="23"/>
                    <a:pt x="447" y="15"/>
                  </a:cubicBezTo>
                  <a:cubicBezTo>
                    <a:pt x="339" y="0"/>
                    <a:pt x="215" y="42"/>
                    <a:pt x="166" y="109"/>
                  </a:cubicBezTo>
                  <a:cubicBezTo>
                    <a:pt x="88" y="214"/>
                    <a:pt x="76" y="288"/>
                    <a:pt x="66" y="350"/>
                  </a:cubicBezTo>
                  <a:cubicBezTo>
                    <a:pt x="61" y="381"/>
                    <a:pt x="57" y="409"/>
                    <a:pt x="47" y="441"/>
                  </a:cubicBezTo>
                  <a:cubicBezTo>
                    <a:pt x="38" y="474"/>
                    <a:pt x="23" y="509"/>
                    <a:pt x="0" y="561"/>
                  </a:cubicBezTo>
                  <a:cubicBezTo>
                    <a:pt x="68" y="421"/>
                    <a:pt x="177" y="269"/>
                    <a:pt x="233" y="158"/>
                  </a:cubicBezTo>
                  <a:cubicBezTo>
                    <a:pt x="194" y="258"/>
                    <a:pt x="124" y="387"/>
                    <a:pt x="65" y="493"/>
                  </a:cubicBezTo>
                  <a:cubicBezTo>
                    <a:pt x="126" y="446"/>
                    <a:pt x="170" y="410"/>
                    <a:pt x="204" y="373"/>
                  </a:cubicBezTo>
                  <a:cubicBezTo>
                    <a:pt x="237" y="336"/>
                    <a:pt x="260" y="300"/>
                    <a:pt x="280" y="263"/>
                  </a:cubicBezTo>
                  <a:cubicBezTo>
                    <a:pt x="318" y="191"/>
                    <a:pt x="343" y="119"/>
                    <a:pt x="395" y="84"/>
                  </a:cubicBezTo>
                  <a:close/>
                </a:path>
              </a:pathLst>
            </a:custGeom>
            <a:solidFill>
              <a:srgbClr val="00002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88" name="Freeform 68"/>
            <p:cNvSpPr/>
            <p:nvPr/>
          </p:nvSpPr>
          <p:spPr bwMode="auto">
            <a:xfrm>
              <a:off x="3944651" y="2595772"/>
              <a:ext cx="96028" cy="31088"/>
            </a:xfrm>
            <a:custGeom>
              <a:avLst/>
              <a:gdLst>
                <a:gd name="T0" fmla="*/ 0 w 289"/>
                <a:gd name="T1" fmla="*/ 75 h 91"/>
                <a:gd name="T2" fmla="*/ 138 w 289"/>
                <a:gd name="T3" fmla="*/ 78 h 91"/>
                <a:gd name="T4" fmla="*/ 273 w 289"/>
                <a:gd name="T5" fmla="*/ 88 h 91"/>
                <a:gd name="T6" fmla="*/ 289 w 289"/>
                <a:gd name="T7" fmla="*/ 7 h 91"/>
                <a:gd name="T8" fmla="*/ 227 w 289"/>
                <a:gd name="T9" fmla="*/ 3 h 91"/>
                <a:gd name="T10" fmla="*/ 0 w 289"/>
                <a:gd name="T11" fmla="*/ 75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89" h="91">
                  <a:moveTo>
                    <a:pt x="0" y="75"/>
                  </a:moveTo>
                  <a:cubicBezTo>
                    <a:pt x="33" y="60"/>
                    <a:pt x="82" y="69"/>
                    <a:pt x="138" y="78"/>
                  </a:cubicBezTo>
                  <a:cubicBezTo>
                    <a:pt x="179" y="84"/>
                    <a:pt x="223" y="91"/>
                    <a:pt x="273" y="88"/>
                  </a:cubicBezTo>
                  <a:cubicBezTo>
                    <a:pt x="278" y="61"/>
                    <a:pt x="284" y="34"/>
                    <a:pt x="289" y="7"/>
                  </a:cubicBezTo>
                  <a:cubicBezTo>
                    <a:pt x="268" y="5"/>
                    <a:pt x="247" y="4"/>
                    <a:pt x="227" y="3"/>
                  </a:cubicBezTo>
                  <a:cubicBezTo>
                    <a:pt x="158" y="0"/>
                    <a:pt x="82" y="4"/>
                    <a:pt x="0" y="75"/>
                  </a:cubicBezTo>
                  <a:close/>
                </a:path>
              </a:pathLst>
            </a:custGeom>
            <a:solidFill>
              <a:srgbClr val="00002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89" name="Freeform 69"/>
            <p:cNvSpPr/>
            <p:nvPr/>
          </p:nvSpPr>
          <p:spPr bwMode="auto">
            <a:xfrm>
              <a:off x="3923925" y="2620643"/>
              <a:ext cx="111227" cy="35233"/>
            </a:xfrm>
            <a:custGeom>
              <a:avLst/>
              <a:gdLst>
                <a:gd name="T0" fmla="*/ 177 w 333"/>
                <a:gd name="T1" fmla="*/ 17 h 105"/>
                <a:gd name="T2" fmla="*/ 0 w 333"/>
                <a:gd name="T3" fmla="*/ 66 h 105"/>
                <a:gd name="T4" fmla="*/ 195 w 333"/>
                <a:gd name="T5" fmla="*/ 65 h 105"/>
                <a:gd name="T6" fmla="*/ 315 w 333"/>
                <a:gd name="T7" fmla="*/ 105 h 105"/>
                <a:gd name="T8" fmla="*/ 333 w 333"/>
                <a:gd name="T9" fmla="*/ 23 h 105"/>
                <a:gd name="T10" fmla="*/ 177 w 333"/>
                <a:gd name="T11" fmla="*/ 17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33" h="105">
                  <a:moveTo>
                    <a:pt x="177" y="17"/>
                  </a:moveTo>
                  <a:cubicBezTo>
                    <a:pt x="119" y="6"/>
                    <a:pt x="56" y="0"/>
                    <a:pt x="0" y="66"/>
                  </a:cubicBezTo>
                  <a:cubicBezTo>
                    <a:pt x="60" y="10"/>
                    <a:pt x="133" y="35"/>
                    <a:pt x="195" y="65"/>
                  </a:cubicBezTo>
                  <a:cubicBezTo>
                    <a:pt x="234" y="82"/>
                    <a:pt x="271" y="101"/>
                    <a:pt x="315" y="105"/>
                  </a:cubicBezTo>
                  <a:cubicBezTo>
                    <a:pt x="321" y="78"/>
                    <a:pt x="327" y="51"/>
                    <a:pt x="333" y="23"/>
                  </a:cubicBezTo>
                  <a:cubicBezTo>
                    <a:pt x="268" y="35"/>
                    <a:pt x="223" y="25"/>
                    <a:pt x="177" y="17"/>
                  </a:cubicBezTo>
                  <a:close/>
                </a:path>
              </a:pathLst>
            </a:custGeom>
            <a:solidFill>
              <a:srgbClr val="00002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90" name="Freeform 70"/>
            <p:cNvSpPr/>
            <p:nvPr/>
          </p:nvSpPr>
          <p:spPr bwMode="auto">
            <a:xfrm>
              <a:off x="3670385" y="2265548"/>
              <a:ext cx="57341" cy="198273"/>
            </a:xfrm>
            <a:custGeom>
              <a:avLst/>
              <a:gdLst>
                <a:gd name="T0" fmla="*/ 26 w 172"/>
                <a:gd name="T1" fmla="*/ 254 h 591"/>
                <a:gd name="T2" fmla="*/ 3 w 172"/>
                <a:gd name="T3" fmla="*/ 387 h 591"/>
                <a:gd name="T4" fmla="*/ 13 w 172"/>
                <a:gd name="T5" fmla="*/ 468 h 591"/>
                <a:gd name="T6" fmla="*/ 51 w 172"/>
                <a:gd name="T7" fmla="*/ 591 h 591"/>
                <a:gd name="T8" fmla="*/ 42 w 172"/>
                <a:gd name="T9" fmla="*/ 482 h 591"/>
                <a:gd name="T10" fmla="*/ 80 w 172"/>
                <a:gd name="T11" fmla="*/ 422 h 591"/>
                <a:gd name="T12" fmla="*/ 151 w 172"/>
                <a:gd name="T13" fmla="*/ 328 h 591"/>
                <a:gd name="T14" fmla="*/ 172 w 172"/>
                <a:gd name="T15" fmla="*/ 0 h 591"/>
                <a:gd name="T16" fmla="*/ 96 w 172"/>
                <a:gd name="T17" fmla="*/ 183 h 591"/>
                <a:gd name="T18" fmla="*/ 26 w 172"/>
                <a:gd name="T19" fmla="*/ 254 h 5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2" h="591">
                  <a:moveTo>
                    <a:pt x="26" y="254"/>
                  </a:moveTo>
                  <a:cubicBezTo>
                    <a:pt x="2" y="308"/>
                    <a:pt x="0" y="342"/>
                    <a:pt x="3" y="387"/>
                  </a:cubicBezTo>
                  <a:cubicBezTo>
                    <a:pt x="5" y="410"/>
                    <a:pt x="7" y="435"/>
                    <a:pt x="13" y="468"/>
                  </a:cubicBezTo>
                  <a:cubicBezTo>
                    <a:pt x="19" y="501"/>
                    <a:pt x="27" y="542"/>
                    <a:pt x="51" y="591"/>
                  </a:cubicBezTo>
                  <a:cubicBezTo>
                    <a:pt x="31" y="546"/>
                    <a:pt x="34" y="509"/>
                    <a:pt x="42" y="482"/>
                  </a:cubicBezTo>
                  <a:cubicBezTo>
                    <a:pt x="51" y="455"/>
                    <a:pt x="65" y="437"/>
                    <a:pt x="80" y="422"/>
                  </a:cubicBezTo>
                  <a:cubicBezTo>
                    <a:pt x="110" y="392"/>
                    <a:pt x="140" y="375"/>
                    <a:pt x="151" y="328"/>
                  </a:cubicBezTo>
                  <a:cubicBezTo>
                    <a:pt x="172" y="233"/>
                    <a:pt x="157" y="92"/>
                    <a:pt x="172" y="0"/>
                  </a:cubicBezTo>
                  <a:cubicBezTo>
                    <a:pt x="144" y="113"/>
                    <a:pt x="122" y="157"/>
                    <a:pt x="96" y="183"/>
                  </a:cubicBezTo>
                  <a:cubicBezTo>
                    <a:pt x="70" y="209"/>
                    <a:pt x="43" y="216"/>
                    <a:pt x="26" y="254"/>
                  </a:cubicBezTo>
                  <a:close/>
                </a:path>
              </a:pathLst>
            </a:custGeom>
            <a:solidFill>
              <a:srgbClr val="00002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91" name="Freeform 71"/>
            <p:cNvSpPr/>
            <p:nvPr/>
          </p:nvSpPr>
          <p:spPr bwMode="auto">
            <a:xfrm>
              <a:off x="3629625" y="2909417"/>
              <a:ext cx="261831" cy="313644"/>
            </a:xfrm>
            <a:custGeom>
              <a:avLst/>
              <a:gdLst>
                <a:gd name="T0" fmla="*/ 335 w 783"/>
                <a:gd name="T1" fmla="*/ 261 h 937"/>
                <a:gd name="T2" fmla="*/ 220 w 783"/>
                <a:gd name="T3" fmla="*/ 655 h 937"/>
                <a:gd name="T4" fmla="*/ 0 w 783"/>
                <a:gd name="T5" fmla="*/ 937 h 937"/>
                <a:gd name="T6" fmla="*/ 368 w 783"/>
                <a:gd name="T7" fmla="*/ 489 h 937"/>
                <a:gd name="T8" fmla="*/ 106 w 783"/>
                <a:gd name="T9" fmla="*/ 930 h 937"/>
                <a:gd name="T10" fmla="*/ 428 w 783"/>
                <a:gd name="T11" fmla="*/ 749 h 937"/>
                <a:gd name="T12" fmla="*/ 466 w 783"/>
                <a:gd name="T13" fmla="*/ 546 h 937"/>
                <a:gd name="T14" fmla="*/ 556 w 783"/>
                <a:gd name="T15" fmla="*/ 256 h 937"/>
                <a:gd name="T16" fmla="*/ 428 w 783"/>
                <a:gd name="T17" fmla="*/ 403 h 937"/>
                <a:gd name="T18" fmla="*/ 783 w 783"/>
                <a:gd name="T19" fmla="*/ 0 h 937"/>
                <a:gd name="T20" fmla="*/ 335 w 783"/>
                <a:gd name="T21" fmla="*/ 261 h 9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83" h="937">
                  <a:moveTo>
                    <a:pt x="335" y="261"/>
                  </a:moveTo>
                  <a:cubicBezTo>
                    <a:pt x="243" y="403"/>
                    <a:pt x="208" y="569"/>
                    <a:pt x="220" y="655"/>
                  </a:cubicBezTo>
                  <a:cubicBezTo>
                    <a:pt x="240" y="803"/>
                    <a:pt x="109" y="892"/>
                    <a:pt x="0" y="937"/>
                  </a:cubicBezTo>
                  <a:cubicBezTo>
                    <a:pt x="300" y="858"/>
                    <a:pt x="346" y="632"/>
                    <a:pt x="368" y="489"/>
                  </a:cubicBezTo>
                  <a:cubicBezTo>
                    <a:pt x="397" y="748"/>
                    <a:pt x="223" y="894"/>
                    <a:pt x="106" y="930"/>
                  </a:cubicBezTo>
                  <a:cubicBezTo>
                    <a:pt x="287" y="881"/>
                    <a:pt x="381" y="818"/>
                    <a:pt x="428" y="749"/>
                  </a:cubicBezTo>
                  <a:cubicBezTo>
                    <a:pt x="475" y="680"/>
                    <a:pt x="475" y="607"/>
                    <a:pt x="466" y="546"/>
                  </a:cubicBezTo>
                  <a:cubicBezTo>
                    <a:pt x="448" y="425"/>
                    <a:pt x="498" y="327"/>
                    <a:pt x="556" y="256"/>
                  </a:cubicBezTo>
                  <a:cubicBezTo>
                    <a:pt x="499" y="278"/>
                    <a:pt x="461" y="325"/>
                    <a:pt x="428" y="403"/>
                  </a:cubicBezTo>
                  <a:cubicBezTo>
                    <a:pt x="449" y="231"/>
                    <a:pt x="539" y="8"/>
                    <a:pt x="783" y="0"/>
                  </a:cubicBezTo>
                  <a:cubicBezTo>
                    <a:pt x="573" y="1"/>
                    <a:pt x="427" y="119"/>
                    <a:pt x="335" y="261"/>
                  </a:cubicBezTo>
                  <a:close/>
                </a:path>
              </a:pathLst>
            </a:custGeom>
            <a:solidFill>
              <a:srgbClr val="00002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92" name="Freeform 72"/>
            <p:cNvSpPr>
              <a:spLocks noEditPoints="1"/>
            </p:cNvSpPr>
            <p:nvPr/>
          </p:nvSpPr>
          <p:spPr bwMode="auto">
            <a:xfrm>
              <a:off x="2369520" y="1873147"/>
              <a:ext cx="1686357" cy="1593783"/>
            </a:xfrm>
            <a:custGeom>
              <a:avLst/>
              <a:gdLst>
                <a:gd name="T0" fmla="*/ 4345 w 5048"/>
                <a:gd name="T1" fmla="*/ 2936 h 4759"/>
                <a:gd name="T2" fmla="*/ 4394 w 5048"/>
                <a:gd name="T3" fmla="*/ 2424 h 4759"/>
                <a:gd name="T4" fmla="*/ 3639 w 5048"/>
                <a:gd name="T5" fmla="*/ 4229 h 4759"/>
                <a:gd name="T6" fmla="*/ 4533 w 5048"/>
                <a:gd name="T7" fmla="*/ 1468 h 4759"/>
                <a:gd name="T8" fmla="*/ 3675 w 5048"/>
                <a:gd name="T9" fmla="*/ 1754 h 4759"/>
                <a:gd name="T10" fmla="*/ 3687 w 5048"/>
                <a:gd name="T11" fmla="*/ 1773 h 4759"/>
                <a:gd name="T12" fmla="*/ 3620 w 5048"/>
                <a:gd name="T13" fmla="*/ 2135 h 4759"/>
                <a:gd name="T14" fmla="*/ 3713 w 5048"/>
                <a:gd name="T15" fmla="*/ 2871 h 4759"/>
                <a:gd name="T16" fmla="*/ 4342 w 5048"/>
                <a:gd name="T17" fmla="*/ 834 h 4759"/>
                <a:gd name="T18" fmla="*/ 5024 w 5048"/>
                <a:gd name="T19" fmla="*/ 563 h 4759"/>
                <a:gd name="T20" fmla="*/ 3313 w 5048"/>
                <a:gd name="T21" fmla="*/ 1853 h 4759"/>
                <a:gd name="T22" fmla="*/ 3510 w 5048"/>
                <a:gd name="T23" fmla="*/ 116 h 4759"/>
                <a:gd name="T24" fmla="*/ 3310 w 5048"/>
                <a:gd name="T25" fmla="*/ 100 h 4759"/>
                <a:gd name="T26" fmla="*/ 2975 w 5048"/>
                <a:gd name="T27" fmla="*/ 1218 h 4759"/>
                <a:gd name="T28" fmla="*/ 2298 w 5048"/>
                <a:gd name="T29" fmla="*/ 474 h 4759"/>
                <a:gd name="T30" fmla="*/ 2832 w 5048"/>
                <a:gd name="T31" fmla="*/ 1692 h 4759"/>
                <a:gd name="T32" fmla="*/ 3031 w 5048"/>
                <a:gd name="T33" fmla="*/ 1474 h 4759"/>
                <a:gd name="T34" fmla="*/ 3115 w 5048"/>
                <a:gd name="T35" fmla="*/ 2579 h 4759"/>
                <a:gd name="T36" fmla="*/ 476 w 5048"/>
                <a:gd name="T37" fmla="*/ 696 h 4759"/>
                <a:gd name="T38" fmla="*/ 328 w 5048"/>
                <a:gd name="T39" fmla="*/ 370 h 4759"/>
                <a:gd name="T40" fmla="*/ 302 w 5048"/>
                <a:gd name="T41" fmla="*/ 416 h 4759"/>
                <a:gd name="T42" fmla="*/ 296 w 5048"/>
                <a:gd name="T43" fmla="*/ 408 h 4759"/>
                <a:gd name="T44" fmla="*/ 111 w 5048"/>
                <a:gd name="T45" fmla="*/ 305 h 4759"/>
                <a:gd name="T46" fmla="*/ 235 w 5048"/>
                <a:gd name="T47" fmla="*/ 959 h 4759"/>
                <a:gd name="T48" fmla="*/ 7 w 5048"/>
                <a:gd name="T49" fmla="*/ 1036 h 4759"/>
                <a:gd name="T50" fmla="*/ 39 w 5048"/>
                <a:gd name="T51" fmla="*/ 1262 h 4759"/>
                <a:gd name="T52" fmla="*/ 22 w 5048"/>
                <a:gd name="T53" fmla="*/ 1545 h 4759"/>
                <a:gd name="T54" fmla="*/ 243 w 5048"/>
                <a:gd name="T55" fmla="*/ 1520 h 4759"/>
                <a:gd name="T56" fmla="*/ 897 w 5048"/>
                <a:gd name="T57" fmla="*/ 1820 h 4759"/>
                <a:gd name="T58" fmla="*/ 2904 w 5048"/>
                <a:gd name="T59" fmla="*/ 3624 h 4759"/>
                <a:gd name="T60" fmla="*/ 2975 w 5048"/>
                <a:gd name="T61" fmla="*/ 4263 h 4759"/>
                <a:gd name="T62" fmla="*/ 2746 w 5048"/>
                <a:gd name="T63" fmla="*/ 2752 h 4759"/>
                <a:gd name="T64" fmla="*/ 2435 w 5048"/>
                <a:gd name="T65" fmla="*/ 2166 h 4759"/>
                <a:gd name="T66" fmla="*/ 1924 w 5048"/>
                <a:gd name="T67" fmla="*/ 2147 h 4759"/>
                <a:gd name="T68" fmla="*/ 1709 w 5048"/>
                <a:gd name="T69" fmla="*/ 2250 h 4759"/>
                <a:gd name="T70" fmla="*/ 1912 w 5048"/>
                <a:gd name="T71" fmla="*/ 2573 h 4759"/>
                <a:gd name="T72" fmla="*/ 1845 w 5048"/>
                <a:gd name="T73" fmla="*/ 2717 h 4759"/>
                <a:gd name="T74" fmla="*/ 2507 w 5048"/>
                <a:gd name="T75" fmla="*/ 3368 h 4759"/>
                <a:gd name="T76" fmla="*/ 1674 w 5048"/>
                <a:gd name="T77" fmla="*/ 2776 h 4759"/>
                <a:gd name="T78" fmla="*/ 1024 w 5048"/>
                <a:gd name="T79" fmla="*/ 2951 h 4759"/>
                <a:gd name="T80" fmla="*/ 1472 w 5048"/>
                <a:gd name="T81" fmla="*/ 3054 h 4759"/>
                <a:gd name="T82" fmla="*/ 549 w 5048"/>
                <a:gd name="T83" fmla="*/ 2490 h 4759"/>
                <a:gd name="T84" fmla="*/ 847 w 5048"/>
                <a:gd name="T85" fmla="*/ 2989 h 4759"/>
                <a:gd name="T86" fmla="*/ 1119 w 5048"/>
                <a:gd name="T87" fmla="*/ 3189 h 4759"/>
                <a:gd name="T88" fmla="*/ 2007 w 5048"/>
                <a:gd name="T89" fmla="*/ 3030 h 4759"/>
                <a:gd name="T90" fmla="*/ 1826 w 5048"/>
                <a:gd name="T91" fmla="*/ 3961 h 4759"/>
                <a:gd name="T92" fmla="*/ 2633 w 5048"/>
                <a:gd name="T93" fmla="*/ 4212 h 4759"/>
                <a:gd name="T94" fmla="*/ 1970 w 5048"/>
                <a:gd name="T95" fmla="*/ 4036 h 4759"/>
                <a:gd name="T96" fmla="*/ 2230 w 5048"/>
                <a:gd name="T97" fmla="*/ 4187 h 4759"/>
                <a:gd name="T98" fmla="*/ 2787 w 5048"/>
                <a:gd name="T99" fmla="*/ 4743 h 4759"/>
                <a:gd name="T100" fmla="*/ 3361 w 5048"/>
                <a:gd name="T101" fmla="*/ 4319 h 4759"/>
                <a:gd name="T102" fmla="*/ 3281 w 5048"/>
                <a:gd name="T103" fmla="*/ 3974 h 4759"/>
                <a:gd name="T104" fmla="*/ 2409 w 5048"/>
                <a:gd name="T105" fmla="*/ 2698 h 4759"/>
                <a:gd name="T106" fmla="*/ 2069 w 5048"/>
                <a:gd name="T107" fmla="*/ 2444 h 4759"/>
                <a:gd name="T108" fmla="*/ 2309 w 5048"/>
                <a:gd name="T109" fmla="*/ 2454 h 4759"/>
                <a:gd name="T110" fmla="*/ 2151 w 5048"/>
                <a:gd name="T111" fmla="*/ 4047 h 4759"/>
                <a:gd name="T112" fmla="*/ 2547 w 5048"/>
                <a:gd name="T113" fmla="*/ 4750 h 47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5048" h="4759">
                  <a:moveTo>
                    <a:pt x="4436" y="2799"/>
                  </a:moveTo>
                  <a:cubicBezTo>
                    <a:pt x="4503" y="2861"/>
                    <a:pt x="4485" y="2950"/>
                    <a:pt x="4450" y="2986"/>
                  </a:cubicBezTo>
                  <a:cubicBezTo>
                    <a:pt x="4425" y="3011"/>
                    <a:pt x="4401" y="3027"/>
                    <a:pt x="4377" y="3003"/>
                  </a:cubicBezTo>
                  <a:cubicBezTo>
                    <a:pt x="4366" y="2991"/>
                    <a:pt x="4366" y="2976"/>
                    <a:pt x="4377" y="2963"/>
                  </a:cubicBezTo>
                  <a:cubicBezTo>
                    <a:pt x="4389" y="2950"/>
                    <a:pt x="4417" y="2956"/>
                    <a:pt x="4416" y="2984"/>
                  </a:cubicBezTo>
                  <a:cubicBezTo>
                    <a:pt x="4429" y="2964"/>
                    <a:pt x="4422" y="2944"/>
                    <a:pt x="4406" y="2928"/>
                  </a:cubicBezTo>
                  <a:cubicBezTo>
                    <a:pt x="4393" y="2915"/>
                    <a:pt x="4364" y="2913"/>
                    <a:pt x="4345" y="2936"/>
                  </a:cubicBezTo>
                  <a:cubicBezTo>
                    <a:pt x="4328" y="2957"/>
                    <a:pt x="4324" y="2991"/>
                    <a:pt x="4355" y="3021"/>
                  </a:cubicBezTo>
                  <a:cubicBezTo>
                    <a:pt x="4387" y="3053"/>
                    <a:pt x="4431" y="3040"/>
                    <a:pt x="4467" y="3003"/>
                  </a:cubicBezTo>
                  <a:cubicBezTo>
                    <a:pt x="4524" y="2945"/>
                    <a:pt x="4561" y="2831"/>
                    <a:pt x="4471" y="2746"/>
                  </a:cubicBezTo>
                  <a:cubicBezTo>
                    <a:pt x="4401" y="2682"/>
                    <a:pt x="4300" y="2681"/>
                    <a:pt x="4230" y="2729"/>
                  </a:cubicBezTo>
                  <a:cubicBezTo>
                    <a:pt x="4227" y="2731"/>
                    <a:pt x="4224" y="2733"/>
                    <a:pt x="4221" y="2735"/>
                  </a:cubicBezTo>
                  <a:cubicBezTo>
                    <a:pt x="4263" y="2644"/>
                    <a:pt x="4290" y="2593"/>
                    <a:pt x="4293" y="2588"/>
                  </a:cubicBezTo>
                  <a:cubicBezTo>
                    <a:pt x="4307" y="2562"/>
                    <a:pt x="4343" y="2492"/>
                    <a:pt x="4394" y="2424"/>
                  </a:cubicBezTo>
                  <a:cubicBezTo>
                    <a:pt x="4446" y="2355"/>
                    <a:pt x="4513" y="2289"/>
                    <a:pt x="4576" y="2265"/>
                  </a:cubicBezTo>
                  <a:cubicBezTo>
                    <a:pt x="4523" y="2252"/>
                    <a:pt x="4439" y="2176"/>
                    <a:pt x="4405" y="2140"/>
                  </a:cubicBezTo>
                  <a:cubicBezTo>
                    <a:pt x="4414" y="2213"/>
                    <a:pt x="4385" y="2294"/>
                    <a:pt x="4351" y="2370"/>
                  </a:cubicBezTo>
                  <a:cubicBezTo>
                    <a:pt x="4315" y="2447"/>
                    <a:pt x="4273" y="2519"/>
                    <a:pt x="4251" y="2566"/>
                  </a:cubicBezTo>
                  <a:cubicBezTo>
                    <a:pt x="4248" y="2573"/>
                    <a:pt x="4204" y="2656"/>
                    <a:pt x="4140" y="2806"/>
                  </a:cubicBezTo>
                  <a:cubicBezTo>
                    <a:pt x="4076" y="2955"/>
                    <a:pt x="3997" y="3171"/>
                    <a:pt x="3911" y="3436"/>
                  </a:cubicBezTo>
                  <a:cubicBezTo>
                    <a:pt x="3834" y="3669"/>
                    <a:pt x="3752" y="3942"/>
                    <a:pt x="3639" y="4229"/>
                  </a:cubicBezTo>
                  <a:cubicBezTo>
                    <a:pt x="3648" y="4185"/>
                    <a:pt x="3655" y="4141"/>
                    <a:pt x="3661" y="4098"/>
                  </a:cubicBezTo>
                  <a:cubicBezTo>
                    <a:pt x="3713" y="3849"/>
                    <a:pt x="3734" y="3600"/>
                    <a:pt x="3745" y="3367"/>
                  </a:cubicBezTo>
                  <a:cubicBezTo>
                    <a:pt x="3763" y="3019"/>
                    <a:pt x="3736" y="2697"/>
                    <a:pt x="3785" y="2429"/>
                  </a:cubicBezTo>
                  <a:cubicBezTo>
                    <a:pt x="3827" y="2161"/>
                    <a:pt x="3914" y="1950"/>
                    <a:pt x="3997" y="1816"/>
                  </a:cubicBezTo>
                  <a:cubicBezTo>
                    <a:pt x="4079" y="1681"/>
                    <a:pt x="4149" y="1619"/>
                    <a:pt x="4152" y="1614"/>
                  </a:cubicBezTo>
                  <a:cubicBezTo>
                    <a:pt x="4188" y="1579"/>
                    <a:pt x="4247" y="1522"/>
                    <a:pt x="4319" y="1486"/>
                  </a:cubicBezTo>
                  <a:cubicBezTo>
                    <a:pt x="4391" y="1450"/>
                    <a:pt x="4473" y="1437"/>
                    <a:pt x="4533" y="1468"/>
                  </a:cubicBezTo>
                  <a:cubicBezTo>
                    <a:pt x="4510" y="1426"/>
                    <a:pt x="4455" y="1328"/>
                    <a:pt x="4458" y="1273"/>
                  </a:cubicBezTo>
                  <a:cubicBezTo>
                    <a:pt x="4411" y="1330"/>
                    <a:pt x="4332" y="1388"/>
                    <a:pt x="4264" y="1446"/>
                  </a:cubicBezTo>
                  <a:cubicBezTo>
                    <a:pt x="4196" y="1504"/>
                    <a:pt x="4140" y="1560"/>
                    <a:pt x="4119" y="1582"/>
                  </a:cubicBezTo>
                  <a:cubicBezTo>
                    <a:pt x="4115" y="1588"/>
                    <a:pt x="4043" y="1654"/>
                    <a:pt x="3958" y="1794"/>
                  </a:cubicBezTo>
                  <a:cubicBezTo>
                    <a:pt x="3949" y="1809"/>
                    <a:pt x="3940" y="1825"/>
                    <a:pt x="3931" y="1841"/>
                  </a:cubicBezTo>
                  <a:cubicBezTo>
                    <a:pt x="3926" y="1826"/>
                    <a:pt x="3918" y="1811"/>
                    <a:pt x="3908" y="1795"/>
                  </a:cubicBezTo>
                  <a:cubicBezTo>
                    <a:pt x="3847" y="1703"/>
                    <a:pt x="3738" y="1712"/>
                    <a:pt x="3675" y="1754"/>
                  </a:cubicBezTo>
                  <a:cubicBezTo>
                    <a:pt x="3635" y="1779"/>
                    <a:pt x="3615" y="1819"/>
                    <a:pt x="3640" y="1859"/>
                  </a:cubicBezTo>
                  <a:cubicBezTo>
                    <a:pt x="3665" y="1897"/>
                    <a:pt x="3696" y="1896"/>
                    <a:pt x="3717" y="1882"/>
                  </a:cubicBezTo>
                  <a:cubicBezTo>
                    <a:pt x="3740" y="1866"/>
                    <a:pt x="3742" y="1839"/>
                    <a:pt x="3732" y="1824"/>
                  </a:cubicBezTo>
                  <a:cubicBezTo>
                    <a:pt x="3721" y="1807"/>
                    <a:pt x="3704" y="1796"/>
                    <a:pt x="3683" y="1805"/>
                  </a:cubicBezTo>
                  <a:cubicBezTo>
                    <a:pt x="3709" y="1809"/>
                    <a:pt x="3710" y="1837"/>
                    <a:pt x="3696" y="1846"/>
                  </a:cubicBezTo>
                  <a:cubicBezTo>
                    <a:pt x="3683" y="1855"/>
                    <a:pt x="3669" y="1853"/>
                    <a:pt x="3660" y="1840"/>
                  </a:cubicBezTo>
                  <a:cubicBezTo>
                    <a:pt x="3641" y="1811"/>
                    <a:pt x="3660" y="1791"/>
                    <a:pt x="3687" y="1773"/>
                  </a:cubicBezTo>
                  <a:cubicBezTo>
                    <a:pt x="3727" y="1746"/>
                    <a:pt x="3809" y="1749"/>
                    <a:pt x="3854" y="1816"/>
                  </a:cubicBezTo>
                  <a:cubicBezTo>
                    <a:pt x="3922" y="1919"/>
                    <a:pt x="3849" y="2011"/>
                    <a:pt x="3816" y="2112"/>
                  </a:cubicBezTo>
                  <a:cubicBezTo>
                    <a:pt x="3803" y="2072"/>
                    <a:pt x="3772" y="2037"/>
                    <a:pt x="3719" y="2018"/>
                  </a:cubicBezTo>
                  <a:cubicBezTo>
                    <a:pt x="3619" y="1985"/>
                    <a:pt x="3562" y="2065"/>
                    <a:pt x="3546" y="2126"/>
                  </a:cubicBezTo>
                  <a:cubicBezTo>
                    <a:pt x="3536" y="2164"/>
                    <a:pt x="3540" y="2196"/>
                    <a:pt x="3575" y="2206"/>
                  </a:cubicBezTo>
                  <a:cubicBezTo>
                    <a:pt x="3609" y="2215"/>
                    <a:pt x="3630" y="2200"/>
                    <a:pt x="3638" y="2180"/>
                  </a:cubicBezTo>
                  <a:cubicBezTo>
                    <a:pt x="3646" y="2157"/>
                    <a:pt x="3634" y="2138"/>
                    <a:pt x="3620" y="2135"/>
                  </a:cubicBezTo>
                  <a:cubicBezTo>
                    <a:pt x="3603" y="2130"/>
                    <a:pt x="3587" y="2133"/>
                    <a:pt x="3578" y="2150"/>
                  </a:cubicBezTo>
                  <a:cubicBezTo>
                    <a:pt x="3597" y="2138"/>
                    <a:pt x="3611" y="2155"/>
                    <a:pt x="3607" y="2168"/>
                  </a:cubicBezTo>
                  <a:cubicBezTo>
                    <a:pt x="3602" y="2181"/>
                    <a:pt x="3592" y="2187"/>
                    <a:pt x="3579" y="2184"/>
                  </a:cubicBezTo>
                  <a:cubicBezTo>
                    <a:pt x="3554" y="2177"/>
                    <a:pt x="3556" y="2156"/>
                    <a:pt x="3564" y="2129"/>
                  </a:cubicBezTo>
                  <a:cubicBezTo>
                    <a:pt x="3575" y="2091"/>
                    <a:pt x="3626" y="2040"/>
                    <a:pt x="3697" y="2063"/>
                  </a:cubicBezTo>
                  <a:cubicBezTo>
                    <a:pt x="3860" y="2117"/>
                    <a:pt x="3761" y="2305"/>
                    <a:pt x="3743" y="2425"/>
                  </a:cubicBezTo>
                  <a:cubicBezTo>
                    <a:pt x="3722" y="2562"/>
                    <a:pt x="3711" y="2712"/>
                    <a:pt x="3713" y="2871"/>
                  </a:cubicBezTo>
                  <a:cubicBezTo>
                    <a:pt x="3714" y="3028"/>
                    <a:pt x="3713" y="3195"/>
                    <a:pt x="3706" y="3368"/>
                  </a:cubicBezTo>
                  <a:cubicBezTo>
                    <a:pt x="3702" y="3469"/>
                    <a:pt x="3696" y="3572"/>
                    <a:pt x="3687" y="3677"/>
                  </a:cubicBezTo>
                  <a:cubicBezTo>
                    <a:pt x="3686" y="3648"/>
                    <a:pt x="3686" y="3620"/>
                    <a:pt x="3685" y="3592"/>
                  </a:cubicBezTo>
                  <a:cubicBezTo>
                    <a:pt x="3672" y="3259"/>
                    <a:pt x="3616" y="2942"/>
                    <a:pt x="3547" y="2651"/>
                  </a:cubicBezTo>
                  <a:cubicBezTo>
                    <a:pt x="3489" y="2407"/>
                    <a:pt x="3427" y="2201"/>
                    <a:pt x="3457" y="1946"/>
                  </a:cubicBezTo>
                  <a:cubicBezTo>
                    <a:pt x="3496" y="1620"/>
                    <a:pt x="3673" y="1316"/>
                    <a:pt x="3922" y="1099"/>
                  </a:cubicBezTo>
                  <a:cubicBezTo>
                    <a:pt x="4047" y="990"/>
                    <a:pt x="4190" y="901"/>
                    <a:pt x="4342" y="834"/>
                  </a:cubicBezTo>
                  <a:cubicBezTo>
                    <a:pt x="4436" y="792"/>
                    <a:pt x="4532" y="759"/>
                    <a:pt x="4631" y="732"/>
                  </a:cubicBezTo>
                  <a:cubicBezTo>
                    <a:pt x="4745" y="700"/>
                    <a:pt x="4863" y="652"/>
                    <a:pt x="4980" y="697"/>
                  </a:cubicBezTo>
                  <a:cubicBezTo>
                    <a:pt x="5001" y="705"/>
                    <a:pt x="5025" y="718"/>
                    <a:pt x="5048" y="734"/>
                  </a:cubicBezTo>
                  <a:cubicBezTo>
                    <a:pt x="5044" y="703"/>
                    <a:pt x="5040" y="671"/>
                    <a:pt x="5035" y="640"/>
                  </a:cubicBezTo>
                  <a:cubicBezTo>
                    <a:pt x="5021" y="643"/>
                    <a:pt x="5006" y="646"/>
                    <a:pt x="4989" y="648"/>
                  </a:cubicBezTo>
                  <a:cubicBezTo>
                    <a:pt x="5005" y="644"/>
                    <a:pt x="5020" y="640"/>
                    <a:pt x="5035" y="635"/>
                  </a:cubicBezTo>
                  <a:cubicBezTo>
                    <a:pt x="5031" y="611"/>
                    <a:pt x="5028" y="587"/>
                    <a:pt x="5024" y="563"/>
                  </a:cubicBezTo>
                  <a:cubicBezTo>
                    <a:pt x="4971" y="625"/>
                    <a:pt x="4893" y="645"/>
                    <a:pt x="4816" y="660"/>
                  </a:cubicBezTo>
                  <a:cubicBezTo>
                    <a:pt x="4650" y="692"/>
                    <a:pt x="4484" y="732"/>
                    <a:pt x="4327" y="798"/>
                  </a:cubicBezTo>
                  <a:cubicBezTo>
                    <a:pt x="4170" y="864"/>
                    <a:pt x="4021" y="951"/>
                    <a:pt x="3889" y="1060"/>
                  </a:cubicBezTo>
                  <a:cubicBezTo>
                    <a:pt x="3757" y="1169"/>
                    <a:pt x="3643" y="1302"/>
                    <a:pt x="3556" y="1450"/>
                  </a:cubicBezTo>
                  <a:cubicBezTo>
                    <a:pt x="3468" y="1597"/>
                    <a:pt x="3407" y="1764"/>
                    <a:pt x="3382" y="1935"/>
                  </a:cubicBezTo>
                  <a:cubicBezTo>
                    <a:pt x="3377" y="1967"/>
                    <a:pt x="3373" y="1999"/>
                    <a:pt x="3371" y="2032"/>
                  </a:cubicBezTo>
                  <a:cubicBezTo>
                    <a:pt x="3350" y="1971"/>
                    <a:pt x="3331" y="1911"/>
                    <a:pt x="3313" y="1853"/>
                  </a:cubicBezTo>
                  <a:cubicBezTo>
                    <a:pt x="3240" y="1613"/>
                    <a:pt x="3197" y="1393"/>
                    <a:pt x="3181" y="1207"/>
                  </a:cubicBezTo>
                  <a:cubicBezTo>
                    <a:pt x="3147" y="832"/>
                    <a:pt x="3219" y="606"/>
                    <a:pt x="3220" y="590"/>
                  </a:cubicBezTo>
                  <a:cubicBezTo>
                    <a:pt x="3226" y="566"/>
                    <a:pt x="3240" y="510"/>
                    <a:pt x="3256" y="494"/>
                  </a:cubicBezTo>
                  <a:cubicBezTo>
                    <a:pt x="3270" y="478"/>
                    <a:pt x="3275" y="408"/>
                    <a:pt x="3292" y="367"/>
                  </a:cubicBezTo>
                  <a:cubicBezTo>
                    <a:pt x="3308" y="325"/>
                    <a:pt x="3354" y="273"/>
                    <a:pt x="3379" y="259"/>
                  </a:cubicBezTo>
                  <a:cubicBezTo>
                    <a:pt x="3411" y="241"/>
                    <a:pt x="3388" y="242"/>
                    <a:pt x="3398" y="222"/>
                  </a:cubicBezTo>
                  <a:cubicBezTo>
                    <a:pt x="3424" y="173"/>
                    <a:pt x="3469" y="137"/>
                    <a:pt x="3510" y="116"/>
                  </a:cubicBezTo>
                  <a:cubicBezTo>
                    <a:pt x="3551" y="94"/>
                    <a:pt x="3588" y="87"/>
                    <a:pt x="3601" y="91"/>
                  </a:cubicBezTo>
                  <a:cubicBezTo>
                    <a:pt x="3613" y="94"/>
                    <a:pt x="3616" y="91"/>
                    <a:pt x="3618" y="79"/>
                  </a:cubicBezTo>
                  <a:cubicBezTo>
                    <a:pt x="3624" y="36"/>
                    <a:pt x="3577" y="0"/>
                    <a:pt x="3502" y="1"/>
                  </a:cubicBezTo>
                  <a:cubicBezTo>
                    <a:pt x="3491" y="1"/>
                    <a:pt x="3481" y="12"/>
                    <a:pt x="3481" y="24"/>
                  </a:cubicBezTo>
                  <a:cubicBezTo>
                    <a:pt x="3481" y="35"/>
                    <a:pt x="3469" y="64"/>
                    <a:pt x="3456" y="76"/>
                  </a:cubicBezTo>
                  <a:cubicBezTo>
                    <a:pt x="3428" y="101"/>
                    <a:pt x="3389" y="128"/>
                    <a:pt x="3364" y="129"/>
                  </a:cubicBezTo>
                  <a:cubicBezTo>
                    <a:pt x="3350" y="130"/>
                    <a:pt x="3339" y="96"/>
                    <a:pt x="3310" y="100"/>
                  </a:cubicBezTo>
                  <a:cubicBezTo>
                    <a:pt x="3332" y="121"/>
                    <a:pt x="3334" y="156"/>
                    <a:pt x="3314" y="194"/>
                  </a:cubicBezTo>
                  <a:cubicBezTo>
                    <a:pt x="3294" y="231"/>
                    <a:pt x="3244" y="284"/>
                    <a:pt x="3244" y="304"/>
                  </a:cubicBezTo>
                  <a:cubicBezTo>
                    <a:pt x="3243" y="332"/>
                    <a:pt x="3222" y="344"/>
                    <a:pt x="3198" y="440"/>
                  </a:cubicBezTo>
                  <a:cubicBezTo>
                    <a:pt x="3189" y="478"/>
                    <a:pt x="3167" y="552"/>
                    <a:pt x="3163" y="570"/>
                  </a:cubicBezTo>
                  <a:cubicBezTo>
                    <a:pt x="3156" y="602"/>
                    <a:pt x="3081" y="852"/>
                    <a:pt x="3119" y="1246"/>
                  </a:cubicBezTo>
                  <a:cubicBezTo>
                    <a:pt x="3129" y="1353"/>
                    <a:pt x="3147" y="1470"/>
                    <a:pt x="3174" y="1595"/>
                  </a:cubicBezTo>
                  <a:cubicBezTo>
                    <a:pt x="3113" y="1466"/>
                    <a:pt x="3046" y="1340"/>
                    <a:pt x="2975" y="1218"/>
                  </a:cubicBezTo>
                  <a:cubicBezTo>
                    <a:pt x="2866" y="1030"/>
                    <a:pt x="2759" y="841"/>
                    <a:pt x="2634" y="664"/>
                  </a:cubicBezTo>
                  <a:cubicBezTo>
                    <a:pt x="2575" y="581"/>
                    <a:pt x="2500" y="507"/>
                    <a:pt x="2443" y="425"/>
                  </a:cubicBezTo>
                  <a:cubicBezTo>
                    <a:pt x="2381" y="334"/>
                    <a:pt x="2380" y="269"/>
                    <a:pt x="2261" y="229"/>
                  </a:cubicBezTo>
                  <a:cubicBezTo>
                    <a:pt x="2182" y="202"/>
                    <a:pt x="2118" y="149"/>
                    <a:pt x="2045" y="109"/>
                  </a:cubicBezTo>
                  <a:cubicBezTo>
                    <a:pt x="1999" y="84"/>
                    <a:pt x="1905" y="160"/>
                    <a:pt x="1968" y="285"/>
                  </a:cubicBezTo>
                  <a:cubicBezTo>
                    <a:pt x="2020" y="285"/>
                    <a:pt x="2139" y="263"/>
                    <a:pt x="2246" y="378"/>
                  </a:cubicBezTo>
                  <a:cubicBezTo>
                    <a:pt x="2231" y="379"/>
                    <a:pt x="2238" y="436"/>
                    <a:pt x="2298" y="474"/>
                  </a:cubicBezTo>
                  <a:cubicBezTo>
                    <a:pt x="2424" y="551"/>
                    <a:pt x="2502" y="620"/>
                    <a:pt x="2588" y="736"/>
                  </a:cubicBezTo>
                  <a:cubicBezTo>
                    <a:pt x="2748" y="954"/>
                    <a:pt x="2933" y="1241"/>
                    <a:pt x="2974" y="1347"/>
                  </a:cubicBezTo>
                  <a:cubicBezTo>
                    <a:pt x="2851" y="1284"/>
                    <a:pt x="2687" y="1307"/>
                    <a:pt x="2588" y="1430"/>
                  </a:cubicBezTo>
                  <a:cubicBezTo>
                    <a:pt x="2523" y="1510"/>
                    <a:pt x="2519" y="1594"/>
                    <a:pt x="2543" y="1662"/>
                  </a:cubicBezTo>
                  <a:cubicBezTo>
                    <a:pt x="2568" y="1731"/>
                    <a:pt x="2620" y="1788"/>
                    <a:pt x="2671" y="1825"/>
                  </a:cubicBezTo>
                  <a:cubicBezTo>
                    <a:pt x="2736" y="1870"/>
                    <a:pt x="2799" y="1883"/>
                    <a:pt x="2838" y="1826"/>
                  </a:cubicBezTo>
                  <a:cubicBezTo>
                    <a:pt x="2875" y="1773"/>
                    <a:pt x="2863" y="1722"/>
                    <a:pt x="2832" y="1692"/>
                  </a:cubicBezTo>
                  <a:cubicBezTo>
                    <a:pt x="2798" y="1660"/>
                    <a:pt x="2754" y="1671"/>
                    <a:pt x="2738" y="1694"/>
                  </a:cubicBezTo>
                  <a:cubicBezTo>
                    <a:pt x="2717" y="1722"/>
                    <a:pt x="2713" y="1755"/>
                    <a:pt x="2738" y="1782"/>
                  </a:cubicBezTo>
                  <a:cubicBezTo>
                    <a:pt x="2729" y="1739"/>
                    <a:pt x="2769" y="1723"/>
                    <a:pt x="2790" y="1741"/>
                  </a:cubicBezTo>
                  <a:cubicBezTo>
                    <a:pt x="2810" y="1759"/>
                    <a:pt x="2814" y="1783"/>
                    <a:pt x="2800" y="1803"/>
                  </a:cubicBezTo>
                  <a:cubicBezTo>
                    <a:pt x="2772" y="1845"/>
                    <a:pt x="2733" y="1826"/>
                    <a:pt x="2689" y="1794"/>
                  </a:cubicBezTo>
                  <a:cubicBezTo>
                    <a:pt x="2627" y="1748"/>
                    <a:pt x="2565" y="1618"/>
                    <a:pt x="2657" y="1502"/>
                  </a:cubicBezTo>
                  <a:cubicBezTo>
                    <a:pt x="2773" y="1357"/>
                    <a:pt x="2910" y="1327"/>
                    <a:pt x="3031" y="1474"/>
                  </a:cubicBezTo>
                  <a:cubicBezTo>
                    <a:pt x="3130" y="1594"/>
                    <a:pt x="3170" y="1739"/>
                    <a:pt x="3235" y="1876"/>
                  </a:cubicBezTo>
                  <a:cubicBezTo>
                    <a:pt x="3251" y="1908"/>
                    <a:pt x="3264" y="1941"/>
                    <a:pt x="3276" y="1975"/>
                  </a:cubicBezTo>
                  <a:cubicBezTo>
                    <a:pt x="3284" y="2000"/>
                    <a:pt x="3292" y="2025"/>
                    <a:pt x="3300" y="2050"/>
                  </a:cubicBezTo>
                  <a:cubicBezTo>
                    <a:pt x="3332" y="2160"/>
                    <a:pt x="3351" y="2276"/>
                    <a:pt x="3366" y="2385"/>
                  </a:cubicBezTo>
                  <a:cubicBezTo>
                    <a:pt x="3392" y="2572"/>
                    <a:pt x="3417" y="2763"/>
                    <a:pt x="3408" y="2952"/>
                  </a:cubicBezTo>
                  <a:cubicBezTo>
                    <a:pt x="3399" y="3142"/>
                    <a:pt x="3356" y="3330"/>
                    <a:pt x="3321" y="3517"/>
                  </a:cubicBezTo>
                  <a:cubicBezTo>
                    <a:pt x="3297" y="3194"/>
                    <a:pt x="3265" y="2871"/>
                    <a:pt x="3115" y="2579"/>
                  </a:cubicBezTo>
                  <a:cubicBezTo>
                    <a:pt x="2964" y="2284"/>
                    <a:pt x="2721" y="2042"/>
                    <a:pt x="2467" y="1834"/>
                  </a:cubicBezTo>
                  <a:cubicBezTo>
                    <a:pt x="2203" y="1619"/>
                    <a:pt x="1910" y="1436"/>
                    <a:pt x="1583" y="1334"/>
                  </a:cubicBezTo>
                  <a:cubicBezTo>
                    <a:pt x="1359" y="1263"/>
                    <a:pt x="1125" y="1236"/>
                    <a:pt x="892" y="1207"/>
                  </a:cubicBezTo>
                  <a:cubicBezTo>
                    <a:pt x="774" y="1192"/>
                    <a:pt x="409" y="1182"/>
                    <a:pt x="450" y="982"/>
                  </a:cubicBezTo>
                  <a:cubicBezTo>
                    <a:pt x="468" y="898"/>
                    <a:pt x="524" y="858"/>
                    <a:pt x="605" y="877"/>
                  </a:cubicBezTo>
                  <a:cubicBezTo>
                    <a:pt x="545" y="840"/>
                    <a:pt x="469" y="870"/>
                    <a:pt x="430" y="926"/>
                  </a:cubicBezTo>
                  <a:cubicBezTo>
                    <a:pt x="465" y="850"/>
                    <a:pt x="477" y="770"/>
                    <a:pt x="476" y="696"/>
                  </a:cubicBezTo>
                  <a:cubicBezTo>
                    <a:pt x="475" y="623"/>
                    <a:pt x="460" y="554"/>
                    <a:pt x="446" y="510"/>
                  </a:cubicBezTo>
                  <a:cubicBezTo>
                    <a:pt x="462" y="586"/>
                    <a:pt x="458" y="637"/>
                    <a:pt x="449" y="680"/>
                  </a:cubicBezTo>
                  <a:cubicBezTo>
                    <a:pt x="439" y="722"/>
                    <a:pt x="423" y="754"/>
                    <a:pt x="406" y="783"/>
                  </a:cubicBezTo>
                  <a:cubicBezTo>
                    <a:pt x="441" y="677"/>
                    <a:pt x="439" y="602"/>
                    <a:pt x="427" y="540"/>
                  </a:cubicBezTo>
                  <a:cubicBezTo>
                    <a:pt x="429" y="579"/>
                    <a:pt x="417" y="618"/>
                    <a:pt x="408" y="641"/>
                  </a:cubicBezTo>
                  <a:cubicBezTo>
                    <a:pt x="403" y="568"/>
                    <a:pt x="393" y="511"/>
                    <a:pt x="371" y="455"/>
                  </a:cubicBezTo>
                  <a:cubicBezTo>
                    <a:pt x="361" y="428"/>
                    <a:pt x="344" y="397"/>
                    <a:pt x="328" y="370"/>
                  </a:cubicBezTo>
                  <a:cubicBezTo>
                    <a:pt x="318" y="350"/>
                    <a:pt x="308" y="330"/>
                    <a:pt x="295" y="308"/>
                  </a:cubicBezTo>
                  <a:cubicBezTo>
                    <a:pt x="307" y="334"/>
                    <a:pt x="315" y="357"/>
                    <a:pt x="321" y="378"/>
                  </a:cubicBezTo>
                  <a:cubicBezTo>
                    <a:pt x="334" y="407"/>
                    <a:pt x="343" y="435"/>
                    <a:pt x="347" y="457"/>
                  </a:cubicBezTo>
                  <a:cubicBezTo>
                    <a:pt x="356" y="502"/>
                    <a:pt x="351" y="535"/>
                    <a:pt x="347" y="565"/>
                  </a:cubicBezTo>
                  <a:cubicBezTo>
                    <a:pt x="346" y="524"/>
                    <a:pt x="336" y="486"/>
                    <a:pt x="320" y="450"/>
                  </a:cubicBezTo>
                  <a:cubicBezTo>
                    <a:pt x="316" y="441"/>
                    <a:pt x="311" y="432"/>
                    <a:pt x="305" y="423"/>
                  </a:cubicBezTo>
                  <a:cubicBezTo>
                    <a:pt x="302" y="416"/>
                    <a:pt x="302" y="416"/>
                    <a:pt x="302" y="416"/>
                  </a:cubicBezTo>
                  <a:cubicBezTo>
                    <a:pt x="301" y="416"/>
                    <a:pt x="301" y="416"/>
                    <a:pt x="301" y="416"/>
                  </a:cubicBezTo>
                  <a:cubicBezTo>
                    <a:pt x="301" y="415"/>
                    <a:pt x="301" y="415"/>
                    <a:pt x="301" y="415"/>
                  </a:cubicBezTo>
                  <a:cubicBezTo>
                    <a:pt x="302" y="416"/>
                    <a:pt x="296" y="410"/>
                    <a:pt x="298" y="412"/>
                  </a:cubicBezTo>
                  <a:cubicBezTo>
                    <a:pt x="298" y="412"/>
                    <a:pt x="298" y="412"/>
                    <a:pt x="298" y="412"/>
                  </a:cubicBezTo>
                  <a:cubicBezTo>
                    <a:pt x="298" y="412"/>
                    <a:pt x="298" y="412"/>
                    <a:pt x="298" y="412"/>
                  </a:cubicBezTo>
                  <a:cubicBezTo>
                    <a:pt x="297" y="411"/>
                    <a:pt x="297" y="411"/>
                    <a:pt x="297" y="411"/>
                  </a:cubicBezTo>
                  <a:cubicBezTo>
                    <a:pt x="296" y="408"/>
                    <a:pt x="296" y="408"/>
                    <a:pt x="296" y="408"/>
                  </a:cubicBezTo>
                  <a:cubicBezTo>
                    <a:pt x="292" y="400"/>
                    <a:pt x="292" y="400"/>
                    <a:pt x="292" y="400"/>
                  </a:cubicBezTo>
                  <a:cubicBezTo>
                    <a:pt x="285" y="388"/>
                    <a:pt x="279" y="377"/>
                    <a:pt x="271" y="367"/>
                  </a:cubicBezTo>
                  <a:cubicBezTo>
                    <a:pt x="243" y="325"/>
                    <a:pt x="208" y="289"/>
                    <a:pt x="184" y="248"/>
                  </a:cubicBezTo>
                  <a:cubicBezTo>
                    <a:pt x="220" y="311"/>
                    <a:pt x="231" y="353"/>
                    <a:pt x="235" y="415"/>
                  </a:cubicBezTo>
                  <a:cubicBezTo>
                    <a:pt x="213" y="352"/>
                    <a:pt x="169" y="298"/>
                    <a:pt x="119" y="254"/>
                  </a:cubicBezTo>
                  <a:cubicBezTo>
                    <a:pt x="116" y="269"/>
                    <a:pt x="112" y="285"/>
                    <a:pt x="108" y="301"/>
                  </a:cubicBezTo>
                  <a:cubicBezTo>
                    <a:pt x="109" y="302"/>
                    <a:pt x="110" y="304"/>
                    <a:pt x="111" y="305"/>
                  </a:cubicBezTo>
                  <a:cubicBezTo>
                    <a:pt x="110" y="304"/>
                    <a:pt x="109" y="303"/>
                    <a:pt x="108" y="302"/>
                  </a:cubicBezTo>
                  <a:cubicBezTo>
                    <a:pt x="85" y="408"/>
                    <a:pt x="65" y="515"/>
                    <a:pt x="49" y="625"/>
                  </a:cubicBezTo>
                  <a:cubicBezTo>
                    <a:pt x="55" y="657"/>
                    <a:pt x="63" y="686"/>
                    <a:pt x="70" y="712"/>
                  </a:cubicBezTo>
                  <a:cubicBezTo>
                    <a:pt x="102" y="769"/>
                    <a:pt x="135" y="829"/>
                    <a:pt x="178" y="887"/>
                  </a:cubicBezTo>
                  <a:cubicBezTo>
                    <a:pt x="156" y="824"/>
                    <a:pt x="157" y="750"/>
                    <a:pt x="163" y="685"/>
                  </a:cubicBezTo>
                  <a:cubicBezTo>
                    <a:pt x="170" y="621"/>
                    <a:pt x="179" y="565"/>
                    <a:pt x="186" y="546"/>
                  </a:cubicBezTo>
                  <a:cubicBezTo>
                    <a:pt x="154" y="702"/>
                    <a:pt x="170" y="833"/>
                    <a:pt x="235" y="959"/>
                  </a:cubicBezTo>
                  <a:cubicBezTo>
                    <a:pt x="249" y="975"/>
                    <a:pt x="265" y="991"/>
                    <a:pt x="281" y="1006"/>
                  </a:cubicBezTo>
                  <a:cubicBezTo>
                    <a:pt x="275" y="961"/>
                    <a:pt x="278" y="868"/>
                    <a:pt x="321" y="781"/>
                  </a:cubicBezTo>
                  <a:cubicBezTo>
                    <a:pt x="298" y="855"/>
                    <a:pt x="273" y="945"/>
                    <a:pt x="322" y="1042"/>
                  </a:cubicBezTo>
                  <a:cubicBezTo>
                    <a:pt x="362" y="1073"/>
                    <a:pt x="408" y="1101"/>
                    <a:pt x="458" y="1122"/>
                  </a:cubicBezTo>
                  <a:cubicBezTo>
                    <a:pt x="348" y="1093"/>
                    <a:pt x="259" y="1018"/>
                    <a:pt x="193" y="936"/>
                  </a:cubicBezTo>
                  <a:cubicBezTo>
                    <a:pt x="129" y="858"/>
                    <a:pt x="83" y="771"/>
                    <a:pt x="40" y="691"/>
                  </a:cubicBezTo>
                  <a:cubicBezTo>
                    <a:pt x="25" y="804"/>
                    <a:pt x="14" y="919"/>
                    <a:pt x="7" y="1036"/>
                  </a:cubicBezTo>
                  <a:cubicBezTo>
                    <a:pt x="63" y="1075"/>
                    <a:pt x="119" y="1117"/>
                    <a:pt x="199" y="1110"/>
                  </a:cubicBezTo>
                  <a:cubicBezTo>
                    <a:pt x="142" y="1115"/>
                    <a:pt x="123" y="1136"/>
                    <a:pt x="99" y="1146"/>
                  </a:cubicBezTo>
                  <a:cubicBezTo>
                    <a:pt x="203" y="1130"/>
                    <a:pt x="289" y="1154"/>
                    <a:pt x="382" y="1166"/>
                  </a:cubicBezTo>
                  <a:cubicBezTo>
                    <a:pt x="495" y="1181"/>
                    <a:pt x="594" y="1196"/>
                    <a:pt x="707" y="1215"/>
                  </a:cubicBezTo>
                  <a:cubicBezTo>
                    <a:pt x="516" y="1209"/>
                    <a:pt x="23" y="1281"/>
                    <a:pt x="2" y="1157"/>
                  </a:cubicBezTo>
                  <a:cubicBezTo>
                    <a:pt x="1" y="1172"/>
                    <a:pt x="1" y="1187"/>
                    <a:pt x="1" y="1201"/>
                  </a:cubicBezTo>
                  <a:cubicBezTo>
                    <a:pt x="6" y="1225"/>
                    <a:pt x="19" y="1243"/>
                    <a:pt x="39" y="1262"/>
                  </a:cubicBezTo>
                  <a:cubicBezTo>
                    <a:pt x="24" y="1257"/>
                    <a:pt x="12" y="1250"/>
                    <a:pt x="0" y="1242"/>
                  </a:cubicBezTo>
                  <a:cubicBezTo>
                    <a:pt x="0" y="1263"/>
                    <a:pt x="0" y="1284"/>
                    <a:pt x="0" y="1304"/>
                  </a:cubicBezTo>
                  <a:cubicBezTo>
                    <a:pt x="0" y="1331"/>
                    <a:pt x="0" y="1358"/>
                    <a:pt x="0" y="1385"/>
                  </a:cubicBezTo>
                  <a:cubicBezTo>
                    <a:pt x="34" y="1362"/>
                    <a:pt x="71" y="1338"/>
                    <a:pt x="137" y="1316"/>
                  </a:cubicBezTo>
                  <a:cubicBezTo>
                    <a:pt x="84" y="1341"/>
                    <a:pt x="42" y="1371"/>
                    <a:pt x="1" y="1402"/>
                  </a:cubicBezTo>
                  <a:cubicBezTo>
                    <a:pt x="2" y="1461"/>
                    <a:pt x="4" y="1520"/>
                    <a:pt x="8" y="1579"/>
                  </a:cubicBezTo>
                  <a:cubicBezTo>
                    <a:pt x="13" y="1569"/>
                    <a:pt x="18" y="1558"/>
                    <a:pt x="22" y="1545"/>
                  </a:cubicBezTo>
                  <a:cubicBezTo>
                    <a:pt x="19" y="1579"/>
                    <a:pt x="15" y="1604"/>
                    <a:pt x="10" y="1625"/>
                  </a:cubicBezTo>
                  <a:cubicBezTo>
                    <a:pt x="12" y="1642"/>
                    <a:pt x="13" y="1660"/>
                    <a:pt x="14" y="1677"/>
                  </a:cubicBezTo>
                  <a:cubicBezTo>
                    <a:pt x="27" y="1660"/>
                    <a:pt x="34" y="1640"/>
                    <a:pt x="47" y="1623"/>
                  </a:cubicBezTo>
                  <a:cubicBezTo>
                    <a:pt x="72" y="1592"/>
                    <a:pt x="85" y="1537"/>
                    <a:pt x="90" y="1480"/>
                  </a:cubicBezTo>
                  <a:cubicBezTo>
                    <a:pt x="119" y="1581"/>
                    <a:pt x="171" y="1587"/>
                    <a:pt x="194" y="1586"/>
                  </a:cubicBezTo>
                  <a:cubicBezTo>
                    <a:pt x="180" y="1581"/>
                    <a:pt x="169" y="1576"/>
                    <a:pt x="164" y="1565"/>
                  </a:cubicBezTo>
                  <a:cubicBezTo>
                    <a:pt x="211" y="1568"/>
                    <a:pt x="230" y="1543"/>
                    <a:pt x="243" y="1520"/>
                  </a:cubicBezTo>
                  <a:cubicBezTo>
                    <a:pt x="199" y="1568"/>
                    <a:pt x="133" y="1548"/>
                    <a:pt x="109" y="1493"/>
                  </a:cubicBezTo>
                  <a:cubicBezTo>
                    <a:pt x="97" y="1465"/>
                    <a:pt x="118" y="1398"/>
                    <a:pt x="153" y="1365"/>
                  </a:cubicBezTo>
                  <a:cubicBezTo>
                    <a:pt x="279" y="1250"/>
                    <a:pt x="424" y="1252"/>
                    <a:pt x="565" y="1243"/>
                  </a:cubicBezTo>
                  <a:cubicBezTo>
                    <a:pt x="900" y="1223"/>
                    <a:pt x="1242" y="1264"/>
                    <a:pt x="1555" y="1387"/>
                  </a:cubicBezTo>
                  <a:cubicBezTo>
                    <a:pt x="1737" y="1458"/>
                    <a:pt x="1987" y="1556"/>
                    <a:pt x="2191" y="1707"/>
                  </a:cubicBezTo>
                  <a:cubicBezTo>
                    <a:pt x="1695" y="1472"/>
                    <a:pt x="1182" y="1384"/>
                    <a:pt x="835" y="1697"/>
                  </a:cubicBezTo>
                  <a:cubicBezTo>
                    <a:pt x="900" y="1738"/>
                    <a:pt x="894" y="1747"/>
                    <a:pt x="897" y="1820"/>
                  </a:cubicBezTo>
                  <a:cubicBezTo>
                    <a:pt x="980" y="1620"/>
                    <a:pt x="1157" y="1547"/>
                    <a:pt x="1416" y="1540"/>
                  </a:cubicBezTo>
                  <a:cubicBezTo>
                    <a:pt x="1626" y="1534"/>
                    <a:pt x="1860" y="1610"/>
                    <a:pt x="2048" y="1693"/>
                  </a:cubicBezTo>
                  <a:cubicBezTo>
                    <a:pt x="2523" y="1904"/>
                    <a:pt x="2994" y="2332"/>
                    <a:pt x="3181" y="2873"/>
                  </a:cubicBezTo>
                  <a:cubicBezTo>
                    <a:pt x="3252" y="3081"/>
                    <a:pt x="3278" y="3303"/>
                    <a:pt x="3266" y="3522"/>
                  </a:cubicBezTo>
                  <a:cubicBezTo>
                    <a:pt x="3257" y="3502"/>
                    <a:pt x="3246" y="3484"/>
                    <a:pt x="3233" y="3468"/>
                  </a:cubicBezTo>
                  <a:cubicBezTo>
                    <a:pt x="3161" y="3377"/>
                    <a:pt x="3050" y="3346"/>
                    <a:pt x="2964" y="3398"/>
                  </a:cubicBezTo>
                  <a:cubicBezTo>
                    <a:pt x="2867" y="3454"/>
                    <a:pt x="2862" y="3550"/>
                    <a:pt x="2904" y="3624"/>
                  </a:cubicBezTo>
                  <a:cubicBezTo>
                    <a:pt x="2947" y="3702"/>
                    <a:pt x="3006" y="3714"/>
                    <a:pt x="3054" y="3689"/>
                  </a:cubicBezTo>
                  <a:cubicBezTo>
                    <a:pt x="3148" y="3644"/>
                    <a:pt x="3085" y="3496"/>
                    <a:pt x="3002" y="3562"/>
                  </a:cubicBezTo>
                  <a:cubicBezTo>
                    <a:pt x="3064" y="3541"/>
                    <a:pt x="3107" y="3613"/>
                    <a:pt x="3042" y="3646"/>
                  </a:cubicBezTo>
                  <a:cubicBezTo>
                    <a:pt x="3004" y="3667"/>
                    <a:pt x="2972" y="3635"/>
                    <a:pt x="2956" y="3607"/>
                  </a:cubicBezTo>
                  <a:cubicBezTo>
                    <a:pt x="2936" y="3570"/>
                    <a:pt x="2952" y="3520"/>
                    <a:pt x="3018" y="3482"/>
                  </a:cubicBezTo>
                  <a:cubicBezTo>
                    <a:pt x="3174" y="3392"/>
                    <a:pt x="3262" y="3591"/>
                    <a:pt x="3245" y="3710"/>
                  </a:cubicBezTo>
                  <a:cubicBezTo>
                    <a:pt x="3216" y="3909"/>
                    <a:pt x="3084" y="4101"/>
                    <a:pt x="2975" y="4263"/>
                  </a:cubicBezTo>
                  <a:cubicBezTo>
                    <a:pt x="2873" y="4414"/>
                    <a:pt x="2757" y="4564"/>
                    <a:pt x="2625" y="4690"/>
                  </a:cubicBezTo>
                  <a:cubicBezTo>
                    <a:pt x="2742" y="4427"/>
                    <a:pt x="2786" y="4156"/>
                    <a:pt x="2723" y="3872"/>
                  </a:cubicBezTo>
                  <a:cubicBezTo>
                    <a:pt x="2648" y="3534"/>
                    <a:pt x="2393" y="3193"/>
                    <a:pt x="2511" y="2835"/>
                  </a:cubicBezTo>
                  <a:cubicBezTo>
                    <a:pt x="2531" y="2775"/>
                    <a:pt x="2561" y="2739"/>
                    <a:pt x="2594" y="2727"/>
                  </a:cubicBezTo>
                  <a:cubicBezTo>
                    <a:pt x="2660" y="2700"/>
                    <a:pt x="2740" y="2775"/>
                    <a:pt x="2726" y="2889"/>
                  </a:cubicBezTo>
                  <a:cubicBezTo>
                    <a:pt x="2738" y="2849"/>
                    <a:pt x="2747" y="2793"/>
                    <a:pt x="2702" y="2728"/>
                  </a:cubicBezTo>
                  <a:cubicBezTo>
                    <a:pt x="2716" y="2724"/>
                    <a:pt x="2729" y="2735"/>
                    <a:pt x="2746" y="2752"/>
                  </a:cubicBezTo>
                  <a:cubicBezTo>
                    <a:pt x="2727" y="2713"/>
                    <a:pt x="2673" y="2649"/>
                    <a:pt x="2568" y="2717"/>
                  </a:cubicBezTo>
                  <a:cubicBezTo>
                    <a:pt x="2609" y="2657"/>
                    <a:pt x="2636" y="2578"/>
                    <a:pt x="2626" y="2509"/>
                  </a:cubicBezTo>
                  <a:cubicBezTo>
                    <a:pt x="2616" y="2442"/>
                    <a:pt x="2634" y="2379"/>
                    <a:pt x="2559" y="2296"/>
                  </a:cubicBezTo>
                  <a:cubicBezTo>
                    <a:pt x="2591" y="2366"/>
                    <a:pt x="2612" y="2432"/>
                    <a:pt x="2550" y="2572"/>
                  </a:cubicBezTo>
                  <a:cubicBezTo>
                    <a:pt x="2571" y="2437"/>
                    <a:pt x="2521" y="2367"/>
                    <a:pt x="2489" y="2283"/>
                  </a:cubicBezTo>
                  <a:cubicBezTo>
                    <a:pt x="2445" y="2167"/>
                    <a:pt x="2440" y="2059"/>
                    <a:pt x="2561" y="2077"/>
                  </a:cubicBezTo>
                  <a:cubicBezTo>
                    <a:pt x="2476" y="2047"/>
                    <a:pt x="2435" y="2104"/>
                    <a:pt x="2435" y="2166"/>
                  </a:cubicBezTo>
                  <a:cubicBezTo>
                    <a:pt x="2435" y="2217"/>
                    <a:pt x="2473" y="2296"/>
                    <a:pt x="2454" y="2351"/>
                  </a:cubicBezTo>
                  <a:cubicBezTo>
                    <a:pt x="2430" y="2238"/>
                    <a:pt x="2379" y="2179"/>
                    <a:pt x="2293" y="2157"/>
                  </a:cubicBezTo>
                  <a:cubicBezTo>
                    <a:pt x="2188" y="2130"/>
                    <a:pt x="2138" y="2041"/>
                    <a:pt x="2189" y="1937"/>
                  </a:cubicBezTo>
                  <a:cubicBezTo>
                    <a:pt x="2138" y="1983"/>
                    <a:pt x="2134" y="2087"/>
                    <a:pt x="2200" y="2170"/>
                  </a:cubicBezTo>
                  <a:cubicBezTo>
                    <a:pt x="2135" y="2102"/>
                    <a:pt x="2054" y="2106"/>
                    <a:pt x="1991" y="2109"/>
                  </a:cubicBezTo>
                  <a:cubicBezTo>
                    <a:pt x="1927" y="2111"/>
                    <a:pt x="1880" y="2112"/>
                    <a:pt x="1863" y="2038"/>
                  </a:cubicBezTo>
                  <a:cubicBezTo>
                    <a:pt x="1868" y="2083"/>
                    <a:pt x="1878" y="2116"/>
                    <a:pt x="1924" y="2147"/>
                  </a:cubicBezTo>
                  <a:cubicBezTo>
                    <a:pt x="1890" y="2134"/>
                    <a:pt x="1834" y="2143"/>
                    <a:pt x="1791" y="2135"/>
                  </a:cubicBezTo>
                  <a:cubicBezTo>
                    <a:pt x="1745" y="2126"/>
                    <a:pt x="1714" y="2099"/>
                    <a:pt x="1708" y="2053"/>
                  </a:cubicBezTo>
                  <a:cubicBezTo>
                    <a:pt x="1700" y="1988"/>
                    <a:pt x="1772" y="1985"/>
                    <a:pt x="1777" y="2055"/>
                  </a:cubicBezTo>
                  <a:cubicBezTo>
                    <a:pt x="1774" y="1958"/>
                    <a:pt x="1689" y="1983"/>
                    <a:pt x="1681" y="2052"/>
                  </a:cubicBezTo>
                  <a:cubicBezTo>
                    <a:pt x="1673" y="2115"/>
                    <a:pt x="1708" y="2152"/>
                    <a:pt x="1751" y="2183"/>
                  </a:cubicBezTo>
                  <a:cubicBezTo>
                    <a:pt x="1794" y="2215"/>
                    <a:pt x="1845" y="2242"/>
                    <a:pt x="1862" y="2276"/>
                  </a:cubicBezTo>
                  <a:cubicBezTo>
                    <a:pt x="1823" y="2265"/>
                    <a:pt x="1752" y="2247"/>
                    <a:pt x="1709" y="2250"/>
                  </a:cubicBezTo>
                  <a:cubicBezTo>
                    <a:pt x="1762" y="2257"/>
                    <a:pt x="1861" y="2297"/>
                    <a:pt x="1898" y="2369"/>
                  </a:cubicBezTo>
                  <a:cubicBezTo>
                    <a:pt x="1860" y="2348"/>
                    <a:pt x="1801" y="2347"/>
                    <a:pt x="1759" y="2375"/>
                  </a:cubicBezTo>
                  <a:cubicBezTo>
                    <a:pt x="1812" y="2357"/>
                    <a:pt x="1866" y="2386"/>
                    <a:pt x="1874" y="2412"/>
                  </a:cubicBezTo>
                  <a:cubicBezTo>
                    <a:pt x="1884" y="2446"/>
                    <a:pt x="1902" y="2474"/>
                    <a:pt x="1929" y="2493"/>
                  </a:cubicBezTo>
                  <a:cubicBezTo>
                    <a:pt x="1863" y="2480"/>
                    <a:pt x="1774" y="2483"/>
                    <a:pt x="1659" y="2582"/>
                  </a:cubicBezTo>
                  <a:cubicBezTo>
                    <a:pt x="1743" y="2519"/>
                    <a:pt x="1798" y="2513"/>
                    <a:pt x="1858" y="2524"/>
                  </a:cubicBezTo>
                  <a:cubicBezTo>
                    <a:pt x="1894" y="2531"/>
                    <a:pt x="1896" y="2553"/>
                    <a:pt x="1912" y="2573"/>
                  </a:cubicBezTo>
                  <a:cubicBezTo>
                    <a:pt x="1928" y="2594"/>
                    <a:pt x="1957" y="2612"/>
                    <a:pt x="2050" y="2627"/>
                  </a:cubicBezTo>
                  <a:cubicBezTo>
                    <a:pt x="1964" y="2627"/>
                    <a:pt x="1932" y="2616"/>
                    <a:pt x="1906" y="2606"/>
                  </a:cubicBezTo>
                  <a:cubicBezTo>
                    <a:pt x="1881" y="2596"/>
                    <a:pt x="1863" y="2588"/>
                    <a:pt x="1811" y="2604"/>
                  </a:cubicBezTo>
                  <a:cubicBezTo>
                    <a:pt x="1859" y="2591"/>
                    <a:pt x="1908" y="2603"/>
                    <a:pt x="1945" y="2641"/>
                  </a:cubicBezTo>
                  <a:cubicBezTo>
                    <a:pt x="1990" y="2688"/>
                    <a:pt x="2080" y="2729"/>
                    <a:pt x="2258" y="2737"/>
                  </a:cubicBezTo>
                  <a:cubicBezTo>
                    <a:pt x="2151" y="2768"/>
                    <a:pt x="2082" y="2747"/>
                    <a:pt x="2021" y="2729"/>
                  </a:cubicBezTo>
                  <a:cubicBezTo>
                    <a:pt x="1961" y="2710"/>
                    <a:pt x="1910" y="2692"/>
                    <a:pt x="1845" y="2717"/>
                  </a:cubicBezTo>
                  <a:cubicBezTo>
                    <a:pt x="1917" y="2694"/>
                    <a:pt x="1985" y="2740"/>
                    <a:pt x="2090" y="2780"/>
                  </a:cubicBezTo>
                  <a:cubicBezTo>
                    <a:pt x="2151" y="2804"/>
                    <a:pt x="2194" y="2812"/>
                    <a:pt x="2232" y="2817"/>
                  </a:cubicBezTo>
                  <a:cubicBezTo>
                    <a:pt x="2270" y="2823"/>
                    <a:pt x="2302" y="2826"/>
                    <a:pt x="2339" y="2848"/>
                  </a:cubicBezTo>
                  <a:cubicBezTo>
                    <a:pt x="2285" y="2840"/>
                    <a:pt x="2248" y="2853"/>
                    <a:pt x="2205" y="2895"/>
                  </a:cubicBezTo>
                  <a:cubicBezTo>
                    <a:pt x="2249" y="2860"/>
                    <a:pt x="2309" y="2860"/>
                    <a:pt x="2359" y="2883"/>
                  </a:cubicBezTo>
                  <a:cubicBezTo>
                    <a:pt x="2433" y="2918"/>
                    <a:pt x="2455" y="3012"/>
                    <a:pt x="2463" y="3085"/>
                  </a:cubicBezTo>
                  <a:cubicBezTo>
                    <a:pt x="2473" y="3180"/>
                    <a:pt x="2489" y="3274"/>
                    <a:pt x="2507" y="3368"/>
                  </a:cubicBezTo>
                  <a:cubicBezTo>
                    <a:pt x="2497" y="3317"/>
                    <a:pt x="2418" y="3241"/>
                    <a:pt x="2388" y="3196"/>
                  </a:cubicBezTo>
                  <a:cubicBezTo>
                    <a:pt x="2344" y="3131"/>
                    <a:pt x="2287" y="3065"/>
                    <a:pt x="2230" y="3011"/>
                  </a:cubicBezTo>
                  <a:cubicBezTo>
                    <a:pt x="2159" y="2947"/>
                    <a:pt x="2065" y="2902"/>
                    <a:pt x="1980" y="2861"/>
                  </a:cubicBezTo>
                  <a:cubicBezTo>
                    <a:pt x="1891" y="2818"/>
                    <a:pt x="1835" y="2797"/>
                    <a:pt x="1784" y="2676"/>
                  </a:cubicBezTo>
                  <a:cubicBezTo>
                    <a:pt x="1790" y="2713"/>
                    <a:pt x="1807" y="2790"/>
                    <a:pt x="1861" y="2843"/>
                  </a:cubicBezTo>
                  <a:cubicBezTo>
                    <a:pt x="1793" y="2807"/>
                    <a:pt x="1766" y="2741"/>
                    <a:pt x="1613" y="2739"/>
                  </a:cubicBezTo>
                  <a:cubicBezTo>
                    <a:pt x="1630" y="2738"/>
                    <a:pt x="1655" y="2759"/>
                    <a:pt x="1674" y="2776"/>
                  </a:cubicBezTo>
                  <a:cubicBezTo>
                    <a:pt x="1648" y="2766"/>
                    <a:pt x="1607" y="2750"/>
                    <a:pt x="1556" y="2739"/>
                  </a:cubicBezTo>
                  <a:cubicBezTo>
                    <a:pt x="1503" y="2726"/>
                    <a:pt x="1442" y="2721"/>
                    <a:pt x="1386" y="2741"/>
                  </a:cubicBezTo>
                  <a:cubicBezTo>
                    <a:pt x="1476" y="2732"/>
                    <a:pt x="1548" y="2764"/>
                    <a:pt x="1575" y="2801"/>
                  </a:cubicBezTo>
                  <a:cubicBezTo>
                    <a:pt x="1534" y="2780"/>
                    <a:pt x="1450" y="2769"/>
                    <a:pt x="1365" y="2790"/>
                  </a:cubicBezTo>
                  <a:cubicBezTo>
                    <a:pt x="1278" y="2810"/>
                    <a:pt x="1187" y="2859"/>
                    <a:pt x="1117" y="2942"/>
                  </a:cubicBezTo>
                  <a:cubicBezTo>
                    <a:pt x="1171" y="2901"/>
                    <a:pt x="1231" y="2868"/>
                    <a:pt x="1263" y="2881"/>
                  </a:cubicBezTo>
                  <a:cubicBezTo>
                    <a:pt x="1231" y="2954"/>
                    <a:pt x="1118" y="2977"/>
                    <a:pt x="1024" y="2951"/>
                  </a:cubicBezTo>
                  <a:cubicBezTo>
                    <a:pt x="758" y="2878"/>
                    <a:pt x="799" y="2776"/>
                    <a:pt x="691" y="2701"/>
                  </a:cubicBezTo>
                  <a:cubicBezTo>
                    <a:pt x="758" y="2758"/>
                    <a:pt x="786" y="2860"/>
                    <a:pt x="862" y="2902"/>
                  </a:cubicBezTo>
                  <a:cubicBezTo>
                    <a:pt x="1119" y="3046"/>
                    <a:pt x="1312" y="3023"/>
                    <a:pt x="1495" y="2980"/>
                  </a:cubicBezTo>
                  <a:cubicBezTo>
                    <a:pt x="1675" y="2935"/>
                    <a:pt x="1831" y="2864"/>
                    <a:pt x="2022" y="2949"/>
                  </a:cubicBezTo>
                  <a:cubicBezTo>
                    <a:pt x="1878" y="2906"/>
                    <a:pt x="1701" y="2933"/>
                    <a:pt x="1624" y="3095"/>
                  </a:cubicBezTo>
                  <a:cubicBezTo>
                    <a:pt x="1641" y="3036"/>
                    <a:pt x="1678" y="2979"/>
                    <a:pt x="1797" y="2927"/>
                  </a:cubicBezTo>
                  <a:cubicBezTo>
                    <a:pt x="1591" y="2940"/>
                    <a:pt x="1538" y="3054"/>
                    <a:pt x="1472" y="3054"/>
                  </a:cubicBezTo>
                  <a:cubicBezTo>
                    <a:pt x="1532" y="3034"/>
                    <a:pt x="1570" y="2986"/>
                    <a:pt x="1624" y="2962"/>
                  </a:cubicBezTo>
                  <a:cubicBezTo>
                    <a:pt x="1564" y="2974"/>
                    <a:pt x="1380" y="3032"/>
                    <a:pt x="1294" y="3066"/>
                  </a:cubicBezTo>
                  <a:cubicBezTo>
                    <a:pt x="1330" y="3048"/>
                    <a:pt x="1371" y="3030"/>
                    <a:pt x="1422" y="3012"/>
                  </a:cubicBezTo>
                  <a:cubicBezTo>
                    <a:pt x="1181" y="3058"/>
                    <a:pt x="913" y="3003"/>
                    <a:pt x="734" y="2802"/>
                  </a:cubicBezTo>
                  <a:cubicBezTo>
                    <a:pt x="696" y="2759"/>
                    <a:pt x="673" y="2721"/>
                    <a:pt x="650" y="2681"/>
                  </a:cubicBezTo>
                  <a:cubicBezTo>
                    <a:pt x="624" y="2640"/>
                    <a:pt x="613" y="2605"/>
                    <a:pt x="599" y="2573"/>
                  </a:cubicBezTo>
                  <a:cubicBezTo>
                    <a:pt x="586" y="2541"/>
                    <a:pt x="572" y="2513"/>
                    <a:pt x="549" y="2490"/>
                  </a:cubicBezTo>
                  <a:cubicBezTo>
                    <a:pt x="528" y="2467"/>
                    <a:pt x="494" y="2448"/>
                    <a:pt x="458" y="2451"/>
                  </a:cubicBezTo>
                  <a:cubicBezTo>
                    <a:pt x="503" y="2453"/>
                    <a:pt x="540" y="2491"/>
                    <a:pt x="561" y="2534"/>
                  </a:cubicBezTo>
                  <a:cubicBezTo>
                    <a:pt x="584" y="2579"/>
                    <a:pt x="594" y="2631"/>
                    <a:pt x="617" y="2689"/>
                  </a:cubicBezTo>
                  <a:cubicBezTo>
                    <a:pt x="622" y="2703"/>
                    <a:pt x="632" y="2720"/>
                    <a:pt x="637" y="2734"/>
                  </a:cubicBezTo>
                  <a:cubicBezTo>
                    <a:pt x="642" y="2747"/>
                    <a:pt x="647" y="2760"/>
                    <a:pt x="653" y="2774"/>
                  </a:cubicBezTo>
                  <a:cubicBezTo>
                    <a:pt x="665" y="2801"/>
                    <a:pt x="678" y="2827"/>
                    <a:pt x="695" y="2852"/>
                  </a:cubicBezTo>
                  <a:cubicBezTo>
                    <a:pt x="728" y="2903"/>
                    <a:pt x="775" y="2950"/>
                    <a:pt x="847" y="2989"/>
                  </a:cubicBezTo>
                  <a:cubicBezTo>
                    <a:pt x="767" y="2957"/>
                    <a:pt x="720" y="2919"/>
                    <a:pt x="690" y="2885"/>
                  </a:cubicBezTo>
                  <a:cubicBezTo>
                    <a:pt x="721" y="2923"/>
                    <a:pt x="739" y="2998"/>
                    <a:pt x="890" y="3056"/>
                  </a:cubicBezTo>
                  <a:cubicBezTo>
                    <a:pt x="824" y="3052"/>
                    <a:pt x="770" y="3032"/>
                    <a:pt x="739" y="2978"/>
                  </a:cubicBezTo>
                  <a:cubicBezTo>
                    <a:pt x="772" y="3180"/>
                    <a:pt x="1175" y="3113"/>
                    <a:pt x="1294" y="3195"/>
                  </a:cubicBezTo>
                  <a:cubicBezTo>
                    <a:pt x="1220" y="3199"/>
                    <a:pt x="1180" y="3181"/>
                    <a:pt x="1137" y="3170"/>
                  </a:cubicBezTo>
                  <a:cubicBezTo>
                    <a:pt x="1094" y="3160"/>
                    <a:pt x="1051" y="3158"/>
                    <a:pt x="981" y="3201"/>
                  </a:cubicBezTo>
                  <a:cubicBezTo>
                    <a:pt x="1034" y="3179"/>
                    <a:pt x="1078" y="3179"/>
                    <a:pt x="1119" y="3189"/>
                  </a:cubicBezTo>
                  <a:cubicBezTo>
                    <a:pt x="1139" y="3194"/>
                    <a:pt x="1159" y="3202"/>
                    <a:pt x="1178" y="3211"/>
                  </a:cubicBezTo>
                  <a:cubicBezTo>
                    <a:pt x="1197" y="3219"/>
                    <a:pt x="1218" y="3229"/>
                    <a:pt x="1241" y="3240"/>
                  </a:cubicBezTo>
                  <a:cubicBezTo>
                    <a:pt x="1331" y="3282"/>
                    <a:pt x="1432" y="3311"/>
                    <a:pt x="1591" y="3231"/>
                  </a:cubicBezTo>
                  <a:cubicBezTo>
                    <a:pt x="1558" y="3280"/>
                    <a:pt x="1487" y="3341"/>
                    <a:pt x="1366" y="3363"/>
                  </a:cubicBezTo>
                  <a:cubicBezTo>
                    <a:pt x="1482" y="3378"/>
                    <a:pt x="1731" y="3277"/>
                    <a:pt x="1830" y="3102"/>
                  </a:cubicBezTo>
                  <a:cubicBezTo>
                    <a:pt x="1826" y="3143"/>
                    <a:pt x="1840" y="3230"/>
                    <a:pt x="1906" y="3277"/>
                  </a:cubicBezTo>
                  <a:cubicBezTo>
                    <a:pt x="1833" y="3188"/>
                    <a:pt x="1895" y="3072"/>
                    <a:pt x="2007" y="3030"/>
                  </a:cubicBezTo>
                  <a:cubicBezTo>
                    <a:pt x="2204" y="2956"/>
                    <a:pt x="2380" y="3217"/>
                    <a:pt x="2469" y="3351"/>
                  </a:cubicBezTo>
                  <a:cubicBezTo>
                    <a:pt x="2593" y="3539"/>
                    <a:pt x="2677" y="3754"/>
                    <a:pt x="2696" y="3979"/>
                  </a:cubicBezTo>
                  <a:cubicBezTo>
                    <a:pt x="2708" y="4123"/>
                    <a:pt x="2689" y="4267"/>
                    <a:pt x="2669" y="4409"/>
                  </a:cubicBezTo>
                  <a:cubicBezTo>
                    <a:pt x="2674" y="4118"/>
                    <a:pt x="2621" y="3855"/>
                    <a:pt x="2415" y="3636"/>
                  </a:cubicBezTo>
                  <a:cubicBezTo>
                    <a:pt x="2245" y="3456"/>
                    <a:pt x="2036" y="3377"/>
                    <a:pt x="1789" y="3423"/>
                  </a:cubicBezTo>
                  <a:cubicBezTo>
                    <a:pt x="1629" y="3452"/>
                    <a:pt x="1424" y="3570"/>
                    <a:pt x="1442" y="3761"/>
                  </a:cubicBezTo>
                  <a:cubicBezTo>
                    <a:pt x="1457" y="3929"/>
                    <a:pt x="1689" y="4134"/>
                    <a:pt x="1826" y="3961"/>
                  </a:cubicBezTo>
                  <a:cubicBezTo>
                    <a:pt x="1879" y="3894"/>
                    <a:pt x="1920" y="3730"/>
                    <a:pt x="1787" y="3730"/>
                  </a:cubicBezTo>
                  <a:cubicBezTo>
                    <a:pt x="1664" y="3730"/>
                    <a:pt x="1734" y="3806"/>
                    <a:pt x="1805" y="3827"/>
                  </a:cubicBezTo>
                  <a:cubicBezTo>
                    <a:pt x="1688" y="4068"/>
                    <a:pt x="1407" y="3856"/>
                    <a:pt x="1511" y="3654"/>
                  </a:cubicBezTo>
                  <a:cubicBezTo>
                    <a:pt x="1609" y="3464"/>
                    <a:pt x="1863" y="3440"/>
                    <a:pt x="2043" y="3489"/>
                  </a:cubicBezTo>
                  <a:cubicBezTo>
                    <a:pt x="1969" y="3537"/>
                    <a:pt x="1926" y="3606"/>
                    <a:pt x="1922" y="3696"/>
                  </a:cubicBezTo>
                  <a:cubicBezTo>
                    <a:pt x="2026" y="3554"/>
                    <a:pt x="2185" y="3508"/>
                    <a:pt x="2333" y="3621"/>
                  </a:cubicBezTo>
                  <a:cubicBezTo>
                    <a:pt x="2516" y="3762"/>
                    <a:pt x="2593" y="3994"/>
                    <a:pt x="2633" y="4212"/>
                  </a:cubicBezTo>
                  <a:cubicBezTo>
                    <a:pt x="2588" y="4218"/>
                    <a:pt x="2547" y="4227"/>
                    <a:pt x="2509" y="4253"/>
                  </a:cubicBezTo>
                  <a:cubicBezTo>
                    <a:pt x="2511" y="4180"/>
                    <a:pt x="2469" y="4100"/>
                    <a:pt x="2490" y="4030"/>
                  </a:cubicBezTo>
                  <a:cubicBezTo>
                    <a:pt x="2469" y="4080"/>
                    <a:pt x="2460" y="4135"/>
                    <a:pt x="2456" y="4188"/>
                  </a:cubicBezTo>
                  <a:cubicBezTo>
                    <a:pt x="2400" y="4029"/>
                    <a:pt x="2299" y="3987"/>
                    <a:pt x="2173" y="3896"/>
                  </a:cubicBezTo>
                  <a:cubicBezTo>
                    <a:pt x="2203" y="3937"/>
                    <a:pt x="2254" y="3957"/>
                    <a:pt x="2277" y="4002"/>
                  </a:cubicBezTo>
                  <a:cubicBezTo>
                    <a:pt x="2143" y="3951"/>
                    <a:pt x="1989" y="3971"/>
                    <a:pt x="1871" y="4053"/>
                  </a:cubicBezTo>
                  <a:cubicBezTo>
                    <a:pt x="1903" y="4044"/>
                    <a:pt x="1937" y="4037"/>
                    <a:pt x="1970" y="4036"/>
                  </a:cubicBezTo>
                  <a:cubicBezTo>
                    <a:pt x="1925" y="4070"/>
                    <a:pt x="1862" y="4106"/>
                    <a:pt x="1858" y="4170"/>
                  </a:cubicBezTo>
                  <a:cubicBezTo>
                    <a:pt x="1854" y="4233"/>
                    <a:pt x="1919" y="4311"/>
                    <a:pt x="1984" y="4314"/>
                  </a:cubicBezTo>
                  <a:cubicBezTo>
                    <a:pt x="2188" y="4322"/>
                    <a:pt x="2030" y="4024"/>
                    <a:pt x="1966" y="4207"/>
                  </a:cubicBezTo>
                  <a:cubicBezTo>
                    <a:pt x="2069" y="4082"/>
                    <a:pt x="2079" y="4374"/>
                    <a:pt x="1943" y="4255"/>
                  </a:cubicBezTo>
                  <a:cubicBezTo>
                    <a:pt x="1816" y="4144"/>
                    <a:pt x="2036" y="4051"/>
                    <a:pt x="2132" y="4085"/>
                  </a:cubicBezTo>
                  <a:cubicBezTo>
                    <a:pt x="2100" y="4084"/>
                    <a:pt x="2068" y="4094"/>
                    <a:pt x="2043" y="4113"/>
                  </a:cubicBezTo>
                  <a:cubicBezTo>
                    <a:pt x="2109" y="4111"/>
                    <a:pt x="2180" y="4144"/>
                    <a:pt x="2230" y="4187"/>
                  </a:cubicBezTo>
                  <a:cubicBezTo>
                    <a:pt x="2203" y="4188"/>
                    <a:pt x="2176" y="4195"/>
                    <a:pt x="2156" y="4212"/>
                  </a:cubicBezTo>
                  <a:cubicBezTo>
                    <a:pt x="2215" y="4230"/>
                    <a:pt x="2275" y="4265"/>
                    <a:pt x="2309" y="4318"/>
                  </a:cubicBezTo>
                  <a:cubicBezTo>
                    <a:pt x="2263" y="4304"/>
                    <a:pt x="2216" y="4323"/>
                    <a:pt x="2184" y="4359"/>
                  </a:cubicBezTo>
                  <a:cubicBezTo>
                    <a:pt x="2289" y="4438"/>
                    <a:pt x="2432" y="4532"/>
                    <a:pt x="2461" y="4670"/>
                  </a:cubicBezTo>
                  <a:cubicBezTo>
                    <a:pt x="2468" y="4700"/>
                    <a:pt x="2468" y="4729"/>
                    <a:pt x="2463" y="4757"/>
                  </a:cubicBezTo>
                  <a:cubicBezTo>
                    <a:pt x="2489" y="4759"/>
                    <a:pt x="2515" y="4759"/>
                    <a:pt x="2541" y="4759"/>
                  </a:cubicBezTo>
                  <a:cubicBezTo>
                    <a:pt x="2624" y="4759"/>
                    <a:pt x="2706" y="4754"/>
                    <a:pt x="2787" y="4743"/>
                  </a:cubicBezTo>
                  <a:cubicBezTo>
                    <a:pt x="2789" y="4741"/>
                    <a:pt x="2791" y="4739"/>
                    <a:pt x="2792" y="4738"/>
                  </a:cubicBezTo>
                  <a:cubicBezTo>
                    <a:pt x="2833" y="4716"/>
                    <a:pt x="2902" y="4710"/>
                    <a:pt x="2967" y="4694"/>
                  </a:cubicBezTo>
                  <a:cubicBezTo>
                    <a:pt x="3039" y="4676"/>
                    <a:pt x="3107" y="4648"/>
                    <a:pt x="3125" y="4586"/>
                  </a:cubicBezTo>
                  <a:cubicBezTo>
                    <a:pt x="3130" y="4566"/>
                    <a:pt x="3132" y="4556"/>
                    <a:pt x="3171" y="4532"/>
                  </a:cubicBezTo>
                  <a:cubicBezTo>
                    <a:pt x="3246" y="4486"/>
                    <a:pt x="3321" y="4425"/>
                    <a:pt x="3370" y="4339"/>
                  </a:cubicBezTo>
                  <a:cubicBezTo>
                    <a:pt x="3419" y="4253"/>
                    <a:pt x="3441" y="4142"/>
                    <a:pt x="3417" y="3991"/>
                  </a:cubicBezTo>
                  <a:cubicBezTo>
                    <a:pt x="3429" y="4137"/>
                    <a:pt x="3406" y="4241"/>
                    <a:pt x="3361" y="4319"/>
                  </a:cubicBezTo>
                  <a:cubicBezTo>
                    <a:pt x="3315" y="4397"/>
                    <a:pt x="3248" y="4449"/>
                    <a:pt x="3176" y="4487"/>
                  </a:cubicBezTo>
                  <a:cubicBezTo>
                    <a:pt x="3033" y="4566"/>
                    <a:pt x="2881" y="4582"/>
                    <a:pt x="2858" y="4681"/>
                  </a:cubicBezTo>
                  <a:cubicBezTo>
                    <a:pt x="2927" y="4635"/>
                    <a:pt x="2996" y="4635"/>
                    <a:pt x="3037" y="4597"/>
                  </a:cubicBezTo>
                  <a:cubicBezTo>
                    <a:pt x="3013" y="4632"/>
                    <a:pt x="2975" y="4644"/>
                    <a:pt x="2932" y="4659"/>
                  </a:cubicBezTo>
                  <a:cubicBezTo>
                    <a:pt x="2893" y="4673"/>
                    <a:pt x="2851" y="4690"/>
                    <a:pt x="2800" y="4728"/>
                  </a:cubicBezTo>
                  <a:cubicBezTo>
                    <a:pt x="2924" y="4587"/>
                    <a:pt x="3035" y="4434"/>
                    <a:pt x="3129" y="4272"/>
                  </a:cubicBezTo>
                  <a:cubicBezTo>
                    <a:pt x="3186" y="4176"/>
                    <a:pt x="3237" y="4076"/>
                    <a:pt x="3281" y="3974"/>
                  </a:cubicBezTo>
                  <a:cubicBezTo>
                    <a:pt x="3436" y="3617"/>
                    <a:pt x="3515" y="3231"/>
                    <a:pt x="3503" y="2841"/>
                  </a:cubicBezTo>
                  <a:cubicBezTo>
                    <a:pt x="3559" y="3103"/>
                    <a:pt x="3589" y="3368"/>
                    <a:pt x="3591" y="3643"/>
                  </a:cubicBezTo>
                  <a:cubicBezTo>
                    <a:pt x="3593" y="3949"/>
                    <a:pt x="3553" y="4264"/>
                    <a:pt x="3422" y="4546"/>
                  </a:cubicBezTo>
                  <a:cubicBezTo>
                    <a:pt x="3476" y="4519"/>
                    <a:pt x="3530" y="4489"/>
                    <a:pt x="3583" y="4457"/>
                  </a:cubicBezTo>
                  <a:cubicBezTo>
                    <a:pt x="3723" y="4128"/>
                    <a:pt x="3839" y="3792"/>
                    <a:pt x="3951" y="3451"/>
                  </a:cubicBezTo>
                  <a:cubicBezTo>
                    <a:pt x="3999" y="3305"/>
                    <a:pt x="4165" y="2548"/>
                    <a:pt x="4436" y="2799"/>
                  </a:cubicBezTo>
                  <a:close/>
                  <a:moveTo>
                    <a:pt x="2409" y="2698"/>
                  </a:moveTo>
                  <a:cubicBezTo>
                    <a:pt x="2337" y="2631"/>
                    <a:pt x="2256" y="2646"/>
                    <a:pt x="2203" y="2653"/>
                  </a:cubicBezTo>
                  <a:cubicBezTo>
                    <a:pt x="2317" y="2619"/>
                    <a:pt x="2377" y="2655"/>
                    <a:pt x="2404" y="2677"/>
                  </a:cubicBezTo>
                  <a:cubicBezTo>
                    <a:pt x="2396" y="2646"/>
                    <a:pt x="2385" y="2615"/>
                    <a:pt x="2368" y="2578"/>
                  </a:cubicBezTo>
                  <a:cubicBezTo>
                    <a:pt x="2288" y="2512"/>
                    <a:pt x="2193" y="2523"/>
                    <a:pt x="2140" y="2535"/>
                  </a:cubicBezTo>
                  <a:cubicBezTo>
                    <a:pt x="2247" y="2492"/>
                    <a:pt x="2322" y="2530"/>
                    <a:pt x="2355" y="2553"/>
                  </a:cubicBezTo>
                  <a:cubicBezTo>
                    <a:pt x="2340" y="2526"/>
                    <a:pt x="2320" y="2497"/>
                    <a:pt x="2294" y="2463"/>
                  </a:cubicBezTo>
                  <a:cubicBezTo>
                    <a:pt x="2212" y="2413"/>
                    <a:pt x="2119" y="2429"/>
                    <a:pt x="2069" y="2444"/>
                  </a:cubicBezTo>
                  <a:cubicBezTo>
                    <a:pt x="2158" y="2399"/>
                    <a:pt x="2231" y="2418"/>
                    <a:pt x="2273" y="2438"/>
                  </a:cubicBezTo>
                  <a:cubicBezTo>
                    <a:pt x="2246" y="2408"/>
                    <a:pt x="2214" y="2383"/>
                    <a:pt x="2181" y="2361"/>
                  </a:cubicBezTo>
                  <a:cubicBezTo>
                    <a:pt x="2135" y="2340"/>
                    <a:pt x="2082" y="2331"/>
                    <a:pt x="2035" y="2334"/>
                  </a:cubicBezTo>
                  <a:cubicBezTo>
                    <a:pt x="2057" y="2325"/>
                    <a:pt x="2106" y="2327"/>
                    <a:pt x="2147" y="2340"/>
                  </a:cubicBezTo>
                  <a:cubicBezTo>
                    <a:pt x="2071" y="2294"/>
                    <a:pt x="1995" y="2262"/>
                    <a:pt x="1953" y="2206"/>
                  </a:cubicBezTo>
                  <a:cubicBezTo>
                    <a:pt x="1987" y="2249"/>
                    <a:pt x="2037" y="2269"/>
                    <a:pt x="2100" y="2299"/>
                  </a:cubicBezTo>
                  <a:cubicBezTo>
                    <a:pt x="2162" y="2329"/>
                    <a:pt x="2237" y="2369"/>
                    <a:pt x="2309" y="2454"/>
                  </a:cubicBezTo>
                  <a:cubicBezTo>
                    <a:pt x="2373" y="2522"/>
                    <a:pt x="2403" y="2597"/>
                    <a:pt x="2421" y="2672"/>
                  </a:cubicBezTo>
                  <a:cubicBezTo>
                    <a:pt x="2438" y="2747"/>
                    <a:pt x="2444" y="2823"/>
                    <a:pt x="2458" y="2908"/>
                  </a:cubicBezTo>
                  <a:cubicBezTo>
                    <a:pt x="2433" y="2812"/>
                    <a:pt x="2422" y="2754"/>
                    <a:pt x="2409" y="2698"/>
                  </a:cubicBezTo>
                  <a:close/>
                  <a:moveTo>
                    <a:pt x="2464" y="4405"/>
                  </a:moveTo>
                  <a:cubicBezTo>
                    <a:pt x="2454" y="4385"/>
                    <a:pt x="2444" y="4375"/>
                    <a:pt x="2432" y="4347"/>
                  </a:cubicBezTo>
                  <a:cubicBezTo>
                    <a:pt x="2421" y="4323"/>
                    <a:pt x="2408" y="4298"/>
                    <a:pt x="2394" y="4274"/>
                  </a:cubicBezTo>
                  <a:cubicBezTo>
                    <a:pt x="2339" y="4177"/>
                    <a:pt x="2259" y="4086"/>
                    <a:pt x="2151" y="4047"/>
                  </a:cubicBezTo>
                  <a:cubicBezTo>
                    <a:pt x="2280" y="4073"/>
                    <a:pt x="2367" y="4160"/>
                    <a:pt x="2419" y="4260"/>
                  </a:cubicBezTo>
                  <a:cubicBezTo>
                    <a:pt x="2432" y="4284"/>
                    <a:pt x="2443" y="4309"/>
                    <a:pt x="2453" y="4334"/>
                  </a:cubicBezTo>
                  <a:cubicBezTo>
                    <a:pt x="2458" y="4346"/>
                    <a:pt x="2462" y="4360"/>
                    <a:pt x="2467" y="4370"/>
                  </a:cubicBezTo>
                  <a:cubicBezTo>
                    <a:pt x="2471" y="4378"/>
                    <a:pt x="2474" y="4387"/>
                    <a:pt x="2478" y="4396"/>
                  </a:cubicBezTo>
                  <a:cubicBezTo>
                    <a:pt x="2493" y="4433"/>
                    <a:pt x="2511" y="4485"/>
                    <a:pt x="2524" y="4554"/>
                  </a:cubicBezTo>
                  <a:cubicBezTo>
                    <a:pt x="2506" y="4490"/>
                    <a:pt x="2484" y="4442"/>
                    <a:pt x="2464" y="4405"/>
                  </a:cubicBezTo>
                  <a:close/>
                  <a:moveTo>
                    <a:pt x="2547" y="4750"/>
                  </a:moveTo>
                  <a:cubicBezTo>
                    <a:pt x="2551" y="4664"/>
                    <a:pt x="2560" y="4578"/>
                    <a:pt x="2555" y="4493"/>
                  </a:cubicBezTo>
                  <a:cubicBezTo>
                    <a:pt x="2553" y="4448"/>
                    <a:pt x="2547" y="4408"/>
                    <a:pt x="2546" y="4373"/>
                  </a:cubicBezTo>
                  <a:cubicBezTo>
                    <a:pt x="2546" y="4317"/>
                    <a:pt x="2562" y="4271"/>
                    <a:pt x="2637" y="4233"/>
                  </a:cubicBezTo>
                  <a:cubicBezTo>
                    <a:pt x="2648" y="4337"/>
                    <a:pt x="2643" y="4447"/>
                    <a:pt x="2618" y="4559"/>
                  </a:cubicBezTo>
                  <a:cubicBezTo>
                    <a:pt x="2605" y="4591"/>
                    <a:pt x="2563" y="4718"/>
                    <a:pt x="2547" y="4750"/>
                  </a:cubicBezTo>
                  <a:close/>
                </a:path>
              </a:pathLst>
            </a:custGeom>
            <a:solidFill>
              <a:srgbClr val="00002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93" name="Freeform 73"/>
            <p:cNvSpPr/>
            <p:nvPr/>
          </p:nvSpPr>
          <p:spPr bwMode="auto">
            <a:xfrm>
              <a:off x="4007518" y="1974701"/>
              <a:ext cx="25562" cy="14508"/>
            </a:xfrm>
            <a:custGeom>
              <a:avLst/>
              <a:gdLst>
                <a:gd name="T0" fmla="*/ 0 w 77"/>
                <a:gd name="T1" fmla="*/ 43 h 43"/>
                <a:gd name="T2" fmla="*/ 77 w 77"/>
                <a:gd name="T3" fmla="*/ 23 h 43"/>
                <a:gd name="T4" fmla="*/ 72 w 77"/>
                <a:gd name="T5" fmla="*/ 0 h 43"/>
                <a:gd name="T6" fmla="*/ 0 w 77"/>
                <a:gd name="T7" fmla="*/ 43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7" h="43">
                  <a:moveTo>
                    <a:pt x="0" y="43"/>
                  </a:moveTo>
                  <a:cubicBezTo>
                    <a:pt x="23" y="23"/>
                    <a:pt x="51" y="18"/>
                    <a:pt x="77" y="23"/>
                  </a:cubicBezTo>
                  <a:cubicBezTo>
                    <a:pt x="76" y="16"/>
                    <a:pt x="74" y="8"/>
                    <a:pt x="72" y="0"/>
                  </a:cubicBezTo>
                  <a:cubicBezTo>
                    <a:pt x="35" y="1"/>
                    <a:pt x="16" y="23"/>
                    <a:pt x="0" y="43"/>
                  </a:cubicBezTo>
                  <a:close/>
                </a:path>
              </a:pathLst>
            </a:custGeom>
            <a:solidFill>
              <a:srgbClr val="00002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94" name="Freeform 74"/>
            <p:cNvSpPr>
              <a:spLocks noEditPoints="1"/>
            </p:cNvSpPr>
            <p:nvPr/>
          </p:nvSpPr>
          <p:spPr bwMode="auto">
            <a:xfrm>
              <a:off x="2989210" y="1266584"/>
              <a:ext cx="429016" cy="299137"/>
            </a:xfrm>
            <a:custGeom>
              <a:avLst/>
              <a:gdLst>
                <a:gd name="T0" fmla="*/ 366 w 1284"/>
                <a:gd name="T1" fmla="*/ 256 h 892"/>
                <a:gd name="T2" fmla="*/ 196 w 1284"/>
                <a:gd name="T3" fmla="*/ 93 h 892"/>
                <a:gd name="T4" fmla="*/ 232 w 1284"/>
                <a:gd name="T5" fmla="*/ 404 h 892"/>
                <a:gd name="T6" fmla="*/ 126 w 1284"/>
                <a:gd name="T7" fmla="*/ 587 h 892"/>
                <a:gd name="T8" fmla="*/ 0 w 1284"/>
                <a:gd name="T9" fmla="*/ 892 h 892"/>
                <a:gd name="T10" fmla="*/ 407 w 1284"/>
                <a:gd name="T11" fmla="*/ 549 h 892"/>
                <a:gd name="T12" fmla="*/ 688 w 1284"/>
                <a:gd name="T13" fmla="*/ 606 h 892"/>
                <a:gd name="T14" fmla="*/ 557 w 1284"/>
                <a:gd name="T15" fmla="*/ 467 h 892"/>
                <a:gd name="T16" fmla="*/ 821 w 1284"/>
                <a:gd name="T17" fmla="*/ 450 h 892"/>
                <a:gd name="T18" fmla="*/ 743 w 1284"/>
                <a:gd name="T19" fmla="*/ 365 h 892"/>
                <a:gd name="T20" fmla="*/ 1028 w 1284"/>
                <a:gd name="T21" fmla="*/ 408 h 892"/>
                <a:gd name="T22" fmla="*/ 932 w 1284"/>
                <a:gd name="T23" fmla="*/ 308 h 892"/>
                <a:gd name="T24" fmla="*/ 1134 w 1284"/>
                <a:gd name="T25" fmla="*/ 449 h 892"/>
                <a:gd name="T26" fmla="*/ 1067 w 1284"/>
                <a:gd name="T27" fmla="*/ 640 h 892"/>
                <a:gd name="T28" fmla="*/ 930 w 1284"/>
                <a:gd name="T29" fmla="*/ 595 h 892"/>
                <a:gd name="T30" fmla="*/ 949 w 1284"/>
                <a:gd name="T31" fmla="*/ 504 h 892"/>
                <a:gd name="T32" fmla="*/ 1048 w 1284"/>
                <a:gd name="T33" fmla="*/ 579 h 892"/>
                <a:gd name="T34" fmla="*/ 939 w 1284"/>
                <a:gd name="T35" fmla="*/ 452 h 892"/>
                <a:gd name="T36" fmla="*/ 887 w 1284"/>
                <a:gd name="T37" fmla="*/ 606 h 892"/>
                <a:gd name="T38" fmla="*/ 1117 w 1284"/>
                <a:gd name="T39" fmla="*/ 682 h 892"/>
                <a:gd name="T40" fmla="*/ 1168 w 1284"/>
                <a:gd name="T41" fmla="*/ 344 h 892"/>
                <a:gd name="T42" fmla="*/ 1284 w 1284"/>
                <a:gd name="T43" fmla="*/ 439 h 892"/>
                <a:gd name="T44" fmla="*/ 810 w 1284"/>
                <a:gd name="T45" fmla="*/ 111 h 892"/>
                <a:gd name="T46" fmla="*/ 1013 w 1284"/>
                <a:gd name="T47" fmla="*/ 32 h 892"/>
                <a:gd name="T48" fmla="*/ 811 w 1284"/>
                <a:gd name="T49" fmla="*/ 55 h 892"/>
                <a:gd name="T50" fmla="*/ 471 w 1284"/>
                <a:gd name="T51" fmla="*/ 213 h 892"/>
                <a:gd name="T52" fmla="*/ 537 w 1284"/>
                <a:gd name="T53" fmla="*/ 0 h 892"/>
                <a:gd name="T54" fmla="*/ 366 w 1284"/>
                <a:gd name="T55" fmla="*/ 256 h 892"/>
                <a:gd name="T56" fmla="*/ 940 w 1284"/>
                <a:gd name="T57" fmla="*/ 246 h 892"/>
                <a:gd name="T58" fmla="*/ 489 w 1284"/>
                <a:gd name="T59" fmla="*/ 356 h 892"/>
                <a:gd name="T60" fmla="*/ 152 w 1284"/>
                <a:gd name="T61" fmla="*/ 671 h 892"/>
                <a:gd name="T62" fmla="*/ 469 w 1284"/>
                <a:gd name="T63" fmla="*/ 322 h 892"/>
                <a:gd name="T64" fmla="*/ 940 w 1284"/>
                <a:gd name="T65" fmla="*/ 246 h 8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284" h="892">
                  <a:moveTo>
                    <a:pt x="366" y="256"/>
                  </a:moveTo>
                  <a:cubicBezTo>
                    <a:pt x="332" y="156"/>
                    <a:pt x="232" y="107"/>
                    <a:pt x="196" y="93"/>
                  </a:cubicBezTo>
                  <a:cubicBezTo>
                    <a:pt x="304" y="241"/>
                    <a:pt x="288" y="306"/>
                    <a:pt x="232" y="404"/>
                  </a:cubicBezTo>
                  <a:cubicBezTo>
                    <a:pt x="204" y="453"/>
                    <a:pt x="166" y="510"/>
                    <a:pt x="126" y="587"/>
                  </a:cubicBezTo>
                  <a:cubicBezTo>
                    <a:pt x="87" y="664"/>
                    <a:pt x="47" y="761"/>
                    <a:pt x="0" y="892"/>
                  </a:cubicBezTo>
                  <a:cubicBezTo>
                    <a:pt x="127" y="715"/>
                    <a:pt x="272" y="598"/>
                    <a:pt x="407" y="549"/>
                  </a:cubicBezTo>
                  <a:cubicBezTo>
                    <a:pt x="540" y="500"/>
                    <a:pt x="656" y="523"/>
                    <a:pt x="688" y="606"/>
                  </a:cubicBezTo>
                  <a:cubicBezTo>
                    <a:pt x="660" y="493"/>
                    <a:pt x="586" y="475"/>
                    <a:pt x="557" y="467"/>
                  </a:cubicBezTo>
                  <a:cubicBezTo>
                    <a:pt x="692" y="415"/>
                    <a:pt x="771" y="434"/>
                    <a:pt x="821" y="450"/>
                  </a:cubicBezTo>
                  <a:cubicBezTo>
                    <a:pt x="805" y="406"/>
                    <a:pt x="772" y="382"/>
                    <a:pt x="743" y="365"/>
                  </a:cubicBezTo>
                  <a:cubicBezTo>
                    <a:pt x="840" y="350"/>
                    <a:pt x="972" y="362"/>
                    <a:pt x="1028" y="408"/>
                  </a:cubicBezTo>
                  <a:cubicBezTo>
                    <a:pt x="1001" y="352"/>
                    <a:pt x="973" y="324"/>
                    <a:pt x="932" y="308"/>
                  </a:cubicBezTo>
                  <a:cubicBezTo>
                    <a:pt x="1001" y="305"/>
                    <a:pt x="1094" y="365"/>
                    <a:pt x="1134" y="449"/>
                  </a:cubicBezTo>
                  <a:cubicBezTo>
                    <a:pt x="1173" y="533"/>
                    <a:pt x="1132" y="609"/>
                    <a:pt x="1067" y="640"/>
                  </a:cubicBezTo>
                  <a:cubicBezTo>
                    <a:pt x="1002" y="670"/>
                    <a:pt x="944" y="627"/>
                    <a:pt x="930" y="595"/>
                  </a:cubicBezTo>
                  <a:cubicBezTo>
                    <a:pt x="915" y="563"/>
                    <a:pt x="910" y="522"/>
                    <a:pt x="949" y="504"/>
                  </a:cubicBezTo>
                  <a:cubicBezTo>
                    <a:pt x="988" y="486"/>
                    <a:pt x="1053" y="504"/>
                    <a:pt x="1048" y="579"/>
                  </a:cubicBezTo>
                  <a:cubicBezTo>
                    <a:pt x="1103" y="481"/>
                    <a:pt x="999" y="425"/>
                    <a:pt x="939" y="452"/>
                  </a:cubicBezTo>
                  <a:cubicBezTo>
                    <a:pt x="878" y="480"/>
                    <a:pt x="856" y="536"/>
                    <a:pt x="887" y="606"/>
                  </a:cubicBezTo>
                  <a:cubicBezTo>
                    <a:pt x="906" y="649"/>
                    <a:pt x="982" y="745"/>
                    <a:pt x="1117" y="682"/>
                  </a:cubicBezTo>
                  <a:cubicBezTo>
                    <a:pt x="1268" y="611"/>
                    <a:pt x="1226" y="450"/>
                    <a:pt x="1168" y="344"/>
                  </a:cubicBezTo>
                  <a:cubicBezTo>
                    <a:pt x="1203" y="364"/>
                    <a:pt x="1255" y="405"/>
                    <a:pt x="1284" y="439"/>
                  </a:cubicBezTo>
                  <a:cubicBezTo>
                    <a:pt x="1199" y="231"/>
                    <a:pt x="993" y="117"/>
                    <a:pt x="810" y="111"/>
                  </a:cubicBezTo>
                  <a:cubicBezTo>
                    <a:pt x="864" y="66"/>
                    <a:pt x="947" y="82"/>
                    <a:pt x="1013" y="32"/>
                  </a:cubicBezTo>
                  <a:cubicBezTo>
                    <a:pt x="988" y="50"/>
                    <a:pt x="912" y="40"/>
                    <a:pt x="811" y="55"/>
                  </a:cubicBezTo>
                  <a:cubicBezTo>
                    <a:pt x="712" y="68"/>
                    <a:pt x="587" y="108"/>
                    <a:pt x="471" y="213"/>
                  </a:cubicBezTo>
                  <a:cubicBezTo>
                    <a:pt x="510" y="148"/>
                    <a:pt x="538" y="44"/>
                    <a:pt x="537" y="0"/>
                  </a:cubicBezTo>
                  <a:cubicBezTo>
                    <a:pt x="528" y="91"/>
                    <a:pt x="421" y="125"/>
                    <a:pt x="366" y="256"/>
                  </a:cubicBezTo>
                  <a:close/>
                  <a:moveTo>
                    <a:pt x="940" y="246"/>
                  </a:moveTo>
                  <a:cubicBezTo>
                    <a:pt x="781" y="228"/>
                    <a:pt x="624" y="274"/>
                    <a:pt x="489" y="356"/>
                  </a:cubicBezTo>
                  <a:cubicBezTo>
                    <a:pt x="353" y="438"/>
                    <a:pt x="238" y="552"/>
                    <a:pt x="152" y="671"/>
                  </a:cubicBezTo>
                  <a:cubicBezTo>
                    <a:pt x="231" y="535"/>
                    <a:pt x="335" y="407"/>
                    <a:pt x="469" y="322"/>
                  </a:cubicBezTo>
                  <a:cubicBezTo>
                    <a:pt x="603" y="236"/>
                    <a:pt x="764" y="198"/>
                    <a:pt x="940" y="246"/>
                  </a:cubicBezTo>
                  <a:close/>
                </a:path>
              </a:pathLst>
            </a:custGeom>
            <a:solidFill>
              <a:srgbClr val="00002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95" name="Freeform 75"/>
            <p:cNvSpPr/>
            <p:nvPr/>
          </p:nvSpPr>
          <p:spPr bwMode="auto">
            <a:xfrm>
              <a:off x="2848277" y="1267274"/>
              <a:ext cx="131952" cy="271503"/>
            </a:xfrm>
            <a:custGeom>
              <a:avLst/>
              <a:gdLst>
                <a:gd name="T0" fmla="*/ 113 w 396"/>
                <a:gd name="T1" fmla="*/ 338 h 810"/>
                <a:gd name="T2" fmla="*/ 137 w 396"/>
                <a:gd name="T3" fmla="*/ 589 h 810"/>
                <a:gd name="T4" fmla="*/ 326 w 396"/>
                <a:gd name="T5" fmla="*/ 810 h 810"/>
                <a:gd name="T6" fmla="*/ 254 w 396"/>
                <a:gd name="T7" fmla="*/ 602 h 810"/>
                <a:gd name="T8" fmla="*/ 218 w 396"/>
                <a:gd name="T9" fmla="*/ 380 h 810"/>
                <a:gd name="T10" fmla="*/ 331 w 396"/>
                <a:gd name="T11" fmla="*/ 728 h 810"/>
                <a:gd name="T12" fmla="*/ 364 w 396"/>
                <a:gd name="T13" fmla="*/ 454 h 810"/>
                <a:gd name="T14" fmla="*/ 192 w 396"/>
                <a:gd name="T15" fmla="*/ 214 h 810"/>
                <a:gd name="T16" fmla="*/ 4 w 396"/>
                <a:gd name="T17" fmla="*/ 0 h 810"/>
                <a:gd name="T18" fmla="*/ 0 w 396"/>
                <a:gd name="T19" fmla="*/ 3 h 810"/>
                <a:gd name="T20" fmla="*/ 72 w 396"/>
                <a:gd name="T21" fmla="*/ 132 h 810"/>
                <a:gd name="T22" fmla="*/ 113 w 396"/>
                <a:gd name="T23" fmla="*/ 338 h 8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96" h="810">
                  <a:moveTo>
                    <a:pt x="113" y="338"/>
                  </a:moveTo>
                  <a:cubicBezTo>
                    <a:pt x="105" y="397"/>
                    <a:pt x="92" y="500"/>
                    <a:pt x="137" y="589"/>
                  </a:cubicBezTo>
                  <a:cubicBezTo>
                    <a:pt x="176" y="666"/>
                    <a:pt x="294" y="724"/>
                    <a:pt x="326" y="810"/>
                  </a:cubicBezTo>
                  <a:cubicBezTo>
                    <a:pt x="330" y="728"/>
                    <a:pt x="278" y="680"/>
                    <a:pt x="254" y="602"/>
                  </a:cubicBezTo>
                  <a:cubicBezTo>
                    <a:pt x="232" y="532"/>
                    <a:pt x="238" y="467"/>
                    <a:pt x="218" y="380"/>
                  </a:cubicBezTo>
                  <a:cubicBezTo>
                    <a:pt x="253" y="479"/>
                    <a:pt x="331" y="588"/>
                    <a:pt x="331" y="728"/>
                  </a:cubicBezTo>
                  <a:cubicBezTo>
                    <a:pt x="393" y="643"/>
                    <a:pt x="396" y="549"/>
                    <a:pt x="364" y="454"/>
                  </a:cubicBezTo>
                  <a:cubicBezTo>
                    <a:pt x="332" y="359"/>
                    <a:pt x="261" y="266"/>
                    <a:pt x="192" y="214"/>
                  </a:cubicBezTo>
                  <a:cubicBezTo>
                    <a:pt x="117" y="155"/>
                    <a:pt x="55" y="83"/>
                    <a:pt x="4" y="0"/>
                  </a:cubicBezTo>
                  <a:cubicBezTo>
                    <a:pt x="3" y="1"/>
                    <a:pt x="1" y="2"/>
                    <a:pt x="0" y="3"/>
                  </a:cubicBezTo>
                  <a:cubicBezTo>
                    <a:pt x="21" y="44"/>
                    <a:pt x="49" y="86"/>
                    <a:pt x="72" y="132"/>
                  </a:cubicBezTo>
                  <a:cubicBezTo>
                    <a:pt x="103" y="195"/>
                    <a:pt x="125" y="265"/>
                    <a:pt x="113" y="338"/>
                  </a:cubicBezTo>
                  <a:close/>
                </a:path>
              </a:pathLst>
            </a:custGeom>
            <a:solidFill>
              <a:srgbClr val="00002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96" name="Freeform 76"/>
            <p:cNvSpPr/>
            <p:nvPr/>
          </p:nvSpPr>
          <p:spPr bwMode="auto">
            <a:xfrm>
              <a:off x="3056913" y="1500090"/>
              <a:ext cx="225216" cy="116753"/>
            </a:xfrm>
            <a:custGeom>
              <a:avLst/>
              <a:gdLst>
                <a:gd name="T0" fmla="*/ 670 w 674"/>
                <a:gd name="T1" fmla="*/ 235 h 349"/>
                <a:gd name="T2" fmla="*/ 614 w 674"/>
                <a:gd name="T3" fmla="*/ 110 h 349"/>
                <a:gd name="T4" fmla="*/ 343 w 674"/>
                <a:gd name="T5" fmla="*/ 26 h 349"/>
                <a:gd name="T6" fmla="*/ 148 w 674"/>
                <a:gd name="T7" fmla="*/ 153 h 349"/>
                <a:gd name="T8" fmla="*/ 0 w 674"/>
                <a:gd name="T9" fmla="*/ 237 h 349"/>
                <a:gd name="T10" fmla="*/ 369 w 674"/>
                <a:gd name="T11" fmla="*/ 98 h 349"/>
                <a:gd name="T12" fmla="*/ 74 w 674"/>
                <a:gd name="T13" fmla="*/ 247 h 349"/>
                <a:gd name="T14" fmla="*/ 350 w 674"/>
                <a:gd name="T15" fmla="*/ 203 h 349"/>
                <a:gd name="T16" fmla="*/ 534 w 674"/>
                <a:gd name="T17" fmla="*/ 130 h 349"/>
                <a:gd name="T18" fmla="*/ 660 w 674"/>
                <a:gd name="T19" fmla="*/ 228 h 349"/>
                <a:gd name="T20" fmla="*/ 646 w 674"/>
                <a:gd name="T21" fmla="*/ 349 h 349"/>
                <a:gd name="T22" fmla="*/ 670 w 674"/>
                <a:gd name="T23" fmla="*/ 235 h 3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74" h="349">
                  <a:moveTo>
                    <a:pt x="670" y="235"/>
                  </a:moveTo>
                  <a:cubicBezTo>
                    <a:pt x="667" y="192"/>
                    <a:pt x="649" y="148"/>
                    <a:pt x="614" y="110"/>
                  </a:cubicBezTo>
                  <a:cubicBezTo>
                    <a:pt x="546" y="33"/>
                    <a:pt x="417" y="0"/>
                    <a:pt x="343" y="26"/>
                  </a:cubicBezTo>
                  <a:cubicBezTo>
                    <a:pt x="227" y="67"/>
                    <a:pt x="186" y="116"/>
                    <a:pt x="148" y="153"/>
                  </a:cubicBezTo>
                  <a:cubicBezTo>
                    <a:pt x="111" y="190"/>
                    <a:pt x="78" y="221"/>
                    <a:pt x="0" y="237"/>
                  </a:cubicBezTo>
                  <a:cubicBezTo>
                    <a:pt x="109" y="224"/>
                    <a:pt x="268" y="153"/>
                    <a:pt x="369" y="98"/>
                  </a:cubicBezTo>
                  <a:cubicBezTo>
                    <a:pt x="286" y="154"/>
                    <a:pt x="169" y="222"/>
                    <a:pt x="74" y="247"/>
                  </a:cubicBezTo>
                  <a:cubicBezTo>
                    <a:pt x="203" y="269"/>
                    <a:pt x="283" y="239"/>
                    <a:pt x="350" y="203"/>
                  </a:cubicBezTo>
                  <a:cubicBezTo>
                    <a:pt x="416" y="168"/>
                    <a:pt x="475" y="126"/>
                    <a:pt x="534" y="130"/>
                  </a:cubicBezTo>
                  <a:cubicBezTo>
                    <a:pt x="614" y="135"/>
                    <a:pt x="652" y="183"/>
                    <a:pt x="660" y="228"/>
                  </a:cubicBezTo>
                  <a:cubicBezTo>
                    <a:pt x="669" y="274"/>
                    <a:pt x="656" y="321"/>
                    <a:pt x="646" y="349"/>
                  </a:cubicBezTo>
                  <a:cubicBezTo>
                    <a:pt x="663" y="316"/>
                    <a:pt x="674" y="277"/>
                    <a:pt x="670" y="235"/>
                  </a:cubicBezTo>
                  <a:close/>
                </a:path>
              </a:pathLst>
            </a:custGeom>
            <a:solidFill>
              <a:srgbClr val="00002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97" name="Freeform 77"/>
            <p:cNvSpPr/>
            <p:nvPr/>
          </p:nvSpPr>
          <p:spPr bwMode="auto">
            <a:xfrm>
              <a:off x="3058985" y="2074183"/>
              <a:ext cx="192746" cy="140242"/>
            </a:xfrm>
            <a:custGeom>
              <a:avLst/>
              <a:gdLst>
                <a:gd name="T0" fmla="*/ 237 w 577"/>
                <a:gd name="T1" fmla="*/ 210 h 419"/>
                <a:gd name="T2" fmla="*/ 370 w 577"/>
                <a:gd name="T3" fmla="*/ 356 h 419"/>
                <a:gd name="T4" fmla="*/ 577 w 577"/>
                <a:gd name="T5" fmla="*/ 419 h 419"/>
                <a:gd name="T6" fmla="*/ 450 w 577"/>
                <a:gd name="T7" fmla="*/ 310 h 419"/>
                <a:gd name="T8" fmla="*/ 323 w 577"/>
                <a:gd name="T9" fmla="*/ 188 h 419"/>
                <a:gd name="T10" fmla="*/ 553 w 577"/>
                <a:gd name="T11" fmla="*/ 361 h 419"/>
                <a:gd name="T12" fmla="*/ 450 w 577"/>
                <a:gd name="T13" fmla="*/ 165 h 419"/>
                <a:gd name="T14" fmla="*/ 232 w 577"/>
                <a:gd name="T15" fmla="*/ 95 h 419"/>
                <a:gd name="T16" fmla="*/ 0 w 577"/>
                <a:gd name="T17" fmla="*/ 0 h 419"/>
                <a:gd name="T18" fmla="*/ 237 w 577"/>
                <a:gd name="T19" fmla="*/ 210 h 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77" h="419">
                  <a:moveTo>
                    <a:pt x="237" y="210"/>
                  </a:moveTo>
                  <a:cubicBezTo>
                    <a:pt x="259" y="252"/>
                    <a:pt x="304" y="324"/>
                    <a:pt x="370" y="356"/>
                  </a:cubicBezTo>
                  <a:cubicBezTo>
                    <a:pt x="427" y="384"/>
                    <a:pt x="527" y="369"/>
                    <a:pt x="577" y="419"/>
                  </a:cubicBezTo>
                  <a:cubicBezTo>
                    <a:pt x="554" y="360"/>
                    <a:pt x="499" y="348"/>
                    <a:pt x="450" y="310"/>
                  </a:cubicBezTo>
                  <a:cubicBezTo>
                    <a:pt x="405" y="275"/>
                    <a:pt x="377" y="233"/>
                    <a:pt x="323" y="188"/>
                  </a:cubicBezTo>
                  <a:cubicBezTo>
                    <a:pt x="390" y="233"/>
                    <a:pt x="498" y="263"/>
                    <a:pt x="553" y="361"/>
                  </a:cubicBezTo>
                  <a:cubicBezTo>
                    <a:pt x="564" y="278"/>
                    <a:pt x="516" y="210"/>
                    <a:pt x="450" y="165"/>
                  </a:cubicBezTo>
                  <a:cubicBezTo>
                    <a:pt x="383" y="119"/>
                    <a:pt x="297" y="98"/>
                    <a:pt x="232" y="95"/>
                  </a:cubicBezTo>
                  <a:cubicBezTo>
                    <a:pt x="148" y="91"/>
                    <a:pt x="68" y="57"/>
                    <a:pt x="0" y="0"/>
                  </a:cubicBezTo>
                  <a:cubicBezTo>
                    <a:pt x="62" y="69"/>
                    <a:pt x="183" y="105"/>
                    <a:pt x="237" y="210"/>
                  </a:cubicBezTo>
                  <a:close/>
                </a:path>
              </a:pathLst>
            </a:custGeom>
            <a:solidFill>
              <a:srgbClr val="00002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98" name="Freeform 78"/>
            <p:cNvSpPr/>
            <p:nvPr/>
          </p:nvSpPr>
          <p:spPr bwMode="auto">
            <a:xfrm>
              <a:off x="3223407" y="2827897"/>
              <a:ext cx="183765" cy="248014"/>
            </a:xfrm>
            <a:custGeom>
              <a:avLst/>
              <a:gdLst>
                <a:gd name="T0" fmla="*/ 8 w 551"/>
                <a:gd name="T1" fmla="*/ 385 h 741"/>
                <a:gd name="T2" fmla="*/ 49 w 551"/>
                <a:gd name="T3" fmla="*/ 533 h 741"/>
                <a:gd name="T4" fmla="*/ 96 w 551"/>
                <a:gd name="T5" fmla="*/ 630 h 741"/>
                <a:gd name="T6" fmla="*/ 65 w 551"/>
                <a:gd name="T7" fmla="*/ 475 h 741"/>
                <a:gd name="T8" fmla="*/ 189 w 551"/>
                <a:gd name="T9" fmla="*/ 252 h 741"/>
                <a:gd name="T10" fmla="*/ 102 w 551"/>
                <a:gd name="T11" fmla="*/ 477 h 741"/>
                <a:gd name="T12" fmla="*/ 113 w 551"/>
                <a:gd name="T13" fmla="*/ 741 h 741"/>
                <a:gd name="T14" fmla="*/ 145 w 551"/>
                <a:gd name="T15" fmla="*/ 546 h 741"/>
                <a:gd name="T16" fmla="*/ 213 w 551"/>
                <a:gd name="T17" fmla="*/ 308 h 741"/>
                <a:gd name="T18" fmla="*/ 551 w 551"/>
                <a:gd name="T19" fmla="*/ 0 h 741"/>
                <a:gd name="T20" fmla="*/ 233 w 551"/>
                <a:gd name="T21" fmla="*/ 174 h 741"/>
                <a:gd name="T22" fmla="*/ 8 w 551"/>
                <a:gd name="T23" fmla="*/ 385 h 7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51" h="741">
                  <a:moveTo>
                    <a:pt x="8" y="385"/>
                  </a:moveTo>
                  <a:cubicBezTo>
                    <a:pt x="0" y="447"/>
                    <a:pt x="24" y="495"/>
                    <a:pt x="49" y="533"/>
                  </a:cubicBezTo>
                  <a:cubicBezTo>
                    <a:pt x="73" y="571"/>
                    <a:pt x="98" y="600"/>
                    <a:pt x="96" y="630"/>
                  </a:cubicBezTo>
                  <a:cubicBezTo>
                    <a:pt x="108" y="603"/>
                    <a:pt x="72" y="549"/>
                    <a:pt x="65" y="475"/>
                  </a:cubicBezTo>
                  <a:cubicBezTo>
                    <a:pt x="57" y="402"/>
                    <a:pt x="79" y="311"/>
                    <a:pt x="189" y="252"/>
                  </a:cubicBezTo>
                  <a:cubicBezTo>
                    <a:pt x="104" y="308"/>
                    <a:pt x="95" y="392"/>
                    <a:pt x="102" y="477"/>
                  </a:cubicBezTo>
                  <a:cubicBezTo>
                    <a:pt x="110" y="564"/>
                    <a:pt x="131" y="646"/>
                    <a:pt x="113" y="741"/>
                  </a:cubicBezTo>
                  <a:cubicBezTo>
                    <a:pt x="144" y="687"/>
                    <a:pt x="140" y="624"/>
                    <a:pt x="145" y="546"/>
                  </a:cubicBezTo>
                  <a:cubicBezTo>
                    <a:pt x="150" y="468"/>
                    <a:pt x="164" y="379"/>
                    <a:pt x="213" y="308"/>
                  </a:cubicBezTo>
                  <a:cubicBezTo>
                    <a:pt x="315" y="160"/>
                    <a:pt x="498" y="155"/>
                    <a:pt x="551" y="0"/>
                  </a:cubicBezTo>
                  <a:cubicBezTo>
                    <a:pt x="494" y="109"/>
                    <a:pt x="370" y="165"/>
                    <a:pt x="233" y="174"/>
                  </a:cubicBezTo>
                  <a:cubicBezTo>
                    <a:pt x="91" y="183"/>
                    <a:pt x="22" y="280"/>
                    <a:pt x="8" y="385"/>
                  </a:cubicBezTo>
                  <a:close/>
                </a:path>
              </a:pathLst>
            </a:custGeom>
            <a:solidFill>
              <a:srgbClr val="00002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99" name="Freeform 79"/>
            <p:cNvSpPr/>
            <p:nvPr/>
          </p:nvSpPr>
          <p:spPr bwMode="auto">
            <a:xfrm>
              <a:off x="2605099" y="2458294"/>
              <a:ext cx="122971" cy="276339"/>
            </a:xfrm>
            <a:custGeom>
              <a:avLst/>
              <a:gdLst>
                <a:gd name="T0" fmla="*/ 14 w 369"/>
                <a:gd name="T1" fmla="*/ 826 h 826"/>
                <a:gd name="T2" fmla="*/ 213 w 369"/>
                <a:gd name="T3" fmla="*/ 544 h 826"/>
                <a:gd name="T4" fmla="*/ 368 w 369"/>
                <a:gd name="T5" fmla="*/ 329 h 826"/>
                <a:gd name="T6" fmla="*/ 306 w 369"/>
                <a:gd name="T7" fmla="*/ 108 h 826"/>
                <a:gd name="T8" fmla="*/ 311 w 369"/>
                <a:gd name="T9" fmla="*/ 253 h 826"/>
                <a:gd name="T10" fmla="*/ 228 w 369"/>
                <a:gd name="T11" fmla="*/ 464 h 826"/>
                <a:gd name="T12" fmla="*/ 276 w 369"/>
                <a:gd name="T13" fmla="*/ 249 h 826"/>
                <a:gd name="T14" fmla="*/ 347 w 369"/>
                <a:gd name="T15" fmla="*/ 0 h 826"/>
                <a:gd name="T16" fmla="*/ 240 w 369"/>
                <a:gd name="T17" fmla="*/ 181 h 826"/>
                <a:gd name="T18" fmla="*/ 193 w 369"/>
                <a:gd name="T19" fmla="*/ 419 h 826"/>
                <a:gd name="T20" fmla="*/ 73 w 369"/>
                <a:gd name="T21" fmla="*/ 622 h 826"/>
                <a:gd name="T22" fmla="*/ 14 w 369"/>
                <a:gd name="T23" fmla="*/ 826 h 8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69" h="826">
                  <a:moveTo>
                    <a:pt x="14" y="826"/>
                  </a:moveTo>
                  <a:cubicBezTo>
                    <a:pt x="10" y="707"/>
                    <a:pt x="95" y="594"/>
                    <a:pt x="213" y="544"/>
                  </a:cubicBezTo>
                  <a:cubicBezTo>
                    <a:pt x="335" y="490"/>
                    <a:pt x="367" y="410"/>
                    <a:pt x="368" y="329"/>
                  </a:cubicBezTo>
                  <a:cubicBezTo>
                    <a:pt x="369" y="235"/>
                    <a:pt x="282" y="165"/>
                    <a:pt x="306" y="108"/>
                  </a:cubicBezTo>
                  <a:cubicBezTo>
                    <a:pt x="285" y="130"/>
                    <a:pt x="304" y="190"/>
                    <a:pt x="311" y="253"/>
                  </a:cubicBezTo>
                  <a:cubicBezTo>
                    <a:pt x="317" y="317"/>
                    <a:pt x="311" y="385"/>
                    <a:pt x="228" y="464"/>
                  </a:cubicBezTo>
                  <a:cubicBezTo>
                    <a:pt x="290" y="394"/>
                    <a:pt x="282" y="328"/>
                    <a:pt x="276" y="249"/>
                  </a:cubicBezTo>
                  <a:cubicBezTo>
                    <a:pt x="270" y="173"/>
                    <a:pt x="266" y="77"/>
                    <a:pt x="347" y="0"/>
                  </a:cubicBezTo>
                  <a:cubicBezTo>
                    <a:pt x="286" y="29"/>
                    <a:pt x="255" y="104"/>
                    <a:pt x="240" y="181"/>
                  </a:cubicBezTo>
                  <a:cubicBezTo>
                    <a:pt x="224" y="259"/>
                    <a:pt x="221" y="342"/>
                    <a:pt x="193" y="419"/>
                  </a:cubicBezTo>
                  <a:cubicBezTo>
                    <a:pt x="164" y="499"/>
                    <a:pt x="115" y="559"/>
                    <a:pt x="73" y="622"/>
                  </a:cubicBezTo>
                  <a:cubicBezTo>
                    <a:pt x="33" y="684"/>
                    <a:pt x="0" y="748"/>
                    <a:pt x="14" y="826"/>
                  </a:cubicBezTo>
                  <a:close/>
                </a:path>
              </a:pathLst>
            </a:custGeom>
            <a:solidFill>
              <a:srgbClr val="00002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00" name="Freeform 80"/>
            <p:cNvSpPr/>
            <p:nvPr/>
          </p:nvSpPr>
          <p:spPr bwMode="auto">
            <a:xfrm>
              <a:off x="2476601" y="2321506"/>
              <a:ext cx="279793" cy="86356"/>
            </a:xfrm>
            <a:custGeom>
              <a:avLst/>
              <a:gdLst>
                <a:gd name="T0" fmla="*/ 672 w 837"/>
                <a:gd name="T1" fmla="*/ 148 h 258"/>
                <a:gd name="T2" fmla="*/ 837 w 837"/>
                <a:gd name="T3" fmla="*/ 145 h 258"/>
                <a:gd name="T4" fmla="*/ 647 w 837"/>
                <a:gd name="T5" fmla="*/ 97 h 258"/>
                <a:gd name="T6" fmla="*/ 461 w 837"/>
                <a:gd name="T7" fmla="*/ 152 h 258"/>
                <a:gd name="T8" fmla="*/ 609 w 837"/>
                <a:gd name="T9" fmla="*/ 81 h 258"/>
                <a:gd name="T10" fmla="*/ 780 w 837"/>
                <a:gd name="T11" fmla="*/ 88 h 258"/>
                <a:gd name="T12" fmla="*/ 619 w 837"/>
                <a:gd name="T13" fmla="*/ 6 h 258"/>
                <a:gd name="T14" fmla="*/ 479 w 837"/>
                <a:gd name="T15" fmla="*/ 29 h 258"/>
                <a:gd name="T16" fmla="*/ 288 w 837"/>
                <a:gd name="T17" fmla="*/ 144 h 258"/>
                <a:gd name="T18" fmla="*/ 93 w 837"/>
                <a:gd name="T19" fmla="*/ 132 h 258"/>
                <a:gd name="T20" fmla="*/ 0 w 837"/>
                <a:gd name="T21" fmla="*/ 20 h 258"/>
                <a:gd name="T22" fmla="*/ 227 w 837"/>
                <a:gd name="T23" fmla="*/ 203 h 258"/>
                <a:gd name="T24" fmla="*/ 493 w 837"/>
                <a:gd name="T25" fmla="*/ 237 h 258"/>
                <a:gd name="T26" fmla="*/ 672 w 837"/>
                <a:gd name="T27" fmla="*/ 148 h 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837" h="258">
                  <a:moveTo>
                    <a:pt x="672" y="148"/>
                  </a:moveTo>
                  <a:cubicBezTo>
                    <a:pt x="717" y="124"/>
                    <a:pt x="763" y="109"/>
                    <a:pt x="837" y="145"/>
                  </a:cubicBezTo>
                  <a:cubicBezTo>
                    <a:pt x="789" y="114"/>
                    <a:pt x="718" y="95"/>
                    <a:pt x="647" y="97"/>
                  </a:cubicBezTo>
                  <a:cubicBezTo>
                    <a:pt x="575" y="98"/>
                    <a:pt x="505" y="120"/>
                    <a:pt x="461" y="152"/>
                  </a:cubicBezTo>
                  <a:cubicBezTo>
                    <a:pt x="497" y="120"/>
                    <a:pt x="551" y="93"/>
                    <a:pt x="609" y="81"/>
                  </a:cubicBezTo>
                  <a:cubicBezTo>
                    <a:pt x="668" y="68"/>
                    <a:pt x="731" y="71"/>
                    <a:pt x="780" y="88"/>
                  </a:cubicBezTo>
                  <a:cubicBezTo>
                    <a:pt x="729" y="37"/>
                    <a:pt x="671" y="13"/>
                    <a:pt x="619" y="6"/>
                  </a:cubicBezTo>
                  <a:cubicBezTo>
                    <a:pt x="567" y="0"/>
                    <a:pt x="519" y="11"/>
                    <a:pt x="479" y="29"/>
                  </a:cubicBezTo>
                  <a:cubicBezTo>
                    <a:pt x="397" y="66"/>
                    <a:pt x="347" y="125"/>
                    <a:pt x="288" y="144"/>
                  </a:cubicBezTo>
                  <a:cubicBezTo>
                    <a:pt x="209" y="170"/>
                    <a:pt x="144" y="160"/>
                    <a:pt x="93" y="132"/>
                  </a:cubicBezTo>
                  <a:cubicBezTo>
                    <a:pt x="42" y="105"/>
                    <a:pt x="8" y="58"/>
                    <a:pt x="0" y="20"/>
                  </a:cubicBezTo>
                  <a:cubicBezTo>
                    <a:pt x="8" y="123"/>
                    <a:pt x="120" y="170"/>
                    <a:pt x="227" y="203"/>
                  </a:cubicBezTo>
                  <a:cubicBezTo>
                    <a:pt x="336" y="234"/>
                    <a:pt x="438" y="258"/>
                    <a:pt x="493" y="237"/>
                  </a:cubicBezTo>
                  <a:cubicBezTo>
                    <a:pt x="582" y="205"/>
                    <a:pt x="627" y="173"/>
                    <a:pt x="672" y="148"/>
                  </a:cubicBezTo>
                  <a:close/>
                </a:path>
              </a:pathLst>
            </a:custGeom>
            <a:solidFill>
              <a:srgbClr val="00002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01" name="Freeform 81"/>
            <p:cNvSpPr/>
            <p:nvPr/>
          </p:nvSpPr>
          <p:spPr bwMode="auto">
            <a:xfrm>
              <a:off x="2763994" y="2432042"/>
              <a:ext cx="82211" cy="230052"/>
            </a:xfrm>
            <a:custGeom>
              <a:avLst/>
              <a:gdLst>
                <a:gd name="T0" fmla="*/ 61 w 247"/>
                <a:gd name="T1" fmla="*/ 179 h 687"/>
                <a:gd name="T2" fmla="*/ 141 w 247"/>
                <a:gd name="T3" fmla="*/ 296 h 687"/>
                <a:gd name="T4" fmla="*/ 11 w 247"/>
                <a:gd name="T5" fmla="*/ 117 h 687"/>
                <a:gd name="T6" fmla="*/ 49 w 247"/>
                <a:gd name="T7" fmla="*/ 291 h 687"/>
                <a:gd name="T8" fmla="*/ 147 w 247"/>
                <a:gd name="T9" fmla="*/ 382 h 687"/>
                <a:gd name="T10" fmla="*/ 180 w 247"/>
                <a:gd name="T11" fmla="*/ 514 h 687"/>
                <a:gd name="T12" fmla="*/ 171 w 247"/>
                <a:gd name="T13" fmla="*/ 603 h 687"/>
                <a:gd name="T14" fmla="*/ 147 w 247"/>
                <a:gd name="T15" fmla="*/ 687 h 687"/>
                <a:gd name="T16" fmla="*/ 195 w 247"/>
                <a:gd name="T17" fmla="*/ 240 h 687"/>
                <a:gd name="T18" fmla="*/ 89 w 247"/>
                <a:gd name="T19" fmla="*/ 142 h 687"/>
                <a:gd name="T20" fmla="*/ 8 w 247"/>
                <a:gd name="T21" fmla="*/ 0 h 687"/>
                <a:gd name="T22" fmla="*/ 18 w 247"/>
                <a:gd name="T23" fmla="*/ 111 h 687"/>
                <a:gd name="T24" fmla="*/ 61 w 247"/>
                <a:gd name="T25" fmla="*/ 179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47" h="687">
                  <a:moveTo>
                    <a:pt x="61" y="179"/>
                  </a:moveTo>
                  <a:cubicBezTo>
                    <a:pt x="94" y="216"/>
                    <a:pt x="127" y="241"/>
                    <a:pt x="141" y="296"/>
                  </a:cubicBezTo>
                  <a:cubicBezTo>
                    <a:pt x="106" y="234"/>
                    <a:pt x="30" y="215"/>
                    <a:pt x="11" y="117"/>
                  </a:cubicBezTo>
                  <a:cubicBezTo>
                    <a:pt x="2" y="201"/>
                    <a:pt x="22" y="254"/>
                    <a:pt x="49" y="291"/>
                  </a:cubicBezTo>
                  <a:cubicBezTo>
                    <a:pt x="76" y="328"/>
                    <a:pt x="112" y="351"/>
                    <a:pt x="147" y="382"/>
                  </a:cubicBezTo>
                  <a:cubicBezTo>
                    <a:pt x="168" y="401"/>
                    <a:pt x="179" y="454"/>
                    <a:pt x="180" y="514"/>
                  </a:cubicBezTo>
                  <a:cubicBezTo>
                    <a:pt x="180" y="544"/>
                    <a:pt x="177" y="574"/>
                    <a:pt x="171" y="603"/>
                  </a:cubicBezTo>
                  <a:cubicBezTo>
                    <a:pt x="165" y="632"/>
                    <a:pt x="156" y="658"/>
                    <a:pt x="147" y="687"/>
                  </a:cubicBezTo>
                  <a:cubicBezTo>
                    <a:pt x="214" y="561"/>
                    <a:pt x="247" y="326"/>
                    <a:pt x="195" y="240"/>
                  </a:cubicBezTo>
                  <a:cubicBezTo>
                    <a:pt x="167" y="196"/>
                    <a:pt x="127" y="173"/>
                    <a:pt x="89" y="142"/>
                  </a:cubicBezTo>
                  <a:cubicBezTo>
                    <a:pt x="52" y="112"/>
                    <a:pt x="13" y="71"/>
                    <a:pt x="8" y="0"/>
                  </a:cubicBezTo>
                  <a:cubicBezTo>
                    <a:pt x="0" y="45"/>
                    <a:pt x="7" y="82"/>
                    <a:pt x="18" y="111"/>
                  </a:cubicBezTo>
                  <a:cubicBezTo>
                    <a:pt x="30" y="140"/>
                    <a:pt x="45" y="161"/>
                    <a:pt x="61" y="179"/>
                  </a:cubicBezTo>
                  <a:close/>
                </a:path>
              </a:pathLst>
            </a:custGeom>
            <a:solidFill>
              <a:srgbClr val="00002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02" name="Freeform 82"/>
            <p:cNvSpPr/>
            <p:nvPr/>
          </p:nvSpPr>
          <p:spPr bwMode="auto">
            <a:xfrm>
              <a:off x="2471075" y="1701817"/>
              <a:ext cx="151296" cy="64940"/>
            </a:xfrm>
            <a:custGeom>
              <a:avLst/>
              <a:gdLst>
                <a:gd name="T0" fmla="*/ 77 w 454"/>
                <a:gd name="T1" fmla="*/ 192 h 193"/>
                <a:gd name="T2" fmla="*/ 248 w 454"/>
                <a:gd name="T3" fmla="*/ 148 h 193"/>
                <a:gd name="T4" fmla="*/ 454 w 454"/>
                <a:gd name="T5" fmla="*/ 158 h 193"/>
                <a:gd name="T6" fmla="*/ 230 w 454"/>
                <a:gd name="T7" fmla="*/ 94 h 193"/>
                <a:gd name="T8" fmla="*/ 53 w 454"/>
                <a:gd name="T9" fmla="*/ 97 h 193"/>
                <a:gd name="T10" fmla="*/ 329 w 454"/>
                <a:gd name="T11" fmla="*/ 86 h 193"/>
                <a:gd name="T12" fmla="*/ 120 w 454"/>
                <a:gd name="T13" fmla="*/ 3 h 193"/>
                <a:gd name="T14" fmla="*/ 69 w 454"/>
                <a:gd name="T15" fmla="*/ 11 h 193"/>
                <a:gd name="T16" fmla="*/ 0 w 454"/>
                <a:gd name="T17" fmla="*/ 175 h 193"/>
                <a:gd name="T18" fmla="*/ 77 w 454"/>
                <a:gd name="T19" fmla="*/ 192 h 1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54" h="193">
                  <a:moveTo>
                    <a:pt x="77" y="192"/>
                  </a:moveTo>
                  <a:cubicBezTo>
                    <a:pt x="138" y="190"/>
                    <a:pt x="189" y="165"/>
                    <a:pt x="248" y="148"/>
                  </a:cubicBezTo>
                  <a:cubicBezTo>
                    <a:pt x="307" y="132"/>
                    <a:pt x="374" y="122"/>
                    <a:pt x="454" y="158"/>
                  </a:cubicBezTo>
                  <a:cubicBezTo>
                    <a:pt x="363" y="89"/>
                    <a:pt x="289" y="87"/>
                    <a:pt x="230" y="94"/>
                  </a:cubicBezTo>
                  <a:cubicBezTo>
                    <a:pt x="169" y="101"/>
                    <a:pt x="120" y="118"/>
                    <a:pt x="53" y="97"/>
                  </a:cubicBezTo>
                  <a:cubicBezTo>
                    <a:pt x="140" y="99"/>
                    <a:pt x="215" y="37"/>
                    <a:pt x="329" y="86"/>
                  </a:cubicBezTo>
                  <a:cubicBezTo>
                    <a:pt x="250" y="18"/>
                    <a:pt x="180" y="0"/>
                    <a:pt x="120" y="3"/>
                  </a:cubicBezTo>
                  <a:cubicBezTo>
                    <a:pt x="103" y="4"/>
                    <a:pt x="86" y="7"/>
                    <a:pt x="69" y="11"/>
                  </a:cubicBezTo>
                  <a:cubicBezTo>
                    <a:pt x="45" y="65"/>
                    <a:pt x="22" y="120"/>
                    <a:pt x="0" y="175"/>
                  </a:cubicBezTo>
                  <a:cubicBezTo>
                    <a:pt x="28" y="186"/>
                    <a:pt x="54" y="193"/>
                    <a:pt x="77" y="192"/>
                  </a:cubicBezTo>
                  <a:close/>
                </a:path>
              </a:pathLst>
            </a:custGeom>
            <a:solidFill>
              <a:srgbClr val="00002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03" name="Freeform 83"/>
            <p:cNvSpPr/>
            <p:nvPr/>
          </p:nvSpPr>
          <p:spPr bwMode="auto">
            <a:xfrm>
              <a:off x="2540850" y="1441368"/>
              <a:ext cx="122971" cy="256995"/>
            </a:xfrm>
            <a:custGeom>
              <a:avLst/>
              <a:gdLst>
                <a:gd name="T0" fmla="*/ 66 w 369"/>
                <a:gd name="T1" fmla="*/ 637 h 767"/>
                <a:gd name="T2" fmla="*/ 109 w 369"/>
                <a:gd name="T3" fmla="*/ 695 h 767"/>
                <a:gd name="T4" fmla="*/ 64 w 369"/>
                <a:gd name="T5" fmla="*/ 570 h 767"/>
                <a:gd name="T6" fmla="*/ 116 w 369"/>
                <a:gd name="T7" fmla="*/ 379 h 767"/>
                <a:gd name="T8" fmla="*/ 80 w 369"/>
                <a:gd name="T9" fmla="*/ 572 h 767"/>
                <a:gd name="T10" fmla="*/ 213 w 369"/>
                <a:gd name="T11" fmla="*/ 767 h 767"/>
                <a:gd name="T12" fmla="*/ 114 w 369"/>
                <a:gd name="T13" fmla="*/ 553 h 767"/>
                <a:gd name="T14" fmla="*/ 199 w 369"/>
                <a:gd name="T15" fmla="*/ 357 h 767"/>
                <a:gd name="T16" fmla="*/ 357 w 369"/>
                <a:gd name="T17" fmla="*/ 119 h 767"/>
                <a:gd name="T18" fmla="*/ 349 w 369"/>
                <a:gd name="T19" fmla="*/ 0 h 767"/>
                <a:gd name="T20" fmla="*/ 342 w 369"/>
                <a:gd name="T21" fmla="*/ 9 h 767"/>
                <a:gd name="T22" fmla="*/ 290 w 369"/>
                <a:gd name="T23" fmla="*/ 140 h 767"/>
                <a:gd name="T24" fmla="*/ 218 w 369"/>
                <a:gd name="T25" fmla="*/ 169 h 767"/>
                <a:gd name="T26" fmla="*/ 0 w 369"/>
                <a:gd name="T27" fmla="*/ 512 h 767"/>
                <a:gd name="T28" fmla="*/ 32 w 369"/>
                <a:gd name="T29" fmla="*/ 577 h 767"/>
                <a:gd name="T30" fmla="*/ 66 w 369"/>
                <a:gd name="T31" fmla="*/ 637 h 7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69" h="767">
                  <a:moveTo>
                    <a:pt x="66" y="637"/>
                  </a:moveTo>
                  <a:cubicBezTo>
                    <a:pt x="80" y="663"/>
                    <a:pt x="98" y="686"/>
                    <a:pt x="109" y="695"/>
                  </a:cubicBezTo>
                  <a:cubicBezTo>
                    <a:pt x="89" y="663"/>
                    <a:pt x="69" y="624"/>
                    <a:pt x="64" y="570"/>
                  </a:cubicBezTo>
                  <a:cubicBezTo>
                    <a:pt x="59" y="518"/>
                    <a:pt x="71" y="452"/>
                    <a:pt x="116" y="379"/>
                  </a:cubicBezTo>
                  <a:cubicBezTo>
                    <a:pt x="98" y="421"/>
                    <a:pt x="74" y="492"/>
                    <a:pt x="80" y="572"/>
                  </a:cubicBezTo>
                  <a:cubicBezTo>
                    <a:pt x="85" y="651"/>
                    <a:pt x="129" y="740"/>
                    <a:pt x="213" y="767"/>
                  </a:cubicBezTo>
                  <a:cubicBezTo>
                    <a:pt x="138" y="733"/>
                    <a:pt x="104" y="636"/>
                    <a:pt x="114" y="553"/>
                  </a:cubicBezTo>
                  <a:cubicBezTo>
                    <a:pt x="122" y="469"/>
                    <a:pt x="163" y="398"/>
                    <a:pt x="199" y="357"/>
                  </a:cubicBezTo>
                  <a:cubicBezTo>
                    <a:pt x="271" y="277"/>
                    <a:pt x="334" y="196"/>
                    <a:pt x="357" y="119"/>
                  </a:cubicBezTo>
                  <a:cubicBezTo>
                    <a:pt x="369" y="76"/>
                    <a:pt x="369" y="35"/>
                    <a:pt x="349" y="0"/>
                  </a:cubicBezTo>
                  <a:cubicBezTo>
                    <a:pt x="347" y="3"/>
                    <a:pt x="344" y="6"/>
                    <a:pt x="342" y="9"/>
                  </a:cubicBezTo>
                  <a:cubicBezTo>
                    <a:pt x="368" y="65"/>
                    <a:pt x="349" y="121"/>
                    <a:pt x="290" y="140"/>
                  </a:cubicBezTo>
                  <a:cubicBezTo>
                    <a:pt x="264" y="149"/>
                    <a:pt x="241" y="158"/>
                    <a:pt x="218" y="169"/>
                  </a:cubicBezTo>
                  <a:cubicBezTo>
                    <a:pt x="140" y="276"/>
                    <a:pt x="67" y="391"/>
                    <a:pt x="0" y="512"/>
                  </a:cubicBezTo>
                  <a:cubicBezTo>
                    <a:pt x="7" y="535"/>
                    <a:pt x="17" y="557"/>
                    <a:pt x="32" y="577"/>
                  </a:cubicBezTo>
                  <a:cubicBezTo>
                    <a:pt x="38" y="586"/>
                    <a:pt x="50" y="612"/>
                    <a:pt x="66" y="637"/>
                  </a:cubicBezTo>
                  <a:close/>
                </a:path>
              </a:pathLst>
            </a:custGeom>
            <a:solidFill>
              <a:srgbClr val="00002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04" name="Freeform 84"/>
            <p:cNvSpPr/>
            <p:nvPr/>
          </p:nvSpPr>
          <p:spPr bwMode="auto">
            <a:xfrm>
              <a:off x="2506308" y="1664511"/>
              <a:ext cx="49050" cy="30397"/>
            </a:xfrm>
            <a:custGeom>
              <a:avLst/>
              <a:gdLst>
                <a:gd name="T0" fmla="*/ 147 w 147"/>
                <a:gd name="T1" fmla="*/ 91 h 91"/>
                <a:gd name="T2" fmla="*/ 22 w 147"/>
                <a:gd name="T3" fmla="*/ 0 h 91"/>
                <a:gd name="T4" fmla="*/ 0 w 147"/>
                <a:gd name="T5" fmla="*/ 45 h 91"/>
                <a:gd name="T6" fmla="*/ 31 w 147"/>
                <a:gd name="T7" fmla="*/ 44 h 91"/>
                <a:gd name="T8" fmla="*/ 147 w 147"/>
                <a:gd name="T9" fmla="*/ 91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7" h="91">
                  <a:moveTo>
                    <a:pt x="147" y="91"/>
                  </a:moveTo>
                  <a:cubicBezTo>
                    <a:pt x="122" y="55"/>
                    <a:pt x="74" y="23"/>
                    <a:pt x="22" y="0"/>
                  </a:cubicBezTo>
                  <a:cubicBezTo>
                    <a:pt x="14" y="15"/>
                    <a:pt x="7" y="30"/>
                    <a:pt x="0" y="45"/>
                  </a:cubicBezTo>
                  <a:cubicBezTo>
                    <a:pt x="11" y="45"/>
                    <a:pt x="21" y="45"/>
                    <a:pt x="31" y="44"/>
                  </a:cubicBezTo>
                  <a:cubicBezTo>
                    <a:pt x="69" y="44"/>
                    <a:pt x="106" y="47"/>
                    <a:pt x="147" y="91"/>
                  </a:cubicBezTo>
                  <a:close/>
                </a:path>
              </a:pathLst>
            </a:custGeom>
            <a:solidFill>
              <a:srgbClr val="00002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05" name="Freeform 85"/>
            <p:cNvSpPr/>
            <p:nvPr/>
          </p:nvSpPr>
          <p:spPr bwMode="auto">
            <a:xfrm>
              <a:off x="2515980" y="1645858"/>
              <a:ext cx="31088" cy="31088"/>
            </a:xfrm>
            <a:custGeom>
              <a:avLst/>
              <a:gdLst>
                <a:gd name="T0" fmla="*/ 21 w 94"/>
                <a:gd name="T1" fmla="*/ 0 h 94"/>
                <a:gd name="T2" fmla="*/ 0 w 94"/>
                <a:gd name="T3" fmla="*/ 43 h 94"/>
                <a:gd name="T4" fmla="*/ 94 w 94"/>
                <a:gd name="T5" fmla="*/ 94 h 94"/>
                <a:gd name="T6" fmla="*/ 21 w 94"/>
                <a:gd name="T7" fmla="*/ 0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4" h="94">
                  <a:moveTo>
                    <a:pt x="21" y="0"/>
                  </a:moveTo>
                  <a:cubicBezTo>
                    <a:pt x="14" y="14"/>
                    <a:pt x="7" y="28"/>
                    <a:pt x="0" y="43"/>
                  </a:cubicBezTo>
                  <a:cubicBezTo>
                    <a:pt x="36" y="55"/>
                    <a:pt x="69" y="72"/>
                    <a:pt x="94" y="94"/>
                  </a:cubicBezTo>
                  <a:cubicBezTo>
                    <a:pt x="74" y="51"/>
                    <a:pt x="49" y="21"/>
                    <a:pt x="21" y="0"/>
                  </a:cubicBezTo>
                  <a:close/>
                </a:path>
              </a:pathLst>
            </a:custGeom>
            <a:solidFill>
              <a:srgbClr val="00002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06" name="Freeform 86"/>
            <p:cNvSpPr/>
            <p:nvPr/>
          </p:nvSpPr>
          <p:spPr bwMode="auto">
            <a:xfrm>
              <a:off x="3471421" y="2197845"/>
              <a:ext cx="98791" cy="248014"/>
            </a:xfrm>
            <a:custGeom>
              <a:avLst/>
              <a:gdLst>
                <a:gd name="T0" fmla="*/ 153 w 295"/>
                <a:gd name="T1" fmla="*/ 0 h 742"/>
                <a:gd name="T2" fmla="*/ 263 w 295"/>
                <a:gd name="T3" fmla="*/ 96 h 742"/>
                <a:gd name="T4" fmla="*/ 272 w 295"/>
                <a:gd name="T5" fmla="*/ 220 h 742"/>
                <a:gd name="T6" fmla="*/ 229 w 295"/>
                <a:gd name="T7" fmla="*/ 323 h 742"/>
                <a:gd name="T8" fmla="*/ 203 w 295"/>
                <a:gd name="T9" fmla="*/ 363 h 742"/>
                <a:gd name="T10" fmla="*/ 174 w 295"/>
                <a:gd name="T11" fmla="*/ 402 h 742"/>
                <a:gd name="T12" fmla="*/ 36 w 295"/>
                <a:gd name="T13" fmla="*/ 664 h 742"/>
                <a:gd name="T14" fmla="*/ 117 w 295"/>
                <a:gd name="T15" fmla="*/ 531 h 742"/>
                <a:gd name="T16" fmla="*/ 22 w 295"/>
                <a:gd name="T17" fmla="*/ 742 h 742"/>
                <a:gd name="T18" fmla="*/ 115 w 295"/>
                <a:gd name="T19" fmla="*/ 626 h 742"/>
                <a:gd name="T20" fmla="*/ 175 w 295"/>
                <a:gd name="T21" fmla="*/ 492 h 742"/>
                <a:gd name="T22" fmla="*/ 186 w 295"/>
                <a:gd name="T23" fmla="*/ 438 h 742"/>
                <a:gd name="T24" fmla="*/ 239 w 295"/>
                <a:gd name="T25" fmla="*/ 348 h 742"/>
                <a:gd name="T26" fmla="*/ 285 w 295"/>
                <a:gd name="T27" fmla="*/ 234 h 742"/>
                <a:gd name="T28" fmla="*/ 274 w 295"/>
                <a:gd name="T29" fmla="*/ 98 h 742"/>
                <a:gd name="T30" fmla="*/ 153 w 295"/>
                <a:gd name="T31" fmla="*/ 0 h 7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95" h="742">
                  <a:moveTo>
                    <a:pt x="153" y="0"/>
                  </a:moveTo>
                  <a:cubicBezTo>
                    <a:pt x="207" y="19"/>
                    <a:pt x="244" y="55"/>
                    <a:pt x="263" y="96"/>
                  </a:cubicBezTo>
                  <a:cubicBezTo>
                    <a:pt x="281" y="137"/>
                    <a:pt x="281" y="181"/>
                    <a:pt x="272" y="220"/>
                  </a:cubicBezTo>
                  <a:cubicBezTo>
                    <a:pt x="263" y="260"/>
                    <a:pt x="246" y="294"/>
                    <a:pt x="229" y="323"/>
                  </a:cubicBezTo>
                  <a:cubicBezTo>
                    <a:pt x="220" y="337"/>
                    <a:pt x="211" y="351"/>
                    <a:pt x="203" y="363"/>
                  </a:cubicBezTo>
                  <a:cubicBezTo>
                    <a:pt x="193" y="377"/>
                    <a:pt x="184" y="389"/>
                    <a:pt x="174" y="402"/>
                  </a:cubicBezTo>
                  <a:cubicBezTo>
                    <a:pt x="96" y="503"/>
                    <a:pt x="0" y="586"/>
                    <a:pt x="36" y="664"/>
                  </a:cubicBezTo>
                  <a:cubicBezTo>
                    <a:pt x="58" y="601"/>
                    <a:pt x="106" y="572"/>
                    <a:pt x="117" y="531"/>
                  </a:cubicBezTo>
                  <a:cubicBezTo>
                    <a:pt x="115" y="598"/>
                    <a:pt x="37" y="621"/>
                    <a:pt x="22" y="742"/>
                  </a:cubicBezTo>
                  <a:cubicBezTo>
                    <a:pt x="29" y="706"/>
                    <a:pt x="75" y="667"/>
                    <a:pt x="115" y="626"/>
                  </a:cubicBezTo>
                  <a:cubicBezTo>
                    <a:pt x="155" y="584"/>
                    <a:pt x="188" y="542"/>
                    <a:pt x="175" y="492"/>
                  </a:cubicBezTo>
                  <a:cubicBezTo>
                    <a:pt x="171" y="476"/>
                    <a:pt x="167" y="467"/>
                    <a:pt x="186" y="438"/>
                  </a:cubicBezTo>
                  <a:cubicBezTo>
                    <a:pt x="205" y="409"/>
                    <a:pt x="223" y="379"/>
                    <a:pt x="239" y="348"/>
                  </a:cubicBezTo>
                  <a:cubicBezTo>
                    <a:pt x="257" y="316"/>
                    <a:pt x="275" y="278"/>
                    <a:pt x="285" y="234"/>
                  </a:cubicBezTo>
                  <a:cubicBezTo>
                    <a:pt x="295" y="191"/>
                    <a:pt x="295" y="141"/>
                    <a:pt x="274" y="98"/>
                  </a:cubicBezTo>
                  <a:cubicBezTo>
                    <a:pt x="253" y="54"/>
                    <a:pt x="212" y="19"/>
                    <a:pt x="153" y="0"/>
                  </a:cubicBezTo>
                  <a:close/>
                </a:path>
              </a:pathLst>
            </a:custGeom>
            <a:solidFill>
              <a:srgbClr val="00002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07" name="Freeform 87"/>
            <p:cNvSpPr/>
            <p:nvPr/>
          </p:nvSpPr>
          <p:spPr bwMode="auto">
            <a:xfrm>
              <a:off x="3208208" y="1772974"/>
              <a:ext cx="73230" cy="331606"/>
            </a:xfrm>
            <a:custGeom>
              <a:avLst/>
              <a:gdLst>
                <a:gd name="T0" fmla="*/ 159 w 220"/>
                <a:gd name="T1" fmla="*/ 892 h 989"/>
                <a:gd name="T2" fmla="*/ 69 w 220"/>
                <a:gd name="T3" fmla="*/ 510 h 989"/>
                <a:gd name="T4" fmla="*/ 62 w 220"/>
                <a:gd name="T5" fmla="*/ 477 h 989"/>
                <a:gd name="T6" fmla="*/ 58 w 220"/>
                <a:gd name="T7" fmla="*/ 452 h 989"/>
                <a:gd name="T8" fmla="*/ 50 w 220"/>
                <a:gd name="T9" fmla="*/ 399 h 989"/>
                <a:gd name="T10" fmla="*/ 44 w 220"/>
                <a:gd name="T11" fmla="*/ 273 h 989"/>
                <a:gd name="T12" fmla="*/ 220 w 220"/>
                <a:gd name="T13" fmla="*/ 0 h 989"/>
                <a:gd name="T14" fmla="*/ 71 w 220"/>
                <a:gd name="T15" fmla="*/ 127 h 989"/>
                <a:gd name="T16" fmla="*/ 24 w 220"/>
                <a:gd name="T17" fmla="*/ 285 h 989"/>
                <a:gd name="T18" fmla="*/ 26 w 220"/>
                <a:gd name="T19" fmla="*/ 421 h 989"/>
                <a:gd name="T20" fmla="*/ 29 w 220"/>
                <a:gd name="T21" fmla="*/ 476 h 989"/>
                <a:gd name="T22" fmla="*/ 33 w 220"/>
                <a:gd name="T23" fmla="*/ 511 h 989"/>
                <a:gd name="T24" fmla="*/ 39 w 220"/>
                <a:gd name="T25" fmla="*/ 548 h 989"/>
                <a:gd name="T26" fmla="*/ 32 w 220"/>
                <a:gd name="T27" fmla="*/ 626 h 989"/>
                <a:gd name="T28" fmla="*/ 71 w 220"/>
                <a:gd name="T29" fmla="*/ 825 h 989"/>
                <a:gd name="T30" fmla="*/ 162 w 220"/>
                <a:gd name="T31" fmla="*/ 989 h 989"/>
                <a:gd name="T32" fmla="*/ 90 w 220"/>
                <a:gd name="T33" fmla="*/ 702 h 989"/>
                <a:gd name="T34" fmla="*/ 159 w 220"/>
                <a:gd name="T35" fmla="*/ 892 h 9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20" h="989">
                  <a:moveTo>
                    <a:pt x="159" y="892"/>
                  </a:moveTo>
                  <a:cubicBezTo>
                    <a:pt x="220" y="805"/>
                    <a:pt x="112" y="686"/>
                    <a:pt x="69" y="510"/>
                  </a:cubicBezTo>
                  <a:cubicBezTo>
                    <a:pt x="67" y="499"/>
                    <a:pt x="64" y="488"/>
                    <a:pt x="62" y="477"/>
                  </a:cubicBezTo>
                  <a:cubicBezTo>
                    <a:pt x="60" y="468"/>
                    <a:pt x="59" y="461"/>
                    <a:pt x="58" y="452"/>
                  </a:cubicBezTo>
                  <a:cubicBezTo>
                    <a:pt x="55" y="435"/>
                    <a:pt x="53" y="418"/>
                    <a:pt x="50" y="399"/>
                  </a:cubicBezTo>
                  <a:cubicBezTo>
                    <a:pt x="46" y="362"/>
                    <a:pt x="42" y="320"/>
                    <a:pt x="44" y="273"/>
                  </a:cubicBezTo>
                  <a:cubicBezTo>
                    <a:pt x="49" y="180"/>
                    <a:pt x="91" y="66"/>
                    <a:pt x="220" y="0"/>
                  </a:cubicBezTo>
                  <a:cubicBezTo>
                    <a:pt x="151" y="31"/>
                    <a:pt x="101" y="76"/>
                    <a:pt x="71" y="127"/>
                  </a:cubicBezTo>
                  <a:cubicBezTo>
                    <a:pt x="40" y="178"/>
                    <a:pt x="28" y="234"/>
                    <a:pt x="24" y="285"/>
                  </a:cubicBezTo>
                  <a:cubicBezTo>
                    <a:pt x="21" y="336"/>
                    <a:pt x="24" y="382"/>
                    <a:pt x="26" y="421"/>
                  </a:cubicBezTo>
                  <a:cubicBezTo>
                    <a:pt x="27" y="441"/>
                    <a:pt x="28" y="459"/>
                    <a:pt x="29" y="476"/>
                  </a:cubicBezTo>
                  <a:cubicBezTo>
                    <a:pt x="29" y="482"/>
                    <a:pt x="31" y="500"/>
                    <a:pt x="33" y="511"/>
                  </a:cubicBezTo>
                  <a:cubicBezTo>
                    <a:pt x="34" y="523"/>
                    <a:pt x="37" y="535"/>
                    <a:pt x="39" y="548"/>
                  </a:cubicBezTo>
                  <a:cubicBezTo>
                    <a:pt x="49" y="597"/>
                    <a:pt x="43" y="606"/>
                    <a:pt x="32" y="626"/>
                  </a:cubicBezTo>
                  <a:cubicBezTo>
                    <a:pt x="0" y="686"/>
                    <a:pt x="31" y="761"/>
                    <a:pt x="71" y="825"/>
                  </a:cubicBezTo>
                  <a:cubicBezTo>
                    <a:pt x="111" y="890"/>
                    <a:pt x="160" y="945"/>
                    <a:pt x="162" y="989"/>
                  </a:cubicBezTo>
                  <a:cubicBezTo>
                    <a:pt x="168" y="843"/>
                    <a:pt x="75" y="791"/>
                    <a:pt x="90" y="702"/>
                  </a:cubicBezTo>
                  <a:cubicBezTo>
                    <a:pt x="93" y="761"/>
                    <a:pt x="145" y="811"/>
                    <a:pt x="159" y="892"/>
                  </a:cubicBezTo>
                  <a:close/>
                </a:path>
              </a:pathLst>
            </a:custGeom>
            <a:solidFill>
              <a:srgbClr val="00002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08" name="Freeform 88"/>
            <p:cNvSpPr/>
            <p:nvPr/>
          </p:nvSpPr>
          <p:spPr bwMode="auto">
            <a:xfrm>
              <a:off x="3394046" y="2498363"/>
              <a:ext cx="54577" cy="267358"/>
            </a:xfrm>
            <a:custGeom>
              <a:avLst/>
              <a:gdLst>
                <a:gd name="T0" fmla="*/ 11 w 164"/>
                <a:gd name="T1" fmla="*/ 530 h 797"/>
                <a:gd name="T2" fmla="*/ 86 w 164"/>
                <a:gd name="T3" fmla="*/ 696 h 797"/>
                <a:gd name="T4" fmla="*/ 84 w 164"/>
                <a:gd name="T5" fmla="*/ 470 h 797"/>
                <a:gd name="T6" fmla="*/ 89 w 164"/>
                <a:gd name="T7" fmla="*/ 615 h 797"/>
                <a:gd name="T8" fmla="*/ 147 w 164"/>
                <a:gd name="T9" fmla="*/ 797 h 797"/>
                <a:gd name="T10" fmla="*/ 134 w 164"/>
                <a:gd name="T11" fmla="*/ 628 h 797"/>
                <a:gd name="T12" fmla="*/ 162 w 164"/>
                <a:gd name="T13" fmla="*/ 485 h 797"/>
                <a:gd name="T14" fmla="*/ 77 w 164"/>
                <a:gd name="T15" fmla="*/ 297 h 797"/>
                <a:gd name="T16" fmla="*/ 29 w 164"/>
                <a:gd name="T17" fmla="*/ 0 h 797"/>
                <a:gd name="T18" fmla="*/ 23 w 164"/>
                <a:gd name="T19" fmla="*/ 241 h 797"/>
                <a:gd name="T20" fmla="*/ 43 w 164"/>
                <a:gd name="T21" fmla="*/ 391 h 797"/>
                <a:gd name="T22" fmla="*/ 11 w 164"/>
                <a:gd name="T23" fmla="*/ 530 h 7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4" h="797">
                  <a:moveTo>
                    <a:pt x="11" y="530"/>
                  </a:moveTo>
                  <a:cubicBezTo>
                    <a:pt x="11" y="578"/>
                    <a:pt x="28" y="634"/>
                    <a:pt x="86" y="696"/>
                  </a:cubicBezTo>
                  <a:cubicBezTo>
                    <a:pt x="43" y="605"/>
                    <a:pt x="90" y="542"/>
                    <a:pt x="84" y="470"/>
                  </a:cubicBezTo>
                  <a:cubicBezTo>
                    <a:pt x="104" y="524"/>
                    <a:pt x="93" y="565"/>
                    <a:pt x="89" y="615"/>
                  </a:cubicBezTo>
                  <a:cubicBezTo>
                    <a:pt x="86" y="664"/>
                    <a:pt x="89" y="724"/>
                    <a:pt x="147" y="797"/>
                  </a:cubicBezTo>
                  <a:cubicBezTo>
                    <a:pt x="116" y="732"/>
                    <a:pt x="122" y="677"/>
                    <a:pt x="134" y="628"/>
                  </a:cubicBezTo>
                  <a:cubicBezTo>
                    <a:pt x="146" y="579"/>
                    <a:pt x="164" y="536"/>
                    <a:pt x="162" y="485"/>
                  </a:cubicBezTo>
                  <a:cubicBezTo>
                    <a:pt x="161" y="434"/>
                    <a:pt x="117" y="376"/>
                    <a:pt x="77" y="297"/>
                  </a:cubicBezTo>
                  <a:cubicBezTo>
                    <a:pt x="39" y="219"/>
                    <a:pt x="0" y="119"/>
                    <a:pt x="29" y="0"/>
                  </a:cubicBezTo>
                  <a:cubicBezTo>
                    <a:pt x="1" y="86"/>
                    <a:pt x="11" y="173"/>
                    <a:pt x="23" y="241"/>
                  </a:cubicBezTo>
                  <a:cubicBezTo>
                    <a:pt x="36" y="309"/>
                    <a:pt x="52" y="362"/>
                    <a:pt x="43" y="391"/>
                  </a:cubicBezTo>
                  <a:cubicBezTo>
                    <a:pt x="28" y="438"/>
                    <a:pt x="10" y="481"/>
                    <a:pt x="11" y="530"/>
                  </a:cubicBezTo>
                  <a:close/>
                </a:path>
              </a:pathLst>
            </a:custGeom>
            <a:solidFill>
              <a:srgbClr val="00002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09" name="Freeform 89"/>
            <p:cNvSpPr/>
            <p:nvPr/>
          </p:nvSpPr>
          <p:spPr bwMode="auto">
            <a:xfrm>
              <a:off x="2624443" y="2033423"/>
              <a:ext cx="111227" cy="206563"/>
            </a:xfrm>
            <a:custGeom>
              <a:avLst/>
              <a:gdLst>
                <a:gd name="T0" fmla="*/ 197 w 333"/>
                <a:gd name="T1" fmla="*/ 116 h 617"/>
                <a:gd name="T2" fmla="*/ 38 w 333"/>
                <a:gd name="T3" fmla="*/ 275 h 617"/>
                <a:gd name="T4" fmla="*/ 67 w 333"/>
                <a:gd name="T5" fmla="*/ 534 h 617"/>
                <a:gd name="T6" fmla="*/ 169 w 333"/>
                <a:gd name="T7" fmla="*/ 606 h 617"/>
                <a:gd name="T8" fmla="*/ 277 w 333"/>
                <a:gd name="T9" fmla="*/ 605 h 617"/>
                <a:gd name="T10" fmla="*/ 165 w 333"/>
                <a:gd name="T11" fmla="*/ 596 h 617"/>
                <a:gd name="T12" fmla="*/ 98 w 333"/>
                <a:gd name="T13" fmla="*/ 465 h 617"/>
                <a:gd name="T14" fmla="*/ 196 w 333"/>
                <a:gd name="T15" fmla="*/ 312 h 617"/>
                <a:gd name="T16" fmla="*/ 307 w 333"/>
                <a:gd name="T17" fmla="*/ 72 h 617"/>
                <a:gd name="T18" fmla="*/ 98 w 333"/>
                <a:gd name="T19" fmla="*/ 311 h 617"/>
                <a:gd name="T20" fmla="*/ 333 w 333"/>
                <a:gd name="T21" fmla="*/ 0 h 617"/>
                <a:gd name="T22" fmla="*/ 197 w 333"/>
                <a:gd name="T23" fmla="*/ 116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33" h="617">
                  <a:moveTo>
                    <a:pt x="197" y="116"/>
                  </a:moveTo>
                  <a:cubicBezTo>
                    <a:pt x="152" y="144"/>
                    <a:pt x="96" y="175"/>
                    <a:pt x="38" y="275"/>
                  </a:cubicBezTo>
                  <a:cubicBezTo>
                    <a:pt x="0" y="339"/>
                    <a:pt x="10" y="459"/>
                    <a:pt x="67" y="534"/>
                  </a:cubicBezTo>
                  <a:cubicBezTo>
                    <a:pt x="95" y="571"/>
                    <a:pt x="132" y="596"/>
                    <a:pt x="169" y="606"/>
                  </a:cubicBezTo>
                  <a:cubicBezTo>
                    <a:pt x="206" y="617"/>
                    <a:pt x="244" y="614"/>
                    <a:pt x="277" y="605"/>
                  </a:cubicBezTo>
                  <a:cubicBezTo>
                    <a:pt x="250" y="609"/>
                    <a:pt x="205" y="613"/>
                    <a:pt x="165" y="596"/>
                  </a:cubicBezTo>
                  <a:cubicBezTo>
                    <a:pt x="126" y="580"/>
                    <a:pt x="90" y="538"/>
                    <a:pt x="98" y="465"/>
                  </a:cubicBezTo>
                  <a:cubicBezTo>
                    <a:pt x="105" y="411"/>
                    <a:pt x="153" y="365"/>
                    <a:pt x="196" y="312"/>
                  </a:cubicBezTo>
                  <a:cubicBezTo>
                    <a:pt x="242" y="257"/>
                    <a:pt x="279" y="195"/>
                    <a:pt x="307" y="72"/>
                  </a:cubicBezTo>
                  <a:cubicBezTo>
                    <a:pt x="247" y="150"/>
                    <a:pt x="164" y="244"/>
                    <a:pt x="98" y="311"/>
                  </a:cubicBezTo>
                  <a:cubicBezTo>
                    <a:pt x="165" y="227"/>
                    <a:pt x="260" y="96"/>
                    <a:pt x="333" y="0"/>
                  </a:cubicBezTo>
                  <a:cubicBezTo>
                    <a:pt x="278" y="68"/>
                    <a:pt x="244" y="90"/>
                    <a:pt x="197" y="116"/>
                  </a:cubicBezTo>
                  <a:close/>
                </a:path>
              </a:pathLst>
            </a:custGeom>
            <a:solidFill>
              <a:srgbClr val="04274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10" name="Freeform 90"/>
            <p:cNvSpPr/>
            <p:nvPr/>
          </p:nvSpPr>
          <p:spPr bwMode="auto">
            <a:xfrm>
              <a:off x="3861749" y="1664511"/>
              <a:ext cx="67012" cy="56649"/>
            </a:xfrm>
            <a:custGeom>
              <a:avLst/>
              <a:gdLst>
                <a:gd name="T0" fmla="*/ 0 w 200"/>
                <a:gd name="T1" fmla="*/ 168 h 168"/>
                <a:gd name="T2" fmla="*/ 192 w 200"/>
                <a:gd name="T3" fmla="*/ 39 h 168"/>
                <a:gd name="T4" fmla="*/ 200 w 200"/>
                <a:gd name="T5" fmla="*/ 33 h 168"/>
                <a:gd name="T6" fmla="*/ 184 w 200"/>
                <a:gd name="T7" fmla="*/ 0 h 168"/>
                <a:gd name="T8" fmla="*/ 0 w 200"/>
                <a:gd name="T9" fmla="*/ 168 h 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0" h="168">
                  <a:moveTo>
                    <a:pt x="0" y="168"/>
                  </a:moveTo>
                  <a:cubicBezTo>
                    <a:pt x="95" y="126"/>
                    <a:pt x="139" y="84"/>
                    <a:pt x="192" y="39"/>
                  </a:cubicBezTo>
                  <a:cubicBezTo>
                    <a:pt x="195" y="37"/>
                    <a:pt x="197" y="35"/>
                    <a:pt x="200" y="33"/>
                  </a:cubicBezTo>
                  <a:cubicBezTo>
                    <a:pt x="195" y="22"/>
                    <a:pt x="189" y="11"/>
                    <a:pt x="184" y="0"/>
                  </a:cubicBezTo>
                  <a:cubicBezTo>
                    <a:pt x="129" y="59"/>
                    <a:pt x="85" y="120"/>
                    <a:pt x="0" y="168"/>
                  </a:cubicBezTo>
                  <a:close/>
                </a:path>
              </a:pathLst>
            </a:custGeom>
            <a:solidFill>
              <a:srgbClr val="04274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11" name="Freeform 91"/>
            <p:cNvSpPr/>
            <p:nvPr/>
          </p:nvSpPr>
          <p:spPr bwMode="auto">
            <a:xfrm>
              <a:off x="3894910" y="1679710"/>
              <a:ext cx="43524" cy="29707"/>
            </a:xfrm>
            <a:custGeom>
              <a:avLst/>
              <a:gdLst>
                <a:gd name="T0" fmla="*/ 132 w 132"/>
                <a:gd name="T1" fmla="*/ 50 h 87"/>
                <a:gd name="T2" fmla="*/ 108 w 132"/>
                <a:gd name="T3" fmla="*/ 0 h 87"/>
                <a:gd name="T4" fmla="*/ 0 w 132"/>
                <a:gd name="T5" fmla="*/ 87 h 87"/>
                <a:gd name="T6" fmla="*/ 132 w 132"/>
                <a:gd name="T7" fmla="*/ 50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2" h="87">
                  <a:moveTo>
                    <a:pt x="132" y="50"/>
                  </a:moveTo>
                  <a:cubicBezTo>
                    <a:pt x="124" y="34"/>
                    <a:pt x="116" y="17"/>
                    <a:pt x="108" y="0"/>
                  </a:cubicBezTo>
                  <a:cubicBezTo>
                    <a:pt x="64" y="34"/>
                    <a:pt x="32" y="69"/>
                    <a:pt x="0" y="87"/>
                  </a:cubicBezTo>
                  <a:cubicBezTo>
                    <a:pt x="55" y="73"/>
                    <a:pt x="96" y="62"/>
                    <a:pt x="132" y="50"/>
                  </a:cubicBezTo>
                  <a:close/>
                </a:path>
              </a:pathLst>
            </a:custGeom>
            <a:solidFill>
              <a:srgbClr val="04274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12" name="Freeform 92"/>
            <p:cNvSpPr/>
            <p:nvPr/>
          </p:nvSpPr>
          <p:spPr bwMode="auto">
            <a:xfrm>
              <a:off x="3885238" y="1738432"/>
              <a:ext cx="83593" cy="30397"/>
            </a:xfrm>
            <a:custGeom>
              <a:avLst/>
              <a:gdLst>
                <a:gd name="T0" fmla="*/ 0 w 252"/>
                <a:gd name="T1" fmla="*/ 0 h 92"/>
                <a:gd name="T2" fmla="*/ 148 w 252"/>
                <a:gd name="T3" fmla="*/ 57 h 92"/>
                <a:gd name="T4" fmla="*/ 252 w 252"/>
                <a:gd name="T5" fmla="*/ 92 h 92"/>
                <a:gd name="T6" fmla="*/ 230 w 252"/>
                <a:gd name="T7" fmla="*/ 35 h 92"/>
                <a:gd name="T8" fmla="*/ 208 w 252"/>
                <a:gd name="T9" fmla="*/ 33 h 92"/>
                <a:gd name="T10" fmla="*/ 0 w 252"/>
                <a:gd name="T11" fmla="*/ 0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2" h="92">
                  <a:moveTo>
                    <a:pt x="0" y="0"/>
                  </a:moveTo>
                  <a:cubicBezTo>
                    <a:pt x="37" y="35"/>
                    <a:pt x="88" y="42"/>
                    <a:pt x="148" y="57"/>
                  </a:cubicBezTo>
                  <a:cubicBezTo>
                    <a:pt x="182" y="65"/>
                    <a:pt x="218" y="76"/>
                    <a:pt x="252" y="92"/>
                  </a:cubicBezTo>
                  <a:cubicBezTo>
                    <a:pt x="245" y="73"/>
                    <a:pt x="237" y="54"/>
                    <a:pt x="230" y="35"/>
                  </a:cubicBezTo>
                  <a:cubicBezTo>
                    <a:pt x="222" y="34"/>
                    <a:pt x="215" y="34"/>
                    <a:pt x="208" y="33"/>
                  </a:cubicBezTo>
                  <a:cubicBezTo>
                    <a:pt x="140" y="27"/>
                    <a:pt x="72" y="34"/>
                    <a:pt x="0" y="0"/>
                  </a:cubicBezTo>
                  <a:close/>
                </a:path>
              </a:pathLst>
            </a:custGeom>
            <a:solidFill>
              <a:srgbClr val="00002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13" name="Freeform 93"/>
            <p:cNvSpPr/>
            <p:nvPr/>
          </p:nvSpPr>
          <p:spPr bwMode="auto">
            <a:xfrm>
              <a:off x="3914945" y="1729451"/>
              <a:ext cx="42142" cy="15890"/>
            </a:xfrm>
            <a:custGeom>
              <a:avLst/>
              <a:gdLst>
                <a:gd name="T0" fmla="*/ 0 w 127"/>
                <a:gd name="T1" fmla="*/ 34 h 48"/>
                <a:gd name="T2" fmla="*/ 124 w 127"/>
                <a:gd name="T3" fmla="*/ 31 h 48"/>
                <a:gd name="T4" fmla="*/ 127 w 127"/>
                <a:gd name="T5" fmla="*/ 31 h 48"/>
                <a:gd name="T6" fmla="*/ 113 w 127"/>
                <a:gd name="T7" fmla="*/ 0 h 48"/>
                <a:gd name="T8" fmla="*/ 0 w 127"/>
                <a:gd name="T9" fmla="*/ 3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7" h="48">
                  <a:moveTo>
                    <a:pt x="0" y="34"/>
                  </a:moveTo>
                  <a:cubicBezTo>
                    <a:pt x="19" y="48"/>
                    <a:pt x="66" y="28"/>
                    <a:pt x="124" y="31"/>
                  </a:cubicBezTo>
                  <a:cubicBezTo>
                    <a:pt x="125" y="31"/>
                    <a:pt x="126" y="31"/>
                    <a:pt x="127" y="31"/>
                  </a:cubicBezTo>
                  <a:cubicBezTo>
                    <a:pt x="122" y="21"/>
                    <a:pt x="118" y="10"/>
                    <a:pt x="113" y="0"/>
                  </a:cubicBezTo>
                  <a:cubicBezTo>
                    <a:pt x="65" y="13"/>
                    <a:pt x="29" y="42"/>
                    <a:pt x="0" y="34"/>
                  </a:cubicBezTo>
                  <a:close/>
                </a:path>
              </a:pathLst>
            </a:custGeom>
            <a:solidFill>
              <a:srgbClr val="00002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14" name="Freeform 94"/>
            <p:cNvSpPr/>
            <p:nvPr/>
          </p:nvSpPr>
          <p:spPr bwMode="auto">
            <a:xfrm>
              <a:off x="2956049" y="1165029"/>
              <a:ext cx="173403" cy="255613"/>
            </a:xfrm>
            <a:custGeom>
              <a:avLst/>
              <a:gdLst>
                <a:gd name="T0" fmla="*/ 97 w 518"/>
                <a:gd name="T1" fmla="*/ 645 h 764"/>
                <a:gd name="T2" fmla="*/ 67 w 518"/>
                <a:gd name="T3" fmla="*/ 487 h 764"/>
                <a:gd name="T4" fmla="*/ 171 w 518"/>
                <a:gd name="T5" fmla="*/ 253 h 764"/>
                <a:gd name="T6" fmla="*/ 105 w 518"/>
                <a:gd name="T7" fmla="*/ 488 h 764"/>
                <a:gd name="T8" fmla="*/ 95 w 518"/>
                <a:gd name="T9" fmla="*/ 764 h 764"/>
                <a:gd name="T10" fmla="*/ 202 w 518"/>
                <a:gd name="T11" fmla="*/ 306 h 764"/>
                <a:gd name="T12" fmla="*/ 375 w 518"/>
                <a:gd name="T13" fmla="*/ 138 h 764"/>
                <a:gd name="T14" fmla="*/ 518 w 518"/>
                <a:gd name="T15" fmla="*/ 0 h 764"/>
                <a:gd name="T16" fmla="*/ 207 w 518"/>
                <a:gd name="T17" fmla="*/ 169 h 764"/>
                <a:gd name="T18" fmla="*/ 4 w 518"/>
                <a:gd name="T19" fmla="*/ 403 h 764"/>
                <a:gd name="T20" fmla="*/ 97 w 518"/>
                <a:gd name="T21" fmla="*/ 645 h 7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18" h="764">
                  <a:moveTo>
                    <a:pt x="97" y="645"/>
                  </a:moveTo>
                  <a:cubicBezTo>
                    <a:pt x="112" y="617"/>
                    <a:pt x="79" y="559"/>
                    <a:pt x="67" y="487"/>
                  </a:cubicBezTo>
                  <a:cubicBezTo>
                    <a:pt x="56" y="416"/>
                    <a:pt x="67" y="327"/>
                    <a:pt x="171" y="253"/>
                  </a:cubicBezTo>
                  <a:cubicBezTo>
                    <a:pt x="92" y="320"/>
                    <a:pt x="94" y="403"/>
                    <a:pt x="105" y="488"/>
                  </a:cubicBezTo>
                  <a:cubicBezTo>
                    <a:pt x="117" y="574"/>
                    <a:pt x="138" y="664"/>
                    <a:pt x="95" y="764"/>
                  </a:cubicBezTo>
                  <a:cubicBezTo>
                    <a:pt x="185" y="664"/>
                    <a:pt x="119" y="465"/>
                    <a:pt x="202" y="306"/>
                  </a:cubicBezTo>
                  <a:cubicBezTo>
                    <a:pt x="244" y="226"/>
                    <a:pt x="313" y="178"/>
                    <a:pt x="375" y="138"/>
                  </a:cubicBezTo>
                  <a:cubicBezTo>
                    <a:pt x="437" y="97"/>
                    <a:pt x="491" y="64"/>
                    <a:pt x="518" y="0"/>
                  </a:cubicBezTo>
                  <a:cubicBezTo>
                    <a:pt x="462" y="85"/>
                    <a:pt x="346" y="143"/>
                    <a:pt x="207" y="169"/>
                  </a:cubicBezTo>
                  <a:cubicBezTo>
                    <a:pt x="63" y="195"/>
                    <a:pt x="7" y="302"/>
                    <a:pt x="4" y="403"/>
                  </a:cubicBezTo>
                  <a:cubicBezTo>
                    <a:pt x="0" y="522"/>
                    <a:pt x="107" y="582"/>
                    <a:pt x="97" y="645"/>
                  </a:cubicBezTo>
                  <a:close/>
                </a:path>
              </a:pathLst>
            </a:custGeom>
            <a:solidFill>
              <a:srgbClr val="00002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sp>
        <p:nvSpPr>
          <p:cNvPr id="515" name="文本框 514"/>
          <p:cNvSpPr txBox="1"/>
          <p:nvPr/>
        </p:nvSpPr>
        <p:spPr>
          <a:xfrm>
            <a:off x="3431704" y="5114449"/>
            <a:ext cx="2609651" cy="1698927"/>
          </a:xfrm>
          <a:prstGeom prst="rect">
            <a:avLst/>
          </a:prstGeom>
          <a:noFill/>
          <a:effectLst/>
        </p:spPr>
        <p:txBody>
          <a:bodyPr wrap="square" rtlCol="0">
            <a:spAutoFit/>
          </a:bodyPr>
          <a:lstStyle/>
          <a:p>
            <a:pPr>
              <a:lnSpc>
                <a:spcPct val="120000"/>
              </a:lnSpc>
            </a:pPr>
            <a:r>
              <a:rPr lang="zh-CN" altLang="en-US" sz="2000" b="1" dirty="0">
                <a:gradFill>
                  <a:gsLst>
                    <a:gs pos="0">
                      <a:srgbClr val="FDF2C4"/>
                    </a:gs>
                    <a:gs pos="100000">
                      <a:srgbClr val="977037"/>
                    </a:gs>
                  </a:gsLst>
                  <a:lin ang="2700000" scaled="1"/>
                </a:gradFill>
                <a:latin typeface="微软雅黑" panose="020B0503020204020204" pitchFamily="34" charset="-122"/>
                <a:ea typeface="微软雅黑" panose="020B0503020204020204" pitchFamily="34" charset="-122"/>
                <a:cs typeface="Tahoma" panose="020B0604030504040204" pitchFamily="34" charset="0"/>
              </a:rPr>
              <a:t>点击添加标题</a:t>
            </a:r>
            <a:endParaRPr lang="en-US" altLang="zh-CN" sz="2000" b="1" dirty="0">
              <a:gradFill>
                <a:gsLst>
                  <a:gs pos="0">
                    <a:srgbClr val="FDF2C4"/>
                  </a:gs>
                  <a:gs pos="100000">
                    <a:srgbClr val="977037"/>
                  </a:gs>
                </a:gsLst>
                <a:lin ang="2700000" scaled="1"/>
              </a:gradFill>
              <a:latin typeface="微软雅黑" panose="020B0503020204020204" pitchFamily="34" charset="-122"/>
              <a:ea typeface="微软雅黑" panose="020B0503020204020204" pitchFamily="34" charset="-122"/>
              <a:cs typeface="Tahoma" panose="020B0604030504040204" pitchFamily="34" charset="0"/>
            </a:endParaRPr>
          </a:p>
          <a:p>
            <a:pPr algn="ctr">
              <a:lnSpc>
                <a:spcPct val="120000"/>
              </a:lnSpc>
            </a:pPr>
            <a:r>
              <a:rPr lang="zh-CN" altLang="en-US" sz="14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您的内容打在这里，或者通过复制您的文本后，在此框中选择粘贴，并选择只保留文字</a:t>
            </a:r>
            <a:endParaRPr lang="en-US" altLang="zh-CN" sz="1400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>
              <a:lnSpc>
                <a:spcPct val="120000"/>
              </a:lnSpc>
            </a:pPr>
            <a:endParaRPr lang="en-US" altLang="zh-CN" sz="1100" dirty="0">
              <a:solidFill>
                <a:srgbClr val="FCFCF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>
              <a:lnSpc>
                <a:spcPct val="120000"/>
              </a:lnSpc>
            </a:pPr>
            <a:endParaRPr lang="en-US" altLang="zh-CN" sz="1400" dirty="0">
              <a:solidFill>
                <a:srgbClr val="FCFCF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516" name="组合 515"/>
          <p:cNvGrpSpPr/>
          <p:nvPr/>
        </p:nvGrpSpPr>
        <p:grpSpPr>
          <a:xfrm>
            <a:off x="6763672" y="3067900"/>
            <a:ext cx="1260187" cy="1708207"/>
            <a:chOff x="2351584" y="1131263"/>
            <a:chExt cx="1728192" cy="2342596"/>
          </a:xfrm>
        </p:grpSpPr>
        <p:sp>
          <p:nvSpPr>
            <p:cNvPr id="517" name="Oval 98"/>
            <p:cNvSpPr>
              <a:spLocks noChangeArrowheads="1"/>
            </p:cNvSpPr>
            <p:nvPr/>
          </p:nvSpPr>
          <p:spPr bwMode="auto">
            <a:xfrm>
              <a:off x="2351584" y="1131263"/>
              <a:ext cx="1728192" cy="2342596"/>
            </a:xfrm>
            <a:prstGeom prst="ellipse">
              <a:avLst/>
            </a:prstGeom>
            <a:gradFill flip="none" rotWithShape="1">
              <a:gsLst>
                <a:gs pos="63000">
                  <a:srgbClr val="FDF2C4"/>
                </a:gs>
                <a:gs pos="16000">
                  <a:srgbClr val="FDF2C4"/>
                </a:gs>
                <a:gs pos="100000">
                  <a:srgbClr val="D4B486"/>
                </a:gs>
              </a:gsLst>
              <a:path path="shape">
                <a:fillToRect l="50000" t="50000" r="50000" b="50000"/>
              </a:path>
              <a:tileRect/>
            </a:gradFill>
            <a:ln w="66675">
              <a:gradFill>
                <a:gsLst>
                  <a:gs pos="0">
                    <a:srgbClr val="FDF2C4"/>
                  </a:gs>
                  <a:gs pos="65000">
                    <a:srgbClr val="D4B486"/>
                  </a:gs>
                  <a:gs pos="83000">
                    <a:srgbClr val="FDF2C4"/>
                  </a:gs>
                </a:gsLst>
                <a:lin ang="5400000" scaled="1"/>
              </a:gradFill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18" name="Freeform 5"/>
            <p:cNvSpPr/>
            <p:nvPr/>
          </p:nvSpPr>
          <p:spPr bwMode="auto">
            <a:xfrm>
              <a:off x="3474184" y="1610625"/>
              <a:ext cx="172712" cy="236961"/>
            </a:xfrm>
            <a:custGeom>
              <a:avLst/>
              <a:gdLst>
                <a:gd name="T0" fmla="*/ 70 w 517"/>
                <a:gd name="T1" fmla="*/ 519 h 709"/>
                <a:gd name="T2" fmla="*/ 132 w 517"/>
                <a:gd name="T3" fmla="*/ 531 h 709"/>
                <a:gd name="T4" fmla="*/ 31 w 517"/>
                <a:gd name="T5" fmla="*/ 510 h 709"/>
                <a:gd name="T6" fmla="*/ 97 w 517"/>
                <a:gd name="T7" fmla="*/ 602 h 709"/>
                <a:gd name="T8" fmla="*/ 242 w 517"/>
                <a:gd name="T9" fmla="*/ 698 h 709"/>
                <a:gd name="T10" fmla="*/ 418 w 517"/>
                <a:gd name="T11" fmla="*/ 681 h 709"/>
                <a:gd name="T12" fmla="*/ 303 w 517"/>
                <a:gd name="T13" fmla="*/ 512 h 709"/>
                <a:gd name="T14" fmla="*/ 194 w 517"/>
                <a:gd name="T15" fmla="*/ 283 h 709"/>
                <a:gd name="T16" fmla="*/ 296 w 517"/>
                <a:gd name="T17" fmla="*/ 372 h 709"/>
                <a:gd name="T18" fmla="*/ 444 w 517"/>
                <a:gd name="T19" fmla="*/ 521 h 709"/>
                <a:gd name="T20" fmla="*/ 321 w 517"/>
                <a:gd name="T21" fmla="*/ 274 h 709"/>
                <a:gd name="T22" fmla="*/ 487 w 517"/>
                <a:gd name="T23" fmla="*/ 411 h 709"/>
                <a:gd name="T24" fmla="*/ 454 w 517"/>
                <a:gd name="T25" fmla="*/ 131 h 709"/>
                <a:gd name="T26" fmla="*/ 267 w 517"/>
                <a:gd name="T27" fmla="*/ 0 h 709"/>
                <a:gd name="T28" fmla="*/ 169 w 517"/>
                <a:gd name="T29" fmla="*/ 149 h 709"/>
                <a:gd name="T30" fmla="*/ 0 w 517"/>
                <a:gd name="T31" fmla="*/ 233 h 709"/>
                <a:gd name="T32" fmla="*/ 70 w 517"/>
                <a:gd name="T33" fmla="*/ 519 h 7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517" h="709">
                  <a:moveTo>
                    <a:pt x="70" y="519"/>
                  </a:moveTo>
                  <a:cubicBezTo>
                    <a:pt x="81" y="532"/>
                    <a:pt x="102" y="537"/>
                    <a:pt x="132" y="531"/>
                  </a:cubicBezTo>
                  <a:cubicBezTo>
                    <a:pt x="118" y="537"/>
                    <a:pt x="75" y="559"/>
                    <a:pt x="31" y="510"/>
                  </a:cubicBezTo>
                  <a:cubicBezTo>
                    <a:pt x="47" y="545"/>
                    <a:pt x="67" y="541"/>
                    <a:pt x="97" y="602"/>
                  </a:cubicBezTo>
                  <a:cubicBezTo>
                    <a:pt x="123" y="656"/>
                    <a:pt x="181" y="686"/>
                    <a:pt x="242" y="698"/>
                  </a:cubicBezTo>
                  <a:cubicBezTo>
                    <a:pt x="304" y="709"/>
                    <a:pt x="369" y="704"/>
                    <a:pt x="418" y="681"/>
                  </a:cubicBezTo>
                  <a:cubicBezTo>
                    <a:pt x="300" y="648"/>
                    <a:pt x="296" y="587"/>
                    <a:pt x="303" y="512"/>
                  </a:cubicBezTo>
                  <a:cubicBezTo>
                    <a:pt x="311" y="437"/>
                    <a:pt x="204" y="399"/>
                    <a:pt x="194" y="283"/>
                  </a:cubicBezTo>
                  <a:cubicBezTo>
                    <a:pt x="232" y="338"/>
                    <a:pt x="241" y="341"/>
                    <a:pt x="296" y="372"/>
                  </a:cubicBezTo>
                  <a:cubicBezTo>
                    <a:pt x="361" y="411"/>
                    <a:pt x="374" y="484"/>
                    <a:pt x="444" y="521"/>
                  </a:cubicBezTo>
                  <a:cubicBezTo>
                    <a:pt x="386" y="485"/>
                    <a:pt x="380" y="368"/>
                    <a:pt x="321" y="274"/>
                  </a:cubicBezTo>
                  <a:cubicBezTo>
                    <a:pt x="401" y="272"/>
                    <a:pt x="455" y="308"/>
                    <a:pt x="487" y="411"/>
                  </a:cubicBezTo>
                  <a:cubicBezTo>
                    <a:pt x="517" y="298"/>
                    <a:pt x="500" y="202"/>
                    <a:pt x="454" y="131"/>
                  </a:cubicBezTo>
                  <a:cubicBezTo>
                    <a:pt x="409" y="60"/>
                    <a:pt x="336" y="14"/>
                    <a:pt x="267" y="0"/>
                  </a:cubicBezTo>
                  <a:cubicBezTo>
                    <a:pt x="364" y="76"/>
                    <a:pt x="251" y="105"/>
                    <a:pt x="169" y="149"/>
                  </a:cubicBezTo>
                  <a:cubicBezTo>
                    <a:pt x="97" y="187"/>
                    <a:pt x="95" y="226"/>
                    <a:pt x="0" y="233"/>
                  </a:cubicBezTo>
                  <a:cubicBezTo>
                    <a:pt x="66" y="260"/>
                    <a:pt x="47" y="407"/>
                    <a:pt x="70" y="519"/>
                  </a:cubicBezTo>
                  <a:close/>
                </a:path>
              </a:pathLst>
            </a:custGeom>
            <a:solidFill>
              <a:srgbClr val="04274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19" name="Freeform 6"/>
            <p:cNvSpPr/>
            <p:nvPr/>
          </p:nvSpPr>
          <p:spPr bwMode="auto">
            <a:xfrm>
              <a:off x="3579884" y="1875219"/>
              <a:ext cx="151986" cy="205872"/>
            </a:xfrm>
            <a:custGeom>
              <a:avLst/>
              <a:gdLst>
                <a:gd name="T0" fmla="*/ 285 w 455"/>
                <a:gd name="T1" fmla="*/ 280 h 616"/>
                <a:gd name="T2" fmla="*/ 375 w 455"/>
                <a:gd name="T3" fmla="*/ 407 h 616"/>
                <a:gd name="T4" fmla="*/ 252 w 455"/>
                <a:gd name="T5" fmla="*/ 353 h 616"/>
                <a:gd name="T6" fmla="*/ 162 w 455"/>
                <a:gd name="T7" fmla="*/ 267 h 616"/>
                <a:gd name="T8" fmla="*/ 118 w 455"/>
                <a:gd name="T9" fmla="*/ 156 h 616"/>
                <a:gd name="T10" fmla="*/ 136 w 455"/>
                <a:gd name="T11" fmla="*/ 275 h 616"/>
                <a:gd name="T12" fmla="*/ 125 w 455"/>
                <a:gd name="T13" fmla="*/ 0 h 616"/>
                <a:gd name="T14" fmla="*/ 63 w 455"/>
                <a:gd name="T15" fmla="*/ 278 h 616"/>
                <a:gd name="T16" fmla="*/ 186 w 455"/>
                <a:gd name="T17" fmla="*/ 422 h 616"/>
                <a:gd name="T18" fmla="*/ 154 w 455"/>
                <a:gd name="T19" fmla="*/ 362 h 616"/>
                <a:gd name="T20" fmla="*/ 325 w 455"/>
                <a:gd name="T21" fmla="*/ 616 h 616"/>
                <a:gd name="T22" fmla="*/ 379 w 455"/>
                <a:gd name="T23" fmla="*/ 494 h 616"/>
                <a:gd name="T24" fmla="*/ 455 w 455"/>
                <a:gd name="T25" fmla="*/ 416 h 616"/>
                <a:gd name="T26" fmla="*/ 285 w 455"/>
                <a:gd name="T27" fmla="*/ 280 h 6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55" h="616">
                  <a:moveTo>
                    <a:pt x="285" y="280"/>
                  </a:moveTo>
                  <a:cubicBezTo>
                    <a:pt x="297" y="321"/>
                    <a:pt x="326" y="371"/>
                    <a:pt x="375" y="407"/>
                  </a:cubicBezTo>
                  <a:cubicBezTo>
                    <a:pt x="346" y="395"/>
                    <a:pt x="297" y="376"/>
                    <a:pt x="252" y="353"/>
                  </a:cubicBezTo>
                  <a:cubicBezTo>
                    <a:pt x="208" y="330"/>
                    <a:pt x="168" y="302"/>
                    <a:pt x="162" y="267"/>
                  </a:cubicBezTo>
                  <a:cubicBezTo>
                    <a:pt x="155" y="224"/>
                    <a:pt x="140" y="193"/>
                    <a:pt x="118" y="156"/>
                  </a:cubicBezTo>
                  <a:cubicBezTo>
                    <a:pt x="139" y="213"/>
                    <a:pt x="122" y="230"/>
                    <a:pt x="136" y="275"/>
                  </a:cubicBezTo>
                  <a:cubicBezTo>
                    <a:pt x="100" y="209"/>
                    <a:pt x="50" y="115"/>
                    <a:pt x="125" y="0"/>
                  </a:cubicBezTo>
                  <a:cubicBezTo>
                    <a:pt x="0" y="64"/>
                    <a:pt x="37" y="218"/>
                    <a:pt x="63" y="278"/>
                  </a:cubicBezTo>
                  <a:cubicBezTo>
                    <a:pt x="97" y="359"/>
                    <a:pt x="165" y="362"/>
                    <a:pt x="186" y="422"/>
                  </a:cubicBezTo>
                  <a:cubicBezTo>
                    <a:pt x="181" y="398"/>
                    <a:pt x="171" y="378"/>
                    <a:pt x="154" y="362"/>
                  </a:cubicBezTo>
                  <a:cubicBezTo>
                    <a:pt x="213" y="406"/>
                    <a:pt x="302" y="504"/>
                    <a:pt x="325" y="616"/>
                  </a:cubicBezTo>
                  <a:cubicBezTo>
                    <a:pt x="312" y="540"/>
                    <a:pt x="344" y="513"/>
                    <a:pt x="379" y="494"/>
                  </a:cubicBezTo>
                  <a:cubicBezTo>
                    <a:pt x="413" y="476"/>
                    <a:pt x="450" y="466"/>
                    <a:pt x="455" y="416"/>
                  </a:cubicBezTo>
                  <a:cubicBezTo>
                    <a:pt x="400" y="392"/>
                    <a:pt x="335" y="357"/>
                    <a:pt x="285" y="280"/>
                  </a:cubicBezTo>
                  <a:close/>
                </a:path>
              </a:pathLst>
            </a:custGeom>
            <a:solidFill>
              <a:srgbClr val="04274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20" name="Freeform 7"/>
            <p:cNvSpPr/>
            <p:nvPr/>
          </p:nvSpPr>
          <p:spPr bwMode="auto">
            <a:xfrm>
              <a:off x="3633079" y="1881437"/>
              <a:ext cx="151296" cy="178929"/>
            </a:xfrm>
            <a:custGeom>
              <a:avLst/>
              <a:gdLst>
                <a:gd name="T0" fmla="*/ 405 w 452"/>
                <a:gd name="T1" fmla="*/ 388 h 535"/>
                <a:gd name="T2" fmla="*/ 389 w 452"/>
                <a:gd name="T3" fmla="*/ 197 h 535"/>
                <a:gd name="T4" fmla="*/ 310 w 452"/>
                <a:gd name="T5" fmla="*/ 221 h 535"/>
                <a:gd name="T6" fmla="*/ 213 w 452"/>
                <a:gd name="T7" fmla="*/ 108 h 535"/>
                <a:gd name="T8" fmla="*/ 295 w 452"/>
                <a:gd name="T9" fmla="*/ 225 h 535"/>
                <a:gd name="T10" fmla="*/ 110 w 452"/>
                <a:gd name="T11" fmla="*/ 72 h 535"/>
                <a:gd name="T12" fmla="*/ 174 w 452"/>
                <a:gd name="T13" fmla="*/ 215 h 535"/>
                <a:gd name="T14" fmla="*/ 0 w 452"/>
                <a:gd name="T15" fmla="*/ 0 h 535"/>
                <a:gd name="T16" fmla="*/ 144 w 452"/>
                <a:gd name="T17" fmla="*/ 238 h 535"/>
                <a:gd name="T18" fmla="*/ 111 w 452"/>
                <a:gd name="T19" fmla="*/ 171 h 535"/>
                <a:gd name="T20" fmla="*/ 282 w 452"/>
                <a:gd name="T21" fmla="*/ 374 h 535"/>
                <a:gd name="T22" fmla="*/ 331 w 452"/>
                <a:gd name="T23" fmla="*/ 383 h 535"/>
                <a:gd name="T24" fmla="*/ 452 w 452"/>
                <a:gd name="T25" fmla="*/ 535 h 535"/>
                <a:gd name="T26" fmla="*/ 405 w 452"/>
                <a:gd name="T27" fmla="*/ 388 h 5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52" h="535">
                  <a:moveTo>
                    <a:pt x="405" y="388"/>
                  </a:moveTo>
                  <a:cubicBezTo>
                    <a:pt x="413" y="351"/>
                    <a:pt x="447" y="263"/>
                    <a:pt x="389" y="197"/>
                  </a:cubicBezTo>
                  <a:cubicBezTo>
                    <a:pt x="365" y="225"/>
                    <a:pt x="325" y="237"/>
                    <a:pt x="310" y="221"/>
                  </a:cubicBezTo>
                  <a:cubicBezTo>
                    <a:pt x="295" y="205"/>
                    <a:pt x="270" y="124"/>
                    <a:pt x="213" y="108"/>
                  </a:cubicBezTo>
                  <a:cubicBezTo>
                    <a:pt x="269" y="141"/>
                    <a:pt x="277" y="182"/>
                    <a:pt x="295" y="225"/>
                  </a:cubicBezTo>
                  <a:cubicBezTo>
                    <a:pt x="253" y="202"/>
                    <a:pt x="196" y="44"/>
                    <a:pt x="110" y="72"/>
                  </a:cubicBezTo>
                  <a:cubicBezTo>
                    <a:pt x="133" y="103"/>
                    <a:pt x="166" y="158"/>
                    <a:pt x="174" y="215"/>
                  </a:cubicBezTo>
                  <a:cubicBezTo>
                    <a:pt x="149" y="158"/>
                    <a:pt x="137" y="66"/>
                    <a:pt x="0" y="0"/>
                  </a:cubicBezTo>
                  <a:cubicBezTo>
                    <a:pt x="69" y="51"/>
                    <a:pt x="82" y="198"/>
                    <a:pt x="144" y="238"/>
                  </a:cubicBezTo>
                  <a:cubicBezTo>
                    <a:pt x="119" y="208"/>
                    <a:pt x="118" y="192"/>
                    <a:pt x="111" y="171"/>
                  </a:cubicBezTo>
                  <a:cubicBezTo>
                    <a:pt x="159" y="211"/>
                    <a:pt x="178" y="326"/>
                    <a:pt x="282" y="374"/>
                  </a:cubicBezTo>
                  <a:cubicBezTo>
                    <a:pt x="302" y="384"/>
                    <a:pt x="306" y="366"/>
                    <a:pt x="331" y="383"/>
                  </a:cubicBezTo>
                  <a:cubicBezTo>
                    <a:pt x="356" y="400"/>
                    <a:pt x="437" y="462"/>
                    <a:pt x="452" y="535"/>
                  </a:cubicBezTo>
                  <a:cubicBezTo>
                    <a:pt x="449" y="477"/>
                    <a:pt x="396" y="425"/>
                    <a:pt x="405" y="388"/>
                  </a:cubicBezTo>
                  <a:close/>
                </a:path>
              </a:pathLst>
            </a:custGeom>
            <a:solidFill>
              <a:srgbClr val="04274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21" name="Freeform 8"/>
            <p:cNvSpPr/>
            <p:nvPr/>
          </p:nvSpPr>
          <p:spPr bwMode="auto">
            <a:xfrm>
              <a:off x="3622716" y="1569174"/>
              <a:ext cx="160968" cy="262522"/>
            </a:xfrm>
            <a:custGeom>
              <a:avLst/>
              <a:gdLst>
                <a:gd name="T0" fmla="*/ 86 w 482"/>
                <a:gd name="T1" fmla="*/ 543 h 785"/>
                <a:gd name="T2" fmla="*/ 37 w 482"/>
                <a:gd name="T3" fmla="*/ 785 h 785"/>
                <a:gd name="T4" fmla="*/ 124 w 482"/>
                <a:gd name="T5" fmla="*/ 617 h 785"/>
                <a:gd name="T6" fmla="*/ 259 w 482"/>
                <a:gd name="T7" fmla="*/ 443 h 785"/>
                <a:gd name="T8" fmla="*/ 314 w 482"/>
                <a:gd name="T9" fmla="*/ 160 h 785"/>
                <a:gd name="T10" fmla="*/ 317 w 482"/>
                <a:gd name="T11" fmla="*/ 330 h 785"/>
                <a:gd name="T12" fmla="*/ 396 w 482"/>
                <a:gd name="T13" fmla="*/ 223 h 785"/>
                <a:gd name="T14" fmla="*/ 482 w 482"/>
                <a:gd name="T15" fmla="*/ 156 h 785"/>
                <a:gd name="T16" fmla="*/ 394 w 482"/>
                <a:gd name="T17" fmla="*/ 147 h 785"/>
                <a:gd name="T18" fmla="*/ 365 w 482"/>
                <a:gd name="T19" fmla="*/ 0 h 785"/>
                <a:gd name="T20" fmla="*/ 290 w 482"/>
                <a:gd name="T21" fmla="*/ 106 h 785"/>
                <a:gd name="T22" fmla="*/ 242 w 482"/>
                <a:gd name="T23" fmla="*/ 160 h 785"/>
                <a:gd name="T24" fmla="*/ 188 w 482"/>
                <a:gd name="T25" fmla="*/ 380 h 785"/>
                <a:gd name="T26" fmla="*/ 86 w 482"/>
                <a:gd name="T27" fmla="*/ 543 h 7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82" h="785">
                  <a:moveTo>
                    <a:pt x="86" y="543"/>
                  </a:moveTo>
                  <a:cubicBezTo>
                    <a:pt x="59" y="575"/>
                    <a:pt x="0" y="687"/>
                    <a:pt x="37" y="785"/>
                  </a:cubicBezTo>
                  <a:cubicBezTo>
                    <a:pt x="38" y="737"/>
                    <a:pt x="76" y="659"/>
                    <a:pt x="124" y="617"/>
                  </a:cubicBezTo>
                  <a:cubicBezTo>
                    <a:pt x="185" y="561"/>
                    <a:pt x="256" y="500"/>
                    <a:pt x="259" y="443"/>
                  </a:cubicBezTo>
                  <a:cubicBezTo>
                    <a:pt x="260" y="385"/>
                    <a:pt x="331" y="209"/>
                    <a:pt x="314" y="160"/>
                  </a:cubicBezTo>
                  <a:cubicBezTo>
                    <a:pt x="341" y="201"/>
                    <a:pt x="335" y="277"/>
                    <a:pt x="317" y="330"/>
                  </a:cubicBezTo>
                  <a:cubicBezTo>
                    <a:pt x="358" y="284"/>
                    <a:pt x="384" y="253"/>
                    <a:pt x="396" y="223"/>
                  </a:cubicBezTo>
                  <a:cubicBezTo>
                    <a:pt x="416" y="175"/>
                    <a:pt x="448" y="145"/>
                    <a:pt x="482" y="156"/>
                  </a:cubicBezTo>
                  <a:cubicBezTo>
                    <a:pt x="454" y="142"/>
                    <a:pt x="438" y="123"/>
                    <a:pt x="394" y="147"/>
                  </a:cubicBezTo>
                  <a:cubicBezTo>
                    <a:pt x="368" y="113"/>
                    <a:pt x="347" y="51"/>
                    <a:pt x="365" y="0"/>
                  </a:cubicBezTo>
                  <a:cubicBezTo>
                    <a:pt x="324" y="74"/>
                    <a:pt x="294" y="66"/>
                    <a:pt x="290" y="106"/>
                  </a:cubicBezTo>
                  <a:cubicBezTo>
                    <a:pt x="285" y="146"/>
                    <a:pt x="269" y="156"/>
                    <a:pt x="242" y="160"/>
                  </a:cubicBezTo>
                  <a:cubicBezTo>
                    <a:pt x="253" y="229"/>
                    <a:pt x="223" y="309"/>
                    <a:pt x="188" y="380"/>
                  </a:cubicBezTo>
                  <a:cubicBezTo>
                    <a:pt x="152" y="451"/>
                    <a:pt x="110" y="513"/>
                    <a:pt x="86" y="543"/>
                  </a:cubicBezTo>
                  <a:close/>
                </a:path>
              </a:pathLst>
            </a:custGeom>
            <a:solidFill>
              <a:srgbClr val="04274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22" name="Freeform 9"/>
            <p:cNvSpPr/>
            <p:nvPr/>
          </p:nvSpPr>
          <p:spPr bwMode="auto">
            <a:xfrm>
              <a:off x="3649659" y="1623751"/>
              <a:ext cx="49050" cy="105009"/>
            </a:xfrm>
            <a:custGeom>
              <a:avLst/>
              <a:gdLst>
                <a:gd name="T0" fmla="*/ 30 w 147"/>
                <a:gd name="T1" fmla="*/ 313 h 313"/>
                <a:gd name="T2" fmla="*/ 109 w 147"/>
                <a:gd name="T3" fmla="*/ 105 h 313"/>
                <a:gd name="T4" fmla="*/ 55 w 147"/>
                <a:gd name="T5" fmla="*/ 251 h 313"/>
                <a:gd name="T6" fmla="*/ 113 w 147"/>
                <a:gd name="T7" fmla="*/ 151 h 313"/>
                <a:gd name="T8" fmla="*/ 147 w 147"/>
                <a:gd name="T9" fmla="*/ 0 h 313"/>
                <a:gd name="T10" fmla="*/ 87 w 147"/>
                <a:gd name="T11" fmla="*/ 100 h 313"/>
                <a:gd name="T12" fmla="*/ 30 w 147"/>
                <a:gd name="T13" fmla="*/ 313 h 3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7" h="313">
                  <a:moveTo>
                    <a:pt x="30" y="313"/>
                  </a:moveTo>
                  <a:cubicBezTo>
                    <a:pt x="22" y="212"/>
                    <a:pt x="104" y="149"/>
                    <a:pt x="109" y="105"/>
                  </a:cubicBezTo>
                  <a:cubicBezTo>
                    <a:pt x="116" y="138"/>
                    <a:pt x="58" y="203"/>
                    <a:pt x="55" y="251"/>
                  </a:cubicBezTo>
                  <a:cubicBezTo>
                    <a:pt x="71" y="218"/>
                    <a:pt x="99" y="208"/>
                    <a:pt x="113" y="151"/>
                  </a:cubicBezTo>
                  <a:cubicBezTo>
                    <a:pt x="128" y="93"/>
                    <a:pt x="142" y="67"/>
                    <a:pt x="147" y="0"/>
                  </a:cubicBezTo>
                  <a:cubicBezTo>
                    <a:pt x="128" y="56"/>
                    <a:pt x="108" y="85"/>
                    <a:pt x="87" y="100"/>
                  </a:cubicBezTo>
                  <a:cubicBezTo>
                    <a:pt x="65" y="115"/>
                    <a:pt x="0" y="217"/>
                    <a:pt x="30" y="313"/>
                  </a:cubicBezTo>
                  <a:close/>
                </a:path>
              </a:pathLst>
            </a:custGeom>
            <a:solidFill>
              <a:srgbClr val="04274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23" name="Freeform 10"/>
            <p:cNvSpPr/>
            <p:nvPr/>
          </p:nvSpPr>
          <p:spPr bwMode="auto">
            <a:xfrm>
              <a:off x="3767794" y="1884200"/>
              <a:ext cx="112608" cy="120898"/>
            </a:xfrm>
            <a:custGeom>
              <a:avLst/>
              <a:gdLst>
                <a:gd name="T0" fmla="*/ 192 w 336"/>
                <a:gd name="T1" fmla="*/ 10 h 361"/>
                <a:gd name="T2" fmla="*/ 100 w 336"/>
                <a:gd name="T3" fmla="*/ 129 h 361"/>
                <a:gd name="T4" fmla="*/ 142 w 336"/>
                <a:gd name="T5" fmla="*/ 147 h 361"/>
                <a:gd name="T6" fmla="*/ 90 w 336"/>
                <a:gd name="T7" fmla="*/ 169 h 361"/>
                <a:gd name="T8" fmla="*/ 0 w 336"/>
                <a:gd name="T9" fmla="*/ 191 h 361"/>
                <a:gd name="T10" fmla="*/ 39 w 336"/>
                <a:gd name="T11" fmla="*/ 303 h 361"/>
                <a:gd name="T12" fmla="*/ 164 w 336"/>
                <a:gd name="T13" fmla="*/ 323 h 361"/>
                <a:gd name="T14" fmla="*/ 182 w 336"/>
                <a:gd name="T15" fmla="*/ 249 h 361"/>
                <a:gd name="T16" fmla="*/ 336 w 336"/>
                <a:gd name="T17" fmla="*/ 261 h 361"/>
                <a:gd name="T18" fmla="*/ 192 w 336"/>
                <a:gd name="T19" fmla="*/ 10 h 3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36" h="361">
                  <a:moveTo>
                    <a:pt x="192" y="10"/>
                  </a:moveTo>
                  <a:cubicBezTo>
                    <a:pt x="135" y="0"/>
                    <a:pt x="118" y="91"/>
                    <a:pt x="100" y="129"/>
                  </a:cubicBezTo>
                  <a:cubicBezTo>
                    <a:pt x="127" y="127"/>
                    <a:pt x="136" y="132"/>
                    <a:pt x="142" y="147"/>
                  </a:cubicBezTo>
                  <a:cubicBezTo>
                    <a:pt x="123" y="139"/>
                    <a:pt x="101" y="131"/>
                    <a:pt x="90" y="169"/>
                  </a:cubicBezTo>
                  <a:cubicBezTo>
                    <a:pt x="80" y="208"/>
                    <a:pt x="55" y="219"/>
                    <a:pt x="0" y="191"/>
                  </a:cubicBezTo>
                  <a:cubicBezTo>
                    <a:pt x="23" y="213"/>
                    <a:pt x="40" y="256"/>
                    <a:pt x="39" y="303"/>
                  </a:cubicBezTo>
                  <a:cubicBezTo>
                    <a:pt x="107" y="361"/>
                    <a:pt x="108" y="289"/>
                    <a:pt x="164" y="323"/>
                  </a:cubicBezTo>
                  <a:cubicBezTo>
                    <a:pt x="148" y="280"/>
                    <a:pt x="164" y="244"/>
                    <a:pt x="182" y="249"/>
                  </a:cubicBezTo>
                  <a:cubicBezTo>
                    <a:pt x="255" y="272"/>
                    <a:pt x="262" y="205"/>
                    <a:pt x="336" y="261"/>
                  </a:cubicBezTo>
                  <a:cubicBezTo>
                    <a:pt x="257" y="189"/>
                    <a:pt x="294" y="29"/>
                    <a:pt x="192" y="10"/>
                  </a:cubicBezTo>
                  <a:close/>
                </a:path>
              </a:pathLst>
            </a:custGeom>
            <a:solidFill>
              <a:srgbClr val="04274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24" name="Freeform 11"/>
            <p:cNvSpPr/>
            <p:nvPr/>
          </p:nvSpPr>
          <p:spPr bwMode="auto">
            <a:xfrm>
              <a:off x="3750523" y="1644476"/>
              <a:ext cx="141624" cy="69085"/>
            </a:xfrm>
            <a:custGeom>
              <a:avLst/>
              <a:gdLst>
                <a:gd name="T0" fmla="*/ 210 w 423"/>
                <a:gd name="T1" fmla="*/ 84 h 206"/>
                <a:gd name="T2" fmla="*/ 0 w 423"/>
                <a:gd name="T3" fmla="*/ 97 h 206"/>
                <a:gd name="T4" fmla="*/ 103 w 423"/>
                <a:gd name="T5" fmla="*/ 96 h 206"/>
                <a:gd name="T6" fmla="*/ 251 w 423"/>
                <a:gd name="T7" fmla="*/ 121 h 206"/>
                <a:gd name="T8" fmla="*/ 304 w 423"/>
                <a:gd name="T9" fmla="*/ 206 h 206"/>
                <a:gd name="T10" fmla="*/ 406 w 423"/>
                <a:gd name="T11" fmla="*/ 0 h 206"/>
                <a:gd name="T12" fmla="*/ 306 w 423"/>
                <a:gd name="T13" fmla="*/ 87 h 206"/>
                <a:gd name="T14" fmla="*/ 112 w 423"/>
                <a:gd name="T15" fmla="*/ 63 h 206"/>
                <a:gd name="T16" fmla="*/ 210 w 423"/>
                <a:gd name="T17" fmla="*/ 84 h 2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23" h="206">
                  <a:moveTo>
                    <a:pt x="210" y="84"/>
                  </a:moveTo>
                  <a:cubicBezTo>
                    <a:pt x="123" y="55"/>
                    <a:pt x="49" y="88"/>
                    <a:pt x="0" y="97"/>
                  </a:cubicBezTo>
                  <a:cubicBezTo>
                    <a:pt x="42" y="99"/>
                    <a:pt x="59" y="95"/>
                    <a:pt x="103" y="96"/>
                  </a:cubicBezTo>
                  <a:cubicBezTo>
                    <a:pt x="146" y="97"/>
                    <a:pt x="152" y="130"/>
                    <a:pt x="251" y="121"/>
                  </a:cubicBezTo>
                  <a:cubicBezTo>
                    <a:pt x="299" y="116"/>
                    <a:pt x="321" y="159"/>
                    <a:pt x="304" y="206"/>
                  </a:cubicBezTo>
                  <a:cubicBezTo>
                    <a:pt x="393" y="164"/>
                    <a:pt x="423" y="71"/>
                    <a:pt x="406" y="0"/>
                  </a:cubicBezTo>
                  <a:cubicBezTo>
                    <a:pt x="407" y="101"/>
                    <a:pt x="340" y="107"/>
                    <a:pt x="306" y="87"/>
                  </a:cubicBezTo>
                  <a:cubicBezTo>
                    <a:pt x="235" y="45"/>
                    <a:pt x="161" y="48"/>
                    <a:pt x="112" y="63"/>
                  </a:cubicBezTo>
                  <a:cubicBezTo>
                    <a:pt x="146" y="58"/>
                    <a:pt x="188" y="70"/>
                    <a:pt x="210" y="84"/>
                  </a:cubicBezTo>
                  <a:close/>
                </a:path>
              </a:pathLst>
            </a:custGeom>
            <a:solidFill>
              <a:srgbClr val="04274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25" name="Freeform 12"/>
            <p:cNvSpPr/>
            <p:nvPr/>
          </p:nvSpPr>
          <p:spPr bwMode="auto">
            <a:xfrm>
              <a:off x="3721508" y="1664511"/>
              <a:ext cx="120898" cy="129879"/>
            </a:xfrm>
            <a:custGeom>
              <a:avLst/>
              <a:gdLst>
                <a:gd name="T0" fmla="*/ 362 w 362"/>
                <a:gd name="T1" fmla="*/ 146 h 388"/>
                <a:gd name="T2" fmla="*/ 246 w 362"/>
                <a:gd name="T3" fmla="*/ 76 h 388"/>
                <a:gd name="T4" fmla="*/ 161 w 362"/>
                <a:gd name="T5" fmla="*/ 75 h 388"/>
                <a:gd name="T6" fmla="*/ 0 w 362"/>
                <a:gd name="T7" fmla="*/ 98 h 388"/>
                <a:gd name="T8" fmla="*/ 51 w 362"/>
                <a:gd name="T9" fmla="*/ 143 h 388"/>
                <a:gd name="T10" fmla="*/ 14 w 362"/>
                <a:gd name="T11" fmla="*/ 388 h 388"/>
                <a:gd name="T12" fmla="*/ 70 w 362"/>
                <a:gd name="T13" fmla="*/ 249 h 388"/>
                <a:gd name="T14" fmla="*/ 159 w 362"/>
                <a:gd name="T15" fmla="*/ 169 h 388"/>
                <a:gd name="T16" fmla="*/ 362 w 362"/>
                <a:gd name="T17" fmla="*/ 146 h 3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62" h="388">
                  <a:moveTo>
                    <a:pt x="362" y="146"/>
                  </a:moveTo>
                  <a:cubicBezTo>
                    <a:pt x="356" y="92"/>
                    <a:pt x="298" y="80"/>
                    <a:pt x="246" y="76"/>
                  </a:cubicBezTo>
                  <a:cubicBezTo>
                    <a:pt x="219" y="74"/>
                    <a:pt x="194" y="67"/>
                    <a:pt x="161" y="75"/>
                  </a:cubicBezTo>
                  <a:cubicBezTo>
                    <a:pt x="111" y="88"/>
                    <a:pt x="47" y="0"/>
                    <a:pt x="0" y="98"/>
                  </a:cubicBezTo>
                  <a:cubicBezTo>
                    <a:pt x="22" y="57"/>
                    <a:pt x="88" y="85"/>
                    <a:pt x="51" y="143"/>
                  </a:cubicBezTo>
                  <a:cubicBezTo>
                    <a:pt x="3" y="220"/>
                    <a:pt x="30" y="349"/>
                    <a:pt x="14" y="388"/>
                  </a:cubicBezTo>
                  <a:cubicBezTo>
                    <a:pt x="36" y="352"/>
                    <a:pt x="49" y="288"/>
                    <a:pt x="70" y="249"/>
                  </a:cubicBezTo>
                  <a:cubicBezTo>
                    <a:pt x="100" y="192"/>
                    <a:pt x="121" y="204"/>
                    <a:pt x="159" y="169"/>
                  </a:cubicBezTo>
                  <a:cubicBezTo>
                    <a:pt x="213" y="120"/>
                    <a:pt x="299" y="85"/>
                    <a:pt x="362" y="146"/>
                  </a:cubicBezTo>
                  <a:close/>
                </a:path>
              </a:pathLst>
            </a:custGeom>
            <a:solidFill>
              <a:srgbClr val="04274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26" name="Freeform 13"/>
            <p:cNvSpPr/>
            <p:nvPr/>
          </p:nvSpPr>
          <p:spPr bwMode="auto">
            <a:xfrm>
              <a:off x="3723580" y="1794390"/>
              <a:ext cx="2073" cy="3454"/>
            </a:xfrm>
            <a:custGeom>
              <a:avLst/>
              <a:gdLst>
                <a:gd name="T0" fmla="*/ 6 w 6"/>
                <a:gd name="T1" fmla="*/ 0 h 10"/>
                <a:gd name="T2" fmla="*/ 0 w 6"/>
                <a:gd name="T3" fmla="*/ 10 h 10"/>
                <a:gd name="T4" fmla="*/ 6 w 6"/>
                <a:gd name="T5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10">
                  <a:moveTo>
                    <a:pt x="6" y="0"/>
                  </a:moveTo>
                  <a:cubicBezTo>
                    <a:pt x="4" y="4"/>
                    <a:pt x="2" y="7"/>
                    <a:pt x="0" y="10"/>
                  </a:cubicBezTo>
                  <a:cubicBezTo>
                    <a:pt x="3" y="8"/>
                    <a:pt x="5" y="4"/>
                    <a:pt x="6" y="0"/>
                  </a:cubicBezTo>
                  <a:close/>
                </a:path>
              </a:pathLst>
            </a:custGeom>
            <a:solidFill>
              <a:srgbClr val="04274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27" name="Freeform 14"/>
            <p:cNvSpPr/>
            <p:nvPr/>
          </p:nvSpPr>
          <p:spPr bwMode="auto">
            <a:xfrm>
              <a:off x="3632388" y="1841368"/>
              <a:ext cx="126425" cy="49741"/>
            </a:xfrm>
            <a:custGeom>
              <a:avLst/>
              <a:gdLst>
                <a:gd name="T0" fmla="*/ 293 w 377"/>
                <a:gd name="T1" fmla="*/ 108 h 148"/>
                <a:gd name="T2" fmla="*/ 377 w 377"/>
                <a:gd name="T3" fmla="*/ 138 h 148"/>
                <a:gd name="T4" fmla="*/ 0 w 377"/>
                <a:gd name="T5" fmla="*/ 48 h 148"/>
                <a:gd name="T6" fmla="*/ 293 w 377"/>
                <a:gd name="T7" fmla="*/ 108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7" h="148">
                  <a:moveTo>
                    <a:pt x="293" y="108"/>
                  </a:moveTo>
                  <a:cubicBezTo>
                    <a:pt x="339" y="148"/>
                    <a:pt x="349" y="100"/>
                    <a:pt x="377" y="138"/>
                  </a:cubicBezTo>
                  <a:cubicBezTo>
                    <a:pt x="372" y="21"/>
                    <a:pt x="223" y="0"/>
                    <a:pt x="0" y="48"/>
                  </a:cubicBezTo>
                  <a:cubicBezTo>
                    <a:pt x="201" y="34"/>
                    <a:pt x="256" y="77"/>
                    <a:pt x="293" y="108"/>
                  </a:cubicBezTo>
                  <a:close/>
                </a:path>
              </a:pathLst>
            </a:custGeom>
            <a:solidFill>
              <a:srgbClr val="04274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28" name="Freeform 15"/>
            <p:cNvSpPr/>
            <p:nvPr/>
          </p:nvSpPr>
          <p:spPr bwMode="auto">
            <a:xfrm>
              <a:off x="3690419" y="1788864"/>
              <a:ext cx="105009" cy="92573"/>
            </a:xfrm>
            <a:custGeom>
              <a:avLst/>
              <a:gdLst>
                <a:gd name="T0" fmla="*/ 0 w 315"/>
                <a:gd name="T1" fmla="*/ 0 h 275"/>
                <a:gd name="T2" fmla="*/ 128 w 315"/>
                <a:gd name="T3" fmla="*/ 145 h 275"/>
                <a:gd name="T4" fmla="*/ 187 w 315"/>
                <a:gd name="T5" fmla="*/ 178 h 275"/>
                <a:gd name="T6" fmla="*/ 315 w 315"/>
                <a:gd name="T7" fmla="*/ 245 h 275"/>
                <a:gd name="T8" fmla="*/ 235 w 315"/>
                <a:gd name="T9" fmla="*/ 200 h 275"/>
                <a:gd name="T10" fmla="*/ 280 w 315"/>
                <a:gd name="T11" fmla="*/ 222 h 275"/>
                <a:gd name="T12" fmla="*/ 224 w 315"/>
                <a:gd name="T13" fmla="*/ 164 h 275"/>
                <a:gd name="T14" fmla="*/ 143 w 315"/>
                <a:gd name="T15" fmla="*/ 112 h 275"/>
                <a:gd name="T16" fmla="*/ 0 w 315"/>
                <a:gd name="T17" fmla="*/ 0 h 2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15" h="275">
                  <a:moveTo>
                    <a:pt x="0" y="0"/>
                  </a:moveTo>
                  <a:cubicBezTo>
                    <a:pt x="0" y="86"/>
                    <a:pt x="91" y="134"/>
                    <a:pt x="128" y="145"/>
                  </a:cubicBezTo>
                  <a:cubicBezTo>
                    <a:pt x="151" y="152"/>
                    <a:pt x="173" y="150"/>
                    <a:pt x="187" y="178"/>
                  </a:cubicBezTo>
                  <a:cubicBezTo>
                    <a:pt x="222" y="250"/>
                    <a:pt x="272" y="275"/>
                    <a:pt x="315" y="245"/>
                  </a:cubicBezTo>
                  <a:cubicBezTo>
                    <a:pt x="293" y="245"/>
                    <a:pt x="257" y="225"/>
                    <a:pt x="235" y="200"/>
                  </a:cubicBezTo>
                  <a:cubicBezTo>
                    <a:pt x="257" y="207"/>
                    <a:pt x="269" y="213"/>
                    <a:pt x="280" y="222"/>
                  </a:cubicBezTo>
                  <a:cubicBezTo>
                    <a:pt x="264" y="196"/>
                    <a:pt x="240" y="188"/>
                    <a:pt x="224" y="164"/>
                  </a:cubicBezTo>
                  <a:cubicBezTo>
                    <a:pt x="200" y="129"/>
                    <a:pt x="179" y="116"/>
                    <a:pt x="143" y="112"/>
                  </a:cubicBezTo>
                  <a:cubicBezTo>
                    <a:pt x="110" y="109"/>
                    <a:pt x="16" y="86"/>
                    <a:pt x="0" y="0"/>
                  </a:cubicBezTo>
                  <a:close/>
                </a:path>
              </a:pathLst>
            </a:custGeom>
            <a:solidFill>
              <a:srgbClr val="04274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29" name="Freeform 16"/>
            <p:cNvSpPr/>
            <p:nvPr/>
          </p:nvSpPr>
          <p:spPr bwMode="auto">
            <a:xfrm>
              <a:off x="3662095" y="1868311"/>
              <a:ext cx="144387" cy="78757"/>
            </a:xfrm>
            <a:custGeom>
              <a:avLst/>
              <a:gdLst>
                <a:gd name="T0" fmla="*/ 267 w 433"/>
                <a:gd name="T1" fmla="*/ 209 h 234"/>
                <a:gd name="T2" fmla="*/ 315 w 433"/>
                <a:gd name="T3" fmla="*/ 194 h 234"/>
                <a:gd name="T4" fmla="*/ 433 w 433"/>
                <a:gd name="T5" fmla="*/ 98 h 234"/>
                <a:gd name="T6" fmla="*/ 377 w 433"/>
                <a:gd name="T7" fmla="*/ 83 h 234"/>
                <a:gd name="T8" fmla="*/ 388 w 433"/>
                <a:gd name="T9" fmla="*/ 53 h 234"/>
                <a:gd name="T10" fmla="*/ 270 w 433"/>
                <a:gd name="T11" fmla="*/ 118 h 234"/>
                <a:gd name="T12" fmla="*/ 0 w 433"/>
                <a:gd name="T13" fmla="*/ 31 h 234"/>
                <a:gd name="T14" fmla="*/ 212 w 433"/>
                <a:gd name="T15" fmla="*/ 173 h 234"/>
                <a:gd name="T16" fmla="*/ 218 w 433"/>
                <a:gd name="T17" fmla="*/ 234 h 234"/>
                <a:gd name="T18" fmla="*/ 267 w 433"/>
                <a:gd name="T19" fmla="*/ 209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33" h="234">
                  <a:moveTo>
                    <a:pt x="267" y="209"/>
                  </a:moveTo>
                  <a:cubicBezTo>
                    <a:pt x="280" y="198"/>
                    <a:pt x="296" y="198"/>
                    <a:pt x="315" y="194"/>
                  </a:cubicBezTo>
                  <a:cubicBezTo>
                    <a:pt x="374" y="184"/>
                    <a:pt x="389" y="103"/>
                    <a:pt x="433" y="98"/>
                  </a:cubicBezTo>
                  <a:cubicBezTo>
                    <a:pt x="404" y="77"/>
                    <a:pt x="390" y="79"/>
                    <a:pt x="377" y="83"/>
                  </a:cubicBezTo>
                  <a:cubicBezTo>
                    <a:pt x="387" y="70"/>
                    <a:pt x="389" y="63"/>
                    <a:pt x="388" y="53"/>
                  </a:cubicBezTo>
                  <a:cubicBezTo>
                    <a:pt x="372" y="72"/>
                    <a:pt x="302" y="108"/>
                    <a:pt x="270" y="118"/>
                  </a:cubicBezTo>
                  <a:cubicBezTo>
                    <a:pt x="188" y="143"/>
                    <a:pt x="123" y="0"/>
                    <a:pt x="0" y="31"/>
                  </a:cubicBezTo>
                  <a:cubicBezTo>
                    <a:pt x="87" y="22"/>
                    <a:pt x="205" y="150"/>
                    <a:pt x="212" y="173"/>
                  </a:cubicBezTo>
                  <a:cubicBezTo>
                    <a:pt x="219" y="195"/>
                    <a:pt x="220" y="216"/>
                    <a:pt x="218" y="234"/>
                  </a:cubicBezTo>
                  <a:cubicBezTo>
                    <a:pt x="235" y="206"/>
                    <a:pt x="254" y="221"/>
                    <a:pt x="267" y="209"/>
                  </a:cubicBezTo>
                  <a:close/>
                </a:path>
              </a:pathLst>
            </a:custGeom>
            <a:solidFill>
              <a:srgbClr val="04274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30" name="Freeform 17"/>
            <p:cNvSpPr/>
            <p:nvPr/>
          </p:nvSpPr>
          <p:spPr bwMode="auto">
            <a:xfrm>
              <a:off x="3818226" y="1772974"/>
              <a:ext cx="113990" cy="83593"/>
            </a:xfrm>
            <a:custGeom>
              <a:avLst/>
              <a:gdLst>
                <a:gd name="T0" fmla="*/ 222 w 342"/>
                <a:gd name="T1" fmla="*/ 59 h 250"/>
                <a:gd name="T2" fmla="*/ 0 w 342"/>
                <a:gd name="T3" fmla="*/ 213 h 250"/>
                <a:gd name="T4" fmla="*/ 134 w 342"/>
                <a:gd name="T5" fmla="*/ 221 h 250"/>
                <a:gd name="T6" fmla="*/ 342 w 342"/>
                <a:gd name="T7" fmla="*/ 9 h 250"/>
                <a:gd name="T8" fmla="*/ 222 w 342"/>
                <a:gd name="T9" fmla="*/ 59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2" h="250">
                  <a:moveTo>
                    <a:pt x="222" y="59"/>
                  </a:moveTo>
                  <a:cubicBezTo>
                    <a:pt x="181" y="121"/>
                    <a:pt x="119" y="222"/>
                    <a:pt x="0" y="213"/>
                  </a:cubicBezTo>
                  <a:cubicBezTo>
                    <a:pt x="34" y="214"/>
                    <a:pt x="68" y="250"/>
                    <a:pt x="134" y="221"/>
                  </a:cubicBezTo>
                  <a:cubicBezTo>
                    <a:pt x="252" y="171"/>
                    <a:pt x="228" y="3"/>
                    <a:pt x="342" y="9"/>
                  </a:cubicBezTo>
                  <a:cubicBezTo>
                    <a:pt x="296" y="0"/>
                    <a:pt x="252" y="14"/>
                    <a:pt x="222" y="59"/>
                  </a:cubicBezTo>
                  <a:close/>
                </a:path>
              </a:pathLst>
            </a:custGeom>
            <a:solidFill>
              <a:srgbClr val="04274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31" name="Freeform 18"/>
            <p:cNvSpPr/>
            <p:nvPr/>
          </p:nvSpPr>
          <p:spPr bwMode="auto">
            <a:xfrm>
              <a:off x="3798191" y="1717016"/>
              <a:ext cx="109845" cy="62176"/>
            </a:xfrm>
            <a:custGeom>
              <a:avLst/>
              <a:gdLst>
                <a:gd name="T0" fmla="*/ 0 w 330"/>
                <a:gd name="T1" fmla="*/ 44 h 186"/>
                <a:gd name="T2" fmla="*/ 170 w 330"/>
                <a:gd name="T3" fmla="*/ 124 h 186"/>
                <a:gd name="T4" fmla="*/ 330 w 330"/>
                <a:gd name="T5" fmla="*/ 167 h 186"/>
                <a:gd name="T6" fmla="*/ 194 w 330"/>
                <a:gd name="T7" fmla="*/ 80 h 186"/>
                <a:gd name="T8" fmla="*/ 0 w 330"/>
                <a:gd name="T9" fmla="*/ 44 h 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30" h="186">
                  <a:moveTo>
                    <a:pt x="0" y="44"/>
                  </a:moveTo>
                  <a:cubicBezTo>
                    <a:pt x="73" y="22"/>
                    <a:pt x="107" y="66"/>
                    <a:pt x="170" y="124"/>
                  </a:cubicBezTo>
                  <a:cubicBezTo>
                    <a:pt x="233" y="183"/>
                    <a:pt x="282" y="186"/>
                    <a:pt x="330" y="167"/>
                  </a:cubicBezTo>
                  <a:cubicBezTo>
                    <a:pt x="270" y="184"/>
                    <a:pt x="245" y="127"/>
                    <a:pt x="194" y="80"/>
                  </a:cubicBezTo>
                  <a:cubicBezTo>
                    <a:pt x="125" y="16"/>
                    <a:pt x="61" y="0"/>
                    <a:pt x="0" y="44"/>
                  </a:cubicBezTo>
                  <a:close/>
                </a:path>
              </a:pathLst>
            </a:custGeom>
            <a:solidFill>
              <a:srgbClr val="04274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32" name="Freeform 19"/>
            <p:cNvSpPr/>
            <p:nvPr/>
          </p:nvSpPr>
          <p:spPr bwMode="auto">
            <a:xfrm>
              <a:off x="3836879" y="1819261"/>
              <a:ext cx="76684" cy="81520"/>
            </a:xfrm>
            <a:custGeom>
              <a:avLst/>
              <a:gdLst>
                <a:gd name="T0" fmla="*/ 0 w 229"/>
                <a:gd name="T1" fmla="*/ 180 h 244"/>
                <a:gd name="T2" fmla="*/ 67 w 229"/>
                <a:gd name="T3" fmla="*/ 244 h 244"/>
                <a:gd name="T4" fmla="*/ 229 w 229"/>
                <a:gd name="T5" fmla="*/ 0 h 244"/>
                <a:gd name="T6" fmla="*/ 0 w 229"/>
                <a:gd name="T7" fmla="*/ 180 h 2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9" h="244">
                  <a:moveTo>
                    <a:pt x="0" y="180"/>
                  </a:moveTo>
                  <a:cubicBezTo>
                    <a:pt x="39" y="191"/>
                    <a:pt x="55" y="215"/>
                    <a:pt x="67" y="244"/>
                  </a:cubicBezTo>
                  <a:cubicBezTo>
                    <a:pt x="209" y="186"/>
                    <a:pt x="135" y="38"/>
                    <a:pt x="229" y="0"/>
                  </a:cubicBezTo>
                  <a:cubicBezTo>
                    <a:pt x="133" y="4"/>
                    <a:pt x="189" y="186"/>
                    <a:pt x="0" y="180"/>
                  </a:cubicBezTo>
                  <a:close/>
                </a:path>
              </a:pathLst>
            </a:custGeom>
            <a:solidFill>
              <a:srgbClr val="04274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33" name="Freeform 20"/>
            <p:cNvSpPr/>
            <p:nvPr/>
          </p:nvSpPr>
          <p:spPr bwMode="auto">
            <a:xfrm>
              <a:off x="3779539" y="1836532"/>
              <a:ext cx="108463" cy="48359"/>
            </a:xfrm>
            <a:custGeom>
              <a:avLst/>
              <a:gdLst>
                <a:gd name="T0" fmla="*/ 201 w 325"/>
                <a:gd name="T1" fmla="*/ 102 h 145"/>
                <a:gd name="T2" fmla="*/ 325 w 325"/>
                <a:gd name="T3" fmla="*/ 0 h 145"/>
                <a:gd name="T4" fmla="*/ 206 w 325"/>
                <a:gd name="T5" fmla="*/ 66 h 145"/>
                <a:gd name="T6" fmla="*/ 100 w 325"/>
                <a:gd name="T7" fmla="*/ 104 h 145"/>
                <a:gd name="T8" fmla="*/ 53 w 325"/>
                <a:gd name="T9" fmla="*/ 54 h 145"/>
                <a:gd name="T10" fmla="*/ 99 w 325"/>
                <a:gd name="T11" fmla="*/ 75 h 145"/>
                <a:gd name="T12" fmla="*/ 0 w 325"/>
                <a:gd name="T13" fmla="*/ 42 h 145"/>
                <a:gd name="T14" fmla="*/ 92 w 325"/>
                <a:gd name="T15" fmla="*/ 145 h 145"/>
                <a:gd name="T16" fmla="*/ 201 w 325"/>
                <a:gd name="T17" fmla="*/ 102 h 1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25" h="145">
                  <a:moveTo>
                    <a:pt x="201" y="102"/>
                  </a:moveTo>
                  <a:cubicBezTo>
                    <a:pt x="236" y="100"/>
                    <a:pt x="271" y="88"/>
                    <a:pt x="325" y="0"/>
                  </a:cubicBezTo>
                  <a:cubicBezTo>
                    <a:pt x="270" y="63"/>
                    <a:pt x="238" y="67"/>
                    <a:pt x="206" y="66"/>
                  </a:cubicBezTo>
                  <a:cubicBezTo>
                    <a:pt x="174" y="65"/>
                    <a:pt x="143" y="59"/>
                    <a:pt x="100" y="104"/>
                  </a:cubicBezTo>
                  <a:cubicBezTo>
                    <a:pt x="94" y="91"/>
                    <a:pt x="80" y="63"/>
                    <a:pt x="53" y="54"/>
                  </a:cubicBezTo>
                  <a:cubicBezTo>
                    <a:pt x="70" y="56"/>
                    <a:pt x="84" y="59"/>
                    <a:pt x="99" y="75"/>
                  </a:cubicBezTo>
                  <a:cubicBezTo>
                    <a:pt x="82" y="42"/>
                    <a:pt x="64" y="20"/>
                    <a:pt x="0" y="42"/>
                  </a:cubicBezTo>
                  <a:cubicBezTo>
                    <a:pt x="33" y="51"/>
                    <a:pt x="88" y="98"/>
                    <a:pt x="92" y="145"/>
                  </a:cubicBezTo>
                  <a:cubicBezTo>
                    <a:pt x="132" y="95"/>
                    <a:pt x="167" y="103"/>
                    <a:pt x="201" y="102"/>
                  </a:cubicBezTo>
                  <a:close/>
                </a:path>
              </a:pathLst>
            </a:custGeom>
            <a:solidFill>
              <a:srgbClr val="04274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34" name="Freeform 21"/>
            <p:cNvSpPr/>
            <p:nvPr/>
          </p:nvSpPr>
          <p:spPr bwMode="auto">
            <a:xfrm>
              <a:off x="3713908" y="1798535"/>
              <a:ext cx="75993" cy="42142"/>
            </a:xfrm>
            <a:custGeom>
              <a:avLst/>
              <a:gdLst>
                <a:gd name="T0" fmla="*/ 226 w 226"/>
                <a:gd name="T1" fmla="*/ 126 h 126"/>
                <a:gd name="T2" fmla="*/ 71 w 226"/>
                <a:gd name="T3" fmla="*/ 0 h 126"/>
                <a:gd name="T4" fmla="*/ 0 w 226"/>
                <a:gd name="T5" fmla="*/ 23 h 126"/>
                <a:gd name="T6" fmla="*/ 226 w 226"/>
                <a:gd name="T7" fmla="*/ 126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6" h="126">
                  <a:moveTo>
                    <a:pt x="226" y="126"/>
                  </a:moveTo>
                  <a:cubicBezTo>
                    <a:pt x="150" y="30"/>
                    <a:pt x="101" y="63"/>
                    <a:pt x="71" y="0"/>
                  </a:cubicBezTo>
                  <a:cubicBezTo>
                    <a:pt x="52" y="20"/>
                    <a:pt x="91" y="78"/>
                    <a:pt x="0" y="23"/>
                  </a:cubicBezTo>
                  <a:cubicBezTo>
                    <a:pt x="74" y="110"/>
                    <a:pt x="115" y="29"/>
                    <a:pt x="226" y="126"/>
                  </a:cubicBezTo>
                  <a:close/>
                </a:path>
              </a:pathLst>
            </a:custGeom>
            <a:solidFill>
              <a:srgbClr val="04274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35" name="Freeform 22"/>
            <p:cNvSpPr/>
            <p:nvPr/>
          </p:nvSpPr>
          <p:spPr bwMode="auto">
            <a:xfrm>
              <a:off x="3742233" y="1779192"/>
              <a:ext cx="111917" cy="64940"/>
            </a:xfrm>
            <a:custGeom>
              <a:avLst/>
              <a:gdLst>
                <a:gd name="T0" fmla="*/ 330 w 334"/>
                <a:gd name="T1" fmla="*/ 90 h 193"/>
                <a:gd name="T2" fmla="*/ 175 w 334"/>
                <a:gd name="T3" fmla="*/ 105 h 193"/>
                <a:gd name="T4" fmla="*/ 0 w 334"/>
                <a:gd name="T5" fmla="*/ 0 h 193"/>
                <a:gd name="T6" fmla="*/ 148 w 334"/>
                <a:gd name="T7" fmla="*/ 145 h 193"/>
                <a:gd name="T8" fmla="*/ 193 w 334"/>
                <a:gd name="T9" fmla="*/ 193 h 193"/>
                <a:gd name="T10" fmla="*/ 330 w 334"/>
                <a:gd name="T11" fmla="*/ 90 h 1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34" h="193">
                  <a:moveTo>
                    <a:pt x="330" y="90"/>
                  </a:moveTo>
                  <a:cubicBezTo>
                    <a:pt x="254" y="151"/>
                    <a:pt x="203" y="99"/>
                    <a:pt x="175" y="105"/>
                  </a:cubicBezTo>
                  <a:cubicBezTo>
                    <a:pt x="149" y="111"/>
                    <a:pt x="35" y="97"/>
                    <a:pt x="0" y="0"/>
                  </a:cubicBezTo>
                  <a:cubicBezTo>
                    <a:pt x="2" y="92"/>
                    <a:pt x="132" y="141"/>
                    <a:pt x="148" y="145"/>
                  </a:cubicBezTo>
                  <a:cubicBezTo>
                    <a:pt x="164" y="149"/>
                    <a:pt x="182" y="164"/>
                    <a:pt x="193" y="193"/>
                  </a:cubicBezTo>
                  <a:cubicBezTo>
                    <a:pt x="210" y="122"/>
                    <a:pt x="334" y="189"/>
                    <a:pt x="330" y="90"/>
                  </a:cubicBezTo>
                  <a:close/>
                </a:path>
              </a:pathLst>
            </a:custGeom>
            <a:solidFill>
              <a:srgbClr val="04274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36" name="Freeform 23"/>
            <p:cNvSpPr/>
            <p:nvPr/>
          </p:nvSpPr>
          <p:spPr bwMode="auto">
            <a:xfrm>
              <a:off x="3746378" y="1745340"/>
              <a:ext cx="109154" cy="66321"/>
            </a:xfrm>
            <a:custGeom>
              <a:avLst/>
              <a:gdLst>
                <a:gd name="T0" fmla="*/ 232 w 328"/>
                <a:gd name="T1" fmla="*/ 8 h 199"/>
                <a:gd name="T2" fmla="*/ 111 w 328"/>
                <a:gd name="T3" fmla="*/ 44 h 199"/>
                <a:gd name="T4" fmla="*/ 0 w 328"/>
                <a:gd name="T5" fmla="*/ 106 h 199"/>
                <a:gd name="T6" fmla="*/ 98 w 328"/>
                <a:gd name="T7" fmla="*/ 129 h 199"/>
                <a:gd name="T8" fmla="*/ 196 w 328"/>
                <a:gd name="T9" fmla="*/ 193 h 199"/>
                <a:gd name="T10" fmla="*/ 152 w 328"/>
                <a:gd name="T11" fmla="*/ 117 h 199"/>
                <a:gd name="T12" fmla="*/ 230 w 328"/>
                <a:gd name="T13" fmla="*/ 69 h 199"/>
                <a:gd name="T14" fmla="*/ 328 w 328"/>
                <a:gd name="T15" fmla="*/ 75 h 199"/>
                <a:gd name="T16" fmla="*/ 232 w 328"/>
                <a:gd name="T17" fmla="*/ 8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28" h="199">
                  <a:moveTo>
                    <a:pt x="232" y="8"/>
                  </a:moveTo>
                  <a:cubicBezTo>
                    <a:pt x="189" y="15"/>
                    <a:pt x="147" y="42"/>
                    <a:pt x="111" y="44"/>
                  </a:cubicBezTo>
                  <a:cubicBezTo>
                    <a:pt x="65" y="48"/>
                    <a:pt x="18" y="81"/>
                    <a:pt x="0" y="106"/>
                  </a:cubicBezTo>
                  <a:cubicBezTo>
                    <a:pt x="33" y="95"/>
                    <a:pt x="85" y="109"/>
                    <a:pt x="98" y="129"/>
                  </a:cubicBezTo>
                  <a:cubicBezTo>
                    <a:pt x="111" y="149"/>
                    <a:pt x="148" y="199"/>
                    <a:pt x="196" y="193"/>
                  </a:cubicBezTo>
                  <a:cubicBezTo>
                    <a:pt x="159" y="174"/>
                    <a:pt x="129" y="139"/>
                    <a:pt x="152" y="117"/>
                  </a:cubicBezTo>
                  <a:cubicBezTo>
                    <a:pt x="175" y="94"/>
                    <a:pt x="199" y="63"/>
                    <a:pt x="230" y="69"/>
                  </a:cubicBezTo>
                  <a:cubicBezTo>
                    <a:pt x="261" y="75"/>
                    <a:pt x="283" y="91"/>
                    <a:pt x="328" y="75"/>
                  </a:cubicBezTo>
                  <a:cubicBezTo>
                    <a:pt x="272" y="66"/>
                    <a:pt x="275" y="0"/>
                    <a:pt x="232" y="8"/>
                  </a:cubicBezTo>
                  <a:close/>
                </a:path>
              </a:pathLst>
            </a:custGeom>
            <a:solidFill>
              <a:srgbClr val="04274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37" name="Freeform 24"/>
            <p:cNvSpPr/>
            <p:nvPr/>
          </p:nvSpPr>
          <p:spPr bwMode="auto">
            <a:xfrm>
              <a:off x="3806481" y="1769520"/>
              <a:ext cx="69776" cy="40069"/>
            </a:xfrm>
            <a:custGeom>
              <a:avLst/>
              <a:gdLst>
                <a:gd name="T0" fmla="*/ 208 w 208"/>
                <a:gd name="T1" fmla="*/ 93 h 119"/>
                <a:gd name="T2" fmla="*/ 75 w 208"/>
                <a:gd name="T3" fmla="*/ 92 h 119"/>
                <a:gd name="T4" fmla="*/ 41 w 208"/>
                <a:gd name="T5" fmla="*/ 39 h 119"/>
                <a:gd name="T6" fmla="*/ 79 w 208"/>
                <a:gd name="T7" fmla="*/ 23 h 119"/>
                <a:gd name="T8" fmla="*/ 7 w 208"/>
                <a:gd name="T9" fmla="*/ 54 h 119"/>
                <a:gd name="T10" fmla="*/ 57 w 208"/>
                <a:gd name="T11" fmla="*/ 116 h 119"/>
                <a:gd name="T12" fmla="*/ 208 w 208"/>
                <a:gd name="T13" fmla="*/ 93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8" h="119">
                  <a:moveTo>
                    <a:pt x="208" y="93"/>
                  </a:moveTo>
                  <a:cubicBezTo>
                    <a:pt x="159" y="43"/>
                    <a:pt x="107" y="81"/>
                    <a:pt x="75" y="92"/>
                  </a:cubicBezTo>
                  <a:cubicBezTo>
                    <a:pt x="40" y="104"/>
                    <a:pt x="17" y="58"/>
                    <a:pt x="41" y="39"/>
                  </a:cubicBezTo>
                  <a:cubicBezTo>
                    <a:pt x="51" y="97"/>
                    <a:pt x="108" y="59"/>
                    <a:pt x="79" y="23"/>
                  </a:cubicBezTo>
                  <a:cubicBezTo>
                    <a:pt x="60" y="0"/>
                    <a:pt x="17" y="4"/>
                    <a:pt x="7" y="54"/>
                  </a:cubicBezTo>
                  <a:cubicBezTo>
                    <a:pt x="0" y="87"/>
                    <a:pt x="31" y="115"/>
                    <a:pt x="57" y="116"/>
                  </a:cubicBezTo>
                  <a:cubicBezTo>
                    <a:pt x="116" y="119"/>
                    <a:pt x="156" y="51"/>
                    <a:pt x="208" y="93"/>
                  </a:cubicBezTo>
                  <a:close/>
                </a:path>
              </a:pathLst>
            </a:custGeom>
            <a:solidFill>
              <a:srgbClr val="04274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38" name="Freeform 25"/>
            <p:cNvSpPr/>
            <p:nvPr/>
          </p:nvSpPr>
          <p:spPr bwMode="auto">
            <a:xfrm>
              <a:off x="3842405" y="1766065"/>
              <a:ext cx="49741" cy="39378"/>
            </a:xfrm>
            <a:custGeom>
              <a:avLst/>
              <a:gdLst>
                <a:gd name="T0" fmla="*/ 149 w 149"/>
                <a:gd name="T1" fmla="*/ 55 h 119"/>
                <a:gd name="T2" fmla="*/ 0 w 149"/>
                <a:gd name="T3" fmla="*/ 71 h 119"/>
                <a:gd name="T4" fmla="*/ 149 w 149"/>
                <a:gd name="T5" fmla="*/ 55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9" h="119">
                  <a:moveTo>
                    <a:pt x="149" y="55"/>
                  </a:moveTo>
                  <a:cubicBezTo>
                    <a:pt x="84" y="84"/>
                    <a:pt x="64" y="0"/>
                    <a:pt x="0" y="71"/>
                  </a:cubicBezTo>
                  <a:cubicBezTo>
                    <a:pt x="79" y="29"/>
                    <a:pt x="99" y="119"/>
                    <a:pt x="149" y="55"/>
                  </a:cubicBezTo>
                  <a:close/>
                </a:path>
              </a:pathLst>
            </a:custGeom>
            <a:solidFill>
              <a:srgbClr val="04274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39" name="Freeform 26"/>
            <p:cNvSpPr/>
            <p:nvPr/>
          </p:nvSpPr>
          <p:spPr bwMode="auto">
            <a:xfrm>
              <a:off x="2736360" y="1916670"/>
              <a:ext cx="299828" cy="270812"/>
            </a:xfrm>
            <a:custGeom>
              <a:avLst/>
              <a:gdLst>
                <a:gd name="T0" fmla="*/ 699 w 897"/>
                <a:gd name="T1" fmla="*/ 438 h 808"/>
                <a:gd name="T2" fmla="*/ 726 w 897"/>
                <a:gd name="T3" fmla="*/ 567 h 808"/>
                <a:gd name="T4" fmla="*/ 799 w 897"/>
                <a:gd name="T5" fmla="*/ 427 h 808"/>
                <a:gd name="T6" fmla="*/ 683 w 897"/>
                <a:gd name="T7" fmla="*/ 0 h 808"/>
                <a:gd name="T8" fmla="*/ 574 w 897"/>
                <a:gd name="T9" fmla="*/ 262 h 808"/>
                <a:gd name="T10" fmla="*/ 391 w 897"/>
                <a:gd name="T11" fmla="*/ 564 h 808"/>
                <a:gd name="T12" fmla="*/ 425 w 897"/>
                <a:gd name="T13" fmla="*/ 383 h 808"/>
                <a:gd name="T14" fmla="*/ 486 w 897"/>
                <a:gd name="T15" fmla="*/ 101 h 808"/>
                <a:gd name="T16" fmla="*/ 304 w 897"/>
                <a:gd name="T17" fmla="*/ 440 h 808"/>
                <a:gd name="T18" fmla="*/ 334 w 897"/>
                <a:gd name="T19" fmla="*/ 150 h 808"/>
                <a:gd name="T20" fmla="*/ 52 w 897"/>
                <a:gd name="T21" fmla="*/ 733 h 808"/>
                <a:gd name="T22" fmla="*/ 262 w 897"/>
                <a:gd name="T23" fmla="*/ 702 h 808"/>
                <a:gd name="T24" fmla="*/ 435 w 897"/>
                <a:gd name="T25" fmla="*/ 808 h 808"/>
                <a:gd name="T26" fmla="*/ 718 w 897"/>
                <a:gd name="T27" fmla="*/ 517 h 808"/>
                <a:gd name="T28" fmla="*/ 699 w 897"/>
                <a:gd name="T29" fmla="*/ 438 h 8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897" h="808">
                  <a:moveTo>
                    <a:pt x="699" y="438"/>
                  </a:moveTo>
                  <a:cubicBezTo>
                    <a:pt x="712" y="449"/>
                    <a:pt x="761" y="482"/>
                    <a:pt x="726" y="567"/>
                  </a:cubicBezTo>
                  <a:cubicBezTo>
                    <a:pt x="758" y="524"/>
                    <a:pt x="743" y="504"/>
                    <a:pt x="799" y="427"/>
                  </a:cubicBezTo>
                  <a:cubicBezTo>
                    <a:pt x="897" y="291"/>
                    <a:pt x="810" y="74"/>
                    <a:pt x="683" y="0"/>
                  </a:cubicBezTo>
                  <a:cubicBezTo>
                    <a:pt x="732" y="160"/>
                    <a:pt x="661" y="210"/>
                    <a:pt x="574" y="262"/>
                  </a:cubicBezTo>
                  <a:cubicBezTo>
                    <a:pt x="487" y="314"/>
                    <a:pt x="511" y="459"/>
                    <a:pt x="391" y="564"/>
                  </a:cubicBezTo>
                  <a:cubicBezTo>
                    <a:pt x="428" y="479"/>
                    <a:pt x="426" y="467"/>
                    <a:pt x="425" y="383"/>
                  </a:cubicBezTo>
                  <a:cubicBezTo>
                    <a:pt x="424" y="282"/>
                    <a:pt x="496" y="207"/>
                    <a:pt x="486" y="101"/>
                  </a:cubicBezTo>
                  <a:cubicBezTo>
                    <a:pt x="488" y="194"/>
                    <a:pt x="364" y="298"/>
                    <a:pt x="304" y="440"/>
                  </a:cubicBezTo>
                  <a:cubicBezTo>
                    <a:pt x="251" y="360"/>
                    <a:pt x="249" y="274"/>
                    <a:pt x="334" y="150"/>
                  </a:cubicBezTo>
                  <a:cubicBezTo>
                    <a:pt x="47" y="286"/>
                    <a:pt x="0" y="574"/>
                    <a:pt x="52" y="733"/>
                  </a:cubicBezTo>
                  <a:cubicBezTo>
                    <a:pt x="71" y="571"/>
                    <a:pt x="172" y="655"/>
                    <a:pt x="262" y="702"/>
                  </a:cubicBezTo>
                  <a:cubicBezTo>
                    <a:pt x="340" y="743"/>
                    <a:pt x="384" y="714"/>
                    <a:pt x="435" y="808"/>
                  </a:cubicBezTo>
                  <a:cubicBezTo>
                    <a:pt x="434" y="718"/>
                    <a:pt x="601" y="622"/>
                    <a:pt x="718" y="517"/>
                  </a:cubicBezTo>
                  <a:cubicBezTo>
                    <a:pt x="726" y="495"/>
                    <a:pt x="721" y="467"/>
                    <a:pt x="699" y="438"/>
                  </a:cubicBezTo>
                  <a:close/>
                </a:path>
              </a:pathLst>
            </a:custGeom>
            <a:solidFill>
              <a:srgbClr val="04274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40" name="Freeform 27"/>
            <p:cNvSpPr/>
            <p:nvPr/>
          </p:nvSpPr>
          <p:spPr bwMode="auto">
            <a:xfrm>
              <a:off x="3000263" y="1614079"/>
              <a:ext cx="201727" cy="297064"/>
            </a:xfrm>
            <a:custGeom>
              <a:avLst/>
              <a:gdLst>
                <a:gd name="T0" fmla="*/ 185 w 604"/>
                <a:gd name="T1" fmla="*/ 66 h 888"/>
                <a:gd name="T2" fmla="*/ 198 w 604"/>
                <a:gd name="T3" fmla="*/ 386 h 888"/>
                <a:gd name="T4" fmla="*/ 263 w 604"/>
                <a:gd name="T5" fmla="*/ 177 h 888"/>
                <a:gd name="T6" fmla="*/ 297 w 604"/>
                <a:gd name="T7" fmla="*/ 553 h 888"/>
                <a:gd name="T8" fmla="*/ 194 w 604"/>
                <a:gd name="T9" fmla="*/ 685 h 888"/>
                <a:gd name="T10" fmla="*/ 329 w 604"/>
                <a:gd name="T11" fmla="*/ 582 h 888"/>
                <a:gd name="T12" fmla="*/ 0 w 604"/>
                <a:gd name="T13" fmla="*/ 790 h 888"/>
                <a:gd name="T14" fmla="*/ 395 w 604"/>
                <a:gd name="T15" fmla="*/ 676 h 888"/>
                <a:gd name="T16" fmla="*/ 479 w 604"/>
                <a:gd name="T17" fmla="*/ 424 h 888"/>
                <a:gd name="T18" fmla="*/ 428 w 604"/>
                <a:gd name="T19" fmla="*/ 504 h 888"/>
                <a:gd name="T20" fmla="*/ 604 w 604"/>
                <a:gd name="T21" fmla="*/ 112 h 888"/>
                <a:gd name="T22" fmla="*/ 185 w 604"/>
                <a:gd name="T23" fmla="*/ 66 h 8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04" h="888">
                  <a:moveTo>
                    <a:pt x="185" y="66"/>
                  </a:moveTo>
                  <a:cubicBezTo>
                    <a:pt x="218" y="155"/>
                    <a:pt x="245" y="265"/>
                    <a:pt x="198" y="386"/>
                  </a:cubicBezTo>
                  <a:cubicBezTo>
                    <a:pt x="236" y="340"/>
                    <a:pt x="272" y="268"/>
                    <a:pt x="263" y="177"/>
                  </a:cubicBezTo>
                  <a:cubicBezTo>
                    <a:pt x="297" y="271"/>
                    <a:pt x="376" y="492"/>
                    <a:pt x="297" y="553"/>
                  </a:cubicBezTo>
                  <a:cubicBezTo>
                    <a:pt x="248" y="590"/>
                    <a:pt x="222" y="632"/>
                    <a:pt x="194" y="685"/>
                  </a:cubicBezTo>
                  <a:cubicBezTo>
                    <a:pt x="247" y="618"/>
                    <a:pt x="285" y="629"/>
                    <a:pt x="329" y="582"/>
                  </a:cubicBezTo>
                  <a:cubicBezTo>
                    <a:pt x="276" y="673"/>
                    <a:pt x="195" y="792"/>
                    <a:pt x="0" y="790"/>
                  </a:cubicBezTo>
                  <a:cubicBezTo>
                    <a:pt x="171" y="888"/>
                    <a:pt x="335" y="746"/>
                    <a:pt x="395" y="676"/>
                  </a:cubicBezTo>
                  <a:cubicBezTo>
                    <a:pt x="476" y="582"/>
                    <a:pt x="420" y="488"/>
                    <a:pt x="479" y="424"/>
                  </a:cubicBezTo>
                  <a:cubicBezTo>
                    <a:pt x="452" y="445"/>
                    <a:pt x="434" y="471"/>
                    <a:pt x="428" y="504"/>
                  </a:cubicBezTo>
                  <a:cubicBezTo>
                    <a:pt x="436" y="398"/>
                    <a:pt x="472" y="211"/>
                    <a:pt x="604" y="112"/>
                  </a:cubicBezTo>
                  <a:cubicBezTo>
                    <a:pt x="414" y="235"/>
                    <a:pt x="317" y="0"/>
                    <a:pt x="185" y="66"/>
                  </a:cubicBezTo>
                  <a:close/>
                </a:path>
              </a:pathLst>
            </a:custGeom>
            <a:solidFill>
              <a:srgbClr val="04274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41" name="Freeform 28"/>
            <p:cNvSpPr/>
            <p:nvPr/>
          </p:nvSpPr>
          <p:spPr bwMode="auto">
            <a:xfrm>
              <a:off x="2949831" y="1531178"/>
              <a:ext cx="127116" cy="329534"/>
            </a:xfrm>
            <a:custGeom>
              <a:avLst/>
              <a:gdLst>
                <a:gd name="T0" fmla="*/ 0 w 380"/>
                <a:gd name="T1" fmla="*/ 366 h 984"/>
                <a:gd name="T2" fmla="*/ 112 w 380"/>
                <a:gd name="T3" fmla="*/ 438 h 984"/>
                <a:gd name="T4" fmla="*/ 80 w 380"/>
                <a:gd name="T5" fmla="*/ 647 h 984"/>
                <a:gd name="T6" fmla="*/ 133 w 380"/>
                <a:gd name="T7" fmla="*/ 452 h 984"/>
                <a:gd name="T8" fmla="*/ 136 w 380"/>
                <a:gd name="T9" fmla="*/ 797 h 984"/>
                <a:gd name="T10" fmla="*/ 245 w 380"/>
                <a:gd name="T11" fmla="*/ 608 h 984"/>
                <a:gd name="T12" fmla="*/ 146 w 380"/>
                <a:gd name="T13" fmla="*/ 984 h 984"/>
                <a:gd name="T14" fmla="*/ 302 w 380"/>
                <a:gd name="T15" fmla="*/ 628 h 984"/>
                <a:gd name="T16" fmla="*/ 252 w 380"/>
                <a:gd name="T17" fmla="*/ 720 h 984"/>
                <a:gd name="T18" fmla="*/ 323 w 380"/>
                <a:gd name="T19" fmla="*/ 348 h 984"/>
                <a:gd name="T20" fmla="*/ 279 w 380"/>
                <a:gd name="T21" fmla="*/ 279 h 984"/>
                <a:gd name="T22" fmla="*/ 314 w 380"/>
                <a:gd name="T23" fmla="*/ 0 h 984"/>
                <a:gd name="T24" fmla="*/ 199 w 380"/>
                <a:gd name="T25" fmla="*/ 182 h 984"/>
                <a:gd name="T26" fmla="*/ 0 w 380"/>
                <a:gd name="T27" fmla="*/ 366 h 9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80" h="984">
                  <a:moveTo>
                    <a:pt x="0" y="366"/>
                  </a:moveTo>
                  <a:cubicBezTo>
                    <a:pt x="58" y="368"/>
                    <a:pt x="115" y="406"/>
                    <a:pt x="112" y="438"/>
                  </a:cubicBezTo>
                  <a:cubicBezTo>
                    <a:pt x="110" y="469"/>
                    <a:pt x="43" y="566"/>
                    <a:pt x="80" y="647"/>
                  </a:cubicBezTo>
                  <a:cubicBezTo>
                    <a:pt x="64" y="554"/>
                    <a:pt x="102" y="509"/>
                    <a:pt x="133" y="452"/>
                  </a:cubicBezTo>
                  <a:cubicBezTo>
                    <a:pt x="149" y="523"/>
                    <a:pt x="26" y="719"/>
                    <a:pt x="136" y="797"/>
                  </a:cubicBezTo>
                  <a:cubicBezTo>
                    <a:pt x="151" y="746"/>
                    <a:pt x="184" y="663"/>
                    <a:pt x="245" y="608"/>
                  </a:cubicBezTo>
                  <a:cubicBezTo>
                    <a:pt x="199" y="683"/>
                    <a:pt x="109" y="771"/>
                    <a:pt x="146" y="984"/>
                  </a:cubicBezTo>
                  <a:cubicBezTo>
                    <a:pt x="147" y="863"/>
                    <a:pt x="312" y="734"/>
                    <a:pt x="302" y="628"/>
                  </a:cubicBezTo>
                  <a:cubicBezTo>
                    <a:pt x="289" y="681"/>
                    <a:pt x="271" y="695"/>
                    <a:pt x="252" y="720"/>
                  </a:cubicBezTo>
                  <a:cubicBezTo>
                    <a:pt x="253" y="629"/>
                    <a:pt x="380" y="519"/>
                    <a:pt x="323" y="348"/>
                  </a:cubicBezTo>
                  <a:cubicBezTo>
                    <a:pt x="312" y="315"/>
                    <a:pt x="287" y="324"/>
                    <a:pt x="279" y="279"/>
                  </a:cubicBezTo>
                  <a:cubicBezTo>
                    <a:pt x="270" y="233"/>
                    <a:pt x="247" y="80"/>
                    <a:pt x="314" y="0"/>
                  </a:cubicBezTo>
                  <a:cubicBezTo>
                    <a:pt x="251" y="52"/>
                    <a:pt x="253" y="163"/>
                    <a:pt x="199" y="182"/>
                  </a:cubicBezTo>
                  <a:cubicBezTo>
                    <a:pt x="145" y="201"/>
                    <a:pt x="11" y="240"/>
                    <a:pt x="0" y="366"/>
                  </a:cubicBezTo>
                  <a:close/>
                </a:path>
              </a:pathLst>
            </a:custGeom>
            <a:solidFill>
              <a:srgbClr val="04274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42" name="Freeform 29"/>
            <p:cNvSpPr/>
            <p:nvPr/>
          </p:nvSpPr>
          <p:spPr bwMode="auto">
            <a:xfrm>
              <a:off x="2578847" y="1897326"/>
              <a:ext cx="362004" cy="131261"/>
            </a:xfrm>
            <a:custGeom>
              <a:avLst/>
              <a:gdLst>
                <a:gd name="T0" fmla="*/ 264 w 1082"/>
                <a:gd name="T1" fmla="*/ 355 h 392"/>
                <a:gd name="T2" fmla="*/ 779 w 1082"/>
                <a:gd name="T3" fmla="*/ 155 h 392"/>
                <a:gd name="T4" fmla="*/ 1082 w 1082"/>
                <a:gd name="T5" fmla="*/ 0 h 392"/>
                <a:gd name="T6" fmla="*/ 829 w 1082"/>
                <a:gd name="T7" fmla="*/ 50 h 392"/>
                <a:gd name="T8" fmla="*/ 535 w 1082"/>
                <a:gd name="T9" fmla="*/ 71 h 392"/>
                <a:gd name="T10" fmla="*/ 205 w 1082"/>
                <a:gd name="T11" fmla="*/ 287 h 392"/>
                <a:gd name="T12" fmla="*/ 372 w 1082"/>
                <a:gd name="T13" fmla="*/ 120 h 392"/>
                <a:gd name="T14" fmla="*/ 197 w 1082"/>
                <a:gd name="T15" fmla="*/ 147 h 392"/>
                <a:gd name="T16" fmla="*/ 48 w 1082"/>
                <a:gd name="T17" fmla="*/ 125 h 392"/>
                <a:gd name="T18" fmla="*/ 121 w 1082"/>
                <a:gd name="T19" fmla="*/ 223 h 392"/>
                <a:gd name="T20" fmla="*/ 84 w 1082"/>
                <a:gd name="T21" fmla="*/ 319 h 392"/>
                <a:gd name="T22" fmla="*/ 0 w 1082"/>
                <a:gd name="T23" fmla="*/ 392 h 392"/>
                <a:gd name="T24" fmla="*/ 69 w 1082"/>
                <a:gd name="T25" fmla="*/ 380 h 392"/>
                <a:gd name="T26" fmla="*/ 111 w 1082"/>
                <a:gd name="T27" fmla="*/ 379 h 392"/>
                <a:gd name="T28" fmla="*/ 171 w 1082"/>
                <a:gd name="T29" fmla="*/ 362 h 392"/>
                <a:gd name="T30" fmla="*/ 264 w 1082"/>
                <a:gd name="T31" fmla="*/ 355 h 3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082" h="392">
                  <a:moveTo>
                    <a:pt x="264" y="355"/>
                  </a:moveTo>
                  <a:cubicBezTo>
                    <a:pt x="384" y="205"/>
                    <a:pt x="681" y="158"/>
                    <a:pt x="779" y="155"/>
                  </a:cubicBezTo>
                  <a:cubicBezTo>
                    <a:pt x="834" y="153"/>
                    <a:pt x="1000" y="122"/>
                    <a:pt x="1082" y="0"/>
                  </a:cubicBezTo>
                  <a:cubicBezTo>
                    <a:pt x="1026" y="39"/>
                    <a:pt x="912" y="62"/>
                    <a:pt x="829" y="50"/>
                  </a:cubicBezTo>
                  <a:cubicBezTo>
                    <a:pt x="720" y="35"/>
                    <a:pt x="596" y="20"/>
                    <a:pt x="535" y="71"/>
                  </a:cubicBezTo>
                  <a:cubicBezTo>
                    <a:pt x="475" y="123"/>
                    <a:pt x="239" y="223"/>
                    <a:pt x="205" y="287"/>
                  </a:cubicBezTo>
                  <a:cubicBezTo>
                    <a:pt x="222" y="222"/>
                    <a:pt x="304" y="153"/>
                    <a:pt x="372" y="120"/>
                  </a:cubicBezTo>
                  <a:cubicBezTo>
                    <a:pt x="291" y="124"/>
                    <a:pt x="238" y="130"/>
                    <a:pt x="197" y="147"/>
                  </a:cubicBezTo>
                  <a:cubicBezTo>
                    <a:pt x="127" y="171"/>
                    <a:pt x="65" y="167"/>
                    <a:pt x="48" y="125"/>
                  </a:cubicBezTo>
                  <a:cubicBezTo>
                    <a:pt x="59" y="166"/>
                    <a:pt x="51" y="198"/>
                    <a:pt x="121" y="223"/>
                  </a:cubicBezTo>
                  <a:cubicBezTo>
                    <a:pt x="118" y="253"/>
                    <a:pt x="105" y="288"/>
                    <a:pt x="84" y="319"/>
                  </a:cubicBezTo>
                  <a:cubicBezTo>
                    <a:pt x="64" y="351"/>
                    <a:pt x="36" y="378"/>
                    <a:pt x="0" y="392"/>
                  </a:cubicBezTo>
                  <a:cubicBezTo>
                    <a:pt x="31" y="387"/>
                    <a:pt x="52" y="382"/>
                    <a:pt x="69" y="380"/>
                  </a:cubicBezTo>
                  <a:cubicBezTo>
                    <a:pt x="86" y="378"/>
                    <a:pt x="100" y="378"/>
                    <a:pt x="111" y="379"/>
                  </a:cubicBezTo>
                  <a:cubicBezTo>
                    <a:pt x="135" y="379"/>
                    <a:pt x="150" y="380"/>
                    <a:pt x="171" y="362"/>
                  </a:cubicBezTo>
                  <a:cubicBezTo>
                    <a:pt x="215" y="327"/>
                    <a:pt x="239" y="333"/>
                    <a:pt x="264" y="355"/>
                  </a:cubicBezTo>
                  <a:close/>
                </a:path>
              </a:pathLst>
            </a:custGeom>
            <a:solidFill>
              <a:srgbClr val="04274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43" name="Freeform 30"/>
            <p:cNvSpPr/>
            <p:nvPr/>
          </p:nvSpPr>
          <p:spPr bwMode="auto">
            <a:xfrm>
              <a:off x="2802681" y="1498708"/>
              <a:ext cx="170639" cy="148532"/>
            </a:xfrm>
            <a:custGeom>
              <a:avLst/>
              <a:gdLst>
                <a:gd name="T0" fmla="*/ 144 w 510"/>
                <a:gd name="T1" fmla="*/ 426 h 443"/>
                <a:gd name="T2" fmla="*/ 256 w 510"/>
                <a:gd name="T3" fmla="*/ 387 h 443"/>
                <a:gd name="T4" fmla="*/ 231 w 510"/>
                <a:gd name="T5" fmla="*/ 324 h 443"/>
                <a:gd name="T6" fmla="*/ 309 w 510"/>
                <a:gd name="T7" fmla="*/ 360 h 443"/>
                <a:gd name="T8" fmla="*/ 429 w 510"/>
                <a:gd name="T9" fmla="*/ 443 h 443"/>
                <a:gd name="T10" fmla="*/ 510 w 510"/>
                <a:gd name="T11" fmla="*/ 299 h 443"/>
                <a:gd name="T12" fmla="*/ 391 w 510"/>
                <a:gd name="T13" fmla="*/ 136 h 443"/>
                <a:gd name="T14" fmla="*/ 296 w 510"/>
                <a:gd name="T15" fmla="*/ 186 h 443"/>
                <a:gd name="T16" fmla="*/ 212 w 510"/>
                <a:gd name="T17" fmla="*/ 112 h 443"/>
                <a:gd name="T18" fmla="*/ 131 w 510"/>
                <a:gd name="T19" fmla="*/ 0 h 443"/>
                <a:gd name="T20" fmla="*/ 64 w 510"/>
                <a:gd name="T21" fmla="*/ 216 h 443"/>
                <a:gd name="T22" fmla="*/ 44 w 510"/>
                <a:gd name="T23" fmla="*/ 405 h 443"/>
                <a:gd name="T24" fmla="*/ 144 w 510"/>
                <a:gd name="T25" fmla="*/ 426 h 4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10" h="443">
                  <a:moveTo>
                    <a:pt x="144" y="426"/>
                  </a:moveTo>
                  <a:cubicBezTo>
                    <a:pt x="185" y="416"/>
                    <a:pt x="226" y="395"/>
                    <a:pt x="256" y="387"/>
                  </a:cubicBezTo>
                  <a:cubicBezTo>
                    <a:pt x="227" y="360"/>
                    <a:pt x="222" y="346"/>
                    <a:pt x="231" y="324"/>
                  </a:cubicBezTo>
                  <a:cubicBezTo>
                    <a:pt x="243" y="353"/>
                    <a:pt x="258" y="384"/>
                    <a:pt x="309" y="360"/>
                  </a:cubicBezTo>
                  <a:cubicBezTo>
                    <a:pt x="360" y="336"/>
                    <a:pt x="401" y="355"/>
                    <a:pt x="429" y="443"/>
                  </a:cubicBezTo>
                  <a:cubicBezTo>
                    <a:pt x="429" y="397"/>
                    <a:pt x="457" y="339"/>
                    <a:pt x="510" y="299"/>
                  </a:cubicBezTo>
                  <a:cubicBezTo>
                    <a:pt x="497" y="167"/>
                    <a:pt x="418" y="230"/>
                    <a:pt x="391" y="136"/>
                  </a:cubicBezTo>
                  <a:cubicBezTo>
                    <a:pt x="364" y="193"/>
                    <a:pt x="307" y="209"/>
                    <a:pt x="296" y="186"/>
                  </a:cubicBezTo>
                  <a:cubicBezTo>
                    <a:pt x="275" y="140"/>
                    <a:pt x="243" y="129"/>
                    <a:pt x="212" y="112"/>
                  </a:cubicBezTo>
                  <a:cubicBezTo>
                    <a:pt x="181" y="95"/>
                    <a:pt x="154" y="75"/>
                    <a:pt x="131" y="0"/>
                  </a:cubicBezTo>
                  <a:cubicBezTo>
                    <a:pt x="148" y="84"/>
                    <a:pt x="100" y="151"/>
                    <a:pt x="64" y="216"/>
                  </a:cubicBezTo>
                  <a:cubicBezTo>
                    <a:pt x="27" y="280"/>
                    <a:pt x="0" y="342"/>
                    <a:pt x="44" y="405"/>
                  </a:cubicBezTo>
                  <a:cubicBezTo>
                    <a:pt x="68" y="440"/>
                    <a:pt x="105" y="438"/>
                    <a:pt x="144" y="426"/>
                  </a:cubicBezTo>
                  <a:close/>
                </a:path>
              </a:pathLst>
            </a:custGeom>
            <a:solidFill>
              <a:srgbClr val="04274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44" name="Freeform 31"/>
            <p:cNvSpPr/>
            <p:nvPr/>
          </p:nvSpPr>
          <p:spPr bwMode="auto">
            <a:xfrm>
              <a:off x="2544304" y="1776428"/>
              <a:ext cx="138169" cy="142314"/>
            </a:xfrm>
            <a:custGeom>
              <a:avLst/>
              <a:gdLst>
                <a:gd name="T0" fmla="*/ 138 w 413"/>
                <a:gd name="T1" fmla="*/ 155 h 426"/>
                <a:gd name="T2" fmla="*/ 273 w 413"/>
                <a:gd name="T3" fmla="*/ 346 h 426"/>
                <a:gd name="T4" fmla="*/ 211 w 413"/>
                <a:gd name="T5" fmla="*/ 235 h 426"/>
                <a:gd name="T6" fmla="*/ 306 w 413"/>
                <a:gd name="T7" fmla="*/ 354 h 426"/>
                <a:gd name="T8" fmla="*/ 366 w 413"/>
                <a:gd name="T9" fmla="*/ 395 h 426"/>
                <a:gd name="T10" fmla="*/ 413 w 413"/>
                <a:gd name="T11" fmla="*/ 426 h 426"/>
                <a:gd name="T12" fmla="*/ 315 w 413"/>
                <a:gd name="T13" fmla="*/ 323 h 426"/>
                <a:gd name="T14" fmla="*/ 284 w 413"/>
                <a:gd name="T15" fmla="*/ 255 h 426"/>
                <a:gd name="T16" fmla="*/ 212 w 413"/>
                <a:gd name="T17" fmla="*/ 163 h 426"/>
                <a:gd name="T18" fmla="*/ 248 w 413"/>
                <a:gd name="T19" fmla="*/ 31 h 426"/>
                <a:gd name="T20" fmla="*/ 0 w 413"/>
                <a:gd name="T21" fmla="*/ 190 h 426"/>
                <a:gd name="T22" fmla="*/ 138 w 413"/>
                <a:gd name="T23" fmla="*/ 155 h 4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13" h="426">
                  <a:moveTo>
                    <a:pt x="138" y="155"/>
                  </a:moveTo>
                  <a:cubicBezTo>
                    <a:pt x="153" y="251"/>
                    <a:pt x="213" y="312"/>
                    <a:pt x="273" y="346"/>
                  </a:cubicBezTo>
                  <a:cubicBezTo>
                    <a:pt x="237" y="317"/>
                    <a:pt x="215" y="268"/>
                    <a:pt x="211" y="235"/>
                  </a:cubicBezTo>
                  <a:cubicBezTo>
                    <a:pt x="232" y="287"/>
                    <a:pt x="267" y="324"/>
                    <a:pt x="306" y="354"/>
                  </a:cubicBezTo>
                  <a:cubicBezTo>
                    <a:pt x="326" y="369"/>
                    <a:pt x="346" y="382"/>
                    <a:pt x="366" y="395"/>
                  </a:cubicBezTo>
                  <a:cubicBezTo>
                    <a:pt x="385" y="407"/>
                    <a:pt x="399" y="416"/>
                    <a:pt x="413" y="426"/>
                  </a:cubicBezTo>
                  <a:cubicBezTo>
                    <a:pt x="380" y="384"/>
                    <a:pt x="354" y="367"/>
                    <a:pt x="315" y="323"/>
                  </a:cubicBezTo>
                  <a:cubicBezTo>
                    <a:pt x="295" y="301"/>
                    <a:pt x="293" y="281"/>
                    <a:pt x="284" y="255"/>
                  </a:cubicBezTo>
                  <a:cubicBezTo>
                    <a:pt x="274" y="230"/>
                    <a:pt x="256" y="200"/>
                    <a:pt x="212" y="163"/>
                  </a:cubicBezTo>
                  <a:cubicBezTo>
                    <a:pt x="170" y="129"/>
                    <a:pt x="191" y="67"/>
                    <a:pt x="248" y="31"/>
                  </a:cubicBezTo>
                  <a:cubicBezTo>
                    <a:pt x="131" y="0"/>
                    <a:pt x="44" y="99"/>
                    <a:pt x="0" y="190"/>
                  </a:cubicBezTo>
                  <a:cubicBezTo>
                    <a:pt x="73" y="69"/>
                    <a:pt x="130" y="108"/>
                    <a:pt x="138" y="155"/>
                  </a:cubicBezTo>
                  <a:close/>
                </a:path>
              </a:pathLst>
            </a:custGeom>
            <a:solidFill>
              <a:srgbClr val="04274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45" name="Freeform 32"/>
            <p:cNvSpPr/>
            <p:nvPr/>
          </p:nvSpPr>
          <p:spPr bwMode="auto">
            <a:xfrm>
              <a:off x="2620298" y="1795081"/>
              <a:ext cx="203109" cy="140933"/>
            </a:xfrm>
            <a:custGeom>
              <a:avLst/>
              <a:gdLst>
                <a:gd name="T0" fmla="*/ 155 w 608"/>
                <a:gd name="T1" fmla="*/ 259 h 420"/>
                <a:gd name="T2" fmla="*/ 210 w 608"/>
                <a:gd name="T3" fmla="*/ 360 h 420"/>
                <a:gd name="T4" fmla="*/ 322 w 608"/>
                <a:gd name="T5" fmla="*/ 395 h 420"/>
                <a:gd name="T6" fmla="*/ 324 w 608"/>
                <a:gd name="T7" fmla="*/ 303 h 420"/>
                <a:gd name="T8" fmla="*/ 608 w 608"/>
                <a:gd name="T9" fmla="*/ 110 h 420"/>
                <a:gd name="T10" fmla="*/ 415 w 608"/>
                <a:gd name="T11" fmla="*/ 183 h 420"/>
                <a:gd name="T12" fmla="*/ 253 w 608"/>
                <a:gd name="T13" fmla="*/ 171 h 420"/>
                <a:gd name="T14" fmla="*/ 45 w 608"/>
                <a:gd name="T15" fmla="*/ 0 h 420"/>
                <a:gd name="T16" fmla="*/ 78 w 608"/>
                <a:gd name="T17" fmla="*/ 174 h 420"/>
                <a:gd name="T18" fmla="*/ 155 w 608"/>
                <a:gd name="T19" fmla="*/ 259 h 4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08" h="420">
                  <a:moveTo>
                    <a:pt x="155" y="259"/>
                  </a:moveTo>
                  <a:cubicBezTo>
                    <a:pt x="189" y="280"/>
                    <a:pt x="194" y="324"/>
                    <a:pt x="210" y="360"/>
                  </a:cubicBezTo>
                  <a:cubicBezTo>
                    <a:pt x="226" y="395"/>
                    <a:pt x="253" y="420"/>
                    <a:pt x="322" y="395"/>
                  </a:cubicBezTo>
                  <a:cubicBezTo>
                    <a:pt x="263" y="414"/>
                    <a:pt x="234" y="322"/>
                    <a:pt x="324" y="303"/>
                  </a:cubicBezTo>
                  <a:cubicBezTo>
                    <a:pt x="443" y="277"/>
                    <a:pt x="553" y="130"/>
                    <a:pt x="608" y="110"/>
                  </a:cubicBezTo>
                  <a:cubicBezTo>
                    <a:pt x="550" y="121"/>
                    <a:pt x="472" y="167"/>
                    <a:pt x="415" y="183"/>
                  </a:cubicBezTo>
                  <a:cubicBezTo>
                    <a:pt x="329" y="208"/>
                    <a:pt x="324" y="176"/>
                    <a:pt x="253" y="171"/>
                  </a:cubicBezTo>
                  <a:cubicBezTo>
                    <a:pt x="146" y="159"/>
                    <a:pt x="41" y="114"/>
                    <a:pt x="45" y="0"/>
                  </a:cubicBezTo>
                  <a:cubicBezTo>
                    <a:pt x="0" y="60"/>
                    <a:pt x="36" y="120"/>
                    <a:pt x="78" y="174"/>
                  </a:cubicBezTo>
                  <a:cubicBezTo>
                    <a:pt x="99" y="201"/>
                    <a:pt x="114" y="233"/>
                    <a:pt x="155" y="259"/>
                  </a:cubicBezTo>
                  <a:close/>
                </a:path>
              </a:pathLst>
            </a:custGeom>
            <a:solidFill>
              <a:srgbClr val="04274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46" name="Freeform 33"/>
            <p:cNvSpPr/>
            <p:nvPr/>
          </p:nvSpPr>
          <p:spPr bwMode="auto">
            <a:xfrm>
              <a:off x="2851040" y="1712179"/>
              <a:ext cx="120898" cy="167185"/>
            </a:xfrm>
            <a:custGeom>
              <a:avLst/>
              <a:gdLst>
                <a:gd name="T0" fmla="*/ 362 w 362"/>
                <a:gd name="T1" fmla="*/ 501 h 501"/>
                <a:gd name="T2" fmla="*/ 169 w 362"/>
                <a:gd name="T3" fmla="*/ 120 h 501"/>
                <a:gd name="T4" fmla="*/ 120 w 362"/>
                <a:gd name="T5" fmla="*/ 0 h 501"/>
                <a:gd name="T6" fmla="*/ 362 w 362"/>
                <a:gd name="T7" fmla="*/ 501 h 5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2" h="501">
                  <a:moveTo>
                    <a:pt x="362" y="501"/>
                  </a:moveTo>
                  <a:cubicBezTo>
                    <a:pt x="183" y="283"/>
                    <a:pt x="170" y="189"/>
                    <a:pt x="169" y="120"/>
                  </a:cubicBezTo>
                  <a:cubicBezTo>
                    <a:pt x="167" y="33"/>
                    <a:pt x="107" y="65"/>
                    <a:pt x="120" y="0"/>
                  </a:cubicBezTo>
                  <a:cubicBezTo>
                    <a:pt x="0" y="115"/>
                    <a:pt x="128" y="286"/>
                    <a:pt x="362" y="501"/>
                  </a:cubicBezTo>
                  <a:close/>
                </a:path>
              </a:pathLst>
            </a:custGeom>
            <a:solidFill>
              <a:srgbClr val="04274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47" name="Freeform 34"/>
            <p:cNvSpPr/>
            <p:nvPr/>
          </p:nvSpPr>
          <p:spPr bwMode="auto">
            <a:xfrm>
              <a:off x="2833769" y="1688000"/>
              <a:ext cx="46287" cy="185838"/>
            </a:xfrm>
            <a:custGeom>
              <a:avLst/>
              <a:gdLst>
                <a:gd name="T0" fmla="*/ 37 w 138"/>
                <a:gd name="T1" fmla="*/ 304 h 556"/>
                <a:gd name="T2" fmla="*/ 46 w 138"/>
                <a:gd name="T3" fmla="*/ 556 h 556"/>
                <a:gd name="T4" fmla="*/ 85 w 138"/>
                <a:gd name="T5" fmla="*/ 289 h 556"/>
                <a:gd name="T6" fmla="*/ 64 w 138"/>
                <a:gd name="T7" fmla="*/ 197 h 556"/>
                <a:gd name="T8" fmla="*/ 8 w 138"/>
                <a:gd name="T9" fmla="*/ 0 h 556"/>
                <a:gd name="T10" fmla="*/ 40 w 138"/>
                <a:gd name="T11" fmla="*/ 126 h 556"/>
                <a:gd name="T12" fmla="*/ 20 w 138"/>
                <a:gd name="T13" fmla="*/ 57 h 556"/>
                <a:gd name="T14" fmla="*/ 14 w 138"/>
                <a:gd name="T15" fmla="*/ 171 h 556"/>
                <a:gd name="T16" fmla="*/ 37 w 138"/>
                <a:gd name="T17" fmla="*/ 304 h 5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8" h="556">
                  <a:moveTo>
                    <a:pt x="37" y="304"/>
                  </a:moveTo>
                  <a:cubicBezTo>
                    <a:pt x="65" y="342"/>
                    <a:pt x="124" y="463"/>
                    <a:pt x="46" y="556"/>
                  </a:cubicBezTo>
                  <a:cubicBezTo>
                    <a:pt x="138" y="480"/>
                    <a:pt x="108" y="340"/>
                    <a:pt x="85" y="289"/>
                  </a:cubicBezTo>
                  <a:cubicBezTo>
                    <a:pt x="72" y="259"/>
                    <a:pt x="48" y="237"/>
                    <a:pt x="64" y="197"/>
                  </a:cubicBezTo>
                  <a:cubicBezTo>
                    <a:pt x="106" y="94"/>
                    <a:pt x="83" y="16"/>
                    <a:pt x="8" y="0"/>
                  </a:cubicBezTo>
                  <a:cubicBezTo>
                    <a:pt x="30" y="22"/>
                    <a:pt x="45" y="79"/>
                    <a:pt x="40" y="126"/>
                  </a:cubicBezTo>
                  <a:cubicBezTo>
                    <a:pt x="27" y="97"/>
                    <a:pt x="21" y="78"/>
                    <a:pt x="20" y="57"/>
                  </a:cubicBezTo>
                  <a:cubicBezTo>
                    <a:pt x="7" y="99"/>
                    <a:pt x="23" y="132"/>
                    <a:pt x="14" y="171"/>
                  </a:cubicBezTo>
                  <a:cubicBezTo>
                    <a:pt x="0" y="228"/>
                    <a:pt x="7" y="263"/>
                    <a:pt x="37" y="304"/>
                  </a:cubicBezTo>
                  <a:close/>
                </a:path>
              </a:pathLst>
            </a:custGeom>
            <a:solidFill>
              <a:srgbClr val="04274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48" name="Freeform 35"/>
            <p:cNvSpPr/>
            <p:nvPr/>
          </p:nvSpPr>
          <p:spPr bwMode="auto">
            <a:xfrm>
              <a:off x="2855876" y="1641713"/>
              <a:ext cx="124352" cy="186529"/>
            </a:xfrm>
            <a:custGeom>
              <a:avLst/>
              <a:gdLst>
                <a:gd name="T0" fmla="*/ 372 w 372"/>
                <a:gd name="T1" fmla="*/ 136 h 558"/>
                <a:gd name="T2" fmla="*/ 293 w 372"/>
                <a:gd name="T3" fmla="*/ 100 h 558"/>
                <a:gd name="T4" fmla="*/ 226 w 372"/>
                <a:gd name="T5" fmla="*/ 57 h 558"/>
                <a:gd name="T6" fmla="*/ 0 w 372"/>
                <a:gd name="T7" fmla="*/ 17 h 558"/>
                <a:gd name="T8" fmla="*/ 43 w 372"/>
                <a:gd name="T9" fmla="*/ 91 h 558"/>
                <a:gd name="T10" fmla="*/ 1 w 372"/>
                <a:gd name="T11" fmla="*/ 108 h 558"/>
                <a:gd name="T12" fmla="*/ 189 w 372"/>
                <a:gd name="T13" fmla="*/ 177 h 558"/>
                <a:gd name="T14" fmla="*/ 347 w 372"/>
                <a:gd name="T15" fmla="*/ 558 h 558"/>
                <a:gd name="T16" fmla="*/ 309 w 372"/>
                <a:gd name="T17" fmla="*/ 195 h 558"/>
                <a:gd name="T18" fmla="*/ 372 w 372"/>
                <a:gd name="T19" fmla="*/ 136 h 5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72" h="558">
                  <a:moveTo>
                    <a:pt x="372" y="136"/>
                  </a:moveTo>
                  <a:cubicBezTo>
                    <a:pt x="322" y="140"/>
                    <a:pt x="319" y="105"/>
                    <a:pt x="293" y="100"/>
                  </a:cubicBezTo>
                  <a:cubicBezTo>
                    <a:pt x="266" y="94"/>
                    <a:pt x="250" y="77"/>
                    <a:pt x="226" y="57"/>
                  </a:cubicBezTo>
                  <a:cubicBezTo>
                    <a:pt x="151" y="0"/>
                    <a:pt x="51" y="59"/>
                    <a:pt x="0" y="17"/>
                  </a:cubicBezTo>
                  <a:cubicBezTo>
                    <a:pt x="9" y="68"/>
                    <a:pt x="26" y="81"/>
                    <a:pt x="43" y="91"/>
                  </a:cubicBezTo>
                  <a:cubicBezTo>
                    <a:pt x="19" y="93"/>
                    <a:pt x="10" y="98"/>
                    <a:pt x="1" y="108"/>
                  </a:cubicBezTo>
                  <a:cubicBezTo>
                    <a:pt x="36" y="106"/>
                    <a:pt x="146" y="149"/>
                    <a:pt x="189" y="177"/>
                  </a:cubicBezTo>
                  <a:cubicBezTo>
                    <a:pt x="300" y="248"/>
                    <a:pt x="206" y="444"/>
                    <a:pt x="347" y="558"/>
                  </a:cubicBezTo>
                  <a:cubicBezTo>
                    <a:pt x="264" y="467"/>
                    <a:pt x="291" y="223"/>
                    <a:pt x="309" y="195"/>
                  </a:cubicBezTo>
                  <a:cubicBezTo>
                    <a:pt x="326" y="167"/>
                    <a:pt x="349" y="148"/>
                    <a:pt x="372" y="136"/>
                  </a:cubicBezTo>
                  <a:close/>
                </a:path>
              </a:pathLst>
            </a:custGeom>
            <a:solidFill>
              <a:srgbClr val="04274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49" name="Freeform 36"/>
            <p:cNvSpPr/>
            <p:nvPr/>
          </p:nvSpPr>
          <p:spPr bwMode="auto">
            <a:xfrm>
              <a:off x="2598881" y="1628587"/>
              <a:ext cx="188601" cy="62176"/>
            </a:xfrm>
            <a:custGeom>
              <a:avLst/>
              <a:gdLst>
                <a:gd name="T0" fmla="*/ 179 w 563"/>
                <a:gd name="T1" fmla="*/ 119 h 186"/>
                <a:gd name="T2" fmla="*/ 563 w 563"/>
                <a:gd name="T3" fmla="*/ 186 h 186"/>
                <a:gd name="T4" fmla="*/ 431 w 563"/>
                <a:gd name="T5" fmla="*/ 37 h 186"/>
                <a:gd name="T6" fmla="*/ 189 w 563"/>
                <a:gd name="T7" fmla="*/ 65 h 186"/>
                <a:gd name="T8" fmla="*/ 0 w 563"/>
                <a:gd name="T9" fmla="*/ 85 h 186"/>
                <a:gd name="T10" fmla="*/ 179 w 563"/>
                <a:gd name="T11" fmla="*/ 119 h 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63" h="186">
                  <a:moveTo>
                    <a:pt x="179" y="119"/>
                  </a:moveTo>
                  <a:cubicBezTo>
                    <a:pt x="276" y="85"/>
                    <a:pt x="455" y="52"/>
                    <a:pt x="563" y="186"/>
                  </a:cubicBezTo>
                  <a:cubicBezTo>
                    <a:pt x="531" y="150"/>
                    <a:pt x="535" y="79"/>
                    <a:pt x="431" y="37"/>
                  </a:cubicBezTo>
                  <a:cubicBezTo>
                    <a:pt x="338" y="0"/>
                    <a:pt x="257" y="33"/>
                    <a:pt x="189" y="65"/>
                  </a:cubicBezTo>
                  <a:cubicBezTo>
                    <a:pt x="120" y="97"/>
                    <a:pt x="65" y="126"/>
                    <a:pt x="0" y="85"/>
                  </a:cubicBezTo>
                  <a:cubicBezTo>
                    <a:pt x="50" y="125"/>
                    <a:pt x="105" y="142"/>
                    <a:pt x="179" y="119"/>
                  </a:cubicBezTo>
                  <a:close/>
                </a:path>
              </a:pathLst>
            </a:custGeom>
            <a:solidFill>
              <a:srgbClr val="04274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50" name="Freeform 37"/>
            <p:cNvSpPr/>
            <p:nvPr/>
          </p:nvSpPr>
          <p:spPr bwMode="auto">
            <a:xfrm>
              <a:off x="2625133" y="1676946"/>
              <a:ext cx="67703" cy="141624"/>
            </a:xfrm>
            <a:custGeom>
              <a:avLst/>
              <a:gdLst>
                <a:gd name="T0" fmla="*/ 0 w 203"/>
                <a:gd name="T1" fmla="*/ 0 h 423"/>
                <a:gd name="T2" fmla="*/ 61 w 203"/>
                <a:gd name="T3" fmla="*/ 207 h 423"/>
                <a:gd name="T4" fmla="*/ 203 w 203"/>
                <a:gd name="T5" fmla="*/ 423 h 423"/>
                <a:gd name="T6" fmla="*/ 124 w 203"/>
                <a:gd name="T7" fmla="*/ 181 h 423"/>
                <a:gd name="T8" fmla="*/ 0 w 203"/>
                <a:gd name="T9" fmla="*/ 0 h 4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3" h="423">
                  <a:moveTo>
                    <a:pt x="0" y="0"/>
                  </a:moveTo>
                  <a:cubicBezTo>
                    <a:pt x="79" y="29"/>
                    <a:pt x="57" y="114"/>
                    <a:pt x="61" y="207"/>
                  </a:cubicBezTo>
                  <a:cubicBezTo>
                    <a:pt x="66" y="333"/>
                    <a:pt x="100" y="404"/>
                    <a:pt x="203" y="423"/>
                  </a:cubicBezTo>
                  <a:cubicBezTo>
                    <a:pt x="112" y="371"/>
                    <a:pt x="129" y="299"/>
                    <a:pt x="124" y="181"/>
                  </a:cubicBezTo>
                  <a:cubicBezTo>
                    <a:pt x="120" y="64"/>
                    <a:pt x="68" y="16"/>
                    <a:pt x="0" y="0"/>
                  </a:cubicBezTo>
                  <a:close/>
                </a:path>
              </a:pathLst>
            </a:custGeom>
            <a:solidFill>
              <a:srgbClr val="04274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51" name="Freeform 38"/>
            <p:cNvSpPr/>
            <p:nvPr/>
          </p:nvSpPr>
          <p:spPr bwMode="auto">
            <a:xfrm>
              <a:off x="2655531" y="1574701"/>
              <a:ext cx="149223" cy="62176"/>
            </a:xfrm>
            <a:custGeom>
              <a:avLst/>
              <a:gdLst>
                <a:gd name="T0" fmla="*/ 187 w 446"/>
                <a:gd name="T1" fmla="*/ 111 h 187"/>
                <a:gd name="T2" fmla="*/ 446 w 446"/>
                <a:gd name="T3" fmla="*/ 187 h 187"/>
                <a:gd name="T4" fmla="*/ 438 w 446"/>
                <a:gd name="T5" fmla="*/ 53 h 187"/>
                <a:gd name="T6" fmla="*/ 184 w 446"/>
                <a:gd name="T7" fmla="*/ 71 h 187"/>
                <a:gd name="T8" fmla="*/ 0 w 446"/>
                <a:gd name="T9" fmla="*/ 135 h 187"/>
                <a:gd name="T10" fmla="*/ 187 w 446"/>
                <a:gd name="T11" fmla="*/ 111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46" h="187">
                  <a:moveTo>
                    <a:pt x="187" y="111"/>
                  </a:moveTo>
                  <a:cubicBezTo>
                    <a:pt x="256" y="86"/>
                    <a:pt x="347" y="83"/>
                    <a:pt x="446" y="187"/>
                  </a:cubicBezTo>
                  <a:cubicBezTo>
                    <a:pt x="416" y="135"/>
                    <a:pt x="422" y="94"/>
                    <a:pt x="438" y="53"/>
                  </a:cubicBezTo>
                  <a:cubicBezTo>
                    <a:pt x="322" y="0"/>
                    <a:pt x="243" y="31"/>
                    <a:pt x="184" y="71"/>
                  </a:cubicBezTo>
                  <a:cubicBezTo>
                    <a:pt x="124" y="111"/>
                    <a:pt x="78" y="157"/>
                    <a:pt x="0" y="135"/>
                  </a:cubicBezTo>
                  <a:cubicBezTo>
                    <a:pt x="65" y="177"/>
                    <a:pt x="116" y="136"/>
                    <a:pt x="187" y="111"/>
                  </a:cubicBezTo>
                  <a:close/>
                </a:path>
              </a:pathLst>
            </a:custGeom>
            <a:solidFill>
              <a:srgbClr val="04274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52" name="Freeform 39"/>
            <p:cNvSpPr/>
            <p:nvPr/>
          </p:nvSpPr>
          <p:spPr bwMode="auto">
            <a:xfrm>
              <a:off x="2702508" y="1613389"/>
              <a:ext cx="133334" cy="110535"/>
            </a:xfrm>
            <a:custGeom>
              <a:avLst/>
              <a:gdLst>
                <a:gd name="T0" fmla="*/ 245 w 398"/>
                <a:gd name="T1" fmla="*/ 66 h 331"/>
                <a:gd name="T2" fmla="*/ 0 w 398"/>
                <a:gd name="T3" fmla="*/ 36 h 331"/>
                <a:gd name="T4" fmla="*/ 204 w 398"/>
                <a:gd name="T5" fmla="*/ 95 h 331"/>
                <a:gd name="T6" fmla="*/ 350 w 398"/>
                <a:gd name="T7" fmla="*/ 168 h 331"/>
                <a:gd name="T8" fmla="*/ 344 w 398"/>
                <a:gd name="T9" fmla="*/ 264 h 331"/>
                <a:gd name="T10" fmla="*/ 322 w 398"/>
                <a:gd name="T11" fmla="*/ 198 h 331"/>
                <a:gd name="T12" fmla="*/ 383 w 398"/>
                <a:gd name="T13" fmla="*/ 331 h 331"/>
                <a:gd name="T14" fmla="*/ 398 w 398"/>
                <a:gd name="T15" fmla="*/ 138 h 331"/>
                <a:gd name="T16" fmla="*/ 245 w 398"/>
                <a:gd name="T17" fmla="*/ 66 h 3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98" h="331">
                  <a:moveTo>
                    <a:pt x="245" y="66"/>
                  </a:moveTo>
                  <a:cubicBezTo>
                    <a:pt x="206" y="31"/>
                    <a:pt x="151" y="0"/>
                    <a:pt x="0" y="36"/>
                  </a:cubicBezTo>
                  <a:cubicBezTo>
                    <a:pt x="128" y="27"/>
                    <a:pt x="171" y="61"/>
                    <a:pt x="204" y="95"/>
                  </a:cubicBezTo>
                  <a:cubicBezTo>
                    <a:pt x="237" y="129"/>
                    <a:pt x="263" y="168"/>
                    <a:pt x="350" y="168"/>
                  </a:cubicBezTo>
                  <a:cubicBezTo>
                    <a:pt x="343" y="188"/>
                    <a:pt x="325" y="228"/>
                    <a:pt x="344" y="264"/>
                  </a:cubicBezTo>
                  <a:cubicBezTo>
                    <a:pt x="328" y="245"/>
                    <a:pt x="320" y="228"/>
                    <a:pt x="322" y="198"/>
                  </a:cubicBezTo>
                  <a:cubicBezTo>
                    <a:pt x="303" y="247"/>
                    <a:pt x="298" y="285"/>
                    <a:pt x="383" y="331"/>
                  </a:cubicBezTo>
                  <a:cubicBezTo>
                    <a:pt x="361" y="288"/>
                    <a:pt x="353" y="186"/>
                    <a:pt x="398" y="138"/>
                  </a:cubicBezTo>
                  <a:cubicBezTo>
                    <a:pt x="311" y="146"/>
                    <a:pt x="284" y="101"/>
                    <a:pt x="245" y="66"/>
                  </a:cubicBezTo>
                  <a:close/>
                </a:path>
              </a:pathLst>
            </a:custGeom>
            <a:solidFill>
              <a:srgbClr val="04274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53" name="Freeform 40"/>
            <p:cNvSpPr/>
            <p:nvPr/>
          </p:nvSpPr>
          <p:spPr bwMode="auto">
            <a:xfrm>
              <a:off x="2803372" y="1722542"/>
              <a:ext cx="51123" cy="111227"/>
            </a:xfrm>
            <a:custGeom>
              <a:avLst/>
              <a:gdLst>
                <a:gd name="T0" fmla="*/ 41 w 153"/>
                <a:gd name="T1" fmla="*/ 279 h 332"/>
                <a:gd name="T2" fmla="*/ 129 w 153"/>
                <a:gd name="T3" fmla="*/ 332 h 332"/>
                <a:gd name="T4" fmla="*/ 24 w 153"/>
                <a:gd name="T5" fmla="*/ 0 h 332"/>
                <a:gd name="T6" fmla="*/ 41 w 153"/>
                <a:gd name="T7" fmla="*/ 279 h 3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3" h="332">
                  <a:moveTo>
                    <a:pt x="41" y="279"/>
                  </a:moveTo>
                  <a:cubicBezTo>
                    <a:pt x="78" y="280"/>
                    <a:pt x="105" y="185"/>
                    <a:pt x="129" y="332"/>
                  </a:cubicBezTo>
                  <a:cubicBezTo>
                    <a:pt x="153" y="173"/>
                    <a:pt x="32" y="206"/>
                    <a:pt x="24" y="0"/>
                  </a:cubicBezTo>
                  <a:cubicBezTo>
                    <a:pt x="0" y="170"/>
                    <a:pt x="79" y="190"/>
                    <a:pt x="41" y="279"/>
                  </a:cubicBezTo>
                  <a:close/>
                </a:path>
              </a:pathLst>
            </a:custGeom>
            <a:solidFill>
              <a:srgbClr val="04274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54" name="Freeform 41"/>
            <p:cNvSpPr/>
            <p:nvPr/>
          </p:nvSpPr>
          <p:spPr bwMode="auto">
            <a:xfrm>
              <a:off x="2717707" y="1654148"/>
              <a:ext cx="106390" cy="174784"/>
            </a:xfrm>
            <a:custGeom>
              <a:avLst/>
              <a:gdLst>
                <a:gd name="T0" fmla="*/ 0 w 319"/>
                <a:gd name="T1" fmla="*/ 102 h 522"/>
                <a:gd name="T2" fmla="*/ 167 w 319"/>
                <a:gd name="T3" fmla="*/ 245 h 522"/>
                <a:gd name="T4" fmla="*/ 225 w 319"/>
                <a:gd name="T5" fmla="*/ 522 h 522"/>
                <a:gd name="T6" fmla="*/ 235 w 319"/>
                <a:gd name="T7" fmla="*/ 234 h 522"/>
                <a:gd name="T8" fmla="*/ 240 w 319"/>
                <a:gd name="T9" fmla="*/ 142 h 522"/>
                <a:gd name="T10" fmla="*/ 0 w 319"/>
                <a:gd name="T11" fmla="*/ 102 h 5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19" h="522">
                  <a:moveTo>
                    <a:pt x="0" y="102"/>
                  </a:moveTo>
                  <a:cubicBezTo>
                    <a:pt x="139" y="120"/>
                    <a:pt x="135" y="224"/>
                    <a:pt x="167" y="245"/>
                  </a:cubicBezTo>
                  <a:cubicBezTo>
                    <a:pt x="198" y="265"/>
                    <a:pt x="295" y="397"/>
                    <a:pt x="225" y="522"/>
                  </a:cubicBezTo>
                  <a:cubicBezTo>
                    <a:pt x="319" y="434"/>
                    <a:pt x="247" y="254"/>
                    <a:pt x="235" y="234"/>
                  </a:cubicBezTo>
                  <a:cubicBezTo>
                    <a:pt x="221" y="214"/>
                    <a:pt x="221" y="182"/>
                    <a:pt x="240" y="142"/>
                  </a:cubicBezTo>
                  <a:cubicBezTo>
                    <a:pt x="153" y="194"/>
                    <a:pt x="94" y="0"/>
                    <a:pt x="0" y="102"/>
                  </a:cubicBezTo>
                  <a:close/>
                </a:path>
              </a:pathLst>
            </a:custGeom>
            <a:solidFill>
              <a:srgbClr val="04274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55" name="Freeform 42"/>
            <p:cNvSpPr/>
            <p:nvPr/>
          </p:nvSpPr>
          <p:spPr bwMode="auto">
            <a:xfrm>
              <a:off x="2669348" y="1724615"/>
              <a:ext cx="121589" cy="100864"/>
            </a:xfrm>
            <a:custGeom>
              <a:avLst/>
              <a:gdLst>
                <a:gd name="T0" fmla="*/ 46 w 363"/>
                <a:gd name="T1" fmla="*/ 157 h 301"/>
                <a:gd name="T2" fmla="*/ 198 w 363"/>
                <a:gd name="T3" fmla="*/ 243 h 301"/>
                <a:gd name="T4" fmla="*/ 363 w 363"/>
                <a:gd name="T5" fmla="*/ 296 h 301"/>
                <a:gd name="T6" fmla="*/ 296 w 363"/>
                <a:gd name="T7" fmla="*/ 175 h 301"/>
                <a:gd name="T8" fmla="*/ 267 w 363"/>
                <a:gd name="T9" fmla="*/ 14 h 301"/>
                <a:gd name="T10" fmla="*/ 231 w 363"/>
                <a:gd name="T11" fmla="*/ 132 h 301"/>
                <a:gd name="T12" fmla="*/ 109 w 363"/>
                <a:gd name="T13" fmla="*/ 99 h 301"/>
                <a:gd name="T14" fmla="*/ 22 w 363"/>
                <a:gd name="T15" fmla="*/ 0 h 301"/>
                <a:gd name="T16" fmla="*/ 46 w 363"/>
                <a:gd name="T17" fmla="*/ 157 h 3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63" h="301">
                  <a:moveTo>
                    <a:pt x="46" y="157"/>
                  </a:moveTo>
                  <a:cubicBezTo>
                    <a:pt x="93" y="191"/>
                    <a:pt x="159" y="208"/>
                    <a:pt x="198" y="243"/>
                  </a:cubicBezTo>
                  <a:cubicBezTo>
                    <a:pt x="244" y="285"/>
                    <a:pt x="321" y="301"/>
                    <a:pt x="363" y="296"/>
                  </a:cubicBezTo>
                  <a:cubicBezTo>
                    <a:pt x="322" y="272"/>
                    <a:pt x="288" y="207"/>
                    <a:pt x="296" y="175"/>
                  </a:cubicBezTo>
                  <a:cubicBezTo>
                    <a:pt x="304" y="142"/>
                    <a:pt x="319" y="57"/>
                    <a:pt x="267" y="14"/>
                  </a:cubicBezTo>
                  <a:cubicBezTo>
                    <a:pt x="283" y="69"/>
                    <a:pt x="276" y="133"/>
                    <a:pt x="231" y="132"/>
                  </a:cubicBezTo>
                  <a:cubicBezTo>
                    <a:pt x="186" y="130"/>
                    <a:pt x="132" y="135"/>
                    <a:pt x="109" y="99"/>
                  </a:cubicBezTo>
                  <a:cubicBezTo>
                    <a:pt x="86" y="63"/>
                    <a:pt x="81" y="25"/>
                    <a:pt x="22" y="0"/>
                  </a:cubicBezTo>
                  <a:cubicBezTo>
                    <a:pt x="67" y="61"/>
                    <a:pt x="0" y="124"/>
                    <a:pt x="46" y="157"/>
                  </a:cubicBezTo>
                  <a:close/>
                </a:path>
              </a:pathLst>
            </a:custGeom>
            <a:solidFill>
              <a:srgbClr val="04274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56" name="Freeform 43"/>
            <p:cNvSpPr/>
            <p:nvPr/>
          </p:nvSpPr>
          <p:spPr bwMode="auto">
            <a:xfrm>
              <a:off x="2684546" y="1674183"/>
              <a:ext cx="67703" cy="91883"/>
            </a:xfrm>
            <a:custGeom>
              <a:avLst/>
              <a:gdLst>
                <a:gd name="T0" fmla="*/ 0 w 203"/>
                <a:gd name="T1" fmla="*/ 0 h 274"/>
                <a:gd name="T2" fmla="*/ 137 w 203"/>
                <a:gd name="T3" fmla="*/ 132 h 274"/>
                <a:gd name="T4" fmla="*/ 116 w 203"/>
                <a:gd name="T5" fmla="*/ 217 h 274"/>
                <a:gd name="T6" fmla="*/ 64 w 203"/>
                <a:gd name="T7" fmla="*/ 194 h 274"/>
                <a:gd name="T8" fmla="*/ 163 w 203"/>
                <a:gd name="T9" fmla="*/ 236 h 274"/>
                <a:gd name="T10" fmla="*/ 178 w 203"/>
                <a:gd name="T11" fmla="*/ 126 h 274"/>
                <a:gd name="T12" fmla="*/ 0 w 203"/>
                <a:gd name="T13" fmla="*/ 0 h 2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3" h="274">
                  <a:moveTo>
                    <a:pt x="0" y="0"/>
                  </a:moveTo>
                  <a:cubicBezTo>
                    <a:pt x="7" y="96"/>
                    <a:pt x="93" y="109"/>
                    <a:pt x="137" y="132"/>
                  </a:cubicBezTo>
                  <a:cubicBezTo>
                    <a:pt x="183" y="156"/>
                    <a:pt x="158" y="222"/>
                    <a:pt x="116" y="217"/>
                  </a:cubicBezTo>
                  <a:cubicBezTo>
                    <a:pt x="165" y="151"/>
                    <a:pt x="70" y="130"/>
                    <a:pt x="64" y="194"/>
                  </a:cubicBezTo>
                  <a:cubicBezTo>
                    <a:pt x="60" y="236"/>
                    <a:pt x="103" y="274"/>
                    <a:pt x="163" y="236"/>
                  </a:cubicBezTo>
                  <a:cubicBezTo>
                    <a:pt x="203" y="211"/>
                    <a:pt x="202" y="153"/>
                    <a:pt x="178" y="126"/>
                  </a:cubicBezTo>
                  <a:cubicBezTo>
                    <a:pt x="123" y="62"/>
                    <a:pt x="16" y="92"/>
                    <a:pt x="0" y="0"/>
                  </a:cubicBezTo>
                  <a:close/>
                </a:path>
              </a:pathLst>
            </a:custGeom>
            <a:solidFill>
              <a:srgbClr val="04274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57" name="Freeform 44"/>
            <p:cNvSpPr/>
            <p:nvPr/>
          </p:nvSpPr>
          <p:spPr bwMode="auto">
            <a:xfrm>
              <a:off x="2651386" y="1669347"/>
              <a:ext cx="56649" cy="52504"/>
            </a:xfrm>
            <a:custGeom>
              <a:avLst/>
              <a:gdLst>
                <a:gd name="T0" fmla="*/ 0 w 169"/>
                <a:gd name="T1" fmla="*/ 23 h 156"/>
                <a:gd name="T2" fmla="*/ 169 w 169"/>
                <a:gd name="T3" fmla="*/ 146 h 156"/>
                <a:gd name="T4" fmla="*/ 0 w 169"/>
                <a:gd name="T5" fmla="*/ 23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69" h="156">
                  <a:moveTo>
                    <a:pt x="0" y="23"/>
                  </a:moveTo>
                  <a:cubicBezTo>
                    <a:pt x="98" y="51"/>
                    <a:pt x="39" y="156"/>
                    <a:pt x="169" y="146"/>
                  </a:cubicBezTo>
                  <a:cubicBezTo>
                    <a:pt x="53" y="113"/>
                    <a:pt x="113" y="0"/>
                    <a:pt x="0" y="23"/>
                  </a:cubicBezTo>
                  <a:close/>
                </a:path>
              </a:pathLst>
            </a:custGeom>
            <a:solidFill>
              <a:srgbClr val="04274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58" name="Freeform 45"/>
            <p:cNvSpPr/>
            <p:nvPr/>
          </p:nvSpPr>
          <p:spPr bwMode="auto">
            <a:xfrm>
              <a:off x="3689037" y="2081091"/>
              <a:ext cx="691" cy="4836"/>
            </a:xfrm>
            <a:custGeom>
              <a:avLst/>
              <a:gdLst>
                <a:gd name="T0" fmla="*/ 0 w 3"/>
                <a:gd name="T1" fmla="*/ 0 h 14"/>
                <a:gd name="T2" fmla="*/ 3 w 3"/>
                <a:gd name="T3" fmla="*/ 14 h 14"/>
                <a:gd name="T4" fmla="*/ 0 w 3"/>
                <a:gd name="T5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14">
                  <a:moveTo>
                    <a:pt x="0" y="0"/>
                  </a:moveTo>
                  <a:cubicBezTo>
                    <a:pt x="1" y="5"/>
                    <a:pt x="2" y="9"/>
                    <a:pt x="3" y="14"/>
                  </a:cubicBezTo>
                  <a:cubicBezTo>
                    <a:pt x="3" y="10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04274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59" name="Freeform 46"/>
            <p:cNvSpPr/>
            <p:nvPr/>
          </p:nvSpPr>
          <p:spPr bwMode="auto">
            <a:xfrm>
              <a:off x="3201991" y="1647240"/>
              <a:ext cx="6218" cy="4145"/>
            </a:xfrm>
            <a:custGeom>
              <a:avLst/>
              <a:gdLst>
                <a:gd name="T0" fmla="*/ 18 w 18"/>
                <a:gd name="T1" fmla="*/ 0 h 12"/>
                <a:gd name="T2" fmla="*/ 0 w 18"/>
                <a:gd name="T3" fmla="*/ 12 h 12"/>
                <a:gd name="T4" fmla="*/ 18 w 18"/>
                <a:gd name="T5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8" h="12">
                  <a:moveTo>
                    <a:pt x="18" y="0"/>
                  </a:moveTo>
                  <a:cubicBezTo>
                    <a:pt x="12" y="4"/>
                    <a:pt x="6" y="8"/>
                    <a:pt x="0" y="12"/>
                  </a:cubicBezTo>
                  <a:cubicBezTo>
                    <a:pt x="6" y="8"/>
                    <a:pt x="12" y="4"/>
                    <a:pt x="18" y="0"/>
                  </a:cubicBezTo>
                  <a:close/>
                </a:path>
              </a:pathLst>
            </a:custGeom>
            <a:solidFill>
              <a:srgbClr val="00002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60" name="Freeform 47"/>
            <p:cNvSpPr/>
            <p:nvPr/>
          </p:nvSpPr>
          <p:spPr bwMode="auto">
            <a:xfrm>
              <a:off x="2672802" y="1960884"/>
              <a:ext cx="137479" cy="58722"/>
            </a:xfrm>
            <a:custGeom>
              <a:avLst/>
              <a:gdLst>
                <a:gd name="T0" fmla="*/ 327 w 412"/>
                <a:gd name="T1" fmla="*/ 31 h 177"/>
                <a:gd name="T2" fmla="*/ 178 w 412"/>
                <a:gd name="T3" fmla="*/ 67 h 177"/>
                <a:gd name="T4" fmla="*/ 0 w 412"/>
                <a:gd name="T5" fmla="*/ 177 h 177"/>
                <a:gd name="T6" fmla="*/ 148 w 412"/>
                <a:gd name="T7" fmla="*/ 140 h 177"/>
                <a:gd name="T8" fmla="*/ 412 w 412"/>
                <a:gd name="T9" fmla="*/ 0 h 177"/>
                <a:gd name="T10" fmla="*/ 135 w 412"/>
                <a:gd name="T11" fmla="*/ 114 h 177"/>
                <a:gd name="T12" fmla="*/ 327 w 412"/>
                <a:gd name="T13" fmla="*/ 31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12" h="177">
                  <a:moveTo>
                    <a:pt x="327" y="31"/>
                  </a:moveTo>
                  <a:cubicBezTo>
                    <a:pt x="280" y="46"/>
                    <a:pt x="248" y="27"/>
                    <a:pt x="178" y="67"/>
                  </a:cubicBezTo>
                  <a:cubicBezTo>
                    <a:pt x="109" y="106"/>
                    <a:pt x="71" y="117"/>
                    <a:pt x="0" y="177"/>
                  </a:cubicBezTo>
                  <a:cubicBezTo>
                    <a:pt x="71" y="141"/>
                    <a:pt x="116" y="133"/>
                    <a:pt x="148" y="140"/>
                  </a:cubicBezTo>
                  <a:cubicBezTo>
                    <a:pt x="179" y="146"/>
                    <a:pt x="334" y="117"/>
                    <a:pt x="412" y="0"/>
                  </a:cubicBezTo>
                  <a:cubicBezTo>
                    <a:pt x="312" y="99"/>
                    <a:pt x="185" y="76"/>
                    <a:pt x="135" y="114"/>
                  </a:cubicBezTo>
                  <a:cubicBezTo>
                    <a:pt x="164" y="75"/>
                    <a:pt x="276" y="71"/>
                    <a:pt x="327" y="31"/>
                  </a:cubicBezTo>
                  <a:close/>
                </a:path>
              </a:pathLst>
            </a:custGeom>
            <a:solidFill>
              <a:srgbClr val="04274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61" name="Freeform 48"/>
            <p:cNvSpPr/>
            <p:nvPr/>
          </p:nvSpPr>
          <p:spPr bwMode="auto">
            <a:xfrm>
              <a:off x="3328415" y="1833078"/>
              <a:ext cx="205872" cy="98791"/>
            </a:xfrm>
            <a:custGeom>
              <a:avLst/>
              <a:gdLst>
                <a:gd name="T0" fmla="*/ 466 w 615"/>
                <a:gd name="T1" fmla="*/ 43 h 295"/>
                <a:gd name="T2" fmla="*/ 291 w 615"/>
                <a:gd name="T3" fmla="*/ 2 h 295"/>
                <a:gd name="T4" fmla="*/ 106 w 615"/>
                <a:gd name="T5" fmla="*/ 101 h 295"/>
                <a:gd name="T6" fmla="*/ 30 w 615"/>
                <a:gd name="T7" fmla="*/ 295 h 295"/>
                <a:gd name="T8" fmla="*/ 167 w 615"/>
                <a:gd name="T9" fmla="*/ 119 h 295"/>
                <a:gd name="T10" fmla="*/ 327 w 615"/>
                <a:gd name="T11" fmla="*/ 148 h 295"/>
                <a:gd name="T12" fmla="*/ 557 w 615"/>
                <a:gd name="T13" fmla="*/ 91 h 295"/>
                <a:gd name="T14" fmla="*/ 287 w 615"/>
                <a:gd name="T15" fmla="*/ 68 h 295"/>
                <a:gd name="T16" fmla="*/ 615 w 615"/>
                <a:gd name="T17" fmla="*/ 59 h 295"/>
                <a:gd name="T18" fmla="*/ 466 w 615"/>
                <a:gd name="T19" fmla="*/ 43 h 2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15" h="295">
                  <a:moveTo>
                    <a:pt x="466" y="43"/>
                  </a:moveTo>
                  <a:cubicBezTo>
                    <a:pt x="425" y="27"/>
                    <a:pt x="378" y="6"/>
                    <a:pt x="291" y="2"/>
                  </a:cubicBezTo>
                  <a:cubicBezTo>
                    <a:pt x="236" y="0"/>
                    <a:pt x="164" y="44"/>
                    <a:pt x="106" y="101"/>
                  </a:cubicBezTo>
                  <a:cubicBezTo>
                    <a:pt x="49" y="158"/>
                    <a:pt x="0" y="229"/>
                    <a:pt x="30" y="295"/>
                  </a:cubicBezTo>
                  <a:cubicBezTo>
                    <a:pt x="14" y="241"/>
                    <a:pt x="46" y="133"/>
                    <a:pt x="167" y="119"/>
                  </a:cubicBezTo>
                  <a:cubicBezTo>
                    <a:pt x="212" y="113"/>
                    <a:pt x="264" y="138"/>
                    <a:pt x="327" y="148"/>
                  </a:cubicBezTo>
                  <a:cubicBezTo>
                    <a:pt x="391" y="158"/>
                    <a:pt x="463" y="153"/>
                    <a:pt x="557" y="91"/>
                  </a:cubicBezTo>
                  <a:cubicBezTo>
                    <a:pt x="472" y="104"/>
                    <a:pt x="359" y="95"/>
                    <a:pt x="287" y="68"/>
                  </a:cubicBezTo>
                  <a:cubicBezTo>
                    <a:pt x="372" y="90"/>
                    <a:pt x="517" y="83"/>
                    <a:pt x="615" y="59"/>
                  </a:cubicBezTo>
                  <a:cubicBezTo>
                    <a:pt x="543" y="71"/>
                    <a:pt x="508" y="60"/>
                    <a:pt x="466" y="43"/>
                  </a:cubicBezTo>
                  <a:close/>
                </a:path>
              </a:pathLst>
            </a:custGeom>
            <a:solidFill>
              <a:srgbClr val="00002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62" name="Freeform 49"/>
            <p:cNvSpPr/>
            <p:nvPr/>
          </p:nvSpPr>
          <p:spPr bwMode="auto">
            <a:xfrm>
              <a:off x="3517707" y="1909071"/>
              <a:ext cx="185147" cy="248014"/>
            </a:xfrm>
            <a:custGeom>
              <a:avLst/>
              <a:gdLst>
                <a:gd name="T0" fmla="*/ 371 w 553"/>
                <a:gd name="T1" fmla="*/ 676 h 740"/>
                <a:gd name="T2" fmla="*/ 255 w 553"/>
                <a:gd name="T3" fmla="*/ 569 h 740"/>
                <a:gd name="T4" fmla="*/ 207 w 553"/>
                <a:gd name="T5" fmla="*/ 201 h 740"/>
                <a:gd name="T6" fmla="*/ 85 w 553"/>
                <a:gd name="T7" fmla="*/ 17 h 740"/>
                <a:gd name="T8" fmla="*/ 175 w 553"/>
                <a:gd name="T9" fmla="*/ 227 h 740"/>
                <a:gd name="T10" fmla="*/ 127 w 553"/>
                <a:gd name="T11" fmla="*/ 414 h 740"/>
                <a:gd name="T12" fmla="*/ 0 w 553"/>
                <a:gd name="T13" fmla="*/ 564 h 740"/>
                <a:gd name="T14" fmla="*/ 136 w 553"/>
                <a:gd name="T15" fmla="*/ 457 h 740"/>
                <a:gd name="T16" fmla="*/ 127 w 553"/>
                <a:gd name="T17" fmla="*/ 542 h 740"/>
                <a:gd name="T18" fmla="*/ 172 w 553"/>
                <a:gd name="T19" fmla="*/ 430 h 740"/>
                <a:gd name="T20" fmla="*/ 207 w 553"/>
                <a:gd name="T21" fmla="*/ 671 h 740"/>
                <a:gd name="T22" fmla="*/ 198 w 553"/>
                <a:gd name="T23" fmla="*/ 571 h 740"/>
                <a:gd name="T24" fmla="*/ 318 w 553"/>
                <a:gd name="T25" fmla="*/ 740 h 740"/>
                <a:gd name="T26" fmla="*/ 285 w 553"/>
                <a:gd name="T27" fmla="*/ 662 h 740"/>
                <a:gd name="T28" fmla="*/ 443 w 553"/>
                <a:gd name="T29" fmla="*/ 706 h 740"/>
                <a:gd name="T30" fmla="*/ 553 w 553"/>
                <a:gd name="T31" fmla="*/ 651 h 740"/>
                <a:gd name="T32" fmla="*/ 371 w 553"/>
                <a:gd name="T33" fmla="*/ 676 h 7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553" h="740">
                  <a:moveTo>
                    <a:pt x="371" y="676"/>
                  </a:moveTo>
                  <a:cubicBezTo>
                    <a:pt x="322" y="661"/>
                    <a:pt x="282" y="621"/>
                    <a:pt x="255" y="569"/>
                  </a:cubicBezTo>
                  <a:cubicBezTo>
                    <a:pt x="199" y="464"/>
                    <a:pt x="196" y="313"/>
                    <a:pt x="207" y="201"/>
                  </a:cubicBezTo>
                  <a:cubicBezTo>
                    <a:pt x="223" y="38"/>
                    <a:pt x="156" y="0"/>
                    <a:pt x="85" y="17"/>
                  </a:cubicBezTo>
                  <a:cubicBezTo>
                    <a:pt x="185" y="41"/>
                    <a:pt x="190" y="115"/>
                    <a:pt x="175" y="227"/>
                  </a:cubicBezTo>
                  <a:cubicBezTo>
                    <a:pt x="169" y="274"/>
                    <a:pt x="154" y="346"/>
                    <a:pt x="127" y="414"/>
                  </a:cubicBezTo>
                  <a:cubicBezTo>
                    <a:pt x="99" y="480"/>
                    <a:pt x="61" y="543"/>
                    <a:pt x="0" y="564"/>
                  </a:cubicBezTo>
                  <a:cubicBezTo>
                    <a:pt x="63" y="574"/>
                    <a:pt x="121" y="488"/>
                    <a:pt x="136" y="457"/>
                  </a:cubicBezTo>
                  <a:cubicBezTo>
                    <a:pt x="139" y="481"/>
                    <a:pt x="132" y="512"/>
                    <a:pt x="127" y="542"/>
                  </a:cubicBezTo>
                  <a:cubicBezTo>
                    <a:pt x="151" y="494"/>
                    <a:pt x="166" y="446"/>
                    <a:pt x="172" y="430"/>
                  </a:cubicBezTo>
                  <a:cubicBezTo>
                    <a:pt x="164" y="517"/>
                    <a:pt x="174" y="625"/>
                    <a:pt x="207" y="671"/>
                  </a:cubicBezTo>
                  <a:cubicBezTo>
                    <a:pt x="186" y="623"/>
                    <a:pt x="195" y="591"/>
                    <a:pt x="198" y="571"/>
                  </a:cubicBezTo>
                  <a:cubicBezTo>
                    <a:pt x="226" y="673"/>
                    <a:pt x="268" y="708"/>
                    <a:pt x="318" y="740"/>
                  </a:cubicBezTo>
                  <a:cubicBezTo>
                    <a:pt x="312" y="720"/>
                    <a:pt x="310" y="697"/>
                    <a:pt x="285" y="662"/>
                  </a:cubicBezTo>
                  <a:cubicBezTo>
                    <a:pt x="342" y="712"/>
                    <a:pt x="397" y="716"/>
                    <a:pt x="443" y="706"/>
                  </a:cubicBezTo>
                  <a:cubicBezTo>
                    <a:pt x="489" y="695"/>
                    <a:pt x="527" y="670"/>
                    <a:pt x="553" y="651"/>
                  </a:cubicBezTo>
                  <a:cubicBezTo>
                    <a:pt x="481" y="683"/>
                    <a:pt x="421" y="692"/>
                    <a:pt x="371" y="676"/>
                  </a:cubicBezTo>
                  <a:close/>
                </a:path>
              </a:pathLst>
            </a:custGeom>
            <a:solidFill>
              <a:srgbClr val="00002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63" name="Freeform 50"/>
            <p:cNvSpPr/>
            <p:nvPr/>
          </p:nvSpPr>
          <p:spPr bwMode="auto">
            <a:xfrm>
              <a:off x="3468658" y="1926342"/>
              <a:ext cx="88428" cy="211399"/>
            </a:xfrm>
            <a:custGeom>
              <a:avLst/>
              <a:gdLst>
                <a:gd name="T0" fmla="*/ 224 w 265"/>
                <a:gd name="T1" fmla="*/ 265 h 631"/>
                <a:gd name="T2" fmla="*/ 265 w 265"/>
                <a:gd name="T3" fmla="*/ 0 h 631"/>
                <a:gd name="T4" fmla="*/ 158 w 265"/>
                <a:gd name="T5" fmla="*/ 259 h 631"/>
                <a:gd name="T6" fmla="*/ 204 w 265"/>
                <a:gd name="T7" fmla="*/ 77 h 631"/>
                <a:gd name="T8" fmla="*/ 106 w 265"/>
                <a:gd name="T9" fmla="*/ 312 h 631"/>
                <a:gd name="T10" fmla="*/ 53 w 265"/>
                <a:gd name="T11" fmla="*/ 428 h 631"/>
                <a:gd name="T12" fmla="*/ 10 w 265"/>
                <a:gd name="T13" fmla="*/ 631 h 631"/>
                <a:gd name="T14" fmla="*/ 110 w 265"/>
                <a:gd name="T15" fmla="*/ 396 h 631"/>
                <a:gd name="T16" fmla="*/ 224 w 265"/>
                <a:gd name="T17" fmla="*/ 265 h 6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5" h="631">
                  <a:moveTo>
                    <a:pt x="224" y="265"/>
                  </a:moveTo>
                  <a:cubicBezTo>
                    <a:pt x="251" y="182"/>
                    <a:pt x="207" y="105"/>
                    <a:pt x="265" y="0"/>
                  </a:cubicBezTo>
                  <a:cubicBezTo>
                    <a:pt x="161" y="114"/>
                    <a:pt x="216" y="182"/>
                    <a:pt x="158" y="259"/>
                  </a:cubicBezTo>
                  <a:cubicBezTo>
                    <a:pt x="180" y="202"/>
                    <a:pt x="156" y="142"/>
                    <a:pt x="204" y="77"/>
                  </a:cubicBezTo>
                  <a:cubicBezTo>
                    <a:pt x="93" y="158"/>
                    <a:pt x="105" y="230"/>
                    <a:pt x="106" y="312"/>
                  </a:cubicBezTo>
                  <a:cubicBezTo>
                    <a:pt x="106" y="338"/>
                    <a:pt x="80" y="376"/>
                    <a:pt x="53" y="428"/>
                  </a:cubicBezTo>
                  <a:cubicBezTo>
                    <a:pt x="27" y="480"/>
                    <a:pt x="0" y="552"/>
                    <a:pt x="10" y="631"/>
                  </a:cubicBezTo>
                  <a:cubicBezTo>
                    <a:pt x="4" y="523"/>
                    <a:pt x="61" y="448"/>
                    <a:pt x="110" y="396"/>
                  </a:cubicBezTo>
                  <a:cubicBezTo>
                    <a:pt x="161" y="343"/>
                    <a:pt x="211" y="307"/>
                    <a:pt x="224" y="265"/>
                  </a:cubicBezTo>
                  <a:close/>
                </a:path>
              </a:pathLst>
            </a:custGeom>
            <a:solidFill>
              <a:srgbClr val="00002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64" name="Freeform 51"/>
            <p:cNvSpPr/>
            <p:nvPr/>
          </p:nvSpPr>
          <p:spPr bwMode="auto">
            <a:xfrm>
              <a:off x="3680057" y="1477983"/>
              <a:ext cx="129879" cy="128497"/>
            </a:xfrm>
            <a:custGeom>
              <a:avLst/>
              <a:gdLst>
                <a:gd name="T0" fmla="*/ 88 w 388"/>
                <a:gd name="T1" fmla="*/ 135 h 383"/>
                <a:gd name="T2" fmla="*/ 0 w 388"/>
                <a:gd name="T3" fmla="*/ 383 h 383"/>
                <a:gd name="T4" fmla="*/ 90 w 388"/>
                <a:gd name="T5" fmla="*/ 258 h 383"/>
                <a:gd name="T6" fmla="*/ 149 w 388"/>
                <a:gd name="T7" fmla="*/ 157 h 383"/>
                <a:gd name="T8" fmla="*/ 69 w 388"/>
                <a:gd name="T9" fmla="*/ 318 h 383"/>
                <a:gd name="T10" fmla="*/ 212 w 388"/>
                <a:gd name="T11" fmla="*/ 124 h 383"/>
                <a:gd name="T12" fmla="*/ 388 w 388"/>
                <a:gd name="T13" fmla="*/ 5 h 383"/>
                <a:gd name="T14" fmla="*/ 384 w 388"/>
                <a:gd name="T15" fmla="*/ 0 h 383"/>
                <a:gd name="T16" fmla="*/ 239 w 388"/>
                <a:gd name="T17" fmla="*/ 50 h 383"/>
                <a:gd name="T18" fmla="*/ 88 w 388"/>
                <a:gd name="T19" fmla="*/ 135 h 3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88" h="383">
                  <a:moveTo>
                    <a:pt x="88" y="135"/>
                  </a:moveTo>
                  <a:cubicBezTo>
                    <a:pt x="39" y="211"/>
                    <a:pt x="70" y="292"/>
                    <a:pt x="0" y="383"/>
                  </a:cubicBezTo>
                  <a:cubicBezTo>
                    <a:pt x="58" y="335"/>
                    <a:pt x="77" y="295"/>
                    <a:pt x="90" y="258"/>
                  </a:cubicBezTo>
                  <a:cubicBezTo>
                    <a:pt x="103" y="220"/>
                    <a:pt x="111" y="185"/>
                    <a:pt x="149" y="157"/>
                  </a:cubicBezTo>
                  <a:cubicBezTo>
                    <a:pt x="113" y="205"/>
                    <a:pt x="125" y="265"/>
                    <a:pt x="69" y="318"/>
                  </a:cubicBezTo>
                  <a:cubicBezTo>
                    <a:pt x="188" y="260"/>
                    <a:pt x="187" y="198"/>
                    <a:pt x="212" y="124"/>
                  </a:cubicBezTo>
                  <a:cubicBezTo>
                    <a:pt x="224" y="89"/>
                    <a:pt x="309" y="45"/>
                    <a:pt x="388" y="5"/>
                  </a:cubicBezTo>
                  <a:cubicBezTo>
                    <a:pt x="387" y="3"/>
                    <a:pt x="385" y="2"/>
                    <a:pt x="384" y="0"/>
                  </a:cubicBezTo>
                  <a:cubicBezTo>
                    <a:pt x="336" y="17"/>
                    <a:pt x="286" y="34"/>
                    <a:pt x="239" y="50"/>
                  </a:cubicBezTo>
                  <a:cubicBezTo>
                    <a:pt x="171" y="73"/>
                    <a:pt x="113" y="97"/>
                    <a:pt x="88" y="135"/>
                  </a:cubicBezTo>
                  <a:close/>
                </a:path>
              </a:pathLst>
            </a:custGeom>
            <a:solidFill>
              <a:srgbClr val="04274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65" name="Freeform 52"/>
            <p:cNvSpPr/>
            <p:nvPr/>
          </p:nvSpPr>
          <p:spPr bwMode="auto">
            <a:xfrm>
              <a:off x="3864513" y="2235150"/>
              <a:ext cx="201727" cy="75993"/>
            </a:xfrm>
            <a:custGeom>
              <a:avLst/>
              <a:gdLst>
                <a:gd name="T0" fmla="*/ 192 w 603"/>
                <a:gd name="T1" fmla="*/ 7 h 227"/>
                <a:gd name="T2" fmla="*/ 13 w 603"/>
                <a:gd name="T3" fmla="*/ 227 h 227"/>
                <a:gd name="T4" fmla="*/ 270 w 603"/>
                <a:gd name="T5" fmla="*/ 71 h 227"/>
                <a:gd name="T6" fmla="*/ 530 w 603"/>
                <a:gd name="T7" fmla="*/ 67 h 227"/>
                <a:gd name="T8" fmla="*/ 603 w 603"/>
                <a:gd name="T9" fmla="*/ 56 h 227"/>
                <a:gd name="T10" fmla="*/ 602 w 603"/>
                <a:gd name="T11" fmla="*/ 17 h 227"/>
                <a:gd name="T12" fmla="*/ 517 w 603"/>
                <a:gd name="T13" fmla="*/ 37 h 227"/>
                <a:gd name="T14" fmla="*/ 192 w 603"/>
                <a:gd name="T15" fmla="*/ 7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03" h="227">
                  <a:moveTo>
                    <a:pt x="192" y="7"/>
                  </a:moveTo>
                  <a:cubicBezTo>
                    <a:pt x="87" y="13"/>
                    <a:pt x="0" y="67"/>
                    <a:pt x="13" y="227"/>
                  </a:cubicBezTo>
                  <a:cubicBezTo>
                    <a:pt x="65" y="129"/>
                    <a:pt x="170" y="85"/>
                    <a:pt x="270" y="71"/>
                  </a:cubicBezTo>
                  <a:cubicBezTo>
                    <a:pt x="371" y="56"/>
                    <a:pt x="468" y="68"/>
                    <a:pt x="530" y="67"/>
                  </a:cubicBezTo>
                  <a:cubicBezTo>
                    <a:pt x="558" y="66"/>
                    <a:pt x="582" y="62"/>
                    <a:pt x="603" y="56"/>
                  </a:cubicBezTo>
                  <a:cubicBezTo>
                    <a:pt x="603" y="43"/>
                    <a:pt x="602" y="30"/>
                    <a:pt x="602" y="17"/>
                  </a:cubicBezTo>
                  <a:cubicBezTo>
                    <a:pt x="580" y="28"/>
                    <a:pt x="551" y="36"/>
                    <a:pt x="517" y="37"/>
                  </a:cubicBezTo>
                  <a:cubicBezTo>
                    <a:pt x="419" y="39"/>
                    <a:pt x="298" y="0"/>
                    <a:pt x="192" y="7"/>
                  </a:cubicBezTo>
                  <a:close/>
                </a:path>
              </a:pathLst>
            </a:custGeom>
            <a:solidFill>
              <a:srgbClr val="00002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66" name="Freeform 53"/>
            <p:cNvSpPr/>
            <p:nvPr/>
          </p:nvSpPr>
          <p:spPr bwMode="auto">
            <a:xfrm>
              <a:off x="4042060" y="2177810"/>
              <a:ext cx="20035" cy="2763"/>
            </a:xfrm>
            <a:custGeom>
              <a:avLst/>
              <a:gdLst>
                <a:gd name="T0" fmla="*/ 0 w 61"/>
                <a:gd name="T1" fmla="*/ 8 h 8"/>
                <a:gd name="T2" fmla="*/ 61 w 61"/>
                <a:gd name="T3" fmla="*/ 7 h 8"/>
                <a:gd name="T4" fmla="*/ 60 w 61"/>
                <a:gd name="T5" fmla="*/ 1 h 8"/>
                <a:gd name="T6" fmla="*/ 0 w 61"/>
                <a:gd name="T7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1" h="8">
                  <a:moveTo>
                    <a:pt x="0" y="8"/>
                  </a:moveTo>
                  <a:cubicBezTo>
                    <a:pt x="23" y="4"/>
                    <a:pt x="43" y="4"/>
                    <a:pt x="61" y="7"/>
                  </a:cubicBezTo>
                  <a:cubicBezTo>
                    <a:pt x="60" y="5"/>
                    <a:pt x="60" y="3"/>
                    <a:pt x="60" y="1"/>
                  </a:cubicBezTo>
                  <a:cubicBezTo>
                    <a:pt x="42" y="0"/>
                    <a:pt x="22" y="2"/>
                    <a:pt x="0" y="8"/>
                  </a:cubicBezTo>
                  <a:close/>
                </a:path>
              </a:pathLst>
            </a:custGeom>
            <a:solidFill>
              <a:srgbClr val="00002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67" name="Freeform 54"/>
            <p:cNvSpPr/>
            <p:nvPr/>
          </p:nvSpPr>
          <p:spPr bwMode="auto">
            <a:xfrm>
              <a:off x="3880402" y="2260021"/>
              <a:ext cx="187220" cy="75993"/>
            </a:xfrm>
            <a:custGeom>
              <a:avLst/>
              <a:gdLst>
                <a:gd name="T0" fmla="*/ 279 w 559"/>
                <a:gd name="T1" fmla="*/ 17 h 227"/>
                <a:gd name="T2" fmla="*/ 0 w 559"/>
                <a:gd name="T3" fmla="*/ 189 h 227"/>
                <a:gd name="T4" fmla="*/ 161 w 559"/>
                <a:gd name="T5" fmla="*/ 213 h 227"/>
                <a:gd name="T6" fmla="*/ 310 w 559"/>
                <a:gd name="T7" fmla="*/ 191 h 227"/>
                <a:gd name="T8" fmla="*/ 282 w 559"/>
                <a:gd name="T9" fmla="*/ 167 h 227"/>
                <a:gd name="T10" fmla="*/ 437 w 559"/>
                <a:gd name="T11" fmla="*/ 143 h 227"/>
                <a:gd name="T12" fmla="*/ 398 w 559"/>
                <a:gd name="T13" fmla="*/ 106 h 227"/>
                <a:gd name="T14" fmla="*/ 559 w 559"/>
                <a:gd name="T15" fmla="*/ 94 h 227"/>
                <a:gd name="T16" fmla="*/ 558 w 559"/>
                <a:gd name="T17" fmla="*/ 31 h 227"/>
                <a:gd name="T18" fmla="*/ 279 w 559"/>
                <a:gd name="T19" fmla="*/ 17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59" h="227">
                  <a:moveTo>
                    <a:pt x="279" y="17"/>
                  </a:moveTo>
                  <a:cubicBezTo>
                    <a:pt x="140" y="40"/>
                    <a:pt x="28" y="114"/>
                    <a:pt x="0" y="189"/>
                  </a:cubicBezTo>
                  <a:cubicBezTo>
                    <a:pt x="50" y="227"/>
                    <a:pt x="106" y="223"/>
                    <a:pt x="161" y="213"/>
                  </a:cubicBezTo>
                  <a:cubicBezTo>
                    <a:pt x="216" y="202"/>
                    <a:pt x="271" y="185"/>
                    <a:pt x="310" y="191"/>
                  </a:cubicBezTo>
                  <a:cubicBezTo>
                    <a:pt x="296" y="186"/>
                    <a:pt x="288" y="175"/>
                    <a:pt x="282" y="167"/>
                  </a:cubicBezTo>
                  <a:cubicBezTo>
                    <a:pt x="342" y="133"/>
                    <a:pt x="414" y="129"/>
                    <a:pt x="437" y="143"/>
                  </a:cubicBezTo>
                  <a:cubicBezTo>
                    <a:pt x="434" y="131"/>
                    <a:pt x="415" y="111"/>
                    <a:pt x="398" y="106"/>
                  </a:cubicBezTo>
                  <a:cubicBezTo>
                    <a:pt x="441" y="92"/>
                    <a:pt x="499" y="85"/>
                    <a:pt x="559" y="94"/>
                  </a:cubicBezTo>
                  <a:cubicBezTo>
                    <a:pt x="559" y="73"/>
                    <a:pt x="558" y="52"/>
                    <a:pt x="558" y="31"/>
                  </a:cubicBezTo>
                  <a:cubicBezTo>
                    <a:pt x="467" y="4"/>
                    <a:pt x="368" y="0"/>
                    <a:pt x="279" y="17"/>
                  </a:cubicBezTo>
                  <a:close/>
                </a:path>
              </a:pathLst>
            </a:custGeom>
            <a:solidFill>
              <a:srgbClr val="00002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68" name="Freeform 55"/>
            <p:cNvSpPr/>
            <p:nvPr/>
          </p:nvSpPr>
          <p:spPr bwMode="auto">
            <a:xfrm>
              <a:off x="3886620" y="2302853"/>
              <a:ext cx="181002" cy="81520"/>
            </a:xfrm>
            <a:custGeom>
              <a:avLst/>
              <a:gdLst>
                <a:gd name="T0" fmla="*/ 180 w 541"/>
                <a:gd name="T1" fmla="*/ 146 h 243"/>
                <a:gd name="T2" fmla="*/ 0 w 541"/>
                <a:gd name="T3" fmla="*/ 97 h 243"/>
                <a:gd name="T4" fmla="*/ 121 w 541"/>
                <a:gd name="T5" fmla="*/ 227 h 243"/>
                <a:gd name="T6" fmla="*/ 285 w 541"/>
                <a:gd name="T7" fmla="*/ 185 h 243"/>
                <a:gd name="T8" fmla="*/ 541 w 541"/>
                <a:gd name="T9" fmla="*/ 59 h 243"/>
                <a:gd name="T10" fmla="*/ 541 w 541"/>
                <a:gd name="T11" fmla="*/ 54 h 243"/>
                <a:gd name="T12" fmla="*/ 482 w 541"/>
                <a:gd name="T13" fmla="*/ 32 h 243"/>
                <a:gd name="T14" fmla="*/ 541 w 541"/>
                <a:gd name="T15" fmla="*/ 17 h 243"/>
                <a:gd name="T16" fmla="*/ 541 w 541"/>
                <a:gd name="T17" fmla="*/ 0 h 243"/>
                <a:gd name="T18" fmla="*/ 332 w 541"/>
                <a:gd name="T19" fmla="*/ 84 h 243"/>
                <a:gd name="T20" fmla="*/ 180 w 541"/>
                <a:gd name="T21" fmla="*/ 146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41" h="243">
                  <a:moveTo>
                    <a:pt x="180" y="146"/>
                  </a:moveTo>
                  <a:cubicBezTo>
                    <a:pt x="128" y="153"/>
                    <a:pt x="72" y="141"/>
                    <a:pt x="0" y="97"/>
                  </a:cubicBezTo>
                  <a:cubicBezTo>
                    <a:pt x="25" y="167"/>
                    <a:pt x="72" y="211"/>
                    <a:pt x="121" y="227"/>
                  </a:cubicBezTo>
                  <a:cubicBezTo>
                    <a:pt x="172" y="243"/>
                    <a:pt x="227" y="231"/>
                    <a:pt x="285" y="185"/>
                  </a:cubicBezTo>
                  <a:cubicBezTo>
                    <a:pt x="382" y="107"/>
                    <a:pt x="460" y="23"/>
                    <a:pt x="541" y="59"/>
                  </a:cubicBezTo>
                  <a:cubicBezTo>
                    <a:pt x="541" y="57"/>
                    <a:pt x="541" y="55"/>
                    <a:pt x="541" y="54"/>
                  </a:cubicBezTo>
                  <a:cubicBezTo>
                    <a:pt x="524" y="42"/>
                    <a:pt x="503" y="34"/>
                    <a:pt x="482" y="32"/>
                  </a:cubicBezTo>
                  <a:cubicBezTo>
                    <a:pt x="503" y="24"/>
                    <a:pt x="522" y="19"/>
                    <a:pt x="541" y="17"/>
                  </a:cubicBezTo>
                  <a:cubicBezTo>
                    <a:pt x="541" y="11"/>
                    <a:pt x="541" y="6"/>
                    <a:pt x="541" y="0"/>
                  </a:cubicBezTo>
                  <a:cubicBezTo>
                    <a:pt x="470" y="5"/>
                    <a:pt x="399" y="46"/>
                    <a:pt x="332" y="84"/>
                  </a:cubicBezTo>
                  <a:cubicBezTo>
                    <a:pt x="282" y="112"/>
                    <a:pt x="232" y="138"/>
                    <a:pt x="180" y="146"/>
                  </a:cubicBezTo>
                  <a:close/>
                </a:path>
              </a:pathLst>
            </a:custGeom>
            <a:solidFill>
              <a:srgbClr val="00002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69" name="Freeform 56"/>
            <p:cNvSpPr/>
            <p:nvPr/>
          </p:nvSpPr>
          <p:spPr bwMode="auto">
            <a:xfrm>
              <a:off x="3527379" y="1404062"/>
              <a:ext cx="143696" cy="212090"/>
            </a:xfrm>
            <a:custGeom>
              <a:avLst/>
              <a:gdLst>
                <a:gd name="T0" fmla="*/ 149 w 429"/>
                <a:gd name="T1" fmla="*/ 186 h 634"/>
                <a:gd name="T2" fmla="*/ 188 w 429"/>
                <a:gd name="T3" fmla="*/ 407 h 634"/>
                <a:gd name="T4" fmla="*/ 346 w 429"/>
                <a:gd name="T5" fmla="*/ 579 h 634"/>
                <a:gd name="T6" fmla="*/ 243 w 429"/>
                <a:gd name="T7" fmla="*/ 282 h 634"/>
                <a:gd name="T8" fmla="*/ 340 w 429"/>
                <a:gd name="T9" fmla="*/ 450 h 634"/>
                <a:gd name="T10" fmla="*/ 390 w 429"/>
                <a:gd name="T11" fmla="*/ 634 h 634"/>
                <a:gd name="T12" fmla="*/ 415 w 429"/>
                <a:gd name="T13" fmla="*/ 380 h 634"/>
                <a:gd name="T14" fmla="*/ 275 w 429"/>
                <a:gd name="T15" fmla="*/ 189 h 634"/>
                <a:gd name="T16" fmla="*/ 132 w 429"/>
                <a:gd name="T17" fmla="*/ 73 h 634"/>
                <a:gd name="T18" fmla="*/ 0 w 429"/>
                <a:gd name="T19" fmla="*/ 0 h 634"/>
                <a:gd name="T20" fmla="*/ 149 w 429"/>
                <a:gd name="T21" fmla="*/ 186 h 6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29" h="634">
                  <a:moveTo>
                    <a:pt x="149" y="186"/>
                  </a:moveTo>
                  <a:cubicBezTo>
                    <a:pt x="153" y="251"/>
                    <a:pt x="162" y="333"/>
                    <a:pt x="188" y="407"/>
                  </a:cubicBezTo>
                  <a:cubicBezTo>
                    <a:pt x="215" y="480"/>
                    <a:pt x="260" y="547"/>
                    <a:pt x="346" y="579"/>
                  </a:cubicBezTo>
                  <a:cubicBezTo>
                    <a:pt x="279" y="478"/>
                    <a:pt x="282" y="363"/>
                    <a:pt x="243" y="282"/>
                  </a:cubicBezTo>
                  <a:cubicBezTo>
                    <a:pt x="283" y="346"/>
                    <a:pt x="319" y="389"/>
                    <a:pt x="340" y="450"/>
                  </a:cubicBezTo>
                  <a:cubicBezTo>
                    <a:pt x="361" y="518"/>
                    <a:pt x="347" y="578"/>
                    <a:pt x="390" y="634"/>
                  </a:cubicBezTo>
                  <a:cubicBezTo>
                    <a:pt x="370" y="558"/>
                    <a:pt x="429" y="460"/>
                    <a:pt x="415" y="380"/>
                  </a:cubicBezTo>
                  <a:cubicBezTo>
                    <a:pt x="399" y="288"/>
                    <a:pt x="321" y="215"/>
                    <a:pt x="275" y="189"/>
                  </a:cubicBezTo>
                  <a:cubicBezTo>
                    <a:pt x="217" y="155"/>
                    <a:pt x="175" y="111"/>
                    <a:pt x="132" y="73"/>
                  </a:cubicBezTo>
                  <a:cubicBezTo>
                    <a:pt x="89" y="35"/>
                    <a:pt x="45" y="4"/>
                    <a:pt x="0" y="0"/>
                  </a:cubicBezTo>
                  <a:cubicBezTo>
                    <a:pt x="81" y="20"/>
                    <a:pt x="145" y="101"/>
                    <a:pt x="149" y="186"/>
                  </a:cubicBezTo>
                  <a:close/>
                </a:path>
              </a:pathLst>
            </a:custGeom>
            <a:solidFill>
              <a:srgbClr val="04274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0" name="Freeform 57"/>
            <p:cNvSpPr/>
            <p:nvPr/>
          </p:nvSpPr>
          <p:spPr bwMode="auto">
            <a:xfrm>
              <a:off x="3293873" y="1515288"/>
              <a:ext cx="185147" cy="303972"/>
            </a:xfrm>
            <a:custGeom>
              <a:avLst/>
              <a:gdLst>
                <a:gd name="T0" fmla="*/ 360 w 555"/>
                <a:gd name="T1" fmla="*/ 676 h 907"/>
                <a:gd name="T2" fmla="*/ 305 w 555"/>
                <a:gd name="T3" fmla="*/ 337 h 907"/>
                <a:gd name="T4" fmla="*/ 0 w 555"/>
                <a:gd name="T5" fmla="*/ 0 h 907"/>
                <a:gd name="T6" fmla="*/ 174 w 555"/>
                <a:gd name="T7" fmla="*/ 199 h 907"/>
                <a:gd name="T8" fmla="*/ 201 w 555"/>
                <a:gd name="T9" fmla="*/ 443 h 907"/>
                <a:gd name="T10" fmla="*/ 118 w 555"/>
                <a:gd name="T11" fmla="*/ 290 h 907"/>
                <a:gd name="T12" fmla="*/ 152 w 555"/>
                <a:gd name="T13" fmla="*/ 564 h 907"/>
                <a:gd name="T14" fmla="*/ 176 w 555"/>
                <a:gd name="T15" fmla="*/ 753 h 907"/>
                <a:gd name="T16" fmla="*/ 462 w 555"/>
                <a:gd name="T17" fmla="*/ 907 h 907"/>
                <a:gd name="T18" fmla="*/ 295 w 555"/>
                <a:gd name="T19" fmla="*/ 795 h 907"/>
                <a:gd name="T20" fmla="*/ 242 w 555"/>
                <a:gd name="T21" fmla="*/ 524 h 907"/>
                <a:gd name="T22" fmla="*/ 555 w 555"/>
                <a:gd name="T23" fmla="*/ 904 h 907"/>
                <a:gd name="T24" fmla="*/ 360 w 555"/>
                <a:gd name="T25" fmla="*/ 676 h 9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55" h="907">
                  <a:moveTo>
                    <a:pt x="360" y="676"/>
                  </a:moveTo>
                  <a:cubicBezTo>
                    <a:pt x="373" y="602"/>
                    <a:pt x="355" y="466"/>
                    <a:pt x="305" y="337"/>
                  </a:cubicBezTo>
                  <a:cubicBezTo>
                    <a:pt x="253" y="208"/>
                    <a:pt x="169" y="76"/>
                    <a:pt x="0" y="0"/>
                  </a:cubicBezTo>
                  <a:cubicBezTo>
                    <a:pt x="97" y="47"/>
                    <a:pt x="147" y="119"/>
                    <a:pt x="174" y="199"/>
                  </a:cubicBezTo>
                  <a:cubicBezTo>
                    <a:pt x="200" y="278"/>
                    <a:pt x="204" y="366"/>
                    <a:pt x="201" y="443"/>
                  </a:cubicBezTo>
                  <a:cubicBezTo>
                    <a:pt x="184" y="369"/>
                    <a:pt x="161" y="322"/>
                    <a:pt x="118" y="290"/>
                  </a:cubicBezTo>
                  <a:cubicBezTo>
                    <a:pt x="152" y="366"/>
                    <a:pt x="178" y="457"/>
                    <a:pt x="152" y="564"/>
                  </a:cubicBezTo>
                  <a:cubicBezTo>
                    <a:pt x="138" y="618"/>
                    <a:pt x="134" y="687"/>
                    <a:pt x="176" y="753"/>
                  </a:cubicBezTo>
                  <a:cubicBezTo>
                    <a:pt x="217" y="818"/>
                    <a:pt x="302" y="878"/>
                    <a:pt x="462" y="907"/>
                  </a:cubicBezTo>
                  <a:cubicBezTo>
                    <a:pt x="410" y="897"/>
                    <a:pt x="344" y="860"/>
                    <a:pt x="295" y="795"/>
                  </a:cubicBezTo>
                  <a:cubicBezTo>
                    <a:pt x="247" y="731"/>
                    <a:pt x="216" y="636"/>
                    <a:pt x="242" y="524"/>
                  </a:cubicBezTo>
                  <a:cubicBezTo>
                    <a:pt x="243" y="648"/>
                    <a:pt x="288" y="864"/>
                    <a:pt x="555" y="904"/>
                  </a:cubicBezTo>
                  <a:cubicBezTo>
                    <a:pt x="458" y="879"/>
                    <a:pt x="338" y="803"/>
                    <a:pt x="360" y="676"/>
                  </a:cubicBezTo>
                  <a:close/>
                </a:path>
              </a:pathLst>
            </a:custGeom>
            <a:solidFill>
              <a:srgbClr val="00002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1" name="Freeform 58"/>
            <p:cNvSpPr/>
            <p:nvPr/>
          </p:nvSpPr>
          <p:spPr bwMode="auto">
            <a:xfrm>
              <a:off x="3834115" y="2393355"/>
              <a:ext cx="165803" cy="156131"/>
            </a:xfrm>
            <a:custGeom>
              <a:avLst/>
              <a:gdLst>
                <a:gd name="T0" fmla="*/ 283 w 496"/>
                <a:gd name="T1" fmla="*/ 232 h 466"/>
                <a:gd name="T2" fmla="*/ 496 w 496"/>
                <a:gd name="T3" fmla="*/ 0 h 466"/>
                <a:gd name="T4" fmla="*/ 128 w 496"/>
                <a:gd name="T5" fmla="*/ 238 h 466"/>
                <a:gd name="T6" fmla="*/ 114 w 496"/>
                <a:gd name="T7" fmla="*/ 116 h 466"/>
                <a:gd name="T8" fmla="*/ 71 w 496"/>
                <a:gd name="T9" fmla="*/ 268 h 466"/>
                <a:gd name="T10" fmla="*/ 30 w 496"/>
                <a:gd name="T11" fmla="*/ 466 h 466"/>
                <a:gd name="T12" fmla="*/ 283 w 496"/>
                <a:gd name="T13" fmla="*/ 232 h 4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96" h="466">
                  <a:moveTo>
                    <a:pt x="283" y="232"/>
                  </a:moveTo>
                  <a:cubicBezTo>
                    <a:pt x="368" y="191"/>
                    <a:pt x="444" y="152"/>
                    <a:pt x="496" y="0"/>
                  </a:cubicBezTo>
                  <a:cubicBezTo>
                    <a:pt x="391" y="239"/>
                    <a:pt x="268" y="123"/>
                    <a:pt x="128" y="238"/>
                  </a:cubicBezTo>
                  <a:cubicBezTo>
                    <a:pt x="147" y="194"/>
                    <a:pt x="135" y="139"/>
                    <a:pt x="114" y="116"/>
                  </a:cubicBezTo>
                  <a:cubicBezTo>
                    <a:pt x="145" y="183"/>
                    <a:pt x="107" y="222"/>
                    <a:pt x="71" y="268"/>
                  </a:cubicBezTo>
                  <a:cubicBezTo>
                    <a:pt x="34" y="314"/>
                    <a:pt x="0" y="364"/>
                    <a:pt x="30" y="466"/>
                  </a:cubicBezTo>
                  <a:cubicBezTo>
                    <a:pt x="111" y="314"/>
                    <a:pt x="198" y="272"/>
                    <a:pt x="283" y="232"/>
                  </a:cubicBezTo>
                  <a:close/>
                </a:path>
              </a:pathLst>
            </a:custGeom>
            <a:solidFill>
              <a:srgbClr val="00002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2" name="Freeform 59"/>
            <p:cNvSpPr/>
            <p:nvPr/>
          </p:nvSpPr>
          <p:spPr bwMode="auto">
            <a:xfrm>
              <a:off x="3847242" y="2420988"/>
              <a:ext cx="216235" cy="196200"/>
            </a:xfrm>
            <a:custGeom>
              <a:avLst/>
              <a:gdLst>
                <a:gd name="T0" fmla="*/ 565 w 647"/>
                <a:gd name="T1" fmla="*/ 115 h 586"/>
                <a:gd name="T2" fmla="*/ 519 w 647"/>
                <a:gd name="T3" fmla="*/ 121 h 586"/>
                <a:gd name="T4" fmla="*/ 559 w 647"/>
                <a:gd name="T5" fmla="*/ 83 h 586"/>
                <a:gd name="T6" fmla="*/ 325 w 647"/>
                <a:gd name="T7" fmla="*/ 139 h 586"/>
                <a:gd name="T8" fmla="*/ 0 w 647"/>
                <a:gd name="T9" fmla="*/ 400 h 586"/>
                <a:gd name="T10" fmla="*/ 120 w 647"/>
                <a:gd name="T11" fmla="*/ 545 h 586"/>
                <a:gd name="T12" fmla="*/ 223 w 647"/>
                <a:gd name="T13" fmla="*/ 391 h 586"/>
                <a:gd name="T14" fmla="*/ 323 w 647"/>
                <a:gd name="T15" fmla="*/ 292 h 586"/>
                <a:gd name="T16" fmla="*/ 220 w 647"/>
                <a:gd name="T17" fmla="*/ 356 h 586"/>
                <a:gd name="T18" fmla="*/ 459 w 647"/>
                <a:gd name="T19" fmla="*/ 234 h 586"/>
                <a:gd name="T20" fmla="*/ 284 w 647"/>
                <a:gd name="T21" fmla="*/ 216 h 586"/>
                <a:gd name="T22" fmla="*/ 553 w 647"/>
                <a:gd name="T23" fmla="*/ 135 h 586"/>
                <a:gd name="T24" fmla="*/ 419 w 647"/>
                <a:gd name="T25" fmla="*/ 361 h 586"/>
                <a:gd name="T26" fmla="*/ 140 w 647"/>
                <a:gd name="T27" fmla="*/ 545 h 586"/>
                <a:gd name="T28" fmla="*/ 431 w 647"/>
                <a:gd name="T29" fmla="*/ 430 h 586"/>
                <a:gd name="T30" fmla="*/ 579 w 647"/>
                <a:gd name="T31" fmla="*/ 129 h 586"/>
                <a:gd name="T32" fmla="*/ 638 w 647"/>
                <a:gd name="T33" fmla="*/ 105 h 586"/>
                <a:gd name="T34" fmla="*/ 640 w 647"/>
                <a:gd name="T35" fmla="*/ 88 h 586"/>
                <a:gd name="T36" fmla="*/ 591 w 647"/>
                <a:gd name="T37" fmla="*/ 109 h 586"/>
                <a:gd name="T38" fmla="*/ 592 w 647"/>
                <a:gd name="T39" fmla="*/ 107 h 586"/>
                <a:gd name="T40" fmla="*/ 644 w 647"/>
                <a:gd name="T41" fmla="*/ 36 h 586"/>
                <a:gd name="T42" fmla="*/ 647 w 647"/>
                <a:gd name="T43" fmla="*/ 0 h 586"/>
                <a:gd name="T44" fmla="*/ 573 w 647"/>
                <a:gd name="T45" fmla="*/ 102 h 586"/>
                <a:gd name="T46" fmla="*/ 565 w 647"/>
                <a:gd name="T47" fmla="*/ 115 h 5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47" h="586">
                  <a:moveTo>
                    <a:pt x="565" y="115"/>
                  </a:moveTo>
                  <a:cubicBezTo>
                    <a:pt x="549" y="118"/>
                    <a:pt x="534" y="120"/>
                    <a:pt x="519" y="121"/>
                  </a:cubicBezTo>
                  <a:cubicBezTo>
                    <a:pt x="537" y="113"/>
                    <a:pt x="551" y="100"/>
                    <a:pt x="559" y="83"/>
                  </a:cubicBezTo>
                  <a:cubicBezTo>
                    <a:pt x="518" y="128"/>
                    <a:pt x="429" y="115"/>
                    <a:pt x="325" y="139"/>
                  </a:cubicBezTo>
                  <a:cubicBezTo>
                    <a:pt x="220" y="163"/>
                    <a:pt x="109" y="223"/>
                    <a:pt x="0" y="400"/>
                  </a:cubicBezTo>
                  <a:cubicBezTo>
                    <a:pt x="24" y="464"/>
                    <a:pt x="77" y="520"/>
                    <a:pt x="120" y="545"/>
                  </a:cubicBezTo>
                  <a:cubicBezTo>
                    <a:pt x="194" y="489"/>
                    <a:pt x="196" y="406"/>
                    <a:pt x="223" y="391"/>
                  </a:cubicBezTo>
                  <a:cubicBezTo>
                    <a:pt x="239" y="382"/>
                    <a:pt x="291" y="359"/>
                    <a:pt x="323" y="292"/>
                  </a:cubicBezTo>
                  <a:cubicBezTo>
                    <a:pt x="271" y="353"/>
                    <a:pt x="251" y="354"/>
                    <a:pt x="220" y="356"/>
                  </a:cubicBezTo>
                  <a:cubicBezTo>
                    <a:pt x="261" y="230"/>
                    <a:pt x="364" y="169"/>
                    <a:pt x="459" y="234"/>
                  </a:cubicBezTo>
                  <a:cubicBezTo>
                    <a:pt x="408" y="171"/>
                    <a:pt x="339" y="185"/>
                    <a:pt x="284" y="216"/>
                  </a:cubicBezTo>
                  <a:cubicBezTo>
                    <a:pt x="335" y="151"/>
                    <a:pt x="454" y="156"/>
                    <a:pt x="553" y="135"/>
                  </a:cubicBezTo>
                  <a:cubicBezTo>
                    <a:pt x="517" y="198"/>
                    <a:pt x="476" y="283"/>
                    <a:pt x="419" y="361"/>
                  </a:cubicBezTo>
                  <a:cubicBezTo>
                    <a:pt x="351" y="454"/>
                    <a:pt x="258" y="537"/>
                    <a:pt x="140" y="545"/>
                  </a:cubicBezTo>
                  <a:cubicBezTo>
                    <a:pt x="284" y="586"/>
                    <a:pt x="371" y="523"/>
                    <a:pt x="431" y="430"/>
                  </a:cubicBezTo>
                  <a:cubicBezTo>
                    <a:pt x="487" y="342"/>
                    <a:pt x="521" y="226"/>
                    <a:pt x="579" y="129"/>
                  </a:cubicBezTo>
                  <a:cubicBezTo>
                    <a:pt x="600" y="123"/>
                    <a:pt x="621" y="115"/>
                    <a:pt x="638" y="105"/>
                  </a:cubicBezTo>
                  <a:cubicBezTo>
                    <a:pt x="639" y="99"/>
                    <a:pt x="639" y="94"/>
                    <a:pt x="640" y="88"/>
                  </a:cubicBezTo>
                  <a:cubicBezTo>
                    <a:pt x="624" y="98"/>
                    <a:pt x="607" y="104"/>
                    <a:pt x="591" y="109"/>
                  </a:cubicBezTo>
                  <a:cubicBezTo>
                    <a:pt x="591" y="109"/>
                    <a:pt x="592" y="108"/>
                    <a:pt x="592" y="107"/>
                  </a:cubicBezTo>
                  <a:cubicBezTo>
                    <a:pt x="609" y="81"/>
                    <a:pt x="627" y="57"/>
                    <a:pt x="644" y="36"/>
                  </a:cubicBezTo>
                  <a:cubicBezTo>
                    <a:pt x="645" y="24"/>
                    <a:pt x="646" y="12"/>
                    <a:pt x="647" y="0"/>
                  </a:cubicBezTo>
                  <a:cubicBezTo>
                    <a:pt x="624" y="28"/>
                    <a:pt x="599" y="61"/>
                    <a:pt x="573" y="102"/>
                  </a:cubicBezTo>
                  <a:cubicBezTo>
                    <a:pt x="570" y="106"/>
                    <a:pt x="568" y="110"/>
                    <a:pt x="565" y="115"/>
                  </a:cubicBezTo>
                  <a:close/>
                </a:path>
              </a:pathLst>
            </a:custGeom>
            <a:solidFill>
              <a:srgbClr val="00002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3" name="Freeform 60"/>
            <p:cNvSpPr/>
            <p:nvPr/>
          </p:nvSpPr>
          <p:spPr bwMode="auto">
            <a:xfrm>
              <a:off x="2401299" y="2414080"/>
              <a:ext cx="236961" cy="162349"/>
            </a:xfrm>
            <a:custGeom>
              <a:avLst/>
              <a:gdLst>
                <a:gd name="T0" fmla="*/ 465 w 710"/>
                <a:gd name="T1" fmla="*/ 90 h 485"/>
                <a:gd name="T2" fmla="*/ 292 w 710"/>
                <a:gd name="T3" fmla="*/ 310 h 485"/>
                <a:gd name="T4" fmla="*/ 166 w 710"/>
                <a:gd name="T5" fmla="*/ 186 h 485"/>
                <a:gd name="T6" fmla="*/ 302 w 710"/>
                <a:gd name="T7" fmla="*/ 337 h 485"/>
                <a:gd name="T8" fmla="*/ 710 w 710"/>
                <a:gd name="T9" fmla="*/ 89 h 485"/>
                <a:gd name="T10" fmla="*/ 465 w 710"/>
                <a:gd name="T11" fmla="*/ 90 h 4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10" h="485">
                  <a:moveTo>
                    <a:pt x="465" y="90"/>
                  </a:moveTo>
                  <a:cubicBezTo>
                    <a:pt x="404" y="154"/>
                    <a:pt x="357" y="253"/>
                    <a:pt x="292" y="310"/>
                  </a:cubicBezTo>
                  <a:cubicBezTo>
                    <a:pt x="162" y="423"/>
                    <a:pt x="36" y="263"/>
                    <a:pt x="166" y="186"/>
                  </a:cubicBezTo>
                  <a:cubicBezTo>
                    <a:pt x="0" y="267"/>
                    <a:pt x="131" y="485"/>
                    <a:pt x="302" y="337"/>
                  </a:cubicBezTo>
                  <a:cubicBezTo>
                    <a:pt x="382" y="266"/>
                    <a:pt x="515" y="67"/>
                    <a:pt x="710" y="89"/>
                  </a:cubicBezTo>
                  <a:cubicBezTo>
                    <a:pt x="601" y="0"/>
                    <a:pt x="525" y="27"/>
                    <a:pt x="465" y="90"/>
                  </a:cubicBezTo>
                  <a:close/>
                </a:path>
              </a:pathLst>
            </a:custGeom>
            <a:solidFill>
              <a:srgbClr val="00002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4" name="Freeform 61"/>
            <p:cNvSpPr/>
            <p:nvPr/>
          </p:nvSpPr>
          <p:spPr bwMode="auto">
            <a:xfrm>
              <a:off x="2407517" y="2453458"/>
              <a:ext cx="234888" cy="205182"/>
            </a:xfrm>
            <a:custGeom>
              <a:avLst/>
              <a:gdLst>
                <a:gd name="T0" fmla="*/ 226 w 703"/>
                <a:gd name="T1" fmla="*/ 435 h 614"/>
                <a:gd name="T2" fmla="*/ 408 w 703"/>
                <a:gd name="T3" fmla="*/ 242 h 614"/>
                <a:gd name="T4" fmla="*/ 406 w 703"/>
                <a:gd name="T5" fmla="*/ 290 h 614"/>
                <a:gd name="T6" fmla="*/ 521 w 703"/>
                <a:gd name="T7" fmla="*/ 204 h 614"/>
                <a:gd name="T8" fmla="*/ 519 w 703"/>
                <a:gd name="T9" fmla="*/ 237 h 614"/>
                <a:gd name="T10" fmla="*/ 701 w 703"/>
                <a:gd name="T11" fmla="*/ 18 h 614"/>
                <a:gd name="T12" fmla="*/ 425 w 703"/>
                <a:gd name="T13" fmla="*/ 111 h 614"/>
                <a:gd name="T14" fmla="*/ 194 w 703"/>
                <a:gd name="T15" fmla="*/ 418 h 614"/>
                <a:gd name="T16" fmla="*/ 0 w 703"/>
                <a:gd name="T17" fmla="*/ 599 h 614"/>
                <a:gd name="T18" fmla="*/ 3 w 703"/>
                <a:gd name="T19" fmla="*/ 614 h 614"/>
                <a:gd name="T20" fmla="*/ 226 w 703"/>
                <a:gd name="T21" fmla="*/ 435 h 6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03" h="614">
                  <a:moveTo>
                    <a:pt x="226" y="435"/>
                  </a:moveTo>
                  <a:cubicBezTo>
                    <a:pt x="270" y="341"/>
                    <a:pt x="345" y="274"/>
                    <a:pt x="408" y="242"/>
                  </a:cubicBezTo>
                  <a:cubicBezTo>
                    <a:pt x="400" y="256"/>
                    <a:pt x="400" y="280"/>
                    <a:pt x="406" y="290"/>
                  </a:cubicBezTo>
                  <a:cubicBezTo>
                    <a:pt x="412" y="267"/>
                    <a:pt x="461" y="224"/>
                    <a:pt x="521" y="204"/>
                  </a:cubicBezTo>
                  <a:cubicBezTo>
                    <a:pt x="523" y="213"/>
                    <a:pt x="525" y="225"/>
                    <a:pt x="519" y="237"/>
                  </a:cubicBezTo>
                  <a:cubicBezTo>
                    <a:pt x="562" y="177"/>
                    <a:pt x="703" y="129"/>
                    <a:pt x="701" y="18"/>
                  </a:cubicBezTo>
                  <a:cubicBezTo>
                    <a:pt x="631" y="0"/>
                    <a:pt x="523" y="37"/>
                    <a:pt x="425" y="111"/>
                  </a:cubicBezTo>
                  <a:cubicBezTo>
                    <a:pt x="326" y="185"/>
                    <a:pt x="237" y="293"/>
                    <a:pt x="194" y="418"/>
                  </a:cubicBezTo>
                  <a:cubicBezTo>
                    <a:pt x="175" y="476"/>
                    <a:pt x="101" y="570"/>
                    <a:pt x="0" y="599"/>
                  </a:cubicBezTo>
                  <a:cubicBezTo>
                    <a:pt x="1" y="604"/>
                    <a:pt x="2" y="609"/>
                    <a:pt x="3" y="614"/>
                  </a:cubicBezTo>
                  <a:cubicBezTo>
                    <a:pt x="103" y="599"/>
                    <a:pt x="194" y="507"/>
                    <a:pt x="226" y="435"/>
                  </a:cubicBezTo>
                  <a:close/>
                </a:path>
              </a:pathLst>
            </a:custGeom>
            <a:solidFill>
              <a:srgbClr val="00002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5" name="Freeform 62"/>
            <p:cNvSpPr/>
            <p:nvPr/>
          </p:nvSpPr>
          <p:spPr bwMode="auto">
            <a:xfrm>
              <a:off x="2491800" y="2469348"/>
              <a:ext cx="181002" cy="131261"/>
            </a:xfrm>
            <a:custGeom>
              <a:avLst/>
              <a:gdLst>
                <a:gd name="T0" fmla="*/ 353 w 542"/>
                <a:gd name="T1" fmla="*/ 256 h 391"/>
                <a:gd name="T2" fmla="*/ 466 w 542"/>
                <a:gd name="T3" fmla="*/ 0 h 391"/>
                <a:gd name="T4" fmla="*/ 255 w 542"/>
                <a:gd name="T5" fmla="*/ 229 h 391"/>
                <a:gd name="T6" fmla="*/ 0 w 542"/>
                <a:gd name="T7" fmla="*/ 391 h 391"/>
                <a:gd name="T8" fmla="*/ 121 w 542"/>
                <a:gd name="T9" fmla="*/ 293 h 391"/>
                <a:gd name="T10" fmla="*/ 90 w 542"/>
                <a:gd name="T11" fmla="*/ 363 h 391"/>
                <a:gd name="T12" fmla="*/ 353 w 542"/>
                <a:gd name="T13" fmla="*/ 256 h 3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42" h="391">
                  <a:moveTo>
                    <a:pt x="353" y="256"/>
                  </a:moveTo>
                  <a:cubicBezTo>
                    <a:pt x="493" y="228"/>
                    <a:pt x="542" y="109"/>
                    <a:pt x="466" y="0"/>
                  </a:cubicBezTo>
                  <a:cubicBezTo>
                    <a:pt x="454" y="152"/>
                    <a:pt x="360" y="194"/>
                    <a:pt x="255" y="229"/>
                  </a:cubicBezTo>
                  <a:cubicBezTo>
                    <a:pt x="151" y="262"/>
                    <a:pt x="39" y="285"/>
                    <a:pt x="0" y="391"/>
                  </a:cubicBezTo>
                  <a:cubicBezTo>
                    <a:pt x="32" y="346"/>
                    <a:pt x="67" y="316"/>
                    <a:pt x="121" y="293"/>
                  </a:cubicBezTo>
                  <a:cubicBezTo>
                    <a:pt x="104" y="312"/>
                    <a:pt x="91" y="339"/>
                    <a:pt x="90" y="363"/>
                  </a:cubicBezTo>
                  <a:cubicBezTo>
                    <a:pt x="119" y="272"/>
                    <a:pt x="227" y="281"/>
                    <a:pt x="353" y="256"/>
                  </a:cubicBezTo>
                  <a:close/>
                </a:path>
              </a:pathLst>
            </a:custGeom>
            <a:solidFill>
              <a:srgbClr val="00002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6" name="Freeform 63"/>
            <p:cNvSpPr/>
            <p:nvPr/>
          </p:nvSpPr>
          <p:spPr bwMode="auto">
            <a:xfrm>
              <a:off x="2974702" y="2196463"/>
              <a:ext cx="347496" cy="149223"/>
            </a:xfrm>
            <a:custGeom>
              <a:avLst/>
              <a:gdLst>
                <a:gd name="T0" fmla="*/ 1 w 1040"/>
                <a:gd name="T1" fmla="*/ 197 h 445"/>
                <a:gd name="T2" fmla="*/ 64 w 1040"/>
                <a:gd name="T3" fmla="*/ 340 h 445"/>
                <a:gd name="T4" fmla="*/ 185 w 1040"/>
                <a:gd name="T5" fmla="*/ 414 h 445"/>
                <a:gd name="T6" fmla="*/ 360 w 1040"/>
                <a:gd name="T7" fmla="*/ 438 h 445"/>
                <a:gd name="T8" fmla="*/ 548 w 1040"/>
                <a:gd name="T9" fmla="*/ 419 h 445"/>
                <a:gd name="T10" fmla="*/ 792 w 1040"/>
                <a:gd name="T11" fmla="*/ 342 h 445"/>
                <a:gd name="T12" fmla="*/ 1011 w 1040"/>
                <a:gd name="T13" fmla="*/ 310 h 445"/>
                <a:gd name="T14" fmla="*/ 829 w 1040"/>
                <a:gd name="T15" fmla="*/ 235 h 445"/>
                <a:gd name="T16" fmla="*/ 599 w 1040"/>
                <a:gd name="T17" fmla="*/ 350 h 445"/>
                <a:gd name="T18" fmla="*/ 816 w 1040"/>
                <a:gd name="T19" fmla="*/ 209 h 445"/>
                <a:gd name="T20" fmla="*/ 1040 w 1040"/>
                <a:gd name="T21" fmla="*/ 286 h 445"/>
                <a:gd name="T22" fmla="*/ 912 w 1040"/>
                <a:gd name="T23" fmla="*/ 141 h 445"/>
                <a:gd name="T24" fmla="*/ 698 w 1040"/>
                <a:gd name="T25" fmla="*/ 117 h 445"/>
                <a:gd name="T26" fmla="*/ 439 w 1040"/>
                <a:gd name="T27" fmla="*/ 361 h 445"/>
                <a:gd name="T28" fmla="*/ 193 w 1040"/>
                <a:gd name="T29" fmla="*/ 372 h 445"/>
                <a:gd name="T30" fmla="*/ 59 w 1040"/>
                <a:gd name="T31" fmla="*/ 163 h 445"/>
                <a:gd name="T32" fmla="*/ 285 w 1040"/>
                <a:gd name="T33" fmla="*/ 60 h 445"/>
                <a:gd name="T34" fmla="*/ 303 w 1040"/>
                <a:gd name="T35" fmla="*/ 264 h 445"/>
                <a:gd name="T36" fmla="*/ 294 w 1040"/>
                <a:gd name="T37" fmla="*/ 27 h 445"/>
                <a:gd name="T38" fmla="*/ 106 w 1040"/>
                <a:gd name="T39" fmla="*/ 41 h 445"/>
                <a:gd name="T40" fmla="*/ 1 w 1040"/>
                <a:gd name="T41" fmla="*/ 197 h 4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040" h="445">
                  <a:moveTo>
                    <a:pt x="1" y="197"/>
                  </a:moveTo>
                  <a:cubicBezTo>
                    <a:pt x="1" y="258"/>
                    <a:pt x="29" y="304"/>
                    <a:pt x="64" y="340"/>
                  </a:cubicBezTo>
                  <a:cubicBezTo>
                    <a:pt x="99" y="375"/>
                    <a:pt x="142" y="400"/>
                    <a:pt x="185" y="414"/>
                  </a:cubicBezTo>
                  <a:cubicBezTo>
                    <a:pt x="265" y="443"/>
                    <a:pt x="310" y="445"/>
                    <a:pt x="360" y="438"/>
                  </a:cubicBezTo>
                  <a:cubicBezTo>
                    <a:pt x="409" y="430"/>
                    <a:pt x="460" y="415"/>
                    <a:pt x="548" y="419"/>
                  </a:cubicBezTo>
                  <a:cubicBezTo>
                    <a:pt x="654" y="425"/>
                    <a:pt x="728" y="380"/>
                    <a:pt x="792" y="342"/>
                  </a:cubicBezTo>
                  <a:cubicBezTo>
                    <a:pt x="857" y="305"/>
                    <a:pt x="911" y="278"/>
                    <a:pt x="1011" y="310"/>
                  </a:cubicBezTo>
                  <a:cubicBezTo>
                    <a:pt x="978" y="251"/>
                    <a:pt x="906" y="229"/>
                    <a:pt x="829" y="235"/>
                  </a:cubicBezTo>
                  <a:cubicBezTo>
                    <a:pt x="752" y="241"/>
                    <a:pt x="665" y="277"/>
                    <a:pt x="599" y="350"/>
                  </a:cubicBezTo>
                  <a:cubicBezTo>
                    <a:pt x="651" y="260"/>
                    <a:pt x="734" y="217"/>
                    <a:pt x="816" y="209"/>
                  </a:cubicBezTo>
                  <a:cubicBezTo>
                    <a:pt x="898" y="201"/>
                    <a:pt x="982" y="226"/>
                    <a:pt x="1040" y="286"/>
                  </a:cubicBezTo>
                  <a:cubicBezTo>
                    <a:pt x="1021" y="224"/>
                    <a:pt x="972" y="173"/>
                    <a:pt x="912" y="141"/>
                  </a:cubicBezTo>
                  <a:cubicBezTo>
                    <a:pt x="852" y="109"/>
                    <a:pt x="780" y="95"/>
                    <a:pt x="698" y="117"/>
                  </a:cubicBezTo>
                  <a:cubicBezTo>
                    <a:pt x="546" y="157"/>
                    <a:pt x="550" y="283"/>
                    <a:pt x="439" y="361"/>
                  </a:cubicBezTo>
                  <a:cubicBezTo>
                    <a:pt x="369" y="411"/>
                    <a:pt x="274" y="406"/>
                    <a:pt x="193" y="372"/>
                  </a:cubicBezTo>
                  <a:cubicBezTo>
                    <a:pt x="114" y="336"/>
                    <a:pt x="37" y="272"/>
                    <a:pt x="59" y="163"/>
                  </a:cubicBezTo>
                  <a:cubicBezTo>
                    <a:pt x="79" y="68"/>
                    <a:pt x="213" y="25"/>
                    <a:pt x="285" y="60"/>
                  </a:cubicBezTo>
                  <a:cubicBezTo>
                    <a:pt x="360" y="94"/>
                    <a:pt x="413" y="171"/>
                    <a:pt x="303" y="264"/>
                  </a:cubicBezTo>
                  <a:cubicBezTo>
                    <a:pt x="398" y="208"/>
                    <a:pt x="417" y="94"/>
                    <a:pt x="294" y="27"/>
                  </a:cubicBezTo>
                  <a:cubicBezTo>
                    <a:pt x="241" y="0"/>
                    <a:pt x="167" y="7"/>
                    <a:pt x="106" y="41"/>
                  </a:cubicBezTo>
                  <a:cubicBezTo>
                    <a:pt x="44" y="74"/>
                    <a:pt x="0" y="134"/>
                    <a:pt x="1" y="197"/>
                  </a:cubicBezTo>
                  <a:close/>
                </a:path>
              </a:pathLst>
            </a:custGeom>
            <a:solidFill>
              <a:srgbClr val="00002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7" name="Freeform 64"/>
            <p:cNvSpPr/>
            <p:nvPr/>
          </p:nvSpPr>
          <p:spPr bwMode="auto">
            <a:xfrm>
              <a:off x="3275911" y="1932560"/>
              <a:ext cx="125734" cy="315717"/>
            </a:xfrm>
            <a:custGeom>
              <a:avLst/>
              <a:gdLst>
                <a:gd name="T0" fmla="*/ 249 w 376"/>
                <a:gd name="T1" fmla="*/ 135 h 942"/>
                <a:gd name="T2" fmla="*/ 376 w 376"/>
                <a:gd name="T3" fmla="*/ 0 h 942"/>
                <a:gd name="T4" fmla="*/ 169 w 376"/>
                <a:gd name="T5" fmla="*/ 156 h 942"/>
                <a:gd name="T6" fmla="*/ 12 w 376"/>
                <a:gd name="T7" fmla="*/ 455 h 942"/>
                <a:gd name="T8" fmla="*/ 266 w 376"/>
                <a:gd name="T9" fmla="*/ 942 h 942"/>
                <a:gd name="T10" fmla="*/ 198 w 376"/>
                <a:gd name="T11" fmla="*/ 716 h 942"/>
                <a:gd name="T12" fmla="*/ 112 w 376"/>
                <a:gd name="T13" fmla="*/ 455 h 942"/>
                <a:gd name="T14" fmla="*/ 283 w 376"/>
                <a:gd name="T15" fmla="*/ 833 h 942"/>
                <a:gd name="T16" fmla="*/ 234 w 376"/>
                <a:gd name="T17" fmla="*/ 553 h 942"/>
                <a:gd name="T18" fmla="*/ 170 w 376"/>
                <a:gd name="T19" fmla="*/ 271 h 942"/>
                <a:gd name="T20" fmla="*/ 249 w 376"/>
                <a:gd name="T21" fmla="*/ 135 h 9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76" h="942">
                  <a:moveTo>
                    <a:pt x="249" y="135"/>
                  </a:moveTo>
                  <a:cubicBezTo>
                    <a:pt x="289" y="96"/>
                    <a:pt x="333" y="51"/>
                    <a:pt x="376" y="0"/>
                  </a:cubicBezTo>
                  <a:cubicBezTo>
                    <a:pt x="318" y="56"/>
                    <a:pt x="244" y="101"/>
                    <a:pt x="169" y="156"/>
                  </a:cubicBezTo>
                  <a:cubicBezTo>
                    <a:pt x="95" y="213"/>
                    <a:pt x="21" y="294"/>
                    <a:pt x="12" y="455"/>
                  </a:cubicBezTo>
                  <a:cubicBezTo>
                    <a:pt x="0" y="715"/>
                    <a:pt x="276" y="734"/>
                    <a:pt x="266" y="942"/>
                  </a:cubicBezTo>
                  <a:cubicBezTo>
                    <a:pt x="284" y="837"/>
                    <a:pt x="241" y="777"/>
                    <a:pt x="198" y="716"/>
                  </a:cubicBezTo>
                  <a:cubicBezTo>
                    <a:pt x="154" y="654"/>
                    <a:pt x="106" y="586"/>
                    <a:pt x="112" y="455"/>
                  </a:cubicBezTo>
                  <a:cubicBezTo>
                    <a:pt x="126" y="646"/>
                    <a:pt x="269" y="746"/>
                    <a:pt x="283" y="833"/>
                  </a:cubicBezTo>
                  <a:cubicBezTo>
                    <a:pt x="296" y="704"/>
                    <a:pt x="266" y="628"/>
                    <a:pt x="234" y="553"/>
                  </a:cubicBezTo>
                  <a:cubicBezTo>
                    <a:pt x="202" y="478"/>
                    <a:pt x="163" y="400"/>
                    <a:pt x="170" y="271"/>
                  </a:cubicBezTo>
                  <a:cubicBezTo>
                    <a:pt x="175" y="212"/>
                    <a:pt x="209" y="175"/>
                    <a:pt x="249" y="135"/>
                  </a:cubicBezTo>
                  <a:close/>
                </a:path>
              </a:pathLst>
            </a:custGeom>
            <a:solidFill>
              <a:srgbClr val="00002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8" name="Freeform 65"/>
            <p:cNvSpPr/>
            <p:nvPr/>
          </p:nvSpPr>
          <p:spPr bwMode="auto">
            <a:xfrm>
              <a:off x="3805791" y="2659330"/>
              <a:ext cx="214854" cy="92573"/>
            </a:xfrm>
            <a:custGeom>
              <a:avLst/>
              <a:gdLst>
                <a:gd name="T0" fmla="*/ 393 w 642"/>
                <a:gd name="T1" fmla="*/ 4 h 277"/>
                <a:gd name="T2" fmla="*/ 181 w 642"/>
                <a:gd name="T3" fmla="*/ 136 h 277"/>
                <a:gd name="T4" fmla="*/ 0 w 642"/>
                <a:gd name="T5" fmla="*/ 277 h 277"/>
                <a:gd name="T6" fmla="*/ 188 w 642"/>
                <a:gd name="T7" fmla="*/ 185 h 277"/>
                <a:gd name="T8" fmla="*/ 402 w 642"/>
                <a:gd name="T9" fmla="*/ 88 h 277"/>
                <a:gd name="T10" fmla="*/ 97 w 642"/>
                <a:gd name="T11" fmla="*/ 272 h 277"/>
                <a:gd name="T12" fmla="*/ 330 w 642"/>
                <a:gd name="T13" fmla="*/ 199 h 277"/>
                <a:gd name="T14" fmla="*/ 561 w 642"/>
                <a:gd name="T15" fmla="*/ 121 h 277"/>
                <a:gd name="T16" fmla="*/ 630 w 642"/>
                <a:gd name="T17" fmla="*/ 136 h 277"/>
                <a:gd name="T18" fmla="*/ 642 w 642"/>
                <a:gd name="T19" fmla="*/ 92 h 277"/>
                <a:gd name="T20" fmla="*/ 393 w 642"/>
                <a:gd name="T21" fmla="*/ 4 h 2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42" h="277">
                  <a:moveTo>
                    <a:pt x="393" y="4"/>
                  </a:moveTo>
                  <a:cubicBezTo>
                    <a:pt x="284" y="9"/>
                    <a:pt x="228" y="73"/>
                    <a:pt x="181" y="136"/>
                  </a:cubicBezTo>
                  <a:cubicBezTo>
                    <a:pt x="133" y="198"/>
                    <a:pt x="91" y="262"/>
                    <a:pt x="0" y="277"/>
                  </a:cubicBezTo>
                  <a:cubicBezTo>
                    <a:pt x="95" y="271"/>
                    <a:pt x="140" y="229"/>
                    <a:pt x="188" y="185"/>
                  </a:cubicBezTo>
                  <a:cubicBezTo>
                    <a:pt x="236" y="142"/>
                    <a:pt x="291" y="94"/>
                    <a:pt x="402" y="88"/>
                  </a:cubicBezTo>
                  <a:cubicBezTo>
                    <a:pt x="241" y="116"/>
                    <a:pt x="169" y="248"/>
                    <a:pt x="97" y="272"/>
                  </a:cubicBezTo>
                  <a:cubicBezTo>
                    <a:pt x="209" y="265"/>
                    <a:pt x="269" y="233"/>
                    <a:pt x="330" y="199"/>
                  </a:cubicBezTo>
                  <a:cubicBezTo>
                    <a:pt x="390" y="165"/>
                    <a:pt x="452" y="127"/>
                    <a:pt x="561" y="121"/>
                  </a:cubicBezTo>
                  <a:cubicBezTo>
                    <a:pt x="587" y="120"/>
                    <a:pt x="609" y="126"/>
                    <a:pt x="630" y="136"/>
                  </a:cubicBezTo>
                  <a:cubicBezTo>
                    <a:pt x="634" y="122"/>
                    <a:pt x="638" y="107"/>
                    <a:pt x="642" y="92"/>
                  </a:cubicBezTo>
                  <a:cubicBezTo>
                    <a:pt x="586" y="44"/>
                    <a:pt x="516" y="0"/>
                    <a:pt x="393" y="4"/>
                  </a:cubicBezTo>
                  <a:close/>
                </a:path>
              </a:pathLst>
            </a:custGeom>
            <a:solidFill>
              <a:srgbClr val="00002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9" name="Freeform 66"/>
            <p:cNvSpPr/>
            <p:nvPr/>
          </p:nvSpPr>
          <p:spPr bwMode="auto">
            <a:xfrm>
              <a:off x="3636533" y="2572975"/>
              <a:ext cx="152677" cy="294992"/>
            </a:xfrm>
            <a:custGeom>
              <a:avLst/>
              <a:gdLst>
                <a:gd name="T0" fmla="*/ 395 w 457"/>
                <a:gd name="T1" fmla="*/ 47 h 881"/>
                <a:gd name="T2" fmla="*/ 348 w 457"/>
                <a:gd name="T3" fmla="*/ 143 h 881"/>
                <a:gd name="T4" fmla="*/ 292 w 457"/>
                <a:gd name="T5" fmla="*/ 249 h 881"/>
                <a:gd name="T6" fmla="*/ 205 w 457"/>
                <a:gd name="T7" fmla="*/ 335 h 881"/>
                <a:gd name="T8" fmla="*/ 26 w 457"/>
                <a:gd name="T9" fmla="*/ 563 h 881"/>
                <a:gd name="T10" fmla="*/ 1 w 457"/>
                <a:gd name="T11" fmla="*/ 881 h 881"/>
                <a:gd name="T12" fmla="*/ 113 w 457"/>
                <a:gd name="T13" fmla="*/ 664 h 881"/>
                <a:gd name="T14" fmla="*/ 255 w 457"/>
                <a:gd name="T15" fmla="*/ 453 h 881"/>
                <a:gd name="T16" fmla="*/ 73 w 457"/>
                <a:gd name="T17" fmla="*/ 826 h 881"/>
                <a:gd name="T18" fmla="*/ 318 w 457"/>
                <a:gd name="T19" fmla="*/ 626 h 881"/>
                <a:gd name="T20" fmla="*/ 368 w 457"/>
                <a:gd name="T21" fmla="*/ 307 h 881"/>
                <a:gd name="T22" fmla="*/ 369 w 457"/>
                <a:gd name="T23" fmla="*/ 211 h 881"/>
                <a:gd name="T24" fmla="*/ 379 w 457"/>
                <a:gd name="T25" fmla="*/ 120 h 881"/>
                <a:gd name="T26" fmla="*/ 457 w 457"/>
                <a:gd name="T27" fmla="*/ 0 h 881"/>
                <a:gd name="T28" fmla="*/ 395 w 457"/>
                <a:gd name="T29" fmla="*/ 47 h 8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57" h="881">
                  <a:moveTo>
                    <a:pt x="395" y="47"/>
                  </a:moveTo>
                  <a:cubicBezTo>
                    <a:pt x="377" y="73"/>
                    <a:pt x="363" y="107"/>
                    <a:pt x="348" y="143"/>
                  </a:cubicBezTo>
                  <a:cubicBezTo>
                    <a:pt x="333" y="179"/>
                    <a:pt x="316" y="217"/>
                    <a:pt x="292" y="249"/>
                  </a:cubicBezTo>
                  <a:cubicBezTo>
                    <a:pt x="268" y="281"/>
                    <a:pt x="240" y="311"/>
                    <a:pt x="205" y="335"/>
                  </a:cubicBezTo>
                  <a:cubicBezTo>
                    <a:pt x="149" y="375"/>
                    <a:pt x="56" y="457"/>
                    <a:pt x="26" y="563"/>
                  </a:cubicBezTo>
                  <a:cubicBezTo>
                    <a:pt x="0" y="655"/>
                    <a:pt x="52" y="792"/>
                    <a:pt x="1" y="881"/>
                  </a:cubicBezTo>
                  <a:cubicBezTo>
                    <a:pt x="74" y="826"/>
                    <a:pt x="73" y="745"/>
                    <a:pt x="113" y="664"/>
                  </a:cubicBezTo>
                  <a:cubicBezTo>
                    <a:pt x="150" y="590"/>
                    <a:pt x="203" y="539"/>
                    <a:pt x="255" y="453"/>
                  </a:cubicBezTo>
                  <a:cubicBezTo>
                    <a:pt x="206" y="560"/>
                    <a:pt x="191" y="716"/>
                    <a:pt x="73" y="826"/>
                  </a:cubicBezTo>
                  <a:cubicBezTo>
                    <a:pt x="192" y="812"/>
                    <a:pt x="272" y="729"/>
                    <a:pt x="318" y="626"/>
                  </a:cubicBezTo>
                  <a:cubicBezTo>
                    <a:pt x="365" y="522"/>
                    <a:pt x="376" y="399"/>
                    <a:pt x="368" y="307"/>
                  </a:cubicBezTo>
                  <a:cubicBezTo>
                    <a:pt x="366" y="279"/>
                    <a:pt x="368" y="242"/>
                    <a:pt x="369" y="211"/>
                  </a:cubicBezTo>
                  <a:cubicBezTo>
                    <a:pt x="370" y="179"/>
                    <a:pt x="373" y="149"/>
                    <a:pt x="379" y="120"/>
                  </a:cubicBezTo>
                  <a:cubicBezTo>
                    <a:pt x="389" y="65"/>
                    <a:pt x="419" y="10"/>
                    <a:pt x="457" y="0"/>
                  </a:cubicBezTo>
                  <a:cubicBezTo>
                    <a:pt x="434" y="2"/>
                    <a:pt x="412" y="20"/>
                    <a:pt x="395" y="47"/>
                  </a:cubicBezTo>
                  <a:close/>
                </a:path>
              </a:pathLst>
            </a:custGeom>
            <a:solidFill>
              <a:srgbClr val="00002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0" name="Freeform 67"/>
            <p:cNvSpPr/>
            <p:nvPr/>
          </p:nvSpPr>
          <p:spPr bwMode="auto">
            <a:xfrm>
              <a:off x="3764340" y="2166756"/>
              <a:ext cx="216235" cy="187910"/>
            </a:xfrm>
            <a:custGeom>
              <a:avLst/>
              <a:gdLst>
                <a:gd name="T0" fmla="*/ 395 w 647"/>
                <a:gd name="T1" fmla="*/ 84 h 561"/>
                <a:gd name="T2" fmla="*/ 569 w 647"/>
                <a:gd name="T3" fmla="*/ 77 h 561"/>
                <a:gd name="T4" fmla="*/ 647 w 647"/>
                <a:gd name="T5" fmla="*/ 184 h 561"/>
                <a:gd name="T6" fmla="*/ 582 w 647"/>
                <a:gd name="T7" fmla="*/ 74 h 561"/>
                <a:gd name="T8" fmla="*/ 447 w 647"/>
                <a:gd name="T9" fmla="*/ 15 h 561"/>
                <a:gd name="T10" fmla="*/ 166 w 647"/>
                <a:gd name="T11" fmla="*/ 109 h 561"/>
                <a:gd name="T12" fmla="*/ 66 w 647"/>
                <a:gd name="T13" fmla="*/ 350 h 561"/>
                <a:gd name="T14" fmla="*/ 47 w 647"/>
                <a:gd name="T15" fmla="*/ 441 h 561"/>
                <a:gd name="T16" fmla="*/ 0 w 647"/>
                <a:gd name="T17" fmla="*/ 561 h 561"/>
                <a:gd name="T18" fmla="*/ 233 w 647"/>
                <a:gd name="T19" fmla="*/ 158 h 561"/>
                <a:gd name="T20" fmla="*/ 65 w 647"/>
                <a:gd name="T21" fmla="*/ 493 h 561"/>
                <a:gd name="T22" fmla="*/ 204 w 647"/>
                <a:gd name="T23" fmla="*/ 373 h 561"/>
                <a:gd name="T24" fmla="*/ 280 w 647"/>
                <a:gd name="T25" fmla="*/ 263 h 561"/>
                <a:gd name="T26" fmla="*/ 395 w 647"/>
                <a:gd name="T27" fmla="*/ 84 h 5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647" h="561">
                  <a:moveTo>
                    <a:pt x="395" y="84"/>
                  </a:moveTo>
                  <a:cubicBezTo>
                    <a:pt x="464" y="38"/>
                    <a:pt x="528" y="48"/>
                    <a:pt x="569" y="77"/>
                  </a:cubicBezTo>
                  <a:cubicBezTo>
                    <a:pt x="611" y="106"/>
                    <a:pt x="636" y="153"/>
                    <a:pt x="647" y="184"/>
                  </a:cubicBezTo>
                  <a:cubicBezTo>
                    <a:pt x="638" y="144"/>
                    <a:pt x="617" y="105"/>
                    <a:pt x="582" y="74"/>
                  </a:cubicBezTo>
                  <a:cubicBezTo>
                    <a:pt x="548" y="44"/>
                    <a:pt x="500" y="23"/>
                    <a:pt x="447" y="15"/>
                  </a:cubicBezTo>
                  <a:cubicBezTo>
                    <a:pt x="339" y="0"/>
                    <a:pt x="215" y="42"/>
                    <a:pt x="166" y="109"/>
                  </a:cubicBezTo>
                  <a:cubicBezTo>
                    <a:pt x="88" y="214"/>
                    <a:pt x="76" y="288"/>
                    <a:pt x="66" y="350"/>
                  </a:cubicBezTo>
                  <a:cubicBezTo>
                    <a:pt x="61" y="381"/>
                    <a:pt x="57" y="409"/>
                    <a:pt x="47" y="441"/>
                  </a:cubicBezTo>
                  <a:cubicBezTo>
                    <a:pt x="38" y="474"/>
                    <a:pt x="23" y="509"/>
                    <a:pt x="0" y="561"/>
                  </a:cubicBezTo>
                  <a:cubicBezTo>
                    <a:pt x="68" y="421"/>
                    <a:pt x="177" y="269"/>
                    <a:pt x="233" y="158"/>
                  </a:cubicBezTo>
                  <a:cubicBezTo>
                    <a:pt x="194" y="258"/>
                    <a:pt x="124" y="387"/>
                    <a:pt x="65" y="493"/>
                  </a:cubicBezTo>
                  <a:cubicBezTo>
                    <a:pt x="126" y="446"/>
                    <a:pt x="170" y="410"/>
                    <a:pt x="204" y="373"/>
                  </a:cubicBezTo>
                  <a:cubicBezTo>
                    <a:pt x="237" y="336"/>
                    <a:pt x="260" y="300"/>
                    <a:pt x="280" y="263"/>
                  </a:cubicBezTo>
                  <a:cubicBezTo>
                    <a:pt x="318" y="191"/>
                    <a:pt x="343" y="119"/>
                    <a:pt x="395" y="84"/>
                  </a:cubicBezTo>
                  <a:close/>
                </a:path>
              </a:pathLst>
            </a:custGeom>
            <a:solidFill>
              <a:srgbClr val="00002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1" name="Freeform 68"/>
            <p:cNvSpPr/>
            <p:nvPr/>
          </p:nvSpPr>
          <p:spPr bwMode="auto">
            <a:xfrm>
              <a:off x="3944651" y="2595772"/>
              <a:ext cx="96028" cy="31088"/>
            </a:xfrm>
            <a:custGeom>
              <a:avLst/>
              <a:gdLst>
                <a:gd name="T0" fmla="*/ 0 w 289"/>
                <a:gd name="T1" fmla="*/ 75 h 91"/>
                <a:gd name="T2" fmla="*/ 138 w 289"/>
                <a:gd name="T3" fmla="*/ 78 h 91"/>
                <a:gd name="T4" fmla="*/ 273 w 289"/>
                <a:gd name="T5" fmla="*/ 88 h 91"/>
                <a:gd name="T6" fmla="*/ 289 w 289"/>
                <a:gd name="T7" fmla="*/ 7 h 91"/>
                <a:gd name="T8" fmla="*/ 227 w 289"/>
                <a:gd name="T9" fmla="*/ 3 h 91"/>
                <a:gd name="T10" fmla="*/ 0 w 289"/>
                <a:gd name="T11" fmla="*/ 75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89" h="91">
                  <a:moveTo>
                    <a:pt x="0" y="75"/>
                  </a:moveTo>
                  <a:cubicBezTo>
                    <a:pt x="33" y="60"/>
                    <a:pt x="82" y="69"/>
                    <a:pt x="138" y="78"/>
                  </a:cubicBezTo>
                  <a:cubicBezTo>
                    <a:pt x="179" y="84"/>
                    <a:pt x="223" y="91"/>
                    <a:pt x="273" y="88"/>
                  </a:cubicBezTo>
                  <a:cubicBezTo>
                    <a:pt x="278" y="61"/>
                    <a:pt x="284" y="34"/>
                    <a:pt x="289" y="7"/>
                  </a:cubicBezTo>
                  <a:cubicBezTo>
                    <a:pt x="268" y="5"/>
                    <a:pt x="247" y="4"/>
                    <a:pt x="227" y="3"/>
                  </a:cubicBezTo>
                  <a:cubicBezTo>
                    <a:pt x="158" y="0"/>
                    <a:pt x="82" y="4"/>
                    <a:pt x="0" y="75"/>
                  </a:cubicBezTo>
                  <a:close/>
                </a:path>
              </a:pathLst>
            </a:custGeom>
            <a:solidFill>
              <a:srgbClr val="00002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2" name="Freeform 69"/>
            <p:cNvSpPr/>
            <p:nvPr/>
          </p:nvSpPr>
          <p:spPr bwMode="auto">
            <a:xfrm>
              <a:off x="3923925" y="2620643"/>
              <a:ext cx="111227" cy="35233"/>
            </a:xfrm>
            <a:custGeom>
              <a:avLst/>
              <a:gdLst>
                <a:gd name="T0" fmla="*/ 177 w 333"/>
                <a:gd name="T1" fmla="*/ 17 h 105"/>
                <a:gd name="T2" fmla="*/ 0 w 333"/>
                <a:gd name="T3" fmla="*/ 66 h 105"/>
                <a:gd name="T4" fmla="*/ 195 w 333"/>
                <a:gd name="T5" fmla="*/ 65 h 105"/>
                <a:gd name="T6" fmla="*/ 315 w 333"/>
                <a:gd name="T7" fmla="*/ 105 h 105"/>
                <a:gd name="T8" fmla="*/ 333 w 333"/>
                <a:gd name="T9" fmla="*/ 23 h 105"/>
                <a:gd name="T10" fmla="*/ 177 w 333"/>
                <a:gd name="T11" fmla="*/ 17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33" h="105">
                  <a:moveTo>
                    <a:pt x="177" y="17"/>
                  </a:moveTo>
                  <a:cubicBezTo>
                    <a:pt x="119" y="6"/>
                    <a:pt x="56" y="0"/>
                    <a:pt x="0" y="66"/>
                  </a:cubicBezTo>
                  <a:cubicBezTo>
                    <a:pt x="60" y="10"/>
                    <a:pt x="133" y="35"/>
                    <a:pt x="195" y="65"/>
                  </a:cubicBezTo>
                  <a:cubicBezTo>
                    <a:pt x="234" y="82"/>
                    <a:pt x="271" y="101"/>
                    <a:pt x="315" y="105"/>
                  </a:cubicBezTo>
                  <a:cubicBezTo>
                    <a:pt x="321" y="78"/>
                    <a:pt x="327" y="51"/>
                    <a:pt x="333" y="23"/>
                  </a:cubicBezTo>
                  <a:cubicBezTo>
                    <a:pt x="268" y="35"/>
                    <a:pt x="223" y="25"/>
                    <a:pt x="177" y="17"/>
                  </a:cubicBezTo>
                  <a:close/>
                </a:path>
              </a:pathLst>
            </a:custGeom>
            <a:solidFill>
              <a:srgbClr val="00002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3" name="Freeform 70"/>
            <p:cNvSpPr/>
            <p:nvPr/>
          </p:nvSpPr>
          <p:spPr bwMode="auto">
            <a:xfrm>
              <a:off x="3670385" y="2265548"/>
              <a:ext cx="57341" cy="198273"/>
            </a:xfrm>
            <a:custGeom>
              <a:avLst/>
              <a:gdLst>
                <a:gd name="T0" fmla="*/ 26 w 172"/>
                <a:gd name="T1" fmla="*/ 254 h 591"/>
                <a:gd name="T2" fmla="*/ 3 w 172"/>
                <a:gd name="T3" fmla="*/ 387 h 591"/>
                <a:gd name="T4" fmla="*/ 13 w 172"/>
                <a:gd name="T5" fmla="*/ 468 h 591"/>
                <a:gd name="T6" fmla="*/ 51 w 172"/>
                <a:gd name="T7" fmla="*/ 591 h 591"/>
                <a:gd name="T8" fmla="*/ 42 w 172"/>
                <a:gd name="T9" fmla="*/ 482 h 591"/>
                <a:gd name="T10" fmla="*/ 80 w 172"/>
                <a:gd name="T11" fmla="*/ 422 h 591"/>
                <a:gd name="T12" fmla="*/ 151 w 172"/>
                <a:gd name="T13" fmla="*/ 328 h 591"/>
                <a:gd name="T14" fmla="*/ 172 w 172"/>
                <a:gd name="T15" fmla="*/ 0 h 591"/>
                <a:gd name="T16" fmla="*/ 96 w 172"/>
                <a:gd name="T17" fmla="*/ 183 h 591"/>
                <a:gd name="T18" fmla="*/ 26 w 172"/>
                <a:gd name="T19" fmla="*/ 254 h 5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2" h="591">
                  <a:moveTo>
                    <a:pt x="26" y="254"/>
                  </a:moveTo>
                  <a:cubicBezTo>
                    <a:pt x="2" y="308"/>
                    <a:pt x="0" y="342"/>
                    <a:pt x="3" y="387"/>
                  </a:cubicBezTo>
                  <a:cubicBezTo>
                    <a:pt x="5" y="410"/>
                    <a:pt x="7" y="435"/>
                    <a:pt x="13" y="468"/>
                  </a:cubicBezTo>
                  <a:cubicBezTo>
                    <a:pt x="19" y="501"/>
                    <a:pt x="27" y="542"/>
                    <a:pt x="51" y="591"/>
                  </a:cubicBezTo>
                  <a:cubicBezTo>
                    <a:pt x="31" y="546"/>
                    <a:pt x="34" y="509"/>
                    <a:pt x="42" y="482"/>
                  </a:cubicBezTo>
                  <a:cubicBezTo>
                    <a:pt x="51" y="455"/>
                    <a:pt x="65" y="437"/>
                    <a:pt x="80" y="422"/>
                  </a:cubicBezTo>
                  <a:cubicBezTo>
                    <a:pt x="110" y="392"/>
                    <a:pt x="140" y="375"/>
                    <a:pt x="151" y="328"/>
                  </a:cubicBezTo>
                  <a:cubicBezTo>
                    <a:pt x="172" y="233"/>
                    <a:pt x="157" y="92"/>
                    <a:pt x="172" y="0"/>
                  </a:cubicBezTo>
                  <a:cubicBezTo>
                    <a:pt x="144" y="113"/>
                    <a:pt x="122" y="157"/>
                    <a:pt x="96" y="183"/>
                  </a:cubicBezTo>
                  <a:cubicBezTo>
                    <a:pt x="70" y="209"/>
                    <a:pt x="43" y="216"/>
                    <a:pt x="26" y="254"/>
                  </a:cubicBezTo>
                  <a:close/>
                </a:path>
              </a:pathLst>
            </a:custGeom>
            <a:solidFill>
              <a:srgbClr val="00002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4" name="Freeform 71"/>
            <p:cNvSpPr/>
            <p:nvPr/>
          </p:nvSpPr>
          <p:spPr bwMode="auto">
            <a:xfrm>
              <a:off x="3629625" y="2909417"/>
              <a:ext cx="261831" cy="313644"/>
            </a:xfrm>
            <a:custGeom>
              <a:avLst/>
              <a:gdLst>
                <a:gd name="T0" fmla="*/ 335 w 783"/>
                <a:gd name="T1" fmla="*/ 261 h 937"/>
                <a:gd name="T2" fmla="*/ 220 w 783"/>
                <a:gd name="T3" fmla="*/ 655 h 937"/>
                <a:gd name="T4" fmla="*/ 0 w 783"/>
                <a:gd name="T5" fmla="*/ 937 h 937"/>
                <a:gd name="T6" fmla="*/ 368 w 783"/>
                <a:gd name="T7" fmla="*/ 489 h 937"/>
                <a:gd name="T8" fmla="*/ 106 w 783"/>
                <a:gd name="T9" fmla="*/ 930 h 937"/>
                <a:gd name="T10" fmla="*/ 428 w 783"/>
                <a:gd name="T11" fmla="*/ 749 h 937"/>
                <a:gd name="T12" fmla="*/ 466 w 783"/>
                <a:gd name="T13" fmla="*/ 546 h 937"/>
                <a:gd name="T14" fmla="*/ 556 w 783"/>
                <a:gd name="T15" fmla="*/ 256 h 937"/>
                <a:gd name="T16" fmla="*/ 428 w 783"/>
                <a:gd name="T17" fmla="*/ 403 h 937"/>
                <a:gd name="T18" fmla="*/ 783 w 783"/>
                <a:gd name="T19" fmla="*/ 0 h 937"/>
                <a:gd name="T20" fmla="*/ 335 w 783"/>
                <a:gd name="T21" fmla="*/ 261 h 9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83" h="937">
                  <a:moveTo>
                    <a:pt x="335" y="261"/>
                  </a:moveTo>
                  <a:cubicBezTo>
                    <a:pt x="243" y="403"/>
                    <a:pt x="208" y="569"/>
                    <a:pt x="220" y="655"/>
                  </a:cubicBezTo>
                  <a:cubicBezTo>
                    <a:pt x="240" y="803"/>
                    <a:pt x="109" y="892"/>
                    <a:pt x="0" y="937"/>
                  </a:cubicBezTo>
                  <a:cubicBezTo>
                    <a:pt x="300" y="858"/>
                    <a:pt x="346" y="632"/>
                    <a:pt x="368" y="489"/>
                  </a:cubicBezTo>
                  <a:cubicBezTo>
                    <a:pt x="397" y="748"/>
                    <a:pt x="223" y="894"/>
                    <a:pt x="106" y="930"/>
                  </a:cubicBezTo>
                  <a:cubicBezTo>
                    <a:pt x="287" y="881"/>
                    <a:pt x="381" y="818"/>
                    <a:pt x="428" y="749"/>
                  </a:cubicBezTo>
                  <a:cubicBezTo>
                    <a:pt x="475" y="680"/>
                    <a:pt x="475" y="607"/>
                    <a:pt x="466" y="546"/>
                  </a:cubicBezTo>
                  <a:cubicBezTo>
                    <a:pt x="448" y="425"/>
                    <a:pt x="498" y="327"/>
                    <a:pt x="556" y="256"/>
                  </a:cubicBezTo>
                  <a:cubicBezTo>
                    <a:pt x="499" y="278"/>
                    <a:pt x="461" y="325"/>
                    <a:pt x="428" y="403"/>
                  </a:cubicBezTo>
                  <a:cubicBezTo>
                    <a:pt x="449" y="231"/>
                    <a:pt x="539" y="8"/>
                    <a:pt x="783" y="0"/>
                  </a:cubicBezTo>
                  <a:cubicBezTo>
                    <a:pt x="573" y="1"/>
                    <a:pt x="427" y="119"/>
                    <a:pt x="335" y="261"/>
                  </a:cubicBezTo>
                  <a:close/>
                </a:path>
              </a:pathLst>
            </a:custGeom>
            <a:solidFill>
              <a:srgbClr val="00002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5" name="Freeform 72"/>
            <p:cNvSpPr>
              <a:spLocks noEditPoints="1"/>
            </p:cNvSpPr>
            <p:nvPr/>
          </p:nvSpPr>
          <p:spPr bwMode="auto">
            <a:xfrm>
              <a:off x="2369520" y="1873147"/>
              <a:ext cx="1686357" cy="1593783"/>
            </a:xfrm>
            <a:custGeom>
              <a:avLst/>
              <a:gdLst>
                <a:gd name="T0" fmla="*/ 4345 w 5048"/>
                <a:gd name="T1" fmla="*/ 2936 h 4759"/>
                <a:gd name="T2" fmla="*/ 4394 w 5048"/>
                <a:gd name="T3" fmla="*/ 2424 h 4759"/>
                <a:gd name="T4" fmla="*/ 3639 w 5048"/>
                <a:gd name="T5" fmla="*/ 4229 h 4759"/>
                <a:gd name="T6" fmla="*/ 4533 w 5048"/>
                <a:gd name="T7" fmla="*/ 1468 h 4759"/>
                <a:gd name="T8" fmla="*/ 3675 w 5048"/>
                <a:gd name="T9" fmla="*/ 1754 h 4759"/>
                <a:gd name="T10" fmla="*/ 3687 w 5048"/>
                <a:gd name="T11" fmla="*/ 1773 h 4759"/>
                <a:gd name="T12" fmla="*/ 3620 w 5048"/>
                <a:gd name="T13" fmla="*/ 2135 h 4759"/>
                <a:gd name="T14" fmla="*/ 3713 w 5048"/>
                <a:gd name="T15" fmla="*/ 2871 h 4759"/>
                <a:gd name="T16" fmla="*/ 4342 w 5048"/>
                <a:gd name="T17" fmla="*/ 834 h 4759"/>
                <a:gd name="T18" fmla="*/ 5024 w 5048"/>
                <a:gd name="T19" fmla="*/ 563 h 4759"/>
                <a:gd name="T20" fmla="*/ 3313 w 5048"/>
                <a:gd name="T21" fmla="*/ 1853 h 4759"/>
                <a:gd name="T22" fmla="*/ 3510 w 5048"/>
                <a:gd name="T23" fmla="*/ 116 h 4759"/>
                <a:gd name="T24" fmla="*/ 3310 w 5048"/>
                <a:gd name="T25" fmla="*/ 100 h 4759"/>
                <a:gd name="T26" fmla="*/ 2975 w 5048"/>
                <a:gd name="T27" fmla="*/ 1218 h 4759"/>
                <a:gd name="T28" fmla="*/ 2298 w 5048"/>
                <a:gd name="T29" fmla="*/ 474 h 4759"/>
                <a:gd name="T30" fmla="*/ 2832 w 5048"/>
                <a:gd name="T31" fmla="*/ 1692 h 4759"/>
                <a:gd name="T32" fmla="*/ 3031 w 5048"/>
                <a:gd name="T33" fmla="*/ 1474 h 4759"/>
                <a:gd name="T34" fmla="*/ 3115 w 5048"/>
                <a:gd name="T35" fmla="*/ 2579 h 4759"/>
                <a:gd name="T36" fmla="*/ 476 w 5048"/>
                <a:gd name="T37" fmla="*/ 696 h 4759"/>
                <a:gd name="T38" fmla="*/ 328 w 5048"/>
                <a:gd name="T39" fmla="*/ 370 h 4759"/>
                <a:gd name="T40" fmla="*/ 302 w 5048"/>
                <a:gd name="T41" fmla="*/ 416 h 4759"/>
                <a:gd name="T42" fmla="*/ 296 w 5048"/>
                <a:gd name="T43" fmla="*/ 408 h 4759"/>
                <a:gd name="T44" fmla="*/ 111 w 5048"/>
                <a:gd name="T45" fmla="*/ 305 h 4759"/>
                <a:gd name="T46" fmla="*/ 235 w 5048"/>
                <a:gd name="T47" fmla="*/ 959 h 4759"/>
                <a:gd name="T48" fmla="*/ 7 w 5048"/>
                <a:gd name="T49" fmla="*/ 1036 h 4759"/>
                <a:gd name="T50" fmla="*/ 39 w 5048"/>
                <a:gd name="T51" fmla="*/ 1262 h 4759"/>
                <a:gd name="T52" fmla="*/ 22 w 5048"/>
                <a:gd name="T53" fmla="*/ 1545 h 4759"/>
                <a:gd name="T54" fmla="*/ 243 w 5048"/>
                <a:gd name="T55" fmla="*/ 1520 h 4759"/>
                <a:gd name="T56" fmla="*/ 897 w 5048"/>
                <a:gd name="T57" fmla="*/ 1820 h 4759"/>
                <a:gd name="T58" fmla="*/ 2904 w 5048"/>
                <a:gd name="T59" fmla="*/ 3624 h 4759"/>
                <a:gd name="T60" fmla="*/ 2975 w 5048"/>
                <a:gd name="T61" fmla="*/ 4263 h 4759"/>
                <a:gd name="T62" fmla="*/ 2746 w 5048"/>
                <a:gd name="T63" fmla="*/ 2752 h 4759"/>
                <a:gd name="T64" fmla="*/ 2435 w 5048"/>
                <a:gd name="T65" fmla="*/ 2166 h 4759"/>
                <a:gd name="T66" fmla="*/ 1924 w 5048"/>
                <a:gd name="T67" fmla="*/ 2147 h 4759"/>
                <a:gd name="T68" fmla="*/ 1709 w 5048"/>
                <a:gd name="T69" fmla="*/ 2250 h 4759"/>
                <a:gd name="T70" fmla="*/ 1912 w 5048"/>
                <a:gd name="T71" fmla="*/ 2573 h 4759"/>
                <a:gd name="T72" fmla="*/ 1845 w 5048"/>
                <a:gd name="T73" fmla="*/ 2717 h 4759"/>
                <a:gd name="T74" fmla="*/ 2507 w 5048"/>
                <a:gd name="T75" fmla="*/ 3368 h 4759"/>
                <a:gd name="T76" fmla="*/ 1674 w 5048"/>
                <a:gd name="T77" fmla="*/ 2776 h 4759"/>
                <a:gd name="T78" fmla="*/ 1024 w 5048"/>
                <a:gd name="T79" fmla="*/ 2951 h 4759"/>
                <a:gd name="T80" fmla="*/ 1472 w 5048"/>
                <a:gd name="T81" fmla="*/ 3054 h 4759"/>
                <a:gd name="T82" fmla="*/ 549 w 5048"/>
                <a:gd name="T83" fmla="*/ 2490 h 4759"/>
                <a:gd name="T84" fmla="*/ 847 w 5048"/>
                <a:gd name="T85" fmla="*/ 2989 h 4759"/>
                <a:gd name="T86" fmla="*/ 1119 w 5048"/>
                <a:gd name="T87" fmla="*/ 3189 h 4759"/>
                <a:gd name="T88" fmla="*/ 2007 w 5048"/>
                <a:gd name="T89" fmla="*/ 3030 h 4759"/>
                <a:gd name="T90" fmla="*/ 1826 w 5048"/>
                <a:gd name="T91" fmla="*/ 3961 h 4759"/>
                <a:gd name="T92" fmla="*/ 2633 w 5048"/>
                <a:gd name="T93" fmla="*/ 4212 h 4759"/>
                <a:gd name="T94" fmla="*/ 1970 w 5048"/>
                <a:gd name="T95" fmla="*/ 4036 h 4759"/>
                <a:gd name="T96" fmla="*/ 2230 w 5048"/>
                <a:gd name="T97" fmla="*/ 4187 h 4759"/>
                <a:gd name="T98" fmla="*/ 2787 w 5048"/>
                <a:gd name="T99" fmla="*/ 4743 h 4759"/>
                <a:gd name="T100" fmla="*/ 3361 w 5048"/>
                <a:gd name="T101" fmla="*/ 4319 h 4759"/>
                <a:gd name="T102" fmla="*/ 3281 w 5048"/>
                <a:gd name="T103" fmla="*/ 3974 h 4759"/>
                <a:gd name="T104" fmla="*/ 2409 w 5048"/>
                <a:gd name="T105" fmla="*/ 2698 h 4759"/>
                <a:gd name="T106" fmla="*/ 2069 w 5048"/>
                <a:gd name="T107" fmla="*/ 2444 h 4759"/>
                <a:gd name="T108" fmla="*/ 2309 w 5048"/>
                <a:gd name="T109" fmla="*/ 2454 h 4759"/>
                <a:gd name="T110" fmla="*/ 2151 w 5048"/>
                <a:gd name="T111" fmla="*/ 4047 h 4759"/>
                <a:gd name="T112" fmla="*/ 2547 w 5048"/>
                <a:gd name="T113" fmla="*/ 4750 h 47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5048" h="4759">
                  <a:moveTo>
                    <a:pt x="4436" y="2799"/>
                  </a:moveTo>
                  <a:cubicBezTo>
                    <a:pt x="4503" y="2861"/>
                    <a:pt x="4485" y="2950"/>
                    <a:pt x="4450" y="2986"/>
                  </a:cubicBezTo>
                  <a:cubicBezTo>
                    <a:pt x="4425" y="3011"/>
                    <a:pt x="4401" y="3027"/>
                    <a:pt x="4377" y="3003"/>
                  </a:cubicBezTo>
                  <a:cubicBezTo>
                    <a:pt x="4366" y="2991"/>
                    <a:pt x="4366" y="2976"/>
                    <a:pt x="4377" y="2963"/>
                  </a:cubicBezTo>
                  <a:cubicBezTo>
                    <a:pt x="4389" y="2950"/>
                    <a:pt x="4417" y="2956"/>
                    <a:pt x="4416" y="2984"/>
                  </a:cubicBezTo>
                  <a:cubicBezTo>
                    <a:pt x="4429" y="2964"/>
                    <a:pt x="4422" y="2944"/>
                    <a:pt x="4406" y="2928"/>
                  </a:cubicBezTo>
                  <a:cubicBezTo>
                    <a:pt x="4393" y="2915"/>
                    <a:pt x="4364" y="2913"/>
                    <a:pt x="4345" y="2936"/>
                  </a:cubicBezTo>
                  <a:cubicBezTo>
                    <a:pt x="4328" y="2957"/>
                    <a:pt x="4324" y="2991"/>
                    <a:pt x="4355" y="3021"/>
                  </a:cubicBezTo>
                  <a:cubicBezTo>
                    <a:pt x="4387" y="3053"/>
                    <a:pt x="4431" y="3040"/>
                    <a:pt x="4467" y="3003"/>
                  </a:cubicBezTo>
                  <a:cubicBezTo>
                    <a:pt x="4524" y="2945"/>
                    <a:pt x="4561" y="2831"/>
                    <a:pt x="4471" y="2746"/>
                  </a:cubicBezTo>
                  <a:cubicBezTo>
                    <a:pt x="4401" y="2682"/>
                    <a:pt x="4300" y="2681"/>
                    <a:pt x="4230" y="2729"/>
                  </a:cubicBezTo>
                  <a:cubicBezTo>
                    <a:pt x="4227" y="2731"/>
                    <a:pt x="4224" y="2733"/>
                    <a:pt x="4221" y="2735"/>
                  </a:cubicBezTo>
                  <a:cubicBezTo>
                    <a:pt x="4263" y="2644"/>
                    <a:pt x="4290" y="2593"/>
                    <a:pt x="4293" y="2588"/>
                  </a:cubicBezTo>
                  <a:cubicBezTo>
                    <a:pt x="4307" y="2562"/>
                    <a:pt x="4343" y="2492"/>
                    <a:pt x="4394" y="2424"/>
                  </a:cubicBezTo>
                  <a:cubicBezTo>
                    <a:pt x="4446" y="2355"/>
                    <a:pt x="4513" y="2289"/>
                    <a:pt x="4576" y="2265"/>
                  </a:cubicBezTo>
                  <a:cubicBezTo>
                    <a:pt x="4523" y="2252"/>
                    <a:pt x="4439" y="2176"/>
                    <a:pt x="4405" y="2140"/>
                  </a:cubicBezTo>
                  <a:cubicBezTo>
                    <a:pt x="4414" y="2213"/>
                    <a:pt x="4385" y="2294"/>
                    <a:pt x="4351" y="2370"/>
                  </a:cubicBezTo>
                  <a:cubicBezTo>
                    <a:pt x="4315" y="2447"/>
                    <a:pt x="4273" y="2519"/>
                    <a:pt x="4251" y="2566"/>
                  </a:cubicBezTo>
                  <a:cubicBezTo>
                    <a:pt x="4248" y="2573"/>
                    <a:pt x="4204" y="2656"/>
                    <a:pt x="4140" y="2806"/>
                  </a:cubicBezTo>
                  <a:cubicBezTo>
                    <a:pt x="4076" y="2955"/>
                    <a:pt x="3997" y="3171"/>
                    <a:pt x="3911" y="3436"/>
                  </a:cubicBezTo>
                  <a:cubicBezTo>
                    <a:pt x="3834" y="3669"/>
                    <a:pt x="3752" y="3942"/>
                    <a:pt x="3639" y="4229"/>
                  </a:cubicBezTo>
                  <a:cubicBezTo>
                    <a:pt x="3648" y="4185"/>
                    <a:pt x="3655" y="4141"/>
                    <a:pt x="3661" y="4098"/>
                  </a:cubicBezTo>
                  <a:cubicBezTo>
                    <a:pt x="3713" y="3849"/>
                    <a:pt x="3734" y="3600"/>
                    <a:pt x="3745" y="3367"/>
                  </a:cubicBezTo>
                  <a:cubicBezTo>
                    <a:pt x="3763" y="3019"/>
                    <a:pt x="3736" y="2697"/>
                    <a:pt x="3785" y="2429"/>
                  </a:cubicBezTo>
                  <a:cubicBezTo>
                    <a:pt x="3827" y="2161"/>
                    <a:pt x="3914" y="1950"/>
                    <a:pt x="3997" y="1816"/>
                  </a:cubicBezTo>
                  <a:cubicBezTo>
                    <a:pt x="4079" y="1681"/>
                    <a:pt x="4149" y="1619"/>
                    <a:pt x="4152" y="1614"/>
                  </a:cubicBezTo>
                  <a:cubicBezTo>
                    <a:pt x="4188" y="1579"/>
                    <a:pt x="4247" y="1522"/>
                    <a:pt x="4319" y="1486"/>
                  </a:cubicBezTo>
                  <a:cubicBezTo>
                    <a:pt x="4391" y="1450"/>
                    <a:pt x="4473" y="1437"/>
                    <a:pt x="4533" y="1468"/>
                  </a:cubicBezTo>
                  <a:cubicBezTo>
                    <a:pt x="4510" y="1426"/>
                    <a:pt x="4455" y="1328"/>
                    <a:pt x="4458" y="1273"/>
                  </a:cubicBezTo>
                  <a:cubicBezTo>
                    <a:pt x="4411" y="1330"/>
                    <a:pt x="4332" y="1388"/>
                    <a:pt x="4264" y="1446"/>
                  </a:cubicBezTo>
                  <a:cubicBezTo>
                    <a:pt x="4196" y="1504"/>
                    <a:pt x="4140" y="1560"/>
                    <a:pt x="4119" y="1582"/>
                  </a:cubicBezTo>
                  <a:cubicBezTo>
                    <a:pt x="4115" y="1588"/>
                    <a:pt x="4043" y="1654"/>
                    <a:pt x="3958" y="1794"/>
                  </a:cubicBezTo>
                  <a:cubicBezTo>
                    <a:pt x="3949" y="1809"/>
                    <a:pt x="3940" y="1825"/>
                    <a:pt x="3931" y="1841"/>
                  </a:cubicBezTo>
                  <a:cubicBezTo>
                    <a:pt x="3926" y="1826"/>
                    <a:pt x="3918" y="1811"/>
                    <a:pt x="3908" y="1795"/>
                  </a:cubicBezTo>
                  <a:cubicBezTo>
                    <a:pt x="3847" y="1703"/>
                    <a:pt x="3738" y="1712"/>
                    <a:pt x="3675" y="1754"/>
                  </a:cubicBezTo>
                  <a:cubicBezTo>
                    <a:pt x="3635" y="1779"/>
                    <a:pt x="3615" y="1819"/>
                    <a:pt x="3640" y="1859"/>
                  </a:cubicBezTo>
                  <a:cubicBezTo>
                    <a:pt x="3665" y="1897"/>
                    <a:pt x="3696" y="1896"/>
                    <a:pt x="3717" y="1882"/>
                  </a:cubicBezTo>
                  <a:cubicBezTo>
                    <a:pt x="3740" y="1866"/>
                    <a:pt x="3742" y="1839"/>
                    <a:pt x="3732" y="1824"/>
                  </a:cubicBezTo>
                  <a:cubicBezTo>
                    <a:pt x="3721" y="1807"/>
                    <a:pt x="3704" y="1796"/>
                    <a:pt x="3683" y="1805"/>
                  </a:cubicBezTo>
                  <a:cubicBezTo>
                    <a:pt x="3709" y="1809"/>
                    <a:pt x="3710" y="1837"/>
                    <a:pt x="3696" y="1846"/>
                  </a:cubicBezTo>
                  <a:cubicBezTo>
                    <a:pt x="3683" y="1855"/>
                    <a:pt x="3669" y="1853"/>
                    <a:pt x="3660" y="1840"/>
                  </a:cubicBezTo>
                  <a:cubicBezTo>
                    <a:pt x="3641" y="1811"/>
                    <a:pt x="3660" y="1791"/>
                    <a:pt x="3687" y="1773"/>
                  </a:cubicBezTo>
                  <a:cubicBezTo>
                    <a:pt x="3727" y="1746"/>
                    <a:pt x="3809" y="1749"/>
                    <a:pt x="3854" y="1816"/>
                  </a:cubicBezTo>
                  <a:cubicBezTo>
                    <a:pt x="3922" y="1919"/>
                    <a:pt x="3849" y="2011"/>
                    <a:pt x="3816" y="2112"/>
                  </a:cubicBezTo>
                  <a:cubicBezTo>
                    <a:pt x="3803" y="2072"/>
                    <a:pt x="3772" y="2037"/>
                    <a:pt x="3719" y="2018"/>
                  </a:cubicBezTo>
                  <a:cubicBezTo>
                    <a:pt x="3619" y="1985"/>
                    <a:pt x="3562" y="2065"/>
                    <a:pt x="3546" y="2126"/>
                  </a:cubicBezTo>
                  <a:cubicBezTo>
                    <a:pt x="3536" y="2164"/>
                    <a:pt x="3540" y="2196"/>
                    <a:pt x="3575" y="2206"/>
                  </a:cubicBezTo>
                  <a:cubicBezTo>
                    <a:pt x="3609" y="2215"/>
                    <a:pt x="3630" y="2200"/>
                    <a:pt x="3638" y="2180"/>
                  </a:cubicBezTo>
                  <a:cubicBezTo>
                    <a:pt x="3646" y="2157"/>
                    <a:pt x="3634" y="2138"/>
                    <a:pt x="3620" y="2135"/>
                  </a:cubicBezTo>
                  <a:cubicBezTo>
                    <a:pt x="3603" y="2130"/>
                    <a:pt x="3587" y="2133"/>
                    <a:pt x="3578" y="2150"/>
                  </a:cubicBezTo>
                  <a:cubicBezTo>
                    <a:pt x="3597" y="2138"/>
                    <a:pt x="3611" y="2155"/>
                    <a:pt x="3607" y="2168"/>
                  </a:cubicBezTo>
                  <a:cubicBezTo>
                    <a:pt x="3602" y="2181"/>
                    <a:pt x="3592" y="2187"/>
                    <a:pt x="3579" y="2184"/>
                  </a:cubicBezTo>
                  <a:cubicBezTo>
                    <a:pt x="3554" y="2177"/>
                    <a:pt x="3556" y="2156"/>
                    <a:pt x="3564" y="2129"/>
                  </a:cubicBezTo>
                  <a:cubicBezTo>
                    <a:pt x="3575" y="2091"/>
                    <a:pt x="3626" y="2040"/>
                    <a:pt x="3697" y="2063"/>
                  </a:cubicBezTo>
                  <a:cubicBezTo>
                    <a:pt x="3860" y="2117"/>
                    <a:pt x="3761" y="2305"/>
                    <a:pt x="3743" y="2425"/>
                  </a:cubicBezTo>
                  <a:cubicBezTo>
                    <a:pt x="3722" y="2562"/>
                    <a:pt x="3711" y="2712"/>
                    <a:pt x="3713" y="2871"/>
                  </a:cubicBezTo>
                  <a:cubicBezTo>
                    <a:pt x="3714" y="3028"/>
                    <a:pt x="3713" y="3195"/>
                    <a:pt x="3706" y="3368"/>
                  </a:cubicBezTo>
                  <a:cubicBezTo>
                    <a:pt x="3702" y="3469"/>
                    <a:pt x="3696" y="3572"/>
                    <a:pt x="3687" y="3677"/>
                  </a:cubicBezTo>
                  <a:cubicBezTo>
                    <a:pt x="3686" y="3648"/>
                    <a:pt x="3686" y="3620"/>
                    <a:pt x="3685" y="3592"/>
                  </a:cubicBezTo>
                  <a:cubicBezTo>
                    <a:pt x="3672" y="3259"/>
                    <a:pt x="3616" y="2942"/>
                    <a:pt x="3547" y="2651"/>
                  </a:cubicBezTo>
                  <a:cubicBezTo>
                    <a:pt x="3489" y="2407"/>
                    <a:pt x="3427" y="2201"/>
                    <a:pt x="3457" y="1946"/>
                  </a:cubicBezTo>
                  <a:cubicBezTo>
                    <a:pt x="3496" y="1620"/>
                    <a:pt x="3673" y="1316"/>
                    <a:pt x="3922" y="1099"/>
                  </a:cubicBezTo>
                  <a:cubicBezTo>
                    <a:pt x="4047" y="990"/>
                    <a:pt x="4190" y="901"/>
                    <a:pt x="4342" y="834"/>
                  </a:cubicBezTo>
                  <a:cubicBezTo>
                    <a:pt x="4436" y="792"/>
                    <a:pt x="4532" y="759"/>
                    <a:pt x="4631" y="732"/>
                  </a:cubicBezTo>
                  <a:cubicBezTo>
                    <a:pt x="4745" y="700"/>
                    <a:pt x="4863" y="652"/>
                    <a:pt x="4980" y="697"/>
                  </a:cubicBezTo>
                  <a:cubicBezTo>
                    <a:pt x="5001" y="705"/>
                    <a:pt x="5025" y="718"/>
                    <a:pt x="5048" y="734"/>
                  </a:cubicBezTo>
                  <a:cubicBezTo>
                    <a:pt x="5044" y="703"/>
                    <a:pt x="5040" y="671"/>
                    <a:pt x="5035" y="640"/>
                  </a:cubicBezTo>
                  <a:cubicBezTo>
                    <a:pt x="5021" y="643"/>
                    <a:pt x="5006" y="646"/>
                    <a:pt x="4989" y="648"/>
                  </a:cubicBezTo>
                  <a:cubicBezTo>
                    <a:pt x="5005" y="644"/>
                    <a:pt x="5020" y="640"/>
                    <a:pt x="5035" y="635"/>
                  </a:cubicBezTo>
                  <a:cubicBezTo>
                    <a:pt x="5031" y="611"/>
                    <a:pt x="5028" y="587"/>
                    <a:pt x="5024" y="563"/>
                  </a:cubicBezTo>
                  <a:cubicBezTo>
                    <a:pt x="4971" y="625"/>
                    <a:pt x="4893" y="645"/>
                    <a:pt x="4816" y="660"/>
                  </a:cubicBezTo>
                  <a:cubicBezTo>
                    <a:pt x="4650" y="692"/>
                    <a:pt x="4484" y="732"/>
                    <a:pt x="4327" y="798"/>
                  </a:cubicBezTo>
                  <a:cubicBezTo>
                    <a:pt x="4170" y="864"/>
                    <a:pt x="4021" y="951"/>
                    <a:pt x="3889" y="1060"/>
                  </a:cubicBezTo>
                  <a:cubicBezTo>
                    <a:pt x="3757" y="1169"/>
                    <a:pt x="3643" y="1302"/>
                    <a:pt x="3556" y="1450"/>
                  </a:cubicBezTo>
                  <a:cubicBezTo>
                    <a:pt x="3468" y="1597"/>
                    <a:pt x="3407" y="1764"/>
                    <a:pt x="3382" y="1935"/>
                  </a:cubicBezTo>
                  <a:cubicBezTo>
                    <a:pt x="3377" y="1967"/>
                    <a:pt x="3373" y="1999"/>
                    <a:pt x="3371" y="2032"/>
                  </a:cubicBezTo>
                  <a:cubicBezTo>
                    <a:pt x="3350" y="1971"/>
                    <a:pt x="3331" y="1911"/>
                    <a:pt x="3313" y="1853"/>
                  </a:cubicBezTo>
                  <a:cubicBezTo>
                    <a:pt x="3240" y="1613"/>
                    <a:pt x="3197" y="1393"/>
                    <a:pt x="3181" y="1207"/>
                  </a:cubicBezTo>
                  <a:cubicBezTo>
                    <a:pt x="3147" y="832"/>
                    <a:pt x="3219" y="606"/>
                    <a:pt x="3220" y="590"/>
                  </a:cubicBezTo>
                  <a:cubicBezTo>
                    <a:pt x="3226" y="566"/>
                    <a:pt x="3240" y="510"/>
                    <a:pt x="3256" y="494"/>
                  </a:cubicBezTo>
                  <a:cubicBezTo>
                    <a:pt x="3270" y="478"/>
                    <a:pt x="3275" y="408"/>
                    <a:pt x="3292" y="367"/>
                  </a:cubicBezTo>
                  <a:cubicBezTo>
                    <a:pt x="3308" y="325"/>
                    <a:pt x="3354" y="273"/>
                    <a:pt x="3379" y="259"/>
                  </a:cubicBezTo>
                  <a:cubicBezTo>
                    <a:pt x="3411" y="241"/>
                    <a:pt x="3388" y="242"/>
                    <a:pt x="3398" y="222"/>
                  </a:cubicBezTo>
                  <a:cubicBezTo>
                    <a:pt x="3424" y="173"/>
                    <a:pt x="3469" y="137"/>
                    <a:pt x="3510" y="116"/>
                  </a:cubicBezTo>
                  <a:cubicBezTo>
                    <a:pt x="3551" y="94"/>
                    <a:pt x="3588" y="87"/>
                    <a:pt x="3601" y="91"/>
                  </a:cubicBezTo>
                  <a:cubicBezTo>
                    <a:pt x="3613" y="94"/>
                    <a:pt x="3616" y="91"/>
                    <a:pt x="3618" y="79"/>
                  </a:cubicBezTo>
                  <a:cubicBezTo>
                    <a:pt x="3624" y="36"/>
                    <a:pt x="3577" y="0"/>
                    <a:pt x="3502" y="1"/>
                  </a:cubicBezTo>
                  <a:cubicBezTo>
                    <a:pt x="3491" y="1"/>
                    <a:pt x="3481" y="12"/>
                    <a:pt x="3481" y="24"/>
                  </a:cubicBezTo>
                  <a:cubicBezTo>
                    <a:pt x="3481" y="35"/>
                    <a:pt x="3469" y="64"/>
                    <a:pt x="3456" y="76"/>
                  </a:cubicBezTo>
                  <a:cubicBezTo>
                    <a:pt x="3428" y="101"/>
                    <a:pt x="3389" y="128"/>
                    <a:pt x="3364" y="129"/>
                  </a:cubicBezTo>
                  <a:cubicBezTo>
                    <a:pt x="3350" y="130"/>
                    <a:pt x="3339" y="96"/>
                    <a:pt x="3310" y="100"/>
                  </a:cubicBezTo>
                  <a:cubicBezTo>
                    <a:pt x="3332" y="121"/>
                    <a:pt x="3334" y="156"/>
                    <a:pt x="3314" y="194"/>
                  </a:cubicBezTo>
                  <a:cubicBezTo>
                    <a:pt x="3294" y="231"/>
                    <a:pt x="3244" y="284"/>
                    <a:pt x="3244" y="304"/>
                  </a:cubicBezTo>
                  <a:cubicBezTo>
                    <a:pt x="3243" y="332"/>
                    <a:pt x="3222" y="344"/>
                    <a:pt x="3198" y="440"/>
                  </a:cubicBezTo>
                  <a:cubicBezTo>
                    <a:pt x="3189" y="478"/>
                    <a:pt x="3167" y="552"/>
                    <a:pt x="3163" y="570"/>
                  </a:cubicBezTo>
                  <a:cubicBezTo>
                    <a:pt x="3156" y="602"/>
                    <a:pt x="3081" y="852"/>
                    <a:pt x="3119" y="1246"/>
                  </a:cubicBezTo>
                  <a:cubicBezTo>
                    <a:pt x="3129" y="1353"/>
                    <a:pt x="3147" y="1470"/>
                    <a:pt x="3174" y="1595"/>
                  </a:cubicBezTo>
                  <a:cubicBezTo>
                    <a:pt x="3113" y="1466"/>
                    <a:pt x="3046" y="1340"/>
                    <a:pt x="2975" y="1218"/>
                  </a:cubicBezTo>
                  <a:cubicBezTo>
                    <a:pt x="2866" y="1030"/>
                    <a:pt x="2759" y="841"/>
                    <a:pt x="2634" y="664"/>
                  </a:cubicBezTo>
                  <a:cubicBezTo>
                    <a:pt x="2575" y="581"/>
                    <a:pt x="2500" y="507"/>
                    <a:pt x="2443" y="425"/>
                  </a:cubicBezTo>
                  <a:cubicBezTo>
                    <a:pt x="2381" y="334"/>
                    <a:pt x="2380" y="269"/>
                    <a:pt x="2261" y="229"/>
                  </a:cubicBezTo>
                  <a:cubicBezTo>
                    <a:pt x="2182" y="202"/>
                    <a:pt x="2118" y="149"/>
                    <a:pt x="2045" y="109"/>
                  </a:cubicBezTo>
                  <a:cubicBezTo>
                    <a:pt x="1999" y="84"/>
                    <a:pt x="1905" y="160"/>
                    <a:pt x="1968" y="285"/>
                  </a:cubicBezTo>
                  <a:cubicBezTo>
                    <a:pt x="2020" y="285"/>
                    <a:pt x="2139" y="263"/>
                    <a:pt x="2246" y="378"/>
                  </a:cubicBezTo>
                  <a:cubicBezTo>
                    <a:pt x="2231" y="379"/>
                    <a:pt x="2238" y="436"/>
                    <a:pt x="2298" y="474"/>
                  </a:cubicBezTo>
                  <a:cubicBezTo>
                    <a:pt x="2424" y="551"/>
                    <a:pt x="2502" y="620"/>
                    <a:pt x="2588" y="736"/>
                  </a:cubicBezTo>
                  <a:cubicBezTo>
                    <a:pt x="2748" y="954"/>
                    <a:pt x="2933" y="1241"/>
                    <a:pt x="2974" y="1347"/>
                  </a:cubicBezTo>
                  <a:cubicBezTo>
                    <a:pt x="2851" y="1284"/>
                    <a:pt x="2687" y="1307"/>
                    <a:pt x="2588" y="1430"/>
                  </a:cubicBezTo>
                  <a:cubicBezTo>
                    <a:pt x="2523" y="1510"/>
                    <a:pt x="2519" y="1594"/>
                    <a:pt x="2543" y="1662"/>
                  </a:cubicBezTo>
                  <a:cubicBezTo>
                    <a:pt x="2568" y="1731"/>
                    <a:pt x="2620" y="1788"/>
                    <a:pt x="2671" y="1825"/>
                  </a:cubicBezTo>
                  <a:cubicBezTo>
                    <a:pt x="2736" y="1870"/>
                    <a:pt x="2799" y="1883"/>
                    <a:pt x="2838" y="1826"/>
                  </a:cubicBezTo>
                  <a:cubicBezTo>
                    <a:pt x="2875" y="1773"/>
                    <a:pt x="2863" y="1722"/>
                    <a:pt x="2832" y="1692"/>
                  </a:cubicBezTo>
                  <a:cubicBezTo>
                    <a:pt x="2798" y="1660"/>
                    <a:pt x="2754" y="1671"/>
                    <a:pt x="2738" y="1694"/>
                  </a:cubicBezTo>
                  <a:cubicBezTo>
                    <a:pt x="2717" y="1722"/>
                    <a:pt x="2713" y="1755"/>
                    <a:pt x="2738" y="1782"/>
                  </a:cubicBezTo>
                  <a:cubicBezTo>
                    <a:pt x="2729" y="1739"/>
                    <a:pt x="2769" y="1723"/>
                    <a:pt x="2790" y="1741"/>
                  </a:cubicBezTo>
                  <a:cubicBezTo>
                    <a:pt x="2810" y="1759"/>
                    <a:pt x="2814" y="1783"/>
                    <a:pt x="2800" y="1803"/>
                  </a:cubicBezTo>
                  <a:cubicBezTo>
                    <a:pt x="2772" y="1845"/>
                    <a:pt x="2733" y="1826"/>
                    <a:pt x="2689" y="1794"/>
                  </a:cubicBezTo>
                  <a:cubicBezTo>
                    <a:pt x="2627" y="1748"/>
                    <a:pt x="2565" y="1618"/>
                    <a:pt x="2657" y="1502"/>
                  </a:cubicBezTo>
                  <a:cubicBezTo>
                    <a:pt x="2773" y="1357"/>
                    <a:pt x="2910" y="1327"/>
                    <a:pt x="3031" y="1474"/>
                  </a:cubicBezTo>
                  <a:cubicBezTo>
                    <a:pt x="3130" y="1594"/>
                    <a:pt x="3170" y="1739"/>
                    <a:pt x="3235" y="1876"/>
                  </a:cubicBezTo>
                  <a:cubicBezTo>
                    <a:pt x="3251" y="1908"/>
                    <a:pt x="3264" y="1941"/>
                    <a:pt x="3276" y="1975"/>
                  </a:cubicBezTo>
                  <a:cubicBezTo>
                    <a:pt x="3284" y="2000"/>
                    <a:pt x="3292" y="2025"/>
                    <a:pt x="3300" y="2050"/>
                  </a:cubicBezTo>
                  <a:cubicBezTo>
                    <a:pt x="3332" y="2160"/>
                    <a:pt x="3351" y="2276"/>
                    <a:pt x="3366" y="2385"/>
                  </a:cubicBezTo>
                  <a:cubicBezTo>
                    <a:pt x="3392" y="2572"/>
                    <a:pt x="3417" y="2763"/>
                    <a:pt x="3408" y="2952"/>
                  </a:cubicBezTo>
                  <a:cubicBezTo>
                    <a:pt x="3399" y="3142"/>
                    <a:pt x="3356" y="3330"/>
                    <a:pt x="3321" y="3517"/>
                  </a:cubicBezTo>
                  <a:cubicBezTo>
                    <a:pt x="3297" y="3194"/>
                    <a:pt x="3265" y="2871"/>
                    <a:pt x="3115" y="2579"/>
                  </a:cubicBezTo>
                  <a:cubicBezTo>
                    <a:pt x="2964" y="2284"/>
                    <a:pt x="2721" y="2042"/>
                    <a:pt x="2467" y="1834"/>
                  </a:cubicBezTo>
                  <a:cubicBezTo>
                    <a:pt x="2203" y="1619"/>
                    <a:pt x="1910" y="1436"/>
                    <a:pt x="1583" y="1334"/>
                  </a:cubicBezTo>
                  <a:cubicBezTo>
                    <a:pt x="1359" y="1263"/>
                    <a:pt x="1125" y="1236"/>
                    <a:pt x="892" y="1207"/>
                  </a:cubicBezTo>
                  <a:cubicBezTo>
                    <a:pt x="774" y="1192"/>
                    <a:pt x="409" y="1182"/>
                    <a:pt x="450" y="982"/>
                  </a:cubicBezTo>
                  <a:cubicBezTo>
                    <a:pt x="468" y="898"/>
                    <a:pt x="524" y="858"/>
                    <a:pt x="605" y="877"/>
                  </a:cubicBezTo>
                  <a:cubicBezTo>
                    <a:pt x="545" y="840"/>
                    <a:pt x="469" y="870"/>
                    <a:pt x="430" y="926"/>
                  </a:cubicBezTo>
                  <a:cubicBezTo>
                    <a:pt x="465" y="850"/>
                    <a:pt x="477" y="770"/>
                    <a:pt x="476" y="696"/>
                  </a:cubicBezTo>
                  <a:cubicBezTo>
                    <a:pt x="475" y="623"/>
                    <a:pt x="460" y="554"/>
                    <a:pt x="446" y="510"/>
                  </a:cubicBezTo>
                  <a:cubicBezTo>
                    <a:pt x="462" y="586"/>
                    <a:pt x="458" y="637"/>
                    <a:pt x="449" y="680"/>
                  </a:cubicBezTo>
                  <a:cubicBezTo>
                    <a:pt x="439" y="722"/>
                    <a:pt x="423" y="754"/>
                    <a:pt x="406" y="783"/>
                  </a:cubicBezTo>
                  <a:cubicBezTo>
                    <a:pt x="441" y="677"/>
                    <a:pt x="439" y="602"/>
                    <a:pt x="427" y="540"/>
                  </a:cubicBezTo>
                  <a:cubicBezTo>
                    <a:pt x="429" y="579"/>
                    <a:pt x="417" y="618"/>
                    <a:pt x="408" y="641"/>
                  </a:cubicBezTo>
                  <a:cubicBezTo>
                    <a:pt x="403" y="568"/>
                    <a:pt x="393" y="511"/>
                    <a:pt x="371" y="455"/>
                  </a:cubicBezTo>
                  <a:cubicBezTo>
                    <a:pt x="361" y="428"/>
                    <a:pt x="344" y="397"/>
                    <a:pt x="328" y="370"/>
                  </a:cubicBezTo>
                  <a:cubicBezTo>
                    <a:pt x="318" y="350"/>
                    <a:pt x="308" y="330"/>
                    <a:pt x="295" y="308"/>
                  </a:cubicBezTo>
                  <a:cubicBezTo>
                    <a:pt x="307" y="334"/>
                    <a:pt x="315" y="357"/>
                    <a:pt x="321" y="378"/>
                  </a:cubicBezTo>
                  <a:cubicBezTo>
                    <a:pt x="334" y="407"/>
                    <a:pt x="343" y="435"/>
                    <a:pt x="347" y="457"/>
                  </a:cubicBezTo>
                  <a:cubicBezTo>
                    <a:pt x="356" y="502"/>
                    <a:pt x="351" y="535"/>
                    <a:pt x="347" y="565"/>
                  </a:cubicBezTo>
                  <a:cubicBezTo>
                    <a:pt x="346" y="524"/>
                    <a:pt x="336" y="486"/>
                    <a:pt x="320" y="450"/>
                  </a:cubicBezTo>
                  <a:cubicBezTo>
                    <a:pt x="316" y="441"/>
                    <a:pt x="311" y="432"/>
                    <a:pt x="305" y="423"/>
                  </a:cubicBezTo>
                  <a:cubicBezTo>
                    <a:pt x="302" y="416"/>
                    <a:pt x="302" y="416"/>
                    <a:pt x="302" y="416"/>
                  </a:cubicBezTo>
                  <a:cubicBezTo>
                    <a:pt x="301" y="416"/>
                    <a:pt x="301" y="416"/>
                    <a:pt x="301" y="416"/>
                  </a:cubicBezTo>
                  <a:cubicBezTo>
                    <a:pt x="301" y="415"/>
                    <a:pt x="301" y="415"/>
                    <a:pt x="301" y="415"/>
                  </a:cubicBezTo>
                  <a:cubicBezTo>
                    <a:pt x="302" y="416"/>
                    <a:pt x="296" y="410"/>
                    <a:pt x="298" y="412"/>
                  </a:cubicBezTo>
                  <a:cubicBezTo>
                    <a:pt x="298" y="412"/>
                    <a:pt x="298" y="412"/>
                    <a:pt x="298" y="412"/>
                  </a:cubicBezTo>
                  <a:cubicBezTo>
                    <a:pt x="298" y="412"/>
                    <a:pt x="298" y="412"/>
                    <a:pt x="298" y="412"/>
                  </a:cubicBezTo>
                  <a:cubicBezTo>
                    <a:pt x="297" y="411"/>
                    <a:pt x="297" y="411"/>
                    <a:pt x="297" y="411"/>
                  </a:cubicBezTo>
                  <a:cubicBezTo>
                    <a:pt x="296" y="408"/>
                    <a:pt x="296" y="408"/>
                    <a:pt x="296" y="408"/>
                  </a:cubicBezTo>
                  <a:cubicBezTo>
                    <a:pt x="292" y="400"/>
                    <a:pt x="292" y="400"/>
                    <a:pt x="292" y="400"/>
                  </a:cubicBezTo>
                  <a:cubicBezTo>
                    <a:pt x="285" y="388"/>
                    <a:pt x="279" y="377"/>
                    <a:pt x="271" y="367"/>
                  </a:cubicBezTo>
                  <a:cubicBezTo>
                    <a:pt x="243" y="325"/>
                    <a:pt x="208" y="289"/>
                    <a:pt x="184" y="248"/>
                  </a:cubicBezTo>
                  <a:cubicBezTo>
                    <a:pt x="220" y="311"/>
                    <a:pt x="231" y="353"/>
                    <a:pt x="235" y="415"/>
                  </a:cubicBezTo>
                  <a:cubicBezTo>
                    <a:pt x="213" y="352"/>
                    <a:pt x="169" y="298"/>
                    <a:pt x="119" y="254"/>
                  </a:cubicBezTo>
                  <a:cubicBezTo>
                    <a:pt x="116" y="269"/>
                    <a:pt x="112" y="285"/>
                    <a:pt x="108" y="301"/>
                  </a:cubicBezTo>
                  <a:cubicBezTo>
                    <a:pt x="109" y="302"/>
                    <a:pt x="110" y="304"/>
                    <a:pt x="111" y="305"/>
                  </a:cubicBezTo>
                  <a:cubicBezTo>
                    <a:pt x="110" y="304"/>
                    <a:pt x="109" y="303"/>
                    <a:pt x="108" y="302"/>
                  </a:cubicBezTo>
                  <a:cubicBezTo>
                    <a:pt x="85" y="408"/>
                    <a:pt x="65" y="515"/>
                    <a:pt x="49" y="625"/>
                  </a:cubicBezTo>
                  <a:cubicBezTo>
                    <a:pt x="55" y="657"/>
                    <a:pt x="63" y="686"/>
                    <a:pt x="70" y="712"/>
                  </a:cubicBezTo>
                  <a:cubicBezTo>
                    <a:pt x="102" y="769"/>
                    <a:pt x="135" y="829"/>
                    <a:pt x="178" y="887"/>
                  </a:cubicBezTo>
                  <a:cubicBezTo>
                    <a:pt x="156" y="824"/>
                    <a:pt x="157" y="750"/>
                    <a:pt x="163" y="685"/>
                  </a:cubicBezTo>
                  <a:cubicBezTo>
                    <a:pt x="170" y="621"/>
                    <a:pt x="179" y="565"/>
                    <a:pt x="186" y="546"/>
                  </a:cubicBezTo>
                  <a:cubicBezTo>
                    <a:pt x="154" y="702"/>
                    <a:pt x="170" y="833"/>
                    <a:pt x="235" y="959"/>
                  </a:cubicBezTo>
                  <a:cubicBezTo>
                    <a:pt x="249" y="975"/>
                    <a:pt x="265" y="991"/>
                    <a:pt x="281" y="1006"/>
                  </a:cubicBezTo>
                  <a:cubicBezTo>
                    <a:pt x="275" y="961"/>
                    <a:pt x="278" y="868"/>
                    <a:pt x="321" y="781"/>
                  </a:cubicBezTo>
                  <a:cubicBezTo>
                    <a:pt x="298" y="855"/>
                    <a:pt x="273" y="945"/>
                    <a:pt x="322" y="1042"/>
                  </a:cubicBezTo>
                  <a:cubicBezTo>
                    <a:pt x="362" y="1073"/>
                    <a:pt x="408" y="1101"/>
                    <a:pt x="458" y="1122"/>
                  </a:cubicBezTo>
                  <a:cubicBezTo>
                    <a:pt x="348" y="1093"/>
                    <a:pt x="259" y="1018"/>
                    <a:pt x="193" y="936"/>
                  </a:cubicBezTo>
                  <a:cubicBezTo>
                    <a:pt x="129" y="858"/>
                    <a:pt x="83" y="771"/>
                    <a:pt x="40" y="691"/>
                  </a:cubicBezTo>
                  <a:cubicBezTo>
                    <a:pt x="25" y="804"/>
                    <a:pt x="14" y="919"/>
                    <a:pt x="7" y="1036"/>
                  </a:cubicBezTo>
                  <a:cubicBezTo>
                    <a:pt x="63" y="1075"/>
                    <a:pt x="119" y="1117"/>
                    <a:pt x="199" y="1110"/>
                  </a:cubicBezTo>
                  <a:cubicBezTo>
                    <a:pt x="142" y="1115"/>
                    <a:pt x="123" y="1136"/>
                    <a:pt x="99" y="1146"/>
                  </a:cubicBezTo>
                  <a:cubicBezTo>
                    <a:pt x="203" y="1130"/>
                    <a:pt x="289" y="1154"/>
                    <a:pt x="382" y="1166"/>
                  </a:cubicBezTo>
                  <a:cubicBezTo>
                    <a:pt x="495" y="1181"/>
                    <a:pt x="594" y="1196"/>
                    <a:pt x="707" y="1215"/>
                  </a:cubicBezTo>
                  <a:cubicBezTo>
                    <a:pt x="516" y="1209"/>
                    <a:pt x="23" y="1281"/>
                    <a:pt x="2" y="1157"/>
                  </a:cubicBezTo>
                  <a:cubicBezTo>
                    <a:pt x="1" y="1172"/>
                    <a:pt x="1" y="1187"/>
                    <a:pt x="1" y="1201"/>
                  </a:cubicBezTo>
                  <a:cubicBezTo>
                    <a:pt x="6" y="1225"/>
                    <a:pt x="19" y="1243"/>
                    <a:pt x="39" y="1262"/>
                  </a:cubicBezTo>
                  <a:cubicBezTo>
                    <a:pt x="24" y="1257"/>
                    <a:pt x="12" y="1250"/>
                    <a:pt x="0" y="1242"/>
                  </a:cubicBezTo>
                  <a:cubicBezTo>
                    <a:pt x="0" y="1263"/>
                    <a:pt x="0" y="1284"/>
                    <a:pt x="0" y="1304"/>
                  </a:cubicBezTo>
                  <a:cubicBezTo>
                    <a:pt x="0" y="1331"/>
                    <a:pt x="0" y="1358"/>
                    <a:pt x="0" y="1385"/>
                  </a:cubicBezTo>
                  <a:cubicBezTo>
                    <a:pt x="34" y="1362"/>
                    <a:pt x="71" y="1338"/>
                    <a:pt x="137" y="1316"/>
                  </a:cubicBezTo>
                  <a:cubicBezTo>
                    <a:pt x="84" y="1341"/>
                    <a:pt x="42" y="1371"/>
                    <a:pt x="1" y="1402"/>
                  </a:cubicBezTo>
                  <a:cubicBezTo>
                    <a:pt x="2" y="1461"/>
                    <a:pt x="4" y="1520"/>
                    <a:pt x="8" y="1579"/>
                  </a:cubicBezTo>
                  <a:cubicBezTo>
                    <a:pt x="13" y="1569"/>
                    <a:pt x="18" y="1558"/>
                    <a:pt x="22" y="1545"/>
                  </a:cubicBezTo>
                  <a:cubicBezTo>
                    <a:pt x="19" y="1579"/>
                    <a:pt x="15" y="1604"/>
                    <a:pt x="10" y="1625"/>
                  </a:cubicBezTo>
                  <a:cubicBezTo>
                    <a:pt x="12" y="1642"/>
                    <a:pt x="13" y="1660"/>
                    <a:pt x="14" y="1677"/>
                  </a:cubicBezTo>
                  <a:cubicBezTo>
                    <a:pt x="27" y="1660"/>
                    <a:pt x="34" y="1640"/>
                    <a:pt x="47" y="1623"/>
                  </a:cubicBezTo>
                  <a:cubicBezTo>
                    <a:pt x="72" y="1592"/>
                    <a:pt x="85" y="1537"/>
                    <a:pt x="90" y="1480"/>
                  </a:cubicBezTo>
                  <a:cubicBezTo>
                    <a:pt x="119" y="1581"/>
                    <a:pt x="171" y="1587"/>
                    <a:pt x="194" y="1586"/>
                  </a:cubicBezTo>
                  <a:cubicBezTo>
                    <a:pt x="180" y="1581"/>
                    <a:pt x="169" y="1576"/>
                    <a:pt x="164" y="1565"/>
                  </a:cubicBezTo>
                  <a:cubicBezTo>
                    <a:pt x="211" y="1568"/>
                    <a:pt x="230" y="1543"/>
                    <a:pt x="243" y="1520"/>
                  </a:cubicBezTo>
                  <a:cubicBezTo>
                    <a:pt x="199" y="1568"/>
                    <a:pt x="133" y="1548"/>
                    <a:pt x="109" y="1493"/>
                  </a:cubicBezTo>
                  <a:cubicBezTo>
                    <a:pt x="97" y="1465"/>
                    <a:pt x="118" y="1398"/>
                    <a:pt x="153" y="1365"/>
                  </a:cubicBezTo>
                  <a:cubicBezTo>
                    <a:pt x="279" y="1250"/>
                    <a:pt x="424" y="1252"/>
                    <a:pt x="565" y="1243"/>
                  </a:cubicBezTo>
                  <a:cubicBezTo>
                    <a:pt x="900" y="1223"/>
                    <a:pt x="1242" y="1264"/>
                    <a:pt x="1555" y="1387"/>
                  </a:cubicBezTo>
                  <a:cubicBezTo>
                    <a:pt x="1737" y="1458"/>
                    <a:pt x="1987" y="1556"/>
                    <a:pt x="2191" y="1707"/>
                  </a:cubicBezTo>
                  <a:cubicBezTo>
                    <a:pt x="1695" y="1472"/>
                    <a:pt x="1182" y="1384"/>
                    <a:pt x="835" y="1697"/>
                  </a:cubicBezTo>
                  <a:cubicBezTo>
                    <a:pt x="900" y="1738"/>
                    <a:pt x="894" y="1747"/>
                    <a:pt x="897" y="1820"/>
                  </a:cubicBezTo>
                  <a:cubicBezTo>
                    <a:pt x="980" y="1620"/>
                    <a:pt x="1157" y="1547"/>
                    <a:pt x="1416" y="1540"/>
                  </a:cubicBezTo>
                  <a:cubicBezTo>
                    <a:pt x="1626" y="1534"/>
                    <a:pt x="1860" y="1610"/>
                    <a:pt x="2048" y="1693"/>
                  </a:cubicBezTo>
                  <a:cubicBezTo>
                    <a:pt x="2523" y="1904"/>
                    <a:pt x="2994" y="2332"/>
                    <a:pt x="3181" y="2873"/>
                  </a:cubicBezTo>
                  <a:cubicBezTo>
                    <a:pt x="3252" y="3081"/>
                    <a:pt x="3278" y="3303"/>
                    <a:pt x="3266" y="3522"/>
                  </a:cubicBezTo>
                  <a:cubicBezTo>
                    <a:pt x="3257" y="3502"/>
                    <a:pt x="3246" y="3484"/>
                    <a:pt x="3233" y="3468"/>
                  </a:cubicBezTo>
                  <a:cubicBezTo>
                    <a:pt x="3161" y="3377"/>
                    <a:pt x="3050" y="3346"/>
                    <a:pt x="2964" y="3398"/>
                  </a:cubicBezTo>
                  <a:cubicBezTo>
                    <a:pt x="2867" y="3454"/>
                    <a:pt x="2862" y="3550"/>
                    <a:pt x="2904" y="3624"/>
                  </a:cubicBezTo>
                  <a:cubicBezTo>
                    <a:pt x="2947" y="3702"/>
                    <a:pt x="3006" y="3714"/>
                    <a:pt x="3054" y="3689"/>
                  </a:cubicBezTo>
                  <a:cubicBezTo>
                    <a:pt x="3148" y="3644"/>
                    <a:pt x="3085" y="3496"/>
                    <a:pt x="3002" y="3562"/>
                  </a:cubicBezTo>
                  <a:cubicBezTo>
                    <a:pt x="3064" y="3541"/>
                    <a:pt x="3107" y="3613"/>
                    <a:pt x="3042" y="3646"/>
                  </a:cubicBezTo>
                  <a:cubicBezTo>
                    <a:pt x="3004" y="3667"/>
                    <a:pt x="2972" y="3635"/>
                    <a:pt x="2956" y="3607"/>
                  </a:cubicBezTo>
                  <a:cubicBezTo>
                    <a:pt x="2936" y="3570"/>
                    <a:pt x="2952" y="3520"/>
                    <a:pt x="3018" y="3482"/>
                  </a:cubicBezTo>
                  <a:cubicBezTo>
                    <a:pt x="3174" y="3392"/>
                    <a:pt x="3262" y="3591"/>
                    <a:pt x="3245" y="3710"/>
                  </a:cubicBezTo>
                  <a:cubicBezTo>
                    <a:pt x="3216" y="3909"/>
                    <a:pt x="3084" y="4101"/>
                    <a:pt x="2975" y="4263"/>
                  </a:cubicBezTo>
                  <a:cubicBezTo>
                    <a:pt x="2873" y="4414"/>
                    <a:pt x="2757" y="4564"/>
                    <a:pt x="2625" y="4690"/>
                  </a:cubicBezTo>
                  <a:cubicBezTo>
                    <a:pt x="2742" y="4427"/>
                    <a:pt x="2786" y="4156"/>
                    <a:pt x="2723" y="3872"/>
                  </a:cubicBezTo>
                  <a:cubicBezTo>
                    <a:pt x="2648" y="3534"/>
                    <a:pt x="2393" y="3193"/>
                    <a:pt x="2511" y="2835"/>
                  </a:cubicBezTo>
                  <a:cubicBezTo>
                    <a:pt x="2531" y="2775"/>
                    <a:pt x="2561" y="2739"/>
                    <a:pt x="2594" y="2727"/>
                  </a:cubicBezTo>
                  <a:cubicBezTo>
                    <a:pt x="2660" y="2700"/>
                    <a:pt x="2740" y="2775"/>
                    <a:pt x="2726" y="2889"/>
                  </a:cubicBezTo>
                  <a:cubicBezTo>
                    <a:pt x="2738" y="2849"/>
                    <a:pt x="2747" y="2793"/>
                    <a:pt x="2702" y="2728"/>
                  </a:cubicBezTo>
                  <a:cubicBezTo>
                    <a:pt x="2716" y="2724"/>
                    <a:pt x="2729" y="2735"/>
                    <a:pt x="2746" y="2752"/>
                  </a:cubicBezTo>
                  <a:cubicBezTo>
                    <a:pt x="2727" y="2713"/>
                    <a:pt x="2673" y="2649"/>
                    <a:pt x="2568" y="2717"/>
                  </a:cubicBezTo>
                  <a:cubicBezTo>
                    <a:pt x="2609" y="2657"/>
                    <a:pt x="2636" y="2578"/>
                    <a:pt x="2626" y="2509"/>
                  </a:cubicBezTo>
                  <a:cubicBezTo>
                    <a:pt x="2616" y="2442"/>
                    <a:pt x="2634" y="2379"/>
                    <a:pt x="2559" y="2296"/>
                  </a:cubicBezTo>
                  <a:cubicBezTo>
                    <a:pt x="2591" y="2366"/>
                    <a:pt x="2612" y="2432"/>
                    <a:pt x="2550" y="2572"/>
                  </a:cubicBezTo>
                  <a:cubicBezTo>
                    <a:pt x="2571" y="2437"/>
                    <a:pt x="2521" y="2367"/>
                    <a:pt x="2489" y="2283"/>
                  </a:cubicBezTo>
                  <a:cubicBezTo>
                    <a:pt x="2445" y="2167"/>
                    <a:pt x="2440" y="2059"/>
                    <a:pt x="2561" y="2077"/>
                  </a:cubicBezTo>
                  <a:cubicBezTo>
                    <a:pt x="2476" y="2047"/>
                    <a:pt x="2435" y="2104"/>
                    <a:pt x="2435" y="2166"/>
                  </a:cubicBezTo>
                  <a:cubicBezTo>
                    <a:pt x="2435" y="2217"/>
                    <a:pt x="2473" y="2296"/>
                    <a:pt x="2454" y="2351"/>
                  </a:cubicBezTo>
                  <a:cubicBezTo>
                    <a:pt x="2430" y="2238"/>
                    <a:pt x="2379" y="2179"/>
                    <a:pt x="2293" y="2157"/>
                  </a:cubicBezTo>
                  <a:cubicBezTo>
                    <a:pt x="2188" y="2130"/>
                    <a:pt x="2138" y="2041"/>
                    <a:pt x="2189" y="1937"/>
                  </a:cubicBezTo>
                  <a:cubicBezTo>
                    <a:pt x="2138" y="1983"/>
                    <a:pt x="2134" y="2087"/>
                    <a:pt x="2200" y="2170"/>
                  </a:cubicBezTo>
                  <a:cubicBezTo>
                    <a:pt x="2135" y="2102"/>
                    <a:pt x="2054" y="2106"/>
                    <a:pt x="1991" y="2109"/>
                  </a:cubicBezTo>
                  <a:cubicBezTo>
                    <a:pt x="1927" y="2111"/>
                    <a:pt x="1880" y="2112"/>
                    <a:pt x="1863" y="2038"/>
                  </a:cubicBezTo>
                  <a:cubicBezTo>
                    <a:pt x="1868" y="2083"/>
                    <a:pt x="1878" y="2116"/>
                    <a:pt x="1924" y="2147"/>
                  </a:cubicBezTo>
                  <a:cubicBezTo>
                    <a:pt x="1890" y="2134"/>
                    <a:pt x="1834" y="2143"/>
                    <a:pt x="1791" y="2135"/>
                  </a:cubicBezTo>
                  <a:cubicBezTo>
                    <a:pt x="1745" y="2126"/>
                    <a:pt x="1714" y="2099"/>
                    <a:pt x="1708" y="2053"/>
                  </a:cubicBezTo>
                  <a:cubicBezTo>
                    <a:pt x="1700" y="1988"/>
                    <a:pt x="1772" y="1985"/>
                    <a:pt x="1777" y="2055"/>
                  </a:cubicBezTo>
                  <a:cubicBezTo>
                    <a:pt x="1774" y="1958"/>
                    <a:pt x="1689" y="1983"/>
                    <a:pt x="1681" y="2052"/>
                  </a:cubicBezTo>
                  <a:cubicBezTo>
                    <a:pt x="1673" y="2115"/>
                    <a:pt x="1708" y="2152"/>
                    <a:pt x="1751" y="2183"/>
                  </a:cubicBezTo>
                  <a:cubicBezTo>
                    <a:pt x="1794" y="2215"/>
                    <a:pt x="1845" y="2242"/>
                    <a:pt x="1862" y="2276"/>
                  </a:cubicBezTo>
                  <a:cubicBezTo>
                    <a:pt x="1823" y="2265"/>
                    <a:pt x="1752" y="2247"/>
                    <a:pt x="1709" y="2250"/>
                  </a:cubicBezTo>
                  <a:cubicBezTo>
                    <a:pt x="1762" y="2257"/>
                    <a:pt x="1861" y="2297"/>
                    <a:pt x="1898" y="2369"/>
                  </a:cubicBezTo>
                  <a:cubicBezTo>
                    <a:pt x="1860" y="2348"/>
                    <a:pt x="1801" y="2347"/>
                    <a:pt x="1759" y="2375"/>
                  </a:cubicBezTo>
                  <a:cubicBezTo>
                    <a:pt x="1812" y="2357"/>
                    <a:pt x="1866" y="2386"/>
                    <a:pt x="1874" y="2412"/>
                  </a:cubicBezTo>
                  <a:cubicBezTo>
                    <a:pt x="1884" y="2446"/>
                    <a:pt x="1902" y="2474"/>
                    <a:pt x="1929" y="2493"/>
                  </a:cubicBezTo>
                  <a:cubicBezTo>
                    <a:pt x="1863" y="2480"/>
                    <a:pt x="1774" y="2483"/>
                    <a:pt x="1659" y="2582"/>
                  </a:cubicBezTo>
                  <a:cubicBezTo>
                    <a:pt x="1743" y="2519"/>
                    <a:pt x="1798" y="2513"/>
                    <a:pt x="1858" y="2524"/>
                  </a:cubicBezTo>
                  <a:cubicBezTo>
                    <a:pt x="1894" y="2531"/>
                    <a:pt x="1896" y="2553"/>
                    <a:pt x="1912" y="2573"/>
                  </a:cubicBezTo>
                  <a:cubicBezTo>
                    <a:pt x="1928" y="2594"/>
                    <a:pt x="1957" y="2612"/>
                    <a:pt x="2050" y="2627"/>
                  </a:cubicBezTo>
                  <a:cubicBezTo>
                    <a:pt x="1964" y="2627"/>
                    <a:pt x="1932" y="2616"/>
                    <a:pt x="1906" y="2606"/>
                  </a:cubicBezTo>
                  <a:cubicBezTo>
                    <a:pt x="1881" y="2596"/>
                    <a:pt x="1863" y="2588"/>
                    <a:pt x="1811" y="2604"/>
                  </a:cubicBezTo>
                  <a:cubicBezTo>
                    <a:pt x="1859" y="2591"/>
                    <a:pt x="1908" y="2603"/>
                    <a:pt x="1945" y="2641"/>
                  </a:cubicBezTo>
                  <a:cubicBezTo>
                    <a:pt x="1990" y="2688"/>
                    <a:pt x="2080" y="2729"/>
                    <a:pt x="2258" y="2737"/>
                  </a:cubicBezTo>
                  <a:cubicBezTo>
                    <a:pt x="2151" y="2768"/>
                    <a:pt x="2082" y="2747"/>
                    <a:pt x="2021" y="2729"/>
                  </a:cubicBezTo>
                  <a:cubicBezTo>
                    <a:pt x="1961" y="2710"/>
                    <a:pt x="1910" y="2692"/>
                    <a:pt x="1845" y="2717"/>
                  </a:cubicBezTo>
                  <a:cubicBezTo>
                    <a:pt x="1917" y="2694"/>
                    <a:pt x="1985" y="2740"/>
                    <a:pt x="2090" y="2780"/>
                  </a:cubicBezTo>
                  <a:cubicBezTo>
                    <a:pt x="2151" y="2804"/>
                    <a:pt x="2194" y="2812"/>
                    <a:pt x="2232" y="2817"/>
                  </a:cubicBezTo>
                  <a:cubicBezTo>
                    <a:pt x="2270" y="2823"/>
                    <a:pt x="2302" y="2826"/>
                    <a:pt x="2339" y="2848"/>
                  </a:cubicBezTo>
                  <a:cubicBezTo>
                    <a:pt x="2285" y="2840"/>
                    <a:pt x="2248" y="2853"/>
                    <a:pt x="2205" y="2895"/>
                  </a:cubicBezTo>
                  <a:cubicBezTo>
                    <a:pt x="2249" y="2860"/>
                    <a:pt x="2309" y="2860"/>
                    <a:pt x="2359" y="2883"/>
                  </a:cubicBezTo>
                  <a:cubicBezTo>
                    <a:pt x="2433" y="2918"/>
                    <a:pt x="2455" y="3012"/>
                    <a:pt x="2463" y="3085"/>
                  </a:cubicBezTo>
                  <a:cubicBezTo>
                    <a:pt x="2473" y="3180"/>
                    <a:pt x="2489" y="3274"/>
                    <a:pt x="2507" y="3368"/>
                  </a:cubicBezTo>
                  <a:cubicBezTo>
                    <a:pt x="2497" y="3317"/>
                    <a:pt x="2418" y="3241"/>
                    <a:pt x="2388" y="3196"/>
                  </a:cubicBezTo>
                  <a:cubicBezTo>
                    <a:pt x="2344" y="3131"/>
                    <a:pt x="2287" y="3065"/>
                    <a:pt x="2230" y="3011"/>
                  </a:cubicBezTo>
                  <a:cubicBezTo>
                    <a:pt x="2159" y="2947"/>
                    <a:pt x="2065" y="2902"/>
                    <a:pt x="1980" y="2861"/>
                  </a:cubicBezTo>
                  <a:cubicBezTo>
                    <a:pt x="1891" y="2818"/>
                    <a:pt x="1835" y="2797"/>
                    <a:pt x="1784" y="2676"/>
                  </a:cubicBezTo>
                  <a:cubicBezTo>
                    <a:pt x="1790" y="2713"/>
                    <a:pt x="1807" y="2790"/>
                    <a:pt x="1861" y="2843"/>
                  </a:cubicBezTo>
                  <a:cubicBezTo>
                    <a:pt x="1793" y="2807"/>
                    <a:pt x="1766" y="2741"/>
                    <a:pt x="1613" y="2739"/>
                  </a:cubicBezTo>
                  <a:cubicBezTo>
                    <a:pt x="1630" y="2738"/>
                    <a:pt x="1655" y="2759"/>
                    <a:pt x="1674" y="2776"/>
                  </a:cubicBezTo>
                  <a:cubicBezTo>
                    <a:pt x="1648" y="2766"/>
                    <a:pt x="1607" y="2750"/>
                    <a:pt x="1556" y="2739"/>
                  </a:cubicBezTo>
                  <a:cubicBezTo>
                    <a:pt x="1503" y="2726"/>
                    <a:pt x="1442" y="2721"/>
                    <a:pt x="1386" y="2741"/>
                  </a:cubicBezTo>
                  <a:cubicBezTo>
                    <a:pt x="1476" y="2732"/>
                    <a:pt x="1548" y="2764"/>
                    <a:pt x="1575" y="2801"/>
                  </a:cubicBezTo>
                  <a:cubicBezTo>
                    <a:pt x="1534" y="2780"/>
                    <a:pt x="1450" y="2769"/>
                    <a:pt x="1365" y="2790"/>
                  </a:cubicBezTo>
                  <a:cubicBezTo>
                    <a:pt x="1278" y="2810"/>
                    <a:pt x="1187" y="2859"/>
                    <a:pt x="1117" y="2942"/>
                  </a:cubicBezTo>
                  <a:cubicBezTo>
                    <a:pt x="1171" y="2901"/>
                    <a:pt x="1231" y="2868"/>
                    <a:pt x="1263" y="2881"/>
                  </a:cubicBezTo>
                  <a:cubicBezTo>
                    <a:pt x="1231" y="2954"/>
                    <a:pt x="1118" y="2977"/>
                    <a:pt x="1024" y="2951"/>
                  </a:cubicBezTo>
                  <a:cubicBezTo>
                    <a:pt x="758" y="2878"/>
                    <a:pt x="799" y="2776"/>
                    <a:pt x="691" y="2701"/>
                  </a:cubicBezTo>
                  <a:cubicBezTo>
                    <a:pt x="758" y="2758"/>
                    <a:pt x="786" y="2860"/>
                    <a:pt x="862" y="2902"/>
                  </a:cubicBezTo>
                  <a:cubicBezTo>
                    <a:pt x="1119" y="3046"/>
                    <a:pt x="1312" y="3023"/>
                    <a:pt x="1495" y="2980"/>
                  </a:cubicBezTo>
                  <a:cubicBezTo>
                    <a:pt x="1675" y="2935"/>
                    <a:pt x="1831" y="2864"/>
                    <a:pt x="2022" y="2949"/>
                  </a:cubicBezTo>
                  <a:cubicBezTo>
                    <a:pt x="1878" y="2906"/>
                    <a:pt x="1701" y="2933"/>
                    <a:pt x="1624" y="3095"/>
                  </a:cubicBezTo>
                  <a:cubicBezTo>
                    <a:pt x="1641" y="3036"/>
                    <a:pt x="1678" y="2979"/>
                    <a:pt x="1797" y="2927"/>
                  </a:cubicBezTo>
                  <a:cubicBezTo>
                    <a:pt x="1591" y="2940"/>
                    <a:pt x="1538" y="3054"/>
                    <a:pt x="1472" y="3054"/>
                  </a:cubicBezTo>
                  <a:cubicBezTo>
                    <a:pt x="1532" y="3034"/>
                    <a:pt x="1570" y="2986"/>
                    <a:pt x="1624" y="2962"/>
                  </a:cubicBezTo>
                  <a:cubicBezTo>
                    <a:pt x="1564" y="2974"/>
                    <a:pt x="1380" y="3032"/>
                    <a:pt x="1294" y="3066"/>
                  </a:cubicBezTo>
                  <a:cubicBezTo>
                    <a:pt x="1330" y="3048"/>
                    <a:pt x="1371" y="3030"/>
                    <a:pt x="1422" y="3012"/>
                  </a:cubicBezTo>
                  <a:cubicBezTo>
                    <a:pt x="1181" y="3058"/>
                    <a:pt x="913" y="3003"/>
                    <a:pt x="734" y="2802"/>
                  </a:cubicBezTo>
                  <a:cubicBezTo>
                    <a:pt x="696" y="2759"/>
                    <a:pt x="673" y="2721"/>
                    <a:pt x="650" y="2681"/>
                  </a:cubicBezTo>
                  <a:cubicBezTo>
                    <a:pt x="624" y="2640"/>
                    <a:pt x="613" y="2605"/>
                    <a:pt x="599" y="2573"/>
                  </a:cubicBezTo>
                  <a:cubicBezTo>
                    <a:pt x="586" y="2541"/>
                    <a:pt x="572" y="2513"/>
                    <a:pt x="549" y="2490"/>
                  </a:cubicBezTo>
                  <a:cubicBezTo>
                    <a:pt x="528" y="2467"/>
                    <a:pt x="494" y="2448"/>
                    <a:pt x="458" y="2451"/>
                  </a:cubicBezTo>
                  <a:cubicBezTo>
                    <a:pt x="503" y="2453"/>
                    <a:pt x="540" y="2491"/>
                    <a:pt x="561" y="2534"/>
                  </a:cubicBezTo>
                  <a:cubicBezTo>
                    <a:pt x="584" y="2579"/>
                    <a:pt x="594" y="2631"/>
                    <a:pt x="617" y="2689"/>
                  </a:cubicBezTo>
                  <a:cubicBezTo>
                    <a:pt x="622" y="2703"/>
                    <a:pt x="632" y="2720"/>
                    <a:pt x="637" y="2734"/>
                  </a:cubicBezTo>
                  <a:cubicBezTo>
                    <a:pt x="642" y="2747"/>
                    <a:pt x="647" y="2760"/>
                    <a:pt x="653" y="2774"/>
                  </a:cubicBezTo>
                  <a:cubicBezTo>
                    <a:pt x="665" y="2801"/>
                    <a:pt x="678" y="2827"/>
                    <a:pt x="695" y="2852"/>
                  </a:cubicBezTo>
                  <a:cubicBezTo>
                    <a:pt x="728" y="2903"/>
                    <a:pt x="775" y="2950"/>
                    <a:pt x="847" y="2989"/>
                  </a:cubicBezTo>
                  <a:cubicBezTo>
                    <a:pt x="767" y="2957"/>
                    <a:pt x="720" y="2919"/>
                    <a:pt x="690" y="2885"/>
                  </a:cubicBezTo>
                  <a:cubicBezTo>
                    <a:pt x="721" y="2923"/>
                    <a:pt x="739" y="2998"/>
                    <a:pt x="890" y="3056"/>
                  </a:cubicBezTo>
                  <a:cubicBezTo>
                    <a:pt x="824" y="3052"/>
                    <a:pt x="770" y="3032"/>
                    <a:pt x="739" y="2978"/>
                  </a:cubicBezTo>
                  <a:cubicBezTo>
                    <a:pt x="772" y="3180"/>
                    <a:pt x="1175" y="3113"/>
                    <a:pt x="1294" y="3195"/>
                  </a:cubicBezTo>
                  <a:cubicBezTo>
                    <a:pt x="1220" y="3199"/>
                    <a:pt x="1180" y="3181"/>
                    <a:pt x="1137" y="3170"/>
                  </a:cubicBezTo>
                  <a:cubicBezTo>
                    <a:pt x="1094" y="3160"/>
                    <a:pt x="1051" y="3158"/>
                    <a:pt x="981" y="3201"/>
                  </a:cubicBezTo>
                  <a:cubicBezTo>
                    <a:pt x="1034" y="3179"/>
                    <a:pt x="1078" y="3179"/>
                    <a:pt x="1119" y="3189"/>
                  </a:cubicBezTo>
                  <a:cubicBezTo>
                    <a:pt x="1139" y="3194"/>
                    <a:pt x="1159" y="3202"/>
                    <a:pt x="1178" y="3211"/>
                  </a:cubicBezTo>
                  <a:cubicBezTo>
                    <a:pt x="1197" y="3219"/>
                    <a:pt x="1218" y="3229"/>
                    <a:pt x="1241" y="3240"/>
                  </a:cubicBezTo>
                  <a:cubicBezTo>
                    <a:pt x="1331" y="3282"/>
                    <a:pt x="1432" y="3311"/>
                    <a:pt x="1591" y="3231"/>
                  </a:cubicBezTo>
                  <a:cubicBezTo>
                    <a:pt x="1558" y="3280"/>
                    <a:pt x="1487" y="3341"/>
                    <a:pt x="1366" y="3363"/>
                  </a:cubicBezTo>
                  <a:cubicBezTo>
                    <a:pt x="1482" y="3378"/>
                    <a:pt x="1731" y="3277"/>
                    <a:pt x="1830" y="3102"/>
                  </a:cubicBezTo>
                  <a:cubicBezTo>
                    <a:pt x="1826" y="3143"/>
                    <a:pt x="1840" y="3230"/>
                    <a:pt x="1906" y="3277"/>
                  </a:cubicBezTo>
                  <a:cubicBezTo>
                    <a:pt x="1833" y="3188"/>
                    <a:pt x="1895" y="3072"/>
                    <a:pt x="2007" y="3030"/>
                  </a:cubicBezTo>
                  <a:cubicBezTo>
                    <a:pt x="2204" y="2956"/>
                    <a:pt x="2380" y="3217"/>
                    <a:pt x="2469" y="3351"/>
                  </a:cubicBezTo>
                  <a:cubicBezTo>
                    <a:pt x="2593" y="3539"/>
                    <a:pt x="2677" y="3754"/>
                    <a:pt x="2696" y="3979"/>
                  </a:cubicBezTo>
                  <a:cubicBezTo>
                    <a:pt x="2708" y="4123"/>
                    <a:pt x="2689" y="4267"/>
                    <a:pt x="2669" y="4409"/>
                  </a:cubicBezTo>
                  <a:cubicBezTo>
                    <a:pt x="2674" y="4118"/>
                    <a:pt x="2621" y="3855"/>
                    <a:pt x="2415" y="3636"/>
                  </a:cubicBezTo>
                  <a:cubicBezTo>
                    <a:pt x="2245" y="3456"/>
                    <a:pt x="2036" y="3377"/>
                    <a:pt x="1789" y="3423"/>
                  </a:cubicBezTo>
                  <a:cubicBezTo>
                    <a:pt x="1629" y="3452"/>
                    <a:pt x="1424" y="3570"/>
                    <a:pt x="1442" y="3761"/>
                  </a:cubicBezTo>
                  <a:cubicBezTo>
                    <a:pt x="1457" y="3929"/>
                    <a:pt x="1689" y="4134"/>
                    <a:pt x="1826" y="3961"/>
                  </a:cubicBezTo>
                  <a:cubicBezTo>
                    <a:pt x="1879" y="3894"/>
                    <a:pt x="1920" y="3730"/>
                    <a:pt x="1787" y="3730"/>
                  </a:cubicBezTo>
                  <a:cubicBezTo>
                    <a:pt x="1664" y="3730"/>
                    <a:pt x="1734" y="3806"/>
                    <a:pt x="1805" y="3827"/>
                  </a:cubicBezTo>
                  <a:cubicBezTo>
                    <a:pt x="1688" y="4068"/>
                    <a:pt x="1407" y="3856"/>
                    <a:pt x="1511" y="3654"/>
                  </a:cubicBezTo>
                  <a:cubicBezTo>
                    <a:pt x="1609" y="3464"/>
                    <a:pt x="1863" y="3440"/>
                    <a:pt x="2043" y="3489"/>
                  </a:cubicBezTo>
                  <a:cubicBezTo>
                    <a:pt x="1969" y="3537"/>
                    <a:pt x="1926" y="3606"/>
                    <a:pt x="1922" y="3696"/>
                  </a:cubicBezTo>
                  <a:cubicBezTo>
                    <a:pt x="2026" y="3554"/>
                    <a:pt x="2185" y="3508"/>
                    <a:pt x="2333" y="3621"/>
                  </a:cubicBezTo>
                  <a:cubicBezTo>
                    <a:pt x="2516" y="3762"/>
                    <a:pt x="2593" y="3994"/>
                    <a:pt x="2633" y="4212"/>
                  </a:cubicBezTo>
                  <a:cubicBezTo>
                    <a:pt x="2588" y="4218"/>
                    <a:pt x="2547" y="4227"/>
                    <a:pt x="2509" y="4253"/>
                  </a:cubicBezTo>
                  <a:cubicBezTo>
                    <a:pt x="2511" y="4180"/>
                    <a:pt x="2469" y="4100"/>
                    <a:pt x="2490" y="4030"/>
                  </a:cubicBezTo>
                  <a:cubicBezTo>
                    <a:pt x="2469" y="4080"/>
                    <a:pt x="2460" y="4135"/>
                    <a:pt x="2456" y="4188"/>
                  </a:cubicBezTo>
                  <a:cubicBezTo>
                    <a:pt x="2400" y="4029"/>
                    <a:pt x="2299" y="3987"/>
                    <a:pt x="2173" y="3896"/>
                  </a:cubicBezTo>
                  <a:cubicBezTo>
                    <a:pt x="2203" y="3937"/>
                    <a:pt x="2254" y="3957"/>
                    <a:pt x="2277" y="4002"/>
                  </a:cubicBezTo>
                  <a:cubicBezTo>
                    <a:pt x="2143" y="3951"/>
                    <a:pt x="1989" y="3971"/>
                    <a:pt x="1871" y="4053"/>
                  </a:cubicBezTo>
                  <a:cubicBezTo>
                    <a:pt x="1903" y="4044"/>
                    <a:pt x="1937" y="4037"/>
                    <a:pt x="1970" y="4036"/>
                  </a:cubicBezTo>
                  <a:cubicBezTo>
                    <a:pt x="1925" y="4070"/>
                    <a:pt x="1862" y="4106"/>
                    <a:pt x="1858" y="4170"/>
                  </a:cubicBezTo>
                  <a:cubicBezTo>
                    <a:pt x="1854" y="4233"/>
                    <a:pt x="1919" y="4311"/>
                    <a:pt x="1984" y="4314"/>
                  </a:cubicBezTo>
                  <a:cubicBezTo>
                    <a:pt x="2188" y="4322"/>
                    <a:pt x="2030" y="4024"/>
                    <a:pt x="1966" y="4207"/>
                  </a:cubicBezTo>
                  <a:cubicBezTo>
                    <a:pt x="2069" y="4082"/>
                    <a:pt x="2079" y="4374"/>
                    <a:pt x="1943" y="4255"/>
                  </a:cubicBezTo>
                  <a:cubicBezTo>
                    <a:pt x="1816" y="4144"/>
                    <a:pt x="2036" y="4051"/>
                    <a:pt x="2132" y="4085"/>
                  </a:cubicBezTo>
                  <a:cubicBezTo>
                    <a:pt x="2100" y="4084"/>
                    <a:pt x="2068" y="4094"/>
                    <a:pt x="2043" y="4113"/>
                  </a:cubicBezTo>
                  <a:cubicBezTo>
                    <a:pt x="2109" y="4111"/>
                    <a:pt x="2180" y="4144"/>
                    <a:pt x="2230" y="4187"/>
                  </a:cubicBezTo>
                  <a:cubicBezTo>
                    <a:pt x="2203" y="4188"/>
                    <a:pt x="2176" y="4195"/>
                    <a:pt x="2156" y="4212"/>
                  </a:cubicBezTo>
                  <a:cubicBezTo>
                    <a:pt x="2215" y="4230"/>
                    <a:pt x="2275" y="4265"/>
                    <a:pt x="2309" y="4318"/>
                  </a:cubicBezTo>
                  <a:cubicBezTo>
                    <a:pt x="2263" y="4304"/>
                    <a:pt x="2216" y="4323"/>
                    <a:pt x="2184" y="4359"/>
                  </a:cubicBezTo>
                  <a:cubicBezTo>
                    <a:pt x="2289" y="4438"/>
                    <a:pt x="2432" y="4532"/>
                    <a:pt x="2461" y="4670"/>
                  </a:cubicBezTo>
                  <a:cubicBezTo>
                    <a:pt x="2468" y="4700"/>
                    <a:pt x="2468" y="4729"/>
                    <a:pt x="2463" y="4757"/>
                  </a:cubicBezTo>
                  <a:cubicBezTo>
                    <a:pt x="2489" y="4759"/>
                    <a:pt x="2515" y="4759"/>
                    <a:pt x="2541" y="4759"/>
                  </a:cubicBezTo>
                  <a:cubicBezTo>
                    <a:pt x="2624" y="4759"/>
                    <a:pt x="2706" y="4754"/>
                    <a:pt x="2787" y="4743"/>
                  </a:cubicBezTo>
                  <a:cubicBezTo>
                    <a:pt x="2789" y="4741"/>
                    <a:pt x="2791" y="4739"/>
                    <a:pt x="2792" y="4738"/>
                  </a:cubicBezTo>
                  <a:cubicBezTo>
                    <a:pt x="2833" y="4716"/>
                    <a:pt x="2902" y="4710"/>
                    <a:pt x="2967" y="4694"/>
                  </a:cubicBezTo>
                  <a:cubicBezTo>
                    <a:pt x="3039" y="4676"/>
                    <a:pt x="3107" y="4648"/>
                    <a:pt x="3125" y="4586"/>
                  </a:cubicBezTo>
                  <a:cubicBezTo>
                    <a:pt x="3130" y="4566"/>
                    <a:pt x="3132" y="4556"/>
                    <a:pt x="3171" y="4532"/>
                  </a:cubicBezTo>
                  <a:cubicBezTo>
                    <a:pt x="3246" y="4486"/>
                    <a:pt x="3321" y="4425"/>
                    <a:pt x="3370" y="4339"/>
                  </a:cubicBezTo>
                  <a:cubicBezTo>
                    <a:pt x="3419" y="4253"/>
                    <a:pt x="3441" y="4142"/>
                    <a:pt x="3417" y="3991"/>
                  </a:cubicBezTo>
                  <a:cubicBezTo>
                    <a:pt x="3429" y="4137"/>
                    <a:pt x="3406" y="4241"/>
                    <a:pt x="3361" y="4319"/>
                  </a:cubicBezTo>
                  <a:cubicBezTo>
                    <a:pt x="3315" y="4397"/>
                    <a:pt x="3248" y="4449"/>
                    <a:pt x="3176" y="4487"/>
                  </a:cubicBezTo>
                  <a:cubicBezTo>
                    <a:pt x="3033" y="4566"/>
                    <a:pt x="2881" y="4582"/>
                    <a:pt x="2858" y="4681"/>
                  </a:cubicBezTo>
                  <a:cubicBezTo>
                    <a:pt x="2927" y="4635"/>
                    <a:pt x="2996" y="4635"/>
                    <a:pt x="3037" y="4597"/>
                  </a:cubicBezTo>
                  <a:cubicBezTo>
                    <a:pt x="3013" y="4632"/>
                    <a:pt x="2975" y="4644"/>
                    <a:pt x="2932" y="4659"/>
                  </a:cubicBezTo>
                  <a:cubicBezTo>
                    <a:pt x="2893" y="4673"/>
                    <a:pt x="2851" y="4690"/>
                    <a:pt x="2800" y="4728"/>
                  </a:cubicBezTo>
                  <a:cubicBezTo>
                    <a:pt x="2924" y="4587"/>
                    <a:pt x="3035" y="4434"/>
                    <a:pt x="3129" y="4272"/>
                  </a:cubicBezTo>
                  <a:cubicBezTo>
                    <a:pt x="3186" y="4176"/>
                    <a:pt x="3237" y="4076"/>
                    <a:pt x="3281" y="3974"/>
                  </a:cubicBezTo>
                  <a:cubicBezTo>
                    <a:pt x="3436" y="3617"/>
                    <a:pt x="3515" y="3231"/>
                    <a:pt x="3503" y="2841"/>
                  </a:cubicBezTo>
                  <a:cubicBezTo>
                    <a:pt x="3559" y="3103"/>
                    <a:pt x="3589" y="3368"/>
                    <a:pt x="3591" y="3643"/>
                  </a:cubicBezTo>
                  <a:cubicBezTo>
                    <a:pt x="3593" y="3949"/>
                    <a:pt x="3553" y="4264"/>
                    <a:pt x="3422" y="4546"/>
                  </a:cubicBezTo>
                  <a:cubicBezTo>
                    <a:pt x="3476" y="4519"/>
                    <a:pt x="3530" y="4489"/>
                    <a:pt x="3583" y="4457"/>
                  </a:cubicBezTo>
                  <a:cubicBezTo>
                    <a:pt x="3723" y="4128"/>
                    <a:pt x="3839" y="3792"/>
                    <a:pt x="3951" y="3451"/>
                  </a:cubicBezTo>
                  <a:cubicBezTo>
                    <a:pt x="3999" y="3305"/>
                    <a:pt x="4165" y="2548"/>
                    <a:pt x="4436" y="2799"/>
                  </a:cubicBezTo>
                  <a:close/>
                  <a:moveTo>
                    <a:pt x="2409" y="2698"/>
                  </a:moveTo>
                  <a:cubicBezTo>
                    <a:pt x="2337" y="2631"/>
                    <a:pt x="2256" y="2646"/>
                    <a:pt x="2203" y="2653"/>
                  </a:cubicBezTo>
                  <a:cubicBezTo>
                    <a:pt x="2317" y="2619"/>
                    <a:pt x="2377" y="2655"/>
                    <a:pt x="2404" y="2677"/>
                  </a:cubicBezTo>
                  <a:cubicBezTo>
                    <a:pt x="2396" y="2646"/>
                    <a:pt x="2385" y="2615"/>
                    <a:pt x="2368" y="2578"/>
                  </a:cubicBezTo>
                  <a:cubicBezTo>
                    <a:pt x="2288" y="2512"/>
                    <a:pt x="2193" y="2523"/>
                    <a:pt x="2140" y="2535"/>
                  </a:cubicBezTo>
                  <a:cubicBezTo>
                    <a:pt x="2247" y="2492"/>
                    <a:pt x="2322" y="2530"/>
                    <a:pt x="2355" y="2553"/>
                  </a:cubicBezTo>
                  <a:cubicBezTo>
                    <a:pt x="2340" y="2526"/>
                    <a:pt x="2320" y="2497"/>
                    <a:pt x="2294" y="2463"/>
                  </a:cubicBezTo>
                  <a:cubicBezTo>
                    <a:pt x="2212" y="2413"/>
                    <a:pt x="2119" y="2429"/>
                    <a:pt x="2069" y="2444"/>
                  </a:cubicBezTo>
                  <a:cubicBezTo>
                    <a:pt x="2158" y="2399"/>
                    <a:pt x="2231" y="2418"/>
                    <a:pt x="2273" y="2438"/>
                  </a:cubicBezTo>
                  <a:cubicBezTo>
                    <a:pt x="2246" y="2408"/>
                    <a:pt x="2214" y="2383"/>
                    <a:pt x="2181" y="2361"/>
                  </a:cubicBezTo>
                  <a:cubicBezTo>
                    <a:pt x="2135" y="2340"/>
                    <a:pt x="2082" y="2331"/>
                    <a:pt x="2035" y="2334"/>
                  </a:cubicBezTo>
                  <a:cubicBezTo>
                    <a:pt x="2057" y="2325"/>
                    <a:pt x="2106" y="2327"/>
                    <a:pt x="2147" y="2340"/>
                  </a:cubicBezTo>
                  <a:cubicBezTo>
                    <a:pt x="2071" y="2294"/>
                    <a:pt x="1995" y="2262"/>
                    <a:pt x="1953" y="2206"/>
                  </a:cubicBezTo>
                  <a:cubicBezTo>
                    <a:pt x="1987" y="2249"/>
                    <a:pt x="2037" y="2269"/>
                    <a:pt x="2100" y="2299"/>
                  </a:cubicBezTo>
                  <a:cubicBezTo>
                    <a:pt x="2162" y="2329"/>
                    <a:pt x="2237" y="2369"/>
                    <a:pt x="2309" y="2454"/>
                  </a:cubicBezTo>
                  <a:cubicBezTo>
                    <a:pt x="2373" y="2522"/>
                    <a:pt x="2403" y="2597"/>
                    <a:pt x="2421" y="2672"/>
                  </a:cubicBezTo>
                  <a:cubicBezTo>
                    <a:pt x="2438" y="2747"/>
                    <a:pt x="2444" y="2823"/>
                    <a:pt x="2458" y="2908"/>
                  </a:cubicBezTo>
                  <a:cubicBezTo>
                    <a:pt x="2433" y="2812"/>
                    <a:pt x="2422" y="2754"/>
                    <a:pt x="2409" y="2698"/>
                  </a:cubicBezTo>
                  <a:close/>
                  <a:moveTo>
                    <a:pt x="2464" y="4405"/>
                  </a:moveTo>
                  <a:cubicBezTo>
                    <a:pt x="2454" y="4385"/>
                    <a:pt x="2444" y="4375"/>
                    <a:pt x="2432" y="4347"/>
                  </a:cubicBezTo>
                  <a:cubicBezTo>
                    <a:pt x="2421" y="4323"/>
                    <a:pt x="2408" y="4298"/>
                    <a:pt x="2394" y="4274"/>
                  </a:cubicBezTo>
                  <a:cubicBezTo>
                    <a:pt x="2339" y="4177"/>
                    <a:pt x="2259" y="4086"/>
                    <a:pt x="2151" y="4047"/>
                  </a:cubicBezTo>
                  <a:cubicBezTo>
                    <a:pt x="2280" y="4073"/>
                    <a:pt x="2367" y="4160"/>
                    <a:pt x="2419" y="4260"/>
                  </a:cubicBezTo>
                  <a:cubicBezTo>
                    <a:pt x="2432" y="4284"/>
                    <a:pt x="2443" y="4309"/>
                    <a:pt x="2453" y="4334"/>
                  </a:cubicBezTo>
                  <a:cubicBezTo>
                    <a:pt x="2458" y="4346"/>
                    <a:pt x="2462" y="4360"/>
                    <a:pt x="2467" y="4370"/>
                  </a:cubicBezTo>
                  <a:cubicBezTo>
                    <a:pt x="2471" y="4378"/>
                    <a:pt x="2474" y="4387"/>
                    <a:pt x="2478" y="4396"/>
                  </a:cubicBezTo>
                  <a:cubicBezTo>
                    <a:pt x="2493" y="4433"/>
                    <a:pt x="2511" y="4485"/>
                    <a:pt x="2524" y="4554"/>
                  </a:cubicBezTo>
                  <a:cubicBezTo>
                    <a:pt x="2506" y="4490"/>
                    <a:pt x="2484" y="4442"/>
                    <a:pt x="2464" y="4405"/>
                  </a:cubicBezTo>
                  <a:close/>
                  <a:moveTo>
                    <a:pt x="2547" y="4750"/>
                  </a:moveTo>
                  <a:cubicBezTo>
                    <a:pt x="2551" y="4664"/>
                    <a:pt x="2560" y="4578"/>
                    <a:pt x="2555" y="4493"/>
                  </a:cubicBezTo>
                  <a:cubicBezTo>
                    <a:pt x="2553" y="4448"/>
                    <a:pt x="2547" y="4408"/>
                    <a:pt x="2546" y="4373"/>
                  </a:cubicBezTo>
                  <a:cubicBezTo>
                    <a:pt x="2546" y="4317"/>
                    <a:pt x="2562" y="4271"/>
                    <a:pt x="2637" y="4233"/>
                  </a:cubicBezTo>
                  <a:cubicBezTo>
                    <a:pt x="2648" y="4337"/>
                    <a:pt x="2643" y="4447"/>
                    <a:pt x="2618" y="4559"/>
                  </a:cubicBezTo>
                  <a:cubicBezTo>
                    <a:pt x="2605" y="4591"/>
                    <a:pt x="2563" y="4718"/>
                    <a:pt x="2547" y="4750"/>
                  </a:cubicBezTo>
                  <a:close/>
                </a:path>
              </a:pathLst>
            </a:custGeom>
            <a:solidFill>
              <a:srgbClr val="00002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6" name="Freeform 73"/>
            <p:cNvSpPr/>
            <p:nvPr/>
          </p:nvSpPr>
          <p:spPr bwMode="auto">
            <a:xfrm>
              <a:off x="4007518" y="1974701"/>
              <a:ext cx="25562" cy="14508"/>
            </a:xfrm>
            <a:custGeom>
              <a:avLst/>
              <a:gdLst>
                <a:gd name="T0" fmla="*/ 0 w 77"/>
                <a:gd name="T1" fmla="*/ 43 h 43"/>
                <a:gd name="T2" fmla="*/ 77 w 77"/>
                <a:gd name="T3" fmla="*/ 23 h 43"/>
                <a:gd name="T4" fmla="*/ 72 w 77"/>
                <a:gd name="T5" fmla="*/ 0 h 43"/>
                <a:gd name="T6" fmla="*/ 0 w 77"/>
                <a:gd name="T7" fmla="*/ 43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7" h="43">
                  <a:moveTo>
                    <a:pt x="0" y="43"/>
                  </a:moveTo>
                  <a:cubicBezTo>
                    <a:pt x="23" y="23"/>
                    <a:pt x="51" y="18"/>
                    <a:pt x="77" y="23"/>
                  </a:cubicBezTo>
                  <a:cubicBezTo>
                    <a:pt x="76" y="16"/>
                    <a:pt x="74" y="8"/>
                    <a:pt x="72" y="0"/>
                  </a:cubicBezTo>
                  <a:cubicBezTo>
                    <a:pt x="35" y="1"/>
                    <a:pt x="16" y="23"/>
                    <a:pt x="0" y="43"/>
                  </a:cubicBezTo>
                  <a:close/>
                </a:path>
              </a:pathLst>
            </a:custGeom>
            <a:solidFill>
              <a:srgbClr val="00002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7" name="Freeform 74"/>
            <p:cNvSpPr>
              <a:spLocks noEditPoints="1"/>
            </p:cNvSpPr>
            <p:nvPr/>
          </p:nvSpPr>
          <p:spPr bwMode="auto">
            <a:xfrm>
              <a:off x="2989210" y="1266584"/>
              <a:ext cx="429016" cy="299137"/>
            </a:xfrm>
            <a:custGeom>
              <a:avLst/>
              <a:gdLst>
                <a:gd name="T0" fmla="*/ 366 w 1284"/>
                <a:gd name="T1" fmla="*/ 256 h 892"/>
                <a:gd name="T2" fmla="*/ 196 w 1284"/>
                <a:gd name="T3" fmla="*/ 93 h 892"/>
                <a:gd name="T4" fmla="*/ 232 w 1284"/>
                <a:gd name="T5" fmla="*/ 404 h 892"/>
                <a:gd name="T6" fmla="*/ 126 w 1284"/>
                <a:gd name="T7" fmla="*/ 587 h 892"/>
                <a:gd name="T8" fmla="*/ 0 w 1284"/>
                <a:gd name="T9" fmla="*/ 892 h 892"/>
                <a:gd name="T10" fmla="*/ 407 w 1284"/>
                <a:gd name="T11" fmla="*/ 549 h 892"/>
                <a:gd name="T12" fmla="*/ 688 w 1284"/>
                <a:gd name="T13" fmla="*/ 606 h 892"/>
                <a:gd name="T14" fmla="*/ 557 w 1284"/>
                <a:gd name="T15" fmla="*/ 467 h 892"/>
                <a:gd name="T16" fmla="*/ 821 w 1284"/>
                <a:gd name="T17" fmla="*/ 450 h 892"/>
                <a:gd name="T18" fmla="*/ 743 w 1284"/>
                <a:gd name="T19" fmla="*/ 365 h 892"/>
                <a:gd name="T20" fmla="*/ 1028 w 1284"/>
                <a:gd name="T21" fmla="*/ 408 h 892"/>
                <a:gd name="T22" fmla="*/ 932 w 1284"/>
                <a:gd name="T23" fmla="*/ 308 h 892"/>
                <a:gd name="T24" fmla="*/ 1134 w 1284"/>
                <a:gd name="T25" fmla="*/ 449 h 892"/>
                <a:gd name="T26" fmla="*/ 1067 w 1284"/>
                <a:gd name="T27" fmla="*/ 640 h 892"/>
                <a:gd name="T28" fmla="*/ 930 w 1284"/>
                <a:gd name="T29" fmla="*/ 595 h 892"/>
                <a:gd name="T30" fmla="*/ 949 w 1284"/>
                <a:gd name="T31" fmla="*/ 504 h 892"/>
                <a:gd name="T32" fmla="*/ 1048 w 1284"/>
                <a:gd name="T33" fmla="*/ 579 h 892"/>
                <a:gd name="T34" fmla="*/ 939 w 1284"/>
                <a:gd name="T35" fmla="*/ 452 h 892"/>
                <a:gd name="T36" fmla="*/ 887 w 1284"/>
                <a:gd name="T37" fmla="*/ 606 h 892"/>
                <a:gd name="T38" fmla="*/ 1117 w 1284"/>
                <a:gd name="T39" fmla="*/ 682 h 892"/>
                <a:gd name="T40" fmla="*/ 1168 w 1284"/>
                <a:gd name="T41" fmla="*/ 344 h 892"/>
                <a:gd name="T42" fmla="*/ 1284 w 1284"/>
                <a:gd name="T43" fmla="*/ 439 h 892"/>
                <a:gd name="T44" fmla="*/ 810 w 1284"/>
                <a:gd name="T45" fmla="*/ 111 h 892"/>
                <a:gd name="T46" fmla="*/ 1013 w 1284"/>
                <a:gd name="T47" fmla="*/ 32 h 892"/>
                <a:gd name="T48" fmla="*/ 811 w 1284"/>
                <a:gd name="T49" fmla="*/ 55 h 892"/>
                <a:gd name="T50" fmla="*/ 471 w 1284"/>
                <a:gd name="T51" fmla="*/ 213 h 892"/>
                <a:gd name="T52" fmla="*/ 537 w 1284"/>
                <a:gd name="T53" fmla="*/ 0 h 892"/>
                <a:gd name="T54" fmla="*/ 366 w 1284"/>
                <a:gd name="T55" fmla="*/ 256 h 892"/>
                <a:gd name="T56" fmla="*/ 940 w 1284"/>
                <a:gd name="T57" fmla="*/ 246 h 892"/>
                <a:gd name="T58" fmla="*/ 489 w 1284"/>
                <a:gd name="T59" fmla="*/ 356 h 892"/>
                <a:gd name="T60" fmla="*/ 152 w 1284"/>
                <a:gd name="T61" fmla="*/ 671 h 892"/>
                <a:gd name="T62" fmla="*/ 469 w 1284"/>
                <a:gd name="T63" fmla="*/ 322 h 892"/>
                <a:gd name="T64" fmla="*/ 940 w 1284"/>
                <a:gd name="T65" fmla="*/ 246 h 8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284" h="892">
                  <a:moveTo>
                    <a:pt x="366" y="256"/>
                  </a:moveTo>
                  <a:cubicBezTo>
                    <a:pt x="332" y="156"/>
                    <a:pt x="232" y="107"/>
                    <a:pt x="196" y="93"/>
                  </a:cubicBezTo>
                  <a:cubicBezTo>
                    <a:pt x="304" y="241"/>
                    <a:pt x="288" y="306"/>
                    <a:pt x="232" y="404"/>
                  </a:cubicBezTo>
                  <a:cubicBezTo>
                    <a:pt x="204" y="453"/>
                    <a:pt x="166" y="510"/>
                    <a:pt x="126" y="587"/>
                  </a:cubicBezTo>
                  <a:cubicBezTo>
                    <a:pt x="87" y="664"/>
                    <a:pt x="47" y="761"/>
                    <a:pt x="0" y="892"/>
                  </a:cubicBezTo>
                  <a:cubicBezTo>
                    <a:pt x="127" y="715"/>
                    <a:pt x="272" y="598"/>
                    <a:pt x="407" y="549"/>
                  </a:cubicBezTo>
                  <a:cubicBezTo>
                    <a:pt x="540" y="500"/>
                    <a:pt x="656" y="523"/>
                    <a:pt x="688" y="606"/>
                  </a:cubicBezTo>
                  <a:cubicBezTo>
                    <a:pt x="660" y="493"/>
                    <a:pt x="586" y="475"/>
                    <a:pt x="557" y="467"/>
                  </a:cubicBezTo>
                  <a:cubicBezTo>
                    <a:pt x="692" y="415"/>
                    <a:pt x="771" y="434"/>
                    <a:pt x="821" y="450"/>
                  </a:cubicBezTo>
                  <a:cubicBezTo>
                    <a:pt x="805" y="406"/>
                    <a:pt x="772" y="382"/>
                    <a:pt x="743" y="365"/>
                  </a:cubicBezTo>
                  <a:cubicBezTo>
                    <a:pt x="840" y="350"/>
                    <a:pt x="972" y="362"/>
                    <a:pt x="1028" y="408"/>
                  </a:cubicBezTo>
                  <a:cubicBezTo>
                    <a:pt x="1001" y="352"/>
                    <a:pt x="973" y="324"/>
                    <a:pt x="932" y="308"/>
                  </a:cubicBezTo>
                  <a:cubicBezTo>
                    <a:pt x="1001" y="305"/>
                    <a:pt x="1094" y="365"/>
                    <a:pt x="1134" y="449"/>
                  </a:cubicBezTo>
                  <a:cubicBezTo>
                    <a:pt x="1173" y="533"/>
                    <a:pt x="1132" y="609"/>
                    <a:pt x="1067" y="640"/>
                  </a:cubicBezTo>
                  <a:cubicBezTo>
                    <a:pt x="1002" y="670"/>
                    <a:pt x="944" y="627"/>
                    <a:pt x="930" y="595"/>
                  </a:cubicBezTo>
                  <a:cubicBezTo>
                    <a:pt x="915" y="563"/>
                    <a:pt x="910" y="522"/>
                    <a:pt x="949" y="504"/>
                  </a:cubicBezTo>
                  <a:cubicBezTo>
                    <a:pt x="988" y="486"/>
                    <a:pt x="1053" y="504"/>
                    <a:pt x="1048" y="579"/>
                  </a:cubicBezTo>
                  <a:cubicBezTo>
                    <a:pt x="1103" y="481"/>
                    <a:pt x="999" y="425"/>
                    <a:pt x="939" y="452"/>
                  </a:cubicBezTo>
                  <a:cubicBezTo>
                    <a:pt x="878" y="480"/>
                    <a:pt x="856" y="536"/>
                    <a:pt x="887" y="606"/>
                  </a:cubicBezTo>
                  <a:cubicBezTo>
                    <a:pt x="906" y="649"/>
                    <a:pt x="982" y="745"/>
                    <a:pt x="1117" y="682"/>
                  </a:cubicBezTo>
                  <a:cubicBezTo>
                    <a:pt x="1268" y="611"/>
                    <a:pt x="1226" y="450"/>
                    <a:pt x="1168" y="344"/>
                  </a:cubicBezTo>
                  <a:cubicBezTo>
                    <a:pt x="1203" y="364"/>
                    <a:pt x="1255" y="405"/>
                    <a:pt x="1284" y="439"/>
                  </a:cubicBezTo>
                  <a:cubicBezTo>
                    <a:pt x="1199" y="231"/>
                    <a:pt x="993" y="117"/>
                    <a:pt x="810" y="111"/>
                  </a:cubicBezTo>
                  <a:cubicBezTo>
                    <a:pt x="864" y="66"/>
                    <a:pt x="947" y="82"/>
                    <a:pt x="1013" y="32"/>
                  </a:cubicBezTo>
                  <a:cubicBezTo>
                    <a:pt x="988" y="50"/>
                    <a:pt x="912" y="40"/>
                    <a:pt x="811" y="55"/>
                  </a:cubicBezTo>
                  <a:cubicBezTo>
                    <a:pt x="712" y="68"/>
                    <a:pt x="587" y="108"/>
                    <a:pt x="471" y="213"/>
                  </a:cubicBezTo>
                  <a:cubicBezTo>
                    <a:pt x="510" y="148"/>
                    <a:pt x="538" y="44"/>
                    <a:pt x="537" y="0"/>
                  </a:cubicBezTo>
                  <a:cubicBezTo>
                    <a:pt x="528" y="91"/>
                    <a:pt x="421" y="125"/>
                    <a:pt x="366" y="256"/>
                  </a:cubicBezTo>
                  <a:close/>
                  <a:moveTo>
                    <a:pt x="940" y="246"/>
                  </a:moveTo>
                  <a:cubicBezTo>
                    <a:pt x="781" y="228"/>
                    <a:pt x="624" y="274"/>
                    <a:pt x="489" y="356"/>
                  </a:cubicBezTo>
                  <a:cubicBezTo>
                    <a:pt x="353" y="438"/>
                    <a:pt x="238" y="552"/>
                    <a:pt x="152" y="671"/>
                  </a:cubicBezTo>
                  <a:cubicBezTo>
                    <a:pt x="231" y="535"/>
                    <a:pt x="335" y="407"/>
                    <a:pt x="469" y="322"/>
                  </a:cubicBezTo>
                  <a:cubicBezTo>
                    <a:pt x="603" y="236"/>
                    <a:pt x="764" y="198"/>
                    <a:pt x="940" y="246"/>
                  </a:cubicBezTo>
                  <a:close/>
                </a:path>
              </a:pathLst>
            </a:custGeom>
            <a:solidFill>
              <a:srgbClr val="00002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8" name="Freeform 75"/>
            <p:cNvSpPr/>
            <p:nvPr/>
          </p:nvSpPr>
          <p:spPr bwMode="auto">
            <a:xfrm>
              <a:off x="2848277" y="1267274"/>
              <a:ext cx="131952" cy="271503"/>
            </a:xfrm>
            <a:custGeom>
              <a:avLst/>
              <a:gdLst>
                <a:gd name="T0" fmla="*/ 113 w 396"/>
                <a:gd name="T1" fmla="*/ 338 h 810"/>
                <a:gd name="T2" fmla="*/ 137 w 396"/>
                <a:gd name="T3" fmla="*/ 589 h 810"/>
                <a:gd name="T4" fmla="*/ 326 w 396"/>
                <a:gd name="T5" fmla="*/ 810 h 810"/>
                <a:gd name="T6" fmla="*/ 254 w 396"/>
                <a:gd name="T7" fmla="*/ 602 h 810"/>
                <a:gd name="T8" fmla="*/ 218 w 396"/>
                <a:gd name="T9" fmla="*/ 380 h 810"/>
                <a:gd name="T10" fmla="*/ 331 w 396"/>
                <a:gd name="T11" fmla="*/ 728 h 810"/>
                <a:gd name="T12" fmla="*/ 364 w 396"/>
                <a:gd name="T13" fmla="*/ 454 h 810"/>
                <a:gd name="T14" fmla="*/ 192 w 396"/>
                <a:gd name="T15" fmla="*/ 214 h 810"/>
                <a:gd name="T16" fmla="*/ 4 w 396"/>
                <a:gd name="T17" fmla="*/ 0 h 810"/>
                <a:gd name="T18" fmla="*/ 0 w 396"/>
                <a:gd name="T19" fmla="*/ 3 h 810"/>
                <a:gd name="T20" fmla="*/ 72 w 396"/>
                <a:gd name="T21" fmla="*/ 132 h 810"/>
                <a:gd name="T22" fmla="*/ 113 w 396"/>
                <a:gd name="T23" fmla="*/ 338 h 8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96" h="810">
                  <a:moveTo>
                    <a:pt x="113" y="338"/>
                  </a:moveTo>
                  <a:cubicBezTo>
                    <a:pt x="105" y="397"/>
                    <a:pt x="92" y="500"/>
                    <a:pt x="137" y="589"/>
                  </a:cubicBezTo>
                  <a:cubicBezTo>
                    <a:pt x="176" y="666"/>
                    <a:pt x="294" y="724"/>
                    <a:pt x="326" y="810"/>
                  </a:cubicBezTo>
                  <a:cubicBezTo>
                    <a:pt x="330" y="728"/>
                    <a:pt x="278" y="680"/>
                    <a:pt x="254" y="602"/>
                  </a:cubicBezTo>
                  <a:cubicBezTo>
                    <a:pt x="232" y="532"/>
                    <a:pt x="238" y="467"/>
                    <a:pt x="218" y="380"/>
                  </a:cubicBezTo>
                  <a:cubicBezTo>
                    <a:pt x="253" y="479"/>
                    <a:pt x="331" y="588"/>
                    <a:pt x="331" y="728"/>
                  </a:cubicBezTo>
                  <a:cubicBezTo>
                    <a:pt x="393" y="643"/>
                    <a:pt x="396" y="549"/>
                    <a:pt x="364" y="454"/>
                  </a:cubicBezTo>
                  <a:cubicBezTo>
                    <a:pt x="332" y="359"/>
                    <a:pt x="261" y="266"/>
                    <a:pt x="192" y="214"/>
                  </a:cubicBezTo>
                  <a:cubicBezTo>
                    <a:pt x="117" y="155"/>
                    <a:pt x="55" y="83"/>
                    <a:pt x="4" y="0"/>
                  </a:cubicBezTo>
                  <a:cubicBezTo>
                    <a:pt x="3" y="1"/>
                    <a:pt x="1" y="2"/>
                    <a:pt x="0" y="3"/>
                  </a:cubicBezTo>
                  <a:cubicBezTo>
                    <a:pt x="21" y="44"/>
                    <a:pt x="49" y="86"/>
                    <a:pt x="72" y="132"/>
                  </a:cubicBezTo>
                  <a:cubicBezTo>
                    <a:pt x="103" y="195"/>
                    <a:pt x="125" y="265"/>
                    <a:pt x="113" y="338"/>
                  </a:cubicBezTo>
                  <a:close/>
                </a:path>
              </a:pathLst>
            </a:custGeom>
            <a:solidFill>
              <a:srgbClr val="00002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9" name="Freeform 76"/>
            <p:cNvSpPr/>
            <p:nvPr/>
          </p:nvSpPr>
          <p:spPr bwMode="auto">
            <a:xfrm>
              <a:off x="3056913" y="1500090"/>
              <a:ext cx="225216" cy="116753"/>
            </a:xfrm>
            <a:custGeom>
              <a:avLst/>
              <a:gdLst>
                <a:gd name="T0" fmla="*/ 670 w 674"/>
                <a:gd name="T1" fmla="*/ 235 h 349"/>
                <a:gd name="T2" fmla="*/ 614 w 674"/>
                <a:gd name="T3" fmla="*/ 110 h 349"/>
                <a:gd name="T4" fmla="*/ 343 w 674"/>
                <a:gd name="T5" fmla="*/ 26 h 349"/>
                <a:gd name="T6" fmla="*/ 148 w 674"/>
                <a:gd name="T7" fmla="*/ 153 h 349"/>
                <a:gd name="T8" fmla="*/ 0 w 674"/>
                <a:gd name="T9" fmla="*/ 237 h 349"/>
                <a:gd name="T10" fmla="*/ 369 w 674"/>
                <a:gd name="T11" fmla="*/ 98 h 349"/>
                <a:gd name="T12" fmla="*/ 74 w 674"/>
                <a:gd name="T13" fmla="*/ 247 h 349"/>
                <a:gd name="T14" fmla="*/ 350 w 674"/>
                <a:gd name="T15" fmla="*/ 203 h 349"/>
                <a:gd name="T16" fmla="*/ 534 w 674"/>
                <a:gd name="T17" fmla="*/ 130 h 349"/>
                <a:gd name="T18" fmla="*/ 660 w 674"/>
                <a:gd name="T19" fmla="*/ 228 h 349"/>
                <a:gd name="T20" fmla="*/ 646 w 674"/>
                <a:gd name="T21" fmla="*/ 349 h 349"/>
                <a:gd name="T22" fmla="*/ 670 w 674"/>
                <a:gd name="T23" fmla="*/ 235 h 3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74" h="349">
                  <a:moveTo>
                    <a:pt x="670" y="235"/>
                  </a:moveTo>
                  <a:cubicBezTo>
                    <a:pt x="667" y="192"/>
                    <a:pt x="649" y="148"/>
                    <a:pt x="614" y="110"/>
                  </a:cubicBezTo>
                  <a:cubicBezTo>
                    <a:pt x="546" y="33"/>
                    <a:pt x="417" y="0"/>
                    <a:pt x="343" y="26"/>
                  </a:cubicBezTo>
                  <a:cubicBezTo>
                    <a:pt x="227" y="67"/>
                    <a:pt x="186" y="116"/>
                    <a:pt x="148" y="153"/>
                  </a:cubicBezTo>
                  <a:cubicBezTo>
                    <a:pt x="111" y="190"/>
                    <a:pt x="78" y="221"/>
                    <a:pt x="0" y="237"/>
                  </a:cubicBezTo>
                  <a:cubicBezTo>
                    <a:pt x="109" y="224"/>
                    <a:pt x="268" y="153"/>
                    <a:pt x="369" y="98"/>
                  </a:cubicBezTo>
                  <a:cubicBezTo>
                    <a:pt x="286" y="154"/>
                    <a:pt x="169" y="222"/>
                    <a:pt x="74" y="247"/>
                  </a:cubicBezTo>
                  <a:cubicBezTo>
                    <a:pt x="203" y="269"/>
                    <a:pt x="283" y="239"/>
                    <a:pt x="350" y="203"/>
                  </a:cubicBezTo>
                  <a:cubicBezTo>
                    <a:pt x="416" y="168"/>
                    <a:pt x="475" y="126"/>
                    <a:pt x="534" y="130"/>
                  </a:cubicBezTo>
                  <a:cubicBezTo>
                    <a:pt x="614" y="135"/>
                    <a:pt x="652" y="183"/>
                    <a:pt x="660" y="228"/>
                  </a:cubicBezTo>
                  <a:cubicBezTo>
                    <a:pt x="669" y="274"/>
                    <a:pt x="656" y="321"/>
                    <a:pt x="646" y="349"/>
                  </a:cubicBezTo>
                  <a:cubicBezTo>
                    <a:pt x="663" y="316"/>
                    <a:pt x="674" y="277"/>
                    <a:pt x="670" y="235"/>
                  </a:cubicBezTo>
                  <a:close/>
                </a:path>
              </a:pathLst>
            </a:custGeom>
            <a:solidFill>
              <a:srgbClr val="00002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0" name="Freeform 77"/>
            <p:cNvSpPr/>
            <p:nvPr/>
          </p:nvSpPr>
          <p:spPr bwMode="auto">
            <a:xfrm>
              <a:off x="3058985" y="2074183"/>
              <a:ext cx="192746" cy="140242"/>
            </a:xfrm>
            <a:custGeom>
              <a:avLst/>
              <a:gdLst>
                <a:gd name="T0" fmla="*/ 237 w 577"/>
                <a:gd name="T1" fmla="*/ 210 h 419"/>
                <a:gd name="T2" fmla="*/ 370 w 577"/>
                <a:gd name="T3" fmla="*/ 356 h 419"/>
                <a:gd name="T4" fmla="*/ 577 w 577"/>
                <a:gd name="T5" fmla="*/ 419 h 419"/>
                <a:gd name="T6" fmla="*/ 450 w 577"/>
                <a:gd name="T7" fmla="*/ 310 h 419"/>
                <a:gd name="T8" fmla="*/ 323 w 577"/>
                <a:gd name="T9" fmla="*/ 188 h 419"/>
                <a:gd name="T10" fmla="*/ 553 w 577"/>
                <a:gd name="T11" fmla="*/ 361 h 419"/>
                <a:gd name="T12" fmla="*/ 450 w 577"/>
                <a:gd name="T13" fmla="*/ 165 h 419"/>
                <a:gd name="T14" fmla="*/ 232 w 577"/>
                <a:gd name="T15" fmla="*/ 95 h 419"/>
                <a:gd name="T16" fmla="*/ 0 w 577"/>
                <a:gd name="T17" fmla="*/ 0 h 419"/>
                <a:gd name="T18" fmla="*/ 237 w 577"/>
                <a:gd name="T19" fmla="*/ 210 h 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77" h="419">
                  <a:moveTo>
                    <a:pt x="237" y="210"/>
                  </a:moveTo>
                  <a:cubicBezTo>
                    <a:pt x="259" y="252"/>
                    <a:pt x="304" y="324"/>
                    <a:pt x="370" y="356"/>
                  </a:cubicBezTo>
                  <a:cubicBezTo>
                    <a:pt x="427" y="384"/>
                    <a:pt x="527" y="369"/>
                    <a:pt x="577" y="419"/>
                  </a:cubicBezTo>
                  <a:cubicBezTo>
                    <a:pt x="554" y="360"/>
                    <a:pt x="499" y="348"/>
                    <a:pt x="450" y="310"/>
                  </a:cubicBezTo>
                  <a:cubicBezTo>
                    <a:pt x="405" y="275"/>
                    <a:pt x="377" y="233"/>
                    <a:pt x="323" y="188"/>
                  </a:cubicBezTo>
                  <a:cubicBezTo>
                    <a:pt x="390" y="233"/>
                    <a:pt x="498" y="263"/>
                    <a:pt x="553" y="361"/>
                  </a:cubicBezTo>
                  <a:cubicBezTo>
                    <a:pt x="564" y="278"/>
                    <a:pt x="516" y="210"/>
                    <a:pt x="450" y="165"/>
                  </a:cubicBezTo>
                  <a:cubicBezTo>
                    <a:pt x="383" y="119"/>
                    <a:pt x="297" y="98"/>
                    <a:pt x="232" y="95"/>
                  </a:cubicBezTo>
                  <a:cubicBezTo>
                    <a:pt x="148" y="91"/>
                    <a:pt x="68" y="57"/>
                    <a:pt x="0" y="0"/>
                  </a:cubicBezTo>
                  <a:cubicBezTo>
                    <a:pt x="62" y="69"/>
                    <a:pt x="183" y="105"/>
                    <a:pt x="237" y="210"/>
                  </a:cubicBezTo>
                  <a:close/>
                </a:path>
              </a:pathLst>
            </a:custGeom>
            <a:solidFill>
              <a:srgbClr val="00002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1" name="Freeform 78"/>
            <p:cNvSpPr/>
            <p:nvPr/>
          </p:nvSpPr>
          <p:spPr bwMode="auto">
            <a:xfrm>
              <a:off x="3223407" y="2827897"/>
              <a:ext cx="183765" cy="248014"/>
            </a:xfrm>
            <a:custGeom>
              <a:avLst/>
              <a:gdLst>
                <a:gd name="T0" fmla="*/ 8 w 551"/>
                <a:gd name="T1" fmla="*/ 385 h 741"/>
                <a:gd name="T2" fmla="*/ 49 w 551"/>
                <a:gd name="T3" fmla="*/ 533 h 741"/>
                <a:gd name="T4" fmla="*/ 96 w 551"/>
                <a:gd name="T5" fmla="*/ 630 h 741"/>
                <a:gd name="T6" fmla="*/ 65 w 551"/>
                <a:gd name="T7" fmla="*/ 475 h 741"/>
                <a:gd name="T8" fmla="*/ 189 w 551"/>
                <a:gd name="T9" fmla="*/ 252 h 741"/>
                <a:gd name="T10" fmla="*/ 102 w 551"/>
                <a:gd name="T11" fmla="*/ 477 h 741"/>
                <a:gd name="T12" fmla="*/ 113 w 551"/>
                <a:gd name="T13" fmla="*/ 741 h 741"/>
                <a:gd name="T14" fmla="*/ 145 w 551"/>
                <a:gd name="T15" fmla="*/ 546 h 741"/>
                <a:gd name="T16" fmla="*/ 213 w 551"/>
                <a:gd name="T17" fmla="*/ 308 h 741"/>
                <a:gd name="T18" fmla="*/ 551 w 551"/>
                <a:gd name="T19" fmla="*/ 0 h 741"/>
                <a:gd name="T20" fmla="*/ 233 w 551"/>
                <a:gd name="T21" fmla="*/ 174 h 741"/>
                <a:gd name="T22" fmla="*/ 8 w 551"/>
                <a:gd name="T23" fmla="*/ 385 h 7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51" h="741">
                  <a:moveTo>
                    <a:pt x="8" y="385"/>
                  </a:moveTo>
                  <a:cubicBezTo>
                    <a:pt x="0" y="447"/>
                    <a:pt x="24" y="495"/>
                    <a:pt x="49" y="533"/>
                  </a:cubicBezTo>
                  <a:cubicBezTo>
                    <a:pt x="73" y="571"/>
                    <a:pt x="98" y="600"/>
                    <a:pt x="96" y="630"/>
                  </a:cubicBezTo>
                  <a:cubicBezTo>
                    <a:pt x="108" y="603"/>
                    <a:pt x="72" y="549"/>
                    <a:pt x="65" y="475"/>
                  </a:cubicBezTo>
                  <a:cubicBezTo>
                    <a:pt x="57" y="402"/>
                    <a:pt x="79" y="311"/>
                    <a:pt x="189" y="252"/>
                  </a:cubicBezTo>
                  <a:cubicBezTo>
                    <a:pt x="104" y="308"/>
                    <a:pt x="95" y="392"/>
                    <a:pt x="102" y="477"/>
                  </a:cubicBezTo>
                  <a:cubicBezTo>
                    <a:pt x="110" y="564"/>
                    <a:pt x="131" y="646"/>
                    <a:pt x="113" y="741"/>
                  </a:cubicBezTo>
                  <a:cubicBezTo>
                    <a:pt x="144" y="687"/>
                    <a:pt x="140" y="624"/>
                    <a:pt x="145" y="546"/>
                  </a:cubicBezTo>
                  <a:cubicBezTo>
                    <a:pt x="150" y="468"/>
                    <a:pt x="164" y="379"/>
                    <a:pt x="213" y="308"/>
                  </a:cubicBezTo>
                  <a:cubicBezTo>
                    <a:pt x="315" y="160"/>
                    <a:pt x="498" y="155"/>
                    <a:pt x="551" y="0"/>
                  </a:cubicBezTo>
                  <a:cubicBezTo>
                    <a:pt x="494" y="109"/>
                    <a:pt x="370" y="165"/>
                    <a:pt x="233" y="174"/>
                  </a:cubicBezTo>
                  <a:cubicBezTo>
                    <a:pt x="91" y="183"/>
                    <a:pt x="22" y="280"/>
                    <a:pt x="8" y="385"/>
                  </a:cubicBezTo>
                  <a:close/>
                </a:path>
              </a:pathLst>
            </a:custGeom>
            <a:solidFill>
              <a:srgbClr val="00002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2" name="Freeform 79"/>
            <p:cNvSpPr/>
            <p:nvPr/>
          </p:nvSpPr>
          <p:spPr bwMode="auto">
            <a:xfrm>
              <a:off x="2605099" y="2458294"/>
              <a:ext cx="122971" cy="276339"/>
            </a:xfrm>
            <a:custGeom>
              <a:avLst/>
              <a:gdLst>
                <a:gd name="T0" fmla="*/ 14 w 369"/>
                <a:gd name="T1" fmla="*/ 826 h 826"/>
                <a:gd name="T2" fmla="*/ 213 w 369"/>
                <a:gd name="T3" fmla="*/ 544 h 826"/>
                <a:gd name="T4" fmla="*/ 368 w 369"/>
                <a:gd name="T5" fmla="*/ 329 h 826"/>
                <a:gd name="T6" fmla="*/ 306 w 369"/>
                <a:gd name="T7" fmla="*/ 108 h 826"/>
                <a:gd name="T8" fmla="*/ 311 w 369"/>
                <a:gd name="T9" fmla="*/ 253 h 826"/>
                <a:gd name="T10" fmla="*/ 228 w 369"/>
                <a:gd name="T11" fmla="*/ 464 h 826"/>
                <a:gd name="T12" fmla="*/ 276 w 369"/>
                <a:gd name="T13" fmla="*/ 249 h 826"/>
                <a:gd name="T14" fmla="*/ 347 w 369"/>
                <a:gd name="T15" fmla="*/ 0 h 826"/>
                <a:gd name="T16" fmla="*/ 240 w 369"/>
                <a:gd name="T17" fmla="*/ 181 h 826"/>
                <a:gd name="T18" fmla="*/ 193 w 369"/>
                <a:gd name="T19" fmla="*/ 419 h 826"/>
                <a:gd name="T20" fmla="*/ 73 w 369"/>
                <a:gd name="T21" fmla="*/ 622 h 826"/>
                <a:gd name="T22" fmla="*/ 14 w 369"/>
                <a:gd name="T23" fmla="*/ 826 h 8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69" h="826">
                  <a:moveTo>
                    <a:pt x="14" y="826"/>
                  </a:moveTo>
                  <a:cubicBezTo>
                    <a:pt x="10" y="707"/>
                    <a:pt x="95" y="594"/>
                    <a:pt x="213" y="544"/>
                  </a:cubicBezTo>
                  <a:cubicBezTo>
                    <a:pt x="335" y="490"/>
                    <a:pt x="367" y="410"/>
                    <a:pt x="368" y="329"/>
                  </a:cubicBezTo>
                  <a:cubicBezTo>
                    <a:pt x="369" y="235"/>
                    <a:pt x="282" y="165"/>
                    <a:pt x="306" y="108"/>
                  </a:cubicBezTo>
                  <a:cubicBezTo>
                    <a:pt x="285" y="130"/>
                    <a:pt x="304" y="190"/>
                    <a:pt x="311" y="253"/>
                  </a:cubicBezTo>
                  <a:cubicBezTo>
                    <a:pt x="317" y="317"/>
                    <a:pt x="311" y="385"/>
                    <a:pt x="228" y="464"/>
                  </a:cubicBezTo>
                  <a:cubicBezTo>
                    <a:pt x="290" y="394"/>
                    <a:pt x="282" y="328"/>
                    <a:pt x="276" y="249"/>
                  </a:cubicBezTo>
                  <a:cubicBezTo>
                    <a:pt x="270" y="173"/>
                    <a:pt x="266" y="77"/>
                    <a:pt x="347" y="0"/>
                  </a:cubicBezTo>
                  <a:cubicBezTo>
                    <a:pt x="286" y="29"/>
                    <a:pt x="255" y="104"/>
                    <a:pt x="240" y="181"/>
                  </a:cubicBezTo>
                  <a:cubicBezTo>
                    <a:pt x="224" y="259"/>
                    <a:pt x="221" y="342"/>
                    <a:pt x="193" y="419"/>
                  </a:cubicBezTo>
                  <a:cubicBezTo>
                    <a:pt x="164" y="499"/>
                    <a:pt x="115" y="559"/>
                    <a:pt x="73" y="622"/>
                  </a:cubicBezTo>
                  <a:cubicBezTo>
                    <a:pt x="33" y="684"/>
                    <a:pt x="0" y="748"/>
                    <a:pt x="14" y="826"/>
                  </a:cubicBezTo>
                  <a:close/>
                </a:path>
              </a:pathLst>
            </a:custGeom>
            <a:solidFill>
              <a:srgbClr val="00002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3" name="Freeform 80"/>
            <p:cNvSpPr/>
            <p:nvPr/>
          </p:nvSpPr>
          <p:spPr bwMode="auto">
            <a:xfrm>
              <a:off x="2476601" y="2321506"/>
              <a:ext cx="279793" cy="86356"/>
            </a:xfrm>
            <a:custGeom>
              <a:avLst/>
              <a:gdLst>
                <a:gd name="T0" fmla="*/ 672 w 837"/>
                <a:gd name="T1" fmla="*/ 148 h 258"/>
                <a:gd name="T2" fmla="*/ 837 w 837"/>
                <a:gd name="T3" fmla="*/ 145 h 258"/>
                <a:gd name="T4" fmla="*/ 647 w 837"/>
                <a:gd name="T5" fmla="*/ 97 h 258"/>
                <a:gd name="T6" fmla="*/ 461 w 837"/>
                <a:gd name="T7" fmla="*/ 152 h 258"/>
                <a:gd name="T8" fmla="*/ 609 w 837"/>
                <a:gd name="T9" fmla="*/ 81 h 258"/>
                <a:gd name="T10" fmla="*/ 780 w 837"/>
                <a:gd name="T11" fmla="*/ 88 h 258"/>
                <a:gd name="T12" fmla="*/ 619 w 837"/>
                <a:gd name="T13" fmla="*/ 6 h 258"/>
                <a:gd name="T14" fmla="*/ 479 w 837"/>
                <a:gd name="T15" fmla="*/ 29 h 258"/>
                <a:gd name="T16" fmla="*/ 288 w 837"/>
                <a:gd name="T17" fmla="*/ 144 h 258"/>
                <a:gd name="T18" fmla="*/ 93 w 837"/>
                <a:gd name="T19" fmla="*/ 132 h 258"/>
                <a:gd name="T20" fmla="*/ 0 w 837"/>
                <a:gd name="T21" fmla="*/ 20 h 258"/>
                <a:gd name="T22" fmla="*/ 227 w 837"/>
                <a:gd name="T23" fmla="*/ 203 h 258"/>
                <a:gd name="T24" fmla="*/ 493 w 837"/>
                <a:gd name="T25" fmla="*/ 237 h 258"/>
                <a:gd name="T26" fmla="*/ 672 w 837"/>
                <a:gd name="T27" fmla="*/ 148 h 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837" h="258">
                  <a:moveTo>
                    <a:pt x="672" y="148"/>
                  </a:moveTo>
                  <a:cubicBezTo>
                    <a:pt x="717" y="124"/>
                    <a:pt x="763" y="109"/>
                    <a:pt x="837" y="145"/>
                  </a:cubicBezTo>
                  <a:cubicBezTo>
                    <a:pt x="789" y="114"/>
                    <a:pt x="718" y="95"/>
                    <a:pt x="647" y="97"/>
                  </a:cubicBezTo>
                  <a:cubicBezTo>
                    <a:pt x="575" y="98"/>
                    <a:pt x="505" y="120"/>
                    <a:pt x="461" y="152"/>
                  </a:cubicBezTo>
                  <a:cubicBezTo>
                    <a:pt x="497" y="120"/>
                    <a:pt x="551" y="93"/>
                    <a:pt x="609" y="81"/>
                  </a:cubicBezTo>
                  <a:cubicBezTo>
                    <a:pt x="668" y="68"/>
                    <a:pt x="731" y="71"/>
                    <a:pt x="780" y="88"/>
                  </a:cubicBezTo>
                  <a:cubicBezTo>
                    <a:pt x="729" y="37"/>
                    <a:pt x="671" y="13"/>
                    <a:pt x="619" y="6"/>
                  </a:cubicBezTo>
                  <a:cubicBezTo>
                    <a:pt x="567" y="0"/>
                    <a:pt x="519" y="11"/>
                    <a:pt x="479" y="29"/>
                  </a:cubicBezTo>
                  <a:cubicBezTo>
                    <a:pt x="397" y="66"/>
                    <a:pt x="347" y="125"/>
                    <a:pt x="288" y="144"/>
                  </a:cubicBezTo>
                  <a:cubicBezTo>
                    <a:pt x="209" y="170"/>
                    <a:pt x="144" y="160"/>
                    <a:pt x="93" y="132"/>
                  </a:cubicBezTo>
                  <a:cubicBezTo>
                    <a:pt x="42" y="105"/>
                    <a:pt x="8" y="58"/>
                    <a:pt x="0" y="20"/>
                  </a:cubicBezTo>
                  <a:cubicBezTo>
                    <a:pt x="8" y="123"/>
                    <a:pt x="120" y="170"/>
                    <a:pt x="227" y="203"/>
                  </a:cubicBezTo>
                  <a:cubicBezTo>
                    <a:pt x="336" y="234"/>
                    <a:pt x="438" y="258"/>
                    <a:pt x="493" y="237"/>
                  </a:cubicBezTo>
                  <a:cubicBezTo>
                    <a:pt x="582" y="205"/>
                    <a:pt x="627" y="173"/>
                    <a:pt x="672" y="148"/>
                  </a:cubicBezTo>
                  <a:close/>
                </a:path>
              </a:pathLst>
            </a:custGeom>
            <a:solidFill>
              <a:srgbClr val="00002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4" name="Freeform 81"/>
            <p:cNvSpPr/>
            <p:nvPr/>
          </p:nvSpPr>
          <p:spPr bwMode="auto">
            <a:xfrm>
              <a:off x="2763994" y="2432042"/>
              <a:ext cx="82211" cy="230052"/>
            </a:xfrm>
            <a:custGeom>
              <a:avLst/>
              <a:gdLst>
                <a:gd name="T0" fmla="*/ 61 w 247"/>
                <a:gd name="T1" fmla="*/ 179 h 687"/>
                <a:gd name="T2" fmla="*/ 141 w 247"/>
                <a:gd name="T3" fmla="*/ 296 h 687"/>
                <a:gd name="T4" fmla="*/ 11 w 247"/>
                <a:gd name="T5" fmla="*/ 117 h 687"/>
                <a:gd name="T6" fmla="*/ 49 w 247"/>
                <a:gd name="T7" fmla="*/ 291 h 687"/>
                <a:gd name="T8" fmla="*/ 147 w 247"/>
                <a:gd name="T9" fmla="*/ 382 h 687"/>
                <a:gd name="T10" fmla="*/ 180 w 247"/>
                <a:gd name="T11" fmla="*/ 514 h 687"/>
                <a:gd name="T12" fmla="*/ 171 w 247"/>
                <a:gd name="T13" fmla="*/ 603 h 687"/>
                <a:gd name="T14" fmla="*/ 147 w 247"/>
                <a:gd name="T15" fmla="*/ 687 h 687"/>
                <a:gd name="T16" fmla="*/ 195 w 247"/>
                <a:gd name="T17" fmla="*/ 240 h 687"/>
                <a:gd name="T18" fmla="*/ 89 w 247"/>
                <a:gd name="T19" fmla="*/ 142 h 687"/>
                <a:gd name="T20" fmla="*/ 8 w 247"/>
                <a:gd name="T21" fmla="*/ 0 h 687"/>
                <a:gd name="T22" fmla="*/ 18 w 247"/>
                <a:gd name="T23" fmla="*/ 111 h 687"/>
                <a:gd name="T24" fmla="*/ 61 w 247"/>
                <a:gd name="T25" fmla="*/ 179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47" h="687">
                  <a:moveTo>
                    <a:pt x="61" y="179"/>
                  </a:moveTo>
                  <a:cubicBezTo>
                    <a:pt x="94" y="216"/>
                    <a:pt x="127" y="241"/>
                    <a:pt x="141" y="296"/>
                  </a:cubicBezTo>
                  <a:cubicBezTo>
                    <a:pt x="106" y="234"/>
                    <a:pt x="30" y="215"/>
                    <a:pt x="11" y="117"/>
                  </a:cubicBezTo>
                  <a:cubicBezTo>
                    <a:pt x="2" y="201"/>
                    <a:pt x="22" y="254"/>
                    <a:pt x="49" y="291"/>
                  </a:cubicBezTo>
                  <a:cubicBezTo>
                    <a:pt x="76" y="328"/>
                    <a:pt x="112" y="351"/>
                    <a:pt x="147" y="382"/>
                  </a:cubicBezTo>
                  <a:cubicBezTo>
                    <a:pt x="168" y="401"/>
                    <a:pt x="179" y="454"/>
                    <a:pt x="180" y="514"/>
                  </a:cubicBezTo>
                  <a:cubicBezTo>
                    <a:pt x="180" y="544"/>
                    <a:pt x="177" y="574"/>
                    <a:pt x="171" y="603"/>
                  </a:cubicBezTo>
                  <a:cubicBezTo>
                    <a:pt x="165" y="632"/>
                    <a:pt x="156" y="658"/>
                    <a:pt x="147" y="687"/>
                  </a:cubicBezTo>
                  <a:cubicBezTo>
                    <a:pt x="214" y="561"/>
                    <a:pt x="247" y="326"/>
                    <a:pt x="195" y="240"/>
                  </a:cubicBezTo>
                  <a:cubicBezTo>
                    <a:pt x="167" y="196"/>
                    <a:pt x="127" y="173"/>
                    <a:pt x="89" y="142"/>
                  </a:cubicBezTo>
                  <a:cubicBezTo>
                    <a:pt x="52" y="112"/>
                    <a:pt x="13" y="71"/>
                    <a:pt x="8" y="0"/>
                  </a:cubicBezTo>
                  <a:cubicBezTo>
                    <a:pt x="0" y="45"/>
                    <a:pt x="7" y="82"/>
                    <a:pt x="18" y="111"/>
                  </a:cubicBezTo>
                  <a:cubicBezTo>
                    <a:pt x="30" y="140"/>
                    <a:pt x="45" y="161"/>
                    <a:pt x="61" y="179"/>
                  </a:cubicBezTo>
                  <a:close/>
                </a:path>
              </a:pathLst>
            </a:custGeom>
            <a:solidFill>
              <a:srgbClr val="00002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5" name="Freeform 82"/>
            <p:cNvSpPr/>
            <p:nvPr/>
          </p:nvSpPr>
          <p:spPr bwMode="auto">
            <a:xfrm>
              <a:off x="2471075" y="1701817"/>
              <a:ext cx="151296" cy="64940"/>
            </a:xfrm>
            <a:custGeom>
              <a:avLst/>
              <a:gdLst>
                <a:gd name="T0" fmla="*/ 77 w 454"/>
                <a:gd name="T1" fmla="*/ 192 h 193"/>
                <a:gd name="T2" fmla="*/ 248 w 454"/>
                <a:gd name="T3" fmla="*/ 148 h 193"/>
                <a:gd name="T4" fmla="*/ 454 w 454"/>
                <a:gd name="T5" fmla="*/ 158 h 193"/>
                <a:gd name="T6" fmla="*/ 230 w 454"/>
                <a:gd name="T7" fmla="*/ 94 h 193"/>
                <a:gd name="T8" fmla="*/ 53 w 454"/>
                <a:gd name="T9" fmla="*/ 97 h 193"/>
                <a:gd name="T10" fmla="*/ 329 w 454"/>
                <a:gd name="T11" fmla="*/ 86 h 193"/>
                <a:gd name="T12" fmla="*/ 120 w 454"/>
                <a:gd name="T13" fmla="*/ 3 h 193"/>
                <a:gd name="T14" fmla="*/ 69 w 454"/>
                <a:gd name="T15" fmla="*/ 11 h 193"/>
                <a:gd name="T16" fmla="*/ 0 w 454"/>
                <a:gd name="T17" fmla="*/ 175 h 193"/>
                <a:gd name="T18" fmla="*/ 77 w 454"/>
                <a:gd name="T19" fmla="*/ 192 h 1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54" h="193">
                  <a:moveTo>
                    <a:pt x="77" y="192"/>
                  </a:moveTo>
                  <a:cubicBezTo>
                    <a:pt x="138" y="190"/>
                    <a:pt x="189" y="165"/>
                    <a:pt x="248" y="148"/>
                  </a:cubicBezTo>
                  <a:cubicBezTo>
                    <a:pt x="307" y="132"/>
                    <a:pt x="374" y="122"/>
                    <a:pt x="454" y="158"/>
                  </a:cubicBezTo>
                  <a:cubicBezTo>
                    <a:pt x="363" y="89"/>
                    <a:pt x="289" y="87"/>
                    <a:pt x="230" y="94"/>
                  </a:cubicBezTo>
                  <a:cubicBezTo>
                    <a:pt x="169" y="101"/>
                    <a:pt x="120" y="118"/>
                    <a:pt x="53" y="97"/>
                  </a:cubicBezTo>
                  <a:cubicBezTo>
                    <a:pt x="140" y="99"/>
                    <a:pt x="215" y="37"/>
                    <a:pt x="329" y="86"/>
                  </a:cubicBezTo>
                  <a:cubicBezTo>
                    <a:pt x="250" y="18"/>
                    <a:pt x="180" y="0"/>
                    <a:pt x="120" y="3"/>
                  </a:cubicBezTo>
                  <a:cubicBezTo>
                    <a:pt x="103" y="4"/>
                    <a:pt x="86" y="7"/>
                    <a:pt x="69" y="11"/>
                  </a:cubicBezTo>
                  <a:cubicBezTo>
                    <a:pt x="45" y="65"/>
                    <a:pt x="22" y="120"/>
                    <a:pt x="0" y="175"/>
                  </a:cubicBezTo>
                  <a:cubicBezTo>
                    <a:pt x="28" y="186"/>
                    <a:pt x="54" y="193"/>
                    <a:pt x="77" y="192"/>
                  </a:cubicBezTo>
                  <a:close/>
                </a:path>
              </a:pathLst>
            </a:custGeom>
            <a:solidFill>
              <a:srgbClr val="00002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6" name="Freeform 83"/>
            <p:cNvSpPr/>
            <p:nvPr/>
          </p:nvSpPr>
          <p:spPr bwMode="auto">
            <a:xfrm>
              <a:off x="2540850" y="1441368"/>
              <a:ext cx="122971" cy="256995"/>
            </a:xfrm>
            <a:custGeom>
              <a:avLst/>
              <a:gdLst>
                <a:gd name="T0" fmla="*/ 66 w 369"/>
                <a:gd name="T1" fmla="*/ 637 h 767"/>
                <a:gd name="T2" fmla="*/ 109 w 369"/>
                <a:gd name="T3" fmla="*/ 695 h 767"/>
                <a:gd name="T4" fmla="*/ 64 w 369"/>
                <a:gd name="T5" fmla="*/ 570 h 767"/>
                <a:gd name="T6" fmla="*/ 116 w 369"/>
                <a:gd name="T7" fmla="*/ 379 h 767"/>
                <a:gd name="T8" fmla="*/ 80 w 369"/>
                <a:gd name="T9" fmla="*/ 572 h 767"/>
                <a:gd name="T10" fmla="*/ 213 w 369"/>
                <a:gd name="T11" fmla="*/ 767 h 767"/>
                <a:gd name="T12" fmla="*/ 114 w 369"/>
                <a:gd name="T13" fmla="*/ 553 h 767"/>
                <a:gd name="T14" fmla="*/ 199 w 369"/>
                <a:gd name="T15" fmla="*/ 357 h 767"/>
                <a:gd name="T16" fmla="*/ 357 w 369"/>
                <a:gd name="T17" fmla="*/ 119 h 767"/>
                <a:gd name="T18" fmla="*/ 349 w 369"/>
                <a:gd name="T19" fmla="*/ 0 h 767"/>
                <a:gd name="T20" fmla="*/ 342 w 369"/>
                <a:gd name="T21" fmla="*/ 9 h 767"/>
                <a:gd name="T22" fmla="*/ 290 w 369"/>
                <a:gd name="T23" fmla="*/ 140 h 767"/>
                <a:gd name="T24" fmla="*/ 218 w 369"/>
                <a:gd name="T25" fmla="*/ 169 h 767"/>
                <a:gd name="T26" fmla="*/ 0 w 369"/>
                <a:gd name="T27" fmla="*/ 512 h 767"/>
                <a:gd name="T28" fmla="*/ 32 w 369"/>
                <a:gd name="T29" fmla="*/ 577 h 767"/>
                <a:gd name="T30" fmla="*/ 66 w 369"/>
                <a:gd name="T31" fmla="*/ 637 h 7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69" h="767">
                  <a:moveTo>
                    <a:pt x="66" y="637"/>
                  </a:moveTo>
                  <a:cubicBezTo>
                    <a:pt x="80" y="663"/>
                    <a:pt x="98" y="686"/>
                    <a:pt x="109" y="695"/>
                  </a:cubicBezTo>
                  <a:cubicBezTo>
                    <a:pt x="89" y="663"/>
                    <a:pt x="69" y="624"/>
                    <a:pt x="64" y="570"/>
                  </a:cubicBezTo>
                  <a:cubicBezTo>
                    <a:pt x="59" y="518"/>
                    <a:pt x="71" y="452"/>
                    <a:pt x="116" y="379"/>
                  </a:cubicBezTo>
                  <a:cubicBezTo>
                    <a:pt x="98" y="421"/>
                    <a:pt x="74" y="492"/>
                    <a:pt x="80" y="572"/>
                  </a:cubicBezTo>
                  <a:cubicBezTo>
                    <a:pt x="85" y="651"/>
                    <a:pt x="129" y="740"/>
                    <a:pt x="213" y="767"/>
                  </a:cubicBezTo>
                  <a:cubicBezTo>
                    <a:pt x="138" y="733"/>
                    <a:pt x="104" y="636"/>
                    <a:pt x="114" y="553"/>
                  </a:cubicBezTo>
                  <a:cubicBezTo>
                    <a:pt x="122" y="469"/>
                    <a:pt x="163" y="398"/>
                    <a:pt x="199" y="357"/>
                  </a:cubicBezTo>
                  <a:cubicBezTo>
                    <a:pt x="271" y="277"/>
                    <a:pt x="334" y="196"/>
                    <a:pt x="357" y="119"/>
                  </a:cubicBezTo>
                  <a:cubicBezTo>
                    <a:pt x="369" y="76"/>
                    <a:pt x="369" y="35"/>
                    <a:pt x="349" y="0"/>
                  </a:cubicBezTo>
                  <a:cubicBezTo>
                    <a:pt x="347" y="3"/>
                    <a:pt x="344" y="6"/>
                    <a:pt x="342" y="9"/>
                  </a:cubicBezTo>
                  <a:cubicBezTo>
                    <a:pt x="368" y="65"/>
                    <a:pt x="349" y="121"/>
                    <a:pt x="290" y="140"/>
                  </a:cubicBezTo>
                  <a:cubicBezTo>
                    <a:pt x="264" y="149"/>
                    <a:pt x="241" y="158"/>
                    <a:pt x="218" y="169"/>
                  </a:cubicBezTo>
                  <a:cubicBezTo>
                    <a:pt x="140" y="276"/>
                    <a:pt x="67" y="391"/>
                    <a:pt x="0" y="512"/>
                  </a:cubicBezTo>
                  <a:cubicBezTo>
                    <a:pt x="7" y="535"/>
                    <a:pt x="17" y="557"/>
                    <a:pt x="32" y="577"/>
                  </a:cubicBezTo>
                  <a:cubicBezTo>
                    <a:pt x="38" y="586"/>
                    <a:pt x="50" y="612"/>
                    <a:pt x="66" y="637"/>
                  </a:cubicBezTo>
                  <a:close/>
                </a:path>
              </a:pathLst>
            </a:custGeom>
            <a:solidFill>
              <a:srgbClr val="00002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7" name="Freeform 84"/>
            <p:cNvSpPr/>
            <p:nvPr/>
          </p:nvSpPr>
          <p:spPr bwMode="auto">
            <a:xfrm>
              <a:off x="2506308" y="1664511"/>
              <a:ext cx="49050" cy="30397"/>
            </a:xfrm>
            <a:custGeom>
              <a:avLst/>
              <a:gdLst>
                <a:gd name="T0" fmla="*/ 147 w 147"/>
                <a:gd name="T1" fmla="*/ 91 h 91"/>
                <a:gd name="T2" fmla="*/ 22 w 147"/>
                <a:gd name="T3" fmla="*/ 0 h 91"/>
                <a:gd name="T4" fmla="*/ 0 w 147"/>
                <a:gd name="T5" fmla="*/ 45 h 91"/>
                <a:gd name="T6" fmla="*/ 31 w 147"/>
                <a:gd name="T7" fmla="*/ 44 h 91"/>
                <a:gd name="T8" fmla="*/ 147 w 147"/>
                <a:gd name="T9" fmla="*/ 91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7" h="91">
                  <a:moveTo>
                    <a:pt x="147" y="91"/>
                  </a:moveTo>
                  <a:cubicBezTo>
                    <a:pt x="122" y="55"/>
                    <a:pt x="74" y="23"/>
                    <a:pt x="22" y="0"/>
                  </a:cubicBezTo>
                  <a:cubicBezTo>
                    <a:pt x="14" y="15"/>
                    <a:pt x="7" y="30"/>
                    <a:pt x="0" y="45"/>
                  </a:cubicBezTo>
                  <a:cubicBezTo>
                    <a:pt x="11" y="45"/>
                    <a:pt x="21" y="45"/>
                    <a:pt x="31" y="44"/>
                  </a:cubicBezTo>
                  <a:cubicBezTo>
                    <a:pt x="69" y="44"/>
                    <a:pt x="106" y="47"/>
                    <a:pt x="147" y="91"/>
                  </a:cubicBezTo>
                  <a:close/>
                </a:path>
              </a:pathLst>
            </a:custGeom>
            <a:solidFill>
              <a:srgbClr val="00002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8" name="Freeform 85"/>
            <p:cNvSpPr/>
            <p:nvPr/>
          </p:nvSpPr>
          <p:spPr bwMode="auto">
            <a:xfrm>
              <a:off x="2515980" y="1645858"/>
              <a:ext cx="31088" cy="31088"/>
            </a:xfrm>
            <a:custGeom>
              <a:avLst/>
              <a:gdLst>
                <a:gd name="T0" fmla="*/ 21 w 94"/>
                <a:gd name="T1" fmla="*/ 0 h 94"/>
                <a:gd name="T2" fmla="*/ 0 w 94"/>
                <a:gd name="T3" fmla="*/ 43 h 94"/>
                <a:gd name="T4" fmla="*/ 94 w 94"/>
                <a:gd name="T5" fmla="*/ 94 h 94"/>
                <a:gd name="T6" fmla="*/ 21 w 94"/>
                <a:gd name="T7" fmla="*/ 0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4" h="94">
                  <a:moveTo>
                    <a:pt x="21" y="0"/>
                  </a:moveTo>
                  <a:cubicBezTo>
                    <a:pt x="14" y="14"/>
                    <a:pt x="7" y="28"/>
                    <a:pt x="0" y="43"/>
                  </a:cubicBezTo>
                  <a:cubicBezTo>
                    <a:pt x="36" y="55"/>
                    <a:pt x="69" y="72"/>
                    <a:pt x="94" y="94"/>
                  </a:cubicBezTo>
                  <a:cubicBezTo>
                    <a:pt x="74" y="51"/>
                    <a:pt x="49" y="21"/>
                    <a:pt x="21" y="0"/>
                  </a:cubicBezTo>
                  <a:close/>
                </a:path>
              </a:pathLst>
            </a:custGeom>
            <a:solidFill>
              <a:srgbClr val="00002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9" name="Freeform 86"/>
            <p:cNvSpPr/>
            <p:nvPr/>
          </p:nvSpPr>
          <p:spPr bwMode="auto">
            <a:xfrm>
              <a:off x="3471421" y="2197845"/>
              <a:ext cx="98791" cy="248014"/>
            </a:xfrm>
            <a:custGeom>
              <a:avLst/>
              <a:gdLst>
                <a:gd name="T0" fmla="*/ 153 w 295"/>
                <a:gd name="T1" fmla="*/ 0 h 742"/>
                <a:gd name="T2" fmla="*/ 263 w 295"/>
                <a:gd name="T3" fmla="*/ 96 h 742"/>
                <a:gd name="T4" fmla="*/ 272 w 295"/>
                <a:gd name="T5" fmla="*/ 220 h 742"/>
                <a:gd name="T6" fmla="*/ 229 w 295"/>
                <a:gd name="T7" fmla="*/ 323 h 742"/>
                <a:gd name="T8" fmla="*/ 203 w 295"/>
                <a:gd name="T9" fmla="*/ 363 h 742"/>
                <a:gd name="T10" fmla="*/ 174 w 295"/>
                <a:gd name="T11" fmla="*/ 402 h 742"/>
                <a:gd name="T12" fmla="*/ 36 w 295"/>
                <a:gd name="T13" fmla="*/ 664 h 742"/>
                <a:gd name="T14" fmla="*/ 117 w 295"/>
                <a:gd name="T15" fmla="*/ 531 h 742"/>
                <a:gd name="T16" fmla="*/ 22 w 295"/>
                <a:gd name="T17" fmla="*/ 742 h 742"/>
                <a:gd name="T18" fmla="*/ 115 w 295"/>
                <a:gd name="T19" fmla="*/ 626 h 742"/>
                <a:gd name="T20" fmla="*/ 175 w 295"/>
                <a:gd name="T21" fmla="*/ 492 h 742"/>
                <a:gd name="T22" fmla="*/ 186 w 295"/>
                <a:gd name="T23" fmla="*/ 438 h 742"/>
                <a:gd name="T24" fmla="*/ 239 w 295"/>
                <a:gd name="T25" fmla="*/ 348 h 742"/>
                <a:gd name="T26" fmla="*/ 285 w 295"/>
                <a:gd name="T27" fmla="*/ 234 h 742"/>
                <a:gd name="T28" fmla="*/ 274 w 295"/>
                <a:gd name="T29" fmla="*/ 98 h 742"/>
                <a:gd name="T30" fmla="*/ 153 w 295"/>
                <a:gd name="T31" fmla="*/ 0 h 7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95" h="742">
                  <a:moveTo>
                    <a:pt x="153" y="0"/>
                  </a:moveTo>
                  <a:cubicBezTo>
                    <a:pt x="207" y="19"/>
                    <a:pt x="244" y="55"/>
                    <a:pt x="263" y="96"/>
                  </a:cubicBezTo>
                  <a:cubicBezTo>
                    <a:pt x="281" y="137"/>
                    <a:pt x="281" y="181"/>
                    <a:pt x="272" y="220"/>
                  </a:cubicBezTo>
                  <a:cubicBezTo>
                    <a:pt x="263" y="260"/>
                    <a:pt x="246" y="294"/>
                    <a:pt x="229" y="323"/>
                  </a:cubicBezTo>
                  <a:cubicBezTo>
                    <a:pt x="220" y="337"/>
                    <a:pt x="211" y="351"/>
                    <a:pt x="203" y="363"/>
                  </a:cubicBezTo>
                  <a:cubicBezTo>
                    <a:pt x="193" y="377"/>
                    <a:pt x="184" y="389"/>
                    <a:pt x="174" y="402"/>
                  </a:cubicBezTo>
                  <a:cubicBezTo>
                    <a:pt x="96" y="503"/>
                    <a:pt x="0" y="586"/>
                    <a:pt x="36" y="664"/>
                  </a:cubicBezTo>
                  <a:cubicBezTo>
                    <a:pt x="58" y="601"/>
                    <a:pt x="106" y="572"/>
                    <a:pt x="117" y="531"/>
                  </a:cubicBezTo>
                  <a:cubicBezTo>
                    <a:pt x="115" y="598"/>
                    <a:pt x="37" y="621"/>
                    <a:pt x="22" y="742"/>
                  </a:cubicBezTo>
                  <a:cubicBezTo>
                    <a:pt x="29" y="706"/>
                    <a:pt x="75" y="667"/>
                    <a:pt x="115" y="626"/>
                  </a:cubicBezTo>
                  <a:cubicBezTo>
                    <a:pt x="155" y="584"/>
                    <a:pt x="188" y="542"/>
                    <a:pt x="175" y="492"/>
                  </a:cubicBezTo>
                  <a:cubicBezTo>
                    <a:pt x="171" y="476"/>
                    <a:pt x="167" y="467"/>
                    <a:pt x="186" y="438"/>
                  </a:cubicBezTo>
                  <a:cubicBezTo>
                    <a:pt x="205" y="409"/>
                    <a:pt x="223" y="379"/>
                    <a:pt x="239" y="348"/>
                  </a:cubicBezTo>
                  <a:cubicBezTo>
                    <a:pt x="257" y="316"/>
                    <a:pt x="275" y="278"/>
                    <a:pt x="285" y="234"/>
                  </a:cubicBezTo>
                  <a:cubicBezTo>
                    <a:pt x="295" y="191"/>
                    <a:pt x="295" y="141"/>
                    <a:pt x="274" y="98"/>
                  </a:cubicBezTo>
                  <a:cubicBezTo>
                    <a:pt x="253" y="54"/>
                    <a:pt x="212" y="19"/>
                    <a:pt x="153" y="0"/>
                  </a:cubicBezTo>
                  <a:close/>
                </a:path>
              </a:pathLst>
            </a:custGeom>
            <a:solidFill>
              <a:srgbClr val="00002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0" name="Freeform 87"/>
            <p:cNvSpPr/>
            <p:nvPr/>
          </p:nvSpPr>
          <p:spPr bwMode="auto">
            <a:xfrm>
              <a:off x="3208208" y="1772974"/>
              <a:ext cx="73230" cy="331606"/>
            </a:xfrm>
            <a:custGeom>
              <a:avLst/>
              <a:gdLst>
                <a:gd name="T0" fmla="*/ 159 w 220"/>
                <a:gd name="T1" fmla="*/ 892 h 989"/>
                <a:gd name="T2" fmla="*/ 69 w 220"/>
                <a:gd name="T3" fmla="*/ 510 h 989"/>
                <a:gd name="T4" fmla="*/ 62 w 220"/>
                <a:gd name="T5" fmla="*/ 477 h 989"/>
                <a:gd name="T6" fmla="*/ 58 w 220"/>
                <a:gd name="T7" fmla="*/ 452 h 989"/>
                <a:gd name="T8" fmla="*/ 50 w 220"/>
                <a:gd name="T9" fmla="*/ 399 h 989"/>
                <a:gd name="T10" fmla="*/ 44 w 220"/>
                <a:gd name="T11" fmla="*/ 273 h 989"/>
                <a:gd name="T12" fmla="*/ 220 w 220"/>
                <a:gd name="T13" fmla="*/ 0 h 989"/>
                <a:gd name="T14" fmla="*/ 71 w 220"/>
                <a:gd name="T15" fmla="*/ 127 h 989"/>
                <a:gd name="T16" fmla="*/ 24 w 220"/>
                <a:gd name="T17" fmla="*/ 285 h 989"/>
                <a:gd name="T18" fmla="*/ 26 w 220"/>
                <a:gd name="T19" fmla="*/ 421 h 989"/>
                <a:gd name="T20" fmla="*/ 29 w 220"/>
                <a:gd name="T21" fmla="*/ 476 h 989"/>
                <a:gd name="T22" fmla="*/ 33 w 220"/>
                <a:gd name="T23" fmla="*/ 511 h 989"/>
                <a:gd name="T24" fmla="*/ 39 w 220"/>
                <a:gd name="T25" fmla="*/ 548 h 989"/>
                <a:gd name="T26" fmla="*/ 32 w 220"/>
                <a:gd name="T27" fmla="*/ 626 h 989"/>
                <a:gd name="T28" fmla="*/ 71 w 220"/>
                <a:gd name="T29" fmla="*/ 825 h 989"/>
                <a:gd name="T30" fmla="*/ 162 w 220"/>
                <a:gd name="T31" fmla="*/ 989 h 989"/>
                <a:gd name="T32" fmla="*/ 90 w 220"/>
                <a:gd name="T33" fmla="*/ 702 h 989"/>
                <a:gd name="T34" fmla="*/ 159 w 220"/>
                <a:gd name="T35" fmla="*/ 892 h 9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20" h="989">
                  <a:moveTo>
                    <a:pt x="159" y="892"/>
                  </a:moveTo>
                  <a:cubicBezTo>
                    <a:pt x="220" y="805"/>
                    <a:pt x="112" y="686"/>
                    <a:pt x="69" y="510"/>
                  </a:cubicBezTo>
                  <a:cubicBezTo>
                    <a:pt x="67" y="499"/>
                    <a:pt x="64" y="488"/>
                    <a:pt x="62" y="477"/>
                  </a:cubicBezTo>
                  <a:cubicBezTo>
                    <a:pt x="60" y="468"/>
                    <a:pt x="59" y="461"/>
                    <a:pt x="58" y="452"/>
                  </a:cubicBezTo>
                  <a:cubicBezTo>
                    <a:pt x="55" y="435"/>
                    <a:pt x="53" y="418"/>
                    <a:pt x="50" y="399"/>
                  </a:cubicBezTo>
                  <a:cubicBezTo>
                    <a:pt x="46" y="362"/>
                    <a:pt x="42" y="320"/>
                    <a:pt x="44" y="273"/>
                  </a:cubicBezTo>
                  <a:cubicBezTo>
                    <a:pt x="49" y="180"/>
                    <a:pt x="91" y="66"/>
                    <a:pt x="220" y="0"/>
                  </a:cubicBezTo>
                  <a:cubicBezTo>
                    <a:pt x="151" y="31"/>
                    <a:pt x="101" y="76"/>
                    <a:pt x="71" y="127"/>
                  </a:cubicBezTo>
                  <a:cubicBezTo>
                    <a:pt x="40" y="178"/>
                    <a:pt x="28" y="234"/>
                    <a:pt x="24" y="285"/>
                  </a:cubicBezTo>
                  <a:cubicBezTo>
                    <a:pt x="21" y="336"/>
                    <a:pt x="24" y="382"/>
                    <a:pt x="26" y="421"/>
                  </a:cubicBezTo>
                  <a:cubicBezTo>
                    <a:pt x="27" y="441"/>
                    <a:pt x="28" y="459"/>
                    <a:pt x="29" y="476"/>
                  </a:cubicBezTo>
                  <a:cubicBezTo>
                    <a:pt x="29" y="482"/>
                    <a:pt x="31" y="500"/>
                    <a:pt x="33" y="511"/>
                  </a:cubicBezTo>
                  <a:cubicBezTo>
                    <a:pt x="34" y="523"/>
                    <a:pt x="37" y="535"/>
                    <a:pt x="39" y="548"/>
                  </a:cubicBezTo>
                  <a:cubicBezTo>
                    <a:pt x="49" y="597"/>
                    <a:pt x="43" y="606"/>
                    <a:pt x="32" y="626"/>
                  </a:cubicBezTo>
                  <a:cubicBezTo>
                    <a:pt x="0" y="686"/>
                    <a:pt x="31" y="761"/>
                    <a:pt x="71" y="825"/>
                  </a:cubicBezTo>
                  <a:cubicBezTo>
                    <a:pt x="111" y="890"/>
                    <a:pt x="160" y="945"/>
                    <a:pt x="162" y="989"/>
                  </a:cubicBezTo>
                  <a:cubicBezTo>
                    <a:pt x="168" y="843"/>
                    <a:pt x="75" y="791"/>
                    <a:pt x="90" y="702"/>
                  </a:cubicBezTo>
                  <a:cubicBezTo>
                    <a:pt x="93" y="761"/>
                    <a:pt x="145" y="811"/>
                    <a:pt x="159" y="892"/>
                  </a:cubicBezTo>
                  <a:close/>
                </a:path>
              </a:pathLst>
            </a:custGeom>
            <a:solidFill>
              <a:srgbClr val="00002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1" name="Freeform 88"/>
            <p:cNvSpPr/>
            <p:nvPr/>
          </p:nvSpPr>
          <p:spPr bwMode="auto">
            <a:xfrm>
              <a:off x="3394046" y="2498363"/>
              <a:ext cx="54577" cy="267358"/>
            </a:xfrm>
            <a:custGeom>
              <a:avLst/>
              <a:gdLst>
                <a:gd name="T0" fmla="*/ 11 w 164"/>
                <a:gd name="T1" fmla="*/ 530 h 797"/>
                <a:gd name="T2" fmla="*/ 86 w 164"/>
                <a:gd name="T3" fmla="*/ 696 h 797"/>
                <a:gd name="T4" fmla="*/ 84 w 164"/>
                <a:gd name="T5" fmla="*/ 470 h 797"/>
                <a:gd name="T6" fmla="*/ 89 w 164"/>
                <a:gd name="T7" fmla="*/ 615 h 797"/>
                <a:gd name="T8" fmla="*/ 147 w 164"/>
                <a:gd name="T9" fmla="*/ 797 h 797"/>
                <a:gd name="T10" fmla="*/ 134 w 164"/>
                <a:gd name="T11" fmla="*/ 628 h 797"/>
                <a:gd name="T12" fmla="*/ 162 w 164"/>
                <a:gd name="T13" fmla="*/ 485 h 797"/>
                <a:gd name="T14" fmla="*/ 77 w 164"/>
                <a:gd name="T15" fmla="*/ 297 h 797"/>
                <a:gd name="T16" fmla="*/ 29 w 164"/>
                <a:gd name="T17" fmla="*/ 0 h 797"/>
                <a:gd name="T18" fmla="*/ 23 w 164"/>
                <a:gd name="T19" fmla="*/ 241 h 797"/>
                <a:gd name="T20" fmla="*/ 43 w 164"/>
                <a:gd name="T21" fmla="*/ 391 h 797"/>
                <a:gd name="T22" fmla="*/ 11 w 164"/>
                <a:gd name="T23" fmla="*/ 530 h 7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4" h="797">
                  <a:moveTo>
                    <a:pt x="11" y="530"/>
                  </a:moveTo>
                  <a:cubicBezTo>
                    <a:pt x="11" y="578"/>
                    <a:pt x="28" y="634"/>
                    <a:pt x="86" y="696"/>
                  </a:cubicBezTo>
                  <a:cubicBezTo>
                    <a:pt x="43" y="605"/>
                    <a:pt x="90" y="542"/>
                    <a:pt x="84" y="470"/>
                  </a:cubicBezTo>
                  <a:cubicBezTo>
                    <a:pt x="104" y="524"/>
                    <a:pt x="93" y="565"/>
                    <a:pt x="89" y="615"/>
                  </a:cubicBezTo>
                  <a:cubicBezTo>
                    <a:pt x="86" y="664"/>
                    <a:pt x="89" y="724"/>
                    <a:pt x="147" y="797"/>
                  </a:cubicBezTo>
                  <a:cubicBezTo>
                    <a:pt x="116" y="732"/>
                    <a:pt x="122" y="677"/>
                    <a:pt x="134" y="628"/>
                  </a:cubicBezTo>
                  <a:cubicBezTo>
                    <a:pt x="146" y="579"/>
                    <a:pt x="164" y="536"/>
                    <a:pt x="162" y="485"/>
                  </a:cubicBezTo>
                  <a:cubicBezTo>
                    <a:pt x="161" y="434"/>
                    <a:pt x="117" y="376"/>
                    <a:pt x="77" y="297"/>
                  </a:cubicBezTo>
                  <a:cubicBezTo>
                    <a:pt x="39" y="219"/>
                    <a:pt x="0" y="119"/>
                    <a:pt x="29" y="0"/>
                  </a:cubicBezTo>
                  <a:cubicBezTo>
                    <a:pt x="1" y="86"/>
                    <a:pt x="11" y="173"/>
                    <a:pt x="23" y="241"/>
                  </a:cubicBezTo>
                  <a:cubicBezTo>
                    <a:pt x="36" y="309"/>
                    <a:pt x="52" y="362"/>
                    <a:pt x="43" y="391"/>
                  </a:cubicBezTo>
                  <a:cubicBezTo>
                    <a:pt x="28" y="438"/>
                    <a:pt x="10" y="481"/>
                    <a:pt x="11" y="530"/>
                  </a:cubicBezTo>
                  <a:close/>
                </a:path>
              </a:pathLst>
            </a:custGeom>
            <a:solidFill>
              <a:srgbClr val="00002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2" name="Freeform 89"/>
            <p:cNvSpPr/>
            <p:nvPr/>
          </p:nvSpPr>
          <p:spPr bwMode="auto">
            <a:xfrm>
              <a:off x="2624443" y="2033423"/>
              <a:ext cx="111227" cy="206563"/>
            </a:xfrm>
            <a:custGeom>
              <a:avLst/>
              <a:gdLst>
                <a:gd name="T0" fmla="*/ 197 w 333"/>
                <a:gd name="T1" fmla="*/ 116 h 617"/>
                <a:gd name="T2" fmla="*/ 38 w 333"/>
                <a:gd name="T3" fmla="*/ 275 h 617"/>
                <a:gd name="T4" fmla="*/ 67 w 333"/>
                <a:gd name="T5" fmla="*/ 534 h 617"/>
                <a:gd name="T6" fmla="*/ 169 w 333"/>
                <a:gd name="T7" fmla="*/ 606 h 617"/>
                <a:gd name="T8" fmla="*/ 277 w 333"/>
                <a:gd name="T9" fmla="*/ 605 h 617"/>
                <a:gd name="T10" fmla="*/ 165 w 333"/>
                <a:gd name="T11" fmla="*/ 596 h 617"/>
                <a:gd name="T12" fmla="*/ 98 w 333"/>
                <a:gd name="T13" fmla="*/ 465 h 617"/>
                <a:gd name="T14" fmla="*/ 196 w 333"/>
                <a:gd name="T15" fmla="*/ 312 h 617"/>
                <a:gd name="T16" fmla="*/ 307 w 333"/>
                <a:gd name="T17" fmla="*/ 72 h 617"/>
                <a:gd name="T18" fmla="*/ 98 w 333"/>
                <a:gd name="T19" fmla="*/ 311 h 617"/>
                <a:gd name="T20" fmla="*/ 333 w 333"/>
                <a:gd name="T21" fmla="*/ 0 h 617"/>
                <a:gd name="T22" fmla="*/ 197 w 333"/>
                <a:gd name="T23" fmla="*/ 116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33" h="617">
                  <a:moveTo>
                    <a:pt x="197" y="116"/>
                  </a:moveTo>
                  <a:cubicBezTo>
                    <a:pt x="152" y="144"/>
                    <a:pt x="96" y="175"/>
                    <a:pt x="38" y="275"/>
                  </a:cubicBezTo>
                  <a:cubicBezTo>
                    <a:pt x="0" y="339"/>
                    <a:pt x="10" y="459"/>
                    <a:pt x="67" y="534"/>
                  </a:cubicBezTo>
                  <a:cubicBezTo>
                    <a:pt x="95" y="571"/>
                    <a:pt x="132" y="596"/>
                    <a:pt x="169" y="606"/>
                  </a:cubicBezTo>
                  <a:cubicBezTo>
                    <a:pt x="206" y="617"/>
                    <a:pt x="244" y="614"/>
                    <a:pt x="277" y="605"/>
                  </a:cubicBezTo>
                  <a:cubicBezTo>
                    <a:pt x="250" y="609"/>
                    <a:pt x="205" y="613"/>
                    <a:pt x="165" y="596"/>
                  </a:cubicBezTo>
                  <a:cubicBezTo>
                    <a:pt x="126" y="580"/>
                    <a:pt x="90" y="538"/>
                    <a:pt x="98" y="465"/>
                  </a:cubicBezTo>
                  <a:cubicBezTo>
                    <a:pt x="105" y="411"/>
                    <a:pt x="153" y="365"/>
                    <a:pt x="196" y="312"/>
                  </a:cubicBezTo>
                  <a:cubicBezTo>
                    <a:pt x="242" y="257"/>
                    <a:pt x="279" y="195"/>
                    <a:pt x="307" y="72"/>
                  </a:cubicBezTo>
                  <a:cubicBezTo>
                    <a:pt x="247" y="150"/>
                    <a:pt x="164" y="244"/>
                    <a:pt x="98" y="311"/>
                  </a:cubicBezTo>
                  <a:cubicBezTo>
                    <a:pt x="165" y="227"/>
                    <a:pt x="260" y="96"/>
                    <a:pt x="333" y="0"/>
                  </a:cubicBezTo>
                  <a:cubicBezTo>
                    <a:pt x="278" y="68"/>
                    <a:pt x="244" y="90"/>
                    <a:pt x="197" y="116"/>
                  </a:cubicBezTo>
                  <a:close/>
                </a:path>
              </a:pathLst>
            </a:custGeom>
            <a:solidFill>
              <a:srgbClr val="04274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3" name="Freeform 90"/>
            <p:cNvSpPr/>
            <p:nvPr/>
          </p:nvSpPr>
          <p:spPr bwMode="auto">
            <a:xfrm>
              <a:off x="3861749" y="1664511"/>
              <a:ext cx="67012" cy="56649"/>
            </a:xfrm>
            <a:custGeom>
              <a:avLst/>
              <a:gdLst>
                <a:gd name="T0" fmla="*/ 0 w 200"/>
                <a:gd name="T1" fmla="*/ 168 h 168"/>
                <a:gd name="T2" fmla="*/ 192 w 200"/>
                <a:gd name="T3" fmla="*/ 39 h 168"/>
                <a:gd name="T4" fmla="*/ 200 w 200"/>
                <a:gd name="T5" fmla="*/ 33 h 168"/>
                <a:gd name="T6" fmla="*/ 184 w 200"/>
                <a:gd name="T7" fmla="*/ 0 h 168"/>
                <a:gd name="T8" fmla="*/ 0 w 200"/>
                <a:gd name="T9" fmla="*/ 168 h 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0" h="168">
                  <a:moveTo>
                    <a:pt x="0" y="168"/>
                  </a:moveTo>
                  <a:cubicBezTo>
                    <a:pt x="95" y="126"/>
                    <a:pt x="139" y="84"/>
                    <a:pt x="192" y="39"/>
                  </a:cubicBezTo>
                  <a:cubicBezTo>
                    <a:pt x="195" y="37"/>
                    <a:pt x="197" y="35"/>
                    <a:pt x="200" y="33"/>
                  </a:cubicBezTo>
                  <a:cubicBezTo>
                    <a:pt x="195" y="22"/>
                    <a:pt x="189" y="11"/>
                    <a:pt x="184" y="0"/>
                  </a:cubicBezTo>
                  <a:cubicBezTo>
                    <a:pt x="129" y="59"/>
                    <a:pt x="85" y="120"/>
                    <a:pt x="0" y="168"/>
                  </a:cubicBezTo>
                  <a:close/>
                </a:path>
              </a:pathLst>
            </a:custGeom>
            <a:solidFill>
              <a:srgbClr val="04274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4" name="Freeform 91"/>
            <p:cNvSpPr/>
            <p:nvPr/>
          </p:nvSpPr>
          <p:spPr bwMode="auto">
            <a:xfrm>
              <a:off x="3894910" y="1679710"/>
              <a:ext cx="43524" cy="29707"/>
            </a:xfrm>
            <a:custGeom>
              <a:avLst/>
              <a:gdLst>
                <a:gd name="T0" fmla="*/ 132 w 132"/>
                <a:gd name="T1" fmla="*/ 50 h 87"/>
                <a:gd name="T2" fmla="*/ 108 w 132"/>
                <a:gd name="T3" fmla="*/ 0 h 87"/>
                <a:gd name="T4" fmla="*/ 0 w 132"/>
                <a:gd name="T5" fmla="*/ 87 h 87"/>
                <a:gd name="T6" fmla="*/ 132 w 132"/>
                <a:gd name="T7" fmla="*/ 50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2" h="87">
                  <a:moveTo>
                    <a:pt x="132" y="50"/>
                  </a:moveTo>
                  <a:cubicBezTo>
                    <a:pt x="124" y="34"/>
                    <a:pt x="116" y="17"/>
                    <a:pt x="108" y="0"/>
                  </a:cubicBezTo>
                  <a:cubicBezTo>
                    <a:pt x="64" y="34"/>
                    <a:pt x="32" y="69"/>
                    <a:pt x="0" y="87"/>
                  </a:cubicBezTo>
                  <a:cubicBezTo>
                    <a:pt x="55" y="73"/>
                    <a:pt x="96" y="62"/>
                    <a:pt x="132" y="50"/>
                  </a:cubicBezTo>
                  <a:close/>
                </a:path>
              </a:pathLst>
            </a:custGeom>
            <a:solidFill>
              <a:srgbClr val="04274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5" name="Freeform 92"/>
            <p:cNvSpPr/>
            <p:nvPr/>
          </p:nvSpPr>
          <p:spPr bwMode="auto">
            <a:xfrm>
              <a:off x="3885238" y="1738432"/>
              <a:ext cx="83593" cy="30397"/>
            </a:xfrm>
            <a:custGeom>
              <a:avLst/>
              <a:gdLst>
                <a:gd name="T0" fmla="*/ 0 w 252"/>
                <a:gd name="T1" fmla="*/ 0 h 92"/>
                <a:gd name="T2" fmla="*/ 148 w 252"/>
                <a:gd name="T3" fmla="*/ 57 h 92"/>
                <a:gd name="T4" fmla="*/ 252 w 252"/>
                <a:gd name="T5" fmla="*/ 92 h 92"/>
                <a:gd name="T6" fmla="*/ 230 w 252"/>
                <a:gd name="T7" fmla="*/ 35 h 92"/>
                <a:gd name="T8" fmla="*/ 208 w 252"/>
                <a:gd name="T9" fmla="*/ 33 h 92"/>
                <a:gd name="T10" fmla="*/ 0 w 252"/>
                <a:gd name="T11" fmla="*/ 0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2" h="92">
                  <a:moveTo>
                    <a:pt x="0" y="0"/>
                  </a:moveTo>
                  <a:cubicBezTo>
                    <a:pt x="37" y="35"/>
                    <a:pt x="88" y="42"/>
                    <a:pt x="148" y="57"/>
                  </a:cubicBezTo>
                  <a:cubicBezTo>
                    <a:pt x="182" y="65"/>
                    <a:pt x="218" y="76"/>
                    <a:pt x="252" y="92"/>
                  </a:cubicBezTo>
                  <a:cubicBezTo>
                    <a:pt x="245" y="73"/>
                    <a:pt x="237" y="54"/>
                    <a:pt x="230" y="35"/>
                  </a:cubicBezTo>
                  <a:cubicBezTo>
                    <a:pt x="222" y="34"/>
                    <a:pt x="215" y="34"/>
                    <a:pt x="208" y="33"/>
                  </a:cubicBezTo>
                  <a:cubicBezTo>
                    <a:pt x="140" y="27"/>
                    <a:pt x="72" y="34"/>
                    <a:pt x="0" y="0"/>
                  </a:cubicBezTo>
                  <a:close/>
                </a:path>
              </a:pathLst>
            </a:custGeom>
            <a:solidFill>
              <a:srgbClr val="00002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6" name="Freeform 93"/>
            <p:cNvSpPr/>
            <p:nvPr/>
          </p:nvSpPr>
          <p:spPr bwMode="auto">
            <a:xfrm>
              <a:off x="3914945" y="1729451"/>
              <a:ext cx="42142" cy="15890"/>
            </a:xfrm>
            <a:custGeom>
              <a:avLst/>
              <a:gdLst>
                <a:gd name="T0" fmla="*/ 0 w 127"/>
                <a:gd name="T1" fmla="*/ 34 h 48"/>
                <a:gd name="T2" fmla="*/ 124 w 127"/>
                <a:gd name="T3" fmla="*/ 31 h 48"/>
                <a:gd name="T4" fmla="*/ 127 w 127"/>
                <a:gd name="T5" fmla="*/ 31 h 48"/>
                <a:gd name="T6" fmla="*/ 113 w 127"/>
                <a:gd name="T7" fmla="*/ 0 h 48"/>
                <a:gd name="T8" fmla="*/ 0 w 127"/>
                <a:gd name="T9" fmla="*/ 3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7" h="48">
                  <a:moveTo>
                    <a:pt x="0" y="34"/>
                  </a:moveTo>
                  <a:cubicBezTo>
                    <a:pt x="19" y="48"/>
                    <a:pt x="66" y="28"/>
                    <a:pt x="124" y="31"/>
                  </a:cubicBezTo>
                  <a:cubicBezTo>
                    <a:pt x="125" y="31"/>
                    <a:pt x="126" y="31"/>
                    <a:pt x="127" y="31"/>
                  </a:cubicBezTo>
                  <a:cubicBezTo>
                    <a:pt x="122" y="21"/>
                    <a:pt x="118" y="10"/>
                    <a:pt x="113" y="0"/>
                  </a:cubicBezTo>
                  <a:cubicBezTo>
                    <a:pt x="65" y="13"/>
                    <a:pt x="29" y="42"/>
                    <a:pt x="0" y="34"/>
                  </a:cubicBezTo>
                  <a:close/>
                </a:path>
              </a:pathLst>
            </a:custGeom>
            <a:solidFill>
              <a:srgbClr val="00002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7" name="Freeform 94"/>
            <p:cNvSpPr/>
            <p:nvPr/>
          </p:nvSpPr>
          <p:spPr bwMode="auto">
            <a:xfrm>
              <a:off x="2956049" y="1165029"/>
              <a:ext cx="173403" cy="255613"/>
            </a:xfrm>
            <a:custGeom>
              <a:avLst/>
              <a:gdLst>
                <a:gd name="T0" fmla="*/ 97 w 518"/>
                <a:gd name="T1" fmla="*/ 645 h 764"/>
                <a:gd name="T2" fmla="*/ 67 w 518"/>
                <a:gd name="T3" fmla="*/ 487 h 764"/>
                <a:gd name="T4" fmla="*/ 171 w 518"/>
                <a:gd name="T5" fmla="*/ 253 h 764"/>
                <a:gd name="T6" fmla="*/ 105 w 518"/>
                <a:gd name="T7" fmla="*/ 488 h 764"/>
                <a:gd name="T8" fmla="*/ 95 w 518"/>
                <a:gd name="T9" fmla="*/ 764 h 764"/>
                <a:gd name="T10" fmla="*/ 202 w 518"/>
                <a:gd name="T11" fmla="*/ 306 h 764"/>
                <a:gd name="T12" fmla="*/ 375 w 518"/>
                <a:gd name="T13" fmla="*/ 138 h 764"/>
                <a:gd name="T14" fmla="*/ 518 w 518"/>
                <a:gd name="T15" fmla="*/ 0 h 764"/>
                <a:gd name="T16" fmla="*/ 207 w 518"/>
                <a:gd name="T17" fmla="*/ 169 h 764"/>
                <a:gd name="T18" fmla="*/ 4 w 518"/>
                <a:gd name="T19" fmla="*/ 403 h 764"/>
                <a:gd name="T20" fmla="*/ 97 w 518"/>
                <a:gd name="T21" fmla="*/ 645 h 7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18" h="764">
                  <a:moveTo>
                    <a:pt x="97" y="645"/>
                  </a:moveTo>
                  <a:cubicBezTo>
                    <a:pt x="112" y="617"/>
                    <a:pt x="79" y="559"/>
                    <a:pt x="67" y="487"/>
                  </a:cubicBezTo>
                  <a:cubicBezTo>
                    <a:pt x="56" y="416"/>
                    <a:pt x="67" y="327"/>
                    <a:pt x="171" y="253"/>
                  </a:cubicBezTo>
                  <a:cubicBezTo>
                    <a:pt x="92" y="320"/>
                    <a:pt x="94" y="403"/>
                    <a:pt x="105" y="488"/>
                  </a:cubicBezTo>
                  <a:cubicBezTo>
                    <a:pt x="117" y="574"/>
                    <a:pt x="138" y="664"/>
                    <a:pt x="95" y="764"/>
                  </a:cubicBezTo>
                  <a:cubicBezTo>
                    <a:pt x="185" y="664"/>
                    <a:pt x="119" y="465"/>
                    <a:pt x="202" y="306"/>
                  </a:cubicBezTo>
                  <a:cubicBezTo>
                    <a:pt x="244" y="226"/>
                    <a:pt x="313" y="178"/>
                    <a:pt x="375" y="138"/>
                  </a:cubicBezTo>
                  <a:cubicBezTo>
                    <a:pt x="437" y="97"/>
                    <a:pt x="491" y="64"/>
                    <a:pt x="518" y="0"/>
                  </a:cubicBezTo>
                  <a:cubicBezTo>
                    <a:pt x="462" y="85"/>
                    <a:pt x="346" y="143"/>
                    <a:pt x="207" y="169"/>
                  </a:cubicBezTo>
                  <a:cubicBezTo>
                    <a:pt x="63" y="195"/>
                    <a:pt x="7" y="302"/>
                    <a:pt x="4" y="403"/>
                  </a:cubicBezTo>
                  <a:cubicBezTo>
                    <a:pt x="0" y="522"/>
                    <a:pt x="107" y="582"/>
                    <a:pt x="97" y="645"/>
                  </a:cubicBezTo>
                  <a:close/>
                </a:path>
              </a:pathLst>
            </a:custGeom>
            <a:solidFill>
              <a:srgbClr val="00002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sp>
        <p:nvSpPr>
          <p:cNvPr id="608" name="文本框 607"/>
          <p:cNvSpPr txBox="1"/>
          <p:nvPr/>
        </p:nvSpPr>
        <p:spPr>
          <a:xfrm>
            <a:off x="6222653" y="5114449"/>
            <a:ext cx="2609651" cy="1698927"/>
          </a:xfrm>
          <a:prstGeom prst="rect">
            <a:avLst/>
          </a:prstGeom>
          <a:noFill/>
          <a:effectLst/>
        </p:spPr>
        <p:txBody>
          <a:bodyPr wrap="square" rtlCol="0">
            <a:spAutoFit/>
          </a:bodyPr>
          <a:lstStyle/>
          <a:p>
            <a:pPr>
              <a:lnSpc>
                <a:spcPct val="120000"/>
              </a:lnSpc>
            </a:pPr>
            <a:r>
              <a:rPr lang="zh-CN" altLang="en-US" sz="2000" b="1" dirty="0">
                <a:gradFill>
                  <a:gsLst>
                    <a:gs pos="0">
                      <a:srgbClr val="FDF2C4"/>
                    </a:gs>
                    <a:gs pos="100000">
                      <a:srgbClr val="977037"/>
                    </a:gs>
                  </a:gsLst>
                  <a:lin ang="2700000" scaled="1"/>
                </a:gradFill>
                <a:latin typeface="微软雅黑" panose="020B0503020204020204" pitchFamily="34" charset="-122"/>
                <a:ea typeface="微软雅黑" panose="020B0503020204020204" pitchFamily="34" charset="-122"/>
                <a:cs typeface="Tahoma" panose="020B0604030504040204" pitchFamily="34" charset="0"/>
              </a:rPr>
              <a:t>点击添加标题</a:t>
            </a:r>
            <a:endParaRPr lang="en-US" altLang="zh-CN" sz="2000" b="1" dirty="0">
              <a:gradFill>
                <a:gsLst>
                  <a:gs pos="0">
                    <a:srgbClr val="FDF2C4"/>
                  </a:gs>
                  <a:gs pos="100000">
                    <a:srgbClr val="977037"/>
                  </a:gs>
                </a:gsLst>
                <a:lin ang="2700000" scaled="1"/>
              </a:gradFill>
              <a:latin typeface="微软雅黑" panose="020B0503020204020204" pitchFamily="34" charset="-122"/>
              <a:ea typeface="微软雅黑" panose="020B0503020204020204" pitchFamily="34" charset="-122"/>
              <a:cs typeface="Tahoma" panose="020B0604030504040204" pitchFamily="34" charset="0"/>
            </a:endParaRPr>
          </a:p>
          <a:p>
            <a:pPr algn="ctr">
              <a:lnSpc>
                <a:spcPct val="120000"/>
              </a:lnSpc>
            </a:pPr>
            <a:r>
              <a:rPr lang="zh-CN" altLang="en-US" sz="14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您的内容打在这里，或者通过复制您的文本后，在此框中选择粘贴，并选择只保留文字</a:t>
            </a:r>
            <a:endParaRPr lang="en-US" altLang="zh-CN" sz="1400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>
              <a:lnSpc>
                <a:spcPct val="120000"/>
              </a:lnSpc>
            </a:pPr>
            <a:endParaRPr lang="en-US" altLang="zh-CN" sz="1100" dirty="0">
              <a:solidFill>
                <a:srgbClr val="FCFCF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>
              <a:lnSpc>
                <a:spcPct val="120000"/>
              </a:lnSpc>
            </a:pPr>
            <a:endParaRPr lang="en-US" altLang="zh-CN" sz="1400" dirty="0">
              <a:solidFill>
                <a:srgbClr val="FCFCF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609" name="组合 608"/>
          <p:cNvGrpSpPr/>
          <p:nvPr/>
        </p:nvGrpSpPr>
        <p:grpSpPr>
          <a:xfrm>
            <a:off x="9294164" y="1757098"/>
            <a:ext cx="1260187" cy="1708207"/>
            <a:chOff x="2351584" y="1131263"/>
            <a:chExt cx="1728192" cy="2342596"/>
          </a:xfrm>
        </p:grpSpPr>
        <p:sp>
          <p:nvSpPr>
            <p:cNvPr id="610" name="Oval 98"/>
            <p:cNvSpPr>
              <a:spLocks noChangeArrowheads="1"/>
            </p:cNvSpPr>
            <p:nvPr/>
          </p:nvSpPr>
          <p:spPr bwMode="auto">
            <a:xfrm>
              <a:off x="2351584" y="1131263"/>
              <a:ext cx="1728192" cy="2342596"/>
            </a:xfrm>
            <a:prstGeom prst="ellipse">
              <a:avLst/>
            </a:prstGeom>
            <a:gradFill flip="none" rotWithShape="1">
              <a:gsLst>
                <a:gs pos="63000">
                  <a:srgbClr val="FDF2C4"/>
                </a:gs>
                <a:gs pos="16000">
                  <a:srgbClr val="FDF2C4"/>
                </a:gs>
                <a:gs pos="100000">
                  <a:srgbClr val="D4B486"/>
                </a:gs>
              </a:gsLst>
              <a:path path="shape">
                <a:fillToRect l="50000" t="50000" r="50000" b="50000"/>
              </a:path>
              <a:tileRect/>
            </a:gradFill>
            <a:ln w="66675">
              <a:gradFill>
                <a:gsLst>
                  <a:gs pos="0">
                    <a:srgbClr val="FDF2C4"/>
                  </a:gs>
                  <a:gs pos="65000">
                    <a:srgbClr val="D4B486"/>
                  </a:gs>
                  <a:gs pos="83000">
                    <a:srgbClr val="FDF2C4"/>
                  </a:gs>
                </a:gsLst>
                <a:lin ang="5400000" scaled="1"/>
              </a:gradFill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1" name="Freeform 5"/>
            <p:cNvSpPr/>
            <p:nvPr/>
          </p:nvSpPr>
          <p:spPr bwMode="auto">
            <a:xfrm>
              <a:off x="3474184" y="1610625"/>
              <a:ext cx="172712" cy="236961"/>
            </a:xfrm>
            <a:custGeom>
              <a:avLst/>
              <a:gdLst>
                <a:gd name="T0" fmla="*/ 70 w 517"/>
                <a:gd name="T1" fmla="*/ 519 h 709"/>
                <a:gd name="T2" fmla="*/ 132 w 517"/>
                <a:gd name="T3" fmla="*/ 531 h 709"/>
                <a:gd name="T4" fmla="*/ 31 w 517"/>
                <a:gd name="T5" fmla="*/ 510 h 709"/>
                <a:gd name="T6" fmla="*/ 97 w 517"/>
                <a:gd name="T7" fmla="*/ 602 h 709"/>
                <a:gd name="T8" fmla="*/ 242 w 517"/>
                <a:gd name="T9" fmla="*/ 698 h 709"/>
                <a:gd name="T10" fmla="*/ 418 w 517"/>
                <a:gd name="T11" fmla="*/ 681 h 709"/>
                <a:gd name="T12" fmla="*/ 303 w 517"/>
                <a:gd name="T13" fmla="*/ 512 h 709"/>
                <a:gd name="T14" fmla="*/ 194 w 517"/>
                <a:gd name="T15" fmla="*/ 283 h 709"/>
                <a:gd name="T16" fmla="*/ 296 w 517"/>
                <a:gd name="T17" fmla="*/ 372 h 709"/>
                <a:gd name="T18" fmla="*/ 444 w 517"/>
                <a:gd name="T19" fmla="*/ 521 h 709"/>
                <a:gd name="T20" fmla="*/ 321 w 517"/>
                <a:gd name="T21" fmla="*/ 274 h 709"/>
                <a:gd name="T22" fmla="*/ 487 w 517"/>
                <a:gd name="T23" fmla="*/ 411 h 709"/>
                <a:gd name="T24" fmla="*/ 454 w 517"/>
                <a:gd name="T25" fmla="*/ 131 h 709"/>
                <a:gd name="T26" fmla="*/ 267 w 517"/>
                <a:gd name="T27" fmla="*/ 0 h 709"/>
                <a:gd name="T28" fmla="*/ 169 w 517"/>
                <a:gd name="T29" fmla="*/ 149 h 709"/>
                <a:gd name="T30" fmla="*/ 0 w 517"/>
                <a:gd name="T31" fmla="*/ 233 h 709"/>
                <a:gd name="T32" fmla="*/ 70 w 517"/>
                <a:gd name="T33" fmla="*/ 519 h 7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517" h="709">
                  <a:moveTo>
                    <a:pt x="70" y="519"/>
                  </a:moveTo>
                  <a:cubicBezTo>
                    <a:pt x="81" y="532"/>
                    <a:pt x="102" y="537"/>
                    <a:pt x="132" y="531"/>
                  </a:cubicBezTo>
                  <a:cubicBezTo>
                    <a:pt x="118" y="537"/>
                    <a:pt x="75" y="559"/>
                    <a:pt x="31" y="510"/>
                  </a:cubicBezTo>
                  <a:cubicBezTo>
                    <a:pt x="47" y="545"/>
                    <a:pt x="67" y="541"/>
                    <a:pt x="97" y="602"/>
                  </a:cubicBezTo>
                  <a:cubicBezTo>
                    <a:pt x="123" y="656"/>
                    <a:pt x="181" y="686"/>
                    <a:pt x="242" y="698"/>
                  </a:cubicBezTo>
                  <a:cubicBezTo>
                    <a:pt x="304" y="709"/>
                    <a:pt x="369" y="704"/>
                    <a:pt x="418" y="681"/>
                  </a:cubicBezTo>
                  <a:cubicBezTo>
                    <a:pt x="300" y="648"/>
                    <a:pt x="296" y="587"/>
                    <a:pt x="303" y="512"/>
                  </a:cubicBezTo>
                  <a:cubicBezTo>
                    <a:pt x="311" y="437"/>
                    <a:pt x="204" y="399"/>
                    <a:pt x="194" y="283"/>
                  </a:cubicBezTo>
                  <a:cubicBezTo>
                    <a:pt x="232" y="338"/>
                    <a:pt x="241" y="341"/>
                    <a:pt x="296" y="372"/>
                  </a:cubicBezTo>
                  <a:cubicBezTo>
                    <a:pt x="361" y="411"/>
                    <a:pt x="374" y="484"/>
                    <a:pt x="444" y="521"/>
                  </a:cubicBezTo>
                  <a:cubicBezTo>
                    <a:pt x="386" y="485"/>
                    <a:pt x="380" y="368"/>
                    <a:pt x="321" y="274"/>
                  </a:cubicBezTo>
                  <a:cubicBezTo>
                    <a:pt x="401" y="272"/>
                    <a:pt x="455" y="308"/>
                    <a:pt x="487" y="411"/>
                  </a:cubicBezTo>
                  <a:cubicBezTo>
                    <a:pt x="517" y="298"/>
                    <a:pt x="500" y="202"/>
                    <a:pt x="454" y="131"/>
                  </a:cubicBezTo>
                  <a:cubicBezTo>
                    <a:pt x="409" y="60"/>
                    <a:pt x="336" y="14"/>
                    <a:pt x="267" y="0"/>
                  </a:cubicBezTo>
                  <a:cubicBezTo>
                    <a:pt x="364" y="76"/>
                    <a:pt x="251" y="105"/>
                    <a:pt x="169" y="149"/>
                  </a:cubicBezTo>
                  <a:cubicBezTo>
                    <a:pt x="97" y="187"/>
                    <a:pt x="95" y="226"/>
                    <a:pt x="0" y="233"/>
                  </a:cubicBezTo>
                  <a:cubicBezTo>
                    <a:pt x="66" y="260"/>
                    <a:pt x="47" y="407"/>
                    <a:pt x="70" y="519"/>
                  </a:cubicBezTo>
                  <a:close/>
                </a:path>
              </a:pathLst>
            </a:custGeom>
            <a:solidFill>
              <a:srgbClr val="04274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2" name="Freeform 6"/>
            <p:cNvSpPr/>
            <p:nvPr/>
          </p:nvSpPr>
          <p:spPr bwMode="auto">
            <a:xfrm>
              <a:off x="3579884" y="1875219"/>
              <a:ext cx="151986" cy="205872"/>
            </a:xfrm>
            <a:custGeom>
              <a:avLst/>
              <a:gdLst>
                <a:gd name="T0" fmla="*/ 285 w 455"/>
                <a:gd name="T1" fmla="*/ 280 h 616"/>
                <a:gd name="T2" fmla="*/ 375 w 455"/>
                <a:gd name="T3" fmla="*/ 407 h 616"/>
                <a:gd name="T4" fmla="*/ 252 w 455"/>
                <a:gd name="T5" fmla="*/ 353 h 616"/>
                <a:gd name="T6" fmla="*/ 162 w 455"/>
                <a:gd name="T7" fmla="*/ 267 h 616"/>
                <a:gd name="T8" fmla="*/ 118 w 455"/>
                <a:gd name="T9" fmla="*/ 156 h 616"/>
                <a:gd name="T10" fmla="*/ 136 w 455"/>
                <a:gd name="T11" fmla="*/ 275 h 616"/>
                <a:gd name="T12" fmla="*/ 125 w 455"/>
                <a:gd name="T13" fmla="*/ 0 h 616"/>
                <a:gd name="T14" fmla="*/ 63 w 455"/>
                <a:gd name="T15" fmla="*/ 278 h 616"/>
                <a:gd name="T16" fmla="*/ 186 w 455"/>
                <a:gd name="T17" fmla="*/ 422 h 616"/>
                <a:gd name="T18" fmla="*/ 154 w 455"/>
                <a:gd name="T19" fmla="*/ 362 h 616"/>
                <a:gd name="T20" fmla="*/ 325 w 455"/>
                <a:gd name="T21" fmla="*/ 616 h 616"/>
                <a:gd name="T22" fmla="*/ 379 w 455"/>
                <a:gd name="T23" fmla="*/ 494 h 616"/>
                <a:gd name="T24" fmla="*/ 455 w 455"/>
                <a:gd name="T25" fmla="*/ 416 h 616"/>
                <a:gd name="T26" fmla="*/ 285 w 455"/>
                <a:gd name="T27" fmla="*/ 280 h 6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55" h="616">
                  <a:moveTo>
                    <a:pt x="285" y="280"/>
                  </a:moveTo>
                  <a:cubicBezTo>
                    <a:pt x="297" y="321"/>
                    <a:pt x="326" y="371"/>
                    <a:pt x="375" y="407"/>
                  </a:cubicBezTo>
                  <a:cubicBezTo>
                    <a:pt x="346" y="395"/>
                    <a:pt x="297" y="376"/>
                    <a:pt x="252" y="353"/>
                  </a:cubicBezTo>
                  <a:cubicBezTo>
                    <a:pt x="208" y="330"/>
                    <a:pt x="168" y="302"/>
                    <a:pt x="162" y="267"/>
                  </a:cubicBezTo>
                  <a:cubicBezTo>
                    <a:pt x="155" y="224"/>
                    <a:pt x="140" y="193"/>
                    <a:pt x="118" y="156"/>
                  </a:cubicBezTo>
                  <a:cubicBezTo>
                    <a:pt x="139" y="213"/>
                    <a:pt x="122" y="230"/>
                    <a:pt x="136" y="275"/>
                  </a:cubicBezTo>
                  <a:cubicBezTo>
                    <a:pt x="100" y="209"/>
                    <a:pt x="50" y="115"/>
                    <a:pt x="125" y="0"/>
                  </a:cubicBezTo>
                  <a:cubicBezTo>
                    <a:pt x="0" y="64"/>
                    <a:pt x="37" y="218"/>
                    <a:pt x="63" y="278"/>
                  </a:cubicBezTo>
                  <a:cubicBezTo>
                    <a:pt x="97" y="359"/>
                    <a:pt x="165" y="362"/>
                    <a:pt x="186" y="422"/>
                  </a:cubicBezTo>
                  <a:cubicBezTo>
                    <a:pt x="181" y="398"/>
                    <a:pt x="171" y="378"/>
                    <a:pt x="154" y="362"/>
                  </a:cubicBezTo>
                  <a:cubicBezTo>
                    <a:pt x="213" y="406"/>
                    <a:pt x="302" y="504"/>
                    <a:pt x="325" y="616"/>
                  </a:cubicBezTo>
                  <a:cubicBezTo>
                    <a:pt x="312" y="540"/>
                    <a:pt x="344" y="513"/>
                    <a:pt x="379" y="494"/>
                  </a:cubicBezTo>
                  <a:cubicBezTo>
                    <a:pt x="413" y="476"/>
                    <a:pt x="450" y="466"/>
                    <a:pt x="455" y="416"/>
                  </a:cubicBezTo>
                  <a:cubicBezTo>
                    <a:pt x="400" y="392"/>
                    <a:pt x="335" y="357"/>
                    <a:pt x="285" y="280"/>
                  </a:cubicBezTo>
                  <a:close/>
                </a:path>
              </a:pathLst>
            </a:custGeom>
            <a:solidFill>
              <a:srgbClr val="04274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3" name="Freeform 7"/>
            <p:cNvSpPr/>
            <p:nvPr/>
          </p:nvSpPr>
          <p:spPr bwMode="auto">
            <a:xfrm>
              <a:off x="3633079" y="1881437"/>
              <a:ext cx="151296" cy="178929"/>
            </a:xfrm>
            <a:custGeom>
              <a:avLst/>
              <a:gdLst>
                <a:gd name="T0" fmla="*/ 405 w 452"/>
                <a:gd name="T1" fmla="*/ 388 h 535"/>
                <a:gd name="T2" fmla="*/ 389 w 452"/>
                <a:gd name="T3" fmla="*/ 197 h 535"/>
                <a:gd name="T4" fmla="*/ 310 w 452"/>
                <a:gd name="T5" fmla="*/ 221 h 535"/>
                <a:gd name="T6" fmla="*/ 213 w 452"/>
                <a:gd name="T7" fmla="*/ 108 h 535"/>
                <a:gd name="T8" fmla="*/ 295 w 452"/>
                <a:gd name="T9" fmla="*/ 225 h 535"/>
                <a:gd name="T10" fmla="*/ 110 w 452"/>
                <a:gd name="T11" fmla="*/ 72 h 535"/>
                <a:gd name="T12" fmla="*/ 174 w 452"/>
                <a:gd name="T13" fmla="*/ 215 h 535"/>
                <a:gd name="T14" fmla="*/ 0 w 452"/>
                <a:gd name="T15" fmla="*/ 0 h 535"/>
                <a:gd name="T16" fmla="*/ 144 w 452"/>
                <a:gd name="T17" fmla="*/ 238 h 535"/>
                <a:gd name="T18" fmla="*/ 111 w 452"/>
                <a:gd name="T19" fmla="*/ 171 h 535"/>
                <a:gd name="T20" fmla="*/ 282 w 452"/>
                <a:gd name="T21" fmla="*/ 374 h 535"/>
                <a:gd name="T22" fmla="*/ 331 w 452"/>
                <a:gd name="T23" fmla="*/ 383 h 535"/>
                <a:gd name="T24" fmla="*/ 452 w 452"/>
                <a:gd name="T25" fmla="*/ 535 h 535"/>
                <a:gd name="T26" fmla="*/ 405 w 452"/>
                <a:gd name="T27" fmla="*/ 388 h 5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52" h="535">
                  <a:moveTo>
                    <a:pt x="405" y="388"/>
                  </a:moveTo>
                  <a:cubicBezTo>
                    <a:pt x="413" y="351"/>
                    <a:pt x="447" y="263"/>
                    <a:pt x="389" y="197"/>
                  </a:cubicBezTo>
                  <a:cubicBezTo>
                    <a:pt x="365" y="225"/>
                    <a:pt x="325" y="237"/>
                    <a:pt x="310" y="221"/>
                  </a:cubicBezTo>
                  <a:cubicBezTo>
                    <a:pt x="295" y="205"/>
                    <a:pt x="270" y="124"/>
                    <a:pt x="213" y="108"/>
                  </a:cubicBezTo>
                  <a:cubicBezTo>
                    <a:pt x="269" y="141"/>
                    <a:pt x="277" y="182"/>
                    <a:pt x="295" y="225"/>
                  </a:cubicBezTo>
                  <a:cubicBezTo>
                    <a:pt x="253" y="202"/>
                    <a:pt x="196" y="44"/>
                    <a:pt x="110" y="72"/>
                  </a:cubicBezTo>
                  <a:cubicBezTo>
                    <a:pt x="133" y="103"/>
                    <a:pt x="166" y="158"/>
                    <a:pt x="174" y="215"/>
                  </a:cubicBezTo>
                  <a:cubicBezTo>
                    <a:pt x="149" y="158"/>
                    <a:pt x="137" y="66"/>
                    <a:pt x="0" y="0"/>
                  </a:cubicBezTo>
                  <a:cubicBezTo>
                    <a:pt x="69" y="51"/>
                    <a:pt x="82" y="198"/>
                    <a:pt x="144" y="238"/>
                  </a:cubicBezTo>
                  <a:cubicBezTo>
                    <a:pt x="119" y="208"/>
                    <a:pt x="118" y="192"/>
                    <a:pt x="111" y="171"/>
                  </a:cubicBezTo>
                  <a:cubicBezTo>
                    <a:pt x="159" y="211"/>
                    <a:pt x="178" y="326"/>
                    <a:pt x="282" y="374"/>
                  </a:cubicBezTo>
                  <a:cubicBezTo>
                    <a:pt x="302" y="384"/>
                    <a:pt x="306" y="366"/>
                    <a:pt x="331" y="383"/>
                  </a:cubicBezTo>
                  <a:cubicBezTo>
                    <a:pt x="356" y="400"/>
                    <a:pt x="437" y="462"/>
                    <a:pt x="452" y="535"/>
                  </a:cubicBezTo>
                  <a:cubicBezTo>
                    <a:pt x="449" y="477"/>
                    <a:pt x="396" y="425"/>
                    <a:pt x="405" y="388"/>
                  </a:cubicBezTo>
                  <a:close/>
                </a:path>
              </a:pathLst>
            </a:custGeom>
            <a:solidFill>
              <a:srgbClr val="04274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4" name="Freeform 8"/>
            <p:cNvSpPr/>
            <p:nvPr/>
          </p:nvSpPr>
          <p:spPr bwMode="auto">
            <a:xfrm>
              <a:off x="3622716" y="1569174"/>
              <a:ext cx="160968" cy="262522"/>
            </a:xfrm>
            <a:custGeom>
              <a:avLst/>
              <a:gdLst>
                <a:gd name="T0" fmla="*/ 86 w 482"/>
                <a:gd name="T1" fmla="*/ 543 h 785"/>
                <a:gd name="T2" fmla="*/ 37 w 482"/>
                <a:gd name="T3" fmla="*/ 785 h 785"/>
                <a:gd name="T4" fmla="*/ 124 w 482"/>
                <a:gd name="T5" fmla="*/ 617 h 785"/>
                <a:gd name="T6" fmla="*/ 259 w 482"/>
                <a:gd name="T7" fmla="*/ 443 h 785"/>
                <a:gd name="T8" fmla="*/ 314 w 482"/>
                <a:gd name="T9" fmla="*/ 160 h 785"/>
                <a:gd name="T10" fmla="*/ 317 w 482"/>
                <a:gd name="T11" fmla="*/ 330 h 785"/>
                <a:gd name="T12" fmla="*/ 396 w 482"/>
                <a:gd name="T13" fmla="*/ 223 h 785"/>
                <a:gd name="T14" fmla="*/ 482 w 482"/>
                <a:gd name="T15" fmla="*/ 156 h 785"/>
                <a:gd name="T16" fmla="*/ 394 w 482"/>
                <a:gd name="T17" fmla="*/ 147 h 785"/>
                <a:gd name="T18" fmla="*/ 365 w 482"/>
                <a:gd name="T19" fmla="*/ 0 h 785"/>
                <a:gd name="T20" fmla="*/ 290 w 482"/>
                <a:gd name="T21" fmla="*/ 106 h 785"/>
                <a:gd name="T22" fmla="*/ 242 w 482"/>
                <a:gd name="T23" fmla="*/ 160 h 785"/>
                <a:gd name="T24" fmla="*/ 188 w 482"/>
                <a:gd name="T25" fmla="*/ 380 h 785"/>
                <a:gd name="T26" fmla="*/ 86 w 482"/>
                <a:gd name="T27" fmla="*/ 543 h 7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82" h="785">
                  <a:moveTo>
                    <a:pt x="86" y="543"/>
                  </a:moveTo>
                  <a:cubicBezTo>
                    <a:pt x="59" y="575"/>
                    <a:pt x="0" y="687"/>
                    <a:pt x="37" y="785"/>
                  </a:cubicBezTo>
                  <a:cubicBezTo>
                    <a:pt x="38" y="737"/>
                    <a:pt x="76" y="659"/>
                    <a:pt x="124" y="617"/>
                  </a:cubicBezTo>
                  <a:cubicBezTo>
                    <a:pt x="185" y="561"/>
                    <a:pt x="256" y="500"/>
                    <a:pt x="259" y="443"/>
                  </a:cubicBezTo>
                  <a:cubicBezTo>
                    <a:pt x="260" y="385"/>
                    <a:pt x="331" y="209"/>
                    <a:pt x="314" y="160"/>
                  </a:cubicBezTo>
                  <a:cubicBezTo>
                    <a:pt x="341" y="201"/>
                    <a:pt x="335" y="277"/>
                    <a:pt x="317" y="330"/>
                  </a:cubicBezTo>
                  <a:cubicBezTo>
                    <a:pt x="358" y="284"/>
                    <a:pt x="384" y="253"/>
                    <a:pt x="396" y="223"/>
                  </a:cubicBezTo>
                  <a:cubicBezTo>
                    <a:pt x="416" y="175"/>
                    <a:pt x="448" y="145"/>
                    <a:pt x="482" y="156"/>
                  </a:cubicBezTo>
                  <a:cubicBezTo>
                    <a:pt x="454" y="142"/>
                    <a:pt x="438" y="123"/>
                    <a:pt x="394" y="147"/>
                  </a:cubicBezTo>
                  <a:cubicBezTo>
                    <a:pt x="368" y="113"/>
                    <a:pt x="347" y="51"/>
                    <a:pt x="365" y="0"/>
                  </a:cubicBezTo>
                  <a:cubicBezTo>
                    <a:pt x="324" y="74"/>
                    <a:pt x="294" y="66"/>
                    <a:pt x="290" y="106"/>
                  </a:cubicBezTo>
                  <a:cubicBezTo>
                    <a:pt x="285" y="146"/>
                    <a:pt x="269" y="156"/>
                    <a:pt x="242" y="160"/>
                  </a:cubicBezTo>
                  <a:cubicBezTo>
                    <a:pt x="253" y="229"/>
                    <a:pt x="223" y="309"/>
                    <a:pt x="188" y="380"/>
                  </a:cubicBezTo>
                  <a:cubicBezTo>
                    <a:pt x="152" y="451"/>
                    <a:pt x="110" y="513"/>
                    <a:pt x="86" y="543"/>
                  </a:cubicBezTo>
                  <a:close/>
                </a:path>
              </a:pathLst>
            </a:custGeom>
            <a:solidFill>
              <a:srgbClr val="04274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5" name="Freeform 9"/>
            <p:cNvSpPr/>
            <p:nvPr/>
          </p:nvSpPr>
          <p:spPr bwMode="auto">
            <a:xfrm>
              <a:off x="3649659" y="1623751"/>
              <a:ext cx="49050" cy="105009"/>
            </a:xfrm>
            <a:custGeom>
              <a:avLst/>
              <a:gdLst>
                <a:gd name="T0" fmla="*/ 30 w 147"/>
                <a:gd name="T1" fmla="*/ 313 h 313"/>
                <a:gd name="T2" fmla="*/ 109 w 147"/>
                <a:gd name="T3" fmla="*/ 105 h 313"/>
                <a:gd name="T4" fmla="*/ 55 w 147"/>
                <a:gd name="T5" fmla="*/ 251 h 313"/>
                <a:gd name="T6" fmla="*/ 113 w 147"/>
                <a:gd name="T7" fmla="*/ 151 h 313"/>
                <a:gd name="T8" fmla="*/ 147 w 147"/>
                <a:gd name="T9" fmla="*/ 0 h 313"/>
                <a:gd name="T10" fmla="*/ 87 w 147"/>
                <a:gd name="T11" fmla="*/ 100 h 313"/>
                <a:gd name="T12" fmla="*/ 30 w 147"/>
                <a:gd name="T13" fmla="*/ 313 h 3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7" h="313">
                  <a:moveTo>
                    <a:pt x="30" y="313"/>
                  </a:moveTo>
                  <a:cubicBezTo>
                    <a:pt x="22" y="212"/>
                    <a:pt x="104" y="149"/>
                    <a:pt x="109" y="105"/>
                  </a:cubicBezTo>
                  <a:cubicBezTo>
                    <a:pt x="116" y="138"/>
                    <a:pt x="58" y="203"/>
                    <a:pt x="55" y="251"/>
                  </a:cubicBezTo>
                  <a:cubicBezTo>
                    <a:pt x="71" y="218"/>
                    <a:pt x="99" y="208"/>
                    <a:pt x="113" y="151"/>
                  </a:cubicBezTo>
                  <a:cubicBezTo>
                    <a:pt x="128" y="93"/>
                    <a:pt x="142" y="67"/>
                    <a:pt x="147" y="0"/>
                  </a:cubicBezTo>
                  <a:cubicBezTo>
                    <a:pt x="128" y="56"/>
                    <a:pt x="108" y="85"/>
                    <a:pt x="87" y="100"/>
                  </a:cubicBezTo>
                  <a:cubicBezTo>
                    <a:pt x="65" y="115"/>
                    <a:pt x="0" y="217"/>
                    <a:pt x="30" y="313"/>
                  </a:cubicBezTo>
                  <a:close/>
                </a:path>
              </a:pathLst>
            </a:custGeom>
            <a:solidFill>
              <a:srgbClr val="04274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6" name="Freeform 10"/>
            <p:cNvSpPr/>
            <p:nvPr/>
          </p:nvSpPr>
          <p:spPr bwMode="auto">
            <a:xfrm>
              <a:off x="3767794" y="1884200"/>
              <a:ext cx="112608" cy="120898"/>
            </a:xfrm>
            <a:custGeom>
              <a:avLst/>
              <a:gdLst>
                <a:gd name="T0" fmla="*/ 192 w 336"/>
                <a:gd name="T1" fmla="*/ 10 h 361"/>
                <a:gd name="T2" fmla="*/ 100 w 336"/>
                <a:gd name="T3" fmla="*/ 129 h 361"/>
                <a:gd name="T4" fmla="*/ 142 w 336"/>
                <a:gd name="T5" fmla="*/ 147 h 361"/>
                <a:gd name="T6" fmla="*/ 90 w 336"/>
                <a:gd name="T7" fmla="*/ 169 h 361"/>
                <a:gd name="T8" fmla="*/ 0 w 336"/>
                <a:gd name="T9" fmla="*/ 191 h 361"/>
                <a:gd name="T10" fmla="*/ 39 w 336"/>
                <a:gd name="T11" fmla="*/ 303 h 361"/>
                <a:gd name="T12" fmla="*/ 164 w 336"/>
                <a:gd name="T13" fmla="*/ 323 h 361"/>
                <a:gd name="T14" fmla="*/ 182 w 336"/>
                <a:gd name="T15" fmla="*/ 249 h 361"/>
                <a:gd name="T16" fmla="*/ 336 w 336"/>
                <a:gd name="T17" fmla="*/ 261 h 361"/>
                <a:gd name="T18" fmla="*/ 192 w 336"/>
                <a:gd name="T19" fmla="*/ 10 h 3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36" h="361">
                  <a:moveTo>
                    <a:pt x="192" y="10"/>
                  </a:moveTo>
                  <a:cubicBezTo>
                    <a:pt x="135" y="0"/>
                    <a:pt x="118" y="91"/>
                    <a:pt x="100" y="129"/>
                  </a:cubicBezTo>
                  <a:cubicBezTo>
                    <a:pt x="127" y="127"/>
                    <a:pt x="136" y="132"/>
                    <a:pt x="142" y="147"/>
                  </a:cubicBezTo>
                  <a:cubicBezTo>
                    <a:pt x="123" y="139"/>
                    <a:pt x="101" y="131"/>
                    <a:pt x="90" y="169"/>
                  </a:cubicBezTo>
                  <a:cubicBezTo>
                    <a:pt x="80" y="208"/>
                    <a:pt x="55" y="219"/>
                    <a:pt x="0" y="191"/>
                  </a:cubicBezTo>
                  <a:cubicBezTo>
                    <a:pt x="23" y="213"/>
                    <a:pt x="40" y="256"/>
                    <a:pt x="39" y="303"/>
                  </a:cubicBezTo>
                  <a:cubicBezTo>
                    <a:pt x="107" y="361"/>
                    <a:pt x="108" y="289"/>
                    <a:pt x="164" y="323"/>
                  </a:cubicBezTo>
                  <a:cubicBezTo>
                    <a:pt x="148" y="280"/>
                    <a:pt x="164" y="244"/>
                    <a:pt x="182" y="249"/>
                  </a:cubicBezTo>
                  <a:cubicBezTo>
                    <a:pt x="255" y="272"/>
                    <a:pt x="262" y="205"/>
                    <a:pt x="336" y="261"/>
                  </a:cubicBezTo>
                  <a:cubicBezTo>
                    <a:pt x="257" y="189"/>
                    <a:pt x="294" y="29"/>
                    <a:pt x="192" y="10"/>
                  </a:cubicBezTo>
                  <a:close/>
                </a:path>
              </a:pathLst>
            </a:custGeom>
            <a:solidFill>
              <a:srgbClr val="04274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7" name="Freeform 11"/>
            <p:cNvSpPr/>
            <p:nvPr/>
          </p:nvSpPr>
          <p:spPr bwMode="auto">
            <a:xfrm>
              <a:off x="3750523" y="1644476"/>
              <a:ext cx="141624" cy="69085"/>
            </a:xfrm>
            <a:custGeom>
              <a:avLst/>
              <a:gdLst>
                <a:gd name="T0" fmla="*/ 210 w 423"/>
                <a:gd name="T1" fmla="*/ 84 h 206"/>
                <a:gd name="T2" fmla="*/ 0 w 423"/>
                <a:gd name="T3" fmla="*/ 97 h 206"/>
                <a:gd name="T4" fmla="*/ 103 w 423"/>
                <a:gd name="T5" fmla="*/ 96 h 206"/>
                <a:gd name="T6" fmla="*/ 251 w 423"/>
                <a:gd name="T7" fmla="*/ 121 h 206"/>
                <a:gd name="T8" fmla="*/ 304 w 423"/>
                <a:gd name="T9" fmla="*/ 206 h 206"/>
                <a:gd name="T10" fmla="*/ 406 w 423"/>
                <a:gd name="T11" fmla="*/ 0 h 206"/>
                <a:gd name="T12" fmla="*/ 306 w 423"/>
                <a:gd name="T13" fmla="*/ 87 h 206"/>
                <a:gd name="T14" fmla="*/ 112 w 423"/>
                <a:gd name="T15" fmla="*/ 63 h 206"/>
                <a:gd name="T16" fmla="*/ 210 w 423"/>
                <a:gd name="T17" fmla="*/ 84 h 2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23" h="206">
                  <a:moveTo>
                    <a:pt x="210" y="84"/>
                  </a:moveTo>
                  <a:cubicBezTo>
                    <a:pt x="123" y="55"/>
                    <a:pt x="49" y="88"/>
                    <a:pt x="0" y="97"/>
                  </a:cubicBezTo>
                  <a:cubicBezTo>
                    <a:pt x="42" y="99"/>
                    <a:pt x="59" y="95"/>
                    <a:pt x="103" y="96"/>
                  </a:cubicBezTo>
                  <a:cubicBezTo>
                    <a:pt x="146" y="97"/>
                    <a:pt x="152" y="130"/>
                    <a:pt x="251" y="121"/>
                  </a:cubicBezTo>
                  <a:cubicBezTo>
                    <a:pt x="299" y="116"/>
                    <a:pt x="321" y="159"/>
                    <a:pt x="304" y="206"/>
                  </a:cubicBezTo>
                  <a:cubicBezTo>
                    <a:pt x="393" y="164"/>
                    <a:pt x="423" y="71"/>
                    <a:pt x="406" y="0"/>
                  </a:cubicBezTo>
                  <a:cubicBezTo>
                    <a:pt x="407" y="101"/>
                    <a:pt x="340" y="107"/>
                    <a:pt x="306" y="87"/>
                  </a:cubicBezTo>
                  <a:cubicBezTo>
                    <a:pt x="235" y="45"/>
                    <a:pt x="161" y="48"/>
                    <a:pt x="112" y="63"/>
                  </a:cubicBezTo>
                  <a:cubicBezTo>
                    <a:pt x="146" y="58"/>
                    <a:pt x="188" y="70"/>
                    <a:pt x="210" y="84"/>
                  </a:cubicBezTo>
                  <a:close/>
                </a:path>
              </a:pathLst>
            </a:custGeom>
            <a:solidFill>
              <a:srgbClr val="04274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8" name="Freeform 12"/>
            <p:cNvSpPr/>
            <p:nvPr/>
          </p:nvSpPr>
          <p:spPr bwMode="auto">
            <a:xfrm>
              <a:off x="3721508" y="1664511"/>
              <a:ext cx="120898" cy="129879"/>
            </a:xfrm>
            <a:custGeom>
              <a:avLst/>
              <a:gdLst>
                <a:gd name="T0" fmla="*/ 362 w 362"/>
                <a:gd name="T1" fmla="*/ 146 h 388"/>
                <a:gd name="T2" fmla="*/ 246 w 362"/>
                <a:gd name="T3" fmla="*/ 76 h 388"/>
                <a:gd name="T4" fmla="*/ 161 w 362"/>
                <a:gd name="T5" fmla="*/ 75 h 388"/>
                <a:gd name="T6" fmla="*/ 0 w 362"/>
                <a:gd name="T7" fmla="*/ 98 h 388"/>
                <a:gd name="T8" fmla="*/ 51 w 362"/>
                <a:gd name="T9" fmla="*/ 143 h 388"/>
                <a:gd name="T10" fmla="*/ 14 w 362"/>
                <a:gd name="T11" fmla="*/ 388 h 388"/>
                <a:gd name="T12" fmla="*/ 70 w 362"/>
                <a:gd name="T13" fmla="*/ 249 h 388"/>
                <a:gd name="T14" fmla="*/ 159 w 362"/>
                <a:gd name="T15" fmla="*/ 169 h 388"/>
                <a:gd name="T16" fmla="*/ 362 w 362"/>
                <a:gd name="T17" fmla="*/ 146 h 3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62" h="388">
                  <a:moveTo>
                    <a:pt x="362" y="146"/>
                  </a:moveTo>
                  <a:cubicBezTo>
                    <a:pt x="356" y="92"/>
                    <a:pt x="298" y="80"/>
                    <a:pt x="246" y="76"/>
                  </a:cubicBezTo>
                  <a:cubicBezTo>
                    <a:pt x="219" y="74"/>
                    <a:pt x="194" y="67"/>
                    <a:pt x="161" y="75"/>
                  </a:cubicBezTo>
                  <a:cubicBezTo>
                    <a:pt x="111" y="88"/>
                    <a:pt x="47" y="0"/>
                    <a:pt x="0" y="98"/>
                  </a:cubicBezTo>
                  <a:cubicBezTo>
                    <a:pt x="22" y="57"/>
                    <a:pt x="88" y="85"/>
                    <a:pt x="51" y="143"/>
                  </a:cubicBezTo>
                  <a:cubicBezTo>
                    <a:pt x="3" y="220"/>
                    <a:pt x="30" y="349"/>
                    <a:pt x="14" y="388"/>
                  </a:cubicBezTo>
                  <a:cubicBezTo>
                    <a:pt x="36" y="352"/>
                    <a:pt x="49" y="288"/>
                    <a:pt x="70" y="249"/>
                  </a:cubicBezTo>
                  <a:cubicBezTo>
                    <a:pt x="100" y="192"/>
                    <a:pt x="121" y="204"/>
                    <a:pt x="159" y="169"/>
                  </a:cubicBezTo>
                  <a:cubicBezTo>
                    <a:pt x="213" y="120"/>
                    <a:pt x="299" y="85"/>
                    <a:pt x="362" y="146"/>
                  </a:cubicBezTo>
                  <a:close/>
                </a:path>
              </a:pathLst>
            </a:custGeom>
            <a:solidFill>
              <a:srgbClr val="04274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9" name="Freeform 13"/>
            <p:cNvSpPr/>
            <p:nvPr/>
          </p:nvSpPr>
          <p:spPr bwMode="auto">
            <a:xfrm>
              <a:off x="3723580" y="1794390"/>
              <a:ext cx="2073" cy="3454"/>
            </a:xfrm>
            <a:custGeom>
              <a:avLst/>
              <a:gdLst>
                <a:gd name="T0" fmla="*/ 6 w 6"/>
                <a:gd name="T1" fmla="*/ 0 h 10"/>
                <a:gd name="T2" fmla="*/ 0 w 6"/>
                <a:gd name="T3" fmla="*/ 10 h 10"/>
                <a:gd name="T4" fmla="*/ 6 w 6"/>
                <a:gd name="T5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10">
                  <a:moveTo>
                    <a:pt x="6" y="0"/>
                  </a:moveTo>
                  <a:cubicBezTo>
                    <a:pt x="4" y="4"/>
                    <a:pt x="2" y="7"/>
                    <a:pt x="0" y="10"/>
                  </a:cubicBezTo>
                  <a:cubicBezTo>
                    <a:pt x="3" y="8"/>
                    <a:pt x="5" y="4"/>
                    <a:pt x="6" y="0"/>
                  </a:cubicBezTo>
                  <a:close/>
                </a:path>
              </a:pathLst>
            </a:custGeom>
            <a:solidFill>
              <a:srgbClr val="04274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20" name="Freeform 14"/>
            <p:cNvSpPr/>
            <p:nvPr/>
          </p:nvSpPr>
          <p:spPr bwMode="auto">
            <a:xfrm>
              <a:off x="3632388" y="1841368"/>
              <a:ext cx="126425" cy="49741"/>
            </a:xfrm>
            <a:custGeom>
              <a:avLst/>
              <a:gdLst>
                <a:gd name="T0" fmla="*/ 293 w 377"/>
                <a:gd name="T1" fmla="*/ 108 h 148"/>
                <a:gd name="T2" fmla="*/ 377 w 377"/>
                <a:gd name="T3" fmla="*/ 138 h 148"/>
                <a:gd name="T4" fmla="*/ 0 w 377"/>
                <a:gd name="T5" fmla="*/ 48 h 148"/>
                <a:gd name="T6" fmla="*/ 293 w 377"/>
                <a:gd name="T7" fmla="*/ 108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7" h="148">
                  <a:moveTo>
                    <a:pt x="293" y="108"/>
                  </a:moveTo>
                  <a:cubicBezTo>
                    <a:pt x="339" y="148"/>
                    <a:pt x="349" y="100"/>
                    <a:pt x="377" y="138"/>
                  </a:cubicBezTo>
                  <a:cubicBezTo>
                    <a:pt x="372" y="21"/>
                    <a:pt x="223" y="0"/>
                    <a:pt x="0" y="48"/>
                  </a:cubicBezTo>
                  <a:cubicBezTo>
                    <a:pt x="201" y="34"/>
                    <a:pt x="256" y="77"/>
                    <a:pt x="293" y="108"/>
                  </a:cubicBezTo>
                  <a:close/>
                </a:path>
              </a:pathLst>
            </a:custGeom>
            <a:solidFill>
              <a:srgbClr val="04274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21" name="Freeform 15"/>
            <p:cNvSpPr/>
            <p:nvPr/>
          </p:nvSpPr>
          <p:spPr bwMode="auto">
            <a:xfrm>
              <a:off x="3690419" y="1788864"/>
              <a:ext cx="105009" cy="92573"/>
            </a:xfrm>
            <a:custGeom>
              <a:avLst/>
              <a:gdLst>
                <a:gd name="T0" fmla="*/ 0 w 315"/>
                <a:gd name="T1" fmla="*/ 0 h 275"/>
                <a:gd name="T2" fmla="*/ 128 w 315"/>
                <a:gd name="T3" fmla="*/ 145 h 275"/>
                <a:gd name="T4" fmla="*/ 187 w 315"/>
                <a:gd name="T5" fmla="*/ 178 h 275"/>
                <a:gd name="T6" fmla="*/ 315 w 315"/>
                <a:gd name="T7" fmla="*/ 245 h 275"/>
                <a:gd name="T8" fmla="*/ 235 w 315"/>
                <a:gd name="T9" fmla="*/ 200 h 275"/>
                <a:gd name="T10" fmla="*/ 280 w 315"/>
                <a:gd name="T11" fmla="*/ 222 h 275"/>
                <a:gd name="T12" fmla="*/ 224 w 315"/>
                <a:gd name="T13" fmla="*/ 164 h 275"/>
                <a:gd name="T14" fmla="*/ 143 w 315"/>
                <a:gd name="T15" fmla="*/ 112 h 275"/>
                <a:gd name="T16" fmla="*/ 0 w 315"/>
                <a:gd name="T17" fmla="*/ 0 h 2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15" h="275">
                  <a:moveTo>
                    <a:pt x="0" y="0"/>
                  </a:moveTo>
                  <a:cubicBezTo>
                    <a:pt x="0" y="86"/>
                    <a:pt x="91" y="134"/>
                    <a:pt x="128" y="145"/>
                  </a:cubicBezTo>
                  <a:cubicBezTo>
                    <a:pt x="151" y="152"/>
                    <a:pt x="173" y="150"/>
                    <a:pt x="187" y="178"/>
                  </a:cubicBezTo>
                  <a:cubicBezTo>
                    <a:pt x="222" y="250"/>
                    <a:pt x="272" y="275"/>
                    <a:pt x="315" y="245"/>
                  </a:cubicBezTo>
                  <a:cubicBezTo>
                    <a:pt x="293" y="245"/>
                    <a:pt x="257" y="225"/>
                    <a:pt x="235" y="200"/>
                  </a:cubicBezTo>
                  <a:cubicBezTo>
                    <a:pt x="257" y="207"/>
                    <a:pt x="269" y="213"/>
                    <a:pt x="280" y="222"/>
                  </a:cubicBezTo>
                  <a:cubicBezTo>
                    <a:pt x="264" y="196"/>
                    <a:pt x="240" y="188"/>
                    <a:pt x="224" y="164"/>
                  </a:cubicBezTo>
                  <a:cubicBezTo>
                    <a:pt x="200" y="129"/>
                    <a:pt x="179" y="116"/>
                    <a:pt x="143" y="112"/>
                  </a:cubicBezTo>
                  <a:cubicBezTo>
                    <a:pt x="110" y="109"/>
                    <a:pt x="16" y="86"/>
                    <a:pt x="0" y="0"/>
                  </a:cubicBezTo>
                  <a:close/>
                </a:path>
              </a:pathLst>
            </a:custGeom>
            <a:solidFill>
              <a:srgbClr val="04274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22" name="Freeform 16"/>
            <p:cNvSpPr/>
            <p:nvPr/>
          </p:nvSpPr>
          <p:spPr bwMode="auto">
            <a:xfrm>
              <a:off x="3662095" y="1868311"/>
              <a:ext cx="144387" cy="78757"/>
            </a:xfrm>
            <a:custGeom>
              <a:avLst/>
              <a:gdLst>
                <a:gd name="T0" fmla="*/ 267 w 433"/>
                <a:gd name="T1" fmla="*/ 209 h 234"/>
                <a:gd name="T2" fmla="*/ 315 w 433"/>
                <a:gd name="T3" fmla="*/ 194 h 234"/>
                <a:gd name="T4" fmla="*/ 433 w 433"/>
                <a:gd name="T5" fmla="*/ 98 h 234"/>
                <a:gd name="T6" fmla="*/ 377 w 433"/>
                <a:gd name="T7" fmla="*/ 83 h 234"/>
                <a:gd name="T8" fmla="*/ 388 w 433"/>
                <a:gd name="T9" fmla="*/ 53 h 234"/>
                <a:gd name="T10" fmla="*/ 270 w 433"/>
                <a:gd name="T11" fmla="*/ 118 h 234"/>
                <a:gd name="T12" fmla="*/ 0 w 433"/>
                <a:gd name="T13" fmla="*/ 31 h 234"/>
                <a:gd name="T14" fmla="*/ 212 w 433"/>
                <a:gd name="T15" fmla="*/ 173 h 234"/>
                <a:gd name="T16" fmla="*/ 218 w 433"/>
                <a:gd name="T17" fmla="*/ 234 h 234"/>
                <a:gd name="T18" fmla="*/ 267 w 433"/>
                <a:gd name="T19" fmla="*/ 209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33" h="234">
                  <a:moveTo>
                    <a:pt x="267" y="209"/>
                  </a:moveTo>
                  <a:cubicBezTo>
                    <a:pt x="280" y="198"/>
                    <a:pt x="296" y="198"/>
                    <a:pt x="315" y="194"/>
                  </a:cubicBezTo>
                  <a:cubicBezTo>
                    <a:pt x="374" y="184"/>
                    <a:pt x="389" y="103"/>
                    <a:pt x="433" y="98"/>
                  </a:cubicBezTo>
                  <a:cubicBezTo>
                    <a:pt x="404" y="77"/>
                    <a:pt x="390" y="79"/>
                    <a:pt x="377" y="83"/>
                  </a:cubicBezTo>
                  <a:cubicBezTo>
                    <a:pt x="387" y="70"/>
                    <a:pt x="389" y="63"/>
                    <a:pt x="388" y="53"/>
                  </a:cubicBezTo>
                  <a:cubicBezTo>
                    <a:pt x="372" y="72"/>
                    <a:pt x="302" y="108"/>
                    <a:pt x="270" y="118"/>
                  </a:cubicBezTo>
                  <a:cubicBezTo>
                    <a:pt x="188" y="143"/>
                    <a:pt x="123" y="0"/>
                    <a:pt x="0" y="31"/>
                  </a:cubicBezTo>
                  <a:cubicBezTo>
                    <a:pt x="87" y="22"/>
                    <a:pt x="205" y="150"/>
                    <a:pt x="212" y="173"/>
                  </a:cubicBezTo>
                  <a:cubicBezTo>
                    <a:pt x="219" y="195"/>
                    <a:pt x="220" y="216"/>
                    <a:pt x="218" y="234"/>
                  </a:cubicBezTo>
                  <a:cubicBezTo>
                    <a:pt x="235" y="206"/>
                    <a:pt x="254" y="221"/>
                    <a:pt x="267" y="209"/>
                  </a:cubicBezTo>
                  <a:close/>
                </a:path>
              </a:pathLst>
            </a:custGeom>
            <a:solidFill>
              <a:srgbClr val="04274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23" name="Freeform 17"/>
            <p:cNvSpPr/>
            <p:nvPr/>
          </p:nvSpPr>
          <p:spPr bwMode="auto">
            <a:xfrm>
              <a:off x="3818226" y="1772974"/>
              <a:ext cx="113990" cy="83593"/>
            </a:xfrm>
            <a:custGeom>
              <a:avLst/>
              <a:gdLst>
                <a:gd name="T0" fmla="*/ 222 w 342"/>
                <a:gd name="T1" fmla="*/ 59 h 250"/>
                <a:gd name="T2" fmla="*/ 0 w 342"/>
                <a:gd name="T3" fmla="*/ 213 h 250"/>
                <a:gd name="T4" fmla="*/ 134 w 342"/>
                <a:gd name="T5" fmla="*/ 221 h 250"/>
                <a:gd name="T6" fmla="*/ 342 w 342"/>
                <a:gd name="T7" fmla="*/ 9 h 250"/>
                <a:gd name="T8" fmla="*/ 222 w 342"/>
                <a:gd name="T9" fmla="*/ 59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2" h="250">
                  <a:moveTo>
                    <a:pt x="222" y="59"/>
                  </a:moveTo>
                  <a:cubicBezTo>
                    <a:pt x="181" y="121"/>
                    <a:pt x="119" y="222"/>
                    <a:pt x="0" y="213"/>
                  </a:cubicBezTo>
                  <a:cubicBezTo>
                    <a:pt x="34" y="214"/>
                    <a:pt x="68" y="250"/>
                    <a:pt x="134" y="221"/>
                  </a:cubicBezTo>
                  <a:cubicBezTo>
                    <a:pt x="252" y="171"/>
                    <a:pt x="228" y="3"/>
                    <a:pt x="342" y="9"/>
                  </a:cubicBezTo>
                  <a:cubicBezTo>
                    <a:pt x="296" y="0"/>
                    <a:pt x="252" y="14"/>
                    <a:pt x="222" y="59"/>
                  </a:cubicBezTo>
                  <a:close/>
                </a:path>
              </a:pathLst>
            </a:custGeom>
            <a:solidFill>
              <a:srgbClr val="04274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24" name="Freeform 18"/>
            <p:cNvSpPr/>
            <p:nvPr/>
          </p:nvSpPr>
          <p:spPr bwMode="auto">
            <a:xfrm>
              <a:off x="3798191" y="1717016"/>
              <a:ext cx="109845" cy="62176"/>
            </a:xfrm>
            <a:custGeom>
              <a:avLst/>
              <a:gdLst>
                <a:gd name="T0" fmla="*/ 0 w 330"/>
                <a:gd name="T1" fmla="*/ 44 h 186"/>
                <a:gd name="T2" fmla="*/ 170 w 330"/>
                <a:gd name="T3" fmla="*/ 124 h 186"/>
                <a:gd name="T4" fmla="*/ 330 w 330"/>
                <a:gd name="T5" fmla="*/ 167 h 186"/>
                <a:gd name="T6" fmla="*/ 194 w 330"/>
                <a:gd name="T7" fmla="*/ 80 h 186"/>
                <a:gd name="T8" fmla="*/ 0 w 330"/>
                <a:gd name="T9" fmla="*/ 44 h 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30" h="186">
                  <a:moveTo>
                    <a:pt x="0" y="44"/>
                  </a:moveTo>
                  <a:cubicBezTo>
                    <a:pt x="73" y="22"/>
                    <a:pt x="107" y="66"/>
                    <a:pt x="170" y="124"/>
                  </a:cubicBezTo>
                  <a:cubicBezTo>
                    <a:pt x="233" y="183"/>
                    <a:pt x="282" y="186"/>
                    <a:pt x="330" y="167"/>
                  </a:cubicBezTo>
                  <a:cubicBezTo>
                    <a:pt x="270" y="184"/>
                    <a:pt x="245" y="127"/>
                    <a:pt x="194" y="80"/>
                  </a:cubicBezTo>
                  <a:cubicBezTo>
                    <a:pt x="125" y="16"/>
                    <a:pt x="61" y="0"/>
                    <a:pt x="0" y="44"/>
                  </a:cubicBezTo>
                  <a:close/>
                </a:path>
              </a:pathLst>
            </a:custGeom>
            <a:solidFill>
              <a:srgbClr val="04274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25" name="Freeform 19"/>
            <p:cNvSpPr/>
            <p:nvPr/>
          </p:nvSpPr>
          <p:spPr bwMode="auto">
            <a:xfrm>
              <a:off x="3836879" y="1819261"/>
              <a:ext cx="76684" cy="81520"/>
            </a:xfrm>
            <a:custGeom>
              <a:avLst/>
              <a:gdLst>
                <a:gd name="T0" fmla="*/ 0 w 229"/>
                <a:gd name="T1" fmla="*/ 180 h 244"/>
                <a:gd name="T2" fmla="*/ 67 w 229"/>
                <a:gd name="T3" fmla="*/ 244 h 244"/>
                <a:gd name="T4" fmla="*/ 229 w 229"/>
                <a:gd name="T5" fmla="*/ 0 h 244"/>
                <a:gd name="T6" fmla="*/ 0 w 229"/>
                <a:gd name="T7" fmla="*/ 180 h 2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9" h="244">
                  <a:moveTo>
                    <a:pt x="0" y="180"/>
                  </a:moveTo>
                  <a:cubicBezTo>
                    <a:pt x="39" y="191"/>
                    <a:pt x="55" y="215"/>
                    <a:pt x="67" y="244"/>
                  </a:cubicBezTo>
                  <a:cubicBezTo>
                    <a:pt x="209" y="186"/>
                    <a:pt x="135" y="38"/>
                    <a:pt x="229" y="0"/>
                  </a:cubicBezTo>
                  <a:cubicBezTo>
                    <a:pt x="133" y="4"/>
                    <a:pt x="189" y="186"/>
                    <a:pt x="0" y="180"/>
                  </a:cubicBezTo>
                  <a:close/>
                </a:path>
              </a:pathLst>
            </a:custGeom>
            <a:solidFill>
              <a:srgbClr val="04274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26" name="Freeform 20"/>
            <p:cNvSpPr/>
            <p:nvPr/>
          </p:nvSpPr>
          <p:spPr bwMode="auto">
            <a:xfrm>
              <a:off x="3779539" y="1836532"/>
              <a:ext cx="108463" cy="48359"/>
            </a:xfrm>
            <a:custGeom>
              <a:avLst/>
              <a:gdLst>
                <a:gd name="T0" fmla="*/ 201 w 325"/>
                <a:gd name="T1" fmla="*/ 102 h 145"/>
                <a:gd name="T2" fmla="*/ 325 w 325"/>
                <a:gd name="T3" fmla="*/ 0 h 145"/>
                <a:gd name="T4" fmla="*/ 206 w 325"/>
                <a:gd name="T5" fmla="*/ 66 h 145"/>
                <a:gd name="T6" fmla="*/ 100 w 325"/>
                <a:gd name="T7" fmla="*/ 104 h 145"/>
                <a:gd name="T8" fmla="*/ 53 w 325"/>
                <a:gd name="T9" fmla="*/ 54 h 145"/>
                <a:gd name="T10" fmla="*/ 99 w 325"/>
                <a:gd name="T11" fmla="*/ 75 h 145"/>
                <a:gd name="T12" fmla="*/ 0 w 325"/>
                <a:gd name="T13" fmla="*/ 42 h 145"/>
                <a:gd name="T14" fmla="*/ 92 w 325"/>
                <a:gd name="T15" fmla="*/ 145 h 145"/>
                <a:gd name="T16" fmla="*/ 201 w 325"/>
                <a:gd name="T17" fmla="*/ 102 h 1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25" h="145">
                  <a:moveTo>
                    <a:pt x="201" y="102"/>
                  </a:moveTo>
                  <a:cubicBezTo>
                    <a:pt x="236" y="100"/>
                    <a:pt x="271" y="88"/>
                    <a:pt x="325" y="0"/>
                  </a:cubicBezTo>
                  <a:cubicBezTo>
                    <a:pt x="270" y="63"/>
                    <a:pt x="238" y="67"/>
                    <a:pt x="206" y="66"/>
                  </a:cubicBezTo>
                  <a:cubicBezTo>
                    <a:pt x="174" y="65"/>
                    <a:pt x="143" y="59"/>
                    <a:pt x="100" y="104"/>
                  </a:cubicBezTo>
                  <a:cubicBezTo>
                    <a:pt x="94" y="91"/>
                    <a:pt x="80" y="63"/>
                    <a:pt x="53" y="54"/>
                  </a:cubicBezTo>
                  <a:cubicBezTo>
                    <a:pt x="70" y="56"/>
                    <a:pt x="84" y="59"/>
                    <a:pt x="99" y="75"/>
                  </a:cubicBezTo>
                  <a:cubicBezTo>
                    <a:pt x="82" y="42"/>
                    <a:pt x="64" y="20"/>
                    <a:pt x="0" y="42"/>
                  </a:cubicBezTo>
                  <a:cubicBezTo>
                    <a:pt x="33" y="51"/>
                    <a:pt x="88" y="98"/>
                    <a:pt x="92" y="145"/>
                  </a:cubicBezTo>
                  <a:cubicBezTo>
                    <a:pt x="132" y="95"/>
                    <a:pt x="167" y="103"/>
                    <a:pt x="201" y="102"/>
                  </a:cubicBezTo>
                  <a:close/>
                </a:path>
              </a:pathLst>
            </a:custGeom>
            <a:solidFill>
              <a:srgbClr val="04274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27" name="Freeform 21"/>
            <p:cNvSpPr/>
            <p:nvPr/>
          </p:nvSpPr>
          <p:spPr bwMode="auto">
            <a:xfrm>
              <a:off x="3713908" y="1798535"/>
              <a:ext cx="75993" cy="42142"/>
            </a:xfrm>
            <a:custGeom>
              <a:avLst/>
              <a:gdLst>
                <a:gd name="T0" fmla="*/ 226 w 226"/>
                <a:gd name="T1" fmla="*/ 126 h 126"/>
                <a:gd name="T2" fmla="*/ 71 w 226"/>
                <a:gd name="T3" fmla="*/ 0 h 126"/>
                <a:gd name="T4" fmla="*/ 0 w 226"/>
                <a:gd name="T5" fmla="*/ 23 h 126"/>
                <a:gd name="T6" fmla="*/ 226 w 226"/>
                <a:gd name="T7" fmla="*/ 126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6" h="126">
                  <a:moveTo>
                    <a:pt x="226" y="126"/>
                  </a:moveTo>
                  <a:cubicBezTo>
                    <a:pt x="150" y="30"/>
                    <a:pt x="101" y="63"/>
                    <a:pt x="71" y="0"/>
                  </a:cubicBezTo>
                  <a:cubicBezTo>
                    <a:pt x="52" y="20"/>
                    <a:pt x="91" y="78"/>
                    <a:pt x="0" y="23"/>
                  </a:cubicBezTo>
                  <a:cubicBezTo>
                    <a:pt x="74" y="110"/>
                    <a:pt x="115" y="29"/>
                    <a:pt x="226" y="126"/>
                  </a:cubicBezTo>
                  <a:close/>
                </a:path>
              </a:pathLst>
            </a:custGeom>
            <a:solidFill>
              <a:srgbClr val="04274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28" name="Freeform 22"/>
            <p:cNvSpPr/>
            <p:nvPr/>
          </p:nvSpPr>
          <p:spPr bwMode="auto">
            <a:xfrm>
              <a:off x="3742233" y="1779192"/>
              <a:ext cx="111917" cy="64940"/>
            </a:xfrm>
            <a:custGeom>
              <a:avLst/>
              <a:gdLst>
                <a:gd name="T0" fmla="*/ 330 w 334"/>
                <a:gd name="T1" fmla="*/ 90 h 193"/>
                <a:gd name="T2" fmla="*/ 175 w 334"/>
                <a:gd name="T3" fmla="*/ 105 h 193"/>
                <a:gd name="T4" fmla="*/ 0 w 334"/>
                <a:gd name="T5" fmla="*/ 0 h 193"/>
                <a:gd name="T6" fmla="*/ 148 w 334"/>
                <a:gd name="T7" fmla="*/ 145 h 193"/>
                <a:gd name="T8" fmla="*/ 193 w 334"/>
                <a:gd name="T9" fmla="*/ 193 h 193"/>
                <a:gd name="T10" fmla="*/ 330 w 334"/>
                <a:gd name="T11" fmla="*/ 90 h 1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34" h="193">
                  <a:moveTo>
                    <a:pt x="330" y="90"/>
                  </a:moveTo>
                  <a:cubicBezTo>
                    <a:pt x="254" y="151"/>
                    <a:pt x="203" y="99"/>
                    <a:pt x="175" y="105"/>
                  </a:cubicBezTo>
                  <a:cubicBezTo>
                    <a:pt x="149" y="111"/>
                    <a:pt x="35" y="97"/>
                    <a:pt x="0" y="0"/>
                  </a:cubicBezTo>
                  <a:cubicBezTo>
                    <a:pt x="2" y="92"/>
                    <a:pt x="132" y="141"/>
                    <a:pt x="148" y="145"/>
                  </a:cubicBezTo>
                  <a:cubicBezTo>
                    <a:pt x="164" y="149"/>
                    <a:pt x="182" y="164"/>
                    <a:pt x="193" y="193"/>
                  </a:cubicBezTo>
                  <a:cubicBezTo>
                    <a:pt x="210" y="122"/>
                    <a:pt x="334" y="189"/>
                    <a:pt x="330" y="90"/>
                  </a:cubicBezTo>
                  <a:close/>
                </a:path>
              </a:pathLst>
            </a:custGeom>
            <a:solidFill>
              <a:srgbClr val="04274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29" name="Freeform 23"/>
            <p:cNvSpPr/>
            <p:nvPr/>
          </p:nvSpPr>
          <p:spPr bwMode="auto">
            <a:xfrm>
              <a:off x="3746378" y="1745340"/>
              <a:ext cx="109154" cy="66321"/>
            </a:xfrm>
            <a:custGeom>
              <a:avLst/>
              <a:gdLst>
                <a:gd name="T0" fmla="*/ 232 w 328"/>
                <a:gd name="T1" fmla="*/ 8 h 199"/>
                <a:gd name="T2" fmla="*/ 111 w 328"/>
                <a:gd name="T3" fmla="*/ 44 h 199"/>
                <a:gd name="T4" fmla="*/ 0 w 328"/>
                <a:gd name="T5" fmla="*/ 106 h 199"/>
                <a:gd name="T6" fmla="*/ 98 w 328"/>
                <a:gd name="T7" fmla="*/ 129 h 199"/>
                <a:gd name="T8" fmla="*/ 196 w 328"/>
                <a:gd name="T9" fmla="*/ 193 h 199"/>
                <a:gd name="T10" fmla="*/ 152 w 328"/>
                <a:gd name="T11" fmla="*/ 117 h 199"/>
                <a:gd name="T12" fmla="*/ 230 w 328"/>
                <a:gd name="T13" fmla="*/ 69 h 199"/>
                <a:gd name="T14" fmla="*/ 328 w 328"/>
                <a:gd name="T15" fmla="*/ 75 h 199"/>
                <a:gd name="T16" fmla="*/ 232 w 328"/>
                <a:gd name="T17" fmla="*/ 8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28" h="199">
                  <a:moveTo>
                    <a:pt x="232" y="8"/>
                  </a:moveTo>
                  <a:cubicBezTo>
                    <a:pt x="189" y="15"/>
                    <a:pt x="147" y="42"/>
                    <a:pt x="111" y="44"/>
                  </a:cubicBezTo>
                  <a:cubicBezTo>
                    <a:pt x="65" y="48"/>
                    <a:pt x="18" y="81"/>
                    <a:pt x="0" y="106"/>
                  </a:cubicBezTo>
                  <a:cubicBezTo>
                    <a:pt x="33" y="95"/>
                    <a:pt x="85" y="109"/>
                    <a:pt x="98" y="129"/>
                  </a:cubicBezTo>
                  <a:cubicBezTo>
                    <a:pt x="111" y="149"/>
                    <a:pt x="148" y="199"/>
                    <a:pt x="196" y="193"/>
                  </a:cubicBezTo>
                  <a:cubicBezTo>
                    <a:pt x="159" y="174"/>
                    <a:pt x="129" y="139"/>
                    <a:pt x="152" y="117"/>
                  </a:cubicBezTo>
                  <a:cubicBezTo>
                    <a:pt x="175" y="94"/>
                    <a:pt x="199" y="63"/>
                    <a:pt x="230" y="69"/>
                  </a:cubicBezTo>
                  <a:cubicBezTo>
                    <a:pt x="261" y="75"/>
                    <a:pt x="283" y="91"/>
                    <a:pt x="328" y="75"/>
                  </a:cubicBezTo>
                  <a:cubicBezTo>
                    <a:pt x="272" y="66"/>
                    <a:pt x="275" y="0"/>
                    <a:pt x="232" y="8"/>
                  </a:cubicBezTo>
                  <a:close/>
                </a:path>
              </a:pathLst>
            </a:custGeom>
            <a:solidFill>
              <a:srgbClr val="04274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30" name="Freeform 24"/>
            <p:cNvSpPr/>
            <p:nvPr/>
          </p:nvSpPr>
          <p:spPr bwMode="auto">
            <a:xfrm>
              <a:off x="3806481" y="1769520"/>
              <a:ext cx="69776" cy="40069"/>
            </a:xfrm>
            <a:custGeom>
              <a:avLst/>
              <a:gdLst>
                <a:gd name="T0" fmla="*/ 208 w 208"/>
                <a:gd name="T1" fmla="*/ 93 h 119"/>
                <a:gd name="T2" fmla="*/ 75 w 208"/>
                <a:gd name="T3" fmla="*/ 92 h 119"/>
                <a:gd name="T4" fmla="*/ 41 w 208"/>
                <a:gd name="T5" fmla="*/ 39 h 119"/>
                <a:gd name="T6" fmla="*/ 79 w 208"/>
                <a:gd name="T7" fmla="*/ 23 h 119"/>
                <a:gd name="T8" fmla="*/ 7 w 208"/>
                <a:gd name="T9" fmla="*/ 54 h 119"/>
                <a:gd name="T10" fmla="*/ 57 w 208"/>
                <a:gd name="T11" fmla="*/ 116 h 119"/>
                <a:gd name="T12" fmla="*/ 208 w 208"/>
                <a:gd name="T13" fmla="*/ 93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8" h="119">
                  <a:moveTo>
                    <a:pt x="208" y="93"/>
                  </a:moveTo>
                  <a:cubicBezTo>
                    <a:pt x="159" y="43"/>
                    <a:pt x="107" y="81"/>
                    <a:pt x="75" y="92"/>
                  </a:cubicBezTo>
                  <a:cubicBezTo>
                    <a:pt x="40" y="104"/>
                    <a:pt x="17" y="58"/>
                    <a:pt x="41" y="39"/>
                  </a:cubicBezTo>
                  <a:cubicBezTo>
                    <a:pt x="51" y="97"/>
                    <a:pt x="108" y="59"/>
                    <a:pt x="79" y="23"/>
                  </a:cubicBezTo>
                  <a:cubicBezTo>
                    <a:pt x="60" y="0"/>
                    <a:pt x="17" y="4"/>
                    <a:pt x="7" y="54"/>
                  </a:cubicBezTo>
                  <a:cubicBezTo>
                    <a:pt x="0" y="87"/>
                    <a:pt x="31" y="115"/>
                    <a:pt x="57" y="116"/>
                  </a:cubicBezTo>
                  <a:cubicBezTo>
                    <a:pt x="116" y="119"/>
                    <a:pt x="156" y="51"/>
                    <a:pt x="208" y="93"/>
                  </a:cubicBezTo>
                  <a:close/>
                </a:path>
              </a:pathLst>
            </a:custGeom>
            <a:solidFill>
              <a:srgbClr val="04274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31" name="Freeform 25"/>
            <p:cNvSpPr/>
            <p:nvPr/>
          </p:nvSpPr>
          <p:spPr bwMode="auto">
            <a:xfrm>
              <a:off x="3842405" y="1766065"/>
              <a:ext cx="49741" cy="39378"/>
            </a:xfrm>
            <a:custGeom>
              <a:avLst/>
              <a:gdLst>
                <a:gd name="T0" fmla="*/ 149 w 149"/>
                <a:gd name="T1" fmla="*/ 55 h 119"/>
                <a:gd name="T2" fmla="*/ 0 w 149"/>
                <a:gd name="T3" fmla="*/ 71 h 119"/>
                <a:gd name="T4" fmla="*/ 149 w 149"/>
                <a:gd name="T5" fmla="*/ 55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9" h="119">
                  <a:moveTo>
                    <a:pt x="149" y="55"/>
                  </a:moveTo>
                  <a:cubicBezTo>
                    <a:pt x="84" y="84"/>
                    <a:pt x="64" y="0"/>
                    <a:pt x="0" y="71"/>
                  </a:cubicBezTo>
                  <a:cubicBezTo>
                    <a:pt x="79" y="29"/>
                    <a:pt x="99" y="119"/>
                    <a:pt x="149" y="55"/>
                  </a:cubicBezTo>
                  <a:close/>
                </a:path>
              </a:pathLst>
            </a:custGeom>
            <a:solidFill>
              <a:srgbClr val="04274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32" name="Freeform 26"/>
            <p:cNvSpPr/>
            <p:nvPr/>
          </p:nvSpPr>
          <p:spPr bwMode="auto">
            <a:xfrm>
              <a:off x="2736360" y="1916670"/>
              <a:ext cx="299828" cy="270812"/>
            </a:xfrm>
            <a:custGeom>
              <a:avLst/>
              <a:gdLst>
                <a:gd name="T0" fmla="*/ 699 w 897"/>
                <a:gd name="T1" fmla="*/ 438 h 808"/>
                <a:gd name="T2" fmla="*/ 726 w 897"/>
                <a:gd name="T3" fmla="*/ 567 h 808"/>
                <a:gd name="T4" fmla="*/ 799 w 897"/>
                <a:gd name="T5" fmla="*/ 427 h 808"/>
                <a:gd name="T6" fmla="*/ 683 w 897"/>
                <a:gd name="T7" fmla="*/ 0 h 808"/>
                <a:gd name="T8" fmla="*/ 574 w 897"/>
                <a:gd name="T9" fmla="*/ 262 h 808"/>
                <a:gd name="T10" fmla="*/ 391 w 897"/>
                <a:gd name="T11" fmla="*/ 564 h 808"/>
                <a:gd name="T12" fmla="*/ 425 w 897"/>
                <a:gd name="T13" fmla="*/ 383 h 808"/>
                <a:gd name="T14" fmla="*/ 486 w 897"/>
                <a:gd name="T15" fmla="*/ 101 h 808"/>
                <a:gd name="T16" fmla="*/ 304 w 897"/>
                <a:gd name="T17" fmla="*/ 440 h 808"/>
                <a:gd name="T18" fmla="*/ 334 w 897"/>
                <a:gd name="T19" fmla="*/ 150 h 808"/>
                <a:gd name="T20" fmla="*/ 52 w 897"/>
                <a:gd name="T21" fmla="*/ 733 h 808"/>
                <a:gd name="T22" fmla="*/ 262 w 897"/>
                <a:gd name="T23" fmla="*/ 702 h 808"/>
                <a:gd name="T24" fmla="*/ 435 w 897"/>
                <a:gd name="T25" fmla="*/ 808 h 808"/>
                <a:gd name="T26" fmla="*/ 718 w 897"/>
                <a:gd name="T27" fmla="*/ 517 h 808"/>
                <a:gd name="T28" fmla="*/ 699 w 897"/>
                <a:gd name="T29" fmla="*/ 438 h 8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897" h="808">
                  <a:moveTo>
                    <a:pt x="699" y="438"/>
                  </a:moveTo>
                  <a:cubicBezTo>
                    <a:pt x="712" y="449"/>
                    <a:pt x="761" y="482"/>
                    <a:pt x="726" y="567"/>
                  </a:cubicBezTo>
                  <a:cubicBezTo>
                    <a:pt x="758" y="524"/>
                    <a:pt x="743" y="504"/>
                    <a:pt x="799" y="427"/>
                  </a:cubicBezTo>
                  <a:cubicBezTo>
                    <a:pt x="897" y="291"/>
                    <a:pt x="810" y="74"/>
                    <a:pt x="683" y="0"/>
                  </a:cubicBezTo>
                  <a:cubicBezTo>
                    <a:pt x="732" y="160"/>
                    <a:pt x="661" y="210"/>
                    <a:pt x="574" y="262"/>
                  </a:cubicBezTo>
                  <a:cubicBezTo>
                    <a:pt x="487" y="314"/>
                    <a:pt x="511" y="459"/>
                    <a:pt x="391" y="564"/>
                  </a:cubicBezTo>
                  <a:cubicBezTo>
                    <a:pt x="428" y="479"/>
                    <a:pt x="426" y="467"/>
                    <a:pt x="425" y="383"/>
                  </a:cubicBezTo>
                  <a:cubicBezTo>
                    <a:pt x="424" y="282"/>
                    <a:pt x="496" y="207"/>
                    <a:pt x="486" y="101"/>
                  </a:cubicBezTo>
                  <a:cubicBezTo>
                    <a:pt x="488" y="194"/>
                    <a:pt x="364" y="298"/>
                    <a:pt x="304" y="440"/>
                  </a:cubicBezTo>
                  <a:cubicBezTo>
                    <a:pt x="251" y="360"/>
                    <a:pt x="249" y="274"/>
                    <a:pt x="334" y="150"/>
                  </a:cubicBezTo>
                  <a:cubicBezTo>
                    <a:pt x="47" y="286"/>
                    <a:pt x="0" y="574"/>
                    <a:pt x="52" y="733"/>
                  </a:cubicBezTo>
                  <a:cubicBezTo>
                    <a:pt x="71" y="571"/>
                    <a:pt x="172" y="655"/>
                    <a:pt x="262" y="702"/>
                  </a:cubicBezTo>
                  <a:cubicBezTo>
                    <a:pt x="340" y="743"/>
                    <a:pt x="384" y="714"/>
                    <a:pt x="435" y="808"/>
                  </a:cubicBezTo>
                  <a:cubicBezTo>
                    <a:pt x="434" y="718"/>
                    <a:pt x="601" y="622"/>
                    <a:pt x="718" y="517"/>
                  </a:cubicBezTo>
                  <a:cubicBezTo>
                    <a:pt x="726" y="495"/>
                    <a:pt x="721" y="467"/>
                    <a:pt x="699" y="438"/>
                  </a:cubicBezTo>
                  <a:close/>
                </a:path>
              </a:pathLst>
            </a:custGeom>
            <a:solidFill>
              <a:srgbClr val="04274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33" name="Freeform 27"/>
            <p:cNvSpPr/>
            <p:nvPr/>
          </p:nvSpPr>
          <p:spPr bwMode="auto">
            <a:xfrm>
              <a:off x="3000263" y="1614079"/>
              <a:ext cx="201727" cy="297064"/>
            </a:xfrm>
            <a:custGeom>
              <a:avLst/>
              <a:gdLst>
                <a:gd name="T0" fmla="*/ 185 w 604"/>
                <a:gd name="T1" fmla="*/ 66 h 888"/>
                <a:gd name="T2" fmla="*/ 198 w 604"/>
                <a:gd name="T3" fmla="*/ 386 h 888"/>
                <a:gd name="T4" fmla="*/ 263 w 604"/>
                <a:gd name="T5" fmla="*/ 177 h 888"/>
                <a:gd name="T6" fmla="*/ 297 w 604"/>
                <a:gd name="T7" fmla="*/ 553 h 888"/>
                <a:gd name="T8" fmla="*/ 194 w 604"/>
                <a:gd name="T9" fmla="*/ 685 h 888"/>
                <a:gd name="T10" fmla="*/ 329 w 604"/>
                <a:gd name="T11" fmla="*/ 582 h 888"/>
                <a:gd name="T12" fmla="*/ 0 w 604"/>
                <a:gd name="T13" fmla="*/ 790 h 888"/>
                <a:gd name="T14" fmla="*/ 395 w 604"/>
                <a:gd name="T15" fmla="*/ 676 h 888"/>
                <a:gd name="T16" fmla="*/ 479 w 604"/>
                <a:gd name="T17" fmla="*/ 424 h 888"/>
                <a:gd name="T18" fmla="*/ 428 w 604"/>
                <a:gd name="T19" fmla="*/ 504 h 888"/>
                <a:gd name="T20" fmla="*/ 604 w 604"/>
                <a:gd name="T21" fmla="*/ 112 h 888"/>
                <a:gd name="T22" fmla="*/ 185 w 604"/>
                <a:gd name="T23" fmla="*/ 66 h 8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04" h="888">
                  <a:moveTo>
                    <a:pt x="185" y="66"/>
                  </a:moveTo>
                  <a:cubicBezTo>
                    <a:pt x="218" y="155"/>
                    <a:pt x="245" y="265"/>
                    <a:pt x="198" y="386"/>
                  </a:cubicBezTo>
                  <a:cubicBezTo>
                    <a:pt x="236" y="340"/>
                    <a:pt x="272" y="268"/>
                    <a:pt x="263" y="177"/>
                  </a:cubicBezTo>
                  <a:cubicBezTo>
                    <a:pt x="297" y="271"/>
                    <a:pt x="376" y="492"/>
                    <a:pt x="297" y="553"/>
                  </a:cubicBezTo>
                  <a:cubicBezTo>
                    <a:pt x="248" y="590"/>
                    <a:pt x="222" y="632"/>
                    <a:pt x="194" y="685"/>
                  </a:cubicBezTo>
                  <a:cubicBezTo>
                    <a:pt x="247" y="618"/>
                    <a:pt x="285" y="629"/>
                    <a:pt x="329" y="582"/>
                  </a:cubicBezTo>
                  <a:cubicBezTo>
                    <a:pt x="276" y="673"/>
                    <a:pt x="195" y="792"/>
                    <a:pt x="0" y="790"/>
                  </a:cubicBezTo>
                  <a:cubicBezTo>
                    <a:pt x="171" y="888"/>
                    <a:pt x="335" y="746"/>
                    <a:pt x="395" y="676"/>
                  </a:cubicBezTo>
                  <a:cubicBezTo>
                    <a:pt x="476" y="582"/>
                    <a:pt x="420" y="488"/>
                    <a:pt x="479" y="424"/>
                  </a:cubicBezTo>
                  <a:cubicBezTo>
                    <a:pt x="452" y="445"/>
                    <a:pt x="434" y="471"/>
                    <a:pt x="428" y="504"/>
                  </a:cubicBezTo>
                  <a:cubicBezTo>
                    <a:pt x="436" y="398"/>
                    <a:pt x="472" y="211"/>
                    <a:pt x="604" y="112"/>
                  </a:cubicBezTo>
                  <a:cubicBezTo>
                    <a:pt x="414" y="235"/>
                    <a:pt x="317" y="0"/>
                    <a:pt x="185" y="66"/>
                  </a:cubicBezTo>
                  <a:close/>
                </a:path>
              </a:pathLst>
            </a:custGeom>
            <a:solidFill>
              <a:srgbClr val="04274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34" name="Freeform 28"/>
            <p:cNvSpPr/>
            <p:nvPr/>
          </p:nvSpPr>
          <p:spPr bwMode="auto">
            <a:xfrm>
              <a:off x="2949831" y="1531178"/>
              <a:ext cx="127116" cy="329534"/>
            </a:xfrm>
            <a:custGeom>
              <a:avLst/>
              <a:gdLst>
                <a:gd name="T0" fmla="*/ 0 w 380"/>
                <a:gd name="T1" fmla="*/ 366 h 984"/>
                <a:gd name="T2" fmla="*/ 112 w 380"/>
                <a:gd name="T3" fmla="*/ 438 h 984"/>
                <a:gd name="T4" fmla="*/ 80 w 380"/>
                <a:gd name="T5" fmla="*/ 647 h 984"/>
                <a:gd name="T6" fmla="*/ 133 w 380"/>
                <a:gd name="T7" fmla="*/ 452 h 984"/>
                <a:gd name="T8" fmla="*/ 136 w 380"/>
                <a:gd name="T9" fmla="*/ 797 h 984"/>
                <a:gd name="T10" fmla="*/ 245 w 380"/>
                <a:gd name="T11" fmla="*/ 608 h 984"/>
                <a:gd name="T12" fmla="*/ 146 w 380"/>
                <a:gd name="T13" fmla="*/ 984 h 984"/>
                <a:gd name="T14" fmla="*/ 302 w 380"/>
                <a:gd name="T15" fmla="*/ 628 h 984"/>
                <a:gd name="T16" fmla="*/ 252 w 380"/>
                <a:gd name="T17" fmla="*/ 720 h 984"/>
                <a:gd name="T18" fmla="*/ 323 w 380"/>
                <a:gd name="T19" fmla="*/ 348 h 984"/>
                <a:gd name="T20" fmla="*/ 279 w 380"/>
                <a:gd name="T21" fmla="*/ 279 h 984"/>
                <a:gd name="T22" fmla="*/ 314 w 380"/>
                <a:gd name="T23" fmla="*/ 0 h 984"/>
                <a:gd name="T24" fmla="*/ 199 w 380"/>
                <a:gd name="T25" fmla="*/ 182 h 984"/>
                <a:gd name="T26" fmla="*/ 0 w 380"/>
                <a:gd name="T27" fmla="*/ 366 h 9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80" h="984">
                  <a:moveTo>
                    <a:pt x="0" y="366"/>
                  </a:moveTo>
                  <a:cubicBezTo>
                    <a:pt x="58" y="368"/>
                    <a:pt x="115" y="406"/>
                    <a:pt x="112" y="438"/>
                  </a:cubicBezTo>
                  <a:cubicBezTo>
                    <a:pt x="110" y="469"/>
                    <a:pt x="43" y="566"/>
                    <a:pt x="80" y="647"/>
                  </a:cubicBezTo>
                  <a:cubicBezTo>
                    <a:pt x="64" y="554"/>
                    <a:pt x="102" y="509"/>
                    <a:pt x="133" y="452"/>
                  </a:cubicBezTo>
                  <a:cubicBezTo>
                    <a:pt x="149" y="523"/>
                    <a:pt x="26" y="719"/>
                    <a:pt x="136" y="797"/>
                  </a:cubicBezTo>
                  <a:cubicBezTo>
                    <a:pt x="151" y="746"/>
                    <a:pt x="184" y="663"/>
                    <a:pt x="245" y="608"/>
                  </a:cubicBezTo>
                  <a:cubicBezTo>
                    <a:pt x="199" y="683"/>
                    <a:pt x="109" y="771"/>
                    <a:pt x="146" y="984"/>
                  </a:cubicBezTo>
                  <a:cubicBezTo>
                    <a:pt x="147" y="863"/>
                    <a:pt x="312" y="734"/>
                    <a:pt x="302" y="628"/>
                  </a:cubicBezTo>
                  <a:cubicBezTo>
                    <a:pt x="289" y="681"/>
                    <a:pt x="271" y="695"/>
                    <a:pt x="252" y="720"/>
                  </a:cubicBezTo>
                  <a:cubicBezTo>
                    <a:pt x="253" y="629"/>
                    <a:pt x="380" y="519"/>
                    <a:pt x="323" y="348"/>
                  </a:cubicBezTo>
                  <a:cubicBezTo>
                    <a:pt x="312" y="315"/>
                    <a:pt x="287" y="324"/>
                    <a:pt x="279" y="279"/>
                  </a:cubicBezTo>
                  <a:cubicBezTo>
                    <a:pt x="270" y="233"/>
                    <a:pt x="247" y="80"/>
                    <a:pt x="314" y="0"/>
                  </a:cubicBezTo>
                  <a:cubicBezTo>
                    <a:pt x="251" y="52"/>
                    <a:pt x="253" y="163"/>
                    <a:pt x="199" y="182"/>
                  </a:cubicBezTo>
                  <a:cubicBezTo>
                    <a:pt x="145" y="201"/>
                    <a:pt x="11" y="240"/>
                    <a:pt x="0" y="366"/>
                  </a:cubicBezTo>
                  <a:close/>
                </a:path>
              </a:pathLst>
            </a:custGeom>
            <a:solidFill>
              <a:srgbClr val="04274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35" name="Freeform 29"/>
            <p:cNvSpPr/>
            <p:nvPr/>
          </p:nvSpPr>
          <p:spPr bwMode="auto">
            <a:xfrm>
              <a:off x="2578847" y="1897326"/>
              <a:ext cx="362004" cy="131261"/>
            </a:xfrm>
            <a:custGeom>
              <a:avLst/>
              <a:gdLst>
                <a:gd name="T0" fmla="*/ 264 w 1082"/>
                <a:gd name="T1" fmla="*/ 355 h 392"/>
                <a:gd name="T2" fmla="*/ 779 w 1082"/>
                <a:gd name="T3" fmla="*/ 155 h 392"/>
                <a:gd name="T4" fmla="*/ 1082 w 1082"/>
                <a:gd name="T5" fmla="*/ 0 h 392"/>
                <a:gd name="T6" fmla="*/ 829 w 1082"/>
                <a:gd name="T7" fmla="*/ 50 h 392"/>
                <a:gd name="T8" fmla="*/ 535 w 1082"/>
                <a:gd name="T9" fmla="*/ 71 h 392"/>
                <a:gd name="T10" fmla="*/ 205 w 1082"/>
                <a:gd name="T11" fmla="*/ 287 h 392"/>
                <a:gd name="T12" fmla="*/ 372 w 1082"/>
                <a:gd name="T13" fmla="*/ 120 h 392"/>
                <a:gd name="T14" fmla="*/ 197 w 1082"/>
                <a:gd name="T15" fmla="*/ 147 h 392"/>
                <a:gd name="T16" fmla="*/ 48 w 1082"/>
                <a:gd name="T17" fmla="*/ 125 h 392"/>
                <a:gd name="T18" fmla="*/ 121 w 1082"/>
                <a:gd name="T19" fmla="*/ 223 h 392"/>
                <a:gd name="T20" fmla="*/ 84 w 1082"/>
                <a:gd name="T21" fmla="*/ 319 h 392"/>
                <a:gd name="T22" fmla="*/ 0 w 1082"/>
                <a:gd name="T23" fmla="*/ 392 h 392"/>
                <a:gd name="T24" fmla="*/ 69 w 1082"/>
                <a:gd name="T25" fmla="*/ 380 h 392"/>
                <a:gd name="T26" fmla="*/ 111 w 1082"/>
                <a:gd name="T27" fmla="*/ 379 h 392"/>
                <a:gd name="T28" fmla="*/ 171 w 1082"/>
                <a:gd name="T29" fmla="*/ 362 h 392"/>
                <a:gd name="T30" fmla="*/ 264 w 1082"/>
                <a:gd name="T31" fmla="*/ 355 h 3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082" h="392">
                  <a:moveTo>
                    <a:pt x="264" y="355"/>
                  </a:moveTo>
                  <a:cubicBezTo>
                    <a:pt x="384" y="205"/>
                    <a:pt x="681" y="158"/>
                    <a:pt x="779" y="155"/>
                  </a:cubicBezTo>
                  <a:cubicBezTo>
                    <a:pt x="834" y="153"/>
                    <a:pt x="1000" y="122"/>
                    <a:pt x="1082" y="0"/>
                  </a:cubicBezTo>
                  <a:cubicBezTo>
                    <a:pt x="1026" y="39"/>
                    <a:pt x="912" y="62"/>
                    <a:pt x="829" y="50"/>
                  </a:cubicBezTo>
                  <a:cubicBezTo>
                    <a:pt x="720" y="35"/>
                    <a:pt x="596" y="20"/>
                    <a:pt x="535" y="71"/>
                  </a:cubicBezTo>
                  <a:cubicBezTo>
                    <a:pt x="475" y="123"/>
                    <a:pt x="239" y="223"/>
                    <a:pt x="205" y="287"/>
                  </a:cubicBezTo>
                  <a:cubicBezTo>
                    <a:pt x="222" y="222"/>
                    <a:pt x="304" y="153"/>
                    <a:pt x="372" y="120"/>
                  </a:cubicBezTo>
                  <a:cubicBezTo>
                    <a:pt x="291" y="124"/>
                    <a:pt x="238" y="130"/>
                    <a:pt x="197" y="147"/>
                  </a:cubicBezTo>
                  <a:cubicBezTo>
                    <a:pt x="127" y="171"/>
                    <a:pt x="65" y="167"/>
                    <a:pt x="48" y="125"/>
                  </a:cubicBezTo>
                  <a:cubicBezTo>
                    <a:pt x="59" y="166"/>
                    <a:pt x="51" y="198"/>
                    <a:pt x="121" y="223"/>
                  </a:cubicBezTo>
                  <a:cubicBezTo>
                    <a:pt x="118" y="253"/>
                    <a:pt x="105" y="288"/>
                    <a:pt x="84" y="319"/>
                  </a:cubicBezTo>
                  <a:cubicBezTo>
                    <a:pt x="64" y="351"/>
                    <a:pt x="36" y="378"/>
                    <a:pt x="0" y="392"/>
                  </a:cubicBezTo>
                  <a:cubicBezTo>
                    <a:pt x="31" y="387"/>
                    <a:pt x="52" y="382"/>
                    <a:pt x="69" y="380"/>
                  </a:cubicBezTo>
                  <a:cubicBezTo>
                    <a:pt x="86" y="378"/>
                    <a:pt x="100" y="378"/>
                    <a:pt x="111" y="379"/>
                  </a:cubicBezTo>
                  <a:cubicBezTo>
                    <a:pt x="135" y="379"/>
                    <a:pt x="150" y="380"/>
                    <a:pt x="171" y="362"/>
                  </a:cubicBezTo>
                  <a:cubicBezTo>
                    <a:pt x="215" y="327"/>
                    <a:pt x="239" y="333"/>
                    <a:pt x="264" y="355"/>
                  </a:cubicBezTo>
                  <a:close/>
                </a:path>
              </a:pathLst>
            </a:custGeom>
            <a:solidFill>
              <a:srgbClr val="04274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36" name="Freeform 30"/>
            <p:cNvSpPr/>
            <p:nvPr/>
          </p:nvSpPr>
          <p:spPr bwMode="auto">
            <a:xfrm>
              <a:off x="2802681" y="1498708"/>
              <a:ext cx="170639" cy="148532"/>
            </a:xfrm>
            <a:custGeom>
              <a:avLst/>
              <a:gdLst>
                <a:gd name="T0" fmla="*/ 144 w 510"/>
                <a:gd name="T1" fmla="*/ 426 h 443"/>
                <a:gd name="T2" fmla="*/ 256 w 510"/>
                <a:gd name="T3" fmla="*/ 387 h 443"/>
                <a:gd name="T4" fmla="*/ 231 w 510"/>
                <a:gd name="T5" fmla="*/ 324 h 443"/>
                <a:gd name="T6" fmla="*/ 309 w 510"/>
                <a:gd name="T7" fmla="*/ 360 h 443"/>
                <a:gd name="T8" fmla="*/ 429 w 510"/>
                <a:gd name="T9" fmla="*/ 443 h 443"/>
                <a:gd name="T10" fmla="*/ 510 w 510"/>
                <a:gd name="T11" fmla="*/ 299 h 443"/>
                <a:gd name="T12" fmla="*/ 391 w 510"/>
                <a:gd name="T13" fmla="*/ 136 h 443"/>
                <a:gd name="T14" fmla="*/ 296 w 510"/>
                <a:gd name="T15" fmla="*/ 186 h 443"/>
                <a:gd name="T16" fmla="*/ 212 w 510"/>
                <a:gd name="T17" fmla="*/ 112 h 443"/>
                <a:gd name="T18" fmla="*/ 131 w 510"/>
                <a:gd name="T19" fmla="*/ 0 h 443"/>
                <a:gd name="T20" fmla="*/ 64 w 510"/>
                <a:gd name="T21" fmla="*/ 216 h 443"/>
                <a:gd name="T22" fmla="*/ 44 w 510"/>
                <a:gd name="T23" fmla="*/ 405 h 443"/>
                <a:gd name="T24" fmla="*/ 144 w 510"/>
                <a:gd name="T25" fmla="*/ 426 h 4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10" h="443">
                  <a:moveTo>
                    <a:pt x="144" y="426"/>
                  </a:moveTo>
                  <a:cubicBezTo>
                    <a:pt x="185" y="416"/>
                    <a:pt x="226" y="395"/>
                    <a:pt x="256" y="387"/>
                  </a:cubicBezTo>
                  <a:cubicBezTo>
                    <a:pt x="227" y="360"/>
                    <a:pt x="222" y="346"/>
                    <a:pt x="231" y="324"/>
                  </a:cubicBezTo>
                  <a:cubicBezTo>
                    <a:pt x="243" y="353"/>
                    <a:pt x="258" y="384"/>
                    <a:pt x="309" y="360"/>
                  </a:cubicBezTo>
                  <a:cubicBezTo>
                    <a:pt x="360" y="336"/>
                    <a:pt x="401" y="355"/>
                    <a:pt x="429" y="443"/>
                  </a:cubicBezTo>
                  <a:cubicBezTo>
                    <a:pt x="429" y="397"/>
                    <a:pt x="457" y="339"/>
                    <a:pt x="510" y="299"/>
                  </a:cubicBezTo>
                  <a:cubicBezTo>
                    <a:pt x="497" y="167"/>
                    <a:pt x="418" y="230"/>
                    <a:pt x="391" y="136"/>
                  </a:cubicBezTo>
                  <a:cubicBezTo>
                    <a:pt x="364" y="193"/>
                    <a:pt x="307" y="209"/>
                    <a:pt x="296" y="186"/>
                  </a:cubicBezTo>
                  <a:cubicBezTo>
                    <a:pt x="275" y="140"/>
                    <a:pt x="243" y="129"/>
                    <a:pt x="212" y="112"/>
                  </a:cubicBezTo>
                  <a:cubicBezTo>
                    <a:pt x="181" y="95"/>
                    <a:pt x="154" y="75"/>
                    <a:pt x="131" y="0"/>
                  </a:cubicBezTo>
                  <a:cubicBezTo>
                    <a:pt x="148" y="84"/>
                    <a:pt x="100" y="151"/>
                    <a:pt x="64" y="216"/>
                  </a:cubicBezTo>
                  <a:cubicBezTo>
                    <a:pt x="27" y="280"/>
                    <a:pt x="0" y="342"/>
                    <a:pt x="44" y="405"/>
                  </a:cubicBezTo>
                  <a:cubicBezTo>
                    <a:pt x="68" y="440"/>
                    <a:pt x="105" y="438"/>
                    <a:pt x="144" y="426"/>
                  </a:cubicBezTo>
                  <a:close/>
                </a:path>
              </a:pathLst>
            </a:custGeom>
            <a:solidFill>
              <a:srgbClr val="04274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37" name="Freeform 31"/>
            <p:cNvSpPr/>
            <p:nvPr/>
          </p:nvSpPr>
          <p:spPr bwMode="auto">
            <a:xfrm>
              <a:off x="2544304" y="1776428"/>
              <a:ext cx="138169" cy="142314"/>
            </a:xfrm>
            <a:custGeom>
              <a:avLst/>
              <a:gdLst>
                <a:gd name="T0" fmla="*/ 138 w 413"/>
                <a:gd name="T1" fmla="*/ 155 h 426"/>
                <a:gd name="T2" fmla="*/ 273 w 413"/>
                <a:gd name="T3" fmla="*/ 346 h 426"/>
                <a:gd name="T4" fmla="*/ 211 w 413"/>
                <a:gd name="T5" fmla="*/ 235 h 426"/>
                <a:gd name="T6" fmla="*/ 306 w 413"/>
                <a:gd name="T7" fmla="*/ 354 h 426"/>
                <a:gd name="T8" fmla="*/ 366 w 413"/>
                <a:gd name="T9" fmla="*/ 395 h 426"/>
                <a:gd name="T10" fmla="*/ 413 w 413"/>
                <a:gd name="T11" fmla="*/ 426 h 426"/>
                <a:gd name="T12" fmla="*/ 315 w 413"/>
                <a:gd name="T13" fmla="*/ 323 h 426"/>
                <a:gd name="T14" fmla="*/ 284 w 413"/>
                <a:gd name="T15" fmla="*/ 255 h 426"/>
                <a:gd name="T16" fmla="*/ 212 w 413"/>
                <a:gd name="T17" fmla="*/ 163 h 426"/>
                <a:gd name="T18" fmla="*/ 248 w 413"/>
                <a:gd name="T19" fmla="*/ 31 h 426"/>
                <a:gd name="T20" fmla="*/ 0 w 413"/>
                <a:gd name="T21" fmla="*/ 190 h 426"/>
                <a:gd name="T22" fmla="*/ 138 w 413"/>
                <a:gd name="T23" fmla="*/ 155 h 4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13" h="426">
                  <a:moveTo>
                    <a:pt x="138" y="155"/>
                  </a:moveTo>
                  <a:cubicBezTo>
                    <a:pt x="153" y="251"/>
                    <a:pt x="213" y="312"/>
                    <a:pt x="273" y="346"/>
                  </a:cubicBezTo>
                  <a:cubicBezTo>
                    <a:pt x="237" y="317"/>
                    <a:pt x="215" y="268"/>
                    <a:pt x="211" y="235"/>
                  </a:cubicBezTo>
                  <a:cubicBezTo>
                    <a:pt x="232" y="287"/>
                    <a:pt x="267" y="324"/>
                    <a:pt x="306" y="354"/>
                  </a:cubicBezTo>
                  <a:cubicBezTo>
                    <a:pt x="326" y="369"/>
                    <a:pt x="346" y="382"/>
                    <a:pt x="366" y="395"/>
                  </a:cubicBezTo>
                  <a:cubicBezTo>
                    <a:pt x="385" y="407"/>
                    <a:pt x="399" y="416"/>
                    <a:pt x="413" y="426"/>
                  </a:cubicBezTo>
                  <a:cubicBezTo>
                    <a:pt x="380" y="384"/>
                    <a:pt x="354" y="367"/>
                    <a:pt x="315" y="323"/>
                  </a:cubicBezTo>
                  <a:cubicBezTo>
                    <a:pt x="295" y="301"/>
                    <a:pt x="293" y="281"/>
                    <a:pt x="284" y="255"/>
                  </a:cubicBezTo>
                  <a:cubicBezTo>
                    <a:pt x="274" y="230"/>
                    <a:pt x="256" y="200"/>
                    <a:pt x="212" y="163"/>
                  </a:cubicBezTo>
                  <a:cubicBezTo>
                    <a:pt x="170" y="129"/>
                    <a:pt x="191" y="67"/>
                    <a:pt x="248" y="31"/>
                  </a:cubicBezTo>
                  <a:cubicBezTo>
                    <a:pt x="131" y="0"/>
                    <a:pt x="44" y="99"/>
                    <a:pt x="0" y="190"/>
                  </a:cubicBezTo>
                  <a:cubicBezTo>
                    <a:pt x="73" y="69"/>
                    <a:pt x="130" y="108"/>
                    <a:pt x="138" y="155"/>
                  </a:cubicBezTo>
                  <a:close/>
                </a:path>
              </a:pathLst>
            </a:custGeom>
            <a:solidFill>
              <a:srgbClr val="04274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38" name="Freeform 32"/>
            <p:cNvSpPr/>
            <p:nvPr/>
          </p:nvSpPr>
          <p:spPr bwMode="auto">
            <a:xfrm>
              <a:off x="2620298" y="1795081"/>
              <a:ext cx="203109" cy="140933"/>
            </a:xfrm>
            <a:custGeom>
              <a:avLst/>
              <a:gdLst>
                <a:gd name="T0" fmla="*/ 155 w 608"/>
                <a:gd name="T1" fmla="*/ 259 h 420"/>
                <a:gd name="T2" fmla="*/ 210 w 608"/>
                <a:gd name="T3" fmla="*/ 360 h 420"/>
                <a:gd name="T4" fmla="*/ 322 w 608"/>
                <a:gd name="T5" fmla="*/ 395 h 420"/>
                <a:gd name="T6" fmla="*/ 324 w 608"/>
                <a:gd name="T7" fmla="*/ 303 h 420"/>
                <a:gd name="T8" fmla="*/ 608 w 608"/>
                <a:gd name="T9" fmla="*/ 110 h 420"/>
                <a:gd name="T10" fmla="*/ 415 w 608"/>
                <a:gd name="T11" fmla="*/ 183 h 420"/>
                <a:gd name="T12" fmla="*/ 253 w 608"/>
                <a:gd name="T13" fmla="*/ 171 h 420"/>
                <a:gd name="T14" fmla="*/ 45 w 608"/>
                <a:gd name="T15" fmla="*/ 0 h 420"/>
                <a:gd name="T16" fmla="*/ 78 w 608"/>
                <a:gd name="T17" fmla="*/ 174 h 420"/>
                <a:gd name="T18" fmla="*/ 155 w 608"/>
                <a:gd name="T19" fmla="*/ 259 h 4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08" h="420">
                  <a:moveTo>
                    <a:pt x="155" y="259"/>
                  </a:moveTo>
                  <a:cubicBezTo>
                    <a:pt x="189" y="280"/>
                    <a:pt x="194" y="324"/>
                    <a:pt x="210" y="360"/>
                  </a:cubicBezTo>
                  <a:cubicBezTo>
                    <a:pt x="226" y="395"/>
                    <a:pt x="253" y="420"/>
                    <a:pt x="322" y="395"/>
                  </a:cubicBezTo>
                  <a:cubicBezTo>
                    <a:pt x="263" y="414"/>
                    <a:pt x="234" y="322"/>
                    <a:pt x="324" y="303"/>
                  </a:cubicBezTo>
                  <a:cubicBezTo>
                    <a:pt x="443" y="277"/>
                    <a:pt x="553" y="130"/>
                    <a:pt x="608" y="110"/>
                  </a:cubicBezTo>
                  <a:cubicBezTo>
                    <a:pt x="550" y="121"/>
                    <a:pt x="472" y="167"/>
                    <a:pt x="415" y="183"/>
                  </a:cubicBezTo>
                  <a:cubicBezTo>
                    <a:pt x="329" y="208"/>
                    <a:pt x="324" y="176"/>
                    <a:pt x="253" y="171"/>
                  </a:cubicBezTo>
                  <a:cubicBezTo>
                    <a:pt x="146" y="159"/>
                    <a:pt x="41" y="114"/>
                    <a:pt x="45" y="0"/>
                  </a:cubicBezTo>
                  <a:cubicBezTo>
                    <a:pt x="0" y="60"/>
                    <a:pt x="36" y="120"/>
                    <a:pt x="78" y="174"/>
                  </a:cubicBezTo>
                  <a:cubicBezTo>
                    <a:pt x="99" y="201"/>
                    <a:pt x="114" y="233"/>
                    <a:pt x="155" y="259"/>
                  </a:cubicBezTo>
                  <a:close/>
                </a:path>
              </a:pathLst>
            </a:custGeom>
            <a:solidFill>
              <a:srgbClr val="04274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39" name="Freeform 33"/>
            <p:cNvSpPr/>
            <p:nvPr/>
          </p:nvSpPr>
          <p:spPr bwMode="auto">
            <a:xfrm>
              <a:off x="2851040" y="1712179"/>
              <a:ext cx="120898" cy="167185"/>
            </a:xfrm>
            <a:custGeom>
              <a:avLst/>
              <a:gdLst>
                <a:gd name="T0" fmla="*/ 362 w 362"/>
                <a:gd name="T1" fmla="*/ 501 h 501"/>
                <a:gd name="T2" fmla="*/ 169 w 362"/>
                <a:gd name="T3" fmla="*/ 120 h 501"/>
                <a:gd name="T4" fmla="*/ 120 w 362"/>
                <a:gd name="T5" fmla="*/ 0 h 501"/>
                <a:gd name="T6" fmla="*/ 362 w 362"/>
                <a:gd name="T7" fmla="*/ 501 h 5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2" h="501">
                  <a:moveTo>
                    <a:pt x="362" y="501"/>
                  </a:moveTo>
                  <a:cubicBezTo>
                    <a:pt x="183" y="283"/>
                    <a:pt x="170" y="189"/>
                    <a:pt x="169" y="120"/>
                  </a:cubicBezTo>
                  <a:cubicBezTo>
                    <a:pt x="167" y="33"/>
                    <a:pt x="107" y="65"/>
                    <a:pt x="120" y="0"/>
                  </a:cubicBezTo>
                  <a:cubicBezTo>
                    <a:pt x="0" y="115"/>
                    <a:pt x="128" y="286"/>
                    <a:pt x="362" y="501"/>
                  </a:cubicBezTo>
                  <a:close/>
                </a:path>
              </a:pathLst>
            </a:custGeom>
            <a:solidFill>
              <a:srgbClr val="04274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40" name="Freeform 34"/>
            <p:cNvSpPr/>
            <p:nvPr/>
          </p:nvSpPr>
          <p:spPr bwMode="auto">
            <a:xfrm>
              <a:off x="2833769" y="1688000"/>
              <a:ext cx="46287" cy="185838"/>
            </a:xfrm>
            <a:custGeom>
              <a:avLst/>
              <a:gdLst>
                <a:gd name="T0" fmla="*/ 37 w 138"/>
                <a:gd name="T1" fmla="*/ 304 h 556"/>
                <a:gd name="T2" fmla="*/ 46 w 138"/>
                <a:gd name="T3" fmla="*/ 556 h 556"/>
                <a:gd name="T4" fmla="*/ 85 w 138"/>
                <a:gd name="T5" fmla="*/ 289 h 556"/>
                <a:gd name="T6" fmla="*/ 64 w 138"/>
                <a:gd name="T7" fmla="*/ 197 h 556"/>
                <a:gd name="T8" fmla="*/ 8 w 138"/>
                <a:gd name="T9" fmla="*/ 0 h 556"/>
                <a:gd name="T10" fmla="*/ 40 w 138"/>
                <a:gd name="T11" fmla="*/ 126 h 556"/>
                <a:gd name="T12" fmla="*/ 20 w 138"/>
                <a:gd name="T13" fmla="*/ 57 h 556"/>
                <a:gd name="T14" fmla="*/ 14 w 138"/>
                <a:gd name="T15" fmla="*/ 171 h 556"/>
                <a:gd name="T16" fmla="*/ 37 w 138"/>
                <a:gd name="T17" fmla="*/ 304 h 5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8" h="556">
                  <a:moveTo>
                    <a:pt x="37" y="304"/>
                  </a:moveTo>
                  <a:cubicBezTo>
                    <a:pt x="65" y="342"/>
                    <a:pt x="124" y="463"/>
                    <a:pt x="46" y="556"/>
                  </a:cubicBezTo>
                  <a:cubicBezTo>
                    <a:pt x="138" y="480"/>
                    <a:pt x="108" y="340"/>
                    <a:pt x="85" y="289"/>
                  </a:cubicBezTo>
                  <a:cubicBezTo>
                    <a:pt x="72" y="259"/>
                    <a:pt x="48" y="237"/>
                    <a:pt x="64" y="197"/>
                  </a:cubicBezTo>
                  <a:cubicBezTo>
                    <a:pt x="106" y="94"/>
                    <a:pt x="83" y="16"/>
                    <a:pt x="8" y="0"/>
                  </a:cubicBezTo>
                  <a:cubicBezTo>
                    <a:pt x="30" y="22"/>
                    <a:pt x="45" y="79"/>
                    <a:pt x="40" y="126"/>
                  </a:cubicBezTo>
                  <a:cubicBezTo>
                    <a:pt x="27" y="97"/>
                    <a:pt x="21" y="78"/>
                    <a:pt x="20" y="57"/>
                  </a:cubicBezTo>
                  <a:cubicBezTo>
                    <a:pt x="7" y="99"/>
                    <a:pt x="23" y="132"/>
                    <a:pt x="14" y="171"/>
                  </a:cubicBezTo>
                  <a:cubicBezTo>
                    <a:pt x="0" y="228"/>
                    <a:pt x="7" y="263"/>
                    <a:pt x="37" y="304"/>
                  </a:cubicBezTo>
                  <a:close/>
                </a:path>
              </a:pathLst>
            </a:custGeom>
            <a:solidFill>
              <a:srgbClr val="04274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41" name="Freeform 35"/>
            <p:cNvSpPr/>
            <p:nvPr/>
          </p:nvSpPr>
          <p:spPr bwMode="auto">
            <a:xfrm>
              <a:off x="2855876" y="1641713"/>
              <a:ext cx="124352" cy="186529"/>
            </a:xfrm>
            <a:custGeom>
              <a:avLst/>
              <a:gdLst>
                <a:gd name="T0" fmla="*/ 372 w 372"/>
                <a:gd name="T1" fmla="*/ 136 h 558"/>
                <a:gd name="T2" fmla="*/ 293 w 372"/>
                <a:gd name="T3" fmla="*/ 100 h 558"/>
                <a:gd name="T4" fmla="*/ 226 w 372"/>
                <a:gd name="T5" fmla="*/ 57 h 558"/>
                <a:gd name="T6" fmla="*/ 0 w 372"/>
                <a:gd name="T7" fmla="*/ 17 h 558"/>
                <a:gd name="T8" fmla="*/ 43 w 372"/>
                <a:gd name="T9" fmla="*/ 91 h 558"/>
                <a:gd name="T10" fmla="*/ 1 w 372"/>
                <a:gd name="T11" fmla="*/ 108 h 558"/>
                <a:gd name="T12" fmla="*/ 189 w 372"/>
                <a:gd name="T13" fmla="*/ 177 h 558"/>
                <a:gd name="T14" fmla="*/ 347 w 372"/>
                <a:gd name="T15" fmla="*/ 558 h 558"/>
                <a:gd name="T16" fmla="*/ 309 w 372"/>
                <a:gd name="T17" fmla="*/ 195 h 558"/>
                <a:gd name="T18" fmla="*/ 372 w 372"/>
                <a:gd name="T19" fmla="*/ 136 h 5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72" h="558">
                  <a:moveTo>
                    <a:pt x="372" y="136"/>
                  </a:moveTo>
                  <a:cubicBezTo>
                    <a:pt x="322" y="140"/>
                    <a:pt x="319" y="105"/>
                    <a:pt x="293" y="100"/>
                  </a:cubicBezTo>
                  <a:cubicBezTo>
                    <a:pt x="266" y="94"/>
                    <a:pt x="250" y="77"/>
                    <a:pt x="226" y="57"/>
                  </a:cubicBezTo>
                  <a:cubicBezTo>
                    <a:pt x="151" y="0"/>
                    <a:pt x="51" y="59"/>
                    <a:pt x="0" y="17"/>
                  </a:cubicBezTo>
                  <a:cubicBezTo>
                    <a:pt x="9" y="68"/>
                    <a:pt x="26" y="81"/>
                    <a:pt x="43" y="91"/>
                  </a:cubicBezTo>
                  <a:cubicBezTo>
                    <a:pt x="19" y="93"/>
                    <a:pt x="10" y="98"/>
                    <a:pt x="1" y="108"/>
                  </a:cubicBezTo>
                  <a:cubicBezTo>
                    <a:pt x="36" y="106"/>
                    <a:pt x="146" y="149"/>
                    <a:pt x="189" y="177"/>
                  </a:cubicBezTo>
                  <a:cubicBezTo>
                    <a:pt x="300" y="248"/>
                    <a:pt x="206" y="444"/>
                    <a:pt x="347" y="558"/>
                  </a:cubicBezTo>
                  <a:cubicBezTo>
                    <a:pt x="264" y="467"/>
                    <a:pt x="291" y="223"/>
                    <a:pt x="309" y="195"/>
                  </a:cubicBezTo>
                  <a:cubicBezTo>
                    <a:pt x="326" y="167"/>
                    <a:pt x="349" y="148"/>
                    <a:pt x="372" y="136"/>
                  </a:cubicBezTo>
                  <a:close/>
                </a:path>
              </a:pathLst>
            </a:custGeom>
            <a:solidFill>
              <a:srgbClr val="04274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42" name="Freeform 36"/>
            <p:cNvSpPr/>
            <p:nvPr/>
          </p:nvSpPr>
          <p:spPr bwMode="auto">
            <a:xfrm>
              <a:off x="2598881" y="1628587"/>
              <a:ext cx="188601" cy="62176"/>
            </a:xfrm>
            <a:custGeom>
              <a:avLst/>
              <a:gdLst>
                <a:gd name="T0" fmla="*/ 179 w 563"/>
                <a:gd name="T1" fmla="*/ 119 h 186"/>
                <a:gd name="T2" fmla="*/ 563 w 563"/>
                <a:gd name="T3" fmla="*/ 186 h 186"/>
                <a:gd name="T4" fmla="*/ 431 w 563"/>
                <a:gd name="T5" fmla="*/ 37 h 186"/>
                <a:gd name="T6" fmla="*/ 189 w 563"/>
                <a:gd name="T7" fmla="*/ 65 h 186"/>
                <a:gd name="T8" fmla="*/ 0 w 563"/>
                <a:gd name="T9" fmla="*/ 85 h 186"/>
                <a:gd name="T10" fmla="*/ 179 w 563"/>
                <a:gd name="T11" fmla="*/ 119 h 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63" h="186">
                  <a:moveTo>
                    <a:pt x="179" y="119"/>
                  </a:moveTo>
                  <a:cubicBezTo>
                    <a:pt x="276" y="85"/>
                    <a:pt x="455" y="52"/>
                    <a:pt x="563" y="186"/>
                  </a:cubicBezTo>
                  <a:cubicBezTo>
                    <a:pt x="531" y="150"/>
                    <a:pt x="535" y="79"/>
                    <a:pt x="431" y="37"/>
                  </a:cubicBezTo>
                  <a:cubicBezTo>
                    <a:pt x="338" y="0"/>
                    <a:pt x="257" y="33"/>
                    <a:pt x="189" y="65"/>
                  </a:cubicBezTo>
                  <a:cubicBezTo>
                    <a:pt x="120" y="97"/>
                    <a:pt x="65" y="126"/>
                    <a:pt x="0" y="85"/>
                  </a:cubicBezTo>
                  <a:cubicBezTo>
                    <a:pt x="50" y="125"/>
                    <a:pt x="105" y="142"/>
                    <a:pt x="179" y="119"/>
                  </a:cubicBezTo>
                  <a:close/>
                </a:path>
              </a:pathLst>
            </a:custGeom>
            <a:solidFill>
              <a:srgbClr val="04274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43" name="Freeform 37"/>
            <p:cNvSpPr/>
            <p:nvPr/>
          </p:nvSpPr>
          <p:spPr bwMode="auto">
            <a:xfrm>
              <a:off x="2625133" y="1676946"/>
              <a:ext cx="67703" cy="141624"/>
            </a:xfrm>
            <a:custGeom>
              <a:avLst/>
              <a:gdLst>
                <a:gd name="T0" fmla="*/ 0 w 203"/>
                <a:gd name="T1" fmla="*/ 0 h 423"/>
                <a:gd name="T2" fmla="*/ 61 w 203"/>
                <a:gd name="T3" fmla="*/ 207 h 423"/>
                <a:gd name="T4" fmla="*/ 203 w 203"/>
                <a:gd name="T5" fmla="*/ 423 h 423"/>
                <a:gd name="T6" fmla="*/ 124 w 203"/>
                <a:gd name="T7" fmla="*/ 181 h 423"/>
                <a:gd name="T8" fmla="*/ 0 w 203"/>
                <a:gd name="T9" fmla="*/ 0 h 4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3" h="423">
                  <a:moveTo>
                    <a:pt x="0" y="0"/>
                  </a:moveTo>
                  <a:cubicBezTo>
                    <a:pt x="79" y="29"/>
                    <a:pt x="57" y="114"/>
                    <a:pt x="61" y="207"/>
                  </a:cubicBezTo>
                  <a:cubicBezTo>
                    <a:pt x="66" y="333"/>
                    <a:pt x="100" y="404"/>
                    <a:pt x="203" y="423"/>
                  </a:cubicBezTo>
                  <a:cubicBezTo>
                    <a:pt x="112" y="371"/>
                    <a:pt x="129" y="299"/>
                    <a:pt x="124" y="181"/>
                  </a:cubicBezTo>
                  <a:cubicBezTo>
                    <a:pt x="120" y="64"/>
                    <a:pt x="68" y="16"/>
                    <a:pt x="0" y="0"/>
                  </a:cubicBezTo>
                  <a:close/>
                </a:path>
              </a:pathLst>
            </a:custGeom>
            <a:solidFill>
              <a:srgbClr val="04274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44" name="Freeform 38"/>
            <p:cNvSpPr/>
            <p:nvPr/>
          </p:nvSpPr>
          <p:spPr bwMode="auto">
            <a:xfrm>
              <a:off x="2655531" y="1574701"/>
              <a:ext cx="149223" cy="62176"/>
            </a:xfrm>
            <a:custGeom>
              <a:avLst/>
              <a:gdLst>
                <a:gd name="T0" fmla="*/ 187 w 446"/>
                <a:gd name="T1" fmla="*/ 111 h 187"/>
                <a:gd name="T2" fmla="*/ 446 w 446"/>
                <a:gd name="T3" fmla="*/ 187 h 187"/>
                <a:gd name="T4" fmla="*/ 438 w 446"/>
                <a:gd name="T5" fmla="*/ 53 h 187"/>
                <a:gd name="T6" fmla="*/ 184 w 446"/>
                <a:gd name="T7" fmla="*/ 71 h 187"/>
                <a:gd name="T8" fmla="*/ 0 w 446"/>
                <a:gd name="T9" fmla="*/ 135 h 187"/>
                <a:gd name="T10" fmla="*/ 187 w 446"/>
                <a:gd name="T11" fmla="*/ 111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46" h="187">
                  <a:moveTo>
                    <a:pt x="187" y="111"/>
                  </a:moveTo>
                  <a:cubicBezTo>
                    <a:pt x="256" y="86"/>
                    <a:pt x="347" y="83"/>
                    <a:pt x="446" y="187"/>
                  </a:cubicBezTo>
                  <a:cubicBezTo>
                    <a:pt x="416" y="135"/>
                    <a:pt x="422" y="94"/>
                    <a:pt x="438" y="53"/>
                  </a:cubicBezTo>
                  <a:cubicBezTo>
                    <a:pt x="322" y="0"/>
                    <a:pt x="243" y="31"/>
                    <a:pt x="184" y="71"/>
                  </a:cubicBezTo>
                  <a:cubicBezTo>
                    <a:pt x="124" y="111"/>
                    <a:pt x="78" y="157"/>
                    <a:pt x="0" y="135"/>
                  </a:cubicBezTo>
                  <a:cubicBezTo>
                    <a:pt x="65" y="177"/>
                    <a:pt x="116" y="136"/>
                    <a:pt x="187" y="111"/>
                  </a:cubicBezTo>
                  <a:close/>
                </a:path>
              </a:pathLst>
            </a:custGeom>
            <a:solidFill>
              <a:srgbClr val="04274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45" name="Freeform 39"/>
            <p:cNvSpPr/>
            <p:nvPr/>
          </p:nvSpPr>
          <p:spPr bwMode="auto">
            <a:xfrm>
              <a:off x="2702508" y="1613389"/>
              <a:ext cx="133334" cy="110535"/>
            </a:xfrm>
            <a:custGeom>
              <a:avLst/>
              <a:gdLst>
                <a:gd name="T0" fmla="*/ 245 w 398"/>
                <a:gd name="T1" fmla="*/ 66 h 331"/>
                <a:gd name="T2" fmla="*/ 0 w 398"/>
                <a:gd name="T3" fmla="*/ 36 h 331"/>
                <a:gd name="T4" fmla="*/ 204 w 398"/>
                <a:gd name="T5" fmla="*/ 95 h 331"/>
                <a:gd name="T6" fmla="*/ 350 w 398"/>
                <a:gd name="T7" fmla="*/ 168 h 331"/>
                <a:gd name="T8" fmla="*/ 344 w 398"/>
                <a:gd name="T9" fmla="*/ 264 h 331"/>
                <a:gd name="T10" fmla="*/ 322 w 398"/>
                <a:gd name="T11" fmla="*/ 198 h 331"/>
                <a:gd name="T12" fmla="*/ 383 w 398"/>
                <a:gd name="T13" fmla="*/ 331 h 331"/>
                <a:gd name="T14" fmla="*/ 398 w 398"/>
                <a:gd name="T15" fmla="*/ 138 h 331"/>
                <a:gd name="T16" fmla="*/ 245 w 398"/>
                <a:gd name="T17" fmla="*/ 66 h 3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98" h="331">
                  <a:moveTo>
                    <a:pt x="245" y="66"/>
                  </a:moveTo>
                  <a:cubicBezTo>
                    <a:pt x="206" y="31"/>
                    <a:pt x="151" y="0"/>
                    <a:pt x="0" y="36"/>
                  </a:cubicBezTo>
                  <a:cubicBezTo>
                    <a:pt x="128" y="27"/>
                    <a:pt x="171" y="61"/>
                    <a:pt x="204" y="95"/>
                  </a:cubicBezTo>
                  <a:cubicBezTo>
                    <a:pt x="237" y="129"/>
                    <a:pt x="263" y="168"/>
                    <a:pt x="350" y="168"/>
                  </a:cubicBezTo>
                  <a:cubicBezTo>
                    <a:pt x="343" y="188"/>
                    <a:pt x="325" y="228"/>
                    <a:pt x="344" y="264"/>
                  </a:cubicBezTo>
                  <a:cubicBezTo>
                    <a:pt x="328" y="245"/>
                    <a:pt x="320" y="228"/>
                    <a:pt x="322" y="198"/>
                  </a:cubicBezTo>
                  <a:cubicBezTo>
                    <a:pt x="303" y="247"/>
                    <a:pt x="298" y="285"/>
                    <a:pt x="383" y="331"/>
                  </a:cubicBezTo>
                  <a:cubicBezTo>
                    <a:pt x="361" y="288"/>
                    <a:pt x="353" y="186"/>
                    <a:pt x="398" y="138"/>
                  </a:cubicBezTo>
                  <a:cubicBezTo>
                    <a:pt x="311" y="146"/>
                    <a:pt x="284" y="101"/>
                    <a:pt x="245" y="66"/>
                  </a:cubicBezTo>
                  <a:close/>
                </a:path>
              </a:pathLst>
            </a:custGeom>
            <a:solidFill>
              <a:srgbClr val="04274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46" name="Freeform 40"/>
            <p:cNvSpPr/>
            <p:nvPr/>
          </p:nvSpPr>
          <p:spPr bwMode="auto">
            <a:xfrm>
              <a:off x="2803372" y="1722542"/>
              <a:ext cx="51123" cy="111227"/>
            </a:xfrm>
            <a:custGeom>
              <a:avLst/>
              <a:gdLst>
                <a:gd name="T0" fmla="*/ 41 w 153"/>
                <a:gd name="T1" fmla="*/ 279 h 332"/>
                <a:gd name="T2" fmla="*/ 129 w 153"/>
                <a:gd name="T3" fmla="*/ 332 h 332"/>
                <a:gd name="T4" fmla="*/ 24 w 153"/>
                <a:gd name="T5" fmla="*/ 0 h 332"/>
                <a:gd name="T6" fmla="*/ 41 w 153"/>
                <a:gd name="T7" fmla="*/ 279 h 3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3" h="332">
                  <a:moveTo>
                    <a:pt x="41" y="279"/>
                  </a:moveTo>
                  <a:cubicBezTo>
                    <a:pt x="78" y="280"/>
                    <a:pt x="105" y="185"/>
                    <a:pt x="129" y="332"/>
                  </a:cubicBezTo>
                  <a:cubicBezTo>
                    <a:pt x="153" y="173"/>
                    <a:pt x="32" y="206"/>
                    <a:pt x="24" y="0"/>
                  </a:cubicBezTo>
                  <a:cubicBezTo>
                    <a:pt x="0" y="170"/>
                    <a:pt x="79" y="190"/>
                    <a:pt x="41" y="279"/>
                  </a:cubicBezTo>
                  <a:close/>
                </a:path>
              </a:pathLst>
            </a:custGeom>
            <a:solidFill>
              <a:srgbClr val="04274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47" name="Freeform 41"/>
            <p:cNvSpPr/>
            <p:nvPr/>
          </p:nvSpPr>
          <p:spPr bwMode="auto">
            <a:xfrm>
              <a:off x="2717707" y="1654148"/>
              <a:ext cx="106390" cy="174784"/>
            </a:xfrm>
            <a:custGeom>
              <a:avLst/>
              <a:gdLst>
                <a:gd name="T0" fmla="*/ 0 w 319"/>
                <a:gd name="T1" fmla="*/ 102 h 522"/>
                <a:gd name="T2" fmla="*/ 167 w 319"/>
                <a:gd name="T3" fmla="*/ 245 h 522"/>
                <a:gd name="T4" fmla="*/ 225 w 319"/>
                <a:gd name="T5" fmla="*/ 522 h 522"/>
                <a:gd name="T6" fmla="*/ 235 w 319"/>
                <a:gd name="T7" fmla="*/ 234 h 522"/>
                <a:gd name="T8" fmla="*/ 240 w 319"/>
                <a:gd name="T9" fmla="*/ 142 h 522"/>
                <a:gd name="T10" fmla="*/ 0 w 319"/>
                <a:gd name="T11" fmla="*/ 102 h 5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19" h="522">
                  <a:moveTo>
                    <a:pt x="0" y="102"/>
                  </a:moveTo>
                  <a:cubicBezTo>
                    <a:pt x="139" y="120"/>
                    <a:pt x="135" y="224"/>
                    <a:pt x="167" y="245"/>
                  </a:cubicBezTo>
                  <a:cubicBezTo>
                    <a:pt x="198" y="265"/>
                    <a:pt x="295" y="397"/>
                    <a:pt x="225" y="522"/>
                  </a:cubicBezTo>
                  <a:cubicBezTo>
                    <a:pt x="319" y="434"/>
                    <a:pt x="247" y="254"/>
                    <a:pt x="235" y="234"/>
                  </a:cubicBezTo>
                  <a:cubicBezTo>
                    <a:pt x="221" y="214"/>
                    <a:pt x="221" y="182"/>
                    <a:pt x="240" y="142"/>
                  </a:cubicBezTo>
                  <a:cubicBezTo>
                    <a:pt x="153" y="194"/>
                    <a:pt x="94" y="0"/>
                    <a:pt x="0" y="102"/>
                  </a:cubicBezTo>
                  <a:close/>
                </a:path>
              </a:pathLst>
            </a:custGeom>
            <a:solidFill>
              <a:srgbClr val="04274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48" name="Freeform 42"/>
            <p:cNvSpPr/>
            <p:nvPr/>
          </p:nvSpPr>
          <p:spPr bwMode="auto">
            <a:xfrm>
              <a:off x="2669348" y="1724615"/>
              <a:ext cx="121589" cy="100864"/>
            </a:xfrm>
            <a:custGeom>
              <a:avLst/>
              <a:gdLst>
                <a:gd name="T0" fmla="*/ 46 w 363"/>
                <a:gd name="T1" fmla="*/ 157 h 301"/>
                <a:gd name="T2" fmla="*/ 198 w 363"/>
                <a:gd name="T3" fmla="*/ 243 h 301"/>
                <a:gd name="T4" fmla="*/ 363 w 363"/>
                <a:gd name="T5" fmla="*/ 296 h 301"/>
                <a:gd name="T6" fmla="*/ 296 w 363"/>
                <a:gd name="T7" fmla="*/ 175 h 301"/>
                <a:gd name="T8" fmla="*/ 267 w 363"/>
                <a:gd name="T9" fmla="*/ 14 h 301"/>
                <a:gd name="T10" fmla="*/ 231 w 363"/>
                <a:gd name="T11" fmla="*/ 132 h 301"/>
                <a:gd name="T12" fmla="*/ 109 w 363"/>
                <a:gd name="T13" fmla="*/ 99 h 301"/>
                <a:gd name="T14" fmla="*/ 22 w 363"/>
                <a:gd name="T15" fmla="*/ 0 h 301"/>
                <a:gd name="T16" fmla="*/ 46 w 363"/>
                <a:gd name="T17" fmla="*/ 157 h 3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63" h="301">
                  <a:moveTo>
                    <a:pt x="46" y="157"/>
                  </a:moveTo>
                  <a:cubicBezTo>
                    <a:pt x="93" y="191"/>
                    <a:pt x="159" y="208"/>
                    <a:pt x="198" y="243"/>
                  </a:cubicBezTo>
                  <a:cubicBezTo>
                    <a:pt x="244" y="285"/>
                    <a:pt x="321" y="301"/>
                    <a:pt x="363" y="296"/>
                  </a:cubicBezTo>
                  <a:cubicBezTo>
                    <a:pt x="322" y="272"/>
                    <a:pt x="288" y="207"/>
                    <a:pt x="296" y="175"/>
                  </a:cubicBezTo>
                  <a:cubicBezTo>
                    <a:pt x="304" y="142"/>
                    <a:pt x="319" y="57"/>
                    <a:pt x="267" y="14"/>
                  </a:cubicBezTo>
                  <a:cubicBezTo>
                    <a:pt x="283" y="69"/>
                    <a:pt x="276" y="133"/>
                    <a:pt x="231" y="132"/>
                  </a:cubicBezTo>
                  <a:cubicBezTo>
                    <a:pt x="186" y="130"/>
                    <a:pt x="132" y="135"/>
                    <a:pt x="109" y="99"/>
                  </a:cubicBezTo>
                  <a:cubicBezTo>
                    <a:pt x="86" y="63"/>
                    <a:pt x="81" y="25"/>
                    <a:pt x="22" y="0"/>
                  </a:cubicBezTo>
                  <a:cubicBezTo>
                    <a:pt x="67" y="61"/>
                    <a:pt x="0" y="124"/>
                    <a:pt x="46" y="157"/>
                  </a:cubicBezTo>
                  <a:close/>
                </a:path>
              </a:pathLst>
            </a:custGeom>
            <a:solidFill>
              <a:srgbClr val="04274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49" name="Freeform 43"/>
            <p:cNvSpPr/>
            <p:nvPr/>
          </p:nvSpPr>
          <p:spPr bwMode="auto">
            <a:xfrm>
              <a:off x="2684546" y="1674183"/>
              <a:ext cx="67703" cy="91883"/>
            </a:xfrm>
            <a:custGeom>
              <a:avLst/>
              <a:gdLst>
                <a:gd name="T0" fmla="*/ 0 w 203"/>
                <a:gd name="T1" fmla="*/ 0 h 274"/>
                <a:gd name="T2" fmla="*/ 137 w 203"/>
                <a:gd name="T3" fmla="*/ 132 h 274"/>
                <a:gd name="T4" fmla="*/ 116 w 203"/>
                <a:gd name="T5" fmla="*/ 217 h 274"/>
                <a:gd name="T6" fmla="*/ 64 w 203"/>
                <a:gd name="T7" fmla="*/ 194 h 274"/>
                <a:gd name="T8" fmla="*/ 163 w 203"/>
                <a:gd name="T9" fmla="*/ 236 h 274"/>
                <a:gd name="T10" fmla="*/ 178 w 203"/>
                <a:gd name="T11" fmla="*/ 126 h 274"/>
                <a:gd name="T12" fmla="*/ 0 w 203"/>
                <a:gd name="T13" fmla="*/ 0 h 2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3" h="274">
                  <a:moveTo>
                    <a:pt x="0" y="0"/>
                  </a:moveTo>
                  <a:cubicBezTo>
                    <a:pt x="7" y="96"/>
                    <a:pt x="93" y="109"/>
                    <a:pt x="137" y="132"/>
                  </a:cubicBezTo>
                  <a:cubicBezTo>
                    <a:pt x="183" y="156"/>
                    <a:pt x="158" y="222"/>
                    <a:pt x="116" y="217"/>
                  </a:cubicBezTo>
                  <a:cubicBezTo>
                    <a:pt x="165" y="151"/>
                    <a:pt x="70" y="130"/>
                    <a:pt x="64" y="194"/>
                  </a:cubicBezTo>
                  <a:cubicBezTo>
                    <a:pt x="60" y="236"/>
                    <a:pt x="103" y="274"/>
                    <a:pt x="163" y="236"/>
                  </a:cubicBezTo>
                  <a:cubicBezTo>
                    <a:pt x="203" y="211"/>
                    <a:pt x="202" y="153"/>
                    <a:pt x="178" y="126"/>
                  </a:cubicBezTo>
                  <a:cubicBezTo>
                    <a:pt x="123" y="62"/>
                    <a:pt x="16" y="92"/>
                    <a:pt x="0" y="0"/>
                  </a:cubicBezTo>
                  <a:close/>
                </a:path>
              </a:pathLst>
            </a:custGeom>
            <a:solidFill>
              <a:srgbClr val="04274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50" name="Freeform 44"/>
            <p:cNvSpPr/>
            <p:nvPr/>
          </p:nvSpPr>
          <p:spPr bwMode="auto">
            <a:xfrm>
              <a:off x="2651386" y="1669347"/>
              <a:ext cx="56649" cy="52504"/>
            </a:xfrm>
            <a:custGeom>
              <a:avLst/>
              <a:gdLst>
                <a:gd name="T0" fmla="*/ 0 w 169"/>
                <a:gd name="T1" fmla="*/ 23 h 156"/>
                <a:gd name="T2" fmla="*/ 169 w 169"/>
                <a:gd name="T3" fmla="*/ 146 h 156"/>
                <a:gd name="T4" fmla="*/ 0 w 169"/>
                <a:gd name="T5" fmla="*/ 23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69" h="156">
                  <a:moveTo>
                    <a:pt x="0" y="23"/>
                  </a:moveTo>
                  <a:cubicBezTo>
                    <a:pt x="98" y="51"/>
                    <a:pt x="39" y="156"/>
                    <a:pt x="169" y="146"/>
                  </a:cubicBezTo>
                  <a:cubicBezTo>
                    <a:pt x="53" y="113"/>
                    <a:pt x="113" y="0"/>
                    <a:pt x="0" y="23"/>
                  </a:cubicBezTo>
                  <a:close/>
                </a:path>
              </a:pathLst>
            </a:custGeom>
            <a:solidFill>
              <a:srgbClr val="04274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51" name="Freeform 45"/>
            <p:cNvSpPr/>
            <p:nvPr/>
          </p:nvSpPr>
          <p:spPr bwMode="auto">
            <a:xfrm>
              <a:off x="3689037" y="2081091"/>
              <a:ext cx="691" cy="4836"/>
            </a:xfrm>
            <a:custGeom>
              <a:avLst/>
              <a:gdLst>
                <a:gd name="T0" fmla="*/ 0 w 3"/>
                <a:gd name="T1" fmla="*/ 0 h 14"/>
                <a:gd name="T2" fmla="*/ 3 w 3"/>
                <a:gd name="T3" fmla="*/ 14 h 14"/>
                <a:gd name="T4" fmla="*/ 0 w 3"/>
                <a:gd name="T5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14">
                  <a:moveTo>
                    <a:pt x="0" y="0"/>
                  </a:moveTo>
                  <a:cubicBezTo>
                    <a:pt x="1" y="5"/>
                    <a:pt x="2" y="9"/>
                    <a:pt x="3" y="14"/>
                  </a:cubicBezTo>
                  <a:cubicBezTo>
                    <a:pt x="3" y="10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04274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52" name="Freeform 46"/>
            <p:cNvSpPr/>
            <p:nvPr/>
          </p:nvSpPr>
          <p:spPr bwMode="auto">
            <a:xfrm>
              <a:off x="3201991" y="1647240"/>
              <a:ext cx="6218" cy="4145"/>
            </a:xfrm>
            <a:custGeom>
              <a:avLst/>
              <a:gdLst>
                <a:gd name="T0" fmla="*/ 18 w 18"/>
                <a:gd name="T1" fmla="*/ 0 h 12"/>
                <a:gd name="T2" fmla="*/ 0 w 18"/>
                <a:gd name="T3" fmla="*/ 12 h 12"/>
                <a:gd name="T4" fmla="*/ 18 w 18"/>
                <a:gd name="T5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8" h="12">
                  <a:moveTo>
                    <a:pt x="18" y="0"/>
                  </a:moveTo>
                  <a:cubicBezTo>
                    <a:pt x="12" y="4"/>
                    <a:pt x="6" y="8"/>
                    <a:pt x="0" y="12"/>
                  </a:cubicBezTo>
                  <a:cubicBezTo>
                    <a:pt x="6" y="8"/>
                    <a:pt x="12" y="4"/>
                    <a:pt x="18" y="0"/>
                  </a:cubicBezTo>
                  <a:close/>
                </a:path>
              </a:pathLst>
            </a:custGeom>
            <a:solidFill>
              <a:srgbClr val="00002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53" name="Freeform 47"/>
            <p:cNvSpPr/>
            <p:nvPr/>
          </p:nvSpPr>
          <p:spPr bwMode="auto">
            <a:xfrm>
              <a:off x="2672802" y="1960884"/>
              <a:ext cx="137479" cy="58722"/>
            </a:xfrm>
            <a:custGeom>
              <a:avLst/>
              <a:gdLst>
                <a:gd name="T0" fmla="*/ 327 w 412"/>
                <a:gd name="T1" fmla="*/ 31 h 177"/>
                <a:gd name="T2" fmla="*/ 178 w 412"/>
                <a:gd name="T3" fmla="*/ 67 h 177"/>
                <a:gd name="T4" fmla="*/ 0 w 412"/>
                <a:gd name="T5" fmla="*/ 177 h 177"/>
                <a:gd name="T6" fmla="*/ 148 w 412"/>
                <a:gd name="T7" fmla="*/ 140 h 177"/>
                <a:gd name="T8" fmla="*/ 412 w 412"/>
                <a:gd name="T9" fmla="*/ 0 h 177"/>
                <a:gd name="T10" fmla="*/ 135 w 412"/>
                <a:gd name="T11" fmla="*/ 114 h 177"/>
                <a:gd name="T12" fmla="*/ 327 w 412"/>
                <a:gd name="T13" fmla="*/ 31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12" h="177">
                  <a:moveTo>
                    <a:pt x="327" y="31"/>
                  </a:moveTo>
                  <a:cubicBezTo>
                    <a:pt x="280" y="46"/>
                    <a:pt x="248" y="27"/>
                    <a:pt x="178" y="67"/>
                  </a:cubicBezTo>
                  <a:cubicBezTo>
                    <a:pt x="109" y="106"/>
                    <a:pt x="71" y="117"/>
                    <a:pt x="0" y="177"/>
                  </a:cubicBezTo>
                  <a:cubicBezTo>
                    <a:pt x="71" y="141"/>
                    <a:pt x="116" y="133"/>
                    <a:pt x="148" y="140"/>
                  </a:cubicBezTo>
                  <a:cubicBezTo>
                    <a:pt x="179" y="146"/>
                    <a:pt x="334" y="117"/>
                    <a:pt x="412" y="0"/>
                  </a:cubicBezTo>
                  <a:cubicBezTo>
                    <a:pt x="312" y="99"/>
                    <a:pt x="185" y="76"/>
                    <a:pt x="135" y="114"/>
                  </a:cubicBezTo>
                  <a:cubicBezTo>
                    <a:pt x="164" y="75"/>
                    <a:pt x="276" y="71"/>
                    <a:pt x="327" y="31"/>
                  </a:cubicBezTo>
                  <a:close/>
                </a:path>
              </a:pathLst>
            </a:custGeom>
            <a:solidFill>
              <a:srgbClr val="04274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54" name="Freeform 48"/>
            <p:cNvSpPr/>
            <p:nvPr/>
          </p:nvSpPr>
          <p:spPr bwMode="auto">
            <a:xfrm>
              <a:off x="3328415" y="1833078"/>
              <a:ext cx="205872" cy="98791"/>
            </a:xfrm>
            <a:custGeom>
              <a:avLst/>
              <a:gdLst>
                <a:gd name="T0" fmla="*/ 466 w 615"/>
                <a:gd name="T1" fmla="*/ 43 h 295"/>
                <a:gd name="T2" fmla="*/ 291 w 615"/>
                <a:gd name="T3" fmla="*/ 2 h 295"/>
                <a:gd name="T4" fmla="*/ 106 w 615"/>
                <a:gd name="T5" fmla="*/ 101 h 295"/>
                <a:gd name="T6" fmla="*/ 30 w 615"/>
                <a:gd name="T7" fmla="*/ 295 h 295"/>
                <a:gd name="T8" fmla="*/ 167 w 615"/>
                <a:gd name="T9" fmla="*/ 119 h 295"/>
                <a:gd name="T10" fmla="*/ 327 w 615"/>
                <a:gd name="T11" fmla="*/ 148 h 295"/>
                <a:gd name="T12" fmla="*/ 557 w 615"/>
                <a:gd name="T13" fmla="*/ 91 h 295"/>
                <a:gd name="T14" fmla="*/ 287 w 615"/>
                <a:gd name="T15" fmla="*/ 68 h 295"/>
                <a:gd name="T16" fmla="*/ 615 w 615"/>
                <a:gd name="T17" fmla="*/ 59 h 295"/>
                <a:gd name="T18" fmla="*/ 466 w 615"/>
                <a:gd name="T19" fmla="*/ 43 h 2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15" h="295">
                  <a:moveTo>
                    <a:pt x="466" y="43"/>
                  </a:moveTo>
                  <a:cubicBezTo>
                    <a:pt x="425" y="27"/>
                    <a:pt x="378" y="6"/>
                    <a:pt x="291" y="2"/>
                  </a:cubicBezTo>
                  <a:cubicBezTo>
                    <a:pt x="236" y="0"/>
                    <a:pt x="164" y="44"/>
                    <a:pt x="106" y="101"/>
                  </a:cubicBezTo>
                  <a:cubicBezTo>
                    <a:pt x="49" y="158"/>
                    <a:pt x="0" y="229"/>
                    <a:pt x="30" y="295"/>
                  </a:cubicBezTo>
                  <a:cubicBezTo>
                    <a:pt x="14" y="241"/>
                    <a:pt x="46" y="133"/>
                    <a:pt x="167" y="119"/>
                  </a:cubicBezTo>
                  <a:cubicBezTo>
                    <a:pt x="212" y="113"/>
                    <a:pt x="264" y="138"/>
                    <a:pt x="327" y="148"/>
                  </a:cubicBezTo>
                  <a:cubicBezTo>
                    <a:pt x="391" y="158"/>
                    <a:pt x="463" y="153"/>
                    <a:pt x="557" y="91"/>
                  </a:cubicBezTo>
                  <a:cubicBezTo>
                    <a:pt x="472" y="104"/>
                    <a:pt x="359" y="95"/>
                    <a:pt x="287" y="68"/>
                  </a:cubicBezTo>
                  <a:cubicBezTo>
                    <a:pt x="372" y="90"/>
                    <a:pt x="517" y="83"/>
                    <a:pt x="615" y="59"/>
                  </a:cubicBezTo>
                  <a:cubicBezTo>
                    <a:pt x="543" y="71"/>
                    <a:pt x="508" y="60"/>
                    <a:pt x="466" y="43"/>
                  </a:cubicBezTo>
                  <a:close/>
                </a:path>
              </a:pathLst>
            </a:custGeom>
            <a:solidFill>
              <a:srgbClr val="00002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55" name="Freeform 49"/>
            <p:cNvSpPr/>
            <p:nvPr/>
          </p:nvSpPr>
          <p:spPr bwMode="auto">
            <a:xfrm>
              <a:off x="3517707" y="1909071"/>
              <a:ext cx="185147" cy="248014"/>
            </a:xfrm>
            <a:custGeom>
              <a:avLst/>
              <a:gdLst>
                <a:gd name="T0" fmla="*/ 371 w 553"/>
                <a:gd name="T1" fmla="*/ 676 h 740"/>
                <a:gd name="T2" fmla="*/ 255 w 553"/>
                <a:gd name="T3" fmla="*/ 569 h 740"/>
                <a:gd name="T4" fmla="*/ 207 w 553"/>
                <a:gd name="T5" fmla="*/ 201 h 740"/>
                <a:gd name="T6" fmla="*/ 85 w 553"/>
                <a:gd name="T7" fmla="*/ 17 h 740"/>
                <a:gd name="T8" fmla="*/ 175 w 553"/>
                <a:gd name="T9" fmla="*/ 227 h 740"/>
                <a:gd name="T10" fmla="*/ 127 w 553"/>
                <a:gd name="T11" fmla="*/ 414 h 740"/>
                <a:gd name="T12" fmla="*/ 0 w 553"/>
                <a:gd name="T13" fmla="*/ 564 h 740"/>
                <a:gd name="T14" fmla="*/ 136 w 553"/>
                <a:gd name="T15" fmla="*/ 457 h 740"/>
                <a:gd name="T16" fmla="*/ 127 w 553"/>
                <a:gd name="T17" fmla="*/ 542 h 740"/>
                <a:gd name="T18" fmla="*/ 172 w 553"/>
                <a:gd name="T19" fmla="*/ 430 h 740"/>
                <a:gd name="T20" fmla="*/ 207 w 553"/>
                <a:gd name="T21" fmla="*/ 671 h 740"/>
                <a:gd name="T22" fmla="*/ 198 w 553"/>
                <a:gd name="T23" fmla="*/ 571 h 740"/>
                <a:gd name="T24" fmla="*/ 318 w 553"/>
                <a:gd name="T25" fmla="*/ 740 h 740"/>
                <a:gd name="T26" fmla="*/ 285 w 553"/>
                <a:gd name="T27" fmla="*/ 662 h 740"/>
                <a:gd name="T28" fmla="*/ 443 w 553"/>
                <a:gd name="T29" fmla="*/ 706 h 740"/>
                <a:gd name="T30" fmla="*/ 553 w 553"/>
                <a:gd name="T31" fmla="*/ 651 h 740"/>
                <a:gd name="T32" fmla="*/ 371 w 553"/>
                <a:gd name="T33" fmla="*/ 676 h 7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553" h="740">
                  <a:moveTo>
                    <a:pt x="371" y="676"/>
                  </a:moveTo>
                  <a:cubicBezTo>
                    <a:pt x="322" y="661"/>
                    <a:pt x="282" y="621"/>
                    <a:pt x="255" y="569"/>
                  </a:cubicBezTo>
                  <a:cubicBezTo>
                    <a:pt x="199" y="464"/>
                    <a:pt x="196" y="313"/>
                    <a:pt x="207" y="201"/>
                  </a:cubicBezTo>
                  <a:cubicBezTo>
                    <a:pt x="223" y="38"/>
                    <a:pt x="156" y="0"/>
                    <a:pt x="85" y="17"/>
                  </a:cubicBezTo>
                  <a:cubicBezTo>
                    <a:pt x="185" y="41"/>
                    <a:pt x="190" y="115"/>
                    <a:pt x="175" y="227"/>
                  </a:cubicBezTo>
                  <a:cubicBezTo>
                    <a:pt x="169" y="274"/>
                    <a:pt x="154" y="346"/>
                    <a:pt x="127" y="414"/>
                  </a:cubicBezTo>
                  <a:cubicBezTo>
                    <a:pt x="99" y="480"/>
                    <a:pt x="61" y="543"/>
                    <a:pt x="0" y="564"/>
                  </a:cubicBezTo>
                  <a:cubicBezTo>
                    <a:pt x="63" y="574"/>
                    <a:pt x="121" y="488"/>
                    <a:pt x="136" y="457"/>
                  </a:cubicBezTo>
                  <a:cubicBezTo>
                    <a:pt x="139" y="481"/>
                    <a:pt x="132" y="512"/>
                    <a:pt x="127" y="542"/>
                  </a:cubicBezTo>
                  <a:cubicBezTo>
                    <a:pt x="151" y="494"/>
                    <a:pt x="166" y="446"/>
                    <a:pt x="172" y="430"/>
                  </a:cubicBezTo>
                  <a:cubicBezTo>
                    <a:pt x="164" y="517"/>
                    <a:pt x="174" y="625"/>
                    <a:pt x="207" y="671"/>
                  </a:cubicBezTo>
                  <a:cubicBezTo>
                    <a:pt x="186" y="623"/>
                    <a:pt x="195" y="591"/>
                    <a:pt x="198" y="571"/>
                  </a:cubicBezTo>
                  <a:cubicBezTo>
                    <a:pt x="226" y="673"/>
                    <a:pt x="268" y="708"/>
                    <a:pt x="318" y="740"/>
                  </a:cubicBezTo>
                  <a:cubicBezTo>
                    <a:pt x="312" y="720"/>
                    <a:pt x="310" y="697"/>
                    <a:pt x="285" y="662"/>
                  </a:cubicBezTo>
                  <a:cubicBezTo>
                    <a:pt x="342" y="712"/>
                    <a:pt x="397" y="716"/>
                    <a:pt x="443" y="706"/>
                  </a:cubicBezTo>
                  <a:cubicBezTo>
                    <a:pt x="489" y="695"/>
                    <a:pt x="527" y="670"/>
                    <a:pt x="553" y="651"/>
                  </a:cubicBezTo>
                  <a:cubicBezTo>
                    <a:pt x="481" y="683"/>
                    <a:pt x="421" y="692"/>
                    <a:pt x="371" y="676"/>
                  </a:cubicBezTo>
                  <a:close/>
                </a:path>
              </a:pathLst>
            </a:custGeom>
            <a:solidFill>
              <a:srgbClr val="00002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56" name="Freeform 50"/>
            <p:cNvSpPr/>
            <p:nvPr/>
          </p:nvSpPr>
          <p:spPr bwMode="auto">
            <a:xfrm>
              <a:off x="3468658" y="1926342"/>
              <a:ext cx="88428" cy="211399"/>
            </a:xfrm>
            <a:custGeom>
              <a:avLst/>
              <a:gdLst>
                <a:gd name="T0" fmla="*/ 224 w 265"/>
                <a:gd name="T1" fmla="*/ 265 h 631"/>
                <a:gd name="T2" fmla="*/ 265 w 265"/>
                <a:gd name="T3" fmla="*/ 0 h 631"/>
                <a:gd name="T4" fmla="*/ 158 w 265"/>
                <a:gd name="T5" fmla="*/ 259 h 631"/>
                <a:gd name="T6" fmla="*/ 204 w 265"/>
                <a:gd name="T7" fmla="*/ 77 h 631"/>
                <a:gd name="T8" fmla="*/ 106 w 265"/>
                <a:gd name="T9" fmla="*/ 312 h 631"/>
                <a:gd name="T10" fmla="*/ 53 w 265"/>
                <a:gd name="T11" fmla="*/ 428 h 631"/>
                <a:gd name="T12" fmla="*/ 10 w 265"/>
                <a:gd name="T13" fmla="*/ 631 h 631"/>
                <a:gd name="T14" fmla="*/ 110 w 265"/>
                <a:gd name="T15" fmla="*/ 396 h 631"/>
                <a:gd name="T16" fmla="*/ 224 w 265"/>
                <a:gd name="T17" fmla="*/ 265 h 6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5" h="631">
                  <a:moveTo>
                    <a:pt x="224" y="265"/>
                  </a:moveTo>
                  <a:cubicBezTo>
                    <a:pt x="251" y="182"/>
                    <a:pt x="207" y="105"/>
                    <a:pt x="265" y="0"/>
                  </a:cubicBezTo>
                  <a:cubicBezTo>
                    <a:pt x="161" y="114"/>
                    <a:pt x="216" y="182"/>
                    <a:pt x="158" y="259"/>
                  </a:cubicBezTo>
                  <a:cubicBezTo>
                    <a:pt x="180" y="202"/>
                    <a:pt x="156" y="142"/>
                    <a:pt x="204" y="77"/>
                  </a:cubicBezTo>
                  <a:cubicBezTo>
                    <a:pt x="93" y="158"/>
                    <a:pt x="105" y="230"/>
                    <a:pt x="106" y="312"/>
                  </a:cubicBezTo>
                  <a:cubicBezTo>
                    <a:pt x="106" y="338"/>
                    <a:pt x="80" y="376"/>
                    <a:pt x="53" y="428"/>
                  </a:cubicBezTo>
                  <a:cubicBezTo>
                    <a:pt x="27" y="480"/>
                    <a:pt x="0" y="552"/>
                    <a:pt x="10" y="631"/>
                  </a:cubicBezTo>
                  <a:cubicBezTo>
                    <a:pt x="4" y="523"/>
                    <a:pt x="61" y="448"/>
                    <a:pt x="110" y="396"/>
                  </a:cubicBezTo>
                  <a:cubicBezTo>
                    <a:pt x="161" y="343"/>
                    <a:pt x="211" y="307"/>
                    <a:pt x="224" y="265"/>
                  </a:cubicBezTo>
                  <a:close/>
                </a:path>
              </a:pathLst>
            </a:custGeom>
            <a:solidFill>
              <a:srgbClr val="00002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57" name="Freeform 51"/>
            <p:cNvSpPr/>
            <p:nvPr/>
          </p:nvSpPr>
          <p:spPr bwMode="auto">
            <a:xfrm>
              <a:off x="3680057" y="1477983"/>
              <a:ext cx="129879" cy="128497"/>
            </a:xfrm>
            <a:custGeom>
              <a:avLst/>
              <a:gdLst>
                <a:gd name="T0" fmla="*/ 88 w 388"/>
                <a:gd name="T1" fmla="*/ 135 h 383"/>
                <a:gd name="T2" fmla="*/ 0 w 388"/>
                <a:gd name="T3" fmla="*/ 383 h 383"/>
                <a:gd name="T4" fmla="*/ 90 w 388"/>
                <a:gd name="T5" fmla="*/ 258 h 383"/>
                <a:gd name="T6" fmla="*/ 149 w 388"/>
                <a:gd name="T7" fmla="*/ 157 h 383"/>
                <a:gd name="T8" fmla="*/ 69 w 388"/>
                <a:gd name="T9" fmla="*/ 318 h 383"/>
                <a:gd name="T10" fmla="*/ 212 w 388"/>
                <a:gd name="T11" fmla="*/ 124 h 383"/>
                <a:gd name="T12" fmla="*/ 388 w 388"/>
                <a:gd name="T13" fmla="*/ 5 h 383"/>
                <a:gd name="T14" fmla="*/ 384 w 388"/>
                <a:gd name="T15" fmla="*/ 0 h 383"/>
                <a:gd name="T16" fmla="*/ 239 w 388"/>
                <a:gd name="T17" fmla="*/ 50 h 383"/>
                <a:gd name="T18" fmla="*/ 88 w 388"/>
                <a:gd name="T19" fmla="*/ 135 h 3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88" h="383">
                  <a:moveTo>
                    <a:pt x="88" y="135"/>
                  </a:moveTo>
                  <a:cubicBezTo>
                    <a:pt x="39" y="211"/>
                    <a:pt x="70" y="292"/>
                    <a:pt x="0" y="383"/>
                  </a:cubicBezTo>
                  <a:cubicBezTo>
                    <a:pt x="58" y="335"/>
                    <a:pt x="77" y="295"/>
                    <a:pt x="90" y="258"/>
                  </a:cubicBezTo>
                  <a:cubicBezTo>
                    <a:pt x="103" y="220"/>
                    <a:pt x="111" y="185"/>
                    <a:pt x="149" y="157"/>
                  </a:cubicBezTo>
                  <a:cubicBezTo>
                    <a:pt x="113" y="205"/>
                    <a:pt x="125" y="265"/>
                    <a:pt x="69" y="318"/>
                  </a:cubicBezTo>
                  <a:cubicBezTo>
                    <a:pt x="188" y="260"/>
                    <a:pt x="187" y="198"/>
                    <a:pt x="212" y="124"/>
                  </a:cubicBezTo>
                  <a:cubicBezTo>
                    <a:pt x="224" y="89"/>
                    <a:pt x="309" y="45"/>
                    <a:pt x="388" y="5"/>
                  </a:cubicBezTo>
                  <a:cubicBezTo>
                    <a:pt x="387" y="3"/>
                    <a:pt x="385" y="2"/>
                    <a:pt x="384" y="0"/>
                  </a:cubicBezTo>
                  <a:cubicBezTo>
                    <a:pt x="336" y="17"/>
                    <a:pt x="286" y="34"/>
                    <a:pt x="239" y="50"/>
                  </a:cubicBezTo>
                  <a:cubicBezTo>
                    <a:pt x="171" y="73"/>
                    <a:pt x="113" y="97"/>
                    <a:pt x="88" y="135"/>
                  </a:cubicBezTo>
                  <a:close/>
                </a:path>
              </a:pathLst>
            </a:custGeom>
            <a:solidFill>
              <a:srgbClr val="04274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58" name="Freeform 52"/>
            <p:cNvSpPr/>
            <p:nvPr/>
          </p:nvSpPr>
          <p:spPr bwMode="auto">
            <a:xfrm>
              <a:off x="3864513" y="2235150"/>
              <a:ext cx="201727" cy="75993"/>
            </a:xfrm>
            <a:custGeom>
              <a:avLst/>
              <a:gdLst>
                <a:gd name="T0" fmla="*/ 192 w 603"/>
                <a:gd name="T1" fmla="*/ 7 h 227"/>
                <a:gd name="T2" fmla="*/ 13 w 603"/>
                <a:gd name="T3" fmla="*/ 227 h 227"/>
                <a:gd name="T4" fmla="*/ 270 w 603"/>
                <a:gd name="T5" fmla="*/ 71 h 227"/>
                <a:gd name="T6" fmla="*/ 530 w 603"/>
                <a:gd name="T7" fmla="*/ 67 h 227"/>
                <a:gd name="T8" fmla="*/ 603 w 603"/>
                <a:gd name="T9" fmla="*/ 56 h 227"/>
                <a:gd name="T10" fmla="*/ 602 w 603"/>
                <a:gd name="T11" fmla="*/ 17 h 227"/>
                <a:gd name="T12" fmla="*/ 517 w 603"/>
                <a:gd name="T13" fmla="*/ 37 h 227"/>
                <a:gd name="T14" fmla="*/ 192 w 603"/>
                <a:gd name="T15" fmla="*/ 7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03" h="227">
                  <a:moveTo>
                    <a:pt x="192" y="7"/>
                  </a:moveTo>
                  <a:cubicBezTo>
                    <a:pt x="87" y="13"/>
                    <a:pt x="0" y="67"/>
                    <a:pt x="13" y="227"/>
                  </a:cubicBezTo>
                  <a:cubicBezTo>
                    <a:pt x="65" y="129"/>
                    <a:pt x="170" y="85"/>
                    <a:pt x="270" y="71"/>
                  </a:cubicBezTo>
                  <a:cubicBezTo>
                    <a:pt x="371" y="56"/>
                    <a:pt x="468" y="68"/>
                    <a:pt x="530" y="67"/>
                  </a:cubicBezTo>
                  <a:cubicBezTo>
                    <a:pt x="558" y="66"/>
                    <a:pt x="582" y="62"/>
                    <a:pt x="603" y="56"/>
                  </a:cubicBezTo>
                  <a:cubicBezTo>
                    <a:pt x="603" y="43"/>
                    <a:pt x="602" y="30"/>
                    <a:pt x="602" y="17"/>
                  </a:cubicBezTo>
                  <a:cubicBezTo>
                    <a:pt x="580" y="28"/>
                    <a:pt x="551" y="36"/>
                    <a:pt x="517" y="37"/>
                  </a:cubicBezTo>
                  <a:cubicBezTo>
                    <a:pt x="419" y="39"/>
                    <a:pt x="298" y="0"/>
                    <a:pt x="192" y="7"/>
                  </a:cubicBezTo>
                  <a:close/>
                </a:path>
              </a:pathLst>
            </a:custGeom>
            <a:solidFill>
              <a:srgbClr val="00002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59" name="Freeform 53"/>
            <p:cNvSpPr/>
            <p:nvPr/>
          </p:nvSpPr>
          <p:spPr bwMode="auto">
            <a:xfrm>
              <a:off x="4042060" y="2177810"/>
              <a:ext cx="20035" cy="2763"/>
            </a:xfrm>
            <a:custGeom>
              <a:avLst/>
              <a:gdLst>
                <a:gd name="T0" fmla="*/ 0 w 61"/>
                <a:gd name="T1" fmla="*/ 8 h 8"/>
                <a:gd name="T2" fmla="*/ 61 w 61"/>
                <a:gd name="T3" fmla="*/ 7 h 8"/>
                <a:gd name="T4" fmla="*/ 60 w 61"/>
                <a:gd name="T5" fmla="*/ 1 h 8"/>
                <a:gd name="T6" fmla="*/ 0 w 61"/>
                <a:gd name="T7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1" h="8">
                  <a:moveTo>
                    <a:pt x="0" y="8"/>
                  </a:moveTo>
                  <a:cubicBezTo>
                    <a:pt x="23" y="4"/>
                    <a:pt x="43" y="4"/>
                    <a:pt x="61" y="7"/>
                  </a:cubicBezTo>
                  <a:cubicBezTo>
                    <a:pt x="60" y="5"/>
                    <a:pt x="60" y="3"/>
                    <a:pt x="60" y="1"/>
                  </a:cubicBezTo>
                  <a:cubicBezTo>
                    <a:pt x="42" y="0"/>
                    <a:pt x="22" y="2"/>
                    <a:pt x="0" y="8"/>
                  </a:cubicBezTo>
                  <a:close/>
                </a:path>
              </a:pathLst>
            </a:custGeom>
            <a:solidFill>
              <a:srgbClr val="00002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60" name="Freeform 54"/>
            <p:cNvSpPr/>
            <p:nvPr/>
          </p:nvSpPr>
          <p:spPr bwMode="auto">
            <a:xfrm>
              <a:off x="3880402" y="2260021"/>
              <a:ext cx="187220" cy="75993"/>
            </a:xfrm>
            <a:custGeom>
              <a:avLst/>
              <a:gdLst>
                <a:gd name="T0" fmla="*/ 279 w 559"/>
                <a:gd name="T1" fmla="*/ 17 h 227"/>
                <a:gd name="T2" fmla="*/ 0 w 559"/>
                <a:gd name="T3" fmla="*/ 189 h 227"/>
                <a:gd name="T4" fmla="*/ 161 w 559"/>
                <a:gd name="T5" fmla="*/ 213 h 227"/>
                <a:gd name="T6" fmla="*/ 310 w 559"/>
                <a:gd name="T7" fmla="*/ 191 h 227"/>
                <a:gd name="T8" fmla="*/ 282 w 559"/>
                <a:gd name="T9" fmla="*/ 167 h 227"/>
                <a:gd name="T10" fmla="*/ 437 w 559"/>
                <a:gd name="T11" fmla="*/ 143 h 227"/>
                <a:gd name="T12" fmla="*/ 398 w 559"/>
                <a:gd name="T13" fmla="*/ 106 h 227"/>
                <a:gd name="T14" fmla="*/ 559 w 559"/>
                <a:gd name="T15" fmla="*/ 94 h 227"/>
                <a:gd name="T16" fmla="*/ 558 w 559"/>
                <a:gd name="T17" fmla="*/ 31 h 227"/>
                <a:gd name="T18" fmla="*/ 279 w 559"/>
                <a:gd name="T19" fmla="*/ 17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59" h="227">
                  <a:moveTo>
                    <a:pt x="279" y="17"/>
                  </a:moveTo>
                  <a:cubicBezTo>
                    <a:pt x="140" y="40"/>
                    <a:pt x="28" y="114"/>
                    <a:pt x="0" y="189"/>
                  </a:cubicBezTo>
                  <a:cubicBezTo>
                    <a:pt x="50" y="227"/>
                    <a:pt x="106" y="223"/>
                    <a:pt x="161" y="213"/>
                  </a:cubicBezTo>
                  <a:cubicBezTo>
                    <a:pt x="216" y="202"/>
                    <a:pt x="271" y="185"/>
                    <a:pt x="310" y="191"/>
                  </a:cubicBezTo>
                  <a:cubicBezTo>
                    <a:pt x="296" y="186"/>
                    <a:pt x="288" y="175"/>
                    <a:pt x="282" y="167"/>
                  </a:cubicBezTo>
                  <a:cubicBezTo>
                    <a:pt x="342" y="133"/>
                    <a:pt x="414" y="129"/>
                    <a:pt x="437" y="143"/>
                  </a:cubicBezTo>
                  <a:cubicBezTo>
                    <a:pt x="434" y="131"/>
                    <a:pt x="415" y="111"/>
                    <a:pt x="398" y="106"/>
                  </a:cubicBezTo>
                  <a:cubicBezTo>
                    <a:pt x="441" y="92"/>
                    <a:pt x="499" y="85"/>
                    <a:pt x="559" y="94"/>
                  </a:cubicBezTo>
                  <a:cubicBezTo>
                    <a:pt x="559" y="73"/>
                    <a:pt x="558" y="52"/>
                    <a:pt x="558" y="31"/>
                  </a:cubicBezTo>
                  <a:cubicBezTo>
                    <a:pt x="467" y="4"/>
                    <a:pt x="368" y="0"/>
                    <a:pt x="279" y="17"/>
                  </a:cubicBezTo>
                  <a:close/>
                </a:path>
              </a:pathLst>
            </a:custGeom>
            <a:solidFill>
              <a:srgbClr val="00002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61" name="Freeform 55"/>
            <p:cNvSpPr/>
            <p:nvPr/>
          </p:nvSpPr>
          <p:spPr bwMode="auto">
            <a:xfrm>
              <a:off x="3886620" y="2302853"/>
              <a:ext cx="181002" cy="81520"/>
            </a:xfrm>
            <a:custGeom>
              <a:avLst/>
              <a:gdLst>
                <a:gd name="T0" fmla="*/ 180 w 541"/>
                <a:gd name="T1" fmla="*/ 146 h 243"/>
                <a:gd name="T2" fmla="*/ 0 w 541"/>
                <a:gd name="T3" fmla="*/ 97 h 243"/>
                <a:gd name="T4" fmla="*/ 121 w 541"/>
                <a:gd name="T5" fmla="*/ 227 h 243"/>
                <a:gd name="T6" fmla="*/ 285 w 541"/>
                <a:gd name="T7" fmla="*/ 185 h 243"/>
                <a:gd name="T8" fmla="*/ 541 w 541"/>
                <a:gd name="T9" fmla="*/ 59 h 243"/>
                <a:gd name="T10" fmla="*/ 541 w 541"/>
                <a:gd name="T11" fmla="*/ 54 h 243"/>
                <a:gd name="T12" fmla="*/ 482 w 541"/>
                <a:gd name="T13" fmla="*/ 32 h 243"/>
                <a:gd name="T14" fmla="*/ 541 w 541"/>
                <a:gd name="T15" fmla="*/ 17 h 243"/>
                <a:gd name="T16" fmla="*/ 541 w 541"/>
                <a:gd name="T17" fmla="*/ 0 h 243"/>
                <a:gd name="T18" fmla="*/ 332 w 541"/>
                <a:gd name="T19" fmla="*/ 84 h 243"/>
                <a:gd name="T20" fmla="*/ 180 w 541"/>
                <a:gd name="T21" fmla="*/ 146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41" h="243">
                  <a:moveTo>
                    <a:pt x="180" y="146"/>
                  </a:moveTo>
                  <a:cubicBezTo>
                    <a:pt x="128" y="153"/>
                    <a:pt x="72" y="141"/>
                    <a:pt x="0" y="97"/>
                  </a:cubicBezTo>
                  <a:cubicBezTo>
                    <a:pt x="25" y="167"/>
                    <a:pt x="72" y="211"/>
                    <a:pt x="121" y="227"/>
                  </a:cubicBezTo>
                  <a:cubicBezTo>
                    <a:pt x="172" y="243"/>
                    <a:pt x="227" y="231"/>
                    <a:pt x="285" y="185"/>
                  </a:cubicBezTo>
                  <a:cubicBezTo>
                    <a:pt x="382" y="107"/>
                    <a:pt x="460" y="23"/>
                    <a:pt x="541" y="59"/>
                  </a:cubicBezTo>
                  <a:cubicBezTo>
                    <a:pt x="541" y="57"/>
                    <a:pt x="541" y="55"/>
                    <a:pt x="541" y="54"/>
                  </a:cubicBezTo>
                  <a:cubicBezTo>
                    <a:pt x="524" y="42"/>
                    <a:pt x="503" y="34"/>
                    <a:pt x="482" y="32"/>
                  </a:cubicBezTo>
                  <a:cubicBezTo>
                    <a:pt x="503" y="24"/>
                    <a:pt x="522" y="19"/>
                    <a:pt x="541" y="17"/>
                  </a:cubicBezTo>
                  <a:cubicBezTo>
                    <a:pt x="541" y="11"/>
                    <a:pt x="541" y="6"/>
                    <a:pt x="541" y="0"/>
                  </a:cubicBezTo>
                  <a:cubicBezTo>
                    <a:pt x="470" y="5"/>
                    <a:pt x="399" y="46"/>
                    <a:pt x="332" y="84"/>
                  </a:cubicBezTo>
                  <a:cubicBezTo>
                    <a:pt x="282" y="112"/>
                    <a:pt x="232" y="138"/>
                    <a:pt x="180" y="146"/>
                  </a:cubicBezTo>
                  <a:close/>
                </a:path>
              </a:pathLst>
            </a:custGeom>
            <a:solidFill>
              <a:srgbClr val="00002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62" name="Freeform 56"/>
            <p:cNvSpPr/>
            <p:nvPr/>
          </p:nvSpPr>
          <p:spPr bwMode="auto">
            <a:xfrm>
              <a:off x="3527379" y="1404062"/>
              <a:ext cx="143696" cy="212090"/>
            </a:xfrm>
            <a:custGeom>
              <a:avLst/>
              <a:gdLst>
                <a:gd name="T0" fmla="*/ 149 w 429"/>
                <a:gd name="T1" fmla="*/ 186 h 634"/>
                <a:gd name="T2" fmla="*/ 188 w 429"/>
                <a:gd name="T3" fmla="*/ 407 h 634"/>
                <a:gd name="T4" fmla="*/ 346 w 429"/>
                <a:gd name="T5" fmla="*/ 579 h 634"/>
                <a:gd name="T6" fmla="*/ 243 w 429"/>
                <a:gd name="T7" fmla="*/ 282 h 634"/>
                <a:gd name="T8" fmla="*/ 340 w 429"/>
                <a:gd name="T9" fmla="*/ 450 h 634"/>
                <a:gd name="T10" fmla="*/ 390 w 429"/>
                <a:gd name="T11" fmla="*/ 634 h 634"/>
                <a:gd name="T12" fmla="*/ 415 w 429"/>
                <a:gd name="T13" fmla="*/ 380 h 634"/>
                <a:gd name="T14" fmla="*/ 275 w 429"/>
                <a:gd name="T15" fmla="*/ 189 h 634"/>
                <a:gd name="T16" fmla="*/ 132 w 429"/>
                <a:gd name="T17" fmla="*/ 73 h 634"/>
                <a:gd name="T18" fmla="*/ 0 w 429"/>
                <a:gd name="T19" fmla="*/ 0 h 634"/>
                <a:gd name="T20" fmla="*/ 149 w 429"/>
                <a:gd name="T21" fmla="*/ 186 h 6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29" h="634">
                  <a:moveTo>
                    <a:pt x="149" y="186"/>
                  </a:moveTo>
                  <a:cubicBezTo>
                    <a:pt x="153" y="251"/>
                    <a:pt x="162" y="333"/>
                    <a:pt x="188" y="407"/>
                  </a:cubicBezTo>
                  <a:cubicBezTo>
                    <a:pt x="215" y="480"/>
                    <a:pt x="260" y="547"/>
                    <a:pt x="346" y="579"/>
                  </a:cubicBezTo>
                  <a:cubicBezTo>
                    <a:pt x="279" y="478"/>
                    <a:pt x="282" y="363"/>
                    <a:pt x="243" y="282"/>
                  </a:cubicBezTo>
                  <a:cubicBezTo>
                    <a:pt x="283" y="346"/>
                    <a:pt x="319" y="389"/>
                    <a:pt x="340" y="450"/>
                  </a:cubicBezTo>
                  <a:cubicBezTo>
                    <a:pt x="361" y="518"/>
                    <a:pt x="347" y="578"/>
                    <a:pt x="390" y="634"/>
                  </a:cubicBezTo>
                  <a:cubicBezTo>
                    <a:pt x="370" y="558"/>
                    <a:pt x="429" y="460"/>
                    <a:pt x="415" y="380"/>
                  </a:cubicBezTo>
                  <a:cubicBezTo>
                    <a:pt x="399" y="288"/>
                    <a:pt x="321" y="215"/>
                    <a:pt x="275" y="189"/>
                  </a:cubicBezTo>
                  <a:cubicBezTo>
                    <a:pt x="217" y="155"/>
                    <a:pt x="175" y="111"/>
                    <a:pt x="132" y="73"/>
                  </a:cubicBezTo>
                  <a:cubicBezTo>
                    <a:pt x="89" y="35"/>
                    <a:pt x="45" y="4"/>
                    <a:pt x="0" y="0"/>
                  </a:cubicBezTo>
                  <a:cubicBezTo>
                    <a:pt x="81" y="20"/>
                    <a:pt x="145" y="101"/>
                    <a:pt x="149" y="186"/>
                  </a:cubicBezTo>
                  <a:close/>
                </a:path>
              </a:pathLst>
            </a:custGeom>
            <a:solidFill>
              <a:srgbClr val="04274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63" name="Freeform 57"/>
            <p:cNvSpPr/>
            <p:nvPr/>
          </p:nvSpPr>
          <p:spPr bwMode="auto">
            <a:xfrm>
              <a:off x="3293873" y="1515288"/>
              <a:ext cx="185147" cy="303972"/>
            </a:xfrm>
            <a:custGeom>
              <a:avLst/>
              <a:gdLst>
                <a:gd name="T0" fmla="*/ 360 w 555"/>
                <a:gd name="T1" fmla="*/ 676 h 907"/>
                <a:gd name="T2" fmla="*/ 305 w 555"/>
                <a:gd name="T3" fmla="*/ 337 h 907"/>
                <a:gd name="T4" fmla="*/ 0 w 555"/>
                <a:gd name="T5" fmla="*/ 0 h 907"/>
                <a:gd name="T6" fmla="*/ 174 w 555"/>
                <a:gd name="T7" fmla="*/ 199 h 907"/>
                <a:gd name="T8" fmla="*/ 201 w 555"/>
                <a:gd name="T9" fmla="*/ 443 h 907"/>
                <a:gd name="T10" fmla="*/ 118 w 555"/>
                <a:gd name="T11" fmla="*/ 290 h 907"/>
                <a:gd name="T12" fmla="*/ 152 w 555"/>
                <a:gd name="T13" fmla="*/ 564 h 907"/>
                <a:gd name="T14" fmla="*/ 176 w 555"/>
                <a:gd name="T15" fmla="*/ 753 h 907"/>
                <a:gd name="T16" fmla="*/ 462 w 555"/>
                <a:gd name="T17" fmla="*/ 907 h 907"/>
                <a:gd name="T18" fmla="*/ 295 w 555"/>
                <a:gd name="T19" fmla="*/ 795 h 907"/>
                <a:gd name="T20" fmla="*/ 242 w 555"/>
                <a:gd name="T21" fmla="*/ 524 h 907"/>
                <a:gd name="T22" fmla="*/ 555 w 555"/>
                <a:gd name="T23" fmla="*/ 904 h 907"/>
                <a:gd name="T24" fmla="*/ 360 w 555"/>
                <a:gd name="T25" fmla="*/ 676 h 9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55" h="907">
                  <a:moveTo>
                    <a:pt x="360" y="676"/>
                  </a:moveTo>
                  <a:cubicBezTo>
                    <a:pt x="373" y="602"/>
                    <a:pt x="355" y="466"/>
                    <a:pt x="305" y="337"/>
                  </a:cubicBezTo>
                  <a:cubicBezTo>
                    <a:pt x="253" y="208"/>
                    <a:pt x="169" y="76"/>
                    <a:pt x="0" y="0"/>
                  </a:cubicBezTo>
                  <a:cubicBezTo>
                    <a:pt x="97" y="47"/>
                    <a:pt x="147" y="119"/>
                    <a:pt x="174" y="199"/>
                  </a:cubicBezTo>
                  <a:cubicBezTo>
                    <a:pt x="200" y="278"/>
                    <a:pt x="204" y="366"/>
                    <a:pt x="201" y="443"/>
                  </a:cubicBezTo>
                  <a:cubicBezTo>
                    <a:pt x="184" y="369"/>
                    <a:pt x="161" y="322"/>
                    <a:pt x="118" y="290"/>
                  </a:cubicBezTo>
                  <a:cubicBezTo>
                    <a:pt x="152" y="366"/>
                    <a:pt x="178" y="457"/>
                    <a:pt x="152" y="564"/>
                  </a:cubicBezTo>
                  <a:cubicBezTo>
                    <a:pt x="138" y="618"/>
                    <a:pt x="134" y="687"/>
                    <a:pt x="176" y="753"/>
                  </a:cubicBezTo>
                  <a:cubicBezTo>
                    <a:pt x="217" y="818"/>
                    <a:pt x="302" y="878"/>
                    <a:pt x="462" y="907"/>
                  </a:cubicBezTo>
                  <a:cubicBezTo>
                    <a:pt x="410" y="897"/>
                    <a:pt x="344" y="860"/>
                    <a:pt x="295" y="795"/>
                  </a:cubicBezTo>
                  <a:cubicBezTo>
                    <a:pt x="247" y="731"/>
                    <a:pt x="216" y="636"/>
                    <a:pt x="242" y="524"/>
                  </a:cubicBezTo>
                  <a:cubicBezTo>
                    <a:pt x="243" y="648"/>
                    <a:pt x="288" y="864"/>
                    <a:pt x="555" y="904"/>
                  </a:cubicBezTo>
                  <a:cubicBezTo>
                    <a:pt x="458" y="879"/>
                    <a:pt x="338" y="803"/>
                    <a:pt x="360" y="676"/>
                  </a:cubicBezTo>
                  <a:close/>
                </a:path>
              </a:pathLst>
            </a:custGeom>
            <a:solidFill>
              <a:srgbClr val="00002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64" name="Freeform 58"/>
            <p:cNvSpPr/>
            <p:nvPr/>
          </p:nvSpPr>
          <p:spPr bwMode="auto">
            <a:xfrm>
              <a:off x="3834115" y="2393355"/>
              <a:ext cx="165803" cy="156131"/>
            </a:xfrm>
            <a:custGeom>
              <a:avLst/>
              <a:gdLst>
                <a:gd name="T0" fmla="*/ 283 w 496"/>
                <a:gd name="T1" fmla="*/ 232 h 466"/>
                <a:gd name="T2" fmla="*/ 496 w 496"/>
                <a:gd name="T3" fmla="*/ 0 h 466"/>
                <a:gd name="T4" fmla="*/ 128 w 496"/>
                <a:gd name="T5" fmla="*/ 238 h 466"/>
                <a:gd name="T6" fmla="*/ 114 w 496"/>
                <a:gd name="T7" fmla="*/ 116 h 466"/>
                <a:gd name="T8" fmla="*/ 71 w 496"/>
                <a:gd name="T9" fmla="*/ 268 h 466"/>
                <a:gd name="T10" fmla="*/ 30 w 496"/>
                <a:gd name="T11" fmla="*/ 466 h 466"/>
                <a:gd name="T12" fmla="*/ 283 w 496"/>
                <a:gd name="T13" fmla="*/ 232 h 4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96" h="466">
                  <a:moveTo>
                    <a:pt x="283" y="232"/>
                  </a:moveTo>
                  <a:cubicBezTo>
                    <a:pt x="368" y="191"/>
                    <a:pt x="444" y="152"/>
                    <a:pt x="496" y="0"/>
                  </a:cubicBezTo>
                  <a:cubicBezTo>
                    <a:pt x="391" y="239"/>
                    <a:pt x="268" y="123"/>
                    <a:pt x="128" y="238"/>
                  </a:cubicBezTo>
                  <a:cubicBezTo>
                    <a:pt x="147" y="194"/>
                    <a:pt x="135" y="139"/>
                    <a:pt x="114" y="116"/>
                  </a:cubicBezTo>
                  <a:cubicBezTo>
                    <a:pt x="145" y="183"/>
                    <a:pt x="107" y="222"/>
                    <a:pt x="71" y="268"/>
                  </a:cubicBezTo>
                  <a:cubicBezTo>
                    <a:pt x="34" y="314"/>
                    <a:pt x="0" y="364"/>
                    <a:pt x="30" y="466"/>
                  </a:cubicBezTo>
                  <a:cubicBezTo>
                    <a:pt x="111" y="314"/>
                    <a:pt x="198" y="272"/>
                    <a:pt x="283" y="232"/>
                  </a:cubicBezTo>
                  <a:close/>
                </a:path>
              </a:pathLst>
            </a:custGeom>
            <a:solidFill>
              <a:srgbClr val="00002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65" name="Freeform 59"/>
            <p:cNvSpPr/>
            <p:nvPr/>
          </p:nvSpPr>
          <p:spPr bwMode="auto">
            <a:xfrm>
              <a:off x="3847242" y="2420988"/>
              <a:ext cx="216235" cy="196200"/>
            </a:xfrm>
            <a:custGeom>
              <a:avLst/>
              <a:gdLst>
                <a:gd name="T0" fmla="*/ 565 w 647"/>
                <a:gd name="T1" fmla="*/ 115 h 586"/>
                <a:gd name="T2" fmla="*/ 519 w 647"/>
                <a:gd name="T3" fmla="*/ 121 h 586"/>
                <a:gd name="T4" fmla="*/ 559 w 647"/>
                <a:gd name="T5" fmla="*/ 83 h 586"/>
                <a:gd name="T6" fmla="*/ 325 w 647"/>
                <a:gd name="T7" fmla="*/ 139 h 586"/>
                <a:gd name="T8" fmla="*/ 0 w 647"/>
                <a:gd name="T9" fmla="*/ 400 h 586"/>
                <a:gd name="T10" fmla="*/ 120 w 647"/>
                <a:gd name="T11" fmla="*/ 545 h 586"/>
                <a:gd name="T12" fmla="*/ 223 w 647"/>
                <a:gd name="T13" fmla="*/ 391 h 586"/>
                <a:gd name="T14" fmla="*/ 323 w 647"/>
                <a:gd name="T15" fmla="*/ 292 h 586"/>
                <a:gd name="T16" fmla="*/ 220 w 647"/>
                <a:gd name="T17" fmla="*/ 356 h 586"/>
                <a:gd name="T18" fmla="*/ 459 w 647"/>
                <a:gd name="T19" fmla="*/ 234 h 586"/>
                <a:gd name="T20" fmla="*/ 284 w 647"/>
                <a:gd name="T21" fmla="*/ 216 h 586"/>
                <a:gd name="T22" fmla="*/ 553 w 647"/>
                <a:gd name="T23" fmla="*/ 135 h 586"/>
                <a:gd name="T24" fmla="*/ 419 w 647"/>
                <a:gd name="T25" fmla="*/ 361 h 586"/>
                <a:gd name="T26" fmla="*/ 140 w 647"/>
                <a:gd name="T27" fmla="*/ 545 h 586"/>
                <a:gd name="T28" fmla="*/ 431 w 647"/>
                <a:gd name="T29" fmla="*/ 430 h 586"/>
                <a:gd name="T30" fmla="*/ 579 w 647"/>
                <a:gd name="T31" fmla="*/ 129 h 586"/>
                <a:gd name="T32" fmla="*/ 638 w 647"/>
                <a:gd name="T33" fmla="*/ 105 h 586"/>
                <a:gd name="T34" fmla="*/ 640 w 647"/>
                <a:gd name="T35" fmla="*/ 88 h 586"/>
                <a:gd name="T36" fmla="*/ 591 w 647"/>
                <a:gd name="T37" fmla="*/ 109 h 586"/>
                <a:gd name="T38" fmla="*/ 592 w 647"/>
                <a:gd name="T39" fmla="*/ 107 h 586"/>
                <a:gd name="T40" fmla="*/ 644 w 647"/>
                <a:gd name="T41" fmla="*/ 36 h 586"/>
                <a:gd name="T42" fmla="*/ 647 w 647"/>
                <a:gd name="T43" fmla="*/ 0 h 586"/>
                <a:gd name="T44" fmla="*/ 573 w 647"/>
                <a:gd name="T45" fmla="*/ 102 h 586"/>
                <a:gd name="T46" fmla="*/ 565 w 647"/>
                <a:gd name="T47" fmla="*/ 115 h 5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47" h="586">
                  <a:moveTo>
                    <a:pt x="565" y="115"/>
                  </a:moveTo>
                  <a:cubicBezTo>
                    <a:pt x="549" y="118"/>
                    <a:pt x="534" y="120"/>
                    <a:pt x="519" y="121"/>
                  </a:cubicBezTo>
                  <a:cubicBezTo>
                    <a:pt x="537" y="113"/>
                    <a:pt x="551" y="100"/>
                    <a:pt x="559" y="83"/>
                  </a:cubicBezTo>
                  <a:cubicBezTo>
                    <a:pt x="518" y="128"/>
                    <a:pt x="429" y="115"/>
                    <a:pt x="325" y="139"/>
                  </a:cubicBezTo>
                  <a:cubicBezTo>
                    <a:pt x="220" y="163"/>
                    <a:pt x="109" y="223"/>
                    <a:pt x="0" y="400"/>
                  </a:cubicBezTo>
                  <a:cubicBezTo>
                    <a:pt x="24" y="464"/>
                    <a:pt x="77" y="520"/>
                    <a:pt x="120" y="545"/>
                  </a:cubicBezTo>
                  <a:cubicBezTo>
                    <a:pt x="194" y="489"/>
                    <a:pt x="196" y="406"/>
                    <a:pt x="223" y="391"/>
                  </a:cubicBezTo>
                  <a:cubicBezTo>
                    <a:pt x="239" y="382"/>
                    <a:pt x="291" y="359"/>
                    <a:pt x="323" y="292"/>
                  </a:cubicBezTo>
                  <a:cubicBezTo>
                    <a:pt x="271" y="353"/>
                    <a:pt x="251" y="354"/>
                    <a:pt x="220" y="356"/>
                  </a:cubicBezTo>
                  <a:cubicBezTo>
                    <a:pt x="261" y="230"/>
                    <a:pt x="364" y="169"/>
                    <a:pt x="459" y="234"/>
                  </a:cubicBezTo>
                  <a:cubicBezTo>
                    <a:pt x="408" y="171"/>
                    <a:pt x="339" y="185"/>
                    <a:pt x="284" y="216"/>
                  </a:cubicBezTo>
                  <a:cubicBezTo>
                    <a:pt x="335" y="151"/>
                    <a:pt x="454" y="156"/>
                    <a:pt x="553" y="135"/>
                  </a:cubicBezTo>
                  <a:cubicBezTo>
                    <a:pt x="517" y="198"/>
                    <a:pt x="476" y="283"/>
                    <a:pt x="419" y="361"/>
                  </a:cubicBezTo>
                  <a:cubicBezTo>
                    <a:pt x="351" y="454"/>
                    <a:pt x="258" y="537"/>
                    <a:pt x="140" y="545"/>
                  </a:cubicBezTo>
                  <a:cubicBezTo>
                    <a:pt x="284" y="586"/>
                    <a:pt x="371" y="523"/>
                    <a:pt x="431" y="430"/>
                  </a:cubicBezTo>
                  <a:cubicBezTo>
                    <a:pt x="487" y="342"/>
                    <a:pt x="521" y="226"/>
                    <a:pt x="579" y="129"/>
                  </a:cubicBezTo>
                  <a:cubicBezTo>
                    <a:pt x="600" y="123"/>
                    <a:pt x="621" y="115"/>
                    <a:pt x="638" y="105"/>
                  </a:cubicBezTo>
                  <a:cubicBezTo>
                    <a:pt x="639" y="99"/>
                    <a:pt x="639" y="94"/>
                    <a:pt x="640" y="88"/>
                  </a:cubicBezTo>
                  <a:cubicBezTo>
                    <a:pt x="624" y="98"/>
                    <a:pt x="607" y="104"/>
                    <a:pt x="591" y="109"/>
                  </a:cubicBezTo>
                  <a:cubicBezTo>
                    <a:pt x="591" y="109"/>
                    <a:pt x="592" y="108"/>
                    <a:pt x="592" y="107"/>
                  </a:cubicBezTo>
                  <a:cubicBezTo>
                    <a:pt x="609" y="81"/>
                    <a:pt x="627" y="57"/>
                    <a:pt x="644" y="36"/>
                  </a:cubicBezTo>
                  <a:cubicBezTo>
                    <a:pt x="645" y="24"/>
                    <a:pt x="646" y="12"/>
                    <a:pt x="647" y="0"/>
                  </a:cubicBezTo>
                  <a:cubicBezTo>
                    <a:pt x="624" y="28"/>
                    <a:pt x="599" y="61"/>
                    <a:pt x="573" y="102"/>
                  </a:cubicBezTo>
                  <a:cubicBezTo>
                    <a:pt x="570" y="106"/>
                    <a:pt x="568" y="110"/>
                    <a:pt x="565" y="115"/>
                  </a:cubicBezTo>
                  <a:close/>
                </a:path>
              </a:pathLst>
            </a:custGeom>
            <a:solidFill>
              <a:srgbClr val="00002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66" name="Freeform 60"/>
            <p:cNvSpPr/>
            <p:nvPr/>
          </p:nvSpPr>
          <p:spPr bwMode="auto">
            <a:xfrm>
              <a:off x="2401299" y="2414080"/>
              <a:ext cx="236961" cy="162349"/>
            </a:xfrm>
            <a:custGeom>
              <a:avLst/>
              <a:gdLst>
                <a:gd name="T0" fmla="*/ 465 w 710"/>
                <a:gd name="T1" fmla="*/ 90 h 485"/>
                <a:gd name="T2" fmla="*/ 292 w 710"/>
                <a:gd name="T3" fmla="*/ 310 h 485"/>
                <a:gd name="T4" fmla="*/ 166 w 710"/>
                <a:gd name="T5" fmla="*/ 186 h 485"/>
                <a:gd name="T6" fmla="*/ 302 w 710"/>
                <a:gd name="T7" fmla="*/ 337 h 485"/>
                <a:gd name="T8" fmla="*/ 710 w 710"/>
                <a:gd name="T9" fmla="*/ 89 h 485"/>
                <a:gd name="T10" fmla="*/ 465 w 710"/>
                <a:gd name="T11" fmla="*/ 90 h 4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10" h="485">
                  <a:moveTo>
                    <a:pt x="465" y="90"/>
                  </a:moveTo>
                  <a:cubicBezTo>
                    <a:pt x="404" y="154"/>
                    <a:pt x="357" y="253"/>
                    <a:pt x="292" y="310"/>
                  </a:cubicBezTo>
                  <a:cubicBezTo>
                    <a:pt x="162" y="423"/>
                    <a:pt x="36" y="263"/>
                    <a:pt x="166" y="186"/>
                  </a:cubicBezTo>
                  <a:cubicBezTo>
                    <a:pt x="0" y="267"/>
                    <a:pt x="131" y="485"/>
                    <a:pt x="302" y="337"/>
                  </a:cubicBezTo>
                  <a:cubicBezTo>
                    <a:pt x="382" y="266"/>
                    <a:pt x="515" y="67"/>
                    <a:pt x="710" y="89"/>
                  </a:cubicBezTo>
                  <a:cubicBezTo>
                    <a:pt x="601" y="0"/>
                    <a:pt x="525" y="27"/>
                    <a:pt x="465" y="90"/>
                  </a:cubicBezTo>
                  <a:close/>
                </a:path>
              </a:pathLst>
            </a:custGeom>
            <a:solidFill>
              <a:srgbClr val="00002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67" name="Freeform 61"/>
            <p:cNvSpPr/>
            <p:nvPr/>
          </p:nvSpPr>
          <p:spPr bwMode="auto">
            <a:xfrm>
              <a:off x="2407517" y="2453458"/>
              <a:ext cx="234888" cy="205182"/>
            </a:xfrm>
            <a:custGeom>
              <a:avLst/>
              <a:gdLst>
                <a:gd name="T0" fmla="*/ 226 w 703"/>
                <a:gd name="T1" fmla="*/ 435 h 614"/>
                <a:gd name="T2" fmla="*/ 408 w 703"/>
                <a:gd name="T3" fmla="*/ 242 h 614"/>
                <a:gd name="T4" fmla="*/ 406 w 703"/>
                <a:gd name="T5" fmla="*/ 290 h 614"/>
                <a:gd name="T6" fmla="*/ 521 w 703"/>
                <a:gd name="T7" fmla="*/ 204 h 614"/>
                <a:gd name="T8" fmla="*/ 519 w 703"/>
                <a:gd name="T9" fmla="*/ 237 h 614"/>
                <a:gd name="T10" fmla="*/ 701 w 703"/>
                <a:gd name="T11" fmla="*/ 18 h 614"/>
                <a:gd name="T12" fmla="*/ 425 w 703"/>
                <a:gd name="T13" fmla="*/ 111 h 614"/>
                <a:gd name="T14" fmla="*/ 194 w 703"/>
                <a:gd name="T15" fmla="*/ 418 h 614"/>
                <a:gd name="T16" fmla="*/ 0 w 703"/>
                <a:gd name="T17" fmla="*/ 599 h 614"/>
                <a:gd name="T18" fmla="*/ 3 w 703"/>
                <a:gd name="T19" fmla="*/ 614 h 614"/>
                <a:gd name="T20" fmla="*/ 226 w 703"/>
                <a:gd name="T21" fmla="*/ 435 h 6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03" h="614">
                  <a:moveTo>
                    <a:pt x="226" y="435"/>
                  </a:moveTo>
                  <a:cubicBezTo>
                    <a:pt x="270" y="341"/>
                    <a:pt x="345" y="274"/>
                    <a:pt x="408" y="242"/>
                  </a:cubicBezTo>
                  <a:cubicBezTo>
                    <a:pt x="400" y="256"/>
                    <a:pt x="400" y="280"/>
                    <a:pt x="406" y="290"/>
                  </a:cubicBezTo>
                  <a:cubicBezTo>
                    <a:pt x="412" y="267"/>
                    <a:pt x="461" y="224"/>
                    <a:pt x="521" y="204"/>
                  </a:cubicBezTo>
                  <a:cubicBezTo>
                    <a:pt x="523" y="213"/>
                    <a:pt x="525" y="225"/>
                    <a:pt x="519" y="237"/>
                  </a:cubicBezTo>
                  <a:cubicBezTo>
                    <a:pt x="562" y="177"/>
                    <a:pt x="703" y="129"/>
                    <a:pt x="701" y="18"/>
                  </a:cubicBezTo>
                  <a:cubicBezTo>
                    <a:pt x="631" y="0"/>
                    <a:pt x="523" y="37"/>
                    <a:pt x="425" y="111"/>
                  </a:cubicBezTo>
                  <a:cubicBezTo>
                    <a:pt x="326" y="185"/>
                    <a:pt x="237" y="293"/>
                    <a:pt x="194" y="418"/>
                  </a:cubicBezTo>
                  <a:cubicBezTo>
                    <a:pt x="175" y="476"/>
                    <a:pt x="101" y="570"/>
                    <a:pt x="0" y="599"/>
                  </a:cubicBezTo>
                  <a:cubicBezTo>
                    <a:pt x="1" y="604"/>
                    <a:pt x="2" y="609"/>
                    <a:pt x="3" y="614"/>
                  </a:cubicBezTo>
                  <a:cubicBezTo>
                    <a:pt x="103" y="599"/>
                    <a:pt x="194" y="507"/>
                    <a:pt x="226" y="435"/>
                  </a:cubicBezTo>
                  <a:close/>
                </a:path>
              </a:pathLst>
            </a:custGeom>
            <a:solidFill>
              <a:srgbClr val="00002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68" name="Freeform 62"/>
            <p:cNvSpPr/>
            <p:nvPr/>
          </p:nvSpPr>
          <p:spPr bwMode="auto">
            <a:xfrm>
              <a:off x="2491800" y="2469348"/>
              <a:ext cx="181002" cy="131261"/>
            </a:xfrm>
            <a:custGeom>
              <a:avLst/>
              <a:gdLst>
                <a:gd name="T0" fmla="*/ 353 w 542"/>
                <a:gd name="T1" fmla="*/ 256 h 391"/>
                <a:gd name="T2" fmla="*/ 466 w 542"/>
                <a:gd name="T3" fmla="*/ 0 h 391"/>
                <a:gd name="T4" fmla="*/ 255 w 542"/>
                <a:gd name="T5" fmla="*/ 229 h 391"/>
                <a:gd name="T6" fmla="*/ 0 w 542"/>
                <a:gd name="T7" fmla="*/ 391 h 391"/>
                <a:gd name="T8" fmla="*/ 121 w 542"/>
                <a:gd name="T9" fmla="*/ 293 h 391"/>
                <a:gd name="T10" fmla="*/ 90 w 542"/>
                <a:gd name="T11" fmla="*/ 363 h 391"/>
                <a:gd name="T12" fmla="*/ 353 w 542"/>
                <a:gd name="T13" fmla="*/ 256 h 3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42" h="391">
                  <a:moveTo>
                    <a:pt x="353" y="256"/>
                  </a:moveTo>
                  <a:cubicBezTo>
                    <a:pt x="493" y="228"/>
                    <a:pt x="542" y="109"/>
                    <a:pt x="466" y="0"/>
                  </a:cubicBezTo>
                  <a:cubicBezTo>
                    <a:pt x="454" y="152"/>
                    <a:pt x="360" y="194"/>
                    <a:pt x="255" y="229"/>
                  </a:cubicBezTo>
                  <a:cubicBezTo>
                    <a:pt x="151" y="262"/>
                    <a:pt x="39" y="285"/>
                    <a:pt x="0" y="391"/>
                  </a:cubicBezTo>
                  <a:cubicBezTo>
                    <a:pt x="32" y="346"/>
                    <a:pt x="67" y="316"/>
                    <a:pt x="121" y="293"/>
                  </a:cubicBezTo>
                  <a:cubicBezTo>
                    <a:pt x="104" y="312"/>
                    <a:pt x="91" y="339"/>
                    <a:pt x="90" y="363"/>
                  </a:cubicBezTo>
                  <a:cubicBezTo>
                    <a:pt x="119" y="272"/>
                    <a:pt x="227" y="281"/>
                    <a:pt x="353" y="256"/>
                  </a:cubicBezTo>
                  <a:close/>
                </a:path>
              </a:pathLst>
            </a:custGeom>
            <a:solidFill>
              <a:srgbClr val="00002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69" name="Freeform 63"/>
            <p:cNvSpPr/>
            <p:nvPr/>
          </p:nvSpPr>
          <p:spPr bwMode="auto">
            <a:xfrm>
              <a:off x="2974702" y="2196463"/>
              <a:ext cx="347496" cy="149223"/>
            </a:xfrm>
            <a:custGeom>
              <a:avLst/>
              <a:gdLst>
                <a:gd name="T0" fmla="*/ 1 w 1040"/>
                <a:gd name="T1" fmla="*/ 197 h 445"/>
                <a:gd name="T2" fmla="*/ 64 w 1040"/>
                <a:gd name="T3" fmla="*/ 340 h 445"/>
                <a:gd name="T4" fmla="*/ 185 w 1040"/>
                <a:gd name="T5" fmla="*/ 414 h 445"/>
                <a:gd name="T6" fmla="*/ 360 w 1040"/>
                <a:gd name="T7" fmla="*/ 438 h 445"/>
                <a:gd name="T8" fmla="*/ 548 w 1040"/>
                <a:gd name="T9" fmla="*/ 419 h 445"/>
                <a:gd name="T10" fmla="*/ 792 w 1040"/>
                <a:gd name="T11" fmla="*/ 342 h 445"/>
                <a:gd name="T12" fmla="*/ 1011 w 1040"/>
                <a:gd name="T13" fmla="*/ 310 h 445"/>
                <a:gd name="T14" fmla="*/ 829 w 1040"/>
                <a:gd name="T15" fmla="*/ 235 h 445"/>
                <a:gd name="T16" fmla="*/ 599 w 1040"/>
                <a:gd name="T17" fmla="*/ 350 h 445"/>
                <a:gd name="T18" fmla="*/ 816 w 1040"/>
                <a:gd name="T19" fmla="*/ 209 h 445"/>
                <a:gd name="T20" fmla="*/ 1040 w 1040"/>
                <a:gd name="T21" fmla="*/ 286 h 445"/>
                <a:gd name="T22" fmla="*/ 912 w 1040"/>
                <a:gd name="T23" fmla="*/ 141 h 445"/>
                <a:gd name="T24" fmla="*/ 698 w 1040"/>
                <a:gd name="T25" fmla="*/ 117 h 445"/>
                <a:gd name="T26" fmla="*/ 439 w 1040"/>
                <a:gd name="T27" fmla="*/ 361 h 445"/>
                <a:gd name="T28" fmla="*/ 193 w 1040"/>
                <a:gd name="T29" fmla="*/ 372 h 445"/>
                <a:gd name="T30" fmla="*/ 59 w 1040"/>
                <a:gd name="T31" fmla="*/ 163 h 445"/>
                <a:gd name="T32" fmla="*/ 285 w 1040"/>
                <a:gd name="T33" fmla="*/ 60 h 445"/>
                <a:gd name="T34" fmla="*/ 303 w 1040"/>
                <a:gd name="T35" fmla="*/ 264 h 445"/>
                <a:gd name="T36" fmla="*/ 294 w 1040"/>
                <a:gd name="T37" fmla="*/ 27 h 445"/>
                <a:gd name="T38" fmla="*/ 106 w 1040"/>
                <a:gd name="T39" fmla="*/ 41 h 445"/>
                <a:gd name="T40" fmla="*/ 1 w 1040"/>
                <a:gd name="T41" fmla="*/ 197 h 4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040" h="445">
                  <a:moveTo>
                    <a:pt x="1" y="197"/>
                  </a:moveTo>
                  <a:cubicBezTo>
                    <a:pt x="1" y="258"/>
                    <a:pt x="29" y="304"/>
                    <a:pt x="64" y="340"/>
                  </a:cubicBezTo>
                  <a:cubicBezTo>
                    <a:pt x="99" y="375"/>
                    <a:pt x="142" y="400"/>
                    <a:pt x="185" y="414"/>
                  </a:cubicBezTo>
                  <a:cubicBezTo>
                    <a:pt x="265" y="443"/>
                    <a:pt x="310" y="445"/>
                    <a:pt x="360" y="438"/>
                  </a:cubicBezTo>
                  <a:cubicBezTo>
                    <a:pt x="409" y="430"/>
                    <a:pt x="460" y="415"/>
                    <a:pt x="548" y="419"/>
                  </a:cubicBezTo>
                  <a:cubicBezTo>
                    <a:pt x="654" y="425"/>
                    <a:pt x="728" y="380"/>
                    <a:pt x="792" y="342"/>
                  </a:cubicBezTo>
                  <a:cubicBezTo>
                    <a:pt x="857" y="305"/>
                    <a:pt x="911" y="278"/>
                    <a:pt x="1011" y="310"/>
                  </a:cubicBezTo>
                  <a:cubicBezTo>
                    <a:pt x="978" y="251"/>
                    <a:pt x="906" y="229"/>
                    <a:pt x="829" y="235"/>
                  </a:cubicBezTo>
                  <a:cubicBezTo>
                    <a:pt x="752" y="241"/>
                    <a:pt x="665" y="277"/>
                    <a:pt x="599" y="350"/>
                  </a:cubicBezTo>
                  <a:cubicBezTo>
                    <a:pt x="651" y="260"/>
                    <a:pt x="734" y="217"/>
                    <a:pt x="816" y="209"/>
                  </a:cubicBezTo>
                  <a:cubicBezTo>
                    <a:pt x="898" y="201"/>
                    <a:pt x="982" y="226"/>
                    <a:pt x="1040" y="286"/>
                  </a:cubicBezTo>
                  <a:cubicBezTo>
                    <a:pt x="1021" y="224"/>
                    <a:pt x="972" y="173"/>
                    <a:pt x="912" y="141"/>
                  </a:cubicBezTo>
                  <a:cubicBezTo>
                    <a:pt x="852" y="109"/>
                    <a:pt x="780" y="95"/>
                    <a:pt x="698" y="117"/>
                  </a:cubicBezTo>
                  <a:cubicBezTo>
                    <a:pt x="546" y="157"/>
                    <a:pt x="550" y="283"/>
                    <a:pt x="439" y="361"/>
                  </a:cubicBezTo>
                  <a:cubicBezTo>
                    <a:pt x="369" y="411"/>
                    <a:pt x="274" y="406"/>
                    <a:pt x="193" y="372"/>
                  </a:cubicBezTo>
                  <a:cubicBezTo>
                    <a:pt x="114" y="336"/>
                    <a:pt x="37" y="272"/>
                    <a:pt x="59" y="163"/>
                  </a:cubicBezTo>
                  <a:cubicBezTo>
                    <a:pt x="79" y="68"/>
                    <a:pt x="213" y="25"/>
                    <a:pt x="285" y="60"/>
                  </a:cubicBezTo>
                  <a:cubicBezTo>
                    <a:pt x="360" y="94"/>
                    <a:pt x="413" y="171"/>
                    <a:pt x="303" y="264"/>
                  </a:cubicBezTo>
                  <a:cubicBezTo>
                    <a:pt x="398" y="208"/>
                    <a:pt x="417" y="94"/>
                    <a:pt x="294" y="27"/>
                  </a:cubicBezTo>
                  <a:cubicBezTo>
                    <a:pt x="241" y="0"/>
                    <a:pt x="167" y="7"/>
                    <a:pt x="106" y="41"/>
                  </a:cubicBezTo>
                  <a:cubicBezTo>
                    <a:pt x="44" y="74"/>
                    <a:pt x="0" y="134"/>
                    <a:pt x="1" y="197"/>
                  </a:cubicBezTo>
                  <a:close/>
                </a:path>
              </a:pathLst>
            </a:custGeom>
            <a:solidFill>
              <a:srgbClr val="00002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70" name="Freeform 64"/>
            <p:cNvSpPr/>
            <p:nvPr/>
          </p:nvSpPr>
          <p:spPr bwMode="auto">
            <a:xfrm>
              <a:off x="3275911" y="1932560"/>
              <a:ext cx="125734" cy="315717"/>
            </a:xfrm>
            <a:custGeom>
              <a:avLst/>
              <a:gdLst>
                <a:gd name="T0" fmla="*/ 249 w 376"/>
                <a:gd name="T1" fmla="*/ 135 h 942"/>
                <a:gd name="T2" fmla="*/ 376 w 376"/>
                <a:gd name="T3" fmla="*/ 0 h 942"/>
                <a:gd name="T4" fmla="*/ 169 w 376"/>
                <a:gd name="T5" fmla="*/ 156 h 942"/>
                <a:gd name="T6" fmla="*/ 12 w 376"/>
                <a:gd name="T7" fmla="*/ 455 h 942"/>
                <a:gd name="T8" fmla="*/ 266 w 376"/>
                <a:gd name="T9" fmla="*/ 942 h 942"/>
                <a:gd name="T10" fmla="*/ 198 w 376"/>
                <a:gd name="T11" fmla="*/ 716 h 942"/>
                <a:gd name="T12" fmla="*/ 112 w 376"/>
                <a:gd name="T13" fmla="*/ 455 h 942"/>
                <a:gd name="T14" fmla="*/ 283 w 376"/>
                <a:gd name="T15" fmla="*/ 833 h 942"/>
                <a:gd name="T16" fmla="*/ 234 w 376"/>
                <a:gd name="T17" fmla="*/ 553 h 942"/>
                <a:gd name="T18" fmla="*/ 170 w 376"/>
                <a:gd name="T19" fmla="*/ 271 h 942"/>
                <a:gd name="T20" fmla="*/ 249 w 376"/>
                <a:gd name="T21" fmla="*/ 135 h 9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76" h="942">
                  <a:moveTo>
                    <a:pt x="249" y="135"/>
                  </a:moveTo>
                  <a:cubicBezTo>
                    <a:pt x="289" y="96"/>
                    <a:pt x="333" y="51"/>
                    <a:pt x="376" y="0"/>
                  </a:cubicBezTo>
                  <a:cubicBezTo>
                    <a:pt x="318" y="56"/>
                    <a:pt x="244" y="101"/>
                    <a:pt x="169" y="156"/>
                  </a:cubicBezTo>
                  <a:cubicBezTo>
                    <a:pt x="95" y="213"/>
                    <a:pt x="21" y="294"/>
                    <a:pt x="12" y="455"/>
                  </a:cubicBezTo>
                  <a:cubicBezTo>
                    <a:pt x="0" y="715"/>
                    <a:pt x="276" y="734"/>
                    <a:pt x="266" y="942"/>
                  </a:cubicBezTo>
                  <a:cubicBezTo>
                    <a:pt x="284" y="837"/>
                    <a:pt x="241" y="777"/>
                    <a:pt x="198" y="716"/>
                  </a:cubicBezTo>
                  <a:cubicBezTo>
                    <a:pt x="154" y="654"/>
                    <a:pt x="106" y="586"/>
                    <a:pt x="112" y="455"/>
                  </a:cubicBezTo>
                  <a:cubicBezTo>
                    <a:pt x="126" y="646"/>
                    <a:pt x="269" y="746"/>
                    <a:pt x="283" y="833"/>
                  </a:cubicBezTo>
                  <a:cubicBezTo>
                    <a:pt x="296" y="704"/>
                    <a:pt x="266" y="628"/>
                    <a:pt x="234" y="553"/>
                  </a:cubicBezTo>
                  <a:cubicBezTo>
                    <a:pt x="202" y="478"/>
                    <a:pt x="163" y="400"/>
                    <a:pt x="170" y="271"/>
                  </a:cubicBezTo>
                  <a:cubicBezTo>
                    <a:pt x="175" y="212"/>
                    <a:pt x="209" y="175"/>
                    <a:pt x="249" y="135"/>
                  </a:cubicBezTo>
                  <a:close/>
                </a:path>
              </a:pathLst>
            </a:custGeom>
            <a:solidFill>
              <a:srgbClr val="00002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71" name="Freeform 65"/>
            <p:cNvSpPr/>
            <p:nvPr/>
          </p:nvSpPr>
          <p:spPr bwMode="auto">
            <a:xfrm>
              <a:off x="3805791" y="2659330"/>
              <a:ext cx="214854" cy="92573"/>
            </a:xfrm>
            <a:custGeom>
              <a:avLst/>
              <a:gdLst>
                <a:gd name="T0" fmla="*/ 393 w 642"/>
                <a:gd name="T1" fmla="*/ 4 h 277"/>
                <a:gd name="T2" fmla="*/ 181 w 642"/>
                <a:gd name="T3" fmla="*/ 136 h 277"/>
                <a:gd name="T4" fmla="*/ 0 w 642"/>
                <a:gd name="T5" fmla="*/ 277 h 277"/>
                <a:gd name="T6" fmla="*/ 188 w 642"/>
                <a:gd name="T7" fmla="*/ 185 h 277"/>
                <a:gd name="T8" fmla="*/ 402 w 642"/>
                <a:gd name="T9" fmla="*/ 88 h 277"/>
                <a:gd name="T10" fmla="*/ 97 w 642"/>
                <a:gd name="T11" fmla="*/ 272 h 277"/>
                <a:gd name="T12" fmla="*/ 330 w 642"/>
                <a:gd name="T13" fmla="*/ 199 h 277"/>
                <a:gd name="T14" fmla="*/ 561 w 642"/>
                <a:gd name="T15" fmla="*/ 121 h 277"/>
                <a:gd name="T16" fmla="*/ 630 w 642"/>
                <a:gd name="T17" fmla="*/ 136 h 277"/>
                <a:gd name="T18" fmla="*/ 642 w 642"/>
                <a:gd name="T19" fmla="*/ 92 h 277"/>
                <a:gd name="T20" fmla="*/ 393 w 642"/>
                <a:gd name="T21" fmla="*/ 4 h 2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42" h="277">
                  <a:moveTo>
                    <a:pt x="393" y="4"/>
                  </a:moveTo>
                  <a:cubicBezTo>
                    <a:pt x="284" y="9"/>
                    <a:pt x="228" y="73"/>
                    <a:pt x="181" y="136"/>
                  </a:cubicBezTo>
                  <a:cubicBezTo>
                    <a:pt x="133" y="198"/>
                    <a:pt x="91" y="262"/>
                    <a:pt x="0" y="277"/>
                  </a:cubicBezTo>
                  <a:cubicBezTo>
                    <a:pt x="95" y="271"/>
                    <a:pt x="140" y="229"/>
                    <a:pt x="188" y="185"/>
                  </a:cubicBezTo>
                  <a:cubicBezTo>
                    <a:pt x="236" y="142"/>
                    <a:pt x="291" y="94"/>
                    <a:pt x="402" y="88"/>
                  </a:cubicBezTo>
                  <a:cubicBezTo>
                    <a:pt x="241" y="116"/>
                    <a:pt x="169" y="248"/>
                    <a:pt x="97" y="272"/>
                  </a:cubicBezTo>
                  <a:cubicBezTo>
                    <a:pt x="209" y="265"/>
                    <a:pt x="269" y="233"/>
                    <a:pt x="330" y="199"/>
                  </a:cubicBezTo>
                  <a:cubicBezTo>
                    <a:pt x="390" y="165"/>
                    <a:pt x="452" y="127"/>
                    <a:pt x="561" y="121"/>
                  </a:cubicBezTo>
                  <a:cubicBezTo>
                    <a:pt x="587" y="120"/>
                    <a:pt x="609" y="126"/>
                    <a:pt x="630" y="136"/>
                  </a:cubicBezTo>
                  <a:cubicBezTo>
                    <a:pt x="634" y="122"/>
                    <a:pt x="638" y="107"/>
                    <a:pt x="642" y="92"/>
                  </a:cubicBezTo>
                  <a:cubicBezTo>
                    <a:pt x="586" y="44"/>
                    <a:pt x="516" y="0"/>
                    <a:pt x="393" y="4"/>
                  </a:cubicBezTo>
                  <a:close/>
                </a:path>
              </a:pathLst>
            </a:custGeom>
            <a:solidFill>
              <a:srgbClr val="00002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72" name="Freeform 66"/>
            <p:cNvSpPr/>
            <p:nvPr/>
          </p:nvSpPr>
          <p:spPr bwMode="auto">
            <a:xfrm>
              <a:off x="3636533" y="2572975"/>
              <a:ext cx="152677" cy="294992"/>
            </a:xfrm>
            <a:custGeom>
              <a:avLst/>
              <a:gdLst>
                <a:gd name="T0" fmla="*/ 395 w 457"/>
                <a:gd name="T1" fmla="*/ 47 h 881"/>
                <a:gd name="T2" fmla="*/ 348 w 457"/>
                <a:gd name="T3" fmla="*/ 143 h 881"/>
                <a:gd name="T4" fmla="*/ 292 w 457"/>
                <a:gd name="T5" fmla="*/ 249 h 881"/>
                <a:gd name="T6" fmla="*/ 205 w 457"/>
                <a:gd name="T7" fmla="*/ 335 h 881"/>
                <a:gd name="T8" fmla="*/ 26 w 457"/>
                <a:gd name="T9" fmla="*/ 563 h 881"/>
                <a:gd name="T10" fmla="*/ 1 w 457"/>
                <a:gd name="T11" fmla="*/ 881 h 881"/>
                <a:gd name="T12" fmla="*/ 113 w 457"/>
                <a:gd name="T13" fmla="*/ 664 h 881"/>
                <a:gd name="T14" fmla="*/ 255 w 457"/>
                <a:gd name="T15" fmla="*/ 453 h 881"/>
                <a:gd name="T16" fmla="*/ 73 w 457"/>
                <a:gd name="T17" fmla="*/ 826 h 881"/>
                <a:gd name="T18" fmla="*/ 318 w 457"/>
                <a:gd name="T19" fmla="*/ 626 h 881"/>
                <a:gd name="T20" fmla="*/ 368 w 457"/>
                <a:gd name="T21" fmla="*/ 307 h 881"/>
                <a:gd name="T22" fmla="*/ 369 w 457"/>
                <a:gd name="T23" fmla="*/ 211 h 881"/>
                <a:gd name="T24" fmla="*/ 379 w 457"/>
                <a:gd name="T25" fmla="*/ 120 h 881"/>
                <a:gd name="T26" fmla="*/ 457 w 457"/>
                <a:gd name="T27" fmla="*/ 0 h 881"/>
                <a:gd name="T28" fmla="*/ 395 w 457"/>
                <a:gd name="T29" fmla="*/ 47 h 8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57" h="881">
                  <a:moveTo>
                    <a:pt x="395" y="47"/>
                  </a:moveTo>
                  <a:cubicBezTo>
                    <a:pt x="377" y="73"/>
                    <a:pt x="363" y="107"/>
                    <a:pt x="348" y="143"/>
                  </a:cubicBezTo>
                  <a:cubicBezTo>
                    <a:pt x="333" y="179"/>
                    <a:pt x="316" y="217"/>
                    <a:pt x="292" y="249"/>
                  </a:cubicBezTo>
                  <a:cubicBezTo>
                    <a:pt x="268" y="281"/>
                    <a:pt x="240" y="311"/>
                    <a:pt x="205" y="335"/>
                  </a:cubicBezTo>
                  <a:cubicBezTo>
                    <a:pt x="149" y="375"/>
                    <a:pt x="56" y="457"/>
                    <a:pt x="26" y="563"/>
                  </a:cubicBezTo>
                  <a:cubicBezTo>
                    <a:pt x="0" y="655"/>
                    <a:pt x="52" y="792"/>
                    <a:pt x="1" y="881"/>
                  </a:cubicBezTo>
                  <a:cubicBezTo>
                    <a:pt x="74" y="826"/>
                    <a:pt x="73" y="745"/>
                    <a:pt x="113" y="664"/>
                  </a:cubicBezTo>
                  <a:cubicBezTo>
                    <a:pt x="150" y="590"/>
                    <a:pt x="203" y="539"/>
                    <a:pt x="255" y="453"/>
                  </a:cubicBezTo>
                  <a:cubicBezTo>
                    <a:pt x="206" y="560"/>
                    <a:pt x="191" y="716"/>
                    <a:pt x="73" y="826"/>
                  </a:cubicBezTo>
                  <a:cubicBezTo>
                    <a:pt x="192" y="812"/>
                    <a:pt x="272" y="729"/>
                    <a:pt x="318" y="626"/>
                  </a:cubicBezTo>
                  <a:cubicBezTo>
                    <a:pt x="365" y="522"/>
                    <a:pt x="376" y="399"/>
                    <a:pt x="368" y="307"/>
                  </a:cubicBezTo>
                  <a:cubicBezTo>
                    <a:pt x="366" y="279"/>
                    <a:pt x="368" y="242"/>
                    <a:pt x="369" y="211"/>
                  </a:cubicBezTo>
                  <a:cubicBezTo>
                    <a:pt x="370" y="179"/>
                    <a:pt x="373" y="149"/>
                    <a:pt x="379" y="120"/>
                  </a:cubicBezTo>
                  <a:cubicBezTo>
                    <a:pt x="389" y="65"/>
                    <a:pt x="419" y="10"/>
                    <a:pt x="457" y="0"/>
                  </a:cubicBezTo>
                  <a:cubicBezTo>
                    <a:pt x="434" y="2"/>
                    <a:pt x="412" y="20"/>
                    <a:pt x="395" y="47"/>
                  </a:cubicBezTo>
                  <a:close/>
                </a:path>
              </a:pathLst>
            </a:custGeom>
            <a:solidFill>
              <a:srgbClr val="00002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73" name="Freeform 67"/>
            <p:cNvSpPr/>
            <p:nvPr/>
          </p:nvSpPr>
          <p:spPr bwMode="auto">
            <a:xfrm>
              <a:off x="3764340" y="2166756"/>
              <a:ext cx="216235" cy="187910"/>
            </a:xfrm>
            <a:custGeom>
              <a:avLst/>
              <a:gdLst>
                <a:gd name="T0" fmla="*/ 395 w 647"/>
                <a:gd name="T1" fmla="*/ 84 h 561"/>
                <a:gd name="T2" fmla="*/ 569 w 647"/>
                <a:gd name="T3" fmla="*/ 77 h 561"/>
                <a:gd name="T4" fmla="*/ 647 w 647"/>
                <a:gd name="T5" fmla="*/ 184 h 561"/>
                <a:gd name="T6" fmla="*/ 582 w 647"/>
                <a:gd name="T7" fmla="*/ 74 h 561"/>
                <a:gd name="T8" fmla="*/ 447 w 647"/>
                <a:gd name="T9" fmla="*/ 15 h 561"/>
                <a:gd name="T10" fmla="*/ 166 w 647"/>
                <a:gd name="T11" fmla="*/ 109 h 561"/>
                <a:gd name="T12" fmla="*/ 66 w 647"/>
                <a:gd name="T13" fmla="*/ 350 h 561"/>
                <a:gd name="T14" fmla="*/ 47 w 647"/>
                <a:gd name="T15" fmla="*/ 441 h 561"/>
                <a:gd name="T16" fmla="*/ 0 w 647"/>
                <a:gd name="T17" fmla="*/ 561 h 561"/>
                <a:gd name="T18" fmla="*/ 233 w 647"/>
                <a:gd name="T19" fmla="*/ 158 h 561"/>
                <a:gd name="T20" fmla="*/ 65 w 647"/>
                <a:gd name="T21" fmla="*/ 493 h 561"/>
                <a:gd name="T22" fmla="*/ 204 w 647"/>
                <a:gd name="T23" fmla="*/ 373 h 561"/>
                <a:gd name="T24" fmla="*/ 280 w 647"/>
                <a:gd name="T25" fmla="*/ 263 h 561"/>
                <a:gd name="T26" fmla="*/ 395 w 647"/>
                <a:gd name="T27" fmla="*/ 84 h 5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647" h="561">
                  <a:moveTo>
                    <a:pt x="395" y="84"/>
                  </a:moveTo>
                  <a:cubicBezTo>
                    <a:pt x="464" y="38"/>
                    <a:pt x="528" y="48"/>
                    <a:pt x="569" y="77"/>
                  </a:cubicBezTo>
                  <a:cubicBezTo>
                    <a:pt x="611" y="106"/>
                    <a:pt x="636" y="153"/>
                    <a:pt x="647" y="184"/>
                  </a:cubicBezTo>
                  <a:cubicBezTo>
                    <a:pt x="638" y="144"/>
                    <a:pt x="617" y="105"/>
                    <a:pt x="582" y="74"/>
                  </a:cubicBezTo>
                  <a:cubicBezTo>
                    <a:pt x="548" y="44"/>
                    <a:pt x="500" y="23"/>
                    <a:pt x="447" y="15"/>
                  </a:cubicBezTo>
                  <a:cubicBezTo>
                    <a:pt x="339" y="0"/>
                    <a:pt x="215" y="42"/>
                    <a:pt x="166" y="109"/>
                  </a:cubicBezTo>
                  <a:cubicBezTo>
                    <a:pt x="88" y="214"/>
                    <a:pt x="76" y="288"/>
                    <a:pt x="66" y="350"/>
                  </a:cubicBezTo>
                  <a:cubicBezTo>
                    <a:pt x="61" y="381"/>
                    <a:pt x="57" y="409"/>
                    <a:pt x="47" y="441"/>
                  </a:cubicBezTo>
                  <a:cubicBezTo>
                    <a:pt x="38" y="474"/>
                    <a:pt x="23" y="509"/>
                    <a:pt x="0" y="561"/>
                  </a:cubicBezTo>
                  <a:cubicBezTo>
                    <a:pt x="68" y="421"/>
                    <a:pt x="177" y="269"/>
                    <a:pt x="233" y="158"/>
                  </a:cubicBezTo>
                  <a:cubicBezTo>
                    <a:pt x="194" y="258"/>
                    <a:pt x="124" y="387"/>
                    <a:pt x="65" y="493"/>
                  </a:cubicBezTo>
                  <a:cubicBezTo>
                    <a:pt x="126" y="446"/>
                    <a:pt x="170" y="410"/>
                    <a:pt x="204" y="373"/>
                  </a:cubicBezTo>
                  <a:cubicBezTo>
                    <a:pt x="237" y="336"/>
                    <a:pt x="260" y="300"/>
                    <a:pt x="280" y="263"/>
                  </a:cubicBezTo>
                  <a:cubicBezTo>
                    <a:pt x="318" y="191"/>
                    <a:pt x="343" y="119"/>
                    <a:pt x="395" y="84"/>
                  </a:cubicBezTo>
                  <a:close/>
                </a:path>
              </a:pathLst>
            </a:custGeom>
            <a:solidFill>
              <a:srgbClr val="00002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74" name="Freeform 68"/>
            <p:cNvSpPr/>
            <p:nvPr/>
          </p:nvSpPr>
          <p:spPr bwMode="auto">
            <a:xfrm>
              <a:off x="3944651" y="2595772"/>
              <a:ext cx="96028" cy="31088"/>
            </a:xfrm>
            <a:custGeom>
              <a:avLst/>
              <a:gdLst>
                <a:gd name="T0" fmla="*/ 0 w 289"/>
                <a:gd name="T1" fmla="*/ 75 h 91"/>
                <a:gd name="T2" fmla="*/ 138 w 289"/>
                <a:gd name="T3" fmla="*/ 78 h 91"/>
                <a:gd name="T4" fmla="*/ 273 w 289"/>
                <a:gd name="T5" fmla="*/ 88 h 91"/>
                <a:gd name="T6" fmla="*/ 289 w 289"/>
                <a:gd name="T7" fmla="*/ 7 h 91"/>
                <a:gd name="T8" fmla="*/ 227 w 289"/>
                <a:gd name="T9" fmla="*/ 3 h 91"/>
                <a:gd name="T10" fmla="*/ 0 w 289"/>
                <a:gd name="T11" fmla="*/ 75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89" h="91">
                  <a:moveTo>
                    <a:pt x="0" y="75"/>
                  </a:moveTo>
                  <a:cubicBezTo>
                    <a:pt x="33" y="60"/>
                    <a:pt x="82" y="69"/>
                    <a:pt x="138" y="78"/>
                  </a:cubicBezTo>
                  <a:cubicBezTo>
                    <a:pt x="179" y="84"/>
                    <a:pt x="223" y="91"/>
                    <a:pt x="273" y="88"/>
                  </a:cubicBezTo>
                  <a:cubicBezTo>
                    <a:pt x="278" y="61"/>
                    <a:pt x="284" y="34"/>
                    <a:pt x="289" y="7"/>
                  </a:cubicBezTo>
                  <a:cubicBezTo>
                    <a:pt x="268" y="5"/>
                    <a:pt x="247" y="4"/>
                    <a:pt x="227" y="3"/>
                  </a:cubicBezTo>
                  <a:cubicBezTo>
                    <a:pt x="158" y="0"/>
                    <a:pt x="82" y="4"/>
                    <a:pt x="0" y="75"/>
                  </a:cubicBezTo>
                  <a:close/>
                </a:path>
              </a:pathLst>
            </a:custGeom>
            <a:solidFill>
              <a:srgbClr val="00002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75" name="Freeform 69"/>
            <p:cNvSpPr/>
            <p:nvPr/>
          </p:nvSpPr>
          <p:spPr bwMode="auto">
            <a:xfrm>
              <a:off x="3923925" y="2620643"/>
              <a:ext cx="111227" cy="35233"/>
            </a:xfrm>
            <a:custGeom>
              <a:avLst/>
              <a:gdLst>
                <a:gd name="T0" fmla="*/ 177 w 333"/>
                <a:gd name="T1" fmla="*/ 17 h 105"/>
                <a:gd name="T2" fmla="*/ 0 w 333"/>
                <a:gd name="T3" fmla="*/ 66 h 105"/>
                <a:gd name="T4" fmla="*/ 195 w 333"/>
                <a:gd name="T5" fmla="*/ 65 h 105"/>
                <a:gd name="T6" fmla="*/ 315 w 333"/>
                <a:gd name="T7" fmla="*/ 105 h 105"/>
                <a:gd name="T8" fmla="*/ 333 w 333"/>
                <a:gd name="T9" fmla="*/ 23 h 105"/>
                <a:gd name="T10" fmla="*/ 177 w 333"/>
                <a:gd name="T11" fmla="*/ 17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33" h="105">
                  <a:moveTo>
                    <a:pt x="177" y="17"/>
                  </a:moveTo>
                  <a:cubicBezTo>
                    <a:pt x="119" y="6"/>
                    <a:pt x="56" y="0"/>
                    <a:pt x="0" y="66"/>
                  </a:cubicBezTo>
                  <a:cubicBezTo>
                    <a:pt x="60" y="10"/>
                    <a:pt x="133" y="35"/>
                    <a:pt x="195" y="65"/>
                  </a:cubicBezTo>
                  <a:cubicBezTo>
                    <a:pt x="234" y="82"/>
                    <a:pt x="271" y="101"/>
                    <a:pt x="315" y="105"/>
                  </a:cubicBezTo>
                  <a:cubicBezTo>
                    <a:pt x="321" y="78"/>
                    <a:pt x="327" y="51"/>
                    <a:pt x="333" y="23"/>
                  </a:cubicBezTo>
                  <a:cubicBezTo>
                    <a:pt x="268" y="35"/>
                    <a:pt x="223" y="25"/>
                    <a:pt x="177" y="17"/>
                  </a:cubicBezTo>
                  <a:close/>
                </a:path>
              </a:pathLst>
            </a:custGeom>
            <a:solidFill>
              <a:srgbClr val="00002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76" name="Freeform 70"/>
            <p:cNvSpPr/>
            <p:nvPr/>
          </p:nvSpPr>
          <p:spPr bwMode="auto">
            <a:xfrm>
              <a:off x="3670385" y="2265548"/>
              <a:ext cx="57341" cy="198273"/>
            </a:xfrm>
            <a:custGeom>
              <a:avLst/>
              <a:gdLst>
                <a:gd name="T0" fmla="*/ 26 w 172"/>
                <a:gd name="T1" fmla="*/ 254 h 591"/>
                <a:gd name="T2" fmla="*/ 3 w 172"/>
                <a:gd name="T3" fmla="*/ 387 h 591"/>
                <a:gd name="T4" fmla="*/ 13 w 172"/>
                <a:gd name="T5" fmla="*/ 468 h 591"/>
                <a:gd name="T6" fmla="*/ 51 w 172"/>
                <a:gd name="T7" fmla="*/ 591 h 591"/>
                <a:gd name="T8" fmla="*/ 42 w 172"/>
                <a:gd name="T9" fmla="*/ 482 h 591"/>
                <a:gd name="T10" fmla="*/ 80 w 172"/>
                <a:gd name="T11" fmla="*/ 422 h 591"/>
                <a:gd name="T12" fmla="*/ 151 w 172"/>
                <a:gd name="T13" fmla="*/ 328 h 591"/>
                <a:gd name="T14" fmla="*/ 172 w 172"/>
                <a:gd name="T15" fmla="*/ 0 h 591"/>
                <a:gd name="T16" fmla="*/ 96 w 172"/>
                <a:gd name="T17" fmla="*/ 183 h 591"/>
                <a:gd name="T18" fmla="*/ 26 w 172"/>
                <a:gd name="T19" fmla="*/ 254 h 5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2" h="591">
                  <a:moveTo>
                    <a:pt x="26" y="254"/>
                  </a:moveTo>
                  <a:cubicBezTo>
                    <a:pt x="2" y="308"/>
                    <a:pt x="0" y="342"/>
                    <a:pt x="3" y="387"/>
                  </a:cubicBezTo>
                  <a:cubicBezTo>
                    <a:pt x="5" y="410"/>
                    <a:pt x="7" y="435"/>
                    <a:pt x="13" y="468"/>
                  </a:cubicBezTo>
                  <a:cubicBezTo>
                    <a:pt x="19" y="501"/>
                    <a:pt x="27" y="542"/>
                    <a:pt x="51" y="591"/>
                  </a:cubicBezTo>
                  <a:cubicBezTo>
                    <a:pt x="31" y="546"/>
                    <a:pt x="34" y="509"/>
                    <a:pt x="42" y="482"/>
                  </a:cubicBezTo>
                  <a:cubicBezTo>
                    <a:pt x="51" y="455"/>
                    <a:pt x="65" y="437"/>
                    <a:pt x="80" y="422"/>
                  </a:cubicBezTo>
                  <a:cubicBezTo>
                    <a:pt x="110" y="392"/>
                    <a:pt x="140" y="375"/>
                    <a:pt x="151" y="328"/>
                  </a:cubicBezTo>
                  <a:cubicBezTo>
                    <a:pt x="172" y="233"/>
                    <a:pt x="157" y="92"/>
                    <a:pt x="172" y="0"/>
                  </a:cubicBezTo>
                  <a:cubicBezTo>
                    <a:pt x="144" y="113"/>
                    <a:pt x="122" y="157"/>
                    <a:pt x="96" y="183"/>
                  </a:cubicBezTo>
                  <a:cubicBezTo>
                    <a:pt x="70" y="209"/>
                    <a:pt x="43" y="216"/>
                    <a:pt x="26" y="254"/>
                  </a:cubicBezTo>
                  <a:close/>
                </a:path>
              </a:pathLst>
            </a:custGeom>
            <a:solidFill>
              <a:srgbClr val="00002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77" name="Freeform 71"/>
            <p:cNvSpPr/>
            <p:nvPr/>
          </p:nvSpPr>
          <p:spPr bwMode="auto">
            <a:xfrm>
              <a:off x="3629625" y="2909417"/>
              <a:ext cx="261831" cy="313644"/>
            </a:xfrm>
            <a:custGeom>
              <a:avLst/>
              <a:gdLst>
                <a:gd name="T0" fmla="*/ 335 w 783"/>
                <a:gd name="T1" fmla="*/ 261 h 937"/>
                <a:gd name="T2" fmla="*/ 220 w 783"/>
                <a:gd name="T3" fmla="*/ 655 h 937"/>
                <a:gd name="T4" fmla="*/ 0 w 783"/>
                <a:gd name="T5" fmla="*/ 937 h 937"/>
                <a:gd name="T6" fmla="*/ 368 w 783"/>
                <a:gd name="T7" fmla="*/ 489 h 937"/>
                <a:gd name="T8" fmla="*/ 106 w 783"/>
                <a:gd name="T9" fmla="*/ 930 h 937"/>
                <a:gd name="T10" fmla="*/ 428 w 783"/>
                <a:gd name="T11" fmla="*/ 749 h 937"/>
                <a:gd name="T12" fmla="*/ 466 w 783"/>
                <a:gd name="T13" fmla="*/ 546 h 937"/>
                <a:gd name="T14" fmla="*/ 556 w 783"/>
                <a:gd name="T15" fmla="*/ 256 h 937"/>
                <a:gd name="T16" fmla="*/ 428 w 783"/>
                <a:gd name="T17" fmla="*/ 403 h 937"/>
                <a:gd name="T18" fmla="*/ 783 w 783"/>
                <a:gd name="T19" fmla="*/ 0 h 937"/>
                <a:gd name="T20" fmla="*/ 335 w 783"/>
                <a:gd name="T21" fmla="*/ 261 h 9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83" h="937">
                  <a:moveTo>
                    <a:pt x="335" y="261"/>
                  </a:moveTo>
                  <a:cubicBezTo>
                    <a:pt x="243" y="403"/>
                    <a:pt x="208" y="569"/>
                    <a:pt x="220" y="655"/>
                  </a:cubicBezTo>
                  <a:cubicBezTo>
                    <a:pt x="240" y="803"/>
                    <a:pt x="109" y="892"/>
                    <a:pt x="0" y="937"/>
                  </a:cubicBezTo>
                  <a:cubicBezTo>
                    <a:pt x="300" y="858"/>
                    <a:pt x="346" y="632"/>
                    <a:pt x="368" y="489"/>
                  </a:cubicBezTo>
                  <a:cubicBezTo>
                    <a:pt x="397" y="748"/>
                    <a:pt x="223" y="894"/>
                    <a:pt x="106" y="930"/>
                  </a:cubicBezTo>
                  <a:cubicBezTo>
                    <a:pt x="287" y="881"/>
                    <a:pt x="381" y="818"/>
                    <a:pt x="428" y="749"/>
                  </a:cubicBezTo>
                  <a:cubicBezTo>
                    <a:pt x="475" y="680"/>
                    <a:pt x="475" y="607"/>
                    <a:pt x="466" y="546"/>
                  </a:cubicBezTo>
                  <a:cubicBezTo>
                    <a:pt x="448" y="425"/>
                    <a:pt x="498" y="327"/>
                    <a:pt x="556" y="256"/>
                  </a:cubicBezTo>
                  <a:cubicBezTo>
                    <a:pt x="499" y="278"/>
                    <a:pt x="461" y="325"/>
                    <a:pt x="428" y="403"/>
                  </a:cubicBezTo>
                  <a:cubicBezTo>
                    <a:pt x="449" y="231"/>
                    <a:pt x="539" y="8"/>
                    <a:pt x="783" y="0"/>
                  </a:cubicBezTo>
                  <a:cubicBezTo>
                    <a:pt x="573" y="1"/>
                    <a:pt x="427" y="119"/>
                    <a:pt x="335" y="261"/>
                  </a:cubicBezTo>
                  <a:close/>
                </a:path>
              </a:pathLst>
            </a:custGeom>
            <a:solidFill>
              <a:srgbClr val="00002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78" name="Freeform 72"/>
            <p:cNvSpPr>
              <a:spLocks noEditPoints="1"/>
            </p:cNvSpPr>
            <p:nvPr/>
          </p:nvSpPr>
          <p:spPr bwMode="auto">
            <a:xfrm>
              <a:off x="2369520" y="1873147"/>
              <a:ext cx="1686357" cy="1593783"/>
            </a:xfrm>
            <a:custGeom>
              <a:avLst/>
              <a:gdLst>
                <a:gd name="T0" fmla="*/ 4345 w 5048"/>
                <a:gd name="T1" fmla="*/ 2936 h 4759"/>
                <a:gd name="T2" fmla="*/ 4394 w 5048"/>
                <a:gd name="T3" fmla="*/ 2424 h 4759"/>
                <a:gd name="T4" fmla="*/ 3639 w 5048"/>
                <a:gd name="T5" fmla="*/ 4229 h 4759"/>
                <a:gd name="T6" fmla="*/ 4533 w 5048"/>
                <a:gd name="T7" fmla="*/ 1468 h 4759"/>
                <a:gd name="T8" fmla="*/ 3675 w 5048"/>
                <a:gd name="T9" fmla="*/ 1754 h 4759"/>
                <a:gd name="T10" fmla="*/ 3687 w 5048"/>
                <a:gd name="T11" fmla="*/ 1773 h 4759"/>
                <a:gd name="T12" fmla="*/ 3620 w 5048"/>
                <a:gd name="T13" fmla="*/ 2135 h 4759"/>
                <a:gd name="T14" fmla="*/ 3713 w 5048"/>
                <a:gd name="T15" fmla="*/ 2871 h 4759"/>
                <a:gd name="T16" fmla="*/ 4342 w 5048"/>
                <a:gd name="T17" fmla="*/ 834 h 4759"/>
                <a:gd name="T18" fmla="*/ 5024 w 5048"/>
                <a:gd name="T19" fmla="*/ 563 h 4759"/>
                <a:gd name="T20" fmla="*/ 3313 w 5048"/>
                <a:gd name="T21" fmla="*/ 1853 h 4759"/>
                <a:gd name="T22" fmla="*/ 3510 w 5048"/>
                <a:gd name="T23" fmla="*/ 116 h 4759"/>
                <a:gd name="T24" fmla="*/ 3310 w 5048"/>
                <a:gd name="T25" fmla="*/ 100 h 4759"/>
                <a:gd name="T26" fmla="*/ 2975 w 5048"/>
                <a:gd name="T27" fmla="*/ 1218 h 4759"/>
                <a:gd name="T28" fmla="*/ 2298 w 5048"/>
                <a:gd name="T29" fmla="*/ 474 h 4759"/>
                <a:gd name="T30" fmla="*/ 2832 w 5048"/>
                <a:gd name="T31" fmla="*/ 1692 h 4759"/>
                <a:gd name="T32" fmla="*/ 3031 w 5048"/>
                <a:gd name="T33" fmla="*/ 1474 h 4759"/>
                <a:gd name="T34" fmla="*/ 3115 w 5048"/>
                <a:gd name="T35" fmla="*/ 2579 h 4759"/>
                <a:gd name="T36" fmla="*/ 476 w 5048"/>
                <a:gd name="T37" fmla="*/ 696 h 4759"/>
                <a:gd name="T38" fmla="*/ 328 w 5048"/>
                <a:gd name="T39" fmla="*/ 370 h 4759"/>
                <a:gd name="T40" fmla="*/ 302 w 5048"/>
                <a:gd name="T41" fmla="*/ 416 h 4759"/>
                <a:gd name="T42" fmla="*/ 296 w 5048"/>
                <a:gd name="T43" fmla="*/ 408 h 4759"/>
                <a:gd name="T44" fmla="*/ 111 w 5048"/>
                <a:gd name="T45" fmla="*/ 305 h 4759"/>
                <a:gd name="T46" fmla="*/ 235 w 5048"/>
                <a:gd name="T47" fmla="*/ 959 h 4759"/>
                <a:gd name="T48" fmla="*/ 7 w 5048"/>
                <a:gd name="T49" fmla="*/ 1036 h 4759"/>
                <a:gd name="T50" fmla="*/ 39 w 5048"/>
                <a:gd name="T51" fmla="*/ 1262 h 4759"/>
                <a:gd name="T52" fmla="*/ 22 w 5048"/>
                <a:gd name="T53" fmla="*/ 1545 h 4759"/>
                <a:gd name="T54" fmla="*/ 243 w 5048"/>
                <a:gd name="T55" fmla="*/ 1520 h 4759"/>
                <a:gd name="T56" fmla="*/ 897 w 5048"/>
                <a:gd name="T57" fmla="*/ 1820 h 4759"/>
                <a:gd name="T58" fmla="*/ 2904 w 5048"/>
                <a:gd name="T59" fmla="*/ 3624 h 4759"/>
                <a:gd name="T60" fmla="*/ 2975 w 5048"/>
                <a:gd name="T61" fmla="*/ 4263 h 4759"/>
                <a:gd name="T62" fmla="*/ 2746 w 5048"/>
                <a:gd name="T63" fmla="*/ 2752 h 4759"/>
                <a:gd name="T64" fmla="*/ 2435 w 5048"/>
                <a:gd name="T65" fmla="*/ 2166 h 4759"/>
                <a:gd name="T66" fmla="*/ 1924 w 5048"/>
                <a:gd name="T67" fmla="*/ 2147 h 4759"/>
                <a:gd name="T68" fmla="*/ 1709 w 5048"/>
                <a:gd name="T69" fmla="*/ 2250 h 4759"/>
                <a:gd name="T70" fmla="*/ 1912 w 5048"/>
                <a:gd name="T71" fmla="*/ 2573 h 4759"/>
                <a:gd name="T72" fmla="*/ 1845 w 5048"/>
                <a:gd name="T73" fmla="*/ 2717 h 4759"/>
                <a:gd name="T74" fmla="*/ 2507 w 5048"/>
                <a:gd name="T75" fmla="*/ 3368 h 4759"/>
                <a:gd name="T76" fmla="*/ 1674 w 5048"/>
                <a:gd name="T77" fmla="*/ 2776 h 4759"/>
                <a:gd name="T78" fmla="*/ 1024 w 5048"/>
                <a:gd name="T79" fmla="*/ 2951 h 4759"/>
                <a:gd name="T80" fmla="*/ 1472 w 5048"/>
                <a:gd name="T81" fmla="*/ 3054 h 4759"/>
                <a:gd name="T82" fmla="*/ 549 w 5048"/>
                <a:gd name="T83" fmla="*/ 2490 h 4759"/>
                <a:gd name="T84" fmla="*/ 847 w 5048"/>
                <a:gd name="T85" fmla="*/ 2989 h 4759"/>
                <a:gd name="T86" fmla="*/ 1119 w 5048"/>
                <a:gd name="T87" fmla="*/ 3189 h 4759"/>
                <a:gd name="T88" fmla="*/ 2007 w 5048"/>
                <a:gd name="T89" fmla="*/ 3030 h 4759"/>
                <a:gd name="T90" fmla="*/ 1826 w 5048"/>
                <a:gd name="T91" fmla="*/ 3961 h 4759"/>
                <a:gd name="T92" fmla="*/ 2633 w 5048"/>
                <a:gd name="T93" fmla="*/ 4212 h 4759"/>
                <a:gd name="T94" fmla="*/ 1970 w 5048"/>
                <a:gd name="T95" fmla="*/ 4036 h 4759"/>
                <a:gd name="T96" fmla="*/ 2230 w 5048"/>
                <a:gd name="T97" fmla="*/ 4187 h 4759"/>
                <a:gd name="T98" fmla="*/ 2787 w 5048"/>
                <a:gd name="T99" fmla="*/ 4743 h 4759"/>
                <a:gd name="T100" fmla="*/ 3361 w 5048"/>
                <a:gd name="T101" fmla="*/ 4319 h 4759"/>
                <a:gd name="T102" fmla="*/ 3281 w 5048"/>
                <a:gd name="T103" fmla="*/ 3974 h 4759"/>
                <a:gd name="T104" fmla="*/ 2409 w 5048"/>
                <a:gd name="T105" fmla="*/ 2698 h 4759"/>
                <a:gd name="T106" fmla="*/ 2069 w 5048"/>
                <a:gd name="T107" fmla="*/ 2444 h 4759"/>
                <a:gd name="T108" fmla="*/ 2309 w 5048"/>
                <a:gd name="T109" fmla="*/ 2454 h 4759"/>
                <a:gd name="T110" fmla="*/ 2151 w 5048"/>
                <a:gd name="T111" fmla="*/ 4047 h 4759"/>
                <a:gd name="T112" fmla="*/ 2547 w 5048"/>
                <a:gd name="T113" fmla="*/ 4750 h 47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5048" h="4759">
                  <a:moveTo>
                    <a:pt x="4436" y="2799"/>
                  </a:moveTo>
                  <a:cubicBezTo>
                    <a:pt x="4503" y="2861"/>
                    <a:pt x="4485" y="2950"/>
                    <a:pt x="4450" y="2986"/>
                  </a:cubicBezTo>
                  <a:cubicBezTo>
                    <a:pt x="4425" y="3011"/>
                    <a:pt x="4401" y="3027"/>
                    <a:pt x="4377" y="3003"/>
                  </a:cubicBezTo>
                  <a:cubicBezTo>
                    <a:pt x="4366" y="2991"/>
                    <a:pt x="4366" y="2976"/>
                    <a:pt x="4377" y="2963"/>
                  </a:cubicBezTo>
                  <a:cubicBezTo>
                    <a:pt x="4389" y="2950"/>
                    <a:pt x="4417" y="2956"/>
                    <a:pt x="4416" y="2984"/>
                  </a:cubicBezTo>
                  <a:cubicBezTo>
                    <a:pt x="4429" y="2964"/>
                    <a:pt x="4422" y="2944"/>
                    <a:pt x="4406" y="2928"/>
                  </a:cubicBezTo>
                  <a:cubicBezTo>
                    <a:pt x="4393" y="2915"/>
                    <a:pt x="4364" y="2913"/>
                    <a:pt x="4345" y="2936"/>
                  </a:cubicBezTo>
                  <a:cubicBezTo>
                    <a:pt x="4328" y="2957"/>
                    <a:pt x="4324" y="2991"/>
                    <a:pt x="4355" y="3021"/>
                  </a:cubicBezTo>
                  <a:cubicBezTo>
                    <a:pt x="4387" y="3053"/>
                    <a:pt x="4431" y="3040"/>
                    <a:pt x="4467" y="3003"/>
                  </a:cubicBezTo>
                  <a:cubicBezTo>
                    <a:pt x="4524" y="2945"/>
                    <a:pt x="4561" y="2831"/>
                    <a:pt x="4471" y="2746"/>
                  </a:cubicBezTo>
                  <a:cubicBezTo>
                    <a:pt x="4401" y="2682"/>
                    <a:pt x="4300" y="2681"/>
                    <a:pt x="4230" y="2729"/>
                  </a:cubicBezTo>
                  <a:cubicBezTo>
                    <a:pt x="4227" y="2731"/>
                    <a:pt x="4224" y="2733"/>
                    <a:pt x="4221" y="2735"/>
                  </a:cubicBezTo>
                  <a:cubicBezTo>
                    <a:pt x="4263" y="2644"/>
                    <a:pt x="4290" y="2593"/>
                    <a:pt x="4293" y="2588"/>
                  </a:cubicBezTo>
                  <a:cubicBezTo>
                    <a:pt x="4307" y="2562"/>
                    <a:pt x="4343" y="2492"/>
                    <a:pt x="4394" y="2424"/>
                  </a:cubicBezTo>
                  <a:cubicBezTo>
                    <a:pt x="4446" y="2355"/>
                    <a:pt x="4513" y="2289"/>
                    <a:pt x="4576" y="2265"/>
                  </a:cubicBezTo>
                  <a:cubicBezTo>
                    <a:pt x="4523" y="2252"/>
                    <a:pt x="4439" y="2176"/>
                    <a:pt x="4405" y="2140"/>
                  </a:cubicBezTo>
                  <a:cubicBezTo>
                    <a:pt x="4414" y="2213"/>
                    <a:pt x="4385" y="2294"/>
                    <a:pt x="4351" y="2370"/>
                  </a:cubicBezTo>
                  <a:cubicBezTo>
                    <a:pt x="4315" y="2447"/>
                    <a:pt x="4273" y="2519"/>
                    <a:pt x="4251" y="2566"/>
                  </a:cubicBezTo>
                  <a:cubicBezTo>
                    <a:pt x="4248" y="2573"/>
                    <a:pt x="4204" y="2656"/>
                    <a:pt x="4140" y="2806"/>
                  </a:cubicBezTo>
                  <a:cubicBezTo>
                    <a:pt x="4076" y="2955"/>
                    <a:pt x="3997" y="3171"/>
                    <a:pt x="3911" y="3436"/>
                  </a:cubicBezTo>
                  <a:cubicBezTo>
                    <a:pt x="3834" y="3669"/>
                    <a:pt x="3752" y="3942"/>
                    <a:pt x="3639" y="4229"/>
                  </a:cubicBezTo>
                  <a:cubicBezTo>
                    <a:pt x="3648" y="4185"/>
                    <a:pt x="3655" y="4141"/>
                    <a:pt x="3661" y="4098"/>
                  </a:cubicBezTo>
                  <a:cubicBezTo>
                    <a:pt x="3713" y="3849"/>
                    <a:pt x="3734" y="3600"/>
                    <a:pt x="3745" y="3367"/>
                  </a:cubicBezTo>
                  <a:cubicBezTo>
                    <a:pt x="3763" y="3019"/>
                    <a:pt x="3736" y="2697"/>
                    <a:pt x="3785" y="2429"/>
                  </a:cubicBezTo>
                  <a:cubicBezTo>
                    <a:pt x="3827" y="2161"/>
                    <a:pt x="3914" y="1950"/>
                    <a:pt x="3997" y="1816"/>
                  </a:cubicBezTo>
                  <a:cubicBezTo>
                    <a:pt x="4079" y="1681"/>
                    <a:pt x="4149" y="1619"/>
                    <a:pt x="4152" y="1614"/>
                  </a:cubicBezTo>
                  <a:cubicBezTo>
                    <a:pt x="4188" y="1579"/>
                    <a:pt x="4247" y="1522"/>
                    <a:pt x="4319" y="1486"/>
                  </a:cubicBezTo>
                  <a:cubicBezTo>
                    <a:pt x="4391" y="1450"/>
                    <a:pt x="4473" y="1437"/>
                    <a:pt x="4533" y="1468"/>
                  </a:cubicBezTo>
                  <a:cubicBezTo>
                    <a:pt x="4510" y="1426"/>
                    <a:pt x="4455" y="1328"/>
                    <a:pt x="4458" y="1273"/>
                  </a:cubicBezTo>
                  <a:cubicBezTo>
                    <a:pt x="4411" y="1330"/>
                    <a:pt x="4332" y="1388"/>
                    <a:pt x="4264" y="1446"/>
                  </a:cubicBezTo>
                  <a:cubicBezTo>
                    <a:pt x="4196" y="1504"/>
                    <a:pt x="4140" y="1560"/>
                    <a:pt x="4119" y="1582"/>
                  </a:cubicBezTo>
                  <a:cubicBezTo>
                    <a:pt x="4115" y="1588"/>
                    <a:pt x="4043" y="1654"/>
                    <a:pt x="3958" y="1794"/>
                  </a:cubicBezTo>
                  <a:cubicBezTo>
                    <a:pt x="3949" y="1809"/>
                    <a:pt x="3940" y="1825"/>
                    <a:pt x="3931" y="1841"/>
                  </a:cubicBezTo>
                  <a:cubicBezTo>
                    <a:pt x="3926" y="1826"/>
                    <a:pt x="3918" y="1811"/>
                    <a:pt x="3908" y="1795"/>
                  </a:cubicBezTo>
                  <a:cubicBezTo>
                    <a:pt x="3847" y="1703"/>
                    <a:pt x="3738" y="1712"/>
                    <a:pt x="3675" y="1754"/>
                  </a:cubicBezTo>
                  <a:cubicBezTo>
                    <a:pt x="3635" y="1779"/>
                    <a:pt x="3615" y="1819"/>
                    <a:pt x="3640" y="1859"/>
                  </a:cubicBezTo>
                  <a:cubicBezTo>
                    <a:pt x="3665" y="1897"/>
                    <a:pt x="3696" y="1896"/>
                    <a:pt x="3717" y="1882"/>
                  </a:cubicBezTo>
                  <a:cubicBezTo>
                    <a:pt x="3740" y="1866"/>
                    <a:pt x="3742" y="1839"/>
                    <a:pt x="3732" y="1824"/>
                  </a:cubicBezTo>
                  <a:cubicBezTo>
                    <a:pt x="3721" y="1807"/>
                    <a:pt x="3704" y="1796"/>
                    <a:pt x="3683" y="1805"/>
                  </a:cubicBezTo>
                  <a:cubicBezTo>
                    <a:pt x="3709" y="1809"/>
                    <a:pt x="3710" y="1837"/>
                    <a:pt x="3696" y="1846"/>
                  </a:cubicBezTo>
                  <a:cubicBezTo>
                    <a:pt x="3683" y="1855"/>
                    <a:pt x="3669" y="1853"/>
                    <a:pt x="3660" y="1840"/>
                  </a:cubicBezTo>
                  <a:cubicBezTo>
                    <a:pt x="3641" y="1811"/>
                    <a:pt x="3660" y="1791"/>
                    <a:pt x="3687" y="1773"/>
                  </a:cubicBezTo>
                  <a:cubicBezTo>
                    <a:pt x="3727" y="1746"/>
                    <a:pt x="3809" y="1749"/>
                    <a:pt x="3854" y="1816"/>
                  </a:cubicBezTo>
                  <a:cubicBezTo>
                    <a:pt x="3922" y="1919"/>
                    <a:pt x="3849" y="2011"/>
                    <a:pt x="3816" y="2112"/>
                  </a:cubicBezTo>
                  <a:cubicBezTo>
                    <a:pt x="3803" y="2072"/>
                    <a:pt x="3772" y="2037"/>
                    <a:pt x="3719" y="2018"/>
                  </a:cubicBezTo>
                  <a:cubicBezTo>
                    <a:pt x="3619" y="1985"/>
                    <a:pt x="3562" y="2065"/>
                    <a:pt x="3546" y="2126"/>
                  </a:cubicBezTo>
                  <a:cubicBezTo>
                    <a:pt x="3536" y="2164"/>
                    <a:pt x="3540" y="2196"/>
                    <a:pt x="3575" y="2206"/>
                  </a:cubicBezTo>
                  <a:cubicBezTo>
                    <a:pt x="3609" y="2215"/>
                    <a:pt x="3630" y="2200"/>
                    <a:pt x="3638" y="2180"/>
                  </a:cubicBezTo>
                  <a:cubicBezTo>
                    <a:pt x="3646" y="2157"/>
                    <a:pt x="3634" y="2138"/>
                    <a:pt x="3620" y="2135"/>
                  </a:cubicBezTo>
                  <a:cubicBezTo>
                    <a:pt x="3603" y="2130"/>
                    <a:pt x="3587" y="2133"/>
                    <a:pt x="3578" y="2150"/>
                  </a:cubicBezTo>
                  <a:cubicBezTo>
                    <a:pt x="3597" y="2138"/>
                    <a:pt x="3611" y="2155"/>
                    <a:pt x="3607" y="2168"/>
                  </a:cubicBezTo>
                  <a:cubicBezTo>
                    <a:pt x="3602" y="2181"/>
                    <a:pt x="3592" y="2187"/>
                    <a:pt x="3579" y="2184"/>
                  </a:cubicBezTo>
                  <a:cubicBezTo>
                    <a:pt x="3554" y="2177"/>
                    <a:pt x="3556" y="2156"/>
                    <a:pt x="3564" y="2129"/>
                  </a:cubicBezTo>
                  <a:cubicBezTo>
                    <a:pt x="3575" y="2091"/>
                    <a:pt x="3626" y="2040"/>
                    <a:pt x="3697" y="2063"/>
                  </a:cubicBezTo>
                  <a:cubicBezTo>
                    <a:pt x="3860" y="2117"/>
                    <a:pt x="3761" y="2305"/>
                    <a:pt x="3743" y="2425"/>
                  </a:cubicBezTo>
                  <a:cubicBezTo>
                    <a:pt x="3722" y="2562"/>
                    <a:pt x="3711" y="2712"/>
                    <a:pt x="3713" y="2871"/>
                  </a:cubicBezTo>
                  <a:cubicBezTo>
                    <a:pt x="3714" y="3028"/>
                    <a:pt x="3713" y="3195"/>
                    <a:pt x="3706" y="3368"/>
                  </a:cubicBezTo>
                  <a:cubicBezTo>
                    <a:pt x="3702" y="3469"/>
                    <a:pt x="3696" y="3572"/>
                    <a:pt x="3687" y="3677"/>
                  </a:cubicBezTo>
                  <a:cubicBezTo>
                    <a:pt x="3686" y="3648"/>
                    <a:pt x="3686" y="3620"/>
                    <a:pt x="3685" y="3592"/>
                  </a:cubicBezTo>
                  <a:cubicBezTo>
                    <a:pt x="3672" y="3259"/>
                    <a:pt x="3616" y="2942"/>
                    <a:pt x="3547" y="2651"/>
                  </a:cubicBezTo>
                  <a:cubicBezTo>
                    <a:pt x="3489" y="2407"/>
                    <a:pt x="3427" y="2201"/>
                    <a:pt x="3457" y="1946"/>
                  </a:cubicBezTo>
                  <a:cubicBezTo>
                    <a:pt x="3496" y="1620"/>
                    <a:pt x="3673" y="1316"/>
                    <a:pt x="3922" y="1099"/>
                  </a:cubicBezTo>
                  <a:cubicBezTo>
                    <a:pt x="4047" y="990"/>
                    <a:pt x="4190" y="901"/>
                    <a:pt x="4342" y="834"/>
                  </a:cubicBezTo>
                  <a:cubicBezTo>
                    <a:pt x="4436" y="792"/>
                    <a:pt x="4532" y="759"/>
                    <a:pt x="4631" y="732"/>
                  </a:cubicBezTo>
                  <a:cubicBezTo>
                    <a:pt x="4745" y="700"/>
                    <a:pt x="4863" y="652"/>
                    <a:pt x="4980" y="697"/>
                  </a:cubicBezTo>
                  <a:cubicBezTo>
                    <a:pt x="5001" y="705"/>
                    <a:pt x="5025" y="718"/>
                    <a:pt x="5048" y="734"/>
                  </a:cubicBezTo>
                  <a:cubicBezTo>
                    <a:pt x="5044" y="703"/>
                    <a:pt x="5040" y="671"/>
                    <a:pt x="5035" y="640"/>
                  </a:cubicBezTo>
                  <a:cubicBezTo>
                    <a:pt x="5021" y="643"/>
                    <a:pt x="5006" y="646"/>
                    <a:pt x="4989" y="648"/>
                  </a:cubicBezTo>
                  <a:cubicBezTo>
                    <a:pt x="5005" y="644"/>
                    <a:pt x="5020" y="640"/>
                    <a:pt x="5035" y="635"/>
                  </a:cubicBezTo>
                  <a:cubicBezTo>
                    <a:pt x="5031" y="611"/>
                    <a:pt x="5028" y="587"/>
                    <a:pt x="5024" y="563"/>
                  </a:cubicBezTo>
                  <a:cubicBezTo>
                    <a:pt x="4971" y="625"/>
                    <a:pt x="4893" y="645"/>
                    <a:pt x="4816" y="660"/>
                  </a:cubicBezTo>
                  <a:cubicBezTo>
                    <a:pt x="4650" y="692"/>
                    <a:pt x="4484" y="732"/>
                    <a:pt x="4327" y="798"/>
                  </a:cubicBezTo>
                  <a:cubicBezTo>
                    <a:pt x="4170" y="864"/>
                    <a:pt x="4021" y="951"/>
                    <a:pt x="3889" y="1060"/>
                  </a:cubicBezTo>
                  <a:cubicBezTo>
                    <a:pt x="3757" y="1169"/>
                    <a:pt x="3643" y="1302"/>
                    <a:pt x="3556" y="1450"/>
                  </a:cubicBezTo>
                  <a:cubicBezTo>
                    <a:pt x="3468" y="1597"/>
                    <a:pt x="3407" y="1764"/>
                    <a:pt x="3382" y="1935"/>
                  </a:cubicBezTo>
                  <a:cubicBezTo>
                    <a:pt x="3377" y="1967"/>
                    <a:pt x="3373" y="1999"/>
                    <a:pt x="3371" y="2032"/>
                  </a:cubicBezTo>
                  <a:cubicBezTo>
                    <a:pt x="3350" y="1971"/>
                    <a:pt x="3331" y="1911"/>
                    <a:pt x="3313" y="1853"/>
                  </a:cubicBezTo>
                  <a:cubicBezTo>
                    <a:pt x="3240" y="1613"/>
                    <a:pt x="3197" y="1393"/>
                    <a:pt x="3181" y="1207"/>
                  </a:cubicBezTo>
                  <a:cubicBezTo>
                    <a:pt x="3147" y="832"/>
                    <a:pt x="3219" y="606"/>
                    <a:pt x="3220" y="590"/>
                  </a:cubicBezTo>
                  <a:cubicBezTo>
                    <a:pt x="3226" y="566"/>
                    <a:pt x="3240" y="510"/>
                    <a:pt x="3256" y="494"/>
                  </a:cubicBezTo>
                  <a:cubicBezTo>
                    <a:pt x="3270" y="478"/>
                    <a:pt x="3275" y="408"/>
                    <a:pt x="3292" y="367"/>
                  </a:cubicBezTo>
                  <a:cubicBezTo>
                    <a:pt x="3308" y="325"/>
                    <a:pt x="3354" y="273"/>
                    <a:pt x="3379" y="259"/>
                  </a:cubicBezTo>
                  <a:cubicBezTo>
                    <a:pt x="3411" y="241"/>
                    <a:pt x="3388" y="242"/>
                    <a:pt x="3398" y="222"/>
                  </a:cubicBezTo>
                  <a:cubicBezTo>
                    <a:pt x="3424" y="173"/>
                    <a:pt x="3469" y="137"/>
                    <a:pt x="3510" y="116"/>
                  </a:cubicBezTo>
                  <a:cubicBezTo>
                    <a:pt x="3551" y="94"/>
                    <a:pt x="3588" y="87"/>
                    <a:pt x="3601" y="91"/>
                  </a:cubicBezTo>
                  <a:cubicBezTo>
                    <a:pt x="3613" y="94"/>
                    <a:pt x="3616" y="91"/>
                    <a:pt x="3618" y="79"/>
                  </a:cubicBezTo>
                  <a:cubicBezTo>
                    <a:pt x="3624" y="36"/>
                    <a:pt x="3577" y="0"/>
                    <a:pt x="3502" y="1"/>
                  </a:cubicBezTo>
                  <a:cubicBezTo>
                    <a:pt x="3491" y="1"/>
                    <a:pt x="3481" y="12"/>
                    <a:pt x="3481" y="24"/>
                  </a:cubicBezTo>
                  <a:cubicBezTo>
                    <a:pt x="3481" y="35"/>
                    <a:pt x="3469" y="64"/>
                    <a:pt x="3456" y="76"/>
                  </a:cubicBezTo>
                  <a:cubicBezTo>
                    <a:pt x="3428" y="101"/>
                    <a:pt x="3389" y="128"/>
                    <a:pt x="3364" y="129"/>
                  </a:cubicBezTo>
                  <a:cubicBezTo>
                    <a:pt x="3350" y="130"/>
                    <a:pt x="3339" y="96"/>
                    <a:pt x="3310" y="100"/>
                  </a:cubicBezTo>
                  <a:cubicBezTo>
                    <a:pt x="3332" y="121"/>
                    <a:pt x="3334" y="156"/>
                    <a:pt x="3314" y="194"/>
                  </a:cubicBezTo>
                  <a:cubicBezTo>
                    <a:pt x="3294" y="231"/>
                    <a:pt x="3244" y="284"/>
                    <a:pt x="3244" y="304"/>
                  </a:cubicBezTo>
                  <a:cubicBezTo>
                    <a:pt x="3243" y="332"/>
                    <a:pt x="3222" y="344"/>
                    <a:pt x="3198" y="440"/>
                  </a:cubicBezTo>
                  <a:cubicBezTo>
                    <a:pt x="3189" y="478"/>
                    <a:pt x="3167" y="552"/>
                    <a:pt x="3163" y="570"/>
                  </a:cubicBezTo>
                  <a:cubicBezTo>
                    <a:pt x="3156" y="602"/>
                    <a:pt x="3081" y="852"/>
                    <a:pt x="3119" y="1246"/>
                  </a:cubicBezTo>
                  <a:cubicBezTo>
                    <a:pt x="3129" y="1353"/>
                    <a:pt x="3147" y="1470"/>
                    <a:pt x="3174" y="1595"/>
                  </a:cubicBezTo>
                  <a:cubicBezTo>
                    <a:pt x="3113" y="1466"/>
                    <a:pt x="3046" y="1340"/>
                    <a:pt x="2975" y="1218"/>
                  </a:cubicBezTo>
                  <a:cubicBezTo>
                    <a:pt x="2866" y="1030"/>
                    <a:pt x="2759" y="841"/>
                    <a:pt x="2634" y="664"/>
                  </a:cubicBezTo>
                  <a:cubicBezTo>
                    <a:pt x="2575" y="581"/>
                    <a:pt x="2500" y="507"/>
                    <a:pt x="2443" y="425"/>
                  </a:cubicBezTo>
                  <a:cubicBezTo>
                    <a:pt x="2381" y="334"/>
                    <a:pt x="2380" y="269"/>
                    <a:pt x="2261" y="229"/>
                  </a:cubicBezTo>
                  <a:cubicBezTo>
                    <a:pt x="2182" y="202"/>
                    <a:pt x="2118" y="149"/>
                    <a:pt x="2045" y="109"/>
                  </a:cubicBezTo>
                  <a:cubicBezTo>
                    <a:pt x="1999" y="84"/>
                    <a:pt x="1905" y="160"/>
                    <a:pt x="1968" y="285"/>
                  </a:cubicBezTo>
                  <a:cubicBezTo>
                    <a:pt x="2020" y="285"/>
                    <a:pt x="2139" y="263"/>
                    <a:pt x="2246" y="378"/>
                  </a:cubicBezTo>
                  <a:cubicBezTo>
                    <a:pt x="2231" y="379"/>
                    <a:pt x="2238" y="436"/>
                    <a:pt x="2298" y="474"/>
                  </a:cubicBezTo>
                  <a:cubicBezTo>
                    <a:pt x="2424" y="551"/>
                    <a:pt x="2502" y="620"/>
                    <a:pt x="2588" y="736"/>
                  </a:cubicBezTo>
                  <a:cubicBezTo>
                    <a:pt x="2748" y="954"/>
                    <a:pt x="2933" y="1241"/>
                    <a:pt x="2974" y="1347"/>
                  </a:cubicBezTo>
                  <a:cubicBezTo>
                    <a:pt x="2851" y="1284"/>
                    <a:pt x="2687" y="1307"/>
                    <a:pt x="2588" y="1430"/>
                  </a:cubicBezTo>
                  <a:cubicBezTo>
                    <a:pt x="2523" y="1510"/>
                    <a:pt x="2519" y="1594"/>
                    <a:pt x="2543" y="1662"/>
                  </a:cubicBezTo>
                  <a:cubicBezTo>
                    <a:pt x="2568" y="1731"/>
                    <a:pt x="2620" y="1788"/>
                    <a:pt x="2671" y="1825"/>
                  </a:cubicBezTo>
                  <a:cubicBezTo>
                    <a:pt x="2736" y="1870"/>
                    <a:pt x="2799" y="1883"/>
                    <a:pt x="2838" y="1826"/>
                  </a:cubicBezTo>
                  <a:cubicBezTo>
                    <a:pt x="2875" y="1773"/>
                    <a:pt x="2863" y="1722"/>
                    <a:pt x="2832" y="1692"/>
                  </a:cubicBezTo>
                  <a:cubicBezTo>
                    <a:pt x="2798" y="1660"/>
                    <a:pt x="2754" y="1671"/>
                    <a:pt x="2738" y="1694"/>
                  </a:cubicBezTo>
                  <a:cubicBezTo>
                    <a:pt x="2717" y="1722"/>
                    <a:pt x="2713" y="1755"/>
                    <a:pt x="2738" y="1782"/>
                  </a:cubicBezTo>
                  <a:cubicBezTo>
                    <a:pt x="2729" y="1739"/>
                    <a:pt x="2769" y="1723"/>
                    <a:pt x="2790" y="1741"/>
                  </a:cubicBezTo>
                  <a:cubicBezTo>
                    <a:pt x="2810" y="1759"/>
                    <a:pt x="2814" y="1783"/>
                    <a:pt x="2800" y="1803"/>
                  </a:cubicBezTo>
                  <a:cubicBezTo>
                    <a:pt x="2772" y="1845"/>
                    <a:pt x="2733" y="1826"/>
                    <a:pt x="2689" y="1794"/>
                  </a:cubicBezTo>
                  <a:cubicBezTo>
                    <a:pt x="2627" y="1748"/>
                    <a:pt x="2565" y="1618"/>
                    <a:pt x="2657" y="1502"/>
                  </a:cubicBezTo>
                  <a:cubicBezTo>
                    <a:pt x="2773" y="1357"/>
                    <a:pt x="2910" y="1327"/>
                    <a:pt x="3031" y="1474"/>
                  </a:cubicBezTo>
                  <a:cubicBezTo>
                    <a:pt x="3130" y="1594"/>
                    <a:pt x="3170" y="1739"/>
                    <a:pt x="3235" y="1876"/>
                  </a:cubicBezTo>
                  <a:cubicBezTo>
                    <a:pt x="3251" y="1908"/>
                    <a:pt x="3264" y="1941"/>
                    <a:pt x="3276" y="1975"/>
                  </a:cubicBezTo>
                  <a:cubicBezTo>
                    <a:pt x="3284" y="2000"/>
                    <a:pt x="3292" y="2025"/>
                    <a:pt x="3300" y="2050"/>
                  </a:cubicBezTo>
                  <a:cubicBezTo>
                    <a:pt x="3332" y="2160"/>
                    <a:pt x="3351" y="2276"/>
                    <a:pt x="3366" y="2385"/>
                  </a:cubicBezTo>
                  <a:cubicBezTo>
                    <a:pt x="3392" y="2572"/>
                    <a:pt x="3417" y="2763"/>
                    <a:pt x="3408" y="2952"/>
                  </a:cubicBezTo>
                  <a:cubicBezTo>
                    <a:pt x="3399" y="3142"/>
                    <a:pt x="3356" y="3330"/>
                    <a:pt x="3321" y="3517"/>
                  </a:cubicBezTo>
                  <a:cubicBezTo>
                    <a:pt x="3297" y="3194"/>
                    <a:pt x="3265" y="2871"/>
                    <a:pt x="3115" y="2579"/>
                  </a:cubicBezTo>
                  <a:cubicBezTo>
                    <a:pt x="2964" y="2284"/>
                    <a:pt x="2721" y="2042"/>
                    <a:pt x="2467" y="1834"/>
                  </a:cubicBezTo>
                  <a:cubicBezTo>
                    <a:pt x="2203" y="1619"/>
                    <a:pt x="1910" y="1436"/>
                    <a:pt x="1583" y="1334"/>
                  </a:cubicBezTo>
                  <a:cubicBezTo>
                    <a:pt x="1359" y="1263"/>
                    <a:pt x="1125" y="1236"/>
                    <a:pt x="892" y="1207"/>
                  </a:cubicBezTo>
                  <a:cubicBezTo>
                    <a:pt x="774" y="1192"/>
                    <a:pt x="409" y="1182"/>
                    <a:pt x="450" y="982"/>
                  </a:cubicBezTo>
                  <a:cubicBezTo>
                    <a:pt x="468" y="898"/>
                    <a:pt x="524" y="858"/>
                    <a:pt x="605" y="877"/>
                  </a:cubicBezTo>
                  <a:cubicBezTo>
                    <a:pt x="545" y="840"/>
                    <a:pt x="469" y="870"/>
                    <a:pt x="430" y="926"/>
                  </a:cubicBezTo>
                  <a:cubicBezTo>
                    <a:pt x="465" y="850"/>
                    <a:pt x="477" y="770"/>
                    <a:pt x="476" y="696"/>
                  </a:cubicBezTo>
                  <a:cubicBezTo>
                    <a:pt x="475" y="623"/>
                    <a:pt x="460" y="554"/>
                    <a:pt x="446" y="510"/>
                  </a:cubicBezTo>
                  <a:cubicBezTo>
                    <a:pt x="462" y="586"/>
                    <a:pt x="458" y="637"/>
                    <a:pt x="449" y="680"/>
                  </a:cubicBezTo>
                  <a:cubicBezTo>
                    <a:pt x="439" y="722"/>
                    <a:pt x="423" y="754"/>
                    <a:pt x="406" y="783"/>
                  </a:cubicBezTo>
                  <a:cubicBezTo>
                    <a:pt x="441" y="677"/>
                    <a:pt x="439" y="602"/>
                    <a:pt x="427" y="540"/>
                  </a:cubicBezTo>
                  <a:cubicBezTo>
                    <a:pt x="429" y="579"/>
                    <a:pt x="417" y="618"/>
                    <a:pt x="408" y="641"/>
                  </a:cubicBezTo>
                  <a:cubicBezTo>
                    <a:pt x="403" y="568"/>
                    <a:pt x="393" y="511"/>
                    <a:pt x="371" y="455"/>
                  </a:cubicBezTo>
                  <a:cubicBezTo>
                    <a:pt x="361" y="428"/>
                    <a:pt x="344" y="397"/>
                    <a:pt x="328" y="370"/>
                  </a:cubicBezTo>
                  <a:cubicBezTo>
                    <a:pt x="318" y="350"/>
                    <a:pt x="308" y="330"/>
                    <a:pt x="295" y="308"/>
                  </a:cubicBezTo>
                  <a:cubicBezTo>
                    <a:pt x="307" y="334"/>
                    <a:pt x="315" y="357"/>
                    <a:pt x="321" y="378"/>
                  </a:cubicBezTo>
                  <a:cubicBezTo>
                    <a:pt x="334" y="407"/>
                    <a:pt x="343" y="435"/>
                    <a:pt x="347" y="457"/>
                  </a:cubicBezTo>
                  <a:cubicBezTo>
                    <a:pt x="356" y="502"/>
                    <a:pt x="351" y="535"/>
                    <a:pt x="347" y="565"/>
                  </a:cubicBezTo>
                  <a:cubicBezTo>
                    <a:pt x="346" y="524"/>
                    <a:pt x="336" y="486"/>
                    <a:pt x="320" y="450"/>
                  </a:cubicBezTo>
                  <a:cubicBezTo>
                    <a:pt x="316" y="441"/>
                    <a:pt x="311" y="432"/>
                    <a:pt x="305" y="423"/>
                  </a:cubicBezTo>
                  <a:cubicBezTo>
                    <a:pt x="302" y="416"/>
                    <a:pt x="302" y="416"/>
                    <a:pt x="302" y="416"/>
                  </a:cubicBezTo>
                  <a:cubicBezTo>
                    <a:pt x="301" y="416"/>
                    <a:pt x="301" y="416"/>
                    <a:pt x="301" y="416"/>
                  </a:cubicBezTo>
                  <a:cubicBezTo>
                    <a:pt x="301" y="415"/>
                    <a:pt x="301" y="415"/>
                    <a:pt x="301" y="415"/>
                  </a:cubicBezTo>
                  <a:cubicBezTo>
                    <a:pt x="302" y="416"/>
                    <a:pt x="296" y="410"/>
                    <a:pt x="298" y="412"/>
                  </a:cubicBezTo>
                  <a:cubicBezTo>
                    <a:pt x="298" y="412"/>
                    <a:pt x="298" y="412"/>
                    <a:pt x="298" y="412"/>
                  </a:cubicBezTo>
                  <a:cubicBezTo>
                    <a:pt x="298" y="412"/>
                    <a:pt x="298" y="412"/>
                    <a:pt x="298" y="412"/>
                  </a:cubicBezTo>
                  <a:cubicBezTo>
                    <a:pt x="297" y="411"/>
                    <a:pt x="297" y="411"/>
                    <a:pt x="297" y="411"/>
                  </a:cubicBezTo>
                  <a:cubicBezTo>
                    <a:pt x="296" y="408"/>
                    <a:pt x="296" y="408"/>
                    <a:pt x="296" y="408"/>
                  </a:cubicBezTo>
                  <a:cubicBezTo>
                    <a:pt x="292" y="400"/>
                    <a:pt x="292" y="400"/>
                    <a:pt x="292" y="400"/>
                  </a:cubicBezTo>
                  <a:cubicBezTo>
                    <a:pt x="285" y="388"/>
                    <a:pt x="279" y="377"/>
                    <a:pt x="271" y="367"/>
                  </a:cubicBezTo>
                  <a:cubicBezTo>
                    <a:pt x="243" y="325"/>
                    <a:pt x="208" y="289"/>
                    <a:pt x="184" y="248"/>
                  </a:cubicBezTo>
                  <a:cubicBezTo>
                    <a:pt x="220" y="311"/>
                    <a:pt x="231" y="353"/>
                    <a:pt x="235" y="415"/>
                  </a:cubicBezTo>
                  <a:cubicBezTo>
                    <a:pt x="213" y="352"/>
                    <a:pt x="169" y="298"/>
                    <a:pt x="119" y="254"/>
                  </a:cubicBezTo>
                  <a:cubicBezTo>
                    <a:pt x="116" y="269"/>
                    <a:pt x="112" y="285"/>
                    <a:pt x="108" y="301"/>
                  </a:cubicBezTo>
                  <a:cubicBezTo>
                    <a:pt x="109" y="302"/>
                    <a:pt x="110" y="304"/>
                    <a:pt x="111" y="305"/>
                  </a:cubicBezTo>
                  <a:cubicBezTo>
                    <a:pt x="110" y="304"/>
                    <a:pt x="109" y="303"/>
                    <a:pt x="108" y="302"/>
                  </a:cubicBezTo>
                  <a:cubicBezTo>
                    <a:pt x="85" y="408"/>
                    <a:pt x="65" y="515"/>
                    <a:pt x="49" y="625"/>
                  </a:cubicBezTo>
                  <a:cubicBezTo>
                    <a:pt x="55" y="657"/>
                    <a:pt x="63" y="686"/>
                    <a:pt x="70" y="712"/>
                  </a:cubicBezTo>
                  <a:cubicBezTo>
                    <a:pt x="102" y="769"/>
                    <a:pt x="135" y="829"/>
                    <a:pt x="178" y="887"/>
                  </a:cubicBezTo>
                  <a:cubicBezTo>
                    <a:pt x="156" y="824"/>
                    <a:pt x="157" y="750"/>
                    <a:pt x="163" y="685"/>
                  </a:cubicBezTo>
                  <a:cubicBezTo>
                    <a:pt x="170" y="621"/>
                    <a:pt x="179" y="565"/>
                    <a:pt x="186" y="546"/>
                  </a:cubicBezTo>
                  <a:cubicBezTo>
                    <a:pt x="154" y="702"/>
                    <a:pt x="170" y="833"/>
                    <a:pt x="235" y="959"/>
                  </a:cubicBezTo>
                  <a:cubicBezTo>
                    <a:pt x="249" y="975"/>
                    <a:pt x="265" y="991"/>
                    <a:pt x="281" y="1006"/>
                  </a:cubicBezTo>
                  <a:cubicBezTo>
                    <a:pt x="275" y="961"/>
                    <a:pt x="278" y="868"/>
                    <a:pt x="321" y="781"/>
                  </a:cubicBezTo>
                  <a:cubicBezTo>
                    <a:pt x="298" y="855"/>
                    <a:pt x="273" y="945"/>
                    <a:pt x="322" y="1042"/>
                  </a:cubicBezTo>
                  <a:cubicBezTo>
                    <a:pt x="362" y="1073"/>
                    <a:pt x="408" y="1101"/>
                    <a:pt x="458" y="1122"/>
                  </a:cubicBezTo>
                  <a:cubicBezTo>
                    <a:pt x="348" y="1093"/>
                    <a:pt x="259" y="1018"/>
                    <a:pt x="193" y="936"/>
                  </a:cubicBezTo>
                  <a:cubicBezTo>
                    <a:pt x="129" y="858"/>
                    <a:pt x="83" y="771"/>
                    <a:pt x="40" y="691"/>
                  </a:cubicBezTo>
                  <a:cubicBezTo>
                    <a:pt x="25" y="804"/>
                    <a:pt x="14" y="919"/>
                    <a:pt x="7" y="1036"/>
                  </a:cubicBezTo>
                  <a:cubicBezTo>
                    <a:pt x="63" y="1075"/>
                    <a:pt x="119" y="1117"/>
                    <a:pt x="199" y="1110"/>
                  </a:cubicBezTo>
                  <a:cubicBezTo>
                    <a:pt x="142" y="1115"/>
                    <a:pt x="123" y="1136"/>
                    <a:pt x="99" y="1146"/>
                  </a:cubicBezTo>
                  <a:cubicBezTo>
                    <a:pt x="203" y="1130"/>
                    <a:pt x="289" y="1154"/>
                    <a:pt x="382" y="1166"/>
                  </a:cubicBezTo>
                  <a:cubicBezTo>
                    <a:pt x="495" y="1181"/>
                    <a:pt x="594" y="1196"/>
                    <a:pt x="707" y="1215"/>
                  </a:cubicBezTo>
                  <a:cubicBezTo>
                    <a:pt x="516" y="1209"/>
                    <a:pt x="23" y="1281"/>
                    <a:pt x="2" y="1157"/>
                  </a:cubicBezTo>
                  <a:cubicBezTo>
                    <a:pt x="1" y="1172"/>
                    <a:pt x="1" y="1187"/>
                    <a:pt x="1" y="1201"/>
                  </a:cubicBezTo>
                  <a:cubicBezTo>
                    <a:pt x="6" y="1225"/>
                    <a:pt x="19" y="1243"/>
                    <a:pt x="39" y="1262"/>
                  </a:cubicBezTo>
                  <a:cubicBezTo>
                    <a:pt x="24" y="1257"/>
                    <a:pt x="12" y="1250"/>
                    <a:pt x="0" y="1242"/>
                  </a:cubicBezTo>
                  <a:cubicBezTo>
                    <a:pt x="0" y="1263"/>
                    <a:pt x="0" y="1284"/>
                    <a:pt x="0" y="1304"/>
                  </a:cubicBezTo>
                  <a:cubicBezTo>
                    <a:pt x="0" y="1331"/>
                    <a:pt x="0" y="1358"/>
                    <a:pt x="0" y="1385"/>
                  </a:cubicBezTo>
                  <a:cubicBezTo>
                    <a:pt x="34" y="1362"/>
                    <a:pt x="71" y="1338"/>
                    <a:pt x="137" y="1316"/>
                  </a:cubicBezTo>
                  <a:cubicBezTo>
                    <a:pt x="84" y="1341"/>
                    <a:pt x="42" y="1371"/>
                    <a:pt x="1" y="1402"/>
                  </a:cubicBezTo>
                  <a:cubicBezTo>
                    <a:pt x="2" y="1461"/>
                    <a:pt x="4" y="1520"/>
                    <a:pt x="8" y="1579"/>
                  </a:cubicBezTo>
                  <a:cubicBezTo>
                    <a:pt x="13" y="1569"/>
                    <a:pt x="18" y="1558"/>
                    <a:pt x="22" y="1545"/>
                  </a:cubicBezTo>
                  <a:cubicBezTo>
                    <a:pt x="19" y="1579"/>
                    <a:pt x="15" y="1604"/>
                    <a:pt x="10" y="1625"/>
                  </a:cubicBezTo>
                  <a:cubicBezTo>
                    <a:pt x="12" y="1642"/>
                    <a:pt x="13" y="1660"/>
                    <a:pt x="14" y="1677"/>
                  </a:cubicBezTo>
                  <a:cubicBezTo>
                    <a:pt x="27" y="1660"/>
                    <a:pt x="34" y="1640"/>
                    <a:pt x="47" y="1623"/>
                  </a:cubicBezTo>
                  <a:cubicBezTo>
                    <a:pt x="72" y="1592"/>
                    <a:pt x="85" y="1537"/>
                    <a:pt x="90" y="1480"/>
                  </a:cubicBezTo>
                  <a:cubicBezTo>
                    <a:pt x="119" y="1581"/>
                    <a:pt x="171" y="1587"/>
                    <a:pt x="194" y="1586"/>
                  </a:cubicBezTo>
                  <a:cubicBezTo>
                    <a:pt x="180" y="1581"/>
                    <a:pt x="169" y="1576"/>
                    <a:pt x="164" y="1565"/>
                  </a:cubicBezTo>
                  <a:cubicBezTo>
                    <a:pt x="211" y="1568"/>
                    <a:pt x="230" y="1543"/>
                    <a:pt x="243" y="1520"/>
                  </a:cubicBezTo>
                  <a:cubicBezTo>
                    <a:pt x="199" y="1568"/>
                    <a:pt x="133" y="1548"/>
                    <a:pt x="109" y="1493"/>
                  </a:cubicBezTo>
                  <a:cubicBezTo>
                    <a:pt x="97" y="1465"/>
                    <a:pt x="118" y="1398"/>
                    <a:pt x="153" y="1365"/>
                  </a:cubicBezTo>
                  <a:cubicBezTo>
                    <a:pt x="279" y="1250"/>
                    <a:pt x="424" y="1252"/>
                    <a:pt x="565" y="1243"/>
                  </a:cubicBezTo>
                  <a:cubicBezTo>
                    <a:pt x="900" y="1223"/>
                    <a:pt x="1242" y="1264"/>
                    <a:pt x="1555" y="1387"/>
                  </a:cubicBezTo>
                  <a:cubicBezTo>
                    <a:pt x="1737" y="1458"/>
                    <a:pt x="1987" y="1556"/>
                    <a:pt x="2191" y="1707"/>
                  </a:cubicBezTo>
                  <a:cubicBezTo>
                    <a:pt x="1695" y="1472"/>
                    <a:pt x="1182" y="1384"/>
                    <a:pt x="835" y="1697"/>
                  </a:cubicBezTo>
                  <a:cubicBezTo>
                    <a:pt x="900" y="1738"/>
                    <a:pt x="894" y="1747"/>
                    <a:pt x="897" y="1820"/>
                  </a:cubicBezTo>
                  <a:cubicBezTo>
                    <a:pt x="980" y="1620"/>
                    <a:pt x="1157" y="1547"/>
                    <a:pt x="1416" y="1540"/>
                  </a:cubicBezTo>
                  <a:cubicBezTo>
                    <a:pt x="1626" y="1534"/>
                    <a:pt x="1860" y="1610"/>
                    <a:pt x="2048" y="1693"/>
                  </a:cubicBezTo>
                  <a:cubicBezTo>
                    <a:pt x="2523" y="1904"/>
                    <a:pt x="2994" y="2332"/>
                    <a:pt x="3181" y="2873"/>
                  </a:cubicBezTo>
                  <a:cubicBezTo>
                    <a:pt x="3252" y="3081"/>
                    <a:pt x="3278" y="3303"/>
                    <a:pt x="3266" y="3522"/>
                  </a:cubicBezTo>
                  <a:cubicBezTo>
                    <a:pt x="3257" y="3502"/>
                    <a:pt x="3246" y="3484"/>
                    <a:pt x="3233" y="3468"/>
                  </a:cubicBezTo>
                  <a:cubicBezTo>
                    <a:pt x="3161" y="3377"/>
                    <a:pt x="3050" y="3346"/>
                    <a:pt x="2964" y="3398"/>
                  </a:cubicBezTo>
                  <a:cubicBezTo>
                    <a:pt x="2867" y="3454"/>
                    <a:pt x="2862" y="3550"/>
                    <a:pt x="2904" y="3624"/>
                  </a:cubicBezTo>
                  <a:cubicBezTo>
                    <a:pt x="2947" y="3702"/>
                    <a:pt x="3006" y="3714"/>
                    <a:pt x="3054" y="3689"/>
                  </a:cubicBezTo>
                  <a:cubicBezTo>
                    <a:pt x="3148" y="3644"/>
                    <a:pt x="3085" y="3496"/>
                    <a:pt x="3002" y="3562"/>
                  </a:cubicBezTo>
                  <a:cubicBezTo>
                    <a:pt x="3064" y="3541"/>
                    <a:pt x="3107" y="3613"/>
                    <a:pt x="3042" y="3646"/>
                  </a:cubicBezTo>
                  <a:cubicBezTo>
                    <a:pt x="3004" y="3667"/>
                    <a:pt x="2972" y="3635"/>
                    <a:pt x="2956" y="3607"/>
                  </a:cubicBezTo>
                  <a:cubicBezTo>
                    <a:pt x="2936" y="3570"/>
                    <a:pt x="2952" y="3520"/>
                    <a:pt x="3018" y="3482"/>
                  </a:cubicBezTo>
                  <a:cubicBezTo>
                    <a:pt x="3174" y="3392"/>
                    <a:pt x="3262" y="3591"/>
                    <a:pt x="3245" y="3710"/>
                  </a:cubicBezTo>
                  <a:cubicBezTo>
                    <a:pt x="3216" y="3909"/>
                    <a:pt x="3084" y="4101"/>
                    <a:pt x="2975" y="4263"/>
                  </a:cubicBezTo>
                  <a:cubicBezTo>
                    <a:pt x="2873" y="4414"/>
                    <a:pt x="2757" y="4564"/>
                    <a:pt x="2625" y="4690"/>
                  </a:cubicBezTo>
                  <a:cubicBezTo>
                    <a:pt x="2742" y="4427"/>
                    <a:pt x="2786" y="4156"/>
                    <a:pt x="2723" y="3872"/>
                  </a:cubicBezTo>
                  <a:cubicBezTo>
                    <a:pt x="2648" y="3534"/>
                    <a:pt x="2393" y="3193"/>
                    <a:pt x="2511" y="2835"/>
                  </a:cubicBezTo>
                  <a:cubicBezTo>
                    <a:pt x="2531" y="2775"/>
                    <a:pt x="2561" y="2739"/>
                    <a:pt x="2594" y="2727"/>
                  </a:cubicBezTo>
                  <a:cubicBezTo>
                    <a:pt x="2660" y="2700"/>
                    <a:pt x="2740" y="2775"/>
                    <a:pt x="2726" y="2889"/>
                  </a:cubicBezTo>
                  <a:cubicBezTo>
                    <a:pt x="2738" y="2849"/>
                    <a:pt x="2747" y="2793"/>
                    <a:pt x="2702" y="2728"/>
                  </a:cubicBezTo>
                  <a:cubicBezTo>
                    <a:pt x="2716" y="2724"/>
                    <a:pt x="2729" y="2735"/>
                    <a:pt x="2746" y="2752"/>
                  </a:cubicBezTo>
                  <a:cubicBezTo>
                    <a:pt x="2727" y="2713"/>
                    <a:pt x="2673" y="2649"/>
                    <a:pt x="2568" y="2717"/>
                  </a:cubicBezTo>
                  <a:cubicBezTo>
                    <a:pt x="2609" y="2657"/>
                    <a:pt x="2636" y="2578"/>
                    <a:pt x="2626" y="2509"/>
                  </a:cubicBezTo>
                  <a:cubicBezTo>
                    <a:pt x="2616" y="2442"/>
                    <a:pt x="2634" y="2379"/>
                    <a:pt x="2559" y="2296"/>
                  </a:cubicBezTo>
                  <a:cubicBezTo>
                    <a:pt x="2591" y="2366"/>
                    <a:pt x="2612" y="2432"/>
                    <a:pt x="2550" y="2572"/>
                  </a:cubicBezTo>
                  <a:cubicBezTo>
                    <a:pt x="2571" y="2437"/>
                    <a:pt x="2521" y="2367"/>
                    <a:pt x="2489" y="2283"/>
                  </a:cubicBezTo>
                  <a:cubicBezTo>
                    <a:pt x="2445" y="2167"/>
                    <a:pt x="2440" y="2059"/>
                    <a:pt x="2561" y="2077"/>
                  </a:cubicBezTo>
                  <a:cubicBezTo>
                    <a:pt x="2476" y="2047"/>
                    <a:pt x="2435" y="2104"/>
                    <a:pt x="2435" y="2166"/>
                  </a:cubicBezTo>
                  <a:cubicBezTo>
                    <a:pt x="2435" y="2217"/>
                    <a:pt x="2473" y="2296"/>
                    <a:pt x="2454" y="2351"/>
                  </a:cubicBezTo>
                  <a:cubicBezTo>
                    <a:pt x="2430" y="2238"/>
                    <a:pt x="2379" y="2179"/>
                    <a:pt x="2293" y="2157"/>
                  </a:cubicBezTo>
                  <a:cubicBezTo>
                    <a:pt x="2188" y="2130"/>
                    <a:pt x="2138" y="2041"/>
                    <a:pt x="2189" y="1937"/>
                  </a:cubicBezTo>
                  <a:cubicBezTo>
                    <a:pt x="2138" y="1983"/>
                    <a:pt x="2134" y="2087"/>
                    <a:pt x="2200" y="2170"/>
                  </a:cubicBezTo>
                  <a:cubicBezTo>
                    <a:pt x="2135" y="2102"/>
                    <a:pt x="2054" y="2106"/>
                    <a:pt x="1991" y="2109"/>
                  </a:cubicBezTo>
                  <a:cubicBezTo>
                    <a:pt x="1927" y="2111"/>
                    <a:pt x="1880" y="2112"/>
                    <a:pt x="1863" y="2038"/>
                  </a:cubicBezTo>
                  <a:cubicBezTo>
                    <a:pt x="1868" y="2083"/>
                    <a:pt x="1878" y="2116"/>
                    <a:pt x="1924" y="2147"/>
                  </a:cubicBezTo>
                  <a:cubicBezTo>
                    <a:pt x="1890" y="2134"/>
                    <a:pt x="1834" y="2143"/>
                    <a:pt x="1791" y="2135"/>
                  </a:cubicBezTo>
                  <a:cubicBezTo>
                    <a:pt x="1745" y="2126"/>
                    <a:pt x="1714" y="2099"/>
                    <a:pt x="1708" y="2053"/>
                  </a:cubicBezTo>
                  <a:cubicBezTo>
                    <a:pt x="1700" y="1988"/>
                    <a:pt x="1772" y="1985"/>
                    <a:pt x="1777" y="2055"/>
                  </a:cubicBezTo>
                  <a:cubicBezTo>
                    <a:pt x="1774" y="1958"/>
                    <a:pt x="1689" y="1983"/>
                    <a:pt x="1681" y="2052"/>
                  </a:cubicBezTo>
                  <a:cubicBezTo>
                    <a:pt x="1673" y="2115"/>
                    <a:pt x="1708" y="2152"/>
                    <a:pt x="1751" y="2183"/>
                  </a:cubicBezTo>
                  <a:cubicBezTo>
                    <a:pt x="1794" y="2215"/>
                    <a:pt x="1845" y="2242"/>
                    <a:pt x="1862" y="2276"/>
                  </a:cubicBezTo>
                  <a:cubicBezTo>
                    <a:pt x="1823" y="2265"/>
                    <a:pt x="1752" y="2247"/>
                    <a:pt x="1709" y="2250"/>
                  </a:cubicBezTo>
                  <a:cubicBezTo>
                    <a:pt x="1762" y="2257"/>
                    <a:pt x="1861" y="2297"/>
                    <a:pt x="1898" y="2369"/>
                  </a:cubicBezTo>
                  <a:cubicBezTo>
                    <a:pt x="1860" y="2348"/>
                    <a:pt x="1801" y="2347"/>
                    <a:pt x="1759" y="2375"/>
                  </a:cubicBezTo>
                  <a:cubicBezTo>
                    <a:pt x="1812" y="2357"/>
                    <a:pt x="1866" y="2386"/>
                    <a:pt x="1874" y="2412"/>
                  </a:cubicBezTo>
                  <a:cubicBezTo>
                    <a:pt x="1884" y="2446"/>
                    <a:pt x="1902" y="2474"/>
                    <a:pt x="1929" y="2493"/>
                  </a:cubicBezTo>
                  <a:cubicBezTo>
                    <a:pt x="1863" y="2480"/>
                    <a:pt x="1774" y="2483"/>
                    <a:pt x="1659" y="2582"/>
                  </a:cubicBezTo>
                  <a:cubicBezTo>
                    <a:pt x="1743" y="2519"/>
                    <a:pt x="1798" y="2513"/>
                    <a:pt x="1858" y="2524"/>
                  </a:cubicBezTo>
                  <a:cubicBezTo>
                    <a:pt x="1894" y="2531"/>
                    <a:pt x="1896" y="2553"/>
                    <a:pt x="1912" y="2573"/>
                  </a:cubicBezTo>
                  <a:cubicBezTo>
                    <a:pt x="1928" y="2594"/>
                    <a:pt x="1957" y="2612"/>
                    <a:pt x="2050" y="2627"/>
                  </a:cubicBezTo>
                  <a:cubicBezTo>
                    <a:pt x="1964" y="2627"/>
                    <a:pt x="1932" y="2616"/>
                    <a:pt x="1906" y="2606"/>
                  </a:cubicBezTo>
                  <a:cubicBezTo>
                    <a:pt x="1881" y="2596"/>
                    <a:pt x="1863" y="2588"/>
                    <a:pt x="1811" y="2604"/>
                  </a:cubicBezTo>
                  <a:cubicBezTo>
                    <a:pt x="1859" y="2591"/>
                    <a:pt x="1908" y="2603"/>
                    <a:pt x="1945" y="2641"/>
                  </a:cubicBezTo>
                  <a:cubicBezTo>
                    <a:pt x="1990" y="2688"/>
                    <a:pt x="2080" y="2729"/>
                    <a:pt x="2258" y="2737"/>
                  </a:cubicBezTo>
                  <a:cubicBezTo>
                    <a:pt x="2151" y="2768"/>
                    <a:pt x="2082" y="2747"/>
                    <a:pt x="2021" y="2729"/>
                  </a:cubicBezTo>
                  <a:cubicBezTo>
                    <a:pt x="1961" y="2710"/>
                    <a:pt x="1910" y="2692"/>
                    <a:pt x="1845" y="2717"/>
                  </a:cubicBezTo>
                  <a:cubicBezTo>
                    <a:pt x="1917" y="2694"/>
                    <a:pt x="1985" y="2740"/>
                    <a:pt x="2090" y="2780"/>
                  </a:cubicBezTo>
                  <a:cubicBezTo>
                    <a:pt x="2151" y="2804"/>
                    <a:pt x="2194" y="2812"/>
                    <a:pt x="2232" y="2817"/>
                  </a:cubicBezTo>
                  <a:cubicBezTo>
                    <a:pt x="2270" y="2823"/>
                    <a:pt x="2302" y="2826"/>
                    <a:pt x="2339" y="2848"/>
                  </a:cubicBezTo>
                  <a:cubicBezTo>
                    <a:pt x="2285" y="2840"/>
                    <a:pt x="2248" y="2853"/>
                    <a:pt x="2205" y="2895"/>
                  </a:cubicBezTo>
                  <a:cubicBezTo>
                    <a:pt x="2249" y="2860"/>
                    <a:pt x="2309" y="2860"/>
                    <a:pt x="2359" y="2883"/>
                  </a:cubicBezTo>
                  <a:cubicBezTo>
                    <a:pt x="2433" y="2918"/>
                    <a:pt x="2455" y="3012"/>
                    <a:pt x="2463" y="3085"/>
                  </a:cubicBezTo>
                  <a:cubicBezTo>
                    <a:pt x="2473" y="3180"/>
                    <a:pt x="2489" y="3274"/>
                    <a:pt x="2507" y="3368"/>
                  </a:cubicBezTo>
                  <a:cubicBezTo>
                    <a:pt x="2497" y="3317"/>
                    <a:pt x="2418" y="3241"/>
                    <a:pt x="2388" y="3196"/>
                  </a:cubicBezTo>
                  <a:cubicBezTo>
                    <a:pt x="2344" y="3131"/>
                    <a:pt x="2287" y="3065"/>
                    <a:pt x="2230" y="3011"/>
                  </a:cubicBezTo>
                  <a:cubicBezTo>
                    <a:pt x="2159" y="2947"/>
                    <a:pt x="2065" y="2902"/>
                    <a:pt x="1980" y="2861"/>
                  </a:cubicBezTo>
                  <a:cubicBezTo>
                    <a:pt x="1891" y="2818"/>
                    <a:pt x="1835" y="2797"/>
                    <a:pt x="1784" y="2676"/>
                  </a:cubicBezTo>
                  <a:cubicBezTo>
                    <a:pt x="1790" y="2713"/>
                    <a:pt x="1807" y="2790"/>
                    <a:pt x="1861" y="2843"/>
                  </a:cubicBezTo>
                  <a:cubicBezTo>
                    <a:pt x="1793" y="2807"/>
                    <a:pt x="1766" y="2741"/>
                    <a:pt x="1613" y="2739"/>
                  </a:cubicBezTo>
                  <a:cubicBezTo>
                    <a:pt x="1630" y="2738"/>
                    <a:pt x="1655" y="2759"/>
                    <a:pt x="1674" y="2776"/>
                  </a:cubicBezTo>
                  <a:cubicBezTo>
                    <a:pt x="1648" y="2766"/>
                    <a:pt x="1607" y="2750"/>
                    <a:pt x="1556" y="2739"/>
                  </a:cubicBezTo>
                  <a:cubicBezTo>
                    <a:pt x="1503" y="2726"/>
                    <a:pt x="1442" y="2721"/>
                    <a:pt x="1386" y="2741"/>
                  </a:cubicBezTo>
                  <a:cubicBezTo>
                    <a:pt x="1476" y="2732"/>
                    <a:pt x="1548" y="2764"/>
                    <a:pt x="1575" y="2801"/>
                  </a:cubicBezTo>
                  <a:cubicBezTo>
                    <a:pt x="1534" y="2780"/>
                    <a:pt x="1450" y="2769"/>
                    <a:pt x="1365" y="2790"/>
                  </a:cubicBezTo>
                  <a:cubicBezTo>
                    <a:pt x="1278" y="2810"/>
                    <a:pt x="1187" y="2859"/>
                    <a:pt x="1117" y="2942"/>
                  </a:cubicBezTo>
                  <a:cubicBezTo>
                    <a:pt x="1171" y="2901"/>
                    <a:pt x="1231" y="2868"/>
                    <a:pt x="1263" y="2881"/>
                  </a:cubicBezTo>
                  <a:cubicBezTo>
                    <a:pt x="1231" y="2954"/>
                    <a:pt x="1118" y="2977"/>
                    <a:pt x="1024" y="2951"/>
                  </a:cubicBezTo>
                  <a:cubicBezTo>
                    <a:pt x="758" y="2878"/>
                    <a:pt x="799" y="2776"/>
                    <a:pt x="691" y="2701"/>
                  </a:cubicBezTo>
                  <a:cubicBezTo>
                    <a:pt x="758" y="2758"/>
                    <a:pt x="786" y="2860"/>
                    <a:pt x="862" y="2902"/>
                  </a:cubicBezTo>
                  <a:cubicBezTo>
                    <a:pt x="1119" y="3046"/>
                    <a:pt x="1312" y="3023"/>
                    <a:pt x="1495" y="2980"/>
                  </a:cubicBezTo>
                  <a:cubicBezTo>
                    <a:pt x="1675" y="2935"/>
                    <a:pt x="1831" y="2864"/>
                    <a:pt x="2022" y="2949"/>
                  </a:cubicBezTo>
                  <a:cubicBezTo>
                    <a:pt x="1878" y="2906"/>
                    <a:pt x="1701" y="2933"/>
                    <a:pt x="1624" y="3095"/>
                  </a:cubicBezTo>
                  <a:cubicBezTo>
                    <a:pt x="1641" y="3036"/>
                    <a:pt x="1678" y="2979"/>
                    <a:pt x="1797" y="2927"/>
                  </a:cubicBezTo>
                  <a:cubicBezTo>
                    <a:pt x="1591" y="2940"/>
                    <a:pt x="1538" y="3054"/>
                    <a:pt x="1472" y="3054"/>
                  </a:cubicBezTo>
                  <a:cubicBezTo>
                    <a:pt x="1532" y="3034"/>
                    <a:pt x="1570" y="2986"/>
                    <a:pt x="1624" y="2962"/>
                  </a:cubicBezTo>
                  <a:cubicBezTo>
                    <a:pt x="1564" y="2974"/>
                    <a:pt x="1380" y="3032"/>
                    <a:pt x="1294" y="3066"/>
                  </a:cubicBezTo>
                  <a:cubicBezTo>
                    <a:pt x="1330" y="3048"/>
                    <a:pt x="1371" y="3030"/>
                    <a:pt x="1422" y="3012"/>
                  </a:cubicBezTo>
                  <a:cubicBezTo>
                    <a:pt x="1181" y="3058"/>
                    <a:pt x="913" y="3003"/>
                    <a:pt x="734" y="2802"/>
                  </a:cubicBezTo>
                  <a:cubicBezTo>
                    <a:pt x="696" y="2759"/>
                    <a:pt x="673" y="2721"/>
                    <a:pt x="650" y="2681"/>
                  </a:cubicBezTo>
                  <a:cubicBezTo>
                    <a:pt x="624" y="2640"/>
                    <a:pt x="613" y="2605"/>
                    <a:pt x="599" y="2573"/>
                  </a:cubicBezTo>
                  <a:cubicBezTo>
                    <a:pt x="586" y="2541"/>
                    <a:pt x="572" y="2513"/>
                    <a:pt x="549" y="2490"/>
                  </a:cubicBezTo>
                  <a:cubicBezTo>
                    <a:pt x="528" y="2467"/>
                    <a:pt x="494" y="2448"/>
                    <a:pt x="458" y="2451"/>
                  </a:cubicBezTo>
                  <a:cubicBezTo>
                    <a:pt x="503" y="2453"/>
                    <a:pt x="540" y="2491"/>
                    <a:pt x="561" y="2534"/>
                  </a:cubicBezTo>
                  <a:cubicBezTo>
                    <a:pt x="584" y="2579"/>
                    <a:pt x="594" y="2631"/>
                    <a:pt x="617" y="2689"/>
                  </a:cubicBezTo>
                  <a:cubicBezTo>
                    <a:pt x="622" y="2703"/>
                    <a:pt x="632" y="2720"/>
                    <a:pt x="637" y="2734"/>
                  </a:cubicBezTo>
                  <a:cubicBezTo>
                    <a:pt x="642" y="2747"/>
                    <a:pt x="647" y="2760"/>
                    <a:pt x="653" y="2774"/>
                  </a:cubicBezTo>
                  <a:cubicBezTo>
                    <a:pt x="665" y="2801"/>
                    <a:pt x="678" y="2827"/>
                    <a:pt x="695" y="2852"/>
                  </a:cubicBezTo>
                  <a:cubicBezTo>
                    <a:pt x="728" y="2903"/>
                    <a:pt x="775" y="2950"/>
                    <a:pt x="847" y="2989"/>
                  </a:cubicBezTo>
                  <a:cubicBezTo>
                    <a:pt x="767" y="2957"/>
                    <a:pt x="720" y="2919"/>
                    <a:pt x="690" y="2885"/>
                  </a:cubicBezTo>
                  <a:cubicBezTo>
                    <a:pt x="721" y="2923"/>
                    <a:pt x="739" y="2998"/>
                    <a:pt x="890" y="3056"/>
                  </a:cubicBezTo>
                  <a:cubicBezTo>
                    <a:pt x="824" y="3052"/>
                    <a:pt x="770" y="3032"/>
                    <a:pt x="739" y="2978"/>
                  </a:cubicBezTo>
                  <a:cubicBezTo>
                    <a:pt x="772" y="3180"/>
                    <a:pt x="1175" y="3113"/>
                    <a:pt x="1294" y="3195"/>
                  </a:cubicBezTo>
                  <a:cubicBezTo>
                    <a:pt x="1220" y="3199"/>
                    <a:pt x="1180" y="3181"/>
                    <a:pt x="1137" y="3170"/>
                  </a:cubicBezTo>
                  <a:cubicBezTo>
                    <a:pt x="1094" y="3160"/>
                    <a:pt x="1051" y="3158"/>
                    <a:pt x="981" y="3201"/>
                  </a:cubicBezTo>
                  <a:cubicBezTo>
                    <a:pt x="1034" y="3179"/>
                    <a:pt x="1078" y="3179"/>
                    <a:pt x="1119" y="3189"/>
                  </a:cubicBezTo>
                  <a:cubicBezTo>
                    <a:pt x="1139" y="3194"/>
                    <a:pt x="1159" y="3202"/>
                    <a:pt x="1178" y="3211"/>
                  </a:cubicBezTo>
                  <a:cubicBezTo>
                    <a:pt x="1197" y="3219"/>
                    <a:pt x="1218" y="3229"/>
                    <a:pt x="1241" y="3240"/>
                  </a:cubicBezTo>
                  <a:cubicBezTo>
                    <a:pt x="1331" y="3282"/>
                    <a:pt x="1432" y="3311"/>
                    <a:pt x="1591" y="3231"/>
                  </a:cubicBezTo>
                  <a:cubicBezTo>
                    <a:pt x="1558" y="3280"/>
                    <a:pt x="1487" y="3341"/>
                    <a:pt x="1366" y="3363"/>
                  </a:cubicBezTo>
                  <a:cubicBezTo>
                    <a:pt x="1482" y="3378"/>
                    <a:pt x="1731" y="3277"/>
                    <a:pt x="1830" y="3102"/>
                  </a:cubicBezTo>
                  <a:cubicBezTo>
                    <a:pt x="1826" y="3143"/>
                    <a:pt x="1840" y="3230"/>
                    <a:pt x="1906" y="3277"/>
                  </a:cubicBezTo>
                  <a:cubicBezTo>
                    <a:pt x="1833" y="3188"/>
                    <a:pt x="1895" y="3072"/>
                    <a:pt x="2007" y="3030"/>
                  </a:cubicBezTo>
                  <a:cubicBezTo>
                    <a:pt x="2204" y="2956"/>
                    <a:pt x="2380" y="3217"/>
                    <a:pt x="2469" y="3351"/>
                  </a:cubicBezTo>
                  <a:cubicBezTo>
                    <a:pt x="2593" y="3539"/>
                    <a:pt x="2677" y="3754"/>
                    <a:pt x="2696" y="3979"/>
                  </a:cubicBezTo>
                  <a:cubicBezTo>
                    <a:pt x="2708" y="4123"/>
                    <a:pt x="2689" y="4267"/>
                    <a:pt x="2669" y="4409"/>
                  </a:cubicBezTo>
                  <a:cubicBezTo>
                    <a:pt x="2674" y="4118"/>
                    <a:pt x="2621" y="3855"/>
                    <a:pt x="2415" y="3636"/>
                  </a:cubicBezTo>
                  <a:cubicBezTo>
                    <a:pt x="2245" y="3456"/>
                    <a:pt x="2036" y="3377"/>
                    <a:pt x="1789" y="3423"/>
                  </a:cubicBezTo>
                  <a:cubicBezTo>
                    <a:pt x="1629" y="3452"/>
                    <a:pt x="1424" y="3570"/>
                    <a:pt x="1442" y="3761"/>
                  </a:cubicBezTo>
                  <a:cubicBezTo>
                    <a:pt x="1457" y="3929"/>
                    <a:pt x="1689" y="4134"/>
                    <a:pt x="1826" y="3961"/>
                  </a:cubicBezTo>
                  <a:cubicBezTo>
                    <a:pt x="1879" y="3894"/>
                    <a:pt x="1920" y="3730"/>
                    <a:pt x="1787" y="3730"/>
                  </a:cubicBezTo>
                  <a:cubicBezTo>
                    <a:pt x="1664" y="3730"/>
                    <a:pt x="1734" y="3806"/>
                    <a:pt x="1805" y="3827"/>
                  </a:cubicBezTo>
                  <a:cubicBezTo>
                    <a:pt x="1688" y="4068"/>
                    <a:pt x="1407" y="3856"/>
                    <a:pt x="1511" y="3654"/>
                  </a:cubicBezTo>
                  <a:cubicBezTo>
                    <a:pt x="1609" y="3464"/>
                    <a:pt x="1863" y="3440"/>
                    <a:pt x="2043" y="3489"/>
                  </a:cubicBezTo>
                  <a:cubicBezTo>
                    <a:pt x="1969" y="3537"/>
                    <a:pt x="1926" y="3606"/>
                    <a:pt x="1922" y="3696"/>
                  </a:cubicBezTo>
                  <a:cubicBezTo>
                    <a:pt x="2026" y="3554"/>
                    <a:pt x="2185" y="3508"/>
                    <a:pt x="2333" y="3621"/>
                  </a:cubicBezTo>
                  <a:cubicBezTo>
                    <a:pt x="2516" y="3762"/>
                    <a:pt x="2593" y="3994"/>
                    <a:pt x="2633" y="4212"/>
                  </a:cubicBezTo>
                  <a:cubicBezTo>
                    <a:pt x="2588" y="4218"/>
                    <a:pt x="2547" y="4227"/>
                    <a:pt x="2509" y="4253"/>
                  </a:cubicBezTo>
                  <a:cubicBezTo>
                    <a:pt x="2511" y="4180"/>
                    <a:pt x="2469" y="4100"/>
                    <a:pt x="2490" y="4030"/>
                  </a:cubicBezTo>
                  <a:cubicBezTo>
                    <a:pt x="2469" y="4080"/>
                    <a:pt x="2460" y="4135"/>
                    <a:pt x="2456" y="4188"/>
                  </a:cubicBezTo>
                  <a:cubicBezTo>
                    <a:pt x="2400" y="4029"/>
                    <a:pt x="2299" y="3987"/>
                    <a:pt x="2173" y="3896"/>
                  </a:cubicBezTo>
                  <a:cubicBezTo>
                    <a:pt x="2203" y="3937"/>
                    <a:pt x="2254" y="3957"/>
                    <a:pt x="2277" y="4002"/>
                  </a:cubicBezTo>
                  <a:cubicBezTo>
                    <a:pt x="2143" y="3951"/>
                    <a:pt x="1989" y="3971"/>
                    <a:pt x="1871" y="4053"/>
                  </a:cubicBezTo>
                  <a:cubicBezTo>
                    <a:pt x="1903" y="4044"/>
                    <a:pt x="1937" y="4037"/>
                    <a:pt x="1970" y="4036"/>
                  </a:cubicBezTo>
                  <a:cubicBezTo>
                    <a:pt x="1925" y="4070"/>
                    <a:pt x="1862" y="4106"/>
                    <a:pt x="1858" y="4170"/>
                  </a:cubicBezTo>
                  <a:cubicBezTo>
                    <a:pt x="1854" y="4233"/>
                    <a:pt x="1919" y="4311"/>
                    <a:pt x="1984" y="4314"/>
                  </a:cubicBezTo>
                  <a:cubicBezTo>
                    <a:pt x="2188" y="4322"/>
                    <a:pt x="2030" y="4024"/>
                    <a:pt x="1966" y="4207"/>
                  </a:cubicBezTo>
                  <a:cubicBezTo>
                    <a:pt x="2069" y="4082"/>
                    <a:pt x="2079" y="4374"/>
                    <a:pt x="1943" y="4255"/>
                  </a:cubicBezTo>
                  <a:cubicBezTo>
                    <a:pt x="1816" y="4144"/>
                    <a:pt x="2036" y="4051"/>
                    <a:pt x="2132" y="4085"/>
                  </a:cubicBezTo>
                  <a:cubicBezTo>
                    <a:pt x="2100" y="4084"/>
                    <a:pt x="2068" y="4094"/>
                    <a:pt x="2043" y="4113"/>
                  </a:cubicBezTo>
                  <a:cubicBezTo>
                    <a:pt x="2109" y="4111"/>
                    <a:pt x="2180" y="4144"/>
                    <a:pt x="2230" y="4187"/>
                  </a:cubicBezTo>
                  <a:cubicBezTo>
                    <a:pt x="2203" y="4188"/>
                    <a:pt x="2176" y="4195"/>
                    <a:pt x="2156" y="4212"/>
                  </a:cubicBezTo>
                  <a:cubicBezTo>
                    <a:pt x="2215" y="4230"/>
                    <a:pt x="2275" y="4265"/>
                    <a:pt x="2309" y="4318"/>
                  </a:cubicBezTo>
                  <a:cubicBezTo>
                    <a:pt x="2263" y="4304"/>
                    <a:pt x="2216" y="4323"/>
                    <a:pt x="2184" y="4359"/>
                  </a:cubicBezTo>
                  <a:cubicBezTo>
                    <a:pt x="2289" y="4438"/>
                    <a:pt x="2432" y="4532"/>
                    <a:pt x="2461" y="4670"/>
                  </a:cubicBezTo>
                  <a:cubicBezTo>
                    <a:pt x="2468" y="4700"/>
                    <a:pt x="2468" y="4729"/>
                    <a:pt x="2463" y="4757"/>
                  </a:cubicBezTo>
                  <a:cubicBezTo>
                    <a:pt x="2489" y="4759"/>
                    <a:pt x="2515" y="4759"/>
                    <a:pt x="2541" y="4759"/>
                  </a:cubicBezTo>
                  <a:cubicBezTo>
                    <a:pt x="2624" y="4759"/>
                    <a:pt x="2706" y="4754"/>
                    <a:pt x="2787" y="4743"/>
                  </a:cubicBezTo>
                  <a:cubicBezTo>
                    <a:pt x="2789" y="4741"/>
                    <a:pt x="2791" y="4739"/>
                    <a:pt x="2792" y="4738"/>
                  </a:cubicBezTo>
                  <a:cubicBezTo>
                    <a:pt x="2833" y="4716"/>
                    <a:pt x="2902" y="4710"/>
                    <a:pt x="2967" y="4694"/>
                  </a:cubicBezTo>
                  <a:cubicBezTo>
                    <a:pt x="3039" y="4676"/>
                    <a:pt x="3107" y="4648"/>
                    <a:pt x="3125" y="4586"/>
                  </a:cubicBezTo>
                  <a:cubicBezTo>
                    <a:pt x="3130" y="4566"/>
                    <a:pt x="3132" y="4556"/>
                    <a:pt x="3171" y="4532"/>
                  </a:cubicBezTo>
                  <a:cubicBezTo>
                    <a:pt x="3246" y="4486"/>
                    <a:pt x="3321" y="4425"/>
                    <a:pt x="3370" y="4339"/>
                  </a:cubicBezTo>
                  <a:cubicBezTo>
                    <a:pt x="3419" y="4253"/>
                    <a:pt x="3441" y="4142"/>
                    <a:pt x="3417" y="3991"/>
                  </a:cubicBezTo>
                  <a:cubicBezTo>
                    <a:pt x="3429" y="4137"/>
                    <a:pt x="3406" y="4241"/>
                    <a:pt x="3361" y="4319"/>
                  </a:cubicBezTo>
                  <a:cubicBezTo>
                    <a:pt x="3315" y="4397"/>
                    <a:pt x="3248" y="4449"/>
                    <a:pt x="3176" y="4487"/>
                  </a:cubicBezTo>
                  <a:cubicBezTo>
                    <a:pt x="3033" y="4566"/>
                    <a:pt x="2881" y="4582"/>
                    <a:pt x="2858" y="4681"/>
                  </a:cubicBezTo>
                  <a:cubicBezTo>
                    <a:pt x="2927" y="4635"/>
                    <a:pt x="2996" y="4635"/>
                    <a:pt x="3037" y="4597"/>
                  </a:cubicBezTo>
                  <a:cubicBezTo>
                    <a:pt x="3013" y="4632"/>
                    <a:pt x="2975" y="4644"/>
                    <a:pt x="2932" y="4659"/>
                  </a:cubicBezTo>
                  <a:cubicBezTo>
                    <a:pt x="2893" y="4673"/>
                    <a:pt x="2851" y="4690"/>
                    <a:pt x="2800" y="4728"/>
                  </a:cubicBezTo>
                  <a:cubicBezTo>
                    <a:pt x="2924" y="4587"/>
                    <a:pt x="3035" y="4434"/>
                    <a:pt x="3129" y="4272"/>
                  </a:cubicBezTo>
                  <a:cubicBezTo>
                    <a:pt x="3186" y="4176"/>
                    <a:pt x="3237" y="4076"/>
                    <a:pt x="3281" y="3974"/>
                  </a:cubicBezTo>
                  <a:cubicBezTo>
                    <a:pt x="3436" y="3617"/>
                    <a:pt x="3515" y="3231"/>
                    <a:pt x="3503" y="2841"/>
                  </a:cubicBezTo>
                  <a:cubicBezTo>
                    <a:pt x="3559" y="3103"/>
                    <a:pt x="3589" y="3368"/>
                    <a:pt x="3591" y="3643"/>
                  </a:cubicBezTo>
                  <a:cubicBezTo>
                    <a:pt x="3593" y="3949"/>
                    <a:pt x="3553" y="4264"/>
                    <a:pt x="3422" y="4546"/>
                  </a:cubicBezTo>
                  <a:cubicBezTo>
                    <a:pt x="3476" y="4519"/>
                    <a:pt x="3530" y="4489"/>
                    <a:pt x="3583" y="4457"/>
                  </a:cubicBezTo>
                  <a:cubicBezTo>
                    <a:pt x="3723" y="4128"/>
                    <a:pt x="3839" y="3792"/>
                    <a:pt x="3951" y="3451"/>
                  </a:cubicBezTo>
                  <a:cubicBezTo>
                    <a:pt x="3999" y="3305"/>
                    <a:pt x="4165" y="2548"/>
                    <a:pt x="4436" y="2799"/>
                  </a:cubicBezTo>
                  <a:close/>
                  <a:moveTo>
                    <a:pt x="2409" y="2698"/>
                  </a:moveTo>
                  <a:cubicBezTo>
                    <a:pt x="2337" y="2631"/>
                    <a:pt x="2256" y="2646"/>
                    <a:pt x="2203" y="2653"/>
                  </a:cubicBezTo>
                  <a:cubicBezTo>
                    <a:pt x="2317" y="2619"/>
                    <a:pt x="2377" y="2655"/>
                    <a:pt x="2404" y="2677"/>
                  </a:cubicBezTo>
                  <a:cubicBezTo>
                    <a:pt x="2396" y="2646"/>
                    <a:pt x="2385" y="2615"/>
                    <a:pt x="2368" y="2578"/>
                  </a:cubicBezTo>
                  <a:cubicBezTo>
                    <a:pt x="2288" y="2512"/>
                    <a:pt x="2193" y="2523"/>
                    <a:pt x="2140" y="2535"/>
                  </a:cubicBezTo>
                  <a:cubicBezTo>
                    <a:pt x="2247" y="2492"/>
                    <a:pt x="2322" y="2530"/>
                    <a:pt x="2355" y="2553"/>
                  </a:cubicBezTo>
                  <a:cubicBezTo>
                    <a:pt x="2340" y="2526"/>
                    <a:pt x="2320" y="2497"/>
                    <a:pt x="2294" y="2463"/>
                  </a:cubicBezTo>
                  <a:cubicBezTo>
                    <a:pt x="2212" y="2413"/>
                    <a:pt x="2119" y="2429"/>
                    <a:pt x="2069" y="2444"/>
                  </a:cubicBezTo>
                  <a:cubicBezTo>
                    <a:pt x="2158" y="2399"/>
                    <a:pt x="2231" y="2418"/>
                    <a:pt x="2273" y="2438"/>
                  </a:cubicBezTo>
                  <a:cubicBezTo>
                    <a:pt x="2246" y="2408"/>
                    <a:pt x="2214" y="2383"/>
                    <a:pt x="2181" y="2361"/>
                  </a:cubicBezTo>
                  <a:cubicBezTo>
                    <a:pt x="2135" y="2340"/>
                    <a:pt x="2082" y="2331"/>
                    <a:pt x="2035" y="2334"/>
                  </a:cubicBezTo>
                  <a:cubicBezTo>
                    <a:pt x="2057" y="2325"/>
                    <a:pt x="2106" y="2327"/>
                    <a:pt x="2147" y="2340"/>
                  </a:cubicBezTo>
                  <a:cubicBezTo>
                    <a:pt x="2071" y="2294"/>
                    <a:pt x="1995" y="2262"/>
                    <a:pt x="1953" y="2206"/>
                  </a:cubicBezTo>
                  <a:cubicBezTo>
                    <a:pt x="1987" y="2249"/>
                    <a:pt x="2037" y="2269"/>
                    <a:pt x="2100" y="2299"/>
                  </a:cubicBezTo>
                  <a:cubicBezTo>
                    <a:pt x="2162" y="2329"/>
                    <a:pt x="2237" y="2369"/>
                    <a:pt x="2309" y="2454"/>
                  </a:cubicBezTo>
                  <a:cubicBezTo>
                    <a:pt x="2373" y="2522"/>
                    <a:pt x="2403" y="2597"/>
                    <a:pt x="2421" y="2672"/>
                  </a:cubicBezTo>
                  <a:cubicBezTo>
                    <a:pt x="2438" y="2747"/>
                    <a:pt x="2444" y="2823"/>
                    <a:pt x="2458" y="2908"/>
                  </a:cubicBezTo>
                  <a:cubicBezTo>
                    <a:pt x="2433" y="2812"/>
                    <a:pt x="2422" y="2754"/>
                    <a:pt x="2409" y="2698"/>
                  </a:cubicBezTo>
                  <a:close/>
                  <a:moveTo>
                    <a:pt x="2464" y="4405"/>
                  </a:moveTo>
                  <a:cubicBezTo>
                    <a:pt x="2454" y="4385"/>
                    <a:pt x="2444" y="4375"/>
                    <a:pt x="2432" y="4347"/>
                  </a:cubicBezTo>
                  <a:cubicBezTo>
                    <a:pt x="2421" y="4323"/>
                    <a:pt x="2408" y="4298"/>
                    <a:pt x="2394" y="4274"/>
                  </a:cubicBezTo>
                  <a:cubicBezTo>
                    <a:pt x="2339" y="4177"/>
                    <a:pt x="2259" y="4086"/>
                    <a:pt x="2151" y="4047"/>
                  </a:cubicBezTo>
                  <a:cubicBezTo>
                    <a:pt x="2280" y="4073"/>
                    <a:pt x="2367" y="4160"/>
                    <a:pt x="2419" y="4260"/>
                  </a:cubicBezTo>
                  <a:cubicBezTo>
                    <a:pt x="2432" y="4284"/>
                    <a:pt x="2443" y="4309"/>
                    <a:pt x="2453" y="4334"/>
                  </a:cubicBezTo>
                  <a:cubicBezTo>
                    <a:pt x="2458" y="4346"/>
                    <a:pt x="2462" y="4360"/>
                    <a:pt x="2467" y="4370"/>
                  </a:cubicBezTo>
                  <a:cubicBezTo>
                    <a:pt x="2471" y="4378"/>
                    <a:pt x="2474" y="4387"/>
                    <a:pt x="2478" y="4396"/>
                  </a:cubicBezTo>
                  <a:cubicBezTo>
                    <a:pt x="2493" y="4433"/>
                    <a:pt x="2511" y="4485"/>
                    <a:pt x="2524" y="4554"/>
                  </a:cubicBezTo>
                  <a:cubicBezTo>
                    <a:pt x="2506" y="4490"/>
                    <a:pt x="2484" y="4442"/>
                    <a:pt x="2464" y="4405"/>
                  </a:cubicBezTo>
                  <a:close/>
                  <a:moveTo>
                    <a:pt x="2547" y="4750"/>
                  </a:moveTo>
                  <a:cubicBezTo>
                    <a:pt x="2551" y="4664"/>
                    <a:pt x="2560" y="4578"/>
                    <a:pt x="2555" y="4493"/>
                  </a:cubicBezTo>
                  <a:cubicBezTo>
                    <a:pt x="2553" y="4448"/>
                    <a:pt x="2547" y="4408"/>
                    <a:pt x="2546" y="4373"/>
                  </a:cubicBezTo>
                  <a:cubicBezTo>
                    <a:pt x="2546" y="4317"/>
                    <a:pt x="2562" y="4271"/>
                    <a:pt x="2637" y="4233"/>
                  </a:cubicBezTo>
                  <a:cubicBezTo>
                    <a:pt x="2648" y="4337"/>
                    <a:pt x="2643" y="4447"/>
                    <a:pt x="2618" y="4559"/>
                  </a:cubicBezTo>
                  <a:cubicBezTo>
                    <a:pt x="2605" y="4591"/>
                    <a:pt x="2563" y="4718"/>
                    <a:pt x="2547" y="4750"/>
                  </a:cubicBezTo>
                  <a:close/>
                </a:path>
              </a:pathLst>
            </a:custGeom>
            <a:solidFill>
              <a:srgbClr val="00002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79" name="Freeform 73"/>
            <p:cNvSpPr/>
            <p:nvPr/>
          </p:nvSpPr>
          <p:spPr bwMode="auto">
            <a:xfrm>
              <a:off x="4007518" y="1974701"/>
              <a:ext cx="25562" cy="14508"/>
            </a:xfrm>
            <a:custGeom>
              <a:avLst/>
              <a:gdLst>
                <a:gd name="T0" fmla="*/ 0 w 77"/>
                <a:gd name="T1" fmla="*/ 43 h 43"/>
                <a:gd name="T2" fmla="*/ 77 w 77"/>
                <a:gd name="T3" fmla="*/ 23 h 43"/>
                <a:gd name="T4" fmla="*/ 72 w 77"/>
                <a:gd name="T5" fmla="*/ 0 h 43"/>
                <a:gd name="T6" fmla="*/ 0 w 77"/>
                <a:gd name="T7" fmla="*/ 43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7" h="43">
                  <a:moveTo>
                    <a:pt x="0" y="43"/>
                  </a:moveTo>
                  <a:cubicBezTo>
                    <a:pt x="23" y="23"/>
                    <a:pt x="51" y="18"/>
                    <a:pt x="77" y="23"/>
                  </a:cubicBezTo>
                  <a:cubicBezTo>
                    <a:pt x="76" y="16"/>
                    <a:pt x="74" y="8"/>
                    <a:pt x="72" y="0"/>
                  </a:cubicBezTo>
                  <a:cubicBezTo>
                    <a:pt x="35" y="1"/>
                    <a:pt x="16" y="23"/>
                    <a:pt x="0" y="43"/>
                  </a:cubicBezTo>
                  <a:close/>
                </a:path>
              </a:pathLst>
            </a:custGeom>
            <a:solidFill>
              <a:srgbClr val="00002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80" name="Freeform 74"/>
            <p:cNvSpPr>
              <a:spLocks noEditPoints="1"/>
            </p:cNvSpPr>
            <p:nvPr/>
          </p:nvSpPr>
          <p:spPr bwMode="auto">
            <a:xfrm>
              <a:off x="2989210" y="1266584"/>
              <a:ext cx="429016" cy="299137"/>
            </a:xfrm>
            <a:custGeom>
              <a:avLst/>
              <a:gdLst>
                <a:gd name="T0" fmla="*/ 366 w 1284"/>
                <a:gd name="T1" fmla="*/ 256 h 892"/>
                <a:gd name="T2" fmla="*/ 196 w 1284"/>
                <a:gd name="T3" fmla="*/ 93 h 892"/>
                <a:gd name="T4" fmla="*/ 232 w 1284"/>
                <a:gd name="T5" fmla="*/ 404 h 892"/>
                <a:gd name="T6" fmla="*/ 126 w 1284"/>
                <a:gd name="T7" fmla="*/ 587 h 892"/>
                <a:gd name="T8" fmla="*/ 0 w 1284"/>
                <a:gd name="T9" fmla="*/ 892 h 892"/>
                <a:gd name="T10" fmla="*/ 407 w 1284"/>
                <a:gd name="T11" fmla="*/ 549 h 892"/>
                <a:gd name="T12" fmla="*/ 688 w 1284"/>
                <a:gd name="T13" fmla="*/ 606 h 892"/>
                <a:gd name="T14" fmla="*/ 557 w 1284"/>
                <a:gd name="T15" fmla="*/ 467 h 892"/>
                <a:gd name="T16" fmla="*/ 821 w 1284"/>
                <a:gd name="T17" fmla="*/ 450 h 892"/>
                <a:gd name="T18" fmla="*/ 743 w 1284"/>
                <a:gd name="T19" fmla="*/ 365 h 892"/>
                <a:gd name="T20" fmla="*/ 1028 w 1284"/>
                <a:gd name="T21" fmla="*/ 408 h 892"/>
                <a:gd name="T22" fmla="*/ 932 w 1284"/>
                <a:gd name="T23" fmla="*/ 308 h 892"/>
                <a:gd name="T24" fmla="*/ 1134 w 1284"/>
                <a:gd name="T25" fmla="*/ 449 h 892"/>
                <a:gd name="T26" fmla="*/ 1067 w 1284"/>
                <a:gd name="T27" fmla="*/ 640 h 892"/>
                <a:gd name="T28" fmla="*/ 930 w 1284"/>
                <a:gd name="T29" fmla="*/ 595 h 892"/>
                <a:gd name="T30" fmla="*/ 949 w 1284"/>
                <a:gd name="T31" fmla="*/ 504 h 892"/>
                <a:gd name="T32" fmla="*/ 1048 w 1284"/>
                <a:gd name="T33" fmla="*/ 579 h 892"/>
                <a:gd name="T34" fmla="*/ 939 w 1284"/>
                <a:gd name="T35" fmla="*/ 452 h 892"/>
                <a:gd name="T36" fmla="*/ 887 w 1284"/>
                <a:gd name="T37" fmla="*/ 606 h 892"/>
                <a:gd name="T38" fmla="*/ 1117 w 1284"/>
                <a:gd name="T39" fmla="*/ 682 h 892"/>
                <a:gd name="T40" fmla="*/ 1168 w 1284"/>
                <a:gd name="T41" fmla="*/ 344 h 892"/>
                <a:gd name="T42" fmla="*/ 1284 w 1284"/>
                <a:gd name="T43" fmla="*/ 439 h 892"/>
                <a:gd name="T44" fmla="*/ 810 w 1284"/>
                <a:gd name="T45" fmla="*/ 111 h 892"/>
                <a:gd name="T46" fmla="*/ 1013 w 1284"/>
                <a:gd name="T47" fmla="*/ 32 h 892"/>
                <a:gd name="T48" fmla="*/ 811 w 1284"/>
                <a:gd name="T49" fmla="*/ 55 h 892"/>
                <a:gd name="T50" fmla="*/ 471 w 1284"/>
                <a:gd name="T51" fmla="*/ 213 h 892"/>
                <a:gd name="T52" fmla="*/ 537 w 1284"/>
                <a:gd name="T53" fmla="*/ 0 h 892"/>
                <a:gd name="T54" fmla="*/ 366 w 1284"/>
                <a:gd name="T55" fmla="*/ 256 h 892"/>
                <a:gd name="T56" fmla="*/ 940 w 1284"/>
                <a:gd name="T57" fmla="*/ 246 h 892"/>
                <a:gd name="T58" fmla="*/ 489 w 1284"/>
                <a:gd name="T59" fmla="*/ 356 h 892"/>
                <a:gd name="T60" fmla="*/ 152 w 1284"/>
                <a:gd name="T61" fmla="*/ 671 h 892"/>
                <a:gd name="T62" fmla="*/ 469 w 1284"/>
                <a:gd name="T63" fmla="*/ 322 h 892"/>
                <a:gd name="T64" fmla="*/ 940 w 1284"/>
                <a:gd name="T65" fmla="*/ 246 h 8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284" h="892">
                  <a:moveTo>
                    <a:pt x="366" y="256"/>
                  </a:moveTo>
                  <a:cubicBezTo>
                    <a:pt x="332" y="156"/>
                    <a:pt x="232" y="107"/>
                    <a:pt x="196" y="93"/>
                  </a:cubicBezTo>
                  <a:cubicBezTo>
                    <a:pt x="304" y="241"/>
                    <a:pt x="288" y="306"/>
                    <a:pt x="232" y="404"/>
                  </a:cubicBezTo>
                  <a:cubicBezTo>
                    <a:pt x="204" y="453"/>
                    <a:pt x="166" y="510"/>
                    <a:pt x="126" y="587"/>
                  </a:cubicBezTo>
                  <a:cubicBezTo>
                    <a:pt x="87" y="664"/>
                    <a:pt x="47" y="761"/>
                    <a:pt x="0" y="892"/>
                  </a:cubicBezTo>
                  <a:cubicBezTo>
                    <a:pt x="127" y="715"/>
                    <a:pt x="272" y="598"/>
                    <a:pt x="407" y="549"/>
                  </a:cubicBezTo>
                  <a:cubicBezTo>
                    <a:pt x="540" y="500"/>
                    <a:pt x="656" y="523"/>
                    <a:pt x="688" y="606"/>
                  </a:cubicBezTo>
                  <a:cubicBezTo>
                    <a:pt x="660" y="493"/>
                    <a:pt x="586" y="475"/>
                    <a:pt x="557" y="467"/>
                  </a:cubicBezTo>
                  <a:cubicBezTo>
                    <a:pt x="692" y="415"/>
                    <a:pt x="771" y="434"/>
                    <a:pt x="821" y="450"/>
                  </a:cubicBezTo>
                  <a:cubicBezTo>
                    <a:pt x="805" y="406"/>
                    <a:pt x="772" y="382"/>
                    <a:pt x="743" y="365"/>
                  </a:cubicBezTo>
                  <a:cubicBezTo>
                    <a:pt x="840" y="350"/>
                    <a:pt x="972" y="362"/>
                    <a:pt x="1028" y="408"/>
                  </a:cubicBezTo>
                  <a:cubicBezTo>
                    <a:pt x="1001" y="352"/>
                    <a:pt x="973" y="324"/>
                    <a:pt x="932" y="308"/>
                  </a:cubicBezTo>
                  <a:cubicBezTo>
                    <a:pt x="1001" y="305"/>
                    <a:pt x="1094" y="365"/>
                    <a:pt x="1134" y="449"/>
                  </a:cubicBezTo>
                  <a:cubicBezTo>
                    <a:pt x="1173" y="533"/>
                    <a:pt x="1132" y="609"/>
                    <a:pt x="1067" y="640"/>
                  </a:cubicBezTo>
                  <a:cubicBezTo>
                    <a:pt x="1002" y="670"/>
                    <a:pt x="944" y="627"/>
                    <a:pt x="930" y="595"/>
                  </a:cubicBezTo>
                  <a:cubicBezTo>
                    <a:pt x="915" y="563"/>
                    <a:pt x="910" y="522"/>
                    <a:pt x="949" y="504"/>
                  </a:cubicBezTo>
                  <a:cubicBezTo>
                    <a:pt x="988" y="486"/>
                    <a:pt x="1053" y="504"/>
                    <a:pt x="1048" y="579"/>
                  </a:cubicBezTo>
                  <a:cubicBezTo>
                    <a:pt x="1103" y="481"/>
                    <a:pt x="999" y="425"/>
                    <a:pt x="939" y="452"/>
                  </a:cubicBezTo>
                  <a:cubicBezTo>
                    <a:pt x="878" y="480"/>
                    <a:pt x="856" y="536"/>
                    <a:pt x="887" y="606"/>
                  </a:cubicBezTo>
                  <a:cubicBezTo>
                    <a:pt x="906" y="649"/>
                    <a:pt x="982" y="745"/>
                    <a:pt x="1117" y="682"/>
                  </a:cubicBezTo>
                  <a:cubicBezTo>
                    <a:pt x="1268" y="611"/>
                    <a:pt x="1226" y="450"/>
                    <a:pt x="1168" y="344"/>
                  </a:cubicBezTo>
                  <a:cubicBezTo>
                    <a:pt x="1203" y="364"/>
                    <a:pt x="1255" y="405"/>
                    <a:pt x="1284" y="439"/>
                  </a:cubicBezTo>
                  <a:cubicBezTo>
                    <a:pt x="1199" y="231"/>
                    <a:pt x="993" y="117"/>
                    <a:pt x="810" y="111"/>
                  </a:cubicBezTo>
                  <a:cubicBezTo>
                    <a:pt x="864" y="66"/>
                    <a:pt x="947" y="82"/>
                    <a:pt x="1013" y="32"/>
                  </a:cubicBezTo>
                  <a:cubicBezTo>
                    <a:pt x="988" y="50"/>
                    <a:pt x="912" y="40"/>
                    <a:pt x="811" y="55"/>
                  </a:cubicBezTo>
                  <a:cubicBezTo>
                    <a:pt x="712" y="68"/>
                    <a:pt x="587" y="108"/>
                    <a:pt x="471" y="213"/>
                  </a:cubicBezTo>
                  <a:cubicBezTo>
                    <a:pt x="510" y="148"/>
                    <a:pt x="538" y="44"/>
                    <a:pt x="537" y="0"/>
                  </a:cubicBezTo>
                  <a:cubicBezTo>
                    <a:pt x="528" y="91"/>
                    <a:pt x="421" y="125"/>
                    <a:pt x="366" y="256"/>
                  </a:cubicBezTo>
                  <a:close/>
                  <a:moveTo>
                    <a:pt x="940" y="246"/>
                  </a:moveTo>
                  <a:cubicBezTo>
                    <a:pt x="781" y="228"/>
                    <a:pt x="624" y="274"/>
                    <a:pt x="489" y="356"/>
                  </a:cubicBezTo>
                  <a:cubicBezTo>
                    <a:pt x="353" y="438"/>
                    <a:pt x="238" y="552"/>
                    <a:pt x="152" y="671"/>
                  </a:cubicBezTo>
                  <a:cubicBezTo>
                    <a:pt x="231" y="535"/>
                    <a:pt x="335" y="407"/>
                    <a:pt x="469" y="322"/>
                  </a:cubicBezTo>
                  <a:cubicBezTo>
                    <a:pt x="603" y="236"/>
                    <a:pt x="764" y="198"/>
                    <a:pt x="940" y="246"/>
                  </a:cubicBezTo>
                  <a:close/>
                </a:path>
              </a:pathLst>
            </a:custGeom>
            <a:solidFill>
              <a:srgbClr val="00002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81" name="Freeform 75"/>
            <p:cNvSpPr/>
            <p:nvPr/>
          </p:nvSpPr>
          <p:spPr bwMode="auto">
            <a:xfrm>
              <a:off x="2848277" y="1267274"/>
              <a:ext cx="131952" cy="271503"/>
            </a:xfrm>
            <a:custGeom>
              <a:avLst/>
              <a:gdLst>
                <a:gd name="T0" fmla="*/ 113 w 396"/>
                <a:gd name="T1" fmla="*/ 338 h 810"/>
                <a:gd name="T2" fmla="*/ 137 w 396"/>
                <a:gd name="T3" fmla="*/ 589 h 810"/>
                <a:gd name="T4" fmla="*/ 326 w 396"/>
                <a:gd name="T5" fmla="*/ 810 h 810"/>
                <a:gd name="T6" fmla="*/ 254 w 396"/>
                <a:gd name="T7" fmla="*/ 602 h 810"/>
                <a:gd name="T8" fmla="*/ 218 w 396"/>
                <a:gd name="T9" fmla="*/ 380 h 810"/>
                <a:gd name="T10" fmla="*/ 331 w 396"/>
                <a:gd name="T11" fmla="*/ 728 h 810"/>
                <a:gd name="T12" fmla="*/ 364 w 396"/>
                <a:gd name="T13" fmla="*/ 454 h 810"/>
                <a:gd name="T14" fmla="*/ 192 w 396"/>
                <a:gd name="T15" fmla="*/ 214 h 810"/>
                <a:gd name="T16" fmla="*/ 4 w 396"/>
                <a:gd name="T17" fmla="*/ 0 h 810"/>
                <a:gd name="T18" fmla="*/ 0 w 396"/>
                <a:gd name="T19" fmla="*/ 3 h 810"/>
                <a:gd name="T20" fmla="*/ 72 w 396"/>
                <a:gd name="T21" fmla="*/ 132 h 810"/>
                <a:gd name="T22" fmla="*/ 113 w 396"/>
                <a:gd name="T23" fmla="*/ 338 h 8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96" h="810">
                  <a:moveTo>
                    <a:pt x="113" y="338"/>
                  </a:moveTo>
                  <a:cubicBezTo>
                    <a:pt x="105" y="397"/>
                    <a:pt x="92" y="500"/>
                    <a:pt x="137" y="589"/>
                  </a:cubicBezTo>
                  <a:cubicBezTo>
                    <a:pt x="176" y="666"/>
                    <a:pt x="294" y="724"/>
                    <a:pt x="326" y="810"/>
                  </a:cubicBezTo>
                  <a:cubicBezTo>
                    <a:pt x="330" y="728"/>
                    <a:pt x="278" y="680"/>
                    <a:pt x="254" y="602"/>
                  </a:cubicBezTo>
                  <a:cubicBezTo>
                    <a:pt x="232" y="532"/>
                    <a:pt x="238" y="467"/>
                    <a:pt x="218" y="380"/>
                  </a:cubicBezTo>
                  <a:cubicBezTo>
                    <a:pt x="253" y="479"/>
                    <a:pt x="331" y="588"/>
                    <a:pt x="331" y="728"/>
                  </a:cubicBezTo>
                  <a:cubicBezTo>
                    <a:pt x="393" y="643"/>
                    <a:pt x="396" y="549"/>
                    <a:pt x="364" y="454"/>
                  </a:cubicBezTo>
                  <a:cubicBezTo>
                    <a:pt x="332" y="359"/>
                    <a:pt x="261" y="266"/>
                    <a:pt x="192" y="214"/>
                  </a:cubicBezTo>
                  <a:cubicBezTo>
                    <a:pt x="117" y="155"/>
                    <a:pt x="55" y="83"/>
                    <a:pt x="4" y="0"/>
                  </a:cubicBezTo>
                  <a:cubicBezTo>
                    <a:pt x="3" y="1"/>
                    <a:pt x="1" y="2"/>
                    <a:pt x="0" y="3"/>
                  </a:cubicBezTo>
                  <a:cubicBezTo>
                    <a:pt x="21" y="44"/>
                    <a:pt x="49" y="86"/>
                    <a:pt x="72" y="132"/>
                  </a:cubicBezTo>
                  <a:cubicBezTo>
                    <a:pt x="103" y="195"/>
                    <a:pt x="125" y="265"/>
                    <a:pt x="113" y="338"/>
                  </a:cubicBezTo>
                  <a:close/>
                </a:path>
              </a:pathLst>
            </a:custGeom>
            <a:solidFill>
              <a:srgbClr val="00002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82" name="Freeform 76"/>
            <p:cNvSpPr/>
            <p:nvPr/>
          </p:nvSpPr>
          <p:spPr bwMode="auto">
            <a:xfrm>
              <a:off x="3056913" y="1500090"/>
              <a:ext cx="225216" cy="116753"/>
            </a:xfrm>
            <a:custGeom>
              <a:avLst/>
              <a:gdLst>
                <a:gd name="T0" fmla="*/ 670 w 674"/>
                <a:gd name="T1" fmla="*/ 235 h 349"/>
                <a:gd name="T2" fmla="*/ 614 w 674"/>
                <a:gd name="T3" fmla="*/ 110 h 349"/>
                <a:gd name="T4" fmla="*/ 343 w 674"/>
                <a:gd name="T5" fmla="*/ 26 h 349"/>
                <a:gd name="T6" fmla="*/ 148 w 674"/>
                <a:gd name="T7" fmla="*/ 153 h 349"/>
                <a:gd name="T8" fmla="*/ 0 w 674"/>
                <a:gd name="T9" fmla="*/ 237 h 349"/>
                <a:gd name="T10" fmla="*/ 369 w 674"/>
                <a:gd name="T11" fmla="*/ 98 h 349"/>
                <a:gd name="T12" fmla="*/ 74 w 674"/>
                <a:gd name="T13" fmla="*/ 247 h 349"/>
                <a:gd name="T14" fmla="*/ 350 w 674"/>
                <a:gd name="T15" fmla="*/ 203 h 349"/>
                <a:gd name="T16" fmla="*/ 534 w 674"/>
                <a:gd name="T17" fmla="*/ 130 h 349"/>
                <a:gd name="T18" fmla="*/ 660 w 674"/>
                <a:gd name="T19" fmla="*/ 228 h 349"/>
                <a:gd name="T20" fmla="*/ 646 w 674"/>
                <a:gd name="T21" fmla="*/ 349 h 349"/>
                <a:gd name="T22" fmla="*/ 670 w 674"/>
                <a:gd name="T23" fmla="*/ 235 h 3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74" h="349">
                  <a:moveTo>
                    <a:pt x="670" y="235"/>
                  </a:moveTo>
                  <a:cubicBezTo>
                    <a:pt x="667" y="192"/>
                    <a:pt x="649" y="148"/>
                    <a:pt x="614" y="110"/>
                  </a:cubicBezTo>
                  <a:cubicBezTo>
                    <a:pt x="546" y="33"/>
                    <a:pt x="417" y="0"/>
                    <a:pt x="343" y="26"/>
                  </a:cubicBezTo>
                  <a:cubicBezTo>
                    <a:pt x="227" y="67"/>
                    <a:pt x="186" y="116"/>
                    <a:pt x="148" y="153"/>
                  </a:cubicBezTo>
                  <a:cubicBezTo>
                    <a:pt x="111" y="190"/>
                    <a:pt x="78" y="221"/>
                    <a:pt x="0" y="237"/>
                  </a:cubicBezTo>
                  <a:cubicBezTo>
                    <a:pt x="109" y="224"/>
                    <a:pt x="268" y="153"/>
                    <a:pt x="369" y="98"/>
                  </a:cubicBezTo>
                  <a:cubicBezTo>
                    <a:pt x="286" y="154"/>
                    <a:pt x="169" y="222"/>
                    <a:pt x="74" y="247"/>
                  </a:cubicBezTo>
                  <a:cubicBezTo>
                    <a:pt x="203" y="269"/>
                    <a:pt x="283" y="239"/>
                    <a:pt x="350" y="203"/>
                  </a:cubicBezTo>
                  <a:cubicBezTo>
                    <a:pt x="416" y="168"/>
                    <a:pt x="475" y="126"/>
                    <a:pt x="534" y="130"/>
                  </a:cubicBezTo>
                  <a:cubicBezTo>
                    <a:pt x="614" y="135"/>
                    <a:pt x="652" y="183"/>
                    <a:pt x="660" y="228"/>
                  </a:cubicBezTo>
                  <a:cubicBezTo>
                    <a:pt x="669" y="274"/>
                    <a:pt x="656" y="321"/>
                    <a:pt x="646" y="349"/>
                  </a:cubicBezTo>
                  <a:cubicBezTo>
                    <a:pt x="663" y="316"/>
                    <a:pt x="674" y="277"/>
                    <a:pt x="670" y="235"/>
                  </a:cubicBezTo>
                  <a:close/>
                </a:path>
              </a:pathLst>
            </a:custGeom>
            <a:solidFill>
              <a:srgbClr val="00002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83" name="Freeform 77"/>
            <p:cNvSpPr/>
            <p:nvPr/>
          </p:nvSpPr>
          <p:spPr bwMode="auto">
            <a:xfrm>
              <a:off x="3058985" y="2074183"/>
              <a:ext cx="192746" cy="140242"/>
            </a:xfrm>
            <a:custGeom>
              <a:avLst/>
              <a:gdLst>
                <a:gd name="T0" fmla="*/ 237 w 577"/>
                <a:gd name="T1" fmla="*/ 210 h 419"/>
                <a:gd name="T2" fmla="*/ 370 w 577"/>
                <a:gd name="T3" fmla="*/ 356 h 419"/>
                <a:gd name="T4" fmla="*/ 577 w 577"/>
                <a:gd name="T5" fmla="*/ 419 h 419"/>
                <a:gd name="T6" fmla="*/ 450 w 577"/>
                <a:gd name="T7" fmla="*/ 310 h 419"/>
                <a:gd name="T8" fmla="*/ 323 w 577"/>
                <a:gd name="T9" fmla="*/ 188 h 419"/>
                <a:gd name="T10" fmla="*/ 553 w 577"/>
                <a:gd name="T11" fmla="*/ 361 h 419"/>
                <a:gd name="T12" fmla="*/ 450 w 577"/>
                <a:gd name="T13" fmla="*/ 165 h 419"/>
                <a:gd name="T14" fmla="*/ 232 w 577"/>
                <a:gd name="T15" fmla="*/ 95 h 419"/>
                <a:gd name="T16" fmla="*/ 0 w 577"/>
                <a:gd name="T17" fmla="*/ 0 h 419"/>
                <a:gd name="T18" fmla="*/ 237 w 577"/>
                <a:gd name="T19" fmla="*/ 210 h 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77" h="419">
                  <a:moveTo>
                    <a:pt x="237" y="210"/>
                  </a:moveTo>
                  <a:cubicBezTo>
                    <a:pt x="259" y="252"/>
                    <a:pt x="304" y="324"/>
                    <a:pt x="370" y="356"/>
                  </a:cubicBezTo>
                  <a:cubicBezTo>
                    <a:pt x="427" y="384"/>
                    <a:pt x="527" y="369"/>
                    <a:pt x="577" y="419"/>
                  </a:cubicBezTo>
                  <a:cubicBezTo>
                    <a:pt x="554" y="360"/>
                    <a:pt x="499" y="348"/>
                    <a:pt x="450" y="310"/>
                  </a:cubicBezTo>
                  <a:cubicBezTo>
                    <a:pt x="405" y="275"/>
                    <a:pt x="377" y="233"/>
                    <a:pt x="323" y="188"/>
                  </a:cubicBezTo>
                  <a:cubicBezTo>
                    <a:pt x="390" y="233"/>
                    <a:pt x="498" y="263"/>
                    <a:pt x="553" y="361"/>
                  </a:cubicBezTo>
                  <a:cubicBezTo>
                    <a:pt x="564" y="278"/>
                    <a:pt x="516" y="210"/>
                    <a:pt x="450" y="165"/>
                  </a:cubicBezTo>
                  <a:cubicBezTo>
                    <a:pt x="383" y="119"/>
                    <a:pt x="297" y="98"/>
                    <a:pt x="232" y="95"/>
                  </a:cubicBezTo>
                  <a:cubicBezTo>
                    <a:pt x="148" y="91"/>
                    <a:pt x="68" y="57"/>
                    <a:pt x="0" y="0"/>
                  </a:cubicBezTo>
                  <a:cubicBezTo>
                    <a:pt x="62" y="69"/>
                    <a:pt x="183" y="105"/>
                    <a:pt x="237" y="210"/>
                  </a:cubicBezTo>
                  <a:close/>
                </a:path>
              </a:pathLst>
            </a:custGeom>
            <a:solidFill>
              <a:srgbClr val="00002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84" name="Freeform 78"/>
            <p:cNvSpPr/>
            <p:nvPr/>
          </p:nvSpPr>
          <p:spPr bwMode="auto">
            <a:xfrm>
              <a:off x="3223407" y="2827897"/>
              <a:ext cx="183765" cy="248014"/>
            </a:xfrm>
            <a:custGeom>
              <a:avLst/>
              <a:gdLst>
                <a:gd name="T0" fmla="*/ 8 w 551"/>
                <a:gd name="T1" fmla="*/ 385 h 741"/>
                <a:gd name="T2" fmla="*/ 49 w 551"/>
                <a:gd name="T3" fmla="*/ 533 h 741"/>
                <a:gd name="T4" fmla="*/ 96 w 551"/>
                <a:gd name="T5" fmla="*/ 630 h 741"/>
                <a:gd name="T6" fmla="*/ 65 w 551"/>
                <a:gd name="T7" fmla="*/ 475 h 741"/>
                <a:gd name="T8" fmla="*/ 189 w 551"/>
                <a:gd name="T9" fmla="*/ 252 h 741"/>
                <a:gd name="T10" fmla="*/ 102 w 551"/>
                <a:gd name="T11" fmla="*/ 477 h 741"/>
                <a:gd name="T12" fmla="*/ 113 w 551"/>
                <a:gd name="T13" fmla="*/ 741 h 741"/>
                <a:gd name="T14" fmla="*/ 145 w 551"/>
                <a:gd name="T15" fmla="*/ 546 h 741"/>
                <a:gd name="T16" fmla="*/ 213 w 551"/>
                <a:gd name="T17" fmla="*/ 308 h 741"/>
                <a:gd name="T18" fmla="*/ 551 w 551"/>
                <a:gd name="T19" fmla="*/ 0 h 741"/>
                <a:gd name="T20" fmla="*/ 233 w 551"/>
                <a:gd name="T21" fmla="*/ 174 h 741"/>
                <a:gd name="T22" fmla="*/ 8 w 551"/>
                <a:gd name="T23" fmla="*/ 385 h 7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51" h="741">
                  <a:moveTo>
                    <a:pt x="8" y="385"/>
                  </a:moveTo>
                  <a:cubicBezTo>
                    <a:pt x="0" y="447"/>
                    <a:pt x="24" y="495"/>
                    <a:pt x="49" y="533"/>
                  </a:cubicBezTo>
                  <a:cubicBezTo>
                    <a:pt x="73" y="571"/>
                    <a:pt x="98" y="600"/>
                    <a:pt x="96" y="630"/>
                  </a:cubicBezTo>
                  <a:cubicBezTo>
                    <a:pt x="108" y="603"/>
                    <a:pt x="72" y="549"/>
                    <a:pt x="65" y="475"/>
                  </a:cubicBezTo>
                  <a:cubicBezTo>
                    <a:pt x="57" y="402"/>
                    <a:pt x="79" y="311"/>
                    <a:pt x="189" y="252"/>
                  </a:cubicBezTo>
                  <a:cubicBezTo>
                    <a:pt x="104" y="308"/>
                    <a:pt x="95" y="392"/>
                    <a:pt x="102" y="477"/>
                  </a:cubicBezTo>
                  <a:cubicBezTo>
                    <a:pt x="110" y="564"/>
                    <a:pt x="131" y="646"/>
                    <a:pt x="113" y="741"/>
                  </a:cubicBezTo>
                  <a:cubicBezTo>
                    <a:pt x="144" y="687"/>
                    <a:pt x="140" y="624"/>
                    <a:pt x="145" y="546"/>
                  </a:cubicBezTo>
                  <a:cubicBezTo>
                    <a:pt x="150" y="468"/>
                    <a:pt x="164" y="379"/>
                    <a:pt x="213" y="308"/>
                  </a:cubicBezTo>
                  <a:cubicBezTo>
                    <a:pt x="315" y="160"/>
                    <a:pt x="498" y="155"/>
                    <a:pt x="551" y="0"/>
                  </a:cubicBezTo>
                  <a:cubicBezTo>
                    <a:pt x="494" y="109"/>
                    <a:pt x="370" y="165"/>
                    <a:pt x="233" y="174"/>
                  </a:cubicBezTo>
                  <a:cubicBezTo>
                    <a:pt x="91" y="183"/>
                    <a:pt x="22" y="280"/>
                    <a:pt x="8" y="385"/>
                  </a:cubicBezTo>
                  <a:close/>
                </a:path>
              </a:pathLst>
            </a:custGeom>
            <a:solidFill>
              <a:srgbClr val="00002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85" name="Freeform 79"/>
            <p:cNvSpPr/>
            <p:nvPr/>
          </p:nvSpPr>
          <p:spPr bwMode="auto">
            <a:xfrm>
              <a:off x="2605099" y="2458294"/>
              <a:ext cx="122971" cy="276339"/>
            </a:xfrm>
            <a:custGeom>
              <a:avLst/>
              <a:gdLst>
                <a:gd name="T0" fmla="*/ 14 w 369"/>
                <a:gd name="T1" fmla="*/ 826 h 826"/>
                <a:gd name="T2" fmla="*/ 213 w 369"/>
                <a:gd name="T3" fmla="*/ 544 h 826"/>
                <a:gd name="T4" fmla="*/ 368 w 369"/>
                <a:gd name="T5" fmla="*/ 329 h 826"/>
                <a:gd name="T6" fmla="*/ 306 w 369"/>
                <a:gd name="T7" fmla="*/ 108 h 826"/>
                <a:gd name="T8" fmla="*/ 311 w 369"/>
                <a:gd name="T9" fmla="*/ 253 h 826"/>
                <a:gd name="T10" fmla="*/ 228 w 369"/>
                <a:gd name="T11" fmla="*/ 464 h 826"/>
                <a:gd name="T12" fmla="*/ 276 w 369"/>
                <a:gd name="T13" fmla="*/ 249 h 826"/>
                <a:gd name="T14" fmla="*/ 347 w 369"/>
                <a:gd name="T15" fmla="*/ 0 h 826"/>
                <a:gd name="T16" fmla="*/ 240 w 369"/>
                <a:gd name="T17" fmla="*/ 181 h 826"/>
                <a:gd name="T18" fmla="*/ 193 w 369"/>
                <a:gd name="T19" fmla="*/ 419 h 826"/>
                <a:gd name="T20" fmla="*/ 73 w 369"/>
                <a:gd name="T21" fmla="*/ 622 h 826"/>
                <a:gd name="T22" fmla="*/ 14 w 369"/>
                <a:gd name="T23" fmla="*/ 826 h 8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69" h="826">
                  <a:moveTo>
                    <a:pt x="14" y="826"/>
                  </a:moveTo>
                  <a:cubicBezTo>
                    <a:pt x="10" y="707"/>
                    <a:pt x="95" y="594"/>
                    <a:pt x="213" y="544"/>
                  </a:cubicBezTo>
                  <a:cubicBezTo>
                    <a:pt x="335" y="490"/>
                    <a:pt x="367" y="410"/>
                    <a:pt x="368" y="329"/>
                  </a:cubicBezTo>
                  <a:cubicBezTo>
                    <a:pt x="369" y="235"/>
                    <a:pt x="282" y="165"/>
                    <a:pt x="306" y="108"/>
                  </a:cubicBezTo>
                  <a:cubicBezTo>
                    <a:pt x="285" y="130"/>
                    <a:pt x="304" y="190"/>
                    <a:pt x="311" y="253"/>
                  </a:cubicBezTo>
                  <a:cubicBezTo>
                    <a:pt x="317" y="317"/>
                    <a:pt x="311" y="385"/>
                    <a:pt x="228" y="464"/>
                  </a:cubicBezTo>
                  <a:cubicBezTo>
                    <a:pt x="290" y="394"/>
                    <a:pt x="282" y="328"/>
                    <a:pt x="276" y="249"/>
                  </a:cubicBezTo>
                  <a:cubicBezTo>
                    <a:pt x="270" y="173"/>
                    <a:pt x="266" y="77"/>
                    <a:pt x="347" y="0"/>
                  </a:cubicBezTo>
                  <a:cubicBezTo>
                    <a:pt x="286" y="29"/>
                    <a:pt x="255" y="104"/>
                    <a:pt x="240" y="181"/>
                  </a:cubicBezTo>
                  <a:cubicBezTo>
                    <a:pt x="224" y="259"/>
                    <a:pt x="221" y="342"/>
                    <a:pt x="193" y="419"/>
                  </a:cubicBezTo>
                  <a:cubicBezTo>
                    <a:pt x="164" y="499"/>
                    <a:pt x="115" y="559"/>
                    <a:pt x="73" y="622"/>
                  </a:cubicBezTo>
                  <a:cubicBezTo>
                    <a:pt x="33" y="684"/>
                    <a:pt x="0" y="748"/>
                    <a:pt x="14" y="826"/>
                  </a:cubicBezTo>
                  <a:close/>
                </a:path>
              </a:pathLst>
            </a:custGeom>
            <a:solidFill>
              <a:srgbClr val="00002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86" name="Freeform 80"/>
            <p:cNvSpPr/>
            <p:nvPr/>
          </p:nvSpPr>
          <p:spPr bwMode="auto">
            <a:xfrm>
              <a:off x="2476601" y="2321506"/>
              <a:ext cx="279793" cy="86356"/>
            </a:xfrm>
            <a:custGeom>
              <a:avLst/>
              <a:gdLst>
                <a:gd name="T0" fmla="*/ 672 w 837"/>
                <a:gd name="T1" fmla="*/ 148 h 258"/>
                <a:gd name="T2" fmla="*/ 837 w 837"/>
                <a:gd name="T3" fmla="*/ 145 h 258"/>
                <a:gd name="T4" fmla="*/ 647 w 837"/>
                <a:gd name="T5" fmla="*/ 97 h 258"/>
                <a:gd name="T6" fmla="*/ 461 w 837"/>
                <a:gd name="T7" fmla="*/ 152 h 258"/>
                <a:gd name="T8" fmla="*/ 609 w 837"/>
                <a:gd name="T9" fmla="*/ 81 h 258"/>
                <a:gd name="T10" fmla="*/ 780 w 837"/>
                <a:gd name="T11" fmla="*/ 88 h 258"/>
                <a:gd name="T12" fmla="*/ 619 w 837"/>
                <a:gd name="T13" fmla="*/ 6 h 258"/>
                <a:gd name="T14" fmla="*/ 479 w 837"/>
                <a:gd name="T15" fmla="*/ 29 h 258"/>
                <a:gd name="T16" fmla="*/ 288 w 837"/>
                <a:gd name="T17" fmla="*/ 144 h 258"/>
                <a:gd name="T18" fmla="*/ 93 w 837"/>
                <a:gd name="T19" fmla="*/ 132 h 258"/>
                <a:gd name="T20" fmla="*/ 0 w 837"/>
                <a:gd name="T21" fmla="*/ 20 h 258"/>
                <a:gd name="T22" fmla="*/ 227 w 837"/>
                <a:gd name="T23" fmla="*/ 203 h 258"/>
                <a:gd name="T24" fmla="*/ 493 w 837"/>
                <a:gd name="T25" fmla="*/ 237 h 258"/>
                <a:gd name="T26" fmla="*/ 672 w 837"/>
                <a:gd name="T27" fmla="*/ 148 h 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837" h="258">
                  <a:moveTo>
                    <a:pt x="672" y="148"/>
                  </a:moveTo>
                  <a:cubicBezTo>
                    <a:pt x="717" y="124"/>
                    <a:pt x="763" y="109"/>
                    <a:pt x="837" y="145"/>
                  </a:cubicBezTo>
                  <a:cubicBezTo>
                    <a:pt x="789" y="114"/>
                    <a:pt x="718" y="95"/>
                    <a:pt x="647" y="97"/>
                  </a:cubicBezTo>
                  <a:cubicBezTo>
                    <a:pt x="575" y="98"/>
                    <a:pt x="505" y="120"/>
                    <a:pt x="461" y="152"/>
                  </a:cubicBezTo>
                  <a:cubicBezTo>
                    <a:pt x="497" y="120"/>
                    <a:pt x="551" y="93"/>
                    <a:pt x="609" y="81"/>
                  </a:cubicBezTo>
                  <a:cubicBezTo>
                    <a:pt x="668" y="68"/>
                    <a:pt x="731" y="71"/>
                    <a:pt x="780" y="88"/>
                  </a:cubicBezTo>
                  <a:cubicBezTo>
                    <a:pt x="729" y="37"/>
                    <a:pt x="671" y="13"/>
                    <a:pt x="619" y="6"/>
                  </a:cubicBezTo>
                  <a:cubicBezTo>
                    <a:pt x="567" y="0"/>
                    <a:pt x="519" y="11"/>
                    <a:pt x="479" y="29"/>
                  </a:cubicBezTo>
                  <a:cubicBezTo>
                    <a:pt x="397" y="66"/>
                    <a:pt x="347" y="125"/>
                    <a:pt x="288" y="144"/>
                  </a:cubicBezTo>
                  <a:cubicBezTo>
                    <a:pt x="209" y="170"/>
                    <a:pt x="144" y="160"/>
                    <a:pt x="93" y="132"/>
                  </a:cubicBezTo>
                  <a:cubicBezTo>
                    <a:pt x="42" y="105"/>
                    <a:pt x="8" y="58"/>
                    <a:pt x="0" y="20"/>
                  </a:cubicBezTo>
                  <a:cubicBezTo>
                    <a:pt x="8" y="123"/>
                    <a:pt x="120" y="170"/>
                    <a:pt x="227" y="203"/>
                  </a:cubicBezTo>
                  <a:cubicBezTo>
                    <a:pt x="336" y="234"/>
                    <a:pt x="438" y="258"/>
                    <a:pt x="493" y="237"/>
                  </a:cubicBezTo>
                  <a:cubicBezTo>
                    <a:pt x="582" y="205"/>
                    <a:pt x="627" y="173"/>
                    <a:pt x="672" y="148"/>
                  </a:cubicBezTo>
                  <a:close/>
                </a:path>
              </a:pathLst>
            </a:custGeom>
            <a:solidFill>
              <a:srgbClr val="00002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87" name="Freeform 81"/>
            <p:cNvSpPr/>
            <p:nvPr/>
          </p:nvSpPr>
          <p:spPr bwMode="auto">
            <a:xfrm>
              <a:off x="2763994" y="2432042"/>
              <a:ext cx="82211" cy="230052"/>
            </a:xfrm>
            <a:custGeom>
              <a:avLst/>
              <a:gdLst>
                <a:gd name="T0" fmla="*/ 61 w 247"/>
                <a:gd name="T1" fmla="*/ 179 h 687"/>
                <a:gd name="T2" fmla="*/ 141 w 247"/>
                <a:gd name="T3" fmla="*/ 296 h 687"/>
                <a:gd name="T4" fmla="*/ 11 w 247"/>
                <a:gd name="T5" fmla="*/ 117 h 687"/>
                <a:gd name="T6" fmla="*/ 49 w 247"/>
                <a:gd name="T7" fmla="*/ 291 h 687"/>
                <a:gd name="T8" fmla="*/ 147 w 247"/>
                <a:gd name="T9" fmla="*/ 382 h 687"/>
                <a:gd name="T10" fmla="*/ 180 w 247"/>
                <a:gd name="T11" fmla="*/ 514 h 687"/>
                <a:gd name="T12" fmla="*/ 171 w 247"/>
                <a:gd name="T13" fmla="*/ 603 h 687"/>
                <a:gd name="T14" fmla="*/ 147 w 247"/>
                <a:gd name="T15" fmla="*/ 687 h 687"/>
                <a:gd name="T16" fmla="*/ 195 w 247"/>
                <a:gd name="T17" fmla="*/ 240 h 687"/>
                <a:gd name="T18" fmla="*/ 89 w 247"/>
                <a:gd name="T19" fmla="*/ 142 h 687"/>
                <a:gd name="T20" fmla="*/ 8 w 247"/>
                <a:gd name="T21" fmla="*/ 0 h 687"/>
                <a:gd name="T22" fmla="*/ 18 w 247"/>
                <a:gd name="T23" fmla="*/ 111 h 687"/>
                <a:gd name="T24" fmla="*/ 61 w 247"/>
                <a:gd name="T25" fmla="*/ 179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47" h="687">
                  <a:moveTo>
                    <a:pt x="61" y="179"/>
                  </a:moveTo>
                  <a:cubicBezTo>
                    <a:pt x="94" y="216"/>
                    <a:pt x="127" y="241"/>
                    <a:pt x="141" y="296"/>
                  </a:cubicBezTo>
                  <a:cubicBezTo>
                    <a:pt x="106" y="234"/>
                    <a:pt x="30" y="215"/>
                    <a:pt x="11" y="117"/>
                  </a:cubicBezTo>
                  <a:cubicBezTo>
                    <a:pt x="2" y="201"/>
                    <a:pt x="22" y="254"/>
                    <a:pt x="49" y="291"/>
                  </a:cubicBezTo>
                  <a:cubicBezTo>
                    <a:pt x="76" y="328"/>
                    <a:pt x="112" y="351"/>
                    <a:pt x="147" y="382"/>
                  </a:cubicBezTo>
                  <a:cubicBezTo>
                    <a:pt x="168" y="401"/>
                    <a:pt x="179" y="454"/>
                    <a:pt x="180" y="514"/>
                  </a:cubicBezTo>
                  <a:cubicBezTo>
                    <a:pt x="180" y="544"/>
                    <a:pt x="177" y="574"/>
                    <a:pt x="171" y="603"/>
                  </a:cubicBezTo>
                  <a:cubicBezTo>
                    <a:pt x="165" y="632"/>
                    <a:pt x="156" y="658"/>
                    <a:pt x="147" y="687"/>
                  </a:cubicBezTo>
                  <a:cubicBezTo>
                    <a:pt x="214" y="561"/>
                    <a:pt x="247" y="326"/>
                    <a:pt x="195" y="240"/>
                  </a:cubicBezTo>
                  <a:cubicBezTo>
                    <a:pt x="167" y="196"/>
                    <a:pt x="127" y="173"/>
                    <a:pt x="89" y="142"/>
                  </a:cubicBezTo>
                  <a:cubicBezTo>
                    <a:pt x="52" y="112"/>
                    <a:pt x="13" y="71"/>
                    <a:pt x="8" y="0"/>
                  </a:cubicBezTo>
                  <a:cubicBezTo>
                    <a:pt x="0" y="45"/>
                    <a:pt x="7" y="82"/>
                    <a:pt x="18" y="111"/>
                  </a:cubicBezTo>
                  <a:cubicBezTo>
                    <a:pt x="30" y="140"/>
                    <a:pt x="45" y="161"/>
                    <a:pt x="61" y="179"/>
                  </a:cubicBezTo>
                  <a:close/>
                </a:path>
              </a:pathLst>
            </a:custGeom>
            <a:solidFill>
              <a:srgbClr val="00002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88" name="Freeform 82"/>
            <p:cNvSpPr/>
            <p:nvPr/>
          </p:nvSpPr>
          <p:spPr bwMode="auto">
            <a:xfrm>
              <a:off x="2471075" y="1701817"/>
              <a:ext cx="151296" cy="64940"/>
            </a:xfrm>
            <a:custGeom>
              <a:avLst/>
              <a:gdLst>
                <a:gd name="T0" fmla="*/ 77 w 454"/>
                <a:gd name="T1" fmla="*/ 192 h 193"/>
                <a:gd name="T2" fmla="*/ 248 w 454"/>
                <a:gd name="T3" fmla="*/ 148 h 193"/>
                <a:gd name="T4" fmla="*/ 454 w 454"/>
                <a:gd name="T5" fmla="*/ 158 h 193"/>
                <a:gd name="T6" fmla="*/ 230 w 454"/>
                <a:gd name="T7" fmla="*/ 94 h 193"/>
                <a:gd name="T8" fmla="*/ 53 w 454"/>
                <a:gd name="T9" fmla="*/ 97 h 193"/>
                <a:gd name="T10" fmla="*/ 329 w 454"/>
                <a:gd name="T11" fmla="*/ 86 h 193"/>
                <a:gd name="T12" fmla="*/ 120 w 454"/>
                <a:gd name="T13" fmla="*/ 3 h 193"/>
                <a:gd name="T14" fmla="*/ 69 w 454"/>
                <a:gd name="T15" fmla="*/ 11 h 193"/>
                <a:gd name="T16" fmla="*/ 0 w 454"/>
                <a:gd name="T17" fmla="*/ 175 h 193"/>
                <a:gd name="T18" fmla="*/ 77 w 454"/>
                <a:gd name="T19" fmla="*/ 192 h 1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54" h="193">
                  <a:moveTo>
                    <a:pt x="77" y="192"/>
                  </a:moveTo>
                  <a:cubicBezTo>
                    <a:pt x="138" y="190"/>
                    <a:pt x="189" y="165"/>
                    <a:pt x="248" y="148"/>
                  </a:cubicBezTo>
                  <a:cubicBezTo>
                    <a:pt x="307" y="132"/>
                    <a:pt x="374" y="122"/>
                    <a:pt x="454" y="158"/>
                  </a:cubicBezTo>
                  <a:cubicBezTo>
                    <a:pt x="363" y="89"/>
                    <a:pt x="289" y="87"/>
                    <a:pt x="230" y="94"/>
                  </a:cubicBezTo>
                  <a:cubicBezTo>
                    <a:pt x="169" y="101"/>
                    <a:pt x="120" y="118"/>
                    <a:pt x="53" y="97"/>
                  </a:cubicBezTo>
                  <a:cubicBezTo>
                    <a:pt x="140" y="99"/>
                    <a:pt x="215" y="37"/>
                    <a:pt x="329" y="86"/>
                  </a:cubicBezTo>
                  <a:cubicBezTo>
                    <a:pt x="250" y="18"/>
                    <a:pt x="180" y="0"/>
                    <a:pt x="120" y="3"/>
                  </a:cubicBezTo>
                  <a:cubicBezTo>
                    <a:pt x="103" y="4"/>
                    <a:pt x="86" y="7"/>
                    <a:pt x="69" y="11"/>
                  </a:cubicBezTo>
                  <a:cubicBezTo>
                    <a:pt x="45" y="65"/>
                    <a:pt x="22" y="120"/>
                    <a:pt x="0" y="175"/>
                  </a:cubicBezTo>
                  <a:cubicBezTo>
                    <a:pt x="28" y="186"/>
                    <a:pt x="54" y="193"/>
                    <a:pt x="77" y="192"/>
                  </a:cubicBezTo>
                  <a:close/>
                </a:path>
              </a:pathLst>
            </a:custGeom>
            <a:solidFill>
              <a:srgbClr val="00002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89" name="Freeform 83"/>
            <p:cNvSpPr/>
            <p:nvPr/>
          </p:nvSpPr>
          <p:spPr bwMode="auto">
            <a:xfrm>
              <a:off x="2540850" y="1441368"/>
              <a:ext cx="122971" cy="256995"/>
            </a:xfrm>
            <a:custGeom>
              <a:avLst/>
              <a:gdLst>
                <a:gd name="T0" fmla="*/ 66 w 369"/>
                <a:gd name="T1" fmla="*/ 637 h 767"/>
                <a:gd name="T2" fmla="*/ 109 w 369"/>
                <a:gd name="T3" fmla="*/ 695 h 767"/>
                <a:gd name="T4" fmla="*/ 64 w 369"/>
                <a:gd name="T5" fmla="*/ 570 h 767"/>
                <a:gd name="T6" fmla="*/ 116 w 369"/>
                <a:gd name="T7" fmla="*/ 379 h 767"/>
                <a:gd name="T8" fmla="*/ 80 w 369"/>
                <a:gd name="T9" fmla="*/ 572 h 767"/>
                <a:gd name="T10" fmla="*/ 213 w 369"/>
                <a:gd name="T11" fmla="*/ 767 h 767"/>
                <a:gd name="T12" fmla="*/ 114 w 369"/>
                <a:gd name="T13" fmla="*/ 553 h 767"/>
                <a:gd name="T14" fmla="*/ 199 w 369"/>
                <a:gd name="T15" fmla="*/ 357 h 767"/>
                <a:gd name="T16" fmla="*/ 357 w 369"/>
                <a:gd name="T17" fmla="*/ 119 h 767"/>
                <a:gd name="T18" fmla="*/ 349 w 369"/>
                <a:gd name="T19" fmla="*/ 0 h 767"/>
                <a:gd name="T20" fmla="*/ 342 w 369"/>
                <a:gd name="T21" fmla="*/ 9 h 767"/>
                <a:gd name="T22" fmla="*/ 290 w 369"/>
                <a:gd name="T23" fmla="*/ 140 h 767"/>
                <a:gd name="T24" fmla="*/ 218 w 369"/>
                <a:gd name="T25" fmla="*/ 169 h 767"/>
                <a:gd name="T26" fmla="*/ 0 w 369"/>
                <a:gd name="T27" fmla="*/ 512 h 767"/>
                <a:gd name="T28" fmla="*/ 32 w 369"/>
                <a:gd name="T29" fmla="*/ 577 h 767"/>
                <a:gd name="T30" fmla="*/ 66 w 369"/>
                <a:gd name="T31" fmla="*/ 637 h 7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69" h="767">
                  <a:moveTo>
                    <a:pt x="66" y="637"/>
                  </a:moveTo>
                  <a:cubicBezTo>
                    <a:pt x="80" y="663"/>
                    <a:pt x="98" y="686"/>
                    <a:pt x="109" y="695"/>
                  </a:cubicBezTo>
                  <a:cubicBezTo>
                    <a:pt x="89" y="663"/>
                    <a:pt x="69" y="624"/>
                    <a:pt x="64" y="570"/>
                  </a:cubicBezTo>
                  <a:cubicBezTo>
                    <a:pt x="59" y="518"/>
                    <a:pt x="71" y="452"/>
                    <a:pt x="116" y="379"/>
                  </a:cubicBezTo>
                  <a:cubicBezTo>
                    <a:pt x="98" y="421"/>
                    <a:pt x="74" y="492"/>
                    <a:pt x="80" y="572"/>
                  </a:cubicBezTo>
                  <a:cubicBezTo>
                    <a:pt x="85" y="651"/>
                    <a:pt x="129" y="740"/>
                    <a:pt x="213" y="767"/>
                  </a:cubicBezTo>
                  <a:cubicBezTo>
                    <a:pt x="138" y="733"/>
                    <a:pt x="104" y="636"/>
                    <a:pt x="114" y="553"/>
                  </a:cubicBezTo>
                  <a:cubicBezTo>
                    <a:pt x="122" y="469"/>
                    <a:pt x="163" y="398"/>
                    <a:pt x="199" y="357"/>
                  </a:cubicBezTo>
                  <a:cubicBezTo>
                    <a:pt x="271" y="277"/>
                    <a:pt x="334" y="196"/>
                    <a:pt x="357" y="119"/>
                  </a:cubicBezTo>
                  <a:cubicBezTo>
                    <a:pt x="369" y="76"/>
                    <a:pt x="369" y="35"/>
                    <a:pt x="349" y="0"/>
                  </a:cubicBezTo>
                  <a:cubicBezTo>
                    <a:pt x="347" y="3"/>
                    <a:pt x="344" y="6"/>
                    <a:pt x="342" y="9"/>
                  </a:cubicBezTo>
                  <a:cubicBezTo>
                    <a:pt x="368" y="65"/>
                    <a:pt x="349" y="121"/>
                    <a:pt x="290" y="140"/>
                  </a:cubicBezTo>
                  <a:cubicBezTo>
                    <a:pt x="264" y="149"/>
                    <a:pt x="241" y="158"/>
                    <a:pt x="218" y="169"/>
                  </a:cubicBezTo>
                  <a:cubicBezTo>
                    <a:pt x="140" y="276"/>
                    <a:pt x="67" y="391"/>
                    <a:pt x="0" y="512"/>
                  </a:cubicBezTo>
                  <a:cubicBezTo>
                    <a:pt x="7" y="535"/>
                    <a:pt x="17" y="557"/>
                    <a:pt x="32" y="577"/>
                  </a:cubicBezTo>
                  <a:cubicBezTo>
                    <a:pt x="38" y="586"/>
                    <a:pt x="50" y="612"/>
                    <a:pt x="66" y="637"/>
                  </a:cubicBezTo>
                  <a:close/>
                </a:path>
              </a:pathLst>
            </a:custGeom>
            <a:solidFill>
              <a:srgbClr val="00002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90" name="Freeform 84"/>
            <p:cNvSpPr/>
            <p:nvPr/>
          </p:nvSpPr>
          <p:spPr bwMode="auto">
            <a:xfrm>
              <a:off x="2506308" y="1664511"/>
              <a:ext cx="49050" cy="30397"/>
            </a:xfrm>
            <a:custGeom>
              <a:avLst/>
              <a:gdLst>
                <a:gd name="T0" fmla="*/ 147 w 147"/>
                <a:gd name="T1" fmla="*/ 91 h 91"/>
                <a:gd name="T2" fmla="*/ 22 w 147"/>
                <a:gd name="T3" fmla="*/ 0 h 91"/>
                <a:gd name="T4" fmla="*/ 0 w 147"/>
                <a:gd name="T5" fmla="*/ 45 h 91"/>
                <a:gd name="T6" fmla="*/ 31 w 147"/>
                <a:gd name="T7" fmla="*/ 44 h 91"/>
                <a:gd name="T8" fmla="*/ 147 w 147"/>
                <a:gd name="T9" fmla="*/ 91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7" h="91">
                  <a:moveTo>
                    <a:pt x="147" y="91"/>
                  </a:moveTo>
                  <a:cubicBezTo>
                    <a:pt x="122" y="55"/>
                    <a:pt x="74" y="23"/>
                    <a:pt x="22" y="0"/>
                  </a:cubicBezTo>
                  <a:cubicBezTo>
                    <a:pt x="14" y="15"/>
                    <a:pt x="7" y="30"/>
                    <a:pt x="0" y="45"/>
                  </a:cubicBezTo>
                  <a:cubicBezTo>
                    <a:pt x="11" y="45"/>
                    <a:pt x="21" y="45"/>
                    <a:pt x="31" y="44"/>
                  </a:cubicBezTo>
                  <a:cubicBezTo>
                    <a:pt x="69" y="44"/>
                    <a:pt x="106" y="47"/>
                    <a:pt x="147" y="91"/>
                  </a:cubicBezTo>
                  <a:close/>
                </a:path>
              </a:pathLst>
            </a:custGeom>
            <a:solidFill>
              <a:srgbClr val="00002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91" name="Freeform 85"/>
            <p:cNvSpPr/>
            <p:nvPr/>
          </p:nvSpPr>
          <p:spPr bwMode="auto">
            <a:xfrm>
              <a:off x="2515980" y="1645858"/>
              <a:ext cx="31088" cy="31088"/>
            </a:xfrm>
            <a:custGeom>
              <a:avLst/>
              <a:gdLst>
                <a:gd name="T0" fmla="*/ 21 w 94"/>
                <a:gd name="T1" fmla="*/ 0 h 94"/>
                <a:gd name="T2" fmla="*/ 0 w 94"/>
                <a:gd name="T3" fmla="*/ 43 h 94"/>
                <a:gd name="T4" fmla="*/ 94 w 94"/>
                <a:gd name="T5" fmla="*/ 94 h 94"/>
                <a:gd name="T6" fmla="*/ 21 w 94"/>
                <a:gd name="T7" fmla="*/ 0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4" h="94">
                  <a:moveTo>
                    <a:pt x="21" y="0"/>
                  </a:moveTo>
                  <a:cubicBezTo>
                    <a:pt x="14" y="14"/>
                    <a:pt x="7" y="28"/>
                    <a:pt x="0" y="43"/>
                  </a:cubicBezTo>
                  <a:cubicBezTo>
                    <a:pt x="36" y="55"/>
                    <a:pt x="69" y="72"/>
                    <a:pt x="94" y="94"/>
                  </a:cubicBezTo>
                  <a:cubicBezTo>
                    <a:pt x="74" y="51"/>
                    <a:pt x="49" y="21"/>
                    <a:pt x="21" y="0"/>
                  </a:cubicBezTo>
                  <a:close/>
                </a:path>
              </a:pathLst>
            </a:custGeom>
            <a:solidFill>
              <a:srgbClr val="00002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92" name="Freeform 86"/>
            <p:cNvSpPr/>
            <p:nvPr/>
          </p:nvSpPr>
          <p:spPr bwMode="auto">
            <a:xfrm>
              <a:off x="3471421" y="2197845"/>
              <a:ext cx="98791" cy="248014"/>
            </a:xfrm>
            <a:custGeom>
              <a:avLst/>
              <a:gdLst>
                <a:gd name="T0" fmla="*/ 153 w 295"/>
                <a:gd name="T1" fmla="*/ 0 h 742"/>
                <a:gd name="T2" fmla="*/ 263 w 295"/>
                <a:gd name="T3" fmla="*/ 96 h 742"/>
                <a:gd name="T4" fmla="*/ 272 w 295"/>
                <a:gd name="T5" fmla="*/ 220 h 742"/>
                <a:gd name="T6" fmla="*/ 229 w 295"/>
                <a:gd name="T7" fmla="*/ 323 h 742"/>
                <a:gd name="T8" fmla="*/ 203 w 295"/>
                <a:gd name="T9" fmla="*/ 363 h 742"/>
                <a:gd name="T10" fmla="*/ 174 w 295"/>
                <a:gd name="T11" fmla="*/ 402 h 742"/>
                <a:gd name="T12" fmla="*/ 36 w 295"/>
                <a:gd name="T13" fmla="*/ 664 h 742"/>
                <a:gd name="T14" fmla="*/ 117 w 295"/>
                <a:gd name="T15" fmla="*/ 531 h 742"/>
                <a:gd name="T16" fmla="*/ 22 w 295"/>
                <a:gd name="T17" fmla="*/ 742 h 742"/>
                <a:gd name="T18" fmla="*/ 115 w 295"/>
                <a:gd name="T19" fmla="*/ 626 h 742"/>
                <a:gd name="T20" fmla="*/ 175 w 295"/>
                <a:gd name="T21" fmla="*/ 492 h 742"/>
                <a:gd name="T22" fmla="*/ 186 w 295"/>
                <a:gd name="T23" fmla="*/ 438 h 742"/>
                <a:gd name="T24" fmla="*/ 239 w 295"/>
                <a:gd name="T25" fmla="*/ 348 h 742"/>
                <a:gd name="T26" fmla="*/ 285 w 295"/>
                <a:gd name="T27" fmla="*/ 234 h 742"/>
                <a:gd name="T28" fmla="*/ 274 w 295"/>
                <a:gd name="T29" fmla="*/ 98 h 742"/>
                <a:gd name="T30" fmla="*/ 153 w 295"/>
                <a:gd name="T31" fmla="*/ 0 h 7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95" h="742">
                  <a:moveTo>
                    <a:pt x="153" y="0"/>
                  </a:moveTo>
                  <a:cubicBezTo>
                    <a:pt x="207" y="19"/>
                    <a:pt x="244" y="55"/>
                    <a:pt x="263" y="96"/>
                  </a:cubicBezTo>
                  <a:cubicBezTo>
                    <a:pt x="281" y="137"/>
                    <a:pt x="281" y="181"/>
                    <a:pt x="272" y="220"/>
                  </a:cubicBezTo>
                  <a:cubicBezTo>
                    <a:pt x="263" y="260"/>
                    <a:pt x="246" y="294"/>
                    <a:pt x="229" y="323"/>
                  </a:cubicBezTo>
                  <a:cubicBezTo>
                    <a:pt x="220" y="337"/>
                    <a:pt x="211" y="351"/>
                    <a:pt x="203" y="363"/>
                  </a:cubicBezTo>
                  <a:cubicBezTo>
                    <a:pt x="193" y="377"/>
                    <a:pt x="184" y="389"/>
                    <a:pt x="174" y="402"/>
                  </a:cubicBezTo>
                  <a:cubicBezTo>
                    <a:pt x="96" y="503"/>
                    <a:pt x="0" y="586"/>
                    <a:pt x="36" y="664"/>
                  </a:cubicBezTo>
                  <a:cubicBezTo>
                    <a:pt x="58" y="601"/>
                    <a:pt x="106" y="572"/>
                    <a:pt x="117" y="531"/>
                  </a:cubicBezTo>
                  <a:cubicBezTo>
                    <a:pt x="115" y="598"/>
                    <a:pt x="37" y="621"/>
                    <a:pt x="22" y="742"/>
                  </a:cubicBezTo>
                  <a:cubicBezTo>
                    <a:pt x="29" y="706"/>
                    <a:pt x="75" y="667"/>
                    <a:pt x="115" y="626"/>
                  </a:cubicBezTo>
                  <a:cubicBezTo>
                    <a:pt x="155" y="584"/>
                    <a:pt x="188" y="542"/>
                    <a:pt x="175" y="492"/>
                  </a:cubicBezTo>
                  <a:cubicBezTo>
                    <a:pt x="171" y="476"/>
                    <a:pt x="167" y="467"/>
                    <a:pt x="186" y="438"/>
                  </a:cubicBezTo>
                  <a:cubicBezTo>
                    <a:pt x="205" y="409"/>
                    <a:pt x="223" y="379"/>
                    <a:pt x="239" y="348"/>
                  </a:cubicBezTo>
                  <a:cubicBezTo>
                    <a:pt x="257" y="316"/>
                    <a:pt x="275" y="278"/>
                    <a:pt x="285" y="234"/>
                  </a:cubicBezTo>
                  <a:cubicBezTo>
                    <a:pt x="295" y="191"/>
                    <a:pt x="295" y="141"/>
                    <a:pt x="274" y="98"/>
                  </a:cubicBezTo>
                  <a:cubicBezTo>
                    <a:pt x="253" y="54"/>
                    <a:pt x="212" y="19"/>
                    <a:pt x="153" y="0"/>
                  </a:cubicBezTo>
                  <a:close/>
                </a:path>
              </a:pathLst>
            </a:custGeom>
            <a:solidFill>
              <a:srgbClr val="00002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93" name="Freeform 87"/>
            <p:cNvSpPr/>
            <p:nvPr/>
          </p:nvSpPr>
          <p:spPr bwMode="auto">
            <a:xfrm>
              <a:off x="3208208" y="1772974"/>
              <a:ext cx="73230" cy="331606"/>
            </a:xfrm>
            <a:custGeom>
              <a:avLst/>
              <a:gdLst>
                <a:gd name="T0" fmla="*/ 159 w 220"/>
                <a:gd name="T1" fmla="*/ 892 h 989"/>
                <a:gd name="T2" fmla="*/ 69 w 220"/>
                <a:gd name="T3" fmla="*/ 510 h 989"/>
                <a:gd name="T4" fmla="*/ 62 w 220"/>
                <a:gd name="T5" fmla="*/ 477 h 989"/>
                <a:gd name="T6" fmla="*/ 58 w 220"/>
                <a:gd name="T7" fmla="*/ 452 h 989"/>
                <a:gd name="T8" fmla="*/ 50 w 220"/>
                <a:gd name="T9" fmla="*/ 399 h 989"/>
                <a:gd name="T10" fmla="*/ 44 w 220"/>
                <a:gd name="T11" fmla="*/ 273 h 989"/>
                <a:gd name="T12" fmla="*/ 220 w 220"/>
                <a:gd name="T13" fmla="*/ 0 h 989"/>
                <a:gd name="T14" fmla="*/ 71 w 220"/>
                <a:gd name="T15" fmla="*/ 127 h 989"/>
                <a:gd name="T16" fmla="*/ 24 w 220"/>
                <a:gd name="T17" fmla="*/ 285 h 989"/>
                <a:gd name="T18" fmla="*/ 26 w 220"/>
                <a:gd name="T19" fmla="*/ 421 h 989"/>
                <a:gd name="T20" fmla="*/ 29 w 220"/>
                <a:gd name="T21" fmla="*/ 476 h 989"/>
                <a:gd name="T22" fmla="*/ 33 w 220"/>
                <a:gd name="T23" fmla="*/ 511 h 989"/>
                <a:gd name="T24" fmla="*/ 39 w 220"/>
                <a:gd name="T25" fmla="*/ 548 h 989"/>
                <a:gd name="T26" fmla="*/ 32 w 220"/>
                <a:gd name="T27" fmla="*/ 626 h 989"/>
                <a:gd name="T28" fmla="*/ 71 w 220"/>
                <a:gd name="T29" fmla="*/ 825 h 989"/>
                <a:gd name="T30" fmla="*/ 162 w 220"/>
                <a:gd name="T31" fmla="*/ 989 h 989"/>
                <a:gd name="T32" fmla="*/ 90 w 220"/>
                <a:gd name="T33" fmla="*/ 702 h 989"/>
                <a:gd name="T34" fmla="*/ 159 w 220"/>
                <a:gd name="T35" fmla="*/ 892 h 9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20" h="989">
                  <a:moveTo>
                    <a:pt x="159" y="892"/>
                  </a:moveTo>
                  <a:cubicBezTo>
                    <a:pt x="220" y="805"/>
                    <a:pt x="112" y="686"/>
                    <a:pt x="69" y="510"/>
                  </a:cubicBezTo>
                  <a:cubicBezTo>
                    <a:pt x="67" y="499"/>
                    <a:pt x="64" y="488"/>
                    <a:pt x="62" y="477"/>
                  </a:cubicBezTo>
                  <a:cubicBezTo>
                    <a:pt x="60" y="468"/>
                    <a:pt x="59" y="461"/>
                    <a:pt x="58" y="452"/>
                  </a:cubicBezTo>
                  <a:cubicBezTo>
                    <a:pt x="55" y="435"/>
                    <a:pt x="53" y="418"/>
                    <a:pt x="50" y="399"/>
                  </a:cubicBezTo>
                  <a:cubicBezTo>
                    <a:pt x="46" y="362"/>
                    <a:pt x="42" y="320"/>
                    <a:pt x="44" y="273"/>
                  </a:cubicBezTo>
                  <a:cubicBezTo>
                    <a:pt x="49" y="180"/>
                    <a:pt x="91" y="66"/>
                    <a:pt x="220" y="0"/>
                  </a:cubicBezTo>
                  <a:cubicBezTo>
                    <a:pt x="151" y="31"/>
                    <a:pt x="101" y="76"/>
                    <a:pt x="71" y="127"/>
                  </a:cubicBezTo>
                  <a:cubicBezTo>
                    <a:pt x="40" y="178"/>
                    <a:pt x="28" y="234"/>
                    <a:pt x="24" y="285"/>
                  </a:cubicBezTo>
                  <a:cubicBezTo>
                    <a:pt x="21" y="336"/>
                    <a:pt x="24" y="382"/>
                    <a:pt x="26" y="421"/>
                  </a:cubicBezTo>
                  <a:cubicBezTo>
                    <a:pt x="27" y="441"/>
                    <a:pt x="28" y="459"/>
                    <a:pt x="29" y="476"/>
                  </a:cubicBezTo>
                  <a:cubicBezTo>
                    <a:pt x="29" y="482"/>
                    <a:pt x="31" y="500"/>
                    <a:pt x="33" y="511"/>
                  </a:cubicBezTo>
                  <a:cubicBezTo>
                    <a:pt x="34" y="523"/>
                    <a:pt x="37" y="535"/>
                    <a:pt x="39" y="548"/>
                  </a:cubicBezTo>
                  <a:cubicBezTo>
                    <a:pt x="49" y="597"/>
                    <a:pt x="43" y="606"/>
                    <a:pt x="32" y="626"/>
                  </a:cubicBezTo>
                  <a:cubicBezTo>
                    <a:pt x="0" y="686"/>
                    <a:pt x="31" y="761"/>
                    <a:pt x="71" y="825"/>
                  </a:cubicBezTo>
                  <a:cubicBezTo>
                    <a:pt x="111" y="890"/>
                    <a:pt x="160" y="945"/>
                    <a:pt x="162" y="989"/>
                  </a:cubicBezTo>
                  <a:cubicBezTo>
                    <a:pt x="168" y="843"/>
                    <a:pt x="75" y="791"/>
                    <a:pt x="90" y="702"/>
                  </a:cubicBezTo>
                  <a:cubicBezTo>
                    <a:pt x="93" y="761"/>
                    <a:pt x="145" y="811"/>
                    <a:pt x="159" y="892"/>
                  </a:cubicBezTo>
                  <a:close/>
                </a:path>
              </a:pathLst>
            </a:custGeom>
            <a:solidFill>
              <a:srgbClr val="00002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94" name="Freeform 88"/>
            <p:cNvSpPr/>
            <p:nvPr/>
          </p:nvSpPr>
          <p:spPr bwMode="auto">
            <a:xfrm>
              <a:off x="3394046" y="2498363"/>
              <a:ext cx="54577" cy="267358"/>
            </a:xfrm>
            <a:custGeom>
              <a:avLst/>
              <a:gdLst>
                <a:gd name="T0" fmla="*/ 11 w 164"/>
                <a:gd name="T1" fmla="*/ 530 h 797"/>
                <a:gd name="T2" fmla="*/ 86 w 164"/>
                <a:gd name="T3" fmla="*/ 696 h 797"/>
                <a:gd name="T4" fmla="*/ 84 w 164"/>
                <a:gd name="T5" fmla="*/ 470 h 797"/>
                <a:gd name="T6" fmla="*/ 89 w 164"/>
                <a:gd name="T7" fmla="*/ 615 h 797"/>
                <a:gd name="T8" fmla="*/ 147 w 164"/>
                <a:gd name="T9" fmla="*/ 797 h 797"/>
                <a:gd name="T10" fmla="*/ 134 w 164"/>
                <a:gd name="T11" fmla="*/ 628 h 797"/>
                <a:gd name="T12" fmla="*/ 162 w 164"/>
                <a:gd name="T13" fmla="*/ 485 h 797"/>
                <a:gd name="T14" fmla="*/ 77 w 164"/>
                <a:gd name="T15" fmla="*/ 297 h 797"/>
                <a:gd name="T16" fmla="*/ 29 w 164"/>
                <a:gd name="T17" fmla="*/ 0 h 797"/>
                <a:gd name="T18" fmla="*/ 23 w 164"/>
                <a:gd name="T19" fmla="*/ 241 h 797"/>
                <a:gd name="T20" fmla="*/ 43 w 164"/>
                <a:gd name="T21" fmla="*/ 391 h 797"/>
                <a:gd name="T22" fmla="*/ 11 w 164"/>
                <a:gd name="T23" fmla="*/ 530 h 7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4" h="797">
                  <a:moveTo>
                    <a:pt x="11" y="530"/>
                  </a:moveTo>
                  <a:cubicBezTo>
                    <a:pt x="11" y="578"/>
                    <a:pt x="28" y="634"/>
                    <a:pt x="86" y="696"/>
                  </a:cubicBezTo>
                  <a:cubicBezTo>
                    <a:pt x="43" y="605"/>
                    <a:pt x="90" y="542"/>
                    <a:pt x="84" y="470"/>
                  </a:cubicBezTo>
                  <a:cubicBezTo>
                    <a:pt x="104" y="524"/>
                    <a:pt x="93" y="565"/>
                    <a:pt x="89" y="615"/>
                  </a:cubicBezTo>
                  <a:cubicBezTo>
                    <a:pt x="86" y="664"/>
                    <a:pt x="89" y="724"/>
                    <a:pt x="147" y="797"/>
                  </a:cubicBezTo>
                  <a:cubicBezTo>
                    <a:pt x="116" y="732"/>
                    <a:pt x="122" y="677"/>
                    <a:pt x="134" y="628"/>
                  </a:cubicBezTo>
                  <a:cubicBezTo>
                    <a:pt x="146" y="579"/>
                    <a:pt x="164" y="536"/>
                    <a:pt x="162" y="485"/>
                  </a:cubicBezTo>
                  <a:cubicBezTo>
                    <a:pt x="161" y="434"/>
                    <a:pt x="117" y="376"/>
                    <a:pt x="77" y="297"/>
                  </a:cubicBezTo>
                  <a:cubicBezTo>
                    <a:pt x="39" y="219"/>
                    <a:pt x="0" y="119"/>
                    <a:pt x="29" y="0"/>
                  </a:cubicBezTo>
                  <a:cubicBezTo>
                    <a:pt x="1" y="86"/>
                    <a:pt x="11" y="173"/>
                    <a:pt x="23" y="241"/>
                  </a:cubicBezTo>
                  <a:cubicBezTo>
                    <a:pt x="36" y="309"/>
                    <a:pt x="52" y="362"/>
                    <a:pt x="43" y="391"/>
                  </a:cubicBezTo>
                  <a:cubicBezTo>
                    <a:pt x="28" y="438"/>
                    <a:pt x="10" y="481"/>
                    <a:pt x="11" y="530"/>
                  </a:cubicBezTo>
                  <a:close/>
                </a:path>
              </a:pathLst>
            </a:custGeom>
            <a:solidFill>
              <a:srgbClr val="00002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95" name="Freeform 89"/>
            <p:cNvSpPr/>
            <p:nvPr/>
          </p:nvSpPr>
          <p:spPr bwMode="auto">
            <a:xfrm>
              <a:off x="2624443" y="2033423"/>
              <a:ext cx="111227" cy="206563"/>
            </a:xfrm>
            <a:custGeom>
              <a:avLst/>
              <a:gdLst>
                <a:gd name="T0" fmla="*/ 197 w 333"/>
                <a:gd name="T1" fmla="*/ 116 h 617"/>
                <a:gd name="T2" fmla="*/ 38 w 333"/>
                <a:gd name="T3" fmla="*/ 275 h 617"/>
                <a:gd name="T4" fmla="*/ 67 w 333"/>
                <a:gd name="T5" fmla="*/ 534 h 617"/>
                <a:gd name="T6" fmla="*/ 169 w 333"/>
                <a:gd name="T7" fmla="*/ 606 h 617"/>
                <a:gd name="T8" fmla="*/ 277 w 333"/>
                <a:gd name="T9" fmla="*/ 605 h 617"/>
                <a:gd name="T10" fmla="*/ 165 w 333"/>
                <a:gd name="T11" fmla="*/ 596 h 617"/>
                <a:gd name="T12" fmla="*/ 98 w 333"/>
                <a:gd name="T13" fmla="*/ 465 h 617"/>
                <a:gd name="T14" fmla="*/ 196 w 333"/>
                <a:gd name="T15" fmla="*/ 312 h 617"/>
                <a:gd name="T16" fmla="*/ 307 w 333"/>
                <a:gd name="T17" fmla="*/ 72 h 617"/>
                <a:gd name="T18" fmla="*/ 98 w 333"/>
                <a:gd name="T19" fmla="*/ 311 h 617"/>
                <a:gd name="T20" fmla="*/ 333 w 333"/>
                <a:gd name="T21" fmla="*/ 0 h 617"/>
                <a:gd name="T22" fmla="*/ 197 w 333"/>
                <a:gd name="T23" fmla="*/ 116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33" h="617">
                  <a:moveTo>
                    <a:pt x="197" y="116"/>
                  </a:moveTo>
                  <a:cubicBezTo>
                    <a:pt x="152" y="144"/>
                    <a:pt x="96" y="175"/>
                    <a:pt x="38" y="275"/>
                  </a:cubicBezTo>
                  <a:cubicBezTo>
                    <a:pt x="0" y="339"/>
                    <a:pt x="10" y="459"/>
                    <a:pt x="67" y="534"/>
                  </a:cubicBezTo>
                  <a:cubicBezTo>
                    <a:pt x="95" y="571"/>
                    <a:pt x="132" y="596"/>
                    <a:pt x="169" y="606"/>
                  </a:cubicBezTo>
                  <a:cubicBezTo>
                    <a:pt x="206" y="617"/>
                    <a:pt x="244" y="614"/>
                    <a:pt x="277" y="605"/>
                  </a:cubicBezTo>
                  <a:cubicBezTo>
                    <a:pt x="250" y="609"/>
                    <a:pt x="205" y="613"/>
                    <a:pt x="165" y="596"/>
                  </a:cubicBezTo>
                  <a:cubicBezTo>
                    <a:pt x="126" y="580"/>
                    <a:pt x="90" y="538"/>
                    <a:pt x="98" y="465"/>
                  </a:cubicBezTo>
                  <a:cubicBezTo>
                    <a:pt x="105" y="411"/>
                    <a:pt x="153" y="365"/>
                    <a:pt x="196" y="312"/>
                  </a:cubicBezTo>
                  <a:cubicBezTo>
                    <a:pt x="242" y="257"/>
                    <a:pt x="279" y="195"/>
                    <a:pt x="307" y="72"/>
                  </a:cubicBezTo>
                  <a:cubicBezTo>
                    <a:pt x="247" y="150"/>
                    <a:pt x="164" y="244"/>
                    <a:pt x="98" y="311"/>
                  </a:cubicBezTo>
                  <a:cubicBezTo>
                    <a:pt x="165" y="227"/>
                    <a:pt x="260" y="96"/>
                    <a:pt x="333" y="0"/>
                  </a:cubicBezTo>
                  <a:cubicBezTo>
                    <a:pt x="278" y="68"/>
                    <a:pt x="244" y="90"/>
                    <a:pt x="197" y="116"/>
                  </a:cubicBezTo>
                  <a:close/>
                </a:path>
              </a:pathLst>
            </a:custGeom>
            <a:solidFill>
              <a:srgbClr val="04274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96" name="Freeform 90"/>
            <p:cNvSpPr/>
            <p:nvPr/>
          </p:nvSpPr>
          <p:spPr bwMode="auto">
            <a:xfrm>
              <a:off x="3861749" y="1664511"/>
              <a:ext cx="67012" cy="56649"/>
            </a:xfrm>
            <a:custGeom>
              <a:avLst/>
              <a:gdLst>
                <a:gd name="T0" fmla="*/ 0 w 200"/>
                <a:gd name="T1" fmla="*/ 168 h 168"/>
                <a:gd name="T2" fmla="*/ 192 w 200"/>
                <a:gd name="T3" fmla="*/ 39 h 168"/>
                <a:gd name="T4" fmla="*/ 200 w 200"/>
                <a:gd name="T5" fmla="*/ 33 h 168"/>
                <a:gd name="T6" fmla="*/ 184 w 200"/>
                <a:gd name="T7" fmla="*/ 0 h 168"/>
                <a:gd name="T8" fmla="*/ 0 w 200"/>
                <a:gd name="T9" fmla="*/ 168 h 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0" h="168">
                  <a:moveTo>
                    <a:pt x="0" y="168"/>
                  </a:moveTo>
                  <a:cubicBezTo>
                    <a:pt x="95" y="126"/>
                    <a:pt x="139" y="84"/>
                    <a:pt x="192" y="39"/>
                  </a:cubicBezTo>
                  <a:cubicBezTo>
                    <a:pt x="195" y="37"/>
                    <a:pt x="197" y="35"/>
                    <a:pt x="200" y="33"/>
                  </a:cubicBezTo>
                  <a:cubicBezTo>
                    <a:pt x="195" y="22"/>
                    <a:pt x="189" y="11"/>
                    <a:pt x="184" y="0"/>
                  </a:cubicBezTo>
                  <a:cubicBezTo>
                    <a:pt x="129" y="59"/>
                    <a:pt x="85" y="120"/>
                    <a:pt x="0" y="168"/>
                  </a:cubicBezTo>
                  <a:close/>
                </a:path>
              </a:pathLst>
            </a:custGeom>
            <a:solidFill>
              <a:srgbClr val="04274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97" name="Freeform 91"/>
            <p:cNvSpPr/>
            <p:nvPr/>
          </p:nvSpPr>
          <p:spPr bwMode="auto">
            <a:xfrm>
              <a:off x="3894910" y="1679710"/>
              <a:ext cx="43524" cy="29707"/>
            </a:xfrm>
            <a:custGeom>
              <a:avLst/>
              <a:gdLst>
                <a:gd name="T0" fmla="*/ 132 w 132"/>
                <a:gd name="T1" fmla="*/ 50 h 87"/>
                <a:gd name="T2" fmla="*/ 108 w 132"/>
                <a:gd name="T3" fmla="*/ 0 h 87"/>
                <a:gd name="T4" fmla="*/ 0 w 132"/>
                <a:gd name="T5" fmla="*/ 87 h 87"/>
                <a:gd name="T6" fmla="*/ 132 w 132"/>
                <a:gd name="T7" fmla="*/ 50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2" h="87">
                  <a:moveTo>
                    <a:pt x="132" y="50"/>
                  </a:moveTo>
                  <a:cubicBezTo>
                    <a:pt x="124" y="34"/>
                    <a:pt x="116" y="17"/>
                    <a:pt x="108" y="0"/>
                  </a:cubicBezTo>
                  <a:cubicBezTo>
                    <a:pt x="64" y="34"/>
                    <a:pt x="32" y="69"/>
                    <a:pt x="0" y="87"/>
                  </a:cubicBezTo>
                  <a:cubicBezTo>
                    <a:pt x="55" y="73"/>
                    <a:pt x="96" y="62"/>
                    <a:pt x="132" y="50"/>
                  </a:cubicBezTo>
                  <a:close/>
                </a:path>
              </a:pathLst>
            </a:custGeom>
            <a:solidFill>
              <a:srgbClr val="04274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98" name="Freeform 92"/>
            <p:cNvSpPr/>
            <p:nvPr/>
          </p:nvSpPr>
          <p:spPr bwMode="auto">
            <a:xfrm>
              <a:off x="3885238" y="1738432"/>
              <a:ext cx="83593" cy="30397"/>
            </a:xfrm>
            <a:custGeom>
              <a:avLst/>
              <a:gdLst>
                <a:gd name="T0" fmla="*/ 0 w 252"/>
                <a:gd name="T1" fmla="*/ 0 h 92"/>
                <a:gd name="T2" fmla="*/ 148 w 252"/>
                <a:gd name="T3" fmla="*/ 57 h 92"/>
                <a:gd name="T4" fmla="*/ 252 w 252"/>
                <a:gd name="T5" fmla="*/ 92 h 92"/>
                <a:gd name="T6" fmla="*/ 230 w 252"/>
                <a:gd name="T7" fmla="*/ 35 h 92"/>
                <a:gd name="T8" fmla="*/ 208 w 252"/>
                <a:gd name="T9" fmla="*/ 33 h 92"/>
                <a:gd name="T10" fmla="*/ 0 w 252"/>
                <a:gd name="T11" fmla="*/ 0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2" h="92">
                  <a:moveTo>
                    <a:pt x="0" y="0"/>
                  </a:moveTo>
                  <a:cubicBezTo>
                    <a:pt x="37" y="35"/>
                    <a:pt x="88" y="42"/>
                    <a:pt x="148" y="57"/>
                  </a:cubicBezTo>
                  <a:cubicBezTo>
                    <a:pt x="182" y="65"/>
                    <a:pt x="218" y="76"/>
                    <a:pt x="252" y="92"/>
                  </a:cubicBezTo>
                  <a:cubicBezTo>
                    <a:pt x="245" y="73"/>
                    <a:pt x="237" y="54"/>
                    <a:pt x="230" y="35"/>
                  </a:cubicBezTo>
                  <a:cubicBezTo>
                    <a:pt x="222" y="34"/>
                    <a:pt x="215" y="34"/>
                    <a:pt x="208" y="33"/>
                  </a:cubicBezTo>
                  <a:cubicBezTo>
                    <a:pt x="140" y="27"/>
                    <a:pt x="72" y="34"/>
                    <a:pt x="0" y="0"/>
                  </a:cubicBezTo>
                  <a:close/>
                </a:path>
              </a:pathLst>
            </a:custGeom>
            <a:solidFill>
              <a:srgbClr val="00002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99" name="Freeform 93"/>
            <p:cNvSpPr/>
            <p:nvPr/>
          </p:nvSpPr>
          <p:spPr bwMode="auto">
            <a:xfrm>
              <a:off x="3914945" y="1729451"/>
              <a:ext cx="42142" cy="15890"/>
            </a:xfrm>
            <a:custGeom>
              <a:avLst/>
              <a:gdLst>
                <a:gd name="T0" fmla="*/ 0 w 127"/>
                <a:gd name="T1" fmla="*/ 34 h 48"/>
                <a:gd name="T2" fmla="*/ 124 w 127"/>
                <a:gd name="T3" fmla="*/ 31 h 48"/>
                <a:gd name="T4" fmla="*/ 127 w 127"/>
                <a:gd name="T5" fmla="*/ 31 h 48"/>
                <a:gd name="T6" fmla="*/ 113 w 127"/>
                <a:gd name="T7" fmla="*/ 0 h 48"/>
                <a:gd name="T8" fmla="*/ 0 w 127"/>
                <a:gd name="T9" fmla="*/ 3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7" h="48">
                  <a:moveTo>
                    <a:pt x="0" y="34"/>
                  </a:moveTo>
                  <a:cubicBezTo>
                    <a:pt x="19" y="48"/>
                    <a:pt x="66" y="28"/>
                    <a:pt x="124" y="31"/>
                  </a:cubicBezTo>
                  <a:cubicBezTo>
                    <a:pt x="125" y="31"/>
                    <a:pt x="126" y="31"/>
                    <a:pt x="127" y="31"/>
                  </a:cubicBezTo>
                  <a:cubicBezTo>
                    <a:pt x="122" y="21"/>
                    <a:pt x="118" y="10"/>
                    <a:pt x="113" y="0"/>
                  </a:cubicBezTo>
                  <a:cubicBezTo>
                    <a:pt x="65" y="13"/>
                    <a:pt x="29" y="42"/>
                    <a:pt x="0" y="34"/>
                  </a:cubicBezTo>
                  <a:close/>
                </a:path>
              </a:pathLst>
            </a:custGeom>
            <a:solidFill>
              <a:srgbClr val="00002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00" name="Freeform 94"/>
            <p:cNvSpPr/>
            <p:nvPr/>
          </p:nvSpPr>
          <p:spPr bwMode="auto">
            <a:xfrm>
              <a:off x="2956049" y="1165029"/>
              <a:ext cx="173403" cy="255613"/>
            </a:xfrm>
            <a:custGeom>
              <a:avLst/>
              <a:gdLst>
                <a:gd name="T0" fmla="*/ 97 w 518"/>
                <a:gd name="T1" fmla="*/ 645 h 764"/>
                <a:gd name="T2" fmla="*/ 67 w 518"/>
                <a:gd name="T3" fmla="*/ 487 h 764"/>
                <a:gd name="T4" fmla="*/ 171 w 518"/>
                <a:gd name="T5" fmla="*/ 253 h 764"/>
                <a:gd name="T6" fmla="*/ 105 w 518"/>
                <a:gd name="T7" fmla="*/ 488 h 764"/>
                <a:gd name="T8" fmla="*/ 95 w 518"/>
                <a:gd name="T9" fmla="*/ 764 h 764"/>
                <a:gd name="T10" fmla="*/ 202 w 518"/>
                <a:gd name="T11" fmla="*/ 306 h 764"/>
                <a:gd name="T12" fmla="*/ 375 w 518"/>
                <a:gd name="T13" fmla="*/ 138 h 764"/>
                <a:gd name="T14" fmla="*/ 518 w 518"/>
                <a:gd name="T15" fmla="*/ 0 h 764"/>
                <a:gd name="T16" fmla="*/ 207 w 518"/>
                <a:gd name="T17" fmla="*/ 169 h 764"/>
                <a:gd name="T18" fmla="*/ 4 w 518"/>
                <a:gd name="T19" fmla="*/ 403 h 764"/>
                <a:gd name="T20" fmla="*/ 97 w 518"/>
                <a:gd name="T21" fmla="*/ 645 h 7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18" h="764">
                  <a:moveTo>
                    <a:pt x="97" y="645"/>
                  </a:moveTo>
                  <a:cubicBezTo>
                    <a:pt x="112" y="617"/>
                    <a:pt x="79" y="559"/>
                    <a:pt x="67" y="487"/>
                  </a:cubicBezTo>
                  <a:cubicBezTo>
                    <a:pt x="56" y="416"/>
                    <a:pt x="67" y="327"/>
                    <a:pt x="171" y="253"/>
                  </a:cubicBezTo>
                  <a:cubicBezTo>
                    <a:pt x="92" y="320"/>
                    <a:pt x="94" y="403"/>
                    <a:pt x="105" y="488"/>
                  </a:cubicBezTo>
                  <a:cubicBezTo>
                    <a:pt x="117" y="574"/>
                    <a:pt x="138" y="664"/>
                    <a:pt x="95" y="764"/>
                  </a:cubicBezTo>
                  <a:cubicBezTo>
                    <a:pt x="185" y="664"/>
                    <a:pt x="119" y="465"/>
                    <a:pt x="202" y="306"/>
                  </a:cubicBezTo>
                  <a:cubicBezTo>
                    <a:pt x="244" y="226"/>
                    <a:pt x="313" y="178"/>
                    <a:pt x="375" y="138"/>
                  </a:cubicBezTo>
                  <a:cubicBezTo>
                    <a:pt x="437" y="97"/>
                    <a:pt x="491" y="64"/>
                    <a:pt x="518" y="0"/>
                  </a:cubicBezTo>
                  <a:cubicBezTo>
                    <a:pt x="462" y="85"/>
                    <a:pt x="346" y="143"/>
                    <a:pt x="207" y="169"/>
                  </a:cubicBezTo>
                  <a:cubicBezTo>
                    <a:pt x="63" y="195"/>
                    <a:pt x="7" y="302"/>
                    <a:pt x="4" y="403"/>
                  </a:cubicBezTo>
                  <a:cubicBezTo>
                    <a:pt x="0" y="522"/>
                    <a:pt x="107" y="582"/>
                    <a:pt x="97" y="645"/>
                  </a:cubicBezTo>
                  <a:close/>
                </a:path>
              </a:pathLst>
            </a:custGeom>
            <a:solidFill>
              <a:srgbClr val="00002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sp>
        <p:nvSpPr>
          <p:cNvPr id="701" name="文本框 700"/>
          <p:cNvSpPr txBox="1"/>
          <p:nvPr/>
        </p:nvSpPr>
        <p:spPr>
          <a:xfrm>
            <a:off x="8670925" y="3739351"/>
            <a:ext cx="2609651" cy="1698927"/>
          </a:xfrm>
          <a:prstGeom prst="rect">
            <a:avLst/>
          </a:prstGeom>
          <a:noFill/>
          <a:effectLst/>
        </p:spPr>
        <p:txBody>
          <a:bodyPr wrap="square" rtlCol="0">
            <a:spAutoFit/>
          </a:bodyPr>
          <a:lstStyle/>
          <a:p>
            <a:pPr>
              <a:lnSpc>
                <a:spcPct val="120000"/>
              </a:lnSpc>
            </a:pPr>
            <a:r>
              <a:rPr lang="zh-CN" altLang="en-US" sz="2000" b="1" dirty="0">
                <a:gradFill>
                  <a:gsLst>
                    <a:gs pos="0">
                      <a:srgbClr val="FDF2C4"/>
                    </a:gs>
                    <a:gs pos="100000">
                      <a:srgbClr val="977037"/>
                    </a:gs>
                  </a:gsLst>
                  <a:lin ang="2700000" scaled="1"/>
                </a:gradFill>
                <a:latin typeface="微软雅黑" panose="020B0503020204020204" pitchFamily="34" charset="-122"/>
                <a:ea typeface="微软雅黑" panose="020B0503020204020204" pitchFamily="34" charset="-122"/>
                <a:cs typeface="Tahoma" panose="020B0604030504040204" pitchFamily="34" charset="0"/>
              </a:rPr>
              <a:t>点击添加标题</a:t>
            </a:r>
            <a:endParaRPr lang="en-US" altLang="zh-CN" sz="2000" b="1" dirty="0">
              <a:gradFill>
                <a:gsLst>
                  <a:gs pos="0">
                    <a:srgbClr val="FDF2C4"/>
                  </a:gs>
                  <a:gs pos="100000">
                    <a:srgbClr val="977037"/>
                  </a:gs>
                </a:gsLst>
                <a:lin ang="2700000" scaled="1"/>
              </a:gradFill>
              <a:latin typeface="微软雅黑" panose="020B0503020204020204" pitchFamily="34" charset="-122"/>
              <a:ea typeface="微软雅黑" panose="020B0503020204020204" pitchFamily="34" charset="-122"/>
              <a:cs typeface="Tahoma" panose="020B0604030504040204" pitchFamily="34" charset="0"/>
            </a:endParaRPr>
          </a:p>
          <a:p>
            <a:pPr algn="ctr">
              <a:lnSpc>
                <a:spcPct val="120000"/>
              </a:lnSpc>
            </a:pPr>
            <a:r>
              <a:rPr lang="zh-CN" altLang="en-US" sz="14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您的内容打在这里，或者通过复制您的文本后，在此框中选择粘贴，并选择只保留文字</a:t>
            </a:r>
            <a:endParaRPr lang="en-US" altLang="zh-CN" sz="1400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>
              <a:lnSpc>
                <a:spcPct val="120000"/>
              </a:lnSpc>
            </a:pPr>
            <a:endParaRPr lang="en-US" altLang="zh-CN" sz="1100" dirty="0">
              <a:solidFill>
                <a:srgbClr val="FCFCF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>
              <a:lnSpc>
                <a:spcPct val="120000"/>
              </a:lnSpc>
            </a:pPr>
            <a:endParaRPr lang="en-US" altLang="zh-CN" sz="1400" dirty="0">
              <a:solidFill>
                <a:srgbClr val="FCFCF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703" name="图片 702"/>
          <p:cNvPicPr>
            <a:picLocks noChangeAspect="1"/>
          </p:cNvPicPr>
          <p:nvPr/>
        </p:nvPicPr>
        <p:blipFill>
          <a:blip r:embed="rId1"/>
          <a:stretch>
            <a:fillRect/>
          </a:stretch>
        </p:blipFill>
        <p:spPr>
          <a:xfrm>
            <a:off x="203060" y="4524288"/>
            <a:ext cx="449949" cy="355053"/>
          </a:xfrm>
          <a:prstGeom prst="rect">
            <a:avLst/>
          </a:prstGeom>
        </p:spPr>
      </p:pic>
      <p:sp>
        <p:nvSpPr>
          <p:cNvPr id="704" name="文本框 703"/>
          <p:cNvSpPr txBox="1"/>
          <p:nvPr/>
        </p:nvSpPr>
        <p:spPr>
          <a:xfrm>
            <a:off x="11009884" y="171451"/>
            <a:ext cx="1076128" cy="461665"/>
          </a:xfrm>
          <a:prstGeom prst="rect">
            <a:avLst/>
          </a:prstGeom>
          <a:noFill/>
        </p:spPr>
        <p:txBody>
          <a:bodyPr vert="horz" wrap="none" rtlCol="0">
            <a:spAutoFit/>
          </a:bodyPr>
          <a:lstStyle>
            <a:defPPr>
              <a:defRPr lang="zh-CN"/>
            </a:defPPr>
            <a:lvl1pPr>
              <a:defRPr sz="5400">
                <a:ln>
                  <a:solidFill>
                    <a:srgbClr val="FFC000"/>
                  </a:solidFill>
                </a:ln>
                <a:gradFill flip="none" rotWithShape="1">
                  <a:gsLst>
                    <a:gs pos="0">
                      <a:srgbClr val="FDF2C4"/>
                    </a:gs>
                    <a:gs pos="89000">
                      <a:srgbClr val="FDF2C4"/>
                    </a:gs>
                    <a:gs pos="62000">
                      <a:srgbClr val="FDF2C4"/>
                    </a:gs>
                    <a:gs pos="45937">
                      <a:srgbClr val="977037"/>
                    </a:gs>
                    <a:gs pos="31000">
                      <a:srgbClr val="FDF2C4"/>
                    </a:gs>
                    <a:gs pos="15000">
                      <a:srgbClr val="977037"/>
                    </a:gs>
                    <a:gs pos="76000">
                      <a:srgbClr val="977037"/>
                    </a:gs>
                    <a:gs pos="100000">
                      <a:srgbClr val="977037"/>
                    </a:gs>
                  </a:gsLst>
                  <a:path path="circle">
                    <a:fillToRect l="100000" t="100000"/>
                  </a:path>
                  <a:tileRect r="-100000" b="-100000"/>
                </a:gradFill>
                <a:latin typeface="方正大黑简体" panose="03000509000000000000" pitchFamily="65" charset="-122"/>
                <a:ea typeface="方正大黑简体" panose="03000509000000000000" pitchFamily="65" charset="-122"/>
              </a:defRPr>
            </a:lvl1pPr>
          </a:lstStyle>
          <a:p>
            <a:pPr algn="ctr"/>
            <a:r>
              <a:rPr lang="en-US" altLang="zh-CN" sz="2400" dirty="0">
                <a:ln>
                  <a:noFill/>
                </a:ln>
                <a:latin typeface="Verdana" panose="020B0604030504040204" pitchFamily="34" charset="0"/>
                <a:ea typeface="华文细黑" panose="02010600040101010101" pitchFamily="2" charset="-122"/>
              </a:rPr>
              <a:t>LOGO</a:t>
            </a:r>
            <a:endParaRPr lang="zh-CN" altLang="en-US" sz="2400" dirty="0">
              <a:ln>
                <a:noFill/>
              </a:ln>
              <a:latin typeface="Verdana" panose="020B0604030504040204" pitchFamily="34" charset="0"/>
              <a:ea typeface="华文细黑" panose="02010600040101010101" pitchFamily="2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500" advClick="0" advTm="0">
        <p:split orient="vert"/>
      </p:transition>
    </mc:Choice>
    <mc:Fallback>
      <p:transition spd="slow" advClick="0" advTm="0">
        <p:split orient="vert"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4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5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6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7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22" grpId="0"/>
      <p:bldP spid="515" grpId="0"/>
      <p:bldP spid="608" grpId="0"/>
      <p:bldP spid="701" grpId="0"/>
    </p:bld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文本框 11"/>
          <p:cNvSpPr txBox="1"/>
          <p:nvPr/>
        </p:nvSpPr>
        <p:spPr>
          <a:xfrm>
            <a:off x="191344" y="352981"/>
            <a:ext cx="550151" cy="400110"/>
          </a:xfrm>
          <a:prstGeom prst="rect">
            <a:avLst/>
          </a:prstGeom>
          <a:noFill/>
        </p:spPr>
        <p:txBody>
          <a:bodyPr vert="horz" wrap="none" rtlCol="0">
            <a:spAutoFit/>
          </a:bodyPr>
          <a:lstStyle>
            <a:defPPr>
              <a:defRPr lang="zh-CN"/>
            </a:defPPr>
            <a:lvl1pPr>
              <a:defRPr>
                <a:ln>
                  <a:noFill/>
                </a:ln>
                <a:gradFill flip="none" rotWithShape="1">
                  <a:gsLst>
                    <a:gs pos="0">
                      <a:srgbClr val="FDF2C4"/>
                    </a:gs>
                    <a:gs pos="89000">
                      <a:srgbClr val="FDF2C4"/>
                    </a:gs>
                    <a:gs pos="62000">
                      <a:srgbClr val="FDF2C4"/>
                    </a:gs>
                    <a:gs pos="45937">
                      <a:srgbClr val="977037"/>
                    </a:gs>
                    <a:gs pos="31000">
                      <a:srgbClr val="FDF2C4"/>
                    </a:gs>
                    <a:gs pos="15000">
                      <a:srgbClr val="977037"/>
                    </a:gs>
                    <a:gs pos="76000">
                      <a:srgbClr val="977037"/>
                    </a:gs>
                    <a:gs pos="100000">
                      <a:srgbClr val="977037"/>
                    </a:gs>
                  </a:gsLst>
                  <a:path path="circle">
                    <a:fillToRect l="100000" t="100000"/>
                  </a:path>
                  <a:tileRect r="-100000" b="-100000"/>
                </a:gradFill>
                <a:latin typeface="方正大黑简体" panose="03000509000000000000" pitchFamily="65" charset="-122"/>
                <a:ea typeface="方正大黑简体" panose="03000509000000000000" pitchFamily="65" charset="-122"/>
              </a:defRPr>
            </a:lvl1pPr>
          </a:lstStyle>
          <a:p>
            <a:r>
              <a:rPr lang="en-US" altLang="zh-CN" sz="2000" dirty="0">
                <a:latin typeface="Verdana" panose="020B0604030504040204" pitchFamily="34" charset="0"/>
                <a:ea typeface="华文细黑" panose="02010600040101010101" pitchFamily="2" charset="-122"/>
              </a:rPr>
              <a:t>O1</a:t>
            </a:r>
            <a:endParaRPr lang="zh-CN" altLang="en-US" dirty="0">
              <a:latin typeface="Verdana" panose="020B0604030504040204" pitchFamily="34" charset="0"/>
              <a:ea typeface="华文细黑" panose="02010600040101010101" pitchFamily="2" charset="-122"/>
            </a:endParaRPr>
          </a:p>
        </p:txBody>
      </p:sp>
      <p:sp>
        <p:nvSpPr>
          <p:cNvPr id="13" name="文本框 12"/>
          <p:cNvSpPr txBox="1"/>
          <p:nvPr/>
        </p:nvSpPr>
        <p:spPr>
          <a:xfrm>
            <a:off x="191344" y="722313"/>
            <a:ext cx="461665" cy="3901068"/>
          </a:xfrm>
          <a:prstGeom prst="rect">
            <a:avLst/>
          </a:prstGeom>
          <a:noFill/>
        </p:spPr>
        <p:txBody>
          <a:bodyPr vert="eaVert" wrap="none" rtlCol="0">
            <a:spAutoFit/>
          </a:bodyPr>
          <a:lstStyle>
            <a:defPPr>
              <a:defRPr lang="zh-CN"/>
            </a:defPPr>
            <a:lvl1pPr>
              <a:defRPr sz="5400">
                <a:ln>
                  <a:solidFill>
                    <a:srgbClr val="FFC000"/>
                  </a:solidFill>
                </a:ln>
                <a:gradFill flip="none" rotWithShape="1">
                  <a:gsLst>
                    <a:gs pos="0">
                      <a:srgbClr val="FDF2C4"/>
                    </a:gs>
                    <a:gs pos="89000">
                      <a:srgbClr val="FDF2C4"/>
                    </a:gs>
                    <a:gs pos="62000">
                      <a:srgbClr val="FDF2C4"/>
                    </a:gs>
                    <a:gs pos="45937">
                      <a:srgbClr val="977037"/>
                    </a:gs>
                    <a:gs pos="31000">
                      <a:srgbClr val="FDF2C4"/>
                    </a:gs>
                    <a:gs pos="15000">
                      <a:srgbClr val="977037"/>
                    </a:gs>
                    <a:gs pos="76000">
                      <a:srgbClr val="977037"/>
                    </a:gs>
                    <a:gs pos="100000">
                      <a:srgbClr val="977037"/>
                    </a:gs>
                  </a:gsLst>
                  <a:path path="circle">
                    <a:fillToRect l="100000" t="100000"/>
                  </a:path>
                  <a:tileRect r="-100000" b="-100000"/>
                </a:gradFill>
                <a:latin typeface="方正大黑简体" panose="03000509000000000000" pitchFamily="65" charset="-122"/>
                <a:ea typeface="方正大黑简体" panose="03000509000000000000" pitchFamily="65" charset="-122"/>
              </a:defRPr>
            </a:lvl1pPr>
          </a:lstStyle>
          <a:p>
            <a:r>
              <a:rPr lang="zh-CN" altLang="en-US" sz="1800" dirty="0">
                <a:ln>
                  <a:noFill/>
                </a:ln>
                <a:latin typeface="华文细黑" panose="02010600040101010101" pitchFamily="2" charset="-122"/>
                <a:ea typeface="华文细黑" panose="02010600040101010101" pitchFamily="2" charset="-122"/>
              </a:rPr>
              <a:t>请插入小标题的全部内容一</a:t>
            </a:r>
            <a:endParaRPr lang="zh-CN" altLang="en-US" sz="1800" dirty="0">
              <a:ln>
                <a:noFill/>
              </a:ln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grpSp>
        <p:nvGrpSpPr>
          <p:cNvPr id="4" name="组合 3"/>
          <p:cNvGrpSpPr/>
          <p:nvPr/>
        </p:nvGrpSpPr>
        <p:grpSpPr>
          <a:xfrm rot="2700000">
            <a:off x="4341343" y="1674137"/>
            <a:ext cx="3509314" cy="3509726"/>
            <a:chOff x="4341343" y="1674137"/>
            <a:chExt cx="3509314" cy="3509726"/>
          </a:xfrm>
        </p:grpSpPr>
        <p:grpSp>
          <p:nvGrpSpPr>
            <p:cNvPr id="702" name="组合 701"/>
            <p:cNvGrpSpPr/>
            <p:nvPr/>
          </p:nvGrpSpPr>
          <p:grpSpPr>
            <a:xfrm>
              <a:off x="5117195" y="1674137"/>
              <a:ext cx="2033673" cy="1714665"/>
              <a:chOff x="3984288" y="3461438"/>
              <a:chExt cx="2914651" cy="2457450"/>
            </a:xfrm>
          </p:grpSpPr>
          <p:sp>
            <p:nvSpPr>
              <p:cNvPr id="703" name="Freeform 337"/>
              <p:cNvSpPr/>
              <p:nvPr/>
            </p:nvSpPr>
            <p:spPr bwMode="auto">
              <a:xfrm>
                <a:off x="5139988" y="5544238"/>
                <a:ext cx="504825" cy="268288"/>
              </a:xfrm>
              <a:custGeom>
                <a:avLst/>
                <a:gdLst>
                  <a:gd name="T0" fmla="*/ 31 w 119"/>
                  <a:gd name="T1" fmla="*/ 14 h 63"/>
                  <a:gd name="T2" fmla="*/ 50 w 119"/>
                  <a:gd name="T3" fmla="*/ 33 h 63"/>
                  <a:gd name="T4" fmla="*/ 65 w 119"/>
                  <a:gd name="T5" fmla="*/ 2 h 63"/>
                  <a:gd name="T6" fmla="*/ 76 w 119"/>
                  <a:gd name="T7" fmla="*/ 39 h 63"/>
                  <a:gd name="T8" fmla="*/ 96 w 119"/>
                  <a:gd name="T9" fmla="*/ 40 h 63"/>
                  <a:gd name="T10" fmla="*/ 96 w 119"/>
                  <a:gd name="T11" fmla="*/ 24 h 63"/>
                  <a:gd name="T12" fmla="*/ 87 w 119"/>
                  <a:gd name="T13" fmla="*/ 23 h 63"/>
                  <a:gd name="T14" fmla="*/ 116 w 119"/>
                  <a:gd name="T15" fmla="*/ 35 h 63"/>
                  <a:gd name="T16" fmla="*/ 109 w 119"/>
                  <a:gd name="T17" fmla="*/ 47 h 63"/>
                  <a:gd name="T18" fmla="*/ 62 w 119"/>
                  <a:gd name="T19" fmla="*/ 19 h 63"/>
                  <a:gd name="T20" fmla="*/ 44 w 119"/>
                  <a:gd name="T21" fmla="*/ 46 h 63"/>
                  <a:gd name="T22" fmla="*/ 3 w 119"/>
                  <a:gd name="T23" fmla="*/ 30 h 63"/>
                  <a:gd name="T24" fmla="*/ 31 w 119"/>
                  <a:gd name="T25" fmla="*/ 14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19" h="63">
                    <a:moveTo>
                      <a:pt x="31" y="14"/>
                    </a:moveTo>
                    <a:cubicBezTo>
                      <a:pt x="12" y="26"/>
                      <a:pt x="31" y="56"/>
                      <a:pt x="50" y="33"/>
                    </a:cubicBezTo>
                    <a:cubicBezTo>
                      <a:pt x="60" y="21"/>
                      <a:pt x="53" y="0"/>
                      <a:pt x="65" y="2"/>
                    </a:cubicBezTo>
                    <a:cubicBezTo>
                      <a:pt x="70" y="13"/>
                      <a:pt x="63" y="28"/>
                      <a:pt x="76" y="39"/>
                    </a:cubicBezTo>
                    <a:cubicBezTo>
                      <a:pt x="82" y="44"/>
                      <a:pt x="92" y="44"/>
                      <a:pt x="96" y="40"/>
                    </a:cubicBezTo>
                    <a:cubicBezTo>
                      <a:pt x="100" y="35"/>
                      <a:pt x="100" y="28"/>
                      <a:pt x="96" y="24"/>
                    </a:cubicBezTo>
                    <a:cubicBezTo>
                      <a:pt x="92" y="21"/>
                      <a:pt x="91" y="26"/>
                      <a:pt x="87" y="23"/>
                    </a:cubicBezTo>
                    <a:cubicBezTo>
                      <a:pt x="96" y="0"/>
                      <a:pt x="119" y="20"/>
                      <a:pt x="116" y="35"/>
                    </a:cubicBezTo>
                    <a:cubicBezTo>
                      <a:pt x="115" y="39"/>
                      <a:pt x="112" y="44"/>
                      <a:pt x="109" y="47"/>
                    </a:cubicBezTo>
                    <a:cubicBezTo>
                      <a:pt x="92" y="63"/>
                      <a:pt x="61" y="43"/>
                      <a:pt x="62" y="19"/>
                    </a:cubicBezTo>
                    <a:cubicBezTo>
                      <a:pt x="56" y="31"/>
                      <a:pt x="53" y="40"/>
                      <a:pt x="44" y="46"/>
                    </a:cubicBezTo>
                    <a:cubicBezTo>
                      <a:pt x="28" y="58"/>
                      <a:pt x="0" y="51"/>
                      <a:pt x="3" y="30"/>
                    </a:cubicBezTo>
                    <a:cubicBezTo>
                      <a:pt x="4" y="20"/>
                      <a:pt x="18" y="7"/>
                      <a:pt x="31" y="14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  <a:tileRect r="-100000" b="-10000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04" name="Freeform 338"/>
              <p:cNvSpPr/>
              <p:nvPr/>
            </p:nvSpPr>
            <p:spPr bwMode="auto">
              <a:xfrm>
                <a:off x="5292388" y="5791888"/>
                <a:ext cx="187325" cy="127000"/>
              </a:xfrm>
              <a:custGeom>
                <a:avLst/>
                <a:gdLst>
                  <a:gd name="T0" fmla="*/ 19 w 44"/>
                  <a:gd name="T1" fmla="*/ 29 h 30"/>
                  <a:gd name="T2" fmla="*/ 18 w 44"/>
                  <a:gd name="T3" fmla="*/ 25 h 30"/>
                  <a:gd name="T4" fmla="*/ 14 w 44"/>
                  <a:gd name="T5" fmla="*/ 25 h 30"/>
                  <a:gd name="T6" fmla="*/ 34 w 44"/>
                  <a:gd name="T7" fmla="*/ 22 h 30"/>
                  <a:gd name="T8" fmla="*/ 19 w 44"/>
                  <a:gd name="T9" fmla="*/ 29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4" h="30">
                    <a:moveTo>
                      <a:pt x="19" y="29"/>
                    </a:moveTo>
                    <a:cubicBezTo>
                      <a:pt x="18" y="27"/>
                      <a:pt x="18" y="26"/>
                      <a:pt x="18" y="25"/>
                    </a:cubicBezTo>
                    <a:cubicBezTo>
                      <a:pt x="17" y="24"/>
                      <a:pt x="15" y="25"/>
                      <a:pt x="14" y="25"/>
                    </a:cubicBezTo>
                    <a:cubicBezTo>
                      <a:pt x="0" y="1"/>
                      <a:pt x="44" y="0"/>
                      <a:pt x="34" y="22"/>
                    </a:cubicBezTo>
                    <a:cubicBezTo>
                      <a:pt x="32" y="27"/>
                      <a:pt x="24" y="30"/>
                      <a:pt x="19" y="29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  <a:tileRect r="-100000" b="-10000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05" name="Freeform 339"/>
              <p:cNvSpPr/>
              <p:nvPr/>
            </p:nvSpPr>
            <p:spPr bwMode="auto">
              <a:xfrm>
                <a:off x="5170151" y="4987026"/>
                <a:ext cx="114300" cy="119063"/>
              </a:xfrm>
              <a:custGeom>
                <a:avLst/>
                <a:gdLst>
                  <a:gd name="T0" fmla="*/ 0 w 27"/>
                  <a:gd name="T1" fmla="*/ 10 h 28"/>
                  <a:gd name="T2" fmla="*/ 7 w 27"/>
                  <a:gd name="T3" fmla="*/ 1 h 28"/>
                  <a:gd name="T4" fmla="*/ 14 w 27"/>
                  <a:gd name="T5" fmla="*/ 2 h 28"/>
                  <a:gd name="T6" fmla="*/ 0 w 27"/>
                  <a:gd name="T7" fmla="*/ 1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7" h="28">
                    <a:moveTo>
                      <a:pt x="0" y="10"/>
                    </a:moveTo>
                    <a:cubicBezTo>
                      <a:pt x="2" y="7"/>
                      <a:pt x="3" y="4"/>
                      <a:pt x="7" y="1"/>
                    </a:cubicBezTo>
                    <a:cubicBezTo>
                      <a:pt x="10" y="2"/>
                      <a:pt x="11" y="0"/>
                      <a:pt x="14" y="2"/>
                    </a:cubicBezTo>
                    <a:cubicBezTo>
                      <a:pt x="27" y="11"/>
                      <a:pt x="5" y="28"/>
                      <a:pt x="0" y="10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  <a:tileRect r="-100000" b="-10000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06" name="Freeform 340"/>
              <p:cNvSpPr/>
              <p:nvPr/>
            </p:nvSpPr>
            <p:spPr bwMode="auto">
              <a:xfrm>
                <a:off x="5535276" y="4977501"/>
                <a:ext cx="119063" cy="153988"/>
              </a:xfrm>
              <a:custGeom>
                <a:avLst/>
                <a:gdLst>
                  <a:gd name="T0" fmla="*/ 28 w 28"/>
                  <a:gd name="T1" fmla="*/ 15 h 36"/>
                  <a:gd name="T2" fmla="*/ 22 w 28"/>
                  <a:gd name="T3" fmla="*/ 4 h 36"/>
                  <a:gd name="T4" fmla="*/ 28 w 28"/>
                  <a:gd name="T5" fmla="*/ 15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8" h="36">
                    <a:moveTo>
                      <a:pt x="28" y="15"/>
                    </a:moveTo>
                    <a:cubicBezTo>
                      <a:pt x="15" y="36"/>
                      <a:pt x="0" y="0"/>
                      <a:pt x="22" y="4"/>
                    </a:cubicBezTo>
                    <a:cubicBezTo>
                      <a:pt x="23" y="7"/>
                      <a:pt x="27" y="11"/>
                      <a:pt x="28" y="15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  <a:tileRect r="-100000" b="-10000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07" name="Freeform 341"/>
              <p:cNvSpPr/>
              <p:nvPr/>
            </p:nvSpPr>
            <p:spPr bwMode="auto">
              <a:xfrm>
                <a:off x="5619413" y="4752076"/>
                <a:ext cx="365125" cy="298450"/>
              </a:xfrm>
              <a:custGeom>
                <a:avLst/>
                <a:gdLst>
                  <a:gd name="T0" fmla="*/ 69 w 86"/>
                  <a:gd name="T1" fmla="*/ 0 h 70"/>
                  <a:gd name="T2" fmla="*/ 64 w 86"/>
                  <a:gd name="T3" fmla="*/ 23 h 70"/>
                  <a:gd name="T4" fmla="*/ 38 w 86"/>
                  <a:gd name="T5" fmla="*/ 40 h 70"/>
                  <a:gd name="T6" fmla="*/ 77 w 86"/>
                  <a:gd name="T7" fmla="*/ 27 h 70"/>
                  <a:gd name="T8" fmla="*/ 86 w 86"/>
                  <a:gd name="T9" fmla="*/ 41 h 70"/>
                  <a:gd name="T10" fmla="*/ 77 w 86"/>
                  <a:gd name="T11" fmla="*/ 37 h 70"/>
                  <a:gd name="T12" fmla="*/ 30 w 86"/>
                  <a:gd name="T13" fmla="*/ 63 h 70"/>
                  <a:gd name="T14" fmla="*/ 27 w 86"/>
                  <a:gd name="T15" fmla="*/ 60 h 70"/>
                  <a:gd name="T16" fmla="*/ 25 w 86"/>
                  <a:gd name="T17" fmla="*/ 65 h 70"/>
                  <a:gd name="T18" fmla="*/ 5 w 86"/>
                  <a:gd name="T19" fmla="*/ 44 h 70"/>
                  <a:gd name="T20" fmla="*/ 69 w 86"/>
                  <a:gd name="T21" fmla="*/ 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6" h="70">
                    <a:moveTo>
                      <a:pt x="69" y="0"/>
                    </a:moveTo>
                    <a:cubicBezTo>
                      <a:pt x="73" y="8"/>
                      <a:pt x="70" y="18"/>
                      <a:pt x="64" y="23"/>
                    </a:cubicBezTo>
                    <a:cubicBezTo>
                      <a:pt x="56" y="30"/>
                      <a:pt x="39" y="30"/>
                      <a:pt x="38" y="40"/>
                    </a:cubicBezTo>
                    <a:cubicBezTo>
                      <a:pt x="50" y="40"/>
                      <a:pt x="63" y="18"/>
                      <a:pt x="77" y="27"/>
                    </a:cubicBezTo>
                    <a:cubicBezTo>
                      <a:pt x="83" y="30"/>
                      <a:pt x="85" y="36"/>
                      <a:pt x="86" y="41"/>
                    </a:cubicBezTo>
                    <a:cubicBezTo>
                      <a:pt x="83" y="43"/>
                      <a:pt x="80" y="40"/>
                      <a:pt x="77" y="37"/>
                    </a:cubicBezTo>
                    <a:cubicBezTo>
                      <a:pt x="60" y="30"/>
                      <a:pt x="45" y="52"/>
                      <a:pt x="30" y="63"/>
                    </a:cubicBezTo>
                    <a:cubicBezTo>
                      <a:pt x="27" y="64"/>
                      <a:pt x="28" y="61"/>
                      <a:pt x="27" y="60"/>
                    </a:cubicBezTo>
                    <a:cubicBezTo>
                      <a:pt x="25" y="62"/>
                      <a:pt x="26" y="63"/>
                      <a:pt x="25" y="65"/>
                    </a:cubicBezTo>
                    <a:cubicBezTo>
                      <a:pt x="15" y="70"/>
                      <a:pt x="0" y="55"/>
                      <a:pt x="5" y="44"/>
                    </a:cubicBezTo>
                    <a:cubicBezTo>
                      <a:pt x="26" y="22"/>
                      <a:pt x="52" y="26"/>
                      <a:pt x="69" y="0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  <a:tileRect r="-100000" b="-10000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08" name="Freeform 342"/>
              <p:cNvSpPr/>
              <p:nvPr/>
            </p:nvSpPr>
            <p:spPr bwMode="auto">
              <a:xfrm>
                <a:off x="5568613" y="4367901"/>
                <a:ext cx="403225" cy="392113"/>
              </a:xfrm>
              <a:custGeom>
                <a:avLst/>
                <a:gdLst>
                  <a:gd name="T0" fmla="*/ 31 w 95"/>
                  <a:gd name="T1" fmla="*/ 41 h 92"/>
                  <a:gd name="T2" fmla="*/ 30 w 95"/>
                  <a:gd name="T3" fmla="*/ 71 h 92"/>
                  <a:gd name="T4" fmla="*/ 69 w 95"/>
                  <a:gd name="T5" fmla="*/ 67 h 92"/>
                  <a:gd name="T6" fmla="*/ 86 w 95"/>
                  <a:gd name="T7" fmla="*/ 14 h 92"/>
                  <a:gd name="T8" fmla="*/ 83 w 95"/>
                  <a:gd name="T9" fmla="*/ 3 h 92"/>
                  <a:gd name="T10" fmla="*/ 91 w 95"/>
                  <a:gd name="T11" fmla="*/ 13 h 92"/>
                  <a:gd name="T12" fmla="*/ 83 w 95"/>
                  <a:gd name="T13" fmla="*/ 62 h 92"/>
                  <a:gd name="T14" fmla="*/ 26 w 95"/>
                  <a:gd name="T15" fmla="*/ 86 h 92"/>
                  <a:gd name="T16" fmla="*/ 2 w 95"/>
                  <a:gd name="T17" fmla="*/ 50 h 92"/>
                  <a:gd name="T18" fmla="*/ 31 w 95"/>
                  <a:gd name="T19" fmla="*/ 41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5" h="92">
                    <a:moveTo>
                      <a:pt x="31" y="41"/>
                    </a:moveTo>
                    <a:cubicBezTo>
                      <a:pt x="19" y="46"/>
                      <a:pt x="15" y="60"/>
                      <a:pt x="30" y="71"/>
                    </a:cubicBezTo>
                    <a:cubicBezTo>
                      <a:pt x="42" y="79"/>
                      <a:pt x="58" y="75"/>
                      <a:pt x="69" y="67"/>
                    </a:cubicBezTo>
                    <a:cubicBezTo>
                      <a:pt x="86" y="54"/>
                      <a:pt x="89" y="30"/>
                      <a:pt x="86" y="14"/>
                    </a:cubicBezTo>
                    <a:cubicBezTo>
                      <a:pt x="83" y="11"/>
                      <a:pt x="80" y="4"/>
                      <a:pt x="83" y="3"/>
                    </a:cubicBezTo>
                    <a:cubicBezTo>
                      <a:pt x="89" y="0"/>
                      <a:pt x="90" y="9"/>
                      <a:pt x="91" y="13"/>
                    </a:cubicBezTo>
                    <a:cubicBezTo>
                      <a:pt x="95" y="27"/>
                      <a:pt x="93" y="48"/>
                      <a:pt x="83" y="62"/>
                    </a:cubicBezTo>
                    <a:cubicBezTo>
                      <a:pt x="70" y="80"/>
                      <a:pt x="44" y="92"/>
                      <a:pt x="26" y="86"/>
                    </a:cubicBezTo>
                    <a:cubicBezTo>
                      <a:pt x="10" y="81"/>
                      <a:pt x="0" y="66"/>
                      <a:pt x="2" y="50"/>
                    </a:cubicBezTo>
                    <a:cubicBezTo>
                      <a:pt x="8" y="38"/>
                      <a:pt x="23" y="26"/>
                      <a:pt x="31" y="41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  <a:tileRect r="-100000" b="-10000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09" name="Freeform 343"/>
              <p:cNvSpPr/>
              <p:nvPr/>
            </p:nvSpPr>
            <p:spPr bwMode="auto">
              <a:xfrm>
                <a:off x="5152688" y="3613838"/>
                <a:ext cx="250825" cy="239713"/>
              </a:xfrm>
              <a:custGeom>
                <a:avLst/>
                <a:gdLst>
                  <a:gd name="T0" fmla="*/ 55 w 59"/>
                  <a:gd name="T1" fmla="*/ 55 h 56"/>
                  <a:gd name="T2" fmla="*/ 47 w 59"/>
                  <a:gd name="T3" fmla="*/ 39 h 56"/>
                  <a:gd name="T4" fmla="*/ 11 w 59"/>
                  <a:gd name="T5" fmla="*/ 20 h 56"/>
                  <a:gd name="T6" fmla="*/ 12 w 59"/>
                  <a:gd name="T7" fmla="*/ 33 h 56"/>
                  <a:gd name="T8" fmla="*/ 24 w 59"/>
                  <a:gd name="T9" fmla="*/ 23 h 56"/>
                  <a:gd name="T10" fmla="*/ 25 w 59"/>
                  <a:gd name="T11" fmla="*/ 39 h 56"/>
                  <a:gd name="T12" fmla="*/ 1 w 59"/>
                  <a:gd name="T13" fmla="*/ 25 h 56"/>
                  <a:gd name="T14" fmla="*/ 14 w 59"/>
                  <a:gd name="T15" fmla="*/ 9 h 56"/>
                  <a:gd name="T16" fmla="*/ 55 w 59"/>
                  <a:gd name="T17" fmla="*/ 55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9" h="56">
                    <a:moveTo>
                      <a:pt x="55" y="55"/>
                    </a:moveTo>
                    <a:cubicBezTo>
                      <a:pt x="48" y="56"/>
                      <a:pt x="50" y="45"/>
                      <a:pt x="47" y="39"/>
                    </a:cubicBezTo>
                    <a:cubicBezTo>
                      <a:pt x="43" y="27"/>
                      <a:pt x="25" y="2"/>
                      <a:pt x="11" y="20"/>
                    </a:cubicBezTo>
                    <a:cubicBezTo>
                      <a:pt x="7" y="24"/>
                      <a:pt x="6" y="30"/>
                      <a:pt x="12" y="33"/>
                    </a:cubicBezTo>
                    <a:cubicBezTo>
                      <a:pt x="10" y="29"/>
                      <a:pt x="17" y="19"/>
                      <a:pt x="24" y="23"/>
                    </a:cubicBezTo>
                    <a:cubicBezTo>
                      <a:pt x="30" y="26"/>
                      <a:pt x="30" y="35"/>
                      <a:pt x="25" y="39"/>
                    </a:cubicBezTo>
                    <a:cubicBezTo>
                      <a:pt x="18" y="47"/>
                      <a:pt x="0" y="37"/>
                      <a:pt x="1" y="25"/>
                    </a:cubicBezTo>
                    <a:cubicBezTo>
                      <a:pt x="1" y="19"/>
                      <a:pt x="8" y="12"/>
                      <a:pt x="14" y="9"/>
                    </a:cubicBezTo>
                    <a:cubicBezTo>
                      <a:pt x="35" y="0"/>
                      <a:pt x="59" y="37"/>
                      <a:pt x="55" y="55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  <a:tileRect r="-100000" b="-10000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10" name="Freeform 344"/>
              <p:cNvSpPr/>
              <p:nvPr/>
            </p:nvSpPr>
            <p:spPr bwMode="auto">
              <a:xfrm>
                <a:off x="5352713" y="3461438"/>
                <a:ext cx="195263" cy="352425"/>
              </a:xfrm>
              <a:custGeom>
                <a:avLst/>
                <a:gdLst>
                  <a:gd name="T0" fmla="*/ 21 w 46"/>
                  <a:gd name="T1" fmla="*/ 83 h 83"/>
                  <a:gd name="T2" fmla="*/ 0 w 46"/>
                  <a:gd name="T3" fmla="*/ 13 h 83"/>
                  <a:gd name="T4" fmla="*/ 16 w 46"/>
                  <a:gd name="T5" fmla="*/ 20 h 83"/>
                  <a:gd name="T6" fmla="*/ 24 w 46"/>
                  <a:gd name="T7" fmla="*/ 0 h 83"/>
                  <a:gd name="T8" fmla="*/ 31 w 46"/>
                  <a:gd name="T9" fmla="*/ 23 h 83"/>
                  <a:gd name="T10" fmla="*/ 46 w 46"/>
                  <a:gd name="T11" fmla="*/ 15 h 83"/>
                  <a:gd name="T12" fmla="*/ 23 w 46"/>
                  <a:gd name="T13" fmla="*/ 80 h 83"/>
                  <a:gd name="T14" fmla="*/ 21 w 46"/>
                  <a:gd name="T15" fmla="*/ 83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6" h="83">
                    <a:moveTo>
                      <a:pt x="21" y="83"/>
                    </a:moveTo>
                    <a:cubicBezTo>
                      <a:pt x="16" y="60"/>
                      <a:pt x="22" y="34"/>
                      <a:pt x="0" y="13"/>
                    </a:cubicBezTo>
                    <a:cubicBezTo>
                      <a:pt x="4" y="7"/>
                      <a:pt x="12" y="15"/>
                      <a:pt x="16" y="20"/>
                    </a:cubicBezTo>
                    <a:cubicBezTo>
                      <a:pt x="15" y="16"/>
                      <a:pt x="18" y="2"/>
                      <a:pt x="24" y="0"/>
                    </a:cubicBezTo>
                    <a:cubicBezTo>
                      <a:pt x="33" y="5"/>
                      <a:pt x="31" y="15"/>
                      <a:pt x="31" y="23"/>
                    </a:cubicBezTo>
                    <a:cubicBezTo>
                      <a:pt x="34" y="17"/>
                      <a:pt x="41" y="13"/>
                      <a:pt x="46" y="15"/>
                    </a:cubicBezTo>
                    <a:cubicBezTo>
                      <a:pt x="29" y="33"/>
                      <a:pt x="24" y="59"/>
                      <a:pt x="23" y="80"/>
                    </a:cubicBezTo>
                    <a:cubicBezTo>
                      <a:pt x="23" y="82"/>
                      <a:pt x="22" y="83"/>
                      <a:pt x="21" y="83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  <a:tileRect r="-100000" b="-10000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11" name="Freeform 345"/>
              <p:cNvSpPr/>
              <p:nvPr/>
            </p:nvSpPr>
            <p:spPr bwMode="auto">
              <a:xfrm>
                <a:off x="5509876" y="3610663"/>
                <a:ext cx="276225" cy="263525"/>
              </a:xfrm>
              <a:custGeom>
                <a:avLst/>
                <a:gdLst>
                  <a:gd name="T0" fmla="*/ 44 w 65"/>
                  <a:gd name="T1" fmla="*/ 29 h 62"/>
                  <a:gd name="T2" fmla="*/ 38 w 65"/>
                  <a:gd name="T3" fmla="*/ 39 h 62"/>
                  <a:gd name="T4" fmla="*/ 51 w 65"/>
                  <a:gd name="T5" fmla="*/ 22 h 62"/>
                  <a:gd name="T6" fmla="*/ 7 w 65"/>
                  <a:gd name="T7" fmla="*/ 62 h 62"/>
                  <a:gd name="T8" fmla="*/ 5 w 65"/>
                  <a:gd name="T9" fmla="*/ 62 h 62"/>
                  <a:gd name="T10" fmla="*/ 3 w 65"/>
                  <a:gd name="T11" fmla="*/ 61 h 62"/>
                  <a:gd name="T12" fmla="*/ 42 w 65"/>
                  <a:gd name="T13" fmla="*/ 10 h 62"/>
                  <a:gd name="T14" fmla="*/ 51 w 65"/>
                  <a:gd name="T15" fmla="*/ 44 h 62"/>
                  <a:gd name="T16" fmla="*/ 33 w 65"/>
                  <a:gd name="T17" fmla="*/ 45 h 62"/>
                  <a:gd name="T18" fmla="*/ 44 w 65"/>
                  <a:gd name="T19" fmla="*/ 29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5" h="62">
                    <a:moveTo>
                      <a:pt x="44" y="29"/>
                    </a:moveTo>
                    <a:cubicBezTo>
                      <a:pt x="45" y="34"/>
                      <a:pt x="40" y="37"/>
                      <a:pt x="38" y="39"/>
                    </a:cubicBezTo>
                    <a:cubicBezTo>
                      <a:pt x="47" y="46"/>
                      <a:pt x="56" y="29"/>
                      <a:pt x="51" y="22"/>
                    </a:cubicBezTo>
                    <a:cubicBezTo>
                      <a:pt x="33" y="0"/>
                      <a:pt x="5" y="43"/>
                      <a:pt x="7" y="62"/>
                    </a:cubicBezTo>
                    <a:cubicBezTo>
                      <a:pt x="6" y="62"/>
                      <a:pt x="6" y="62"/>
                      <a:pt x="5" y="62"/>
                    </a:cubicBezTo>
                    <a:cubicBezTo>
                      <a:pt x="4" y="62"/>
                      <a:pt x="3" y="62"/>
                      <a:pt x="3" y="61"/>
                    </a:cubicBezTo>
                    <a:cubicBezTo>
                      <a:pt x="0" y="44"/>
                      <a:pt x="20" y="6"/>
                      <a:pt x="42" y="10"/>
                    </a:cubicBezTo>
                    <a:cubicBezTo>
                      <a:pt x="57" y="12"/>
                      <a:pt x="65" y="34"/>
                      <a:pt x="51" y="44"/>
                    </a:cubicBezTo>
                    <a:cubicBezTo>
                      <a:pt x="47" y="48"/>
                      <a:pt x="38" y="48"/>
                      <a:pt x="33" y="45"/>
                    </a:cubicBezTo>
                    <a:cubicBezTo>
                      <a:pt x="24" y="38"/>
                      <a:pt x="31" y="17"/>
                      <a:pt x="44" y="29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  <a:tileRect r="-100000" b="-10000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12" name="Freeform 346"/>
              <p:cNvSpPr/>
              <p:nvPr/>
            </p:nvSpPr>
            <p:spPr bwMode="auto">
              <a:xfrm>
                <a:off x="4503401" y="4794938"/>
                <a:ext cx="419100" cy="404813"/>
              </a:xfrm>
              <a:custGeom>
                <a:avLst/>
                <a:gdLst>
                  <a:gd name="T0" fmla="*/ 89 w 99"/>
                  <a:gd name="T1" fmla="*/ 11 h 95"/>
                  <a:gd name="T2" fmla="*/ 61 w 99"/>
                  <a:gd name="T3" fmla="*/ 9 h 95"/>
                  <a:gd name="T4" fmla="*/ 23 w 99"/>
                  <a:gd name="T5" fmla="*/ 34 h 95"/>
                  <a:gd name="T6" fmla="*/ 36 w 99"/>
                  <a:gd name="T7" fmla="*/ 75 h 95"/>
                  <a:gd name="T8" fmla="*/ 58 w 99"/>
                  <a:gd name="T9" fmla="*/ 47 h 95"/>
                  <a:gd name="T10" fmla="*/ 43 w 99"/>
                  <a:gd name="T11" fmla="*/ 39 h 95"/>
                  <a:gd name="T12" fmla="*/ 59 w 99"/>
                  <a:gd name="T13" fmla="*/ 91 h 95"/>
                  <a:gd name="T14" fmla="*/ 27 w 99"/>
                  <a:gd name="T15" fmla="*/ 18 h 95"/>
                  <a:gd name="T16" fmla="*/ 89 w 99"/>
                  <a:gd name="T17" fmla="*/ 11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9" h="95">
                    <a:moveTo>
                      <a:pt x="89" y="11"/>
                    </a:moveTo>
                    <a:cubicBezTo>
                      <a:pt x="80" y="17"/>
                      <a:pt x="70" y="9"/>
                      <a:pt x="61" y="9"/>
                    </a:cubicBezTo>
                    <a:cubicBezTo>
                      <a:pt x="48" y="9"/>
                      <a:pt x="30" y="19"/>
                      <a:pt x="23" y="34"/>
                    </a:cubicBezTo>
                    <a:cubicBezTo>
                      <a:pt x="17" y="47"/>
                      <a:pt x="20" y="69"/>
                      <a:pt x="36" y="75"/>
                    </a:cubicBezTo>
                    <a:cubicBezTo>
                      <a:pt x="49" y="80"/>
                      <a:pt x="68" y="60"/>
                      <a:pt x="58" y="47"/>
                    </a:cubicBezTo>
                    <a:cubicBezTo>
                      <a:pt x="53" y="43"/>
                      <a:pt x="46" y="43"/>
                      <a:pt x="43" y="39"/>
                    </a:cubicBezTo>
                    <a:cubicBezTo>
                      <a:pt x="74" y="20"/>
                      <a:pt x="99" y="73"/>
                      <a:pt x="59" y="91"/>
                    </a:cubicBezTo>
                    <a:cubicBezTo>
                      <a:pt x="21" y="95"/>
                      <a:pt x="0" y="46"/>
                      <a:pt x="27" y="18"/>
                    </a:cubicBezTo>
                    <a:cubicBezTo>
                      <a:pt x="46" y="0"/>
                      <a:pt x="70" y="4"/>
                      <a:pt x="89" y="11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  <a:tileRect r="-100000" b="-10000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13" name="Freeform 347"/>
              <p:cNvSpPr/>
              <p:nvPr/>
            </p:nvSpPr>
            <p:spPr bwMode="auto">
              <a:xfrm>
                <a:off x="4871701" y="5025126"/>
                <a:ext cx="1079500" cy="460375"/>
              </a:xfrm>
              <a:custGeom>
                <a:avLst/>
                <a:gdLst>
                  <a:gd name="T0" fmla="*/ 2 w 254"/>
                  <a:gd name="T1" fmla="*/ 49 h 108"/>
                  <a:gd name="T2" fmla="*/ 0 w 254"/>
                  <a:gd name="T3" fmla="*/ 47 h 108"/>
                  <a:gd name="T4" fmla="*/ 13 w 254"/>
                  <a:gd name="T5" fmla="*/ 26 h 108"/>
                  <a:gd name="T6" fmla="*/ 116 w 254"/>
                  <a:gd name="T7" fmla="*/ 93 h 108"/>
                  <a:gd name="T8" fmla="*/ 83 w 254"/>
                  <a:gd name="T9" fmla="*/ 11 h 108"/>
                  <a:gd name="T10" fmla="*/ 97 w 254"/>
                  <a:gd name="T11" fmla="*/ 24 h 108"/>
                  <a:gd name="T12" fmla="*/ 120 w 254"/>
                  <a:gd name="T13" fmla="*/ 80 h 108"/>
                  <a:gd name="T14" fmla="*/ 124 w 254"/>
                  <a:gd name="T15" fmla="*/ 18 h 108"/>
                  <a:gd name="T16" fmla="*/ 130 w 254"/>
                  <a:gd name="T17" fmla="*/ 3 h 108"/>
                  <a:gd name="T18" fmla="*/ 130 w 254"/>
                  <a:gd name="T19" fmla="*/ 21 h 108"/>
                  <a:gd name="T20" fmla="*/ 125 w 254"/>
                  <a:gd name="T21" fmla="*/ 80 h 108"/>
                  <a:gd name="T22" fmla="*/ 154 w 254"/>
                  <a:gd name="T23" fmla="*/ 24 h 108"/>
                  <a:gd name="T24" fmla="*/ 169 w 254"/>
                  <a:gd name="T25" fmla="*/ 11 h 108"/>
                  <a:gd name="T26" fmla="*/ 159 w 254"/>
                  <a:gd name="T27" fmla="*/ 26 h 108"/>
                  <a:gd name="T28" fmla="*/ 128 w 254"/>
                  <a:gd name="T29" fmla="*/ 95 h 108"/>
                  <a:gd name="T30" fmla="*/ 162 w 254"/>
                  <a:gd name="T31" fmla="*/ 47 h 108"/>
                  <a:gd name="T32" fmla="*/ 250 w 254"/>
                  <a:gd name="T33" fmla="*/ 40 h 108"/>
                  <a:gd name="T34" fmla="*/ 251 w 254"/>
                  <a:gd name="T35" fmla="*/ 49 h 108"/>
                  <a:gd name="T36" fmla="*/ 215 w 254"/>
                  <a:gd name="T37" fmla="*/ 42 h 108"/>
                  <a:gd name="T38" fmla="*/ 168 w 254"/>
                  <a:gd name="T39" fmla="*/ 65 h 108"/>
                  <a:gd name="T40" fmla="*/ 171 w 254"/>
                  <a:gd name="T41" fmla="*/ 52 h 108"/>
                  <a:gd name="T42" fmla="*/ 133 w 254"/>
                  <a:gd name="T43" fmla="*/ 95 h 108"/>
                  <a:gd name="T44" fmla="*/ 129 w 254"/>
                  <a:gd name="T45" fmla="*/ 105 h 108"/>
                  <a:gd name="T46" fmla="*/ 117 w 254"/>
                  <a:gd name="T47" fmla="*/ 106 h 108"/>
                  <a:gd name="T48" fmla="*/ 83 w 254"/>
                  <a:gd name="T49" fmla="*/ 54 h 108"/>
                  <a:gd name="T50" fmla="*/ 64 w 254"/>
                  <a:gd name="T51" fmla="*/ 75 h 108"/>
                  <a:gd name="T52" fmla="*/ 27 w 254"/>
                  <a:gd name="T53" fmla="*/ 36 h 108"/>
                  <a:gd name="T54" fmla="*/ 2 w 254"/>
                  <a:gd name="T55" fmla="*/ 49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254" h="108">
                    <a:moveTo>
                      <a:pt x="2" y="49"/>
                    </a:moveTo>
                    <a:cubicBezTo>
                      <a:pt x="1" y="48"/>
                      <a:pt x="0" y="48"/>
                      <a:pt x="0" y="47"/>
                    </a:cubicBezTo>
                    <a:cubicBezTo>
                      <a:pt x="3" y="38"/>
                      <a:pt x="4" y="33"/>
                      <a:pt x="13" y="26"/>
                    </a:cubicBezTo>
                    <a:cubicBezTo>
                      <a:pt x="48" y="0"/>
                      <a:pt x="103" y="54"/>
                      <a:pt x="116" y="93"/>
                    </a:cubicBezTo>
                    <a:cubicBezTo>
                      <a:pt x="118" y="68"/>
                      <a:pt x="96" y="36"/>
                      <a:pt x="83" y="11"/>
                    </a:cubicBezTo>
                    <a:cubicBezTo>
                      <a:pt x="91" y="7"/>
                      <a:pt x="94" y="19"/>
                      <a:pt x="97" y="24"/>
                    </a:cubicBezTo>
                    <a:cubicBezTo>
                      <a:pt x="107" y="42"/>
                      <a:pt x="117" y="63"/>
                      <a:pt x="120" y="80"/>
                    </a:cubicBezTo>
                    <a:cubicBezTo>
                      <a:pt x="120" y="62"/>
                      <a:pt x="122" y="39"/>
                      <a:pt x="124" y="18"/>
                    </a:cubicBezTo>
                    <a:cubicBezTo>
                      <a:pt x="124" y="14"/>
                      <a:pt x="121" y="2"/>
                      <a:pt x="130" y="3"/>
                    </a:cubicBezTo>
                    <a:cubicBezTo>
                      <a:pt x="133" y="8"/>
                      <a:pt x="131" y="15"/>
                      <a:pt x="130" y="21"/>
                    </a:cubicBezTo>
                    <a:cubicBezTo>
                      <a:pt x="128" y="40"/>
                      <a:pt x="125" y="61"/>
                      <a:pt x="125" y="80"/>
                    </a:cubicBezTo>
                    <a:cubicBezTo>
                      <a:pt x="131" y="63"/>
                      <a:pt x="141" y="42"/>
                      <a:pt x="154" y="24"/>
                    </a:cubicBezTo>
                    <a:cubicBezTo>
                      <a:pt x="157" y="19"/>
                      <a:pt x="162" y="8"/>
                      <a:pt x="169" y="11"/>
                    </a:cubicBezTo>
                    <a:cubicBezTo>
                      <a:pt x="169" y="17"/>
                      <a:pt x="162" y="21"/>
                      <a:pt x="159" y="26"/>
                    </a:cubicBezTo>
                    <a:cubicBezTo>
                      <a:pt x="143" y="47"/>
                      <a:pt x="130" y="74"/>
                      <a:pt x="128" y="95"/>
                    </a:cubicBezTo>
                    <a:cubicBezTo>
                      <a:pt x="135" y="79"/>
                      <a:pt x="147" y="61"/>
                      <a:pt x="162" y="47"/>
                    </a:cubicBezTo>
                    <a:cubicBezTo>
                      <a:pt x="186" y="24"/>
                      <a:pt x="231" y="14"/>
                      <a:pt x="250" y="40"/>
                    </a:cubicBezTo>
                    <a:cubicBezTo>
                      <a:pt x="251" y="42"/>
                      <a:pt x="254" y="45"/>
                      <a:pt x="251" y="49"/>
                    </a:cubicBezTo>
                    <a:cubicBezTo>
                      <a:pt x="243" y="36"/>
                      <a:pt x="227" y="33"/>
                      <a:pt x="215" y="42"/>
                    </a:cubicBezTo>
                    <a:cubicBezTo>
                      <a:pt x="210" y="60"/>
                      <a:pt x="183" y="90"/>
                      <a:pt x="168" y="65"/>
                    </a:cubicBezTo>
                    <a:cubicBezTo>
                      <a:pt x="168" y="61"/>
                      <a:pt x="169" y="57"/>
                      <a:pt x="171" y="52"/>
                    </a:cubicBezTo>
                    <a:cubicBezTo>
                      <a:pt x="156" y="58"/>
                      <a:pt x="139" y="79"/>
                      <a:pt x="133" y="95"/>
                    </a:cubicBezTo>
                    <a:cubicBezTo>
                      <a:pt x="132" y="98"/>
                      <a:pt x="132" y="103"/>
                      <a:pt x="129" y="105"/>
                    </a:cubicBezTo>
                    <a:cubicBezTo>
                      <a:pt x="126" y="108"/>
                      <a:pt x="120" y="106"/>
                      <a:pt x="117" y="106"/>
                    </a:cubicBezTo>
                    <a:cubicBezTo>
                      <a:pt x="110" y="88"/>
                      <a:pt x="99" y="70"/>
                      <a:pt x="83" y="54"/>
                    </a:cubicBezTo>
                    <a:cubicBezTo>
                      <a:pt x="82" y="67"/>
                      <a:pt x="71" y="75"/>
                      <a:pt x="64" y="75"/>
                    </a:cubicBezTo>
                    <a:cubicBezTo>
                      <a:pt x="44" y="74"/>
                      <a:pt x="39" y="43"/>
                      <a:pt x="27" y="36"/>
                    </a:cubicBezTo>
                    <a:cubicBezTo>
                      <a:pt x="16" y="30"/>
                      <a:pt x="6" y="37"/>
                      <a:pt x="2" y="49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  <a:tileRect r="-100000" b="-10000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14" name="Freeform 348"/>
              <p:cNvSpPr/>
              <p:nvPr/>
            </p:nvSpPr>
            <p:spPr bwMode="auto">
              <a:xfrm>
                <a:off x="3984288" y="4023413"/>
                <a:ext cx="1181100" cy="941388"/>
              </a:xfrm>
              <a:custGeom>
                <a:avLst/>
                <a:gdLst>
                  <a:gd name="T0" fmla="*/ 124 w 278"/>
                  <a:gd name="T1" fmla="*/ 194 h 221"/>
                  <a:gd name="T2" fmla="*/ 121 w 278"/>
                  <a:gd name="T3" fmla="*/ 220 h 221"/>
                  <a:gd name="T4" fmla="*/ 115 w 278"/>
                  <a:gd name="T5" fmla="*/ 198 h 221"/>
                  <a:gd name="T6" fmla="*/ 114 w 278"/>
                  <a:gd name="T7" fmla="*/ 221 h 221"/>
                  <a:gd name="T8" fmla="*/ 110 w 278"/>
                  <a:gd name="T9" fmla="*/ 195 h 221"/>
                  <a:gd name="T10" fmla="*/ 102 w 278"/>
                  <a:gd name="T11" fmla="*/ 220 h 221"/>
                  <a:gd name="T12" fmla="*/ 97 w 278"/>
                  <a:gd name="T13" fmla="*/ 202 h 221"/>
                  <a:gd name="T14" fmla="*/ 161 w 278"/>
                  <a:gd name="T15" fmla="*/ 166 h 221"/>
                  <a:gd name="T16" fmla="*/ 56 w 278"/>
                  <a:gd name="T17" fmla="*/ 114 h 221"/>
                  <a:gd name="T18" fmla="*/ 25 w 278"/>
                  <a:gd name="T19" fmla="*/ 46 h 221"/>
                  <a:gd name="T20" fmla="*/ 0 w 278"/>
                  <a:gd name="T21" fmla="*/ 25 h 221"/>
                  <a:gd name="T22" fmla="*/ 36 w 278"/>
                  <a:gd name="T23" fmla="*/ 46 h 221"/>
                  <a:gd name="T24" fmla="*/ 108 w 278"/>
                  <a:gd name="T25" fmla="*/ 29 h 221"/>
                  <a:gd name="T26" fmla="*/ 101 w 278"/>
                  <a:gd name="T27" fmla="*/ 67 h 221"/>
                  <a:gd name="T28" fmla="*/ 67 w 278"/>
                  <a:gd name="T29" fmla="*/ 53 h 221"/>
                  <a:gd name="T30" fmla="*/ 87 w 278"/>
                  <a:gd name="T31" fmla="*/ 31 h 221"/>
                  <a:gd name="T32" fmla="*/ 82 w 278"/>
                  <a:gd name="T33" fmla="*/ 39 h 221"/>
                  <a:gd name="T34" fmla="*/ 103 w 278"/>
                  <a:gd name="T35" fmla="*/ 39 h 221"/>
                  <a:gd name="T36" fmla="*/ 56 w 278"/>
                  <a:gd name="T37" fmla="*/ 26 h 221"/>
                  <a:gd name="T38" fmla="*/ 63 w 278"/>
                  <a:gd name="T39" fmla="*/ 116 h 221"/>
                  <a:gd name="T40" fmla="*/ 60 w 278"/>
                  <a:gd name="T41" fmla="*/ 91 h 221"/>
                  <a:gd name="T42" fmla="*/ 74 w 278"/>
                  <a:gd name="T43" fmla="*/ 120 h 221"/>
                  <a:gd name="T44" fmla="*/ 71 w 278"/>
                  <a:gd name="T45" fmla="*/ 93 h 221"/>
                  <a:gd name="T46" fmla="*/ 83 w 278"/>
                  <a:gd name="T47" fmla="*/ 122 h 221"/>
                  <a:gd name="T48" fmla="*/ 81 w 278"/>
                  <a:gd name="T49" fmla="*/ 96 h 221"/>
                  <a:gd name="T50" fmla="*/ 94 w 278"/>
                  <a:gd name="T51" fmla="*/ 129 h 221"/>
                  <a:gd name="T52" fmla="*/ 90 w 278"/>
                  <a:gd name="T53" fmla="*/ 99 h 221"/>
                  <a:gd name="T54" fmla="*/ 98 w 278"/>
                  <a:gd name="T55" fmla="*/ 120 h 221"/>
                  <a:gd name="T56" fmla="*/ 102 w 278"/>
                  <a:gd name="T57" fmla="*/ 129 h 221"/>
                  <a:gd name="T58" fmla="*/ 100 w 278"/>
                  <a:gd name="T59" fmla="*/ 101 h 221"/>
                  <a:gd name="T60" fmla="*/ 104 w 278"/>
                  <a:gd name="T61" fmla="*/ 120 h 221"/>
                  <a:gd name="T62" fmla="*/ 106 w 278"/>
                  <a:gd name="T63" fmla="*/ 103 h 221"/>
                  <a:gd name="T64" fmla="*/ 109 w 278"/>
                  <a:gd name="T65" fmla="*/ 114 h 221"/>
                  <a:gd name="T66" fmla="*/ 185 w 278"/>
                  <a:gd name="T67" fmla="*/ 166 h 221"/>
                  <a:gd name="T68" fmla="*/ 144 w 278"/>
                  <a:gd name="T69" fmla="*/ 53 h 221"/>
                  <a:gd name="T70" fmla="*/ 141 w 278"/>
                  <a:gd name="T71" fmla="*/ 104 h 221"/>
                  <a:gd name="T72" fmla="*/ 143 w 278"/>
                  <a:gd name="T73" fmla="*/ 89 h 221"/>
                  <a:gd name="T74" fmla="*/ 147 w 278"/>
                  <a:gd name="T75" fmla="*/ 114 h 221"/>
                  <a:gd name="T76" fmla="*/ 151 w 278"/>
                  <a:gd name="T77" fmla="*/ 88 h 221"/>
                  <a:gd name="T78" fmla="*/ 154 w 278"/>
                  <a:gd name="T79" fmla="*/ 118 h 221"/>
                  <a:gd name="T80" fmla="*/ 156 w 278"/>
                  <a:gd name="T81" fmla="*/ 91 h 221"/>
                  <a:gd name="T82" fmla="*/ 158 w 278"/>
                  <a:gd name="T83" fmla="*/ 112 h 221"/>
                  <a:gd name="T84" fmla="*/ 166 w 278"/>
                  <a:gd name="T85" fmla="*/ 91 h 221"/>
                  <a:gd name="T86" fmla="*/ 165 w 278"/>
                  <a:gd name="T87" fmla="*/ 100 h 221"/>
                  <a:gd name="T88" fmla="*/ 167 w 278"/>
                  <a:gd name="T89" fmla="*/ 138 h 221"/>
                  <a:gd name="T90" fmla="*/ 206 w 278"/>
                  <a:gd name="T91" fmla="*/ 171 h 221"/>
                  <a:gd name="T92" fmla="*/ 179 w 278"/>
                  <a:gd name="T93" fmla="*/ 124 h 221"/>
                  <a:gd name="T94" fmla="*/ 204 w 278"/>
                  <a:gd name="T95" fmla="*/ 71 h 221"/>
                  <a:gd name="T96" fmla="*/ 223 w 278"/>
                  <a:gd name="T97" fmla="*/ 64 h 221"/>
                  <a:gd name="T98" fmla="*/ 237 w 278"/>
                  <a:gd name="T99" fmla="*/ 65 h 221"/>
                  <a:gd name="T100" fmla="*/ 251 w 278"/>
                  <a:gd name="T101" fmla="*/ 126 h 221"/>
                  <a:gd name="T102" fmla="*/ 224 w 278"/>
                  <a:gd name="T103" fmla="*/ 104 h 221"/>
                  <a:gd name="T104" fmla="*/ 231 w 278"/>
                  <a:gd name="T105" fmla="*/ 108 h 221"/>
                  <a:gd name="T106" fmla="*/ 241 w 278"/>
                  <a:gd name="T107" fmla="*/ 79 h 221"/>
                  <a:gd name="T108" fmla="*/ 195 w 278"/>
                  <a:gd name="T109" fmla="*/ 87 h 221"/>
                  <a:gd name="T110" fmla="*/ 214 w 278"/>
                  <a:gd name="T111" fmla="*/ 170 h 221"/>
                  <a:gd name="T112" fmla="*/ 217 w 278"/>
                  <a:gd name="T113" fmla="*/ 183 h 221"/>
                  <a:gd name="T114" fmla="*/ 180 w 278"/>
                  <a:gd name="T115" fmla="*/ 170 h 221"/>
                  <a:gd name="T116" fmla="*/ 129 w 278"/>
                  <a:gd name="T117" fmla="*/ 195 h 221"/>
                  <a:gd name="T118" fmla="*/ 131 w 278"/>
                  <a:gd name="T119" fmla="*/ 216 h 221"/>
                  <a:gd name="T120" fmla="*/ 124 w 278"/>
                  <a:gd name="T121" fmla="*/ 194 h 2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78" h="221">
                    <a:moveTo>
                      <a:pt x="124" y="194"/>
                    </a:moveTo>
                    <a:cubicBezTo>
                      <a:pt x="119" y="202"/>
                      <a:pt x="126" y="214"/>
                      <a:pt x="121" y="220"/>
                    </a:cubicBezTo>
                    <a:cubicBezTo>
                      <a:pt x="115" y="215"/>
                      <a:pt x="115" y="205"/>
                      <a:pt x="115" y="198"/>
                    </a:cubicBezTo>
                    <a:cubicBezTo>
                      <a:pt x="109" y="206"/>
                      <a:pt x="117" y="213"/>
                      <a:pt x="114" y="221"/>
                    </a:cubicBezTo>
                    <a:cubicBezTo>
                      <a:pt x="105" y="215"/>
                      <a:pt x="110" y="204"/>
                      <a:pt x="110" y="195"/>
                    </a:cubicBezTo>
                    <a:cubicBezTo>
                      <a:pt x="102" y="203"/>
                      <a:pt x="107" y="214"/>
                      <a:pt x="102" y="220"/>
                    </a:cubicBezTo>
                    <a:cubicBezTo>
                      <a:pt x="96" y="216"/>
                      <a:pt x="96" y="207"/>
                      <a:pt x="97" y="202"/>
                    </a:cubicBezTo>
                    <a:cubicBezTo>
                      <a:pt x="102" y="173"/>
                      <a:pt x="141" y="163"/>
                      <a:pt x="161" y="166"/>
                    </a:cubicBezTo>
                    <a:cubicBezTo>
                      <a:pt x="123" y="154"/>
                      <a:pt x="85" y="150"/>
                      <a:pt x="56" y="114"/>
                    </a:cubicBezTo>
                    <a:cubicBezTo>
                      <a:pt x="38" y="93"/>
                      <a:pt x="38" y="67"/>
                      <a:pt x="25" y="46"/>
                    </a:cubicBezTo>
                    <a:cubicBezTo>
                      <a:pt x="18" y="34"/>
                      <a:pt x="7" y="30"/>
                      <a:pt x="0" y="25"/>
                    </a:cubicBezTo>
                    <a:cubicBezTo>
                      <a:pt x="14" y="13"/>
                      <a:pt x="35" y="30"/>
                      <a:pt x="36" y="46"/>
                    </a:cubicBezTo>
                    <a:cubicBezTo>
                      <a:pt x="45" y="14"/>
                      <a:pt x="89" y="0"/>
                      <a:pt x="108" y="29"/>
                    </a:cubicBezTo>
                    <a:cubicBezTo>
                      <a:pt x="115" y="40"/>
                      <a:pt x="114" y="58"/>
                      <a:pt x="101" y="67"/>
                    </a:cubicBezTo>
                    <a:cubicBezTo>
                      <a:pt x="91" y="75"/>
                      <a:pt x="70" y="72"/>
                      <a:pt x="67" y="53"/>
                    </a:cubicBezTo>
                    <a:cubicBezTo>
                      <a:pt x="68" y="44"/>
                      <a:pt x="76" y="32"/>
                      <a:pt x="87" y="31"/>
                    </a:cubicBezTo>
                    <a:cubicBezTo>
                      <a:pt x="88" y="33"/>
                      <a:pt x="85" y="36"/>
                      <a:pt x="82" y="39"/>
                    </a:cubicBezTo>
                    <a:cubicBezTo>
                      <a:pt x="72" y="58"/>
                      <a:pt x="105" y="59"/>
                      <a:pt x="103" y="39"/>
                    </a:cubicBezTo>
                    <a:cubicBezTo>
                      <a:pt x="101" y="16"/>
                      <a:pt x="67" y="16"/>
                      <a:pt x="56" y="26"/>
                    </a:cubicBezTo>
                    <a:cubicBezTo>
                      <a:pt x="25" y="51"/>
                      <a:pt x="44" y="92"/>
                      <a:pt x="63" y="116"/>
                    </a:cubicBezTo>
                    <a:cubicBezTo>
                      <a:pt x="62" y="108"/>
                      <a:pt x="54" y="99"/>
                      <a:pt x="60" y="91"/>
                    </a:cubicBezTo>
                    <a:cubicBezTo>
                      <a:pt x="68" y="98"/>
                      <a:pt x="60" y="110"/>
                      <a:pt x="74" y="120"/>
                    </a:cubicBezTo>
                    <a:cubicBezTo>
                      <a:pt x="72" y="111"/>
                      <a:pt x="65" y="102"/>
                      <a:pt x="71" y="93"/>
                    </a:cubicBezTo>
                    <a:cubicBezTo>
                      <a:pt x="80" y="100"/>
                      <a:pt x="72" y="113"/>
                      <a:pt x="83" y="122"/>
                    </a:cubicBezTo>
                    <a:cubicBezTo>
                      <a:pt x="82" y="113"/>
                      <a:pt x="76" y="105"/>
                      <a:pt x="81" y="96"/>
                    </a:cubicBezTo>
                    <a:cubicBezTo>
                      <a:pt x="87" y="105"/>
                      <a:pt x="82" y="119"/>
                      <a:pt x="94" y="129"/>
                    </a:cubicBezTo>
                    <a:cubicBezTo>
                      <a:pt x="91" y="119"/>
                      <a:pt x="84" y="109"/>
                      <a:pt x="90" y="99"/>
                    </a:cubicBezTo>
                    <a:cubicBezTo>
                      <a:pt x="96" y="103"/>
                      <a:pt x="89" y="118"/>
                      <a:pt x="98" y="120"/>
                    </a:cubicBezTo>
                    <a:cubicBezTo>
                      <a:pt x="94" y="121"/>
                      <a:pt x="99" y="126"/>
                      <a:pt x="102" y="129"/>
                    </a:cubicBezTo>
                    <a:cubicBezTo>
                      <a:pt x="100" y="120"/>
                      <a:pt x="92" y="108"/>
                      <a:pt x="100" y="101"/>
                    </a:cubicBezTo>
                    <a:cubicBezTo>
                      <a:pt x="104" y="107"/>
                      <a:pt x="99" y="113"/>
                      <a:pt x="104" y="120"/>
                    </a:cubicBezTo>
                    <a:cubicBezTo>
                      <a:pt x="105" y="117"/>
                      <a:pt x="102" y="106"/>
                      <a:pt x="106" y="103"/>
                    </a:cubicBezTo>
                    <a:cubicBezTo>
                      <a:pt x="112" y="105"/>
                      <a:pt x="109" y="111"/>
                      <a:pt x="109" y="114"/>
                    </a:cubicBezTo>
                    <a:cubicBezTo>
                      <a:pt x="114" y="149"/>
                      <a:pt x="159" y="161"/>
                      <a:pt x="185" y="166"/>
                    </a:cubicBezTo>
                    <a:cubicBezTo>
                      <a:pt x="142" y="144"/>
                      <a:pt x="102" y="87"/>
                      <a:pt x="144" y="53"/>
                    </a:cubicBezTo>
                    <a:cubicBezTo>
                      <a:pt x="137" y="70"/>
                      <a:pt x="135" y="87"/>
                      <a:pt x="141" y="104"/>
                    </a:cubicBezTo>
                    <a:cubicBezTo>
                      <a:pt x="143" y="101"/>
                      <a:pt x="139" y="91"/>
                      <a:pt x="143" y="89"/>
                    </a:cubicBezTo>
                    <a:cubicBezTo>
                      <a:pt x="146" y="95"/>
                      <a:pt x="141" y="106"/>
                      <a:pt x="147" y="114"/>
                    </a:cubicBezTo>
                    <a:cubicBezTo>
                      <a:pt x="148" y="108"/>
                      <a:pt x="142" y="97"/>
                      <a:pt x="151" y="88"/>
                    </a:cubicBezTo>
                    <a:cubicBezTo>
                      <a:pt x="153" y="98"/>
                      <a:pt x="149" y="108"/>
                      <a:pt x="154" y="118"/>
                    </a:cubicBezTo>
                    <a:cubicBezTo>
                      <a:pt x="156" y="111"/>
                      <a:pt x="150" y="100"/>
                      <a:pt x="156" y="91"/>
                    </a:cubicBezTo>
                    <a:cubicBezTo>
                      <a:pt x="160" y="98"/>
                      <a:pt x="154" y="105"/>
                      <a:pt x="158" y="112"/>
                    </a:cubicBezTo>
                    <a:cubicBezTo>
                      <a:pt x="161" y="108"/>
                      <a:pt x="157" y="93"/>
                      <a:pt x="166" y="91"/>
                    </a:cubicBezTo>
                    <a:cubicBezTo>
                      <a:pt x="169" y="94"/>
                      <a:pt x="166" y="97"/>
                      <a:pt x="165" y="100"/>
                    </a:cubicBezTo>
                    <a:cubicBezTo>
                      <a:pt x="162" y="113"/>
                      <a:pt x="163" y="125"/>
                      <a:pt x="167" y="138"/>
                    </a:cubicBezTo>
                    <a:cubicBezTo>
                      <a:pt x="173" y="152"/>
                      <a:pt x="191" y="165"/>
                      <a:pt x="206" y="171"/>
                    </a:cubicBezTo>
                    <a:cubicBezTo>
                      <a:pt x="189" y="157"/>
                      <a:pt x="184" y="139"/>
                      <a:pt x="179" y="124"/>
                    </a:cubicBezTo>
                    <a:cubicBezTo>
                      <a:pt x="179" y="106"/>
                      <a:pt x="184" y="82"/>
                      <a:pt x="204" y="71"/>
                    </a:cubicBezTo>
                    <a:cubicBezTo>
                      <a:pt x="210" y="68"/>
                      <a:pt x="216" y="68"/>
                      <a:pt x="223" y="64"/>
                    </a:cubicBezTo>
                    <a:cubicBezTo>
                      <a:pt x="225" y="68"/>
                      <a:pt x="232" y="64"/>
                      <a:pt x="237" y="65"/>
                    </a:cubicBezTo>
                    <a:cubicBezTo>
                      <a:pt x="263" y="69"/>
                      <a:pt x="278" y="107"/>
                      <a:pt x="251" y="126"/>
                    </a:cubicBezTo>
                    <a:cubicBezTo>
                      <a:pt x="237" y="134"/>
                      <a:pt x="219" y="120"/>
                      <a:pt x="224" y="104"/>
                    </a:cubicBezTo>
                    <a:cubicBezTo>
                      <a:pt x="226" y="103"/>
                      <a:pt x="229" y="106"/>
                      <a:pt x="231" y="108"/>
                    </a:cubicBezTo>
                    <a:cubicBezTo>
                      <a:pt x="249" y="111"/>
                      <a:pt x="252" y="89"/>
                      <a:pt x="241" y="79"/>
                    </a:cubicBezTo>
                    <a:cubicBezTo>
                      <a:pt x="230" y="68"/>
                      <a:pt x="207" y="70"/>
                      <a:pt x="195" y="87"/>
                    </a:cubicBezTo>
                    <a:cubicBezTo>
                      <a:pt x="177" y="111"/>
                      <a:pt x="185" y="147"/>
                      <a:pt x="214" y="170"/>
                    </a:cubicBezTo>
                    <a:cubicBezTo>
                      <a:pt x="214" y="175"/>
                      <a:pt x="216" y="179"/>
                      <a:pt x="217" y="183"/>
                    </a:cubicBezTo>
                    <a:cubicBezTo>
                      <a:pt x="205" y="179"/>
                      <a:pt x="193" y="174"/>
                      <a:pt x="180" y="170"/>
                    </a:cubicBezTo>
                    <a:cubicBezTo>
                      <a:pt x="163" y="169"/>
                      <a:pt x="139" y="173"/>
                      <a:pt x="129" y="195"/>
                    </a:cubicBezTo>
                    <a:cubicBezTo>
                      <a:pt x="129" y="202"/>
                      <a:pt x="129" y="209"/>
                      <a:pt x="131" y="216"/>
                    </a:cubicBezTo>
                    <a:cubicBezTo>
                      <a:pt x="123" y="215"/>
                      <a:pt x="126" y="201"/>
                      <a:pt x="124" y="194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  <a:tileRect r="-100000" b="-10000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15" name="Freeform 349"/>
              <p:cNvSpPr/>
              <p:nvPr/>
            </p:nvSpPr>
            <p:spPr bwMode="auto">
              <a:xfrm>
                <a:off x="4833601" y="4683813"/>
                <a:ext cx="382588" cy="361950"/>
              </a:xfrm>
              <a:custGeom>
                <a:avLst/>
                <a:gdLst>
                  <a:gd name="T0" fmla="*/ 1 w 90"/>
                  <a:gd name="T1" fmla="*/ 57 h 85"/>
                  <a:gd name="T2" fmla="*/ 0 w 90"/>
                  <a:gd name="T3" fmla="*/ 56 h 85"/>
                  <a:gd name="T4" fmla="*/ 1 w 90"/>
                  <a:gd name="T5" fmla="*/ 49 h 85"/>
                  <a:gd name="T6" fmla="*/ 56 w 90"/>
                  <a:gd name="T7" fmla="*/ 59 h 85"/>
                  <a:gd name="T8" fmla="*/ 46 w 90"/>
                  <a:gd name="T9" fmla="*/ 46 h 85"/>
                  <a:gd name="T10" fmla="*/ 23 w 90"/>
                  <a:gd name="T11" fmla="*/ 28 h 85"/>
                  <a:gd name="T12" fmla="*/ 18 w 90"/>
                  <a:gd name="T13" fmla="*/ 21 h 85"/>
                  <a:gd name="T14" fmla="*/ 19 w 90"/>
                  <a:gd name="T15" fmla="*/ 0 h 85"/>
                  <a:gd name="T16" fmla="*/ 73 w 90"/>
                  <a:gd name="T17" fmla="*/ 45 h 85"/>
                  <a:gd name="T18" fmla="*/ 73 w 90"/>
                  <a:gd name="T19" fmla="*/ 78 h 85"/>
                  <a:gd name="T20" fmla="*/ 7 w 90"/>
                  <a:gd name="T21" fmla="*/ 50 h 85"/>
                  <a:gd name="T22" fmla="*/ 1 w 90"/>
                  <a:gd name="T23" fmla="*/ 57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90" h="85">
                    <a:moveTo>
                      <a:pt x="1" y="57"/>
                    </a:moveTo>
                    <a:cubicBezTo>
                      <a:pt x="1" y="57"/>
                      <a:pt x="0" y="57"/>
                      <a:pt x="0" y="56"/>
                    </a:cubicBezTo>
                    <a:cubicBezTo>
                      <a:pt x="0" y="53"/>
                      <a:pt x="0" y="51"/>
                      <a:pt x="1" y="49"/>
                    </a:cubicBezTo>
                    <a:cubicBezTo>
                      <a:pt x="15" y="27"/>
                      <a:pt x="40" y="46"/>
                      <a:pt x="56" y="59"/>
                    </a:cubicBezTo>
                    <a:cubicBezTo>
                      <a:pt x="61" y="51"/>
                      <a:pt x="50" y="48"/>
                      <a:pt x="46" y="46"/>
                    </a:cubicBezTo>
                    <a:cubicBezTo>
                      <a:pt x="37" y="42"/>
                      <a:pt x="30" y="38"/>
                      <a:pt x="23" y="28"/>
                    </a:cubicBezTo>
                    <a:cubicBezTo>
                      <a:pt x="21" y="26"/>
                      <a:pt x="22" y="22"/>
                      <a:pt x="18" y="21"/>
                    </a:cubicBezTo>
                    <a:cubicBezTo>
                      <a:pt x="18" y="14"/>
                      <a:pt x="13" y="7"/>
                      <a:pt x="19" y="0"/>
                    </a:cubicBezTo>
                    <a:cubicBezTo>
                      <a:pt x="25" y="24"/>
                      <a:pt x="58" y="32"/>
                      <a:pt x="73" y="45"/>
                    </a:cubicBezTo>
                    <a:cubicBezTo>
                      <a:pt x="84" y="55"/>
                      <a:pt x="90" y="73"/>
                      <a:pt x="73" y="78"/>
                    </a:cubicBezTo>
                    <a:cubicBezTo>
                      <a:pt x="52" y="85"/>
                      <a:pt x="28" y="44"/>
                      <a:pt x="7" y="50"/>
                    </a:cubicBezTo>
                    <a:cubicBezTo>
                      <a:pt x="4" y="52"/>
                      <a:pt x="4" y="57"/>
                      <a:pt x="1" y="57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  <a:tileRect r="-100000" b="-10000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16" name="Freeform 350"/>
              <p:cNvSpPr/>
              <p:nvPr/>
            </p:nvSpPr>
            <p:spPr bwMode="auto">
              <a:xfrm>
                <a:off x="4884401" y="4352026"/>
                <a:ext cx="417513" cy="392113"/>
              </a:xfrm>
              <a:custGeom>
                <a:avLst/>
                <a:gdLst>
                  <a:gd name="T0" fmla="*/ 15 w 98"/>
                  <a:gd name="T1" fmla="*/ 0 h 92"/>
                  <a:gd name="T2" fmla="*/ 8 w 98"/>
                  <a:gd name="T3" fmla="*/ 33 h 92"/>
                  <a:gd name="T4" fmla="*/ 56 w 98"/>
                  <a:gd name="T5" fmla="*/ 77 h 92"/>
                  <a:gd name="T6" fmla="*/ 70 w 98"/>
                  <a:gd name="T7" fmla="*/ 57 h 92"/>
                  <a:gd name="T8" fmla="*/ 68 w 98"/>
                  <a:gd name="T9" fmla="*/ 50 h 92"/>
                  <a:gd name="T10" fmla="*/ 56 w 98"/>
                  <a:gd name="T11" fmla="*/ 45 h 92"/>
                  <a:gd name="T12" fmla="*/ 87 w 98"/>
                  <a:gd name="T13" fmla="*/ 45 h 92"/>
                  <a:gd name="T14" fmla="*/ 56 w 98"/>
                  <a:gd name="T15" fmla="*/ 90 h 92"/>
                  <a:gd name="T16" fmla="*/ 1 w 98"/>
                  <a:gd name="T17" fmla="*/ 34 h 92"/>
                  <a:gd name="T18" fmla="*/ 15 w 98"/>
                  <a:gd name="T19" fmla="*/ 0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8" h="92">
                    <a:moveTo>
                      <a:pt x="15" y="0"/>
                    </a:moveTo>
                    <a:cubicBezTo>
                      <a:pt x="13" y="11"/>
                      <a:pt x="8" y="22"/>
                      <a:pt x="8" y="33"/>
                    </a:cubicBezTo>
                    <a:cubicBezTo>
                      <a:pt x="6" y="55"/>
                      <a:pt x="33" y="87"/>
                      <a:pt x="56" y="77"/>
                    </a:cubicBezTo>
                    <a:cubicBezTo>
                      <a:pt x="63" y="74"/>
                      <a:pt x="69" y="65"/>
                      <a:pt x="70" y="57"/>
                    </a:cubicBezTo>
                    <a:cubicBezTo>
                      <a:pt x="68" y="55"/>
                      <a:pt x="68" y="52"/>
                      <a:pt x="68" y="50"/>
                    </a:cubicBezTo>
                    <a:cubicBezTo>
                      <a:pt x="64" y="46"/>
                      <a:pt x="60" y="48"/>
                      <a:pt x="56" y="45"/>
                    </a:cubicBezTo>
                    <a:cubicBezTo>
                      <a:pt x="62" y="31"/>
                      <a:pt x="79" y="29"/>
                      <a:pt x="87" y="45"/>
                    </a:cubicBezTo>
                    <a:cubicBezTo>
                      <a:pt x="98" y="64"/>
                      <a:pt x="76" y="89"/>
                      <a:pt x="56" y="90"/>
                    </a:cubicBezTo>
                    <a:cubicBezTo>
                      <a:pt x="25" y="92"/>
                      <a:pt x="3" y="62"/>
                      <a:pt x="1" y="34"/>
                    </a:cubicBezTo>
                    <a:cubicBezTo>
                      <a:pt x="0" y="22"/>
                      <a:pt x="3" y="6"/>
                      <a:pt x="15" y="0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  <a:tileRect r="-100000" b="-10000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17" name="Freeform 351"/>
              <p:cNvSpPr/>
              <p:nvPr/>
            </p:nvSpPr>
            <p:spPr bwMode="auto">
              <a:xfrm>
                <a:off x="5343188" y="4914001"/>
                <a:ext cx="131763" cy="153988"/>
              </a:xfrm>
              <a:custGeom>
                <a:avLst/>
                <a:gdLst>
                  <a:gd name="T0" fmla="*/ 28 w 31"/>
                  <a:gd name="T1" fmla="*/ 20 h 36"/>
                  <a:gd name="T2" fmla="*/ 6 w 31"/>
                  <a:gd name="T3" fmla="*/ 11 h 36"/>
                  <a:gd name="T4" fmla="*/ 28 w 31"/>
                  <a:gd name="T5" fmla="*/ 2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1" h="36">
                    <a:moveTo>
                      <a:pt x="28" y="20"/>
                    </a:moveTo>
                    <a:cubicBezTo>
                      <a:pt x="19" y="36"/>
                      <a:pt x="0" y="22"/>
                      <a:pt x="6" y="11"/>
                    </a:cubicBezTo>
                    <a:cubicBezTo>
                      <a:pt x="12" y="0"/>
                      <a:pt x="31" y="6"/>
                      <a:pt x="28" y="20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  <a:tileRect r="-100000" b="-10000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18" name="Freeform 352"/>
              <p:cNvSpPr/>
              <p:nvPr/>
            </p:nvSpPr>
            <p:spPr bwMode="auto">
              <a:xfrm>
                <a:off x="5284451" y="4432988"/>
                <a:ext cx="292100" cy="481013"/>
              </a:xfrm>
              <a:custGeom>
                <a:avLst/>
                <a:gdLst>
                  <a:gd name="T0" fmla="*/ 32 w 69"/>
                  <a:gd name="T1" fmla="*/ 67 h 113"/>
                  <a:gd name="T2" fmla="*/ 32 w 69"/>
                  <a:gd name="T3" fmla="*/ 45 h 113"/>
                  <a:gd name="T4" fmla="*/ 50 w 69"/>
                  <a:gd name="T5" fmla="*/ 4 h 113"/>
                  <a:gd name="T6" fmla="*/ 69 w 69"/>
                  <a:gd name="T7" fmla="*/ 3 h 113"/>
                  <a:gd name="T8" fmla="*/ 51 w 69"/>
                  <a:gd name="T9" fmla="*/ 64 h 113"/>
                  <a:gd name="T10" fmla="*/ 46 w 69"/>
                  <a:gd name="T11" fmla="*/ 102 h 113"/>
                  <a:gd name="T12" fmla="*/ 15 w 69"/>
                  <a:gd name="T13" fmla="*/ 99 h 113"/>
                  <a:gd name="T14" fmla="*/ 0 w 69"/>
                  <a:gd name="T15" fmla="*/ 4 h 113"/>
                  <a:gd name="T16" fmla="*/ 19 w 69"/>
                  <a:gd name="T17" fmla="*/ 5 h 113"/>
                  <a:gd name="T18" fmla="*/ 32 w 69"/>
                  <a:gd name="T19" fmla="*/ 45 h 113"/>
                  <a:gd name="T20" fmla="*/ 32 w 69"/>
                  <a:gd name="T21" fmla="*/ 67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9" h="113">
                    <a:moveTo>
                      <a:pt x="32" y="67"/>
                    </a:moveTo>
                    <a:cubicBezTo>
                      <a:pt x="39" y="59"/>
                      <a:pt x="33" y="52"/>
                      <a:pt x="32" y="45"/>
                    </a:cubicBezTo>
                    <a:cubicBezTo>
                      <a:pt x="35" y="31"/>
                      <a:pt x="33" y="15"/>
                      <a:pt x="50" y="4"/>
                    </a:cubicBezTo>
                    <a:cubicBezTo>
                      <a:pt x="56" y="3"/>
                      <a:pt x="63" y="0"/>
                      <a:pt x="69" y="3"/>
                    </a:cubicBezTo>
                    <a:cubicBezTo>
                      <a:pt x="41" y="19"/>
                      <a:pt x="49" y="41"/>
                      <a:pt x="51" y="64"/>
                    </a:cubicBezTo>
                    <a:cubicBezTo>
                      <a:pt x="52" y="77"/>
                      <a:pt x="51" y="95"/>
                      <a:pt x="46" y="102"/>
                    </a:cubicBezTo>
                    <a:cubicBezTo>
                      <a:pt x="39" y="113"/>
                      <a:pt x="21" y="112"/>
                      <a:pt x="15" y="99"/>
                    </a:cubicBezTo>
                    <a:cubicBezTo>
                      <a:pt x="4" y="71"/>
                      <a:pt x="39" y="25"/>
                      <a:pt x="0" y="4"/>
                    </a:cubicBezTo>
                    <a:cubicBezTo>
                      <a:pt x="5" y="0"/>
                      <a:pt x="14" y="1"/>
                      <a:pt x="19" y="5"/>
                    </a:cubicBezTo>
                    <a:cubicBezTo>
                      <a:pt x="30" y="14"/>
                      <a:pt x="32" y="32"/>
                      <a:pt x="32" y="45"/>
                    </a:cubicBezTo>
                    <a:cubicBezTo>
                      <a:pt x="32" y="53"/>
                      <a:pt x="27" y="61"/>
                      <a:pt x="32" y="67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  <a:tileRect r="-100000" b="-10000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19" name="Freeform 353"/>
              <p:cNvSpPr/>
              <p:nvPr/>
            </p:nvSpPr>
            <p:spPr bwMode="auto">
              <a:xfrm>
                <a:off x="5930563" y="4815576"/>
                <a:ext cx="352425" cy="422275"/>
              </a:xfrm>
              <a:custGeom>
                <a:avLst/>
                <a:gdLst>
                  <a:gd name="T0" fmla="*/ 48 w 83"/>
                  <a:gd name="T1" fmla="*/ 47 h 99"/>
                  <a:gd name="T2" fmla="*/ 33 w 83"/>
                  <a:gd name="T3" fmla="*/ 73 h 99"/>
                  <a:gd name="T4" fmla="*/ 71 w 83"/>
                  <a:gd name="T5" fmla="*/ 63 h 99"/>
                  <a:gd name="T6" fmla="*/ 73 w 83"/>
                  <a:gd name="T7" fmla="*/ 40 h 99"/>
                  <a:gd name="T8" fmla="*/ 46 w 83"/>
                  <a:gd name="T9" fmla="*/ 11 h 99"/>
                  <a:gd name="T10" fmla="*/ 0 w 83"/>
                  <a:gd name="T11" fmla="*/ 6 h 99"/>
                  <a:gd name="T12" fmla="*/ 55 w 83"/>
                  <a:gd name="T13" fmla="*/ 9 h 99"/>
                  <a:gd name="T14" fmla="*/ 80 w 83"/>
                  <a:gd name="T15" fmla="*/ 41 h 99"/>
                  <a:gd name="T16" fmla="*/ 64 w 83"/>
                  <a:gd name="T17" fmla="*/ 84 h 99"/>
                  <a:gd name="T18" fmla="*/ 59 w 83"/>
                  <a:gd name="T19" fmla="*/ 85 h 99"/>
                  <a:gd name="T20" fmla="*/ 54 w 83"/>
                  <a:gd name="T21" fmla="*/ 90 h 99"/>
                  <a:gd name="T22" fmla="*/ 13 w 83"/>
                  <a:gd name="T23" fmla="*/ 65 h 99"/>
                  <a:gd name="T24" fmla="*/ 48 w 83"/>
                  <a:gd name="T25" fmla="*/ 47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3" h="99">
                    <a:moveTo>
                      <a:pt x="48" y="47"/>
                    </a:moveTo>
                    <a:cubicBezTo>
                      <a:pt x="36" y="49"/>
                      <a:pt x="26" y="61"/>
                      <a:pt x="33" y="73"/>
                    </a:cubicBezTo>
                    <a:cubicBezTo>
                      <a:pt x="46" y="83"/>
                      <a:pt x="63" y="78"/>
                      <a:pt x="71" y="63"/>
                    </a:cubicBezTo>
                    <a:cubicBezTo>
                      <a:pt x="75" y="55"/>
                      <a:pt x="71" y="46"/>
                      <a:pt x="73" y="40"/>
                    </a:cubicBezTo>
                    <a:cubicBezTo>
                      <a:pt x="67" y="29"/>
                      <a:pt x="58" y="16"/>
                      <a:pt x="46" y="11"/>
                    </a:cubicBezTo>
                    <a:cubicBezTo>
                      <a:pt x="30" y="4"/>
                      <a:pt x="15" y="10"/>
                      <a:pt x="0" y="6"/>
                    </a:cubicBezTo>
                    <a:cubicBezTo>
                      <a:pt x="17" y="1"/>
                      <a:pt x="38" y="0"/>
                      <a:pt x="55" y="9"/>
                    </a:cubicBezTo>
                    <a:cubicBezTo>
                      <a:pt x="68" y="16"/>
                      <a:pt x="77" y="32"/>
                      <a:pt x="80" y="41"/>
                    </a:cubicBezTo>
                    <a:cubicBezTo>
                      <a:pt x="83" y="51"/>
                      <a:pt x="76" y="75"/>
                      <a:pt x="64" y="84"/>
                    </a:cubicBezTo>
                    <a:cubicBezTo>
                      <a:pt x="63" y="84"/>
                      <a:pt x="61" y="84"/>
                      <a:pt x="59" y="85"/>
                    </a:cubicBezTo>
                    <a:cubicBezTo>
                      <a:pt x="57" y="86"/>
                      <a:pt x="56" y="89"/>
                      <a:pt x="54" y="90"/>
                    </a:cubicBezTo>
                    <a:cubicBezTo>
                      <a:pt x="36" y="99"/>
                      <a:pt x="13" y="84"/>
                      <a:pt x="13" y="65"/>
                    </a:cubicBezTo>
                    <a:cubicBezTo>
                      <a:pt x="13" y="48"/>
                      <a:pt x="35" y="34"/>
                      <a:pt x="48" y="47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  <a:tileRect r="-100000" b="-10000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0" name="Freeform 354"/>
              <p:cNvSpPr>
                <a:spLocks noEditPoints="1"/>
              </p:cNvSpPr>
              <p:nvPr/>
            </p:nvSpPr>
            <p:spPr bwMode="auto">
              <a:xfrm>
                <a:off x="4843126" y="3818626"/>
                <a:ext cx="1201738" cy="715963"/>
              </a:xfrm>
              <a:custGeom>
                <a:avLst/>
                <a:gdLst>
                  <a:gd name="T0" fmla="*/ 128 w 283"/>
                  <a:gd name="T1" fmla="*/ 9 h 168"/>
                  <a:gd name="T2" fmla="*/ 144 w 283"/>
                  <a:gd name="T3" fmla="*/ 1 h 168"/>
                  <a:gd name="T4" fmla="*/ 154 w 283"/>
                  <a:gd name="T5" fmla="*/ 10 h 168"/>
                  <a:gd name="T6" fmla="*/ 152 w 283"/>
                  <a:gd name="T7" fmla="*/ 36 h 168"/>
                  <a:gd name="T8" fmla="*/ 156 w 283"/>
                  <a:gd name="T9" fmla="*/ 38 h 168"/>
                  <a:gd name="T10" fmla="*/ 164 w 283"/>
                  <a:gd name="T11" fmla="*/ 37 h 168"/>
                  <a:gd name="T12" fmla="*/ 169 w 283"/>
                  <a:gd name="T13" fmla="*/ 40 h 168"/>
                  <a:gd name="T14" fmla="*/ 155 w 283"/>
                  <a:gd name="T15" fmla="*/ 63 h 168"/>
                  <a:gd name="T16" fmla="*/ 195 w 283"/>
                  <a:gd name="T17" fmla="*/ 41 h 168"/>
                  <a:gd name="T18" fmla="*/ 200 w 283"/>
                  <a:gd name="T19" fmla="*/ 43 h 168"/>
                  <a:gd name="T20" fmla="*/ 192 w 283"/>
                  <a:gd name="T21" fmla="*/ 54 h 168"/>
                  <a:gd name="T22" fmla="*/ 197 w 283"/>
                  <a:gd name="T23" fmla="*/ 58 h 168"/>
                  <a:gd name="T24" fmla="*/ 202 w 283"/>
                  <a:gd name="T25" fmla="*/ 62 h 168"/>
                  <a:gd name="T26" fmla="*/ 225 w 283"/>
                  <a:gd name="T27" fmla="*/ 85 h 168"/>
                  <a:gd name="T28" fmla="*/ 203 w 283"/>
                  <a:gd name="T29" fmla="*/ 96 h 168"/>
                  <a:gd name="T30" fmla="*/ 260 w 283"/>
                  <a:gd name="T31" fmla="*/ 35 h 168"/>
                  <a:gd name="T32" fmla="*/ 232 w 283"/>
                  <a:gd name="T33" fmla="*/ 27 h 168"/>
                  <a:gd name="T34" fmla="*/ 282 w 283"/>
                  <a:gd name="T35" fmla="*/ 52 h 168"/>
                  <a:gd name="T36" fmla="*/ 241 w 283"/>
                  <a:gd name="T37" fmla="*/ 113 h 168"/>
                  <a:gd name="T38" fmla="*/ 137 w 283"/>
                  <a:gd name="T39" fmla="*/ 168 h 168"/>
                  <a:gd name="T40" fmla="*/ 54 w 283"/>
                  <a:gd name="T41" fmla="*/ 106 h 168"/>
                  <a:gd name="T42" fmla="*/ 71 w 283"/>
                  <a:gd name="T43" fmla="*/ 99 h 168"/>
                  <a:gd name="T44" fmla="*/ 5 w 283"/>
                  <a:gd name="T45" fmla="*/ 26 h 168"/>
                  <a:gd name="T46" fmla="*/ 48 w 283"/>
                  <a:gd name="T47" fmla="*/ 27 h 168"/>
                  <a:gd name="T48" fmla="*/ 23 w 283"/>
                  <a:gd name="T49" fmla="*/ 73 h 168"/>
                  <a:gd name="T50" fmla="*/ 132 w 283"/>
                  <a:gd name="T51" fmla="*/ 143 h 168"/>
                  <a:gd name="T52" fmla="*/ 49 w 283"/>
                  <a:gd name="T53" fmla="*/ 83 h 168"/>
                  <a:gd name="T54" fmla="*/ 53 w 283"/>
                  <a:gd name="T55" fmla="*/ 65 h 168"/>
                  <a:gd name="T56" fmla="*/ 59 w 283"/>
                  <a:gd name="T57" fmla="*/ 57 h 168"/>
                  <a:gd name="T58" fmla="*/ 68 w 283"/>
                  <a:gd name="T59" fmla="*/ 49 h 168"/>
                  <a:gd name="T60" fmla="*/ 72 w 283"/>
                  <a:gd name="T61" fmla="*/ 41 h 168"/>
                  <a:gd name="T62" fmla="*/ 78 w 283"/>
                  <a:gd name="T63" fmla="*/ 35 h 168"/>
                  <a:gd name="T64" fmla="*/ 132 w 283"/>
                  <a:gd name="T65" fmla="*/ 113 h 168"/>
                  <a:gd name="T66" fmla="*/ 115 w 283"/>
                  <a:gd name="T67" fmla="*/ 42 h 168"/>
                  <a:gd name="T68" fmla="*/ 120 w 283"/>
                  <a:gd name="T69" fmla="*/ 39 h 168"/>
                  <a:gd name="T70" fmla="*/ 124 w 283"/>
                  <a:gd name="T71" fmla="*/ 35 h 168"/>
                  <a:gd name="T72" fmla="*/ 132 w 283"/>
                  <a:gd name="T73" fmla="*/ 33 h 168"/>
                  <a:gd name="T74" fmla="*/ 189 w 283"/>
                  <a:gd name="T75" fmla="*/ 51 h 1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283" h="168">
                    <a:moveTo>
                      <a:pt x="132" y="33"/>
                    </a:moveTo>
                    <a:cubicBezTo>
                      <a:pt x="133" y="25"/>
                      <a:pt x="129" y="17"/>
                      <a:pt x="128" y="9"/>
                    </a:cubicBezTo>
                    <a:cubicBezTo>
                      <a:pt x="137" y="13"/>
                      <a:pt x="134" y="22"/>
                      <a:pt x="136" y="29"/>
                    </a:cubicBezTo>
                    <a:cubicBezTo>
                      <a:pt x="139" y="20"/>
                      <a:pt x="131" y="8"/>
                      <a:pt x="144" y="1"/>
                    </a:cubicBezTo>
                    <a:cubicBezTo>
                      <a:pt x="152" y="8"/>
                      <a:pt x="144" y="21"/>
                      <a:pt x="146" y="30"/>
                    </a:cubicBezTo>
                    <a:cubicBezTo>
                      <a:pt x="149" y="24"/>
                      <a:pt x="149" y="17"/>
                      <a:pt x="154" y="10"/>
                    </a:cubicBezTo>
                    <a:cubicBezTo>
                      <a:pt x="160" y="14"/>
                      <a:pt x="154" y="19"/>
                      <a:pt x="153" y="23"/>
                    </a:cubicBezTo>
                    <a:cubicBezTo>
                      <a:pt x="152" y="28"/>
                      <a:pt x="151" y="32"/>
                      <a:pt x="152" y="36"/>
                    </a:cubicBezTo>
                    <a:cubicBezTo>
                      <a:pt x="155" y="31"/>
                      <a:pt x="156" y="22"/>
                      <a:pt x="163" y="19"/>
                    </a:cubicBezTo>
                    <a:cubicBezTo>
                      <a:pt x="164" y="25"/>
                      <a:pt x="156" y="32"/>
                      <a:pt x="156" y="38"/>
                    </a:cubicBezTo>
                    <a:cubicBezTo>
                      <a:pt x="160" y="34"/>
                      <a:pt x="167" y="17"/>
                      <a:pt x="175" y="17"/>
                    </a:cubicBezTo>
                    <a:cubicBezTo>
                      <a:pt x="175" y="24"/>
                      <a:pt x="164" y="30"/>
                      <a:pt x="164" y="37"/>
                    </a:cubicBezTo>
                    <a:cubicBezTo>
                      <a:pt x="172" y="32"/>
                      <a:pt x="178" y="20"/>
                      <a:pt x="186" y="20"/>
                    </a:cubicBezTo>
                    <a:cubicBezTo>
                      <a:pt x="185" y="27"/>
                      <a:pt x="172" y="32"/>
                      <a:pt x="169" y="40"/>
                    </a:cubicBezTo>
                    <a:cubicBezTo>
                      <a:pt x="177" y="38"/>
                      <a:pt x="189" y="18"/>
                      <a:pt x="200" y="26"/>
                    </a:cubicBezTo>
                    <a:cubicBezTo>
                      <a:pt x="183" y="36"/>
                      <a:pt x="166" y="46"/>
                      <a:pt x="155" y="63"/>
                    </a:cubicBezTo>
                    <a:cubicBezTo>
                      <a:pt x="145" y="79"/>
                      <a:pt x="141" y="98"/>
                      <a:pt x="141" y="112"/>
                    </a:cubicBezTo>
                    <a:cubicBezTo>
                      <a:pt x="146" y="92"/>
                      <a:pt x="168" y="58"/>
                      <a:pt x="195" y="41"/>
                    </a:cubicBezTo>
                    <a:cubicBezTo>
                      <a:pt x="200" y="38"/>
                      <a:pt x="207" y="33"/>
                      <a:pt x="213" y="36"/>
                    </a:cubicBezTo>
                    <a:cubicBezTo>
                      <a:pt x="210" y="41"/>
                      <a:pt x="204" y="40"/>
                      <a:pt x="200" y="43"/>
                    </a:cubicBezTo>
                    <a:cubicBezTo>
                      <a:pt x="205" y="46"/>
                      <a:pt x="211" y="37"/>
                      <a:pt x="217" y="42"/>
                    </a:cubicBezTo>
                    <a:cubicBezTo>
                      <a:pt x="209" y="48"/>
                      <a:pt x="200" y="45"/>
                      <a:pt x="192" y="54"/>
                    </a:cubicBezTo>
                    <a:cubicBezTo>
                      <a:pt x="202" y="51"/>
                      <a:pt x="214" y="43"/>
                      <a:pt x="222" y="49"/>
                    </a:cubicBezTo>
                    <a:cubicBezTo>
                      <a:pt x="216" y="55"/>
                      <a:pt x="205" y="51"/>
                      <a:pt x="197" y="58"/>
                    </a:cubicBezTo>
                    <a:cubicBezTo>
                      <a:pt x="206" y="57"/>
                      <a:pt x="216" y="52"/>
                      <a:pt x="226" y="57"/>
                    </a:cubicBezTo>
                    <a:cubicBezTo>
                      <a:pt x="220" y="62"/>
                      <a:pt x="209" y="58"/>
                      <a:pt x="202" y="62"/>
                    </a:cubicBezTo>
                    <a:cubicBezTo>
                      <a:pt x="206" y="64"/>
                      <a:pt x="217" y="59"/>
                      <a:pt x="224" y="64"/>
                    </a:cubicBezTo>
                    <a:cubicBezTo>
                      <a:pt x="231" y="69"/>
                      <a:pt x="233" y="80"/>
                      <a:pt x="225" y="85"/>
                    </a:cubicBezTo>
                    <a:cubicBezTo>
                      <a:pt x="196" y="43"/>
                      <a:pt x="138" y="110"/>
                      <a:pt x="141" y="142"/>
                    </a:cubicBezTo>
                    <a:cubicBezTo>
                      <a:pt x="154" y="120"/>
                      <a:pt x="180" y="103"/>
                      <a:pt x="203" y="96"/>
                    </a:cubicBezTo>
                    <a:cubicBezTo>
                      <a:pt x="224" y="89"/>
                      <a:pt x="248" y="87"/>
                      <a:pt x="262" y="73"/>
                    </a:cubicBezTo>
                    <a:cubicBezTo>
                      <a:pt x="270" y="64"/>
                      <a:pt x="274" y="42"/>
                      <a:pt x="260" y="35"/>
                    </a:cubicBezTo>
                    <a:cubicBezTo>
                      <a:pt x="251" y="31"/>
                      <a:pt x="234" y="40"/>
                      <a:pt x="245" y="52"/>
                    </a:cubicBezTo>
                    <a:cubicBezTo>
                      <a:pt x="232" y="52"/>
                      <a:pt x="228" y="35"/>
                      <a:pt x="232" y="27"/>
                    </a:cubicBezTo>
                    <a:cubicBezTo>
                      <a:pt x="242" y="12"/>
                      <a:pt x="263" y="13"/>
                      <a:pt x="274" y="26"/>
                    </a:cubicBezTo>
                    <a:cubicBezTo>
                      <a:pt x="282" y="34"/>
                      <a:pt x="283" y="45"/>
                      <a:pt x="282" y="52"/>
                    </a:cubicBezTo>
                    <a:cubicBezTo>
                      <a:pt x="276" y="88"/>
                      <a:pt x="231" y="96"/>
                      <a:pt x="205" y="101"/>
                    </a:cubicBezTo>
                    <a:cubicBezTo>
                      <a:pt x="214" y="102"/>
                      <a:pt x="229" y="104"/>
                      <a:pt x="241" y="113"/>
                    </a:cubicBezTo>
                    <a:cubicBezTo>
                      <a:pt x="239" y="116"/>
                      <a:pt x="237" y="114"/>
                      <a:pt x="235" y="117"/>
                    </a:cubicBezTo>
                    <a:cubicBezTo>
                      <a:pt x="200" y="89"/>
                      <a:pt x="144" y="126"/>
                      <a:pt x="137" y="168"/>
                    </a:cubicBezTo>
                    <a:cubicBezTo>
                      <a:pt x="132" y="159"/>
                      <a:pt x="126" y="145"/>
                      <a:pt x="125" y="134"/>
                    </a:cubicBezTo>
                    <a:cubicBezTo>
                      <a:pt x="107" y="108"/>
                      <a:pt x="79" y="98"/>
                      <a:pt x="54" y="106"/>
                    </a:cubicBezTo>
                    <a:cubicBezTo>
                      <a:pt x="48" y="109"/>
                      <a:pt x="42" y="114"/>
                      <a:pt x="35" y="111"/>
                    </a:cubicBezTo>
                    <a:cubicBezTo>
                      <a:pt x="45" y="100"/>
                      <a:pt x="59" y="100"/>
                      <a:pt x="71" y="99"/>
                    </a:cubicBezTo>
                    <a:cubicBezTo>
                      <a:pt x="48" y="91"/>
                      <a:pt x="14" y="86"/>
                      <a:pt x="3" y="57"/>
                    </a:cubicBezTo>
                    <a:cubicBezTo>
                      <a:pt x="0" y="49"/>
                      <a:pt x="0" y="34"/>
                      <a:pt x="5" y="26"/>
                    </a:cubicBezTo>
                    <a:cubicBezTo>
                      <a:pt x="11" y="13"/>
                      <a:pt x="29" y="0"/>
                      <a:pt x="41" y="7"/>
                    </a:cubicBezTo>
                    <a:cubicBezTo>
                      <a:pt x="48" y="12"/>
                      <a:pt x="50" y="20"/>
                      <a:pt x="48" y="27"/>
                    </a:cubicBezTo>
                    <a:cubicBezTo>
                      <a:pt x="38" y="27"/>
                      <a:pt x="34" y="21"/>
                      <a:pt x="27" y="22"/>
                    </a:cubicBezTo>
                    <a:cubicBezTo>
                      <a:pt x="5" y="26"/>
                      <a:pt x="6" y="57"/>
                      <a:pt x="23" y="73"/>
                    </a:cubicBezTo>
                    <a:cubicBezTo>
                      <a:pt x="26" y="75"/>
                      <a:pt x="29" y="78"/>
                      <a:pt x="34" y="80"/>
                    </a:cubicBezTo>
                    <a:cubicBezTo>
                      <a:pt x="65" y="95"/>
                      <a:pt x="123" y="95"/>
                      <a:pt x="132" y="143"/>
                    </a:cubicBezTo>
                    <a:cubicBezTo>
                      <a:pt x="141" y="112"/>
                      <a:pt x="83" y="48"/>
                      <a:pt x="51" y="84"/>
                    </a:cubicBezTo>
                    <a:cubicBezTo>
                      <a:pt x="50" y="83"/>
                      <a:pt x="49" y="83"/>
                      <a:pt x="49" y="83"/>
                    </a:cubicBezTo>
                    <a:cubicBezTo>
                      <a:pt x="44" y="71"/>
                      <a:pt x="60" y="69"/>
                      <a:pt x="68" y="68"/>
                    </a:cubicBezTo>
                    <a:cubicBezTo>
                      <a:pt x="63" y="64"/>
                      <a:pt x="56" y="71"/>
                      <a:pt x="53" y="65"/>
                    </a:cubicBezTo>
                    <a:cubicBezTo>
                      <a:pt x="61" y="60"/>
                      <a:pt x="69" y="66"/>
                      <a:pt x="77" y="65"/>
                    </a:cubicBezTo>
                    <a:cubicBezTo>
                      <a:pt x="74" y="59"/>
                      <a:pt x="62" y="64"/>
                      <a:pt x="59" y="57"/>
                    </a:cubicBezTo>
                    <a:cubicBezTo>
                      <a:pt x="65" y="51"/>
                      <a:pt x="76" y="59"/>
                      <a:pt x="84" y="61"/>
                    </a:cubicBezTo>
                    <a:cubicBezTo>
                      <a:pt x="81" y="54"/>
                      <a:pt x="72" y="55"/>
                      <a:pt x="68" y="49"/>
                    </a:cubicBezTo>
                    <a:cubicBezTo>
                      <a:pt x="75" y="43"/>
                      <a:pt x="83" y="56"/>
                      <a:pt x="90" y="59"/>
                    </a:cubicBezTo>
                    <a:cubicBezTo>
                      <a:pt x="86" y="49"/>
                      <a:pt x="74" y="48"/>
                      <a:pt x="72" y="41"/>
                    </a:cubicBezTo>
                    <a:cubicBezTo>
                      <a:pt x="80" y="37"/>
                      <a:pt x="88" y="48"/>
                      <a:pt x="96" y="52"/>
                    </a:cubicBezTo>
                    <a:cubicBezTo>
                      <a:pt x="94" y="45"/>
                      <a:pt x="83" y="43"/>
                      <a:pt x="78" y="35"/>
                    </a:cubicBezTo>
                    <a:cubicBezTo>
                      <a:pt x="85" y="32"/>
                      <a:pt x="92" y="39"/>
                      <a:pt x="96" y="42"/>
                    </a:cubicBezTo>
                    <a:cubicBezTo>
                      <a:pt x="119" y="62"/>
                      <a:pt x="130" y="92"/>
                      <a:pt x="132" y="113"/>
                    </a:cubicBezTo>
                    <a:cubicBezTo>
                      <a:pt x="140" y="83"/>
                      <a:pt x="121" y="47"/>
                      <a:pt x="90" y="23"/>
                    </a:cubicBezTo>
                    <a:cubicBezTo>
                      <a:pt x="100" y="18"/>
                      <a:pt x="107" y="37"/>
                      <a:pt x="115" y="42"/>
                    </a:cubicBezTo>
                    <a:cubicBezTo>
                      <a:pt x="114" y="33"/>
                      <a:pt x="102" y="27"/>
                      <a:pt x="98" y="17"/>
                    </a:cubicBezTo>
                    <a:cubicBezTo>
                      <a:pt x="110" y="15"/>
                      <a:pt x="114" y="33"/>
                      <a:pt x="120" y="39"/>
                    </a:cubicBezTo>
                    <a:cubicBezTo>
                      <a:pt x="120" y="32"/>
                      <a:pt x="112" y="24"/>
                      <a:pt x="112" y="17"/>
                    </a:cubicBezTo>
                    <a:cubicBezTo>
                      <a:pt x="120" y="15"/>
                      <a:pt x="122" y="29"/>
                      <a:pt x="124" y="35"/>
                    </a:cubicBezTo>
                    <a:cubicBezTo>
                      <a:pt x="127" y="28"/>
                      <a:pt x="118" y="18"/>
                      <a:pt x="122" y="13"/>
                    </a:cubicBezTo>
                    <a:cubicBezTo>
                      <a:pt x="128" y="15"/>
                      <a:pt x="129" y="27"/>
                      <a:pt x="132" y="33"/>
                    </a:cubicBezTo>
                    <a:close/>
                    <a:moveTo>
                      <a:pt x="200" y="45"/>
                    </a:moveTo>
                    <a:cubicBezTo>
                      <a:pt x="197" y="43"/>
                      <a:pt x="190" y="48"/>
                      <a:pt x="189" y="51"/>
                    </a:cubicBezTo>
                    <a:cubicBezTo>
                      <a:pt x="193" y="49"/>
                      <a:pt x="196" y="47"/>
                      <a:pt x="200" y="45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  <a:tileRect r="-100000" b="-10000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1" name="Freeform 355"/>
              <p:cNvSpPr/>
              <p:nvPr/>
            </p:nvSpPr>
            <p:spPr bwMode="auto">
              <a:xfrm>
                <a:off x="5674976" y="4117076"/>
                <a:ext cx="1223963" cy="860425"/>
              </a:xfrm>
              <a:custGeom>
                <a:avLst/>
                <a:gdLst>
                  <a:gd name="T0" fmla="*/ 118 w 288"/>
                  <a:gd name="T1" fmla="*/ 89 h 202"/>
                  <a:gd name="T2" fmla="*/ 119 w 288"/>
                  <a:gd name="T3" fmla="*/ 76 h 202"/>
                  <a:gd name="T4" fmla="*/ 121 w 288"/>
                  <a:gd name="T5" fmla="*/ 94 h 202"/>
                  <a:gd name="T6" fmla="*/ 127 w 288"/>
                  <a:gd name="T7" fmla="*/ 75 h 202"/>
                  <a:gd name="T8" fmla="*/ 125 w 288"/>
                  <a:gd name="T9" fmla="*/ 95 h 202"/>
                  <a:gd name="T10" fmla="*/ 134 w 288"/>
                  <a:gd name="T11" fmla="*/ 77 h 202"/>
                  <a:gd name="T12" fmla="*/ 135 w 288"/>
                  <a:gd name="T13" fmla="*/ 88 h 202"/>
                  <a:gd name="T14" fmla="*/ 144 w 288"/>
                  <a:gd name="T15" fmla="*/ 73 h 202"/>
                  <a:gd name="T16" fmla="*/ 139 w 288"/>
                  <a:gd name="T17" fmla="*/ 42 h 202"/>
                  <a:gd name="T18" fmla="*/ 155 w 288"/>
                  <a:gd name="T19" fmla="*/ 85 h 202"/>
                  <a:gd name="T20" fmla="*/ 82 w 288"/>
                  <a:gd name="T21" fmla="*/ 151 h 202"/>
                  <a:gd name="T22" fmla="*/ 160 w 288"/>
                  <a:gd name="T23" fmla="*/ 122 h 202"/>
                  <a:gd name="T24" fmla="*/ 175 w 288"/>
                  <a:gd name="T25" fmla="*/ 84 h 202"/>
                  <a:gd name="T26" fmla="*/ 174 w 288"/>
                  <a:gd name="T27" fmla="*/ 102 h 202"/>
                  <a:gd name="T28" fmla="*/ 182 w 288"/>
                  <a:gd name="T29" fmla="*/ 91 h 202"/>
                  <a:gd name="T30" fmla="*/ 173 w 288"/>
                  <a:gd name="T31" fmla="*/ 113 h 202"/>
                  <a:gd name="T32" fmla="*/ 189 w 288"/>
                  <a:gd name="T33" fmla="*/ 92 h 202"/>
                  <a:gd name="T34" fmla="*/ 185 w 288"/>
                  <a:gd name="T35" fmla="*/ 111 h 202"/>
                  <a:gd name="T36" fmla="*/ 199 w 288"/>
                  <a:gd name="T37" fmla="*/ 92 h 202"/>
                  <a:gd name="T38" fmla="*/ 194 w 288"/>
                  <a:gd name="T39" fmla="*/ 108 h 202"/>
                  <a:gd name="T40" fmla="*/ 211 w 288"/>
                  <a:gd name="T41" fmla="*/ 86 h 202"/>
                  <a:gd name="T42" fmla="*/ 203 w 288"/>
                  <a:gd name="T43" fmla="*/ 108 h 202"/>
                  <a:gd name="T44" fmla="*/ 222 w 288"/>
                  <a:gd name="T45" fmla="*/ 79 h 202"/>
                  <a:gd name="T46" fmla="*/ 219 w 288"/>
                  <a:gd name="T47" fmla="*/ 100 h 202"/>
                  <a:gd name="T48" fmla="*/ 237 w 288"/>
                  <a:gd name="T49" fmla="*/ 26 h 202"/>
                  <a:gd name="T50" fmla="*/ 190 w 288"/>
                  <a:gd name="T51" fmla="*/ 14 h 202"/>
                  <a:gd name="T52" fmla="*/ 182 w 288"/>
                  <a:gd name="T53" fmla="*/ 38 h 202"/>
                  <a:gd name="T54" fmla="*/ 202 w 288"/>
                  <a:gd name="T55" fmla="*/ 29 h 202"/>
                  <a:gd name="T56" fmla="*/ 218 w 288"/>
                  <a:gd name="T57" fmla="*/ 50 h 202"/>
                  <a:gd name="T58" fmla="*/ 213 w 288"/>
                  <a:gd name="T59" fmla="*/ 54 h 202"/>
                  <a:gd name="T60" fmla="*/ 178 w 288"/>
                  <a:gd name="T61" fmla="*/ 48 h 202"/>
                  <a:gd name="T62" fmla="*/ 204 w 288"/>
                  <a:gd name="T63" fmla="*/ 2 h 202"/>
                  <a:gd name="T64" fmla="*/ 244 w 288"/>
                  <a:gd name="T65" fmla="*/ 58 h 202"/>
                  <a:gd name="T66" fmla="*/ 288 w 288"/>
                  <a:gd name="T67" fmla="*/ 18 h 202"/>
                  <a:gd name="T68" fmla="*/ 272 w 288"/>
                  <a:gd name="T69" fmla="*/ 28 h 202"/>
                  <a:gd name="T70" fmla="*/ 249 w 288"/>
                  <a:gd name="T71" fmla="*/ 67 h 202"/>
                  <a:gd name="T72" fmla="*/ 198 w 288"/>
                  <a:gd name="T73" fmla="*/ 132 h 202"/>
                  <a:gd name="T74" fmla="*/ 108 w 288"/>
                  <a:gd name="T75" fmla="*/ 148 h 202"/>
                  <a:gd name="T76" fmla="*/ 155 w 288"/>
                  <a:gd name="T77" fmla="*/ 160 h 202"/>
                  <a:gd name="T78" fmla="*/ 182 w 288"/>
                  <a:gd name="T79" fmla="*/ 202 h 202"/>
                  <a:gd name="T80" fmla="*/ 175 w 288"/>
                  <a:gd name="T81" fmla="*/ 187 h 202"/>
                  <a:gd name="T82" fmla="*/ 165 w 288"/>
                  <a:gd name="T83" fmla="*/ 178 h 202"/>
                  <a:gd name="T84" fmla="*/ 165 w 288"/>
                  <a:gd name="T85" fmla="*/ 199 h 202"/>
                  <a:gd name="T86" fmla="*/ 154 w 288"/>
                  <a:gd name="T87" fmla="*/ 173 h 202"/>
                  <a:gd name="T88" fmla="*/ 158 w 288"/>
                  <a:gd name="T89" fmla="*/ 195 h 202"/>
                  <a:gd name="T90" fmla="*/ 145 w 288"/>
                  <a:gd name="T91" fmla="*/ 171 h 202"/>
                  <a:gd name="T92" fmla="*/ 150 w 288"/>
                  <a:gd name="T93" fmla="*/ 195 h 202"/>
                  <a:gd name="T94" fmla="*/ 139 w 288"/>
                  <a:gd name="T95" fmla="*/ 171 h 202"/>
                  <a:gd name="T96" fmla="*/ 73 w 288"/>
                  <a:gd name="T97" fmla="*/ 157 h 202"/>
                  <a:gd name="T98" fmla="*/ 61 w 288"/>
                  <a:gd name="T99" fmla="*/ 164 h 202"/>
                  <a:gd name="T100" fmla="*/ 61 w 288"/>
                  <a:gd name="T101" fmla="*/ 154 h 202"/>
                  <a:gd name="T102" fmla="*/ 63 w 288"/>
                  <a:gd name="T103" fmla="*/ 57 h 202"/>
                  <a:gd name="T104" fmla="*/ 42 w 288"/>
                  <a:gd name="T105" fmla="*/ 87 h 202"/>
                  <a:gd name="T106" fmla="*/ 50 w 288"/>
                  <a:gd name="T107" fmla="*/ 84 h 202"/>
                  <a:gd name="T108" fmla="*/ 27 w 288"/>
                  <a:gd name="T109" fmla="*/ 104 h 202"/>
                  <a:gd name="T110" fmla="*/ 47 w 288"/>
                  <a:gd name="T111" fmla="*/ 47 h 202"/>
                  <a:gd name="T112" fmla="*/ 97 w 288"/>
                  <a:gd name="T113" fmla="*/ 89 h 202"/>
                  <a:gd name="T114" fmla="*/ 68 w 288"/>
                  <a:gd name="T115" fmla="*/ 151 h 202"/>
                  <a:gd name="T116" fmla="*/ 114 w 288"/>
                  <a:gd name="T117" fmla="*/ 90 h 202"/>
                  <a:gd name="T118" fmla="*/ 118 w 288"/>
                  <a:gd name="T119" fmla="*/ 89 h 2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88" h="202">
                    <a:moveTo>
                      <a:pt x="118" y="89"/>
                    </a:moveTo>
                    <a:cubicBezTo>
                      <a:pt x="119" y="84"/>
                      <a:pt x="117" y="80"/>
                      <a:pt x="119" y="76"/>
                    </a:cubicBezTo>
                    <a:cubicBezTo>
                      <a:pt x="125" y="80"/>
                      <a:pt x="119" y="88"/>
                      <a:pt x="121" y="94"/>
                    </a:cubicBezTo>
                    <a:cubicBezTo>
                      <a:pt x="125" y="88"/>
                      <a:pt x="123" y="81"/>
                      <a:pt x="127" y="75"/>
                    </a:cubicBezTo>
                    <a:cubicBezTo>
                      <a:pt x="132" y="79"/>
                      <a:pt x="127" y="88"/>
                      <a:pt x="125" y="95"/>
                    </a:cubicBezTo>
                    <a:cubicBezTo>
                      <a:pt x="132" y="91"/>
                      <a:pt x="131" y="82"/>
                      <a:pt x="134" y="77"/>
                    </a:cubicBezTo>
                    <a:cubicBezTo>
                      <a:pt x="139" y="79"/>
                      <a:pt x="135" y="85"/>
                      <a:pt x="135" y="88"/>
                    </a:cubicBezTo>
                    <a:cubicBezTo>
                      <a:pt x="138" y="84"/>
                      <a:pt x="143" y="78"/>
                      <a:pt x="144" y="73"/>
                    </a:cubicBezTo>
                    <a:cubicBezTo>
                      <a:pt x="148" y="62"/>
                      <a:pt x="140" y="53"/>
                      <a:pt x="139" y="42"/>
                    </a:cubicBezTo>
                    <a:cubicBezTo>
                      <a:pt x="153" y="57"/>
                      <a:pt x="158" y="70"/>
                      <a:pt x="155" y="85"/>
                    </a:cubicBezTo>
                    <a:cubicBezTo>
                      <a:pt x="149" y="116"/>
                      <a:pt x="107" y="137"/>
                      <a:pt x="82" y="151"/>
                    </a:cubicBezTo>
                    <a:cubicBezTo>
                      <a:pt x="102" y="143"/>
                      <a:pt x="140" y="144"/>
                      <a:pt x="160" y="122"/>
                    </a:cubicBezTo>
                    <a:cubicBezTo>
                      <a:pt x="172" y="109"/>
                      <a:pt x="167" y="96"/>
                      <a:pt x="175" y="84"/>
                    </a:cubicBezTo>
                    <a:cubicBezTo>
                      <a:pt x="178" y="90"/>
                      <a:pt x="174" y="96"/>
                      <a:pt x="174" y="102"/>
                    </a:cubicBezTo>
                    <a:cubicBezTo>
                      <a:pt x="179" y="98"/>
                      <a:pt x="177" y="91"/>
                      <a:pt x="182" y="91"/>
                    </a:cubicBezTo>
                    <a:cubicBezTo>
                      <a:pt x="184" y="98"/>
                      <a:pt x="177" y="106"/>
                      <a:pt x="173" y="113"/>
                    </a:cubicBezTo>
                    <a:cubicBezTo>
                      <a:pt x="180" y="110"/>
                      <a:pt x="184" y="99"/>
                      <a:pt x="189" y="92"/>
                    </a:cubicBezTo>
                    <a:cubicBezTo>
                      <a:pt x="194" y="99"/>
                      <a:pt x="188" y="105"/>
                      <a:pt x="185" y="111"/>
                    </a:cubicBezTo>
                    <a:cubicBezTo>
                      <a:pt x="192" y="107"/>
                      <a:pt x="193" y="96"/>
                      <a:pt x="199" y="92"/>
                    </a:cubicBezTo>
                    <a:cubicBezTo>
                      <a:pt x="201" y="97"/>
                      <a:pt x="199" y="103"/>
                      <a:pt x="194" y="108"/>
                    </a:cubicBezTo>
                    <a:cubicBezTo>
                      <a:pt x="205" y="104"/>
                      <a:pt x="203" y="91"/>
                      <a:pt x="211" y="86"/>
                    </a:cubicBezTo>
                    <a:cubicBezTo>
                      <a:pt x="213" y="93"/>
                      <a:pt x="209" y="101"/>
                      <a:pt x="203" y="108"/>
                    </a:cubicBezTo>
                    <a:cubicBezTo>
                      <a:pt x="215" y="105"/>
                      <a:pt x="215" y="86"/>
                      <a:pt x="222" y="79"/>
                    </a:cubicBezTo>
                    <a:cubicBezTo>
                      <a:pt x="227" y="86"/>
                      <a:pt x="222" y="93"/>
                      <a:pt x="219" y="100"/>
                    </a:cubicBezTo>
                    <a:cubicBezTo>
                      <a:pt x="236" y="82"/>
                      <a:pt x="250" y="47"/>
                      <a:pt x="237" y="26"/>
                    </a:cubicBezTo>
                    <a:cubicBezTo>
                      <a:pt x="225" y="7"/>
                      <a:pt x="204" y="2"/>
                      <a:pt x="190" y="14"/>
                    </a:cubicBezTo>
                    <a:cubicBezTo>
                      <a:pt x="182" y="21"/>
                      <a:pt x="179" y="31"/>
                      <a:pt x="182" y="38"/>
                    </a:cubicBezTo>
                    <a:cubicBezTo>
                      <a:pt x="189" y="54"/>
                      <a:pt x="209" y="43"/>
                      <a:pt x="202" y="29"/>
                    </a:cubicBezTo>
                    <a:cubicBezTo>
                      <a:pt x="212" y="24"/>
                      <a:pt x="224" y="41"/>
                      <a:pt x="218" y="50"/>
                    </a:cubicBezTo>
                    <a:cubicBezTo>
                      <a:pt x="214" y="50"/>
                      <a:pt x="215" y="52"/>
                      <a:pt x="213" y="54"/>
                    </a:cubicBezTo>
                    <a:cubicBezTo>
                      <a:pt x="203" y="62"/>
                      <a:pt x="188" y="63"/>
                      <a:pt x="178" y="48"/>
                    </a:cubicBezTo>
                    <a:cubicBezTo>
                      <a:pt x="164" y="29"/>
                      <a:pt x="184" y="4"/>
                      <a:pt x="204" y="2"/>
                    </a:cubicBezTo>
                    <a:cubicBezTo>
                      <a:pt x="233" y="0"/>
                      <a:pt x="252" y="33"/>
                      <a:pt x="244" y="58"/>
                    </a:cubicBezTo>
                    <a:cubicBezTo>
                      <a:pt x="246" y="39"/>
                      <a:pt x="266" y="9"/>
                      <a:pt x="288" y="18"/>
                    </a:cubicBezTo>
                    <a:cubicBezTo>
                      <a:pt x="285" y="23"/>
                      <a:pt x="277" y="24"/>
                      <a:pt x="272" y="28"/>
                    </a:cubicBezTo>
                    <a:cubicBezTo>
                      <a:pt x="261" y="36"/>
                      <a:pt x="256" y="52"/>
                      <a:pt x="249" y="67"/>
                    </a:cubicBezTo>
                    <a:cubicBezTo>
                      <a:pt x="239" y="89"/>
                      <a:pt x="224" y="119"/>
                      <a:pt x="198" y="132"/>
                    </a:cubicBezTo>
                    <a:cubicBezTo>
                      <a:pt x="170" y="146"/>
                      <a:pt x="138" y="143"/>
                      <a:pt x="108" y="148"/>
                    </a:cubicBezTo>
                    <a:cubicBezTo>
                      <a:pt x="121" y="151"/>
                      <a:pt x="139" y="156"/>
                      <a:pt x="155" y="160"/>
                    </a:cubicBezTo>
                    <a:cubicBezTo>
                      <a:pt x="170" y="169"/>
                      <a:pt x="185" y="187"/>
                      <a:pt x="182" y="202"/>
                    </a:cubicBezTo>
                    <a:cubicBezTo>
                      <a:pt x="176" y="201"/>
                      <a:pt x="179" y="192"/>
                      <a:pt x="175" y="187"/>
                    </a:cubicBezTo>
                    <a:cubicBezTo>
                      <a:pt x="170" y="188"/>
                      <a:pt x="168" y="183"/>
                      <a:pt x="165" y="178"/>
                    </a:cubicBezTo>
                    <a:cubicBezTo>
                      <a:pt x="166" y="184"/>
                      <a:pt x="170" y="194"/>
                      <a:pt x="165" y="199"/>
                    </a:cubicBezTo>
                    <a:cubicBezTo>
                      <a:pt x="159" y="192"/>
                      <a:pt x="165" y="181"/>
                      <a:pt x="154" y="173"/>
                    </a:cubicBezTo>
                    <a:cubicBezTo>
                      <a:pt x="155" y="180"/>
                      <a:pt x="162" y="188"/>
                      <a:pt x="158" y="195"/>
                    </a:cubicBezTo>
                    <a:cubicBezTo>
                      <a:pt x="152" y="189"/>
                      <a:pt x="156" y="179"/>
                      <a:pt x="145" y="171"/>
                    </a:cubicBezTo>
                    <a:cubicBezTo>
                      <a:pt x="147" y="179"/>
                      <a:pt x="154" y="187"/>
                      <a:pt x="150" y="195"/>
                    </a:cubicBezTo>
                    <a:cubicBezTo>
                      <a:pt x="142" y="186"/>
                      <a:pt x="144" y="178"/>
                      <a:pt x="139" y="171"/>
                    </a:cubicBezTo>
                    <a:cubicBezTo>
                      <a:pt x="121" y="146"/>
                      <a:pt x="93" y="158"/>
                      <a:pt x="73" y="157"/>
                    </a:cubicBezTo>
                    <a:cubicBezTo>
                      <a:pt x="71" y="162"/>
                      <a:pt x="65" y="162"/>
                      <a:pt x="61" y="164"/>
                    </a:cubicBezTo>
                    <a:cubicBezTo>
                      <a:pt x="61" y="161"/>
                      <a:pt x="62" y="158"/>
                      <a:pt x="61" y="154"/>
                    </a:cubicBezTo>
                    <a:cubicBezTo>
                      <a:pt x="93" y="127"/>
                      <a:pt x="105" y="76"/>
                      <a:pt x="63" y="57"/>
                    </a:cubicBezTo>
                    <a:cubicBezTo>
                      <a:pt x="49" y="51"/>
                      <a:pt x="18" y="76"/>
                      <a:pt x="42" y="87"/>
                    </a:cubicBezTo>
                    <a:cubicBezTo>
                      <a:pt x="45" y="87"/>
                      <a:pt x="47" y="83"/>
                      <a:pt x="50" y="84"/>
                    </a:cubicBezTo>
                    <a:cubicBezTo>
                      <a:pt x="60" y="101"/>
                      <a:pt x="39" y="112"/>
                      <a:pt x="27" y="104"/>
                    </a:cubicBezTo>
                    <a:cubicBezTo>
                      <a:pt x="0" y="85"/>
                      <a:pt x="23" y="51"/>
                      <a:pt x="47" y="47"/>
                    </a:cubicBezTo>
                    <a:cubicBezTo>
                      <a:pt x="70" y="43"/>
                      <a:pt x="94" y="64"/>
                      <a:pt x="97" y="89"/>
                    </a:cubicBezTo>
                    <a:cubicBezTo>
                      <a:pt x="100" y="110"/>
                      <a:pt x="88" y="133"/>
                      <a:pt x="68" y="151"/>
                    </a:cubicBezTo>
                    <a:cubicBezTo>
                      <a:pt x="92" y="147"/>
                      <a:pt x="125" y="112"/>
                      <a:pt x="114" y="90"/>
                    </a:cubicBezTo>
                    <a:cubicBezTo>
                      <a:pt x="115" y="88"/>
                      <a:pt x="116" y="90"/>
                      <a:pt x="118" y="89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  <a:tileRect r="-100000" b="-10000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722" name="组合 721"/>
            <p:cNvGrpSpPr/>
            <p:nvPr/>
          </p:nvGrpSpPr>
          <p:grpSpPr>
            <a:xfrm rot="5400000">
              <a:off x="5976488" y="2607655"/>
              <a:ext cx="2033673" cy="1714665"/>
              <a:chOff x="3984288" y="3461438"/>
              <a:chExt cx="2914651" cy="2457450"/>
            </a:xfrm>
          </p:grpSpPr>
          <p:sp>
            <p:nvSpPr>
              <p:cNvPr id="723" name="Freeform 337"/>
              <p:cNvSpPr/>
              <p:nvPr/>
            </p:nvSpPr>
            <p:spPr bwMode="auto">
              <a:xfrm>
                <a:off x="5139988" y="5544238"/>
                <a:ext cx="504825" cy="268288"/>
              </a:xfrm>
              <a:custGeom>
                <a:avLst/>
                <a:gdLst>
                  <a:gd name="T0" fmla="*/ 31 w 119"/>
                  <a:gd name="T1" fmla="*/ 14 h 63"/>
                  <a:gd name="T2" fmla="*/ 50 w 119"/>
                  <a:gd name="T3" fmla="*/ 33 h 63"/>
                  <a:gd name="T4" fmla="*/ 65 w 119"/>
                  <a:gd name="T5" fmla="*/ 2 h 63"/>
                  <a:gd name="T6" fmla="*/ 76 w 119"/>
                  <a:gd name="T7" fmla="*/ 39 h 63"/>
                  <a:gd name="T8" fmla="*/ 96 w 119"/>
                  <a:gd name="T9" fmla="*/ 40 h 63"/>
                  <a:gd name="T10" fmla="*/ 96 w 119"/>
                  <a:gd name="T11" fmla="*/ 24 h 63"/>
                  <a:gd name="T12" fmla="*/ 87 w 119"/>
                  <a:gd name="T13" fmla="*/ 23 h 63"/>
                  <a:gd name="T14" fmla="*/ 116 w 119"/>
                  <a:gd name="T15" fmla="*/ 35 h 63"/>
                  <a:gd name="T16" fmla="*/ 109 w 119"/>
                  <a:gd name="T17" fmla="*/ 47 h 63"/>
                  <a:gd name="T18" fmla="*/ 62 w 119"/>
                  <a:gd name="T19" fmla="*/ 19 h 63"/>
                  <a:gd name="T20" fmla="*/ 44 w 119"/>
                  <a:gd name="T21" fmla="*/ 46 h 63"/>
                  <a:gd name="T22" fmla="*/ 3 w 119"/>
                  <a:gd name="T23" fmla="*/ 30 h 63"/>
                  <a:gd name="T24" fmla="*/ 31 w 119"/>
                  <a:gd name="T25" fmla="*/ 14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19" h="63">
                    <a:moveTo>
                      <a:pt x="31" y="14"/>
                    </a:moveTo>
                    <a:cubicBezTo>
                      <a:pt x="12" y="26"/>
                      <a:pt x="31" y="56"/>
                      <a:pt x="50" y="33"/>
                    </a:cubicBezTo>
                    <a:cubicBezTo>
                      <a:pt x="60" y="21"/>
                      <a:pt x="53" y="0"/>
                      <a:pt x="65" y="2"/>
                    </a:cubicBezTo>
                    <a:cubicBezTo>
                      <a:pt x="70" y="13"/>
                      <a:pt x="63" y="28"/>
                      <a:pt x="76" y="39"/>
                    </a:cubicBezTo>
                    <a:cubicBezTo>
                      <a:pt x="82" y="44"/>
                      <a:pt x="92" y="44"/>
                      <a:pt x="96" y="40"/>
                    </a:cubicBezTo>
                    <a:cubicBezTo>
                      <a:pt x="100" y="35"/>
                      <a:pt x="100" y="28"/>
                      <a:pt x="96" y="24"/>
                    </a:cubicBezTo>
                    <a:cubicBezTo>
                      <a:pt x="92" y="21"/>
                      <a:pt x="91" y="26"/>
                      <a:pt x="87" y="23"/>
                    </a:cubicBezTo>
                    <a:cubicBezTo>
                      <a:pt x="96" y="0"/>
                      <a:pt x="119" y="20"/>
                      <a:pt x="116" y="35"/>
                    </a:cubicBezTo>
                    <a:cubicBezTo>
                      <a:pt x="115" y="39"/>
                      <a:pt x="112" y="44"/>
                      <a:pt x="109" y="47"/>
                    </a:cubicBezTo>
                    <a:cubicBezTo>
                      <a:pt x="92" y="63"/>
                      <a:pt x="61" y="43"/>
                      <a:pt x="62" y="19"/>
                    </a:cubicBezTo>
                    <a:cubicBezTo>
                      <a:pt x="56" y="31"/>
                      <a:pt x="53" y="40"/>
                      <a:pt x="44" y="46"/>
                    </a:cubicBezTo>
                    <a:cubicBezTo>
                      <a:pt x="28" y="58"/>
                      <a:pt x="0" y="51"/>
                      <a:pt x="3" y="30"/>
                    </a:cubicBezTo>
                    <a:cubicBezTo>
                      <a:pt x="4" y="20"/>
                      <a:pt x="18" y="7"/>
                      <a:pt x="31" y="14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  <a:tileRect r="-100000" b="-10000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4" name="Freeform 338"/>
              <p:cNvSpPr/>
              <p:nvPr/>
            </p:nvSpPr>
            <p:spPr bwMode="auto">
              <a:xfrm>
                <a:off x="5292388" y="5791888"/>
                <a:ext cx="187325" cy="127000"/>
              </a:xfrm>
              <a:custGeom>
                <a:avLst/>
                <a:gdLst>
                  <a:gd name="T0" fmla="*/ 19 w 44"/>
                  <a:gd name="T1" fmla="*/ 29 h 30"/>
                  <a:gd name="T2" fmla="*/ 18 w 44"/>
                  <a:gd name="T3" fmla="*/ 25 h 30"/>
                  <a:gd name="T4" fmla="*/ 14 w 44"/>
                  <a:gd name="T5" fmla="*/ 25 h 30"/>
                  <a:gd name="T6" fmla="*/ 34 w 44"/>
                  <a:gd name="T7" fmla="*/ 22 h 30"/>
                  <a:gd name="T8" fmla="*/ 19 w 44"/>
                  <a:gd name="T9" fmla="*/ 29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4" h="30">
                    <a:moveTo>
                      <a:pt x="19" y="29"/>
                    </a:moveTo>
                    <a:cubicBezTo>
                      <a:pt x="18" y="27"/>
                      <a:pt x="18" y="26"/>
                      <a:pt x="18" y="25"/>
                    </a:cubicBezTo>
                    <a:cubicBezTo>
                      <a:pt x="17" y="24"/>
                      <a:pt x="15" y="25"/>
                      <a:pt x="14" y="25"/>
                    </a:cubicBezTo>
                    <a:cubicBezTo>
                      <a:pt x="0" y="1"/>
                      <a:pt x="44" y="0"/>
                      <a:pt x="34" y="22"/>
                    </a:cubicBezTo>
                    <a:cubicBezTo>
                      <a:pt x="32" y="27"/>
                      <a:pt x="24" y="30"/>
                      <a:pt x="19" y="29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  <a:tileRect r="-100000" b="-10000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5" name="Freeform 339"/>
              <p:cNvSpPr/>
              <p:nvPr/>
            </p:nvSpPr>
            <p:spPr bwMode="auto">
              <a:xfrm>
                <a:off x="5170151" y="4987026"/>
                <a:ext cx="114300" cy="119063"/>
              </a:xfrm>
              <a:custGeom>
                <a:avLst/>
                <a:gdLst>
                  <a:gd name="T0" fmla="*/ 0 w 27"/>
                  <a:gd name="T1" fmla="*/ 10 h 28"/>
                  <a:gd name="T2" fmla="*/ 7 w 27"/>
                  <a:gd name="T3" fmla="*/ 1 h 28"/>
                  <a:gd name="T4" fmla="*/ 14 w 27"/>
                  <a:gd name="T5" fmla="*/ 2 h 28"/>
                  <a:gd name="T6" fmla="*/ 0 w 27"/>
                  <a:gd name="T7" fmla="*/ 1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7" h="28">
                    <a:moveTo>
                      <a:pt x="0" y="10"/>
                    </a:moveTo>
                    <a:cubicBezTo>
                      <a:pt x="2" y="7"/>
                      <a:pt x="3" y="4"/>
                      <a:pt x="7" y="1"/>
                    </a:cubicBezTo>
                    <a:cubicBezTo>
                      <a:pt x="10" y="2"/>
                      <a:pt x="11" y="0"/>
                      <a:pt x="14" y="2"/>
                    </a:cubicBezTo>
                    <a:cubicBezTo>
                      <a:pt x="27" y="11"/>
                      <a:pt x="5" y="28"/>
                      <a:pt x="0" y="10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  <a:tileRect r="-100000" b="-10000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6" name="Freeform 340"/>
              <p:cNvSpPr/>
              <p:nvPr/>
            </p:nvSpPr>
            <p:spPr bwMode="auto">
              <a:xfrm>
                <a:off x="5535276" y="4977501"/>
                <a:ext cx="119063" cy="153988"/>
              </a:xfrm>
              <a:custGeom>
                <a:avLst/>
                <a:gdLst>
                  <a:gd name="T0" fmla="*/ 28 w 28"/>
                  <a:gd name="T1" fmla="*/ 15 h 36"/>
                  <a:gd name="T2" fmla="*/ 22 w 28"/>
                  <a:gd name="T3" fmla="*/ 4 h 36"/>
                  <a:gd name="T4" fmla="*/ 28 w 28"/>
                  <a:gd name="T5" fmla="*/ 15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8" h="36">
                    <a:moveTo>
                      <a:pt x="28" y="15"/>
                    </a:moveTo>
                    <a:cubicBezTo>
                      <a:pt x="15" y="36"/>
                      <a:pt x="0" y="0"/>
                      <a:pt x="22" y="4"/>
                    </a:cubicBezTo>
                    <a:cubicBezTo>
                      <a:pt x="23" y="7"/>
                      <a:pt x="27" y="11"/>
                      <a:pt x="28" y="15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  <a:tileRect r="-100000" b="-10000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7" name="Freeform 341"/>
              <p:cNvSpPr/>
              <p:nvPr/>
            </p:nvSpPr>
            <p:spPr bwMode="auto">
              <a:xfrm>
                <a:off x="5619413" y="4752076"/>
                <a:ext cx="365125" cy="298450"/>
              </a:xfrm>
              <a:custGeom>
                <a:avLst/>
                <a:gdLst>
                  <a:gd name="T0" fmla="*/ 69 w 86"/>
                  <a:gd name="T1" fmla="*/ 0 h 70"/>
                  <a:gd name="T2" fmla="*/ 64 w 86"/>
                  <a:gd name="T3" fmla="*/ 23 h 70"/>
                  <a:gd name="T4" fmla="*/ 38 w 86"/>
                  <a:gd name="T5" fmla="*/ 40 h 70"/>
                  <a:gd name="T6" fmla="*/ 77 w 86"/>
                  <a:gd name="T7" fmla="*/ 27 h 70"/>
                  <a:gd name="T8" fmla="*/ 86 w 86"/>
                  <a:gd name="T9" fmla="*/ 41 h 70"/>
                  <a:gd name="T10" fmla="*/ 77 w 86"/>
                  <a:gd name="T11" fmla="*/ 37 h 70"/>
                  <a:gd name="T12" fmla="*/ 30 w 86"/>
                  <a:gd name="T13" fmla="*/ 63 h 70"/>
                  <a:gd name="T14" fmla="*/ 27 w 86"/>
                  <a:gd name="T15" fmla="*/ 60 h 70"/>
                  <a:gd name="T16" fmla="*/ 25 w 86"/>
                  <a:gd name="T17" fmla="*/ 65 h 70"/>
                  <a:gd name="T18" fmla="*/ 5 w 86"/>
                  <a:gd name="T19" fmla="*/ 44 h 70"/>
                  <a:gd name="T20" fmla="*/ 69 w 86"/>
                  <a:gd name="T21" fmla="*/ 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6" h="70">
                    <a:moveTo>
                      <a:pt x="69" y="0"/>
                    </a:moveTo>
                    <a:cubicBezTo>
                      <a:pt x="73" y="8"/>
                      <a:pt x="70" y="18"/>
                      <a:pt x="64" y="23"/>
                    </a:cubicBezTo>
                    <a:cubicBezTo>
                      <a:pt x="56" y="30"/>
                      <a:pt x="39" y="30"/>
                      <a:pt x="38" y="40"/>
                    </a:cubicBezTo>
                    <a:cubicBezTo>
                      <a:pt x="50" y="40"/>
                      <a:pt x="63" y="18"/>
                      <a:pt x="77" y="27"/>
                    </a:cubicBezTo>
                    <a:cubicBezTo>
                      <a:pt x="83" y="30"/>
                      <a:pt x="85" y="36"/>
                      <a:pt x="86" y="41"/>
                    </a:cubicBezTo>
                    <a:cubicBezTo>
                      <a:pt x="83" y="43"/>
                      <a:pt x="80" y="40"/>
                      <a:pt x="77" y="37"/>
                    </a:cubicBezTo>
                    <a:cubicBezTo>
                      <a:pt x="60" y="30"/>
                      <a:pt x="45" y="52"/>
                      <a:pt x="30" y="63"/>
                    </a:cubicBezTo>
                    <a:cubicBezTo>
                      <a:pt x="27" y="64"/>
                      <a:pt x="28" y="61"/>
                      <a:pt x="27" y="60"/>
                    </a:cubicBezTo>
                    <a:cubicBezTo>
                      <a:pt x="25" y="62"/>
                      <a:pt x="26" y="63"/>
                      <a:pt x="25" y="65"/>
                    </a:cubicBezTo>
                    <a:cubicBezTo>
                      <a:pt x="15" y="70"/>
                      <a:pt x="0" y="55"/>
                      <a:pt x="5" y="44"/>
                    </a:cubicBezTo>
                    <a:cubicBezTo>
                      <a:pt x="26" y="22"/>
                      <a:pt x="52" y="26"/>
                      <a:pt x="69" y="0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  <a:tileRect r="-100000" b="-10000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8" name="Freeform 342"/>
              <p:cNvSpPr/>
              <p:nvPr/>
            </p:nvSpPr>
            <p:spPr bwMode="auto">
              <a:xfrm>
                <a:off x="5568613" y="4367901"/>
                <a:ext cx="403225" cy="392113"/>
              </a:xfrm>
              <a:custGeom>
                <a:avLst/>
                <a:gdLst>
                  <a:gd name="T0" fmla="*/ 31 w 95"/>
                  <a:gd name="T1" fmla="*/ 41 h 92"/>
                  <a:gd name="T2" fmla="*/ 30 w 95"/>
                  <a:gd name="T3" fmla="*/ 71 h 92"/>
                  <a:gd name="T4" fmla="*/ 69 w 95"/>
                  <a:gd name="T5" fmla="*/ 67 h 92"/>
                  <a:gd name="T6" fmla="*/ 86 w 95"/>
                  <a:gd name="T7" fmla="*/ 14 h 92"/>
                  <a:gd name="T8" fmla="*/ 83 w 95"/>
                  <a:gd name="T9" fmla="*/ 3 h 92"/>
                  <a:gd name="T10" fmla="*/ 91 w 95"/>
                  <a:gd name="T11" fmla="*/ 13 h 92"/>
                  <a:gd name="T12" fmla="*/ 83 w 95"/>
                  <a:gd name="T13" fmla="*/ 62 h 92"/>
                  <a:gd name="T14" fmla="*/ 26 w 95"/>
                  <a:gd name="T15" fmla="*/ 86 h 92"/>
                  <a:gd name="T16" fmla="*/ 2 w 95"/>
                  <a:gd name="T17" fmla="*/ 50 h 92"/>
                  <a:gd name="T18" fmla="*/ 31 w 95"/>
                  <a:gd name="T19" fmla="*/ 41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5" h="92">
                    <a:moveTo>
                      <a:pt x="31" y="41"/>
                    </a:moveTo>
                    <a:cubicBezTo>
                      <a:pt x="19" y="46"/>
                      <a:pt x="15" y="60"/>
                      <a:pt x="30" y="71"/>
                    </a:cubicBezTo>
                    <a:cubicBezTo>
                      <a:pt x="42" y="79"/>
                      <a:pt x="58" y="75"/>
                      <a:pt x="69" y="67"/>
                    </a:cubicBezTo>
                    <a:cubicBezTo>
                      <a:pt x="86" y="54"/>
                      <a:pt x="89" y="30"/>
                      <a:pt x="86" y="14"/>
                    </a:cubicBezTo>
                    <a:cubicBezTo>
                      <a:pt x="83" y="11"/>
                      <a:pt x="80" y="4"/>
                      <a:pt x="83" y="3"/>
                    </a:cubicBezTo>
                    <a:cubicBezTo>
                      <a:pt x="89" y="0"/>
                      <a:pt x="90" y="9"/>
                      <a:pt x="91" y="13"/>
                    </a:cubicBezTo>
                    <a:cubicBezTo>
                      <a:pt x="95" y="27"/>
                      <a:pt x="93" y="48"/>
                      <a:pt x="83" y="62"/>
                    </a:cubicBezTo>
                    <a:cubicBezTo>
                      <a:pt x="70" y="80"/>
                      <a:pt x="44" y="92"/>
                      <a:pt x="26" y="86"/>
                    </a:cubicBezTo>
                    <a:cubicBezTo>
                      <a:pt x="10" y="81"/>
                      <a:pt x="0" y="66"/>
                      <a:pt x="2" y="50"/>
                    </a:cubicBezTo>
                    <a:cubicBezTo>
                      <a:pt x="8" y="38"/>
                      <a:pt x="23" y="26"/>
                      <a:pt x="31" y="41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  <a:tileRect r="-100000" b="-10000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9" name="Freeform 343"/>
              <p:cNvSpPr/>
              <p:nvPr/>
            </p:nvSpPr>
            <p:spPr bwMode="auto">
              <a:xfrm>
                <a:off x="5152688" y="3613838"/>
                <a:ext cx="250825" cy="239713"/>
              </a:xfrm>
              <a:custGeom>
                <a:avLst/>
                <a:gdLst>
                  <a:gd name="T0" fmla="*/ 55 w 59"/>
                  <a:gd name="T1" fmla="*/ 55 h 56"/>
                  <a:gd name="T2" fmla="*/ 47 w 59"/>
                  <a:gd name="T3" fmla="*/ 39 h 56"/>
                  <a:gd name="T4" fmla="*/ 11 w 59"/>
                  <a:gd name="T5" fmla="*/ 20 h 56"/>
                  <a:gd name="T6" fmla="*/ 12 w 59"/>
                  <a:gd name="T7" fmla="*/ 33 h 56"/>
                  <a:gd name="T8" fmla="*/ 24 w 59"/>
                  <a:gd name="T9" fmla="*/ 23 h 56"/>
                  <a:gd name="T10" fmla="*/ 25 w 59"/>
                  <a:gd name="T11" fmla="*/ 39 h 56"/>
                  <a:gd name="T12" fmla="*/ 1 w 59"/>
                  <a:gd name="T13" fmla="*/ 25 h 56"/>
                  <a:gd name="T14" fmla="*/ 14 w 59"/>
                  <a:gd name="T15" fmla="*/ 9 h 56"/>
                  <a:gd name="T16" fmla="*/ 55 w 59"/>
                  <a:gd name="T17" fmla="*/ 55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9" h="56">
                    <a:moveTo>
                      <a:pt x="55" y="55"/>
                    </a:moveTo>
                    <a:cubicBezTo>
                      <a:pt x="48" y="56"/>
                      <a:pt x="50" y="45"/>
                      <a:pt x="47" y="39"/>
                    </a:cubicBezTo>
                    <a:cubicBezTo>
                      <a:pt x="43" y="27"/>
                      <a:pt x="25" y="2"/>
                      <a:pt x="11" y="20"/>
                    </a:cubicBezTo>
                    <a:cubicBezTo>
                      <a:pt x="7" y="24"/>
                      <a:pt x="6" y="30"/>
                      <a:pt x="12" y="33"/>
                    </a:cubicBezTo>
                    <a:cubicBezTo>
                      <a:pt x="10" y="29"/>
                      <a:pt x="17" y="19"/>
                      <a:pt x="24" y="23"/>
                    </a:cubicBezTo>
                    <a:cubicBezTo>
                      <a:pt x="30" y="26"/>
                      <a:pt x="30" y="35"/>
                      <a:pt x="25" y="39"/>
                    </a:cubicBezTo>
                    <a:cubicBezTo>
                      <a:pt x="18" y="47"/>
                      <a:pt x="0" y="37"/>
                      <a:pt x="1" y="25"/>
                    </a:cubicBezTo>
                    <a:cubicBezTo>
                      <a:pt x="1" y="19"/>
                      <a:pt x="8" y="12"/>
                      <a:pt x="14" y="9"/>
                    </a:cubicBezTo>
                    <a:cubicBezTo>
                      <a:pt x="35" y="0"/>
                      <a:pt x="59" y="37"/>
                      <a:pt x="55" y="55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  <a:tileRect r="-100000" b="-10000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30" name="Freeform 344"/>
              <p:cNvSpPr/>
              <p:nvPr/>
            </p:nvSpPr>
            <p:spPr bwMode="auto">
              <a:xfrm>
                <a:off x="5352713" y="3461438"/>
                <a:ext cx="195263" cy="352425"/>
              </a:xfrm>
              <a:custGeom>
                <a:avLst/>
                <a:gdLst>
                  <a:gd name="T0" fmla="*/ 21 w 46"/>
                  <a:gd name="T1" fmla="*/ 83 h 83"/>
                  <a:gd name="T2" fmla="*/ 0 w 46"/>
                  <a:gd name="T3" fmla="*/ 13 h 83"/>
                  <a:gd name="T4" fmla="*/ 16 w 46"/>
                  <a:gd name="T5" fmla="*/ 20 h 83"/>
                  <a:gd name="T6" fmla="*/ 24 w 46"/>
                  <a:gd name="T7" fmla="*/ 0 h 83"/>
                  <a:gd name="T8" fmla="*/ 31 w 46"/>
                  <a:gd name="T9" fmla="*/ 23 h 83"/>
                  <a:gd name="T10" fmla="*/ 46 w 46"/>
                  <a:gd name="T11" fmla="*/ 15 h 83"/>
                  <a:gd name="T12" fmla="*/ 23 w 46"/>
                  <a:gd name="T13" fmla="*/ 80 h 83"/>
                  <a:gd name="T14" fmla="*/ 21 w 46"/>
                  <a:gd name="T15" fmla="*/ 83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6" h="83">
                    <a:moveTo>
                      <a:pt x="21" y="83"/>
                    </a:moveTo>
                    <a:cubicBezTo>
                      <a:pt x="16" y="60"/>
                      <a:pt x="22" y="34"/>
                      <a:pt x="0" y="13"/>
                    </a:cubicBezTo>
                    <a:cubicBezTo>
                      <a:pt x="4" y="7"/>
                      <a:pt x="12" y="15"/>
                      <a:pt x="16" y="20"/>
                    </a:cubicBezTo>
                    <a:cubicBezTo>
                      <a:pt x="15" y="16"/>
                      <a:pt x="18" y="2"/>
                      <a:pt x="24" y="0"/>
                    </a:cubicBezTo>
                    <a:cubicBezTo>
                      <a:pt x="33" y="5"/>
                      <a:pt x="31" y="15"/>
                      <a:pt x="31" y="23"/>
                    </a:cubicBezTo>
                    <a:cubicBezTo>
                      <a:pt x="34" y="17"/>
                      <a:pt x="41" y="13"/>
                      <a:pt x="46" y="15"/>
                    </a:cubicBezTo>
                    <a:cubicBezTo>
                      <a:pt x="29" y="33"/>
                      <a:pt x="24" y="59"/>
                      <a:pt x="23" y="80"/>
                    </a:cubicBezTo>
                    <a:cubicBezTo>
                      <a:pt x="23" y="82"/>
                      <a:pt x="22" y="83"/>
                      <a:pt x="21" y="83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  <a:tileRect r="-100000" b="-10000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31" name="Freeform 345"/>
              <p:cNvSpPr/>
              <p:nvPr/>
            </p:nvSpPr>
            <p:spPr bwMode="auto">
              <a:xfrm>
                <a:off x="5509876" y="3610663"/>
                <a:ext cx="276225" cy="263525"/>
              </a:xfrm>
              <a:custGeom>
                <a:avLst/>
                <a:gdLst>
                  <a:gd name="T0" fmla="*/ 44 w 65"/>
                  <a:gd name="T1" fmla="*/ 29 h 62"/>
                  <a:gd name="T2" fmla="*/ 38 w 65"/>
                  <a:gd name="T3" fmla="*/ 39 h 62"/>
                  <a:gd name="T4" fmla="*/ 51 w 65"/>
                  <a:gd name="T5" fmla="*/ 22 h 62"/>
                  <a:gd name="T6" fmla="*/ 7 w 65"/>
                  <a:gd name="T7" fmla="*/ 62 h 62"/>
                  <a:gd name="T8" fmla="*/ 5 w 65"/>
                  <a:gd name="T9" fmla="*/ 62 h 62"/>
                  <a:gd name="T10" fmla="*/ 3 w 65"/>
                  <a:gd name="T11" fmla="*/ 61 h 62"/>
                  <a:gd name="T12" fmla="*/ 42 w 65"/>
                  <a:gd name="T13" fmla="*/ 10 h 62"/>
                  <a:gd name="T14" fmla="*/ 51 w 65"/>
                  <a:gd name="T15" fmla="*/ 44 h 62"/>
                  <a:gd name="T16" fmla="*/ 33 w 65"/>
                  <a:gd name="T17" fmla="*/ 45 h 62"/>
                  <a:gd name="T18" fmla="*/ 44 w 65"/>
                  <a:gd name="T19" fmla="*/ 29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5" h="62">
                    <a:moveTo>
                      <a:pt x="44" y="29"/>
                    </a:moveTo>
                    <a:cubicBezTo>
                      <a:pt x="45" y="34"/>
                      <a:pt x="40" y="37"/>
                      <a:pt x="38" y="39"/>
                    </a:cubicBezTo>
                    <a:cubicBezTo>
                      <a:pt x="47" y="46"/>
                      <a:pt x="56" y="29"/>
                      <a:pt x="51" y="22"/>
                    </a:cubicBezTo>
                    <a:cubicBezTo>
                      <a:pt x="33" y="0"/>
                      <a:pt x="5" y="43"/>
                      <a:pt x="7" y="62"/>
                    </a:cubicBezTo>
                    <a:cubicBezTo>
                      <a:pt x="6" y="62"/>
                      <a:pt x="6" y="62"/>
                      <a:pt x="5" y="62"/>
                    </a:cubicBezTo>
                    <a:cubicBezTo>
                      <a:pt x="4" y="62"/>
                      <a:pt x="3" y="62"/>
                      <a:pt x="3" y="61"/>
                    </a:cubicBezTo>
                    <a:cubicBezTo>
                      <a:pt x="0" y="44"/>
                      <a:pt x="20" y="6"/>
                      <a:pt x="42" y="10"/>
                    </a:cubicBezTo>
                    <a:cubicBezTo>
                      <a:pt x="57" y="12"/>
                      <a:pt x="65" y="34"/>
                      <a:pt x="51" y="44"/>
                    </a:cubicBezTo>
                    <a:cubicBezTo>
                      <a:pt x="47" y="48"/>
                      <a:pt x="38" y="48"/>
                      <a:pt x="33" y="45"/>
                    </a:cubicBezTo>
                    <a:cubicBezTo>
                      <a:pt x="24" y="38"/>
                      <a:pt x="31" y="17"/>
                      <a:pt x="44" y="29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  <a:tileRect r="-100000" b="-10000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32" name="Freeform 346"/>
              <p:cNvSpPr/>
              <p:nvPr/>
            </p:nvSpPr>
            <p:spPr bwMode="auto">
              <a:xfrm>
                <a:off x="4503401" y="4794938"/>
                <a:ext cx="419100" cy="404813"/>
              </a:xfrm>
              <a:custGeom>
                <a:avLst/>
                <a:gdLst>
                  <a:gd name="T0" fmla="*/ 89 w 99"/>
                  <a:gd name="T1" fmla="*/ 11 h 95"/>
                  <a:gd name="T2" fmla="*/ 61 w 99"/>
                  <a:gd name="T3" fmla="*/ 9 h 95"/>
                  <a:gd name="T4" fmla="*/ 23 w 99"/>
                  <a:gd name="T5" fmla="*/ 34 h 95"/>
                  <a:gd name="T6" fmla="*/ 36 w 99"/>
                  <a:gd name="T7" fmla="*/ 75 h 95"/>
                  <a:gd name="T8" fmla="*/ 58 w 99"/>
                  <a:gd name="T9" fmla="*/ 47 h 95"/>
                  <a:gd name="T10" fmla="*/ 43 w 99"/>
                  <a:gd name="T11" fmla="*/ 39 h 95"/>
                  <a:gd name="T12" fmla="*/ 59 w 99"/>
                  <a:gd name="T13" fmla="*/ 91 h 95"/>
                  <a:gd name="T14" fmla="*/ 27 w 99"/>
                  <a:gd name="T15" fmla="*/ 18 h 95"/>
                  <a:gd name="T16" fmla="*/ 89 w 99"/>
                  <a:gd name="T17" fmla="*/ 11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9" h="95">
                    <a:moveTo>
                      <a:pt x="89" y="11"/>
                    </a:moveTo>
                    <a:cubicBezTo>
                      <a:pt x="80" y="17"/>
                      <a:pt x="70" y="9"/>
                      <a:pt x="61" y="9"/>
                    </a:cubicBezTo>
                    <a:cubicBezTo>
                      <a:pt x="48" y="9"/>
                      <a:pt x="30" y="19"/>
                      <a:pt x="23" y="34"/>
                    </a:cubicBezTo>
                    <a:cubicBezTo>
                      <a:pt x="17" y="47"/>
                      <a:pt x="20" y="69"/>
                      <a:pt x="36" y="75"/>
                    </a:cubicBezTo>
                    <a:cubicBezTo>
                      <a:pt x="49" y="80"/>
                      <a:pt x="68" y="60"/>
                      <a:pt x="58" y="47"/>
                    </a:cubicBezTo>
                    <a:cubicBezTo>
                      <a:pt x="53" y="43"/>
                      <a:pt x="46" y="43"/>
                      <a:pt x="43" y="39"/>
                    </a:cubicBezTo>
                    <a:cubicBezTo>
                      <a:pt x="74" y="20"/>
                      <a:pt x="99" y="73"/>
                      <a:pt x="59" y="91"/>
                    </a:cubicBezTo>
                    <a:cubicBezTo>
                      <a:pt x="21" y="95"/>
                      <a:pt x="0" y="46"/>
                      <a:pt x="27" y="18"/>
                    </a:cubicBezTo>
                    <a:cubicBezTo>
                      <a:pt x="46" y="0"/>
                      <a:pt x="70" y="4"/>
                      <a:pt x="89" y="11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  <a:tileRect r="-100000" b="-10000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33" name="Freeform 347"/>
              <p:cNvSpPr/>
              <p:nvPr/>
            </p:nvSpPr>
            <p:spPr bwMode="auto">
              <a:xfrm>
                <a:off x="4871701" y="5025126"/>
                <a:ext cx="1079500" cy="460375"/>
              </a:xfrm>
              <a:custGeom>
                <a:avLst/>
                <a:gdLst>
                  <a:gd name="T0" fmla="*/ 2 w 254"/>
                  <a:gd name="T1" fmla="*/ 49 h 108"/>
                  <a:gd name="T2" fmla="*/ 0 w 254"/>
                  <a:gd name="T3" fmla="*/ 47 h 108"/>
                  <a:gd name="T4" fmla="*/ 13 w 254"/>
                  <a:gd name="T5" fmla="*/ 26 h 108"/>
                  <a:gd name="T6" fmla="*/ 116 w 254"/>
                  <a:gd name="T7" fmla="*/ 93 h 108"/>
                  <a:gd name="T8" fmla="*/ 83 w 254"/>
                  <a:gd name="T9" fmla="*/ 11 h 108"/>
                  <a:gd name="T10" fmla="*/ 97 w 254"/>
                  <a:gd name="T11" fmla="*/ 24 h 108"/>
                  <a:gd name="T12" fmla="*/ 120 w 254"/>
                  <a:gd name="T13" fmla="*/ 80 h 108"/>
                  <a:gd name="T14" fmla="*/ 124 w 254"/>
                  <a:gd name="T15" fmla="*/ 18 h 108"/>
                  <a:gd name="T16" fmla="*/ 130 w 254"/>
                  <a:gd name="T17" fmla="*/ 3 h 108"/>
                  <a:gd name="T18" fmla="*/ 130 w 254"/>
                  <a:gd name="T19" fmla="*/ 21 h 108"/>
                  <a:gd name="T20" fmla="*/ 125 w 254"/>
                  <a:gd name="T21" fmla="*/ 80 h 108"/>
                  <a:gd name="T22" fmla="*/ 154 w 254"/>
                  <a:gd name="T23" fmla="*/ 24 h 108"/>
                  <a:gd name="T24" fmla="*/ 169 w 254"/>
                  <a:gd name="T25" fmla="*/ 11 h 108"/>
                  <a:gd name="T26" fmla="*/ 159 w 254"/>
                  <a:gd name="T27" fmla="*/ 26 h 108"/>
                  <a:gd name="T28" fmla="*/ 128 w 254"/>
                  <a:gd name="T29" fmla="*/ 95 h 108"/>
                  <a:gd name="T30" fmla="*/ 162 w 254"/>
                  <a:gd name="T31" fmla="*/ 47 h 108"/>
                  <a:gd name="T32" fmla="*/ 250 w 254"/>
                  <a:gd name="T33" fmla="*/ 40 h 108"/>
                  <a:gd name="T34" fmla="*/ 251 w 254"/>
                  <a:gd name="T35" fmla="*/ 49 h 108"/>
                  <a:gd name="T36" fmla="*/ 215 w 254"/>
                  <a:gd name="T37" fmla="*/ 42 h 108"/>
                  <a:gd name="T38" fmla="*/ 168 w 254"/>
                  <a:gd name="T39" fmla="*/ 65 h 108"/>
                  <a:gd name="T40" fmla="*/ 171 w 254"/>
                  <a:gd name="T41" fmla="*/ 52 h 108"/>
                  <a:gd name="T42" fmla="*/ 133 w 254"/>
                  <a:gd name="T43" fmla="*/ 95 h 108"/>
                  <a:gd name="T44" fmla="*/ 129 w 254"/>
                  <a:gd name="T45" fmla="*/ 105 h 108"/>
                  <a:gd name="T46" fmla="*/ 117 w 254"/>
                  <a:gd name="T47" fmla="*/ 106 h 108"/>
                  <a:gd name="T48" fmla="*/ 83 w 254"/>
                  <a:gd name="T49" fmla="*/ 54 h 108"/>
                  <a:gd name="T50" fmla="*/ 64 w 254"/>
                  <a:gd name="T51" fmla="*/ 75 h 108"/>
                  <a:gd name="T52" fmla="*/ 27 w 254"/>
                  <a:gd name="T53" fmla="*/ 36 h 108"/>
                  <a:gd name="T54" fmla="*/ 2 w 254"/>
                  <a:gd name="T55" fmla="*/ 49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254" h="108">
                    <a:moveTo>
                      <a:pt x="2" y="49"/>
                    </a:moveTo>
                    <a:cubicBezTo>
                      <a:pt x="1" y="48"/>
                      <a:pt x="0" y="48"/>
                      <a:pt x="0" y="47"/>
                    </a:cubicBezTo>
                    <a:cubicBezTo>
                      <a:pt x="3" y="38"/>
                      <a:pt x="4" y="33"/>
                      <a:pt x="13" y="26"/>
                    </a:cubicBezTo>
                    <a:cubicBezTo>
                      <a:pt x="48" y="0"/>
                      <a:pt x="103" y="54"/>
                      <a:pt x="116" y="93"/>
                    </a:cubicBezTo>
                    <a:cubicBezTo>
                      <a:pt x="118" y="68"/>
                      <a:pt x="96" y="36"/>
                      <a:pt x="83" y="11"/>
                    </a:cubicBezTo>
                    <a:cubicBezTo>
                      <a:pt x="91" y="7"/>
                      <a:pt x="94" y="19"/>
                      <a:pt x="97" y="24"/>
                    </a:cubicBezTo>
                    <a:cubicBezTo>
                      <a:pt x="107" y="42"/>
                      <a:pt x="117" y="63"/>
                      <a:pt x="120" y="80"/>
                    </a:cubicBezTo>
                    <a:cubicBezTo>
                      <a:pt x="120" y="62"/>
                      <a:pt x="122" y="39"/>
                      <a:pt x="124" y="18"/>
                    </a:cubicBezTo>
                    <a:cubicBezTo>
                      <a:pt x="124" y="14"/>
                      <a:pt x="121" y="2"/>
                      <a:pt x="130" y="3"/>
                    </a:cubicBezTo>
                    <a:cubicBezTo>
                      <a:pt x="133" y="8"/>
                      <a:pt x="131" y="15"/>
                      <a:pt x="130" y="21"/>
                    </a:cubicBezTo>
                    <a:cubicBezTo>
                      <a:pt x="128" y="40"/>
                      <a:pt x="125" y="61"/>
                      <a:pt x="125" y="80"/>
                    </a:cubicBezTo>
                    <a:cubicBezTo>
                      <a:pt x="131" y="63"/>
                      <a:pt x="141" y="42"/>
                      <a:pt x="154" y="24"/>
                    </a:cubicBezTo>
                    <a:cubicBezTo>
                      <a:pt x="157" y="19"/>
                      <a:pt x="162" y="8"/>
                      <a:pt x="169" y="11"/>
                    </a:cubicBezTo>
                    <a:cubicBezTo>
                      <a:pt x="169" y="17"/>
                      <a:pt x="162" y="21"/>
                      <a:pt x="159" y="26"/>
                    </a:cubicBezTo>
                    <a:cubicBezTo>
                      <a:pt x="143" y="47"/>
                      <a:pt x="130" y="74"/>
                      <a:pt x="128" y="95"/>
                    </a:cubicBezTo>
                    <a:cubicBezTo>
                      <a:pt x="135" y="79"/>
                      <a:pt x="147" y="61"/>
                      <a:pt x="162" y="47"/>
                    </a:cubicBezTo>
                    <a:cubicBezTo>
                      <a:pt x="186" y="24"/>
                      <a:pt x="231" y="14"/>
                      <a:pt x="250" y="40"/>
                    </a:cubicBezTo>
                    <a:cubicBezTo>
                      <a:pt x="251" y="42"/>
                      <a:pt x="254" y="45"/>
                      <a:pt x="251" y="49"/>
                    </a:cubicBezTo>
                    <a:cubicBezTo>
                      <a:pt x="243" y="36"/>
                      <a:pt x="227" y="33"/>
                      <a:pt x="215" y="42"/>
                    </a:cubicBezTo>
                    <a:cubicBezTo>
                      <a:pt x="210" y="60"/>
                      <a:pt x="183" y="90"/>
                      <a:pt x="168" y="65"/>
                    </a:cubicBezTo>
                    <a:cubicBezTo>
                      <a:pt x="168" y="61"/>
                      <a:pt x="169" y="57"/>
                      <a:pt x="171" y="52"/>
                    </a:cubicBezTo>
                    <a:cubicBezTo>
                      <a:pt x="156" y="58"/>
                      <a:pt x="139" y="79"/>
                      <a:pt x="133" y="95"/>
                    </a:cubicBezTo>
                    <a:cubicBezTo>
                      <a:pt x="132" y="98"/>
                      <a:pt x="132" y="103"/>
                      <a:pt x="129" y="105"/>
                    </a:cubicBezTo>
                    <a:cubicBezTo>
                      <a:pt x="126" y="108"/>
                      <a:pt x="120" y="106"/>
                      <a:pt x="117" y="106"/>
                    </a:cubicBezTo>
                    <a:cubicBezTo>
                      <a:pt x="110" y="88"/>
                      <a:pt x="99" y="70"/>
                      <a:pt x="83" y="54"/>
                    </a:cubicBezTo>
                    <a:cubicBezTo>
                      <a:pt x="82" y="67"/>
                      <a:pt x="71" y="75"/>
                      <a:pt x="64" y="75"/>
                    </a:cubicBezTo>
                    <a:cubicBezTo>
                      <a:pt x="44" y="74"/>
                      <a:pt x="39" y="43"/>
                      <a:pt x="27" y="36"/>
                    </a:cubicBezTo>
                    <a:cubicBezTo>
                      <a:pt x="16" y="30"/>
                      <a:pt x="6" y="37"/>
                      <a:pt x="2" y="49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  <a:tileRect r="-100000" b="-10000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34" name="Freeform 348"/>
              <p:cNvSpPr/>
              <p:nvPr/>
            </p:nvSpPr>
            <p:spPr bwMode="auto">
              <a:xfrm>
                <a:off x="3984288" y="4023413"/>
                <a:ext cx="1181100" cy="941388"/>
              </a:xfrm>
              <a:custGeom>
                <a:avLst/>
                <a:gdLst>
                  <a:gd name="T0" fmla="*/ 124 w 278"/>
                  <a:gd name="T1" fmla="*/ 194 h 221"/>
                  <a:gd name="T2" fmla="*/ 121 w 278"/>
                  <a:gd name="T3" fmla="*/ 220 h 221"/>
                  <a:gd name="T4" fmla="*/ 115 w 278"/>
                  <a:gd name="T5" fmla="*/ 198 h 221"/>
                  <a:gd name="T6" fmla="*/ 114 w 278"/>
                  <a:gd name="T7" fmla="*/ 221 h 221"/>
                  <a:gd name="T8" fmla="*/ 110 w 278"/>
                  <a:gd name="T9" fmla="*/ 195 h 221"/>
                  <a:gd name="T10" fmla="*/ 102 w 278"/>
                  <a:gd name="T11" fmla="*/ 220 h 221"/>
                  <a:gd name="T12" fmla="*/ 97 w 278"/>
                  <a:gd name="T13" fmla="*/ 202 h 221"/>
                  <a:gd name="T14" fmla="*/ 161 w 278"/>
                  <a:gd name="T15" fmla="*/ 166 h 221"/>
                  <a:gd name="T16" fmla="*/ 56 w 278"/>
                  <a:gd name="T17" fmla="*/ 114 h 221"/>
                  <a:gd name="T18" fmla="*/ 25 w 278"/>
                  <a:gd name="T19" fmla="*/ 46 h 221"/>
                  <a:gd name="T20" fmla="*/ 0 w 278"/>
                  <a:gd name="T21" fmla="*/ 25 h 221"/>
                  <a:gd name="T22" fmla="*/ 36 w 278"/>
                  <a:gd name="T23" fmla="*/ 46 h 221"/>
                  <a:gd name="T24" fmla="*/ 108 w 278"/>
                  <a:gd name="T25" fmla="*/ 29 h 221"/>
                  <a:gd name="T26" fmla="*/ 101 w 278"/>
                  <a:gd name="T27" fmla="*/ 67 h 221"/>
                  <a:gd name="T28" fmla="*/ 67 w 278"/>
                  <a:gd name="T29" fmla="*/ 53 h 221"/>
                  <a:gd name="T30" fmla="*/ 87 w 278"/>
                  <a:gd name="T31" fmla="*/ 31 h 221"/>
                  <a:gd name="T32" fmla="*/ 82 w 278"/>
                  <a:gd name="T33" fmla="*/ 39 h 221"/>
                  <a:gd name="T34" fmla="*/ 103 w 278"/>
                  <a:gd name="T35" fmla="*/ 39 h 221"/>
                  <a:gd name="T36" fmla="*/ 56 w 278"/>
                  <a:gd name="T37" fmla="*/ 26 h 221"/>
                  <a:gd name="T38" fmla="*/ 63 w 278"/>
                  <a:gd name="T39" fmla="*/ 116 h 221"/>
                  <a:gd name="T40" fmla="*/ 60 w 278"/>
                  <a:gd name="T41" fmla="*/ 91 h 221"/>
                  <a:gd name="T42" fmla="*/ 74 w 278"/>
                  <a:gd name="T43" fmla="*/ 120 h 221"/>
                  <a:gd name="T44" fmla="*/ 71 w 278"/>
                  <a:gd name="T45" fmla="*/ 93 h 221"/>
                  <a:gd name="T46" fmla="*/ 83 w 278"/>
                  <a:gd name="T47" fmla="*/ 122 h 221"/>
                  <a:gd name="T48" fmla="*/ 81 w 278"/>
                  <a:gd name="T49" fmla="*/ 96 h 221"/>
                  <a:gd name="T50" fmla="*/ 94 w 278"/>
                  <a:gd name="T51" fmla="*/ 129 h 221"/>
                  <a:gd name="T52" fmla="*/ 90 w 278"/>
                  <a:gd name="T53" fmla="*/ 99 h 221"/>
                  <a:gd name="T54" fmla="*/ 98 w 278"/>
                  <a:gd name="T55" fmla="*/ 120 h 221"/>
                  <a:gd name="T56" fmla="*/ 102 w 278"/>
                  <a:gd name="T57" fmla="*/ 129 h 221"/>
                  <a:gd name="T58" fmla="*/ 100 w 278"/>
                  <a:gd name="T59" fmla="*/ 101 h 221"/>
                  <a:gd name="T60" fmla="*/ 104 w 278"/>
                  <a:gd name="T61" fmla="*/ 120 h 221"/>
                  <a:gd name="T62" fmla="*/ 106 w 278"/>
                  <a:gd name="T63" fmla="*/ 103 h 221"/>
                  <a:gd name="T64" fmla="*/ 109 w 278"/>
                  <a:gd name="T65" fmla="*/ 114 h 221"/>
                  <a:gd name="T66" fmla="*/ 185 w 278"/>
                  <a:gd name="T67" fmla="*/ 166 h 221"/>
                  <a:gd name="T68" fmla="*/ 144 w 278"/>
                  <a:gd name="T69" fmla="*/ 53 h 221"/>
                  <a:gd name="T70" fmla="*/ 141 w 278"/>
                  <a:gd name="T71" fmla="*/ 104 h 221"/>
                  <a:gd name="T72" fmla="*/ 143 w 278"/>
                  <a:gd name="T73" fmla="*/ 89 h 221"/>
                  <a:gd name="T74" fmla="*/ 147 w 278"/>
                  <a:gd name="T75" fmla="*/ 114 h 221"/>
                  <a:gd name="T76" fmla="*/ 151 w 278"/>
                  <a:gd name="T77" fmla="*/ 88 h 221"/>
                  <a:gd name="T78" fmla="*/ 154 w 278"/>
                  <a:gd name="T79" fmla="*/ 118 h 221"/>
                  <a:gd name="T80" fmla="*/ 156 w 278"/>
                  <a:gd name="T81" fmla="*/ 91 h 221"/>
                  <a:gd name="T82" fmla="*/ 158 w 278"/>
                  <a:gd name="T83" fmla="*/ 112 h 221"/>
                  <a:gd name="T84" fmla="*/ 166 w 278"/>
                  <a:gd name="T85" fmla="*/ 91 h 221"/>
                  <a:gd name="T86" fmla="*/ 165 w 278"/>
                  <a:gd name="T87" fmla="*/ 100 h 221"/>
                  <a:gd name="T88" fmla="*/ 167 w 278"/>
                  <a:gd name="T89" fmla="*/ 138 h 221"/>
                  <a:gd name="T90" fmla="*/ 206 w 278"/>
                  <a:gd name="T91" fmla="*/ 171 h 221"/>
                  <a:gd name="T92" fmla="*/ 179 w 278"/>
                  <a:gd name="T93" fmla="*/ 124 h 221"/>
                  <a:gd name="T94" fmla="*/ 204 w 278"/>
                  <a:gd name="T95" fmla="*/ 71 h 221"/>
                  <a:gd name="T96" fmla="*/ 223 w 278"/>
                  <a:gd name="T97" fmla="*/ 64 h 221"/>
                  <a:gd name="T98" fmla="*/ 237 w 278"/>
                  <a:gd name="T99" fmla="*/ 65 h 221"/>
                  <a:gd name="T100" fmla="*/ 251 w 278"/>
                  <a:gd name="T101" fmla="*/ 126 h 221"/>
                  <a:gd name="T102" fmla="*/ 224 w 278"/>
                  <a:gd name="T103" fmla="*/ 104 h 221"/>
                  <a:gd name="T104" fmla="*/ 231 w 278"/>
                  <a:gd name="T105" fmla="*/ 108 h 221"/>
                  <a:gd name="T106" fmla="*/ 241 w 278"/>
                  <a:gd name="T107" fmla="*/ 79 h 221"/>
                  <a:gd name="T108" fmla="*/ 195 w 278"/>
                  <a:gd name="T109" fmla="*/ 87 h 221"/>
                  <a:gd name="T110" fmla="*/ 214 w 278"/>
                  <a:gd name="T111" fmla="*/ 170 h 221"/>
                  <a:gd name="T112" fmla="*/ 217 w 278"/>
                  <a:gd name="T113" fmla="*/ 183 h 221"/>
                  <a:gd name="T114" fmla="*/ 180 w 278"/>
                  <a:gd name="T115" fmla="*/ 170 h 221"/>
                  <a:gd name="T116" fmla="*/ 129 w 278"/>
                  <a:gd name="T117" fmla="*/ 195 h 221"/>
                  <a:gd name="T118" fmla="*/ 131 w 278"/>
                  <a:gd name="T119" fmla="*/ 216 h 221"/>
                  <a:gd name="T120" fmla="*/ 124 w 278"/>
                  <a:gd name="T121" fmla="*/ 194 h 2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78" h="221">
                    <a:moveTo>
                      <a:pt x="124" y="194"/>
                    </a:moveTo>
                    <a:cubicBezTo>
                      <a:pt x="119" y="202"/>
                      <a:pt x="126" y="214"/>
                      <a:pt x="121" y="220"/>
                    </a:cubicBezTo>
                    <a:cubicBezTo>
                      <a:pt x="115" y="215"/>
                      <a:pt x="115" y="205"/>
                      <a:pt x="115" y="198"/>
                    </a:cubicBezTo>
                    <a:cubicBezTo>
                      <a:pt x="109" y="206"/>
                      <a:pt x="117" y="213"/>
                      <a:pt x="114" y="221"/>
                    </a:cubicBezTo>
                    <a:cubicBezTo>
                      <a:pt x="105" y="215"/>
                      <a:pt x="110" y="204"/>
                      <a:pt x="110" y="195"/>
                    </a:cubicBezTo>
                    <a:cubicBezTo>
                      <a:pt x="102" y="203"/>
                      <a:pt x="107" y="214"/>
                      <a:pt x="102" y="220"/>
                    </a:cubicBezTo>
                    <a:cubicBezTo>
                      <a:pt x="96" y="216"/>
                      <a:pt x="96" y="207"/>
                      <a:pt x="97" y="202"/>
                    </a:cubicBezTo>
                    <a:cubicBezTo>
                      <a:pt x="102" y="173"/>
                      <a:pt x="141" y="163"/>
                      <a:pt x="161" y="166"/>
                    </a:cubicBezTo>
                    <a:cubicBezTo>
                      <a:pt x="123" y="154"/>
                      <a:pt x="85" y="150"/>
                      <a:pt x="56" y="114"/>
                    </a:cubicBezTo>
                    <a:cubicBezTo>
                      <a:pt x="38" y="93"/>
                      <a:pt x="38" y="67"/>
                      <a:pt x="25" y="46"/>
                    </a:cubicBezTo>
                    <a:cubicBezTo>
                      <a:pt x="18" y="34"/>
                      <a:pt x="7" y="30"/>
                      <a:pt x="0" y="25"/>
                    </a:cubicBezTo>
                    <a:cubicBezTo>
                      <a:pt x="14" y="13"/>
                      <a:pt x="35" y="30"/>
                      <a:pt x="36" y="46"/>
                    </a:cubicBezTo>
                    <a:cubicBezTo>
                      <a:pt x="45" y="14"/>
                      <a:pt x="89" y="0"/>
                      <a:pt x="108" y="29"/>
                    </a:cubicBezTo>
                    <a:cubicBezTo>
                      <a:pt x="115" y="40"/>
                      <a:pt x="114" y="58"/>
                      <a:pt x="101" y="67"/>
                    </a:cubicBezTo>
                    <a:cubicBezTo>
                      <a:pt x="91" y="75"/>
                      <a:pt x="70" y="72"/>
                      <a:pt x="67" y="53"/>
                    </a:cubicBezTo>
                    <a:cubicBezTo>
                      <a:pt x="68" y="44"/>
                      <a:pt x="76" y="32"/>
                      <a:pt x="87" y="31"/>
                    </a:cubicBezTo>
                    <a:cubicBezTo>
                      <a:pt x="88" y="33"/>
                      <a:pt x="85" y="36"/>
                      <a:pt x="82" y="39"/>
                    </a:cubicBezTo>
                    <a:cubicBezTo>
                      <a:pt x="72" y="58"/>
                      <a:pt x="105" y="59"/>
                      <a:pt x="103" y="39"/>
                    </a:cubicBezTo>
                    <a:cubicBezTo>
                      <a:pt x="101" y="16"/>
                      <a:pt x="67" y="16"/>
                      <a:pt x="56" y="26"/>
                    </a:cubicBezTo>
                    <a:cubicBezTo>
                      <a:pt x="25" y="51"/>
                      <a:pt x="44" y="92"/>
                      <a:pt x="63" y="116"/>
                    </a:cubicBezTo>
                    <a:cubicBezTo>
                      <a:pt x="62" y="108"/>
                      <a:pt x="54" y="99"/>
                      <a:pt x="60" y="91"/>
                    </a:cubicBezTo>
                    <a:cubicBezTo>
                      <a:pt x="68" y="98"/>
                      <a:pt x="60" y="110"/>
                      <a:pt x="74" y="120"/>
                    </a:cubicBezTo>
                    <a:cubicBezTo>
                      <a:pt x="72" y="111"/>
                      <a:pt x="65" y="102"/>
                      <a:pt x="71" y="93"/>
                    </a:cubicBezTo>
                    <a:cubicBezTo>
                      <a:pt x="80" y="100"/>
                      <a:pt x="72" y="113"/>
                      <a:pt x="83" y="122"/>
                    </a:cubicBezTo>
                    <a:cubicBezTo>
                      <a:pt x="82" y="113"/>
                      <a:pt x="76" y="105"/>
                      <a:pt x="81" y="96"/>
                    </a:cubicBezTo>
                    <a:cubicBezTo>
                      <a:pt x="87" y="105"/>
                      <a:pt x="82" y="119"/>
                      <a:pt x="94" y="129"/>
                    </a:cubicBezTo>
                    <a:cubicBezTo>
                      <a:pt x="91" y="119"/>
                      <a:pt x="84" y="109"/>
                      <a:pt x="90" y="99"/>
                    </a:cubicBezTo>
                    <a:cubicBezTo>
                      <a:pt x="96" y="103"/>
                      <a:pt x="89" y="118"/>
                      <a:pt x="98" y="120"/>
                    </a:cubicBezTo>
                    <a:cubicBezTo>
                      <a:pt x="94" y="121"/>
                      <a:pt x="99" y="126"/>
                      <a:pt x="102" y="129"/>
                    </a:cubicBezTo>
                    <a:cubicBezTo>
                      <a:pt x="100" y="120"/>
                      <a:pt x="92" y="108"/>
                      <a:pt x="100" y="101"/>
                    </a:cubicBezTo>
                    <a:cubicBezTo>
                      <a:pt x="104" y="107"/>
                      <a:pt x="99" y="113"/>
                      <a:pt x="104" y="120"/>
                    </a:cubicBezTo>
                    <a:cubicBezTo>
                      <a:pt x="105" y="117"/>
                      <a:pt x="102" y="106"/>
                      <a:pt x="106" y="103"/>
                    </a:cubicBezTo>
                    <a:cubicBezTo>
                      <a:pt x="112" y="105"/>
                      <a:pt x="109" y="111"/>
                      <a:pt x="109" y="114"/>
                    </a:cubicBezTo>
                    <a:cubicBezTo>
                      <a:pt x="114" y="149"/>
                      <a:pt x="159" y="161"/>
                      <a:pt x="185" y="166"/>
                    </a:cubicBezTo>
                    <a:cubicBezTo>
                      <a:pt x="142" y="144"/>
                      <a:pt x="102" y="87"/>
                      <a:pt x="144" y="53"/>
                    </a:cubicBezTo>
                    <a:cubicBezTo>
                      <a:pt x="137" y="70"/>
                      <a:pt x="135" y="87"/>
                      <a:pt x="141" y="104"/>
                    </a:cubicBezTo>
                    <a:cubicBezTo>
                      <a:pt x="143" y="101"/>
                      <a:pt x="139" y="91"/>
                      <a:pt x="143" y="89"/>
                    </a:cubicBezTo>
                    <a:cubicBezTo>
                      <a:pt x="146" y="95"/>
                      <a:pt x="141" y="106"/>
                      <a:pt x="147" y="114"/>
                    </a:cubicBezTo>
                    <a:cubicBezTo>
                      <a:pt x="148" y="108"/>
                      <a:pt x="142" y="97"/>
                      <a:pt x="151" y="88"/>
                    </a:cubicBezTo>
                    <a:cubicBezTo>
                      <a:pt x="153" y="98"/>
                      <a:pt x="149" y="108"/>
                      <a:pt x="154" y="118"/>
                    </a:cubicBezTo>
                    <a:cubicBezTo>
                      <a:pt x="156" y="111"/>
                      <a:pt x="150" y="100"/>
                      <a:pt x="156" y="91"/>
                    </a:cubicBezTo>
                    <a:cubicBezTo>
                      <a:pt x="160" y="98"/>
                      <a:pt x="154" y="105"/>
                      <a:pt x="158" y="112"/>
                    </a:cubicBezTo>
                    <a:cubicBezTo>
                      <a:pt x="161" y="108"/>
                      <a:pt x="157" y="93"/>
                      <a:pt x="166" y="91"/>
                    </a:cubicBezTo>
                    <a:cubicBezTo>
                      <a:pt x="169" y="94"/>
                      <a:pt x="166" y="97"/>
                      <a:pt x="165" y="100"/>
                    </a:cubicBezTo>
                    <a:cubicBezTo>
                      <a:pt x="162" y="113"/>
                      <a:pt x="163" y="125"/>
                      <a:pt x="167" y="138"/>
                    </a:cubicBezTo>
                    <a:cubicBezTo>
                      <a:pt x="173" y="152"/>
                      <a:pt x="191" y="165"/>
                      <a:pt x="206" y="171"/>
                    </a:cubicBezTo>
                    <a:cubicBezTo>
                      <a:pt x="189" y="157"/>
                      <a:pt x="184" y="139"/>
                      <a:pt x="179" y="124"/>
                    </a:cubicBezTo>
                    <a:cubicBezTo>
                      <a:pt x="179" y="106"/>
                      <a:pt x="184" y="82"/>
                      <a:pt x="204" y="71"/>
                    </a:cubicBezTo>
                    <a:cubicBezTo>
                      <a:pt x="210" y="68"/>
                      <a:pt x="216" y="68"/>
                      <a:pt x="223" y="64"/>
                    </a:cubicBezTo>
                    <a:cubicBezTo>
                      <a:pt x="225" y="68"/>
                      <a:pt x="232" y="64"/>
                      <a:pt x="237" y="65"/>
                    </a:cubicBezTo>
                    <a:cubicBezTo>
                      <a:pt x="263" y="69"/>
                      <a:pt x="278" y="107"/>
                      <a:pt x="251" y="126"/>
                    </a:cubicBezTo>
                    <a:cubicBezTo>
                      <a:pt x="237" y="134"/>
                      <a:pt x="219" y="120"/>
                      <a:pt x="224" y="104"/>
                    </a:cubicBezTo>
                    <a:cubicBezTo>
                      <a:pt x="226" y="103"/>
                      <a:pt x="229" y="106"/>
                      <a:pt x="231" y="108"/>
                    </a:cubicBezTo>
                    <a:cubicBezTo>
                      <a:pt x="249" y="111"/>
                      <a:pt x="252" y="89"/>
                      <a:pt x="241" y="79"/>
                    </a:cubicBezTo>
                    <a:cubicBezTo>
                      <a:pt x="230" y="68"/>
                      <a:pt x="207" y="70"/>
                      <a:pt x="195" y="87"/>
                    </a:cubicBezTo>
                    <a:cubicBezTo>
                      <a:pt x="177" y="111"/>
                      <a:pt x="185" y="147"/>
                      <a:pt x="214" y="170"/>
                    </a:cubicBezTo>
                    <a:cubicBezTo>
                      <a:pt x="214" y="175"/>
                      <a:pt x="216" y="179"/>
                      <a:pt x="217" y="183"/>
                    </a:cubicBezTo>
                    <a:cubicBezTo>
                      <a:pt x="205" y="179"/>
                      <a:pt x="193" y="174"/>
                      <a:pt x="180" y="170"/>
                    </a:cubicBezTo>
                    <a:cubicBezTo>
                      <a:pt x="163" y="169"/>
                      <a:pt x="139" y="173"/>
                      <a:pt x="129" y="195"/>
                    </a:cubicBezTo>
                    <a:cubicBezTo>
                      <a:pt x="129" y="202"/>
                      <a:pt x="129" y="209"/>
                      <a:pt x="131" y="216"/>
                    </a:cubicBezTo>
                    <a:cubicBezTo>
                      <a:pt x="123" y="215"/>
                      <a:pt x="126" y="201"/>
                      <a:pt x="124" y="194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  <a:tileRect r="-100000" b="-10000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35" name="Freeform 349"/>
              <p:cNvSpPr/>
              <p:nvPr/>
            </p:nvSpPr>
            <p:spPr bwMode="auto">
              <a:xfrm>
                <a:off x="4833601" y="4683813"/>
                <a:ext cx="382588" cy="361950"/>
              </a:xfrm>
              <a:custGeom>
                <a:avLst/>
                <a:gdLst>
                  <a:gd name="T0" fmla="*/ 1 w 90"/>
                  <a:gd name="T1" fmla="*/ 57 h 85"/>
                  <a:gd name="T2" fmla="*/ 0 w 90"/>
                  <a:gd name="T3" fmla="*/ 56 h 85"/>
                  <a:gd name="T4" fmla="*/ 1 w 90"/>
                  <a:gd name="T5" fmla="*/ 49 h 85"/>
                  <a:gd name="T6" fmla="*/ 56 w 90"/>
                  <a:gd name="T7" fmla="*/ 59 h 85"/>
                  <a:gd name="T8" fmla="*/ 46 w 90"/>
                  <a:gd name="T9" fmla="*/ 46 h 85"/>
                  <a:gd name="T10" fmla="*/ 23 w 90"/>
                  <a:gd name="T11" fmla="*/ 28 h 85"/>
                  <a:gd name="T12" fmla="*/ 18 w 90"/>
                  <a:gd name="T13" fmla="*/ 21 h 85"/>
                  <a:gd name="T14" fmla="*/ 19 w 90"/>
                  <a:gd name="T15" fmla="*/ 0 h 85"/>
                  <a:gd name="T16" fmla="*/ 73 w 90"/>
                  <a:gd name="T17" fmla="*/ 45 h 85"/>
                  <a:gd name="T18" fmla="*/ 73 w 90"/>
                  <a:gd name="T19" fmla="*/ 78 h 85"/>
                  <a:gd name="T20" fmla="*/ 7 w 90"/>
                  <a:gd name="T21" fmla="*/ 50 h 85"/>
                  <a:gd name="T22" fmla="*/ 1 w 90"/>
                  <a:gd name="T23" fmla="*/ 57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90" h="85">
                    <a:moveTo>
                      <a:pt x="1" y="57"/>
                    </a:moveTo>
                    <a:cubicBezTo>
                      <a:pt x="1" y="57"/>
                      <a:pt x="0" y="57"/>
                      <a:pt x="0" y="56"/>
                    </a:cubicBezTo>
                    <a:cubicBezTo>
                      <a:pt x="0" y="53"/>
                      <a:pt x="0" y="51"/>
                      <a:pt x="1" y="49"/>
                    </a:cubicBezTo>
                    <a:cubicBezTo>
                      <a:pt x="15" y="27"/>
                      <a:pt x="40" y="46"/>
                      <a:pt x="56" y="59"/>
                    </a:cubicBezTo>
                    <a:cubicBezTo>
                      <a:pt x="61" y="51"/>
                      <a:pt x="50" y="48"/>
                      <a:pt x="46" y="46"/>
                    </a:cubicBezTo>
                    <a:cubicBezTo>
                      <a:pt x="37" y="42"/>
                      <a:pt x="30" y="38"/>
                      <a:pt x="23" y="28"/>
                    </a:cubicBezTo>
                    <a:cubicBezTo>
                      <a:pt x="21" y="26"/>
                      <a:pt x="22" y="22"/>
                      <a:pt x="18" y="21"/>
                    </a:cubicBezTo>
                    <a:cubicBezTo>
                      <a:pt x="18" y="14"/>
                      <a:pt x="13" y="7"/>
                      <a:pt x="19" y="0"/>
                    </a:cubicBezTo>
                    <a:cubicBezTo>
                      <a:pt x="25" y="24"/>
                      <a:pt x="58" y="32"/>
                      <a:pt x="73" y="45"/>
                    </a:cubicBezTo>
                    <a:cubicBezTo>
                      <a:pt x="84" y="55"/>
                      <a:pt x="90" y="73"/>
                      <a:pt x="73" y="78"/>
                    </a:cubicBezTo>
                    <a:cubicBezTo>
                      <a:pt x="52" y="85"/>
                      <a:pt x="28" y="44"/>
                      <a:pt x="7" y="50"/>
                    </a:cubicBezTo>
                    <a:cubicBezTo>
                      <a:pt x="4" y="52"/>
                      <a:pt x="4" y="57"/>
                      <a:pt x="1" y="57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  <a:tileRect r="-100000" b="-10000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36" name="Freeform 350"/>
              <p:cNvSpPr/>
              <p:nvPr/>
            </p:nvSpPr>
            <p:spPr bwMode="auto">
              <a:xfrm>
                <a:off x="4884401" y="4352026"/>
                <a:ext cx="417513" cy="392113"/>
              </a:xfrm>
              <a:custGeom>
                <a:avLst/>
                <a:gdLst>
                  <a:gd name="T0" fmla="*/ 15 w 98"/>
                  <a:gd name="T1" fmla="*/ 0 h 92"/>
                  <a:gd name="T2" fmla="*/ 8 w 98"/>
                  <a:gd name="T3" fmla="*/ 33 h 92"/>
                  <a:gd name="T4" fmla="*/ 56 w 98"/>
                  <a:gd name="T5" fmla="*/ 77 h 92"/>
                  <a:gd name="T6" fmla="*/ 70 w 98"/>
                  <a:gd name="T7" fmla="*/ 57 h 92"/>
                  <a:gd name="T8" fmla="*/ 68 w 98"/>
                  <a:gd name="T9" fmla="*/ 50 h 92"/>
                  <a:gd name="T10" fmla="*/ 56 w 98"/>
                  <a:gd name="T11" fmla="*/ 45 h 92"/>
                  <a:gd name="T12" fmla="*/ 87 w 98"/>
                  <a:gd name="T13" fmla="*/ 45 h 92"/>
                  <a:gd name="T14" fmla="*/ 56 w 98"/>
                  <a:gd name="T15" fmla="*/ 90 h 92"/>
                  <a:gd name="T16" fmla="*/ 1 w 98"/>
                  <a:gd name="T17" fmla="*/ 34 h 92"/>
                  <a:gd name="T18" fmla="*/ 15 w 98"/>
                  <a:gd name="T19" fmla="*/ 0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8" h="92">
                    <a:moveTo>
                      <a:pt x="15" y="0"/>
                    </a:moveTo>
                    <a:cubicBezTo>
                      <a:pt x="13" y="11"/>
                      <a:pt x="8" y="22"/>
                      <a:pt x="8" y="33"/>
                    </a:cubicBezTo>
                    <a:cubicBezTo>
                      <a:pt x="6" y="55"/>
                      <a:pt x="33" y="87"/>
                      <a:pt x="56" y="77"/>
                    </a:cubicBezTo>
                    <a:cubicBezTo>
                      <a:pt x="63" y="74"/>
                      <a:pt x="69" y="65"/>
                      <a:pt x="70" y="57"/>
                    </a:cubicBezTo>
                    <a:cubicBezTo>
                      <a:pt x="68" y="55"/>
                      <a:pt x="68" y="52"/>
                      <a:pt x="68" y="50"/>
                    </a:cubicBezTo>
                    <a:cubicBezTo>
                      <a:pt x="64" y="46"/>
                      <a:pt x="60" y="48"/>
                      <a:pt x="56" y="45"/>
                    </a:cubicBezTo>
                    <a:cubicBezTo>
                      <a:pt x="62" y="31"/>
                      <a:pt x="79" y="29"/>
                      <a:pt x="87" y="45"/>
                    </a:cubicBezTo>
                    <a:cubicBezTo>
                      <a:pt x="98" y="64"/>
                      <a:pt x="76" y="89"/>
                      <a:pt x="56" y="90"/>
                    </a:cubicBezTo>
                    <a:cubicBezTo>
                      <a:pt x="25" y="92"/>
                      <a:pt x="3" y="62"/>
                      <a:pt x="1" y="34"/>
                    </a:cubicBezTo>
                    <a:cubicBezTo>
                      <a:pt x="0" y="22"/>
                      <a:pt x="3" y="6"/>
                      <a:pt x="15" y="0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  <a:tileRect r="-100000" b="-10000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37" name="Freeform 351"/>
              <p:cNvSpPr/>
              <p:nvPr/>
            </p:nvSpPr>
            <p:spPr bwMode="auto">
              <a:xfrm>
                <a:off x="5343188" y="4914001"/>
                <a:ext cx="131763" cy="153988"/>
              </a:xfrm>
              <a:custGeom>
                <a:avLst/>
                <a:gdLst>
                  <a:gd name="T0" fmla="*/ 28 w 31"/>
                  <a:gd name="T1" fmla="*/ 20 h 36"/>
                  <a:gd name="T2" fmla="*/ 6 w 31"/>
                  <a:gd name="T3" fmla="*/ 11 h 36"/>
                  <a:gd name="T4" fmla="*/ 28 w 31"/>
                  <a:gd name="T5" fmla="*/ 2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1" h="36">
                    <a:moveTo>
                      <a:pt x="28" y="20"/>
                    </a:moveTo>
                    <a:cubicBezTo>
                      <a:pt x="19" y="36"/>
                      <a:pt x="0" y="22"/>
                      <a:pt x="6" y="11"/>
                    </a:cubicBezTo>
                    <a:cubicBezTo>
                      <a:pt x="12" y="0"/>
                      <a:pt x="31" y="6"/>
                      <a:pt x="28" y="20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  <a:tileRect r="-100000" b="-10000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38" name="Freeform 352"/>
              <p:cNvSpPr/>
              <p:nvPr/>
            </p:nvSpPr>
            <p:spPr bwMode="auto">
              <a:xfrm>
                <a:off x="5284451" y="4432988"/>
                <a:ext cx="292100" cy="481013"/>
              </a:xfrm>
              <a:custGeom>
                <a:avLst/>
                <a:gdLst>
                  <a:gd name="T0" fmla="*/ 32 w 69"/>
                  <a:gd name="T1" fmla="*/ 67 h 113"/>
                  <a:gd name="T2" fmla="*/ 32 w 69"/>
                  <a:gd name="T3" fmla="*/ 45 h 113"/>
                  <a:gd name="T4" fmla="*/ 50 w 69"/>
                  <a:gd name="T5" fmla="*/ 4 h 113"/>
                  <a:gd name="T6" fmla="*/ 69 w 69"/>
                  <a:gd name="T7" fmla="*/ 3 h 113"/>
                  <a:gd name="T8" fmla="*/ 51 w 69"/>
                  <a:gd name="T9" fmla="*/ 64 h 113"/>
                  <a:gd name="T10" fmla="*/ 46 w 69"/>
                  <a:gd name="T11" fmla="*/ 102 h 113"/>
                  <a:gd name="T12" fmla="*/ 15 w 69"/>
                  <a:gd name="T13" fmla="*/ 99 h 113"/>
                  <a:gd name="T14" fmla="*/ 0 w 69"/>
                  <a:gd name="T15" fmla="*/ 4 h 113"/>
                  <a:gd name="T16" fmla="*/ 19 w 69"/>
                  <a:gd name="T17" fmla="*/ 5 h 113"/>
                  <a:gd name="T18" fmla="*/ 32 w 69"/>
                  <a:gd name="T19" fmla="*/ 45 h 113"/>
                  <a:gd name="T20" fmla="*/ 32 w 69"/>
                  <a:gd name="T21" fmla="*/ 67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9" h="113">
                    <a:moveTo>
                      <a:pt x="32" y="67"/>
                    </a:moveTo>
                    <a:cubicBezTo>
                      <a:pt x="39" y="59"/>
                      <a:pt x="33" y="52"/>
                      <a:pt x="32" y="45"/>
                    </a:cubicBezTo>
                    <a:cubicBezTo>
                      <a:pt x="35" y="31"/>
                      <a:pt x="33" y="15"/>
                      <a:pt x="50" y="4"/>
                    </a:cubicBezTo>
                    <a:cubicBezTo>
                      <a:pt x="56" y="3"/>
                      <a:pt x="63" y="0"/>
                      <a:pt x="69" y="3"/>
                    </a:cubicBezTo>
                    <a:cubicBezTo>
                      <a:pt x="41" y="19"/>
                      <a:pt x="49" y="41"/>
                      <a:pt x="51" y="64"/>
                    </a:cubicBezTo>
                    <a:cubicBezTo>
                      <a:pt x="52" y="77"/>
                      <a:pt x="51" y="95"/>
                      <a:pt x="46" y="102"/>
                    </a:cubicBezTo>
                    <a:cubicBezTo>
                      <a:pt x="39" y="113"/>
                      <a:pt x="21" y="112"/>
                      <a:pt x="15" y="99"/>
                    </a:cubicBezTo>
                    <a:cubicBezTo>
                      <a:pt x="4" y="71"/>
                      <a:pt x="39" y="25"/>
                      <a:pt x="0" y="4"/>
                    </a:cubicBezTo>
                    <a:cubicBezTo>
                      <a:pt x="5" y="0"/>
                      <a:pt x="14" y="1"/>
                      <a:pt x="19" y="5"/>
                    </a:cubicBezTo>
                    <a:cubicBezTo>
                      <a:pt x="30" y="14"/>
                      <a:pt x="32" y="32"/>
                      <a:pt x="32" y="45"/>
                    </a:cubicBezTo>
                    <a:cubicBezTo>
                      <a:pt x="32" y="53"/>
                      <a:pt x="27" y="61"/>
                      <a:pt x="32" y="67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  <a:tileRect r="-100000" b="-10000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39" name="Freeform 353"/>
              <p:cNvSpPr/>
              <p:nvPr/>
            </p:nvSpPr>
            <p:spPr bwMode="auto">
              <a:xfrm>
                <a:off x="5930563" y="4815576"/>
                <a:ext cx="352425" cy="422275"/>
              </a:xfrm>
              <a:custGeom>
                <a:avLst/>
                <a:gdLst>
                  <a:gd name="T0" fmla="*/ 48 w 83"/>
                  <a:gd name="T1" fmla="*/ 47 h 99"/>
                  <a:gd name="T2" fmla="*/ 33 w 83"/>
                  <a:gd name="T3" fmla="*/ 73 h 99"/>
                  <a:gd name="T4" fmla="*/ 71 w 83"/>
                  <a:gd name="T5" fmla="*/ 63 h 99"/>
                  <a:gd name="T6" fmla="*/ 73 w 83"/>
                  <a:gd name="T7" fmla="*/ 40 h 99"/>
                  <a:gd name="T8" fmla="*/ 46 w 83"/>
                  <a:gd name="T9" fmla="*/ 11 h 99"/>
                  <a:gd name="T10" fmla="*/ 0 w 83"/>
                  <a:gd name="T11" fmla="*/ 6 h 99"/>
                  <a:gd name="T12" fmla="*/ 55 w 83"/>
                  <a:gd name="T13" fmla="*/ 9 h 99"/>
                  <a:gd name="T14" fmla="*/ 80 w 83"/>
                  <a:gd name="T15" fmla="*/ 41 h 99"/>
                  <a:gd name="T16" fmla="*/ 64 w 83"/>
                  <a:gd name="T17" fmla="*/ 84 h 99"/>
                  <a:gd name="T18" fmla="*/ 59 w 83"/>
                  <a:gd name="T19" fmla="*/ 85 h 99"/>
                  <a:gd name="T20" fmla="*/ 54 w 83"/>
                  <a:gd name="T21" fmla="*/ 90 h 99"/>
                  <a:gd name="T22" fmla="*/ 13 w 83"/>
                  <a:gd name="T23" fmla="*/ 65 h 99"/>
                  <a:gd name="T24" fmla="*/ 48 w 83"/>
                  <a:gd name="T25" fmla="*/ 47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3" h="99">
                    <a:moveTo>
                      <a:pt x="48" y="47"/>
                    </a:moveTo>
                    <a:cubicBezTo>
                      <a:pt x="36" y="49"/>
                      <a:pt x="26" y="61"/>
                      <a:pt x="33" y="73"/>
                    </a:cubicBezTo>
                    <a:cubicBezTo>
                      <a:pt x="46" y="83"/>
                      <a:pt x="63" y="78"/>
                      <a:pt x="71" y="63"/>
                    </a:cubicBezTo>
                    <a:cubicBezTo>
                      <a:pt x="75" y="55"/>
                      <a:pt x="71" y="46"/>
                      <a:pt x="73" y="40"/>
                    </a:cubicBezTo>
                    <a:cubicBezTo>
                      <a:pt x="67" y="29"/>
                      <a:pt x="58" y="16"/>
                      <a:pt x="46" y="11"/>
                    </a:cubicBezTo>
                    <a:cubicBezTo>
                      <a:pt x="30" y="4"/>
                      <a:pt x="15" y="10"/>
                      <a:pt x="0" y="6"/>
                    </a:cubicBezTo>
                    <a:cubicBezTo>
                      <a:pt x="17" y="1"/>
                      <a:pt x="38" y="0"/>
                      <a:pt x="55" y="9"/>
                    </a:cubicBezTo>
                    <a:cubicBezTo>
                      <a:pt x="68" y="16"/>
                      <a:pt x="77" y="32"/>
                      <a:pt x="80" y="41"/>
                    </a:cubicBezTo>
                    <a:cubicBezTo>
                      <a:pt x="83" y="51"/>
                      <a:pt x="76" y="75"/>
                      <a:pt x="64" y="84"/>
                    </a:cubicBezTo>
                    <a:cubicBezTo>
                      <a:pt x="63" y="84"/>
                      <a:pt x="61" y="84"/>
                      <a:pt x="59" y="85"/>
                    </a:cubicBezTo>
                    <a:cubicBezTo>
                      <a:pt x="57" y="86"/>
                      <a:pt x="56" y="89"/>
                      <a:pt x="54" y="90"/>
                    </a:cubicBezTo>
                    <a:cubicBezTo>
                      <a:pt x="36" y="99"/>
                      <a:pt x="13" y="84"/>
                      <a:pt x="13" y="65"/>
                    </a:cubicBezTo>
                    <a:cubicBezTo>
                      <a:pt x="13" y="48"/>
                      <a:pt x="35" y="34"/>
                      <a:pt x="48" y="47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  <a:tileRect r="-100000" b="-10000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40" name="Freeform 354"/>
              <p:cNvSpPr>
                <a:spLocks noEditPoints="1"/>
              </p:cNvSpPr>
              <p:nvPr/>
            </p:nvSpPr>
            <p:spPr bwMode="auto">
              <a:xfrm>
                <a:off x="4843126" y="3818626"/>
                <a:ext cx="1201738" cy="715963"/>
              </a:xfrm>
              <a:custGeom>
                <a:avLst/>
                <a:gdLst>
                  <a:gd name="T0" fmla="*/ 128 w 283"/>
                  <a:gd name="T1" fmla="*/ 9 h 168"/>
                  <a:gd name="T2" fmla="*/ 144 w 283"/>
                  <a:gd name="T3" fmla="*/ 1 h 168"/>
                  <a:gd name="T4" fmla="*/ 154 w 283"/>
                  <a:gd name="T5" fmla="*/ 10 h 168"/>
                  <a:gd name="T6" fmla="*/ 152 w 283"/>
                  <a:gd name="T7" fmla="*/ 36 h 168"/>
                  <a:gd name="T8" fmla="*/ 156 w 283"/>
                  <a:gd name="T9" fmla="*/ 38 h 168"/>
                  <a:gd name="T10" fmla="*/ 164 w 283"/>
                  <a:gd name="T11" fmla="*/ 37 h 168"/>
                  <a:gd name="T12" fmla="*/ 169 w 283"/>
                  <a:gd name="T13" fmla="*/ 40 h 168"/>
                  <a:gd name="T14" fmla="*/ 155 w 283"/>
                  <a:gd name="T15" fmla="*/ 63 h 168"/>
                  <a:gd name="T16" fmla="*/ 195 w 283"/>
                  <a:gd name="T17" fmla="*/ 41 h 168"/>
                  <a:gd name="T18" fmla="*/ 200 w 283"/>
                  <a:gd name="T19" fmla="*/ 43 h 168"/>
                  <a:gd name="T20" fmla="*/ 192 w 283"/>
                  <a:gd name="T21" fmla="*/ 54 h 168"/>
                  <a:gd name="T22" fmla="*/ 197 w 283"/>
                  <a:gd name="T23" fmla="*/ 58 h 168"/>
                  <a:gd name="T24" fmla="*/ 202 w 283"/>
                  <a:gd name="T25" fmla="*/ 62 h 168"/>
                  <a:gd name="T26" fmla="*/ 225 w 283"/>
                  <a:gd name="T27" fmla="*/ 85 h 168"/>
                  <a:gd name="T28" fmla="*/ 203 w 283"/>
                  <a:gd name="T29" fmla="*/ 96 h 168"/>
                  <a:gd name="T30" fmla="*/ 260 w 283"/>
                  <a:gd name="T31" fmla="*/ 35 h 168"/>
                  <a:gd name="T32" fmla="*/ 232 w 283"/>
                  <a:gd name="T33" fmla="*/ 27 h 168"/>
                  <a:gd name="T34" fmla="*/ 282 w 283"/>
                  <a:gd name="T35" fmla="*/ 52 h 168"/>
                  <a:gd name="T36" fmla="*/ 241 w 283"/>
                  <a:gd name="T37" fmla="*/ 113 h 168"/>
                  <a:gd name="T38" fmla="*/ 137 w 283"/>
                  <a:gd name="T39" fmla="*/ 168 h 168"/>
                  <a:gd name="T40" fmla="*/ 54 w 283"/>
                  <a:gd name="T41" fmla="*/ 106 h 168"/>
                  <a:gd name="T42" fmla="*/ 71 w 283"/>
                  <a:gd name="T43" fmla="*/ 99 h 168"/>
                  <a:gd name="T44" fmla="*/ 5 w 283"/>
                  <a:gd name="T45" fmla="*/ 26 h 168"/>
                  <a:gd name="T46" fmla="*/ 48 w 283"/>
                  <a:gd name="T47" fmla="*/ 27 h 168"/>
                  <a:gd name="T48" fmla="*/ 23 w 283"/>
                  <a:gd name="T49" fmla="*/ 73 h 168"/>
                  <a:gd name="T50" fmla="*/ 132 w 283"/>
                  <a:gd name="T51" fmla="*/ 143 h 168"/>
                  <a:gd name="T52" fmla="*/ 49 w 283"/>
                  <a:gd name="T53" fmla="*/ 83 h 168"/>
                  <a:gd name="T54" fmla="*/ 53 w 283"/>
                  <a:gd name="T55" fmla="*/ 65 h 168"/>
                  <a:gd name="T56" fmla="*/ 59 w 283"/>
                  <a:gd name="T57" fmla="*/ 57 h 168"/>
                  <a:gd name="T58" fmla="*/ 68 w 283"/>
                  <a:gd name="T59" fmla="*/ 49 h 168"/>
                  <a:gd name="T60" fmla="*/ 72 w 283"/>
                  <a:gd name="T61" fmla="*/ 41 h 168"/>
                  <a:gd name="T62" fmla="*/ 78 w 283"/>
                  <a:gd name="T63" fmla="*/ 35 h 168"/>
                  <a:gd name="T64" fmla="*/ 132 w 283"/>
                  <a:gd name="T65" fmla="*/ 113 h 168"/>
                  <a:gd name="T66" fmla="*/ 115 w 283"/>
                  <a:gd name="T67" fmla="*/ 42 h 168"/>
                  <a:gd name="T68" fmla="*/ 120 w 283"/>
                  <a:gd name="T69" fmla="*/ 39 h 168"/>
                  <a:gd name="T70" fmla="*/ 124 w 283"/>
                  <a:gd name="T71" fmla="*/ 35 h 168"/>
                  <a:gd name="T72" fmla="*/ 132 w 283"/>
                  <a:gd name="T73" fmla="*/ 33 h 168"/>
                  <a:gd name="T74" fmla="*/ 189 w 283"/>
                  <a:gd name="T75" fmla="*/ 51 h 1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283" h="168">
                    <a:moveTo>
                      <a:pt x="132" y="33"/>
                    </a:moveTo>
                    <a:cubicBezTo>
                      <a:pt x="133" y="25"/>
                      <a:pt x="129" y="17"/>
                      <a:pt x="128" y="9"/>
                    </a:cubicBezTo>
                    <a:cubicBezTo>
                      <a:pt x="137" y="13"/>
                      <a:pt x="134" y="22"/>
                      <a:pt x="136" y="29"/>
                    </a:cubicBezTo>
                    <a:cubicBezTo>
                      <a:pt x="139" y="20"/>
                      <a:pt x="131" y="8"/>
                      <a:pt x="144" y="1"/>
                    </a:cubicBezTo>
                    <a:cubicBezTo>
                      <a:pt x="152" y="8"/>
                      <a:pt x="144" y="21"/>
                      <a:pt x="146" y="30"/>
                    </a:cubicBezTo>
                    <a:cubicBezTo>
                      <a:pt x="149" y="24"/>
                      <a:pt x="149" y="17"/>
                      <a:pt x="154" y="10"/>
                    </a:cubicBezTo>
                    <a:cubicBezTo>
                      <a:pt x="160" y="14"/>
                      <a:pt x="154" y="19"/>
                      <a:pt x="153" y="23"/>
                    </a:cubicBezTo>
                    <a:cubicBezTo>
                      <a:pt x="152" y="28"/>
                      <a:pt x="151" y="32"/>
                      <a:pt x="152" y="36"/>
                    </a:cubicBezTo>
                    <a:cubicBezTo>
                      <a:pt x="155" y="31"/>
                      <a:pt x="156" y="22"/>
                      <a:pt x="163" y="19"/>
                    </a:cubicBezTo>
                    <a:cubicBezTo>
                      <a:pt x="164" y="25"/>
                      <a:pt x="156" y="32"/>
                      <a:pt x="156" y="38"/>
                    </a:cubicBezTo>
                    <a:cubicBezTo>
                      <a:pt x="160" y="34"/>
                      <a:pt x="167" y="17"/>
                      <a:pt x="175" y="17"/>
                    </a:cubicBezTo>
                    <a:cubicBezTo>
                      <a:pt x="175" y="24"/>
                      <a:pt x="164" y="30"/>
                      <a:pt x="164" y="37"/>
                    </a:cubicBezTo>
                    <a:cubicBezTo>
                      <a:pt x="172" y="32"/>
                      <a:pt x="178" y="20"/>
                      <a:pt x="186" y="20"/>
                    </a:cubicBezTo>
                    <a:cubicBezTo>
                      <a:pt x="185" y="27"/>
                      <a:pt x="172" y="32"/>
                      <a:pt x="169" y="40"/>
                    </a:cubicBezTo>
                    <a:cubicBezTo>
                      <a:pt x="177" y="38"/>
                      <a:pt x="189" y="18"/>
                      <a:pt x="200" y="26"/>
                    </a:cubicBezTo>
                    <a:cubicBezTo>
                      <a:pt x="183" y="36"/>
                      <a:pt x="166" y="46"/>
                      <a:pt x="155" y="63"/>
                    </a:cubicBezTo>
                    <a:cubicBezTo>
                      <a:pt x="145" y="79"/>
                      <a:pt x="141" y="98"/>
                      <a:pt x="141" y="112"/>
                    </a:cubicBezTo>
                    <a:cubicBezTo>
                      <a:pt x="146" y="92"/>
                      <a:pt x="168" y="58"/>
                      <a:pt x="195" y="41"/>
                    </a:cubicBezTo>
                    <a:cubicBezTo>
                      <a:pt x="200" y="38"/>
                      <a:pt x="207" y="33"/>
                      <a:pt x="213" y="36"/>
                    </a:cubicBezTo>
                    <a:cubicBezTo>
                      <a:pt x="210" y="41"/>
                      <a:pt x="204" y="40"/>
                      <a:pt x="200" y="43"/>
                    </a:cubicBezTo>
                    <a:cubicBezTo>
                      <a:pt x="205" y="46"/>
                      <a:pt x="211" y="37"/>
                      <a:pt x="217" y="42"/>
                    </a:cubicBezTo>
                    <a:cubicBezTo>
                      <a:pt x="209" y="48"/>
                      <a:pt x="200" y="45"/>
                      <a:pt x="192" y="54"/>
                    </a:cubicBezTo>
                    <a:cubicBezTo>
                      <a:pt x="202" y="51"/>
                      <a:pt x="214" y="43"/>
                      <a:pt x="222" y="49"/>
                    </a:cubicBezTo>
                    <a:cubicBezTo>
                      <a:pt x="216" y="55"/>
                      <a:pt x="205" y="51"/>
                      <a:pt x="197" y="58"/>
                    </a:cubicBezTo>
                    <a:cubicBezTo>
                      <a:pt x="206" y="57"/>
                      <a:pt x="216" y="52"/>
                      <a:pt x="226" y="57"/>
                    </a:cubicBezTo>
                    <a:cubicBezTo>
                      <a:pt x="220" y="62"/>
                      <a:pt x="209" y="58"/>
                      <a:pt x="202" y="62"/>
                    </a:cubicBezTo>
                    <a:cubicBezTo>
                      <a:pt x="206" y="64"/>
                      <a:pt x="217" y="59"/>
                      <a:pt x="224" y="64"/>
                    </a:cubicBezTo>
                    <a:cubicBezTo>
                      <a:pt x="231" y="69"/>
                      <a:pt x="233" y="80"/>
                      <a:pt x="225" y="85"/>
                    </a:cubicBezTo>
                    <a:cubicBezTo>
                      <a:pt x="196" y="43"/>
                      <a:pt x="138" y="110"/>
                      <a:pt x="141" y="142"/>
                    </a:cubicBezTo>
                    <a:cubicBezTo>
                      <a:pt x="154" y="120"/>
                      <a:pt x="180" y="103"/>
                      <a:pt x="203" y="96"/>
                    </a:cubicBezTo>
                    <a:cubicBezTo>
                      <a:pt x="224" y="89"/>
                      <a:pt x="248" y="87"/>
                      <a:pt x="262" y="73"/>
                    </a:cubicBezTo>
                    <a:cubicBezTo>
                      <a:pt x="270" y="64"/>
                      <a:pt x="274" y="42"/>
                      <a:pt x="260" y="35"/>
                    </a:cubicBezTo>
                    <a:cubicBezTo>
                      <a:pt x="251" y="31"/>
                      <a:pt x="234" y="40"/>
                      <a:pt x="245" y="52"/>
                    </a:cubicBezTo>
                    <a:cubicBezTo>
                      <a:pt x="232" y="52"/>
                      <a:pt x="228" y="35"/>
                      <a:pt x="232" y="27"/>
                    </a:cubicBezTo>
                    <a:cubicBezTo>
                      <a:pt x="242" y="12"/>
                      <a:pt x="263" y="13"/>
                      <a:pt x="274" y="26"/>
                    </a:cubicBezTo>
                    <a:cubicBezTo>
                      <a:pt x="282" y="34"/>
                      <a:pt x="283" y="45"/>
                      <a:pt x="282" y="52"/>
                    </a:cubicBezTo>
                    <a:cubicBezTo>
                      <a:pt x="276" y="88"/>
                      <a:pt x="231" y="96"/>
                      <a:pt x="205" y="101"/>
                    </a:cubicBezTo>
                    <a:cubicBezTo>
                      <a:pt x="214" y="102"/>
                      <a:pt x="229" y="104"/>
                      <a:pt x="241" y="113"/>
                    </a:cubicBezTo>
                    <a:cubicBezTo>
                      <a:pt x="239" y="116"/>
                      <a:pt x="237" y="114"/>
                      <a:pt x="235" y="117"/>
                    </a:cubicBezTo>
                    <a:cubicBezTo>
                      <a:pt x="200" y="89"/>
                      <a:pt x="144" y="126"/>
                      <a:pt x="137" y="168"/>
                    </a:cubicBezTo>
                    <a:cubicBezTo>
                      <a:pt x="132" y="159"/>
                      <a:pt x="126" y="145"/>
                      <a:pt x="125" y="134"/>
                    </a:cubicBezTo>
                    <a:cubicBezTo>
                      <a:pt x="107" y="108"/>
                      <a:pt x="79" y="98"/>
                      <a:pt x="54" y="106"/>
                    </a:cubicBezTo>
                    <a:cubicBezTo>
                      <a:pt x="48" y="109"/>
                      <a:pt x="42" y="114"/>
                      <a:pt x="35" y="111"/>
                    </a:cubicBezTo>
                    <a:cubicBezTo>
                      <a:pt x="45" y="100"/>
                      <a:pt x="59" y="100"/>
                      <a:pt x="71" y="99"/>
                    </a:cubicBezTo>
                    <a:cubicBezTo>
                      <a:pt x="48" y="91"/>
                      <a:pt x="14" y="86"/>
                      <a:pt x="3" y="57"/>
                    </a:cubicBezTo>
                    <a:cubicBezTo>
                      <a:pt x="0" y="49"/>
                      <a:pt x="0" y="34"/>
                      <a:pt x="5" y="26"/>
                    </a:cubicBezTo>
                    <a:cubicBezTo>
                      <a:pt x="11" y="13"/>
                      <a:pt x="29" y="0"/>
                      <a:pt x="41" y="7"/>
                    </a:cubicBezTo>
                    <a:cubicBezTo>
                      <a:pt x="48" y="12"/>
                      <a:pt x="50" y="20"/>
                      <a:pt x="48" y="27"/>
                    </a:cubicBezTo>
                    <a:cubicBezTo>
                      <a:pt x="38" y="27"/>
                      <a:pt x="34" y="21"/>
                      <a:pt x="27" y="22"/>
                    </a:cubicBezTo>
                    <a:cubicBezTo>
                      <a:pt x="5" y="26"/>
                      <a:pt x="6" y="57"/>
                      <a:pt x="23" y="73"/>
                    </a:cubicBezTo>
                    <a:cubicBezTo>
                      <a:pt x="26" y="75"/>
                      <a:pt x="29" y="78"/>
                      <a:pt x="34" y="80"/>
                    </a:cubicBezTo>
                    <a:cubicBezTo>
                      <a:pt x="65" y="95"/>
                      <a:pt x="123" y="95"/>
                      <a:pt x="132" y="143"/>
                    </a:cubicBezTo>
                    <a:cubicBezTo>
                      <a:pt x="141" y="112"/>
                      <a:pt x="83" y="48"/>
                      <a:pt x="51" y="84"/>
                    </a:cubicBezTo>
                    <a:cubicBezTo>
                      <a:pt x="50" y="83"/>
                      <a:pt x="49" y="83"/>
                      <a:pt x="49" y="83"/>
                    </a:cubicBezTo>
                    <a:cubicBezTo>
                      <a:pt x="44" y="71"/>
                      <a:pt x="60" y="69"/>
                      <a:pt x="68" y="68"/>
                    </a:cubicBezTo>
                    <a:cubicBezTo>
                      <a:pt x="63" y="64"/>
                      <a:pt x="56" y="71"/>
                      <a:pt x="53" y="65"/>
                    </a:cubicBezTo>
                    <a:cubicBezTo>
                      <a:pt x="61" y="60"/>
                      <a:pt x="69" y="66"/>
                      <a:pt x="77" y="65"/>
                    </a:cubicBezTo>
                    <a:cubicBezTo>
                      <a:pt x="74" y="59"/>
                      <a:pt x="62" y="64"/>
                      <a:pt x="59" y="57"/>
                    </a:cubicBezTo>
                    <a:cubicBezTo>
                      <a:pt x="65" y="51"/>
                      <a:pt x="76" y="59"/>
                      <a:pt x="84" y="61"/>
                    </a:cubicBezTo>
                    <a:cubicBezTo>
                      <a:pt x="81" y="54"/>
                      <a:pt x="72" y="55"/>
                      <a:pt x="68" y="49"/>
                    </a:cubicBezTo>
                    <a:cubicBezTo>
                      <a:pt x="75" y="43"/>
                      <a:pt x="83" y="56"/>
                      <a:pt x="90" y="59"/>
                    </a:cubicBezTo>
                    <a:cubicBezTo>
                      <a:pt x="86" y="49"/>
                      <a:pt x="74" y="48"/>
                      <a:pt x="72" y="41"/>
                    </a:cubicBezTo>
                    <a:cubicBezTo>
                      <a:pt x="80" y="37"/>
                      <a:pt x="88" y="48"/>
                      <a:pt x="96" y="52"/>
                    </a:cubicBezTo>
                    <a:cubicBezTo>
                      <a:pt x="94" y="45"/>
                      <a:pt x="83" y="43"/>
                      <a:pt x="78" y="35"/>
                    </a:cubicBezTo>
                    <a:cubicBezTo>
                      <a:pt x="85" y="32"/>
                      <a:pt x="92" y="39"/>
                      <a:pt x="96" y="42"/>
                    </a:cubicBezTo>
                    <a:cubicBezTo>
                      <a:pt x="119" y="62"/>
                      <a:pt x="130" y="92"/>
                      <a:pt x="132" y="113"/>
                    </a:cubicBezTo>
                    <a:cubicBezTo>
                      <a:pt x="140" y="83"/>
                      <a:pt x="121" y="47"/>
                      <a:pt x="90" y="23"/>
                    </a:cubicBezTo>
                    <a:cubicBezTo>
                      <a:pt x="100" y="18"/>
                      <a:pt x="107" y="37"/>
                      <a:pt x="115" y="42"/>
                    </a:cubicBezTo>
                    <a:cubicBezTo>
                      <a:pt x="114" y="33"/>
                      <a:pt x="102" y="27"/>
                      <a:pt x="98" y="17"/>
                    </a:cubicBezTo>
                    <a:cubicBezTo>
                      <a:pt x="110" y="15"/>
                      <a:pt x="114" y="33"/>
                      <a:pt x="120" y="39"/>
                    </a:cubicBezTo>
                    <a:cubicBezTo>
                      <a:pt x="120" y="32"/>
                      <a:pt x="112" y="24"/>
                      <a:pt x="112" y="17"/>
                    </a:cubicBezTo>
                    <a:cubicBezTo>
                      <a:pt x="120" y="15"/>
                      <a:pt x="122" y="29"/>
                      <a:pt x="124" y="35"/>
                    </a:cubicBezTo>
                    <a:cubicBezTo>
                      <a:pt x="127" y="28"/>
                      <a:pt x="118" y="18"/>
                      <a:pt x="122" y="13"/>
                    </a:cubicBezTo>
                    <a:cubicBezTo>
                      <a:pt x="128" y="15"/>
                      <a:pt x="129" y="27"/>
                      <a:pt x="132" y="33"/>
                    </a:cubicBezTo>
                    <a:close/>
                    <a:moveTo>
                      <a:pt x="200" y="45"/>
                    </a:moveTo>
                    <a:cubicBezTo>
                      <a:pt x="197" y="43"/>
                      <a:pt x="190" y="48"/>
                      <a:pt x="189" y="51"/>
                    </a:cubicBezTo>
                    <a:cubicBezTo>
                      <a:pt x="193" y="49"/>
                      <a:pt x="196" y="47"/>
                      <a:pt x="200" y="45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  <a:tileRect r="-100000" b="-10000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41" name="Freeform 355"/>
              <p:cNvSpPr/>
              <p:nvPr/>
            </p:nvSpPr>
            <p:spPr bwMode="auto">
              <a:xfrm>
                <a:off x="5674976" y="4117076"/>
                <a:ext cx="1223963" cy="860425"/>
              </a:xfrm>
              <a:custGeom>
                <a:avLst/>
                <a:gdLst>
                  <a:gd name="T0" fmla="*/ 118 w 288"/>
                  <a:gd name="T1" fmla="*/ 89 h 202"/>
                  <a:gd name="T2" fmla="*/ 119 w 288"/>
                  <a:gd name="T3" fmla="*/ 76 h 202"/>
                  <a:gd name="T4" fmla="*/ 121 w 288"/>
                  <a:gd name="T5" fmla="*/ 94 h 202"/>
                  <a:gd name="T6" fmla="*/ 127 w 288"/>
                  <a:gd name="T7" fmla="*/ 75 h 202"/>
                  <a:gd name="T8" fmla="*/ 125 w 288"/>
                  <a:gd name="T9" fmla="*/ 95 h 202"/>
                  <a:gd name="T10" fmla="*/ 134 w 288"/>
                  <a:gd name="T11" fmla="*/ 77 h 202"/>
                  <a:gd name="T12" fmla="*/ 135 w 288"/>
                  <a:gd name="T13" fmla="*/ 88 h 202"/>
                  <a:gd name="T14" fmla="*/ 144 w 288"/>
                  <a:gd name="T15" fmla="*/ 73 h 202"/>
                  <a:gd name="T16" fmla="*/ 139 w 288"/>
                  <a:gd name="T17" fmla="*/ 42 h 202"/>
                  <a:gd name="T18" fmla="*/ 155 w 288"/>
                  <a:gd name="T19" fmla="*/ 85 h 202"/>
                  <a:gd name="T20" fmla="*/ 82 w 288"/>
                  <a:gd name="T21" fmla="*/ 151 h 202"/>
                  <a:gd name="T22" fmla="*/ 160 w 288"/>
                  <a:gd name="T23" fmla="*/ 122 h 202"/>
                  <a:gd name="T24" fmla="*/ 175 w 288"/>
                  <a:gd name="T25" fmla="*/ 84 h 202"/>
                  <a:gd name="T26" fmla="*/ 174 w 288"/>
                  <a:gd name="T27" fmla="*/ 102 h 202"/>
                  <a:gd name="T28" fmla="*/ 182 w 288"/>
                  <a:gd name="T29" fmla="*/ 91 h 202"/>
                  <a:gd name="T30" fmla="*/ 173 w 288"/>
                  <a:gd name="T31" fmla="*/ 113 h 202"/>
                  <a:gd name="T32" fmla="*/ 189 w 288"/>
                  <a:gd name="T33" fmla="*/ 92 h 202"/>
                  <a:gd name="T34" fmla="*/ 185 w 288"/>
                  <a:gd name="T35" fmla="*/ 111 h 202"/>
                  <a:gd name="T36" fmla="*/ 199 w 288"/>
                  <a:gd name="T37" fmla="*/ 92 h 202"/>
                  <a:gd name="T38" fmla="*/ 194 w 288"/>
                  <a:gd name="T39" fmla="*/ 108 h 202"/>
                  <a:gd name="T40" fmla="*/ 211 w 288"/>
                  <a:gd name="T41" fmla="*/ 86 h 202"/>
                  <a:gd name="T42" fmla="*/ 203 w 288"/>
                  <a:gd name="T43" fmla="*/ 108 h 202"/>
                  <a:gd name="T44" fmla="*/ 222 w 288"/>
                  <a:gd name="T45" fmla="*/ 79 h 202"/>
                  <a:gd name="T46" fmla="*/ 219 w 288"/>
                  <a:gd name="T47" fmla="*/ 100 h 202"/>
                  <a:gd name="T48" fmla="*/ 237 w 288"/>
                  <a:gd name="T49" fmla="*/ 26 h 202"/>
                  <a:gd name="T50" fmla="*/ 190 w 288"/>
                  <a:gd name="T51" fmla="*/ 14 h 202"/>
                  <a:gd name="T52" fmla="*/ 182 w 288"/>
                  <a:gd name="T53" fmla="*/ 38 h 202"/>
                  <a:gd name="T54" fmla="*/ 202 w 288"/>
                  <a:gd name="T55" fmla="*/ 29 h 202"/>
                  <a:gd name="T56" fmla="*/ 218 w 288"/>
                  <a:gd name="T57" fmla="*/ 50 h 202"/>
                  <a:gd name="T58" fmla="*/ 213 w 288"/>
                  <a:gd name="T59" fmla="*/ 54 h 202"/>
                  <a:gd name="T60" fmla="*/ 178 w 288"/>
                  <a:gd name="T61" fmla="*/ 48 h 202"/>
                  <a:gd name="T62" fmla="*/ 204 w 288"/>
                  <a:gd name="T63" fmla="*/ 2 h 202"/>
                  <a:gd name="T64" fmla="*/ 244 w 288"/>
                  <a:gd name="T65" fmla="*/ 58 h 202"/>
                  <a:gd name="T66" fmla="*/ 288 w 288"/>
                  <a:gd name="T67" fmla="*/ 18 h 202"/>
                  <a:gd name="T68" fmla="*/ 272 w 288"/>
                  <a:gd name="T69" fmla="*/ 28 h 202"/>
                  <a:gd name="T70" fmla="*/ 249 w 288"/>
                  <a:gd name="T71" fmla="*/ 67 h 202"/>
                  <a:gd name="T72" fmla="*/ 198 w 288"/>
                  <a:gd name="T73" fmla="*/ 132 h 202"/>
                  <a:gd name="T74" fmla="*/ 108 w 288"/>
                  <a:gd name="T75" fmla="*/ 148 h 202"/>
                  <a:gd name="T76" fmla="*/ 155 w 288"/>
                  <a:gd name="T77" fmla="*/ 160 h 202"/>
                  <a:gd name="T78" fmla="*/ 182 w 288"/>
                  <a:gd name="T79" fmla="*/ 202 h 202"/>
                  <a:gd name="T80" fmla="*/ 175 w 288"/>
                  <a:gd name="T81" fmla="*/ 187 h 202"/>
                  <a:gd name="T82" fmla="*/ 165 w 288"/>
                  <a:gd name="T83" fmla="*/ 178 h 202"/>
                  <a:gd name="T84" fmla="*/ 165 w 288"/>
                  <a:gd name="T85" fmla="*/ 199 h 202"/>
                  <a:gd name="T86" fmla="*/ 154 w 288"/>
                  <a:gd name="T87" fmla="*/ 173 h 202"/>
                  <a:gd name="T88" fmla="*/ 158 w 288"/>
                  <a:gd name="T89" fmla="*/ 195 h 202"/>
                  <a:gd name="T90" fmla="*/ 145 w 288"/>
                  <a:gd name="T91" fmla="*/ 171 h 202"/>
                  <a:gd name="T92" fmla="*/ 150 w 288"/>
                  <a:gd name="T93" fmla="*/ 195 h 202"/>
                  <a:gd name="T94" fmla="*/ 139 w 288"/>
                  <a:gd name="T95" fmla="*/ 171 h 202"/>
                  <a:gd name="T96" fmla="*/ 73 w 288"/>
                  <a:gd name="T97" fmla="*/ 157 h 202"/>
                  <a:gd name="T98" fmla="*/ 61 w 288"/>
                  <a:gd name="T99" fmla="*/ 164 h 202"/>
                  <a:gd name="T100" fmla="*/ 61 w 288"/>
                  <a:gd name="T101" fmla="*/ 154 h 202"/>
                  <a:gd name="T102" fmla="*/ 63 w 288"/>
                  <a:gd name="T103" fmla="*/ 57 h 202"/>
                  <a:gd name="T104" fmla="*/ 42 w 288"/>
                  <a:gd name="T105" fmla="*/ 87 h 202"/>
                  <a:gd name="T106" fmla="*/ 50 w 288"/>
                  <a:gd name="T107" fmla="*/ 84 h 202"/>
                  <a:gd name="T108" fmla="*/ 27 w 288"/>
                  <a:gd name="T109" fmla="*/ 104 h 202"/>
                  <a:gd name="T110" fmla="*/ 47 w 288"/>
                  <a:gd name="T111" fmla="*/ 47 h 202"/>
                  <a:gd name="T112" fmla="*/ 97 w 288"/>
                  <a:gd name="T113" fmla="*/ 89 h 202"/>
                  <a:gd name="T114" fmla="*/ 68 w 288"/>
                  <a:gd name="T115" fmla="*/ 151 h 202"/>
                  <a:gd name="T116" fmla="*/ 114 w 288"/>
                  <a:gd name="T117" fmla="*/ 90 h 202"/>
                  <a:gd name="T118" fmla="*/ 118 w 288"/>
                  <a:gd name="T119" fmla="*/ 89 h 2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88" h="202">
                    <a:moveTo>
                      <a:pt x="118" y="89"/>
                    </a:moveTo>
                    <a:cubicBezTo>
                      <a:pt x="119" y="84"/>
                      <a:pt x="117" y="80"/>
                      <a:pt x="119" y="76"/>
                    </a:cubicBezTo>
                    <a:cubicBezTo>
                      <a:pt x="125" y="80"/>
                      <a:pt x="119" y="88"/>
                      <a:pt x="121" y="94"/>
                    </a:cubicBezTo>
                    <a:cubicBezTo>
                      <a:pt x="125" y="88"/>
                      <a:pt x="123" y="81"/>
                      <a:pt x="127" y="75"/>
                    </a:cubicBezTo>
                    <a:cubicBezTo>
                      <a:pt x="132" y="79"/>
                      <a:pt x="127" y="88"/>
                      <a:pt x="125" y="95"/>
                    </a:cubicBezTo>
                    <a:cubicBezTo>
                      <a:pt x="132" y="91"/>
                      <a:pt x="131" y="82"/>
                      <a:pt x="134" y="77"/>
                    </a:cubicBezTo>
                    <a:cubicBezTo>
                      <a:pt x="139" y="79"/>
                      <a:pt x="135" y="85"/>
                      <a:pt x="135" y="88"/>
                    </a:cubicBezTo>
                    <a:cubicBezTo>
                      <a:pt x="138" y="84"/>
                      <a:pt x="143" y="78"/>
                      <a:pt x="144" y="73"/>
                    </a:cubicBezTo>
                    <a:cubicBezTo>
                      <a:pt x="148" y="62"/>
                      <a:pt x="140" y="53"/>
                      <a:pt x="139" y="42"/>
                    </a:cubicBezTo>
                    <a:cubicBezTo>
                      <a:pt x="153" y="57"/>
                      <a:pt x="158" y="70"/>
                      <a:pt x="155" y="85"/>
                    </a:cubicBezTo>
                    <a:cubicBezTo>
                      <a:pt x="149" y="116"/>
                      <a:pt x="107" y="137"/>
                      <a:pt x="82" y="151"/>
                    </a:cubicBezTo>
                    <a:cubicBezTo>
                      <a:pt x="102" y="143"/>
                      <a:pt x="140" y="144"/>
                      <a:pt x="160" y="122"/>
                    </a:cubicBezTo>
                    <a:cubicBezTo>
                      <a:pt x="172" y="109"/>
                      <a:pt x="167" y="96"/>
                      <a:pt x="175" y="84"/>
                    </a:cubicBezTo>
                    <a:cubicBezTo>
                      <a:pt x="178" y="90"/>
                      <a:pt x="174" y="96"/>
                      <a:pt x="174" y="102"/>
                    </a:cubicBezTo>
                    <a:cubicBezTo>
                      <a:pt x="179" y="98"/>
                      <a:pt x="177" y="91"/>
                      <a:pt x="182" y="91"/>
                    </a:cubicBezTo>
                    <a:cubicBezTo>
                      <a:pt x="184" y="98"/>
                      <a:pt x="177" y="106"/>
                      <a:pt x="173" y="113"/>
                    </a:cubicBezTo>
                    <a:cubicBezTo>
                      <a:pt x="180" y="110"/>
                      <a:pt x="184" y="99"/>
                      <a:pt x="189" y="92"/>
                    </a:cubicBezTo>
                    <a:cubicBezTo>
                      <a:pt x="194" y="99"/>
                      <a:pt x="188" y="105"/>
                      <a:pt x="185" y="111"/>
                    </a:cubicBezTo>
                    <a:cubicBezTo>
                      <a:pt x="192" y="107"/>
                      <a:pt x="193" y="96"/>
                      <a:pt x="199" y="92"/>
                    </a:cubicBezTo>
                    <a:cubicBezTo>
                      <a:pt x="201" y="97"/>
                      <a:pt x="199" y="103"/>
                      <a:pt x="194" y="108"/>
                    </a:cubicBezTo>
                    <a:cubicBezTo>
                      <a:pt x="205" y="104"/>
                      <a:pt x="203" y="91"/>
                      <a:pt x="211" y="86"/>
                    </a:cubicBezTo>
                    <a:cubicBezTo>
                      <a:pt x="213" y="93"/>
                      <a:pt x="209" y="101"/>
                      <a:pt x="203" y="108"/>
                    </a:cubicBezTo>
                    <a:cubicBezTo>
                      <a:pt x="215" y="105"/>
                      <a:pt x="215" y="86"/>
                      <a:pt x="222" y="79"/>
                    </a:cubicBezTo>
                    <a:cubicBezTo>
                      <a:pt x="227" y="86"/>
                      <a:pt x="222" y="93"/>
                      <a:pt x="219" y="100"/>
                    </a:cubicBezTo>
                    <a:cubicBezTo>
                      <a:pt x="236" y="82"/>
                      <a:pt x="250" y="47"/>
                      <a:pt x="237" y="26"/>
                    </a:cubicBezTo>
                    <a:cubicBezTo>
                      <a:pt x="225" y="7"/>
                      <a:pt x="204" y="2"/>
                      <a:pt x="190" y="14"/>
                    </a:cubicBezTo>
                    <a:cubicBezTo>
                      <a:pt x="182" y="21"/>
                      <a:pt x="179" y="31"/>
                      <a:pt x="182" y="38"/>
                    </a:cubicBezTo>
                    <a:cubicBezTo>
                      <a:pt x="189" y="54"/>
                      <a:pt x="209" y="43"/>
                      <a:pt x="202" y="29"/>
                    </a:cubicBezTo>
                    <a:cubicBezTo>
                      <a:pt x="212" y="24"/>
                      <a:pt x="224" y="41"/>
                      <a:pt x="218" y="50"/>
                    </a:cubicBezTo>
                    <a:cubicBezTo>
                      <a:pt x="214" y="50"/>
                      <a:pt x="215" y="52"/>
                      <a:pt x="213" y="54"/>
                    </a:cubicBezTo>
                    <a:cubicBezTo>
                      <a:pt x="203" y="62"/>
                      <a:pt x="188" y="63"/>
                      <a:pt x="178" y="48"/>
                    </a:cubicBezTo>
                    <a:cubicBezTo>
                      <a:pt x="164" y="29"/>
                      <a:pt x="184" y="4"/>
                      <a:pt x="204" y="2"/>
                    </a:cubicBezTo>
                    <a:cubicBezTo>
                      <a:pt x="233" y="0"/>
                      <a:pt x="252" y="33"/>
                      <a:pt x="244" y="58"/>
                    </a:cubicBezTo>
                    <a:cubicBezTo>
                      <a:pt x="246" y="39"/>
                      <a:pt x="266" y="9"/>
                      <a:pt x="288" y="18"/>
                    </a:cubicBezTo>
                    <a:cubicBezTo>
                      <a:pt x="285" y="23"/>
                      <a:pt x="277" y="24"/>
                      <a:pt x="272" y="28"/>
                    </a:cubicBezTo>
                    <a:cubicBezTo>
                      <a:pt x="261" y="36"/>
                      <a:pt x="256" y="52"/>
                      <a:pt x="249" y="67"/>
                    </a:cubicBezTo>
                    <a:cubicBezTo>
                      <a:pt x="239" y="89"/>
                      <a:pt x="224" y="119"/>
                      <a:pt x="198" y="132"/>
                    </a:cubicBezTo>
                    <a:cubicBezTo>
                      <a:pt x="170" y="146"/>
                      <a:pt x="138" y="143"/>
                      <a:pt x="108" y="148"/>
                    </a:cubicBezTo>
                    <a:cubicBezTo>
                      <a:pt x="121" y="151"/>
                      <a:pt x="139" y="156"/>
                      <a:pt x="155" y="160"/>
                    </a:cubicBezTo>
                    <a:cubicBezTo>
                      <a:pt x="170" y="169"/>
                      <a:pt x="185" y="187"/>
                      <a:pt x="182" y="202"/>
                    </a:cubicBezTo>
                    <a:cubicBezTo>
                      <a:pt x="176" y="201"/>
                      <a:pt x="179" y="192"/>
                      <a:pt x="175" y="187"/>
                    </a:cubicBezTo>
                    <a:cubicBezTo>
                      <a:pt x="170" y="188"/>
                      <a:pt x="168" y="183"/>
                      <a:pt x="165" y="178"/>
                    </a:cubicBezTo>
                    <a:cubicBezTo>
                      <a:pt x="166" y="184"/>
                      <a:pt x="170" y="194"/>
                      <a:pt x="165" y="199"/>
                    </a:cubicBezTo>
                    <a:cubicBezTo>
                      <a:pt x="159" y="192"/>
                      <a:pt x="165" y="181"/>
                      <a:pt x="154" y="173"/>
                    </a:cubicBezTo>
                    <a:cubicBezTo>
                      <a:pt x="155" y="180"/>
                      <a:pt x="162" y="188"/>
                      <a:pt x="158" y="195"/>
                    </a:cubicBezTo>
                    <a:cubicBezTo>
                      <a:pt x="152" y="189"/>
                      <a:pt x="156" y="179"/>
                      <a:pt x="145" y="171"/>
                    </a:cubicBezTo>
                    <a:cubicBezTo>
                      <a:pt x="147" y="179"/>
                      <a:pt x="154" y="187"/>
                      <a:pt x="150" y="195"/>
                    </a:cubicBezTo>
                    <a:cubicBezTo>
                      <a:pt x="142" y="186"/>
                      <a:pt x="144" y="178"/>
                      <a:pt x="139" y="171"/>
                    </a:cubicBezTo>
                    <a:cubicBezTo>
                      <a:pt x="121" y="146"/>
                      <a:pt x="93" y="158"/>
                      <a:pt x="73" y="157"/>
                    </a:cubicBezTo>
                    <a:cubicBezTo>
                      <a:pt x="71" y="162"/>
                      <a:pt x="65" y="162"/>
                      <a:pt x="61" y="164"/>
                    </a:cubicBezTo>
                    <a:cubicBezTo>
                      <a:pt x="61" y="161"/>
                      <a:pt x="62" y="158"/>
                      <a:pt x="61" y="154"/>
                    </a:cubicBezTo>
                    <a:cubicBezTo>
                      <a:pt x="93" y="127"/>
                      <a:pt x="105" y="76"/>
                      <a:pt x="63" y="57"/>
                    </a:cubicBezTo>
                    <a:cubicBezTo>
                      <a:pt x="49" y="51"/>
                      <a:pt x="18" y="76"/>
                      <a:pt x="42" y="87"/>
                    </a:cubicBezTo>
                    <a:cubicBezTo>
                      <a:pt x="45" y="87"/>
                      <a:pt x="47" y="83"/>
                      <a:pt x="50" y="84"/>
                    </a:cubicBezTo>
                    <a:cubicBezTo>
                      <a:pt x="60" y="101"/>
                      <a:pt x="39" y="112"/>
                      <a:pt x="27" y="104"/>
                    </a:cubicBezTo>
                    <a:cubicBezTo>
                      <a:pt x="0" y="85"/>
                      <a:pt x="23" y="51"/>
                      <a:pt x="47" y="47"/>
                    </a:cubicBezTo>
                    <a:cubicBezTo>
                      <a:pt x="70" y="43"/>
                      <a:pt x="94" y="64"/>
                      <a:pt x="97" y="89"/>
                    </a:cubicBezTo>
                    <a:cubicBezTo>
                      <a:pt x="100" y="110"/>
                      <a:pt x="88" y="133"/>
                      <a:pt x="68" y="151"/>
                    </a:cubicBezTo>
                    <a:cubicBezTo>
                      <a:pt x="92" y="147"/>
                      <a:pt x="125" y="112"/>
                      <a:pt x="114" y="90"/>
                    </a:cubicBezTo>
                    <a:cubicBezTo>
                      <a:pt x="115" y="88"/>
                      <a:pt x="116" y="90"/>
                      <a:pt x="118" y="89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  <a:tileRect r="-100000" b="-10000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742" name="组合 741"/>
            <p:cNvGrpSpPr/>
            <p:nvPr/>
          </p:nvGrpSpPr>
          <p:grpSpPr>
            <a:xfrm rot="10800000">
              <a:off x="5045593" y="3469198"/>
              <a:ext cx="2033673" cy="1714665"/>
              <a:chOff x="3984288" y="3461438"/>
              <a:chExt cx="2914651" cy="2457450"/>
            </a:xfrm>
          </p:grpSpPr>
          <p:sp>
            <p:nvSpPr>
              <p:cNvPr id="743" name="Freeform 337"/>
              <p:cNvSpPr/>
              <p:nvPr/>
            </p:nvSpPr>
            <p:spPr bwMode="auto">
              <a:xfrm>
                <a:off x="5139988" y="5544238"/>
                <a:ext cx="504825" cy="268288"/>
              </a:xfrm>
              <a:custGeom>
                <a:avLst/>
                <a:gdLst>
                  <a:gd name="T0" fmla="*/ 31 w 119"/>
                  <a:gd name="T1" fmla="*/ 14 h 63"/>
                  <a:gd name="T2" fmla="*/ 50 w 119"/>
                  <a:gd name="T3" fmla="*/ 33 h 63"/>
                  <a:gd name="T4" fmla="*/ 65 w 119"/>
                  <a:gd name="T5" fmla="*/ 2 h 63"/>
                  <a:gd name="T6" fmla="*/ 76 w 119"/>
                  <a:gd name="T7" fmla="*/ 39 h 63"/>
                  <a:gd name="T8" fmla="*/ 96 w 119"/>
                  <a:gd name="T9" fmla="*/ 40 h 63"/>
                  <a:gd name="T10" fmla="*/ 96 w 119"/>
                  <a:gd name="T11" fmla="*/ 24 h 63"/>
                  <a:gd name="T12" fmla="*/ 87 w 119"/>
                  <a:gd name="T13" fmla="*/ 23 h 63"/>
                  <a:gd name="T14" fmla="*/ 116 w 119"/>
                  <a:gd name="T15" fmla="*/ 35 h 63"/>
                  <a:gd name="T16" fmla="*/ 109 w 119"/>
                  <a:gd name="T17" fmla="*/ 47 h 63"/>
                  <a:gd name="T18" fmla="*/ 62 w 119"/>
                  <a:gd name="T19" fmla="*/ 19 h 63"/>
                  <a:gd name="T20" fmla="*/ 44 w 119"/>
                  <a:gd name="T21" fmla="*/ 46 h 63"/>
                  <a:gd name="T22" fmla="*/ 3 w 119"/>
                  <a:gd name="T23" fmla="*/ 30 h 63"/>
                  <a:gd name="T24" fmla="*/ 31 w 119"/>
                  <a:gd name="T25" fmla="*/ 14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19" h="63">
                    <a:moveTo>
                      <a:pt x="31" y="14"/>
                    </a:moveTo>
                    <a:cubicBezTo>
                      <a:pt x="12" y="26"/>
                      <a:pt x="31" y="56"/>
                      <a:pt x="50" y="33"/>
                    </a:cubicBezTo>
                    <a:cubicBezTo>
                      <a:pt x="60" y="21"/>
                      <a:pt x="53" y="0"/>
                      <a:pt x="65" y="2"/>
                    </a:cubicBezTo>
                    <a:cubicBezTo>
                      <a:pt x="70" y="13"/>
                      <a:pt x="63" y="28"/>
                      <a:pt x="76" y="39"/>
                    </a:cubicBezTo>
                    <a:cubicBezTo>
                      <a:pt x="82" y="44"/>
                      <a:pt x="92" y="44"/>
                      <a:pt x="96" y="40"/>
                    </a:cubicBezTo>
                    <a:cubicBezTo>
                      <a:pt x="100" y="35"/>
                      <a:pt x="100" y="28"/>
                      <a:pt x="96" y="24"/>
                    </a:cubicBezTo>
                    <a:cubicBezTo>
                      <a:pt x="92" y="21"/>
                      <a:pt x="91" y="26"/>
                      <a:pt x="87" y="23"/>
                    </a:cubicBezTo>
                    <a:cubicBezTo>
                      <a:pt x="96" y="0"/>
                      <a:pt x="119" y="20"/>
                      <a:pt x="116" y="35"/>
                    </a:cubicBezTo>
                    <a:cubicBezTo>
                      <a:pt x="115" y="39"/>
                      <a:pt x="112" y="44"/>
                      <a:pt x="109" y="47"/>
                    </a:cubicBezTo>
                    <a:cubicBezTo>
                      <a:pt x="92" y="63"/>
                      <a:pt x="61" y="43"/>
                      <a:pt x="62" y="19"/>
                    </a:cubicBezTo>
                    <a:cubicBezTo>
                      <a:pt x="56" y="31"/>
                      <a:pt x="53" y="40"/>
                      <a:pt x="44" y="46"/>
                    </a:cubicBezTo>
                    <a:cubicBezTo>
                      <a:pt x="28" y="58"/>
                      <a:pt x="0" y="51"/>
                      <a:pt x="3" y="30"/>
                    </a:cubicBezTo>
                    <a:cubicBezTo>
                      <a:pt x="4" y="20"/>
                      <a:pt x="18" y="7"/>
                      <a:pt x="31" y="14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  <a:tileRect r="-100000" b="-10000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44" name="Freeform 338"/>
              <p:cNvSpPr/>
              <p:nvPr/>
            </p:nvSpPr>
            <p:spPr bwMode="auto">
              <a:xfrm>
                <a:off x="5292388" y="5791888"/>
                <a:ext cx="187325" cy="127000"/>
              </a:xfrm>
              <a:custGeom>
                <a:avLst/>
                <a:gdLst>
                  <a:gd name="T0" fmla="*/ 19 w 44"/>
                  <a:gd name="T1" fmla="*/ 29 h 30"/>
                  <a:gd name="T2" fmla="*/ 18 w 44"/>
                  <a:gd name="T3" fmla="*/ 25 h 30"/>
                  <a:gd name="T4" fmla="*/ 14 w 44"/>
                  <a:gd name="T5" fmla="*/ 25 h 30"/>
                  <a:gd name="T6" fmla="*/ 34 w 44"/>
                  <a:gd name="T7" fmla="*/ 22 h 30"/>
                  <a:gd name="T8" fmla="*/ 19 w 44"/>
                  <a:gd name="T9" fmla="*/ 29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4" h="30">
                    <a:moveTo>
                      <a:pt x="19" y="29"/>
                    </a:moveTo>
                    <a:cubicBezTo>
                      <a:pt x="18" y="27"/>
                      <a:pt x="18" y="26"/>
                      <a:pt x="18" y="25"/>
                    </a:cubicBezTo>
                    <a:cubicBezTo>
                      <a:pt x="17" y="24"/>
                      <a:pt x="15" y="25"/>
                      <a:pt x="14" y="25"/>
                    </a:cubicBezTo>
                    <a:cubicBezTo>
                      <a:pt x="0" y="1"/>
                      <a:pt x="44" y="0"/>
                      <a:pt x="34" y="22"/>
                    </a:cubicBezTo>
                    <a:cubicBezTo>
                      <a:pt x="32" y="27"/>
                      <a:pt x="24" y="30"/>
                      <a:pt x="19" y="29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  <a:tileRect r="-100000" b="-10000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45" name="Freeform 339"/>
              <p:cNvSpPr/>
              <p:nvPr/>
            </p:nvSpPr>
            <p:spPr bwMode="auto">
              <a:xfrm>
                <a:off x="5170151" y="4987026"/>
                <a:ext cx="114300" cy="119063"/>
              </a:xfrm>
              <a:custGeom>
                <a:avLst/>
                <a:gdLst>
                  <a:gd name="T0" fmla="*/ 0 w 27"/>
                  <a:gd name="T1" fmla="*/ 10 h 28"/>
                  <a:gd name="T2" fmla="*/ 7 w 27"/>
                  <a:gd name="T3" fmla="*/ 1 h 28"/>
                  <a:gd name="T4" fmla="*/ 14 w 27"/>
                  <a:gd name="T5" fmla="*/ 2 h 28"/>
                  <a:gd name="T6" fmla="*/ 0 w 27"/>
                  <a:gd name="T7" fmla="*/ 1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7" h="28">
                    <a:moveTo>
                      <a:pt x="0" y="10"/>
                    </a:moveTo>
                    <a:cubicBezTo>
                      <a:pt x="2" y="7"/>
                      <a:pt x="3" y="4"/>
                      <a:pt x="7" y="1"/>
                    </a:cubicBezTo>
                    <a:cubicBezTo>
                      <a:pt x="10" y="2"/>
                      <a:pt x="11" y="0"/>
                      <a:pt x="14" y="2"/>
                    </a:cubicBezTo>
                    <a:cubicBezTo>
                      <a:pt x="27" y="11"/>
                      <a:pt x="5" y="28"/>
                      <a:pt x="0" y="10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  <a:tileRect r="-100000" b="-10000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46" name="Freeform 340"/>
              <p:cNvSpPr/>
              <p:nvPr/>
            </p:nvSpPr>
            <p:spPr bwMode="auto">
              <a:xfrm>
                <a:off x="5535276" y="4977501"/>
                <a:ext cx="119063" cy="153988"/>
              </a:xfrm>
              <a:custGeom>
                <a:avLst/>
                <a:gdLst>
                  <a:gd name="T0" fmla="*/ 28 w 28"/>
                  <a:gd name="T1" fmla="*/ 15 h 36"/>
                  <a:gd name="T2" fmla="*/ 22 w 28"/>
                  <a:gd name="T3" fmla="*/ 4 h 36"/>
                  <a:gd name="T4" fmla="*/ 28 w 28"/>
                  <a:gd name="T5" fmla="*/ 15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8" h="36">
                    <a:moveTo>
                      <a:pt x="28" y="15"/>
                    </a:moveTo>
                    <a:cubicBezTo>
                      <a:pt x="15" y="36"/>
                      <a:pt x="0" y="0"/>
                      <a:pt x="22" y="4"/>
                    </a:cubicBezTo>
                    <a:cubicBezTo>
                      <a:pt x="23" y="7"/>
                      <a:pt x="27" y="11"/>
                      <a:pt x="28" y="15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  <a:tileRect r="-100000" b="-10000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47" name="Freeform 341"/>
              <p:cNvSpPr/>
              <p:nvPr/>
            </p:nvSpPr>
            <p:spPr bwMode="auto">
              <a:xfrm>
                <a:off x="5619413" y="4752076"/>
                <a:ext cx="365125" cy="298450"/>
              </a:xfrm>
              <a:custGeom>
                <a:avLst/>
                <a:gdLst>
                  <a:gd name="T0" fmla="*/ 69 w 86"/>
                  <a:gd name="T1" fmla="*/ 0 h 70"/>
                  <a:gd name="T2" fmla="*/ 64 w 86"/>
                  <a:gd name="T3" fmla="*/ 23 h 70"/>
                  <a:gd name="T4" fmla="*/ 38 w 86"/>
                  <a:gd name="T5" fmla="*/ 40 h 70"/>
                  <a:gd name="T6" fmla="*/ 77 w 86"/>
                  <a:gd name="T7" fmla="*/ 27 h 70"/>
                  <a:gd name="T8" fmla="*/ 86 w 86"/>
                  <a:gd name="T9" fmla="*/ 41 h 70"/>
                  <a:gd name="T10" fmla="*/ 77 w 86"/>
                  <a:gd name="T11" fmla="*/ 37 h 70"/>
                  <a:gd name="T12" fmla="*/ 30 w 86"/>
                  <a:gd name="T13" fmla="*/ 63 h 70"/>
                  <a:gd name="T14" fmla="*/ 27 w 86"/>
                  <a:gd name="T15" fmla="*/ 60 h 70"/>
                  <a:gd name="T16" fmla="*/ 25 w 86"/>
                  <a:gd name="T17" fmla="*/ 65 h 70"/>
                  <a:gd name="T18" fmla="*/ 5 w 86"/>
                  <a:gd name="T19" fmla="*/ 44 h 70"/>
                  <a:gd name="T20" fmla="*/ 69 w 86"/>
                  <a:gd name="T21" fmla="*/ 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6" h="70">
                    <a:moveTo>
                      <a:pt x="69" y="0"/>
                    </a:moveTo>
                    <a:cubicBezTo>
                      <a:pt x="73" y="8"/>
                      <a:pt x="70" y="18"/>
                      <a:pt x="64" y="23"/>
                    </a:cubicBezTo>
                    <a:cubicBezTo>
                      <a:pt x="56" y="30"/>
                      <a:pt x="39" y="30"/>
                      <a:pt x="38" y="40"/>
                    </a:cubicBezTo>
                    <a:cubicBezTo>
                      <a:pt x="50" y="40"/>
                      <a:pt x="63" y="18"/>
                      <a:pt x="77" y="27"/>
                    </a:cubicBezTo>
                    <a:cubicBezTo>
                      <a:pt x="83" y="30"/>
                      <a:pt x="85" y="36"/>
                      <a:pt x="86" y="41"/>
                    </a:cubicBezTo>
                    <a:cubicBezTo>
                      <a:pt x="83" y="43"/>
                      <a:pt x="80" y="40"/>
                      <a:pt x="77" y="37"/>
                    </a:cubicBezTo>
                    <a:cubicBezTo>
                      <a:pt x="60" y="30"/>
                      <a:pt x="45" y="52"/>
                      <a:pt x="30" y="63"/>
                    </a:cubicBezTo>
                    <a:cubicBezTo>
                      <a:pt x="27" y="64"/>
                      <a:pt x="28" y="61"/>
                      <a:pt x="27" y="60"/>
                    </a:cubicBezTo>
                    <a:cubicBezTo>
                      <a:pt x="25" y="62"/>
                      <a:pt x="26" y="63"/>
                      <a:pt x="25" y="65"/>
                    </a:cubicBezTo>
                    <a:cubicBezTo>
                      <a:pt x="15" y="70"/>
                      <a:pt x="0" y="55"/>
                      <a:pt x="5" y="44"/>
                    </a:cubicBezTo>
                    <a:cubicBezTo>
                      <a:pt x="26" y="22"/>
                      <a:pt x="52" y="26"/>
                      <a:pt x="69" y="0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  <a:tileRect r="-100000" b="-10000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48" name="Freeform 342"/>
              <p:cNvSpPr/>
              <p:nvPr/>
            </p:nvSpPr>
            <p:spPr bwMode="auto">
              <a:xfrm>
                <a:off x="5568613" y="4367901"/>
                <a:ext cx="403225" cy="392113"/>
              </a:xfrm>
              <a:custGeom>
                <a:avLst/>
                <a:gdLst>
                  <a:gd name="T0" fmla="*/ 31 w 95"/>
                  <a:gd name="T1" fmla="*/ 41 h 92"/>
                  <a:gd name="T2" fmla="*/ 30 w 95"/>
                  <a:gd name="T3" fmla="*/ 71 h 92"/>
                  <a:gd name="T4" fmla="*/ 69 w 95"/>
                  <a:gd name="T5" fmla="*/ 67 h 92"/>
                  <a:gd name="T6" fmla="*/ 86 w 95"/>
                  <a:gd name="T7" fmla="*/ 14 h 92"/>
                  <a:gd name="T8" fmla="*/ 83 w 95"/>
                  <a:gd name="T9" fmla="*/ 3 h 92"/>
                  <a:gd name="T10" fmla="*/ 91 w 95"/>
                  <a:gd name="T11" fmla="*/ 13 h 92"/>
                  <a:gd name="T12" fmla="*/ 83 w 95"/>
                  <a:gd name="T13" fmla="*/ 62 h 92"/>
                  <a:gd name="T14" fmla="*/ 26 w 95"/>
                  <a:gd name="T15" fmla="*/ 86 h 92"/>
                  <a:gd name="T16" fmla="*/ 2 w 95"/>
                  <a:gd name="T17" fmla="*/ 50 h 92"/>
                  <a:gd name="T18" fmla="*/ 31 w 95"/>
                  <a:gd name="T19" fmla="*/ 41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5" h="92">
                    <a:moveTo>
                      <a:pt x="31" y="41"/>
                    </a:moveTo>
                    <a:cubicBezTo>
                      <a:pt x="19" y="46"/>
                      <a:pt x="15" y="60"/>
                      <a:pt x="30" y="71"/>
                    </a:cubicBezTo>
                    <a:cubicBezTo>
                      <a:pt x="42" y="79"/>
                      <a:pt x="58" y="75"/>
                      <a:pt x="69" y="67"/>
                    </a:cubicBezTo>
                    <a:cubicBezTo>
                      <a:pt x="86" y="54"/>
                      <a:pt x="89" y="30"/>
                      <a:pt x="86" y="14"/>
                    </a:cubicBezTo>
                    <a:cubicBezTo>
                      <a:pt x="83" y="11"/>
                      <a:pt x="80" y="4"/>
                      <a:pt x="83" y="3"/>
                    </a:cubicBezTo>
                    <a:cubicBezTo>
                      <a:pt x="89" y="0"/>
                      <a:pt x="90" y="9"/>
                      <a:pt x="91" y="13"/>
                    </a:cubicBezTo>
                    <a:cubicBezTo>
                      <a:pt x="95" y="27"/>
                      <a:pt x="93" y="48"/>
                      <a:pt x="83" y="62"/>
                    </a:cubicBezTo>
                    <a:cubicBezTo>
                      <a:pt x="70" y="80"/>
                      <a:pt x="44" y="92"/>
                      <a:pt x="26" y="86"/>
                    </a:cubicBezTo>
                    <a:cubicBezTo>
                      <a:pt x="10" y="81"/>
                      <a:pt x="0" y="66"/>
                      <a:pt x="2" y="50"/>
                    </a:cubicBezTo>
                    <a:cubicBezTo>
                      <a:pt x="8" y="38"/>
                      <a:pt x="23" y="26"/>
                      <a:pt x="31" y="41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  <a:tileRect r="-100000" b="-10000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49" name="Freeform 343"/>
              <p:cNvSpPr/>
              <p:nvPr/>
            </p:nvSpPr>
            <p:spPr bwMode="auto">
              <a:xfrm>
                <a:off x="5152688" y="3613838"/>
                <a:ext cx="250825" cy="239713"/>
              </a:xfrm>
              <a:custGeom>
                <a:avLst/>
                <a:gdLst>
                  <a:gd name="T0" fmla="*/ 55 w 59"/>
                  <a:gd name="T1" fmla="*/ 55 h 56"/>
                  <a:gd name="T2" fmla="*/ 47 w 59"/>
                  <a:gd name="T3" fmla="*/ 39 h 56"/>
                  <a:gd name="T4" fmla="*/ 11 w 59"/>
                  <a:gd name="T5" fmla="*/ 20 h 56"/>
                  <a:gd name="T6" fmla="*/ 12 w 59"/>
                  <a:gd name="T7" fmla="*/ 33 h 56"/>
                  <a:gd name="T8" fmla="*/ 24 w 59"/>
                  <a:gd name="T9" fmla="*/ 23 h 56"/>
                  <a:gd name="T10" fmla="*/ 25 w 59"/>
                  <a:gd name="T11" fmla="*/ 39 h 56"/>
                  <a:gd name="T12" fmla="*/ 1 w 59"/>
                  <a:gd name="T13" fmla="*/ 25 h 56"/>
                  <a:gd name="T14" fmla="*/ 14 w 59"/>
                  <a:gd name="T15" fmla="*/ 9 h 56"/>
                  <a:gd name="T16" fmla="*/ 55 w 59"/>
                  <a:gd name="T17" fmla="*/ 55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9" h="56">
                    <a:moveTo>
                      <a:pt x="55" y="55"/>
                    </a:moveTo>
                    <a:cubicBezTo>
                      <a:pt x="48" y="56"/>
                      <a:pt x="50" y="45"/>
                      <a:pt x="47" y="39"/>
                    </a:cubicBezTo>
                    <a:cubicBezTo>
                      <a:pt x="43" y="27"/>
                      <a:pt x="25" y="2"/>
                      <a:pt x="11" y="20"/>
                    </a:cubicBezTo>
                    <a:cubicBezTo>
                      <a:pt x="7" y="24"/>
                      <a:pt x="6" y="30"/>
                      <a:pt x="12" y="33"/>
                    </a:cubicBezTo>
                    <a:cubicBezTo>
                      <a:pt x="10" y="29"/>
                      <a:pt x="17" y="19"/>
                      <a:pt x="24" y="23"/>
                    </a:cubicBezTo>
                    <a:cubicBezTo>
                      <a:pt x="30" y="26"/>
                      <a:pt x="30" y="35"/>
                      <a:pt x="25" y="39"/>
                    </a:cubicBezTo>
                    <a:cubicBezTo>
                      <a:pt x="18" y="47"/>
                      <a:pt x="0" y="37"/>
                      <a:pt x="1" y="25"/>
                    </a:cubicBezTo>
                    <a:cubicBezTo>
                      <a:pt x="1" y="19"/>
                      <a:pt x="8" y="12"/>
                      <a:pt x="14" y="9"/>
                    </a:cubicBezTo>
                    <a:cubicBezTo>
                      <a:pt x="35" y="0"/>
                      <a:pt x="59" y="37"/>
                      <a:pt x="55" y="55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  <a:tileRect r="-100000" b="-10000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50" name="Freeform 344"/>
              <p:cNvSpPr/>
              <p:nvPr/>
            </p:nvSpPr>
            <p:spPr bwMode="auto">
              <a:xfrm>
                <a:off x="5352713" y="3461438"/>
                <a:ext cx="195263" cy="352425"/>
              </a:xfrm>
              <a:custGeom>
                <a:avLst/>
                <a:gdLst>
                  <a:gd name="T0" fmla="*/ 21 w 46"/>
                  <a:gd name="T1" fmla="*/ 83 h 83"/>
                  <a:gd name="T2" fmla="*/ 0 w 46"/>
                  <a:gd name="T3" fmla="*/ 13 h 83"/>
                  <a:gd name="T4" fmla="*/ 16 w 46"/>
                  <a:gd name="T5" fmla="*/ 20 h 83"/>
                  <a:gd name="T6" fmla="*/ 24 w 46"/>
                  <a:gd name="T7" fmla="*/ 0 h 83"/>
                  <a:gd name="T8" fmla="*/ 31 w 46"/>
                  <a:gd name="T9" fmla="*/ 23 h 83"/>
                  <a:gd name="T10" fmla="*/ 46 w 46"/>
                  <a:gd name="T11" fmla="*/ 15 h 83"/>
                  <a:gd name="T12" fmla="*/ 23 w 46"/>
                  <a:gd name="T13" fmla="*/ 80 h 83"/>
                  <a:gd name="T14" fmla="*/ 21 w 46"/>
                  <a:gd name="T15" fmla="*/ 83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6" h="83">
                    <a:moveTo>
                      <a:pt x="21" y="83"/>
                    </a:moveTo>
                    <a:cubicBezTo>
                      <a:pt x="16" y="60"/>
                      <a:pt x="22" y="34"/>
                      <a:pt x="0" y="13"/>
                    </a:cubicBezTo>
                    <a:cubicBezTo>
                      <a:pt x="4" y="7"/>
                      <a:pt x="12" y="15"/>
                      <a:pt x="16" y="20"/>
                    </a:cubicBezTo>
                    <a:cubicBezTo>
                      <a:pt x="15" y="16"/>
                      <a:pt x="18" y="2"/>
                      <a:pt x="24" y="0"/>
                    </a:cubicBezTo>
                    <a:cubicBezTo>
                      <a:pt x="33" y="5"/>
                      <a:pt x="31" y="15"/>
                      <a:pt x="31" y="23"/>
                    </a:cubicBezTo>
                    <a:cubicBezTo>
                      <a:pt x="34" y="17"/>
                      <a:pt x="41" y="13"/>
                      <a:pt x="46" y="15"/>
                    </a:cubicBezTo>
                    <a:cubicBezTo>
                      <a:pt x="29" y="33"/>
                      <a:pt x="24" y="59"/>
                      <a:pt x="23" y="80"/>
                    </a:cubicBezTo>
                    <a:cubicBezTo>
                      <a:pt x="23" y="82"/>
                      <a:pt x="22" y="83"/>
                      <a:pt x="21" y="83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  <a:tileRect r="-100000" b="-10000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51" name="Freeform 345"/>
              <p:cNvSpPr/>
              <p:nvPr/>
            </p:nvSpPr>
            <p:spPr bwMode="auto">
              <a:xfrm>
                <a:off x="5509876" y="3610663"/>
                <a:ext cx="276225" cy="263525"/>
              </a:xfrm>
              <a:custGeom>
                <a:avLst/>
                <a:gdLst>
                  <a:gd name="T0" fmla="*/ 44 w 65"/>
                  <a:gd name="T1" fmla="*/ 29 h 62"/>
                  <a:gd name="T2" fmla="*/ 38 w 65"/>
                  <a:gd name="T3" fmla="*/ 39 h 62"/>
                  <a:gd name="T4" fmla="*/ 51 w 65"/>
                  <a:gd name="T5" fmla="*/ 22 h 62"/>
                  <a:gd name="T6" fmla="*/ 7 w 65"/>
                  <a:gd name="T7" fmla="*/ 62 h 62"/>
                  <a:gd name="T8" fmla="*/ 5 w 65"/>
                  <a:gd name="T9" fmla="*/ 62 h 62"/>
                  <a:gd name="T10" fmla="*/ 3 w 65"/>
                  <a:gd name="T11" fmla="*/ 61 h 62"/>
                  <a:gd name="T12" fmla="*/ 42 w 65"/>
                  <a:gd name="T13" fmla="*/ 10 h 62"/>
                  <a:gd name="T14" fmla="*/ 51 w 65"/>
                  <a:gd name="T15" fmla="*/ 44 h 62"/>
                  <a:gd name="T16" fmla="*/ 33 w 65"/>
                  <a:gd name="T17" fmla="*/ 45 h 62"/>
                  <a:gd name="T18" fmla="*/ 44 w 65"/>
                  <a:gd name="T19" fmla="*/ 29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5" h="62">
                    <a:moveTo>
                      <a:pt x="44" y="29"/>
                    </a:moveTo>
                    <a:cubicBezTo>
                      <a:pt x="45" y="34"/>
                      <a:pt x="40" y="37"/>
                      <a:pt x="38" y="39"/>
                    </a:cubicBezTo>
                    <a:cubicBezTo>
                      <a:pt x="47" y="46"/>
                      <a:pt x="56" y="29"/>
                      <a:pt x="51" y="22"/>
                    </a:cubicBezTo>
                    <a:cubicBezTo>
                      <a:pt x="33" y="0"/>
                      <a:pt x="5" y="43"/>
                      <a:pt x="7" y="62"/>
                    </a:cubicBezTo>
                    <a:cubicBezTo>
                      <a:pt x="6" y="62"/>
                      <a:pt x="6" y="62"/>
                      <a:pt x="5" y="62"/>
                    </a:cubicBezTo>
                    <a:cubicBezTo>
                      <a:pt x="4" y="62"/>
                      <a:pt x="3" y="62"/>
                      <a:pt x="3" y="61"/>
                    </a:cubicBezTo>
                    <a:cubicBezTo>
                      <a:pt x="0" y="44"/>
                      <a:pt x="20" y="6"/>
                      <a:pt x="42" y="10"/>
                    </a:cubicBezTo>
                    <a:cubicBezTo>
                      <a:pt x="57" y="12"/>
                      <a:pt x="65" y="34"/>
                      <a:pt x="51" y="44"/>
                    </a:cubicBezTo>
                    <a:cubicBezTo>
                      <a:pt x="47" y="48"/>
                      <a:pt x="38" y="48"/>
                      <a:pt x="33" y="45"/>
                    </a:cubicBezTo>
                    <a:cubicBezTo>
                      <a:pt x="24" y="38"/>
                      <a:pt x="31" y="17"/>
                      <a:pt x="44" y="29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  <a:tileRect r="-100000" b="-10000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52" name="Freeform 346"/>
              <p:cNvSpPr/>
              <p:nvPr/>
            </p:nvSpPr>
            <p:spPr bwMode="auto">
              <a:xfrm>
                <a:off x="4503401" y="4794938"/>
                <a:ext cx="419100" cy="404813"/>
              </a:xfrm>
              <a:custGeom>
                <a:avLst/>
                <a:gdLst>
                  <a:gd name="T0" fmla="*/ 89 w 99"/>
                  <a:gd name="T1" fmla="*/ 11 h 95"/>
                  <a:gd name="T2" fmla="*/ 61 w 99"/>
                  <a:gd name="T3" fmla="*/ 9 h 95"/>
                  <a:gd name="T4" fmla="*/ 23 w 99"/>
                  <a:gd name="T5" fmla="*/ 34 h 95"/>
                  <a:gd name="T6" fmla="*/ 36 w 99"/>
                  <a:gd name="T7" fmla="*/ 75 h 95"/>
                  <a:gd name="T8" fmla="*/ 58 w 99"/>
                  <a:gd name="T9" fmla="*/ 47 h 95"/>
                  <a:gd name="T10" fmla="*/ 43 w 99"/>
                  <a:gd name="T11" fmla="*/ 39 h 95"/>
                  <a:gd name="T12" fmla="*/ 59 w 99"/>
                  <a:gd name="T13" fmla="*/ 91 h 95"/>
                  <a:gd name="T14" fmla="*/ 27 w 99"/>
                  <a:gd name="T15" fmla="*/ 18 h 95"/>
                  <a:gd name="T16" fmla="*/ 89 w 99"/>
                  <a:gd name="T17" fmla="*/ 11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9" h="95">
                    <a:moveTo>
                      <a:pt x="89" y="11"/>
                    </a:moveTo>
                    <a:cubicBezTo>
                      <a:pt x="80" y="17"/>
                      <a:pt x="70" y="9"/>
                      <a:pt x="61" y="9"/>
                    </a:cubicBezTo>
                    <a:cubicBezTo>
                      <a:pt x="48" y="9"/>
                      <a:pt x="30" y="19"/>
                      <a:pt x="23" y="34"/>
                    </a:cubicBezTo>
                    <a:cubicBezTo>
                      <a:pt x="17" y="47"/>
                      <a:pt x="20" y="69"/>
                      <a:pt x="36" y="75"/>
                    </a:cubicBezTo>
                    <a:cubicBezTo>
                      <a:pt x="49" y="80"/>
                      <a:pt x="68" y="60"/>
                      <a:pt x="58" y="47"/>
                    </a:cubicBezTo>
                    <a:cubicBezTo>
                      <a:pt x="53" y="43"/>
                      <a:pt x="46" y="43"/>
                      <a:pt x="43" y="39"/>
                    </a:cubicBezTo>
                    <a:cubicBezTo>
                      <a:pt x="74" y="20"/>
                      <a:pt x="99" y="73"/>
                      <a:pt x="59" y="91"/>
                    </a:cubicBezTo>
                    <a:cubicBezTo>
                      <a:pt x="21" y="95"/>
                      <a:pt x="0" y="46"/>
                      <a:pt x="27" y="18"/>
                    </a:cubicBezTo>
                    <a:cubicBezTo>
                      <a:pt x="46" y="0"/>
                      <a:pt x="70" y="4"/>
                      <a:pt x="89" y="11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  <a:tileRect r="-100000" b="-10000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53" name="Freeform 347"/>
              <p:cNvSpPr/>
              <p:nvPr/>
            </p:nvSpPr>
            <p:spPr bwMode="auto">
              <a:xfrm>
                <a:off x="4871701" y="5025126"/>
                <a:ext cx="1079500" cy="460375"/>
              </a:xfrm>
              <a:custGeom>
                <a:avLst/>
                <a:gdLst>
                  <a:gd name="T0" fmla="*/ 2 w 254"/>
                  <a:gd name="T1" fmla="*/ 49 h 108"/>
                  <a:gd name="T2" fmla="*/ 0 w 254"/>
                  <a:gd name="T3" fmla="*/ 47 h 108"/>
                  <a:gd name="T4" fmla="*/ 13 w 254"/>
                  <a:gd name="T5" fmla="*/ 26 h 108"/>
                  <a:gd name="T6" fmla="*/ 116 w 254"/>
                  <a:gd name="T7" fmla="*/ 93 h 108"/>
                  <a:gd name="T8" fmla="*/ 83 w 254"/>
                  <a:gd name="T9" fmla="*/ 11 h 108"/>
                  <a:gd name="T10" fmla="*/ 97 w 254"/>
                  <a:gd name="T11" fmla="*/ 24 h 108"/>
                  <a:gd name="T12" fmla="*/ 120 w 254"/>
                  <a:gd name="T13" fmla="*/ 80 h 108"/>
                  <a:gd name="T14" fmla="*/ 124 w 254"/>
                  <a:gd name="T15" fmla="*/ 18 h 108"/>
                  <a:gd name="T16" fmla="*/ 130 w 254"/>
                  <a:gd name="T17" fmla="*/ 3 h 108"/>
                  <a:gd name="T18" fmla="*/ 130 w 254"/>
                  <a:gd name="T19" fmla="*/ 21 h 108"/>
                  <a:gd name="T20" fmla="*/ 125 w 254"/>
                  <a:gd name="T21" fmla="*/ 80 h 108"/>
                  <a:gd name="T22" fmla="*/ 154 w 254"/>
                  <a:gd name="T23" fmla="*/ 24 h 108"/>
                  <a:gd name="T24" fmla="*/ 169 w 254"/>
                  <a:gd name="T25" fmla="*/ 11 h 108"/>
                  <a:gd name="T26" fmla="*/ 159 w 254"/>
                  <a:gd name="T27" fmla="*/ 26 h 108"/>
                  <a:gd name="T28" fmla="*/ 128 w 254"/>
                  <a:gd name="T29" fmla="*/ 95 h 108"/>
                  <a:gd name="T30" fmla="*/ 162 w 254"/>
                  <a:gd name="T31" fmla="*/ 47 h 108"/>
                  <a:gd name="T32" fmla="*/ 250 w 254"/>
                  <a:gd name="T33" fmla="*/ 40 h 108"/>
                  <a:gd name="T34" fmla="*/ 251 w 254"/>
                  <a:gd name="T35" fmla="*/ 49 h 108"/>
                  <a:gd name="T36" fmla="*/ 215 w 254"/>
                  <a:gd name="T37" fmla="*/ 42 h 108"/>
                  <a:gd name="T38" fmla="*/ 168 w 254"/>
                  <a:gd name="T39" fmla="*/ 65 h 108"/>
                  <a:gd name="T40" fmla="*/ 171 w 254"/>
                  <a:gd name="T41" fmla="*/ 52 h 108"/>
                  <a:gd name="T42" fmla="*/ 133 w 254"/>
                  <a:gd name="T43" fmla="*/ 95 h 108"/>
                  <a:gd name="T44" fmla="*/ 129 w 254"/>
                  <a:gd name="T45" fmla="*/ 105 h 108"/>
                  <a:gd name="T46" fmla="*/ 117 w 254"/>
                  <a:gd name="T47" fmla="*/ 106 h 108"/>
                  <a:gd name="T48" fmla="*/ 83 w 254"/>
                  <a:gd name="T49" fmla="*/ 54 h 108"/>
                  <a:gd name="T50" fmla="*/ 64 w 254"/>
                  <a:gd name="T51" fmla="*/ 75 h 108"/>
                  <a:gd name="T52" fmla="*/ 27 w 254"/>
                  <a:gd name="T53" fmla="*/ 36 h 108"/>
                  <a:gd name="T54" fmla="*/ 2 w 254"/>
                  <a:gd name="T55" fmla="*/ 49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254" h="108">
                    <a:moveTo>
                      <a:pt x="2" y="49"/>
                    </a:moveTo>
                    <a:cubicBezTo>
                      <a:pt x="1" y="48"/>
                      <a:pt x="0" y="48"/>
                      <a:pt x="0" y="47"/>
                    </a:cubicBezTo>
                    <a:cubicBezTo>
                      <a:pt x="3" y="38"/>
                      <a:pt x="4" y="33"/>
                      <a:pt x="13" y="26"/>
                    </a:cubicBezTo>
                    <a:cubicBezTo>
                      <a:pt x="48" y="0"/>
                      <a:pt x="103" y="54"/>
                      <a:pt x="116" y="93"/>
                    </a:cubicBezTo>
                    <a:cubicBezTo>
                      <a:pt x="118" y="68"/>
                      <a:pt x="96" y="36"/>
                      <a:pt x="83" y="11"/>
                    </a:cubicBezTo>
                    <a:cubicBezTo>
                      <a:pt x="91" y="7"/>
                      <a:pt x="94" y="19"/>
                      <a:pt x="97" y="24"/>
                    </a:cubicBezTo>
                    <a:cubicBezTo>
                      <a:pt x="107" y="42"/>
                      <a:pt x="117" y="63"/>
                      <a:pt x="120" y="80"/>
                    </a:cubicBezTo>
                    <a:cubicBezTo>
                      <a:pt x="120" y="62"/>
                      <a:pt x="122" y="39"/>
                      <a:pt x="124" y="18"/>
                    </a:cubicBezTo>
                    <a:cubicBezTo>
                      <a:pt x="124" y="14"/>
                      <a:pt x="121" y="2"/>
                      <a:pt x="130" y="3"/>
                    </a:cubicBezTo>
                    <a:cubicBezTo>
                      <a:pt x="133" y="8"/>
                      <a:pt x="131" y="15"/>
                      <a:pt x="130" y="21"/>
                    </a:cubicBezTo>
                    <a:cubicBezTo>
                      <a:pt x="128" y="40"/>
                      <a:pt x="125" y="61"/>
                      <a:pt x="125" y="80"/>
                    </a:cubicBezTo>
                    <a:cubicBezTo>
                      <a:pt x="131" y="63"/>
                      <a:pt x="141" y="42"/>
                      <a:pt x="154" y="24"/>
                    </a:cubicBezTo>
                    <a:cubicBezTo>
                      <a:pt x="157" y="19"/>
                      <a:pt x="162" y="8"/>
                      <a:pt x="169" y="11"/>
                    </a:cubicBezTo>
                    <a:cubicBezTo>
                      <a:pt x="169" y="17"/>
                      <a:pt x="162" y="21"/>
                      <a:pt x="159" y="26"/>
                    </a:cubicBezTo>
                    <a:cubicBezTo>
                      <a:pt x="143" y="47"/>
                      <a:pt x="130" y="74"/>
                      <a:pt x="128" y="95"/>
                    </a:cubicBezTo>
                    <a:cubicBezTo>
                      <a:pt x="135" y="79"/>
                      <a:pt x="147" y="61"/>
                      <a:pt x="162" y="47"/>
                    </a:cubicBezTo>
                    <a:cubicBezTo>
                      <a:pt x="186" y="24"/>
                      <a:pt x="231" y="14"/>
                      <a:pt x="250" y="40"/>
                    </a:cubicBezTo>
                    <a:cubicBezTo>
                      <a:pt x="251" y="42"/>
                      <a:pt x="254" y="45"/>
                      <a:pt x="251" y="49"/>
                    </a:cubicBezTo>
                    <a:cubicBezTo>
                      <a:pt x="243" y="36"/>
                      <a:pt x="227" y="33"/>
                      <a:pt x="215" y="42"/>
                    </a:cubicBezTo>
                    <a:cubicBezTo>
                      <a:pt x="210" y="60"/>
                      <a:pt x="183" y="90"/>
                      <a:pt x="168" y="65"/>
                    </a:cubicBezTo>
                    <a:cubicBezTo>
                      <a:pt x="168" y="61"/>
                      <a:pt x="169" y="57"/>
                      <a:pt x="171" y="52"/>
                    </a:cubicBezTo>
                    <a:cubicBezTo>
                      <a:pt x="156" y="58"/>
                      <a:pt x="139" y="79"/>
                      <a:pt x="133" y="95"/>
                    </a:cubicBezTo>
                    <a:cubicBezTo>
                      <a:pt x="132" y="98"/>
                      <a:pt x="132" y="103"/>
                      <a:pt x="129" y="105"/>
                    </a:cubicBezTo>
                    <a:cubicBezTo>
                      <a:pt x="126" y="108"/>
                      <a:pt x="120" y="106"/>
                      <a:pt x="117" y="106"/>
                    </a:cubicBezTo>
                    <a:cubicBezTo>
                      <a:pt x="110" y="88"/>
                      <a:pt x="99" y="70"/>
                      <a:pt x="83" y="54"/>
                    </a:cubicBezTo>
                    <a:cubicBezTo>
                      <a:pt x="82" y="67"/>
                      <a:pt x="71" y="75"/>
                      <a:pt x="64" y="75"/>
                    </a:cubicBezTo>
                    <a:cubicBezTo>
                      <a:pt x="44" y="74"/>
                      <a:pt x="39" y="43"/>
                      <a:pt x="27" y="36"/>
                    </a:cubicBezTo>
                    <a:cubicBezTo>
                      <a:pt x="16" y="30"/>
                      <a:pt x="6" y="37"/>
                      <a:pt x="2" y="49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  <a:tileRect r="-100000" b="-10000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54" name="Freeform 348"/>
              <p:cNvSpPr/>
              <p:nvPr/>
            </p:nvSpPr>
            <p:spPr bwMode="auto">
              <a:xfrm>
                <a:off x="3984288" y="4023413"/>
                <a:ext cx="1181100" cy="941388"/>
              </a:xfrm>
              <a:custGeom>
                <a:avLst/>
                <a:gdLst>
                  <a:gd name="T0" fmla="*/ 124 w 278"/>
                  <a:gd name="T1" fmla="*/ 194 h 221"/>
                  <a:gd name="T2" fmla="*/ 121 w 278"/>
                  <a:gd name="T3" fmla="*/ 220 h 221"/>
                  <a:gd name="T4" fmla="*/ 115 w 278"/>
                  <a:gd name="T5" fmla="*/ 198 h 221"/>
                  <a:gd name="T6" fmla="*/ 114 w 278"/>
                  <a:gd name="T7" fmla="*/ 221 h 221"/>
                  <a:gd name="T8" fmla="*/ 110 w 278"/>
                  <a:gd name="T9" fmla="*/ 195 h 221"/>
                  <a:gd name="T10" fmla="*/ 102 w 278"/>
                  <a:gd name="T11" fmla="*/ 220 h 221"/>
                  <a:gd name="T12" fmla="*/ 97 w 278"/>
                  <a:gd name="T13" fmla="*/ 202 h 221"/>
                  <a:gd name="T14" fmla="*/ 161 w 278"/>
                  <a:gd name="T15" fmla="*/ 166 h 221"/>
                  <a:gd name="T16" fmla="*/ 56 w 278"/>
                  <a:gd name="T17" fmla="*/ 114 h 221"/>
                  <a:gd name="T18" fmla="*/ 25 w 278"/>
                  <a:gd name="T19" fmla="*/ 46 h 221"/>
                  <a:gd name="T20" fmla="*/ 0 w 278"/>
                  <a:gd name="T21" fmla="*/ 25 h 221"/>
                  <a:gd name="T22" fmla="*/ 36 w 278"/>
                  <a:gd name="T23" fmla="*/ 46 h 221"/>
                  <a:gd name="T24" fmla="*/ 108 w 278"/>
                  <a:gd name="T25" fmla="*/ 29 h 221"/>
                  <a:gd name="T26" fmla="*/ 101 w 278"/>
                  <a:gd name="T27" fmla="*/ 67 h 221"/>
                  <a:gd name="T28" fmla="*/ 67 w 278"/>
                  <a:gd name="T29" fmla="*/ 53 h 221"/>
                  <a:gd name="T30" fmla="*/ 87 w 278"/>
                  <a:gd name="T31" fmla="*/ 31 h 221"/>
                  <a:gd name="T32" fmla="*/ 82 w 278"/>
                  <a:gd name="T33" fmla="*/ 39 h 221"/>
                  <a:gd name="T34" fmla="*/ 103 w 278"/>
                  <a:gd name="T35" fmla="*/ 39 h 221"/>
                  <a:gd name="T36" fmla="*/ 56 w 278"/>
                  <a:gd name="T37" fmla="*/ 26 h 221"/>
                  <a:gd name="T38" fmla="*/ 63 w 278"/>
                  <a:gd name="T39" fmla="*/ 116 h 221"/>
                  <a:gd name="T40" fmla="*/ 60 w 278"/>
                  <a:gd name="T41" fmla="*/ 91 h 221"/>
                  <a:gd name="T42" fmla="*/ 74 w 278"/>
                  <a:gd name="T43" fmla="*/ 120 h 221"/>
                  <a:gd name="T44" fmla="*/ 71 w 278"/>
                  <a:gd name="T45" fmla="*/ 93 h 221"/>
                  <a:gd name="T46" fmla="*/ 83 w 278"/>
                  <a:gd name="T47" fmla="*/ 122 h 221"/>
                  <a:gd name="T48" fmla="*/ 81 w 278"/>
                  <a:gd name="T49" fmla="*/ 96 h 221"/>
                  <a:gd name="T50" fmla="*/ 94 w 278"/>
                  <a:gd name="T51" fmla="*/ 129 h 221"/>
                  <a:gd name="T52" fmla="*/ 90 w 278"/>
                  <a:gd name="T53" fmla="*/ 99 h 221"/>
                  <a:gd name="T54" fmla="*/ 98 w 278"/>
                  <a:gd name="T55" fmla="*/ 120 h 221"/>
                  <a:gd name="T56" fmla="*/ 102 w 278"/>
                  <a:gd name="T57" fmla="*/ 129 h 221"/>
                  <a:gd name="T58" fmla="*/ 100 w 278"/>
                  <a:gd name="T59" fmla="*/ 101 h 221"/>
                  <a:gd name="T60" fmla="*/ 104 w 278"/>
                  <a:gd name="T61" fmla="*/ 120 h 221"/>
                  <a:gd name="T62" fmla="*/ 106 w 278"/>
                  <a:gd name="T63" fmla="*/ 103 h 221"/>
                  <a:gd name="T64" fmla="*/ 109 w 278"/>
                  <a:gd name="T65" fmla="*/ 114 h 221"/>
                  <a:gd name="T66" fmla="*/ 185 w 278"/>
                  <a:gd name="T67" fmla="*/ 166 h 221"/>
                  <a:gd name="T68" fmla="*/ 144 w 278"/>
                  <a:gd name="T69" fmla="*/ 53 h 221"/>
                  <a:gd name="T70" fmla="*/ 141 w 278"/>
                  <a:gd name="T71" fmla="*/ 104 h 221"/>
                  <a:gd name="T72" fmla="*/ 143 w 278"/>
                  <a:gd name="T73" fmla="*/ 89 h 221"/>
                  <a:gd name="T74" fmla="*/ 147 w 278"/>
                  <a:gd name="T75" fmla="*/ 114 h 221"/>
                  <a:gd name="T76" fmla="*/ 151 w 278"/>
                  <a:gd name="T77" fmla="*/ 88 h 221"/>
                  <a:gd name="T78" fmla="*/ 154 w 278"/>
                  <a:gd name="T79" fmla="*/ 118 h 221"/>
                  <a:gd name="T80" fmla="*/ 156 w 278"/>
                  <a:gd name="T81" fmla="*/ 91 h 221"/>
                  <a:gd name="T82" fmla="*/ 158 w 278"/>
                  <a:gd name="T83" fmla="*/ 112 h 221"/>
                  <a:gd name="T84" fmla="*/ 166 w 278"/>
                  <a:gd name="T85" fmla="*/ 91 h 221"/>
                  <a:gd name="T86" fmla="*/ 165 w 278"/>
                  <a:gd name="T87" fmla="*/ 100 h 221"/>
                  <a:gd name="T88" fmla="*/ 167 w 278"/>
                  <a:gd name="T89" fmla="*/ 138 h 221"/>
                  <a:gd name="T90" fmla="*/ 206 w 278"/>
                  <a:gd name="T91" fmla="*/ 171 h 221"/>
                  <a:gd name="T92" fmla="*/ 179 w 278"/>
                  <a:gd name="T93" fmla="*/ 124 h 221"/>
                  <a:gd name="T94" fmla="*/ 204 w 278"/>
                  <a:gd name="T95" fmla="*/ 71 h 221"/>
                  <a:gd name="T96" fmla="*/ 223 w 278"/>
                  <a:gd name="T97" fmla="*/ 64 h 221"/>
                  <a:gd name="T98" fmla="*/ 237 w 278"/>
                  <a:gd name="T99" fmla="*/ 65 h 221"/>
                  <a:gd name="T100" fmla="*/ 251 w 278"/>
                  <a:gd name="T101" fmla="*/ 126 h 221"/>
                  <a:gd name="T102" fmla="*/ 224 w 278"/>
                  <a:gd name="T103" fmla="*/ 104 h 221"/>
                  <a:gd name="T104" fmla="*/ 231 w 278"/>
                  <a:gd name="T105" fmla="*/ 108 h 221"/>
                  <a:gd name="T106" fmla="*/ 241 w 278"/>
                  <a:gd name="T107" fmla="*/ 79 h 221"/>
                  <a:gd name="T108" fmla="*/ 195 w 278"/>
                  <a:gd name="T109" fmla="*/ 87 h 221"/>
                  <a:gd name="T110" fmla="*/ 214 w 278"/>
                  <a:gd name="T111" fmla="*/ 170 h 221"/>
                  <a:gd name="T112" fmla="*/ 217 w 278"/>
                  <a:gd name="T113" fmla="*/ 183 h 221"/>
                  <a:gd name="T114" fmla="*/ 180 w 278"/>
                  <a:gd name="T115" fmla="*/ 170 h 221"/>
                  <a:gd name="T116" fmla="*/ 129 w 278"/>
                  <a:gd name="T117" fmla="*/ 195 h 221"/>
                  <a:gd name="T118" fmla="*/ 131 w 278"/>
                  <a:gd name="T119" fmla="*/ 216 h 221"/>
                  <a:gd name="T120" fmla="*/ 124 w 278"/>
                  <a:gd name="T121" fmla="*/ 194 h 2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78" h="221">
                    <a:moveTo>
                      <a:pt x="124" y="194"/>
                    </a:moveTo>
                    <a:cubicBezTo>
                      <a:pt x="119" y="202"/>
                      <a:pt x="126" y="214"/>
                      <a:pt x="121" y="220"/>
                    </a:cubicBezTo>
                    <a:cubicBezTo>
                      <a:pt x="115" y="215"/>
                      <a:pt x="115" y="205"/>
                      <a:pt x="115" y="198"/>
                    </a:cubicBezTo>
                    <a:cubicBezTo>
                      <a:pt x="109" y="206"/>
                      <a:pt x="117" y="213"/>
                      <a:pt x="114" y="221"/>
                    </a:cubicBezTo>
                    <a:cubicBezTo>
                      <a:pt x="105" y="215"/>
                      <a:pt x="110" y="204"/>
                      <a:pt x="110" y="195"/>
                    </a:cubicBezTo>
                    <a:cubicBezTo>
                      <a:pt x="102" y="203"/>
                      <a:pt x="107" y="214"/>
                      <a:pt x="102" y="220"/>
                    </a:cubicBezTo>
                    <a:cubicBezTo>
                      <a:pt x="96" y="216"/>
                      <a:pt x="96" y="207"/>
                      <a:pt x="97" y="202"/>
                    </a:cubicBezTo>
                    <a:cubicBezTo>
                      <a:pt x="102" y="173"/>
                      <a:pt x="141" y="163"/>
                      <a:pt x="161" y="166"/>
                    </a:cubicBezTo>
                    <a:cubicBezTo>
                      <a:pt x="123" y="154"/>
                      <a:pt x="85" y="150"/>
                      <a:pt x="56" y="114"/>
                    </a:cubicBezTo>
                    <a:cubicBezTo>
                      <a:pt x="38" y="93"/>
                      <a:pt x="38" y="67"/>
                      <a:pt x="25" y="46"/>
                    </a:cubicBezTo>
                    <a:cubicBezTo>
                      <a:pt x="18" y="34"/>
                      <a:pt x="7" y="30"/>
                      <a:pt x="0" y="25"/>
                    </a:cubicBezTo>
                    <a:cubicBezTo>
                      <a:pt x="14" y="13"/>
                      <a:pt x="35" y="30"/>
                      <a:pt x="36" y="46"/>
                    </a:cubicBezTo>
                    <a:cubicBezTo>
                      <a:pt x="45" y="14"/>
                      <a:pt x="89" y="0"/>
                      <a:pt x="108" y="29"/>
                    </a:cubicBezTo>
                    <a:cubicBezTo>
                      <a:pt x="115" y="40"/>
                      <a:pt x="114" y="58"/>
                      <a:pt x="101" y="67"/>
                    </a:cubicBezTo>
                    <a:cubicBezTo>
                      <a:pt x="91" y="75"/>
                      <a:pt x="70" y="72"/>
                      <a:pt x="67" y="53"/>
                    </a:cubicBezTo>
                    <a:cubicBezTo>
                      <a:pt x="68" y="44"/>
                      <a:pt x="76" y="32"/>
                      <a:pt x="87" y="31"/>
                    </a:cubicBezTo>
                    <a:cubicBezTo>
                      <a:pt x="88" y="33"/>
                      <a:pt x="85" y="36"/>
                      <a:pt x="82" y="39"/>
                    </a:cubicBezTo>
                    <a:cubicBezTo>
                      <a:pt x="72" y="58"/>
                      <a:pt x="105" y="59"/>
                      <a:pt x="103" y="39"/>
                    </a:cubicBezTo>
                    <a:cubicBezTo>
                      <a:pt x="101" y="16"/>
                      <a:pt x="67" y="16"/>
                      <a:pt x="56" y="26"/>
                    </a:cubicBezTo>
                    <a:cubicBezTo>
                      <a:pt x="25" y="51"/>
                      <a:pt x="44" y="92"/>
                      <a:pt x="63" y="116"/>
                    </a:cubicBezTo>
                    <a:cubicBezTo>
                      <a:pt x="62" y="108"/>
                      <a:pt x="54" y="99"/>
                      <a:pt x="60" y="91"/>
                    </a:cubicBezTo>
                    <a:cubicBezTo>
                      <a:pt x="68" y="98"/>
                      <a:pt x="60" y="110"/>
                      <a:pt x="74" y="120"/>
                    </a:cubicBezTo>
                    <a:cubicBezTo>
                      <a:pt x="72" y="111"/>
                      <a:pt x="65" y="102"/>
                      <a:pt x="71" y="93"/>
                    </a:cubicBezTo>
                    <a:cubicBezTo>
                      <a:pt x="80" y="100"/>
                      <a:pt x="72" y="113"/>
                      <a:pt x="83" y="122"/>
                    </a:cubicBezTo>
                    <a:cubicBezTo>
                      <a:pt x="82" y="113"/>
                      <a:pt x="76" y="105"/>
                      <a:pt x="81" y="96"/>
                    </a:cubicBezTo>
                    <a:cubicBezTo>
                      <a:pt x="87" y="105"/>
                      <a:pt x="82" y="119"/>
                      <a:pt x="94" y="129"/>
                    </a:cubicBezTo>
                    <a:cubicBezTo>
                      <a:pt x="91" y="119"/>
                      <a:pt x="84" y="109"/>
                      <a:pt x="90" y="99"/>
                    </a:cubicBezTo>
                    <a:cubicBezTo>
                      <a:pt x="96" y="103"/>
                      <a:pt x="89" y="118"/>
                      <a:pt x="98" y="120"/>
                    </a:cubicBezTo>
                    <a:cubicBezTo>
                      <a:pt x="94" y="121"/>
                      <a:pt x="99" y="126"/>
                      <a:pt x="102" y="129"/>
                    </a:cubicBezTo>
                    <a:cubicBezTo>
                      <a:pt x="100" y="120"/>
                      <a:pt x="92" y="108"/>
                      <a:pt x="100" y="101"/>
                    </a:cubicBezTo>
                    <a:cubicBezTo>
                      <a:pt x="104" y="107"/>
                      <a:pt x="99" y="113"/>
                      <a:pt x="104" y="120"/>
                    </a:cubicBezTo>
                    <a:cubicBezTo>
                      <a:pt x="105" y="117"/>
                      <a:pt x="102" y="106"/>
                      <a:pt x="106" y="103"/>
                    </a:cubicBezTo>
                    <a:cubicBezTo>
                      <a:pt x="112" y="105"/>
                      <a:pt x="109" y="111"/>
                      <a:pt x="109" y="114"/>
                    </a:cubicBezTo>
                    <a:cubicBezTo>
                      <a:pt x="114" y="149"/>
                      <a:pt x="159" y="161"/>
                      <a:pt x="185" y="166"/>
                    </a:cubicBezTo>
                    <a:cubicBezTo>
                      <a:pt x="142" y="144"/>
                      <a:pt x="102" y="87"/>
                      <a:pt x="144" y="53"/>
                    </a:cubicBezTo>
                    <a:cubicBezTo>
                      <a:pt x="137" y="70"/>
                      <a:pt x="135" y="87"/>
                      <a:pt x="141" y="104"/>
                    </a:cubicBezTo>
                    <a:cubicBezTo>
                      <a:pt x="143" y="101"/>
                      <a:pt x="139" y="91"/>
                      <a:pt x="143" y="89"/>
                    </a:cubicBezTo>
                    <a:cubicBezTo>
                      <a:pt x="146" y="95"/>
                      <a:pt x="141" y="106"/>
                      <a:pt x="147" y="114"/>
                    </a:cubicBezTo>
                    <a:cubicBezTo>
                      <a:pt x="148" y="108"/>
                      <a:pt x="142" y="97"/>
                      <a:pt x="151" y="88"/>
                    </a:cubicBezTo>
                    <a:cubicBezTo>
                      <a:pt x="153" y="98"/>
                      <a:pt x="149" y="108"/>
                      <a:pt x="154" y="118"/>
                    </a:cubicBezTo>
                    <a:cubicBezTo>
                      <a:pt x="156" y="111"/>
                      <a:pt x="150" y="100"/>
                      <a:pt x="156" y="91"/>
                    </a:cubicBezTo>
                    <a:cubicBezTo>
                      <a:pt x="160" y="98"/>
                      <a:pt x="154" y="105"/>
                      <a:pt x="158" y="112"/>
                    </a:cubicBezTo>
                    <a:cubicBezTo>
                      <a:pt x="161" y="108"/>
                      <a:pt x="157" y="93"/>
                      <a:pt x="166" y="91"/>
                    </a:cubicBezTo>
                    <a:cubicBezTo>
                      <a:pt x="169" y="94"/>
                      <a:pt x="166" y="97"/>
                      <a:pt x="165" y="100"/>
                    </a:cubicBezTo>
                    <a:cubicBezTo>
                      <a:pt x="162" y="113"/>
                      <a:pt x="163" y="125"/>
                      <a:pt x="167" y="138"/>
                    </a:cubicBezTo>
                    <a:cubicBezTo>
                      <a:pt x="173" y="152"/>
                      <a:pt x="191" y="165"/>
                      <a:pt x="206" y="171"/>
                    </a:cubicBezTo>
                    <a:cubicBezTo>
                      <a:pt x="189" y="157"/>
                      <a:pt x="184" y="139"/>
                      <a:pt x="179" y="124"/>
                    </a:cubicBezTo>
                    <a:cubicBezTo>
                      <a:pt x="179" y="106"/>
                      <a:pt x="184" y="82"/>
                      <a:pt x="204" y="71"/>
                    </a:cubicBezTo>
                    <a:cubicBezTo>
                      <a:pt x="210" y="68"/>
                      <a:pt x="216" y="68"/>
                      <a:pt x="223" y="64"/>
                    </a:cubicBezTo>
                    <a:cubicBezTo>
                      <a:pt x="225" y="68"/>
                      <a:pt x="232" y="64"/>
                      <a:pt x="237" y="65"/>
                    </a:cubicBezTo>
                    <a:cubicBezTo>
                      <a:pt x="263" y="69"/>
                      <a:pt x="278" y="107"/>
                      <a:pt x="251" y="126"/>
                    </a:cubicBezTo>
                    <a:cubicBezTo>
                      <a:pt x="237" y="134"/>
                      <a:pt x="219" y="120"/>
                      <a:pt x="224" y="104"/>
                    </a:cubicBezTo>
                    <a:cubicBezTo>
                      <a:pt x="226" y="103"/>
                      <a:pt x="229" y="106"/>
                      <a:pt x="231" y="108"/>
                    </a:cubicBezTo>
                    <a:cubicBezTo>
                      <a:pt x="249" y="111"/>
                      <a:pt x="252" y="89"/>
                      <a:pt x="241" y="79"/>
                    </a:cubicBezTo>
                    <a:cubicBezTo>
                      <a:pt x="230" y="68"/>
                      <a:pt x="207" y="70"/>
                      <a:pt x="195" y="87"/>
                    </a:cubicBezTo>
                    <a:cubicBezTo>
                      <a:pt x="177" y="111"/>
                      <a:pt x="185" y="147"/>
                      <a:pt x="214" y="170"/>
                    </a:cubicBezTo>
                    <a:cubicBezTo>
                      <a:pt x="214" y="175"/>
                      <a:pt x="216" y="179"/>
                      <a:pt x="217" y="183"/>
                    </a:cubicBezTo>
                    <a:cubicBezTo>
                      <a:pt x="205" y="179"/>
                      <a:pt x="193" y="174"/>
                      <a:pt x="180" y="170"/>
                    </a:cubicBezTo>
                    <a:cubicBezTo>
                      <a:pt x="163" y="169"/>
                      <a:pt x="139" y="173"/>
                      <a:pt x="129" y="195"/>
                    </a:cubicBezTo>
                    <a:cubicBezTo>
                      <a:pt x="129" y="202"/>
                      <a:pt x="129" y="209"/>
                      <a:pt x="131" y="216"/>
                    </a:cubicBezTo>
                    <a:cubicBezTo>
                      <a:pt x="123" y="215"/>
                      <a:pt x="126" y="201"/>
                      <a:pt x="124" y="194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  <a:tileRect r="-100000" b="-10000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55" name="Freeform 349"/>
              <p:cNvSpPr/>
              <p:nvPr/>
            </p:nvSpPr>
            <p:spPr bwMode="auto">
              <a:xfrm>
                <a:off x="4833601" y="4683813"/>
                <a:ext cx="382588" cy="361950"/>
              </a:xfrm>
              <a:custGeom>
                <a:avLst/>
                <a:gdLst>
                  <a:gd name="T0" fmla="*/ 1 w 90"/>
                  <a:gd name="T1" fmla="*/ 57 h 85"/>
                  <a:gd name="T2" fmla="*/ 0 w 90"/>
                  <a:gd name="T3" fmla="*/ 56 h 85"/>
                  <a:gd name="T4" fmla="*/ 1 w 90"/>
                  <a:gd name="T5" fmla="*/ 49 h 85"/>
                  <a:gd name="T6" fmla="*/ 56 w 90"/>
                  <a:gd name="T7" fmla="*/ 59 h 85"/>
                  <a:gd name="T8" fmla="*/ 46 w 90"/>
                  <a:gd name="T9" fmla="*/ 46 h 85"/>
                  <a:gd name="T10" fmla="*/ 23 w 90"/>
                  <a:gd name="T11" fmla="*/ 28 h 85"/>
                  <a:gd name="T12" fmla="*/ 18 w 90"/>
                  <a:gd name="T13" fmla="*/ 21 h 85"/>
                  <a:gd name="T14" fmla="*/ 19 w 90"/>
                  <a:gd name="T15" fmla="*/ 0 h 85"/>
                  <a:gd name="T16" fmla="*/ 73 w 90"/>
                  <a:gd name="T17" fmla="*/ 45 h 85"/>
                  <a:gd name="T18" fmla="*/ 73 w 90"/>
                  <a:gd name="T19" fmla="*/ 78 h 85"/>
                  <a:gd name="T20" fmla="*/ 7 w 90"/>
                  <a:gd name="T21" fmla="*/ 50 h 85"/>
                  <a:gd name="T22" fmla="*/ 1 w 90"/>
                  <a:gd name="T23" fmla="*/ 57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90" h="85">
                    <a:moveTo>
                      <a:pt x="1" y="57"/>
                    </a:moveTo>
                    <a:cubicBezTo>
                      <a:pt x="1" y="57"/>
                      <a:pt x="0" y="57"/>
                      <a:pt x="0" y="56"/>
                    </a:cubicBezTo>
                    <a:cubicBezTo>
                      <a:pt x="0" y="53"/>
                      <a:pt x="0" y="51"/>
                      <a:pt x="1" y="49"/>
                    </a:cubicBezTo>
                    <a:cubicBezTo>
                      <a:pt x="15" y="27"/>
                      <a:pt x="40" y="46"/>
                      <a:pt x="56" y="59"/>
                    </a:cubicBezTo>
                    <a:cubicBezTo>
                      <a:pt x="61" y="51"/>
                      <a:pt x="50" y="48"/>
                      <a:pt x="46" y="46"/>
                    </a:cubicBezTo>
                    <a:cubicBezTo>
                      <a:pt x="37" y="42"/>
                      <a:pt x="30" y="38"/>
                      <a:pt x="23" y="28"/>
                    </a:cubicBezTo>
                    <a:cubicBezTo>
                      <a:pt x="21" y="26"/>
                      <a:pt x="22" y="22"/>
                      <a:pt x="18" y="21"/>
                    </a:cubicBezTo>
                    <a:cubicBezTo>
                      <a:pt x="18" y="14"/>
                      <a:pt x="13" y="7"/>
                      <a:pt x="19" y="0"/>
                    </a:cubicBezTo>
                    <a:cubicBezTo>
                      <a:pt x="25" y="24"/>
                      <a:pt x="58" y="32"/>
                      <a:pt x="73" y="45"/>
                    </a:cubicBezTo>
                    <a:cubicBezTo>
                      <a:pt x="84" y="55"/>
                      <a:pt x="90" y="73"/>
                      <a:pt x="73" y="78"/>
                    </a:cubicBezTo>
                    <a:cubicBezTo>
                      <a:pt x="52" y="85"/>
                      <a:pt x="28" y="44"/>
                      <a:pt x="7" y="50"/>
                    </a:cubicBezTo>
                    <a:cubicBezTo>
                      <a:pt x="4" y="52"/>
                      <a:pt x="4" y="57"/>
                      <a:pt x="1" y="57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  <a:tileRect r="-100000" b="-10000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56" name="Freeform 350"/>
              <p:cNvSpPr/>
              <p:nvPr/>
            </p:nvSpPr>
            <p:spPr bwMode="auto">
              <a:xfrm>
                <a:off x="4884401" y="4352026"/>
                <a:ext cx="417513" cy="392113"/>
              </a:xfrm>
              <a:custGeom>
                <a:avLst/>
                <a:gdLst>
                  <a:gd name="T0" fmla="*/ 15 w 98"/>
                  <a:gd name="T1" fmla="*/ 0 h 92"/>
                  <a:gd name="T2" fmla="*/ 8 w 98"/>
                  <a:gd name="T3" fmla="*/ 33 h 92"/>
                  <a:gd name="T4" fmla="*/ 56 w 98"/>
                  <a:gd name="T5" fmla="*/ 77 h 92"/>
                  <a:gd name="T6" fmla="*/ 70 w 98"/>
                  <a:gd name="T7" fmla="*/ 57 h 92"/>
                  <a:gd name="T8" fmla="*/ 68 w 98"/>
                  <a:gd name="T9" fmla="*/ 50 h 92"/>
                  <a:gd name="T10" fmla="*/ 56 w 98"/>
                  <a:gd name="T11" fmla="*/ 45 h 92"/>
                  <a:gd name="T12" fmla="*/ 87 w 98"/>
                  <a:gd name="T13" fmla="*/ 45 h 92"/>
                  <a:gd name="T14" fmla="*/ 56 w 98"/>
                  <a:gd name="T15" fmla="*/ 90 h 92"/>
                  <a:gd name="T16" fmla="*/ 1 w 98"/>
                  <a:gd name="T17" fmla="*/ 34 h 92"/>
                  <a:gd name="T18" fmla="*/ 15 w 98"/>
                  <a:gd name="T19" fmla="*/ 0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8" h="92">
                    <a:moveTo>
                      <a:pt x="15" y="0"/>
                    </a:moveTo>
                    <a:cubicBezTo>
                      <a:pt x="13" y="11"/>
                      <a:pt x="8" y="22"/>
                      <a:pt x="8" y="33"/>
                    </a:cubicBezTo>
                    <a:cubicBezTo>
                      <a:pt x="6" y="55"/>
                      <a:pt x="33" y="87"/>
                      <a:pt x="56" y="77"/>
                    </a:cubicBezTo>
                    <a:cubicBezTo>
                      <a:pt x="63" y="74"/>
                      <a:pt x="69" y="65"/>
                      <a:pt x="70" y="57"/>
                    </a:cubicBezTo>
                    <a:cubicBezTo>
                      <a:pt x="68" y="55"/>
                      <a:pt x="68" y="52"/>
                      <a:pt x="68" y="50"/>
                    </a:cubicBezTo>
                    <a:cubicBezTo>
                      <a:pt x="64" y="46"/>
                      <a:pt x="60" y="48"/>
                      <a:pt x="56" y="45"/>
                    </a:cubicBezTo>
                    <a:cubicBezTo>
                      <a:pt x="62" y="31"/>
                      <a:pt x="79" y="29"/>
                      <a:pt x="87" y="45"/>
                    </a:cubicBezTo>
                    <a:cubicBezTo>
                      <a:pt x="98" y="64"/>
                      <a:pt x="76" y="89"/>
                      <a:pt x="56" y="90"/>
                    </a:cubicBezTo>
                    <a:cubicBezTo>
                      <a:pt x="25" y="92"/>
                      <a:pt x="3" y="62"/>
                      <a:pt x="1" y="34"/>
                    </a:cubicBezTo>
                    <a:cubicBezTo>
                      <a:pt x="0" y="22"/>
                      <a:pt x="3" y="6"/>
                      <a:pt x="15" y="0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  <a:tileRect r="-100000" b="-10000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57" name="Freeform 351"/>
              <p:cNvSpPr/>
              <p:nvPr/>
            </p:nvSpPr>
            <p:spPr bwMode="auto">
              <a:xfrm>
                <a:off x="5343188" y="4914001"/>
                <a:ext cx="131763" cy="153988"/>
              </a:xfrm>
              <a:custGeom>
                <a:avLst/>
                <a:gdLst>
                  <a:gd name="T0" fmla="*/ 28 w 31"/>
                  <a:gd name="T1" fmla="*/ 20 h 36"/>
                  <a:gd name="T2" fmla="*/ 6 w 31"/>
                  <a:gd name="T3" fmla="*/ 11 h 36"/>
                  <a:gd name="T4" fmla="*/ 28 w 31"/>
                  <a:gd name="T5" fmla="*/ 2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1" h="36">
                    <a:moveTo>
                      <a:pt x="28" y="20"/>
                    </a:moveTo>
                    <a:cubicBezTo>
                      <a:pt x="19" y="36"/>
                      <a:pt x="0" y="22"/>
                      <a:pt x="6" y="11"/>
                    </a:cubicBezTo>
                    <a:cubicBezTo>
                      <a:pt x="12" y="0"/>
                      <a:pt x="31" y="6"/>
                      <a:pt x="28" y="20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  <a:tileRect r="-100000" b="-10000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58" name="Freeform 352"/>
              <p:cNvSpPr/>
              <p:nvPr/>
            </p:nvSpPr>
            <p:spPr bwMode="auto">
              <a:xfrm>
                <a:off x="5284451" y="4432988"/>
                <a:ext cx="292100" cy="481013"/>
              </a:xfrm>
              <a:custGeom>
                <a:avLst/>
                <a:gdLst>
                  <a:gd name="T0" fmla="*/ 32 w 69"/>
                  <a:gd name="T1" fmla="*/ 67 h 113"/>
                  <a:gd name="T2" fmla="*/ 32 w 69"/>
                  <a:gd name="T3" fmla="*/ 45 h 113"/>
                  <a:gd name="T4" fmla="*/ 50 w 69"/>
                  <a:gd name="T5" fmla="*/ 4 h 113"/>
                  <a:gd name="T6" fmla="*/ 69 w 69"/>
                  <a:gd name="T7" fmla="*/ 3 h 113"/>
                  <a:gd name="T8" fmla="*/ 51 w 69"/>
                  <a:gd name="T9" fmla="*/ 64 h 113"/>
                  <a:gd name="T10" fmla="*/ 46 w 69"/>
                  <a:gd name="T11" fmla="*/ 102 h 113"/>
                  <a:gd name="T12" fmla="*/ 15 w 69"/>
                  <a:gd name="T13" fmla="*/ 99 h 113"/>
                  <a:gd name="T14" fmla="*/ 0 w 69"/>
                  <a:gd name="T15" fmla="*/ 4 h 113"/>
                  <a:gd name="T16" fmla="*/ 19 w 69"/>
                  <a:gd name="T17" fmla="*/ 5 h 113"/>
                  <a:gd name="T18" fmla="*/ 32 w 69"/>
                  <a:gd name="T19" fmla="*/ 45 h 113"/>
                  <a:gd name="T20" fmla="*/ 32 w 69"/>
                  <a:gd name="T21" fmla="*/ 67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9" h="113">
                    <a:moveTo>
                      <a:pt x="32" y="67"/>
                    </a:moveTo>
                    <a:cubicBezTo>
                      <a:pt x="39" y="59"/>
                      <a:pt x="33" y="52"/>
                      <a:pt x="32" y="45"/>
                    </a:cubicBezTo>
                    <a:cubicBezTo>
                      <a:pt x="35" y="31"/>
                      <a:pt x="33" y="15"/>
                      <a:pt x="50" y="4"/>
                    </a:cubicBezTo>
                    <a:cubicBezTo>
                      <a:pt x="56" y="3"/>
                      <a:pt x="63" y="0"/>
                      <a:pt x="69" y="3"/>
                    </a:cubicBezTo>
                    <a:cubicBezTo>
                      <a:pt x="41" y="19"/>
                      <a:pt x="49" y="41"/>
                      <a:pt x="51" y="64"/>
                    </a:cubicBezTo>
                    <a:cubicBezTo>
                      <a:pt x="52" y="77"/>
                      <a:pt x="51" y="95"/>
                      <a:pt x="46" y="102"/>
                    </a:cubicBezTo>
                    <a:cubicBezTo>
                      <a:pt x="39" y="113"/>
                      <a:pt x="21" y="112"/>
                      <a:pt x="15" y="99"/>
                    </a:cubicBezTo>
                    <a:cubicBezTo>
                      <a:pt x="4" y="71"/>
                      <a:pt x="39" y="25"/>
                      <a:pt x="0" y="4"/>
                    </a:cubicBezTo>
                    <a:cubicBezTo>
                      <a:pt x="5" y="0"/>
                      <a:pt x="14" y="1"/>
                      <a:pt x="19" y="5"/>
                    </a:cubicBezTo>
                    <a:cubicBezTo>
                      <a:pt x="30" y="14"/>
                      <a:pt x="32" y="32"/>
                      <a:pt x="32" y="45"/>
                    </a:cubicBezTo>
                    <a:cubicBezTo>
                      <a:pt x="32" y="53"/>
                      <a:pt x="27" y="61"/>
                      <a:pt x="32" y="67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  <a:tileRect r="-100000" b="-10000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59" name="Freeform 353"/>
              <p:cNvSpPr/>
              <p:nvPr/>
            </p:nvSpPr>
            <p:spPr bwMode="auto">
              <a:xfrm>
                <a:off x="5930563" y="4815576"/>
                <a:ext cx="352425" cy="422275"/>
              </a:xfrm>
              <a:custGeom>
                <a:avLst/>
                <a:gdLst>
                  <a:gd name="T0" fmla="*/ 48 w 83"/>
                  <a:gd name="T1" fmla="*/ 47 h 99"/>
                  <a:gd name="T2" fmla="*/ 33 w 83"/>
                  <a:gd name="T3" fmla="*/ 73 h 99"/>
                  <a:gd name="T4" fmla="*/ 71 w 83"/>
                  <a:gd name="T5" fmla="*/ 63 h 99"/>
                  <a:gd name="T6" fmla="*/ 73 w 83"/>
                  <a:gd name="T7" fmla="*/ 40 h 99"/>
                  <a:gd name="T8" fmla="*/ 46 w 83"/>
                  <a:gd name="T9" fmla="*/ 11 h 99"/>
                  <a:gd name="T10" fmla="*/ 0 w 83"/>
                  <a:gd name="T11" fmla="*/ 6 h 99"/>
                  <a:gd name="T12" fmla="*/ 55 w 83"/>
                  <a:gd name="T13" fmla="*/ 9 h 99"/>
                  <a:gd name="T14" fmla="*/ 80 w 83"/>
                  <a:gd name="T15" fmla="*/ 41 h 99"/>
                  <a:gd name="T16" fmla="*/ 64 w 83"/>
                  <a:gd name="T17" fmla="*/ 84 h 99"/>
                  <a:gd name="T18" fmla="*/ 59 w 83"/>
                  <a:gd name="T19" fmla="*/ 85 h 99"/>
                  <a:gd name="T20" fmla="*/ 54 w 83"/>
                  <a:gd name="T21" fmla="*/ 90 h 99"/>
                  <a:gd name="T22" fmla="*/ 13 w 83"/>
                  <a:gd name="T23" fmla="*/ 65 h 99"/>
                  <a:gd name="T24" fmla="*/ 48 w 83"/>
                  <a:gd name="T25" fmla="*/ 47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3" h="99">
                    <a:moveTo>
                      <a:pt x="48" y="47"/>
                    </a:moveTo>
                    <a:cubicBezTo>
                      <a:pt x="36" y="49"/>
                      <a:pt x="26" y="61"/>
                      <a:pt x="33" y="73"/>
                    </a:cubicBezTo>
                    <a:cubicBezTo>
                      <a:pt x="46" y="83"/>
                      <a:pt x="63" y="78"/>
                      <a:pt x="71" y="63"/>
                    </a:cubicBezTo>
                    <a:cubicBezTo>
                      <a:pt x="75" y="55"/>
                      <a:pt x="71" y="46"/>
                      <a:pt x="73" y="40"/>
                    </a:cubicBezTo>
                    <a:cubicBezTo>
                      <a:pt x="67" y="29"/>
                      <a:pt x="58" y="16"/>
                      <a:pt x="46" y="11"/>
                    </a:cubicBezTo>
                    <a:cubicBezTo>
                      <a:pt x="30" y="4"/>
                      <a:pt x="15" y="10"/>
                      <a:pt x="0" y="6"/>
                    </a:cubicBezTo>
                    <a:cubicBezTo>
                      <a:pt x="17" y="1"/>
                      <a:pt x="38" y="0"/>
                      <a:pt x="55" y="9"/>
                    </a:cubicBezTo>
                    <a:cubicBezTo>
                      <a:pt x="68" y="16"/>
                      <a:pt x="77" y="32"/>
                      <a:pt x="80" y="41"/>
                    </a:cubicBezTo>
                    <a:cubicBezTo>
                      <a:pt x="83" y="51"/>
                      <a:pt x="76" y="75"/>
                      <a:pt x="64" y="84"/>
                    </a:cubicBezTo>
                    <a:cubicBezTo>
                      <a:pt x="63" y="84"/>
                      <a:pt x="61" y="84"/>
                      <a:pt x="59" y="85"/>
                    </a:cubicBezTo>
                    <a:cubicBezTo>
                      <a:pt x="57" y="86"/>
                      <a:pt x="56" y="89"/>
                      <a:pt x="54" y="90"/>
                    </a:cubicBezTo>
                    <a:cubicBezTo>
                      <a:pt x="36" y="99"/>
                      <a:pt x="13" y="84"/>
                      <a:pt x="13" y="65"/>
                    </a:cubicBezTo>
                    <a:cubicBezTo>
                      <a:pt x="13" y="48"/>
                      <a:pt x="35" y="34"/>
                      <a:pt x="48" y="47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  <a:tileRect r="-100000" b="-10000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60" name="Freeform 354"/>
              <p:cNvSpPr>
                <a:spLocks noEditPoints="1"/>
              </p:cNvSpPr>
              <p:nvPr/>
            </p:nvSpPr>
            <p:spPr bwMode="auto">
              <a:xfrm>
                <a:off x="4843126" y="3818626"/>
                <a:ext cx="1201738" cy="715963"/>
              </a:xfrm>
              <a:custGeom>
                <a:avLst/>
                <a:gdLst>
                  <a:gd name="T0" fmla="*/ 128 w 283"/>
                  <a:gd name="T1" fmla="*/ 9 h 168"/>
                  <a:gd name="T2" fmla="*/ 144 w 283"/>
                  <a:gd name="T3" fmla="*/ 1 h 168"/>
                  <a:gd name="T4" fmla="*/ 154 w 283"/>
                  <a:gd name="T5" fmla="*/ 10 h 168"/>
                  <a:gd name="T6" fmla="*/ 152 w 283"/>
                  <a:gd name="T7" fmla="*/ 36 h 168"/>
                  <a:gd name="T8" fmla="*/ 156 w 283"/>
                  <a:gd name="T9" fmla="*/ 38 h 168"/>
                  <a:gd name="T10" fmla="*/ 164 w 283"/>
                  <a:gd name="T11" fmla="*/ 37 h 168"/>
                  <a:gd name="T12" fmla="*/ 169 w 283"/>
                  <a:gd name="T13" fmla="*/ 40 h 168"/>
                  <a:gd name="T14" fmla="*/ 155 w 283"/>
                  <a:gd name="T15" fmla="*/ 63 h 168"/>
                  <a:gd name="T16" fmla="*/ 195 w 283"/>
                  <a:gd name="T17" fmla="*/ 41 h 168"/>
                  <a:gd name="T18" fmla="*/ 200 w 283"/>
                  <a:gd name="T19" fmla="*/ 43 h 168"/>
                  <a:gd name="T20" fmla="*/ 192 w 283"/>
                  <a:gd name="T21" fmla="*/ 54 h 168"/>
                  <a:gd name="T22" fmla="*/ 197 w 283"/>
                  <a:gd name="T23" fmla="*/ 58 h 168"/>
                  <a:gd name="T24" fmla="*/ 202 w 283"/>
                  <a:gd name="T25" fmla="*/ 62 h 168"/>
                  <a:gd name="T26" fmla="*/ 225 w 283"/>
                  <a:gd name="T27" fmla="*/ 85 h 168"/>
                  <a:gd name="T28" fmla="*/ 203 w 283"/>
                  <a:gd name="T29" fmla="*/ 96 h 168"/>
                  <a:gd name="T30" fmla="*/ 260 w 283"/>
                  <a:gd name="T31" fmla="*/ 35 h 168"/>
                  <a:gd name="T32" fmla="*/ 232 w 283"/>
                  <a:gd name="T33" fmla="*/ 27 h 168"/>
                  <a:gd name="T34" fmla="*/ 282 w 283"/>
                  <a:gd name="T35" fmla="*/ 52 h 168"/>
                  <a:gd name="T36" fmla="*/ 241 w 283"/>
                  <a:gd name="T37" fmla="*/ 113 h 168"/>
                  <a:gd name="T38" fmla="*/ 137 w 283"/>
                  <a:gd name="T39" fmla="*/ 168 h 168"/>
                  <a:gd name="T40" fmla="*/ 54 w 283"/>
                  <a:gd name="T41" fmla="*/ 106 h 168"/>
                  <a:gd name="T42" fmla="*/ 71 w 283"/>
                  <a:gd name="T43" fmla="*/ 99 h 168"/>
                  <a:gd name="T44" fmla="*/ 5 w 283"/>
                  <a:gd name="T45" fmla="*/ 26 h 168"/>
                  <a:gd name="T46" fmla="*/ 48 w 283"/>
                  <a:gd name="T47" fmla="*/ 27 h 168"/>
                  <a:gd name="T48" fmla="*/ 23 w 283"/>
                  <a:gd name="T49" fmla="*/ 73 h 168"/>
                  <a:gd name="T50" fmla="*/ 132 w 283"/>
                  <a:gd name="T51" fmla="*/ 143 h 168"/>
                  <a:gd name="T52" fmla="*/ 49 w 283"/>
                  <a:gd name="T53" fmla="*/ 83 h 168"/>
                  <a:gd name="T54" fmla="*/ 53 w 283"/>
                  <a:gd name="T55" fmla="*/ 65 h 168"/>
                  <a:gd name="T56" fmla="*/ 59 w 283"/>
                  <a:gd name="T57" fmla="*/ 57 h 168"/>
                  <a:gd name="T58" fmla="*/ 68 w 283"/>
                  <a:gd name="T59" fmla="*/ 49 h 168"/>
                  <a:gd name="T60" fmla="*/ 72 w 283"/>
                  <a:gd name="T61" fmla="*/ 41 h 168"/>
                  <a:gd name="T62" fmla="*/ 78 w 283"/>
                  <a:gd name="T63" fmla="*/ 35 h 168"/>
                  <a:gd name="T64" fmla="*/ 132 w 283"/>
                  <a:gd name="T65" fmla="*/ 113 h 168"/>
                  <a:gd name="T66" fmla="*/ 115 w 283"/>
                  <a:gd name="T67" fmla="*/ 42 h 168"/>
                  <a:gd name="T68" fmla="*/ 120 w 283"/>
                  <a:gd name="T69" fmla="*/ 39 h 168"/>
                  <a:gd name="T70" fmla="*/ 124 w 283"/>
                  <a:gd name="T71" fmla="*/ 35 h 168"/>
                  <a:gd name="T72" fmla="*/ 132 w 283"/>
                  <a:gd name="T73" fmla="*/ 33 h 168"/>
                  <a:gd name="T74" fmla="*/ 189 w 283"/>
                  <a:gd name="T75" fmla="*/ 51 h 1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283" h="168">
                    <a:moveTo>
                      <a:pt x="132" y="33"/>
                    </a:moveTo>
                    <a:cubicBezTo>
                      <a:pt x="133" y="25"/>
                      <a:pt x="129" y="17"/>
                      <a:pt x="128" y="9"/>
                    </a:cubicBezTo>
                    <a:cubicBezTo>
                      <a:pt x="137" y="13"/>
                      <a:pt x="134" y="22"/>
                      <a:pt x="136" y="29"/>
                    </a:cubicBezTo>
                    <a:cubicBezTo>
                      <a:pt x="139" y="20"/>
                      <a:pt x="131" y="8"/>
                      <a:pt x="144" y="1"/>
                    </a:cubicBezTo>
                    <a:cubicBezTo>
                      <a:pt x="152" y="8"/>
                      <a:pt x="144" y="21"/>
                      <a:pt x="146" y="30"/>
                    </a:cubicBezTo>
                    <a:cubicBezTo>
                      <a:pt x="149" y="24"/>
                      <a:pt x="149" y="17"/>
                      <a:pt x="154" y="10"/>
                    </a:cubicBezTo>
                    <a:cubicBezTo>
                      <a:pt x="160" y="14"/>
                      <a:pt x="154" y="19"/>
                      <a:pt x="153" y="23"/>
                    </a:cubicBezTo>
                    <a:cubicBezTo>
                      <a:pt x="152" y="28"/>
                      <a:pt x="151" y="32"/>
                      <a:pt x="152" y="36"/>
                    </a:cubicBezTo>
                    <a:cubicBezTo>
                      <a:pt x="155" y="31"/>
                      <a:pt x="156" y="22"/>
                      <a:pt x="163" y="19"/>
                    </a:cubicBezTo>
                    <a:cubicBezTo>
                      <a:pt x="164" y="25"/>
                      <a:pt x="156" y="32"/>
                      <a:pt x="156" y="38"/>
                    </a:cubicBezTo>
                    <a:cubicBezTo>
                      <a:pt x="160" y="34"/>
                      <a:pt x="167" y="17"/>
                      <a:pt x="175" y="17"/>
                    </a:cubicBezTo>
                    <a:cubicBezTo>
                      <a:pt x="175" y="24"/>
                      <a:pt x="164" y="30"/>
                      <a:pt x="164" y="37"/>
                    </a:cubicBezTo>
                    <a:cubicBezTo>
                      <a:pt x="172" y="32"/>
                      <a:pt x="178" y="20"/>
                      <a:pt x="186" y="20"/>
                    </a:cubicBezTo>
                    <a:cubicBezTo>
                      <a:pt x="185" y="27"/>
                      <a:pt x="172" y="32"/>
                      <a:pt x="169" y="40"/>
                    </a:cubicBezTo>
                    <a:cubicBezTo>
                      <a:pt x="177" y="38"/>
                      <a:pt x="189" y="18"/>
                      <a:pt x="200" y="26"/>
                    </a:cubicBezTo>
                    <a:cubicBezTo>
                      <a:pt x="183" y="36"/>
                      <a:pt x="166" y="46"/>
                      <a:pt x="155" y="63"/>
                    </a:cubicBezTo>
                    <a:cubicBezTo>
                      <a:pt x="145" y="79"/>
                      <a:pt x="141" y="98"/>
                      <a:pt x="141" y="112"/>
                    </a:cubicBezTo>
                    <a:cubicBezTo>
                      <a:pt x="146" y="92"/>
                      <a:pt x="168" y="58"/>
                      <a:pt x="195" y="41"/>
                    </a:cubicBezTo>
                    <a:cubicBezTo>
                      <a:pt x="200" y="38"/>
                      <a:pt x="207" y="33"/>
                      <a:pt x="213" y="36"/>
                    </a:cubicBezTo>
                    <a:cubicBezTo>
                      <a:pt x="210" y="41"/>
                      <a:pt x="204" y="40"/>
                      <a:pt x="200" y="43"/>
                    </a:cubicBezTo>
                    <a:cubicBezTo>
                      <a:pt x="205" y="46"/>
                      <a:pt x="211" y="37"/>
                      <a:pt x="217" y="42"/>
                    </a:cubicBezTo>
                    <a:cubicBezTo>
                      <a:pt x="209" y="48"/>
                      <a:pt x="200" y="45"/>
                      <a:pt x="192" y="54"/>
                    </a:cubicBezTo>
                    <a:cubicBezTo>
                      <a:pt x="202" y="51"/>
                      <a:pt x="214" y="43"/>
                      <a:pt x="222" y="49"/>
                    </a:cubicBezTo>
                    <a:cubicBezTo>
                      <a:pt x="216" y="55"/>
                      <a:pt x="205" y="51"/>
                      <a:pt x="197" y="58"/>
                    </a:cubicBezTo>
                    <a:cubicBezTo>
                      <a:pt x="206" y="57"/>
                      <a:pt x="216" y="52"/>
                      <a:pt x="226" y="57"/>
                    </a:cubicBezTo>
                    <a:cubicBezTo>
                      <a:pt x="220" y="62"/>
                      <a:pt x="209" y="58"/>
                      <a:pt x="202" y="62"/>
                    </a:cubicBezTo>
                    <a:cubicBezTo>
                      <a:pt x="206" y="64"/>
                      <a:pt x="217" y="59"/>
                      <a:pt x="224" y="64"/>
                    </a:cubicBezTo>
                    <a:cubicBezTo>
                      <a:pt x="231" y="69"/>
                      <a:pt x="233" y="80"/>
                      <a:pt x="225" y="85"/>
                    </a:cubicBezTo>
                    <a:cubicBezTo>
                      <a:pt x="196" y="43"/>
                      <a:pt x="138" y="110"/>
                      <a:pt x="141" y="142"/>
                    </a:cubicBezTo>
                    <a:cubicBezTo>
                      <a:pt x="154" y="120"/>
                      <a:pt x="180" y="103"/>
                      <a:pt x="203" y="96"/>
                    </a:cubicBezTo>
                    <a:cubicBezTo>
                      <a:pt x="224" y="89"/>
                      <a:pt x="248" y="87"/>
                      <a:pt x="262" y="73"/>
                    </a:cubicBezTo>
                    <a:cubicBezTo>
                      <a:pt x="270" y="64"/>
                      <a:pt x="274" y="42"/>
                      <a:pt x="260" y="35"/>
                    </a:cubicBezTo>
                    <a:cubicBezTo>
                      <a:pt x="251" y="31"/>
                      <a:pt x="234" y="40"/>
                      <a:pt x="245" y="52"/>
                    </a:cubicBezTo>
                    <a:cubicBezTo>
                      <a:pt x="232" y="52"/>
                      <a:pt x="228" y="35"/>
                      <a:pt x="232" y="27"/>
                    </a:cubicBezTo>
                    <a:cubicBezTo>
                      <a:pt x="242" y="12"/>
                      <a:pt x="263" y="13"/>
                      <a:pt x="274" y="26"/>
                    </a:cubicBezTo>
                    <a:cubicBezTo>
                      <a:pt x="282" y="34"/>
                      <a:pt x="283" y="45"/>
                      <a:pt x="282" y="52"/>
                    </a:cubicBezTo>
                    <a:cubicBezTo>
                      <a:pt x="276" y="88"/>
                      <a:pt x="231" y="96"/>
                      <a:pt x="205" y="101"/>
                    </a:cubicBezTo>
                    <a:cubicBezTo>
                      <a:pt x="214" y="102"/>
                      <a:pt x="229" y="104"/>
                      <a:pt x="241" y="113"/>
                    </a:cubicBezTo>
                    <a:cubicBezTo>
                      <a:pt x="239" y="116"/>
                      <a:pt x="237" y="114"/>
                      <a:pt x="235" y="117"/>
                    </a:cubicBezTo>
                    <a:cubicBezTo>
                      <a:pt x="200" y="89"/>
                      <a:pt x="144" y="126"/>
                      <a:pt x="137" y="168"/>
                    </a:cubicBezTo>
                    <a:cubicBezTo>
                      <a:pt x="132" y="159"/>
                      <a:pt x="126" y="145"/>
                      <a:pt x="125" y="134"/>
                    </a:cubicBezTo>
                    <a:cubicBezTo>
                      <a:pt x="107" y="108"/>
                      <a:pt x="79" y="98"/>
                      <a:pt x="54" y="106"/>
                    </a:cubicBezTo>
                    <a:cubicBezTo>
                      <a:pt x="48" y="109"/>
                      <a:pt x="42" y="114"/>
                      <a:pt x="35" y="111"/>
                    </a:cubicBezTo>
                    <a:cubicBezTo>
                      <a:pt x="45" y="100"/>
                      <a:pt x="59" y="100"/>
                      <a:pt x="71" y="99"/>
                    </a:cubicBezTo>
                    <a:cubicBezTo>
                      <a:pt x="48" y="91"/>
                      <a:pt x="14" y="86"/>
                      <a:pt x="3" y="57"/>
                    </a:cubicBezTo>
                    <a:cubicBezTo>
                      <a:pt x="0" y="49"/>
                      <a:pt x="0" y="34"/>
                      <a:pt x="5" y="26"/>
                    </a:cubicBezTo>
                    <a:cubicBezTo>
                      <a:pt x="11" y="13"/>
                      <a:pt x="29" y="0"/>
                      <a:pt x="41" y="7"/>
                    </a:cubicBezTo>
                    <a:cubicBezTo>
                      <a:pt x="48" y="12"/>
                      <a:pt x="50" y="20"/>
                      <a:pt x="48" y="27"/>
                    </a:cubicBezTo>
                    <a:cubicBezTo>
                      <a:pt x="38" y="27"/>
                      <a:pt x="34" y="21"/>
                      <a:pt x="27" y="22"/>
                    </a:cubicBezTo>
                    <a:cubicBezTo>
                      <a:pt x="5" y="26"/>
                      <a:pt x="6" y="57"/>
                      <a:pt x="23" y="73"/>
                    </a:cubicBezTo>
                    <a:cubicBezTo>
                      <a:pt x="26" y="75"/>
                      <a:pt x="29" y="78"/>
                      <a:pt x="34" y="80"/>
                    </a:cubicBezTo>
                    <a:cubicBezTo>
                      <a:pt x="65" y="95"/>
                      <a:pt x="123" y="95"/>
                      <a:pt x="132" y="143"/>
                    </a:cubicBezTo>
                    <a:cubicBezTo>
                      <a:pt x="141" y="112"/>
                      <a:pt x="83" y="48"/>
                      <a:pt x="51" y="84"/>
                    </a:cubicBezTo>
                    <a:cubicBezTo>
                      <a:pt x="50" y="83"/>
                      <a:pt x="49" y="83"/>
                      <a:pt x="49" y="83"/>
                    </a:cubicBezTo>
                    <a:cubicBezTo>
                      <a:pt x="44" y="71"/>
                      <a:pt x="60" y="69"/>
                      <a:pt x="68" y="68"/>
                    </a:cubicBezTo>
                    <a:cubicBezTo>
                      <a:pt x="63" y="64"/>
                      <a:pt x="56" y="71"/>
                      <a:pt x="53" y="65"/>
                    </a:cubicBezTo>
                    <a:cubicBezTo>
                      <a:pt x="61" y="60"/>
                      <a:pt x="69" y="66"/>
                      <a:pt x="77" y="65"/>
                    </a:cubicBezTo>
                    <a:cubicBezTo>
                      <a:pt x="74" y="59"/>
                      <a:pt x="62" y="64"/>
                      <a:pt x="59" y="57"/>
                    </a:cubicBezTo>
                    <a:cubicBezTo>
                      <a:pt x="65" y="51"/>
                      <a:pt x="76" y="59"/>
                      <a:pt x="84" y="61"/>
                    </a:cubicBezTo>
                    <a:cubicBezTo>
                      <a:pt x="81" y="54"/>
                      <a:pt x="72" y="55"/>
                      <a:pt x="68" y="49"/>
                    </a:cubicBezTo>
                    <a:cubicBezTo>
                      <a:pt x="75" y="43"/>
                      <a:pt x="83" y="56"/>
                      <a:pt x="90" y="59"/>
                    </a:cubicBezTo>
                    <a:cubicBezTo>
                      <a:pt x="86" y="49"/>
                      <a:pt x="74" y="48"/>
                      <a:pt x="72" y="41"/>
                    </a:cubicBezTo>
                    <a:cubicBezTo>
                      <a:pt x="80" y="37"/>
                      <a:pt x="88" y="48"/>
                      <a:pt x="96" y="52"/>
                    </a:cubicBezTo>
                    <a:cubicBezTo>
                      <a:pt x="94" y="45"/>
                      <a:pt x="83" y="43"/>
                      <a:pt x="78" y="35"/>
                    </a:cubicBezTo>
                    <a:cubicBezTo>
                      <a:pt x="85" y="32"/>
                      <a:pt x="92" y="39"/>
                      <a:pt x="96" y="42"/>
                    </a:cubicBezTo>
                    <a:cubicBezTo>
                      <a:pt x="119" y="62"/>
                      <a:pt x="130" y="92"/>
                      <a:pt x="132" y="113"/>
                    </a:cubicBezTo>
                    <a:cubicBezTo>
                      <a:pt x="140" y="83"/>
                      <a:pt x="121" y="47"/>
                      <a:pt x="90" y="23"/>
                    </a:cubicBezTo>
                    <a:cubicBezTo>
                      <a:pt x="100" y="18"/>
                      <a:pt x="107" y="37"/>
                      <a:pt x="115" y="42"/>
                    </a:cubicBezTo>
                    <a:cubicBezTo>
                      <a:pt x="114" y="33"/>
                      <a:pt x="102" y="27"/>
                      <a:pt x="98" y="17"/>
                    </a:cubicBezTo>
                    <a:cubicBezTo>
                      <a:pt x="110" y="15"/>
                      <a:pt x="114" y="33"/>
                      <a:pt x="120" y="39"/>
                    </a:cubicBezTo>
                    <a:cubicBezTo>
                      <a:pt x="120" y="32"/>
                      <a:pt x="112" y="24"/>
                      <a:pt x="112" y="17"/>
                    </a:cubicBezTo>
                    <a:cubicBezTo>
                      <a:pt x="120" y="15"/>
                      <a:pt x="122" y="29"/>
                      <a:pt x="124" y="35"/>
                    </a:cubicBezTo>
                    <a:cubicBezTo>
                      <a:pt x="127" y="28"/>
                      <a:pt x="118" y="18"/>
                      <a:pt x="122" y="13"/>
                    </a:cubicBezTo>
                    <a:cubicBezTo>
                      <a:pt x="128" y="15"/>
                      <a:pt x="129" y="27"/>
                      <a:pt x="132" y="33"/>
                    </a:cubicBezTo>
                    <a:close/>
                    <a:moveTo>
                      <a:pt x="200" y="45"/>
                    </a:moveTo>
                    <a:cubicBezTo>
                      <a:pt x="197" y="43"/>
                      <a:pt x="190" y="48"/>
                      <a:pt x="189" y="51"/>
                    </a:cubicBezTo>
                    <a:cubicBezTo>
                      <a:pt x="193" y="49"/>
                      <a:pt x="196" y="47"/>
                      <a:pt x="200" y="45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  <a:tileRect r="-100000" b="-10000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61" name="Freeform 355"/>
              <p:cNvSpPr/>
              <p:nvPr/>
            </p:nvSpPr>
            <p:spPr bwMode="auto">
              <a:xfrm>
                <a:off x="5674976" y="4117076"/>
                <a:ext cx="1223963" cy="860425"/>
              </a:xfrm>
              <a:custGeom>
                <a:avLst/>
                <a:gdLst>
                  <a:gd name="T0" fmla="*/ 118 w 288"/>
                  <a:gd name="T1" fmla="*/ 89 h 202"/>
                  <a:gd name="T2" fmla="*/ 119 w 288"/>
                  <a:gd name="T3" fmla="*/ 76 h 202"/>
                  <a:gd name="T4" fmla="*/ 121 w 288"/>
                  <a:gd name="T5" fmla="*/ 94 h 202"/>
                  <a:gd name="T6" fmla="*/ 127 w 288"/>
                  <a:gd name="T7" fmla="*/ 75 h 202"/>
                  <a:gd name="T8" fmla="*/ 125 w 288"/>
                  <a:gd name="T9" fmla="*/ 95 h 202"/>
                  <a:gd name="T10" fmla="*/ 134 w 288"/>
                  <a:gd name="T11" fmla="*/ 77 h 202"/>
                  <a:gd name="T12" fmla="*/ 135 w 288"/>
                  <a:gd name="T13" fmla="*/ 88 h 202"/>
                  <a:gd name="T14" fmla="*/ 144 w 288"/>
                  <a:gd name="T15" fmla="*/ 73 h 202"/>
                  <a:gd name="T16" fmla="*/ 139 w 288"/>
                  <a:gd name="T17" fmla="*/ 42 h 202"/>
                  <a:gd name="T18" fmla="*/ 155 w 288"/>
                  <a:gd name="T19" fmla="*/ 85 h 202"/>
                  <a:gd name="T20" fmla="*/ 82 w 288"/>
                  <a:gd name="T21" fmla="*/ 151 h 202"/>
                  <a:gd name="T22" fmla="*/ 160 w 288"/>
                  <a:gd name="T23" fmla="*/ 122 h 202"/>
                  <a:gd name="T24" fmla="*/ 175 w 288"/>
                  <a:gd name="T25" fmla="*/ 84 h 202"/>
                  <a:gd name="T26" fmla="*/ 174 w 288"/>
                  <a:gd name="T27" fmla="*/ 102 h 202"/>
                  <a:gd name="T28" fmla="*/ 182 w 288"/>
                  <a:gd name="T29" fmla="*/ 91 h 202"/>
                  <a:gd name="T30" fmla="*/ 173 w 288"/>
                  <a:gd name="T31" fmla="*/ 113 h 202"/>
                  <a:gd name="T32" fmla="*/ 189 w 288"/>
                  <a:gd name="T33" fmla="*/ 92 h 202"/>
                  <a:gd name="T34" fmla="*/ 185 w 288"/>
                  <a:gd name="T35" fmla="*/ 111 h 202"/>
                  <a:gd name="T36" fmla="*/ 199 w 288"/>
                  <a:gd name="T37" fmla="*/ 92 h 202"/>
                  <a:gd name="T38" fmla="*/ 194 w 288"/>
                  <a:gd name="T39" fmla="*/ 108 h 202"/>
                  <a:gd name="T40" fmla="*/ 211 w 288"/>
                  <a:gd name="T41" fmla="*/ 86 h 202"/>
                  <a:gd name="T42" fmla="*/ 203 w 288"/>
                  <a:gd name="T43" fmla="*/ 108 h 202"/>
                  <a:gd name="T44" fmla="*/ 222 w 288"/>
                  <a:gd name="T45" fmla="*/ 79 h 202"/>
                  <a:gd name="T46" fmla="*/ 219 w 288"/>
                  <a:gd name="T47" fmla="*/ 100 h 202"/>
                  <a:gd name="T48" fmla="*/ 237 w 288"/>
                  <a:gd name="T49" fmla="*/ 26 h 202"/>
                  <a:gd name="T50" fmla="*/ 190 w 288"/>
                  <a:gd name="T51" fmla="*/ 14 h 202"/>
                  <a:gd name="T52" fmla="*/ 182 w 288"/>
                  <a:gd name="T53" fmla="*/ 38 h 202"/>
                  <a:gd name="T54" fmla="*/ 202 w 288"/>
                  <a:gd name="T55" fmla="*/ 29 h 202"/>
                  <a:gd name="T56" fmla="*/ 218 w 288"/>
                  <a:gd name="T57" fmla="*/ 50 h 202"/>
                  <a:gd name="T58" fmla="*/ 213 w 288"/>
                  <a:gd name="T59" fmla="*/ 54 h 202"/>
                  <a:gd name="T60" fmla="*/ 178 w 288"/>
                  <a:gd name="T61" fmla="*/ 48 h 202"/>
                  <a:gd name="T62" fmla="*/ 204 w 288"/>
                  <a:gd name="T63" fmla="*/ 2 h 202"/>
                  <a:gd name="T64" fmla="*/ 244 w 288"/>
                  <a:gd name="T65" fmla="*/ 58 h 202"/>
                  <a:gd name="T66" fmla="*/ 288 w 288"/>
                  <a:gd name="T67" fmla="*/ 18 h 202"/>
                  <a:gd name="T68" fmla="*/ 272 w 288"/>
                  <a:gd name="T69" fmla="*/ 28 h 202"/>
                  <a:gd name="T70" fmla="*/ 249 w 288"/>
                  <a:gd name="T71" fmla="*/ 67 h 202"/>
                  <a:gd name="T72" fmla="*/ 198 w 288"/>
                  <a:gd name="T73" fmla="*/ 132 h 202"/>
                  <a:gd name="T74" fmla="*/ 108 w 288"/>
                  <a:gd name="T75" fmla="*/ 148 h 202"/>
                  <a:gd name="T76" fmla="*/ 155 w 288"/>
                  <a:gd name="T77" fmla="*/ 160 h 202"/>
                  <a:gd name="T78" fmla="*/ 182 w 288"/>
                  <a:gd name="T79" fmla="*/ 202 h 202"/>
                  <a:gd name="T80" fmla="*/ 175 w 288"/>
                  <a:gd name="T81" fmla="*/ 187 h 202"/>
                  <a:gd name="T82" fmla="*/ 165 w 288"/>
                  <a:gd name="T83" fmla="*/ 178 h 202"/>
                  <a:gd name="T84" fmla="*/ 165 w 288"/>
                  <a:gd name="T85" fmla="*/ 199 h 202"/>
                  <a:gd name="T86" fmla="*/ 154 w 288"/>
                  <a:gd name="T87" fmla="*/ 173 h 202"/>
                  <a:gd name="T88" fmla="*/ 158 w 288"/>
                  <a:gd name="T89" fmla="*/ 195 h 202"/>
                  <a:gd name="T90" fmla="*/ 145 w 288"/>
                  <a:gd name="T91" fmla="*/ 171 h 202"/>
                  <a:gd name="T92" fmla="*/ 150 w 288"/>
                  <a:gd name="T93" fmla="*/ 195 h 202"/>
                  <a:gd name="T94" fmla="*/ 139 w 288"/>
                  <a:gd name="T95" fmla="*/ 171 h 202"/>
                  <a:gd name="T96" fmla="*/ 73 w 288"/>
                  <a:gd name="T97" fmla="*/ 157 h 202"/>
                  <a:gd name="T98" fmla="*/ 61 w 288"/>
                  <a:gd name="T99" fmla="*/ 164 h 202"/>
                  <a:gd name="T100" fmla="*/ 61 w 288"/>
                  <a:gd name="T101" fmla="*/ 154 h 202"/>
                  <a:gd name="T102" fmla="*/ 63 w 288"/>
                  <a:gd name="T103" fmla="*/ 57 h 202"/>
                  <a:gd name="T104" fmla="*/ 42 w 288"/>
                  <a:gd name="T105" fmla="*/ 87 h 202"/>
                  <a:gd name="T106" fmla="*/ 50 w 288"/>
                  <a:gd name="T107" fmla="*/ 84 h 202"/>
                  <a:gd name="T108" fmla="*/ 27 w 288"/>
                  <a:gd name="T109" fmla="*/ 104 h 202"/>
                  <a:gd name="T110" fmla="*/ 47 w 288"/>
                  <a:gd name="T111" fmla="*/ 47 h 202"/>
                  <a:gd name="T112" fmla="*/ 97 w 288"/>
                  <a:gd name="T113" fmla="*/ 89 h 202"/>
                  <a:gd name="T114" fmla="*/ 68 w 288"/>
                  <a:gd name="T115" fmla="*/ 151 h 202"/>
                  <a:gd name="T116" fmla="*/ 114 w 288"/>
                  <a:gd name="T117" fmla="*/ 90 h 202"/>
                  <a:gd name="T118" fmla="*/ 118 w 288"/>
                  <a:gd name="T119" fmla="*/ 89 h 2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88" h="202">
                    <a:moveTo>
                      <a:pt x="118" y="89"/>
                    </a:moveTo>
                    <a:cubicBezTo>
                      <a:pt x="119" y="84"/>
                      <a:pt x="117" y="80"/>
                      <a:pt x="119" y="76"/>
                    </a:cubicBezTo>
                    <a:cubicBezTo>
                      <a:pt x="125" y="80"/>
                      <a:pt x="119" y="88"/>
                      <a:pt x="121" y="94"/>
                    </a:cubicBezTo>
                    <a:cubicBezTo>
                      <a:pt x="125" y="88"/>
                      <a:pt x="123" y="81"/>
                      <a:pt x="127" y="75"/>
                    </a:cubicBezTo>
                    <a:cubicBezTo>
                      <a:pt x="132" y="79"/>
                      <a:pt x="127" y="88"/>
                      <a:pt x="125" y="95"/>
                    </a:cubicBezTo>
                    <a:cubicBezTo>
                      <a:pt x="132" y="91"/>
                      <a:pt x="131" y="82"/>
                      <a:pt x="134" y="77"/>
                    </a:cubicBezTo>
                    <a:cubicBezTo>
                      <a:pt x="139" y="79"/>
                      <a:pt x="135" y="85"/>
                      <a:pt x="135" y="88"/>
                    </a:cubicBezTo>
                    <a:cubicBezTo>
                      <a:pt x="138" y="84"/>
                      <a:pt x="143" y="78"/>
                      <a:pt x="144" y="73"/>
                    </a:cubicBezTo>
                    <a:cubicBezTo>
                      <a:pt x="148" y="62"/>
                      <a:pt x="140" y="53"/>
                      <a:pt x="139" y="42"/>
                    </a:cubicBezTo>
                    <a:cubicBezTo>
                      <a:pt x="153" y="57"/>
                      <a:pt x="158" y="70"/>
                      <a:pt x="155" y="85"/>
                    </a:cubicBezTo>
                    <a:cubicBezTo>
                      <a:pt x="149" y="116"/>
                      <a:pt x="107" y="137"/>
                      <a:pt x="82" y="151"/>
                    </a:cubicBezTo>
                    <a:cubicBezTo>
                      <a:pt x="102" y="143"/>
                      <a:pt x="140" y="144"/>
                      <a:pt x="160" y="122"/>
                    </a:cubicBezTo>
                    <a:cubicBezTo>
                      <a:pt x="172" y="109"/>
                      <a:pt x="167" y="96"/>
                      <a:pt x="175" y="84"/>
                    </a:cubicBezTo>
                    <a:cubicBezTo>
                      <a:pt x="178" y="90"/>
                      <a:pt x="174" y="96"/>
                      <a:pt x="174" y="102"/>
                    </a:cubicBezTo>
                    <a:cubicBezTo>
                      <a:pt x="179" y="98"/>
                      <a:pt x="177" y="91"/>
                      <a:pt x="182" y="91"/>
                    </a:cubicBezTo>
                    <a:cubicBezTo>
                      <a:pt x="184" y="98"/>
                      <a:pt x="177" y="106"/>
                      <a:pt x="173" y="113"/>
                    </a:cubicBezTo>
                    <a:cubicBezTo>
                      <a:pt x="180" y="110"/>
                      <a:pt x="184" y="99"/>
                      <a:pt x="189" y="92"/>
                    </a:cubicBezTo>
                    <a:cubicBezTo>
                      <a:pt x="194" y="99"/>
                      <a:pt x="188" y="105"/>
                      <a:pt x="185" y="111"/>
                    </a:cubicBezTo>
                    <a:cubicBezTo>
                      <a:pt x="192" y="107"/>
                      <a:pt x="193" y="96"/>
                      <a:pt x="199" y="92"/>
                    </a:cubicBezTo>
                    <a:cubicBezTo>
                      <a:pt x="201" y="97"/>
                      <a:pt x="199" y="103"/>
                      <a:pt x="194" y="108"/>
                    </a:cubicBezTo>
                    <a:cubicBezTo>
                      <a:pt x="205" y="104"/>
                      <a:pt x="203" y="91"/>
                      <a:pt x="211" y="86"/>
                    </a:cubicBezTo>
                    <a:cubicBezTo>
                      <a:pt x="213" y="93"/>
                      <a:pt x="209" y="101"/>
                      <a:pt x="203" y="108"/>
                    </a:cubicBezTo>
                    <a:cubicBezTo>
                      <a:pt x="215" y="105"/>
                      <a:pt x="215" y="86"/>
                      <a:pt x="222" y="79"/>
                    </a:cubicBezTo>
                    <a:cubicBezTo>
                      <a:pt x="227" y="86"/>
                      <a:pt x="222" y="93"/>
                      <a:pt x="219" y="100"/>
                    </a:cubicBezTo>
                    <a:cubicBezTo>
                      <a:pt x="236" y="82"/>
                      <a:pt x="250" y="47"/>
                      <a:pt x="237" y="26"/>
                    </a:cubicBezTo>
                    <a:cubicBezTo>
                      <a:pt x="225" y="7"/>
                      <a:pt x="204" y="2"/>
                      <a:pt x="190" y="14"/>
                    </a:cubicBezTo>
                    <a:cubicBezTo>
                      <a:pt x="182" y="21"/>
                      <a:pt x="179" y="31"/>
                      <a:pt x="182" y="38"/>
                    </a:cubicBezTo>
                    <a:cubicBezTo>
                      <a:pt x="189" y="54"/>
                      <a:pt x="209" y="43"/>
                      <a:pt x="202" y="29"/>
                    </a:cubicBezTo>
                    <a:cubicBezTo>
                      <a:pt x="212" y="24"/>
                      <a:pt x="224" y="41"/>
                      <a:pt x="218" y="50"/>
                    </a:cubicBezTo>
                    <a:cubicBezTo>
                      <a:pt x="214" y="50"/>
                      <a:pt x="215" y="52"/>
                      <a:pt x="213" y="54"/>
                    </a:cubicBezTo>
                    <a:cubicBezTo>
                      <a:pt x="203" y="62"/>
                      <a:pt x="188" y="63"/>
                      <a:pt x="178" y="48"/>
                    </a:cubicBezTo>
                    <a:cubicBezTo>
                      <a:pt x="164" y="29"/>
                      <a:pt x="184" y="4"/>
                      <a:pt x="204" y="2"/>
                    </a:cubicBezTo>
                    <a:cubicBezTo>
                      <a:pt x="233" y="0"/>
                      <a:pt x="252" y="33"/>
                      <a:pt x="244" y="58"/>
                    </a:cubicBezTo>
                    <a:cubicBezTo>
                      <a:pt x="246" y="39"/>
                      <a:pt x="266" y="9"/>
                      <a:pt x="288" y="18"/>
                    </a:cubicBezTo>
                    <a:cubicBezTo>
                      <a:pt x="285" y="23"/>
                      <a:pt x="277" y="24"/>
                      <a:pt x="272" y="28"/>
                    </a:cubicBezTo>
                    <a:cubicBezTo>
                      <a:pt x="261" y="36"/>
                      <a:pt x="256" y="52"/>
                      <a:pt x="249" y="67"/>
                    </a:cubicBezTo>
                    <a:cubicBezTo>
                      <a:pt x="239" y="89"/>
                      <a:pt x="224" y="119"/>
                      <a:pt x="198" y="132"/>
                    </a:cubicBezTo>
                    <a:cubicBezTo>
                      <a:pt x="170" y="146"/>
                      <a:pt x="138" y="143"/>
                      <a:pt x="108" y="148"/>
                    </a:cubicBezTo>
                    <a:cubicBezTo>
                      <a:pt x="121" y="151"/>
                      <a:pt x="139" y="156"/>
                      <a:pt x="155" y="160"/>
                    </a:cubicBezTo>
                    <a:cubicBezTo>
                      <a:pt x="170" y="169"/>
                      <a:pt x="185" y="187"/>
                      <a:pt x="182" y="202"/>
                    </a:cubicBezTo>
                    <a:cubicBezTo>
                      <a:pt x="176" y="201"/>
                      <a:pt x="179" y="192"/>
                      <a:pt x="175" y="187"/>
                    </a:cubicBezTo>
                    <a:cubicBezTo>
                      <a:pt x="170" y="188"/>
                      <a:pt x="168" y="183"/>
                      <a:pt x="165" y="178"/>
                    </a:cubicBezTo>
                    <a:cubicBezTo>
                      <a:pt x="166" y="184"/>
                      <a:pt x="170" y="194"/>
                      <a:pt x="165" y="199"/>
                    </a:cubicBezTo>
                    <a:cubicBezTo>
                      <a:pt x="159" y="192"/>
                      <a:pt x="165" y="181"/>
                      <a:pt x="154" y="173"/>
                    </a:cubicBezTo>
                    <a:cubicBezTo>
                      <a:pt x="155" y="180"/>
                      <a:pt x="162" y="188"/>
                      <a:pt x="158" y="195"/>
                    </a:cubicBezTo>
                    <a:cubicBezTo>
                      <a:pt x="152" y="189"/>
                      <a:pt x="156" y="179"/>
                      <a:pt x="145" y="171"/>
                    </a:cubicBezTo>
                    <a:cubicBezTo>
                      <a:pt x="147" y="179"/>
                      <a:pt x="154" y="187"/>
                      <a:pt x="150" y="195"/>
                    </a:cubicBezTo>
                    <a:cubicBezTo>
                      <a:pt x="142" y="186"/>
                      <a:pt x="144" y="178"/>
                      <a:pt x="139" y="171"/>
                    </a:cubicBezTo>
                    <a:cubicBezTo>
                      <a:pt x="121" y="146"/>
                      <a:pt x="93" y="158"/>
                      <a:pt x="73" y="157"/>
                    </a:cubicBezTo>
                    <a:cubicBezTo>
                      <a:pt x="71" y="162"/>
                      <a:pt x="65" y="162"/>
                      <a:pt x="61" y="164"/>
                    </a:cubicBezTo>
                    <a:cubicBezTo>
                      <a:pt x="61" y="161"/>
                      <a:pt x="62" y="158"/>
                      <a:pt x="61" y="154"/>
                    </a:cubicBezTo>
                    <a:cubicBezTo>
                      <a:pt x="93" y="127"/>
                      <a:pt x="105" y="76"/>
                      <a:pt x="63" y="57"/>
                    </a:cubicBezTo>
                    <a:cubicBezTo>
                      <a:pt x="49" y="51"/>
                      <a:pt x="18" y="76"/>
                      <a:pt x="42" y="87"/>
                    </a:cubicBezTo>
                    <a:cubicBezTo>
                      <a:pt x="45" y="87"/>
                      <a:pt x="47" y="83"/>
                      <a:pt x="50" y="84"/>
                    </a:cubicBezTo>
                    <a:cubicBezTo>
                      <a:pt x="60" y="101"/>
                      <a:pt x="39" y="112"/>
                      <a:pt x="27" y="104"/>
                    </a:cubicBezTo>
                    <a:cubicBezTo>
                      <a:pt x="0" y="85"/>
                      <a:pt x="23" y="51"/>
                      <a:pt x="47" y="47"/>
                    </a:cubicBezTo>
                    <a:cubicBezTo>
                      <a:pt x="70" y="43"/>
                      <a:pt x="94" y="64"/>
                      <a:pt x="97" y="89"/>
                    </a:cubicBezTo>
                    <a:cubicBezTo>
                      <a:pt x="100" y="110"/>
                      <a:pt x="88" y="133"/>
                      <a:pt x="68" y="151"/>
                    </a:cubicBezTo>
                    <a:cubicBezTo>
                      <a:pt x="92" y="147"/>
                      <a:pt x="125" y="112"/>
                      <a:pt x="114" y="90"/>
                    </a:cubicBezTo>
                    <a:cubicBezTo>
                      <a:pt x="115" y="88"/>
                      <a:pt x="116" y="90"/>
                      <a:pt x="118" y="89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  <a:tileRect r="-100000" b="-10000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762" name="组合 761"/>
            <p:cNvGrpSpPr/>
            <p:nvPr/>
          </p:nvGrpSpPr>
          <p:grpSpPr>
            <a:xfrm rot="16200000">
              <a:off x="4181839" y="2545144"/>
              <a:ext cx="2033673" cy="1714665"/>
              <a:chOff x="3984288" y="3461438"/>
              <a:chExt cx="2914651" cy="2457450"/>
            </a:xfrm>
          </p:grpSpPr>
          <p:sp>
            <p:nvSpPr>
              <p:cNvPr id="763" name="Freeform 337"/>
              <p:cNvSpPr/>
              <p:nvPr/>
            </p:nvSpPr>
            <p:spPr bwMode="auto">
              <a:xfrm>
                <a:off x="5139988" y="5544238"/>
                <a:ext cx="504825" cy="268288"/>
              </a:xfrm>
              <a:custGeom>
                <a:avLst/>
                <a:gdLst>
                  <a:gd name="T0" fmla="*/ 31 w 119"/>
                  <a:gd name="T1" fmla="*/ 14 h 63"/>
                  <a:gd name="T2" fmla="*/ 50 w 119"/>
                  <a:gd name="T3" fmla="*/ 33 h 63"/>
                  <a:gd name="T4" fmla="*/ 65 w 119"/>
                  <a:gd name="T5" fmla="*/ 2 h 63"/>
                  <a:gd name="T6" fmla="*/ 76 w 119"/>
                  <a:gd name="T7" fmla="*/ 39 h 63"/>
                  <a:gd name="T8" fmla="*/ 96 w 119"/>
                  <a:gd name="T9" fmla="*/ 40 h 63"/>
                  <a:gd name="T10" fmla="*/ 96 w 119"/>
                  <a:gd name="T11" fmla="*/ 24 h 63"/>
                  <a:gd name="T12" fmla="*/ 87 w 119"/>
                  <a:gd name="T13" fmla="*/ 23 h 63"/>
                  <a:gd name="T14" fmla="*/ 116 w 119"/>
                  <a:gd name="T15" fmla="*/ 35 h 63"/>
                  <a:gd name="T16" fmla="*/ 109 w 119"/>
                  <a:gd name="T17" fmla="*/ 47 h 63"/>
                  <a:gd name="T18" fmla="*/ 62 w 119"/>
                  <a:gd name="T19" fmla="*/ 19 h 63"/>
                  <a:gd name="T20" fmla="*/ 44 w 119"/>
                  <a:gd name="T21" fmla="*/ 46 h 63"/>
                  <a:gd name="T22" fmla="*/ 3 w 119"/>
                  <a:gd name="T23" fmla="*/ 30 h 63"/>
                  <a:gd name="T24" fmla="*/ 31 w 119"/>
                  <a:gd name="T25" fmla="*/ 14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19" h="63">
                    <a:moveTo>
                      <a:pt x="31" y="14"/>
                    </a:moveTo>
                    <a:cubicBezTo>
                      <a:pt x="12" y="26"/>
                      <a:pt x="31" y="56"/>
                      <a:pt x="50" y="33"/>
                    </a:cubicBezTo>
                    <a:cubicBezTo>
                      <a:pt x="60" y="21"/>
                      <a:pt x="53" y="0"/>
                      <a:pt x="65" y="2"/>
                    </a:cubicBezTo>
                    <a:cubicBezTo>
                      <a:pt x="70" y="13"/>
                      <a:pt x="63" y="28"/>
                      <a:pt x="76" y="39"/>
                    </a:cubicBezTo>
                    <a:cubicBezTo>
                      <a:pt x="82" y="44"/>
                      <a:pt x="92" y="44"/>
                      <a:pt x="96" y="40"/>
                    </a:cubicBezTo>
                    <a:cubicBezTo>
                      <a:pt x="100" y="35"/>
                      <a:pt x="100" y="28"/>
                      <a:pt x="96" y="24"/>
                    </a:cubicBezTo>
                    <a:cubicBezTo>
                      <a:pt x="92" y="21"/>
                      <a:pt x="91" y="26"/>
                      <a:pt x="87" y="23"/>
                    </a:cubicBezTo>
                    <a:cubicBezTo>
                      <a:pt x="96" y="0"/>
                      <a:pt x="119" y="20"/>
                      <a:pt x="116" y="35"/>
                    </a:cubicBezTo>
                    <a:cubicBezTo>
                      <a:pt x="115" y="39"/>
                      <a:pt x="112" y="44"/>
                      <a:pt x="109" y="47"/>
                    </a:cubicBezTo>
                    <a:cubicBezTo>
                      <a:pt x="92" y="63"/>
                      <a:pt x="61" y="43"/>
                      <a:pt x="62" y="19"/>
                    </a:cubicBezTo>
                    <a:cubicBezTo>
                      <a:pt x="56" y="31"/>
                      <a:pt x="53" y="40"/>
                      <a:pt x="44" y="46"/>
                    </a:cubicBezTo>
                    <a:cubicBezTo>
                      <a:pt x="28" y="58"/>
                      <a:pt x="0" y="51"/>
                      <a:pt x="3" y="30"/>
                    </a:cubicBezTo>
                    <a:cubicBezTo>
                      <a:pt x="4" y="20"/>
                      <a:pt x="18" y="7"/>
                      <a:pt x="31" y="14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  <a:tileRect r="-100000" b="-10000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64" name="Freeform 338"/>
              <p:cNvSpPr/>
              <p:nvPr/>
            </p:nvSpPr>
            <p:spPr bwMode="auto">
              <a:xfrm>
                <a:off x="5292388" y="5791888"/>
                <a:ext cx="187325" cy="127000"/>
              </a:xfrm>
              <a:custGeom>
                <a:avLst/>
                <a:gdLst>
                  <a:gd name="T0" fmla="*/ 19 w 44"/>
                  <a:gd name="T1" fmla="*/ 29 h 30"/>
                  <a:gd name="T2" fmla="*/ 18 w 44"/>
                  <a:gd name="T3" fmla="*/ 25 h 30"/>
                  <a:gd name="T4" fmla="*/ 14 w 44"/>
                  <a:gd name="T5" fmla="*/ 25 h 30"/>
                  <a:gd name="T6" fmla="*/ 34 w 44"/>
                  <a:gd name="T7" fmla="*/ 22 h 30"/>
                  <a:gd name="T8" fmla="*/ 19 w 44"/>
                  <a:gd name="T9" fmla="*/ 29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4" h="30">
                    <a:moveTo>
                      <a:pt x="19" y="29"/>
                    </a:moveTo>
                    <a:cubicBezTo>
                      <a:pt x="18" y="27"/>
                      <a:pt x="18" y="26"/>
                      <a:pt x="18" y="25"/>
                    </a:cubicBezTo>
                    <a:cubicBezTo>
                      <a:pt x="17" y="24"/>
                      <a:pt x="15" y="25"/>
                      <a:pt x="14" y="25"/>
                    </a:cubicBezTo>
                    <a:cubicBezTo>
                      <a:pt x="0" y="1"/>
                      <a:pt x="44" y="0"/>
                      <a:pt x="34" y="22"/>
                    </a:cubicBezTo>
                    <a:cubicBezTo>
                      <a:pt x="32" y="27"/>
                      <a:pt x="24" y="30"/>
                      <a:pt x="19" y="29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  <a:tileRect r="-100000" b="-10000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65" name="Freeform 339"/>
              <p:cNvSpPr/>
              <p:nvPr/>
            </p:nvSpPr>
            <p:spPr bwMode="auto">
              <a:xfrm>
                <a:off x="5170151" y="4987026"/>
                <a:ext cx="114300" cy="119063"/>
              </a:xfrm>
              <a:custGeom>
                <a:avLst/>
                <a:gdLst>
                  <a:gd name="T0" fmla="*/ 0 w 27"/>
                  <a:gd name="T1" fmla="*/ 10 h 28"/>
                  <a:gd name="T2" fmla="*/ 7 w 27"/>
                  <a:gd name="T3" fmla="*/ 1 h 28"/>
                  <a:gd name="T4" fmla="*/ 14 w 27"/>
                  <a:gd name="T5" fmla="*/ 2 h 28"/>
                  <a:gd name="T6" fmla="*/ 0 w 27"/>
                  <a:gd name="T7" fmla="*/ 1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7" h="28">
                    <a:moveTo>
                      <a:pt x="0" y="10"/>
                    </a:moveTo>
                    <a:cubicBezTo>
                      <a:pt x="2" y="7"/>
                      <a:pt x="3" y="4"/>
                      <a:pt x="7" y="1"/>
                    </a:cubicBezTo>
                    <a:cubicBezTo>
                      <a:pt x="10" y="2"/>
                      <a:pt x="11" y="0"/>
                      <a:pt x="14" y="2"/>
                    </a:cubicBezTo>
                    <a:cubicBezTo>
                      <a:pt x="27" y="11"/>
                      <a:pt x="5" y="28"/>
                      <a:pt x="0" y="10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  <a:tileRect r="-100000" b="-10000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66" name="Freeform 340"/>
              <p:cNvSpPr/>
              <p:nvPr/>
            </p:nvSpPr>
            <p:spPr bwMode="auto">
              <a:xfrm>
                <a:off x="5535276" y="4977501"/>
                <a:ext cx="119063" cy="153988"/>
              </a:xfrm>
              <a:custGeom>
                <a:avLst/>
                <a:gdLst>
                  <a:gd name="T0" fmla="*/ 28 w 28"/>
                  <a:gd name="T1" fmla="*/ 15 h 36"/>
                  <a:gd name="T2" fmla="*/ 22 w 28"/>
                  <a:gd name="T3" fmla="*/ 4 h 36"/>
                  <a:gd name="T4" fmla="*/ 28 w 28"/>
                  <a:gd name="T5" fmla="*/ 15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8" h="36">
                    <a:moveTo>
                      <a:pt x="28" y="15"/>
                    </a:moveTo>
                    <a:cubicBezTo>
                      <a:pt x="15" y="36"/>
                      <a:pt x="0" y="0"/>
                      <a:pt x="22" y="4"/>
                    </a:cubicBezTo>
                    <a:cubicBezTo>
                      <a:pt x="23" y="7"/>
                      <a:pt x="27" y="11"/>
                      <a:pt x="28" y="15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  <a:tileRect r="-100000" b="-10000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67" name="Freeform 341"/>
              <p:cNvSpPr/>
              <p:nvPr/>
            </p:nvSpPr>
            <p:spPr bwMode="auto">
              <a:xfrm>
                <a:off x="5619413" y="4752076"/>
                <a:ext cx="365125" cy="298450"/>
              </a:xfrm>
              <a:custGeom>
                <a:avLst/>
                <a:gdLst>
                  <a:gd name="T0" fmla="*/ 69 w 86"/>
                  <a:gd name="T1" fmla="*/ 0 h 70"/>
                  <a:gd name="T2" fmla="*/ 64 w 86"/>
                  <a:gd name="T3" fmla="*/ 23 h 70"/>
                  <a:gd name="T4" fmla="*/ 38 w 86"/>
                  <a:gd name="T5" fmla="*/ 40 h 70"/>
                  <a:gd name="T6" fmla="*/ 77 w 86"/>
                  <a:gd name="T7" fmla="*/ 27 h 70"/>
                  <a:gd name="T8" fmla="*/ 86 w 86"/>
                  <a:gd name="T9" fmla="*/ 41 h 70"/>
                  <a:gd name="T10" fmla="*/ 77 w 86"/>
                  <a:gd name="T11" fmla="*/ 37 h 70"/>
                  <a:gd name="T12" fmla="*/ 30 w 86"/>
                  <a:gd name="T13" fmla="*/ 63 h 70"/>
                  <a:gd name="T14" fmla="*/ 27 w 86"/>
                  <a:gd name="T15" fmla="*/ 60 h 70"/>
                  <a:gd name="T16" fmla="*/ 25 w 86"/>
                  <a:gd name="T17" fmla="*/ 65 h 70"/>
                  <a:gd name="T18" fmla="*/ 5 w 86"/>
                  <a:gd name="T19" fmla="*/ 44 h 70"/>
                  <a:gd name="T20" fmla="*/ 69 w 86"/>
                  <a:gd name="T21" fmla="*/ 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6" h="70">
                    <a:moveTo>
                      <a:pt x="69" y="0"/>
                    </a:moveTo>
                    <a:cubicBezTo>
                      <a:pt x="73" y="8"/>
                      <a:pt x="70" y="18"/>
                      <a:pt x="64" y="23"/>
                    </a:cubicBezTo>
                    <a:cubicBezTo>
                      <a:pt x="56" y="30"/>
                      <a:pt x="39" y="30"/>
                      <a:pt x="38" y="40"/>
                    </a:cubicBezTo>
                    <a:cubicBezTo>
                      <a:pt x="50" y="40"/>
                      <a:pt x="63" y="18"/>
                      <a:pt x="77" y="27"/>
                    </a:cubicBezTo>
                    <a:cubicBezTo>
                      <a:pt x="83" y="30"/>
                      <a:pt x="85" y="36"/>
                      <a:pt x="86" y="41"/>
                    </a:cubicBezTo>
                    <a:cubicBezTo>
                      <a:pt x="83" y="43"/>
                      <a:pt x="80" y="40"/>
                      <a:pt x="77" y="37"/>
                    </a:cubicBezTo>
                    <a:cubicBezTo>
                      <a:pt x="60" y="30"/>
                      <a:pt x="45" y="52"/>
                      <a:pt x="30" y="63"/>
                    </a:cubicBezTo>
                    <a:cubicBezTo>
                      <a:pt x="27" y="64"/>
                      <a:pt x="28" y="61"/>
                      <a:pt x="27" y="60"/>
                    </a:cubicBezTo>
                    <a:cubicBezTo>
                      <a:pt x="25" y="62"/>
                      <a:pt x="26" y="63"/>
                      <a:pt x="25" y="65"/>
                    </a:cubicBezTo>
                    <a:cubicBezTo>
                      <a:pt x="15" y="70"/>
                      <a:pt x="0" y="55"/>
                      <a:pt x="5" y="44"/>
                    </a:cubicBezTo>
                    <a:cubicBezTo>
                      <a:pt x="26" y="22"/>
                      <a:pt x="52" y="26"/>
                      <a:pt x="69" y="0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  <a:tileRect r="-100000" b="-10000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68" name="Freeform 342"/>
              <p:cNvSpPr/>
              <p:nvPr/>
            </p:nvSpPr>
            <p:spPr bwMode="auto">
              <a:xfrm>
                <a:off x="5568613" y="4367901"/>
                <a:ext cx="403225" cy="392113"/>
              </a:xfrm>
              <a:custGeom>
                <a:avLst/>
                <a:gdLst>
                  <a:gd name="T0" fmla="*/ 31 w 95"/>
                  <a:gd name="T1" fmla="*/ 41 h 92"/>
                  <a:gd name="T2" fmla="*/ 30 w 95"/>
                  <a:gd name="T3" fmla="*/ 71 h 92"/>
                  <a:gd name="T4" fmla="*/ 69 w 95"/>
                  <a:gd name="T5" fmla="*/ 67 h 92"/>
                  <a:gd name="T6" fmla="*/ 86 w 95"/>
                  <a:gd name="T7" fmla="*/ 14 h 92"/>
                  <a:gd name="T8" fmla="*/ 83 w 95"/>
                  <a:gd name="T9" fmla="*/ 3 h 92"/>
                  <a:gd name="T10" fmla="*/ 91 w 95"/>
                  <a:gd name="T11" fmla="*/ 13 h 92"/>
                  <a:gd name="T12" fmla="*/ 83 w 95"/>
                  <a:gd name="T13" fmla="*/ 62 h 92"/>
                  <a:gd name="T14" fmla="*/ 26 w 95"/>
                  <a:gd name="T15" fmla="*/ 86 h 92"/>
                  <a:gd name="T16" fmla="*/ 2 w 95"/>
                  <a:gd name="T17" fmla="*/ 50 h 92"/>
                  <a:gd name="T18" fmla="*/ 31 w 95"/>
                  <a:gd name="T19" fmla="*/ 41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5" h="92">
                    <a:moveTo>
                      <a:pt x="31" y="41"/>
                    </a:moveTo>
                    <a:cubicBezTo>
                      <a:pt x="19" y="46"/>
                      <a:pt x="15" y="60"/>
                      <a:pt x="30" y="71"/>
                    </a:cubicBezTo>
                    <a:cubicBezTo>
                      <a:pt x="42" y="79"/>
                      <a:pt x="58" y="75"/>
                      <a:pt x="69" y="67"/>
                    </a:cubicBezTo>
                    <a:cubicBezTo>
                      <a:pt x="86" y="54"/>
                      <a:pt x="89" y="30"/>
                      <a:pt x="86" y="14"/>
                    </a:cubicBezTo>
                    <a:cubicBezTo>
                      <a:pt x="83" y="11"/>
                      <a:pt x="80" y="4"/>
                      <a:pt x="83" y="3"/>
                    </a:cubicBezTo>
                    <a:cubicBezTo>
                      <a:pt x="89" y="0"/>
                      <a:pt x="90" y="9"/>
                      <a:pt x="91" y="13"/>
                    </a:cubicBezTo>
                    <a:cubicBezTo>
                      <a:pt x="95" y="27"/>
                      <a:pt x="93" y="48"/>
                      <a:pt x="83" y="62"/>
                    </a:cubicBezTo>
                    <a:cubicBezTo>
                      <a:pt x="70" y="80"/>
                      <a:pt x="44" y="92"/>
                      <a:pt x="26" y="86"/>
                    </a:cubicBezTo>
                    <a:cubicBezTo>
                      <a:pt x="10" y="81"/>
                      <a:pt x="0" y="66"/>
                      <a:pt x="2" y="50"/>
                    </a:cubicBezTo>
                    <a:cubicBezTo>
                      <a:pt x="8" y="38"/>
                      <a:pt x="23" y="26"/>
                      <a:pt x="31" y="41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  <a:tileRect r="-100000" b="-10000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69" name="Freeform 343"/>
              <p:cNvSpPr/>
              <p:nvPr/>
            </p:nvSpPr>
            <p:spPr bwMode="auto">
              <a:xfrm>
                <a:off x="5152688" y="3613838"/>
                <a:ext cx="250825" cy="239713"/>
              </a:xfrm>
              <a:custGeom>
                <a:avLst/>
                <a:gdLst>
                  <a:gd name="T0" fmla="*/ 55 w 59"/>
                  <a:gd name="T1" fmla="*/ 55 h 56"/>
                  <a:gd name="T2" fmla="*/ 47 w 59"/>
                  <a:gd name="T3" fmla="*/ 39 h 56"/>
                  <a:gd name="T4" fmla="*/ 11 w 59"/>
                  <a:gd name="T5" fmla="*/ 20 h 56"/>
                  <a:gd name="T6" fmla="*/ 12 w 59"/>
                  <a:gd name="T7" fmla="*/ 33 h 56"/>
                  <a:gd name="T8" fmla="*/ 24 w 59"/>
                  <a:gd name="T9" fmla="*/ 23 h 56"/>
                  <a:gd name="T10" fmla="*/ 25 w 59"/>
                  <a:gd name="T11" fmla="*/ 39 h 56"/>
                  <a:gd name="T12" fmla="*/ 1 w 59"/>
                  <a:gd name="T13" fmla="*/ 25 h 56"/>
                  <a:gd name="T14" fmla="*/ 14 w 59"/>
                  <a:gd name="T15" fmla="*/ 9 h 56"/>
                  <a:gd name="T16" fmla="*/ 55 w 59"/>
                  <a:gd name="T17" fmla="*/ 55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9" h="56">
                    <a:moveTo>
                      <a:pt x="55" y="55"/>
                    </a:moveTo>
                    <a:cubicBezTo>
                      <a:pt x="48" y="56"/>
                      <a:pt x="50" y="45"/>
                      <a:pt x="47" y="39"/>
                    </a:cubicBezTo>
                    <a:cubicBezTo>
                      <a:pt x="43" y="27"/>
                      <a:pt x="25" y="2"/>
                      <a:pt x="11" y="20"/>
                    </a:cubicBezTo>
                    <a:cubicBezTo>
                      <a:pt x="7" y="24"/>
                      <a:pt x="6" y="30"/>
                      <a:pt x="12" y="33"/>
                    </a:cubicBezTo>
                    <a:cubicBezTo>
                      <a:pt x="10" y="29"/>
                      <a:pt x="17" y="19"/>
                      <a:pt x="24" y="23"/>
                    </a:cubicBezTo>
                    <a:cubicBezTo>
                      <a:pt x="30" y="26"/>
                      <a:pt x="30" y="35"/>
                      <a:pt x="25" y="39"/>
                    </a:cubicBezTo>
                    <a:cubicBezTo>
                      <a:pt x="18" y="47"/>
                      <a:pt x="0" y="37"/>
                      <a:pt x="1" y="25"/>
                    </a:cubicBezTo>
                    <a:cubicBezTo>
                      <a:pt x="1" y="19"/>
                      <a:pt x="8" y="12"/>
                      <a:pt x="14" y="9"/>
                    </a:cubicBezTo>
                    <a:cubicBezTo>
                      <a:pt x="35" y="0"/>
                      <a:pt x="59" y="37"/>
                      <a:pt x="55" y="55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  <a:tileRect r="-100000" b="-10000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70" name="Freeform 344"/>
              <p:cNvSpPr/>
              <p:nvPr/>
            </p:nvSpPr>
            <p:spPr bwMode="auto">
              <a:xfrm>
                <a:off x="5352713" y="3461438"/>
                <a:ext cx="195263" cy="352425"/>
              </a:xfrm>
              <a:custGeom>
                <a:avLst/>
                <a:gdLst>
                  <a:gd name="T0" fmla="*/ 21 w 46"/>
                  <a:gd name="T1" fmla="*/ 83 h 83"/>
                  <a:gd name="T2" fmla="*/ 0 w 46"/>
                  <a:gd name="T3" fmla="*/ 13 h 83"/>
                  <a:gd name="T4" fmla="*/ 16 w 46"/>
                  <a:gd name="T5" fmla="*/ 20 h 83"/>
                  <a:gd name="T6" fmla="*/ 24 w 46"/>
                  <a:gd name="T7" fmla="*/ 0 h 83"/>
                  <a:gd name="T8" fmla="*/ 31 w 46"/>
                  <a:gd name="T9" fmla="*/ 23 h 83"/>
                  <a:gd name="T10" fmla="*/ 46 w 46"/>
                  <a:gd name="T11" fmla="*/ 15 h 83"/>
                  <a:gd name="T12" fmla="*/ 23 w 46"/>
                  <a:gd name="T13" fmla="*/ 80 h 83"/>
                  <a:gd name="T14" fmla="*/ 21 w 46"/>
                  <a:gd name="T15" fmla="*/ 83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6" h="83">
                    <a:moveTo>
                      <a:pt x="21" y="83"/>
                    </a:moveTo>
                    <a:cubicBezTo>
                      <a:pt x="16" y="60"/>
                      <a:pt x="22" y="34"/>
                      <a:pt x="0" y="13"/>
                    </a:cubicBezTo>
                    <a:cubicBezTo>
                      <a:pt x="4" y="7"/>
                      <a:pt x="12" y="15"/>
                      <a:pt x="16" y="20"/>
                    </a:cubicBezTo>
                    <a:cubicBezTo>
                      <a:pt x="15" y="16"/>
                      <a:pt x="18" y="2"/>
                      <a:pt x="24" y="0"/>
                    </a:cubicBezTo>
                    <a:cubicBezTo>
                      <a:pt x="33" y="5"/>
                      <a:pt x="31" y="15"/>
                      <a:pt x="31" y="23"/>
                    </a:cubicBezTo>
                    <a:cubicBezTo>
                      <a:pt x="34" y="17"/>
                      <a:pt x="41" y="13"/>
                      <a:pt x="46" y="15"/>
                    </a:cubicBezTo>
                    <a:cubicBezTo>
                      <a:pt x="29" y="33"/>
                      <a:pt x="24" y="59"/>
                      <a:pt x="23" y="80"/>
                    </a:cubicBezTo>
                    <a:cubicBezTo>
                      <a:pt x="23" y="82"/>
                      <a:pt x="22" y="83"/>
                      <a:pt x="21" y="83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  <a:tileRect r="-100000" b="-10000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71" name="Freeform 345"/>
              <p:cNvSpPr/>
              <p:nvPr/>
            </p:nvSpPr>
            <p:spPr bwMode="auto">
              <a:xfrm>
                <a:off x="5509876" y="3610663"/>
                <a:ext cx="276225" cy="263525"/>
              </a:xfrm>
              <a:custGeom>
                <a:avLst/>
                <a:gdLst>
                  <a:gd name="T0" fmla="*/ 44 w 65"/>
                  <a:gd name="T1" fmla="*/ 29 h 62"/>
                  <a:gd name="T2" fmla="*/ 38 w 65"/>
                  <a:gd name="T3" fmla="*/ 39 h 62"/>
                  <a:gd name="T4" fmla="*/ 51 w 65"/>
                  <a:gd name="T5" fmla="*/ 22 h 62"/>
                  <a:gd name="T6" fmla="*/ 7 w 65"/>
                  <a:gd name="T7" fmla="*/ 62 h 62"/>
                  <a:gd name="T8" fmla="*/ 5 w 65"/>
                  <a:gd name="T9" fmla="*/ 62 h 62"/>
                  <a:gd name="T10" fmla="*/ 3 w 65"/>
                  <a:gd name="T11" fmla="*/ 61 h 62"/>
                  <a:gd name="T12" fmla="*/ 42 w 65"/>
                  <a:gd name="T13" fmla="*/ 10 h 62"/>
                  <a:gd name="T14" fmla="*/ 51 w 65"/>
                  <a:gd name="T15" fmla="*/ 44 h 62"/>
                  <a:gd name="T16" fmla="*/ 33 w 65"/>
                  <a:gd name="T17" fmla="*/ 45 h 62"/>
                  <a:gd name="T18" fmla="*/ 44 w 65"/>
                  <a:gd name="T19" fmla="*/ 29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5" h="62">
                    <a:moveTo>
                      <a:pt x="44" y="29"/>
                    </a:moveTo>
                    <a:cubicBezTo>
                      <a:pt x="45" y="34"/>
                      <a:pt x="40" y="37"/>
                      <a:pt x="38" y="39"/>
                    </a:cubicBezTo>
                    <a:cubicBezTo>
                      <a:pt x="47" y="46"/>
                      <a:pt x="56" y="29"/>
                      <a:pt x="51" y="22"/>
                    </a:cubicBezTo>
                    <a:cubicBezTo>
                      <a:pt x="33" y="0"/>
                      <a:pt x="5" y="43"/>
                      <a:pt x="7" y="62"/>
                    </a:cubicBezTo>
                    <a:cubicBezTo>
                      <a:pt x="6" y="62"/>
                      <a:pt x="6" y="62"/>
                      <a:pt x="5" y="62"/>
                    </a:cubicBezTo>
                    <a:cubicBezTo>
                      <a:pt x="4" y="62"/>
                      <a:pt x="3" y="62"/>
                      <a:pt x="3" y="61"/>
                    </a:cubicBezTo>
                    <a:cubicBezTo>
                      <a:pt x="0" y="44"/>
                      <a:pt x="20" y="6"/>
                      <a:pt x="42" y="10"/>
                    </a:cubicBezTo>
                    <a:cubicBezTo>
                      <a:pt x="57" y="12"/>
                      <a:pt x="65" y="34"/>
                      <a:pt x="51" y="44"/>
                    </a:cubicBezTo>
                    <a:cubicBezTo>
                      <a:pt x="47" y="48"/>
                      <a:pt x="38" y="48"/>
                      <a:pt x="33" y="45"/>
                    </a:cubicBezTo>
                    <a:cubicBezTo>
                      <a:pt x="24" y="38"/>
                      <a:pt x="31" y="17"/>
                      <a:pt x="44" y="29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  <a:tileRect r="-100000" b="-10000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72" name="Freeform 346"/>
              <p:cNvSpPr/>
              <p:nvPr/>
            </p:nvSpPr>
            <p:spPr bwMode="auto">
              <a:xfrm>
                <a:off x="4503401" y="4794938"/>
                <a:ext cx="419100" cy="404813"/>
              </a:xfrm>
              <a:custGeom>
                <a:avLst/>
                <a:gdLst>
                  <a:gd name="T0" fmla="*/ 89 w 99"/>
                  <a:gd name="T1" fmla="*/ 11 h 95"/>
                  <a:gd name="T2" fmla="*/ 61 w 99"/>
                  <a:gd name="T3" fmla="*/ 9 h 95"/>
                  <a:gd name="T4" fmla="*/ 23 w 99"/>
                  <a:gd name="T5" fmla="*/ 34 h 95"/>
                  <a:gd name="T6" fmla="*/ 36 w 99"/>
                  <a:gd name="T7" fmla="*/ 75 h 95"/>
                  <a:gd name="T8" fmla="*/ 58 w 99"/>
                  <a:gd name="T9" fmla="*/ 47 h 95"/>
                  <a:gd name="T10" fmla="*/ 43 w 99"/>
                  <a:gd name="T11" fmla="*/ 39 h 95"/>
                  <a:gd name="T12" fmla="*/ 59 w 99"/>
                  <a:gd name="T13" fmla="*/ 91 h 95"/>
                  <a:gd name="T14" fmla="*/ 27 w 99"/>
                  <a:gd name="T15" fmla="*/ 18 h 95"/>
                  <a:gd name="T16" fmla="*/ 89 w 99"/>
                  <a:gd name="T17" fmla="*/ 11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9" h="95">
                    <a:moveTo>
                      <a:pt x="89" y="11"/>
                    </a:moveTo>
                    <a:cubicBezTo>
                      <a:pt x="80" y="17"/>
                      <a:pt x="70" y="9"/>
                      <a:pt x="61" y="9"/>
                    </a:cubicBezTo>
                    <a:cubicBezTo>
                      <a:pt x="48" y="9"/>
                      <a:pt x="30" y="19"/>
                      <a:pt x="23" y="34"/>
                    </a:cubicBezTo>
                    <a:cubicBezTo>
                      <a:pt x="17" y="47"/>
                      <a:pt x="20" y="69"/>
                      <a:pt x="36" y="75"/>
                    </a:cubicBezTo>
                    <a:cubicBezTo>
                      <a:pt x="49" y="80"/>
                      <a:pt x="68" y="60"/>
                      <a:pt x="58" y="47"/>
                    </a:cubicBezTo>
                    <a:cubicBezTo>
                      <a:pt x="53" y="43"/>
                      <a:pt x="46" y="43"/>
                      <a:pt x="43" y="39"/>
                    </a:cubicBezTo>
                    <a:cubicBezTo>
                      <a:pt x="74" y="20"/>
                      <a:pt x="99" y="73"/>
                      <a:pt x="59" y="91"/>
                    </a:cubicBezTo>
                    <a:cubicBezTo>
                      <a:pt x="21" y="95"/>
                      <a:pt x="0" y="46"/>
                      <a:pt x="27" y="18"/>
                    </a:cubicBezTo>
                    <a:cubicBezTo>
                      <a:pt x="46" y="0"/>
                      <a:pt x="70" y="4"/>
                      <a:pt x="89" y="11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  <a:tileRect r="-100000" b="-10000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73" name="Freeform 347"/>
              <p:cNvSpPr/>
              <p:nvPr/>
            </p:nvSpPr>
            <p:spPr bwMode="auto">
              <a:xfrm>
                <a:off x="4871701" y="5025126"/>
                <a:ext cx="1079500" cy="460375"/>
              </a:xfrm>
              <a:custGeom>
                <a:avLst/>
                <a:gdLst>
                  <a:gd name="T0" fmla="*/ 2 w 254"/>
                  <a:gd name="T1" fmla="*/ 49 h 108"/>
                  <a:gd name="T2" fmla="*/ 0 w 254"/>
                  <a:gd name="T3" fmla="*/ 47 h 108"/>
                  <a:gd name="T4" fmla="*/ 13 w 254"/>
                  <a:gd name="T5" fmla="*/ 26 h 108"/>
                  <a:gd name="T6" fmla="*/ 116 w 254"/>
                  <a:gd name="T7" fmla="*/ 93 h 108"/>
                  <a:gd name="T8" fmla="*/ 83 w 254"/>
                  <a:gd name="T9" fmla="*/ 11 h 108"/>
                  <a:gd name="T10" fmla="*/ 97 w 254"/>
                  <a:gd name="T11" fmla="*/ 24 h 108"/>
                  <a:gd name="T12" fmla="*/ 120 w 254"/>
                  <a:gd name="T13" fmla="*/ 80 h 108"/>
                  <a:gd name="T14" fmla="*/ 124 w 254"/>
                  <a:gd name="T15" fmla="*/ 18 h 108"/>
                  <a:gd name="T16" fmla="*/ 130 w 254"/>
                  <a:gd name="T17" fmla="*/ 3 h 108"/>
                  <a:gd name="T18" fmla="*/ 130 w 254"/>
                  <a:gd name="T19" fmla="*/ 21 h 108"/>
                  <a:gd name="T20" fmla="*/ 125 w 254"/>
                  <a:gd name="T21" fmla="*/ 80 h 108"/>
                  <a:gd name="T22" fmla="*/ 154 w 254"/>
                  <a:gd name="T23" fmla="*/ 24 h 108"/>
                  <a:gd name="T24" fmla="*/ 169 w 254"/>
                  <a:gd name="T25" fmla="*/ 11 h 108"/>
                  <a:gd name="T26" fmla="*/ 159 w 254"/>
                  <a:gd name="T27" fmla="*/ 26 h 108"/>
                  <a:gd name="T28" fmla="*/ 128 w 254"/>
                  <a:gd name="T29" fmla="*/ 95 h 108"/>
                  <a:gd name="T30" fmla="*/ 162 w 254"/>
                  <a:gd name="T31" fmla="*/ 47 h 108"/>
                  <a:gd name="T32" fmla="*/ 250 w 254"/>
                  <a:gd name="T33" fmla="*/ 40 h 108"/>
                  <a:gd name="T34" fmla="*/ 251 w 254"/>
                  <a:gd name="T35" fmla="*/ 49 h 108"/>
                  <a:gd name="T36" fmla="*/ 215 w 254"/>
                  <a:gd name="T37" fmla="*/ 42 h 108"/>
                  <a:gd name="T38" fmla="*/ 168 w 254"/>
                  <a:gd name="T39" fmla="*/ 65 h 108"/>
                  <a:gd name="T40" fmla="*/ 171 w 254"/>
                  <a:gd name="T41" fmla="*/ 52 h 108"/>
                  <a:gd name="T42" fmla="*/ 133 w 254"/>
                  <a:gd name="T43" fmla="*/ 95 h 108"/>
                  <a:gd name="T44" fmla="*/ 129 w 254"/>
                  <a:gd name="T45" fmla="*/ 105 h 108"/>
                  <a:gd name="T46" fmla="*/ 117 w 254"/>
                  <a:gd name="T47" fmla="*/ 106 h 108"/>
                  <a:gd name="T48" fmla="*/ 83 w 254"/>
                  <a:gd name="T49" fmla="*/ 54 h 108"/>
                  <a:gd name="T50" fmla="*/ 64 w 254"/>
                  <a:gd name="T51" fmla="*/ 75 h 108"/>
                  <a:gd name="T52" fmla="*/ 27 w 254"/>
                  <a:gd name="T53" fmla="*/ 36 h 108"/>
                  <a:gd name="T54" fmla="*/ 2 w 254"/>
                  <a:gd name="T55" fmla="*/ 49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254" h="108">
                    <a:moveTo>
                      <a:pt x="2" y="49"/>
                    </a:moveTo>
                    <a:cubicBezTo>
                      <a:pt x="1" y="48"/>
                      <a:pt x="0" y="48"/>
                      <a:pt x="0" y="47"/>
                    </a:cubicBezTo>
                    <a:cubicBezTo>
                      <a:pt x="3" y="38"/>
                      <a:pt x="4" y="33"/>
                      <a:pt x="13" y="26"/>
                    </a:cubicBezTo>
                    <a:cubicBezTo>
                      <a:pt x="48" y="0"/>
                      <a:pt x="103" y="54"/>
                      <a:pt x="116" y="93"/>
                    </a:cubicBezTo>
                    <a:cubicBezTo>
                      <a:pt x="118" y="68"/>
                      <a:pt x="96" y="36"/>
                      <a:pt x="83" y="11"/>
                    </a:cubicBezTo>
                    <a:cubicBezTo>
                      <a:pt x="91" y="7"/>
                      <a:pt x="94" y="19"/>
                      <a:pt x="97" y="24"/>
                    </a:cubicBezTo>
                    <a:cubicBezTo>
                      <a:pt x="107" y="42"/>
                      <a:pt x="117" y="63"/>
                      <a:pt x="120" y="80"/>
                    </a:cubicBezTo>
                    <a:cubicBezTo>
                      <a:pt x="120" y="62"/>
                      <a:pt x="122" y="39"/>
                      <a:pt x="124" y="18"/>
                    </a:cubicBezTo>
                    <a:cubicBezTo>
                      <a:pt x="124" y="14"/>
                      <a:pt x="121" y="2"/>
                      <a:pt x="130" y="3"/>
                    </a:cubicBezTo>
                    <a:cubicBezTo>
                      <a:pt x="133" y="8"/>
                      <a:pt x="131" y="15"/>
                      <a:pt x="130" y="21"/>
                    </a:cubicBezTo>
                    <a:cubicBezTo>
                      <a:pt x="128" y="40"/>
                      <a:pt x="125" y="61"/>
                      <a:pt x="125" y="80"/>
                    </a:cubicBezTo>
                    <a:cubicBezTo>
                      <a:pt x="131" y="63"/>
                      <a:pt x="141" y="42"/>
                      <a:pt x="154" y="24"/>
                    </a:cubicBezTo>
                    <a:cubicBezTo>
                      <a:pt x="157" y="19"/>
                      <a:pt x="162" y="8"/>
                      <a:pt x="169" y="11"/>
                    </a:cubicBezTo>
                    <a:cubicBezTo>
                      <a:pt x="169" y="17"/>
                      <a:pt x="162" y="21"/>
                      <a:pt x="159" y="26"/>
                    </a:cubicBezTo>
                    <a:cubicBezTo>
                      <a:pt x="143" y="47"/>
                      <a:pt x="130" y="74"/>
                      <a:pt x="128" y="95"/>
                    </a:cubicBezTo>
                    <a:cubicBezTo>
                      <a:pt x="135" y="79"/>
                      <a:pt x="147" y="61"/>
                      <a:pt x="162" y="47"/>
                    </a:cubicBezTo>
                    <a:cubicBezTo>
                      <a:pt x="186" y="24"/>
                      <a:pt x="231" y="14"/>
                      <a:pt x="250" y="40"/>
                    </a:cubicBezTo>
                    <a:cubicBezTo>
                      <a:pt x="251" y="42"/>
                      <a:pt x="254" y="45"/>
                      <a:pt x="251" y="49"/>
                    </a:cubicBezTo>
                    <a:cubicBezTo>
                      <a:pt x="243" y="36"/>
                      <a:pt x="227" y="33"/>
                      <a:pt x="215" y="42"/>
                    </a:cubicBezTo>
                    <a:cubicBezTo>
                      <a:pt x="210" y="60"/>
                      <a:pt x="183" y="90"/>
                      <a:pt x="168" y="65"/>
                    </a:cubicBezTo>
                    <a:cubicBezTo>
                      <a:pt x="168" y="61"/>
                      <a:pt x="169" y="57"/>
                      <a:pt x="171" y="52"/>
                    </a:cubicBezTo>
                    <a:cubicBezTo>
                      <a:pt x="156" y="58"/>
                      <a:pt x="139" y="79"/>
                      <a:pt x="133" y="95"/>
                    </a:cubicBezTo>
                    <a:cubicBezTo>
                      <a:pt x="132" y="98"/>
                      <a:pt x="132" y="103"/>
                      <a:pt x="129" y="105"/>
                    </a:cubicBezTo>
                    <a:cubicBezTo>
                      <a:pt x="126" y="108"/>
                      <a:pt x="120" y="106"/>
                      <a:pt x="117" y="106"/>
                    </a:cubicBezTo>
                    <a:cubicBezTo>
                      <a:pt x="110" y="88"/>
                      <a:pt x="99" y="70"/>
                      <a:pt x="83" y="54"/>
                    </a:cubicBezTo>
                    <a:cubicBezTo>
                      <a:pt x="82" y="67"/>
                      <a:pt x="71" y="75"/>
                      <a:pt x="64" y="75"/>
                    </a:cubicBezTo>
                    <a:cubicBezTo>
                      <a:pt x="44" y="74"/>
                      <a:pt x="39" y="43"/>
                      <a:pt x="27" y="36"/>
                    </a:cubicBezTo>
                    <a:cubicBezTo>
                      <a:pt x="16" y="30"/>
                      <a:pt x="6" y="37"/>
                      <a:pt x="2" y="49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  <a:tileRect r="-100000" b="-10000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74" name="Freeform 348"/>
              <p:cNvSpPr/>
              <p:nvPr/>
            </p:nvSpPr>
            <p:spPr bwMode="auto">
              <a:xfrm>
                <a:off x="3984288" y="4023413"/>
                <a:ext cx="1181100" cy="941388"/>
              </a:xfrm>
              <a:custGeom>
                <a:avLst/>
                <a:gdLst>
                  <a:gd name="T0" fmla="*/ 124 w 278"/>
                  <a:gd name="T1" fmla="*/ 194 h 221"/>
                  <a:gd name="T2" fmla="*/ 121 w 278"/>
                  <a:gd name="T3" fmla="*/ 220 h 221"/>
                  <a:gd name="T4" fmla="*/ 115 w 278"/>
                  <a:gd name="T5" fmla="*/ 198 h 221"/>
                  <a:gd name="T6" fmla="*/ 114 w 278"/>
                  <a:gd name="T7" fmla="*/ 221 h 221"/>
                  <a:gd name="T8" fmla="*/ 110 w 278"/>
                  <a:gd name="T9" fmla="*/ 195 h 221"/>
                  <a:gd name="T10" fmla="*/ 102 w 278"/>
                  <a:gd name="T11" fmla="*/ 220 h 221"/>
                  <a:gd name="T12" fmla="*/ 97 w 278"/>
                  <a:gd name="T13" fmla="*/ 202 h 221"/>
                  <a:gd name="T14" fmla="*/ 161 w 278"/>
                  <a:gd name="T15" fmla="*/ 166 h 221"/>
                  <a:gd name="T16" fmla="*/ 56 w 278"/>
                  <a:gd name="T17" fmla="*/ 114 h 221"/>
                  <a:gd name="T18" fmla="*/ 25 w 278"/>
                  <a:gd name="T19" fmla="*/ 46 h 221"/>
                  <a:gd name="T20" fmla="*/ 0 w 278"/>
                  <a:gd name="T21" fmla="*/ 25 h 221"/>
                  <a:gd name="T22" fmla="*/ 36 w 278"/>
                  <a:gd name="T23" fmla="*/ 46 h 221"/>
                  <a:gd name="T24" fmla="*/ 108 w 278"/>
                  <a:gd name="T25" fmla="*/ 29 h 221"/>
                  <a:gd name="T26" fmla="*/ 101 w 278"/>
                  <a:gd name="T27" fmla="*/ 67 h 221"/>
                  <a:gd name="T28" fmla="*/ 67 w 278"/>
                  <a:gd name="T29" fmla="*/ 53 h 221"/>
                  <a:gd name="T30" fmla="*/ 87 w 278"/>
                  <a:gd name="T31" fmla="*/ 31 h 221"/>
                  <a:gd name="T32" fmla="*/ 82 w 278"/>
                  <a:gd name="T33" fmla="*/ 39 h 221"/>
                  <a:gd name="T34" fmla="*/ 103 w 278"/>
                  <a:gd name="T35" fmla="*/ 39 h 221"/>
                  <a:gd name="T36" fmla="*/ 56 w 278"/>
                  <a:gd name="T37" fmla="*/ 26 h 221"/>
                  <a:gd name="T38" fmla="*/ 63 w 278"/>
                  <a:gd name="T39" fmla="*/ 116 h 221"/>
                  <a:gd name="T40" fmla="*/ 60 w 278"/>
                  <a:gd name="T41" fmla="*/ 91 h 221"/>
                  <a:gd name="T42" fmla="*/ 74 w 278"/>
                  <a:gd name="T43" fmla="*/ 120 h 221"/>
                  <a:gd name="T44" fmla="*/ 71 w 278"/>
                  <a:gd name="T45" fmla="*/ 93 h 221"/>
                  <a:gd name="T46" fmla="*/ 83 w 278"/>
                  <a:gd name="T47" fmla="*/ 122 h 221"/>
                  <a:gd name="T48" fmla="*/ 81 w 278"/>
                  <a:gd name="T49" fmla="*/ 96 h 221"/>
                  <a:gd name="T50" fmla="*/ 94 w 278"/>
                  <a:gd name="T51" fmla="*/ 129 h 221"/>
                  <a:gd name="T52" fmla="*/ 90 w 278"/>
                  <a:gd name="T53" fmla="*/ 99 h 221"/>
                  <a:gd name="T54" fmla="*/ 98 w 278"/>
                  <a:gd name="T55" fmla="*/ 120 h 221"/>
                  <a:gd name="T56" fmla="*/ 102 w 278"/>
                  <a:gd name="T57" fmla="*/ 129 h 221"/>
                  <a:gd name="T58" fmla="*/ 100 w 278"/>
                  <a:gd name="T59" fmla="*/ 101 h 221"/>
                  <a:gd name="T60" fmla="*/ 104 w 278"/>
                  <a:gd name="T61" fmla="*/ 120 h 221"/>
                  <a:gd name="T62" fmla="*/ 106 w 278"/>
                  <a:gd name="T63" fmla="*/ 103 h 221"/>
                  <a:gd name="T64" fmla="*/ 109 w 278"/>
                  <a:gd name="T65" fmla="*/ 114 h 221"/>
                  <a:gd name="T66" fmla="*/ 185 w 278"/>
                  <a:gd name="T67" fmla="*/ 166 h 221"/>
                  <a:gd name="T68" fmla="*/ 144 w 278"/>
                  <a:gd name="T69" fmla="*/ 53 h 221"/>
                  <a:gd name="T70" fmla="*/ 141 w 278"/>
                  <a:gd name="T71" fmla="*/ 104 h 221"/>
                  <a:gd name="T72" fmla="*/ 143 w 278"/>
                  <a:gd name="T73" fmla="*/ 89 h 221"/>
                  <a:gd name="T74" fmla="*/ 147 w 278"/>
                  <a:gd name="T75" fmla="*/ 114 h 221"/>
                  <a:gd name="T76" fmla="*/ 151 w 278"/>
                  <a:gd name="T77" fmla="*/ 88 h 221"/>
                  <a:gd name="T78" fmla="*/ 154 w 278"/>
                  <a:gd name="T79" fmla="*/ 118 h 221"/>
                  <a:gd name="T80" fmla="*/ 156 w 278"/>
                  <a:gd name="T81" fmla="*/ 91 h 221"/>
                  <a:gd name="T82" fmla="*/ 158 w 278"/>
                  <a:gd name="T83" fmla="*/ 112 h 221"/>
                  <a:gd name="T84" fmla="*/ 166 w 278"/>
                  <a:gd name="T85" fmla="*/ 91 h 221"/>
                  <a:gd name="T86" fmla="*/ 165 w 278"/>
                  <a:gd name="T87" fmla="*/ 100 h 221"/>
                  <a:gd name="T88" fmla="*/ 167 w 278"/>
                  <a:gd name="T89" fmla="*/ 138 h 221"/>
                  <a:gd name="T90" fmla="*/ 206 w 278"/>
                  <a:gd name="T91" fmla="*/ 171 h 221"/>
                  <a:gd name="T92" fmla="*/ 179 w 278"/>
                  <a:gd name="T93" fmla="*/ 124 h 221"/>
                  <a:gd name="T94" fmla="*/ 204 w 278"/>
                  <a:gd name="T95" fmla="*/ 71 h 221"/>
                  <a:gd name="T96" fmla="*/ 223 w 278"/>
                  <a:gd name="T97" fmla="*/ 64 h 221"/>
                  <a:gd name="T98" fmla="*/ 237 w 278"/>
                  <a:gd name="T99" fmla="*/ 65 h 221"/>
                  <a:gd name="T100" fmla="*/ 251 w 278"/>
                  <a:gd name="T101" fmla="*/ 126 h 221"/>
                  <a:gd name="T102" fmla="*/ 224 w 278"/>
                  <a:gd name="T103" fmla="*/ 104 h 221"/>
                  <a:gd name="T104" fmla="*/ 231 w 278"/>
                  <a:gd name="T105" fmla="*/ 108 h 221"/>
                  <a:gd name="T106" fmla="*/ 241 w 278"/>
                  <a:gd name="T107" fmla="*/ 79 h 221"/>
                  <a:gd name="T108" fmla="*/ 195 w 278"/>
                  <a:gd name="T109" fmla="*/ 87 h 221"/>
                  <a:gd name="T110" fmla="*/ 214 w 278"/>
                  <a:gd name="T111" fmla="*/ 170 h 221"/>
                  <a:gd name="T112" fmla="*/ 217 w 278"/>
                  <a:gd name="T113" fmla="*/ 183 h 221"/>
                  <a:gd name="T114" fmla="*/ 180 w 278"/>
                  <a:gd name="T115" fmla="*/ 170 h 221"/>
                  <a:gd name="T116" fmla="*/ 129 w 278"/>
                  <a:gd name="T117" fmla="*/ 195 h 221"/>
                  <a:gd name="T118" fmla="*/ 131 w 278"/>
                  <a:gd name="T119" fmla="*/ 216 h 221"/>
                  <a:gd name="T120" fmla="*/ 124 w 278"/>
                  <a:gd name="T121" fmla="*/ 194 h 2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78" h="221">
                    <a:moveTo>
                      <a:pt x="124" y="194"/>
                    </a:moveTo>
                    <a:cubicBezTo>
                      <a:pt x="119" y="202"/>
                      <a:pt x="126" y="214"/>
                      <a:pt x="121" y="220"/>
                    </a:cubicBezTo>
                    <a:cubicBezTo>
                      <a:pt x="115" y="215"/>
                      <a:pt x="115" y="205"/>
                      <a:pt x="115" y="198"/>
                    </a:cubicBezTo>
                    <a:cubicBezTo>
                      <a:pt x="109" y="206"/>
                      <a:pt x="117" y="213"/>
                      <a:pt x="114" y="221"/>
                    </a:cubicBezTo>
                    <a:cubicBezTo>
                      <a:pt x="105" y="215"/>
                      <a:pt x="110" y="204"/>
                      <a:pt x="110" y="195"/>
                    </a:cubicBezTo>
                    <a:cubicBezTo>
                      <a:pt x="102" y="203"/>
                      <a:pt x="107" y="214"/>
                      <a:pt x="102" y="220"/>
                    </a:cubicBezTo>
                    <a:cubicBezTo>
                      <a:pt x="96" y="216"/>
                      <a:pt x="96" y="207"/>
                      <a:pt x="97" y="202"/>
                    </a:cubicBezTo>
                    <a:cubicBezTo>
                      <a:pt x="102" y="173"/>
                      <a:pt x="141" y="163"/>
                      <a:pt x="161" y="166"/>
                    </a:cubicBezTo>
                    <a:cubicBezTo>
                      <a:pt x="123" y="154"/>
                      <a:pt x="85" y="150"/>
                      <a:pt x="56" y="114"/>
                    </a:cubicBezTo>
                    <a:cubicBezTo>
                      <a:pt x="38" y="93"/>
                      <a:pt x="38" y="67"/>
                      <a:pt x="25" y="46"/>
                    </a:cubicBezTo>
                    <a:cubicBezTo>
                      <a:pt x="18" y="34"/>
                      <a:pt x="7" y="30"/>
                      <a:pt x="0" y="25"/>
                    </a:cubicBezTo>
                    <a:cubicBezTo>
                      <a:pt x="14" y="13"/>
                      <a:pt x="35" y="30"/>
                      <a:pt x="36" y="46"/>
                    </a:cubicBezTo>
                    <a:cubicBezTo>
                      <a:pt x="45" y="14"/>
                      <a:pt x="89" y="0"/>
                      <a:pt x="108" y="29"/>
                    </a:cubicBezTo>
                    <a:cubicBezTo>
                      <a:pt x="115" y="40"/>
                      <a:pt x="114" y="58"/>
                      <a:pt x="101" y="67"/>
                    </a:cubicBezTo>
                    <a:cubicBezTo>
                      <a:pt x="91" y="75"/>
                      <a:pt x="70" y="72"/>
                      <a:pt x="67" y="53"/>
                    </a:cubicBezTo>
                    <a:cubicBezTo>
                      <a:pt x="68" y="44"/>
                      <a:pt x="76" y="32"/>
                      <a:pt x="87" y="31"/>
                    </a:cubicBezTo>
                    <a:cubicBezTo>
                      <a:pt x="88" y="33"/>
                      <a:pt x="85" y="36"/>
                      <a:pt x="82" y="39"/>
                    </a:cubicBezTo>
                    <a:cubicBezTo>
                      <a:pt x="72" y="58"/>
                      <a:pt x="105" y="59"/>
                      <a:pt x="103" y="39"/>
                    </a:cubicBezTo>
                    <a:cubicBezTo>
                      <a:pt x="101" y="16"/>
                      <a:pt x="67" y="16"/>
                      <a:pt x="56" y="26"/>
                    </a:cubicBezTo>
                    <a:cubicBezTo>
                      <a:pt x="25" y="51"/>
                      <a:pt x="44" y="92"/>
                      <a:pt x="63" y="116"/>
                    </a:cubicBezTo>
                    <a:cubicBezTo>
                      <a:pt x="62" y="108"/>
                      <a:pt x="54" y="99"/>
                      <a:pt x="60" y="91"/>
                    </a:cubicBezTo>
                    <a:cubicBezTo>
                      <a:pt x="68" y="98"/>
                      <a:pt x="60" y="110"/>
                      <a:pt x="74" y="120"/>
                    </a:cubicBezTo>
                    <a:cubicBezTo>
                      <a:pt x="72" y="111"/>
                      <a:pt x="65" y="102"/>
                      <a:pt x="71" y="93"/>
                    </a:cubicBezTo>
                    <a:cubicBezTo>
                      <a:pt x="80" y="100"/>
                      <a:pt x="72" y="113"/>
                      <a:pt x="83" y="122"/>
                    </a:cubicBezTo>
                    <a:cubicBezTo>
                      <a:pt x="82" y="113"/>
                      <a:pt x="76" y="105"/>
                      <a:pt x="81" y="96"/>
                    </a:cubicBezTo>
                    <a:cubicBezTo>
                      <a:pt x="87" y="105"/>
                      <a:pt x="82" y="119"/>
                      <a:pt x="94" y="129"/>
                    </a:cubicBezTo>
                    <a:cubicBezTo>
                      <a:pt x="91" y="119"/>
                      <a:pt x="84" y="109"/>
                      <a:pt x="90" y="99"/>
                    </a:cubicBezTo>
                    <a:cubicBezTo>
                      <a:pt x="96" y="103"/>
                      <a:pt x="89" y="118"/>
                      <a:pt x="98" y="120"/>
                    </a:cubicBezTo>
                    <a:cubicBezTo>
                      <a:pt x="94" y="121"/>
                      <a:pt x="99" y="126"/>
                      <a:pt x="102" y="129"/>
                    </a:cubicBezTo>
                    <a:cubicBezTo>
                      <a:pt x="100" y="120"/>
                      <a:pt x="92" y="108"/>
                      <a:pt x="100" y="101"/>
                    </a:cubicBezTo>
                    <a:cubicBezTo>
                      <a:pt x="104" y="107"/>
                      <a:pt x="99" y="113"/>
                      <a:pt x="104" y="120"/>
                    </a:cubicBezTo>
                    <a:cubicBezTo>
                      <a:pt x="105" y="117"/>
                      <a:pt x="102" y="106"/>
                      <a:pt x="106" y="103"/>
                    </a:cubicBezTo>
                    <a:cubicBezTo>
                      <a:pt x="112" y="105"/>
                      <a:pt x="109" y="111"/>
                      <a:pt x="109" y="114"/>
                    </a:cubicBezTo>
                    <a:cubicBezTo>
                      <a:pt x="114" y="149"/>
                      <a:pt x="159" y="161"/>
                      <a:pt x="185" y="166"/>
                    </a:cubicBezTo>
                    <a:cubicBezTo>
                      <a:pt x="142" y="144"/>
                      <a:pt x="102" y="87"/>
                      <a:pt x="144" y="53"/>
                    </a:cubicBezTo>
                    <a:cubicBezTo>
                      <a:pt x="137" y="70"/>
                      <a:pt x="135" y="87"/>
                      <a:pt x="141" y="104"/>
                    </a:cubicBezTo>
                    <a:cubicBezTo>
                      <a:pt x="143" y="101"/>
                      <a:pt x="139" y="91"/>
                      <a:pt x="143" y="89"/>
                    </a:cubicBezTo>
                    <a:cubicBezTo>
                      <a:pt x="146" y="95"/>
                      <a:pt x="141" y="106"/>
                      <a:pt x="147" y="114"/>
                    </a:cubicBezTo>
                    <a:cubicBezTo>
                      <a:pt x="148" y="108"/>
                      <a:pt x="142" y="97"/>
                      <a:pt x="151" y="88"/>
                    </a:cubicBezTo>
                    <a:cubicBezTo>
                      <a:pt x="153" y="98"/>
                      <a:pt x="149" y="108"/>
                      <a:pt x="154" y="118"/>
                    </a:cubicBezTo>
                    <a:cubicBezTo>
                      <a:pt x="156" y="111"/>
                      <a:pt x="150" y="100"/>
                      <a:pt x="156" y="91"/>
                    </a:cubicBezTo>
                    <a:cubicBezTo>
                      <a:pt x="160" y="98"/>
                      <a:pt x="154" y="105"/>
                      <a:pt x="158" y="112"/>
                    </a:cubicBezTo>
                    <a:cubicBezTo>
                      <a:pt x="161" y="108"/>
                      <a:pt x="157" y="93"/>
                      <a:pt x="166" y="91"/>
                    </a:cubicBezTo>
                    <a:cubicBezTo>
                      <a:pt x="169" y="94"/>
                      <a:pt x="166" y="97"/>
                      <a:pt x="165" y="100"/>
                    </a:cubicBezTo>
                    <a:cubicBezTo>
                      <a:pt x="162" y="113"/>
                      <a:pt x="163" y="125"/>
                      <a:pt x="167" y="138"/>
                    </a:cubicBezTo>
                    <a:cubicBezTo>
                      <a:pt x="173" y="152"/>
                      <a:pt x="191" y="165"/>
                      <a:pt x="206" y="171"/>
                    </a:cubicBezTo>
                    <a:cubicBezTo>
                      <a:pt x="189" y="157"/>
                      <a:pt x="184" y="139"/>
                      <a:pt x="179" y="124"/>
                    </a:cubicBezTo>
                    <a:cubicBezTo>
                      <a:pt x="179" y="106"/>
                      <a:pt x="184" y="82"/>
                      <a:pt x="204" y="71"/>
                    </a:cubicBezTo>
                    <a:cubicBezTo>
                      <a:pt x="210" y="68"/>
                      <a:pt x="216" y="68"/>
                      <a:pt x="223" y="64"/>
                    </a:cubicBezTo>
                    <a:cubicBezTo>
                      <a:pt x="225" y="68"/>
                      <a:pt x="232" y="64"/>
                      <a:pt x="237" y="65"/>
                    </a:cubicBezTo>
                    <a:cubicBezTo>
                      <a:pt x="263" y="69"/>
                      <a:pt x="278" y="107"/>
                      <a:pt x="251" y="126"/>
                    </a:cubicBezTo>
                    <a:cubicBezTo>
                      <a:pt x="237" y="134"/>
                      <a:pt x="219" y="120"/>
                      <a:pt x="224" y="104"/>
                    </a:cubicBezTo>
                    <a:cubicBezTo>
                      <a:pt x="226" y="103"/>
                      <a:pt x="229" y="106"/>
                      <a:pt x="231" y="108"/>
                    </a:cubicBezTo>
                    <a:cubicBezTo>
                      <a:pt x="249" y="111"/>
                      <a:pt x="252" y="89"/>
                      <a:pt x="241" y="79"/>
                    </a:cubicBezTo>
                    <a:cubicBezTo>
                      <a:pt x="230" y="68"/>
                      <a:pt x="207" y="70"/>
                      <a:pt x="195" y="87"/>
                    </a:cubicBezTo>
                    <a:cubicBezTo>
                      <a:pt x="177" y="111"/>
                      <a:pt x="185" y="147"/>
                      <a:pt x="214" y="170"/>
                    </a:cubicBezTo>
                    <a:cubicBezTo>
                      <a:pt x="214" y="175"/>
                      <a:pt x="216" y="179"/>
                      <a:pt x="217" y="183"/>
                    </a:cubicBezTo>
                    <a:cubicBezTo>
                      <a:pt x="205" y="179"/>
                      <a:pt x="193" y="174"/>
                      <a:pt x="180" y="170"/>
                    </a:cubicBezTo>
                    <a:cubicBezTo>
                      <a:pt x="163" y="169"/>
                      <a:pt x="139" y="173"/>
                      <a:pt x="129" y="195"/>
                    </a:cubicBezTo>
                    <a:cubicBezTo>
                      <a:pt x="129" y="202"/>
                      <a:pt x="129" y="209"/>
                      <a:pt x="131" y="216"/>
                    </a:cubicBezTo>
                    <a:cubicBezTo>
                      <a:pt x="123" y="215"/>
                      <a:pt x="126" y="201"/>
                      <a:pt x="124" y="194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  <a:tileRect r="-100000" b="-10000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75" name="Freeform 349"/>
              <p:cNvSpPr/>
              <p:nvPr/>
            </p:nvSpPr>
            <p:spPr bwMode="auto">
              <a:xfrm>
                <a:off x="4833601" y="4683813"/>
                <a:ext cx="382588" cy="361950"/>
              </a:xfrm>
              <a:custGeom>
                <a:avLst/>
                <a:gdLst>
                  <a:gd name="T0" fmla="*/ 1 w 90"/>
                  <a:gd name="T1" fmla="*/ 57 h 85"/>
                  <a:gd name="T2" fmla="*/ 0 w 90"/>
                  <a:gd name="T3" fmla="*/ 56 h 85"/>
                  <a:gd name="T4" fmla="*/ 1 w 90"/>
                  <a:gd name="T5" fmla="*/ 49 h 85"/>
                  <a:gd name="T6" fmla="*/ 56 w 90"/>
                  <a:gd name="T7" fmla="*/ 59 h 85"/>
                  <a:gd name="T8" fmla="*/ 46 w 90"/>
                  <a:gd name="T9" fmla="*/ 46 h 85"/>
                  <a:gd name="T10" fmla="*/ 23 w 90"/>
                  <a:gd name="T11" fmla="*/ 28 h 85"/>
                  <a:gd name="T12" fmla="*/ 18 w 90"/>
                  <a:gd name="T13" fmla="*/ 21 h 85"/>
                  <a:gd name="T14" fmla="*/ 19 w 90"/>
                  <a:gd name="T15" fmla="*/ 0 h 85"/>
                  <a:gd name="T16" fmla="*/ 73 w 90"/>
                  <a:gd name="T17" fmla="*/ 45 h 85"/>
                  <a:gd name="T18" fmla="*/ 73 w 90"/>
                  <a:gd name="T19" fmla="*/ 78 h 85"/>
                  <a:gd name="T20" fmla="*/ 7 w 90"/>
                  <a:gd name="T21" fmla="*/ 50 h 85"/>
                  <a:gd name="T22" fmla="*/ 1 w 90"/>
                  <a:gd name="T23" fmla="*/ 57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90" h="85">
                    <a:moveTo>
                      <a:pt x="1" y="57"/>
                    </a:moveTo>
                    <a:cubicBezTo>
                      <a:pt x="1" y="57"/>
                      <a:pt x="0" y="57"/>
                      <a:pt x="0" y="56"/>
                    </a:cubicBezTo>
                    <a:cubicBezTo>
                      <a:pt x="0" y="53"/>
                      <a:pt x="0" y="51"/>
                      <a:pt x="1" y="49"/>
                    </a:cubicBezTo>
                    <a:cubicBezTo>
                      <a:pt x="15" y="27"/>
                      <a:pt x="40" y="46"/>
                      <a:pt x="56" y="59"/>
                    </a:cubicBezTo>
                    <a:cubicBezTo>
                      <a:pt x="61" y="51"/>
                      <a:pt x="50" y="48"/>
                      <a:pt x="46" y="46"/>
                    </a:cubicBezTo>
                    <a:cubicBezTo>
                      <a:pt x="37" y="42"/>
                      <a:pt x="30" y="38"/>
                      <a:pt x="23" y="28"/>
                    </a:cubicBezTo>
                    <a:cubicBezTo>
                      <a:pt x="21" y="26"/>
                      <a:pt x="22" y="22"/>
                      <a:pt x="18" y="21"/>
                    </a:cubicBezTo>
                    <a:cubicBezTo>
                      <a:pt x="18" y="14"/>
                      <a:pt x="13" y="7"/>
                      <a:pt x="19" y="0"/>
                    </a:cubicBezTo>
                    <a:cubicBezTo>
                      <a:pt x="25" y="24"/>
                      <a:pt x="58" y="32"/>
                      <a:pt x="73" y="45"/>
                    </a:cubicBezTo>
                    <a:cubicBezTo>
                      <a:pt x="84" y="55"/>
                      <a:pt x="90" y="73"/>
                      <a:pt x="73" y="78"/>
                    </a:cubicBezTo>
                    <a:cubicBezTo>
                      <a:pt x="52" y="85"/>
                      <a:pt x="28" y="44"/>
                      <a:pt x="7" y="50"/>
                    </a:cubicBezTo>
                    <a:cubicBezTo>
                      <a:pt x="4" y="52"/>
                      <a:pt x="4" y="57"/>
                      <a:pt x="1" y="57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  <a:tileRect r="-100000" b="-10000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76" name="Freeform 350"/>
              <p:cNvSpPr/>
              <p:nvPr/>
            </p:nvSpPr>
            <p:spPr bwMode="auto">
              <a:xfrm>
                <a:off x="4884401" y="4352026"/>
                <a:ext cx="417513" cy="392113"/>
              </a:xfrm>
              <a:custGeom>
                <a:avLst/>
                <a:gdLst>
                  <a:gd name="T0" fmla="*/ 15 w 98"/>
                  <a:gd name="T1" fmla="*/ 0 h 92"/>
                  <a:gd name="T2" fmla="*/ 8 w 98"/>
                  <a:gd name="T3" fmla="*/ 33 h 92"/>
                  <a:gd name="T4" fmla="*/ 56 w 98"/>
                  <a:gd name="T5" fmla="*/ 77 h 92"/>
                  <a:gd name="T6" fmla="*/ 70 w 98"/>
                  <a:gd name="T7" fmla="*/ 57 h 92"/>
                  <a:gd name="T8" fmla="*/ 68 w 98"/>
                  <a:gd name="T9" fmla="*/ 50 h 92"/>
                  <a:gd name="T10" fmla="*/ 56 w 98"/>
                  <a:gd name="T11" fmla="*/ 45 h 92"/>
                  <a:gd name="T12" fmla="*/ 87 w 98"/>
                  <a:gd name="T13" fmla="*/ 45 h 92"/>
                  <a:gd name="T14" fmla="*/ 56 w 98"/>
                  <a:gd name="T15" fmla="*/ 90 h 92"/>
                  <a:gd name="T16" fmla="*/ 1 w 98"/>
                  <a:gd name="T17" fmla="*/ 34 h 92"/>
                  <a:gd name="T18" fmla="*/ 15 w 98"/>
                  <a:gd name="T19" fmla="*/ 0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8" h="92">
                    <a:moveTo>
                      <a:pt x="15" y="0"/>
                    </a:moveTo>
                    <a:cubicBezTo>
                      <a:pt x="13" y="11"/>
                      <a:pt x="8" y="22"/>
                      <a:pt x="8" y="33"/>
                    </a:cubicBezTo>
                    <a:cubicBezTo>
                      <a:pt x="6" y="55"/>
                      <a:pt x="33" y="87"/>
                      <a:pt x="56" y="77"/>
                    </a:cubicBezTo>
                    <a:cubicBezTo>
                      <a:pt x="63" y="74"/>
                      <a:pt x="69" y="65"/>
                      <a:pt x="70" y="57"/>
                    </a:cubicBezTo>
                    <a:cubicBezTo>
                      <a:pt x="68" y="55"/>
                      <a:pt x="68" y="52"/>
                      <a:pt x="68" y="50"/>
                    </a:cubicBezTo>
                    <a:cubicBezTo>
                      <a:pt x="64" y="46"/>
                      <a:pt x="60" y="48"/>
                      <a:pt x="56" y="45"/>
                    </a:cubicBezTo>
                    <a:cubicBezTo>
                      <a:pt x="62" y="31"/>
                      <a:pt x="79" y="29"/>
                      <a:pt x="87" y="45"/>
                    </a:cubicBezTo>
                    <a:cubicBezTo>
                      <a:pt x="98" y="64"/>
                      <a:pt x="76" y="89"/>
                      <a:pt x="56" y="90"/>
                    </a:cubicBezTo>
                    <a:cubicBezTo>
                      <a:pt x="25" y="92"/>
                      <a:pt x="3" y="62"/>
                      <a:pt x="1" y="34"/>
                    </a:cubicBezTo>
                    <a:cubicBezTo>
                      <a:pt x="0" y="22"/>
                      <a:pt x="3" y="6"/>
                      <a:pt x="15" y="0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  <a:tileRect r="-100000" b="-10000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77" name="Freeform 351"/>
              <p:cNvSpPr/>
              <p:nvPr/>
            </p:nvSpPr>
            <p:spPr bwMode="auto">
              <a:xfrm>
                <a:off x="5343188" y="4914001"/>
                <a:ext cx="131763" cy="153988"/>
              </a:xfrm>
              <a:custGeom>
                <a:avLst/>
                <a:gdLst>
                  <a:gd name="T0" fmla="*/ 28 w 31"/>
                  <a:gd name="T1" fmla="*/ 20 h 36"/>
                  <a:gd name="T2" fmla="*/ 6 w 31"/>
                  <a:gd name="T3" fmla="*/ 11 h 36"/>
                  <a:gd name="T4" fmla="*/ 28 w 31"/>
                  <a:gd name="T5" fmla="*/ 2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1" h="36">
                    <a:moveTo>
                      <a:pt x="28" y="20"/>
                    </a:moveTo>
                    <a:cubicBezTo>
                      <a:pt x="19" y="36"/>
                      <a:pt x="0" y="22"/>
                      <a:pt x="6" y="11"/>
                    </a:cubicBezTo>
                    <a:cubicBezTo>
                      <a:pt x="12" y="0"/>
                      <a:pt x="31" y="6"/>
                      <a:pt x="28" y="20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  <a:tileRect r="-100000" b="-10000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78" name="Freeform 352"/>
              <p:cNvSpPr/>
              <p:nvPr/>
            </p:nvSpPr>
            <p:spPr bwMode="auto">
              <a:xfrm>
                <a:off x="5284451" y="4432988"/>
                <a:ext cx="292100" cy="481013"/>
              </a:xfrm>
              <a:custGeom>
                <a:avLst/>
                <a:gdLst>
                  <a:gd name="T0" fmla="*/ 32 w 69"/>
                  <a:gd name="T1" fmla="*/ 67 h 113"/>
                  <a:gd name="T2" fmla="*/ 32 w 69"/>
                  <a:gd name="T3" fmla="*/ 45 h 113"/>
                  <a:gd name="T4" fmla="*/ 50 w 69"/>
                  <a:gd name="T5" fmla="*/ 4 h 113"/>
                  <a:gd name="T6" fmla="*/ 69 w 69"/>
                  <a:gd name="T7" fmla="*/ 3 h 113"/>
                  <a:gd name="T8" fmla="*/ 51 w 69"/>
                  <a:gd name="T9" fmla="*/ 64 h 113"/>
                  <a:gd name="T10" fmla="*/ 46 w 69"/>
                  <a:gd name="T11" fmla="*/ 102 h 113"/>
                  <a:gd name="T12" fmla="*/ 15 w 69"/>
                  <a:gd name="T13" fmla="*/ 99 h 113"/>
                  <a:gd name="T14" fmla="*/ 0 w 69"/>
                  <a:gd name="T15" fmla="*/ 4 h 113"/>
                  <a:gd name="T16" fmla="*/ 19 w 69"/>
                  <a:gd name="T17" fmla="*/ 5 h 113"/>
                  <a:gd name="T18" fmla="*/ 32 w 69"/>
                  <a:gd name="T19" fmla="*/ 45 h 113"/>
                  <a:gd name="T20" fmla="*/ 32 w 69"/>
                  <a:gd name="T21" fmla="*/ 67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9" h="113">
                    <a:moveTo>
                      <a:pt x="32" y="67"/>
                    </a:moveTo>
                    <a:cubicBezTo>
                      <a:pt x="39" y="59"/>
                      <a:pt x="33" y="52"/>
                      <a:pt x="32" y="45"/>
                    </a:cubicBezTo>
                    <a:cubicBezTo>
                      <a:pt x="35" y="31"/>
                      <a:pt x="33" y="15"/>
                      <a:pt x="50" y="4"/>
                    </a:cubicBezTo>
                    <a:cubicBezTo>
                      <a:pt x="56" y="3"/>
                      <a:pt x="63" y="0"/>
                      <a:pt x="69" y="3"/>
                    </a:cubicBezTo>
                    <a:cubicBezTo>
                      <a:pt x="41" y="19"/>
                      <a:pt x="49" y="41"/>
                      <a:pt x="51" y="64"/>
                    </a:cubicBezTo>
                    <a:cubicBezTo>
                      <a:pt x="52" y="77"/>
                      <a:pt x="51" y="95"/>
                      <a:pt x="46" y="102"/>
                    </a:cubicBezTo>
                    <a:cubicBezTo>
                      <a:pt x="39" y="113"/>
                      <a:pt x="21" y="112"/>
                      <a:pt x="15" y="99"/>
                    </a:cubicBezTo>
                    <a:cubicBezTo>
                      <a:pt x="4" y="71"/>
                      <a:pt x="39" y="25"/>
                      <a:pt x="0" y="4"/>
                    </a:cubicBezTo>
                    <a:cubicBezTo>
                      <a:pt x="5" y="0"/>
                      <a:pt x="14" y="1"/>
                      <a:pt x="19" y="5"/>
                    </a:cubicBezTo>
                    <a:cubicBezTo>
                      <a:pt x="30" y="14"/>
                      <a:pt x="32" y="32"/>
                      <a:pt x="32" y="45"/>
                    </a:cubicBezTo>
                    <a:cubicBezTo>
                      <a:pt x="32" y="53"/>
                      <a:pt x="27" y="61"/>
                      <a:pt x="32" y="67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  <a:tileRect r="-100000" b="-10000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79" name="Freeform 353"/>
              <p:cNvSpPr/>
              <p:nvPr/>
            </p:nvSpPr>
            <p:spPr bwMode="auto">
              <a:xfrm>
                <a:off x="5930563" y="4815576"/>
                <a:ext cx="352425" cy="422275"/>
              </a:xfrm>
              <a:custGeom>
                <a:avLst/>
                <a:gdLst>
                  <a:gd name="T0" fmla="*/ 48 w 83"/>
                  <a:gd name="T1" fmla="*/ 47 h 99"/>
                  <a:gd name="T2" fmla="*/ 33 w 83"/>
                  <a:gd name="T3" fmla="*/ 73 h 99"/>
                  <a:gd name="T4" fmla="*/ 71 w 83"/>
                  <a:gd name="T5" fmla="*/ 63 h 99"/>
                  <a:gd name="T6" fmla="*/ 73 w 83"/>
                  <a:gd name="T7" fmla="*/ 40 h 99"/>
                  <a:gd name="T8" fmla="*/ 46 w 83"/>
                  <a:gd name="T9" fmla="*/ 11 h 99"/>
                  <a:gd name="T10" fmla="*/ 0 w 83"/>
                  <a:gd name="T11" fmla="*/ 6 h 99"/>
                  <a:gd name="T12" fmla="*/ 55 w 83"/>
                  <a:gd name="T13" fmla="*/ 9 h 99"/>
                  <a:gd name="T14" fmla="*/ 80 w 83"/>
                  <a:gd name="T15" fmla="*/ 41 h 99"/>
                  <a:gd name="T16" fmla="*/ 64 w 83"/>
                  <a:gd name="T17" fmla="*/ 84 h 99"/>
                  <a:gd name="T18" fmla="*/ 59 w 83"/>
                  <a:gd name="T19" fmla="*/ 85 h 99"/>
                  <a:gd name="T20" fmla="*/ 54 w 83"/>
                  <a:gd name="T21" fmla="*/ 90 h 99"/>
                  <a:gd name="T22" fmla="*/ 13 w 83"/>
                  <a:gd name="T23" fmla="*/ 65 h 99"/>
                  <a:gd name="T24" fmla="*/ 48 w 83"/>
                  <a:gd name="T25" fmla="*/ 47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3" h="99">
                    <a:moveTo>
                      <a:pt x="48" y="47"/>
                    </a:moveTo>
                    <a:cubicBezTo>
                      <a:pt x="36" y="49"/>
                      <a:pt x="26" y="61"/>
                      <a:pt x="33" y="73"/>
                    </a:cubicBezTo>
                    <a:cubicBezTo>
                      <a:pt x="46" y="83"/>
                      <a:pt x="63" y="78"/>
                      <a:pt x="71" y="63"/>
                    </a:cubicBezTo>
                    <a:cubicBezTo>
                      <a:pt x="75" y="55"/>
                      <a:pt x="71" y="46"/>
                      <a:pt x="73" y="40"/>
                    </a:cubicBezTo>
                    <a:cubicBezTo>
                      <a:pt x="67" y="29"/>
                      <a:pt x="58" y="16"/>
                      <a:pt x="46" y="11"/>
                    </a:cubicBezTo>
                    <a:cubicBezTo>
                      <a:pt x="30" y="4"/>
                      <a:pt x="15" y="10"/>
                      <a:pt x="0" y="6"/>
                    </a:cubicBezTo>
                    <a:cubicBezTo>
                      <a:pt x="17" y="1"/>
                      <a:pt x="38" y="0"/>
                      <a:pt x="55" y="9"/>
                    </a:cubicBezTo>
                    <a:cubicBezTo>
                      <a:pt x="68" y="16"/>
                      <a:pt x="77" y="32"/>
                      <a:pt x="80" y="41"/>
                    </a:cubicBezTo>
                    <a:cubicBezTo>
                      <a:pt x="83" y="51"/>
                      <a:pt x="76" y="75"/>
                      <a:pt x="64" y="84"/>
                    </a:cubicBezTo>
                    <a:cubicBezTo>
                      <a:pt x="63" y="84"/>
                      <a:pt x="61" y="84"/>
                      <a:pt x="59" y="85"/>
                    </a:cubicBezTo>
                    <a:cubicBezTo>
                      <a:pt x="57" y="86"/>
                      <a:pt x="56" y="89"/>
                      <a:pt x="54" y="90"/>
                    </a:cubicBezTo>
                    <a:cubicBezTo>
                      <a:pt x="36" y="99"/>
                      <a:pt x="13" y="84"/>
                      <a:pt x="13" y="65"/>
                    </a:cubicBezTo>
                    <a:cubicBezTo>
                      <a:pt x="13" y="48"/>
                      <a:pt x="35" y="34"/>
                      <a:pt x="48" y="47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  <a:tileRect r="-100000" b="-10000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80" name="Freeform 354"/>
              <p:cNvSpPr>
                <a:spLocks noEditPoints="1"/>
              </p:cNvSpPr>
              <p:nvPr/>
            </p:nvSpPr>
            <p:spPr bwMode="auto">
              <a:xfrm>
                <a:off x="4843126" y="3818626"/>
                <a:ext cx="1201738" cy="715963"/>
              </a:xfrm>
              <a:custGeom>
                <a:avLst/>
                <a:gdLst>
                  <a:gd name="T0" fmla="*/ 128 w 283"/>
                  <a:gd name="T1" fmla="*/ 9 h 168"/>
                  <a:gd name="T2" fmla="*/ 144 w 283"/>
                  <a:gd name="T3" fmla="*/ 1 h 168"/>
                  <a:gd name="T4" fmla="*/ 154 w 283"/>
                  <a:gd name="T5" fmla="*/ 10 h 168"/>
                  <a:gd name="T6" fmla="*/ 152 w 283"/>
                  <a:gd name="T7" fmla="*/ 36 h 168"/>
                  <a:gd name="T8" fmla="*/ 156 w 283"/>
                  <a:gd name="T9" fmla="*/ 38 h 168"/>
                  <a:gd name="T10" fmla="*/ 164 w 283"/>
                  <a:gd name="T11" fmla="*/ 37 h 168"/>
                  <a:gd name="T12" fmla="*/ 169 w 283"/>
                  <a:gd name="T13" fmla="*/ 40 h 168"/>
                  <a:gd name="T14" fmla="*/ 155 w 283"/>
                  <a:gd name="T15" fmla="*/ 63 h 168"/>
                  <a:gd name="T16" fmla="*/ 195 w 283"/>
                  <a:gd name="T17" fmla="*/ 41 h 168"/>
                  <a:gd name="T18" fmla="*/ 200 w 283"/>
                  <a:gd name="T19" fmla="*/ 43 h 168"/>
                  <a:gd name="T20" fmla="*/ 192 w 283"/>
                  <a:gd name="T21" fmla="*/ 54 h 168"/>
                  <a:gd name="T22" fmla="*/ 197 w 283"/>
                  <a:gd name="T23" fmla="*/ 58 h 168"/>
                  <a:gd name="T24" fmla="*/ 202 w 283"/>
                  <a:gd name="T25" fmla="*/ 62 h 168"/>
                  <a:gd name="T26" fmla="*/ 225 w 283"/>
                  <a:gd name="T27" fmla="*/ 85 h 168"/>
                  <a:gd name="T28" fmla="*/ 203 w 283"/>
                  <a:gd name="T29" fmla="*/ 96 h 168"/>
                  <a:gd name="T30" fmla="*/ 260 w 283"/>
                  <a:gd name="T31" fmla="*/ 35 h 168"/>
                  <a:gd name="T32" fmla="*/ 232 w 283"/>
                  <a:gd name="T33" fmla="*/ 27 h 168"/>
                  <a:gd name="T34" fmla="*/ 282 w 283"/>
                  <a:gd name="T35" fmla="*/ 52 h 168"/>
                  <a:gd name="T36" fmla="*/ 241 w 283"/>
                  <a:gd name="T37" fmla="*/ 113 h 168"/>
                  <a:gd name="T38" fmla="*/ 137 w 283"/>
                  <a:gd name="T39" fmla="*/ 168 h 168"/>
                  <a:gd name="T40" fmla="*/ 54 w 283"/>
                  <a:gd name="T41" fmla="*/ 106 h 168"/>
                  <a:gd name="T42" fmla="*/ 71 w 283"/>
                  <a:gd name="T43" fmla="*/ 99 h 168"/>
                  <a:gd name="T44" fmla="*/ 5 w 283"/>
                  <a:gd name="T45" fmla="*/ 26 h 168"/>
                  <a:gd name="T46" fmla="*/ 48 w 283"/>
                  <a:gd name="T47" fmla="*/ 27 h 168"/>
                  <a:gd name="T48" fmla="*/ 23 w 283"/>
                  <a:gd name="T49" fmla="*/ 73 h 168"/>
                  <a:gd name="T50" fmla="*/ 132 w 283"/>
                  <a:gd name="T51" fmla="*/ 143 h 168"/>
                  <a:gd name="T52" fmla="*/ 49 w 283"/>
                  <a:gd name="T53" fmla="*/ 83 h 168"/>
                  <a:gd name="T54" fmla="*/ 53 w 283"/>
                  <a:gd name="T55" fmla="*/ 65 h 168"/>
                  <a:gd name="T56" fmla="*/ 59 w 283"/>
                  <a:gd name="T57" fmla="*/ 57 h 168"/>
                  <a:gd name="T58" fmla="*/ 68 w 283"/>
                  <a:gd name="T59" fmla="*/ 49 h 168"/>
                  <a:gd name="T60" fmla="*/ 72 w 283"/>
                  <a:gd name="T61" fmla="*/ 41 h 168"/>
                  <a:gd name="T62" fmla="*/ 78 w 283"/>
                  <a:gd name="T63" fmla="*/ 35 h 168"/>
                  <a:gd name="T64" fmla="*/ 132 w 283"/>
                  <a:gd name="T65" fmla="*/ 113 h 168"/>
                  <a:gd name="T66" fmla="*/ 115 w 283"/>
                  <a:gd name="T67" fmla="*/ 42 h 168"/>
                  <a:gd name="T68" fmla="*/ 120 w 283"/>
                  <a:gd name="T69" fmla="*/ 39 h 168"/>
                  <a:gd name="T70" fmla="*/ 124 w 283"/>
                  <a:gd name="T71" fmla="*/ 35 h 168"/>
                  <a:gd name="T72" fmla="*/ 132 w 283"/>
                  <a:gd name="T73" fmla="*/ 33 h 168"/>
                  <a:gd name="T74" fmla="*/ 189 w 283"/>
                  <a:gd name="T75" fmla="*/ 51 h 1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283" h="168">
                    <a:moveTo>
                      <a:pt x="132" y="33"/>
                    </a:moveTo>
                    <a:cubicBezTo>
                      <a:pt x="133" y="25"/>
                      <a:pt x="129" y="17"/>
                      <a:pt x="128" y="9"/>
                    </a:cubicBezTo>
                    <a:cubicBezTo>
                      <a:pt x="137" y="13"/>
                      <a:pt x="134" y="22"/>
                      <a:pt x="136" y="29"/>
                    </a:cubicBezTo>
                    <a:cubicBezTo>
                      <a:pt x="139" y="20"/>
                      <a:pt x="131" y="8"/>
                      <a:pt x="144" y="1"/>
                    </a:cubicBezTo>
                    <a:cubicBezTo>
                      <a:pt x="152" y="8"/>
                      <a:pt x="144" y="21"/>
                      <a:pt x="146" y="30"/>
                    </a:cubicBezTo>
                    <a:cubicBezTo>
                      <a:pt x="149" y="24"/>
                      <a:pt x="149" y="17"/>
                      <a:pt x="154" y="10"/>
                    </a:cubicBezTo>
                    <a:cubicBezTo>
                      <a:pt x="160" y="14"/>
                      <a:pt x="154" y="19"/>
                      <a:pt x="153" y="23"/>
                    </a:cubicBezTo>
                    <a:cubicBezTo>
                      <a:pt x="152" y="28"/>
                      <a:pt x="151" y="32"/>
                      <a:pt x="152" y="36"/>
                    </a:cubicBezTo>
                    <a:cubicBezTo>
                      <a:pt x="155" y="31"/>
                      <a:pt x="156" y="22"/>
                      <a:pt x="163" y="19"/>
                    </a:cubicBezTo>
                    <a:cubicBezTo>
                      <a:pt x="164" y="25"/>
                      <a:pt x="156" y="32"/>
                      <a:pt x="156" y="38"/>
                    </a:cubicBezTo>
                    <a:cubicBezTo>
                      <a:pt x="160" y="34"/>
                      <a:pt x="167" y="17"/>
                      <a:pt x="175" y="17"/>
                    </a:cubicBezTo>
                    <a:cubicBezTo>
                      <a:pt x="175" y="24"/>
                      <a:pt x="164" y="30"/>
                      <a:pt x="164" y="37"/>
                    </a:cubicBezTo>
                    <a:cubicBezTo>
                      <a:pt x="172" y="32"/>
                      <a:pt x="178" y="20"/>
                      <a:pt x="186" y="20"/>
                    </a:cubicBezTo>
                    <a:cubicBezTo>
                      <a:pt x="185" y="27"/>
                      <a:pt x="172" y="32"/>
                      <a:pt x="169" y="40"/>
                    </a:cubicBezTo>
                    <a:cubicBezTo>
                      <a:pt x="177" y="38"/>
                      <a:pt x="189" y="18"/>
                      <a:pt x="200" y="26"/>
                    </a:cubicBezTo>
                    <a:cubicBezTo>
                      <a:pt x="183" y="36"/>
                      <a:pt x="166" y="46"/>
                      <a:pt x="155" y="63"/>
                    </a:cubicBezTo>
                    <a:cubicBezTo>
                      <a:pt x="145" y="79"/>
                      <a:pt x="141" y="98"/>
                      <a:pt x="141" y="112"/>
                    </a:cubicBezTo>
                    <a:cubicBezTo>
                      <a:pt x="146" y="92"/>
                      <a:pt x="168" y="58"/>
                      <a:pt x="195" y="41"/>
                    </a:cubicBezTo>
                    <a:cubicBezTo>
                      <a:pt x="200" y="38"/>
                      <a:pt x="207" y="33"/>
                      <a:pt x="213" y="36"/>
                    </a:cubicBezTo>
                    <a:cubicBezTo>
                      <a:pt x="210" y="41"/>
                      <a:pt x="204" y="40"/>
                      <a:pt x="200" y="43"/>
                    </a:cubicBezTo>
                    <a:cubicBezTo>
                      <a:pt x="205" y="46"/>
                      <a:pt x="211" y="37"/>
                      <a:pt x="217" y="42"/>
                    </a:cubicBezTo>
                    <a:cubicBezTo>
                      <a:pt x="209" y="48"/>
                      <a:pt x="200" y="45"/>
                      <a:pt x="192" y="54"/>
                    </a:cubicBezTo>
                    <a:cubicBezTo>
                      <a:pt x="202" y="51"/>
                      <a:pt x="214" y="43"/>
                      <a:pt x="222" y="49"/>
                    </a:cubicBezTo>
                    <a:cubicBezTo>
                      <a:pt x="216" y="55"/>
                      <a:pt x="205" y="51"/>
                      <a:pt x="197" y="58"/>
                    </a:cubicBezTo>
                    <a:cubicBezTo>
                      <a:pt x="206" y="57"/>
                      <a:pt x="216" y="52"/>
                      <a:pt x="226" y="57"/>
                    </a:cubicBezTo>
                    <a:cubicBezTo>
                      <a:pt x="220" y="62"/>
                      <a:pt x="209" y="58"/>
                      <a:pt x="202" y="62"/>
                    </a:cubicBezTo>
                    <a:cubicBezTo>
                      <a:pt x="206" y="64"/>
                      <a:pt x="217" y="59"/>
                      <a:pt x="224" y="64"/>
                    </a:cubicBezTo>
                    <a:cubicBezTo>
                      <a:pt x="231" y="69"/>
                      <a:pt x="233" y="80"/>
                      <a:pt x="225" y="85"/>
                    </a:cubicBezTo>
                    <a:cubicBezTo>
                      <a:pt x="196" y="43"/>
                      <a:pt x="138" y="110"/>
                      <a:pt x="141" y="142"/>
                    </a:cubicBezTo>
                    <a:cubicBezTo>
                      <a:pt x="154" y="120"/>
                      <a:pt x="180" y="103"/>
                      <a:pt x="203" y="96"/>
                    </a:cubicBezTo>
                    <a:cubicBezTo>
                      <a:pt x="224" y="89"/>
                      <a:pt x="248" y="87"/>
                      <a:pt x="262" y="73"/>
                    </a:cubicBezTo>
                    <a:cubicBezTo>
                      <a:pt x="270" y="64"/>
                      <a:pt x="274" y="42"/>
                      <a:pt x="260" y="35"/>
                    </a:cubicBezTo>
                    <a:cubicBezTo>
                      <a:pt x="251" y="31"/>
                      <a:pt x="234" y="40"/>
                      <a:pt x="245" y="52"/>
                    </a:cubicBezTo>
                    <a:cubicBezTo>
                      <a:pt x="232" y="52"/>
                      <a:pt x="228" y="35"/>
                      <a:pt x="232" y="27"/>
                    </a:cubicBezTo>
                    <a:cubicBezTo>
                      <a:pt x="242" y="12"/>
                      <a:pt x="263" y="13"/>
                      <a:pt x="274" y="26"/>
                    </a:cubicBezTo>
                    <a:cubicBezTo>
                      <a:pt x="282" y="34"/>
                      <a:pt x="283" y="45"/>
                      <a:pt x="282" y="52"/>
                    </a:cubicBezTo>
                    <a:cubicBezTo>
                      <a:pt x="276" y="88"/>
                      <a:pt x="231" y="96"/>
                      <a:pt x="205" y="101"/>
                    </a:cubicBezTo>
                    <a:cubicBezTo>
                      <a:pt x="214" y="102"/>
                      <a:pt x="229" y="104"/>
                      <a:pt x="241" y="113"/>
                    </a:cubicBezTo>
                    <a:cubicBezTo>
                      <a:pt x="239" y="116"/>
                      <a:pt x="237" y="114"/>
                      <a:pt x="235" y="117"/>
                    </a:cubicBezTo>
                    <a:cubicBezTo>
                      <a:pt x="200" y="89"/>
                      <a:pt x="144" y="126"/>
                      <a:pt x="137" y="168"/>
                    </a:cubicBezTo>
                    <a:cubicBezTo>
                      <a:pt x="132" y="159"/>
                      <a:pt x="126" y="145"/>
                      <a:pt x="125" y="134"/>
                    </a:cubicBezTo>
                    <a:cubicBezTo>
                      <a:pt x="107" y="108"/>
                      <a:pt x="79" y="98"/>
                      <a:pt x="54" y="106"/>
                    </a:cubicBezTo>
                    <a:cubicBezTo>
                      <a:pt x="48" y="109"/>
                      <a:pt x="42" y="114"/>
                      <a:pt x="35" y="111"/>
                    </a:cubicBezTo>
                    <a:cubicBezTo>
                      <a:pt x="45" y="100"/>
                      <a:pt x="59" y="100"/>
                      <a:pt x="71" y="99"/>
                    </a:cubicBezTo>
                    <a:cubicBezTo>
                      <a:pt x="48" y="91"/>
                      <a:pt x="14" y="86"/>
                      <a:pt x="3" y="57"/>
                    </a:cubicBezTo>
                    <a:cubicBezTo>
                      <a:pt x="0" y="49"/>
                      <a:pt x="0" y="34"/>
                      <a:pt x="5" y="26"/>
                    </a:cubicBezTo>
                    <a:cubicBezTo>
                      <a:pt x="11" y="13"/>
                      <a:pt x="29" y="0"/>
                      <a:pt x="41" y="7"/>
                    </a:cubicBezTo>
                    <a:cubicBezTo>
                      <a:pt x="48" y="12"/>
                      <a:pt x="50" y="20"/>
                      <a:pt x="48" y="27"/>
                    </a:cubicBezTo>
                    <a:cubicBezTo>
                      <a:pt x="38" y="27"/>
                      <a:pt x="34" y="21"/>
                      <a:pt x="27" y="22"/>
                    </a:cubicBezTo>
                    <a:cubicBezTo>
                      <a:pt x="5" y="26"/>
                      <a:pt x="6" y="57"/>
                      <a:pt x="23" y="73"/>
                    </a:cubicBezTo>
                    <a:cubicBezTo>
                      <a:pt x="26" y="75"/>
                      <a:pt x="29" y="78"/>
                      <a:pt x="34" y="80"/>
                    </a:cubicBezTo>
                    <a:cubicBezTo>
                      <a:pt x="65" y="95"/>
                      <a:pt x="123" y="95"/>
                      <a:pt x="132" y="143"/>
                    </a:cubicBezTo>
                    <a:cubicBezTo>
                      <a:pt x="141" y="112"/>
                      <a:pt x="83" y="48"/>
                      <a:pt x="51" y="84"/>
                    </a:cubicBezTo>
                    <a:cubicBezTo>
                      <a:pt x="50" y="83"/>
                      <a:pt x="49" y="83"/>
                      <a:pt x="49" y="83"/>
                    </a:cubicBezTo>
                    <a:cubicBezTo>
                      <a:pt x="44" y="71"/>
                      <a:pt x="60" y="69"/>
                      <a:pt x="68" y="68"/>
                    </a:cubicBezTo>
                    <a:cubicBezTo>
                      <a:pt x="63" y="64"/>
                      <a:pt x="56" y="71"/>
                      <a:pt x="53" y="65"/>
                    </a:cubicBezTo>
                    <a:cubicBezTo>
                      <a:pt x="61" y="60"/>
                      <a:pt x="69" y="66"/>
                      <a:pt x="77" y="65"/>
                    </a:cubicBezTo>
                    <a:cubicBezTo>
                      <a:pt x="74" y="59"/>
                      <a:pt x="62" y="64"/>
                      <a:pt x="59" y="57"/>
                    </a:cubicBezTo>
                    <a:cubicBezTo>
                      <a:pt x="65" y="51"/>
                      <a:pt x="76" y="59"/>
                      <a:pt x="84" y="61"/>
                    </a:cubicBezTo>
                    <a:cubicBezTo>
                      <a:pt x="81" y="54"/>
                      <a:pt x="72" y="55"/>
                      <a:pt x="68" y="49"/>
                    </a:cubicBezTo>
                    <a:cubicBezTo>
                      <a:pt x="75" y="43"/>
                      <a:pt x="83" y="56"/>
                      <a:pt x="90" y="59"/>
                    </a:cubicBezTo>
                    <a:cubicBezTo>
                      <a:pt x="86" y="49"/>
                      <a:pt x="74" y="48"/>
                      <a:pt x="72" y="41"/>
                    </a:cubicBezTo>
                    <a:cubicBezTo>
                      <a:pt x="80" y="37"/>
                      <a:pt x="88" y="48"/>
                      <a:pt x="96" y="52"/>
                    </a:cubicBezTo>
                    <a:cubicBezTo>
                      <a:pt x="94" y="45"/>
                      <a:pt x="83" y="43"/>
                      <a:pt x="78" y="35"/>
                    </a:cubicBezTo>
                    <a:cubicBezTo>
                      <a:pt x="85" y="32"/>
                      <a:pt x="92" y="39"/>
                      <a:pt x="96" y="42"/>
                    </a:cubicBezTo>
                    <a:cubicBezTo>
                      <a:pt x="119" y="62"/>
                      <a:pt x="130" y="92"/>
                      <a:pt x="132" y="113"/>
                    </a:cubicBezTo>
                    <a:cubicBezTo>
                      <a:pt x="140" y="83"/>
                      <a:pt x="121" y="47"/>
                      <a:pt x="90" y="23"/>
                    </a:cubicBezTo>
                    <a:cubicBezTo>
                      <a:pt x="100" y="18"/>
                      <a:pt x="107" y="37"/>
                      <a:pt x="115" y="42"/>
                    </a:cubicBezTo>
                    <a:cubicBezTo>
                      <a:pt x="114" y="33"/>
                      <a:pt x="102" y="27"/>
                      <a:pt x="98" y="17"/>
                    </a:cubicBezTo>
                    <a:cubicBezTo>
                      <a:pt x="110" y="15"/>
                      <a:pt x="114" y="33"/>
                      <a:pt x="120" y="39"/>
                    </a:cubicBezTo>
                    <a:cubicBezTo>
                      <a:pt x="120" y="32"/>
                      <a:pt x="112" y="24"/>
                      <a:pt x="112" y="17"/>
                    </a:cubicBezTo>
                    <a:cubicBezTo>
                      <a:pt x="120" y="15"/>
                      <a:pt x="122" y="29"/>
                      <a:pt x="124" y="35"/>
                    </a:cubicBezTo>
                    <a:cubicBezTo>
                      <a:pt x="127" y="28"/>
                      <a:pt x="118" y="18"/>
                      <a:pt x="122" y="13"/>
                    </a:cubicBezTo>
                    <a:cubicBezTo>
                      <a:pt x="128" y="15"/>
                      <a:pt x="129" y="27"/>
                      <a:pt x="132" y="33"/>
                    </a:cubicBezTo>
                    <a:close/>
                    <a:moveTo>
                      <a:pt x="200" y="45"/>
                    </a:moveTo>
                    <a:cubicBezTo>
                      <a:pt x="197" y="43"/>
                      <a:pt x="190" y="48"/>
                      <a:pt x="189" y="51"/>
                    </a:cubicBezTo>
                    <a:cubicBezTo>
                      <a:pt x="193" y="49"/>
                      <a:pt x="196" y="47"/>
                      <a:pt x="200" y="45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  <a:tileRect r="-100000" b="-10000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81" name="Freeform 355"/>
              <p:cNvSpPr/>
              <p:nvPr/>
            </p:nvSpPr>
            <p:spPr bwMode="auto">
              <a:xfrm>
                <a:off x="5674976" y="4117076"/>
                <a:ext cx="1223963" cy="860425"/>
              </a:xfrm>
              <a:custGeom>
                <a:avLst/>
                <a:gdLst>
                  <a:gd name="T0" fmla="*/ 118 w 288"/>
                  <a:gd name="T1" fmla="*/ 89 h 202"/>
                  <a:gd name="T2" fmla="*/ 119 w 288"/>
                  <a:gd name="T3" fmla="*/ 76 h 202"/>
                  <a:gd name="T4" fmla="*/ 121 w 288"/>
                  <a:gd name="T5" fmla="*/ 94 h 202"/>
                  <a:gd name="T6" fmla="*/ 127 w 288"/>
                  <a:gd name="T7" fmla="*/ 75 h 202"/>
                  <a:gd name="T8" fmla="*/ 125 w 288"/>
                  <a:gd name="T9" fmla="*/ 95 h 202"/>
                  <a:gd name="T10" fmla="*/ 134 w 288"/>
                  <a:gd name="T11" fmla="*/ 77 h 202"/>
                  <a:gd name="T12" fmla="*/ 135 w 288"/>
                  <a:gd name="T13" fmla="*/ 88 h 202"/>
                  <a:gd name="T14" fmla="*/ 144 w 288"/>
                  <a:gd name="T15" fmla="*/ 73 h 202"/>
                  <a:gd name="T16" fmla="*/ 139 w 288"/>
                  <a:gd name="T17" fmla="*/ 42 h 202"/>
                  <a:gd name="T18" fmla="*/ 155 w 288"/>
                  <a:gd name="T19" fmla="*/ 85 h 202"/>
                  <a:gd name="T20" fmla="*/ 82 w 288"/>
                  <a:gd name="T21" fmla="*/ 151 h 202"/>
                  <a:gd name="T22" fmla="*/ 160 w 288"/>
                  <a:gd name="T23" fmla="*/ 122 h 202"/>
                  <a:gd name="T24" fmla="*/ 175 w 288"/>
                  <a:gd name="T25" fmla="*/ 84 h 202"/>
                  <a:gd name="T26" fmla="*/ 174 w 288"/>
                  <a:gd name="T27" fmla="*/ 102 h 202"/>
                  <a:gd name="T28" fmla="*/ 182 w 288"/>
                  <a:gd name="T29" fmla="*/ 91 h 202"/>
                  <a:gd name="T30" fmla="*/ 173 w 288"/>
                  <a:gd name="T31" fmla="*/ 113 h 202"/>
                  <a:gd name="T32" fmla="*/ 189 w 288"/>
                  <a:gd name="T33" fmla="*/ 92 h 202"/>
                  <a:gd name="T34" fmla="*/ 185 w 288"/>
                  <a:gd name="T35" fmla="*/ 111 h 202"/>
                  <a:gd name="T36" fmla="*/ 199 w 288"/>
                  <a:gd name="T37" fmla="*/ 92 h 202"/>
                  <a:gd name="T38" fmla="*/ 194 w 288"/>
                  <a:gd name="T39" fmla="*/ 108 h 202"/>
                  <a:gd name="T40" fmla="*/ 211 w 288"/>
                  <a:gd name="T41" fmla="*/ 86 h 202"/>
                  <a:gd name="T42" fmla="*/ 203 w 288"/>
                  <a:gd name="T43" fmla="*/ 108 h 202"/>
                  <a:gd name="T44" fmla="*/ 222 w 288"/>
                  <a:gd name="T45" fmla="*/ 79 h 202"/>
                  <a:gd name="T46" fmla="*/ 219 w 288"/>
                  <a:gd name="T47" fmla="*/ 100 h 202"/>
                  <a:gd name="T48" fmla="*/ 237 w 288"/>
                  <a:gd name="T49" fmla="*/ 26 h 202"/>
                  <a:gd name="T50" fmla="*/ 190 w 288"/>
                  <a:gd name="T51" fmla="*/ 14 h 202"/>
                  <a:gd name="T52" fmla="*/ 182 w 288"/>
                  <a:gd name="T53" fmla="*/ 38 h 202"/>
                  <a:gd name="T54" fmla="*/ 202 w 288"/>
                  <a:gd name="T55" fmla="*/ 29 h 202"/>
                  <a:gd name="T56" fmla="*/ 218 w 288"/>
                  <a:gd name="T57" fmla="*/ 50 h 202"/>
                  <a:gd name="T58" fmla="*/ 213 w 288"/>
                  <a:gd name="T59" fmla="*/ 54 h 202"/>
                  <a:gd name="T60" fmla="*/ 178 w 288"/>
                  <a:gd name="T61" fmla="*/ 48 h 202"/>
                  <a:gd name="T62" fmla="*/ 204 w 288"/>
                  <a:gd name="T63" fmla="*/ 2 h 202"/>
                  <a:gd name="T64" fmla="*/ 244 w 288"/>
                  <a:gd name="T65" fmla="*/ 58 h 202"/>
                  <a:gd name="T66" fmla="*/ 288 w 288"/>
                  <a:gd name="T67" fmla="*/ 18 h 202"/>
                  <a:gd name="T68" fmla="*/ 272 w 288"/>
                  <a:gd name="T69" fmla="*/ 28 h 202"/>
                  <a:gd name="T70" fmla="*/ 249 w 288"/>
                  <a:gd name="T71" fmla="*/ 67 h 202"/>
                  <a:gd name="T72" fmla="*/ 198 w 288"/>
                  <a:gd name="T73" fmla="*/ 132 h 202"/>
                  <a:gd name="T74" fmla="*/ 108 w 288"/>
                  <a:gd name="T75" fmla="*/ 148 h 202"/>
                  <a:gd name="T76" fmla="*/ 155 w 288"/>
                  <a:gd name="T77" fmla="*/ 160 h 202"/>
                  <a:gd name="T78" fmla="*/ 182 w 288"/>
                  <a:gd name="T79" fmla="*/ 202 h 202"/>
                  <a:gd name="T80" fmla="*/ 175 w 288"/>
                  <a:gd name="T81" fmla="*/ 187 h 202"/>
                  <a:gd name="T82" fmla="*/ 165 w 288"/>
                  <a:gd name="T83" fmla="*/ 178 h 202"/>
                  <a:gd name="T84" fmla="*/ 165 w 288"/>
                  <a:gd name="T85" fmla="*/ 199 h 202"/>
                  <a:gd name="T86" fmla="*/ 154 w 288"/>
                  <a:gd name="T87" fmla="*/ 173 h 202"/>
                  <a:gd name="T88" fmla="*/ 158 w 288"/>
                  <a:gd name="T89" fmla="*/ 195 h 202"/>
                  <a:gd name="T90" fmla="*/ 145 w 288"/>
                  <a:gd name="T91" fmla="*/ 171 h 202"/>
                  <a:gd name="T92" fmla="*/ 150 w 288"/>
                  <a:gd name="T93" fmla="*/ 195 h 202"/>
                  <a:gd name="T94" fmla="*/ 139 w 288"/>
                  <a:gd name="T95" fmla="*/ 171 h 202"/>
                  <a:gd name="T96" fmla="*/ 73 w 288"/>
                  <a:gd name="T97" fmla="*/ 157 h 202"/>
                  <a:gd name="T98" fmla="*/ 61 w 288"/>
                  <a:gd name="T99" fmla="*/ 164 h 202"/>
                  <a:gd name="T100" fmla="*/ 61 w 288"/>
                  <a:gd name="T101" fmla="*/ 154 h 202"/>
                  <a:gd name="T102" fmla="*/ 63 w 288"/>
                  <a:gd name="T103" fmla="*/ 57 h 202"/>
                  <a:gd name="T104" fmla="*/ 42 w 288"/>
                  <a:gd name="T105" fmla="*/ 87 h 202"/>
                  <a:gd name="T106" fmla="*/ 50 w 288"/>
                  <a:gd name="T107" fmla="*/ 84 h 202"/>
                  <a:gd name="T108" fmla="*/ 27 w 288"/>
                  <a:gd name="T109" fmla="*/ 104 h 202"/>
                  <a:gd name="T110" fmla="*/ 47 w 288"/>
                  <a:gd name="T111" fmla="*/ 47 h 202"/>
                  <a:gd name="T112" fmla="*/ 97 w 288"/>
                  <a:gd name="T113" fmla="*/ 89 h 202"/>
                  <a:gd name="T114" fmla="*/ 68 w 288"/>
                  <a:gd name="T115" fmla="*/ 151 h 202"/>
                  <a:gd name="T116" fmla="*/ 114 w 288"/>
                  <a:gd name="T117" fmla="*/ 90 h 202"/>
                  <a:gd name="T118" fmla="*/ 118 w 288"/>
                  <a:gd name="T119" fmla="*/ 89 h 2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88" h="202">
                    <a:moveTo>
                      <a:pt x="118" y="89"/>
                    </a:moveTo>
                    <a:cubicBezTo>
                      <a:pt x="119" y="84"/>
                      <a:pt x="117" y="80"/>
                      <a:pt x="119" y="76"/>
                    </a:cubicBezTo>
                    <a:cubicBezTo>
                      <a:pt x="125" y="80"/>
                      <a:pt x="119" y="88"/>
                      <a:pt x="121" y="94"/>
                    </a:cubicBezTo>
                    <a:cubicBezTo>
                      <a:pt x="125" y="88"/>
                      <a:pt x="123" y="81"/>
                      <a:pt x="127" y="75"/>
                    </a:cubicBezTo>
                    <a:cubicBezTo>
                      <a:pt x="132" y="79"/>
                      <a:pt x="127" y="88"/>
                      <a:pt x="125" y="95"/>
                    </a:cubicBezTo>
                    <a:cubicBezTo>
                      <a:pt x="132" y="91"/>
                      <a:pt x="131" y="82"/>
                      <a:pt x="134" y="77"/>
                    </a:cubicBezTo>
                    <a:cubicBezTo>
                      <a:pt x="139" y="79"/>
                      <a:pt x="135" y="85"/>
                      <a:pt x="135" y="88"/>
                    </a:cubicBezTo>
                    <a:cubicBezTo>
                      <a:pt x="138" y="84"/>
                      <a:pt x="143" y="78"/>
                      <a:pt x="144" y="73"/>
                    </a:cubicBezTo>
                    <a:cubicBezTo>
                      <a:pt x="148" y="62"/>
                      <a:pt x="140" y="53"/>
                      <a:pt x="139" y="42"/>
                    </a:cubicBezTo>
                    <a:cubicBezTo>
                      <a:pt x="153" y="57"/>
                      <a:pt x="158" y="70"/>
                      <a:pt x="155" y="85"/>
                    </a:cubicBezTo>
                    <a:cubicBezTo>
                      <a:pt x="149" y="116"/>
                      <a:pt x="107" y="137"/>
                      <a:pt x="82" y="151"/>
                    </a:cubicBezTo>
                    <a:cubicBezTo>
                      <a:pt x="102" y="143"/>
                      <a:pt x="140" y="144"/>
                      <a:pt x="160" y="122"/>
                    </a:cubicBezTo>
                    <a:cubicBezTo>
                      <a:pt x="172" y="109"/>
                      <a:pt x="167" y="96"/>
                      <a:pt x="175" y="84"/>
                    </a:cubicBezTo>
                    <a:cubicBezTo>
                      <a:pt x="178" y="90"/>
                      <a:pt x="174" y="96"/>
                      <a:pt x="174" y="102"/>
                    </a:cubicBezTo>
                    <a:cubicBezTo>
                      <a:pt x="179" y="98"/>
                      <a:pt x="177" y="91"/>
                      <a:pt x="182" y="91"/>
                    </a:cubicBezTo>
                    <a:cubicBezTo>
                      <a:pt x="184" y="98"/>
                      <a:pt x="177" y="106"/>
                      <a:pt x="173" y="113"/>
                    </a:cubicBezTo>
                    <a:cubicBezTo>
                      <a:pt x="180" y="110"/>
                      <a:pt x="184" y="99"/>
                      <a:pt x="189" y="92"/>
                    </a:cubicBezTo>
                    <a:cubicBezTo>
                      <a:pt x="194" y="99"/>
                      <a:pt x="188" y="105"/>
                      <a:pt x="185" y="111"/>
                    </a:cubicBezTo>
                    <a:cubicBezTo>
                      <a:pt x="192" y="107"/>
                      <a:pt x="193" y="96"/>
                      <a:pt x="199" y="92"/>
                    </a:cubicBezTo>
                    <a:cubicBezTo>
                      <a:pt x="201" y="97"/>
                      <a:pt x="199" y="103"/>
                      <a:pt x="194" y="108"/>
                    </a:cubicBezTo>
                    <a:cubicBezTo>
                      <a:pt x="205" y="104"/>
                      <a:pt x="203" y="91"/>
                      <a:pt x="211" y="86"/>
                    </a:cubicBezTo>
                    <a:cubicBezTo>
                      <a:pt x="213" y="93"/>
                      <a:pt x="209" y="101"/>
                      <a:pt x="203" y="108"/>
                    </a:cubicBezTo>
                    <a:cubicBezTo>
                      <a:pt x="215" y="105"/>
                      <a:pt x="215" y="86"/>
                      <a:pt x="222" y="79"/>
                    </a:cubicBezTo>
                    <a:cubicBezTo>
                      <a:pt x="227" y="86"/>
                      <a:pt x="222" y="93"/>
                      <a:pt x="219" y="100"/>
                    </a:cubicBezTo>
                    <a:cubicBezTo>
                      <a:pt x="236" y="82"/>
                      <a:pt x="250" y="47"/>
                      <a:pt x="237" y="26"/>
                    </a:cubicBezTo>
                    <a:cubicBezTo>
                      <a:pt x="225" y="7"/>
                      <a:pt x="204" y="2"/>
                      <a:pt x="190" y="14"/>
                    </a:cubicBezTo>
                    <a:cubicBezTo>
                      <a:pt x="182" y="21"/>
                      <a:pt x="179" y="31"/>
                      <a:pt x="182" y="38"/>
                    </a:cubicBezTo>
                    <a:cubicBezTo>
                      <a:pt x="189" y="54"/>
                      <a:pt x="209" y="43"/>
                      <a:pt x="202" y="29"/>
                    </a:cubicBezTo>
                    <a:cubicBezTo>
                      <a:pt x="212" y="24"/>
                      <a:pt x="224" y="41"/>
                      <a:pt x="218" y="50"/>
                    </a:cubicBezTo>
                    <a:cubicBezTo>
                      <a:pt x="214" y="50"/>
                      <a:pt x="215" y="52"/>
                      <a:pt x="213" y="54"/>
                    </a:cubicBezTo>
                    <a:cubicBezTo>
                      <a:pt x="203" y="62"/>
                      <a:pt x="188" y="63"/>
                      <a:pt x="178" y="48"/>
                    </a:cubicBezTo>
                    <a:cubicBezTo>
                      <a:pt x="164" y="29"/>
                      <a:pt x="184" y="4"/>
                      <a:pt x="204" y="2"/>
                    </a:cubicBezTo>
                    <a:cubicBezTo>
                      <a:pt x="233" y="0"/>
                      <a:pt x="252" y="33"/>
                      <a:pt x="244" y="58"/>
                    </a:cubicBezTo>
                    <a:cubicBezTo>
                      <a:pt x="246" y="39"/>
                      <a:pt x="266" y="9"/>
                      <a:pt x="288" y="18"/>
                    </a:cubicBezTo>
                    <a:cubicBezTo>
                      <a:pt x="285" y="23"/>
                      <a:pt x="277" y="24"/>
                      <a:pt x="272" y="28"/>
                    </a:cubicBezTo>
                    <a:cubicBezTo>
                      <a:pt x="261" y="36"/>
                      <a:pt x="256" y="52"/>
                      <a:pt x="249" y="67"/>
                    </a:cubicBezTo>
                    <a:cubicBezTo>
                      <a:pt x="239" y="89"/>
                      <a:pt x="224" y="119"/>
                      <a:pt x="198" y="132"/>
                    </a:cubicBezTo>
                    <a:cubicBezTo>
                      <a:pt x="170" y="146"/>
                      <a:pt x="138" y="143"/>
                      <a:pt x="108" y="148"/>
                    </a:cubicBezTo>
                    <a:cubicBezTo>
                      <a:pt x="121" y="151"/>
                      <a:pt x="139" y="156"/>
                      <a:pt x="155" y="160"/>
                    </a:cubicBezTo>
                    <a:cubicBezTo>
                      <a:pt x="170" y="169"/>
                      <a:pt x="185" y="187"/>
                      <a:pt x="182" y="202"/>
                    </a:cubicBezTo>
                    <a:cubicBezTo>
                      <a:pt x="176" y="201"/>
                      <a:pt x="179" y="192"/>
                      <a:pt x="175" y="187"/>
                    </a:cubicBezTo>
                    <a:cubicBezTo>
                      <a:pt x="170" y="188"/>
                      <a:pt x="168" y="183"/>
                      <a:pt x="165" y="178"/>
                    </a:cubicBezTo>
                    <a:cubicBezTo>
                      <a:pt x="166" y="184"/>
                      <a:pt x="170" y="194"/>
                      <a:pt x="165" y="199"/>
                    </a:cubicBezTo>
                    <a:cubicBezTo>
                      <a:pt x="159" y="192"/>
                      <a:pt x="165" y="181"/>
                      <a:pt x="154" y="173"/>
                    </a:cubicBezTo>
                    <a:cubicBezTo>
                      <a:pt x="155" y="180"/>
                      <a:pt x="162" y="188"/>
                      <a:pt x="158" y="195"/>
                    </a:cubicBezTo>
                    <a:cubicBezTo>
                      <a:pt x="152" y="189"/>
                      <a:pt x="156" y="179"/>
                      <a:pt x="145" y="171"/>
                    </a:cubicBezTo>
                    <a:cubicBezTo>
                      <a:pt x="147" y="179"/>
                      <a:pt x="154" y="187"/>
                      <a:pt x="150" y="195"/>
                    </a:cubicBezTo>
                    <a:cubicBezTo>
                      <a:pt x="142" y="186"/>
                      <a:pt x="144" y="178"/>
                      <a:pt x="139" y="171"/>
                    </a:cubicBezTo>
                    <a:cubicBezTo>
                      <a:pt x="121" y="146"/>
                      <a:pt x="93" y="158"/>
                      <a:pt x="73" y="157"/>
                    </a:cubicBezTo>
                    <a:cubicBezTo>
                      <a:pt x="71" y="162"/>
                      <a:pt x="65" y="162"/>
                      <a:pt x="61" y="164"/>
                    </a:cubicBezTo>
                    <a:cubicBezTo>
                      <a:pt x="61" y="161"/>
                      <a:pt x="62" y="158"/>
                      <a:pt x="61" y="154"/>
                    </a:cubicBezTo>
                    <a:cubicBezTo>
                      <a:pt x="93" y="127"/>
                      <a:pt x="105" y="76"/>
                      <a:pt x="63" y="57"/>
                    </a:cubicBezTo>
                    <a:cubicBezTo>
                      <a:pt x="49" y="51"/>
                      <a:pt x="18" y="76"/>
                      <a:pt x="42" y="87"/>
                    </a:cubicBezTo>
                    <a:cubicBezTo>
                      <a:pt x="45" y="87"/>
                      <a:pt x="47" y="83"/>
                      <a:pt x="50" y="84"/>
                    </a:cubicBezTo>
                    <a:cubicBezTo>
                      <a:pt x="60" y="101"/>
                      <a:pt x="39" y="112"/>
                      <a:pt x="27" y="104"/>
                    </a:cubicBezTo>
                    <a:cubicBezTo>
                      <a:pt x="0" y="85"/>
                      <a:pt x="23" y="51"/>
                      <a:pt x="47" y="47"/>
                    </a:cubicBezTo>
                    <a:cubicBezTo>
                      <a:pt x="70" y="43"/>
                      <a:pt x="94" y="64"/>
                      <a:pt x="97" y="89"/>
                    </a:cubicBezTo>
                    <a:cubicBezTo>
                      <a:pt x="100" y="110"/>
                      <a:pt x="88" y="133"/>
                      <a:pt x="68" y="151"/>
                    </a:cubicBezTo>
                    <a:cubicBezTo>
                      <a:pt x="92" y="147"/>
                      <a:pt x="125" y="112"/>
                      <a:pt x="114" y="90"/>
                    </a:cubicBezTo>
                    <a:cubicBezTo>
                      <a:pt x="115" y="88"/>
                      <a:pt x="116" y="90"/>
                      <a:pt x="118" y="89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  <a:tileRect r="-100000" b="-10000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</p:grpSp>
      <p:sp>
        <p:nvSpPr>
          <p:cNvPr id="782" name="文本框 781"/>
          <p:cNvSpPr txBox="1"/>
          <p:nvPr/>
        </p:nvSpPr>
        <p:spPr>
          <a:xfrm>
            <a:off x="1229642" y="1578884"/>
            <a:ext cx="2877711" cy="1698927"/>
          </a:xfrm>
          <a:prstGeom prst="rect">
            <a:avLst/>
          </a:prstGeom>
          <a:noFill/>
          <a:effectLst/>
        </p:spPr>
        <p:txBody>
          <a:bodyPr wrap="none" rtlCol="0">
            <a:spAutoFit/>
          </a:bodyPr>
          <a:lstStyle/>
          <a:p>
            <a:pPr algn="r">
              <a:lnSpc>
                <a:spcPct val="120000"/>
              </a:lnSpc>
            </a:pPr>
            <a:r>
              <a:rPr lang="zh-CN" altLang="en-US" sz="2000" b="1" dirty="0">
                <a:gradFill>
                  <a:gsLst>
                    <a:gs pos="0">
                      <a:srgbClr val="FDF2C4"/>
                    </a:gs>
                    <a:gs pos="100000">
                      <a:srgbClr val="977037"/>
                    </a:gs>
                  </a:gsLst>
                  <a:lin ang="2700000" scaled="1"/>
                </a:gradFill>
                <a:latin typeface="微软雅黑" panose="020B0503020204020204" pitchFamily="34" charset="-122"/>
                <a:ea typeface="微软雅黑" panose="020B0503020204020204" pitchFamily="34" charset="-122"/>
                <a:cs typeface="Tahoma" panose="020B0604030504040204" pitchFamily="34" charset="0"/>
              </a:rPr>
              <a:t>点击添加标题</a:t>
            </a:r>
            <a:endParaRPr lang="en-US" altLang="zh-CN" sz="2000" b="1" dirty="0">
              <a:gradFill>
                <a:gsLst>
                  <a:gs pos="0">
                    <a:srgbClr val="FDF2C4"/>
                  </a:gs>
                  <a:gs pos="100000">
                    <a:srgbClr val="977037"/>
                  </a:gs>
                </a:gsLst>
                <a:lin ang="2700000" scaled="1"/>
              </a:gradFill>
              <a:latin typeface="微软雅黑" panose="020B0503020204020204" pitchFamily="34" charset="-122"/>
              <a:ea typeface="微软雅黑" panose="020B0503020204020204" pitchFamily="34" charset="-122"/>
              <a:cs typeface="Tahoma" panose="020B0604030504040204" pitchFamily="34" charset="0"/>
            </a:endParaRPr>
          </a:p>
          <a:p>
            <a:pPr algn="r">
              <a:lnSpc>
                <a:spcPct val="120000"/>
              </a:lnSpc>
            </a:pPr>
            <a:r>
              <a:rPr lang="zh-CN" altLang="en-US" sz="14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您的内容打在这里，或者通过复制</a:t>
            </a:r>
            <a:endParaRPr lang="en-US" altLang="zh-CN" sz="1400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r">
              <a:lnSpc>
                <a:spcPct val="120000"/>
              </a:lnSpc>
            </a:pPr>
            <a:r>
              <a:rPr lang="zh-CN" altLang="en-US" sz="14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您的文本后，在此框中选择粘贴，</a:t>
            </a:r>
            <a:endParaRPr lang="en-US" altLang="zh-CN" sz="1400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r">
              <a:lnSpc>
                <a:spcPct val="120000"/>
              </a:lnSpc>
            </a:pPr>
            <a:r>
              <a:rPr lang="zh-CN" altLang="en-US" sz="14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并选择只保留文字</a:t>
            </a:r>
            <a:endParaRPr lang="en-US" altLang="zh-CN" sz="1400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r">
              <a:lnSpc>
                <a:spcPct val="120000"/>
              </a:lnSpc>
            </a:pPr>
            <a:endParaRPr lang="en-US" altLang="zh-CN" sz="1100" dirty="0">
              <a:solidFill>
                <a:srgbClr val="FCFCF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r">
              <a:lnSpc>
                <a:spcPct val="120000"/>
              </a:lnSpc>
            </a:pPr>
            <a:endParaRPr lang="en-US" altLang="zh-CN" sz="1400" dirty="0">
              <a:solidFill>
                <a:srgbClr val="FCFCF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83" name="文本框 782"/>
          <p:cNvSpPr txBox="1"/>
          <p:nvPr/>
        </p:nvSpPr>
        <p:spPr>
          <a:xfrm>
            <a:off x="1199456" y="4219880"/>
            <a:ext cx="2877711" cy="1698927"/>
          </a:xfrm>
          <a:prstGeom prst="rect">
            <a:avLst/>
          </a:prstGeom>
          <a:noFill/>
          <a:effectLst/>
        </p:spPr>
        <p:txBody>
          <a:bodyPr wrap="none" rtlCol="0">
            <a:spAutoFit/>
          </a:bodyPr>
          <a:lstStyle/>
          <a:p>
            <a:pPr algn="r">
              <a:lnSpc>
                <a:spcPct val="120000"/>
              </a:lnSpc>
            </a:pPr>
            <a:r>
              <a:rPr lang="zh-CN" altLang="en-US" sz="2000" b="1" dirty="0">
                <a:gradFill>
                  <a:gsLst>
                    <a:gs pos="0">
                      <a:srgbClr val="FDF2C4"/>
                    </a:gs>
                    <a:gs pos="100000">
                      <a:srgbClr val="977037"/>
                    </a:gs>
                  </a:gsLst>
                  <a:lin ang="2700000" scaled="1"/>
                </a:gradFill>
                <a:latin typeface="微软雅黑" panose="020B0503020204020204" pitchFamily="34" charset="-122"/>
                <a:ea typeface="微软雅黑" panose="020B0503020204020204" pitchFamily="34" charset="-122"/>
                <a:cs typeface="Tahoma" panose="020B0604030504040204" pitchFamily="34" charset="0"/>
              </a:rPr>
              <a:t>点击添加标题</a:t>
            </a:r>
            <a:endParaRPr lang="en-US" altLang="zh-CN" sz="2000" b="1" dirty="0">
              <a:gradFill>
                <a:gsLst>
                  <a:gs pos="0">
                    <a:srgbClr val="FDF2C4"/>
                  </a:gs>
                  <a:gs pos="100000">
                    <a:srgbClr val="977037"/>
                  </a:gs>
                </a:gsLst>
                <a:lin ang="2700000" scaled="1"/>
              </a:gradFill>
              <a:latin typeface="微软雅黑" panose="020B0503020204020204" pitchFamily="34" charset="-122"/>
              <a:ea typeface="微软雅黑" panose="020B0503020204020204" pitchFamily="34" charset="-122"/>
              <a:cs typeface="Tahoma" panose="020B0604030504040204" pitchFamily="34" charset="0"/>
            </a:endParaRPr>
          </a:p>
          <a:p>
            <a:pPr algn="r">
              <a:lnSpc>
                <a:spcPct val="120000"/>
              </a:lnSpc>
            </a:pPr>
            <a:r>
              <a:rPr lang="zh-CN" altLang="en-US" sz="14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您的内容打在这里，或者通过复制</a:t>
            </a:r>
            <a:endParaRPr lang="en-US" altLang="zh-CN" sz="1400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r">
              <a:lnSpc>
                <a:spcPct val="120000"/>
              </a:lnSpc>
            </a:pPr>
            <a:r>
              <a:rPr lang="zh-CN" altLang="en-US" sz="14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您的文本后，在此框中选择粘贴，</a:t>
            </a:r>
            <a:endParaRPr lang="en-US" altLang="zh-CN" sz="1400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r">
              <a:lnSpc>
                <a:spcPct val="120000"/>
              </a:lnSpc>
            </a:pPr>
            <a:r>
              <a:rPr lang="zh-CN" altLang="en-US" sz="14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并选择只保留文字</a:t>
            </a:r>
            <a:endParaRPr lang="en-US" altLang="zh-CN" sz="1400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r">
              <a:lnSpc>
                <a:spcPct val="120000"/>
              </a:lnSpc>
            </a:pPr>
            <a:endParaRPr lang="en-US" altLang="zh-CN" sz="1100" dirty="0">
              <a:solidFill>
                <a:srgbClr val="FCFCF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r">
              <a:lnSpc>
                <a:spcPct val="120000"/>
              </a:lnSpc>
            </a:pPr>
            <a:endParaRPr lang="en-US" altLang="zh-CN" sz="1400" dirty="0">
              <a:solidFill>
                <a:srgbClr val="FCFCF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84" name="文本框 783"/>
          <p:cNvSpPr txBox="1"/>
          <p:nvPr/>
        </p:nvSpPr>
        <p:spPr>
          <a:xfrm>
            <a:off x="7996565" y="1609357"/>
            <a:ext cx="2877711" cy="1698927"/>
          </a:xfrm>
          <a:prstGeom prst="rect">
            <a:avLst/>
          </a:prstGeom>
          <a:noFill/>
          <a:effectLst/>
        </p:spPr>
        <p:txBody>
          <a:bodyPr wrap="none" rtlCol="0">
            <a:spAutoFit/>
          </a:bodyPr>
          <a:lstStyle/>
          <a:p>
            <a:pPr>
              <a:lnSpc>
                <a:spcPct val="120000"/>
              </a:lnSpc>
            </a:pPr>
            <a:r>
              <a:rPr lang="zh-CN" altLang="en-US" sz="2000" b="1" dirty="0">
                <a:gradFill>
                  <a:gsLst>
                    <a:gs pos="0">
                      <a:srgbClr val="FDF2C4"/>
                    </a:gs>
                    <a:gs pos="100000">
                      <a:srgbClr val="977037"/>
                    </a:gs>
                  </a:gsLst>
                  <a:lin ang="2700000" scaled="1"/>
                </a:gradFill>
                <a:latin typeface="微软雅黑" panose="020B0503020204020204" pitchFamily="34" charset="-122"/>
                <a:ea typeface="微软雅黑" panose="020B0503020204020204" pitchFamily="34" charset="-122"/>
                <a:cs typeface="Tahoma" panose="020B0604030504040204" pitchFamily="34" charset="0"/>
              </a:rPr>
              <a:t>点击添加标题</a:t>
            </a:r>
            <a:endParaRPr lang="en-US" altLang="zh-CN" sz="2000" b="1" dirty="0">
              <a:gradFill>
                <a:gsLst>
                  <a:gs pos="0">
                    <a:srgbClr val="FDF2C4"/>
                  </a:gs>
                  <a:gs pos="100000">
                    <a:srgbClr val="977037"/>
                  </a:gs>
                </a:gsLst>
                <a:lin ang="2700000" scaled="1"/>
              </a:gradFill>
              <a:latin typeface="微软雅黑" panose="020B0503020204020204" pitchFamily="34" charset="-122"/>
              <a:ea typeface="微软雅黑" panose="020B0503020204020204" pitchFamily="34" charset="-122"/>
              <a:cs typeface="Tahoma" panose="020B0604030504040204" pitchFamily="34" charset="0"/>
            </a:endParaRPr>
          </a:p>
          <a:p>
            <a:pPr>
              <a:lnSpc>
                <a:spcPct val="120000"/>
              </a:lnSpc>
            </a:pPr>
            <a:r>
              <a:rPr lang="zh-CN" altLang="en-US" sz="14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您的内容打在这里，或者通过复制</a:t>
            </a:r>
            <a:endParaRPr lang="en-US" altLang="zh-CN" sz="1400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ct val="120000"/>
              </a:lnSpc>
            </a:pPr>
            <a:r>
              <a:rPr lang="zh-CN" altLang="en-US" sz="14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您的文本后，在此框中选择粘贴，</a:t>
            </a:r>
            <a:endParaRPr lang="en-US" altLang="zh-CN" sz="1400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ct val="120000"/>
              </a:lnSpc>
            </a:pPr>
            <a:r>
              <a:rPr lang="zh-CN" altLang="en-US" sz="14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并选择只保留文字</a:t>
            </a:r>
            <a:endParaRPr lang="en-US" altLang="zh-CN" sz="1400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ct val="120000"/>
              </a:lnSpc>
            </a:pPr>
            <a:endParaRPr lang="en-US" altLang="zh-CN" sz="1100" dirty="0">
              <a:solidFill>
                <a:srgbClr val="FCFCF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ct val="120000"/>
              </a:lnSpc>
            </a:pPr>
            <a:endParaRPr lang="en-US" altLang="zh-CN" sz="1400" dirty="0">
              <a:solidFill>
                <a:srgbClr val="FCFCF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85" name="文本框 784"/>
          <p:cNvSpPr txBox="1"/>
          <p:nvPr/>
        </p:nvSpPr>
        <p:spPr>
          <a:xfrm>
            <a:off x="7966379" y="4250353"/>
            <a:ext cx="2877711" cy="1698927"/>
          </a:xfrm>
          <a:prstGeom prst="rect">
            <a:avLst/>
          </a:prstGeom>
          <a:noFill/>
          <a:effectLst/>
        </p:spPr>
        <p:txBody>
          <a:bodyPr wrap="none" rtlCol="0">
            <a:spAutoFit/>
          </a:bodyPr>
          <a:lstStyle/>
          <a:p>
            <a:pPr>
              <a:lnSpc>
                <a:spcPct val="120000"/>
              </a:lnSpc>
            </a:pPr>
            <a:r>
              <a:rPr lang="zh-CN" altLang="en-US" sz="2000" b="1" dirty="0">
                <a:gradFill>
                  <a:gsLst>
                    <a:gs pos="0">
                      <a:srgbClr val="FDF2C4"/>
                    </a:gs>
                    <a:gs pos="100000">
                      <a:srgbClr val="977037"/>
                    </a:gs>
                  </a:gsLst>
                  <a:lin ang="2700000" scaled="1"/>
                </a:gradFill>
                <a:latin typeface="微软雅黑" panose="020B0503020204020204" pitchFamily="34" charset="-122"/>
                <a:ea typeface="微软雅黑" panose="020B0503020204020204" pitchFamily="34" charset="-122"/>
                <a:cs typeface="Tahoma" panose="020B0604030504040204" pitchFamily="34" charset="0"/>
              </a:rPr>
              <a:t>点击添加标题</a:t>
            </a:r>
            <a:endParaRPr lang="en-US" altLang="zh-CN" sz="2000" b="1" dirty="0">
              <a:gradFill>
                <a:gsLst>
                  <a:gs pos="0">
                    <a:srgbClr val="FDF2C4"/>
                  </a:gs>
                  <a:gs pos="100000">
                    <a:srgbClr val="977037"/>
                  </a:gs>
                </a:gsLst>
                <a:lin ang="2700000" scaled="1"/>
              </a:gradFill>
              <a:latin typeface="微软雅黑" panose="020B0503020204020204" pitchFamily="34" charset="-122"/>
              <a:ea typeface="微软雅黑" panose="020B0503020204020204" pitchFamily="34" charset="-122"/>
              <a:cs typeface="Tahoma" panose="020B0604030504040204" pitchFamily="34" charset="0"/>
            </a:endParaRPr>
          </a:p>
          <a:p>
            <a:pPr>
              <a:lnSpc>
                <a:spcPct val="120000"/>
              </a:lnSpc>
            </a:pPr>
            <a:r>
              <a:rPr lang="zh-CN" altLang="en-US" sz="14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您的内容打在这里，或者通过复制</a:t>
            </a:r>
            <a:endParaRPr lang="en-US" altLang="zh-CN" sz="1400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ct val="120000"/>
              </a:lnSpc>
            </a:pPr>
            <a:r>
              <a:rPr lang="zh-CN" altLang="en-US" sz="14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您的文本后，在此框中选择粘贴，</a:t>
            </a:r>
            <a:endParaRPr lang="en-US" altLang="zh-CN" sz="1400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ct val="120000"/>
              </a:lnSpc>
            </a:pPr>
            <a:r>
              <a:rPr lang="zh-CN" altLang="en-US" sz="14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并选择只保留文字</a:t>
            </a:r>
            <a:endParaRPr lang="en-US" altLang="zh-CN" sz="1400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ct val="120000"/>
              </a:lnSpc>
            </a:pPr>
            <a:endParaRPr lang="en-US" altLang="zh-CN" sz="1100" dirty="0">
              <a:solidFill>
                <a:srgbClr val="FCFCF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ct val="120000"/>
              </a:lnSpc>
            </a:pPr>
            <a:endParaRPr lang="en-US" altLang="zh-CN" sz="1400" dirty="0">
              <a:solidFill>
                <a:srgbClr val="FCFCF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5795" name="组合 5794"/>
          <p:cNvGrpSpPr/>
          <p:nvPr/>
        </p:nvGrpSpPr>
        <p:grpSpPr>
          <a:xfrm>
            <a:off x="4081411" y="1624532"/>
            <a:ext cx="520086" cy="409306"/>
            <a:chOff x="5146675" y="255587"/>
            <a:chExt cx="708025" cy="557213"/>
          </a:xfrm>
        </p:grpSpPr>
        <p:sp>
          <p:nvSpPr>
            <p:cNvPr id="21" name="Freeform 5"/>
            <p:cNvSpPr/>
            <p:nvPr/>
          </p:nvSpPr>
          <p:spPr bwMode="auto">
            <a:xfrm>
              <a:off x="5616575" y="325437"/>
              <a:ext cx="160338" cy="177800"/>
            </a:xfrm>
            <a:custGeom>
              <a:avLst/>
              <a:gdLst>
                <a:gd name="T0" fmla="*/ 29 w 37"/>
                <a:gd name="T1" fmla="*/ 39 h 41"/>
                <a:gd name="T2" fmla="*/ 31 w 37"/>
                <a:gd name="T3" fmla="*/ 41 h 41"/>
                <a:gd name="T4" fmla="*/ 26 w 37"/>
                <a:gd name="T5" fmla="*/ 7 h 41"/>
                <a:gd name="T6" fmla="*/ 0 w 37"/>
                <a:gd name="T7" fmla="*/ 10 h 41"/>
                <a:gd name="T8" fmla="*/ 2 w 37"/>
                <a:gd name="T9" fmla="*/ 13 h 41"/>
                <a:gd name="T10" fmla="*/ 31 w 37"/>
                <a:gd name="T11" fmla="*/ 23 h 41"/>
                <a:gd name="T12" fmla="*/ 29 w 37"/>
                <a:gd name="T13" fmla="*/ 39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7" h="41">
                  <a:moveTo>
                    <a:pt x="29" y="39"/>
                  </a:moveTo>
                  <a:cubicBezTo>
                    <a:pt x="30" y="40"/>
                    <a:pt x="30" y="41"/>
                    <a:pt x="31" y="41"/>
                  </a:cubicBezTo>
                  <a:cubicBezTo>
                    <a:pt x="36" y="31"/>
                    <a:pt x="37" y="15"/>
                    <a:pt x="26" y="7"/>
                  </a:cubicBezTo>
                  <a:cubicBezTo>
                    <a:pt x="19" y="0"/>
                    <a:pt x="6" y="1"/>
                    <a:pt x="0" y="10"/>
                  </a:cubicBezTo>
                  <a:cubicBezTo>
                    <a:pt x="0" y="11"/>
                    <a:pt x="0" y="11"/>
                    <a:pt x="2" y="13"/>
                  </a:cubicBezTo>
                  <a:cubicBezTo>
                    <a:pt x="10" y="1"/>
                    <a:pt x="29" y="9"/>
                    <a:pt x="31" y="23"/>
                  </a:cubicBezTo>
                  <a:cubicBezTo>
                    <a:pt x="32" y="28"/>
                    <a:pt x="32" y="33"/>
                    <a:pt x="29" y="39"/>
                  </a:cubicBezTo>
                  <a:close/>
                </a:path>
              </a:pathLst>
            </a:custGeom>
            <a:gradFill>
              <a:gsLst>
                <a:gs pos="0">
                  <a:srgbClr val="FDF2C4"/>
                </a:gs>
                <a:gs pos="19000">
                  <a:srgbClr val="977037"/>
                </a:gs>
                <a:gs pos="99387">
                  <a:srgbClr val="977037"/>
                </a:gs>
                <a:gs pos="78000">
                  <a:srgbClr val="FDF2C4"/>
                </a:gs>
                <a:gs pos="57000">
                  <a:srgbClr val="977037"/>
                </a:gs>
                <a:gs pos="39000">
                  <a:srgbClr val="FDF2C4"/>
                </a:gs>
              </a:gsLst>
              <a:path path="circle">
                <a:fillToRect l="100000" t="100000"/>
              </a:path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" name="Freeform 6"/>
            <p:cNvSpPr/>
            <p:nvPr/>
          </p:nvSpPr>
          <p:spPr bwMode="auto">
            <a:xfrm>
              <a:off x="5656263" y="495300"/>
              <a:ext cx="95250" cy="77788"/>
            </a:xfrm>
            <a:custGeom>
              <a:avLst/>
              <a:gdLst>
                <a:gd name="T0" fmla="*/ 20 w 22"/>
                <a:gd name="T1" fmla="*/ 0 h 18"/>
                <a:gd name="T2" fmla="*/ 0 w 22"/>
                <a:gd name="T3" fmla="*/ 15 h 18"/>
                <a:gd name="T4" fmla="*/ 2 w 22"/>
                <a:gd name="T5" fmla="*/ 18 h 18"/>
                <a:gd name="T6" fmla="*/ 22 w 22"/>
                <a:gd name="T7" fmla="*/ 2 h 18"/>
                <a:gd name="T8" fmla="*/ 20 w 22"/>
                <a:gd name="T9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18">
                  <a:moveTo>
                    <a:pt x="20" y="0"/>
                  </a:moveTo>
                  <a:cubicBezTo>
                    <a:pt x="14" y="7"/>
                    <a:pt x="8" y="13"/>
                    <a:pt x="0" y="15"/>
                  </a:cubicBezTo>
                  <a:cubicBezTo>
                    <a:pt x="1" y="16"/>
                    <a:pt x="2" y="17"/>
                    <a:pt x="2" y="18"/>
                  </a:cubicBezTo>
                  <a:cubicBezTo>
                    <a:pt x="9" y="17"/>
                    <a:pt x="17" y="9"/>
                    <a:pt x="22" y="2"/>
                  </a:cubicBezTo>
                  <a:cubicBezTo>
                    <a:pt x="21" y="1"/>
                    <a:pt x="21" y="0"/>
                    <a:pt x="20" y="0"/>
                  </a:cubicBezTo>
                  <a:close/>
                </a:path>
              </a:pathLst>
            </a:custGeom>
            <a:gradFill>
              <a:gsLst>
                <a:gs pos="0">
                  <a:srgbClr val="FDF2C4"/>
                </a:gs>
                <a:gs pos="19000">
                  <a:srgbClr val="977037"/>
                </a:gs>
                <a:gs pos="99387">
                  <a:srgbClr val="977037"/>
                </a:gs>
                <a:gs pos="78000">
                  <a:srgbClr val="FDF2C4"/>
                </a:gs>
                <a:gs pos="57000">
                  <a:srgbClr val="977037"/>
                </a:gs>
                <a:gs pos="39000">
                  <a:srgbClr val="FDF2C4"/>
                </a:gs>
              </a:gsLst>
              <a:path path="circle">
                <a:fillToRect l="100000" t="100000"/>
              </a:path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" name="Freeform 7"/>
            <p:cNvSpPr/>
            <p:nvPr/>
          </p:nvSpPr>
          <p:spPr bwMode="auto">
            <a:xfrm>
              <a:off x="5608638" y="368300"/>
              <a:ext cx="100013" cy="161925"/>
            </a:xfrm>
            <a:custGeom>
              <a:avLst/>
              <a:gdLst>
                <a:gd name="T0" fmla="*/ 2 w 23"/>
                <a:gd name="T1" fmla="*/ 0 h 37"/>
                <a:gd name="T2" fmla="*/ 1 w 23"/>
                <a:gd name="T3" fmla="*/ 4 h 37"/>
                <a:gd name="T4" fmla="*/ 21 w 23"/>
                <a:gd name="T5" fmla="*/ 37 h 37"/>
                <a:gd name="T6" fmla="*/ 23 w 23"/>
                <a:gd name="T7" fmla="*/ 36 h 37"/>
                <a:gd name="T8" fmla="*/ 4 w 23"/>
                <a:gd name="T9" fmla="*/ 2 h 37"/>
                <a:gd name="T10" fmla="*/ 2 w 23"/>
                <a:gd name="T11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3" h="37">
                  <a:moveTo>
                    <a:pt x="2" y="0"/>
                  </a:moveTo>
                  <a:cubicBezTo>
                    <a:pt x="1" y="1"/>
                    <a:pt x="1" y="3"/>
                    <a:pt x="1" y="4"/>
                  </a:cubicBezTo>
                  <a:cubicBezTo>
                    <a:pt x="0" y="16"/>
                    <a:pt x="9" y="28"/>
                    <a:pt x="21" y="37"/>
                  </a:cubicBezTo>
                  <a:cubicBezTo>
                    <a:pt x="22" y="36"/>
                    <a:pt x="23" y="37"/>
                    <a:pt x="23" y="36"/>
                  </a:cubicBezTo>
                  <a:cubicBezTo>
                    <a:pt x="13" y="26"/>
                    <a:pt x="1" y="14"/>
                    <a:pt x="4" y="2"/>
                  </a:cubicBezTo>
                  <a:cubicBezTo>
                    <a:pt x="3" y="1"/>
                    <a:pt x="3" y="1"/>
                    <a:pt x="2" y="0"/>
                  </a:cubicBezTo>
                  <a:close/>
                </a:path>
              </a:pathLst>
            </a:custGeom>
            <a:gradFill>
              <a:gsLst>
                <a:gs pos="0">
                  <a:srgbClr val="FDF2C4"/>
                </a:gs>
                <a:gs pos="19000">
                  <a:srgbClr val="977037"/>
                </a:gs>
                <a:gs pos="99387">
                  <a:srgbClr val="977037"/>
                </a:gs>
                <a:gs pos="78000">
                  <a:srgbClr val="FDF2C4"/>
                </a:gs>
                <a:gs pos="57000">
                  <a:srgbClr val="977037"/>
                </a:gs>
                <a:gs pos="39000">
                  <a:srgbClr val="FDF2C4"/>
                </a:gs>
              </a:gsLst>
              <a:path path="circle">
                <a:fillToRect l="100000" t="100000"/>
              </a:path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" name="Freeform 8"/>
            <p:cNvSpPr/>
            <p:nvPr/>
          </p:nvSpPr>
          <p:spPr bwMode="auto">
            <a:xfrm>
              <a:off x="5435600" y="255587"/>
              <a:ext cx="73025" cy="79375"/>
            </a:xfrm>
            <a:custGeom>
              <a:avLst/>
              <a:gdLst>
                <a:gd name="T0" fmla="*/ 15 w 17"/>
                <a:gd name="T1" fmla="*/ 10 h 18"/>
                <a:gd name="T2" fmla="*/ 7 w 17"/>
                <a:gd name="T3" fmla="*/ 3 h 18"/>
                <a:gd name="T4" fmla="*/ 15 w 17"/>
                <a:gd name="T5" fmla="*/ 1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7" h="18">
                  <a:moveTo>
                    <a:pt x="15" y="10"/>
                  </a:moveTo>
                  <a:cubicBezTo>
                    <a:pt x="17" y="6"/>
                    <a:pt x="11" y="0"/>
                    <a:pt x="7" y="3"/>
                  </a:cubicBezTo>
                  <a:cubicBezTo>
                    <a:pt x="0" y="8"/>
                    <a:pt x="9" y="18"/>
                    <a:pt x="15" y="10"/>
                  </a:cubicBezTo>
                  <a:close/>
                </a:path>
              </a:pathLst>
            </a:custGeom>
            <a:gradFill>
              <a:gsLst>
                <a:gs pos="0">
                  <a:srgbClr val="FDF2C4"/>
                </a:gs>
                <a:gs pos="19000">
                  <a:srgbClr val="977037"/>
                </a:gs>
                <a:gs pos="99387">
                  <a:srgbClr val="977037"/>
                </a:gs>
                <a:gs pos="78000">
                  <a:srgbClr val="FDF2C4"/>
                </a:gs>
                <a:gs pos="57000">
                  <a:srgbClr val="977037"/>
                </a:gs>
                <a:gs pos="39000">
                  <a:srgbClr val="FDF2C4"/>
                </a:gs>
              </a:gsLst>
              <a:path path="circle">
                <a:fillToRect l="100000" t="100000"/>
              </a:path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" name="Freeform 9"/>
            <p:cNvSpPr/>
            <p:nvPr/>
          </p:nvSpPr>
          <p:spPr bwMode="auto">
            <a:xfrm>
              <a:off x="5543550" y="508000"/>
              <a:ext cx="133350" cy="177800"/>
            </a:xfrm>
            <a:custGeom>
              <a:avLst/>
              <a:gdLst>
                <a:gd name="T0" fmla="*/ 0 w 31"/>
                <a:gd name="T1" fmla="*/ 0 h 41"/>
                <a:gd name="T2" fmla="*/ 20 w 31"/>
                <a:gd name="T3" fmla="*/ 11 h 41"/>
                <a:gd name="T4" fmla="*/ 24 w 31"/>
                <a:gd name="T5" fmla="*/ 30 h 41"/>
                <a:gd name="T6" fmla="*/ 20 w 31"/>
                <a:gd name="T7" fmla="*/ 31 h 41"/>
                <a:gd name="T8" fmla="*/ 23 w 31"/>
                <a:gd name="T9" fmla="*/ 28 h 41"/>
                <a:gd name="T10" fmla="*/ 13 w 31"/>
                <a:gd name="T11" fmla="*/ 25 h 41"/>
                <a:gd name="T12" fmla="*/ 14 w 31"/>
                <a:gd name="T13" fmla="*/ 32 h 41"/>
                <a:gd name="T14" fmla="*/ 31 w 31"/>
                <a:gd name="T15" fmla="*/ 24 h 41"/>
                <a:gd name="T16" fmla="*/ 22 w 31"/>
                <a:gd name="T17" fmla="*/ 10 h 41"/>
                <a:gd name="T18" fmla="*/ 13 w 31"/>
                <a:gd name="T19" fmla="*/ 5 h 41"/>
                <a:gd name="T20" fmla="*/ 0 w 31"/>
                <a:gd name="T21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1" h="41">
                  <a:moveTo>
                    <a:pt x="0" y="0"/>
                  </a:moveTo>
                  <a:cubicBezTo>
                    <a:pt x="3" y="4"/>
                    <a:pt x="13" y="6"/>
                    <a:pt x="20" y="11"/>
                  </a:cubicBezTo>
                  <a:cubicBezTo>
                    <a:pt x="25" y="16"/>
                    <a:pt x="30" y="25"/>
                    <a:pt x="24" y="30"/>
                  </a:cubicBezTo>
                  <a:cubicBezTo>
                    <a:pt x="23" y="31"/>
                    <a:pt x="22" y="31"/>
                    <a:pt x="20" y="31"/>
                  </a:cubicBezTo>
                  <a:cubicBezTo>
                    <a:pt x="20" y="30"/>
                    <a:pt x="22" y="29"/>
                    <a:pt x="23" y="28"/>
                  </a:cubicBezTo>
                  <a:cubicBezTo>
                    <a:pt x="25" y="22"/>
                    <a:pt x="17" y="19"/>
                    <a:pt x="13" y="25"/>
                  </a:cubicBezTo>
                  <a:cubicBezTo>
                    <a:pt x="12" y="27"/>
                    <a:pt x="12" y="30"/>
                    <a:pt x="14" y="32"/>
                  </a:cubicBezTo>
                  <a:cubicBezTo>
                    <a:pt x="21" y="41"/>
                    <a:pt x="31" y="31"/>
                    <a:pt x="31" y="24"/>
                  </a:cubicBezTo>
                  <a:cubicBezTo>
                    <a:pt x="30" y="20"/>
                    <a:pt x="27" y="13"/>
                    <a:pt x="22" y="10"/>
                  </a:cubicBezTo>
                  <a:cubicBezTo>
                    <a:pt x="19" y="8"/>
                    <a:pt x="16" y="7"/>
                    <a:pt x="13" y="5"/>
                  </a:cubicBezTo>
                  <a:cubicBezTo>
                    <a:pt x="8" y="3"/>
                    <a:pt x="4" y="0"/>
                    <a:pt x="0" y="0"/>
                  </a:cubicBezTo>
                  <a:close/>
                </a:path>
              </a:pathLst>
            </a:custGeom>
            <a:gradFill>
              <a:gsLst>
                <a:gs pos="0">
                  <a:srgbClr val="FDF2C4"/>
                </a:gs>
                <a:gs pos="19000">
                  <a:srgbClr val="977037"/>
                </a:gs>
                <a:gs pos="99387">
                  <a:srgbClr val="977037"/>
                </a:gs>
                <a:gs pos="78000">
                  <a:srgbClr val="FDF2C4"/>
                </a:gs>
                <a:gs pos="57000">
                  <a:srgbClr val="977037"/>
                </a:gs>
                <a:gs pos="39000">
                  <a:srgbClr val="FDF2C4"/>
                </a:gs>
              </a:gsLst>
              <a:path path="circle">
                <a:fillToRect l="100000" t="100000"/>
              </a:path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" name="Freeform 10"/>
            <p:cNvSpPr/>
            <p:nvPr/>
          </p:nvSpPr>
          <p:spPr bwMode="auto">
            <a:xfrm>
              <a:off x="5543550" y="550862"/>
              <a:ext cx="95250" cy="31750"/>
            </a:xfrm>
            <a:custGeom>
              <a:avLst/>
              <a:gdLst>
                <a:gd name="T0" fmla="*/ 0 w 22"/>
                <a:gd name="T1" fmla="*/ 0 h 7"/>
                <a:gd name="T2" fmla="*/ 12 w 22"/>
                <a:gd name="T3" fmla="*/ 6 h 7"/>
                <a:gd name="T4" fmla="*/ 22 w 22"/>
                <a:gd name="T5" fmla="*/ 7 h 7"/>
                <a:gd name="T6" fmla="*/ 16 w 22"/>
                <a:gd name="T7" fmla="*/ 4 h 7"/>
                <a:gd name="T8" fmla="*/ 0 w 22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7">
                  <a:moveTo>
                    <a:pt x="0" y="0"/>
                  </a:moveTo>
                  <a:cubicBezTo>
                    <a:pt x="0" y="5"/>
                    <a:pt x="7" y="6"/>
                    <a:pt x="12" y="6"/>
                  </a:cubicBezTo>
                  <a:cubicBezTo>
                    <a:pt x="16" y="7"/>
                    <a:pt x="20" y="7"/>
                    <a:pt x="22" y="7"/>
                  </a:cubicBezTo>
                  <a:cubicBezTo>
                    <a:pt x="21" y="3"/>
                    <a:pt x="19" y="4"/>
                    <a:pt x="16" y="4"/>
                  </a:cubicBezTo>
                  <a:cubicBezTo>
                    <a:pt x="11" y="4"/>
                    <a:pt x="5" y="4"/>
                    <a:pt x="0" y="0"/>
                  </a:cubicBezTo>
                  <a:close/>
                </a:path>
              </a:pathLst>
            </a:custGeom>
            <a:gradFill>
              <a:gsLst>
                <a:gs pos="0">
                  <a:srgbClr val="FDF2C4"/>
                </a:gs>
                <a:gs pos="19000">
                  <a:srgbClr val="977037"/>
                </a:gs>
                <a:gs pos="99387">
                  <a:srgbClr val="977037"/>
                </a:gs>
                <a:gs pos="78000">
                  <a:srgbClr val="FDF2C4"/>
                </a:gs>
                <a:gs pos="57000">
                  <a:srgbClr val="977037"/>
                </a:gs>
                <a:gs pos="39000">
                  <a:srgbClr val="FDF2C4"/>
                </a:gs>
              </a:gsLst>
              <a:path path="circle">
                <a:fillToRect l="100000" t="100000"/>
              </a:path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" name="Freeform 11"/>
            <p:cNvSpPr/>
            <p:nvPr/>
          </p:nvSpPr>
          <p:spPr bwMode="auto">
            <a:xfrm>
              <a:off x="5189538" y="334962"/>
              <a:ext cx="150813" cy="173038"/>
            </a:xfrm>
            <a:custGeom>
              <a:avLst/>
              <a:gdLst>
                <a:gd name="T0" fmla="*/ 1 w 35"/>
                <a:gd name="T1" fmla="*/ 30 h 40"/>
                <a:gd name="T2" fmla="*/ 6 w 35"/>
                <a:gd name="T3" fmla="*/ 40 h 40"/>
                <a:gd name="T4" fmla="*/ 7 w 35"/>
                <a:gd name="T5" fmla="*/ 39 h 40"/>
                <a:gd name="T6" fmla="*/ 19 w 35"/>
                <a:gd name="T7" fmla="*/ 5 h 40"/>
                <a:gd name="T8" fmla="*/ 33 w 35"/>
                <a:gd name="T9" fmla="*/ 12 h 40"/>
                <a:gd name="T10" fmla="*/ 35 w 35"/>
                <a:gd name="T11" fmla="*/ 10 h 40"/>
                <a:gd name="T12" fmla="*/ 22 w 35"/>
                <a:gd name="T13" fmla="*/ 1 h 40"/>
                <a:gd name="T14" fmla="*/ 2 w 35"/>
                <a:gd name="T15" fmla="*/ 16 h 40"/>
                <a:gd name="T16" fmla="*/ 1 w 35"/>
                <a:gd name="T17" fmla="*/ 29 h 40"/>
                <a:gd name="T18" fmla="*/ 1 w 35"/>
                <a:gd name="T19" fmla="*/ 3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5" h="40">
                  <a:moveTo>
                    <a:pt x="1" y="30"/>
                  </a:moveTo>
                  <a:cubicBezTo>
                    <a:pt x="2" y="33"/>
                    <a:pt x="4" y="37"/>
                    <a:pt x="6" y="40"/>
                  </a:cubicBezTo>
                  <a:cubicBezTo>
                    <a:pt x="6" y="40"/>
                    <a:pt x="7" y="39"/>
                    <a:pt x="7" y="39"/>
                  </a:cubicBezTo>
                  <a:cubicBezTo>
                    <a:pt x="1" y="29"/>
                    <a:pt x="5" y="8"/>
                    <a:pt x="19" y="5"/>
                  </a:cubicBezTo>
                  <a:cubicBezTo>
                    <a:pt x="23" y="4"/>
                    <a:pt x="30" y="7"/>
                    <a:pt x="33" y="12"/>
                  </a:cubicBezTo>
                  <a:cubicBezTo>
                    <a:pt x="34" y="12"/>
                    <a:pt x="35" y="11"/>
                    <a:pt x="35" y="10"/>
                  </a:cubicBezTo>
                  <a:cubicBezTo>
                    <a:pt x="33" y="6"/>
                    <a:pt x="26" y="1"/>
                    <a:pt x="22" y="1"/>
                  </a:cubicBezTo>
                  <a:cubicBezTo>
                    <a:pt x="14" y="0"/>
                    <a:pt x="5" y="7"/>
                    <a:pt x="2" y="16"/>
                  </a:cubicBezTo>
                  <a:cubicBezTo>
                    <a:pt x="0" y="20"/>
                    <a:pt x="1" y="25"/>
                    <a:pt x="1" y="29"/>
                  </a:cubicBezTo>
                  <a:lnTo>
                    <a:pt x="1" y="30"/>
                  </a:lnTo>
                  <a:close/>
                </a:path>
              </a:pathLst>
            </a:custGeom>
            <a:gradFill>
              <a:gsLst>
                <a:gs pos="0">
                  <a:srgbClr val="FDF2C4"/>
                </a:gs>
                <a:gs pos="19000">
                  <a:srgbClr val="977037"/>
                </a:gs>
                <a:gs pos="99387">
                  <a:srgbClr val="977037"/>
                </a:gs>
                <a:gs pos="78000">
                  <a:srgbClr val="FDF2C4"/>
                </a:gs>
                <a:gs pos="57000">
                  <a:srgbClr val="977037"/>
                </a:gs>
                <a:gs pos="39000">
                  <a:srgbClr val="FDF2C4"/>
                </a:gs>
              </a:gsLst>
              <a:path path="circle">
                <a:fillToRect l="100000" t="100000"/>
              </a:path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" name="Freeform 12"/>
            <p:cNvSpPr/>
            <p:nvPr/>
          </p:nvSpPr>
          <p:spPr bwMode="auto">
            <a:xfrm>
              <a:off x="5254625" y="377825"/>
              <a:ext cx="98425" cy="157163"/>
            </a:xfrm>
            <a:custGeom>
              <a:avLst/>
              <a:gdLst>
                <a:gd name="T0" fmla="*/ 20 w 23"/>
                <a:gd name="T1" fmla="*/ 0 h 36"/>
                <a:gd name="T2" fmla="*/ 17 w 23"/>
                <a:gd name="T3" fmla="*/ 8 h 36"/>
                <a:gd name="T4" fmla="*/ 0 w 23"/>
                <a:gd name="T5" fmla="*/ 34 h 36"/>
                <a:gd name="T6" fmla="*/ 2 w 23"/>
                <a:gd name="T7" fmla="*/ 36 h 36"/>
                <a:gd name="T8" fmla="*/ 20 w 23"/>
                <a:gd name="T9" fmla="*/ 1 h 36"/>
                <a:gd name="T10" fmla="*/ 20 w 23"/>
                <a:gd name="T11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3" h="36">
                  <a:moveTo>
                    <a:pt x="20" y="0"/>
                  </a:moveTo>
                  <a:cubicBezTo>
                    <a:pt x="17" y="2"/>
                    <a:pt x="18" y="5"/>
                    <a:pt x="17" y="8"/>
                  </a:cubicBezTo>
                  <a:cubicBezTo>
                    <a:pt x="16" y="17"/>
                    <a:pt x="9" y="25"/>
                    <a:pt x="0" y="34"/>
                  </a:cubicBezTo>
                  <a:cubicBezTo>
                    <a:pt x="1" y="34"/>
                    <a:pt x="2" y="35"/>
                    <a:pt x="2" y="36"/>
                  </a:cubicBezTo>
                  <a:cubicBezTo>
                    <a:pt x="13" y="25"/>
                    <a:pt x="23" y="13"/>
                    <a:pt x="20" y="1"/>
                  </a:cubicBezTo>
                  <a:cubicBezTo>
                    <a:pt x="20" y="0"/>
                    <a:pt x="20" y="0"/>
                    <a:pt x="20" y="0"/>
                  </a:cubicBezTo>
                  <a:close/>
                </a:path>
              </a:pathLst>
            </a:custGeom>
            <a:gradFill>
              <a:gsLst>
                <a:gs pos="0">
                  <a:srgbClr val="FDF2C4"/>
                </a:gs>
                <a:gs pos="19000">
                  <a:srgbClr val="977037"/>
                </a:gs>
                <a:gs pos="99387">
                  <a:srgbClr val="977037"/>
                </a:gs>
                <a:gs pos="78000">
                  <a:srgbClr val="FDF2C4"/>
                </a:gs>
                <a:gs pos="57000">
                  <a:srgbClr val="977037"/>
                </a:gs>
                <a:gs pos="39000">
                  <a:srgbClr val="FDF2C4"/>
                </a:gs>
              </a:gsLst>
              <a:path path="circle">
                <a:fillToRect l="100000" t="100000"/>
              </a:path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" name="Freeform 13"/>
            <p:cNvSpPr/>
            <p:nvPr/>
          </p:nvSpPr>
          <p:spPr bwMode="auto">
            <a:xfrm>
              <a:off x="5272088" y="485775"/>
              <a:ext cx="168275" cy="182563"/>
            </a:xfrm>
            <a:custGeom>
              <a:avLst/>
              <a:gdLst>
                <a:gd name="T0" fmla="*/ 39 w 39"/>
                <a:gd name="T1" fmla="*/ 0 h 42"/>
                <a:gd name="T2" fmla="*/ 15 w 39"/>
                <a:gd name="T3" fmla="*/ 11 h 42"/>
                <a:gd name="T4" fmla="*/ 2 w 39"/>
                <a:gd name="T5" fmla="*/ 31 h 42"/>
                <a:gd name="T6" fmla="*/ 20 w 39"/>
                <a:gd name="T7" fmla="*/ 35 h 42"/>
                <a:gd name="T8" fmla="*/ 19 w 39"/>
                <a:gd name="T9" fmla="*/ 26 h 42"/>
                <a:gd name="T10" fmla="*/ 11 w 39"/>
                <a:gd name="T11" fmla="*/ 32 h 42"/>
                <a:gd name="T12" fmla="*/ 15 w 39"/>
                <a:gd name="T13" fmla="*/ 35 h 42"/>
                <a:gd name="T14" fmla="*/ 5 w 39"/>
                <a:gd name="T15" fmla="*/ 31 h 42"/>
                <a:gd name="T16" fmla="*/ 11 w 39"/>
                <a:gd name="T17" fmla="*/ 16 h 42"/>
                <a:gd name="T18" fmla="*/ 39 w 39"/>
                <a:gd name="T19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9" h="42">
                  <a:moveTo>
                    <a:pt x="39" y="0"/>
                  </a:moveTo>
                  <a:cubicBezTo>
                    <a:pt x="31" y="4"/>
                    <a:pt x="24" y="5"/>
                    <a:pt x="15" y="11"/>
                  </a:cubicBezTo>
                  <a:cubicBezTo>
                    <a:pt x="7" y="15"/>
                    <a:pt x="0" y="23"/>
                    <a:pt x="2" y="31"/>
                  </a:cubicBezTo>
                  <a:cubicBezTo>
                    <a:pt x="5" y="39"/>
                    <a:pt x="15" y="42"/>
                    <a:pt x="20" y="35"/>
                  </a:cubicBezTo>
                  <a:cubicBezTo>
                    <a:pt x="22" y="33"/>
                    <a:pt x="22" y="28"/>
                    <a:pt x="19" y="26"/>
                  </a:cubicBezTo>
                  <a:cubicBezTo>
                    <a:pt x="16" y="22"/>
                    <a:pt x="6" y="26"/>
                    <a:pt x="11" y="32"/>
                  </a:cubicBezTo>
                  <a:cubicBezTo>
                    <a:pt x="12" y="34"/>
                    <a:pt x="13" y="34"/>
                    <a:pt x="15" y="35"/>
                  </a:cubicBezTo>
                  <a:cubicBezTo>
                    <a:pt x="12" y="38"/>
                    <a:pt x="7" y="35"/>
                    <a:pt x="5" y="31"/>
                  </a:cubicBezTo>
                  <a:cubicBezTo>
                    <a:pt x="4" y="26"/>
                    <a:pt x="6" y="21"/>
                    <a:pt x="11" y="16"/>
                  </a:cubicBezTo>
                  <a:cubicBezTo>
                    <a:pt x="20" y="9"/>
                    <a:pt x="33" y="6"/>
                    <a:pt x="39" y="0"/>
                  </a:cubicBezTo>
                  <a:close/>
                </a:path>
              </a:pathLst>
            </a:custGeom>
            <a:gradFill>
              <a:gsLst>
                <a:gs pos="0">
                  <a:srgbClr val="FDF2C4"/>
                </a:gs>
                <a:gs pos="19000">
                  <a:srgbClr val="977037"/>
                </a:gs>
                <a:gs pos="99387">
                  <a:srgbClr val="977037"/>
                </a:gs>
                <a:gs pos="78000">
                  <a:srgbClr val="FDF2C4"/>
                </a:gs>
                <a:gs pos="57000">
                  <a:srgbClr val="977037"/>
                </a:gs>
                <a:gs pos="39000">
                  <a:srgbClr val="FDF2C4"/>
                </a:gs>
              </a:gsLst>
              <a:path path="circle">
                <a:fillToRect l="100000" t="100000"/>
              </a:path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644" name="Freeform 14"/>
            <p:cNvSpPr/>
            <p:nvPr/>
          </p:nvSpPr>
          <p:spPr bwMode="auto">
            <a:xfrm>
              <a:off x="5410200" y="573087"/>
              <a:ext cx="142875" cy="239713"/>
            </a:xfrm>
            <a:custGeom>
              <a:avLst/>
              <a:gdLst>
                <a:gd name="T0" fmla="*/ 16 w 33"/>
                <a:gd name="T1" fmla="*/ 0 h 55"/>
                <a:gd name="T2" fmla="*/ 15 w 33"/>
                <a:gd name="T3" fmla="*/ 0 h 55"/>
                <a:gd name="T4" fmla="*/ 12 w 33"/>
                <a:gd name="T5" fmla="*/ 24 h 55"/>
                <a:gd name="T6" fmla="*/ 3 w 33"/>
                <a:gd name="T7" fmla="*/ 20 h 55"/>
                <a:gd name="T8" fmla="*/ 4 w 33"/>
                <a:gd name="T9" fmla="*/ 23 h 55"/>
                <a:gd name="T10" fmla="*/ 7 w 33"/>
                <a:gd name="T11" fmla="*/ 17 h 55"/>
                <a:gd name="T12" fmla="*/ 0 w 33"/>
                <a:gd name="T13" fmla="*/ 23 h 55"/>
                <a:gd name="T14" fmla="*/ 15 w 33"/>
                <a:gd name="T15" fmla="*/ 20 h 55"/>
                <a:gd name="T16" fmla="*/ 11 w 33"/>
                <a:gd name="T17" fmla="*/ 37 h 55"/>
                <a:gd name="T18" fmla="*/ 16 w 33"/>
                <a:gd name="T19" fmla="*/ 46 h 55"/>
                <a:gd name="T20" fmla="*/ 18 w 33"/>
                <a:gd name="T21" fmla="*/ 55 h 55"/>
                <a:gd name="T22" fmla="*/ 23 w 33"/>
                <a:gd name="T23" fmla="*/ 36 h 55"/>
                <a:gd name="T24" fmla="*/ 18 w 33"/>
                <a:gd name="T25" fmla="*/ 20 h 55"/>
                <a:gd name="T26" fmla="*/ 31 w 33"/>
                <a:gd name="T27" fmla="*/ 26 h 55"/>
                <a:gd name="T28" fmla="*/ 32 w 33"/>
                <a:gd name="T29" fmla="*/ 19 h 55"/>
                <a:gd name="T30" fmla="*/ 24 w 33"/>
                <a:gd name="T31" fmla="*/ 21 h 55"/>
                <a:gd name="T32" fmla="*/ 27 w 33"/>
                <a:gd name="T33" fmla="*/ 24 h 55"/>
                <a:gd name="T34" fmla="*/ 30 w 33"/>
                <a:gd name="T35" fmla="*/ 21 h 55"/>
                <a:gd name="T36" fmla="*/ 27 w 33"/>
                <a:gd name="T37" fmla="*/ 27 h 55"/>
                <a:gd name="T38" fmla="*/ 21 w 33"/>
                <a:gd name="T39" fmla="*/ 23 h 55"/>
                <a:gd name="T40" fmla="*/ 16 w 33"/>
                <a:gd name="T41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3" h="55">
                  <a:moveTo>
                    <a:pt x="16" y="0"/>
                  </a:moveTo>
                  <a:cubicBezTo>
                    <a:pt x="16" y="0"/>
                    <a:pt x="15" y="0"/>
                    <a:pt x="15" y="0"/>
                  </a:cubicBezTo>
                  <a:cubicBezTo>
                    <a:pt x="14" y="5"/>
                    <a:pt x="16" y="17"/>
                    <a:pt x="12" y="24"/>
                  </a:cubicBezTo>
                  <a:cubicBezTo>
                    <a:pt x="8" y="29"/>
                    <a:pt x="0" y="26"/>
                    <a:pt x="3" y="20"/>
                  </a:cubicBezTo>
                  <a:cubicBezTo>
                    <a:pt x="4" y="21"/>
                    <a:pt x="3" y="22"/>
                    <a:pt x="4" y="23"/>
                  </a:cubicBezTo>
                  <a:cubicBezTo>
                    <a:pt x="6" y="25"/>
                    <a:pt x="11" y="20"/>
                    <a:pt x="7" y="17"/>
                  </a:cubicBezTo>
                  <a:cubicBezTo>
                    <a:pt x="4" y="16"/>
                    <a:pt x="0" y="19"/>
                    <a:pt x="0" y="23"/>
                  </a:cubicBezTo>
                  <a:cubicBezTo>
                    <a:pt x="1" y="33"/>
                    <a:pt x="15" y="29"/>
                    <a:pt x="15" y="20"/>
                  </a:cubicBezTo>
                  <a:cubicBezTo>
                    <a:pt x="16" y="26"/>
                    <a:pt x="16" y="32"/>
                    <a:pt x="11" y="37"/>
                  </a:cubicBezTo>
                  <a:cubicBezTo>
                    <a:pt x="13" y="40"/>
                    <a:pt x="15" y="43"/>
                    <a:pt x="16" y="46"/>
                  </a:cubicBezTo>
                  <a:cubicBezTo>
                    <a:pt x="16" y="49"/>
                    <a:pt x="15" y="53"/>
                    <a:pt x="18" y="55"/>
                  </a:cubicBezTo>
                  <a:cubicBezTo>
                    <a:pt x="20" y="50"/>
                    <a:pt x="19" y="43"/>
                    <a:pt x="23" y="36"/>
                  </a:cubicBezTo>
                  <a:cubicBezTo>
                    <a:pt x="16" y="32"/>
                    <a:pt x="18" y="25"/>
                    <a:pt x="18" y="20"/>
                  </a:cubicBezTo>
                  <a:cubicBezTo>
                    <a:pt x="18" y="27"/>
                    <a:pt x="27" y="32"/>
                    <a:pt x="31" y="26"/>
                  </a:cubicBezTo>
                  <a:cubicBezTo>
                    <a:pt x="33" y="24"/>
                    <a:pt x="33" y="22"/>
                    <a:pt x="32" y="19"/>
                  </a:cubicBezTo>
                  <a:cubicBezTo>
                    <a:pt x="30" y="16"/>
                    <a:pt x="24" y="16"/>
                    <a:pt x="24" y="21"/>
                  </a:cubicBezTo>
                  <a:cubicBezTo>
                    <a:pt x="24" y="22"/>
                    <a:pt x="26" y="24"/>
                    <a:pt x="27" y="24"/>
                  </a:cubicBezTo>
                  <a:cubicBezTo>
                    <a:pt x="29" y="23"/>
                    <a:pt x="29" y="22"/>
                    <a:pt x="30" y="21"/>
                  </a:cubicBezTo>
                  <a:cubicBezTo>
                    <a:pt x="32" y="23"/>
                    <a:pt x="29" y="26"/>
                    <a:pt x="27" y="27"/>
                  </a:cubicBezTo>
                  <a:cubicBezTo>
                    <a:pt x="24" y="27"/>
                    <a:pt x="22" y="25"/>
                    <a:pt x="21" y="23"/>
                  </a:cubicBezTo>
                  <a:cubicBezTo>
                    <a:pt x="17" y="17"/>
                    <a:pt x="19" y="7"/>
                    <a:pt x="16" y="0"/>
                  </a:cubicBezTo>
                  <a:close/>
                </a:path>
              </a:pathLst>
            </a:custGeom>
            <a:gradFill>
              <a:gsLst>
                <a:gs pos="0">
                  <a:srgbClr val="FDF2C4"/>
                </a:gs>
                <a:gs pos="19000">
                  <a:srgbClr val="977037"/>
                </a:gs>
                <a:gs pos="99387">
                  <a:srgbClr val="977037"/>
                </a:gs>
                <a:gs pos="78000">
                  <a:srgbClr val="FDF2C4"/>
                </a:gs>
                <a:gs pos="57000">
                  <a:srgbClr val="977037"/>
                </a:gs>
                <a:gs pos="39000">
                  <a:srgbClr val="FDF2C4"/>
                </a:gs>
              </a:gsLst>
              <a:path path="circle">
                <a:fillToRect l="100000" t="100000"/>
              </a:path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35" name="Freeform 15"/>
            <p:cNvSpPr/>
            <p:nvPr/>
          </p:nvSpPr>
          <p:spPr bwMode="auto">
            <a:xfrm>
              <a:off x="5314950" y="550862"/>
              <a:ext cx="98425" cy="26988"/>
            </a:xfrm>
            <a:custGeom>
              <a:avLst/>
              <a:gdLst>
                <a:gd name="T0" fmla="*/ 23 w 23"/>
                <a:gd name="T1" fmla="*/ 0 h 6"/>
                <a:gd name="T2" fmla="*/ 2 w 23"/>
                <a:gd name="T3" fmla="*/ 3 h 6"/>
                <a:gd name="T4" fmla="*/ 0 w 23"/>
                <a:gd name="T5" fmla="*/ 5 h 6"/>
                <a:gd name="T6" fmla="*/ 11 w 23"/>
                <a:gd name="T7" fmla="*/ 6 h 6"/>
                <a:gd name="T8" fmla="*/ 23 w 23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" h="6">
                  <a:moveTo>
                    <a:pt x="23" y="0"/>
                  </a:moveTo>
                  <a:cubicBezTo>
                    <a:pt x="16" y="4"/>
                    <a:pt x="9" y="3"/>
                    <a:pt x="2" y="3"/>
                  </a:cubicBezTo>
                  <a:cubicBezTo>
                    <a:pt x="1" y="3"/>
                    <a:pt x="1" y="4"/>
                    <a:pt x="0" y="5"/>
                  </a:cubicBezTo>
                  <a:cubicBezTo>
                    <a:pt x="3" y="5"/>
                    <a:pt x="7" y="6"/>
                    <a:pt x="11" y="6"/>
                  </a:cubicBezTo>
                  <a:cubicBezTo>
                    <a:pt x="15" y="5"/>
                    <a:pt x="22" y="4"/>
                    <a:pt x="23" y="0"/>
                  </a:cubicBezTo>
                  <a:close/>
                </a:path>
              </a:pathLst>
            </a:custGeom>
            <a:gradFill>
              <a:gsLst>
                <a:gs pos="0">
                  <a:srgbClr val="FDF2C4"/>
                </a:gs>
                <a:gs pos="19000">
                  <a:srgbClr val="977037"/>
                </a:gs>
                <a:gs pos="99387">
                  <a:srgbClr val="977037"/>
                </a:gs>
                <a:gs pos="78000">
                  <a:srgbClr val="FDF2C4"/>
                </a:gs>
                <a:gs pos="57000">
                  <a:srgbClr val="977037"/>
                </a:gs>
                <a:gs pos="39000">
                  <a:srgbClr val="FDF2C4"/>
                </a:gs>
              </a:gsLst>
              <a:path path="circle">
                <a:fillToRect l="100000" t="100000"/>
              </a:path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36" name="Freeform 16"/>
            <p:cNvSpPr/>
            <p:nvPr/>
          </p:nvSpPr>
          <p:spPr bwMode="auto">
            <a:xfrm>
              <a:off x="5211763" y="500062"/>
              <a:ext cx="85725" cy="65088"/>
            </a:xfrm>
            <a:custGeom>
              <a:avLst/>
              <a:gdLst>
                <a:gd name="T0" fmla="*/ 20 w 20"/>
                <a:gd name="T1" fmla="*/ 13 h 15"/>
                <a:gd name="T2" fmla="*/ 3 w 20"/>
                <a:gd name="T3" fmla="*/ 0 h 15"/>
                <a:gd name="T4" fmla="*/ 0 w 20"/>
                <a:gd name="T5" fmla="*/ 2 h 15"/>
                <a:gd name="T6" fmla="*/ 18 w 20"/>
                <a:gd name="T7" fmla="*/ 15 h 15"/>
                <a:gd name="T8" fmla="*/ 20 w 20"/>
                <a:gd name="T9" fmla="*/ 13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15">
                  <a:moveTo>
                    <a:pt x="20" y="13"/>
                  </a:moveTo>
                  <a:cubicBezTo>
                    <a:pt x="14" y="10"/>
                    <a:pt x="8" y="6"/>
                    <a:pt x="3" y="0"/>
                  </a:cubicBezTo>
                  <a:cubicBezTo>
                    <a:pt x="2" y="0"/>
                    <a:pt x="1" y="1"/>
                    <a:pt x="0" y="2"/>
                  </a:cubicBezTo>
                  <a:cubicBezTo>
                    <a:pt x="5" y="8"/>
                    <a:pt x="12" y="14"/>
                    <a:pt x="18" y="15"/>
                  </a:cubicBezTo>
                  <a:cubicBezTo>
                    <a:pt x="19" y="14"/>
                    <a:pt x="20" y="14"/>
                    <a:pt x="20" y="13"/>
                  </a:cubicBezTo>
                  <a:close/>
                </a:path>
              </a:pathLst>
            </a:custGeom>
            <a:gradFill>
              <a:gsLst>
                <a:gs pos="0">
                  <a:srgbClr val="FDF2C4"/>
                </a:gs>
                <a:gs pos="19000">
                  <a:srgbClr val="977037"/>
                </a:gs>
                <a:gs pos="99387">
                  <a:srgbClr val="977037"/>
                </a:gs>
                <a:gs pos="78000">
                  <a:srgbClr val="FDF2C4"/>
                </a:gs>
                <a:gs pos="57000">
                  <a:srgbClr val="977037"/>
                </a:gs>
                <a:gs pos="39000">
                  <a:srgbClr val="FDF2C4"/>
                </a:gs>
              </a:gsLst>
              <a:path path="circle">
                <a:fillToRect l="100000" t="100000"/>
              </a:path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37" name="Freeform 17"/>
            <p:cNvSpPr>
              <a:spLocks noEditPoints="1"/>
            </p:cNvSpPr>
            <p:nvPr/>
          </p:nvSpPr>
          <p:spPr bwMode="auto">
            <a:xfrm>
              <a:off x="5340350" y="320675"/>
              <a:ext cx="276225" cy="292100"/>
            </a:xfrm>
            <a:custGeom>
              <a:avLst/>
              <a:gdLst>
                <a:gd name="T0" fmla="*/ 46 w 64"/>
                <a:gd name="T1" fmla="*/ 3 h 67"/>
                <a:gd name="T2" fmla="*/ 34 w 64"/>
                <a:gd name="T3" fmla="*/ 9 h 67"/>
                <a:gd name="T4" fmla="*/ 52 w 64"/>
                <a:gd name="T5" fmla="*/ 20 h 67"/>
                <a:gd name="T6" fmla="*/ 55 w 64"/>
                <a:gd name="T7" fmla="*/ 30 h 67"/>
                <a:gd name="T8" fmla="*/ 63 w 64"/>
                <a:gd name="T9" fmla="*/ 37 h 67"/>
                <a:gd name="T10" fmla="*/ 34 w 64"/>
                <a:gd name="T11" fmla="*/ 28 h 67"/>
                <a:gd name="T12" fmla="*/ 40 w 64"/>
                <a:gd name="T13" fmla="*/ 46 h 67"/>
                <a:gd name="T14" fmla="*/ 46 w 64"/>
                <a:gd name="T15" fmla="*/ 53 h 67"/>
                <a:gd name="T16" fmla="*/ 45 w 64"/>
                <a:gd name="T17" fmla="*/ 64 h 67"/>
                <a:gd name="T18" fmla="*/ 35 w 64"/>
                <a:gd name="T19" fmla="*/ 63 h 67"/>
                <a:gd name="T20" fmla="*/ 32 w 64"/>
                <a:gd name="T21" fmla="*/ 52 h 67"/>
                <a:gd name="T22" fmla="*/ 26 w 64"/>
                <a:gd name="T23" fmla="*/ 65 h 67"/>
                <a:gd name="T24" fmla="*/ 17 w 64"/>
                <a:gd name="T25" fmla="*/ 59 h 67"/>
                <a:gd name="T26" fmla="*/ 19 w 64"/>
                <a:gd name="T27" fmla="*/ 60 h 67"/>
                <a:gd name="T28" fmla="*/ 17 w 64"/>
                <a:gd name="T29" fmla="*/ 58 h 67"/>
                <a:gd name="T30" fmla="*/ 25 w 64"/>
                <a:gd name="T31" fmla="*/ 44 h 67"/>
                <a:gd name="T32" fmla="*/ 29 w 64"/>
                <a:gd name="T33" fmla="*/ 28 h 67"/>
                <a:gd name="T34" fmla="*/ 23 w 64"/>
                <a:gd name="T35" fmla="*/ 37 h 67"/>
                <a:gd name="T36" fmla="*/ 7 w 64"/>
                <a:gd name="T37" fmla="*/ 40 h 67"/>
                <a:gd name="T38" fmla="*/ 9 w 64"/>
                <a:gd name="T39" fmla="*/ 29 h 67"/>
                <a:gd name="T40" fmla="*/ 5 w 64"/>
                <a:gd name="T41" fmla="*/ 24 h 67"/>
                <a:gd name="T42" fmla="*/ 6 w 64"/>
                <a:gd name="T43" fmla="*/ 21 h 67"/>
                <a:gd name="T44" fmla="*/ 21 w 64"/>
                <a:gd name="T45" fmla="*/ 21 h 67"/>
                <a:gd name="T46" fmla="*/ 29 w 64"/>
                <a:gd name="T47" fmla="*/ 11 h 67"/>
                <a:gd name="T48" fmla="*/ 18 w 64"/>
                <a:gd name="T49" fmla="*/ 12 h 67"/>
                <a:gd name="T50" fmla="*/ 25 w 64"/>
                <a:gd name="T51" fmla="*/ 4 h 67"/>
                <a:gd name="T52" fmla="*/ 19 w 64"/>
                <a:gd name="T53" fmla="*/ 8 h 67"/>
                <a:gd name="T54" fmla="*/ 28 w 64"/>
                <a:gd name="T55" fmla="*/ 10 h 67"/>
                <a:gd name="T56" fmla="*/ 31 w 64"/>
                <a:gd name="T57" fmla="*/ 0 h 67"/>
                <a:gd name="T58" fmla="*/ 34 w 64"/>
                <a:gd name="T59" fmla="*/ 0 h 67"/>
                <a:gd name="T60" fmla="*/ 35 w 64"/>
                <a:gd name="T61" fmla="*/ 6 h 67"/>
                <a:gd name="T62" fmla="*/ 46 w 64"/>
                <a:gd name="T63" fmla="*/ 8 h 67"/>
                <a:gd name="T64" fmla="*/ 43 w 64"/>
                <a:gd name="T65" fmla="*/ 9 h 67"/>
                <a:gd name="T66" fmla="*/ 46 w 64"/>
                <a:gd name="T67" fmla="*/ 3 h 67"/>
                <a:gd name="T68" fmla="*/ 32 w 64"/>
                <a:gd name="T69" fmla="*/ 5 h 67"/>
                <a:gd name="T70" fmla="*/ 30 w 64"/>
                <a:gd name="T71" fmla="*/ 20 h 67"/>
                <a:gd name="T72" fmla="*/ 15 w 64"/>
                <a:gd name="T73" fmla="*/ 29 h 67"/>
                <a:gd name="T74" fmla="*/ 30 w 64"/>
                <a:gd name="T75" fmla="*/ 23 h 67"/>
                <a:gd name="T76" fmla="*/ 31 w 64"/>
                <a:gd name="T77" fmla="*/ 35 h 67"/>
                <a:gd name="T78" fmla="*/ 32 w 64"/>
                <a:gd name="T79" fmla="*/ 46 h 67"/>
                <a:gd name="T80" fmla="*/ 33 w 64"/>
                <a:gd name="T81" fmla="*/ 22 h 67"/>
                <a:gd name="T82" fmla="*/ 48 w 64"/>
                <a:gd name="T83" fmla="*/ 31 h 67"/>
                <a:gd name="T84" fmla="*/ 36 w 64"/>
                <a:gd name="T85" fmla="*/ 23 h 67"/>
                <a:gd name="T86" fmla="*/ 32 w 64"/>
                <a:gd name="T87" fmla="*/ 5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64" h="67">
                  <a:moveTo>
                    <a:pt x="46" y="3"/>
                  </a:moveTo>
                  <a:cubicBezTo>
                    <a:pt x="56" y="8"/>
                    <a:pt x="39" y="22"/>
                    <a:pt x="34" y="9"/>
                  </a:cubicBezTo>
                  <a:cubicBezTo>
                    <a:pt x="33" y="18"/>
                    <a:pt x="43" y="29"/>
                    <a:pt x="52" y="20"/>
                  </a:cubicBezTo>
                  <a:cubicBezTo>
                    <a:pt x="56" y="19"/>
                    <a:pt x="61" y="27"/>
                    <a:pt x="55" y="30"/>
                  </a:cubicBezTo>
                  <a:cubicBezTo>
                    <a:pt x="59" y="30"/>
                    <a:pt x="64" y="33"/>
                    <a:pt x="63" y="37"/>
                  </a:cubicBezTo>
                  <a:cubicBezTo>
                    <a:pt x="54" y="48"/>
                    <a:pt x="40" y="40"/>
                    <a:pt x="34" y="28"/>
                  </a:cubicBezTo>
                  <a:cubicBezTo>
                    <a:pt x="34" y="34"/>
                    <a:pt x="35" y="40"/>
                    <a:pt x="40" y="46"/>
                  </a:cubicBezTo>
                  <a:cubicBezTo>
                    <a:pt x="42" y="48"/>
                    <a:pt x="45" y="50"/>
                    <a:pt x="46" y="53"/>
                  </a:cubicBezTo>
                  <a:cubicBezTo>
                    <a:pt x="48" y="56"/>
                    <a:pt x="48" y="62"/>
                    <a:pt x="45" y="64"/>
                  </a:cubicBezTo>
                  <a:cubicBezTo>
                    <a:pt x="43" y="67"/>
                    <a:pt x="38" y="67"/>
                    <a:pt x="35" y="63"/>
                  </a:cubicBezTo>
                  <a:cubicBezTo>
                    <a:pt x="33" y="60"/>
                    <a:pt x="33" y="55"/>
                    <a:pt x="32" y="52"/>
                  </a:cubicBezTo>
                  <a:cubicBezTo>
                    <a:pt x="31" y="57"/>
                    <a:pt x="31" y="61"/>
                    <a:pt x="26" y="65"/>
                  </a:cubicBezTo>
                  <a:cubicBezTo>
                    <a:pt x="23" y="67"/>
                    <a:pt x="17" y="63"/>
                    <a:pt x="17" y="59"/>
                  </a:cubicBezTo>
                  <a:cubicBezTo>
                    <a:pt x="18" y="59"/>
                    <a:pt x="19" y="61"/>
                    <a:pt x="19" y="60"/>
                  </a:cubicBezTo>
                  <a:cubicBezTo>
                    <a:pt x="19" y="59"/>
                    <a:pt x="18" y="59"/>
                    <a:pt x="17" y="58"/>
                  </a:cubicBezTo>
                  <a:cubicBezTo>
                    <a:pt x="17" y="53"/>
                    <a:pt x="22" y="48"/>
                    <a:pt x="25" y="44"/>
                  </a:cubicBezTo>
                  <a:cubicBezTo>
                    <a:pt x="29" y="38"/>
                    <a:pt x="30" y="32"/>
                    <a:pt x="29" y="28"/>
                  </a:cubicBezTo>
                  <a:cubicBezTo>
                    <a:pt x="27" y="31"/>
                    <a:pt x="26" y="35"/>
                    <a:pt x="23" y="37"/>
                  </a:cubicBezTo>
                  <a:cubicBezTo>
                    <a:pt x="18" y="41"/>
                    <a:pt x="10" y="42"/>
                    <a:pt x="7" y="40"/>
                  </a:cubicBezTo>
                  <a:cubicBezTo>
                    <a:pt x="0" y="36"/>
                    <a:pt x="4" y="29"/>
                    <a:pt x="9" y="29"/>
                  </a:cubicBezTo>
                  <a:cubicBezTo>
                    <a:pt x="7" y="28"/>
                    <a:pt x="6" y="26"/>
                    <a:pt x="5" y="24"/>
                  </a:cubicBezTo>
                  <a:cubicBezTo>
                    <a:pt x="6" y="23"/>
                    <a:pt x="5" y="22"/>
                    <a:pt x="6" y="21"/>
                  </a:cubicBezTo>
                  <a:cubicBezTo>
                    <a:pt x="10" y="13"/>
                    <a:pt x="17" y="21"/>
                    <a:pt x="21" y="21"/>
                  </a:cubicBezTo>
                  <a:cubicBezTo>
                    <a:pt x="27" y="22"/>
                    <a:pt x="31" y="14"/>
                    <a:pt x="29" y="11"/>
                  </a:cubicBezTo>
                  <a:cubicBezTo>
                    <a:pt x="26" y="16"/>
                    <a:pt x="20" y="16"/>
                    <a:pt x="18" y="12"/>
                  </a:cubicBezTo>
                  <a:cubicBezTo>
                    <a:pt x="14" y="7"/>
                    <a:pt x="21" y="0"/>
                    <a:pt x="25" y="4"/>
                  </a:cubicBezTo>
                  <a:cubicBezTo>
                    <a:pt x="28" y="8"/>
                    <a:pt x="21" y="13"/>
                    <a:pt x="19" y="8"/>
                  </a:cubicBezTo>
                  <a:cubicBezTo>
                    <a:pt x="18" y="13"/>
                    <a:pt x="25" y="14"/>
                    <a:pt x="28" y="10"/>
                  </a:cubicBezTo>
                  <a:cubicBezTo>
                    <a:pt x="30" y="7"/>
                    <a:pt x="30" y="2"/>
                    <a:pt x="31" y="0"/>
                  </a:cubicBezTo>
                  <a:cubicBezTo>
                    <a:pt x="32" y="0"/>
                    <a:pt x="33" y="0"/>
                    <a:pt x="34" y="0"/>
                  </a:cubicBezTo>
                  <a:cubicBezTo>
                    <a:pt x="35" y="1"/>
                    <a:pt x="34" y="3"/>
                    <a:pt x="35" y="6"/>
                  </a:cubicBezTo>
                  <a:cubicBezTo>
                    <a:pt x="37" y="12"/>
                    <a:pt x="45" y="15"/>
                    <a:pt x="46" y="8"/>
                  </a:cubicBezTo>
                  <a:cubicBezTo>
                    <a:pt x="45" y="9"/>
                    <a:pt x="44" y="9"/>
                    <a:pt x="43" y="9"/>
                  </a:cubicBezTo>
                  <a:cubicBezTo>
                    <a:pt x="37" y="8"/>
                    <a:pt x="42" y="1"/>
                    <a:pt x="46" y="3"/>
                  </a:cubicBezTo>
                  <a:close/>
                  <a:moveTo>
                    <a:pt x="32" y="5"/>
                  </a:moveTo>
                  <a:cubicBezTo>
                    <a:pt x="31" y="8"/>
                    <a:pt x="32" y="15"/>
                    <a:pt x="30" y="20"/>
                  </a:cubicBezTo>
                  <a:cubicBezTo>
                    <a:pt x="27" y="27"/>
                    <a:pt x="20" y="29"/>
                    <a:pt x="15" y="29"/>
                  </a:cubicBezTo>
                  <a:cubicBezTo>
                    <a:pt x="20" y="32"/>
                    <a:pt x="25" y="28"/>
                    <a:pt x="30" y="23"/>
                  </a:cubicBezTo>
                  <a:cubicBezTo>
                    <a:pt x="32" y="27"/>
                    <a:pt x="31" y="31"/>
                    <a:pt x="31" y="35"/>
                  </a:cubicBezTo>
                  <a:cubicBezTo>
                    <a:pt x="31" y="38"/>
                    <a:pt x="32" y="42"/>
                    <a:pt x="32" y="46"/>
                  </a:cubicBezTo>
                  <a:cubicBezTo>
                    <a:pt x="34" y="39"/>
                    <a:pt x="32" y="30"/>
                    <a:pt x="33" y="22"/>
                  </a:cubicBezTo>
                  <a:cubicBezTo>
                    <a:pt x="37" y="27"/>
                    <a:pt x="42" y="32"/>
                    <a:pt x="48" y="31"/>
                  </a:cubicBezTo>
                  <a:cubicBezTo>
                    <a:pt x="44" y="30"/>
                    <a:pt x="39" y="27"/>
                    <a:pt x="36" y="23"/>
                  </a:cubicBezTo>
                  <a:cubicBezTo>
                    <a:pt x="32" y="17"/>
                    <a:pt x="33" y="11"/>
                    <a:pt x="32" y="5"/>
                  </a:cubicBezTo>
                  <a:close/>
                </a:path>
              </a:pathLst>
            </a:custGeom>
            <a:gradFill>
              <a:gsLst>
                <a:gs pos="0">
                  <a:srgbClr val="FDF2C4"/>
                </a:gs>
                <a:gs pos="19000">
                  <a:srgbClr val="977037"/>
                </a:gs>
                <a:gs pos="99387">
                  <a:srgbClr val="977037"/>
                </a:gs>
                <a:gs pos="78000">
                  <a:srgbClr val="FDF2C4"/>
                </a:gs>
                <a:gs pos="57000">
                  <a:srgbClr val="977037"/>
                </a:gs>
                <a:gs pos="39000">
                  <a:srgbClr val="FDF2C4"/>
                </a:gs>
              </a:gsLst>
              <a:path path="circle">
                <a:fillToRect l="100000" t="100000"/>
              </a:path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92" name="Freeform 18"/>
            <p:cNvSpPr/>
            <p:nvPr/>
          </p:nvSpPr>
          <p:spPr bwMode="auto">
            <a:xfrm>
              <a:off x="5721350" y="538162"/>
              <a:ext cx="133350" cy="127000"/>
            </a:xfrm>
            <a:custGeom>
              <a:avLst/>
              <a:gdLst>
                <a:gd name="T0" fmla="*/ 2 w 31"/>
                <a:gd name="T1" fmla="*/ 0 h 29"/>
                <a:gd name="T2" fmla="*/ 0 w 31"/>
                <a:gd name="T3" fmla="*/ 2 h 29"/>
                <a:gd name="T4" fmla="*/ 16 w 31"/>
                <a:gd name="T5" fmla="*/ 17 h 29"/>
                <a:gd name="T6" fmla="*/ 18 w 31"/>
                <a:gd name="T7" fmla="*/ 24 h 29"/>
                <a:gd name="T8" fmla="*/ 16 w 31"/>
                <a:gd name="T9" fmla="*/ 29 h 29"/>
                <a:gd name="T10" fmla="*/ 2 w 31"/>
                <a:gd name="T11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1" h="29">
                  <a:moveTo>
                    <a:pt x="2" y="0"/>
                  </a:moveTo>
                  <a:cubicBezTo>
                    <a:pt x="1" y="0"/>
                    <a:pt x="1" y="2"/>
                    <a:pt x="0" y="2"/>
                  </a:cubicBezTo>
                  <a:cubicBezTo>
                    <a:pt x="4" y="7"/>
                    <a:pt x="11" y="12"/>
                    <a:pt x="16" y="17"/>
                  </a:cubicBezTo>
                  <a:cubicBezTo>
                    <a:pt x="17" y="19"/>
                    <a:pt x="19" y="22"/>
                    <a:pt x="18" y="24"/>
                  </a:cubicBezTo>
                  <a:cubicBezTo>
                    <a:pt x="14" y="17"/>
                    <a:pt x="7" y="28"/>
                    <a:pt x="16" y="29"/>
                  </a:cubicBezTo>
                  <a:cubicBezTo>
                    <a:pt x="31" y="20"/>
                    <a:pt x="8" y="9"/>
                    <a:pt x="2" y="0"/>
                  </a:cubicBezTo>
                  <a:close/>
                </a:path>
              </a:pathLst>
            </a:custGeom>
            <a:gradFill>
              <a:gsLst>
                <a:gs pos="0">
                  <a:srgbClr val="FDF2C4"/>
                </a:gs>
                <a:gs pos="19000">
                  <a:srgbClr val="977037"/>
                </a:gs>
                <a:gs pos="99387">
                  <a:srgbClr val="977037"/>
                </a:gs>
                <a:gs pos="78000">
                  <a:srgbClr val="FDF2C4"/>
                </a:gs>
                <a:gs pos="57000">
                  <a:srgbClr val="977037"/>
                </a:gs>
                <a:gs pos="39000">
                  <a:srgbClr val="FDF2C4"/>
                </a:gs>
              </a:gsLst>
              <a:path path="circle">
                <a:fillToRect l="100000" t="100000"/>
              </a:path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94" name="Freeform 19"/>
            <p:cNvSpPr/>
            <p:nvPr/>
          </p:nvSpPr>
          <p:spPr bwMode="auto">
            <a:xfrm>
              <a:off x="5146675" y="542925"/>
              <a:ext cx="103188" cy="152400"/>
            </a:xfrm>
            <a:custGeom>
              <a:avLst/>
              <a:gdLst>
                <a:gd name="T0" fmla="*/ 21 w 24"/>
                <a:gd name="T1" fmla="*/ 0 h 35"/>
                <a:gd name="T2" fmla="*/ 2 w 24"/>
                <a:gd name="T3" fmla="*/ 21 h 35"/>
                <a:gd name="T4" fmla="*/ 13 w 24"/>
                <a:gd name="T5" fmla="*/ 28 h 35"/>
                <a:gd name="T6" fmla="*/ 7 w 24"/>
                <a:gd name="T7" fmla="*/ 26 h 35"/>
                <a:gd name="T8" fmla="*/ 8 w 24"/>
                <a:gd name="T9" fmla="*/ 18 h 35"/>
                <a:gd name="T10" fmla="*/ 23 w 24"/>
                <a:gd name="T11" fmla="*/ 2 h 35"/>
                <a:gd name="T12" fmla="*/ 24 w 24"/>
                <a:gd name="T13" fmla="*/ 2 h 35"/>
                <a:gd name="T14" fmla="*/ 21 w 24"/>
                <a:gd name="T15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4" h="35">
                  <a:moveTo>
                    <a:pt x="21" y="0"/>
                  </a:moveTo>
                  <a:cubicBezTo>
                    <a:pt x="15" y="8"/>
                    <a:pt x="5" y="14"/>
                    <a:pt x="2" y="21"/>
                  </a:cubicBezTo>
                  <a:cubicBezTo>
                    <a:pt x="0" y="26"/>
                    <a:pt x="7" y="35"/>
                    <a:pt x="13" y="28"/>
                  </a:cubicBezTo>
                  <a:cubicBezTo>
                    <a:pt x="18" y="22"/>
                    <a:pt x="4" y="18"/>
                    <a:pt x="7" y="26"/>
                  </a:cubicBezTo>
                  <a:cubicBezTo>
                    <a:pt x="3" y="25"/>
                    <a:pt x="6" y="20"/>
                    <a:pt x="8" y="18"/>
                  </a:cubicBezTo>
                  <a:cubicBezTo>
                    <a:pt x="13" y="12"/>
                    <a:pt x="19" y="6"/>
                    <a:pt x="23" y="2"/>
                  </a:cubicBezTo>
                  <a:cubicBezTo>
                    <a:pt x="23" y="2"/>
                    <a:pt x="23" y="2"/>
                    <a:pt x="24" y="2"/>
                  </a:cubicBezTo>
                  <a:cubicBezTo>
                    <a:pt x="24" y="1"/>
                    <a:pt x="22" y="0"/>
                    <a:pt x="21" y="0"/>
                  </a:cubicBezTo>
                  <a:close/>
                </a:path>
              </a:pathLst>
            </a:custGeom>
            <a:gradFill>
              <a:gsLst>
                <a:gs pos="0">
                  <a:srgbClr val="FDF2C4"/>
                </a:gs>
                <a:gs pos="19000">
                  <a:srgbClr val="977037"/>
                </a:gs>
                <a:gs pos="99387">
                  <a:srgbClr val="977037"/>
                </a:gs>
                <a:gs pos="78000">
                  <a:srgbClr val="FDF2C4"/>
                </a:gs>
                <a:gs pos="57000">
                  <a:srgbClr val="977037"/>
                </a:gs>
                <a:gs pos="39000">
                  <a:srgbClr val="FDF2C4"/>
                </a:gs>
              </a:gsLst>
              <a:path path="circle">
                <a:fillToRect l="100000" t="100000"/>
              </a:path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786" name="组合 785"/>
          <p:cNvGrpSpPr/>
          <p:nvPr/>
        </p:nvGrpSpPr>
        <p:grpSpPr>
          <a:xfrm>
            <a:off x="4028979" y="4288096"/>
            <a:ext cx="520086" cy="409306"/>
            <a:chOff x="5146675" y="255587"/>
            <a:chExt cx="708025" cy="557213"/>
          </a:xfrm>
        </p:grpSpPr>
        <p:sp>
          <p:nvSpPr>
            <p:cNvPr id="787" name="Freeform 5"/>
            <p:cNvSpPr/>
            <p:nvPr/>
          </p:nvSpPr>
          <p:spPr bwMode="auto">
            <a:xfrm>
              <a:off x="5616575" y="325437"/>
              <a:ext cx="160338" cy="177800"/>
            </a:xfrm>
            <a:custGeom>
              <a:avLst/>
              <a:gdLst>
                <a:gd name="T0" fmla="*/ 29 w 37"/>
                <a:gd name="T1" fmla="*/ 39 h 41"/>
                <a:gd name="T2" fmla="*/ 31 w 37"/>
                <a:gd name="T3" fmla="*/ 41 h 41"/>
                <a:gd name="T4" fmla="*/ 26 w 37"/>
                <a:gd name="T5" fmla="*/ 7 h 41"/>
                <a:gd name="T6" fmla="*/ 0 w 37"/>
                <a:gd name="T7" fmla="*/ 10 h 41"/>
                <a:gd name="T8" fmla="*/ 2 w 37"/>
                <a:gd name="T9" fmla="*/ 13 h 41"/>
                <a:gd name="T10" fmla="*/ 31 w 37"/>
                <a:gd name="T11" fmla="*/ 23 h 41"/>
                <a:gd name="T12" fmla="*/ 29 w 37"/>
                <a:gd name="T13" fmla="*/ 39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7" h="41">
                  <a:moveTo>
                    <a:pt x="29" y="39"/>
                  </a:moveTo>
                  <a:cubicBezTo>
                    <a:pt x="30" y="40"/>
                    <a:pt x="30" y="41"/>
                    <a:pt x="31" y="41"/>
                  </a:cubicBezTo>
                  <a:cubicBezTo>
                    <a:pt x="36" y="31"/>
                    <a:pt x="37" y="15"/>
                    <a:pt x="26" y="7"/>
                  </a:cubicBezTo>
                  <a:cubicBezTo>
                    <a:pt x="19" y="0"/>
                    <a:pt x="6" y="1"/>
                    <a:pt x="0" y="10"/>
                  </a:cubicBezTo>
                  <a:cubicBezTo>
                    <a:pt x="0" y="11"/>
                    <a:pt x="0" y="11"/>
                    <a:pt x="2" y="13"/>
                  </a:cubicBezTo>
                  <a:cubicBezTo>
                    <a:pt x="10" y="1"/>
                    <a:pt x="29" y="9"/>
                    <a:pt x="31" y="23"/>
                  </a:cubicBezTo>
                  <a:cubicBezTo>
                    <a:pt x="32" y="28"/>
                    <a:pt x="32" y="33"/>
                    <a:pt x="29" y="39"/>
                  </a:cubicBezTo>
                  <a:close/>
                </a:path>
              </a:pathLst>
            </a:custGeom>
            <a:gradFill>
              <a:gsLst>
                <a:gs pos="0">
                  <a:srgbClr val="FDF2C4"/>
                </a:gs>
                <a:gs pos="19000">
                  <a:srgbClr val="977037"/>
                </a:gs>
                <a:gs pos="99387">
                  <a:srgbClr val="977037"/>
                </a:gs>
                <a:gs pos="78000">
                  <a:srgbClr val="FDF2C4"/>
                </a:gs>
                <a:gs pos="57000">
                  <a:srgbClr val="977037"/>
                </a:gs>
                <a:gs pos="39000">
                  <a:srgbClr val="FDF2C4"/>
                </a:gs>
              </a:gsLst>
              <a:path path="circle">
                <a:fillToRect l="100000" t="100000"/>
              </a:path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88" name="Freeform 6"/>
            <p:cNvSpPr/>
            <p:nvPr/>
          </p:nvSpPr>
          <p:spPr bwMode="auto">
            <a:xfrm>
              <a:off x="5656263" y="495300"/>
              <a:ext cx="95250" cy="77788"/>
            </a:xfrm>
            <a:custGeom>
              <a:avLst/>
              <a:gdLst>
                <a:gd name="T0" fmla="*/ 20 w 22"/>
                <a:gd name="T1" fmla="*/ 0 h 18"/>
                <a:gd name="T2" fmla="*/ 0 w 22"/>
                <a:gd name="T3" fmla="*/ 15 h 18"/>
                <a:gd name="T4" fmla="*/ 2 w 22"/>
                <a:gd name="T5" fmla="*/ 18 h 18"/>
                <a:gd name="T6" fmla="*/ 22 w 22"/>
                <a:gd name="T7" fmla="*/ 2 h 18"/>
                <a:gd name="T8" fmla="*/ 20 w 22"/>
                <a:gd name="T9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18">
                  <a:moveTo>
                    <a:pt x="20" y="0"/>
                  </a:moveTo>
                  <a:cubicBezTo>
                    <a:pt x="14" y="7"/>
                    <a:pt x="8" y="13"/>
                    <a:pt x="0" y="15"/>
                  </a:cubicBezTo>
                  <a:cubicBezTo>
                    <a:pt x="1" y="16"/>
                    <a:pt x="2" y="17"/>
                    <a:pt x="2" y="18"/>
                  </a:cubicBezTo>
                  <a:cubicBezTo>
                    <a:pt x="9" y="17"/>
                    <a:pt x="17" y="9"/>
                    <a:pt x="22" y="2"/>
                  </a:cubicBezTo>
                  <a:cubicBezTo>
                    <a:pt x="21" y="1"/>
                    <a:pt x="21" y="0"/>
                    <a:pt x="20" y="0"/>
                  </a:cubicBezTo>
                  <a:close/>
                </a:path>
              </a:pathLst>
            </a:custGeom>
            <a:gradFill>
              <a:gsLst>
                <a:gs pos="0">
                  <a:srgbClr val="FDF2C4"/>
                </a:gs>
                <a:gs pos="19000">
                  <a:srgbClr val="977037"/>
                </a:gs>
                <a:gs pos="99387">
                  <a:srgbClr val="977037"/>
                </a:gs>
                <a:gs pos="78000">
                  <a:srgbClr val="FDF2C4"/>
                </a:gs>
                <a:gs pos="57000">
                  <a:srgbClr val="977037"/>
                </a:gs>
                <a:gs pos="39000">
                  <a:srgbClr val="FDF2C4"/>
                </a:gs>
              </a:gsLst>
              <a:path path="circle">
                <a:fillToRect l="100000" t="100000"/>
              </a:path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89" name="Freeform 7"/>
            <p:cNvSpPr/>
            <p:nvPr/>
          </p:nvSpPr>
          <p:spPr bwMode="auto">
            <a:xfrm>
              <a:off x="5608638" y="368300"/>
              <a:ext cx="100013" cy="161925"/>
            </a:xfrm>
            <a:custGeom>
              <a:avLst/>
              <a:gdLst>
                <a:gd name="T0" fmla="*/ 2 w 23"/>
                <a:gd name="T1" fmla="*/ 0 h 37"/>
                <a:gd name="T2" fmla="*/ 1 w 23"/>
                <a:gd name="T3" fmla="*/ 4 h 37"/>
                <a:gd name="T4" fmla="*/ 21 w 23"/>
                <a:gd name="T5" fmla="*/ 37 h 37"/>
                <a:gd name="T6" fmla="*/ 23 w 23"/>
                <a:gd name="T7" fmla="*/ 36 h 37"/>
                <a:gd name="T8" fmla="*/ 4 w 23"/>
                <a:gd name="T9" fmla="*/ 2 h 37"/>
                <a:gd name="T10" fmla="*/ 2 w 23"/>
                <a:gd name="T11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3" h="37">
                  <a:moveTo>
                    <a:pt x="2" y="0"/>
                  </a:moveTo>
                  <a:cubicBezTo>
                    <a:pt x="1" y="1"/>
                    <a:pt x="1" y="3"/>
                    <a:pt x="1" y="4"/>
                  </a:cubicBezTo>
                  <a:cubicBezTo>
                    <a:pt x="0" y="16"/>
                    <a:pt x="9" y="28"/>
                    <a:pt x="21" y="37"/>
                  </a:cubicBezTo>
                  <a:cubicBezTo>
                    <a:pt x="22" y="36"/>
                    <a:pt x="23" y="37"/>
                    <a:pt x="23" y="36"/>
                  </a:cubicBezTo>
                  <a:cubicBezTo>
                    <a:pt x="13" y="26"/>
                    <a:pt x="1" y="14"/>
                    <a:pt x="4" y="2"/>
                  </a:cubicBezTo>
                  <a:cubicBezTo>
                    <a:pt x="3" y="1"/>
                    <a:pt x="3" y="1"/>
                    <a:pt x="2" y="0"/>
                  </a:cubicBezTo>
                  <a:close/>
                </a:path>
              </a:pathLst>
            </a:custGeom>
            <a:gradFill>
              <a:gsLst>
                <a:gs pos="0">
                  <a:srgbClr val="FDF2C4"/>
                </a:gs>
                <a:gs pos="19000">
                  <a:srgbClr val="977037"/>
                </a:gs>
                <a:gs pos="99387">
                  <a:srgbClr val="977037"/>
                </a:gs>
                <a:gs pos="78000">
                  <a:srgbClr val="FDF2C4"/>
                </a:gs>
                <a:gs pos="57000">
                  <a:srgbClr val="977037"/>
                </a:gs>
                <a:gs pos="39000">
                  <a:srgbClr val="FDF2C4"/>
                </a:gs>
              </a:gsLst>
              <a:path path="circle">
                <a:fillToRect l="100000" t="100000"/>
              </a:path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90" name="Freeform 8"/>
            <p:cNvSpPr/>
            <p:nvPr/>
          </p:nvSpPr>
          <p:spPr bwMode="auto">
            <a:xfrm>
              <a:off x="5435600" y="255587"/>
              <a:ext cx="73025" cy="79375"/>
            </a:xfrm>
            <a:custGeom>
              <a:avLst/>
              <a:gdLst>
                <a:gd name="T0" fmla="*/ 15 w 17"/>
                <a:gd name="T1" fmla="*/ 10 h 18"/>
                <a:gd name="T2" fmla="*/ 7 w 17"/>
                <a:gd name="T3" fmla="*/ 3 h 18"/>
                <a:gd name="T4" fmla="*/ 15 w 17"/>
                <a:gd name="T5" fmla="*/ 1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7" h="18">
                  <a:moveTo>
                    <a:pt x="15" y="10"/>
                  </a:moveTo>
                  <a:cubicBezTo>
                    <a:pt x="17" y="6"/>
                    <a:pt x="11" y="0"/>
                    <a:pt x="7" y="3"/>
                  </a:cubicBezTo>
                  <a:cubicBezTo>
                    <a:pt x="0" y="8"/>
                    <a:pt x="9" y="18"/>
                    <a:pt x="15" y="10"/>
                  </a:cubicBezTo>
                  <a:close/>
                </a:path>
              </a:pathLst>
            </a:custGeom>
            <a:gradFill>
              <a:gsLst>
                <a:gs pos="0">
                  <a:srgbClr val="FDF2C4"/>
                </a:gs>
                <a:gs pos="19000">
                  <a:srgbClr val="977037"/>
                </a:gs>
                <a:gs pos="99387">
                  <a:srgbClr val="977037"/>
                </a:gs>
                <a:gs pos="78000">
                  <a:srgbClr val="FDF2C4"/>
                </a:gs>
                <a:gs pos="57000">
                  <a:srgbClr val="977037"/>
                </a:gs>
                <a:gs pos="39000">
                  <a:srgbClr val="FDF2C4"/>
                </a:gs>
              </a:gsLst>
              <a:path path="circle">
                <a:fillToRect l="100000" t="100000"/>
              </a:path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91" name="Freeform 9"/>
            <p:cNvSpPr/>
            <p:nvPr/>
          </p:nvSpPr>
          <p:spPr bwMode="auto">
            <a:xfrm>
              <a:off x="5543550" y="508000"/>
              <a:ext cx="133350" cy="177800"/>
            </a:xfrm>
            <a:custGeom>
              <a:avLst/>
              <a:gdLst>
                <a:gd name="T0" fmla="*/ 0 w 31"/>
                <a:gd name="T1" fmla="*/ 0 h 41"/>
                <a:gd name="T2" fmla="*/ 20 w 31"/>
                <a:gd name="T3" fmla="*/ 11 h 41"/>
                <a:gd name="T4" fmla="*/ 24 w 31"/>
                <a:gd name="T5" fmla="*/ 30 h 41"/>
                <a:gd name="T6" fmla="*/ 20 w 31"/>
                <a:gd name="T7" fmla="*/ 31 h 41"/>
                <a:gd name="T8" fmla="*/ 23 w 31"/>
                <a:gd name="T9" fmla="*/ 28 h 41"/>
                <a:gd name="T10" fmla="*/ 13 w 31"/>
                <a:gd name="T11" fmla="*/ 25 h 41"/>
                <a:gd name="T12" fmla="*/ 14 w 31"/>
                <a:gd name="T13" fmla="*/ 32 h 41"/>
                <a:gd name="T14" fmla="*/ 31 w 31"/>
                <a:gd name="T15" fmla="*/ 24 h 41"/>
                <a:gd name="T16" fmla="*/ 22 w 31"/>
                <a:gd name="T17" fmla="*/ 10 h 41"/>
                <a:gd name="T18" fmla="*/ 13 w 31"/>
                <a:gd name="T19" fmla="*/ 5 h 41"/>
                <a:gd name="T20" fmla="*/ 0 w 31"/>
                <a:gd name="T21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1" h="41">
                  <a:moveTo>
                    <a:pt x="0" y="0"/>
                  </a:moveTo>
                  <a:cubicBezTo>
                    <a:pt x="3" y="4"/>
                    <a:pt x="13" y="6"/>
                    <a:pt x="20" y="11"/>
                  </a:cubicBezTo>
                  <a:cubicBezTo>
                    <a:pt x="25" y="16"/>
                    <a:pt x="30" y="25"/>
                    <a:pt x="24" y="30"/>
                  </a:cubicBezTo>
                  <a:cubicBezTo>
                    <a:pt x="23" y="31"/>
                    <a:pt x="22" y="31"/>
                    <a:pt x="20" y="31"/>
                  </a:cubicBezTo>
                  <a:cubicBezTo>
                    <a:pt x="20" y="30"/>
                    <a:pt x="22" y="29"/>
                    <a:pt x="23" y="28"/>
                  </a:cubicBezTo>
                  <a:cubicBezTo>
                    <a:pt x="25" y="22"/>
                    <a:pt x="17" y="19"/>
                    <a:pt x="13" y="25"/>
                  </a:cubicBezTo>
                  <a:cubicBezTo>
                    <a:pt x="12" y="27"/>
                    <a:pt x="12" y="30"/>
                    <a:pt x="14" y="32"/>
                  </a:cubicBezTo>
                  <a:cubicBezTo>
                    <a:pt x="21" y="41"/>
                    <a:pt x="31" y="31"/>
                    <a:pt x="31" y="24"/>
                  </a:cubicBezTo>
                  <a:cubicBezTo>
                    <a:pt x="30" y="20"/>
                    <a:pt x="27" y="13"/>
                    <a:pt x="22" y="10"/>
                  </a:cubicBezTo>
                  <a:cubicBezTo>
                    <a:pt x="19" y="8"/>
                    <a:pt x="16" y="7"/>
                    <a:pt x="13" y="5"/>
                  </a:cubicBezTo>
                  <a:cubicBezTo>
                    <a:pt x="8" y="3"/>
                    <a:pt x="4" y="0"/>
                    <a:pt x="0" y="0"/>
                  </a:cubicBezTo>
                  <a:close/>
                </a:path>
              </a:pathLst>
            </a:custGeom>
            <a:gradFill>
              <a:gsLst>
                <a:gs pos="0">
                  <a:srgbClr val="FDF2C4"/>
                </a:gs>
                <a:gs pos="19000">
                  <a:srgbClr val="977037"/>
                </a:gs>
                <a:gs pos="99387">
                  <a:srgbClr val="977037"/>
                </a:gs>
                <a:gs pos="78000">
                  <a:srgbClr val="FDF2C4"/>
                </a:gs>
                <a:gs pos="57000">
                  <a:srgbClr val="977037"/>
                </a:gs>
                <a:gs pos="39000">
                  <a:srgbClr val="FDF2C4"/>
                </a:gs>
              </a:gsLst>
              <a:path path="circle">
                <a:fillToRect l="100000" t="100000"/>
              </a:path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92" name="Freeform 10"/>
            <p:cNvSpPr/>
            <p:nvPr/>
          </p:nvSpPr>
          <p:spPr bwMode="auto">
            <a:xfrm>
              <a:off x="5543550" y="550862"/>
              <a:ext cx="95250" cy="31750"/>
            </a:xfrm>
            <a:custGeom>
              <a:avLst/>
              <a:gdLst>
                <a:gd name="T0" fmla="*/ 0 w 22"/>
                <a:gd name="T1" fmla="*/ 0 h 7"/>
                <a:gd name="T2" fmla="*/ 12 w 22"/>
                <a:gd name="T3" fmla="*/ 6 h 7"/>
                <a:gd name="T4" fmla="*/ 22 w 22"/>
                <a:gd name="T5" fmla="*/ 7 h 7"/>
                <a:gd name="T6" fmla="*/ 16 w 22"/>
                <a:gd name="T7" fmla="*/ 4 h 7"/>
                <a:gd name="T8" fmla="*/ 0 w 22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7">
                  <a:moveTo>
                    <a:pt x="0" y="0"/>
                  </a:moveTo>
                  <a:cubicBezTo>
                    <a:pt x="0" y="5"/>
                    <a:pt x="7" y="6"/>
                    <a:pt x="12" y="6"/>
                  </a:cubicBezTo>
                  <a:cubicBezTo>
                    <a:pt x="16" y="7"/>
                    <a:pt x="20" y="7"/>
                    <a:pt x="22" y="7"/>
                  </a:cubicBezTo>
                  <a:cubicBezTo>
                    <a:pt x="21" y="3"/>
                    <a:pt x="19" y="4"/>
                    <a:pt x="16" y="4"/>
                  </a:cubicBezTo>
                  <a:cubicBezTo>
                    <a:pt x="11" y="4"/>
                    <a:pt x="5" y="4"/>
                    <a:pt x="0" y="0"/>
                  </a:cubicBezTo>
                  <a:close/>
                </a:path>
              </a:pathLst>
            </a:custGeom>
            <a:gradFill>
              <a:gsLst>
                <a:gs pos="0">
                  <a:srgbClr val="FDF2C4"/>
                </a:gs>
                <a:gs pos="19000">
                  <a:srgbClr val="977037"/>
                </a:gs>
                <a:gs pos="99387">
                  <a:srgbClr val="977037"/>
                </a:gs>
                <a:gs pos="78000">
                  <a:srgbClr val="FDF2C4"/>
                </a:gs>
                <a:gs pos="57000">
                  <a:srgbClr val="977037"/>
                </a:gs>
                <a:gs pos="39000">
                  <a:srgbClr val="FDF2C4"/>
                </a:gs>
              </a:gsLst>
              <a:path path="circle">
                <a:fillToRect l="100000" t="100000"/>
              </a:path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93" name="Freeform 11"/>
            <p:cNvSpPr/>
            <p:nvPr/>
          </p:nvSpPr>
          <p:spPr bwMode="auto">
            <a:xfrm>
              <a:off x="5189538" y="334962"/>
              <a:ext cx="150813" cy="173038"/>
            </a:xfrm>
            <a:custGeom>
              <a:avLst/>
              <a:gdLst>
                <a:gd name="T0" fmla="*/ 1 w 35"/>
                <a:gd name="T1" fmla="*/ 30 h 40"/>
                <a:gd name="T2" fmla="*/ 6 w 35"/>
                <a:gd name="T3" fmla="*/ 40 h 40"/>
                <a:gd name="T4" fmla="*/ 7 w 35"/>
                <a:gd name="T5" fmla="*/ 39 h 40"/>
                <a:gd name="T6" fmla="*/ 19 w 35"/>
                <a:gd name="T7" fmla="*/ 5 h 40"/>
                <a:gd name="T8" fmla="*/ 33 w 35"/>
                <a:gd name="T9" fmla="*/ 12 h 40"/>
                <a:gd name="T10" fmla="*/ 35 w 35"/>
                <a:gd name="T11" fmla="*/ 10 h 40"/>
                <a:gd name="T12" fmla="*/ 22 w 35"/>
                <a:gd name="T13" fmla="*/ 1 h 40"/>
                <a:gd name="T14" fmla="*/ 2 w 35"/>
                <a:gd name="T15" fmla="*/ 16 h 40"/>
                <a:gd name="T16" fmla="*/ 1 w 35"/>
                <a:gd name="T17" fmla="*/ 29 h 40"/>
                <a:gd name="T18" fmla="*/ 1 w 35"/>
                <a:gd name="T19" fmla="*/ 3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5" h="40">
                  <a:moveTo>
                    <a:pt x="1" y="30"/>
                  </a:moveTo>
                  <a:cubicBezTo>
                    <a:pt x="2" y="33"/>
                    <a:pt x="4" y="37"/>
                    <a:pt x="6" y="40"/>
                  </a:cubicBezTo>
                  <a:cubicBezTo>
                    <a:pt x="6" y="40"/>
                    <a:pt x="7" y="39"/>
                    <a:pt x="7" y="39"/>
                  </a:cubicBezTo>
                  <a:cubicBezTo>
                    <a:pt x="1" y="29"/>
                    <a:pt x="5" y="8"/>
                    <a:pt x="19" y="5"/>
                  </a:cubicBezTo>
                  <a:cubicBezTo>
                    <a:pt x="23" y="4"/>
                    <a:pt x="30" y="7"/>
                    <a:pt x="33" y="12"/>
                  </a:cubicBezTo>
                  <a:cubicBezTo>
                    <a:pt x="34" y="12"/>
                    <a:pt x="35" y="11"/>
                    <a:pt x="35" y="10"/>
                  </a:cubicBezTo>
                  <a:cubicBezTo>
                    <a:pt x="33" y="6"/>
                    <a:pt x="26" y="1"/>
                    <a:pt x="22" y="1"/>
                  </a:cubicBezTo>
                  <a:cubicBezTo>
                    <a:pt x="14" y="0"/>
                    <a:pt x="5" y="7"/>
                    <a:pt x="2" y="16"/>
                  </a:cubicBezTo>
                  <a:cubicBezTo>
                    <a:pt x="0" y="20"/>
                    <a:pt x="1" y="25"/>
                    <a:pt x="1" y="29"/>
                  </a:cubicBezTo>
                  <a:lnTo>
                    <a:pt x="1" y="30"/>
                  </a:lnTo>
                  <a:close/>
                </a:path>
              </a:pathLst>
            </a:custGeom>
            <a:gradFill>
              <a:gsLst>
                <a:gs pos="0">
                  <a:srgbClr val="FDF2C4"/>
                </a:gs>
                <a:gs pos="19000">
                  <a:srgbClr val="977037"/>
                </a:gs>
                <a:gs pos="99387">
                  <a:srgbClr val="977037"/>
                </a:gs>
                <a:gs pos="78000">
                  <a:srgbClr val="FDF2C4"/>
                </a:gs>
                <a:gs pos="57000">
                  <a:srgbClr val="977037"/>
                </a:gs>
                <a:gs pos="39000">
                  <a:srgbClr val="FDF2C4"/>
                </a:gs>
              </a:gsLst>
              <a:path path="circle">
                <a:fillToRect l="100000" t="100000"/>
              </a:path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94" name="Freeform 12"/>
            <p:cNvSpPr/>
            <p:nvPr/>
          </p:nvSpPr>
          <p:spPr bwMode="auto">
            <a:xfrm>
              <a:off x="5254625" y="377825"/>
              <a:ext cx="98425" cy="157163"/>
            </a:xfrm>
            <a:custGeom>
              <a:avLst/>
              <a:gdLst>
                <a:gd name="T0" fmla="*/ 20 w 23"/>
                <a:gd name="T1" fmla="*/ 0 h 36"/>
                <a:gd name="T2" fmla="*/ 17 w 23"/>
                <a:gd name="T3" fmla="*/ 8 h 36"/>
                <a:gd name="T4" fmla="*/ 0 w 23"/>
                <a:gd name="T5" fmla="*/ 34 h 36"/>
                <a:gd name="T6" fmla="*/ 2 w 23"/>
                <a:gd name="T7" fmla="*/ 36 h 36"/>
                <a:gd name="T8" fmla="*/ 20 w 23"/>
                <a:gd name="T9" fmla="*/ 1 h 36"/>
                <a:gd name="T10" fmla="*/ 20 w 23"/>
                <a:gd name="T11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3" h="36">
                  <a:moveTo>
                    <a:pt x="20" y="0"/>
                  </a:moveTo>
                  <a:cubicBezTo>
                    <a:pt x="17" y="2"/>
                    <a:pt x="18" y="5"/>
                    <a:pt x="17" y="8"/>
                  </a:cubicBezTo>
                  <a:cubicBezTo>
                    <a:pt x="16" y="17"/>
                    <a:pt x="9" y="25"/>
                    <a:pt x="0" y="34"/>
                  </a:cubicBezTo>
                  <a:cubicBezTo>
                    <a:pt x="1" y="34"/>
                    <a:pt x="2" y="35"/>
                    <a:pt x="2" y="36"/>
                  </a:cubicBezTo>
                  <a:cubicBezTo>
                    <a:pt x="13" y="25"/>
                    <a:pt x="23" y="13"/>
                    <a:pt x="20" y="1"/>
                  </a:cubicBezTo>
                  <a:cubicBezTo>
                    <a:pt x="20" y="0"/>
                    <a:pt x="20" y="0"/>
                    <a:pt x="20" y="0"/>
                  </a:cubicBezTo>
                  <a:close/>
                </a:path>
              </a:pathLst>
            </a:custGeom>
            <a:gradFill>
              <a:gsLst>
                <a:gs pos="0">
                  <a:srgbClr val="FDF2C4"/>
                </a:gs>
                <a:gs pos="19000">
                  <a:srgbClr val="977037"/>
                </a:gs>
                <a:gs pos="99387">
                  <a:srgbClr val="977037"/>
                </a:gs>
                <a:gs pos="78000">
                  <a:srgbClr val="FDF2C4"/>
                </a:gs>
                <a:gs pos="57000">
                  <a:srgbClr val="977037"/>
                </a:gs>
                <a:gs pos="39000">
                  <a:srgbClr val="FDF2C4"/>
                </a:gs>
              </a:gsLst>
              <a:path path="circle">
                <a:fillToRect l="100000" t="100000"/>
              </a:path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95" name="Freeform 13"/>
            <p:cNvSpPr/>
            <p:nvPr/>
          </p:nvSpPr>
          <p:spPr bwMode="auto">
            <a:xfrm>
              <a:off x="5272088" y="485775"/>
              <a:ext cx="168275" cy="182563"/>
            </a:xfrm>
            <a:custGeom>
              <a:avLst/>
              <a:gdLst>
                <a:gd name="T0" fmla="*/ 39 w 39"/>
                <a:gd name="T1" fmla="*/ 0 h 42"/>
                <a:gd name="T2" fmla="*/ 15 w 39"/>
                <a:gd name="T3" fmla="*/ 11 h 42"/>
                <a:gd name="T4" fmla="*/ 2 w 39"/>
                <a:gd name="T5" fmla="*/ 31 h 42"/>
                <a:gd name="T6" fmla="*/ 20 w 39"/>
                <a:gd name="T7" fmla="*/ 35 h 42"/>
                <a:gd name="T8" fmla="*/ 19 w 39"/>
                <a:gd name="T9" fmla="*/ 26 h 42"/>
                <a:gd name="T10" fmla="*/ 11 w 39"/>
                <a:gd name="T11" fmla="*/ 32 h 42"/>
                <a:gd name="T12" fmla="*/ 15 w 39"/>
                <a:gd name="T13" fmla="*/ 35 h 42"/>
                <a:gd name="T14" fmla="*/ 5 w 39"/>
                <a:gd name="T15" fmla="*/ 31 h 42"/>
                <a:gd name="T16" fmla="*/ 11 w 39"/>
                <a:gd name="T17" fmla="*/ 16 h 42"/>
                <a:gd name="T18" fmla="*/ 39 w 39"/>
                <a:gd name="T19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9" h="42">
                  <a:moveTo>
                    <a:pt x="39" y="0"/>
                  </a:moveTo>
                  <a:cubicBezTo>
                    <a:pt x="31" y="4"/>
                    <a:pt x="24" y="5"/>
                    <a:pt x="15" y="11"/>
                  </a:cubicBezTo>
                  <a:cubicBezTo>
                    <a:pt x="7" y="15"/>
                    <a:pt x="0" y="23"/>
                    <a:pt x="2" y="31"/>
                  </a:cubicBezTo>
                  <a:cubicBezTo>
                    <a:pt x="5" y="39"/>
                    <a:pt x="15" y="42"/>
                    <a:pt x="20" y="35"/>
                  </a:cubicBezTo>
                  <a:cubicBezTo>
                    <a:pt x="22" y="33"/>
                    <a:pt x="22" y="28"/>
                    <a:pt x="19" y="26"/>
                  </a:cubicBezTo>
                  <a:cubicBezTo>
                    <a:pt x="16" y="22"/>
                    <a:pt x="6" y="26"/>
                    <a:pt x="11" y="32"/>
                  </a:cubicBezTo>
                  <a:cubicBezTo>
                    <a:pt x="12" y="34"/>
                    <a:pt x="13" y="34"/>
                    <a:pt x="15" y="35"/>
                  </a:cubicBezTo>
                  <a:cubicBezTo>
                    <a:pt x="12" y="38"/>
                    <a:pt x="7" y="35"/>
                    <a:pt x="5" y="31"/>
                  </a:cubicBezTo>
                  <a:cubicBezTo>
                    <a:pt x="4" y="26"/>
                    <a:pt x="6" y="21"/>
                    <a:pt x="11" y="16"/>
                  </a:cubicBezTo>
                  <a:cubicBezTo>
                    <a:pt x="20" y="9"/>
                    <a:pt x="33" y="6"/>
                    <a:pt x="39" y="0"/>
                  </a:cubicBezTo>
                  <a:close/>
                </a:path>
              </a:pathLst>
            </a:custGeom>
            <a:gradFill>
              <a:gsLst>
                <a:gs pos="0">
                  <a:srgbClr val="FDF2C4"/>
                </a:gs>
                <a:gs pos="19000">
                  <a:srgbClr val="977037"/>
                </a:gs>
                <a:gs pos="99387">
                  <a:srgbClr val="977037"/>
                </a:gs>
                <a:gs pos="78000">
                  <a:srgbClr val="FDF2C4"/>
                </a:gs>
                <a:gs pos="57000">
                  <a:srgbClr val="977037"/>
                </a:gs>
                <a:gs pos="39000">
                  <a:srgbClr val="FDF2C4"/>
                </a:gs>
              </a:gsLst>
              <a:path path="circle">
                <a:fillToRect l="100000" t="100000"/>
              </a:path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96" name="Freeform 14"/>
            <p:cNvSpPr/>
            <p:nvPr/>
          </p:nvSpPr>
          <p:spPr bwMode="auto">
            <a:xfrm>
              <a:off x="5410200" y="573087"/>
              <a:ext cx="142875" cy="239713"/>
            </a:xfrm>
            <a:custGeom>
              <a:avLst/>
              <a:gdLst>
                <a:gd name="T0" fmla="*/ 16 w 33"/>
                <a:gd name="T1" fmla="*/ 0 h 55"/>
                <a:gd name="T2" fmla="*/ 15 w 33"/>
                <a:gd name="T3" fmla="*/ 0 h 55"/>
                <a:gd name="T4" fmla="*/ 12 w 33"/>
                <a:gd name="T5" fmla="*/ 24 h 55"/>
                <a:gd name="T6" fmla="*/ 3 w 33"/>
                <a:gd name="T7" fmla="*/ 20 h 55"/>
                <a:gd name="T8" fmla="*/ 4 w 33"/>
                <a:gd name="T9" fmla="*/ 23 h 55"/>
                <a:gd name="T10" fmla="*/ 7 w 33"/>
                <a:gd name="T11" fmla="*/ 17 h 55"/>
                <a:gd name="T12" fmla="*/ 0 w 33"/>
                <a:gd name="T13" fmla="*/ 23 h 55"/>
                <a:gd name="T14" fmla="*/ 15 w 33"/>
                <a:gd name="T15" fmla="*/ 20 h 55"/>
                <a:gd name="T16" fmla="*/ 11 w 33"/>
                <a:gd name="T17" fmla="*/ 37 h 55"/>
                <a:gd name="T18" fmla="*/ 16 w 33"/>
                <a:gd name="T19" fmla="*/ 46 h 55"/>
                <a:gd name="T20" fmla="*/ 18 w 33"/>
                <a:gd name="T21" fmla="*/ 55 h 55"/>
                <a:gd name="T22" fmla="*/ 23 w 33"/>
                <a:gd name="T23" fmla="*/ 36 h 55"/>
                <a:gd name="T24" fmla="*/ 18 w 33"/>
                <a:gd name="T25" fmla="*/ 20 h 55"/>
                <a:gd name="T26" fmla="*/ 31 w 33"/>
                <a:gd name="T27" fmla="*/ 26 h 55"/>
                <a:gd name="T28" fmla="*/ 32 w 33"/>
                <a:gd name="T29" fmla="*/ 19 h 55"/>
                <a:gd name="T30" fmla="*/ 24 w 33"/>
                <a:gd name="T31" fmla="*/ 21 h 55"/>
                <a:gd name="T32" fmla="*/ 27 w 33"/>
                <a:gd name="T33" fmla="*/ 24 h 55"/>
                <a:gd name="T34" fmla="*/ 30 w 33"/>
                <a:gd name="T35" fmla="*/ 21 h 55"/>
                <a:gd name="T36" fmla="*/ 27 w 33"/>
                <a:gd name="T37" fmla="*/ 27 h 55"/>
                <a:gd name="T38" fmla="*/ 21 w 33"/>
                <a:gd name="T39" fmla="*/ 23 h 55"/>
                <a:gd name="T40" fmla="*/ 16 w 33"/>
                <a:gd name="T41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3" h="55">
                  <a:moveTo>
                    <a:pt x="16" y="0"/>
                  </a:moveTo>
                  <a:cubicBezTo>
                    <a:pt x="16" y="0"/>
                    <a:pt x="15" y="0"/>
                    <a:pt x="15" y="0"/>
                  </a:cubicBezTo>
                  <a:cubicBezTo>
                    <a:pt x="14" y="5"/>
                    <a:pt x="16" y="17"/>
                    <a:pt x="12" y="24"/>
                  </a:cubicBezTo>
                  <a:cubicBezTo>
                    <a:pt x="8" y="29"/>
                    <a:pt x="0" y="26"/>
                    <a:pt x="3" y="20"/>
                  </a:cubicBezTo>
                  <a:cubicBezTo>
                    <a:pt x="4" y="21"/>
                    <a:pt x="3" y="22"/>
                    <a:pt x="4" y="23"/>
                  </a:cubicBezTo>
                  <a:cubicBezTo>
                    <a:pt x="6" y="25"/>
                    <a:pt x="11" y="20"/>
                    <a:pt x="7" y="17"/>
                  </a:cubicBezTo>
                  <a:cubicBezTo>
                    <a:pt x="4" y="16"/>
                    <a:pt x="0" y="19"/>
                    <a:pt x="0" y="23"/>
                  </a:cubicBezTo>
                  <a:cubicBezTo>
                    <a:pt x="1" y="33"/>
                    <a:pt x="15" y="29"/>
                    <a:pt x="15" y="20"/>
                  </a:cubicBezTo>
                  <a:cubicBezTo>
                    <a:pt x="16" y="26"/>
                    <a:pt x="16" y="32"/>
                    <a:pt x="11" y="37"/>
                  </a:cubicBezTo>
                  <a:cubicBezTo>
                    <a:pt x="13" y="40"/>
                    <a:pt x="15" y="43"/>
                    <a:pt x="16" y="46"/>
                  </a:cubicBezTo>
                  <a:cubicBezTo>
                    <a:pt x="16" y="49"/>
                    <a:pt x="15" y="53"/>
                    <a:pt x="18" y="55"/>
                  </a:cubicBezTo>
                  <a:cubicBezTo>
                    <a:pt x="20" y="50"/>
                    <a:pt x="19" y="43"/>
                    <a:pt x="23" y="36"/>
                  </a:cubicBezTo>
                  <a:cubicBezTo>
                    <a:pt x="16" y="32"/>
                    <a:pt x="18" y="25"/>
                    <a:pt x="18" y="20"/>
                  </a:cubicBezTo>
                  <a:cubicBezTo>
                    <a:pt x="18" y="27"/>
                    <a:pt x="27" y="32"/>
                    <a:pt x="31" y="26"/>
                  </a:cubicBezTo>
                  <a:cubicBezTo>
                    <a:pt x="33" y="24"/>
                    <a:pt x="33" y="22"/>
                    <a:pt x="32" y="19"/>
                  </a:cubicBezTo>
                  <a:cubicBezTo>
                    <a:pt x="30" y="16"/>
                    <a:pt x="24" y="16"/>
                    <a:pt x="24" y="21"/>
                  </a:cubicBezTo>
                  <a:cubicBezTo>
                    <a:pt x="24" y="22"/>
                    <a:pt x="26" y="24"/>
                    <a:pt x="27" y="24"/>
                  </a:cubicBezTo>
                  <a:cubicBezTo>
                    <a:pt x="29" y="23"/>
                    <a:pt x="29" y="22"/>
                    <a:pt x="30" y="21"/>
                  </a:cubicBezTo>
                  <a:cubicBezTo>
                    <a:pt x="32" y="23"/>
                    <a:pt x="29" y="26"/>
                    <a:pt x="27" y="27"/>
                  </a:cubicBezTo>
                  <a:cubicBezTo>
                    <a:pt x="24" y="27"/>
                    <a:pt x="22" y="25"/>
                    <a:pt x="21" y="23"/>
                  </a:cubicBezTo>
                  <a:cubicBezTo>
                    <a:pt x="17" y="17"/>
                    <a:pt x="19" y="7"/>
                    <a:pt x="16" y="0"/>
                  </a:cubicBezTo>
                  <a:close/>
                </a:path>
              </a:pathLst>
            </a:custGeom>
            <a:gradFill>
              <a:gsLst>
                <a:gs pos="0">
                  <a:srgbClr val="FDF2C4"/>
                </a:gs>
                <a:gs pos="19000">
                  <a:srgbClr val="977037"/>
                </a:gs>
                <a:gs pos="99387">
                  <a:srgbClr val="977037"/>
                </a:gs>
                <a:gs pos="78000">
                  <a:srgbClr val="FDF2C4"/>
                </a:gs>
                <a:gs pos="57000">
                  <a:srgbClr val="977037"/>
                </a:gs>
                <a:gs pos="39000">
                  <a:srgbClr val="FDF2C4"/>
                </a:gs>
              </a:gsLst>
              <a:path path="circle">
                <a:fillToRect l="100000" t="100000"/>
              </a:path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97" name="Freeform 15"/>
            <p:cNvSpPr/>
            <p:nvPr/>
          </p:nvSpPr>
          <p:spPr bwMode="auto">
            <a:xfrm>
              <a:off x="5314950" y="550862"/>
              <a:ext cx="98425" cy="26988"/>
            </a:xfrm>
            <a:custGeom>
              <a:avLst/>
              <a:gdLst>
                <a:gd name="T0" fmla="*/ 23 w 23"/>
                <a:gd name="T1" fmla="*/ 0 h 6"/>
                <a:gd name="T2" fmla="*/ 2 w 23"/>
                <a:gd name="T3" fmla="*/ 3 h 6"/>
                <a:gd name="T4" fmla="*/ 0 w 23"/>
                <a:gd name="T5" fmla="*/ 5 h 6"/>
                <a:gd name="T6" fmla="*/ 11 w 23"/>
                <a:gd name="T7" fmla="*/ 6 h 6"/>
                <a:gd name="T8" fmla="*/ 23 w 23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" h="6">
                  <a:moveTo>
                    <a:pt x="23" y="0"/>
                  </a:moveTo>
                  <a:cubicBezTo>
                    <a:pt x="16" y="4"/>
                    <a:pt x="9" y="3"/>
                    <a:pt x="2" y="3"/>
                  </a:cubicBezTo>
                  <a:cubicBezTo>
                    <a:pt x="1" y="3"/>
                    <a:pt x="1" y="4"/>
                    <a:pt x="0" y="5"/>
                  </a:cubicBezTo>
                  <a:cubicBezTo>
                    <a:pt x="3" y="5"/>
                    <a:pt x="7" y="6"/>
                    <a:pt x="11" y="6"/>
                  </a:cubicBezTo>
                  <a:cubicBezTo>
                    <a:pt x="15" y="5"/>
                    <a:pt x="22" y="4"/>
                    <a:pt x="23" y="0"/>
                  </a:cubicBezTo>
                  <a:close/>
                </a:path>
              </a:pathLst>
            </a:custGeom>
            <a:gradFill>
              <a:gsLst>
                <a:gs pos="0">
                  <a:srgbClr val="FDF2C4"/>
                </a:gs>
                <a:gs pos="19000">
                  <a:srgbClr val="977037"/>
                </a:gs>
                <a:gs pos="99387">
                  <a:srgbClr val="977037"/>
                </a:gs>
                <a:gs pos="78000">
                  <a:srgbClr val="FDF2C4"/>
                </a:gs>
                <a:gs pos="57000">
                  <a:srgbClr val="977037"/>
                </a:gs>
                <a:gs pos="39000">
                  <a:srgbClr val="FDF2C4"/>
                </a:gs>
              </a:gsLst>
              <a:path path="circle">
                <a:fillToRect l="100000" t="100000"/>
              </a:path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98" name="Freeform 16"/>
            <p:cNvSpPr/>
            <p:nvPr/>
          </p:nvSpPr>
          <p:spPr bwMode="auto">
            <a:xfrm>
              <a:off x="5211763" y="500062"/>
              <a:ext cx="85725" cy="65088"/>
            </a:xfrm>
            <a:custGeom>
              <a:avLst/>
              <a:gdLst>
                <a:gd name="T0" fmla="*/ 20 w 20"/>
                <a:gd name="T1" fmla="*/ 13 h 15"/>
                <a:gd name="T2" fmla="*/ 3 w 20"/>
                <a:gd name="T3" fmla="*/ 0 h 15"/>
                <a:gd name="T4" fmla="*/ 0 w 20"/>
                <a:gd name="T5" fmla="*/ 2 h 15"/>
                <a:gd name="T6" fmla="*/ 18 w 20"/>
                <a:gd name="T7" fmla="*/ 15 h 15"/>
                <a:gd name="T8" fmla="*/ 20 w 20"/>
                <a:gd name="T9" fmla="*/ 13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15">
                  <a:moveTo>
                    <a:pt x="20" y="13"/>
                  </a:moveTo>
                  <a:cubicBezTo>
                    <a:pt x="14" y="10"/>
                    <a:pt x="8" y="6"/>
                    <a:pt x="3" y="0"/>
                  </a:cubicBezTo>
                  <a:cubicBezTo>
                    <a:pt x="2" y="0"/>
                    <a:pt x="1" y="1"/>
                    <a:pt x="0" y="2"/>
                  </a:cubicBezTo>
                  <a:cubicBezTo>
                    <a:pt x="5" y="8"/>
                    <a:pt x="12" y="14"/>
                    <a:pt x="18" y="15"/>
                  </a:cubicBezTo>
                  <a:cubicBezTo>
                    <a:pt x="19" y="14"/>
                    <a:pt x="20" y="14"/>
                    <a:pt x="20" y="13"/>
                  </a:cubicBezTo>
                  <a:close/>
                </a:path>
              </a:pathLst>
            </a:custGeom>
            <a:gradFill>
              <a:gsLst>
                <a:gs pos="0">
                  <a:srgbClr val="FDF2C4"/>
                </a:gs>
                <a:gs pos="19000">
                  <a:srgbClr val="977037"/>
                </a:gs>
                <a:gs pos="99387">
                  <a:srgbClr val="977037"/>
                </a:gs>
                <a:gs pos="78000">
                  <a:srgbClr val="FDF2C4"/>
                </a:gs>
                <a:gs pos="57000">
                  <a:srgbClr val="977037"/>
                </a:gs>
                <a:gs pos="39000">
                  <a:srgbClr val="FDF2C4"/>
                </a:gs>
              </a:gsLst>
              <a:path path="circle">
                <a:fillToRect l="100000" t="100000"/>
              </a:path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99" name="Freeform 17"/>
            <p:cNvSpPr>
              <a:spLocks noEditPoints="1"/>
            </p:cNvSpPr>
            <p:nvPr/>
          </p:nvSpPr>
          <p:spPr bwMode="auto">
            <a:xfrm>
              <a:off x="5340350" y="320675"/>
              <a:ext cx="276225" cy="292100"/>
            </a:xfrm>
            <a:custGeom>
              <a:avLst/>
              <a:gdLst>
                <a:gd name="T0" fmla="*/ 46 w 64"/>
                <a:gd name="T1" fmla="*/ 3 h 67"/>
                <a:gd name="T2" fmla="*/ 34 w 64"/>
                <a:gd name="T3" fmla="*/ 9 h 67"/>
                <a:gd name="T4" fmla="*/ 52 w 64"/>
                <a:gd name="T5" fmla="*/ 20 h 67"/>
                <a:gd name="T6" fmla="*/ 55 w 64"/>
                <a:gd name="T7" fmla="*/ 30 h 67"/>
                <a:gd name="T8" fmla="*/ 63 w 64"/>
                <a:gd name="T9" fmla="*/ 37 h 67"/>
                <a:gd name="T10" fmla="*/ 34 w 64"/>
                <a:gd name="T11" fmla="*/ 28 h 67"/>
                <a:gd name="T12" fmla="*/ 40 w 64"/>
                <a:gd name="T13" fmla="*/ 46 h 67"/>
                <a:gd name="T14" fmla="*/ 46 w 64"/>
                <a:gd name="T15" fmla="*/ 53 h 67"/>
                <a:gd name="T16" fmla="*/ 45 w 64"/>
                <a:gd name="T17" fmla="*/ 64 h 67"/>
                <a:gd name="T18" fmla="*/ 35 w 64"/>
                <a:gd name="T19" fmla="*/ 63 h 67"/>
                <a:gd name="T20" fmla="*/ 32 w 64"/>
                <a:gd name="T21" fmla="*/ 52 h 67"/>
                <a:gd name="T22" fmla="*/ 26 w 64"/>
                <a:gd name="T23" fmla="*/ 65 h 67"/>
                <a:gd name="T24" fmla="*/ 17 w 64"/>
                <a:gd name="T25" fmla="*/ 59 h 67"/>
                <a:gd name="T26" fmla="*/ 19 w 64"/>
                <a:gd name="T27" fmla="*/ 60 h 67"/>
                <a:gd name="T28" fmla="*/ 17 w 64"/>
                <a:gd name="T29" fmla="*/ 58 h 67"/>
                <a:gd name="T30" fmla="*/ 25 w 64"/>
                <a:gd name="T31" fmla="*/ 44 h 67"/>
                <a:gd name="T32" fmla="*/ 29 w 64"/>
                <a:gd name="T33" fmla="*/ 28 h 67"/>
                <a:gd name="T34" fmla="*/ 23 w 64"/>
                <a:gd name="T35" fmla="*/ 37 h 67"/>
                <a:gd name="T36" fmla="*/ 7 w 64"/>
                <a:gd name="T37" fmla="*/ 40 h 67"/>
                <a:gd name="T38" fmla="*/ 9 w 64"/>
                <a:gd name="T39" fmla="*/ 29 h 67"/>
                <a:gd name="T40" fmla="*/ 5 w 64"/>
                <a:gd name="T41" fmla="*/ 24 h 67"/>
                <a:gd name="T42" fmla="*/ 6 w 64"/>
                <a:gd name="T43" fmla="*/ 21 h 67"/>
                <a:gd name="T44" fmla="*/ 21 w 64"/>
                <a:gd name="T45" fmla="*/ 21 h 67"/>
                <a:gd name="T46" fmla="*/ 29 w 64"/>
                <a:gd name="T47" fmla="*/ 11 h 67"/>
                <a:gd name="T48" fmla="*/ 18 w 64"/>
                <a:gd name="T49" fmla="*/ 12 h 67"/>
                <a:gd name="T50" fmla="*/ 25 w 64"/>
                <a:gd name="T51" fmla="*/ 4 h 67"/>
                <a:gd name="T52" fmla="*/ 19 w 64"/>
                <a:gd name="T53" fmla="*/ 8 h 67"/>
                <a:gd name="T54" fmla="*/ 28 w 64"/>
                <a:gd name="T55" fmla="*/ 10 h 67"/>
                <a:gd name="T56" fmla="*/ 31 w 64"/>
                <a:gd name="T57" fmla="*/ 0 h 67"/>
                <a:gd name="T58" fmla="*/ 34 w 64"/>
                <a:gd name="T59" fmla="*/ 0 h 67"/>
                <a:gd name="T60" fmla="*/ 35 w 64"/>
                <a:gd name="T61" fmla="*/ 6 h 67"/>
                <a:gd name="T62" fmla="*/ 46 w 64"/>
                <a:gd name="T63" fmla="*/ 8 h 67"/>
                <a:gd name="T64" fmla="*/ 43 w 64"/>
                <a:gd name="T65" fmla="*/ 9 h 67"/>
                <a:gd name="T66" fmla="*/ 46 w 64"/>
                <a:gd name="T67" fmla="*/ 3 h 67"/>
                <a:gd name="T68" fmla="*/ 32 w 64"/>
                <a:gd name="T69" fmla="*/ 5 h 67"/>
                <a:gd name="T70" fmla="*/ 30 w 64"/>
                <a:gd name="T71" fmla="*/ 20 h 67"/>
                <a:gd name="T72" fmla="*/ 15 w 64"/>
                <a:gd name="T73" fmla="*/ 29 h 67"/>
                <a:gd name="T74" fmla="*/ 30 w 64"/>
                <a:gd name="T75" fmla="*/ 23 h 67"/>
                <a:gd name="T76" fmla="*/ 31 w 64"/>
                <a:gd name="T77" fmla="*/ 35 h 67"/>
                <a:gd name="T78" fmla="*/ 32 w 64"/>
                <a:gd name="T79" fmla="*/ 46 h 67"/>
                <a:gd name="T80" fmla="*/ 33 w 64"/>
                <a:gd name="T81" fmla="*/ 22 h 67"/>
                <a:gd name="T82" fmla="*/ 48 w 64"/>
                <a:gd name="T83" fmla="*/ 31 h 67"/>
                <a:gd name="T84" fmla="*/ 36 w 64"/>
                <a:gd name="T85" fmla="*/ 23 h 67"/>
                <a:gd name="T86" fmla="*/ 32 w 64"/>
                <a:gd name="T87" fmla="*/ 5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64" h="67">
                  <a:moveTo>
                    <a:pt x="46" y="3"/>
                  </a:moveTo>
                  <a:cubicBezTo>
                    <a:pt x="56" y="8"/>
                    <a:pt x="39" y="22"/>
                    <a:pt x="34" y="9"/>
                  </a:cubicBezTo>
                  <a:cubicBezTo>
                    <a:pt x="33" y="18"/>
                    <a:pt x="43" y="29"/>
                    <a:pt x="52" y="20"/>
                  </a:cubicBezTo>
                  <a:cubicBezTo>
                    <a:pt x="56" y="19"/>
                    <a:pt x="61" y="27"/>
                    <a:pt x="55" y="30"/>
                  </a:cubicBezTo>
                  <a:cubicBezTo>
                    <a:pt x="59" y="30"/>
                    <a:pt x="64" y="33"/>
                    <a:pt x="63" y="37"/>
                  </a:cubicBezTo>
                  <a:cubicBezTo>
                    <a:pt x="54" y="48"/>
                    <a:pt x="40" y="40"/>
                    <a:pt x="34" y="28"/>
                  </a:cubicBezTo>
                  <a:cubicBezTo>
                    <a:pt x="34" y="34"/>
                    <a:pt x="35" y="40"/>
                    <a:pt x="40" y="46"/>
                  </a:cubicBezTo>
                  <a:cubicBezTo>
                    <a:pt x="42" y="48"/>
                    <a:pt x="45" y="50"/>
                    <a:pt x="46" y="53"/>
                  </a:cubicBezTo>
                  <a:cubicBezTo>
                    <a:pt x="48" y="56"/>
                    <a:pt x="48" y="62"/>
                    <a:pt x="45" y="64"/>
                  </a:cubicBezTo>
                  <a:cubicBezTo>
                    <a:pt x="43" y="67"/>
                    <a:pt x="38" y="67"/>
                    <a:pt x="35" y="63"/>
                  </a:cubicBezTo>
                  <a:cubicBezTo>
                    <a:pt x="33" y="60"/>
                    <a:pt x="33" y="55"/>
                    <a:pt x="32" y="52"/>
                  </a:cubicBezTo>
                  <a:cubicBezTo>
                    <a:pt x="31" y="57"/>
                    <a:pt x="31" y="61"/>
                    <a:pt x="26" y="65"/>
                  </a:cubicBezTo>
                  <a:cubicBezTo>
                    <a:pt x="23" y="67"/>
                    <a:pt x="17" y="63"/>
                    <a:pt x="17" y="59"/>
                  </a:cubicBezTo>
                  <a:cubicBezTo>
                    <a:pt x="18" y="59"/>
                    <a:pt x="19" y="61"/>
                    <a:pt x="19" y="60"/>
                  </a:cubicBezTo>
                  <a:cubicBezTo>
                    <a:pt x="19" y="59"/>
                    <a:pt x="18" y="59"/>
                    <a:pt x="17" y="58"/>
                  </a:cubicBezTo>
                  <a:cubicBezTo>
                    <a:pt x="17" y="53"/>
                    <a:pt x="22" y="48"/>
                    <a:pt x="25" y="44"/>
                  </a:cubicBezTo>
                  <a:cubicBezTo>
                    <a:pt x="29" y="38"/>
                    <a:pt x="30" y="32"/>
                    <a:pt x="29" y="28"/>
                  </a:cubicBezTo>
                  <a:cubicBezTo>
                    <a:pt x="27" y="31"/>
                    <a:pt x="26" y="35"/>
                    <a:pt x="23" y="37"/>
                  </a:cubicBezTo>
                  <a:cubicBezTo>
                    <a:pt x="18" y="41"/>
                    <a:pt x="10" y="42"/>
                    <a:pt x="7" y="40"/>
                  </a:cubicBezTo>
                  <a:cubicBezTo>
                    <a:pt x="0" y="36"/>
                    <a:pt x="4" y="29"/>
                    <a:pt x="9" y="29"/>
                  </a:cubicBezTo>
                  <a:cubicBezTo>
                    <a:pt x="7" y="28"/>
                    <a:pt x="6" y="26"/>
                    <a:pt x="5" y="24"/>
                  </a:cubicBezTo>
                  <a:cubicBezTo>
                    <a:pt x="6" y="23"/>
                    <a:pt x="5" y="22"/>
                    <a:pt x="6" y="21"/>
                  </a:cubicBezTo>
                  <a:cubicBezTo>
                    <a:pt x="10" y="13"/>
                    <a:pt x="17" y="21"/>
                    <a:pt x="21" y="21"/>
                  </a:cubicBezTo>
                  <a:cubicBezTo>
                    <a:pt x="27" y="22"/>
                    <a:pt x="31" y="14"/>
                    <a:pt x="29" y="11"/>
                  </a:cubicBezTo>
                  <a:cubicBezTo>
                    <a:pt x="26" y="16"/>
                    <a:pt x="20" y="16"/>
                    <a:pt x="18" y="12"/>
                  </a:cubicBezTo>
                  <a:cubicBezTo>
                    <a:pt x="14" y="7"/>
                    <a:pt x="21" y="0"/>
                    <a:pt x="25" y="4"/>
                  </a:cubicBezTo>
                  <a:cubicBezTo>
                    <a:pt x="28" y="8"/>
                    <a:pt x="21" y="13"/>
                    <a:pt x="19" y="8"/>
                  </a:cubicBezTo>
                  <a:cubicBezTo>
                    <a:pt x="18" y="13"/>
                    <a:pt x="25" y="14"/>
                    <a:pt x="28" y="10"/>
                  </a:cubicBezTo>
                  <a:cubicBezTo>
                    <a:pt x="30" y="7"/>
                    <a:pt x="30" y="2"/>
                    <a:pt x="31" y="0"/>
                  </a:cubicBezTo>
                  <a:cubicBezTo>
                    <a:pt x="32" y="0"/>
                    <a:pt x="33" y="0"/>
                    <a:pt x="34" y="0"/>
                  </a:cubicBezTo>
                  <a:cubicBezTo>
                    <a:pt x="35" y="1"/>
                    <a:pt x="34" y="3"/>
                    <a:pt x="35" y="6"/>
                  </a:cubicBezTo>
                  <a:cubicBezTo>
                    <a:pt x="37" y="12"/>
                    <a:pt x="45" y="15"/>
                    <a:pt x="46" y="8"/>
                  </a:cubicBezTo>
                  <a:cubicBezTo>
                    <a:pt x="45" y="9"/>
                    <a:pt x="44" y="9"/>
                    <a:pt x="43" y="9"/>
                  </a:cubicBezTo>
                  <a:cubicBezTo>
                    <a:pt x="37" y="8"/>
                    <a:pt x="42" y="1"/>
                    <a:pt x="46" y="3"/>
                  </a:cubicBezTo>
                  <a:close/>
                  <a:moveTo>
                    <a:pt x="32" y="5"/>
                  </a:moveTo>
                  <a:cubicBezTo>
                    <a:pt x="31" y="8"/>
                    <a:pt x="32" y="15"/>
                    <a:pt x="30" y="20"/>
                  </a:cubicBezTo>
                  <a:cubicBezTo>
                    <a:pt x="27" y="27"/>
                    <a:pt x="20" y="29"/>
                    <a:pt x="15" y="29"/>
                  </a:cubicBezTo>
                  <a:cubicBezTo>
                    <a:pt x="20" y="32"/>
                    <a:pt x="25" y="28"/>
                    <a:pt x="30" y="23"/>
                  </a:cubicBezTo>
                  <a:cubicBezTo>
                    <a:pt x="32" y="27"/>
                    <a:pt x="31" y="31"/>
                    <a:pt x="31" y="35"/>
                  </a:cubicBezTo>
                  <a:cubicBezTo>
                    <a:pt x="31" y="38"/>
                    <a:pt x="32" y="42"/>
                    <a:pt x="32" y="46"/>
                  </a:cubicBezTo>
                  <a:cubicBezTo>
                    <a:pt x="34" y="39"/>
                    <a:pt x="32" y="30"/>
                    <a:pt x="33" y="22"/>
                  </a:cubicBezTo>
                  <a:cubicBezTo>
                    <a:pt x="37" y="27"/>
                    <a:pt x="42" y="32"/>
                    <a:pt x="48" y="31"/>
                  </a:cubicBezTo>
                  <a:cubicBezTo>
                    <a:pt x="44" y="30"/>
                    <a:pt x="39" y="27"/>
                    <a:pt x="36" y="23"/>
                  </a:cubicBezTo>
                  <a:cubicBezTo>
                    <a:pt x="32" y="17"/>
                    <a:pt x="33" y="11"/>
                    <a:pt x="32" y="5"/>
                  </a:cubicBezTo>
                  <a:close/>
                </a:path>
              </a:pathLst>
            </a:custGeom>
            <a:gradFill>
              <a:gsLst>
                <a:gs pos="0">
                  <a:srgbClr val="FDF2C4"/>
                </a:gs>
                <a:gs pos="19000">
                  <a:srgbClr val="977037"/>
                </a:gs>
                <a:gs pos="99387">
                  <a:srgbClr val="977037"/>
                </a:gs>
                <a:gs pos="78000">
                  <a:srgbClr val="FDF2C4"/>
                </a:gs>
                <a:gs pos="57000">
                  <a:srgbClr val="977037"/>
                </a:gs>
                <a:gs pos="39000">
                  <a:srgbClr val="FDF2C4"/>
                </a:gs>
              </a:gsLst>
              <a:path path="circle">
                <a:fillToRect l="100000" t="100000"/>
              </a:path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00" name="Freeform 18"/>
            <p:cNvSpPr/>
            <p:nvPr/>
          </p:nvSpPr>
          <p:spPr bwMode="auto">
            <a:xfrm>
              <a:off x="5721350" y="538162"/>
              <a:ext cx="133350" cy="127000"/>
            </a:xfrm>
            <a:custGeom>
              <a:avLst/>
              <a:gdLst>
                <a:gd name="T0" fmla="*/ 2 w 31"/>
                <a:gd name="T1" fmla="*/ 0 h 29"/>
                <a:gd name="T2" fmla="*/ 0 w 31"/>
                <a:gd name="T3" fmla="*/ 2 h 29"/>
                <a:gd name="T4" fmla="*/ 16 w 31"/>
                <a:gd name="T5" fmla="*/ 17 h 29"/>
                <a:gd name="T6" fmla="*/ 18 w 31"/>
                <a:gd name="T7" fmla="*/ 24 h 29"/>
                <a:gd name="T8" fmla="*/ 16 w 31"/>
                <a:gd name="T9" fmla="*/ 29 h 29"/>
                <a:gd name="T10" fmla="*/ 2 w 31"/>
                <a:gd name="T11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1" h="29">
                  <a:moveTo>
                    <a:pt x="2" y="0"/>
                  </a:moveTo>
                  <a:cubicBezTo>
                    <a:pt x="1" y="0"/>
                    <a:pt x="1" y="2"/>
                    <a:pt x="0" y="2"/>
                  </a:cubicBezTo>
                  <a:cubicBezTo>
                    <a:pt x="4" y="7"/>
                    <a:pt x="11" y="12"/>
                    <a:pt x="16" y="17"/>
                  </a:cubicBezTo>
                  <a:cubicBezTo>
                    <a:pt x="17" y="19"/>
                    <a:pt x="19" y="22"/>
                    <a:pt x="18" y="24"/>
                  </a:cubicBezTo>
                  <a:cubicBezTo>
                    <a:pt x="14" y="17"/>
                    <a:pt x="7" y="28"/>
                    <a:pt x="16" y="29"/>
                  </a:cubicBezTo>
                  <a:cubicBezTo>
                    <a:pt x="31" y="20"/>
                    <a:pt x="8" y="9"/>
                    <a:pt x="2" y="0"/>
                  </a:cubicBezTo>
                  <a:close/>
                </a:path>
              </a:pathLst>
            </a:custGeom>
            <a:gradFill>
              <a:gsLst>
                <a:gs pos="0">
                  <a:srgbClr val="FDF2C4"/>
                </a:gs>
                <a:gs pos="19000">
                  <a:srgbClr val="977037"/>
                </a:gs>
                <a:gs pos="99387">
                  <a:srgbClr val="977037"/>
                </a:gs>
                <a:gs pos="78000">
                  <a:srgbClr val="FDF2C4"/>
                </a:gs>
                <a:gs pos="57000">
                  <a:srgbClr val="977037"/>
                </a:gs>
                <a:gs pos="39000">
                  <a:srgbClr val="FDF2C4"/>
                </a:gs>
              </a:gsLst>
              <a:path path="circle">
                <a:fillToRect l="100000" t="100000"/>
              </a:path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01" name="Freeform 19"/>
            <p:cNvSpPr/>
            <p:nvPr/>
          </p:nvSpPr>
          <p:spPr bwMode="auto">
            <a:xfrm>
              <a:off x="5146675" y="542925"/>
              <a:ext cx="103188" cy="152400"/>
            </a:xfrm>
            <a:custGeom>
              <a:avLst/>
              <a:gdLst>
                <a:gd name="T0" fmla="*/ 21 w 24"/>
                <a:gd name="T1" fmla="*/ 0 h 35"/>
                <a:gd name="T2" fmla="*/ 2 w 24"/>
                <a:gd name="T3" fmla="*/ 21 h 35"/>
                <a:gd name="T4" fmla="*/ 13 w 24"/>
                <a:gd name="T5" fmla="*/ 28 h 35"/>
                <a:gd name="T6" fmla="*/ 7 w 24"/>
                <a:gd name="T7" fmla="*/ 26 h 35"/>
                <a:gd name="T8" fmla="*/ 8 w 24"/>
                <a:gd name="T9" fmla="*/ 18 h 35"/>
                <a:gd name="T10" fmla="*/ 23 w 24"/>
                <a:gd name="T11" fmla="*/ 2 h 35"/>
                <a:gd name="T12" fmla="*/ 24 w 24"/>
                <a:gd name="T13" fmla="*/ 2 h 35"/>
                <a:gd name="T14" fmla="*/ 21 w 24"/>
                <a:gd name="T15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4" h="35">
                  <a:moveTo>
                    <a:pt x="21" y="0"/>
                  </a:moveTo>
                  <a:cubicBezTo>
                    <a:pt x="15" y="8"/>
                    <a:pt x="5" y="14"/>
                    <a:pt x="2" y="21"/>
                  </a:cubicBezTo>
                  <a:cubicBezTo>
                    <a:pt x="0" y="26"/>
                    <a:pt x="7" y="35"/>
                    <a:pt x="13" y="28"/>
                  </a:cubicBezTo>
                  <a:cubicBezTo>
                    <a:pt x="18" y="22"/>
                    <a:pt x="4" y="18"/>
                    <a:pt x="7" y="26"/>
                  </a:cubicBezTo>
                  <a:cubicBezTo>
                    <a:pt x="3" y="25"/>
                    <a:pt x="6" y="20"/>
                    <a:pt x="8" y="18"/>
                  </a:cubicBezTo>
                  <a:cubicBezTo>
                    <a:pt x="13" y="12"/>
                    <a:pt x="19" y="6"/>
                    <a:pt x="23" y="2"/>
                  </a:cubicBezTo>
                  <a:cubicBezTo>
                    <a:pt x="23" y="2"/>
                    <a:pt x="23" y="2"/>
                    <a:pt x="24" y="2"/>
                  </a:cubicBezTo>
                  <a:cubicBezTo>
                    <a:pt x="24" y="1"/>
                    <a:pt x="22" y="0"/>
                    <a:pt x="21" y="0"/>
                  </a:cubicBezTo>
                  <a:close/>
                </a:path>
              </a:pathLst>
            </a:custGeom>
            <a:gradFill>
              <a:gsLst>
                <a:gs pos="0">
                  <a:srgbClr val="FDF2C4"/>
                </a:gs>
                <a:gs pos="19000">
                  <a:srgbClr val="977037"/>
                </a:gs>
                <a:gs pos="99387">
                  <a:srgbClr val="977037"/>
                </a:gs>
                <a:gs pos="78000">
                  <a:srgbClr val="FDF2C4"/>
                </a:gs>
                <a:gs pos="57000">
                  <a:srgbClr val="977037"/>
                </a:gs>
                <a:gs pos="39000">
                  <a:srgbClr val="FDF2C4"/>
                </a:gs>
              </a:gsLst>
              <a:path path="circle">
                <a:fillToRect l="100000" t="100000"/>
              </a:path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802" name="组合 801"/>
          <p:cNvGrpSpPr/>
          <p:nvPr/>
        </p:nvGrpSpPr>
        <p:grpSpPr>
          <a:xfrm>
            <a:off x="7536160" y="1624532"/>
            <a:ext cx="520086" cy="409306"/>
            <a:chOff x="5146675" y="255587"/>
            <a:chExt cx="708025" cy="557213"/>
          </a:xfrm>
        </p:grpSpPr>
        <p:sp>
          <p:nvSpPr>
            <p:cNvPr id="803" name="Freeform 5"/>
            <p:cNvSpPr/>
            <p:nvPr/>
          </p:nvSpPr>
          <p:spPr bwMode="auto">
            <a:xfrm>
              <a:off x="5616575" y="325437"/>
              <a:ext cx="160338" cy="177800"/>
            </a:xfrm>
            <a:custGeom>
              <a:avLst/>
              <a:gdLst>
                <a:gd name="T0" fmla="*/ 29 w 37"/>
                <a:gd name="T1" fmla="*/ 39 h 41"/>
                <a:gd name="T2" fmla="*/ 31 w 37"/>
                <a:gd name="T3" fmla="*/ 41 h 41"/>
                <a:gd name="T4" fmla="*/ 26 w 37"/>
                <a:gd name="T5" fmla="*/ 7 h 41"/>
                <a:gd name="T6" fmla="*/ 0 w 37"/>
                <a:gd name="T7" fmla="*/ 10 h 41"/>
                <a:gd name="T8" fmla="*/ 2 w 37"/>
                <a:gd name="T9" fmla="*/ 13 h 41"/>
                <a:gd name="T10" fmla="*/ 31 w 37"/>
                <a:gd name="T11" fmla="*/ 23 h 41"/>
                <a:gd name="T12" fmla="*/ 29 w 37"/>
                <a:gd name="T13" fmla="*/ 39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7" h="41">
                  <a:moveTo>
                    <a:pt x="29" y="39"/>
                  </a:moveTo>
                  <a:cubicBezTo>
                    <a:pt x="30" y="40"/>
                    <a:pt x="30" y="41"/>
                    <a:pt x="31" y="41"/>
                  </a:cubicBezTo>
                  <a:cubicBezTo>
                    <a:pt x="36" y="31"/>
                    <a:pt x="37" y="15"/>
                    <a:pt x="26" y="7"/>
                  </a:cubicBezTo>
                  <a:cubicBezTo>
                    <a:pt x="19" y="0"/>
                    <a:pt x="6" y="1"/>
                    <a:pt x="0" y="10"/>
                  </a:cubicBezTo>
                  <a:cubicBezTo>
                    <a:pt x="0" y="11"/>
                    <a:pt x="0" y="11"/>
                    <a:pt x="2" y="13"/>
                  </a:cubicBezTo>
                  <a:cubicBezTo>
                    <a:pt x="10" y="1"/>
                    <a:pt x="29" y="9"/>
                    <a:pt x="31" y="23"/>
                  </a:cubicBezTo>
                  <a:cubicBezTo>
                    <a:pt x="32" y="28"/>
                    <a:pt x="32" y="33"/>
                    <a:pt x="29" y="39"/>
                  </a:cubicBezTo>
                  <a:close/>
                </a:path>
              </a:pathLst>
            </a:custGeom>
            <a:gradFill>
              <a:gsLst>
                <a:gs pos="0">
                  <a:srgbClr val="FDF2C4"/>
                </a:gs>
                <a:gs pos="19000">
                  <a:srgbClr val="977037"/>
                </a:gs>
                <a:gs pos="99387">
                  <a:srgbClr val="977037"/>
                </a:gs>
                <a:gs pos="78000">
                  <a:srgbClr val="FDF2C4"/>
                </a:gs>
                <a:gs pos="57000">
                  <a:srgbClr val="977037"/>
                </a:gs>
                <a:gs pos="39000">
                  <a:srgbClr val="FDF2C4"/>
                </a:gs>
              </a:gsLst>
              <a:path path="circle">
                <a:fillToRect l="100000" t="100000"/>
              </a:path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04" name="Freeform 6"/>
            <p:cNvSpPr/>
            <p:nvPr/>
          </p:nvSpPr>
          <p:spPr bwMode="auto">
            <a:xfrm>
              <a:off x="5656263" y="495300"/>
              <a:ext cx="95250" cy="77788"/>
            </a:xfrm>
            <a:custGeom>
              <a:avLst/>
              <a:gdLst>
                <a:gd name="T0" fmla="*/ 20 w 22"/>
                <a:gd name="T1" fmla="*/ 0 h 18"/>
                <a:gd name="T2" fmla="*/ 0 w 22"/>
                <a:gd name="T3" fmla="*/ 15 h 18"/>
                <a:gd name="T4" fmla="*/ 2 w 22"/>
                <a:gd name="T5" fmla="*/ 18 h 18"/>
                <a:gd name="T6" fmla="*/ 22 w 22"/>
                <a:gd name="T7" fmla="*/ 2 h 18"/>
                <a:gd name="T8" fmla="*/ 20 w 22"/>
                <a:gd name="T9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18">
                  <a:moveTo>
                    <a:pt x="20" y="0"/>
                  </a:moveTo>
                  <a:cubicBezTo>
                    <a:pt x="14" y="7"/>
                    <a:pt x="8" y="13"/>
                    <a:pt x="0" y="15"/>
                  </a:cubicBezTo>
                  <a:cubicBezTo>
                    <a:pt x="1" y="16"/>
                    <a:pt x="2" y="17"/>
                    <a:pt x="2" y="18"/>
                  </a:cubicBezTo>
                  <a:cubicBezTo>
                    <a:pt x="9" y="17"/>
                    <a:pt x="17" y="9"/>
                    <a:pt x="22" y="2"/>
                  </a:cubicBezTo>
                  <a:cubicBezTo>
                    <a:pt x="21" y="1"/>
                    <a:pt x="21" y="0"/>
                    <a:pt x="20" y="0"/>
                  </a:cubicBezTo>
                  <a:close/>
                </a:path>
              </a:pathLst>
            </a:custGeom>
            <a:gradFill>
              <a:gsLst>
                <a:gs pos="0">
                  <a:srgbClr val="FDF2C4"/>
                </a:gs>
                <a:gs pos="19000">
                  <a:srgbClr val="977037"/>
                </a:gs>
                <a:gs pos="99387">
                  <a:srgbClr val="977037"/>
                </a:gs>
                <a:gs pos="78000">
                  <a:srgbClr val="FDF2C4"/>
                </a:gs>
                <a:gs pos="57000">
                  <a:srgbClr val="977037"/>
                </a:gs>
                <a:gs pos="39000">
                  <a:srgbClr val="FDF2C4"/>
                </a:gs>
              </a:gsLst>
              <a:path path="circle">
                <a:fillToRect l="100000" t="100000"/>
              </a:path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05" name="Freeform 7"/>
            <p:cNvSpPr/>
            <p:nvPr/>
          </p:nvSpPr>
          <p:spPr bwMode="auto">
            <a:xfrm>
              <a:off x="5608638" y="368300"/>
              <a:ext cx="100013" cy="161925"/>
            </a:xfrm>
            <a:custGeom>
              <a:avLst/>
              <a:gdLst>
                <a:gd name="T0" fmla="*/ 2 w 23"/>
                <a:gd name="T1" fmla="*/ 0 h 37"/>
                <a:gd name="T2" fmla="*/ 1 w 23"/>
                <a:gd name="T3" fmla="*/ 4 h 37"/>
                <a:gd name="T4" fmla="*/ 21 w 23"/>
                <a:gd name="T5" fmla="*/ 37 h 37"/>
                <a:gd name="T6" fmla="*/ 23 w 23"/>
                <a:gd name="T7" fmla="*/ 36 h 37"/>
                <a:gd name="T8" fmla="*/ 4 w 23"/>
                <a:gd name="T9" fmla="*/ 2 h 37"/>
                <a:gd name="T10" fmla="*/ 2 w 23"/>
                <a:gd name="T11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3" h="37">
                  <a:moveTo>
                    <a:pt x="2" y="0"/>
                  </a:moveTo>
                  <a:cubicBezTo>
                    <a:pt x="1" y="1"/>
                    <a:pt x="1" y="3"/>
                    <a:pt x="1" y="4"/>
                  </a:cubicBezTo>
                  <a:cubicBezTo>
                    <a:pt x="0" y="16"/>
                    <a:pt x="9" y="28"/>
                    <a:pt x="21" y="37"/>
                  </a:cubicBezTo>
                  <a:cubicBezTo>
                    <a:pt x="22" y="36"/>
                    <a:pt x="23" y="37"/>
                    <a:pt x="23" y="36"/>
                  </a:cubicBezTo>
                  <a:cubicBezTo>
                    <a:pt x="13" y="26"/>
                    <a:pt x="1" y="14"/>
                    <a:pt x="4" y="2"/>
                  </a:cubicBezTo>
                  <a:cubicBezTo>
                    <a:pt x="3" y="1"/>
                    <a:pt x="3" y="1"/>
                    <a:pt x="2" y="0"/>
                  </a:cubicBezTo>
                  <a:close/>
                </a:path>
              </a:pathLst>
            </a:custGeom>
            <a:gradFill>
              <a:gsLst>
                <a:gs pos="0">
                  <a:srgbClr val="FDF2C4"/>
                </a:gs>
                <a:gs pos="19000">
                  <a:srgbClr val="977037"/>
                </a:gs>
                <a:gs pos="99387">
                  <a:srgbClr val="977037"/>
                </a:gs>
                <a:gs pos="78000">
                  <a:srgbClr val="FDF2C4"/>
                </a:gs>
                <a:gs pos="57000">
                  <a:srgbClr val="977037"/>
                </a:gs>
                <a:gs pos="39000">
                  <a:srgbClr val="FDF2C4"/>
                </a:gs>
              </a:gsLst>
              <a:path path="circle">
                <a:fillToRect l="100000" t="100000"/>
              </a:path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06" name="Freeform 8"/>
            <p:cNvSpPr/>
            <p:nvPr/>
          </p:nvSpPr>
          <p:spPr bwMode="auto">
            <a:xfrm>
              <a:off x="5435600" y="255587"/>
              <a:ext cx="73025" cy="79375"/>
            </a:xfrm>
            <a:custGeom>
              <a:avLst/>
              <a:gdLst>
                <a:gd name="T0" fmla="*/ 15 w 17"/>
                <a:gd name="T1" fmla="*/ 10 h 18"/>
                <a:gd name="T2" fmla="*/ 7 w 17"/>
                <a:gd name="T3" fmla="*/ 3 h 18"/>
                <a:gd name="T4" fmla="*/ 15 w 17"/>
                <a:gd name="T5" fmla="*/ 1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7" h="18">
                  <a:moveTo>
                    <a:pt x="15" y="10"/>
                  </a:moveTo>
                  <a:cubicBezTo>
                    <a:pt x="17" y="6"/>
                    <a:pt x="11" y="0"/>
                    <a:pt x="7" y="3"/>
                  </a:cubicBezTo>
                  <a:cubicBezTo>
                    <a:pt x="0" y="8"/>
                    <a:pt x="9" y="18"/>
                    <a:pt x="15" y="10"/>
                  </a:cubicBezTo>
                  <a:close/>
                </a:path>
              </a:pathLst>
            </a:custGeom>
            <a:gradFill>
              <a:gsLst>
                <a:gs pos="0">
                  <a:srgbClr val="FDF2C4"/>
                </a:gs>
                <a:gs pos="19000">
                  <a:srgbClr val="977037"/>
                </a:gs>
                <a:gs pos="99387">
                  <a:srgbClr val="977037"/>
                </a:gs>
                <a:gs pos="78000">
                  <a:srgbClr val="FDF2C4"/>
                </a:gs>
                <a:gs pos="57000">
                  <a:srgbClr val="977037"/>
                </a:gs>
                <a:gs pos="39000">
                  <a:srgbClr val="FDF2C4"/>
                </a:gs>
              </a:gsLst>
              <a:path path="circle">
                <a:fillToRect l="100000" t="100000"/>
              </a:path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07" name="Freeform 9"/>
            <p:cNvSpPr/>
            <p:nvPr/>
          </p:nvSpPr>
          <p:spPr bwMode="auto">
            <a:xfrm>
              <a:off x="5543550" y="508000"/>
              <a:ext cx="133350" cy="177800"/>
            </a:xfrm>
            <a:custGeom>
              <a:avLst/>
              <a:gdLst>
                <a:gd name="T0" fmla="*/ 0 w 31"/>
                <a:gd name="T1" fmla="*/ 0 h 41"/>
                <a:gd name="T2" fmla="*/ 20 w 31"/>
                <a:gd name="T3" fmla="*/ 11 h 41"/>
                <a:gd name="T4" fmla="*/ 24 w 31"/>
                <a:gd name="T5" fmla="*/ 30 h 41"/>
                <a:gd name="T6" fmla="*/ 20 w 31"/>
                <a:gd name="T7" fmla="*/ 31 h 41"/>
                <a:gd name="T8" fmla="*/ 23 w 31"/>
                <a:gd name="T9" fmla="*/ 28 h 41"/>
                <a:gd name="T10" fmla="*/ 13 w 31"/>
                <a:gd name="T11" fmla="*/ 25 h 41"/>
                <a:gd name="T12" fmla="*/ 14 w 31"/>
                <a:gd name="T13" fmla="*/ 32 h 41"/>
                <a:gd name="T14" fmla="*/ 31 w 31"/>
                <a:gd name="T15" fmla="*/ 24 h 41"/>
                <a:gd name="T16" fmla="*/ 22 w 31"/>
                <a:gd name="T17" fmla="*/ 10 h 41"/>
                <a:gd name="T18" fmla="*/ 13 w 31"/>
                <a:gd name="T19" fmla="*/ 5 h 41"/>
                <a:gd name="T20" fmla="*/ 0 w 31"/>
                <a:gd name="T21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1" h="41">
                  <a:moveTo>
                    <a:pt x="0" y="0"/>
                  </a:moveTo>
                  <a:cubicBezTo>
                    <a:pt x="3" y="4"/>
                    <a:pt x="13" y="6"/>
                    <a:pt x="20" y="11"/>
                  </a:cubicBezTo>
                  <a:cubicBezTo>
                    <a:pt x="25" y="16"/>
                    <a:pt x="30" y="25"/>
                    <a:pt x="24" y="30"/>
                  </a:cubicBezTo>
                  <a:cubicBezTo>
                    <a:pt x="23" y="31"/>
                    <a:pt x="22" y="31"/>
                    <a:pt x="20" y="31"/>
                  </a:cubicBezTo>
                  <a:cubicBezTo>
                    <a:pt x="20" y="30"/>
                    <a:pt x="22" y="29"/>
                    <a:pt x="23" y="28"/>
                  </a:cubicBezTo>
                  <a:cubicBezTo>
                    <a:pt x="25" y="22"/>
                    <a:pt x="17" y="19"/>
                    <a:pt x="13" y="25"/>
                  </a:cubicBezTo>
                  <a:cubicBezTo>
                    <a:pt x="12" y="27"/>
                    <a:pt x="12" y="30"/>
                    <a:pt x="14" y="32"/>
                  </a:cubicBezTo>
                  <a:cubicBezTo>
                    <a:pt x="21" y="41"/>
                    <a:pt x="31" y="31"/>
                    <a:pt x="31" y="24"/>
                  </a:cubicBezTo>
                  <a:cubicBezTo>
                    <a:pt x="30" y="20"/>
                    <a:pt x="27" y="13"/>
                    <a:pt x="22" y="10"/>
                  </a:cubicBezTo>
                  <a:cubicBezTo>
                    <a:pt x="19" y="8"/>
                    <a:pt x="16" y="7"/>
                    <a:pt x="13" y="5"/>
                  </a:cubicBezTo>
                  <a:cubicBezTo>
                    <a:pt x="8" y="3"/>
                    <a:pt x="4" y="0"/>
                    <a:pt x="0" y="0"/>
                  </a:cubicBezTo>
                  <a:close/>
                </a:path>
              </a:pathLst>
            </a:custGeom>
            <a:gradFill>
              <a:gsLst>
                <a:gs pos="0">
                  <a:srgbClr val="FDF2C4"/>
                </a:gs>
                <a:gs pos="19000">
                  <a:srgbClr val="977037"/>
                </a:gs>
                <a:gs pos="99387">
                  <a:srgbClr val="977037"/>
                </a:gs>
                <a:gs pos="78000">
                  <a:srgbClr val="FDF2C4"/>
                </a:gs>
                <a:gs pos="57000">
                  <a:srgbClr val="977037"/>
                </a:gs>
                <a:gs pos="39000">
                  <a:srgbClr val="FDF2C4"/>
                </a:gs>
              </a:gsLst>
              <a:path path="circle">
                <a:fillToRect l="100000" t="100000"/>
              </a:path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08" name="Freeform 10"/>
            <p:cNvSpPr/>
            <p:nvPr/>
          </p:nvSpPr>
          <p:spPr bwMode="auto">
            <a:xfrm>
              <a:off x="5543550" y="550862"/>
              <a:ext cx="95250" cy="31750"/>
            </a:xfrm>
            <a:custGeom>
              <a:avLst/>
              <a:gdLst>
                <a:gd name="T0" fmla="*/ 0 w 22"/>
                <a:gd name="T1" fmla="*/ 0 h 7"/>
                <a:gd name="T2" fmla="*/ 12 w 22"/>
                <a:gd name="T3" fmla="*/ 6 h 7"/>
                <a:gd name="T4" fmla="*/ 22 w 22"/>
                <a:gd name="T5" fmla="*/ 7 h 7"/>
                <a:gd name="T6" fmla="*/ 16 w 22"/>
                <a:gd name="T7" fmla="*/ 4 h 7"/>
                <a:gd name="T8" fmla="*/ 0 w 22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7">
                  <a:moveTo>
                    <a:pt x="0" y="0"/>
                  </a:moveTo>
                  <a:cubicBezTo>
                    <a:pt x="0" y="5"/>
                    <a:pt x="7" y="6"/>
                    <a:pt x="12" y="6"/>
                  </a:cubicBezTo>
                  <a:cubicBezTo>
                    <a:pt x="16" y="7"/>
                    <a:pt x="20" y="7"/>
                    <a:pt x="22" y="7"/>
                  </a:cubicBezTo>
                  <a:cubicBezTo>
                    <a:pt x="21" y="3"/>
                    <a:pt x="19" y="4"/>
                    <a:pt x="16" y="4"/>
                  </a:cubicBezTo>
                  <a:cubicBezTo>
                    <a:pt x="11" y="4"/>
                    <a:pt x="5" y="4"/>
                    <a:pt x="0" y="0"/>
                  </a:cubicBezTo>
                  <a:close/>
                </a:path>
              </a:pathLst>
            </a:custGeom>
            <a:gradFill>
              <a:gsLst>
                <a:gs pos="0">
                  <a:srgbClr val="FDF2C4"/>
                </a:gs>
                <a:gs pos="19000">
                  <a:srgbClr val="977037"/>
                </a:gs>
                <a:gs pos="99387">
                  <a:srgbClr val="977037"/>
                </a:gs>
                <a:gs pos="78000">
                  <a:srgbClr val="FDF2C4"/>
                </a:gs>
                <a:gs pos="57000">
                  <a:srgbClr val="977037"/>
                </a:gs>
                <a:gs pos="39000">
                  <a:srgbClr val="FDF2C4"/>
                </a:gs>
              </a:gsLst>
              <a:path path="circle">
                <a:fillToRect l="100000" t="100000"/>
              </a:path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09" name="Freeform 11"/>
            <p:cNvSpPr/>
            <p:nvPr/>
          </p:nvSpPr>
          <p:spPr bwMode="auto">
            <a:xfrm>
              <a:off x="5189538" y="334962"/>
              <a:ext cx="150813" cy="173038"/>
            </a:xfrm>
            <a:custGeom>
              <a:avLst/>
              <a:gdLst>
                <a:gd name="T0" fmla="*/ 1 w 35"/>
                <a:gd name="T1" fmla="*/ 30 h 40"/>
                <a:gd name="T2" fmla="*/ 6 w 35"/>
                <a:gd name="T3" fmla="*/ 40 h 40"/>
                <a:gd name="T4" fmla="*/ 7 w 35"/>
                <a:gd name="T5" fmla="*/ 39 h 40"/>
                <a:gd name="T6" fmla="*/ 19 w 35"/>
                <a:gd name="T7" fmla="*/ 5 h 40"/>
                <a:gd name="T8" fmla="*/ 33 w 35"/>
                <a:gd name="T9" fmla="*/ 12 h 40"/>
                <a:gd name="T10" fmla="*/ 35 w 35"/>
                <a:gd name="T11" fmla="*/ 10 h 40"/>
                <a:gd name="T12" fmla="*/ 22 w 35"/>
                <a:gd name="T13" fmla="*/ 1 h 40"/>
                <a:gd name="T14" fmla="*/ 2 w 35"/>
                <a:gd name="T15" fmla="*/ 16 h 40"/>
                <a:gd name="T16" fmla="*/ 1 w 35"/>
                <a:gd name="T17" fmla="*/ 29 h 40"/>
                <a:gd name="T18" fmla="*/ 1 w 35"/>
                <a:gd name="T19" fmla="*/ 3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5" h="40">
                  <a:moveTo>
                    <a:pt x="1" y="30"/>
                  </a:moveTo>
                  <a:cubicBezTo>
                    <a:pt x="2" y="33"/>
                    <a:pt x="4" y="37"/>
                    <a:pt x="6" y="40"/>
                  </a:cubicBezTo>
                  <a:cubicBezTo>
                    <a:pt x="6" y="40"/>
                    <a:pt x="7" y="39"/>
                    <a:pt x="7" y="39"/>
                  </a:cubicBezTo>
                  <a:cubicBezTo>
                    <a:pt x="1" y="29"/>
                    <a:pt x="5" y="8"/>
                    <a:pt x="19" y="5"/>
                  </a:cubicBezTo>
                  <a:cubicBezTo>
                    <a:pt x="23" y="4"/>
                    <a:pt x="30" y="7"/>
                    <a:pt x="33" y="12"/>
                  </a:cubicBezTo>
                  <a:cubicBezTo>
                    <a:pt x="34" y="12"/>
                    <a:pt x="35" y="11"/>
                    <a:pt x="35" y="10"/>
                  </a:cubicBezTo>
                  <a:cubicBezTo>
                    <a:pt x="33" y="6"/>
                    <a:pt x="26" y="1"/>
                    <a:pt x="22" y="1"/>
                  </a:cubicBezTo>
                  <a:cubicBezTo>
                    <a:pt x="14" y="0"/>
                    <a:pt x="5" y="7"/>
                    <a:pt x="2" y="16"/>
                  </a:cubicBezTo>
                  <a:cubicBezTo>
                    <a:pt x="0" y="20"/>
                    <a:pt x="1" y="25"/>
                    <a:pt x="1" y="29"/>
                  </a:cubicBezTo>
                  <a:lnTo>
                    <a:pt x="1" y="30"/>
                  </a:lnTo>
                  <a:close/>
                </a:path>
              </a:pathLst>
            </a:custGeom>
            <a:gradFill>
              <a:gsLst>
                <a:gs pos="0">
                  <a:srgbClr val="FDF2C4"/>
                </a:gs>
                <a:gs pos="19000">
                  <a:srgbClr val="977037"/>
                </a:gs>
                <a:gs pos="99387">
                  <a:srgbClr val="977037"/>
                </a:gs>
                <a:gs pos="78000">
                  <a:srgbClr val="FDF2C4"/>
                </a:gs>
                <a:gs pos="57000">
                  <a:srgbClr val="977037"/>
                </a:gs>
                <a:gs pos="39000">
                  <a:srgbClr val="FDF2C4"/>
                </a:gs>
              </a:gsLst>
              <a:path path="circle">
                <a:fillToRect l="100000" t="100000"/>
              </a:path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10" name="Freeform 12"/>
            <p:cNvSpPr/>
            <p:nvPr/>
          </p:nvSpPr>
          <p:spPr bwMode="auto">
            <a:xfrm>
              <a:off x="5254625" y="377825"/>
              <a:ext cx="98425" cy="157163"/>
            </a:xfrm>
            <a:custGeom>
              <a:avLst/>
              <a:gdLst>
                <a:gd name="T0" fmla="*/ 20 w 23"/>
                <a:gd name="T1" fmla="*/ 0 h 36"/>
                <a:gd name="T2" fmla="*/ 17 w 23"/>
                <a:gd name="T3" fmla="*/ 8 h 36"/>
                <a:gd name="T4" fmla="*/ 0 w 23"/>
                <a:gd name="T5" fmla="*/ 34 h 36"/>
                <a:gd name="T6" fmla="*/ 2 w 23"/>
                <a:gd name="T7" fmla="*/ 36 h 36"/>
                <a:gd name="T8" fmla="*/ 20 w 23"/>
                <a:gd name="T9" fmla="*/ 1 h 36"/>
                <a:gd name="T10" fmla="*/ 20 w 23"/>
                <a:gd name="T11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3" h="36">
                  <a:moveTo>
                    <a:pt x="20" y="0"/>
                  </a:moveTo>
                  <a:cubicBezTo>
                    <a:pt x="17" y="2"/>
                    <a:pt x="18" y="5"/>
                    <a:pt x="17" y="8"/>
                  </a:cubicBezTo>
                  <a:cubicBezTo>
                    <a:pt x="16" y="17"/>
                    <a:pt x="9" y="25"/>
                    <a:pt x="0" y="34"/>
                  </a:cubicBezTo>
                  <a:cubicBezTo>
                    <a:pt x="1" y="34"/>
                    <a:pt x="2" y="35"/>
                    <a:pt x="2" y="36"/>
                  </a:cubicBezTo>
                  <a:cubicBezTo>
                    <a:pt x="13" y="25"/>
                    <a:pt x="23" y="13"/>
                    <a:pt x="20" y="1"/>
                  </a:cubicBezTo>
                  <a:cubicBezTo>
                    <a:pt x="20" y="0"/>
                    <a:pt x="20" y="0"/>
                    <a:pt x="20" y="0"/>
                  </a:cubicBezTo>
                  <a:close/>
                </a:path>
              </a:pathLst>
            </a:custGeom>
            <a:gradFill>
              <a:gsLst>
                <a:gs pos="0">
                  <a:srgbClr val="FDF2C4"/>
                </a:gs>
                <a:gs pos="19000">
                  <a:srgbClr val="977037"/>
                </a:gs>
                <a:gs pos="99387">
                  <a:srgbClr val="977037"/>
                </a:gs>
                <a:gs pos="78000">
                  <a:srgbClr val="FDF2C4"/>
                </a:gs>
                <a:gs pos="57000">
                  <a:srgbClr val="977037"/>
                </a:gs>
                <a:gs pos="39000">
                  <a:srgbClr val="FDF2C4"/>
                </a:gs>
              </a:gsLst>
              <a:path path="circle">
                <a:fillToRect l="100000" t="100000"/>
              </a:path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11" name="Freeform 13"/>
            <p:cNvSpPr/>
            <p:nvPr/>
          </p:nvSpPr>
          <p:spPr bwMode="auto">
            <a:xfrm>
              <a:off x="5272088" y="485775"/>
              <a:ext cx="168275" cy="182563"/>
            </a:xfrm>
            <a:custGeom>
              <a:avLst/>
              <a:gdLst>
                <a:gd name="T0" fmla="*/ 39 w 39"/>
                <a:gd name="T1" fmla="*/ 0 h 42"/>
                <a:gd name="T2" fmla="*/ 15 w 39"/>
                <a:gd name="T3" fmla="*/ 11 h 42"/>
                <a:gd name="T4" fmla="*/ 2 w 39"/>
                <a:gd name="T5" fmla="*/ 31 h 42"/>
                <a:gd name="T6" fmla="*/ 20 w 39"/>
                <a:gd name="T7" fmla="*/ 35 h 42"/>
                <a:gd name="T8" fmla="*/ 19 w 39"/>
                <a:gd name="T9" fmla="*/ 26 h 42"/>
                <a:gd name="T10" fmla="*/ 11 w 39"/>
                <a:gd name="T11" fmla="*/ 32 h 42"/>
                <a:gd name="T12" fmla="*/ 15 w 39"/>
                <a:gd name="T13" fmla="*/ 35 h 42"/>
                <a:gd name="T14" fmla="*/ 5 w 39"/>
                <a:gd name="T15" fmla="*/ 31 h 42"/>
                <a:gd name="T16" fmla="*/ 11 w 39"/>
                <a:gd name="T17" fmla="*/ 16 h 42"/>
                <a:gd name="T18" fmla="*/ 39 w 39"/>
                <a:gd name="T19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9" h="42">
                  <a:moveTo>
                    <a:pt x="39" y="0"/>
                  </a:moveTo>
                  <a:cubicBezTo>
                    <a:pt x="31" y="4"/>
                    <a:pt x="24" y="5"/>
                    <a:pt x="15" y="11"/>
                  </a:cubicBezTo>
                  <a:cubicBezTo>
                    <a:pt x="7" y="15"/>
                    <a:pt x="0" y="23"/>
                    <a:pt x="2" y="31"/>
                  </a:cubicBezTo>
                  <a:cubicBezTo>
                    <a:pt x="5" y="39"/>
                    <a:pt x="15" y="42"/>
                    <a:pt x="20" y="35"/>
                  </a:cubicBezTo>
                  <a:cubicBezTo>
                    <a:pt x="22" y="33"/>
                    <a:pt x="22" y="28"/>
                    <a:pt x="19" y="26"/>
                  </a:cubicBezTo>
                  <a:cubicBezTo>
                    <a:pt x="16" y="22"/>
                    <a:pt x="6" y="26"/>
                    <a:pt x="11" y="32"/>
                  </a:cubicBezTo>
                  <a:cubicBezTo>
                    <a:pt x="12" y="34"/>
                    <a:pt x="13" y="34"/>
                    <a:pt x="15" y="35"/>
                  </a:cubicBezTo>
                  <a:cubicBezTo>
                    <a:pt x="12" y="38"/>
                    <a:pt x="7" y="35"/>
                    <a:pt x="5" y="31"/>
                  </a:cubicBezTo>
                  <a:cubicBezTo>
                    <a:pt x="4" y="26"/>
                    <a:pt x="6" y="21"/>
                    <a:pt x="11" y="16"/>
                  </a:cubicBezTo>
                  <a:cubicBezTo>
                    <a:pt x="20" y="9"/>
                    <a:pt x="33" y="6"/>
                    <a:pt x="39" y="0"/>
                  </a:cubicBezTo>
                  <a:close/>
                </a:path>
              </a:pathLst>
            </a:custGeom>
            <a:gradFill>
              <a:gsLst>
                <a:gs pos="0">
                  <a:srgbClr val="FDF2C4"/>
                </a:gs>
                <a:gs pos="19000">
                  <a:srgbClr val="977037"/>
                </a:gs>
                <a:gs pos="99387">
                  <a:srgbClr val="977037"/>
                </a:gs>
                <a:gs pos="78000">
                  <a:srgbClr val="FDF2C4"/>
                </a:gs>
                <a:gs pos="57000">
                  <a:srgbClr val="977037"/>
                </a:gs>
                <a:gs pos="39000">
                  <a:srgbClr val="FDF2C4"/>
                </a:gs>
              </a:gsLst>
              <a:path path="circle">
                <a:fillToRect l="100000" t="100000"/>
              </a:path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12" name="Freeform 14"/>
            <p:cNvSpPr/>
            <p:nvPr/>
          </p:nvSpPr>
          <p:spPr bwMode="auto">
            <a:xfrm>
              <a:off x="5410200" y="573087"/>
              <a:ext cx="142875" cy="239713"/>
            </a:xfrm>
            <a:custGeom>
              <a:avLst/>
              <a:gdLst>
                <a:gd name="T0" fmla="*/ 16 w 33"/>
                <a:gd name="T1" fmla="*/ 0 h 55"/>
                <a:gd name="T2" fmla="*/ 15 w 33"/>
                <a:gd name="T3" fmla="*/ 0 h 55"/>
                <a:gd name="T4" fmla="*/ 12 w 33"/>
                <a:gd name="T5" fmla="*/ 24 h 55"/>
                <a:gd name="T6" fmla="*/ 3 w 33"/>
                <a:gd name="T7" fmla="*/ 20 h 55"/>
                <a:gd name="T8" fmla="*/ 4 w 33"/>
                <a:gd name="T9" fmla="*/ 23 h 55"/>
                <a:gd name="T10" fmla="*/ 7 w 33"/>
                <a:gd name="T11" fmla="*/ 17 h 55"/>
                <a:gd name="T12" fmla="*/ 0 w 33"/>
                <a:gd name="T13" fmla="*/ 23 h 55"/>
                <a:gd name="T14" fmla="*/ 15 w 33"/>
                <a:gd name="T15" fmla="*/ 20 h 55"/>
                <a:gd name="T16" fmla="*/ 11 w 33"/>
                <a:gd name="T17" fmla="*/ 37 h 55"/>
                <a:gd name="T18" fmla="*/ 16 w 33"/>
                <a:gd name="T19" fmla="*/ 46 h 55"/>
                <a:gd name="T20" fmla="*/ 18 w 33"/>
                <a:gd name="T21" fmla="*/ 55 h 55"/>
                <a:gd name="T22" fmla="*/ 23 w 33"/>
                <a:gd name="T23" fmla="*/ 36 h 55"/>
                <a:gd name="T24" fmla="*/ 18 w 33"/>
                <a:gd name="T25" fmla="*/ 20 h 55"/>
                <a:gd name="T26" fmla="*/ 31 w 33"/>
                <a:gd name="T27" fmla="*/ 26 h 55"/>
                <a:gd name="T28" fmla="*/ 32 w 33"/>
                <a:gd name="T29" fmla="*/ 19 h 55"/>
                <a:gd name="T30" fmla="*/ 24 w 33"/>
                <a:gd name="T31" fmla="*/ 21 h 55"/>
                <a:gd name="T32" fmla="*/ 27 w 33"/>
                <a:gd name="T33" fmla="*/ 24 h 55"/>
                <a:gd name="T34" fmla="*/ 30 w 33"/>
                <a:gd name="T35" fmla="*/ 21 h 55"/>
                <a:gd name="T36" fmla="*/ 27 w 33"/>
                <a:gd name="T37" fmla="*/ 27 h 55"/>
                <a:gd name="T38" fmla="*/ 21 w 33"/>
                <a:gd name="T39" fmla="*/ 23 h 55"/>
                <a:gd name="T40" fmla="*/ 16 w 33"/>
                <a:gd name="T41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3" h="55">
                  <a:moveTo>
                    <a:pt x="16" y="0"/>
                  </a:moveTo>
                  <a:cubicBezTo>
                    <a:pt x="16" y="0"/>
                    <a:pt x="15" y="0"/>
                    <a:pt x="15" y="0"/>
                  </a:cubicBezTo>
                  <a:cubicBezTo>
                    <a:pt x="14" y="5"/>
                    <a:pt x="16" y="17"/>
                    <a:pt x="12" y="24"/>
                  </a:cubicBezTo>
                  <a:cubicBezTo>
                    <a:pt x="8" y="29"/>
                    <a:pt x="0" y="26"/>
                    <a:pt x="3" y="20"/>
                  </a:cubicBezTo>
                  <a:cubicBezTo>
                    <a:pt x="4" y="21"/>
                    <a:pt x="3" y="22"/>
                    <a:pt x="4" y="23"/>
                  </a:cubicBezTo>
                  <a:cubicBezTo>
                    <a:pt x="6" y="25"/>
                    <a:pt x="11" y="20"/>
                    <a:pt x="7" y="17"/>
                  </a:cubicBezTo>
                  <a:cubicBezTo>
                    <a:pt x="4" y="16"/>
                    <a:pt x="0" y="19"/>
                    <a:pt x="0" y="23"/>
                  </a:cubicBezTo>
                  <a:cubicBezTo>
                    <a:pt x="1" y="33"/>
                    <a:pt x="15" y="29"/>
                    <a:pt x="15" y="20"/>
                  </a:cubicBezTo>
                  <a:cubicBezTo>
                    <a:pt x="16" y="26"/>
                    <a:pt x="16" y="32"/>
                    <a:pt x="11" y="37"/>
                  </a:cubicBezTo>
                  <a:cubicBezTo>
                    <a:pt x="13" y="40"/>
                    <a:pt x="15" y="43"/>
                    <a:pt x="16" y="46"/>
                  </a:cubicBezTo>
                  <a:cubicBezTo>
                    <a:pt x="16" y="49"/>
                    <a:pt x="15" y="53"/>
                    <a:pt x="18" y="55"/>
                  </a:cubicBezTo>
                  <a:cubicBezTo>
                    <a:pt x="20" y="50"/>
                    <a:pt x="19" y="43"/>
                    <a:pt x="23" y="36"/>
                  </a:cubicBezTo>
                  <a:cubicBezTo>
                    <a:pt x="16" y="32"/>
                    <a:pt x="18" y="25"/>
                    <a:pt x="18" y="20"/>
                  </a:cubicBezTo>
                  <a:cubicBezTo>
                    <a:pt x="18" y="27"/>
                    <a:pt x="27" y="32"/>
                    <a:pt x="31" y="26"/>
                  </a:cubicBezTo>
                  <a:cubicBezTo>
                    <a:pt x="33" y="24"/>
                    <a:pt x="33" y="22"/>
                    <a:pt x="32" y="19"/>
                  </a:cubicBezTo>
                  <a:cubicBezTo>
                    <a:pt x="30" y="16"/>
                    <a:pt x="24" y="16"/>
                    <a:pt x="24" y="21"/>
                  </a:cubicBezTo>
                  <a:cubicBezTo>
                    <a:pt x="24" y="22"/>
                    <a:pt x="26" y="24"/>
                    <a:pt x="27" y="24"/>
                  </a:cubicBezTo>
                  <a:cubicBezTo>
                    <a:pt x="29" y="23"/>
                    <a:pt x="29" y="22"/>
                    <a:pt x="30" y="21"/>
                  </a:cubicBezTo>
                  <a:cubicBezTo>
                    <a:pt x="32" y="23"/>
                    <a:pt x="29" y="26"/>
                    <a:pt x="27" y="27"/>
                  </a:cubicBezTo>
                  <a:cubicBezTo>
                    <a:pt x="24" y="27"/>
                    <a:pt x="22" y="25"/>
                    <a:pt x="21" y="23"/>
                  </a:cubicBezTo>
                  <a:cubicBezTo>
                    <a:pt x="17" y="17"/>
                    <a:pt x="19" y="7"/>
                    <a:pt x="16" y="0"/>
                  </a:cubicBezTo>
                  <a:close/>
                </a:path>
              </a:pathLst>
            </a:custGeom>
            <a:gradFill>
              <a:gsLst>
                <a:gs pos="0">
                  <a:srgbClr val="FDF2C4"/>
                </a:gs>
                <a:gs pos="19000">
                  <a:srgbClr val="977037"/>
                </a:gs>
                <a:gs pos="99387">
                  <a:srgbClr val="977037"/>
                </a:gs>
                <a:gs pos="78000">
                  <a:srgbClr val="FDF2C4"/>
                </a:gs>
                <a:gs pos="57000">
                  <a:srgbClr val="977037"/>
                </a:gs>
                <a:gs pos="39000">
                  <a:srgbClr val="FDF2C4"/>
                </a:gs>
              </a:gsLst>
              <a:path path="circle">
                <a:fillToRect l="100000" t="100000"/>
              </a:path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13" name="Freeform 15"/>
            <p:cNvSpPr/>
            <p:nvPr/>
          </p:nvSpPr>
          <p:spPr bwMode="auto">
            <a:xfrm>
              <a:off x="5314950" y="550862"/>
              <a:ext cx="98425" cy="26988"/>
            </a:xfrm>
            <a:custGeom>
              <a:avLst/>
              <a:gdLst>
                <a:gd name="T0" fmla="*/ 23 w 23"/>
                <a:gd name="T1" fmla="*/ 0 h 6"/>
                <a:gd name="T2" fmla="*/ 2 w 23"/>
                <a:gd name="T3" fmla="*/ 3 h 6"/>
                <a:gd name="T4" fmla="*/ 0 w 23"/>
                <a:gd name="T5" fmla="*/ 5 h 6"/>
                <a:gd name="T6" fmla="*/ 11 w 23"/>
                <a:gd name="T7" fmla="*/ 6 h 6"/>
                <a:gd name="T8" fmla="*/ 23 w 23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" h="6">
                  <a:moveTo>
                    <a:pt x="23" y="0"/>
                  </a:moveTo>
                  <a:cubicBezTo>
                    <a:pt x="16" y="4"/>
                    <a:pt x="9" y="3"/>
                    <a:pt x="2" y="3"/>
                  </a:cubicBezTo>
                  <a:cubicBezTo>
                    <a:pt x="1" y="3"/>
                    <a:pt x="1" y="4"/>
                    <a:pt x="0" y="5"/>
                  </a:cubicBezTo>
                  <a:cubicBezTo>
                    <a:pt x="3" y="5"/>
                    <a:pt x="7" y="6"/>
                    <a:pt x="11" y="6"/>
                  </a:cubicBezTo>
                  <a:cubicBezTo>
                    <a:pt x="15" y="5"/>
                    <a:pt x="22" y="4"/>
                    <a:pt x="23" y="0"/>
                  </a:cubicBezTo>
                  <a:close/>
                </a:path>
              </a:pathLst>
            </a:custGeom>
            <a:gradFill>
              <a:gsLst>
                <a:gs pos="0">
                  <a:srgbClr val="FDF2C4"/>
                </a:gs>
                <a:gs pos="19000">
                  <a:srgbClr val="977037"/>
                </a:gs>
                <a:gs pos="99387">
                  <a:srgbClr val="977037"/>
                </a:gs>
                <a:gs pos="78000">
                  <a:srgbClr val="FDF2C4"/>
                </a:gs>
                <a:gs pos="57000">
                  <a:srgbClr val="977037"/>
                </a:gs>
                <a:gs pos="39000">
                  <a:srgbClr val="FDF2C4"/>
                </a:gs>
              </a:gsLst>
              <a:path path="circle">
                <a:fillToRect l="100000" t="100000"/>
              </a:path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14" name="Freeform 16"/>
            <p:cNvSpPr/>
            <p:nvPr/>
          </p:nvSpPr>
          <p:spPr bwMode="auto">
            <a:xfrm>
              <a:off x="5211763" y="500062"/>
              <a:ext cx="85725" cy="65088"/>
            </a:xfrm>
            <a:custGeom>
              <a:avLst/>
              <a:gdLst>
                <a:gd name="T0" fmla="*/ 20 w 20"/>
                <a:gd name="T1" fmla="*/ 13 h 15"/>
                <a:gd name="T2" fmla="*/ 3 w 20"/>
                <a:gd name="T3" fmla="*/ 0 h 15"/>
                <a:gd name="T4" fmla="*/ 0 w 20"/>
                <a:gd name="T5" fmla="*/ 2 h 15"/>
                <a:gd name="T6" fmla="*/ 18 w 20"/>
                <a:gd name="T7" fmla="*/ 15 h 15"/>
                <a:gd name="T8" fmla="*/ 20 w 20"/>
                <a:gd name="T9" fmla="*/ 13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15">
                  <a:moveTo>
                    <a:pt x="20" y="13"/>
                  </a:moveTo>
                  <a:cubicBezTo>
                    <a:pt x="14" y="10"/>
                    <a:pt x="8" y="6"/>
                    <a:pt x="3" y="0"/>
                  </a:cubicBezTo>
                  <a:cubicBezTo>
                    <a:pt x="2" y="0"/>
                    <a:pt x="1" y="1"/>
                    <a:pt x="0" y="2"/>
                  </a:cubicBezTo>
                  <a:cubicBezTo>
                    <a:pt x="5" y="8"/>
                    <a:pt x="12" y="14"/>
                    <a:pt x="18" y="15"/>
                  </a:cubicBezTo>
                  <a:cubicBezTo>
                    <a:pt x="19" y="14"/>
                    <a:pt x="20" y="14"/>
                    <a:pt x="20" y="13"/>
                  </a:cubicBezTo>
                  <a:close/>
                </a:path>
              </a:pathLst>
            </a:custGeom>
            <a:gradFill>
              <a:gsLst>
                <a:gs pos="0">
                  <a:srgbClr val="FDF2C4"/>
                </a:gs>
                <a:gs pos="19000">
                  <a:srgbClr val="977037"/>
                </a:gs>
                <a:gs pos="99387">
                  <a:srgbClr val="977037"/>
                </a:gs>
                <a:gs pos="78000">
                  <a:srgbClr val="FDF2C4"/>
                </a:gs>
                <a:gs pos="57000">
                  <a:srgbClr val="977037"/>
                </a:gs>
                <a:gs pos="39000">
                  <a:srgbClr val="FDF2C4"/>
                </a:gs>
              </a:gsLst>
              <a:path path="circle">
                <a:fillToRect l="100000" t="100000"/>
              </a:path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15" name="Freeform 17"/>
            <p:cNvSpPr>
              <a:spLocks noEditPoints="1"/>
            </p:cNvSpPr>
            <p:nvPr/>
          </p:nvSpPr>
          <p:spPr bwMode="auto">
            <a:xfrm>
              <a:off x="5340350" y="320675"/>
              <a:ext cx="276225" cy="292100"/>
            </a:xfrm>
            <a:custGeom>
              <a:avLst/>
              <a:gdLst>
                <a:gd name="T0" fmla="*/ 46 w 64"/>
                <a:gd name="T1" fmla="*/ 3 h 67"/>
                <a:gd name="T2" fmla="*/ 34 w 64"/>
                <a:gd name="T3" fmla="*/ 9 h 67"/>
                <a:gd name="T4" fmla="*/ 52 w 64"/>
                <a:gd name="T5" fmla="*/ 20 h 67"/>
                <a:gd name="T6" fmla="*/ 55 w 64"/>
                <a:gd name="T7" fmla="*/ 30 h 67"/>
                <a:gd name="T8" fmla="*/ 63 w 64"/>
                <a:gd name="T9" fmla="*/ 37 h 67"/>
                <a:gd name="T10" fmla="*/ 34 w 64"/>
                <a:gd name="T11" fmla="*/ 28 h 67"/>
                <a:gd name="T12" fmla="*/ 40 w 64"/>
                <a:gd name="T13" fmla="*/ 46 h 67"/>
                <a:gd name="T14" fmla="*/ 46 w 64"/>
                <a:gd name="T15" fmla="*/ 53 h 67"/>
                <a:gd name="T16" fmla="*/ 45 w 64"/>
                <a:gd name="T17" fmla="*/ 64 h 67"/>
                <a:gd name="T18" fmla="*/ 35 w 64"/>
                <a:gd name="T19" fmla="*/ 63 h 67"/>
                <a:gd name="T20" fmla="*/ 32 w 64"/>
                <a:gd name="T21" fmla="*/ 52 h 67"/>
                <a:gd name="T22" fmla="*/ 26 w 64"/>
                <a:gd name="T23" fmla="*/ 65 h 67"/>
                <a:gd name="T24" fmla="*/ 17 w 64"/>
                <a:gd name="T25" fmla="*/ 59 h 67"/>
                <a:gd name="T26" fmla="*/ 19 w 64"/>
                <a:gd name="T27" fmla="*/ 60 h 67"/>
                <a:gd name="T28" fmla="*/ 17 w 64"/>
                <a:gd name="T29" fmla="*/ 58 h 67"/>
                <a:gd name="T30" fmla="*/ 25 w 64"/>
                <a:gd name="T31" fmla="*/ 44 h 67"/>
                <a:gd name="T32" fmla="*/ 29 w 64"/>
                <a:gd name="T33" fmla="*/ 28 h 67"/>
                <a:gd name="T34" fmla="*/ 23 w 64"/>
                <a:gd name="T35" fmla="*/ 37 h 67"/>
                <a:gd name="T36" fmla="*/ 7 w 64"/>
                <a:gd name="T37" fmla="*/ 40 h 67"/>
                <a:gd name="T38" fmla="*/ 9 w 64"/>
                <a:gd name="T39" fmla="*/ 29 h 67"/>
                <a:gd name="T40" fmla="*/ 5 w 64"/>
                <a:gd name="T41" fmla="*/ 24 h 67"/>
                <a:gd name="T42" fmla="*/ 6 w 64"/>
                <a:gd name="T43" fmla="*/ 21 h 67"/>
                <a:gd name="T44" fmla="*/ 21 w 64"/>
                <a:gd name="T45" fmla="*/ 21 h 67"/>
                <a:gd name="T46" fmla="*/ 29 w 64"/>
                <a:gd name="T47" fmla="*/ 11 h 67"/>
                <a:gd name="T48" fmla="*/ 18 w 64"/>
                <a:gd name="T49" fmla="*/ 12 h 67"/>
                <a:gd name="T50" fmla="*/ 25 w 64"/>
                <a:gd name="T51" fmla="*/ 4 h 67"/>
                <a:gd name="T52" fmla="*/ 19 w 64"/>
                <a:gd name="T53" fmla="*/ 8 h 67"/>
                <a:gd name="T54" fmla="*/ 28 w 64"/>
                <a:gd name="T55" fmla="*/ 10 h 67"/>
                <a:gd name="T56" fmla="*/ 31 w 64"/>
                <a:gd name="T57" fmla="*/ 0 h 67"/>
                <a:gd name="T58" fmla="*/ 34 w 64"/>
                <a:gd name="T59" fmla="*/ 0 h 67"/>
                <a:gd name="T60" fmla="*/ 35 w 64"/>
                <a:gd name="T61" fmla="*/ 6 h 67"/>
                <a:gd name="T62" fmla="*/ 46 w 64"/>
                <a:gd name="T63" fmla="*/ 8 h 67"/>
                <a:gd name="T64" fmla="*/ 43 w 64"/>
                <a:gd name="T65" fmla="*/ 9 h 67"/>
                <a:gd name="T66" fmla="*/ 46 w 64"/>
                <a:gd name="T67" fmla="*/ 3 h 67"/>
                <a:gd name="T68" fmla="*/ 32 w 64"/>
                <a:gd name="T69" fmla="*/ 5 h 67"/>
                <a:gd name="T70" fmla="*/ 30 w 64"/>
                <a:gd name="T71" fmla="*/ 20 h 67"/>
                <a:gd name="T72" fmla="*/ 15 w 64"/>
                <a:gd name="T73" fmla="*/ 29 h 67"/>
                <a:gd name="T74" fmla="*/ 30 w 64"/>
                <a:gd name="T75" fmla="*/ 23 h 67"/>
                <a:gd name="T76" fmla="*/ 31 w 64"/>
                <a:gd name="T77" fmla="*/ 35 h 67"/>
                <a:gd name="T78" fmla="*/ 32 w 64"/>
                <a:gd name="T79" fmla="*/ 46 h 67"/>
                <a:gd name="T80" fmla="*/ 33 w 64"/>
                <a:gd name="T81" fmla="*/ 22 h 67"/>
                <a:gd name="T82" fmla="*/ 48 w 64"/>
                <a:gd name="T83" fmla="*/ 31 h 67"/>
                <a:gd name="T84" fmla="*/ 36 w 64"/>
                <a:gd name="T85" fmla="*/ 23 h 67"/>
                <a:gd name="T86" fmla="*/ 32 w 64"/>
                <a:gd name="T87" fmla="*/ 5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64" h="67">
                  <a:moveTo>
                    <a:pt x="46" y="3"/>
                  </a:moveTo>
                  <a:cubicBezTo>
                    <a:pt x="56" y="8"/>
                    <a:pt x="39" y="22"/>
                    <a:pt x="34" y="9"/>
                  </a:cubicBezTo>
                  <a:cubicBezTo>
                    <a:pt x="33" y="18"/>
                    <a:pt x="43" y="29"/>
                    <a:pt x="52" y="20"/>
                  </a:cubicBezTo>
                  <a:cubicBezTo>
                    <a:pt x="56" y="19"/>
                    <a:pt x="61" y="27"/>
                    <a:pt x="55" y="30"/>
                  </a:cubicBezTo>
                  <a:cubicBezTo>
                    <a:pt x="59" y="30"/>
                    <a:pt x="64" y="33"/>
                    <a:pt x="63" y="37"/>
                  </a:cubicBezTo>
                  <a:cubicBezTo>
                    <a:pt x="54" y="48"/>
                    <a:pt x="40" y="40"/>
                    <a:pt x="34" y="28"/>
                  </a:cubicBezTo>
                  <a:cubicBezTo>
                    <a:pt x="34" y="34"/>
                    <a:pt x="35" y="40"/>
                    <a:pt x="40" y="46"/>
                  </a:cubicBezTo>
                  <a:cubicBezTo>
                    <a:pt x="42" y="48"/>
                    <a:pt x="45" y="50"/>
                    <a:pt x="46" y="53"/>
                  </a:cubicBezTo>
                  <a:cubicBezTo>
                    <a:pt x="48" y="56"/>
                    <a:pt x="48" y="62"/>
                    <a:pt x="45" y="64"/>
                  </a:cubicBezTo>
                  <a:cubicBezTo>
                    <a:pt x="43" y="67"/>
                    <a:pt x="38" y="67"/>
                    <a:pt x="35" y="63"/>
                  </a:cubicBezTo>
                  <a:cubicBezTo>
                    <a:pt x="33" y="60"/>
                    <a:pt x="33" y="55"/>
                    <a:pt x="32" y="52"/>
                  </a:cubicBezTo>
                  <a:cubicBezTo>
                    <a:pt x="31" y="57"/>
                    <a:pt x="31" y="61"/>
                    <a:pt x="26" y="65"/>
                  </a:cubicBezTo>
                  <a:cubicBezTo>
                    <a:pt x="23" y="67"/>
                    <a:pt x="17" y="63"/>
                    <a:pt x="17" y="59"/>
                  </a:cubicBezTo>
                  <a:cubicBezTo>
                    <a:pt x="18" y="59"/>
                    <a:pt x="19" y="61"/>
                    <a:pt x="19" y="60"/>
                  </a:cubicBezTo>
                  <a:cubicBezTo>
                    <a:pt x="19" y="59"/>
                    <a:pt x="18" y="59"/>
                    <a:pt x="17" y="58"/>
                  </a:cubicBezTo>
                  <a:cubicBezTo>
                    <a:pt x="17" y="53"/>
                    <a:pt x="22" y="48"/>
                    <a:pt x="25" y="44"/>
                  </a:cubicBezTo>
                  <a:cubicBezTo>
                    <a:pt x="29" y="38"/>
                    <a:pt x="30" y="32"/>
                    <a:pt x="29" y="28"/>
                  </a:cubicBezTo>
                  <a:cubicBezTo>
                    <a:pt x="27" y="31"/>
                    <a:pt x="26" y="35"/>
                    <a:pt x="23" y="37"/>
                  </a:cubicBezTo>
                  <a:cubicBezTo>
                    <a:pt x="18" y="41"/>
                    <a:pt x="10" y="42"/>
                    <a:pt x="7" y="40"/>
                  </a:cubicBezTo>
                  <a:cubicBezTo>
                    <a:pt x="0" y="36"/>
                    <a:pt x="4" y="29"/>
                    <a:pt x="9" y="29"/>
                  </a:cubicBezTo>
                  <a:cubicBezTo>
                    <a:pt x="7" y="28"/>
                    <a:pt x="6" y="26"/>
                    <a:pt x="5" y="24"/>
                  </a:cubicBezTo>
                  <a:cubicBezTo>
                    <a:pt x="6" y="23"/>
                    <a:pt x="5" y="22"/>
                    <a:pt x="6" y="21"/>
                  </a:cubicBezTo>
                  <a:cubicBezTo>
                    <a:pt x="10" y="13"/>
                    <a:pt x="17" y="21"/>
                    <a:pt x="21" y="21"/>
                  </a:cubicBezTo>
                  <a:cubicBezTo>
                    <a:pt x="27" y="22"/>
                    <a:pt x="31" y="14"/>
                    <a:pt x="29" y="11"/>
                  </a:cubicBezTo>
                  <a:cubicBezTo>
                    <a:pt x="26" y="16"/>
                    <a:pt x="20" y="16"/>
                    <a:pt x="18" y="12"/>
                  </a:cubicBezTo>
                  <a:cubicBezTo>
                    <a:pt x="14" y="7"/>
                    <a:pt x="21" y="0"/>
                    <a:pt x="25" y="4"/>
                  </a:cubicBezTo>
                  <a:cubicBezTo>
                    <a:pt x="28" y="8"/>
                    <a:pt x="21" y="13"/>
                    <a:pt x="19" y="8"/>
                  </a:cubicBezTo>
                  <a:cubicBezTo>
                    <a:pt x="18" y="13"/>
                    <a:pt x="25" y="14"/>
                    <a:pt x="28" y="10"/>
                  </a:cubicBezTo>
                  <a:cubicBezTo>
                    <a:pt x="30" y="7"/>
                    <a:pt x="30" y="2"/>
                    <a:pt x="31" y="0"/>
                  </a:cubicBezTo>
                  <a:cubicBezTo>
                    <a:pt x="32" y="0"/>
                    <a:pt x="33" y="0"/>
                    <a:pt x="34" y="0"/>
                  </a:cubicBezTo>
                  <a:cubicBezTo>
                    <a:pt x="35" y="1"/>
                    <a:pt x="34" y="3"/>
                    <a:pt x="35" y="6"/>
                  </a:cubicBezTo>
                  <a:cubicBezTo>
                    <a:pt x="37" y="12"/>
                    <a:pt x="45" y="15"/>
                    <a:pt x="46" y="8"/>
                  </a:cubicBezTo>
                  <a:cubicBezTo>
                    <a:pt x="45" y="9"/>
                    <a:pt x="44" y="9"/>
                    <a:pt x="43" y="9"/>
                  </a:cubicBezTo>
                  <a:cubicBezTo>
                    <a:pt x="37" y="8"/>
                    <a:pt x="42" y="1"/>
                    <a:pt x="46" y="3"/>
                  </a:cubicBezTo>
                  <a:close/>
                  <a:moveTo>
                    <a:pt x="32" y="5"/>
                  </a:moveTo>
                  <a:cubicBezTo>
                    <a:pt x="31" y="8"/>
                    <a:pt x="32" y="15"/>
                    <a:pt x="30" y="20"/>
                  </a:cubicBezTo>
                  <a:cubicBezTo>
                    <a:pt x="27" y="27"/>
                    <a:pt x="20" y="29"/>
                    <a:pt x="15" y="29"/>
                  </a:cubicBezTo>
                  <a:cubicBezTo>
                    <a:pt x="20" y="32"/>
                    <a:pt x="25" y="28"/>
                    <a:pt x="30" y="23"/>
                  </a:cubicBezTo>
                  <a:cubicBezTo>
                    <a:pt x="32" y="27"/>
                    <a:pt x="31" y="31"/>
                    <a:pt x="31" y="35"/>
                  </a:cubicBezTo>
                  <a:cubicBezTo>
                    <a:pt x="31" y="38"/>
                    <a:pt x="32" y="42"/>
                    <a:pt x="32" y="46"/>
                  </a:cubicBezTo>
                  <a:cubicBezTo>
                    <a:pt x="34" y="39"/>
                    <a:pt x="32" y="30"/>
                    <a:pt x="33" y="22"/>
                  </a:cubicBezTo>
                  <a:cubicBezTo>
                    <a:pt x="37" y="27"/>
                    <a:pt x="42" y="32"/>
                    <a:pt x="48" y="31"/>
                  </a:cubicBezTo>
                  <a:cubicBezTo>
                    <a:pt x="44" y="30"/>
                    <a:pt x="39" y="27"/>
                    <a:pt x="36" y="23"/>
                  </a:cubicBezTo>
                  <a:cubicBezTo>
                    <a:pt x="32" y="17"/>
                    <a:pt x="33" y="11"/>
                    <a:pt x="32" y="5"/>
                  </a:cubicBezTo>
                  <a:close/>
                </a:path>
              </a:pathLst>
            </a:custGeom>
            <a:gradFill>
              <a:gsLst>
                <a:gs pos="0">
                  <a:srgbClr val="FDF2C4"/>
                </a:gs>
                <a:gs pos="19000">
                  <a:srgbClr val="977037"/>
                </a:gs>
                <a:gs pos="99387">
                  <a:srgbClr val="977037"/>
                </a:gs>
                <a:gs pos="78000">
                  <a:srgbClr val="FDF2C4"/>
                </a:gs>
                <a:gs pos="57000">
                  <a:srgbClr val="977037"/>
                </a:gs>
                <a:gs pos="39000">
                  <a:srgbClr val="FDF2C4"/>
                </a:gs>
              </a:gsLst>
              <a:path path="circle">
                <a:fillToRect l="100000" t="100000"/>
              </a:path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16" name="Freeform 18"/>
            <p:cNvSpPr/>
            <p:nvPr/>
          </p:nvSpPr>
          <p:spPr bwMode="auto">
            <a:xfrm>
              <a:off x="5721350" y="538162"/>
              <a:ext cx="133350" cy="127000"/>
            </a:xfrm>
            <a:custGeom>
              <a:avLst/>
              <a:gdLst>
                <a:gd name="T0" fmla="*/ 2 w 31"/>
                <a:gd name="T1" fmla="*/ 0 h 29"/>
                <a:gd name="T2" fmla="*/ 0 w 31"/>
                <a:gd name="T3" fmla="*/ 2 h 29"/>
                <a:gd name="T4" fmla="*/ 16 w 31"/>
                <a:gd name="T5" fmla="*/ 17 h 29"/>
                <a:gd name="T6" fmla="*/ 18 w 31"/>
                <a:gd name="T7" fmla="*/ 24 h 29"/>
                <a:gd name="T8" fmla="*/ 16 w 31"/>
                <a:gd name="T9" fmla="*/ 29 h 29"/>
                <a:gd name="T10" fmla="*/ 2 w 31"/>
                <a:gd name="T11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1" h="29">
                  <a:moveTo>
                    <a:pt x="2" y="0"/>
                  </a:moveTo>
                  <a:cubicBezTo>
                    <a:pt x="1" y="0"/>
                    <a:pt x="1" y="2"/>
                    <a:pt x="0" y="2"/>
                  </a:cubicBezTo>
                  <a:cubicBezTo>
                    <a:pt x="4" y="7"/>
                    <a:pt x="11" y="12"/>
                    <a:pt x="16" y="17"/>
                  </a:cubicBezTo>
                  <a:cubicBezTo>
                    <a:pt x="17" y="19"/>
                    <a:pt x="19" y="22"/>
                    <a:pt x="18" y="24"/>
                  </a:cubicBezTo>
                  <a:cubicBezTo>
                    <a:pt x="14" y="17"/>
                    <a:pt x="7" y="28"/>
                    <a:pt x="16" y="29"/>
                  </a:cubicBezTo>
                  <a:cubicBezTo>
                    <a:pt x="31" y="20"/>
                    <a:pt x="8" y="9"/>
                    <a:pt x="2" y="0"/>
                  </a:cubicBezTo>
                  <a:close/>
                </a:path>
              </a:pathLst>
            </a:custGeom>
            <a:gradFill>
              <a:gsLst>
                <a:gs pos="0">
                  <a:srgbClr val="FDF2C4"/>
                </a:gs>
                <a:gs pos="19000">
                  <a:srgbClr val="977037"/>
                </a:gs>
                <a:gs pos="99387">
                  <a:srgbClr val="977037"/>
                </a:gs>
                <a:gs pos="78000">
                  <a:srgbClr val="FDF2C4"/>
                </a:gs>
                <a:gs pos="57000">
                  <a:srgbClr val="977037"/>
                </a:gs>
                <a:gs pos="39000">
                  <a:srgbClr val="FDF2C4"/>
                </a:gs>
              </a:gsLst>
              <a:path path="circle">
                <a:fillToRect l="100000" t="100000"/>
              </a:path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17" name="Freeform 19"/>
            <p:cNvSpPr/>
            <p:nvPr/>
          </p:nvSpPr>
          <p:spPr bwMode="auto">
            <a:xfrm>
              <a:off x="5146675" y="542925"/>
              <a:ext cx="103188" cy="152400"/>
            </a:xfrm>
            <a:custGeom>
              <a:avLst/>
              <a:gdLst>
                <a:gd name="T0" fmla="*/ 21 w 24"/>
                <a:gd name="T1" fmla="*/ 0 h 35"/>
                <a:gd name="T2" fmla="*/ 2 w 24"/>
                <a:gd name="T3" fmla="*/ 21 h 35"/>
                <a:gd name="T4" fmla="*/ 13 w 24"/>
                <a:gd name="T5" fmla="*/ 28 h 35"/>
                <a:gd name="T6" fmla="*/ 7 w 24"/>
                <a:gd name="T7" fmla="*/ 26 h 35"/>
                <a:gd name="T8" fmla="*/ 8 w 24"/>
                <a:gd name="T9" fmla="*/ 18 h 35"/>
                <a:gd name="T10" fmla="*/ 23 w 24"/>
                <a:gd name="T11" fmla="*/ 2 h 35"/>
                <a:gd name="T12" fmla="*/ 24 w 24"/>
                <a:gd name="T13" fmla="*/ 2 h 35"/>
                <a:gd name="T14" fmla="*/ 21 w 24"/>
                <a:gd name="T15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4" h="35">
                  <a:moveTo>
                    <a:pt x="21" y="0"/>
                  </a:moveTo>
                  <a:cubicBezTo>
                    <a:pt x="15" y="8"/>
                    <a:pt x="5" y="14"/>
                    <a:pt x="2" y="21"/>
                  </a:cubicBezTo>
                  <a:cubicBezTo>
                    <a:pt x="0" y="26"/>
                    <a:pt x="7" y="35"/>
                    <a:pt x="13" y="28"/>
                  </a:cubicBezTo>
                  <a:cubicBezTo>
                    <a:pt x="18" y="22"/>
                    <a:pt x="4" y="18"/>
                    <a:pt x="7" y="26"/>
                  </a:cubicBezTo>
                  <a:cubicBezTo>
                    <a:pt x="3" y="25"/>
                    <a:pt x="6" y="20"/>
                    <a:pt x="8" y="18"/>
                  </a:cubicBezTo>
                  <a:cubicBezTo>
                    <a:pt x="13" y="12"/>
                    <a:pt x="19" y="6"/>
                    <a:pt x="23" y="2"/>
                  </a:cubicBezTo>
                  <a:cubicBezTo>
                    <a:pt x="23" y="2"/>
                    <a:pt x="23" y="2"/>
                    <a:pt x="24" y="2"/>
                  </a:cubicBezTo>
                  <a:cubicBezTo>
                    <a:pt x="24" y="1"/>
                    <a:pt x="22" y="0"/>
                    <a:pt x="21" y="0"/>
                  </a:cubicBezTo>
                  <a:close/>
                </a:path>
              </a:pathLst>
            </a:custGeom>
            <a:gradFill>
              <a:gsLst>
                <a:gs pos="0">
                  <a:srgbClr val="FDF2C4"/>
                </a:gs>
                <a:gs pos="19000">
                  <a:srgbClr val="977037"/>
                </a:gs>
                <a:gs pos="99387">
                  <a:srgbClr val="977037"/>
                </a:gs>
                <a:gs pos="78000">
                  <a:srgbClr val="FDF2C4"/>
                </a:gs>
                <a:gs pos="57000">
                  <a:srgbClr val="977037"/>
                </a:gs>
                <a:gs pos="39000">
                  <a:srgbClr val="FDF2C4"/>
                </a:gs>
              </a:gsLst>
              <a:path path="circle">
                <a:fillToRect l="100000" t="100000"/>
              </a:path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835" name="组合 834"/>
          <p:cNvGrpSpPr/>
          <p:nvPr/>
        </p:nvGrpSpPr>
        <p:grpSpPr>
          <a:xfrm>
            <a:off x="7536160" y="4304717"/>
            <a:ext cx="520086" cy="409306"/>
            <a:chOff x="5146675" y="255587"/>
            <a:chExt cx="708025" cy="557213"/>
          </a:xfrm>
        </p:grpSpPr>
        <p:sp>
          <p:nvSpPr>
            <p:cNvPr id="836" name="Freeform 5"/>
            <p:cNvSpPr/>
            <p:nvPr/>
          </p:nvSpPr>
          <p:spPr bwMode="auto">
            <a:xfrm>
              <a:off x="5616575" y="325437"/>
              <a:ext cx="160338" cy="177800"/>
            </a:xfrm>
            <a:custGeom>
              <a:avLst/>
              <a:gdLst>
                <a:gd name="T0" fmla="*/ 29 w 37"/>
                <a:gd name="T1" fmla="*/ 39 h 41"/>
                <a:gd name="T2" fmla="*/ 31 w 37"/>
                <a:gd name="T3" fmla="*/ 41 h 41"/>
                <a:gd name="T4" fmla="*/ 26 w 37"/>
                <a:gd name="T5" fmla="*/ 7 h 41"/>
                <a:gd name="T6" fmla="*/ 0 w 37"/>
                <a:gd name="T7" fmla="*/ 10 h 41"/>
                <a:gd name="T8" fmla="*/ 2 w 37"/>
                <a:gd name="T9" fmla="*/ 13 h 41"/>
                <a:gd name="T10" fmla="*/ 31 w 37"/>
                <a:gd name="T11" fmla="*/ 23 h 41"/>
                <a:gd name="T12" fmla="*/ 29 w 37"/>
                <a:gd name="T13" fmla="*/ 39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7" h="41">
                  <a:moveTo>
                    <a:pt x="29" y="39"/>
                  </a:moveTo>
                  <a:cubicBezTo>
                    <a:pt x="30" y="40"/>
                    <a:pt x="30" y="41"/>
                    <a:pt x="31" y="41"/>
                  </a:cubicBezTo>
                  <a:cubicBezTo>
                    <a:pt x="36" y="31"/>
                    <a:pt x="37" y="15"/>
                    <a:pt x="26" y="7"/>
                  </a:cubicBezTo>
                  <a:cubicBezTo>
                    <a:pt x="19" y="0"/>
                    <a:pt x="6" y="1"/>
                    <a:pt x="0" y="10"/>
                  </a:cubicBezTo>
                  <a:cubicBezTo>
                    <a:pt x="0" y="11"/>
                    <a:pt x="0" y="11"/>
                    <a:pt x="2" y="13"/>
                  </a:cubicBezTo>
                  <a:cubicBezTo>
                    <a:pt x="10" y="1"/>
                    <a:pt x="29" y="9"/>
                    <a:pt x="31" y="23"/>
                  </a:cubicBezTo>
                  <a:cubicBezTo>
                    <a:pt x="32" y="28"/>
                    <a:pt x="32" y="33"/>
                    <a:pt x="29" y="39"/>
                  </a:cubicBezTo>
                  <a:close/>
                </a:path>
              </a:pathLst>
            </a:custGeom>
            <a:gradFill>
              <a:gsLst>
                <a:gs pos="0">
                  <a:srgbClr val="FDF2C4"/>
                </a:gs>
                <a:gs pos="19000">
                  <a:srgbClr val="977037"/>
                </a:gs>
                <a:gs pos="99387">
                  <a:srgbClr val="977037"/>
                </a:gs>
                <a:gs pos="78000">
                  <a:srgbClr val="FDF2C4"/>
                </a:gs>
                <a:gs pos="57000">
                  <a:srgbClr val="977037"/>
                </a:gs>
                <a:gs pos="39000">
                  <a:srgbClr val="FDF2C4"/>
                </a:gs>
              </a:gsLst>
              <a:path path="circle">
                <a:fillToRect l="100000" t="100000"/>
              </a:path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37" name="Freeform 6"/>
            <p:cNvSpPr/>
            <p:nvPr/>
          </p:nvSpPr>
          <p:spPr bwMode="auto">
            <a:xfrm>
              <a:off x="5656263" y="495300"/>
              <a:ext cx="95250" cy="77788"/>
            </a:xfrm>
            <a:custGeom>
              <a:avLst/>
              <a:gdLst>
                <a:gd name="T0" fmla="*/ 20 w 22"/>
                <a:gd name="T1" fmla="*/ 0 h 18"/>
                <a:gd name="T2" fmla="*/ 0 w 22"/>
                <a:gd name="T3" fmla="*/ 15 h 18"/>
                <a:gd name="T4" fmla="*/ 2 w 22"/>
                <a:gd name="T5" fmla="*/ 18 h 18"/>
                <a:gd name="T6" fmla="*/ 22 w 22"/>
                <a:gd name="T7" fmla="*/ 2 h 18"/>
                <a:gd name="T8" fmla="*/ 20 w 22"/>
                <a:gd name="T9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18">
                  <a:moveTo>
                    <a:pt x="20" y="0"/>
                  </a:moveTo>
                  <a:cubicBezTo>
                    <a:pt x="14" y="7"/>
                    <a:pt x="8" y="13"/>
                    <a:pt x="0" y="15"/>
                  </a:cubicBezTo>
                  <a:cubicBezTo>
                    <a:pt x="1" y="16"/>
                    <a:pt x="2" y="17"/>
                    <a:pt x="2" y="18"/>
                  </a:cubicBezTo>
                  <a:cubicBezTo>
                    <a:pt x="9" y="17"/>
                    <a:pt x="17" y="9"/>
                    <a:pt x="22" y="2"/>
                  </a:cubicBezTo>
                  <a:cubicBezTo>
                    <a:pt x="21" y="1"/>
                    <a:pt x="21" y="0"/>
                    <a:pt x="20" y="0"/>
                  </a:cubicBezTo>
                  <a:close/>
                </a:path>
              </a:pathLst>
            </a:custGeom>
            <a:gradFill>
              <a:gsLst>
                <a:gs pos="0">
                  <a:srgbClr val="FDF2C4"/>
                </a:gs>
                <a:gs pos="19000">
                  <a:srgbClr val="977037"/>
                </a:gs>
                <a:gs pos="99387">
                  <a:srgbClr val="977037"/>
                </a:gs>
                <a:gs pos="78000">
                  <a:srgbClr val="FDF2C4"/>
                </a:gs>
                <a:gs pos="57000">
                  <a:srgbClr val="977037"/>
                </a:gs>
                <a:gs pos="39000">
                  <a:srgbClr val="FDF2C4"/>
                </a:gs>
              </a:gsLst>
              <a:path path="circle">
                <a:fillToRect l="100000" t="100000"/>
              </a:path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38" name="Freeform 7"/>
            <p:cNvSpPr/>
            <p:nvPr/>
          </p:nvSpPr>
          <p:spPr bwMode="auto">
            <a:xfrm>
              <a:off x="5608638" y="368300"/>
              <a:ext cx="100013" cy="161925"/>
            </a:xfrm>
            <a:custGeom>
              <a:avLst/>
              <a:gdLst>
                <a:gd name="T0" fmla="*/ 2 w 23"/>
                <a:gd name="T1" fmla="*/ 0 h 37"/>
                <a:gd name="T2" fmla="*/ 1 w 23"/>
                <a:gd name="T3" fmla="*/ 4 h 37"/>
                <a:gd name="T4" fmla="*/ 21 w 23"/>
                <a:gd name="T5" fmla="*/ 37 h 37"/>
                <a:gd name="T6" fmla="*/ 23 w 23"/>
                <a:gd name="T7" fmla="*/ 36 h 37"/>
                <a:gd name="T8" fmla="*/ 4 w 23"/>
                <a:gd name="T9" fmla="*/ 2 h 37"/>
                <a:gd name="T10" fmla="*/ 2 w 23"/>
                <a:gd name="T11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3" h="37">
                  <a:moveTo>
                    <a:pt x="2" y="0"/>
                  </a:moveTo>
                  <a:cubicBezTo>
                    <a:pt x="1" y="1"/>
                    <a:pt x="1" y="3"/>
                    <a:pt x="1" y="4"/>
                  </a:cubicBezTo>
                  <a:cubicBezTo>
                    <a:pt x="0" y="16"/>
                    <a:pt x="9" y="28"/>
                    <a:pt x="21" y="37"/>
                  </a:cubicBezTo>
                  <a:cubicBezTo>
                    <a:pt x="22" y="36"/>
                    <a:pt x="23" y="37"/>
                    <a:pt x="23" y="36"/>
                  </a:cubicBezTo>
                  <a:cubicBezTo>
                    <a:pt x="13" y="26"/>
                    <a:pt x="1" y="14"/>
                    <a:pt x="4" y="2"/>
                  </a:cubicBezTo>
                  <a:cubicBezTo>
                    <a:pt x="3" y="1"/>
                    <a:pt x="3" y="1"/>
                    <a:pt x="2" y="0"/>
                  </a:cubicBezTo>
                  <a:close/>
                </a:path>
              </a:pathLst>
            </a:custGeom>
            <a:gradFill>
              <a:gsLst>
                <a:gs pos="0">
                  <a:srgbClr val="FDF2C4"/>
                </a:gs>
                <a:gs pos="19000">
                  <a:srgbClr val="977037"/>
                </a:gs>
                <a:gs pos="99387">
                  <a:srgbClr val="977037"/>
                </a:gs>
                <a:gs pos="78000">
                  <a:srgbClr val="FDF2C4"/>
                </a:gs>
                <a:gs pos="57000">
                  <a:srgbClr val="977037"/>
                </a:gs>
                <a:gs pos="39000">
                  <a:srgbClr val="FDF2C4"/>
                </a:gs>
              </a:gsLst>
              <a:path path="circle">
                <a:fillToRect l="100000" t="100000"/>
              </a:path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39" name="Freeform 8"/>
            <p:cNvSpPr/>
            <p:nvPr/>
          </p:nvSpPr>
          <p:spPr bwMode="auto">
            <a:xfrm>
              <a:off x="5435600" y="255587"/>
              <a:ext cx="73025" cy="79375"/>
            </a:xfrm>
            <a:custGeom>
              <a:avLst/>
              <a:gdLst>
                <a:gd name="T0" fmla="*/ 15 w 17"/>
                <a:gd name="T1" fmla="*/ 10 h 18"/>
                <a:gd name="T2" fmla="*/ 7 w 17"/>
                <a:gd name="T3" fmla="*/ 3 h 18"/>
                <a:gd name="T4" fmla="*/ 15 w 17"/>
                <a:gd name="T5" fmla="*/ 1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7" h="18">
                  <a:moveTo>
                    <a:pt x="15" y="10"/>
                  </a:moveTo>
                  <a:cubicBezTo>
                    <a:pt x="17" y="6"/>
                    <a:pt x="11" y="0"/>
                    <a:pt x="7" y="3"/>
                  </a:cubicBezTo>
                  <a:cubicBezTo>
                    <a:pt x="0" y="8"/>
                    <a:pt x="9" y="18"/>
                    <a:pt x="15" y="10"/>
                  </a:cubicBezTo>
                  <a:close/>
                </a:path>
              </a:pathLst>
            </a:custGeom>
            <a:gradFill>
              <a:gsLst>
                <a:gs pos="0">
                  <a:srgbClr val="FDF2C4"/>
                </a:gs>
                <a:gs pos="19000">
                  <a:srgbClr val="977037"/>
                </a:gs>
                <a:gs pos="99387">
                  <a:srgbClr val="977037"/>
                </a:gs>
                <a:gs pos="78000">
                  <a:srgbClr val="FDF2C4"/>
                </a:gs>
                <a:gs pos="57000">
                  <a:srgbClr val="977037"/>
                </a:gs>
                <a:gs pos="39000">
                  <a:srgbClr val="FDF2C4"/>
                </a:gs>
              </a:gsLst>
              <a:path path="circle">
                <a:fillToRect l="100000" t="100000"/>
              </a:path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40" name="Freeform 9"/>
            <p:cNvSpPr/>
            <p:nvPr/>
          </p:nvSpPr>
          <p:spPr bwMode="auto">
            <a:xfrm>
              <a:off x="5543550" y="508000"/>
              <a:ext cx="133350" cy="177800"/>
            </a:xfrm>
            <a:custGeom>
              <a:avLst/>
              <a:gdLst>
                <a:gd name="T0" fmla="*/ 0 w 31"/>
                <a:gd name="T1" fmla="*/ 0 h 41"/>
                <a:gd name="T2" fmla="*/ 20 w 31"/>
                <a:gd name="T3" fmla="*/ 11 h 41"/>
                <a:gd name="T4" fmla="*/ 24 w 31"/>
                <a:gd name="T5" fmla="*/ 30 h 41"/>
                <a:gd name="T6" fmla="*/ 20 w 31"/>
                <a:gd name="T7" fmla="*/ 31 h 41"/>
                <a:gd name="T8" fmla="*/ 23 w 31"/>
                <a:gd name="T9" fmla="*/ 28 h 41"/>
                <a:gd name="T10" fmla="*/ 13 w 31"/>
                <a:gd name="T11" fmla="*/ 25 h 41"/>
                <a:gd name="T12" fmla="*/ 14 w 31"/>
                <a:gd name="T13" fmla="*/ 32 h 41"/>
                <a:gd name="T14" fmla="*/ 31 w 31"/>
                <a:gd name="T15" fmla="*/ 24 h 41"/>
                <a:gd name="T16" fmla="*/ 22 w 31"/>
                <a:gd name="T17" fmla="*/ 10 h 41"/>
                <a:gd name="T18" fmla="*/ 13 w 31"/>
                <a:gd name="T19" fmla="*/ 5 h 41"/>
                <a:gd name="T20" fmla="*/ 0 w 31"/>
                <a:gd name="T21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1" h="41">
                  <a:moveTo>
                    <a:pt x="0" y="0"/>
                  </a:moveTo>
                  <a:cubicBezTo>
                    <a:pt x="3" y="4"/>
                    <a:pt x="13" y="6"/>
                    <a:pt x="20" y="11"/>
                  </a:cubicBezTo>
                  <a:cubicBezTo>
                    <a:pt x="25" y="16"/>
                    <a:pt x="30" y="25"/>
                    <a:pt x="24" y="30"/>
                  </a:cubicBezTo>
                  <a:cubicBezTo>
                    <a:pt x="23" y="31"/>
                    <a:pt x="22" y="31"/>
                    <a:pt x="20" y="31"/>
                  </a:cubicBezTo>
                  <a:cubicBezTo>
                    <a:pt x="20" y="30"/>
                    <a:pt x="22" y="29"/>
                    <a:pt x="23" y="28"/>
                  </a:cubicBezTo>
                  <a:cubicBezTo>
                    <a:pt x="25" y="22"/>
                    <a:pt x="17" y="19"/>
                    <a:pt x="13" y="25"/>
                  </a:cubicBezTo>
                  <a:cubicBezTo>
                    <a:pt x="12" y="27"/>
                    <a:pt x="12" y="30"/>
                    <a:pt x="14" y="32"/>
                  </a:cubicBezTo>
                  <a:cubicBezTo>
                    <a:pt x="21" y="41"/>
                    <a:pt x="31" y="31"/>
                    <a:pt x="31" y="24"/>
                  </a:cubicBezTo>
                  <a:cubicBezTo>
                    <a:pt x="30" y="20"/>
                    <a:pt x="27" y="13"/>
                    <a:pt x="22" y="10"/>
                  </a:cubicBezTo>
                  <a:cubicBezTo>
                    <a:pt x="19" y="8"/>
                    <a:pt x="16" y="7"/>
                    <a:pt x="13" y="5"/>
                  </a:cubicBezTo>
                  <a:cubicBezTo>
                    <a:pt x="8" y="3"/>
                    <a:pt x="4" y="0"/>
                    <a:pt x="0" y="0"/>
                  </a:cubicBezTo>
                  <a:close/>
                </a:path>
              </a:pathLst>
            </a:custGeom>
            <a:gradFill>
              <a:gsLst>
                <a:gs pos="0">
                  <a:srgbClr val="FDF2C4"/>
                </a:gs>
                <a:gs pos="19000">
                  <a:srgbClr val="977037"/>
                </a:gs>
                <a:gs pos="99387">
                  <a:srgbClr val="977037"/>
                </a:gs>
                <a:gs pos="78000">
                  <a:srgbClr val="FDF2C4"/>
                </a:gs>
                <a:gs pos="57000">
                  <a:srgbClr val="977037"/>
                </a:gs>
                <a:gs pos="39000">
                  <a:srgbClr val="FDF2C4"/>
                </a:gs>
              </a:gsLst>
              <a:path path="circle">
                <a:fillToRect l="100000" t="100000"/>
              </a:path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41" name="Freeform 10"/>
            <p:cNvSpPr/>
            <p:nvPr/>
          </p:nvSpPr>
          <p:spPr bwMode="auto">
            <a:xfrm>
              <a:off x="5543550" y="550862"/>
              <a:ext cx="95250" cy="31750"/>
            </a:xfrm>
            <a:custGeom>
              <a:avLst/>
              <a:gdLst>
                <a:gd name="T0" fmla="*/ 0 w 22"/>
                <a:gd name="T1" fmla="*/ 0 h 7"/>
                <a:gd name="T2" fmla="*/ 12 w 22"/>
                <a:gd name="T3" fmla="*/ 6 h 7"/>
                <a:gd name="T4" fmla="*/ 22 w 22"/>
                <a:gd name="T5" fmla="*/ 7 h 7"/>
                <a:gd name="T6" fmla="*/ 16 w 22"/>
                <a:gd name="T7" fmla="*/ 4 h 7"/>
                <a:gd name="T8" fmla="*/ 0 w 22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7">
                  <a:moveTo>
                    <a:pt x="0" y="0"/>
                  </a:moveTo>
                  <a:cubicBezTo>
                    <a:pt x="0" y="5"/>
                    <a:pt x="7" y="6"/>
                    <a:pt x="12" y="6"/>
                  </a:cubicBezTo>
                  <a:cubicBezTo>
                    <a:pt x="16" y="7"/>
                    <a:pt x="20" y="7"/>
                    <a:pt x="22" y="7"/>
                  </a:cubicBezTo>
                  <a:cubicBezTo>
                    <a:pt x="21" y="3"/>
                    <a:pt x="19" y="4"/>
                    <a:pt x="16" y="4"/>
                  </a:cubicBezTo>
                  <a:cubicBezTo>
                    <a:pt x="11" y="4"/>
                    <a:pt x="5" y="4"/>
                    <a:pt x="0" y="0"/>
                  </a:cubicBezTo>
                  <a:close/>
                </a:path>
              </a:pathLst>
            </a:custGeom>
            <a:gradFill>
              <a:gsLst>
                <a:gs pos="0">
                  <a:srgbClr val="FDF2C4"/>
                </a:gs>
                <a:gs pos="19000">
                  <a:srgbClr val="977037"/>
                </a:gs>
                <a:gs pos="99387">
                  <a:srgbClr val="977037"/>
                </a:gs>
                <a:gs pos="78000">
                  <a:srgbClr val="FDF2C4"/>
                </a:gs>
                <a:gs pos="57000">
                  <a:srgbClr val="977037"/>
                </a:gs>
                <a:gs pos="39000">
                  <a:srgbClr val="FDF2C4"/>
                </a:gs>
              </a:gsLst>
              <a:path path="circle">
                <a:fillToRect l="100000" t="100000"/>
              </a:path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42" name="Freeform 11"/>
            <p:cNvSpPr/>
            <p:nvPr/>
          </p:nvSpPr>
          <p:spPr bwMode="auto">
            <a:xfrm>
              <a:off x="5189538" y="334962"/>
              <a:ext cx="150813" cy="173038"/>
            </a:xfrm>
            <a:custGeom>
              <a:avLst/>
              <a:gdLst>
                <a:gd name="T0" fmla="*/ 1 w 35"/>
                <a:gd name="T1" fmla="*/ 30 h 40"/>
                <a:gd name="T2" fmla="*/ 6 w 35"/>
                <a:gd name="T3" fmla="*/ 40 h 40"/>
                <a:gd name="T4" fmla="*/ 7 w 35"/>
                <a:gd name="T5" fmla="*/ 39 h 40"/>
                <a:gd name="T6" fmla="*/ 19 w 35"/>
                <a:gd name="T7" fmla="*/ 5 h 40"/>
                <a:gd name="T8" fmla="*/ 33 w 35"/>
                <a:gd name="T9" fmla="*/ 12 h 40"/>
                <a:gd name="T10" fmla="*/ 35 w 35"/>
                <a:gd name="T11" fmla="*/ 10 h 40"/>
                <a:gd name="T12" fmla="*/ 22 w 35"/>
                <a:gd name="T13" fmla="*/ 1 h 40"/>
                <a:gd name="T14" fmla="*/ 2 w 35"/>
                <a:gd name="T15" fmla="*/ 16 h 40"/>
                <a:gd name="T16" fmla="*/ 1 w 35"/>
                <a:gd name="T17" fmla="*/ 29 h 40"/>
                <a:gd name="T18" fmla="*/ 1 w 35"/>
                <a:gd name="T19" fmla="*/ 3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5" h="40">
                  <a:moveTo>
                    <a:pt x="1" y="30"/>
                  </a:moveTo>
                  <a:cubicBezTo>
                    <a:pt x="2" y="33"/>
                    <a:pt x="4" y="37"/>
                    <a:pt x="6" y="40"/>
                  </a:cubicBezTo>
                  <a:cubicBezTo>
                    <a:pt x="6" y="40"/>
                    <a:pt x="7" y="39"/>
                    <a:pt x="7" y="39"/>
                  </a:cubicBezTo>
                  <a:cubicBezTo>
                    <a:pt x="1" y="29"/>
                    <a:pt x="5" y="8"/>
                    <a:pt x="19" y="5"/>
                  </a:cubicBezTo>
                  <a:cubicBezTo>
                    <a:pt x="23" y="4"/>
                    <a:pt x="30" y="7"/>
                    <a:pt x="33" y="12"/>
                  </a:cubicBezTo>
                  <a:cubicBezTo>
                    <a:pt x="34" y="12"/>
                    <a:pt x="35" y="11"/>
                    <a:pt x="35" y="10"/>
                  </a:cubicBezTo>
                  <a:cubicBezTo>
                    <a:pt x="33" y="6"/>
                    <a:pt x="26" y="1"/>
                    <a:pt x="22" y="1"/>
                  </a:cubicBezTo>
                  <a:cubicBezTo>
                    <a:pt x="14" y="0"/>
                    <a:pt x="5" y="7"/>
                    <a:pt x="2" y="16"/>
                  </a:cubicBezTo>
                  <a:cubicBezTo>
                    <a:pt x="0" y="20"/>
                    <a:pt x="1" y="25"/>
                    <a:pt x="1" y="29"/>
                  </a:cubicBezTo>
                  <a:lnTo>
                    <a:pt x="1" y="30"/>
                  </a:lnTo>
                  <a:close/>
                </a:path>
              </a:pathLst>
            </a:custGeom>
            <a:gradFill>
              <a:gsLst>
                <a:gs pos="0">
                  <a:srgbClr val="FDF2C4"/>
                </a:gs>
                <a:gs pos="19000">
                  <a:srgbClr val="977037"/>
                </a:gs>
                <a:gs pos="99387">
                  <a:srgbClr val="977037"/>
                </a:gs>
                <a:gs pos="78000">
                  <a:srgbClr val="FDF2C4"/>
                </a:gs>
                <a:gs pos="57000">
                  <a:srgbClr val="977037"/>
                </a:gs>
                <a:gs pos="39000">
                  <a:srgbClr val="FDF2C4"/>
                </a:gs>
              </a:gsLst>
              <a:path path="circle">
                <a:fillToRect l="100000" t="100000"/>
              </a:path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43" name="Freeform 12"/>
            <p:cNvSpPr/>
            <p:nvPr/>
          </p:nvSpPr>
          <p:spPr bwMode="auto">
            <a:xfrm>
              <a:off x="5254625" y="377825"/>
              <a:ext cx="98425" cy="157163"/>
            </a:xfrm>
            <a:custGeom>
              <a:avLst/>
              <a:gdLst>
                <a:gd name="T0" fmla="*/ 20 w 23"/>
                <a:gd name="T1" fmla="*/ 0 h 36"/>
                <a:gd name="T2" fmla="*/ 17 w 23"/>
                <a:gd name="T3" fmla="*/ 8 h 36"/>
                <a:gd name="T4" fmla="*/ 0 w 23"/>
                <a:gd name="T5" fmla="*/ 34 h 36"/>
                <a:gd name="T6" fmla="*/ 2 w 23"/>
                <a:gd name="T7" fmla="*/ 36 h 36"/>
                <a:gd name="T8" fmla="*/ 20 w 23"/>
                <a:gd name="T9" fmla="*/ 1 h 36"/>
                <a:gd name="T10" fmla="*/ 20 w 23"/>
                <a:gd name="T11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3" h="36">
                  <a:moveTo>
                    <a:pt x="20" y="0"/>
                  </a:moveTo>
                  <a:cubicBezTo>
                    <a:pt x="17" y="2"/>
                    <a:pt x="18" y="5"/>
                    <a:pt x="17" y="8"/>
                  </a:cubicBezTo>
                  <a:cubicBezTo>
                    <a:pt x="16" y="17"/>
                    <a:pt x="9" y="25"/>
                    <a:pt x="0" y="34"/>
                  </a:cubicBezTo>
                  <a:cubicBezTo>
                    <a:pt x="1" y="34"/>
                    <a:pt x="2" y="35"/>
                    <a:pt x="2" y="36"/>
                  </a:cubicBezTo>
                  <a:cubicBezTo>
                    <a:pt x="13" y="25"/>
                    <a:pt x="23" y="13"/>
                    <a:pt x="20" y="1"/>
                  </a:cubicBezTo>
                  <a:cubicBezTo>
                    <a:pt x="20" y="0"/>
                    <a:pt x="20" y="0"/>
                    <a:pt x="20" y="0"/>
                  </a:cubicBezTo>
                  <a:close/>
                </a:path>
              </a:pathLst>
            </a:custGeom>
            <a:gradFill>
              <a:gsLst>
                <a:gs pos="0">
                  <a:srgbClr val="FDF2C4"/>
                </a:gs>
                <a:gs pos="19000">
                  <a:srgbClr val="977037"/>
                </a:gs>
                <a:gs pos="99387">
                  <a:srgbClr val="977037"/>
                </a:gs>
                <a:gs pos="78000">
                  <a:srgbClr val="FDF2C4"/>
                </a:gs>
                <a:gs pos="57000">
                  <a:srgbClr val="977037"/>
                </a:gs>
                <a:gs pos="39000">
                  <a:srgbClr val="FDF2C4"/>
                </a:gs>
              </a:gsLst>
              <a:path path="circle">
                <a:fillToRect l="100000" t="100000"/>
              </a:path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44" name="Freeform 13"/>
            <p:cNvSpPr/>
            <p:nvPr/>
          </p:nvSpPr>
          <p:spPr bwMode="auto">
            <a:xfrm>
              <a:off x="5272088" y="485775"/>
              <a:ext cx="168275" cy="182563"/>
            </a:xfrm>
            <a:custGeom>
              <a:avLst/>
              <a:gdLst>
                <a:gd name="T0" fmla="*/ 39 w 39"/>
                <a:gd name="T1" fmla="*/ 0 h 42"/>
                <a:gd name="T2" fmla="*/ 15 w 39"/>
                <a:gd name="T3" fmla="*/ 11 h 42"/>
                <a:gd name="T4" fmla="*/ 2 w 39"/>
                <a:gd name="T5" fmla="*/ 31 h 42"/>
                <a:gd name="T6" fmla="*/ 20 w 39"/>
                <a:gd name="T7" fmla="*/ 35 h 42"/>
                <a:gd name="T8" fmla="*/ 19 w 39"/>
                <a:gd name="T9" fmla="*/ 26 h 42"/>
                <a:gd name="T10" fmla="*/ 11 w 39"/>
                <a:gd name="T11" fmla="*/ 32 h 42"/>
                <a:gd name="T12" fmla="*/ 15 w 39"/>
                <a:gd name="T13" fmla="*/ 35 h 42"/>
                <a:gd name="T14" fmla="*/ 5 w 39"/>
                <a:gd name="T15" fmla="*/ 31 h 42"/>
                <a:gd name="T16" fmla="*/ 11 w 39"/>
                <a:gd name="T17" fmla="*/ 16 h 42"/>
                <a:gd name="T18" fmla="*/ 39 w 39"/>
                <a:gd name="T19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9" h="42">
                  <a:moveTo>
                    <a:pt x="39" y="0"/>
                  </a:moveTo>
                  <a:cubicBezTo>
                    <a:pt x="31" y="4"/>
                    <a:pt x="24" y="5"/>
                    <a:pt x="15" y="11"/>
                  </a:cubicBezTo>
                  <a:cubicBezTo>
                    <a:pt x="7" y="15"/>
                    <a:pt x="0" y="23"/>
                    <a:pt x="2" y="31"/>
                  </a:cubicBezTo>
                  <a:cubicBezTo>
                    <a:pt x="5" y="39"/>
                    <a:pt x="15" y="42"/>
                    <a:pt x="20" y="35"/>
                  </a:cubicBezTo>
                  <a:cubicBezTo>
                    <a:pt x="22" y="33"/>
                    <a:pt x="22" y="28"/>
                    <a:pt x="19" y="26"/>
                  </a:cubicBezTo>
                  <a:cubicBezTo>
                    <a:pt x="16" y="22"/>
                    <a:pt x="6" y="26"/>
                    <a:pt x="11" y="32"/>
                  </a:cubicBezTo>
                  <a:cubicBezTo>
                    <a:pt x="12" y="34"/>
                    <a:pt x="13" y="34"/>
                    <a:pt x="15" y="35"/>
                  </a:cubicBezTo>
                  <a:cubicBezTo>
                    <a:pt x="12" y="38"/>
                    <a:pt x="7" y="35"/>
                    <a:pt x="5" y="31"/>
                  </a:cubicBezTo>
                  <a:cubicBezTo>
                    <a:pt x="4" y="26"/>
                    <a:pt x="6" y="21"/>
                    <a:pt x="11" y="16"/>
                  </a:cubicBezTo>
                  <a:cubicBezTo>
                    <a:pt x="20" y="9"/>
                    <a:pt x="33" y="6"/>
                    <a:pt x="39" y="0"/>
                  </a:cubicBezTo>
                  <a:close/>
                </a:path>
              </a:pathLst>
            </a:custGeom>
            <a:gradFill>
              <a:gsLst>
                <a:gs pos="0">
                  <a:srgbClr val="FDF2C4"/>
                </a:gs>
                <a:gs pos="19000">
                  <a:srgbClr val="977037"/>
                </a:gs>
                <a:gs pos="99387">
                  <a:srgbClr val="977037"/>
                </a:gs>
                <a:gs pos="78000">
                  <a:srgbClr val="FDF2C4"/>
                </a:gs>
                <a:gs pos="57000">
                  <a:srgbClr val="977037"/>
                </a:gs>
                <a:gs pos="39000">
                  <a:srgbClr val="FDF2C4"/>
                </a:gs>
              </a:gsLst>
              <a:path path="circle">
                <a:fillToRect l="100000" t="100000"/>
              </a:path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45" name="Freeform 14"/>
            <p:cNvSpPr/>
            <p:nvPr/>
          </p:nvSpPr>
          <p:spPr bwMode="auto">
            <a:xfrm>
              <a:off x="5410200" y="573087"/>
              <a:ext cx="142875" cy="239713"/>
            </a:xfrm>
            <a:custGeom>
              <a:avLst/>
              <a:gdLst>
                <a:gd name="T0" fmla="*/ 16 w 33"/>
                <a:gd name="T1" fmla="*/ 0 h 55"/>
                <a:gd name="T2" fmla="*/ 15 w 33"/>
                <a:gd name="T3" fmla="*/ 0 h 55"/>
                <a:gd name="T4" fmla="*/ 12 w 33"/>
                <a:gd name="T5" fmla="*/ 24 h 55"/>
                <a:gd name="T6" fmla="*/ 3 w 33"/>
                <a:gd name="T7" fmla="*/ 20 h 55"/>
                <a:gd name="T8" fmla="*/ 4 w 33"/>
                <a:gd name="T9" fmla="*/ 23 h 55"/>
                <a:gd name="T10" fmla="*/ 7 w 33"/>
                <a:gd name="T11" fmla="*/ 17 h 55"/>
                <a:gd name="T12" fmla="*/ 0 w 33"/>
                <a:gd name="T13" fmla="*/ 23 h 55"/>
                <a:gd name="T14" fmla="*/ 15 w 33"/>
                <a:gd name="T15" fmla="*/ 20 h 55"/>
                <a:gd name="T16" fmla="*/ 11 w 33"/>
                <a:gd name="T17" fmla="*/ 37 h 55"/>
                <a:gd name="T18" fmla="*/ 16 w 33"/>
                <a:gd name="T19" fmla="*/ 46 h 55"/>
                <a:gd name="T20" fmla="*/ 18 w 33"/>
                <a:gd name="T21" fmla="*/ 55 h 55"/>
                <a:gd name="T22" fmla="*/ 23 w 33"/>
                <a:gd name="T23" fmla="*/ 36 h 55"/>
                <a:gd name="T24" fmla="*/ 18 w 33"/>
                <a:gd name="T25" fmla="*/ 20 h 55"/>
                <a:gd name="T26" fmla="*/ 31 w 33"/>
                <a:gd name="T27" fmla="*/ 26 h 55"/>
                <a:gd name="T28" fmla="*/ 32 w 33"/>
                <a:gd name="T29" fmla="*/ 19 h 55"/>
                <a:gd name="T30" fmla="*/ 24 w 33"/>
                <a:gd name="T31" fmla="*/ 21 h 55"/>
                <a:gd name="T32" fmla="*/ 27 w 33"/>
                <a:gd name="T33" fmla="*/ 24 h 55"/>
                <a:gd name="T34" fmla="*/ 30 w 33"/>
                <a:gd name="T35" fmla="*/ 21 h 55"/>
                <a:gd name="T36" fmla="*/ 27 w 33"/>
                <a:gd name="T37" fmla="*/ 27 h 55"/>
                <a:gd name="T38" fmla="*/ 21 w 33"/>
                <a:gd name="T39" fmla="*/ 23 h 55"/>
                <a:gd name="T40" fmla="*/ 16 w 33"/>
                <a:gd name="T41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3" h="55">
                  <a:moveTo>
                    <a:pt x="16" y="0"/>
                  </a:moveTo>
                  <a:cubicBezTo>
                    <a:pt x="16" y="0"/>
                    <a:pt x="15" y="0"/>
                    <a:pt x="15" y="0"/>
                  </a:cubicBezTo>
                  <a:cubicBezTo>
                    <a:pt x="14" y="5"/>
                    <a:pt x="16" y="17"/>
                    <a:pt x="12" y="24"/>
                  </a:cubicBezTo>
                  <a:cubicBezTo>
                    <a:pt x="8" y="29"/>
                    <a:pt x="0" y="26"/>
                    <a:pt x="3" y="20"/>
                  </a:cubicBezTo>
                  <a:cubicBezTo>
                    <a:pt x="4" y="21"/>
                    <a:pt x="3" y="22"/>
                    <a:pt x="4" y="23"/>
                  </a:cubicBezTo>
                  <a:cubicBezTo>
                    <a:pt x="6" y="25"/>
                    <a:pt x="11" y="20"/>
                    <a:pt x="7" y="17"/>
                  </a:cubicBezTo>
                  <a:cubicBezTo>
                    <a:pt x="4" y="16"/>
                    <a:pt x="0" y="19"/>
                    <a:pt x="0" y="23"/>
                  </a:cubicBezTo>
                  <a:cubicBezTo>
                    <a:pt x="1" y="33"/>
                    <a:pt x="15" y="29"/>
                    <a:pt x="15" y="20"/>
                  </a:cubicBezTo>
                  <a:cubicBezTo>
                    <a:pt x="16" y="26"/>
                    <a:pt x="16" y="32"/>
                    <a:pt x="11" y="37"/>
                  </a:cubicBezTo>
                  <a:cubicBezTo>
                    <a:pt x="13" y="40"/>
                    <a:pt x="15" y="43"/>
                    <a:pt x="16" y="46"/>
                  </a:cubicBezTo>
                  <a:cubicBezTo>
                    <a:pt x="16" y="49"/>
                    <a:pt x="15" y="53"/>
                    <a:pt x="18" y="55"/>
                  </a:cubicBezTo>
                  <a:cubicBezTo>
                    <a:pt x="20" y="50"/>
                    <a:pt x="19" y="43"/>
                    <a:pt x="23" y="36"/>
                  </a:cubicBezTo>
                  <a:cubicBezTo>
                    <a:pt x="16" y="32"/>
                    <a:pt x="18" y="25"/>
                    <a:pt x="18" y="20"/>
                  </a:cubicBezTo>
                  <a:cubicBezTo>
                    <a:pt x="18" y="27"/>
                    <a:pt x="27" y="32"/>
                    <a:pt x="31" y="26"/>
                  </a:cubicBezTo>
                  <a:cubicBezTo>
                    <a:pt x="33" y="24"/>
                    <a:pt x="33" y="22"/>
                    <a:pt x="32" y="19"/>
                  </a:cubicBezTo>
                  <a:cubicBezTo>
                    <a:pt x="30" y="16"/>
                    <a:pt x="24" y="16"/>
                    <a:pt x="24" y="21"/>
                  </a:cubicBezTo>
                  <a:cubicBezTo>
                    <a:pt x="24" y="22"/>
                    <a:pt x="26" y="24"/>
                    <a:pt x="27" y="24"/>
                  </a:cubicBezTo>
                  <a:cubicBezTo>
                    <a:pt x="29" y="23"/>
                    <a:pt x="29" y="22"/>
                    <a:pt x="30" y="21"/>
                  </a:cubicBezTo>
                  <a:cubicBezTo>
                    <a:pt x="32" y="23"/>
                    <a:pt x="29" y="26"/>
                    <a:pt x="27" y="27"/>
                  </a:cubicBezTo>
                  <a:cubicBezTo>
                    <a:pt x="24" y="27"/>
                    <a:pt x="22" y="25"/>
                    <a:pt x="21" y="23"/>
                  </a:cubicBezTo>
                  <a:cubicBezTo>
                    <a:pt x="17" y="17"/>
                    <a:pt x="19" y="7"/>
                    <a:pt x="16" y="0"/>
                  </a:cubicBezTo>
                  <a:close/>
                </a:path>
              </a:pathLst>
            </a:custGeom>
            <a:gradFill>
              <a:gsLst>
                <a:gs pos="0">
                  <a:srgbClr val="FDF2C4"/>
                </a:gs>
                <a:gs pos="19000">
                  <a:srgbClr val="977037"/>
                </a:gs>
                <a:gs pos="99387">
                  <a:srgbClr val="977037"/>
                </a:gs>
                <a:gs pos="78000">
                  <a:srgbClr val="FDF2C4"/>
                </a:gs>
                <a:gs pos="57000">
                  <a:srgbClr val="977037"/>
                </a:gs>
                <a:gs pos="39000">
                  <a:srgbClr val="FDF2C4"/>
                </a:gs>
              </a:gsLst>
              <a:path path="circle">
                <a:fillToRect l="100000" t="100000"/>
              </a:path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46" name="Freeform 15"/>
            <p:cNvSpPr/>
            <p:nvPr/>
          </p:nvSpPr>
          <p:spPr bwMode="auto">
            <a:xfrm>
              <a:off x="5314950" y="550862"/>
              <a:ext cx="98425" cy="26988"/>
            </a:xfrm>
            <a:custGeom>
              <a:avLst/>
              <a:gdLst>
                <a:gd name="T0" fmla="*/ 23 w 23"/>
                <a:gd name="T1" fmla="*/ 0 h 6"/>
                <a:gd name="T2" fmla="*/ 2 w 23"/>
                <a:gd name="T3" fmla="*/ 3 h 6"/>
                <a:gd name="T4" fmla="*/ 0 w 23"/>
                <a:gd name="T5" fmla="*/ 5 h 6"/>
                <a:gd name="T6" fmla="*/ 11 w 23"/>
                <a:gd name="T7" fmla="*/ 6 h 6"/>
                <a:gd name="T8" fmla="*/ 23 w 23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" h="6">
                  <a:moveTo>
                    <a:pt x="23" y="0"/>
                  </a:moveTo>
                  <a:cubicBezTo>
                    <a:pt x="16" y="4"/>
                    <a:pt x="9" y="3"/>
                    <a:pt x="2" y="3"/>
                  </a:cubicBezTo>
                  <a:cubicBezTo>
                    <a:pt x="1" y="3"/>
                    <a:pt x="1" y="4"/>
                    <a:pt x="0" y="5"/>
                  </a:cubicBezTo>
                  <a:cubicBezTo>
                    <a:pt x="3" y="5"/>
                    <a:pt x="7" y="6"/>
                    <a:pt x="11" y="6"/>
                  </a:cubicBezTo>
                  <a:cubicBezTo>
                    <a:pt x="15" y="5"/>
                    <a:pt x="22" y="4"/>
                    <a:pt x="23" y="0"/>
                  </a:cubicBezTo>
                  <a:close/>
                </a:path>
              </a:pathLst>
            </a:custGeom>
            <a:gradFill>
              <a:gsLst>
                <a:gs pos="0">
                  <a:srgbClr val="FDF2C4"/>
                </a:gs>
                <a:gs pos="19000">
                  <a:srgbClr val="977037"/>
                </a:gs>
                <a:gs pos="99387">
                  <a:srgbClr val="977037"/>
                </a:gs>
                <a:gs pos="78000">
                  <a:srgbClr val="FDF2C4"/>
                </a:gs>
                <a:gs pos="57000">
                  <a:srgbClr val="977037"/>
                </a:gs>
                <a:gs pos="39000">
                  <a:srgbClr val="FDF2C4"/>
                </a:gs>
              </a:gsLst>
              <a:path path="circle">
                <a:fillToRect l="100000" t="100000"/>
              </a:path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47" name="Freeform 16"/>
            <p:cNvSpPr/>
            <p:nvPr/>
          </p:nvSpPr>
          <p:spPr bwMode="auto">
            <a:xfrm>
              <a:off x="5211763" y="500062"/>
              <a:ext cx="85725" cy="65088"/>
            </a:xfrm>
            <a:custGeom>
              <a:avLst/>
              <a:gdLst>
                <a:gd name="T0" fmla="*/ 20 w 20"/>
                <a:gd name="T1" fmla="*/ 13 h 15"/>
                <a:gd name="T2" fmla="*/ 3 w 20"/>
                <a:gd name="T3" fmla="*/ 0 h 15"/>
                <a:gd name="T4" fmla="*/ 0 w 20"/>
                <a:gd name="T5" fmla="*/ 2 h 15"/>
                <a:gd name="T6" fmla="*/ 18 w 20"/>
                <a:gd name="T7" fmla="*/ 15 h 15"/>
                <a:gd name="T8" fmla="*/ 20 w 20"/>
                <a:gd name="T9" fmla="*/ 13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15">
                  <a:moveTo>
                    <a:pt x="20" y="13"/>
                  </a:moveTo>
                  <a:cubicBezTo>
                    <a:pt x="14" y="10"/>
                    <a:pt x="8" y="6"/>
                    <a:pt x="3" y="0"/>
                  </a:cubicBezTo>
                  <a:cubicBezTo>
                    <a:pt x="2" y="0"/>
                    <a:pt x="1" y="1"/>
                    <a:pt x="0" y="2"/>
                  </a:cubicBezTo>
                  <a:cubicBezTo>
                    <a:pt x="5" y="8"/>
                    <a:pt x="12" y="14"/>
                    <a:pt x="18" y="15"/>
                  </a:cubicBezTo>
                  <a:cubicBezTo>
                    <a:pt x="19" y="14"/>
                    <a:pt x="20" y="14"/>
                    <a:pt x="20" y="13"/>
                  </a:cubicBezTo>
                  <a:close/>
                </a:path>
              </a:pathLst>
            </a:custGeom>
            <a:gradFill>
              <a:gsLst>
                <a:gs pos="0">
                  <a:srgbClr val="FDF2C4"/>
                </a:gs>
                <a:gs pos="19000">
                  <a:srgbClr val="977037"/>
                </a:gs>
                <a:gs pos="99387">
                  <a:srgbClr val="977037"/>
                </a:gs>
                <a:gs pos="78000">
                  <a:srgbClr val="FDF2C4"/>
                </a:gs>
                <a:gs pos="57000">
                  <a:srgbClr val="977037"/>
                </a:gs>
                <a:gs pos="39000">
                  <a:srgbClr val="FDF2C4"/>
                </a:gs>
              </a:gsLst>
              <a:path path="circle">
                <a:fillToRect l="100000" t="100000"/>
              </a:path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48" name="Freeform 17"/>
            <p:cNvSpPr>
              <a:spLocks noEditPoints="1"/>
            </p:cNvSpPr>
            <p:nvPr/>
          </p:nvSpPr>
          <p:spPr bwMode="auto">
            <a:xfrm>
              <a:off x="5340350" y="320675"/>
              <a:ext cx="276225" cy="292100"/>
            </a:xfrm>
            <a:custGeom>
              <a:avLst/>
              <a:gdLst>
                <a:gd name="T0" fmla="*/ 46 w 64"/>
                <a:gd name="T1" fmla="*/ 3 h 67"/>
                <a:gd name="T2" fmla="*/ 34 w 64"/>
                <a:gd name="T3" fmla="*/ 9 h 67"/>
                <a:gd name="T4" fmla="*/ 52 w 64"/>
                <a:gd name="T5" fmla="*/ 20 h 67"/>
                <a:gd name="T6" fmla="*/ 55 w 64"/>
                <a:gd name="T7" fmla="*/ 30 h 67"/>
                <a:gd name="T8" fmla="*/ 63 w 64"/>
                <a:gd name="T9" fmla="*/ 37 h 67"/>
                <a:gd name="T10" fmla="*/ 34 w 64"/>
                <a:gd name="T11" fmla="*/ 28 h 67"/>
                <a:gd name="T12" fmla="*/ 40 w 64"/>
                <a:gd name="T13" fmla="*/ 46 h 67"/>
                <a:gd name="T14" fmla="*/ 46 w 64"/>
                <a:gd name="T15" fmla="*/ 53 h 67"/>
                <a:gd name="T16" fmla="*/ 45 w 64"/>
                <a:gd name="T17" fmla="*/ 64 h 67"/>
                <a:gd name="T18" fmla="*/ 35 w 64"/>
                <a:gd name="T19" fmla="*/ 63 h 67"/>
                <a:gd name="T20" fmla="*/ 32 w 64"/>
                <a:gd name="T21" fmla="*/ 52 h 67"/>
                <a:gd name="T22" fmla="*/ 26 w 64"/>
                <a:gd name="T23" fmla="*/ 65 h 67"/>
                <a:gd name="T24" fmla="*/ 17 w 64"/>
                <a:gd name="T25" fmla="*/ 59 h 67"/>
                <a:gd name="T26" fmla="*/ 19 w 64"/>
                <a:gd name="T27" fmla="*/ 60 h 67"/>
                <a:gd name="T28" fmla="*/ 17 w 64"/>
                <a:gd name="T29" fmla="*/ 58 h 67"/>
                <a:gd name="T30" fmla="*/ 25 w 64"/>
                <a:gd name="T31" fmla="*/ 44 h 67"/>
                <a:gd name="T32" fmla="*/ 29 w 64"/>
                <a:gd name="T33" fmla="*/ 28 h 67"/>
                <a:gd name="T34" fmla="*/ 23 w 64"/>
                <a:gd name="T35" fmla="*/ 37 h 67"/>
                <a:gd name="T36" fmla="*/ 7 w 64"/>
                <a:gd name="T37" fmla="*/ 40 h 67"/>
                <a:gd name="T38" fmla="*/ 9 w 64"/>
                <a:gd name="T39" fmla="*/ 29 h 67"/>
                <a:gd name="T40" fmla="*/ 5 w 64"/>
                <a:gd name="T41" fmla="*/ 24 h 67"/>
                <a:gd name="T42" fmla="*/ 6 w 64"/>
                <a:gd name="T43" fmla="*/ 21 h 67"/>
                <a:gd name="T44" fmla="*/ 21 w 64"/>
                <a:gd name="T45" fmla="*/ 21 h 67"/>
                <a:gd name="T46" fmla="*/ 29 w 64"/>
                <a:gd name="T47" fmla="*/ 11 h 67"/>
                <a:gd name="T48" fmla="*/ 18 w 64"/>
                <a:gd name="T49" fmla="*/ 12 h 67"/>
                <a:gd name="T50" fmla="*/ 25 w 64"/>
                <a:gd name="T51" fmla="*/ 4 h 67"/>
                <a:gd name="T52" fmla="*/ 19 w 64"/>
                <a:gd name="T53" fmla="*/ 8 h 67"/>
                <a:gd name="T54" fmla="*/ 28 w 64"/>
                <a:gd name="T55" fmla="*/ 10 h 67"/>
                <a:gd name="T56" fmla="*/ 31 w 64"/>
                <a:gd name="T57" fmla="*/ 0 h 67"/>
                <a:gd name="T58" fmla="*/ 34 w 64"/>
                <a:gd name="T59" fmla="*/ 0 h 67"/>
                <a:gd name="T60" fmla="*/ 35 w 64"/>
                <a:gd name="T61" fmla="*/ 6 h 67"/>
                <a:gd name="T62" fmla="*/ 46 w 64"/>
                <a:gd name="T63" fmla="*/ 8 h 67"/>
                <a:gd name="T64" fmla="*/ 43 w 64"/>
                <a:gd name="T65" fmla="*/ 9 h 67"/>
                <a:gd name="T66" fmla="*/ 46 w 64"/>
                <a:gd name="T67" fmla="*/ 3 h 67"/>
                <a:gd name="T68" fmla="*/ 32 w 64"/>
                <a:gd name="T69" fmla="*/ 5 h 67"/>
                <a:gd name="T70" fmla="*/ 30 w 64"/>
                <a:gd name="T71" fmla="*/ 20 h 67"/>
                <a:gd name="T72" fmla="*/ 15 w 64"/>
                <a:gd name="T73" fmla="*/ 29 h 67"/>
                <a:gd name="T74" fmla="*/ 30 w 64"/>
                <a:gd name="T75" fmla="*/ 23 h 67"/>
                <a:gd name="T76" fmla="*/ 31 w 64"/>
                <a:gd name="T77" fmla="*/ 35 h 67"/>
                <a:gd name="T78" fmla="*/ 32 w 64"/>
                <a:gd name="T79" fmla="*/ 46 h 67"/>
                <a:gd name="T80" fmla="*/ 33 w 64"/>
                <a:gd name="T81" fmla="*/ 22 h 67"/>
                <a:gd name="T82" fmla="*/ 48 w 64"/>
                <a:gd name="T83" fmla="*/ 31 h 67"/>
                <a:gd name="T84" fmla="*/ 36 w 64"/>
                <a:gd name="T85" fmla="*/ 23 h 67"/>
                <a:gd name="T86" fmla="*/ 32 w 64"/>
                <a:gd name="T87" fmla="*/ 5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64" h="67">
                  <a:moveTo>
                    <a:pt x="46" y="3"/>
                  </a:moveTo>
                  <a:cubicBezTo>
                    <a:pt x="56" y="8"/>
                    <a:pt x="39" y="22"/>
                    <a:pt x="34" y="9"/>
                  </a:cubicBezTo>
                  <a:cubicBezTo>
                    <a:pt x="33" y="18"/>
                    <a:pt x="43" y="29"/>
                    <a:pt x="52" y="20"/>
                  </a:cubicBezTo>
                  <a:cubicBezTo>
                    <a:pt x="56" y="19"/>
                    <a:pt x="61" y="27"/>
                    <a:pt x="55" y="30"/>
                  </a:cubicBezTo>
                  <a:cubicBezTo>
                    <a:pt x="59" y="30"/>
                    <a:pt x="64" y="33"/>
                    <a:pt x="63" y="37"/>
                  </a:cubicBezTo>
                  <a:cubicBezTo>
                    <a:pt x="54" y="48"/>
                    <a:pt x="40" y="40"/>
                    <a:pt x="34" y="28"/>
                  </a:cubicBezTo>
                  <a:cubicBezTo>
                    <a:pt x="34" y="34"/>
                    <a:pt x="35" y="40"/>
                    <a:pt x="40" y="46"/>
                  </a:cubicBezTo>
                  <a:cubicBezTo>
                    <a:pt x="42" y="48"/>
                    <a:pt x="45" y="50"/>
                    <a:pt x="46" y="53"/>
                  </a:cubicBezTo>
                  <a:cubicBezTo>
                    <a:pt x="48" y="56"/>
                    <a:pt x="48" y="62"/>
                    <a:pt x="45" y="64"/>
                  </a:cubicBezTo>
                  <a:cubicBezTo>
                    <a:pt x="43" y="67"/>
                    <a:pt x="38" y="67"/>
                    <a:pt x="35" y="63"/>
                  </a:cubicBezTo>
                  <a:cubicBezTo>
                    <a:pt x="33" y="60"/>
                    <a:pt x="33" y="55"/>
                    <a:pt x="32" y="52"/>
                  </a:cubicBezTo>
                  <a:cubicBezTo>
                    <a:pt x="31" y="57"/>
                    <a:pt x="31" y="61"/>
                    <a:pt x="26" y="65"/>
                  </a:cubicBezTo>
                  <a:cubicBezTo>
                    <a:pt x="23" y="67"/>
                    <a:pt x="17" y="63"/>
                    <a:pt x="17" y="59"/>
                  </a:cubicBezTo>
                  <a:cubicBezTo>
                    <a:pt x="18" y="59"/>
                    <a:pt x="19" y="61"/>
                    <a:pt x="19" y="60"/>
                  </a:cubicBezTo>
                  <a:cubicBezTo>
                    <a:pt x="19" y="59"/>
                    <a:pt x="18" y="59"/>
                    <a:pt x="17" y="58"/>
                  </a:cubicBezTo>
                  <a:cubicBezTo>
                    <a:pt x="17" y="53"/>
                    <a:pt x="22" y="48"/>
                    <a:pt x="25" y="44"/>
                  </a:cubicBezTo>
                  <a:cubicBezTo>
                    <a:pt x="29" y="38"/>
                    <a:pt x="30" y="32"/>
                    <a:pt x="29" y="28"/>
                  </a:cubicBezTo>
                  <a:cubicBezTo>
                    <a:pt x="27" y="31"/>
                    <a:pt x="26" y="35"/>
                    <a:pt x="23" y="37"/>
                  </a:cubicBezTo>
                  <a:cubicBezTo>
                    <a:pt x="18" y="41"/>
                    <a:pt x="10" y="42"/>
                    <a:pt x="7" y="40"/>
                  </a:cubicBezTo>
                  <a:cubicBezTo>
                    <a:pt x="0" y="36"/>
                    <a:pt x="4" y="29"/>
                    <a:pt x="9" y="29"/>
                  </a:cubicBezTo>
                  <a:cubicBezTo>
                    <a:pt x="7" y="28"/>
                    <a:pt x="6" y="26"/>
                    <a:pt x="5" y="24"/>
                  </a:cubicBezTo>
                  <a:cubicBezTo>
                    <a:pt x="6" y="23"/>
                    <a:pt x="5" y="22"/>
                    <a:pt x="6" y="21"/>
                  </a:cubicBezTo>
                  <a:cubicBezTo>
                    <a:pt x="10" y="13"/>
                    <a:pt x="17" y="21"/>
                    <a:pt x="21" y="21"/>
                  </a:cubicBezTo>
                  <a:cubicBezTo>
                    <a:pt x="27" y="22"/>
                    <a:pt x="31" y="14"/>
                    <a:pt x="29" y="11"/>
                  </a:cubicBezTo>
                  <a:cubicBezTo>
                    <a:pt x="26" y="16"/>
                    <a:pt x="20" y="16"/>
                    <a:pt x="18" y="12"/>
                  </a:cubicBezTo>
                  <a:cubicBezTo>
                    <a:pt x="14" y="7"/>
                    <a:pt x="21" y="0"/>
                    <a:pt x="25" y="4"/>
                  </a:cubicBezTo>
                  <a:cubicBezTo>
                    <a:pt x="28" y="8"/>
                    <a:pt x="21" y="13"/>
                    <a:pt x="19" y="8"/>
                  </a:cubicBezTo>
                  <a:cubicBezTo>
                    <a:pt x="18" y="13"/>
                    <a:pt x="25" y="14"/>
                    <a:pt x="28" y="10"/>
                  </a:cubicBezTo>
                  <a:cubicBezTo>
                    <a:pt x="30" y="7"/>
                    <a:pt x="30" y="2"/>
                    <a:pt x="31" y="0"/>
                  </a:cubicBezTo>
                  <a:cubicBezTo>
                    <a:pt x="32" y="0"/>
                    <a:pt x="33" y="0"/>
                    <a:pt x="34" y="0"/>
                  </a:cubicBezTo>
                  <a:cubicBezTo>
                    <a:pt x="35" y="1"/>
                    <a:pt x="34" y="3"/>
                    <a:pt x="35" y="6"/>
                  </a:cubicBezTo>
                  <a:cubicBezTo>
                    <a:pt x="37" y="12"/>
                    <a:pt x="45" y="15"/>
                    <a:pt x="46" y="8"/>
                  </a:cubicBezTo>
                  <a:cubicBezTo>
                    <a:pt x="45" y="9"/>
                    <a:pt x="44" y="9"/>
                    <a:pt x="43" y="9"/>
                  </a:cubicBezTo>
                  <a:cubicBezTo>
                    <a:pt x="37" y="8"/>
                    <a:pt x="42" y="1"/>
                    <a:pt x="46" y="3"/>
                  </a:cubicBezTo>
                  <a:close/>
                  <a:moveTo>
                    <a:pt x="32" y="5"/>
                  </a:moveTo>
                  <a:cubicBezTo>
                    <a:pt x="31" y="8"/>
                    <a:pt x="32" y="15"/>
                    <a:pt x="30" y="20"/>
                  </a:cubicBezTo>
                  <a:cubicBezTo>
                    <a:pt x="27" y="27"/>
                    <a:pt x="20" y="29"/>
                    <a:pt x="15" y="29"/>
                  </a:cubicBezTo>
                  <a:cubicBezTo>
                    <a:pt x="20" y="32"/>
                    <a:pt x="25" y="28"/>
                    <a:pt x="30" y="23"/>
                  </a:cubicBezTo>
                  <a:cubicBezTo>
                    <a:pt x="32" y="27"/>
                    <a:pt x="31" y="31"/>
                    <a:pt x="31" y="35"/>
                  </a:cubicBezTo>
                  <a:cubicBezTo>
                    <a:pt x="31" y="38"/>
                    <a:pt x="32" y="42"/>
                    <a:pt x="32" y="46"/>
                  </a:cubicBezTo>
                  <a:cubicBezTo>
                    <a:pt x="34" y="39"/>
                    <a:pt x="32" y="30"/>
                    <a:pt x="33" y="22"/>
                  </a:cubicBezTo>
                  <a:cubicBezTo>
                    <a:pt x="37" y="27"/>
                    <a:pt x="42" y="32"/>
                    <a:pt x="48" y="31"/>
                  </a:cubicBezTo>
                  <a:cubicBezTo>
                    <a:pt x="44" y="30"/>
                    <a:pt x="39" y="27"/>
                    <a:pt x="36" y="23"/>
                  </a:cubicBezTo>
                  <a:cubicBezTo>
                    <a:pt x="32" y="17"/>
                    <a:pt x="33" y="11"/>
                    <a:pt x="32" y="5"/>
                  </a:cubicBezTo>
                  <a:close/>
                </a:path>
              </a:pathLst>
            </a:custGeom>
            <a:gradFill>
              <a:gsLst>
                <a:gs pos="0">
                  <a:srgbClr val="FDF2C4"/>
                </a:gs>
                <a:gs pos="19000">
                  <a:srgbClr val="977037"/>
                </a:gs>
                <a:gs pos="99387">
                  <a:srgbClr val="977037"/>
                </a:gs>
                <a:gs pos="78000">
                  <a:srgbClr val="FDF2C4"/>
                </a:gs>
                <a:gs pos="57000">
                  <a:srgbClr val="977037"/>
                </a:gs>
                <a:gs pos="39000">
                  <a:srgbClr val="FDF2C4"/>
                </a:gs>
              </a:gsLst>
              <a:path path="circle">
                <a:fillToRect l="100000" t="100000"/>
              </a:path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49" name="Freeform 18"/>
            <p:cNvSpPr/>
            <p:nvPr/>
          </p:nvSpPr>
          <p:spPr bwMode="auto">
            <a:xfrm>
              <a:off x="5721350" y="538162"/>
              <a:ext cx="133350" cy="127000"/>
            </a:xfrm>
            <a:custGeom>
              <a:avLst/>
              <a:gdLst>
                <a:gd name="T0" fmla="*/ 2 w 31"/>
                <a:gd name="T1" fmla="*/ 0 h 29"/>
                <a:gd name="T2" fmla="*/ 0 w 31"/>
                <a:gd name="T3" fmla="*/ 2 h 29"/>
                <a:gd name="T4" fmla="*/ 16 w 31"/>
                <a:gd name="T5" fmla="*/ 17 h 29"/>
                <a:gd name="T6" fmla="*/ 18 w 31"/>
                <a:gd name="T7" fmla="*/ 24 h 29"/>
                <a:gd name="T8" fmla="*/ 16 w 31"/>
                <a:gd name="T9" fmla="*/ 29 h 29"/>
                <a:gd name="T10" fmla="*/ 2 w 31"/>
                <a:gd name="T11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1" h="29">
                  <a:moveTo>
                    <a:pt x="2" y="0"/>
                  </a:moveTo>
                  <a:cubicBezTo>
                    <a:pt x="1" y="0"/>
                    <a:pt x="1" y="2"/>
                    <a:pt x="0" y="2"/>
                  </a:cubicBezTo>
                  <a:cubicBezTo>
                    <a:pt x="4" y="7"/>
                    <a:pt x="11" y="12"/>
                    <a:pt x="16" y="17"/>
                  </a:cubicBezTo>
                  <a:cubicBezTo>
                    <a:pt x="17" y="19"/>
                    <a:pt x="19" y="22"/>
                    <a:pt x="18" y="24"/>
                  </a:cubicBezTo>
                  <a:cubicBezTo>
                    <a:pt x="14" y="17"/>
                    <a:pt x="7" y="28"/>
                    <a:pt x="16" y="29"/>
                  </a:cubicBezTo>
                  <a:cubicBezTo>
                    <a:pt x="31" y="20"/>
                    <a:pt x="8" y="9"/>
                    <a:pt x="2" y="0"/>
                  </a:cubicBezTo>
                  <a:close/>
                </a:path>
              </a:pathLst>
            </a:custGeom>
            <a:gradFill>
              <a:gsLst>
                <a:gs pos="0">
                  <a:srgbClr val="FDF2C4"/>
                </a:gs>
                <a:gs pos="19000">
                  <a:srgbClr val="977037"/>
                </a:gs>
                <a:gs pos="99387">
                  <a:srgbClr val="977037"/>
                </a:gs>
                <a:gs pos="78000">
                  <a:srgbClr val="FDF2C4"/>
                </a:gs>
                <a:gs pos="57000">
                  <a:srgbClr val="977037"/>
                </a:gs>
                <a:gs pos="39000">
                  <a:srgbClr val="FDF2C4"/>
                </a:gs>
              </a:gsLst>
              <a:path path="circle">
                <a:fillToRect l="100000" t="100000"/>
              </a:path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50" name="Freeform 19"/>
            <p:cNvSpPr/>
            <p:nvPr/>
          </p:nvSpPr>
          <p:spPr bwMode="auto">
            <a:xfrm>
              <a:off x="5146675" y="542925"/>
              <a:ext cx="103188" cy="152400"/>
            </a:xfrm>
            <a:custGeom>
              <a:avLst/>
              <a:gdLst>
                <a:gd name="T0" fmla="*/ 21 w 24"/>
                <a:gd name="T1" fmla="*/ 0 h 35"/>
                <a:gd name="T2" fmla="*/ 2 w 24"/>
                <a:gd name="T3" fmla="*/ 21 h 35"/>
                <a:gd name="T4" fmla="*/ 13 w 24"/>
                <a:gd name="T5" fmla="*/ 28 h 35"/>
                <a:gd name="T6" fmla="*/ 7 w 24"/>
                <a:gd name="T7" fmla="*/ 26 h 35"/>
                <a:gd name="T8" fmla="*/ 8 w 24"/>
                <a:gd name="T9" fmla="*/ 18 h 35"/>
                <a:gd name="T10" fmla="*/ 23 w 24"/>
                <a:gd name="T11" fmla="*/ 2 h 35"/>
                <a:gd name="T12" fmla="*/ 24 w 24"/>
                <a:gd name="T13" fmla="*/ 2 h 35"/>
                <a:gd name="T14" fmla="*/ 21 w 24"/>
                <a:gd name="T15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4" h="35">
                  <a:moveTo>
                    <a:pt x="21" y="0"/>
                  </a:moveTo>
                  <a:cubicBezTo>
                    <a:pt x="15" y="8"/>
                    <a:pt x="5" y="14"/>
                    <a:pt x="2" y="21"/>
                  </a:cubicBezTo>
                  <a:cubicBezTo>
                    <a:pt x="0" y="26"/>
                    <a:pt x="7" y="35"/>
                    <a:pt x="13" y="28"/>
                  </a:cubicBezTo>
                  <a:cubicBezTo>
                    <a:pt x="18" y="22"/>
                    <a:pt x="4" y="18"/>
                    <a:pt x="7" y="26"/>
                  </a:cubicBezTo>
                  <a:cubicBezTo>
                    <a:pt x="3" y="25"/>
                    <a:pt x="6" y="20"/>
                    <a:pt x="8" y="18"/>
                  </a:cubicBezTo>
                  <a:cubicBezTo>
                    <a:pt x="13" y="12"/>
                    <a:pt x="19" y="6"/>
                    <a:pt x="23" y="2"/>
                  </a:cubicBezTo>
                  <a:cubicBezTo>
                    <a:pt x="23" y="2"/>
                    <a:pt x="23" y="2"/>
                    <a:pt x="24" y="2"/>
                  </a:cubicBezTo>
                  <a:cubicBezTo>
                    <a:pt x="24" y="1"/>
                    <a:pt x="22" y="0"/>
                    <a:pt x="21" y="0"/>
                  </a:cubicBezTo>
                  <a:close/>
                </a:path>
              </a:pathLst>
            </a:custGeom>
            <a:gradFill>
              <a:gsLst>
                <a:gs pos="0">
                  <a:srgbClr val="FDF2C4"/>
                </a:gs>
                <a:gs pos="19000">
                  <a:srgbClr val="977037"/>
                </a:gs>
                <a:gs pos="99387">
                  <a:srgbClr val="977037"/>
                </a:gs>
                <a:gs pos="78000">
                  <a:srgbClr val="FDF2C4"/>
                </a:gs>
                <a:gs pos="57000">
                  <a:srgbClr val="977037"/>
                </a:gs>
                <a:gs pos="39000">
                  <a:srgbClr val="FDF2C4"/>
                </a:gs>
              </a:gsLst>
              <a:path path="circle">
                <a:fillToRect l="100000" t="100000"/>
              </a:path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pic>
        <p:nvPicPr>
          <p:cNvPr id="155" name="图片 154"/>
          <p:cNvPicPr>
            <a:picLocks noChangeAspect="1"/>
          </p:cNvPicPr>
          <p:nvPr/>
        </p:nvPicPr>
        <p:blipFill>
          <a:blip r:embed="rId1"/>
          <a:stretch>
            <a:fillRect/>
          </a:stretch>
        </p:blipFill>
        <p:spPr>
          <a:xfrm>
            <a:off x="203060" y="4524288"/>
            <a:ext cx="449949" cy="355053"/>
          </a:xfrm>
          <a:prstGeom prst="rect">
            <a:avLst/>
          </a:prstGeom>
        </p:spPr>
      </p:pic>
      <p:sp>
        <p:nvSpPr>
          <p:cNvPr id="156" name="文本框 155"/>
          <p:cNvSpPr txBox="1"/>
          <p:nvPr/>
        </p:nvSpPr>
        <p:spPr>
          <a:xfrm>
            <a:off x="11009884" y="171451"/>
            <a:ext cx="1076128" cy="461665"/>
          </a:xfrm>
          <a:prstGeom prst="rect">
            <a:avLst/>
          </a:prstGeom>
          <a:noFill/>
        </p:spPr>
        <p:txBody>
          <a:bodyPr vert="horz" wrap="none" rtlCol="0">
            <a:spAutoFit/>
          </a:bodyPr>
          <a:lstStyle>
            <a:defPPr>
              <a:defRPr lang="zh-CN"/>
            </a:defPPr>
            <a:lvl1pPr>
              <a:defRPr sz="5400">
                <a:ln>
                  <a:solidFill>
                    <a:srgbClr val="FFC000"/>
                  </a:solidFill>
                </a:ln>
                <a:gradFill flip="none" rotWithShape="1">
                  <a:gsLst>
                    <a:gs pos="0">
                      <a:srgbClr val="FDF2C4"/>
                    </a:gs>
                    <a:gs pos="89000">
                      <a:srgbClr val="FDF2C4"/>
                    </a:gs>
                    <a:gs pos="62000">
                      <a:srgbClr val="FDF2C4"/>
                    </a:gs>
                    <a:gs pos="45937">
                      <a:srgbClr val="977037"/>
                    </a:gs>
                    <a:gs pos="31000">
                      <a:srgbClr val="FDF2C4"/>
                    </a:gs>
                    <a:gs pos="15000">
                      <a:srgbClr val="977037"/>
                    </a:gs>
                    <a:gs pos="76000">
                      <a:srgbClr val="977037"/>
                    </a:gs>
                    <a:gs pos="100000">
                      <a:srgbClr val="977037"/>
                    </a:gs>
                  </a:gsLst>
                  <a:path path="circle">
                    <a:fillToRect l="100000" t="100000"/>
                  </a:path>
                  <a:tileRect r="-100000" b="-100000"/>
                </a:gradFill>
                <a:latin typeface="方正大黑简体" panose="03000509000000000000" pitchFamily="65" charset="-122"/>
                <a:ea typeface="方正大黑简体" panose="03000509000000000000" pitchFamily="65" charset="-122"/>
              </a:defRPr>
            </a:lvl1pPr>
          </a:lstStyle>
          <a:p>
            <a:pPr algn="ctr"/>
            <a:r>
              <a:rPr lang="en-US" altLang="zh-CN" sz="2400" dirty="0">
                <a:ln>
                  <a:noFill/>
                </a:ln>
                <a:latin typeface="Verdana" panose="020B0604030504040204" pitchFamily="34" charset="0"/>
                <a:ea typeface="华文细黑" panose="02010600040101010101" pitchFamily="2" charset="-122"/>
              </a:rPr>
              <a:t>LOGO</a:t>
            </a:r>
            <a:endParaRPr lang="zh-CN" altLang="en-US" sz="2400" dirty="0">
              <a:ln>
                <a:noFill/>
              </a:ln>
              <a:latin typeface="Verdana" panose="020B0604030504040204" pitchFamily="34" charset="0"/>
              <a:ea typeface="华文细黑" panose="02010600040101010101" pitchFamily="2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500" advClick="0" advTm="0">
        <p:split orient="vert"/>
      </p:transition>
    </mc:Choice>
    <mc:Fallback>
      <p:transition spd="slow" advClick="0" advTm="0">
        <p:split orient="vert"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7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7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7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7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82" grpId="0"/>
      <p:bldP spid="783" grpId="0"/>
      <p:bldP spid="784" grpId="0"/>
      <p:bldP spid="785" grpId="0"/>
    </p:bld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文本框 11"/>
          <p:cNvSpPr txBox="1"/>
          <p:nvPr/>
        </p:nvSpPr>
        <p:spPr>
          <a:xfrm>
            <a:off x="191344" y="352981"/>
            <a:ext cx="550151" cy="400110"/>
          </a:xfrm>
          <a:prstGeom prst="rect">
            <a:avLst/>
          </a:prstGeom>
          <a:noFill/>
        </p:spPr>
        <p:txBody>
          <a:bodyPr vert="horz" wrap="none" rtlCol="0">
            <a:spAutoFit/>
          </a:bodyPr>
          <a:lstStyle>
            <a:defPPr>
              <a:defRPr lang="zh-CN"/>
            </a:defPPr>
            <a:lvl1pPr>
              <a:defRPr>
                <a:ln>
                  <a:noFill/>
                </a:ln>
                <a:gradFill flip="none" rotWithShape="1">
                  <a:gsLst>
                    <a:gs pos="0">
                      <a:srgbClr val="FDF2C4"/>
                    </a:gs>
                    <a:gs pos="89000">
                      <a:srgbClr val="FDF2C4"/>
                    </a:gs>
                    <a:gs pos="62000">
                      <a:srgbClr val="FDF2C4"/>
                    </a:gs>
                    <a:gs pos="45937">
                      <a:srgbClr val="977037"/>
                    </a:gs>
                    <a:gs pos="31000">
                      <a:srgbClr val="FDF2C4"/>
                    </a:gs>
                    <a:gs pos="15000">
                      <a:srgbClr val="977037"/>
                    </a:gs>
                    <a:gs pos="76000">
                      <a:srgbClr val="977037"/>
                    </a:gs>
                    <a:gs pos="100000">
                      <a:srgbClr val="977037"/>
                    </a:gs>
                  </a:gsLst>
                  <a:path path="circle">
                    <a:fillToRect l="100000" t="100000"/>
                  </a:path>
                  <a:tileRect r="-100000" b="-100000"/>
                </a:gradFill>
                <a:latin typeface="方正大黑简体" panose="03000509000000000000" pitchFamily="65" charset="-122"/>
                <a:ea typeface="方正大黑简体" panose="03000509000000000000" pitchFamily="65" charset="-122"/>
              </a:defRPr>
            </a:lvl1pPr>
          </a:lstStyle>
          <a:p>
            <a:r>
              <a:rPr lang="en-US" altLang="zh-CN" sz="2000" dirty="0">
                <a:latin typeface="Verdana" panose="020B0604030504040204" pitchFamily="34" charset="0"/>
                <a:ea typeface="华文细黑" panose="02010600040101010101" pitchFamily="2" charset="-122"/>
              </a:rPr>
              <a:t>O1</a:t>
            </a:r>
            <a:endParaRPr lang="zh-CN" altLang="en-US" dirty="0">
              <a:latin typeface="Verdana" panose="020B0604030504040204" pitchFamily="34" charset="0"/>
              <a:ea typeface="华文细黑" panose="02010600040101010101" pitchFamily="2" charset="-122"/>
            </a:endParaRPr>
          </a:p>
        </p:txBody>
      </p:sp>
      <p:sp>
        <p:nvSpPr>
          <p:cNvPr id="13" name="文本框 12"/>
          <p:cNvSpPr txBox="1"/>
          <p:nvPr/>
        </p:nvSpPr>
        <p:spPr>
          <a:xfrm>
            <a:off x="191344" y="722313"/>
            <a:ext cx="461665" cy="3901068"/>
          </a:xfrm>
          <a:prstGeom prst="rect">
            <a:avLst/>
          </a:prstGeom>
          <a:noFill/>
        </p:spPr>
        <p:txBody>
          <a:bodyPr vert="eaVert" wrap="none" rtlCol="0">
            <a:spAutoFit/>
          </a:bodyPr>
          <a:lstStyle>
            <a:defPPr>
              <a:defRPr lang="zh-CN"/>
            </a:defPPr>
            <a:lvl1pPr>
              <a:defRPr sz="5400">
                <a:ln>
                  <a:solidFill>
                    <a:srgbClr val="FFC000"/>
                  </a:solidFill>
                </a:ln>
                <a:gradFill flip="none" rotWithShape="1">
                  <a:gsLst>
                    <a:gs pos="0">
                      <a:srgbClr val="FDF2C4"/>
                    </a:gs>
                    <a:gs pos="89000">
                      <a:srgbClr val="FDF2C4"/>
                    </a:gs>
                    <a:gs pos="62000">
                      <a:srgbClr val="FDF2C4"/>
                    </a:gs>
                    <a:gs pos="45937">
                      <a:srgbClr val="977037"/>
                    </a:gs>
                    <a:gs pos="31000">
                      <a:srgbClr val="FDF2C4"/>
                    </a:gs>
                    <a:gs pos="15000">
                      <a:srgbClr val="977037"/>
                    </a:gs>
                    <a:gs pos="76000">
                      <a:srgbClr val="977037"/>
                    </a:gs>
                    <a:gs pos="100000">
                      <a:srgbClr val="977037"/>
                    </a:gs>
                  </a:gsLst>
                  <a:path path="circle">
                    <a:fillToRect l="100000" t="100000"/>
                  </a:path>
                  <a:tileRect r="-100000" b="-100000"/>
                </a:gradFill>
                <a:latin typeface="方正大黑简体" panose="03000509000000000000" pitchFamily="65" charset="-122"/>
                <a:ea typeface="方正大黑简体" panose="03000509000000000000" pitchFamily="65" charset="-122"/>
              </a:defRPr>
            </a:lvl1pPr>
          </a:lstStyle>
          <a:p>
            <a:r>
              <a:rPr lang="zh-CN" altLang="en-US" sz="1800" dirty="0">
                <a:ln>
                  <a:noFill/>
                </a:ln>
                <a:latin typeface="华文细黑" panose="02010600040101010101" pitchFamily="2" charset="-122"/>
                <a:ea typeface="华文细黑" panose="02010600040101010101" pitchFamily="2" charset="-122"/>
              </a:rPr>
              <a:t>请插入小标题的全部内容一</a:t>
            </a:r>
            <a:endParaRPr lang="zh-CN" altLang="en-US" sz="1800" dirty="0">
              <a:ln>
                <a:noFill/>
              </a:ln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grpSp>
        <p:nvGrpSpPr>
          <p:cNvPr id="5939" name="组合 5938"/>
          <p:cNvGrpSpPr/>
          <p:nvPr/>
        </p:nvGrpSpPr>
        <p:grpSpPr>
          <a:xfrm rot="5400000">
            <a:off x="2411178" y="847258"/>
            <a:ext cx="715136" cy="1307214"/>
            <a:chOff x="7103095" y="1770857"/>
            <a:chExt cx="1614488" cy="2951162"/>
          </a:xfrm>
          <a:gradFill>
            <a:gsLst>
              <a:gs pos="0">
                <a:srgbClr val="FDF2C4"/>
              </a:gs>
              <a:gs pos="19000">
                <a:srgbClr val="977037"/>
              </a:gs>
              <a:gs pos="99387">
                <a:srgbClr val="977037"/>
              </a:gs>
              <a:gs pos="78000">
                <a:srgbClr val="FDF2C4"/>
              </a:gs>
              <a:gs pos="57000">
                <a:srgbClr val="977037"/>
              </a:gs>
              <a:gs pos="39000">
                <a:srgbClr val="FDF2C4"/>
              </a:gs>
            </a:gsLst>
            <a:path path="circle">
              <a:fillToRect l="100000" t="100000"/>
            </a:path>
          </a:gradFill>
        </p:grpSpPr>
        <p:sp>
          <p:nvSpPr>
            <p:cNvPr id="827" name="Freeform 10"/>
            <p:cNvSpPr>
              <a:spLocks noEditPoints="1"/>
            </p:cNvSpPr>
            <p:nvPr/>
          </p:nvSpPr>
          <p:spPr bwMode="auto">
            <a:xfrm rot="16200000">
              <a:off x="7031261" y="1842691"/>
              <a:ext cx="1758156" cy="1614488"/>
            </a:xfrm>
            <a:custGeom>
              <a:avLst/>
              <a:gdLst>
                <a:gd name="T0" fmla="*/ 392 w 607"/>
                <a:gd name="T1" fmla="*/ 325 h 520"/>
                <a:gd name="T2" fmla="*/ 157 w 607"/>
                <a:gd name="T3" fmla="*/ 418 h 520"/>
                <a:gd name="T4" fmla="*/ 488 w 607"/>
                <a:gd name="T5" fmla="*/ 373 h 520"/>
                <a:gd name="T6" fmla="*/ 604 w 607"/>
                <a:gd name="T7" fmla="*/ 447 h 520"/>
                <a:gd name="T8" fmla="*/ 552 w 607"/>
                <a:gd name="T9" fmla="*/ 510 h 520"/>
                <a:gd name="T10" fmla="*/ 392 w 607"/>
                <a:gd name="T11" fmla="*/ 501 h 520"/>
                <a:gd name="T12" fmla="*/ 391 w 607"/>
                <a:gd name="T13" fmla="*/ 488 h 520"/>
                <a:gd name="T14" fmla="*/ 355 w 607"/>
                <a:gd name="T15" fmla="*/ 486 h 520"/>
                <a:gd name="T16" fmla="*/ 515 w 607"/>
                <a:gd name="T17" fmla="*/ 490 h 520"/>
                <a:gd name="T18" fmla="*/ 435 w 607"/>
                <a:gd name="T19" fmla="*/ 382 h 520"/>
                <a:gd name="T20" fmla="*/ 293 w 607"/>
                <a:gd name="T21" fmla="*/ 437 h 520"/>
                <a:gd name="T22" fmla="*/ 285 w 607"/>
                <a:gd name="T23" fmla="*/ 458 h 520"/>
                <a:gd name="T24" fmla="*/ 37 w 607"/>
                <a:gd name="T25" fmla="*/ 440 h 520"/>
                <a:gd name="T26" fmla="*/ 235 w 607"/>
                <a:gd name="T27" fmla="*/ 445 h 520"/>
                <a:gd name="T28" fmla="*/ 200 w 607"/>
                <a:gd name="T29" fmla="*/ 454 h 520"/>
                <a:gd name="T30" fmla="*/ 1 w 607"/>
                <a:gd name="T31" fmla="*/ 434 h 520"/>
                <a:gd name="T32" fmla="*/ 125 w 607"/>
                <a:gd name="T33" fmla="*/ 373 h 520"/>
                <a:gd name="T34" fmla="*/ 145 w 607"/>
                <a:gd name="T35" fmla="*/ 382 h 520"/>
                <a:gd name="T36" fmla="*/ 144 w 607"/>
                <a:gd name="T37" fmla="*/ 295 h 520"/>
                <a:gd name="T38" fmla="*/ 169 w 607"/>
                <a:gd name="T39" fmla="*/ 230 h 520"/>
                <a:gd name="T40" fmla="*/ 216 w 607"/>
                <a:gd name="T41" fmla="*/ 292 h 520"/>
                <a:gd name="T42" fmla="*/ 212 w 607"/>
                <a:gd name="T43" fmla="*/ 159 h 520"/>
                <a:gd name="T44" fmla="*/ 273 w 607"/>
                <a:gd name="T45" fmla="*/ 175 h 520"/>
                <a:gd name="T46" fmla="*/ 280 w 607"/>
                <a:gd name="T47" fmla="*/ 212 h 520"/>
                <a:gd name="T48" fmla="*/ 275 w 607"/>
                <a:gd name="T49" fmla="*/ 60 h 520"/>
                <a:gd name="T50" fmla="*/ 256 w 607"/>
                <a:gd name="T51" fmla="*/ 40 h 520"/>
                <a:gd name="T52" fmla="*/ 282 w 607"/>
                <a:gd name="T53" fmla="*/ 224 h 520"/>
                <a:gd name="T54" fmla="*/ 283 w 607"/>
                <a:gd name="T55" fmla="*/ 355 h 520"/>
                <a:gd name="T56" fmla="*/ 319 w 607"/>
                <a:gd name="T57" fmla="*/ 300 h 520"/>
                <a:gd name="T58" fmla="*/ 302 w 607"/>
                <a:gd name="T59" fmla="*/ 269 h 520"/>
                <a:gd name="T60" fmla="*/ 336 w 607"/>
                <a:gd name="T61" fmla="*/ 214 h 520"/>
                <a:gd name="T62" fmla="*/ 397 w 607"/>
                <a:gd name="T63" fmla="*/ 175 h 520"/>
                <a:gd name="T64" fmla="*/ 388 w 607"/>
                <a:gd name="T65" fmla="*/ 257 h 520"/>
                <a:gd name="T66" fmla="*/ 470 w 607"/>
                <a:gd name="T67" fmla="*/ 174 h 520"/>
                <a:gd name="T68" fmla="*/ 524 w 607"/>
                <a:gd name="T69" fmla="*/ 117 h 520"/>
                <a:gd name="T70" fmla="*/ 548 w 607"/>
                <a:gd name="T71" fmla="*/ 15 h 520"/>
                <a:gd name="T72" fmla="*/ 574 w 607"/>
                <a:gd name="T73" fmla="*/ 48 h 520"/>
                <a:gd name="T74" fmla="*/ 538 w 607"/>
                <a:gd name="T75" fmla="*/ 151 h 520"/>
                <a:gd name="T76" fmla="*/ 333 w 607"/>
                <a:gd name="T77" fmla="*/ 328 h 520"/>
                <a:gd name="T78" fmla="*/ 599 w 607"/>
                <a:gd name="T79" fmla="*/ 275 h 520"/>
                <a:gd name="T80" fmla="*/ 418 w 607"/>
                <a:gd name="T81" fmla="*/ 288 h 520"/>
                <a:gd name="T82" fmla="*/ 423 w 607"/>
                <a:gd name="T83" fmla="*/ 296 h 520"/>
                <a:gd name="T84" fmla="*/ 420 w 607"/>
                <a:gd name="T85" fmla="*/ 365 h 520"/>
                <a:gd name="T86" fmla="*/ 409 w 607"/>
                <a:gd name="T87" fmla="*/ 356 h 520"/>
                <a:gd name="T88" fmla="*/ 237 w 607"/>
                <a:gd name="T89" fmla="*/ 184 h 520"/>
                <a:gd name="T90" fmla="*/ 131 w 607"/>
                <a:gd name="T91" fmla="*/ 254 h 520"/>
                <a:gd name="T92" fmla="*/ 188 w 607"/>
                <a:gd name="T93" fmla="*/ 323 h 520"/>
                <a:gd name="T94" fmla="*/ 111 w 607"/>
                <a:gd name="T95" fmla="*/ 337 h 5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607" h="520">
                  <a:moveTo>
                    <a:pt x="399" y="365"/>
                  </a:moveTo>
                  <a:cubicBezTo>
                    <a:pt x="408" y="372"/>
                    <a:pt x="423" y="358"/>
                    <a:pt x="421" y="343"/>
                  </a:cubicBezTo>
                  <a:cubicBezTo>
                    <a:pt x="419" y="333"/>
                    <a:pt x="407" y="325"/>
                    <a:pt x="392" y="325"/>
                  </a:cubicBezTo>
                  <a:cubicBezTo>
                    <a:pt x="373" y="325"/>
                    <a:pt x="356" y="332"/>
                    <a:pt x="339" y="339"/>
                  </a:cubicBezTo>
                  <a:cubicBezTo>
                    <a:pt x="293" y="356"/>
                    <a:pt x="245" y="387"/>
                    <a:pt x="200" y="401"/>
                  </a:cubicBezTo>
                  <a:cubicBezTo>
                    <a:pt x="188" y="409"/>
                    <a:pt x="170" y="411"/>
                    <a:pt x="157" y="418"/>
                  </a:cubicBezTo>
                  <a:cubicBezTo>
                    <a:pt x="166" y="420"/>
                    <a:pt x="175" y="417"/>
                    <a:pt x="183" y="416"/>
                  </a:cubicBezTo>
                  <a:cubicBezTo>
                    <a:pt x="248" y="403"/>
                    <a:pt x="313" y="390"/>
                    <a:pt x="385" y="383"/>
                  </a:cubicBezTo>
                  <a:cubicBezTo>
                    <a:pt x="419" y="379"/>
                    <a:pt x="453" y="371"/>
                    <a:pt x="488" y="373"/>
                  </a:cubicBezTo>
                  <a:cubicBezTo>
                    <a:pt x="518" y="374"/>
                    <a:pt x="547" y="378"/>
                    <a:pt x="570" y="390"/>
                  </a:cubicBezTo>
                  <a:cubicBezTo>
                    <a:pt x="585" y="399"/>
                    <a:pt x="601" y="409"/>
                    <a:pt x="604" y="430"/>
                  </a:cubicBezTo>
                  <a:cubicBezTo>
                    <a:pt x="605" y="435"/>
                    <a:pt x="604" y="441"/>
                    <a:pt x="604" y="447"/>
                  </a:cubicBezTo>
                  <a:cubicBezTo>
                    <a:pt x="605" y="453"/>
                    <a:pt x="607" y="459"/>
                    <a:pt x="606" y="465"/>
                  </a:cubicBezTo>
                  <a:cubicBezTo>
                    <a:pt x="604" y="482"/>
                    <a:pt x="589" y="497"/>
                    <a:pt x="579" y="503"/>
                  </a:cubicBezTo>
                  <a:cubicBezTo>
                    <a:pt x="573" y="506"/>
                    <a:pt x="561" y="509"/>
                    <a:pt x="552" y="510"/>
                  </a:cubicBezTo>
                  <a:cubicBezTo>
                    <a:pt x="500" y="512"/>
                    <a:pt x="475" y="461"/>
                    <a:pt x="446" y="438"/>
                  </a:cubicBezTo>
                  <a:cubicBezTo>
                    <a:pt x="418" y="417"/>
                    <a:pt x="367" y="427"/>
                    <a:pt x="362" y="463"/>
                  </a:cubicBezTo>
                  <a:cubicBezTo>
                    <a:pt x="359" y="485"/>
                    <a:pt x="371" y="501"/>
                    <a:pt x="392" y="501"/>
                  </a:cubicBezTo>
                  <a:cubicBezTo>
                    <a:pt x="407" y="501"/>
                    <a:pt x="419" y="486"/>
                    <a:pt x="407" y="477"/>
                  </a:cubicBezTo>
                  <a:cubicBezTo>
                    <a:pt x="410" y="483"/>
                    <a:pt x="408" y="491"/>
                    <a:pt x="403" y="493"/>
                  </a:cubicBezTo>
                  <a:cubicBezTo>
                    <a:pt x="398" y="493"/>
                    <a:pt x="393" y="492"/>
                    <a:pt x="391" y="488"/>
                  </a:cubicBezTo>
                  <a:cubicBezTo>
                    <a:pt x="389" y="485"/>
                    <a:pt x="391" y="480"/>
                    <a:pt x="391" y="477"/>
                  </a:cubicBezTo>
                  <a:cubicBezTo>
                    <a:pt x="403" y="462"/>
                    <a:pt x="421" y="479"/>
                    <a:pt x="414" y="494"/>
                  </a:cubicBezTo>
                  <a:cubicBezTo>
                    <a:pt x="402" y="520"/>
                    <a:pt x="362" y="502"/>
                    <a:pt x="355" y="486"/>
                  </a:cubicBezTo>
                  <a:cubicBezTo>
                    <a:pt x="349" y="470"/>
                    <a:pt x="358" y="448"/>
                    <a:pt x="366" y="439"/>
                  </a:cubicBezTo>
                  <a:cubicBezTo>
                    <a:pt x="376" y="428"/>
                    <a:pt x="397" y="419"/>
                    <a:pt x="419" y="422"/>
                  </a:cubicBezTo>
                  <a:cubicBezTo>
                    <a:pt x="463" y="426"/>
                    <a:pt x="481" y="470"/>
                    <a:pt x="515" y="490"/>
                  </a:cubicBezTo>
                  <a:cubicBezTo>
                    <a:pt x="554" y="513"/>
                    <a:pt x="604" y="487"/>
                    <a:pt x="593" y="438"/>
                  </a:cubicBezTo>
                  <a:cubicBezTo>
                    <a:pt x="586" y="406"/>
                    <a:pt x="551" y="390"/>
                    <a:pt x="517" y="384"/>
                  </a:cubicBezTo>
                  <a:cubicBezTo>
                    <a:pt x="493" y="380"/>
                    <a:pt x="467" y="380"/>
                    <a:pt x="435" y="382"/>
                  </a:cubicBezTo>
                  <a:cubicBezTo>
                    <a:pt x="412" y="383"/>
                    <a:pt x="391" y="388"/>
                    <a:pt x="365" y="390"/>
                  </a:cubicBezTo>
                  <a:cubicBezTo>
                    <a:pt x="299" y="396"/>
                    <a:pt x="233" y="414"/>
                    <a:pt x="166" y="422"/>
                  </a:cubicBezTo>
                  <a:cubicBezTo>
                    <a:pt x="201" y="422"/>
                    <a:pt x="268" y="415"/>
                    <a:pt x="293" y="437"/>
                  </a:cubicBezTo>
                  <a:cubicBezTo>
                    <a:pt x="296" y="440"/>
                    <a:pt x="305" y="456"/>
                    <a:pt x="304" y="462"/>
                  </a:cubicBezTo>
                  <a:cubicBezTo>
                    <a:pt x="302" y="473"/>
                    <a:pt x="290" y="472"/>
                    <a:pt x="277" y="472"/>
                  </a:cubicBezTo>
                  <a:cubicBezTo>
                    <a:pt x="279" y="466"/>
                    <a:pt x="285" y="465"/>
                    <a:pt x="285" y="458"/>
                  </a:cubicBezTo>
                  <a:cubicBezTo>
                    <a:pt x="286" y="449"/>
                    <a:pt x="278" y="444"/>
                    <a:pt x="273" y="438"/>
                  </a:cubicBezTo>
                  <a:cubicBezTo>
                    <a:pt x="251" y="424"/>
                    <a:pt x="224" y="423"/>
                    <a:pt x="193" y="424"/>
                  </a:cubicBezTo>
                  <a:cubicBezTo>
                    <a:pt x="142" y="426"/>
                    <a:pt x="89" y="437"/>
                    <a:pt x="37" y="440"/>
                  </a:cubicBezTo>
                  <a:cubicBezTo>
                    <a:pt x="79" y="445"/>
                    <a:pt x="130" y="441"/>
                    <a:pt x="176" y="443"/>
                  </a:cubicBezTo>
                  <a:cubicBezTo>
                    <a:pt x="179" y="443"/>
                    <a:pt x="182" y="445"/>
                    <a:pt x="185" y="445"/>
                  </a:cubicBezTo>
                  <a:cubicBezTo>
                    <a:pt x="201" y="447"/>
                    <a:pt x="219" y="444"/>
                    <a:pt x="235" y="445"/>
                  </a:cubicBezTo>
                  <a:cubicBezTo>
                    <a:pt x="243" y="446"/>
                    <a:pt x="253" y="446"/>
                    <a:pt x="261" y="447"/>
                  </a:cubicBezTo>
                  <a:cubicBezTo>
                    <a:pt x="266" y="447"/>
                    <a:pt x="278" y="446"/>
                    <a:pt x="277" y="456"/>
                  </a:cubicBezTo>
                  <a:cubicBezTo>
                    <a:pt x="251" y="454"/>
                    <a:pt x="227" y="455"/>
                    <a:pt x="200" y="454"/>
                  </a:cubicBezTo>
                  <a:cubicBezTo>
                    <a:pt x="196" y="453"/>
                    <a:pt x="190" y="454"/>
                    <a:pt x="188" y="451"/>
                  </a:cubicBezTo>
                  <a:cubicBezTo>
                    <a:pt x="127" y="456"/>
                    <a:pt x="60" y="447"/>
                    <a:pt x="0" y="450"/>
                  </a:cubicBezTo>
                  <a:cubicBezTo>
                    <a:pt x="0" y="446"/>
                    <a:pt x="1" y="439"/>
                    <a:pt x="1" y="434"/>
                  </a:cubicBezTo>
                  <a:cubicBezTo>
                    <a:pt x="39" y="433"/>
                    <a:pt x="94" y="414"/>
                    <a:pt x="125" y="394"/>
                  </a:cubicBezTo>
                  <a:cubicBezTo>
                    <a:pt x="130" y="392"/>
                    <a:pt x="141" y="384"/>
                    <a:pt x="142" y="378"/>
                  </a:cubicBezTo>
                  <a:cubicBezTo>
                    <a:pt x="142" y="368"/>
                    <a:pt x="130" y="365"/>
                    <a:pt x="125" y="373"/>
                  </a:cubicBezTo>
                  <a:cubicBezTo>
                    <a:pt x="116" y="371"/>
                    <a:pt x="108" y="362"/>
                    <a:pt x="115" y="354"/>
                  </a:cubicBezTo>
                  <a:cubicBezTo>
                    <a:pt x="89" y="350"/>
                    <a:pt x="104" y="314"/>
                    <a:pt x="128" y="318"/>
                  </a:cubicBezTo>
                  <a:cubicBezTo>
                    <a:pt x="156" y="322"/>
                    <a:pt x="161" y="359"/>
                    <a:pt x="145" y="382"/>
                  </a:cubicBezTo>
                  <a:cubicBezTo>
                    <a:pt x="159" y="372"/>
                    <a:pt x="182" y="349"/>
                    <a:pt x="182" y="323"/>
                  </a:cubicBezTo>
                  <a:cubicBezTo>
                    <a:pt x="183" y="312"/>
                    <a:pt x="175" y="289"/>
                    <a:pt x="162" y="289"/>
                  </a:cubicBezTo>
                  <a:cubicBezTo>
                    <a:pt x="156" y="288"/>
                    <a:pt x="150" y="294"/>
                    <a:pt x="144" y="295"/>
                  </a:cubicBezTo>
                  <a:cubicBezTo>
                    <a:pt x="114" y="300"/>
                    <a:pt x="98" y="272"/>
                    <a:pt x="121" y="256"/>
                  </a:cubicBezTo>
                  <a:cubicBezTo>
                    <a:pt x="96" y="253"/>
                    <a:pt x="95" y="221"/>
                    <a:pt x="118" y="214"/>
                  </a:cubicBezTo>
                  <a:cubicBezTo>
                    <a:pt x="134" y="210"/>
                    <a:pt x="157" y="220"/>
                    <a:pt x="169" y="230"/>
                  </a:cubicBezTo>
                  <a:cubicBezTo>
                    <a:pt x="189" y="248"/>
                    <a:pt x="197" y="277"/>
                    <a:pt x="195" y="307"/>
                  </a:cubicBezTo>
                  <a:cubicBezTo>
                    <a:pt x="195" y="320"/>
                    <a:pt x="192" y="330"/>
                    <a:pt x="186" y="340"/>
                  </a:cubicBezTo>
                  <a:cubicBezTo>
                    <a:pt x="197" y="328"/>
                    <a:pt x="209" y="311"/>
                    <a:pt x="216" y="292"/>
                  </a:cubicBezTo>
                  <a:cubicBezTo>
                    <a:pt x="223" y="272"/>
                    <a:pt x="222" y="241"/>
                    <a:pt x="211" y="223"/>
                  </a:cubicBezTo>
                  <a:cubicBezTo>
                    <a:pt x="203" y="209"/>
                    <a:pt x="174" y="187"/>
                    <a:pt x="190" y="166"/>
                  </a:cubicBezTo>
                  <a:cubicBezTo>
                    <a:pt x="194" y="161"/>
                    <a:pt x="202" y="157"/>
                    <a:pt x="212" y="159"/>
                  </a:cubicBezTo>
                  <a:cubicBezTo>
                    <a:pt x="220" y="162"/>
                    <a:pt x="225" y="169"/>
                    <a:pt x="230" y="175"/>
                  </a:cubicBezTo>
                  <a:cubicBezTo>
                    <a:pt x="226" y="151"/>
                    <a:pt x="226" y="113"/>
                    <a:pt x="249" y="115"/>
                  </a:cubicBezTo>
                  <a:cubicBezTo>
                    <a:pt x="268" y="118"/>
                    <a:pt x="274" y="151"/>
                    <a:pt x="273" y="175"/>
                  </a:cubicBezTo>
                  <a:cubicBezTo>
                    <a:pt x="268" y="238"/>
                    <a:pt x="227" y="300"/>
                    <a:pt x="201" y="336"/>
                  </a:cubicBezTo>
                  <a:cubicBezTo>
                    <a:pt x="211" y="329"/>
                    <a:pt x="221" y="318"/>
                    <a:pt x="230" y="307"/>
                  </a:cubicBezTo>
                  <a:cubicBezTo>
                    <a:pt x="251" y="279"/>
                    <a:pt x="266" y="249"/>
                    <a:pt x="280" y="212"/>
                  </a:cubicBezTo>
                  <a:cubicBezTo>
                    <a:pt x="294" y="176"/>
                    <a:pt x="306" y="132"/>
                    <a:pt x="292" y="89"/>
                  </a:cubicBezTo>
                  <a:cubicBezTo>
                    <a:pt x="290" y="83"/>
                    <a:pt x="285" y="80"/>
                    <a:pt x="286" y="73"/>
                  </a:cubicBezTo>
                  <a:cubicBezTo>
                    <a:pt x="281" y="71"/>
                    <a:pt x="279" y="65"/>
                    <a:pt x="275" y="60"/>
                  </a:cubicBezTo>
                  <a:cubicBezTo>
                    <a:pt x="269" y="59"/>
                    <a:pt x="262" y="50"/>
                    <a:pt x="254" y="52"/>
                  </a:cubicBezTo>
                  <a:cubicBezTo>
                    <a:pt x="248" y="53"/>
                    <a:pt x="249" y="58"/>
                    <a:pt x="245" y="63"/>
                  </a:cubicBezTo>
                  <a:cubicBezTo>
                    <a:pt x="231" y="57"/>
                    <a:pt x="239" y="40"/>
                    <a:pt x="256" y="40"/>
                  </a:cubicBezTo>
                  <a:cubicBezTo>
                    <a:pt x="260" y="40"/>
                    <a:pt x="269" y="43"/>
                    <a:pt x="273" y="46"/>
                  </a:cubicBezTo>
                  <a:cubicBezTo>
                    <a:pt x="291" y="57"/>
                    <a:pt x="301" y="83"/>
                    <a:pt x="304" y="108"/>
                  </a:cubicBezTo>
                  <a:cubicBezTo>
                    <a:pt x="309" y="148"/>
                    <a:pt x="296" y="190"/>
                    <a:pt x="282" y="224"/>
                  </a:cubicBezTo>
                  <a:cubicBezTo>
                    <a:pt x="241" y="325"/>
                    <a:pt x="157" y="399"/>
                    <a:pt x="56" y="430"/>
                  </a:cubicBezTo>
                  <a:cubicBezTo>
                    <a:pt x="112" y="424"/>
                    <a:pt x="170" y="411"/>
                    <a:pt x="216" y="390"/>
                  </a:cubicBezTo>
                  <a:cubicBezTo>
                    <a:pt x="241" y="379"/>
                    <a:pt x="262" y="367"/>
                    <a:pt x="283" y="355"/>
                  </a:cubicBezTo>
                  <a:cubicBezTo>
                    <a:pt x="304" y="342"/>
                    <a:pt x="330" y="326"/>
                    <a:pt x="340" y="307"/>
                  </a:cubicBezTo>
                  <a:cubicBezTo>
                    <a:pt x="349" y="290"/>
                    <a:pt x="347" y="254"/>
                    <a:pt x="316" y="263"/>
                  </a:cubicBezTo>
                  <a:cubicBezTo>
                    <a:pt x="299" y="269"/>
                    <a:pt x="297" y="303"/>
                    <a:pt x="319" y="300"/>
                  </a:cubicBezTo>
                  <a:cubicBezTo>
                    <a:pt x="315" y="296"/>
                    <a:pt x="311" y="292"/>
                    <a:pt x="313" y="283"/>
                  </a:cubicBezTo>
                  <a:cubicBezTo>
                    <a:pt x="330" y="266"/>
                    <a:pt x="340" y="301"/>
                    <a:pt x="321" y="304"/>
                  </a:cubicBezTo>
                  <a:cubicBezTo>
                    <a:pt x="301" y="307"/>
                    <a:pt x="294" y="284"/>
                    <a:pt x="302" y="269"/>
                  </a:cubicBezTo>
                  <a:cubicBezTo>
                    <a:pt x="308" y="256"/>
                    <a:pt x="323" y="253"/>
                    <a:pt x="340" y="259"/>
                  </a:cubicBezTo>
                  <a:cubicBezTo>
                    <a:pt x="350" y="266"/>
                    <a:pt x="355" y="283"/>
                    <a:pt x="348" y="297"/>
                  </a:cubicBezTo>
                  <a:cubicBezTo>
                    <a:pt x="372" y="284"/>
                    <a:pt x="378" y="205"/>
                    <a:pt x="336" y="214"/>
                  </a:cubicBezTo>
                  <a:cubicBezTo>
                    <a:pt x="338" y="206"/>
                    <a:pt x="342" y="200"/>
                    <a:pt x="350" y="199"/>
                  </a:cubicBezTo>
                  <a:cubicBezTo>
                    <a:pt x="383" y="195"/>
                    <a:pt x="381" y="262"/>
                    <a:pt x="365" y="278"/>
                  </a:cubicBezTo>
                  <a:cubicBezTo>
                    <a:pt x="384" y="263"/>
                    <a:pt x="400" y="216"/>
                    <a:pt x="397" y="175"/>
                  </a:cubicBezTo>
                  <a:cubicBezTo>
                    <a:pt x="395" y="156"/>
                    <a:pt x="388" y="135"/>
                    <a:pt x="371" y="132"/>
                  </a:cubicBezTo>
                  <a:cubicBezTo>
                    <a:pt x="376" y="118"/>
                    <a:pt x="394" y="123"/>
                    <a:pt x="403" y="130"/>
                  </a:cubicBezTo>
                  <a:cubicBezTo>
                    <a:pt x="432" y="162"/>
                    <a:pt x="408" y="227"/>
                    <a:pt x="388" y="257"/>
                  </a:cubicBezTo>
                  <a:cubicBezTo>
                    <a:pt x="372" y="281"/>
                    <a:pt x="353" y="301"/>
                    <a:pt x="336" y="319"/>
                  </a:cubicBezTo>
                  <a:cubicBezTo>
                    <a:pt x="347" y="315"/>
                    <a:pt x="354" y="306"/>
                    <a:pt x="364" y="301"/>
                  </a:cubicBezTo>
                  <a:cubicBezTo>
                    <a:pt x="398" y="262"/>
                    <a:pt x="457" y="238"/>
                    <a:pt x="470" y="174"/>
                  </a:cubicBezTo>
                  <a:cubicBezTo>
                    <a:pt x="473" y="160"/>
                    <a:pt x="475" y="145"/>
                    <a:pt x="481" y="133"/>
                  </a:cubicBezTo>
                  <a:cubicBezTo>
                    <a:pt x="486" y="124"/>
                    <a:pt x="492" y="111"/>
                    <a:pt x="504" y="109"/>
                  </a:cubicBezTo>
                  <a:cubicBezTo>
                    <a:pt x="515" y="107"/>
                    <a:pt x="519" y="112"/>
                    <a:pt x="524" y="117"/>
                  </a:cubicBezTo>
                  <a:cubicBezTo>
                    <a:pt x="525" y="133"/>
                    <a:pt x="520" y="144"/>
                    <a:pt x="513" y="153"/>
                  </a:cubicBezTo>
                  <a:cubicBezTo>
                    <a:pt x="535" y="134"/>
                    <a:pt x="569" y="90"/>
                    <a:pt x="566" y="47"/>
                  </a:cubicBezTo>
                  <a:cubicBezTo>
                    <a:pt x="565" y="34"/>
                    <a:pt x="558" y="20"/>
                    <a:pt x="548" y="15"/>
                  </a:cubicBezTo>
                  <a:cubicBezTo>
                    <a:pt x="545" y="13"/>
                    <a:pt x="540" y="15"/>
                    <a:pt x="538" y="11"/>
                  </a:cubicBezTo>
                  <a:cubicBezTo>
                    <a:pt x="549" y="0"/>
                    <a:pt x="567" y="14"/>
                    <a:pt x="571" y="27"/>
                  </a:cubicBezTo>
                  <a:cubicBezTo>
                    <a:pt x="573" y="33"/>
                    <a:pt x="574" y="42"/>
                    <a:pt x="574" y="48"/>
                  </a:cubicBezTo>
                  <a:cubicBezTo>
                    <a:pt x="572" y="98"/>
                    <a:pt x="542" y="132"/>
                    <a:pt x="517" y="158"/>
                  </a:cubicBezTo>
                  <a:cubicBezTo>
                    <a:pt x="523" y="154"/>
                    <a:pt x="529" y="151"/>
                    <a:pt x="536" y="148"/>
                  </a:cubicBezTo>
                  <a:cubicBezTo>
                    <a:pt x="539" y="147"/>
                    <a:pt x="538" y="149"/>
                    <a:pt x="538" y="151"/>
                  </a:cubicBezTo>
                  <a:cubicBezTo>
                    <a:pt x="548" y="137"/>
                    <a:pt x="566" y="156"/>
                    <a:pt x="558" y="172"/>
                  </a:cubicBezTo>
                  <a:cubicBezTo>
                    <a:pt x="546" y="195"/>
                    <a:pt x="507" y="196"/>
                    <a:pt x="483" y="211"/>
                  </a:cubicBezTo>
                  <a:cubicBezTo>
                    <a:pt x="433" y="243"/>
                    <a:pt x="378" y="297"/>
                    <a:pt x="333" y="328"/>
                  </a:cubicBezTo>
                  <a:cubicBezTo>
                    <a:pt x="364" y="314"/>
                    <a:pt x="390" y="292"/>
                    <a:pt x="421" y="278"/>
                  </a:cubicBezTo>
                  <a:cubicBezTo>
                    <a:pt x="453" y="264"/>
                    <a:pt x="487" y="253"/>
                    <a:pt x="523" y="244"/>
                  </a:cubicBezTo>
                  <a:cubicBezTo>
                    <a:pt x="549" y="243"/>
                    <a:pt x="598" y="247"/>
                    <a:pt x="599" y="275"/>
                  </a:cubicBezTo>
                  <a:cubicBezTo>
                    <a:pt x="600" y="283"/>
                    <a:pt x="595" y="289"/>
                    <a:pt x="589" y="292"/>
                  </a:cubicBezTo>
                  <a:cubicBezTo>
                    <a:pt x="569" y="272"/>
                    <a:pt x="542" y="260"/>
                    <a:pt x="501" y="265"/>
                  </a:cubicBezTo>
                  <a:cubicBezTo>
                    <a:pt x="471" y="269"/>
                    <a:pt x="442" y="278"/>
                    <a:pt x="418" y="288"/>
                  </a:cubicBezTo>
                  <a:cubicBezTo>
                    <a:pt x="432" y="288"/>
                    <a:pt x="468" y="284"/>
                    <a:pt x="481" y="301"/>
                  </a:cubicBezTo>
                  <a:cubicBezTo>
                    <a:pt x="487" y="309"/>
                    <a:pt x="488" y="327"/>
                    <a:pt x="473" y="329"/>
                  </a:cubicBezTo>
                  <a:cubicBezTo>
                    <a:pt x="472" y="306"/>
                    <a:pt x="449" y="294"/>
                    <a:pt x="423" y="296"/>
                  </a:cubicBezTo>
                  <a:cubicBezTo>
                    <a:pt x="397" y="299"/>
                    <a:pt x="368" y="319"/>
                    <a:pt x="353" y="325"/>
                  </a:cubicBezTo>
                  <a:cubicBezTo>
                    <a:pt x="380" y="318"/>
                    <a:pt x="418" y="316"/>
                    <a:pt x="427" y="339"/>
                  </a:cubicBezTo>
                  <a:cubicBezTo>
                    <a:pt x="429" y="345"/>
                    <a:pt x="426" y="359"/>
                    <a:pt x="420" y="365"/>
                  </a:cubicBezTo>
                  <a:cubicBezTo>
                    <a:pt x="412" y="371"/>
                    <a:pt x="388" y="376"/>
                    <a:pt x="387" y="360"/>
                  </a:cubicBezTo>
                  <a:cubicBezTo>
                    <a:pt x="386" y="353"/>
                    <a:pt x="391" y="348"/>
                    <a:pt x="394" y="347"/>
                  </a:cubicBezTo>
                  <a:cubicBezTo>
                    <a:pt x="399" y="346"/>
                    <a:pt x="409" y="348"/>
                    <a:pt x="409" y="356"/>
                  </a:cubicBezTo>
                  <a:cubicBezTo>
                    <a:pt x="408" y="363"/>
                    <a:pt x="402" y="363"/>
                    <a:pt x="399" y="365"/>
                  </a:cubicBezTo>
                  <a:close/>
                  <a:moveTo>
                    <a:pt x="209" y="315"/>
                  </a:moveTo>
                  <a:cubicBezTo>
                    <a:pt x="233" y="290"/>
                    <a:pt x="266" y="222"/>
                    <a:pt x="237" y="184"/>
                  </a:cubicBezTo>
                  <a:cubicBezTo>
                    <a:pt x="236" y="184"/>
                    <a:pt x="236" y="183"/>
                    <a:pt x="234" y="183"/>
                  </a:cubicBezTo>
                  <a:cubicBezTo>
                    <a:pt x="252" y="230"/>
                    <a:pt x="225" y="282"/>
                    <a:pt x="209" y="315"/>
                  </a:cubicBezTo>
                  <a:close/>
                  <a:moveTo>
                    <a:pt x="131" y="254"/>
                  </a:moveTo>
                  <a:cubicBezTo>
                    <a:pt x="169" y="252"/>
                    <a:pt x="186" y="278"/>
                    <a:pt x="188" y="315"/>
                  </a:cubicBezTo>
                  <a:cubicBezTo>
                    <a:pt x="199" y="277"/>
                    <a:pt x="172" y="238"/>
                    <a:pt x="131" y="254"/>
                  </a:cubicBezTo>
                  <a:close/>
                  <a:moveTo>
                    <a:pt x="188" y="323"/>
                  </a:moveTo>
                  <a:cubicBezTo>
                    <a:pt x="189" y="321"/>
                    <a:pt x="190" y="317"/>
                    <a:pt x="188" y="317"/>
                  </a:cubicBezTo>
                  <a:cubicBezTo>
                    <a:pt x="188" y="318"/>
                    <a:pt x="187" y="322"/>
                    <a:pt x="188" y="323"/>
                  </a:cubicBezTo>
                  <a:close/>
                  <a:moveTo>
                    <a:pt x="111" y="337"/>
                  </a:moveTo>
                  <a:cubicBezTo>
                    <a:pt x="134" y="328"/>
                    <a:pt x="149" y="351"/>
                    <a:pt x="146" y="369"/>
                  </a:cubicBezTo>
                  <a:cubicBezTo>
                    <a:pt x="164" y="345"/>
                    <a:pt x="128" y="313"/>
                    <a:pt x="111" y="33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28" name="Freeform 11"/>
            <p:cNvSpPr>
              <a:spLocks noEditPoints="1"/>
            </p:cNvSpPr>
            <p:nvPr/>
          </p:nvSpPr>
          <p:spPr bwMode="auto">
            <a:xfrm rot="16200000">
              <a:off x="7031261" y="3035697"/>
              <a:ext cx="1758156" cy="1614488"/>
            </a:xfrm>
            <a:custGeom>
              <a:avLst/>
              <a:gdLst>
                <a:gd name="T0" fmla="*/ 220 w 607"/>
                <a:gd name="T1" fmla="*/ 360 h 520"/>
                <a:gd name="T2" fmla="*/ 254 w 607"/>
                <a:gd name="T3" fmla="*/ 325 h 520"/>
                <a:gd name="T4" fmla="*/ 126 w 607"/>
                <a:gd name="T5" fmla="*/ 301 h 520"/>
                <a:gd name="T6" fmla="*/ 18 w 607"/>
                <a:gd name="T7" fmla="*/ 292 h 520"/>
                <a:gd name="T8" fmla="*/ 185 w 607"/>
                <a:gd name="T9" fmla="*/ 278 h 520"/>
                <a:gd name="T10" fmla="*/ 48 w 607"/>
                <a:gd name="T11" fmla="*/ 172 h 520"/>
                <a:gd name="T12" fmla="*/ 90 w 607"/>
                <a:gd name="T13" fmla="*/ 158 h 520"/>
                <a:gd name="T14" fmla="*/ 69 w 607"/>
                <a:gd name="T15" fmla="*/ 11 h 520"/>
                <a:gd name="T16" fmla="*/ 93 w 607"/>
                <a:gd name="T17" fmla="*/ 153 h 520"/>
                <a:gd name="T18" fmla="*/ 126 w 607"/>
                <a:gd name="T19" fmla="*/ 133 h 520"/>
                <a:gd name="T20" fmla="*/ 270 w 607"/>
                <a:gd name="T21" fmla="*/ 319 h 520"/>
                <a:gd name="T22" fmla="*/ 235 w 607"/>
                <a:gd name="T23" fmla="*/ 132 h 520"/>
                <a:gd name="T24" fmla="*/ 257 w 607"/>
                <a:gd name="T25" fmla="*/ 199 h 520"/>
                <a:gd name="T26" fmla="*/ 267 w 607"/>
                <a:gd name="T27" fmla="*/ 259 h 520"/>
                <a:gd name="T28" fmla="*/ 294 w 607"/>
                <a:gd name="T29" fmla="*/ 283 h 520"/>
                <a:gd name="T30" fmla="*/ 267 w 607"/>
                <a:gd name="T31" fmla="*/ 307 h 520"/>
                <a:gd name="T32" fmla="*/ 551 w 607"/>
                <a:gd name="T33" fmla="*/ 430 h 520"/>
                <a:gd name="T34" fmla="*/ 333 w 607"/>
                <a:gd name="T35" fmla="*/ 46 h 520"/>
                <a:gd name="T36" fmla="*/ 353 w 607"/>
                <a:gd name="T37" fmla="*/ 52 h 520"/>
                <a:gd name="T38" fmla="*/ 314 w 607"/>
                <a:gd name="T39" fmla="*/ 89 h 520"/>
                <a:gd name="T40" fmla="*/ 405 w 607"/>
                <a:gd name="T41" fmla="*/ 336 h 520"/>
                <a:gd name="T42" fmla="*/ 377 w 607"/>
                <a:gd name="T43" fmla="*/ 175 h 520"/>
                <a:gd name="T44" fmla="*/ 395 w 607"/>
                <a:gd name="T45" fmla="*/ 223 h 520"/>
                <a:gd name="T46" fmla="*/ 411 w 607"/>
                <a:gd name="T47" fmla="*/ 307 h 520"/>
                <a:gd name="T48" fmla="*/ 485 w 607"/>
                <a:gd name="T49" fmla="*/ 256 h 520"/>
                <a:gd name="T50" fmla="*/ 424 w 607"/>
                <a:gd name="T51" fmla="*/ 323 h 520"/>
                <a:gd name="T52" fmla="*/ 491 w 607"/>
                <a:gd name="T53" fmla="*/ 354 h 520"/>
                <a:gd name="T54" fmla="*/ 481 w 607"/>
                <a:gd name="T55" fmla="*/ 395 h 520"/>
                <a:gd name="T56" fmla="*/ 419 w 607"/>
                <a:gd name="T57" fmla="*/ 451 h 520"/>
                <a:gd name="T58" fmla="*/ 346 w 607"/>
                <a:gd name="T59" fmla="*/ 447 h 520"/>
                <a:gd name="T60" fmla="*/ 431 w 607"/>
                <a:gd name="T61" fmla="*/ 443 h 520"/>
                <a:gd name="T62" fmla="*/ 333 w 607"/>
                <a:gd name="T63" fmla="*/ 438 h 520"/>
                <a:gd name="T64" fmla="*/ 303 w 607"/>
                <a:gd name="T65" fmla="*/ 462 h 520"/>
                <a:gd name="T66" fmla="*/ 241 w 607"/>
                <a:gd name="T67" fmla="*/ 390 h 520"/>
                <a:gd name="T68" fmla="*/ 13 w 607"/>
                <a:gd name="T69" fmla="*/ 438 h 520"/>
                <a:gd name="T70" fmla="*/ 240 w 607"/>
                <a:gd name="T71" fmla="*/ 439 h 520"/>
                <a:gd name="T72" fmla="*/ 216 w 607"/>
                <a:gd name="T73" fmla="*/ 477 h 520"/>
                <a:gd name="T74" fmla="*/ 200 w 607"/>
                <a:gd name="T75" fmla="*/ 477 h 520"/>
                <a:gd name="T76" fmla="*/ 161 w 607"/>
                <a:gd name="T77" fmla="*/ 438 h 520"/>
                <a:gd name="T78" fmla="*/ 1 w 607"/>
                <a:gd name="T79" fmla="*/ 465 h 520"/>
                <a:gd name="T80" fmla="*/ 36 w 607"/>
                <a:gd name="T81" fmla="*/ 390 h 520"/>
                <a:gd name="T82" fmla="*/ 423 w 607"/>
                <a:gd name="T83" fmla="*/ 416 h 520"/>
                <a:gd name="T84" fmla="*/ 268 w 607"/>
                <a:gd name="T85" fmla="*/ 339 h 520"/>
                <a:gd name="T86" fmla="*/ 207 w 607"/>
                <a:gd name="T87" fmla="*/ 365 h 520"/>
                <a:gd name="T88" fmla="*/ 370 w 607"/>
                <a:gd name="T89" fmla="*/ 184 h 520"/>
                <a:gd name="T90" fmla="*/ 418 w 607"/>
                <a:gd name="T91" fmla="*/ 315 h 520"/>
                <a:gd name="T92" fmla="*/ 419 w 607"/>
                <a:gd name="T93" fmla="*/ 317 h 520"/>
                <a:gd name="T94" fmla="*/ 461 w 607"/>
                <a:gd name="T95" fmla="*/ 369 h 5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607" h="520">
                  <a:moveTo>
                    <a:pt x="198" y="356"/>
                  </a:moveTo>
                  <a:cubicBezTo>
                    <a:pt x="197" y="348"/>
                    <a:pt x="208" y="346"/>
                    <a:pt x="212" y="347"/>
                  </a:cubicBezTo>
                  <a:cubicBezTo>
                    <a:pt x="216" y="348"/>
                    <a:pt x="221" y="353"/>
                    <a:pt x="220" y="360"/>
                  </a:cubicBezTo>
                  <a:cubicBezTo>
                    <a:pt x="219" y="376"/>
                    <a:pt x="195" y="371"/>
                    <a:pt x="187" y="365"/>
                  </a:cubicBezTo>
                  <a:cubicBezTo>
                    <a:pt x="180" y="359"/>
                    <a:pt x="178" y="345"/>
                    <a:pt x="180" y="339"/>
                  </a:cubicBezTo>
                  <a:cubicBezTo>
                    <a:pt x="188" y="316"/>
                    <a:pt x="227" y="318"/>
                    <a:pt x="254" y="325"/>
                  </a:cubicBezTo>
                  <a:cubicBezTo>
                    <a:pt x="239" y="319"/>
                    <a:pt x="210" y="299"/>
                    <a:pt x="184" y="296"/>
                  </a:cubicBezTo>
                  <a:cubicBezTo>
                    <a:pt x="158" y="294"/>
                    <a:pt x="135" y="306"/>
                    <a:pt x="133" y="329"/>
                  </a:cubicBezTo>
                  <a:cubicBezTo>
                    <a:pt x="119" y="327"/>
                    <a:pt x="119" y="309"/>
                    <a:pt x="126" y="301"/>
                  </a:cubicBezTo>
                  <a:cubicBezTo>
                    <a:pt x="138" y="284"/>
                    <a:pt x="175" y="288"/>
                    <a:pt x="189" y="288"/>
                  </a:cubicBezTo>
                  <a:cubicBezTo>
                    <a:pt x="165" y="278"/>
                    <a:pt x="136" y="269"/>
                    <a:pt x="105" y="265"/>
                  </a:cubicBezTo>
                  <a:cubicBezTo>
                    <a:pt x="64" y="260"/>
                    <a:pt x="38" y="272"/>
                    <a:pt x="18" y="292"/>
                  </a:cubicBezTo>
                  <a:cubicBezTo>
                    <a:pt x="12" y="289"/>
                    <a:pt x="7" y="283"/>
                    <a:pt x="8" y="275"/>
                  </a:cubicBezTo>
                  <a:cubicBezTo>
                    <a:pt x="9" y="247"/>
                    <a:pt x="58" y="243"/>
                    <a:pt x="83" y="244"/>
                  </a:cubicBezTo>
                  <a:cubicBezTo>
                    <a:pt x="120" y="253"/>
                    <a:pt x="153" y="264"/>
                    <a:pt x="185" y="278"/>
                  </a:cubicBezTo>
                  <a:cubicBezTo>
                    <a:pt x="217" y="292"/>
                    <a:pt x="243" y="314"/>
                    <a:pt x="274" y="328"/>
                  </a:cubicBezTo>
                  <a:cubicBezTo>
                    <a:pt x="229" y="297"/>
                    <a:pt x="174" y="243"/>
                    <a:pt x="123" y="211"/>
                  </a:cubicBezTo>
                  <a:cubicBezTo>
                    <a:pt x="100" y="196"/>
                    <a:pt x="60" y="195"/>
                    <a:pt x="48" y="172"/>
                  </a:cubicBezTo>
                  <a:cubicBezTo>
                    <a:pt x="40" y="156"/>
                    <a:pt x="59" y="137"/>
                    <a:pt x="69" y="151"/>
                  </a:cubicBezTo>
                  <a:cubicBezTo>
                    <a:pt x="69" y="149"/>
                    <a:pt x="68" y="147"/>
                    <a:pt x="70" y="148"/>
                  </a:cubicBezTo>
                  <a:cubicBezTo>
                    <a:pt x="77" y="151"/>
                    <a:pt x="84" y="154"/>
                    <a:pt x="90" y="158"/>
                  </a:cubicBezTo>
                  <a:cubicBezTo>
                    <a:pt x="65" y="132"/>
                    <a:pt x="35" y="98"/>
                    <a:pt x="33" y="48"/>
                  </a:cubicBezTo>
                  <a:cubicBezTo>
                    <a:pt x="33" y="42"/>
                    <a:pt x="33" y="33"/>
                    <a:pt x="36" y="27"/>
                  </a:cubicBezTo>
                  <a:cubicBezTo>
                    <a:pt x="40" y="14"/>
                    <a:pt x="58" y="0"/>
                    <a:pt x="69" y="11"/>
                  </a:cubicBezTo>
                  <a:cubicBezTo>
                    <a:pt x="67" y="15"/>
                    <a:pt x="62" y="13"/>
                    <a:pt x="59" y="15"/>
                  </a:cubicBezTo>
                  <a:cubicBezTo>
                    <a:pt x="48" y="20"/>
                    <a:pt x="42" y="34"/>
                    <a:pt x="41" y="47"/>
                  </a:cubicBezTo>
                  <a:cubicBezTo>
                    <a:pt x="38" y="90"/>
                    <a:pt x="72" y="134"/>
                    <a:pt x="93" y="153"/>
                  </a:cubicBezTo>
                  <a:cubicBezTo>
                    <a:pt x="87" y="144"/>
                    <a:pt x="82" y="133"/>
                    <a:pt x="82" y="117"/>
                  </a:cubicBezTo>
                  <a:cubicBezTo>
                    <a:pt x="87" y="112"/>
                    <a:pt x="92" y="107"/>
                    <a:pt x="103" y="109"/>
                  </a:cubicBezTo>
                  <a:cubicBezTo>
                    <a:pt x="114" y="111"/>
                    <a:pt x="121" y="124"/>
                    <a:pt x="126" y="133"/>
                  </a:cubicBezTo>
                  <a:cubicBezTo>
                    <a:pt x="132" y="145"/>
                    <a:pt x="134" y="160"/>
                    <a:pt x="137" y="174"/>
                  </a:cubicBezTo>
                  <a:cubicBezTo>
                    <a:pt x="150" y="238"/>
                    <a:pt x="209" y="262"/>
                    <a:pt x="243" y="301"/>
                  </a:cubicBezTo>
                  <a:cubicBezTo>
                    <a:pt x="253" y="306"/>
                    <a:pt x="259" y="315"/>
                    <a:pt x="270" y="319"/>
                  </a:cubicBezTo>
                  <a:cubicBezTo>
                    <a:pt x="254" y="301"/>
                    <a:pt x="234" y="281"/>
                    <a:pt x="218" y="257"/>
                  </a:cubicBezTo>
                  <a:cubicBezTo>
                    <a:pt x="198" y="227"/>
                    <a:pt x="175" y="162"/>
                    <a:pt x="204" y="130"/>
                  </a:cubicBezTo>
                  <a:cubicBezTo>
                    <a:pt x="213" y="123"/>
                    <a:pt x="230" y="118"/>
                    <a:pt x="235" y="132"/>
                  </a:cubicBezTo>
                  <a:cubicBezTo>
                    <a:pt x="218" y="135"/>
                    <a:pt x="211" y="156"/>
                    <a:pt x="210" y="175"/>
                  </a:cubicBezTo>
                  <a:cubicBezTo>
                    <a:pt x="207" y="216"/>
                    <a:pt x="223" y="263"/>
                    <a:pt x="241" y="278"/>
                  </a:cubicBezTo>
                  <a:cubicBezTo>
                    <a:pt x="226" y="262"/>
                    <a:pt x="223" y="195"/>
                    <a:pt x="257" y="199"/>
                  </a:cubicBezTo>
                  <a:cubicBezTo>
                    <a:pt x="264" y="200"/>
                    <a:pt x="269" y="206"/>
                    <a:pt x="271" y="214"/>
                  </a:cubicBezTo>
                  <a:cubicBezTo>
                    <a:pt x="229" y="205"/>
                    <a:pt x="235" y="284"/>
                    <a:pt x="258" y="297"/>
                  </a:cubicBezTo>
                  <a:cubicBezTo>
                    <a:pt x="252" y="283"/>
                    <a:pt x="257" y="266"/>
                    <a:pt x="267" y="259"/>
                  </a:cubicBezTo>
                  <a:cubicBezTo>
                    <a:pt x="283" y="253"/>
                    <a:pt x="298" y="256"/>
                    <a:pt x="305" y="269"/>
                  </a:cubicBezTo>
                  <a:cubicBezTo>
                    <a:pt x="313" y="284"/>
                    <a:pt x="306" y="307"/>
                    <a:pt x="286" y="304"/>
                  </a:cubicBezTo>
                  <a:cubicBezTo>
                    <a:pt x="266" y="301"/>
                    <a:pt x="277" y="266"/>
                    <a:pt x="294" y="283"/>
                  </a:cubicBezTo>
                  <a:cubicBezTo>
                    <a:pt x="296" y="292"/>
                    <a:pt x="291" y="296"/>
                    <a:pt x="287" y="300"/>
                  </a:cubicBezTo>
                  <a:cubicBezTo>
                    <a:pt x="309" y="303"/>
                    <a:pt x="308" y="269"/>
                    <a:pt x="291" y="263"/>
                  </a:cubicBezTo>
                  <a:cubicBezTo>
                    <a:pt x="260" y="254"/>
                    <a:pt x="258" y="290"/>
                    <a:pt x="267" y="307"/>
                  </a:cubicBezTo>
                  <a:cubicBezTo>
                    <a:pt x="277" y="326"/>
                    <a:pt x="302" y="342"/>
                    <a:pt x="324" y="355"/>
                  </a:cubicBezTo>
                  <a:cubicBezTo>
                    <a:pt x="345" y="367"/>
                    <a:pt x="366" y="379"/>
                    <a:pt x="390" y="390"/>
                  </a:cubicBezTo>
                  <a:cubicBezTo>
                    <a:pt x="436" y="411"/>
                    <a:pt x="494" y="424"/>
                    <a:pt x="551" y="430"/>
                  </a:cubicBezTo>
                  <a:cubicBezTo>
                    <a:pt x="450" y="399"/>
                    <a:pt x="366" y="325"/>
                    <a:pt x="325" y="224"/>
                  </a:cubicBezTo>
                  <a:cubicBezTo>
                    <a:pt x="311" y="190"/>
                    <a:pt x="298" y="148"/>
                    <a:pt x="303" y="108"/>
                  </a:cubicBezTo>
                  <a:cubicBezTo>
                    <a:pt x="306" y="83"/>
                    <a:pt x="316" y="57"/>
                    <a:pt x="333" y="46"/>
                  </a:cubicBezTo>
                  <a:cubicBezTo>
                    <a:pt x="337" y="43"/>
                    <a:pt x="346" y="40"/>
                    <a:pt x="351" y="40"/>
                  </a:cubicBezTo>
                  <a:cubicBezTo>
                    <a:pt x="367" y="40"/>
                    <a:pt x="375" y="57"/>
                    <a:pt x="361" y="63"/>
                  </a:cubicBezTo>
                  <a:cubicBezTo>
                    <a:pt x="358" y="58"/>
                    <a:pt x="359" y="53"/>
                    <a:pt x="353" y="52"/>
                  </a:cubicBezTo>
                  <a:cubicBezTo>
                    <a:pt x="345" y="50"/>
                    <a:pt x="338" y="59"/>
                    <a:pt x="331" y="60"/>
                  </a:cubicBezTo>
                  <a:cubicBezTo>
                    <a:pt x="328" y="65"/>
                    <a:pt x="326" y="71"/>
                    <a:pt x="320" y="73"/>
                  </a:cubicBezTo>
                  <a:cubicBezTo>
                    <a:pt x="321" y="80"/>
                    <a:pt x="316" y="83"/>
                    <a:pt x="314" y="89"/>
                  </a:cubicBezTo>
                  <a:cubicBezTo>
                    <a:pt x="301" y="132"/>
                    <a:pt x="312" y="176"/>
                    <a:pt x="326" y="212"/>
                  </a:cubicBezTo>
                  <a:cubicBezTo>
                    <a:pt x="341" y="249"/>
                    <a:pt x="355" y="279"/>
                    <a:pt x="377" y="307"/>
                  </a:cubicBezTo>
                  <a:cubicBezTo>
                    <a:pt x="386" y="318"/>
                    <a:pt x="395" y="329"/>
                    <a:pt x="405" y="336"/>
                  </a:cubicBezTo>
                  <a:cubicBezTo>
                    <a:pt x="379" y="300"/>
                    <a:pt x="338" y="238"/>
                    <a:pt x="334" y="175"/>
                  </a:cubicBezTo>
                  <a:cubicBezTo>
                    <a:pt x="332" y="151"/>
                    <a:pt x="338" y="118"/>
                    <a:pt x="358" y="115"/>
                  </a:cubicBezTo>
                  <a:cubicBezTo>
                    <a:pt x="380" y="113"/>
                    <a:pt x="381" y="151"/>
                    <a:pt x="377" y="175"/>
                  </a:cubicBezTo>
                  <a:cubicBezTo>
                    <a:pt x="382" y="169"/>
                    <a:pt x="387" y="162"/>
                    <a:pt x="394" y="159"/>
                  </a:cubicBezTo>
                  <a:cubicBezTo>
                    <a:pt x="404" y="157"/>
                    <a:pt x="412" y="161"/>
                    <a:pt x="417" y="166"/>
                  </a:cubicBezTo>
                  <a:cubicBezTo>
                    <a:pt x="432" y="187"/>
                    <a:pt x="403" y="209"/>
                    <a:pt x="395" y="223"/>
                  </a:cubicBezTo>
                  <a:cubicBezTo>
                    <a:pt x="385" y="241"/>
                    <a:pt x="384" y="272"/>
                    <a:pt x="391" y="292"/>
                  </a:cubicBezTo>
                  <a:cubicBezTo>
                    <a:pt x="398" y="311"/>
                    <a:pt x="410" y="328"/>
                    <a:pt x="421" y="340"/>
                  </a:cubicBezTo>
                  <a:cubicBezTo>
                    <a:pt x="415" y="330"/>
                    <a:pt x="412" y="320"/>
                    <a:pt x="411" y="307"/>
                  </a:cubicBezTo>
                  <a:cubicBezTo>
                    <a:pt x="410" y="277"/>
                    <a:pt x="418" y="248"/>
                    <a:pt x="438" y="230"/>
                  </a:cubicBezTo>
                  <a:cubicBezTo>
                    <a:pt x="450" y="220"/>
                    <a:pt x="473" y="210"/>
                    <a:pt x="489" y="214"/>
                  </a:cubicBezTo>
                  <a:cubicBezTo>
                    <a:pt x="512" y="221"/>
                    <a:pt x="510" y="253"/>
                    <a:pt x="485" y="256"/>
                  </a:cubicBezTo>
                  <a:cubicBezTo>
                    <a:pt x="509" y="272"/>
                    <a:pt x="492" y="300"/>
                    <a:pt x="462" y="295"/>
                  </a:cubicBezTo>
                  <a:cubicBezTo>
                    <a:pt x="457" y="294"/>
                    <a:pt x="451" y="289"/>
                    <a:pt x="445" y="289"/>
                  </a:cubicBezTo>
                  <a:cubicBezTo>
                    <a:pt x="432" y="289"/>
                    <a:pt x="424" y="312"/>
                    <a:pt x="424" y="323"/>
                  </a:cubicBezTo>
                  <a:cubicBezTo>
                    <a:pt x="425" y="349"/>
                    <a:pt x="448" y="372"/>
                    <a:pt x="462" y="382"/>
                  </a:cubicBezTo>
                  <a:cubicBezTo>
                    <a:pt x="446" y="359"/>
                    <a:pt x="451" y="322"/>
                    <a:pt x="479" y="318"/>
                  </a:cubicBezTo>
                  <a:cubicBezTo>
                    <a:pt x="503" y="314"/>
                    <a:pt x="518" y="350"/>
                    <a:pt x="491" y="354"/>
                  </a:cubicBezTo>
                  <a:cubicBezTo>
                    <a:pt x="499" y="362"/>
                    <a:pt x="491" y="371"/>
                    <a:pt x="482" y="373"/>
                  </a:cubicBezTo>
                  <a:cubicBezTo>
                    <a:pt x="476" y="365"/>
                    <a:pt x="465" y="368"/>
                    <a:pt x="465" y="378"/>
                  </a:cubicBezTo>
                  <a:cubicBezTo>
                    <a:pt x="465" y="384"/>
                    <a:pt x="477" y="392"/>
                    <a:pt x="481" y="395"/>
                  </a:cubicBezTo>
                  <a:cubicBezTo>
                    <a:pt x="512" y="414"/>
                    <a:pt x="568" y="433"/>
                    <a:pt x="605" y="434"/>
                  </a:cubicBezTo>
                  <a:cubicBezTo>
                    <a:pt x="606" y="439"/>
                    <a:pt x="607" y="446"/>
                    <a:pt x="606" y="450"/>
                  </a:cubicBezTo>
                  <a:cubicBezTo>
                    <a:pt x="546" y="447"/>
                    <a:pt x="479" y="456"/>
                    <a:pt x="419" y="451"/>
                  </a:cubicBezTo>
                  <a:cubicBezTo>
                    <a:pt x="417" y="454"/>
                    <a:pt x="411" y="454"/>
                    <a:pt x="406" y="454"/>
                  </a:cubicBezTo>
                  <a:cubicBezTo>
                    <a:pt x="379" y="455"/>
                    <a:pt x="355" y="454"/>
                    <a:pt x="330" y="456"/>
                  </a:cubicBezTo>
                  <a:cubicBezTo>
                    <a:pt x="329" y="446"/>
                    <a:pt x="340" y="447"/>
                    <a:pt x="346" y="447"/>
                  </a:cubicBezTo>
                  <a:cubicBezTo>
                    <a:pt x="354" y="446"/>
                    <a:pt x="364" y="446"/>
                    <a:pt x="371" y="445"/>
                  </a:cubicBezTo>
                  <a:cubicBezTo>
                    <a:pt x="387" y="444"/>
                    <a:pt x="406" y="447"/>
                    <a:pt x="422" y="445"/>
                  </a:cubicBezTo>
                  <a:cubicBezTo>
                    <a:pt x="425" y="445"/>
                    <a:pt x="428" y="443"/>
                    <a:pt x="431" y="443"/>
                  </a:cubicBezTo>
                  <a:cubicBezTo>
                    <a:pt x="477" y="441"/>
                    <a:pt x="527" y="445"/>
                    <a:pt x="570" y="440"/>
                  </a:cubicBezTo>
                  <a:cubicBezTo>
                    <a:pt x="517" y="437"/>
                    <a:pt x="465" y="426"/>
                    <a:pt x="414" y="424"/>
                  </a:cubicBezTo>
                  <a:cubicBezTo>
                    <a:pt x="382" y="423"/>
                    <a:pt x="356" y="424"/>
                    <a:pt x="333" y="438"/>
                  </a:cubicBezTo>
                  <a:cubicBezTo>
                    <a:pt x="329" y="444"/>
                    <a:pt x="321" y="449"/>
                    <a:pt x="321" y="458"/>
                  </a:cubicBezTo>
                  <a:cubicBezTo>
                    <a:pt x="322" y="465"/>
                    <a:pt x="328" y="466"/>
                    <a:pt x="330" y="472"/>
                  </a:cubicBezTo>
                  <a:cubicBezTo>
                    <a:pt x="317" y="472"/>
                    <a:pt x="304" y="473"/>
                    <a:pt x="303" y="462"/>
                  </a:cubicBezTo>
                  <a:cubicBezTo>
                    <a:pt x="302" y="456"/>
                    <a:pt x="310" y="440"/>
                    <a:pt x="314" y="437"/>
                  </a:cubicBezTo>
                  <a:cubicBezTo>
                    <a:pt x="338" y="415"/>
                    <a:pt x="406" y="422"/>
                    <a:pt x="440" y="422"/>
                  </a:cubicBezTo>
                  <a:cubicBezTo>
                    <a:pt x="374" y="414"/>
                    <a:pt x="308" y="396"/>
                    <a:pt x="241" y="390"/>
                  </a:cubicBezTo>
                  <a:cubicBezTo>
                    <a:pt x="215" y="388"/>
                    <a:pt x="194" y="383"/>
                    <a:pt x="172" y="382"/>
                  </a:cubicBezTo>
                  <a:cubicBezTo>
                    <a:pt x="139" y="380"/>
                    <a:pt x="114" y="380"/>
                    <a:pt x="89" y="384"/>
                  </a:cubicBezTo>
                  <a:cubicBezTo>
                    <a:pt x="56" y="390"/>
                    <a:pt x="21" y="406"/>
                    <a:pt x="13" y="438"/>
                  </a:cubicBezTo>
                  <a:cubicBezTo>
                    <a:pt x="2" y="487"/>
                    <a:pt x="53" y="513"/>
                    <a:pt x="92" y="490"/>
                  </a:cubicBezTo>
                  <a:cubicBezTo>
                    <a:pt x="126" y="470"/>
                    <a:pt x="144" y="426"/>
                    <a:pt x="188" y="422"/>
                  </a:cubicBezTo>
                  <a:cubicBezTo>
                    <a:pt x="209" y="419"/>
                    <a:pt x="231" y="428"/>
                    <a:pt x="240" y="439"/>
                  </a:cubicBezTo>
                  <a:cubicBezTo>
                    <a:pt x="248" y="448"/>
                    <a:pt x="258" y="470"/>
                    <a:pt x="252" y="486"/>
                  </a:cubicBezTo>
                  <a:cubicBezTo>
                    <a:pt x="245" y="502"/>
                    <a:pt x="204" y="520"/>
                    <a:pt x="193" y="494"/>
                  </a:cubicBezTo>
                  <a:cubicBezTo>
                    <a:pt x="186" y="479"/>
                    <a:pt x="203" y="462"/>
                    <a:pt x="216" y="477"/>
                  </a:cubicBezTo>
                  <a:cubicBezTo>
                    <a:pt x="216" y="480"/>
                    <a:pt x="218" y="485"/>
                    <a:pt x="216" y="488"/>
                  </a:cubicBezTo>
                  <a:cubicBezTo>
                    <a:pt x="214" y="492"/>
                    <a:pt x="209" y="493"/>
                    <a:pt x="204" y="493"/>
                  </a:cubicBezTo>
                  <a:cubicBezTo>
                    <a:pt x="198" y="491"/>
                    <a:pt x="196" y="483"/>
                    <a:pt x="200" y="477"/>
                  </a:cubicBezTo>
                  <a:cubicBezTo>
                    <a:pt x="188" y="486"/>
                    <a:pt x="200" y="501"/>
                    <a:pt x="215" y="501"/>
                  </a:cubicBezTo>
                  <a:cubicBezTo>
                    <a:pt x="236" y="501"/>
                    <a:pt x="248" y="485"/>
                    <a:pt x="245" y="463"/>
                  </a:cubicBezTo>
                  <a:cubicBezTo>
                    <a:pt x="239" y="427"/>
                    <a:pt x="188" y="417"/>
                    <a:pt x="161" y="438"/>
                  </a:cubicBezTo>
                  <a:cubicBezTo>
                    <a:pt x="131" y="461"/>
                    <a:pt x="106" y="512"/>
                    <a:pt x="54" y="510"/>
                  </a:cubicBezTo>
                  <a:cubicBezTo>
                    <a:pt x="46" y="509"/>
                    <a:pt x="34" y="506"/>
                    <a:pt x="28" y="503"/>
                  </a:cubicBezTo>
                  <a:cubicBezTo>
                    <a:pt x="18" y="497"/>
                    <a:pt x="3" y="482"/>
                    <a:pt x="1" y="465"/>
                  </a:cubicBezTo>
                  <a:cubicBezTo>
                    <a:pt x="0" y="459"/>
                    <a:pt x="2" y="453"/>
                    <a:pt x="2" y="447"/>
                  </a:cubicBezTo>
                  <a:cubicBezTo>
                    <a:pt x="3" y="441"/>
                    <a:pt x="2" y="435"/>
                    <a:pt x="2" y="430"/>
                  </a:cubicBezTo>
                  <a:cubicBezTo>
                    <a:pt x="6" y="409"/>
                    <a:pt x="21" y="399"/>
                    <a:pt x="36" y="390"/>
                  </a:cubicBezTo>
                  <a:cubicBezTo>
                    <a:pt x="60" y="378"/>
                    <a:pt x="88" y="374"/>
                    <a:pt x="119" y="373"/>
                  </a:cubicBezTo>
                  <a:cubicBezTo>
                    <a:pt x="154" y="371"/>
                    <a:pt x="187" y="379"/>
                    <a:pt x="222" y="383"/>
                  </a:cubicBezTo>
                  <a:cubicBezTo>
                    <a:pt x="294" y="390"/>
                    <a:pt x="359" y="403"/>
                    <a:pt x="423" y="416"/>
                  </a:cubicBezTo>
                  <a:cubicBezTo>
                    <a:pt x="432" y="417"/>
                    <a:pt x="441" y="420"/>
                    <a:pt x="450" y="418"/>
                  </a:cubicBezTo>
                  <a:cubicBezTo>
                    <a:pt x="437" y="411"/>
                    <a:pt x="418" y="410"/>
                    <a:pt x="406" y="401"/>
                  </a:cubicBezTo>
                  <a:cubicBezTo>
                    <a:pt x="362" y="387"/>
                    <a:pt x="313" y="356"/>
                    <a:pt x="268" y="339"/>
                  </a:cubicBezTo>
                  <a:cubicBezTo>
                    <a:pt x="251" y="332"/>
                    <a:pt x="234" y="325"/>
                    <a:pt x="214" y="325"/>
                  </a:cubicBezTo>
                  <a:cubicBezTo>
                    <a:pt x="200" y="325"/>
                    <a:pt x="188" y="333"/>
                    <a:pt x="186" y="343"/>
                  </a:cubicBezTo>
                  <a:cubicBezTo>
                    <a:pt x="184" y="358"/>
                    <a:pt x="199" y="372"/>
                    <a:pt x="207" y="365"/>
                  </a:cubicBezTo>
                  <a:cubicBezTo>
                    <a:pt x="205" y="363"/>
                    <a:pt x="198" y="363"/>
                    <a:pt x="198" y="356"/>
                  </a:cubicBezTo>
                  <a:close/>
                  <a:moveTo>
                    <a:pt x="372" y="183"/>
                  </a:moveTo>
                  <a:cubicBezTo>
                    <a:pt x="371" y="183"/>
                    <a:pt x="371" y="184"/>
                    <a:pt x="370" y="184"/>
                  </a:cubicBezTo>
                  <a:cubicBezTo>
                    <a:pt x="341" y="222"/>
                    <a:pt x="374" y="290"/>
                    <a:pt x="398" y="315"/>
                  </a:cubicBezTo>
                  <a:cubicBezTo>
                    <a:pt x="381" y="282"/>
                    <a:pt x="354" y="230"/>
                    <a:pt x="372" y="183"/>
                  </a:cubicBezTo>
                  <a:close/>
                  <a:moveTo>
                    <a:pt x="418" y="315"/>
                  </a:moveTo>
                  <a:cubicBezTo>
                    <a:pt x="420" y="278"/>
                    <a:pt x="437" y="252"/>
                    <a:pt x="475" y="254"/>
                  </a:cubicBezTo>
                  <a:cubicBezTo>
                    <a:pt x="434" y="238"/>
                    <a:pt x="408" y="277"/>
                    <a:pt x="418" y="315"/>
                  </a:cubicBezTo>
                  <a:close/>
                  <a:moveTo>
                    <a:pt x="419" y="317"/>
                  </a:moveTo>
                  <a:cubicBezTo>
                    <a:pt x="416" y="317"/>
                    <a:pt x="418" y="321"/>
                    <a:pt x="418" y="323"/>
                  </a:cubicBezTo>
                  <a:cubicBezTo>
                    <a:pt x="420" y="322"/>
                    <a:pt x="419" y="318"/>
                    <a:pt x="419" y="317"/>
                  </a:cubicBezTo>
                  <a:close/>
                  <a:moveTo>
                    <a:pt x="461" y="369"/>
                  </a:moveTo>
                  <a:cubicBezTo>
                    <a:pt x="457" y="351"/>
                    <a:pt x="473" y="328"/>
                    <a:pt x="496" y="337"/>
                  </a:cubicBezTo>
                  <a:cubicBezTo>
                    <a:pt x="479" y="313"/>
                    <a:pt x="442" y="345"/>
                    <a:pt x="461" y="36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29" name="Rectangle 12"/>
            <p:cNvSpPr>
              <a:spLocks noChangeArrowheads="1"/>
            </p:cNvSpPr>
            <p:nvPr/>
          </p:nvSpPr>
          <p:spPr bwMode="auto">
            <a:xfrm rot="16200000">
              <a:off x="7804771" y="3236119"/>
              <a:ext cx="1514475" cy="38100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5943" name="组合 5942"/>
          <p:cNvGrpSpPr/>
          <p:nvPr/>
        </p:nvGrpSpPr>
        <p:grpSpPr>
          <a:xfrm>
            <a:off x="1320937" y="1846615"/>
            <a:ext cx="2907746" cy="2734513"/>
            <a:chOff x="1195266" y="1096035"/>
            <a:chExt cx="3316558" cy="3118969"/>
          </a:xfrm>
        </p:grpSpPr>
        <p:grpSp>
          <p:nvGrpSpPr>
            <p:cNvPr id="624" name="组合 623"/>
            <p:cNvGrpSpPr/>
            <p:nvPr/>
          </p:nvGrpSpPr>
          <p:grpSpPr>
            <a:xfrm>
              <a:off x="1195266" y="1096035"/>
              <a:ext cx="3316558" cy="3118969"/>
              <a:chOff x="3647728" y="1361809"/>
              <a:chExt cx="3955430" cy="3719779"/>
            </a:xfrm>
          </p:grpSpPr>
          <p:sp>
            <p:nvSpPr>
              <p:cNvPr id="626" name="Freeform 98"/>
              <p:cNvSpPr/>
              <p:nvPr/>
            </p:nvSpPr>
            <p:spPr bwMode="auto">
              <a:xfrm rot="16200000">
                <a:off x="3955083" y="1740694"/>
                <a:ext cx="228600" cy="127000"/>
              </a:xfrm>
              <a:custGeom>
                <a:avLst/>
                <a:gdLst>
                  <a:gd name="T0" fmla="*/ 66 w 79"/>
                  <a:gd name="T1" fmla="*/ 12 h 41"/>
                  <a:gd name="T2" fmla="*/ 71 w 79"/>
                  <a:gd name="T3" fmla="*/ 22 h 41"/>
                  <a:gd name="T4" fmla="*/ 56 w 79"/>
                  <a:gd name="T5" fmla="*/ 20 h 41"/>
                  <a:gd name="T6" fmla="*/ 47 w 79"/>
                  <a:gd name="T7" fmla="*/ 26 h 41"/>
                  <a:gd name="T8" fmla="*/ 31 w 79"/>
                  <a:gd name="T9" fmla="*/ 29 h 41"/>
                  <a:gd name="T10" fmla="*/ 18 w 79"/>
                  <a:gd name="T11" fmla="*/ 0 h 41"/>
                  <a:gd name="T12" fmla="*/ 10 w 79"/>
                  <a:gd name="T13" fmla="*/ 19 h 41"/>
                  <a:gd name="T14" fmla="*/ 4 w 79"/>
                  <a:gd name="T15" fmla="*/ 29 h 41"/>
                  <a:gd name="T16" fmla="*/ 8 w 79"/>
                  <a:gd name="T17" fmla="*/ 22 h 41"/>
                  <a:gd name="T18" fmla="*/ 12 w 79"/>
                  <a:gd name="T19" fmla="*/ 28 h 41"/>
                  <a:gd name="T20" fmla="*/ 24 w 79"/>
                  <a:gd name="T21" fmla="*/ 36 h 41"/>
                  <a:gd name="T22" fmla="*/ 68 w 79"/>
                  <a:gd name="T23" fmla="*/ 33 h 41"/>
                  <a:gd name="T24" fmla="*/ 66 w 79"/>
                  <a:gd name="T25" fmla="*/ 12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79" h="41">
                    <a:moveTo>
                      <a:pt x="66" y="12"/>
                    </a:moveTo>
                    <a:cubicBezTo>
                      <a:pt x="68" y="16"/>
                      <a:pt x="70" y="18"/>
                      <a:pt x="71" y="22"/>
                    </a:cubicBezTo>
                    <a:cubicBezTo>
                      <a:pt x="67" y="22"/>
                      <a:pt x="63" y="19"/>
                      <a:pt x="56" y="20"/>
                    </a:cubicBezTo>
                    <a:cubicBezTo>
                      <a:pt x="53" y="21"/>
                      <a:pt x="51" y="24"/>
                      <a:pt x="47" y="26"/>
                    </a:cubicBezTo>
                    <a:cubicBezTo>
                      <a:pt x="43" y="28"/>
                      <a:pt x="35" y="30"/>
                      <a:pt x="31" y="29"/>
                    </a:cubicBezTo>
                    <a:cubicBezTo>
                      <a:pt x="19" y="28"/>
                      <a:pt x="16" y="15"/>
                      <a:pt x="18" y="0"/>
                    </a:cubicBezTo>
                    <a:cubicBezTo>
                      <a:pt x="16" y="6"/>
                      <a:pt x="13" y="13"/>
                      <a:pt x="10" y="19"/>
                    </a:cubicBezTo>
                    <a:cubicBezTo>
                      <a:pt x="7" y="21"/>
                      <a:pt x="0" y="24"/>
                      <a:pt x="4" y="29"/>
                    </a:cubicBezTo>
                    <a:cubicBezTo>
                      <a:pt x="6" y="27"/>
                      <a:pt x="7" y="24"/>
                      <a:pt x="8" y="22"/>
                    </a:cubicBezTo>
                    <a:cubicBezTo>
                      <a:pt x="11" y="23"/>
                      <a:pt x="12" y="25"/>
                      <a:pt x="12" y="28"/>
                    </a:cubicBezTo>
                    <a:cubicBezTo>
                      <a:pt x="16" y="31"/>
                      <a:pt x="20" y="33"/>
                      <a:pt x="24" y="36"/>
                    </a:cubicBezTo>
                    <a:cubicBezTo>
                      <a:pt x="43" y="41"/>
                      <a:pt x="52" y="19"/>
                      <a:pt x="68" y="33"/>
                    </a:cubicBezTo>
                    <a:cubicBezTo>
                      <a:pt x="79" y="31"/>
                      <a:pt x="73" y="16"/>
                      <a:pt x="66" y="12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27" name="Freeform 99"/>
              <p:cNvSpPr/>
              <p:nvPr/>
            </p:nvSpPr>
            <p:spPr bwMode="auto">
              <a:xfrm rot="16200000">
                <a:off x="4027314" y="1754188"/>
                <a:ext cx="11113" cy="9525"/>
              </a:xfrm>
              <a:custGeom>
                <a:avLst/>
                <a:gdLst>
                  <a:gd name="T0" fmla="*/ 4 w 4"/>
                  <a:gd name="T1" fmla="*/ 2 h 3"/>
                  <a:gd name="T2" fmla="*/ 0 w 4"/>
                  <a:gd name="T3" fmla="*/ 1 h 3"/>
                  <a:gd name="T4" fmla="*/ 4 w 4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4" y="2"/>
                    </a:moveTo>
                    <a:cubicBezTo>
                      <a:pt x="4" y="0"/>
                      <a:pt x="2" y="1"/>
                      <a:pt x="0" y="1"/>
                    </a:cubicBezTo>
                    <a:cubicBezTo>
                      <a:pt x="0" y="3"/>
                      <a:pt x="3" y="2"/>
                      <a:pt x="4" y="2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28" name="Freeform 100"/>
              <p:cNvSpPr/>
              <p:nvPr/>
            </p:nvSpPr>
            <p:spPr bwMode="auto">
              <a:xfrm rot="16200000">
                <a:off x="4031680" y="1793478"/>
                <a:ext cx="37306" cy="9525"/>
              </a:xfrm>
              <a:custGeom>
                <a:avLst/>
                <a:gdLst>
                  <a:gd name="T0" fmla="*/ 13 w 13"/>
                  <a:gd name="T1" fmla="*/ 3 h 3"/>
                  <a:gd name="T2" fmla="*/ 0 w 13"/>
                  <a:gd name="T3" fmla="*/ 0 h 3"/>
                  <a:gd name="T4" fmla="*/ 13 w 1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3" h="3">
                    <a:moveTo>
                      <a:pt x="13" y="3"/>
                    </a:moveTo>
                    <a:cubicBezTo>
                      <a:pt x="10" y="1"/>
                      <a:pt x="5" y="1"/>
                      <a:pt x="0" y="0"/>
                    </a:cubicBezTo>
                    <a:cubicBezTo>
                      <a:pt x="2" y="3"/>
                      <a:pt x="8" y="3"/>
                      <a:pt x="13" y="3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29" name="Freeform 101"/>
              <p:cNvSpPr/>
              <p:nvPr/>
            </p:nvSpPr>
            <p:spPr bwMode="auto">
              <a:xfrm rot="16200000">
                <a:off x="4060255" y="1914922"/>
                <a:ext cx="219869" cy="198438"/>
              </a:xfrm>
              <a:custGeom>
                <a:avLst/>
                <a:gdLst>
                  <a:gd name="T0" fmla="*/ 76 w 76"/>
                  <a:gd name="T1" fmla="*/ 10 h 64"/>
                  <a:gd name="T2" fmla="*/ 72 w 76"/>
                  <a:gd name="T3" fmla="*/ 19 h 64"/>
                  <a:gd name="T4" fmla="*/ 49 w 76"/>
                  <a:gd name="T5" fmla="*/ 36 h 64"/>
                  <a:gd name="T6" fmla="*/ 13 w 76"/>
                  <a:gd name="T7" fmla="*/ 48 h 64"/>
                  <a:gd name="T8" fmla="*/ 28 w 76"/>
                  <a:gd name="T9" fmla="*/ 16 h 64"/>
                  <a:gd name="T10" fmla="*/ 45 w 76"/>
                  <a:gd name="T11" fmla="*/ 12 h 64"/>
                  <a:gd name="T12" fmla="*/ 23 w 76"/>
                  <a:gd name="T13" fmla="*/ 0 h 64"/>
                  <a:gd name="T14" fmla="*/ 15 w 76"/>
                  <a:gd name="T15" fmla="*/ 9 h 64"/>
                  <a:gd name="T16" fmla="*/ 23 w 76"/>
                  <a:gd name="T17" fmla="*/ 14 h 64"/>
                  <a:gd name="T18" fmla="*/ 1 w 76"/>
                  <a:gd name="T19" fmla="*/ 29 h 64"/>
                  <a:gd name="T20" fmla="*/ 5 w 76"/>
                  <a:gd name="T21" fmla="*/ 29 h 64"/>
                  <a:gd name="T22" fmla="*/ 6 w 76"/>
                  <a:gd name="T23" fmla="*/ 58 h 64"/>
                  <a:gd name="T24" fmla="*/ 18 w 76"/>
                  <a:gd name="T25" fmla="*/ 50 h 64"/>
                  <a:gd name="T26" fmla="*/ 57 w 76"/>
                  <a:gd name="T27" fmla="*/ 41 h 64"/>
                  <a:gd name="T28" fmla="*/ 70 w 76"/>
                  <a:gd name="T29" fmla="*/ 24 h 64"/>
                  <a:gd name="T30" fmla="*/ 73 w 76"/>
                  <a:gd name="T31" fmla="*/ 23 h 64"/>
                  <a:gd name="T32" fmla="*/ 76 w 76"/>
                  <a:gd name="T33" fmla="*/ 1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6" h="64">
                    <a:moveTo>
                      <a:pt x="76" y="10"/>
                    </a:moveTo>
                    <a:cubicBezTo>
                      <a:pt x="72" y="11"/>
                      <a:pt x="73" y="16"/>
                      <a:pt x="72" y="19"/>
                    </a:cubicBezTo>
                    <a:cubicBezTo>
                      <a:pt x="67" y="27"/>
                      <a:pt x="60" y="35"/>
                      <a:pt x="49" y="36"/>
                    </a:cubicBezTo>
                    <a:cubicBezTo>
                      <a:pt x="35" y="37"/>
                      <a:pt x="18" y="33"/>
                      <a:pt x="13" y="48"/>
                    </a:cubicBezTo>
                    <a:cubicBezTo>
                      <a:pt x="6" y="33"/>
                      <a:pt x="16" y="20"/>
                      <a:pt x="28" y="16"/>
                    </a:cubicBezTo>
                    <a:cubicBezTo>
                      <a:pt x="33" y="14"/>
                      <a:pt x="41" y="18"/>
                      <a:pt x="45" y="12"/>
                    </a:cubicBezTo>
                    <a:cubicBezTo>
                      <a:pt x="36" y="11"/>
                      <a:pt x="25" y="10"/>
                      <a:pt x="23" y="0"/>
                    </a:cubicBezTo>
                    <a:cubicBezTo>
                      <a:pt x="18" y="1"/>
                      <a:pt x="17" y="5"/>
                      <a:pt x="15" y="9"/>
                    </a:cubicBezTo>
                    <a:cubicBezTo>
                      <a:pt x="18" y="11"/>
                      <a:pt x="21" y="12"/>
                      <a:pt x="23" y="14"/>
                    </a:cubicBezTo>
                    <a:cubicBezTo>
                      <a:pt x="18" y="21"/>
                      <a:pt x="8" y="23"/>
                      <a:pt x="1" y="29"/>
                    </a:cubicBezTo>
                    <a:cubicBezTo>
                      <a:pt x="1" y="30"/>
                      <a:pt x="4" y="29"/>
                      <a:pt x="5" y="29"/>
                    </a:cubicBezTo>
                    <a:cubicBezTo>
                      <a:pt x="2" y="36"/>
                      <a:pt x="0" y="51"/>
                      <a:pt x="6" y="58"/>
                    </a:cubicBezTo>
                    <a:cubicBezTo>
                      <a:pt x="11" y="64"/>
                      <a:pt x="15" y="54"/>
                      <a:pt x="18" y="50"/>
                    </a:cubicBezTo>
                    <a:cubicBezTo>
                      <a:pt x="25" y="41"/>
                      <a:pt x="45" y="48"/>
                      <a:pt x="57" y="41"/>
                    </a:cubicBezTo>
                    <a:cubicBezTo>
                      <a:pt x="63" y="38"/>
                      <a:pt x="67" y="29"/>
                      <a:pt x="70" y="24"/>
                    </a:cubicBezTo>
                    <a:cubicBezTo>
                      <a:pt x="71" y="23"/>
                      <a:pt x="73" y="24"/>
                      <a:pt x="73" y="23"/>
                    </a:cubicBezTo>
                    <a:cubicBezTo>
                      <a:pt x="75" y="19"/>
                      <a:pt x="75" y="14"/>
                      <a:pt x="76" y="10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30" name="Freeform 102"/>
              <p:cNvSpPr/>
              <p:nvPr/>
            </p:nvSpPr>
            <p:spPr bwMode="auto">
              <a:xfrm rot="16200000">
                <a:off x="4111055" y="1922860"/>
                <a:ext cx="57944" cy="55563"/>
              </a:xfrm>
              <a:custGeom>
                <a:avLst/>
                <a:gdLst>
                  <a:gd name="T0" fmla="*/ 20 w 20"/>
                  <a:gd name="T1" fmla="*/ 0 h 18"/>
                  <a:gd name="T2" fmla="*/ 0 w 20"/>
                  <a:gd name="T3" fmla="*/ 18 h 18"/>
                  <a:gd name="T4" fmla="*/ 20 w 20"/>
                  <a:gd name="T5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" h="18">
                    <a:moveTo>
                      <a:pt x="20" y="0"/>
                    </a:moveTo>
                    <a:cubicBezTo>
                      <a:pt x="15" y="7"/>
                      <a:pt x="8" y="13"/>
                      <a:pt x="0" y="18"/>
                    </a:cubicBezTo>
                    <a:cubicBezTo>
                      <a:pt x="11" y="16"/>
                      <a:pt x="18" y="11"/>
                      <a:pt x="20" y="0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31" name="Freeform 103"/>
              <p:cNvSpPr/>
              <p:nvPr/>
            </p:nvSpPr>
            <p:spPr bwMode="auto">
              <a:xfrm rot="16200000">
                <a:off x="3809033" y="1974850"/>
                <a:ext cx="77788" cy="87313"/>
              </a:xfrm>
              <a:custGeom>
                <a:avLst/>
                <a:gdLst>
                  <a:gd name="T0" fmla="*/ 0 w 27"/>
                  <a:gd name="T1" fmla="*/ 28 h 28"/>
                  <a:gd name="T2" fmla="*/ 21 w 27"/>
                  <a:gd name="T3" fmla="*/ 16 h 28"/>
                  <a:gd name="T4" fmla="*/ 19 w 27"/>
                  <a:gd name="T5" fmla="*/ 21 h 28"/>
                  <a:gd name="T6" fmla="*/ 20 w 27"/>
                  <a:gd name="T7" fmla="*/ 9 h 28"/>
                  <a:gd name="T8" fmla="*/ 0 w 27"/>
                  <a:gd name="T9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7" h="28">
                    <a:moveTo>
                      <a:pt x="0" y="28"/>
                    </a:moveTo>
                    <a:cubicBezTo>
                      <a:pt x="2" y="19"/>
                      <a:pt x="15" y="0"/>
                      <a:pt x="21" y="16"/>
                    </a:cubicBezTo>
                    <a:cubicBezTo>
                      <a:pt x="22" y="19"/>
                      <a:pt x="19" y="18"/>
                      <a:pt x="19" y="21"/>
                    </a:cubicBezTo>
                    <a:cubicBezTo>
                      <a:pt x="27" y="20"/>
                      <a:pt x="24" y="11"/>
                      <a:pt x="20" y="9"/>
                    </a:cubicBezTo>
                    <a:cubicBezTo>
                      <a:pt x="8" y="6"/>
                      <a:pt x="0" y="15"/>
                      <a:pt x="0" y="28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32" name="Freeform 104"/>
              <p:cNvSpPr/>
              <p:nvPr/>
            </p:nvSpPr>
            <p:spPr bwMode="auto">
              <a:xfrm rot="16200000">
                <a:off x="4159077" y="1989932"/>
                <a:ext cx="17463" cy="12700"/>
              </a:xfrm>
              <a:custGeom>
                <a:avLst/>
                <a:gdLst>
                  <a:gd name="T0" fmla="*/ 6 w 6"/>
                  <a:gd name="T1" fmla="*/ 2 h 4"/>
                  <a:gd name="T2" fmla="*/ 0 w 6"/>
                  <a:gd name="T3" fmla="*/ 1 h 4"/>
                  <a:gd name="T4" fmla="*/ 6 w 6"/>
                  <a:gd name="T5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" h="4">
                    <a:moveTo>
                      <a:pt x="6" y="2"/>
                    </a:moveTo>
                    <a:cubicBezTo>
                      <a:pt x="6" y="0"/>
                      <a:pt x="2" y="2"/>
                      <a:pt x="0" y="1"/>
                    </a:cubicBezTo>
                    <a:cubicBezTo>
                      <a:pt x="0" y="4"/>
                      <a:pt x="4" y="2"/>
                      <a:pt x="6" y="2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33" name="Freeform 105"/>
              <p:cNvSpPr/>
              <p:nvPr/>
            </p:nvSpPr>
            <p:spPr bwMode="auto">
              <a:xfrm rot="16200000">
                <a:off x="4155108" y="2017713"/>
                <a:ext cx="28575" cy="15875"/>
              </a:xfrm>
              <a:custGeom>
                <a:avLst/>
                <a:gdLst>
                  <a:gd name="T0" fmla="*/ 10 w 10"/>
                  <a:gd name="T1" fmla="*/ 2 h 5"/>
                  <a:gd name="T2" fmla="*/ 0 w 10"/>
                  <a:gd name="T3" fmla="*/ 2 h 5"/>
                  <a:gd name="T4" fmla="*/ 10 w 10"/>
                  <a:gd name="T5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0" h="5">
                    <a:moveTo>
                      <a:pt x="10" y="2"/>
                    </a:moveTo>
                    <a:cubicBezTo>
                      <a:pt x="6" y="0"/>
                      <a:pt x="4" y="1"/>
                      <a:pt x="0" y="2"/>
                    </a:cubicBezTo>
                    <a:cubicBezTo>
                      <a:pt x="2" y="5"/>
                      <a:pt x="6" y="0"/>
                      <a:pt x="10" y="2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34" name="Freeform 106"/>
              <p:cNvSpPr/>
              <p:nvPr/>
            </p:nvSpPr>
            <p:spPr bwMode="auto">
              <a:xfrm rot="16200000">
                <a:off x="3932064" y="2012950"/>
                <a:ext cx="38100" cy="39688"/>
              </a:xfrm>
              <a:custGeom>
                <a:avLst/>
                <a:gdLst>
                  <a:gd name="T0" fmla="*/ 13 w 13"/>
                  <a:gd name="T1" fmla="*/ 13 h 13"/>
                  <a:gd name="T2" fmla="*/ 0 w 13"/>
                  <a:gd name="T3" fmla="*/ 2 h 13"/>
                  <a:gd name="T4" fmla="*/ 6 w 13"/>
                  <a:gd name="T5" fmla="*/ 3 h 13"/>
                  <a:gd name="T6" fmla="*/ 13 w 13"/>
                  <a:gd name="T7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13">
                    <a:moveTo>
                      <a:pt x="13" y="13"/>
                    </a:moveTo>
                    <a:cubicBezTo>
                      <a:pt x="13" y="5"/>
                      <a:pt x="8" y="0"/>
                      <a:pt x="0" y="2"/>
                    </a:cubicBezTo>
                    <a:cubicBezTo>
                      <a:pt x="2" y="3"/>
                      <a:pt x="4" y="3"/>
                      <a:pt x="6" y="3"/>
                    </a:cubicBezTo>
                    <a:cubicBezTo>
                      <a:pt x="10" y="4"/>
                      <a:pt x="10" y="10"/>
                      <a:pt x="13" y="13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35" name="Freeform 107"/>
              <p:cNvSpPr/>
              <p:nvPr/>
            </p:nvSpPr>
            <p:spPr bwMode="auto">
              <a:xfrm rot="16200000">
                <a:off x="3932461" y="2053828"/>
                <a:ext cx="19844" cy="15875"/>
              </a:xfrm>
              <a:custGeom>
                <a:avLst/>
                <a:gdLst>
                  <a:gd name="T0" fmla="*/ 7 w 7"/>
                  <a:gd name="T1" fmla="*/ 1 h 5"/>
                  <a:gd name="T2" fmla="*/ 0 w 7"/>
                  <a:gd name="T3" fmla="*/ 4 h 5"/>
                  <a:gd name="T4" fmla="*/ 7 w 7"/>
                  <a:gd name="T5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7" h="5">
                    <a:moveTo>
                      <a:pt x="7" y="1"/>
                    </a:moveTo>
                    <a:cubicBezTo>
                      <a:pt x="5" y="0"/>
                      <a:pt x="0" y="2"/>
                      <a:pt x="0" y="4"/>
                    </a:cubicBezTo>
                    <a:cubicBezTo>
                      <a:pt x="4" y="5"/>
                      <a:pt x="4" y="2"/>
                      <a:pt x="7" y="1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36" name="Freeform 108"/>
              <p:cNvSpPr/>
              <p:nvPr/>
            </p:nvSpPr>
            <p:spPr bwMode="auto">
              <a:xfrm rot="16200000">
                <a:off x="4049936" y="2065735"/>
                <a:ext cx="51594" cy="41275"/>
              </a:xfrm>
              <a:custGeom>
                <a:avLst/>
                <a:gdLst>
                  <a:gd name="T0" fmla="*/ 16 w 18"/>
                  <a:gd name="T1" fmla="*/ 0 h 13"/>
                  <a:gd name="T2" fmla="*/ 0 w 18"/>
                  <a:gd name="T3" fmla="*/ 8 h 13"/>
                  <a:gd name="T4" fmla="*/ 16 w 18"/>
                  <a:gd name="T5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8" h="13">
                    <a:moveTo>
                      <a:pt x="16" y="0"/>
                    </a:moveTo>
                    <a:cubicBezTo>
                      <a:pt x="12" y="4"/>
                      <a:pt x="8" y="8"/>
                      <a:pt x="0" y="8"/>
                    </a:cubicBezTo>
                    <a:cubicBezTo>
                      <a:pt x="6" y="13"/>
                      <a:pt x="18" y="6"/>
                      <a:pt x="16" y="0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37" name="Freeform 109"/>
              <p:cNvSpPr/>
              <p:nvPr/>
            </p:nvSpPr>
            <p:spPr bwMode="auto">
              <a:xfrm rot="16200000">
                <a:off x="3691161" y="2103041"/>
                <a:ext cx="64294" cy="19050"/>
              </a:xfrm>
              <a:custGeom>
                <a:avLst/>
                <a:gdLst>
                  <a:gd name="T0" fmla="*/ 22 w 22"/>
                  <a:gd name="T1" fmla="*/ 3 h 6"/>
                  <a:gd name="T2" fmla="*/ 0 w 22"/>
                  <a:gd name="T3" fmla="*/ 2 h 6"/>
                  <a:gd name="T4" fmla="*/ 9 w 22"/>
                  <a:gd name="T5" fmla="*/ 3 h 6"/>
                  <a:gd name="T6" fmla="*/ 22 w 22"/>
                  <a:gd name="T7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2" h="6">
                    <a:moveTo>
                      <a:pt x="22" y="3"/>
                    </a:moveTo>
                    <a:cubicBezTo>
                      <a:pt x="16" y="0"/>
                      <a:pt x="7" y="3"/>
                      <a:pt x="0" y="2"/>
                    </a:cubicBezTo>
                    <a:cubicBezTo>
                      <a:pt x="1" y="6"/>
                      <a:pt x="6" y="3"/>
                      <a:pt x="9" y="3"/>
                    </a:cubicBezTo>
                    <a:cubicBezTo>
                      <a:pt x="14" y="2"/>
                      <a:pt x="18" y="4"/>
                      <a:pt x="22" y="3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38" name="Freeform 110"/>
              <p:cNvSpPr/>
              <p:nvPr/>
            </p:nvSpPr>
            <p:spPr bwMode="auto">
              <a:xfrm rot="16200000">
                <a:off x="4073352" y="2119313"/>
                <a:ext cx="11113" cy="9525"/>
              </a:xfrm>
              <a:custGeom>
                <a:avLst/>
                <a:gdLst>
                  <a:gd name="T0" fmla="*/ 4 w 4"/>
                  <a:gd name="T1" fmla="*/ 3 h 3"/>
                  <a:gd name="T2" fmla="*/ 0 w 4"/>
                  <a:gd name="T3" fmla="*/ 0 h 3"/>
                  <a:gd name="T4" fmla="*/ 4 w 4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4" y="3"/>
                    </a:moveTo>
                    <a:cubicBezTo>
                      <a:pt x="4" y="0"/>
                      <a:pt x="2" y="0"/>
                      <a:pt x="0" y="0"/>
                    </a:cubicBezTo>
                    <a:cubicBezTo>
                      <a:pt x="0" y="1"/>
                      <a:pt x="2" y="3"/>
                      <a:pt x="4" y="3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39" name="Freeform 111"/>
              <p:cNvSpPr/>
              <p:nvPr/>
            </p:nvSpPr>
            <p:spPr bwMode="auto">
              <a:xfrm rot="16200000">
                <a:off x="3972546" y="2269331"/>
                <a:ext cx="520700" cy="254000"/>
              </a:xfrm>
              <a:custGeom>
                <a:avLst/>
                <a:gdLst>
                  <a:gd name="T0" fmla="*/ 180 w 180"/>
                  <a:gd name="T1" fmla="*/ 18 h 82"/>
                  <a:gd name="T2" fmla="*/ 140 w 180"/>
                  <a:gd name="T3" fmla="*/ 0 h 82"/>
                  <a:gd name="T4" fmla="*/ 143 w 180"/>
                  <a:gd name="T5" fmla="*/ 5 h 82"/>
                  <a:gd name="T6" fmla="*/ 121 w 180"/>
                  <a:gd name="T7" fmla="*/ 1 h 82"/>
                  <a:gd name="T8" fmla="*/ 95 w 180"/>
                  <a:gd name="T9" fmla="*/ 11 h 82"/>
                  <a:gd name="T10" fmla="*/ 72 w 180"/>
                  <a:gd name="T11" fmla="*/ 53 h 82"/>
                  <a:gd name="T12" fmla="*/ 50 w 180"/>
                  <a:gd name="T13" fmla="*/ 48 h 82"/>
                  <a:gd name="T14" fmla="*/ 35 w 180"/>
                  <a:gd name="T15" fmla="*/ 75 h 82"/>
                  <a:gd name="T16" fmla="*/ 24 w 180"/>
                  <a:gd name="T17" fmla="*/ 74 h 82"/>
                  <a:gd name="T18" fmla="*/ 13 w 180"/>
                  <a:gd name="T19" fmla="*/ 77 h 82"/>
                  <a:gd name="T20" fmla="*/ 7 w 180"/>
                  <a:gd name="T21" fmla="*/ 71 h 82"/>
                  <a:gd name="T22" fmla="*/ 23 w 180"/>
                  <a:gd name="T23" fmla="*/ 65 h 82"/>
                  <a:gd name="T24" fmla="*/ 19 w 180"/>
                  <a:gd name="T25" fmla="*/ 58 h 82"/>
                  <a:gd name="T26" fmla="*/ 10 w 180"/>
                  <a:gd name="T27" fmla="*/ 80 h 82"/>
                  <a:gd name="T28" fmla="*/ 33 w 180"/>
                  <a:gd name="T29" fmla="*/ 82 h 82"/>
                  <a:gd name="T30" fmla="*/ 50 w 180"/>
                  <a:gd name="T31" fmla="*/ 52 h 82"/>
                  <a:gd name="T32" fmla="*/ 67 w 180"/>
                  <a:gd name="T33" fmla="*/ 60 h 82"/>
                  <a:gd name="T34" fmla="*/ 84 w 180"/>
                  <a:gd name="T35" fmla="*/ 30 h 82"/>
                  <a:gd name="T36" fmla="*/ 96 w 180"/>
                  <a:gd name="T37" fmla="*/ 14 h 82"/>
                  <a:gd name="T38" fmla="*/ 93 w 180"/>
                  <a:gd name="T39" fmla="*/ 33 h 82"/>
                  <a:gd name="T40" fmla="*/ 109 w 180"/>
                  <a:gd name="T41" fmla="*/ 57 h 82"/>
                  <a:gd name="T42" fmla="*/ 125 w 180"/>
                  <a:gd name="T43" fmla="*/ 32 h 82"/>
                  <a:gd name="T44" fmla="*/ 108 w 180"/>
                  <a:gd name="T45" fmla="*/ 30 h 82"/>
                  <a:gd name="T46" fmla="*/ 116 w 180"/>
                  <a:gd name="T47" fmla="*/ 51 h 82"/>
                  <a:gd name="T48" fmla="*/ 96 w 180"/>
                  <a:gd name="T49" fmla="*/ 22 h 82"/>
                  <a:gd name="T50" fmla="*/ 127 w 180"/>
                  <a:gd name="T51" fmla="*/ 4 h 82"/>
                  <a:gd name="T52" fmla="*/ 137 w 180"/>
                  <a:gd name="T53" fmla="*/ 6 h 82"/>
                  <a:gd name="T54" fmla="*/ 177 w 180"/>
                  <a:gd name="T55" fmla="*/ 20 h 82"/>
                  <a:gd name="T56" fmla="*/ 180 w 180"/>
                  <a:gd name="T57" fmla="*/ 18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80" h="82">
                    <a:moveTo>
                      <a:pt x="180" y="18"/>
                    </a:moveTo>
                    <a:cubicBezTo>
                      <a:pt x="165" y="13"/>
                      <a:pt x="151" y="9"/>
                      <a:pt x="140" y="0"/>
                    </a:cubicBezTo>
                    <a:cubicBezTo>
                      <a:pt x="137" y="1"/>
                      <a:pt x="143" y="3"/>
                      <a:pt x="143" y="5"/>
                    </a:cubicBezTo>
                    <a:cubicBezTo>
                      <a:pt x="136" y="5"/>
                      <a:pt x="129" y="0"/>
                      <a:pt x="121" y="1"/>
                    </a:cubicBezTo>
                    <a:cubicBezTo>
                      <a:pt x="111" y="3"/>
                      <a:pt x="102" y="8"/>
                      <a:pt x="95" y="11"/>
                    </a:cubicBezTo>
                    <a:cubicBezTo>
                      <a:pt x="84" y="22"/>
                      <a:pt x="78" y="38"/>
                      <a:pt x="72" y="53"/>
                    </a:cubicBezTo>
                    <a:cubicBezTo>
                      <a:pt x="62" y="60"/>
                      <a:pt x="57" y="48"/>
                      <a:pt x="50" y="48"/>
                    </a:cubicBezTo>
                    <a:cubicBezTo>
                      <a:pt x="35" y="48"/>
                      <a:pt x="44" y="69"/>
                      <a:pt x="35" y="75"/>
                    </a:cubicBezTo>
                    <a:cubicBezTo>
                      <a:pt x="30" y="78"/>
                      <a:pt x="27" y="74"/>
                      <a:pt x="24" y="74"/>
                    </a:cubicBezTo>
                    <a:cubicBezTo>
                      <a:pt x="20" y="74"/>
                      <a:pt x="18" y="77"/>
                      <a:pt x="13" y="77"/>
                    </a:cubicBezTo>
                    <a:cubicBezTo>
                      <a:pt x="11" y="75"/>
                      <a:pt x="9" y="73"/>
                      <a:pt x="7" y="71"/>
                    </a:cubicBezTo>
                    <a:cubicBezTo>
                      <a:pt x="7" y="60"/>
                      <a:pt x="16" y="59"/>
                      <a:pt x="23" y="65"/>
                    </a:cubicBezTo>
                    <a:cubicBezTo>
                      <a:pt x="23" y="61"/>
                      <a:pt x="20" y="60"/>
                      <a:pt x="19" y="58"/>
                    </a:cubicBezTo>
                    <a:cubicBezTo>
                      <a:pt x="2" y="53"/>
                      <a:pt x="0" y="75"/>
                      <a:pt x="10" y="80"/>
                    </a:cubicBezTo>
                    <a:cubicBezTo>
                      <a:pt x="17" y="80"/>
                      <a:pt x="27" y="79"/>
                      <a:pt x="33" y="82"/>
                    </a:cubicBezTo>
                    <a:cubicBezTo>
                      <a:pt x="46" y="81"/>
                      <a:pt x="36" y="52"/>
                      <a:pt x="50" y="52"/>
                    </a:cubicBezTo>
                    <a:cubicBezTo>
                      <a:pt x="54" y="52"/>
                      <a:pt x="60" y="61"/>
                      <a:pt x="67" y="60"/>
                    </a:cubicBezTo>
                    <a:cubicBezTo>
                      <a:pt x="78" y="59"/>
                      <a:pt x="80" y="41"/>
                      <a:pt x="84" y="30"/>
                    </a:cubicBezTo>
                    <a:cubicBezTo>
                      <a:pt x="87" y="23"/>
                      <a:pt x="91" y="19"/>
                      <a:pt x="96" y="14"/>
                    </a:cubicBezTo>
                    <a:cubicBezTo>
                      <a:pt x="95" y="20"/>
                      <a:pt x="93" y="26"/>
                      <a:pt x="93" y="33"/>
                    </a:cubicBezTo>
                    <a:cubicBezTo>
                      <a:pt x="93" y="43"/>
                      <a:pt x="102" y="55"/>
                      <a:pt x="109" y="57"/>
                    </a:cubicBezTo>
                    <a:cubicBezTo>
                      <a:pt x="119" y="59"/>
                      <a:pt x="134" y="42"/>
                      <a:pt x="125" y="32"/>
                    </a:cubicBezTo>
                    <a:cubicBezTo>
                      <a:pt x="120" y="27"/>
                      <a:pt x="108" y="23"/>
                      <a:pt x="108" y="30"/>
                    </a:cubicBezTo>
                    <a:cubicBezTo>
                      <a:pt x="126" y="24"/>
                      <a:pt x="127" y="48"/>
                      <a:pt x="116" y="51"/>
                    </a:cubicBezTo>
                    <a:cubicBezTo>
                      <a:pt x="100" y="55"/>
                      <a:pt x="93" y="34"/>
                      <a:pt x="96" y="22"/>
                    </a:cubicBezTo>
                    <a:cubicBezTo>
                      <a:pt x="104" y="12"/>
                      <a:pt x="109" y="4"/>
                      <a:pt x="127" y="4"/>
                    </a:cubicBezTo>
                    <a:cubicBezTo>
                      <a:pt x="130" y="4"/>
                      <a:pt x="134" y="5"/>
                      <a:pt x="137" y="6"/>
                    </a:cubicBezTo>
                    <a:cubicBezTo>
                      <a:pt x="150" y="9"/>
                      <a:pt x="163" y="17"/>
                      <a:pt x="177" y="20"/>
                    </a:cubicBezTo>
                    <a:cubicBezTo>
                      <a:pt x="178" y="19"/>
                      <a:pt x="178" y="18"/>
                      <a:pt x="180" y="18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40" name="Freeform 112"/>
              <p:cNvSpPr/>
              <p:nvPr/>
            </p:nvSpPr>
            <p:spPr bwMode="auto">
              <a:xfrm rot="16200000">
                <a:off x="3926905" y="2079228"/>
                <a:ext cx="37306" cy="133350"/>
              </a:xfrm>
              <a:custGeom>
                <a:avLst/>
                <a:gdLst>
                  <a:gd name="T0" fmla="*/ 7 w 13"/>
                  <a:gd name="T1" fmla="*/ 0 h 43"/>
                  <a:gd name="T2" fmla="*/ 1 w 13"/>
                  <a:gd name="T3" fmla="*/ 23 h 43"/>
                  <a:gd name="T4" fmla="*/ 8 w 13"/>
                  <a:gd name="T5" fmla="*/ 43 h 43"/>
                  <a:gd name="T6" fmla="*/ 4 w 13"/>
                  <a:gd name="T7" fmla="*/ 21 h 43"/>
                  <a:gd name="T8" fmla="*/ 7 w 13"/>
                  <a:gd name="T9" fmla="*/ 0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43">
                    <a:moveTo>
                      <a:pt x="7" y="0"/>
                    </a:moveTo>
                    <a:cubicBezTo>
                      <a:pt x="9" y="9"/>
                      <a:pt x="2" y="16"/>
                      <a:pt x="1" y="23"/>
                    </a:cubicBezTo>
                    <a:cubicBezTo>
                      <a:pt x="0" y="31"/>
                      <a:pt x="3" y="39"/>
                      <a:pt x="8" y="43"/>
                    </a:cubicBezTo>
                    <a:cubicBezTo>
                      <a:pt x="6" y="36"/>
                      <a:pt x="1" y="30"/>
                      <a:pt x="4" y="21"/>
                    </a:cubicBezTo>
                    <a:cubicBezTo>
                      <a:pt x="5" y="16"/>
                      <a:pt x="13" y="6"/>
                      <a:pt x="7" y="0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41" name="Freeform 113"/>
              <p:cNvSpPr/>
              <p:nvPr/>
            </p:nvSpPr>
            <p:spPr bwMode="auto">
              <a:xfrm rot="16200000">
                <a:off x="4030489" y="2153444"/>
                <a:ext cx="52388" cy="22225"/>
              </a:xfrm>
              <a:custGeom>
                <a:avLst/>
                <a:gdLst>
                  <a:gd name="T0" fmla="*/ 18 w 18"/>
                  <a:gd name="T1" fmla="*/ 7 h 7"/>
                  <a:gd name="T2" fmla="*/ 0 w 18"/>
                  <a:gd name="T3" fmla="*/ 3 h 7"/>
                  <a:gd name="T4" fmla="*/ 18 w 18"/>
                  <a:gd name="T5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8" h="7">
                    <a:moveTo>
                      <a:pt x="18" y="7"/>
                    </a:moveTo>
                    <a:cubicBezTo>
                      <a:pt x="14" y="3"/>
                      <a:pt x="6" y="0"/>
                      <a:pt x="0" y="3"/>
                    </a:cubicBezTo>
                    <a:cubicBezTo>
                      <a:pt x="4" y="4"/>
                      <a:pt x="12" y="5"/>
                      <a:pt x="18" y="7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42" name="Freeform 114"/>
              <p:cNvSpPr/>
              <p:nvPr/>
            </p:nvSpPr>
            <p:spPr bwMode="auto">
              <a:xfrm rot="16200000">
                <a:off x="3710608" y="2159794"/>
                <a:ext cx="31750" cy="19050"/>
              </a:xfrm>
              <a:custGeom>
                <a:avLst/>
                <a:gdLst>
                  <a:gd name="T0" fmla="*/ 11 w 11"/>
                  <a:gd name="T1" fmla="*/ 3 h 6"/>
                  <a:gd name="T2" fmla="*/ 0 w 11"/>
                  <a:gd name="T3" fmla="*/ 4 h 6"/>
                  <a:gd name="T4" fmla="*/ 11 w 11"/>
                  <a:gd name="T5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" h="6">
                    <a:moveTo>
                      <a:pt x="11" y="3"/>
                    </a:moveTo>
                    <a:cubicBezTo>
                      <a:pt x="9" y="0"/>
                      <a:pt x="3" y="4"/>
                      <a:pt x="0" y="4"/>
                    </a:cubicBezTo>
                    <a:cubicBezTo>
                      <a:pt x="3" y="6"/>
                      <a:pt x="8" y="3"/>
                      <a:pt x="11" y="3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43" name="Freeform 115"/>
              <p:cNvSpPr/>
              <p:nvPr/>
            </p:nvSpPr>
            <p:spPr bwMode="auto">
              <a:xfrm rot="16200000">
                <a:off x="3918174" y="2223691"/>
                <a:ext cx="69056" cy="55563"/>
              </a:xfrm>
              <a:custGeom>
                <a:avLst/>
                <a:gdLst>
                  <a:gd name="T0" fmla="*/ 24 w 24"/>
                  <a:gd name="T1" fmla="*/ 11 h 18"/>
                  <a:gd name="T2" fmla="*/ 0 w 24"/>
                  <a:gd name="T3" fmla="*/ 13 h 18"/>
                  <a:gd name="T4" fmla="*/ 0 w 24"/>
                  <a:gd name="T5" fmla="*/ 18 h 18"/>
                  <a:gd name="T6" fmla="*/ 14 w 24"/>
                  <a:gd name="T7" fmla="*/ 7 h 18"/>
                  <a:gd name="T8" fmla="*/ 24 w 24"/>
                  <a:gd name="T9" fmla="*/ 11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" h="18">
                    <a:moveTo>
                      <a:pt x="24" y="11"/>
                    </a:moveTo>
                    <a:cubicBezTo>
                      <a:pt x="20" y="0"/>
                      <a:pt x="5" y="6"/>
                      <a:pt x="0" y="13"/>
                    </a:cubicBezTo>
                    <a:cubicBezTo>
                      <a:pt x="1" y="16"/>
                      <a:pt x="1" y="15"/>
                      <a:pt x="0" y="18"/>
                    </a:cubicBezTo>
                    <a:cubicBezTo>
                      <a:pt x="4" y="15"/>
                      <a:pt x="8" y="7"/>
                      <a:pt x="14" y="7"/>
                    </a:cubicBezTo>
                    <a:cubicBezTo>
                      <a:pt x="18" y="7"/>
                      <a:pt x="19" y="11"/>
                      <a:pt x="24" y="11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44" name="Freeform 116"/>
              <p:cNvSpPr/>
              <p:nvPr/>
            </p:nvSpPr>
            <p:spPr bwMode="auto">
              <a:xfrm rot="16200000">
                <a:off x="4018186" y="2219722"/>
                <a:ext cx="43656" cy="119063"/>
              </a:xfrm>
              <a:custGeom>
                <a:avLst/>
                <a:gdLst>
                  <a:gd name="T0" fmla="*/ 15 w 15"/>
                  <a:gd name="T1" fmla="*/ 38 h 38"/>
                  <a:gd name="T2" fmla="*/ 5 w 15"/>
                  <a:gd name="T3" fmla="*/ 0 h 38"/>
                  <a:gd name="T4" fmla="*/ 15 w 15"/>
                  <a:gd name="T5" fmla="*/ 38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5" h="38">
                    <a:moveTo>
                      <a:pt x="15" y="38"/>
                    </a:moveTo>
                    <a:cubicBezTo>
                      <a:pt x="8" y="29"/>
                      <a:pt x="5" y="14"/>
                      <a:pt x="5" y="0"/>
                    </a:cubicBezTo>
                    <a:cubicBezTo>
                      <a:pt x="0" y="12"/>
                      <a:pt x="5" y="32"/>
                      <a:pt x="15" y="38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45" name="Freeform 117"/>
              <p:cNvSpPr/>
              <p:nvPr/>
            </p:nvSpPr>
            <p:spPr bwMode="auto">
              <a:xfrm rot="16200000">
                <a:off x="4013424" y="2430860"/>
                <a:ext cx="19844" cy="9525"/>
              </a:xfrm>
              <a:custGeom>
                <a:avLst/>
                <a:gdLst>
                  <a:gd name="T0" fmla="*/ 7 w 7"/>
                  <a:gd name="T1" fmla="*/ 3 h 3"/>
                  <a:gd name="T2" fmla="*/ 0 w 7"/>
                  <a:gd name="T3" fmla="*/ 1 h 3"/>
                  <a:gd name="T4" fmla="*/ 7 w 7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7" h="3">
                    <a:moveTo>
                      <a:pt x="7" y="3"/>
                    </a:moveTo>
                    <a:cubicBezTo>
                      <a:pt x="7" y="0"/>
                      <a:pt x="2" y="1"/>
                      <a:pt x="0" y="1"/>
                    </a:cubicBezTo>
                    <a:cubicBezTo>
                      <a:pt x="2" y="3"/>
                      <a:pt x="4" y="1"/>
                      <a:pt x="7" y="3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46" name="Freeform 118"/>
              <p:cNvSpPr/>
              <p:nvPr/>
            </p:nvSpPr>
            <p:spPr bwMode="auto">
              <a:xfrm rot="16200000">
                <a:off x="3981277" y="2589213"/>
                <a:ext cx="171450" cy="207963"/>
              </a:xfrm>
              <a:custGeom>
                <a:avLst/>
                <a:gdLst>
                  <a:gd name="T0" fmla="*/ 39 w 59"/>
                  <a:gd name="T1" fmla="*/ 8 h 67"/>
                  <a:gd name="T2" fmla="*/ 39 w 59"/>
                  <a:gd name="T3" fmla="*/ 0 h 67"/>
                  <a:gd name="T4" fmla="*/ 37 w 59"/>
                  <a:gd name="T5" fmla="*/ 14 h 67"/>
                  <a:gd name="T6" fmla="*/ 0 w 59"/>
                  <a:gd name="T7" fmla="*/ 67 h 67"/>
                  <a:gd name="T8" fmla="*/ 16 w 59"/>
                  <a:gd name="T9" fmla="*/ 61 h 67"/>
                  <a:gd name="T10" fmla="*/ 24 w 59"/>
                  <a:gd name="T11" fmla="*/ 59 h 67"/>
                  <a:gd name="T12" fmla="*/ 13 w 59"/>
                  <a:gd name="T13" fmla="*/ 60 h 67"/>
                  <a:gd name="T14" fmla="*/ 39 w 59"/>
                  <a:gd name="T15" fmla="*/ 10 h 67"/>
                  <a:gd name="T16" fmla="*/ 47 w 59"/>
                  <a:gd name="T17" fmla="*/ 15 h 67"/>
                  <a:gd name="T18" fmla="*/ 51 w 59"/>
                  <a:gd name="T19" fmla="*/ 26 h 67"/>
                  <a:gd name="T20" fmla="*/ 44 w 59"/>
                  <a:gd name="T21" fmla="*/ 40 h 67"/>
                  <a:gd name="T22" fmla="*/ 52 w 59"/>
                  <a:gd name="T23" fmla="*/ 34 h 67"/>
                  <a:gd name="T24" fmla="*/ 39 w 59"/>
                  <a:gd name="T25" fmla="*/ 8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59" h="67">
                    <a:moveTo>
                      <a:pt x="39" y="8"/>
                    </a:moveTo>
                    <a:cubicBezTo>
                      <a:pt x="39" y="5"/>
                      <a:pt x="39" y="3"/>
                      <a:pt x="39" y="0"/>
                    </a:cubicBezTo>
                    <a:cubicBezTo>
                      <a:pt x="36" y="4"/>
                      <a:pt x="38" y="10"/>
                      <a:pt x="37" y="14"/>
                    </a:cubicBezTo>
                    <a:cubicBezTo>
                      <a:pt x="33" y="38"/>
                      <a:pt x="17" y="55"/>
                      <a:pt x="0" y="67"/>
                    </a:cubicBezTo>
                    <a:cubicBezTo>
                      <a:pt x="6" y="67"/>
                      <a:pt x="11" y="64"/>
                      <a:pt x="16" y="61"/>
                    </a:cubicBezTo>
                    <a:cubicBezTo>
                      <a:pt x="19" y="61"/>
                      <a:pt x="23" y="61"/>
                      <a:pt x="24" y="59"/>
                    </a:cubicBezTo>
                    <a:cubicBezTo>
                      <a:pt x="20" y="57"/>
                      <a:pt x="19" y="61"/>
                      <a:pt x="13" y="60"/>
                    </a:cubicBezTo>
                    <a:cubicBezTo>
                      <a:pt x="27" y="48"/>
                      <a:pt x="35" y="31"/>
                      <a:pt x="39" y="10"/>
                    </a:cubicBezTo>
                    <a:cubicBezTo>
                      <a:pt x="43" y="11"/>
                      <a:pt x="44" y="14"/>
                      <a:pt x="47" y="15"/>
                    </a:cubicBezTo>
                    <a:cubicBezTo>
                      <a:pt x="49" y="19"/>
                      <a:pt x="51" y="22"/>
                      <a:pt x="51" y="26"/>
                    </a:cubicBezTo>
                    <a:cubicBezTo>
                      <a:pt x="52" y="32"/>
                      <a:pt x="47" y="35"/>
                      <a:pt x="44" y="40"/>
                    </a:cubicBezTo>
                    <a:cubicBezTo>
                      <a:pt x="47" y="39"/>
                      <a:pt x="51" y="36"/>
                      <a:pt x="52" y="34"/>
                    </a:cubicBezTo>
                    <a:cubicBezTo>
                      <a:pt x="59" y="23"/>
                      <a:pt x="49" y="11"/>
                      <a:pt x="39" y="8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47" name="Freeform 119"/>
              <p:cNvSpPr/>
              <p:nvPr/>
            </p:nvSpPr>
            <p:spPr bwMode="auto">
              <a:xfrm rot="16200000">
                <a:off x="3818161" y="2626916"/>
                <a:ext cx="54769" cy="120650"/>
              </a:xfrm>
              <a:custGeom>
                <a:avLst/>
                <a:gdLst>
                  <a:gd name="T0" fmla="*/ 17 w 19"/>
                  <a:gd name="T1" fmla="*/ 39 h 39"/>
                  <a:gd name="T2" fmla="*/ 15 w 19"/>
                  <a:gd name="T3" fmla="*/ 25 h 39"/>
                  <a:gd name="T4" fmla="*/ 0 w 19"/>
                  <a:gd name="T5" fmla="*/ 0 h 39"/>
                  <a:gd name="T6" fmla="*/ 17 w 19"/>
                  <a:gd name="T7" fmla="*/ 39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9" h="39">
                    <a:moveTo>
                      <a:pt x="17" y="39"/>
                    </a:moveTo>
                    <a:cubicBezTo>
                      <a:pt x="19" y="34"/>
                      <a:pt x="15" y="30"/>
                      <a:pt x="15" y="25"/>
                    </a:cubicBezTo>
                    <a:cubicBezTo>
                      <a:pt x="10" y="17"/>
                      <a:pt x="9" y="5"/>
                      <a:pt x="0" y="0"/>
                    </a:cubicBezTo>
                    <a:cubicBezTo>
                      <a:pt x="6" y="13"/>
                      <a:pt x="14" y="24"/>
                      <a:pt x="17" y="39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48" name="Freeform 120"/>
              <p:cNvSpPr/>
              <p:nvPr/>
            </p:nvSpPr>
            <p:spPr bwMode="auto">
              <a:xfrm rot="16200000">
                <a:off x="4150346" y="2663825"/>
                <a:ext cx="84138" cy="87313"/>
              </a:xfrm>
              <a:custGeom>
                <a:avLst/>
                <a:gdLst>
                  <a:gd name="T0" fmla="*/ 29 w 29"/>
                  <a:gd name="T1" fmla="*/ 4 h 28"/>
                  <a:gd name="T2" fmla="*/ 20 w 29"/>
                  <a:gd name="T3" fmla="*/ 0 h 28"/>
                  <a:gd name="T4" fmla="*/ 25 w 29"/>
                  <a:gd name="T5" fmla="*/ 4 h 28"/>
                  <a:gd name="T6" fmla="*/ 18 w 29"/>
                  <a:gd name="T7" fmla="*/ 9 h 28"/>
                  <a:gd name="T8" fmla="*/ 19 w 29"/>
                  <a:gd name="T9" fmla="*/ 12 h 28"/>
                  <a:gd name="T10" fmla="*/ 14 w 29"/>
                  <a:gd name="T11" fmla="*/ 14 h 28"/>
                  <a:gd name="T12" fmla="*/ 3 w 29"/>
                  <a:gd name="T13" fmla="*/ 23 h 28"/>
                  <a:gd name="T14" fmla="*/ 1 w 29"/>
                  <a:gd name="T15" fmla="*/ 21 h 28"/>
                  <a:gd name="T16" fmla="*/ 0 w 29"/>
                  <a:gd name="T17" fmla="*/ 23 h 28"/>
                  <a:gd name="T18" fmla="*/ 13 w 29"/>
                  <a:gd name="T19" fmla="*/ 21 h 28"/>
                  <a:gd name="T20" fmla="*/ 18 w 29"/>
                  <a:gd name="T21" fmla="*/ 20 h 28"/>
                  <a:gd name="T22" fmla="*/ 27 w 29"/>
                  <a:gd name="T23" fmla="*/ 15 h 28"/>
                  <a:gd name="T24" fmla="*/ 29 w 29"/>
                  <a:gd name="T25" fmla="*/ 4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9" h="28">
                    <a:moveTo>
                      <a:pt x="29" y="4"/>
                    </a:moveTo>
                    <a:cubicBezTo>
                      <a:pt x="27" y="2"/>
                      <a:pt x="24" y="1"/>
                      <a:pt x="20" y="0"/>
                    </a:cubicBezTo>
                    <a:cubicBezTo>
                      <a:pt x="20" y="4"/>
                      <a:pt x="24" y="2"/>
                      <a:pt x="25" y="4"/>
                    </a:cubicBezTo>
                    <a:cubicBezTo>
                      <a:pt x="23" y="6"/>
                      <a:pt x="21" y="8"/>
                      <a:pt x="18" y="9"/>
                    </a:cubicBezTo>
                    <a:cubicBezTo>
                      <a:pt x="19" y="10"/>
                      <a:pt x="18" y="12"/>
                      <a:pt x="19" y="12"/>
                    </a:cubicBezTo>
                    <a:cubicBezTo>
                      <a:pt x="18" y="14"/>
                      <a:pt x="16" y="14"/>
                      <a:pt x="14" y="14"/>
                    </a:cubicBezTo>
                    <a:cubicBezTo>
                      <a:pt x="13" y="19"/>
                      <a:pt x="6" y="19"/>
                      <a:pt x="3" y="23"/>
                    </a:cubicBezTo>
                    <a:cubicBezTo>
                      <a:pt x="3" y="22"/>
                      <a:pt x="3" y="21"/>
                      <a:pt x="1" y="21"/>
                    </a:cubicBezTo>
                    <a:cubicBezTo>
                      <a:pt x="1" y="22"/>
                      <a:pt x="1" y="24"/>
                      <a:pt x="0" y="23"/>
                    </a:cubicBezTo>
                    <a:cubicBezTo>
                      <a:pt x="2" y="28"/>
                      <a:pt x="10" y="23"/>
                      <a:pt x="13" y="21"/>
                    </a:cubicBezTo>
                    <a:cubicBezTo>
                      <a:pt x="15" y="20"/>
                      <a:pt x="17" y="21"/>
                      <a:pt x="18" y="20"/>
                    </a:cubicBezTo>
                    <a:cubicBezTo>
                      <a:pt x="21" y="19"/>
                      <a:pt x="24" y="15"/>
                      <a:pt x="27" y="15"/>
                    </a:cubicBezTo>
                    <a:cubicBezTo>
                      <a:pt x="28" y="12"/>
                      <a:pt x="28" y="9"/>
                      <a:pt x="29" y="4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49" name="Freeform 121"/>
              <p:cNvSpPr/>
              <p:nvPr/>
            </p:nvSpPr>
            <p:spPr bwMode="auto">
              <a:xfrm rot="16200000">
                <a:off x="4165030" y="2718991"/>
                <a:ext cx="57944" cy="33338"/>
              </a:xfrm>
              <a:custGeom>
                <a:avLst/>
                <a:gdLst>
                  <a:gd name="T0" fmla="*/ 20 w 20"/>
                  <a:gd name="T1" fmla="*/ 0 h 11"/>
                  <a:gd name="T2" fmla="*/ 10 w 20"/>
                  <a:gd name="T3" fmla="*/ 6 h 11"/>
                  <a:gd name="T4" fmla="*/ 0 w 20"/>
                  <a:gd name="T5" fmla="*/ 6 h 11"/>
                  <a:gd name="T6" fmla="*/ 20 w 20"/>
                  <a:gd name="T7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0" h="11">
                    <a:moveTo>
                      <a:pt x="20" y="0"/>
                    </a:moveTo>
                    <a:cubicBezTo>
                      <a:pt x="17" y="0"/>
                      <a:pt x="12" y="3"/>
                      <a:pt x="10" y="6"/>
                    </a:cubicBezTo>
                    <a:cubicBezTo>
                      <a:pt x="5" y="7"/>
                      <a:pt x="3" y="6"/>
                      <a:pt x="0" y="6"/>
                    </a:cubicBezTo>
                    <a:cubicBezTo>
                      <a:pt x="7" y="11"/>
                      <a:pt x="16" y="4"/>
                      <a:pt x="20" y="0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50" name="Freeform 122"/>
              <p:cNvSpPr/>
              <p:nvPr/>
            </p:nvSpPr>
            <p:spPr bwMode="auto">
              <a:xfrm rot="16200000">
                <a:off x="3744739" y="2718594"/>
                <a:ext cx="38100" cy="36513"/>
              </a:xfrm>
              <a:custGeom>
                <a:avLst/>
                <a:gdLst>
                  <a:gd name="T0" fmla="*/ 13 w 13"/>
                  <a:gd name="T1" fmla="*/ 12 h 12"/>
                  <a:gd name="T2" fmla="*/ 13 w 13"/>
                  <a:gd name="T3" fmla="*/ 10 h 12"/>
                  <a:gd name="T4" fmla="*/ 0 w 13"/>
                  <a:gd name="T5" fmla="*/ 0 h 12"/>
                  <a:gd name="T6" fmla="*/ 13 w 13"/>
                  <a:gd name="T7" fmla="*/ 1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12">
                    <a:moveTo>
                      <a:pt x="13" y="12"/>
                    </a:moveTo>
                    <a:cubicBezTo>
                      <a:pt x="13" y="12"/>
                      <a:pt x="13" y="11"/>
                      <a:pt x="13" y="10"/>
                    </a:cubicBezTo>
                    <a:cubicBezTo>
                      <a:pt x="10" y="6"/>
                      <a:pt x="4" y="4"/>
                      <a:pt x="0" y="0"/>
                    </a:cubicBezTo>
                    <a:cubicBezTo>
                      <a:pt x="2" y="4"/>
                      <a:pt x="9" y="8"/>
                      <a:pt x="13" y="12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51" name="Freeform 123"/>
              <p:cNvSpPr/>
              <p:nvPr/>
            </p:nvSpPr>
            <p:spPr bwMode="auto">
              <a:xfrm rot="16200000">
                <a:off x="3909839" y="2707481"/>
                <a:ext cx="49213" cy="111125"/>
              </a:xfrm>
              <a:custGeom>
                <a:avLst/>
                <a:gdLst>
                  <a:gd name="T0" fmla="*/ 4 w 17"/>
                  <a:gd name="T1" fmla="*/ 0 h 36"/>
                  <a:gd name="T2" fmla="*/ 9 w 17"/>
                  <a:gd name="T3" fmla="*/ 26 h 36"/>
                  <a:gd name="T4" fmla="*/ 0 w 17"/>
                  <a:gd name="T5" fmla="*/ 36 h 36"/>
                  <a:gd name="T6" fmla="*/ 4 w 17"/>
                  <a:gd name="T7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7" h="36">
                    <a:moveTo>
                      <a:pt x="4" y="0"/>
                    </a:moveTo>
                    <a:cubicBezTo>
                      <a:pt x="8" y="8"/>
                      <a:pt x="14" y="17"/>
                      <a:pt x="9" y="26"/>
                    </a:cubicBezTo>
                    <a:cubicBezTo>
                      <a:pt x="7" y="30"/>
                      <a:pt x="3" y="33"/>
                      <a:pt x="0" y="36"/>
                    </a:cubicBezTo>
                    <a:cubicBezTo>
                      <a:pt x="13" y="35"/>
                      <a:pt x="17" y="7"/>
                      <a:pt x="4" y="0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52" name="Freeform 124"/>
              <p:cNvSpPr/>
              <p:nvPr/>
            </p:nvSpPr>
            <p:spPr bwMode="auto">
              <a:xfrm rot="16200000">
                <a:off x="4225752" y="2753519"/>
                <a:ext cx="14288" cy="19050"/>
              </a:xfrm>
              <a:custGeom>
                <a:avLst/>
                <a:gdLst>
                  <a:gd name="T0" fmla="*/ 5 w 5"/>
                  <a:gd name="T1" fmla="*/ 2 h 6"/>
                  <a:gd name="T2" fmla="*/ 1 w 5"/>
                  <a:gd name="T3" fmla="*/ 0 h 6"/>
                  <a:gd name="T4" fmla="*/ 1 w 5"/>
                  <a:gd name="T5" fmla="*/ 4 h 6"/>
                  <a:gd name="T6" fmla="*/ 5 w 5"/>
                  <a:gd name="T7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6">
                    <a:moveTo>
                      <a:pt x="5" y="2"/>
                    </a:moveTo>
                    <a:cubicBezTo>
                      <a:pt x="5" y="1"/>
                      <a:pt x="3" y="0"/>
                      <a:pt x="1" y="0"/>
                    </a:cubicBezTo>
                    <a:cubicBezTo>
                      <a:pt x="0" y="2"/>
                      <a:pt x="3" y="3"/>
                      <a:pt x="1" y="4"/>
                    </a:cubicBezTo>
                    <a:cubicBezTo>
                      <a:pt x="2" y="6"/>
                      <a:pt x="3" y="2"/>
                      <a:pt x="5" y="2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53" name="Freeform 125"/>
              <p:cNvSpPr/>
              <p:nvPr/>
            </p:nvSpPr>
            <p:spPr bwMode="auto">
              <a:xfrm rot="16200000">
                <a:off x="3688780" y="2780110"/>
                <a:ext cx="72231" cy="34925"/>
              </a:xfrm>
              <a:custGeom>
                <a:avLst/>
                <a:gdLst>
                  <a:gd name="T0" fmla="*/ 25 w 25"/>
                  <a:gd name="T1" fmla="*/ 11 h 11"/>
                  <a:gd name="T2" fmla="*/ 0 w 25"/>
                  <a:gd name="T3" fmla="*/ 0 h 11"/>
                  <a:gd name="T4" fmla="*/ 25 w 25"/>
                  <a:gd name="T5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5" h="11">
                    <a:moveTo>
                      <a:pt x="25" y="11"/>
                    </a:moveTo>
                    <a:cubicBezTo>
                      <a:pt x="18" y="6"/>
                      <a:pt x="11" y="2"/>
                      <a:pt x="0" y="0"/>
                    </a:cubicBezTo>
                    <a:cubicBezTo>
                      <a:pt x="8" y="4"/>
                      <a:pt x="16" y="8"/>
                      <a:pt x="25" y="11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54" name="Freeform 126"/>
              <p:cNvSpPr/>
              <p:nvPr/>
            </p:nvSpPr>
            <p:spPr bwMode="auto">
              <a:xfrm rot="16200000">
                <a:off x="4180111" y="2779316"/>
                <a:ext cx="83344" cy="53975"/>
              </a:xfrm>
              <a:custGeom>
                <a:avLst/>
                <a:gdLst>
                  <a:gd name="T0" fmla="*/ 29 w 29"/>
                  <a:gd name="T1" fmla="*/ 8 h 17"/>
                  <a:gd name="T2" fmla="*/ 0 w 29"/>
                  <a:gd name="T3" fmla="*/ 7 h 17"/>
                  <a:gd name="T4" fmla="*/ 19 w 29"/>
                  <a:gd name="T5" fmla="*/ 11 h 17"/>
                  <a:gd name="T6" fmla="*/ 20 w 29"/>
                  <a:gd name="T7" fmla="*/ 13 h 17"/>
                  <a:gd name="T8" fmla="*/ 22 w 29"/>
                  <a:gd name="T9" fmla="*/ 9 h 17"/>
                  <a:gd name="T10" fmla="*/ 29 w 29"/>
                  <a:gd name="T11" fmla="*/ 8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9" h="17">
                    <a:moveTo>
                      <a:pt x="29" y="8"/>
                    </a:moveTo>
                    <a:cubicBezTo>
                      <a:pt x="23" y="0"/>
                      <a:pt x="6" y="0"/>
                      <a:pt x="0" y="7"/>
                    </a:cubicBezTo>
                    <a:cubicBezTo>
                      <a:pt x="0" y="17"/>
                      <a:pt x="15" y="14"/>
                      <a:pt x="19" y="11"/>
                    </a:cubicBezTo>
                    <a:cubicBezTo>
                      <a:pt x="21" y="10"/>
                      <a:pt x="20" y="12"/>
                      <a:pt x="20" y="13"/>
                    </a:cubicBezTo>
                    <a:cubicBezTo>
                      <a:pt x="22" y="13"/>
                      <a:pt x="22" y="11"/>
                      <a:pt x="22" y="9"/>
                    </a:cubicBezTo>
                    <a:cubicBezTo>
                      <a:pt x="24" y="10"/>
                      <a:pt x="27" y="8"/>
                      <a:pt x="29" y="8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55" name="Freeform 127"/>
              <p:cNvSpPr/>
              <p:nvPr/>
            </p:nvSpPr>
            <p:spPr bwMode="auto">
              <a:xfrm rot="16200000">
                <a:off x="4296792" y="2766616"/>
                <a:ext cx="32544" cy="61913"/>
              </a:xfrm>
              <a:custGeom>
                <a:avLst/>
                <a:gdLst>
                  <a:gd name="T0" fmla="*/ 0 w 11"/>
                  <a:gd name="T1" fmla="*/ 0 h 20"/>
                  <a:gd name="T2" fmla="*/ 6 w 11"/>
                  <a:gd name="T3" fmla="*/ 20 h 20"/>
                  <a:gd name="T4" fmla="*/ 0 w 11"/>
                  <a:gd name="T5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" h="20">
                    <a:moveTo>
                      <a:pt x="0" y="0"/>
                    </a:moveTo>
                    <a:cubicBezTo>
                      <a:pt x="3" y="5"/>
                      <a:pt x="10" y="11"/>
                      <a:pt x="6" y="20"/>
                    </a:cubicBezTo>
                    <a:cubicBezTo>
                      <a:pt x="11" y="14"/>
                      <a:pt x="8" y="0"/>
                      <a:pt x="0" y="0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56" name="Freeform 128"/>
              <p:cNvSpPr/>
              <p:nvPr/>
            </p:nvSpPr>
            <p:spPr bwMode="auto">
              <a:xfrm rot="16200000">
                <a:off x="4239246" y="2814638"/>
                <a:ext cx="49213" cy="23813"/>
              </a:xfrm>
              <a:custGeom>
                <a:avLst/>
                <a:gdLst>
                  <a:gd name="T0" fmla="*/ 17 w 17"/>
                  <a:gd name="T1" fmla="*/ 3 h 8"/>
                  <a:gd name="T2" fmla="*/ 0 w 17"/>
                  <a:gd name="T3" fmla="*/ 1 h 8"/>
                  <a:gd name="T4" fmla="*/ 17 w 17"/>
                  <a:gd name="T5" fmla="*/ 3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7" h="8">
                    <a:moveTo>
                      <a:pt x="17" y="3"/>
                    </a:moveTo>
                    <a:cubicBezTo>
                      <a:pt x="12" y="2"/>
                      <a:pt x="6" y="0"/>
                      <a:pt x="0" y="1"/>
                    </a:cubicBezTo>
                    <a:cubicBezTo>
                      <a:pt x="4" y="3"/>
                      <a:pt x="15" y="8"/>
                      <a:pt x="17" y="3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57" name="Freeform 129"/>
              <p:cNvSpPr/>
              <p:nvPr/>
            </p:nvSpPr>
            <p:spPr bwMode="auto">
              <a:xfrm rot="16200000">
                <a:off x="3688383" y="2846388"/>
                <a:ext cx="34925" cy="9525"/>
              </a:xfrm>
              <a:custGeom>
                <a:avLst/>
                <a:gdLst>
                  <a:gd name="T0" fmla="*/ 12 w 12"/>
                  <a:gd name="T1" fmla="*/ 3 h 3"/>
                  <a:gd name="T2" fmla="*/ 0 w 12"/>
                  <a:gd name="T3" fmla="*/ 1 h 3"/>
                  <a:gd name="T4" fmla="*/ 12 w 1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2" h="3">
                    <a:moveTo>
                      <a:pt x="12" y="3"/>
                    </a:moveTo>
                    <a:cubicBezTo>
                      <a:pt x="9" y="1"/>
                      <a:pt x="2" y="0"/>
                      <a:pt x="0" y="1"/>
                    </a:cubicBezTo>
                    <a:cubicBezTo>
                      <a:pt x="2" y="3"/>
                      <a:pt x="10" y="3"/>
                      <a:pt x="12" y="3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58" name="Freeform 130"/>
              <p:cNvSpPr/>
              <p:nvPr/>
            </p:nvSpPr>
            <p:spPr bwMode="auto">
              <a:xfrm rot="16200000">
                <a:off x="4086052" y="2831306"/>
                <a:ext cx="34925" cy="39688"/>
              </a:xfrm>
              <a:custGeom>
                <a:avLst/>
                <a:gdLst>
                  <a:gd name="T0" fmla="*/ 12 w 12"/>
                  <a:gd name="T1" fmla="*/ 10 h 13"/>
                  <a:gd name="T2" fmla="*/ 5 w 12"/>
                  <a:gd name="T3" fmla="*/ 0 h 13"/>
                  <a:gd name="T4" fmla="*/ 12 w 12"/>
                  <a:gd name="T5" fmla="*/ 1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2" h="13">
                    <a:moveTo>
                      <a:pt x="12" y="10"/>
                    </a:moveTo>
                    <a:cubicBezTo>
                      <a:pt x="9" y="9"/>
                      <a:pt x="7" y="4"/>
                      <a:pt x="5" y="0"/>
                    </a:cubicBezTo>
                    <a:cubicBezTo>
                      <a:pt x="0" y="3"/>
                      <a:pt x="7" y="13"/>
                      <a:pt x="12" y="10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59" name="Freeform 131"/>
              <p:cNvSpPr/>
              <p:nvPr/>
            </p:nvSpPr>
            <p:spPr bwMode="auto">
              <a:xfrm rot="16200000">
                <a:off x="4257105" y="3046016"/>
                <a:ext cx="40481" cy="22225"/>
              </a:xfrm>
              <a:custGeom>
                <a:avLst/>
                <a:gdLst>
                  <a:gd name="T0" fmla="*/ 14 w 14"/>
                  <a:gd name="T1" fmla="*/ 7 h 7"/>
                  <a:gd name="T2" fmla="*/ 0 w 14"/>
                  <a:gd name="T3" fmla="*/ 0 h 7"/>
                  <a:gd name="T4" fmla="*/ 14 w 14"/>
                  <a:gd name="T5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" h="7">
                    <a:moveTo>
                      <a:pt x="14" y="7"/>
                    </a:moveTo>
                    <a:cubicBezTo>
                      <a:pt x="12" y="3"/>
                      <a:pt x="6" y="2"/>
                      <a:pt x="0" y="0"/>
                    </a:cubicBezTo>
                    <a:cubicBezTo>
                      <a:pt x="3" y="4"/>
                      <a:pt x="10" y="4"/>
                      <a:pt x="14" y="7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60" name="Freeform 132"/>
              <p:cNvSpPr/>
              <p:nvPr/>
            </p:nvSpPr>
            <p:spPr bwMode="auto">
              <a:xfrm rot="16200000">
                <a:off x="3857055" y="3038872"/>
                <a:ext cx="5556" cy="12700"/>
              </a:xfrm>
              <a:custGeom>
                <a:avLst/>
                <a:gdLst>
                  <a:gd name="T0" fmla="*/ 2 w 2"/>
                  <a:gd name="T1" fmla="*/ 0 h 4"/>
                  <a:gd name="T2" fmla="*/ 0 w 2"/>
                  <a:gd name="T3" fmla="*/ 4 h 4"/>
                  <a:gd name="T4" fmla="*/ 2 w 2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cubicBezTo>
                      <a:pt x="0" y="0"/>
                      <a:pt x="1" y="3"/>
                      <a:pt x="0" y="4"/>
                    </a:cubicBezTo>
                    <a:cubicBezTo>
                      <a:pt x="2" y="4"/>
                      <a:pt x="2" y="2"/>
                      <a:pt x="2" y="0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61" name="Freeform 133"/>
              <p:cNvSpPr/>
              <p:nvPr/>
            </p:nvSpPr>
            <p:spPr bwMode="auto">
              <a:xfrm rot="16200000">
                <a:off x="3907458" y="3007519"/>
                <a:ext cx="14288" cy="90488"/>
              </a:xfrm>
              <a:custGeom>
                <a:avLst/>
                <a:gdLst>
                  <a:gd name="T0" fmla="*/ 5 w 5"/>
                  <a:gd name="T1" fmla="*/ 0 h 29"/>
                  <a:gd name="T2" fmla="*/ 2 w 5"/>
                  <a:gd name="T3" fmla="*/ 29 h 29"/>
                  <a:gd name="T4" fmla="*/ 4 w 5"/>
                  <a:gd name="T5" fmla="*/ 19 h 29"/>
                  <a:gd name="T6" fmla="*/ 5 w 5"/>
                  <a:gd name="T7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29">
                    <a:moveTo>
                      <a:pt x="5" y="0"/>
                    </a:moveTo>
                    <a:cubicBezTo>
                      <a:pt x="0" y="7"/>
                      <a:pt x="2" y="20"/>
                      <a:pt x="2" y="29"/>
                    </a:cubicBezTo>
                    <a:cubicBezTo>
                      <a:pt x="5" y="27"/>
                      <a:pt x="4" y="23"/>
                      <a:pt x="4" y="19"/>
                    </a:cubicBezTo>
                    <a:cubicBezTo>
                      <a:pt x="5" y="13"/>
                      <a:pt x="5" y="6"/>
                      <a:pt x="5" y="0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62" name="Freeform 134"/>
              <p:cNvSpPr/>
              <p:nvPr/>
            </p:nvSpPr>
            <p:spPr bwMode="auto">
              <a:xfrm rot="16200000">
                <a:off x="3993977" y="3019425"/>
                <a:ext cx="17463" cy="57150"/>
              </a:xfrm>
              <a:custGeom>
                <a:avLst/>
                <a:gdLst>
                  <a:gd name="T0" fmla="*/ 1 w 6"/>
                  <a:gd name="T1" fmla="*/ 0 h 18"/>
                  <a:gd name="T2" fmla="*/ 0 w 6"/>
                  <a:gd name="T3" fmla="*/ 18 h 18"/>
                  <a:gd name="T4" fmla="*/ 1 w 6"/>
                  <a:gd name="T5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" h="18">
                    <a:moveTo>
                      <a:pt x="1" y="0"/>
                    </a:moveTo>
                    <a:cubicBezTo>
                      <a:pt x="2" y="6"/>
                      <a:pt x="0" y="13"/>
                      <a:pt x="0" y="18"/>
                    </a:cubicBezTo>
                    <a:cubicBezTo>
                      <a:pt x="1" y="14"/>
                      <a:pt x="6" y="2"/>
                      <a:pt x="1" y="0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63" name="Freeform 135"/>
              <p:cNvSpPr/>
              <p:nvPr/>
            </p:nvSpPr>
            <p:spPr bwMode="auto">
              <a:xfrm rot="16200000">
                <a:off x="3695924" y="3128566"/>
                <a:ext cx="75406" cy="65088"/>
              </a:xfrm>
              <a:custGeom>
                <a:avLst/>
                <a:gdLst>
                  <a:gd name="T0" fmla="*/ 26 w 26"/>
                  <a:gd name="T1" fmla="*/ 4 h 21"/>
                  <a:gd name="T2" fmla="*/ 4 w 26"/>
                  <a:gd name="T3" fmla="*/ 21 h 21"/>
                  <a:gd name="T4" fmla="*/ 26 w 26"/>
                  <a:gd name="T5" fmla="*/ 4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6" h="21">
                    <a:moveTo>
                      <a:pt x="26" y="4"/>
                    </a:moveTo>
                    <a:cubicBezTo>
                      <a:pt x="15" y="0"/>
                      <a:pt x="0" y="7"/>
                      <a:pt x="4" y="21"/>
                    </a:cubicBezTo>
                    <a:cubicBezTo>
                      <a:pt x="8" y="12"/>
                      <a:pt x="11" y="2"/>
                      <a:pt x="26" y="4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64" name="Freeform 136"/>
              <p:cNvSpPr/>
              <p:nvPr/>
            </p:nvSpPr>
            <p:spPr bwMode="auto">
              <a:xfrm rot="16200000">
                <a:off x="3769742" y="3175397"/>
                <a:ext cx="8731" cy="9525"/>
              </a:xfrm>
              <a:custGeom>
                <a:avLst/>
                <a:gdLst>
                  <a:gd name="T0" fmla="*/ 3 w 3"/>
                  <a:gd name="T1" fmla="*/ 0 h 3"/>
                  <a:gd name="T2" fmla="*/ 1 w 3"/>
                  <a:gd name="T3" fmla="*/ 0 h 3"/>
                  <a:gd name="T4" fmla="*/ 0 w 3"/>
                  <a:gd name="T5" fmla="*/ 2 h 3"/>
                  <a:gd name="T6" fmla="*/ 2 w 3"/>
                  <a:gd name="T7" fmla="*/ 3 h 3"/>
                  <a:gd name="T8" fmla="*/ 3 w 3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2" y="0"/>
                      <a:pt x="2" y="0"/>
                      <a:pt x="1" y="0"/>
                    </a:cubicBezTo>
                    <a:cubicBezTo>
                      <a:pt x="1" y="1"/>
                      <a:pt x="0" y="1"/>
                      <a:pt x="0" y="2"/>
                    </a:cubicBezTo>
                    <a:cubicBezTo>
                      <a:pt x="0" y="3"/>
                      <a:pt x="2" y="3"/>
                      <a:pt x="2" y="3"/>
                    </a:cubicBezTo>
                    <a:cubicBezTo>
                      <a:pt x="3" y="3"/>
                      <a:pt x="3" y="2"/>
                      <a:pt x="3" y="0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65" name="Freeform 137"/>
              <p:cNvSpPr/>
              <p:nvPr/>
            </p:nvSpPr>
            <p:spPr bwMode="auto">
              <a:xfrm rot="16200000">
                <a:off x="3848324" y="3186510"/>
                <a:ext cx="29369" cy="19050"/>
              </a:xfrm>
              <a:custGeom>
                <a:avLst/>
                <a:gdLst>
                  <a:gd name="T0" fmla="*/ 10 w 10"/>
                  <a:gd name="T1" fmla="*/ 6 h 6"/>
                  <a:gd name="T2" fmla="*/ 0 w 10"/>
                  <a:gd name="T3" fmla="*/ 2 h 6"/>
                  <a:gd name="T4" fmla="*/ 10 w 10"/>
                  <a:gd name="T5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0" h="6">
                    <a:moveTo>
                      <a:pt x="10" y="6"/>
                    </a:moveTo>
                    <a:cubicBezTo>
                      <a:pt x="8" y="3"/>
                      <a:pt x="4" y="0"/>
                      <a:pt x="0" y="2"/>
                    </a:cubicBezTo>
                    <a:cubicBezTo>
                      <a:pt x="3" y="4"/>
                      <a:pt x="8" y="5"/>
                      <a:pt x="10" y="6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66" name="Freeform 138"/>
              <p:cNvSpPr/>
              <p:nvPr/>
            </p:nvSpPr>
            <p:spPr bwMode="auto">
              <a:xfrm rot="16200000">
                <a:off x="3846736" y="3219847"/>
                <a:ext cx="29369" cy="15875"/>
              </a:xfrm>
              <a:custGeom>
                <a:avLst/>
                <a:gdLst>
                  <a:gd name="T0" fmla="*/ 10 w 10"/>
                  <a:gd name="T1" fmla="*/ 3 h 5"/>
                  <a:gd name="T2" fmla="*/ 0 w 10"/>
                  <a:gd name="T3" fmla="*/ 4 h 5"/>
                  <a:gd name="T4" fmla="*/ 10 w 10"/>
                  <a:gd name="T5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0" h="5">
                    <a:moveTo>
                      <a:pt x="10" y="3"/>
                    </a:moveTo>
                    <a:cubicBezTo>
                      <a:pt x="8" y="0"/>
                      <a:pt x="2" y="2"/>
                      <a:pt x="0" y="4"/>
                    </a:cubicBezTo>
                    <a:cubicBezTo>
                      <a:pt x="3" y="5"/>
                      <a:pt x="6" y="1"/>
                      <a:pt x="10" y="3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67" name="Freeform 139"/>
              <p:cNvSpPr/>
              <p:nvPr/>
            </p:nvSpPr>
            <p:spPr bwMode="auto">
              <a:xfrm rot="16200000">
                <a:off x="4103911" y="3345260"/>
                <a:ext cx="8731" cy="11113"/>
              </a:xfrm>
              <a:custGeom>
                <a:avLst/>
                <a:gdLst>
                  <a:gd name="T0" fmla="*/ 2 w 3"/>
                  <a:gd name="T1" fmla="*/ 4 h 4"/>
                  <a:gd name="T2" fmla="*/ 0 w 3"/>
                  <a:gd name="T3" fmla="*/ 1 h 4"/>
                  <a:gd name="T4" fmla="*/ 2 w 3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2" y="4"/>
                    </a:moveTo>
                    <a:cubicBezTo>
                      <a:pt x="3" y="4"/>
                      <a:pt x="2" y="0"/>
                      <a:pt x="0" y="1"/>
                    </a:cubicBezTo>
                    <a:cubicBezTo>
                      <a:pt x="0" y="3"/>
                      <a:pt x="1" y="3"/>
                      <a:pt x="2" y="4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68" name="Freeform 140"/>
              <p:cNvSpPr/>
              <p:nvPr/>
            </p:nvSpPr>
            <p:spPr bwMode="auto">
              <a:xfrm rot="16200000">
                <a:off x="3937224" y="3246041"/>
                <a:ext cx="37306" cy="255588"/>
              </a:xfrm>
              <a:custGeom>
                <a:avLst/>
                <a:gdLst>
                  <a:gd name="T0" fmla="*/ 11 w 13"/>
                  <a:gd name="T1" fmla="*/ 82 h 82"/>
                  <a:gd name="T2" fmla="*/ 3 w 13"/>
                  <a:gd name="T3" fmla="*/ 0 h 82"/>
                  <a:gd name="T4" fmla="*/ 11 w 13"/>
                  <a:gd name="T5" fmla="*/ 82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3" h="82">
                    <a:moveTo>
                      <a:pt x="11" y="82"/>
                    </a:moveTo>
                    <a:cubicBezTo>
                      <a:pt x="2" y="57"/>
                      <a:pt x="13" y="22"/>
                      <a:pt x="3" y="0"/>
                    </a:cubicBezTo>
                    <a:cubicBezTo>
                      <a:pt x="7" y="25"/>
                      <a:pt x="0" y="62"/>
                      <a:pt x="11" y="82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69" name="Freeform 141"/>
              <p:cNvSpPr/>
              <p:nvPr/>
            </p:nvSpPr>
            <p:spPr bwMode="auto">
              <a:xfrm rot="16200000">
                <a:off x="3927302" y="3489325"/>
                <a:ext cx="14288" cy="6350"/>
              </a:xfrm>
              <a:custGeom>
                <a:avLst/>
                <a:gdLst>
                  <a:gd name="T0" fmla="*/ 4 w 5"/>
                  <a:gd name="T1" fmla="*/ 2 h 2"/>
                  <a:gd name="T2" fmla="*/ 1 w 5"/>
                  <a:gd name="T3" fmla="*/ 2 h 2"/>
                  <a:gd name="T4" fmla="*/ 4 w 5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4" y="2"/>
                    </a:moveTo>
                    <a:cubicBezTo>
                      <a:pt x="5" y="0"/>
                      <a:pt x="0" y="0"/>
                      <a:pt x="1" y="2"/>
                    </a:cubicBezTo>
                    <a:cubicBezTo>
                      <a:pt x="2" y="2"/>
                      <a:pt x="3" y="2"/>
                      <a:pt x="4" y="2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70" name="Freeform 142"/>
              <p:cNvSpPr/>
              <p:nvPr/>
            </p:nvSpPr>
            <p:spPr bwMode="auto">
              <a:xfrm rot="16200000">
                <a:off x="3813796" y="3512344"/>
                <a:ext cx="49213" cy="23813"/>
              </a:xfrm>
              <a:custGeom>
                <a:avLst/>
                <a:gdLst>
                  <a:gd name="T0" fmla="*/ 17 w 17"/>
                  <a:gd name="T1" fmla="*/ 6 h 8"/>
                  <a:gd name="T2" fmla="*/ 0 w 17"/>
                  <a:gd name="T3" fmla="*/ 4 h 8"/>
                  <a:gd name="T4" fmla="*/ 11 w 17"/>
                  <a:gd name="T5" fmla="*/ 8 h 8"/>
                  <a:gd name="T6" fmla="*/ 17 w 17"/>
                  <a:gd name="T7" fmla="*/ 6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7" h="8">
                    <a:moveTo>
                      <a:pt x="17" y="6"/>
                    </a:moveTo>
                    <a:cubicBezTo>
                      <a:pt x="14" y="4"/>
                      <a:pt x="4" y="0"/>
                      <a:pt x="0" y="4"/>
                    </a:cubicBezTo>
                    <a:cubicBezTo>
                      <a:pt x="4" y="3"/>
                      <a:pt x="9" y="4"/>
                      <a:pt x="11" y="8"/>
                    </a:cubicBezTo>
                    <a:cubicBezTo>
                      <a:pt x="14" y="8"/>
                      <a:pt x="14" y="6"/>
                      <a:pt x="17" y="6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71" name="Freeform 143"/>
              <p:cNvSpPr/>
              <p:nvPr/>
            </p:nvSpPr>
            <p:spPr bwMode="auto">
              <a:xfrm rot="16200000">
                <a:off x="3870946" y="3491706"/>
                <a:ext cx="52388" cy="74613"/>
              </a:xfrm>
              <a:custGeom>
                <a:avLst/>
                <a:gdLst>
                  <a:gd name="T0" fmla="*/ 18 w 18"/>
                  <a:gd name="T1" fmla="*/ 24 h 24"/>
                  <a:gd name="T2" fmla="*/ 17 w 18"/>
                  <a:gd name="T3" fmla="*/ 22 h 24"/>
                  <a:gd name="T4" fmla="*/ 4 w 18"/>
                  <a:gd name="T5" fmla="*/ 0 h 24"/>
                  <a:gd name="T6" fmla="*/ 18 w 18"/>
                  <a:gd name="T7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8" h="24">
                    <a:moveTo>
                      <a:pt x="18" y="24"/>
                    </a:moveTo>
                    <a:cubicBezTo>
                      <a:pt x="18" y="23"/>
                      <a:pt x="17" y="23"/>
                      <a:pt x="17" y="22"/>
                    </a:cubicBezTo>
                    <a:cubicBezTo>
                      <a:pt x="9" y="20"/>
                      <a:pt x="4" y="11"/>
                      <a:pt x="4" y="0"/>
                    </a:cubicBezTo>
                    <a:cubicBezTo>
                      <a:pt x="0" y="11"/>
                      <a:pt x="8" y="22"/>
                      <a:pt x="18" y="24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64" name="Freeform 144"/>
              <p:cNvSpPr/>
              <p:nvPr/>
            </p:nvSpPr>
            <p:spPr bwMode="auto">
              <a:xfrm rot="16200000">
                <a:off x="4182096" y="3686969"/>
                <a:ext cx="14288" cy="11113"/>
              </a:xfrm>
              <a:custGeom>
                <a:avLst/>
                <a:gdLst>
                  <a:gd name="T0" fmla="*/ 5 w 5"/>
                  <a:gd name="T1" fmla="*/ 4 h 4"/>
                  <a:gd name="T2" fmla="*/ 0 w 5"/>
                  <a:gd name="T3" fmla="*/ 0 h 4"/>
                  <a:gd name="T4" fmla="*/ 5 w 5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4">
                    <a:moveTo>
                      <a:pt x="5" y="4"/>
                    </a:moveTo>
                    <a:cubicBezTo>
                      <a:pt x="3" y="3"/>
                      <a:pt x="3" y="0"/>
                      <a:pt x="0" y="0"/>
                    </a:cubicBezTo>
                    <a:cubicBezTo>
                      <a:pt x="0" y="3"/>
                      <a:pt x="3" y="4"/>
                      <a:pt x="5" y="4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65" name="Freeform 145"/>
              <p:cNvSpPr/>
              <p:nvPr/>
            </p:nvSpPr>
            <p:spPr bwMode="auto">
              <a:xfrm rot="16200000">
                <a:off x="3716164" y="3747294"/>
                <a:ext cx="98425" cy="96838"/>
              </a:xfrm>
              <a:custGeom>
                <a:avLst/>
                <a:gdLst>
                  <a:gd name="T0" fmla="*/ 34 w 34"/>
                  <a:gd name="T1" fmla="*/ 11 h 31"/>
                  <a:gd name="T2" fmla="*/ 0 w 34"/>
                  <a:gd name="T3" fmla="*/ 31 h 31"/>
                  <a:gd name="T4" fmla="*/ 22 w 34"/>
                  <a:gd name="T5" fmla="*/ 8 h 31"/>
                  <a:gd name="T6" fmla="*/ 34 w 34"/>
                  <a:gd name="T7" fmla="*/ 11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4" h="31">
                    <a:moveTo>
                      <a:pt x="34" y="11"/>
                    </a:moveTo>
                    <a:cubicBezTo>
                      <a:pt x="20" y="0"/>
                      <a:pt x="1" y="15"/>
                      <a:pt x="0" y="31"/>
                    </a:cubicBezTo>
                    <a:cubicBezTo>
                      <a:pt x="4" y="22"/>
                      <a:pt x="10" y="9"/>
                      <a:pt x="22" y="8"/>
                    </a:cubicBezTo>
                    <a:cubicBezTo>
                      <a:pt x="27" y="8"/>
                      <a:pt x="29" y="13"/>
                      <a:pt x="34" y="11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66" name="Freeform 146"/>
              <p:cNvSpPr/>
              <p:nvPr/>
            </p:nvSpPr>
            <p:spPr bwMode="auto">
              <a:xfrm rot="16200000">
                <a:off x="3686796" y="4044950"/>
                <a:ext cx="73025" cy="25400"/>
              </a:xfrm>
              <a:custGeom>
                <a:avLst/>
                <a:gdLst>
                  <a:gd name="T0" fmla="*/ 25 w 25"/>
                  <a:gd name="T1" fmla="*/ 6 h 8"/>
                  <a:gd name="T2" fmla="*/ 13 w 25"/>
                  <a:gd name="T3" fmla="*/ 0 h 8"/>
                  <a:gd name="T4" fmla="*/ 3 w 25"/>
                  <a:gd name="T5" fmla="*/ 8 h 8"/>
                  <a:gd name="T6" fmla="*/ 10 w 25"/>
                  <a:gd name="T7" fmla="*/ 2 h 8"/>
                  <a:gd name="T8" fmla="*/ 25 w 25"/>
                  <a:gd name="T9" fmla="*/ 6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" h="8">
                    <a:moveTo>
                      <a:pt x="25" y="6"/>
                    </a:moveTo>
                    <a:cubicBezTo>
                      <a:pt x="23" y="2"/>
                      <a:pt x="17" y="2"/>
                      <a:pt x="13" y="0"/>
                    </a:cubicBezTo>
                    <a:cubicBezTo>
                      <a:pt x="10" y="2"/>
                      <a:pt x="0" y="1"/>
                      <a:pt x="3" y="8"/>
                    </a:cubicBezTo>
                    <a:cubicBezTo>
                      <a:pt x="5" y="6"/>
                      <a:pt x="8" y="5"/>
                      <a:pt x="10" y="2"/>
                    </a:cubicBezTo>
                    <a:cubicBezTo>
                      <a:pt x="18" y="1"/>
                      <a:pt x="19" y="5"/>
                      <a:pt x="25" y="6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67" name="Freeform 147"/>
              <p:cNvSpPr/>
              <p:nvPr/>
            </p:nvSpPr>
            <p:spPr bwMode="auto">
              <a:xfrm rot="16200000">
                <a:off x="4053508" y="4223544"/>
                <a:ext cx="28575" cy="12700"/>
              </a:xfrm>
              <a:custGeom>
                <a:avLst/>
                <a:gdLst>
                  <a:gd name="T0" fmla="*/ 10 w 10"/>
                  <a:gd name="T1" fmla="*/ 4 h 4"/>
                  <a:gd name="T2" fmla="*/ 0 w 10"/>
                  <a:gd name="T3" fmla="*/ 1 h 4"/>
                  <a:gd name="T4" fmla="*/ 10 w 10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0" h="4">
                    <a:moveTo>
                      <a:pt x="10" y="4"/>
                    </a:moveTo>
                    <a:cubicBezTo>
                      <a:pt x="10" y="0"/>
                      <a:pt x="4" y="1"/>
                      <a:pt x="0" y="1"/>
                    </a:cubicBezTo>
                    <a:cubicBezTo>
                      <a:pt x="1" y="1"/>
                      <a:pt x="7" y="3"/>
                      <a:pt x="10" y="4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68" name="Freeform 148"/>
              <p:cNvSpPr/>
              <p:nvPr/>
            </p:nvSpPr>
            <p:spPr bwMode="auto">
              <a:xfrm rot="16200000">
                <a:off x="3947542" y="4209653"/>
                <a:ext cx="29369" cy="87313"/>
              </a:xfrm>
              <a:custGeom>
                <a:avLst/>
                <a:gdLst>
                  <a:gd name="T0" fmla="*/ 1 w 10"/>
                  <a:gd name="T1" fmla="*/ 0 h 28"/>
                  <a:gd name="T2" fmla="*/ 0 w 10"/>
                  <a:gd name="T3" fmla="*/ 28 h 28"/>
                  <a:gd name="T4" fmla="*/ 1 w 10"/>
                  <a:gd name="T5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0" h="28">
                    <a:moveTo>
                      <a:pt x="1" y="0"/>
                    </a:moveTo>
                    <a:cubicBezTo>
                      <a:pt x="4" y="9"/>
                      <a:pt x="8" y="21"/>
                      <a:pt x="0" y="28"/>
                    </a:cubicBezTo>
                    <a:cubicBezTo>
                      <a:pt x="9" y="27"/>
                      <a:pt x="10" y="4"/>
                      <a:pt x="1" y="0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69" name="Freeform 149"/>
              <p:cNvSpPr/>
              <p:nvPr/>
            </p:nvSpPr>
            <p:spPr bwMode="auto">
              <a:xfrm rot="16200000">
                <a:off x="4046761" y="4268391"/>
                <a:ext cx="86519" cy="44450"/>
              </a:xfrm>
              <a:custGeom>
                <a:avLst/>
                <a:gdLst>
                  <a:gd name="T0" fmla="*/ 30 w 30"/>
                  <a:gd name="T1" fmla="*/ 0 h 14"/>
                  <a:gd name="T2" fmla="*/ 0 w 30"/>
                  <a:gd name="T3" fmla="*/ 3 h 14"/>
                  <a:gd name="T4" fmla="*/ 30 w 30"/>
                  <a:gd name="T5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0" h="14">
                    <a:moveTo>
                      <a:pt x="30" y="0"/>
                    </a:moveTo>
                    <a:cubicBezTo>
                      <a:pt x="21" y="2"/>
                      <a:pt x="10" y="12"/>
                      <a:pt x="0" y="3"/>
                    </a:cubicBezTo>
                    <a:cubicBezTo>
                      <a:pt x="7" y="14"/>
                      <a:pt x="23" y="5"/>
                      <a:pt x="30" y="0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70" name="Freeform 150"/>
              <p:cNvSpPr/>
              <p:nvPr/>
            </p:nvSpPr>
            <p:spPr bwMode="auto">
              <a:xfrm rot="16200000">
                <a:off x="3679255" y="4310460"/>
                <a:ext cx="78581" cy="15875"/>
              </a:xfrm>
              <a:custGeom>
                <a:avLst/>
                <a:gdLst>
                  <a:gd name="T0" fmla="*/ 27 w 27"/>
                  <a:gd name="T1" fmla="*/ 4 h 5"/>
                  <a:gd name="T2" fmla="*/ 0 w 27"/>
                  <a:gd name="T3" fmla="*/ 5 h 5"/>
                  <a:gd name="T4" fmla="*/ 27 w 27"/>
                  <a:gd name="T5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7" h="5">
                    <a:moveTo>
                      <a:pt x="27" y="4"/>
                    </a:moveTo>
                    <a:cubicBezTo>
                      <a:pt x="20" y="0"/>
                      <a:pt x="9" y="3"/>
                      <a:pt x="0" y="5"/>
                    </a:cubicBezTo>
                    <a:cubicBezTo>
                      <a:pt x="8" y="5"/>
                      <a:pt x="20" y="4"/>
                      <a:pt x="27" y="4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71" name="Freeform 151"/>
              <p:cNvSpPr/>
              <p:nvPr/>
            </p:nvSpPr>
            <p:spPr bwMode="auto">
              <a:xfrm rot="16200000">
                <a:off x="3812208" y="4359275"/>
                <a:ext cx="112713" cy="74613"/>
              </a:xfrm>
              <a:custGeom>
                <a:avLst/>
                <a:gdLst>
                  <a:gd name="T0" fmla="*/ 39 w 39"/>
                  <a:gd name="T1" fmla="*/ 24 h 24"/>
                  <a:gd name="T2" fmla="*/ 23 w 39"/>
                  <a:gd name="T3" fmla="*/ 4 h 24"/>
                  <a:gd name="T4" fmla="*/ 12 w 39"/>
                  <a:gd name="T5" fmla="*/ 18 h 24"/>
                  <a:gd name="T6" fmla="*/ 9 w 39"/>
                  <a:gd name="T7" fmla="*/ 13 h 24"/>
                  <a:gd name="T8" fmla="*/ 10 w 39"/>
                  <a:gd name="T9" fmla="*/ 7 h 24"/>
                  <a:gd name="T10" fmla="*/ 25 w 39"/>
                  <a:gd name="T11" fmla="*/ 9 h 24"/>
                  <a:gd name="T12" fmla="*/ 27 w 39"/>
                  <a:gd name="T13" fmla="*/ 9 h 24"/>
                  <a:gd name="T14" fmla="*/ 39 w 39"/>
                  <a:gd name="T15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9" h="24">
                    <a:moveTo>
                      <a:pt x="39" y="24"/>
                    </a:moveTo>
                    <a:cubicBezTo>
                      <a:pt x="39" y="14"/>
                      <a:pt x="30" y="8"/>
                      <a:pt x="23" y="4"/>
                    </a:cubicBezTo>
                    <a:cubicBezTo>
                      <a:pt x="10" y="0"/>
                      <a:pt x="0" y="14"/>
                      <a:pt x="12" y="18"/>
                    </a:cubicBezTo>
                    <a:cubicBezTo>
                      <a:pt x="12" y="15"/>
                      <a:pt x="9" y="15"/>
                      <a:pt x="9" y="13"/>
                    </a:cubicBezTo>
                    <a:cubicBezTo>
                      <a:pt x="9" y="11"/>
                      <a:pt x="10" y="10"/>
                      <a:pt x="10" y="7"/>
                    </a:cubicBezTo>
                    <a:cubicBezTo>
                      <a:pt x="14" y="6"/>
                      <a:pt x="24" y="3"/>
                      <a:pt x="25" y="9"/>
                    </a:cubicBezTo>
                    <a:cubicBezTo>
                      <a:pt x="26" y="9"/>
                      <a:pt x="26" y="8"/>
                      <a:pt x="27" y="9"/>
                    </a:cubicBezTo>
                    <a:cubicBezTo>
                      <a:pt x="32" y="13"/>
                      <a:pt x="37" y="17"/>
                      <a:pt x="39" y="24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72" name="Freeform 152"/>
              <p:cNvSpPr/>
              <p:nvPr/>
            </p:nvSpPr>
            <p:spPr bwMode="auto">
              <a:xfrm rot="16200000">
                <a:off x="3718149" y="4365228"/>
                <a:ext cx="23019" cy="19050"/>
              </a:xfrm>
              <a:custGeom>
                <a:avLst/>
                <a:gdLst>
                  <a:gd name="T0" fmla="*/ 8 w 8"/>
                  <a:gd name="T1" fmla="*/ 4 h 6"/>
                  <a:gd name="T2" fmla="*/ 0 w 8"/>
                  <a:gd name="T3" fmla="*/ 5 h 6"/>
                  <a:gd name="T4" fmla="*/ 8 w 8"/>
                  <a:gd name="T5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" h="6">
                    <a:moveTo>
                      <a:pt x="8" y="4"/>
                    </a:moveTo>
                    <a:cubicBezTo>
                      <a:pt x="6" y="0"/>
                      <a:pt x="2" y="5"/>
                      <a:pt x="0" y="5"/>
                    </a:cubicBezTo>
                    <a:cubicBezTo>
                      <a:pt x="2" y="6"/>
                      <a:pt x="5" y="4"/>
                      <a:pt x="8" y="4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73" name="Freeform 153"/>
              <p:cNvSpPr/>
              <p:nvPr/>
            </p:nvSpPr>
            <p:spPr bwMode="auto">
              <a:xfrm rot="16200000">
                <a:off x="4072955" y="4386660"/>
                <a:ext cx="127794" cy="80963"/>
              </a:xfrm>
              <a:custGeom>
                <a:avLst/>
                <a:gdLst>
                  <a:gd name="T0" fmla="*/ 44 w 44"/>
                  <a:gd name="T1" fmla="*/ 25 h 26"/>
                  <a:gd name="T2" fmla="*/ 9 w 44"/>
                  <a:gd name="T3" fmla="*/ 17 h 26"/>
                  <a:gd name="T4" fmla="*/ 2 w 44"/>
                  <a:gd name="T5" fmla="*/ 0 h 26"/>
                  <a:gd name="T6" fmla="*/ 3 w 44"/>
                  <a:gd name="T7" fmla="*/ 5 h 26"/>
                  <a:gd name="T8" fmla="*/ 26 w 44"/>
                  <a:gd name="T9" fmla="*/ 26 h 26"/>
                  <a:gd name="T10" fmla="*/ 44 w 44"/>
                  <a:gd name="T11" fmla="*/ 25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4" h="26">
                    <a:moveTo>
                      <a:pt x="44" y="25"/>
                    </a:moveTo>
                    <a:cubicBezTo>
                      <a:pt x="31" y="21"/>
                      <a:pt x="18" y="26"/>
                      <a:pt x="9" y="17"/>
                    </a:cubicBezTo>
                    <a:cubicBezTo>
                      <a:pt x="8" y="11"/>
                      <a:pt x="5" y="5"/>
                      <a:pt x="2" y="0"/>
                    </a:cubicBezTo>
                    <a:cubicBezTo>
                      <a:pt x="0" y="2"/>
                      <a:pt x="3" y="4"/>
                      <a:pt x="3" y="5"/>
                    </a:cubicBezTo>
                    <a:cubicBezTo>
                      <a:pt x="7" y="17"/>
                      <a:pt x="10" y="25"/>
                      <a:pt x="26" y="26"/>
                    </a:cubicBezTo>
                    <a:cubicBezTo>
                      <a:pt x="31" y="26"/>
                      <a:pt x="38" y="24"/>
                      <a:pt x="44" y="25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74" name="Freeform 154"/>
              <p:cNvSpPr/>
              <p:nvPr/>
            </p:nvSpPr>
            <p:spPr bwMode="auto">
              <a:xfrm rot="16200000">
                <a:off x="3728071" y="4399757"/>
                <a:ext cx="34925" cy="19050"/>
              </a:xfrm>
              <a:custGeom>
                <a:avLst/>
                <a:gdLst>
                  <a:gd name="T0" fmla="*/ 12 w 12"/>
                  <a:gd name="T1" fmla="*/ 1 h 6"/>
                  <a:gd name="T2" fmla="*/ 0 w 12"/>
                  <a:gd name="T3" fmla="*/ 6 h 6"/>
                  <a:gd name="T4" fmla="*/ 12 w 12"/>
                  <a:gd name="T5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2" h="6">
                    <a:moveTo>
                      <a:pt x="12" y="1"/>
                    </a:moveTo>
                    <a:cubicBezTo>
                      <a:pt x="8" y="0"/>
                      <a:pt x="1" y="3"/>
                      <a:pt x="0" y="6"/>
                    </a:cubicBezTo>
                    <a:cubicBezTo>
                      <a:pt x="4" y="5"/>
                      <a:pt x="8" y="3"/>
                      <a:pt x="12" y="1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75" name="Freeform 155"/>
              <p:cNvSpPr/>
              <p:nvPr/>
            </p:nvSpPr>
            <p:spPr bwMode="auto">
              <a:xfrm rot="16200000">
                <a:off x="3743946" y="4441032"/>
                <a:ext cx="52388" cy="30163"/>
              </a:xfrm>
              <a:custGeom>
                <a:avLst/>
                <a:gdLst>
                  <a:gd name="T0" fmla="*/ 18 w 18"/>
                  <a:gd name="T1" fmla="*/ 1 h 10"/>
                  <a:gd name="T2" fmla="*/ 17 w 18"/>
                  <a:gd name="T3" fmla="*/ 0 h 10"/>
                  <a:gd name="T4" fmla="*/ 0 w 18"/>
                  <a:gd name="T5" fmla="*/ 10 h 10"/>
                  <a:gd name="T6" fmla="*/ 18 w 18"/>
                  <a:gd name="T7" fmla="*/ 1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8" h="10">
                    <a:moveTo>
                      <a:pt x="18" y="1"/>
                    </a:moveTo>
                    <a:cubicBezTo>
                      <a:pt x="18" y="0"/>
                      <a:pt x="18" y="0"/>
                      <a:pt x="17" y="0"/>
                    </a:cubicBezTo>
                    <a:cubicBezTo>
                      <a:pt x="10" y="2"/>
                      <a:pt x="5" y="6"/>
                      <a:pt x="0" y="10"/>
                    </a:cubicBezTo>
                    <a:cubicBezTo>
                      <a:pt x="6" y="9"/>
                      <a:pt x="11" y="3"/>
                      <a:pt x="18" y="1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76" name="Freeform 156"/>
              <p:cNvSpPr/>
              <p:nvPr/>
            </p:nvSpPr>
            <p:spPr bwMode="auto">
              <a:xfrm rot="16200000">
                <a:off x="3917777" y="4476750"/>
                <a:ext cx="17463" cy="15875"/>
              </a:xfrm>
              <a:custGeom>
                <a:avLst/>
                <a:gdLst>
                  <a:gd name="T0" fmla="*/ 5 w 6"/>
                  <a:gd name="T1" fmla="*/ 5 h 5"/>
                  <a:gd name="T2" fmla="*/ 2 w 6"/>
                  <a:gd name="T3" fmla="*/ 0 h 5"/>
                  <a:gd name="T4" fmla="*/ 5 w 6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" h="5">
                    <a:moveTo>
                      <a:pt x="5" y="5"/>
                    </a:moveTo>
                    <a:cubicBezTo>
                      <a:pt x="6" y="3"/>
                      <a:pt x="2" y="2"/>
                      <a:pt x="2" y="0"/>
                    </a:cubicBezTo>
                    <a:cubicBezTo>
                      <a:pt x="0" y="2"/>
                      <a:pt x="4" y="4"/>
                      <a:pt x="5" y="5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77" name="Freeform 157"/>
              <p:cNvSpPr/>
              <p:nvPr/>
            </p:nvSpPr>
            <p:spPr bwMode="auto">
              <a:xfrm rot="16200000">
                <a:off x="3899521" y="4486275"/>
                <a:ext cx="11113" cy="20638"/>
              </a:xfrm>
              <a:custGeom>
                <a:avLst/>
                <a:gdLst>
                  <a:gd name="T0" fmla="*/ 4 w 4"/>
                  <a:gd name="T1" fmla="*/ 7 h 7"/>
                  <a:gd name="T2" fmla="*/ 0 w 4"/>
                  <a:gd name="T3" fmla="*/ 0 h 7"/>
                  <a:gd name="T4" fmla="*/ 4 w 4"/>
                  <a:gd name="T5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7">
                    <a:moveTo>
                      <a:pt x="4" y="7"/>
                    </a:moveTo>
                    <a:cubicBezTo>
                      <a:pt x="2" y="5"/>
                      <a:pt x="4" y="0"/>
                      <a:pt x="0" y="0"/>
                    </a:cubicBezTo>
                    <a:cubicBezTo>
                      <a:pt x="1" y="2"/>
                      <a:pt x="1" y="6"/>
                      <a:pt x="4" y="7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78" name="Freeform 158"/>
              <p:cNvSpPr/>
              <p:nvPr/>
            </p:nvSpPr>
            <p:spPr bwMode="auto">
              <a:xfrm rot="16200000">
                <a:off x="3868167" y="4491435"/>
                <a:ext cx="8731" cy="19050"/>
              </a:xfrm>
              <a:custGeom>
                <a:avLst/>
                <a:gdLst>
                  <a:gd name="T0" fmla="*/ 3 w 3"/>
                  <a:gd name="T1" fmla="*/ 0 h 6"/>
                  <a:gd name="T2" fmla="*/ 1 w 3"/>
                  <a:gd name="T3" fmla="*/ 6 h 6"/>
                  <a:gd name="T4" fmla="*/ 3 w 3"/>
                  <a:gd name="T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6">
                    <a:moveTo>
                      <a:pt x="3" y="0"/>
                    </a:moveTo>
                    <a:cubicBezTo>
                      <a:pt x="2" y="1"/>
                      <a:pt x="0" y="4"/>
                      <a:pt x="1" y="6"/>
                    </a:cubicBezTo>
                    <a:cubicBezTo>
                      <a:pt x="2" y="5"/>
                      <a:pt x="2" y="2"/>
                      <a:pt x="3" y="0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79" name="Freeform 159"/>
              <p:cNvSpPr/>
              <p:nvPr/>
            </p:nvSpPr>
            <p:spPr bwMode="auto">
              <a:xfrm rot="16200000">
                <a:off x="4039221" y="4610100"/>
                <a:ext cx="31750" cy="12700"/>
              </a:xfrm>
              <a:custGeom>
                <a:avLst/>
                <a:gdLst>
                  <a:gd name="T0" fmla="*/ 11 w 11"/>
                  <a:gd name="T1" fmla="*/ 3 h 4"/>
                  <a:gd name="T2" fmla="*/ 0 w 11"/>
                  <a:gd name="T3" fmla="*/ 0 h 4"/>
                  <a:gd name="T4" fmla="*/ 11 w 11"/>
                  <a:gd name="T5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" h="4">
                    <a:moveTo>
                      <a:pt x="11" y="3"/>
                    </a:moveTo>
                    <a:cubicBezTo>
                      <a:pt x="8" y="1"/>
                      <a:pt x="4" y="1"/>
                      <a:pt x="0" y="0"/>
                    </a:cubicBezTo>
                    <a:cubicBezTo>
                      <a:pt x="1" y="4"/>
                      <a:pt x="7" y="2"/>
                      <a:pt x="11" y="3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80" name="Freeform 160"/>
              <p:cNvSpPr>
                <a:spLocks noEditPoints="1"/>
              </p:cNvSpPr>
              <p:nvPr/>
            </p:nvSpPr>
            <p:spPr bwMode="auto">
              <a:xfrm rot="16200000">
                <a:off x="3726880" y="1760935"/>
                <a:ext cx="307181" cy="320675"/>
              </a:xfrm>
              <a:custGeom>
                <a:avLst/>
                <a:gdLst>
                  <a:gd name="T0" fmla="*/ 95 w 106"/>
                  <a:gd name="T1" fmla="*/ 59 h 103"/>
                  <a:gd name="T2" fmla="*/ 80 w 106"/>
                  <a:gd name="T3" fmla="*/ 65 h 103"/>
                  <a:gd name="T4" fmla="*/ 84 w 106"/>
                  <a:gd name="T5" fmla="*/ 91 h 103"/>
                  <a:gd name="T6" fmla="*/ 106 w 106"/>
                  <a:gd name="T7" fmla="*/ 102 h 103"/>
                  <a:gd name="T8" fmla="*/ 79 w 106"/>
                  <a:gd name="T9" fmla="*/ 82 h 103"/>
                  <a:gd name="T10" fmla="*/ 75 w 106"/>
                  <a:gd name="T11" fmla="*/ 53 h 103"/>
                  <a:gd name="T12" fmla="*/ 21 w 106"/>
                  <a:gd name="T13" fmla="*/ 5 h 103"/>
                  <a:gd name="T14" fmla="*/ 0 w 106"/>
                  <a:gd name="T15" fmla="*/ 0 h 103"/>
                  <a:gd name="T16" fmla="*/ 76 w 106"/>
                  <a:gd name="T17" fmla="*/ 45 h 103"/>
                  <a:gd name="T18" fmla="*/ 90 w 106"/>
                  <a:gd name="T19" fmla="*/ 41 h 103"/>
                  <a:gd name="T20" fmla="*/ 95 w 106"/>
                  <a:gd name="T21" fmla="*/ 59 h 103"/>
                  <a:gd name="T22" fmla="*/ 92 w 106"/>
                  <a:gd name="T23" fmla="*/ 51 h 103"/>
                  <a:gd name="T24" fmla="*/ 90 w 106"/>
                  <a:gd name="T25" fmla="*/ 46 h 103"/>
                  <a:gd name="T26" fmla="*/ 80 w 106"/>
                  <a:gd name="T27" fmla="*/ 50 h 103"/>
                  <a:gd name="T28" fmla="*/ 79 w 106"/>
                  <a:gd name="T29" fmla="*/ 54 h 103"/>
                  <a:gd name="T30" fmla="*/ 92 w 106"/>
                  <a:gd name="T31" fmla="*/ 51 h 1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06" h="103">
                    <a:moveTo>
                      <a:pt x="95" y="59"/>
                    </a:moveTo>
                    <a:cubicBezTo>
                      <a:pt x="91" y="60"/>
                      <a:pt x="84" y="63"/>
                      <a:pt x="80" y="65"/>
                    </a:cubicBezTo>
                    <a:cubicBezTo>
                      <a:pt x="82" y="73"/>
                      <a:pt x="83" y="82"/>
                      <a:pt x="84" y="91"/>
                    </a:cubicBezTo>
                    <a:cubicBezTo>
                      <a:pt x="89" y="100"/>
                      <a:pt x="99" y="98"/>
                      <a:pt x="106" y="102"/>
                    </a:cubicBezTo>
                    <a:cubicBezTo>
                      <a:pt x="92" y="103"/>
                      <a:pt x="81" y="98"/>
                      <a:pt x="79" y="82"/>
                    </a:cubicBezTo>
                    <a:cubicBezTo>
                      <a:pt x="77" y="70"/>
                      <a:pt x="78" y="63"/>
                      <a:pt x="75" y="53"/>
                    </a:cubicBezTo>
                    <a:cubicBezTo>
                      <a:pt x="66" y="28"/>
                      <a:pt x="47" y="13"/>
                      <a:pt x="21" y="5"/>
                    </a:cubicBezTo>
                    <a:cubicBezTo>
                      <a:pt x="14" y="3"/>
                      <a:pt x="5" y="3"/>
                      <a:pt x="0" y="0"/>
                    </a:cubicBezTo>
                    <a:cubicBezTo>
                      <a:pt x="36" y="1"/>
                      <a:pt x="60" y="21"/>
                      <a:pt x="76" y="45"/>
                    </a:cubicBezTo>
                    <a:cubicBezTo>
                      <a:pt x="79" y="45"/>
                      <a:pt x="87" y="41"/>
                      <a:pt x="90" y="41"/>
                    </a:cubicBezTo>
                    <a:lnTo>
                      <a:pt x="95" y="59"/>
                    </a:lnTo>
                    <a:close/>
                    <a:moveTo>
                      <a:pt x="92" y="51"/>
                    </a:moveTo>
                    <a:cubicBezTo>
                      <a:pt x="91" y="49"/>
                      <a:pt x="88" y="49"/>
                      <a:pt x="90" y="46"/>
                    </a:cubicBezTo>
                    <a:cubicBezTo>
                      <a:pt x="85" y="46"/>
                      <a:pt x="84" y="49"/>
                      <a:pt x="80" y="50"/>
                    </a:cubicBezTo>
                    <a:cubicBezTo>
                      <a:pt x="82" y="53"/>
                      <a:pt x="80" y="52"/>
                      <a:pt x="79" y="54"/>
                    </a:cubicBezTo>
                    <a:cubicBezTo>
                      <a:pt x="84" y="55"/>
                      <a:pt x="86" y="52"/>
                      <a:pt x="92" y="51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81" name="Freeform 161"/>
              <p:cNvSpPr/>
              <p:nvPr/>
            </p:nvSpPr>
            <p:spPr bwMode="auto">
              <a:xfrm rot="16200000">
                <a:off x="3854674" y="1976835"/>
                <a:ext cx="234156" cy="303213"/>
              </a:xfrm>
              <a:custGeom>
                <a:avLst/>
                <a:gdLst>
                  <a:gd name="T0" fmla="*/ 54 w 81"/>
                  <a:gd name="T1" fmla="*/ 49 h 98"/>
                  <a:gd name="T2" fmla="*/ 64 w 81"/>
                  <a:gd name="T3" fmla="*/ 31 h 98"/>
                  <a:gd name="T4" fmla="*/ 81 w 81"/>
                  <a:gd name="T5" fmla="*/ 36 h 98"/>
                  <a:gd name="T6" fmla="*/ 65 w 81"/>
                  <a:gd name="T7" fmla="*/ 28 h 98"/>
                  <a:gd name="T8" fmla="*/ 65 w 81"/>
                  <a:gd name="T9" fmla="*/ 23 h 98"/>
                  <a:gd name="T10" fmla="*/ 64 w 81"/>
                  <a:gd name="T11" fmla="*/ 29 h 98"/>
                  <a:gd name="T12" fmla="*/ 54 w 81"/>
                  <a:gd name="T13" fmla="*/ 34 h 98"/>
                  <a:gd name="T14" fmla="*/ 37 w 81"/>
                  <a:gd name="T15" fmla="*/ 1 h 98"/>
                  <a:gd name="T16" fmla="*/ 20 w 81"/>
                  <a:gd name="T17" fmla="*/ 3 h 98"/>
                  <a:gd name="T18" fmla="*/ 16 w 81"/>
                  <a:gd name="T19" fmla="*/ 18 h 98"/>
                  <a:gd name="T20" fmla="*/ 29 w 81"/>
                  <a:gd name="T21" fmla="*/ 23 h 98"/>
                  <a:gd name="T22" fmla="*/ 23 w 81"/>
                  <a:gd name="T23" fmla="*/ 38 h 98"/>
                  <a:gd name="T24" fmla="*/ 18 w 81"/>
                  <a:gd name="T25" fmla="*/ 59 h 98"/>
                  <a:gd name="T26" fmla="*/ 4 w 81"/>
                  <a:gd name="T27" fmla="*/ 85 h 98"/>
                  <a:gd name="T28" fmla="*/ 13 w 81"/>
                  <a:gd name="T29" fmla="*/ 94 h 98"/>
                  <a:gd name="T30" fmla="*/ 19 w 81"/>
                  <a:gd name="T31" fmla="*/ 91 h 98"/>
                  <a:gd name="T32" fmla="*/ 18 w 81"/>
                  <a:gd name="T33" fmla="*/ 89 h 98"/>
                  <a:gd name="T34" fmla="*/ 46 w 81"/>
                  <a:gd name="T35" fmla="*/ 95 h 98"/>
                  <a:gd name="T36" fmla="*/ 56 w 81"/>
                  <a:gd name="T37" fmla="*/ 90 h 98"/>
                  <a:gd name="T38" fmla="*/ 43 w 81"/>
                  <a:gd name="T39" fmla="*/ 90 h 98"/>
                  <a:gd name="T40" fmla="*/ 20 w 81"/>
                  <a:gd name="T41" fmla="*/ 81 h 98"/>
                  <a:gd name="T42" fmla="*/ 14 w 81"/>
                  <a:gd name="T43" fmla="*/ 88 h 98"/>
                  <a:gd name="T44" fmla="*/ 22 w 81"/>
                  <a:gd name="T45" fmla="*/ 62 h 98"/>
                  <a:gd name="T46" fmla="*/ 33 w 81"/>
                  <a:gd name="T47" fmla="*/ 64 h 98"/>
                  <a:gd name="T48" fmla="*/ 24 w 81"/>
                  <a:gd name="T49" fmla="*/ 51 h 98"/>
                  <a:gd name="T50" fmla="*/ 30 w 81"/>
                  <a:gd name="T51" fmla="*/ 13 h 98"/>
                  <a:gd name="T52" fmla="*/ 17 w 81"/>
                  <a:gd name="T53" fmla="*/ 9 h 98"/>
                  <a:gd name="T54" fmla="*/ 25 w 81"/>
                  <a:gd name="T55" fmla="*/ 4 h 98"/>
                  <a:gd name="T56" fmla="*/ 37 w 81"/>
                  <a:gd name="T57" fmla="*/ 3 h 98"/>
                  <a:gd name="T58" fmla="*/ 53 w 81"/>
                  <a:gd name="T59" fmla="*/ 32 h 98"/>
                  <a:gd name="T60" fmla="*/ 54 w 81"/>
                  <a:gd name="T61" fmla="*/ 49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81" h="98">
                    <a:moveTo>
                      <a:pt x="54" y="49"/>
                    </a:moveTo>
                    <a:cubicBezTo>
                      <a:pt x="56" y="41"/>
                      <a:pt x="57" y="34"/>
                      <a:pt x="64" y="31"/>
                    </a:cubicBezTo>
                    <a:cubicBezTo>
                      <a:pt x="73" y="30"/>
                      <a:pt x="77" y="33"/>
                      <a:pt x="81" y="36"/>
                    </a:cubicBezTo>
                    <a:cubicBezTo>
                      <a:pt x="80" y="29"/>
                      <a:pt x="71" y="29"/>
                      <a:pt x="65" y="28"/>
                    </a:cubicBezTo>
                    <a:cubicBezTo>
                      <a:pt x="64" y="28"/>
                      <a:pt x="66" y="24"/>
                      <a:pt x="65" y="23"/>
                    </a:cubicBezTo>
                    <a:cubicBezTo>
                      <a:pt x="62" y="24"/>
                      <a:pt x="64" y="27"/>
                      <a:pt x="64" y="29"/>
                    </a:cubicBezTo>
                    <a:cubicBezTo>
                      <a:pt x="61" y="31"/>
                      <a:pt x="58" y="33"/>
                      <a:pt x="54" y="34"/>
                    </a:cubicBezTo>
                    <a:cubicBezTo>
                      <a:pt x="59" y="20"/>
                      <a:pt x="50" y="4"/>
                      <a:pt x="37" y="1"/>
                    </a:cubicBezTo>
                    <a:cubicBezTo>
                      <a:pt x="30" y="0"/>
                      <a:pt x="26" y="3"/>
                      <a:pt x="20" y="3"/>
                    </a:cubicBezTo>
                    <a:cubicBezTo>
                      <a:pt x="15" y="5"/>
                      <a:pt x="13" y="11"/>
                      <a:pt x="16" y="18"/>
                    </a:cubicBezTo>
                    <a:cubicBezTo>
                      <a:pt x="22" y="19"/>
                      <a:pt x="26" y="19"/>
                      <a:pt x="29" y="23"/>
                    </a:cubicBezTo>
                    <a:cubicBezTo>
                      <a:pt x="29" y="31"/>
                      <a:pt x="27" y="34"/>
                      <a:pt x="23" y="38"/>
                    </a:cubicBezTo>
                    <a:cubicBezTo>
                      <a:pt x="19" y="42"/>
                      <a:pt x="18" y="51"/>
                      <a:pt x="18" y="59"/>
                    </a:cubicBezTo>
                    <a:cubicBezTo>
                      <a:pt x="8" y="62"/>
                      <a:pt x="0" y="73"/>
                      <a:pt x="4" y="85"/>
                    </a:cubicBezTo>
                    <a:cubicBezTo>
                      <a:pt x="6" y="90"/>
                      <a:pt x="9" y="92"/>
                      <a:pt x="13" y="94"/>
                    </a:cubicBezTo>
                    <a:cubicBezTo>
                      <a:pt x="16" y="94"/>
                      <a:pt x="16" y="91"/>
                      <a:pt x="19" y="91"/>
                    </a:cubicBezTo>
                    <a:cubicBezTo>
                      <a:pt x="20" y="89"/>
                      <a:pt x="18" y="90"/>
                      <a:pt x="18" y="89"/>
                    </a:cubicBezTo>
                    <a:cubicBezTo>
                      <a:pt x="29" y="85"/>
                      <a:pt x="32" y="98"/>
                      <a:pt x="46" y="95"/>
                    </a:cubicBezTo>
                    <a:cubicBezTo>
                      <a:pt x="49" y="94"/>
                      <a:pt x="51" y="91"/>
                      <a:pt x="56" y="90"/>
                    </a:cubicBezTo>
                    <a:cubicBezTo>
                      <a:pt x="51" y="89"/>
                      <a:pt x="48" y="91"/>
                      <a:pt x="43" y="90"/>
                    </a:cubicBezTo>
                    <a:cubicBezTo>
                      <a:pt x="36" y="88"/>
                      <a:pt x="30" y="77"/>
                      <a:pt x="20" y="81"/>
                    </a:cubicBezTo>
                    <a:cubicBezTo>
                      <a:pt x="17" y="82"/>
                      <a:pt x="17" y="86"/>
                      <a:pt x="14" y="88"/>
                    </a:cubicBezTo>
                    <a:cubicBezTo>
                      <a:pt x="6" y="80"/>
                      <a:pt x="11" y="63"/>
                      <a:pt x="22" y="62"/>
                    </a:cubicBezTo>
                    <a:cubicBezTo>
                      <a:pt x="25" y="61"/>
                      <a:pt x="28" y="64"/>
                      <a:pt x="33" y="64"/>
                    </a:cubicBezTo>
                    <a:cubicBezTo>
                      <a:pt x="29" y="58"/>
                      <a:pt x="25" y="58"/>
                      <a:pt x="24" y="51"/>
                    </a:cubicBezTo>
                    <a:cubicBezTo>
                      <a:pt x="22" y="39"/>
                      <a:pt x="38" y="25"/>
                      <a:pt x="30" y="13"/>
                    </a:cubicBezTo>
                    <a:cubicBezTo>
                      <a:pt x="28" y="9"/>
                      <a:pt x="22" y="10"/>
                      <a:pt x="17" y="9"/>
                    </a:cubicBezTo>
                    <a:cubicBezTo>
                      <a:pt x="18" y="6"/>
                      <a:pt x="24" y="4"/>
                      <a:pt x="25" y="4"/>
                    </a:cubicBezTo>
                    <a:cubicBezTo>
                      <a:pt x="30" y="3"/>
                      <a:pt x="33" y="3"/>
                      <a:pt x="37" y="3"/>
                    </a:cubicBezTo>
                    <a:cubicBezTo>
                      <a:pt x="47" y="10"/>
                      <a:pt x="54" y="18"/>
                      <a:pt x="53" y="32"/>
                    </a:cubicBezTo>
                    <a:cubicBezTo>
                      <a:pt x="53" y="37"/>
                      <a:pt x="49" y="45"/>
                      <a:pt x="54" y="49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82" name="Freeform 162"/>
              <p:cNvSpPr>
                <a:spLocks noEditPoints="1"/>
              </p:cNvSpPr>
              <p:nvPr/>
            </p:nvSpPr>
            <p:spPr bwMode="auto">
              <a:xfrm rot="16200000">
                <a:off x="3572099" y="2527697"/>
                <a:ext cx="1100931" cy="785813"/>
              </a:xfrm>
              <a:custGeom>
                <a:avLst/>
                <a:gdLst>
                  <a:gd name="T0" fmla="*/ 329 w 380"/>
                  <a:gd name="T1" fmla="*/ 104 h 253"/>
                  <a:gd name="T2" fmla="*/ 324 w 380"/>
                  <a:gd name="T3" fmla="*/ 116 h 253"/>
                  <a:gd name="T4" fmla="*/ 366 w 380"/>
                  <a:gd name="T5" fmla="*/ 77 h 253"/>
                  <a:gd name="T6" fmla="*/ 355 w 380"/>
                  <a:gd name="T7" fmla="*/ 111 h 253"/>
                  <a:gd name="T8" fmla="*/ 280 w 380"/>
                  <a:gd name="T9" fmla="*/ 166 h 253"/>
                  <a:gd name="T10" fmla="*/ 213 w 380"/>
                  <a:gd name="T11" fmla="*/ 215 h 253"/>
                  <a:gd name="T12" fmla="*/ 211 w 380"/>
                  <a:gd name="T13" fmla="*/ 192 h 253"/>
                  <a:gd name="T14" fmla="*/ 147 w 380"/>
                  <a:gd name="T15" fmla="*/ 165 h 253"/>
                  <a:gd name="T16" fmla="*/ 114 w 380"/>
                  <a:gd name="T17" fmla="*/ 168 h 253"/>
                  <a:gd name="T18" fmla="*/ 104 w 380"/>
                  <a:gd name="T19" fmla="*/ 172 h 253"/>
                  <a:gd name="T20" fmla="*/ 152 w 380"/>
                  <a:gd name="T21" fmla="*/ 214 h 253"/>
                  <a:gd name="T22" fmla="*/ 167 w 380"/>
                  <a:gd name="T23" fmla="*/ 197 h 253"/>
                  <a:gd name="T24" fmla="*/ 174 w 380"/>
                  <a:gd name="T25" fmla="*/ 206 h 253"/>
                  <a:gd name="T26" fmla="*/ 158 w 380"/>
                  <a:gd name="T27" fmla="*/ 211 h 253"/>
                  <a:gd name="T28" fmla="*/ 113 w 380"/>
                  <a:gd name="T29" fmla="*/ 183 h 253"/>
                  <a:gd name="T30" fmla="*/ 111 w 380"/>
                  <a:gd name="T31" fmla="*/ 208 h 253"/>
                  <a:gd name="T32" fmla="*/ 109 w 380"/>
                  <a:gd name="T33" fmla="*/ 214 h 253"/>
                  <a:gd name="T34" fmla="*/ 91 w 380"/>
                  <a:gd name="T35" fmla="*/ 253 h 253"/>
                  <a:gd name="T36" fmla="*/ 47 w 380"/>
                  <a:gd name="T37" fmla="*/ 206 h 253"/>
                  <a:gd name="T38" fmla="*/ 85 w 380"/>
                  <a:gd name="T39" fmla="*/ 180 h 253"/>
                  <a:gd name="T40" fmla="*/ 32 w 380"/>
                  <a:gd name="T41" fmla="*/ 217 h 253"/>
                  <a:gd name="T42" fmla="*/ 18 w 380"/>
                  <a:gd name="T43" fmla="*/ 190 h 253"/>
                  <a:gd name="T44" fmla="*/ 15 w 380"/>
                  <a:gd name="T45" fmla="*/ 232 h 253"/>
                  <a:gd name="T46" fmla="*/ 19 w 380"/>
                  <a:gd name="T47" fmla="*/ 204 h 253"/>
                  <a:gd name="T48" fmla="*/ 111 w 380"/>
                  <a:gd name="T49" fmla="*/ 161 h 253"/>
                  <a:gd name="T50" fmla="*/ 175 w 380"/>
                  <a:gd name="T51" fmla="*/ 93 h 253"/>
                  <a:gd name="T52" fmla="*/ 162 w 380"/>
                  <a:gd name="T53" fmla="*/ 57 h 253"/>
                  <a:gd name="T54" fmla="*/ 183 w 380"/>
                  <a:gd name="T55" fmla="*/ 67 h 253"/>
                  <a:gd name="T56" fmla="*/ 223 w 380"/>
                  <a:gd name="T57" fmla="*/ 67 h 253"/>
                  <a:gd name="T58" fmla="*/ 210 w 380"/>
                  <a:gd name="T59" fmla="*/ 32 h 253"/>
                  <a:gd name="T60" fmla="*/ 194 w 380"/>
                  <a:gd name="T61" fmla="*/ 82 h 253"/>
                  <a:gd name="T62" fmla="*/ 249 w 380"/>
                  <a:gd name="T63" fmla="*/ 84 h 253"/>
                  <a:gd name="T64" fmla="*/ 225 w 380"/>
                  <a:gd name="T65" fmla="*/ 99 h 253"/>
                  <a:gd name="T66" fmla="*/ 221 w 380"/>
                  <a:gd name="T67" fmla="*/ 98 h 253"/>
                  <a:gd name="T68" fmla="*/ 181 w 380"/>
                  <a:gd name="T69" fmla="*/ 129 h 253"/>
                  <a:gd name="T70" fmla="*/ 146 w 380"/>
                  <a:gd name="T71" fmla="*/ 140 h 253"/>
                  <a:gd name="T72" fmla="*/ 234 w 380"/>
                  <a:gd name="T73" fmla="*/ 132 h 253"/>
                  <a:gd name="T74" fmla="*/ 260 w 380"/>
                  <a:gd name="T75" fmla="*/ 82 h 253"/>
                  <a:gd name="T76" fmla="*/ 206 w 380"/>
                  <a:gd name="T77" fmla="*/ 7 h 253"/>
                  <a:gd name="T78" fmla="*/ 184 w 380"/>
                  <a:gd name="T79" fmla="*/ 38 h 253"/>
                  <a:gd name="T80" fmla="*/ 197 w 380"/>
                  <a:gd name="T81" fmla="*/ 40 h 253"/>
                  <a:gd name="T82" fmla="*/ 205 w 380"/>
                  <a:gd name="T83" fmla="*/ 0 h 253"/>
                  <a:gd name="T84" fmla="*/ 237 w 380"/>
                  <a:gd name="T85" fmla="*/ 137 h 253"/>
                  <a:gd name="T86" fmla="*/ 194 w 380"/>
                  <a:gd name="T87" fmla="*/ 155 h 253"/>
                  <a:gd name="T88" fmla="*/ 140 w 380"/>
                  <a:gd name="T89" fmla="*/ 150 h 253"/>
                  <a:gd name="T90" fmla="*/ 230 w 380"/>
                  <a:gd name="T91" fmla="*/ 175 h 253"/>
                  <a:gd name="T92" fmla="*/ 258 w 380"/>
                  <a:gd name="T93" fmla="*/ 166 h 253"/>
                  <a:gd name="T94" fmla="*/ 329 w 380"/>
                  <a:gd name="T95" fmla="*/ 86 h 253"/>
                  <a:gd name="T96" fmla="*/ 335 w 380"/>
                  <a:gd name="T97" fmla="*/ 82 h 253"/>
                  <a:gd name="T98" fmla="*/ 180 w 380"/>
                  <a:gd name="T99" fmla="*/ 95 h 253"/>
                  <a:gd name="T100" fmla="*/ 187 w 380"/>
                  <a:gd name="T101" fmla="*/ 119 h 253"/>
                  <a:gd name="T102" fmla="*/ 131 w 380"/>
                  <a:gd name="T103" fmla="*/ 209 h 253"/>
                  <a:gd name="T104" fmla="*/ 92 w 380"/>
                  <a:gd name="T105" fmla="*/ 179 h 253"/>
                  <a:gd name="T106" fmla="*/ 84 w 380"/>
                  <a:gd name="T107" fmla="*/ 221 h 253"/>
                  <a:gd name="T108" fmla="*/ 92 w 380"/>
                  <a:gd name="T109" fmla="*/ 179 h 253"/>
                  <a:gd name="T110" fmla="*/ 88 w 380"/>
                  <a:gd name="T111" fmla="*/ 176 h 253"/>
                  <a:gd name="T112" fmla="*/ 68 w 380"/>
                  <a:gd name="T113" fmla="*/ 212 h 2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380" h="253">
                    <a:moveTo>
                      <a:pt x="356" y="57"/>
                    </a:moveTo>
                    <a:cubicBezTo>
                      <a:pt x="352" y="65"/>
                      <a:pt x="348" y="71"/>
                      <a:pt x="344" y="79"/>
                    </a:cubicBezTo>
                    <a:cubicBezTo>
                      <a:pt x="337" y="85"/>
                      <a:pt x="332" y="94"/>
                      <a:pt x="329" y="104"/>
                    </a:cubicBezTo>
                    <a:cubicBezTo>
                      <a:pt x="335" y="100"/>
                      <a:pt x="340" y="94"/>
                      <a:pt x="350" y="94"/>
                    </a:cubicBezTo>
                    <a:cubicBezTo>
                      <a:pt x="342" y="98"/>
                      <a:pt x="336" y="101"/>
                      <a:pt x="330" y="106"/>
                    </a:cubicBezTo>
                    <a:cubicBezTo>
                      <a:pt x="328" y="109"/>
                      <a:pt x="324" y="112"/>
                      <a:pt x="324" y="116"/>
                    </a:cubicBezTo>
                    <a:cubicBezTo>
                      <a:pt x="333" y="107"/>
                      <a:pt x="355" y="92"/>
                      <a:pt x="368" y="107"/>
                    </a:cubicBezTo>
                    <a:cubicBezTo>
                      <a:pt x="371" y="103"/>
                      <a:pt x="373" y="100"/>
                      <a:pt x="374" y="95"/>
                    </a:cubicBezTo>
                    <a:cubicBezTo>
                      <a:pt x="375" y="88"/>
                      <a:pt x="368" y="82"/>
                      <a:pt x="366" y="77"/>
                    </a:cubicBezTo>
                    <a:cubicBezTo>
                      <a:pt x="376" y="81"/>
                      <a:pt x="380" y="93"/>
                      <a:pt x="375" y="102"/>
                    </a:cubicBezTo>
                    <a:cubicBezTo>
                      <a:pt x="371" y="106"/>
                      <a:pt x="367" y="110"/>
                      <a:pt x="364" y="115"/>
                    </a:cubicBezTo>
                    <a:cubicBezTo>
                      <a:pt x="360" y="115"/>
                      <a:pt x="358" y="112"/>
                      <a:pt x="355" y="111"/>
                    </a:cubicBezTo>
                    <a:cubicBezTo>
                      <a:pt x="348" y="107"/>
                      <a:pt x="345" y="114"/>
                      <a:pt x="337" y="114"/>
                    </a:cubicBezTo>
                    <a:cubicBezTo>
                      <a:pt x="337" y="118"/>
                      <a:pt x="333" y="119"/>
                      <a:pt x="330" y="120"/>
                    </a:cubicBezTo>
                    <a:cubicBezTo>
                      <a:pt x="317" y="138"/>
                      <a:pt x="300" y="154"/>
                      <a:pt x="280" y="166"/>
                    </a:cubicBezTo>
                    <a:cubicBezTo>
                      <a:pt x="274" y="168"/>
                      <a:pt x="266" y="172"/>
                      <a:pt x="259" y="175"/>
                    </a:cubicBezTo>
                    <a:cubicBezTo>
                      <a:pt x="252" y="176"/>
                      <a:pt x="245" y="176"/>
                      <a:pt x="240" y="180"/>
                    </a:cubicBezTo>
                    <a:cubicBezTo>
                      <a:pt x="253" y="198"/>
                      <a:pt x="233" y="219"/>
                      <a:pt x="213" y="215"/>
                    </a:cubicBezTo>
                    <a:cubicBezTo>
                      <a:pt x="211" y="210"/>
                      <a:pt x="216" y="207"/>
                      <a:pt x="216" y="203"/>
                    </a:cubicBezTo>
                    <a:cubicBezTo>
                      <a:pt x="216" y="199"/>
                      <a:pt x="213" y="199"/>
                      <a:pt x="212" y="196"/>
                    </a:cubicBezTo>
                    <a:cubicBezTo>
                      <a:pt x="211" y="195"/>
                      <a:pt x="211" y="192"/>
                      <a:pt x="211" y="192"/>
                    </a:cubicBezTo>
                    <a:cubicBezTo>
                      <a:pt x="202" y="182"/>
                      <a:pt x="182" y="176"/>
                      <a:pt x="171" y="172"/>
                    </a:cubicBezTo>
                    <a:cubicBezTo>
                      <a:pt x="165" y="173"/>
                      <a:pt x="162" y="170"/>
                      <a:pt x="159" y="169"/>
                    </a:cubicBezTo>
                    <a:cubicBezTo>
                      <a:pt x="154" y="168"/>
                      <a:pt x="152" y="167"/>
                      <a:pt x="147" y="165"/>
                    </a:cubicBezTo>
                    <a:cubicBezTo>
                      <a:pt x="142" y="162"/>
                      <a:pt x="134" y="156"/>
                      <a:pt x="130" y="157"/>
                    </a:cubicBezTo>
                    <a:cubicBezTo>
                      <a:pt x="128" y="157"/>
                      <a:pt x="127" y="160"/>
                      <a:pt x="125" y="162"/>
                    </a:cubicBezTo>
                    <a:cubicBezTo>
                      <a:pt x="121" y="165"/>
                      <a:pt x="117" y="165"/>
                      <a:pt x="114" y="168"/>
                    </a:cubicBezTo>
                    <a:cubicBezTo>
                      <a:pt x="112" y="169"/>
                      <a:pt x="107" y="167"/>
                      <a:pt x="107" y="169"/>
                    </a:cubicBezTo>
                    <a:cubicBezTo>
                      <a:pt x="110" y="171"/>
                      <a:pt x="115" y="171"/>
                      <a:pt x="118" y="173"/>
                    </a:cubicBezTo>
                    <a:cubicBezTo>
                      <a:pt x="112" y="173"/>
                      <a:pt x="107" y="169"/>
                      <a:pt x="104" y="172"/>
                    </a:cubicBezTo>
                    <a:cubicBezTo>
                      <a:pt x="121" y="178"/>
                      <a:pt x="145" y="184"/>
                      <a:pt x="157" y="197"/>
                    </a:cubicBezTo>
                    <a:cubicBezTo>
                      <a:pt x="164" y="204"/>
                      <a:pt x="171" y="223"/>
                      <a:pt x="159" y="228"/>
                    </a:cubicBezTo>
                    <a:cubicBezTo>
                      <a:pt x="162" y="223"/>
                      <a:pt x="162" y="212"/>
                      <a:pt x="152" y="214"/>
                    </a:cubicBezTo>
                    <a:cubicBezTo>
                      <a:pt x="141" y="216"/>
                      <a:pt x="148" y="232"/>
                      <a:pt x="157" y="232"/>
                    </a:cubicBezTo>
                    <a:cubicBezTo>
                      <a:pt x="167" y="232"/>
                      <a:pt x="172" y="223"/>
                      <a:pt x="172" y="212"/>
                    </a:cubicBezTo>
                    <a:cubicBezTo>
                      <a:pt x="170" y="207"/>
                      <a:pt x="169" y="201"/>
                      <a:pt x="167" y="197"/>
                    </a:cubicBezTo>
                    <a:cubicBezTo>
                      <a:pt x="163" y="191"/>
                      <a:pt x="157" y="187"/>
                      <a:pt x="152" y="182"/>
                    </a:cubicBezTo>
                    <a:cubicBezTo>
                      <a:pt x="157" y="183"/>
                      <a:pt x="161" y="186"/>
                      <a:pt x="164" y="189"/>
                    </a:cubicBezTo>
                    <a:cubicBezTo>
                      <a:pt x="166" y="192"/>
                      <a:pt x="173" y="202"/>
                      <a:pt x="174" y="206"/>
                    </a:cubicBezTo>
                    <a:cubicBezTo>
                      <a:pt x="178" y="223"/>
                      <a:pt x="168" y="242"/>
                      <a:pt x="153" y="241"/>
                    </a:cubicBezTo>
                    <a:cubicBezTo>
                      <a:pt x="145" y="241"/>
                      <a:pt x="138" y="234"/>
                      <a:pt x="139" y="225"/>
                    </a:cubicBezTo>
                    <a:cubicBezTo>
                      <a:pt x="140" y="216"/>
                      <a:pt x="146" y="212"/>
                      <a:pt x="158" y="211"/>
                    </a:cubicBezTo>
                    <a:cubicBezTo>
                      <a:pt x="158" y="208"/>
                      <a:pt x="157" y="207"/>
                      <a:pt x="156" y="205"/>
                    </a:cubicBezTo>
                    <a:cubicBezTo>
                      <a:pt x="144" y="198"/>
                      <a:pt x="135" y="184"/>
                      <a:pt x="118" y="185"/>
                    </a:cubicBezTo>
                    <a:cubicBezTo>
                      <a:pt x="115" y="185"/>
                      <a:pt x="115" y="182"/>
                      <a:pt x="113" y="183"/>
                    </a:cubicBezTo>
                    <a:cubicBezTo>
                      <a:pt x="105" y="184"/>
                      <a:pt x="100" y="178"/>
                      <a:pt x="95" y="182"/>
                    </a:cubicBezTo>
                    <a:cubicBezTo>
                      <a:pt x="96" y="185"/>
                      <a:pt x="96" y="190"/>
                      <a:pt x="98" y="194"/>
                    </a:cubicBezTo>
                    <a:cubicBezTo>
                      <a:pt x="100" y="197"/>
                      <a:pt x="108" y="207"/>
                      <a:pt x="111" y="208"/>
                    </a:cubicBezTo>
                    <a:cubicBezTo>
                      <a:pt x="116" y="208"/>
                      <a:pt x="123" y="203"/>
                      <a:pt x="129" y="204"/>
                    </a:cubicBezTo>
                    <a:cubicBezTo>
                      <a:pt x="131" y="205"/>
                      <a:pt x="135" y="207"/>
                      <a:pt x="135" y="210"/>
                    </a:cubicBezTo>
                    <a:cubicBezTo>
                      <a:pt x="135" y="221"/>
                      <a:pt x="113" y="217"/>
                      <a:pt x="109" y="214"/>
                    </a:cubicBezTo>
                    <a:cubicBezTo>
                      <a:pt x="105" y="217"/>
                      <a:pt x="100" y="222"/>
                      <a:pt x="98" y="227"/>
                    </a:cubicBezTo>
                    <a:cubicBezTo>
                      <a:pt x="97" y="230"/>
                      <a:pt x="95" y="234"/>
                      <a:pt x="94" y="236"/>
                    </a:cubicBezTo>
                    <a:cubicBezTo>
                      <a:pt x="93" y="242"/>
                      <a:pt x="96" y="249"/>
                      <a:pt x="91" y="253"/>
                    </a:cubicBezTo>
                    <a:cubicBezTo>
                      <a:pt x="87" y="240"/>
                      <a:pt x="83" y="226"/>
                      <a:pt x="76" y="217"/>
                    </a:cubicBezTo>
                    <a:cubicBezTo>
                      <a:pt x="73" y="217"/>
                      <a:pt x="70" y="215"/>
                      <a:pt x="65" y="216"/>
                    </a:cubicBezTo>
                    <a:cubicBezTo>
                      <a:pt x="58" y="222"/>
                      <a:pt x="40" y="217"/>
                      <a:pt x="47" y="206"/>
                    </a:cubicBezTo>
                    <a:cubicBezTo>
                      <a:pt x="56" y="201"/>
                      <a:pt x="64" y="208"/>
                      <a:pt x="73" y="208"/>
                    </a:cubicBezTo>
                    <a:cubicBezTo>
                      <a:pt x="79" y="200"/>
                      <a:pt x="86" y="194"/>
                      <a:pt x="87" y="182"/>
                    </a:cubicBezTo>
                    <a:cubicBezTo>
                      <a:pt x="86" y="181"/>
                      <a:pt x="86" y="180"/>
                      <a:pt x="85" y="180"/>
                    </a:cubicBezTo>
                    <a:cubicBezTo>
                      <a:pt x="66" y="182"/>
                      <a:pt x="51" y="187"/>
                      <a:pt x="38" y="194"/>
                    </a:cubicBezTo>
                    <a:cubicBezTo>
                      <a:pt x="33" y="202"/>
                      <a:pt x="22" y="206"/>
                      <a:pt x="22" y="217"/>
                    </a:cubicBezTo>
                    <a:cubicBezTo>
                      <a:pt x="26" y="215"/>
                      <a:pt x="28" y="217"/>
                      <a:pt x="32" y="217"/>
                    </a:cubicBezTo>
                    <a:cubicBezTo>
                      <a:pt x="45" y="229"/>
                      <a:pt x="29" y="249"/>
                      <a:pt x="14" y="242"/>
                    </a:cubicBezTo>
                    <a:cubicBezTo>
                      <a:pt x="4" y="234"/>
                      <a:pt x="0" y="220"/>
                      <a:pt x="6" y="205"/>
                    </a:cubicBezTo>
                    <a:cubicBezTo>
                      <a:pt x="8" y="200"/>
                      <a:pt x="13" y="194"/>
                      <a:pt x="18" y="190"/>
                    </a:cubicBezTo>
                    <a:cubicBezTo>
                      <a:pt x="23" y="185"/>
                      <a:pt x="28" y="180"/>
                      <a:pt x="34" y="179"/>
                    </a:cubicBezTo>
                    <a:cubicBezTo>
                      <a:pt x="23" y="188"/>
                      <a:pt x="7" y="201"/>
                      <a:pt x="10" y="220"/>
                    </a:cubicBezTo>
                    <a:cubicBezTo>
                      <a:pt x="10" y="223"/>
                      <a:pt x="13" y="230"/>
                      <a:pt x="15" y="232"/>
                    </a:cubicBezTo>
                    <a:cubicBezTo>
                      <a:pt x="28" y="245"/>
                      <a:pt x="44" y="216"/>
                      <a:pt x="22" y="219"/>
                    </a:cubicBezTo>
                    <a:cubicBezTo>
                      <a:pt x="20" y="220"/>
                      <a:pt x="21" y="225"/>
                      <a:pt x="18" y="225"/>
                    </a:cubicBezTo>
                    <a:cubicBezTo>
                      <a:pt x="14" y="218"/>
                      <a:pt x="16" y="208"/>
                      <a:pt x="19" y="204"/>
                    </a:cubicBezTo>
                    <a:cubicBezTo>
                      <a:pt x="25" y="193"/>
                      <a:pt x="40" y="184"/>
                      <a:pt x="51" y="179"/>
                    </a:cubicBezTo>
                    <a:cubicBezTo>
                      <a:pt x="60" y="175"/>
                      <a:pt x="71" y="174"/>
                      <a:pt x="82" y="171"/>
                    </a:cubicBezTo>
                    <a:cubicBezTo>
                      <a:pt x="92" y="169"/>
                      <a:pt x="102" y="163"/>
                      <a:pt x="111" y="161"/>
                    </a:cubicBezTo>
                    <a:cubicBezTo>
                      <a:pt x="126" y="153"/>
                      <a:pt x="140" y="144"/>
                      <a:pt x="149" y="130"/>
                    </a:cubicBezTo>
                    <a:cubicBezTo>
                      <a:pt x="157" y="118"/>
                      <a:pt x="160" y="101"/>
                      <a:pt x="157" y="89"/>
                    </a:cubicBezTo>
                    <a:cubicBezTo>
                      <a:pt x="161" y="92"/>
                      <a:pt x="168" y="96"/>
                      <a:pt x="175" y="93"/>
                    </a:cubicBezTo>
                    <a:cubicBezTo>
                      <a:pt x="181" y="90"/>
                      <a:pt x="186" y="80"/>
                      <a:pt x="178" y="78"/>
                    </a:cubicBezTo>
                    <a:cubicBezTo>
                      <a:pt x="170" y="88"/>
                      <a:pt x="154" y="73"/>
                      <a:pt x="154" y="64"/>
                    </a:cubicBezTo>
                    <a:cubicBezTo>
                      <a:pt x="155" y="61"/>
                      <a:pt x="158" y="57"/>
                      <a:pt x="162" y="57"/>
                    </a:cubicBezTo>
                    <a:cubicBezTo>
                      <a:pt x="169" y="57"/>
                      <a:pt x="169" y="68"/>
                      <a:pt x="169" y="74"/>
                    </a:cubicBezTo>
                    <a:cubicBezTo>
                      <a:pt x="171" y="70"/>
                      <a:pt x="170" y="66"/>
                      <a:pt x="170" y="61"/>
                    </a:cubicBezTo>
                    <a:cubicBezTo>
                      <a:pt x="176" y="61"/>
                      <a:pt x="178" y="66"/>
                      <a:pt x="183" y="67"/>
                    </a:cubicBezTo>
                    <a:cubicBezTo>
                      <a:pt x="194" y="67"/>
                      <a:pt x="201" y="62"/>
                      <a:pt x="205" y="55"/>
                    </a:cubicBezTo>
                    <a:cubicBezTo>
                      <a:pt x="203" y="67"/>
                      <a:pt x="186" y="72"/>
                      <a:pt x="175" y="68"/>
                    </a:cubicBezTo>
                    <a:cubicBezTo>
                      <a:pt x="185" y="81"/>
                      <a:pt x="216" y="86"/>
                      <a:pt x="223" y="67"/>
                    </a:cubicBezTo>
                    <a:cubicBezTo>
                      <a:pt x="225" y="61"/>
                      <a:pt x="227" y="57"/>
                      <a:pt x="226" y="49"/>
                    </a:cubicBezTo>
                    <a:cubicBezTo>
                      <a:pt x="223" y="46"/>
                      <a:pt x="222" y="42"/>
                      <a:pt x="219" y="39"/>
                    </a:cubicBezTo>
                    <a:cubicBezTo>
                      <a:pt x="216" y="36"/>
                      <a:pt x="211" y="36"/>
                      <a:pt x="210" y="32"/>
                    </a:cubicBezTo>
                    <a:cubicBezTo>
                      <a:pt x="218" y="36"/>
                      <a:pt x="226" y="41"/>
                      <a:pt x="228" y="50"/>
                    </a:cubicBezTo>
                    <a:cubicBezTo>
                      <a:pt x="230" y="64"/>
                      <a:pt x="222" y="74"/>
                      <a:pt x="214" y="80"/>
                    </a:cubicBezTo>
                    <a:cubicBezTo>
                      <a:pt x="208" y="83"/>
                      <a:pt x="200" y="81"/>
                      <a:pt x="194" y="82"/>
                    </a:cubicBezTo>
                    <a:cubicBezTo>
                      <a:pt x="202" y="93"/>
                      <a:pt x="223" y="93"/>
                      <a:pt x="235" y="86"/>
                    </a:cubicBezTo>
                    <a:cubicBezTo>
                      <a:pt x="234" y="88"/>
                      <a:pt x="230" y="89"/>
                      <a:pt x="231" y="90"/>
                    </a:cubicBezTo>
                    <a:cubicBezTo>
                      <a:pt x="238" y="90"/>
                      <a:pt x="244" y="85"/>
                      <a:pt x="249" y="84"/>
                    </a:cubicBezTo>
                    <a:cubicBezTo>
                      <a:pt x="244" y="87"/>
                      <a:pt x="238" y="91"/>
                      <a:pt x="234" y="92"/>
                    </a:cubicBezTo>
                    <a:cubicBezTo>
                      <a:pt x="228" y="94"/>
                      <a:pt x="222" y="90"/>
                      <a:pt x="218" y="94"/>
                    </a:cubicBezTo>
                    <a:cubicBezTo>
                      <a:pt x="220" y="96"/>
                      <a:pt x="222" y="98"/>
                      <a:pt x="225" y="99"/>
                    </a:cubicBezTo>
                    <a:cubicBezTo>
                      <a:pt x="231" y="105"/>
                      <a:pt x="234" y="125"/>
                      <a:pt x="221" y="125"/>
                    </a:cubicBezTo>
                    <a:cubicBezTo>
                      <a:pt x="223" y="121"/>
                      <a:pt x="226" y="120"/>
                      <a:pt x="228" y="117"/>
                    </a:cubicBezTo>
                    <a:cubicBezTo>
                      <a:pt x="230" y="109"/>
                      <a:pt x="223" y="104"/>
                      <a:pt x="221" y="98"/>
                    </a:cubicBezTo>
                    <a:cubicBezTo>
                      <a:pt x="212" y="93"/>
                      <a:pt x="201" y="88"/>
                      <a:pt x="193" y="85"/>
                    </a:cubicBezTo>
                    <a:cubicBezTo>
                      <a:pt x="204" y="96"/>
                      <a:pt x="192" y="111"/>
                      <a:pt x="190" y="122"/>
                    </a:cubicBezTo>
                    <a:cubicBezTo>
                      <a:pt x="188" y="125"/>
                      <a:pt x="187" y="129"/>
                      <a:pt x="181" y="129"/>
                    </a:cubicBezTo>
                    <a:cubicBezTo>
                      <a:pt x="181" y="122"/>
                      <a:pt x="177" y="120"/>
                      <a:pt x="171" y="119"/>
                    </a:cubicBezTo>
                    <a:cubicBezTo>
                      <a:pt x="168" y="116"/>
                      <a:pt x="164" y="113"/>
                      <a:pt x="160" y="111"/>
                    </a:cubicBezTo>
                    <a:cubicBezTo>
                      <a:pt x="156" y="122"/>
                      <a:pt x="152" y="132"/>
                      <a:pt x="146" y="140"/>
                    </a:cubicBezTo>
                    <a:cubicBezTo>
                      <a:pt x="157" y="151"/>
                      <a:pt x="178" y="153"/>
                      <a:pt x="197" y="151"/>
                    </a:cubicBezTo>
                    <a:cubicBezTo>
                      <a:pt x="204" y="147"/>
                      <a:pt x="211" y="148"/>
                      <a:pt x="217" y="145"/>
                    </a:cubicBezTo>
                    <a:cubicBezTo>
                      <a:pt x="223" y="142"/>
                      <a:pt x="229" y="136"/>
                      <a:pt x="234" y="132"/>
                    </a:cubicBezTo>
                    <a:cubicBezTo>
                      <a:pt x="240" y="126"/>
                      <a:pt x="247" y="118"/>
                      <a:pt x="251" y="110"/>
                    </a:cubicBezTo>
                    <a:cubicBezTo>
                      <a:pt x="252" y="107"/>
                      <a:pt x="252" y="103"/>
                      <a:pt x="254" y="100"/>
                    </a:cubicBezTo>
                    <a:cubicBezTo>
                      <a:pt x="256" y="95"/>
                      <a:pt x="261" y="90"/>
                      <a:pt x="260" y="82"/>
                    </a:cubicBezTo>
                    <a:cubicBezTo>
                      <a:pt x="258" y="82"/>
                      <a:pt x="254" y="83"/>
                      <a:pt x="253" y="82"/>
                    </a:cubicBezTo>
                    <a:cubicBezTo>
                      <a:pt x="256" y="82"/>
                      <a:pt x="258" y="80"/>
                      <a:pt x="260" y="79"/>
                    </a:cubicBezTo>
                    <a:cubicBezTo>
                      <a:pt x="266" y="45"/>
                      <a:pt x="243" y="9"/>
                      <a:pt x="206" y="7"/>
                    </a:cubicBezTo>
                    <a:cubicBezTo>
                      <a:pt x="189" y="6"/>
                      <a:pt x="169" y="15"/>
                      <a:pt x="167" y="31"/>
                    </a:cubicBezTo>
                    <a:cubicBezTo>
                      <a:pt x="166" y="44"/>
                      <a:pt x="170" y="53"/>
                      <a:pt x="181" y="57"/>
                    </a:cubicBezTo>
                    <a:cubicBezTo>
                      <a:pt x="191" y="55"/>
                      <a:pt x="191" y="44"/>
                      <a:pt x="184" y="38"/>
                    </a:cubicBezTo>
                    <a:cubicBezTo>
                      <a:pt x="189" y="33"/>
                      <a:pt x="201" y="26"/>
                      <a:pt x="209" y="32"/>
                    </a:cubicBezTo>
                    <a:cubicBezTo>
                      <a:pt x="204" y="32"/>
                      <a:pt x="193" y="30"/>
                      <a:pt x="192" y="35"/>
                    </a:cubicBezTo>
                    <a:cubicBezTo>
                      <a:pt x="193" y="37"/>
                      <a:pt x="196" y="38"/>
                      <a:pt x="197" y="40"/>
                    </a:cubicBezTo>
                    <a:cubicBezTo>
                      <a:pt x="202" y="57"/>
                      <a:pt x="188" y="63"/>
                      <a:pt x="175" y="61"/>
                    </a:cubicBezTo>
                    <a:cubicBezTo>
                      <a:pt x="158" y="50"/>
                      <a:pt x="162" y="25"/>
                      <a:pt x="173" y="13"/>
                    </a:cubicBezTo>
                    <a:cubicBezTo>
                      <a:pt x="180" y="5"/>
                      <a:pt x="192" y="2"/>
                      <a:pt x="205" y="0"/>
                    </a:cubicBezTo>
                    <a:cubicBezTo>
                      <a:pt x="223" y="1"/>
                      <a:pt x="238" y="7"/>
                      <a:pt x="249" y="18"/>
                    </a:cubicBezTo>
                    <a:cubicBezTo>
                      <a:pt x="262" y="31"/>
                      <a:pt x="274" y="54"/>
                      <a:pt x="270" y="77"/>
                    </a:cubicBezTo>
                    <a:cubicBezTo>
                      <a:pt x="266" y="106"/>
                      <a:pt x="255" y="122"/>
                      <a:pt x="237" y="137"/>
                    </a:cubicBezTo>
                    <a:cubicBezTo>
                      <a:pt x="233" y="140"/>
                      <a:pt x="230" y="141"/>
                      <a:pt x="225" y="143"/>
                    </a:cubicBezTo>
                    <a:cubicBezTo>
                      <a:pt x="222" y="144"/>
                      <a:pt x="220" y="146"/>
                      <a:pt x="217" y="148"/>
                    </a:cubicBezTo>
                    <a:cubicBezTo>
                      <a:pt x="210" y="151"/>
                      <a:pt x="203" y="154"/>
                      <a:pt x="194" y="155"/>
                    </a:cubicBezTo>
                    <a:cubicBezTo>
                      <a:pt x="172" y="156"/>
                      <a:pt x="159" y="149"/>
                      <a:pt x="144" y="146"/>
                    </a:cubicBezTo>
                    <a:cubicBezTo>
                      <a:pt x="145" y="148"/>
                      <a:pt x="147" y="149"/>
                      <a:pt x="148" y="151"/>
                    </a:cubicBezTo>
                    <a:cubicBezTo>
                      <a:pt x="145" y="151"/>
                      <a:pt x="142" y="148"/>
                      <a:pt x="140" y="150"/>
                    </a:cubicBezTo>
                    <a:cubicBezTo>
                      <a:pt x="163" y="173"/>
                      <a:pt x="226" y="162"/>
                      <a:pt x="223" y="206"/>
                    </a:cubicBezTo>
                    <a:cubicBezTo>
                      <a:pt x="232" y="208"/>
                      <a:pt x="240" y="200"/>
                      <a:pt x="241" y="193"/>
                    </a:cubicBezTo>
                    <a:cubicBezTo>
                      <a:pt x="242" y="184"/>
                      <a:pt x="236" y="178"/>
                      <a:pt x="230" y="175"/>
                    </a:cubicBezTo>
                    <a:cubicBezTo>
                      <a:pt x="232" y="169"/>
                      <a:pt x="238" y="171"/>
                      <a:pt x="241" y="167"/>
                    </a:cubicBezTo>
                    <a:cubicBezTo>
                      <a:pt x="242" y="171"/>
                      <a:pt x="246" y="165"/>
                      <a:pt x="248" y="168"/>
                    </a:cubicBezTo>
                    <a:cubicBezTo>
                      <a:pt x="250" y="167"/>
                      <a:pt x="254" y="166"/>
                      <a:pt x="258" y="166"/>
                    </a:cubicBezTo>
                    <a:cubicBezTo>
                      <a:pt x="289" y="154"/>
                      <a:pt x="320" y="131"/>
                      <a:pt x="324" y="93"/>
                    </a:cubicBezTo>
                    <a:cubicBezTo>
                      <a:pt x="326" y="73"/>
                      <a:pt x="317" y="62"/>
                      <a:pt x="304" y="55"/>
                    </a:cubicBezTo>
                    <a:cubicBezTo>
                      <a:pt x="319" y="59"/>
                      <a:pt x="325" y="72"/>
                      <a:pt x="329" y="86"/>
                    </a:cubicBezTo>
                    <a:cubicBezTo>
                      <a:pt x="334" y="73"/>
                      <a:pt x="337" y="59"/>
                      <a:pt x="337" y="40"/>
                    </a:cubicBezTo>
                    <a:cubicBezTo>
                      <a:pt x="339" y="45"/>
                      <a:pt x="339" y="54"/>
                      <a:pt x="338" y="62"/>
                    </a:cubicBezTo>
                    <a:cubicBezTo>
                      <a:pt x="338" y="70"/>
                      <a:pt x="336" y="78"/>
                      <a:pt x="335" y="82"/>
                    </a:cubicBezTo>
                    <a:cubicBezTo>
                      <a:pt x="346" y="78"/>
                      <a:pt x="348" y="62"/>
                      <a:pt x="356" y="57"/>
                    </a:cubicBezTo>
                    <a:close/>
                    <a:moveTo>
                      <a:pt x="186" y="81"/>
                    </a:moveTo>
                    <a:cubicBezTo>
                      <a:pt x="182" y="84"/>
                      <a:pt x="182" y="90"/>
                      <a:pt x="180" y="95"/>
                    </a:cubicBezTo>
                    <a:cubicBezTo>
                      <a:pt x="176" y="98"/>
                      <a:pt x="174" y="103"/>
                      <a:pt x="169" y="105"/>
                    </a:cubicBezTo>
                    <a:cubicBezTo>
                      <a:pt x="170" y="111"/>
                      <a:pt x="175" y="112"/>
                      <a:pt x="181" y="113"/>
                    </a:cubicBezTo>
                    <a:cubicBezTo>
                      <a:pt x="183" y="115"/>
                      <a:pt x="184" y="118"/>
                      <a:pt x="187" y="119"/>
                    </a:cubicBezTo>
                    <a:cubicBezTo>
                      <a:pt x="191" y="116"/>
                      <a:pt x="190" y="108"/>
                      <a:pt x="195" y="105"/>
                    </a:cubicBezTo>
                    <a:cubicBezTo>
                      <a:pt x="197" y="93"/>
                      <a:pt x="194" y="85"/>
                      <a:pt x="186" y="81"/>
                    </a:cubicBezTo>
                    <a:close/>
                    <a:moveTo>
                      <a:pt x="131" y="209"/>
                    </a:moveTo>
                    <a:cubicBezTo>
                      <a:pt x="126" y="205"/>
                      <a:pt x="119" y="207"/>
                      <a:pt x="114" y="209"/>
                    </a:cubicBezTo>
                    <a:cubicBezTo>
                      <a:pt x="113" y="218"/>
                      <a:pt x="132" y="217"/>
                      <a:pt x="131" y="209"/>
                    </a:cubicBezTo>
                    <a:close/>
                    <a:moveTo>
                      <a:pt x="92" y="179"/>
                    </a:moveTo>
                    <a:cubicBezTo>
                      <a:pt x="87" y="186"/>
                      <a:pt x="87" y="194"/>
                      <a:pt x="82" y="201"/>
                    </a:cubicBezTo>
                    <a:cubicBezTo>
                      <a:pt x="81" y="203"/>
                      <a:pt x="75" y="207"/>
                      <a:pt x="75" y="210"/>
                    </a:cubicBezTo>
                    <a:cubicBezTo>
                      <a:pt x="75" y="215"/>
                      <a:pt x="82" y="217"/>
                      <a:pt x="84" y="221"/>
                    </a:cubicBezTo>
                    <a:cubicBezTo>
                      <a:pt x="88" y="226"/>
                      <a:pt x="87" y="230"/>
                      <a:pt x="90" y="234"/>
                    </a:cubicBezTo>
                    <a:cubicBezTo>
                      <a:pt x="94" y="226"/>
                      <a:pt x="100" y="217"/>
                      <a:pt x="106" y="211"/>
                    </a:cubicBezTo>
                    <a:cubicBezTo>
                      <a:pt x="101" y="201"/>
                      <a:pt x="93" y="193"/>
                      <a:pt x="92" y="179"/>
                    </a:cubicBezTo>
                    <a:close/>
                    <a:moveTo>
                      <a:pt x="91" y="174"/>
                    </a:moveTo>
                    <a:cubicBezTo>
                      <a:pt x="91" y="174"/>
                      <a:pt x="91" y="173"/>
                      <a:pt x="91" y="173"/>
                    </a:cubicBezTo>
                    <a:cubicBezTo>
                      <a:pt x="88" y="172"/>
                      <a:pt x="88" y="174"/>
                      <a:pt x="88" y="176"/>
                    </a:cubicBezTo>
                    <a:cubicBezTo>
                      <a:pt x="89" y="175"/>
                      <a:pt x="90" y="175"/>
                      <a:pt x="91" y="174"/>
                    </a:cubicBezTo>
                    <a:close/>
                    <a:moveTo>
                      <a:pt x="50" y="209"/>
                    </a:moveTo>
                    <a:cubicBezTo>
                      <a:pt x="50" y="218"/>
                      <a:pt x="65" y="216"/>
                      <a:pt x="68" y="212"/>
                    </a:cubicBezTo>
                    <a:cubicBezTo>
                      <a:pt x="65" y="206"/>
                      <a:pt x="53" y="203"/>
                      <a:pt x="50" y="209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83" name="Freeform 163"/>
              <p:cNvSpPr>
                <a:spLocks noEditPoints="1"/>
              </p:cNvSpPr>
              <p:nvPr/>
            </p:nvSpPr>
            <p:spPr bwMode="auto">
              <a:xfrm rot="16200000">
                <a:off x="3118867" y="3423841"/>
                <a:ext cx="1839119" cy="735013"/>
              </a:xfrm>
              <a:custGeom>
                <a:avLst/>
                <a:gdLst>
                  <a:gd name="T0" fmla="*/ 10 w 635"/>
                  <a:gd name="T1" fmla="*/ 134 h 237"/>
                  <a:gd name="T2" fmla="*/ 133 w 635"/>
                  <a:gd name="T3" fmla="*/ 172 h 237"/>
                  <a:gd name="T4" fmla="*/ 171 w 635"/>
                  <a:gd name="T5" fmla="*/ 134 h 237"/>
                  <a:gd name="T6" fmla="*/ 158 w 635"/>
                  <a:gd name="T7" fmla="*/ 75 h 237"/>
                  <a:gd name="T8" fmla="*/ 111 w 635"/>
                  <a:gd name="T9" fmla="*/ 93 h 237"/>
                  <a:gd name="T10" fmla="*/ 124 w 635"/>
                  <a:gd name="T11" fmla="*/ 121 h 237"/>
                  <a:gd name="T12" fmla="*/ 128 w 635"/>
                  <a:gd name="T13" fmla="*/ 26 h 237"/>
                  <a:gd name="T14" fmla="*/ 234 w 635"/>
                  <a:gd name="T15" fmla="*/ 59 h 237"/>
                  <a:gd name="T16" fmla="*/ 293 w 635"/>
                  <a:gd name="T17" fmla="*/ 53 h 237"/>
                  <a:gd name="T18" fmla="*/ 346 w 635"/>
                  <a:gd name="T19" fmla="*/ 155 h 237"/>
                  <a:gd name="T20" fmla="*/ 328 w 635"/>
                  <a:gd name="T21" fmla="*/ 82 h 237"/>
                  <a:gd name="T22" fmla="*/ 365 w 635"/>
                  <a:gd name="T23" fmla="*/ 160 h 237"/>
                  <a:gd name="T24" fmla="*/ 320 w 635"/>
                  <a:gd name="T25" fmla="*/ 161 h 237"/>
                  <a:gd name="T26" fmla="*/ 286 w 635"/>
                  <a:gd name="T27" fmla="*/ 75 h 237"/>
                  <a:gd name="T28" fmla="*/ 250 w 635"/>
                  <a:gd name="T29" fmla="*/ 60 h 237"/>
                  <a:gd name="T30" fmla="*/ 256 w 635"/>
                  <a:gd name="T31" fmla="*/ 121 h 237"/>
                  <a:gd name="T32" fmla="*/ 276 w 635"/>
                  <a:gd name="T33" fmla="*/ 37 h 237"/>
                  <a:gd name="T34" fmla="*/ 355 w 635"/>
                  <a:gd name="T35" fmla="*/ 186 h 237"/>
                  <a:gd name="T36" fmla="*/ 397 w 635"/>
                  <a:gd name="T37" fmla="*/ 192 h 237"/>
                  <a:gd name="T38" fmla="*/ 394 w 635"/>
                  <a:gd name="T39" fmla="*/ 170 h 237"/>
                  <a:gd name="T40" fmla="*/ 424 w 635"/>
                  <a:gd name="T41" fmla="*/ 25 h 237"/>
                  <a:gd name="T42" fmla="*/ 435 w 635"/>
                  <a:gd name="T43" fmla="*/ 54 h 237"/>
                  <a:gd name="T44" fmla="*/ 360 w 635"/>
                  <a:gd name="T45" fmla="*/ 47 h 237"/>
                  <a:gd name="T46" fmla="*/ 398 w 635"/>
                  <a:gd name="T47" fmla="*/ 105 h 237"/>
                  <a:gd name="T48" fmla="*/ 442 w 635"/>
                  <a:gd name="T49" fmla="*/ 78 h 237"/>
                  <a:gd name="T50" fmla="*/ 494 w 635"/>
                  <a:gd name="T51" fmla="*/ 178 h 237"/>
                  <a:gd name="T52" fmla="*/ 468 w 635"/>
                  <a:gd name="T53" fmla="*/ 94 h 237"/>
                  <a:gd name="T54" fmla="*/ 381 w 635"/>
                  <a:gd name="T55" fmla="*/ 16 h 237"/>
                  <a:gd name="T56" fmla="*/ 480 w 635"/>
                  <a:gd name="T57" fmla="*/ 137 h 237"/>
                  <a:gd name="T58" fmla="*/ 503 w 635"/>
                  <a:gd name="T59" fmla="*/ 56 h 237"/>
                  <a:gd name="T60" fmla="*/ 518 w 635"/>
                  <a:gd name="T61" fmla="*/ 0 h 237"/>
                  <a:gd name="T62" fmla="*/ 479 w 635"/>
                  <a:gd name="T63" fmla="*/ 29 h 237"/>
                  <a:gd name="T64" fmla="*/ 518 w 635"/>
                  <a:gd name="T65" fmla="*/ 29 h 237"/>
                  <a:gd name="T66" fmla="*/ 556 w 635"/>
                  <a:gd name="T67" fmla="*/ 27 h 237"/>
                  <a:gd name="T68" fmla="*/ 534 w 635"/>
                  <a:gd name="T69" fmla="*/ 110 h 237"/>
                  <a:gd name="T70" fmla="*/ 548 w 635"/>
                  <a:gd name="T71" fmla="*/ 140 h 237"/>
                  <a:gd name="T72" fmla="*/ 579 w 635"/>
                  <a:gd name="T73" fmla="*/ 32 h 237"/>
                  <a:gd name="T74" fmla="*/ 560 w 635"/>
                  <a:gd name="T75" fmla="*/ 99 h 237"/>
                  <a:gd name="T76" fmla="*/ 471 w 635"/>
                  <a:gd name="T77" fmla="*/ 173 h 237"/>
                  <a:gd name="T78" fmla="*/ 372 w 635"/>
                  <a:gd name="T79" fmla="*/ 198 h 237"/>
                  <a:gd name="T80" fmla="*/ 231 w 635"/>
                  <a:gd name="T81" fmla="*/ 80 h 237"/>
                  <a:gd name="T82" fmla="*/ 92 w 635"/>
                  <a:gd name="T83" fmla="*/ 49 h 237"/>
                  <a:gd name="T84" fmla="*/ 129 w 635"/>
                  <a:gd name="T85" fmla="*/ 82 h 237"/>
                  <a:gd name="T86" fmla="*/ 174 w 635"/>
                  <a:gd name="T87" fmla="*/ 144 h 237"/>
                  <a:gd name="T88" fmla="*/ 178 w 635"/>
                  <a:gd name="T89" fmla="*/ 103 h 237"/>
                  <a:gd name="T90" fmla="*/ 262 w 635"/>
                  <a:gd name="T91" fmla="*/ 199 h 237"/>
                  <a:gd name="T92" fmla="*/ 322 w 635"/>
                  <a:gd name="T93" fmla="*/ 217 h 237"/>
                  <a:gd name="T94" fmla="*/ 212 w 635"/>
                  <a:gd name="T95" fmla="*/ 193 h 237"/>
                  <a:gd name="T96" fmla="*/ 155 w 635"/>
                  <a:gd name="T97" fmla="*/ 162 h 237"/>
                  <a:gd name="T98" fmla="*/ 71 w 635"/>
                  <a:gd name="T99" fmla="*/ 159 h 237"/>
                  <a:gd name="T100" fmla="*/ 36 w 635"/>
                  <a:gd name="T101" fmla="*/ 114 h 237"/>
                  <a:gd name="T102" fmla="*/ 515 w 635"/>
                  <a:gd name="T103" fmla="*/ 92 h 237"/>
                  <a:gd name="T104" fmla="*/ 490 w 635"/>
                  <a:gd name="T105" fmla="*/ 144 h 237"/>
                  <a:gd name="T106" fmla="*/ 539 w 635"/>
                  <a:gd name="T107" fmla="*/ 159 h 237"/>
                  <a:gd name="T108" fmla="*/ 531 w 635"/>
                  <a:gd name="T109" fmla="*/ 68 h 237"/>
                  <a:gd name="T110" fmla="*/ 427 w 635"/>
                  <a:gd name="T111" fmla="*/ 137 h 237"/>
                  <a:gd name="T112" fmla="*/ 378 w 635"/>
                  <a:gd name="T113" fmla="*/ 138 h 237"/>
                  <a:gd name="T114" fmla="*/ 454 w 635"/>
                  <a:gd name="T115" fmla="*/ 156 h 237"/>
                  <a:gd name="T116" fmla="*/ 221 w 635"/>
                  <a:gd name="T117" fmla="*/ 60 h 2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635" h="237">
                    <a:moveTo>
                      <a:pt x="35" y="56"/>
                    </a:moveTo>
                    <a:cubicBezTo>
                      <a:pt x="40" y="56"/>
                      <a:pt x="48" y="64"/>
                      <a:pt x="52" y="65"/>
                    </a:cubicBezTo>
                    <a:cubicBezTo>
                      <a:pt x="61" y="57"/>
                      <a:pt x="66" y="42"/>
                      <a:pt x="78" y="39"/>
                    </a:cubicBezTo>
                    <a:cubicBezTo>
                      <a:pt x="63" y="53"/>
                      <a:pt x="52" y="76"/>
                      <a:pt x="53" y="101"/>
                    </a:cubicBezTo>
                    <a:cubicBezTo>
                      <a:pt x="51" y="110"/>
                      <a:pt x="48" y="118"/>
                      <a:pt x="38" y="120"/>
                    </a:cubicBezTo>
                    <a:cubicBezTo>
                      <a:pt x="34" y="120"/>
                      <a:pt x="30" y="118"/>
                      <a:pt x="27" y="118"/>
                    </a:cubicBezTo>
                    <a:cubicBezTo>
                      <a:pt x="17" y="118"/>
                      <a:pt x="10" y="124"/>
                      <a:pt x="10" y="134"/>
                    </a:cubicBezTo>
                    <a:cubicBezTo>
                      <a:pt x="13" y="134"/>
                      <a:pt x="13" y="131"/>
                      <a:pt x="15" y="131"/>
                    </a:cubicBezTo>
                    <a:cubicBezTo>
                      <a:pt x="29" y="131"/>
                      <a:pt x="33" y="143"/>
                      <a:pt x="48" y="140"/>
                    </a:cubicBezTo>
                    <a:cubicBezTo>
                      <a:pt x="57" y="135"/>
                      <a:pt x="60" y="124"/>
                      <a:pt x="59" y="111"/>
                    </a:cubicBezTo>
                    <a:cubicBezTo>
                      <a:pt x="63" y="121"/>
                      <a:pt x="73" y="131"/>
                      <a:pt x="76" y="144"/>
                    </a:cubicBezTo>
                    <a:cubicBezTo>
                      <a:pt x="78" y="153"/>
                      <a:pt x="81" y="160"/>
                      <a:pt x="88" y="165"/>
                    </a:cubicBezTo>
                    <a:cubicBezTo>
                      <a:pt x="99" y="172"/>
                      <a:pt x="113" y="165"/>
                      <a:pt x="127" y="168"/>
                    </a:cubicBezTo>
                    <a:cubicBezTo>
                      <a:pt x="129" y="169"/>
                      <a:pt x="130" y="172"/>
                      <a:pt x="133" y="172"/>
                    </a:cubicBezTo>
                    <a:cubicBezTo>
                      <a:pt x="134" y="169"/>
                      <a:pt x="136" y="166"/>
                      <a:pt x="135" y="161"/>
                    </a:cubicBezTo>
                    <a:cubicBezTo>
                      <a:pt x="132" y="156"/>
                      <a:pt x="128" y="151"/>
                      <a:pt x="124" y="148"/>
                    </a:cubicBezTo>
                    <a:cubicBezTo>
                      <a:pt x="120" y="149"/>
                      <a:pt x="116" y="146"/>
                      <a:pt x="112" y="145"/>
                    </a:cubicBezTo>
                    <a:cubicBezTo>
                      <a:pt x="107" y="144"/>
                      <a:pt x="102" y="147"/>
                      <a:pt x="99" y="143"/>
                    </a:cubicBezTo>
                    <a:cubicBezTo>
                      <a:pt x="113" y="144"/>
                      <a:pt x="119" y="138"/>
                      <a:pt x="126" y="133"/>
                    </a:cubicBezTo>
                    <a:cubicBezTo>
                      <a:pt x="132" y="147"/>
                      <a:pt x="152" y="142"/>
                      <a:pt x="160" y="132"/>
                    </a:cubicBezTo>
                    <a:cubicBezTo>
                      <a:pt x="163" y="132"/>
                      <a:pt x="168" y="133"/>
                      <a:pt x="171" y="134"/>
                    </a:cubicBezTo>
                    <a:cubicBezTo>
                      <a:pt x="173" y="134"/>
                      <a:pt x="173" y="137"/>
                      <a:pt x="175" y="137"/>
                    </a:cubicBezTo>
                    <a:cubicBezTo>
                      <a:pt x="181" y="133"/>
                      <a:pt x="180" y="119"/>
                      <a:pt x="174" y="116"/>
                    </a:cubicBezTo>
                    <a:cubicBezTo>
                      <a:pt x="169" y="114"/>
                      <a:pt x="163" y="111"/>
                      <a:pt x="158" y="113"/>
                    </a:cubicBezTo>
                    <a:cubicBezTo>
                      <a:pt x="155" y="114"/>
                      <a:pt x="153" y="118"/>
                      <a:pt x="150" y="117"/>
                    </a:cubicBezTo>
                    <a:cubicBezTo>
                      <a:pt x="157" y="111"/>
                      <a:pt x="163" y="110"/>
                      <a:pt x="165" y="102"/>
                    </a:cubicBezTo>
                    <a:cubicBezTo>
                      <a:pt x="166" y="98"/>
                      <a:pt x="164" y="88"/>
                      <a:pt x="162" y="83"/>
                    </a:cubicBezTo>
                    <a:cubicBezTo>
                      <a:pt x="161" y="80"/>
                      <a:pt x="158" y="78"/>
                      <a:pt x="158" y="75"/>
                    </a:cubicBezTo>
                    <a:cubicBezTo>
                      <a:pt x="157" y="67"/>
                      <a:pt x="162" y="62"/>
                      <a:pt x="166" y="56"/>
                    </a:cubicBezTo>
                    <a:cubicBezTo>
                      <a:pt x="166" y="53"/>
                      <a:pt x="159" y="54"/>
                      <a:pt x="158" y="56"/>
                    </a:cubicBezTo>
                    <a:cubicBezTo>
                      <a:pt x="150" y="56"/>
                      <a:pt x="147" y="61"/>
                      <a:pt x="143" y="64"/>
                    </a:cubicBezTo>
                    <a:cubicBezTo>
                      <a:pt x="141" y="68"/>
                      <a:pt x="138" y="72"/>
                      <a:pt x="137" y="77"/>
                    </a:cubicBezTo>
                    <a:cubicBezTo>
                      <a:pt x="136" y="88"/>
                      <a:pt x="145" y="103"/>
                      <a:pt x="136" y="110"/>
                    </a:cubicBezTo>
                    <a:cubicBezTo>
                      <a:pt x="133" y="98"/>
                      <a:pt x="131" y="88"/>
                      <a:pt x="115" y="90"/>
                    </a:cubicBezTo>
                    <a:cubicBezTo>
                      <a:pt x="114" y="91"/>
                      <a:pt x="112" y="95"/>
                      <a:pt x="111" y="93"/>
                    </a:cubicBezTo>
                    <a:cubicBezTo>
                      <a:pt x="114" y="88"/>
                      <a:pt x="122" y="86"/>
                      <a:pt x="129" y="90"/>
                    </a:cubicBezTo>
                    <a:cubicBezTo>
                      <a:pt x="133" y="92"/>
                      <a:pt x="132" y="97"/>
                      <a:pt x="135" y="99"/>
                    </a:cubicBezTo>
                    <a:cubicBezTo>
                      <a:pt x="136" y="93"/>
                      <a:pt x="132" y="87"/>
                      <a:pt x="128" y="85"/>
                    </a:cubicBezTo>
                    <a:cubicBezTo>
                      <a:pt x="121" y="80"/>
                      <a:pt x="112" y="83"/>
                      <a:pt x="105" y="87"/>
                    </a:cubicBezTo>
                    <a:cubicBezTo>
                      <a:pt x="108" y="92"/>
                      <a:pt x="100" y="101"/>
                      <a:pt x="107" y="105"/>
                    </a:cubicBezTo>
                    <a:cubicBezTo>
                      <a:pt x="112" y="101"/>
                      <a:pt x="117" y="104"/>
                      <a:pt x="123" y="107"/>
                    </a:cubicBezTo>
                    <a:cubicBezTo>
                      <a:pt x="123" y="111"/>
                      <a:pt x="126" y="115"/>
                      <a:pt x="124" y="121"/>
                    </a:cubicBezTo>
                    <a:cubicBezTo>
                      <a:pt x="123" y="127"/>
                      <a:pt x="115" y="131"/>
                      <a:pt x="114" y="132"/>
                    </a:cubicBezTo>
                    <a:cubicBezTo>
                      <a:pt x="110" y="134"/>
                      <a:pt x="101" y="137"/>
                      <a:pt x="96" y="137"/>
                    </a:cubicBezTo>
                    <a:cubicBezTo>
                      <a:pt x="72" y="133"/>
                      <a:pt x="54" y="95"/>
                      <a:pt x="65" y="74"/>
                    </a:cubicBezTo>
                    <a:cubicBezTo>
                      <a:pt x="58" y="96"/>
                      <a:pt x="90" y="107"/>
                      <a:pt x="92" y="85"/>
                    </a:cubicBezTo>
                    <a:cubicBezTo>
                      <a:pt x="87" y="81"/>
                      <a:pt x="81" y="80"/>
                      <a:pt x="79" y="74"/>
                    </a:cubicBezTo>
                    <a:cubicBezTo>
                      <a:pt x="77" y="71"/>
                      <a:pt x="77" y="62"/>
                      <a:pt x="78" y="59"/>
                    </a:cubicBezTo>
                    <a:cubicBezTo>
                      <a:pt x="85" y="42"/>
                      <a:pt x="108" y="29"/>
                      <a:pt x="128" y="26"/>
                    </a:cubicBezTo>
                    <a:cubicBezTo>
                      <a:pt x="165" y="21"/>
                      <a:pt x="197" y="39"/>
                      <a:pt x="215" y="53"/>
                    </a:cubicBezTo>
                    <a:cubicBezTo>
                      <a:pt x="217" y="52"/>
                      <a:pt x="214" y="50"/>
                      <a:pt x="216" y="50"/>
                    </a:cubicBezTo>
                    <a:cubicBezTo>
                      <a:pt x="219" y="51"/>
                      <a:pt x="221" y="54"/>
                      <a:pt x="225" y="56"/>
                    </a:cubicBezTo>
                    <a:cubicBezTo>
                      <a:pt x="220" y="48"/>
                      <a:pt x="213" y="41"/>
                      <a:pt x="205" y="36"/>
                    </a:cubicBezTo>
                    <a:cubicBezTo>
                      <a:pt x="198" y="31"/>
                      <a:pt x="189" y="26"/>
                      <a:pt x="179" y="25"/>
                    </a:cubicBezTo>
                    <a:cubicBezTo>
                      <a:pt x="171" y="19"/>
                      <a:pt x="158" y="20"/>
                      <a:pt x="149" y="16"/>
                    </a:cubicBezTo>
                    <a:cubicBezTo>
                      <a:pt x="188" y="20"/>
                      <a:pt x="213" y="37"/>
                      <a:pt x="234" y="59"/>
                    </a:cubicBezTo>
                    <a:cubicBezTo>
                      <a:pt x="237" y="57"/>
                      <a:pt x="243" y="57"/>
                      <a:pt x="249" y="57"/>
                    </a:cubicBezTo>
                    <a:cubicBezTo>
                      <a:pt x="250" y="51"/>
                      <a:pt x="249" y="44"/>
                      <a:pt x="252" y="40"/>
                    </a:cubicBezTo>
                    <a:cubicBezTo>
                      <a:pt x="250" y="31"/>
                      <a:pt x="244" y="26"/>
                      <a:pt x="239" y="19"/>
                    </a:cubicBezTo>
                    <a:cubicBezTo>
                      <a:pt x="248" y="21"/>
                      <a:pt x="247" y="32"/>
                      <a:pt x="254" y="36"/>
                    </a:cubicBezTo>
                    <a:cubicBezTo>
                      <a:pt x="263" y="33"/>
                      <a:pt x="262" y="18"/>
                      <a:pt x="257" y="11"/>
                    </a:cubicBezTo>
                    <a:cubicBezTo>
                      <a:pt x="260" y="10"/>
                      <a:pt x="262" y="8"/>
                      <a:pt x="266" y="8"/>
                    </a:cubicBezTo>
                    <a:cubicBezTo>
                      <a:pt x="282" y="16"/>
                      <a:pt x="295" y="27"/>
                      <a:pt x="293" y="53"/>
                    </a:cubicBezTo>
                    <a:cubicBezTo>
                      <a:pt x="295" y="53"/>
                      <a:pt x="294" y="55"/>
                      <a:pt x="295" y="55"/>
                    </a:cubicBezTo>
                    <a:cubicBezTo>
                      <a:pt x="303" y="51"/>
                      <a:pt x="315" y="57"/>
                      <a:pt x="321" y="63"/>
                    </a:cubicBezTo>
                    <a:cubicBezTo>
                      <a:pt x="326" y="75"/>
                      <a:pt x="323" y="88"/>
                      <a:pt x="316" y="94"/>
                    </a:cubicBezTo>
                    <a:cubicBezTo>
                      <a:pt x="314" y="95"/>
                      <a:pt x="312" y="92"/>
                      <a:pt x="309" y="92"/>
                    </a:cubicBezTo>
                    <a:cubicBezTo>
                      <a:pt x="299" y="97"/>
                      <a:pt x="293" y="111"/>
                      <a:pt x="297" y="124"/>
                    </a:cubicBezTo>
                    <a:cubicBezTo>
                      <a:pt x="301" y="135"/>
                      <a:pt x="312" y="155"/>
                      <a:pt x="322" y="160"/>
                    </a:cubicBezTo>
                    <a:cubicBezTo>
                      <a:pt x="331" y="164"/>
                      <a:pt x="336" y="154"/>
                      <a:pt x="346" y="155"/>
                    </a:cubicBezTo>
                    <a:cubicBezTo>
                      <a:pt x="345" y="151"/>
                      <a:pt x="343" y="149"/>
                      <a:pt x="339" y="147"/>
                    </a:cubicBezTo>
                    <a:cubicBezTo>
                      <a:pt x="338" y="141"/>
                      <a:pt x="333" y="138"/>
                      <a:pt x="331" y="133"/>
                    </a:cubicBezTo>
                    <a:cubicBezTo>
                      <a:pt x="328" y="126"/>
                      <a:pt x="329" y="118"/>
                      <a:pt x="324" y="112"/>
                    </a:cubicBezTo>
                    <a:cubicBezTo>
                      <a:pt x="319" y="115"/>
                      <a:pt x="322" y="124"/>
                      <a:pt x="323" y="130"/>
                    </a:cubicBezTo>
                    <a:cubicBezTo>
                      <a:pt x="317" y="126"/>
                      <a:pt x="320" y="117"/>
                      <a:pt x="321" y="111"/>
                    </a:cubicBezTo>
                    <a:cubicBezTo>
                      <a:pt x="322" y="109"/>
                      <a:pt x="325" y="109"/>
                      <a:pt x="325" y="107"/>
                    </a:cubicBezTo>
                    <a:cubicBezTo>
                      <a:pt x="326" y="99"/>
                      <a:pt x="324" y="90"/>
                      <a:pt x="328" y="82"/>
                    </a:cubicBezTo>
                    <a:cubicBezTo>
                      <a:pt x="329" y="59"/>
                      <a:pt x="340" y="42"/>
                      <a:pt x="355" y="30"/>
                    </a:cubicBezTo>
                    <a:cubicBezTo>
                      <a:pt x="356" y="29"/>
                      <a:pt x="356" y="28"/>
                      <a:pt x="357" y="27"/>
                    </a:cubicBezTo>
                    <a:cubicBezTo>
                      <a:pt x="364" y="23"/>
                      <a:pt x="370" y="19"/>
                      <a:pt x="378" y="16"/>
                    </a:cubicBezTo>
                    <a:cubicBezTo>
                      <a:pt x="372" y="21"/>
                      <a:pt x="365" y="25"/>
                      <a:pt x="358" y="29"/>
                    </a:cubicBezTo>
                    <a:cubicBezTo>
                      <a:pt x="354" y="36"/>
                      <a:pt x="346" y="41"/>
                      <a:pt x="342" y="49"/>
                    </a:cubicBezTo>
                    <a:cubicBezTo>
                      <a:pt x="325" y="83"/>
                      <a:pt x="333" y="131"/>
                      <a:pt x="359" y="155"/>
                    </a:cubicBezTo>
                    <a:cubicBezTo>
                      <a:pt x="362" y="156"/>
                      <a:pt x="363" y="158"/>
                      <a:pt x="365" y="160"/>
                    </a:cubicBezTo>
                    <a:cubicBezTo>
                      <a:pt x="366" y="160"/>
                      <a:pt x="371" y="162"/>
                      <a:pt x="368" y="164"/>
                    </a:cubicBezTo>
                    <a:cubicBezTo>
                      <a:pt x="360" y="160"/>
                      <a:pt x="346" y="152"/>
                      <a:pt x="336" y="160"/>
                    </a:cubicBezTo>
                    <a:cubicBezTo>
                      <a:pt x="345" y="164"/>
                      <a:pt x="347" y="174"/>
                      <a:pt x="357" y="176"/>
                    </a:cubicBezTo>
                    <a:cubicBezTo>
                      <a:pt x="369" y="178"/>
                      <a:pt x="378" y="166"/>
                      <a:pt x="390" y="173"/>
                    </a:cubicBezTo>
                    <a:cubicBezTo>
                      <a:pt x="389" y="176"/>
                      <a:pt x="391" y="176"/>
                      <a:pt x="391" y="179"/>
                    </a:cubicBezTo>
                    <a:cubicBezTo>
                      <a:pt x="384" y="185"/>
                      <a:pt x="368" y="184"/>
                      <a:pt x="357" y="181"/>
                    </a:cubicBezTo>
                    <a:cubicBezTo>
                      <a:pt x="343" y="177"/>
                      <a:pt x="329" y="168"/>
                      <a:pt x="320" y="161"/>
                    </a:cubicBezTo>
                    <a:cubicBezTo>
                      <a:pt x="307" y="151"/>
                      <a:pt x="293" y="131"/>
                      <a:pt x="292" y="113"/>
                    </a:cubicBezTo>
                    <a:cubicBezTo>
                      <a:pt x="291" y="96"/>
                      <a:pt x="301" y="81"/>
                      <a:pt x="318" y="85"/>
                    </a:cubicBezTo>
                    <a:cubicBezTo>
                      <a:pt x="319" y="82"/>
                      <a:pt x="319" y="78"/>
                      <a:pt x="323" y="78"/>
                    </a:cubicBezTo>
                    <a:cubicBezTo>
                      <a:pt x="319" y="72"/>
                      <a:pt x="320" y="63"/>
                      <a:pt x="314" y="59"/>
                    </a:cubicBezTo>
                    <a:cubicBezTo>
                      <a:pt x="309" y="57"/>
                      <a:pt x="305" y="58"/>
                      <a:pt x="299" y="58"/>
                    </a:cubicBezTo>
                    <a:cubicBezTo>
                      <a:pt x="296" y="62"/>
                      <a:pt x="292" y="65"/>
                      <a:pt x="292" y="72"/>
                    </a:cubicBezTo>
                    <a:cubicBezTo>
                      <a:pt x="289" y="72"/>
                      <a:pt x="288" y="74"/>
                      <a:pt x="286" y="75"/>
                    </a:cubicBezTo>
                    <a:cubicBezTo>
                      <a:pt x="283" y="74"/>
                      <a:pt x="281" y="72"/>
                      <a:pt x="279" y="71"/>
                    </a:cubicBezTo>
                    <a:cubicBezTo>
                      <a:pt x="279" y="60"/>
                      <a:pt x="289" y="53"/>
                      <a:pt x="289" y="43"/>
                    </a:cubicBezTo>
                    <a:cubicBezTo>
                      <a:pt x="289" y="27"/>
                      <a:pt x="281" y="17"/>
                      <a:pt x="268" y="11"/>
                    </a:cubicBezTo>
                    <a:cubicBezTo>
                      <a:pt x="268" y="19"/>
                      <a:pt x="270" y="25"/>
                      <a:pt x="266" y="31"/>
                    </a:cubicBezTo>
                    <a:cubicBezTo>
                      <a:pt x="265" y="33"/>
                      <a:pt x="262" y="34"/>
                      <a:pt x="261" y="35"/>
                    </a:cubicBezTo>
                    <a:cubicBezTo>
                      <a:pt x="250" y="49"/>
                      <a:pt x="264" y="60"/>
                      <a:pt x="265" y="77"/>
                    </a:cubicBezTo>
                    <a:cubicBezTo>
                      <a:pt x="259" y="73"/>
                      <a:pt x="258" y="64"/>
                      <a:pt x="250" y="60"/>
                    </a:cubicBezTo>
                    <a:cubicBezTo>
                      <a:pt x="242" y="56"/>
                      <a:pt x="231" y="58"/>
                      <a:pt x="226" y="66"/>
                    </a:cubicBezTo>
                    <a:cubicBezTo>
                      <a:pt x="232" y="66"/>
                      <a:pt x="235" y="68"/>
                      <a:pt x="239" y="68"/>
                    </a:cubicBezTo>
                    <a:cubicBezTo>
                      <a:pt x="243" y="75"/>
                      <a:pt x="245" y="82"/>
                      <a:pt x="247" y="89"/>
                    </a:cubicBezTo>
                    <a:cubicBezTo>
                      <a:pt x="255" y="95"/>
                      <a:pt x="264" y="98"/>
                      <a:pt x="268" y="107"/>
                    </a:cubicBezTo>
                    <a:cubicBezTo>
                      <a:pt x="263" y="107"/>
                      <a:pt x="262" y="101"/>
                      <a:pt x="257" y="100"/>
                    </a:cubicBezTo>
                    <a:cubicBezTo>
                      <a:pt x="241" y="95"/>
                      <a:pt x="234" y="120"/>
                      <a:pt x="246" y="129"/>
                    </a:cubicBezTo>
                    <a:cubicBezTo>
                      <a:pt x="249" y="125"/>
                      <a:pt x="252" y="122"/>
                      <a:pt x="256" y="121"/>
                    </a:cubicBezTo>
                    <a:cubicBezTo>
                      <a:pt x="266" y="119"/>
                      <a:pt x="275" y="126"/>
                      <a:pt x="281" y="127"/>
                    </a:cubicBezTo>
                    <a:cubicBezTo>
                      <a:pt x="277" y="118"/>
                      <a:pt x="264" y="114"/>
                      <a:pt x="253" y="116"/>
                    </a:cubicBezTo>
                    <a:cubicBezTo>
                      <a:pt x="262" y="110"/>
                      <a:pt x="275" y="116"/>
                      <a:pt x="279" y="120"/>
                    </a:cubicBezTo>
                    <a:cubicBezTo>
                      <a:pt x="278" y="111"/>
                      <a:pt x="273" y="105"/>
                      <a:pt x="271" y="97"/>
                    </a:cubicBezTo>
                    <a:cubicBezTo>
                      <a:pt x="267" y="91"/>
                      <a:pt x="261" y="86"/>
                      <a:pt x="259" y="80"/>
                    </a:cubicBezTo>
                    <a:cubicBezTo>
                      <a:pt x="263" y="85"/>
                      <a:pt x="268" y="89"/>
                      <a:pt x="272" y="94"/>
                    </a:cubicBezTo>
                    <a:cubicBezTo>
                      <a:pt x="272" y="77"/>
                      <a:pt x="270" y="52"/>
                      <a:pt x="276" y="37"/>
                    </a:cubicBezTo>
                    <a:cubicBezTo>
                      <a:pt x="275" y="49"/>
                      <a:pt x="274" y="63"/>
                      <a:pt x="274" y="77"/>
                    </a:cubicBezTo>
                    <a:cubicBezTo>
                      <a:pt x="274" y="89"/>
                      <a:pt x="278" y="106"/>
                      <a:pt x="283" y="113"/>
                    </a:cubicBezTo>
                    <a:cubicBezTo>
                      <a:pt x="283" y="94"/>
                      <a:pt x="292" y="78"/>
                      <a:pt x="310" y="78"/>
                    </a:cubicBezTo>
                    <a:cubicBezTo>
                      <a:pt x="304" y="79"/>
                      <a:pt x="301" y="81"/>
                      <a:pt x="297" y="83"/>
                    </a:cubicBezTo>
                    <a:cubicBezTo>
                      <a:pt x="292" y="90"/>
                      <a:pt x="287" y="96"/>
                      <a:pt x="286" y="106"/>
                    </a:cubicBezTo>
                    <a:cubicBezTo>
                      <a:pt x="284" y="120"/>
                      <a:pt x="290" y="126"/>
                      <a:pt x="293" y="134"/>
                    </a:cubicBezTo>
                    <a:cubicBezTo>
                      <a:pt x="303" y="160"/>
                      <a:pt x="329" y="181"/>
                      <a:pt x="355" y="186"/>
                    </a:cubicBezTo>
                    <a:cubicBezTo>
                      <a:pt x="366" y="191"/>
                      <a:pt x="383" y="189"/>
                      <a:pt x="395" y="190"/>
                    </a:cubicBezTo>
                    <a:cubicBezTo>
                      <a:pt x="382" y="192"/>
                      <a:pt x="373" y="199"/>
                      <a:pt x="371" y="212"/>
                    </a:cubicBezTo>
                    <a:cubicBezTo>
                      <a:pt x="372" y="221"/>
                      <a:pt x="381" y="229"/>
                      <a:pt x="390" y="222"/>
                    </a:cubicBezTo>
                    <a:cubicBezTo>
                      <a:pt x="382" y="205"/>
                      <a:pt x="400" y="196"/>
                      <a:pt x="409" y="191"/>
                    </a:cubicBezTo>
                    <a:cubicBezTo>
                      <a:pt x="395" y="193"/>
                      <a:pt x="387" y="201"/>
                      <a:pt x="383" y="213"/>
                    </a:cubicBezTo>
                    <a:cubicBezTo>
                      <a:pt x="382" y="207"/>
                      <a:pt x="385" y="205"/>
                      <a:pt x="385" y="201"/>
                    </a:cubicBezTo>
                    <a:cubicBezTo>
                      <a:pt x="389" y="199"/>
                      <a:pt x="394" y="196"/>
                      <a:pt x="397" y="192"/>
                    </a:cubicBezTo>
                    <a:cubicBezTo>
                      <a:pt x="405" y="190"/>
                      <a:pt x="413" y="188"/>
                      <a:pt x="422" y="186"/>
                    </a:cubicBezTo>
                    <a:cubicBezTo>
                      <a:pt x="429" y="187"/>
                      <a:pt x="439" y="185"/>
                      <a:pt x="447" y="182"/>
                    </a:cubicBezTo>
                    <a:cubicBezTo>
                      <a:pt x="453" y="180"/>
                      <a:pt x="460" y="177"/>
                      <a:pt x="463" y="172"/>
                    </a:cubicBezTo>
                    <a:cubicBezTo>
                      <a:pt x="462" y="171"/>
                      <a:pt x="460" y="172"/>
                      <a:pt x="459" y="171"/>
                    </a:cubicBezTo>
                    <a:cubicBezTo>
                      <a:pt x="461" y="170"/>
                      <a:pt x="464" y="169"/>
                      <a:pt x="464" y="167"/>
                    </a:cubicBezTo>
                    <a:cubicBezTo>
                      <a:pt x="448" y="169"/>
                      <a:pt x="427" y="179"/>
                      <a:pt x="410" y="173"/>
                    </a:cubicBezTo>
                    <a:cubicBezTo>
                      <a:pt x="404" y="175"/>
                      <a:pt x="400" y="169"/>
                      <a:pt x="394" y="170"/>
                    </a:cubicBezTo>
                    <a:cubicBezTo>
                      <a:pt x="393" y="169"/>
                      <a:pt x="392" y="168"/>
                      <a:pt x="391" y="167"/>
                    </a:cubicBezTo>
                    <a:cubicBezTo>
                      <a:pt x="358" y="156"/>
                      <a:pt x="330" y="114"/>
                      <a:pt x="343" y="67"/>
                    </a:cubicBezTo>
                    <a:cubicBezTo>
                      <a:pt x="344" y="62"/>
                      <a:pt x="348" y="58"/>
                      <a:pt x="348" y="52"/>
                    </a:cubicBezTo>
                    <a:cubicBezTo>
                      <a:pt x="353" y="47"/>
                      <a:pt x="357" y="40"/>
                      <a:pt x="364" y="34"/>
                    </a:cubicBezTo>
                    <a:cubicBezTo>
                      <a:pt x="367" y="32"/>
                      <a:pt x="371" y="31"/>
                      <a:pt x="375" y="28"/>
                    </a:cubicBezTo>
                    <a:cubicBezTo>
                      <a:pt x="377" y="27"/>
                      <a:pt x="378" y="25"/>
                      <a:pt x="380" y="24"/>
                    </a:cubicBezTo>
                    <a:cubicBezTo>
                      <a:pt x="391" y="19"/>
                      <a:pt x="414" y="19"/>
                      <a:pt x="424" y="25"/>
                    </a:cubicBezTo>
                    <a:cubicBezTo>
                      <a:pt x="425" y="26"/>
                      <a:pt x="426" y="29"/>
                      <a:pt x="428" y="30"/>
                    </a:cubicBezTo>
                    <a:cubicBezTo>
                      <a:pt x="430" y="32"/>
                      <a:pt x="433" y="32"/>
                      <a:pt x="434" y="34"/>
                    </a:cubicBezTo>
                    <a:cubicBezTo>
                      <a:pt x="442" y="42"/>
                      <a:pt x="448" y="59"/>
                      <a:pt x="442" y="71"/>
                    </a:cubicBezTo>
                    <a:cubicBezTo>
                      <a:pt x="437" y="73"/>
                      <a:pt x="437" y="79"/>
                      <a:pt x="432" y="81"/>
                    </a:cubicBezTo>
                    <a:cubicBezTo>
                      <a:pt x="416" y="87"/>
                      <a:pt x="402" y="71"/>
                      <a:pt x="411" y="59"/>
                    </a:cubicBezTo>
                    <a:cubicBezTo>
                      <a:pt x="406" y="71"/>
                      <a:pt x="415" y="79"/>
                      <a:pt x="424" y="78"/>
                    </a:cubicBezTo>
                    <a:cubicBezTo>
                      <a:pt x="432" y="76"/>
                      <a:pt x="437" y="64"/>
                      <a:pt x="435" y="54"/>
                    </a:cubicBezTo>
                    <a:cubicBezTo>
                      <a:pt x="434" y="49"/>
                      <a:pt x="430" y="44"/>
                      <a:pt x="427" y="41"/>
                    </a:cubicBezTo>
                    <a:cubicBezTo>
                      <a:pt x="426" y="41"/>
                      <a:pt x="426" y="43"/>
                      <a:pt x="425" y="42"/>
                    </a:cubicBezTo>
                    <a:cubicBezTo>
                      <a:pt x="425" y="41"/>
                      <a:pt x="426" y="41"/>
                      <a:pt x="426" y="39"/>
                    </a:cubicBezTo>
                    <a:cubicBezTo>
                      <a:pt x="424" y="38"/>
                      <a:pt x="423" y="35"/>
                      <a:pt x="419" y="36"/>
                    </a:cubicBezTo>
                    <a:cubicBezTo>
                      <a:pt x="417" y="32"/>
                      <a:pt x="411" y="31"/>
                      <a:pt x="407" y="30"/>
                    </a:cubicBezTo>
                    <a:cubicBezTo>
                      <a:pt x="396" y="29"/>
                      <a:pt x="382" y="32"/>
                      <a:pt x="373" y="36"/>
                    </a:cubicBezTo>
                    <a:cubicBezTo>
                      <a:pt x="369" y="41"/>
                      <a:pt x="364" y="43"/>
                      <a:pt x="360" y="47"/>
                    </a:cubicBezTo>
                    <a:cubicBezTo>
                      <a:pt x="348" y="60"/>
                      <a:pt x="343" y="81"/>
                      <a:pt x="343" y="100"/>
                    </a:cubicBezTo>
                    <a:cubicBezTo>
                      <a:pt x="358" y="103"/>
                      <a:pt x="375" y="114"/>
                      <a:pt x="390" y="110"/>
                    </a:cubicBezTo>
                    <a:cubicBezTo>
                      <a:pt x="381" y="108"/>
                      <a:pt x="375" y="104"/>
                      <a:pt x="369" y="100"/>
                    </a:cubicBezTo>
                    <a:cubicBezTo>
                      <a:pt x="364" y="94"/>
                      <a:pt x="359" y="80"/>
                      <a:pt x="365" y="73"/>
                    </a:cubicBezTo>
                    <a:cubicBezTo>
                      <a:pt x="367" y="77"/>
                      <a:pt x="364" y="79"/>
                      <a:pt x="363" y="82"/>
                    </a:cubicBezTo>
                    <a:cubicBezTo>
                      <a:pt x="362" y="90"/>
                      <a:pt x="368" y="96"/>
                      <a:pt x="372" y="100"/>
                    </a:cubicBezTo>
                    <a:cubicBezTo>
                      <a:pt x="378" y="105"/>
                      <a:pt x="390" y="111"/>
                      <a:pt x="398" y="105"/>
                    </a:cubicBezTo>
                    <a:cubicBezTo>
                      <a:pt x="394" y="101"/>
                      <a:pt x="389" y="102"/>
                      <a:pt x="385" y="99"/>
                    </a:cubicBezTo>
                    <a:cubicBezTo>
                      <a:pt x="368" y="88"/>
                      <a:pt x="375" y="51"/>
                      <a:pt x="398" y="54"/>
                    </a:cubicBezTo>
                    <a:cubicBezTo>
                      <a:pt x="388" y="58"/>
                      <a:pt x="380" y="67"/>
                      <a:pt x="383" y="81"/>
                    </a:cubicBezTo>
                    <a:cubicBezTo>
                      <a:pt x="384" y="85"/>
                      <a:pt x="389" y="91"/>
                      <a:pt x="392" y="93"/>
                    </a:cubicBezTo>
                    <a:cubicBezTo>
                      <a:pt x="402" y="101"/>
                      <a:pt x="416" y="98"/>
                      <a:pt x="427" y="93"/>
                    </a:cubicBezTo>
                    <a:cubicBezTo>
                      <a:pt x="430" y="95"/>
                      <a:pt x="437" y="101"/>
                      <a:pt x="440" y="94"/>
                    </a:cubicBezTo>
                    <a:cubicBezTo>
                      <a:pt x="436" y="89"/>
                      <a:pt x="439" y="82"/>
                      <a:pt x="442" y="78"/>
                    </a:cubicBezTo>
                    <a:cubicBezTo>
                      <a:pt x="446" y="78"/>
                      <a:pt x="447" y="81"/>
                      <a:pt x="449" y="81"/>
                    </a:cubicBezTo>
                    <a:cubicBezTo>
                      <a:pt x="454" y="95"/>
                      <a:pt x="438" y="107"/>
                      <a:pt x="429" y="96"/>
                    </a:cubicBezTo>
                    <a:cubicBezTo>
                      <a:pt x="425" y="103"/>
                      <a:pt x="427" y="112"/>
                      <a:pt x="434" y="113"/>
                    </a:cubicBezTo>
                    <a:cubicBezTo>
                      <a:pt x="442" y="112"/>
                      <a:pt x="447" y="111"/>
                      <a:pt x="451" y="106"/>
                    </a:cubicBezTo>
                    <a:cubicBezTo>
                      <a:pt x="452" y="111"/>
                      <a:pt x="449" y="116"/>
                      <a:pt x="450" y="123"/>
                    </a:cubicBezTo>
                    <a:cubicBezTo>
                      <a:pt x="452" y="134"/>
                      <a:pt x="458" y="145"/>
                      <a:pt x="464" y="153"/>
                    </a:cubicBezTo>
                    <a:cubicBezTo>
                      <a:pt x="472" y="164"/>
                      <a:pt x="481" y="173"/>
                      <a:pt x="494" y="178"/>
                    </a:cubicBezTo>
                    <a:cubicBezTo>
                      <a:pt x="494" y="176"/>
                      <a:pt x="494" y="175"/>
                      <a:pt x="496" y="175"/>
                    </a:cubicBezTo>
                    <a:cubicBezTo>
                      <a:pt x="499" y="177"/>
                      <a:pt x="503" y="180"/>
                      <a:pt x="506" y="179"/>
                    </a:cubicBezTo>
                    <a:cubicBezTo>
                      <a:pt x="504" y="178"/>
                      <a:pt x="502" y="176"/>
                      <a:pt x="500" y="175"/>
                    </a:cubicBezTo>
                    <a:cubicBezTo>
                      <a:pt x="499" y="172"/>
                      <a:pt x="502" y="175"/>
                      <a:pt x="501" y="172"/>
                    </a:cubicBezTo>
                    <a:cubicBezTo>
                      <a:pt x="484" y="163"/>
                      <a:pt x="474" y="142"/>
                      <a:pt x="475" y="115"/>
                    </a:cubicBezTo>
                    <a:cubicBezTo>
                      <a:pt x="474" y="112"/>
                      <a:pt x="473" y="110"/>
                      <a:pt x="473" y="106"/>
                    </a:cubicBezTo>
                    <a:cubicBezTo>
                      <a:pt x="469" y="105"/>
                      <a:pt x="466" y="98"/>
                      <a:pt x="468" y="94"/>
                    </a:cubicBezTo>
                    <a:cubicBezTo>
                      <a:pt x="469" y="97"/>
                      <a:pt x="473" y="99"/>
                      <a:pt x="476" y="100"/>
                    </a:cubicBezTo>
                    <a:cubicBezTo>
                      <a:pt x="484" y="99"/>
                      <a:pt x="492" y="87"/>
                      <a:pt x="486" y="79"/>
                    </a:cubicBezTo>
                    <a:cubicBezTo>
                      <a:pt x="480" y="82"/>
                      <a:pt x="474" y="78"/>
                      <a:pt x="471" y="75"/>
                    </a:cubicBezTo>
                    <a:cubicBezTo>
                      <a:pt x="467" y="68"/>
                      <a:pt x="463" y="61"/>
                      <a:pt x="462" y="51"/>
                    </a:cubicBezTo>
                    <a:cubicBezTo>
                      <a:pt x="458" y="48"/>
                      <a:pt x="456" y="44"/>
                      <a:pt x="455" y="39"/>
                    </a:cubicBezTo>
                    <a:cubicBezTo>
                      <a:pt x="449" y="34"/>
                      <a:pt x="446" y="27"/>
                      <a:pt x="439" y="22"/>
                    </a:cubicBezTo>
                    <a:cubicBezTo>
                      <a:pt x="424" y="12"/>
                      <a:pt x="402" y="10"/>
                      <a:pt x="381" y="16"/>
                    </a:cubicBezTo>
                    <a:cubicBezTo>
                      <a:pt x="393" y="7"/>
                      <a:pt x="420" y="11"/>
                      <a:pt x="431" y="16"/>
                    </a:cubicBezTo>
                    <a:cubicBezTo>
                      <a:pt x="444" y="22"/>
                      <a:pt x="453" y="32"/>
                      <a:pt x="459" y="43"/>
                    </a:cubicBezTo>
                    <a:cubicBezTo>
                      <a:pt x="463" y="50"/>
                      <a:pt x="468" y="59"/>
                      <a:pt x="469" y="68"/>
                    </a:cubicBezTo>
                    <a:cubicBezTo>
                      <a:pt x="473" y="72"/>
                      <a:pt x="475" y="78"/>
                      <a:pt x="483" y="78"/>
                    </a:cubicBezTo>
                    <a:cubicBezTo>
                      <a:pt x="486" y="77"/>
                      <a:pt x="486" y="75"/>
                      <a:pt x="489" y="75"/>
                    </a:cubicBezTo>
                    <a:cubicBezTo>
                      <a:pt x="493" y="88"/>
                      <a:pt x="486" y="104"/>
                      <a:pt x="474" y="104"/>
                    </a:cubicBezTo>
                    <a:cubicBezTo>
                      <a:pt x="478" y="113"/>
                      <a:pt x="477" y="129"/>
                      <a:pt x="480" y="137"/>
                    </a:cubicBezTo>
                    <a:cubicBezTo>
                      <a:pt x="486" y="134"/>
                      <a:pt x="487" y="124"/>
                      <a:pt x="491" y="116"/>
                    </a:cubicBezTo>
                    <a:cubicBezTo>
                      <a:pt x="491" y="115"/>
                      <a:pt x="493" y="115"/>
                      <a:pt x="493" y="115"/>
                    </a:cubicBezTo>
                    <a:cubicBezTo>
                      <a:pt x="495" y="108"/>
                      <a:pt x="496" y="100"/>
                      <a:pt x="498" y="93"/>
                    </a:cubicBezTo>
                    <a:cubicBezTo>
                      <a:pt x="498" y="90"/>
                      <a:pt x="500" y="87"/>
                      <a:pt x="500" y="85"/>
                    </a:cubicBezTo>
                    <a:cubicBezTo>
                      <a:pt x="500" y="82"/>
                      <a:pt x="497" y="81"/>
                      <a:pt x="496" y="79"/>
                    </a:cubicBezTo>
                    <a:cubicBezTo>
                      <a:pt x="495" y="76"/>
                      <a:pt x="496" y="73"/>
                      <a:pt x="494" y="71"/>
                    </a:cubicBezTo>
                    <a:cubicBezTo>
                      <a:pt x="494" y="64"/>
                      <a:pt x="500" y="61"/>
                      <a:pt x="503" y="56"/>
                    </a:cubicBezTo>
                    <a:cubicBezTo>
                      <a:pt x="490" y="54"/>
                      <a:pt x="490" y="40"/>
                      <a:pt x="482" y="33"/>
                    </a:cubicBezTo>
                    <a:cubicBezTo>
                      <a:pt x="477" y="32"/>
                      <a:pt x="474" y="35"/>
                      <a:pt x="469" y="38"/>
                    </a:cubicBezTo>
                    <a:cubicBezTo>
                      <a:pt x="467" y="29"/>
                      <a:pt x="472" y="20"/>
                      <a:pt x="478" y="16"/>
                    </a:cubicBezTo>
                    <a:cubicBezTo>
                      <a:pt x="481" y="14"/>
                      <a:pt x="489" y="12"/>
                      <a:pt x="493" y="12"/>
                    </a:cubicBezTo>
                    <a:cubicBezTo>
                      <a:pt x="496" y="12"/>
                      <a:pt x="498" y="15"/>
                      <a:pt x="501" y="14"/>
                    </a:cubicBezTo>
                    <a:cubicBezTo>
                      <a:pt x="504" y="14"/>
                      <a:pt x="506" y="10"/>
                      <a:pt x="508" y="8"/>
                    </a:cubicBezTo>
                    <a:cubicBezTo>
                      <a:pt x="512" y="5"/>
                      <a:pt x="516" y="3"/>
                      <a:pt x="518" y="0"/>
                    </a:cubicBezTo>
                    <a:cubicBezTo>
                      <a:pt x="520" y="7"/>
                      <a:pt x="524" y="12"/>
                      <a:pt x="528" y="17"/>
                    </a:cubicBezTo>
                    <a:cubicBezTo>
                      <a:pt x="523" y="17"/>
                      <a:pt x="523" y="7"/>
                      <a:pt x="517" y="6"/>
                    </a:cubicBezTo>
                    <a:cubicBezTo>
                      <a:pt x="515" y="10"/>
                      <a:pt x="510" y="11"/>
                      <a:pt x="509" y="16"/>
                    </a:cubicBezTo>
                    <a:cubicBezTo>
                      <a:pt x="508" y="21"/>
                      <a:pt x="510" y="25"/>
                      <a:pt x="510" y="29"/>
                    </a:cubicBezTo>
                    <a:cubicBezTo>
                      <a:pt x="506" y="30"/>
                      <a:pt x="506" y="26"/>
                      <a:pt x="507" y="23"/>
                    </a:cubicBezTo>
                    <a:cubicBezTo>
                      <a:pt x="502" y="18"/>
                      <a:pt x="496" y="13"/>
                      <a:pt x="488" y="14"/>
                    </a:cubicBezTo>
                    <a:cubicBezTo>
                      <a:pt x="482" y="15"/>
                      <a:pt x="475" y="24"/>
                      <a:pt x="479" y="29"/>
                    </a:cubicBezTo>
                    <a:cubicBezTo>
                      <a:pt x="481" y="29"/>
                      <a:pt x="481" y="26"/>
                      <a:pt x="484" y="27"/>
                    </a:cubicBezTo>
                    <a:cubicBezTo>
                      <a:pt x="485" y="28"/>
                      <a:pt x="486" y="27"/>
                      <a:pt x="488" y="28"/>
                    </a:cubicBezTo>
                    <a:cubicBezTo>
                      <a:pt x="498" y="33"/>
                      <a:pt x="499" y="57"/>
                      <a:pt x="513" y="51"/>
                    </a:cubicBezTo>
                    <a:cubicBezTo>
                      <a:pt x="510" y="50"/>
                      <a:pt x="510" y="47"/>
                      <a:pt x="507" y="48"/>
                    </a:cubicBezTo>
                    <a:cubicBezTo>
                      <a:pt x="502" y="43"/>
                      <a:pt x="500" y="31"/>
                      <a:pt x="496" y="26"/>
                    </a:cubicBezTo>
                    <a:cubicBezTo>
                      <a:pt x="504" y="30"/>
                      <a:pt x="502" y="44"/>
                      <a:pt x="512" y="46"/>
                    </a:cubicBezTo>
                    <a:cubicBezTo>
                      <a:pt x="518" y="43"/>
                      <a:pt x="514" y="34"/>
                      <a:pt x="518" y="29"/>
                    </a:cubicBezTo>
                    <a:cubicBezTo>
                      <a:pt x="519" y="36"/>
                      <a:pt x="518" y="46"/>
                      <a:pt x="523" y="46"/>
                    </a:cubicBezTo>
                    <a:cubicBezTo>
                      <a:pt x="531" y="47"/>
                      <a:pt x="530" y="30"/>
                      <a:pt x="537" y="28"/>
                    </a:cubicBezTo>
                    <a:cubicBezTo>
                      <a:pt x="532" y="37"/>
                      <a:pt x="530" y="50"/>
                      <a:pt x="518" y="52"/>
                    </a:cubicBezTo>
                    <a:cubicBezTo>
                      <a:pt x="521" y="52"/>
                      <a:pt x="524" y="52"/>
                      <a:pt x="528" y="52"/>
                    </a:cubicBezTo>
                    <a:cubicBezTo>
                      <a:pt x="531" y="51"/>
                      <a:pt x="532" y="48"/>
                      <a:pt x="535" y="46"/>
                    </a:cubicBezTo>
                    <a:cubicBezTo>
                      <a:pt x="538" y="39"/>
                      <a:pt x="540" y="29"/>
                      <a:pt x="548" y="27"/>
                    </a:cubicBezTo>
                    <a:cubicBezTo>
                      <a:pt x="550" y="27"/>
                      <a:pt x="554" y="28"/>
                      <a:pt x="556" y="27"/>
                    </a:cubicBezTo>
                    <a:cubicBezTo>
                      <a:pt x="555" y="22"/>
                      <a:pt x="553" y="17"/>
                      <a:pt x="548" y="14"/>
                    </a:cubicBezTo>
                    <a:cubicBezTo>
                      <a:pt x="558" y="15"/>
                      <a:pt x="562" y="30"/>
                      <a:pt x="552" y="34"/>
                    </a:cubicBezTo>
                    <a:cubicBezTo>
                      <a:pt x="540" y="35"/>
                      <a:pt x="538" y="47"/>
                      <a:pt x="533" y="55"/>
                    </a:cubicBezTo>
                    <a:cubicBezTo>
                      <a:pt x="532" y="56"/>
                      <a:pt x="529" y="55"/>
                      <a:pt x="528" y="57"/>
                    </a:cubicBezTo>
                    <a:cubicBezTo>
                      <a:pt x="537" y="59"/>
                      <a:pt x="537" y="70"/>
                      <a:pt x="531" y="75"/>
                    </a:cubicBezTo>
                    <a:cubicBezTo>
                      <a:pt x="530" y="95"/>
                      <a:pt x="537" y="111"/>
                      <a:pt x="542" y="125"/>
                    </a:cubicBezTo>
                    <a:cubicBezTo>
                      <a:pt x="538" y="122"/>
                      <a:pt x="536" y="116"/>
                      <a:pt x="534" y="110"/>
                    </a:cubicBezTo>
                    <a:cubicBezTo>
                      <a:pt x="532" y="100"/>
                      <a:pt x="530" y="88"/>
                      <a:pt x="527" y="78"/>
                    </a:cubicBezTo>
                    <a:cubicBezTo>
                      <a:pt x="526" y="79"/>
                      <a:pt x="527" y="84"/>
                      <a:pt x="525" y="85"/>
                    </a:cubicBezTo>
                    <a:cubicBezTo>
                      <a:pt x="524" y="84"/>
                      <a:pt x="525" y="80"/>
                      <a:pt x="523" y="80"/>
                    </a:cubicBezTo>
                    <a:cubicBezTo>
                      <a:pt x="520" y="98"/>
                      <a:pt x="528" y="118"/>
                      <a:pt x="534" y="131"/>
                    </a:cubicBezTo>
                    <a:cubicBezTo>
                      <a:pt x="537" y="138"/>
                      <a:pt x="541" y="146"/>
                      <a:pt x="546" y="148"/>
                    </a:cubicBezTo>
                    <a:cubicBezTo>
                      <a:pt x="547" y="144"/>
                      <a:pt x="543" y="144"/>
                      <a:pt x="544" y="139"/>
                    </a:cubicBezTo>
                    <a:cubicBezTo>
                      <a:pt x="546" y="138"/>
                      <a:pt x="547" y="142"/>
                      <a:pt x="548" y="140"/>
                    </a:cubicBezTo>
                    <a:cubicBezTo>
                      <a:pt x="546" y="135"/>
                      <a:pt x="543" y="133"/>
                      <a:pt x="542" y="127"/>
                    </a:cubicBezTo>
                    <a:cubicBezTo>
                      <a:pt x="545" y="126"/>
                      <a:pt x="546" y="132"/>
                      <a:pt x="548" y="135"/>
                    </a:cubicBezTo>
                    <a:cubicBezTo>
                      <a:pt x="553" y="127"/>
                      <a:pt x="553" y="114"/>
                      <a:pt x="556" y="105"/>
                    </a:cubicBezTo>
                    <a:cubicBezTo>
                      <a:pt x="545" y="104"/>
                      <a:pt x="541" y="97"/>
                      <a:pt x="541" y="84"/>
                    </a:cubicBezTo>
                    <a:cubicBezTo>
                      <a:pt x="545" y="80"/>
                      <a:pt x="547" y="74"/>
                      <a:pt x="556" y="74"/>
                    </a:cubicBezTo>
                    <a:cubicBezTo>
                      <a:pt x="559" y="69"/>
                      <a:pt x="563" y="64"/>
                      <a:pt x="564" y="56"/>
                    </a:cubicBezTo>
                    <a:cubicBezTo>
                      <a:pt x="569" y="47"/>
                      <a:pt x="572" y="39"/>
                      <a:pt x="579" y="32"/>
                    </a:cubicBezTo>
                    <a:cubicBezTo>
                      <a:pt x="586" y="25"/>
                      <a:pt x="595" y="22"/>
                      <a:pt x="604" y="18"/>
                    </a:cubicBezTo>
                    <a:cubicBezTo>
                      <a:pt x="613" y="15"/>
                      <a:pt x="622" y="9"/>
                      <a:pt x="635" y="12"/>
                    </a:cubicBezTo>
                    <a:cubicBezTo>
                      <a:pt x="614" y="14"/>
                      <a:pt x="596" y="22"/>
                      <a:pt x="585" y="36"/>
                    </a:cubicBezTo>
                    <a:cubicBezTo>
                      <a:pt x="584" y="44"/>
                      <a:pt x="578" y="47"/>
                      <a:pt x="577" y="56"/>
                    </a:cubicBezTo>
                    <a:cubicBezTo>
                      <a:pt x="574" y="57"/>
                      <a:pt x="578" y="52"/>
                      <a:pt x="575" y="53"/>
                    </a:cubicBezTo>
                    <a:cubicBezTo>
                      <a:pt x="569" y="63"/>
                      <a:pt x="569" y="84"/>
                      <a:pt x="551" y="78"/>
                    </a:cubicBezTo>
                    <a:cubicBezTo>
                      <a:pt x="545" y="86"/>
                      <a:pt x="551" y="98"/>
                      <a:pt x="560" y="99"/>
                    </a:cubicBezTo>
                    <a:cubicBezTo>
                      <a:pt x="563" y="99"/>
                      <a:pt x="567" y="95"/>
                      <a:pt x="569" y="96"/>
                    </a:cubicBezTo>
                    <a:cubicBezTo>
                      <a:pt x="561" y="104"/>
                      <a:pt x="563" y="120"/>
                      <a:pt x="560" y="132"/>
                    </a:cubicBezTo>
                    <a:cubicBezTo>
                      <a:pt x="552" y="157"/>
                      <a:pt x="538" y="172"/>
                      <a:pt x="511" y="179"/>
                    </a:cubicBezTo>
                    <a:cubicBezTo>
                      <a:pt x="504" y="183"/>
                      <a:pt x="495" y="185"/>
                      <a:pt x="486" y="187"/>
                    </a:cubicBezTo>
                    <a:cubicBezTo>
                      <a:pt x="479" y="190"/>
                      <a:pt x="472" y="193"/>
                      <a:pt x="464" y="196"/>
                    </a:cubicBezTo>
                    <a:cubicBezTo>
                      <a:pt x="470" y="190"/>
                      <a:pt x="482" y="190"/>
                      <a:pt x="488" y="184"/>
                    </a:cubicBezTo>
                    <a:cubicBezTo>
                      <a:pt x="483" y="179"/>
                      <a:pt x="477" y="176"/>
                      <a:pt x="471" y="173"/>
                    </a:cubicBezTo>
                    <a:cubicBezTo>
                      <a:pt x="459" y="180"/>
                      <a:pt x="447" y="186"/>
                      <a:pt x="434" y="192"/>
                    </a:cubicBezTo>
                    <a:cubicBezTo>
                      <a:pt x="422" y="195"/>
                      <a:pt x="411" y="199"/>
                      <a:pt x="400" y="203"/>
                    </a:cubicBezTo>
                    <a:cubicBezTo>
                      <a:pt x="398" y="206"/>
                      <a:pt x="395" y="209"/>
                      <a:pt x="393" y="213"/>
                    </a:cubicBezTo>
                    <a:cubicBezTo>
                      <a:pt x="391" y="217"/>
                      <a:pt x="394" y="220"/>
                      <a:pt x="394" y="223"/>
                    </a:cubicBezTo>
                    <a:cubicBezTo>
                      <a:pt x="393" y="227"/>
                      <a:pt x="386" y="233"/>
                      <a:pt x="384" y="234"/>
                    </a:cubicBezTo>
                    <a:cubicBezTo>
                      <a:pt x="372" y="237"/>
                      <a:pt x="363" y="223"/>
                      <a:pt x="363" y="215"/>
                    </a:cubicBezTo>
                    <a:cubicBezTo>
                      <a:pt x="363" y="206"/>
                      <a:pt x="368" y="203"/>
                      <a:pt x="372" y="198"/>
                    </a:cubicBezTo>
                    <a:cubicBezTo>
                      <a:pt x="365" y="196"/>
                      <a:pt x="357" y="199"/>
                      <a:pt x="350" y="197"/>
                    </a:cubicBezTo>
                    <a:cubicBezTo>
                      <a:pt x="336" y="194"/>
                      <a:pt x="325" y="182"/>
                      <a:pt x="313" y="177"/>
                    </a:cubicBezTo>
                    <a:cubicBezTo>
                      <a:pt x="298" y="162"/>
                      <a:pt x="286" y="144"/>
                      <a:pt x="268" y="131"/>
                    </a:cubicBezTo>
                    <a:cubicBezTo>
                      <a:pt x="261" y="129"/>
                      <a:pt x="251" y="130"/>
                      <a:pt x="248" y="135"/>
                    </a:cubicBezTo>
                    <a:cubicBezTo>
                      <a:pt x="247" y="137"/>
                      <a:pt x="247" y="140"/>
                      <a:pt x="245" y="142"/>
                    </a:cubicBezTo>
                    <a:cubicBezTo>
                      <a:pt x="230" y="134"/>
                      <a:pt x="229" y="109"/>
                      <a:pt x="243" y="100"/>
                    </a:cubicBezTo>
                    <a:cubicBezTo>
                      <a:pt x="239" y="94"/>
                      <a:pt x="231" y="91"/>
                      <a:pt x="231" y="80"/>
                    </a:cubicBezTo>
                    <a:cubicBezTo>
                      <a:pt x="228" y="78"/>
                      <a:pt x="226" y="75"/>
                      <a:pt x="221" y="75"/>
                    </a:cubicBezTo>
                    <a:cubicBezTo>
                      <a:pt x="206" y="58"/>
                      <a:pt x="188" y="39"/>
                      <a:pt x="156" y="35"/>
                    </a:cubicBezTo>
                    <a:cubicBezTo>
                      <a:pt x="148" y="35"/>
                      <a:pt x="140" y="33"/>
                      <a:pt x="131" y="34"/>
                    </a:cubicBezTo>
                    <a:cubicBezTo>
                      <a:pt x="128" y="34"/>
                      <a:pt x="121" y="35"/>
                      <a:pt x="118" y="36"/>
                    </a:cubicBezTo>
                    <a:cubicBezTo>
                      <a:pt x="115" y="36"/>
                      <a:pt x="112" y="39"/>
                      <a:pt x="109" y="41"/>
                    </a:cubicBezTo>
                    <a:cubicBezTo>
                      <a:pt x="107" y="41"/>
                      <a:pt x="104" y="41"/>
                      <a:pt x="101" y="42"/>
                    </a:cubicBezTo>
                    <a:cubicBezTo>
                      <a:pt x="99" y="43"/>
                      <a:pt x="95" y="47"/>
                      <a:pt x="92" y="49"/>
                    </a:cubicBezTo>
                    <a:cubicBezTo>
                      <a:pt x="82" y="58"/>
                      <a:pt x="78" y="76"/>
                      <a:pt x="92" y="83"/>
                    </a:cubicBezTo>
                    <a:cubicBezTo>
                      <a:pt x="94" y="83"/>
                      <a:pt x="94" y="81"/>
                      <a:pt x="96" y="81"/>
                    </a:cubicBezTo>
                    <a:cubicBezTo>
                      <a:pt x="94" y="96"/>
                      <a:pt x="81" y="110"/>
                      <a:pt x="65" y="100"/>
                    </a:cubicBezTo>
                    <a:cubicBezTo>
                      <a:pt x="69" y="120"/>
                      <a:pt x="84" y="137"/>
                      <a:pt x="107" y="132"/>
                    </a:cubicBezTo>
                    <a:cubicBezTo>
                      <a:pt x="110" y="128"/>
                      <a:pt x="115" y="126"/>
                      <a:pt x="115" y="121"/>
                    </a:cubicBezTo>
                    <a:cubicBezTo>
                      <a:pt x="116" y="111"/>
                      <a:pt x="107" y="111"/>
                      <a:pt x="98" y="113"/>
                    </a:cubicBezTo>
                    <a:cubicBezTo>
                      <a:pt x="93" y="93"/>
                      <a:pt x="107" y="76"/>
                      <a:pt x="129" y="82"/>
                    </a:cubicBezTo>
                    <a:cubicBezTo>
                      <a:pt x="133" y="69"/>
                      <a:pt x="142" y="55"/>
                      <a:pt x="158" y="53"/>
                    </a:cubicBezTo>
                    <a:cubicBezTo>
                      <a:pt x="163" y="53"/>
                      <a:pt x="170" y="52"/>
                      <a:pt x="173" y="56"/>
                    </a:cubicBezTo>
                    <a:cubicBezTo>
                      <a:pt x="170" y="59"/>
                      <a:pt x="166" y="60"/>
                      <a:pt x="162" y="63"/>
                    </a:cubicBezTo>
                    <a:cubicBezTo>
                      <a:pt x="156" y="78"/>
                      <a:pt x="171" y="87"/>
                      <a:pt x="167" y="103"/>
                    </a:cubicBezTo>
                    <a:cubicBezTo>
                      <a:pt x="166" y="106"/>
                      <a:pt x="165" y="108"/>
                      <a:pt x="163" y="111"/>
                    </a:cubicBezTo>
                    <a:cubicBezTo>
                      <a:pt x="169" y="113"/>
                      <a:pt x="173" y="112"/>
                      <a:pt x="177" y="115"/>
                    </a:cubicBezTo>
                    <a:cubicBezTo>
                      <a:pt x="186" y="121"/>
                      <a:pt x="181" y="138"/>
                      <a:pt x="174" y="144"/>
                    </a:cubicBezTo>
                    <a:cubicBezTo>
                      <a:pt x="167" y="141"/>
                      <a:pt x="158" y="140"/>
                      <a:pt x="154" y="146"/>
                    </a:cubicBezTo>
                    <a:cubicBezTo>
                      <a:pt x="149" y="148"/>
                      <a:pt x="141" y="150"/>
                      <a:pt x="135" y="149"/>
                    </a:cubicBezTo>
                    <a:cubicBezTo>
                      <a:pt x="131" y="148"/>
                      <a:pt x="127" y="145"/>
                      <a:pt x="123" y="145"/>
                    </a:cubicBezTo>
                    <a:cubicBezTo>
                      <a:pt x="127" y="150"/>
                      <a:pt x="132" y="153"/>
                      <a:pt x="136" y="158"/>
                    </a:cubicBezTo>
                    <a:cubicBezTo>
                      <a:pt x="174" y="165"/>
                      <a:pt x="214" y="135"/>
                      <a:pt x="198" y="95"/>
                    </a:cubicBezTo>
                    <a:cubicBezTo>
                      <a:pt x="194" y="94"/>
                      <a:pt x="192" y="90"/>
                      <a:pt x="188" y="90"/>
                    </a:cubicBezTo>
                    <a:cubicBezTo>
                      <a:pt x="181" y="89"/>
                      <a:pt x="178" y="95"/>
                      <a:pt x="178" y="103"/>
                    </a:cubicBezTo>
                    <a:cubicBezTo>
                      <a:pt x="172" y="94"/>
                      <a:pt x="182" y="85"/>
                      <a:pt x="189" y="87"/>
                    </a:cubicBezTo>
                    <a:cubicBezTo>
                      <a:pt x="201" y="88"/>
                      <a:pt x="207" y="105"/>
                      <a:pt x="205" y="120"/>
                    </a:cubicBezTo>
                    <a:cubicBezTo>
                      <a:pt x="204" y="127"/>
                      <a:pt x="198" y="130"/>
                      <a:pt x="198" y="136"/>
                    </a:cubicBezTo>
                    <a:cubicBezTo>
                      <a:pt x="195" y="140"/>
                      <a:pt x="188" y="143"/>
                      <a:pt x="188" y="149"/>
                    </a:cubicBezTo>
                    <a:cubicBezTo>
                      <a:pt x="199" y="144"/>
                      <a:pt x="209" y="146"/>
                      <a:pt x="224" y="147"/>
                    </a:cubicBezTo>
                    <a:cubicBezTo>
                      <a:pt x="232" y="154"/>
                      <a:pt x="241" y="158"/>
                      <a:pt x="247" y="167"/>
                    </a:cubicBezTo>
                    <a:cubicBezTo>
                      <a:pt x="254" y="176"/>
                      <a:pt x="253" y="191"/>
                      <a:pt x="262" y="199"/>
                    </a:cubicBezTo>
                    <a:cubicBezTo>
                      <a:pt x="265" y="199"/>
                      <a:pt x="267" y="198"/>
                      <a:pt x="271" y="198"/>
                    </a:cubicBezTo>
                    <a:cubicBezTo>
                      <a:pt x="275" y="193"/>
                      <a:pt x="283" y="190"/>
                      <a:pt x="288" y="194"/>
                    </a:cubicBezTo>
                    <a:cubicBezTo>
                      <a:pt x="294" y="198"/>
                      <a:pt x="289" y="208"/>
                      <a:pt x="294" y="213"/>
                    </a:cubicBezTo>
                    <a:cubicBezTo>
                      <a:pt x="297" y="216"/>
                      <a:pt x="303" y="214"/>
                      <a:pt x="306" y="212"/>
                    </a:cubicBezTo>
                    <a:cubicBezTo>
                      <a:pt x="310" y="218"/>
                      <a:pt x="320" y="217"/>
                      <a:pt x="321" y="210"/>
                    </a:cubicBezTo>
                    <a:cubicBezTo>
                      <a:pt x="322" y="206"/>
                      <a:pt x="317" y="204"/>
                      <a:pt x="319" y="199"/>
                    </a:cubicBezTo>
                    <a:cubicBezTo>
                      <a:pt x="325" y="203"/>
                      <a:pt x="324" y="210"/>
                      <a:pt x="322" y="217"/>
                    </a:cubicBezTo>
                    <a:cubicBezTo>
                      <a:pt x="316" y="225"/>
                      <a:pt x="306" y="213"/>
                      <a:pt x="297" y="219"/>
                    </a:cubicBezTo>
                    <a:cubicBezTo>
                      <a:pt x="284" y="218"/>
                      <a:pt x="291" y="202"/>
                      <a:pt x="284" y="197"/>
                    </a:cubicBezTo>
                    <a:cubicBezTo>
                      <a:pt x="275" y="194"/>
                      <a:pt x="272" y="204"/>
                      <a:pt x="264" y="203"/>
                    </a:cubicBezTo>
                    <a:cubicBezTo>
                      <a:pt x="247" y="202"/>
                      <a:pt x="253" y="172"/>
                      <a:pt x="239" y="163"/>
                    </a:cubicBezTo>
                    <a:cubicBezTo>
                      <a:pt x="238" y="168"/>
                      <a:pt x="238" y="172"/>
                      <a:pt x="239" y="178"/>
                    </a:cubicBezTo>
                    <a:cubicBezTo>
                      <a:pt x="236" y="186"/>
                      <a:pt x="231" y="194"/>
                      <a:pt x="221" y="194"/>
                    </a:cubicBezTo>
                    <a:cubicBezTo>
                      <a:pt x="218" y="194"/>
                      <a:pt x="216" y="192"/>
                      <a:pt x="212" y="193"/>
                    </a:cubicBezTo>
                    <a:cubicBezTo>
                      <a:pt x="200" y="186"/>
                      <a:pt x="206" y="162"/>
                      <a:pt x="223" y="169"/>
                    </a:cubicBezTo>
                    <a:cubicBezTo>
                      <a:pt x="223" y="172"/>
                      <a:pt x="225" y="172"/>
                      <a:pt x="224" y="174"/>
                    </a:cubicBezTo>
                    <a:cubicBezTo>
                      <a:pt x="220" y="173"/>
                      <a:pt x="219" y="170"/>
                      <a:pt x="214" y="171"/>
                    </a:cubicBezTo>
                    <a:cubicBezTo>
                      <a:pt x="211" y="174"/>
                      <a:pt x="209" y="177"/>
                      <a:pt x="210" y="184"/>
                    </a:cubicBezTo>
                    <a:cubicBezTo>
                      <a:pt x="218" y="196"/>
                      <a:pt x="234" y="189"/>
                      <a:pt x="235" y="174"/>
                    </a:cubicBezTo>
                    <a:cubicBezTo>
                      <a:pt x="236" y="163"/>
                      <a:pt x="226" y="151"/>
                      <a:pt x="217" y="151"/>
                    </a:cubicBezTo>
                    <a:cubicBezTo>
                      <a:pt x="196" y="141"/>
                      <a:pt x="175" y="160"/>
                      <a:pt x="155" y="162"/>
                    </a:cubicBezTo>
                    <a:cubicBezTo>
                      <a:pt x="149" y="163"/>
                      <a:pt x="142" y="160"/>
                      <a:pt x="137" y="162"/>
                    </a:cubicBezTo>
                    <a:cubicBezTo>
                      <a:pt x="139" y="173"/>
                      <a:pt x="137" y="181"/>
                      <a:pt x="127" y="183"/>
                    </a:cubicBezTo>
                    <a:cubicBezTo>
                      <a:pt x="125" y="181"/>
                      <a:pt x="124" y="178"/>
                      <a:pt x="122" y="176"/>
                    </a:cubicBezTo>
                    <a:cubicBezTo>
                      <a:pt x="116" y="172"/>
                      <a:pt x="109" y="175"/>
                      <a:pt x="103" y="175"/>
                    </a:cubicBezTo>
                    <a:cubicBezTo>
                      <a:pt x="96" y="176"/>
                      <a:pt x="92" y="175"/>
                      <a:pt x="89" y="174"/>
                    </a:cubicBezTo>
                    <a:cubicBezTo>
                      <a:pt x="84" y="171"/>
                      <a:pt x="79" y="170"/>
                      <a:pt x="75" y="167"/>
                    </a:cubicBezTo>
                    <a:cubicBezTo>
                      <a:pt x="72" y="165"/>
                      <a:pt x="73" y="163"/>
                      <a:pt x="71" y="159"/>
                    </a:cubicBezTo>
                    <a:cubicBezTo>
                      <a:pt x="71" y="158"/>
                      <a:pt x="69" y="157"/>
                      <a:pt x="69" y="156"/>
                    </a:cubicBezTo>
                    <a:cubicBezTo>
                      <a:pt x="67" y="153"/>
                      <a:pt x="69" y="151"/>
                      <a:pt x="68" y="148"/>
                    </a:cubicBezTo>
                    <a:cubicBezTo>
                      <a:pt x="68" y="142"/>
                      <a:pt x="64" y="138"/>
                      <a:pt x="60" y="133"/>
                    </a:cubicBezTo>
                    <a:cubicBezTo>
                      <a:pt x="53" y="139"/>
                      <a:pt x="48" y="150"/>
                      <a:pt x="38" y="150"/>
                    </a:cubicBezTo>
                    <a:cubicBezTo>
                      <a:pt x="31" y="150"/>
                      <a:pt x="27" y="143"/>
                      <a:pt x="19" y="141"/>
                    </a:cubicBezTo>
                    <a:cubicBezTo>
                      <a:pt x="11" y="139"/>
                      <a:pt x="7" y="143"/>
                      <a:pt x="0" y="143"/>
                    </a:cubicBezTo>
                    <a:cubicBezTo>
                      <a:pt x="1" y="126"/>
                      <a:pt x="16" y="114"/>
                      <a:pt x="36" y="114"/>
                    </a:cubicBezTo>
                    <a:cubicBezTo>
                      <a:pt x="44" y="107"/>
                      <a:pt x="44" y="93"/>
                      <a:pt x="46" y="84"/>
                    </a:cubicBezTo>
                    <a:cubicBezTo>
                      <a:pt x="41" y="84"/>
                      <a:pt x="34" y="83"/>
                      <a:pt x="29" y="80"/>
                    </a:cubicBezTo>
                    <a:lnTo>
                      <a:pt x="35" y="56"/>
                    </a:lnTo>
                    <a:close/>
                    <a:moveTo>
                      <a:pt x="583" y="39"/>
                    </a:moveTo>
                    <a:cubicBezTo>
                      <a:pt x="580" y="40"/>
                      <a:pt x="576" y="44"/>
                      <a:pt x="577" y="48"/>
                    </a:cubicBezTo>
                    <a:cubicBezTo>
                      <a:pt x="581" y="45"/>
                      <a:pt x="581" y="42"/>
                      <a:pt x="583" y="39"/>
                    </a:cubicBezTo>
                    <a:close/>
                    <a:moveTo>
                      <a:pt x="515" y="92"/>
                    </a:moveTo>
                    <a:cubicBezTo>
                      <a:pt x="513" y="94"/>
                      <a:pt x="515" y="99"/>
                      <a:pt x="512" y="101"/>
                    </a:cubicBezTo>
                    <a:cubicBezTo>
                      <a:pt x="512" y="96"/>
                      <a:pt x="516" y="88"/>
                      <a:pt x="513" y="82"/>
                    </a:cubicBezTo>
                    <a:cubicBezTo>
                      <a:pt x="510" y="82"/>
                      <a:pt x="512" y="85"/>
                      <a:pt x="510" y="84"/>
                    </a:cubicBezTo>
                    <a:cubicBezTo>
                      <a:pt x="508" y="83"/>
                      <a:pt x="510" y="79"/>
                      <a:pt x="508" y="79"/>
                    </a:cubicBezTo>
                    <a:cubicBezTo>
                      <a:pt x="504" y="85"/>
                      <a:pt x="506" y="92"/>
                      <a:pt x="505" y="99"/>
                    </a:cubicBezTo>
                    <a:cubicBezTo>
                      <a:pt x="502" y="117"/>
                      <a:pt x="491" y="134"/>
                      <a:pt x="483" y="148"/>
                    </a:cubicBezTo>
                    <a:cubicBezTo>
                      <a:pt x="487" y="148"/>
                      <a:pt x="488" y="145"/>
                      <a:pt x="490" y="144"/>
                    </a:cubicBezTo>
                    <a:cubicBezTo>
                      <a:pt x="491" y="146"/>
                      <a:pt x="486" y="148"/>
                      <a:pt x="487" y="152"/>
                    </a:cubicBezTo>
                    <a:cubicBezTo>
                      <a:pt x="491" y="151"/>
                      <a:pt x="492" y="146"/>
                      <a:pt x="494" y="142"/>
                    </a:cubicBezTo>
                    <a:cubicBezTo>
                      <a:pt x="501" y="131"/>
                      <a:pt x="508" y="119"/>
                      <a:pt x="511" y="104"/>
                    </a:cubicBezTo>
                    <a:cubicBezTo>
                      <a:pt x="510" y="125"/>
                      <a:pt x="498" y="142"/>
                      <a:pt x="489" y="157"/>
                    </a:cubicBezTo>
                    <a:cubicBezTo>
                      <a:pt x="494" y="166"/>
                      <a:pt x="503" y="171"/>
                      <a:pt x="512" y="176"/>
                    </a:cubicBezTo>
                    <a:cubicBezTo>
                      <a:pt x="515" y="176"/>
                      <a:pt x="516" y="175"/>
                      <a:pt x="519" y="175"/>
                    </a:cubicBezTo>
                    <a:cubicBezTo>
                      <a:pt x="524" y="170"/>
                      <a:pt x="536" y="165"/>
                      <a:pt x="539" y="159"/>
                    </a:cubicBezTo>
                    <a:cubicBezTo>
                      <a:pt x="539" y="158"/>
                      <a:pt x="539" y="155"/>
                      <a:pt x="538" y="153"/>
                    </a:cubicBezTo>
                    <a:cubicBezTo>
                      <a:pt x="534" y="148"/>
                      <a:pt x="527" y="141"/>
                      <a:pt x="525" y="136"/>
                    </a:cubicBezTo>
                    <a:cubicBezTo>
                      <a:pt x="523" y="132"/>
                      <a:pt x="523" y="127"/>
                      <a:pt x="522" y="122"/>
                    </a:cubicBezTo>
                    <a:cubicBezTo>
                      <a:pt x="519" y="113"/>
                      <a:pt x="515" y="106"/>
                      <a:pt x="515" y="92"/>
                    </a:cubicBezTo>
                    <a:close/>
                    <a:moveTo>
                      <a:pt x="531" y="68"/>
                    </a:moveTo>
                    <a:cubicBezTo>
                      <a:pt x="535" y="48"/>
                      <a:pt x="496" y="54"/>
                      <a:pt x="501" y="68"/>
                    </a:cubicBezTo>
                    <a:cubicBezTo>
                      <a:pt x="504" y="77"/>
                      <a:pt x="527" y="78"/>
                      <a:pt x="531" y="68"/>
                    </a:cubicBezTo>
                    <a:close/>
                    <a:moveTo>
                      <a:pt x="443" y="128"/>
                    </a:moveTo>
                    <a:cubicBezTo>
                      <a:pt x="441" y="128"/>
                      <a:pt x="441" y="129"/>
                      <a:pt x="439" y="129"/>
                    </a:cubicBezTo>
                    <a:cubicBezTo>
                      <a:pt x="440" y="125"/>
                      <a:pt x="442" y="123"/>
                      <a:pt x="442" y="119"/>
                    </a:cubicBezTo>
                    <a:cubicBezTo>
                      <a:pt x="432" y="120"/>
                      <a:pt x="421" y="117"/>
                      <a:pt x="419" y="106"/>
                    </a:cubicBezTo>
                    <a:cubicBezTo>
                      <a:pt x="406" y="114"/>
                      <a:pt x="419" y="125"/>
                      <a:pt x="420" y="137"/>
                    </a:cubicBezTo>
                    <a:cubicBezTo>
                      <a:pt x="427" y="136"/>
                      <a:pt x="432" y="133"/>
                      <a:pt x="438" y="130"/>
                    </a:cubicBezTo>
                    <a:cubicBezTo>
                      <a:pt x="437" y="133"/>
                      <a:pt x="431" y="136"/>
                      <a:pt x="427" y="137"/>
                    </a:cubicBezTo>
                    <a:cubicBezTo>
                      <a:pt x="422" y="141"/>
                      <a:pt x="417" y="145"/>
                      <a:pt x="410" y="147"/>
                    </a:cubicBezTo>
                    <a:cubicBezTo>
                      <a:pt x="413" y="136"/>
                      <a:pt x="407" y="128"/>
                      <a:pt x="403" y="119"/>
                    </a:cubicBezTo>
                    <a:cubicBezTo>
                      <a:pt x="404" y="116"/>
                      <a:pt x="405" y="114"/>
                      <a:pt x="406" y="111"/>
                    </a:cubicBezTo>
                    <a:cubicBezTo>
                      <a:pt x="393" y="113"/>
                      <a:pt x="380" y="120"/>
                      <a:pt x="382" y="139"/>
                    </a:cubicBezTo>
                    <a:cubicBezTo>
                      <a:pt x="384" y="140"/>
                      <a:pt x="386" y="143"/>
                      <a:pt x="388" y="144"/>
                    </a:cubicBezTo>
                    <a:cubicBezTo>
                      <a:pt x="390" y="144"/>
                      <a:pt x="393" y="144"/>
                      <a:pt x="396" y="144"/>
                    </a:cubicBezTo>
                    <a:cubicBezTo>
                      <a:pt x="389" y="153"/>
                      <a:pt x="380" y="145"/>
                      <a:pt x="378" y="138"/>
                    </a:cubicBezTo>
                    <a:cubicBezTo>
                      <a:pt x="376" y="126"/>
                      <a:pt x="386" y="118"/>
                      <a:pt x="392" y="113"/>
                    </a:cubicBezTo>
                    <a:cubicBezTo>
                      <a:pt x="389" y="110"/>
                      <a:pt x="382" y="114"/>
                      <a:pt x="378" y="113"/>
                    </a:cubicBezTo>
                    <a:cubicBezTo>
                      <a:pt x="366" y="112"/>
                      <a:pt x="356" y="103"/>
                      <a:pt x="345" y="104"/>
                    </a:cubicBezTo>
                    <a:cubicBezTo>
                      <a:pt x="348" y="141"/>
                      <a:pt x="378" y="166"/>
                      <a:pt x="413" y="172"/>
                    </a:cubicBezTo>
                    <a:cubicBezTo>
                      <a:pt x="430" y="174"/>
                      <a:pt x="446" y="169"/>
                      <a:pt x="460" y="165"/>
                    </a:cubicBezTo>
                    <a:cubicBezTo>
                      <a:pt x="460" y="164"/>
                      <a:pt x="460" y="164"/>
                      <a:pt x="460" y="164"/>
                    </a:cubicBezTo>
                    <a:cubicBezTo>
                      <a:pt x="460" y="160"/>
                      <a:pt x="456" y="159"/>
                      <a:pt x="454" y="156"/>
                    </a:cubicBezTo>
                    <a:cubicBezTo>
                      <a:pt x="448" y="149"/>
                      <a:pt x="446" y="139"/>
                      <a:pt x="443" y="128"/>
                    </a:cubicBezTo>
                    <a:close/>
                    <a:moveTo>
                      <a:pt x="332" y="108"/>
                    </a:moveTo>
                    <a:cubicBezTo>
                      <a:pt x="331" y="106"/>
                      <a:pt x="327" y="108"/>
                      <a:pt x="329" y="110"/>
                    </a:cubicBezTo>
                    <a:cubicBezTo>
                      <a:pt x="331" y="111"/>
                      <a:pt x="331" y="109"/>
                      <a:pt x="332" y="108"/>
                    </a:cubicBezTo>
                    <a:close/>
                    <a:moveTo>
                      <a:pt x="221" y="60"/>
                    </a:moveTo>
                    <a:cubicBezTo>
                      <a:pt x="222" y="59"/>
                      <a:pt x="220" y="56"/>
                      <a:pt x="219" y="56"/>
                    </a:cubicBezTo>
                    <a:cubicBezTo>
                      <a:pt x="218" y="58"/>
                      <a:pt x="221" y="58"/>
                      <a:pt x="221" y="60"/>
                    </a:cubicBezTo>
                    <a:close/>
                    <a:moveTo>
                      <a:pt x="53" y="70"/>
                    </a:moveTo>
                    <a:cubicBezTo>
                      <a:pt x="49" y="66"/>
                      <a:pt x="45" y="65"/>
                      <a:pt x="38" y="65"/>
                    </a:cubicBezTo>
                    <a:cubicBezTo>
                      <a:pt x="38" y="68"/>
                      <a:pt x="40" y="67"/>
                      <a:pt x="41" y="68"/>
                    </a:cubicBezTo>
                    <a:cubicBezTo>
                      <a:pt x="40" y="71"/>
                      <a:pt x="37" y="66"/>
                      <a:pt x="35" y="69"/>
                    </a:cubicBezTo>
                    <a:cubicBezTo>
                      <a:pt x="39" y="73"/>
                      <a:pt x="43" y="76"/>
                      <a:pt x="52" y="75"/>
                    </a:cubicBezTo>
                    <a:cubicBezTo>
                      <a:pt x="52" y="72"/>
                      <a:pt x="49" y="70"/>
                      <a:pt x="53" y="70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84" name="Freeform 164"/>
              <p:cNvSpPr/>
              <p:nvPr/>
            </p:nvSpPr>
            <p:spPr bwMode="auto">
              <a:xfrm rot="16200000">
                <a:off x="3865389" y="2853531"/>
                <a:ext cx="14288" cy="38100"/>
              </a:xfrm>
              <a:custGeom>
                <a:avLst/>
                <a:gdLst>
                  <a:gd name="T0" fmla="*/ 1 w 5"/>
                  <a:gd name="T1" fmla="*/ 12 h 12"/>
                  <a:gd name="T2" fmla="*/ 0 w 5"/>
                  <a:gd name="T3" fmla="*/ 0 h 12"/>
                  <a:gd name="T4" fmla="*/ 1 w 5"/>
                  <a:gd name="T5" fmla="*/ 1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12">
                    <a:moveTo>
                      <a:pt x="1" y="12"/>
                    </a:moveTo>
                    <a:cubicBezTo>
                      <a:pt x="5" y="10"/>
                      <a:pt x="1" y="3"/>
                      <a:pt x="0" y="0"/>
                    </a:cubicBezTo>
                    <a:cubicBezTo>
                      <a:pt x="0" y="0"/>
                      <a:pt x="2" y="8"/>
                      <a:pt x="1" y="12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85" name="Freeform 165"/>
              <p:cNvSpPr/>
              <p:nvPr/>
            </p:nvSpPr>
            <p:spPr bwMode="auto">
              <a:xfrm rot="16200000">
                <a:off x="4232896" y="3098800"/>
                <a:ext cx="55563" cy="17463"/>
              </a:xfrm>
              <a:custGeom>
                <a:avLst/>
                <a:gdLst>
                  <a:gd name="T0" fmla="*/ 19 w 19"/>
                  <a:gd name="T1" fmla="*/ 6 h 6"/>
                  <a:gd name="T2" fmla="*/ 0 w 19"/>
                  <a:gd name="T3" fmla="*/ 0 h 6"/>
                  <a:gd name="T4" fmla="*/ 19 w 19"/>
                  <a:gd name="T5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" h="6">
                    <a:moveTo>
                      <a:pt x="19" y="6"/>
                    </a:moveTo>
                    <a:cubicBezTo>
                      <a:pt x="17" y="3"/>
                      <a:pt x="5" y="0"/>
                      <a:pt x="0" y="0"/>
                    </a:cubicBezTo>
                    <a:cubicBezTo>
                      <a:pt x="3" y="3"/>
                      <a:pt x="14" y="3"/>
                      <a:pt x="19" y="6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86" name="Freeform 166"/>
              <p:cNvSpPr/>
              <p:nvPr/>
            </p:nvSpPr>
            <p:spPr bwMode="auto">
              <a:xfrm rot="16200000">
                <a:off x="3877692" y="4244578"/>
                <a:ext cx="19844" cy="42863"/>
              </a:xfrm>
              <a:custGeom>
                <a:avLst/>
                <a:gdLst>
                  <a:gd name="T0" fmla="*/ 7 w 7"/>
                  <a:gd name="T1" fmla="*/ 0 h 14"/>
                  <a:gd name="T2" fmla="*/ 3 w 7"/>
                  <a:gd name="T3" fmla="*/ 14 h 14"/>
                  <a:gd name="T4" fmla="*/ 7 w 7"/>
                  <a:gd name="T5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7" h="14">
                    <a:moveTo>
                      <a:pt x="7" y="0"/>
                    </a:moveTo>
                    <a:cubicBezTo>
                      <a:pt x="4" y="0"/>
                      <a:pt x="0" y="9"/>
                      <a:pt x="3" y="14"/>
                    </a:cubicBezTo>
                    <a:cubicBezTo>
                      <a:pt x="6" y="10"/>
                      <a:pt x="3" y="2"/>
                      <a:pt x="7" y="0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87" name="Freeform 167"/>
              <p:cNvSpPr/>
              <p:nvPr/>
            </p:nvSpPr>
            <p:spPr bwMode="auto">
              <a:xfrm rot="16200000">
                <a:off x="3539952" y="2014538"/>
                <a:ext cx="790575" cy="500063"/>
              </a:xfrm>
              <a:custGeom>
                <a:avLst/>
                <a:gdLst>
                  <a:gd name="T0" fmla="*/ 240 w 273"/>
                  <a:gd name="T1" fmla="*/ 73 h 161"/>
                  <a:gd name="T2" fmla="*/ 252 w 273"/>
                  <a:gd name="T3" fmla="*/ 69 h 161"/>
                  <a:gd name="T4" fmla="*/ 256 w 273"/>
                  <a:gd name="T5" fmla="*/ 66 h 161"/>
                  <a:gd name="T6" fmla="*/ 253 w 273"/>
                  <a:gd name="T7" fmla="*/ 68 h 161"/>
                  <a:gd name="T8" fmla="*/ 137 w 273"/>
                  <a:gd name="T9" fmla="*/ 32 h 161"/>
                  <a:gd name="T10" fmla="*/ 104 w 273"/>
                  <a:gd name="T11" fmla="*/ 52 h 161"/>
                  <a:gd name="T12" fmla="*/ 99 w 273"/>
                  <a:gd name="T13" fmla="*/ 50 h 161"/>
                  <a:gd name="T14" fmla="*/ 75 w 273"/>
                  <a:gd name="T15" fmla="*/ 52 h 161"/>
                  <a:gd name="T16" fmla="*/ 100 w 273"/>
                  <a:gd name="T17" fmla="*/ 13 h 161"/>
                  <a:gd name="T18" fmla="*/ 103 w 273"/>
                  <a:gd name="T19" fmla="*/ 10 h 161"/>
                  <a:gd name="T20" fmla="*/ 62 w 273"/>
                  <a:gd name="T21" fmla="*/ 15 h 161"/>
                  <a:gd name="T22" fmla="*/ 33 w 273"/>
                  <a:gd name="T23" fmla="*/ 27 h 161"/>
                  <a:gd name="T24" fmla="*/ 0 w 273"/>
                  <a:gd name="T25" fmla="*/ 15 h 161"/>
                  <a:gd name="T26" fmla="*/ 32 w 273"/>
                  <a:gd name="T27" fmla="*/ 46 h 161"/>
                  <a:gd name="T28" fmla="*/ 3 w 273"/>
                  <a:gd name="T29" fmla="*/ 78 h 161"/>
                  <a:gd name="T30" fmla="*/ 6 w 273"/>
                  <a:gd name="T31" fmla="*/ 91 h 161"/>
                  <a:gd name="T32" fmla="*/ 24 w 273"/>
                  <a:gd name="T33" fmla="*/ 134 h 161"/>
                  <a:gd name="T34" fmla="*/ 38 w 273"/>
                  <a:gd name="T35" fmla="*/ 103 h 161"/>
                  <a:gd name="T36" fmla="*/ 14 w 273"/>
                  <a:gd name="T37" fmla="*/ 78 h 161"/>
                  <a:gd name="T38" fmla="*/ 44 w 273"/>
                  <a:gd name="T39" fmla="*/ 68 h 161"/>
                  <a:gd name="T40" fmla="*/ 44 w 273"/>
                  <a:gd name="T41" fmla="*/ 50 h 161"/>
                  <a:gd name="T42" fmla="*/ 75 w 273"/>
                  <a:gd name="T43" fmla="*/ 41 h 161"/>
                  <a:gd name="T44" fmla="*/ 77 w 273"/>
                  <a:gd name="T45" fmla="*/ 53 h 161"/>
                  <a:gd name="T46" fmla="*/ 93 w 273"/>
                  <a:gd name="T47" fmla="*/ 63 h 161"/>
                  <a:gd name="T48" fmla="*/ 70 w 273"/>
                  <a:gd name="T49" fmla="*/ 94 h 161"/>
                  <a:gd name="T50" fmla="*/ 82 w 273"/>
                  <a:gd name="T51" fmla="*/ 88 h 161"/>
                  <a:gd name="T52" fmla="*/ 104 w 273"/>
                  <a:gd name="T53" fmla="*/ 70 h 161"/>
                  <a:gd name="T54" fmla="*/ 141 w 273"/>
                  <a:gd name="T55" fmla="*/ 41 h 161"/>
                  <a:gd name="T56" fmla="*/ 154 w 273"/>
                  <a:gd name="T57" fmla="*/ 36 h 161"/>
                  <a:gd name="T58" fmla="*/ 245 w 273"/>
                  <a:gd name="T59" fmla="*/ 56 h 161"/>
                  <a:gd name="T60" fmla="*/ 230 w 273"/>
                  <a:gd name="T61" fmla="*/ 78 h 161"/>
                  <a:gd name="T62" fmla="*/ 257 w 273"/>
                  <a:gd name="T63" fmla="*/ 93 h 161"/>
                  <a:gd name="T64" fmla="*/ 212 w 273"/>
                  <a:gd name="T65" fmla="*/ 111 h 161"/>
                  <a:gd name="T66" fmla="*/ 229 w 273"/>
                  <a:gd name="T67" fmla="*/ 90 h 161"/>
                  <a:gd name="T68" fmla="*/ 225 w 273"/>
                  <a:gd name="T69" fmla="*/ 96 h 161"/>
                  <a:gd name="T70" fmla="*/ 210 w 273"/>
                  <a:gd name="T71" fmla="*/ 114 h 161"/>
                  <a:gd name="T72" fmla="*/ 267 w 273"/>
                  <a:gd name="T73" fmla="*/ 100 h 161"/>
                  <a:gd name="T74" fmla="*/ 266 w 273"/>
                  <a:gd name="T75" fmla="*/ 70 h 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273" h="161">
                    <a:moveTo>
                      <a:pt x="266" y="70"/>
                    </a:moveTo>
                    <a:cubicBezTo>
                      <a:pt x="273" y="91"/>
                      <a:pt x="233" y="98"/>
                      <a:pt x="240" y="73"/>
                    </a:cubicBezTo>
                    <a:cubicBezTo>
                      <a:pt x="242" y="73"/>
                      <a:pt x="244" y="74"/>
                      <a:pt x="247" y="74"/>
                    </a:cubicBezTo>
                    <a:cubicBezTo>
                      <a:pt x="248" y="72"/>
                      <a:pt x="250" y="70"/>
                      <a:pt x="252" y="69"/>
                    </a:cubicBezTo>
                    <a:cubicBezTo>
                      <a:pt x="253" y="70"/>
                      <a:pt x="255" y="71"/>
                      <a:pt x="254" y="73"/>
                    </a:cubicBezTo>
                    <a:cubicBezTo>
                      <a:pt x="257" y="72"/>
                      <a:pt x="258" y="68"/>
                      <a:pt x="256" y="66"/>
                    </a:cubicBezTo>
                    <a:cubicBezTo>
                      <a:pt x="254" y="65"/>
                      <a:pt x="257" y="68"/>
                      <a:pt x="255" y="68"/>
                    </a:cubicBezTo>
                    <a:cubicBezTo>
                      <a:pt x="255" y="68"/>
                      <a:pt x="254" y="68"/>
                      <a:pt x="253" y="68"/>
                    </a:cubicBezTo>
                    <a:cubicBezTo>
                      <a:pt x="254" y="58"/>
                      <a:pt x="251" y="47"/>
                      <a:pt x="247" y="40"/>
                    </a:cubicBezTo>
                    <a:cubicBezTo>
                      <a:pt x="222" y="14"/>
                      <a:pt x="169" y="15"/>
                      <a:pt x="137" y="32"/>
                    </a:cubicBezTo>
                    <a:cubicBezTo>
                      <a:pt x="130" y="35"/>
                      <a:pt x="120" y="43"/>
                      <a:pt x="113" y="48"/>
                    </a:cubicBezTo>
                    <a:cubicBezTo>
                      <a:pt x="110" y="50"/>
                      <a:pt x="108" y="56"/>
                      <a:pt x="104" y="52"/>
                    </a:cubicBezTo>
                    <a:cubicBezTo>
                      <a:pt x="115" y="32"/>
                      <a:pt x="138" y="25"/>
                      <a:pt x="160" y="15"/>
                    </a:cubicBezTo>
                    <a:cubicBezTo>
                      <a:pt x="133" y="20"/>
                      <a:pt x="116" y="35"/>
                      <a:pt x="99" y="50"/>
                    </a:cubicBezTo>
                    <a:cubicBezTo>
                      <a:pt x="95" y="51"/>
                      <a:pt x="89" y="47"/>
                      <a:pt x="85" y="47"/>
                    </a:cubicBezTo>
                    <a:cubicBezTo>
                      <a:pt x="81" y="48"/>
                      <a:pt x="79" y="52"/>
                      <a:pt x="75" y="52"/>
                    </a:cubicBezTo>
                    <a:cubicBezTo>
                      <a:pt x="75" y="47"/>
                      <a:pt x="79" y="39"/>
                      <a:pt x="76" y="33"/>
                    </a:cubicBezTo>
                    <a:cubicBezTo>
                      <a:pt x="83" y="27"/>
                      <a:pt x="89" y="16"/>
                      <a:pt x="100" y="13"/>
                    </a:cubicBezTo>
                    <a:cubicBezTo>
                      <a:pt x="106" y="11"/>
                      <a:pt x="112" y="13"/>
                      <a:pt x="119" y="12"/>
                    </a:cubicBezTo>
                    <a:cubicBezTo>
                      <a:pt x="116" y="9"/>
                      <a:pt x="108" y="9"/>
                      <a:pt x="103" y="10"/>
                    </a:cubicBezTo>
                    <a:cubicBezTo>
                      <a:pt x="93" y="12"/>
                      <a:pt x="81" y="23"/>
                      <a:pt x="75" y="30"/>
                    </a:cubicBezTo>
                    <a:cubicBezTo>
                      <a:pt x="73" y="28"/>
                      <a:pt x="63" y="20"/>
                      <a:pt x="62" y="15"/>
                    </a:cubicBezTo>
                    <a:cubicBezTo>
                      <a:pt x="60" y="9"/>
                      <a:pt x="60" y="0"/>
                      <a:pt x="66" y="0"/>
                    </a:cubicBezTo>
                    <a:cubicBezTo>
                      <a:pt x="54" y="2"/>
                      <a:pt x="37" y="14"/>
                      <a:pt x="33" y="27"/>
                    </a:cubicBezTo>
                    <a:cubicBezTo>
                      <a:pt x="32" y="31"/>
                      <a:pt x="33" y="35"/>
                      <a:pt x="32" y="38"/>
                    </a:cubicBezTo>
                    <a:cubicBezTo>
                      <a:pt x="25" y="27"/>
                      <a:pt x="18" y="15"/>
                      <a:pt x="0" y="15"/>
                    </a:cubicBezTo>
                    <a:cubicBezTo>
                      <a:pt x="1" y="20"/>
                      <a:pt x="7" y="20"/>
                      <a:pt x="10" y="19"/>
                    </a:cubicBezTo>
                    <a:cubicBezTo>
                      <a:pt x="21" y="24"/>
                      <a:pt x="26" y="35"/>
                      <a:pt x="32" y="46"/>
                    </a:cubicBezTo>
                    <a:cubicBezTo>
                      <a:pt x="28" y="50"/>
                      <a:pt x="21" y="49"/>
                      <a:pt x="16" y="51"/>
                    </a:cubicBezTo>
                    <a:cubicBezTo>
                      <a:pt x="9" y="57"/>
                      <a:pt x="1" y="65"/>
                      <a:pt x="3" y="78"/>
                    </a:cubicBezTo>
                    <a:cubicBezTo>
                      <a:pt x="3" y="80"/>
                      <a:pt x="4" y="81"/>
                      <a:pt x="5" y="82"/>
                    </a:cubicBezTo>
                    <a:cubicBezTo>
                      <a:pt x="3" y="85"/>
                      <a:pt x="4" y="89"/>
                      <a:pt x="6" y="91"/>
                    </a:cubicBezTo>
                    <a:cubicBezTo>
                      <a:pt x="10" y="90"/>
                      <a:pt x="11" y="87"/>
                      <a:pt x="14" y="87"/>
                    </a:cubicBezTo>
                    <a:cubicBezTo>
                      <a:pt x="36" y="82"/>
                      <a:pt x="30" y="121"/>
                      <a:pt x="24" y="134"/>
                    </a:cubicBezTo>
                    <a:cubicBezTo>
                      <a:pt x="17" y="144"/>
                      <a:pt x="7" y="154"/>
                      <a:pt x="0" y="161"/>
                    </a:cubicBezTo>
                    <a:cubicBezTo>
                      <a:pt x="18" y="152"/>
                      <a:pt x="37" y="130"/>
                      <a:pt x="38" y="103"/>
                    </a:cubicBezTo>
                    <a:cubicBezTo>
                      <a:pt x="38" y="91"/>
                      <a:pt x="32" y="79"/>
                      <a:pt x="18" y="77"/>
                    </a:cubicBezTo>
                    <a:cubicBezTo>
                      <a:pt x="16" y="77"/>
                      <a:pt x="16" y="78"/>
                      <a:pt x="14" y="78"/>
                    </a:cubicBezTo>
                    <a:cubicBezTo>
                      <a:pt x="7" y="64"/>
                      <a:pt x="19" y="46"/>
                      <a:pt x="32" y="53"/>
                    </a:cubicBezTo>
                    <a:cubicBezTo>
                      <a:pt x="37" y="57"/>
                      <a:pt x="40" y="63"/>
                      <a:pt x="44" y="68"/>
                    </a:cubicBezTo>
                    <a:cubicBezTo>
                      <a:pt x="47" y="68"/>
                      <a:pt x="50" y="67"/>
                      <a:pt x="51" y="65"/>
                    </a:cubicBezTo>
                    <a:cubicBezTo>
                      <a:pt x="52" y="57"/>
                      <a:pt x="48" y="53"/>
                      <a:pt x="44" y="50"/>
                    </a:cubicBezTo>
                    <a:cubicBezTo>
                      <a:pt x="37" y="32"/>
                      <a:pt x="45" y="12"/>
                      <a:pt x="57" y="5"/>
                    </a:cubicBezTo>
                    <a:cubicBezTo>
                      <a:pt x="55" y="23"/>
                      <a:pt x="75" y="27"/>
                      <a:pt x="75" y="41"/>
                    </a:cubicBezTo>
                    <a:cubicBezTo>
                      <a:pt x="75" y="53"/>
                      <a:pt x="64" y="58"/>
                      <a:pt x="67" y="72"/>
                    </a:cubicBezTo>
                    <a:cubicBezTo>
                      <a:pt x="71" y="66"/>
                      <a:pt x="73" y="59"/>
                      <a:pt x="77" y="53"/>
                    </a:cubicBezTo>
                    <a:cubicBezTo>
                      <a:pt x="87" y="51"/>
                      <a:pt x="100" y="48"/>
                      <a:pt x="105" y="59"/>
                    </a:cubicBezTo>
                    <a:cubicBezTo>
                      <a:pt x="101" y="63"/>
                      <a:pt x="97" y="60"/>
                      <a:pt x="93" y="63"/>
                    </a:cubicBezTo>
                    <a:cubicBezTo>
                      <a:pt x="87" y="68"/>
                      <a:pt x="89" y="79"/>
                      <a:pt x="82" y="84"/>
                    </a:cubicBezTo>
                    <a:cubicBezTo>
                      <a:pt x="77" y="88"/>
                      <a:pt x="72" y="87"/>
                      <a:pt x="70" y="94"/>
                    </a:cubicBezTo>
                    <a:cubicBezTo>
                      <a:pt x="73" y="94"/>
                      <a:pt x="80" y="92"/>
                      <a:pt x="84" y="91"/>
                    </a:cubicBezTo>
                    <a:cubicBezTo>
                      <a:pt x="86" y="89"/>
                      <a:pt x="82" y="90"/>
                      <a:pt x="82" y="88"/>
                    </a:cubicBezTo>
                    <a:cubicBezTo>
                      <a:pt x="91" y="84"/>
                      <a:pt x="96" y="77"/>
                      <a:pt x="100" y="69"/>
                    </a:cubicBezTo>
                    <a:cubicBezTo>
                      <a:pt x="102" y="69"/>
                      <a:pt x="103" y="69"/>
                      <a:pt x="104" y="70"/>
                    </a:cubicBezTo>
                    <a:cubicBezTo>
                      <a:pt x="106" y="68"/>
                      <a:pt x="107" y="65"/>
                      <a:pt x="108" y="63"/>
                    </a:cubicBezTo>
                    <a:cubicBezTo>
                      <a:pt x="116" y="54"/>
                      <a:pt x="129" y="49"/>
                      <a:pt x="141" y="41"/>
                    </a:cubicBezTo>
                    <a:cubicBezTo>
                      <a:pt x="142" y="41"/>
                      <a:pt x="142" y="40"/>
                      <a:pt x="142" y="39"/>
                    </a:cubicBezTo>
                    <a:cubicBezTo>
                      <a:pt x="145" y="38"/>
                      <a:pt x="150" y="37"/>
                      <a:pt x="154" y="36"/>
                    </a:cubicBezTo>
                    <a:cubicBezTo>
                      <a:pt x="181" y="23"/>
                      <a:pt x="226" y="25"/>
                      <a:pt x="242" y="49"/>
                    </a:cubicBezTo>
                    <a:cubicBezTo>
                      <a:pt x="242" y="53"/>
                      <a:pt x="244" y="54"/>
                      <a:pt x="245" y="56"/>
                    </a:cubicBezTo>
                    <a:cubicBezTo>
                      <a:pt x="246" y="63"/>
                      <a:pt x="243" y="67"/>
                      <a:pt x="241" y="71"/>
                    </a:cubicBezTo>
                    <a:cubicBezTo>
                      <a:pt x="234" y="70"/>
                      <a:pt x="233" y="75"/>
                      <a:pt x="230" y="78"/>
                    </a:cubicBezTo>
                    <a:cubicBezTo>
                      <a:pt x="231" y="85"/>
                      <a:pt x="234" y="91"/>
                      <a:pt x="238" y="96"/>
                    </a:cubicBezTo>
                    <a:cubicBezTo>
                      <a:pt x="246" y="98"/>
                      <a:pt x="251" y="95"/>
                      <a:pt x="257" y="93"/>
                    </a:cubicBezTo>
                    <a:cubicBezTo>
                      <a:pt x="259" y="106"/>
                      <a:pt x="248" y="115"/>
                      <a:pt x="240" y="121"/>
                    </a:cubicBezTo>
                    <a:cubicBezTo>
                      <a:pt x="229" y="126"/>
                      <a:pt x="213" y="123"/>
                      <a:pt x="212" y="111"/>
                    </a:cubicBezTo>
                    <a:cubicBezTo>
                      <a:pt x="212" y="106"/>
                      <a:pt x="218" y="99"/>
                      <a:pt x="227" y="102"/>
                    </a:cubicBezTo>
                    <a:cubicBezTo>
                      <a:pt x="230" y="99"/>
                      <a:pt x="229" y="94"/>
                      <a:pt x="229" y="90"/>
                    </a:cubicBezTo>
                    <a:cubicBezTo>
                      <a:pt x="228" y="87"/>
                      <a:pt x="227" y="81"/>
                      <a:pt x="224" y="80"/>
                    </a:cubicBezTo>
                    <a:cubicBezTo>
                      <a:pt x="226" y="85"/>
                      <a:pt x="227" y="92"/>
                      <a:pt x="225" y="96"/>
                    </a:cubicBezTo>
                    <a:cubicBezTo>
                      <a:pt x="221" y="96"/>
                      <a:pt x="220" y="96"/>
                      <a:pt x="216" y="96"/>
                    </a:cubicBezTo>
                    <a:cubicBezTo>
                      <a:pt x="211" y="100"/>
                      <a:pt x="208" y="106"/>
                      <a:pt x="210" y="114"/>
                    </a:cubicBezTo>
                    <a:cubicBezTo>
                      <a:pt x="215" y="128"/>
                      <a:pt x="238" y="133"/>
                      <a:pt x="250" y="124"/>
                    </a:cubicBezTo>
                    <a:cubicBezTo>
                      <a:pt x="254" y="121"/>
                      <a:pt x="265" y="108"/>
                      <a:pt x="267" y="100"/>
                    </a:cubicBezTo>
                    <a:cubicBezTo>
                      <a:pt x="269" y="93"/>
                      <a:pt x="269" y="86"/>
                      <a:pt x="269" y="80"/>
                    </a:cubicBezTo>
                    <a:cubicBezTo>
                      <a:pt x="269" y="77"/>
                      <a:pt x="268" y="72"/>
                      <a:pt x="266" y="70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grpSp>
            <p:nvGrpSpPr>
              <p:cNvPr id="888" name="组合 887"/>
              <p:cNvGrpSpPr/>
              <p:nvPr/>
            </p:nvGrpSpPr>
            <p:grpSpPr>
              <a:xfrm>
                <a:off x="3685208" y="4541588"/>
                <a:ext cx="3893625" cy="540000"/>
                <a:chOff x="3685208" y="4541588"/>
                <a:chExt cx="3893625" cy="540000"/>
              </a:xfr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</p:grpSpPr>
            <p:sp>
              <p:nvSpPr>
                <p:cNvPr id="963" name="Rectangle 14"/>
                <p:cNvSpPr>
                  <a:spLocks noChangeArrowheads="1"/>
                </p:cNvSpPr>
                <p:nvPr/>
              </p:nvSpPr>
              <p:spPr bwMode="auto">
                <a:xfrm rot="16200000">
                  <a:off x="5599196" y="3131600"/>
                  <a:ext cx="36000" cy="3863975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964" name="Rectangle 20"/>
                <p:cNvSpPr>
                  <a:spLocks noChangeArrowheads="1"/>
                </p:cNvSpPr>
                <p:nvPr/>
              </p:nvSpPr>
              <p:spPr bwMode="auto">
                <a:xfrm rot="16200000">
                  <a:off x="3433208" y="4793588"/>
                  <a:ext cx="540000" cy="36000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965" name="Rectangle 168"/>
                <p:cNvSpPr>
                  <a:spLocks noChangeArrowheads="1"/>
                </p:cNvSpPr>
                <p:nvPr/>
              </p:nvSpPr>
              <p:spPr bwMode="auto">
                <a:xfrm rot="16200000">
                  <a:off x="7290833" y="4793588"/>
                  <a:ext cx="540000" cy="36000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</p:grpSp>
          <p:sp>
            <p:nvSpPr>
              <p:cNvPr id="889" name="Freeform 172"/>
              <p:cNvSpPr/>
              <p:nvPr/>
            </p:nvSpPr>
            <p:spPr bwMode="auto">
              <a:xfrm rot="16200000">
                <a:off x="7063805" y="1762522"/>
                <a:ext cx="226219" cy="131763"/>
              </a:xfrm>
              <a:custGeom>
                <a:avLst/>
                <a:gdLst>
                  <a:gd name="T0" fmla="*/ 66 w 78"/>
                  <a:gd name="T1" fmla="*/ 28 h 42"/>
                  <a:gd name="T2" fmla="*/ 70 w 78"/>
                  <a:gd name="T3" fmla="*/ 18 h 42"/>
                  <a:gd name="T4" fmla="*/ 56 w 78"/>
                  <a:gd name="T5" fmla="*/ 20 h 42"/>
                  <a:gd name="T6" fmla="*/ 47 w 78"/>
                  <a:gd name="T7" fmla="*/ 15 h 42"/>
                  <a:gd name="T8" fmla="*/ 30 w 78"/>
                  <a:gd name="T9" fmla="*/ 12 h 42"/>
                  <a:gd name="T10" fmla="*/ 18 w 78"/>
                  <a:gd name="T11" fmla="*/ 42 h 42"/>
                  <a:gd name="T12" fmla="*/ 9 w 78"/>
                  <a:gd name="T13" fmla="*/ 23 h 42"/>
                  <a:gd name="T14" fmla="*/ 4 w 78"/>
                  <a:gd name="T15" fmla="*/ 13 h 42"/>
                  <a:gd name="T16" fmla="*/ 8 w 78"/>
                  <a:gd name="T17" fmla="*/ 20 h 42"/>
                  <a:gd name="T18" fmla="*/ 11 w 78"/>
                  <a:gd name="T19" fmla="*/ 14 h 42"/>
                  <a:gd name="T20" fmla="*/ 23 w 78"/>
                  <a:gd name="T21" fmla="*/ 6 h 42"/>
                  <a:gd name="T22" fmla="*/ 67 w 78"/>
                  <a:gd name="T23" fmla="*/ 8 h 42"/>
                  <a:gd name="T24" fmla="*/ 66 w 78"/>
                  <a:gd name="T25" fmla="*/ 28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78" h="42">
                    <a:moveTo>
                      <a:pt x="66" y="28"/>
                    </a:moveTo>
                    <a:cubicBezTo>
                      <a:pt x="67" y="25"/>
                      <a:pt x="70" y="23"/>
                      <a:pt x="70" y="18"/>
                    </a:cubicBezTo>
                    <a:cubicBezTo>
                      <a:pt x="66" y="19"/>
                      <a:pt x="62" y="22"/>
                      <a:pt x="56" y="20"/>
                    </a:cubicBezTo>
                    <a:cubicBezTo>
                      <a:pt x="52" y="20"/>
                      <a:pt x="51" y="17"/>
                      <a:pt x="47" y="15"/>
                    </a:cubicBezTo>
                    <a:cubicBezTo>
                      <a:pt x="42" y="13"/>
                      <a:pt x="34" y="12"/>
                      <a:pt x="30" y="12"/>
                    </a:cubicBezTo>
                    <a:cubicBezTo>
                      <a:pt x="19" y="14"/>
                      <a:pt x="16" y="26"/>
                      <a:pt x="18" y="42"/>
                    </a:cubicBezTo>
                    <a:cubicBezTo>
                      <a:pt x="16" y="35"/>
                      <a:pt x="13" y="28"/>
                      <a:pt x="9" y="23"/>
                    </a:cubicBezTo>
                    <a:cubicBezTo>
                      <a:pt x="6" y="21"/>
                      <a:pt x="0" y="18"/>
                      <a:pt x="4" y="13"/>
                    </a:cubicBezTo>
                    <a:cubicBezTo>
                      <a:pt x="6" y="15"/>
                      <a:pt x="7" y="17"/>
                      <a:pt x="8" y="20"/>
                    </a:cubicBezTo>
                    <a:cubicBezTo>
                      <a:pt x="10" y="19"/>
                      <a:pt x="11" y="17"/>
                      <a:pt x="11" y="14"/>
                    </a:cubicBezTo>
                    <a:cubicBezTo>
                      <a:pt x="15" y="11"/>
                      <a:pt x="20" y="9"/>
                      <a:pt x="23" y="6"/>
                    </a:cubicBezTo>
                    <a:cubicBezTo>
                      <a:pt x="42" y="0"/>
                      <a:pt x="52" y="22"/>
                      <a:pt x="67" y="8"/>
                    </a:cubicBezTo>
                    <a:cubicBezTo>
                      <a:pt x="78" y="10"/>
                      <a:pt x="73" y="25"/>
                      <a:pt x="66" y="28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90" name="Freeform 173"/>
              <p:cNvSpPr/>
              <p:nvPr/>
            </p:nvSpPr>
            <p:spPr bwMode="auto">
              <a:xfrm rot="16200000">
                <a:off x="7205092" y="1779191"/>
                <a:ext cx="11906" cy="6350"/>
              </a:xfrm>
              <a:custGeom>
                <a:avLst/>
                <a:gdLst>
                  <a:gd name="T0" fmla="*/ 4 w 4"/>
                  <a:gd name="T1" fmla="*/ 1 h 2"/>
                  <a:gd name="T2" fmla="*/ 0 w 4"/>
                  <a:gd name="T3" fmla="*/ 2 h 2"/>
                  <a:gd name="T4" fmla="*/ 4 w 4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4" y="1"/>
                    </a:moveTo>
                    <a:cubicBezTo>
                      <a:pt x="4" y="2"/>
                      <a:pt x="2" y="2"/>
                      <a:pt x="0" y="2"/>
                    </a:cubicBezTo>
                    <a:cubicBezTo>
                      <a:pt x="0" y="0"/>
                      <a:pt x="3" y="1"/>
                      <a:pt x="4" y="1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91" name="Freeform 174"/>
              <p:cNvSpPr/>
              <p:nvPr/>
            </p:nvSpPr>
            <p:spPr bwMode="auto">
              <a:xfrm rot="16200000">
                <a:off x="7174930" y="1816497"/>
                <a:ext cx="37306" cy="9525"/>
              </a:xfrm>
              <a:custGeom>
                <a:avLst/>
                <a:gdLst>
                  <a:gd name="T0" fmla="*/ 13 w 13"/>
                  <a:gd name="T1" fmla="*/ 0 h 3"/>
                  <a:gd name="T2" fmla="*/ 0 w 13"/>
                  <a:gd name="T3" fmla="*/ 3 h 3"/>
                  <a:gd name="T4" fmla="*/ 13 w 13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3" h="3">
                    <a:moveTo>
                      <a:pt x="13" y="0"/>
                    </a:moveTo>
                    <a:cubicBezTo>
                      <a:pt x="10" y="2"/>
                      <a:pt x="4" y="2"/>
                      <a:pt x="0" y="3"/>
                    </a:cubicBezTo>
                    <a:cubicBezTo>
                      <a:pt x="2" y="0"/>
                      <a:pt x="8" y="0"/>
                      <a:pt x="13" y="0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92" name="Freeform 175"/>
              <p:cNvSpPr/>
              <p:nvPr/>
            </p:nvSpPr>
            <p:spPr bwMode="auto">
              <a:xfrm rot="16200000">
                <a:off x="6968555" y="1939528"/>
                <a:ext cx="223044" cy="198438"/>
              </a:xfrm>
              <a:custGeom>
                <a:avLst/>
                <a:gdLst>
                  <a:gd name="T0" fmla="*/ 77 w 77"/>
                  <a:gd name="T1" fmla="*/ 53 h 64"/>
                  <a:gd name="T2" fmla="*/ 72 w 77"/>
                  <a:gd name="T3" fmla="*/ 43 h 64"/>
                  <a:gd name="T4" fmla="*/ 49 w 77"/>
                  <a:gd name="T5" fmla="*/ 27 h 64"/>
                  <a:gd name="T6" fmla="*/ 13 w 77"/>
                  <a:gd name="T7" fmla="*/ 16 h 64"/>
                  <a:gd name="T8" fmla="*/ 28 w 77"/>
                  <a:gd name="T9" fmla="*/ 48 h 64"/>
                  <a:gd name="T10" fmla="*/ 46 w 77"/>
                  <a:gd name="T11" fmla="*/ 51 h 64"/>
                  <a:gd name="T12" fmla="*/ 24 w 77"/>
                  <a:gd name="T13" fmla="*/ 64 h 64"/>
                  <a:gd name="T14" fmla="*/ 16 w 77"/>
                  <a:gd name="T15" fmla="*/ 55 h 64"/>
                  <a:gd name="T16" fmla="*/ 24 w 77"/>
                  <a:gd name="T17" fmla="*/ 50 h 64"/>
                  <a:gd name="T18" fmla="*/ 1 w 77"/>
                  <a:gd name="T19" fmla="*/ 36 h 64"/>
                  <a:gd name="T20" fmla="*/ 5 w 77"/>
                  <a:gd name="T21" fmla="*/ 35 h 64"/>
                  <a:gd name="T22" fmla="*/ 5 w 77"/>
                  <a:gd name="T23" fmla="*/ 6 h 64"/>
                  <a:gd name="T24" fmla="*/ 18 w 77"/>
                  <a:gd name="T25" fmla="*/ 14 h 64"/>
                  <a:gd name="T26" fmla="*/ 57 w 77"/>
                  <a:gd name="T27" fmla="*/ 22 h 64"/>
                  <a:gd name="T28" fmla="*/ 70 w 77"/>
                  <a:gd name="T29" fmla="*/ 39 h 64"/>
                  <a:gd name="T30" fmla="*/ 73 w 77"/>
                  <a:gd name="T31" fmla="*/ 40 h 64"/>
                  <a:gd name="T32" fmla="*/ 77 w 77"/>
                  <a:gd name="T33" fmla="*/ 53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7" h="64">
                    <a:moveTo>
                      <a:pt x="77" y="53"/>
                    </a:moveTo>
                    <a:cubicBezTo>
                      <a:pt x="72" y="52"/>
                      <a:pt x="74" y="46"/>
                      <a:pt x="72" y="43"/>
                    </a:cubicBezTo>
                    <a:cubicBezTo>
                      <a:pt x="67" y="36"/>
                      <a:pt x="60" y="28"/>
                      <a:pt x="49" y="27"/>
                    </a:cubicBezTo>
                    <a:cubicBezTo>
                      <a:pt x="35" y="26"/>
                      <a:pt x="18" y="31"/>
                      <a:pt x="13" y="16"/>
                    </a:cubicBezTo>
                    <a:cubicBezTo>
                      <a:pt x="6" y="31"/>
                      <a:pt x="16" y="44"/>
                      <a:pt x="28" y="48"/>
                    </a:cubicBezTo>
                    <a:cubicBezTo>
                      <a:pt x="34" y="49"/>
                      <a:pt x="41" y="46"/>
                      <a:pt x="46" y="51"/>
                    </a:cubicBezTo>
                    <a:cubicBezTo>
                      <a:pt x="37" y="52"/>
                      <a:pt x="26" y="54"/>
                      <a:pt x="24" y="64"/>
                    </a:cubicBezTo>
                    <a:cubicBezTo>
                      <a:pt x="19" y="63"/>
                      <a:pt x="18" y="59"/>
                      <a:pt x="16" y="55"/>
                    </a:cubicBezTo>
                    <a:cubicBezTo>
                      <a:pt x="18" y="53"/>
                      <a:pt x="21" y="52"/>
                      <a:pt x="24" y="50"/>
                    </a:cubicBezTo>
                    <a:cubicBezTo>
                      <a:pt x="18" y="43"/>
                      <a:pt x="8" y="41"/>
                      <a:pt x="1" y="36"/>
                    </a:cubicBezTo>
                    <a:cubicBezTo>
                      <a:pt x="1" y="34"/>
                      <a:pt x="4" y="35"/>
                      <a:pt x="5" y="35"/>
                    </a:cubicBezTo>
                    <a:cubicBezTo>
                      <a:pt x="1" y="28"/>
                      <a:pt x="0" y="13"/>
                      <a:pt x="5" y="6"/>
                    </a:cubicBezTo>
                    <a:cubicBezTo>
                      <a:pt x="10" y="0"/>
                      <a:pt x="15" y="10"/>
                      <a:pt x="18" y="14"/>
                    </a:cubicBezTo>
                    <a:cubicBezTo>
                      <a:pt x="25" y="23"/>
                      <a:pt x="44" y="15"/>
                      <a:pt x="57" y="22"/>
                    </a:cubicBezTo>
                    <a:cubicBezTo>
                      <a:pt x="63" y="25"/>
                      <a:pt x="67" y="34"/>
                      <a:pt x="70" y="39"/>
                    </a:cubicBezTo>
                    <a:cubicBezTo>
                      <a:pt x="71" y="39"/>
                      <a:pt x="73" y="39"/>
                      <a:pt x="73" y="40"/>
                    </a:cubicBezTo>
                    <a:cubicBezTo>
                      <a:pt x="75" y="44"/>
                      <a:pt x="75" y="49"/>
                      <a:pt x="77" y="53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93" name="Freeform 176"/>
              <p:cNvSpPr/>
              <p:nvPr/>
            </p:nvSpPr>
            <p:spPr bwMode="auto">
              <a:xfrm rot="16200000">
                <a:off x="7080077" y="1948656"/>
                <a:ext cx="60325" cy="52388"/>
              </a:xfrm>
              <a:custGeom>
                <a:avLst/>
                <a:gdLst>
                  <a:gd name="T0" fmla="*/ 21 w 21"/>
                  <a:gd name="T1" fmla="*/ 17 h 17"/>
                  <a:gd name="T2" fmla="*/ 0 w 21"/>
                  <a:gd name="T3" fmla="*/ 0 h 17"/>
                  <a:gd name="T4" fmla="*/ 21 w 21"/>
                  <a:gd name="T5" fmla="*/ 17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1" h="17">
                    <a:moveTo>
                      <a:pt x="21" y="17"/>
                    </a:moveTo>
                    <a:cubicBezTo>
                      <a:pt x="15" y="10"/>
                      <a:pt x="8" y="4"/>
                      <a:pt x="0" y="0"/>
                    </a:cubicBezTo>
                    <a:cubicBezTo>
                      <a:pt x="11" y="1"/>
                      <a:pt x="19" y="6"/>
                      <a:pt x="21" y="17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94" name="Freeform 177"/>
              <p:cNvSpPr/>
              <p:nvPr/>
            </p:nvSpPr>
            <p:spPr bwMode="auto">
              <a:xfrm rot="16200000">
                <a:off x="7361858" y="1997869"/>
                <a:ext cx="80963" cy="84138"/>
              </a:xfrm>
              <a:custGeom>
                <a:avLst/>
                <a:gdLst>
                  <a:gd name="T0" fmla="*/ 0 w 28"/>
                  <a:gd name="T1" fmla="*/ 0 h 27"/>
                  <a:gd name="T2" fmla="*/ 22 w 28"/>
                  <a:gd name="T3" fmla="*/ 11 h 27"/>
                  <a:gd name="T4" fmla="*/ 20 w 28"/>
                  <a:gd name="T5" fmla="*/ 6 h 27"/>
                  <a:gd name="T6" fmla="*/ 21 w 28"/>
                  <a:gd name="T7" fmla="*/ 19 h 27"/>
                  <a:gd name="T8" fmla="*/ 0 w 28"/>
                  <a:gd name="T9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8" h="27">
                    <a:moveTo>
                      <a:pt x="0" y="0"/>
                    </a:moveTo>
                    <a:cubicBezTo>
                      <a:pt x="3" y="8"/>
                      <a:pt x="16" y="27"/>
                      <a:pt x="22" y="11"/>
                    </a:cubicBezTo>
                    <a:cubicBezTo>
                      <a:pt x="23" y="8"/>
                      <a:pt x="20" y="9"/>
                      <a:pt x="20" y="6"/>
                    </a:cubicBezTo>
                    <a:cubicBezTo>
                      <a:pt x="28" y="7"/>
                      <a:pt x="25" y="16"/>
                      <a:pt x="21" y="19"/>
                    </a:cubicBezTo>
                    <a:cubicBezTo>
                      <a:pt x="9" y="21"/>
                      <a:pt x="1" y="13"/>
                      <a:pt x="0" y="0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95" name="Freeform 178"/>
              <p:cNvSpPr/>
              <p:nvPr/>
            </p:nvSpPr>
            <p:spPr bwMode="auto">
              <a:xfrm rot="16200000">
                <a:off x="7075314" y="2016125"/>
                <a:ext cx="17463" cy="12700"/>
              </a:xfrm>
              <a:custGeom>
                <a:avLst/>
                <a:gdLst>
                  <a:gd name="T0" fmla="*/ 6 w 6"/>
                  <a:gd name="T1" fmla="*/ 1 h 4"/>
                  <a:gd name="T2" fmla="*/ 0 w 6"/>
                  <a:gd name="T3" fmla="*/ 2 h 4"/>
                  <a:gd name="T4" fmla="*/ 6 w 6"/>
                  <a:gd name="T5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" h="4">
                    <a:moveTo>
                      <a:pt x="6" y="1"/>
                    </a:moveTo>
                    <a:cubicBezTo>
                      <a:pt x="6" y="4"/>
                      <a:pt x="2" y="2"/>
                      <a:pt x="0" y="2"/>
                    </a:cubicBezTo>
                    <a:cubicBezTo>
                      <a:pt x="0" y="0"/>
                      <a:pt x="4" y="2"/>
                      <a:pt x="6" y="1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96" name="Freeform 179"/>
              <p:cNvSpPr/>
              <p:nvPr/>
            </p:nvSpPr>
            <p:spPr bwMode="auto">
              <a:xfrm rot="16200000">
                <a:off x="7068171" y="2043906"/>
                <a:ext cx="28575" cy="15875"/>
              </a:xfrm>
              <a:custGeom>
                <a:avLst/>
                <a:gdLst>
                  <a:gd name="T0" fmla="*/ 10 w 10"/>
                  <a:gd name="T1" fmla="*/ 2 h 5"/>
                  <a:gd name="T2" fmla="*/ 0 w 10"/>
                  <a:gd name="T3" fmla="*/ 3 h 5"/>
                  <a:gd name="T4" fmla="*/ 10 w 10"/>
                  <a:gd name="T5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0" h="5">
                    <a:moveTo>
                      <a:pt x="10" y="2"/>
                    </a:moveTo>
                    <a:cubicBezTo>
                      <a:pt x="6" y="5"/>
                      <a:pt x="4" y="4"/>
                      <a:pt x="0" y="3"/>
                    </a:cubicBezTo>
                    <a:cubicBezTo>
                      <a:pt x="2" y="0"/>
                      <a:pt x="6" y="4"/>
                      <a:pt x="10" y="2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97" name="Freeform 180"/>
              <p:cNvSpPr/>
              <p:nvPr/>
            </p:nvSpPr>
            <p:spPr bwMode="auto">
              <a:xfrm rot="16200000">
                <a:off x="7282880" y="2033985"/>
                <a:ext cx="34131" cy="41275"/>
              </a:xfrm>
              <a:custGeom>
                <a:avLst/>
                <a:gdLst>
                  <a:gd name="T0" fmla="*/ 12 w 12"/>
                  <a:gd name="T1" fmla="*/ 0 h 13"/>
                  <a:gd name="T2" fmla="*/ 0 w 12"/>
                  <a:gd name="T3" fmla="*/ 11 h 13"/>
                  <a:gd name="T4" fmla="*/ 5 w 12"/>
                  <a:gd name="T5" fmla="*/ 10 h 13"/>
                  <a:gd name="T6" fmla="*/ 12 w 12"/>
                  <a:gd name="T7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" h="13">
                    <a:moveTo>
                      <a:pt x="12" y="0"/>
                    </a:moveTo>
                    <a:cubicBezTo>
                      <a:pt x="12" y="7"/>
                      <a:pt x="7" y="13"/>
                      <a:pt x="0" y="11"/>
                    </a:cubicBezTo>
                    <a:cubicBezTo>
                      <a:pt x="1" y="10"/>
                      <a:pt x="3" y="10"/>
                      <a:pt x="5" y="10"/>
                    </a:cubicBezTo>
                    <a:cubicBezTo>
                      <a:pt x="9" y="8"/>
                      <a:pt x="9" y="3"/>
                      <a:pt x="12" y="0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98" name="Freeform 181"/>
              <p:cNvSpPr/>
              <p:nvPr/>
            </p:nvSpPr>
            <p:spPr bwMode="auto">
              <a:xfrm rot="16200000">
                <a:off x="7300739" y="2075656"/>
                <a:ext cx="17463" cy="15875"/>
              </a:xfrm>
              <a:custGeom>
                <a:avLst/>
                <a:gdLst>
                  <a:gd name="T0" fmla="*/ 6 w 6"/>
                  <a:gd name="T1" fmla="*/ 3 h 5"/>
                  <a:gd name="T2" fmla="*/ 0 w 6"/>
                  <a:gd name="T3" fmla="*/ 0 h 5"/>
                  <a:gd name="T4" fmla="*/ 6 w 6"/>
                  <a:gd name="T5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" h="5">
                    <a:moveTo>
                      <a:pt x="6" y="3"/>
                    </a:moveTo>
                    <a:cubicBezTo>
                      <a:pt x="4" y="5"/>
                      <a:pt x="0" y="3"/>
                      <a:pt x="0" y="0"/>
                    </a:cubicBezTo>
                    <a:cubicBezTo>
                      <a:pt x="3" y="0"/>
                      <a:pt x="3" y="3"/>
                      <a:pt x="6" y="3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99" name="Freeform 182"/>
              <p:cNvSpPr/>
              <p:nvPr/>
            </p:nvSpPr>
            <p:spPr bwMode="auto">
              <a:xfrm rot="16200000">
                <a:off x="7150721" y="2091531"/>
                <a:ext cx="49213" cy="39688"/>
              </a:xfrm>
              <a:custGeom>
                <a:avLst/>
                <a:gdLst>
                  <a:gd name="T0" fmla="*/ 16 w 17"/>
                  <a:gd name="T1" fmla="*/ 13 h 13"/>
                  <a:gd name="T2" fmla="*/ 0 w 17"/>
                  <a:gd name="T3" fmla="*/ 5 h 13"/>
                  <a:gd name="T4" fmla="*/ 16 w 17"/>
                  <a:gd name="T5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7" h="13">
                    <a:moveTo>
                      <a:pt x="16" y="13"/>
                    </a:moveTo>
                    <a:cubicBezTo>
                      <a:pt x="12" y="9"/>
                      <a:pt x="8" y="5"/>
                      <a:pt x="0" y="5"/>
                    </a:cubicBezTo>
                    <a:cubicBezTo>
                      <a:pt x="5" y="0"/>
                      <a:pt x="17" y="7"/>
                      <a:pt x="16" y="13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00" name="Freeform 183"/>
              <p:cNvSpPr/>
              <p:nvPr/>
            </p:nvSpPr>
            <p:spPr bwMode="auto">
              <a:xfrm rot="16200000">
                <a:off x="7496002" y="2120900"/>
                <a:ext cx="63500" cy="17463"/>
              </a:xfrm>
              <a:custGeom>
                <a:avLst/>
                <a:gdLst>
                  <a:gd name="T0" fmla="*/ 22 w 22"/>
                  <a:gd name="T1" fmla="*/ 3 h 6"/>
                  <a:gd name="T2" fmla="*/ 0 w 22"/>
                  <a:gd name="T3" fmla="*/ 4 h 6"/>
                  <a:gd name="T4" fmla="*/ 9 w 22"/>
                  <a:gd name="T5" fmla="*/ 3 h 6"/>
                  <a:gd name="T6" fmla="*/ 22 w 22"/>
                  <a:gd name="T7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2" h="6">
                    <a:moveTo>
                      <a:pt x="22" y="3"/>
                    </a:moveTo>
                    <a:cubicBezTo>
                      <a:pt x="16" y="6"/>
                      <a:pt x="6" y="4"/>
                      <a:pt x="0" y="4"/>
                    </a:cubicBezTo>
                    <a:cubicBezTo>
                      <a:pt x="1" y="0"/>
                      <a:pt x="6" y="3"/>
                      <a:pt x="9" y="3"/>
                    </a:cubicBezTo>
                    <a:cubicBezTo>
                      <a:pt x="13" y="4"/>
                      <a:pt x="18" y="2"/>
                      <a:pt x="22" y="3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01" name="Freeform 184"/>
              <p:cNvSpPr/>
              <p:nvPr/>
            </p:nvSpPr>
            <p:spPr bwMode="auto">
              <a:xfrm rot="16200000">
                <a:off x="7166596" y="2143125"/>
                <a:ext cx="14288" cy="11113"/>
              </a:xfrm>
              <a:custGeom>
                <a:avLst/>
                <a:gdLst>
                  <a:gd name="T0" fmla="*/ 5 w 5"/>
                  <a:gd name="T1" fmla="*/ 1 h 4"/>
                  <a:gd name="T2" fmla="*/ 0 w 5"/>
                  <a:gd name="T3" fmla="*/ 4 h 4"/>
                  <a:gd name="T4" fmla="*/ 5 w 5"/>
                  <a:gd name="T5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4">
                    <a:moveTo>
                      <a:pt x="5" y="1"/>
                    </a:moveTo>
                    <a:cubicBezTo>
                      <a:pt x="5" y="3"/>
                      <a:pt x="2" y="3"/>
                      <a:pt x="0" y="4"/>
                    </a:cubicBezTo>
                    <a:cubicBezTo>
                      <a:pt x="1" y="2"/>
                      <a:pt x="2" y="0"/>
                      <a:pt x="5" y="1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02" name="Freeform 185"/>
              <p:cNvSpPr/>
              <p:nvPr/>
            </p:nvSpPr>
            <p:spPr bwMode="auto">
              <a:xfrm rot="16200000">
                <a:off x="6763767" y="2300685"/>
                <a:ext cx="524669" cy="246063"/>
              </a:xfrm>
              <a:custGeom>
                <a:avLst/>
                <a:gdLst>
                  <a:gd name="T0" fmla="*/ 181 w 181"/>
                  <a:gd name="T1" fmla="*/ 60 h 79"/>
                  <a:gd name="T2" fmla="*/ 141 w 181"/>
                  <a:gd name="T3" fmla="*/ 79 h 79"/>
                  <a:gd name="T4" fmla="*/ 144 w 181"/>
                  <a:gd name="T5" fmla="*/ 74 h 79"/>
                  <a:gd name="T6" fmla="*/ 122 w 181"/>
                  <a:gd name="T7" fmla="*/ 78 h 79"/>
                  <a:gd name="T8" fmla="*/ 96 w 181"/>
                  <a:gd name="T9" fmla="*/ 69 h 79"/>
                  <a:gd name="T10" fmla="*/ 72 w 181"/>
                  <a:gd name="T11" fmla="*/ 27 h 79"/>
                  <a:gd name="T12" fmla="*/ 50 w 181"/>
                  <a:gd name="T13" fmla="*/ 33 h 79"/>
                  <a:gd name="T14" fmla="*/ 35 w 181"/>
                  <a:gd name="T15" fmla="*/ 6 h 79"/>
                  <a:gd name="T16" fmla="*/ 24 w 181"/>
                  <a:gd name="T17" fmla="*/ 7 h 79"/>
                  <a:gd name="T18" fmla="*/ 13 w 181"/>
                  <a:gd name="T19" fmla="*/ 5 h 79"/>
                  <a:gd name="T20" fmla="*/ 7 w 181"/>
                  <a:gd name="T21" fmla="*/ 11 h 79"/>
                  <a:gd name="T22" fmla="*/ 23 w 181"/>
                  <a:gd name="T23" fmla="*/ 17 h 79"/>
                  <a:gd name="T24" fmla="*/ 19 w 181"/>
                  <a:gd name="T25" fmla="*/ 23 h 79"/>
                  <a:gd name="T26" fmla="*/ 10 w 181"/>
                  <a:gd name="T27" fmla="*/ 2 h 79"/>
                  <a:gd name="T28" fmla="*/ 33 w 181"/>
                  <a:gd name="T29" fmla="*/ 0 h 79"/>
                  <a:gd name="T30" fmla="*/ 50 w 181"/>
                  <a:gd name="T31" fmla="*/ 29 h 79"/>
                  <a:gd name="T32" fmla="*/ 67 w 181"/>
                  <a:gd name="T33" fmla="*/ 20 h 79"/>
                  <a:gd name="T34" fmla="*/ 85 w 181"/>
                  <a:gd name="T35" fmla="*/ 50 h 79"/>
                  <a:gd name="T36" fmla="*/ 97 w 181"/>
                  <a:gd name="T37" fmla="*/ 66 h 79"/>
                  <a:gd name="T38" fmla="*/ 94 w 181"/>
                  <a:gd name="T39" fmla="*/ 47 h 79"/>
                  <a:gd name="T40" fmla="*/ 109 w 181"/>
                  <a:gd name="T41" fmla="*/ 23 h 79"/>
                  <a:gd name="T42" fmla="*/ 125 w 181"/>
                  <a:gd name="T43" fmla="*/ 48 h 79"/>
                  <a:gd name="T44" fmla="*/ 109 w 181"/>
                  <a:gd name="T45" fmla="*/ 50 h 79"/>
                  <a:gd name="T46" fmla="*/ 116 w 181"/>
                  <a:gd name="T47" fmla="*/ 29 h 79"/>
                  <a:gd name="T48" fmla="*/ 97 w 181"/>
                  <a:gd name="T49" fmla="*/ 58 h 79"/>
                  <a:gd name="T50" fmla="*/ 128 w 181"/>
                  <a:gd name="T51" fmla="*/ 75 h 79"/>
                  <a:gd name="T52" fmla="*/ 138 w 181"/>
                  <a:gd name="T53" fmla="*/ 73 h 79"/>
                  <a:gd name="T54" fmla="*/ 178 w 181"/>
                  <a:gd name="T55" fmla="*/ 59 h 79"/>
                  <a:gd name="T56" fmla="*/ 181 w 181"/>
                  <a:gd name="T57" fmla="*/ 60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81" h="79">
                    <a:moveTo>
                      <a:pt x="181" y="60"/>
                    </a:moveTo>
                    <a:cubicBezTo>
                      <a:pt x="167" y="65"/>
                      <a:pt x="152" y="70"/>
                      <a:pt x="141" y="79"/>
                    </a:cubicBezTo>
                    <a:cubicBezTo>
                      <a:pt x="139" y="78"/>
                      <a:pt x="145" y="76"/>
                      <a:pt x="144" y="74"/>
                    </a:cubicBezTo>
                    <a:cubicBezTo>
                      <a:pt x="137" y="75"/>
                      <a:pt x="131" y="79"/>
                      <a:pt x="122" y="78"/>
                    </a:cubicBezTo>
                    <a:cubicBezTo>
                      <a:pt x="112" y="77"/>
                      <a:pt x="103" y="72"/>
                      <a:pt x="96" y="69"/>
                    </a:cubicBezTo>
                    <a:cubicBezTo>
                      <a:pt x="85" y="58"/>
                      <a:pt x="79" y="42"/>
                      <a:pt x="72" y="27"/>
                    </a:cubicBezTo>
                    <a:cubicBezTo>
                      <a:pt x="62" y="21"/>
                      <a:pt x="58" y="33"/>
                      <a:pt x="50" y="33"/>
                    </a:cubicBezTo>
                    <a:cubicBezTo>
                      <a:pt x="35" y="33"/>
                      <a:pt x="44" y="12"/>
                      <a:pt x="35" y="6"/>
                    </a:cubicBezTo>
                    <a:cubicBezTo>
                      <a:pt x="30" y="3"/>
                      <a:pt x="27" y="7"/>
                      <a:pt x="24" y="7"/>
                    </a:cubicBezTo>
                    <a:cubicBezTo>
                      <a:pt x="20" y="7"/>
                      <a:pt x="18" y="4"/>
                      <a:pt x="13" y="5"/>
                    </a:cubicBezTo>
                    <a:cubicBezTo>
                      <a:pt x="11" y="6"/>
                      <a:pt x="9" y="9"/>
                      <a:pt x="7" y="11"/>
                    </a:cubicBezTo>
                    <a:cubicBezTo>
                      <a:pt x="7" y="22"/>
                      <a:pt x="17" y="22"/>
                      <a:pt x="23" y="17"/>
                    </a:cubicBezTo>
                    <a:cubicBezTo>
                      <a:pt x="23" y="20"/>
                      <a:pt x="21" y="21"/>
                      <a:pt x="19" y="23"/>
                    </a:cubicBezTo>
                    <a:cubicBezTo>
                      <a:pt x="3" y="29"/>
                      <a:pt x="0" y="7"/>
                      <a:pt x="10" y="2"/>
                    </a:cubicBezTo>
                    <a:cubicBezTo>
                      <a:pt x="17" y="2"/>
                      <a:pt x="27" y="2"/>
                      <a:pt x="33" y="0"/>
                    </a:cubicBezTo>
                    <a:cubicBezTo>
                      <a:pt x="46" y="0"/>
                      <a:pt x="37" y="29"/>
                      <a:pt x="50" y="29"/>
                    </a:cubicBezTo>
                    <a:cubicBezTo>
                      <a:pt x="55" y="28"/>
                      <a:pt x="60" y="20"/>
                      <a:pt x="67" y="20"/>
                    </a:cubicBezTo>
                    <a:cubicBezTo>
                      <a:pt x="79" y="22"/>
                      <a:pt x="81" y="39"/>
                      <a:pt x="85" y="50"/>
                    </a:cubicBezTo>
                    <a:cubicBezTo>
                      <a:pt x="88" y="57"/>
                      <a:pt x="92" y="61"/>
                      <a:pt x="97" y="66"/>
                    </a:cubicBezTo>
                    <a:cubicBezTo>
                      <a:pt x="96" y="60"/>
                      <a:pt x="93" y="54"/>
                      <a:pt x="94" y="47"/>
                    </a:cubicBezTo>
                    <a:cubicBezTo>
                      <a:pt x="94" y="37"/>
                      <a:pt x="102" y="25"/>
                      <a:pt x="109" y="23"/>
                    </a:cubicBezTo>
                    <a:cubicBezTo>
                      <a:pt x="119" y="21"/>
                      <a:pt x="134" y="37"/>
                      <a:pt x="125" y="48"/>
                    </a:cubicBezTo>
                    <a:cubicBezTo>
                      <a:pt x="121" y="53"/>
                      <a:pt x="109" y="57"/>
                      <a:pt x="109" y="50"/>
                    </a:cubicBezTo>
                    <a:cubicBezTo>
                      <a:pt x="127" y="55"/>
                      <a:pt x="128" y="32"/>
                      <a:pt x="116" y="29"/>
                    </a:cubicBezTo>
                    <a:cubicBezTo>
                      <a:pt x="100" y="24"/>
                      <a:pt x="94" y="46"/>
                      <a:pt x="97" y="58"/>
                    </a:cubicBezTo>
                    <a:cubicBezTo>
                      <a:pt x="105" y="67"/>
                      <a:pt x="110" y="76"/>
                      <a:pt x="128" y="75"/>
                    </a:cubicBezTo>
                    <a:cubicBezTo>
                      <a:pt x="131" y="75"/>
                      <a:pt x="135" y="74"/>
                      <a:pt x="138" y="73"/>
                    </a:cubicBezTo>
                    <a:cubicBezTo>
                      <a:pt x="151" y="69"/>
                      <a:pt x="164" y="62"/>
                      <a:pt x="178" y="59"/>
                    </a:cubicBezTo>
                    <a:cubicBezTo>
                      <a:pt x="179" y="59"/>
                      <a:pt x="179" y="60"/>
                      <a:pt x="181" y="60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03" name="Freeform 186"/>
              <p:cNvSpPr/>
              <p:nvPr/>
            </p:nvSpPr>
            <p:spPr bwMode="auto">
              <a:xfrm rot="16200000">
                <a:off x="7289230" y="2100660"/>
                <a:ext cx="37306" cy="136525"/>
              </a:xfrm>
              <a:custGeom>
                <a:avLst/>
                <a:gdLst>
                  <a:gd name="T0" fmla="*/ 8 w 13"/>
                  <a:gd name="T1" fmla="*/ 44 h 44"/>
                  <a:gd name="T2" fmla="*/ 1 w 13"/>
                  <a:gd name="T3" fmla="*/ 20 h 44"/>
                  <a:gd name="T4" fmla="*/ 8 w 13"/>
                  <a:gd name="T5" fmla="*/ 0 h 44"/>
                  <a:gd name="T6" fmla="*/ 4 w 13"/>
                  <a:gd name="T7" fmla="*/ 22 h 44"/>
                  <a:gd name="T8" fmla="*/ 8 w 13"/>
                  <a:gd name="T9" fmla="*/ 44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44">
                    <a:moveTo>
                      <a:pt x="8" y="44"/>
                    </a:moveTo>
                    <a:cubicBezTo>
                      <a:pt x="10" y="35"/>
                      <a:pt x="2" y="27"/>
                      <a:pt x="1" y="20"/>
                    </a:cubicBezTo>
                    <a:cubicBezTo>
                      <a:pt x="0" y="12"/>
                      <a:pt x="3" y="4"/>
                      <a:pt x="8" y="0"/>
                    </a:cubicBezTo>
                    <a:cubicBezTo>
                      <a:pt x="6" y="7"/>
                      <a:pt x="1" y="13"/>
                      <a:pt x="4" y="22"/>
                    </a:cubicBezTo>
                    <a:cubicBezTo>
                      <a:pt x="6" y="27"/>
                      <a:pt x="13" y="37"/>
                      <a:pt x="8" y="44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04" name="Freeform 187"/>
              <p:cNvSpPr/>
              <p:nvPr/>
            </p:nvSpPr>
            <p:spPr bwMode="auto">
              <a:xfrm rot="16200000">
                <a:off x="7167389" y="2176463"/>
                <a:ext cx="55563" cy="25400"/>
              </a:xfrm>
              <a:custGeom>
                <a:avLst/>
                <a:gdLst>
                  <a:gd name="T0" fmla="*/ 19 w 19"/>
                  <a:gd name="T1" fmla="*/ 0 h 8"/>
                  <a:gd name="T2" fmla="*/ 0 w 19"/>
                  <a:gd name="T3" fmla="*/ 4 h 8"/>
                  <a:gd name="T4" fmla="*/ 19 w 19"/>
                  <a:gd name="T5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" h="8">
                    <a:moveTo>
                      <a:pt x="19" y="0"/>
                    </a:moveTo>
                    <a:cubicBezTo>
                      <a:pt x="15" y="4"/>
                      <a:pt x="7" y="8"/>
                      <a:pt x="0" y="4"/>
                    </a:cubicBezTo>
                    <a:cubicBezTo>
                      <a:pt x="5" y="4"/>
                      <a:pt x="13" y="3"/>
                      <a:pt x="19" y="0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05" name="Freeform 188"/>
              <p:cNvSpPr/>
              <p:nvPr/>
            </p:nvSpPr>
            <p:spPr bwMode="auto">
              <a:xfrm rot="16200000">
                <a:off x="7509892" y="2176066"/>
                <a:ext cx="32544" cy="20638"/>
              </a:xfrm>
              <a:custGeom>
                <a:avLst/>
                <a:gdLst>
                  <a:gd name="T0" fmla="*/ 11 w 11"/>
                  <a:gd name="T1" fmla="*/ 3 h 7"/>
                  <a:gd name="T2" fmla="*/ 0 w 11"/>
                  <a:gd name="T3" fmla="*/ 3 h 7"/>
                  <a:gd name="T4" fmla="*/ 11 w 11"/>
                  <a:gd name="T5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" h="7">
                    <a:moveTo>
                      <a:pt x="11" y="3"/>
                    </a:moveTo>
                    <a:cubicBezTo>
                      <a:pt x="9" y="7"/>
                      <a:pt x="3" y="3"/>
                      <a:pt x="0" y="3"/>
                    </a:cubicBezTo>
                    <a:cubicBezTo>
                      <a:pt x="2" y="0"/>
                      <a:pt x="8" y="3"/>
                      <a:pt x="11" y="3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06" name="Freeform 189"/>
              <p:cNvSpPr/>
              <p:nvPr/>
            </p:nvSpPr>
            <p:spPr bwMode="auto">
              <a:xfrm rot="16200000">
                <a:off x="7264227" y="2245519"/>
                <a:ext cx="73025" cy="55563"/>
              </a:xfrm>
              <a:custGeom>
                <a:avLst/>
                <a:gdLst>
                  <a:gd name="T0" fmla="*/ 25 w 25"/>
                  <a:gd name="T1" fmla="*/ 7 h 18"/>
                  <a:gd name="T2" fmla="*/ 0 w 25"/>
                  <a:gd name="T3" fmla="*/ 5 h 18"/>
                  <a:gd name="T4" fmla="*/ 0 w 25"/>
                  <a:gd name="T5" fmla="*/ 0 h 18"/>
                  <a:gd name="T6" fmla="*/ 14 w 25"/>
                  <a:gd name="T7" fmla="*/ 11 h 18"/>
                  <a:gd name="T8" fmla="*/ 25 w 25"/>
                  <a:gd name="T9" fmla="*/ 7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" h="18">
                    <a:moveTo>
                      <a:pt x="25" y="7"/>
                    </a:moveTo>
                    <a:cubicBezTo>
                      <a:pt x="21" y="18"/>
                      <a:pt x="5" y="12"/>
                      <a:pt x="0" y="5"/>
                    </a:cubicBezTo>
                    <a:cubicBezTo>
                      <a:pt x="1" y="2"/>
                      <a:pt x="1" y="3"/>
                      <a:pt x="0" y="0"/>
                    </a:cubicBezTo>
                    <a:cubicBezTo>
                      <a:pt x="4" y="4"/>
                      <a:pt x="8" y="11"/>
                      <a:pt x="14" y="11"/>
                    </a:cubicBezTo>
                    <a:cubicBezTo>
                      <a:pt x="19" y="11"/>
                      <a:pt x="20" y="7"/>
                      <a:pt x="25" y="7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07" name="Freeform 190"/>
              <p:cNvSpPr/>
              <p:nvPr/>
            </p:nvSpPr>
            <p:spPr bwMode="auto">
              <a:xfrm rot="16200000">
                <a:off x="7192392" y="2243535"/>
                <a:ext cx="43656" cy="117475"/>
              </a:xfrm>
              <a:custGeom>
                <a:avLst/>
                <a:gdLst>
                  <a:gd name="T0" fmla="*/ 15 w 15"/>
                  <a:gd name="T1" fmla="*/ 0 h 38"/>
                  <a:gd name="T2" fmla="*/ 5 w 15"/>
                  <a:gd name="T3" fmla="*/ 38 h 38"/>
                  <a:gd name="T4" fmla="*/ 15 w 15"/>
                  <a:gd name="T5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5" h="38">
                    <a:moveTo>
                      <a:pt x="15" y="0"/>
                    </a:moveTo>
                    <a:cubicBezTo>
                      <a:pt x="8" y="9"/>
                      <a:pt x="5" y="24"/>
                      <a:pt x="5" y="38"/>
                    </a:cubicBezTo>
                    <a:cubicBezTo>
                      <a:pt x="0" y="26"/>
                      <a:pt x="4" y="6"/>
                      <a:pt x="15" y="0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08" name="Freeform 191"/>
              <p:cNvSpPr/>
              <p:nvPr/>
            </p:nvSpPr>
            <p:spPr bwMode="auto">
              <a:xfrm rot="16200000">
                <a:off x="7224936" y="2453878"/>
                <a:ext cx="19844" cy="9525"/>
              </a:xfrm>
              <a:custGeom>
                <a:avLst/>
                <a:gdLst>
                  <a:gd name="T0" fmla="*/ 7 w 7"/>
                  <a:gd name="T1" fmla="*/ 0 h 3"/>
                  <a:gd name="T2" fmla="*/ 0 w 7"/>
                  <a:gd name="T3" fmla="*/ 2 h 3"/>
                  <a:gd name="T4" fmla="*/ 7 w 7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7" h="3">
                    <a:moveTo>
                      <a:pt x="7" y="0"/>
                    </a:moveTo>
                    <a:cubicBezTo>
                      <a:pt x="7" y="3"/>
                      <a:pt x="2" y="2"/>
                      <a:pt x="0" y="2"/>
                    </a:cubicBezTo>
                    <a:cubicBezTo>
                      <a:pt x="2" y="0"/>
                      <a:pt x="4" y="2"/>
                      <a:pt x="7" y="0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09" name="Freeform 192"/>
              <p:cNvSpPr/>
              <p:nvPr/>
            </p:nvSpPr>
            <p:spPr bwMode="auto">
              <a:xfrm rot="16200000">
                <a:off x="7109049" y="2615803"/>
                <a:ext cx="173831" cy="204788"/>
              </a:xfrm>
              <a:custGeom>
                <a:avLst/>
                <a:gdLst>
                  <a:gd name="T0" fmla="*/ 41 w 60"/>
                  <a:gd name="T1" fmla="*/ 59 h 66"/>
                  <a:gd name="T2" fmla="*/ 41 w 60"/>
                  <a:gd name="T3" fmla="*/ 66 h 66"/>
                  <a:gd name="T4" fmla="*/ 38 w 60"/>
                  <a:gd name="T5" fmla="*/ 53 h 66"/>
                  <a:gd name="T6" fmla="*/ 0 w 60"/>
                  <a:gd name="T7" fmla="*/ 1 h 66"/>
                  <a:gd name="T8" fmla="*/ 16 w 60"/>
                  <a:gd name="T9" fmla="*/ 6 h 66"/>
                  <a:gd name="T10" fmla="*/ 24 w 60"/>
                  <a:gd name="T11" fmla="*/ 8 h 66"/>
                  <a:gd name="T12" fmla="*/ 13 w 60"/>
                  <a:gd name="T13" fmla="*/ 7 h 66"/>
                  <a:gd name="T14" fmla="*/ 40 w 60"/>
                  <a:gd name="T15" fmla="*/ 57 h 66"/>
                  <a:gd name="T16" fmla="*/ 48 w 60"/>
                  <a:gd name="T17" fmla="*/ 52 h 66"/>
                  <a:gd name="T18" fmla="*/ 52 w 60"/>
                  <a:gd name="T19" fmla="*/ 41 h 66"/>
                  <a:gd name="T20" fmla="*/ 45 w 60"/>
                  <a:gd name="T21" fmla="*/ 27 h 66"/>
                  <a:gd name="T22" fmla="*/ 53 w 60"/>
                  <a:gd name="T23" fmla="*/ 32 h 66"/>
                  <a:gd name="T24" fmla="*/ 41 w 60"/>
                  <a:gd name="T25" fmla="*/ 59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0" h="66">
                    <a:moveTo>
                      <a:pt x="41" y="59"/>
                    </a:moveTo>
                    <a:cubicBezTo>
                      <a:pt x="41" y="62"/>
                      <a:pt x="41" y="64"/>
                      <a:pt x="41" y="66"/>
                    </a:cubicBezTo>
                    <a:cubicBezTo>
                      <a:pt x="38" y="63"/>
                      <a:pt x="39" y="57"/>
                      <a:pt x="38" y="53"/>
                    </a:cubicBezTo>
                    <a:cubicBezTo>
                      <a:pt x="34" y="29"/>
                      <a:pt x="17" y="13"/>
                      <a:pt x="0" y="1"/>
                    </a:cubicBezTo>
                    <a:cubicBezTo>
                      <a:pt x="6" y="0"/>
                      <a:pt x="11" y="4"/>
                      <a:pt x="16" y="6"/>
                    </a:cubicBezTo>
                    <a:cubicBezTo>
                      <a:pt x="20" y="6"/>
                      <a:pt x="23" y="6"/>
                      <a:pt x="24" y="8"/>
                    </a:cubicBezTo>
                    <a:cubicBezTo>
                      <a:pt x="20" y="10"/>
                      <a:pt x="19" y="6"/>
                      <a:pt x="13" y="7"/>
                    </a:cubicBezTo>
                    <a:cubicBezTo>
                      <a:pt x="27" y="19"/>
                      <a:pt x="35" y="36"/>
                      <a:pt x="40" y="57"/>
                    </a:cubicBezTo>
                    <a:cubicBezTo>
                      <a:pt x="44" y="56"/>
                      <a:pt x="45" y="52"/>
                      <a:pt x="48" y="52"/>
                    </a:cubicBezTo>
                    <a:cubicBezTo>
                      <a:pt x="50" y="47"/>
                      <a:pt x="52" y="44"/>
                      <a:pt x="52" y="41"/>
                    </a:cubicBezTo>
                    <a:cubicBezTo>
                      <a:pt x="52" y="35"/>
                      <a:pt x="47" y="32"/>
                      <a:pt x="45" y="27"/>
                    </a:cubicBezTo>
                    <a:cubicBezTo>
                      <a:pt x="48" y="28"/>
                      <a:pt x="51" y="30"/>
                      <a:pt x="53" y="32"/>
                    </a:cubicBezTo>
                    <a:cubicBezTo>
                      <a:pt x="60" y="43"/>
                      <a:pt x="50" y="55"/>
                      <a:pt x="41" y="59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10" name="Freeform 193"/>
              <p:cNvSpPr/>
              <p:nvPr/>
            </p:nvSpPr>
            <p:spPr bwMode="auto">
              <a:xfrm rot="16200000">
                <a:off x="7392814" y="2647156"/>
                <a:ext cx="49213" cy="120650"/>
              </a:xfrm>
              <a:custGeom>
                <a:avLst/>
                <a:gdLst>
                  <a:gd name="T0" fmla="*/ 15 w 17"/>
                  <a:gd name="T1" fmla="*/ 0 h 39"/>
                  <a:gd name="T2" fmla="*/ 14 w 17"/>
                  <a:gd name="T3" fmla="*/ 14 h 39"/>
                  <a:gd name="T4" fmla="*/ 0 w 17"/>
                  <a:gd name="T5" fmla="*/ 39 h 39"/>
                  <a:gd name="T6" fmla="*/ 15 w 17"/>
                  <a:gd name="T7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7" h="39">
                    <a:moveTo>
                      <a:pt x="15" y="0"/>
                    </a:moveTo>
                    <a:cubicBezTo>
                      <a:pt x="17" y="4"/>
                      <a:pt x="14" y="9"/>
                      <a:pt x="14" y="14"/>
                    </a:cubicBezTo>
                    <a:cubicBezTo>
                      <a:pt x="9" y="22"/>
                      <a:pt x="8" y="34"/>
                      <a:pt x="0" y="39"/>
                    </a:cubicBezTo>
                    <a:cubicBezTo>
                      <a:pt x="5" y="26"/>
                      <a:pt x="13" y="15"/>
                      <a:pt x="15" y="0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11" name="Freeform 194"/>
              <p:cNvSpPr/>
              <p:nvPr/>
            </p:nvSpPr>
            <p:spPr bwMode="auto">
              <a:xfrm rot="16200000">
                <a:off x="7027689" y="2692400"/>
                <a:ext cx="87313" cy="85725"/>
              </a:xfrm>
              <a:custGeom>
                <a:avLst/>
                <a:gdLst>
                  <a:gd name="T0" fmla="*/ 30 w 30"/>
                  <a:gd name="T1" fmla="*/ 24 h 28"/>
                  <a:gd name="T2" fmla="*/ 21 w 30"/>
                  <a:gd name="T3" fmla="*/ 28 h 28"/>
                  <a:gd name="T4" fmla="*/ 26 w 30"/>
                  <a:gd name="T5" fmla="*/ 24 h 28"/>
                  <a:gd name="T6" fmla="*/ 19 w 30"/>
                  <a:gd name="T7" fmla="*/ 19 h 28"/>
                  <a:gd name="T8" fmla="*/ 20 w 30"/>
                  <a:gd name="T9" fmla="*/ 16 h 28"/>
                  <a:gd name="T10" fmla="*/ 15 w 30"/>
                  <a:gd name="T11" fmla="*/ 14 h 28"/>
                  <a:gd name="T12" fmla="*/ 4 w 30"/>
                  <a:gd name="T13" fmla="*/ 6 h 28"/>
                  <a:gd name="T14" fmla="*/ 2 w 30"/>
                  <a:gd name="T15" fmla="*/ 7 h 28"/>
                  <a:gd name="T16" fmla="*/ 0 w 30"/>
                  <a:gd name="T17" fmla="*/ 5 h 28"/>
                  <a:gd name="T18" fmla="*/ 14 w 30"/>
                  <a:gd name="T19" fmla="*/ 7 h 28"/>
                  <a:gd name="T20" fmla="*/ 19 w 30"/>
                  <a:gd name="T21" fmla="*/ 8 h 28"/>
                  <a:gd name="T22" fmla="*/ 28 w 30"/>
                  <a:gd name="T23" fmla="*/ 13 h 28"/>
                  <a:gd name="T24" fmla="*/ 30 w 30"/>
                  <a:gd name="T25" fmla="*/ 24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0" h="28">
                    <a:moveTo>
                      <a:pt x="30" y="24"/>
                    </a:moveTo>
                    <a:cubicBezTo>
                      <a:pt x="28" y="26"/>
                      <a:pt x="25" y="27"/>
                      <a:pt x="21" y="28"/>
                    </a:cubicBezTo>
                    <a:cubicBezTo>
                      <a:pt x="21" y="24"/>
                      <a:pt x="25" y="26"/>
                      <a:pt x="26" y="24"/>
                    </a:cubicBezTo>
                    <a:cubicBezTo>
                      <a:pt x="24" y="22"/>
                      <a:pt x="22" y="20"/>
                      <a:pt x="19" y="19"/>
                    </a:cubicBezTo>
                    <a:cubicBezTo>
                      <a:pt x="20" y="18"/>
                      <a:pt x="19" y="16"/>
                      <a:pt x="20" y="16"/>
                    </a:cubicBezTo>
                    <a:cubicBezTo>
                      <a:pt x="19" y="14"/>
                      <a:pt x="17" y="14"/>
                      <a:pt x="15" y="14"/>
                    </a:cubicBezTo>
                    <a:cubicBezTo>
                      <a:pt x="14" y="9"/>
                      <a:pt x="7" y="9"/>
                      <a:pt x="4" y="6"/>
                    </a:cubicBezTo>
                    <a:cubicBezTo>
                      <a:pt x="3" y="6"/>
                      <a:pt x="3" y="7"/>
                      <a:pt x="2" y="7"/>
                    </a:cubicBezTo>
                    <a:cubicBezTo>
                      <a:pt x="2" y="6"/>
                      <a:pt x="2" y="5"/>
                      <a:pt x="0" y="5"/>
                    </a:cubicBezTo>
                    <a:cubicBezTo>
                      <a:pt x="3" y="0"/>
                      <a:pt x="11" y="6"/>
                      <a:pt x="14" y="7"/>
                    </a:cubicBezTo>
                    <a:cubicBezTo>
                      <a:pt x="15" y="8"/>
                      <a:pt x="17" y="7"/>
                      <a:pt x="19" y="8"/>
                    </a:cubicBezTo>
                    <a:cubicBezTo>
                      <a:pt x="22" y="9"/>
                      <a:pt x="24" y="13"/>
                      <a:pt x="28" y="13"/>
                    </a:cubicBezTo>
                    <a:cubicBezTo>
                      <a:pt x="29" y="16"/>
                      <a:pt x="29" y="19"/>
                      <a:pt x="30" y="24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12" name="Freeform 195"/>
              <p:cNvSpPr/>
              <p:nvPr/>
            </p:nvSpPr>
            <p:spPr bwMode="auto">
              <a:xfrm rot="16200000">
                <a:off x="7042374" y="2742010"/>
                <a:ext cx="57944" cy="38100"/>
              </a:xfrm>
              <a:custGeom>
                <a:avLst/>
                <a:gdLst>
                  <a:gd name="T0" fmla="*/ 20 w 20"/>
                  <a:gd name="T1" fmla="*/ 12 h 12"/>
                  <a:gd name="T2" fmla="*/ 10 w 20"/>
                  <a:gd name="T3" fmla="*/ 5 h 12"/>
                  <a:gd name="T4" fmla="*/ 0 w 20"/>
                  <a:gd name="T5" fmla="*/ 6 h 12"/>
                  <a:gd name="T6" fmla="*/ 20 w 20"/>
                  <a:gd name="T7" fmla="*/ 1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0" h="12">
                    <a:moveTo>
                      <a:pt x="20" y="12"/>
                    </a:moveTo>
                    <a:cubicBezTo>
                      <a:pt x="17" y="12"/>
                      <a:pt x="12" y="8"/>
                      <a:pt x="10" y="5"/>
                    </a:cubicBezTo>
                    <a:cubicBezTo>
                      <a:pt x="5" y="5"/>
                      <a:pt x="3" y="6"/>
                      <a:pt x="0" y="6"/>
                    </a:cubicBezTo>
                    <a:cubicBezTo>
                      <a:pt x="7" y="0"/>
                      <a:pt x="16" y="7"/>
                      <a:pt x="20" y="12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13" name="Freeform 196"/>
              <p:cNvSpPr/>
              <p:nvPr/>
            </p:nvSpPr>
            <p:spPr bwMode="auto">
              <a:xfrm rot="16200000">
                <a:off x="7481317" y="2734866"/>
                <a:ext cx="37306" cy="38100"/>
              </a:xfrm>
              <a:custGeom>
                <a:avLst/>
                <a:gdLst>
                  <a:gd name="T0" fmla="*/ 12 w 13"/>
                  <a:gd name="T1" fmla="*/ 0 h 12"/>
                  <a:gd name="T2" fmla="*/ 13 w 13"/>
                  <a:gd name="T3" fmla="*/ 2 h 12"/>
                  <a:gd name="T4" fmla="*/ 0 w 13"/>
                  <a:gd name="T5" fmla="*/ 12 h 12"/>
                  <a:gd name="T6" fmla="*/ 12 w 13"/>
                  <a:gd name="T7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12">
                    <a:moveTo>
                      <a:pt x="12" y="0"/>
                    </a:moveTo>
                    <a:cubicBezTo>
                      <a:pt x="13" y="0"/>
                      <a:pt x="12" y="1"/>
                      <a:pt x="13" y="2"/>
                    </a:cubicBezTo>
                    <a:cubicBezTo>
                      <a:pt x="10" y="7"/>
                      <a:pt x="3" y="8"/>
                      <a:pt x="0" y="12"/>
                    </a:cubicBezTo>
                    <a:cubicBezTo>
                      <a:pt x="1" y="8"/>
                      <a:pt x="8" y="4"/>
                      <a:pt x="12" y="0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14" name="Freeform 197"/>
              <p:cNvSpPr/>
              <p:nvPr/>
            </p:nvSpPr>
            <p:spPr bwMode="auto">
              <a:xfrm rot="16200000">
                <a:off x="7304708" y="2726531"/>
                <a:ext cx="52388" cy="115888"/>
              </a:xfrm>
              <a:custGeom>
                <a:avLst/>
                <a:gdLst>
                  <a:gd name="T0" fmla="*/ 5 w 18"/>
                  <a:gd name="T1" fmla="*/ 37 h 37"/>
                  <a:gd name="T2" fmla="*/ 9 w 18"/>
                  <a:gd name="T3" fmla="*/ 11 h 37"/>
                  <a:gd name="T4" fmla="*/ 0 w 18"/>
                  <a:gd name="T5" fmla="*/ 0 h 37"/>
                  <a:gd name="T6" fmla="*/ 5 w 18"/>
                  <a:gd name="T7" fmla="*/ 37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8" h="37">
                    <a:moveTo>
                      <a:pt x="5" y="37"/>
                    </a:moveTo>
                    <a:cubicBezTo>
                      <a:pt x="9" y="28"/>
                      <a:pt x="14" y="19"/>
                      <a:pt x="9" y="11"/>
                    </a:cubicBezTo>
                    <a:cubicBezTo>
                      <a:pt x="7" y="6"/>
                      <a:pt x="3" y="4"/>
                      <a:pt x="0" y="0"/>
                    </a:cubicBezTo>
                    <a:cubicBezTo>
                      <a:pt x="14" y="2"/>
                      <a:pt x="18" y="29"/>
                      <a:pt x="5" y="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15" name="Freeform 198"/>
              <p:cNvSpPr/>
              <p:nvPr/>
            </p:nvSpPr>
            <p:spPr bwMode="auto">
              <a:xfrm rot="16200000">
                <a:off x="7026499" y="2780110"/>
                <a:ext cx="15081" cy="17463"/>
              </a:xfrm>
              <a:custGeom>
                <a:avLst/>
                <a:gdLst>
                  <a:gd name="T0" fmla="*/ 5 w 5"/>
                  <a:gd name="T1" fmla="*/ 3 h 6"/>
                  <a:gd name="T2" fmla="*/ 1 w 5"/>
                  <a:gd name="T3" fmla="*/ 6 h 6"/>
                  <a:gd name="T4" fmla="*/ 1 w 5"/>
                  <a:gd name="T5" fmla="*/ 2 h 6"/>
                  <a:gd name="T6" fmla="*/ 5 w 5"/>
                  <a:gd name="T7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6">
                    <a:moveTo>
                      <a:pt x="5" y="3"/>
                    </a:moveTo>
                    <a:cubicBezTo>
                      <a:pt x="4" y="5"/>
                      <a:pt x="3" y="5"/>
                      <a:pt x="1" y="6"/>
                    </a:cubicBezTo>
                    <a:cubicBezTo>
                      <a:pt x="0" y="4"/>
                      <a:pt x="3" y="2"/>
                      <a:pt x="1" y="2"/>
                    </a:cubicBezTo>
                    <a:cubicBezTo>
                      <a:pt x="2" y="0"/>
                      <a:pt x="3" y="3"/>
                      <a:pt x="5" y="3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16" name="Freeform 199"/>
              <p:cNvSpPr/>
              <p:nvPr/>
            </p:nvSpPr>
            <p:spPr bwMode="auto">
              <a:xfrm rot="16200000">
                <a:off x="7503939" y="2799556"/>
                <a:ext cx="69850" cy="33338"/>
              </a:xfrm>
              <a:custGeom>
                <a:avLst/>
                <a:gdLst>
                  <a:gd name="T0" fmla="*/ 24 w 24"/>
                  <a:gd name="T1" fmla="*/ 0 h 11"/>
                  <a:gd name="T2" fmla="*/ 0 w 24"/>
                  <a:gd name="T3" fmla="*/ 11 h 11"/>
                  <a:gd name="T4" fmla="*/ 24 w 24"/>
                  <a:gd name="T5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4" h="11">
                    <a:moveTo>
                      <a:pt x="24" y="0"/>
                    </a:moveTo>
                    <a:cubicBezTo>
                      <a:pt x="18" y="5"/>
                      <a:pt x="10" y="10"/>
                      <a:pt x="0" y="11"/>
                    </a:cubicBezTo>
                    <a:cubicBezTo>
                      <a:pt x="8" y="8"/>
                      <a:pt x="16" y="4"/>
                      <a:pt x="24" y="0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17" name="Freeform 200"/>
              <p:cNvSpPr/>
              <p:nvPr/>
            </p:nvSpPr>
            <p:spPr bwMode="auto">
              <a:xfrm rot="16200000">
                <a:off x="7003083" y="2809081"/>
                <a:ext cx="84138" cy="52388"/>
              </a:xfrm>
              <a:custGeom>
                <a:avLst/>
                <a:gdLst>
                  <a:gd name="T0" fmla="*/ 29 w 29"/>
                  <a:gd name="T1" fmla="*/ 9 h 17"/>
                  <a:gd name="T2" fmla="*/ 1 w 29"/>
                  <a:gd name="T3" fmla="*/ 10 h 17"/>
                  <a:gd name="T4" fmla="*/ 20 w 29"/>
                  <a:gd name="T5" fmla="*/ 6 h 17"/>
                  <a:gd name="T6" fmla="*/ 21 w 29"/>
                  <a:gd name="T7" fmla="*/ 3 h 17"/>
                  <a:gd name="T8" fmla="*/ 23 w 29"/>
                  <a:gd name="T9" fmla="*/ 8 h 17"/>
                  <a:gd name="T10" fmla="*/ 29 w 29"/>
                  <a:gd name="T11" fmla="*/ 9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9" h="17">
                    <a:moveTo>
                      <a:pt x="29" y="9"/>
                    </a:moveTo>
                    <a:cubicBezTo>
                      <a:pt x="24" y="17"/>
                      <a:pt x="7" y="17"/>
                      <a:pt x="1" y="10"/>
                    </a:cubicBezTo>
                    <a:cubicBezTo>
                      <a:pt x="0" y="0"/>
                      <a:pt x="15" y="3"/>
                      <a:pt x="20" y="6"/>
                    </a:cubicBezTo>
                    <a:cubicBezTo>
                      <a:pt x="22" y="6"/>
                      <a:pt x="21" y="4"/>
                      <a:pt x="21" y="3"/>
                    </a:cubicBezTo>
                    <a:cubicBezTo>
                      <a:pt x="22" y="4"/>
                      <a:pt x="23" y="6"/>
                      <a:pt x="23" y="8"/>
                    </a:cubicBezTo>
                    <a:cubicBezTo>
                      <a:pt x="25" y="6"/>
                      <a:pt x="27" y="9"/>
                      <a:pt x="29" y="9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18" name="Freeform 201"/>
              <p:cNvSpPr/>
              <p:nvPr/>
            </p:nvSpPr>
            <p:spPr bwMode="auto">
              <a:xfrm rot="16200000">
                <a:off x="6937202" y="2795588"/>
                <a:ext cx="31750" cy="61913"/>
              </a:xfrm>
              <a:custGeom>
                <a:avLst/>
                <a:gdLst>
                  <a:gd name="T0" fmla="*/ 0 w 11"/>
                  <a:gd name="T1" fmla="*/ 20 h 20"/>
                  <a:gd name="T2" fmla="*/ 6 w 11"/>
                  <a:gd name="T3" fmla="*/ 0 h 20"/>
                  <a:gd name="T4" fmla="*/ 0 w 11"/>
                  <a:gd name="T5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" h="20">
                    <a:moveTo>
                      <a:pt x="0" y="20"/>
                    </a:moveTo>
                    <a:cubicBezTo>
                      <a:pt x="4" y="15"/>
                      <a:pt x="10" y="9"/>
                      <a:pt x="6" y="0"/>
                    </a:cubicBezTo>
                    <a:cubicBezTo>
                      <a:pt x="11" y="5"/>
                      <a:pt x="8" y="20"/>
                      <a:pt x="0" y="20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19" name="Freeform 202"/>
              <p:cNvSpPr/>
              <p:nvPr/>
            </p:nvSpPr>
            <p:spPr bwMode="auto">
              <a:xfrm rot="16200000">
                <a:off x="6977286" y="2841228"/>
                <a:ext cx="51594" cy="25400"/>
              </a:xfrm>
              <a:custGeom>
                <a:avLst/>
                <a:gdLst>
                  <a:gd name="T0" fmla="*/ 18 w 18"/>
                  <a:gd name="T1" fmla="*/ 5 h 8"/>
                  <a:gd name="T2" fmla="*/ 0 w 18"/>
                  <a:gd name="T3" fmla="*/ 7 h 8"/>
                  <a:gd name="T4" fmla="*/ 18 w 18"/>
                  <a:gd name="T5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8" h="8">
                    <a:moveTo>
                      <a:pt x="18" y="5"/>
                    </a:moveTo>
                    <a:cubicBezTo>
                      <a:pt x="12" y="6"/>
                      <a:pt x="6" y="8"/>
                      <a:pt x="0" y="7"/>
                    </a:cubicBezTo>
                    <a:cubicBezTo>
                      <a:pt x="5" y="5"/>
                      <a:pt x="15" y="0"/>
                      <a:pt x="18" y="5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20" name="Freeform 203"/>
              <p:cNvSpPr/>
              <p:nvPr/>
            </p:nvSpPr>
            <p:spPr bwMode="auto">
              <a:xfrm rot="16200000">
                <a:off x="7544421" y="2865438"/>
                <a:ext cx="31750" cy="9525"/>
              </a:xfrm>
              <a:custGeom>
                <a:avLst/>
                <a:gdLst>
                  <a:gd name="T0" fmla="*/ 11 w 11"/>
                  <a:gd name="T1" fmla="*/ 0 h 3"/>
                  <a:gd name="T2" fmla="*/ 0 w 11"/>
                  <a:gd name="T3" fmla="*/ 2 h 3"/>
                  <a:gd name="T4" fmla="*/ 11 w 11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" h="3">
                    <a:moveTo>
                      <a:pt x="11" y="0"/>
                    </a:moveTo>
                    <a:cubicBezTo>
                      <a:pt x="9" y="2"/>
                      <a:pt x="2" y="3"/>
                      <a:pt x="0" y="2"/>
                    </a:cubicBezTo>
                    <a:cubicBezTo>
                      <a:pt x="2" y="0"/>
                      <a:pt x="9" y="0"/>
                      <a:pt x="11" y="0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21" name="Freeform 204"/>
              <p:cNvSpPr/>
              <p:nvPr/>
            </p:nvSpPr>
            <p:spPr bwMode="auto">
              <a:xfrm rot="16200000">
                <a:off x="7143577" y="2855913"/>
                <a:ext cx="38100" cy="39688"/>
              </a:xfrm>
              <a:custGeom>
                <a:avLst/>
                <a:gdLst>
                  <a:gd name="T0" fmla="*/ 13 w 13"/>
                  <a:gd name="T1" fmla="*/ 3 h 13"/>
                  <a:gd name="T2" fmla="*/ 6 w 13"/>
                  <a:gd name="T3" fmla="*/ 13 h 13"/>
                  <a:gd name="T4" fmla="*/ 13 w 13"/>
                  <a:gd name="T5" fmla="*/ 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3" h="13">
                    <a:moveTo>
                      <a:pt x="13" y="3"/>
                    </a:moveTo>
                    <a:cubicBezTo>
                      <a:pt x="9" y="4"/>
                      <a:pt x="7" y="9"/>
                      <a:pt x="6" y="13"/>
                    </a:cubicBezTo>
                    <a:cubicBezTo>
                      <a:pt x="0" y="11"/>
                      <a:pt x="7" y="0"/>
                      <a:pt x="13" y="3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22" name="Freeform 206"/>
              <p:cNvSpPr/>
              <p:nvPr/>
            </p:nvSpPr>
            <p:spPr bwMode="auto">
              <a:xfrm rot="16200000">
                <a:off x="6973317" y="3073003"/>
                <a:ext cx="37306" cy="22225"/>
              </a:xfrm>
              <a:custGeom>
                <a:avLst/>
                <a:gdLst>
                  <a:gd name="T0" fmla="*/ 13 w 13"/>
                  <a:gd name="T1" fmla="*/ 0 h 7"/>
                  <a:gd name="T2" fmla="*/ 0 w 13"/>
                  <a:gd name="T3" fmla="*/ 7 h 7"/>
                  <a:gd name="T4" fmla="*/ 13 w 13"/>
                  <a:gd name="T5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3" h="7">
                    <a:moveTo>
                      <a:pt x="13" y="0"/>
                    </a:moveTo>
                    <a:cubicBezTo>
                      <a:pt x="11" y="5"/>
                      <a:pt x="5" y="6"/>
                      <a:pt x="0" y="7"/>
                    </a:cubicBezTo>
                    <a:cubicBezTo>
                      <a:pt x="3" y="3"/>
                      <a:pt x="9" y="3"/>
                      <a:pt x="13" y="0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23" name="Freeform 207"/>
              <p:cNvSpPr/>
              <p:nvPr/>
            </p:nvSpPr>
            <p:spPr bwMode="auto">
              <a:xfrm rot="16200000">
                <a:off x="7407896" y="3057525"/>
                <a:ext cx="6350" cy="15875"/>
              </a:xfrm>
              <a:custGeom>
                <a:avLst/>
                <a:gdLst>
                  <a:gd name="T0" fmla="*/ 2 w 2"/>
                  <a:gd name="T1" fmla="*/ 5 h 5"/>
                  <a:gd name="T2" fmla="*/ 0 w 2"/>
                  <a:gd name="T3" fmla="*/ 0 h 5"/>
                  <a:gd name="T4" fmla="*/ 2 w 2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2" y="5"/>
                    </a:moveTo>
                    <a:cubicBezTo>
                      <a:pt x="0" y="4"/>
                      <a:pt x="1" y="2"/>
                      <a:pt x="0" y="0"/>
                    </a:cubicBezTo>
                    <a:cubicBezTo>
                      <a:pt x="2" y="0"/>
                      <a:pt x="2" y="2"/>
                      <a:pt x="2" y="5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24" name="Freeform 208"/>
              <p:cNvSpPr/>
              <p:nvPr/>
            </p:nvSpPr>
            <p:spPr bwMode="auto">
              <a:xfrm rot="16200000">
                <a:off x="7348364" y="3028156"/>
                <a:ext cx="14288" cy="88900"/>
              </a:xfrm>
              <a:custGeom>
                <a:avLst/>
                <a:gdLst>
                  <a:gd name="T0" fmla="*/ 5 w 5"/>
                  <a:gd name="T1" fmla="*/ 29 h 29"/>
                  <a:gd name="T2" fmla="*/ 1 w 5"/>
                  <a:gd name="T3" fmla="*/ 0 h 29"/>
                  <a:gd name="T4" fmla="*/ 4 w 5"/>
                  <a:gd name="T5" fmla="*/ 10 h 29"/>
                  <a:gd name="T6" fmla="*/ 5 w 5"/>
                  <a:gd name="T7" fmla="*/ 29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29">
                    <a:moveTo>
                      <a:pt x="5" y="29"/>
                    </a:moveTo>
                    <a:cubicBezTo>
                      <a:pt x="0" y="22"/>
                      <a:pt x="2" y="9"/>
                      <a:pt x="1" y="0"/>
                    </a:cubicBezTo>
                    <a:cubicBezTo>
                      <a:pt x="4" y="2"/>
                      <a:pt x="4" y="7"/>
                      <a:pt x="4" y="10"/>
                    </a:cubicBezTo>
                    <a:cubicBezTo>
                      <a:pt x="4" y="16"/>
                      <a:pt x="5" y="23"/>
                      <a:pt x="5" y="29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25" name="Freeform 209"/>
              <p:cNvSpPr/>
              <p:nvPr/>
            </p:nvSpPr>
            <p:spPr bwMode="auto">
              <a:xfrm rot="16200000">
                <a:off x="7260258" y="3041650"/>
                <a:ext cx="17463" cy="58738"/>
              </a:xfrm>
              <a:custGeom>
                <a:avLst/>
                <a:gdLst>
                  <a:gd name="T0" fmla="*/ 1 w 6"/>
                  <a:gd name="T1" fmla="*/ 19 h 19"/>
                  <a:gd name="T2" fmla="*/ 0 w 6"/>
                  <a:gd name="T3" fmla="*/ 0 h 19"/>
                  <a:gd name="T4" fmla="*/ 1 w 6"/>
                  <a:gd name="T5" fmla="*/ 1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" h="19">
                    <a:moveTo>
                      <a:pt x="1" y="19"/>
                    </a:moveTo>
                    <a:cubicBezTo>
                      <a:pt x="2" y="12"/>
                      <a:pt x="0" y="5"/>
                      <a:pt x="0" y="0"/>
                    </a:cubicBezTo>
                    <a:cubicBezTo>
                      <a:pt x="1" y="4"/>
                      <a:pt x="6" y="16"/>
                      <a:pt x="1" y="19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26" name="Freeform 210"/>
              <p:cNvSpPr/>
              <p:nvPr/>
            </p:nvSpPr>
            <p:spPr bwMode="auto">
              <a:xfrm rot="16200000">
                <a:off x="7504336" y="3149203"/>
                <a:ext cx="72231" cy="61913"/>
              </a:xfrm>
              <a:custGeom>
                <a:avLst/>
                <a:gdLst>
                  <a:gd name="T0" fmla="*/ 25 w 25"/>
                  <a:gd name="T1" fmla="*/ 16 h 20"/>
                  <a:gd name="T2" fmla="*/ 3 w 25"/>
                  <a:gd name="T3" fmla="*/ 0 h 20"/>
                  <a:gd name="T4" fmla="*/ 25 w 25"/>
                  <a:gd name="T5" fmla="*/ 16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5" h="20">
                    <a:moveTo>
                      <a:pt x="25" y="16"/>
                    </a:moveTo>
                    <a:cubicBezTo>
                      <a:pt x="15" y="20"/>
                      <a:pt x="0" y="13"/>
                      <a:pt x="3" y="0"/>
                    </a:cubicBezTo>
                    <a:cubicBezTo>
                      <a:pt x="7" y="8"/>
                      <a:pt x="11" y="18"/>
                      <a:pt x="25" y="16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27" name="Freeform 211"/>
              <p:cNvSpPr/>
              <p:nvPr/>
            </p:nvSpPr>
            <p:spPr bwMode="auto">
              <a:xfrm rot="16200000">
                <a:off x="7494414" y="3192463"/>
                <a:ext cx="11113" cy="12700"/>
              </a:xfrm>
              <a:custGeom>
                <a:avLst/>
                <a:gdLst>
                  <a:gd name="T0" fmla="*/ 3 w 4"/>
                  <a:gd name="T1" fmla="*/ 3 h 4"/>
                  <a:gd name="T2" fmla="*/ 1 w 4"/>
                  <a:gd name="T3" fmla="*/ 3 h 4"/>
                  <a:gd name="T4" fmla="*/ 0 w 4"/>
                  <a:gd name="T5" fmla="*/ 1 h 4"/>
                  <a:gd name="T6" fmla="*/ 2 w 4"/>
                  <a:gd name="T7" fmla="*/ 0 h 4"/>
                  <a:gd name="T8" fmla="*/ 3 w 4"/>
                  <a:gd name="T9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3"/>
                    </a:moveTo>
                    <a:cubicBezTo>
                      <a:pt x="2" y="3"/>
                      <a:pt x="2" y="4"/>
                      <a:pt x="1" y="3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1" y="0"/>
                      <a:pt x="2" y="1"/>
                      <a:pt x="2" y="0"/>
                    </a:cubicBezTo>
                    <a:cubicBezTo>
                      <a:pt x="4" y="0"/>
                      <a:pt x="4" y="1"/>
                      <a:pt x="3" y="3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28" name="Freeform 212"/>
              <p:cNvSpPr/>
              <p:nvPr/>
            </p:nvSpPr>
            <p:spPr bwMode="auto">
              <a:xfrm rot="16200000">
                <a:off x="7396783" y="3208338"/>
                <a:ext cx="28575" cy="15875"/>
              </a:xfrm>
              <a:custGeom>
                <a:avLst/>
                <a:gdLst>
                  <a:gd name="T0" fmla="*/ 10 w 10"/>
                  <a:gd name="T1" fmla="*/ 0 h 5"/>
                  <a:gd name="T2" fmla="*/ 0 w 10"/>
                  <a:gd name="T3" fmla="*/ 3 h 5"/>
                  <a:gd name="T4" fmla="*/ 10 w 10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0" h="5">
                    <a:moveTo>
                      <a:pt x="10" y="0"/>
                    </a:moveTo>
                    <a:cubicBezTo>
                      <a:pt x="8" y="2"/>
                      <a:pt x="4" y="5"/>
                      <a:pt x="0" y="3"/>
                    </a:cubicBezTo>
                    <a:cubicBezTo>
                      <a:pt x="3" y="2"/>
                      <a:pt x="8" y="0"/>
                      <a:pt x="10" y="0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29" name="Freeform 213"/>
              <p:cNvSpPr/>
              <p:nvPr/>
            </p:nvSpPr>
            <p:spPr bwMode="auto">
              <a:xfrm rot="16200000">
                <a:off x="7399958" y="3240088"/>
                <a:ext cx="28575" cy="15875"/>
              </a:xfrm>
              <a:custGeom>
                <a:avLst/>
                <a:gdLst>
                  <a:gd name="T0" fmla="*/ 10 w 10"/>
                  <a:gd name="T1" fmla="*/ 2 h 5"/>
                  <a:gd name="T2" fmla="*/ 0 w 10"/>
                  <a:gd name="T3" fmla="*/ 1 h 5"/>
                  <a:gd name="T4" fmla="*/ 10 w 10"/>
                  <a:gd name="T5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0" h="5">
                    <a:moveTo>
                      <a:pt x="10" y="2"/>
                    </a:moveTo>
                    <a:cubicBezTo>
                      <a:pt x="8" y="5"/>
                      <a:pt x="2" y="3"/>
                      <a:pt x="0" y="1"/>
                    </a:cubicBezTo>
                    <a:cubicBezTo>
                      <a:pt x="3" y="0"/>
                      <a:pt x="6" y="3"/>
                      <a:pt x="10" y="2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30" name="Freeform 214"/>
              <p:cNvSpPr/>
              <p:nvPr/>
            </p:nvSpPr>
            <p:spPr bwMode="auto">
              <a:xfrm rot="16200000">
                <a:off x="7163817" y="3367485"/>
                <a:ext cx="8731" cy="12700"/>
              </a:xfrm>
              <a:custGeom>
                <a:avLst/>
                <a:gdLst>
                  <a:gd name="T0" fmla="*/ 1 w 3"/>
                  <a:gd name="T1" fmla="*/ 0 h 4"/>
                  <a:gd name="T2" fmla="*/ 0 w 3"/>
                  <a:gd name="T3" fmla="*/ 4 h 4"/>
                  <a:gd name="T4" fmla="*/ 1 w 3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1" y="0"/>
                    </a:moveTo>
                    <a:cubicBezTo>
                      <a:pt x="3" y="0"/>
                      <a:pt x="2" y="4"/>
                      <a:pt x="0" y="4"/>
                    </a:cubicBezTo>
                    <a:cubicBezTo>
                      <a:pt x="0" y="2"/>
                      <a:pt x="1" y="1"/>
                      <a:pt x="1" y="0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31" name="Freeform 215"/>
              <p:cNvSpPr/>
              <p:nvPr/>
            </p:nvSpPr>
            <p:spPr bwMode="auto">
              <a:xfrm rot="16200000">
                <a:off x="7302327" y="3267869"/>
                <a:ext cx="38100" cy="258763"/>
              </a:xfrm>
              <a:custGeom>
                <a:avLst/>
                <a:gdLst>
                  <a:gd name="T0" fmla="*/ 11 w 13"/>
                  <a:gd name="T1" fmla="*/ 0 h 83"/>
                  <a:gd name="T2" fmla="*/ 4 w 13"/>
                  <a:gd name="T3" fmla="*/ 83 h 83"/>
                  <a:gd name="T4" fmla="*/ 11 w 13"/>
                  <a:gd name="T5" fmla="*/ 0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3" h="83">
                    <a:moveTo>
                      <a:pt x="11" y="0"/>
                    </a:moveTo>
                    <a:cubicBezTo>
                      <a:pt x="2" y="25"/>
                      <a:pt x="13" y="60"/>
                      <a:pt x="4" y="83"/>
                    </a:cubicBezTo>
                    <a:cubicBezTo>
                      <a:pt x="7" y="57"/>
                      <a:pt x="0" y="21"/>
                      <a:pt x="11" y="0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32" name="Freeform 216"/>
              <p:cNvSpPr/>
              <p:nvPr/>
            </p:nvSpPr>
            <p:spPr bwMode="auto">
              <a:xfrm rot="16200000">
                <a:off x="7340427" y="3509963"/>
                <a:ext cx="14288" cy="6350"/>
              </a:xfrm>
              <a:custGeom>
                <a:avLst/>
                <a:gdLst>
                  <a:gd name="T0" fmla="*/ 4 w 5"/>
                  <a:gd name="T1" fmla="*/ 0 h 2"/>
                  <a:gd name="T2" fmla="*/ 1 w 5"/>
                  <a:gd name="T3" fmla="*/ 0 h 2"/>
                  <a:gd name="T4" fmla="*/ 4 w 5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4" y="0"/>
                    </a:moveTo>
                    <a:cubicBezTo>
                      <a:pt x="5" y="1"/>
                      <a:pt x="0" y="2"/>
                      <a:pt x="1" y="0"/>
                    </a:cubicBezTo>
                    <a:cubicBezTo>
                      <a:pt x="2" y="0"/>
                      <a:pt x="3" y="0"/>
                      <a:pt x="4" y="0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33" name="Freeform 217"/>
              <p:cNvSpPr/>
              <p:nvPr/>
            </p:nvSpPr>
            <p:spPr bwMode="auto">
              <a:xfrm rot="16200000">
                <a:off x="7418214" y="3530600"/>
                <a:ext cx="49213" cy="28575"/>
              </a:xfrm>
              <a:custGeom>
                <a:avLst/>
                <a:gdLst>
                  <a:gd name="T0" fmla="*/ 17 w 17"/>
                  <a:gd name="T1" fmla="*/ 2 h 9"/>
                  <a:gd name="T2" fmla="*/ 0 w 17"/>
                  <a:gd name="T3" fmla="*/ 5 h 9"/>
                  <a:gd name="T4" fmla="*/ 11 w 17"/>
                  <a:gd name="T5" fmla="*/ 1 h 9"/>
                  <a:gd name="T6" fmla="*/ 17 w 17"/>
                  <a:gd name="T7" fmla="*/ 2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7" h="9">
                    <a:moveTo>
                      <a:pt x="17" y="2"/>
                    </a:moveTo>
                    <a:cubicBezTo>
                      <a:pt x="14" y="4"/>
                      <a:pt x="4" y="9"/>
                      <a:pt x="0" y="5"/>
                    </a:cubicBezTo>
                    <a:cubicBezTo>
                      <a:pt x="5" y="6"/>
                      <a:pt x="10" y="4"/>
                      <a:pt x="11" y="1"/>
                    </a:cubicBezTo>
                    <a:cubicBezTo>
                      <a:pt x="14" y="0"/>
                      <a:pt x="14" y="2"/>
                      <a:pt x="17" y="2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34" name="Freeform 218"/>
              <p:cNvSpPr/>
              <p:nvPr/>
            </p:nvSpPr>
            <p:spPr bwMode="auto">
              <a:xfrm rot="16200000">
                <a:off x="7354317" y="3513535"/>
                <a:ext cx="54769" cy="74613"/>
              </a:xfrm>
              <a:custGeom>
                <a:avLst/>
                <a:gdLst>
                  <a:gd name="T0" fmla="*/ 18 w 19"/>
                  <a:gd name="T1" fmla="*/ 0 h 24"/>
                  <a:gd name="T2" fmla="*/ 18 w 19"/>
                  <a:gd name="T3" fmla="*/ 2 h 24"/>
                  <a:gd name="T4" fmla="*/ 5 w 19"/>
                  <a:gd name="T5" fmla="*/ 24 h 24"/>
                  <a:gd name="T6" fmla="*/ 18 w 19"/>
                  <a:gd name="T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9" h="24">
                    <a:moveTo>
                      <a:pt x="18" y="0"/>
                    </a:moveTo>
                    <a:cubicBezTo>
                      <a:pt x="19" y="1"/>
                      <a:pt x="18" y="1"/>
                      <a:pt x="18" y="2"/>
                    </a:cubicBezTo>
                    <a:cubicBezTo>
                      <a:pt x="9" y="5"/>
                      <a:pt x="4" y="14"/>
                      <a:pt x="5" y="24"/>
                    </a:cubicBezTo>
                    <a:cubicBezTo>
                      <a:pt x="0" y="13"/>
                      <a:pt x="8" y="2"/>
                      <a:pt x="18" y="0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35" name="Freeform 219"/>
              <p:cNvSpPr/>
              <p:nvPr/>
            </p:nvSpPr>
            <p:spPr bwMode="auto">
              <a:xfrm rot="16200000">
                <a:off x="7088014" y="3710781"/>
                <a:ext cx="14288" cy="15875"/>
              </a:xfrm>
              <a:custGeom>
                <a:avLst/>
                <a:gdLst>
                  <a:gd name="T0" fmla="*/ 5 w 5"/>
                  <a:gd name="T1" fmla="*/ 0 h 5"/>
                  <a:gd name="T2" fmla="*/ 0 w 5"/>
                  <a:gd name="T3" fmla="*/ 5 h 5"/>
                  <a:gd name="T4" fmla="*/ 5 w 5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5" y="0"/>
                    </a:moveTo>
                    <a:cubicBezTo>
                      <a:pt x="3" y="2"/>
                      <a:pt x="3" y="5"/>
                      <a:pt x="0" y="5"/>
                    </a:cubicBezTo>
                    <a:cubicBezTo>
                      <a:pt x="0" y="2"/>
                      <a:pt x="3" y="1"/>
                      <a:pt x="5" y="0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36" name="Freeform 220"/>
              <p:cNvSpPr/>
              <p:nvPr/>
            </p:nvSpPr>
            <p:spPr bwMode="auto">
              <a:xfrm rot="16200000">
                <a:off x="7470999" y="3764360"/>
                <a:ext cx="100806" cy="100013"/>
              </a:xfrm>
              <a:custGeom>
                <a:avLst/>
                <a:gdLst>
                  <a:gd name="T0" fmla="*/ 35 w 35"/>
                  <a:gd name="T1" fmla="*/ 20 h 32"/>
                  <a:gd name="T2" fmla="*/ 0 w 35"/>
                  <a:gd name="T3" fmla="*/ 0 h 32"/>
                  <a:gd name="T4" fmla="*/ 23 w 35"/>
                  <a:gd name="T5" fmla="*/ 23 h 32"/>
                  <a:gd name="T6" fmla="*/ 35 w 35"/>
                  <a:gd name="T7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5" h="32">
                    <a:moveTo>
                      <a:pt x="35" y="20"/>
                    </a:moveTo>
                    <a:cubicBezTo>
                      <a:pt x="21" y="32"/>
                      <a:pt x="2" y="16"/>
                      <a:pt x="0" y="0"/>
                    </a:cubicBezTo>
                    <a:cubicBezTo>
                      <a:pt x="5" y="9"/>
                      <a:pt x="11" y="23"/>
                      <a:pt x="23" y="23"/>
                    </a:cubicBezTo>
                    <a:cubicBezTo>
                      <a:pt x="27" y="23"/>
                      <a:pt x="30" y="18"/>
                      <a:pt x="35" y="20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37" name="Freeform 221"/>
              <p:cNvSpPr/>
              <p:nvPr/>
            </p:nvSpPr>
            <p:spPr bwMode="auto">
              <a:xfrm rot="16200000">
                <a:off x="7532117" y="4062016"/>
                <a:ext cx="72231" cy="25400"/>
              </a:xfrm>
              <a:custGeom>
                <a:avLst/>
                <a:gdLst>
                  <a:gd name="T0" fmla="*/ 25 w 25"/>
                  <a:gd name="T1" fmla="*/ 2 h 8"/>
                  <a:gd name="T2" fmla="*/ 13 w 25"/>
                  <a:gd name="T3" fmla="*/ 8 h 8"/>
                  <a:gd name="T4" fmla="*/ 3 w 25"/>
                  <a:gd name="T5" fmla="*/ 0 h 8"/>
                  <a:gd name="T6" fmla="*/ 10 w 25"/>
                  <a:gd name="T7" fmla="*/ 6 h 8"/>
                  <a:gd name="T8" fmla="*/ 25 w 25"/>
                  <a:gd name="T9" fmla="*/ 2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" h="8">
                    <a:moveTo>
                      <a:pt x="25" y="2"/>
                    </a:moveTo>
                    <a:cubicBezTo>
                      <a:pt x="23" y="6"/>
                      <a:pt x="17" y="6"/>
                      <a:pt x="13" y="8"/>
                    </a:cubicBezTo>
                    <a:cubicBezTo>
                      <a:pt x="10" y="6"/>
                      <a:pt x="0" y="7"/>
                      <a:pt x="3" y="0"/>
                    </a:cubicBezTo>
                    <a:cubicBezTo>
                      <a:pt x="5" y="2"/>
                      <a:pt x="8" y="3"/>
                      <a:pt x="10" y="6"/>
                    </a:cubicBezTo>
                    <a:cubicBezTo>
                      <a:pt x="17" y="7"/>
                      <a:pt x="19" y="3"/>
                      <a:pt x="25" y="2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38" name="Freeform 222"/>
              <p:cNvSpPr/>
              <p:nvPr/>
            </p:nvSpPr>
            <p:spPr bwMode="auto">
              <a:xfrm rot="16200000">
                <a:off x="7212236" y="4246960"/>
                <a:ext cx="29369" cy="12700"/>
              </a:xfrm>
              <a:custGeom>
                <a:avLst/>
                <a:gdLst>
                  <a:gd name="T0" fmla="*/ 10 w 10"/>
                  <a:gd name="T1" fmla="*/ 0 h 4"/>
                  <a:gd name="T2" fmla="*/ 0 w 10"/>
                  <a:gd name="T3" fmla="*/ 3 h 4"/>
                  <a:gd name="T4" fmla="*/ 10 w 10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0" h="4">
                    <a:moveTo>
                      <a:pt x="10" y="0"/>
                    </a:moveTo>
                    <a:cubicBezTo>
                      <a:pt x="9" y="4"/>
                      <a:pt x="4" y="3"/>
                      <a:pt x="0" y="3"/>
                    </a:cubicBezTo>
                    <a:cubicBezTo>
                      <a:pt x="1" y="3"/>
                      <a:pt x="7" y="1"/>
                      <a:pt x="10" y="0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39" name="Freeform 223"/>
              <p:cNvSpPr/>
              <p:nvPr/>
            </p:nvSpPr>
            <p:spPr bwMode="auto">
              <a:xfrm rot="16200000">
                <a:off x="7319392" y="4231085"/>
                <a:ext cx="26194" cy="87313"/>
              </a:xfrm>
              <a:custGeom>
                <a:avLst/>
                <a:gdLst>
                  <a:gd name="T0" fmla="*/ 0 w 9"/>
                  <a:gd name="T1" fmla="*/ 28 h 28"/>
                  <a:gd name="T2" fmla="*/ 0 w 9"/>
                  <a:gd name="T3" fmla="*/ 0 h 28"/>
                  <a:gd name="T4" fmla="*/ 0 w 9"/>
                  <a:gd name="T5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9" h="28">
                    <a:moveTo>
                      <a:pt x="0" y="28"/>
                    </a:moveTo>
                    <a:cubicBezTo>
                      <a:pt x="4" y="20"/>
                      <a:pt x="7" y="7"/>
                      <a:pt x="0" y="0"/>
                    </a:cubicBezTo>
                    <a:cubicBezTo>
                      <a:pt x="8" y="1"/>
                      <a:pt x="9" y="24"/>
                      <a:pt x="0" y="28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40" name="Freeform 224"/>
              <p:cNvSpPr/>
              <p:nvPr/>
            </p:nvSpPr>
            <p:spPr bwMode="auto">
              <a:xfrm rot="16200000">
                <a:off x="7163024" y="4296172"/>
                <a:ext cx="86519" cy="41275"/>
              </a:xfrm>
              <a:custGeom>
                <a:avLst/>
                <a:gdLst>
                  <a:gd name="T0" fmla="*/ 30 w 30"/>
                  <a:gd name="T1" fmla="*/ 13 h 13"/>
                  <a:gd name="T2" fmla="*/ 0 w 30"/>
                  <a:gd name="T3" fmla="*/ 10 h 13"/>
                  <a:gd name="T4" fmla="*/ 30 w 30"/>
                  <a:gd name="T5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0" h="13">
                    <a:moveTo>
                      <a:pt x="30" y="13"/>
                    </a:moveTo>
                    <a:cubicBezTo>
                      <a:pt x="22" y="12"/>
                      <a:pt x="11" y="2"/>
                      <a:pt x="0" y="10"/>
                    </a:cubicBezTo>
                    <a:cubicBezTo>
                      <a:pt x="8" y="0"/>
                      <a:pt x="24" y="9"/>
                      <a:pt x="30" y="13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41" name="Freeform 225"/>
              <p:cNvSpPr/>
              <p:nvPr/>
            </p:nvSpPr>
            <p:spPr bwMode="auto">
              <a:xfrm rot="16200000">
                <a:off x="7536880" y="4327922"/>
                <a:ext cx="78581" cy="15875"/>
              </a:xfrm>
              <a:custGeom>
                <a:avLst/>
                <a:gdLst>
                  <a:gd name="T0" fmla="*/ 27 w 27"/>
                  <a:gd name="T1" fmla="*/ 1 h 5"/>
                  <a:gd name="T2" fmla="*/ 0 w 27"/>
                  <a:gd name="T3" fmla="*/ 1 h 5"/>
                  <a:gd name="T4" fmla="*/ 27 w 27"/>
                  <a:gd name="T5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7" h="5">
                    <a:moveTo>
                      <a:pt x="27" y="1"/>
                    </a:moveTo>
                    <a:cubicBezTo>
                      <a:pt x="20" y="5"/>
                      <a:pt x="8" y="2"/>
                      <a:pt x="0" y="1"/>
                    </a:cubicBezTo>
                    <a:cubicBezTo>
                      <a:pt x="8" y="0"/>
                      <a:pt x="19" y="1"/>
                      <a:pt x="27" y="1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42" name="Freeform 226"/>
              <p:cNvSpPr/>
              <p:nvPr/>
            </p:nvSpPr>
            <p:spPr bwMode="auto">
              <a:xfrm rot="16200000">
                <a:off x="7371780" y="4380310"/>
                <a:ext cx="113506" cy="73025"/>
              </a:xfrm>
              <a:custGeom>
                <a:avLst/>
                <a:gdLst>
                  <a:gd name="T0" fmla="*/ 39 w 39"/>
                  <a:gd name="T1" fmla="*/ 0 h 24"/>
                  <a:gd name="T2" fmla="*/ 23 w 39"/>
                  <a:gd name="T3" fmla="*/ 20 h 24"/>
                  <a:gd name="T4" fmla="*/ 12 w 39"/>
                  <a:gd name="T5" fmla="*/ 6 h 24"/>
                  <a:gd name="T6" fmla="*/ 9 w 39"/>
                  <a:gd name="T7" fmla="*/ 11 h 24"/>
                  <a:gd name="T8" fmla="*/ 10 w 39"/>
                  <a:gd name="T9" fmla="*/ 17 h 24"/>
                  <a:gd name="T10" fmla="*/ 25 w 39"/>
                  <a:gd name="T11" fmla="*/ 15 h 24"/>
                  <a:gd name="T12" fmla="*/ 27 w 39"/>
                  <a:gd name="T13" fmla="*/ 15 h 24"/>
                  <a:gd name="T14" fmla="*/ 39 w 39"/>
                  <a:gd name="T15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9" h="24">
                    <a:moveTo>
                      <a:pt x="39" y="0"/>
                    </a:moveTo>
                    <a:cubicBezTo>
                      <a:pt x="39" y="9"/>
                      <a:pt x="30" y="16"/>
                      <a:pt x="23" y="20"/>
                    </a:cubicBezTo>
                    <a:cubicBezTo>
                      <a:pt x="11" y="24"/>
                      <a:pt x="0" y="11"/>
                      <a:pt x="12" y="6"/>
                    </a:cubicBezTo>
                    <a:cubicBezTo>
                      <a:pt x="12" y="9"/>
                      <a:pt x="9" y="9"/>
                      <a:pt x="9" y="11"/>
                    </a:cubicBezTo>
                    <a:cubicBezTo>
                      <a:pt x="9" y="14"/>
                      <a:pt x="10" y="14"/>
                      <a:pt x="10" y="17"/>
                    </a:cubicBezTo>
                    <a:cubicBezTo>
                      <a:pt x="14" y="19"/>
                      <a:pt x="24" y="21"/>
                      <a:pt x="25" y="15"/>
                    </a:cubicBezTo>
                    <a:cubicBezTo>
                      <a:pt x="26" y="15"/>
                      <a:pt x="26" y="16"/>
                      <a:pt x="27" y="15"/>
                    </a:cubicBezTo>
                    <a:cubicBezTo>
                      <a:pt x="32" y="11"/>
                      <a:pt x="37" y="7"/>
                      <a:pt x="39" y="0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43" name="Freeform 227"/>
              <p:cNvSpPr/>
              <p:nvPr/>
            </p:nvSpPr>
            <p:spPr bwMode="auto">
              <a:xfrm rot="16200000">
                <a:off x="7555136" y="4387453"/>
                <a:ext cx="23019" cy="15875"/>
              </a:xfrm>
              <a:custGeom>
                <a:avLst/>
                <a:gdLst>
                  <a:gd name="T0" fmla="*/ 8 w 8"/>
                  <a:gd name="T1" fmla="*/ 2 h 5"/>
                  <a:gd name="T2" fmla="*/ 0 w 8"/>
                  <a:gd name="T3" fmla="*/ 2 h 5"/>
                  <a:gd name="T4" fmla="*/ 8 w 8"/>
                  <a:gd name="T5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" h="5">
                    <a:moveTo>
                      <a:pt x="8" y="2"/>
                    </a:moveTo>
                    <a:cubicBezTo>
                      <a:pt x="7" y="5"/>
                      <a:pt x="3" y="1"/>
                      <a:pt x="0" y="2"/>
                    </a:cubicBezTo>
                    <a:cubicBezTo>
                      <a:pt x="3" y="0"/>
                      <a:pt x="6" y="2"/>
                      <a:pt x="8" y="2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44" name="Freeform 228"/>
              <p:cNvSpPr/>
              <p:nvPr/>
            </p:nvSpPr>
            <p:spPr bwMode="auto">
              <a:xfrm rot="16200000">
                <a:off x="7097539" y="4412456"/>
                <a:ext cx="127000" cy="80963"/>
              </a:xfrm>
              <a:custGeom>
                <a:avLst/>
                <a:gdLst>
                  <a:gd name="T0" fmla="*/ 44 w 44"/>
                  <a:gd name="T1" fmla="*/ 1 h 26"/>
                  <a:gd name="T2" fmla="*/ 10 w 44"/>
                  <a:gd name="T3" fmla="*/ 10 h 26"/>
                  <a:gd name="T4" fmla="*/ 3 w 44"/>
                  <a:gd name="T5" fmla="*/ 26 h 26"/>
                  <a:gd name="T6" fmla="*/ 4 w 44"/>
                  <a:gd name="T7" fmla="*/ 21 h 26"/>
                  <a:gd name="T8" fmla="*/ 26 w 44"/>
                  <a:gd name="T9" fmla="*/ 1 h 26"/>
                  <a:gd name="T10" fmla="*/ 44 w 44"/>
                  <a:gd name="T11" fmla="*/ 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4" h="26">
                    <a:moveTo>
                      <a:pt x="44" y="1"/>
                    </a:moveTo>
                    <a:cubicBezTo>
                      <a:pt x="32" y="5"/>
                      <a:pt x="18" y="0"/>
                      <a:pt x="10" y="10"/>
                    </a:cubicBezTo>
                    <a:cubicBezTo>
                      <a:pt x="8" y="16"/>
                      <a:pt x="6" y="22"/>
                      <a:pt x="3" y="26"/>
                    </a:cubicBezTo>
                    <a:cubicBezTo>
                      <a:pt x="0" y="25"/>
                      <a:pt x="3" y="23"/>
                      <a:pt x="4" y="21"/>
                    </a:cubicBezTo>
                    <a:cubicBezTo>
                      <a:pt x="7" y="10"/>
                      <a:pt x="10" y="1"/>
                      <a:pt x="26" y="1"/>
                    </a:cubicBezTo>
                    <a:cubicBezTo>
                      <a:pt x="32" y="0"/>
                      <a:pt x="38" y="2"/>
                      <a:pt x="44" y="1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45" name="Freeform 229"/>
              <p:cNvSpPr/>
              <p:nvPr/>
            </p:nvSpPr>
            <p:spPr bwMode="auto">
              <a:xfrm rot="16200000">
                <a:off x="7533308" y="4418806"/>
                <a:ext cx="38100" cy="19050"/>
              </a:xfrm>
              <a:custGeom>
                <a:avLst/>
                <a:gdLst>
                  <a:gd name="T0" fmla="*/ 13 w 13"/>
                  <a:gd name="T1" fmla="*/ 5 h 6"/>
                  <a:gd name="T2" fmla="*/ 0 w 13"/>
                  <a:gd name="T3" fmla="*/ 0 h 6"/>
                  <a:gd name="T4" fmla="*/ 13 w 13"/>
                  <a:gd name="T5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3" h="6">
                    <a:moveTo>
                      <a:pt x="13" y="5"/>
                    </a:moveTo>
                    <a:cubicBezTo>
                      <a:pt x="8" y="6"/>
                      <a:pt x="2" y="3"/>
                      <a:pt x="0" y="0"/>
                    </a:cubicBezTo>
                    <a:cubicBezTo>
                      <a:pt x="4" y="2"/>
                      <a:pt x="9" y="3"/>
                      <a:pt x="13" y="5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46" name="Freeform 230"/>
              <p:cNvSpPr/>
              <p:nvPr/>
            </p:nvSpPr>
            <p:spPr bwMode="auto">
              <a:xfrm rot="16200000">
                <a:off x="7503542" y="4459685"/>
                <a:ext cx="54769" cy="30163"/>
              </a:xfrm>
              <a:custGeom>
                <a:avLst/>
                <a:gdLst>
                  <a:gd name="T0" fmla="*/ 19 w 19"/>
                  <a:gd name="T1" fmla="*/ 8 h 10"/>
                  <a:gd name="T2" fmla="*/ 18 w 19"/>
                  <a:gd name="T3" fmla="*/ 10 h 10"/>
                  <a:gd name="T4" fmla="*/ 0 w 19"/>
                  <a:gd name="T5" fmla="*/ 0 h 10"/>
                  <a:gd name="T6" fmla="*/ 19 w 19"/>
                  <a:gd name="T7" fmla="*/ 8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9" h="10">
                    <a:moveTo>
                      <a:pt x="19" y="8"/>
                    </a:moveTo>
                    <a:cubicBezTo>
                      <a:pt x="19" y="9"/>
                      <a:pt x="19" y="9"/>
                      <a:pt x="18" y="10"/>
                    </a:cubicBezTo>
                    <a:cubicBezTo>
                      <a:pt x="11" y="8"/>
                      <a:pt x="6" y="4"/>
                      <a:pt x="0" y="0"/>
                    </a:cubicBezTo>
                    <a:cubicBezTo>
                      <a:pt x="7" y="0"/>
                      <a:pt x="12" y="7"/>
                      <a:pt x="19" y="8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47" name="Freeform 231"/>
              <p:cNvSpPr/>
              <p:nvPr/>
            </p:nvSpPr>
            <p:spPr bwMode="auto">
              <a:xfrm rot="16200000">
                <a:off x="7364239" y="4495800"/>
                <a:ext cx="17463" cy="19050"/>
              </a:xfrm>
              <a:custGeom>
                <a:avLst/>
                <a:gdLst>
                  <a:gd name="T0" fmla="*/ 4 w 6"/>
                  <a:gd name="T1" fmla="*/ 0 h 6"/>
                  <a:gd name="T2" fmla="*/ 1 w 6"/>
                  <a:gd name="T3" fmla="*/ 6 h 6"/>
                  <a:gd name="T4" fmla="*/ 4 w 6"/>
                  <a:gd name="T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" h="6">
                    <a:moveTo>
                      <a:pt x="4" y="0"/>
                    </a:moveTo>
                    <a:cubicBezTo>
                      <a:pt x="6" y="2"/>
                      <a:pt x="2" y="4"/>
                      <a:pt x="1" y="6"/>
                    </a:cubicBezTo>
                    <a:cubicBezTo>
                      <a:pt x="0" y="4"/>
                      <a:pt x="3" y="2"/>
                      <a:pt x="4" y="0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48" name="Freeform 232"/>
              <p:cNvSpPr/>
              <p:nvPr/>
            </p:nvSpPr>
            <p:spPr bwMode="auto">
              <a:xfrm rot="16200000">
                <a:off x="7391624" y="4508103"/>
                <a:ext cx="8731" cy="20638"/>
              </a:xfrm>
              <a:custGeom>
                <a:avLst/>
                <a:gdLst>
                  <a:gd name="T0" fmla="*/ 3 w 3"/>
                  <a:gd name="T1" fmla="*/ 0 h 7"/>
                  <a:gd name="T2" fmla="*/ 0 w 3"/>
                  <a:gd name="T3" fmla="*/ 7 h 7"/>
                  <a:gd name="T4" fmla="*/ 3 w 3"/>
                  <a:gd name="T5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7">
                    <a:moveTo>
                      <a:pt x="3" y="0"/>
                    </a:moveTo>
                    <a:cubicBezTo>
                      <a:pt x="1" y="2"/>
                      <a:pt x="3" y="7"/>
                      <a:pt x="0" y="7"/>
                    </a:cubicBezTo>
                    <a:cubicBezTo>
                      <a:pt x="1" y="5"/>
                      <a:pt x="1" y="1"/>
                      <a:pt x="3" y="0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49" name="Freeform 233"/>
              <p:cNvSpPr/>
              <p:nvPr/>
            </p:nvSpPr>
            <p:spPr bwMode="auto">
              <a:xfrm rot="16200000">
                <a:off x="7424167" y="4511278"/>
                <a:ext cx="8731" cy="19050"/>
              </a:xfrm>
              <a:custGeom>
                <a:avLst/>
                <a:gdLst>
                  <a:gd name="T0" fmla="*/ 3 w 3"/>
                  <a:gd name="T1" fmla="*/ 6 h 6"/>
                  <a:gd name="T2" fmla="*/ 1 w 3"/>
                  <a:gd name="T3" fmla="*/ 0 h 6"/>
                  <a:gd name="T4" fmla="*/ 3 w 3"/>
                  <a:gd name="T5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6">
                    <a:moveTo>
                      <a:pt x="3" y="6"/>
                    </a:moveTo>
                    <a:cubicBezTo>
                      <a:pt x="2" y="5"/>
                      <a:pt x="0" y="2"/>
                      <a:pt x="1" y="0"/>
                    </a:cubicBezTo>
                    <a:cubicBezTo>
                      <a:pt x="2" y="1"/>
                      <a:pt x="2" y="4"/>
                      <a:pt x="3" y="6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50" name="Freeform 234"/>
              <p:cNvSpPr/>
              <p:nvPr/>
            </p:nvSpPr>
            <p:spPr bwMode="auto">
              <a:xfrm rot="16200000">
                <a:off x="7232477" y="4637088"/>
                <a:ext cx="31750" cy="11113"/>
              </a:xfrm>
              <a:custGeom>
                <a:avLst/>
                <a:gdLst>
                  <a:gd name="T0" fmla="*/ 11 w 11"/>
                  <a:gd name="T1" fmla="*/ 0 h 4"/>
                  <a:gd name="T2" fmla="*/ 0 w 11"/>
                  <a:gd name="T3" fmla="*/ 4 h 4"/>
                  <a:gd name="T4" fmla="*/ 11 w 11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" h="4">
                    <a:moveTo>
                      <a:pt x="11" y="0"/>
                    </a:moveTo>
                    <a:cubicBezTo>
                      <a:pt x="9" y="3"/>
                      <a:pt x="4" y="3"/>
                      <a:pt x="0" y="4"/>
                    </a:cubicBezTo>
                    <a:cubicBezTo>
                      <a:pt x="2" y="0"/>
                      <a:pt x="8" y="1"/>
                      <a:pt x="11" y="0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51" name="Freeform 235"/>
              <p:cNvSpPr>
                <a:spLocks noEditPoints="1"/>
              </p:cNvSpPr>
              <p:nvPr/>
            </p:nvSpPr>
            <p:spPr bwMode="auto">
              <a:xfrm rot="16200000">
                <a:off x="7217396" y="1781175"/>
                <a:ext cx="304800" cy="323850"/>
              </a:xfrm>
              <a:custGeom>
                <a:avLst/>
                <a:gdLst>
                  <a:gd name="T0" fmla="*/ 90 w 105"/>
                  <a:gd name="T1" fmla="*/ 61 h 104"/>
                  <a:gd name="T2" fmla="*/ 76 w 105"/>
                  <a:gd name="T3" fmla="*/ 58 h 104"/>
                  <a:gd name="T4" fmla="*/ 0 w 105"/>
                  <a:gd name="T5" fmla="*/ 104 h 104"/>
                  <a:gd name="T6" fmla="*/ 22 w 105"/>
                  <a:gd name="T7" fmla="*/ 99 h 104"/>
                  <a:gd name="T8" fmla="*/ 75 w 105"/>
                  <a:gd name="T9" fmla="*/ 49 h 104"/>
                  <a:gd name="T10" fmla="*/ 78 w 105"/>
                  <a:gd name="T11" fmla="*/ 20 h 104"/>
                  <a:gd name="T12" fmla="*/ 105 w 105"/>
                  <a:gd name="T13" fmla="*/ 0 h 104"/>
                  <a:gd name="T14" fmla="*/ 83 w 105"/>
                  <a:gd name="T15" fmla="*/ 11 h 104"/>
                  <a:gd name="T16" fmla="*/ 80 w 105"/>
                  <a:gd name="T17" fmla="*/ 38 h 104"/>
                  <a:gd name="T18" fmla="*/ 94 w 105"/>
                  <a:gd name="T19" fmla="*/ 44 h 104"/>
                  <a:gd name="T20" fmla="*/ 90 w 105"/>
                  <a:gd name="T21" fmla="*/ 61 h 104"/>
                  <a:gd name="T22" fmla="*/ 79 w 105"/>
                  <a:gd name="T23" fmla="*/ 48 h 104"/>
                  <a:gd name="T24" fmla="*/ 80 w 105"/>
                  <a:gd name="T25" fmla="*/ 53 h 104"/>
                  <a:gd name="T26" fmla="*/ 90 w 105"/>
                  <a:gd name="T27" fmla="*/ 56 h 104"/>
                  <a:gd name="T28" fmla="*/ 91 w 105"/>
                  <a:gd name="T29" fmla="*/ 51 h 104"/>
                  <a:gd name="T30" fmla="*/ 79 w 105"/>
                  <a:gd name="T31" fmla="*/ 48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05" h="104">
                    <a:moveTo>
                      <a:pt x="90" y="61"/>
                    </a:moveTo>
                    <a:cubicBezTo>
                      <a:pt x="87" y="61"/>
                      <a:pt x="79" y="58"/>
                      <a:pt x="76" y="58"/>
                    </a:cubicBezTo>
                    <a:cubicBezTo>
                      <a:pt x="61" y="82"/>
                      <a:pt x="37" y="102"/>
                      <a:pt x="0" y="104"/>
                    </a:cubicBezTo>
                    <a:cubicBezTo>
                      <a:pt x="6" y="101"/>
                      <a:pt x="14" y="101"/>
                      <a:pt x="22" y="99"/>
                    </a:cubicBezTo>
                    <a:cubicBezTo>
                      <a:pt x="47" y="90"/>
                      <a:pt x="66" y="75"/>
                      <a:pt x="75" y="49"/>
                    </a:cubicBezTo>
                    <a:cubicBezTo>
                      <a:pt x="77" y="40"/>
                      <a:pt x="77" y="33"/>
                      <a:pt x="78" y="20"/>
                    </a:cubicBezTo>
                    <a:cubicBezTo>
                      <a:pt x="80" y="4"/>
                      <a:pt x="90" y="0"/>
                      <a:pt x="105" y="0"/>
                    </a:cubicBezTo>
                    <a:cubicBezTo>
                      <a:pt x="98" y="4"/>
                      <a:pt x="88" y="3"/>
                      <a:pt x="83" y="11"/>
                    </a:cubicBezTo>
                    <a:cubicBezTo>
                      <a:pt x="82" y="20"/>
                      <a:pt x="81" y="29"/>
                      <a:pt x="80" y="38"/>
                    </a:cubicBezTo>
                    <a:cubicBezTo>
                      <a:pt x="84" y="39"/>
                      <a:pt x="91" y="42"/>
                      <a:pt x="94" y="44"/>
                    </a:cubicBezTo>
                    <a:lnTo>
                      <a:pt x="90" y="61"/>
                    </a:lnTo>
                    <a:close/>
                    <a:moveTo>
                      <a:pt x="79" y="48"/>
                    </a:moveTo>
                    <a:cubicBezTo>
                      <a:pt x="80" y="51"/>
                      <a:pt x="81" y="49"/>
                      <a:pt x="80" y="53"/>
                    </a:cubicBezTo>
                    <a:cubicBezTo>
                      <a:pt x="84" y="53"/>
                      <a:pt x="85" y="56"/>
                      <a:pt x="90" y="56"/>
                    </a:cubicBezTo>
                    <a:cubicBezTo>
                      <a:pt x="88" y="53"/>
                      <a:pt x="90" y="53"/>
                      <a:pt x="91" y="51"/>
                    </a:cubicBezTo>
                    <a:cubicBezTo>
                      <a:pt x="86" y="50"/>
                      <a:pt x="83" y="48"/>
                      <a:pt x="79" y="48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52" name="Freeform 236"/>
              <p:cNvSpPr/>
              <p:nvPr/>
            </p:nvSpPr>
            <p:spPr bwMode="auto">
              <a:xfrm rot="16200000">
                <a:off x="7162230" y="1999060"/>
                <a:ext cx="237331" cy="301625"/>
              </a:xfrm>
              <a:custGeom>
                <a:avLst/>
                <a:gdLst>
                  <a:gd name="T0" fmla="*/ 55 w 82"/>
                  <a:gd name="T1" fmla="*/ 48 h 97"/>
                  <a:gd name="T2" fmla="*/ 65 w 82"/>
                  <a:gd name="T3" fmla="*/ 66 h 97"/>
                  <a:gd name="T4" fmla="*/ 82 w 82"/>
                  <a:gd name="T5" fmla="*/ 60 h 97"/>
                  <a:gd name="T6" fmla="*/ 66 w 82"/>
                  <a:gd name="T7" fmla="*/ 69 h 97"/>
                  <a:gd name="T8" fmla="*/ 65 w 82"/>
                  <a:gd name="T9" fmla="*/ 74 h 97"/>
                  <a:gd name="T10" fmla="*/ 65 w 82"/>
                  <a:gd name="T11" fmla="*/ 68 h 97"/>
                  <a:gd name="T12" fmla="*/ 55 w 82"/>
                  <a:gd name="T13" fmla="*/ 63 h 97"/>
                  <a:gd name="T14" fmla="*/ 38 w 82"/>
                  <a:gd name="T15" fmla="*/ 96 h 97"/>
                  <a:gd name="T16" fmla="*/ 22 w 82"/>
                  <a:gd name="T17" fmla="*/ 95 h 97"/>
                  <a:gd name="T18" fmla="*/ 17 w 82"/>
                  <a:gd name="T19" fmla="*/ 80 h 97"/>
                  <a:gd name="T20" fmla="*/ 29 w 82"/>
                  <a:gd name="T21" fmla="*/ 75 h 97"/>
                  <a:gd name="T22" fmla="*/ 24 w 82"/>
                  <a:gd name="T23" fmla="*/ 60 h 97"/>
                  <a:gd name="T24" fmla="*/ 18 w 82"/>
                  <a:gd name="T25" fmla="*/ 38 h 97"/>
                  <a:gd name="T26" fmla="*/ 3 w 82"/>
                  <a:gd name="T27" fmla="*/ 13 h 97"/>
                  <a:gd name="T28" fmla="*/ 12 w 82"/>
                  <a:gd name="T29" fmla="*/ 4 h 97"/>
                  <a:gd name="T30" fmla="*/ 19 w 82"/>
                  <a:gd name="T31" fmla="*/ 7 h 97"/>
                  <a:gd name="T32" fmla="*/ 18 w 82"/>
                  <a:gd name="T33" fmla="*/ 9 h 97"/>
                  <a:gd name="T34" fmla="*/ 45 w 82"/>
                  <a:gd name="T35" fmla="*/ 2 h 97"/>
                  <a:gd name="T36" fmla="*/ 55 w 82"/>
                  <a:gd name="T37" fmla="*/ 7 h 97"/>
                  <a:gd name="T38" fmla="*/ 42 w 82"/>
                  <a:gd name="T39" fmla="*/ 8 h 97"/>
                  <a:gd name="T40" fmla="*/ 20 w 82"/>
                  <a:gd name="T41" fmla="*/ 16 h 97"/>
                  <a:gd name="T42" fmla="*/ 13 w 82"/>
                  <a:gd name="T43" fmla="*/ 10 h 97"/>
                  <a:gd name="T44" fmla="*/ 22 w 82"/>
                  <a:gd name="T45" fmla="*/ 36 h 97"/>
                  <a:gd name="T46" fmla="*/ 33 w 82"/>
                  <a:gd name="T47" fmla="*/ 33 h 97"/>
                  <a:gd name="T48" fmla="*/ 24 w 82"/>
                  <a:gd name="T49" fmla="*/ 46 h 97"/>
                  <a:gd name="T50" fmla="*/ 31 w 82"/>
                  <a:gd name="T51" fmla="*/ 84 h 97"/>
                  <a:gd name="T52" fmla="*/ 18 w 82"/>
                  <a:gd name="T53" fmla="*/ 89 h 97"/>
                  <a:gd name="T54" fmla="*/ 26 w 82"/>
                  <a:gd name="T55" fmla="*/ 94 h 97"/>
                  <a:gd name="T56" fmla="*/ 38 w 82"/>
                  <a:gd name="T57" fmla="*/ 94 h 97"/>
                  <a:gd name="T58" fmla="*/ 54 w 82"/>
                  <a:gd name="T59" fmla="*/ 65 h 97"/>
                  <a:gd name="T60" fmla="*/ 55 w 82"/>
                  <a:gd name="T61" fmla="*/ 48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82" h="97">
                    <a:moveTo>
                      <a:pt x="55" y="48"/>
                    </a:moveTo>
                    <a:cubicBezTo>
                      <a:pt x="56" y="56"/>
                      <a:pt x="58" y="63"/>
                      <a:pt x="65" y="66"/>
                    </a:cubicBezTo>
                    <a:cubicBezTo>
                      <a:pt x="73" y="67"/>
                      <a:pt x="77" y="63"/>
                      <a:pt x="82" y="60"/>
                    </a:cubicBezTo>
                    <a:cubicBezTo>
                      <a:pt x="80" y="67"/>
                      <a:pt x="72" y="68"/>
                      <a:pt x="66" y="69"/>
                    </a:cubicBezTo>
                    <a:cubicBezTo>
                      <a:pt x="64" y="69"/>
                      <a:pt x="67" y="73"/>
                      <a:pt x="65" y="74"/>
                    </a:cubicBezTo>
                    <a:cubicBezTo>
                      <a:pt x="63" y="73"/>
                      <a:pt x="65" y="70"/>
                      <a:pt x="65" y="68"/>
                    </a:cubicBezTo>
                    <a:cubicBezTo>
                      <a:pt x="62" y="66"/>
                      <a:pt x="59" y="64"/>
                      <a:pt x="55" y="63"/>
                    </a:cubicBezTo>
                    <a:cubicBezTo>
                      <a:pt x="60" y="77"/>
                      <a:pt x="51" y="93"/>
                      <a:pt x="38" y="96"/>
                    </a:cubicBezTo>
                    <a:cubicBezTo>
                      <a:pt x="31" y="97"/>
                      <a:pt x="27" y="95"/>
                      <a:pt x="22" y="95"/>
                    </a:cubicBezTo>
                    <a:cubicBezTo>
                      <a:pt x="16" y="92"/>
                      <a:pt x="14" y="86"/>
                      <a:pt x="17" y="80"/>
                    </a:cubicBezTo>
                    <a:cubicBezTo>
                      <a:pt x="23" y="78"/>
                      <a:pt x="27" y="79"/>
                      <a:pt x="29" y="75"/>
                    </a:cubicBezTo>
                    <a:cubicBezTo>
                      <a:pt x="30" y="67"/>
                      <a:pt x="28" y="64"/>
                      <a:pt x="24" y="60"/>
                    </a:cubicBezTo>
                    <a:cubicBezTo>
                      <a:pt x="19" y="56"/>
                      <a:pt x="18" y="47"/>
                      <a:pt x="18" y="38"/>
                    </a:cubicBezTo>
                    <a:cubicBezTo>
                      <a:pt x="8" y="35"/>
                      <a:pt x="0" y="26"/>
                      <a:pt x="3" y="13"/>
                    </a:cubicBezTo>
                    <a:cubicBezTo>
                      <a:pt x="5" y="8"/>
                      <a:pt x="9" y="6"/>
                      <a:pt x="12" y="4"/>
                    </a:cubicBezTo>
                    <a:cubicBezTo>
                      <a:pt x="15" y="4"/>
                      <a:pt x="16" y="7"/>
                      <a:pt x="19" y="7"/>
                    </a:cubicBezTo>
                    <a:cubicBezTo>
                      <a:pt x="19" y="8"/>
                      <a:pt x="18" y="8"/>
                      <a:pt x="18" y="9"/>
                    </a:cubicBezTo>
                    <a:cubicBezTo>
                      <a:pt x="28" y="13"/>
                      <a:pt x="31" y="0"/>
                      <a:pt x="45" y="2"/>
                    </a:cubicBezTo>
                    <a:cubicBezTo>
                      <a:pt x="49" y="3"/>
                      <a:pt x="50" y="6"/>
                      <a:pt x="55" y="7"/>
                    </a:cubicBezTo>
                    <a:cubicBezTo>
                      <a:pt x="50" y="8"/>
                      <a:pt x="47" y="6"/>
                      <a:pt x="42" y="8"/>
                    </a:cubicBezTo>
                    <a:cubicBezTo>
                      <a:pt x="36" y="10"/>
                      <a:pt x="30" y="20"/>
                      <a:pt x="20" y="16"/>
                    </a:cubicBezTo>
                    <a:cubicBezTo>
                      <a:pt x="17" y="15"/>
                      <a:pt x="17" y="12"/>
                      <a:pt x="13" y="10"/>
                    </a:cubicBezTo>
                    <a:cubicBezTo>
                      <a:pt x="6" y="18"/>
                      <a:pt x="11" y="35"/>
                      <a:pt x="22" y="36"/>
                    </a:cubicBezTo>
                    <a:cubicBezTo>
                      <a:pt x="25" y="36"/>
                      <a:pt x="28" y="33"/>
                      <a:pt x="33" y="33"/>
                    </a:cubicBezTo>
                    <a:cubicBezTo>
                      <a:pt x="29" y="39"/>
                      <a:pt x="25" y="40"/>
                      <a:pt x="24" y="46"/>
                    </a:cubicBezTo>
                    <a:cubicBezTo>
                      <a:pt x="22" y="59"/>
                      <a:pt x="38" y="72"/>
                      <a:pt x="31" y="84"/>
                    </a:cubicBezTo>
                    <a:cubicBezTo>
                      <a:pt x="29" y="89"/>
                      <a:pt x="23" y="88"/>
                      <a:pt x="18" y="89"/>
                    </a:cubicBezTo>
                    <a:cubicBezTo>
                      <a:pt x="19" y="92"/>
                      <a:pt x="25" y="94"/>
                      <a:pt x="26" y="94"/>
                    </a:cubicBezTo>
                    <a:cubicBezTo>
                      <a:pt x="31" y="95"/>
                      <a:pt x="34" y="94"/>
                      <a:pt x="38" y="94"/>
                    </a:cubicBezTo>
                    <a:cubicBezTo>
                      <a:pt x="48" y="88"/>
                      <a:pt x="54" y="79"/>
                      <a:pt x="54" y="65"/>
                    </a:cubicBezTo>
                    <a:cubicBezTo>
                      <a:pt x="53" y="60"/>
                      <a:pt x="49" y="52"/>
                      <a:pt x="55" y="48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53" name="Freeform 237"/>
              <p:cNvSpPr>
                <a:spLocks noEditPoints="1"/>
              </p:cNvSpPr>
              <p:nvPr/>
            </p:nvSpPr>
            <p:spPr bwMode="auto">
              <a:xfrm rot="16200000">
                <a:off x="6593508" y="2559844"/>
                <a:ext cx="1109663" cy="776288"/>
              </a:xfrm>
              <a:custGeom>
                <a:avLst/>
                <a:gdLst>
                  <a:gd name="T0" fmla="*/ 341 w 383"/>
                  <a:gd name="T1" fmla="*/ 207 h 250"/>
                  <a:gd name="T2" fmla="*/ 327 w 383"/>
                  <a:gd name="T3" fmla="*/ 155 h 250"/>
                  <a:gd name="T4" fmla="*/ 242 w 383"/>
                  <a:gd name="T5" fmla="*/ 83 h 250"/>
                  <a:gd name="T6" fmla="*/ 224 w 383"/>
                  <a:gd name="T7" fmla="*/ 44 h 250"/>
                  <a:gd name="T8" fmla="*/ 146 w 383"/>
                  <a:gd name="T9" fmla="*/ 105 h 250"/>
                  <a:gd name="T10" fmla="*/ 227 w 383"/>
                  <a:gd name="T11" fmla="*/ 107 h 250"/>
                  <a:gd name="T12" fmla="*/ 254 w 383"/>
                  <a:gd name="T13" fmla="*/ 231 h 250"/>
                  <a:gd name="T14" fmla="*/ 179 w 383"/>
                  <a:gd name="T15" fmla="*/ 190 h 250"/>
                  <a:gd name="T16" fmla="*/ 213 w 383"/>
                  <a:gd name="T17" fmla="*/ 218 h 250"/>
                  <a:gd name="T18" fmla="*/ 172 w 383"/>
                  <a:gd name="T19" fmla="*/ 220 h 250"/>
                  <a:gd name="T20" fmla="*/ 256 w 383"/>
                  <a:gd name="T21" fmla="*/ 168 h 250"/>
                  <a:gd name="T22" fmla="*/ 253 w 383"/>
                  <a:gd name="T23" fmla="*/ 139 h 250"/>
                  <a:gd name="T24" fmla="*/ 199 w 383"/>
                  <a:gd name="T25" fmla="*/ 99 h 250"/>
                  <a:gd name="T26" fmla="*/ 173 w 383"/>
                  <a:gd name="T27" fmla="*/ 132 h 250"/>
                  <a:gd name="T28" fmla="*/ 196 w 383"/>
                  <a:gd name="T29" fmla="*/ 165 h 250"/>
                  <a:gd name="T30" fmla="*/ 223 w 383"/>
                  <a:gd name="T31" fmla="*/ 125 h 250"/>
                  <a:gd name="T32" fmla="*/ 237 w 383"/>
                  <a:gd name="T33" fmla="*/ 157 h 250"/>
                  <a:gd name="T34" fmla="*/ 238 w 383"/>
                  <a:gd name="T35" fmla="*/ 163 h 250"/>
                  <a:gd name="T36" fmla="*/ 232 w 383"/>
                  <a:gd name="T37" fmla="*/ 199 h 250"/>
                  <a:gd name="T38" fmla="*/ 229 w 383"/>
                  <a:gd name="T39" fmla="*/ 201 h 250"/>
                  <a:gd name="T40" fmla="*/ 209 w 383"/>
                  <a:gd name="T41" fmla="*/ 195 h 250"/>
                  <a:gd name="T42" fmla="*/ 172 w 383"/>
                  <a:gd name="T43" fmla="*/ 177 h 250"/>
                  <a:gd name="T44" fmla="*/ 182 w 383"/>
                  <a:gd name="T45" fmla="*/ 173 h 250"/>
                  <a:gd name="T46" fmla="*/ 151 w 383"/>
                  <a:gd name="T47" fmla="*/ 121 h 250"/>
                  <a:gd name="T48" fmla="*/ 52 w 383"/>
                  <a:gd name="T49" fmla="*/ 74 h 250"/>
                  <a:gd name="T50" fmla="*/ 22 w 383"/>
                  <a:gd name="T51" fmla="*/ 35 h 250"/>
                  <a:gd name="T52" fmla="*/ 35 w 383"/>
                  <a:gd name="T53" fmla="*/ 74 h 250"/>
                  <a:gd name="T54" fmla="*/ 14 w 383"/>
                  <a:gd name="T55" fmla="*/ 12 h 250"/>
                  <a:gd name="T56" fmla="*/ 39 w 383"/>
                  <a:gd name="T57" fmla="*/ 60 h 250"/>
                  <a:gd name="T58" fmla="*/ 73 w 383"/>
                  <a:gd name="T59" fmla="*/ 45 h 250"/>
                  <a:gd name="T60" fmla="*/ 76 w 383"/>
                  <a:gd name="T61" fmla="*/ 36 h 250"/>
                  <a:gd name="T62" fmla="*/ 98 w 383"/>
                  <a:gd name="T63" fmla="*/ 25 h 250"/>
                  <a:gd name="T64" fmla="*/ 130 w 383"/>
                  <a:gd name="T65" fmla="*/ 47 h 250"/>
                  <a:gd name="T66" fmla="*/ 96 w 383"/>
                  <a:gd name="T67" fmla="*/ 71 h 250"/>
                  <a:gd name="T68" fmla="*/ 157 w 383"/>
                  <a:gd name="T69" fmla="*/ 46 h 250"/>
                  <a:gd name="T70" fmla="*/ 153 w 383"/>
                  <a:gd name="T71" fmla="*/ 10 h 250"/>
                  <a:gd name="T72" fmla="*/ 154 w 383"/>
                  <a:gd name="T73" fmla="*/ 70 h 250"/>
                  <a:gd name="T74" fmla="*/ 158 w 383"/>
                  <a:gd name="T75" fmla="*/ 19 h 250"/>
                  <a:gd name="T76" fmla="*/ 158 w 383"/>
                  <a:gd name="T77" fmla="*/ 54 h 250"/>
                  <a:gd name="T78" fmla="*/ 109 w 383"/>
                  <a:gd name="T79" fmla="*/ 83 h 250"/>
                  <a:gd name="T80" fmla="*/ 132 w 383"/>
                  <a:gd name="T81" fmla="*/ 95 h 250"/>
                  <a:gd name="T82" fmla="*/ 172 w 383"/>
                  <a:gd name="T83" fmla="*/ 78 h 250"/>
                  <a:gd name="T84" fmla="*/ 217 w 383"/>
                  <a:gd name="T85" fmla="*/ 47 h 250"/>
                  <a:gd name="T86" fmla="*/ 260 w 383"/>
                  <a:gd name="T87" fmla="*/ 74 h 250"/>
                  <a:gd name="T88" fmla="*/ 340 w 383"/>
                  <a:gd name="T89" fmla="*/ 134 h 250"/>
                  <a:gd name="T90" fmla="*/ 377 w 383"/>
                  <a:gd name="T91" fmla="*/ 145 h 250"/>
                  <a:gd name="T92" fmla="*/ 371 w 383"/>
                  <a:gd name="T93" fmla="*/ 140 h 250"/>
                  <a:gd name="T94" fmla="*/ 353 w 383"/>
                  <a:gd name="T95" fmla="*/ 153 h 250"/>
                  <a:gd name="T96" fmla="*/ 359 w 383"/>
                  <a:gd name="T97" fmla="*/ 190 h 250"/>
                  <a:gd name="T98" fmla="*/ 189 w 383"/>
                  <a:gd name="T99" fmla="*/ 131 h 250"/>
                  <a:gd name="T100" fmla="*/ 183 w 383"/>
                  <a:gd name="T101" fmla="*/ 155 h 250"/>
                  <a:gd name="T102" fmla="*/ 115 w 383"/>
                  <a:gd name="T103" fmla="*/ 43 h 250"/>
                  <a:gd name="T104" fmla="*/ 107 w 383"/>
                  <a:gd name="T105" fmla="*/ 41 h 250"/>
                  <a:gd name="T106" fmla="*/ 76 w 383"/>
                  <a:gd name="T107" fmla="*/ 43 h 250"/>
                  <a:gd name="T108" fmla="*/ 107 w 383"/>
                  <a:gd name="T109" fmla="*/ 41 h 250"/>
                  <a:gd name="T110" fmla="*/ 92 w 383"/>
                  <a:gd name="T111" fmla="*/ 78 h 250"/>
                  <a:gd name="T112" fmla="*/ 50 w 383"/>
                  <a:gd name="T113" fmla="*/ 44 h 2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383" h="250">
                    <a:moveTo>
                      <a:pt x="338" y="166"/>
                    </a:moveTo>
                    <a:cubicBezTo>
                      <a:pt x="339" y="170"/>
                      <a:pt x="341" y="177"/>
                      <a:pt x="342" y="186"/>
                    </a:cubicBezTo>
                    <a:cubicBezTo>
                      <a:pt x="342" y="193"/>
                      <a:pt x="343" y="202"/>
                      <a:pt x="341" y="207"/>
                    </a:cubicBezTo>
                    <a:cubicBezTo>
                      <a:pt x="340" y="188"/>
                      <a:pt x="337" y="175"/>
                      <a:pt x="332" y="161"/>
                    </a:cubicBezTo>
                    <a:cubicBezTo>
                      <a:pt x="328" y="176"/>
                      <a:pt x="323" y="189"/>
                      <a:pt x="308" y="193"/>
                    </a:cubicBezTo>
                    <a:cubicBezTo>
                      <a:pt x="321" y="186"/>
                      <a:pt x="330" y="175"/>
                      <a:pt x="327" y="155"/>
                    </a:cubicBezTo>
                    <a:cubicBezTo>
                      <a:pt x="322" y="117"/>
                      <a:pt x="291" y="94"/>
                      <a:pt x="259" y="83"/>
                    </a:cubicBezTo>
                    <a:cubicBezTo>
                      <a:pt x="255" y="83"/>
                      <a:pt x="252" y="83"/>
                      <a:pt x="249" y="81"/>
                    </a:cubicBezTo>
                    <a:cubicBezTo>
                      <a:pt x="248" y="85"/>
                      <a:pt x="243" y="78"/>
                      <a:pt x="242" y="83"/>
                    </a:cubicBezTo>
                    <a:cubicBezTo>
                      <a:pt x="240" y="78"/>
                      <a:pt x="233" y="80"/>
                      <a:pt x="231" y="75"/>
                    </a:cubicBezTo>
                    <a:cubicBezTo>
                      <a:pt x="237" y="72"/>
                      <a:pt x="243" y="66"/>
                      <a:pt x="242" y="57"/>
                    </a:cubicBezTo>
                    <a:cubicBezTo>
                      <a:pt x="241" y="49"/>
                      <a:pt x="232" y="42"/>
                      <a:pt x="224" y="44"/>
                    </a:cubicBezTo>
                    <a:cubicBezTo>
                      <a:pt x="227" y="88"/>
                      <a:pt x="164" y="78"/>
                      <a:pt x="142" y="102"/>
                    </a:cubicBezTo>
                    <a:cubicBezTo>
                      <a:pt x="144" y="104"/>
                      <a:pt x="147" y="100"/>
                      <a:pt x="150" y="101"/>
                    </a:cubicBezTo>
                    <a:cubicBezTo>
                      <a:pt x="149" y="102"/>
                      <a:pt x="147" y="104"/>
                      <a:pt x="146" y="105"/>
                    </a:cubicBezTo>
                    <a:cubicBezTo>
                      <a:pt x="161" y="102"/>
                      <a:pt x="174" y="95"/>
                      <a:pt x="195" y="96"/>
                    </a:cubicBezTo>
                    <a:cubicBezTo>
                      <a:pt x="205" y="96"/>
                      <a:pt x="212" y="99"/>
                      <a:pt x="219" y="102"/>
                    </a:cubicBezTo>
                    <a:cubicBezTo>
                      <a:pt x="222" y="104"/>
                      <a:pt x="224" y="106"/>
                      <a:pt x="227" y="107"/>
                    </a:cubicBezTo>
                    <a:cubicBezTo>
                      <a:pt x="232" y="109"/>
                      <a:pt x="235" y="110"/>
                      <a:pt x="239" y="112"/>
                    </a:cubicBezTo>
                    <a:cubicBezTo>
                      <a:pt x="258" y="128"/>
                      <a:pt x="269" y="143"/>
                      <a:pt x="274" y="172"/>
                    </a:cubicBezTo>
                    <a:cubicBezTo>
                      <a:pt x="277" y="195"/>
                      <a:pt x="267" y="218"/>
                      <a:pt x="254" y="231"/>
                    </a:cubicBezTo>
                    <a:cubicBezTo>
                      <a:pt x="242" y="243"/>
                      <a:pt x="227" y="249"/>
                      <a:pt x="210" y="250"/>
                    </a:cubicBezTo>
                    <a:cubicBezTo>
                      <a:pt x="197" y="248"/>
                      <a:pt x="185" y="246"/>
                      <a:pt x="177" y="238"/>
                    </a:cubicBezTo>
                    <a:cubicBezTo>
                      <a:pt x="167" y="226"/>
                      <a:pt x="162" y="201"/>
                      <a:pt x="179" y="190"/>
                    </a:cubicBezTo>
                    <a:cubicBezTo>
                      <a:pt x="191" y="187"/>
                      <a:pt x="205" y="193"/>
                      <a:pt x="201" y="210"/>
                    </a:cubicBezTo>
                    <a:cubicBezTo>
                      <a:pt x="200" y="212"/>
                      <a:pt x="197" y="213"/>
                      <a:pt x="196" y="215"/>
                    </a:cubicBezTo>
                    <a:cubicBezTo>
                      <a:pt x="197" y="220"/>
                      <a:pt x="208" y="218"/>
                      <a:pt x="213" y="218"/>
                    </a:cubicBezTo>
                    <a:cubicBezTo>
                      <a:pt x="205" y="224"/>
                      <a:pt x="193" y="218"/>
                      <a:pt x="188" y="213"/>
                    </a:cubicBezTo>
                    <a:cubicBezTo>
                      <a:pt x="195" y="206"/>
                      <a:pt x="195" y="196"/>
                      <a:pt x="184" y="194"/>
                    </a:cubicBezTo>
                    <a:cubicBezTo>
                      <a:pt x="174" y="197"/>
                      <a:pt x="170" y="207"/>
                      <a:pt x="172" y="220"/>
                    </a:cubicBezTo>
                    <a:cubicBezTo>
                      <a:pt x="174" y="235"/>
                      <a:pt x="194" y="244"/>
                      <a:pt x="210" y="243"/>
                    </a:cubicBezTo>
                    <a:cubicBezTo>
                      <a:pt x="247" y="241"/>
                      <a:pt x="270" y="204"/>
                      <a:pt x="263" y="170"/>
                    </a:cubicBezTo>
                    <a:cubicBezTo>
                      <a:pt x="261" y="169"/>
                      <a:pt x="259" y="167"/>
                      <a:pt x="256" y="168"/>
                    </a:cubicBezTo>
                    <a:cubicBezTo>
                      <a:pt x="257" y="166"/>
                      <a:pt x="261" y="167"/>
                      <a:pt x="263" y="167"/>
                    </a:cubicBezTo>
                    <a:cubicBezTo>
                      <a:pt x="264" y="159"/>
                      <a:pt x="259" y="155"/>
                      <a:pt x="256" y="149"/>
                    </a:cubicBezTo>
                    <a:cubicBezTo>
                      <a:pt x="255" y="146"/>
                      <a:pt x="255" y="142"/>
                      <a:pt x="253" y="139"/>
                    </a:cubicBezTo>
                    <a:cubicBezTo>
                      <a:pt x="249" y="132"/>
                      <a:pt x="242" y="123"/>
                      <a:pt x="236" y="117"/>
                    </a:cubicBezTo>
                    <a:cubicBezTo>
                      <a:pt x="232" y="113"/>
                      <a:pt x="225" y="108"/>
                      <a:pt x="219" y="105"/>
                    </a:cubicBezTo>
                    <a:cubicBezTo>
                      <a:pt x="213" y="102"/>
                      <a:pt x="206" y="103"/>
                      <a:pt x="199" y="99"/>
                    </a:cubicBezTo>
                    <a:cubicBezTo>
                      <a:pt x="180" y="97"/>
                      <a:pt x="159" y="100"/>
                      <a:pt x="148" y="112"/>
                    </a:cubicBezTo>
                    <a:cubicBezTo>
                      <a:pt x="154" y="120"/>
                      <a:pt x="159" y="129"/>
                      <a:pt x="162" y="140"/>
                    </a:cubicBezTo>
                    <a:cubicBezTo>
                      <a:pt x="166" y="138"/>
                      <a:pt x="170" y="135"/>
                      <a:pt x="173" y="132"/>
                    </a:cubicBezTo>
                    <a:cubicBezTo>
                      <a:pt x="179" y="131"/>
                      <a:pt x="183" y="129"/>
                      <a:pt x="183" y="122"/>
                    </a:cubicBezTo>
                    <a:cubicBezTo>
                      <a:pt x="189" y="121"/>
                      <a:pt x="190" y="126"/>
                      <a:pt x="193" y="128"/>
                    </a:cubicBezTo>
                    <a:cubicBezTo>
                      <a:pt x="194" y="140"/>
                      <a:pt x="207" y="154"/>
                      <a:pt x="196" y="165"/>
                    </a:cubicBezTo>
                    <a:cubicBezTo>
                      <a:pt x="204" y="162"/>
                      <a:pt x="215" y="157"/>
                      <a:pt x="223" y="152"/>
                    </a:cubicBezTo>
                    <a:cubicBezTo>
                      <a:pt x="226" y="146"/>
                      <a:pt x="232" y="141"/>
                      <a:pt x="230" y="133"/>
                    </a:cubicBezTo>
                    <a:cubicBezTo>
                      <a:pt x="229" y="129"/>
                      <a:pt x="226" y="129"/>
                      <a:pt x="223" y="125"/>
                    </a:cubicBezTo>
                    <a:cubicBezTo>
                      <a:pt x="236" y="124"/>
                      <a:pt x="234" y="144"/>
                      <a:pt x="228" y="151"/>
                    </a:cubicBezTo>
                    <a:cubicBezTo>
                      <a:pt x="224" y="152"/>
                      <a:pt x="223" y="154"/>
                      <a:pt x="220" y="156"/>
                    </a:cubicBezTo>
                    <a:cubicBezTo>
                      <a:pt x="225" y="160"/>
                      <a:pt x="231" y="156"/>
                      <a:pt x="237" y="157"/>
                    </a:cubicBezTo>
                    <a:cubicBezTo>
                      <a:pt x="241" y="159"/>
                      <a:pt x="247" y="163"/>
                      <a:pt x="252" y="165"/>
                    </a:cubicBezTo>
                    <a:cubicBezTo>
                      <a:pt x="247" y="165"/>
                      <a:pt x="241" y="159"/>
                      <a:pt x="234" y="159"/>
                    </a:cubicBezTo>
                    <a:cubicBezTo>
                      <a:pt x="233" y="161"/>
                      <a:pt x="237" y="162"/>
                      <a:pt x="238" y="163"/>
                    </a:cubicBezTo>
                    <a:cubicBezTo>
                      <a:pt x="226" y="156"/>
                      <a:pt x="205" y="158"/>
                      <a:pt x="197" y="169"/>
                    </a:cubicBezTo>
                    <a:cubicBezTo>
                      <a:pt x="204" y="169"/>
                      <a:pt x="211" y="167"/>
                      <a:pt x="218" y="170"/>
                    </a:cubicBezTo>
                    <a:cubicBezTo>
                      <a:pt x="225" y="176"/>
                      <a:pt x="234" y="185"/>
                      <a:pt x="232" y="199"/>
                    </a:cubicBezTo>
                    <a:cubicBezTo>
                      <a:pt x="230" y="209"/>
                      <a:pt x="222" y="214"/>
                      <a:pt x="214" y="218"/>
                    </a:cubicBezTo>
                    <a:cubicBezTo>
                      <a:pt x="215" y="215"/>
                      <a:pt x="221" y="214"/>
                      <a:pt x="223" y="211"/>
                    </a:cubicBezTo>
                    <a:cubicBezTo>
                      <a:pt x="226" y="208"/>
                      <a:pt x="227" y="204"/>
                      <a:pt x="229" y="201"/>
                    </a:cubicBezTo>
                    <a:cubicBezTo>
                      <a:pt x="231" y="193"/>
                      <a:pt x="229" y="189"/>
                      <a:pt x="226" y="182"/>
                    </a:cubicBezTo>
                    <a:cubicBezTo>
                      <a:pt x="219" y="164"/>
                      <a:pt x="188" y="169"/>
                      <a:pt x="179" y="183"/>
                    </a:cubicBezTo>
                    <a:cubicBezTo>
                      <a:pt x="190" y="179"/>
                      <a:pt x="206" y="183"/>
                      <a:pt x="209" y="195"/>
                    </a:cubicBezTo>
                    <a:cubicBezTo>
                      <a:pt x="204" y="188"/>
                      <a:pt x="197" y="184"/>
                      <a:pt x="187" y="183"/>
                    </a:cubicBezTo>
                    <a:cubicBezTo>
                      <a:pt x="181" y="185"/>
                      <a:pt x="180" y="190"/>
                      <a:pt x="173" y="190"/>
                    </a:cubicBezTo>
                    <a:cubicBezTo>
                      <a:pt x="173" y="184"/>
                      <a:pt x="174" y="181"/>
                      <a:pt x="172" y="177"/>
                    </a:cubicBezTo>
                    <a:cubicBezTo>
                      <a:pt x="173" y="183"/>
                      <a:pt x="172" y="194"/>
                      <a:pt x="165" y="194"/>
                    </a:cubicBezTo>
                    <a:cubicBezTo>
                      <a:pt x="162" y="194"/>
                      <a:pt x="158" y="190"/>
                      <a:pt x="158" y="187"/>
                    </a:cubicBezTo>
                    <a:cubicBezTo>
                      <a:pt x="157" y="178"/>
                      <a:pt x="173" y="163"/>
                      <a:pt x="182" y="173"/>
                    </a:cubicBezTo>
                    <a:cubicBezTo>
                      <a:pt x="189" y="171"/>
                      <a:pt x="184" y="161"/>
                      <a:pt x="178" y="158"/>
                    </a:cubicBezTo>
                    <a:cubicBezTo>
                      <a:pt x="171" y="155"/>
                      <a:pt x="164" y="159"/>
                      <a:pt x="160" y="162"/>
                    </a:cubicBezTo>
                    <a:cubicBezTo>
                      <a:pt x="163" y="150"/>
                      <a:pt x="160" y="134"/>
                      <a:pt x="151" y="121"/>
                    </a:cubicBezTo>
                    <a:cubicBezTo>
                      <a:pt x="142" y="108"/>
                      <a:pt x="128" y="99"/>
                      <a:pt x="113" y="91"/>
                    </a:cubicBezTo>
                    <a:cubicBezTo>
                      <a:pt x="104" y="89"/>
                      <a:pt x="93" y="84"/>
                      <a:pt x="83" y="81"/>
                    </a:cubicBezTo>
                    <a:cubicBezTo>
                      <a:pt x="73" y="79"/>
                      <a:pt x="61" y="78"/>
                      <a:pt x="52" y="74"/>
                    </a:cubicBezTo>
                    <a:cubicBezTo>
                      <a:pt x="41" y="69"/>
                      <a:pt x="26" y="60"/>
                      <a:pt x="20" y="50"/>
                    </a:cubicBezTo>
                    <a:cubicBezTo>
                      <a:pt x="17" y="46"/>
                      <a:pt x="15" y="36"/>
                      <a:pt x="18" y="29"/>
                    </a:cubicBezTo>
                    <a:cubicBezTo>
                      <a:pt x="22" y="29"/>
                      <a:pt x="20" y="33"/>
                      <a:pt x="22" y="35"/>
                    </a:cubicBezTo>
                    <a:cubicBezTo>
                      <a:pt x="45" y="37"/>
                      <a:pt x="28" y="8"/>
                      <a:pt x="15" y="22"/>
                    </a:cubicBezTo>
                    <a:cubicBezTo>
                      <a:pt x="13" y="24"/>
                      <a:pt x="11" y="31"/>
                      <a:pt x="11" y="34"/>
                    </a:cubicBezTo>
                    <a:cubicBezTo>
                      <a:pt x="8" y="53"/>
                      <a:pt x="25" y="66"/>
                      <a:pt x="35" y="74"/>
                    </a:cubicBezTo>
                    <a:cubicBezTo>
                      <a:pt x="30" y="74"/>
                      <a:pt x="24" y="69"/>
                      <a:pt x="19" y="64"/>
                    </a:cubicBezTo>
                    <a:cubicBezTo>
                      <a:pt x="14" y="60"/>
                      <a:pt x="9" y="54"/>
                      <a:pt x="6" y="49"/>
                    </a:cubicBezTo>
                    <a:cubicBezTo>
                      <a:pt x="0" y="35"/>
                      <a:pt x="4" y="20"/>
                      <a:pt x="14" y="12"/>
                    </a:cubicBezTo>
                    <a:cubicBezTo>
                      <a:pt x="29" y="4"/>
                      <a:pt x="45" y="24"/>
                      <a:pt x="33" y="37"/>
                    </a:cubicBezTo>
                    <a:cubicBezTo>
                      <a:pt x="29" y="37"/>
                      <a:pt x="26" y="39"/>
                      <a:pt x="23" y="37"/>
                    </a:cubicBezTo>
                    <a:cubicBezTo>
                      <a:pt x="23" y="48"/>
                      <a:pt x="34" y="52"/>
                      <a:pt x="39" y="60"/>
                    </a:cubicBezTo>
                    <a:cubicBezTo>
                      <a:pt x="52" y="66"/>
                      <a:pt x="67" y="71"/>
                      <a:pt x="86" y="73"/>
                    </a:cubicBezTo>
                    <a:cubicBezTo>
                      <a:pt x="87" y="72"/>
                      <a:pt x="87" y="71"/>
                      <a:pt x="88" y="71"/>
                    </a:cubicBezTo>
                    <a:cubicBezTo>
                      <a:pt x="87" y="59"/>
                      <a:pt x="80" y="52"/>
                      <a:pt x="73" y="45"/>
                    </a:cubicBezTo>
                    <a:cubicBezTo>
                      <a:pt x="65" y="45"/>
                      <a:pt x="57" y="52"/>
                      <a:pt x="48" y="47"/>
                    </a:cubicBezTo>
                    <a:cubicBezTo>
                      <a:pt x="41" y="36"/>
                      <a:pt x="58" y="31"/>
                      <a:pt x="65" y="37"/>
                    </a:cubicBezTo>
                    <a:cubicBezTo>
                      <a:pt x="70" y="37"/>
                      <a:pt x="73" y="36"/>
                      <a:pt x="76" y="36"/>
                    </a:cubicBezTo>
                    <a:cubicBezTo>
                      <a:pt x="84" y="26"/>
                      <a:pt x="87" y="13"/>
                      <a:pt x="91" y="0"/>
                    </a:cubicBezTo>
                    <a:cubicBezTo>
                      <a:pt x="96" y="3"/>
                      <a:pt x="93" y="10"/>
                      <a:pt x="95" y="16"/>
                    </a:cubicBezTo>
                    <a:cubicBezTo>
                      <a:pt x="95" y="19"/>
                      <a:pt x="97" y="23"/>
                      <a:pt x="98" y="25"/>
                    </a:cubicBezTo>
                    <a:cubicBezTo>
                      <a:pt x="101" y="31"/>
                      <a:pt x="106" y="35"/>
                      <a:pt x="109" y="38"/>
                    </a:cubicBezTo>
                    <a:cubicBezTo>
                      <a:pt x="113" y="35"/>
                      <a:pt x="136" y="31"/>
                      <a:pt x="136" y="41"/>
                    </a:cubicBezTo>
                    <a:cubicBezTo>
                      <a:pt x="136" y="45"/>
                      <a:pt x="132" y="47"/>
                      <a:pt x="130" y="47"/>
                    </a:cubicBezTo>
                    <a:cubicBezTo>
                      <a:pt x="124" y="49"/>
                      <a:pt x="116" y="44"/>
                      <a:pt x="112" y="44"/>
                    </a:cubicBezTo>
                    <a:cubicBezTo>
                      <a:pt x="109" y="45"/>
                      <a:pt x="101" y="55"/>
                      <a:pt x="99" y="59"/>
                    </a:cubicBezTo>
                    <a:cubicBezTo>
                      <a:pt x="97" y="63"/>
                      <a:pt x="97" y="68"/>
                      <a:pt x="96" y="71"/>
                    </a:cubicBezTo>
                    <a:cubicBezTo>
                      <a:pt x="102" y="74"/>
                      <a:pt x="107" y="68"/>
                      <a:pt x="114" y="69"/>
                    </a:cubicBezTo>
                    <a:cubicBezTo>
                      <a:pt x="117" y="69"/>
                      <a:pt x="117" y="67"/>
                      <a:pt x="119" y="67"/>
                    </a:cubicBezTo>
                    <a:cubicBezTo>
                      <a:pt x="136" y="67"/>
                      <a:pt x="145" y="53"/>
                      <a:pt x="157" y="46"/>
                    </a:cubicBezTo>
                    <a:cubicBezTo>
                      <a:pt x="158" y="44"/>
                      <a:pt x="159" y="43"/>
                      <a:pt x="159" y="40"/>
                    </a:cubicBezTo>
                    <a:cubicBezTo>
                      <a:pt x="147" y="40"/>
                      <a:pt x="140" y="36"/>
                      <a:pt x="139" y="26"/>
                    </a:cubicBezTo>
                    <a:cubicBezTo>
                      <a:pt x="138" y="17"/>
                      <a:pt x="145" y="10"/>
                      <a:pt x="153" y="10"/>
                    </a:cubicBezTo>
                    <a:cubicBezTo>
                      <a:pt x="168" y="9"/>
                      <a:pt x="178" y="28"/>
                      <a:pt x="175" y="45"/>
                    </a:cubicBezTo>
                    <a:cubicBezTo>
                      <a:pt x="174" y="49"/>
                      <a:pt x="167" y="59"/>
                      <a:pt x="165" y="62"/>
                    </a:cubicBezTo>
                    <a:cubicBezTo>
                      <a:pt x="162" y="65"/>
                      <a:pt x="158" y="68"/>
                      <a:pt x="154" y="70"/>
                    </a:cubicBezTo>
                    <a:cubicBezTo>
                      <a:pt x="158" y="64"/>
                      <a:pt x="164" y="60"/>
                      <a:pt x="168" y="54"/>
                    </a:cubicBezTo>
                    <a:cubicBezTo>
                      <a:pt x="170" y="49"/>
                      <a:pt x="171" y="44"/>
                      <a:pt x="173" y="39"/>
                    </a:cubicBezTo>
                    <a:cubicBezTo>
                      <a:pt x="172" y="28"/>
                      <a:pt x="168" y="19"/>
                      <a:pt x="158" y="19"/>
                    </a:cubicBezTo>
                    <a:cubicBezTo>
                      <a:pt x="148" y="19"/>
                      <a:pt x="142" y="35"/>
                      <a:pt x="153" y="37"/>
                    </a:cubicBezTo>
                    <a:cubicBezTo>
                      <a:pt x="163" y="39"/>
                      <a:pt x="162" y="28"/>
                      <a:pt x="159" y="23"/>
                    </a:cubicBezTo>
                    <a:cubicBezTo>
                      <a:pt x="171" y="28"/>
                      <a:pt x="165" y="47"/>
                      <a:pt x="158" y="54"/>
                    </a:cubicBezTo>
                    <a:cubicBezTo>
                      <a:pt x="146" y="67"/>
                      <a:pt x="122" y="74"/>
                      <a:pt x="105" y="80"/>
                    </a:cubicBezTo>
                    <a:cubicBezTo>
                      <a:pt x="109" y="83"/>
                      <a:pt x="114" y="79"/>
                      <a:pt x="119" y="78"/>
                    </a:cubicBezTo>
                    <a:cubicBezTo>
                      <a:pt x="117" y="81"/>
                      <a:pt x="111" y="81"/>
                      <a:pt x="109" y="83"/>
                    </a:cubicBezTo>
                    <a:cubicBezTo>
                      <a:pt x="109" y="85"/>
                      <a:pt x="113" y="83"/>
                      <a:pt x="115" y="84"/>
                    </a:cubicBezTo>
                    <a:cubicBezTo>
                      <a:pt x="118" y="87"/>
                      <a:pt x="123" y="87"/>
                      <a:pt x="126" y="90"/>
                    </a:cubicBezTo>
                    <a:cubicBezTo>
                      <a:pt x="128" y="91"/>
                      <a:pt x="130" y="94"/>
                      <a:pt x="132" y="95"/>
                    </a:cubicBezTo>
                    <a:cubicBezTo>
                      <a:pt x="136" y="95"/>
                      <a:pt x="144" y="89"/>
                      <a:pt x="149" y="87"/>
                    </a:cubicBezTo>
                    <a:cubicBezTo>
                      <a:pt x="153" y="84"/>
                      <a:pt x="155" y="83"/>
                      <a:pt x="161" y="82"/>
                    </a:cubicBezTo>
                    <a:cubicBezTo>
                      <a:pt x="164" y="81"/>
                      <a:pt x="166" y="78"/>
                      <a:pt x="172" y="78"/>
                    </a:cubicBezTo>
                    <a:cubicBezTo>
                      <a:pt x="183" y="74"/>
                      <a:pt x="203" y="69"/>
                      <a:pt x="212" y="58"/>
                    </a:cubicBezTo>
                    <a:cubicBezTo>
                      <a:pt x="212" y="58"/>
                      <a:pt x="212" y="55"/>
                      <a:pt x="213" y="54"/>
                    </a:cubicBezTo>
                    <a:cubicBezTo>
                      <a:pt x="214" y="51"/>
                      <a:pt x="217" y="51"/>
                      <a:pt x="217" y="47"/>
                    </a:cubicBezTo>
                    <a:cubicBezTo>
                      <a:pt x="217" y="43"/>
                      <a:pt x="212" y="40"/>
                      <a:pt x="213" y="35"/>
                    </a:cubicBezTo>
                    <a:cubicBezTo>
                      <a:pt x="233" y="30"/>
                      <a:pt x="254" y="51"/>
                      <a:pt x="242" y="70"/>
                    </a:cubicBezTo>
                    <a:cubicBezTo>
                      <a:pt x="246" y="73"/>
                      <a:pt x="254" y="73"/>
                      <a:pt x="260" y="74"/>
                    </a:cubicBezTo>
                    <a:cubicBezTo>
                      <a:pt x="267" y="77"/>
                      <a:pt x="275" y="81"/>
                      <a:pt x="282" y="83"/>
                    </a:cubicBezTo>
                    <a:cubicBezTo>
                      <a:pt x="302" y="95"/>
                      <a:pt x="319" y="110"/>
                      <a:pt x="333" y="127"/>
                    </a:cubicBezTo>
                    <a:cubicBezTo>
                      <a:pt x="336" y="129"/>
                      <a:pt x="339" y="130"/>
                      <a:pt x="340" y="134"/>
                    </a:cubicBezTo>
                    <a:cubicBezTo>
                      <a:pt x="347" y="134"/>
                      <a:pt x="351" y="140"/>
                      <a:pt x="358" y="137"/>
                    </a:cubicBezTo>
                    <a:cubicBezTo>
                      <a:pt x="360" y="135"/>
                      <a:pt x="362" y="132"/>
                      <a:pt x="366" y="133"/>
                    </a:cubicBezTo>
                    <a:cubicBezTo>
                      <a:pt x="369" y="137"/>
                      <a:pt x="373" y="141"/>
                      <a:pt x="377" y="145"/>
                    </a:cubicBezTo>
                    <a:cubicBezTo>
                      <a:pt x="383" y="154"/>
                      <a:pt x="379" y="166"/>
                      <a:pt x="370" y="170"/>
                    </a:cubicBezTo>
                    <a:cubicBezTo>
                      <a:pt x="371" y="165"/>
                      <a:pt x="378" y="159"/>
                      <a:pt x="377" y="152"/>
                    </a:cubicBezTo>
                    <a:cubicBezTo>
                      <a:pt x="376" y="147"/>
                      <a:pt x="374" y="144"/>
                      <a:pt x="371" y="140"/>
                    </a:cubicBezTo>
                    <a:cubicBezTo>
                      <a:pt x="358" y="156"/>
                      <a:pt x="336" y="141"/>
                      <a:pt x="326" y="132"/>
                    </a:cubicBezTo>
                    <a:cubicBezTo>
                      <a:pt x="326" y="135"/>
                      <a:pt x="330" y="139"/>
                      <a:pt x="333" y="141"/>
                    </a:cubicBezTo>
                    <a:cubicBezTo>
                      <a:pt x="338" y="147"/>
                      <a:pt x="344" y="150"/>
                      <a:pt x="353" y="153"/>
                    </a:cubicBezTo>
                    <a:cubicBezTo>
                      <a:pt x="342" y="153"/>
                      <a:pt x="338" y="148"/>
                      <a:pt x="331" y="144"/>
                    </a:cubicBezTo>
                    <a:cubicBezTo>
                      <a:pt x="335" y="154"/>
                      <a:pt x="340" y="163"/>
                      <a:pt x="348" y="168"/>
                    </a:cubicBezTo>
                    <a:cubicBezTo>
                      <a:pt x="351" y="176"/>
                      <a:pt x="356" y="183"/>
                      <a:pt x="359" y="190"/>
                    </a:cubicBezTo>
                    <a:cubicBezTo>
                      <a:pt x="351" y="186"/>
                      <a:pt x="349" y="170"/>
                      <a:pt x="338" y="166"/>
                    </a:cubicBezTo>
                    <a:close/>
                    <a:moveTo>
                      <a:pt x="198" y="146"/>
                    </a:moveTo>
                    <a:cubicBezTo>
                      <a:pt x="193" y="143"/>
                      <a:pt x="194" y="134"/>
                      <a:pt x="189" y="131"/>
                    </a:cubicBezTo>
                    <a:cubicBezTo>
                      <a:pt x="186" y="132"/>
                      <a:pt x="186" y="136"/>
                      <a:pt x="184" y="137"/>
                    </a:cubicBezTo>
                    <a:cubicBezTo>
                      <a:pt x="178" y="138"/>
                      <a:pt x="173" y="140"/>
                      <a:pt x="172" y="146"/>
                    </a:cubicBezTo>
                    <a:cubicBezTo>
                      <a:pt x="176" y="148"/>
                      <a:pt x="179" y="153"/>
                      <a:pt x="183" y="155"/>
                    </a:cubicBezTo>
                    <a:cubicBezTo>
                      <a:pt x="185" y="161"/>
                      <a:pt x="186" y="167"/>
                      <a:pt x="189" y="169"/>
                    </a:cubicBezTo>
                    <a:cubicBezTo>
                      <a:pt x="197" y="165"/>
                      <a:pt x="200" y="157"/>
                      <a:pt x="198" y="146"/>
                    </a:cubicBezTo>
                    <a:close/>
                    <a:moveTo>
                      <a:pt x="115" y="43"/>
                    </a:moveTo>
                    <a:cubicBezTo>
                      <a:pt x="120" y="44"/>
                      <a:pt x="127" y="46"/>
                      <a:pt x="131" y="43"/>
                    </a:cubicBezTo>
                    <a:cubicBezTo>
                      <a:pt x="132" y="35"/>
                      <a:pt x="113" y="34"/>
                      <a:pt x="115" y="43"/>
                    </a:cubicBezTo>
                    <a:close/>
                    <a:moveTo>
                      <a:pt x="107" y="41"/>
                    </a:moveTo>
                    <a:cubicBezTo>
                      <a:pt x="100" y="35"/>
                      <a:pt x="95" y="27"/>
                      <a:pt x="90" y="18"/>
                    </a:cubicBezTo>
                    <a:cubicBezTo>
                      <a:pt x="87" y="22"/>
                      <a:pt x="88" y="27"/>
                      <a:pt x="85" y="31"/>
                    </a:cubicBezTo>
                    <a:cubicBezTo>
                      <a:pt x="82" y="35"/>
                      <a:pt x="76" y="38"/>
                      <a:pt x="76" y="43"/>
                    </a:cubicBezTo>
                    <a:cubicBezTo>
                      <a:pt x="76" y="45"/>
                      <a:pt x="81" y="50"/>
                      <a:pt x="83" y="52"/>
                    </a:cubicBezTo>
                    <a:cubicBezTo>
                      <a:pt x="88" y="59"/>
                      <a:pt x="89" y="67"/>
                      <a:pt x="93" y="73"/>
                    </a:cubicBezTo>
                    <a:cubicBezTo>
                      <a:pt x="94" y="59"/>
                      <a:pt x="102" y="51"/>
                      <a:pt x="107" y="41"/>
                    </a:cubicBezTo>
                    <a:close/>
                    <a:moveTo>
                      <a:pt x="90" y="77"/>
                    </a:moveTo>
                    <a:cubicBezTo>
                      <a:pt x="89" y="79"/>
                      <a:pt x="90" y="80"/>
                      <a:pt x="92" y="80"/>
                    </a:cubicBezTo>
                    <a:cubicBezTo>
                      <a:pt x="92" y="79"/>
                      <a:pt x="92" y="79"/>
                      <a:pt x="92" y="78"/>
                    </a:cubicBezTo>
                    <a:cubicBezTo>
                      <a:pt x="91" y="78"/>
                      <a:pt x="91" y="77"/>
                      <a:pt x="90" y="77"/>
                    </a:cubicBezTo>
                    <a:close/>
                    <a:moveTo>
                      <a:pt x="69" y="41"/>
                    </a:moveTo>
                    <a:cubicBezTo>
                      <a:pt x="65" y="37"/>
                      <a:pt x="51" y="35"/>
                      <a:pt x="50" y="44"/>
                    </a:cubicBezTo>
                    <a:cubicBezTo>
                      <a:pt x="54" y="50"/>
                      <a:pt x="66" y="46"/>
                      <a:pt x="69" y="41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54" name="Freeform 238"/>
              <p:cNvSpPr>
                <a:spLocks noEditPoints="1"/>
              </p:cNvSpPr>
              <p:nvPr/>
            </p:nvSpPr>
            <p:spPr bwMode="auto">
              <a:xfrm rot="16200000">
                <a:off x="6315299" y="3449241"/>
                <a:ext cx="1848644" cy="727075"/>
              </a:xfrm>
              <a:custGeom>
                <a:avLst/>
                <a:gdLst>
                  <a:gd name="T0" fmla="*/ 60 w 638"/>
                  <a:gd name="T1" fmla="*/ 110 h 234"/>
                  <a:gd name="T2" fmla="*/ 122 w 638"/>
                  <a:gd name="T3" fmla="*/ 66 h 234"/>
                  <a:gd name="T4" fmla="*/ 214 w 638"/>
                  <a:gd name="T5" fmla="*/ 69 h 234"/>
                  <a:gd name="T6" fmla="*/ 263 w 638"/>
                  <a:gd name="T7" fmla="*/ 36 h 234"/>
                  <a:gd name="T8" fmla="*/ 293 w 638"/>
                  <a:gd name="T9" fmla="*/ 26 h 234"/>
                  <a:gd name="T10" fmla="*/ 199 w 638"/>
                  <a:gd name="T11" fmla="*/ 104 h 234"/>
                  <a:gd name="T12" fmla="*/ 124 w 638"/>
                  <a:gd name="T13" fmla="*/ 96 h 234"/>
                  <a:gd name="T14" fmla="*/ 164 w 638"/>
                  <a:gd name="T15" fmla="*/ 179 h 234"/>
                  <a:gd name="T16" fmla="*/ 67 w 638"/>
                  <a:gd name="T17" fmla="*/ 143 h 234"/>
                  <a:gd name="T18" fmla="*/ 133 w 638"/>
                  <a:gd name="T19" fmla="*/ 208 h 234"/>
                  <a:gd name="T20" fmla="*/ 269 w 638"/>
                  <a:gd name="T21" fmla="*/ 108 h 234"/>
                  <a:gd name="T22" fmla="*/ 392 w 638"/>
                  <a:gd name="T23" fmla="*/ 24 h 234"/>
                  <a:gd name="T24" fmla="*/ 510 w 638"/>
                  <a:gd name="T25" fmla="*/ 55 h 234"/>
                  <a:gd name="T26" fmla="*/ 587 w 638"/>
                  <a:gd name="T27" fmla="*/ 197 h 234"/>
                  <a:gd name="T28" fmla="*/ 557 w 638"/>
                  <a:gd name="T29" fmla="*/ 129 h 234"/>
                  <a:gd name="T30" fmla="*/ 525 w 638"/>
                  <a:gd name="T31" fmla="*/ 155 h 234"/>
                  <a:gd name="T32" fmla="*/ 535 w 638"/>
                  <a:gd name="T33" fmla="*/ 179 h 234"/>
                  <a:gd name="T34" fmla="*/ 520 w 638"/>
                  <a:gd name="T35" fmla="*/ 182 h 234"/>
                  <a:gd name="T36" fmla="*/ 515 w 638"/>
                  <a:gd name="T37" fmla="*/ 184 h 234"/>
                  <a:gd name="T38" fmla="*/ 512 w 638"/>
                  <a:gd name="T39" fmla="*/ 219 h 234"/>
                  <a:gd name="T40" fmla="*/ 481 w 638"/>
                  <a:gd name="T41" fmla="*/ 219 h 234"/>
                  <a:gd name="T42" fmla="*/ 499 w 638"/>
                  <a:gd name="T43" fmla="*/ 142 h 234"/>
                  <a:gd name="T44" fmla="*/ 471 w 638"/>
                  <a:gd name="T45" fmla="*/ 167 h 234"/>
                  <a:gd name="T46" fmla="*/ 472 w 638"/>
                  <a:gd name="T47" fmla="*/ 160 h 234"/>
                  <a:gd name="T48" fmla="*/ 499 w 638"/>
                  <a:gd name="T49" fmla="*/ 60 h 234"/>
                  <a:gd name="T50" fmla="*/ 435 w 638"/>
                  <a:gd name="T51" fmla="*/ 123 h 234"/>
                  <a:gd name="T52" fmla="*/ 385 w 638"/>
                  <a:gd name="T53" fmla="*/ 156 h 234"/>
                  <a:gd name="T54" fmla="*/ 370 w 638"/>
                  <a:gd name="T55" fmla="*/ 137 h 234"/>
                  <a:gd name="T56" fmla="*/ 428 w 638"/>
                  <a:gd name="T57" fmla="*/ 197 h 234"/>
                  <a:gd name="T58" fmla="*/ 444 w 638"/>
                  <a:gd name="T59" fmla="*/ 165 h 234"/>
                  <a:gd name="T60" fmla="*/ 350 w 638"/>
                  <a:gd name="T61" fmla="*/ 185 h 234"/>
                  <a:gd name="T62" fmla="*/ 463 w 638"/>
                  <a:gd name="T63" fmla="*/ 63 h 234"/>
                  <a:gd name="T64" fmla="*/ 388 w 638"/>
                  <a:gd name="T65" fmla="*/ 15 h 234"/>
                  <a:gd name="T66" fmla="*/ 312 w 638"/>
                  <a:gd name="T67" fmla="*/ 160 h 234"/>
                  <a:gd name="T68" fmla="*/ 280 w 638"/>
                  <a:gd name="T69" fmla="*/ 119 h 234"/>
                  <a:gd name="T70" fmla="*/ 249 w 638"/>
                  <a:gd name="T71" fmla="*/ 150 h 234"/>
                  <a:gd name="T72" fmla="*/ 271 w 638"/>
                  <a:gd name="T73" fmla="*/ 228 h 234"/>
                  <a:gd name="T74" fmla="*/ 325 w 638"/>
                  <a:gd name="T75" fmla="*/ 160 h 234"/>
                  <a:gd name="T76" fmla="*/ 357 w 638"/>
                  <a:gd name="T77" fmla="*/ 61 h 234"/>
                  <a:gd name="T78" fmla="*/ 381 w 638"/>
                  <a:gd name="T79" fmla="*/ 221 h 234"/>
                  <a:gd name="T80" fmla="*/ 325 w 638"/>
                  <a:gd name="T81" fmla="*/ 126 h 234"/>
                  <a:gd name="T82" fmla="*/ 317 w 638"/>
                  <a:gd name="T83" fmla="*/ 144 h 234"/>
                  <a:gd name="T84" fmla="*/ 242 w 638"/>
                  <a:gd name="T85" fmla="*/ 220 h 234"/>
                  <a:gd name="T86" fmla="*/ 227 w 638"/>
                  <a:gd name="T87" fmla="*/ 184 h 234"/>
                  <a:gd name="T88" fmla="*/ 67 w 638"/>
                  <a:gd name="T89" fmla="*/ 169 h 234"/>
                  <a:gd name="T90" fmla="*/ 130 w 638"/>
                  <a:gd name="T91" fmla="*/ 157 h 234"/>
                  <a:gd name="T92" fmla="*/ 145 w 638"/>
                  <a:gd name="T93" fmla="*/ 178 h 234"/>
                  <a:gd name="T94" fmla="*/ 159 w 638"/>
                  <a:gd name="T95" fmla="*/ 128 h 234"/>
                  <a:gd name="T96" fmla="*/ 112 w 638"/>
                  <a:gd name="T97" fmla="*/ 97 h 234"/>
                  <a:gd name="T98" fmla="*/ 60 w 638"/>
                  <a:gd name="T99" fmla="*/ 132 h 234"/>
                  <a:gd name="T100" fmla="*/ 80 w 638"/>
                  <a:gd name="T101" fmla="*/ 204 h 234"/>
                  <a:gd name="T102" fmla="*/ 522 w 638"/>
                  <a:gd name="T103" fmla="*/ 112 h 234"/>
                  <a:gd name="T104" fmla="*/ 512 w 638"/>
                  <a:gd name="T105" fmla="*/ 131 h 234"/>
                  <a:gd name="T106" fmla="*/ 511 w 638"/>
                  <a:gd name="T107" fmla="*/ 150 h 234"/>
                  <a:gd name="T108" fmla="*/ 503 w 638"/>
                  <a:gd name="T109" fmla="*/ 166 h 234"/>
                  <a:gd name="T110" fmla="*/ 393 w 638"/>
                  <a:gd name="T111" fmla="*/ 124 h 234"/>
                  <a:gd name="T112" fmla="*/ 411 w 638"/>
                  <a:gd name="T113" fmla="*/ 89 h 234"/>
                  <a:gd name="T114" fmla="*/ 444 w 638"/>
                  <a:gd name="T115" fmla="*/ 107 h 234"/>
                  <a:gd name="T116" fmla="*/ 221 w 638"/>
                  <a:gd name="T117" fmla="*/ 18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638" h="234">
                    <a:moveTo>
                      <a:pt x="30" y="163"/>
                    </a:moveTo>
                    <a:cubicBezTo>
                      <a:pt x="35" y="161"/>
                      <a:pt x="42" y="159"/>
                      <a:pt x="48" y="159"/>
                    </a:cubicBezTo>
                    <a:cubicBezTo>
                      <a:pt x="46" y="150"/>
                      <a:pt x="45" y="136"/>
                      <a:pt x="37" y="130"/>
                    </a:cubicBezTo>
                    <a:cubicBezTo>
                      <a:pt x="17" y="130"/>
                      <a:pt x="2" y="118"/>
                      <a:pt x="0" y="101"/>
                    </a:cubicBezTo>
                    <a:cubicBezTo>
                      <a:pt x="7" y="101"/>
                      <a:pt x="12" y="105"/>
                      <a:pt x="20" y="103"/>
                    </a:cubicBezTo>
                    <a:cubicBezTo>
                      <a:pt x="27" y="101"/>
                      <a:pt x="31" y="93"/>
                      <a:pt x="38" y="94"/>
                    </a:cubicBezTo>
                    <a:cubicBezTo>
                      <a:pt x="49" y="94"/>
                      <a:pt x="53" y="104"/>
                      <a:pt x="60" y="110"/>
                    </a:cubicBezTo>
                    <a:cubicBezTo>
                      <a:pt x="64" y="105"/>
                      <a:pt x="68" y="101"/>
                      <a:pt x="69" y="95"/>
                    </a:cubicBezTo>
                    <a:cubicBezTo>
                      <a:pt x="69" y="92"/>
                      <a:pt x="68" y="90"/>
                      <a:pt x="69" y="87"/>
                    </a:cubicBezTo>
                    <a:cubicBezTo>
                      <a:pt x="70" y="86"/>
                      <a:pt x="71" y="85"/>
                      <a:pt x="72" y="84"/>
                    </a:cubicBezTo>
                    <a:cubicBezTo>
                      <a:pt x="73" y="80"/>
                      <a:pt x="72" y="78"/>
                      <a:pt x="75" y="76"/>
                    </a:cubicBezTo>
                    <a:cubicBezTo>
                      <a:pt x="79" y="73"/>
                      <a:pt x="84" y="71"/>
                      <a:pt x="89" y="69"/>
                    </a:cubicBezTo>
                    <a:cubicBezTo>
                      <a:pt x="92" y="67"/>
                      <a:pt x="96" y="66"/>
                      <a:pt x="103" y="67"/>
                    </a:cubicBezTo>
                    <a:cubicBezTo>
                      <a:pt x="109" y="67"/>
                      <a:pt x="115" y="70"/>
                      <a:pt x="122" y="66"/>
                    </a:cubicBezTo>
                    <a:cubicBezTo>
                      <a:pt x="124" y="64"/>
                      <a:pt x="125" y="60"/>
                      <a:pt x="127" y="59"/>
                    </a:cubicBezTo>
                    <a:cubicBezTo>
                      <a:pt x="136" y="61"/>
                      <a:pt x="139" y="68"/>
                      <a:pt x="138" y="80"/>
                    </a:cubicBezTo>
                    <a:cubicBezTo>
                      <a:pt x="142" y="81"/>
                      <a:pt x="149" y="78"/>
                      <a:pt x="155" y="79"/>
                    </a:cubicBezTo>
                    <a:cubicBezTo>
                      <a:pt x="175" y="81"/>
                      <a:pt x="197" y="99"/>
                      <a:pt x="217" y="89"/>
                    </a:cubicBezTo>
                    <a:cubicBezTo>
                      <a:pt x="227" y="89"/>
                      <a:pt x="236" y="77"/>
                      <a:pt x="235" y="66"/>
                    </a:cubicBezTo>
                    <a:cubicBezTo>
                      <a:pt x="234" y="51"/>
                      <a:pt x="218" y="44"/>
                      <a:pt x="209" y="57"/>
                    </a:cubicBezTo>
                    <a:cubicBezTo>
                      <a:pt x="209" y="63"/>
                      <a:pt x="211" y="66"/>
                      <a:pt x="214" y="69"/>
                    </a:cubicBezTo>
                    <a:cubicBezTo>
                      <a:pt x="219" y="70"/>
                      <a:pt x="220" y="67"/>
                      <a:pt x="223" y="66"/>
                    </a:cubicBezTo>
                    <a:cubicBezTo>
                      <a:pt x="225" y="68"/>
                      <a:pt x="223" y="68"/>
                      <a:pt x="223" y="71"/>
                    </a:cubicBezTo>
                    <a:cubicBezTo>
                      <a:pt x="207" y="79"/>
                      <a:pt x="199" y="55"/>
                      <a:pt x="211" y="48"/>
                    </a:cubicBezTo>
                    <a:cubicBezTo>
                      <a:pt x="215" y="48"/>
                      <a:pt x="218" y="46"/>
                      <a:pt x="221" y="46"/>
                    </a:cubicBezTo>
                    <a:cubicBezTo>
                      <a:pt x="231" y="46"/>
                      <a:pt x="235" y="54"/>
                      <a:pt x="239" y="62"/>
                    </a:cubicBezTo>
                    <a:cubicBezTo>
                      <a:pt x="238" y="68"/>
                      <a:pt x="238" y="72"/>
                      <a:pt x="239" y="76"/>
                    </a:cubicBezTo>
                    <a:cubicBezTo>
                      <a:pt x="253" y="67"/>
                      <a:pt x="246" y="38"/>
                      <a:pt x="263" y="36"/>
                    </a:cubicBezTo>
                    <a:cubicBezTo>
                      <a:pt x="272" y="35"/>
                      <a:pt x="274" y="45"/>
                      <a:pt x="284" y="42"/>
                    </a:cubicBezTo>
                    <a:cubicBezTo>
                      <a:pt x="290" y="37"/>
                      <a:pt x="283" y="20"/>
                      <a:pt x="296" y="20"/>
                    </a:cubicBezTo>
                    <a:cubicBezTo>
                      <a:pt x="305" y="25"/>
                      <a:pt x="314" y="14"/>
                      <a:pt x="321" y="21"/>
                    </a:cubicBezTo>
                    <a:cubicBezTo>
                      <a:pt x="323" y="28"/>
                      <a:pt x="324" y="35"/>
                      <a:pt x="318" y="39"/>
                    </a:cubicBezTo>
                    <a:cubicBezTo>
                      <a:pt x="316" y="34"/>
                      <a:pt x="321" y="33"/>
                      <a:pt x="320" y="28"/>
                    </a:cubicBezTo>
                    <a:cubicBezTo>
                      <a:pt x="319" y="21"/>
                      <a:pt x="309" y="20"/>
                      <a:pt x="305" y="26"/>
                    </a:cubicBezTo>
                    <a:cubicBezTo>
                      <a:pt x="302" y="25"/>
                      <a:pt x="296" y="23"/>
                      <a:pt x="293" y="26"/>
                    </a:cubicBezTo>
                    <a:cubicBezTo>
                      <a:pt x="288" y="31"/>
                      <a:pt x="293" y="40"/>
                      <a:pt x="287" y="45"/>
                    </a:cubicBezTo>
                    <a:cubicBezTo>
                      <a:pt x="282" y="49"/>
                      <a:pt x="275" y="46"/>
                      <a:pt x="270" y="41"/>
                    </a:cubicBezTo>
                    <a:cubicBezTo>
                      <a:pt x="266" y="41"/>
                      <a:pt x="264" y="41"/>
                      <a:pt x="262" y="40"/>
                    </a:cubicBezTo>
                    <a:cubicBezTo>
                      <a:pt x="252" y="48"/>
                      <a:pt x="254" y="63"/>
                      <a:pt x="247" y="73"/>
                    </a:cubicBezTo>
                    <a:cubicBezTo>
                      <a:pt x="241" y="82"/>
                      <a:pt x="232" y="86"/>
                      <a:pt x="224" y="93"/>
                    </a:cubicBezTo>
                    <a:cubicBezTo>
                      <a:pt x="210" y="95"/>
                      <a:pt x="200" y="97"/>
                      <a:pt x="188" y="92"/>
                    </a:cubicBezTo>
                    <a:cubicBezTo>
                      <a:pt x="188" y="97"/>
                      <a:pt x="195" y="100"/>
                      <a:pt x="199" y="104"/>
                    </a:cubicBezTo>
                    <a:cubicBezTo>
                      <a:pt x="199" y="110"/>
                      <a:pt x="205" y="114"/>
                      <a:pt x="206" y="121"/>
                    </a:cubicBezTo>
                    <a:cubicBezTo>
                      <a:pt x="209" y="135"/>
                      <a:pt x="202" y="152"/>
                      <a:pt x="191" y="154"/>
                    </a:cubicBezTo>
                    <a:cubicBezTo>
                      <a:pt x="183" y="155"/>
                      <a:pt x="173" y="147"/>
                      <a:pt x="179" y="138"/>
                    </a:cubicBezTo>
                    <a:cubicBezTo>
                      <a:pt x="179" y="146"/>
                      <a:pt x="183" y="152"/>
                      <a:pt x="189" y="151"/>
                    </a:cubicBezTo>
                    <a:cubicBezTo>
                      <a:pt x="194" y="151"/>
                      <a:pt x="195" y="146"/>
                      <a:pt x="199" y="145"/>
                    </a:cubicBezTo>
                    <a:cubicBezTo>
                      <a:pt x="215" y="105"/>
                      <a:pt x="174" y="75"/>
                      <a:pt x="136" y="84"/>
                    </a:cubicBezTo>
                    <a:cubicBezTo>
                      <a:pt x="132" y="89"/>
                      <a:pt x="128" y="92"/>
                      <a:pt x="124" y="96"/>
                    </a:cubicBezTo>
                    <a:cubicBezTo>
                      <a:pt x="128" y="97"/>
                      <a:pt x="131" y="93"/>
                      <a:pt x="136" y="93"/>
                    </a:cubicBezTo>
                    <a:cubicBezTo>
                      <a:pt x="142" y="92"/>
                      <a:pt x="149" y="93"/>
                      <a:pt x="154" y="95"/>
                    </a:cubicBezTo>
                    <a:cubicBezTo>
                      <a:pt x="158" y="101"/>
                      <a:pt x="167" y="100"/>
                      <a:pt x="174" y="97"/>
                    </a:cubicBezTo>
                    <a:cubicBezTo>
                      <a:pt x="181" y="103"/>
                      <a:pt x="187" y="120"/>
                      <a:pt x="178" y="126"/>
                    </a:cubicBezTo>
                    <a:cubicBezTo>
                      <a:pt x="174" y="129"/>
                      <a:pt x="170" y="128"/>
                      <a:pt x="164" y="130"/>
                    </a:cubicBezTo>
                    <a:cubicBezTo>
                      <a:pt x="166" y="133"/>
                      <a:pt x="167" y="135"/>
                      <a:pt x="169" y="138"/>
                    </a:cubicBezTo>
                    <a:cubicBezTo>
                      <a:pt x="172" y="154"/>
                      <a:pt x="158" y="164"/>
                      <a:pt x="164" y="179"/>
                    </a:cubicBezTo>
                    <a:cubicBezTo>
                      <a:pt x="168" y="181"/>
                      <a:pt x="172" y="182"/>
                      <a:pt x="175" y="185"/>
                    </a:cubicBezTo>
                    <a:cubicBezTo>
                      <a:pt x="172" y="189"/>
                      <a:pt x="165" y="188"/>
                      <a:pt x="160" y="188"/>
                    </a:cubicBezTo>
                    <a:cubicBezTo>
                      <a:pt x="145" y="187"/>
                      <a:pt x="135" y="172"/>
                      <a:pt x="130" y="160"/>
                    </a:cubicBezTo>
                    <a:cubicBezTo>
                      <a:pt x="109" y="166"/>
                      <a:pt x="95" y="150"/>
                      <a:pt x="99" y="129"/>
                    </a:cubicBezTo>
                    <a:cubicBezTo>
                      <a:pt x="108" y="131"/>
                      <a:pt x="117" y="131"/>
                      <a:pt x="116" y="121"/>
                    </a:cubicBezTo>
                    <a:cubicBezTo>
                      <a:pt x="115" y="116"/>
                      <a:pt x="111" y="114"/>
                      <a:pt x="108" y="110"/>
                    </a:cubicBezTo>
                    <a:cubicBezTo>
                      <a:pt x="84" y="106"/>
                      <a:pt x="70" y="123"/>
                      <a:pt x="67" y="143"/>
                    </a:cubicBezTo>
                    <a:cubicBezTo>
                      <a:pt x="82" y="132"/>
                      <a:pt x="95" y="146"/>
                      <a:pt x="98" y="161"/>
                    </a:cubicBezTo>
                    <a:cubicBezTo>
                      <a:pt x="96" y="161"/>
                      <a:pt x="96" y="160"/>
                      <a:pt x="94" y="160"/>
                    </a:cubicBezTo>
                    <a:cubicBezTo>
                      <a:pt x="80" y="167"/>
                      <a:pt x="84" y="185"/>
                      <a:pt x="94" y="193"/>
                    </a:cubicBezTo>
                    <a:cubicBezTo>
                      <a:pt x="97" y="196"/>
                      <a:pt x="101" y="199"/>
                      <a:pt x="104" y="200"/>
                    </a:cubicBezTo>
                    <a:cubicBezTo>
                      <a:pt x="106" y="201"/>
                      <a:pt x="109" y="201"/>
                      <a:pt x="111" y="202"/>
                    </a:cubicBezTo>
                    <a:cubicBezTo>
                      <a:pt x="115" y="203"/>
                      <a:pt x="117" y="206"/>
                      <a:pt x="120" y="206"/>
                    </a:cubicBezTo>
                    <a:cubicBezTo>
                      <a:pt x="124" y="207"/>
                      <a:pt x="130" y="208"/>
                      <a:pt x="133" y="208"/>
                    </a:cubicBezTo>
                    <a:cubicBezTo>
                      <a:pt x="143" y="209"/>
                      <a:pt x="151" y="207"/>
                      <a:pt x="158" y="206"/>
                    </a:cubicBezTo>
                    <a:cubicBezTo>
                      <a:pt x="190" y="202"/>
                      <a:pt x="208" y="182"/>
                      <a:pt x="223" y="165"/>
                    </a:cubicBezTo>
                    <a:cubicBezTo>
                      <a:pt x="228" y="165"/>
                      <a:pt x="229" y="162"/>
                      <a:pt x="232" y="160"/>
                    </a:cubicBezTo>
                    <a:cubicBezTo>
                      <a:pt x="232" y="149"/>
                      <a:pt x="240" y="146"/>
                      <a:pt x="244" y="140"/>
                    </a:cubicBezTo>
                    <a:cubicBezTo>
                      <a:pt x="230" y="131"/>
                      <a:pt x="231" y="106"/>
                      <a:pt x="246" y="98"/>
                    </a:cubicBezTo>
                    <a:cubicBezTo>
                      <a:pt x="247" y="99"/>
                      <a:pt x="247" y="102"/>
                      <a:pt x="248" y="104"/>
                    </a:cubicBezTo>
                    <a:cubicBezTo>
                      <a:pt x="252" y="110"/>
                      <a:pt x="262" y="110"/>
                      <a:pt x="269" y="108"/>
                    </a:cubicBezTo>
                    <a:cubicBezTo>
                      <a:pt x="286" y="95"/>
                      <a:pt x="298" y="76"/>
                      <a:pt x="313" y="61"/>
                    </a:cubicBezTo>
                    <a:cubicBezTo>
                      <a:pt x="324" y="56"/>
                      <a:pt x="336" y="44"/>
                      <a:pt x="350" y="40"/>
                    </a:cubicBezTo>
                    <a:cubicBezTo>
                      <a:pt x="356" y="39"/>
                      <a:pt x="364" y="41"/>
                      <a:pt x="371" y="39"/>
                    </a:cubicBezTo>
                    <a:cubicBezTo>
                      <a:pt x="367" y="34"/>
                      <a:pt x="362" y="31"/>
                      <a:pt x="362" y="22"/>
                    </a:cubicBezTo>
                    <a:cubicBezTo>
                      <a:pt x="362" y="14"/>
                      <a:pt x="371" y="0"/>
                      <a:pt x="382" y="3"/>
                    </a:cubicBezTo>
                    <a:cubicBezTo>
                      <a:pt x="384" y="3"/>
                      <a:pt x="392" y="10"/>
                      <a:pt x="393" y="14"/>
                    </a:cubicBezTo>
                    <a:cubicBezTo>
                      <a:pt x="393" y="17"/>
                      <a:pt x="390" y="20"/>
                      <a:pt x="392" y="24"/>
                    </a:cubicBezTo>
                    <a:cubicBezTo>
                      <a:pt x="394" y="28"/>
                      <a:pt x="397" y="30"/>
                      <a:pt x="400" y="34"/>
                    </a:cubicBezTo>
                    <a:cubicBezTo>
                      <a:pt x="411" y="37"/>
                      <a:pt x="421" y="41"/>
                      <a:pt x="433" y="44"/>
                    </a:cubicBezTo>
                    <a:cubicBezTo>
                      <a:pt x="446" y="49"/>
                      <a:pt x="459" y="56"/>
                      <a:pt x="471" y="63"/>
                    </a:cubicBezTo>
                    <a:cubicBezTo>
                      <a:pt x="476" y="59"/>
                      <a:pt x="483" y="56"/>
                      <a:pt x="488" y="51"/>
                    </a:cubicBezTo>
                    <a:cubicBezTo>
                      <a:pt x="481" y="45"/>
                      <a:pt x="469" y="46"/>
                      <a:pt x="464" y="39"/>
                    </a:cubicBezTo>
                    <a:cubicBezTo>
                      <a:pt x="471" y="42"/>
                      <a:pt x="478" y="45"/>
                      <a:pt x="485" y="48"/>
                    </a:cubicBezTo>
                    <a:cubicBezTo>
                      <a:pt x="495" y="49"/>
                      <a:pt x="503" y="51"/>
                      <a:pt x="510" y="55"/>
                    </a:cubicBezTo>
                    <a:cubicBezTo>
                      <a:pt x="537" y="62"/>
                      <a:pt x="552" y="77"/>
                      <a:pt x="560" y="102"/>
                    </a:cubicBezTo>
                    <a:cubicBezTo>
                      <a:pt x="564" y="114"/>
                      <a:pt x="563" y="130"/>
                      <a:pt x="570" y="138"/>
                    </a:cubicBezTo>
                    <a:cubicBezTo>
                      <a:pt x="568" y="138"/>
                      <a:pt x="564" y="135"/>
                      <a:pt x="561" y="134"/>
                    </a:cubicBezTo>
                    <a:cubicBezTo>
                      <a:pt x="552" y="135"/>
                      <a:pt x="546" y="148"/>
                      <a:pt x="553" y="155"/>
                    </a:cubicBezTo>
                    <a:cubicBezTo>
                      <a:pt x="571" y="150"/>
                      <a:pt x="571" y="171"/>
                      <a:pt x="577" y="181"/>
                    </a:cubicBezTo>
                    <a:cubicBezTo>
                      <a:pt x="580" y="182"/>
                      <a:pt x="576" y="176"/>
                      <a:pt x="579" y="177"/>
                    </a:cubicBezTo>
                    <a:cubicBezTo>
                      <a:pt x="580" y="186"/>
                      <a:pt x="586" y="189"/>
                      <a:pt x="587" y="197"/>
                    </a:cubicBezTo>
                    <a:cubicBezTo>
                      <a:pt x="598" y="210"/>
                      <a:pt x="617" y="219"/>
                      <a:pt x="638" y="220"/>
                    </a:cubicBezTo>
                    <a:cubicBezTo>
                      <a:pt x="625" y="223"/>
                      <a:pt x="616" y="218"/>
                      <a:pt x="607" y="214"/>
                    </a:cubicBezTo>
                    <a:cubicBezTo>
                      <a:pt x="597" y="210"/>
                      <a:pt x="589" y="208"/>
                      <a:pt x="581" y="201"/>
                    </a:cubicBezTo>
                    <a:cubicBezTo>
                      <a:pt x="575" y="194"/>
                      <a:pt x="571" y="186"/>
                      <a:pt x="566" y="177"/>
                    </a:cubicBezTo>
                    <a:cubicBezTo>
                      <a:pt x="565" y="170"/>
                      <a:pt x="561" y="165"/>
                      <a:pt x="558" y="160"/>
                    </a:cubicBezTo>
                    <a:cubicBezTo>
                      <a:pt x="549" y="160"/>
                      <a:pt x="546" y="154"/>
                      <a:pt x="542" y="149"/>
                    </a:cubicBezTo>
                    <a:cubicBezTo>
                      <a:pt x="542" y="137"/>
                      <a:pt x="546" y="130"/>
                      <a:pt x="557" y="129"/>
                    </a:cubicBezTo>
                    <a:cubicBezTo>
                      <a:pt x="554" y="120"/>
                      <a:pt x="553" y="107"/>
                      <a:pt x="549" y="99"/>
                    </a:cubicBezTo>
                    <a:cubicBezTo>
                      <a:pt x="547" y="102"/>
                      <a:pt x="546" y="108"/>
                      <a:pt x="543" y="107"/>
                    </a:cubicBezTo>
                    <a:cubicBezTo>
                      <a:pt x="543" y="101"/>
                      <a:pt x="547" y="99"/>
                      <a:pt x="548" y="94"/>
                    </a:cubicBezTo>
                    <a:cubicBezTo>
                      <a:pt x="547" y="92"/>
                      <a:pt x="547" y="96"/>
                      <a:pt x="544" y="95"/>
                    </a:cubicBezTo>
                    <a:cubicBezTo>
                      <a:pt x="543" y="90"/>
                      <a:pt x="547" y="90"/>
                      <a:pt x="547" y="86"/>
                    </a:cubicBezTo>
                    <a:cubicBezTo>
                      <a:pt x="542" y="88"/>
                      <a:pt x="537" y="96"/>
                      <a:pt x="535" y="103"/>
                    </a:cubicBezTo>
                    <a:cubicBezTo>
                      <a:pt x="529" y="116"/>
                      <a:pt x="522" y="136"/>
                      <a:pt x="525" y="155"/>
                    </a:cubicBezTo>
                    <a:cubicBezTo>
                      <a:pt x="527" y="154"/>
                      <a:pt x="525" y="150"/>
                      <a:pt x="526" y="149"/>
                    </a:cubicBezTo>
                    <a:cubicBezTo>
                      <a:pt x="529" y="150"/>
                      <a:pt x="527" y="155"/>
                      <a:pt x="529" y="156"/>
                    </a:cubicBezTo>
                    <a:cubicBezTo>
                      <a:pt x="532" y="146"/>
                      <a:pt x="533" y="134"/>
                      <a:pt x="535" y="124"/>
                    </a:cubicBezTo>
                    <a:cubicBezTo>
                      <a:pt x="537" y="118"/>
                      <a:pt x="539" y="112"/>
                      <a:pt x="543" y="109"/>
                    </a:cubicBezTo>
                    <a:cubicBezTo>
                      <a:pt x="538" y="123"/>
                      <a:pt x="531" y="140"/>
                      <a:pt x="533" y="159"/>
                    </a:cubicBezTo>
                    <a:cubicBezTo>
                      <a:pt x="539" y="164"/>
                      <a:pt x="539" y="175"/>
                      <a:pt x="530" y="178"/>
                    </a:cubicBezTo>
                    <a:cubicBezTo>
                      <a:pt x="531" y="179"/>
                      <a:pt x="534" y="178"/>
                      <a:pt x="535" y="179"/>
                    </a:cubicBezTo>
                    <a:cubicBezTo>
                      <a:pt x="541" y="187"/>
                      <a:pt x="542" y="199"/>
                      <a:pt x="554" y="200"/>
                    </a:cubicBezTo>
                    <a:cubicBezTo>
                      <a:pt x="565" y="204"/>
                      <a:pt x="561" y="219"/>
                      <a:pt x="551" y="220"/>
                    </a:cubicBezTo>
                    <a:cubicBezTo>
                      <a:pt x="556" y="217"/>
                      <a:pt x="558" y="211"/>
                      <a:pt x="559" y="206"/>
                    </a:cubicBezTo>
                    <a:cubicBezTo>
                      <a:pt x="557" y="205"/>
                      <a:pt x="553" y="207"/>
                      <a:pt x="550" y="206"/>
                    </a:cubicBezTo>
                    <a:cubicBezTo>
                      <a:pt x="542" y="205"/>
                      <a:pt x="541" y="195"/>
                      <a:pt x="537" y="188"/>
                    </a:cubicBezTo>
                    <a:cubicBezTo>
                      <a:pt x="534" y="187"/>
                      <a:pt x="533" y="183"/>
                      <a:pt x="530" y="182"/>
                    </a:cubicBezTo>
                    <a:cubicBezTo>
                      <a:pt x="527" y="182"/>
                      <a:pt x="523" y="182"/>
                      <a:pt x="520" y="182"/>
                    </a:cubicBezTo>
                    <a:cubicBezTo>
                      <a:pt x="532" y="184"/>
                      <a:pt x="535" y="197"/>
                      <a:pt x="540" y="206"/>
                    </a:cubicBezTo>
                    <a:cubicBezTo>
                      <a:pt x="532" y="204"/>
                      <a:pt x="534" y="187"/>
                      <a:pt x="526" y="188"/>
                    </a:cubicBezTo>
                    <a:cubicBezTo>
                      <a:pt x="520" y="189"/>
                      <a:pt x="521" y="198"/>
                      <a:pt x="521" y="206"/>
                    </a:cubicBezTo>
                    <a:cubicBezTo>
                      <a:pt x="517" y="201"/>
                      <a:pt x="520" y="191"/>
                      <a:pt x="514" y="189"/>
                    </a:cubicBezTo>
                    <a:cubicBezTo>
                      <a:pt x="504" y="191"/>
                      <a:pt x="507" y="205"/>
                      <a:pt x="499" y="209"/>
                    </a:cubicBezTo>
                    <a:cubicBezTo>
                      <a:pt x="502" y="203"/>
                      <a:pt x="504" y="192"/>
                      <a:pt x="509" y="186"/>
                    </a:cubicBezTo>
                    <a:cubicBezTo>
                      <a:pt x="513" y="188"/>
                      <a:pt x="513" y="185"/>
                      <a:pt x="515" y="184"/>
                    </a:cubicBezTo>
                    <a:cubicBezTo>
                      <a:pt x="501" y="178"/>
                      <a:pt x="501" y="202"/>
                      <a:pt x="490" y="207"/>
                    </a:cubicBezTo>
                    <a:cubicBezTo>
                      <a:pt x="489" y="208"/>
                      <a:pt x="488" y="207"/>
                      <a:pt x="486" y="208"/>
                    </a:cubicBezTo>
                    <a:cubicBezTo>
                      <a:pt x="483" y="209"/>
                      <a:pt x="484" y="206"/>
                      <a:pt x="481" y="206"/>
                    </a:cubicBezTo>
                    <a:cubicBezTo>
                      <a:pt x="477" y="212"/>
                      <a:pt x="485" y="220"/>
                      <a:pt x="491" y="221"/>
                    </a:cubicBezTo>
                    <a:cubicBezTo>
                      <a:pt x="499" y="222"/>
                      <a:pt x="505" y="216"/>
                      <a:pt x="509" y="212"/>
                    </a:cubicBezTo>
                    <a:cubicBezTo>
                      <a:pt x="509" y="208"/>
                      <a:pt x="508" y="205"/>
                      <a:pt x="512" y="205"/>
                    </a:cubicBezTo>
                    <a:cubicBezTo>
                      <a:pt x="513" y="209"/>
                      <a:pt x="510" y="214"/>
                      <a:pt x="512" y="219"/>
                    </a:cubicBezTo>
                    <a:cubicBezTo>
                      <a:pt x="513" y="223"/>
                      <a:pt x="518" y="225"/>
                      <a:pt x="520" y="228"/>
                    </a:cubicBezTo>
                    <a:cubicBezTo>
                      <a:pt x="526" y="227"/>
                      <a:pt x="526" y="218"/>
                      <a:pt x="531" y="218"/>
                    </a:cubicBezTo>
                    <a:cubicBezTo>
                      <a:pt x="527" y="222"/>
                      <a:pt x="523" y="228"/>
                      <a:pt x="521" y="234"/>
                    </a:cubicBezTo>
                    <a:cubicBezTo>
                      <a:pt x="519" y="231"/>
                      <a:pt x="515" y="230"/>
                      <a:pt x="511" y="226"/>
                    </a:cubicBezTo>
                    <a:cubicBezTo>
                      <a:pt x="509" y="224"/>
                      <a:pt x="507" y="221"/>
                      <a:pt x="504" y="220"/>
                    </a:cubicBezTo>
                    <a:cubicBezTo>
                      <a:pt x="501" y="220"/>
                      <a:pt x="499" y="222"/>
                      <a:pt x="496" y="223"/>
                    </a:cubicBezTo>
                    <a:cubicBezTo>
                      <a:pt x="492" y="223"/>
                      <a:pt x="484" y="221"/>
                      <a:pt x="481" y="219"/>
                    </a:cubicBezTo>
                    <a:cubicBezTo>
                      <a:pt x="475" y="215"/>
                      <a:pt x="469" y="206"/>
                      <a:pt x="471" y="198"/>
                    </a:cubicBezTo>
                    <a:cubicBezTo>
                      <a:pt x="476" y="200"/>
                      <a:pt x="479" y="203"/>
                      <a:pt x="485" y="202"/>
                    </a:cubicBezTo>
                    <a:cubicBezTo>
                      <a:pt x="492" y="195"/>
                      <a:pt x="492" y="181"/>
                      <a:pt x="505" y="179"/>
                    </a:cubicBezTo>
                    <a:cubicBezTo>
                      <a:pt x="502" y="174"/>
                      <a:pt x="496" y="171"/>
                      <a:pt x="495" y="164"/>
                    </a:cubicBezTo>
                    <a:cubicBezTo>
                      <a:pt x="497" y="162"/>
                      <a:pt x="497" y="159"/>
                      <a:pt x="498" y="156"/>
                    </a:cubicBezTo>
                    <a:cubicBezTo>
                      <a:pt x="499" y="154"/>
                      <a:pt x="501" y="152"/>
                      <a:pt x="501" y="150"/>
                    </a:cubicBezTo>
                    <a:cubicBezTo>
                      <a:pt x="502" y="147"/>
                      <a:pt x="500" y="145"/>
                      <a:pt x="499" y="142"/>
                    </a:cubicBezTo>
                    <a:cubicBezTo>
                      <a:pt x="497" y="135"/>
                      <a:pt x="496" y="126"/>
                      <a:pt x="494" y="120"/>
                    </a:cubicBezTo>
                    <a:cubicBezTo>
                      <a:pt x="494" y="119"/>
                      <a:pt x="492" y="120"/>
                      <a:pt x="492" y="119"/>
                    </a:cubicBezTo>
                    <a:cubicBezTo>
                      <a:pt x="488" y="111"/>
                      <a:pt x="487" y="101"/>
                      <a:pt x="481" y="98"/>
                    </a:cubicBezTo>
                    <a:cubicBezTo>
                      <a:pt x="478" y="107"/>
                      <a:pt x="479" y="122"/>
                      <a:pt x="475" y="131"/>
                    </a:cubicBezTo>
                    <a:cubicBezTo>
                      <a:pt x="487" y="131"/>
                      <a:pt x="495" y="146"/>
                      <a:pt x="491" y="160"/>
                    </a:cubicBezTo>
                    <a:cubicBezTo>
                      <a:pt x="488" y="160"/>
                      <a:pt x="487" y="158"/>
                      <a:pt x="485" y="157"/>
                    </a:cubicBezTo>
                    <a:cubicBezTo>
                      <a:pt x="476" y="157"/>
                      <a:pt x="475" y="163"/>
                      <a:pt x="471" y="167"/>
                    </a:cubicBezTo>
                    <a:cubicBezTo>
                      <a:pt x="470" y="176"/>
                      <a:pt x="465" y="185"/>
                      <a:pt x="461" y="193"/>
                    </a:cubicBezTo>
                    <a:cubicBezTo>
                      <a:pt x="455" y="204"/>
                      <a:pt x="446" y="214"/>
                      <a:pt x="434" y="220"/>
                    </a:cubicBezTo>
                    <a:cubicBezTo>
                      <a:pt x="423" y="226"/>
                      <a:pt x="396" y="230"/>
                      <a:pt x="384" y="221"/>
                    </a:cubicBezTo>
                    <a:cubicBezTo>
                      <a:pt x="404" y="227"/>
                      <a:pt x="427" y="225"/>
                      <a:pt x="442" y="214"/>
                    </a:cubicBezTo>
                    <a:cubicBezTo>
                      <a:pt x="448" y="209"/>
                      <a:pt x="451" y="202"/>
                      <a:pt x="457" y="197"/>
                    </a:cubicBezTo>
                    <a:cubicBezTo>
                      <a:pt x="459" y="192"/>
                      <a:pt x="460" y="187"/>
                      <a:pt x="464" y="184"/>
                    </a:cubicBezTo>
                    <a:cubicBezTo>
                      <a:pt x="465" y="175"/>
                      <a:pt x="469" y="168"/>
                      <a:pt x="472" y="160"/>
                    </a:cubicBezTo>
                    <a:cubicBezTo>
                      <a:pt x="475" y="157"/>
                      <a:pt x="482" y="153"/>
                      <a:pt x="487" y="156"/>
                    </a:cubicBezTo>
                    <a:cubicBezTo>
                      <a:pt x="494" y="148"/>
                      <a:pt x="485" y="136"/>
                      <a:pt x="477" y="135"/>
                    </a:cubicBezTo>
                    <a:cubicBezTo>
                      <a:pt x="474" y="137"/>
                      <a:pt x="470" y="138"/>
                      <a:pt x="469" y="142"/>
                    </a:cubicBezTo>
                    <a:cubicBezTo>
                      <a:pt x="468" y="137"/>
                      <a:pt x="470" y="131"/>
                      <a:pt x="474" y="129"/>
                    </a:cubicBezTo>
                    <a:cubicBezTo>
                      <a:pt x="474" y="125"/>
                      <a:pt x="475" y="123"/>
                      <a:pt x="476" y="120"/>
                    </a:cubicBezTo>
                    <a:cubicBezTo>
                      <a:pt x="474" y="93"/>
                      <a:pt x="484" y="72"/>
                      <a:pt x="501" y="62"/>
                    </a:cubicBezTo>
                    <a:cubicBezTo>
                      <a:pt x="502" y="60"/>
                      <a:pt x="499" y="62"/>
                      <a:pt x="499" y="60"/>
                    </a:cubicBezTo>
                    <a:cubicBezTo>
                      <a:pt x="502" y="59"/>
                      <a:pt x="503" y="57"/>
                      <a:pt x="505" y="56"/>
                    </a:cubicBezTo>
                    <a:cubicBezTo>
                      <a:pt x="502" y="55"/>
                      <a:pt x="498" y="58"/>
                      <a:pt x="496" y="59"/>
                    </a:cubicBezTo>
                    <a:cubicBezTo>
                      <a:pt x="494" y="60"/>
                      <a:pt x="494" y="59"/>
                      <a:pt x="494" y="57"/>
                    </a:cubicBezTo>
                    <a:cubicBezTo>
                      <a:pt x="481" y="62"/>
                      <a:pt x="472" y="71"/>
                      <a:pt x="464" y="82"/>
                    </a:cubicBezTo>
                    <a:cubicBezTo>
                      <a:pt x="458" y="90"/>
                      <a:pt x="452" y="102"/>
                      <a:pt x="451" y="113"/>
                    </a:cubicBezTo>
                    <a:cubicBezTo>
                      <a:pt x="450" y="120"/>
                      <a:pt x="453" y="124"/>
                      <a:pt x="452" y="130"/>
                    </a:cubicBezTo>
                    <a:cubicBezTo>
                      <a:pt x="448" y="124"/>
                      <a:pt x="443" y="124"/>
                      <a:pt x="435" y="123"/>
                    </a:cubicBezTo>
                    <a:cubicBezTo>
                      <a:pt x="428" y="124"/>
                      <a:pt x="426" y="133"/>
                      <a:pt x="430" y="140"/>
                    </a:cubicBezTo>
                    <a:cubicBezTo>
                      <a:pt x="439" y="129"/>
                      <a:pt x="456" y="141"/>
                      <a:pt x="451" y="155"/>
                    </a:cubicBezTo>
                    <a:cubicBezTo>
                      <a:pt x="448" y="155"/>
                      <a:pt x="448" y="158"/>
                      <a:pt x="444" y="158"/>
                    </a:cubicBezTo>
                    <a:cubicBezTo>
                      <a:pt x="441" y="154"/>
                      <a:pt x="438" y="147"/>
                      <a:pt x="441" y="142"/>
                    </a:cubicBezTo>
                    <a:cubicBezTo>
                      <a:pt x="438" y="135"/>
                      <a:pt x="431" y="141"/>
                      <a:pt x="428" y="143"/>
                    </a:cubicBezTo>
                    <a:cubicBezTo>
                      <a:pt x="417" y="138"/>
                      <a:pt x="403" y="136"/>
                      <a:pt x="393" y="144"/>
                    </a:cubicBezTo>
                    <a:cubicBezTo>
                      <a:pt x="391" y="146"/>
                      <a:pt x="386" y="152"/>
                      <a:pt x="385" y="156"/>
                    </a:cubicBezTo>
                    <a:cubicBezTo>
                      <a:pt x="382" y="170"/>
                      <a:pt x="390" y="179"/>
                      <a:pt x="400" y="183"/>
                    </a:cubicBezTo>
                    <a:cubicBezTo>
                      <a:pt x="378" y="186"/>
                      <a:pt x="369" y="149"/>
                      <a:pt x="386" y="138"/>
                    </a:cubicBezTo>
                    <a:cubicBezTo>
                      <a:pt x="390" y="135"/>
                      <a:pt x="395" y="135"/>
                      <a:pt x="399" y="132"/>
                    </a:cubicBezTo>
                    <a:cubicBezTo>
                      <a:pt x="391" y="126"/>
                      <a:pt x="379" y="132"/>
                      <a:pt x="373" y="137"/>
                    </a:cubicBezTo>
                    <a:cubicBezTo>
                      <a:pt x="369" y="141"/>
                      <a:pt x="364" y="148"/>
                      <a:pt x="365" y="155"/>
                    </a:cubicBezTo>
                    <a:cubicBezTo>
                      <a:pt x="365" y="158"/>
                      <a:pt x="369" y="160"/>
                      <a:pt x="367" y="164"/>
                    </a:cubicBezTo>
                    <a:cubicBezTo>
                      <a:pt x="360" y="157"/>
                      <a:pt x="365" y="143"/>
                      <a:pt x="370" y="137"/>
                    </a:cubicBezTo>
                    <a:cubicBezTo>
                      <a:pt x="376" y="133"/>
                      <a:pt x="382" y="129"/>
                      <a:pt x="391" y="127"/>
                    </a:cubicBezTo>
                    <a:cubicBezTo>
                      <a:pt x="376" y="124"/>
                      <a:pt x="359" y="134"/>
                      <a:pt x="344" y="137"/>
                    </a:cubicBezTo>
                    <a:cubicBezTo>
                      <a:pt x="345" y="156"/>
                      <a:pt x="350" y="178"/>
                      <a:pt x="362" y="190"/>
                    </a:cubicBezTo>
                    <a:cubicBezTo>
                      <a:pt x="366" y="194"/>
                      <a:pt x="372" y="197"/>
                      <a:pt x="376" y="201"/>
                    </a:cubicBezTo>
                    <a:cubicBezTo>
                      <a:pt x="385" y="205"/>
                      <a:pt x="398" y="208"/>
                      <a:pt x="410" y="206"/>
                    </a:cubicBezTo>
                    <a:cubicBezTo>
                      <a:pt x="414" y="205"/>
                      <a:pt x="420" y="204"/>
                      <a:pt x="421" y="200"/>
                    </a:cubicBezTo>
                    <a:cubicBezTo>
                      <a:pt x="425" y="201"/>
                      <a:pt x="426" y="198"/>
                      <a:pt x="428" y="197"/>
                    </a:cubicBezTo>
                    <a:cubicBezTo>
                      <a:pt x="428" y="195"/>
                      <a:pt x="427" y="195"/>
                      <a:pt x="427" y="194"/>
                    </a:cubicBezTo>
                    <a:cubicBezTo>
                      <a:pt x="429" y="193"/>
                      <a:pt x="428" y="195"/>
                      <a:pt x="429" y="195"/>
                    </a:cubicBezTo>
                    <a:cubicBezTo>
                      <a:pt x="432" y="192"/>
                      <a:pt x="436" y="187"/>
                      <a:pt x="437" y="181"/>
                    </a:cubicBezTo>
                    <a:cubicBezTo>
                      <a:pt x="439" y="172"/>
                      <a:pt x="434" y="160"/>
                      <a:pt x="426" y="158"/>
                    </a:cubicBezTo>
                    <a:cubicBezTo>
                      <a:pt x="417" y="157"/>
                      <a:pt x="408" y="166"/>
                      <a:pt x="413" y="177"/>
                    </a:cubicBezTo>
                    <a:cubicBezTo>
                      <a:pt x="404" y="166"/>
                      <a:pt x="418" y="150"/>
                      <a:pt x="434" y="155"/>
                    </a:cubicBezTo>
                    <a:cubicBezTo>
                      <a:pt x="439" y="157"/>
                      <a:pt x="439" y="162"/>
                      <a:pt x="444" y="165"/>
                    </a:cubicBezTo>
                    <a:cubicBezTo>
                      <a:pt x="450" y="177"/>
                      <a:pt x="444" y="194"/>
                      <a:pt x="437" y="202"/>
                    </a:cubicBezTo>
                    <a:cubicBezTo>
                      <a:pt x="435" y="203"/>
                      <a:pt x="433" y="204"/>
                      <a:pt x="431" y="206"/>
                    </a:cubicBezTo>
                    <a:cubicBezTo>
                      <a:pt x="429" y="207"/>
                      <a:pt x="428" y="210"/>
                      <a:pt x="426" y="211"/>
                    </a:cubicBezTo>
                    <a:cubicBezTo>
                      <a:pt x="416" y="217"/>
                      <a:pt x="394" y="218"/>
                      <a:pt x="382" y="213"/>
                    </a:cubicBezTo>
                    <a:cubicBezTo>
                      <a:pt x="381" y="212"/>
                      <a:pt x="379" y="210"/>
                      <a:pt x="377" y="209"/>
                    </a:cubicBezTo>
                    <a:cubicBezTo>
                      <a:pt x="374" y="207"/>
                      <a:pt x="369" y="206"/>
                      <a:pt x="366" y="203"/>
                    </a:cubicBezTo>
                    <a:cubicBezTo>
                      <a:pt x="359" y="198"/>
                      <a:pt x="356" y="191"/>
                      <a:pt x="350" y="185"/>
                    </a:cubicBezTo>
                    <a:cubicBezTo>
                      <a:pt x="350" y="179"/>
                      <a:pt x="346" y="175"/>
                      <a:pt x="345" y="171"/>
                    </a:cubicBezTo>
                    <a:cubicBezTo>
                      <a:pt x="331" y="124"/>
                      <a:pt x="358" y="82"/>
                      <a:pt x="391" y="70"/>
                    </a:cubicBezTo>
                    <a:cubicBezTo>
                      <a:pt x="392" y="69"/>
                      <a:pt x="393" y="68"/>
                      <a:pt x="394" y="67"/>
                    </a:cubicBezTo>
                    <a:cubicBezTo>
                      <a:pt x="400" y="67"/>
                      <a:pt x="404" y="62"/>
                      <a:pt x="410" y="64"/>
                    </a:cubicBezTo>
                    <a:cubicBezTo>
                      <a:pt x="427" y="57"/>
                      <a:pt x="448" y="67"/>
                      <a:pt x="464" y="68"/>
                    </a:cubicBezTo>
                    <a:cubicBezTo>
                      <a:pt x="464" y="66"/>
                      <a:pt x="461" y="65"/>
                      <a:pt x="459" y="65"/>
                    </a:cubicBezTo>
                    <a:cubicBezTo>
                      <a:pt x="460" y="64"/>
                      <a:pt x="462" y="64"/>
                      <a:pt x="463" y="63"/>
                    </a:cubicBezTo>
                    <a:cubicBezTo>
                      <a:pt x="460" y="59"/>
                      <a:pt x="452" y="56"/>
                      <a:pt x="446" y="54"/>
                    </a:cubicBezTo>
                    <a:cubicBezTo>
                      <a:pt x="438" y="51"/>
                      <a:pt x="428" y="49"/>
                      <a:pt x="421" y="50"/>
                    </a:cubicBezTo>
                    <a:cubicBezTo>
                      <a:pt x="412" y="49"/>
                      <a:pt x="404" y="47"/>
                      <a:pt x="396" y="45"/>
                    </a:cubicBezTo>
                    <a:cubicBezTo>
                      <a:pt x="393" y="41"/>
                      <a:pt x="389" y="38"/>
                      <a:pt x="384" y="36"/>
                    </a:cubicBezTo>
                    <a:cubicBezTo>
                      <a:pt x="384" y="31"/>
                      <a:pt x="381" y="30"/>
                      <a:pt x="382" y="24"/>
                    </a:cubicBezTo>
                    <a:cubicBezTo>
                      <a:pt x="386" y="36"/>
                      <a:pt x="394" y="44"/>
                      <a:pt x="408" y="46"/>
                    </a:cubicBezTo>
                    <a:cubicBezTo>
                      <a:pt x="400" y="41"/>
                      <a:pt x="381" y="32"/>
                      <a:pt x="388" y="15"/>
                    </a:cubicBezTo>
                    <a:cubicBezTo>
                      <a:pt x="380" y="8"/>
                      <a:pt x="371" y="16"/>
                      <a:pt x="370" y="25"/>
                    </a:cubicBezTo>
                    <a:cubicBezTo>
                      <a:pt x="372" y="38"/>
                      <a:pt x="381" y="45"/>
                      <a:pt x="395" y="46"/>
                    </a:cubicBezTo>
                    <a:cubicBezTo>
                      <a:pt x="383" y="48"/>
                      <a:pt x="365" y="46"/>
                      <a:pt x="355" y="52"/>
                    </a:cubicBezTo>
                    <a:cubicBezTo>
                      <a:pt x="328" y="57"/>
                      <a:pt x="304" y="78"/>
                      <a:pt x="293" y="105"/>
                    </a:cubicBezTo>
                    <a:cubicBezTo>
                      <a:pt x="290" y="113"/>
                      <a:pt x="285" y="119"/>
                      <a:pt x="287" y="132"/>
                    </a:cubicBezTo>
                    <a:cubicBezTo>
                      <a:pt x="288" y="143"/>
                      <a:pt x="294" y="148"/>
                      <a:pt x="299" y="155"/>
                    </a:cubicBezTo>
                    <a:cubicBezTo>
                      <a:pt x="303" y="157"/>
                      <a:pt x="306" y="160"/>
                      <a:pt x="312" y="160"/>
                    </a:cubicBezTo>
                    <a:cubicBezTo>
                      <a:pt x="293" y="161"/>
                      <a:pt x="284" y="144"/>
                      <a:pt x="284" y="126"/>
                    </a:cubicBezTo>
                    <a:cubicBezTo>
                      <a:pt x="279" y="133"/>
                      <a:pt x="276" y="150"/>
                      <a:pt x="276" y="162"/>
                    </a:cubicBezTo>
                    <a:cubicBezTo>
                      <a:pt x="276" y="176"/>
                      <a:pt x="277" y="190"/>
                      <a:pt x="279" y="202"/>
                    </a:cubicBezTo>
                    <a:cubicBezTo>
                      <a:pt x="272" y="187"/>
                      <a:pt x="274" y="162"/>
                      <a:pt x="274" y="145"/>
                    </a:cubicBezTo>
                    <a:cubicBezTo>
                      <a:pt x="269" y="150"/>
                      <a:pt x="265" y="154"/>
                      <a:pt x="261" y="159"/>
                    </a:cubicBezTo>
                    <a:cubicBezTo>
                      <a:pt x="262" y="154"/>
                      <a:pt x="269" y="148"/>
                      <a:pt x="272" y="142"/>
                    </a:cubicBezTo>
                    <a:cubicBezTo>
                      <a:pt x="274" y="134"/>
                      <a:pt x="279" y="128"/>
                      <a:pt x="280" y="119"/>
                    </a:cubicBezTo>
                    <a:cubicBezTo>
                      <a:pt x="276" y="123"/>
                      <a:pt x="263" y="129"/>
                      <a:pt x="254" y="124"/>
                    </a:cubicBezTo>
                    <a:cubicBezTo>
                      <a:pt x="265" y="126"/>
                      <a:pt x="278" y="121"/>
                      <a:pt x="282" y="112"/>
                    </a:cubicBezTo>
                    <a:cubicBezTo>
                      <a:pt x="276" y="113"/>
                      <a:pt x="267" y="120"/>
                      <a:pt x="257" y="118"/>
                    </a:cubicBezTo>
                    <a:cubicBezTo>
                      <a:pt x="253" y="117"/>
                      <a:pt x="250" y="114"/>
                      <a:pt x="247" y="111"/>
                    </a:cubicBezTo>
                    <a:cubicBezTo>
                      <a:pt x="235" y="120"/>
                      <a:pt x="242" y="144"/>
                      <a:pt x="258" y="139"/>
                    </a:cubicBezTo>
                    <a:cubicBezTo>
                      <a:pt x="263" y="138"/>
                      <a:pt x="264" y="132"/>
                      <a:pt x="269" y="132"/>
                    </a:cubicBezTo>
                    <a:cubicBezTo>
                      <a:pt x="266" y="141"/>
                      <a:pt x="256" y="145"/>
                      <a:pt x="249" y="150"/>
                    </a:cubicBezTo>
                    <a:cubicBezTo>
                      <a:pt x="246" y="157"/>
                      <a:pt x="244" y="165"/>
                      <a:pt x="241" y="171"/>
                    </a:cubicBezTo>
                    <a:cubicBezTo>
                      <a:pt x="237" y="172"/>
                      <a:pt x="234" y="174"/>
                      <a:pt x="228" y="174"/>
                    </a:cubicBezTo>
                    <a:cubicBezTo>
                      <a:pt x="233" y="182"/>
                      <a:pt x="244" y="183"/>
                      <a:pt x="252" y="179"/>
                    </a:cubicBezTo>
                    <a:cubicBezTo>
                      <a:pt x="259" y="175"/>
                      <a:pt x="260" y="166"/>
                      <a:pt x="267" y="162"/>
                    </a:cubicBezTo>
                    <a:cubicBezTo>
                      <a:pt x="266" y="179"/>
                      <a:pt x="252" y="190"/>
                      <a:pt x="263" y="204"/>
                    </a:cubicBezTo>
                    <a:cubicBezTo>
                      <a:pt x="265" y="205"/>
                      <a:pt x="268" y="206"/>
                      <a:pt x="269" y="208"/>
                    </a:cubicBezTo>
                    <a:cubicBezTo>
                      <a:pt x="273" y="214"/>
                      <a:pt x="271" y="220"/>
                      <a:pt x="271" y="228"/>
                    </a:cubicBezTo>
                    <a:cubicBezTo>
                      <a:pt x="283" y="222"/>
                      <a:pt x="292" y="212"/>
                      <a:pt x="291" y="196"/>
                    </a:cubicBezTo>
                    <a:cubicBezTo>
                      <a:pt x="291" y="186"/>
                      <a:pt x="281" y="179"/>
                      <a:pt x="281" y="168"/>
                    </a:cubicBezTo>
                    <a:cubicBezTo>
                      <a:pt x="283" y="166"/>
                      <a:pt x="285" y="165"/>
                      <a:pt x="288" y="164"/>
                    </a:cubicBezTo>
                    <a:cubicBezTo>
                      <a:pt x="290" y="165"/>
                      <a:pt x="291" y="166"/>
                      <a:pt x="293" y="167"/>
                    </a:cubicBezTo>
                    <a:cubicBezTo>
                      <a:pt x="294" y="174"/>
                      <a:pt x="298" y="176"/>
                      <a:pt x="301" y="180"/>
                    </a:cubicBezTo>
                    <a:cubicBezTo>
                      <a:pt x="307" y="180"/>
                      <a:pt x="311" y="182"/>
                      <a:pt x="316" y="179"/>
                    </a:cubicBezTo>
                    <a:cubicBezTo>
                      <a:pt x="321" y="175"/>
                      <a:pt x="321" y="166"/>
                      <a:pt x="325" y="160"/>
                    </a:cubicBezTo>
                    <a:cubicBezTo>
                      <a:pt x="320" y="160"/>
                      <a:pt x="320" y="156"/>
                      <a:pt x="320" y="153"/>
                    </a:cubicBezTo>
                    <a:cubicBezTo>
                      <a:pt x="303" y="157"/>
                      <a:pt x="292" y="143"/>
                      <a:pt x="293" y="126"/>
                    </a:cubicBezTo>
                    <a:cubicBezTo>
                      <a:pt x="294" y="108"/>
                      <a:pt x="307" y="88"/>
                      <a:pt x="320" y="77"/>
                    </a:cubicBezTo>
                    <a:cubicBezTo>
                      <a:pt x="329" y="70"/>
                      <a:pt x="342" y="60"/>
                      <a:pt x="356" y="57"/>
                    </a:cubicBezTo>
                    <a:cubicBezTo>
                      <a:pt x="367" y="54"/>
                      <a:pt x="384" y="52"/>
                      <a:pt x="391" y="57"/>
                    </a:cubicBezTo>
                    <a:cubicBezTo>
                      <a:pt x="391" y="60"/>
                      <a:pt x="389" y="61"/>
                      <a:pt x="390" y="63"/>
                    </a:cubicBezTo>
                    <a:cubicBezTo>
                      <a:pt x="378" y="71"/>
                      <a:pt x="369" y="59"/>
                      <a:pt x="357" y="61"/>
                    </a:cubicBezTo>
                    <a:cubicBezTo>
                      <a:pt x="347" y="63"/>
                      <a:pt x="345" y="74"/>
                      <a:pt x="336" y="77"/>
                    </a:cubicBezTo>
                    <a:cubicBezTo>
                      <a:pt x="346" y="86"/>
                      <a:pt x="360" y="78"/>
                      <a:pt x="368" y="73"/>
                    </a:cubicBezTo>
                    <a:cubicBezTo>
                      <a:pt x="371" y="75"/>
                      <a:pt x="366" y="77"/>
                      <a:pt x="365" y="78"/>
                    </a:cubicBezTo>
                    <a:cubicBezTo>
                      <a:pt x="363" y="80"/>
                      <a:pt x="362" y="82"/>
                      <a:pt x="359" y="82"/>
                    </a:cubicBezTo>
                    <a:cubicBezTo>
                      <a:pt x="333" y="107"/>
                      <a:pt x="327" y="155"/>
                      <a:pt x="344" y="189"/>
                    </a:cubicBezTo>
                    <a:cubicBezTo>
                      <a:pt x="348" y="197"/>
                      <a:pt x="356" y="201"/>
                      <a:pt x="360" y="208"/>
                    </a:cubicBezTo>
                    <a:cubicBezTo>
                      <a:pt x="368" y="212"/>
                      <a:pt x="375" y="216"/>
                      <a:pt x="381" y="221"/>
                    </a:cubicBezTo>
                    <a:cubicBezTo>
                      <a:pt x="373" y="218"/>
                      <a:pt x="367" y="214"/>
                      <a:pt x="359" y="211"/>
                    </a:cubicBezTo>
                    <a:cubicBezTo>
                      <a:pt x="359" y="209"/>
                      <a:pt x="358" y="208"/>
                      <a:pt x="357" y="207"/>
                    </a:cubicBezTo>
                    <a:cubicBezTo>
                      <a:pt x="343" y="196"/>
                      <a:pt x="331" y="179"/>
                      <a:pt x="329" y="156"/>
                    </a:cubicBezTo>
                    <a:cubicBezTo>
                      <a:pt x="326" y="148"/>
                      <a:pt x="328" y="139"/>
                      <a:pt x="326" y="131"/>
                    </a:cubicBezTo>
                    <a:cubicBezTo>
                      <a:pt x="326" y="129"/>
                      <a:pt x="323" y="129"/>
                      <a:pt x="322" y="127"/>
                    </a:cubicBezTo>
                    <a:cubicBezTo>
                      <a:pt x="321" y="121"/>
                      <a:pt x="318" y="112"/>
                      <a:pt x="323" y="108"/>
                    </a:cubicBezTo>
                    <a:cubicBezTo>
                      <a:pt x="323" y="114"/>
                      <a:pt x="320" y="123"/>
                      <a:pt x="325" y="126"/>
                    </a:cubicBezTo>
                    <a:cubicBezTo>
                      <a:pt x="329" y="120"/>
                      <a:pt x="328" y="112"/>
                      <a:pt x="331" y="105"/>
                    </a:cubicBezTo>
                    <a:cubicBezTo>
                      <a:pt x="334" y="100"/>
                      <a:pt x="339" y="96"/>
                      <a:pt x="340" y="91"/>
                    </a:cubicBezTo>
                    <a:cubicBezTo>
                      <a:pt x="343" y="89"/>
                      <a:pt x="346" y="87"/>
                      <a:pt x="346" y="83"/>
                    </a:cubicBezTo>
                    <a:cubicBezTo>
                      <a:pt x="337" y="84"/>
                      <a:pt x="331" y="73"/>
                      <a:pt x="322" y="78"/>
                    </a:cubicBezTo>
                    <a:cubicBezTo>
                      <a:pt x="312" y="83"/>
                      <a:pt x="301" y="103"/>
                      <a:pt x="298" y="115"/>
                    </a:cubicBezTo>
                    <a:cubicBezTo>
                      <a:pt x="294" y="128"/>
                      <a:pt x="300" y="141"/>
                      <a:pt x="310" y="146"/>
                    </a:cubicBezTo>
                    <a:cubicBezTo>
                      <a:pt x="313" y="147"/>
                      <a:pt x="316" y="143"/>
                      <a:pt x="317" y="144"/>
                    </a:cubicBezTo>
                    <a:cubicBezTo>
                      <a:pt x="325" y="150"/>
                      <a:pt x="328" y="163"/>
                      <a:pt x="323" y="175"/>
                    </a:cubicBezTo>
                    <a:cubicBezTo>
                      <a:pt x="317" y="181"/>
                      <a:pt x="305" y="188"/>
                      <a:pt x="297" y="183"/>
                    </a:cubicBezTo>
                    <a:cubicBezTo>
                      <a:pt x="296" y="184"/>
                      <a:pt x="297" y="186"/>
                      <a:pt x="295" y="185"/>
                    </a:cubicBezTo>
                    <a:cubicBezTo>
                      <a:pt x="298" y="212"/>
                      <a:pt x="285" y="223"/>
                      <a:pt x="269" y="232"/>
                    </a:cubicBezTo>
                    <a:cubicBezTo>
                      <a:pt x="265" y="231"/>
                      <a:pt x="263" y="229"/>
                      <a:pt x="260" y="228"/>
                    </a:cubicBezTo>
                    <a:cubicBezTo>
                      <a:pt x="265" y="221"/>
                      <a:pt x="266" y="207"/>
                      <a:pt x="257" y="204"/>
                    </a:cubicBezTo>
                    <a:cubicBezTo>
                      <a:pt x="250" y="208"/>
                      <a:pt x="250" y="218"/>
                      <a:pt x="242" y="220"/>
                    </a:cubicBezTo>
                    <a:cubicBezTo>
                      <a:pt x="246" y="214"/>
                      <a:pt x="252" y="209"/>
                      <a:pt x="254" y="200"/>
                    </a:cubicBezTo>
                    <a:cubicBezTo>
                      <a:pt x="252" y="195"/>
                      <a:pt x="252" y="188"/>
                      <a:pt x="251" y="183"/>
                    </a:cubicBezTo>
                    <a:cubicBezTo>
                      <a:pt x="245" y="183"/>
                      <a:pt x="239" y="183"/>
                      <a:pt x="236" y="181"/>
                    </a:cubicBezTo>
                    <a:cubicBezTo>
                      <a:pt x="215" y="203"/>
                      <a:pt x="191" y="221"/>
                      <a:pt x="152" y="225"/>
                    </a:cubicBezTo>
                    <a:cubicBezTo>
                      <a:pt x="161" y="221"/>
                      <a:pt x="174" y="222"/>
                      <a:pt x="182" y="216"/>
                    </a:cubicBezTo>
                    <a:cubicBezTo>
                      <a:pt x="191" y="214"/>
                      <a:pt x="200" y="209"/>
                      <a:pt x="208" y="204"/>
                    </a:cubicBezTo>
                    <a:cubicBezTo>
                      <a:pt x="216" y="199"/>
                      <a:pt x="223" y="192"/>
                      <a:pt x="227" y="184"/>
                    </a:cubicBezTo>
                    <a:cubicBezTo>
                      <a:pt x="223" y="186"/>
                      <a:pt x="221" y="189"/>
                      <a:pt x="218" y="190"/>
                    </a:cubicBezTo>
                    <a:cubicBezTo>
                      <a:pt x="216" y="190"/>
                      <a:pt x="219" y="188"/>
                      <a:pt x="217" y="187"/>
                    </a:cubicBezTo>
                    <a:cubicBezTo>
                      <a:pt x="199" y="202"/>
                      <a:pt x="168" y="220"/>
                      <a:pt x="131" y="216"/>
                    </a:cubicBezTo>
                    <a:cubicBezTo>
                      <a:pt x="110" y="213"/>
                      <a:pt x="87" y="201"/>
                      <a:pt x="80" y="184"/>
                    </a:cubicBezTo>
                    <a:cubicBezTo>
                      <a:pt x="79" y="181"/>
                      <a:pt x="79" y="172"/>
                      <a:pt x="80" y="168"/>
                    </a:cubicBezTo>
                    <a:cubicBezTo>
                      <a:pt x="82" y="163"/>
                      <a:pt x="88" y="161"/>
                      <a:pt x="93" y="157"/>
                    </a:cubicBezTo>
                    <a:cubicBezTo>
                      <a:pt x="91" y="135"/>
                      <a:pt x="60" y="148"/>
                      <a:pt x="67" y="169"/>
                    </a:cubicBezTo>
                    <a:cubicBezTo>
                      <a:pt x="55" y="149"/>
                      <a:pt x="72" y="110"/>
                      <a:pt x="96" y="106"/>
                    </a:cubicBezTo>
                    <a:cubicBezTo>
                      <a:pt x="101" y="105"/>
                      <a:pt x="111" y="108"/>
                      <a:pt x="115" y="110"/>
                    </a:cubicBezTo>
                    <a:cubicBezTo>
                      <a:pt x="116" y="111"/>
                      <a:pt x="124" y="115"/>
                      <a:pt x="125" y="121"/>
                    </a:cubicBezTo>
                    <a:cubicBezTo>
                      <a:pt x="127" y="127"/>
                      <a:pt x="124" y="131"/>
                      <a:pt x="124" y="135"/>
                    </a:cubicBezTo>
                    <a:cubicBezTo>
                      <a:pt x="118" y="138"/>
                      <a:pt x="113" y="141"/>
                      <a:pt x="108" y="137"/>
                    </a:cubicBezTo>
                    <a:cubicBezTo>
                      <a:pt x="101" y="142"/>
                      <a:pt x="109" y="150"/>
                      <a:pt x="106" y="155"/>
                    </a:cubicBezTo>
                    <a:cubicBezTo>
                      <a:pt x="113" y="159"/>
                      <a:pt x="122" y="162"/>
                      <a:pt x="130" y="157"/>
                    </a:cubicBezTo>
                    <a:cubicBezTo>
                      <a:pt x="134" y="154"/>
                      <a:pt x="137" y="148"/>
                      <a:pt x="136" y="142"/>
                    </a:cubicBezTo>
                    <a:cubicBezTo>
                      <a:pt x="133" y="145"/>
                      <a:pt x="134" y="150"/>
                      <a:pt x="130" y="152"/>
                    </a:cubicBezTo>
                    <a:cubicBezTo>
                      <a:pt x="124" y="156"/>
                      <a:pt x="116" y="154"/>
                      <a:pt x="112" y="149"/>
                    </a:cubicBezTo>
                    <a:cubicBezTo>
                      <a:pt x="114" y="147"/>
                      <a:pt x="115" y="151"/>
                      <a:pt x="117" y="152"/>
                    </a:cubicBezTo>
                    <a:cubicBezTo>
                      <a:pt x="132" y="154"/>
                      <a:pt x="135" y="143"/>
                      <a:pt x="137" y="132"/>
                    </a:cubicBezTo>
                    <a:cubicBezTo>
                      <a:pt x="146" y="139"/>
                      <a:pt x="138" y="153"/>
                      <a:pt x="139" y="164"/>
                    </a:cubicBezTo>
                    <a:cubicBezTo>
                      <a:pt x="140" y="170"/>
                      <a:pt x="143" y="173"/>
                      <a:pt x="145" y="178"/>
                    </a:cubicBezTo>
                    <a:cubicBezTo>
                      <a:pt x="149" y="181"/>
                      <a:pt x="152" y="185"/>
                      <a:pt x="160" y="185"/>
                    </a:cubicBezTo>
                    <a:cubicBezTo>
                      <a:pt x="161" y="188"/>
                      <a:pt x="168" y="188"/>
                      <a:pt x="168" y="185"/>
                    </a:cubicBezTo>
                    <a:cubicBezTo>
                      <a:pt x="164" y="179"/>
                      <a:pt x="159" y="174"/>
                      <a:pt x="160" y="166"/>
                    </a:cubicBezTo>
                    <a:cubicBezTo>
                      <a:pt x="160" y="163"/>
                      <a:pt x="163" y="161"/>
                      <a:pt x="164" y="158"/>
                    </a:cubicBezTo>
                    <a:cubicBezTo>
                      <a:pt x="166" y="153"/>
                      <a:pt x="167" y="143"/>
                      <a:pt x="166" y="139"/>
                    </a:cubicBezTo>
                    <a:cubicBezTo>
                      <a:pt x="164" y="131"/>
                      <a:pt x="158" y="130"/>
                      <a:pt x="151" y="125"/>
                    </a:cubicBezTo>
                    <a:cubicBezTo>
                      <a:pt x="154" y="123"/>
                      <a:pt x="156" y="127"/>
                      <a:pt x="159" y="128"/>
                    </a:cubicBezTo>
                    <a:cubicBezTo>
                      <a:pt x="164" y="130"/>
                      <a:pt x="170" y="127"/>
                      <a:pt x="175" y="125"/>
                    </a:cubicBezTo>
                    <a:cubicBezTo>
                      <a:pt x="181" y="121"/>
                      <a:pt x="182" y="108"/>
                      <a:pt x="176" y="104"/>
                    </a:cubicBezTo>
                    <a:cubicBezTo>
                      <a:pt x="174" y="104"/>
                      <a:pt x="174" y="106"/>
                      <a:pt x="172" y="107"/>
                    </a:cubicBezTo>
                    <a:cubicBezTo>
                      <a:pt x="168" y="108"/>
                      <a:pt x="164" y="109"/>
                      <a:pt x="160" y="109"/>
                    </a:cubicBezTo>
                    <a:cubicBezTo>
                      <a:pt x="152" y="99"/>
                      <a:pt x="133" y="95"/>
                      <a:pt x="127" y="109"/>
                    </a:cubicBezTo>
                    <a:cubicBezTo>
                      <a:pt x="120" y="104"/>
                      <a:pt x="113" y="98"/>
                      <a:pt x="100" y="100"/>
                    </a:cubicBezTo>
                    <a:cubicBezTo>
                      <a:pt x="102" y="96"/>
                      <a:pt x="108" y="98"/>
                      <a:pt x="112" y="97"/>
                    </a:cubicBezTo>
                    <a:cubicBezTo>
                      <a:pt x="117" y="96"/>
                      <a:pt x="121" y="93"/>
                      <a:pt x="124" y="94"/>
                    </a:cubicBezTo>
                    <a:cubicBezTo>
                      <a:pt x="129" y="90"/>
                      <a:pt x="132" y="86"/>
                      <a:pt x="135" y="81"/>
                    </a:cubicBezTo>
                    <a:cubicBezTo>
                      <a:pt x="136" y="76"/>
                      <a:pt x="134" y="73"/>
                      <a:pt x="133" y="70"/>
                    </a:cubicBezTo>
                    <a:cubicBezTo>
                      <a:pt x="130" y="70"/>
                      <a:pt x="129" y="73"/>
                      <a:pt x="127" y="74"/>
                    </a:cubicBezTo>
                    <a:cubicBezTo>
                      <a:pt x="113" y="77"/>
                      <a:pt x="98" y="71"/>
                      <a:pt x="88" y="78"/>
                    </a:cubicBezTo>
                    <a:cubicBezTo>
                      <a:pt x="81" y="83"/>
                      <a:pt x="79" y="90"/>
                      <a:pt x="77" y="99"/>
                    </a:cubicBezTo>
                    <a:cubicBezTo>
                      <a:pt x="74" y="112"/>
                      <a:pt x="63" y="122"/>
                      <a:pt x="60" y="132"/>
                    </a:cubicBezTo>
                    <a:cubicBezTo>
                      <a:pt x="60" y="120"/>
                      <a:pt x="58" y="108"/>
                      <a:pt x="49" y="103"/>
                    </a:cubicBezTo>
                    <a:cubicBezTo>
                      <a:pt x="33" y="101"/>
                      <a:pt x="30" y="113"/>
                      <a:pt x="16" y="113"/>
                    </a:cubicBezTo>
                    <a:cubicBezTo>
                      <a:pt x="13" y="113"/>
                      <a:pt x="13" y="110"/>
                      <a:pt x="10" y="110"/>
                    </a:cubicBezTo>
                    <a:cubicBezTo>
                      <a:pt x="10" y="120"/>
                      <a:pt x="18" y="126"/>
                      <a:pt x="27" y="126"/>
                    </a:cubicBezTo>
                    <a:cubicBezTo>
                      <a:pt x="31" y="126"/>
                      <a:pt x="35" y="123"/>
                      <a:pt x="39" y="124"/>
                    </a:cubicBezTo>
                    <a:cubicBezTo>
                      <a:pt x="49" y="125"/>
                      <a:pt x="52" y="133"/>
                      <a:pt x="54" y="143"/>
                    </a:cubicBezTo>
                    <a:cubicBezTo>
                      <a:pt x="54" y="167"/>
                      <a:pt x="65" y="190"/>
                      <a:pt x="80" y="204"/>
                    </a:cubicBezTo>
                    <a:cubicBezTo>
                      <a:pt x="68" y="201"/>
                      <a:pt x="63" y="186"/>
                      <a:pt x="54" y="178"/>
                    </a:cubicBezTo>
                    <a:cubicBezTo>
                      <a:pt x="50" y="179"/>
                      <a:pt x="42" y="187"/>
                      <a:pt x="37" y="187"/>
                    </a:cubicBezTo>
                    <a:lnTo>
                      <a:pt x="30" y="163"/>
                    </a:lnTo>
                    <a:close/>
                    <a:moveTo>
                      <a:pt x="579" y="186"/>
                    </a:moveTo>
                    <a:cubicBezTo>
                      <a:pt x="579" y="189"/>
                      <a:pt x="582" y="193"/>
                      <a:pt x="586" y="195"/>
                    </a:cubicBezTo>
                    <a:cubicBezTo>
                      <a:pt x="583" y="192"/>
                      <a:pt x="584" y="188"/>
                      <a:pt x="579" y="186"/>
                    </a:cubicBezTo>
                    <a:close/>
                    <a:moveTo>
                      <a:pt x="522" y="112"/>
                    </a:moveTo>
                    <a:cubicBezTo>
                      <a:pt x="524" y="108"/>
                      <a:pt x="524" y="103"/>
                      <a:pt x="525" y="99"/>
                    </a:cubicBezTo>
                    <a:cubicBezTo>
                      <a:pt x="528" y="93"/>
                      <a:pt x="535" y="86"/>
                      <a:pt x="538" y="81"/>
                    </a:cubicBezTo>
                    <a:cubicBezTo>
                      <a:pt x="539" y="79"/>
                      <a:pt x="540" y="76"/>
                      <a:pt x="539" y="75"/>
                    </a:cubicBezTo>
                    <a:cubicBezTo>
                      <a:pt x="536" y="69"/>
                      <a:pt x="524" y="64"/>
                      <a:pt x="519" y="59"/>
                    </a:cubicBezTo>
                    <a:cubicBezTo>
                      <a:pt x="516" y="60"/>
                      <a:pt x="515" y="58"/>
                      <a:pt x="512" y="58"/>
                    </a:cubicBezTo>
                    <a:cubicBezTo>
                      <a:pt x="503" y="63"/>
                      <a:pt x="494" y="69"/>
                      <a:pt x="489" y="78"/>
                    </a:cubicBezTo>
                    <a:cubicBezTo>
                      <a:pt x="499" y="93"/>
                      <a:pt x="511" y="109"/>
                      <a:pt x="512" y="131"/>
                    </a:cubicBezTo>
                    <a:cubicBezTo>
                      <a:pt x="509" y="115"/>
                      <a:pt x="502" y="103"/>
                      <a:pt x="495" y="93"/>
                    </a:cubicBezTo>
                    <a:cubicBezTo>
                      <a:pt x="492" y="89"/>
                      <a:pt x="491" y="84"/>
                      <a:pt x="487" y="83"/>
                    </a:cubicBezTo>
                    <a:cubicBezTo>
                      <a:pt x="486" y="87"/>
                      <a:pt x="491" y="88"/>
                      <a:pt x="490" y="91"/>
                    </a:cubicBezTo>
                    <a:cubicBezTo>
                      <a:pt x="488" y="90"/>
                      <a:pt x="488" y="87"/>
                      <a:pt x="484" y="87"/>
                    </a:cubicBezTo>
                    <a:cubicBezTo>
                      <a:pt x="492" y="101"/>
                      <a:pt x="503" y="117"/>
                      <a:pt x="506" y="136"/>
                    </a:cubicBezTo>
                    <a:cubicBezTo>
                      <a:pt x="507" y="143"/>
                      <a:pt x="506" y="150"/>
                      <a:pt x="509" y="156"/>
                    </a:cubicBezTo>
                    <a:cubicBezTo>
                      <a:pt x="511" y="155"/>
                      <a:pt x="510" y="151"/>
                      <a:pt x="511" y="150"/>
                    </a:cubicBezTo>
                    <a:cubicBezTo>
                      <a:pt x="513" y="150"/>
                      <a:pt x="512" y="153"/>
                      <a:pt x="514" y="152"/>
                    </a:cubicBezTo>
                    <a:cubicBezTo>
                      <a:pt x="517" y="146"/>
                      <a:pt x="513" y="138"/>
                      <a:pt x="514" y="133"/>
                    </a:cubicBezTo>
                    <a:cubicBezTo>
                      <a:pt x="516" y="136"/>
                      <a:pt x="515" y="141"/>
                      <a:pt x="517" y="142"/>
                    </a:cubicBezTo>
                    <a:cubicBezTo>
                      <a:pt x="516" y="129"/>
                      <a:pt x="520" y="122"/>
                      <a:pt x="522" y="112"/>
                    </a:cubicBezTo>
                    <a:close/>
                    <a:moveTo>
                      <a:pt x="503" y="166"/>
                    </a:moveTo>
                    <a:cubicBezTo>
                      <a:pt x="498" y="181"/>
                      <a:pt x="538" y="186"/>
                      <a:pt x="533" y="166"/>
                    </a:cubicBezTo>
                    <a:cubicBezTo>
                      <a:pt x="529" y="156"/>
                      <a:pt x="506" y="157"/>
                      <a:pt x="503" y="166"/>
                    </a:cubicBezTo>
                    <a:close/>
                    <a:moveTo>
                      <a:pt x="454" y="79"/>
                    </a:moveTo>
                    <a:cubicBezTo>
                      <a:pt x="457" y="77"/>
                      <a:pt x="460" y="76"/>
                      <a:pt x="460" y="72"/>
                    </a:cubicBezTo>
                    <a:cubicBezTo>
                      <a:pt x="460" y="72"/>
                      <a:pt x="460" y="71"/>
                      <a:pt x="460" y="71"/>
                    </a:cubicBezTo>
                    <a:cubicBezTo>
                      <a:pt x="446" y="67"/>
                      <a:pt x="429" y="62"/>
                      <a:pt x="413" y="64"/>
                    </a:cubicBezTo>
                    <a:cubicBezTo>
                      <a:pt x="378" y="71"/>
                      <a:pt x="349" y="96"/>
                      <a:pt x="346" y="134"/>
                    </a:cubicBezTo>
                    <a:cubicBezTo>
                      <a:pt x="357" y="135"/>
                      <a:pt x="367" y="125"/>
                      <a:pt x="379" y="124"/>
                    </a:cubicBezTo>
                    <a:cubicBezTo>
                      <a:pt x="383" y="123"/>
                      <a:pt x="390" y="126"/>
                      <a:pt x="393" y="124"/>
                    </a:cubicBezTo>
                    <a:cubicBezTo>
                      <a:pt x="386" y="119"/>
                      <a:pt x="377" y="111"/>
                      <a:pt x="379" y="99"/>
                    </a:cubicBezTo>
                    <a:cubicBezTo>
                      <a:pt x="380" y="92"/>
                      <a:pt x="390" y="84"/>
                      <a:pt x="396" y="93"/>
                    </a:cubicBezTo>
                    <a:cubicBezTo>
                      <a:pt x="393" y="93"/>
                      <a:pt x="391" y="93"/>
                      <a:pt x="388" y="93"/>
                    </a:cubicBezTo>
                    <a:cubicBezTo>
                      <a:pt x="386" y="94"/>
                      <a:pt x="384" y="96"/>
                      <a:pt x="383" y="98"/>
                    </a:cubicBezTo>
                    <a:cubicBezTo>
                      <a:pt x="381" y="116"/>
                      <a:pt x="394" y="124"/>
                      <a:pt x="407" y="126"/>
                    </a:cubicBezTo>
                    <a:cubicBezTo>
                      <a:pt x="406" y="123"/>
                      <a:pt x="404" y="121"/>
                      <a:pt x="403" y="118"/>
                    </a:cubicBezTo>
                    <a:cubicBezTo>
                      <a:pt x="407" y="109"/>
                      <a:pt x="414" y="101"/>
                      <a:pt x="411" y="89"/>
                    </a:cubicBezTo>
                    <a:cubicBezTo>
                      <a:pt x="418" y="91"/>
                      <a:pt x="422" y="95"/>
                      <a:pt x="427" y="99"/>
                    </a:cubicBezTo>
                    <a:cubicBezTo>
                      <a:pt x="432" y="100"/>
                      <a:pt x="438" y="103"/>
                      <a:pt x="438" y="106"/>
                    </a:cubicBezTo>
                    <a:cubicBezTo>
                      <a:pt x="433" y="103"/>
                      <a:pt x="427" y="100"/>
                      <a:pt x="420" y="99"/>
                    </a:cubicBezTo>
                    <a:cubicBezTo>
                      <a:pt x="420" y="111"/>
                      <a:pt x="407" y="122"/>
                      <a:pt x="420" y="130"/>
                    </a:cubicBezTo>
                    <a:cubicBezTo>
                      <a:pt x="422" y="120"/>
                      <a:pt x="433" y="116"/>
                      <a:pt x="443" y="116"/>
                    </a:cubicBezTo>
                    <a:cubicBezTo>
                      <a:pt x="443" y="113"/>
                      <a:pt x="441" y="111"/>
                      <a:pt x="440" y="107"/>
                    </a:cubicBezTo>
                    <a:cubicBezTo>
                      <a:pt x="441" y="107"/>
                      <a:pt x="442" y="108"/>
                      <a:pt x="444" y="107"/>
                    </a:cubicBezTo>
                    <a:cubicBezTo>
                      <a:pt x="447" y="97"/>
                      <a:pt x="448" y="87"/>
                      <a:pt x="454" y="79"/>
                    </a:cubicBezTo>
                    <a:close/>
                    <a:moveTo>
                      <a:pt x="330" y="128"/>
                    </a:moveTo>
                    <a:cubicBezTo>
                      <a:pt x="328" y="130"/>
                      <a:pt x="332" y="132"/>
                      <a:pt x="333" y="130"/>
                    </a:cubicBezTo>
                    <a:cubicBezTo>
                      <a:pt x="332" y="129"/>
                      <a:pt x="332" y="127"/>
                      <a:pt x="330" y="128"/>
                    </a:cubicBezTo>
                    <a:close/>
                    <a:moveTo>
                      <a:pt x="221" y="184"/>
                    </a:moveTo>
                    <a:cubicBezTo>
                      <a:pt x="222" y="184"/>
                      <a:pt x="224" y="181"/>
                      <a:pt x="223" y="180"/>
                    </a:cubicBezTo>
                    <a:cubicBezTo>
                      <a:pt x="223" y="182"/>
                      <a:pt x="220" y="182"/>
                      <a:pt x="221" y="184"/>
                    </a:cubicBezTo>
                    <a:close/>
                    <a:moveTo>
                      <a:pt x="54" y="169"/>
                    </a:moveTo>
                    <a:cubicBezTo>
                      <a:pt x="45" y="167"/>
                      <a:pt x="41" y="171"/>
                      <a:pt x="37" y="175"/>
                    </a:cubicBezTo>
                    <a:cubicBezTo>
                      <a:pt x="39" y="177"/>
                      <a:pt x="42" y="172"/>
                      <a:pt x="43" y="175"/>
                    </a:cubicBezTo>
                    <a:cubicBezTo>
                      <a:pt x="42" y="176"/>
                      <a:pt x="39" y="176"/>
                      <a:pt x="40" y="179"/>
                    </a:cubicBezTo>
                    <a:cubicBezTo>
                      <a:pt x="47" y="179"/>
                      <a:pt x="51" y="177"/>
                      <a:pt x="55" y="174"/>
                    </a:cubicBezTo>
                    <a:cubicBezTo>
                      <a:pt x="51" y="173"/>
                      <a:pt x="53" y="171"/>
                      <a:pt x="54" y="169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55" name="Freeform 239"/>
              <p:cNvSpPr/>
              <p:nvPr/>
            </p:nvSpPr>
            <p:spPr bwMode="auto">
              <a:xfrm rot="16200000">
                <a:off x="7388449" y="2876153"/>
                <a:ext cx="11906" cy="36513"/>
              </a:xfrm>
              <a:custGeom>
                <a:avLst/>
                <a:gdLst>
                  <a:gd name="T0" fmla="*/ 1 w 4"/>
                  <a:gd name="T1" fmla="*/ 0 h 12"/>
                  <a:gd name="T2" fmla="*/ 0 w 4"/>
                  <a:gd name="T3" fmla="*/ 12 h 12"/>
                  <a:gd name="T4" fmla="*/ 1 w 4"/>
                  <a:gd name="T5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12">
                    <a:moveTo>
                      <a:pt x="1" y="0"/>
                    </a:moveTo>
                    <a:cubicBezTo>
                      <a:pt x="4" y="2"/>
                      <a:pt x="1" y="9"/>
                      <a:pt x="0" y="12"/>
                    </a:cubicBezTo>
                    <a:cubicBezTo>
                      <a:pt x="0" y="12"/>
                      <a:pt x="1" y="4"/>
                      <a:pt x="1" y="0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56" name="Freeform 240"/>
              <p:cNvSpPr/>
              <p:nvPr/>
            </p:nvSpPr>
            <p:spPr bwMode="auto">
              <a:xfrm rot="16200000">
                <a:off x="6986811" y="3125391"/>
                <a:ext cx="51594" cy="19050"/>
              </a:xfrm>
              <a:custGeom>
                <a:avLst/>
                <a:gdLst>
                  <a:gd name="T0" fmla="*/ 18 w 18"/>
                  <a:gd name="T1" fmla="*/ 0 h 6"/>
                  <a:gd name="T2" fmla="*/ 0 w 18"/>
                  <a:gd name="T3" fmla="*/ 6 h 6"/>
                  <a:gd name="T4" fmla="*/ 18 w 18"/>
                  <a:gd name="T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8" h="6">
                    <a:moveTo>
                      <a:pt x="18" y="0"/>
                    </a:moveTo>
                    <a:cubicBezTo>
                      <a:pt x="16" y="3"/>
                      <a:pt x="5" y="5"/>
                      <a:pt x="0" y="6"/>
                    </a:cubicBezTo>
                    <a:cubicBezTo>
                      <a:pt x="3" y="3"/>
                      <a:pt x="13" y="3"/>
                      <a:pt x="18" y="0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57" name="Freeform 241"/>
              <p:cNvSpPr/>
              <p:nvPr/>
            </p:nvSpPr>
            <p:spPr bwMode="auto">
              <a:xfrm rot="16200000">
                <a:off x="7398371" y="4263231"/>
                <a:ext cx="20638" cy="46038"/>
              </a:xfrm>
              <a:custGeom>
                <a:avLst/>
                <a:gdLst>
                  <a:gd name="T0" fmla="*/ 7 w 7"/>
                  <a:gd name="T1" fmla="*/ 15 h 15"/>
                  <a:gd name="T2" fmla="*/ 3 w 7"/>
                  <a:gd name="T3" fmla="*/ 0 h 15"/>
                  <a:gd name="T4" fmla="*/ 7 w 7"/>
                  <a:gd name="T5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7" h="15">
                    <a:moveTo>
                      <a:pt x="7" y="15"/>
                    </a:moveTo>
                    <a:cubicBezTo>
                      <a:pt x="4" y="14"/>
                      <a:pt x="0" y="5"/>
                      <a:pt x="3" y="0"/>
                    </a:cubicBezTo>
                    <a:cubicBezTo>
                      <a:pt x="5" y="4"/>
                      <a:pt x="3" y="12"/>
                      <a:pt x="7" y="15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58" name="Freeform 242"/>
              <p:cNvSpPr/>
              <p:nvPr/>
            </p:nvSpPr>
            <p:spPr bwMode="auto">
              <a:xfrm rot="16200000">
                <a:off x="6927677" y="2042319"/>
                <a:ext cx="793750" cy="493713"/>
              </a:xfrm>
              <a:custGeom>
                <a:avLst/>
                <a:gdLst>
                  <a:gd name="T0" fmla="*/ 242 w 274"/>
                  <a:gd name="T1" fmla="*/ 83 h 159"/>
                  <a:gd name="T2" fmla="*/ 254 w 274"/>
                  <a:gd name="T3" fmla="*/ 87 h 159"/>
                  <a:gd name="T4" fmla="*/ 258 w 274"/>
                  <a:gd name="T5" fmla="*/ 90 h 159"/>
                  <a:gd name="T6" fmla="*/ 255 w 274"/>
                  <a:gd name="T7" fmla="*/ 88 h 159"/>
                  <a:gd name="T8" fmla="*/ 139 w 274"/>
                  <a:gd name="T9" fmla="*/ 127 h 159"/>
                  <a:gd name="T10" fmla="*/ 106 w 274"/>
                  <a:gd name="T11" fmla="*/ 107 h 159"/>
                  <a:gd name="T12" fmla="*/ 101 w 274"/>
                  <a:gd name="T13" fmla="*/ 109 h 159"/>
                  <a:gd name="T14" fmla="*/ 77 w 274"/>
                  <a:gd name="T15" fmla="*/ 108 h 159"/>
                  <a:gd name="T16" fmla="*/ 102 w 274"/>
                  <a:gd name="T17" fmla="*/ 146 h 159"/>
                  <a:gd name="T18" fmla="*/ 105 w 274"/>
                  <a:gd name="T19" fmla="*/ 149 h 159"/>
                  <a:gd name="T20" fmla="*/ 65 w 274"/>
                  <a:gd name="T21" fmla="*/ 145 h 159"/>
                  <a:gd name="T22" fmla="*/ 36 w 274"/>
                  <a:gd name="T23" fmla="*/ 133 h 159"/>
                  <a:gd name="T24" fmla="*/ 2 w 274"/>
                  <a:gd name="T25" fmla="*/ 145 h 159"/>
                  <a:gd name="T26" fmla="*/ 34 w 274"/>
                  <a:gd name="T27" fmla="*/ 114 h 159"/>
                  <a:gd name="T28" fmla="*/ 5 w 274"/>
                  <a:gd name="T29" fmla="*/ 82 h 159"/>
                  <a:gd name="T30" fmla="*/ 7 w 274"/>
                  <a:gd name="T31" fmla="*/ 69 h 159"/>
                  <a:gd name="T32" fmla="*/ 24 w 274"/>
                  <a:gd name="T33" fmla="*/ 26 h 159"/>
                  <a:gd name="T34" fmla="*/ 39 w 274"/>
                  <a:gd name="T35" fmla="*/ 57 h 159"/>
                  <a:gd name="T36" fmla="*/ 15 w 274"/>
                  <a:gd name="T37" fmla="*/ 83 h 159"/>
                  <a:gd name="T38" fmla="*/ 46 w 274"/>
                  <a:gd name="T39" fmla="*/ 92 h 159"/>
                  <a:gd name="T40" fmla="*/ 46 w 274"/>
                  <a:gd name="T41" fmla="*/ 110 h 159"/>
                  <a:gd name="T42" fmla="*/ 77 w 274"/>
                  <a:gd name="T43" fmla="*/ 118 h 159"/>
                  <a:gd name="T44" fmla="*/ 79 w 274"/>
                  <a:gd name="T45" fmla="*/ 106 h 159"/>
                  <a:gd name="T46" fmla="*/ 95 w 274"/>
                  <a:gd name="T47" fmla="*/ 96 h 159"/>
                  <a:gd name="T48" fmla="*/ 71 w 274"/>
                  <a:gd name="T49" fmla="*/ 65 h 159"/>
                  <a:gd name="T50" fmla="*/ 83 w 274"/>
                  <a:gd name="T51" fmla="*/ 71 h 159"/>
                  <a:gd name="T52" fmla="*/ 106 w 274"/>
                  <a:gd name="T53" fmla="*/ 89 h 159"/>
                  <a:gd name="T54" fmla="*/ 144 w 274"/>
                  <a:gd name="T55" fmla="*/ 117 h 159"/>
                  <a:gd name="T56" fmla="*/ 156 w 274"/>
                  <a:gd name="T57" fmla="*/ 122 h 159"/>
                  <a:gd name="T58" fmla="*/ 247 w 274"/>
                  <a:gd name="T59" fmla="*/ 100 h 159"/>
                  <a:gd name="T60" fmla="*/ 232 w 274"/>
                  <a:gd name="T61" fmla="*/ 79 h 159"/>
                  <a:gd name="T62" fmla="*/ 258 w 274"/>
                  <a:gd name="T63" fmla="*/ 63 h 159"/>
                  <a:gd name="T64" fmla="*/ 213 w 274"/>
                  <a:gd name="T65" fmla="*/ 46 h 159"/>
                  <a:gd name="T66" fmla="*/ 230 w 274"/>
                  <a:gd name="T67" fmla="*/ 66 h 159"/>
                  <a:gd name="T68" fmla="*/ 226 w 274"/>
                  <a:gd name="T69" fmla="*/ 60 h 159"/>
                  <a:gd name="T70" fmla="*/ 211 w 274"/>
                  <a:gd name="T71" fmla="*/ 43 h 159"/>
                  <a:gd name="T72" fmla="*/ 268 w 274"/>
                  <a:gd name="T73" fmla="*/ 56 h 159"/>
                  <a:gd name="T74" fmla="*/ 267 w 274"/>
                  <a:gd name="T75" fmla="*/ 85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274" h="159">
                    <a:moveTo>
                      <a:pt x="267" y="85"/>
                    </a:moveTo>
                    <a:cubicBezTo>
                      <a:pt x="274" y="64"/>
                      <a:pt x="234" y="59"/>
                      <a:pt x="242" y="83"/>
                    </a:cubicBezTo>
                    <a:cubicBezTo>
                      <a:pt x="244" y="83"/>
                      <a:pt x="246" y="82"/>
                      <a:pt x="248" y="82"/>
                    </a:cubicBezTo>
                    <a:cubicBezTo>
                      <a:pt x="250" y="84"/>
                      <a:pt x="252" y="86"/>
                      <a:pt x="254" y="87"/>
                    </a:cubicBezTo>
                    <a:cubicBezTo>
                      <a:pt x="255" y="86"/>
                      <a:pt x="257" y="85"/>
                      <a:pt x="256" y="83"/>
                    </a:cubicBezTo>
                    <a:cubicBezTo>
                      <a:pt x="258" y="83"/>
                      <a:pt x="260" y="87"/>
                      <a:pt x="258" y="90"/>
                    </a:cubicBezTo>
                    <a:cubicBezTo>
                      <a:pt x="255" y="91"/>
                      <a:pt x="258" y="87"/>
                      <a:pt x="257" y="88"/>
                    </a:cubicBezTo>
                    <a:cubicBezTo>
                      <a:pt x="256" y="88"/>
                      <a:pt x="256" y="88"/>
                      <a:pt x="255" y="88"/>
                    </a:cubicBezTo>
                    <a:cubicBezTo>
                      <a:pt x="256" y="98"/>
                      <a:pt x="253" y="109"/>
                      <a:pt x="249" y="116"/>
                    </a:cubicBezTo>
                    <a:cubicBezTo>
                      <a:pt x="225" y="143"/>
                      <a:pt x="172" y="143"/>
                      <a:pt x="139" y="127"/>
                    </a:cubicBezTo>
                    <a:cubicBezTo>
                      <a:pt x="132" y="123"/>
                      <a:pt x="122" y="116"/>
                      <a:pt x="115" y="111"/>
                    </a:cubicBezTo>
                    <a:cubicBezTo>
                      <a:pt x="112" y="108"/>
                      <a:pt x="110" y="103"/>
                      <a:pt x="106" y="107"/>
                    </a:cubicBezTo>
                    <a:cubicBezTo>
                      <a:pt x="117" y="127"/>
                      <a:pt x="141" y="134"/>
                      <a:pt x="163" y="143"/>
                    </a:cubicBezTo>
                    <a:cubicBezTo>
                      <a:pt x="136" y="138"/>
                      <a:pt x="118" y="124"/>
                      <a:pt x="101" y="109"/>
                    </a:cubicBezTo>
                    <a:cubicBezTo>
                      <a:pt x="97" y="108"/>
                      <a:pt x="92" y="112"/>
                      <a:pt x="87" y="112"/>
                    </a:cubicBezTo>
                    <a:cubicBezTo>
                      <a:pt x="83" y="112"/>
                      <a:pt x="81" y="108"/>
                      <a:pt x="77" y="108"/>
                    </a:cubicBezTo>
                    <a:cubicBezTo>
                      <a:pt x="77" y="112"/>
                      <a:pt x="81" y="120"/>
                      <a:pt x="78" y="126"/>
                    </a:cubicBezTo>
                    <a:cubicBezTo>
                      <a:pt x="85" y="132"/>
                      <a:pt x="92" y="143"/>
                      <a:pt x="102" y="146"/>
                    </a:cubicBezTo>
                    <a:cubicBezTo>
                      <a:pt x="109" y="148"/>
                      <a:pt x="115" y="145"/>
                      <a:pt x="122" y="146"/>
                    </a:cubicBezTo>
                    <a:cubicBezTo>
                      <a:pt x="119" y="150"/>
                      <a:pt x="111" y="149"/>
                      <a:pt x="105" y="149"/>
                    </a:cubicBezTo>
                    <a:cubicBezTo>
                      <a:pt x="96" y="147"/>
                      <a:pt x="84" y="136"/>
                      <a:pt x="78" y="129"/>
                    </a:cubicBezTo>
                    <a:cubicBezTo>
                      <a:pt x="75" y="131"/>
                      <a:pt x="66" y="140"/>
                      <a:pt x="65" y="145"/>
                    </a:cubicBezTo>
                    <a:cubicBezTo>
                      <a:pt x="63" y="150"/>
                      <a:pt x="63" y="159"/>
                      <a:pt x="69" y="159"/>
                    </a:cubicBezTo>
                    <a:cubicBezTo>
                      <a:pt x="57" y="158"/>
                      <a:pt x="40" y="146"/>
                      <a:pt x="36" y="133"/>
                    </a:cubicBezTo>
                    <a:cubicBezTo>
                      <a:pt x="35" y="130"/>
                      <a:pt x="35" y="126"/>
                      <a:pt x="34" y="122"/>
                    </a:cubicBezTo>
                    <a:cubicBezTo>
                      <a:pt x="27" y="134"/>
                      <a:pt x="20" y="145"/>
                      <a:pt x="2" y="145"/>
                    </a:cubicBezTo>
                    <a:cubicBezTo>
                      <a:pt x="3" y="141"/>
                      <a:pt x="10" y="141"/>
                      <a:pt x="13" y="142"/>
                    </a:cubicBezTo>
                    <a:cubicBezTo>
                      <a:pt x="23" y="136"/>
                      <a:pt x="29" y="125"/>
                      <a:pt x="34" y="114"/>
                    </a:cubicBezTo>
                    <a:cubicBezTo>
                      <a:pt x="30" y="111"/>
                      <a:pt x="23" y="111"/>
                      <a:pt x="18" y="109"/>
                    </a:cubicBezTo>
                    <a:cubicBezTo>
                      <a:pt x="11" y="104"/>
                      <a:pt x="2" y="96"/>
                      <a:pt x="5" y="82"/>
                    </a:cubicBezTo>
                    <a:cubicBezTo>
                      <a:pt x="5" y="81"/>
                      <a:pt x="5" y="80"/>
                      <a:pt x="6" y="79"/>
                    </a:cubicBezTo>
                    <a:cubicBezTo>
                      <a:pt x="4" y="76"/>
                      <a:pt x="5" y="72"/>
                      <a:pt x="7" y="69"/>
                    </a:cubicBezTo>
                    <a:cubicBezTo>
                      <a:pt x="11" y="70"/>
                      <a:pt x="12" y="73"/>
                      <a:pt x="15" y="74"/>
                    </a:cubicBezTo>
                    <a:cubicBezTo>
                      <a:pt x="37" y="78"/>
                      <a:pt x="31" y="39"/>
                      <a:pt x="24" y="26"/>
                    </a:cubicBezTo>
                    <a:cubicBezTo>
                      <a:pt x="18" y="16"/>
                      <a:pt x="7" y="7"/>
                      <a:pt x="0" y="0"/>
                    </a:cubicBezTo>
                    <a:cubicBezTo>
                      <a:pt x="18" y="8"/>
                      <a:pt x="38" y="30"/>
                      <a:pt x="39" y="57"/>
                    </a:cubicBezTo>
                    <a:cubicBezTo>
                      <a:pt x="39" y="69"/>
                      <a:pt x="33" y="81"/>
                      <a:pt x="20" y="83"/>
                    </a:cubicBezTo>
                    <a:cubicBezTo>
                      <a:pt x="18" y="84"/>
                      <a:pt x="17" y="83"/>
                      <a:pt x="15" y="83"/>
                    </a:cubicBezTo>
                    <a:cubicBezTo>
                      <a:pt x="9" y="97"/>
                      <a:pt x="21" y="114"/>
                      <a:pt x="34" y="107"/>
                    </a:cubicBezTo>
                    <a:cubicBezTo>
                      <a:pt x="39" y="103"/>
                      <a:pt x="42" y="97"/>
                      <a:pt x="46" y="92"/>
                    </a:cubicBezTo>
                    <a:cubicBezTo>
                      <a:pt x="49" y="92"/>
                      <a:pt x="51" y="93"/>
                      <a:pt x="53" y="95"/>
                    </a:cubicBezTo>
                    <a:cubicBezTo>
                      <a:pt x="54" y="103"/>
                      <a:pt x="50" y="107"/>
                      <a:pt x="46" y="110"/>
                    </a:cubicBezTo>
                    <a:cubicBezTo>
                      <a:pt x="39" y="128"/>
                      <a:pt x="48" y="147"/>
                      <a:pt x="60" y="155"/>
                    </a:cubicBezTo>
                    <a:cubicBezTo>
                      <a:pt x="58" y="137"/>
                      <a:pt x="78" y="132"/>
                      <a:pt x="77" y="118"/>
                    </a:cubicBezTo>
                    <a:cubicBezTo>
                      <a:pt x="76" y="107"/>
                      <a:pt x="65" y="102"/>
                      <a:pt x="68" y="88"/>
                    </a:cubicBezTo>
                    <a:cubicBezTo>
                      <a:pt x="72" y="93"/>
                      <a:pt x="75" y="101"/>
                      <a:pt x="79" y="106"/>
                    </a:cubicBezTo>
                    <a:cubicBezTo>
                      <a:pt x="89" y="108"/>
                      <a:pt x="102" y="110"/>
                      <a:pt x="107" y="100"/>
                    </a:cubicBezTo>
                    <a:cubicBezTo>
                      <a:pt x="103" y="96"/>
                      <a:pt x="98" y="99"/>
                      <a:pt x="95" y="96"/>
                    </a:cubicBezTo>
                    <a:cubicBezTo>
                      <a:pt x="89" y="91"/>
                      <a:pt x="90" y="80"/>
                      <a:pt x="83" y="75"/>
                    </a:cubicBezTo>
                    <a:cubicBezTo>
                      <a:pt x="79" y="71"/>
                      <a:pt x="73" y="72"/>
                      <a:pt x="71" y="65"/>
                    </a:cubicBezTo>
                    <a:cubicBezTo>
                      <a:pt x="74" y="66"/>
                      <a:pt x="81" y="67"/>
                      <a:pt x="85" y="68"/>
                    </a:cubicBezTo>
                    <a:cubicBezTo>
                      <a:pt x="87" y="70"/>
                      <a:pt x="83" y="69"/>
                      <a:pt x="83" y="71"/>
                    </a:cubicBezTo>
                    <a:cubicBezTo>
                      <a:pt x="92" y="75"/>
                      <a:pt x="97" y="82"/>
                      <a:pt x="102" y="90"/>
                    </a:cubicBezTo>
                    <a:cubicBezTo>
                      <a:pt x="104" y="90"/>
                      <a:pt x="105" y="89"/>
                      <a:pt x="106" y="89"/>
                    </a:cubicBezTo>
                    <a:cubicBezTo>
                      <a:pt x="108" y="91"/>
                      <a:pt x="109" y="93"/>
                      <a:pt x="110" y="95"/>
                    </a:cubicBezTo>
                    <a:cubicBezTo>
                      <a:pt x="118" y="104"/>
                      <a:pt x="131" y="109"/>
                      <a:pt x="144" y="117"/>
                    </a:cubicBezTo>
                    <a:cubicBezTo>
                      <a:pt x="144" y="117"/>
                      <a:pt x="144" y="118"/>
                      <a:pt x="144" y="119"/>
                    </a:cubicBezTo>
                    <a:cubicBezTo>
                      <a:pt x="148" y="120"/>
                      <a:pt x="152" y="121"/>
                      <a:pt x="156" y="122"/>
                    </a:cubicBezTo>
                    <a:cubicBezTo>
                      <a:pt x="184" y="134"/>
                      <a:pt x="228" y="132"/>
                      <a:pt x="244" y="107"/>
                    </a:cubicBezTo>
                    <a:cubicBezTo>
                      <a:pt x="244" y="103"/>
                      <a:pt x="246" y="102"/>
                      <a:pt x="247" y="100"/>
                    </a:cubicBezTo>
                    <a:cubicBezTo>
                      <a:pt x="248" y="93"/>
                      <a:pt x="245" y="89"/>
                      <a:pt x="242" y="85"/>
                    </a:cubicBezTo>
                    <a:cubicBezTo>
                      <a:pt x="236" y="87"/>
                      <a:pt x="235" y="82"/>
                      <a:pt x="232" y="79"/>
                    </a:cubicBezTo>
                    <a:cubicBezTo>
                      <a:pt x="233" y="71"/>
                      <a:pt x="235" y="65"/>
                      <a:pt x="240" y="61"/>
                    </a:cubicBezTo>
                    <a:cubicBezTo>
                      <a:pt x="247" y="58"/>
                      <a:pt x="253" y="61"/>
                      <a:pt x="258" y="63"/>
                    </a:cubicBezTo>
                    <a:cubicBezTo>
                      <a:pt x="260" y="50"/>
                      <a:pt x="249" y="42"/>
                      <a:pt x="240" y="35"/>
                    </a:cubicBezTo>
                    <a:cubicBezTo>
                      <a:pt x="229" y="31"/>
                      <a:pt x="213" y="34"/>
                      <a:pt x="213" y="46"/>
                    </a:cubicBezTo>
                    <a:cubicBezTo>
                      <a:pt x="213" y="51"/>
                      <a:pt x="219" y="58"/>
                      <a:pt x="228" y="55"/>
                    </a:cubicBezTo>
                    <a:cubicBezTo>
                      <a:pt x="231" y="57"/>
                      <a:pt x="230" y="62"/>
                      <a:pt x="230" y="66"/>
                    </a:cubicBezTo>
                    <a:cubicBezTo>
                      <a:pt x="229" y="70"/>
                      <a:pt x="228" y="75"/>
                      <a:pt x="225" y="77"/>
                    </a:cubicBezTo>
                    <a:cubicBezTo>
                      <a:pt x="228" y="72"/>
                      <a:pt x="228" y="65"/>
                      <a:pt x="226" y="60"/>
                    </a:cubicBezTo>
                    <a:cubicBezTo>
                      <a:pt x="222" y="61"/>
                      <a:pt x="222" y="60"/>
                      <a:pt x="218" y="60"/>
                    </a:cubicBezTo>
                    <a:cubicBezTo>
                      <a:pt x="212" y="57"/>
                      <a:pt x="209" y="51"/>
                      <a:pt x="211" y="43"/>
                    </a:cubicBezTo>
                    <a:cubicBezTo>
                      <a:pt x="215" y="29"/>
                      <a:pt x="238" y="23"/>
                      <a:pt x="250" y="32"/>
                    </a:cubicBezTo>
                    <a:cubicBezTo>
                      <a:pt x="255" y="35"/>
                      <a:pt x="266" y="48"/>
                      <a:pt x="268" y="56"/>
                    </a:cubicBezTo>
                    <a:cubicBezTo>
                      <a:pt x="270" y="62"/>
                      <a:pt x="271" y="70"/>
                      <a:pt x="270" y="76"/>
                    </a:cubicBezTo>
                    <a:cubicBezTo>
                      <a:pt x="270" y="79"/>
                      <a:pt x="270" y="83"/>
                      <a:pt x="267" y="85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grpSp>
            <p:nvGrpSpPr>
              <p:cNvPr id="959" name="组合 958"/>
              <p:cNvGrpSpPr/>
              <p:nvPr/>
            </p:nvGrpSpPr>
            <p:grpSpPr>
              <a:xfrm>
                <a:off x="3647728" y="1361809"/>
                <a:ext cx="3901455" cy="540267"/>
                <a:chOff x="3647728" y="1361809"/>
                <a:chExt cx="3901455" cy="540267"/>
              </a:xfr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</p:grpSpPr>
            <p:sp>
              <p:nvSpPr>
                <p:cNvPr id="960" name="Rectangle 16"/>
                <p:cNvSpPr>
                  <a:spLocks noChangeArrowheads="1"/>
                </p:cNvSpPr>
                <p:nvPr/>
              </p:nvSpPr>
              <p:spPr bwMode="auto">
                <a:xfrm rot="16200000">
                  <a:off x="5599733" y="-552716"/>
                  <a:ext cx="34925" cy="3863975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962" name="Rectangle 19"/>
                <p:cNvSpPr>
                  <a:spLocks noChangeArrowheads="1"/>
                </p:cNvSpPr>
                <p:nvPr/>
              </p:nvSpPr>
              <p:spPr bwMode="auto">
                <a:xfrm rot="16200000">
                  <a:off x="3395728" y="1614076"/>
                  <a:ext cx="540000" cy="36000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</p:grpSp>
        </p:grpSp>
        <p:sp>
          <p:nvSpPr>
            <p:cNvPr id="968" name="Rectangle 168"/>
            <p:cNvSpPr>
              <a:spLocks noChangeArrowheads="1"/>
            </p:cNvSpPr>
            <p:nvPr/>
          </p:nvSpPr>
          <p:spPr bwMode="auto">
            <a:xfrm rot="16200000">
              <a:off x="4256909" y="1292424"/>
              <a:ext cx="396000" cy="30185"/>
            </a:xfrm>
            <a:prstGeom prst="rect">
              <a:avLst/>
            </a:prstGeom>
            <a:gradFill>
              <a:gsLst>
                <a:gs pos="0">
                  <a:srgbClr val="FDF2C4"/>
                </a:gs>
                <a:gs pos="19000">
                  <a:srgbClr val="977037"/>
                </a:gs>
                <a:gs pos="99387">
                  <a:srgbClr val="977037"/>
                </a:gs>
                <a:gs pos="78000">
                  <a:srgbClr val="FDF2C4"/>
                </a:gs>
                <a:gs pos="57000">
                  <a:srgbClr val="977037"/>
                </a:gs>
                <a:gs pos="39000">
                  <a:srgbClr val="FDF2C4"/>
                </a:gs>
              </a:gsLst>
              <a:path path="circle">
                <a:fillToRect l="100000" t="100000"/>
              </a:path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5944" name="组合 5943"/>
          <p:cNvGrpSpPr/>
          <p:nvPr/>
        </p:nvGrpSpPr>
        <p:grpSpPr>
          <a:xfrm>
            <a:off x="4746844" y="1846614"/>
            <a:ext cx="2907746" cy="2734513"/>
            <a:chOff x="4828960" y="1096035"/>
            <a:chExt cx="3316558" cy="3118969"/>
          </a:xfrm>
        </p:grpSpPr>
        <p:grpSp>
          <p:nvGrpSpPr>
            <p:cNvPr id="5942" name="组合 5941"/>
            <p:cNvGrpSpPr/>
            <p:nvPr/>
          </p:nvGrpSpPr>
          <p:grpSpPr>
            <a:xfrm>
              <a:off x="4828960" y="1096035"/>
              <a:ext cx="3316558" cy="3118969"/>
              <a:chOff x="3647728" y="1361809"/>
              <a:chExt cx="3955430" cy="3719779"/>
            </a:xfrm>
          </p:grpSpPr>
          <p:sp>
            <p:nvSpPr>
              <p:cNvPr id="851" name="Rectangle 18"/>
              <p:cNvSpPr>
                <a:spLocks noChangeArrowheads="1"/>
              </p:cNvSpPr>
              <p:nvPr/>
            </p:nvSpPr>
            <p:spPr bwMode="auto">
              <a:xfrm rot="16200000">
                <a:off x="7300357" y="4793587"/>
                <a:ext cx="540000" cy="36000"/>
              </a:xfrm>
              <a:prstGeom prst="rect">
                <a:avLst/>
              </a:pr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31" name="Freeform 98"/>
              <p:cNvSpPr/>
              <p:nvPr/>
            </p:nvSpPr>
            <p:spPr bwMode="auto">
              <a:xfrm rot="16200000">
                <a:off x="3955083" y="1740694"/>
                <a:ext cx="228600" cy="127000"/>
              </a:xfrm>
              <a:custGeom>
                <a:avLst/>
                <a:gdLst>
                  <a:gd name="T0" fmla="*/ 66 w 79"/>
                  <a:gd name="T1" fmla="*/ 12 h 41"/>
                  <a:gd name="T2" fmla="*/ 71 w 79"/>
                  <a:gd name="T3" fmla="*/ 22 h 41"/>
                  <a:gd name="T4" fmla="*/ 56 w 79"/>
                  <a:gd name="T5" fmla="*/ 20 h 41"/>
                  <a:gd name="T6" fmla="*/ 47 w 79"/>
                  <a:gd name="T7" fmla="*/ 26 h 41"/>
                  <a:gd name="T8" fmla="*/ 31 w 79"/>
                  <a:gd name="T9" fmla="*/ 29 h 41"/>
                  <a:gd name="T10" fmla="*/ 18 w 79"/>
                  <a:gd name="T11" fmla="*/ 0 h 41"/>
                  <a:gd name="T12" fmla="*/ 10 w 79"/>
                  <a:gd name="T13" fmla="*/ 19 h 41"/>
                  <a:gd name="T14" fmla="*/ 4 w 79"/>
                  <a:gd name="T15" fmla="*/ 29 h 41"/>
                  <a:gd name="T16" fmla="*/ 8 w 79"/>
                  <a:gd name="T17" fmla="*/ 22 h 41"/>
                  <a:gd name="T18" fmla="*/ 12 w 79"/>
                  <a:gd name="T19" fmla="*/ 28 h 41"/>
                  <a:gd name="T20" fmla="*/ 24 w 79"/>
                  <a:gd name="T21" fmla="*/ 36 h 41"/>
                  <a:gd name="T22" fmla="*/ 68 w 79"/>
                  <a:gd name="T23" fmla="*/ 33 h 41"/>
                  <a:gd name="T24" fmla="*/ 66 w 79"/>
                  <a:gd name="T25" fmla="*/ 12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79" h="41">
                    <a:moveTo>
                      <a:pt x="66" y="12"/>
                    </a:moveTo>
                    <a:cubicBezTo>
                      <a:pt x="68" y="16"/>
                      <a:pt x="70" y="18"/>
                      <a:pt x="71" y="22"/>
                    </a:cubicBezTo>
                    <a:cubicBezTo>
                      <a:pt x="67" y="22"/>
                      <a:pt x="63" y="19"/>
                      <a:pt x="56" y="20"/>
                    </a:cubicBezTo>
                    <a:cubicBezTo>
                      <a:pt x="53" y="21"/>
                      <a:pt x="51" y="24"/>
                      <a:pt x="47" y="26"/>
                    </a:cubicBezTo>
                    <a:cubicBezTo>
                      <a:pt x="43" y="28"/>
                      <a:pt x="35" y="30"/>
                      <a:pt x="31" y="29"/>
                    </a:cubicBezTo>
                    <a:cubicBezTo>
                      <a:pt x="19" y="28"/>
                      <a:pt x="16" y="15"/>
                      <a:pt x="18" y="0"/>
                    </a:cubicBezTo>
                    <a:cubicBezTo>
                      <a:pt x="16" y="6"/>
                      <a:pt x="13" y="13"/>
                      <a:pt x="10" y="19"/>
                    </a:cubicBezTo>
                    <a:cubicBezTo>
                      <a:pt x="7" y="21"/>
                      <a:pt x="0" y="24"/>
                      <a:pt x="4" y="29"/>
                    </a:cubicBezTo>
                    <a:cubicBezTo>
                      <a:pt x="6" y="27"/>
                      <a:pt x="7" y="24"/>
                      <a:pt x="8" y="22"/>
                    </a:cubicBezTo>
                    <a:cubicBezTo>
                      <a:pt x="11" y="23"/>
                      <a:pt x="12" y="25"/>
                      <a:pt x="12" y="28"/>
                    </a:cubicBezTo>
                    <a:cubicBezTo>
                      <a:pt x="16" y="31"/>
                      <a:pt x="20" y="33"/>
                      <a:pt x="24" y="36"/>
                    </a:cubicBezTo>
                    <a:cubicBezTo>
                      <a:pt x="43" y="41"/>
                      <a:pt x="52" y="19"/>
                      <a:pt x="68" y="33"/>
                    </a:cubicBezTo>
                    <a:cubicBezTo>
                      <a:pt x="79" y="31"/>
                      <a:pt x="73" y="16"/>
                      <a:pt x="66" y="12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32" name="Freeform 99"/>
              <p:cNvSpPr/>
              <p:nvPr/>
            </p:nvSpPr>
            <p:spPr bwMode="auto">
              <a:xfrm rot="16200000">
                <a:off x="4027314" y="1754188"/>
                <a:ext cx="11113" cy="9525"/>
              </a:xfrm>
              <a:custGeom>
                <a:avLst/>
                <a:gdLst>
                  <a:gd name="T0" fmla="*/ 4 w 4"/>
                  <a:gd name="T1" fmla="*/ 2 h 3"/>
                  <a:gd name="T2" fmla="*/ 0 w 4"/>
                  <a:gd name="T3" fmla="*/ 1 h 3"/>
                  <a:gd name="T4" fmla="*/ 4 w 4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4" y="2"/>
                    </a:moveTo>
                    <a:cubicBezTo>
                      <a:pt x="4" y="0"/>
                      <a:pt x="2" y="1"/>
                      <a:pt x="0" y="1"/>
                    </a:cubicBezTo>
                    <a:cubicBezTo>
                      <a:pt x="0" y="3"/>
                      <a:pt x="3" y="2"/>
                      <a:pt x="4" y="2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33" name="Freeform 100"/>
              <p:cNvSpPr/>
              <p:nvPr/>
            </p:nvSpPr>
            <p:spPr bwMode="auto">
              <a:xfrm rot="16200000">
                <a:off x="4031680" y="1793478"/>
                <a:ext cx="37306" cy="9525"/>
              </a:xfrm>
              <a:custGeom>
                <a:avLst/>
                <a:gdLst>
                  <a:gd name="T0" fmla="*/ 13 w 13"/>
                  <a:gd name="T1" fmla="*/ 3 h 3"/>
                  <a:gd name="T2" fmla="*/ 0 w 13"/>
                  <a:gd name="T3" fmla="*/ 0 h 3"/>
                  <a:gd name="T4" fmla="*/ 13 w 1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3" h="3">
                    <a:moveTo>
                      <a:pt x="13" y="3"/>
                    </a:moveTo>
                    <a:cubicBezTo>
                      <a:pt x="10" y="1"/>
                      <a:pt x="5" y="1"/>
                      <a:pt x="0" y="0"/>
                    </a:cubicBezTo>
                    <a:cubicBezTo>
                      <a:pt x="2" y="3"/>
                      <a:pt x="8" y="3"/>
                      <a:pt x="13" y="3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34" name="Freeform 101"/>
              <p:cNvSpPr/>
              <p:nvPr/>
            </p:nvSpPr>
            <p:spPr bwMode="auto">
              <a:xfrm rot="16200000">
                <a:off x="4060255" y="1914922"/>
                <a:ext cx="219869" cy="198438"/>
              </a:xfrm>
              <a:custGeom>
                <a:avLst/>
                <a:gdLst>
                  <a:gd name="T0" fmla="*/ 76 w 76"/>
                  <a:gd name="T1" fmla="*/ 10 h 64"/>
                  <a:gd name="T2" fmla="*/ 72 w 76"/>
                  <a:gd name="T3" fmla="*/ 19 h 64"/>
                  <a:gd name="T4" fmla="*/ 49 w 76"/>
                  <a:gd name="T5" fmla="*/ 36 h 64"/>
                  <a:gd name="T6" fmla="*/ 13 w 76"/>
                  <a:gd name="T7" fmla="*/ 48 h 64"/>
                  <a:gd name="T8" fmla="*/ 28 w 76"/>
                  <a:gd name="T9" fmla="*/ 16 h 64"/>
                  <a:gd name="T10" fmla="*/ 45 w 76"/>
                  <a:gd name="T11" fmla="*/ 12 h 64"/>
                  <a:gd name="T12" fmla="*/ 23 w 76"/>
                  <a:gd name="T13" fmla="*/ 0 h 64"/>
                  <a:gd name="T14" fmla="*/ 15 w 76"/>
                  <a:gd name="T15" fmla="*/ 9 h 64"/>
                  <a:gd name="T16" fmla="*/ 23 w 76"/>
                  <a:gd name="T17" fmla="*/ 14 h 64"/>
                  <a:gd name="T18" fmla="*/ 1 w 76"/>
                  <a:gd name="T19" fmla="*/ 29 h 64"/>
                  <a:gd name="T20" fmla="*/ 5 w 76"/>
                  <a:gd name="T21" fmla="*/ 29 h 64"/>
                  <a:gd name="T22" fmla="*/ 6 w 76"/>
                  <a:gd name="T23" fmla="*/ 58 h 64"/>
                  <a:gd name="T24" fmla="*/ 18 w 76"/>
                  <a:gd name="T25" fmla="*/ 50 h 64"/>
                  <a:gd name="T26" fmla="*/ 57 w 76"/>
                  <a:gd name="T27" fmla="*/ 41 h 64"/>
                  <a:gd name="T28" fmla="*/ 70 w 76"/>
                  <a:gd name="T29" fmla="*/ 24 h 64"/>
                  <a:gd name="T30" fmla="*/ 73 w 76"/>
                  <a:gd name="T31" fmla="*/ 23 h 64"/>
                  <a:gd name="T32" fmla="*/ 76 w 76"/>
                  <a:gd name="T33" fmla="*/ 1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6" h="64">
                    <a:moveTo>
                      <a:pt x="76" y="10"/>
                    </a:moveTo>
                    <a:cubicBezTo>
                      <a:pt x="72" y="11"/>
                      <a:pt x="73" y="16"/>
                      <a:pt x="72" y="19"/>
                    </a:cubicBezTo>
                    <a:cubicBezTo>
                      <a:pt x="67" y="27"/>
                      <a:pt x="60" y="35"/>
                      <a:pt x="49" y="36"/>
                    </a:cubicBezTo>
                    <a:cubicBezTo>
                      <a:pt x="35" y="37"/>
                      <a:pt x="18" y="33"/>
                      <a:pt x="13" y="48"/>
                    </a:cubicBezTo>
                    <a:cubicBezTo>
                      <a:pt x="6" y="33"/>
                      <a:pt x="16" y="20"/>
                      <a:pt x="28" y="16"/>
                    </a:cubicBezTo>
                    <a:cubicBezTo>
                      <a:pt x="33" y="14"/>
                      <a:pt x="41" y="18"/>
                      <a:pt x="45" y="12"/>
                    </a:cubicBezTo>
                    <a:cubicBezTo>
                      <a:pt x="36" y="11"/>
                      <a:pt x="25" y="10"/>
                      <a:pt x="23" y="0"/>
                    </a:cubicBezTo>
                    <a:cubicBezTo>
                      <a:pt x="18" y="1"/>
                      <a:pt x="17" y="5"/>
                      <a:pt x="15" y="9"/>
                    </a:cubicBezTo>
                    <a:cubicBezTo>
                      <a:pt x="18" y="11"/>
                      <a:pt x="21" y="12"/>
                      <a:pt x="23" y="14"/>
                    </a:cubicBezTo>
                    <a:cubicBezTo>
                      <a:pt x="18" y="21"/>
                      <a:pt x="8" y="23"/>
                      <a:pt x="1" y="29"/>
                    </a:cubicBezTo>
                    <a:cubicBezTo>
                      <a:pt x="1" y="30"/>
                      <a:pt x="4" y="29"/>
                      <a:pt x="5" y="29"/>
                    </a:cubicBezTo>
                    <a:cubicBezTo>
                      <a:pt x="2" y="36"/>
                      <a:pt x="0" y="51"/>
                      <a:pt x="6" y="58"/>
                    </a:cubicBezTo>
                    <a:cubicBezTo>
                      <a:pt x="11" y="64"/>
                      <a:pt x="15" y="54"/>
                      <a:pt x="18" y="50"/>
                    </a:cubicBezTo>
                    <a:cubicBezTo>
                      <a:pt x="25" y="41"/>
                      <a:pt x="45" y="48"/>
                      <a:pt x="57" y="41"/>
                    </a:cubicBezTo>
                    <a:cubicBezTo>
                      <a:pt x="63" y="38"/>
                      <a:pt x="67" y="29"/>
                      <a:pt x="70" y="24"/>
                    </a:cubicBezTo>
                    <a:cubicBezTo>
                      <a:pt x="71" y="23"/>
                      <a:pt x="73" y="24"/>
                      <a:pt x="73" y="23"/>
                    </a:cubicBezTo>
                    <a:cubicBezTo>
                      <a:pt x="75" y="19"/>
                      <a:pt x="75" y="14"/>
                      <a:pt x="76" y="10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35" name="Freeform 102"/>
              <p:cNvSpPr/>
              <p:nvPr/>
            </p:nvSpPr>
            <p:spPr bwMode="auto">
              <a:xfrm rot="16200000">
                <a:off x="4111055" y="1922860"/>
                <a:ext cx="57944" cy="55563"/>
              </a:xfrm>
              <a:custGeom>
                <a:avLst/>
                <a:gdLst>
                  <a:gd name="T0" fmla="*/ 20 w 20"/>
                  <a:gd name="T1" fmla="*/ 0 h 18"/>
                  <a:gd name="T2" fmla="*/ 0 w 20"/>
                  <a:gd name="T3" fmla="*/ 18 h 18"/>
                  <a:gd name="T4" fmla="*/ 20 w 20"/>
                  <a:gd name="T5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" h="18">
                    <a:moveTo>
                      <a:pt x="20" y="0"/>
                    </a:moveTo>
                    <a:cubicBezTo>
                      <a:pt x="15" y="7"/>
                      <a:pt x="8" y="13"/>
                      <a:pt x="0" y="18"/>
                    </a:cubicBezTo>
                    <a:cubicBezTo>
                      <a:pt x="11" y="16"/>
                      <a:pt x="18" y="11"/>
                      <a:pt x="20" y="0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36" name="Freeform 103"/>
              <p:cNvSpPr/>
              <p:nvPr/>
            </p:nvSpPr>
            <p:spPr bwMode="auto">
              <a:xfrm rot="16200000">
                <a:off x="3809033" y="1974850"/>
                <a:ext cx="77788" cy="87313"/>
              </a:xfrm>
              <a:custGeom>
                <a:avLst/>
                <a:gdLst>
                  <a:gd name="T0" fmla="*/ 0 w 27"/>
                  <a:gd name="T1" fmla="*/ 28 h 28"/>
                  <a:gd name="T2" fmla="*/ 21 w 27"/>
                  <a:gd name="T3" fmla="*/ 16 h 28"/>
                  <a:gd name="T4" fmla="*/ 19 w 27"/>
                  <a:gd name="T5" fmla="*/ 21 h 28"/>
                  <a:gd name="T6" fmla="*/ 20 w 27"/>
                  <a:gd name="T7" fmla="*/ 9 h 28"/>
                  <a:gd name="T8" fmla="*/ 0 w 27"/>
                  <a:gd name="T9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7" h="28">
                    <a:moveTo>
                      <a:pt x="0" y="28"/>
                    </a:moveTo>
                    <a:cubicBezTo>
                      <a:pt x="2" y="19"/>
                      <a:pt x="15" y="0"/>
                      <a:pt x="21" y="16"/>
                    </a:cubicBezTo>
                    <a:cubicBezTo>
                      <a:pt x="22" y="19"/>
                      <a:pt x="19" y="18"/>
                      <a:pt x="19" y="21"/>
                    </a:cubicBezTo>
                    <a:cubicBezTo>
                      <a:pt x="27" y="20"/>
                      <a:pt x="24" y="11"/>
                      <a:pt x="20" y="9"/>
                    </a:cubicBezTo>
                    <a:cubicBezTo>
                      <a:pt x="8" y="6"/>
                      <a:pt x="0" y="15"/>
                      <a:pt x="0" y="28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37" name="Freeform 104"/>
              <p:cNvSpPr/>
              <p:nvPr/>
            </p:nvSpPr>
            <p:spPr bwMode="auto">
              <a:xfrm rot="16200000">
                <a:off x="4159077" y="1989932"/>
                <a:ext cx="17463" cy="12700"/>
              </a:xfrm>
              <a:custGeom>
                <a:avLst/>
                <a:gdLst>
                  <a:gd name="T0" fmla="*/ 6 w 6"/>
                  <a:gd name="T1" fmla="*/ 2 h 4"/>
                  <a:gd name="T2" fmla="*/ 0 w 6"/>
                  <a:gd name="T3" fmla="*/ 1 h 4"/>
                  <a:gd name="T4" fmla="*/ 6 w 6"/>
                  <a:gd name="T5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" h="4">
                    <a:moveTo>
                      <a:pt x="6" y="2"/>
                    </a:moveTo>
                    <a:cubicBezTo>
                      <a:pt x="6" y="0"/>
                      <a:pt x="2" y="2"/>
                      <a:pt x="0" y="1"/>
                    </a:cubicBezTo>
                    <a:cubicBezTo>
                      <a:pt x="0" y="4"/>
                      <a:pt x="4" y="2"/>
                      <a:pt x="6" y="2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38" name="Freeform 105"/>
              <p:cNvSpPr/>
              <p:nvPr/>
            </p:nvSpPr>
            <p:spPr bwMode="auto">
              <a:xfrm rot="16200000">
                <a:off x="4155108" y="2017713"/>
                <a:ext cx="28575" cy="15875"/>
              </a:xfrm>
              <a:custGeom>
                <a:avLst/>
                <a:gdLst>
                  <a:gd name="T0" fmla="*/ 10 w 10"/>
                  <a:gd name="T1" fmla="*/ 2 h 5"/>
                  <a:gd name="T2" fmla="*/ 0 w 10"/>
                  <a:gd name="T3" fmla="*/ 2 h 5"/>
                  <a:gd name="T4" fmla="*/ 10 w 10"/>
                  <a:gd name="T5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0" h="5">
                    <a:moveTo>
                      <a:pt x="10" y="2"/>
                    </a:moveTo>
                    <a:cubicBezTo>
                      <a:pt x="6" y="0"/>
                      <a:pt x="4" y="1"/>
                      <a:pt x="0" y="2"/>
                    </a:cubicBezTo>
                    <a:cubicBezTo>
                      <a:pt x="2" y="5"/>
                      <a:pt x="6" y="0"/>
                      <a:pt x="10" y="2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39" name="Freeform 106"/>
              <p:cNvSpPr/>
              <p:nvPr/>
            </p:nvSpPr>
            <p:spPr bwMode="auto">
              <a:xfrm rot="16200000">
                <a:off x="3932064" y="2012950"/>
                <a:ext cx="38100" cy="39688"/>
              </a:xfrm>
              <a:custGeom>
                <a:avLst/>
                <a:gdLst>
                  <a:gd name="T0" fmla="*/ 13 w 13"/>
                  <a:gd name="T1" fmla="*/ 13 h 13"/>
                  <a:gd name="T2" fmla="*/ 0 w 13"/>
                  <a:gd name="T3" fmla="*/ 2 h 13"/>
                  <a:gd name="T4" fmla="*/ 6 w 13"/>
                  <a:gd name="T5" fmla="*/ 3 h 13"/>
                  <a:gd name="T6" fmla="*/ 13 w 13"/>
                  <a:gd name="T7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13">
                    <a:moveTo>
                      <a:pt x="13" y="13"/>
                    </a:moveTo>
                    <a:cubicBezTo>
                      <a:pt x="13" y="5"/>
                      <a:pt x="8" y="0"/>
                      <a:pt x="0" y="2"/>
                    </a:cubicBezTo>
                    <a:cubicBezTo>
                      <a:pt x="2" y="3"/>
                      <a:pt x="4" y="3"/>
                      <a:pt x="6" y="3"/>
                    </a:cubicBezTo>
                    <a:cubicBezTo>
                      <a:pt x="10" y="4"/>
                      <a:pt x="10" y="10"/>
                      <a:pt x="13" y="13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40" name="Freeform 107"/>
              <p:cNvSpPr/>
              <p:nvPr/>
            </p:nvSpPr>
            <p:spPr bwMode="auto">
              <a:xfrm rot="16200000">
                <a:off x="3932461" y="2053828"/>
                <a:ext cx="19844" cy="15875"/>
              </a:xfrm>
              <a:custGeom>
                <a:avLst/>
                <a:gdLst>
                  <a:gd name="T0" fmla="*/ 7 w 7"/>
                  <a:gd name="T1" fmla="*/ 1 h 5"/>
                  <a:gd name="T2" fmla="*/ 0 w 7"/>
                  <a:gd name="T3" fmla="*/ 4 h 5"/>
                  <a:gd name="T4" fmla="*/ 7 w 7"/>
                  <a:gd name="T5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7" h="5">
                    <a:moveTo>
                      <a:pt x="7" y="1"/>
                    </a:moveTo>
                    <a:cubicBezTo>
                      <a:pt x="5" y="0"/>
                      <a:pt x="0" y="2"/>
                      <a:pt x="0" y="4"/>
                    </a:cubicBezTo>
                    <a:cubicBezTo>
                      <a:pt x="4" y="5"/>
                      <a:pt x="4" y="2"/>
                      <a:pt x="7" y="1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41" name="Freeform 108"/>
              <p:cNvSpPr/>
              <p:nvPr/>
            </p:nvSpPr>
            <p:spPr bwMode="auto">
              <a:xfrm rot="16200000">
                <a:off x="4049936" y="2065735"/>
                <a:ext cx="51594" cy="41275"/>
              </a:xfrm>
              <a:custGeom>
                <a:avLst/>
                <a:gdLst>
                  <a:gd name="T0" fmla="*/ 16 w 18"/>
                  <a:gd name="T1" fmla="*/ 0 h 13"/>
                  <a:gd name="T2" fmla="*/ 0 w 18"/>
                  <a:gd name="T3" fmla="*/ 8 h 13"/>
                  <a:gd name="T4" fmla="*/ 16 w 18"/>
                  <a:gd name="T5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8" h="13">
                    <a:moveTo>
                      <a:pt x="16" y="0"/>
                    </a:moveTo>
                    <a:cubicBezTo>
                      <a:pt x="12" y="4"/>
                      <a:pt x="8" y="8"/>
                      <a:pt x="0" y="8"/>
                    </a:cubicBezTo>
                    <a:cubicBezTo>
                      <a:pt x="6" y="13"/>
                      <a:pt x="18" y="6"/>
                      <a:pt x="16" y="0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42" name="Freeform 109"/>
              <p:cNvSpPr/>
              <p:nvPr/>
            </p:nvSpPr>
            <p:spPr bwMode="auto">
              <a:xfrm rot="16200000">
                <a:off x="3691161" y="2103041"/>
                <a:ext cx="64294" cy="19050"/>
              </a:xfrm>
              <a:custGeom>
                <a:avLst/>
                <a:gdLst>
                  <a:gd name="T0" fmla="*/ 22 w 22"/>
                  <a:gd name="T1" fmla="*/ 3 h 6"/>
                  <a:gd name="T2" fmla="*/ 0 w 22"/>
                  <a:gd name="T3" fmla="*/ 2 h 6"/>
                  <a:gd name="T4" fmla="*/ 9 w 22"/>
                  <a:gd name="T5" fmla="*/ 3 h 6"/>
                  <a:gd name="T6" fmla="*/ 22 w 22"/>
                  <a:gd name="T7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2" h="6">
                    <a:moveTo>
                      <a:pt x="22" y="3"/>
                    </a:moveTo>
                    <a:cubicBezTo>
                      <a:pt x="16" y="0"/>
                      <a:pt x="7" y="3"/>
                      <a:pt x="0" y="2"/>
                    </a:cubicBezTo>
                    <a:cubicBezTo>
                      <a:pt x="1" y="6"/>
                      <a:pt x="6" y="3"/>
                      <a:pt x="9" y="3"/>
                    </a:cubicBezTo>
                    <a:cubicBezTo>
                      <a:pt x="14" y="2"/>
                      <a:pt x="18" y="4"/>
                      <a:pt x="22" y="3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43" name="Freeform 110"/>
              <p:cNvSpPr/>
              <p:nvPr/>
            </p:nvSpPr>
            <p:spPr bwMode="auto">
              <a:xfrm rot="16200000">
                <a:off x="4073352" y="2119313"/>
                <a:ext cx="11113" cy="9525"/>
              </a:xfrm>
              <a:custGeom>
                <a:avLst/>
                <a:gdLst>
                  <a:gd name="T0" fmla="*/ 4 w 4"/>
                  <a:gd name="T1" fmla="*/ 3 h 3"/>
                  <a:gd name="T2" fmla="*/ 0 w 4"/>
                  <a:gd name="T3" fmla="*/ 0 h 3"/>
                  <a:gd name="T4" fmla="*/ 4 w 4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4" y="3"/>
                    </a:moveTo>
                    <a:cubicBezTo>
                      <a:pt x="4" y="0"/>
                      <a:pt x="2" y="0"/>
                      <a:pt x="0" y="0"/>
                    </a:cubicBezTo>
                    <a:cubicBezTo>
                      <a:pt x="0" y="1"/>
                      <a:pt x="2" y="3"/>
                      <a:pt x="4" y="3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44" name="Freeform 111"/>
              <p:cNvSpPr/>
              <p:nvPr/>
            </p:nvSpPr>
            <p:spPr bwMode="auto">
              <a:xfrm rot="16200000">
                <a:off x="3972546" y="2269331"/>
                <a:ext cx="520700" cy="254000"/>
              </a:xfrm>
              <a:custGeom>
                <a:avLst/>
                <a:gdLst>
                  <a:gd name="T0" fmla="*/ 180 w 180"/>
                  <a:gd name="T1" fmla="*/ 18 h 82"/>
                  <a:gd name="T2" fmla="*/ 140 w 180"/>
                  <a:gd name="T3" fmla="*/ 0 h 82"/>
                  <a:gd name="T4" fmla="*/ 143 w 180"/>
                  <a:gd name="T5" fmla="*/ 5 h 82"/>
                  <a:gd name="T6" fmla="*/ 121 w 180"/>
                  <a:gd name="T7" fmla="*/ 1 h 82"/>
                  <a:gd name="T8" fmla="*/ 95 w 180"/>
                  <a:gd name="T9" fmla="*/ 11 h 82"/>
                  <a:gd name="T10" fmla="*/ 72 w 180"/>
                  <a:gd name="T11" fmla="*/ 53 h 82"/>
                  <a:gd name="T12" fmla="*/ 50 w 180"/>
                  <a:gd name="T13" fmla="*/ 48 h 82"/>
                  <a:gd name="T14" fmla="*/ 35 w 180"/>
                  <a:gd name="T15" fmla="*/ 75 h 82"/>
                  <a:gd name="T16" fmla="*/ 24 w 180"/>
                  <a:gd name="T17" fmla="*/ 74 h 82"/>
                  <a:gd name="T18" fmla="*/ 13 w 180"/>
                  <a:gd name="T19" fmla="*/ 77 h 82"/>
                  <a:gd name="T20" fmla="*/ 7 w 180"/>
                  <a:gd name="T21" fmla="*/ 71 h 82"/>
                  <a:gd name="T22" fmla="*/ 23 w 180"/>
                  <a:gd name="T23" fmla="*/ 65 h 82"/>
                  <a:gd name="T24" fmla="*/ 19 w 180"/>
                  <a:gd name="T25" fmla="*/ 58 h 82"/>
                  <a:gd name="T26" fmla="*/ 10 w 180"/>
                  <a:gd name="T27" fmla="*/ 80 h 82"/>
                  <a:gd name="T28" fmla="*/ 33 w 180"/>
                  <a:gd name="T29" fmla="*/ 82 h 82"/>
                  <a:gd name="T30" fmla="*/ 50 w 180"/>
                  <a:gd name="T31" fmla="*/ 52 h 82"/>
                  <a:gd name="T32" fmla="*/ 67 w 180"/>
                  <a:gd name="T33" fmla="*/ 60 h 82"/>
                  <a:gd name="T34" fmla="*/ 84 w 180"/>
                  <a:gd name="T35" fmla="*/ 30 h 82"/>
                  <a:gd name="T36" fmla="*/ 96 w 180"/>
                  <a:gd name="T37" fmla="*/ 14 h 82"/>
                  <a:gd name="T38" fmla="*/ 93 w 180"/>
                  <a:gd name="T39" fmla="*/ 33 h 82"/>
                  <a:gd name="T40" fmla="*/ 109 w 180"/>
                  <a:gd name="T41" fmla="*/ 57 h 82"/>
                  <a:gd name="T42" fmla="*/ 125 w 180"/>
                  <a:gd name="T43" fmla="*/ 32 h 82"/>
                  <a:gd name="T44" fmla="*/ 108 w 180"/>
                  <a:gd name="T45" fmla="*/ 30 h 82"/>
                  <a:gd name="T46" fmla="*/ 116 w 180"/>
                  <a:gd name="T47" fmla="*/ 51 h 82"/>
                  <a:gd name="T48" fmla="*/ 96 w 180"/>
                  <a:gd name="T49" fmla="*/ 22 h 82"/>
                  <a:gd name="T50" fmla="*/ 127 w 180"/>
                  <a:gd name="T51" fmla="*/ 4 h 82"/>
                  <a:gd name="T52" fmla="*/ 137 w 180"/>
                  <a:gd name="T53" fmla="*/ 6 h 82"/>
                  <a:gd name="T54" fmla="*/ 177 w 180"/>
                  <a:gd name="T55" fmla="*/ 20 h 82"/>
                  <a:gd name="T56" fmla="*/ 180 w 180"/>
                  <a:gd name="T57" fmla="*/ 18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80" h="82">
                    <a:moveTo>
                      <a:pt x="180" y="18"/>
                    </a:moveTo>
                    <a:cubicBezTo>
                      <a:pt x="165" y="13"/>
                      <a:pt x="151" y="9"/>
                      <a:pt x="140" y="0"/>
                    </a:cubicBezTo>
                    <a:cubicBezTo>
                      <a:pt x="137" y="1"/>
                      <a:pt x="143" y="3"/>
                      <a:pt x="143" y="5"/>
                    </a:cubicBezTo>
                    <a:cubicBezTo>
                      <a:pt x="136" y="5"/>
                      <a:pt x="129" y="0"/>
                      <a:pt x="121" y="1"/>
                    </a:cubicBezTo>
                    <a:cubicBezTo>
                      <a:pt x="111" y="3"/>
                      <a:pt x="102" y="8"/>
                      <a:pt x="95" y="11"/>
                    </a:cubicBezTo>
                    <a:cubicBezTo>
                      <a:pt x="84" y="22"/>
                      <a:pt x="78" y="38"/>
                      <a:pt x="72" y="53"/>
                    </a:cubicBezTo>
                    <a:cubicBezTo>
                      <a:pt x="62" y="60"/>
                      <a:pt x="57" y="48"/>
                      <a:pt x="50" y="48"/>
                    </a:cubicBezTo>
                    <a:cubicBezTo>
                      <a:pt x="35" y="48"/>
                      <a:pt x="44" y="69"/>
                      <a:pt x="35" y="75"/>
                    </a:cubicBezTo>
                    <a:cubicBezTo>
                      <a:pt x="30" y="78"/>
                      <a:pt x="27" y="74"/>
                      <a:pt x="24" y="74"/>
                    </a:cubicBezTo>
                    <a:cubicBezTo>
                      <a:pt x="20" y="74"/>
                      <a:pt x="18" y="77"/>
                      <a:pt x="13" y="77"/>
                    </a:cubicBezTo>
                    <a:cubicBezTo>
                      <a:pt x="11" y="75"/>
                      <a:pt x="9" y="73"/>
                      <a:pt x="7" y="71"/>
                    </a:cubicBezTo>
                    <a:cubicBezTo>
                      <a:pt x="7" y="60"/>
                      <a:pt x="16" y="59"/>
                      <a:pt x="23" y="65"/>
                    </a:cubicBezTo>
                    <a:cubicBezTo>
                      <a:pt x="23" y="61"/>
                      <a:pt x="20" y="60"/>
                      <a:pt x="19" y="58"/>
                    </a:cubicBezTo>
                    <a:cubicBezTo>
                      <a:pt x="2" y="53"/>
                      <a:pt x="0" y="75"/>
                      <a:pt x="10" y="80"/>
                    </a:cubicBezTo>
                    <a:cubicBezTo>
                      <a:pt x="17" y="80"/>
                      <a:pt x="27" y="79"/>
                      <a:pt x="33" y="82"/>
                    </a:cubicBezTo>
                    <a:cubicBezTo>
                      <a:pt x="46" y="81"/>
                      <a:pt x="36" y="52"/>
                      <a:pt x="50" y="52"/>
                    </a:cubicBezTo>
                    <a:cubicBezTo>
                      <a:pt x="54" y="52"/>
                      <a:pt x="60" y="61"/>
                      <a:pt x="67" y="60"/>
                    </a:cubicBezTo>
                    <a:cubicBezTo>
                      <a:pt x="78" y="59"/>
                      <a:pt x="80" y="41"/>
                      <a:pt x="84" y="30"/>
                    </a:cubicBezTo>
                    <a:cubicBezTo>
                      <a:pt x="87" y="23"/>
                      <a:pt x="91" y="19"/>
                      <a:pt x="96" y="14"/>
                    </a:cubicBezTo>
                    <a:cubicBezTo>
                      <a:pt x="95" y="20"/>
                      <a:pt x="93" y="26"/>
                      <a:pt x="93" y="33"/>
                    </a:cubicBezTo>
                    <a:cubicBezTo>
                      <a:pt x="93" y="43"/>
                      <a:pt x="102" y="55"/>
                      <a:pt x="109" y="57"/>
                    </a:cubicBezTo>
                    <a:cubicBezTo>
                      <a:pt x="119" y="59"/>
                      <a:pt x="134" y="42"/>
                      <a:pt x="125" y="32"/>
                    </a:cubicBezTo>
                    <a:cubicBezTo>
                      <a:pt x="120" y="27"/>
                      <a:pt x="108" y="23"/>
                      <a:pt x="108" y="30"/>
                    </a:cubicBezTo>
                    <a:cubicBezTo>
                      <a:pt x="126" y="24"/>
                      <a:pt x="127" y="48"/>
                      <a:pt x="116" y="51"/>
                    </a:cubicBezTo>
                    <a:cubicBezTo>
                      <a:pt x="100" y="55"/>
                      <a:pt x="93" y="34"/>
                      <a:pt x="96" y="22"/>
                    </a:cubicBezTo>
                    <a:cubicBezTo>
                      <a:pt x="104" y="12"/>
                      <a:pt x="109" y="4"/>
                      <a:pt x="127" y="4"/>
                    </a:cubicBezTo>
                    <a:cubicBezTo>
                      <a:pt x="130" y="4"/>
                      <a:pt x="134" y="5"/>
                      <a:pt x="137" y="6"/>
                    </a:cubicBezTo>
                    <a:cubicBezTo>
                      <a:pt x="150" y="9"/>
                      <a:pt x="163" y="17"/>
                      <a:pt x="177" y="20"/>
                    </a:cubicBezTo>
                    <a:cubicBezTo>
                      <a:pt x="178" y="19"/>
                      <a:pt x="178" y="18"/>
                      <a:pt x="180" y="18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45" name="Freeform 112"/>
              <p:cNvSpPr/>
              <p:nvPr/>
            </p:nvSpPr>
            <p:spPr bwMode="auto">
              <a:xfrm rot="16200000">
                <a:off x="3926905" y="2079228"/>
                <a:ext cx="37306" cy="133350"/>
              </a:xfrm>
              <a:custGeom>
                <a:avLst/>
                <a:gdLst>
                  <a:gd name="T0" fmla="*/ 7 w 13"/>
                  <a:gd name="T1" fmla="*/ 0 h 43"/>
                  <a:gd name="T2" fmla="*/ 1 w 13"/>
                  <a:gd name="T3" fmla="*/ 23 h 43"/>
                  <a:gd name="T4" fmla="*/ 8 w 13"/>
                  <a:gd name="T5" fmla="*/ 43 h 43"/>
                  <a:gd name="T6" fmla="*/ 4 w 13"/>
                  <a:gd name="T7" fmla="*/ 21 h 43"/>
                  <a:gd name="T8" fmla="*/ 7 w 13"/>
                  <a:gd name="T9" fmla="*/ 0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43">
                    <a:moveTo>
                      <a:pt x="7" y="0"/>
                    </a:moveTo>
                    <a:cubicBezTo>
                      <a:pt x="9" y="9"/>
                      <a:pt x="2" y="16"/>
                      <a:pt x="1" y="23"/>
                    </a:cubicBezTo>
                    <a:cubicBezTo>
                      <a:pt x="0" y="31"/>
                      <a:pt x="3" y="39"/>
                      <a:pt x="8" y="43"/>
                    </a:cubicBezTo>
                    <a:cubicBezTo>
                      <a:pt x="6" y="36"/>
                      <a:pt x="1" y="30"/>
                      <a:pt x="4" y="21"/>
                    </a:cubicBezTo>
                    <a:cubicBezTo>
                      <a:pt x="5" y="16"/>
                      <a:pt x="13" y="6"/>
                      <a:pt x="7" y="0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46" name="Freeform 113"/>
              <p:cNvSpPr/>
              <p:nvPr/>
            </p:nvSpPr>
            <p:spPr bwMode="auto">
              <a:xfrm rot="16200000">
                <a:off x="4030489" y="2153444"/>
                <a:ext cx="52388" cy="22225"/>
              </a:xfrm>
              <a:custGeom>
                <a:avLst/>
                <a:gdLst>
                  <a:gd name="T0" fmla="*/ 18 w 18"/>
                  <a:gd name="T1" fmla="*/ 7 h 7"/>
                  <a:gd name="T2" fmla="*/ 0 w 18"/>
                  <a:gd name="T3" fmla="*/ 3 h 7"/>
                  <a:gd name="T4" fmla="*/ 18 w 18"/>
                  <a:gd name="T5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8" h="7">
                    <a:moveTo>
                      <a:pt x="18" y="7"/>
                    </a:moveTo>
                    <a:cubicBezTo>
                      <a:pt x="14" y="3"/>
                      <a:pt x="6" y="0"/>
                      <a:pt x="0" y="3"/>
                    </a:cubicBezTo>
                    <a:cubicBezTo>
                      <a:pt x="4" y="4"/>
                      <a:pt x="12" y="5"/>
                      <a:pt x="18" y="7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47" name="Freeform 114"/>
              <p:cNvSpPr/>
              <p:nvPr/>
            </p:nvSpPr>
            <p:spPr bwMode="auto">
              <a:xfrm rot="16200000">
                <a:off x="3710608" y="2159794"/>
                <a:ext cx="31750" cy="19050"/>
              </a:xfrm>
              <a:custGeom>
                <a:avLst/>
                <a:gdLst>
                  <a:gd name="T0" fmla="*/ 11 w 11"/>
                  <a:gd name="T1" fmla="*/ 3 h 6"/>
                  <a:gd name="T2" fmla="*/ 0 w 11"/>
                  <a:gd name="T3" fmla="*/ 4 h 6"/>
                  <a:gd name="T4" fmla="*/ 11 w 11"/>
                  <a:gd name="T5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" h="6">
                    <a:moveTo>
                      <a:pt x="11" y="3"/>
                    </a:moveTo>
                    <a:cubicBezTo>
                      <a:pt x="9" y="0"/>
                      <a:pt x="3" y="4"/>
                      <a:pt x="0" y="4"/>
                    </a:cubicBezTo>
                    <a:cubicBezTo>
                      <a:pt x="3" y="6"/>
                      <a:pt x="8" y="3"/>
                      <a:pt x="11" y="3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48" name="Freeform 115"/>
              <p:cNvSpPr/>
              <p:nvPr/>
            </p:nvSpPr>
            <p:spPr bwMode="auto">
              <a:xfrm rot="16200000">
                <a:off x="3918174" y="2223691"/>
                <a:ext cx="69056" cy="55563"/>
              </a:xfrm>
              <a:custGeom>
                <a:avLst/>
                <a:gdLst>
                  <a:gd name="T0" fmla="*/ 24 w 24"/>
                  <a:gd name="T1" fmla="*/ 11 h 18"/>
                  <a:gd name="T2" fmla="*/ 0 w 24"/>
                  <a:gd name="T3" fmla="*/ 13 h 18"/>
                  <a:gd name="T4" fmla="*/ 0 w 24"/>
                  <a:gd name="T5" fmla="*/ 18 h 18"/>
                  <a:gd name="T6" fmla="*/ 14 w 24"/>
                  <a:gd name="T7" fmla="*/ 7 h 18"/>
                  <a:gd name="T8" fmla="*/ 24 w 24"/>
                  <a:gd name="T9" fmla="*/ 11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" h="18">
                    <a:moveTo>
                      <a:pt x="24" y="11"/>
                    </a:moveTo>
                    <a:cubicBezTo>
                      <a:pt x="20" y="0"/>
                      <a:pt x="5" y="6"/>
                      <a:pt x="0" y="13"/>
                    </a:cubicBezTo>
                    <a:cubicBezTo>
                      <a:pt x="1" y="16"/>
                      <a:pt x="1" y="15"/>
                      <a:pt x="0" y="18"/>
                    </a:cubicBezTo>
                    <a:cubicBezTo>
                      <a:pt x="4" y="15"/>
                      <a:pt x="8" y="7"/>
                      <a:pt x="14" y="7"/>
                    </a:cubicBezTo>
                    <a:cubicBezTo>
                      <a:pt x="18" y="7"/>
                      <a:pt x="19" y="11"/>
                      <a:pt x="24" y="11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49" name="Freeform 116"/>
              <p:cNvSpPr/>
              <p:nvPr/>
            </p:nvSpPr>
            <p:spPr bwMode="auto">
              <a:xfrm rot="16200000">
                <a:off x="4018186" y="2219722"/>
                <a:ext cx="43656" cy="119063"/>
              </a:xfrm>
              <a:custGeom>
                <a:avLst/>
                <a:gdLst>
                  <a:gd name="T0" fmla="*/ 15 w 15"/>
                  <a:gd name="T1" fmla="*/ 38 h 38"/>
                  <a:gd name="T2" fmla="*/ 5 w 15"/>
                  <a:gd name="T3" fmla="*/ 0 h 38"/>
                  <a:gd name="T4" fmla="*/ 15 w 15"/>
                  <a:gd name="T5" fmla="*/ 38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5" h="38">
                    <a:moveTo>
                      <a:pt x="15" y="38"/>
                    </a:moveTo>
                    <a:cubicBezTo>
                      <a:pt x="8" y="29"/>
                      <a:pt x="5" y="14"/>
                      <a:pt x="5" y="0"/>
                    </a:cubicBezTo>
                    <a:cubicBezTo>
                      <a:pt x="0" y="12"/>
                      <a:pt x="5" y="32"/>
                      <a:pt x="15" y="38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50" name="Freeform 117"/>
              <p:cNvSpPr/>
              <p:nvPr/>
            </p:nvSpPr>
            <p:spPr bwMode="auto">
              <a:xfrm rot="16200000">
                <a:off x="4013424" y="2430860"/>
                <a:ext cx="19844" cy="9525"/>
              </a:xfrm>
              <a:custGeom>
                <a:avLst/>
                <a:gdLst>
                  <a:gd name="T0" fmla="*/ 7 w 7"/>
                  <a:gd name="T1" fmla="*/ 3 h 3"/>
                  <a:gd name="T2" fmla="*/ 0 w 7"/>
                  <a:gd name="T3" fmla="*/ 1 h 3"/>
                  <a:gd name="T4" fmla="*/ 7 w 7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7" h="3">
                    <a:moveTo>
                      <a:pt x="7" y="3"/>
                    </a:moveTo>
                    <a:cubicBezTo>
                      <a:pt x="7" y="0"/>
                      <a:pt x="2" y="1"/>
                      <a:pt x="0" y="1"/>
                    </a:cubicBezTo>
                    <a:cubicBezTo>
                      <a:pt x="2" y="3"/>
                      <a:pt x="4" y="1"/>
                      <a:pt x="7" y="3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51" name="Freeform 118"/>
              <p:cNvSpPr/>
              <p:nvPr/>
            </p:nvSpPr>
            <p:spPr bwMode="auto">
              <a:xfrm rot="16200000">
                <a:off x="3981277" y="2589213"/>
                <a:ext cx="171450" cy="207963"/>
              </a:xfrm>
              <a:custGeom>
                <a:avLst/>
                <a:gdLst>
                  <a:gd name="T0" fmla="*/ 39 w 59"/>
                  <a:gd name="T1" fmla="*/ 8 h 67"/>
                  <a:gd name="T2" fmla="*/ 39 w 59"/>
                  <a:gd name="T3" fmla="*/ 0 h 67"/>
                  <a:gd name="T4" fmla="*/ 37 w 59"/>
                  <a:gd name="T5" fmla="*/ 14 h 67"/>
                  <a:gd name="T6" fmla="*/ 0 w 59"/>
                  <a:gd name="T7" fmla="*/ 67 h 67"/>
                  <a:gd name="T8" fmla="*/ 16 w 59"/>
                  <a:gd name="T9" fmla="*/ 61 h 67"/>
                  <a:gd name="T10" fmla="*/ 24 w 59"/>
                  <a:gd name="T11" fmla="*/ 59 h 67"/>
                  <a:gd name="T12" fmla="*/ 13 w 59"/>
                  <a:gd name="T13" fmla="*/ 60 h 67"/>
                  <a:gd name="T14" fmla="*/ 39 w 59"/>
                  <a:gd name="T15" fmla="*/ 10 h 67"/>
                  <a:gd name="T16" fmla="*/ 47 w 59"/>
                  <a:gd name="T17" fmla="*/ 15 h 67"/>
                  <a:gd name="T18" fmla="*/ 51 w 59"/>
                  <a:gd name="T19" fmla="*/ 26 h 67"/>
                  <a:gd name="T20" fmla="*/ 44 w 59"/>
                  <a:gd name="T21" fmla="*/ 40 h 67"/>
                  <a:gd name="T22" fmla="*/ 52 w 59"/>
                  <a:gd name="T23" fmla="*/ 34 h 67"/>
                  <a:gd name="T24" fmla="*/ 39 w 59"/>
                  <a:gd name="T25" fmla="*/ 8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59" h="67">
                    <a:moveTo>
                      <a:pt x="39" y="8"/>
                    </a:moveTo>
                    <a:cubicBezTo>
                      <a:pt x="39" y="5"/>
                      <a:pt x="39" y="3"/>
                      <a:pt x="39" y="0"/>
                    </a:cubicBezTo>
                    <a:cubicBezTo>
                      <a:pt x="36" y="4"/>
                      <a:pt x="38" y="10"/>
                      <a:pt x="37" y="14"/>
                    </a:cubicBezTo>
                    <a:cubicBezTo>
                      <a:pt x="33" y="38"/>
                      <a:pt x="17" y="55"/>
                      <a:pt x="0" y="67"/>
                    </a:cubicBezTo>
                    <a:cubicBezTo>
                      <a:pt x="6" y="67"/>
                      <a:pt x="11" y="64"/>
                      <a:pt x="16" y="61"/>
                    </a:cubicBezTo>
                    <a:cubicBezTo>
                      <a:pt x="19" y="61"/>
                      <a:pt x="23" y="61"/>
                      <a:pt x="24" y="59"/>
                    </a:cubicBezTo>
                    <a:cubicBezTo>
                      <a:pt x="20" y="57"/>
                      <a:pt x="19" y="61"/>
                      <a:pt x="13" y="60"/>
                    </a:cubicBezTo>
                    <a:cubicBezTo>
                      <a:pt x="27" y="48"/>
                      <a:pt x="35" y="31"/>
                      <a:pt x="39" y="10"/>
                    </a:cubicBezTo>
                    <a:cubicBezTo>
                      <a:pt x="43" y="11"/>
                      <a:pt x="44" y="14"/>
                      <a:pt x="47" y="15"/>
                    </a:cubicBezTo>
                    <a:cubicBezTo>
                      <a:pt x="49" y="19"/>
                      <a:pt x="51" y="22"/>
                      <a:pt x="51" y="26"/>
                    </a:cubicBezTo>
                    <a:cubicBezTo>
                      <a:pt x="52" y="32"/>
                      <a:pt x="47" y="35"/>
                      <a:pt x="44" y="40"/>
                    </a:cubicBezTo>
                    <a:cubicBezTo>
                      <a:pt x="47" y="39"/>
                      <a:pt x="51" y="36"/>
                      <a:pt x="52" y="34"/>
                    </a:cubicBezTo>
                    <a:cubicBezTo>
                      <a:pt x="59" y="23"/>
                      <a:pt x="49" y="11"/>
                      <a:pt x="39" y="8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52" name="Freeform 119"/>
              <p:cNvSpPr/>
              <p:nvPr/>
            </p:nvSpPr>
            <p:spPr bwMode="auto">
              <a:xfrm rot="16200000">
                <a:off x="3818161" y="2626916"/>
                <a:ext cx="54769" cy="120650"/>
              </a:xfrm>
              <a:custGeom>
                <a:avLst/>
                <a:gdLst>
                  <a:gd name="T0" fmla="*/ 17 w 19"/>
                  <a:gd name="T1" fmla="*/ 39 h 39"/>
                  <a:gd name="T2" fmla="*/ 15 w 19"/>
                  <a:gd name="T3" fmla="*/ 25 h 39"/>
                  <a:gd name="T4" fmla="*/ 0 w 19"/>
                  <a:gd name="T5" fmla="*/ 0 h 39"/>
                  <a:gd name="T6" fmla="*/ 17 w 19"/>
                  <a:gd name="T7" fmla="*/ 39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9" h="39">
                    <a:moveTo>
                      <a:pt x="17" y="39"/>
                    </a:moveTo>
                    <a:cubicBezTo>
                      <a:pt x="19" y="34"/>
                      <a:pt x="15" y="30"/>
                      <a:pt x="15" y="25"/>
                    </a:cubicBezTo>
                    <a:cubicBezTo>
                      <a:pt x="10" y="17"/>
                      <a:pt x="9" y="5"/>
                      <a:pt x="0" y="0"/>
                    </a:cubicBezTo>
                    <a:cubicBezTo>
                      <a:pt x="6" y="13"/>
                      <a:pt x="14" y="24"/>
                      <a:pt x="17" y="39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53" name="Freeform 120"/>
              <p:cNvSpPr/>
              <p:nvPr/>
            </p:nvSpPr>
            <p:spPr bwMode="auto">
              <a:xfrm rot="16200000">
                <a:off x="4150346" y="2663825"/>
                <a:ext cx="84138" cy="87313"/>
              </a:xfrm>
              <a:custGeom>
                <a:avLst/>
                <a:gdLst>
                  <a:gd name="T0" fmla="*/ 29 w 29"/>
                  <a:gd name="T1" fmla="*/ 4 h 28"/>
                  <a:gd name="T2" fmla="*/ 20 w 29"/>
                  <a:gd name="T3" fmla="*/ 0 h 28"/>
                  <a:gd name="T4" fmla="*/ 25 w 29"/>
                  <a:gd name="T5" fmla="*/ 4 h 28"/>
                  <a:gd name="T6" fmla="*/ 18 w 29"/>
                  <a:gd name="T7" fmla="*/ 9 h 28"/>
                  <a:gd name="T8" fmla="*/ 19 w 29"/>
                  <a:gd name="T9" fmla="*/ 12 h 28"/>
                  <a:gd name="T10" fmla="*/ 14 w 29"/>
                  <a:gd name="T11" fmla="*/ 14 h 28"/>
                  <a:gd name="T12" fmla="*/ 3 w 29"/>
                  <a:gd name="T13" fmla="*/ 23 h 28"/>
                  <a:gd name="T14" fmla="*/ 1 w 29"/>
                  <a:gd name="T15" fmla="*/ 21 h 28"/>
                  <a:gd name="T16" fmla="*/ 0 w 29"/>
                  <a:gd name="T17" fmla="*/ 23 h 28"/>
                  <a:gd name="T18" fmla="*/ 13 w 29"/>
                  <a:gd name="T19" fmla="*/ 21 h 28"/>
                  <a:gd name="T20" fmla="*/ 18 w 29"/>
                  <a:gd name="T21" fmla="*/ 20 h 28"/>
                  <a:gd name="T22" fmla="*/ 27 w 29"/>
                  <a:gd name="T23" fmla="*/ 15 h 28"/>
                  <a:gd name="T24" fmla="*/ 29 w 29"/>
                  <a:gd name="T25" fmla="*/ 4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9" h="28">
                    <a:moveTo>
                      <a:pt x="29" y="4"/>
                    </a:moveTo>
                    <a:cubicBezTo>
                      <a:pt x="27" y="2"/>
                      <a:pt x="24" y="1"/>
                      <a:pt x="20" y="0"/>
                    </a:cubicBezTo>
                    <a:cubicBezTo>
                      <a:pt x="20" y="4"/>
                      <a:pt x="24" y="2"/>
                      <a:pt x="25" y="4"/>
                    </a:cubicBezTo>
                    <a:cubicBezTo>
                      <a:pt x="23" y="6"/>
                      <a:pt x="21" y="8"/>
                      <a:pt x="18" y="9"/>
                    </a:cubicBezTo>
                    <a:cubicBezTo>
                      <a:pt x="19" y="10"/>
                      <a:pt x="18" y="12"/>
                      <a:pt x="19" y="12"/>
                    </a:cubicBezTo>
                    <a:cubicBezTo>
                      <a:pt x="18" y="14"/>
                      <a:pt x="16" y="14"/>
                      <a:pt x="14" y="14"/>
                    </a:cubicBezTo>
                    <a:cubicBezTo>
                      <a:pt x="13" y="19"/>
                      <a:pt x="6" y="19"/>
                      <a:pt x="3" y="23"/>
                    </a:cubicBezTo>
                    <a:cubicBezTo>
                      <a:pt x="3" y="22"/>
                      <a:pt x="3" y="21"/>
                      <a:pt x="1" y="21"/>
                    </a:cubicBezTo>
                    <a:cubicBezTo>
                      <a:pt x="1" y="22"/>
                      <a:pt x="1" y="24"/>
                      <a:pt x="0" y="23"/>
                    </a:cubicBezTo>
                    <a:cubicBezTo>
                      <a:pt x="2" y="28"/>
                      <a:pt x="10" y="23"/>
                      <a:pt x="13" y="21"/>
                    </a:cubicBezTo>
                    <a:cubicBezTo>
                      <a:pt x="15" y="20"/>
                      <a:pt x="17" y="21"/>
                      <a:pt x="18" y="20"/>
                    </a:cubicBezTo>
                    <a:cubicBezTo>
                      <a:pt x="21" y="19"/>
                      <a:pt x="24" y="15"/>
                      <a:pt x="27" y="15"/>
                    </a:cubicBezTo>
                    <a:cubicBezTo>
                      <a:pt x="28" y="12"/>
                      <a:pt x="28" y="9"/>
                      <a:pt x="29" y="4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54" name="Freeform 121"/>
              <p:cNvSpPr/>
              <p:nvPr/>
            </p:nvSpPr>
            <p:spPr bwMode="auto">
              <a:xfrm rot="16200000">
                <a:off x="4165030" y="2718991"/>
                <a:ext cx="57944" cy="33338"/>
              </a:xfrm>
              <a:custGeom>
                <a:avLst/>
                <a:gdLst>
                  <a:gd name="T0" fmla="*/ 20 w 20"/>
                  <a:gd name="T1" fmla="*/ 0 h 11"/>
                  <a:gd name="T2" fmla="*/ 10 w 20"/>
                  <a:gd name="T3" fmla="*/ 6 h 11"/>
                  <a:gd name="T4" fmla="*/ 0 w 20"/>
                  <a:gd name="T5" fmla="*/ 6 h 11"/>
                  <a:gd name="T6" fmla="*/ 20 w 20"/>
                  <a:gd name="T7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0" h="11">
                    <a:moveTo>
                      <a:pt x="20" y="0"/>
                    </a:moveTo>
                    <a:cubicBezTo>
                      <a:pt x="17" y="0"/>
                      <a:pt x="12" y="3"/>
                      <a:pt x="10" y="6"/>
                    </a:cubicBezTo>
                    <a:cubicBezTo>
                      <a:pt x="5" y="7"/>
                      <a:pt x="3" y="6"/>
                      <a:pt x="0" y="6"/>
                    </a:cubicBezTo>
                    <a:cubicBezTo>
                      <a:pt x="7" y="11"/>
                      <a:pt x="16" y="4"/>
                      <a:pt x="20" y="0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55" name="Freeform 122"/>
              <p:cNvSpPr/>
              <p:nvPr/>
            </p:nvSpPr>
            <p:spPr bwMode="auto">
              <a:xfrm rot="16200000">
                <a:off x="3744739" y="2718594"/>
                <a:ext cx="38100" cy="36513"/>
              </a:xfrm>
              <a:custGeom>
                <a:avLst/>
                <a:gdLst>
                  <a:gd name="T0" fmla="*/ 13 w 13"/>
                  <a:gd name="T1" fmla="*/ 12 h 12"/>
                  <a:gd name="T2" fmla="*/ 13 w 13"/>
                  <a:gd name="T3" fmla="*/ 10 h 12"/>
                  <a:gd name="T4" fmla="*/ 0 w 13"/>
                  <a:gd name="T5" fmla="*/ 0 h 12"/>
                  <a:gd name="T6" fmla="*/ 13 w 13"/>
                  <a:gd name="T7" fmla="*/ 1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12">
                    <a:moveTo>
                      <a:pt x="13" y="12"/>
                    </a:moveTo>
                    <a:cubicBezTo>
                      <a:pt x="13" y="12"/>
                      <a:pt x="13" y="11"/>
                      <a:pt x="13" y="10"/>
                    </a:cubicBezTo>
                    <a:cubicBezTo>
                      <a:pt x="10" y="6"/>
                      <a:pt x="4" y="4"/>
                      <a:pt x="0" y="0"/>
                    </a:cubicBezTo>
                    <a:cubicBezTo>
                      <a:pt x="2" y="4"/>
                      <a:pt x="9" y="8"/>
                      <a:pt x="13" y="12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56" name="Freeform 123"/>
              <p:cNvSpPr/>
              <p:nvPr/>
            </p:nvSpPr>
            <p:spPr bwMode="auto">
              <a:xfrm rot="16200000">
                <a:off x="3909839" y="2707481"/>
                <a:ext cx="49213" cy="111125"/>
              </a:xfrm>
              <a:custGeom>
                <a:avLst/>
                <a:gdLst>
                  <a:gd name="T0" fmla="*/ 4 w 17"/>
                  <a:gd name="T1" fmla="*/ 0 h 36"/>
                  <a:gd name="T2" fmla="*/ 9 w 17"/>
                  <a:gd name="T3" fmla="*/ 26 h 36"/>
                  <a:gd name="T4" fmla="*/ 0 w 17"/>
                  <a:gd name="T5" fmla="*/ 36 h 36"/>
                  <a:gd name="T6" fmla="*/ 4 w 17"/>
                  <a:gd name="T7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7" h="36">
                    <a:moveTo>
                      <a:pt x="4" y="0"/>
                    </a:moveTo>
                    <a:cubicBezTo>
                      <a:pt x="8" y="8"/>
                      <a:pt x="14" y="17"/>
                      <a:pt x="9" y="26"/>
                    </a:cubicBezTo>
                    <a:cubicBezTo>
                      <a:pt x="7" y="30"/>
                      <a:pt x="3" y="33"/>
                      <a:pt x="0" y="36"/>
                    </a:cubicBezTo>
                    <a:cubicBezTo>
                      <a:pt x="13" y="35"/>
                      <a:pt x="17" y="7"/>
                      <a:pt x="4" y="0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57" name="Freeform 124"/>
              <p:cNvSpPr/>
              <p:nvPr/>
            </p:nvSpPr>
            <p:spPr bwMode="auto">
              <a:xfrm rot="16200000">
                <a:off x="4225752" y="2753519"/>
                <a:ext cx="14288" cy="19050"/>
              </a:xfrm>
              <a:custGeom>
                <a:avLst/>
                <a:gdLst>
                  <a:gd name="T0" fmla="*/ 5 w 5"/>
                  <a:gd name="T1" fmla="*/ 2 h 6"/>
                  <a:gd name="T2" fmla="*/ 1 w 5"/>
                  <a:gd name="T3" fmla="*/ 0 h 6"/>
                  <a:gd name="T4" fmla="*/ 1 w 5"/>
                  <a:gd name="T5" fmla="*/ 4 h 6"/>
                  <a:gd name="T6" fmla="*/ 5 w 5"/>
                  <a:gd name="T7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6">
                    <a:moveTo>
                      <a:pt x="5" y="2"/>
                    </a:moveTo>
                    <a:cubicBezTo>
                      <a:pt x="5" y="1"/>
                      <a:pt x="3" y="0"/>
                      <a:pt x="1" y="0"/>
                    </a:cubicBezTo>
                    <a:cubicBezTo>
                      <a:pt x="0" y="2"/>
                      <a:pt x="3" y="3"/>
                      <a:pt x="1" y="4"/>
                    </a:cubicBezTo>
                    <a:cubicBezTo>
                      <a:pt x="2" y="6"/>
                      <a:pt x="3" y="2"/>
                      <a:pt x="5" y="2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58" name="Freeform 125"/>
              <p:cNvSpPr/>
              <p:nvPr/>
            </p:nvSpPr>
            <p:spPr bwMode="auto">
              <a:xfrm rot="16200000">
                <a:off x="3688780" y="2780110"/>
                <a:ext cx="72231" cy="34925"/>
              </a:xfrm>
              <a:custGeom>
                <a:avLst/>
                <a:gdLst>
                  <a:gd name="T0" fmla="*/ 25 w 25"/>
                  <a:gd name="T1" fmla="*/ 11 h 11"/>
                  <a:gd name="T2" fmla="*/ 0 w 25"/>
                  <a:gd name="T3" fmla="*/ 0 h 11"/>
                  <a:gd name="T4" fmla="*/ 25 w 25"/>
                  <a:gd name="T5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5" h="11">
                    <a:moveTo>
                      <a:pt x="25" y="11"/>
                    </a:moveTo>
                    <a:cubicBezTo>
                      <a:pt x="18" y="6"/>
                      <a:pt x="11" y="2"/>
                      <a:pt x="0" y="0"/>
                    </a:cubicBezTo>
                    <a:cubicBezTo>
                      <a:pt x="8" y="4"/>
                      <a:pt x="16" y="8"/>
                      <a:pt x="25" y="11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59" name="Freeform 126"/>
              <p:cNvSpPr/>
              <p:nvPr/>
            </p:nvSpPr>
            <p:spPr bwMode="auto">
              <a:xfrm rot="16200000">
                <a:off x="4180111" y="2779316"/>
                <a:ext cx="83344" cy="53975"/>
              </a:xfrm>
              <a:custGeom>
                <a:avLst/>
                <a:gdLst>
                  <a:gd name="T0" fmla="*/ 29 w 29"/>
                  <a:gd name="T1" fmla="*/ 8 h 17"/>
                  <a:gd name="T2" fmla="*/ 0 w 29"/>
                  <a:gd name="T3" fmla="*/ 7 h 17"/>
                  <a:gd name="T4" fmla="*/ 19 w 29"/>
                  <a:gd name="T5" fmla="*/ 11 h 17"/>
                  <a:gd name="T6" fmla="*/ 20 w 29"/>
                  <a:gd name="T7" fmla="*/ 13 h 17"/>
                  <a:gd name="T8" fmla="*/ 22 w 29"/>
                  <a:gd name="T9" fmla="*/ 9 h 17"/>
                  <a:gd name="T10" fmla="*/ 29 w 29"/>
                  <a:gd name="T11" fmla="*/ 8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9" h="17">
                    <a:moveTo>
                      <a:pt x="29" y="8"/>
                    </a:moveTo>
                    <a:cubicBezTo>
                      <a:pt x="23" y="0"/>
                      <a:pt x="6" y="0"/>
                      <a:pt x="0" y="7"/>
                    </a:cubicBezTo>
                    <a:cubicBezTo>
                      <a:pt x="0" y="17"/>
                      <a:pt x="15" y="14"/>
                      <a:pt x="19" y="11"/>
                    </a:cubicBezTo>
                    <a:cubicBezTo>
                      <a:pt x="21" y="10"/>
                      <a:pt x="20" y="12"/>
                      <a:pt x="20" y="13"/>
                    </a:cubicBezTo>
                    <a:cubicBezTo>
                      <a:pt x="22" y="13"/>
                      <a:pt x="22" y="11"/>
                      <a:pt x="22" y="9"/>
                    </a:cubicBezTo>
                    <a:cubicBezTo>
                      <a:pt x="24" y="10"/>
                      <a:pt x="27" y="8"/>
                      <a:pt x="29" y="8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60" name="Freeform 127"/>
              <p:cNvSpPr/>
              <p:nvPr/>
            </p:nvSpPr>
            <p:spPr bwMode="auto">
              <a:xfrm rot="16200000">
                <a:off x="4296792" y="2766616"/>
                <a:ext cx="32544" cy="61913"/>
              </a:xfrm>
              <a:custGeom>
                <a:avLst/>
                <a:gdLst>
                  <a:gd name="T0" fmla="*/ 0 w 11"/>
                  <a:gd name="T1" fmla="*/ 0 h 20"/>
                  <a:gd name="T2" fmla="*/ 6 w 11"/>
                  <a:gd name="T3" fmla="*/ 20 h 20"/>
                  <a:gd name="T4" fmla="*/ 0 w 11"/>
                  <a:gd name="T5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" h="20">
                    <a:moveTo>
                      <a:pt x="0" y="0"/>
                    </a:moveTo>
                    <a:cubicBezTo>
                      <a:pt x="3" y="5"/>
                      <a:pt x="10" y="11"/>
                      <a:pt x="6" y="20"/>
                    </a:cubicBezTo>
                    <a:cubicBezTo>
                      <a:pt x="11" y="14"/>
                      <a:pt x="8" y="0"/>
                      <a:pt x="0" y="0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61" name="Freeform 128"/>
              <p:cNvSpPr/>
              <p:nvPr/>
            </p:nvSpPr>
            <p:spPr bwMode="auto">
              <a:xfrm rot="16200000">
                <a:off x="4239246" y="2814638"/>
                <a:ext cx="49213" cy="23813"/>
              </a:xfrm>
              <a:custGeom>
                <a:avLst/>
                <a:gdLst>
                  <a:gd name="T0" fmla="*/ 17 w 17"/>
                  <a:gd name="T1" fmla="*/ 3 h 8"/>
                  <a:gd name="T2" fmla="*/ 0 w 17"/>
                  <a:gd name="T3" fmla="*/ 1 h 8"/>
                  <a:gd name="T4" fmla="*/ 17 w 17"/>
                  <a:gd name="T5" fmla="*/ 3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7" h="8">
                    <a:moveTo>
                      <a:pt x="17" y="3"/>
                    </a:moveTo>
                    <a:cubicBezTo>
                      <a:pt x="12" y="2"/>
                      <a:pt x="6" y="0"/>
                      <a:pt x="0" y="1"/>
                    </a:cubicBezTo>
                    <a:cubicBezTo>
                      <a:pt x="4" y="3"/>
                      <a:pt x="15" y="8"/>
                      <a:pt x="17" y="3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62" name="Freeform 129"/>
              <p:cNvSpPr/>
              <p:nvPr/>
            </p:nvSpPr>
            <p:spPr bwMode="auto">
              <a:xfrm rot="16200000">
                <a:off x="3688383" y="2846388"/>
                <a:ext cx="34925" cy="9525"/>
              </a:xfrm>
              <a:custGeom>
                <a:avLst/>
                <a:gdLst>
                  <a:gd name="T0" fmla="*/ 12 w 12"/>
                  <a:gd name="T1" fmla="*/ 3 h 3"/>
                  <a:gd name="T2" fmla="*/ 0 w 12"/>
                  <a:gd name="T3" fmla="*/ 1 h 3"/>
                  <a:gd name="T4" fmla="*/ 12 w 1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2" h="3">
                    <a:moveTo>
                      <a:pt x="12" y="3"/>
                    </a:moveTo>
                    <a:cubicBezTo>
                      <a:pt x="9" y="1"/>
                      <a:pt x="2" y="0"/>
                      <a:pt x="0" y="1"/>
                    </a:cubicBezTo>
                    <a:cubicBezTo>
                      <a:pt x="2" y="3"/>
                      <a:pt x="10" y="3"/>
                      <a:pt x="12" y="3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63" name="Freeform 130"/>
              <p:cNvSpPr/>
              <p:nvPr/>
            </p:nvSpPr>
            <p:spPr bwMode="auto">
              <a:xfrm rot="16200000">
                <a:off x="4086052" y="2831306"/>
                <a:ext cx="34925" cy="39688"/>
              </a:xfrm>
              <a:custGeom>
                <a:avLst/>
                <a:gdLst>
                  <a:gd name="T0" fmla="*/ 12 w 12"/>
                  <a:gd name="T1" fmla="*/ 10 h 13"/>
                  <a:gd name="T2" fmla="*/ 5 w 12"/>
                  <a:gd name="T3" fmla="*/ 0 h 13"/>
                  <a:gd name="T4" fmla="*/ 12 w 12"/>
                  <a:gd name="T5" fmla="*/ 1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2" h="13">
                    <a:moveTo>
                      <a:pt x="12" y="10"/>
                    </a:moveTo>
                    <a:cubicBezTo>
                      <a:pt x="9" y="9"/>
                      <a:pt x="7" y="4"/>
                      <a:pt x="5" y="0"/>
                    </a:cubicBezTo>
                    <a:cubicBezTo>
                      <a:pt x="0" y="3"/>
                      <a:pt x="7" y="13"/>
                      <a:pt x="12" y="10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64" name="Freeform 131"/>
              <p:cNvSpPr/>
              <p:nvPr/>
            </p:nvSpPr>
            <p:spPr bwMode="auto">
              <a:xfrm rot="16200000">
                <a:off x="4257105" y="3046016"/>
                <a:ext cx="40481" cy="22225"/>
              </a:xfrm>
              <a:custGeom>
                <a:avLst/>
                <a:gdLst>
                  <a:gd name="T0" fmla="*/ 14 w 14"/>
                  <a:gd name="T1" fmla="*/ 7 h 7"/>
                  <a:gd name="T2" fmla="*/ 0 w 14"/>
                  <a:gd name="T3" fmla="*/ 0 h 7"/>
                  <a:gd name="T4" fmla="*/ 14 w 14"/>
                  <a:gd name="T5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" h="7">
                    <a:moveTo>
                      <a:pt x="14" y="7"/>
                    </a:moveTo>
                    <a:cubicBezTo>
                      <a:pt x="12" y="3"/>
                      <a:pt x="6" y="2"/>
                      <a:pt x="0" y="0"/>
                    </a:cubicBezTo>
                    <a:cubicBezTo>
                      <a:pt x="3" y="4"/>
                      <a:pt x="10" y="4"/>
                      <a:pt x="14" y="7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65" name="Freeform 132"/>
              <p:cNvSpPr/>
              <p:nvPr/>
            </p:nvSpPr>
            <p:spPr bwMode="auto">
              <a:xfrm rot="16200000">
                <a:off x="3857055" y="3038872"/>
                <a:ext cx="5556" cy="12700"/>
              </a:xfrm>
              <a:custGeom>
                <a:avLst/>
                <a:gdLst>
                  <a:gd name="T0" fmla="*/ 2 w 2"/>
                  <a:gd name="T1" fmla="*/ 0 h 4"/>
                  <a:gd name="T2" fmla="*/ 0 w 2"/>
                  <a:gd name="T3" fmla="*/ 4 h 4"/>
                  <a:gd name="T4" fmla="*/ 2 w 2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cubicBezTo>
                      <a:pt x="0" y="0"/>
                      <a:pt x="1" y="3"/>
                      <a:pt x="0" y="4"/>
                    </a:cubicBezTo>
                    <a:cubicBezTo>
                      <a:pt x="2" y="4"/>
                      <a:pt x="2" y="2"/>
                      <a:pt x="2" y="0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66" name="Freeform 133"/>
              <p:cNvSpPr/>
              <p:nvPr/>
            </p:nvSpPr>
            <p:spPr bwMode="auto">
              <a:xfrm rot="16200000">
                <a:off x="3907458" y="3007519"/>
                <a:ext cx="14288" cy="90488"/>
              </a:xfrm>
              <a:custGeom>
                <a:avLst/>
                <a:gdLst>
                  <a:gd name="T0" fmla="*/ 5 w 5"/>
                  <a:gd name="T1" fmla="*/ 0 h 29"/>
                  <a:gd name="T2" fmla="*/ 2 w 5"/>
                  <a:gd name="T3" fmla="*/ 29 h 29"/>
                  <a:gd name="T4" fmla="*/ 4 w 5"/>
                  <a:gd name="T5" fmla="*/ 19 h 29"/>
                  <a:gd name="T6" fmla="*/ 5 w 5"/>
                  <a:gd name="T7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29">
                    <a:moveTo>
                      <a:pt x="5" y="0"/>
                    </a:moveTo>
                    <a:cubicBezTo>
                      <a:pt x="0" y="7"/>
                      <a:pt x="2" y="20"/>
                      <a:pt x="2" y="29"/>
                    </a:cubicBezTo>
                    <a:cubicBezTo>
                      <a:pt x="5" y="27"/>
                      <a:pt x="4" y="23"/>
                      <a:pt x="4" y="19"/>
                    </a:cubicBezTo>
                    <a:cubicBezTo>
                      <a:pt x="5" y="13"/>
                      <a:pt x="5" y="6"/>
                      <a:pt x="5" y="0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67" name="Freeform 134"/>
              <p:cNvSpPr/>
              <p:nvPr/>
            </p:nvSpPr>
            <p:spPr bwMode="auto">
              <a:xfrm rot="16200000">
                <a:off x="3993977" y="3019425"/>
                <a:ext cx="17463" cy="57150"/>
              </a:xfrm>
              <a:custGeom>
                <a:avLst/>
                <a:gdLst>
                  <a:gd name="T0" fmla="*/ 1 w 6"/>
                  <a:gd name="T1" fmla="*/ 0 h 18"/>
                  <a:gd name="T2" fmla="*/ 0 w 6"/>
                  <a:gd name="T3" fmla="*/ 18 h 18"/>
                  <a:gd name="T4" fmla="*/ 1 w 6"/>
                  <a:gd name="T5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" h="18">
                    <a:moveTo>
                      <a:pt x="1" y="0"/>
                    </a:moveTo>
                    <a:cubicBezTo>
                      <a:pt x="2" y="6"/>
                      <a:pt x="0" y="13"/>
                      <a:pt x="0" y="18"/>
                    </a:cubicBezTo>
                    <a:cubicBezTo>
                      <a:pt x="1" y="14"/>
                      <a:pt x="6" y="2"/>
                      <a:pt x="1" y="0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68" name="Freeform 135"/>
              <p:cNvSpPr/>
              <p:nvPr/>
            </p:nvSpPr>
            <p:spPr bwMode="auto">
              <a:xfrm rot="16200000">
                <a:off x="3695924" y="3128566"/>
                <a:ext cx="75406" cy="65088"/>
              </a:xfrm>
              <a:custGeom>
                <a:avLst/>
                <a:gdLst>
                  <a:gd name="T0" fmla="*/ 26 w 26"/>
                  <a:gd name="T1" fmla="*/ 4 h 21"/>
                  <a:gd name="T2" fmla="*/ 4 w 26"/>
                  <a:gd name="T3" fmla="*/ 21 h 21"/>
                  <a:gd name="T4" fmla="*/ 26 w 26"/>
                  <a:gd name="T5" fmla="*/ 4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6" h="21">
                    <a:moveTo>
                      <a:pt x="26" y="4"/>
                    </a:moveTo>
                    <a:cubicBezTo>
                      <a:pt x="15" y="0"/>
                      <a:pt x="0" y="7"/>
                      <a:pt x="4" y="21"/>
                    </a:cubicBezTo>
                    <a:cubicBezTo>
                      <a:pt x="8" y="12"/>
                      <a:pt x="11" y="2"/>
                      <a:pt x="26" y="4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69" name="Freeform 136"/>
              <p:cNvSpPr/>
              <p:nvPr/>
            </p:nvSpPr>
            <p:spPr bwMode="auto">
              <a:xfrm rot="16200000">
                <a:off x="3769742" y="3175397"/>
                <a:ext cx="8731" cy="9525"/>
              </a:xfrm>
              <a:custGeom>
                <a:avLst/>
                <a:gdLst>
                  <a:gd name="T0" fmla="*/ 3 w 3"/>
                  <a:gd name="T1" fmla="*/ 0 h 3"/>
                  <a:gd name="T2" fmla="*/ 1 w 3"/>
                  <a:gd name="T3" fmla="*/ 0 h 3"/>
                  <a:gd name="T4" fmla="*/ 0 w 3"/>
                  <a:gd name="T5" fmla="*/ 2 h 3"/>
                  <a:gd name="T6" fmla="*/ 2 w 3"/>
                  <a:gd name="T7" fmla="*/ 3 h 3"/>
                  <a:gd name="T8" fmla="*/ 3 w 3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2" y="0"/>
                      <a:pt x="2" y="0"/>
                      <a:pt x="1" y="0"/>
                    </a:cubicBezTo>
                    <a:cubicBezTo>
                      <a:pt x="1" y="1"/>
                      <a:pt x="0" y="1"/>
                      <a:pt x="0" y="2"/>
                    </a:cubicBezTo>
                    <a:cubicBezTo>
                      <a:pt x="0" y="3"/>
                      <a:pt x="2" y="3"/>
                      <a:pt x="2" y="3"/>
                    </a:cubicBezTo>
                    <a:cubicBezTo>
                      <a:pt x="3" y="3"/>
                      <a:pt x="3" y="2"/>
                      <a:pt x="3" y="0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70" name="Freeform 137"/>
              <p:cNvSpPr/>
              <p:nvPr/>
            </p:nvSpPr>
            <p:spPr bwMode="auto">
              <a:xfrm rot="16200000">
                <a:off x="3848324" y="3186510"/>
                <a:ext cx="29369" cy="19050"/>
              </a:xfrm>
              <a:custGeom>
                <a:avLst/>
                <a:gdLst>
                  <a:gd name="T0" fmla="*/ 10 w 10"/>
                  <a:gd name="T1" fmla="*/ 6 h 6"/>
                  <a:gd name="T2" fmla="*/ 0 w 10"/>
                  <a:gd name="T3" fmla="*/ 2 h 6"/>
                  <a:gd name="T4" fmla="*/ 10 w 10"/>
                  <a:gd name="T5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0" h="6">
                    <a:moveTo>
                      <a:pt x="10" y="6"/>
                    </a:moveTo>
                    <a:cubicBezTo>
                      <a:pt x="8" y="3"/>
                      <a:pt x="4" y="0"/>
                      <a:pt x="0" y="2"/>
                    </a:cubicBezTo>
                    <a:cubicBezTo>
                      <a:pt x="3" y="4"/>
                      <a:pt x="8" y="5"/>
                      <a:pt x="10" y="6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71" name="Freeform 138"/>
              <p:cNvSpPr/>
              <p:nvPr/>
            </p:nvSpPr>
            <p:spPr bwMode="auto">
              <a:xfrm rot="16200000">
                <a:off x="3846736" y="3219847"/>
                <a:ext cx="29369" cy="15875"/>
              </a:xfrm>
              <a:custGeom>
                <a:avLst/>
                <a:gdLst>
                  <a:gd name="T0" fmla="*/ 10 w 10"/>
                  <a:gd name="T1" fmla="*/ 3 h 5"/>
                  <a:gd name="T2" fmla="*/ 0 w 10"/>
                  <a:gd name="T3" fmla="*/ 4 h 5"/>
                  <a:gd name="T4" fmla="*/ 10 w 10"/>
                  <a:gd name="T5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0" h="5">
                    <a:moveTo>
                      <a:pt x="10" y="3"/>
                    </a:moveTo>
                    <a:cubicBezTo>
                      <a:pt x="8" y="0"/>
                      <a:pt x="2" y="2"/>
                      <a:pt x="0" y="4"/>
                    </a:cubicBezTo>
                    <a:cubicBezTo>
                      <a:pt x="3" y="5"/>
                      <a:pt x="6" y="1"/>
                      <a:pt x="10" y="3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72" name="Freeform 139"/>
              <p:cNvSpPr/>
              <p:nvPr/>
            </p:nvSpPr>
            <p:spPr bwMode="auto">
              <a:xfrm rot="16200000">
                <a:off x="4103911" y="3345260"/>
                <a:ext cx="8731" cy="11113"/>
              </a:xfrm>
              <a:custGeom>
                <a:avLst/>
                <a:gdLst>
                  <a:gd name="T0" fmla="*/ 2 w 3"/>
                  <a:gd name="T1" fmla="*/ 4 h 4"/>
                  <a:gd name="T2" fmla="*/ 0 w 3"/>
                  <a:gd name="T3" fmla="*/ 1 h 4"/>
                  <a:gd name="T4" fmla="*/ 2 w 3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2" y="4"/>
                    </a:moveTo>
                    <a:cubicBezTo>
                      <a:pt x="3" y="4"/>
                      <a:pt x="2" y="0"/>
                      <a:pt x="0" y="1"/>
                    </a:cubicBezTo>
                    <a:cubicBezTo>
                      <a:pt x="0" y="3"/>
                      <a:pt x="1" y="3"/>
                      <a:pt x="2" y="4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73" name="Freeform 140"/>
              <p:cNvSpPr/>
              <p:nvPr/>
            </p:nvSpPr>
            <p:spPr bwMode="auto">
              <a:xfrm rot="16200000">
                <a:off x="3937224" y="3246041"/>
                <a:ext cx="37306" cy="255588"/>
              </a:xfrm>
              <a:custGeom>
                <a:avLst/>
                <a:gdLst>
                  <a:gd name="T0" fmla="*/ 11 w 13"/>
                  <a:gd name="T1" fmla="*/ 82 h 82"/>
                  <a:gd name="T2" fmla="*/ 3 w 13"/>
                  <a:gd name="T3" fmla="*/ 0 h 82"/>
                  <a:gd name="T4" fmla="*/ 11 w 13"/>
                  <a:gd name="T5" fmla="*/ 82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3" h="82">
                    <a:moveTo>
                      <a:pt x="11" y="82"/>
                    </a:moveTo>
                    <a:cubicBezTo>
                      <a:pt x="2" y="57"/>
                      <a:pt x="13" y="22"/>
                      <a:pt x="3" y="0"/>
                    </a:cubicBezTo>
                    <a:cubicBezTo>
                      <a:pt x="7" y="25"/>
                      <a:pt x="0" y="62"/>
                      <a:pt x="11" y="82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74" name="Freeform 141"/>
              <p:cNvSpPr/>
              <p:nvPr/>
            </p:nvSpPr>
            <p:spPr bwMode="auto">
              <a:xfrm rot="16200000">
                <a:off x="3927302" y="3489325"/>
                <a:ext cx="14288" cy="6350"/>
              </a:xfrm>
              <a:custGeom>
                <a:avLst/>
                <a:gdLst>
                  <a:gd name="T0" fmla="*/ 4 w 5"/>
                  <a:gd name="T1" fmla="*/ 2 h 2"/>
                  <a:gd name="T2" fmla="*/ 1 w 5"/>
                  <a:gd name="T3" fmla="*/ 2 h 2"/>
                  <a:gd name="T4" fmla="*/ 4 w 5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4" y="2"/>
                    </a:moveTo>
                    <a:cubicBezTo>
                      <a:pt x="5" y="0"/>
                      <a:pt x="0" y="0"/>
                      <a:pt x="1" y="2"/>
                    </a:cubicBezTo>
                    <a:cubicBezTo>
                      <a:pt x="2" y="2"/>
                      <a:pt x="3" y="2"/>
                      <a:pt x="4" y="2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75" name="Freeform 142"/>
              <p:cNvSpPr/>
              <p:nvPr/>
            </p:nvSpPr>
            <p:spPr bwMode="auto">
              <a:xfrm rot="16200000">
                <a:off x="3813796" y="3512344"/>
                <a:ext cx="49213" cy="23813"/>
              </a:xfrm>
              <a:custGeom>
                <a:avLst/>
                <a:gdLst>
                  <a:gd name="T0" fmla="*/ 17 w 17"/>
                  <a:gd name="T1" fmla="*/ 6 h 8"/>
                  <a:gd name="T2" fmla="*/ 0 w 17"/>
                  <a:gd name="T3" fmla="*/ 4 h 8"/>
                  <a:gd name="T4" fmla="*/ 11 w 17"/>
                  <a:gd name="T5" fmla="*/ 8 h 8"/>
                  <a:gd name="T6" fmla="*/ 17 w 17"/>
                  <a:gd name="T7" fmla="*/ 6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7" h="8">
                    <a:moveTo>
                      <a:pt x="17" y="6"/>
                    </a:moveTo>
                    <a:cubicBezTo>
                      <a:pt x="14" y="4"/>
                      <a:pt x="4" y="0"/>
                      <a:pt x="0" y="4"/>
                    </a:cubicBezTo>
                    <a:cubicBezTo>
                      <a:pt x="4" y="3"/>
                      <a:pt x="9" y="4"/>
                      <a:pt x="11" y="8"/>
                    </a:cubicBezTo>
                    <a:cubicBezTo>
                      <a:pt x="14" y="8"/>
                      <a:pt x="14" y="6"/>
                      <a:pt x="17" y="6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76" name="Freeform 143"/>
              <p:cNvSpPr/>
              <p:nvPr/>
            </p:nvSpPr>
            <p:spPr bwMode="auto">
              <a:xfrm rot="16200000">
                <a:off x="3870946" y="3491706"/>
                <a:ext cx="52388" cy="74613"/>
              </a:xfrm>
              <a:custGeom>
                <a:avLst/>
                <a:gdLst>
                  <a:gd name="T0" fmla="*/ 18 w 18"/>
                  <a:gd name="T1" fmla="*/ 24 h 24"/>
                  <a:gd name="T2" fmla="*/ 17 w 18"/>
                  <a:gd name="T3" fmla="*/ 22 h 24"/>
                  <a:gd name="T4" fmla="*/ 4 w 18"/>
                  <a:gd name="T5" fmla="*/ 0 h 24"/>
                  <a:gd name="T6" fmla="*/ 18 w 18"/>
                  <a:gd name="T7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8" h="24">
                    <a:moveTo>
                      <a:pt x="18" y="24"/>
                    </a:moveTo>
                    <a:cubicBezTo>
                      <a:pt x="18" y="23"/>
                      <a:pt x="17" y="23"/>
                      <a:pt x="17" y="22"/>
                    </a:cubicBezTo>
                    <a:cubicBezTo>
                      <a:pt x="9" y="20"/>
                      <a:pt x="4" y="11"/>
                      <a:pt x="4" y="0"/>
                    </a:cubicBezTo>
                    <a:cubicBezTo>
                      <a:pt x="0" y="11"/>
                      <a:pt x="8" y="22"/>
                      <a:pt x="18" y="24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77" name="Freeform 144"/>
              <p:cNvSpPr/>
              <p:nvPr/>
            </p:nvSpPr>
            <p:spPr bwMode="auto">
              <a:xfrm rot="16200000">
                <a:off x="4182096" y="3686969"/>
                <a:ext cx="14288" cy="11113"/>
              </a:xfrm>
              <a:custGeom>
                <a:avLst/>
                <a:gdLst>
                  <a:gd name="T0" fmla="*/ 5 w 5"/>
                  <a:gd name="T1" fmla="*/ 4 h 4"/>
                  <a:gd name="T2" fmla="*/ 0 w 5"/>
                  <a:gd name="T3" fmla="*/ 0 h 4"/>
                  <a:gd name="T4" fmla="*/ 5 w 5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4">
                    <a:moveTo>
                      <a:pt x="5" y="4"/>
                    </a:moveTo>
                    <a:cubicBezTo>
                      <a:pt x="3" y="3"/>
                      <a:pt x="3" y="0"/>
                      <a:pt x="0" y="0"/>
                    </a:cubicBezTo>
                    <a:cubicBezTo>
                      <a:pt x="0" y="3"/>
                      <a:pt x="3" y="4"/>
                      <a:pt x="5" y="4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78" name="Freeform 145"/>
              <p:cNvSpPr/>
              <p:nvPr/>
            </p:nvSpPr>
            <p:spPr bwMode="auto">
              <a:xfrm rot="16200000">
                <a:off x="3716164" y="3747294"/>
                <a:ext cx="98425" cy="96838"/>
              </a:xfrm>
              <a:custGeom>
                <a:avLst/>
                <a:gdLst>
                  <a:gd name="T0" fmla="*/ 34 w 34"/>
                  <a:gd name="T1" fmla="*/ 11 h 31"/>
                  <a:gd name="T2" fmla="*/ 0 w 34"/>
                  <a:gd name="T3" fmla="*/ 31 h 31"/>
                  <a:gd name="T4" fmla="*/ 22 w 34"/>
                  <a:gd name="T5" fmla="*/ 8 h 31"/>
                  <a:gd name="T6" fmla="*/ 34 w 34"/>
                  <a:gd name="T7" fmla="*/ 11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4" h="31">
                    <a:moveTo>
                      <a:pt x="34" y="11"/>
                    </a:moveTo>
                    <a:cubicBezTo>
                      <a:pt x="20" y="0"/>
                      <a:pt x="1" y="15"/>
                      <a:pt x="0" y="31"/>
                    </a:cubicBezTo>
                    <a:cubicBezTo>
                      <a:pt x="4" y="22"/>
                      <a:pt x="10" y="9"/>
                      <a:pt x="22" y="8"/>
                    </a:cubicBezTo>
                    <a:cubicBezTo>
                      <a:pt x="27" y="8"/>
                      <a:pt x="29" y="13"/>
                      <a:pt x="34" y="11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79" name="Freeform 146"/>
              <p:cNvSpPr/>
              <p:nvPr/>
            </p:nvSpPr>
            <p:spPr bwMode="auto">
              <a:xfrm rot="16200000">
                <a:off x="3686796" y="4044950"/>
                <a:ext cx="73025" cy="25400"/>
              </a:xfrm>
              <a:custGeom>
                <a:avLst/>
                <a:gdLst>
                  <a:gd name="T0" fmla="*/ 25 w 25"/>
                  <a:gd name="T1" fmla="*/ 6 h 8"/>
                  <a:gd name="T2" fmla="*/ 13 w 25"/>
                  <a:gd name="T3" fmla="*/ 0 h 8"/>
                  <a:gd name="T4" fmla="*/ 3 w 25"/>
                  <a:gd name="T5" fmla="*/ 8 h 8"/>
                  <a:gd name="T6" fmla="*/ 10 w 25"/>
                  <a:gd name="T7" fmla="*/ 2 h 8"/>
                  <a:gd name="T8" fmla="*/ 25 w 25"/>
                  <a:gd name="T9" fmla="*/ 6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" h="8">
                    <a:moveTo>
                      <a:pt x="25" y="6"/>
                    </a:moveTo>
                    <a:cubicBezTo>
                      <a:pt x="23" y="2"/>
                      <a:pt x="17" y="2"/>
                      <a:pt x="13" y="0"/>
                    </a:cubicBezTo>
                    <a:cubicBezTo>
                      <a:pt x="10" y="2"/>
                      <a:pt x="0" y="1"/>
                      <a:pt x="3" y="8"/>
                    </a:cubicBezTo>
                    <a:cubicBezTo>
                      <a:pt x="5" y="6"/>
                      <a:pt x="8" y="5"/>
                      <a:pt x="10" y="2"/>
                    </a:cubicBezTo>
                    <a:cubicBezTo>
                      <a:pt x="18" y="1"/>
                      <a:pt x="19" y="5"/>
                      <a:pt x="25" y="6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80" name="Freeform 147"/>
              <p:cNvSpPr/>
              <p:nvPr/>
            </p:nvSpPr>
            <p:spPr bwMode="auto">
              <a:xfrm rot="16200000">
                <a:off x="4053508" y="4223544"/>
                <a:ext cx="28575" cy="12700"/>
              </a:xfrm>
              <a:custGeom>
                <a:avLst/>
                <a:gdLst>
                  <a:gd name="T0" fmla="*/ 10 w 10"/>
                  <a:gd name="T1" fmla="*/ 4 h 4"/>
                  <a:gd name="T2" fmla="*/ 0 w 10"/>
                  <a:gd name="T3" fmla="*/ 1 h 4"/>
                  <a:gd name="T4" fmla="*/ 10 w 10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0" h="4">
                    <a:moveTo>
                      <a:pt x="10" y="4"/>
                    </a:moveTo>
                    <a:cubicBezTo>
                      <a:pt x="10" y="0"/>
                      <a:pt x="4" y="1"/>
                      <a:pt x="0" y="1"/>
                    </a:cubicBezTo>
                    <a:cubicBezTo>
                      <a:pt x="1" y="1"/>
                      <a:pt x="7" y="3"/>
                      <a:pt x="10" y="4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81" name="Freeform 148"/>
              <p:cNvSpPr/>
              <p:nvPr/>
            </p:nvSpPr>
            <p:spPr bwMode="auto">
              <a:xfrm rot="16200000">
                <a:off x="3947542" y="4209653"/>
                <a:ext cx="29369" cy="87313"/>
              </a:xfrm>
              <a:custGeom>
                <a:avLst/>
                <a:gdLst>
                  <a:gd name="T0" fmla="*/ 1 w 10"/>
                  <a:gd name="T1" fmla="*/ 0 h 28"/>
                  <a:gd name="T2" fmla="*/ 0 w 10"/>
                  <a:gd name="T3" fmla="*/ 28 h 28"/>
                  <a:gd name="T4" fmla="*/ 1 w 10"/>
                  <a:gd name="T5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0" h="28">
                    <a:moveTo>
                      <a:pt x="1" y="0"/>
                    </a:moveTo>
                    <a:cubicBezTo>
                      <a:pt x="4" y="9"/>
                      <a:pt x="8" y="21"/>
                      <a:pt x="0" y="28"/>
                    </a:cubicBezTo>
                    <a:cubicBezTo>
                      <a:pt x="9" y="27"/>
                      <a:pt x="10" y="4"/>
                      <a:pt x="1" y="0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82" name="Freeform 149"/>
              <p:cNvSpPr/>
              <p:nvPr/>
            </p:nvSpPr>
            <p:spPr bwMode="auto">
              <a:xfrm rot="16200000">
                <a:off x="4046761" y="4268391"/>
                <a:ext cx="86519" cy="44450"/>
              </a:xfrm>
              <a:custGeom>
                <a:avLst/>
                <a:gdLst>
                  <a:gd name="T0" fmla="*/ 30 w 30"/>
                  <a:gd name="T1" fmla="*/ 0 h 14"/>
                  <a:gd name="T2" fmla="*/ 0 w 30"/>
                  <a:gd name="T3" fmla="*/ 3 h 14"/>
                  <a:gd name="T4" fmla="*/ 30 w 30"/>
                  <a:gd name="T5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0" h="14">
                    <a:moveTo>
                      <a:pt x="30" y="0"/>
                    </a:moveTo>
                    <a:cubicBezTo>
                      <a:pt x="21" y="2"/>
                      <a:pt x="10" y="12"/>
                      <a:pt x="0" y="3"/>
                    </a:cubicBezTo>
                    <a:cubicBezTo>
                      <a:pt x="7" y="14"/>
                      <a:pt x="23" y="5"/>
                      <a:pt x="30" y="0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83" name="Freeform 150"/>
              <p:cNvSpPr/>
              <p:nvPr/>
            </p:nvSpPr>
            <p:spPr bwMode="auto">
              <a:xfrm rot="16200000">
                <a:off x="3679255" y="4310460"/>
                <a:ext cx="78581" cy="15875"/>
              </a:xfrm>
              <a:custGeom>
                <a:avLst/>
                <a:gdLst>
                  <a:gd name="T0" fmla="*/ 27 w 27"/>
                  <a:gd name="T1" fmla="*/ 4 h 5"/>
                  <a:gd name="T2" fmla="*/ 0 w 27"/>
                  <a:gd name="T3" fmla="*/ 5 h 5"/>
                  <a:gd name="T4" fmla="*/ 27 w 27"/>
                  <a:gd name="T5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7" h="5">
                    <a:moveTo>
                      <a:pt x="27" y="4"/>
                    </a:moveTo>
                    <a:cubicBezTo>
                      <a:pt x="20" y="0"/>
                      <a:pt x="9" y="3"/>
                      <a:pt x="0" y="5"/>
                    </a:cubicBezTo>
                    <a:cubicBezTo>
                      <a:pt x="8" y="5"/>
                      <a:pt x="20" y="4"/>
                      <a:pt x="27" y="4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84" name="Freeform 151"/>
              <p:cNvSpPr/>
              <p:nvPr/>
            </p:nvSpPr>
            <p:spPr bwMode="auto">
              <a:xfrm rot="16200000">
                <a:off x="3812208" y="4359275"/>
                <a:ext cx="112713" cy="74613"/>
              </a:xfrm>
              <a:custGeom>
                <a:avLst/>
                <a:gdLst>
                  <a:gd name="T0" fmla="*/ 39 w 39"/>
                  <a:gd name="T1" fmla="*/ 24 h 24"/>
                  <a:gd name="T2" fmla="*/ 23 w 39"/>
                  <a:gd name="T3" fmla="*/ 4 h 24"/>
                  <a:gd name="T4" fmla="*/ 12 w 39"/>
                  <a:gd name="T5" fmla="*/ 18 h 24"/>
                  <a:gd name="T6" fmla="*/ 9 w 39"/>
                  <a:gd name="T7" fmla="*/ 13 h 24"/>
                  <a:gd name="T8" fmla="*/ 10 w 39"/>
                  <a:gd name="T9" fmla="*/ 7 h 24"/>
                  <a:gd name="T10" fmla="*/ 25 w 39"/>
                  <a:gd name="T11" fmla="*/ 9 h 24"/>
                  <a:gd name="T12" fmla="*/ 27 w 39"/>
                  <a:gd name="T13" fmla="*/ 9 h 24"/>
                  <a:gd name="T14" fmla="*/ 39 w 39"/>
                  <a:gd name="T15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9" h="24">
                    <a:moveTo>
                      <a:pt x="39" y="24"/>
                    </a:moveTo>
                    <a:cubicBezTo>
                      <a:pt x="39" y="14"/>
                      <a:pt x="30" y="8"/>
                      <a:pt x="23" y="4"/>
                    </a:cubicBezTo>
                    <a:cubicBezTo>
                      <a:pt x="10" y="0"/>
                      <a:pt x="0" y="14"/>
                      <a:pt x="12" y="18"/>
                    </a:cubicBezTo>
                    <a:cubicBezTo>
                      <a:pt x="12" y="15"/>
                      <a:pt x="9" y="15"/>
                      <a:pt x="9" y="13"/>
                    </a:cubicBezTo>
                    <a:cubicBezTo>
                      <a:pt x="9" y="11"/>
                      <a:pt x="10" y="10"/>
                      <a:pt x="10" y="7"/>
                    </a:cubicBezTo>
                    <a:cubicBezTo>
                      <a:pt x="14" y="6"/>
                      <a:pt x="24" y="3"/>
                      <a:pt x="25" y="9"/>
                    </a:cubicBezTo>
                    <a:cubicBezTo>
                      <a:pt x="26" y="9"/>
                      <a:pt x="26" y="8"/>
                      <a:pt x="27" y="9"/>
                    </a:cubicBezTo>
                    <a:cubicBezTo>
                      <a:pt x="32" y="13"/>
                      <a:pt x="37" y="17"/>
                      <a:pt x="39" y="24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85" name="Freeform 152"/>
              <p:cNvSpPr/>
              <p:nvPr/>
            </p:nvSpPr>
            <p:spPr bwMode="auto">
              <a:xfrm rot="16200000">
                <a:off x="3718149" y="4365228"/>
                <a:ext cx="23019" cy="19050"/>
              </a:xfrm>
              <a:custGeom>
                <a:avLst/>
                <a:gdLst>
                  <a:gd name="T0" fmla="*/ 8 w 8"/>
                  <a:gd name="T1" fmla="*/ 4 h 6"/>
                  <a:gd name="T2" fmla="*/ 0 w 8"/>
                  <a:gd name="T3" fmla="*/ 5 h 6"/>
                  <a:gd name="T4" fmla="*/ 8 w 8"/>
                  <a:gd name="T5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" h="6">
                    <a:moveTo>
                      <a:pt x="8" y="4"/>
                    </a:moveTo>
                    <a:cubicBezTo>
                      <a:pt x="6" y="0"/>
                      <a:pt x="2" y="5"/>
                      <a:pt x="0" y="5"/>
                    </a:cubicBezTo>
                    <a:cubicBezTo>
                      <a:pt x="2" y="6"/>
                      <a:pt x="5" y="4"/>
                      <a:pt x="8" y="4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86" name="Freeform 153"/>
              <p:cNvSpPr/>
              <p:nvPr/>
            </p:nvSpPr>
            <p:spPr bwMode="auto">
              <a:xfrm rot="16200000">
                <a:off x="4072955" y="4386660"/>
                <a:ext cx="127794" cy="80963"/>
              </a:xfrm>
              <a:custGeom>
                <a:avLst/>
                <a:gdLst>
                  <a:gd name="T0" fmla="*/ 44 w 44"/>
                  <a:gd name="T1" fmla="*/ 25 h 26"/>
                  <a:gd name="T2" fmla="*/ 9 w 44"/>
                  <a:gd name="T3" fmla="*/ 17 h 26"/>
                  <a:gd name="T4" fmla="*/ 2 w 44"/>
                  <a:gd name="T5" fmla="*/ 0 h 26"/>
                  <a:gd name="T6" fmla="*/ 3 w 44"/>
                  <a:gd name="T7" fmla="*/ 5 h 26"/>
                  <a:gd name="T8" fmla="*/ 26 w 44"/>
                  <a:gd name="T9" fmla="*/ 26 h 26"/>
                  <a:gd name="T10" fmla="*/ 44 w 44"/>
                  <a:gd name="T11" fmla="*/ 25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4" h="26">
                    <a:moveTo>
                      <a:pt x="44" y="25"/>
                    </a:moveTo>
                    <a:cubicBezTo>
                      <a:pt x="31" y="21"/>
                      <a:pt x="18" y="26"/>
                      <a:pt x="9" y="17"/>
                    </a:cubicBezTo>
                    <a:cubicBezTo>
                      <a:pt x="8" y="11"/>
                      <a:pt x="5" y="5"/>
                      <a:pt x="2" y="0"/>
                    </a:cubicBezTo>
                    <a:cubicBezTo>
                      <a:pt x="0" y="2"/>
                      <a:pt x="3" y="4"/>
                      <a:pt x="3" y="5"/>
                    </a:cubicBezTo>
                    <a:cubicBezTo>
                      <a:pt x="7" y="17"/>
                      <a:pt x="10" y="25"/>
                      <a:pt x="26" y="26"/>
                    </a:cubicBezTo>
                    <a:cubicBezTo>
                      <a:pt x="31" y="26"/>
                      <a:pt x="38" y="24"/>
                      <a:pt x="44" y="25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87" name="Freeform 154"/>
              <p:cNvSpPr/>
              <p:nvPr/>
            </p:nvSpPr>
            <p:spPr bwMode="auto">
              <a:xfrm rot="16200000">
                <a:off x="3728071" y="4399757"/>
                <a:ext cx="34925" cy="19050"/>
              </a:xfrm>
              <a:custGeom>
                <a:avLst/>
                <a:gdLst>
                  <a:gd name="T0" fmla="*/ 12 w 12"/>
                  <a:gd name="T1" fmla="*/ 1 h 6"/>
                  <a:gd name="T2" fmla="*/ 0 w 12"/>
                  <a:gd name="T3" fmla="*/ 6 h 6"/>
                  <a:gd name="T4" fmla="*/ 12 w 12"/>
                  <a:gd name="T5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2" h="6">
                    <a:moveTo>
                      <a:pt x="12" y="1"/>
                    </a:moveTo>
                    <a:cubicBezTo>
                      <a:pt x="8" y="0"/>
                      <a:pt x="1" y="3"/>
                      <a:pt x="0" y="6"/>
                    </a:cubicBezTo>
                    <a:cubicBezTo>
                      <a:pt x="4" y="5"/>
                      <a:pt x="8" y="3"/>
                      <a:pt x="12" y="1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88" name="Freeform 155"/>
              <p:cNvSpPr/>
              <p:nvPr/>
            </p:nvSpPr>
            <p:spPr bwMode="auto">
              <a:xfrm rot="16200000">
                <a:off x="3743946" y="4441032"/>
                <a:ext cx="52388" cy="30163"/>
              </a:xfrm>
              <a:custGeom>
                <a:avLst/>
                <a:gdLst>
                  <a:gd name="T0" fmla="*/ 18 w 18"/>
                  <a:gd name="T1" fmla="*/ 1 h 10"/>
                  <a:gd name="T2" fmla="*/ 17 w 18"/>
                  <a:gd name="T3" fmla="*/ 0 h 10"/>
                  <a:gd name="T4" fmla="*/ 0 w 18"/>
                  <a:gd name="T5" fmla="*/ 10 h 10"/>
                  <a:gd name="T6" fmla="*/ 18 w 18"/>
                  <a:gd name="T7" fmla="*/ 1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8" h="10">
                    <a:moveTo>
                      <a:pt x="18" y="1"/>
                    </a:moveTo>
                    <a:cubicBezTo>
                      <a:pt x="18" y="0"/>
                      <a:pt x="18" y="0"/>
                      <a:pt x="17" y="0"/>
                    </a:cubicBezTo>
                    <a:cubicBezTo>
                      <a:pt x="10" y="2"/>
                      <a:pt x="5" y="6"/>
                      <a:pt x="0" y="10"/>
                    </a:cubicBezTo>
                    <a:cubicBezTo>
                      <a:pt x="6" y="9"/>
                      <a:pt x="11" y="3"/>
                      <a:pt x="18" y="1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89" name="Freeform 156"/>
              <p:cNvSpPr/>
              <p:nvPr/>
            </p:nvSpPr>
            <p:spPr bwMode="auto">
              <a:xfrm rot="16200000">
                <a:off x="3917777" y="4476750"/>
                <a:ext cx="17463" cy="15875"/>
              </a:xfrm>
              <a:custGeom>
                <a:avLst/>
                <a:gdLst>
                  <a:gd name="T0" fmla="*/ 5 w 6"/>
                  <a:gd name="T1" fmla="*/ 5 h 5"/>
                  <a:gd name="T2" fmla="*/ 2 w 6"/>
                  <a:gd name="T3" fmla="*/ 0 h 5"/>
                  <a:gd name="T4" fmla="*/ 5 w 6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" h="5">
                    <a:moveTo>
                      <a:pt x="5" y="5"/>
                    </a:moveTo>
                    <a:cubicBezTo>
                      <a:pt x="6" y="3"/>
                      <a:pt x="2" y="2"/>
                      <a:pt x="2" y="0"/>
                    </a:cubicBezTo>
                    <a:cubicBezTo>
                      <a:pt x="0" y="2"/>
                      <a:pt x="4" y="4"/>
                      <a:pt x="5" y="5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90" name="Freeform 157"/>
              <p:cNvSpPr/>
              <p:nvPr/>
            </p:nvSpPr>
            <p:spPr bwMode="auto">
              <a:xfrm rot="16200000">
                <a:off x="3899521" y="4486275"/>
                <a:ext cx="11113" cy="20638"/>
              </a:xfrm>
              <a:custGeom>
                <a:avLst/>
                <a:gdLst>
                  <a:gd name="T0" fmla="*/ 4 w 4"/>
                  <a:gd name="T1" fmla="*/ 7 h 7"/>
                  <a:gd name="T2" fmla="*/ 0 w 4"/>
                  <a:gd name="T3" fmla="*/ 0 h 7"/>
                  <a:gd name="T4" fmla="*/ 4 w 4"/>
                  <a:gd name="T5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7">
                    <a:moveTo>
                      <a:pt x="4" y="7"/>
                    </a:moveTo>
                    <a:cubicBezTo>
                      <a:pt x="2" y="5"/>
                      <a:pt x="4" y="0"/>
                      <a:pt x="0" y="0"/>
                    </a:cubicBezTo>
                    <a:cubicBezTo>
                      <a:pt x="1" y="2"/>
                      <a:pt x="1" y="6"/>
                      <a:pt x="4" y="7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91" name="Freeform 158"/>
              <p:cNvSpPr/>
              <p:nvPr/>
            </p:nvSpPr>
            <p:spPr bwMode="auto">
              <a:xfrm rot="16200000">
                <a:off x="3868167" y="4491435"/>
                <a:ext cx="8731" cy="19050"/>
              </a:xfrm>
              <a:custGeom>
                <a:avLst/>
                <a:gdLst>
                  <a:gd name="T0" fmla="*/ 3 w 3"/>
                  <a:gd name="T1" fmla="*/ 0 h 6"/>
                  <a:gd name="T2" fmla="*/ 1 w 3"/>
                  <a:gd name="T3" fmla="*/ 6 h 6"/>
                  <a:gd name="T4" fmla="*/ 3 w 3"/>
                  <a:gd name="T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6">
                    <a:moveTo>
                      <a:pt x="3" y="0"/>
                    </a:moveTo>
                    <a:cubicBezTo>
                      <a:pt x="2" y="1"/>
                      <a:pt x="0" y="4"/>
                      <a:pt x="1" y="6"/>
                    </a:cubicBezTo>
                    <a:cubicBezTo>
                      <a:pt x="2" y="5"/>
                      <a:pt x="2" y="2"/>
                      <a:pt x="3" y="0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92" name="Freeform 159"/>
              <p:cNvSpPr/>
              <p:nvPr/>
            </p:nvSpPr>
            <p:spPr bwMode="auto">
              <a:xfrm rot="16200000">
                <a:off x="4039221" y="4610100"/>
                <a:ext cx="31750" cy="12700"/>
              </a:xfrm>
              <a:custGeom>
                <a:avLst/>
                <a:gdLst>
                  <a:gd name="T0" fmla="*/ 11 w 11"/>
                  <a:gd name="T1" fmla="*/ 3 h 4"/>
                  <a:gd name="T2" fmla="*/ 0 w 11"/>
                  <a:gd name="T3" fmla="*/ 0 h 4"/>
                  <a:gd name="T4" fmla="*/ 11 w 11"/>
                  <a:gd name="T5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" h="4">
                    <a:moveTo>
                      <a:pt x="11" y="3"/>
                    </a:moveTo>
                    <a:cubicBezTo>
                      <a:pt x="8" y="1"/>
                      <a:pt x="4" y="1"/>
                      <a:pt x="0" y="0"/>
                    </a:cubicBezTo>
                    <a:cubicBezTo>
                      <a:pt x="1" y="4"/>
                      <a:pt x="7" y="2"/>
                      <a:pt x="11" y="3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93" name="Freeform 160"/>
              <p:cNvSpPr>
                <a:spLocks noEditPoints="1"/>
              </p:cNvSpPr>
              <p:nvPr/>
            </p:nvSpPr>
            <p:spPr bwMode="auto">
              <a:xfrm rot="16200000">
                <a:off x="3726880" y="1760935"/>
                <a:ext cx="307181" cy="320675"/>
              </a:xfrm>
              <a:custGeom>
                <a:avLst/>
                <a:gdLst>
                  <a:gd name="T0" fmla="*/ 95 w 106"/>
                  <a:gd name="T1" fmla="*/ 59 h 103"/>
                  <a:gd name="T2" fmla="*/ 80 w 106"/>
                  <a:gd name="T3" fmla="*/ 65 h 103"/>
                  <a:gd name="T4" fmla="*/ 84 w 106"/>
                  <a:gd name="T5" fmla="*/ 91 h 103"/>
                  <a:gd name="T6" fmla="*/ 106 w 106"/>
                  <a:gd name="T7" fmla="*/ 102 h 103"/>
                  <a:gd name="T8" fmla="*/ 79 w 106"/>
                  <a:gd name="T9" fmla="*/ 82 h 103"/>
                  <a:gd name="T10" fmla="*/ 75 w 106"/>
                  <a:gd name="T11" fmla="*/ 53 h 103"/>
                  <a:gd name="T12" fmla="*/ 21 w 106"/>
                  <a:gd name="T13" fmla="*/ 5 h 103"/>
                  <a:gd name="T14" fmla="*/ 0 w 106"/>
                  <a:gd name="T15" fmla="*/ 0 h 103"/>
                  <a:gd name="T16" fmla="*/ 76 w 106"/>
                  <a:gd name="T17" fmla="*/ 45 h 103"/>
                  <a:gd name="T18" fmla="*/ 90 w 106"/>
                  <a:gd name="T19" fmla="*/ 41 h 103"/>
                  <a:gd name="T20" fmla="*/ 95 w 106"/>
                  <a:gd name="T21" fmla="*/ 59 h 103"/>
                  <a:gd name="T22" fmla="*/ 92 w 106"/>
                  <a:gd name="T23" fmla="*/ 51 h 103"/>
                  <a:gd name="T24" fmla="*/ 90 w 106"/>
                  <a:gd name="T25" fmla="*/ 46 h 103"/>
                  <a:gd name="T26" fmla="*/ 80 w 106"/>
                  <a:gd name="T27" fmla="*/ 50 h 103"/>
                  <a:gd name="T28" fmla="*/ 79 w 106"/>
                  <a:gd name="T29" fmla="*/ 54 h 103"/>
                  <a:gd name="T30" fmla="*/ 92 w 106"/>
                  <a:gd name="T31" fmla="*/ 51 h 1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06" h="103">
                    <a:moveTo>
                      <a:pt x="95" y="59"/>
                    </a:moveTo>
                    <a:cubicBezTo>
                      <a:pt x="91" y="60"/>
                      <a:pt x="84" y="63"/>
                      <a:pt x="80" y="65"/>
                    </a:cubicBezTo>
                    <a:cubicBezTo>
                      <a:pt x="82" y="73"/>
                      <a:pt x="83" y="82"/>
                      <a:pt x="84" y="91"/>
                    </a:cubicBezTo>
                    <a:cubicBezTo>
                      <a:pt x="89" y="100"/>
                      <a:pt x="99" y="98"/>
                      <a:pt x="106" y="102"/>
                    </a:cubicBezTo>
                    <a:cubicBezTo>
                      <a:pt x="92" y="103"/>
                      <a:pt x="81" y="98"/>
                      <a:pt x="79" y="82"/>
                    </a:cubicBezTo>
                    <a:cubicBezTo>
                      <a:pt x="77" y="70"/>
                      <a:pt x="78" y="63"/>
                      <a:pt x="75" y="53"/>
                    </a:cubicBezTo>
                    <a:cubicBezTo>
                      <a:pt x="66" y="28"/>
                      <a:pt x="47" y="13"/>
                      <a:pt x="21" y="5"/>
                    </a:cubicBezTo>
                    <a:cubicBezTo>
                      <a:pt x="14" y="3"/>
                      <a:pt x="5" y="3"/>
                      <a:pt x="0" y="0"/>
                    </a:cubicBezTo>
                    <a:cubicBezTo>
                      <a:pt x="36" y="1"/>
                      <a:pt x="60" y="21"/>
                      <a:pt x="76" y="45"/>
                    </a:cubicBezTo>
                    <a:cubicBezTo>
                      <a:pt x="79" y="45"/>
                      <a:pt x="87" y="41"/>
                      <a:pt x="90" y="41"/>
                    </a:cubicBezTo>
                    <a:lnTo>
                      <a:pt x="95" y="59"/>
                    </a:lnTo>
                    <a:close/>
                    <a:moveTo>
                      <a:pt x="92" y="51"/>
                    </a:moveTo>
                    <a:cubicBezTo>
                      <a:pt x="91" y="49"/>
                      <a:pt x="88" y="49"/>
                      <a:pt x="90" y="46"/>
                    </a:cubicBezTo>
                    <a:cubicBezTo>
                      <a:pt x="85" y="46"/>
                      <a:pt x="84" y="49"/>
                      <a:pt x="80" y="50"/>
                    </a:cubicBezTo>
                    <a:cubicBezTo>
                      <a:pt x="82" y="53"/>
                      <a:pt x="80" y="52"/>
                      <a:pt x="79" y="54"/>
                    </a:cubicBezTo>
                    <a:cubicBezTo>
                      <a:pt x="84" y="55"/>
                      <a:pt x="86" y="52"/>
                      <a:pt x="92" y="51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94" name="Freeform 161"/>
              <p:cNvSpPr/>
              <p:nvPr/>
            </p:nvSpPr>
            <p:spPr bwMode="auto">
              <a:xfrm rot="16200000">
                <a:off x="3854674" y="1976835"/>
                <a:ext cx="234156" cy="303213"/>
              </a:xfrm>
              <a:custGeom>
                <a:avLst/>
                <a:gdLst>
                  <a:gd name="T0" fmla="*/ 54 w 81"/>
                  <a:gd name="T1" fmla="*/ 49 h 98"/>
                  <a:gd name="T2" fmla="*/ 64 w 81"/>
                  <a:gd name="T3" fmla="*/ 31 h 98"/>
                  <a:gd name="T4" fmla="*/ 81 w 81"/>
                  <a:gd name="T5" fmla="*/ 36 h 98"/>
                  <a:gd name="T6" fmla="*/ 65 w 81"/>
                  <a:gd name="T7" fmla="*/ 28 h 98"/>
                  <a:gd name="T8" fmla="*/ 65 w 81"/>
                  <a:gd name="T9" fmla="*/ 23 h 98"/>
                  <a:gd name="T10" fmla="*/ 64 w 81"/>
                  <a:gd name="T11" fmla="*/ 29 h 98"/>
                  <a:gd name="T12" fmla="*/ 54 w 81"/>
                  <a:gd name="T13" fmla="*/ 34 h 98"/>
                  <a:gd name="T14" fmla="*/ 37 w 81"/>
                  <a:gd name="T15" fmla="*/ 1 h 98"/>
                  <a:gd name="T16" fmla="*/ 20 w 81"/>
                  <a:gd name="T17" fmla="*/ 3 h 98"/>
                  <a:gd name="T18" fmla="*/ 16 w 81"/>
                  <a:gd name="T19" fmla="*/ 18 h 98"/>
                  <a:gd name="T20" fmla="*/ 29 w 81"/>
                  <a:gd name="T21" fmla="*/ 23 h 98"/>
                  <a:gd name="T22" fmla="*/ 23 w 81"/>
                  <a:gd name="T23" fmla="*/ 38 h 98"/>
                  <a:gd name="T24" fmla="*/ 18 w 81"/>
                  <a:gd name="T25" fmla="*/ 59 h 98"/>
                  <a:gd name="T26" fmla="*/ 4 w 81"/>
                  <a:gd name="T27" fmla="*/ 85 h 98"/>
                  <a:gd name="T28" fmla="*/ 13 w 81"/>
                  <a:gd name="T29" fmla="*/ 94 h 98"/>
                  <a:gd name="T30" fmla="*/ 19 w 81"/>
                  <a:gd name="T31" fmla="*/ 91 h 98"/>
                  <a:gd name="T32" fmla="*/ 18 w 81"/>
                  <a:gd name="T33" fmla="*/ 89 h 98"/>
                  <a:gd name="T34" fmla="*/ 46 w 81"/>
                  <a:gd name="T35" fmla="*/ 95 h 98"/>
                  <a:gd name="T36" fmla="*/ 56 w 81"/>
                  <a:gd name="T37" fmla="*/ 90 h 98"/>
                  <a:gd name="T38" fmla="*/ 43 w 81"/>
                  <a:gd name="T39" fmla="*/ 90 h 98"/>
                  <a:gd name="T40" fmla="*/ 20 w 81"/>
                  <a:gd name="T41" fmla="*/ 81 h 98"/>
                  <a:gd name="T42" fmla="*/ 14 w 81"/>
                  <a:gd name="T43" fmla="*/ 88 h 98"/>
                  <a:gd name="T44" fmla="*/ 22 w 81"/>
                  <a:gd name="T45" fmla="*/ 62 h 98"/>
                  <a:gd name="T46" fmla="*/ 33 w 81"/>
                  <a:gd name="T47" fmla="*/ 64 h 98"/>
                  <a:gd name="T48" fmla="*/ 24 w 81"/>
                  <a:gd name="T49" fmla="*/ 51 h 98"/>
                  <a:gd name="T50" fmla="*/ 30 w 81"/>
                  <a:gd name="T51" fmla="*/ 13 h 98"/>
                  <a:gd name="T52" fmla="*/ 17 w 81"/>
                  <a:gd name="T53" fmla="*/ 9 h 98"/>
                  <a:gd name="T54" fmla="*/ 25 w 81"/>
                  <a:gd name="T55" fmla="*/ 4 h 98"/>
                  <a:gd name="T56" fmla="*/ 37 w 81"/>
                  <a:gd name="T57" fmla="*/ 3 h 98"/>
                  <a:gd name="T58" fmla="*/ 53 w 81"/>
                  <a:gd name="T59" fmla="*/ 32 h 98"/>
                  <a:gd name="T60" fmla="*/ 54 w 81"/>
                  <a:gd name="T61" fmla="*/ 49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81" h="98">
                    <a:moveTo>
                      <a:pt x="54" y="49"/>
                    </a:moveTo>
                    <a:cubicBezTo>
                      <a:pt x="56" y="41"/>
                      <a:pt x="57" y="34"/>
                      <a:pt x="64" y="31"/>
                    </a:cubicBezTo>
                    <a:cubicBezTo>
                      <a:pt x="73" y="30"/>
                      <a:pt x="77" y="33"/>
                      <a:pt x="81" y="36"/>
                    </a:cubicBezTo>
                    <a:cubicBezTo>
                      <a:pt x="80" y="29"/>
                      <a:pt x="71" y="29"/>
                      <a:pt x="65" y="28"/>
                    </a:cubicBezTo>
                    <a:cubicBezTo>
                      <a:pt x="64" y="28"/>
                      <a:pt x="66" y="24"/>
                      <a:pt x="65" y="23"/>
                    </a:cubicBezTo>
                    <a:cubicBezTo>
                      <a:pt x="62" y="24"/>
                      <a:pt x="64" y="27"/>
                      <a:pt x="64" y="29"/>
                    </a:cubicBezTo>
                    <a:cubicBezTo>
                      <a:pt x="61" y="31"/>
                      <a:pt x="58" y="33"/>
                      <a:pt x="54" y="34"/>
                    </a:cubicBezTo>
                    <a:cubicBezTo>
                      <a:pt x="59" y="20"/>
                      <a:pt x="50" y="4"/>
                      <a:pt x="37" y="1"/>
                    </a:cubicBezTo>
                    <a:cubicBezTo>
                      <a:pt x="30" y="0"/>
                      <a:pt x="26" y="3"/>
                      <a:pt x="20" y="3"/>
                    </a:cubicBezTo>
                    <a:cubicBezTo>
                      <a:pt x="15" y="5"/>
                      <a:pt x="13" y="11"/>
                      <a:pt x="16" y="18"/>
                    </a:cubicBezTo>
                    <a:cubicBezTo>
                      <a:pt x="22" y="19"/>
                      <a:pt x="26" y="19"/>
                      <a:pt x="29" y="23"/>
                    </a:cubicBezTo>
                    <a:cubicBezTo>
                      <a:pt x="29" y="31"/>
                      <a:pt x="27" y="34"/>
                      <a:pt x="23" y="38"/>
                    </a:cubicBezTo>
                    <a:cubicBezTo>
                      <a:pt x="19" y="42"/>
                      <a:pt x="18" y="51"/>
                      <a:pt x="18" y="59"/>
                    </a:cubicBezTo>
                    <a:cubicBezTo>
                      <a:pt x="8" y="62"/>
                      <a:pt x="0" y="73"/>
                      <a:pt x="4" y="85"/>
                    </a:cubicBezTo>
                    <a:cubicBezTo>
                      <a:pt x="6" y="90"/>
                      <a:pt x="9" y="92"/>
                      <a:pt x="13" y="94"/>
                    </a:cubicBezTo>
                    <a:cubicBezTo>
                      <a:pt x="16" y="94"/>
                      <a:pt x="16" y="91"/>
                      <a:pt x="19" y="91"/>
                    </a:cubicBezTo>
                    <a:cubicBezTo>
                      <a:pt x="20" y="89"/>
                      <a:pt x="18" y="90"/>
                      <a:pt x="18" y="89"/>
                    </a:cubicBezTo>
                    <a:cubicBezTo>
                      <a:pt x="29" y="85"/>
                      <a:pt x="32" y="98"/>
                      <a:pt x="46" y="95"/>
                    </a:cubicBezTo>
                    <a:cubicBezTo>
                      <a:pt x="49" y="94"/>
                      <a:pt x="51" y="91"/>
                      <a:pt x="56" y="90"/>
                    </a:cubicBezTo>
                    <a:cubicBezTo>
                      <a:pt x="51" y="89"/>
                      <a:pt x="48" y="91"/>
                      <a:pt x="43" y="90"/>
                    </a:cubicBezTo>
                    <a:cubicBezTo>
                      <a:pt x="36" y="88"/>
                      <a:pt x="30" y="77"/>
                      <a:pt x="20" y="81"/>
                    </a:cubicBezTo>
                    <a:cubicBezTo>
                      <a:pt x="17" y="82"/>
                      <a:pt x="17" y="86"/>
                      <a:pt x="14" y="88"/>
                    </a:cubicBezTo>
                    <a:cubicBezTo>
                      <a:pt x="6" y="80"/>
                      <a:pt x="11" y="63"/>
                      <a:pt x="22" y="62"/>
                    </a:cubicBezTo>
                    <a:cubicBezTo>
                      <a:pt x="25" y="61"/>
                      <a:pt x="28" y="64"/>
                      <a:pt x="33" y="64"/>
                    </a:cubicBezTo>
                    <a:cubicBezTo>
                      <a:pt x="29" y="58"/>
                      <a:pt x="25" y="58"/>
                      <a:pt x="24" y="51"/>
                    </a:cubicBezTo>
                    <a:cubicBezTo>
                      <a:pt x="22" y="39"/>
                      <a:pt x="38" y="25"/>
                      <a:pt x="30" y="13"/>
                    </a:cubicBezTo>
                    <a:cubicBezTo>
                      <a:pt x="28" y="9"/>
                      <a:pt x="22" y="10"/>
                      <a:pt x="17" y="9"/>
                    </a:cubicBezTo>
                    <a:cubicBezTo>
                      <a:pt x="18" y="6"/>
                      <a:pt x="24" y="4"/>
                      <a:pt x="25" y="4"/>
                    </a:cubicBezTo>
                    <a:cubicBezTo>
                      <a:pt x="30" y="3"/>
                      <a:pt x="33" y="3"/>
                      <a:pt x="37" y="3"/>
                    </a:cubicBezTo>
                    <a:cubicBezTo>
                      <a:pt x="47" y="10"/>
                      <a:pt x="54" y="18"/>
                      <a:pt x="53" y="32"/>
                    </a:cubicBezTo>
                    <a:cubicBezTo>
                      <a:pt x="53" y="37"/>
                      <a:pt x="49" y="45"/>
                      <a:pt x="54" y="49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95" name="Freeform 162"/>
              <p:cNvSpPr>
                <a:spLocks noEditPoints="1"/>
              </p:cNvSpPr>
              <p:nvPr/>
            </p:nvSpPr>
            <p:spPr bwMode="auto">
              <a:xfrm rot="16200000">
                <a:off x="3572099" y="2527697"/>
                <a:ext cx="1100931" cy="785813"/>
              </a:xfrm>
              <a:custGeom>
                <a:avLst/>
                <a:gdLst>
                  <a:gd name="T0" fmla="*/ 329 w 380"/>
                  <a:gd name="T1" fmla="*/ 104 h 253"/>
                  <a:gd name="T2" fmla="*/ 324 w 380"/>
                  <a:gd name="T3" fmla="*/ 116 h 253"/>
                  <a:gd name="T4" fmla="*/ 366 w 380"/>
                  <a:gd name="T5" fmla="*/ 77 h 253"/>
                  <a:gd name="T6" fmla="*/ 355 w 380"/>
                  <a:gd name="T7" fmla="*/ 111 h 253"/>
                  <a:gd name="T8" fmla="*/ 280 w 380"/>
                  <a:gd name="T9" fmla="*/ 166 h 253"/>
                  <a:gd name="T10" fmla="*/ 213 w 380"/>
                  <a:gd name="T11" fmla="*/ 215 h 253"/>
                  <a:gd name="T12" fmla="*/ 211 w 380"/>
                  <a:gd name="T13" fmla="*/ 192 h 253"/>
                  <a:gd name="T14" fmla="*/ 147 w 380"/>
                  <a:gd name="T15" fmla="*/ 165 h 253"/>
                  <a:gd name="T16" fmla="*/ 114 w 380"/>
                  <a:gd name="T17" fmla="*/ 168 h 253"/>
                  <a:gd name="T18" fmla="*/ 104 w 380"/>
                  <a:gd name="T19" fmla="*/ 172 h 253"/>
                  <a:gd name="T20" fmla="*/ 152 w 380"/>
                  <a:gd name="T21" fmla="*/ 214 h 253"/>
                  <a:gd name="T22" fmla="*/ 167 w 380"/>
                  <a:gd name="T23" fmla="*/ 197 h 253"/>
                  <a:gd name="T24" fmla="*/ 174 w 380"/>
                  <a:gd name="T25" fmla="*/ 206 h 253"/>
                  <a:gd name="T26" fmla="*/ 158 w 380"/>
                  <a:gd name="T27" fmla="*/ 211 h 253"/>
                  <a:gd name="T28" fmla="*/ 113 w 380"/>
                  <a:gd name="T29" fmla="*/ 183 h 253"/>
                  <a:gd name="T30" fmla="*/ 111 w 380"/>
                  <a:gd name="T31" fmla="*/ 208 h 253"/>
                  <a:gd name="T32" fmla="*/ 109 w 380"/>
                  <a:gd name="T33" fmla="*/ 214 h 253"/>
                  <a:gd name="T34" fmla="*/ 91 w 380"/>
                  <a:gd name="T35" fmla="*/ 253 h 253"/>
                  <a:gd name="T36" fmla="*/ 47 w 380"/>
                  <a:gd name="T37" fmla="*/ 206 h 253"/>
                  <a:gd name="T38" fmla="*/ 85 w 380"/>
                  <a:gd name="T39" fmla="*/ 180 h 253"/>
                  <a:gd name="T40" fmla="*/ 32 w 380"/>
                  <a:gd name="T41" fmla="*/ 217 h 253"/>
                  <a:gd name="T42" fmla="*/ 18 w 380"/>
                  <a:gd name="T43" fmla="*/ 190 h 253"/>
                  <a:gd name="T44" fmla="*/ 15 w 380"/>
                  <a:gd name="T45" fmla="*/ 232 h 253"/>
                  <a:gd name="T46" fmla="*/ 19 w 380"/>
                  <a:gd name="T47" fmla="*/ 204 h 253"/>
                  <a:gd name="T48" fmla="*/ 111 w 380"/>
                  <a:gd name="T49" fmla="*/ 161 h 253"/>
                  <a:gd name="T50" fmla="*/ 175 w 380"/>
                  <a:gd name="T51" fmla="*/ 93 h 253"/>
                  <a:gd name="T52" fmla="*/ 162 w 380"/>
                  <a:gd name="T53" fmla="*/ 57 h 253"/>
                  <a:gd name="T54" fmla="*/ 183 w 380"/>
                  <a:gd name="T55" fmla="*/ 67 h 253"/>
                  <a:gd name="T56" fmla="*/ 223 w 380"/>
                  <a:gd name="T57" fmla="*/ 67 h 253"/>
                  <a:gd name="T58" fmla="*/ 210 w 380"/>
                  <a:gd name="T59" fmla="*/ 32 h 253"/>
                  <a:gd name="T60" fmla="*/ 194 w 380"/>
                  <a:gd name="T61" fmla="*/ 82 h 253"/>
                  <a:gd name="T62" fmla="*/ 249 w 380"/>
                  <a:gd name="T63" fmla="*/ 84 h 253"/>
                  <a:gd name="T64" fmla="*/ 225 w 380"/>
                  <a:gd name="T65" fmla="*/ 99 h 253"/>
                  <a:gd name="T66" fmla="*/ 221 w 380"/>
                  <a:gd name="T67" fmla="*/ 98 h 253"/>
                  <a:gd name="T68" fmla="*/ 181 w 380"/>
                  <a:gd name="T69" fmla="*/ 129 h 253"/>
                  <a:gd name="T70" fmla="*/ 146 w 380"/>
                  <a:gd name="T71" fmla="*/ 140 h 253"/>
                  <a:gd name="T72" fmla="*/ 234 w 380"/>
                  <a:gd name="T73" fmla="*/ 132 h 253"/>
                  <a:gd name="T74" fmla="*/ 260 w 380"/>
                  <a:gd name="T75" fmla="*/ 82 h 253"/>
                  <a:gd name="T76" fmla="*/ 206 w 380"/>
                  <a:gd name="T77" fmla="*/ 7 h 253"/>
                  <a:gd name="T78" fmla="*/ 184 w 380"/>
                  <a:gd name="T79" fmla="*/ 38 h 253"/>
                  <a:gd name="T80" fmla="*/ 197 w 380"/>
                  <a:gd name="T81" fmla="*/ 40 h 253"/>
                  <a:gd name="T82" fmla="*/ 205 w 380"/>
                  <a:gd name="T83" fmla="*/ 0 h 253"/>
                  <a:gd name="T84" fmla="*/ 237 w 380"/>
                  <a:gd name="T85" fmla="*/ 137 h 253"/>
                  <a:gd name="T86" fmla="*/ 194 w 380"/>
                  <a:gd name="T87" fmla="*/ 155 h 253"/>
                  <a:gd name="T88" fmla="*/ 140 w 380"/>
                  <a:gd name="T89" fmla="*/ 150 h 253"/>
                  <a:gd name="T90" fmla="*/ 230 w 380"/>
                  <a:gd name="T91" fmla="*/ 175 h 253"/>
                  <a:gd name="T92" fmla="*/ 258 w 380"/>
                  <a:gd name="T93" fmla="*/ 166 h 253"/>
                  <a:gd name="T94" fmla="*/ 329 w 380"/>
                  <a:gd name="T95" fmla="*/ 86 h 253"/>
                  <a:gd name="T96" fmla="*/ 335 w 380"/>
                  <a:gd name="T97" fmla="*/ 82 h 253"/>
                  <a:gd name="T98" fmla="*/ 180 w 380"/>
                  <a:gd name="T99" fmla="*/ 95 h 253"/>
                  <a:gd name="T100" fmla="*/ 187 w 380"/>
                  <a:gd name="T101" fmla="*/ 119 h 253"/>
                  <a:gd name="T102" fmla="*/ 131 w 380"/>
                  <a:gd name="T103" fmla="*/ 209 h 253"/>
                  <a:gd name="T104" fmla="*/ 92 w 380"/>
                  <a:gd name="T105" fmla="*/ 179 h 253"/>
                  <a:gd name="T106" fmla="*/ 84 w 380"/>
                  <a:gd name="T107" fmla="*/ 221 h 253"/>
                  <a:gd name="T108" fmla="*/ 92 w 380"/>
                  <a:gd name="T109" fmla="*/ 179 h 253"/>
                  <a:gd name="T110" fmla="*/ 88 w 380"/>
                  <a:gd name="T111" fmla="*/ 176 h 253"/>
                  <a:gd name="T112" fmla="*/ 68 w 380"/>
                  <a:gd name="T113" fmla="*/ 212 h 2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380" h="253">
                    <a:moveTo>
                      <a:pt x="356" y="57"/>
                    </a:moveTo>
                    <a:cubicBezTo>
                      <a:pt x="352" y="65"/>
                      <a:pt x="348" y="71"/>
                      <a:pt x="344" y="79"/>
                    </a:cubicBezTo>
                    <a:cubicBezTo>
                      <a:pt x="337" y="85"/>
                      <a:pt x="332" y="94"/>
                      <a:pt x="329" y="104"/>
                    </a:cubicBezTo>
                    <a:cubicBezTo>
                      <a:pt x="335" y="100"/>
                      <a:pt x="340" y="94"/>
                      <a:pt x="350" y="94"/>
                    </a:cubicBezTo>
                    <a:cubicBezTo>
                      <a:pt x="342" y="98"/>
                      <a:pt x="336" y="101"/>
                      <a:pt x="330" y="106"/>
                    </a:cubicBezTo>
                    <a:cubicBezTo>
                      <a:pt x="328" y="109"/>
                      <a:pt x="324" y="112"/>
                      <a:pt x="324" y="116"/>
                    </a:cubicBezTo>
                    <a:cubicBezTo>
                      <a:pt x="333" y="107"/>
                      <a:pt x="355" y="92"/>
                      <a:pt x="368" y="107"/>
                    </a:cubicBezTo>
                    <a:cubicBezTo>
                      <a:pt x="371" y="103"/>
                      <a:pt x="373" y="100"/>
                      <a:pt x="374" y="95"/>
                    </a:cubicBezTo>
                    <a:cubicBezTo>
                      <a:pt x="375" y="88"/>
                      <a:pt x="368" y="82"/>
                      <a:pt x="366" y="77"/>
                    </a:cubicBezTo>
                    <a:cubicBezTo>
                      <a:pt x="376" y="81"/>
                      <a:pt x="380" y="93"/>
                      <a:pt x="375" y="102"/>
                    </a:cubicBezTo>
                    <a:cubicBezTo>
                      <a:pt x="371" y="106"/>
                      <a:pt x="367" y="110"/>
                      <a:pt x="364" y="115"/>
                    </a:cubicBezTo>
                    <a:cubicBezTo>
                      <a:pt x="360" y="115"/>
                      <a:pt x="358" y="112"/>
                      <a:pt x="355" y="111"/>
                    </a:cubicBezTo>
                    <a:cubicBezTo>
                      <a:pt x="348" y="107"/>
                      <a:pt x="345" y="114"/>
                      <a:pt x="337" y="114"/>
                    </a:cubicBezTo>
                    <a:cubicBezTo>
                      <a:pt x="337" y="118"/>
                      <a:pt x="333" y="119"/>
                      <a:pt x="330" y="120"/>
                    </a:cubicBezTo>
                    <a:cubicBezTo>
                      <a:pt x="317" y="138"/>
                      <a:pt x="300" y="154"/>
                      <a:pt x="280" y="166"/>
                    </a:cubicBezTo>
                    <a:cubicBezTo>
                      <a:pt x="274" y="168"/>
                      <a:pt x="266" y="172"/>
                      <a:pt x="259" y="175"/>
                    </a:cubicBezTo>
                    <a:cubicBezTo>
                      <a:pt x="252" y="176"/>
                      <a:pt x="245" y="176"/>
                      <a:pt x="240" y="180"/>
                    </a:cubicBezTo>
                    <a:cubicBezTo>
                      <a:pt x="253" y="198"/>
                      <a:pt x="233" y="219"/>
                      <a:pt x="213" y="215"/>
                    </a:cubicBezTo>
                    <a:cubicBezTo>
                      <a:pt x="211" y="210"/>
                      <a:pt x="216" y="207"/>
                      <a:pt x="216" y="203"/>
                    </a:cubicBezTo>
                    <a:cubicBezTo>
                      <a:pt x="216" y="199"/>
                      <a:pt x="213" y="199"/>
                      <a:pt x="212" y="196"/>
                    </a:cubicBezTo>
                    <a:cubicBezTo>
                      <a:pt x="211" y="195"/>
                      <a:pt x="211" y="192"/>
                      <a:pt x="211" y="192"/>
                    </a:cubicBezTo>
                    <a:cubicBezTo>
                      <a:pt x="202" y="182"/>
                      <a:pt x="182" y="176"/>
                      <a:pt x="171" y="172"/>
                    </a:cubicBezTo>
                    <a:cubicBezTo>
                      <a:pt x="165" y="173"/>
                      <a:pt x="162" y="170"/>
                      <a:pt x="159" y="169"/>
                    </a:cubicBezTo>
                    <a:cubicBezTo>
                      <a:pt x="154" y="168"/>
                      <a:pt x="152" y="167"/>
                      <a:pt x="147" y="165"/>
                    </a:cubicBezTo>
                    <a:cubicBezTo>
                      <a:pt x="142" y="162"/>
                      <a:pt x="134" y="156"/>
                      <a:pt x="130" y="157"/>
                    </a:cubicBezTo>
                    <a:cubicBezTo>
                      <a:pt x="128" y="157"/>
                      <a:pt x="127" y="160"/>
                      <a:pt x="125" y="162"/>
                    </a:cubicBezTo>
                    <a:cubicBezTo>
                      <a:pt x="121" y="165"/>
                      <a:pt x="117" y="165"/>
                      <a:pt x="114" y="168"/>
                    </a:cubicBezTo>
                    <a:cubicBezTo>
                      <a:pt x="112" y="169"/>
                      <a:pt x="107" y="167"/>
                      <a:pt x="107" y="169"/>
                    </a:cubicBezTo>
                    <a:cubicBezTo>
                      <a:pt x="110" y="171"/>
                      <a:pt x="115" y="171"/>
                      <a:pt x="118" y="173"/>
                    </a:cubicBezTo>
                    <a:cubicBezTo>
                      <a:pt x="112" y="173"/>
                      <a:pt x="107" y="169"/>
                      <a:pt x="104" y="172"/>
                    </a:cubicBezTo>
                    <a:cubicBezTo>
                      <a:pt x="121" y="178"/>
                      <a:pt x="145" y="184"/>
                      <a:pt x="157" y="197"/>
                    </a:cubicBezTo>
                    <a:cubicBezTo>
                      <a:pt x="164" y="204"/>
                      <a:pt x="171" y="223"/>
                      <a:pt x="159" y="228"/>
                    </a:cubicBezTo>
                    <a:cubicBezTo>
                      <a:pt x="162" y="223"/>
                      <a:pt x="162" y="212"/>
                      <a:pt x="152" y="214"/>
                    </a:cubicBezTo>
                    <a:cubicBezTo>
                      <a:pt x="141" y="216"/>
                      <a:pt x="148" y="232"/>
                      <a:pt x="157" y="232"/>
                    </a:cubicBezTo>
                    <a:cubicBezTo>
                      <a:pt x="167" y="232"/>
                      <a:pt x="172" y="223"/>
                      <a:pt x="172" y="212"/>
                    </a:cubicBezTo>
                    <a:cubicBezTo>
                      <a:pt x="170" y="207"/>
                      <a:pt x="169" y="201"/>
                      <a:pt x="167" y="197"/>
                    </a:cubicBezTo>
                    <a:cubicBezTo>
                      <a:pt x="163" y="191"/>
                      <a:pt x="157" y="187"/>
                      <a:pt x="152" y="182"/>
                    </a:cubicBezTo>
                    <a:cubicBezTo>
                      <a:pt x="157" y="183"/>
                      <a:pt x="161" y="186"/>
                      <a:pt x="164" y="189"/>
                    </a:cubicBezTo>
                    <a:cubicBezTo>
                      <a:pt x="166" y="192"/>
                      <a:pt x="173" y="202"/>
                      <a:pt x="174" y="206"/>
                    </a:cubicBezTo>
                    <a:cubicBezTo>
                      <a:pt x="178" y="223"/>
                      <a:pt x="168" y="242"/>
                      <a:pt x="153" y="241"/>
                    </a:cubicBezTo>
                    <a:cubicBezTo>
                      <a:pt x="145" y="241"/>
                      <a:pt x="138" y="234"/>
                      <a:pt x="139" y="225"/>
                    </a:cubicBezTo>
                    <a:cubicBezTo>
                      <a:pt x="140" y="216"/>
                      <a:pt x="146" y="212"/>
                      <a:pt x="158" y="211"/>
                    </a:cubicBezTo>
                    <a:cubicBezTo>
                      <a:pt x="158" y="208"/>
                      <a:pt x="157" y="207"/>
                      <a:pt x="156" y="205"/>
                    </a:cubicBezTo>
                    <a:cubicBezTo>
                      <a:pt x="144" y="198"/>
                      <a:pt x="135" y="184"/>
                      <a:pt x="118" y="185"/>
                    </a:cubicBezTo>
                    <a:cubicBezTo>
                      <a:pt x="115" y="185"/>
                      <a:pt x="115" y="182"/>
                      <a:pt x="113" y="183"/>
                    </a:cubicBezTo>
                    <a:cubicBezTo>
                      <a:pt x="105" y="184"/>
                      <a:pt x="100" y="178"/>
                      <a:pt x="95" y="182"/>
                    </a:cubicBezTo>
                    <a:cubicBezTo>
                      <a:pt x="96" y="185"/>
                      <a:pt x="96" y="190"/>
                      <a:pt x="98" y="194"/>
                    </a:cubicBezTo>
                    <a:cubicBezTo>
                      <a:pt x="100" y="197"/>
                      <a:pt x="108" y="207"/>
                      <a:pt x="111" y="208"/>
                    </a:cubicBezTo>
                    <a:cubicBezTo>
                      <a:pt x="116" y="208"/>
                      <a:pt x="123" y="203"/>
                      <a:pt x="129" y="204"/>
                    </a:cubicBezTo>
                    <a:cubicBezTo>
                      <a:pt x="131" y="205"/>
                      <a:pt x="135" y="207"/>
                      <a:pt x="135" y="210"/>
                    </a:cubicBezTo>
                    <a:cubicBezTo>
                      <a:pt x="135" y="221"/>
                      <a:pt x="113" y="217"/>
                      <a:pt x="109" y="214"/>
                    </a:cubicBezTo>
                    <a:cubicBezTo>
                      <a:pt x="105" y="217"/>
                      <a:pt x="100" y="222"/>
                      <a:pt x="98" y="227"/>
                    </a:cubicBezTo>
                    <a:cubicBezTo>
                      <a:pt x="97" y="230"/>
                      <a:pt x="95" y="234"/>
                      <a:pt x="94" y="236"/>
                    </a:cubicBezTo>
                    <a:cubicBezTo>
                      <a:pt x="93" y="242"/>
                      <a:pt x="96" y="249"/>
                      <a:pt x="91" y="253"/>
                    </a:cubicBezTo>
                    <a:cubicBezTo>
                      <a:pt x="87" y="240"/>
                      <a:pt x="83" y="226"/>
                      <a:pt x="76" y="217"/>
                    </a:cubicBezTo>
                    <a:cubicBezTo>
                      <a:pt x="73" y="217"/>
                      <a:pt x="70" y="215"/>
                      <a:pt x="65" y="216"/>
                    </a:cubicBezTo>
                    <a:cubicBezTo>
                      <a:pt x="58" y="222"/>
                      <a:pt x="40" y="217"/>
                      <a:pt x="47" y="206"/>
                    </a:cubicBezTo>
                    <a:cubicBezTo>
                      <a:pt x="56" y="201"/>
                      <a:pt x="64" y="208"/>
                      <a:pt x="73" y="208"/>
                    </a:cubicBezTo>
                    <a:cubicBezTo>
                      <a:pt x="79" y="200"/>
                      <a:pt x="86" y="194"/>
                      <a:pt x="87" y="182"/>
                    </a:cubicBezTo>
                    <a:cubicBezTo>
                      <a:pt x="86" y="181"/>
                      <a:pt x="86" y="180"/>
                      <a:pt x="85" y="180"/>
                    </a:cubicBezTo>
                    <a:cubicBezTo>
                      <a:pt x="66" y="182"/>
                      <a:pt x="51" y="187"/>
                      <a:pt x="38" y="194"/>
                    </a:cubicBezTo>
                    <a:cubicBezTo>
                      <a:pt x="33" y="202"/>
                      <a:pt x="22" y="206"/>
                      <a:pt x="22" y="217"/>
                    </a:cubicBezTo>
                    <a:cubicBezTo>
                      <a:pt x="26" y="215"/>
                      <a:pt x="28" y="217"/>
                      <a:pt x="32" y="217"/>
                    </a:cubicBezTo>
                    <a:cubicBezTo>
                      <a:pt x="45" y="229"/>
                      <a:pt x="29" y="249"/>
                      <a:pt x="14" y="242"/>
                    </a:cubicBezTo>
                    <a:cubicBezTo>
                      <a:pt x="4" y="234"/>
                      <a:pt x="0" y="220"/>
                      <a:pt x="6" y="205"/>
                    </a:cubicBezTo>
                    <a:cubicBezTo>
                      <a:pt x="8" y="200"/>
                      <a:pt x="13" y="194"/>
                      <a:pt x="18" y="190"/>
                    </a:cubicBezTo>
                    <a:cubicBezTo>
                      <a:pt x="23" y="185"/>
                      <a:pt x="28" y="180"/>
                      <a:pt x="34" y="179"/>
                    </a:cubicBezTo>
                    <a:cubicBezTo>
                      <a:pt x="23" y="188"/>
                      <a:pt x="7" y="201"/>
                      <a:pt x="10" y="220"/>
                    </a:cubicBezTo>
                    <a:cubicBezTo>
                      <a:pt x="10" y="223"/>
                      <a:pt x="13" y="230"/>
                      <a:pt x="15" y="232"/>
                    </a:cubicBezTo>
                    <a:cubicBezTo>
                      <a:pt x="28" y="245"/>
                      <a:pt x="44" y="216"/>
                      <a:pt x="22" y="219"/>
                    </a:cubicBezTo>
                    <a:cubicBezTo>
                      <a:pt x="20" y="220"/>
                      <a:pt x="21" y="225"/>
                      <a:pt x="18" y="225"/>
                    </a:cubicBezTo>
                    <a:cubicBezTo>
                      <a:pt x="14" y="218"/>
                      <a:pt x="16" y="208"/>
                      <a:pt x="19" y="204"/>
                    </a:cubicBezTo>
                    <a:cubicBezTo>
                      <a:pt x="25" y="193"/>
                      <a:pt x="40" y="184"/>
                      <a:pt x="51" y="179"/>
                    </a:cubicBezTo>
                    <a:cubicBezTo>
                      <a:pt x="60" y="175"/>
                      <a:pt x="71" y="174"/>
                      <a:pt x="82" y="171"/>
                    </a:cubicBezTo>
                    <a:cubicBezTo>
                      <a:pt x="92" y="169"/>
                      <a:pt x="102" y="163"/>
                      <a:pt x="111" y="161"/>
                    </a:cubicBezTo>
                    <a:cubicBezTo>
                      <a:pt x="126" y="153"/>
                      <a:pt x="140" y="144"/>
                      <a:pt x="149" y="130"/>
                    </a:cubicBezTo>
                    <a:cubicBezTo>
                      <a:pt x="157" y="118"/>
                      <a:pt x="160" y="101"/>
                      <a:pt x="157" y="89"/>
                    </a:cubicBezTo>
                    <a:cubicBezTo>
                      <a:pt x="161" y="92"/>
                      <a:pt x="168" y="96"/>
                      <a:pt x="175" y="93"/>
                    </a:cubicBezTo>
                    <a:cubicBezTo>
                      <a:pt x="181" y="90"/>
                      <a:pt x="186" y="80"/>
                      <a:pt x="178" y="78"/>
                    </a:cubicBezTo>
                    <a:cubicBezTo>
                      <a:pt x="170" y="88"/>
                      <a:pt x="154" y="73"/>
                      <a:pt x="154" y="64"/>
                    </a:cubicBezTo>
                    <a:cubicBezTo>
                      <a:pt x="155" y="61"/>
                      <a:pt x="158" y="57"/>
                      <a:pt x="162" y="57"/>
                    </a:cubicBezTo>
                    <a:cubicBezTo>
                      <a:pt x="169" y="57"/>
                      <a:pt x="169" y="68"/>
                      <a:pt x="169" y="74"/>
                    </a:cubicBezTo>
                    <a:cubicBezTo>
                      <a:pt x="171" y="70"/>
                      <a:pt x="170" y="66"/>
                      <a:pt x="170" y="61"/>
                    </a:cubicBezTo>
                    <a:cubicBezTo>
                      <a:pt x="176" y="61"/>
                      <a:pt x="178" y="66"/>
                      <a:pt x="183" y="67"/>
                    </a:cubicBezTo>
                    <a:cubicBezTo>
                      <a:pt x="194" y="67"/>
                      <a:pt x="201" y="62"/>
                      <a:pt x="205" y="55"/>
                    </a:cubicBezTo>
                    <a:cubicBezTo>
                      <a:pt x="203" y="67"/>
                      <a:pt x="186" y="72"/>
                      <a:pt x="175" y="68"/>
                    </a:cubicBezTo>
                    <a:cubicBezTo>
                      <a:pt x="185" y="81"/>
                      <a:pt x="216" y="86"/>
                      <a:pt x="223" y="67"/>
                    </a:cubicBezTo>
                    <a:cubicBezTo>
                      <a:pt x="225" y="61"/>
                      <a:pt x="227" y="57"/>
                      <a:pt x="226" y="49"/>
                    </a:cubicBezTo>
                    <a:cubicBezTo>
                      <a:pt x="223" y="46"/>
                      <a:pt x="222" y="42"/>
                      <a:pt x="219" y="39"/>
                    </a:cubicBezTo>
                    <a:cubicBezTo>
                      <a:pt x="216" y="36"/>
                      <a:pt x="211" y="36"/>
                      <a:pt x="210" y="32"/>
                    </a:cubicBezTo>
                    <a:cubicBezTo>
                      <a:pt x="218" y="36"/>
                      <a:pt x="226" y="41"/>
                      <a:pt x="228" y="50"/>
                    </a:cubicBezTo>
                    <a:cubicBezTo>
                      <a:pt x="230" y="64"/>
                      <a:pt x="222" y="74"/>
                      <a:pt x="214" y="80"/>
                    </a:cubicBezTo>
                    <a:cubicBezTo>
                      <a:pt x="208" y="83"/>
                      <a:pt x="200" y="81"/>
                      <a:pt x="194" y="82"/>
                    </a:cubicBezTo>
                    <a:cubicBezTo>
                      <a:pt x="202" y="93"/>
                      <a:pt x="223" y="93"/>
                      <a:pt x="235" y="86"/>
                    </a:cubicBezTo>
                    <a:cubicBezTo>
                      <a:pt x="234" y="88"/>
                      <a:pt x="230" y="89"/>
                      <a:pt x="231" y="90"/>
                    </a:cubicBezTo>
                    <a:cubicBezTo>
                      <a:pt x="238" y="90"/>
                      <a:pt x="244" y="85"/>
                      <a:pt x="249" y="84"/>
                    </a:cubicBezTo>
                    <a:cubicBezTo>
                      <a:pt x="244" y="87"/>
                      <a:pt x="238" y="91"/>
                      <a:pt x="234" y="92"/>
                    </a:cubicBezTo>
                    <a:cubicBezTo>
                      <a:pt x="228" y="94"/>
                      <a:pt x="222" y="90"/>
                      <a:pt x="218" y="94"/>
                    </a:cubicBezTo>
                    <a:cubicBezTo>
                      <a:pt x="220" y="96"/>
                      <a:pt x="222" y="98"/>
                      <a:pt x="225" y="99"/>
                    </a:cubicBezTo>
                    <a:cubicBezTo>
                      <a:pt x="231" y="105"/>
                      <a:pt x="234" y="125"/>
                      <a:pt x="221" y="125"/>
                    </a:cubicBezTo>
                    <a:cubicBezTo>
                      <a:pt x="223" y="121"/>
                      <a:pt x="226" y="120"/>
                      <a:pt x="228" y="117"/>
                    </a:cubicBezTo>
                    <a:cubicBezTo>
                      <a:pt x="230" y="109"/>
                      <a:pt x="223" y="104"/>
                      <a:pt x="221" y="98"/>
                    </a:cubicBezTo>
                    <a:cubicBezTo>
                      <a:pt x="212" y="93"/>
                      <a:pt x="201" y="88"/>
                      <a:pt x="193" y="85"/>
                    </a:cubicBezTo>
                    <a:cubicBezTo>
                      <a:pt x="204" y="96"/>
                      <a:pt x="192" y="111"/>
                      <a:pt x="190" y="122"/>
                    </a:cubicBezTo>
                    <a:cubicBezTo>
                      <a:pt x="188" y="125"/>
                      <a:pt x="187" y="129"/>
                      <a:pt x="181" y="129"/>
                    </a:cubicBezTo>
                    <a:cubicBezTo>
                      <a:pt x="181" y="122"/>
                      <a:pt x="177" y="120"/>
                      <a:pt x="171" y="119"/>
                    </a:cubicBezTo>
                    <a:cubicBezTo>
                      <a:pt x="168" y="116"/>
                      <a:pt x="164" y="113"/>
                      <a:pt x="160" y="111"/>
                    </a:cubicBezTo>
                    <a:cubicBezTo>
                      <a:pt x="156" y="122"/>
                      <a:pt x="152" y="132"/>
                      <a:pt x="146" y="140"/>
                    </a:cubicBezTo>
                    <a:cubicBezTo>
                      <a:pt x="157" y="151"/>
                      <a:pt x="178" y="153"/>
                      <a:pt x="197" y="151"/>
                    </a:cubicBezTo>
                    <a:cubicBezTo>
                      <a:pt x="204" y="147"/>
                      <a:pt x="211" y="148"/>
                      <a:pt x="217" y="145"/>
                    </a:cubicBezTo>
                    <a:cubicBezTo>
                      <a:pt x="223" y="142"/>
                      <a:pt x="229" y="136"/>
                      <a:pt x="234" y="132"/>
                    </a:cubicBezTo>
                    <a:cubicBezTo>
                      <a:pt x="240" y="126"/>
                      <a:pt x="247" y="118"/>
                      <a:pt x="251" y="110"/>
                    </a:cubicBezTo>
                    <a:cubicBezTo>
                      <a:pt x="252" y="107"/>
                      <a:pt x="252" y="103"/>
                      <a:pt x="254" y="100"/>
                    </a:cubicBezTo>
                    <a:cubicBezTo>
                      <a:pt x="256" y="95"/>
                      <a:pt x="261" y="90"/>
                      <a:pt x="260" y="82"/>
                    </a:cubicBezTo>
                    <a:cubicBezTo>
                      <a:pt x="258" y="82"/>
                      <a:pt x="254" y="83"/>
                      <a:pt x="253" y="82"/>
                    </a:cubicBezTo>
                    <a:cubicBezTo>
                      <a:pt x="256" y="82"/>
                      <a:pt x="258" y="80"/>
                      <a:pt x="260" y="79"/>
                    </a:cubicBezTo>
                    <a:cubicBezTo>
                      <a:pt x="266" y="45"/>
                      <a:pt x="243" y="9"/>
                      <a:pt x="206" y="7"/>
                    </a:cubicBezTo>
                    <a:cubicBezTo>
                      <a:pt x="189" y="6"/>
                      <a:pt x="169" y="15"/>
                      <a:pt x="167" y="31"/>
                    </a:cubicBezTo>
                    <a:cubicBezTo>
                      <a:pt x="166" y="44"/>
                      <a:pt x="170" y="53"/>
                      <a:pt x="181" y="57"/>
                    </a:cubicBezTo>
                    <a:cubicBezTo>
                      <a:pt x="191" y="55"/>
                      <a:pt x="191" y="44"/>
                      <a:pt x="184" y="38"/>
                    </a:cubicBezTo>
                    <a:cubicBezTo>
                      <a:pt x="189" y="33"/>
                      <a:pt x="201" y="26"/>
                      <a:pt x="209" y="32"/>
                    </a:cubicBezTo>
                    <a:cubicBezTo>
                      <a:pt x="204" y="32"/>
                      <a:pt x="193" y="30"/>
                      <a:pt x="192" y="35"/>
                    </a:cubicBezTo>
                    <a:cubicBezTo>
                      <a:pt x="193" y="37"/>
                      <a:pt x="196" y="38"/>
                      <a:pt x="197" y="40"/>
                    </a:cubicBezTo>
                    <a:cubicBezTo>
                      <a:pt x="202" y="57"/>
                      <a:pt x="188" y="63"/>
                      <a:pt x="175" y="61"/>
                    </a:cubicBezTo>
                    <a:cubicBezTo>
                      <a:pt x="158" y="50"/>
                      <a:pt x="162" y="25"/>
                      <a:pt x="173" y="13"/>
                    </a:cubicBezTo>
                    <a:cubicBezTo>
                      <a:pt x="180" y="5"/>
                      <a:pt x="192" y="2"/>
                      <a:pt x="205" y="0"/>
                    </a:cubicBezTo>
                    <a:cubicBezTo>
                      <a:pt x="223" y="1"/>
                      <a:pt x="238" y="7"/>
                      <a:pt x="249" y="18"/>
                    </a:cubicBezTo>
                    <a:cubicBezTo>
                      <a:pt x="262" y="31"/>
                      <a:pt x="274" y="54"/>
                      <a:pt x="270" y="77"/>
                    </a:cubicBezTo>
                    <a:cubicBezTo>
                      <a:pt x="266" y="106"/>
                      <a:pt x="255" y="122"/>
                      <a:pt x="237" y="137"/>
                    </a:cubicBezTo>
                    <a:cubicBezTo>
                      <a:pt x="233" y="140"/>
                      <a:pt x="230" y="141"/>
                      <a:pt x="225" y="143"/>
                    </a:cubicBezTo>
                    <a:cubicBezTo>
                      <a:pt x="222" y="144"/>
                      <a:pt x="220" y="146"/>
                      <a:pt x="217" y="148"/>
                    </a:cubicBezTo>
                    <a:cubicBezTo>
                      <a:pt x="210" y="151"/>
                      <a:pt x="203" y="154"/>
                      <a:pt x="194" y="155"/>
                    </a:cubicBezTo>
                    <a:cubicBezTo>
                      <a:pt x="172" y="156"/>
                      <a:pt x="159" y="149"/>
                      <a:pt x="144" y="146"/>
                    </a:cubicBezTo>
                    <a:cubicBezTo>
                      <a:pt x="145" y="148"/>
                      <a:pt x="147" y="149"/>
                      <a:pt x="148" y="151"/>
                    </a:cubicBezTo>
                    <a:cubicBezTo>
                      <a:pt x="145" y="151"/>
                      <a:pt x="142" y="148"/>
                      <a:pt x="140" y="150"/>
                    </a:cubicBezTo>
                    <a:cubicBezTo>
                      <a:pt x="163" y="173"/>
                      <a:pt x="226" y="162"/>
                      <a:pt x="223" y="206"/>
                    </a:cubicBezTo>
                    <a:cubicBezTo>
                      <a:pt x="232" y="208"/>
                      <a:pt x="240" y="200"/>
                      <a:pt x="241" y="193"/>
                    </a:cubicBezTo>
                    <a:cubicBezTo>
                      <a:pt x="242" y="184"/>
                      <a:pt x="236" y="178"/>
                      <a:pt x="230" y="175"/>
                    </a:cubicBezTo>
                    <a:cubicBezTo>
                      <a:pt x="232" y="169"/>
                      <a:pt x="238" y="171"/>
                      <a:pt x="241" y="167"/>
                    </a:cubicBezTo>
                    <a:cubicBezTo>
                      <a:pt x="242" y="171"/>
                      <a:pt x="246" y="165"/>
                      <a:pt x="248" y="168"/>
                    </a:cubicBezTo>
                    <a:cubicBezTo>
                      <a:pt x="250" y="167"/>
                      <a:pt x="254" y="166"/>
                      <a:pt x="258" y="166"/>
                    </a:cubicBezTo>
                    <a:cubicBezTo>
                      <a:pt x="289" y="154"/>
                      <a:pt x="320" y="131"/>
                      <a:pt x="324" y="93"/>
                    </a:cubicBezTo>
                    <a:cubicBezTo>
                      <a:pt x="326" y="73"/>
                      <a:pt x="317" y="62"/>
                      <a:pt x="304" y="55"/>
                    </a:cubicBezTo>
                    <a:cubicBezTo>
                      <a:pt x="319" y="59"/>
                      <a:pt x="325" y="72"/>
                      <a:pt x="329" y="86"/>
                    </a:cubicBezTo>
                    <a:cubicBezTo>
                      <a:pt x="334" y="73"/>
                      <a:pt x="337" y="59"/>
                      <a:pt x="337" y="40"/>
                    </a:cubicBezTo>
                    <a:cubicBezTo>
                      <a:pt x="339" y="45"/>
                      <a:pt x="339" y="54"/>
                      <a:pt x="338" y="62"/>
                    </a:cubicBezTo>
                    <a:cubicBezTo>
                      <a:pt x="338" y="70"/>
                      <a:pt x="336" y="78"/>
                      <a:pt x="335" y="82"/>
                    </a:cubicBezTo>
                    <a:cubicBezTo>
                      <a:pt x="346" y="78"/>
                      <a:pt x="348" y="62"/>
                      <a:pt x="356" y="57"/>
                    </a:cubicBezTo>
                    <a:close/>
                    <a:moveTo>
                      <a:pt x="186" y="81"/>
                    </a:moveTo>
                    <a:cubicBezTo>
                      <a:pt x="182" y="84"/>
                      <a:pt x="182" y="90"/>
                      <a:pt x="180" y="95"/>
                    </a:cubicBezTo>
                    <a:cubicBezTo>
                      <a:pt x="176" y="98"/>
                      <a:pt x="174" y="103"/>
                      <a:pt x="169" y="105"/>
                    </a:cubicBezTo>
                    <a:cubicBezTo>
                      <a:pt x="170" y="111"/>
                      <a:pt x="175" y="112"/>
                      <a:pt x="181" y="113"/>
                    </a:cubicBezTo>
                    <a:cubicBezTo>
                      <a:pt x="183" y="115"/>
                      <a:pt x="184" y="118"/>
                      <a:pt x="187" y="119"/>
                    </a:cubicBezTo>
                    <a:cubicBezTo>
                      <a:pt x="191" y="116"/>
                      <a:pt x="190" y="108"/>
                      <a:pt x="195" y="105"/>
                    </a:cubicBezTo>
                    <a:cubicBezTo>
                      <a:pt x="197" y="93"/>
                      <a:pt x="194" y="85"/>
                      <a:pt x="186" y="81"/>
                    </a:cubicBezTo>
                    <a:close/>
                    <a:moveTo>
                      <a:pt x="131" y="209"/>
                    </a:moveTo>
                    <a:cubicBezTo>
                      <a:pt x="126" y="205"/>
                      <a:pt x="119" y="207"/>
                      <a:pt x="114" y="209"/>
                    </a:cubicBezTo>
                    <a:cubicBezTo>
                      <a:pt x="113" y="218"/>
                      <a:pt x="132" y="217"/>
                      <a:pt x="131" y="209"/>
                    </a:cubicBezTo>
                    <a:close/>
                    <a:moveTo>
                      <a:pt x="92" y="179"/>
                    </a:moveTo>
                    <a:cubicBezTo>
                      <a:pt x="87" y="186"/>
                      <a:pt x="87" y="194"/>
                      <a:pt x="82" y="201"/>
                    </a:cubicBezTo>
                    <a:cubicBezTo>
                      <a:pt x="81" y="203"/>
                      <a:pt x="75" y="207"/>
                      <a:pt x="75" y="210"/>
                    </a:cubicBezTo>
                    <a:cubicBezTo>
                      <a:pt x="75" y="215"/>
                      <a:pt x="82" y="217"/>
                      <a:pt x="84" y="221"/>
                    </a:cubicBezTo>
                    <a:cubicBezTo>
                      <a:pt x="88" y="226"/>
                      <a:pt x="87" y="230"/>
                      <a:pt x="90" y="234"/>
                    </a:cubicBezTo>
                    <a:cubicBezTo>
                      <a:pt x="94" y="226"/>
                      <a:pt x="100" y="217"/>
                      <a:pt x="106" y="211"/>
                    </a:cubicBezTo>
                    <a:cubicBezTo>
                      <a:pt x="101" y="201"/>
                      <a:pt x="93" y="193"/>
                      <a:pt x="92" y="179"/>
                    </a:cubicBezTo>
                    <a:close/>
                    <a:moveTo>
                      <a:pt x="91" y="174"/>
                    </a:moveTo>
                    <a:cubicBezTo>
                      <a:pt x="91" y="174"/>
                      <a:pt x="91" y="173"/>
                      <a:pt x="91" y="173"/>
                    </a:cubicBezTo>
                    <a:cubicBezTo>
                      <a:pt x="88" y="172"/>
                      <a:pt x="88" y="174"/>
                      <a:pt x="88" y="176"/>
                    </a:cubicBezTo>
                    <a:cubicBezTo>
                      <a:pt x="89" y="175"/>
                      <a:pt x="90" y="175"/>
                      <a:pt x="91" y="174"/>
                    </a:cubicBezTo>
                    <a:close/>
                    <a:moveTo>
                      <a:pt x="50" y="209"/>
                    </a:moveTo>
                    <a:cubicBezTo>
                      <a:pt x="50" y="218"/>
                      <a:pt x="65" y="216"/>
                      <a:pt x="68" y="212"/>
                    </a:cubicBezTo>
                    <a:cubicBezTo>
                      <a:pt x="65" y="206"/>
                      <a:pt x="53" y="203"/>
                      <a:pt x="50" y="209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96" name="Freeform 163"/>
              <p:cNvSpPr>
                <a:spLocks noEditPoints="1"/>
              </p:cNvSpPr>
              <p:nvPr/>
            </p:nvSpPr>
            <p:spPr bwMode="auto">
              <a:xfrm rot="16200000">
                <a:off x="3118867" y="3423841"/>
                <a:ext cx="1839119" cy="735013"/>
              </a:xfrm>
              <a:custGeom>
                <a:avLst/>
                <a:gdLst>
                  <a:gd name="T0" fmla="*/ 10 w 635"/>
                  <a:gd name="T1" fmla="*/ 134 h 237"/>
                  <a:gd name="T2" fmla="*/ 133 w 635"/>
                  <a:gd name="T3" fmla="*/ 172 h 237"/>
                  <a:gd name="T4" fmla="*/ 171 w 635"/>
                  <a:gd name="T5" fmla="*/ 134 h 237"/>
                  <a:gd name="T6" fmla="*/ 158 w 635"/>
                  <a:gd name="T7" fmla="*/ 75 h 237"/>
                  <a:gd name="T8" fmla="*/ 111 w 635"/>
                  <a:gd name="T9" fmla="*/ 93 h 237"/>
                  <a:gd name="T10" fmla="*/ 124 w 635"/>
                  <a:gd name="T11" fmla="*/ 121 h 237"/>
                  <a:gd name="T12" fmla="*/ 128 w 635"/>
                  <a:gd name="T13" fmla="*/ 26 h 237"/>
                  <a:gd name="T14" fmla="*/ 234 w 635"/>
                  <a:gd name="T15" fmla="*/ 59 h 237"/>
                  <a:gd name="T16" fmla="*/ 293 w 635"/>
                  <a:gd name="T17" fmla="*/ 53 h 237"/>
                  <a:gd name="T18" fmla="*/ 346 w 635"/>
                  <a:gd name="T19" fmla="*/ 155 h 237"/>
                  <a:gd name="T20" fmla="*/ 328 w 635"/>
                  <a:gd name="T21" fmla="*/ 82 h 237"/>
                  <a:gd name="T22" fmla="*/ 365 w 635"/>
                  <a:gd name="T23" fmla="*/ 160 h 237"/>
                  <a:gd name="T24" fmla="*/ 320 w 635"/>
                  <a:gd name="T25" fmla="*/ 161 h 237"/>
                  <a:gd name="T26" fmla="*/ 286 w 635"/>
                  <a:gd name="T27" fmla="*/ 75 h 237"/>
                  <a:gd name="T28" fmla="*/ 250 w 635"/>
                  <a:gd name="T29" fmla="*/ 60 h 237"/>
                  <a:gd name="T30" fmla="*/ 256 w 635"/>
                  <a:gd name="T31" fmla="*/ 121 h 237"/>
                  <a:gd name="T32" fmla="*/ 276 w 635"/>
                  <a:gd name="T33" fmla="*/ 37 h 237"/>
                  <a:gd name="T34" fmla="*/ 355 w 635"/>
                  <a:gd name="T35" fmla="*/ 186 h 237"/>
                  <a:gd name="T36" fmla="*/ 397 w 635"/>
                  <a:gd name="T37" fmla="*/ 192 h 237"/>
                  <a:gd name="T38" fmla="*/ 394 w 635"/>
                  <a:gd name="T39" fmla="*/ 170 h 237"/>
                  <a:gd name="T40" fmla="*/ 424 w 635"/>
                  <a:gd name="T41" fmla="*/ 25 h 237"/>
                  <a:gd name="T42" fmla="*/ 435 w 635"/>
                  <a:gd name="T43" fmla="*/ 54 h 237"/>
                  <a:gd name="T44" fmla="*/ 360 w 635"/>
                  <a:gd name="T45" fmla="*/ 47 h 237"/>
                  <a:gd name="T46" fmla="*/ 398 w 635"/>
                  <a:gd name="T47" fmla="*/ 105 h 237"/>
                  <a:gd name="T48" fmla="*/ 442 w 635"/>
                  <a:gd name="T49" fmla="*/ 78 h 237"/>
                  <a:gd name="T50" fmla="*/ 494 w 635"/>
                  <a:gd name="T51" fmla="*/ 178 h 237"/>
                  <a:gd name="T52" fmla="*/ 468 w 635"/>
                  <a:gd name="T53" fmla="*/ 94 h 237"/>
                  <a:gd name="T54" fmla="*/ 381 w 635"/>
                  <a:gd name="T55" fmla="*/ 16 h 237"/>
                  <a:gd name="T56" fmla="*/ 480 w 635"/>
                  <a:gd name="T57" fmla="*/ 137 h 237"/>
                  <a:gd name="T58" fmla="*/ 503 w 635"/>
                  <a:gd name="T59" fmla="*/ 56 h 237"/>
                  <a:gd name="T60" fmla="*/ 518 w 635"/>
                  <a:gd name="T61" fmla="*/ 0 h 237"/>
                  <a:gd name="T62" fmla="*/ 479 w 635"/>
                  <a:gd name="T63" fmla="*/ 29 h 237"/>
                  <a:gd name="T64" fmla="*/ 518 w 635"/>
                  <a:gd name="T65" fmla="*/ 29 h 237"/>
                  <a:gd name="T66" fmla="*/ 556 w 635"/>
                  <a:gd name="T67" fmla="*/ 27 h 237"/>
                  <a:gd name="T68" fmla="*/ 534 w 635"/>
                  <a:gd name="T69" fmla="*/ 110 h 237"/>
                  <a:gd name="T70" fmla="*/ 548 w 635"/>
                  <a:gd name="T71" fmla="*/ 140 h 237"/>
                  <a:gd name="T72" fmla="*/ 579 w 635"/>
                  <a:gd name="T73" fmla="*/ 32 h 237"/>
                  <a:gd name="T74" fmla="*/ 560 w 635"/>
                  <a:gd name="T75" fmla="*/ 99 h 237"/>
                  <a:gd name="T76" fmla="*/ 471 w 635"/>
                  <a:gd name="T77" fmla="*/ 173 h 237"/>
                  <a:gd name="T78" fmla="*/ 372 w 635"/>
                  <a:gd name="T79" fmla="*/ 198 h 237"/>
                  <a:gd name="T80" fmla="*/ 231 w 635"/>
                  <a:gd name="T81" fmla="*/ 80 h 237"/>
                  <a:gd name="T82" fmla="*/ 92 w 635"/>
                  <a:gd name="T83" fmla="*/ 49 h 237"/>
                  <a:gd name="T84" fmla="*/ 129 w 635"/>
                  <a:gd name="T85" fmla="*/ 82 h 237"/>
                  <a:gd name="T86" fmla="*/ 174 w 635"/>
                  <a:gd name="T87" fmla="*/ 144 h 237"/>
                  <a:gd name="T88" fmla="*/ 178 w 635"/>
                  <a:gd name="T89" fmla="*/ 103 h 237"/>
                  <a:gd name="T90" fmla="*/ 262 w 635"/>
                  <a:gd name="T91" fmla="*/ 199 h 237"/>
                  <a:gd name="T92" fmla="*/ 322 w 635"/>
                  <a:gd name="T93" fmla="*/ 217 h 237"/>
                  <a:gd name="T94" fmla="*/ 212 w 635"/>
                  <a:gd name="T95" fmla="*/ 193 h 237"/>
                  <a:gd name="T96" fmla="*/ 155 w 635"/>
                  <a:gd name="T97" fmla="*/ 162 h 237"/>
                  <a:gd name="T98" fmla="*/ 71 w 635"/>
                  <a:gd name="T99" fmla="*/ 159 h 237"/>
                  <a:gd name="T100" fmla="*/ 36 w 635"/>
                  <a:gd name="T101" fmla="*/ 114 h 237"/>
                  <a:gd name="T102" fmla="*/ 515 w 635"/>
                  <a:gd name="T103" fmla="*/ 92 h 237"/>
                  <a:gd name="T104" fmla="*/ 490 w 635"/>
                  <a:gd name="T105" fmla="*/ 144 h 237"/>
                  <a:gd name="T106" fmla="*/ 539 w 635"/>
                  <a:gd name="T107" fmla="*/ 159 h 237"/>
                  <a:gd name="T108" fmla="*/ 531 w 635"/>
                  <a:gd name="T109" fmla="*/ 68 h 237"/>
                  <a:gd name="T110" fmla="*/ 427 w 635"/>
                  <a:gd name="T111" fmla="*/ 137 h 237"/>
                  <a:gd name="T112" fmla="*/ 378 w 635"/>
                  <a:gd name="T113" fmla="*/ 138 h 237"/>
                  <a:gd name="T114" fmla="*/ 454 w 635"/>
                  <a:gd name="T115" fmla="*/ 156 h 237"/>
                  <a:gd name="T116" fmla="*/ 221 w 635"/>
                  <a:gd name="T117" fmla="*/ 60 h 2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635" h="237">
                    <a:moveTo>
                      <a:pt x="35" y="56"/>
                    </a:moveTo>
                    <a:cubicBezTo>
                      <a:pt x="40" y="56"/>
                      <a:pt x="48" y="64"/>
                      <a:pt x="52" y="65"/>
                    </a:cubicBezTo>
                    <a:cubicBezTo>
                      <a:pt x="61" y="57"/>
                      <a:pt x="66" y="42"/>
                      <a:pt x="78" y="39"/>
                    </a:cubicBezTo>
                    <a:cubicBezTo>
                      <a:pt x="63" y="53"/>
                      <a:pt x="52" y="76"/>
                      <a:pt x="53" y="101"/>
                    </a:cubicBezTo>
                    <a:cubicBezTo>
                      <a:pt x="51" y="110"/>
                      <a:pt x="48" y="118"/>
                      <a:pt x="38" y="120"/>
                    </a:cubicBezTo>
                    <a:cubicBezTo>
                      <a:pt x="34" y="120"/>
                      <a:pt x="30" y="118"/>
                      <a:pt x="27" y="118"/>
                    </a:cubicBezTo>
                    <a:cubicBezTo>
                      <a:pt x="17" y="118"/>
                      <a:pt x="10" y="124"/>
                      <a:pt x="10" y="134"/>
                    </a:cubicBezTo>
                    <a:cubicBezTo>
                      <a:pt x="13" y="134"/>
                      <a:pt x="13" y="131"/>
                      <a:pt x="15" y="131"/>
                    </a:cubicBezTo>
                    <a:cubicBezTo>
                      <a:pt x="29" y="131"/>
                      <a:pt x="33" y="143"/>
                      <a:pt x="48" y="140"/>
                    </a:cubicBezTo>
                    <a:cubicBezTo>
                      <a:pt x="57" y="135"/>
                      <a:pt x="60" y="124"/>
                      <a:pt x="59" y="111"/>
                    </a:cubicBezTo>
                    <a:cubicBezTo>
                      <a:pt x="63" y="121"/>
                      <a:pt x="73" y="131"/>
                      <a:pt x="76" y="144"/>
                    </a:cubicBezTo>
                    <a:cubicBezTo>
                      <a:pt x="78" y="153"/>
                      <a:pt x="81" y="160"/>
                      <a:pt x="88" y="165"/>
                    </a:cubicBezTo>
                    <a:cubicBezTo>
                      <a:pt x="99" y="172"/>
                      <a:pt x="113" y="165"/>
                      <a:pt x="127" y="168"/>
                    </a:cubicBezTo>
                    <a:cubicBezTo>
                      <a:pt x="129" y="169"/>
                      <a:pt x="130" y="172"/>
                      <a:pt x="133" y="172"/>
                    </a:cubicBezTo>
                    <a:cubicBezTo>
                      <a:pt x="134" y="169"/>
                      <a:pt x="136" y="166"/>
                      <a:pt x="135" y="161"/>
                    </a:cubicBezTo>
                    <a:cubicBezTo>
                      <a:pt x="132" y="156"/>
                      <a:pt x="128" y="151"/>
                      <a:pt x="124" y="148"/>
                    </a:cubicBezTo>
                    <a:cubicBezTo>
                      <a:pt x="120" y="149"/>
                      <a:pt x="116" y="146"/>
                      <a:pt x="112" y="145"/>
                    </a:cubicBezTo>
                    <a:cubicBezTo>
                      <a:pt x="107" y="144"/>
                      <a:pt x="102" y="147"/>
                      <a:pt x="99" y="143"/>
                    </a:cubicBezTo>
                    <a:cubicBezTo>
                      <a:pt x="113" y="144"/>
                      <a:pt x="119" y="138"/>
                      <a:pt x="126" y="133"/>
                    </a:cubicBezTo>
                    <a:cubicBezTo>
                      <a:pt x="132" y="147"/>
                      <a:pt x="152" y="142"/>
                      <a:pt x="160" y="132"/>
                    </a:cubicBezTo>
                    <a:cubicBezTo>
                      <a:pt x="163" y="132"/>
                      <a:pt x="168" y="133"/>
                      <a:pt x="171" y="134"/>
                    </a:cubicBezTo>
                    <a:cubicBezTo>
                      <a:pt x="173" y="134"/>
                      <a:pt x="173" y="137"/>
                      <a:pt x="175" y="137"/>
                    </a:cubicBezTo>
                    <a:cubicBezTo>
                      <a:pt x="181" y="133"/>
                      <a:pt x="180" y="119"/>
                      <a:pt x="174" y="116"/>
                    </a:cubicBezTo>
                    <a:cubicBezTo>
                      <a:pt x="169" y="114"/>
                      <a:pt x="163" y="111"/>
                      <a:pt x="158" y="113"/>
                    </a:cubicBezTo>
                    <a:cubicBezTo>
                      <a:pt x="155" y="114"/>
                      <a:pt x="153" y="118"/>
                      <a:pt x="150" y="117"/>
                    </a:cubicBezTo>
                    <a:cubicBezTo>
                      <a:pt x="157" y="111"/>
                      <a:pt x="163" y="110"/>
                      <a:pt x="165" y="102"/>
                    </a:cubicBezTo>
                    <a:cubicBezTo>
                      <a:pt x="166" y="98"/>
                      <a:pt x="164" y="88"/>
                      <a:pt x="162" y="83"/>
                    </a:cubicBezTo>
                    <a:cubicBezTo>
                      <a:pt x="161" y="80"/>
                      <a:pt x="158" y="78"/>
                      <a:pt x="158" y="75"/>
                    </a:cubicBezTo>
                    <a:cubicBezTo>
                      <a:pt x="157" y="67"/>
                      <a:pt x="162" y="62"/>
                      <a:pt x="166" y="56"/>
                    </a:cubicBezTo>
                    <a:cubicBezTo>
                      <a:pt x="166" y="53"/>
                      <a:pt x="159" y="54"/>
                      <a:pt x="158" y="56"/>
                    </a:cubicBezTo>
                    <a:cubicBezTo>
                      <a:pt x="150" y="56"/>
                      <a:pt x="147" y="61"/>
                      <a:pt x="143" y="64"/>
                    </a:cubicBezTo>
                    <a:cubicBezTo>
                      <a:pt x="141" y="68"/>
                      <a:pt x="138" y="72"/>
                      <a:pt x="137" y="77"/>
                    </a:cubicBezTo>
                    <a:cubicBezTo>
                      <a:pt x="136" y="88"/>
                      <a:pt x="145" y="103"/>
                      <a:pt x="136" y="110"/>
                    </a:cubicBezTo>
                    <a:cubicBezTo>
                      <a:pt x="133" y="98"/>
                      <a:pt x="131" y="88"/>
                      <a:pt x="115" y="90"/>
                    </a:cubicBezTo>
                    <a:cubicBezTo>
                      <a:pt x="114" y="91"/>
                      <a:pt x="112" y="95"/>
                      <a:pt x="111" y="93"/>
                    </a:cubicBezTo>
                    <a:cubicBezTo>
                      <a:pt x="114" y="88"/>
                      <a:pt x="122" y="86"/>
                      <a:pt x="129" y="90"/>
                    </a:cubicBezTo>
                    <a:cubicBezTo>
                      <a:pt x="133" y="92"/>
                      <a:pt x="132" y="97"/>
                      <a:pt x="135" y="99"/>
                    </a:cubicBezTo>
                    <a:cubicBezTo>
                      <a:pt x="136" y="93"/>
                      <a:pt x="132" y="87"/>
                      <a:pt x="128" y="85"/>
                    </a:cubicBezTo>
                    <a:cubicBezTo>
                      <a:pt x="121" y="80"/>
                      <a:pt x="112" y="83"/>
                      <a:pt x="105" y="87"/>
                    </a:cubicBezTo>
                    <a:cubicBezTo>
                      <a:pt x="108" y="92"/>
                      <a:pt x="100" y="101"/>
                      <a:pt x="107" y="105"/>
                    </a:cubicBezTo>
                    <a:cubicBezTo>
                      <a:pt x="112" y="101"/>
                      <a:pt x="117" y="104"/>
                      <a:pt x="123" y="107"/>
                    </a:cubicBezTo>
                    <a:cubicBezTo>
                      <a:pt x="123" y="111"/>
                      <a:pt x="126" y="115"/>
                      <a:pt x="124" y="121"/>
                    </a:cubicBezTo>
                    <a:cubicBezTo>
                      <a:pt x="123" y="127"/>
                      <a:pt x="115" y="131"/>
                      <a:pt x="114" y="132"/>
                    </a:cubicBezTo>
                    <a:cubicBezTo>
                      <a:pt x="110" y="134"/>
                      <a:pt x="101" y="137"/>
                      <a:pt x="96" y="137"/>
                    </a:cubicBezTo>
                    <a:cubicBezTo>
                      <a:pt x="72" y="133"/>
                      <a:pt x="54" y="95"/>
                      <a:pt x="65" y="74"/>
                    </a:cubicBezTo>
                    <a:cubicBezTo>
                      <a:pt x="58" y="96"/>
                      <a:pt x="90" y="107"/>
                      <a:pt x="92" y="85"/>
                    </a:cubicBezTo>
                    <a:cubicBezTo>
                      <a:pt x="87" y="81"/>
                      <a:pt x="81" y="80"/>
                      <a:pt x="79" y="74"/>
                    </a:cubicBezTo>
                    <a:cubicBezTo>
                      <a:pt x="77" y="71"/>
                      <a:pt x="77" y="62"/>
                      <a:pt x="78" y="59"/>
                    </a:cubicBezTo>
                    <a:cubicBezTo>
                      <a:pt x="85" y="42"/>
                      <a:pt x="108" y="29"/>
                      <a:pt x="128" y="26"/>
                    </a:cubicBezTo>
                    <a:cubicBezTo>
                      <a:pt x="165" y="21"/>
                      <a:pt x="197" y="39"/>
                      <a:pt x="215" y="53"/>
                    </a:cubicBezTo>
                    <a:cubicBezTo>
                      <a:pt x="217" y="52"/>
                      <a:pt x="214" y="50"/>
                      <a:pt x="216" y="50"/>
                    </a:cubicBezTo>
                    <a:cubicBezTo>
                      <a:pt x="219" y="51"/>
                      <a:pt x="221" y="54"/>
                      <a:pt x="225" y="56"/>
                    </a:cubicBezTo>
                    <a:cubicBezTo>
                      <a:pt x="220" y="48"/>
                      <a:pt x="213" y="41"/>
                      <a:pt x="205" y="36"/>
                    </a:cubicBezTo>
                    <a:cubicBezTo>
                      <a:pt x="198" y="31"/>
                      <a:pt x="189" y="26"/>
                      <a:pt x="179" y="25"/>
                    </a:cubicBezTo>
                    <a:cubicBezTo>
                      <a:pt x="171" y="19"/>
                      <a:pt x="158" y="20"/>
                      <a:pt x="149" y="16"/>
                    </a:cubicBezTo>
                    <a:cubicBezTo>
                      <a:pt x="188" y="20"/>
                      <a:pt x="213" y="37"/>
                      <a:pt x="234" y="59"/>
                    </a:cubicBezTo>
                    <a:cubicBezTo>
                      <a:pt x="237" y="57"/>
                      <a:pt x="243" y="57"/>
                      <a:pt x="249" y="57"/>
                    </a:cubicBezTo>
                    <a:cubicBezTo>
                      <a:pt x="250" y="51"/>
                      <a:pt x="249" y="44"/>
                      <a:pt x="252" y="40"/>
                    </a:cubicBezTo>
                    <a:cubicBezTo>
                      <a:pt x="250" y="31"/>
                      <a:pt x="244" y="26"/>
                      <a:pt x="239" y="19"/>
                    </a:cubicBezTo>
                    <a:cubicBezTo>
                      <a:pt x="248" y="21"/>
                      <a:pt x="247" y="32"/>
                      <a:pt x="254" y="36"/>
                    </a:cubicBezTo>
                    <a:cubicBezTo>
                      <a:pt x="263" y="33"/>
                      <a:pt x="262" y="18"/>
                      <a:pt x="257" y="11"/>
                    </a:cubicBezTo>
                    <a:cubicBezTo>
                      <a:pt x="260" y="10"/>
                      <a:pt x="262" y="8"/>
                      <a:pt x="266" y="8"/>
                    </a:cubicBezTo>
                    <a:cubicBezTo>
                      <a:pt x="282" y="16"/>
                      <a:pt x="295" y="27"/>
                      <a:pt x="293" y="53"/>
                    </a:cubicBezTo>
                    <a:cubicBezTo>
                      <a:pt x="295" y="53"/>
                      <a:pt x="294" y="55"/>
                      <a:pt x="295" y="55"/>
                    </a:cubicBezTo>
                    <a:cubicBezTo>
                      <a:pt x="303" y="51"/>
                      <a:pt x="315" y="57"/>
                      <a:pt x="321" y="63"/>
                    </a:cubicBezTo>
                    <a:cubicBezTo>
                      <a:pt x="326" y="75"/>
                      <a:pt x="323" y="88"/>
                      <a:pt x="316" y="94"/>
                    </a:cubicBezTo>
                    <a:cubicBezTo>
                      <a:pt x="314" y="95"/>
                      <a:pt x="312" y="92"/>
                      <a:pt x="309" y="92"/>
                    </a:cubicBezTo>
                    <a:cubicBezTo>
                      <a:pt x="299" y="97"/>
                      <a:pt x="293" y="111"/>
                      <a:pt x="297" y="124"/>
                    </a:cubicBezTo>
                    <a:cubicBezTo>
                      <a:pt x="301" y="135"/>
                      <a:pt x="312" y="155"/>
                      <a:pt x="322" y="160"/>
                    </a:cubicBezTo>
                    <a:cubicBezTo>
                      <a:pt x="331" y="164"/>
                      <a:pt x="336" y="154"/>
                      <a:pt x="346" y="155"/>
                    </a:cubicBezTo>
                    <a:cubicBezTo>
                      <a:pt x="345" y="151"/>
                      <a:pt x="343" y="149"/>
                      <a:pt x="339" y="147"/>
                    </a:cubicBezTo>
                    <a:cubicBezTo>
                      <a:pt x="338" y="141"/>
                      <a:pt x="333" y="138"/>
                      <a:pt x="331" y="133"/>
                    </a:cubicBezTo>
                    <a:cubicBezTo>
                      <a:pt x="328" y="126"/>
                      <a:pt x="329" y="118"/>
                      <a:pt x="324" y="112"/>
                    </a:cubicBezTo>
                    <a:cubicBezTo>
                      <a:pt x="319" y="115"/>
                      <a:pt x="322" y="124"/>
                      <a:pt x="323" y="130"/>
                    </a:cubicBezTo>
                    <a:cubicBezTo>
                      <a:pt x="317" y="126"/>
                      <a:pt x="320" y="117"/>
                      <a:pt x="321" y="111"/>
                    </a:cubicBezTo>
                    <a:cubicBezTo>
                      <a:pt x="322" y="109"/>
                      <a:pt x="325" y="109"/>
                      <a:pt x="325" y="107"/>
                    </a:cubicBezTo>
                    <a:cubicBezTo>
                      <a:pt x="326" y="99"/>
                      <a:pt x="324" y="90"/>
                      <a:pt x="328" y="82"/>
                    </a:cubicBezTo>
                    <a:cubicBezTo>
                      <a:pt x="329" y="59"/>
                      <a:pt x="340" y="42"/>
                      <a:pt x="355" y="30"/>
                    </a:cubicBezTo>
                    <a:cubicBezTo>
                      <a:pt x="356" y="29"/>
                      <a:pt x="356" y="28"/>
                      <a:pt x="357" y="27"/>
                    </a:cubicBezTo>
                    <a:cubicBezTo>
                      <a:pt x="364" y="23"/>
                      <a:pt x="370" y="19"/>
                      <a:pt x="378" y="16"/>
                    </a:cubicBezTo>
                    <a:cubicBezTo>
                      <a:pt x="372" y="21"/>
                      <a:pt x="365" y="25"/>
                      <a:pt x="358" y="29"/>
                    </a:cubicBezTo>
                    <a:cubicBezTo>
                      <a:pt x="354" y="36"/>
                      <a:pt x="346" y="41"/>
                      <a:pt x="342" y="49"/>
                    </a:cubicBezTo>
                    <a:cubicBezTo>
                      <a:pt x="325" y="83"/>
                      <a:pt x="333" y="131"/>
                      <a:pt x="359" y="155"/>
                    </a:cubicBezTo>
                    <a:cubicBezTo>
                      <a:pt x="362" y="156"/>
                      <a:pt x="363" y="158"/>
                      <a:pt x="365" y="160"/>
                    </a:cubicBezTo>
                    <a:cubicBezTo>
                      <a:pt x="366" y="160"/>
                      <a:pt x="371" y="162"/>
                      <a:pt x="368" y="164"/>
                    </a:cubicBezTo>
                    <a:cubicBezTo>
                      <a:pt x="360" y="160"/>
                      <a:pt x="346" y="152"/>
                      <a:pt x="336" y="160"/>
                    </a:cubicBezTo>
                    <a:cubicBezTo>
                      <a:pt x="345" y="164"/>
                      <a:pt x="347" y="174"/>
                      <a:pt x="357" y="176"/>
                    </a:cubicBezTo>
                    <a:cubicBezTo>
                      <a:pt x="369" y="178"/>
                      <a:pt x="378" y="166"/>
                      <a:pt x="390" y="173"/>
                    </a:cubicBezTo>
                    <a:cubicBezTo>
                      <a:pt x="389" y="176"/>
                      <a:pt x="391" y="176"/>
                      <a:pt x="391" y="179"/>
                    </a:cubicBezTo>
                    <a:cubicBezTo>
                      <a:pt x="384" y="185"/>
                      <a:pt x="368" y="184"/>
                      <a:pt x="357" y="181"/>
                    </a:cubicBezTo>
                    <a:cubicBezTo>
                      <a:pt x="343" y="177"/>
                      <a:pt x="329" y="168"/>
                      <a:pt x="320" y="161"/>
                    </a:cubicBezTo>
                    <a:cubicBezTo>
                      <a:pt x="307" y="151"/>
                      <a:pt x="293" y="131"/>
                      <a:pt x="292" y="113"/>
                    </a:cubicBezTo>
                    <a:cubicBezTo>
                      <a:pt x="291" y="96"/>
                      <a:pt x="301" y="81"/>
                      <a:pt x="318" y="85"/>
                    </a:cubicBezTo>
                    <a:cubicBezTo>
                      <a:pt x="319" y="82"/>
                      <a:pt x="319" y="78"/>
                      <a:pt x="323" y="78"/>
                    </a:cubicBezTo>
                    <a:cubicBezTo>
                      <a:pt x="319" y="72"/>
                      <a:pt x="320" y="63"/>
                      <a:pt x="314" y="59"/>
                    </a:cubicBezTo>
                    <a:cubicBezTo>
                      <a:pt x="309" y="57"/>
                      <a:pt x="305" y="58"/>
                      <a:pt x="299" y="58"/>
                    </a:cubicBezTo>
                    <a:cubicBezTo>
                      <a:pt x="296" y="62"/>
                      <a:pt x="292" y="65"/>
                      <a:pt x="292" y="72"/>
                    </a:cubicBezTo>
                    <a:cubicBezTo>
                      <a:pt x="289" y="72"/>
                      <a:pt x="288" y="74"/>
                      <a:pt x="286" y="75"/>
                    </a:cubicBezTo>
                    <a:cubicBezTo>
                      <a:pt x="283" y="74"/>
                      <a:pt x="281" y="72"/>
                      <a:pt x="279" y="71"/>
                    </a:cubicBezTo>
                    <a:cubicBezTo>
                      <a:pt x="279" y="60"/>
                      <a:pt x="289" y="53"/>
                      <a:pt x="289" y="43"/>
                    </a:cubicBezTo>
                    <a:cubicBezTo>
                      <a:pt x="289" y="27"/>
                      <a:pt x="281" y="17"/>
                      <a:pt x="268" y="11"/>
                    </a:cubicBezTo>
                    <a:cubicBezTo>
                      <a:pt x="268" y="19"/>
                      <a:pt x="270" y="25"/>
                      <a:pt x="266" y="31"/>
                    </a:cubicBezTo>
                    <a:cubicBezTo>
                      <a:pt x="265" y="33"/>
                      <a:pt x="262" y="34"/>
                      <a:pt x="261" y="35"/>
                    </a:cubicBezTo>
                    <a:cubicBezTo>
                      <a:pt x="250" y="49"/>
                      <a:pt x="264" y="60"/>
                      <a:pt x="265" y="77"/>
                    </a:cubicBezTo>
                    <a:cubicBezTo>
                      <a:pt x="259" y="73"/>
                      <a:pt x="258" y="64"/>
                      <a:pt x="250" y="60"/>
                    </a:cubicBezTo>
                    <a:cubicBezTo>
                      <a:pt x="242" y="56"/>
                      <a:pt x="231" y="58"/>
                      <a:pt x="226" y="66"/>
                    </a:cubicBezTo>
                    <a:cubicBezTo>
                      <a:pt x="232" y="66"/>
                      <a:pt x="235" y="68"/>
                      <a:pt x="239" y="68"/>
                    </a:cubicBezTo>
                    <a:cubicBezTo>
                      <a:pt x="243" y="75"/>
                      <a:pt x="245" y="82"/>
                      <a:pt x="247" y="89"/>
                    </a:cubicBezTo>
                    <a:cubicBezTo>
                      <a:pt x="255" y="95"/>
                      <a:pt x="264" y="98"/>
                      <a:pt x="268" y="107"/>
                    </a:cubicBezTo>
                    <a:cubicBezTo>
                      <a:pt x="263" y="107"/>
                      <a:pt x="262" y="101"/>
                      <a:pt x="257" y="100"/>
                    </a:cubicBezTo>
                    <a:cubicBezTo>
                      <a:pt x="241" y="95"/>
                      <a:pt x="234" y="120"/>
                      <a:pt x="246" y="129"/>
                    </a:cubicBezTo>
                    <a:cubicBezTo>
                      <a:pt x="249" y="125"/>
                      <a:pt x="252" y="122"/>
                      <a:pt x="256" y="121"/>
                    </a:cubicBezTo>
                    <a:cubicBezTo>
                      <a:pt x="266" y="119"/>
                      <a:pt x="275" y="126"/>
                      <a:pt x="281" y="127"/>
                    </a:cubicBezTo>
                    <a:cubicBezTo>
                      <a:pt x="277" y="118"/>
                      <a:pt x="264" y="114"/>
                      <a:pt x="253" y="116"/>
                    </a:cubicBezTo>
                    <a:cubicBezTo>
                      <a:pt x="262" y="110"/>
                      <a:pt x="275" y="116"/>
                      <a:pt x="279" y="120"/>
                    </a:cubicBezTo>
                    <a:cubicBezTo>
                      <a:pt x="278" y="111"/>
                      <a:pt x="273" y="105"/>
                      <a:pt x="271" y="97"/>
                    </a:cubicBezTo>
                    <a:cubicBezTo>
                      <a:pt x="267" y="91"/>
                      <a:pt x="261" y="86"/>
                      <a:pt x="259" y="80"/>
                    </a:cubicBezTo>
                    <a:cubicBezTo>
                      <a:pt x="263" y="85"/>
                      <a:pt x="268" y="89"/>
                      <a:pt x="272" y="94"/>
                    </a:cubicBezTo>
                    <a:cubicBezTo>
                      <a:pt x="272" y="77"/>
                      <a:pt x="270" y="52"/>
                      <a:pt x="276" y="37"/>
                    </a:cubicBezTo>
                    <a:cubicBezTo>
                      <a:pt x="275" y="49"/>
                      <a:pt x="274" y="63"/>
                      <a:pt x="274" y="77"/>
                    </a:cubicBezTo>
                    <a:cubicBezTo>
                      <a:pt x="274" y="89"/>
                      <a:pt x="278" y="106"/>
                      <a:pt x="283" y="113"/>
                    </a:cubicBezTo>
                    <a:cubicBezTo>
                      <a:pt x="283" y="94"/>
                      <a:pt x="292" y="78"/>
                      <a:pt x="310" y="78"/>
                    </a:cubicBezTo>
                    <a:cubicBezTo>
                      <a:pt x="304" y="79"/>
                      <a:pt x="301" y="81"/>
                      <a:pt x="297" y="83"/>
                    </a:cubicBezTo>
                    <a:cubicBezTo>
                      <a:pt x="292" y="90"/>
                      <a:pt x="287" y="96"/>
                      <a:pt x="286" y="106"/>
                    </a:cubicBezTo>
                    <a:cubicBezTo>
                      <a:pt x="284" y="120"/>
                      <a:pt x="290" y="126"/>
                      <a:pt x="293" y="134"/>
                    </a:cubicBezTo>
                    <a:cubicBezTo>
                      <a:pt x="303" y="160"/>
                      <a:pt x="329" y="181"/>
                      <a:pt x="355" y="186"/>
                    </a:cubicBezTo>
                    <a:cubicBezTo>
                      <a:pt x="366" y="191"/>
                      <a:pt x="383" y="189"/>
                      <a:pt x="395" y="190"/>
                    </a:cubicBezTo>
                    <a:cubicBezTo>
                      <a:pt x="382" y="192"/>
                      <a:pt x="373" y="199"/>
                      <a:pt x="371" y="212"/>
                    </a:cubicBezTo>
                    <a:cubicBezTo>
                      <a:pt x="372" y="221"/>
                      <a:pt x="381" y="229"/>
                      <a:pt x="390" y="222"/>
                    </a:cubicBezTo>
                    <a:cubicBezTo>
                      <a:pt x="382" y="205"/>
                      <a:pt x="400" y="196"/>
                      <a:pt x="409" y="191"/>
                    </a:cubicBezTo>
                    <a:cubicBezTo>
                      <a:pt x="395" y="193"/>
                      <a:pt x="387" y="201"/>
                      <a:pt x="383" y="213"/>
                    </a:cubicBezTo>
                    <a:cubicBezTo>
                      <a:pt x="382" y="207"/>
                      <a:pt x="385" y="205"/>
                      <a:pt x="385" y="201"/>
                    </a:cubicBezTo>
                    <a:cubicBezTo>
                      <a:pt x="389" y="199"/>
                      <a:pt x="394" y="196"/>
                      <a:pt x="397" y="192"/>
                    </a:cubicBezTo>
                    <a:cubicBezTo>
                      <a:pt x="405" y="190"/>
                      <a:pt x="413" y="188"/>
                      <a:pt x="422" y="186"/>
                    </a:cubicBezTo>
                    <a:cubicBezTo>
                      <a:pt x="429" y="187"/>
                      <a:pt x="439" y="185"/>
                      <a:pt x="447" y="182"/>
                    </a:cubicBezTo>
                    <a:cubicBezTo>
                      <a:pt x="453" y="180"/>
                      <a:pt x="460" y="177"/>
                      <a:pt x="463" y="172"/>
                    </a:cubicBezTo>
                    <a:cubicBezTo>
                      <a:pt x="462" y="171"/>
                      <a:pt x="460" y="172"/>
                      <a:pt x="459" y="171"/>
                    </a:cubicBezTo>
                    <a:cubicBezTo>
                      <a:pt x="461" y="170"/>
                      <a:pt x="464" y="169"/>
                      <a:pt x="464" y="167"/>
                    </a:cubicBezTo>
                    <a:cubicBezTo>
                      <a:pt x="448" y="169"/>
                      <a:pt x="427" y="179"/>
                      <a:pt x="410" y="173"/>
                    </a:cubicBezTo>
                    <a:cubicBezTo>
                      <a:pt x="404" y="175"/>
                      <a:pt x="400" y="169"/>
                      <a:pt x="394" y="170"/>
                    </a:cubicBezTo>
                    <a:cubicBezTo>
                      <a:pt x="393" y="169"/>
                      <a:pt x="392" y="168"/>
                      <a:pt x="391" y="167"/>
                    </a:cubicBezTo>
                    <a:cubicBezTo>
                      <a:pt x="358" y="156"/>
                      <a:pt x="330" y="114"/>
                      <a:pt x="343" y="67"/>
                    </a:cubicBezTo>
                    <a:cubicBezTo>
                      <a:pt x="344" y="62"/>
                      <a:pt x="348" y="58"/>
                      <a:pt x="348" y="52"/>
                    </a:cubicBezTo>
                    <a:cubicBezTo>
                      <a:pt x="353" y="47"/>
                      <a:pt x="357" y="40"/>
                      <a:pt x="364" y="34"/>
                    </a:cubicBezTo>
                    <a:cubicBezTo>
                      <a:pt x="367" y="32"/>
                      <a:pt x="371" y="31"/>
                      <a:pt x="375" y="28"/>
                    </a:cubicBezTo>
                    <a:cubicBezTo>
                      <a:pt x="377" y="27"/>
                      <a:pt x="378" y="25"/>
                      <a:pt x="380" y="24"/>
                    </a:cubicBezTo>
                    <a:cubicBezTo>
                      <a:pt x="391" y="19"/>
                      <a:pt x="414" y="19"/>
                      <a:pt x="424" y="25"/>
                    </a:cubicBezTo>
                    <a:cubicBezTo>
                      <a:pt x="425" y="26"/>
                      <a:pt x="426" y="29"/>
                      <a:pt x="428" y="30"/>
                    </a:cubicBezTo>
                    <a:cubicBezTo>
                      <a:pt x="430" y="32"/>
                      <a:pt x="433" y="32"/>
                      <a:pt x="434" y="34"/>
                    </a:cubicBezTo>
                    <a:cubicBezTo>
                      <a:pt x="442" y="42"/>
                      <a:pt x="448" y="59"/>
                      <a:pt x="442" y="71"/>
                    </a:cubicBezTo>
                    <a:cubicBezTo>
                      <a:pt x="437" y="73"/>
                      <a:pt x="437" y="79"/>
                      <a:pt x="432" y="81"/>
                    </a:cubicBezTo>
                    <a:cubicBezTo>
                      <a:pt x="416" y="87"/>
                      <a:pt x="402" y="71"/>
                      <a:pt x="411" y="59"/>
                    </a:cubicBezTo>
                    <a:cubicBezTo>
                      <a:pt x="406" y="71"/>
                      <a:pt x="415" y="79"/>
                      <a:pt x="424" y="78"/>
                    </a:cubicBezTo>
                    <a:cubicBezTo>
                      <a:pt x="432" y="76"/>
                      <a:pt x="437" y="64"/>
                      <a:pt x="435" y="54"/>
                    </a:cubicBezTo>
                    <a:cubicBezTo>
                      <a:pt x="434" y="49"/>
                      <a:pt x="430" y="44"/>
                      <a:pt x="427" y="41"/>
                    </a:cubicBezTo>
                    <a:cubicBezTo>
                      <a:pt x="426" y="41"/>
                      <a:pt x="426" y="43"/>
                      <a:pt x="425" y="42"/>
                    </a:cubicBezTo>
                    <a:cubicBezTo>
                      <a:pt x="425" y="41"/>
                      <a:pt x="426" y="41"/>
                      <a:pt x="426" y="39"/>
                    </a:cubicBezTo>
                    <a:cubicBezTo>
                      <a:pt x="424" y="38"/>
                      <a:pt x="423" y="35"/>
                      <a:pt x="419" y="36"/>
                    </a:cubicBezTo>
                    <a:cubicBezTo>
                      <a:pt x="417" y="32"/>
                      <a:pt x="411" y="31"/>
                      <a:pt x="407" y="30"/>
                    </a:cubicBezTo>
                    <a:cubicBezTo>
                      <a:pt x="396" y="29"/>
                      <a:pt x="382" y="32"/>
                      <a:pt x="373" y="36"/>
                    </a:cubicBezTo>
                    <a:cubicBezTo>
                      <a:pt x="369" y="41"/>
                      <a:pt x="364" y="43"/>
                      <a:pt x="360" y="47"/>
                    </a:cubicBezTo>
                    <a:cubicBezTo>
                      <a:pt x="348" y="60"/>
                      <a:pt x="343" y="81"/>
                      <a:pt x="343" y="100"/>
                    </a:cubicBezTo>
                    <a:cubicBezTo>
                      <a:pt x="358" y="103"/>
                      <a:pt x="375" y="114"/>
                      <a:pt x="390" y="110"/>
                    </a:cubicBezTo>
                    <a:cubicBezTo>
                      <a:pt x="381" y="108"/>
                      <a:pt x="375" y="104"/>
                      <a:pt x="369" y="100"/>
                    </a:cubicBezTo>
                    <a:cubicBezTo>
                      <a:pt x="364" y="94"/>
                      <a:pt x="359" y="80"/>
                      <a:pt x="365" y="73"/>
                    </a:cubicBezTo>
                    <a:cubicBezTo>
                      <a:pt x="367" y="77"/>
                      <a:pt x="364" y="79"/>
                      <a:pt x="363" y="82"/>
                    </a:cubicBezTo>
                    <a:cubicBezTo>
                      <a:pt x="362" y="90"/>
                      <a:pt x="368" y="96"/>
                      <a:pt x="372" y="100"/>
                    </a:cubicBezTo>
                    <a:cubicBezTo>
                      <a:pt x="378" y="105"/>
                      <a:pt x="390" y="111"/>
                      <a:pt x="398" y="105"/>
                    </a:cubicBezTo>
                    <a:cubicBezTo>
                      <a:pt x="394" y="101"/>
                      <a:pt x="389" y="102"/>
                      <a:pt x="385" y="99"/>
                    </a:cubicBezTo>
                    <a:cubicBezTo>
                      <a:pt x="368" y="88"/>
                      <a:pt x="375" y="51"/>
                      <a:pt x="398" y="54"/>
                    </a:cubicBezTo>
                    <a:cubicBezTo>
                      <a:pt x="388" y="58"/>
                      <a:pt x="380" y="67"/>
                      <a:pt x="383" y="81"/>
                    </a:cubicBezTo>
                    <a:cubicBezTo>
                      <a:pt x="384" y="85"/>
                      <a:pt x="389" y="91"/>
                      <a:pt x="392" y="93"/>
                    </a:cubicBezTo>
                    <a:cubicBezTo>
                      <a:pt x="402" y="101"/>
                      <a:pt x="416" y="98"/>
                      <a:pt x="427" y="93"/>
                    </a:cubicBezTo>
                    <a:cubicBezTo>
                      <a:pt x="430" y="95"/>
                      <a:pt x="437" y="101"/>
                      <a:pt x="440" y="94"/>
                    </a:cubicBezTo>
                    <a:cubicBezTo>
                      <a:pt x="436" y="89"/>
                      <a:pt x="439" y="82"/>
                      <a:pt x="442" y="78"/>
                    </a:cubicBezTo>
                    <a:cubicBezTo>
                      <a:pt x="446" y="78"/>
                      <a:pt x="447" y="81"/>
                      <a:pt x="449" y="81"/>
                    </a:cubicBezTo>
                    <a:cubicBezTo>
                      <a:pt x="454" y="95"/>
                      <a:pt x="438" y="107"/>
                      <a:pt x="429" y="96"/>
                    </a:cubicBezTo>
                    <a:cubicBezTo>
                      <a:pt x="425" y="103"/>
                      <a:pt x="427" y="112"/>
                      <a:pt x="434" y="113"/>
                    </a:cubicBezTo>
                    <a:cubicBezTo>
                      <a:pt x="442" y="112"/>
                      <a:pt x="447" y="111"/>
                      <a:pt x="451" y="106"/>
                    </a:cubicBezTo>
                    <a:cubicBezTo>
                      <a:pt x="452" y="111"/>
                      <a:pt x="449" y="116"/>
                      <a:pt x="450" y="123"/>
                    </a:cubicBezTo>
                    <a:cubicBezTo>
                      <a:pt x="452" y="134"/>
                      <a:pt x="458" y="145"/>
                      <a:pt x="464" y="153"/>
                    </a:cubicBezTo>
                    <a:cubicBezTo>
                      <a:pt x="472" y="164"/>
                      <a:pt x="481" y="173"/>
                      <a:pt x="494" y="178"/>
                    </a:cubicBezTo>
                    <a:cubicBezTo>
                      <a:pt x="494" y="176"/>
                      <a:pt x="494" y="175"/>
                      <a:pt x="496" y="175"/>
                    </a:cubicBezTo>
                    <a:cubicBezTo>
                      <a:pt x="499" y="177"/>
                      <a:pt x="503" y="180"/>
                      <a:pt x="506" y="179"/>
                    </a:cubicBezTo>
                    <a:cubicBezTo>
                      <a:pt x="504" y="178"/>
                      <a:pt x="502" y="176"/>
                      <a:pt x="500" y="175"/>
                    </a:cubicBezTo>
                    <a:cubicBezTo>
                      <a:pt x="499" y="172"/>
                      <a:pt x="502" y="175"/>
                      <a:pt x="501" y="172"/>
                    </a:cubicBezTo>
                    <a:cubicBezTo>
                      <a:pt x="484" y="163"/>
                      <a:pt x="474" y="142"/>
                      <a:pt x="475" y="115"/>
                    </a:cubicBezTo>
                    <a:cubicBezTo>
                      <a:pt x="474" y="112"/>
                      <a:pt x="473" y="110"/>
                      <a:pt x="473" y="106"/>
                    </a:cubicBezTo>
                    <a:cubicBezTo>
                      <a:pt x="469" y="105"/>
                      <a:pt x="466" y="98"/>
                      <a:pt x="468" y="94"/>
                    </a:cubicBezTo>
                    <a:cubicBezTo>
                      <a:pt x="469" y="97"/>
                      <a:pt x="473" y="99"/>
                      <a:pt x="476" y="100"/>
                    </a:cubicBezTo>
                    <a:cubicBezTo>
                      <a:pt x="484" y="99"/>
                      <a:pt x="492" y="87"/>
                      <a:pt x="486" y="79"/>
                    </a:cubicBezTo>
                    <a:cubicBezTo>
                      <a:pt x="480" y="82"/>
                      <a:pt x="474" y="78"/>
                      <a:pt x="471" y="75"/>
                    </a:cubicBezTo>
                    <a:cubicBezTo>
                      <a:pt x="467" y="68"/>
                      <a:pt x="463" y="61"/>
                      <a:pt x="462" y="51"/>
                    </a:cubicBezTo>
                    <a:cubicBezTo>
                      <a:pt x="458" y="48"/>
                      <a:pt x="456" y="44"/>
                      <a:pt x="455" y="39"/>
                    </a:cubicBezTo>
                    <a:cubicBezTo>
                      <a:pt x="449" y="34"/>
                      <a:pt x="446" y="27"/>
                      <a:pt x="439" y="22"/>
                    </a:cubicBezTo>
                    <a:cubicBezTo>
                      <a:pt x="424" y="12"/>
                      <a:pt x="402" y="10"/>
                      <a:pt x="381" y="16"/>
                    </a:cubicBezTo>
                    <a:cubicBezTo>
                      <a:pt x="393" y="7"/>
                      <a:pt x="420" y="11"/>
                      <a:pt x="431" y="16"/>
                    </a:cubicBezTo>
                    <a:cubicBezTo>
                      <a:pt x="444" y="22"/>
                      <a:pt x="453" y="32"/>
                      <a:pt x="459" y="43"/>
                    </a:cubicBezTo>
                    <a:cubicBezTo>
                      <a:pt x="463" y="50"/>
                      <a:pt x="468" y="59"/>
                      <a:pt x="469" y="68"/>
                    </a:cubicBezTo>
                    <a:cubicBezTo>
                      <a:pt x="473" y="72"/>
                      <a:pt x="475" y="78"/>
                      <a:pt x="483" y="78"/>
                    </a:cubicBezTo>
                    <a:cubicBezTo>
                      <a:pt x="486" y="77"/>
                      <a:pt x="486" y="75"/>
                      <a:pt x="489" y="75"/>
                    </a:cubicBezTo>
                    <a:cubicBezTo>
                      <a:pt x="493" y="88"/>
                      <a:pt x="486" y="104"/>
                      <a:pt x="474" y="104"/>
                    </a:cubicBezTo>
                    <a:cubicBezTo>
                      <a:pt x="478" y="113"/>
                      <a:pt x="477" y="129"/>
                      <a:pt x="480" y="137"/>
                    </a:cubicBezTo>
                    <a:cubicBezTo>
                      <a:pt x="486" y="134"/>
                      <a:pt x="487" y="124"/>
                      <a:pt x="491" y="116"/>
                    </a:cubicBezTo>
                    <a:cubicBezTo>
                      <a:pt x="491" y="115"/>
                      <a:pt x="493" y="115"/>
                      <a:pt x="493" y="115"/>
                    </a:cubicBezTo>
                    <a:cubicBezTo>
                      <a:pt x="495" y="108"/>
                      <a:pt x="496" y="100"/>
                      <a:pt x="498" y="93"/>
                    </a:cubicBezTo>
                    <a:cubicBezTo>
                      <a:pt x="498" y="90"/>
                      <a:pt x="500" y="87"/>
                      <a:pt x="500" y="85"/>
                    </a:cubicBezTo>
                    <a:cubicBezTo>
                      <a:pt x="500" y="82"/>
                      <a:pt x="497" y="81"/>
                      <a:pt x="496" y="79"/>
                    </a:cubicBezTo>
                    <a:cubicBezTo>
                      <a:pt x="495" y="76"/>
                      <a:pt x="496" y="73"/>
                      <a:pt x="494" y="71"/>
                    </a:cubicBezTo>
                    <a:cubicBezTo>
                      <a:pt x="494" y="64"/>
                      <a:pt x="500" y="61"/>
                      <a:pt x="503" y="56"/>
                    </a:cubicBezTo>
                    <a:cubicBezTo>
                      <a:pt x="490" y="54"/>
                      <a:pt x="490" y="40"/>
                      <a:pt x="482" y="33"/>
                    </a:cubicBezTo>
                    <a:cubicBezTo>
                      <a:pt x="477" y="32"/>
                      <a:pt x="474" y="35"/>
                      <a:pt x="469" y="38"/>
                    </a:cubicBezTo>
                    <a:cubicBezTo>
                      <a:pt x="467" y="29"/>
                      <a:pt x="472" y="20"/>
                      <a:pt x="478" y="16"/>
                    </a:cubicBezTo>
                    <a:cubicBezTo>
                      <a:pt x="481" y="14"/>
                      <a:pt x="489" y="12"/>
                      <a:pt x="493" y="12"/>
                    </a:cubicBezTo>
                    <a:cubicBezTo>
                      <a:pt x="496" y="12"/>
                      <a:pt x="498" y="15"/>
                      <a:pt x="501" y="14"/>
                    </a:cubicBezTo>
                    <a:cubicBezTo>
                      <a:pt x="504" y="14"/>
                      <a:pt x="506" y="10"/>
                      <a:pt x="508" y="8"/>
                    </a:cubicBezTo>
                    <a:cubicBezTo>
                      <a:pt x="512" y="5"/>
                      <a:pt x="516" y="3"/>
                      <a:pt x="518" y="0"/>
                    </a:cubicBezTo>
                    <a:cubicBezTo>
                      <a:pt x="520" y="7"/>
                      <a:pt x="524" y="12"/>
                      <a:pt x="528" y="17"/>
                    </a:cubicBezTo>
                    <a:cubicBezTo>
                      <a:pt x="523" y="17"/>
                      <a:pt x="523" y="7"/>
                      <a:pt x="517" y="6"/>
                    </a:cubicBezTo>
                    <a:cubicBezTo>
                      <a:pt x="515" y="10"/>
                      <a:pt x="510" y="11"/>
                      <a:pt x="509" y="16"/>
                    </a:cubicBezTo>
                    <a:cubicBezTo>
                      <a:pt x="508" y="21"/>
                      <a:pt x="510" y="25"/>
                      <a:pt x="510" y="29"/>
                    </a:cubicBezTo>
                    <a:cubicBezTo>
                      <a:pt x="506" y="30"/>
                      <a:pt x="506" y="26"/>
                      <a:pt x="507" y="23"/>
                    </a:cubicBezTo>
                    <a:cubicBezTo>
                      <a:pt x="502" y="18"/>
                      <a:pt x="496" y="13"/>
                      <a:pt x="488" y="14"/>
                    </a:cubicBezTo>
                    <a:cubicBezTo>
                      <a:pt x="482" y="15"/>
                      <a:pt x="475" y="24"/>
                      <a:pt x="479" y="29"/>
                    </a:cubicBezTo>
                    <a:cubicBezTo>
                      <a:pt x="481" y="29"/>
                      <a:pt x="481" y="26"/>
                      <a:pt x="484" y="27"/>
                    </a:cubicBezTo>
                    <a:cubicBezTo>
                      <a:pt x="485" y="28"/>
                      <a:pt x="486" y="27"/>
                      <a:pt x="488" y="28"/>
                    </a:cubicBezTo>
                    <a:cubicBezTo>
                      <a:pt x="498" y="33"/>
                      <a:pt x="499" y="57"/>
                      <a:pt x="513" y="51"/>
                    </a:cubicBezTo>
                    <a:cubicBezTo>
                      <a:pt x="510" y="50"/>
                      <a:pt x="510" y="47"/>
                      <a:pt x="507" y="48"/>
                    </a:cubicBezTo>
                    <a:cubicBezTo>
                      <a:pt x="502" y="43"/>
                      <a:pt x="500" y="31"/>
                      <a:pt x="496" y="26"/>
                    </a:cubicBezTo>
                    <a:cubicBezTo>
                      <a:pt x="504" y="30"/>
                      <a:pt x="502" y="44"/>
                      <a:pt x="512" y="46"/>
                    </a:cubicBezTo>
                    <a:cubicBezTo>
                      <a:pt x="518" y="43"/>
                      <a:pt x="514" y="34"/>
                      <a:pt x="518" y="29"/>
                    </a:cubicBezTo>
                    <a:cubicBezTo>
                      <a:pt x="519" y="36"/>
                      <a:pt x="518" y="46"/>
                      <a:pt x="523" y="46"/>
                    </a:cubicBezTo>
                    <a:cubicBezTo>
                      <a:pt x="531" y="47"/>
                      <a:pt x="530" y="30"/>
                      <a:pt x="537" y="28"/>
                    </a:cubicBezTo>
                    <a:cubicBezTo>
                      <a:pt x="532" y="37"/>
                      <a:pt x="530" y="50"/>
                      <a:pt x="518" y="52"/>
                    </a:cubicBezTo>
                    <a:cubicBezTo>
                      <a:pt x="521" y="52"/>
                      <a:pt x="524" y="52"/>
                      <a:pt x="528" y="52"/>
                    </a:cubicBezTo>
                    <a:cubicBezTo>
                      <a:pt x="531" y="51"/>
                      <a:pt x="532" y="48"/>
                      <a:pt x="535" y="46"/>
                    </a:cubicBezTo>
                    <a:cubicBezTo>
                      <a:pt x="538" y="39"/>
                      <a:pt x="540" y="29"/>
                      <a:pt x="548" y="27"/>
                    </a:cubicBezTo>
                    <a:cubicBezTo>
                      <a:pt x="550" y="27"/>
                      <a:pt x="554" y="28"/>
                      <a:pt x="556" y="27"/>
                    </a:cubicBezTo>
                    <a:cubicBezTo>
                      <a:pt x="555" y="22"/>
                      <a:pt x="553" y="17"/>
                      <a:pt x="548" y="14"/>
                    </a:cubicBezTo>
                    <a:cubicBezTo>
                      <a:pt x="558" y="15"/>
                      <a:pt x="562" y="30"/>
                      <a:pt x="552" y="34"/>
                    </a:cubicBezTo>
                    <a:cubicBezTo>
                      <a:pt x="540" y="35"/>
                      <a:pt x="538" y="47"/>
                      <a:pt x="533" y="55"/>
                    </a:cubicBezTo>
                    <a:cubicBezTo>
                      <a:pt x="532" y="56"/>
                      <a:pt x="529" y="55"/>
                      <a:pt x="528" y="57"/>
                    </a:cubicBezTo>
                    <a:cubicBezTo>
                      <a:pt x="537" y="59"/>
                      <a:pt x="537" y="70"/>
                      <a:pt x="531" y="75"/>
                    </a:cubicBezTo>
                    <a:cubicBezTo>
                      <a:pt x="530" y="95"/>
                      <a:pt x="537" y="111"/>
                      <a:pt x="542" y="125"/>
                    </a:cubicBezTo>
                    <a:cubicBezTo>
                      <a:pt x="538" y="122"/>
                      <a:pt x="536" y="116"/>
                      <a:pt x="534" y="110"/>
                    </a:cubicBezTo>
                    <a:cubicBezTo>
                      <a:pt x="532" y="100"/>
                      <a:pt x="530" y="88"/>
                      <a:pt x="527" y="78"/>
                    </a:cubicBezTo>
                    <a:cubicBezTo>
                      <a:pt x="526" y="79"/>
                      <a:pt x="527" y="84"/>
                      <a:pt x="525" y="85"/>
                    </a:cubicBezTo>
                    <a:cubicBezTo>
                      <a:pt x="524" y="84"/>
                      <a:pt x="525" y="80"/>
                      <a:pt x="523" y="80"/>
                    </a:cubicBezTo>
                    <a:cubicBezTo>
                      <a:pt x="520" y="98"/>
                      <a:pt x="528" y="118"/>
                      <a:pt x="534" y="131"/>
                    </a:cubicBezTo>
                    <a:cubicBezTo>
                      <a:pt x="537" y="138"/>
                      <a:pt x="541" y="146"/>
                      <a:pt x="546" y="148"/>
                    </a:cubicBezTo>
                    <a:cubicBezTo>
                      <a:pt x="547" y="144"/>
                      <a:pt x="543" y="144"/>
                      <a:pt x="544" y="139"/>
                    </a:cubicBezTo>
                    <a:cubicBezTo>
                      <a:pt x="546" y="138"/>
                      <a:pt x="547" y="142"/>
                      <a:pt x="548" y="140"/>
                    </a:cubicBezTo>
                    <a:cubicBezTo>
                      <a:pt x="546" y="135"/>
                      <a:pt x="543" y="133"/>
                      <a:pt x="542" y="127"/>
                    </a:cubicBezTo>
                    <a:cubicBezTo>
                      <a:pt x="545" y="126"/>
                      <a:pt x="546" y="132"/>
                      <a:pt x="548" y="135"/>
                    </a:cubicBezTo>
                    <a:cubicBezTo>
                      <a:pt x="553" y="127"/>
                      <a:pt x="553" y="114"/>
                      <a:pt x="556" y="105"/>
                    </a:cubicBezTo>
                    <a:cubicBezTo>
                      <a:pt x="545" y="104"/>
                      <a:pt x="541" y="97"/>
                      <a:pt x="541" y="84"/>
                    </a:cubicBezTo>
                    <a:cubicBezTo>
                      <a:pt x="545" y="80"/>
                      <a:pt x="547" y="74"/>
                      <a:pt x="556" y="74"/>
                    </a:cubicBezTo>
                    <a:cubicBezTo>
                      <a:pt x="559" y="69"/>
                      <a:pt x="563" y="64"/>
                      <a:pt x="564" y="56"/>
                    </a:cubicBezTo>
                    <a:cubicBezTo>
                      <a:pt x="569" y="47"/>
                      <a:pt x="572" y="39"/>
                      <a:pt x="579" y="32"/>
                    </a:cubicBezTo>
                    <a:cubicBezTo>
                      <a:pt x="586" y="25"/>
                      <a:pt x="595" y="22"/>
                      <a:pt x="604" y="18"/>
                    </a:cubicBezTo>
                    <a:cubicBezTo>
                      <a:pt x="613" y="15"/>
                      <a:pt x="622" y="9"/>
                      <a:pt x="635" y="12"/>
                    </a:cubicBezTo>
                    <a:cubicBezTo>
                      <a:pt x="614" y="14"/>
                      <a:pt x="596" y="22"/>
                      <a:pt x="585" y="36"/>
                    </a:cubicBezTo>
                    <a:cubicBezTo>
                      <a:pt x="584" y="44"/>
                      <a:pt x="578" y="47"/>
                      <a:pt x="577" y="56"/>
                    </a:cubicBezTo>
                    <a:cubicBezTo>
                      <a:pt x="574" y="57"/>
                      <a:pt x="578" y="52"/>
                      <a:pt x="575" y="53"/>
                    </a:cubicBezTo>
                    <a:cubicBezTo>
                      <a:pt x="569" y="63"/>
                      <a:pt x="569" y="84"/>
                      <a:pt x="551" y="78"/>
                    </a:cubicBezTo>
                    <a:cubicBezTo>
                      <a:pt x="545" y="86"/>
                      <a:pt x="551" y="98"/>
                      <a:pt x="560" y="99"/>
                    </a:cubicBezTo>
                    <a:cubicBezTo>
                      <a:pt x="563" y="99"/>
                      <a:pt x="567" y="95"/>
                      <a:pt x="569" y="96"/>
                    </a:cubicBezTo>
                    <a:cubicBezTo>
                      <a:pt x="561" y="104"/>
                      <a:pt x="563" y="120"/>
                      <a:pt x="560" y="132"/>
                    </a:cubicBezTo>
                    <a:cubicBezTo>
                      <a:pt x="552" y="157"/>
                      <a:pt x="538" y="172"/>
                      <a:pt x="511" y="179"/>
                    </a:cubicBezTo>
                    <a:cubicBezTo>
                      <a:pt x="504" y="183"/>
                      <a:pt x="495" y="185"/>
                      <a:pt x="486" y="187"/>
                    </a:cubicBezTo>
                    <a:cubicBezTo>
                      <a:pt x="479" y="190"/>
                      <a:pt x="472" y="193"/>
                      <a:pt x="464" y="196"/>
                    </a:cubicBezTo>
                    <a:cubicBezTo>
                      <a:pt x="470" y="190"/>
                      <a:pt x="482" y="190"/>
                      <a:pt x="488" y="184"/>
                    </a:cubicBezTo>
                    <a:cubicBezTo>
                      <a:pt x="483" y="179"/>
                      <a:pt x="477" y="176"/>
                      <a:pt x="471" y="173"/>
                    </a:cubicBezTo>
                    <a:cubicBezTo>
                      <a:pt x="459" y="180"/>
                      <a:pt x="447" y="186"/>
                      <a:pt x="434" y="192"/>
                    </a:cubicBezTo>
                    <a:cubicBezTo>
                      <a:pt x="422" y="195"/>
                      <a:pt x="411" y="199"/>
                      <a:pt x="400" y="203"/>
                    </a:cubicBezTo>
                    <a:cubicBezTo>
                      <a:pt x="398" y="206"/>
                      <a:pt x="395" y="209"/>
                      <a:pt x="393" y="213"/>
                    </a:cubicBezTo>
                    <a:cubicBezTo>
                      <a:pt x="391" y="217"/>
                      <a:pt x="394" y="220"/>
                      <a:pt x="394" y="223"/>
                    </a:cubicBezTo>
                    <a:cubicBezTo>
                      <a:pt x="393" y="227"/>
                      <a:pt x="386" y="233"/>
                      <a:pt x="384" y="234"/>
                    </a:cubicBezTo>
                    <a:cubicBezTo>
                      <a:pt x="372" y="237"/>
                      <a:pt x="363" y="223"/>
                      <a:pt x="363" y="215"/>
                    </a:cubicBezTo>
                    <a:cubicBezTo>
                      <a:pt x="363" y="206"/>
                      <a:pt x="368" y="203"/>
                      <a:pt x="372" y="198"/>
                    </a:cubicBezTo>
                    <a:cubicBezTo>
                      <a:pt x="365" y="196"/>
                      <a:pt x="357" y="199"/>
                      <a:pt x="350" y="197"/>
                    </a:cubicBezTo>
                    <a:cubicBezTo>
                      <a:pt x="336" y="194"/>
                      <a:pt x="325" y="182"/>
                      <a:pt x="313" y="177"/>
                    </a:cubicBezTo>
                    <a:cubicBezTo>
                      <a:pt x="298" y="162"/>
                      <a:pt x="286" y="144"/>
                      <a:pt x="268" y="131"/>
                    </a:cubicBezTo>
                    <a:cubicBezTo>
                      <a:pt x="261" y="129"/>
                      <a:pt x="251" y="130"/>
                      <a:pt x="248" y="135"/>
                    </a:cubicBezTo>
                    <a:cubicBezTo>
                      <a:pt x="247" y="137"/>
                      <a:pt x="247" y="140"/>
                      <a:pt x="245" y="142"/>
                    </a:cubicBezTo>
                    <a:cubicBezTo>
                      <a:pt x="230" y="134"/>
                      <a:pt x="229" y="109"/>
                      <a:pt x="243" y="100"/>
                    </a:cubicBezTo>
                    <a:cubicBezTo>
                      <a:pt x="239" y="94"/>
                      <a:pt x="231" y="91"/>
                      <a:pt x="231" y="80"/>
                    </a:cubicBezTo>
                    <a:cubicBezTo>
                      <a:pt x="228" y="78"/>
                      <a:pt x="226" y="75"/>
                      <a:pt x="221" y="75"/>
                    </a:cubicBezTo>
                    <a:cubicBezTo>
                      <a:pt x="206" y="58"/>
                      <a:pt x="188" y="39"/>
                      <a:pt x="156" y="35"/>
                    </a:cubicBezTo>
                    <a:cubicBezTo>
                      <a:pt x="148" y="35"/>
                      <a:pt x="140" y="33"/>
                      <a:pt x="131" y="34"/>
                    </a:cubicBezTo>
                    <a:cubicBezTo>
                      <a:pt x="128" y="34"/>
                      <a:pt x="121" y="35"/>
                      <a:pt x="118" y="36"/>
                    </a:cubicBezTo>
                    <a:cubicBezTo>
                      <a:pt x="115" y="36"/>
                      <a:pt x="112" y="39"/>
                      <a:pt x="109" y="41"/>
                    </a:cubicBezTo>
                    <a:cubicBezTo>
                      <a:pt x="107" y="41"/>
                      <a:pt x="104" y="41"/>
                      <a:pt x="101" y="42"/>
                    </a:cubicBezTo>
                    <a:cubicBezTo>
                      <a:pt x="99" y="43"/>
                      <a:pt x="95" y="47"/>
                      <a:pt x="92" y="49"/>
                    </a:cubicBezTo>
                    <a:cubicBezTo>
                      <a:pt x="82" y="58"/>
                      <a:pt x="78" y="76"/>
                      <a:pt x="92" y="83"/>
                    </a:cubicBezTo>
                    <a:cubicBezTo>
                      <a:pt x="94" y="83"/>
                      <a:pt x="94" y="81"/>
                      <a:pt x="96" y="81"/>
                    </a:cubicBezTo>
                    <a:cubicBezTo>
                      <a:pt x="94" y="96"/>
                      <a:pt x="81" y="110"/>
                      <a:pt x="65" y="100"/>
                    </a:cubicBezTo>
                    <a:cubicBezTo>
                      <a:pt x="69" y="120"/>
                      <a:pt x="84" y="137"/>
                      <a:pt x="107" y="132"/>
                    </a:cubicBezTo>
                    <a:cubicBezTo>
                      <a:pt x="110" y="128"/>
                      <a:pt x="115" y="126"/>
                      <a:pt x="115" y="121"/>
                    </a:cubicBezTo>
                    <a:cubicBezTo>
                      <a:pt x="116" y="111"/>
                      <a:pt x="107" y="111"/>
                      <a:pt x="98" y="113"/>
                    </a:cubicBezTo>
                    <a:cubicBezTo>
                      <a:pt x="93" y="93"/>
                      <a:pt x="107" y="76"/>
                      <a:pt x="129" y="82"/>
                    </a:cubicBezTo>
                    <a:cubicBezTo>
                      <a:pt x="133" y="69"/>
                      <a:pt x="142" y="55"/>
                      <a:pt x="158" y="53"/>
                    </a:cubicBezTo>
                    <a:cubicBezTo>
                      <a:pt x="163" y="53"/>
                      <a:pt x="170" y="52"/>
                      <a:pt x="173" y="56"/>
                    </a:cubicBezTo>
                    <a:cubicBezTo>
                      <a:pt x="170" y="59"/>
                      <a:pt x="166" y="60"/>
                      <a:pt x="162" y="63"/>
                    </a:cubicBezTo>
                    <a:cubicBezTo>
                      <a:pt x="156" y="78"/>
                      <a:pt x="171" y="87"/>
                      <a:pt x="167" y="103"/>
                    </a:cubicBezTo>
                    <a:cubicBezTo>
                      <a:pt x="166" y="106"/>
                      <a:pt x="165" y="108"/>
                      <a:pt x="163" y="111"/>
                    </a:cubicBezTo>
                    <a:cubicBezTo>
                      <a:pt x="169" y="113"/>
                      <a:pt x="173" y="112"/>
                      <a:pt x="177" y="115"/>
                    </a:cubicBezTo>
                    <a:cubicBezTo>
                      <a:pt x="186" y="121"/>
                      <a:pt x="181" y="138"/>
                      <a:pt x="174" y="144"/>
                    </a:cubicBezTo>
                    <a:cubicBezTo>
                      <a:pt x="167" y="141"/>
                      <a:pt x="158" y="140"/>
                      <a:pt x="154" y="146"/>
                    </a:cubicBezTo>
                    <a:cubicBezTo>
                      <a:pt x="149" y="148"/>
                      <a:pt x="141" y="150"/>
                      <a:pt x="135" y="149"/>
                    </a:cubicBezTo>
                    <a:cubicBezTo>
                      <a:pt x="131" y="148"/>
                      <a:pt x="127" y="145"/>
                      <a:pt x="123" y="145"/>
                    </a:cubicBezTo>
                    <a:cubicBezTo>
                      <a:pt x="127" y="150"/>
                      <a:pt x="132" y="153"/>
                      <a:pt x="136" y="158"/>
                    </a:cubicBezTo>
                    <a:cubicBezTo>
                      <a:pt x="174" y="165"/>
                      <a:pt x="214" y="135"/>
                      <a:pt x="198" y="95"/>
                    </a:cubicBezTo>
                    <a:cubicBezTo>
                      <a:pt x="194" y="94"/>
                      <a:pt x="192" y="90"/>
                      <a:pt x="188" y="90"/>
                    </a:cubicBezTo>
                    <a:cubicBezTo>
                      <a:pt x="181" y="89"/>
                      <a:pt x="178" y="95"/>
                      <a:pt x="178" y="103"/>
                    </a:cubicBezTo>
                    <a:cubicBezTo>
                      <a:pt x="172" y="94"/>
                      <a:pt x="182" y="85"/>
                      <a:pt x="189" y="87"/>
                    </a:cubicBezTo>
                    <a:cubicBezTo>
                      <a:pt x="201" y="88"/>
                      <a:pt x="207" y="105"/>
                      <a:pt x="205" y="120"/>
                    </a:cubicBezTo>
                    <a:cubicBezTo>
                      <a:pt x="204" y="127"/>
                      <a:pt x="198" y="130"/>
                      <a:pt x="198" y="136"/>
                    </a:cubicBezTo>
                    <a:cubicBezTo>
                      <a:pt x="195" y="140"/>
                      <a:pt x="188" y="143"/>
                      <a:pt x="188" y="149"/>
                    </a:cubicBezTo>
                    <a:cubicBezTo>
                      <a:pt x="199" y="144"/>
                      <a:pt x="209" y="146"/>
                      <a:pt x="224" y="147"/>
                    </a:cubicBezTo>
                    <a:cubicBezTo>
                      <a:pt x="232" y="154"/>
                      <a:pt x="241" y="158"/>
                      <a:pt x="247" y="167"/>
                    </a:cubicBezTo>
                    <a:cubicBezTo>
                      <a:pt x="254" y="176"/>
                      <a:pt x="253" y="191"/>
                      <a:pt x="262" y="199"/>
                    </a:cubicBezTo>
                    <a:cubicBezTo>
                      <a:pt x="265" y="199"/>
                      <a:pt x="267" y="198"/>
                      <a:pt x="271" y="198"/>
                    </a:cubicBezTo>
                    <a:cubicBezTo>
                      <a:pt x="275" y="193"/>
                      <a:pt x="283" y="190"/>
                      <a:pt x="288" y="194"/>
                    </a:cubicBezTo>
                    <a:cubicBezTo>
                      <a:pt x="294" y="198"/>
                      <a:pt x="289" y="208"/>
                      <a:pt x="294" y="213"/>
                    </a:cubicBezTo>
                    <a:cubicBezTo>
                      <a:pt x="297" y="216"/>
                      <a:pt x="303" y="214"/>
                      <a:pt x="306" y="212"/>
                    </a:cubicBezTo>
                    <a:cubicBezTo>
                      <a:pt x="310" y="218"/>
                      <a:pt x="320" y="217"/>
                      <a:pt x="321" y="210"/>
                    </a:cubicBezTo>
                    <a:cubicBezTo>
                      <a:pt x="322" y="206"/>
                      <a:pt x="317" y="204"/>
                      <a:pt x="319" y="199"/>
                    </a:cubicBezTo>
                    <a:cubicBezTo>
                      <a:pt x="325" y="203"/>
                      <a:pt x="324" y="210"/>
                      <a:pt x="322" y="217"/>
                    </a:cubicBezTo>
                    <a:cubicBezTo>
                      <a:pt x="316" y="225"/>
                      <a:pt x="306" y="213"/>
                      <a:pt x="297" y="219"/>
                    </a:cubicBezTo>
                    <a:cubicBezTo>
                      <a:pt x="284" y="218"/>
                      <a:pt x="291" y="202"/>
                      <a:pt x="284" y="197"/>
                    </a:cubicBezTo>
                    <a:cubicBezTo>
                      <a:pt x="275" y="194"/>
                      <a:pt x="272" y="204"/>
                      <a:pt x="264" y="203"/>
                    </a:cubicBezTo>
                    <a:cubicBezTo>
                      <a:pt x="247" y="202"/>
                      <a:pt x="253" y="172"/>
                      <a:pt x="239" y="163"/>
                    </a:cubicBezTo>
                    <a:cubicBezTo>
                      <a:pt x="238" y="168"/>
                      <a:pt x="238" y="172"/>
                      <a:pt x="239" y="178"/>
                    </a:cubicBezTo>
                    <a:cubicBezTo>
                      <a:pt x="236" y="186"/>
                      <a:pt x="231" y="194"/>
                      <a:pt x="221" y="194"/>
                    </a:cubicBezTo>
                    <a:cubicBezTo>
                      <a:pt x="218" y="194"/>
                      <a:pt x="216" y="192"/>
                      <a:pt x="212" y="193"/>
                    </a:cubicBezTo>
                    <a:cubicBezTo>
                      <a:pt x="200" y="186"/>
                      <a:pt x="206" y="162"/>
                      <a:pt x="223" y="169"/>
                    </a:cubicBezTo>
                    <a:cubicBezTo>
                      <a:pt x="223" y="172"/>
                      <a:pt x="225" y="172"/>
                      <a:pt x="224" y="174"/>
                    </a:cubicBezTo>
                    <a:cubicBezTo>
                      <a:pt x="220" y="173"/>
                      <a:pt x="219" y="170"/>
                      <a:pt x="214" y="171"/>
                    </a:cubicBezTo>
                    <a:cubicBezTo>
                      <a:pt x="211" y="174"/>
                      <a:pt x="209" y="177"/>
                      <a:pt x="210" y="184"/>
                    </a:cubicBezTo>
                    <a:cubicBezTo>
                      <a:pt x="218" y="196"/>
                      <a:pt x="234" y="189"/>
                      <a:pt x="235" y="174"/>
                    </a:cubicBezTo>
                    <a:cubicBezTo>
                      <a:pt x="236" y="163"/>
                      <a:pt x="226" y="151"/>
                      <a:pt x="217" y="151"/>
                    </a:cubicBezTo>
                    <a:cubicBezTo>
                      <a:pt x="196" y="141"/>
                      <a:pt x="175" y="160"/>
                      <a:pt x="155" y="162"/>
                    </a:cubicBezTo>
                    <a:cubicBezTo>
                      <a:pt x="149" y="163"/>
                      <a:pt x="142" y="160"/>
                      <a:pt x="137" y="162"/>
                    </a:cubicBezTo>
                    <a:cubicBezTo>
                      <a:pt x="139" y="173"/>
                      <a:pt x="137" y="181"/>
                      <a:pt x="127" y="183"/>
                    </a:cubicBezTo>
                    <a:cubicBezTo>
                      <a:pt x="125" y="181"/>
                      <a:pt x="124" y="178"/>
                      <a:pt x="122" y="176"/>
                    </a:cubicBezTo>
                    <a:cubicBezTo>
                      <a:pt x="116" y="172"/>
                      <a:pt x="109" y="175"/>
                      <a:pt x="103" y="175"/>
                    </a:cubicBezTo>
                    <a:cubicBezTo>
                      <a:pt x="96" y="176"/>
                      <a:pt x="92" y="175"/>
                      <a:pt x="89" y="174"/>
                    </a:cubicBezTo>
                    <a:cubicBezTo>
                      <a:pt x="84" y="171"/>
                      <a:pt x="79" y="170"/>
                      <a:pt x="75" y="167"/>
                    </a:cubicBezTo>
                    <a:cubicBezTo>
                      <a:pt x="72" y="165"/>
                      <a:pt x="73" y="163"/>
                      <a:pt x="71" y="159"/>
                    </a:cubicBezTo>
                    <a:cubicBezTo>
                      <a:pt x="71" y="158"/>
                      <a:pt x="69" y="157"/>
                      <a:pt x="69" y="156"/>
                    </a:cubicBezTo>
                    <a:cubicBezTo>
                      <a:pt x="67" y="153"/>
                      <a:pt x="69" y="151"/>
                      <a:pt x="68" y="148"/>
                    </a:cubicBezTo>
                    <a:cubicBezTo>
                      <a:pt x="68" y="142"/>
                      <a:pt x="64" y="138"/>
                      <a:pt x="60" y="133"/>
                    </a:cubicBezTo>
                    <a:cubicBezTo>
                      <a:pt x="53" y="139"/>
                      <a:pt x="48" y="150"/>
                      <a:pt x="38" y="150"/>
                    </a:cubicBezTo>
                    <a:cubicBezTo>
                      <a:pt x="31" y="150"/>
                      <a:pt x="27" y="143"/>
                      <a:pt x="19" y="141"/>
                    </a:cubicBezTo>
                    <a:cubicBezTo>
                      <a:pt x="11" y="139"/>
                      <a:pt x="7" y="143"/>
                      <a:pt x="0" y="143"/>
                    </a:cubicBezTo>
                    <a:cubicBezTo>
                      <a:pt x="1" y="126"/>
                      <a:pt x="16" y="114"/>
                      <a:pt x="36" y="114"/>
                    </a:cubicBezTo>
                    <a:cubicBezTo>
                      <a:pt x="44" y="107"/>
                      <a:pt x="44" y="93"/>
                      <a:pt x="46" y="84"/>
                    </a:cubicBezTo>
                    <a:cubicBezTo>
                      <a:pt x="41" y="84"/>
                      <a:pt x="34" y="83"/>
                      <a:pt x="29" y="80"/>
                    </a:cubicBezTo>
                    <a:lnTo>
                      <a:pt x="35" y="56"/>
                    </a:lnTo>
                    <a:close/>
                    <a:moveTo>
                      <a:pt x="583" y="39"/>
                    </a:moveTo>
                    <a:cubicBezTo>
                      <a:pt x="580" y="40"/>
                      <a:pt x="576" y="44"/>
                      <a:pt x="577" y="48"/>
                    </a:cubicBezTo>
                    <a:cubicBezTo>
                      <a:pt x="581" y="45"/>
                      <a:pt x="581" y="42"/>
                      <a:pt x="583" y="39"/>
                    </a:cubicBezTo>
                    <a:close/>
                    <a:moveTo>
                      <a:pt x="515" y="92"/>
                    </a:moveTo>
                    <a:cubicBezTo>
                      <a:pt x="513" y="94"/>
                      <a:pt x="515" y="99"/>
                      <a:pt x="512" y="101"/>
                    </a:cubicBezTo>
                    <a:cubicBezTo>
                      <a:pt x="512" y="96"/>
                      <a:pt x="516" y="88"/>
                      <a:pt x="513" y="82"/>
                    </a:cubicBezTo>
                    <a:cubicBezTo>
                      <a:pt x="510" y="82"/>
                      <a:pt x="512" y="85"/>
                      <a:pt x="510" y="84"/>
                    </a:cubicBezTo>
                    <a:cubicBezTo>
                      <a:pt x="508" y="83"/>
                      <a:pt x="510" y="79"/>
                      <a:pt x="508" y="79"/>
                    </a:cubicBezTo>
                    <a:cubicBezTo>
                      <a:pt x="504" y="85"/>
                      <a:pt x="506" y="92"/>
                      <a:pt x="505" y="99"/>
                    </a:cubicBezTo>
                    <a:cubicBezTo>
                      <a:pt x="502" y="117"/>
                      <a:pt x="491" y="134"/>
                      <a:pt x="483" y="148"/>
                    </a:cubicBezTo>
                    <a:cubicBezTo>
                      <a:pt x="487" y="148"/>
                      <a:pt x="488" y="145"/>
                      <a:pt x="490" y="144"/>
                    </a:cubicBezTo>
                    <a:cubicBezTo>
                      <a:pt x="491" y="146"/>
                      <a:pt x="486" y="148"/>
                      <a:pt x="487" y="152"/>
                    </a:cubicBezTo>
                    <a:cubicBezTo>
                      <a:pt x="491" y="151"/>
                      <a:pt x="492" y="146"/>
                      <a:pt x="494" y="142"/>
                    </a:cubicBezTo>
                    <a:cubicBezTo>
                      <a:pt x="501" y="131"/>
                      <a:pt x="508" y="119"/>
                      <a:pt x="511" y="104"/>
                    </a:cubicBezTo>
                    <a:cubicBezTo>
                      <a:pt x="510" y="125"/>
                      <a:pt x="498" y="142"/>
                      <a:pt x="489" y="157"/>
                    </a:cubicBezTo>
                    <a:cubicBezTo>
                      <a:pt x="494" y="166"/>
                      <a:pt x="503" y="171"/>
                      <a:pt x="512" y="176"/>
                    </a:cubicBezTo>
                    <a:cubicBezTo>
                      <a:pt x="515" y="176"/>
                      <a:pt x="516" y="175"/>
                      <a:pt x="519" y="175"/>
                    </a:cubicBezTo>
                    <a:cubicBezTo>
                      <a:pt x="524" y="170"/>
                      <a:pt x="536" y="165"/>
                      <a:pt x="539" y="159"/>
                    </a:cubicBezTo>
                    <a:cubicBezTo>
                      <a:pt x="539" y="158"/>
                      <a:pt x="539" y="155"/>
                      <a:pt x="538" y="153"/>
                    </a:cubicBezTo>
                    <a:cubicBezTo>
                      <a:pt x="534" y="148"/>
                      <a:pt x="527" y="141"/>
                      <a:pt x="525" y="136"/>
                    </a:cubicBezTo>
                    <a:cubicBezTo>
                      <a:pt x="523" y="132"/>
                      <a:pt x="523" y="127"/>
                      <a:pt x="522" y="122"/>
                    </a:cubicBezTo>
                    <a:cubicBezTo>
                      <a:pt x="519" y="113"/>
                      <a:pt x="515" y="106"/>
                      <a:pt x="515" y="92"/>
                    </a:cubicBezTo>
                    <a:close/>
                    <a:moveTo>
                      <a:pt x="531" y="68"/>
                    </a:moveTo>
                    <a:cubicBezTo>
                      <a:pt x="535" y="48"/>
                      <a:pt x="496" y="54"/>
                      <a:pt x="501" y="68"/>
                    </a:cubicBezTo>
                    <a:cubicBezTo>
                      <a:pt x="504" y="77"/>
                      <a:pt x="527" y="78"/>
                      <a:pt x="531" y="68"/>
                    </a:cubicBezTo>
                    <a:close/>
                    <a:moveTo>
                      <a:pt x="443" y="128"/>
                    </a:moveTo>
                    <a:cubicBezTo>
                      <a:pt x="441" y="128"/>
                      <a:pt x="441" y="129"/>
                      <a:pt x="439" y="129"/>
                    </a:cubicBezTo>
                    <a:cubicBezTo>
                      <a:pt x="440" y="125"/>
                      <a:pt x="442" y="123"/>
                      <a:pt x="442" y="119"/>
                    </a:cubicBezTo>
                    <a:cubicBezTo>
                      <a:pt x="432" y="120"/>
                      <a:pt x="421" y="117"/>
                      <a:pt x="419" y="106"/>
                    </a:cubicBezTo>
                    <a:cubicBezTo>
                      <a:pt x="406" y="114"/>
                      <a:pt x="419" y="125"/>
                      <a:pt x="420" y="137"/>
                    </a:cubicBezTo>
                    <a:cubicBezTo>
                      <a:pt x="427" y="136"/>
                      <a:pt x="432" y="133"/>
                      <a:pt x="438" y="130"/>
                    </a:cubicBezTo>
                    <a:cubicBezTo>
                      <a:pt x="437" y="133"/>
                      <a:pt x="431" y="136"/>
                      <a:pt x="427" y="137"/>
                    </a:cubicBezTo>
                    <a:cubicBezTo>
                      <a:pt x="422" y="141"/>
                      <a:pt x="417" y="145"/>
                      <a:pt x="410" y="147"/>
                    </a:cubicBezTo>
                    <a:cubicBezTo>
                      <a:pt x="413" y="136"/>
                      <a:pt x="407" y="128"/>
                      <a:pt x="403" y="119"/>
                    </a:cubicBezTo>
                    <a:cubicBezTo>
                      <a:pt x="404" y="116"/>
                      <a:pt x="405" y="114"/>
                      <a:pt x="406" y="111"/>
                    </a:cubicBezTo>
                    <a:cubicBezTo>
                      <a:pt x="393" y="113"/>
                      <a:pt x="380" y="120"/>
                      <a:pt x="382" y="139"/>
                    </a:cubicBezTo>
                    <a:cubicBezTo>
                      <a:pt x="384" y="140"/>
                      <a:pt x="386" y="143"/>
                      <a:pt x="388" y="144"/>
                    </a:cubicBezTo>
                    <a:cubicBezTo>
                      <a:pt x="390" y="144"/>
                      <a:pt x="393" y="144"/>
                      <a:pt x="396" y="144"/>
                    </a:cubicBezTo>
                    <a:cubicBezTo>
                      <a:pt x="389" y="153"/>
                      <a:pt x="380" y="145"/>
                      <a:pt x="378" y="138"/>
                    </a:cubicBezTo>
                    <a:cubicBezTo>
                      <a:pt x="376" y="126"/>
                      <a:pt x="386" y="118"/>
                      <a:pt x="392" y="113"/>
                    </a:cubicBezTo>
                    <a:cubicBezTo>
                      <a:pt x="389" y="110"/>
                      <a:pt x="382" y="114"/>
                      <a:pt x="378" y="113"/>
                    </a:cubicBezTo>
                    <a:cubicBezTo>
                      <a:pt x="366" y="112"/>
                      <a:pt x="356" y="103"/>
                      <a:pt x="345" y="104"/>
                    </a:cubicBezTo>
                    <a:cubicBezTo>
                      <a:pt x="348" y="141"/>
                      <a:pt x="378" y="166"/>
                      <a:pt x="413" y="172"/>
                    </a:cubicBezTo>
                    <a:cubicBezTo>
                      <a:pt x="430" y="174"/>
                      <a:pt x="446" y="169"/>
                      <a:pt x="460" y="165"/>
                    </a:cubicBezTo>
                    <a:cubicBezTo>
                      <a:pt x="460" y="164"/>
                      <a:pt x="460" y="164"/>
                      <a:pt x="460" y="164"/>
                    </a:cubicBezTo>
                    <a:cubicBezTo>
                      <a:pt x="460" y="160"/>
                      <a:pt x="456" y="159"/>
                      <a:pt x="454" y="156"/>
                    </a:cubicBezTo>
                    <a:cubicBezTo>
                      <a:pt x="448" y="149"/>
                      <a:pt x="446" y="139"/>
                      <a:pt x="443" y="128"/>
                    </a:cubicBezTo>
                    <a:close/>
                    <a:moveTo>
                      <a:pt x="332" y="108"/>
                    </a:moveTo>
                    <a:cubicBezTo>
                      <a:pt x="331" y="106"/>
                      <a:pt x="327" y="108"/>
                      <a:pt x="329" y="110"/>
                    </a:cubicBezTo>
                    <a:cubicBezTo>
                      <a:pt x="331" y="111"/>
                      <a:pt x="331" y="109"/>
                      <a:pt x="332" y="108"/>
                    </a:cubicBezTo>
                    <a:close/>
                    <a:moveTo>
                      <a:pt x="221" y="60"/>
                    </a:moveTo>
                    <a:cubicBezTo>
                      <a:pt x="222" y="59"/>
                      <a:pt x="220" y="56"/>
                      <a:pt x="219" y="56"/>
                    </a:cubicBezTo>
                    <a:cubicBezTo>
                      <a:pt x="218" y="58"/>
                      <a:pt x="221" y="58"/>
                      <a:pt x="221" y="60"/>
                    </a:cubicBezTo>
                    <a:close/>
                    <a:moveTo>
                      <a:pt x="53" y="70"/>
                    </a:moveTo>
                    <a:cubicBezTo>
                      <a:pt x="49" y="66"/>
                      <a:pt x="45" y="65"/>
                      <a:pt x="38" y="65"/>
                    </a:cubicBezTo>
                    <a:cubicBezTo>
                      <a:pt x="38" y="68"/>
                      <a:pt x="40" y="67"/>
                      <a:pt x="41" y="68"/>
                    </a:cubicBezTo>
                    <a:cubicBezTo>
                      <a:pt x="40" y="71"/>
                      <a:pt x="37" y="66"/>
                      <a:pt x="35" y="69"/>
                    </a:cubicBezTo>
                    <a:cubicBezTo>
                      <a:pt x="39" y="73"/>
                      <a:pt x="43" y="76"/>
                      <a:pt x="52" y="75"/>
                    </a:cubicBezTo>
                    <a:cubicBezTo>
                      <a:pt x="52" y="72"/>
                      <a:pt x="49" y="70"/>
                      <a:pt x="53" y="70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97" name="Freeform 164"/>
              <p:cNvSpPr/>
              <p:nvPr/>
            </p:nvSpPr>
            <p:spPr bwMode="auto">
              <a:xfrm rot="16200000">
                <a:off x="3865389" y="2853531"/>
                <a:ext cx="14288" cy="38100"/>
              </a:xfrm>
              <a:custGeom>
                <a:avLst/>
                <a:gdLst>
                  <a:gd name="T0" fmla="*/ 1 w 5"/>
                  <a:gd name="T1" fmla="*/ 12 h 12"/>
                  <a:gd name="T2" fmla="*/ 0 w 5"/>
                  <a:gd name="T3" fmla="*/ 0 h 12"/>
                  <a:gd name="T4" fmla="*/ 1 w 5"/>
                  <a:gd name="T5" fmla="*/ 1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12">
                    <a:moveTo>
                      <a:pt x="1" y="12"/>
                    </a:moveTo>
                    <a:cubicBezTo>
                      <a:pt x="5" y="10"/>
                      <a:pt x="1" y="3"/>
                      <a:pt x="0" y="0"/>
                    </a:cubicBezTo>
                    <a:cubicBezTo>
                      <a:pt x="0" y="0"/>
                      <a:pt x="2" y="8"/>
                      <a:pt x="1" y="12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98" name="Freeform 165"/>
              <p:cNvSpPr/>
              <p:nvPr/>
            </p:nvSpPr>
            <p:spPr bwMode="auto">
              <a:xfrm rot="16200000">
                <a:off x="4232896" y="3098800"/>
                <a:ext cx="55563" cy="17463"/>
              </a:xfrm>
              <a:custGeom>
                <a:avLst/>
                <a:gdLst>
                  <a:gd name="T0" fmla="*/ 19 w 19"/>
                  <a:gd name="T1" fmla="*/ 6 h 6"/>
                  <a:gd name="T2" fmla="*/ 0 w 19"/>
                  <a:gd name="T3" fmla="*/ 0 h 6"/>
                  <a:gd name="T4" fmla="*/ 19 w 19"/>
                  <a:gd name="T5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" h="6">
                    <a:moveTo>
                      <a:pt x="19" y="6"/>
                    </a:moveTo>
                    <a:cubicBezTo>
                      <a:pt x="17" y="3"/>
                      <a:pt x="5" y="0"/>
                      <a:pt x="0" y="0"/>
                    </a:cubicBezTo>
                    <a:cubicBezTo>
                      <a:pt x="3" y="3"/>
                      <a:pt x="14" y="3"/>
                      <a:pt x="19" y="6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99" name="Freeform 166"/>
              <p:cNvSpPr/>
              <p:nvPr/>
            </p:nvSpPr>
            <p:spPr bwMode="auto">
              <a:xfrm rot="16200000">
                <a:off x="3877692" y="4244578"/>
                <a:ext cx="19844" cy="42863"/>
              </a:xfrm>
              <a:custGeom>
                <a:avLst/>
                <a:gdLst>
                  <a:gd name="T0" fmla="*/ 7 w 7"/>
                  <a:gd name="T1" fmla="*/ 0 h 14"/>
                  <a:gd name="T2" fmla="*/ 3 w 7"/>
                  <a:gd name="T3" fmla="*/ 14 h 14"/>
                  <a:gd name="T4" fmla="*/ 7 w 7"/>
                  <a:gd name="T5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7" h="14">
                    <a:moveTo>
                      <a:pt x="7" y="0"/>
                    </a:moveTo>
                    <a:cubicBezTo>
                      <a:pt x="4" y="0"/>
                      <a:pt x="0" y="9"/>
                      <a:pt x="3" y="14"/>
                    </a:cubicBezTo>
                    <a:cubicBezTo>
                      <a:pt x="6" y="10"/>
                      <a:pt x="3" y="2"/>
                      <a:pt x="7" y="0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900" name="Freeform 167"/>
              <p:cNvSpPr/>
              <p:nvPr/>
            </p:nvSpPr>
            <p:spPr bwMode="auto">
              <a:xfrm rot="16200000">
                <a:off x="3539952" y="2014538"/>
                <a:ext cx="790575" cy="500063"/>
              </a:xfrm>
              <a:custGeom>
                <a:avLst/>
                <a:gdLst>
                  <a:gd name="T0" fmla="*/ 240 w 273"/>
                  <a:gd name="T1" fmla="*/ 73 h 161"/>
                  <a:gd name="T2" fmla="*/ 252 w 273"/>
                  <a:gd name="T3" fmla="*/ 69 h 161"/>
                  <a:gd name="T4" fmla="*/ 256 w 273"/>
                  <a:gd name="T5" fmla="*/ 66 h 161"/>
                  <a:gd name="T6" fmla="*/ 253 w 273"/>
                  <a:gd name="T7" fmla="*/ 68 h 161"/>
                  <a:gd name="T8" fmla="*/ 137 w 273"/>
                  <a:gd name="T9" fmla="*/ 32 h 161"/>
                  <a:gd name="T10" fmla="*/ 104 w 273"/>
                  <a:gd name="T11" fmla="*/ 52 h 161"/>
                  <a:gd name="T12" fmla="*/ 99 w 273"/>
                  <a:gd name="T13" fmla="*/ 50 h 161"/>
                  <a:gd name="T14" fmla="*/ 75 w 273"/>
                  <a:gd name="T15" fmla="*/ 52 h 161"/>
                  <a:gd name="T16" fmla="*/ 100 w 273"/>
                  <a:gd name="T17" fmla="*/ 13 h 161"/>
                  <a:gd name="T18" fmla="*/ 103 w 273"/>
                  <a:gd name="T19" fmla="*/ 10 h 161"/>
                  <a:gd name="T20" fmla="*/ 62 w 273"/>
                  <a:gd name="T21" fmla="*/ 15 h 161"/>
                  <a:gd name="T22" fmla="*/ 33 w 273"/>
                  <a:gd name="T23" fmla="*/ 27 h 161"/>
                  <a:gd name="T24" fmla="*/ 0 w 273"/>
                  <a:gd name="T25" fmla="*/ 15 h 161"/>
                  <a:gd name="T26" fmla="*/ 32 w 273"/>
                  <a:gd name="T27" fmla="*/ 46 h 161"/>
                  <a:gd name="T28" fmla="*/ 3 w 273"/>
                  <a:gd name="T29" fmla="*/ 78 h 161"/>
                  <a:gd name="T30" fmla="*/ 6 w 273"/>
                  <a:gd name="T31" fmla="*/ 91 h 161"/>
                  <a:gd name="T32" fmla="*/ 24 w 273"/>
                  <a:gd name="T33" fmla="*/ 134 h 161"/>
                  <a:gd name="T34" fmla="*/ 38 w 273"/>
                  <a:gd name="T35" fmla="*/ 103 h 161"/>
                  <a:gd name="T36" fmla="*/ 14 w 273"/>
                  <a:gd name="T37" fmla="*/ 78 h 161"/>
                  <a:gd name="T38" fmla="*/ 44 w 273"/>
                  <a:gd name="T39" fmla="*/ 68 h 161"/>
                  <a:gd name="T40" fmla="*/ 44 w 273"/>
                  <a:gd name="T41" fmla="*/ 50 h 161"/>
                  <a:gd name="T42" fmla="*/ 75 w 273"/>
                  <a:gd name="T43" fmla="*/ 41 h 161"/>
                  <a:gd name="T44" fmla="*/ 77 w 273"/>
                  <a:gd name="T45" fmla="*/ 53 h 161"/>
                  <a:gd name="T46" fmla="*/ 93 w 273"/>
                  <a:gd name="T47" fmla="*/ 63 h 161"/>
                  <a:gd name="T48" fmla="*/ 70 w 273"/>
                  <a:gd name="T49" fmla="*/ 94 h 161"/>
                  <a:gd name="T50" fmla="*/ 82 w 273"/>
                  <a:gd name="T51" fmla="*/ 88 h 161"/>
                  <a:gd name="T52" fmla="*/ 104 w 273"/>
                  <a:gd name="T53" fmla="*/ 70 h 161"/>
                  <a:gd name="T54" fmla="*/ 141 w 273"/>
                  <a:gd name="T55" fmla="*/ 41 h 161"/>
                  <a:gd name="T56" fmla="*/ 154 w 273"/>
                  <a:gd name="T57" fmla="*/ 36 h 161"/>
                  <a:gd name="T58" fmla="*/ 245 w 273"/>
                  <a:gd name="T59" fmla="*/ 56 h 161"/>
                  <a:gd name="T60" fmla="*/ 230 w 273"/>
                  <a:gd name="T61" fmla="*/ 78 h 161"/>
                  <a:gd name="T62" fmla="*/ 257 w 273"/>
                  <a:gd name="T63" fmla="*/ 93 h 161"/>
                  <a:gd name="T64" fmla="*/ 212 w 273"/>
                  <a:gd name="T65" fmla="*/ 111 h 161"/>
                  <a:gd name="T66" fmla="*/ 229 w 273"/>
                  <a:gd name="T67" fmla="*/ 90 h 161"/>
                  <a:gd name="T68" fmla="*/ 225 w 273"/>
                  <a:gd name="T69" fmla="*/ 96 h 161"/>
                  <a:gd name="T70" fmla="*/ 210 w 273"/>
                  <a:gd name="T71" fmla="*/ 114 h 161"/>
                  <a:gd name="T72" fmla="*/ 267 w 273"/>
                  <a:gd name="T73" fmla="*/ 100 h 161"/>
                  <a:gd name="T74" fmla="*/ 266 w 273"/>
                  <a:gd name="T75" fmla="*/ 70 h 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273" h="161">
                    <a:moveTo>
                      <a:pt x="266" y="70"/>
                    </a:moveTo>
                    <a:cubicBezTo>
                      <a:pt x="273" y="91"/>
                      <a:pt x="233" y="98"/>
                      <a:pt x="240" y="73"/>
                    </a:cubicBezTo>
                    <a:cubicBezTo>
                      <a:pt x="242" y="73"/>
                      <a:pt x="244" y="74"/>
                      <a:pt x="247" y="74"/>
                    </a:cubicBezTo>
                    <a:cubicBezTo>
                      <a:pt x="248" y="72"/>
                      <a:pt x="250" y="70"/>
                      <a:pt x="252" y="69"/>
                    </a:cubicBezTo>
                    <a:cubicBezTo>
                      <a:pt x="253" y="70"/>
                      <a:pt x="255" y="71"/>
                      <a:pt x="254" y="73"/>
                    </a:cubicBezTo>
                    <a:cubicBezTo>
                      <a:pt x="257" y="72"/>
                      <a:pt x="258" y="68"/>
                      <a:pt x="256" y="66"/>
                    </a:cubicBezTo>
                    <a:cubicBezTo>
                      <a:pt x="254" y="65"/>
                      <a:pt x="257" y="68"/>
                      <a:pt x="255" y="68"/>
                    </a:cubicBezTo>
                    <a:cubicBezTo>
                      <a:pt x="255" y="68"/>
                      <a:pt x="254" y="68"/>
                      <a:pt x="253" y="68"/>
                    </a:cubicBezTo>
                    <a:cubicBezTo>
                      <a:pt x="254" y="58"/>
                      <a:pt x="251" y="47"/>
                      <a:pt x="247" y="40"/>
                    </a:cubicBezTo>
                    <a:cubicBezTo>
                      <a:pt x="222" y="14"/>
                      <a:pt x="169" y="15"/>
                      <a:pt x="137" y="32"/>
                    </a:cubicBezTo>
                    <a:cubicBezTo>
                      <a:pt x="130" y="35"/>
                      <a:pt x="120" y="43"/>
                      <a:pt x="113" y="48"/>
                    </a:cubicBezTo>
                    <a:cubicBezTo>
                      <a:pt x="110" y="50"/>
                      <a:pt x="108" y="56"/>
                      <a:pt x="104" y="52"/>
                    </a:cubicBezTo>
                    <a:cubicBezTo>
                      <a:pt x="115" y="32"/>
                      <a:pt x="138" y="25"/>
                      <a:pt x="160" y="15"/>
                    </a:cubicBezTo>
                    <a:cubicBezTo>
                      <a:pt x="133" y="20"/>
                      <a:pt x="116" y="35"/>
                      <a:pt x="99" y="50"/>
                    </a:cubicBezTo>
                    <a:cubicBezTo>
                      <a:pt x="95" y="51"/>
                      <a:pt x="89" y="47"/>
                      <a:pt x="85" y="47"/>
                    </a:cubicBezTo>
                    <a:cubicBezTo>
                      <a:pt x="81" y="48"/>
                      <a:pt x="79" y="52"/>
                      <a:pt x="75" y="52"/>
                    </a:cubicBezTo>
                    <a:cubicBezTo>
                      <a:pt x="75" y="47"/>
                      <a:pt x="79" y="39"/>
                      <a:pt x="76" y="33"/>
                    </a:cubicBezTo>
                    <a:cubicBezTo>
                      <a:pt x="83" y="27"/>
                      <a:pt x="89" y="16"/>
                      <a:pt x="100" y="13"/>
                    </a:cubicBezTo>
                    <a:cubicBezTo>
                      <a:pt x="106" y="11"/>
                      <a:pt x="112" y="13"/>
                      <a:pt x="119" y="12"/>
                    </a:cubicBezTo>
                    <a:cubicBezTo>
                      <a:pt x="116" y="9"/>
                      <a:pt x="108" y="9"/>
                      <a:pt x="103" y="10"/>
                    </a:cubicBezTo>
                    <a:cubicBezTo>
                      <a:pt x="93" y="12"/>
                      <a:pt x="81" y="23"/>
                      <a:pt x="75" y="30"/>
                    </a:cubicBezTo>
                    <a:cubicBezTo>
                      <a:pt x="73" y="28"/>
                      <a:pt x="63" y="20"/>
                      <a:pt x="62" y="15"/>
                    </a:cubicBezTo>
                    <a:cubicBezTo>
                      <a:pt x="60" y="9"/>
                      <a:pt x="60" y="0"/>
                      <a:pt x="66" y="0"/>
                    </a:cubicBezTo>
                    <a:cubicBezTo>
                      <a:pt x="54" y="2"/>
                      <a:pt x="37" y="14"/>
                      <a:pt x="33" y="27"/>
                    </a:cubicBezTo>
                    <a:cubicBezTo>
                      <a:pt x="32" y="31"/>
                      <a:pt x="33" y="35"/>
                      <a:pt x="32" y="38"/>
                    </a:cubicBezTo>
                    <a:cubicBezTo>
                      <a:pt x="25" y="27"/>
                      <a:pt x="18" y="15"/>
                      <a:pt x="0" y="15"/>
                    </a:cubicBezTo>
                    <a:cubicBezTo>
                      <a:pt x="1" y="20"/>
                      <a:pt x="7" y="20"/>
                      <a:pt x="10" y="19"/>
                    </a:cubicBezTo>
                    <a:cubicBezTo>
                      <a:pt x="21" y="24"/>
                      <a:pt x="26" y="35"/>
                      <a:pt x="32" y="46"/>
                    </a:cubicBezTo>
                    <a:cubicBezTo>
                      <a:pt x="28" y="50"/>
                      <a:pt x="21" y="49"/>
                      <a:pt x="16" y="51"/>
                    </a:cubicBezTo>
                    <a:cubicBezTo>
                      <a:pt x="9" y="57"/>
                      <a:pt x="1" y="65"/>
                      <a:pt x="3" y="78"/>
                    </a:cubicBezTo>
                    <a:cubicBezTo>
                      <a:pt x="3" y="80"/>
                      <a:pt x="4" y="81"/>
                      <a:pt x="5" y="82"/>
                    </a:cubicBezTo>
                    <a:cubicBezTo>
                      <a:pt x="3" y="85"/>
                      <a:pt x="4" y="89"/>
                      <a:pt x="6" y="91"/>
                    </a:cubicBezTo>
                    <a:cubicBezTo>
                      <a:pt x="10" y="90"/>
                      <a:pt x="11" y="87"/>
                      <a:pt x="14" y="87"/>
                    </a:cubicBezTo>
                    <a:cubicBezTo>
                      <a:pt x="36" y="82"/>
                      <a:pt x="30" y="121"/>
                      <a:pt x="24" y="134"/>
                    </a:cubicBezTo>
                    <a:cubicBezTo>
                      <a:pt x="17" y="144"/>
                      <a:pt x="7" y="154"/>
                      <a:pt x="0" y="161"/>
                    </a:cubicBezTo>
                    <a:cubicBezTo>
                      <a:pt x="18" y="152"/>
                      <a:pt x="37" y="130"/>
                      <a:pt x="38" y="103"/>
                    </a:cubicBezTo>
                    <a:cubicBezTo>
                      <a:pt x="38" y="91"/>
                      <a:pt x="32" y="79"/>
                      <a:pt x="18" y="77"/>
                    </a:cubicBezTo>
                    <a:cubicBezTo>
                      <a:pt x="16" y="77"/>
                      <a:pt x="16" y="78"/>
                      <a:pt x="14" y="78"/>
                    </a:cubicBezTo>
                    <a:cubicBezTo>
                      <a:pt x="7" y="64"/>
                      <a:pt x="19" y="46"/>
                      <a:pt x="32" y="53"/>
                    </a:cubicBezTo>
                    <a:cubicBezTo>
                      <a:pt x="37" y="57"/>
                      <a:pt x="40" y="63"/>
                      <a:pt x="44" y="68"/>
                    </a:cubicBezTo>
                    <a:cubicBezTo>
                      <a:pt x="47" y="68"/>
                      <a:pt x="50" y="67"/>
                      <a:pt x="51" y="65"/>
                    </a:cubicBezTo>
                    <a:cubicBezTo>
                      <a:pt x="52" y="57"/>
                      <a:pt x="48" y="53"/>
                      <a:pt x="44" y="50"/>
                    </a:cubicBezTo>
                    <a:cubicBezTo>
                      <a:pt x="37" y="32"/>
                      <a:pt x="45" y="12"/>
                      <a:pt x="57" y="5"/>
                    </a:cubicBezTo>
                    <a:cubicBezTo>
                      <a:pt x="55" y="23"/>
                      <a:pt x="75" y="27"/>
                      <a:pt x="75" y="41"/>
                    </a:cubicBezTo>
                    <a:cubicBezTo>
                      <a:pt x="75" y="53"/>
                      <a:pt x="64" y="58"/>
                      <a:pt x="67" y="72"/>
                    </a:cubicBezTo>
                    <a:cubicBezTo>
                      <a:pt x="71" y="66"/>
                      <a:pt x="73" y="59"/>
                      <a:pt x="77" y="53"/>
                    </a:cubicBezTo>
                    <a:cubicBezTo>
                      <a:pt x="87" y="51"/>
                      <a:pt x="100" y="48"/>
                      <a:pt x="105" y="59"/>
                    </a:cubicBezTo>
                    <a:cubicBezTo>
                      <a:pt x="101" y="63"/>
                      <a:pt x="97" y="60"/>
                      <a:pt x="93" y="63"/>
                    </a:cubicBezTo>
                    <a:cubicBezTo>
                      <a:pt x="87" y="68"/>
                      <a:pt x="89" y="79"/>
                      <a:pt x="82" y="84"/>
                    </a:cubicBezTo>
                    <a:cubicBezTo>
                      <a:pt x="77" y="88"/>
                      <a:pt x="72" y="87"/>
                      <a:pt x="70" y="94"/>
                    </a:cubicBezTo>
                    <a:cubicBezTo>
                      <a:pt x="73" y="94"/>
                      <a:pt x="80" y="92"/>
                      <a:pt x="84" y="91"/>
                    </a:cubicBezTo>
                    <a:cubicBezTo>
                      <a:pt x="86" y="89"/>
                      <a:pt x="82" y="90"/>
                      <a:pt x="82" y="88"/>
                    </a:cubicBezTo>
                    <a:cubicBezTo>
                      <a:pt x="91" y="84"/>
                      <a:pt x="96" y="77"/>
                      <a:pt x="100" y="69"/>
                    </a:cubicBezTo>
                    <a:cubicBezTo>
                      <a:pt x="102" y="69"/>
                      <a:pt x="103" y="69"/>
                      <a:pt x="104" y="70"/>
                    </a:cubicBezTo>
                    <a:cubicBezTo>
                      <a:pt x="106" y="68"/>
                      <a:pt x="107" y="65"/>
                      <a:pt x="108" y="63"/>
                    </a:cubicBezTo>
                    <a:cubicBezTo>
                      <a:pt x="116" y="54"/>
                      <a:pt x="129" y="49"/>
                      <a:pt x="141" y="41"/>
                    </a:cubicBezTo>
                    <a:cubicBezTo>
                      <a:pt x="142" y="41"/>
                      <a:pt x="142" y="40"/>
                      <a:pt x="142" y="39"/>
                    </a:cubicBezTo>
                    <a:cubicBezTo>
                      <a:pt x="145" y="38"/>
                      <a:pt x="150" y="37"/>
                      <a:pt x="154" y="36"/>
                    </a:cubicBezTo>
                    <a:cubicBezTo>
                      <a:pt x="181" y="23"/>
                      <a:pt x="226" y="25"/>
                      <a:pt x="242" y="49"/>
                    </a:cubicBezTo>
                    <a:cubicBezTo>
                      <a:pt x="242" y="53"/>
                      <a:pt x="244" y="54"/>
                      <a:pt x="245" y="56"/>
                    </a:cubicBezTo>
                    <a:cubicBezTo>
                      <a:pt x="246" y="63"/>
                      <a:pt x="243" y="67"/>
                      <a:pt x="241" y="71"/>
                    </a:cubicBezTo>
                    <a:cubicBezTo>
                      <a:pt x="234" y="70"/>
                      <a:pt x="233" y="75"/>
                      <a:pt x="230" y="78"/>
                    </a:cubicBezTo>
                    <a:cubicBezTo>
                      <a:pt x="231" y="85"/>
                      <a:pt x="234" y="91"/>
                      <a:pt x="238" y="96"/>
                    </a:cubicBezTo>
                    <a:cubicBezTo>
                      <a:pt x="246" y="98"/>
                      <a:pt x="251" y="95"/>
                      <a:pt x="257" y="93"/>
                    </a:cubicBezTo>
                    <a:cubicBezTo>
                      <a:pt x="259" y="106"/>
                      <a:pt x="248" y="115"/>
                      <a:pt x="240" y="121"/>
                    </a:cubicBezTo>
                    <a:cubicBezTo>
                      <a:pt x="229" y="126"/>
                      <a:pt x="213" y="123"/>
                      <a:pt x="212" y="111"/>
                    </a:cubicBezTo>
                    <a:cubicBezTo>
                      <a:pt x="212" y="106"/>
                      <a:pt x="218" y="99"/>
                      <a:pt x="227" y="102"/>
                    </a:cubicBezTo>
                    <a:cubicBezTo>
                      <a:pt x="230" y="99"/>
                      <a:pt x="229" y="94"/>
                      <a:pt x="229" y="90"/>
                    </a:cubicBezTo>
                    <a:cubicBezTo>
                      <a:pt x="228" y="87"/>
                      <a:pt x="227" y="81"/>
                      <a:pt x="224" y="80"/>
                    </a:cubicBezTo>
                    <a:cubicBezTo>
                      <a:pt x="226" y="85"/>
                      <a:pt x="227" y="92"/>
                      <a:pt x="225" y="96"/>
                    </a:cubicBezTo>
                    <a:cubicBezTo>
                      <a:pt x="221" y="96"/>
                      <a:pt x="220" y="96"/>
                      <a:pt x="216" y="96"/>
                    </a:cubicBezTo>
                    <a:cubicBezTo>
                      <a:pt x="211" y="100"/>
                      <a:pt x="208" y="106"/>
                      <a:pt x="210" y="114"/>
                    </a:cubicBezTo>
                    <a:cubicBezTo>
                      <a:pt x="215" y="128"/>
                      <a:pt x="238" y="133"/>
                      <a:pt x="250" y="124"/>
                    </a:cubicBezTo>
                    <a:cubicBezTo>
                      <a:pt x="254" y="121"/>
                      <a:pt x="265" y="108"/>
                      <a:pt x="267" y="100"/>
                    </a:cubicBezTo>
                    <a:cubicBezTo>
                      <a:pt x="269" y="93"/>
                      <a:pt x="269" y="86"/>
                      <a:pt x="269" y="80"/>
                    </a:cubicBezTo>
                    <a:cubicBezTo>
                      <a:pt x="269" y="77"/>
                      <a:pt x="268" y="72"/>
                      <a:pt x="266" y="70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grpSp>
            <p:nvGrpSpPr>
              <p:cNvPr id="5941" name="组合 5940"/>
              <p:cNvGrpSpPr/>
              <p:nvPr/>
            </p:nvGrpSpPr>
            <p:grpSpPr>
              <a:xfrm>
                <a:off x="3685208" y="4541588"/>
                <a:ext cx="3863975" cy="540000"/>
                <a:chOff x="3685208" y="4541588"/>
                <a:chExt cx="3863975" cy="540000"/>
              </a:xfr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</p:grpSpPr>
            <p:sp>
              <p:nvSpPr>
                <p:cNvPr id="831" name="Rectangle 14"/>
                <p:cNvSpPr>
                  <a:spLocks noChangeArrowheads="1"/>
                </p:cNvSpPr>
                <p:nvPr/>
              </p:nvSpPr>
              <p:spPr bwMode="auto">
                <a:xfrm rot="16200000">
                  <a:off x="5599196" y="3131600"/>
                  <a:ext cx="36000" cy="3863975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853" name="Rectangle 20"/>
                <p:cNvSpPr>
                  <a:spLocks noChangeArrowheads="1"/>
                </p:cNvSpPr>
                <p:nvPr/>
              </p:nvSpPr>
              <p:spPr bwMode="auto">
                <a:xfrm rot="16200000">
                  <a:off x="3433208" y="4793588"/>
                  <a:ext cx="540000" cy="36000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</p:grpSp>
          <p:sp>
            <p:nvSpPr>
              <p:cNvPr id="5905" name="Freeform 172"/>
              <p:cNvSpPr/>
              <p:nvPr/>
            </p:nvSpPr>
            <p:spPr bwMode="auto">
              <a:xfrm rot="16200000">
                <a:off x="7063805" y="1762522"/>
                <a:ext cx="226219" cy="131763"/>
              </a:xfrm>
              <a:custGeom>
                <a:avLst/>
                <a:gdLst>
                  <a:gd name="T0" fmla="*/ 66 w 78"/>
                  <a:gd name="T1" fmla="*/ 28 h 42"/>
                  <a:gd name="T2" fmla="*/ 70 w 78"/>
                  <a:gd name="T3" fmla="*/ 18 h 42"/>
                  <a:gd name="T4" fmla="*/ 56 w 78"/>
                  <a:gd name="T5" fmla="*/ 20 h 42"/>
                  <a:gd name="T6" fmla="*/ 47 w 78"/>
                  <a:gd name="T7" fmla="*/ 15 h 42"/>
                  <a:gd name="T8" fmla="*/ 30 w 78"/>
                  <a:gd name="T9" fmla="*/ 12 h 42"/>
                  <a:gd name="T10" fmla="*/ 18 w 78"/>
                  <a:gd name="T11" fmla="*/ 42 h 42"/>
                  <a:gd name="T12" fmla="*/ 9 w 78"/>
                  <a:gd name="T13" fmla="*/ 23 h 42"/>
                  <a:gd name="T14" fmla="*/ 4 w 78"/>
                  <a:gd name="T15" fmla="*/ 13 h 42"/>
                  <a:gd name="T16" fmla="*/ 8 w 78"/>
                  <a:gd name="T17" fmla="*/ 20 h 42"/>
                  <a:gd name="T18" fmla="*/ 11 w 78"/>
                  <a:gd name="T19" fmla="*/ 14 h 42"/>
                  <a:gd name="T20" fmla="*/ 23 w 78"/>
                  <a:gd name="T21" fmla="*/ 6 h 42"/>
                  <a:gd name="T22" fmla="*/ 67 w 78"/>
                  <a:gd name="T23" fmla="*/ 8 h 42"/>
                  <a:gd name="T24" fmla="*/ 66 w 78"/>
                  <a:gd name="T25" fmla="*/ 28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78" h="42">
                    <a:moveTo>
                      <a:pt x="66" y="28"/>
                    </a:moveTo>
                    <a:cubicBezTo>
                      <a:pt x="67" y="25"/>
                      <a:pt x="70" y="23"/>
                      <a:pt x="70" y="18"/>
                    </a:cubicBezTo>
                    <a:cubicBezTo>
                      <a:pt x="66" y="19"/>
                      <a:pt x="62" y="22"/>
                      <a:pt x="56" y="20"/>
                    </a:cubicBezTo>
                    <a:cubicBezTo>
                      <a:pt x="52" y="20"/>
                      <a:pt x="51" y="17"/>
                      <a:pt x="47" y="15"/>
                    </a:cubicBezTo>
                    <a:cubicBezTo>
                      <a:pt x="42" y="13"/>
                      <a:pt x="34" y="12"/>
                      <a:pt x="30" y="12"/>
                    </a:cubicBezTo>
                    <a:cubicBezTo>
                      <a:pt x="19" y="14"/>
                      <a:pt x="16" y="26"/>
                      <a:pt x="18" y="42"/>
                    </a:cubicBezTo>
                    <a:cubicBezTo>
                      <a:pt x="16" y="35"/>
                      <a:pt x="13" y="28"/>
                      <a:pt x="9" y="23"/>
                    </a:cubicBezTo>
                    <a:cubicBezTo>
                      <a:pt x="6" y="21"/>
                      <a:pt x="0" y="18"/>
                      <a:pt x="4" y="13"/>
                    </a:cubicBezTo>
                    <a:cubicBezTo>
                      <a:pt x="6" y="15"/>
                      <a:pt x="7" y="17"/>
                      <a:pt x="8" y="20"/>
                    </a:cubicBezTo>
                    <a:cubicBezTo>
                      <a:pt x="10" y="19"/>
                      <a:pt x="11" y="17"/>
                      <a:pt x="11" y="14"/>
                    </a:cubicBezTo>
                    <a:cubicBezTo>
                      <a:pt x="15" y="11"/>
                      <a:pt x="20" y="9"/>
                      <a:pt x="23" y="6"/>
                    </a:cubicBezTo>
                    <a:cubicBezTo>
                      <a:pt x="42" y="0"/>
                      <a:pt x="52" y="22"/>
                      <a:pt x="67" y="8"/>
                    </a:cubicBezTo>
                    <a:cubicBezTo>
                      <a:pt x="78" y="10"/>
                      <a:pt x="73" y="25"/>
                      <a:pt x="66" y="28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906" name="Freeform 173"/>
              <p:cNvSpPr/>
              <p:nvPr/>
            </p:nvSpPr>
            <p:spPr bwMode="auto">
              <a:xfrm rot="16200000">
                <a:off x="7205092" y="1779191"/>
                <a:ext cx="11906" cy="6350"/>
              </a:xfrm>
              <a:custGeom>
                <a:avLst/>
                <a:gdLst>
                  <a:gd name="T0" fmla="*/ 4 w 4"/>
                  <a:gd name="T1" fmla="*/ 1 h 2"/>
                  <a:gd name="T2" fmla="*/ 0 w 4"/>
                  <a:gd name="T3" fmla="*/ 2 h 2"/>
                  <a:gd name="T4" fmla="*/ 4 w 4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4" y="1"/>
                    </a:moveTo>
                    <a:cubicBezTo>
                      <a:pt x="4" y="2"/>
                      <a:pt x="2" y="2"/>
                      <a:pt x="0" y="2"/>
                    </a:cubicBezTo>
                    <a:cubicBezTo>
                      <a:pt x="0" y="0"/>
                      <a:pt x="3" y="1"/>
                      <a:pt x="4" y="1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907" name="Freeform 174"/>
              <p:cNvSpPr/>
              <p:nvPr/>
            </p:nvSpPr>
            <p:spPr bwMode="auto">
              <a:xfrm rot="16200000">
                <a:off x="7174930" y="1816497"/>
                <a:ext cx="37306" cy="9525"/>
              </a:xfrm>
              <a:custGeom>
                <a:avLst/>
                <a:gdLst>
                  <a:gd name="T0" fmla="*/ 13 w 13"/>
                  <a:gd name="T1" fmla="*/ 0 h 3"/>
                  <a:gd name="T2" fmla="*/ 0 w 13"/>
                  <a:gd name="T3" fmla="*/ 3 h 3"/>
                  <a:gd name="T4" fmla="*/ 13 w 13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3" h="3">
                    <a:moveTo>
                      <a:pt x="13" y="0"/>
                    </a:moveTo>
                    <a:cubicBezTo>
                      <a:pt x="10" y="2"/>
                      <a:pt x="4" y="2"/>
                      <a:pt x="0" y="3"/>
                    </a:cubicBezTo>
                    <a:cubicBezTo>
                      <a:pt x="2" y="0"/>
                      <a:pt x="8" y="0"/>
                      <a:pt x="13" y="0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908" name="Freeform 175"/>
              <p:cNvSpPr/>
              <p:nvPr/>
            </p:nvSpPr>
            <p:spPr bwMode="auto">
              <a:xfrm rot="16200000">
                <a:off x="6968555" y="1939528"/>
                <a:ext cx="223044" cy="198438"/>
              </a:xfrm>
              <a:custGeom>
                <a:avLst/>
                <a:gdLst>
                  <a:gd name="T0" fmla="*/ 77 w 77"/>
                  <a:gd name="T1" fmla="*/ 53 h 64"/>
                  <a:gd name="T2" fmla="*/ 72 w 77"/>
                  <a:gd name="T3" fmla="*/ 43 h 64"/>
                  <a:gd name="T4" fmla="*/ 49 w 77"/>
                  <a:gd name="T5" fmla="*/ 27 h 64"/>
                  <a:gd name="T6" fmla="*/ 13 w 77"/>
                  <a:gd name="T7" fmla="*/ 16 h 64"/>
                  <a:gd name="T8" fmla="*/ 28 w 77"/>
                  <a:gd name="T9" fmla="*/ 48 h 64"/>
                  <a:gd name="T10" fmla="*/ 46 w 77"/>
                  <a:gd name="T11" fmla="*/ 51 h 64"/>
                  <a:gd name="T12" fmla="*/ 24 w 77"/>
                  <a:gd name="T13" fmla="*/ 64 h 64"/>
                  <a:gd name="T14" fmla="*/ 16 w 77"/>
                  <a:gd name="T15" fmla="*/ 55 h 64"/>
                  <a:gd name="T16" fmla="*/ 24 w 77"/>
                  <a:gd name="T17" fmla="*/ 50 h 64"/>
                  <a:gd name="T18" fmla="*/ 1 w 77"/>
                  <a:gd name="T19" fmla="*/ 36 h 64"/>
                  <a:gd name="T20" fmla="*/ 5 w 77"/>
                  <a:gd name="T21" fmla="*/ 35 h 64"/>
                  <a:gd name="T22" fmla="*/ 5 w 77"/>
                  <a:gd name="T23" fmla="*/ 6 h 64"/>
                  <a:gd name="T24" fmla="*/ 18 w 77"/>
                  <a:gd name="T25" fmla="*/ 14 h 64"/>
                  <a:gd name="T26" fmla="*/ 57 w 77"/>
                  <a:gd name="T27" fmla="*/ 22 h 64"/>
                  <a:gd name="T28" fmla="*/ 70 w 77"/>
                  <a:gd name="T29" fmla="*/ 39 h 64"/>
                  <a:gd name="T30" fmla="*/ 73 w 77"/>
                  <a:gd name="T31" fmla="*/ 40 h 64"/>
                  <a:gd name="T32" fmla="*/ 77 w 77"/>
                  <a:gd name="T33" fmla="*/ 53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7" h="64">
                    <a:moveTo>
                      <a:pt x="77" y="53"/>
                    </a:moveTo>
                    <a:cubicBezTo>
                      <a:pt x="72" y="52"/>
                      <a:pt x="74" y="46"/>
                      <a:pt x="72" y="43"/>
                    </a:cubicBezTo>
                    <a:cubicBezTo>
                      <a:pt x="67" y="36"/>
                      <a:pt x="60" y="28"/>
                      <a:pt x="49" y="27"/>
                    </a:cubicBezTo>
                    <a:cubicBezTo>
                      <a:pt x="35" y="26"/>
                      <a:pt x="18" y="31"/>
                      <a:pt x="13" y="16"/>
                    </a:cubicBezTo>
                    <a:cubicBezTo>
                      <a:pt x="6" y="31"/>
                      <a:pt x="16" y="44"/>
                      <a:pt x="28" y="48"/>
                    </a:cubicBezTo>
                    <a:cubicBezTo>
                      <a:pt x="34" y="49"/>
                      <a:pt x="41" y="46"/>
                      <a:pt x="46" y="51"/>
                    </a:cubicBezTo>
                    <a:cubicBezTo>
                      <a:pt x="37" y="52"/>
                      <a:pt x="26" y="54"/>
                      <a:pt x="24" y="64"/>
                    </a:cubicBezTo>
                    <a:cubicBezTo>
                      <a:pt x="19" y="63"/>
                      <a:pt x="18" y="59"/>
                      <a:pt x="16" y="55"/>
                    </a:cubicBezTo>
                    <a:cubicBezTo>
                      <a:pt x="18" y="53"/>
                      <a:pt x="21" y="52"/>
                      <a:pt x="24" y="50"/>
                    </a:cubicBezTo>
                    <a:cubicBezTo>
                      <a:pt x="18" y="43"/>
                      <a:pt x="8" y="41"/>
                      <a:pt x="1" y="36"/>
                    </a:cubicBezTo>
                    <a:cubicBezTo>
                      <a:pt x="1" y="34"/>
                      <a:pt x="4" y="35"/>
                      <a:pt x="5" y="35"/>
                    </a:cubicBezTo>
                    <a:cubicBezTo>
                      <a:pt x="1" y="28"/>
                      <a:pt x="0" y="13"/>
                      <a:pt x="5" y="6"/>
                    </a:cubicBezTo>
                    <a:cubicBezTo>
                      <a:pt x="10" y="0"/>
                      <a:pt x="15" y="10"/>
                      <a:pt x="18" y="14"/>
                    </a:cubicBezTo>
                    <a:cubicBezTo>
                      <a:pt x="25" y="23"/>
                      <a:pt x="44" y="15"/>
                      <a:pt x="57" y="22"/>
                    </a:cubicBezTo>
                    <a:cubicBezTo>
                      <a:pt x="63" y="25"/>
                      <a:pt x="67" y="34"/>
                      <a:pt x="70" y="39"/>
                    </a:cubicBezTo>
                    <a:cubicBezTo>
                      <a:pt x="71" y="39"/>
                      <a:pt x="73" y="39"/>
                      <a:pt x="73" y="40"/>
                    </a:cubicBezTo>
                    <a:cubicBezTo>
                      <a:pt x="75" y="44"/>
                      <a:pt x="75" y="49"/>
                      <a:pt x="77" y="53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909" name="Freeform 176"/>
              <p:cNvSpPr/>
              <p:nvPr/>
            </p:nvSpPr>
            <p:spPr bwMode="auto">
              <a:xfrm rot="16200000">
                <a:off x="7080077" y="1948656"/>
                <a:ext cx="60325" cy="52388"/>
              </a:xfrm>
              <a:custGeom>
                <a:avLst/>
                <a:gdLst>
                  <a:gd name="T0" fmla="*/ 21 w 21"/>
                  <a:gd name="T1" fmla="*/ 17 h 17"/>
                  <a:gd name="T2" fmla="*/ 0 w 21"/>
                  <a:gd name="T3" fmla="*/ 0 h 17"/>
                  <a:gd name="T4" fmla="*/ 21 w 21"/>
                  <a:gd name="T5" fmla="*/ 17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1" h="17">
                    <a:moveTo>
                      <a:pt x="21" y="17"/>
                    </a:moveTo>
                    <a:cubicBezTo>
                      <a:pt x="15" y="10"/>
                      <a:pt x="8" y="4"/>
                      <a:pt x="0" y="0"/>
                    </a:cubicBezTo>
                    <a:cubicBezTo>
                      <a:pt x="11" y="1"/>
                      <a:pt x="19" y="6"/>
                      <a:pt x="21" y="17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910" name="Freeform 177"/>
              <p:cNvSpPr/>
              <p:nvPr/>
            </p:nvSpPr>
            <p:spPr bwMode="auto">
              <a:xfrm rot="16200000">
                <a:off x="7361858" y="1997869"/>
                <a:ext cx="80963" cy="84138"/>
              </a:xfrm>
              <a:custGeom>
                <a:avLst/>
                <a:gdLst>
                  <a:gd name="T0" fmla="*/ 0 w 28"/>
                  <a:gd name="T1" fmla="*/ 0 h 27"/>
                  <a:gd name="T2" fmla="*/ 22 w 28"/>
                  <a:gd name="T3" fmla="*/ 11 h 27"/>
                  <a:gd name="T4" fmla="*/ 20 w 28"/>
                  <a:gd name="T5" fmla="*/ 6 h 27"/>
                  <a:gd name="T6" fmla="*/ 21 w 28"/>
                  <a:gd name="T7" fmla="*/ 19 h 27"/>
                  <a:gd name="T8" fmla="*/ 0 w 28"/>
                  <a:gd name="T9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8" h="27">
                    <a:moveTo>
                      <a:pt x="0" y="0"/>
                    </a:moveTo>
                    <a:cubicBezTo>
                      <a:pt x="3" y="8"/>
                      <a:pt x="16" y="27"/>
                      <a:pt x="22" y="11"/>
                    </a:cubicBezTo>
                    <a:cubicBezTo>
                      <a:pt x="23" y="8"/>
                      <a:pt x="20" y="9"/>
                      <a:pt x="20" y="6"/>
                    </a:cubicBezTo>
                    <a:cubicBezTo>
                      <a:pt x="28" y="7"/>
                      <a:pt x="25" y="16"/>
                      <a:pt x="21" y="19"/>
                    </a:cubicBezTo>
                    <a:cubicBezTo>
                      <a:pt x="9" y="21"/>
                      <a:pt x="1" y="13"/>
                      <a:pt x="0" y="0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911" name="Freeform 178"/>
              <p:cNvSpPr/>
              <p:nvPr/>
            </p:nvSpPr>
            <p:spPr bwMode="auto">
              <a:xfrm rot="16200000">
                <a:off x="7075314" y="2016125"/>
                <a:ext cx="17463" cy="12700"/>
              </a:xfrm>
              <a:custGeom>
                <a:avLst/>
                <a:gdLst>
                  <a:gd name="T0" fmla="*/ 6 w 6"/>
                  <a:gd name="T1" fmla="*/ 1 h 4"/>
                  <a:gd name="T2" fmla="*/ 0 w 6"/>
                  <a:gd name="T3" fmla="*/ 2 h 4"/>
                  <a:gd name="T4" fmla="*/ 6 w 6"/>
                  <a:gd name="T5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" h="4">
                    <a:moveTo>
                      <a:pt x="6" y="1"/>
                    </a:moveTo>
                    <a:cubicBezTo>
                      <a:pt x="6" y="4"/>
                      <a:pt x="2" y="2"/>
                      <a:pt x="0" y="2"/>
                    </a:cubicBezTo>
                    <a:cubicBezTo>
                      <a:pt x="0" y="0"/>
                      <a:pt x="4" y="2"/>
                      <a:pt x="6" y="1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912" name="Freeform 179"/>
              <p:cNvSpPr/>
              <p:nvPr/>
            </p:nvSpPr>
            <p:spPr bwMode="auto">
              <a:xfrm rot="16200000">
                <a:off x="7068171" y="2043906"/>
                <a:ext cx="28575" cy="15875"/>
              </a:xfrm>
              <a:custGeom>
                <a:avLst/>
                <a:gdLst>
                  <a:gd name="T0" fmla="*/ 10 w 10"/>
                  <a:gd name="T1" fmla="*/ 2 h 5"/>
                  <a:gd name="T2" fmla="*/ 0 w 10"/>
                  <a:gd name="T3" fmla="*/ 3 h 5"/>
                  <a:gd name="T4" fmla="*/ 10 w 10"/>
                  <a:gd name="T5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0" h="5">
                    <a:moveTo>
                      <a:pt x="10" y="2"/>
                    </a:moveTo>
                    <a:cubicBezTo>
                      <a:pt x="6" y="5"/>
                      <a:pt x="4" y="4"/>
                      <a:pt x="0" y="3"/>
                    </a:cubicBezTo>
                    <a:cubicBezTo>
                      <a:pt x="2" y="0"/>
                      <a:pt x="6" y="4"/>
                      <a:pt x="10" y="2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913" name="Freeform 180"/>
              <p:cNvSpPr/>
              <p:nvPr/>
            </p:nvSpPr>
            <p:spPr bwMode="auto">
              <a:xfrm rot="16200000">
                <a:off x="7282880" y="2033985"/>
                <a:ext cx="34131" cy="41275"/>
              </a:xfrm>
              <a:custGeom>
                <a:avLst/>
                <a:gdLst>
                  <a:gd name="T0" fmla="*/ 12 w 12"/>
                  <a:gd name="T1" fmla="*/ 0 h 13"/>
                  <a:gd name="T2" fmla="*/ 0 w 12"/>
                  <a:gd name="T3" fmla="*/ 11 h 13"/>
                  <a:gd name="T4" fmla="*/ 5 w 12"/>
                  <a:gd name="T5" fmla="*/ 10 h 13"/>
                  <a:gd name="T6" fmla="*/ 12 w 12"/>
                  <a:gd name="T7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" h="13">
                    <a:moveTo>
                      <a:pt x="12" y="0"/>
                    </a:moveTo>
                    <a:cubicBezTo>
                      <a:pt x="12" y="7"/>
                      <a:pt x="7" y="13"/>
                      <a:pt x="0" y="11"/>
                    </a:cubicBezTo>
                    <a:cubicBezTo>
                      <a:pt x="1" y="10"/>
                      <a:pt x="3" y="10"/>
                      <a:pt x="5" y="10"/>
                    </a:cubicBezTo>
                    <a:cubicBezTo>
                      <a:pt x="9" y="8"/>
                      <a:pt x="9" y="3"/>
                      <a:pt x="12" y="0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914" name="Freeform 181"/>
              <p:cNvSpPr/>
              <p:nvPr/>
            </p:nvSpPr>
            <p:spPr bwMode="auto">
              <a:xfrm rot="16200000">
                <a:off x="7300739" y="2075656"/>
                <a:ext cx="17463" cy="15875"/>
              </a:xfrm>
              <a:custGeom>
                <a:avLst/>
                <a:gdLst>
                  <a:gd name="T0" fmla="*/ 6 w 6"/>
                  <a:gd name="T1" fmla="*/ 3 h 5"/>
                  <a:gd name="T2" fmla="*/ 0 w 6"/>
                  <a:gd name="T3" fmla="*/ 0 h 5"/>
                  <a:gd name="T4" fmla="*/ 6 w 6"/>
                  <a:gd name="T5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" h="5">
                    <a:moveTo>
                      <a:pt x="6" y="3"/>
                    </a:moveTo>
                    <a:cubicBezTo>
                      <a:pt x="4" y="5"/>
                      <a:pt x="0" y="3"/>
                      <a:pt x="0" y="0"/>
                    </a:cubicBezTo>
                    <a:cubicBezTo>
                      <a:pt x="3" y="0"/>
                      <a:pt x="3" y="3"/>
                      <a:pt x="6" y="3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915" name="Freeform 182"/>
              <p:cNvSpPr/>
              <p:nvPr/>
            </p:nvSpPr>
            <p:spPr bwMode="auto">
              <a:xfrm rot="16200000">
                <a:off x="7150721" y="2091531"/>
                <a:ext cx="49213" cy="39688"/>
              </a:xfrm>
              <a:custGeom>
                <a:avLst/>
                <a:gdLst>
                  <a:gd name="T0" fmla="*/ 16 w 17"/>
                  <a:gd name="T1" fmla="*/ 13 h 13"/>
                  <a:gd name="T2" fmla="*/ 0 w 17"/>
                  <a:gd name="T3" fmla="*/ 5 h 13"/>
                  <a:gd name="T4" fmla="*/ 16 w 17"/>
                  <a:gd name="T5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7" h="13">
                    <a:moveTo>
                      <a:pt x="16" y="13"/>
                    </a:moveTo>
                    <a:cubicBezTo>
                      <a:pt x="12" y="9"/>
                      <a:pt x="8" y="5"/>
                      <a:pt x="0" y="5"/>
                    </a:cubicBezTo>
                    <a:cubicBezTo>
                      <a:pt x="5" y="0"/>
                      <a:pt x="17" y="7"/>
                      <a:pt x="16" y="13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916" name="Freeform 183"/>
              <p:cNvSpPr/>
              <p:nvPr/>
            </p:nvSpPr>
            <p:spPr bwMode="auto">
              <a:xfrm rot="16200000">
                <a:off x="7496002" y="2120900"/>
                <a:ext cx="63500" cy="17463"/>
              </a:xfrm>
              <a:custGeom>
                <a:avLst/>
                <a:gdLst>
                  <a:gd name="T0" fmla="*/ 22 w 22"/>
                  <a:gd name="T1" fmla="*/ 3 h 6"/>
                  <a:gd name="T2" fmla="*/ 0 w 22"/>
                  <a:gd name="T3" fmla="*/ 4 h 6"/>
                  <a:gd name="T4" fmla="*/ 9 w 22"/>
                  <a:gd name="T5" fmla="*/ 3 h 6"/>
                  <a:gd name="T6" fmla="*/ 22 w 22"/>
                  <a:gd name="T7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2" h="6">
                    <a:moveTo>
                      <a:pt x="22" y="3"/>
                    </a:moveTo>
                    <a:cubicBezTo>
                      <a:pt x="16" y="6"/>
                      <a:pt x="6" y="4"/>
                      <a:pt x="0" y="4"/>
                    </a:cubicBezTo>
                    <a:cubicBezTo>
                      <a:pt x="1" y="0"/>
                      <a:pt x="6" y="3"/>
                      <a:pt x="9" y="3"/>
                    </a:cubicBezTo>
                    <a:cubicBezTo>
                      <a:pt x="13" y="4"/>
                      <a:pt x="18" y="2"/>
                      <a:pt x="22" y="3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917" name="Freeform 184"/>
              <p:cNvSpPr/>
              <p:nvPr/>
            </p:nvSpPr>
            <p:spPr bwMode="auto">
              <a:xfrm rot="16200000">
                <a:off x="7166596" y="2143125"/>
                <a:ext cx="14288" cy="11113"/>
              </a:xfrm>
              <a:custGeom>
                <a:avLst/>
                <a:gdLst>
                  <a:gd name="T0" fmla="*/ 5 w 5"/>
                  <a:gd name="T1" fmla="*/ 1 h 4"/>
                  <a:gd name="T2" fmla="*/ 0 w 5"/>
                  <a:gd name="T3" fmla="*/ 4 h 4"/>
                  <a:gd name="T4" fmla="*/ 5 w 5"/>
                  <a:gd name="T5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4">
                    <a:moveTo>
                      <a:pt x="5" y="1"/>
                    </a:moveTo>
                    <a:cubicBezTo>
                      <a:pt x="5" y="3"/>
                      <a:pt x="2" y="3"/>
                      <a:pt x="0" y="4"/>
                    </a:cubicBezTo>
                    <a:cubicBezTo>
                      <a:pt x="1" y="2"/>
                      <a:pt x="2" y="0"/>
                      <a:pt x="5" y="1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918" name="Freeform 185"/>
              <p:cNvSpPr/>
              <p:nvPr/>
            </p:nvSpPr>
            <p:spPr bwMode="auto">
              <a:xfrm rot="16200000">
                <a:off x="6763767" y="2300685"/>
                <a:ext cx="524669" cy="246063"/>
              </a:xfrm>
              <a:custGeom>
                <a:avLst/>
                <a:gdLst>
                  <a:gd name="T0" fmla="*/ 181 w 181"/>
                  <a:gd name="T1" fmla="*/ 60 h 79"/>
                  <a:gd name="T2" fmla="*/ 141 w 181"/>
                  <a:gd name="T3" fmla="*/ 79 h 79"/>
                  <a:gd name="T4" fmla="*/ 144 w 181"/>
                  <a:gd name="T5" fmla="*/ 74 h 79"/>
                  <a:gd name="T6" fmla="*/ 122 w 181"/>
                  <a:gd name="T7" fmla="*/ 78 h 79"/>
                  <a:gd name="T8" fmla="*/ 96 w 181"/>
                  <a:gd name="T9" fmla="*/ 69 h 79"/>
                  <a:gd name="T10" fmla="*/ 72 w 181"/>
                  <a:gd name="T11" fmla="*/ 27 h 79"/>
                  <a:gd name="T12" fmla="*/ 50 w 181"/>
                  <a:gd name="T13" fmla="*/ 33 h 79"/>
                  <a:gd name="T14" fmla="*/ 35 w 181"/>
                  <a:gd name="T15" fmla="*/ 6 h 79"/>
                  <a:gd name="T16" fmla="*/ 24 w 181"/>
                  <a:gd name="T17" fmla="*/ 7 h 79"/>
                  <a:gd name="T18" fmla="*/ 13 w 181"/>
                  <a:gd name="T19" fmla="*/ 5 h 79"/>
                  <a:gd name="T20" fmla="*/ 7 w 181"/>
                  <a:gd name="T21" fmla="*/ 11 h 79"/>
                  <a:gd name="T22" fmla="*/ 23 w 181"/>
                  <a:gd name="T23" fmla="*/ 17 h 79"/>
                  <a:gd name="T24" fmla="*/ 19 w 181"/>
                  <a:gd name="T25" fmla="*/ 23 h 79"/>
                  <a:gd name="T26" fmla="*/ 10 w 181"/>
                  <a:gd name="T27" fmla="*/ 2 h 79"/>
                  <a:gd name="T28" fmla="*/ 33 w 181"/>
                  <a:gd name="T29" fmla="*/ 0 h 79"/>
                  <a:gd name="T30" fmla="*/ 50 w 181"/>
                  <a:gd name="T31" fmla="*/ 29 h 79"/>
                  <a:gd name="T32" fmla="*/ 67 w 181"/>
                  <a:gd name="T33" fmla="*/ 20 h 79"/>
                  <a:gd name="T34" fmla="*/ 85 w 181"/>
                  <a:gd name="T35" fmla="*/ 50 h 79"/>
                  <a:gd name="T36" fmla="*/ 97 w 181"/>
                  <a:gd name="T37" fmla="*/ 66 h 79"/>
                  <a:gd name="T38" fmla="*/ 94 w 181"/>
                  <a:gd name="T39" fmla="*/ 47 h 79"/>
                  <a:gd name="T40" fmla="*/ 109 w 181"/>
                  <a:gd name="T41" fmla="*/ 23 h 79"/>
                  <a:gd name="T42" fmla="*/ 125 w 181"/>
                  <a:gd name="T43" fmla="*/ 48 h 79"/>
                  <a:gd name="T44" fmla="*/ 109 w 181"/>
                  <a:gd name="T45" fmla="*/ 50 h 79"/>
                  <a:gd name="T46" fmla="*/ 116 w 181"/>
                  <a:gd name="T47" fmla="*/ 29 h 79"/>
                  <a:gd name="T48" fmla="*/ 97 w 181"/>
                  <a:gd name="T49" fmla="*/ 58 h 79"/>
                  <a:gd name="T50" fmla="*/ 128 w 181"/>
                  <a:gd name="T51" fmla="*/ 75 h 79"/>
                  <a:gd name="T52" fmla="*/ 138 w 181"/>
                  <a:gd name="T53" fmla="*/ 73 h 79"/>
                  <a:gd name="T54" fmla="*/ 178 w 181"/>
                  <a:gd name="T55" fmla="*/ 59 h 79"/>
                  <a:gd name="T56" fmla="*/ 181 w 181"/>
                  <a:gd name="T57" fmla="*/ 60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81" h="79">
                    <a:moveTo>
                      <a:pt x="181" y="60"/>
                    </a:moveTo>
                    <a:cubicBezTo>
                      <a:pt x="167" y="65"/>
                      <a:pt x="152" y="70"/>
                      <a:pt x="141" y="79"/>
                    </a:cubicBezTo>
                    <a:cubicBezTo>
                      <a:pt x="139" y="78"/>
                      <a:pt x="145" y="76"/>
                      <a:pt x="144" y="74"/>
                    </a:cubicBezTo>
                    <a:cubicBezTo>
                      <a:pt x="137" y="75"/>
                      <a:pt x="131" y="79"/>
                      <a:pt x="122" y="78"/>
                    </a:cubicBezTo>
                    <a:cubicBezTo>
                      <a:pt x="112" y="77"/>
                      <a:pt x="103" y="72"/>
                      <a:pt x="96" y="69"/>
                    </a:cubicBezTo>
                    <a:cubicBezTo>
                      <a:pt x="85" y="58"/>
                      <a:pt x="79" y="42"/>
                      <a:pt x="72" y="27"/>
                    </a:cubicBezTo>
                    <a:cubicBezTo>
                      <a:pt x="62" y="21"/>
                      <a:pt x="58" y="33"/>
                      <a:pt x="50" y="33"/>
                    </a:cubicBezTo>
                    <a:cubicBezTo>
                      <a:pt x="35" y="33"/>
                      <a:pt x="44" y="12"/>
                      <a:pt x="35" y="6"/>
                    </a:cubicBezTo>
                    <a:cubicBezTo>
                      <a:pt x="30" y="3"/>
                      <a:pt x="27" y="7"/>
                      <a:pt x="24" y="7"/>
                    </a:cubicBezTo>
                    <a:cubicBezTo>
                      <a:pt x="20" y="7"/>
                      <a:pt x="18" y="4"/>
                      <a:pt x="13" y="5"/>
                    </a:cubicBezTo>
                    <a:cubicBezTo>
                      <a:pt x="11" y="6"/>
                      <a:pt x="9" y="9"/>
                      <a:pt x="7" y="11"/>
                    </a:cubicBezTo>
                    <a:cubicBezTo>
                      <a:pt x="7" y="22"/>
                      <a:pt x="17" y="22"/>
                      <a:pt x="23" y="17"/>
                    </a:cubicBezTo>
                    <a:cubicBezTo>
                      <a:pt x="23" y="20"/>
                      <a:pt x="21" y="21"/>
                      <a:pt x="19" y="23"/>
                    </a:cubicBezTo>
                    <a:cubicBezTo>
                      <a:pt x="3" y="29"/>
                      <a:pt x="0" y="7"/>
                      <a:pt x="10" y="2"/>
                    </a:cubicBezTo>
                    <a:cubicBezTo>
                      <a:pt x="17" y="2"/>
                      <a:pt x="27" y="2"/>
                      <a:pt x="33" y="0"/>
                    </a:cubicBezTo>
                    <a:cubicBezTo>
                      <a:pt x="46" y="0"/>
                      <a:pt x="37" y="29"/>
                      <a:pt x="50" y="29"/>
                    </a:cubicBezTo>
                    <a:cubicBezTo>
                      <a:pt x="55" y="28"/>
                      <a:pt x="60" y="20"/>
                      <a:pt x="67" y="20"/>
                    </a:cubicBezTo>
                    <a:cubicBezTo>
                      <a:pt x="79" y="22"/>
                      <a:pt x="81" y="39"/>
                      <a:pt x="85" y="50"/>
                    </a:cubicBezTo>
                    <a:cubicBezTo>
                      <a:pt x="88" y="57"/>
                      <a:pt x="92" y="61"/>
                      <a:pt x="97" y="66"/>
                    </a:cubicBezTo>
                    <a:cubicBezTo>
                      <a:pt x="96" y="60"/>
                      <a:pt x="93" y="54"/>
                      <a:pt x="94" y="47"/>
                    </a:cubicBezTo>
                    <a:cubicBezTo>
                      <a:pt x="94" y="37"/>
                      <a:pt x="102" y="25"/>
                      <a:pt x="109" y="23"/>
                    </a:cubicBezTo>
                    <a:cubicBezTo>
                      <a:pt x="119" y="21"/>
                      <a:pt x="134" y="37"/>
                      <a:pt x="125" y="48"/>
                    </a:cubicBezTo>
                    <a:cubicBezTo>
                      <a:pt x="121" y="53"/>
                      <a:pt x="109" y="57"/>
                      <a:pt x="109" y="50"/>
                    </a:cubicBezTo>
                    <a:cubicBezTo>
                      <a:pt x="127" y="55"/>
                      <a:pt x="128" y="32"/>
                      <a:pt x="116" y="29"/>
                    </a:cubicBezTo>
                    <a:cubicBezTo>
                      <a:pt x="100" y="24"/>
                      <a:pt x="94" y="46"/>
                      <a:pt x="97" y="58"/>
                    </a:cubicBezTo>
                    <a:cubicBezTo>
                      <a:pt x="105" y="67"/>
                      <a:pt x="110" y="76"/>
                      <a:pt x="128" y="75"/>
                    </a:cubicBezTo>
                    <a:cubicBezTo>
                      <a:pt x="131" y="75"/>
                      <a:pt x="135" y="74"/>
                      <a:pt x="138" y="73"/>
                    </a:cubicBezTo>
                    <a:cubicBezTo>
                      <a:pt x="151" y="69"/>
                      <a:pt x="164" y="62"/>
                      <a:pt x="178" y="59"/>
                    </a:cubicBezTo>
                    <a:cubicBezTo>
                      <a:pt x="179" y="59"/>
                      <a:pt x="179" y="60"/>
                      <a:pt x="181" y="60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919" name="Freeform 186"/>
              <p:cNvSpPr/>
              <p:nvPr/>
            </p:nvSpPr>
            <p:spPr bwMode="auto">
              <a:xfrm rot="16200000">
                <a:off x="7289230" y="2100660"/>
                <a:ext cx="37306" cy="136525"/>
              </a:xfrm>
              <a:custGeom>
                <a:avLst/>
                <a:gdLst>
                  <a:gd name="T0" fmla="*/ 8 w 13"/>
                  <a:gd name="T1" fmla="*/ 44 h 44"/>
                  <a:gd name="T2" fmla="*/ 1 w 13"/>
                  <a:gd name="T3" fmla="*/ 20 h 44"/>
                  <a:gd name="T4" fmla="*/ 8 w 13"/>
                  <a:gd name="T5" fmla="*/ 0 h 44"/>
                  <a:gd name="T6" fmla="*/ 4 w 13"/>
                  <a:gd name="T7" fmla="*/ 22 h 44"/>
                  <a:gd name="T8" fmla="*/ 8 w 13"/>
                  <a:gd name="T9" fmla="*/ 44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44">
                    <a:moveTo>
                      <a:pt x="8" y="44"/>
                    </a:moveTo>
                    <a:cubicBezTo>
                      <a:pt x="10" y="35"/>
                      <a:pt x="2" y="27"/>
                      <a:pt x="1" y="20"/>
                    </a:cubicBezTo>
                    <a:cubicBezTo>
                      <a:pt x="0" y="12"/>
                      <a:pt x="3" y="4"/>
                      <a:pt x="8" y="0"/>
                    </a:cubicBezTo>
                    <a:cubicBezTo>
                      <a:pt x="6" y="7"/>
                      <a:pt x="1" y="13"/>
                      <a:pt x="4" y="22"/>
                    </a:cubicBezTo>
                    <a:cubicBezTo>
                      <a:pt x="6" y="27"/>
                      <a:pt x="13" y="37"/>
                      <a:pt x="8" y="44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920" name="Freeform 187"/>
              <p:cNvSpPr/>
              <p:nvPr/>
            </p:nvSpPr>
            <p:spPr bwMode="auto">
              <a:xfrm rot="16200000">
                <a:off x="7167389" y="2176463"/>
                <a:ext cx="55563" cy="25400"/>
              </a:xfrm>
              <a:custGeom>
                <a:avLst/>
                <a:gdLst>
                  <a:gd name="T0" fmla="*/ 19 w 19"/>
                  <a:gd name="T1" fmla="*/ 0 h 8"/>
                  <a:gd name="T2" fmla="*/ 0 w 19"/>
                  <a:gd name="T3" fmla="*/ 4 h 8"/>
                  <a:gd name="T4" fmla="*/ 19 w 19"/>
                  <a:gd name="T5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" h="8">
                    <a:moveTo>
                      <a:pt x="19" y="0"/>
                    </a:moveTo>
                    <a:cubicBezTo>
                      <a:pt x="15" y="4"/>
                      <a:pt x="7" y="8"/>
                      <a:pt x="0" y="4"/>
                    </a:cubicBezTo>
                    <a:cubicBezTo>
                      <a:pt x="5" y="4"/>
                      <a:pt x="13" y="3"/>
                      <a:pt x="19" y="0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921" name="Freeform 188"/>
              <p:cNvSpPr/>
              <p:nvPr/>
            </p:nvSpPr>
            <p:spPr bwMode="auto">
              <a:xfrm rot="16200000">
                <a:off x="7509892" y="2176066"/>
                <a:ext cx="32544" cy="20638"/>
              </a:xfrm>
              <a:custGeom>
                <a:avLst/>
                <a:gdLst>
                  <a:gd name="T0" fmla="*/ 11 w 11"/>
                  <a:gd name="T1" fmla="*/ 3 h 7"/>
                  <a:gd name="T2" fmla="*/ 0 w 11"/>
                  <a:gd name="T3" fmla="*/ 3 h 7"/>
                  <a:gd name="T4" fmla="*/ 11 w 11"/>
                  <a:gd name="T5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" h="7">
                    <a:moveTo>
                      <a:pt x="11" y="3"/>
                    </a:moveTo>
                    <a:cubicBezTo>
                      <a:pt x="9" y="7"/>
                      <a:pt x="3" y="3"/>
                      <a:pt x="0" y="3"/>
                    </a:cubicBezTo>
                    <a:cubicBezTo>
                      <a:pt x="2" y="0"/>
                      <a:pt x="8" y="3"/>
                      <a:pt x="11" y="3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922" name="Freeform 189"/>
              <p:cNvSpPr/>
              <p:nvPr/>
            </p:nvSpPr>
            <p:spPr bwMode="auto">
              <a:xfrm rot="16200000">
                <a:off x="7264227" y="2245519"/>
                <a:ext cx="73025" cy="55563"/>
              </a:xfrm>
              <a:custGeom>
                <a:avLst/>
                <a:gdLst>
                  <a:gd name="T0" fmla="*/ 25 w 25"/>
                  <a:gd name="T1" fmla="*/ 7 h 18"/>
                  <a:gd name="T2" fmla="*/ 0 w 25"/>
                  <a:gd name="T3" fmla="*/ 5 h 18"/>
                  <a:gd name="T4" fmla="*/ 0 w 25"/>
                  <a:gd name="T5" fmla="*/ 0 h 18"/>
                  <a:gd name="T6" fmla="*/ 14 w 25"/>
                  <a:gd name="T7" fmla="*/ 11 h 18"/>
                  <a:gd name="T8" fmla="*/ 25 w 25"/>
                  <a:gd name="T9" fmla="*/ 7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" h="18">
                    <a:moveTo>
                      <a:pt x="25" y="7"/>
                    </a:moveTo>
                    <a:cubicBezTo>
                      <a:pt x="21" y="18"/>
                      <a:pt x="5" y="12"/>
                      <a:pt x="0" y="5"/>
                    </a:cubicBezTo>
                    <a:cubicBezTo>
                      <a:pt x="1" y="2"/>
                      <a:pt x="1" y="3"/>
                      <a:pt x="0" y="0"/>
                    </a:cubicBezTo>
                    <a:cubicBezTo>
                      <a:pt x="4" y="4"/>
                      <a:pt x="8" y="11"/>
                      <a:pt x="14" y="11"/>
                    </a:cubicBezTo>
                    <a:cubicBezTo>
                      <a:pt x="19" y="11"/>
                      <a:pt x="20" y="7"/>
                      <a:pt x="25" y="7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923" name="Freeform 190"/>
              <p:cNvSpPr/>
              <p:nvPr/>
            </p:nvSpPr>
            <p:spPr bwMode="auto">
              <a:xfrm rot="16200000">
                <a:off x="7192392" y="2243535"/>
                <a:ext cx="43656" cy="117475"/>
              </a:xfrm>
              <a:custGeom>
                <a:avLst/>
                <a:gdLst>
                  <a:gd name="T0" fmla="*/ 15 w 15"/>
                  <a:gd name="T1" fmla="*/ 0 h 38"/>
                  <a:gd name="T2" fmla="*/ 5 w 15"/>
                  <a:gd name="T3" fmla="*/ 38 h 38"/>
                  <a:gd name="T4" fmla="*/ 15 w 15"/>
                  <a:gd name="T5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5" h="38">
                    <a:moveTo>
                      <a:pt x="15" y="0"/>
                    </a:moveTo>
                    <a:cubicBezTo>
                      <a:pt x="8" y="9"/>
                      <a:pt x="5" y="24"/>
                      <a:pt x="5" y="38"/>
                    </a:cubicBezTo>
                    <a:cubicBezTo>
                      <a:pt x="0" y="26"/>
                      <a:pt x="4" y="6"/>
                      <a:pt x="15" y="0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924" name="Freeform 191"/>
              <p:cNvSpPr/>
              <p:nvPr/>
            </p:nvSpPr>
            <p:spPr bwMode="auto">
              <a:xfrm rot="16200000">
                <a:off x="7224936" y="2453878"/>
                <a:ext cx="19844" cy="9525"/>
              </a:xfrm>
              <a:custGeom>
                <a:avLst/>
                <a:gdLst>
                  <a:gd name="T0" fmla="*/ 7 w 7"/>
                  <a:gd name="T1" fmla="*/ 0 h 3"/>
                  <a:gd name="T2" fmla="*/ 0 w 7"/>
                  <a:gd name="T3" fmla="*/ 2 h 3"/>
                  <a:gd name="T4" fmla="*/ 7 w 7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7" h="3">
                    <a:moveTo>
                      <a:pt x="7" y="0"/>
                    </a:moveTo>
                    <a:cubicBezTo>
                      <a:pt x="7" y="3"/>
                      <a:pt x="2" y="2"/>
                      <a:pt x="0" y="2"/>
                    </a:cubicBezTo>
                    <a:cubicBezTo>
                      <a:pt x="2" y="0"/>
                      <a:pt x="4" y="2"/>
                      <a:pt x="7" y="0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925" name="Freeform 192"/>
              <p:cNvSpPr/>
              <p:nvPr/>
            </p:nvSpPr>
            <p:spPr bwMode="auto">
              <a:xfrm rot="16200000">
                <a:off x="7109049" y="2615803"/>
                <a:ext cx="173831" cy="204788"/>
              </a:xfrm>
              <a:custGeom>
                <a:avLst/>
                <a:gdLst>
                  <a:gd name="T0" fmla="*/ 41 w 60"/>
                  <a:gd name="T1" fmla="*/ 59 h 66"/>
                  <a:gd name="T2" fmla="*/ 41 w 60"/>
                  <a:gd name="T3" fmla="*/ 66 h 66"/>
                  <a:gd name="T4" fmla="*/ 38 w 60"/>
                  <a:gd name="T5" fmla="*/ 53 h 66"/>
                  <a:gd name="T6" fmla="*/ 0 w 60"/>
                  <a:gd name="T7" fmla="*/ 1 h 66"/>
                  <a:gd name="T8" fmla="*/ 16 w 60"/>
                  <a:gd name="T9" fmla="*/ 6 h 66"/>
                  <a:gd name="T10" fmla="*/ 24 w 60"/>
                  <a:gd name="T11" fmla="*/ 8 h 66"/>
                  <a:gd name="T12" fmla="*/ 13 w 60"/>
                  <a:gd name="T13" fmla="*/ 7 h 66"/>
                  <a:gd name="T14" fmla="*/ 40 w 60"/>
                  <a:gd name="T15" fmla="*/ 57 h 66"/>
                  <a:gd name="T16" fmla="*/ 48 w 60"/>
                  <a:gd name="T17" fmla="*/ 52 h 66"/>
                  <a:gd name="T18" fmla="*/ 52 w 60"/>
                  <a:gd name="T19" fmla="*/ 41 h 66"/>
                  <a:gd name="T20" fmla="*/ 45 w 60"/>
                  <a:gd name="T21" fmla="*/ 27 h 66"/>
                  <a:gd name="T22" fmla="*/ 53 w 60"/>
                  <a:gd name="T23" fmla="*/ 32 h 66"/>
                  <a:gd name="T24" fmla="*/ 41 w 60"/>
                  <a:gd name="T25" fmla="*/ 59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0" h="66">
                    <a:moveTo>
                      <a:pt x="41" y="59"/>
                    </a:moveTo>
                    <a:cubicBezTo>
                      <a:pt x="41" y="62"/>
                      <a:pt x="41" y="64"/>
                      <a:pt x="41" y="66"/>
                    </a:cubicBezTo>
                    <a:cubicBezTo>
                      <a:pt x="38" y="63"/>
                      <a:pt x="39" y="57"/>
                      <a:pt x="38" y="53"/>
                    </a:cubicBezTo>
                    <a:cubicBezTo>
                      <a:pt x="34" y="29"/>
                      <a:pt x="17" y="13"/>
                      <a:pt x="0" y="1"/>
                    </a:cubicBezTo>
                    <a:cubicBezTo>
                      <a:pt x="6" y="0"/>
                      <a:pt x="11" y="4"/>
                      <a:pt x="16" y="6"/>
                    </a:cubicBezTo>
                    <a:cubicBezTo>
                      <a:pt x="20" y="6"/>
                      <a:pt x="23" y="6"/>
                      <a:pt x="24" y="8"/>
                    </a:cubicBezTo>
                    <a:cubicBezTo>
                      <a:pt x="20" y="10"/>
                      <a:pt x="19" y="6"/>
                      <a:pt x="13" y="7"/>
                    </a:cubicBezTo>
                    <a:cubicBezTo>
                      <a:pt x="27" y="19"/>
                      <a:pt x="35" y="36"/>
                      <a:pt x="40" y="57"/>
                    </a:cubicBezTo>
                    <a:cubicBezTo>
                      <a:pt x="44" y="56"/>
                      <a:pt x="45" y="52"/>
                      <a:pt x="48" y="52"/>
                    </a:cubicBezTo>
                    <a:cubicBezTo>
                      <a:pt x="50" y="47"/>
                      <a:pt x="52" y="44"/>
                      <a:pt x="52" y="41"/>
                    </a:cubicBezTo>
                    <a:cubicBezTo>
                      <a:pt x="52" y="35"/>
                      <a:pt x="47" y="32"/>
                      <a:pt x="45" y="27"/>
                    </a:cubicBezTo>
                    <a:cubicBezTo>
                      <a:pt x="48" y="28"/>
                      <a:pt x="51" y="30"/>
                      <a:pt x="53" y="32"/>
                    </a:cubicBezTo>
                    <a:cubicBezTo>
                      <a:pt x="60" y="43"/>
                      <a:pt x="50" y="55"/>
                      <a:pt x="41" y="59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926" name="Freeform 193"/>
              <p:cNvSpPr/>
              <p:nvPr/>
            </p:nvSpPr>
            <p:spPr bwMode="auto">
              <a:xfrm rot="16200000">
                <a:off x="7392814" y="2647156"/>
                <a:ext cx="49213" cy="120650"/>
              </a:xfrm>
              <a:custGeom>
                <a:avLst/>
                <a:gdLst>
                  <a:gd name="T0" fmla="*/ 15 w 17"/>
                  <a:gd name="T1" fmla="*/ 0 h 39"/>
                  <a:gd name="T2" fmla="*/ 14 w 17"/>
                  <a:gd name="T3" fmla="*/ 14 h 39"/>
                  <a:gd name="T4" fmla="*/ 0 w 17"/>
                  <a:gd name="T5" fmla="*/ 39 h 39"/>
                  <a:gd name="T6" fmla="*/ 15 w 17"/>
                  <a:gd name="T7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7" h="39">
                    <a:moveTo>
                      <a:pt x="15" y="0"/>
                    </a:moveTo>
                    <a:cubicBezTo>
                      <a:pt x="17" y="4"/>
                      <a:pt x="14" y="9"/>
                      <a:pt x="14" y="14"/>
                    </a:cubicBezTo>
                    <a:cubicBezTo>
                      <a:pt x="9" y="22"/>
                      <a:pt x="8" y="34"/>
                      <a:pt x="0" y="39"/>
                    </a:cubicBezTo>
                    <a:cubicBezTo>
                      <a:pt x="5" y="26"/>
                      <a:pt x="13" y="15"/>
                      <a:pt x="15" y="0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927" name="Freeform 194"/>
              <p:cNvSpPr/>
              <p:nvPr/>
            </p:nvSpPr>
            <p:spPr bwMode="auto">
              <a:xfrm rot="16200000">
                <a:off x="7027689" y="2692400"/>
                <a:ext cx="87313" cy="85725"/>
              </a:xfrm>
              <a:custGeom>
                <a:avLst/>
                <a:gdLst>
                  <a:gd name="T0" fmla="*/ 30 w 30"/>
                  <a:gd name="T1" fmla="*/ 24 h 28"/>
                  <a:gd name="T2" fmla="*/ 21 w 30"/>
                  <a:gd name="T3" fmla="*/ 28 h 28"/>
                  <a:gd name="T4" fmla="*/ 26 w 30"/>
                  <a:gd name="T5" fmla="*/ 24 h 28"/>
                  <a:gd name="T6" fmla="*/ 19 w 30"/>
                  <a:gd name="T7" fmla="*/ 19 h 28"/>
                  <a:gd name="T8" fmla="*/ 20 w 30"/>
                  <a:gd name="T9" fmla="*/ 16 h 28"/>
                  <a:gd name="T10" fmla="*/ 15 w 30"/>
                  <a:gd name="T11" fmla="*/ 14 h 28"/>
                  <a:gd name="T12" fmla="*/ 4 w 30"/>
                  <a:gd name="T13" fmla="*/ 6 h 28"/>
                  <a:gd name="T14" fmla="*/ 2 w 30"/>
                  <a:gd name="T15" fmla="*/ 7 h 28"/>
                  <a:gd name="T16" fmla="*/ 0 w 30"/>
                  <a:gd name="T17" fmla="*/ 5 h 28"/>
                  <a:gd name="T18" fmla="*/ 14 w 30"/>
                  <a:gd name="T19" fmla="*/ 7 h 28"/>
                  <a:gd name="T20" fmla="*/ 19 w 30"/>
                  <a:gd name="T21" fmla="*/ 8 h 28"/>
                  <a:gd name="T22" fmla="*/ 28 w 30"/>
                  <a:gd name="T23" fmla="*/ 13 h 28"/>
                  <a:gd name="T24" fmla="*/ 30 w 30"/>
                  <a:gd name="T25" fmla="*/ 24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0" h="28">
                    <a:moveTo>
                      <a:pt x="30" y="24"/>
                    </a:moveTo>
                    <a:cubicBezTo>
                      <a:pt x="28" y="26"/>
                      <a:pt x="25" y="27"/>
                      <a:pt x="21" y="28"/>
                    </a:cubicBezTo>
                    <a:cubicBezTo>
                      <a:pt x="21" y="24"/>
                      <a:pt x="25" y="26"/>
                      <a:pt x="26" y="24"/>
                    </a:cubicBezTo>
                    <a:cubicBezTo>
                      <a:pt x="24" y="22"/>
                      <a:pt x="22" y="20"/>
                      <a:pt x="19" y="19"/>
                    </a:cubicBezTo>
                    <a:cubicBezTo>
                      <a:pt x="20" y="18"/>
                      <a:pt x="19" y="16"/>
                      <a:pt x="20" y="16"/>
                    </a:cubicBezTo>
                    <a:cubicBezTo>
                      <a:pt x="19" y="14"/>
                      <a:pt x="17" y="14"/>
                      <a:pt x="15" y="14"/>
                    </a:cubicBezTo>
                    <a:cubicBezTo>
                      <a:pt x="14" y="9"/>
                      <a:pt x="7" y="9"/>
                      <a:pt x="4" y="6"/>
                    </a:cubicBezTo>
                    <a:cubicBezTo>
                      <a:pt x="3" y="6"/>
                      <a:pt x="3" y="7"/>
                      <a:pt x="2" y="7"/>
                    </a:cubicBezTo>
                    <a:cubicBezTo>
                      <a:pt x="2" y="6"/>
                      <a:pt x="2" y="5"/>
                      <a:pt x="0" y="5"/>
                    </a:cubicBezTo>
                    <a:cubicBezTo>
                      <a:pt x="3" y="0"/>
                      <a:pt x="11" y="6"/>
                      <a:pt x="14" y="7"/>
                    </a:cubicBezTo>
                    <a:cubicBezTo>
                      <a:pt x="15" y="8"/>
                      <a:pt x="17" y="7"/>
                      <a:pt x="19" y="8"/>
                    </a:cubicBezTo>
                    <a:cubicBezTo>
                      <a:pt x="22" y="9"/>
                      <a:pt x="24" y="13"/>
                      <a:pt x="28" y="13"/>
                    </a:cubicBezTo>
                    <a:cubicBezTo>
                      <a:pt x="29" y="16"/>
                      <a:pt x="29" y="19"/>
                      <a:pt x="30" y="24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928" name="Freeform 195"/>
              <p:cNvSpPr/>
              <p:nvPr/>
            </p:nvSpPr>
            <p:spPr bwMode="auto">
              <a:xfrm rot="16200000">
                <a:off x="7042374" y="2742010"/>
                <a:ext cx="57944" cy="38100"/>
              </a:xfrm>
              <a:custGeom>
                <a:avLst/>
                <a:gdLst>
                  <a:gd name="T0" fmla="*/ 20 w 20"/>
                  <a:gd name="T1" fmla="*/ 12 h 12"/>
                  <a:gd name="T2" fmla="*/ 10 w 20"/>
                  <a:gd name="T3" fmla="*/ 5 h 12"/>
                  <a:gd name="T4" fmla="*/ 0 w 20"/>
                  <a:gd name="T5" fmla="*/ 6 h 12"/>
                  <a:gd name="T6" fmla="*/ 20 w 20"/>
                  <a:gd name="T7" fmla="*/ 1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0" h="12">
                    <a:moveTo>
                      <a:pt x="20" y="12"/>
                    </a:moveTo>
                    <a:cubicBezTo>
                      <a:pt x="17" y="12"/>
                      <a:pt x="12" y="8"/>
                      <a:pt x="10" y="5"/>
                    </a:cubicBezTo>
                    <a:cubicBezTo>
                      <a:pt x="5" y="5"/>
                      <a:pt x="3" y="6"/>
                      <a:pt x="0" y="6"/>
                    </a:cubicBezTo>
                    <a:cubicBezTo>
                      <a:pt x="7" y="0"/>
                      <a:pt x="16" y="7"/>
                      <a:pt x="20" y="12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929" name="Freeform 196"/>
              <p:cNvSpPr/>
              <p:nvPr/>
            </p:nvSpPr>
            <p:spPr bwMode="auto">
              <a:xfrm rot="16200000">
                <a:off x="7481317" y="2734866"/>
                <a:ext cx="37306" cy="38100"/>
              </a:xfrm>
              <a:custGeom>
                <a:avLst/>
                <a:gdLst>
                  <a:gd name="T0" fmla="*/ 12 w 13"/>
                  <a:gd name="T1" fmla="*/ 0 h 12"/>
                  <a:gd name="T2" fmla="*/ 13 w 13"/>
                  <a:gd name="T3" fmla="*/ 2 h 12"/>
                  <a:gd name="T4" fmla="*/ 0 w 13"/>
                  <a:gd name="T5" fmla="*/ 12 h 12"/>
                  <a:gd name="T6" fmla="*/ 12 w 13"/>
                  <a:gd name="T7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12">
                    <a:moveTo>
                      <a:pt x="12" y="0"/>
                    </a:moveTo>
                    <a:cubicBezTo>
                      <a:pt x="13" y="0"/>
                      <a:pt x="12" y="1"/>
                      <a:pt x="13" y="2"/>
                    </a:cubicBezTo>
                    <a:cubicBezTo>
                      <a:pt x="10" y="7"/>
                      <a:pt x="3" y="8"/>
                      <a:pt x="0" y="12"/>
                    </a:cubicBezTo>
                    <a:cubicBezTo>
                      <a:pt x="1" y="8"/>
                      <a:pt x="8" y="4"/>
                      <a:pt x="12" y="0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930" name="Freeform 197"/>
              <p:cNvSpPr/>
              <p:nvPr/>
            </p:nvSpPr>
            <p:spPr bwMode="auto">
              <a:xfrm rot="16200000">
                <a:off x="7304708" y="2726531"/>
                <a:ext cx="52388" cy="115888"/>
              </a:xfrm>
              <a:custGeom>
                <a:avLst/>
                <a:gdLst>
                  <a:gd name="T0" fmla="*/ 5 w 18"/>
                  <a:gd name="T1" fmla="*/ 37 h 37"/>
                  <a:gd name="T2" fmla="*/ 9 w 18"/>
                  <a:gd name="T3" fmla="*/ 11 h 37"/>
                  <a:gd name="T4" fmla="*/ 0 w 18"/>
                  <a:gd name="T5" fmla="*/ 0 h 37"/>
                  <a:gd name="T6" fmla="*/ 5 w 18"/>
                  <a:gd name="T7" fmla="*/ 37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8" h="37">
                    <a:moveTo>
                      <a:pt x="5" y="37"/>
                    </a:moveTo>
                    <a:cubicBezTo>
                      <a:pt x="9" y="28"/>
                      <a:pt x="14" y="19"/>
                      <a:pt x="9" y="11"/>
                    </a:cubicBezTo>
                    <a:cubicBezTo>
                      <a:pt x="7" y="6"/>
                      <a:pt x="3" y="4"/>
                      <a:pt x="0" y="0"/>
                    </a:cubicBezTo>
                    <a:cubicBezTo>
                      <a:pt x="14" y="2"/>
                      <a:pt x="18" y="29"/>
                      <a:pt x="5" y="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931" name="Freeform 198"/>
              <p:cNvSpPr/>
              <p:nvPr/>
            </p:nvSpPr>
            <p:spPr bwMode="auto">
              <a:xfrm rot="16200000">
                <a:off x="7026499" y="2780110"/>
                <a:ext cx="15081" cy="17463"/>
              </a:xfrm>
              <a:custGeom>
                <a:avLst/>
                <a:gdLst>
                  <a:gd name="T0" fmla="*/ 5 w 5"/>
                  <a:gd name="T1" fmla="*/ 3 h 6"/>
                  <a:gd name="T2" fmla="*/ 1 w 5"/>
                  <a:gd name="T3" fmla="*/ 6 h 6"/>
                  <a:gd name="T4" fmla="*/ 1 w 5"/>
                  <a:gd name="T5" fmla="*/ 2 h 6"/>
                  <a:gd name="T6" fmla="*/ 5 w 5"/>
                  <a:gd name="T7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6">
                    <a:moveTo>
                      <a:pt x="5" y="3"/>
                    </a:moveTo>
                    <a:cubicBezTo>
                      <a:pt x="4" y="5"/>
                      <a:pt x="3" y="5"/>
                      <a:pt x="1" y="6"/>
                    </a:cubicBezTo>
                    <a:cubicBezTo>
                      <a:pt x="0" y="4"/>
                      <a:pt x="3" y="2"/>
                      <a:pt x="1" y="2"/>
                    </a:cubicBezTo>
                    <a:cubicBezTo>
                      <a:pt x="2" y="0"/>
                      <a:pt x="3" y="3"/>
                      <a:pt x="5" y="3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932" name="Freeform 199"/>
              <p:cNvSpPr/>
              <p:nvPr/>
            </p:nvSpPr>
            <p:spPr bwMode="auto">
              <a:xfrm rot="16200000">
                <a:off x="7503939" y="2799556"/>
                <a:ext cx="69850" cy="33338"/>
              </a:xfrm>
              <a:custGeom>
                <a:avLst/>
                <a:gdLst>
                  <a:gd name="T0" fmla="*/ 24 w 24"/>
                  <a:gd name="T1" fmla="*/ 0 h 11"/>
                  <a:gd name="T2" fmla="*/ 0 w 24"/>
                  <a:gd name="T3" fmla="*/ 11 h 11"/>
                  <a:gd name="T4" fmla="*/ 24 w 24"/>
                  <a:gd name="T5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4" h="11">
                    <a:moveTo>
                      <a:pt x="24" y="0"/>
                    </a:moveTo>
                    <a:cubicBezTo>
                      <a:pt x="18" y="5"/>
                      <a:pt x="10" y="10"/>
                      <a:pt x="0" y="11"/>
                    </a:cubicBezTo>
                    <a:cubicBezTo>
                      <a:pt x="8" y="8"/>
                      <a:pt x="16" y="4"/>
                      <a:pt x="24" y="0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933" name="Freeform 200"/>
              <p:cNvSpPr/>
              <p:nvPr/>
            </p:nvSpPr>
            <p:spPr bwMode="auto">
              <a:xfrm rot="16200000">
                <a:off x="7003083" y="2809081"/>
                <a:ext cx="84138" cy="52388"/>
              </a:xfrm>
              <a:custGeom>
                <a:avLst/>
                <a:gdLst>
                  <a:gd name="T0" fmla="*/ 29 w 29"/>
                  <a:gd name="T1" fmla="*/ 9 h 17"/>
                  <a:gd name="T2" fmla="*/ 1 w 29"/>
                  <a:gd name="T3" fmla="*/ 10 h 17"/>
                  <a:gd name="T4" fmla="*/ 20 w 29"/>
                  <a:gd name="T5" fmla="*/ 6 h 17"/>
                  <a:gd name="T6" fmla="*/ 21 w 29"/>
                  <a:gd name="T7" fmla="*/ 3 h 17"/>
                  <a:gd name="T8" fmla="*/ 23 w 29"/>
                  <a:gd name="T9" fmla="*/ 8 h 17"/>
                  <a:gd name="T10" fmla="*/ 29 w 29"/>
                  <a:gd name="T11" fmla="*/ 9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9" h="17">
                    <a:moveTo>
                      <a:pt x="29" y="9"/>
                    </a:moveTo>
                    <a:cubicBezTo>
                      <a:pt x="24" y="17"/>
                      <a:pt x="7" y="17"/>
                      <a:pt x="1" y="10"/>
                    </a:cubicBezTo>
                    <a:cubicBezTo>
                      <a:pt x="0" y="0"/>
                      <a:pt x="15" y="3"/>
                      <a:pt x="20" y="6"/>
                    </a:cubicBezTo>
                    <a:cubicBezTo>
                      <a:pt x="22" y="6"/>
                      <a:pt x="21" y="4"/>
                      <a:pt x="21" y="3"/>
                    </a:cubicBezTo>
                    <a:cubicBezTo>
                      <a:pt x="22" y="4"/>
                      <a:pt x="23" y="6"/>
                      <a:pt x="23" y="8"/>
                    </a:cubicBezTo>
                    <a:cubicBezTo>
                      <a:pt x="25" y="6"/>
                      <a:pt x="27" y="9"/>
                      <a:pt x="29" y="9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934" name="Freeform 201"/>
              <p:cNvSpPr/>
              <p:nvPr/>
            </p:nvSpPr>
            <p:spPr bwMode="auto">
              <a:xfrm rot="16200000">
                <a:off x="6937202" y="2795588"/>
                <a:ext cx="31750" cy="61913"/>
              </a:xfrm>
              <a:custGeom>
                <a:avLst/>
                <a:gdLst>
                  <a:gd name="T0" fmla="*/ 0 w 11"/>
                  <a:gd name="T1" fmla="*/ 20 h 20"/>
                  <a:gd name="T2" fmla="*/ 6 w 11"/>
                  <a:gd name="T3" fmla="*/ 0 h 20"/>
                  <a:gd name="T4" fmla="*/ 0 w 11"/>
                  <a:gd name="T5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" h="20">
                    <a:moveTo>
                      <a:pt x="0" y="20"/>
                    </a:moveTo>
                    <a:cubicBezTo>
                      <a:pt x="4" y="15"/>
                      <a:pt x="10" y="9"/>
                      <a:pt x="6" y="0"/>
                    </a:cubicBezTo>
                    <a:cubicBezTo>
                      <a:pt x="11" y="5"/>
                      <a:pt x="8" y="20"/>
                      <a:pt x="0" y="20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935" name="Freeform 202"/>
              <p:cNvSpPr/>
              <p:nvPr/>
            </p:nvSpPr>
            <p:spPr bwMode="auto">
              <a:xfrm rot="16200000">
                <a:off x="6977286" y="2841228"/>
                <a:ext cx="51594" cy="25400"/>
              </a:xfrm>
              <a:custGeom>
                <a:avLst/>
                <a:gdLst>
                  <a:gd name="T0" fmla="*/ 18 w 18"/>
                  <a:gd name="T1" fmla="*/ 5 h 8"/>
                  <a:gd name="T2" fmla="*/ 0 w 18"/>
                  <a:gd name="T3" fmla="*/ 7 h 8"/>
                  <a:gd name="T4" fmla="*/ 18 w 18"/>
                  <a:gd name="T5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8" h="8">
                    <a:moveTo>
                      <a:pt x="18" y="5"/>
                    </a:moveTo>
                    <a:cubicBezTo>
                      <a:pt x="12" y="6"/>
                      <a:pt x="6" y="8"/>
                      <a:pt x="0" y="7"/>
                    </a:cubicBezTo>
                    <a:cubicBezTo>
                      <a:pt x="5" y="5"/>
                      <a:pt x="15" y="0"/>
                      <a:pt x="18" y="5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936" name="Freeform 203"/>
              <p:cNvSpPr/>
              <p:nvPr/>
            </p:nvSpPr>
            <p:spPr bwMode="auto">
              <a:xfrm rot="16200000">
                <a:off x="7544421" y="2865438"/>
                <a:ext cx="31750" cy="9525"/>
              </a:xfrm>
              <a:custGeom>
                <a:avLst/>
                <a:gdLst>
                  <a:gd name="T0" fmla="*/ 11 w 11"/>
                  <a:gd name="T1" fmla="*/ 0 h 3"/>
                  <a:gd name="T2" fmla="*/ 0 w 11"/>
                  <a:gd name="T3" fmla="*/ 2 h 3"/>
                  <a:gd name="T4" fmla="*/ 11 w 11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" h="3">
                    <a:moveTo>
                      <a:pt x="11" y="0"/>
                    </a:moveTo>
                    <a:cubicBezTo>
                      <a:pt x="9" y="2"/>
                      <a:pt x="2" y="3"/>
                      <a:pt x="0" y="2"/>
                    </a:cubicBezTo>
                    <a:cubicBezTo>
                      <a:pt x="2" y="0"/>
                      <a:pt x="9" y="0"/>
                      <a:pt x="11" y="0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937" name="Freeform 204"/>
              <p:cNvSpPr/>
              <p:nvPr/>
            </p:nvSpPr>
            <p:spPr bwMode="auto">
              <a:xfrm rot="16200000">
                <a:off x="7143577" y="2855913"/>
                <a:ext cx="38100" cy="39688"/>
              </a:xfrm>
              <a:custGeom>
                <a:avLst/>
                <a:gdLst>
                  <a:gd name="T0" fmla="*/ 13 w 13"/>
                  <a:gd name="T1" fmla="*/ 3 h 13"/>
                  <a:gd name="T2" fmla="*/ 6 w 13"/>
                  <a:gd name="T3" fmla="*/ 13 h 13"/>
                  <a:gd name="T4" fmla="*/ 13 w 13"/>
                  <a:gd name="T5" fmla="*/ 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3" h="13">
                    <a:moveTo>
                      <a:pt x="13" y="3"/>
                    </a:moveTo>
                    <a:cubicBezTo>
                      <a:pt x="9" y="4"/>
                      <a:pt x="7" y="9"/>
                      <a:pt x="6" y="13"/>
                    </a:cubicBezTo>
                    <a:cubicBezTo>
                      <a:pt x="0" y="11"/>
                      <a:pt x="7" y="0"/>
                      <a:pt x="13" y="3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" name="Freeform 206"/>
              <p:cNvSpPr/>
              <p:nvPr/>
            </p:nvSpPr>
            <p:spPr bwMode="auto">
              <a:xfrm rot="16200000">
                <a:off x="6973317" y="3073003"/>
                <a:ext cx="37306" cy="22225"/>
              </a:xfrm>
              <a:custGeom>
                <a:avLst/>
                <a:gdLst>
                  <a:gd name="T0" fmla="*/ 13 w 13"/>
                  <a:gd name="T1" fmla="*/ 0 h 7"/>
                  <a:gd name="T2" fmla="*/ 0 w 13"/>
                  <a:gd name="T3" fmla="*/ 7 h 7"/>
                  <a:gd name="T4" fmla="*/ 13 w 13"/>
                  <a:gd name="T5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3" h="7">
                    <a:moveTo>
                      <a:pt x="13" y="0"/>
                    </a:moveTo>
                    <a:cubicBezTo>
                      <a:pt x="11" y="5"/>
                      <a:pt x="5" y="6"/>
                      <a:pt x="0" y="7"/>
                    </a:cubicBezTo>
                    <a:cubicBezTo>
                      <a:pt x="3" y="3"/>
                      <a:pt x="9" y="3"/>
                      <a:pt x="13" y="0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" name="Freeform 207"/>
              <p:cNvSpPr/>
              <p:nvPr/>
            </p:nvSpPr>
            <p:spPr bwMode="auto">
              <a:xfrm rot="16200000">
                <a:off x="7407896" y="3057525"/>
                <a:ext cx="6350" cy="15875"/>
              </a:xfrm>
              <a:custGeom>
                <a:avLst/>
                <a:gdLst>
                  <a:gd name="T0" fmla="*/ 2 w 2"/>
                  <a:gd name="T1" fmla="*/ 5 h 5"/>
                  <a:gd name="T2" fmla="*/ 0 w 2"/>
                  <a:gd name="T3" fmla="*/ 0 h 5"/>
                  <a:gd name="T4" fmla="*/ 2 w 2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2" y="5"/>
                    </a:moveTo>
                    <a:cubicBezTo>
                      <a:pt x="0" y="4"/>
                      <a:pt x="1" y="2"/>
                      <a:pt x="0" y="0"/>
                    </a:cubicBezTo>
                    <a:cubicBezTo>
                      <a:pt x="2" y="0"/>
                      <a:pt x="2" y="2"/>
                      <a:pt x="2" y="5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" name="Freeform 208"/>
              <p:cNvSpPr/>
              <p:nvPr/>
            </p:nvSpPr>
            <p:spPr bwMode="auto">
              <a:xfrm rot="16200000">
                <a:off x="7348364" y="3028156"/>
                <a:ext cx="14288" cy="88900"/>
              </a:xfrm>
              <a:custGeom>
                <a:avLst/>
                <a:gdLst>
                  <a:gd name="T0" fmla="*/ 5 w 5"/>
                  <a:gd name="T1" fmla="*/ 29 h 29"/>
                  <a:gd name="T2" fmla="*/ 1 w 5"/>
                  <a:gd name="T3" fmla="*/ 0 h 29"/>
                  <a:gd name="T4" fmla="*/ 4 w 5"/>
                  <a:gd name="T5" fmla="*/ 10 h 29"/>
                  <a:gd name="T6" fmla="*/ 5 w 5"/>
                  <a:gd name="T7" fmla="*/ 29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29">
                    <a:moveTo>
                      <a:pt x="5" y="29"/>
                    </a:moveTo>
                    <a:cubicBezTo>
                      <a:pt x="0" y="22"/>
                      <a:pt x="2" y="9"/>
                      <a:pt x="1" y="0"/>
                    </a:cubicBezTo>
                    <a:cubicBezTo>
                      <a:pt x="4" y="2"/>
                      <a:pt x="4" y="7"/>
                      <a:pt x="4" y="10"/>
                    </a:cubicBezTo>
                    <a:cubicBezTo>
                      <a:pt x="4" y="16"/>
                      <a:pt x="5" y="23"/>
                      <a:pt x="5" y="29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" name="Freeform 209"/>
              <p:cNvSpPr/>
              <p:nvPr/>
            </p:nvSpPr>
            <p:spPr bwMode="auto">
              <a:xfrm rot="16200000">
                <a:off x="7260258" y="3041650"/>
                <a:ext cx="17463" cy="58738"/>
              </a:xfrm>
              <a:custGeom>
                <a:avLst/>
                <a:gdLst>
                  <a:gd name="T0" fmla="*/ 1 w 6"/>
                  <a:gd name="T1" fmla="*/ 19 h 19"/>
                  <a:gd name="T2" fmla="*/ 0 w 6"/>
                  <a:gd name="T3" fmla="*/ 0 h 19"/>
                  <a:gd name="T4" fmla="*/ 1 w 6"/>
                  <a:gd name="T5" fmla="*/ 1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" h="19">
                    <a:moveTo>
                      <a:pt x="1" y="19"/>
                    </a:moveTo>
                    <a:cubicBezTo>
                      <a:pt x="2" y="12"/>
                      <a:pt x="0" y="5"/>
                      <a:pt x="0" y="0"/>
                    </a:cubicBezTo>
                    <a:cubicBezTo>
                      <a:pt x="1" y="4"/>
                      <a:pt x="6" y="16"/>
                      <a:pt x="1" y="19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" name="Freeform 210"/>
              <p:cNvSpPr/>
              <p:nvPr/>
            </p:nvSpPr>
            <p:spPr bwMode="auto">
              <a:xfrm rot="16200000">
                <a:off x="7504336" y="3149203"/>
                <a:ext cx="72231" cy="61913"/>
              </a:xfrm>
              <a:custGeom>
                <a:avLst/>
                <a:gdLst>
                  <a:gd name="T0" fmla="*/ 25 w 25"/>
                  <a:gd name="T1" fmla="*/ 16 h 20"/>
                  <a:gd name="T2" fmla="*/ 3 w 25"/>
                  <a:gd name="T3" fmla="*/ 0 h 20"/>
                  <a:gd name="T4" fmla="*/ 25 w 25"/>
                  <a:gd name="T5" fmla="*/ 16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5" h="20">
                    <a:moveTo>
                      <a:pt x="25" y="16"/>
                    </a:moveTo>
                    <a:cubicBezTo>
                      <a:pt x="15" y="20"/>
                      <a:pt x="0" y="13"/>
                      <a:pt x="3" y="0"/>
                    </a:cubicBezTo>
                    <a:cubicBezTo>
                      <a:pt x="7" y="8"/>
                      <a:pt x="11" y="18"/>
                      <a:pt x="25" y="16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" name="Freeform 211"/>
              <p:cNvSpPr/>
              <p:nvPr/>
            </p:nvSpPr>
            <p:spPr bwMode="auto">
              <a:xfrm rot="16200000">
                <a:off x="7494414" y="3192463"/>
                <a:ext cx="11113" cy="12700"/>
              </a:xfrm>
              <a:custGeom>
                <a:avLst/>
                <a:gdLst>
                  <a:gd name="T0" fmla="*/ 3 w 4"/>
                  <a:gd name="T1" fmla="*/ 3 h 4"/>
                  <a:gd name="T2" fmla="*/ 1 w 4"/>
                  <a:gd name="T3" fmla="*/ 3 h 4"/>
                  <a:gd name="T4" fmla="*/ 0 w 4"/>
                  <a:gd name="T5" fmla="*/ 1 h 4"/>
                  <a:gd name="T6" fmla="*/ 2 w 4"/>
                  <a:gd name="T7" fmla="*/ 0 h 4"/>
                  <a:gd name="T8" fmla="*/ 3 w 4"/>
                  <a:gd name="T9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3"/>
                    </a:moveTo>
                    <a:cubicBezTo>
                      <a:pt x="2" y="3"/>
                      <a:pt x="2" y="4"/>
                      <a:pt x="1" y="3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1" y="0"/>
                      <a:pt x="2" y="1"/>
                      <a:pt x="2" y="0"/>
                    </a:cubicBezTo>
                    <a:cubicBezTo>
                      <a:pt x="4" y="0"/>
                      <a:pt x="4" y="1"/>
                      <a:pt x="3" y="3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" name="Freeform 212"/>
              <p:cNvSpPr/>
              <p:nvPr/>
            </p:nvSpPr>
            <p:spPr bwMode="auto">
              <a:xfrm rot="16200000">
                <a:off x="7396783" y="3208338"/>
                <a:ext cx="28575" cy="15875"/>
              </a:xfrm>
              <a:custGeom>
                <a:avLst/>
                <a:gdLst>
                  <a:gd name="T0" fmla="*/ 10 w 10"/>
                  <a:gd name="T1" fmla="*/ 0 h 5"/>
                  <a:gd name="T2" fmla="*/ 0 w 10"/>
                  <a:gd name="T3" fmla="*/ 3 h 5"/>
                  <a:gd name="T4" fmla="*/ 10 w 10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0" h="5">
                    <a:moveTo>
                      <a:pt x="10" y="0"/>
                    </a:moveTo>
                    <a:cubicBezTo>
                      <a:pt x="8" y="2"/>
                      <a:pt x="4" y="5"/>
                      <a:pt x="0" y="3"/>
                    </a:cubicBezTo>
                    <a:cubicBezTo>
                      <a:pt x="3" y="2"/>
                      <a:pt x="8" y="0"/>
                      <a:pt x="10" y="0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" name="Freeform 213"/>
              <p:cNvSpPr/>
              <p:nvPr/>
            </p:nvSpPr>
            <p:spPr bwMode="auto">
              <a:xfrm rot="16200000">
                <a:off x="7399958" y="3240088"/>
                <a:ext cx="28575" cy="15875"/>
              </a:xfrm>
              <a:custGeom>
                <a:avLst/>
                <a:gdLst>
                  <a:gd name="T0" fmla="*/ 10 w 10"/>
                  <a:gd name="T1" fmla="*/ 2 h 5"/>
                  <a:gd name="T2" fmla="*/ 0 w 10"/>
                  <a:gd name="T3" fmla="*/ 1 h 5"/>
                  <a:gd name="T4" fmla="*/ 10 w 10"/>
                  <a:gd name="T5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0" h="5">
                    <a:moveTo>
                      <a:pt x="10" y="2"/>
                    </a:moveTo>
                    <a:cubicBezTo>
                      <a:pt x="8" y="5"/>
                      <a:pt x="2" y="3"/>
                      <a:pt x="0" y="1"/>
                    </a:cubicBezTo>
                    <a:cubicBezTo>
                      <a:pt x="3" y="0"/>
                      <a:pt x="6" y="3"/>
                      <a:pt x="10" y="2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" name="Freeform 214"/>
              <p:cNvSpPr/>
              <p:nvPr/>
            </p:nvSpPr>
            <p:spPr bwMode="auto">
              <a:xfrm rot="16200000">
                <a:off x="7163817" y="3367485"/>
                <a:ext cx="8731" cy="12700"/>
              </a:xfrm>
              <a:custGeom>
                <a:avLst/>
                <a:gdLst>
                  <a:gd name="T0" fmla="*/ 1 w 3"/>
                  <a:gd name="T1" fmla="*/ 0 h 4"/>
                  <a:gd name="T2" fmla="*/ 0 w 3"/>
                  <a:gd name="T3" fmla="*/ 4 h 4"/>
                  <a:gd name="T4" fmla="*/ 1 w 3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1" y="0"/>
                    </a:moveTo>
                    <a:cubicBezTo>
                      <a:pt x="3" y="0"/>
                      <a:pt x="2" y="4"/>
                      <a:pt x="0" y="4"/>
                    </a:cubicBezTo>
                    <a:cubicBezTo>
                      <a:pt x="0" y="2"/>
                      <a:pt x="1" y="1"/>
                      <a:pt x="1" y="0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" name="Freeform 215"/>
              <p:cNvSpPr/>
              <p:nvPr/>
            </p:nvSpPr>
            <p:spPr bwMode="auto">
              <a:xfrm rot="16200000">
                <a:off x="7302327" y="3267869"/>
                <a:ext cx="38100" cy="258763"/>
              </a:xfrm>
              <a:custGeom>
                <a:avLst/>
                <a:gdLst>
                  <a:gd name="T0" fmla="*/ 11 w 13"/>
                  <a:gd name="T1" fmla="*/ 0 h 83"/>
                  <a:gd name="T2" fmla="*/ 4 w 13"/>
                  <a:gd name="T3" fmla="*/ 83 h 83"/>
                  <a:gd name="T4" fmla="*/ 11 w 13"/>
                  <a:gd name="T5" fmla="*/ 0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3" h="83">
                    <a:moveTo>
                      <a:pt x="11" y="0"/>
                    </a:moveTo>
                    <a:cubicBezTo>
                      <a:pt x="2" y="25"/>
                      <a:pt x="13" y="60"/>
                      <a:pt x="4" y="83"/>
                    </a:cubicBezTo>
                    <a:cubicBezTo>
                      <a:pt x="7" y="57"/>
                      <a:pt x="0" y="21"/>
                      <a:pt x="11" y="0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" name="Freeform 216"/>
              <p:cNvSpPr/>
              <p:nvPr/>
            </p:nvSpPr>
            <p:spPr bwMode="auto">
              <a:xfrm rot="16200000">
                <a:off x="7340427" y="3509963"/>
                <a:ext cx="14288" cy="6350"/>
              </a:xfrm>
              <a:custGeom>
                <a:avLst/>
                <a:gdLst>
                  <a:gd name="T0" fmla="*/ 4 w 5"/>
                  <a:gd name="T1" fmla="*/ 0 h 2"/>
                  <a:gd name="T2" fmla="*/ 1 w 5"/>
                  <a:gd name="T3" fmla="*/ 0 h 2"/>
                  <a:gd name="T4" fmla="*/ 4 w 5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4" y="0"/>
                    </a:moveTo>
                    <a:cubicBezTo>
                      <a:pt x="5" y="1"/>
                      <a:pt x="0" y="2"/>
                      <a:pt x="1" y="0"/>
                    </a:cubicBezTo>
                    <a:cubicBezTo>
                      <a:pt x="2" y="0"/>
                      <a:pt x="3" y="0"/>
                      <a:pt x="4" y="0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" name="Freeform 217"/>
              <p:cNvSpPr/>
              <p:nvPr/>
            </p:nvSpPr>
            <p:spPr bwMode="auto">
              <a:xfrm rot="16200000">
                <a:off x="7418214" y="3530600"/>
                <a:ext cx="49213" cy="28575"/>
              </a:xfrm>
              <a:custGeom>
                <a:avLst/>
                <a:gdLst>
                  <a:gd name="T0" fmla="*/ 17 w 17"/>
                  <a:gd name="T1" fmla="*/ 2 h 9"/>
                  <a:gd name="T2" fmla="*/ 0 w 17"/>
                  <a:gd name="T3" fmla="*/ 5 h 9"/>
                  <a:gd name="T4" fmla="*/ 11 w 17"/>
                  <a:gd name="T5" fmla="*/ 1 h 9"/>
                  <a:gd name="T6" fmla="*/ 17 w 17"/>
                  <a:gd name="T7" fmla="*/ 2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7" h="9">
                    <a:moveTo>
                      <a:pt x="17" y="2"/>
                    </a:moveTo>
                    <a:cubicBezTo>
                      <a:pt x="14" y="4"/>
                      <a:pt x="4" y="9"/>
                      <a:pt x="0" y="5"/>
                    </a:cubicBezTo>
                    <a:cubicBezTo>
                      <a:pt x="5" y="6"/>
                      <a:pt x="10" y="4"/>
                      <a:pt x="11" y="1"/>
                    </a:cubicBezTo>
                    <a:cubicBezTo>
                      <a:pt x="14" y="0"/>
                      <a:pt x="14" y="2"/>
                      <a:pt x="17" y="2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" name="Freeform 218"/>
              <p:cNvSpPr/>
              <p:nvPr/>
            </p:nvSpPr>
            <p:spPr bwMode="auto">
              <a:xfrm rot="16200000">
                <a:off x="7354317" y="3513535"/>
                <a:ext cx="54769" cy="74613"/>
              </a:xfrm>
              <a:custGeom>
                <a:avLst/>
                <a:gdLst>
                  <a:gd name="T0" fmla="*/ 18 w 19"/>
                  <a:gd name="T1" fmla="*/ 0 h 24"/>
                  <a:gd name="T2" fmla="*/ 18 w 19"/>
                  <a:gd name="T3" fmla="*/ 2 h 24"/>
                  <a:gd name="T4" fmla="*/ 5 w 19"/>
                  <a:gd name="T5" fmla="*/ 24 h 24"/>
                  <a:gd name="T6" fmla="*/ 18 w 19"/>
                  <a:gd name="T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9" h="24">
                    <a:moveTo>
                      <a:pt x="18" y="0"/>
                    </a:moveTo>
                    <a:cubicBezTo>
                      <a:pt x="19" y="1"/>
                      <a:pt x="18" y="1"/>
                      <a:pt x="18" y="2"/>
                    </a:cubicBezTo>
                    <a:cubicBezTo>
                      <a:pt x="9" y="5"/>
                      <a:pt x="4" y="14"/>
                      <a:pt x="5" y="24"/>
                    </a:cubicBezTo>
                    <a:cubicBezTo>
                      <a:pt x="0" y="13"/>
                      <a:pt x="8" y="2"/>
                      <a:pt x="18" y="0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72" name="Freeform 219"/>
              <p:cNvSpPr/>
              <p:nvPr/>
            </p:nvSpPr>
            <p:spPr bwMode="auto">
              <a:xfrm rot="16200000">
                <a:off x="7088014" y="3710781"/>
                <a:ext cx="14288" cy="15875"/>
              </a:xfrm>
              <a:custGeom>
                <a:avLst/>
                <a:gdLst>
                  <a:gd name="T0" fmla="*/ 5 w 5"/>
                  <a:gd name="T1" fmla="*/ 0 h 5"/>
                  <a:gd name="T2" fmla="*/ 0 w 5"/>
                  <a:gd name="T3" fmla="*/ 5 h 5"/>
                  <a:gd name="T4" fmla="*/ 5 w 5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5" y="0"/>
                    </a:moveTo>
                    <a:cubicBezTo>
                      <a:pt x="3" y="2"/>
                      <a:pt x="3" y="5"/>
                      <a:pt x="0" y="5"/>
                    </a:cubicBezTo>
                    <a:cubicBezTo>
                      <a:pt x="0" y="2"/>
                      <a:pt x="3" y="1"/>
                      <a:pt x="5" y="0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73" name="Freeform 220"/>
              <p:cNvSpPr/>
              <p:nvPr/>
            </p:nvSpPr>
            <p:spPr bwMode="auto">
              <a:xfrm rot="16200000">
                <a:off x="7470999" y="3764360"/>
                <a:ext cx="100806" cy="100013"/>
              </a:xfrm>
              <a:custGeom>
                <a:avLst/>
                <a:gdLst>
                  <a:gd name="T0" fmla="*/ 35 w 35"/>
                  <a:gd name="T1" fmla="*/ 20 h 32"/>
                  <a:gd name="T2" fmla="*/ 0 w 35"/>
                  <a:gd name="T3" fmla="*/ 0 h 32"/>
                  <a:gd name="T4" fmla="*/ 23 w 35"/>
                  <a:gd name="T5" fmla="*/ 23 h 32"/>
                  <a:gd name="T6" fmla="*/ 35 w 35"/>
                  <a:gd name="T7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5" h="32">
                    <a:moveTo>
                      <a:pt x="35" y="20"/>
                    </a:moveTo>
                    <a:cubicBezTo>
                      <a:pt x="21" y="32"/>
                      <a:pt x="2" y="16"/>
                      <a:pt x="0" y="0"/>
                    </a:cubicBezTo>
                    <a:cubicBezTo>
                      <a:pt x="5" y="9"/>
                      <a:pt x="11" y="23"/>
                      <a:pt x="23" y="23"/>
                    </a:cubicBezTo>
                    <a:cubicBezTo>
                      <a:pt x="27" y="23"/>
                      <a:pt x="30" y="18"/>
                      <a:pt x="35" y="20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74" name="Freeform 221"/>
              <p:cNvSpPr/>
              <p:nvPr/>
            </p:nvSpPr>
            <p:spPr bwMode="auto">
              <a:xfrm rot="16200000">
                <a:off x="7532117" y="4062016"/>
                <a:ext cx="72231" cy="25400"/>
              </a:xfrm>
              <a:custGeom>
                <a:avLst/>
                <a:gdLst>
                  <a:gd name="T0" fmla="*/ 25 w 25"/>
                  <a:gd name="T1" fmla="*/ 2 h 8"/>
                  <a:gd name="T2" fmla="*/ 13 w 25"/>
                  <a:gd name="T3" fmla="*/ 8 h 8"/>
                  <a:gd name="T4" fmla="*/ 3 w 25"/>
                  <a:gd name="T5" fmla="*/ 0 h 8"/>
                  <a:gd name="T6" fmla="*/ 10 w 25"/>
                  <a:gd name="T7" fmla="*/ 6 h 8"/>
                  <a:gd name="T8" fmla="*/ 25 w 25"/>
                  <a:gd name="T9" fmla="*/ 2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" h="8">
                    <a:moveTo>
                      <a:pt x="25" y="2"/>
                    </a:moveTo>
                    <a:cubicBezTo>
                      <a:pt x="23" y="6"/>
                      <a:pt x="17" y="6"/>
                      <a:pt x="13" y="8"/>
                    </a:cubicBezTo>
                    <a:cubicBezTo>
                      <a:pt x="10" y="6"/>
                      <a:pt x="0" y="7"/>
                      <a:pt x="3" y="0"/>
                    </a:cubicBezTo>
                    <a:cubicBezTo>
                      <a:pt x="5" y="2"/>
                      <a:pt x="8" y="3"/>
                      <a:pt x="10" y="6"/>
                    </a:cubicBezTo>
                    <a:cubicBezTo>
                      <a:pt x="17" y="7"/>
                      <a:pt x="19" y="3"/>
                      <a:pt x="25" y="2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75" name="Freeform 222"/>
              <p:cNvSpPr/>
              <p:nvPr/>
            </p:nvSpPr>
            <p:spPr bwMode="auto">
              <a:xfrm rot="16200000">
                <a:off x="7212236" y="4246960"/>
                <a:ext cx="29369" cy="12700"/>
              </a:xfrm>
              <a:custGeom>
                <a:avLst/>
                <a:gdLst>
                  <a:gd name="T0" fmla="*/ 10 w 10"/>
                  <a:gd name="T1" fmla="*/ 0 h 4"/>
                  <a:gd name="T2" fmla="*/ 0 w 10"/>
                  <a:gd name="T3" fmla="*/ 3 h 4"/>
                  <a:gd name="T4" fmla="*/ 10 w 10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0" h="4">
                    <a:moveTo>
                      <a:pt x="10" y="0"/>
                    </a:moveTo>
                    <a:cubicBezTo>
                      <a:pt x="9" y="4"/>
                      <a:pt x="4" y="3"/>
                      <a:pt x="0" y="3"/>
                    </a:cubicBezTo>
                    <a:cubicBezTo>
                      <a:pt x="1" y="3"/>
                      <a:pt x="7" y="1"/>
                      <a:pt x="10" y="0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76" name="Freeform 223"/>
              <p:cNvSpPr/>
              <p:nvPr/>
            </p:nvSpPr>
            <p:spPr bwMode="auto">
              <a:xfrm rot="16200000">
                <a:off x="7319392" y="4231085"/>
                <a:ext cx="26194" cy="87313"/>
              </a:xfrm>
              <a:custGeom>
                <a:avLst/>
                <a:gdLst>
                  <a:gd name="T0" fmla="*/ 0 w 9"/>
                  <a:gd name="T1" fmla="*/ 28 h 28"/>
                  <a:gd name="T2" fmla="*/ 0 w 9"/>
                  <a:gd name="T3" fmla="*/ 0 h 28"/>
                  <a:gd name="T4" fmla="*/ 0 w 9"/>
                  <a:gd name="T5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9" h="28">
                    <a:moveTo>
                      <a:pt x="0" y="28"/>
                    </a:moveTo>
                    <a:cubicBezTo>
                      <a:pt x="4" y="20"/>
                      <a:pt x="7" y="7"/>
                      <a:pt x="0" y="0"/>
                    </a:cubicBezTo>
                    <a:cubicBezTo>
                      <a:pt x="8" y="1"/>
                      <a:pt x="9" y="24"/>
                      <a:pt x="0" y="28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77" name="Freeform 224"/>
              <p:cNvSpPr/>
              <p:nvPr/>
            </p:nvSpPr>
            <p:spPr bwMode="auto">
              <a:xfrm rot="16200000">
                <a:off x="7163024" y="4296172"/>
                <a:ext cx="86519" cy="41275"/>
              </a:xfrm>
              <a:custGeom>
                <a:avLst/>
                <a:gdLst>
                  <a:gd name="T0" fmla="*/ 30 w 30"/>
                  <a:gd name="T1" fmla="*/ 13 h 13"/>
                  <a:gd name="T2" fmla="*/ 0 w 30"/>
                  <a:gd name="T3" fmla="*/ 10 h 13"/>
                  <a:gd name="T4" fmla="*/ 30 w 30"/>
                  <a:gd name="T5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0" h="13">
                    <a:moveTo>
                      <a:pt x="30" y="13"/>
                    </a:moveTo>
                    <a:cubicBezTo>
                      <a:pt x="22" y="12"/>
                      <a:pt x="11" y="2"/>
                      <a:pt x="0" y="10"/>
                    </a:cubicBezTo>
                    <a:cubicBezTo>
                      <a:pt x="8" y="0"/>
                      <a:pt x="24" y="9"/>
                      <a:pt x="30" y="13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78" name="Freeform 225"/>
              <p:cNvSpPr/>
              <p:nvPr/>
            </p:nvSpPr>
            <p:spPr bwMode="auto">
              <a:xfrm rot="16200000">
                <a:off x="7536880" y="4327922"/>
                <a:ext cx="78581" cy="15875"/>
              </a:xfrm>
              <a:custGeom>
                <a:avLst/>
                <a:gdLst>
                  <a:gd name="T0" fmla="*/ 27 w 27"/>
                  <a:gd name="T1" fmla="*/ 1 h 5"/>
                  <a:gd name="T2" fmla="*/ 0 w 27"/>
                  <a:gd name="T3" fmla="*/ 1 h 5"/>
                  <a:gd name="T4" fmla="*/ 27 w 27"/>
                  <a:gd name="T5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7" h="5">
                    <a:moveTo>
                      <a:pt x="27" y="1"/>
                    </a:moveTo>
                    <a:cubicBezTo>
                      <a:pt x="20" y="5"/>
                      <a:pt x="8" y="2"/>
                      <a:pt x="0" y="1"/>
                    </a:cubicBezTo>
                    <a:cubicBezTo>
                      <a:pt x="8" y="0"/>
                      <a:pt x="19" y="1"/>
                      <a:pt x="27" y="1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79" name="Freeform 226"/>
              <p:cNvSpPr/>
              <p:nvPr/>
            </p:nvSpPr>
            <p:spPr bwMode="auto">
              <a:xfrm rot="16200000">
                <a:off x="7371780" y="4380310"/>
                <a:ext cx="113506" cy="73025"/>
              </a:xfrm>
              <a:custGeom>
                <a:avLst/>
                <a:gdLst>
                  <a:gd name="T0" fmla="*/ 39 w 39"/>
                  <a:gd name="T1" fmla="*/ 0 h 24"/>
                  <a:gd name="T2" fmla="*/ 23 w 39"/>
                  <a:gd name="T3" fmla="*/ 20 h 24"/>
                  <a:gd name="T4" fmla="*/ 12 w 39"/>
                  <a:gd name="T5" fmla="*/ 6 h 24"/>
                  <a:gd name="T6" fmla="*/ 9 w 39"/>
                  <a:gd name="T7" fmla="*/ 11 h 24"/>
                  <a:gd name="T8" fmla="*/ 10 w 39"/>
                  <a:gd name="T9" fmla="*/ 17 h 24"/>
                  <a:gd name="T10" fmla="*/ 25 w 39"/>
                  <a:gd name="T11" fmla="*/ 15 h 24"/>
                  <a:gd name="T12" fmla="*/ 27 w 39"/>
                  <a:gd name="T13" fmla="*/ 15 h 24"/>
                  <a:gd name="T14" fmla="*/ 39 w 39"/>
                  <a:gd name="T15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9" h="24">
                    <a:moveTo>
                      <a:pt x="39" y="0"/>
                    </a:moveTo>
                    <a:cubicBezTo>
                      <a:pt x="39" y="9"/>
                      <a:pt x="30" y="16"/>
                      <a:pt x="23" y="20"/>
                    </a:cubicBezTo>
                    <a:cubicBezTo>
                      <a:pt x="11" y="24"/>
                      <a:pt x="0" y="11"/>
                      <a:pt x="12" y="6"/>
                    </a:cubicBezTo>
                    <a:cubicBezTo>
                      <a:pt x="12" y="9"/>
                      <a:pt x="9" y="9"/>
                      <a:pt x="9" y="11"/>
                    </a:cubicBezTo>
                    <a:cubicBezTo>
                      <a:pt x="9" y="14"/>
                      <a:pt x="10" y="14"/>
                      <a:pt x="10" y="17"/>
                    </a:cubicBezTo>
                    <a:cubicBezTo>
                      <a:pt x="14" y="19"/>
                      <a:pt x="24" y="21"/>
                      <a:pt x="25" y="15"/>
                    </a:cubicBezTo>
                    <a:cubicBezTo>
                      <a:pt x="26" y="15"/>
                      <a:pt x="26" y="16"/>
                      <a:pt x="27" y="15"/>
                    </a:cubicBezTo>
                    <a:cubicBezTo>
                      <a:pt x="32" y="11"/>
                      <a:pt x="37" y="7"/>
                      <a:pt x="39" y="0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80" name="Freeform 227"/>
              <p:cNvSpPr/>
              <p:nvPr/>
            </p:nvSpPr>
            <p:spPr bwMode="auto">
              <a:xfrm rot="16200000">
                <a:off x="7555136" y="4387453"/>
                <a:ext cx="23019" cy="15875"/>
              </a:xfrm>
              <a:custGeom>
                <a:avLst/>
                <a:gdLst>
                  <a:gd name="T0" fmla="*/ 8 w 8"/>
                  <a:gd name="T1" fmla="*/ 2 h 5"/>
                  <a:gd name="T2" fmla="*/ 0 w 8"/>
                  <a:gd name="T3" fmla="*/ 2 h 5"/>
                  <a:gd name="T4" fmla="*/ 8 w 8"/>
                  <a:gd name="T5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" h="5">
                    <a:moveTo>
                      <a:pt x="8" y="2"/>
                    </a:moveTo>
                    <a:cubicBezTo>
                      <a:pt x="7" y="5"/>
                      <a:pt x="3" y="1"/>
                      <a:pt x="0" y="2"/>
                    </a:cubicBezTo>
                    <a:cubicBezTo>
                      <a:pt x="3" y="0"/>
                      <a:pt x="6" y="2"/>
                      <a:pt x="8" y="2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81" name="Freeform 228"/>
              <p:cNvSpPr/>
              <p:nvPr/>
            </p:nvSpPr>
            <p:spPr bwMode="auto">
              <a:xfrm rot="16200000">
                <a:off x="7097539" y="4412456"/>
                <a:ext cx="127000" cy="80963"/>
              </a:xfrm>
              <a:custGeom>
                <a:avLst/>
                <a:gdLst>
                  <a:gd name="T0" fmla="*/ 44 w 44"/>
                  <a:gd name="T1" fmla="*/ 1 h 26"/>
                  <a:gd name="T2" fmla="*/ 10 w 44"/>
                  <a:gd name="T3" fmla="*/ 10 h 26"/>
                  <a:gd name="T4" fmla="*/ 3 w 44"/>
                  <a:gd name="T5" fmla="*/ 26 h 26"/>
                  <a:gd name="T6" fmla="*/ 4 w 44"/>
                  <a:gd name="T7" fmla="*/ 21 h 26"/>
                  <a:gd name="T8" fmla="*/ 26 w 44"/>
                  <a:gd name="T9" fmla="*/ 1 h 26"/>
                  <a:gd name="T10" fmla="*/ 44 w 44"/>
                  <a:gd name="T11" fmla="*/ 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4" h="26">
                    <a:moveTo>
                      <a:pt x="44" y="1"/>
                    </a:moveTo>
                    <a:cubicBezTo>
                      <a:pt x="32" y="5"/>
                      <a:pt x="18" y="0"/>
                      <a:pt x="10" y="10"/>
                    </a:cubicBezTo>
                    <a:cubicBezTo>
                      <a:pt x="8" y="16"/>
                      <a:pt x="6" y="22"/>
                      <a:pt x="3" y="26"/>
                    </a:cubicBezTo>
                    <a:cubicBezTo>
                      <a:pt x="0" y="25"/>
                      <a:pt x="3" y="23"/>
                      <a:pt x="4" y="21"/>
                    </a:cubicBezTo>
                    <a:cubicBezTo>
                      <a:pt x="7" y="10"/>
                      <a:pt x="10" y="1"/>
                      <a:pt x="26" y="1"/>
                    </a:cubicBezTo>
                    <a:cubicBezTo>
                      <a:pt x="32" y="0"/>
                      <a:pt x="38" y="2"/>
                      <a:pt x="44" y="1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82" name="Freeform 229"/>
              <p:cNvSpPr/>
              <p:nvPr/>
            </p:nvSpPr>
            <p:spPr bwMode="auto">
              <a:xfrm rot="16200000">
                <a:off x="7533308" y="4418806"/>
                <a:ext cx="38100" cy="19050"/>
              </a:xfrm>
              <a:custGeom>
                <a:avLst/>
                <a:gdLst>
                  <a:gd name="T0" fmla="*/ 13 w 13"/>
                  <a:gd name="T1" fmla="*/ 5 h 6"/>
                  <a:gd name="T2" fmla="*/ 0 w 13"/>
                  <a:gd name="T3" fmla="*/ 0 h 6"/>
                  <a:gd name="T4" fmla="*/ 13 w 13"/>
                  <a:gd name="T5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3" h="6">
                    <a:moveTo>
                      <a:pt x="13" y="5"/>
                    </a:moveTo>
                    <a:cubicBezTo>
                      <a:pt x="8" y="6"/>
                      <a:pt x="2" y="3"/>
                      <a:pt x="0" y="0"/>
                    </a:cubicBezTo>
                    <a:cubicBezTo>
                      <a:pt x="4" y="2"/>
                      <a:pt x="9" y="3"/>
                      <a:pt x="13" y="5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83" name="Freeform 230"/>
              <p:cNvSpPr/>
              <p:nvPr/>
            </p:nvSpPr>
            <p:spPr bwMode="auto">
              <a:xfrm rot="16200000">
                <a:off x="7503542" y="4459685"/>
                <a:ext cx="54769" cy="30163"/>
              </a:xfrm>
              <a:custGeom>
                <a:avLst/>
                <a:gdLst>
                  <a:gd name="T0" fmla="*/ 19 w 19"/>
                  <a:gd name="T1" fmla="*/ 8 h 10"/>
                  <a:gd name="T2" fmla="*/ 18 w 19"/>
                  <a:gd name="T3" fmla="*/ 10 h 10"/>
                  <a:gd name="T4" fmla="*/ 0 w 19"/>
                  <a:gd name="T5" fmla="*/ 0 h 10"/>
                  <a:gd name="T6" fmla="*/ 19 w 19"/>
                  <a:gd name="T7" fmla="*/ 8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9" h="10">
                    <a:moveTo>
                      <a:pt x="19" y="8"/>
                    </a:moveTo>
                    <a:cubicBezTo>
                      <a:pt x="19" y="9"/>
                      <a:pt x="19" y="9"/>
                      <a:pt x="18" y="10"/>
                    </a:cubicBezTo>
                    <a:cubicBezTo>
                      <a:pt x="11" y="8"/>
                      <a:pt x="6" y="4"/>
                      <a:pt x="0" y="0"/>
                    </a:cubicBezTo>
                    <a:cubicBezTo>
                      <a:pt x="7" y="0"/>
                      <a:pt x="12" y="7"/>
                      <a:pt x="19" y="8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84" name="Freeform 231"/>
              <p:cNvSpPr/>
              <p:nvPr/>
            </p:nvSpPr>
            <p:spPr bwMode="auto">
              <a:xfrm rot="16200000">
                <a:off x="7364239" y="4495800"/>
                <a:ext cx="17463" cy="19050"/>
              </a:xfrm>
              <a:custGeom>
                <a:avLst/>
                <a:gdLst>
                  <a:gd name="T0" fmla="*/ 4 w 6"/>
                  <a:gd name="T1" fmla="*/ 0 h 6"/>
                  <a:gd name="T2" fmla="*/ 1 w 6"/>
                  <a:gd name="T3" fmla="*/ 6 h 6"/>
                  <a:gd name="T4" fmla="*/ 4 w 6"/>
                  <a:gd name="T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" h="6">
                    <a:moveTo>
                      <a:pt x="4" y="0"/>
                    </a:moveTo>
                    <a:cubicBezTo>
                      <a:pt x="6" y="2"/>
                      <a:pt x="2" y="4"/>
                      <a:pt x="1" y="6"/>
                    </a:cubicBezTo>
                    <a:cubicBezTo>
                      <a:pt x="0" y="4"/>
                      <a:pt x="3" y="2"/>
                      <a:pt x="4" y="0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85" name="Freeform 232"/>
              <p:cNvSpPr/>
              <p:nvPr/>
            </p:nvSpPr>
            <p:spPr bwMode="auto">
              <a:xfrm rot="16200000">
                <a:off x="7391624" y="4508103"/>
                <a:ext cx="8731" cy="20638"/>
              </a:xfrm>
              <a:custGeom>
                <a:avLst/>
                <a:gdLst>
                  <a:gd name="T0" fmla="*/ 3 w 3"/>
                  <a:gd name="T1" fmla="*/ 0 h 7"/>
                  <a:gd name="T2" fmla="*/ 0 w 3"/>
                  <a:gd name="T3" fmla="*/ 7 h 7"/>
                  <a:gd name="T4" fmla="*/ 3 w 3"/>
                  <a:gd name="T5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7">
                    <a:moveTo>
                      <a:pt x="3" y="0"/>
                    </a:moveTo>
                    <a:cubicBezTo>
                      <a:pt x="1" y="2"/>
                      <a:pt x="3" y="7"/>
                      <a:pt x="0" y="7"/>
                    </a:cubicBezTo>
                    <a:cubicBezTo>
                      <a:pt x="1" y="5"/>
                      <a:pt x="1" y="1"/>
                      <a:pt x="3" y="0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86" name="Freeform 233"/>
              <p:cNvSpPr/>
              <p:nvPr/>
            </p:nvSpPr>
            <p:spPr bwMode="auto">
              <a:xfrm rot="16200000">
                <a:off x="7424167" y="4511278"/>
                <a:ext cx="8731" cy="19050"/>
              </a:xfrm>
              <a:custGeom>
                <a:avLst/>
                <a:gdLst>
                  <a:gd name="T0" fmla="*/ 3 w 3"/>
                  <a:gd name="T1" fmla="*/ 6 h 6"/>
                  <a:gd name="T2" fmla="*/ 1 w 3"/>
                  <a:gd name="T3" fmla="*/ 0 h 6"/>
                  <a:gd name="T4" fmla="*/ 3 w 3"/>
                  <a:gd name="T5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6">
                    <a:moveTo>
                      <a:pt x="3" y="6"/>
                    </a:moveTo>
                    <a:cubicBezTo>
                      <a:pt x="2" y="5"/>
                      <a:pt x="0" y="2"/>
                      <a:pt x="1" y="0"/>
                    </a:cubicBezTo>
                    <a:cubicBezTo>
                      <a:pt x="2" y="1"/>
                      <a:pt x="2" y="4"/>
                      <a:pt x="3" y="6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87" name="Freeform 234"/>
              <p:cNvSpPr/>
              <p:nvPr/>
            </p:nvSpPr>
            <p:spPr bwMode="auto">
              <a:xfrm rot="16200000">
                <a:off x="7232477" y="4637088"/>
                <a:ext cx="31750" cy="11113"/>
              </a:xfrm>
              <a:custGeom>
                <a:avLst/>
                <a:gdLst>
                  <a:gd name="T0" fmla="*/ 11 w 11"/>
                  <a:gd name="T1" fmla="*/ 0 h 4"/>
                  <a:gd name="T2" fmla="*/ 0 w 11"/>
                  <a:gd name="T3" fmla="*/ 4 h 4"/>
                  <a:gd name="T4" fmla="*/ 11 w 11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" h="4">
                    <a:moveTo>
                      <a:pt x="11" y="0"/>
                    </a:moveTo>
                    <a:cubicBezTo>
                      <a:pt x="9" y="3"/>
                      <a:pt x="4" y="3"/>
                      <a:pt x="0" y="4"/>
                    </a:cubicBezTo>
                    <a:cubicBezTo>
                      <a:pt x="2" y="0"/>
                      <a:pt x="8" y="1"/>
                      <a:pt x="11" y="0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88" name="Freeform 235"/>
              <p:cNvSpPr>
                <a:spLocks noEditPoints="1"/>
              </p:cNvSpPr>
              <p:nvPr/>
            </p:nvSpPr>
            <p:spPr bwMode="auto">
              <a:xfrm rot="16200000">
                <a:off x="7217396" y="1781175"/>
                <a:ext cx="304800" cy="323850"/>
              </a:xfrm>
              <a:custGeom>
                <a:avLst/>
                <a:gdLst>
                  <a:gd name="T0" fmla="*/ 90 w 105"/>
                  <a:gd name="T1" fmla="*/ 61 h 104"/>
                  <a:gd name="T2" fmla="*/ 76 w 105"/>
                  <a:gd name="T3" fmla="*/ 58 h 104"/>
                  <a:gd name="T4" fmla="*/ 0 w 105"/>
                  <a:gd name="T5" fmla="*/ 104 h 104"/>
                  <a:gd name="T6" fmla="*/ 22 w 105"/>
                  <a:gd name="T7" fmla="*/ 99 h 104"/>
                  <a:gd name="T8" fmla="*/ 75 w 105"/>
                  <a:gd name="T9" fmla="*/ 49 h 104"/>
                  <a:gd name="T10" fmla="*/ 78 w 105"/>
                  <a:gd name="T11" fmla="*/ 20 h 104"/>
                  <a:gd name="T12" fmla="*/ 105 w 105"/>
                  <a:gd name="T13" fmla="*/ 0 h 104"/>
                  <a:gd name="T14" fmla="*/ 83 w 105"/>
                  <a:gd name="T15" fmla="*/ 11 h 104"/>
                  <a:gd name="T16" fmla="*/ 80 w 105"/>
                  <a:gd name="T17" fmla="*/ 38 h 104"/>
                  <a:gd name="T18" fmla="*/ 94 w 105"/>
                  <a:gd name="T19" fmla="*/ 44 h 104"/>
                  <a:gd name="T20" fmla="*/ 90 w 105"/>
                  <a:gd name="T21" fmla="*/ 61 h 104"/>
                  <a:gd name="T22" fmla="*/ 79 w 105"/>
                  <a:gd name="T23" fmla="*/ 48 h 104"/>
                  <a:gd name="T24" fmla="*/ 80 w 105"/>
                  <a:gd name="T25" fmla="*/ 53 h 104"/>
                  <a:gd name="T26" fmla="*/ 90 w 105"/>
                  <a:gd name="T27" fmla="*/ 56 h 104"/>
                  <a:gd name="T28" fmla="*/ 91 w 105"/>
                  <a:gd name="T29" fmla="*/ 51 h 104"/>
                  <a:gd name="T30" fmla="*/ 79 w 105"/>
                  <a:gd name="T31" fmla="*/ 48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05" h="104">
                    <a:moveTo>
                      <a:pt x="90" y="61"/>
                    </a:moveTo>
                    <a:cubicBezTo>
                      <a:pt x="87" y="61"/>
                      <a:pt x="79" y="58"/>
                      <a:pt x="76" y="58"/>
                    </a:cubicBezTo>
                    <a:cubicBezTo>
                      <a:pt x="61" y="82"/>
                      <a:pt x="37" y="102"/>
                      <a:pt x="0" y="104"/>
                    </a:cubicBezTo>
                    <a:cubicBezTo>
                      <a:pt x="6" y="101"/>
                      <a:pt x="14" y="101"/>
                      <a:pt x="22" y="99"/>
                    </a:cubicBezTo>
                    <a:cubicBezTo>
                      <a:pt x="47" y="90"/>
                      <a:pt x="66" y="75"/>
                      <a:pt x="75" y="49"/>
                    </a:cubicBezTo>
                    <a:cubicBezTo>
                      <a:pt x="77" y="40"/>
                      <a:pt x="77" y="33"/>
                      <a:pt x="78" y="20"/>
                    </a:cubicBezTo>
                    <a:cubicBezTo>
                      <a:pt x="80" y="4"/>
                      <a:pt x="90" y="0"/>
                      <a:pt x="105" y="0"/>
                    </a:cubicBezTo>
                    <a:cubicBezTo>
                      <a:pt x="98" y="4"/>
                      <a:pt x="88" y="3"/>
                      <a:pt x="83" y="11"/>
                    </a:cubicBezTo>
                    <a:cubicBezTo>
                      <a:pt x="82" y="20"/>
                      <a:pt x="81" y="29"/>
                      <a:pt x="80" y="38"/>
                    </a:cubicBezTo>
                    <a:cubicBezTo>
                      <a:pt x="84" y="39"/>
                      <a:pt x="91" y="42"/>
                      <a:pt x="94" y="44"/>
                    </a:cubicBezTo>
                    <a:lnTo>
                      <a:pt x="90" y="61"/>
                    </a:lnTo>
                    <a:close/>
                    <a:moveTo>
                      <a:pt x="79" y="48"/>
                    </a:moveTo>
                    <a:cubicBezTo>
                      <a:pt x="80" y="51"/>
                      <a:pt x="81" y="49"/>
                      <a:pt x="80" y="53"/>
                    </a:cubicBezTo>
                    <a:cubicBezTo>
                      <a:pt x="84" y="53"/>
                      <a:pt x="85" y="56"/>
                      <a:pt x="90" y="56"/>
                    </a:cubicBezTo>
                    <a:cubicBezTo>
                      <a:pt x="88" y="53"/>
                      <a:pt x="90" y="53"/>
                      <a:pt x="91" y="51"/>
                    </a:cubicBezTo>
                    <a:cubicBezTo>
                      <a:pt x="86" y="50"/>
                      <a:pt x="83" y="48"/>
                      <a:pt x="79" y="48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89" name="Freeform 236"/>
              <p:cNvSpPr/>
              <p:nvPr/>
            </p:nvSpPr>
            <p:spPr bwMode="auto">
              <a:xfrm rot="16200000">
                <a:off x="7162230" y="1999060"/>
                <a:ext cx="237331" cy="301625"/>
              </a:xfrm>
              <a:custGeom>
                <a:avLst/>
                <a:gdLst>
                  <a:gd name="T0" fmla="*/ 55 w 82"/>
                  <a:gd name="T1" fmla="*/ 48 h 97"/>
                  <a:gd name="T2" fmla="*/ 65 w 82"/>
                  <a:gd name="T3" fmla="*/ 66 h 97"/>
                  <a:gd name="T4" fmla="*/ 82 w 82"/>
                  <a:gd name="T5" fmla="*/ 60 h 97"/>
                  <a:gd name="T6" fmla="*/ 66 w 82"/>
                  <a:gd name="T7" fmla="*/ 69 h 97"/>
                  <a:gd name="T8" fmla="*/ 65 w 82"/>
                  <a:gd name="T9" fmla="*/ 74 h 97"/>
                  <a:gd name="T10" fmla="*/ 65 w 82"/>
                  <a:gd name="T11" fmla="*/ 68 h 97"/>
                  <a:gd name="T12" fmla="*/ 55 w 82"/>
                  <a:gd name="T13" fmla="*/ 63 h 97"/>
                  <a:gd name="T14" fmla="*/ 38 w 82"/>
                  <a:gd name="T15" fmla="*/ 96 h 97"/>
                  <a:gd name="T16" fmla="*/ 22 w 82"/>
                  <a:gd name="T17" fmla="*/ 95 h 97"/>
                  <a:gd name="T18" fmla="*/ 17 w 82"/>
                  <a:gd name="T19" fmla="*/ 80 h 97"/>
                  <a:gd name="T20" fmla="*/ 29 w 82"/>
                  <a:gd name="T21" fmla="*/ 75 h 97"/>
                  <a:gd name="T22" fmla="*/ 24 w 82"/>
                  <a:gd name="T23" fmla="*/ 60 h 97"/>
                  <a:gd name="T24" fmla="*/ 18 w 82"/>
                  <a:gd name="T25" fmla="*/ 38 h 97"/>
                  <a:gd name="T26" fmla="*/ 3 w 82"/>
                  <a:gd name="T27" fmla="*/ 13 h 97"/>
                  <a:gd name="T28" fmla="*/ 12 w 82"/>
                  <a:gd name="T29" fmla="*/ 4 h 97"/>
                  <a:gd name="T30" fmla="*/ 19 w 82"/>
                  <a:gd name="T31" fmla="*/ 7 h 97"/>
                  <a:gd name="T32" fmla="*/ 18 w 82"/>
                  <a:gd name="T33" fmla="*/ 9 h 97"/>
                  <a:gd name="T34" fmla="*/ 45 w 82"/>
                  <a:gd name="T35" fmla="*/ 2 h 97"/>
                  <a:gd name="T36" fmla="*/ 55 w 82"/>
                  <a:gd name="T37" fmla="*/ 7 h 97"/>
                  <a:gd name="T38" fmla="*/ 42 w 82"/>
                  <a:gd name="T39" fmla="*/ 8 h 97"/>
                  <a:gd name="T40" fmla="*/ 20 w 82"/>
                  <a:gd name="T41" fmla="*/ 16 h 97"/>
                  <a:gd name="T42" fmla="*/ 13 w 82"/>
                  <a:gd name="T43" fmla="*/ 10 h 97"/>
                  <a:gd name="T44" fmla="*/ 22 w 82"/>
                  <a:gd name="T45" fmla="*/ 36 h 97"/>
                  <a:gd name="T46" fmla="*/ 33 w 82"/>
                  <a:gd name="T47" fmla="*/ 33 h 97"/>
                  <a:gd name="T48" fmla="*/ 24 w 82"/>
                  <a:gd name="T49" fmla="*/ 46 h 97"/>
                  <a:gd name="T50" fmla="*/ 31 w 82"/>
                  <a:gd name="T51" fmla="*/ 84 h 97"/>
                  <a:gd name="T52" fmla="*/ 18 w 82"/>
                  <a:gd name="T53" fmla="*/ 89 h 97"/>
                  <a:gd name="T54" fmla="*/ 26 w 82"/>
                  <a:gd name="T55" fmla="*/ 94 h 97"/>
                  <a:gd name="T56" fmla="*/ 38 w 82"/>
                  <a:gd name="T57" fmla="*/ 94 h 97"/>
                  <a:gd name="T58" fmla="*/ 54 w 82"/>
                  <a:gd name="T59" fmla="*/ 65 h 97"/>
                  <a:gd name="T60" fmla="*/ 55 w 82"/>
                  <a:gd name="T61" fmla="*/ 48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82" h="97">
                    <a:moveTo>
                      <a:pt x="55" y="48"/>
                    </a:moveTo>
                    <a:cubicBezTo>
                      <a:pt x="56" y="56"/>
                      <a:pt x="58" y="63"/>
                      <a:pt x="65" y="66"/>
                    </a:cubicBezTo>
                    <a:cubicBezTo>
                      <a:pt x="73" y="67"/>
                      <a:pt x="77" y="63"/>
                      <a:pt x="82" y="60"/>
                    </a:cubicBezTo>
                    <a:cubicBezTo>
                      <a:pt x="80" y="67"/>
                      <a:pt x="72" y="68"/>
                      <a:pt x="66" y="69"/>
                    </a:cubicBezTo>
                    <a:cubicBezTo>
                      <a:pt x="64" y="69"/>
                      <a:pt x="67" y="73"/>
                      <a:pt x="65" y="74"/>
                    </a:cubicBezTo>
                    <a:cubicBezTo>
                      <a:pt x="63" y="73"/>
                      <a:pt x="65" y="70"/>
                      <a:pt x="65" y="68"/>
                    </a:cubicBezTo>
                    <a:cubicBezTo>
                      <a:pt x="62" y="66"/>
                      <a:pt x="59" y="64"/>
                      <a:pt x="55" y="63"/>
                    </a:cubicBezTo>
                    <a:cubicBezTo>
                      <a:pt x="60" y="77"/>
                      <a:pt x="51" y="93"/>
                      <a:pt x="38" y="96"/>
                    </a:cubicBezTo>
                    <a:cubicBezTo>
                      <a:pt x="31" y="97"/>
                      <a:pt x="27" y="95"/>
                      <a:pt x="22" y="95"/>
                    </a:cubicBezTo>
                    <a:cubicBezTo>
                      <a:pt x="16" y="92"/>
                      <a:pt x="14" y="86"/>
                      <a:pt x="17" y="80"/>
                    </a:cubicBezTo>
                    <a:cubicBezTo>
                      <a:pt x="23" y="78"/>
                      <a:pt x="27" y="79"/>
                      <a:pt x="29" y="75"/>
                    </a:cubicBezTo>
                    <a:cubicBezTo>
                      <a:pt x="30" y="67"/>
                      <a:pt x="28" y="64"/>
                      <a:pt x="24" y="60"/>
                    </a:cubicBezTo>
                    <a:cubicBezTo>
                      <a:pt x="19" y="56"/>
                      <a:pt x="18" y="47"/>
                      <a:pt x="18" y="38"/>
                    </a:cubicBezTo>
                    <a:cubicBezTo>
                      <a:pt x="8" y="35"/>
                      <a:pt x="0" y="26"/>
                      <a:pt x="3" y="13"/>
                    </a:cubicBezTo>
                    <a:cubicBezTo>
                      <a:pt x="5" y="8"/>
                      <a:pt x="9" y="6"/>
                      <a:pt x="12" y="4"/>
                    </a:cubicBezTo>
                    <a:cubicBezTo>
                      <a:pt x="15" y="4"/>
                      <a:pt x="16" y="7"/>
                      <a:pt x="19" y="7"/>
                    </a:cubicBezTo>
                    <a:cubicBezTo>
                      <a:pt x="19" y="8"/>
                      <a:pt x="18" y="8"/>
                      <a:pt x="18" y="9"/>
                    </a:cubicBezTo>
                    <a:cubicBezTo>
                      <a:pt x="28" y="13"/>
                      <a:pt x="31" y="0"/>
                      <a:pt x="45" y="2"/>
                    </a:cubicBezTo>
                    <a:cubicBezTo>
                      <a:pt x="49" y="3"/>
                      <a:pt x="50" y="6"/>
                      <a:pt x="55" y="7"/>
                    </a:cubicBezTo>
                    <a:cubicBezTo>
                      <a:pt x="50" y="8"/>
                      <a:pt x="47" y="6"/>
                      <a:pt x="42" y="8"/>
                    </a:cubicBezTo>
                    <a:cubicBezTo>
                      <a:pt x="36" y="10"/>
                      <a:pt x="30" y="20"/>
                      <a:pt x="20" y="16"/>
                    </a:cubicBezTo>
                    <a:cubicBezTo>
                      <a:pt x="17" y="15"/>
                      <a:pt x="17" y="12"/>
                      <a:pt x="13" y="10"/>
                    </a:cubicBezTo>
                    <a:cubicBezTo>
                      <a:pt x="6" y="18"/>
                      <a:pt x="11" y="35"/>
                      <a:pt x="22" y="36"/>
                    </a:cubicBezTo>
                    <a:cubicBezTo>
                      <a:pt x="25" y="36"/>
                      <a:pt x="28" y="33"/>
                      <a:pt x="33" y="33"/>
                    </a:cubicBezTo>
                    <a:cubicBezTo>
                      <a:pt x="29" y="39"/>
                      <a:pt x="25" y="40"/>
                      <a:pt x="24" y="46"/>
                    </a:cubicBezTo>
                    <a:cubicBezTo>
                      <a:pt x="22" y="59"/>
                      <a:pt x="38" y="72"/>
                      <a:pt x="31" y="84"/>
                    </a:cubicBezTo>
                    <a:cubicBezTo>
                      <a:pt x="29" y="89"/>
                      <a:pt x="23" y="88"/>
                      <a:pt x="18" y="89"/>
                    </a:cubicBezTo>
                    <a:cubicBezTo>
                      <a:pt x="19" y="92"/>
                      <a:pt x="25" y="94"/>
                      <a:pt x="26" y="94"/>
                    </a:cubicBezTo>
                    <a:cubicBezTo>
                      <a:pt x="31" y="95"/>
                      <a:pt x="34" y="94"/>
                      <a:pt x="38" y="94"/>
                    </a:cubicBezTo>
                    <a:cubicBezTo>
                      <a:pt x="48" y="88"/>
                      <a:pt x="54" y="79"/>
                      <a:pt x="54" y="65"/>
                    </a:cubicBezTo>
                    <a:cubicBezTo>
                      <a:pt x="53" y="60"/>
                      <a:pt x="49" y="52"/>
                      <a:pt x="55" y="48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90" name="Freeform 237"/>
              <p:cNvSpPr>
                <a:spLocks noEditPoints="1"/>
              </p:cNvSpPr>
              <p:nvPr/>
            </p:nvSpPr>
            <p:spPr bwMode="auto">
              <a:xfrm rot="16200000">
                <a:off x="6593508" y="2559844"/>
                <a:ext cx="1109663" cy="776288"/>
              </a:xfrm>
              <a:custGeom>
                <a:avLst/>
                <a:gdLst>
                  <a:gd name="T0" fmla="*/ 341 w 383"/>
                  <a:gd name="T1" fmla="*/ 207 h 250"/>
                  <a:gd name="T2" fmla="*/ 327 w 383"/>
                  <a:gd name="T3" fmla="*/ 155 h 250"/>
                  <a:gd name="T4" fmla="*/ 242 w 383"/>
                  <a:gd name="T5" fmla="*/ 83 h 250"/>
                  <a:gd name="T6" fmla="*/ 224 w 383"/>
                  <a:gd name="T7" fmla="*/ 44 h 250"/>
                  <a:gd name="T8" fmla="*/ 146 w 383"/>
                  <a:gd name="T9" fmla="*/ 105 h 250"/>
                  <a:gd name="T10" fmla="*/ 227 w 383"/>
                  <a:gd name="T11" fmla="*/ 107 h 250"/>
                  <a:gd name="T12" fmla="*/ 254 w 383"/>
                  <a:gd name="T13" fmla="*/ 231 h 250"/>
                  <a:gd name="T14" fmla="*/ 179 w 383"/>
                  <a:gd name="T15" fmla="*/ 190 h 250"/>
                  <a:gd name="T16" fmla="*/ 213 w 383"/>
                  <a:gd name="T17" fmla="*/ 218 h 250"/>
                  <a:gd name="T18" fmla="*/ 172 w 383"/>
                  <a:gd name="T19" fmla="*/ 220 h 250"/>
                  <a:gd name="T20" fmla="*/ 256 w 383"/>
                  <a:gd name="T21" fmla="*/ 168 h 250"/>
                  <a:gd name="T22" fmla="*/ 253 w 383"/>
                  <a:gd name="T23" fmla="*/ 139 h 250"/>
                  <a:gd name="T24" fmla="*/ 199 w 383"/>
                  <a:gd name="T25" fmla="*/ 99 h 250"/>
                  <a:gd name="T26" fmla="*/ 173 w 383"/>
                  <a:gd name="T27" fmla="*/ 132 h 250"/>
                  <a:gd name="T28" fmla="*/ 196 w 383"/>
                  <a:gd name="T29" fmla="*/ 165 h 250"/>
                  <a:gd name="T30" fmla="*/ 223 w 383"/>
                  <a:gd name="T31" fmla="*/ 125 h 250"/>
                  <a:gd name="T32" fmla="*/ 237 w 383"/>
                  <a:gd name="T33" fmla="*/ 157 h 250"/>
                  <a:gd name="T34" fmla="*/ 238 w 383"/>
                  <a:gd name="T35" fmla="*/ 163 h 250"/>
                  <a:gd name="T36" fmla="*/ 232 w 383"/>
                  <a:gd name="T37" fmla="*/ 199 h 250"/>
                  <a:gd name="T38" fmla="*/ 229 w 383"/>
                  <a:gd name="T39" fmla="*/ 201 h 250"/>
                  <a:gd name="T40" fmla="*/ 209 w 383"/>
                  <a:gd name="T41" fmla="*/ 195 h 250"/>
                  <a:gd name="T42" fmla="*/ 172 w 383"/>
                  <a:gd name="T43" fmla="*/ 177 h 250"/>
                  <a:gd name="T44" fmla="*/ 182 w 383"/>
                  <a:gd name="T45" fmla="*/ 173 h 250"/>
                  <a:gd name="T46" fmla="*/ 151 w 383"/>
                  <a:gd name="T47" fmla="*/ 121 h 250"/>
                  <a:gd name="T48" fmla="*/ 52 w 383"/>
                  <a:gd name="T49" fmla="*/ 74 h 250"/>
                  <a:gd name="T50" fmla="*/ 22 w 383"/>
                  <a:gd name="T51" fmla="*/ 35 h 250"/>
                  <a:gd name="T52" fmla="*/ 35 w 383"/>
                  <a:gd name="T53" fmla="*/ 74 h 250"/>
                  <a:gd name="T54" fmla="*/ 14 w 383"/>
                  <a:gd name="T55" fmla="*/ 12 h 250"/>
                  <a:gd name="T56" fmla="*/ 39 w 383"/>
                  <a:gd name="T57" fmla="*/ 60 h 250"/>
                  <a:gd name="T58" fmla="*/ 73 w 383"/>
                  <a:gd name="T59" fmla="*/ 45 h 250"/>
                  <a:gd name="T60" fmla="*/ 76 w 383"/>
                  <a:gd name="T61" fmla="*/ 36 h 250"/>
                  <a:gd name="T62" fmla="*/ 98 w 383"/>
                  <a:gd name="T63" fmla="*/ 25 h 250"/>
                  <a:gd name="T64" fmla="*/ 130 w 383"/>
                  <a:gd name="T65" fmla="*/ 47 h 250"/>
                  <a:gd name="T66" fmla="*/ 96 w 383"/>
                  <a:gd name="T67" fmla="*/ 71 h 250"/>
                  <a:gd name="T68" fmla="*/ 157 w 383"/>
                  <a:gd name="T69" fmla="*/ 46 h 250"/>
                  <a:gd name="T70" fmla="*/ 153 w 383"/>
                  <a:gd name="T71" fmla="*/ 10 h 250"/>
                  <a:gd name="T72" fmla="*/ 154 w 383"/>
                  <a:gd name="T73" fmla="*/ 70 h 250"/>
                  <a:gd name="T74" fmla="*/ 158 w 383"/>
                  <a:gd name="T75" fmla="*/ 19 h 250"/>
                  <a:gd name="T76" fmla="*/ 158 w 383"/>
                  <a:gd name="T77" fmla="*/ 54 h 250"/>
                  <a:gd name="T78" fmla="*/ 109 w 383"/>
                  <a:gd name="T79" fmla="*/ 83 h 250"/>
                  <a:gd name="T80" fmla="*/ 132 w 383"/>
                  <a:gd name="T81" fmla="*/ 95 h 250"/>
                  <a:gd name="T82" fmla="*/ 172 w 383"/>
                  <a:gd name="T83" fmla="*/ 78 h 250"/>
                  <a:gd name="T84" fmla="*/ 217 w 383"/>
                  <a:gd name="T85" fmla="*/ 47 h 250"/>
                  <a:gd name="T86" fmla="*/ 260 w 383"/>
                  <a:gd name="T87" fmla="*/ 74 h 250"/>
                  <a:gd name="T88" fmla="*/ 340 w 383"/>
                  <a:gd name="T89" fmla="*/ 134 h 250"/>
                  <a:gd name="T90" fmla="*/ 377 w 383"/>
                  <a:gd name="T91" fmla="*/ 145 h 250"/>
                  <a:gd name="T92" fmla="*/ 371 w 383"/>
                  <a:gd name="T93" fmla="*/ 140 h 250"/>
                  <a:gd name="T94" fmla="*/ 353 w 383"/>
                  <a:gd name="T95" fmla="*/ 153 h 250"/>
                  <a:gd name="T96" fmla="*/ 359 w 383"/>
                  <a:gd name="T97" fmla="*/ 190 h 250"/>
                  <a:gd name="T98" fmla="*/ 189 w 383"/>
                  <a:gd name="T99" fmla="*/ 131 h 250"/>
                  <a:gd name="T100" fmla="*/ 183 w 383"/>
                  <a:gd name="T101" fmla="*/ 155 h 250"/>
                  <a:gd name="T102" fmla="*/ 115 w 383"/>
                  <a:gd name="T103" fmla="*/ 43 h 250"/>
                  <a:gd name="T104" fmla="*/ 107 w 383"/>
                  <a:gd name="T105" fmla="*/ 41 h 250"/>
                  <a:gd name="T106" fmla="*/ 76 w 383"/>
                  <a:gd name="T107" fmla="*/ 43 h 250"/>
                  <a:gd name="T108" fmla="*/ 107 w 383"/>
                  <a:gd name="T109" fmla="*/ 41 h 250"/>
                  <a:gd name="T110" fmla="*/ 92 w 383"/>
                  <a:gd name="T111" fmla="*/ 78 h 250"/>
                  <a:gd name="T112" fmla="*/ 50 w 383"/>
                  <a:gd name="T113" fmla="*/ 44 h 2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383" h="250">
                    <a:moveTo>
                      <a:pt x="338" y="166"/>
                    </a:moveTo>
                    <a:cubicBezTo>
                      <a:pt x="339" y="170"/>
                      <a:pt x="341" y="177"/>
                      <a:pt x="342" y="186"/>
                    </a:cubicBezTo>
                    <a:cubicBezTo>
                      <a:pt x="342" y="193"/>
                      <a:pt x="343" y="202"/>
                      <a:pt x="341" y="207"/>
                    </a:cubicBezTo>
                    <a:cubicBezTo>
                      <a:pt x="340" y="188"/>
                      <a:pt x="337" y="175"/>
                      <a:pt x="332" y="161"/>
                    </a:cubicBezTo>
                    <a:cubicBezTo>
                      <a:pt x="328" y="176"/>
                      <a:pt x="323" y="189"/>
                      <a:pt x="308" y="193"/>
                    </a:cubicBezTo>
                    <a:cubicBezTo>
                      <a:pt x="321" y="186"/>
                      <a:pt x="330" y="175"/>
                      <a:pt x="327" y="155"/>
                    </a:cubicBezTo>
                    <a:cubicBezTo>
                      <a:pt x="322" y="117"/>
                      <a:pt x="291" y="94"/>
                      <a:pt x="259" y="83"/>
                    </a:cubicBezTo>
                    <a:cubicBezTo>
                      <a:pt x="255" y="83"/>
                      <a:pt x="252" y="83"/>
                      <a:pt x="249" y="81"/>
                    </a:cubicBezTo>
                    <a:cubicBezTo>
                      <a:pt x="248" y="85"/>
                      <a:pt x="243" y="78"/>
                      <a:pt x="242" y="83"/>
                    </a:cubicBezTo>
                    <a:cubicBezTo>
                      <a:pt x="240" y="78"/>
                      <a:pt x="233" y="80"/>
                      <a:pt x="231" y="75"/>
                    </a:cubicBezTo>
                    <a:cubicBezTo>
                      <a:pt x="237" y="72"/>
                      <a:pt x="243" y="66"/>
                      <a:pt x="242" y="57"/>
                    </a:cubicBezTo>
                    <a:cubicBezTo>
                      <a:pt x="241" y="49"/>
                      <a:pt x="232" y="42"/>
                      <a:pt x="224" y="44"/>
                    </a:cubicBezTo>
                    <a:cubicBezTo>
                      <a:pt x="227" y="88"/>
                      <a:pt x="164" y="78"/>
                      <a:pt x="142" y="102"/>
                    </a:cubicBezTo>
                    <a:cubicBezTo>
                      <a:pt x="144" y="104"/>
                      <a:pt x="147" y="100"/>
                      <a:pt x="150" y="101"/>
                    </a:cubicBezTo>
                    <a:cubicBezTo>
                      <a:pt x="149" y="102"/>
                      <a:pt x="147" y="104"/>
                      <a:pt x="146" y="105"/>
                    </a:cubicBezTo>
                    <a:cubicBezTo>
                      <a:pt x="161" y="102"/>
                      <a:pt x="174" y="95"/>
                      <a:pt x="195" y="96"/>
                    </a:cubicBezTo>
                    <a:cubicBezTo>
                      <a:pt x="205" y="96"/>
                      <a:pt x="212" y="99"/>
                      <a:pt x="219" y="102"/>
                    </a:cubicBezTo>
                    <a:cubicBezTo>
                      <a:pt x="222" y="104"/>
                      <a:pt x="224" y="106"/>
                      <a:pt x="227" y="107"/>
                    </a:cubicBezTo>
                    <a:cubicBezTo>
                      <a:pt x="232" y="109"/>
                      <a:pt x="235" y="110"/>
                      <a:pt x="239" y="112"/>
                    </a:cubicBezTo>
                    <a:cubicBezTo>
                      <a:pt x="258" y="128"/>
                      <a:pt x="269" y="143"/>
                      <a:pt x="274" y="172"/>
                    </a:cubicBezTo>
                    <a:cubicBezTo>
                      <a:pt x="277" y="195"/>
                      <a:pt x="267" y="218"/>
                      <a:pt x="254" y="231"/>
                    </a:cubicBezTo>
                    <a:cubicBezTo>
                      <a:pt x="242" y="243"/>
                      <a:pt x="227" y="249"/>
                      <a:pt x="210" y="250"/>
                    </a:cubicBezTo>
                    <a:cubicBezTo>
                      <a:pt x="197" y="248"/>
                      <a:pt x="185" y="246"/>
                      <a:pt x="177" y="238"/>
                    </a:cubicBezTo>
                    <a:cubicBezTo>
                      <a:pt x="167" y="226"/>
                      <a:pt x="162" y="201"/>
                      <a:pt x="179" y="190"/>
                    </a:cubicBezTo>
                    <a:cubicBezTo>
                      <a:pt x="191" y="187"/>
                      <a:pt x="205" y="193"/>
                      <a:pt x="201" y="210"/>
                    </a:cubicBezTo>
                    <a:cubicBezTo>
                      <a:pt x="200" y="212"/>
                      <a:pt x="197" y="213"/>
                      <a:pt x="196" y="215"/>
                    </a:cubicBezTo>
                    <a:cubicBezTo>
                      <a:pt x="197" y="220"/>
                      <a:pt x="208" y="218"/>
                      <a:pt x="213" y="218"/>
                    </a:cubicBezTo>
                    <a:cubicBezTo>
                      <a:pt x="205" y="224"/>
                      <a:pt x="193" y="218"/>
                      <a:pt x="188" y="213"/>
                    </a:cubicBezTo>
                    <a:cubicBezTo>
                      <a:pt x="195" y="206"/>
                      <a:pt x="195" y="196"/>
                      <a:pt x="184" y="194"/>
                    </a:cubicBezTo>
                    <a:cubicBezTo>
                      <a:pt x="174" y="197"/>
                      <a:pt x="170" y="207"/>
                      <a:pt x="172" y="220"/>
                    </a:cubicBezTo>
                    <a:cubicBezTo>
                      <a:pt x="174" y="235"/>
                      <a:pt x="194" y="244"/>
                      <a:pt x="210" y="243"/>
                    </a:cubicBezTo>
                    <a:cubicBezTo>
                      <a:pt x="247" y="241"/>
                      <a:pt x="270" y="204"/>
                      <a:pt x="263" y="170"/>
                    </a:cubicBezTo>
                    <a:cubicBezTo>
                      <a:pt x="261" y="169"/>
                      <a:pt x="259" y="167"/>
                      <a:pt x="256" y="168"/>
                    </a:cubicBezTo>
                    <a:cubicBezTo>
                      <a:pt x="257" y="166"/>
                      <a:pt x="261" y="167"/>
                      <a:pt x="263" y="167"/>
                    </a:cubicBezTo>
                    <a:cubicBezTo>
                      <a:pt x="264" y="159"/>
                      <a:pt x="259" y="155"/>
                      <a:pt x="256" y="149"/>
                    </a:cubicBezTo>
                    <a:cubicBezTo>
                      <a:pt x="255" y="146"/>
                      <a:pt x="255" y="142"/>
                      <a:pt x="253" y="139"/>
                    </a:cubicBezTo>
                    <a:cubicBezTo>
                      <a:pt x="249" y="132"/>
                      <a:pt x="242" y="123"/>
                      <a:pt x="236" y="117"/>
                    </a:cubicBezTo>
                    <a:cubicBezTo>
                      <a:pt x="232" y="113"/>
                      <a:pt x="225" y="108"/>
                      <a:pt x="219" y="105"/>
                    </a:cubicBezTo>
                    <a:cubicBezTo>
                      <a:pt x="213" y="102"/>
                      <a:pt x="206" y="103"/>
                      <a:pt x="199" y="99"/>
                    </a:cubicBezTo>
                    <a:cubicBezTo>
                      <a:pt x="180" y="97"/>
                      <a:pt x="159" y="100"/>
                      <a:pt x="148" y="112"/>
                    </a:cubicBezTo>
                    <a:cubicBezTo>
                      <a:pt x="154" y="120"/>
                      <a:pt x="159" y="129"/>
                      <a:pt x="162" y="140"/>
                    </a:cubicBezTo>
                    <a:cubicBezTo>
                      <a:pt x="166" y="138"/>
                      <a:pt x="170" y="135"/>
                      <a:pt x="173" y="132"/>
                    </a:cubicBezTo>
                    <a:cubicBezTo>
                      <a:pt x="179" y="131"/>
                      <a:pt x="183" y="129"/>
                      <a:pt x="183" y="122"/>
                    </a:cubicBezTo>
                    <a:cubicBezTo>
                      <a:pt x="189" y="121"/>
                      <a:pt x="190" y="126"/>
                      <a:pt x="193" y="128"/>
                    </a:cubicBezTo>
                    <a:cubicBezTo>
                      <a:pt x="194" y="140"/>
                      <a:pt x="207" y="154"/>
                      <a:pt x="196" y="165"/>
                    </a:cubicBezTo>
                    <a:cubicBezTo>
                      <a:pt x="204" y="162"/>
                      <a:pt x="215" y="157"/>
                      <a:pt x="223" y="152"/>
                    </a:cubicBezTo>
                    <a:cubicBezTo>
                      <a:pt x="226" y="146"/>
                      <a:pt x="232" y="141"/>
                      <a:pt x="230" y="133"/>
                    </a:cubicBezTo>
                    <a:cubicBezTo>
                      <a:pt x="229" y="129"/>
                      <a:pt x="226" y="129"/>
                      <a:pt x="223" y="125"/>
                    </a:cubicBezTo>
                    <a:cubicBezTo>
                      <a:pt x="236" y="124"/>
                      <a:pt x="234" y="144"/>
                      <a:pt x="228" y="151"/>
                    </a:cubicBezTo>
                    <a:cubicBezTo>
                      <a:pt x="224" y="152"/>
                      <a:pt x="223" y="154"/>
                      <a:pt x="220" y="156"/>
                    </a:cubicBezTo>
                    <a:cubicBezTo>
                      <a:pt x="225" y="160"/>
                      <a:pt x="231" y="156"/>
                      <a:pt x="237" y="157"/>
                    </a:cubicBezTo>
                    <a:cubicBezTo>
                      <a:pt x="241" y="159"/>
                      <a:pt x="247" y="163"/>
                      <a:pt x="252" y="165"/>
                    </a:cubicBezTo>
                    <a:cubicBezTo>
                      <a:pt x="247" y="165"/>
                      <a:pt x="241" y="159"/>
                      <a:pt x="234" y="159"/>
                    </a:cubicBezTo>
                    <a:cubicBezTo>
                      <a:pt x="233" y="161"/>
                      <a:pt x="237" y="162"/>
                      <a:pt x="238" y="163"/>
                    </a:cubicBezTo>
                    <a:cubicBezTo>
                      <a:pt x="226" y="156"/>
                      <a:pt x="205" y="158"/>
                      <a:pt x="197" y="169"/>
                    </a:cubicBezTo>
                    <a:cubicBezTo>
                      <a:pt x="204" y="169"/>
                      <a:pt x="211" y="167"/>
                      <a:pt x="218" y="170"/>
                    </a:cubicBezTo>
                    <a:cubicBezTo>
                      <a:pt x="225" y="176"/>
                      <a:pt x="234" y="185"/>
                      <a:pt x="232" y="199"/>
                    </a:cubicBezTo>
                    <a:cubicBezTo>
                      <a:pt x="230" y="209"/>
                      <a:pt x="222" y="214"/>
                      <a:pt x="214" y="218"/>
                    </a:cubicBezTo>
                    <a:cubicBezTo>
                      <a:pt x="215" y="215"/>
                      <a:pt x="221" y="214"/>
                      <a:pt x="223" y="211"/>
                    </a:cubicBezTo>
                    <a:cubicBezTo>
                      <a:pt x="226" y="208"/>
                      <a:pt x="227" y="204"/>
                      <a:pt x="229" y="201"/>
                    </a:cubicBezTo>
                    <a:cubicBezTo>
                      <a:pt x="231" y="193"/>
                      <a:pt x="229" y="189"/>
                      <a:pt x="226" y="182"/>
                    </a:cubicBezTo>
                    <a:cubicBezTo>
                      <a:pt x="219" y="164"/>
                      <a:pt x="188" y="169"/>
                      <a:pt x="179" y="183"/>
                    </a:cubicBezTo>
                    <a:cubicBezTo>
                      <a:pt x="190" y="179"/>
                      <a:pt x="206" y="183"/>
                      <a:pt x="209" y="195"/>
                    </a:cubicBezTo>
                    <a:cubicBezTo>
                      <a:pt x="204" y="188"/>
                      <a:pt x="197" y="184"/>
                      <a:pt x="187" y="183"/>
                    </a:cubicBezTo>
                    <a:cubicBezTo>
                      <a:pt x="181" y="185"/>
                      <a:pt x="180" y="190"/>
                      <a:pt x="173" y="190"/>
                    </a:cubicBezTo>
                    <a:cubicBezTo>
                      <a:pt x="173" y="184"/>
                      <a:pt x="174" y="181"/>
                      <a:pt x="172" y="177"/>
                    </a:cubicBezTo>
                    <a:cubicBezTo>
                      <a:pt x="173" y="183"/>
                      <a:pt x="172" y="194"/>
                      <a:pt x="165" y="194"/>
                    </a:cubicBezTo>
                    <a:cubicBezTo>
                      <a:pt x="162" y="194"/>
                      <a:pt x="158" y="190"/>
                      <a:pt x="158" y="187"/>
                    </a:cubicBezTo>
                    <a:cubicBezTo>
                      <a:pt x="157" y="178"/>
                      <a:pt x="173" y="163"/>
                      <a:pt x="182" y="173"/>
                    </a:cubicBezTo>
                    <a:cubicBezTo>
                      <a:pt x="189" y="171"/>
                      <a:pt x="184" y="161"/>
                      <a:pt x="178" y="158"/>
                    </a:cubicBezTo>
                    <a:cubicBezTo>
                      <a:pt x="171" y="155"/>
                      <a:pt x="164" y="159"/>
                      <a:pt x="160" y="162"/>
                    </a:cubicBezTo>
                    <a:cubicBezTo>
                      <a:pt x="163" y="150"/>
                      <a:pt x="160" y="134"/>
                      <a:pt x="151" y="121"/>
                    </a:cubicBezTo>
                    <a:cubicBezTo>
                      <a:pt x="142" y="108"/>
                      <a:pt x="128" y="99"/>
                      <a:pt x="113" y="91"/>
                    </a:cubicBezTo>
                    <a:cubicBezTo>
                      <a:pt x="104" y="89"/>
                      <a:pt x="93" y="84"/>
                      <a:pt x="83" y="81"/>
                    </a:cubicBezTo>
                    <a:cubicBezTo>
                      <a:pt x="73" y="79"/>
                      <a:pt x="61" y="78"/>
                      <a:pt x="52" y="74"/>
                    </a:cubicBezTo>
                    <a:cubicBezTo>
                      <a:pt x="41" y="69"/>
                      <a:pt x="26" y="60"/>
                      <a:pt x="20" y="50"/>
                    </a:cubicBezTo>
                    <a:cubicBezTo>
                      <a:pt x="17" y="46"/>
                      <a:pt x="15" y="36"/>
                      <a:pt x="18" y="29"/>
                    </a:cubicBezTo>
                    <a:cubicBezTo>
                      <a:pt x="22" y="29"/>
                      <a:pt x="20" y="33"/>
                      <a:pt x="22" y="35"/>
                    </a:cubicBezTo>
                    <a:cubicBezTo>
                      <a:pt x="45" y="37"/>
                      <a:pt x="28" y="8"/>
                      <a:pt x="15" y="22"/>
                    </a:cubicBezTo>
                    <a:cubicBezTo>
                      <a:pt x="13" y="24"/>
                      <a:pt x="11" y="31"/>
                      <a:pt x="11" y="34"/>
                    </a:cubicBezTo>
                    <a:cubicBezTo>
                      <a:pt x="8" y="53"/>
                      <a:pt x="25" y="66"/>
                      <a:pt x="35" y="74"/>
                    </a:cubicBezTo>
                    <a:cubicBezTo>
                      <a:pt x="30" y="74"/>
                      <a:pt x="24" y="69"/>
                      <a:pt x="19" y="64"/>
                    </a:cubicBezTo>
                    <a:cubicBezTo>
                      <a:pt x="14" y="60"/>
                      <a:pt x="9" y="54"/>
                      <a:pt x="6" y="49"/>
                    </a:cubicBezTo>
                    <a:cubicBezTo>
                      <a:pt x="0" y="35"/>
                      <a:pt x="4" y="20"/>
                      <a:pt x="14" y="12"/>
                    </a:cubicBezTo>
                    <a:cubicBezTo>
                      <a:pt x="29" y="4"/>
                      <a:pt x="45" y="24"/>
                      <a:pt x="33" y="37"/>
                    </a:cubicBezTo>
                    <a:cubicBezTo>
                      <a:pt x="29" y="37"/>
                      <a:pt x="26" y="39"/>
                      <a:pt x="23" y="37"/>
                    </a:cubicBezTo>
                    <a:cubicBezTo>
                      <a:pt x="23" y="48"/>
                      <a:pt x="34" y="52"/>
                      <a:pt x="39" y="60"/>
                    </a:cubicBezTo>
                    <a:cubicBezTo>
                      <a:pt x="52" y="66"/>
                      <a:pt x="67" y="71"/>
                      <a:pt x="86" y="73"/>
                    </a:cubicBezTo>
                    <a:cubicBezTo>
                      <a:pt x="87" y="72"/>
                      <a:pt x="87" y="71"/>
                      <a:pt x="88" y="71"/>
                    </a:cubicBezTo>
                    <a:cubicBezTo>
                      <a:pt x="87" y="59"/>
                      <a:pt x="80" y="52"/>
                      <a:pt x="73" y="45"/>
                    </a:cubicBezTo>
                    <a:cubicBezTo>
                      <a:pt x="65" y="45"/>
                      <a:pt x="57" y="52"/>
                      <a:pt x="48" y="47"/>
                    </a:cubicBezTo>
                    <a:cubicBezTo>
                      <a:pt x="41" y="36"/>
                      <a:pt x="58" y="31"/>
                      <a:pt x="65" y="37"/>
                    </a:cubicBezTo>
                    <a:cubicBezTo>
                      <a:pt x="70" y="37"/>
                      <a:pt x="73" y="36"/>
                      <a:pt x="76" y="36"/>
                    </a:cubicBezTo>
                    <a:cubicBezTo>
                      <a:pt x="84" y="26"/>
                      <a:pt x="87" y="13"/>
                      <a:pt x="91" y="0"/>
                    </a:cubicBezTo>
                    <a:cubicBezTo>
                      <a:pt x="96" y="3"/>
                      <a:pt x="93" y="10"/>
                      <a:pt x="95" y="16"/>
                    </a:cubicBezTo>
                    <a:cubicBezTo>
                      <a:pt x="95" y="19"/>
                      <a:pt x="97" y="23"/>
                      <a:pt x="98" y="25"/>
                    </a:cubicBezTo>
                    <a:cubicBezTo>
                      <a:pt x="101" y="31"/>
                      <a:pt x="106" y="35"/>
                      <a:pt x="109" y="38"/>
                    </a:cubicBezTo>
                    <a:cubicBezTo>
                      <a:pt x="113" y="35"/>
                      <a:pt x="136" y="31"/>
                      <a:pt x="136" y="41"/>
                    </a:cubicBezTo>
                    <a:cubicBezTo>
                      <a:pt x="136" y="45"/>
                      <a:pt x="132" y="47"/>
                      <a:pt x="130" y="47"/>
                    </a:cubicBezTo>
                    <a:cubicBezTo>
                      <a:pt x="124" y="49"/>
                      <a:pt x="116" y="44"/>
                      <a:pt x="112" y="44"/>
                    </a:cubicBezTo>
                    <a:cubicBezTo>
                      <a:pt x="109" y="45"/>
                      <a:pt x="101" y="55"/>
                      <a:pt x="99" y="59"/>
                    </a:cubicBezTo>
                    <a:cubicBezTo>
                      <a:pt x="97" y="63"/>
                      <a:pt x="97" y="68"/>
                      <a:pt x="96" y="71"/>
                    </a:cubicBezTo>
                    <a:cubicBezTo>
                      <a:pt x="102" y="74"/>
                      <a:pt x="107" y="68"/>
                      <a:pt x="114" y="69"/>
                    </a:cubicBezTo>
                    <a:cubicBezTo>
                      <a:pt x="117" y="69"/>
                      <a:pt x="117" y="67"/>
                      <a:pt x="119" y="67"/>
                    </a:cubicBezTo>
                    <a:cubicBezTo>
                      <a:pt x="136" y="67"/>
                      <a:pt x="145" y="53"/>
                      <a:pt x="157" y="46"/>
                    </a:cubicBezTo>
                    <a:cubicBezTo>
                      <a:pt x="158" y="44"/>
                      <a:pt x="159" y="43"/>
                      <a:pt x="159" y="40"/>
                    </a:cubicBezTo>
                    <a:cubicBezTo>
                      <a:pt x="147" y="40"/>
                      <a:pt x="140" y="36"/>
                      <a:pt x="139" y="26"/>
                    </a:cubicBezTo>
                    <a:cubicBezTo>
                      <a:pt x="138" y="17"/>
                      <a:pt x="145" y="10"/>
                      <a:pt x="153" y="10"/>
                    </a:cubicBezTo>
                    <a:cubicBezTo>
                      <a:pt x="168" y="9"/>
                      <a:pt x="178" y="28"/>
                      <a:pt x="175" y="45"/>
                    </a:cubicBezTo>
                    <a:cubicBezTo>
                      <a:pt x="174" y="49"/>
                      <a:pt x="167" y="59"/>
                      <a:pt x="165" y="62"/>
                    </a:cubicBezTo>
                    <a:cubicBezTo>
                      <a:pt x="162" y="65"/>
                      <a:pt x="158" y="68"/>
                      <a:pt x="154" y="70"/>
                    </a:cubicBezTo>
                    <a:cubicBezTo>
                      <a:pt x="158" y="64"/>
                      <a:pt x="164" y="60"/>
                      <a:pt x="168" y="54"/>
                    </a:cubicBezTo>
                    <a:cubicBezTo>
                      <a:pt x="170" y="49"/>
                      <a:pt x="171" y="44"/>
                      <a:pt x="173" y="39"/>
                    </a:cubicBezTo>
                    <a:cubicBezTo>
                      <a:pt x="172" y="28"/>
                      <a:pt x="168" y="19"/>
                      <a:pt x="158" y="19"/>
                    </a:cubicBezTo>
                    <a:cubicBezTo>
                      <a:pt x="148" y="19"/>
                      <a:pt x="142" y="35"/>
                      <a:pt x="153" y="37"/>
                    </a:cubicBezTo>
                    <a:cubicBezTo>
                      <a:pt x="163" y="39"/>
                      <a:pt x="162" y="28"/>
                      <a:pt x="159" y="23"/>
                    </a:cubicBezTo>
                    <a:cubicBezTo>
                      <a:pt x="171" y="28"/>
                      <a:pt x="165" y="47"/>
                      <a:pt x="158" y="54"/>
                    </a:cubicBezTo>
                    <a:cubicBezTo>
                      <a:pt x="146" y="67"/>
                      <a:pt x="122" y="74"/>
                      <a:pt x="105" y="80"/>
                    </a:cubicBezTo>
                    <a:cubicBezTo>
                      <a:pt x="109" y="83"/>
                      <a:pt x="114" y="79"/>
                      <a:pt x="119" y="78"/>
                    </a:cubicBezTo>
                    <a:cubicBezTo>
                      <a:pt x="117" y="81"/>
                      <a:pt x="111" y="81"/>
                      <a:pt x="109" y="83"/>
                    </a:cubicBezTo>
                    <a:cubicBezTo>
                      <a:pt x="109" y="85"/>
                      <a:pt x="113" y="83"/>
                      <a:pt x="115" y="84"/>
                    </a:cubicBezTo>
                    <a:cubicBezTo>
                      <a:pt x="118" y="87"/>
                      <a:pt x="123" y="87"/>
                      <a:pt x="126" y="90"/>
                    </a:cubicBezTo>
                    <a:cubicBezTo>
                      <a:pt x="128" y="91"/>
                      <a:pt x="130" y="94"/>
                      <a:pt x="132" y="95"/>
                    </a:cubicBezTo>
                    <a:cubicBezTo>
                      <a:pt x="136" y="95"/>
                      <a:pt x="144" y="89"/>
                      <a:pt x="149" y="87"/>
                    </a:cubicBezTo>
                    <a:cubicBezTo>
                      <a:pt x="153" y="84"/>
                      <a:pt x="155" y="83"/>
                      <a:pt x="161" y="82"/>
                    </a:cubicBezTo>
                    <a:cubicBezTo>
                      <a:pt x="164" y="81"/>
                      <a:pt x="166" y="78"/>
                      <a:pt x="172" y="78"/>
                    </a:cubicBezTo>
                    <a:cubicBezTo>
                      <a:pt x="183" y="74"/>
                      <a:pt x="203" y="69"/>
                      <a:pt x="212" y="58"/>
                    </a:cubicBezTo>
                    <a:cubicBezTo>
                      <a:pt x="212" y="58"/>
                      <a:pt x="212" y="55"/>
                      <a:pt x="213" y="54"/>
                    </a:cubicBezTo>
                    <a:cubicBezTo>
                      <a:pt x="214" y="51"/>
                      <a:pt x="217" y="51"/>
                      <a:pt x="217" y="47"/>
                    </a:cubicBezTo>
                    <a:cubicBezTo>
                      <a:pt x="217" y="43"/>
                      <a:pt x="212" y="40"/>
                      <a:pt x="213" y="35"/>
                    </a:cubicBezTo>
                    <a:cubicBezTo>
                      <a:pt x="233" y="30"/>
                      <a:pt x="254" y="51"/>
                      <a:pt x="242" y="70"/>
                    </a:cubicBezTo>
                    <a:cubicBezTo>
                      <a:pt x="246" y="73"/>
                      <a:pt x="254" y="73"/>
                      <a:pt x="260" y="74"/>
                    </a:cubicBezTo>
                    <a:cubicBezTo>
                      <a:pt x="267" y="77"/>
                      <a:pt x="275" y="81"/>
                      <a:pt x="282" y="83"/>
                    </a:cubicBezTo>
                    <a:cubicBezTo>
                      <a:pt x="302" y="95"/>
                      <a:pt x="319" y="110"/>
                      <a:pt x="333" y="127"/>
                    </a:cubicBezTo>
                    <a:cubicBezTo>
                      <a:pt x="336" y="129"/>
                      <a:pt x="339" y="130"/>
                      <a:pt x="340" y="134"/>
                    </a:cubicBezTo>
                    <a:cubicBezTo>
                      <a:pt x="347" y="134"/>
                      <a:pt x="351" y="140"/>
                      <a:pt x="358" y="137"/>
                    </a:cubicBezTo>
                    <a:cubicBezTo>
                      <a:pt x="360" y="135"/>
                      <a:pt x="362" y="132"/>
                      <a:pt x="366" y="133"/>
                    </a:cubicBezTo>
                    <a:cubicBezTo>
                      <a:pt x="369" y="137"/>
                      <a:pt x="373" y="141"/>
                      <a:pt x="377" y="145"/>
                    </a:cubicBezTo>
                    <a:cubicBezTo>
                      <a:pt x="383" y="154"/>
                      <a:pt x="379" y="166"/>
                      <a:pt x="370" y="170"/>
                    </a:cubicBezTo>
                    <a:cubicBezTo>
                      <a:pt x="371" y="165"/>
                      <a:pt x="378" y="159"/>
                      <a:pt x="377" y="152"/>
                    </a:cubicBezTo>
                    <a:cubicBezTo>
                      <a:pt x="376" y="147"/>
                      <a:pt x="374" y="144"/>
                      <a:pt x="371" y="140"/>
                    </a:cubicBezTo>
                    <a:cubicBezTo>
                      <a:pt x="358" y="156"/>
                      <a:pt x="336" y="141"/>
                      <a:pt x="326" y="132"/>
                    </a:cubicBezTo>
                    <a:cubicBezTo>
                      <a:pt x="326" y="135"/>
                      <a:pt x="330" y="139"/>
                      <a:pt x="333" y="141"/>
                    </a:cubicBezTo>
                    <a:cubicBezTo>
                      <a:pt x="338" y="147"/>
                      <a:pt x="344" y="150"/>
                      <a:pt x="353" y="153"/>
                    </a:cubicBezTo>
                    <a:cubicBezTo>
                      <a:pt x="342" y="153"/>
                      <a:pt x="338" y="148"/>
                      <a:pt x="331" y="144"/>
                    </a:cubicBezTo>
                    <a:cubicBezTo>
                      <a:pt x="335" y="154"/>
                      <a:pt x="340" y="163"/>
                      <a:pt x="348" y="168"/>
                    </a:cubicBezTo>
                    <a:cubicBezTo>
                      <a:pt x="351" y="176"/>
                      <a:pt x="356" y="183"/>
                      <a:pt x="359" y="190"/>
                    </a:cubicBezTo>
                    <a:cubicBezTo>
                      <a:pt x="351" y="186"/>
                      <a:pt x="349" y="170"/>
                      <a:pt x="338" y="166"/>
                    </a:cubicBezTo>
                    <a:close/>
                    <a:moveTo>
                      <a:pt x="198" y="146"/>
                    </a:moveTo>
                    <a:cubicBezTo>
                      <a:pt x="193" y="143"/>
                      <a:pt x="194" y="134"/>
                      <a:pt x="189" y="131"/>
                    </a:cubicBezTo>
                    <a:cubicBezTo>
                      <a:pt x="186" y="132"/>
                      <a:pt x="186" y="136"/>
                      <a:pt x="184" y="137"/>
                    </a:cubicBezTo>
                    <a:cubicBezTo>
                      <a:pt x="178" y="138"/>
                      <a:pt x="173" y="140"/>
                      <a:pt x="172" y="146"/>
                    </a:cubicBezTo>
                    <a:cubicBezTo>
                      <a:pt x="176" y="148"/>
                      <a:pt x="179" y="153"/>
                      <a:pt x="183" y="155"/>
                    </a:cubicBezTo>
                    <a:cubicBezTo>
                      <a:pt x="185" y="161"/>
                      <a:pt x="186" y="167"/>
                      <a:pt x="189" y="169"/>
                    </a:cubicBezTo>
                    <a:cubicBezTo>
                      <a:pt x="197" y="165"/>
                      <a:pt x="200" y="157"/>
                      <a:pt x="198" y="146"/>
                    </a:cubicBezTo>
                    <a:close/>
                    <a:moveTo>
                      <a:pt x="115" y="43"/>
                    </a:moveTo>
                    <a:cubicBezTo>
                      <a:pt x="120" y="44"/>
                      <a:pt x="127" y="46"/>
                      <a:pt x="131" y="43"/>
                    </a:cubicBezTo>
                    <a:cubicBezTo>
                      <a:pt x="132" y="35"/>
                      <a:pt x="113" y="34"/>
                      <a:pt x="115" y="43"/>
                    </a:cubicBezTo>
                    <a:close/>
                    <a:moveTo>
                      <a:pt x="107" y="41"/>
                    </a:moveTo>
                    <a:cubicBezTo>
                      <a:pt x="100" y="35"/>
                      <a:pt x="95" y="27"/>
                      <a:pt x="90" y="18"/>
                    </a:cubicBezTo>
                    <a:cubicBezTo>
                      <a:pt x="87" y="22"/>
                      <a:pt x="88" y="27"/>
                      <a:pt x="85" y="31"/>
                    </a:cubicBezTo>
                    <a:cubicBezTo>
                      <a:pt x="82" y="35"/>
                      <a:pt x="76" y="38"/>
                      <a:pt x="76" y="43"/>
                    </a:cubicBezTo>
                    <a:cubicBezTo>
                      <a:pt x="76" y="45"/>
                      <a:pt x="81" y="50"/>
                      <a:pt x="83" y="52"/>
                    </a:cubicBezTo>
                    <a:cubicBezTo>
                      <a:pt x="88" y="59"/>
                      <a:pt x="89" y="67"/>
                      <a:pt x="93" y="73"/>
                    </a:cubicBezTo>
                    <a:cubicBezTo>
                      <a:pt x="94" y="59"/>
                      <a:pt x="102" y="51"/>
                      <a:pt x="107" y="41"/>
                    </a:cubicBezTo>
                    <a:close/>
                    <a:moveTo>
                      <a:pt x="90" y="77"/>
                    </a:moveTo>
                    <a:cubicBezTo>
                      <a:pt x="89" y="79"/>
                      <a:pt x="90" y="80"/>
                      <a:pt x="92" y="80"/>
                    </a:cubicBezTo>
                    <a:cubicBezTo>
                      <a:pt x="92" y="79"/>
                      <a:pt x="92" y="79"/>
                      <a:pt x="92" y="78"/>
                    </a:cubicBezTo>
                    <a:cubicBezTo>
                      <a:pt x="91" y="78"/>
                      <a:pt x="91" y="77"/>
                      <a:pt x="90" y="77"/>
                    </a:cubicBezTo>
                    <a:close/>
                    <a:moveTo>
                      <a:pt x="69" y="41"/>
                    </a:moveTo>
                    <a:cubicBezTo>
                      <a:pt x="65" y="37"/>
                      <a:pt x="51" y="35"/>
                      <a:pt x="50" y="44"/>
                    </a:cubicBezTo>
                    <a:cubicBezTo>
                      <a:pt x="54" y="50"/>
                      <a:pt x="66" y="46"/>
                      <a:pt x="69" y="41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91" name="Freeform 238"/>
              <p:cNvSpPr>
                <a:spLocks noEditPoints="1"/>
              </p:cNvSpPr>
              <p:nvPr/>
            </p:nvSpPr>
            <p:spPr bwMode="auto">
              <a:xfrm rot="16200000">
                <a:off x="6315299" y="3449241"/>
                <a:ext cx="1848644" cy="727075"/>
              </a:xfrm>
              <a:custGeom>
                <a:avLst/>
                <a:gdLst>
                  <a:gd name="T0" fmla="*/ 60 w 638"/>
                  <a:gd name="T1" fmla="*/ 110 h 234"/>
                  <a:gd name="T2" fmla="*/ 122 w 638"/>
                  <a:gd name="T3" fmla="*/ 66 h 234"/>
                  <a:gd name="T4" fmla="*/ 214 w 638"/>
                  <a:gd name="T5" fmla="*/ 69 h 234"/>
                  <a:gd name="T6" fmla="*/ 263 w 638"/>
                  <a:gd name="T7" fmla="*/ 36 h 234"/>
                  <a:gd name="T8" fmla="*/ 293 w 638"/>
                  <a:gd name="T9" fmla="*/ 26 h 234"/>
                  <a:gd name="T10" fmla="*/ 199 w 638"/>
                  <a:gd name="T11" fmla="*/ 104 h 234"/>
                  <a:gd name="T12" fmla="*/ 124 w 638"/>
                  <a:gd name="T13" fmla="*/ 96 h 234"/>
                  <a:gd name="T14" fmla="*/ 164 w 638"/>
                  <a:gd name="T15" fmla="*/ 179 h 234"/>
                  <a:gd name="T16" fmla="*/ 67 w 638"/>
                  <a:gd name="T17" fmla="*/ 143 h 234"/>
                  <a:gd name="T18" fmla="*/ 133 w 638"/>
                  <a:gd name="T19" fmla="*/ 208 h 234"/>
                  <a:gd name="T20" fmla="*/ 269 w 638"/>
                  <a:gd name="T21" fmla="*/ 108 h 234"/>
                  <a:gd name="T22" fmla="*/ 392 w 638"/>
                  <a:gd name="T23" fmla="*/ 24 h 234"/>
                  <a:gd name="T24" fmla="*/ 510 w 638"/>
                  <a:gd name="T25" fmla="*/ 55 h 234"/>
                  <a:gd name="T26" fmla="*/ 587 w 638"/>
                  <a:gd name="T27" fmla="*/ 197 h 234"/>
                  <a:gd name="T28" fmla="*/ 557 w 638"/>
                  <a:gd name="T29" fmla="*/ 129 h 234"/>
                  <a:gd name="T30" fmla="*/ 525 w 638"/>
                  <a:gd name="T31" fmla="*/ 155 h 234"/>
                  <a:gd name="T32" fmla="*/ 535 w 638"/>
                  <a:gd name="T33" fmla="*/ 179 h 234"/>
                  <a:gd name="T34" fmla="*/ 520 w 638"/>
                  <a:gd name="T35" fmla="*/ 182 h 234"/>
                  <a:gd name="T36" fmla="*/ 515 w 638"/>
                  <a:gd name="T37" fmla="*/ 184 h 234"/>
                  <a:gd name="T38" fmla="*/ 512 w 638"/>
                  <a:gd name="T39" fmla="*/ 219 h 234"/>
                  <a:gd name="T40" fmla="*/ 481 w 638"/>
                  <a:gd name="T41" fmla="*/ 219 h 234"/>
                  <a:gd name="T42" fmla="*/ 499 w 638"/>
                  <a:gd name="T43" fmla="*/ 142 h 234"/>
                  <a:gd name="T44" fmla="*/ 471 w 638"/>
                  <a:gd name="T45" fmla="*/ 167 h 234"/>
                  <a:gd name="T46" fmla="*/ 472 w 638"/>
                  <a:gd name="T47" fmla="*/ 160 h 234"/>
                  <a:gd name="T48" fmla="*/ 499 w 638"/>
                  <a:gd name="T49" fmla="*/ 60 h 234"/>
                  <a:gd name="T50" fmla="*/ 435 w 638"/>
                  <a:gd name="T51" fmla="*/ 123 h 234"/>
                  <a:gd name="T52" fmla="*/ 385 w 638"/>
                  <a:gd name="T53" fmla="*/ 156 h 234"/>
                  <a:gd name="T54" fmla="*/ 370 w 638"/>
                  <a:gd name="T55" fmla="*/ 137 h 234"/>
                  <a:gd name="T56" fmla="*/ 428 w 638"/>
                  <a:gd name="T57" fmla="*/ 197 h 234"/>
                  <a:gd name="T58" fmla="*/ 444 w 638"/>
                  <a:gd name="T59" fmla="*/ 165 h 234"/>
                  <a:gd name="T60" fmla="*/ 350 w 638"/>
                  <a:gd name="T61" fmla="*/ 185 h 234"/>
                  <a:gd name="T62" fmla="*/ 463 w 638"/>
                  <a:gd name="T63" fmla="*/ 63 h 234"/>
                  <a:gd name="T64" fmla="*/ 388 w 638"/>
                  <a:gd name="T65" fmla="*/ 15 h 234"/>
                  <a:gd name="T66" fmla="*/ 312 w 638"/>
                  <a:gd name="T67" fmla="*/ 160 h 234"/>
                  <a:gd name="T68" fmla="*/ 280 w 638"/>
                  <a:gd name="T69" fmla="*/ 119 h 234"/>
                  <a:gd name="T70" fmla="*/ 249 w 638"/>
                  <a:gd name="T71" fmla="*/ 150 h 234"/>
                  <a:gd name="T72" fmla="*/ 271 w 638"/>
                  <a:gd name="T73" fmla="*/ 228 h 234"/>
                  <a:gd name="T74" fmla="*/ 325 w 638"/>
                  <a:gd name="T75" fmla="*/ 160 h 234"/>
                  <a:gd name="T76" fmla="*/ 357 w 638"/>
                  <a:gd name="T77" fmla="*/ 61 h 234"/>
                  <a:gd name="T78" fmla="*/ 381 w 638"/>
                  <a:gd name="T79" fmla="*/ 221 h 234"/>
                  <a:gd name="T80" fmla="*/ 325 w 638"/>
                  <a:gd name="T81" fmla="*/ 126 h 234"/>
                  <a:gd name="T82" fmla="*/ 317 w 638"/>
                  <a:gd name="T83" fmla="*/ 144 h 234"/>
                  <a:gd name="T84" fmla="*/ 242 w 638"/>
                  <a:gd name="T85" fmla="*/ 220 h 234"/>
                  <a:gd name="T86" fmla="*/ 227 w 638"/>
                  <a:gd name="T87" fmla="*/ 184 h 234"/>
                  <a:gd name="T88" fmla="*/ 67 w 638"/>
                  <a:gd name="T89" fmla="*/ 169 h 234"/>
                  <a:gd name="T90" fmla="*/ 130 w 638"/>
                  <a:gd name="T91" fmla="*/ 157 h 234"/>
                  <a:gd name="T92" fmla="*/ 145 w 638"/>
                  <a:gd name="T93" fmla="*/ 178 h 234"/>
                  <a:gd name="T94" fmla="*/ 159 w 638"/>
                  <a:gd name="T95" fmla="*/ 128 h 234"/>
                  <a:gd name="T96" fmla="*/ 112 w 638"/>
                  <a:gd name="T97" fmla="*/ 97 h 234"/>
                  <a:gd name="T98" fmla="*/ 60 w 638"/>
                  <a:gd name="T99" fmla="*/ 132 h 234"/>
                  <a:gd name="T100" fmla="*/ 80 w 638"/>
                  <a:gd name="T101" fmla="*/ 204 h 234"/>
                  <a:gd name="T102" fmla="*/ 522 w 638"/>
                  <a:gd name="T103" fmla="*/ 112 h 234"/>
                  <a:gd name="T104" fmla="*/ 512 w 638"/>
                  <a:gd name="T105" fmla="*/ 131 h 234"/>
                  <a:gd name="T106" fmla="*/ 511 w 638"/>
                  <a:gd name="T107" fmla="*/ 150 h 234"/>
                  <a:gd name="T108" fmla="*/ 503 w 638"/>
                  <a:gd name="T109" fmla="*/ 166 h 234"/>
                  <a:gd name="T110" fmla="*/ 393 w 638"/>
                  <a:gd name="T111" fmla="*/ 124 h 234"/>
                  <a:gd name="T112" fmla="*/ 411 w 638"/>
                  <a:gd name="T113" fmla="*/ 89 h 234"/>
                  <a:gd name="T114" fmla="*/ 444 w 638"/>
                  <a:gd name="T115" fmla="*/ 107 h 234"/>
                  <a:gd name="T116" fmla="*/ 221 w 638"/>
                  <a:gd name="T117" fmla="*/ 18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638" h="234">
                    <a:moveTo>
                      <a:pt x="30" y="163"/>
                    </a:moveTo>
                    <a:cubicBezTo>
                      <a:pt x="35" y="161"/>
                      <a:pt x="42" y="159"/>
                      <a:pt x="48" y="159"/>
                    </a:cubicBezTo>
                    <a:cubicBezTo>
                      <a:pt x="46" y="150"/>
                      <a:pt x="45" y="136"/>
                      <a:pt x="37" y="130"/>
                    </a:cubicBezTo>
                    <a:cubicBezTo>
                      <a:pt x="17" y="130"/>
                      <a:pt x="2" y="118"/>
                      <a:pt x="0" y="101"/>
                    </a:cubicBezTo>
                    <a:cubicBezTo>
                      <a:pt x="7" y="101"/>
                      <a:pt x="12" y="105"/>
                      <a:pt x="20" y="103"/>
                    </a:cubicBezTo>
                    <a:cubicBezTo>
                      <a:pt x="27" y="101"/>
                      <a:pt x="31" y="93"/>
                      <a:pt x="38" y="94"/>
                    </a:cubicBezTo>
                    <a:cubicBezTo>
                      <a:pt x="49" y="94"/>
                      <a:pt x="53" y="104"/>
                      <a:pt x="60" y="110"/>
                    </a:cubicBezTo>
                    <a:cubicBezTo>
                      <a:pt x="64" y="105"/>
                      <a:pt x="68" y="101"/>
                      <a:pt x="69" y="95"/>
                    </a:cubicBezTo>
                    <a:cubicBezTo>
                      <a:pt x="69" y="92"/>
                      <a:pt x="68" y="90"/>
                      <a:pt x="69" y="87"/>
                    </a:cubicBezTo>
                    <a:cubicBezTo>
                      <a:pt x="70" y="86"/>
                      <a:pt x="71" y="85"/>
                      <a:pt x="72" y="84"/>
                    </a:cubicBezTo>
                    <a:cubicBezTo>
                      <a:pt x="73" y="80"/>
                      <a:pt x="72" y="78"/>
                      <a:pt x="75" y="76"/>
                    </a:cubicBezTo>
                    <a:cubicBezTo>
                      <a:pt x="79" y="73"/>
                      <a:pt x="84" y="71"/>
                      <a:pt x="89" y="69"/>
                    </a:cubicBezTo>
                    <a:cubicBezTo>
                      <a:pt x="92" y="67"/>
                      <a:pt x="96" y="66"/>
                      <a:pt x="103" y="67"/>
                    </a:cubicBezTo>
                    <a:cubicBezTo>
                      <a:pt x="109" y="67"/>
                      <a:pt x="115" y="70"/>
                      <a:pt x="122" y="66"/>
                    </a:cubicBezTo>
                    <a:cubicBezTo>
                      <a:pt x="124" y="64"/>
                      <a:pt x="125" y="60"/>
                      <a:pt x="127" y="59"/>
                    </a:cubicBezTo>
                    <a:cubicBezTo>
                      <a:pt x="136" y="61"/>
                      <a:pt x="139" y="68"/>
                      <a:pt x="138" y="80"/>
                    </a:cubicBezTo>
                    <a:cubicBezTo>
                      <a:pt x="142" y="81"/>
                      <a:pt x="149" y="78"/>
                      <a:pt x="155" y="79"/>
                    </a:cubicBezTo>
                    <a:cubicBezTo>
                      <a:pt x="175" y="81"/>
                      <a:pt x="197" y="99"/>
                      <a:pt x="217" y="89"/>
                    </a:cubicBezTo>
                    <a:cubicBezTo>
                      <a:pt x="227" y="89"/>
                      <a:pt x="236" y="77"/>
                      <a:pt x="235" y="66"/>
                    </a:cubicBezTo>
                    <a:cubicBezTo>
                      <a:pt x="234" y="51"/>
                      <a:pt x="218" y="44"/>
                      <a:pt x="209" y="57"/>
                    </a:cubicBezTo>
                    <a:cubicBezTo>
                      <a:pt x="209" y="63"/>
                      <a:pt x="211" y="66"/>
                      <a:pt x="214" y="69"/>
                    </a:cubicBezTo>
                    <a:cubicBezTo>
                      <a:pt x="219" y="70"/>
                      <a:pt x="220" y="67"/>
                      <a:pt x="223" y="66"/>
                    </a:cubicBezTo>
                    <a:cubicBezTo>
                      <a:pt x="225" y="68"/>
                      <a:pt x="223" y="68"/>
                      <a:pt x="223" y="71"/>
                    </a:cubicBezTo>
                    <a:cubicBezTo>
                      <a:pt x="207" y="79"/>
                      <a:pt x="199" y="55"/>
                      <a:pt x="211" y="48"/>
                    </a:cubicBezTo>
                    <a:cubicBezTo>
                      <a:pt x="215" y="48"/>
                      <a:pt x="218" y="46"/>
                      <a:pt x="221" y="46"/>
                    </a:cubicBezTo>
                    <a:cubicBezTo>
                      <a:pt x="231" y="46"/>
                      <a:pt x="235" y="54"/>
                      <a:pt x="239" y="62"/>
                    </a:cubicBezTo>
                    <a:cubicBezTo>
                      <a:pt x="238" y="68"/>
                      <a:pt x="238" y="72"/>
                      <a:pt x="239" y="76"/>
                    </a:cubicBezTo>
                    <a:cubicBezTo>
                      <a:pt x="253" y="67"/>
                      <a:pt x="246" y="38"/>
                      <a:pt x="263" y="36"/>
                    </a:cubicBezTo>
                    <a:cubicBezTo>
                      <a:pt x="272" y="35"/>
                      <a:pt x="274" y="45"/>
                      <a:pt x="284" y="42"/>
                    </a:cubicBezTo>
                    <a:cubicBezTo>
                      <a:pt x="290" y="37"/>
                      <a:pt x="283" y="20"/>
                      <a:pt x="296" y="20"/>
                    </a:cubicBezTo>
                    <a:cubicBezTo>
                      <a:pt x="305" y="25"/>
                      <a:pt x="314" y="14"/>
                      <a:pt x="321" y="21"/>
                    </a:cubicBezTo>
                    <a:cubicBezTo>
                      <a:pt x="323" y="28"/>
                      <a:pt x="324" y="35"/>
                      <a:pt x="318" y="39"/>
                    </a:cubicBezTo>
                    <a:cubicBezTo>
                      <a:pt x="316" y="34"/>
                      <a:pt x="321" y="33"/>
                      <a:pt x="320" y="28"/>
                    </a:cubicBezTo>
                    <a:cubicBezTo>
                      <a:pt x="319" y="21"/>
                      <a:pt x="309" y="20"/>
                      <a:pt x="305" y="26"/>
                    </a:cubicBezTo>
                    <a:cubicBezTo>
                      <a:pt x="302" y="25"/>
                      <a:pt x="296" y="23"/>
                      <a:pt x="293" y="26"/>
                    </a:cubicBezTo>
                    <a:cubicBezTo>
                      <a:pt x="288" y="31"/>
                      <a:pt x="293" y="40"/>
                      <a:pt x="287" y="45"/>
                    </a:cubicBezTo>
                    <a:cubicBezTo>
                      <a:pt x="282" y="49"/>
                      <a:pt x="275" y="46"/>
                      <a:pt x="270" y="41"/>
                    </a:cubicBezTo>
                    <a:cubicBezTo>
                      <a:pt x="266" y="41"/>
                      <a:pt x="264" y="41"/>
                      <a:pt x="262" y="40"/>
                    </a:cubicBezTo>
                    <a:cubicBezTo>
                      <a:pt x="252" y="48"/>
                      <a:pt x="254" y="63"/>
                      <a:pt x="247" y="73"/>
                    </a:cubicBezTo>
                    <a:cubicBezTo>
                      <a:pt x="241" y="82"/>
                      <a:pt x="232" y="86"/>
                      <a:pt x="224" y="93"/>
                    </a:cubicBezTo>
                    <a:cubicBezTo>
                      <a:pt x="210" y="95"/>
                      <a:pt x="200" y="97"/>
                      <a:pt x="188" y="92"/>
                    </a:cubicBezTo>
                    <a:cubicBezTo>
                      <a:pt x="188" y="97"/>
                      <a:pt x="195" y="100"/>
                      <a:pt x="199" y="104"/>
                    </a:cubicBezTo>
                    <a:cubicBezTo>
                      <a:pt x="199" y="110"/>
                      <a:pt x="205" y="114"/>
                      <a:pt x="206" y="121"/>
                    </a:cubicBezTo>
                    <a:cubicBezTo>
                      <a:pt x="209" y="135"/>
                      <a:pt x="202" y="152"/>
                      <a:pt x="191" y="154"/>
                    </a:cubicBezTo>
                    <a:cubicBezTo>
                      <a:pt x="183" y="155"/>
                      <a:pt x="173" y="147"/>
                      <a:pt x="179" y="138"/>
                    </a:cubicBezTo>
                    <a:cubicBezTo>
                      <a:pt x="179" y="146"/>
                      <a:pt x="183" y="152"/>
                      <a:pt x="189" y="151"/>
                    </a:cubicBezTo>
                    <a:cubicBezTo>
                      <a:pt x="194" y="151"/>
                      <a:pt x="195" y="146"/>
                      <a:pt x="199" y="145"/>
                    </a:cubicBezTo>
                    <a:cubicBezTo>
                      <a:pt x="215" y="105"/>
                      <a:pt x="174" y="75"/>
                      <a:pt x="136" y="84"/>
                    </a:cubicBezTo>
                    <a:cubicBezTo>
                      <a:pt x="132" y="89"/>
                      <a:pt x="128" y="92"/>
                      <a:pt x="124" y="96"/>
                    </a:cubicBezTo>
                    <a:cubicBezTo>
                      <a:pt x="128" y="97"/>
                      <a:pt x="131" y="93"/>
                      <a:pt x="136" y="93"/>
                    </a:cubicBezTo>
                    <a:cubicBezTo>
                      <a:pt x="142" y="92"/>
                      <a:pt x="149" y="93"/>
                      <a:pt x="154" y="95"/>
                    </a:cubicBezTo>
                    <a:cubicBezTo>
                      <a:pt x="158" y="101"/>
                      <a:pt x="167" y="100"/>
                      <a:pt x="174" y="97"/>
                    </a:cubicBezTo>
                    <a:cubicBezTo>
                      <a:pt x="181" y="103"/>
                      <a:pt x="187" y="120"/>
                      <a:pt x="178" y="126"/>
                    </a:cubicBezTo>
                    <a:cubicBezTo>
                      <a:pt x="174" y="129"/>
                      <a:pt x="170" y="128"/>
                      <a:pt x="164" y="130"/>
                    </a:cubicBezTo>
                    <a:cubicBezTo>
                      <a:pt x="166" y="133"/>
                      <a:pt x="167" y="135"/>
                      <a:pt x="169" y="138"/>
                    </a:cubicBezTo>
                    <a:cubicBezTo>
                      <a:pt x="172" y="154"/>
                      <a:pt x="158" y="164"/>
                      <a:pt x="164" y="179"/>
                    </a:cubicBezTo>
                    <a:cubicBezTo>
                      <a:pt x="168" y="181"/>
                      <a:pt x="172" y="182"/>
                      <a:pt x="175" y="185"/>
                    </a:cubicBezTo>
                    <a:cubicBezTo>
                      <a:pt x="172" y="189"/>
                      <a:pt x="165" y="188"/>
                      <a:pt x="160" y="188"/>
                    </a:cubicBezTo>
                    <a:cubicBezTo>
                      <a:pt x="145" y="187"/>
                      <a:pt x="135" y="172"/>
                      <a:pt x="130" y="160"/>
                    </a:cubicBezTo>
                    <a:cubicBezTo>
                      <a:pt x="109" y="166"/>
                      <a:pt x="95" y="150"/>
                      <a:pt x="99" y="129"/>
                    </a:cubicBezTo>
                    <a:cubicBezTo>
                      <a:pt x="108" y="131"/>
                      <a:pt x="117" y="131"/>
                      <a:pt x="116" y="121"/>
                    </a:cubicBezTo>
                    <a:cubicBezTo>
                      <a:pt x="115" y="116"/>
                      <a:pt x="111" y="114"/>
                      <a:pt x="108" y="110"/>
                    </a:cubicBezTo>
                    <a:cubicBezTo>
                      <a:pt x="84" y="106"/>
                      <a:pt x="70" y="123"/>
                      <a:pt x="67" y="143"/>
                    </a:cubicBezTo>
                    <a:cubicBezTo>
                      <a:pt x="82" y="132"/>
                      <a:pt x="95" y="146"/>
                      <a:pt x="98" y="161"/>
                    </a:cubicBezTo>
                    <a:cubicBezTo>
                      <a:pt x="96" y="161"/>
                      <a:pt x="96" y="160"/>
                      <a:pt x="94" y="160"/>
                    </a:cubicBezTo>
                    <a:cubicBezTo>
                      <a:pt x="80" y="167"/>
                      <a:pt x="84" y="185"/>
                      <a:pt x="94" y="193"/>
                    </a:cubicBezTo>
                    <a:cubicBezTo>
                      <a:pt x="97" y="196"/>
                      <a:pt x="101" y="199"/>
                      <a:pt x="104" y="200"/>
                    </a:cubicBezTo>
                    <a:cubicBezTo>
                      <a:pt x="106" y="201"/>
                      <a:pt x="109" y="201"/>
                      <a:pt x="111" y="202"/>
                    </a:cubicBezTo>
                    <a:cubicBezTo>
                      <a:pt x="115" y="203"/>
                      <a:pt x="117" y="206"/>
                      <a:pt x="120" y="206"/>
                    </a:cubicBezTo>
                    <a:cubicBezTo>
                      <a:pt x="124" y="207"/>
                      <a:pt x="130" y="208"/>
                      <a:pt x="133" y="208"/>
                    </a:cubicBezTo>
                    <a:cubicBezTo>
                      <a:pt x="143" y="209"/>
                      <a:pt x="151" y="207"/>
                      <a:pt x="158" y="206"/>
                    </a:cubicBezTo>
                    <a:cubicBezTo>
                      <a:pt x="190" y="202"/>
                      <a:pt x="208" y="182"/>
                      <a:pt x="223" y="165"/>
                    </a:cubicBezTo>
                    <a:cubicBezTo>
                      <a:pt x="228" y="165"/>
                      <a:pt x="229" y="162"/>
                      <a:pt x="232" y="160"/>
                    </a:cubicBezTo>
                    <a:cubicBezTo>
                      <a:pt x="232" y="149"/>
                      <a:pt x="240" y="146"/>
                      <a:pt x="244" y="140"/>
                    </a:cubicBezTo>
                    <a:cubicBezTo>
                      <a:pt x="230" y="131"/>
                      <a:pt x="231" y="106"/>
                      <a:pt x="246" y="98"/>
                    </a:cubicBezTo>
                    <a:cubicBezTo>
                      <a:pt x="247" y="99"/>
                      <a:pt x="247" y="102"/>
                      <a:pt x="248" y="104"/>
                    </a:cubicBezTo>
                    <a:cubicBezTo>
                      <a:pt x="252" y="110"/>
                      <a:pt x="262" y="110"/>
                      <a:pt x="269" y="108"/>
                    </a:cubicBezTo>
                    <a:cubicBezTo>
                      <a:pt x="286" y="95"/>
                      <a:pt x="298" y="76"/>
                      <a:pt x="313" y="61"/>
                    </a:cubicBezTo>
                    <a:cubicBezTo>
                      <a:pt x="324" y="56"/>
                      <a:pt x="336" y="44"/>
                      <a:pt x="350" y="40"/>
                    </a:cubicBezTo>
                    <a:cubicBezTo>
                      <a:pt x="356" y="39"/>
                      <a:pt x="364" y="41"/>
                      <a:pt x="371" y="39"/>
                    </a:cubicBezTo>
                    <a:cubicBezTo>
                      <a:pt x="367" y="34"/>
                      <a:pt x="362" y="31"/>
                      <a:pt x="362" y="22"/>
                    </a:cubicBezTo>
                    <a:cubicBezTo>
                      <a:pt x="362" y="14"/>
                      <a:pt x="371" y="0"/>
                      <a:pt x="382" y="3"/>
                    </a:cubicBezTo>
                    <a:cubicBezTo>
                      <a:pt x="384" y="3"/>
                      <a:pt x="392" y="10"/>
                      <a:pt x="393" y="14"/>
                    </a:cubicBezTo>
                    <a:cubicBezTo>
                      <a:pt x="393" y="17"/>
                      <a:pt x="390" y="20"/>
                      <a:pt x="392" y="24"/>
                    </a:cubicBezTo>
                    <a:cubicBezTo>
                      <a:pt x="394" y="28"/>
                      <a:pt x="397" y="30"/>
                      <a:pt x="400" y="34"/>
                    </a:cubicBezTo>
                    <a:cubicBezTo>
                      <a:pt x="411" y="37"/>
                      <a:pt x="421" y="41"/>
                      <a:pt x="433" y="44"/>
                    </a:cubicBezTo>
                    <a:cubicBezTo>
                      <a:pt x="446" y="49"/>
                      <a:pt x="459" y="56"/>
                      <a:pt x="471" y="63"/>
                    </a:cubicBezTo>
                    <a:cubicBezTo>
                      <a:pt x="476" y="59"/>
                      <a:pt x="483" y="56"/>
                      <a:pt x="488" y="51"/>
                    </a:cubicBezTo>
                    <a:cubicBezTo>
                      <a:pt x="481" y="45"/>
                      <a:pt x="469" y="46"/>
                      <a:pt x="464" y="39"/>
                    </a:cubicBezTo>
                    <a:cubicBezTo>
                      <a:pt x="471" y="42"/>
                      <a:pt x="478" y="45"/>
                      <a:pt x="485" y="48"/>
                    </a:cubicBezTo>
                    <a:cubicBezTo>
                      <a:pt x="495" y="49"/>
                      <a:pt x="503" y="51"/>
                      <a:pt x="510" y="55"/>
                    </a:cubicBezTo>
                    <a:cubicBezTo>
                      <a:pt x="537" y="62"/>
                      <a:pt x="552" y="77"/>
                      <a:pt x="560" y="102"/>
                    </a:cubicBezTo>
                    <a:cubicBezTo>
                      <a:pt x="564" y="114"/>
                      <a:pt x="563" y="130"/>
                      <a:pt x="570" y="138"/>
                    </a:cubicBezTo>
                    <a:cubicBezTo>
                      <a:pt x="568" y="138"/>
                      <a:pt x="564" y="135"/>
                      <a:pt x="561" y="134"/>
                    </a:cubicBezTo>
                    <a:cubicBezTo>
                      <a:pt x="552" y="135"/>
                      <a:pt x="546" y="148"/>
                      <a:pt x="553" y="155"/>
                    </a:cubicBezTo>
                    <a:cubicBezTo>
                      <a:pt x="571" y="150"/>
                      <a:pt x="571" y="171"/>
                      <a:pt x="577" y="181"/>
                    </a:cubicBezTo>
                    <a:cubicBezTo>
                      <a:pt x="580" y="182"/>
                      <a:pt x="576" y="176"/>
                      <a:pt x="579" y="177"/>
                    </a:cubicBezTo>
                    <a:cubicBezTo>
                      <a:pt x="580" y="186"/>
                      <a:pt x="586" y="189"/>
                      <a:pt x="587" y="197"/>
                    </a:cubicBezTo>
                    <a:cubicBezTo>
                      <a:pt x="598" y="210"/>
                      <a:pt x="617" y="219"/>
                      <a:pt x="638" y="220"/>
                    </a:cubicBezTo>
                    <a:cubicBezTo>
                      <a:pt x="625" y="223"/>
                      <a:pt x="616" y="218"/>
                      <a:pt x="607" y="214"/>
                    </a:cubicBezTo>
                    <a:cubicBezTo>
                      <a:pt x="597" y="210"/>
                      <a:pt x="589" y="208"/>
                      <a:pt x="581" y="201"/>
                    </a:cubicBezTo>
                    <a:cubicBezTo>
                      <a:pt x="575" y="194"/>
                      <a:pt x="571" y="186"/>
                      <a:pt x="566" y="177"/>
                    </a:cubicBezTo>
                    <a:cubicBezTo>
                      <a:pt x="565" y="170"/>
                      <a:pt x="561" y="165"/>
                      <a:pt x="558" y="160"/>
                    </a:cubicBezTo>
                    <a:cubicBezTo>
                      <a:pt x="549" y="160"/>
                      <a:pt x="546" y="154"/>
                      <a:pt x="542" y="149"/>
                    </a:cubicBezTo>
                    <a:cubicBezTo>
                      <a:pt x="542" y="137"/>
                      <a:pt x="546" y="130"/>
                      <a:pt x="557" y="129"/>
                    </a:cubicBezTo>
                    <a:cubicBezTo>
                      <a:pt x="554" y="120"/>
                      <a:pt x="553" y="107"/>
                      <a:pt x="549" y="99"/>
                    </a:cubicBezTo>
                    <a:cubicBezTo>
                      <a:pt x="547" y="102"/>
                      <a:pt x="546" y="108"/>
                      <a:pt x="543" y="107"/>
                    </a:cubicBezTo>
                    <a:cubicBezTo>
                      <a:pt x="543" y="101"/>
                      <a:pt x="547" y="99"/>
                      <a:pt x="548" y="94"/>
                    </a:cubicBezTo>
                    <a:cubicBezTo>
                      <a:pt x="547" y="92"/>
                      <a:pt x="547" y="96"/>
                      <a:pt x="544" y="95"/>
                    </a:cubicBezTo>
                    <a:cubicBezTo>
                      <a:pt x="543" y="90"/>
                      <a:pt x="547" y="90"/>
                      <a:pt x="547" y="86"/>
                    </a:cubicBezTo>
                    <a:cubicBezTo>
                      <a:pt x="542" y="88"/>
                      <a:pt x="537" y="96"/>
                      <a:pt x="535" y="103"/>
                    </a:cubicBezTo>
                    <a:cubicBezTo>
                      <a:pt x="529" y="116"/>
                      <a:pt x="522" y="136"/>
                      <a:pt x="525" y="155"/>
                    </a:cubicBezTo>
                    <a:cubicBezTo>
                      <a:pt x="527" y="154"/>
                      <a:pt x="525" y="150"/>
                      <a:pt x="526" y="149"/>
                    </a:cubicBezTo>
                    <a:cubicBezTo>
                      <a:pt x="529" y="150"/>
                      <a:pt x="527" y="155"/>
                      <a:pt x="529" y="156"/>
                    </a:cubicBezTo>
                    <a:cubicBezTo>
                      <a:pt x="532" y="146"/>
                      <a:pt x="533" y="134"/>
                      <a:pt x="535" y="124"/>
                    </a:cubicBezTo>
                    <a:cubicBezTo>
                      <a:pt x="537" y="118"/>
                      <a:pt x="539" y="112"/>
                      <a:pt x="543" y="109"/>
                    </a:cubicBezTo>
                    <a:cubicBezTo>
                      <a:pt x="538" y="123"/>
                      <a:pt x="531" y="140"/>
                      <a:pt x="533" y="159"/>
                    </a:cubicBezTo>
                    <a:cubicBezTo>
                      <a:pt x="539" y="164"/>
                      <a:pt x="539" y="175"/>
                      <a:pt x="530" y="178"/>
                    </a:cubicBezTo>
                    <a:cubicBezTo>
                      <a:pt x="531" y="179"/>
                      <a:pt x="534" y="178"/>
                      <a:pt x="535" y="179"/>
                    </a:cubicBezTo>
                    <a:cubicBezTo>
                      <a:pt x="541" y="187"/>
                      <a:pt x="542" y="199"/>
                      <a:pt x="554" y="200"/>
                    </a:cubicBezTo>
                    <a:cubicBezTo>
                      <a:pt x="565" y="204"/>
                      <a:pt x="561" y="219"/>
                      <a:pt x="551" y="220"/>
                    </a:cubicBezTo>
                    <a:cubicBezTo>
                      <a:pt x="556" y="217"/>
                      <a:pt x="558" y="211"/>
                      <a:pt x="559" y="206"/>
                    </a:cubicBezTo>
                    <a:cubicBezTo>
                      <a:pt x="557" y="205"/>
                      <a:pt x="553" y="207"/>
                      <a:pt x="550" y="206"/>
                    </a:cubicBezTo>
                    <a:cubicBezTo>
                      <a:pt x="542" y="205"/>
                      <a:pt x="541" y="195"/>
                      <a:pt x="537" y="188"/>
                    </a:cubicBezTo>
                    <a:cubicBezTo>
                      <a:pt x="534" y="187"/>
                      <a:pt x="533" y="183"/>
                      <a:pt x="530" y="182"/>
                    </a:cubicBezTo>
                    <a:cubicBezTo>
                      <a:pt x="527" y="182"/>
                      <a:pt x="523" y="182"/>
                      <a:pt x="520" y="182"/>
                    </a:cubicBezTo>
                    <a:cubicBezTo>
                      <a:pt x="532" y="184"/>
                      <a:pt x="535" y="197"/>
                      <a:pt x="540" y="206"/>
                    </a:cubicBezTo>
                    <a:cubicBezTo>
                      <a:pt x="532" y="204"/>
                      <a:pt x="534" y="187"/>
                      <a:pt x="526" y="188"/>
                    </a:cubicBezTo>
                    <a:cubicBezTo>
                      <a:pt x="520" y="189"/>
                      <a:pt x="521" y="198"/>
                      <a:pt x="521" y="206"/>
                    </a:cubicBezTo>
                    <a:cubicBezTo>
                      <a:pt x="517" y="201"/>
                      <a:pt x="520" y="191"/>
                      <a:pt x="514" y="189"/>
                    </a:cubicBezTo>
                    <a:cubicBezTo>
                      <a:pt x="504" y="191"/>
                      <a:pt x="507" y="205"/>
                      <a:pt x="499" y="209"/>
                    </a:cubicBezTo>
                    <a:cubicBezTo>
                      <a:pt x="502" y="203"/>
                      <a:pt x="504" y="192"/>
                      <a:pt x="509" y="186"/>
                    </a:cubicBezTo>
                    <a:cubicBezTo>
                      <a:pt x="513" y="188"/>
                      <a:pt x="513" y="185"/>
                      <a:pt x="515" y="184"/>
                    </a:cubicBezTo>
                    <a:cubicBezTo>
                      <a:pt x="501" y="178"/>
                      <a:pt x="501" y="202"/>
                      <a:pt x="490" y="207"/>
                    </a:cubicBezTo>
                    <a:cubicBezTo>
                      <a:pt x="489" y="208"/>
                      <a:pt x="488" y="207"/>
                      <a:pt x="486" y="208"/>
                    </a:cubicBezTo>
                    <a:cubicBezTo>
                      <a:pt x="483" y="209"/>
                      <a:pt x="484" y="206"/>
                      <a:pt x="481" y="206"/>
                    </a:cubicBezTo>
                    <a:cubicBezTo>
                      <a:pt x="477" y="212"/>
                      <a:pt x="485" y="220"/>
                      <a:pt x="491" y="221"/>
                    </a:cubicBezTo>
                    <a:cubicBezTo>
                      <a:pt x="499" y="222"/>
                      <a:pt x="505" y="216"/>
                      <a:pt x="509" y="212"/>
                    </a:cubicBezTo>
                    <a:cubicBezTo>
                      <a:pt x="509" y="208"/>
                      <a:pt x="508" y="205"/>
                      <a:pt x="512" y="205"/>
                    </a:cubicBezTo>
                    <a:cubicBezTo>
                      <a:pt x="513" y="209"/>
                      <a:pt x="510" y="214"/>
                      <a:pt x="512" y="219"/>
                    </a:cubicBezTo>
                    <a:cubicBezTo>
                      <a:pt x="513" y="223"/>
                      <a:pt x="518" y="225"/>
                      <a:pt x="520" y="228"/>
                    </a:cubicBezTo>
                    <a:cubicBezTo>
                      <a:pt x="526" y="227"/>
                      <a:pt x="526" y="218"/>
                      <a:pt x="531" y="218"/>
                    </a:cubicBezTo>
                    <a:cubicBezTo>
                      <a:pt x="527" y="222"/>
                      <a:pt x="523" y="228"/>
                      <a:pt x="521" y="234"/>
                    </a:cubicBezTo>
                    <a:cubicBezTo>
                      <a:pt x="519" y="231"/>
                      <a:pt x="515" y="230"/>
                      <a:pt x="511" y="226"/>
                    </a:cubicBezTo>
                    <a:cubicBezTo>
                      <a:pt x="509" y="224"/>
                      <a:pt x="507" y="221"/>
                      <a:pt x="504" y="220"/>
                    </a:cubicBezTo>
                    <a:cubicBezTo>
                      <a:pt x="501" y="220"/>
                      <a:pt x="499" y="222"/>
                      <a:pt x="496" y="223"/>
                    </a:cubicBezTo>
                    <a:cubicBezTo>
                      <a:pt x="492" y="223"/>
                      <a:pt x="484" y="221"/>
                      <a:pt x="481" y="219"/>
                    </a:cubicBezTo>
                    <a:cubicBezTo>
                      <a:pt x="475" y="215"/>
                      <a:pt x="469" y="206"/>
                      <a:pt x="471" y="198"/>
                    </a:cubicBezTo>
                    <a:cubicBezTo>
                      <a:pt x="476" y="200"/>
                      <a:pt x="479" y="203"/>
                      <a:pt x="485" y="202"/>
                    </a:cubicBezTo>
                    <a:cubicBezTo>
                      <a:pt x="492" y="195"/>
                      <a:pt x="492" y="181"/>
                      <a:pt x="505" y="179"/>
                    </a:cubicBezTo>
                    <a:cubicBezTo>
                      <a:pt x="502" y="174"/>
                      <a:pt x="496" y="171"/>
                      <a:pt x="495" y="164"/>
                    </a:cubicBezTo>
                    <a:cubicBezTo>
                      <a:pt x="497" y="162"/>
                      <a:pt x="497" y="159"/>
                      <a:pt x="498" y="156"/>
                    </a:cubicBezTo>
                    <a:cubicBezTo>
                      <a:pt x="499" y="154"/>
                      <a:pt x="501" y="152"/>
                      <a:pt x="501" y="150"/>
                    </a:cubicBezTo>
                    <a:cubicBezTo>
                      <a:pt x="502" y="147"/>
                      <a:pt x="500" y="145"/>
                      <a:pt x="499" y="142"/>
                    </a:cubicBezTo>
                    <a:cubicBezTo>
                      <a:pt x="497" y="135"/>
                      <a:pt x="496" y="126"/>
                      <a:pt x="494" y="120"/>
                    </a:cubicBezTo>
                    <a:cubicBezTo>
                      <a:pt x="494" y="119"/>
                      <a:pt x="492" y="120"/>
                      <a:pt x="492" y="119"/>
                    </a:cubicBezTo>
                    <a:cubicBezTo>
                      <a:pt x="488" y="111"/>
                      <a:pt x="487" y="101"/>
                      <a:pt x="481" y="98"/>
                    </a:cubicBezTo>
                    <a:cubicBezTo>
                      <a:pt x="478" y="107"/>
                      <a:pt x="479" y="122"/>
                      <a:pt x="475" y="131"/>
                    </a:cubicBezTo>
                    <a:cubicBezTo>
                      <a:pt x="487" y="131"/>
                      <a:pt x="495" y="146"/>
                      <a:pt x="491" y="160"/>
                    </a:cubicBezTo>
                    <a:cubicBezTo>
                      <a:pt x="488" y="160"/>
                      <a:pt x="487" y="158"/>
                      <a:pt x="485" y="157"/>
                    </a:cubicBezTo>
                    <a:cubicBezTo>
                      <a:pt x="476" y="157"/>
                      <a:pt x="475" y="163"/>
                      <a:pt x="471" y="167"/>
                    </a:cubicBezTo>
                    <a:cubicBezTo>
                      <a:pt x="470" y="176"/>
                      <a:pt x="465" y="185"/>
                      <a:pt x="461" y="193"/>
                    </a:cubicBezTo>
                    <a:cubicBezTo>
                      <a:pt x="455" y="204"/>
                      <a:pt x="446" y="214"/>
                      <a:pt x="434" y="220"/>
                    </a:cubicBezTo>
                    <a:cubicBezTo>
                      <a:pt x="423" y="226"/>
                      <a:pt x="396" y="230"/>
                      <a:pt x="384" y="221"/>
                    </a:cubicBezTo>
                    <a:cubicBezTo>
                      <a:pt x="404" y="227"/>
                      <a:pt x="427" y="225"/>
                      <a:pt x="442" y="214"/>
                    </a:cubicBezTo>
                    <a:cubicBezTo>
                      <a:pt x="448" y="209"/>
                      <a:pt x="451" y="202"/>
                      <a:pt x="457" y="197"/>
                    </a:cubicBezTo>
                    <a:cubicBezTo>
                      <a:pt x="459" y="192"/>
                      <a:pt x="460" y="187"/>
                      <a:pt x="464" y="184"/>
                    </a:cubicBezTo>
                    <a:cubicBezTo>
                      <a:pt x="465" y="175"/>
                      <a:pt x="469" y="168"/>
                      <a:pt x="472" y="160"/>
                    </a:cubicBezTo>
                    <a:cubicBezTo>
                      <a:pt x="475" y="157"/>
                      <a:pt x="482" y="153"/>
                      <a:pt x="487" y="156"/>
                    </a:cubicBezTo>
                    <a:cubicBezTo>
                      <a:pt x="494" y="148"/>
                      <a:pt x="485" y="136"/>
                      <a:pt x="477" y="135"/>
                    </a:cubicBezTo>
                    <a:cubicBezTo>
                      <a:pt x="474" y="137"/>
                      <a:pt x="470" y="138"/>
                      <a:pt x="469" y="142"/>
                    </a:cubicBezTo>
                    <a:cubicBezTo>
                      <a:pt x="468" y="137"/>
                      <a:pt x="470" y="131"/>
                      <a:pt x="474" y="129"/>
                    </a:cubicBezTo>
                    <a:cubicBezTo>
                      <a:pt x="474" y="125"/>
                      <a:pt x="475" y="123"/>
                      <a:pt x="476" y="120"/>
                    </a:cubicBezTo>
                    <a:cubicBezTo>
                      <a:pt x="474" y="93"/>
                      <a:pt x="484" y="72"/>
                      <a:pt x="501" y="62"/>
                    </a:cubicBezTo>
                    <a:cubicBezTo>
                      <a:pt x="502" y="60"/>
                      <a:pt x="499" y="62"/>
                      <a:pt x="499" y="60"/>
                    </a:cubicBezTo>
                    <a:cubicBezTo>
                      <a:pt x="502" y="59"/>
                      <a:pt x="503" y="57"/>
                      <a:pt x="505" y="56"/>
                    </a:cubicBezTo>
                    <a:cubicBezTo>
                      <a:pt x="502" y="55"/>
                      <a:pt x="498" y="58"/>
                      <a:pt x="496" y="59"/>
                    </a:cubicBezTo>
                    <a:cubicBezTo>
                      <a:pt x="494" y="60"/>
                      <a:pt x="494" y="59"/>
                      <a:pt x="494" y="57"/>
                    </a:cubicBezTo>
                    <a:cubicBezTo>
                      <a:pt x="481" y="62"/>
                      <a:pt x="472" y="71"/>
                      <a:pt x="464" y="82"/>
                    </a:cubicBezTo>
                    <a:cubicBezTo>
                      <a:pt x="458" y="90"/>
                      <a:pt x="452" y="102"/>
                      <a:pt x="451" y="113"/>
                    </a:cubicBezTo>
                    <a:cubicBezTo>
                      <a:pt x="450" y="120"/>
                      <a:pt x="453" y="124"/>
                      <a:pt x="452" y="130"/>
                    </a:cubicBezTo>
                    <a:cubicBezTo>
                      <a:pt x="448" y="124"/>
                      <a:pt x="443" y="124"/>
                      <a:pt x="435" y="123"/>
                    </a:cubicBezTo>
                    <a:cubicBezTo>
                      <a:pt x="428" y="124"/>
                      <a:pt x="426" y="133"/>
                      <a:pt x="430" y="140"/>
                    </a:cubicBezTo>
                    <a:cubicBezTo>
                      <a:pt x="439" y="129"/>
                      <a:pt x="456" y="141"/>
                      <a:pt x="451" y="155"/>
                    </a:cubicBezTo>
                    <a:cubicBezTo>
                      <a:pt x="448" y="155"/>
                      <a:pt x="448" y="158"/>
                      <a:pt x="444" y="158"/>
                    </a:cubicBezTo>
                    <a:cubicBezTo>
                      <a:pt x="441" y="154"/>
                      <a:pt x="438" y="147"/>
                      <a:pt x="441" y="142"/>
                    </a:cubicBezTo>
                    <a:cubicBezTo>
                      <a:pt x="438" y="135"/>
                      <a:pt x="431" y="141"/>
                      <a:pt x="428" y="143"/>
                    </a:cubicBezTo>
                    <a:cubicBezTo>
                      <a:pt x="417" y="138"/>
                      <a:pt x="403" y="136"/>
                      <a:pt x="393" y="144"/>
                    </a:cubicBezTo>
                    <a:cubicBezTo>
                      <a:pt x="391" y="146"/>
                      <a:pt x="386" y="152"/>
                      <a:pt x="385" y="156"/>
                    </a:cubicBezTo>
                    <a:cubicBezTo>
                      <a:pt x="382" y="170"/>
                      <a:pt x="390" y="179"/>
                      <a:pt x="400" y="183"/>
                    </a:cubicBezTo>
                    <a:cubicBezTo>
                      <a:pt x="378" y="186"/>
                      <a:pt x="369" y="149"/>
                      <a:pt x="386" y="138"/>
                    </a:cubicBezTo>
                    <a:cubicBezTo>
                      <a:pt x="390" y="135"/>
                      <a:pt x="395" y="135"/>
                      <a:pt x="399" y="132"/>
                    </a:cubicBezTo>
                    <a:cubicBezTo>
                      <a:pt x="391" y="126"/>
                      <a:pt x="379" y="132"/>
                      <a:pt x="373" y="137"/>
                    </a:cubicBezTo>
                    <a:cubicBezTo>
                      <a:pt x="369" y="141"/>
                      <a:pt x="364" y="148"/>
                      <a:pt x="365" y="155"/>
                    </a:cubicBezTo>
                    <a:cubicBezTo>
                      <a:pt x="365" y="158"/>
                      <a:pt x="369" y="160"/>
                      <a:pt x="367" y="164"/>
                    </a:cubicBezTo>
                    <a:cubicBezTo>
                      <a:pt x="360" y="157"/>
                      <a:pt x="365" y="143"/>
                      <a:pt x="370" y="137"/>
                    </a:cubicBezTo>
                    <a:cubicBezTo>
                      <a:pt x="376" y="133"/>
                      <a:pt x="382" y="129"/>
                      <a:pt x="391" y="127"/>
                    </a:cubicBezTo>
                    <a:cubicBezTo>
                      <a:pt x="376" y="124"/>
                      <a:pt x="359" y="134"/>
                      <a:pt x="344" y="137"/>
                    </a:cubicBezTo>
                    <a:cubicBezTo>
                      <a:pt x="345" y="156"/>
                      <a:pt x="350" y="178"/>
                      <a:pt x="362" y="190"/>
                    </a:cubicBezTo>
                    <a:cubicBezTo>
                      <a:pt x="366" y="194"/>
                      <a:pt x="372" y="197"/>
                      <a:pt x="376" y="201"/>
                    </a:cubicBezTo>
                    <a:cubicBezTo>
                      <a:pt x="385" y="205"/>
                      <a:pt x="398" y="208"/>
                      <a:pt x="410" y="206"/>
                    </a:cubicBezTo>
                    <a:cubicBezTo>
                      <a:pt x="414" y="205"/>
                      <a:pt x="420" y="204"/>
                      <a:pt x="421" y="200"/>
                    </a:cubicBezTo>
                    <a:cubicBezTo>
                      <a:pt x="425" y="201"/>
                      <a:pt x="426" y="198"/>
                      <a:pt x="428" y="197"/>
                    </a:cubicBezTo>
                    <a:cubicBezTo>
                      <a:pt x="428" y="195"/>
                      <a:pt x="427" y="195"/>
                      <a:pt x="427" y="194"/>
                    </a:cubicBezTo>
                    <a:cubicBezTo>
                      <a:pt x="429" y="193"/>
                      <a:pt x="428" y="195"/>
                      <a:pt x="429" y="195"/>
                    </a:cubicBezTo>
                    <a:cubicBezTo>
                      <a:pt x="432" y="192"/>
                      <a:pt x="436" y="187"/>
                      <a:pt x="437" y="181"/>
                    </a:cubicBezTo>
                    <a:cubicBezTo>
                      <a:pt x="439" y="172"/>
                      <a:pt x="434" y="160"/>
                      <a:pt x="426" y="158"/>
                    </a:cubicBezTo>
                    <a:cubicBezTo>
                      <a:pt x="417" y="157"/>
                      <a:pt x="408" y="166"/>
                      <a:pt x="413" y="177"/>
                    </a:cubicBezTo>
                    <a:cubicBezTo>
                      <a:pt x="404" y="166"/>
                      <a:pt x="418" y="150"/>
                      <a:pt x="434" y="155"/>
                    </a:cubicBezTo>
                    <a:cubicBezTo>
                      <a:pt x="439" y="157"/>
                      <a:pt x="439" y="162"/>
                      <a:pt x="444" y="165"/>
                    </a:cubicBezTo>
                    <a:cubicBezTo>
                      <a:pt x="450" y="177"/>
                      <a:pt x="444" y="194"/>
                      <a:pt x="437" y="202"/>
                    </a:cubicBezTo>
                    <a:cubicBezTo>
                      <a:pt x="435" y="203"/>
                      <a:pt x="433" y="204"/>
                      <a:pt x="431" y="206"/>
                    </a:cubicBezTo>
                    <a:cubicBezTo>
                      <a:pt x="429" y="207"/>
                      <a:pt x="428" y="210"/>
                      <a:pt x="426" y="211"/>
                    </a:cubicBezTo>
                    <a:cubicBezTo>
                      <a:pt x="416" y="217"/>
                      <a:pt x="394" y="218"/>
                      <a:pt x="382" y="213"/>
                    </a:cubicBezTo>
                    <a:cubicBezTo>
                      <a:pt x="381" y="212"/>
                      <a:pt x="379" y="210"/>
                      <a:pt x="377" y="209"/>
                    </a:cubicBezTo>
                    <a:cubicBezTo>
                      <a:pt x="374" y="207"/>
                      <a:pt x="369" y="206"/>
                      <a:pt x="366" y="203"/>
                    </a:cubicBezTo>
                    <a:cubicBezTo>
                      <a:pt x="359" y="198"/>
                      <a:pt x="356" y="191"/>
                      <a:pt x="350" y="185"/>
                    </a:cubicBezTo>
                    <a:cubicBezTo>
                      <a:pt x="350" y="179"/>
                      <a:pt x="346" y="175"/>
                      <a:pt x="345" y="171"/>
                    </a:cubicBezTo>
                    <a:cubicBezTo>
                      <a:pt x="331" y="124"/>
                      <a:pt x="358" y="82"/>
                      <a:pt x="391" y="70"/>
                    </a:cubicBezTo>
                    <a:cubicBezTo>
                      <a:pt x="392" y="69"/>
                      <a:pt x="393" y="68"/>
                      <a:pt x="394" y="67"/>
                    </a:cubicBezTo>
                    <a:cubicBezTo>
                      <a:pt x="400" y="67"/>
                      <a:pt x="404" y="62"/>
                      <a:pt x="410" y="64"/>
                    </a:cubicBezTo>
                    <a:cubicBezTo>
                      <a:pt x="427" y="57"/>
                      <a:pt x="448" y="67"/>
                      <a:pt x="464" y="68"/>
                    </a:cubicBezTo>
                    <a:cubicBezTo>
                      <a:pt x="464" y="66"/>
                      <a:pt x="461" y="65"/>
                      <a:pt x="459" y="65"/>
                    </a:cubicBezTo>
                    <a:cubicBezTo>
                      <a:pt x="460" y="64"/>
                      <a:pt x="462" y="64"/>
                      <a:pt x="463" y="63"/>
                    </a:cubicBezTo>
                    <a:cubicBezTo>
                      <a:pt x="460" y="59"/>
                      <a:pt x="452" y="56"/>
                      <a:pt x="446" y="54"/>
                    </a:cubicBezTo>
                    <a:cubicBezTo>
                      <a:pt x="438" y="51"/>
                      <a:pt x="428" y="49"/>
                      <a:pt x="421" y="50"/>
                    </a:cubicBezTo>
                    <a:cubicBezTo>
                      <a:pt x="412" y="49"/>
                      <a:pt x="404" y="47"/>
                      <a:pt x="396" y="45"/>
                    </a:cubicBezTo>
                    <a:cubicBezTo>
                      <a:pt x="393" y="41"/>
                      <a:pt x="389" y="38"/>
                      <a:pt x="384" y="36"/>
                    </a:cubicBezTo>
                    <a:cubicBezTo>
                      <a:pt x="384" y="31"/>
                      <a:pt x="381" y="30"/>
                      <a:pt x="382" y="24"/>
                    </a:cubicBezTo>
                    <a:cubicBezTo>
                      <a:pt x="386" y="36"/>
                      <a:pt x="394" y="44"/>
                      <a:pt x="408" y="46"/>
                    </a:cubicBezTo>
                    <a:cubicBezTo>
                      <a:pt x="400" y="41"/>
                      <a:pt x="381" y="32"/>
                      <a:pt x="388" y="15"/>
                    </a:cubicBezTo>
                    <a:cubicBezTo>
                      <a:pt x="380" y="8"/>
                      <a:pt x="371" y="16"/>
                      <a:pt x="370" y="25"/>
                    </a:cubicBezTo>
                    <a:cubicBezTo>
                      <a:pt x="372" y="38"/>
                      <a:pt x="381" y="45"/>
                      <a:pt x="395" y="46"/>
                    </a:cubicBezTo>
                    <a:cubicBezTo>
                      <a:pt x="383" y="48"/>
                      <a:pt x="365" y="46"/>
                      <a:pt x="355" y="52"/>
                    </a:cubicBezTo>
                    <a:cubicBezTo>
                      <a:pt x="328" y="57"/>
                      <a:pt x="304" y="78"/>
                      <a:pt x="293" y="105"/>
                    </a:cubicBezTo>
                    <a:cubicBezTo>
                      <a:pt x="290" y="113"/>
                      <a:pt x="285" y="119"/>
                      <a:pt x="287" y="132"/>
                    </a:cubicBezTo>
                    <a:cubicBezTo>
                      <a:pt x="288" y="143"/>
                      <a:pt x="294" y="148"/>
                      <a:pt x="299" y="155"/>
                    </a:cubicBezTo>
                    <a:cubicBezTo>
                      <a:pt x="303" y="157"/>
                      <a:pt x="306" y="160"/>
                      <a:pt x="312" y="160"/>
                    </a:cubicBezTo>
                    <a:cubicBezTo>
                      <a:pt x="293" y="161"/>
                      <a:pt x="284" y="144"/>
                      <a:pt x="284" y="126"/>
                    </a:cubicBezTo>
                    <a:cubicBezTo>
                      <a:pt x="279" y="133"/>
                      <a:pt x="276" y="150"/>
                      <a:pt x="276" y="162"/>
                    </a:cubicBezTo>
                    <a:cubicBezTo>
                      <a:pt x="276" y="176"/>
                      <a:pt x="277" y="190"/>
                      <a:pt x="279" y="202"/>
                    </a:cubicBezTo>
                    <a:cubicBezTo>
                      <a:pt x="272" y="187"/>
                      <a:pt x="274" y="162"/>
                      <a:pt x="274" y="145"/>
                    </a:cubicBezTo>
                    <a:cubicBezTo>
                      <a:pt x="269" y="150"/>
                      <a:pt x="265" y="154"/>
                      <a:pt x="261" y="159"/>
                    </a:cubicBezTo>
                    <a:cubicBezTo>
                      <a:pt x="262" y="154"/>
                      <a:pt x="269" y="148"/>
                      <a:pt x="272" y="142"/>
                    </a:cubicBezTo>
                    <a:cubicBezTo>
                      <a:pt x="274" y="134"/>
                      <a:pt x="279" y="128"/>
                      <a:pt x="280" y="119"/>
                    </a:cubicBezTo>
                    <a:cubicBezTo>
                      <a:pt x="276" y="123"/>
                      <a:pt x="263" y="129"/>
                      <a:pt x="254" y="124"/>
                    </a:cubicBezTo>
                    <a:cubicBezTo>
                      <a:pt x="265" y="126"/>
                      <a:pt x="278" y="121"/>
                      <a:pt x="282" y="112"/>
                    </a:cubicBezTo>
                    <a:cubicBezTo>
                      <a:pt x="276" y="113"/>
                      <a:pt x="267" y="120"/>
                      <a:pt x="257" y="118"/>
                    </a:cubicBezTo>
                    <a:cubicBezTo>
                      <a:pt x="253" y="117"/>
                      <a:pt x="250" y="114"/>
                      <a:pt x="247" y="111"/>
                    </a:cubicBezTo>
                    <a:cubicBezTo>
                      <a:pt x="235" y="120"/>
                      <a:pt x="242" y="144"/>
                      <a:pt x="258" y="139"/>
                    </a:cubicBezTo>
                    <a:cubicBezTo>
                      <a:pt x="263" y="138"/>
                      <a:pt x="264" y="132"/>
                      <a:pt x="269" y="132"/>
                    </a:cubicBezTo>
                    <a:cubicBezTo>
                      <a:pt x="266" y="141"/>
                      <a:pt x="256" y="145"/>
                      <a:pt x="249" y="150"/>
                    </a:cubicBezTo>
                    <a:cubicBezTo>
                      <a:pt x="246" y="157"/>
                      <a:pt x="244" y="165"/>
                      <a:pt x="241" y="171"/>
                    </a:cubicBezTo>
                    <a:cubicBezTo>
                      <a:pt x="237" y="172"/>
                      <a:pt x="234" y="174"/>
                      <a:pt x="228" y="174"/>
                    </a:cubicBezTo>
                    <a:cubicBezTo>
                      <a:pt x="233" y="182"/>
                      <a:pt x="244" y="183"/>
                      <a:pt x="252" y="179"/>
                    </a:cubicBezTo>
                    <a:cubicBezTo>
                      <a:pt x="259" y="175"/>
                      <a:pt x="260" y="166"/>
                      <a:pt x="267" y="162"/>
                    </a:cubicBezTo>
                    <a:cubicBezTo>
                      <a:pt x="266" y="179"/>
                      <a:pt x="252" y="190"/>
                      <a:pt x="263" y="204"/>
                    </a:cubicBezTo>
                    <a:cubicBezTo>
                      <a:pt x="265" y="205"/>
                      <a:pt x="268" y="206"/>
                      <a:pt x="269" y="208"/>
                    </a:cubicBezTo>
                    <a:cubicBezTo>
                      <a:pt x="273" y="214"/>
                      <a:pt x="271" y="220"/>
                      <a:pt x="271" y="228"/>
                    </a:cubicBezTo>
                    <a:cubicBezTo>
                      <a:pt x="283" y="222"/>
                      <a:pt x="292" y="212"/>
                      <a:pt x="291" y="196"/>
                    </a:cubicBezTo>
                    <a:cubicBezTo>
                      <a:pt x="291" y="186"/>
                      <a:pt x="281" y="179"/>
                      <a:pt x="281" y="168"/>
                    </a:cubicBezTo>
                    <a:cubicBezTo>
                      <a:pt x="283" y="166"/>
                      <a:pt x="285" y="165"/>
                      <a:pt x="288" y="164"/>
                    </a:cubicBezTo>
                    <a:cubicBezTo>
                      <a:pt x="290" y="165"/>
                      <a:pt x="291" y="166"/>
                      <a:pt x="293" y="167"/>
                    </a:cubicBezTo>
                    <a:cubicBezTo>
                      <a:pt x="294" y="174"/>
                      <a:pt x="298" y="176"/>
                      <a:pt x="301" y="180"/>
                    </a:cubicBezTo>
                    <a:cubicBezTo>
                      <a:pt x="307" y="180"/>
                      <a:pt x="311" y="182"/>
                      <a:pt x="316" y="179"/>
                    </a:cubicBezTo>
                    <a:cubicBezTo>
                      <a:pt x="321" y="175"/>
                      <a:pt x="321" y="166"/>
                      <a:pt x="325" y="160"/>
                    </a:cubicBezTo>
                    <a:cubicBezTo>
                      <a:pt x="320" y="160"/>
                      <a:pt x="320" y="156"/>
                      <a:pt x="320" y="153"/>
                    </a:cubicBezTo>
                    <a:cubicBezTo>
                      <a:pt x="303" y="157"/>
                      <a:pt x="292" y="143"/>
                      <a:pt x="293" y="126"/>
                    </a:cubicBezTo>
                    <a:cubicBezTo>
                      <a:pt x="294" y="108"/>
                      <a:pt x="307" y="88"/>
                      <a:pt x="320" y="77"/>
                    </a:cubicBezTo>
                    <a:cubicBezTo>
                      <a:pt x="329" y="70"/>
                      <a:pt x="342" y="60"/>
                      <a:pt x="356" y="57"/>
                    </a:cubicBezTo>
                    <a:cubicBezTo>
                      <a:pt x="367" y="54"/>
                      <a:pt x="384" y="52"/>
                      <a:pt x="391" y="57"/>
                    </a:cubicBezTo>
                    <a:cubicBezTo>
                      <a:pt x="391" y="60"/>
                      <a:pt x="389" y="61"/>
                      <a:pt x="390" y="63"/>
                    </a:cubicBezTo>
                    <a:cubicBezTo>
                      <a:pt x="378" y="71"/>
                      <a:pt x="369" y="59"/>
                      <a:pt x="357" y="61"/>
                    </a:cubicBezTo>
                    <a:cubicBezTo>
                      <a:pt x="347" y="63"/>
                      <a:pt x="345" y="74"/>
                      <a:pt x="336" y="77"/>
                    </a:cubicBezTo>
                    <a:cubicBezTo>
                      <a:pt x="346" y="86"/>
                      <a:pt x="360" y="78"/>
                      <a:pt x="368" y="73"/>
                    </a:cubicBezTo>
                    <a:cubicBezTo>
                      <a:pt x="371" y="75"/>
                      <a:pt x="366" y="77"/>
                      <a:pt x="365" y="78"/>
                    </a:cubicBezTo>
                    <a:cubicBezTo>
                      <a:pt x="363" y="80"/>
                      <a:pt x="362" y="82"/>
                      <a:pt x="359" y="82"/>
                    </a:cubicBezTo>
                    <a:cubicBezTo>
                      <a:pt x="333" y="107"/>
                      <a:pt x="327" y="155"/>
                      <a:pt x="344" y="189"/>
                    </a:cubicBezTo>
                    <a:cubicBezTo>
                      <a:pt x="348" y="197"/>
                      <a:pt x="356" y="201"/>
                      <a:pt x="360" y="208"/>
                    </a:cubicBezTo>
                    <a:cubicBezTo>
                      <a:pt x="368" y="212"/>
                      <a:pt x="375" y="216"/>
                      <a:pt x="381" y="221"/>
                    </a:cubicBezTo>
                    <a:cubicBezTo>
                      <a:pt x="373" y="218"/>
                      <a:pt x="367" y="214"/>
                      <a:pt x="359" y="211"/>
                    </a:cubicBezTo>
                    <a:cubicBezTo>
                      <a:pt x="359" y="209"/>
                      <a:pt x="358" y="208"/>
                      <a:pt x="357" y="207"/>
                    </a:cubicBezTo>
                    <a:cubicBezTo>
                      <a:pt x="343" y="196"/>
                      <a:pt x="331" y="179"/>
                      <a:pt x="329" y="156"/>
                    </a:cubicBezTo>
                    <a:cubicBezTo>
                      <a:pt x="326" y="148"/>
                      <a:pt x="328" y="139"/>
                      <a:pt x="326" y="131"/>
                    </a:cubicBezTo>
                    <a:cubicBezTo>
                      <a:pt x="326" y="129"/>
                      <a:pt x="323" y="129"/>
                      <a:pt x="322" y="127"/>
                    </a:cubicBezTo>
                    <a:cubicBezTo>
                      <a:pt x="321" y="121"/>
                      <a:pt x="318" y="112"/>
                      <a:pt x="323" y="108"/>
                    </a:cubicBezTo>
                    <a:cubicBezTo>
                      <a:pt x="323" y="114"/>
                      <a:pt x="320" y="123"/>
                      <a:pt x="325" y="126"/>
                    </a:cubicBezTo>
                    <a:cubicBezTo>
                      <a:pt x="329" y="120"/>
                      <a:pt x="328" y="112"/>
                      <a:pt x="331" y="105"/>
                    </a:cubicBezTo>
                    <a:cubicBezTo>
                      <a:pt x="334" y="100"/>
                      <a:pt x="339" y="96"/>
                      <a:pt x="340" y="91"/>
                    </a:cubicBezTo>
                    <a:cubicBezTo>
                      <a:pt x="343" y="89"/>
                      <a:pt x="346" y="87"/>
                      <a:pt x="346" y="83"/>
                    </a:cubicBezTo>
                    <a:cubicBezTo>
                      <a:pt x="337" y="84"/>
                      <a:pt x="331" y="73"/>
                      <a:pt x="322" y="78"/>
                    </a:cubicBezTo>
                    <a:cubicBezTo>
                      <a:pt x="312" y="83"/>
                      <a:pt x="301" y="103"/>
                      <a:pt x="298" y="115"/>
                    </a:cubicBezTo>
                    <a:cubicBezTo>
                      <a:pt x="294" y="128"/>
                      <a:pt x="300" y="141"/>
                      <a:pt x="310" y="146"/>
                    </a:cubicBezTo>
                    <a:cubicBezTo>
                      <a:pt x="313" y="147"/>
                      <a:pt x="316" y="143"/>
                      <a:pt x="317" y="144"/>
                    </a:cubicBezTo>
                    <a:cubicBezTo>
                      <a:pt x="325" y="150"/>
                      <a:pt x="328" y="163"/>
                      <a:pt x="323" y="175"/>
                    </a:cubicBezTo>
                    <a:cubicBezTo>
                      <a:pt x="317" y="181"/>
                      <a:pt x="305" y="188"/>
                      <a:pt x="297" y="183"/>
                    </a:cubicBezTo>
                    <a:cubicBezTo>
                      <a:pt x="296" y="184"/>
                      <a:pt x="297" y="186"/>
                      <a:pt x="295" y="185"/>
                    </a:cubicBezTo>
                    <a:cubicBezTo>
                      <a:pt x="298" y="212"/>
                      <a:pt x="285" y="223"/>
                      <a:pt x="269" y="232"/>
                    </a:cubicBezTo>
                    <a:cubicBezTo>
                      <a:pt x="265" y="231"/>
                      <a:pt x="263" y="229"/>
                      <a:pt x="260" y="228"/>
                    </a:cubicBezTo>
                    <a:cubicBezTo>
                      <a:pt x="265" y="221"/>
                      <a:pt x="266" y="207"/>
                      <a:pt x="257" y="204"/>
                    </a:cubicBezTo>
                    <a:cubicBezTo>
                      <a:pt x="250" y="208"/>
                      <a:pt x="250" y="218"/>
                      <a:pt x="242" y="220"/>
                    </a:cubicBezTo>
                    <a:cubicBezTo>
                      <a:pt x="246" y="214"/>
                      <a:pt x="252" y="209"/>
                      <a:pt x="254" y="200"/>
                    </a:cubicBezTo>
                    <a:cubicBezTo>
                      <a:pt x="252" y="195"/>
                      <a:pt x="252" y="188"/>
                      <a:pt x="251" y="183"/>
                    </a:cubicBezTo>
                    <a:cubicBezTo>
                      <a:pt x="245" y="183"/>
                      <a:pt x="239" y="183"/>
                      <a:pt x="236" y="181"/>
                    </a:cubicBezTo>
                    <a:cubicBezTo>
                      <a:pt x="215" y="203"/>
                      <a:pt x="191" y="221"/>
                      <a:pt x="152" y="225"/>
                    </a:cubicBezTo>
                    <a:cubicBezTo>
                      <a:pt x="161" y="221"/>
                      <a:pt x="174" y="222"/>
                      <a:pt x="182" y="216"/>
                    </a:cubicBezTo>
                    <a:cubicBezTo>
                      <a:pt x="191" y="214"/>
                      <a:pt x="200" y="209"/>
                      <a:pt x="208" y="204"/>
                    </a:cubicBezTo>
                    <a:cubicBezTo>
                      <a:pt x="216" y="199"/>
                      <a:pt x="223" y="192"/>
                      <a:pt x="227" y="184"/>
                    </a:cubicBezTo>
                    <a:cubicBezTo>
                      <a:pt x="223" y="186"/>
                      <a:pt x="221" y="189"/>
                      <a:pt x="218" y="190"/>
                    </a:cubicBezTo>
                    <a:cubicBezTo>
                      <a:pt x="216" y="190"/>
                      <a:pt x="219" y="188"/>
                      <a:pt x="217" y="187"/>
                    </a:cubicBezTo>
                    <a:cubicBezTo>
                      <a:pt x="199" y="202"/>
                      <a:pt x="168" y="220"/>
                      <a:pt x="131" y="216"/>
                    </a:cubicBezTo>
                    <a:cubicBezTo>
                      <a:pt x="110" y="213"/>
                      <a:pt x="87" y="201"/>
                      <a:pt x="80" y="184"/>
                    </a:cubicBezTo>
                    <a:cubicBezTo>
                      <a:pt x="79" y="181"/>
                      <a:pt x="79" y="172"/>
                      <a:pt x="80" y="168"/>
                    </a:cubicBezTo>
                    <a:cubicBezTo>
                      <a:pt x="82" y="163"/>
                      <a:pt x="88" y="161"/>
                      <a:pt x="93" y="157"/>
                    </a:cubicBezTo>
                    <a:cubicBezTo>
                      <a:pt x="91" y="135"/>
                      <a:pt x="60" y="148"/>
                      <a:pt x="67" y="169"/>
                    </a:cubicBezTo>
                    <a:cubicBezTo>
                      <a:pt x="55" y="149"/>
                      <a:pt x="72" y="110"/>
                      <a:pt x="96" y="106"/>
                    </a:cubicBezTo>
                    <a:cubicBezTo>
                      <a:pt x="101" y="105"/>
                      <a:pt x="111" y="108"/>
                      <a:pt x="115" y="110"/>
                    </a:cubicBezTo>
                    <a:cubicBezTo>
                      <a:pt x="116" y="111"/>
                      <a:pt x="124" y="115"/>
                      <a:pt x="125" y="121"/>
                    </a:cubicBezTo>
                    <a:cubicBezTo>
                      <a:pt x="127" y="127"/>
                      <a:pt x="124" y="131"/>
                      <a:pt x="124" y="135"/>
                    </a:cubicBezTo>
                    <a:cubicBezTo>
                      <a:pt x="118" y="138"/>
                      <a:pt x="113" y="141"/>
                      <a:pt x="108" y="137"/>
                    </a:cubicBezTo>
                    <a:cubicBezTo>
                      <a:pt x="101" y="142"/>
                      <a:pt x="109" y="150"/>
                      <a:pt x="106" y="155"/>
                    </a:cubicBezTo>
                    <a:cubicBezTo>
                      <a:pt x="113" y="159"/>
                      <a:pt x="122" y="162"/>
                      <a:pt x="130" y="157"/>
                    </a:cubicBezTo>
                    <a:cubicBezTo>
                      <a:pt x="134" y="154"/>
                      <a:pt x="137" y="148"/>
                      <a:pt x="136" y="142"/>
                    </a:cubicBezTo>
                    <a:cubicBezTo>
                      <a:pt x="133" y="145"/>
                      <a:pt x="134" y="150"/>
                      <a:pt x="130" y="152"/>
                    </a:cubicBezTo>
                    <a:cubicBezTo>
                      <a:pt x="124" y="156"/>
                      <a:pt x="116" y="154"/>
                      <a:pt x="112" y="149"/>
                    </a:cubicBezTo>
                    <a:cubicBezTo>
                      <a:pt x="114" y="147"/>
                      <a:pt x="115" y="151"/>
                      <a:pt x="117" y="152"/>
                    </a:cubicBezTo>
                    <a:cubicBezTo>
                      <a:pt x="132" y="154"/>
                      <a:pt x="135" y="143"/>
                      <a:pt x="137" y="132"/>
                    </a:cubicBezTo>
                    <a:cubicBezTo>
                      <a:pt x="146" y="139"/>
                      <a:pt x="138" y="153"/>
                      <a:pt x="139" y="164"/>
                    </a:cubicBezTo>
                    <a:cubicBezTo>
                      <a:pt x="140" y="170"/>
                      <a:pt x="143" y="173"/>
                      <a:pt x="145" y="178"/>
                    </a:cubicBezTo>
                    <a:cubicBezTo>
                      <a:pt x="149" y="181"/>
                      <a:pt x="152" y="185"/>
                      <a:pt x="160" y="185"/>
                    </a:cubicBezTo>
                    <a:cubicBezTo>
                      <a:pt x="161" y="188"/>
                      <a:pt x="168" y="188"/>
                      <a:pt x="168" y="185"/>
                    </a:cubicBezTo>
                    <a:cubicBezTo>
                      <a:pt x="164" y="179"/>
                      <a:pt x="159" y="174"/>
                      <a:pt x="160" y="166"/>
                    </a:cubicBezTo>
                    <a:cubicBezTo>
                      <a:pt x="160" y="163"/>
                      <a:pt x="163" y="161"/>
                      <a:pt x="164" y="158"/>
                    </a:cubicBezTo>
                    <a:cubicBezTo>
                      <a:pt x="166" y="153"/>
                      <a:pt x="167" y="143"/>
                      <a:pt x="166" y="139"/>
                    </a:cubicBezTo>
                    <a:cubicBezTo>
                      <a:pt x="164" y="131"/>
                      <a:pt x="158" y="130"/>
                      <a:pt x="151" y="125"/>
                    </a:cubicBezTo>
                    <a:cubicBezTo>
                      <a:pt x="154" y="123"/>
                      <a:pt x="156" y="127"/>
                      <a:pt x="159" y="128"/>
                    </a:cubicBezTo>
                    <a:cubicBezTo>
                      <a:pt x="164" y="130"/>
                      <a:pt x="170" y="127"/>
                      <a:pt x="175" y="125"/>
                    </a:cubicBezTo>
                    <a:cubicBezTo>
                      <a:pt x="181" y="121"/>
                      <a:pt x="182" y="108"/>
                      <a:pt x="176" y="104"/>
                    </a:cubicBezTo>
                    <a:cubicBezTo>
                      <a:pt x="174" y="104"/>
                      <a:pt x="174" y="106"/>
                      <a:pt x="172" y="107"/>
                    </a:cubicBezTo>
                    <a:cubicBezTo>
                      <a:pt x="168" y="108"/>
                      <a:pt x="164" y="109"/>
                      <a:pt x="160" y="109"/>
                    </a:cubicBezTo>
                    <a:cubicBezTo>
                      <a:pt x="152" y="99"/>
                      <a:pt x="133" y="95"/>
                      <a:pt x="127" y="109"/>
                    </a:cubicBezTo>
                    <a:cubicBezTo>
                      <a:pt x="120" y="104"/>
                      <a:pt x="113" y="98"/>
                      <a:pt x="100" y="100"/>
                    </a:cubicBezTo>
                    <a:cubicBezTo>
                      <a:pt x="102" y="96"/>
                      <a:pt x="108" y="98"/>
                      <a:pt x="112" y="97"/>
                    </a:cubicBezTo>
                    <a:cubicBezTo>
                      <a:pt x="117" y="96"/>
                      <a:pt x="121" y="93"/>
                      <a:pt x="124" y="94"/>
                    </a:cubicBezTo>
                    <a:cubicBezTo>
                      <a:pt x="129" y="90"/>
                      <a:pt x="132" y="86"/>
                      <a:pt x="135" y="81"/>
                    </a:cubicBezTo>
                    <a:cubicBezTo>
                      <a:pt x="136" y="76"/>
                      <a:pt x="134" y="73"/>
                      <a:pt x="133" y="70"/>
                    </a:cubicBezTo>
                    <a:cubicBezTo>
                      <a:pt x="130" y="70"/>
                      <a:pt x="129" y="73"/>
                      <a:pt x="127" y="74"/>
                    </a:cubicBezTo>
                    <a:cubicBezTo>
                      <a:pt x="113" y="77"/>
                      <a:pt x="98" y="71"/>
                      <a:pt x="88" y="78"/>
                    </a:cubicBezTo>
                    <a:cubicBezTo>
                      <a:pt x="81" y="83"/>
                      <a:pt x="79" y="90"/>
                      <a:pt x="77" y="99"/>
                    </a:cubicBezTo>
                    <a:cubicBezTo>
                      <a:pt x="74" y="112"/>
                      <a:pt x="63" y="122"/>
                      <a:pt x="60" y="132"/>
                    </a:cubicBezTo>
                    <a:cubicBezTo>
                      <a:pt x="60" y="120"/>
                      <a:pt x="58" y="108"/>
                      <a:pt x="49" y="103"/>
                    </a:cubicBezTo>
                    <a:cubicBezTo>
                      <a:pt x="33" y="101"/>
                      <a:pt x="30" y="113"/>
                      <a:pt x="16" y="113"/>
                    </a:cubicBezTo>
                    <a:cubicBezTo>
                      <a:pt x="13" y="113"/>
                      <a:pt x="13" y="110"/>
                      <a:pt x="10" y="110"/>
                    </a:cubicBezTo>
                    <a:cubicBezTo>
                      <a:pt x="10" y="120"/>
                      <a:pt x="18" y="126"/>
                      <a:pt x="27" y="126"/>
                    </a:cubicBezTo>
                    <a:cubicBezTo>
                      <a:pt x="31" y="126"/>
                      <a:pt x="35" y="123"/>
                      <a:pt x="39" y="124"/>
                    </a:cubicBezTo>
                    <a:cubicBezTo>
                      <a:pt x="49" y="125"/>
                      <a:pt x="52" y="133"/>
                      <a:pt x="54" y="143"/>
                    </a:cubicBezTo>
                    <a:cubicBezTo>
                      <a:pt x="54" y="167"/>
                      <a:pt x="65" y="190"/>
                      <a:pt x="80" y="204"/>
                    </a:cubicBezTo>
                    <a:cubicBezTo>
                      <a:pt x="68" y="201"/>
                      <a:pt x="63" y="186"/>
                      <a:pt x="54" y="178"/>
                    </a:cubicBezTo>
                    <a:cubicBezTo>
                      <a:pt x="50" y="179"/>
                      <a:pt x="42" y="187"/>
                      <a:pt x="37" y="187"/>
                    </a:cubicBezTo>
                    <a:lnTo>
                      <a:pt x="30" y="163"/>
                    </a:lnTo>
                    <a:close/>
                    <a:moveTo>
                      <a:pt x="579" y="186"/>
                    </a:moveTo>
                    <a:cubicBezTo>
                      <a:pt x="579" y="189"/>
                      <a:pt x="582" y="193"/>
                      <a:pt x="586" y="195"/>
                    </a:cubicBezTo>
                    <a:cubicBezTo>
                      <a:pt x="583" y="192"/>
                      <a:pt x="584" y="188"/>
                      <a:pt x="579" y="186"/>
                    </a:cubicBezTo>
                    <a:close/>
                    <a:moveTo>
                      <a:pt x="522" y="112"/>
                    </a:moveTo>
                    <a:cubicBezTo>
                      <a:pt x="524" y="108"/>
                      <a:pt x="524" y="103"/>
                      <a:pt x="525" y="99"/>
                    </a:cubicBezTo>
                    <a:cubicBezTo>
                      <a:pt x="528" y="93"/>
                      <a:pt x="535" y="86"/>
                      <a:pt x="538" y="81"/>
                    </a:cubicBezTo>
                    <a:cubicBezTo>
                      <a:pt x="539" y="79"/>
                      <a:pt x="540" y="76"/>
                      <a:pt x="539" y="75"/>
                    </a:cubicBezTo>
                    <a:cubicBezTo>
                      <a:pt x="536" y="69"/>
                      <a:pt x="524" y="64"/>
                      <a:pt x="519" y="59"/>
                    </a:cubicBezTo>
                    <a:cubicBezTo>
                      <a:pt x="516" y="60"/>
                      <a:pt x="515" y="58"/>
                      <a:pt x="512" y="58"/>
                    </a:cubicBezTo>
                    <a:cubicBezTo>
                      <a:pt x="503" y="63"/>
                      <a:pt x="494" y="69"/>
                      <a:pt x="489" y="78"/>
                    </a:cubicBezTo>
                    <a:cubicBezTo>
                      <a:pt x="499" y="93"/>
                      <a:pt x="511" y="109"/>
                      <a:pt x="512" y="131"/>
                    </a:cubicBezTo>
                    <a:cubicBezTo>
                      <a:pt x="509" y="115"/>
                      <a:pt x="502" y="103"/>
                      <a:pt x="495" y="93"/>
                    </a:cubicBezTo>
                    <a:cubicBezTo>
                      <a:pt x="492" y="89"/>
                      <a:pt x="491" y="84"/>
                      <a:pt x="487" y="83"/>
                    </a:cubicBezTo>
                    <a:cubicBezTo>
                      <a:pt x="486" y="87"/>
                      <a:pt x="491" y="88"/>
                      <a:pt x="490" y="91"/>
                    </a:cubicBezTo>
                    <a:cubicBezTo>
                      <a:pt x="488" y="90"/>
                      <a:pt x="488" y="87"/>
                      <a:pt x="484" y="87"/>
                    </a:cubicBezTo>
                    <a:cubicBezTo>
                      <a:pt x="492" y="101"/>
                      <a:pt x="503" y="117"/>
                      <a:pt x="506" y="136"/>
                    </a:cubicBezTo>
                    <a:cubicBezTo>
                      <a:pt x="507" y="143"/>
                      <a:pt x="506" y="150"/>
                      <a:pt x="509" y="156"/>
                    </a:cubicBezTo>
                    <a:cubicBezTo>
                      <a:pt x="511" y="155"/>
                      <a:pt x="510" y="151"/>
                      <a:pt x="511" y="150"/>
                    </a:cubicBezTo>
                    <a:cubicBezTo>
                      <a:pt x="513" y="150"/>
                      <a:pt x="512" y="153"/>
                      <a:pt x="514" y="152"/>
                    </a:cubicBezTo>
                    <a:cubicBezTo>
                      <a:pt x="517" y="146"/>
                      <a:pt x="513" y="138"/>
                      <a:pt x="514" y="133"/>
                    </a:cubicBezTo>
                    <a:cubicBezTo>
                      <a:pt x="516" y="136"/>
                      <a:pt x="515" y="141"/>
                      <a:pt x="517" y="142"/>
                    </a:cubicBezTo>
                    <a:cubicBezTo>
                      <a:pt x="516" y="129"/>
                      <a:pt x="520" y="122"/>
                      <a:pt x="522" y="112"/>
                    </a:cubicBezTo>
                    <a:close/>
                    <a:moveTo>
                      <a:pt x="503" y="166"/>
                    </a:moveTo>
                    <a:cubicBezTo>
                      <a:pt x="498" y="181"/>
                      <a:pt x="538" y="186"/>
                      <a:pt x="533" y="166"/>
                    </a:cubicBezTo>
                    <a:cubicBezTo>
                      <a:pt x="529" y="156"/>
                      <a:pt x="506" y="157"/>
                      <a:pt x="503" y="166"/>
                    </a:cubicBezTo>
                    <a:close/>
                    <a:moveTo>
                      <a:pt x="454" y="79"/>
                    </a:moveTo>
                    <a:cubicBezTo>
                      <a:pt x="457" y="77"/>
                      <a:pt x="460" y="76"/>
                      <a:pt x="460" y="72"/>
                    </a:cubicBezTo>
                    <a:cubicBezTo>
                      <a:pt x="460" y="72"/>
                      <a:pt x="460" y="71"/>
                      <a:pt x="460" y="71"/>
                    </a:cubicBezTo>
                    <a:cubicBezTo>
                      <a:pt x="446" y="67"/>
                      <a:pt x="429" y="62"/>
                      <a:pt x="413" y="64"/>
                    </a:cubicBezTo>
                    <a:cubicBezTo>
                      <a:pt x="378" y="71"/>
                      <a:pt x="349" y="96"/>
                      <a:pt x="346" y="134"/>
                    </a:cubicBezTo>
                    <a:cubicBezTo>
                      <a:pt x="357" y="135"/>
                      <a:pt x="367" y="125"/>
                      <a:pt x="379" y="124"/>
                    </a:cubicBezTo>
                    <a:cubicBezTo>
                      <a:pt x="383" y="123"/>
                      <a:pt x="390" y="126"/>
                      <a:pt x="393" y="124"/>
                    </a:cubicBezTo>
                    <a:cubicBezTo>
                      <a:pt x="386" y="119"/>
                      <a:pt x="377" y="111"/>
                      <a:pt x="379" y="99"/>
                    </a:cubicBezTo>
                    <a:cubicBezTo>
                      <a:pt x="380" y="92"/>
                      <a:pt x="390" y="84"/>
                      <a:pt x="396" y="93"/>
                    </a:cubicBezTo>
                    <a:cubicBezTo>
                      <a:pt x="393" y="93"/>
                      <a:pt x="391" y="93"/>
                      <a:pt x="388" y="93"/>
                    </a:cubicBezTo>
                    <a:cubicBezTo>
                      <a:pt x="386" y="94"/>
                      <a:pt x="384" y="96"/>
                      <a:pt x="383" y="98"/>
                    </a:cubicBezTo>
                    <a:cubicBezTo>
                      <a:pt x="381" y="116"/>
                      <a:pt x="394" y="124"/>
                      <a:pt x="407" y="126"/>
                    </a:cubicBezTo>
                    <a:cubicBezTo>
                      <a:pt x="406" y="123"/>
                      <a:pt x="404" y="121"/>
                      <a:pt x="403" y="118"/>
                    </a:cubicBezTo>
                    <a:cubicBezTo>
                      <a:pt x="407" y="109"/>
                      <a:pt x="414" y="101"/>
                      <a:pt x="411" y="89"/>
                    </a:cubicBezTo>
                    <a:cubicBezTo>
                      <a:pt x="418" y="91"/>
                      <a:pt x="422" y="95"/>
                      <a:pt x="427" y="99"/>
                    </a:cubicBezTo>
                    <a:cubicBezTo>
                      <a:pt x="432" y="100"/>
                      <a:pt x="438" y="103"/>
                      <a:pt x="438" y="106"/>
                    </a:cubicBezTo>
                    <a:cubicBezTo>
                      <a:pt x="433" y="103"/>
                      <a:pt x="427" y="100"/>
                      <a:pt x="420" y="99"/>
                    </a:cubicBezTo>
                    <a:cubicBezTo>
                      <a:pt x="420" y="111"/>
                      <a:pt x="407" y="122"/>
                      <a:pt x="420" y="130"/>
                    </a:cubicBezTo>
                    <a:cubicBezTo>
                      <a:pt x="422" y="120"/>
                      <a:pt x="433" y="116"/>
                      <a:pt x="443" y="116"/>
                    </a:cubicBezTo>
                    <a:cubicBezTo>
                      <a:pt x="443" y="113"/>
                      <a:pt x="441" y="111"/>
                      <a:pt x="440" y="107"/>
                    </a:cubicBezTo>
                    <a:cubicBezTo>
                      <a:pt x="441" y="107"/>
                      <a:pt x="442" y="108"/>
                      <a:pt x="444" y="107"/>
                    </a:cubicBezTo>
                    <a:cubicBezTo>
                      <a:pt x="447" y="97"/>
                      <a:pt x="448" y="87"/>
                      <a:pt x="454" y="79"/>
                    </a:cubicBezTo>
                    <a:close/>
                    <a:moveTo>
                      <a:pt x="330" y="128"/>
                    </a:moveTo>
                    <a:cubicBezTo>
                      <a:pt x="328" y="130"/>
                      <a:pt x="332" y="132"/>
                      <a:pt x="333" y="130"/>
                    </a:cubicBezTo>
                    <a:cubicBezTo>
                      <a:pt x="332" y="129"/>
                      <a:pt x="332" y="127"/>
                      <a:pt x="330" y="128"/>
                    </a:cubicBezTo>
                    <a:close/>
                    <a:moveTo>
                      <a:pt x="221" y="184"/>
                    </a:moveTo>
                    <a:cubicBezTo>
                      <a:pt x="222" y="184"/>
                      <a:pt x="224" y="181"/>
                      <a:pt x="223" y="180"/>
                    </a:cubicBezTo>
                    <a:cubicBezTo>
                      <a:pt x="223" y="182"/>
                      <a:pt x="220" y="182"/>
                      <a:pt x="221" y="184"/>
                    </a:cubicBezTo>
                    <a:close/>
                    <a:moveTo>
                      <a:pt x="54" y="169"/>
                    </a:moveTo>
                    <a:cubicBezTo>
                      <a:pt x="45" y="167"/>
                      <a:pt x="41" y="171"/>
                      <a:pt x="37" y="175"/>
                    </a:cubicBezTo>
                    <a:cubicBezTo>
                      <a:pt x="39" y="177"/>
                      <a:pt x="42" y="172"/>
                      <a:pt x="43" y="175"/>
                    </a:cubicBezTo>
                    <a:cubicBezTo>
                      <a:pt x="42" y="176"/>
                      <a:pt x="39" y="176"/>
                      <a:pt x="40" y="179"/>
                    </a:cubicBezTo>
                    <a:cubicBezTo>
                      <a:pt x="47" y="179"/>
                      <a:pt x="51" y="177"/>
                      <a:pt x="55" y="174"/>
                    </a:cubicBezTo>
                    <a:cubicBezTo>
                      <a:pt x="51" y="173"/>
                      <a:pt x="53" y="171"/>
                      <a:pt x="54" y="169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92" name="Freeform 239"/>
              <p:cNvSpPr/>
              <p:nvPr/>
            </p:nvSpPr>
            <p:spPr bwMode="auto">
              <a:xfrm rot="16200000">
                <a:off x="7388449" y="2876153"/>
                <a:ext cx="11906" cy="36513"/>
              </a:xfrm>
              <a:custGeom>
                <a:avLst/>
                <a:gdLst>
                  <a:gd name="T0" fmla="*/ 1 w 4"/>
                  <a:gd name="T1" fmla="*/ 0 h 12"/>
                  <a:gd name="T2" fmla="*/ 0 w 4"/>
                  <a:gd name="T3" fmla="*/ 12 h 12"/>
                  <a:gd name="T4" fmla="*/ 1 w 4"/>
                  <a:gd name="T5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12">
                    <a:moveTo>
                      <a:pt x="1" y="0"/>
                    </a:moveTo>
                    <a:cubicBezTo>
                      <a:pt x="4" y="2"/>
                      <a:pt x="1" y="9"/>
                      <a:pt x="0" y="12"/>
                    </a:cubicBezTo>
                    <a:cubicBezTo>
                      <a:pt x="0" y="12"/>
                      <a:pt x="1" y="4"/>
                      <a:pt x="1" y="0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93" name="Freeform 240"/>
              <p:cNvSpPr/>
              <p:nvPr/>
            </p:nvSpPr>
            <p:spPr bwMode="auto">
              <a:xfrm rot="16200000">
                <a:off x="6986811" y="3125391"/>
                <a:ext cx="51594" cy="19050"/>
              </a:xfrm>
              <a:custGeom>
                <a:avLst/>
                <a:gdLst>
                  <a:gd name="T0" fmla="*/ 18 w 18"/>
                  <a:gd name="T1" fmla="*/ 0 h 6"/>
                  <a:gd name="T2" fmla="*/ 0 w 18"/>
                  <a:gd name="T3" fmla="*/ 6 h 6"/>
                  <a:gd name="T4" fmla="*/ 18 w 18"/>
                  <a:gd name="T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8" h="6">
                    <a:moveTo>
                      <a:pt x="18" y="0"/>
                    </a:moveTo>
                    <a:cubicBezTo>
                      <a:pt x="16" y="3"/>
                      <a:pt x="5" y="5"/>
                      <a:pt x="0" y="6"/>
                    </a:cubicBezTo>
                    <a:cubicBezTo>
                      <a:pt x="3" y="3"/>
                      <a:pt x="13" y="3"/>
                      <a:pt x="18" y="0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94" name="Freeform 241"/>
              <p:cNvSpPr/>
              <p:nvPr/>
            </p:nvSpPr>
            <p:spPr bwMode="auto">
              <a:xfrm rot="16200000">
                <a:off x="7398371" y="4263231"/>
                <a:ext cx="20638" cy="46038"/>
              </a:xfrm>
              <a:custGeom>
                <a:avLst/>
                <a:gdLst>
                  <a:gd name="T0" fmla="*/ 7 w 7"/>
                  <a:gd name="T1" fmla="*/ 15 h 15"/>
                  <a:gd name="T2" fmla="*/ 3 w 7"/>
                  <a:gd name="T3" fmla="*/ 0 h 15"/>
                  <a:gd name="T4" fmla="*/ 7 w 7"/>
                  <a:gd name="T5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7" h="15">
                    <a:moveTo>
                      <a:pt x="7" y="15"/>
                    </a:moveTo>
                    <a:cubicBezTo>
                      <a:pt x="4" y="14"/>
                      <a:pt x="0" y="5"/>
                      <a:pt x="3" y="0"/>
                    </a:cubicBezTo>
                    <a:cubicBezTo>
                      <a:pt x="5" y="4"/>
                      <a:pt x="3" y="12"/>
                      <a:pt x="7" y="15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95" name="Freeform 242"/>
              <p:cNvSpPr/>
              <p:nvPr/>
            </p:nvSpPr>
            <p:spPr bwMode="auto">
              <a:xfrm rot="16200000">
                <a:off x="6927677" y="2042319"/>
                <a:ext cx="793750" cy="493713"/>
              </a:xfrm>
              <a:custGeom>
                <a:avLst/>
                <a:gdLst>
                  <a:gd name="T0" fmla="*/ 242 w 274"/>
                  <a:gd name="T1" fmla="*/ 83 h 159"/>
                  <a:gd name="T2" fmla="*/ 254 w 274"/>
                  <a:gd name="T3" fmla="*/ 87 h 159"/>
                  <a:gd name="T4" fmla="*/ 258 w 274"/>
                  <a:gd name="T5" fmla="*/ 90 h 159"/>
                  <a:gd name="T6" fmla="*/ 255 w 274"/>
                  <a:gd name="T7" fmla="*/ 88 h 159"/>
                  <a:gd name="T8" fmla="*/ 139 w 274"/>
                  <a:gd name="T9" fmla="*/ 127 h 159"/>
                  <a:gd name="T10" fmla="*/ 106 w 274"/>
                  <a:gd name="T11" fmla="*/ 107 h 159"/>
                  <a:gd name="T12" fmla="*/ 101 w 274"/>
                  <a:gd name="T13" fmla="*/ 109 h 159"/>
                  <a:gd name="T14" fmla="*/ 77 w 274"/>
                  <a:gd name="T15" fmla="*/ 108 h 159"/>
                  <a:gd name="T16" fmla="*/ 102 w 274"/>
                  <a:gd name="T17" fmla="*/ 146 h 159"/>
                  <a:gd name="T18" fmla="*/ 105 w 274"/>
                  <a:gd name="T19" fmla="*/ 149 h 159"/>
                  <a:gd name="T20" fmla="*/ 65 w 274"/>
                  <a:gd name="T21" fmla="*/ 145 h 159"/>
                  <a:gd name="T22" fmla="*/ 36 w 274"/>
                  <a:gd name="T23" fmla="*/ 133 h 159"/>
                  <a:gd name="T24" fmla="*/ 2 w 274"/>
                  <a:gd name="T25" fmla="*/ 145 h 159"/>
                  <a:gd name="T26" fmla="*/ 34 w 274"/>
                  <a:gd name="T27" fmla="*/ 114 h 159"/>
                  <a:gd name="T28" fmla="*/ 5 w 274"/>
                  <a:gd name="T29" fmla="*/ 82 h 159"/>
                  <a:gd name="T30" fmla="*/ 7 w 274"/>
                  <a:gd name="T31" fmla="*/ 69 h 159"/>
                  <a:gd name="T32" fmla="*/ 24 w 274"/>
                  <a:gd name="T33" fmla="*/ 26 h 159"/>
                  <a:gd name="T34" fmla="*/ 39 w 274"/>
                  <a:gd name="T35" fmla="*/ 57 h 159"/>
                  <a:gd name="T36" fmla="*/ 15 w 274"/>
                  <a:gd name="T37" fmla="*/ 83 h 159"/>
                  <a:gd name="T38" fmla="*/ 46 w 274"/>
                  <a:gd name="T39" fmla="*/ 92 h 159"/>
                  <a:gd name="T40" fmla="*/ 46 w 274"/>
                  <a:gd name="T41" fmla="*/ 110 h 159"/>
                  <a:gd name="T42" fmla="*/ 77 w 274"/>
                  <a:gd name="T43" fmla="*/ 118 h 159"/>
                  <a:gd name="T44" fmla="*/ 79 w 274"/>
                  <a:gd name="T45" fmla="*/ 106 h 159"/>
                  <a:gd name="T46" fmla="*/ 95 w 274"/>
                  <a:gd name="T47" fmla="*/ 96 h 159"/>
                  <a:gd name="T48" fmla="*/ 71 w 274"/>
                  <a:gd name="T49" fmla="*/ 65 h 159"/>
                  <a:gd name="T50" fmla="*/ 83 w 274"/>
                  <a:gd name="T51" fmla="*/ 71 h 159"/>
                  <a:gd name="T52" fmla="*/ 106 w 274"/>
                  <a:gd name="T53" fmla="*/ 89 h 159"/>
                  <a:gd name="T54" fmla="*/ 144 w 274"/>
                  <a:gd name="T55" fmla="*/ 117 h 159"/>
                  <a:gd name="T56" fmla="*/ 156 w 274"/>
                  <a:gd name="T57" fmla="*/ 122 h 159"/>
                  <a:gd name="T58" fmla="*/ 247 w 274"/>
                  <a:gd name="T59" fmla="*/ 100 h 159"/>
                  <a:gd name="T60" fmla="*/ 232 w 274"/>
                  <a:gd name="T61" fmla="*/ 79 h 159"/>
                  <a:gd name="T62" fmla="*/ 258 w 274"/>
                  <a:gd name="T63" fmla="*/ 63 h 159"/>
                  <a:gd name="T64" fmla="*/ 213 w 274"/>
                  <a:gd name="T65" fmla="*/ 46 h 159"/>
                  <a:gd name="T66" fmla="*/ 230 w 274"/>
                  <a:gd name="T67" fmla="*/ 66 h 159"/>
                  <a:gd name="T68" fmla="*/ 226 w 274"/>
                  <a:gd name="T69" fmla="*/ 60 h 159"/>
                  <a:gd name="T70" fmla="*/ 211 w 274"/>
                  <a:gd name="T71" fmla="*/ 43 h 159"/>
                  <a:gd name="T72" fmla="*/ 268 w 274"/>
                  <a:gd name="T73" fmla="*/ 56 h 159"/>
                  <a:gd name="T74" fmla="*/ 267 w 274"/>
                  <a:gd name="T75" fmla="*/ 85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274" h="159">
                    <a:moveTo>
                      <a:pt x="267" y="85"/>
                    </a:moveTo>
                    <a:cubicBezTo>
                      <a:pt x="274" y="64"/>
                      <a:pt x="234" y="59"/>
                      <a:pt x="242" y="83"/>
                    </a:cubicBezTo>
                    <a:cubicBezTo>
                      <a:pt x="244" y="83"/>
                      <a:pt x="246" y="82"/>
                      <a:pt x="248" y="82"/>
                    </a:cubicBezTo>
                    <a:cubicBezTo>
                      <a:pt x="250" y="84"/>
                      <a:pt x="252" y="86"/>
                      <a:pt x="254" y="87"/>
                    </a:cubicBezTo>
                    <a:cubicBezTo>
                      <a:pt x="255" y="86"/>
                      <a:pt x="257" y="85"/>
                      <a:pt x="256" y="83"/>
                    </a:cubicBezTo>
                    <a:cubicBezTo>
                      <a:pt x="258" y="83"/>
                      <a:pt x="260" y="87"/>
                      <a:pt x="258" y="90"/>
                    </a:cubicBezTo>
                    <a:cubicBezTo>
                      <a:pt x="255" y="91"/>
                      <a:pt x="258" y="87"/>
                      <a:pt x="257" y="88"/>
                    </a:cubicBezTo>
                    <a:cubicBezTo>
                      <a:pt x="256" y="88"/>
                      <a:pt x="256" y="88"/>
                      <a:pt x="255" y="88"/>
                    </a:cubicBezTo>
                    <a:cubicBezTo>
                      <a:pt x="256" y="98"/>
                      <a:pt x="253" y="109"/>
                      <a:pt x="249" y="116"/>
                    </a:cubicBezTo>
                    <a:cubicBezTo>
                      <a:pt x="225" y="143"/>
                      <a:pt x="172" y="143"/>
                      <a:pt x="139" y="127"/>
                    </a:cubicBezTo>
                    <a:cubicBezTo>
                      <a:pt x="132" y="123"/>
                      <a:pt x="122" y="116"/>
                      <a:pt x="115" y="111"/>
                    </a:cubicBezTo>
                    <a:cubicBezTo>
                      <a:pt x="112" y="108"/>
                      <a:pt x="110" y="103"/>
                      <a:pt x="106" y="107"/>
                    </a:cubicBezTo>
                    <a:cubicBezTo>
                      <a:pt x="117" y="127"/>
                      <a:pt x="141" y="134"/>
                      <a:pt x="163" y="143"/>
                    </a:cubicBezTo>
                    <a:cubicBezTo>
                      <a:pt x="136" y="138"/>
                      <a:pt x="118" y="124"/>
                      <a:pt x="101" y="109"/>
                    </a:cubicBezTo>
                    <a:cubicBezTo>
                      <a:pt x="97" y="108"/>
                      <a:pt x="92" y="112"/>
                      <a:pt x="87" y="112"/>
                    </a:cubicBezTo>
                    <a:cubicBezTo>
                      <a:pt x="83" y="112"/>
                      <a:pt x="81" y="108"/>
                      <a:pt x="77" y="108"/>
                    </a:cubicBezTo>
                    <a:cubicBezTo>
                      <a:pt x="77" y="112"/>
                      <a:pt x="81" y="120"/>
                      <a:pt x="78" y="126"/>
                    </a:cubicBezTo>
                    <a:cubicBezTo>
                      <a:pt x="85" y="132"/>
                      <a:pt x="92" y="143"/>
                      <a:pt x="102" y="146"/>
                    </a:cubicBezTo>
                    <a:cubicBezTo>
                      <a:pt x="109" y="148"/>
                      <a:pt x="115" y="145"/>
                      <a:pt x="122" y="146"/>
                    </a:cubicBezTo>
                    <a:cubicBezTo>
                      <a:pt x="119" y="150"/>
                      <a:pt x="111" y="149"/>
                      <a:pt x="105" y="149"/>
                    </a:cubicBezTo>
                    <a:cubicBezTo>
                      <a:pt x="96" y="147"/>
                      <a:pt x="84" y="136"/>
                      <a:pt x="78" y="129"/>
                    </a:cubicBezTo>
                    <a:cubicBezTo>
                      <a:pt x="75" y="131"/>
                      <a:pt x="66" y="140"/>
                      <a:pt x="65" y="145"/>
                    </a:cubicBezTo>
                    <a:cubicBezTo>
                      <a:pt x="63" y="150"/>
                      <a:pt x="63" y="159"/>
                      <a:pt x="69" y="159"/>
                    </a:cubicBezTo>
                    <a:cubicBezTo>
                      <a:pt x="57" y="158"/>
                      <a:pt x="40" y="146"/>
                      <a:pt x="36" y="133"/>
                    </a:cubicBezTo>
                    <a:cubicBezTo>
                      <a:pt x="35" y="130"/>
                      <a:pt x="35" y="126"/>
                      <a:pt x="34" y="122"/>
                    </a:cubicBezTo>
                    <a:cubicBezTo>
                      <a:pt x="27" y="134"/>
                      <a:pt x="20" y="145"/>
                      <a:pt x="2" y="145"/>
                    </a:cubicBezTo>
                    <a:cubicBezTo>
                      <a:pt x="3" y="141"/>
                      <a:pt x="10" y="141"/>
                      <a:pt x="13" y="142"/>
                    </a:cubicBezTo>
                    <a:cubicBezTo>
                      <a:pt x="23" y="136"/>
                      <a:pt x="29" y="125"/>
                      <a:pt x="34" y="114"/>
                    </a:cubicBezTo>
                    <a:cubicBezTo>
                      <a:pt x="30" y="111"/>
                      <a:pt x="23" y="111"/>
                      <a:pt x="18" y="109"/>
                    </a:cubicBezTo>
                    <a:cubicBezTo>
                      <a:pt x="11" y="104"/>
                      <a:pt x="2" y="96"/>
                      <a:pt x="5" y="82"/>
                    </a:cubicBezTo>
                    <a:cubicBezTo>
                      <a:pt x="5" y="81"/>
                      <a:pt x="5" y="80"/>
                      <a:pt x="6" y="79"/>
                    </a:cubicBezTo>
                    <a:cubicBezTo>
                      <a:pt x="4" y="76"/>
                      <a:pt x="5" y="72"/>
                      <a:pt x="7" y="69"/>
                    </a:cubicBezTo>
                    <a:cubicBezTo>
                      <a:pt x="11" y="70"/>
                      <a:pt x="12" y="73"/>
                      <a:pt x="15" y="74"/>
                    </a:cubicBezTo>
                    <a:cubicBezTo>
                      <a:pt x="37" y="78"/>
                      <a:pt x="31" y="39"/>
                      <a:pt x="24" y="26"/>
                    </a:cubicBezTo>
                    <a:cubicBezTo>
                      <a:pt x="18" y="16"/>
                      <a:pt x="7" y="7"/>
                      <a:pt x="0" y="0"/>
                    </a:cubicBezTo>
                    <a:cubicBezTo>
                      <a:pt x="18" y="8"/>
                      <a:pt x="38" y="30"/>
                      <a:pt x="39" y="57"/>
                    </a:cubicBezTo>
                    <a:cubicBezTo>
                      <a:pt x="39" y="69"/>
                      <a:pt x="33" y="81"/>
                      <a:pt x="20" y="83"/>
                    </a:cubicBezTo>
                    <a:cubicBezTo>
                      <a:pt x="18" y="84"/>
                      <a:pt x="17" y="83"/>
                      <a:pt x="15" y="83"/>
                    </a:cubicBezTo>
                    <a:cubicBezTo>
                      <a:pt x="9" y="97"/>
                      <a:pt x="21" y="114"/>
                      <a:pt x="34" y="107"/>
                    </a:cubicBezTo>
                    <a:cubicBezTo>
                      <a:pt x="39" y="103"/>
                      <a:pt x="42" y="97"/>
                      <a:pt x="46" y="92"/>
                    </a:cubicBezTo>
                    <a:cubicBezTo>
                      <a:pt x="49" y="92"/>
                      <a:pt x="51" y="93"/>
                      <a:pt x="53" y="95"/>
                    </a:cubicBezTo>
                    <a:cubicBezTo>
                      <a:pt x="54" y="103"/>
                      <a:pt x="50" y="107"/>
                      <a:pt x="46" y="110"/>
                    </a:cubicBezTo>
                    <a:cubicBezTo>
                      <a:pt x="39" y="128"/>
                      <a:pt x="48" y="147"/>
                      <a:pt x="60" y="155"/>
                    </a:cubicBezTo>
                    <a:cubicBezTo>
                      <a:pt x="58" y="137"/>
                      <a:pt x="78" y="132"/>
                      <a:pt x="77" y="118"/>
                    </a:cubicBezTo>
                    <a:cubicBezTo>
                      <a:pt x="76" y="107"/>
                      <a:pt x="65" y="102"/>
                      <a:pt x="68" y="88"/>
                    </a:cubicBezTo>
                    <a:cubicBezTo>
                      <a:pt x="72" y="93"/>
                      <a:pt x="75" y="101"/>
                      <a:pt x="79" y="106"/>
                    </a:cubicBezTo>
                    <a:cubicBezTo>
                      <a:pt x="89" y="108"/>
                      <a:pt x="102" y="110"/>
                      <a:pt x="107" y="100"/>
                    </a:cubicBezTo>
                    <a:cubicBezTo>
                      <a:pt x="103" y="96"/>
                      <a:pt x="98" y="99"/>
                      <a:pt x="95" y="96"/>
                    </a:cubicBezTo>
                    <a:cubicBezTo>
                      <a:pt x="89" y="91"/>
                      <a:pt x="90" y="80"/>
                      <a:pt x="83" y="75"/>
                    </a:cubicBezTo>
                    <a:cubicBezTo>
                      <a:pt x="79" y="71"/>
                      <a:pt x="73" y="72"/>
                      <a:pt x="71" y="65"/>
                    </a:cubicBezTo>
                    <a:cubicBezTo>
                      <a:pt x="74" y="66"/>
                      <a:pt x="81" y="67"/>
                      <a:pt x="85" y="68"/>
                    </a:cubicBezTo>
                    <a:cubicBezTo>
                      <a:pt x="87" y="70"/>
                      <a:pt x="83" y="69"/>
                      <a:pt x="83" y="71"/>
                    </a:cubicBezTo>
                    <a:cubicBezTo>
                      <a:pt x="92" y="75"/>
                      <a:pt x="97" y="82"/>
                      <a:pt x="102" y="90"/>
                    </a:cubicBezTo>
                    <a:cubicBezTo>
                      <a:pt x="104" y="90"/>
                      <a:pt x="105" y="89"/>
                      <a:pt x="106" y="89"/>
                    </a:cubicBezTo>
                    <a:cubicBezTo>
                      <a:pt x="108" y="91"/>
                      <a:pt x="109" y="93"/>
                      <a:pt x="110" y="95"/>
                    </a:cubicBezTo>
                    <a:cubicBezTo>
                      <a:pt x="118" y="104"/>
                      <a:pt x="131" y="109"/>
                      <a:pt x="144" y="117"/>
                    </a:cubicBezTo>
                    <a:cubicBezTo>
                      <a:pt x="144" y="117"/>
                      <a:pt x="144" y="118"/>
                      <a:pt x="144" y="119"/>
                    </a:cubicBezTo>
                    <a:cubicBezTo>
                      <a:pt x="148" y="120"/>
                      <a:pt x="152" y="121"/>
                      <a:pt x="156" y="122"/>
                    </a:cubicBezTo>
                    <a:cubicBezTo>
                      <a:pt x="184" y="134"/>
                      <a:pt x="228" y="132"/>
                      <a:pt x="244" y="107"/>
                    </a:cubicBezTo>
                    <a:cubicBezTo>
                      <a:pt x="244" y="103"/>
                      <a:pt x="246" y="102"/>
                      <a:pt x="247" y="100"/>
                    </a:cubicBezTo>
                    <a:cubicBezTo>
                      <a:pt x="248" y="93"/>
                      <a:pt x="245" y="89"/>
                      <a:pt x="242" y="85"/>
                    </a:cubicBezTo>
                    <a:cubicBezTo>
                      <a:pt x="236" y="87"/>
                      <a:pt x="235" y="82"/>
                      <a:pt x="232" y="79"/>
                    </a:cubicBezTo>
                    <a:cubicBezTo>
                      <a:pt x="233" y="71"/>
                      <a:pt x="235" y="65"/>
                      <a:pt x="240" y="61"/>
                    </a:cubicBezTo>
                    <a:cubicBezTo>
                      <a:pt x="247" y="58"/>
                      <a:pt x="253" y="61"/>
                      <a:pt x="258" y="63"/>
                    </a:cubicBezTo>
                    <a:cubicBezTo>
                      <a:pt x="260" y="50"/>
                      <a:pt x="249" y="42"/>
                      <a:pt x="240" y="35"/>
                    </a:cubicBezTo>
                    <a:cubicBezTo>
                      <a:pt x="229" y="31"/>
                      <a:pt x="213" y="34"/>
                      <a:pt x="213" y="46"/>
                    </a:cubicBezTo>
                    <a:cubicBezTo>
                      <a:pt x="213" y="51"/>
                      <a:pt x="219" y="58"/>
                      <a:pt x="228" y="55"/>
                    </a:cubicBezTo>
                    <a:cubicBezTo>
                      <a:pt x="231" y="57"/>
                      <a:pt x="230" y="62"/>
                      <a:pt x="230" y="66"/>
                    </a:cubicBezTo>
                    <a:cubicBezTo>
                      <a:pt x="229" y="70"/>
                      <a:pt x="228" y="75"/>
                      <a:pt x="225" y="77"/>
                    </a:cubicBezTo>
                    <a:cubicBezTo>
                      <a:pt x="228" y="72"/>
                      <a:pt x="228" y="65"/>
                      <a:pt x="226" y="60"/>
                    </a:cubicBezTo>
                    <a:cubicBezTo>
                      <a:pt x="222" y="61"/>
                      <a:pt x="222" y="60"/>
                      <a:pt x="218" y="60"/>
                    </a:cubicBezTo>
                    <a:cubicBezTo>
                      <a:pt x="212" y="57"/>
                      <a:pt x="209" y="51"/>
                      <a:pt x="211" y="43"/>
                    </a:cubicBezTo>
                    <a:cubicBezTo>
                      <a:pt x="215" y="29"/>
                      <a:pt x="238" y="23"/>
                      <a:pt x="250" y="32"/>
                    </a:cubicBezTo>
                    <a:cubicBezTo>
                      <a:pt x="255" y="35"/>
                      <a:pt x="266" y="48"/>
                      <a:pt x="268" y="56"/>
                    </a:cubicBezTo>
                    <a:cubicBezTo>
                      <a:pt x="270" y="62"/>
                      <a:pt x="271" y="70"/>
                      <a:pt x="270" y="76"/>
                    </a:cubicBezTo>
                    <a:cubicBezTo>
                      <a:pt x="270" y="79"/>
                      <a:pt x="270" y="83"/>
                      <a:pt x="267" y="85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grpSp>
            <p:nvGrpSpPr>
              <p:cNvPr id="5940" name="组合 5939"/>
              <p:cNvGrpSpPr/>
              <p:nvPr/>
            </p:nvGrpSpPr>
            <p:grpSpPr>
              <a:xfrm>
                <a:off x="3647728" y="1361809"/>
                <a:ext cx="3901455" cy="540267"/>
                <a:chOff x="3647728" y="1361809"/>
                <a:chExt cx="3901455" cy="540267"/>
              </a:xfr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</p:grpSpPr>
            <p:sp>
              <p:nvSpPr>
                <p:cNvPr id="833" name="Rectangle 16"/>
                <p:cNvSpPr>
                  <a:spLocks noChangeArrowheads="1"/>
                </p:cNvSpPr>
                <p:nvPr/>
              </p:nvSpPr>
              <p:spPr bwMode="auto">
                <a:xfrm rot="16200000">
                  <a:off x="5599733" y="-552716"/>
                  <a:ext cx="34925" cy="3863975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470" name="Rectangle 19"/>
                <p:cNvSpPr>
                  <a:spLocks noChangeArrowheads="1"/>
                </p:cNvSpPr>
                <p:nvPr/>
              </p:nvSpPr>
              <p:spPr bwMode="auto">
                <a:xfrm rot="16200000">
                  <a:off x="3395728" y="1614076"/>
                  <a:ext cx="540000" cy="36000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</p:grpSp>
        </p:grpSp>
        <p:sp>
          <p:nvSpPr>
            <p:cNvPr id="966" name="Rectangle 19"/>
            <p:cNvSpPr>
              <a:spLocks noChangeArrowheads="1"/>
            </p:cNvSpPr>
            <p:nvPr/>
          </p:nvSpPr>
          <p:spPr bwMode="auto">
            <a:xfrm rot="16200000">
              <a:off x="7882738" y="1309342"/>
              <a:ext cx="452780" cy="30185"/>
            </a:xfrm>
            <a:prstGeom prst="rect">
              <a:avLst/>
            </a:prstGeom>
            <a:gradFill>
              <a:gsLst>
                <a:gs pos="0">
                  <a:srgbClr val="FDF2C4"/>
                </a:gs>
                <a:gs pos="19000">
                  <a:srgbClr val="977037"/>
                </a:gs>
                <a:gs pos="99387">
                  <a:srgbClr val="977037"/>
                </a:gs>
                <a:gs pos="78000">
                  <a:srgbClr val="FDF2C4"/>
                </a:gs>
                <a:gs pos="57000">
                  <a:srgbClr val="977037"/>
                </a:gs>
                <a:gs pos="39000">
                  <a:srgbClr val="FDF2C4"/>
                </a:gs>
              </a:gsLst>
              <a:path path="circle">
                <a:fillToRect l="100000" t="100000"/>
              </a:path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969" name="组合 968"/>
          <p:cNvGrpSpPr/>
          <p:nvPr/>
        </p:nvGrpSpPr>
        <p:grpSpPr>
          <a:xfrm rot="5400000">
            <a:off x="5837086" y="835439"/>
            <a:ext cx="715136" cy="1307214"/>
            <a:chOff x="7103095" y="1770857"/>
            <a:chExt cx="1614488" cy="2951162"/>
          </a:xfrm>
          <a:gradFill>
            <a:gsLst>
              <a:gs pos="0">
                <a:srgbClr val="FDF2C4"/>
              </a:gs>
              <a:gs pos="19000">
                <a:srgbClr val="977037"/>
              </a:gs>
              <a:gs pos="99387">
                <a:srgbClr val="977037"/>
              </a:gs>
              <a:gs pos="78000">
                <a:srgbClr val="FDF2C4"/>
              </a:gs>
              <a:gs pos="57000">
                <a:srgbClr val="977037"/>
              </a:gs>
              <a:gs pos="39000">
                <a:srgbClr val="FDF2C4"/>
              </a:gs>
            </a:gsLst>
            <a:path path="circle">
              <a:fillToRect l="100000" t="100000"/>
            </a:path>
          </a:gradFill>
        </p:grpSpPr>
        <p:sp>
          <p:nvSpPr>
            <p:cNvPr id="970" name="Freeform 10"/>
            <p:cNvSpPr>
              <a:spLocks noEditPoints="1"/>
            </p:cNvSpPr>
            <p:nvPr/>
          </p:nvSpPr>
          <p:spPr bwMode="auto">
            <a:xfrm rot="16200000">
              <a:off x="7031261" y="1842691"/>
              <a:ext cx="1758156" cy="1614488"/>
            </a:xfrm>
            <a:custGeom>
              <a:avLst/>
              <a:gdLst>
                <a:gd name="T0" fmla="*/ 392 w 607"/>
                <a:gd name="T1" fmla="*/ 325 h 520"/>
                <a:gd name="T2" fmla="*/ 157 w 607"/>
                <a:gd name="T3" fmla="*/ 418 h 520"/>
                <a:gd name="T4" fmla="*/ 488 w 607"/>
                <a:gd name="T5" fmla="*/ 373 h 520"/>
                <a:gd name="T6" fmla="*/ 604 w 607"/>
                <a:gd name="T7" fmla="*/ 447 h 520"/>
                <a:gd name="T8" fmla="*/ 552 w 607"/>
                <a:gd name="T9" fmla="*/ 510 h 520"/>
                <a:gd name="T10" fmla="*/ 392 w 607"/>
                <a:gd name="T11" fmla="*/ 501 h 520"/>
                <a:gd name="T12" fmla="*/ 391 w 607"/>
                <a:gd name="T13" fmla="*/ 488 h 520"/>
                <a:gd name="T14" fmla="*/ 355 w 607"/>
                <a:gd name="T15" fmla="*/ 486 h 520"/>
                <a:gd name="T16" fmla="*/ 515 w 607"/>
                <a:gd name="T17" fmla="*/ 490 h 520"/>
                <a:gd name="T18" fmla="*/ 435 w 607"/>
                <a:gd name="T19" fmla="*/ 382 h 520"/>
                <a:gd name="T20" fmla="*/ 293 w 607"/>
                <a:gd name="T21" fmla="*/ 437 h 520"/>
                <a:gd name="T22" fmla="*/ 285 w 607"/>
                <a:gd name="T23" fmla="*/ 458 h 520"/>
                <a:gd name="T24" fmla="*/ 37 w 607"/>
                <a:gd name="T25" fmla="*/ 440 h 520"/>
                <a:gd name="T26" fmla="*/ 235 w 607"/>
                <a:gd name="T27" fmla="*/ 445 h 520"/>
                <a:gd name="T28" fmla="*/ 200 w 607"/>
                <a:gd name="T29" fmla="*/ 454 h 520"/>
                <a:gd name="T30" fmla="*/ 1 w 607"/>
                <a:gd name="T31" fmla="*/ 434 h 520"/>
                <a:gd name="T32" fmla="*/ 125 w 607"/>
                <a:gd name="T33" fmla="*/ 373 h 520"/>
                <a:gd name="T34" fmla="*/ 145 w 607"/>
                <a:gd name="T35" fmla="*/ 382 h 520"/>
                <a:gd name="T36" fmla="*/ 144 w 607"/>
                <a:gd name="T37" fmla="*/ 295 h 520"/>
                <a:gd name="T38" fmla="*/ 169 w 607"/>
                <a:gd name="T39" fmla="*/ 230 h 520"/>
                <a:gd name="T40" fmla="*/ 216 w 607"/>
                <a:gd name="T41" fmla="*/ 292 h 520"/>
                <a:gd name="T42" fmla="*/ 212 w 607"/>
                <a:gd name="T43" fmla="*/ 159 h 520"/>
                <a:gd name="T44" fmla="*/ 273 w 607"/>
                <a:gd name="T45" fmla="*/ 175 h 520"/>
                <a:gd name="T46" fmla="*/ 280 w 607"/>
                <a:gd name="T47" fmla="*/ 212 h 520"/>
                <a:gd name="T48" fmla="*/ 275 w 607"/>
                <a:gd name="T49" fmla="*/ 60 h 520"/>
                <a:gd name="T50" fmla="*/ 256 w 607"/>
                <a:gd name="T51" fmla="*/ 40 h 520"/>
                <a:gd name="T52" fmla="*/ 282 w 607"/>
                <a:gd name="T53" fmla="*/ 224 h 520"/>
                <a:gd name="T54" fmla="*/ 283 w 607"/>
                <a:gd name="T55" fmla="*/ 355 h 520"/>
                <a:gd name="T56" fmla="*/ 319 w 607"/>
                <a:gd name="T57" fmla="*/ 300 h 520"/>
                <a:gd name="T58" fmla="*/ 302 w 607"/>
                <a:gd name="T59" fmla="*/ 269 h 520"/>
                <a:gd name="T60" fmla="*/ 336 w 607"/>
                <a:gd name="T61" fmla="*/ 214 h 520"/>
                <a:gd name="T62" fmla="*/ 397 w 607"/>
                <a:gd name="T63" fmla="*/ 175 h 520"/>
                <a:gd name="T64" fmla="*/ 388 w 607"/>
                <a:gd name="T65" fmla="*/ 257 h 520"/>
                <a:gd name="T66" fmla="*/ 470 w 607"/>
                <a:gd name="T67" fmla="*/ 174 h 520"/>
                <a:gd name="T68" fmla="*/ 524 w 607"/>
                <a:gd name="T69" fmla="*/ 117 h 520"/>
                <a:gd name="T70" fmla="*/ 548 w 607"/>
                <a:gd name="T71" fmla="*/ 15 h 520"/>
                <a:gd name="T72" fmla="*/ 574 w 607"/>
                <a:gd name="T73" fmla="*/ 48 h 520"/>
                <a:gd name="T74" fmla="*/ 538 w 607"/>
                <a:gd name="T75" fmla="*/ 151 h 520"/>
                <a:gd name="T76" fmla="*/ 333 w 607"/>
                <a:gd name="T77" fmla="*/ 328 h 520"/>
                <a:gd name="T78" fmla="*/ 599 w 607"/>
                <a:gd name="T79" fmla="*/ 275 h 520"/>
                <a:gd name="T80" fmla="*/ 418 w 607"/>
                <a:gd name="T81" fmla="*/ 288 h 520"/>
                <a:gd name="T82" fmla="*/ 423 w 607"/>
                <a:gd name="T83" fmla="*/ 296 h 520"/>
                <a:gd name="T84" fmla="*/ 420 w 607"/>
                <a:gd name="T85" fmla="*/ 365 h 520"/>
                <a:gd name="T86" fmla="*/ 409 w 607"/>
                <a:gd name="T87" fmla="*/ 356 h 520"/>
                <a:gd name="T88" fmla="*/ 237 w 607"/>
                <a:gd name="T89" fmla="*/ 184 h 520"/>
                <a:gd name="T90" fmla="*/ 131 w 607"/>
                <a:gd name="T91" fmla="*/ 254 h 520"/>
                <a:gd name="T92" fmla="*/ 188 w 607"/>
                <a:gd name="T93" fmla="*/ 323 h 520"/>
                <a:gd name="T94" fmla="*/ 111 w 607"/>
                <a:gd name="T95" fmla="*/ 337 h 5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607" h="520">
                  <a:moveTo>
                    <a:pt x="399" y="365"/>
                  </a:moveTo>
                  <a:cubicBezTo>
                    <a:pt x="408" y="372"/>
                    <a:pt x="423" y="358"/>
                    <a:pt x="421" y="343"/>
                  </a:cubicBezTo>
                  <a:cubicBezTo>
                    <a:pt x="419" y="333"/>
                    <a:pt x="407" y="325"/>
                    <a:pt x="392" y="325"/>
                  </a:cubicBezTo>
                  <a:cubicBezTo>
                    <a:pt x="373" y="325"/>
                    <a:pt x="356" y="332"/>
                    <a:pt x="339" y="339"/>
                  </a:cubicBezTo>
                  <a:cubicBezTo>
                    <a:pt x="293" y="356"/>
                    <a:pt x="245" y="387"/>
                    <a:pt x="200" y="401"/>
                  </a:cubicBezTo>
                  <a:cubicBezTo>
                    <a:pt x="188" y="409"/>
                    <a:pt x="170" y="411"/>
                    <a:pt x="157" y="418"/>
                  </a:cubicBezTo>
                  <a:cubicBezTo>
                    <a:pt x="166" y="420"/>
                    <a:pt x="175" y="417"/>
                    <a:pt x="183" y="416"/>
                  </a:cubicBezTo>
                  <a:cubicBezTo>
                    <a:pt x="248" y="403"/>
                    <a:pt x="313" y="390"/>
                    <a:pt x="385" y="383"/>
                  </a:cubicBezTo>
                  <a:cubicBezTo>
                    <a:pt x="419" y="379"/>
                    <a:pt x="453" y="371"/>
                    <a:pt x="488" y="373"/>
                  </a:cubicBezTo>
                  <a:cubicBezTo>
                    <a:pt x="518" y="374"/>
                    <a:pt x="547" y="378"/>
                    <a:pt x="570" y="390"/>
                  </a:cubicBezTo>
                  <a:cubicBezTo>
                    <a:pt x="585" y="399"/>
                    <a:pt x="601" y="409"/>
                    <a:pt x="604" y="430"/>
                  </a:cubicBezTo>
                  <a:cubicBezTo>
                    <a:pt x="605" y="435"/>
                    <a:pt x="604" y="441"/>
                    <a:pt x="604" y="447"/>
                  </a:cubicBezTo>
                  <a:cubicBezTo>
                    <a:pt x="605" y="453"/>
                    <a:pt x="607" y="459"/>
                    <a:pt x="606" y="465"/>
                  </a:cubicBezTo>
                  <a:cubicBezTo>
                    <a:pt x="604" y="482"/>
                    <a:pt x="589" y="497"/>
                    <a:pt x="579" y="503"/>
                  </a:cubicBezTo>
                  <a:cubicBezTo>
                    <a:pt x="573" y="506"/>
                    <a:pt x="561" y="509"/>
                    <a:pt x="552" y="510"/>
                  </a:cubicBezTo>
                  <a:cubicBezTo>
                    <a:pt x="500" y="512"/>
                    <a:pt x="475" y="461"/>
                    <a:pt x="446" y="438"/>
                  </a:cubicBezTo>
                  <a:cubicBezTo>
                    <a:pt x="418" y="417"/>
                    <a:pt x="367" y="427"/>
                    <a:pt x="362" y="463"/>
                  </a:cubicBezTo>
                  <a:cubicBezTo>
                    <a:pt x="359" y="485"/>
                    <a:pt x="371" y="501"/>
                    <a:pt x="392" y="501"/>
                  </a:cubicBezTo>
                  <a:cubicBezTo>
                    <a:pt x="407" y="501"/>
                    <a:pt x="419" y="486"/>
                    <a:pt x="407" y="477"/>
                  </a:cubicBezTo>
                  <a:cubicBezTo>
                    <a:pt x="410" y="483"/>
                    <a:pt x="408" y="491"/>
                    <a:pt x="403" y="493"/>
                  </a:cubicBezTo>
                  <a:cubicBezTo>
                    <a:pt x="398" y="493"/>
                    <a:pt x="393" y="492"/>
                    <a:pt x="391" y="488"/>
                  </a:cubicBezTo>
                  <a:cubicBezTo>
                    <a:pt x="389" y="485"/>
                    <a:pt x="391" y="480"/>
                    <a:pt x="391" y="477"/>
                  </a:cubicBezTo>
                  <a:cubicBezTo>
                    <a:pt x="403" y="462"/>
                    <a:pt x="421" y="479"/>
                    <a:pt x="414" y="494"/>
                  </a:cubicBezTo>
                  <a:cubicBezTo>
                    <a:pt x="402" y="520"/>
                    <a:pt x="362" y="502"/>
                    <a:pt x="355" y="486"/>
                  </a:cubicBezTo>
                  <a:cubicBezTo>
                    <a:pt x="349" y="470"/>
                    <a:pt x="358" y="448"/>
                    <a:pt x="366" y="439"/>
                  </a:cubicBezTo>
                  <a:cubicBezTo>
                    <a:pt x="376" y="428"/>
                    <a:pt x="397" y="419"/>
                    <a:pt x="419" y="422"/>
                  </a:cubicBezTo>
                  <a:cubicBezTo>
                    <a:pt x="463" y="426"/>
                    <a:pt x="481" y="470"/>
                    <a:pt x="515" y="490"/>
                  </a:cubicBezTo>
                  <a:cubicBezTo>
                    <a:pt x="554" y="513"/>
                    <a:pt x="604" y="487"/>
                    <a:pt x="593" y="438"/>
                  </a:cubicBezTo>
                  <a:cubicBezTo>
                    <a:pt x="586" y="406"/>
                    <a:pt x="551" y="390"/>
                    <a:pt x="517" y="384"/>
                  </a:cubicBezTo>
                  <a:cubicBezTo>
                    <a:pt x="493" y="380"/>
                    <a:pt x="467" y="380"/>
                    <a:pt x="435" y="382"/>
                  </a:cubicBezTo>
                  <a:cubicBezTo>
                    <a:pt x="412" y="383"/>
                    <a:pt x="391" y="388"/>
                    <a:pt x="365" y="390"/>
                  </a:cubicBezTo>
                  <a:cubicBezTo>
                    <a:pt x="299" y="396"/>
                    <a:pt x="233" y="414"/>
                    <a:pt x="166" y="422"/>
                  </a:cubicBezTo>
                  <a:cubicBezTo>
                    <a:pt x="201" y="422"/>
                    <a:pt x="268" y="415"/>
                    <a:pt x="293" y="437"/>
                  </a:cubicBezTo>
                  <a:cubicBezTo>
                    <a:pt x="296" y="440"/>
                    <a:pt x="305" y="456"/>
                    <a:pt x="304" y="462"/>
                  </a:cubicBezTo>
                  <a:cubicBezTo>
                    <a:pt x="302" y="473"/>
                    <a:pt x="290" y="472"/>
                    <a:pt x="277" y="472"/>
                  </a:cubicBezTo>
                  <a:cubicBezTo>
                    <a:pt x="279" y="466"/>
                    <a:pt x="285" y="465"/>
                    <a:pt x="285" y="458"/>
                  </a:cubicBezTo>
                  <a:cubicBezTo>
                    <a:pt x="286" y="449"/>
                    <a:pt x="278" y="444"/>
                    <a:pt x="273" y="438"/>
                  </a:cubicBezTo>
                  <a:cubicBezTo>
                    <a:pt x="251" y="424"/>
                    <a:pt x="224" y="423"/>
                    <a:pt x="193" y="424"/>
                  </a:cubicBezTo>
                  <a:cubicBezTo>
                    <a:pt x="142" y="426"/>
                    <a:pt x="89" y="437"/>
                    <a:pt x="37" y="440"/>
                  </a:cubicBezTo>
                  <a:cubicBezTo>
                    <a:pt x="79" y="445"/>
                    <a:pt x="130" y="441"/>
                    <a:pt x="176" y="443"/>
                  </a:cubicBezTo>
                  <a:cubicBezTo>
                    <a:pt x="179" y="443"/>
                    <a:pt x="182" y="445"/>
                    <a:pt x="185" y="445"/>
                  </a:cubicBezTo>
                  <a:cubicBezTo>
                    <a:pt x="201" y="447"/>
                    <a:pt x="219" y="444"/>
                    <a:pt x="235" y="445"/>
                  </a:cubicBezTo>
                  <a:cubicBezTo>
                    <a:pt x="243" y="446"/>
                    <a:pt x="253" y="446"/>
                    <a:pt x="261" y="447"/>
                  </a:cubicBezTo>
                  <a:cubicBezTo>
                    <a:pt x="266" y="447"/>
                    <a:pt x="278" y="446"/>
                    <a:pt x="277" y="456"/>
                  </a:cubicBezTo>
                  <a:cubicBezTo>
                    <a:pt x="251" y="454"/>
                    <a:pt x="227" y="455"/>
                    <a:pt x="200" y="454"/>
                  </a:cubicBezTo>
                  <a:cubicBezTo>
                    <a:pt x="196" y="453"/>
                    <a:pt x="190" y="454"/>
                    <a:pt x="188" y="451"/>
                  </a:cubicBezTo>
                  <a:cubicBezTo>
                    <a:pt x="127" y="456"/>
                    <a:pt x="60" y="447"/>
                    <a:pt x="0" y="450"/>
                  </a:cubicBezTo>
                  <a:cubicBezTo>
                    <a:pt x="0" y="446"/>
                    <a:pt x="1" y="439"/>
                    <a:pt x="1" y="434"/>
                  </a:cubicBezTo>
                  <a:cubicBezTo>
                    <a:pt x="39" y="433"/>
                    <a:pt x="94" y="414"/>
                    <a:pt x="125" y="394"/>
                  </a:cubicBezTo>
                  <a:cubicBezTo>
                    <a:pt x="130" y="392"/>
                    <a:pt x="141" y="384"/>
                    <a:pt x="142" y="378"/>
                  </a:cubicBezTo>
                  <a:cubicBezTo>
                    <a:pt x="142" y="368"/>
                    <a:pt x="130" y="365"/>
                    <a:pt x="125" y="373"/>
                  </a:cubicBezTo>
                  <a:cubicBezTo>
                    <a:pt x="116" y="371"/>
                    <a:pt x="108" y="362"/>
                    <a:pt x="115" y="354"/>
                  </a:cubicBezTo>
                  <a:cubicBezTo>
                    <a:pt x="89" y="350"/>
                    <a:pt x="104" y="314"/>
                    <a:pt x="128" y="318"/>
                  </a:cubicBezTo>
                  <a:cubicBezTo>
                    <a:pt x="156" y="322"/>
                    <a:pt x="161" y="359"/>
                    <a:pt x="145" y="382"/>
                  </a:cubicBezTo>
                  <a:cubicBezTo>
                    <a:pt x="159" y="372"/>
                    <a:pt x="182" y="349"/>
                    <a:pt x="182" y="323"/>
                  </a:cubicBezTo>
                  <a:cubicBezTo>
                    <a:pt x="183" y="312"/>
                    <a:pt x="175" y="289"/>
                    <a:pt x="162" y="289"/>
                  </a:cubicBezTo>
                  <a:cubicBezTo>
                    <a:pt x="156" y="288"/>
                    <a:pt x="150" y="294"/>
                    <a:pt x="144" y="295"/>
                  </a:cubicBezTo>
                  <a:cubicBezTo>
                    <a:pt x="114" y="300"/>
                    <a:pt x="98" y="272"/>
                    <a:pt x="121" y="256"/>
                  </a:cubicBezTo>
                  <a:cubicBezTo>
                    <a:pt x="96" y="253"/>
                    <a:pt x="95" y="221"/>
                    <a:pt x="118" y="214"/>
                  </a:cubicBezTo>
                  <a:cubicBezTo>
                    <a:pt x="134" y="210"/>
                    <a:pt x="157" y="220"/>
                    <a:pt x="169" y="230"/>
                  </a:cubicBezTo>
                  <a:cubicBezTo>
                    <a:pt x="189" y="248"/>
                    <a:pt x="197" y="277"/>
                    <a:pt x="195" y="307"/>
                  </a:cubicBezTo>
                  <a:cubicBezTo>
                    <a:pt x="195" y="320"/>
                    <a:pt x="192" y="330"/>
                    <a:pt x="186" y="340"/>
                  </a:cubicBezTo>
                  <a:cubicBezTo>
                    <a:pt x="197" y="328"/>
                    <a:pt x="209" y="311"/>
                    <a:pt x="216" y="292"/>
                  </a:cubicBezTo>
                  <a:cubicBezTo>
                    <a:pt x="223" y="272"/>
                    <a:pt x="222" y="241"/>
                    <a:pt x="211" y="223"/>
                  </a:cubicBezTo>
                  <a:cubicBezTo>
                    <a:pt x="203" y="209"/>
                    <a:pt x="174" y="187"/>
                    <a:pt x="190" y="166"/>
                  </a:cubicBezTo>
                  <a:cubicBezTo>
                    <a:pt x="194" y="161"/>
                    <a:pt x="202" y="157"/>
                    <a:pt x="212" y="159"/>
                  </a:cubicBezTo>
                  <a:cubicBezTo>
                    <a:pt x="220" y="162"/>
                    <a:pt x="225" y="169"/>
                    <a:pt x="230" y="175"/>
                  </a:cubicBezTo>
                  <a:cubicBezTo>
                    <a:pt x="226" y="151"/>
                    <a:pt x="226" y="113"/>
                    <a:pt x="249" y="115"/>
                  </a:cubicBezTo>
                  <a:cubicBezTo>
                    <a:pt x="268" y="118"/>
                    <a:pt x="274" y="151"/>
                    <a:pt x="273" y="175"/>
                  </a:cubicBezTo>
                  <a:cubicBezTo>
                    <a:pt x="268" y="238"/>
                    <a:pt x="227" y="300"/>
                    <a:pt x="201" y="336"/>
                  </a:cubicBezTo>
                  <a:cubicBezTo>
                    <a:pt x="211" y="329"/>
                    <a:pt x="221" y="318"/>
                    <a:pt x="230" y="307"/>
                  </a:cubicBezTo>
                  <a:cubicBezTo>
                    <a:pt x="251" y="279"/>
                    <a:pt x="266" y="249"/>
                    <a:pt x="280" y="212"/>
                  </a:cubicBezTo>
                  <a:cubicBezTo>
                    <a:pt x="294" y="176"/>
                    <a:pt x="306" y="132"/>
                    <a:pt x="292" y="89"/>
                  </a:cubicBezTo>
                  <a:cubicBezTo>
                    <a:pt x="290" y="83"/>
                    <a:pt x="285" y="80"/>
                    <a:pt x="286" y="73"/>
                  </a:cubicBezTo>
                  <a:cubicBezTo>
                    <a:pt x="281" y="71"/>
                    <a:pt x="279" y="65"/>
                    <a:pt x="275" y="60"/>
                  </a:cubicBezTo>
                  <a:cubicBezTo>
                    <a:pt x="269" y="59"/>
                    <a:pt x="262" y="50"/>
                    <a:pt x="254" y="52"/>
                  </a:cubicBezTo>
                  <a:cubicBezTo>
                    <a:pt x="248" y="53"/>
                    <a:pt x="249" y="58"/>
                    <a:pt x="245" y="63"/>
                  </a:cubicBezTo>
                  <a:cubicBezTo>
                    <a:pt x="231" y="57"/>
                    <a:pt x="239" y="40"/>
                    <a:pt x="256" y="40"/>
                  </a:cubicBezTo>
                  <a:cubicBezTo>
                    <a:pt x="260" y="40"/>
                    <a:pt x="269" y="43"/>
                    <a:pt x="273" y="46"/>
                  </a:cubicBezTo>
                  <a:cubicBezTo>
                    <a:pt x="291" y="57"/>
                    <a:pt x="301" y="83"/>
                    <a:pt x="304" y="108"/>
                  </a:cubicBezTo>
                  <a:cubicBezTo>
                    <a:pt x="309" y="148"/>
                    <a:pt x="296" y="190"/>
                    <a:pt x="282" y="224"/>
                  </a:cubicBezTo>
                  <a:cubicBezTo>
                    <a:pt x="241" y="325"/>
                    <a:pt x="157" y="399"/>
                    <a:pt x="56" y="430"/>
                  </a:cubicBezTo>
                  <a:cubicBezTo>
                    <a:pt x="112" y="424"/>
                    <a:pt x="170" y="411"/>
                    <a:pt x="216" y="390"/>
                  </a:cubicBezTo>
                  <a:cubicBezTo>
                    <a:pt x="241" y="379"/>
                    <a:pt x="262" y="367"/>
                    <a:pt x="283" y="355"/>
                  </a:cubicBezTo>
                  <a:cubicBezTo>
                    <a:pt x="304" y="342"/>
                    <a:pt x="330" y="326"/>
                    <a:pt x="340" y="307"/>
                  </a:cubicBezTo>
                  <a:cubicBezTo>
                    <a:pt x="349" y="290"/>
                    <a:pt x="347" y="254"/>
                    <a:pt x="316" y="263"/>
                  </a:cubicBezTo>
                  <a:cubicBezTo>
                    <a:pt x="299" y="269"/>
                    <a:pt x="297" y="303"/>
                    <a:pt x="319" y="300"/>
                  </a:cubicBezTo>
                  <a:cubicBezTo>
                    <a:pt x="315" y="296"/>
                    <a:pt x="311" y="292"/>
                    <a:pt x="313" y="283"/>
                  </a:cubicBezTo>
                  <a:cubicBezTo>
                    <a:pt x="330" y="266"/>
                    <a:pt x="340" y="301"/>
                    <a:pt x="321" y="304"/>
                  </a:cubicBezTo>
                  <a:cubicBezTo>
                    <a:pt x="301" y="307"/>
                    <a:pt x="294" y="284"/>
                    <a:pt x="302" y="269"/>
                  </a:cubicBezTo>
                  <a:cubicBezTo>
                    <a:pt x="308" y="256"/>
                    <a:pt x="323" y="253"/>
                    <a:pt x="340" y="259"/>
                  </a:cubicBezTo>
                  <a:cubicBezTo>
                    <a:pt x="350" y="266"/>
                    <a:pt x="355" y="283"/>
                    <a:pt x="348" y="297"/>
                  </a:cubicBezTo>
                  <a:cubicBezTo>
                    <a:pt x="372" y="284"/>
                    <a:pt x="378" y="205"/>
                    <a:pt x="336" y="214"/>
                  </a:cubicBezTo>
                  <a:cubicBezTo>
                    <a:pt x="338" y="206"/>
                    <a:pt x="342" y="200"/>
                    <a:pt x="350" y="199"/>
                  </a:cubicBezTo>
                  <a:cubicBezTo>
                    <a:pt x="383" y="195"/>
                    <a:pt x="381" y="262"/>
                    <a:pt x="365" y="278"/>
                  </a:cubicBezTo>
                  <a:cubicBezTo>
                    <a:pt x="384" y="263"/>
                    <a:pt x="400" y="216"/>
                    <a:pt x="397" y="175"/>
                  </a:cubicBezTo>
                  <a:cubicBezTo>
                    <a:pt x="395" y="156"/>
                    <a:pt x="388" y="135"/>
                    <a:pt x="371" y="132"/>
                  </a:cubicBezTo>
                  <a:cubicBezTo>
                    <a:pt x="376" y="118"/>
                    <a:pt x="394" y="123"/>
                    <a:pt x="403" y="130"/>
                  </a:cubicBezTo>
                  <a:cubicBezTo>
                    <a:pt x="432" y="162"/>
                    <a:pt x="408" y="227"/>
                    <a:pt x="388" y="257"/>
                  </a:cubicBezTo>
                  <a:cubicBezTo>
                    <a:pt x="372" y="281"/>
                    <a:pt x="353" y="301"/>
                    <a:pt x="336" y="319"/>
                  </a:cubicBezTo>
                  <a:cubicBezTo>
                    <a:pt x="347" y="315"/>
                    <a:pt x="354" y="306"/>
                    <a:pt x="364" y="301"/>
                  </a:cubicBezTo>
                  <a:cubicBezTo>
                    <a:pt x="398" y="262"/>
                    <a:pt x="457" y="238"/>
                    <a:pt x="470" y="174"/>
                  </a:cubicBezTo>
                  <a:cubicBezTo>
                    <a:pt x="473" y="160"/>
                    <a:pt x="475" y="145"/>
                    <a:pt x="481" y="133"/>
                  </a:cubicBezTo>
                  <a:cubicBezTo>
                    <a:pt x="486" y="124"/>
                    <a:pt x="492" y="111"/>
                    <a:pt x="504" y="109"/>
                  </a:cubicBezTo>
                  <a:cubicBezTo>
                    <a:pt x="515" y="107"/>
                    <a:pt x="519" y="112"/>
                    <a:pt x="524" y="117"/>
                  </a:cubicBezTo>
                  <a:cubicBezTo>
                    <a:pt x="525" y="133"/>
                    <a:pt x="520" y="144"/>
                    <a:pt x="513" y="153"/>
                  </a:cubicBezTo>
                  <a:cubicBezTo>
                    <a:pt x="535" y="134"/>
                    <a:pt x="569" y="90"/>
                    <a:pt x="566" y="47"/>
                  </a:cubicBezTo>
                  <a:cubicBezTo>
                    <a:pt x="565" y="34"/>
                    <a:pt x="558" y="20"/>
                    <a:pt x="548" y="15"/>
                  </a:cubicBezTo>
                  <a:cubicBezTo>
                    <a:pt x="545" y="13"/>
                    <a:pt x="540" y="15"/>
                    <a:pt x="538" y="11"/>
                  </a:cubicBezTo>
                  <a:cubicBezTo>
                    <a:pt x="549" y="0"/>
                    <a:pt x="567" y="14"/>
                    <a:pt x="571" y="27"/>
                  </a:cubicBezTo>
                  <a:cubicBezTo>
                    <a:pt x="573" y="33"/>
                    <a:pt x="574" y="42"/>
                    <a:pt x="574" y="48"/>
                  </a:cubicBezTo>
                  <a:cubicBezTo>
                    <a:pt x="572" y="98"/>
                    <a:pt x="542" y="132"/>
                    <a:pt x="517" y="158"/>
                  </a:cubicBezTo>
                  <a:cubicBezTo>
                    <a:pt x="523" y="154"/>
                    <a:pt x="529" y="151"/>
                    <a:pt x="536" y="148"/>
                  </a:cubicBezTo>
                  <a:cubicBezTo>
                    <a:pt x="539" y="147"/>
                    <a:pt x="538" y="149"/>
                    <a:pt x="538" y="151"/>
                  </a:cubicBezTo>
                  <a:cubicBezTo>
                    <a:pt x="548" y="137"/>
                    <a:pt x="566" y="156"/>
                    <a:pt x="558" y="172"/>
                  </a:cubicBezTo>
                  <a:cubicBezTo>
                    <a:pt x="546" y="195"/>
                    <a:pt x="507" y="196"/>
                    <a:pt x="483" y="211"/>
                  </a:cubicBezTo>
                  <a:cubicBezTo>
                    <a:pt x="433" y="243"/>
                    <a:pt x="378" y="297"/>
                    <a:pt x="333" y="328"/>
                  </a:cubicBezTo>
                  <a:cubicBezTo>
                    <a:pt x="364" y="314"/>
                    <a:pt x="390" y="292"/>
                    <a:pt x="421" y="278"/>
                  </a:cubicBezTo>
                  <a:cubicBezTo>
                    <a:pt x="453" y="264"/>
                    <a:pt x="487" y="253"/>
                    <a:pt x="523" y="244"/>
                  </a:cubicBezTo>
                  <a:cubicBezTo>
                    <a:pt x="549" y="243"/>
                    <a:pt x="598" y="247"/>
                    <a:pt x="599" y="275"/>
                  </a:cubicBezTo>
                  <a:cubicBezTo>
                    <a:pt x="600" y="283"/>
                    <a:pt x="595" y="289"/>
                    <a:pt x="589" y="292"/>
                  </a:cubicBezTo>
                  <a:cubicBezTo>
                    <a:pt x="569" y="272"/>
                    <a:pt x="542" y="260"/>
                    <a:pt x="501" y="265"/>
                  </a:cubicBezTo>
                  <a:cubicBezTo>
                    <a:pt x="471" y="269"/>
                    <a:pt x="442" y="278"/>
                    <a:pt x="418" y="288"/>
                  </a:cubicBezTo>
                  <a:cubicBezTo>
                    <a:pt x="432" y="288"/>
                    <a:pt x="468" y="284"/>
                    <a:pt x="481" y="301"/>
                  </a:cubicBezTo>
                  <a:cubicBezTo>
                    <a:pt x="487" y="309"/>
                    <a:pt x="488" y="327"/>
                    <a:pt x="473" y="329"/>
                  </a:cubicBezTo>
                  <a:cubicBezTo>
                    <a:pt x="472" y="306"/>
                    <a:pt x="449" y="294"/>
                    <a:pt x="423" y="296"/>
                  </a:cubicBezTo>
                  <a:cubicBezTo>
                    <a:pt x="397" y="299"/>
                    <a:pt x="368" y="319"/>
                    <a:pt x="353" y="325"/>
                  </a:cubicBezTo>
                  <a:cubicBezTo>
                    <a:pt x="380" y="318"/>
                    <a:pt x="418" y="316"/>
                    <a:pt x="427" y="339"/>
                  </a:cubicBezTo>
                  <a:cubicBezTo>
                    <a:pt x="429" y="345"/>
                    <a:pt x="426" y="359"/>
                    <a:pt x="420" y="365"/>
                  </a:cubicBezTo>
                  <a:cubicBezTo>
                    <a:pt x="412" y="371"/>
                    <a:pt x="388" y="376"/>
                    <a:pt x="387" y="360"/>
                  </a:cubicBezTo>
                  <a:cubicBezTo>
                    <a:pt x="386" y="353"/>
                    <a:pt x="391" y="348"/>
                    <a:pt x="394" y="347"/>
                  </a:cubicBezTo>
                  <a:cubicBezTo>
                    <a:pt x="399" y="346"/>
                    <a:pt x="409" y="348"/>
                    <a:pt x="409" y="356"/>
                  </a:cubicBezTo>
                  <a:cubicBezTo>
                    <a:pt x="408" y="363"/>
                    <a:pt x="402" y="363"/>
                    <a:pt x="399" y="365"/>
                  </a:cubicBezTo>
                  <a:close/>
                  <a:moveTo>
                    <a:pt x="209" y="315"/>
                  </a:moveTo>
                  <a:cubicBezTo>
                    <a:pt x="233" y="290"/>
                    <a:pt x="266" y="222"/>
                    <a:pt x="237" y="184"/>
                  </a:cubicBezTo>
                  <a:cubicBezTo>
                    <a:pt x="236" y="184"/>
                    <a:pt x="236" y="183"/>
                    <a:pt x="234" y="183"/>
                  </a:cubicBezTo>
                  <a:cubicBezTo>
                    <a:pt x="252" y="230"/>
                    <a:pt x="225" y="282"/>
                    <a:pt x="209" y="315"/>
                  </a:cubicBezTo>
                  <a:close/>
                  <a:moveTo>
                    <a:pt x="131" y="254"/>
                  </a:moveTo>
                  <a:cubicBezTo>
                    <a:pt x="169" y="252"/>
                    <a:pt x="186" y="278"/>
                    <a:pt x="188" y="315"/>
                  </a:cubicBezTo>
                  <a:cubicBezTo>
                    <a:pt x="199" y="277"/>
                    <a:pt x="172" y="238"/>
                    <a:pt x="131" y="254"/>
                  </a:cubicBezTo>
                  <a:close/>
                  <a:moveTo>
                    <a:pt x="188" y="323"/>
                  </a:moveTo>
                  <a:cubicBezTo>
                    <a:pt x="189" y="321"/>
                    <a:pt x="190" y="317"/>
                    <a:pt x="188" y="317"/>
                  </a:cubicBezTo>
                  <a:cubicBezTo>
                    <a:pt x="188" y="318"/>
                    <a:pt x="187" y="322"/>
                    <a:pt x="188" y="323"/>
                  </a:cubicBezTo>
                  <a:close/>
                  <a:moveTo>
                    <a:pt x="111" y="337"/>
                  </a:moveTo>
                  <a:cubicBezTo>
                    <a:pt x="134" y="328"/>
                    <a:pt x="149" y="351"/>
                    <a:pt x="146" y="369"/>
                  </a:cubicBezTo>
                  <a:cubicBezTo>
                    <a:pt x="164" y="345"/>
                    <a:pt x="128" y="313"/>
                    <a:pt x="111" y="33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71" name="Freeform 11"/>
            <p:cNvSpPr>
              <a:spLocks noEditPoints="1"/>
            </p:cNvSpPr>
            <p:nvPr/>
          </p:nvSpPr>
          <p:spPr bwMode="auto">
            <a:xfrm rot="16200000">
              <a:off x="7031261" y="3035697"/>
              <a:ext cx="1758156" cy="1614488"/>
            </a:xfrm>
            <a:custGeom>
              <a:avLst/>
              <a:gdLst>
                <a:gd name="T0" fmla="*/ 220 w 607"/>
                <a:gd name="T1" fmla="*/ 360 h 520"/>
                <a:gd name="T2" fmla="*/ 254 w 607"/>
                <a:gd name="T3" fmla="*/ 325 h 520"/>
                <a:gd name="T4" fmla="*/ 126 w 607"/>
                <a:gd name="T5" fmla="*/ 301 h 520"/>
                <a:gd name="T6" fmla="*/ 18 w 607"/>
                <a:gd name="T7" fmla="*/ 292 h 520"/>
                <a:gd name="T8" fmla="*/ 185 w 607"/>
                <a:gd name="T9" fmla="*/ 278 h 520"/>
                <a:gd name="T10" fmla="*/ 48 w 607"/>
                <a:gd name="T11" fmla="*/ 172 h 520"/>
                <a:gd name="T12" fmla="*/ 90 w 607"/>
                <a:gd name="T13" fmla="*/ 158 h 520"/>
                <a:gd name="T14" fmla="*/ 69 w 607"/>
                <a:gd name="T15" fmla="*/ 11 h 520"/>
                <a:gd name="T16" fmla="*/ 93 w 607"/>
                <a:gd name="T17" fmla="*/ 153 h 520"/>
                <a:gd name="T18" fmla="*/ 126 w 607"/>
                <a:gd name="T19" fmla="*/ 133 h 520"/>
                <a:gd name="T20" fmla="*/ 270 w 607"/>
                <a:gd name="T21" fmla="*/ 319 h 520"/>
                <a:gd name="T22" fmla="*/ 235 w 607"/>
                <a:gd name="T23" fmla="*/ 132 h 520"/>
                <a:gd name="T24" fmla="*/ 257 w 607"/>
                <a:gd name="T25" fmla="*/ 199 h 520"/>
                <a:gd name="T26" fmla="*/ 267 w 607"/>
                <a:gd name="T27" fmla="*/ 259 h 520"/>
                <a:gd name="T28" fmla="*/ 294 w 607"/>
                <a:gd name="T29" fmla="*/ 283 h 520"/>
                <a:gd name="T30" fmla="*/ 267 w 607"/>
                <a:gd name="T31" fmla="*/ 307 h 520"/>
                <a:gd name="T32" fmla="*/ 551 w 607"/>
                <a:gd name="T33" fmla="*/ 430 h 520"/>
                <a:gd name="T34" fmla="*/ 333 w 607"/>
                <a:gd name="T35" fmla="*/ 46 h 520"/>
                <a:gd name="T36" fmla="*/ 353 w 607"/>
                <a:gd name="T37" fmla="*/ 52 h 520"/>
                <a:gd name="T38" fmla="*/ 314 w 607"/>
                <a:gd name="T39" fmla="*/ 89 h 520"/>
                <a:gd name="T40" fmla="*/ 405 w 607"/>
                <a:gd name="T41" fmla="*/ 336 h 520"/>
                <a:gd name="T42" fmla="*/ 377 w 607"/>
                <a:gd name="T43" fmla="*/ 175 h 520"/>
                <a:gd name="T44" fmla="*/ 395 w 607"/>
                <a:gd name="T45" fmla="*/ 223 h 520"/>
                <a:gd name="T46" fmla="*/ 411 w 607"/>
                <a:gd name="T47" fmla="*/ 307 h 520"/>
                <a:gd name="T48" fmla="*/ 485 w 607"/>
                <a:gd name="T49" fmla="*/ 256 h 520"/>
                <a:gd name="T50" fmla="*/ 424 w 607"/>
                <a:gd name="T51" fmla="*/ 323 h 520"/>
                <a:gd name="T52" fmla="*/ 491 w 607"/>
                <a:gd name="T53" fmla="*/ 354 h 520"/>
                <a:gd name="T54" fmla="*/ 481 w 607"/>
                <a:gd name="T55" fmla="*/ 395 h 520"/>
                <a:gd name="T56" fmla="*/ 419 w 607"/>
                <a:gd name="T57" fmla="*/ 451 h 520"/>
                <a:gd name="T58" fmla="*/ 346 w 607"/>
                <a:gd name="T59" fmla="*/ 447 h 520"/>
                <a:gd name="T60" fmla="*/ 431 w 607"/>
                <a:gd name="T61" fmla="*/ 443 h 520"/>
                <a:gd name="T62" fmla="*/ 333 w 607"/>
                <a:gd name="T63" fmla="*/ 438 h 520"/>
                <a:gd name="T64" fmla="*/ 303 w 607"/>
                <a:gd name="T65" fmla="*/ 462 h 520"/>
                <a:gd name="T66" fmla="*/ 241 w 607"/>
                <a:gd name="T67" fmla="*/ 390 h 520"/>
                <a:gd name="T68" fmla="*/ 13 w 607"/>
                <a:gd name="T69" fmla="*/ 438 h 520"/>
                <a:gd name="T70" fmla="*/ 240 w 607"/>
                <a:gd name="T71" fmla="*/ 439 h 520"/>
                <a:gd name="T72" fmla="*/ 216 w 607"/>
                <a:gd name="T73" fmla="*/ 477 h 520"/>
                <a:gd name="T74" fmla="*/ 200 w 607"/>
                <a:gd name="T75" fmla="*/ 477 h 520"/>
                <a:gd name="T76" fmla="*/ 161 w 607"/>
                <a:gd name="T77" fmla="*/ 438 h 520"/>
                <a:gd name="T78" fmla="*/ 1 w 607"/>
                <a:gd name="T79" fmla="*/ 465 h 520"/>
                <a:gd name="T80" fmla="*/ 36 w 607"/>
                <a:gd name="T81" fmla="*/ 390 h 520"/>
                <a:gd name="T82" fmla="*/ 423 w 607"/>
                <a:gd name="T83" fmla="*/ 416 h 520"/>
                <a:gd name="T84" fmla="*/ 268 w 607"/>
                <a:gd name="T85" fmla="*/ 339 h 520"/>
                <a:gd name="T86" fmla="*/ 207 w 607"/>
                <a:gd name="T87" fmla="*/ 365 h 520"/>
                <a:gd name="T88" fmla="*/ 370 w 607"/>
                <a:gd name="T89" fmla="*/ 184 h 520"/>
                <a:gd name="T90" fmla="*/ 418 w 607"/>
                <a:gd name="T91" fmla="*/ 315 h 520"/>
                <a:gd name="T92" fmla="*/ 419 w 607"/>
                <a:gd name="T93" fmla="*/ 317 h 520"/>
                <a:gd name="T94" fmla="*/ 461 w 607"/>
                <a:gd name="T95" fmla="*/ 369 h 5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607" h="520">
                  <a:moveTo>
                    <a:pt x="198" y="356"/>
                  </a:moveTo>
                  <a:cubicBezTo>
                    <a:pt x="197" y="348"/>
                    <a:pt x="208" y="346"/>
                    <a:pt x="212" y="347"/>
                  </a:cubicBezTo>
                  <a:cubicBezTo>
                    <a:pt x="216" y="348"/>
                    <a:pt x="221" y="353"/>
                    <a:pt x="220" y="360"/>
                  </a:cubicBezTo>
                  <a:cubicBezTo>
                    <a:pt x="219" y="376"/>
                    <a:pt x="195" y="371"/>
                    <a:pt x="187" y="365"/>
                  </a:cubicBezTo>
                  <a:cubicBezTo>
                    <a:pt x="180" y="359"/>
                    <a:pt x="178" y="345"/>
                    <a:pt x="180" y="339"/>
                  </a:cubicBezTo>
                  <a:cubicBezTo>
                    <a:pt x="188" y="316"/>
                    <a:pt x="227" y="318"/>
                    <a:pt x="254" y="325"/>
                  </a:cubicBezTo>
                  <a:cubicBezTo>
                    <a:pt x="239" y="319"/>
                    <a:pt x="210" y="299"/>
                    <a:pt x="184" y="296"/>
                  </a:cubicBezTo>
                  <a:cubicBezTo>
                    <a:pt x="158" y="294"/>
                    <a:pt x="135" y="306"/>
                    <a:pt x="133" y="329"/>
                  </a:cubicBezTo>
                  <a:cubicBezTo>
                    <a:pt x="119" y="327"/>
                    <a:pt x="119" y="309"/>
                    <a:pt x="126" y="301"/>
                  </a:cubicBezTo>
                  <a:cubicBezTo>
                    <a:pt x="138" y="284"/>
                    <a:pt x="175" y="288"/>
                    <a:pt x="189" y="288"/>
                  </a:cubicBezTo>
                  <a:cubicBezTo>
                    <a:pt x="165" y="278"/>
                    <a:pt x="136" y="269"/>
                    <a:pt x="105" y="265"/>
                  </a:cubicBezTo>
                  <a:cubicBezTo>
                    <a:pt x="64" y="260"/>
                    <a:pt x="38" y="272"/>
                    <a:pt x="18" y="292"/>
                  </a:cubicBezTo>
                  <a:cubicBezTo>
                    <a:pt x="12" y="289"/>
                    <a:pt x="7" y="283"/>
                    <a:pt x="8" y="275"/>
                  </a:cubicBezTo>
                  <a:cubicBezTo>
                    <a:pt x="9" y="247"/>
                    <a:pt x="58" y="243"/>
                    <a:pt x="83" y="244"/>
                  </a:cubicBezTo>
                  <a:cubicBezTo>
                    <a:pt x="120" y="253"/>
                    <a:pt x="153" y="264"/>
                    <a:pt x="185" y="278"/>
                  </a:cubicBezTo>
                  <a:cubicBezTo>
                    <a:pt x="217" y="292"/>
                    <a:pt x="243" y="314"/>
                    <a:pt x="274" y="328"/>
                  </a:cubicBezTo>
                  <a:cubicBezTo>
                    <a:pt x="229" y="297"/>
                    <a:pt x="174" y="243"/>
                    <a:pt x="123" y="211"/>
                  </a:cubicBezTo>
                  <a:cubicBezTo>
                    <a:pt x="100" y="196"/>
                    <a:pt x="60" y="195"/>
                    <a:pt x="48" y="172"/>
                  </a:cubicBezTo>
                  <a:cubicBezTo>
                    <a:pt x="40" y="156"/>
                    <a:pt x="59" y="137"/>
                    <a:pt x="69" y="151"/>
                  </a:cubicBezTo>
                  <a:cubicBezTo>
                    <a:pt x="69" y="149"/>
                    <a:pt x="68" y="147"/>
                    <a:pt x="70" y="148"/>
                  </a:cubicBezTo>
                  <a:cubicBezTo>
                    <a:pt x="77" y="151"/>
                    <a:pt x="84" y="154"/>
                    <a:pt x="90" y="158"/>
                  </a:cubicBezTo>
                  <a:cubicBezTo>
                    <a:pt x="65" y="132"/>
                    <a:pt x="35" y="98"/>
                    <a:pt x="33" y="48"/>
                  </a:cubicBezTo>
                  <a:cubicBezTo>
                    <a:pt x="33" y="42"/>
                    <a:pt x="33" y="33"/>
                    <a:pt x="36" y="27"/>
                  </a:cubicBezTo>
                  <a:cubicBezTo>
                    <a:pt x="40" y="14"/>
                    <a:pt x="58" y="0"/>
                    <a:pt x="69" y="11"/>
                  </a:cubicBezTo>
                  <a:cubicBezTo>
                    <a:pt x="67" y="15"/>
                    <a:pt x="62" y="13"/>
                    <a:pt x="59" y="15"/>
                  </a:cubicBezTo>
                  <a:cubicBezTo>
                    <a:pt x="48" y="20"/>
                    <a:pt x="42" y="34"/>
                    <a:pt x="41" y="47"/>
                  </a:cubicBezTo>
                  <a:cubicBezTo>
                    <a:pt x="38" y="90"/>
                    <a:pt x="72" y="134"/>
                    <a:pt x="93" y="153"/>
                  </a:cubicBezTo>
                  <a:cubicBezTo>
                    <a:pt x="87" y="144"/>
                    <a:pt x="82" y="133"/>
                    <a:pt x="82" y="117"/>
                  </a:cubicBezTo>
                  <a:cubicBezTo>
                    <a:pt x="87" y="112"/>
                    <a:pt x="92" y="107"/>
                    <a:pt x="103" y="109"/>
                  </a:cubicBezTo>
                  <a:cubicBezTo>
                    <a:pt x="114" y="111"/>
                    <a:pt x="121" y="124"/>
                    <a:pt x="126" y="133"/>
                  </a:cubicBezTo>
                  <a:cubicBezTo>
                    <a:pt x="132" y="145"/>
                    <a:pt x="134" y="160"/>
                    <a:pt x="137" y="174"/>
                  </a:cubicBezTo>
                  <a:cubicBezTo>
                    <a:pt x="150" y="238"/>
                    <a:pt x="209" y="262"/>
                    <a:pt x="243" y="301"/>
                  </a:cubicBezTo>
                  <a:cubicBezTo>
                    <a:pt x="253" y="306"/>
                    <a:pt x="259" y="315"/>
                    <a:pt x="270" y="319"/>
                  </a:cubicBezTo>
                  <a:cubicBezTo>
                    <a:pt x="254" y="301"/>
                    <a:pt x="234" y="281"/>
                    <a:pt x="218" y="257"/>
                  </a:cubicBezTo>
                  <a:cubicBezTo>
                    <a:pt x="198" y="227"/>
                    <a:pt x="175" y="162"/>
                    <a:pt x="204" y="130"/>
                  </a:cubicBezTo>
                  <a:cubicBezTo>
                    <a:pt x="213" y="123"/>
                    <a:pt x="230" y="118"/>
                    <a:pt x="235" y="132"/>
                  </a:cubicBezTo>
                  <a:cubicBezTo>
                    <a:pt x="218" y="135"/>
                    <a:pt x="211" y="156"/>
                    <a:pt x="210" y="175"/>
                  </a:cubicBezTo>
                  <a:cubicBezTo>
                    <a:pt x="207" y="216"/>
                    <a:pt x="223" y="263"/>
                    <a:pt x="241" y="278"/>
                  </a:cubicBezTo>
                  <a:cubicBezTo>
                    <a:pt x="226" y="262"/>
                    <a:pt x="223" y="195"/>
                    <a:pt x="257" y="199"/>
                  </a:cubicBezTo>
                  <a:cubicBezTo>
                    <a:pt x="264" y="200"/>
                    <a:pt x="269" y="206"/>
                    <a:pt x="271" y="214"/>
                  </a:cubicBezTo>
                  <a:cubicBezTo>
                    <a:pt x="229" y="205"/>
                    <a:pt x="235" y="284"/>
                    <a:pt x="258" y="297"/>
                  </a:cubicBezTo>
                  <a:cubicBezTo>
                    <a:pt x="252" y="283"/>
                    <a:pt x="257" y="266"/>
                    <a:pt x="267" y="259"/>
                  </a:cubicBezTo>
                  <a:cubicBezTo>
                    <a:pt x="283" y="253"/>
                    <a:pt x="298" y="256"/>
                    <a:pt x="305" y="269"/>
                  </a:cubicBezTo>
                  <a:cubicBezTo>
                    <a:pt x="313" y="284"/>
                    <a:pt x="306" y="307"/>
                    <a:pt x="286" y="304"/>
                  </a:cubicBezTo>
                  <a:cubicBezTo>
                    <a:pt x="266" y="301"/>
                    <a:pt x="277" y="266"/>
                    <a:pt x="294" y="283"/>
                  </a:cubicBezTo>
                  <a:cubicBezTo>
                    <a:pt x="296" y="292"/>
                    <a:pt x="291" y="296"/>
                    <a:pt x="287" y="300"/>
                  </a:cubicBezTo>
                  <a:cubicBezTo>
                    <a:pt x="309" y="303"/>
                    <a:pt x="308" y="269"/>
                    <a:pt x="291" y="263"/>
                  </a:cubicBezTo>
                  <a:cubicBezTo>
                    <a:pt x="260" y="254"/>
                    <a:pt x="258" y="290"/>
                    <a:pt x="267" y="307"/>
                  </a:cubicBezTo>
                  <a:cubicBezTo>
                    <a:pt x="277" y="326"/>
                    <a:pt x="302" y="342"/>
                    <a:pt x="324" y="355"/>
                  </a:cubicBezTo>
                  <a:cubicBezTo>
                    <a:pt x="345" y="367"/>
                    <a:pt x="366" y="379"/>
                    <a:pt x="390" y="390"/>
                  </a:cubicBezTo>
                  <a:cubicBezTo>
                    <a:pt x="436" y="411"/>
                    <a:pt x="494" y="424"/>
                    <a:pt x="551" y="430"/>
                  </a:cubicBezTo>
                  <a:cubicBezTo>
                    <a:pt x="450" y="399"/>
                    <a:pt x="366" y="325"/>
                    <a:pt x="325" y="224"/>
                  </a:cubicBezTo>
                  <a:cubicBezTo>
                    <a:pt x="311" y="190"/>
                    <a:pt x="298" y="148"/>
                    <a:pt x="303" y="108"/>
                  </a:cubicBezTo>
                  <a:cubicBezTo>
                    <a:pt x="306" y="83"/>
                    <a:pt x="316" y="57"/>
                    <a:pt x="333" y="46"/>
                  </a:cubicBezTo>
                  <a:cubicBezTo>
                    <a:pt x="337" y="43"/>
                    <a:pt x="346" y="40"/>
                    <a:pt x="351" y="40"/>
                  </a:cubicBezTo>
                  <a:cubicBezTo>
                    <a:pt x="367" y="40"/>
                    <a:pt x="375" y="57"/>
                    <a:pt x="361" y="63"/>
                  </a:cubicBezTo>
                  <a:cubicBezTo>
                    <a:pt x="358" y="58"/>
                    <a:pt x="359" y="53"/>
                    <a:pt x="353" y="52"/>
                  </a:cubicBezTo>
                  <a:cubicBezTo>
                    <a:pt x="345" y="50"/>
                    <a:pt x="338" y="59"/>
                    <a:pt x="331" y="60"/>
                  </a:cubicBezTo>
                  <a:cubicBezTo>
                    <a:pt x="328" y="65"/>
                    <a:pt x="326" y="71"/>
                    <a:pt x="320" y="73"/>
                  </a:cubicBezTo>
                  <a:cubicBezTo>
                    <a:pt x="321" y="80"/>
                    <a:pt x="316" y="83"/>
                    <a:pt x="314" y="89"/>
                  </a:cubicBezTo>
                  <a:cubicBezTo>
                    <a:pt x="301" y="132"/>
                    <a:pt x="312" y="176"/>
                    <a:pt x="326" y="212"/>
                  </a:cubicBezTo>
                  <a:cubicBezTo>
                    <a:pt x="341" y="249"/>
                    <a:pt x="355" y="279"/>
                    <a:pt x="377" y="307"/>
                  </a:cubicBezTo>
                  <a:cubicBezTo>
                    <a:pt x="386" y="318"/>
                    <a:pt x="395" y="329"/>
                    <a:pt x="405" y="336"/>
                  </a:cubicBezTo>
                  <a:cubicBezTo>
                    <a:pt x="379" y="300"/>
                    <a:pt x="338" y="238"/>
                    <a:pt x="334" y="175"/>
                  </a:cubicBezTo>
                  <a:cubicBezTo>
                    <a:pt x="332" y="151"/>
                    <a:pt x="338" y="118"/>
                    <a:pt x="358" y="115"/>
                  </a:cubicBezTo>
                  <a:cubicBezTo>
                    <a:pt x="380" y="113"/>
                    <a:pt x="381" y="151"/>
                    <a:pt x="377" y="175"/>
                  </a:cubicBezTo>
                  <a:cubicBezTo>
                    <a:pt x="382" y="169"/>
                    <a:pt x="387" y="162"/>
                    <a:pt x="394" y="159"/>
                  </a:cubicBezTo>
                  <a:cubicBezTo>
                    <a:pt x="404" y="157"/>
                    <a:pt x="412" y="161"/>
                    <a:pt x="417" y="166"/>
                  </a:cubicBezTo>
                  <a:cubicBezTo>
                    <a:pt x="432" y="187"/>
                    <a:pt x="403" y="209"/>
                    <a:pt x="395" y="223"/>
                  </a:cubicBezTo>
                  <a:cubicBezTo>
                    <a:pt x="385" y="241"/>
                    <a:pt x="384" y="272"/>
                    <a:pt x="391" y="292"/>
                  </a:cubicBezTo>
                  <a:cubicBezTo>
                    <a:pt x="398" y="311"/>
                    <a:pt x="410" y="328"/>
                    <a:pt x="421" y="340"/>
                  </a:cubicBezTo>
                  <a:cubicBezTo>
                    <a:pt x="415" y="330"/>
                    <a:pt x="412" y="320"/>
                    <a:pt x="411" y="307"/>
                  </a:cubicBezTo>
                  <a:cubicBezTo>
                    <a:pt x="410" y="277"/>
                    <a:pt x="418" y="248"/>
                    <a:pt x="438" y="230"/>
                  </a:cubicBezTo>
                  <a:cubicBezTo>
                    <a:pt x="450" y="220"/>
                    <a:pt x="473" y="210"/>
                    <a:pt x="489" y="214"/>
                  </a:cubicBezTo>
                  <a:cubicBezTo>
                    <a:pt x="512" y="221"/>
                    <a:pt x="510" y="253"/>
                    <a:pt x="485" y="256"/>
                  </a:cubicBezTo>
                  <a:cubicBezTo>
                    <a:pt x="509" y="272"/>
                    <a:pt x="492" y="300"/>
                    <a:pt x="462" y="295"/>
                  </a:cubicBezTo>
                  <a:cubicBezTo>
                    <a:pt x="457" y="294"/>
                    <a:pt x="451" y="289"/>
                    <a:pt x="445" y="289"/>
                  </a:cubicBezTo>
                  <a:cubicBezTo>
                    <a:pt x="432" y="289"/>
                    <a:pt x="424" y="312"/>
                    <a:pt x="424" y="323"/>
                  </a:cubicBezTo>
                  <a:cubicBezTo>
                    <a:pt x="425" y="349"/>
                    <a:pt x="448" y="372"/>
                    <a:pt x="462" y="382"/>
                  </a:cubicBezTo>
                  <a:cubicBezTo>
                    <a:pt x="446" y="359"/>
                    <a:pt x="451" y="322"/>
                    <a:pt x="479" y="318"/>
                  </a:cubicBezTo>
                  <a:cubicBezTo>
                    <a:pt x="503" y="314"/>
                    <a:pt x="518" y="350"/>
                    <a:pt x="491" y="354"/>
                  </a:cubicBezTo>
                  <a:cubicBezTo>
                    <a:pt x="499" y="362"/>
                    <a:pt x="491" y="371"/>
                    <a:pt x="482" y="373"/>
                  </a:cubicBezTo>
                  <a:cubicBezTo>
                    <a:pt x="476" y="365"/>
                    <a:pt x="465" y="368"/>
                    <a:pt x="465" y="378"/>
                  </a:cubicBezTo>
                  <a:cubicBezTo>
                    <a:pt x="465" y="384"/>
                    <a:pt x="477" y="392"/>
                    <a:pt x="481" y="395"/>
                  </a:cubicBezTo>
                  <a:cubicBezTo>
                    <a:pt x="512" y="414"/>
                    <a:pt x="568" y="433"/>
                    <a:pt x="605" y="434"/>
                  </a:cubicBezTo>
                  <a:cubicBezTo>
                    <a:pt x="606" y="439"/>
                    <a:pt x="607" y="446"/>
                    <a:pt x="606" y="450"/>
                  </a:cubicBezTo>
                  <a:cubicBezTo>
                    <a:pt x="546" y="447"/>
                    <a:pt x="479" y="456"/>
                    <a:pt x="419" y="451"/>
                  </a:cubicBezTo>
                  <a:cubicBezTo>
                    <a:pt x="417" y="454"/>
                    <a:pt x="411" y="454"/>
                    <a:pt x="406" y="454"/>
                  </a:cubicBezTo>
                  <a:cubicBezTo>
                    <a:pt x="379" y="455"/>
                    <a:pt x="355" y="454"/>
                    <a:pt x="330" y="456"/>
                  </a:cubicBezTo>
                  <a:cubicBezTo>
                    <a:pt x="329" y="446"/>
                    <a:pt x="340" y="447"/>
                    <a:pt x="346" y="447"/>
                  </a:cubicBezTo>
                  <a:cubicBezTo>
                    <a:pt x="354" y="446"/>
                    <a:pt x="364" y="446"/>
                    <a:pt x="371" y="445"/>
                  </a:cubicBezTo>
                  <a:cubicBezTo>
                    <a:pt x="387" y="444"/>
                    <a:pt x="406" y="447"/>
                    <a:pt x="422" y="445"/>
                  </a:cubicBezTo>
                  <a:cubicBezTo>
                    <a:pt x="425" y="445"/>
                    <a:pt x="428" y="443"/>
                    <a:pt x="431" y="443"/>
                  </a:cubicBezTo>
                  <a:cubicBezTo>
                    <a:pt x="477" y="441"/>
                    <a:pt x="527" y="445"/>
                    <a:pt x="570" y="440"/>
                  </a:cubicBezTo>
                  <a:cubicBezTo>
                    <a:pt x="517" y="437"/>
                    <a:pt x="465" y="426"/>
                    <a:pt x="414" y="424"/>
                  </a:cubicBezTo>
                  <a:cubicBezTo>
                    <a:pt x="382" y="423"/>
                    <a:pt x="356" y="424"/>
                    <a:pt x="333" y="438"/>
                  </a:cubicBezTo>
                  <a:cubicBezTo>
                    <a:pt x="329" y="444"/>
                    <a:pt x="321" y="449"/>
                    <a:pt x="321" y="458"/>
                  </a:cubicBezTo>
                  <a:cubicBezTo>
                    <a:pt x="322" y="465"/>
                    <a:pt x="328" y="466"/>
                    <a:pt x="330" y="472"/>
                  </a:cubicBezTo>
                  <a:cubicBezTo>
                    <a:pt x="317" y="472"/>
                    <a:pt x="304" y="473"/>
                    <a:pt x="303" y="462"/>
                  </a:cubicBezTo>
                  <a:cubicBezTo>
                    <a:pt x="302" y="456"/>
                    <a:pt x="310" y="440"/>
                    <a:pt x="314" y="437"/>
                  </a:cubicBezTo>
                  <a:cubicBezTo>
                    <a:pt x="338" y="415"/>
                    <a:pt x="406" y="422"/>
                    <a:pt x="440" y="422"/>
                  </a:cubicBezTo>
                  <a:cubicBezTo>
                    <a:pt x="374" y="414"/>
                    <a:pt x="308" y="396"/>
                    <a:pt x="241" y="390"/>
                  </a:cubicBezTo>
                  <a:cubicBezTo>
                    <a:pt x="215" y="388"/>
                    <a:pt x="194" y="383"/>
                    <a:pt x="172" y="382"/>
                  </a:cubicBezTo>
                  <a:cubicBezTo>
                    <a:pt x="139" y="380"/>
                    <a:pt x="114" y="380"/>
                    <a:pt x="89" y="384"/>
                  </a:cubicBezTo>
                  <a:cubicBezTo>
                    <a:pt x="56" y="390"/>
                    <a:pt x="21" y="406"/>
                    <a:pt x="13" y="438"/>
                  </a:cubicBezTo>
                  <a:cubicBezTo>
                    <a:pt x="2" y="487"/>
                    <a:pt x="53" y="513"/>
                    <a:pt x="92" y="490"/>
                  </a:cubicBezTo>
                  <a:cubicBezTo>
                    <a:pt x="126" y="470"/>
                    <a:pt x="144" y="426"/>
                    <a:pt x="188" y="422"/>
                  </a:cubicBezTo>
                  <a:cubicBezTo>
                    <a:pt x="209" y="419"/>
                    <a:pt x="231" y="428"/>
                    <a:pt x="240" y="439"/>
                  </a:cubicBezTo>
                  <a:cubicBezTo>
                    <a:pt x="248" y="448"/>
                    <a:pt x="258" y="470"/>
                    <a:pt x="252" y="486"/>
                  </a:cubicBezTo>
                  <a:cubicBezTo>
                    <a:pt x="245" y="502"/>
                    <a:pt x="204" y="520"/>
                    <a:pt x="193" y="494"/>
                  </a:cubicBezTo>
                  <a:cubicBezTo>
                    <a:pt x="186" y="479"/>
                    <a:pt x="203" y="462"/>
                    <a:pt x="216" y="477"/>
                  </a:cubicBezTo>
                  <a:cubicBezTo>
                    <a:pt x="216" y="480"/>
                    <a:pt x="218" y="485"/>
                    <a:pt x="216" y="488"/>
                  </a:cubicBezTo>
                  <a:cubicBezTo>
                    <a:pt x="214" y="492"/>
                    <a:pt x="209" y="493"/>
                    <a:pt x="204" y="493"/>
                  </a:cubicBezTo>
                  <a:cubicBezTo>
                    <a:pt x="198" y="491"/>
                    <a:pt x="196" y="483"/>
                    <a:pt x="200" y="477"/>
                  </a:cubicBezTo>
                  <a:cubicBezTo>
                    <a:pt x="188" y="486"/>
                    <a:pt x="200" y="501"/>
                    <a:pt x="215" y="501"/>
                  </a:cubicBezTo>
                  <a:cubicBezTo>
                    <a:pt x="236" y="501"/>
                    <a:pt x="248" y="485"/>
                    <a:pt x="245" y="463"/>
                  </a:cubicBezTo>
                  <a:cubicBezTo>
                    <a:pt x="239" y="427"/>
                    <a:pt x="188" y="417"/>
                    <a:pt x="161" y="438"/>
                  </a:cubicBezTo>
                  <a:cubicBezTo>
                    <a:pt x="131" y="461"/>
                    <a:pt x="106" y="512"/>
                    <a:pt x="54" y="510"/>
                  </a:cubicBezTo>
                  <a:cubicBezTo>
                    <a:pt x="46" y="509"/>
                    <a:pt x="34" y="506"/>
                    <a:pt x="28" y="503"/>
                  </a:cubicBezTo>
                  <a:cubicBezTo>
                    <a:pt x="18" y="497"/>
                    <a:pt x="3" y="482"/>
                    <a:pt x="1" y="465"/>
                  </a:cubicBezTo>
                  <a:cubicBezTo>
                    <a:pt x="0" y="459"/>
                    <a:pt x="2" y="453"/>
                    <a:pt x="2" y="447"/>
                  </a:cubicBezTo>
                  <a:cubicBezTo>
                    <a:pt x="3" y="441"/>
                    <a:pt x="2" y="435"/>
                    <a:pt x="2" y="430"/>
                  </a:cubicBezTo>
                  <a:cubicBezTo>
                    <a:pt x="6" y="409"/>
                    <a:pt x="21" y="399"/>
                    <a:pt x="36" y="390"/>
                  </a:cubicBezTo>
                  <a:cubicBezTo>
                    <a:pt x="60" y="378"/>
                    <a:pt x="88" y="374"/>
                    <a:pt x="119" y="373"/>
                  </a:cubicBezTo>
                  <a:cubicBezTo>
                    <a:pt x="154" y="371"/>
                    <a:pt x="187" y="379"/>
                    <a:pt x="222" y="383"/>
                  </a:cubicBezTo>
                  <a:cubicBezTo>
                    <a:pt x="294" y="390"/>
                    <a:pt x="359" y="403"/>
                    <a:pt x="423" y="416"/>
                  </a:cubicBezTo>
                  <a:cubicBezTo>
                    <a:pt x="432" y="417"/>
                    <a:pt x="441" y="420"/>
                    <a:pt x="450" y="418"/>
                  </a:cubicBezTo>
                  <a:cubicBezTo>
                    <a:pt x="437" y="411"/>
                    <a:pt x="418" y="410"/>
                    <a:pt x="406" y="401"/>
                  </a:cubicBezTo>
                  <a:cubicBezTo>
                    <a:pt x="362" y="387"/>
                    <a:pt x="313" y="356"/>
                    <a:pt x="268" y="339"/>
                  </a:cubicBezTo>
                  <a:cubicBezTo>
                    <a:pt x="251" y="332"/>
                    <a:pt x="234" y="325"/>
                    <a:pt x="214" y="325"/>
                  </a:cubicBezTo>
                  <a:cubicBezTo>
                    <a:pt x="200" y="325"/>
                    <a:pt x="188" y="333"/>
                    <a:pt x="186" y="343"/>
                  </a:cubicBezTo>
                  <a:cubicBezTo>
                    <a:pt x="184" y="358"/>
                    <a:pt x="199" y="372"/>
                    <a:pt x="207" y="365"/>
                  </a:cubicBezTo>
                  <a:cubicBezTo>
                    <a:pt x="205" y="363"/>
                    <a:pt x="198" y="363"/>
                    <a:pt x="198" y="356"/>
                  </a:cubicBezTo>
                  <a:close/>
                  <a:moveTo>
                    <a:pt x="372" y="183"/>
                  </a:moveTo>
                  <a:cubicBezTo>
                    <a:pt x="371" y="183"/>
                    <a:pt x="371" y="184"/>
                    <a:pt x="370" y="184"/>
                  </a:cubicBezTo>
                  <a:cubicBezTo>
                    <a:pt x="341" y="222"/>
                    <a:pt x="374" y="290"/>
                    <a:pt x="398" y="315"/>
                  </a:cubicBezTo>
                  <a:cubicBezTo>
                    <a:pt x="381" y="282"/>
                    <a:pt x="354" y="230"/>
                    <a:pt x="372" y="183"/>
                  </a:cubicBezTo>
                  <a:close/>
                  <a:moveTo>
                    <a:pt x="418" y="315"/>
                  </a:moveTo>
                  <a:cubicBezTo>
                    <a:pt x="420" y="278"/>
                    <a:pt x="437" y="252"/>
                    <a:pt x="475" y="254"/>
                  </a:cubicBezTo>
                  <a:cubicBezTo>
                    <a:pt x="434" y="238"/>
                    <a:pt x="408" y="277"/>
                    <a:pt x="418" y="315"/>
                  </a:cubicBezTo>
                  <a:close/>
                  <a:moveTo>
                    <a:pt x="419" y="317"/>
                  </a:moveTo>
                  <a:cubicBezTo>
                    <a:pt x="416" y="317"/>
                    <a:pt x="418" y="321"/>
                    <a:pt x="418" y="323"/>
                  </a:cubicBezTo>
                  <a:cubicBezTo>
                    <a:pt x="420" y="322"/>
                    <a:pt x="419" y="318"/>
                    <a:pt x="419" y="317"/>
                  </a:cubicBezTo>
                  <a:close/>
                  <a:moveTo>
                    <a:pt x="461" y="369"/>
                  </a:moveTo>
                  <a:cubicBezTo>
                    <a:pt x="457" y="351"/>
                    <a:pt x="473" y="328"/>
                    <a:pt x="496" y="337"/>
                  </a:cubicBezTo>
                  <a:cubicBezTo>
                    <a:pt x="479" y="313"/>
                    <a:pt x="442" y="345"/>
                    <a:pt x="461" y="36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72" name="Rectangle 12"/>
            <p:cNvSpPr>
              <a:spLocks noChangeArrowheads="1"/>
            </p:cNvSpPr>
            <p:nvPr/>
          </p:nvSpPr>
          <p:spPr bwMode="auto">
            <a:xfrm rot="16200000">
              <a:off x="7804771" y="3236119"/>
              <a:ext cx="1514475" cy="38100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5945" name="组合 5944"/>
          <p:cNvGrpSpPr/>
          <p:nvPr/>
        </p:nvGrpSpPr>
        <p:grpSpPr>
          <a:xfrm>
            <a:off x="8172751" y="1846615"/>
            <a:ext cx="2907746" cy="2734513"/>
            <a:chOff x="8462654" y="1096035"/>
            <a:chExt cx="3316558" cy="3118969"/>
          </a:xfrm>
        </p:grpSpPr>
        <p:grpSp>
          <p:nvGrpSpPr>
            <p:cNvPr id="474" name="组合 473"/>
            <p:cNvGrpSpPr/>
            <p:nvPr/>
          </p:nvGrpSpPr>
          <p:grpSpPr>
            <a:xfrm>
              <a:off x="8462654" y="1096035"/>
              <a:ext cx="3316558" cy="3118969"/>
              <a:chOff x="3647728" y="1361809"/>
              <a:chExt cx="3955430" cy="3719779"/>
            </a:xfrm>
          </p:grpSpPr>
          <p:sp>
            <p:nvSpPr>
              <p:cNvPr id="476" name="Freeform 98"/>
              <p:cNvSpPr/>
              <p:nvPr/>
            </p:nvSpPr>
            <p:spPr bwMode="auto">
              <a:xfrm rot="16200000">
                <a:off x="3955083" y="1740694"/>
                <a:ext cx="228600" cy="127000"/>
              </a:xfrm>
              <a:custGeom>
                <a:avLst/>
                <a:gdLst>
                  <a:gd name="T0" fmla="*/ 66 w 79"/>
                  <a:gd name="T1" fmla="*/ 12 h 41"/>
                  <a:gd name="T2" fmla="*/ 71 w 79"/>
                  <a:gd name="T3" fmla="*/ 22 h 41"/>
                  <a:gd name="T4" fmla="*/ 56 w 79"/>
                  <a:gd name="T5" fmla="*/ 20 h 41"/>
                  <a:gd name="T6" fmla="*/ 47 w 79"/>
                  <a:gd name="T7" fmla="*/ 26 h 41"/>
                  <a:gd name="T8" fmla="*/ 31 w 79"/>
                  <a:gd name="T9" fmla="*/ 29 h 41"/>
                  <a:gd name="T10" fmla="*/ 18 w 79"/>
                  <a:gd name="T11" fmla="*/ 0 h 41"/>
                  <a:gd name="T12" fmla="*/ 10 w 79"/>
                  <a:gd name="T13" fmla="*/ 19 h 41"/>
                  <a:gd name="T14" fmla="*/ 4 w 79"/>
                  <a:gd name="T15" fmla="*/ 29 h 41"/>
                  <a:gd name="T16" fmla="*/ 8 w 79"/>
                  <a:gd name="T17" fmla="*/ 22 h 41"/>
                  <a:gd name="T18" fmla="*/ 12 w 79"/>
                  <a:gd name="T19" fmla="*/ 28 h 41"/>
                  <a:gd name="T20" fmla="*/ 24 w 79"/>
                  <a:gd name="T21" fmla="*/ 36 h 41"/>
                  <a:gd name="T22" fmla="*/ 68 w 79"/>
                  <a:gd name="T23" fmla="*/ 33 h 41"/>
                  <a:gd name="T24" fmla="*/ 66 w 79"/>
                  <a:gd name="T25" fmla="*/ 12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79" h="41">
                    <a:moveTo>
                      <a:pt x="66" y="12"/>
                    </a:moveTo>
                    <a:cubicBezTo>
                      <a:pt x="68" y="16"/>
                      <a:pt x="70" y="18"/>
                      <a:pt x="71" y="22"/>
                    </a:cubicBezTo>
                    <a:cubicBezTo>
                      <a:pt x="67" y="22"/>
                      <a:pt x="63" y="19"/>
                      <a:pt x="56" y="20"/>
                    </a:cubicBezTo>
                    <a:cubicBezTo>
                      <a:pt x="53" y="21"/>
                      <a:pt x="51" y="24"/>
                      <a:pt x="47" y="26"/>
                    </a:cubicBezTo>
                    <a:cubicBezTo>
                      <a:pt x="43" y="28"/>
                      <a:pt x="35" y="30"/>
                      <a:pt x="31" y="29"/>
                    </a:cubicBezTo>
                    <a:cubicBezTo>
                      <a:pt x="19" y="28"/>
                      <a:pt x="16" y="15"/>
                      <a:pt x="18" y="0"/>
                    </a:cubicBezTo>
                    <a:cubicBezTo>
                      <a:pt x="16" y="6"/>
                      <a:pt x="13" y="13"/>
                      <a:pt x="10" y="19"/>
                    </a:cubicBezTo>
                    <a:cubicBezTo>
                      <a:pt x="7" y="21"/>
                      <a:pt x="0" y="24"/>
                      <a:pt x="4" y="29"/>
                    </a:cubicBezTo>
                    <a:cubicBezTo>
                      <a:pt x="6" y="27"/>
                      <a:pt x="7" y="24"/>
                      <a:pt x="8" y="22"/>
                    </a:cubicBezTo>
                    <a:cubicBezTo>
                      <a:pt x="11" y="23"/>
                      <a:pt x="12" y="25"/>
                      <a:pt x="12" y="28"/>
                    </a:cubicBezTo>
                    <a:cubicBezTo>
                      <a:pt x="16" y="31"/>
                      <a:pt x="20" y="33"/>
                      <a:pt x="24" y="36"/>
                    </a:cubicBezTo>
                    <a:cubicBezTo>
                      <a:pt x="43" y="41"/>
                      <a:pt x="52" y="19"/>
                      <a:pt x="68" y="33"/>
                    </a:cubicBezTo>
                    <a:cubicBezTo>
                      <a:pt x="79" y="31"/>
                      <a:pt x="73" y="16"/>
                      <a:pt x="66" y="12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7" name="Freeform 99"/>
              <p:cNvSpPr/>
              <p:nvPr/>
            </p:nvSpPr>
            <p:spPr bwMode="auto">
              <a:xfrm rot="16200000">
                <a:off x="4027314" y="1754188"/>
                <a:ext cx="11113" cy="9525"/>
              </a:xfrm>
              <a:custGeom>
                <a:avLst/>
                <a:gdLst>
                  <a:gd name="T0" fmla="*/ 4 w 4"/>
                  <a:gd name="T1" fmla="*/ 2 h 3"/>
                  <a:gd name="T2" fmla="*/ 0 w 4"/>
                  <a:gd name="T3" fmla="*/ 1 h 3"/>
                  <a:gd name="T4" fmla="*/ 4 w 4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4" y="2"/>
                    </a:moveTo>
                    <a:cubicBezTo>
                      <a:pt x="4" y="0"/>
                      <a:pt x="2" y="1"/>
                      <a:pt x="0" y="1"/>
                    </a:cubicBezTo>
                    <a:cubicBezTo>
                      <a:pt x="0" y="3"/>
                      <a:pt x="3" y="2"/>
                      <a:pt x="4" y="2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8" name="Freeform 100"/>
              <p:cNvSpPr/>
              <p:nvPr/>
            </p:nvSpPr>
            <p:spPr bwMode="auto">
              <a:xfrm rot="16200000">
                <a:off x="4031680" y="1793478"/>
                <a:ext cx="37306" cy="9525"/>
              </a:xfrm>
              <a:custGeom>
                <a:avLst/>
                <a:gdLst>
                  <a:gd name="T0" fmla="*/ 13 w 13"/>
                  <a:gd name="T1" fmla="*/ 3 h 3"/>
                  <a:gd name="T2" fmla="*/ 0 w 13"/>
                  <a:gd name="T3" fmla="*/ 0 h 3"/>
                  <a:gd name="T4" fmla="*/ 13 w 1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3" h="3">
                    <a:moveTo>
                      <a:pt x="13" y="3"/>
                    </a:moveTo>
                    <a:cubicBezTo>
                      <a:pt x="10" y="1"/>
                      <a:pt x="5" y="1"/>
                      <a:pt x="0" y="0"/>
                    </a:cubicBezTo>
                    <a:cubicBezTo>
                      <a:pt x="2" y="3"/>
                      <a:pt x="8" y="3"/>
                      <a:pt x="13" y="3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9" name="Freeform 101"/>
              <p:cNvSpPr/>
              <p:nvPr/>
            </p:nvSpPr>
            <p:spPr bwMode="auto">
              <a:xfrm rot="16200000">
                <a:off x="4060255" y="1914922"/>
                <a:ext cx="219869" cy="198438"/>
              </a:xfrm>
              <a:custGeom>
                <a:avLst/>
                <a:gdLst>
                  <a:gd name="T0" fmla="*/ 76 w 76"/>
                  <a:gd name="T1" fmla="*/ 10 h 64"/>
                  <a:gd name="T2" fmla="*/ 72 w 76"/>
                  <a:gd name="T3" fmla="*/ 19 h 64"/>
                  <a:gd name="T4" fmla="*/ 49 w 76"/>
                  <a:gd name="T5" fmla="*/ 36 h 64"/>
                  <a:gd name="T6" fmla="*/ 13 w 76"/>
                  <a:gd name="T7" fmla="*/ 48 h 64"/>
                  <a:gd name="T8" fmla="*/ 28 w 76"/>
                  <a:gd name="T9" fmla="*/ 16 h 64"/>
                  <a:gd name="T10" fmla="*/ 45 w 76"/>
                  <a:gd name="T11" fmla="*/ 12 h 64"/>
                  <a:gd name="T12" fmla="*/ 23 w 76"/>
                  <a:gd name="T13" fmla="*/ 0 h 64"/>
                  <a:gd name="T14" fmla="*/ 15 w 76"/>
                  <a:gd name="T15" fmla="*/ 9 h 64"/>
                  <a:gd name="T16" fmla="*/ 23 w 76"/>
                  <a:gd name="T17" fmla="*/ 14 h 64"/>
                  <a:gd name="T18" fmla="*/ 1 w 76"/>
                  <a:gd name="T19" fmla="*/ 29 h 64"/>
                  <a:gd name="T20" fmla="*/ 5 w 76"/>
                  <a:gd name="T21" fmla="*/ 29 h 64"/>
                  <a:gd name="T22" fmla="*/ 6 w 76"/>
                  <a:gd name="T23" fmla="*/ 58 h 64"/>
                  <a:gd name="T24" fmla="*/ 18 w 76"/>
                  <a:gd name="T25" fmla="*/ 50 h 64"/>
                  <a:gd name="T26" fmla="*/ 57 w 76"/>
                  <a:gd name="T27" fmla="*/ 41 h 64"/>
                  <a:gd name="T28" fmla="*/ 70 w 76"/>
                  <a:gd name="T29" fmla="*/ 24 h 64"/>
                  <a:gd name="T30" fmla="*/ 73 w 76"/>
                  <a:gd name="T31" fmla="*/ 23 h 64"/>
                  <a:gd name="T32" fmla="*/ 76 w 76"/>
                  <a:gd name="T33" fmla="*/ 1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6" h="64">
                    <a:moveTo>
                      <a:pt x="76" y="10"/>
                    </a:moveTo>
                    <a:cubicBezTo>
                      <a:pt x="72" y="11"/>
                      <a:pt x="73" y="16"/>
                      <a:pt x="72" y="19"/>
                    </a:cubicBezTo>
                    <a:cubicBezTo>
                      <a:pt x="67" y="27"/>
                      <a:pt x="60" y="35"/>
                      <a:pt x="49" y="36"/>
                    </a:cubicBezTo>
                    <a:cubicBezTo>
                      <a:pt x="35" y="37"/>
                      <a:pt x="18" y="33"/>
                      <a:pt x="13" y="48"/>
                    </a:cubicBezTo>
                    <a:cubicBezTo>
                      <a:pt x="6" y="33"/>
                      <a:pt x="16" y="20"/>
                      <a:pt x="28" y="16"/>
                    </a:cubicBezTo>
                    <a:cubicBezTo>
                      <a:pt x="33" y="14"/>
                      <a:pt x="41" y="18"/>
                      <a:pt x="45" y="12"/>
                    </a:cubicBezTo>
                    <a:cubicBezTo>
                      <a:pt x="36" y="11"/>
                      <a:pt x="25" y="10"/>
                      <a:pt x="23" y="0"/>
                    </a:cubicBezTo>
                    <a:cubicBezTo>
                      <a:pt x="18" y="1"/>
                      <a:pt x="17" y="5"/>
                      <a:pt x="15" y="9"/>
                    </a:cubicBezTo>
                    <a:cubicBezTo>
                      <a:pt x="18" y="11"/>
                      <a:pt x="21" y="12"/>
                      <a:pt x="23" y="14"/>
                    </a:cubicBezTo>
                    <a:cubicBezTo>
                      <a:pt x="18" y="21"/>
                      <a:pt x="8" y="23"/>
                      <a:pt x="1" y="29"/>
                    </a:cubicBezTo>
                    <a:cubicBezTo>
                      <a:pt x="1" y="30"/>
                      <a:pt x="4" y="29"/>
                      <a:pt x="5" y="29"/>
                    </a:cubicBezTo>
                    <a:cubicBezTo>
                      <a:pt x="2" y="36"/>
                      <a:pt x="0" y="51"/>
                      <a:pt x="6" y="58"/>
                    </a:cubicBezTo>
                    <a:cubicBezTo>
                      <a:pt x="11" y="64"/>
                      <a:pt x="15" y="54"/>
                      <a:pt x="18" y="50"/>
                    </a:cubicBezTo>
                    <a:cubicBezTo>
                      <a:pt x="25" y="41"/>
                      <a:pt x="45" y="48"/>
                      <a:pt x="57" y="41"/>
                    </a:cubicBezTo>
                    <a:cubicBezTo>
                      <a:pt x="63" y="38"/>
                      <a:pt x="67" y="29"/>
                      <a:pt x="70" y="24"/>
                    </a:cubicBezTo>
                    <a:cubicBezTo>
                      <a:pt x="71" y="23"/>
                      <a:pt x="73" y="24"/>
                      <a:pt x="73" y="23"/>
                    </a:cubicBezTo>
                    <a:cubicBezTo>
                      <a:pt x="75" y="19"/>
                      <a:pt x="75" y="14"/>
                      <a:pt x="76" y="10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0" name="Freeform 102"/>
              <p:cNvSpPr/>
              <p:nvPr/>
            </p:nvSpPr>
            <p:spPr bwMode="auto">
              <a:xfrm rot="16200000">
                <a:off x="4111055" y="1922860"/>
                <a:ext cx="57944" cy="55563"/>
              </a:xfrm>
              <a:custGeom>
                <a:avLst/>
                <a:gdLst>
                  <a:gd name="T0" fmla="*/ 20 w 20"/>
                  <a:gd name="T1" fmla="*/ 0 h 18"/>
                  <a:gd name="T2" fmla="*/ 0 w 20"/>
                  <a:gd name="T3" fmla="*/ 18 h 18"/>
                  <a:gd name="T4" fmla="*/ 20 w 20"/>
                  <a:gd name="T5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" h="18">
                    <a:moveTo>
                      <a:pt x="20" y="0"/>
                    </a:moveTo>
                    <a:cubicBezTo>
                      <a:pt x="15" y="7"/>
                      <a:pt x="8" y="13"/>
                      <a:pt x="0" y="18"/>
                    </a:cubicBezTo>
                    <a:cubicBezTo>
                      <a:pt x="11" y="16"/>
                      <a:pt x="18" y="11"/>
                      <a:pt x="20" y="0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1" name="Freeform 103"/>
              <p:cNvSpPr/>
              <p:nvPr/>
            </p:nvSpPr>
            <p:spPr bwMode="auto">
              <a:xfrm rot="16200000">
                <a:off x="3809033" y="1974850"/>
                <a:ext cx="77788" cy="87313"/>
              </a:xfrm>
              <a:custGeom>
                <a:avLst/>
                <a:gdLst>
                  <a:gd name="T0" fmla="*/ 0 w 27"/>
                  <a:gd name="T1" fmla="*/ 28 h 28"/>
                  <a:gd name="T2" fmla="*/ 21 w 27"/>
                  <a:gd name="T3" fmla="*/ 16 h 28"/>
                  <a:gd name="T4" fmla="*/ 19 w 27"/>
                  <a:gd name="T5" fmla="*/ 21 h 28"/>
                  <a:gd name="T6" fmla="*/ 20 w 27"/>
                  <a:gd name="T7" fmla="*/ 9 h 28"/>
                  <a:gd name="T8" fmla="*/ 0 w 27"/>
                  <a:gd name="T9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7" h="28">
                    <a:moveTo>
                      <a:pt x="0" y="28"/>
                    </a:moveTo>
                    <a:cubicBezTo>
                      <a:pt x="2" y="19"/>
                      <a:pt x="15" y="0"/>
                      <a:pt x="21" y="16"/>
                    </a:cubicBezTo>
                    <a:cubicBezTo>
                      <a:pt x="22" y="19"/>
                      <a:pt x="19" y="18"/>
                      <a:pt x="19" y="21"/>
                    </a:cubicBezTo>
                    <a:cubicBezTo>
                      <a:pt x="27" y="20"/>
                      <a:pt x="24" y="11"/>
                      <a:pt x="20" y="9"/>
                    </a:cubicBezTo>
                    <a:cubicBezTo>
                      <a:pt x="8" y="6"/>
                      <a:pt x="0" y="15"/>
                      <a:pt x="0" y="28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2" name="Freeform 104"/>
              <p:cNvSpPr/>
              <p:nvPr/>
            </p:nvSpPr>
            <p:spPr bwMode="auto">
              <a:xfrm rot="16200000">
                <a:off x="4159077" y="1989932"/>
                <a:ext cx="17463" cy="12700"/>
              </a:xfrm>
              <a:custGeom>
                <a:avLst/>
                <a:gdLst>
                  <a:gd name="T0" fmla="*/ 6 w 6"/>
                  <a:gd name="T1" fmla="*/ 2 h 4"/>
                  <a:gd name="T2" fmla="*/ 0 w 6"/>
                  <a:gd name="T3" fmla="*/ 1 h 4"/>
                  <a:gd name="T4" fmla="*/ 6 w 6"/>
                  <a:gd name="T5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" h="4">
                    <a:moveTo>
                      <a:pt x="6" y="2"/>
                    </a:moveTo>
                    <a:cubicBezTo>
                      <a:pt x="6" y="0"/>
                      <a:pt x="2" y="2"/>
                      <a:pt x="0" y="1"/>
                    </a:cubicBezTo>
                    <a:cubicBezTo>
                      <a:pt x="0" y="4"/>
                      <a:pt x="4" y="2"/>
                      <a:pt x="6" y="2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3" name="Freeform 105"/>
              <p:cNvSpPr/>
              <p:nvPr/>
            </p:nvSpPr>
            <p:spPr bwMode="auto">
              <a:xfrm rot="16200000">
                <a:off x="4155108" y="2017713"/>
                <a:ext cx="28575" cy="15875"/>
              </a:xfrm>
              <a:custGeom>
                <a:avLst/>
                <a:gdLst>
                  <a:gd name="T0" fmla="*/ 10 w 10"/>
                  <a:gd name="T1" fmla="*/ 2 h 5"/>
                  <a:gd name="T2" fmla="*/ 0 w 10"/>
                  <a:gd name="T3" fmla="*/ 2 h 5"/>
                  <a:gd name="T4" fmla="*/ 10 w 10"/>
                  <a:gd name="T5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0" h="5">
                    <a:moveTo>
                      <a:pt x="10" y="2"/>
                    </a:moveTo>
                    <a:cubicBezTo>
                      <a:pt x="6" y="0"/>
                      <a:pt x="4" y="1"/>
                      <a:pt x="0" y="2"/>
                    </a:cubicBezTo>
                    <a:cubicBezTo>
                      <a:pt x="2" y="5"/>
                      <a:pt x="6" y="0"/>
                      <a:pt x="10" y="2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4" name="Freeform 106"/>
              <p:cNvSpPr/>
              <p:nvPr/>
            </p:nvSpPr>
            <p:spPr bwMode="auto">
              <a:xfrm rot="16200000">
                <a:off x="3932064" y="2012950"/>
                <a:ext cx="38100" cy="39688"/>
              </a:xfrm>
              <a:custGeom>
                <a:avLst/>
                <a:gdLst>
                  <a:gd name="T0" fmla="*/ 13 w 13"/>
                  <a:gd name="T1" fmla="*/ 13 h 13"/>
                  <a:gd name="T2" fmla="*/ 0 w 13"/>
                  <a:gd name="T3" fmla="*/ 2 h 13"/>
                  <a:gd name="T4" fmla="*/ 6 w 13"/>
                  <a:gd name="T5" fmla="*/ 3 h 13"/>
                  <a:gd name="T6" fmla="*/ 13 w 13"/>
                  <a:gd name="T7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13">
                    <a:moveTo>
                      <a:pt x="13" y="13"/>
                    </a:moveTo>
                    <a:cubicBezTo>
                      <a:pt x="13" y="5"/>
                      <a:pt x="8" y="0"/>
                      <a:pt x="0" y="2"/>
                    </a:cubicBezTo>
                    <a:cubicBezTo>
                      <a:pt x="2" y="3"/>
                      <a:pt x="4" y="3"/>
                      <a:pt x="6" y="3"/>
                    </a:cubicBezTo>
                    <a:cubicBezTo>
                      <a:pt x="10" y="4"/>
                      <a:pt x="10" y="10"/>
                      <a:pt x="13" y="13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5" name="Freeform 107"/>
              <p:cNvSpPr/>
              <p:nvPr/>
            </p:nvSpPr>
            <p:spPr bwMode="auto">
              <a:xfrm rot="16200000">
                <a:off x="3932461" y="2053828"/>
                <a:ext cx="19844" cy="15875"/>
              </a:xfrm>
              <a:custGeom>
                <a:avLst/>
                <a:gdLst>
                  <a:gd name="T0" fmla="*/ 7 w 7"/>
                  <a:gd name="T1" fmla="*/ 1 h 5"/>
                  <a:gd name="T2" fmla="*/ 0 w 7"/>
                  <a:gd name="T3" fmla="*/ 4 h 5"/>
                  <a:gd name="T4" fmla="*/ 7 w 7"/>
                  <a:gd name="T5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7" h="5">
                    <a:moveTo>
                      <a:pt x="7" y="1"/>
                    </a:moveTo>
                    <a:cubicBezTo>
                      <a:pt x="5" y="0"/>
                      <a:pt x="0" y="2"/>
                      <a:pt x="0" y="4"/>
                    </a:cubicBezTo>
                    <a:cubicBezTo>
                      <a:pt x="4" y="5"/>
                      <a:pt x="4" y="2"/>
                      <a:pt x="7" y="1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6" name="Freeform 108"/>
              <p:cNvSpPr/>
              <p:nvPr/>
            </p:nvSpPr>
            <p:spPr bwMode="auto">
              <a:xfrm rot="16200000">
                <a:off x="4049936" y="2065735"/>
                <a:ext cx="51594" cy="41275"/>
              </a:xfrm>
              <a:custGeom>
                <a:avLst/>
                <a:gdLst>
                  <a:gd name="T0" fmla="*/ 16 w 18"/>
                  <a:gd name="T1" fmla="*/ 0 h 13"/>
                  <a:gd name="T2" fmla="*/ 0 w 18"/>
                  <a:gd name="T3" fmla="*/ 8 h 13"/>
                  <a:gd name="T4" fmla="*/ 16 w 18"/>
                  <a:gd name="T5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8" h="13">
                    <a:moveTo>
                      <a:pt x="16" y="0"/>
                    </a:moveTo>
                    <a:cubicBezTo>
                      <a:pt x="12" y="4"/>
                      <a:pt x="8" y="8"/>
                      <a:pt x="0" y="8"/>
                    </a:cubicBezTo>
                    <a:cubicBezTo>
                      <a:pt x="6" y="13"/>
                      <a:pt x="18" y="6"/>
                      <a:pt x="16" y="0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7" name="Freeform 109"/>
              <p:cNvSpPr/>
              <p:nvPr/>
            </p:nvSpPr>
            <p:spPr bwMode="auto">
              <a:xfrm rot="16200000">
                <a:off x="3691161" y="2103041"/>
                <a:ext cx="64294" cy="19050"/>
              </a:xfrm>
              <a:custGeom>
                <a:avLst/>
                <a:gdLst>
                  <a:gd name="T0" fmla="*/ 22 w 22"/>
                  <a:gd name="T1" fmla="*/ 3 h 6"/>
                  <a:gd name="T2" fmla="*/ 0 w 22"/>
                  <a:gd name="T3" fmla="*/ 2 h 6"/>
                  <a:gd name="T4" fmla="*/ 9 w 22"/>
                  <a:gd name="T5" fmla="*/ 3 h 6"/>
                  <a:gd name="T6" fmla="*/ 22 w 22"/>
                  <a:gd name="T7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2" h="6">
                    <a:moveTo>
                      <a:pt x="22" y="3"/>
                    </a:moveTo>
                    <a:cubicBezTo>
                      <a:pt x="16" y="0"/>
                      <a:pt x="7" y="3"/>
                      <a:pt x="0" y="2"/>
                    </a:cubicBezTo>
                    <a:cubicBezTo>
                      <a:pt x="1" y="6"/>
                      <a:pt x="6" y="3"/>
                      <a:pt x="9" y="3"/>
                    </a:cubicBezTo>
                    <a:cubicBezTo>
                      <a:pt x="14" y="2"/>
                      <a:pt x="18" y="4"/>
                      <a:pt x="22" y="3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8" name="Freeform 110"/>
              <p:cNvSpPr/>
              <p:nvPr/>
            </p:nvSpPr>
            <p:spPr bwMode="auto">
              <a:xfrm rot="16200000">
                <a:off x="4073352" y="2119313"/>
                <a:ext cx="11113" cy="9525"/>
              </a:xfrm>
              <a:custGeom>
                <a:avLst/>
                <a:gdLst>
                  <a:gd name="T0" fmla="*/ 4 w 4"/>
                  <a:gd name="T1" fmla="*/ 3 h 3"/>
                  <a:gd name="T2" fmla="*/ 0 w 4"/>
                  <a:gd name="T3" fmla="*/ 0 h 3"/>
                  <a:gd name="T4" fmla="*/ 4 w 4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4" y="3"/>
                    </a:moveTo>
                    <a:cubicBezTo>
                      <a:pt x="4" y="0"/>
                      <a:pt x="2" y="0"/>
                      <a:pt x="0" y="0"/>
                    </a:cubicBezTo>
                    <a:cubicBezTo>
                      <a:pt x="0" y="1"/>
                      <a:pt x="2" y="3"/>
                      <a:pt x="4" y="3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9" name="Freeform 111"/>
              <p:cNvSpPr/>
              <p:nvPr/>
            </p:nvSpPr>
            <p:spPr bwMode="auto">
              <a:xfrm rot="16200000">
                <a:off x="3972546" y="2269331"/>
                <a:ext cx="520700" cy="254000"/>
              </a:xfrm>
              <a:custGeom>
                <a:avLst/>
                <a:gdLst>
                  <a:gd name="T0" fmla="*/ 180 w 180"/>
                  <a:gd name="T1" fmla="*/ 18 h 82"/>
                  <a:gd name="T2" fmla="*/ 140 w 180"/>
                  <a:gd name="T3" fmla="*/ 0 h 82"/>
                  <a:gd name="T4" fmla="*/ 143 w 180"/>
                  <a:gd name="T5" fmla="*/ 5 h 82"/>
                  <a:gd name="T6" fmla="*/ 121 w 180"/>
                  <a:gd name="T7" fmla="*/ 1 h 82"/>
                  <a:gd name="T8" fmla="*/ 95 w 180"/>
                  <a:gd name="T9" fmla="*/ 11 h 82"/>
                  <a:gd name="T10" fmla="*/ 72 w 180"/>
                  <a:gd name="T11" fmla="*/ 53 h 82"/>
                  <a:gd name="T12" fmla="*/ 50 w 180"/>
                  <a:gd name="T13" fmla="*/ 48 h 82"/>
                  <a:gd name="T14" fmla="*/ 35 w 180"/>
                  <a:gd name="T15" fmla="*/ 75 h 82"/>
                  <a:gd name="T16" fmla="*/ 24 w 180"/>
                  <a:gd name="T17" fmla="*/ 74 h 82"/>
                  <a:gd name="T18" fmla="*/ 13 w 180"/>
                  <a:gd name="T19" fmla="*/ 77 h 82"/>
                  <a:gd name="T20" fmla="*/ 7 w 180"/>
                  <a:gd name="T21" fmla="*/ 71 h 82"/>
                  <a:gd name="T22" fmla="*/ 23 w 180"/>
                  <a:gd name="T23" fmla="*/ 65 h 82"/>
                  <a:gd name="T24" fmla="*/ 19 w 180"/>
                  <a:gd name="T25" fmla="*/ 58 h 82"/>
                  <a:gd name="T26" fmla="*/ 10 w 180"/>
                  <a:gd name="T27" fmla="*/ 80 h 82"/>
                  <a:gd name="T28" fmla="*/ 33 w 180"/>
                  <a:gd name="T29" fmla="*/ 82 h 82"/>
                  <a:gd name="T30" fmla="*/ 50 w 180"/>
                  <a:gd name="T31" fmla="*/ 52 h 82"/>
                  <a:gd name="T32" fmla="*/ 67 w 180"/>
                  <a:gd name="T33" fmla="*/ 60 h 82"/>
                  <a:gd name="T34" fmla="*/ 84 w 180"/>
                  <a:gd name="T35" fmla="*/ 30 h 82"/>
                  <a:gd name="T36" fmla="*/ 96 w 180"/>
                  <a:gd name="T37" fmla="*/ 14 h 82"/>
                  <a:gd name="T38" fmla="*/ 93 w 180"/>
                  <a:gd name="T39" fmla="*/ 33 h 82"/>
                  <a:gd name="T40" fmla="*/ 109 w 180"/>
                  <a:gd name="T41" fmla="*/ 57 h 82"/>
                  <a:gd name="T42" fmla="*/ 125 w 180"/>
                  <a:gd name="T43" fmla="*/ 32 h 82"/>
                  <a:gd name="T44" fmla="*/ 108 w 180"/>
                  <a:gd name="T45" fmla="*/ 30 h 82"/>
                  <a:gd name="T46" fmla="*/ 116 w 180"/>
                  <a:gd name="T47" fmla="*/ 51 h 82"/>
                  <a:gd name="T48" fmla="*/ 96 w 180"/>
                  <a:gd name="T49" fmla="*/ 22 h 82"/>
                  <a:gd name="T50" fmla="*/ 127 w 180"/>
                  <a:gd name="T51" fmla="*/ 4 h 82"/>
                  <a:gd name="T52" fmla="*/ 137 w 180"/>
                  <a:gd name="T53" fmla="*/ 6 h 82"/>
                  <a:gd name="T54" fmla="*/ 177 w 180"/>
                  <a:gd name="T55" fmla="*/ 20 h 82"/>
                  <a:gd name="T56" fmla="*/ 180 w 180"/>
                  <a:gd name="T57" fmla="*/ 18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80" h="82">
                    <a:moveTo>
                      <a:pt x="180" y="18"/>
                    </a:moveTo>
                    <a:cubicBezTo>
                      <a:pt x="165" y="13"/>
                      <a:pt x="151" y="9"/>
                      <a:pt x="140" y="0"/>
                    </a:cubicBezTo>
                    <a:cubicBezTo>
                      <a:pt x="137" y="1"/>
                      <a:pt x="143" y="3"/>
                      <a:pt x="143" y="5"/>
                    </a:cubicBezTo>
                    <a:cubicBezTo>
                      <a:pt x="136" y="5"/>
                      <a:pt x="129" y="0"/>
                      <a:pt x="121" y="1"/>
                    </a:cubicBezTo>
                    <a:cubicBezTo>
                      <a:pt x="111" y="3"/>
                      <a:pt x="102" y="8"/>
                      <a:pt x="95" y="11"/>
                    </a:cubicBezTo>
                    <a:cubicBezTo>
                      <a:pt x="84" y="22"/>
                      <a:pt x="78" y="38"/>
                      <a:pt x="72" y="53"/>
                    </a:cubicBezTo>
                    <a:cubicBezTo>
                      <a:pt x="62" y="60"/>
                      <a:pt x="57" y="48"/>
                      <a:pt x="50" y="48"/>
                    </a:cubicBezTo>
                    <a:cubicBezTo>
                      <a:pt x="35" y="48"/>
                      <a:pt x="44" y="69"/>
                      <a:pt x="35" y="75"/>
                    </a:cubicBezTo>
                    <a:cubicBezTo>
                      <a:pt x="30" y="78"/>
                      <a:pt x="27" y="74"/>
                      <a:pt x="24" y="74"/>
                    </a:cubicBezTo>
                    <a:cubicBezTo>
                      <a:pt x="20" y="74"/>
                      <a:pt x="18" y="77"/>
                      <a:pt x="13" y="77"/>
                    </a:cubicBezTo>
                    <a:cubicBezTo>
                      <a:pt x="11" y="75"/>
                      <a:pt x="9" y="73"/>
                      <a:pt x="7" y="71"/>
                    </a:cubicBezTo>
                    <a:cubicBezTo>
                      <a:pt x="7" y="60"/>
                      <a:pt x="16" y="59"/>
                      <a:pt x="23" y="65"/>
                    </a:cubicBezTo>
                    <a:cubicBezTo>
                      <a:pt x="23" y="61"/>
                      <a:pt x="20" y="60"/>
                      <a:pt x="19" y="58"/>
                    </a:cubicBezTo>
                    <a:cubicBezTo>
                      <a:pt x="2" y="53"/>
                      <a:pt x="0" y="75"/>
                      <a:pt x="10" y="80"/>
                    </a:cubicBezTo>
                    <a:cubicBezTo>
                      <a:pt x="17" y="80"/>
                      <a:pt x="27" y="79"/>
                      <a:pt x="33" y="82"/>
                    </a:cubicBezTo>
                    <a:cubicBezTo>
                      <a:pt x="46" y="81"/>
                      <a:pt x="36" y="52"/>
                      <a:pt x="50" y="52"/>
                    </a:cubicBezTo>
                    <a:cubicBezTo>
                      <a:pt x="54" y="52"/>
                      <a:pt x="60" y="61"/>
                      <a:pt x="67" y="60"/>
                    </a:cubicBezTo>
                    <a:cubicBezTo>
                      <a:pt x="78" y="59"/>
                      <a:pt x="80" y="41"/>
                      <a:pt x="84" y="30"/>
                    </a:cubicBezTo>
                    <a:cubicBezTo>
                      <a:pt x="87" y="23"/>
                      <a:pt x="91" y="19"/>
                      <a:pt x="96" y="14"/>
                    </a:cubicBezTo>
                    <a:cubicBezTo>
                      <a:pt x="95" y="20"/>
                      <a:pt x="93" y="26"/>
                      <a:pt x="93" y="33"/>
                    </a:cubicBezTo>
                    <a:cubicBezTo>
                      <a:pt x="93" y="43"/>
                      <a:pt x="102" y="55"/>
                      <a:pt x="109" y="57"/>
                    </a:cubicBezTo>
                    <a:cubicBezTo>
                      <a:pt x="119" y="59"/>
                      <a:pt x="134" y="42"/>
                      <a:pt x="125" y="32"/>
                    </a:cubicBezTo>
                    <a:cubicBezTo>
                      <a:pt x="120" y="27"/>
                      <a:pt x="108" y="23"/>
                      <a:pt x="108" y="30"/>
                    </a:cubicBezTo>
                    <a:cubicBezTo>
                      <a:pt x="126" y="24"/>
                      <a:pt x="127" y="48"/>
                      <a:pt x="116" y="51"/>
                    </a:cubicBezTo>
                    <a:cubicBezTo>
                      <a:pt x="100" y="55"/>
                      <a:pt x="93" y="34"/>
                      <a:pt x="96" y="22"/>
                    </a:cubicBezTo>
                    <a:cubicBezTo>
                      <a:pt x="104" y="12"/>
                      <a:pt x="109" y="4"/>
                      <a:pt x="127" y="4"/>
                    </a:cubicBezTo>
                    <a:cubicBezTo>
                      <a:pt x="130" y="4"/>
                      <a:pt x="134" y="5"/>
                      <a:pt x="137" y="6"/>
                    </a:cubicBezTo>
                    <a:cubicBezTo>
                      <a:pt x="150" y="9"/>
                      <a:pt x="163" y="17"/>
                      <a:pt x="177" y="20"/>
                    </a:cubicBezTo>
                    <a:cubicBezTo>
                      <a:pt x="178" y="19"/>
                      <a:pt x="178" y="18"/>
                      <a:pt x="180" y="18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90" name="Freeform 112"/>
              <p:cNvSpPr/>
              <p:nvPr/>
            </p:nvSpPr>
            <p:spPr bwMode="auto">
              <a:xfrm rot="16200000">
                <a:off x="3926905" y="2079228"/>
                <a:ext cx="37306" cy="133350"/>
              </a:xfrm>
              <a:custGeom>
                <a:avLst/>
                <a:gdLst>
                  <a:gd name="T0" fmla="*/ 7 w 13"/>
                  <a:gd name="T1" fmla="*/ 0 h 43"/>
                  <a:gd name="T2" fmla="*/ 1 w 13"/>
                  <a:gd name="T3" fmla="*/ 23 h 43"/>
                  <a:gd name="T4" fmla="*/ 8 w 13"/>
                  <a:gd name="T5" fmla="*/ 43 h 43"/>
                  <a:gd name="T6" fmla="*/ 4 w 13"/>
                  <a:gd name="T7" fmla="*/ 21 h 43"/>
                  <a:gd name="T8" fmla="*/ 7 w 13"/>
                  <a:gd name="T9" fmla="*/ 0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43">
                    <a:moveTo>
                      <a:pt x="7" y="0"/>
                    </a:moveTo>
                    <a:cubicBezTo>
                      <a:pt x="9" y="9"/>
                      <a:pt x="2" y="16"/>
                      <a:pt x="1" y="23"/>
                    </a:cubicBezTo>
                    <a:cubicBezTo>
                      <a:pt x="0" y="31"/>
                      <a:pt x="3" y="39"/>
                      <a:pt x="8" y="43"/>
                    </a:cubicBezTo>
                    <a:cubicBezTo>
                      <a:pt x="6" y="36"/>
                      <a:pt x="1" y="30"/>
                      <a:pt x="4" y="21"/>
                    </a:cubicBezTo>
                    <a:cubicBezTo>
                      <a:pt x="5" y="16"/>
                      <a:pt x="13" y="6"/>
                      <a:pt x="7" y="0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91" name="Freeform 113"/>
              <p:cNvSpPr/>
              <p:nvPr/>
            </p:nvSpPr>
            <p:spPr bwMode="auto">
              <a:xfrm rot="16200000">
                <a:off x="4030489" y="2153444"/>
                <a:ext cx="52388" cy="22225"/>
              </a:xfrm>
              <a:custGeom>
                <a:avLst/>
                <a:gdLst>
                  <a:gd name="T0" fmla="*/ 18 w 18"/>
                  <a:gd name="T1" fmla="*/ 7 h 7"/>
                  <a:gd name="T2" fmla="*/ 0 w 18"/>
                  <a:gd name="T3" fmla="*/ 3 h 7"/>
                  <a:gd name="T4" fmla="*/ 18 w 18"/>
                  <a:gd name="T5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8" h="7">
                    <a:moveTo>
                      <a:pt x="18" y="7"/>
                    </a:moveTo>
                    <a:cubicBezTo>
                      <a:pt x="14" y="3"/>
                      <a:pt x="6" y="0"/>
                      <a:pt x="0" y="3"/>
                    </a:cubicBezTo>
                    <a:cubicBezTo>
                      <a:pt x="4" y="4"/>
                      <a:pt x="12" y="5"/>
                      <a:pt x="18" y="7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92" name="Freeform 114"/>
              <p:cNvSpPr/>
              <p:nvPr/>
            </p:nvSpPr>
            <p:spPr bwMode="auto">
              <a:xfrm rot="16200000">
                <a:off x="3710608" y="2159794"/>
                <a:ext cx="31750" cy="19050"/>
              </a:xfrm>
              <a:custGeom>
                <a:avLst/>
                <a:gdLst>
                  <a:gd name="T0" fmla="*/ 11 w 11"/>
                  <a:gd name="T1" fmla="*/ 3 h 6"/>
                  <a:gd name="T2" fmla="*/ 0 w 11"/>
                  <a:gd name="T3" fmla="*/ 4 h 6"/>
                  <a:gd name="T4" fmla="*/ 11 w 11"/>
                  <a:gd name="T5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" h="6">
                    <a:moveTo>
                      <a:pt x="11" y="3"/>
                    </a:moveTo>
                    <a:cubicBezTo>
                      <a:pt x="9" y="0"/>
                      <a:pt x="3" y="4"/>
                      <a:pt x="0" y="4"/>
                    </a:cubicBezTo>
                    <a:cubicBezTo>
                      <a:pt x="3" y="6"/>
                      <a:pt x="8" y="3"/>
                      <a:pt x="11" y="3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93" name="Freeform 115"/>
              <p:cNvSpPr/>
              <p:nvPr/>
            </p:nvSpPr>
            <p:spPr bwMode="auto">
              <a:xfrm rot="16200000">
                <a:off x="3918174" y="2223691"/>
                <a:ext cx="69056" cy="55563"/>
              </a:xfrm>
              <a:custGeom>
                <a:avLst/>
                <a:gdLst>
                  <a:gd name="T0" fmla="*/ 24 w 24"/>
                  <a:gd name="T1" fmla="*/ 11 h 18"/>
                  <a:gd name="T2" fmla="*/ 0 w 24"/>
                  <a:gd name="T3" fmla="*/ 13 h 18"/>
                  <a:gd name="T4" fmla="*/ 0 w 24"/>
                  <a:gd name="T5" fmla="*/ 18 h 18"/>
                  <a:gd name="T6" fmla="*/ 14 w 24"/>
                  <a:gd name="T7" fmla="*/ 7 h 18"/>
                  <a:gd name="T8" fmla="*/ 24 w 24"/>
                  <a:gd name="T9" fmla="*/ 11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" h="18">
                    <a:moveTo>
                      <a:pt x="24" y="11"/>
                    </a:moveTo>
                    <a:cubicBezTo>
                      <a:pt x="20" y="0"/>
                      <a:pt x="5" y="6"/>
                      <a:pt x="0" y="13"/>
                    </a:cubicBezTo>
                    <a:cubicBezTo>
                      <a:pt x="1" y="16"/>
                      <a:pt x="1" y="15"/>
                      <a:pt x="0" y="18"/>
                    </a:cubicBezTo>
                    <a:cubicBezTo>
                      <a:pt x="4" y="15"/>
                      <a:pt x="8" y="7"/>
                      <a:pt x="14" y="7"/>
                    </a:cubicBezTo>
                    <a:cubicBezTo>
                      <a:pt x="18" y="7"/>
                      <a:pt x="19" y="11"/>
                      <a:pt x="24" y="11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94" name="Freeform 116"/>
              <p:cNvSpPr/>
              <p:nvPr/>
            </p:nvSpPr>
            <p:spPr bwMode="auto">
              <a:xfrm rot="16200000">
                <a:off x="4018186" y="2219722"/>
                <a:ext cx="43656" cy="119063"/>
              </a:xfrm>
              <a:custGeom>
                <a:avLst/>
                <a:gdLst>
                  <a:gd name="T0" fmla="*/ 15 w 15"/>
                  <a:gd name="T1" fmla="*/ 38 h 38"/>
                  <a:gd name="T2" fmla="*/ 5 w 15"/>
                  <a:gd name="T3" fmla="*/ 0 h 38"/>
                  <a:gd name="T4" fmla="*/ 15 w 15"/>
                  <a:gd name="T5" fmla="*/ 38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5" h="38">
                    <a:moveTo>
                      <a:pt x="15" y="38"/>
                    </a:moveTo>
                    <a:cubicBezTo>
                      <a:pt x="8" y="29"/>
                      <a:pt x="5" y="14"/>
                      <a:pt x="5" y="0"/>
                    </a:cubicBezTo>
                    <a:cubicBezTo>
                      <a:pt x="0" y="12"/>
                      <a:pt x="5" y="32"/>
                      <a:pt x="15" y="38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95" name="Freeform 117"/>
              <p:cNvSpPr/>
              <p:nvPr/>
            </p:nvSpPr>
            <p:spPr bwMode="auto">
              <a:xfrm rot="16200000">
                <a:off x="4013424" y="2430860"/>
                <a:ext cx="19844" cy="9525"/>
              </a:xfrm>
              <a:custGeom>
                <a:avLst/>
                <a:gdLst>
                  <a:gd name="T0" fmla="*/ 7 w 7"/>
                  <a:gd name="T1" fmla="*/ 3 h 3"/>
                  <a:gd name="T2" fmla="*/ 0 w 7"/>
                  <a:gd name="T3" fmla="*/ 1 h 3"/>
                  <a:gd name="T4" fmla="*/ 7 w 7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7" h="3">
                    <a:moveTo>
                      <a:pt x="7" y="3"/>
                    </a:moveTo>
                    <a:cubicBezTo>
                      <a:pt x="7" y="0"/>
                      <a:pt x="2" y="1"/>
                      <a:pt x="0" y="1"/>
                    </a:cubicBezTo>
                    <a:cubicBezTo>
                      <a:pt x="2" y="3"/>
                      <a:pt x="4" y="1"/>
                      <a:pt x="7" y="3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96" name="Freeform 118"/>
              <p:cNvSpPr/>
              <p:nvPr/>
            </p:nvSpPr>
            <p:spPr bwMode="auto">
              <a:xfrm rot="16200000">
                <a:off x="3981277" y="2589213"/>
                <a:ext cx="171450" cy="207963"/>
              </a:xfrm>
              <a:custGeom>
                <a:avLst/>
                <a:gdLst>
                  <a:gd name="T0" fmla="*/ 39 w 59"/>
                  <a:gd name="T1" fmla="*/ 8 h 67"/>
                  <a:gd name="T2" fmla="*/ 39 w 59"/>
                  <a:gd name="T3" fmla="*/ 0 h 67"/>
                  <a:gd name="T4" fmla="*/ 37 w 59"/>
                  <a:gd name="T5" fmla="*/ 14 h 67"/>
                  <a:gd name="T6" fmla="*/ 0 w 59"/>
                  <a:gd name="T7" fmla="*/ 67 h 67"/>
                  <a:gd name="T8" fmla="*/ 16 w 59"/>
                  <a:gd name="T9" fmla="*/ 61 h 67"/>
                  <a:gd name="T10" fmla="*/ 24 w 59"/>
                  <a:gd name="T11" fmla="*/ 59 h 67"/>
                  <a:gd name="T12" fmla="*/ 13 w 59"/>
                  <a:gd name="T13" fmla="*/ 60 h 67"/>
                  <a:gd name="T14" fmla="*/ 39 w 59"/>
                  <a:gd name="T15" fmla="*/ 10 h 67"/>
                  <a:gd name="T16" fmla="*/ 47 w 59"/>
                  <a:gd name="T17" fmla="*/ 15 h 67"/>
                  <a:gd name="T18" fmla="*/ 51 w 59"/>
                  <a:gd name="T19" fmla="*/ 26 h 67"/>
                  <a:gd name="T20" fmla="*/ 44 w 59"/>
                  <a:gd name="T21" fmla="*/ 40 h 67"/>
                  <a:gd name="T22" fmla="*/ 52 w 59"/>
                  <a:gd name="T23" fmla="*/ 34 h 67"/>
                  <a:gd name="T24" fmla="*/ 39 w 59"/>
                  <a:gd name="T25" fmla="*/ 8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59" h="67">
                    <a:moveTo>
                      <a:pt x="39" y="8"/>
                    </a:moveTo>
                    <a:cubicBezTo>
                      <a:pt x="39" y="5"/>
                      <a:pt x="39" y="3"/>
                      <a:pt x="39" y="0"/>
                    </a:cubicBezTo>
                    <a:cubicBezTo>
                      <a:pt x="36" y="4"/>
                      <a:pt x="38" y="10"/>
                      <a:pt x="37" y="14"/>
                    </a:cubicBezTo>
                    <a:cubicBezTo>
                      <a:pt x="33" y="38"/>
                      <a:pt x="17" y="55"/>
                      <a:pt x="0" y="67"/>
                    </a:cubicBezTo>
                    <a:cubicBezTo>
                      <a:pt x="6" y="67"/>
                      <a:pt x="11" y="64"/>
                      <a:pt x="16" y="61"/>
                    </a:cubicBezTo>
                    <a:cubicBezTo>
                      <a:pt x="19" y="61"/>
                      <a:pt x="23" y="61"/>
                      <a:pt x="24" y="59"/>
                    </a:cubicBezTo>
                    <a:cubicBezTo>
                      <a:pt x="20" y="57"/>
                      <a:pt x="19" y="61"/>
                      <a:pt x="13" y="60"/>
                    </a:cubicBezTo>
                    <a:cubicBezTo>
                      <a:pt x="27" y="48"/>
                      <a:pt x="35" y="31"/>
                      <a:pt x="39" y="10"/>
                    </a:cubicBezTo>
                    <a:cubicBezTo>
                      <a:pt x="43" y="11"/>
                      <a:pt x="44" y="14"/>
                      <a:pt x="47" y="15"/>
                    </a:cubicBezTo>
                    <a:cubicBezTo>
                      <a:pt x="49" y="19"/>
                      <a:pt x="51" y="22"/>
                      <a:pt x="51" y="26"/>
                    </a:cubicBezTo>
                    <a:cubicBezTo>
                      <a:pt x="52" y="32"/>
                      <a:pt x="47" y="35"/>
                      <a:pt x="44" y="40"/>
                    </a:cubicBezTo>
                    <a:cubicBezTo>
                      <a:pt x="47" y="39"/>
                      <a:pt x="51" y="36"/>
                      <a:pt x="52" y="34"/>
                    </a:cubicBezTo>
                    <a:cubicBezTo>
                      <a:pt x="59" y="23"/>
                      <a:pt x="49" y="11"/>
                      <a:pt x="39" y="8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97" name="Freeform 119"/>
              <p:cNvSpPr/>
              <p:nvPr/>
            </p:nvSpPr>
            <p:spPr bwMode="auto">
              <a:xfrm rot="16200000">
                <a:off x="3818161" y="2626916"/>
                <a:ext cx="54769" cy="120650"/>
              </a:xfrm>
              <a:custGeom>
                <a:avLst/>
                <a:gdLst>
                  <a:gd name="T0" fmla="*/ 17 w 19"/>
                  <a:gd name="T1" fmla="*/ 39 h 39"/>
                  <a:gd name="T2" fmla="*/ 15 w 19"/>
                  <a:gd name="T3" fmla="*/ 25 h 39"/>
                  <a:gd name="T4" fmla="*/ 0 w 19"/>
                  <a:gd name="T5" fmla="*/ 0 h 39"/>
                  <a:gd name="T6" fmla="*/ 17 w 19"/>
                  <a:gd name="T7" fmla="*/ 39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9" h="39">
                    <a:moveTo>
                      <a:pt x="17" y="39"/>
                    </a:moveTo>
                    <a:cubicBezTo>
                      <a:pt x="19" y="34"/>
                      <a:pt x="15" y="30"/>
                      <a:pt x="15" y="25"/>
                    </a:cubicBezTo>
                    <a:cubicBezTo>
                      <a:pt x="10" y="17"/>
                      <a:pt x="9" y="5"/>
                      <a:pt x="0" y="0"/>
                    </a:cubicBezTo>
                    <a:cubicBezTo>
                      <a:pt x="6" y="13"/>
                      <a:pt x="14" y="24"/>
                      <a:pt x="17" y="39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98" name="Freeform 120"/>
              <p:cNvSpPr/>
              <p:nvPr/>
            </p:nvSpPr>
            <p:spPr bwMode="auto">
              <a:xfrm rot="16200000">
                <a:off x="4150346" y="2663825"/>
                <a:ext cx="84138" cy="87313"/>
              </a:xfrm>
              <a:custGeom>
                <a:avLst/>
                <a:gdLst>
                  <a:gd name="T0" fmla="*/ 29 w 29"/>
                  <a:gd name="T1" fmla="*/ 4 h 28"/>
                  <a:gd name="T2" fmla="*/ 20 w 29"/>
                  <a:gd name="T3" fmla="*/ 0 h 28"/>
                  <a:gd name="T4" fmla="*/ 25 w 29"/>
                  <a:gd name="T5" fmla="*/ 4 h 28"/>
                  <a:gd name="T6" fmla="*/ 18 w 29"/>
                  <a:gd name="T7" fmla="*/ 9 h 28"/>
                  <a:gd name="T8" fmla="*/ 19 w 29"/>
                  <a:gd name="T9" fmla="*/ 12 h 28"/>
                  <a:gd name="T10" fmla="*/ 14 w 29"/>
                  <a:gd name="T11" fmla="*/ 14 h 28"/>
                  <a:gd name="T12" fmla="*/ 3 w 29"/>
                  <a:gd name="T13" fmla="*/ 23 h 28"/>
                  <a:gd name="T14" fmla="*/ 1 w 29"/>
                  <a:gd name="T15" fmla="*/ 21 h 28"/>
                  <a:gd name="T16" fmla="*/ 0 w 29"/>
                  <a:gd name="T17" fmla="*/ 23 h 28"/>
                  <a:gd name="T18" fmla="*/ 13 w 29"/>
                  <a:gd name="T19" fmla="*/ 21 h 28"/>
                  <a:gd name="T20" fmla="*/ 18 w 29"/>
                  <a:gd name="T21" fmla="*/ 20 h 28"/>
                  <a:gd name="T22" fmla="*/ 27 w 29"/>
                  <a:gd name="T23" fmla="*/ 15 h 28"/>
                  <a:gd name="T24" fmla="*/ 29 w 29"/>
                  <a:gd name="T25" fmla="*/ 4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9" h="28">
                    <a:moveTo>
                      <a:pt x="29" y="4"/>
                    </a:moveTo>
                    <a:cubicBezTo>
                      <a:pt x="27" y="2"/>
                      <a:pt x="24" y="1"/>
                      <a:pt x="20" y="0"/>
                    </a:cubicBezTo>
                    <a:cubicBezTo>
                      <a:pt x="20" y="4"/>
                      <a:pt x="24" y="2"/>
                      <a:pt x="25" y="4"/>
                    </a:cubicBezTo>
                    <a:cubicBezTo>
                      <a:pt x="23" y="6"/>
                      <a:pt x="21" y="8"/>
                      <a:pt x="18" y="9"/>
                    </a:cubicBezTo>
                    <a:cubicBezTo>
                      <a:pt x="19" y="10"/>
                      <a:pt x="18" y="12"/>
                      <a:pt x="19" y="12"/>
                    </a:cubicBezTo>
                    <a:cubicBezTo>
                      <a:pt x="18" y="14"/>
                      <a:pt x="16" y="14"/>
                      <a:pt x="14" y="14"/>
                    </a:cubicBezTo>
                    <a:cubicBezTo>
                      <a:pt x="13" y="19"/>
                      <a:pt x="6" y="19"/>
                      <a:pt x="3" y="23"/>
                    </a:cubicBezTo>
                    <a:cubicBezTo>
                      <a:pt x="3" y="22"/>
                      <a:pt x="3" y="21"/>
                      <a:pt x="1" y="21"/>
                    </a:cubicBezTo>
                    <a:cubicBezTo>
                      <a:pt x="1" y="22"/>
                      <a:pt x="1" y="24"/>
                      <a:pt x="0" y="23"/>
                    </a:cubicBezTo>
                    <a:cubicBezTo>
                      <a:pt x="2" y="28"/>
                      <a:pt x="10" y="23"/>
                      <a:pt x="13" y="21"/>
                    </a:cubicBezTo>
                    <a:cubicBezTo>
                      <a:pt x="15" y="20"/>
                      <a:pt x="17" y="21"/>
                      <a:pt x="18" y="20"/>
                    </a:cubicBezTo>
                    <a:cubicBezTo>
                      <a:pt x="21" y="19"/>
                      <a:pt x="24" y="15"/>
                      <a:pt x="27" y="15"/>
                    </a:cubicBezTo>
                    <a:cubicBezTo>
                      <a:pt x="28" y="12"/>
                      <a:pt x="28" y="9"/>
                      <a:pt x="29" y="4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99" name="Freeform 121"/>
              <p:cNvSpPr/>
              <p:nvPr/>
            </p:nvSpPr>
            <p:spPr bwMode="auto">
              <a:xfrm rot="16200000">
                <a:off x="4165030" y="2718991"/>
                <a:ext cx="57944" cy="33338"/>
              </a:xfrm>
              <a:custGeom>
                <a:avLst/>
                <a:gdLst>
                  <a:gd name="T0" fmla="*/ 20 w 20"/>
                  <a:gd name="T1" fmla="*/ 0 h 11"/>
                  <a:gd name="T2" fmla="*/ 10 w 20"/>
                  <a:gd name="T3" fmla="*/ 6 h 11"/>
                  <a:gd name="T4" fmla="*/ 0 w 20"/>
                  <a:gd name="T5" fmla="*/ 6 h 11"/>
                  <a:gd name="T6" fmla="*/ 20 w 20"/>
                  <a:gd name="T7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0" h="11">
                    <a:moveTo>
                      <a:pt x="20" y="0"/>
                    </a:moveTo>
                    <a:cubicBezTo>
                      <a:pt x="17" y="0"/>
                      <a:pt x="12" y="3"/>
                      <a:pt x="10" y="6"/>
                    </a:cubicBezTo>
                    <a:cubicBezTo>
                      <a:pt x="5" y="7"/>
                      <a:pt x="3" y="6"/>
                      <a:pt x="0" y="6"/>
                    </a:cubicBezTo>
                    <a:cubicBezTo>
                      <a:pt x="7" y="11"/>
                      <a:pt x="16" y="4"/>
                      <a:pt x="20" y="0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00" name="Freeform 122"/>
              <p:cNvSpPr/>
              <p:nvPr/>
            </p:nvSpPr>
            <p:spPr bwMode="auto">
              <a:xfrm rot="16200000">
                <a:off x="3744739" y="2718594"/>
                <a:ext cx="38100" cy="36513"/>
              </a:xfrm>
              <a:custGeom>
                <a:avLst/>
                <a:gdLst>
                  <a:gd name="T0" fmla="*/ 13 w 13"/>
                  <a:gd name="T1" fmla="*/ 12 h 12"/>
                  <a:gd name="T2" fmla="*/ 13 w 13"/>
                  <a:gd name="T3" fmla="*/ 10 h 12"/>
                  <a:gd name="T4" fmla="*/ 0 w 13"/>
                  <a:gd name="T5" fmla="*/ 0 h 12"/>
                  <a:gd name="T6" fmla="*/ 13 w 13"/>
                  <a:gd name="T7" fmla="*/ 1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12">
                    <a:moveTo>
                      <a:pt x="13" y="12"/>
                    </a:moveTo>
                    <a:cubicBezTo>
                      <a:pt x="13" y="12"/>
                      <a:pt x="13" y="11"/>
                      <a:pt x="13" y="10"/>
                    </a:cubicBezTo>
                    <a:cubicBezTo>
                      <a:pt x="10" y="6"/>
                      <a:pt x="4" y="4"/>
                      <a:pt x="0" y="0"/>
                    </a:cubicBezTo>
                    <a:cubicBezTo>
                      <a:pt x="2" y="4"/>
                      <a:pt x="9" y="8"/>
                      <a:pt x="13" y="12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01" name="Freeform 123"/>
              <p:cNvSpPr/>
              <p:nvPr/>
            </p:nvSpPr>
            <p:spPr bwMode="auto">
              <a:xfrm rot="16200000">
                <a:off x="3909839" y="2707481"/>
                <a:ext cx="49213" cy="111125"/>
              </a:xfrm>
              <a:custGeom>
                <a:avLst/>
                <a:gdLst>
                  <a:gd name="T0" fmla="*/ 4 w 17"/>
                  <a:gd name="T1" fmla="*/ 0 h 36"/>
                  <a:gd name="T2" fmla="*/ 9 w 17"/>
                  <a:gd name="T3" fmla="*/ 26 h 36"/>
                  <a:gd name="T4" fmla="*/ 0 w 17"/>
                  <a:gd name="T5" fmla="*/ 36 h 36"/>
                  <a:gd name="T6" fmla="*/ 4 w 17"/>
                  <a:gd name="T7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7" h="36">
                    <a:moveTo>
                      <a:pt x="4" y="0"/>
                    </a:moveTo>
                    <a:cubicBezTo>
                      <a:pt x="8" y="8"/>
                      <a:pt x="14" y="17"/>
                      <a:pt x="9" y="26"/>
                    </a:cubicBezTo>
                    <a:cubicBezTo>
                      <a:pt x="7" y="30"/>
                      <a:pt x="3" y="33"/>
                      <a:pt x="0" y="36"/>
                    </a:cubicBezTo>
                    <a:cubicBezTo>
                      <a:pt x="13" y="35"/>
                      <a:pt x="17" y="7"/>
                      <a:pt x="4" y="0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02" name="Freeform 124"/>
              <p:cNvSpPr/>
              <p:nvPr/>
            </p:nvSpPr>
            <p:spPr bwMode="auto">
              <a:xfrm rot="16200000">
                <a:off x="4225752" y="2753519"/>
                <a:ext cx="14288" cy="19050"/>
              </a:xfrm>
              <a:custGeom>
                <a:avLst/>
                <a:gdLst>
                  <a:gd name="T0" fmla="*/ 5 w 5"/>
                  <a:gd name="T1" fmla="*/ 2 h 6"/>
                  <a:gd name="T2" fmla="*/ 1 w 5"/>
                  <a:gd name="T3" fmla="*/ 0 h 6"/>
                  <a:gd name="T4" fmla="*/ 1 w 5"/>
                  <a:gd name="T5" fmla="*/ 4 h 6"/>
                  <a:gd name="T6" fmla="*/ 5 w 5"/>
                  <a:gd name="T7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6">
                    <a:moveTo>
                      <a:pt x="5" y="2"/>
                    </a:moveTo>
                    <a:cubicBezTo>
                      <a:pt x="5" y="1"/>
                      <a:pt x="3" y="0"/>
                      <a:pt x="1" y="0"/>
                    </a:cubicBezTo>
                    <a:cubicBezTo>
                      <a:pt x="0" y="2"/>
                      <a:pt x="3" y="3"/>
                      <a:pt x="1" y="4"/>
                    </a:cubicBezTo>
                    <a:cubicBezTo>
                      <a:pt x="2" y="6"/>
                      <a:pt x="3" y="2"/>
                      <a:pt x="5" y="2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03" name="Freeform 125"/>
              <p:cNvSpPr/>
              <p:nvPr/>
            </p:nvSpPr>
            <p:spPr bwMode="auto">
              <a:xfrm rot="16200000">
                <a:off x="3688780" y="2780110"/>
                <a:ext cx="72231" cy="34925"/>
              </a:xfrm>
              <a:custGeom>
                <a:avLst/>
                <a:gdLst>
                  <a:gd name="T0" fmla="*/ 25 w 25"/>
                  <a:gd name="T1" fmla="*/ 11 h 11"/>
                  <a:gd name="T2" fmla="*/ 0 w 25"/>
                  <a:gd name="T3" fmla="*/ 0 h 11"/>
                  <a:gd name="T4" fmla="*/ 25 w 25"/>
                  <a:gd name="T5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5" h="11">
                    <a:moveTo>
                      <a:pt x="25" y="11"/>
                    </a:moveTo>
                    <a:cubicBezTo>
                      <a:pt x="18" y="6"/>
                      <a:pt x="11" y="2"/>
                      <a:pt x="0" y="0"/>
                    </a:cubicBezTo>
                    <a:cubicBezTo>
                      <a:pt x="8" y="4"/>
                      <a:pt x="16" y="8"/>
                      <a:pt x="25" y="11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04" name="Freeform 126"/>
              <p:cNvSpPr/>
              <p:nvPr/>
            </p:nvSpPr>
            <p:spPr bwMode="auto">
              <a:xfrm rot="16200000">
                <a:off x="4180111" y="2779316"/>
                <a:ext cx="83344" cy="53975"/>
              </a:xfrm>
              <a:custGeom>
                <a:avLst/>
                <a:gdLst>
                  <a:gd name="T0" fmla="*/ 29 w 29"/>
                  <a:gd name="T1" fmla="*/ 8 h 17"/>
                  <a:gd name="T2" fmla="*/ 0 w 29"/>
                  <a:gd name="T3" fmla="*/ 7 h 17"/>
                  <a:gd name="T4" fmla="*/ 19 w 29"/>
                  <a:gd name="T5" fmla="*/ 11 h 17"/>
                  <a:gd name="T6" fmla="*/ 20 w 29"/>
                  <a:gd name="T7" fmla="*/ 13 h 17"/>
                  <a:gd name="T8" fmla="*/ 22 w 29"/>
                  <a:gd name="T9" fmla="*/ 9 h 17"/>
                  <a:gd name="T10" fmla="*/ 29 w 29"/>
                  <a:gd name="T11" fmla="*/ 8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9" h="17">
                    <a:moveTo>
                      <a:pt x="29" y="8"/>
                    </a:moveTo>
                    <a:cubicBezTo>
                      <a:pt x="23" y="0"/>
                      <a:pt x="6" y="0"/>
                      <a:pt x="0" y="7"/>
                    </a:cubicBezTo>
                    <a:cubicBezTo>
                      <a:pt x="0" y="17"/>
                      <a:pt x="15" y="14"/>
                      <a:pt x="19" y="11"/>
                    </a:cubicBezTo>
                    <a:cubicBezTo>
                      <a:pt x="21" y="10"/>
                      <a:pt x="20" y="12"/>
                      <a:pt x="20" y="13"/>
                    </a:cubicBezTo>
                    <a:cubicBezTo>
                      <a:pt x="22" y="13"/>
                      <a:pt x="22" y="11"/>
                      <a:pt x="22" y="9"/>
                    </a:cubicBezTo>
                    <a:cubicBezTo>
                      <a:pt x="24" y="10"/>
                      <a:pt x="27" y="8"/>
                      <a:pt x="29" y="8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05" name="Freeform 127"/>
              <p:cNvSpPr/>
              <p:nvPr/>
            </p:nvSpPr>
            <p:spPr bwMode="auto">
              <a:xfrm rot="16200000">
                <a:off x="4296792" y="2766616"/>
                <a:ext cx="32544" cy="61913"/>
              </a:xfrm>
              <a:custGeom>
                <a:avLst/>
                <a:gdLst>
                  <a:gd name="T0" fmla="*/ 0 w 11"/>
                  <a:gd name="T1" fmla="*/ 0 h 20"/>
                  <a:gd name="T2" fmla="*/ 6 w 11"/>
                  <a:gd name="T3" fmla="*/ 20 h 20"/>
                  <a:gd name="T4" fmla="*/ 0 w 11"/>
                  <a:gd name="T5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" h="20">
                    <a:moveTo>
                      <a:pt x="0" y="0"/>
                    </a:moveTo>
                    <a:cubicBezTo>
                      <a:pt x="3" y="5"/>
                      <a:pt x="10" y="11"/>
                      <a:pt x="6" y="20"/>
                    </a:cubicBezTo>
                    <a:cubicBezTo>
                      <a:pt x="11" y="14"/>
                      <a:pt x="8" y="0"/>
                      <a:pt x="0" y="0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06" name="Freeform 128"/>
              <p:cNvSpPr/>
              <p:nvPr/>
            </p:nvSpPr>
            <p:spPr bwMode="auto">
              <a:xfrm rot="16200000">
                <a:off x="4239246" y="2814638"/>
                <a:ext cx="49213" cy="23813"/>
              </a:xfrm>
              <a:custGeom>
                <a:avLst/>
                <a:gdLst>
                  <a:gd name="T0" fmla="*/ 17 w 17"/>
                  <a:gd name="T1" fmla="*/ 3 h 8"/>
                  <a:gd name="T2" fmla="*/ 0 w 17"/>
                  <a:gd name="T3" fmla="*/ 1 h 8"/>
                  <a:gd name="T4" fmla="*/ 17 w 17"/>
                  <a:gd name="T5" fmla="*/ 3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7" h="8">
                    <a:moveTo>
                      <a:pt x="17" y="3"/>
                    </a:moveTo>
                    <a:cubicBezTo>
                      <a:pt x="12" y="2"/>
                      <a:pt x="6" y="0"/>
                      <a:pt x="0" y="1"/>
                    </a:cubicBezTo>
                    <a:cubicBezTo>
                      <a:pt x="4" y="3"/>
                      <a:pt x="15" y="8"/>
                      <a:pt x="17" y="3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07" name="Freeform 129"/>
              <p:cNvSpPr/>
              <p:nvPr/>
            </p:nvSpPr>
            <p:spPr bwMode="auto">
              <a:xfrm rot="16200000">
                <a:off x="3688383" y="2846388"/>
                <a:ext cx="34925" cy="9525"/>
              </a:xfrm>
              <a:custGeom>
                <a:avLst/>
                <a:gdLst>
                  <a:gd name="T0" fmla="*/ 12 w 12"/>
                  <a:gd name="T1" fmla="*/ 3 h 3"/>
                  <a:gd name="T2" fmla="*/ 0 w 12"/>
                  <a:gd name="T3" fmla="*/ 1 h 3"/>
                  <a:gd name="T4" fmla="*/ 12 w 1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2" h="3">
                    <a:moveTo>
                      <a:pt x="12" y="3"/>
                    </a:moveTo>
                    <a:cubicBezTo>
                      <a:pt x="9" y="1"/>
                      <a:pt x="2" y="0"/>
                      <a:pt x="0" y="1"/>
                    </a:cubicBezTo>
                    <a:cubicBezTo>
                      <a:pt x="2" y="3"/>
                      <a:pt x="10" y="3"/>
                      <a:pt x="12" y="3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08" name="Freeform 130"/>
              <p:cNvSpPr/>
              <p:nvPr/>
            </p:nvSpPr>
            <p:spPr bwMode="auto">
              <a:xfrm rot="16200000">
                <a:off x="4086052" y="2831306"/>
                <a:ext cx="34925" cy="39688"/>
              </a:xfrm>
              <a:custGeom>
                <a:avLst/>
                <a:gdLst>
                  <a:gd name="T0" fmla="*/ 12 w 12"/>
                  <a:gd name="T1" fmla="*/ 10 h 13"/>
                  <a:gd name="T2" fmla="*/ 5 w 12"/>
                  <a:gd name="T3" fmla="*/ 0 h 13"/>
                  <a:gd name="T4" fmla="*/ 12 w 12"/>
                  <a:gd name="T5" fmla="*/ 1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2" h="13">
                    <a:moveTo>
                      <a:pt x="12" y="10"/>
                    </a:moveTo>
                    <a:cubicBezTo>
                      <a:pt x="9" y="9"/>
                      <a:pt x="7" y="4"/>
                      <a:pt x="5" y="0"/>
                    </a:cubicBezTo>
                    <a:cubicBezTo>
                      <a:pt x="0" y="3"/>
                      <a:pt x="7" y="13"/>
                      <a:pt x="12" y="10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09" name="Freeform 131"/>
              <p:cNvSpPr/>
              <p:nvPr/>
            </p:nvSpPr>
            <p:spPr bwMode="auto">
              <a:xfrm rot="16200000">
                <a:off x="4257105" y="3046016"/>
                <a:ext cx="40481" cy="22225"/>
              </a:xfrm>
              <a:custGeom>
                <a:avLst/>
                <a:gdLst>
                  <a:gd name="T0" fmla="*/ 14 w 14"/>
                  <a:gd name="T1" fmla="*/ 7 h 7"/>
                  <a:gd name="T2" fmla="*/ 0 w 14"/>
                  <a:gd name="T3" fmla="*/ 0 h 7"/>
                  <a:gd name="T4" fmla="*/ 14 w 14"/>
                  <a:gd name="T5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" h="7">
                    <a:moveTo>
                      <a:pt x="14" y="7"/>
                    </a:moveTo>
                    <a:cubicBezTo>
                      <a:pt x="12" y="3"/>
                      <a:pt x="6" y="2"/>
                      <a:pt x="0" y="0"/>
                    </a:cubicBezTo>
                    <a:cubicBezTo>
                      <a:pt x="3" y="4"/>
                      <a:pt x="10" y="4"/>
                      <a:pt x="14" y="7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10" name="Freeform 132"/>
              <p:cNvSpPr/>
              <p:nvPr/>
            </p:nvSpPr>
            <p:spPr bwMode="auto">
              <a:xfrm rot="16200000">
                <a:off x="3857055" y="3038872"/>
                <a:ext cx="5556" cy="12700"/>
              </a:xfrm>
              <a:custGeom>
                <a:avLst/>
                <a:gdLst>
                  <a:gd name="T0" fmla="*/ 2 w 2"/>
                  <a:gd name="T1" fmla="*/ 0 h 4"/>
                  <a:gd name="T2" fmla="*/ 0 w 2"/>
                  <a:gd name="T3" fmla="*/ 4 h 4"/>
                  <a:gd name="T4" fmla="*/ 2 w 2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cubicBezTo>
                      <a:pt x="0" y="0"/>
                      <a:pt x="1" y="3"/>
                      <a:pt x="0" y="4"/>
                    </a:cubicBezTo>
                    <a:cubicBezTo>
                      <a:pt x="2" y="4"/>
                      <a:pt x="2" y="2"/>
                      <a:pt x="2" y="0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11" name="Freeform 133"/>
              <p:cNvSpPr/>
              <p:nvPr/>
            </p:nvSpPr>
            <p:spPr bwMode="auto">
              <a:xfrm rot="16200000">
                <a:off x="3907458" y="3007519"/>
                <a:ext cx="14288" cy="90488"/>
              </a:xfrm>
              <a:custGeom>
                <a:avLst/>
                <a:gdLst>
                  <a:gd name="T0" fmla="*/ 5 w 5"/>
                  <a:gd name="T1" fmla="*/ 0 h 29"/>
                  <a:gd name="T2" fmla="*/ 2 w 5"/>
                  <a:gd name="T3" fmla="*/ 29 h 29"/>
                  <a:gd name="T4" fmla="*/ 4 w 5"/>
                  <a:gd name="T5" fmla="*/ 19 h 29"/>
                  <a:gd name="T6" fmla="*/ 5 w 5"/>
                  <a:gd name="T7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29">
                    <a:moveTo>
                      <a:pt x="5" y="0"/>
                    </a:moveTo>
                    <a:cubicBezTo>
                      <a:pt x="0" y="7"/>
                      <a:pt x="2" y="20"/>
                      <a:pt x="2" y="29"/>
                    </a:cubicBezTo>
                    <a:cubicBezTo>
                      <a:pt x="5" y="27"/>
                      <a:pt x="4" y="23"/>
                      <a:pt x="4" y="19"/>
                    </a:cubicBezTo>
                    <a:cubicBezTo>
                      <a:pt x="5" y="13"/>
                      <a:pt x="5" y="6"/>
                      <a:pt x="5" y="0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12" name="Freeform 134"/>
              <p:cNvSpPr/>
              <p:nvPr/>
            </p:nvSpPr>
            <p:spPr bwMode="auto">
              <a:xfrm rot="16200000">
                <a:off x="3993977" y="3019425"/>
                <a:ext cx="17463" cy="57150"/>
              </a:xfrm>
              <a:custGeom>
                <a:avLst/>
                <a:gdLst>
                  <a:gd name="T0" fmla="*/ 1 w 6"/>
                  <a:gd name="T1" fmla="*/ 0 h 18"/>
                  <a:gd name="T2" fmla="*/ 0 w 6"/>
                  <a:gd name="T3" fmla="*/ 18 h 18"/>
                  <a:gd name="T4" fmla="*/ 1 w 6"/>
                  <a:gd name="T5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" h="18">
                    <a:moveTo>
                      <a:pt x="1" y="0"/>
                    </a:moveTo>
                    <a:cubicBezTo>
                      <a:pt x="2" y="6"/>
                      <a:pt x="0" y="13"/>
                      <a:pt x="0" y="18"/>
                    </a:cubicBezTo>
                    <a:cubicBezTo>
                      <a:pt x="1" y="14"/>
                      <a:pt x="6" y="2"/>
                      <a:pt x="1" y="0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13" name="Freeform 135"/>
              <p:cNvSpPr/>
              <p:nvPr/>
            </p:nvSpPr>
            <p:spPr bwMode="auto">
              <a:xfrm rot="16200000">
                <a:off x="3695924" y="3128566"/>
                <a:ext cx="75406" cy="65088"/>
              </a:xfrm>
              <a:custGeom>
                <a:avLst/>
                <a:gdLst>
                  <a:gd name="T0" fmla="*/ 26 w 26"/>
                  <a:gd name="T1" fmla="*/ 4 h 21"/>
                  <a:gd name="T2" fmla="*/ 4 w 26"/>
                  <a:gd name="T3" fmla="*/ 21 h 21"/>
                  <a:gd name="T4" fmla="*/ 26 w 26"/>
                  <a:gd name="T5" fmla="*/ 4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6" h="21">
                    <a:moveTo>
                      <a:pt x="26" y="4"/>
                    </a:moveTo>
                    <a:cubicBezTo>
                      <a:pt x="15" y="0"/>
                      <a:pt x="0" y="7"/>
                      <a:pt x="4" y="21"/>
                    </a:cubicBezTo>
                    <a:cubicBezTo>
                      <a:pt x="8" y="12"/>
                      <a:pt x="11" y="2"/>
                      <a:pt x="26" y="4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14" name="Freeform 136"/>
              <p:cNvSpPr/>
              <p:nvPr/>
            </p:nvSpPr>
            <p:spPr bwMode="auto">
              <a:xfrm rot="16200000">
                <a:off x="3769742" y="3175397"/>
                <a:ext cx="8731" cy="9525"/>
              </a:xfrm>
              <a:custGeom>
                <a:avLst/>
                <a:gdLst>
                  <a:gd name="T0" fmla="*/ 3 w 3"/>
                  <a:gd name="T1" fmla="*/ 0 h 3"/>
                  <a:gd name="T2" fmla="*/ 1 w 3"/>
                  <a:gd name="T3" fmla="*/ 0 h 3"/>
                  <a:gd name="T4" fmla="*/ 0 w 3"/>
                  <a:gd name="T5" fmla="*/ 2 h 3"/>
                  <a:gd name="T6" fmla="*/ 2 w 3"/>
                  <a:gd name="T7" fmla="*/ 3 h 3"/>
                  <a:gd name="T8" fmla="*/ 3 w 3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2" y="0"/>
                      <a:pt x="2" y="0"/>
                      <a:pt x="1" y="0"/>
                    </a:cubicBezTo>
                    <a:cubicBezTo>
                      <a:pt x="1" y="1"/>
                      <a:pt x="0" y="1"/>
                      <a:pt x="0" y="2"/>
                    </a:cubicBezTo>
                    <a:cubicBezTo>
                      <a:pt x="0" y="3"/>
                      <a:pt x="2" y="3"/>
                      <a:pt x="2" y="3"/>
                    </a:cubicBezTo>
                    <a:cubicBezTo>
                      <a:pt x="3" y="3"/>
                      <a:pt x="3" y="2"/>
                      <a:pt x="3" y="0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15" name="Freeform 137"/>
              <p:cNvSpPr/>
              <p:nvPr/>
            </p:nvSpPr>
            <p:spPr bwMode="auto">
              <a:xfrm rot="16200000">
                <a:off x="3848324" y="3186510"/>
                <a:ext cx="29369" cy="19050"/>
              </a:xfrm>
              <a:custGeom>
                <a:avLst/>
                <a:gdLst>
                  <a:gd name="T0" fmla="*/ 10 w 10"/>
                  <a:gd name="T1" fmla="*/ 6 h 6"/>
                  <a:gd name="T2" fmla="*/ 0 w 10"/>
                  <a:gd name="T3" fmla="*/ 2 h 6"/>
                  <a:gd name="T4" fmla="*/ 10 w 10"/>
                  <a:gd name="T5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0" h="6">
                    <a:moveTo>
                      <a:pt x="10" y="6"/>
                    </a:moveTo>
                    <a:cubicBezTo>
                      <a:pt x="8" y="3"/>
                      <a:pt x="4" y="0"/>
                      <a:pt x="0" y="2"/>
                    </a:cubicBezTo>
                    <a:cubicBezTo>
                      <a:pt x="3" y="4"/>
                      <a:pt x="8" y="5"/>
                      <a:pt x="10" y="6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16" name="Freeform 138"/>
              <p:cNvSpPr/>
              <p:nvPr/>
            </p:nvSpPr>
            <p:spPr bwMode="auto">
              <a:xfrm rot="16200000">
                <a:off x="3846736" y="3219847"/>
                <a:ext cx="29369" cy="15875"/>
              </a:xfrm>
              <a:custGeom>
                <a:avLst/>
                <a:gdLst>
                  <a:gd name="T0" fmla="*/ 10 w 10"/>
                  <a:gd name="T1" fmla="*/ 3 h 5"/>
                  <a:gd name="T2" fmla="*/ 0 w 10"/>
                  <a:gd name="T3" fmla="*/ 4 h 5"/>
                  <a:gd name="T4" fmla="*/ 10 w 10"/>
                  <a:gd name="T5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0" h="5">
                    <a:moveTo>
                      <a:pt x="10" y="3"/>
                    </a:moveTo>
                    <a:cubicBezTo>
                      <a:pt x="8" y="0"/>
                      <a:pt x="2" y="2"/>
                      <a:pt x="0" y="4"/>
                    </a:cubicBezTo>
                    <a:cubicBezTo>
                      <a:pt x="3" y="5"/>
                      <a:pt x="6" y="1"/>
                      <a:pt x="10" y="3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17" name="Freeform 139"/>
              <p:cNvSpPr/>
              <p:nvPr/>
            </p:nvSpPr>
            <p:spPr bwMode="auto">
              <a:xfrm rot="16200000">
                <a:off x="4103911" y="3345260"/>
                <a:ext cx="8731" cy="11113"/>
              </a:xfrm>
              <a:custGeom>
                <a:avLst/>
                <a:gdLst>
                  <a:gd name="T0" fmla="*/ 2 w 3"/>
                  <a:gd name="T1" fmla="*/ 4 h 4"/>
                  <a:gd name="T2" fmla="*/ 0 w 3"/>
                  <a:gd name="T3" fmla="*/ 1 h 4"/>
                  <a:gd name="T4" fmla="*/ 2 w 3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2" y="4"/>
                    </a:moveTo>
                    <a:cubicBezTo>
                      <a:pt x="3" y="4"/>
                      <a:pt x="2" y="0"/>
                      <a:pt x="0" y="1"/>
                    </a:cubicBezTo>
                    <a:cubicBezTo>
                      <a:pt x="0" y="3"/>
                      <a:pt x="1" y="3"/>
                      <a:pt x="2" y="4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18" name="Freeform 140"/>
              <p:cNvSpPr/>
              <p:nvPr/>
            </p:nvSpPr>
            <p:spPr bwMode="auto">
              <a:xfrm rot="16200000">
                <a:off x="3937224" y="3246041"/>
                <a:ext cx="37306" cy="255588"/>
              </a:xfrm>
              <a:custGeom>
                <a:avLst/>
                <a:gdLst>
                  <a:gd name="T0" fmla="*/ 11 w 13"/>
                  <a:gd name="T1" fmla="*/ 82 h 82"/>
                  <a:gd name="T2" fmla="*/ 3 w 13"/>
                  <a:gd name="T3" fmla="*/ 0 h 82"/>
                  <a:gd name="T4" fmla="*/ 11 w 13"/>
                  <a:gd name="T5" fmla="*/ 82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3" h="82">
                    <a:moveTo>
                      <a:pt x="11" y="82"/>
                    </a:moveTo>
                    <a:cubicBezTo>
                      <a:pt x="2" y="57"/>
                      <a:pt x="13" y="22"/>
                      <a:pt x="3" y="0"/>
                    </a:cubicBezTo>
                    <a:cubicBezTo>
                      <a:pt x="7" y="25"/>
                      <a:pt x="0" y="62"/>
                      <a:pt x="11" y="82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19" name="Freeform 141"/>
              <p:cNvSpPr/>
              <p:nvPr/>
            </p:nvSpPr>
            <p:spPr bwMode="auto">
              <a:xfrm rot="16200000">
                <a:off x="3927302" y="3489325"/>
                <a:ext cx="14288" cy="6350"/>
              </a:xfrm>
              <a:custGeom>
                <a:avLst/>
                <a:gdLst>
                  <a:gd name="T0" fmla="*/ 4 w 5"/>
                  <a:gd name="T1" fmla="*/ 2 h 2"/>
                  <a:gd name="T2" fmla="*/ 1 w 5"/>
                  <a:gd name="T3" fmla="*/ 2 h 2"/>
                  <a:gd name="T4" fmla="*/ 4 w 5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4" y="2"/>
                    </a:moveTo>
                    <a:cubicBezTo>
                      <a:pt x="5" y="0"/>
                      <a:pt x="0" y="0"/>
                      <a:pt x="1" y="2"/>
                    </a:cubicBezTo>
                    <a:cubicBezTo>
                      <a:pt x="2" y="2"/>
                      <a:pt x="3" y="2"/>
                      <a:pt x="4" y="2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20" name="Freeform 142"/>
              <p:cNvSpPr/>
              <p:nvPr/>
            </p:nvSpPr>
            <p:spPr bwMode="auto">
              <a:xfrm rot="16200000">
                <a:off x="3813796" y="3512344"/>
                <a:ext cx="49213" cy="23813"/>
              </a:xfrm>
              <a:custGeom>
                <a:avLst/>
                <a:gdLst>
                  <a:gd name="T0" fmla="*/ 17 w 17"/>
                  <a:gd name="T1" fmla="*/ 6 h 8"/>
                  <a:gd name="T2" fmla="*/ 0 w 17"/>
                  <a:gd name="T3" fmla="*/ 4 h 8"/>
                  <a:gd name="T4" fmla="*/ 11 w 17"/>
                  <a:gd name="T5" fmla="*/ 8 h 8"/>
                  <a:gd name="T6" fmla="*/ 17 w 17"/>
                  <a:gd name="T7" fmla="*/ 6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7" h="8">
                    <a:moveTo>
                      <a:pt x="17" y="6"/>
                    </a:moveTo>
                    <a:cubicBezTo>
                      <a:pt x="14" y="4"/>
                      <a:pt x="4" y="0"/>
                      <a:pt x="0" y="4"/>
                    </a:cubicBezTo>
                    <a:cubicBezTo>
                      <a:pt x="4" y="3"/>
                      <a:pt x="9" y="4"/>
                      <a:pt x="11" y="8"/>
                    </a:cubicBezTo>
                    <a:cubicBezTo>
                      <a:pt x="14" y="8"/>
                      <a:pt x="14" y="6"/>
                      <a:pt x="17" y="6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21" name="Freeform 143"/>
              <p:cNvSpPr/>
              <p:nvPr/>
            </p:nvSpPr>
            <p:spPr bwMode="auto">
              <a:xfrm rot="16200000">
                <a:off x="3870946" y="3491706"/>
                <a:ext cx="52388" cy="74613"/>
              </a:xfrm>
              <a:custGeom>
                <a:avLst/>
                <a:gdLst>
                  <a:gd name="T0" fmla="*/ 18 w 18"/>
                  <a:gd name="T1" fmla="*/ 24 h 24"/>
                  <a:gd name="T2" fmla="*/ 17 w 18"/>
                  <a:gd name="T3" fmla="*/ 22 h 24"/>
                  <a:gd name="T4" fmla="*/ 4 w 18"/>
                  <a:gd name="T5" fmla="*/ 0 h 24"/>
                  <a:gd name="T6" fmla="*/ 18 w 18"/>
                  <a:gd name="T7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8" h="24">
                    <a:moveTo>
                      <a:pt x="18" y="24"/>
                    </a:moveTo>
                    <a:cubicBezTo>
                      <a:pt x="18" y="23"/>
                      <a:pt x="17" y="23"/>
                      <a:pt x="17" y="22"/>
                    </a:cubicBezTo>
                    <a:cubicBezTo>
                      <a:pt x="9" y="20"/>
                      <a:pt x="4" y="11"/>
                      <a:pt x="4" y="0"/>
                    </a:cubicBezTo>
                    <a:cubicBezTo>
                      <a:pt x="0" y="11"/>
                      <a:pt x="8" y="22"/>
                      <a:pt x="18" y="24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22" name="Freeform 144"/>
              <p:cNvSpPr/>
              <p:nvPr/>
            </p:nvSpPr>
            <p:spPr bwMode="auto">
              <a:xfrm rot="16200000">
                <a:off x="4182096" y="3686969"/>
                <a:ext cx="14288" cy="11113"/>
              </a:xfrm>
              <a:custGeom>
                <a:avLst/>
                <a:gdLst>
                  <a:gd name="T0" fmla="*/ 5 w 5"/>
                  <a:gd name="T1" fmla="*/ 4 h 4"/>
                  <a:gd name="T2" fmla="*/ 0 w 5"/>
                  <a:gd name="T3" fmla="*/ 0 h 4"/>
                  <a:gd name="T4" fmla="*/ 5 w 5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4">
                    <a:moveTo>
                      <a:pt x="5" y="4"/>
                    </a:moveTo>
                    <a:cubicBezTo>
                      <a:pt x="3" y="3"/>
                      <a:pt x="3" y="0"/>
                      <a:pt x="0" y="0"/>
                    </a:cubicBezTo>
                    <a:cubicBezTo>
                      <a:pt x="0" y="3"/>
                      <a:pt x="3" y="4"/>
                      <a:pt x="5" y="4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23" name="Freeform 145"/>
              <p:cNvSpPr/>
              <p:nvPr/>
            </p:nvSpPr>
            <p:spPr bwMode="auto">
              <a:xfrm rot="16200000">
                <a:off x="3716164" y="3747294"/>
                <a:ext cx="98425" cy="96838"/>
              </a:xfrm>
              <a:custGeom>
                <a:avLst/>
                <a:gdLst>
                  <a:gd name="T0" fmla="*/ 34 w 34"/>
                  <a:gd name="T1" fmla="*/ 11 h 31"/>
                  <a:gd name="T2" fmla="*/ 0 w 34"/>
                  <a:gd name="T3" fmla="*/ 31 h 31"/>
                  <a:gd name="T4" fmla="*/ 22 w 34"/>
                  <a:gd name="T5" fmla="*/ 8 h 31"/>
                  <a:gd name="T6" fmla="*/ 34 w 34"/>
                  <a:gd name="T7" fmla="*/ 11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4" h="31">
                    <a:moveTo>
                      <a:pt x="34" y="11"/>
                    </a:moveTo>
                    <a:cubicBezTo>
                      <a:pt x="20" y="0"/>
                      <a:pt x="1" y="15"/>
                      <a:pt x="0" y="31"/>
                    </a:cubicBezTo>
                    <a:cubicBezTo>
                      <a:pt x="4" y="22"/>
                      <a:pt x="10" y="9"/>
                      <a:pt x="22" y="8"/>
                    </a:cubicBezTo>
                    <a:cubicBezTo>
                      <a:pt x="27" y="8"/>
                      <a:pt x="29" y="13"/>
                      <a:pt x="34" y="11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24" name="Freeform 146"/>
              <p:cNvSpPr/>
              <p:nvPr/>
            </p:nvSpPr>
            <p:spPr bwMode="auto">
              <a:xfrm rot="16200000">
                <a:off x="3686796" y="4044950"/>
                <a:ext cx="73025" cy="25400"/>
              </a:xfrm>
              <a:custGeom>
                <a:avLst/>
                <a:gdLst>
                  <a:gd name="T0" fmla="*/ 25 w 25"/>
                  <a:gd name="T1" fmla="*/ 6 h 8"/>
                  <a:gd name="T2" fmla="*/ 13 w 25"/>
                  <a:gd name="T3" fmla="*/ 0 h 8"/>
                  <a:gd name="T4" fmla="*/ 3 w 25"/>
                  <a:gd name="T5" fmla="*/ 8 h 8"/>
                  <a:gd name="T6" fmla="*/ 10 w 25"/>
                  <a:gd name="T7" fmla="*/ 2 h 8"/>
                  <a:gd name="T8" fmla="*/ 25 w 25"/>
                  <a:gd name="T9" fmla="*/ 6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" h="8">
                    <a:moveTo>
                      <a:pt x="25" y="6"/>
                    </a:moveTo>
                    <a:cubicBezTo>
                      <a:pt x="23" y="2"/>
                      <a:pt x="17" y="2"/>
                      <a:pt x="13" y="0"/>
                    </a:cubicBezTo>
                    <a:cubicBezTo>
                      <a:pt x="10" y="2"/>
                      <a:pt x="0" y="1"/>
                      <a:pt x="3" y="8"/>
                    </a:cubicBezTo>
                    <a:cubicBezTo>
                      <a:pt x="5" y="6"/>
                      <a:pt x="8" y="5"/>
                      <a:pt x="10" y="2"/>
                    </a:cubicBezTo>
                    <a:cubicBezTo>
                      <a:pt x="18" y="1"/>
                      <a:pt x="19" y="5"/>
                      <a:pt x="25" y="6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25" name="Freeform 147"/>
              <p:cNvSpPr/>
              <p:nvPr/>
            </p:nvSpPr>
            <p:spPr bwMode="auto">
              <a:xfrm rot="16200000">
                <a:off x="4053508" y="4223544"/>
                <a:ext cx="28575" cy="12700"/>
              </a:xfrm>
              <a:custGeom>
                <a:avLst/>
                <a:gdLst>
                  <a:gd name="T0" fmla="*/ 10 w 10"/>
                  <a:gd name="T1" fmla="*/ 4 h 4"/>
                  <a:gd name="T2" fmla="*/ 0 w 10"/>
                  <a:gd name="T3" fmla="*/ 1 h 4"/>
                  <a:gd name="T4" fmla="*/ 10 w 10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0" h="4">
                    <a:moveTo>
                      <a:pt x="10" y="4"/>
                    </a:moveTo>
                    <a:cubicBezTo>
                      <a:pt x="10" y="0"/>
                      <a:pt x="4" y="1"/>
                      <a:pt x="0" y="1"/>
                    </a:cubicBezTo>
                    <a:cubicBezTo>
                      <a:pt x="1" y="1"/>
                      <a:pt x="7" y="3"/>
                      <a:pt x="10" y="4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26" name="Freeform 148"/>
              <p:cNvSpPr/>
              <p:nvPr/>
            </p:nvSpPr>
            <p:spPr bwMode="auto">
              <a:xfrm rot="16200000">
                <a:off x="3947542" y="4209653"/>
                <a:ext cx="29369" cy="87313"/>
              </a:xfrm>
              <a:custGeom>
                <a:avLst/>
                <a:gdLst>
                  <a:gd name="T0" fmla="*/ 1 w 10"/>
                  <a:gd name="T1" fmla="*/ 0 h 28"/>
                  <a:gd name="T2" fmla="*/ 0 w 10"/>
                  <a:gd name="T3" fmla="*/ 28 h 28"/>
                  <a:gd name="T4" fmla="*/ 1 w 10"/>
                  <a:gd name="T5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0" h="28">
                    <a:moveTo>
                      <a:pt x="1" y="0"/>
                    </a:moveTo>
                    <a:cubicBezTo>
                      <a:pt x="4" y="9"/>
                      <a:pt x="8" y="21"/>
                      <a:pt x="0" y="28"/>
                    </a:cubicBezTo>
                    <a:cubicBezTo>
                      <a:pt x="9" y="27"/>
                      <a:pt x="10" y="4"/>
                      <a:pt x="1" y="0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27" name="Freeform 149"/>
              <p:cNvSpPr/>
              <p:nvPr/>
            </p:nvSpPr>
            <p:spPr bwMode="auto">
              <a:xfrm rot="16200000">
                <a:off x="4046761" y="4268391"/>
                <a:ext cx="86519" cy="44450"/>
              </a:xfrm>
              <a:custGeom>
                <a:avLst/>
                <a:gdLst>
                  <a:gd name="T0" fmla="*/ 30 w 30"/>
                  <a:gd name="T1" fmla="*/ 0 h 14"/>
                  <a:gd name="T2" fmla="*/ 0 w 30"/>
                  <a:gd name="T3" fmla="*/ 3 h 14"/>
                  <a:gd name="T4" fmla="*/ 30 w 30"/>
                  <a:gd name="T5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0" h="14">
                    <a:moveTo>
                      <a:pt x="30" y="0"/>
                    </a:moveTo>
                    <a:cubicBezTo>
                      <a:pt x="21" y="2"/>
                      <a:pt x="10" y="12"/>
                      <a:pt x="0" y="3"/>
                    </a:cubicBezTo>
                    <a:cubicBezTo>
                      <a:pt x="7" y="14"/>
                      <a:pt x="23" y="5"/>
                      <a:pt x="30" y="0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28" name="Freeform 150"/>
              <p:cNvSpPr/>
              <p:nvPr/>
            </p:nvSpPr>
            <p:spPr bwMode="auto">
              <a:xfrm rot="16200000">
                <a:off x="3679255" y="4310460"/>
                <a:ext cx="78581" cy="15875"/>
              </a:xfrm>
              <a:custGeom>
                <a:avLst/>
                <a:gdLst>
                  <a:gd name="T0" fmla="*/ 27 w 27"/>
                  <a:gd name="T1" fmla="*/ 4 h 5"/>
                  <a:gd name="T2" fmla="*/ 0 w 27"/>
                  <a:gd name="T3" fmla="*/ 5 h 5"/>
                  <a:gd name="T4" fmla="*/ 27 w 27"/>
                  <a:gd name="T5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7" h="5">
                    <a:moveTo>
                      <a:pt x="27" y="4"/>
                    </a:moveTo>
                    <a:cubicBezTo>
                      <a:pt x="20" y="0"/>
                      <a:pt x="9" y="3"/>
                      <a:pt x="0" y="5"/>
                    </a:cubicBezTo>
                    <a:cubicBezTo>
                      <a:pt x="8" y="5"/>
                      <a:pt x="20" y="4"/>
                      <a:pt x="27" y="4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29" name="Freeform 151"/>
              <p:cNvSpPr/>
              <p:nvPr/>
            </p:nvSpPr>
            <p:spPr bwMode="auto">
              <a:xfrm rot="16200000">
                <a:off x="3812208" y="4359275"/>
                <a:ext cx="112713" cy="74613"/>
              </a:xfrm>
              <a:custGeom>
                <a:avLst/>
                <a:gdLst>
                  <a:gd name="T0" fmla="*/ 39 w 39"/>
                  <a:gd name="T1" fmla="*/ 24 h 24"/>
                  <a:gd name="T2" fmla="*/ 23 w 39"/>
                  <a:gd name="T3" fmla="*/ 4 h 24"/>
                  <a:gd name="T4" fmla="*/ 12 w 39"/>
                  <a:gd name="T5" fmla="*/ 18 h 24"/>
                  <a:gd name="T6" fmla="*/ 9 w 39"/>
                  <a:gd name="T7" fmla="*/ 13 h 24"/>
                  <a:gd name="T8" fmla="*/ 10 w 39"/>
                  <a:gd name="T9" fmla="*/ 7 h 24"/>
                  <a:gd name="T10" fmla="*/ 25 w 39"/>
                  <a:gd name="T11" fmla="*/ 9 h 24"/>
                  <a:gd name="T12" fmla="*/ 27 w 39"/>
                  <a:gd name="T13" fmla="*/ 9 h 24"/>
                  <a:gd name="T14" fmla="*/ 39 w 39"/>
                  <a:gd name="T15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9" h="24">
                    <a:moveTo>
                      <a:pt x="39" y="24"/>
                    </a:moveTo>
                    <a:cubicBezTo>
                      <a:pt x="39" y="14"/>
                      <a:pt x="30" y="8"/>
                      <a:pt x="23" y="4"/>
                    </a:cubicBezTo>
                    <a:cubicBezTo>
                      <a:pt x="10" y="0"/>
                      <a:pt x="0" y="14"/>
                      <a:pt x="12" y="18"/>
                    </a:cubicBezTo>
                    <a:cubicBezTo>
                      <a:pt x="12" y="15"/>
                      <a:pt x="9" y="15"/>
                      <a:pt x="9" y="13"/>
                    </a:cubicBezTo>
                    <a:cubicBezTo>
                      <a:pt x="9" y="11"/>
                      <a:pt x="10" y="10"/>
                      <a:pt x="10" y="7"/>
                    </a:cubicBezTo>
                    <a:cubicBezTo>
                      <a:pt x="14" y="6"/>
                      <a:pt x="24" y="3"/>
                      <a:pt x="25" y="9"/>
                    </a:cubicBezTo>
                    <a:cubicBezTo>
                      <a:pt x="26" y="9"/>
                      <a:pt x="26" y="8"/>
                      <a:pt x="27" y="9"/>
                    </a:cubicBezTo>
                    <a:cubicBezTo>
                      <a:pt x="32" y="13"/>
                      <a:pt x="37" y="17"/>
                      <a:pt x="39" y="24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30" name="Freeform 152"/>
              <p:cNvSpPr/>
              <p:nvPr/>
            </p:nvSpPr>
            <p:spPr bwMode="auto">
              <a:xfrm rot="16200000">
                <a:off x="3718149" y="4365228"/>
                <a:ext cx="23019" cy="19050"/>
              </a:xfrm>
              <a:custGeom>
                <a:avLst/>
                <a:gdLst>
                  <a:gd name="T0" fmla="*/ 8 w 8"/>
                  <a:gd name="T1" fmla="*/ 4 h 6"/>
                  <a:gd name="T2" fmla="*/ 0 w 8"/>
                  <a:gd name="T3" fmla="*/ 5 h 6"/>
                  <a:gd name="T4" fmla="*/ 8 w 8"/>
                  <a:gd name="T5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" h="6">
                    <a:moveTo>
                      <a:pt x="8" y="4"/>
                    </a:moveTo>
                    <a:cubicBezTo>
                      <a:pt x="6" y="0"/>
                      <a:pt x="2" y="5"/>
                      <a:pt x="0" y="5"/>
                    </a:cubicBezTo>
                    <a:cubicBezTo>
                      <a:pt x="2" y="6"/>
                      <a:pt x="5" y="4"/>
                      <a:pt x="8" y="4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31" name="Freeform 153"/>
              <p:cNvSpPr/>
              <p:nvPr/>
            </p:nvSpPr>
            <p:spPr bwMode="auto">
              <a:xfrm rot="16200000">
                <a:off x="4072955" y="4386660"/>
                <a:ext cx="127794" cy="80963"/>
              </a:xfrm>
              <a:custGeom>
                <a:avLst/>
                <a:gdLst>
                  <a:gd name="T0" fmla="*/ 44 w 44"/>
                  <a:gd name="T1" fmla="*/ 25 h 26"/>
                  <a:gd name="T2" fmla="*/ 9 w 44"/>
                  <a:gd name="T3" fmla="*/ 17 h 26"/>
                  <a:gd name="T4" fmla="*/ 2 w 44"/>
                  <a:gd name="T5" fmla="*/ 0 h 26"/>
                  <a:gd name="T6" fmla="*/ 3 w 44"/>
                  <a:gd name="T7" fmla="*/ 5 h 26"/>
                  <a:gd name="T8" fmla="*/ 26 w 44"/>
                  <a:gd name="T9" fmla="*/ 26 h 26"/>
                  <a:gd name="T10" fmla="*/ 44 w 44"/>
                  <a:gd name="T11" fmla="*/ 25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4" h="26">
                    <a:moveTo>
                      <a:pt x="44" y="25"/>
                    </a:moveTo>
                    <a:cubicBezTo>
                      <a:pt x="31" y="21"/>
                      <a:pt x="18" y="26"/>
                      <a:pt x="9" y="17"/>
                    </a:cubicBezTo>
                    <a:cubicBezTo>
                      <a:pt x="8" y="11"/>
                      <a:pt x="5" y="5"/>
                      <a:pt x="2" y="0"/>
                    </a:cubicBezTo>
                    <a:cubicBezTo>
                      <a:pt x="0" y="2"/>
                      <a:pt x="3" y="4"/>
                      <a:pt x="3" y="5"/>
                    </a:cubicBezTo>
                    <a:cubicBezTo>
                      <a:pt x="7" y="17"/>
                      <a:pt x="10" y="25"/>
                      <a:pt x="26" y="26"/>
                    </a:cubicBezTo>
                    <a:cubicBezTo>
                      <a:pt x="31" y="26"/>
                      <a:pt x="38" y="24"/>
                      <a:pt x="44" y="25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32" name="Freeform 154"/>
              <p:cNvSpPr/>
              <p:nvPr/>
            </p:nvSpPr>
            <p:spPr bwMode="auto">
              <a:xfrm rot="16200000">
                <a:off x="3728071" y="4399757"/>
                <a:ext cx="34925" cy="19050"/>
              </a:xfrm>
              <a:custGeom>
                <a:avLst/>
                <a:gdLst>
                  <a:gd name="T0" fmla="*/ 12 w 12"/>
                  <a:gd name="T1" fmla="*/ 1 h 6"/>
                  <a:gd name="T2" fmla="*/ 0 w 12"/>
                  <a:gd name="T3" fmla="*/ 6 h 6"/>
                  <a:gd name="T4" fmla="*/ 12 w 12"/>
                  <a:gd name="T5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2" h="6">
                    <a:moveTo>
                      <a:pt x="12" y="1"/>
                    </a:moveTo>
                    <a:cubicBezTo>
                      <a:pt x="8" y="0"/>
                      <a:pt x="1" y="3"/>
                      <a:pt x="0" y="6"/>
                    </a:cubicBezTo>
                    <a:cubicBezTo>
                      <a:pt x="4" y="5"/>
                      <a:pt x="8" y="3"/>
                      <a:pt x="12" y="1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33" name="Freeform 155"/>
              <p:cNvSpPr/>
              <p:nvPr/>
            </p:nvSpPr>
            <p:spPr bwMode="auto">
              <a:xfrm rot="16200000">
                <a:off x="3743946" y="4441032"/>
                <a:ext cx="52388" cy="30163"/>
              </a:xfrm>
              <a:custGeom>
                <a:avLst/>
                <a:gdLst>
                  <a:gd name="T0" fmla="*/ 18 w 18"/>
                  <a:gd name="T1" fmla="*/ 1 h 10"/>
                  <a:gd name="T2" fmla="*/ 17 w 18"/>
                  <a:gd name="T3" fmla="*/ 0 h 10"/>
                  <a:gd name="T4" fmla="*/ 0 w 18"/>
                  <a:gd name="T5" fmla="*/ 10 h 10"/>
                  <a:gd name="T6" fmla="*/ 18 w 18"/>
                  <a:gd name="T7" fmla="*/ 1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8" h="10">
                    <a:moveTo>
                      <a:pt x="18" y="1"/>
                    </a:moveTo>
                    <a:cubicBezTo>
                      <a:pt x="18" y="0"/>
                      <a:pt x="18" y="0"/>
                      <a:pt x="17" y="0"/>
                    </a:cubicBezTo>
                    <a:cubicBezTo>
                      <a:pt x="10" y="2"/>
                      <a:pt x="5" y="6"/>
                      <a:pt x="0" y="10"/>
                    </a:cubicBezTo>
                    <a:cubicBezTo>
                      <a:pt x="6" y="9"/>
                      <a:pt x="11" y="3"/>
                      <a:pt x="18" y="1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34" name="Freeform 156"/>
              <p:cNvSpPr/>
              <p:nvPr/>
            </p:nvSpPr>
            <p:spPr bwMode="auto">
              <a:xfrm rot="16200000">
                <a:off x="3917777" y="4476750"/>
                <a:ext cx="17463" cy="15875"/>
              </a:xfrm>
              <a:custGeom>
                <a:avLst/>
                <a:gdLst>
                  <a:gd name="T0" fmla="*/ 5 w 6"/>
                  <a:gd name="T1" fmla="*/ 5 h 5"/>
                  <a:gd name="T2" fmla="*/ 2 w 6"/>
                  <a:gd name="T3" fmla="*/ 0 h 5"/>
                  <a:gd name="T4" fmla="*/ 5 w 6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" h="5">
                    <a:moveTo>
                      <a:pt x="5" y="5"/>
                    </a:moveTo>
                    <a:cubicBezTo>
                      <a:pt x="6" y="3"/>
                      <a:pt x="2" y="2"/>
                      <a:pt x="2" y="0"/>
                    </a:cubicBezTo>
                    <a:cubicBezTo>
                      <a:pt x="0" y="2"/>
                      <a:pt x="4" y="4"/>
                      <a:pt x="5" y="5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35" name="Freeform 157"/>
              <p:cNvSpPr/>
              <p:nvPr/>
            </p:nvSpPr>
            <p:spPr bwMode="auto">
              <a:xfrm rot="16200000">
                <a:off x="3899521" y="4486275"/>
                <a:ext cx="11113" cy="20638"/>
              </a:xfrm>
              <a:custGeom>
                <a:avLst/>
                <a:gdLst>
                  <a:gd name="T0" fmla="*/ 4 w 4"/>
                  <a:gd name="T1" fmla="*/ 7 h 7"/>
                  <a:gd name="T2" fmla="*/ 0 w 4"/>
                  <a:gd name="T3" fmla="*/ 0 h 7"/>
                  <a:gd name="T4" fmla="*/ 4 w 4"/>
                  <a:gd name="T5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7">
                    <a:moveTo>
                      <a:pt x="4" y="7"/>
                    </a:moveTo>
                    <a:cubicBezTo>
                      <a:pt x="2" y="5"/>
                      <a:pt x="4" y="0"/>
                      <a:pt x="0" y="0"/>
                    </a:cubicBezTo>
                    <a:cubicBezTo>
                      <a:pt x="1" y="2"/>
                      <a:pt x="1" y="6"/>
                      <a:pt x="4" y="7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36" name="Freeform 158"/>
              <p:cNvSpPr/>
              <p:nvPr/>
            </p:nvSpPr>
            <p:spPr bwMode="auto">
              <a:xfrm rot="16200000">
                <a:off x="3868167" y="4491435"/>
                <a:ext cx="8731" cy="19050"/>
              </a:xfrm>
              <a:custGeom>
                <a:avLst/>
                <a:gdLst>
                  <a:gd name="T0" fmla="*/ 3 w 3"/>
                  <a:gd name="T1" fmla="*/ 0 h 6"/>
                  <a:gd name="T2" fmla="*/ 1 w 3"/>
                  <a:gd name="T3" fmla="*/ 6 h 6"/>
                  <a:gd name="T4" fmla="*/ 3 w 3"/>
                  <a:gd name="T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6">
                    <a:moveTo>
                      <a:pt x="3" y="0"/>
                    </a:moveTo>
                    <a:cubicBezTo>
                      <a:pt x="2" y="1"/>
                      <a:pt x="0" y="4"/>
                      <a:pt x="1" y="6"/>
                    </a:cubicBezTo>
                    <a:cubicBezTo>
                      <a:pt x="2" y="5"/>
                      <a:pt x="2" y="2"/>
                      <a:pt x="3" y="0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37" name="Freeform 159"/>
              <p:cNvSpPr/>
              <p:nvPr/>
            </p:nvSpPr>
            <p:spPr bwMode="auto">
              <a:xfrm rot="16200000">
                <a:off x="4039221" y="4610100"/>
                <a:ext cx="31750" cy="12700"/>
              </a:xfrm>
              <a:custGeom>
                <a:avLst/>
                <a:gdLst>
                  <a:gd name="T0" fmla="*/ 11 w 11"/>
                  <a:gd name="T1" fmla="*/ 3 h 4"/>
                  <a:gd name="T2" fmla="*/ 0 w 11"/>
                  <a:gd name="T3" fmla="*/ 0 h 4"/>
                  <a:gd name="T4" fmla="*/ 11 w 11"/>
                  <a:gd name="T5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" h="4">
                    <a:moveTo>
                      <a:pt x="11" y="3"/>
                    </a:moveTo>
                    <a:cubicBezTo>
                      <a:pt x="8" y="1"/>
                      <a:pt x="4" y="1"/>
                      <a:pt x="0" y="0"/>
                    </a:cubicBezTo>
                    <a:cubicBezTo>
                      <a:pt x="1" y="4"/>
                      <a:pt x="7" y="2"/>
                      <a:pt x="11" y="3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38" name="Freeform 160"/>
              <p:cNvSpPr>
                <a:spLocks noEditPoints="1"/>
              </p:cNvSpPr>
              <p:nvPr/>
            </p:nvSpPr>
            <p:spPr bwMode="auto">
              <a:xfrm rot="16200000">
                <a:off x="3726880" y="1760935"/>
                <a:ext cx="307181" cy="320675"/>
              </a:xfrm>
              <a:custGeom>
                <a:avLst/>
                <a:gdLst>
                  <a:gd name="T0" fmla="*/ 95 w 106"/>
                  <a:gd name="T1" fmla="*/ 59 h 103"/>
                  <a:gd name="T2" fmla="*/ 80 w 106"/>
                  <a:gd name="T3" fmla="*/ 65 h 103"/>
                  <a:gd name="T4" fmla="*/ 84 w 106"/>
                  <a:gd name="T5" fmla="*/ 91 h 103"/>
                  <a:gd name="T6" fmla="*/ 106 w 106"/>
                  <a:gd name="T7" fmla="*/ 102 h 103"/>
                  <a:gd name="T8" fmla="*/ 79 w 106"/>
                  <a:gd name="T9" fmla="*/ 82 h 103"/>
                  <a:gd name="T10" fmla="*/ 75 w 106"/>
                  <a:gd name="T11" fmla="*/ 53 h 103"/>
                  <a:gd name="T12" fmla="*/ 21 w 106"/>
                  <a:gd name="T13" fmla="*/ 5 h 103"/>
                  <a:gd name="T14" fmla="*/ 0 w 106"/>
                  <a:gd name="T15" fmla="*/ 0 h 103"/>
                  <a:gd name="T16" fmla="*/ 76 w 106"/>
                  <a:gd name="T17" fmla="*/ 45 h 103"/>
                  <a:gd name="T18" fmla="*/ 90 w 106"/>
                  <a:gd name="T19" fmla="*/ 41 h 103"/>
                  <a:gd name="T20" fmla="*/ 95 w 106"/>
                  <a:gd name="T21" fmla="*/ 59 h 103"/>
                  <a:gd name="T22" fmla="*/ 92 w 106"/>
                  <a:gd name="T23" fmla="*/ 51 h 103"/>
                  <a:gd name="T24" fmla="*/ 90 w 106"/>
                  <a:gd name="T25" fmla="*/ 46 h 103"/>
                  <a:gd name="T26" fmla="*/ 80 w 106"/>
                  <a:gd name="T27" fmla="*/ 50 h 103"/>
                  <a:gd name="T28" fmla="*/ 79 w 106"/>
                  <a:gd name="T29" fmla="*/ 54 h 103"/>
                  <a:gd name="T30" fmla="*/ 92 w 106"/>
                  <a:gd name="T31" fmla="*/ 51 h 1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06" h="103">
                    <a:moveTo>
                      <a:pt x="95" y="59"/>
                    </a:moveTo>
                    <a:cubicBezTo>
                      <a:pt x="91" y="60"/>
                      <a:pt x="84" y="63"/>
                      <a:pt x="80" y="65"/>
                    </a:cubicBezTo>
                    <a:cubicBezTo>
                      <a:pt x="82" y="73"/>
                      <a:pt x="83" y="82"/>
                      <a:pt x="84" y="91"/>
                    </a:cubicBezTo>
                    <a:cubicBezTo>
                      <a:pt x="89" y="100"/>
                      <a:pt x="99" y="98"/>
                      <a:pt x="106" y="102"/>
                    </a:cubicBezTo>
                    <a:cubicBezTo>
                      <a:pt x="92" y="103"/>
                      <a:pt x="81" y="98"/>
                      <a:pt x="79" y="82"/>
                    </a:cubicBezTo>
                    <a:cubicBezTo>
                      <a:pt x="77" y="70"/>
                      <a:pt x="78" y="63"/>
                      <a:pt x="75" y="53"/>
                    </a:cubicBezTo>
                    <a:cubicBezTo>
                      <a:pt x="66" y="28"/>
                      <a:pt x="47" y="13"/>
                      <a:pt x="21" y="5"/>
                    </a:cubicBezTo>
                    <a:cubicBezTo>
                      <a:pt x="14" y="3"/>
                      <a:pt x="5" y="3"/>
                      <a:pt x="0" y="0"/>
                    </a:cubicBezTo>
                    <a:cubicBezTo>
                      <a:pt x="36" y="1"/>
                      <a:pt x="60" y="21"/>
                      <a:pt x="76" y="45"/>
                    </a:cubicBezTo>
                    <a:cubicBezTo>
                      <a:pt x="79" y="45"/>
                      <a:pt x="87" y="41"/>
                      <a:pt x="90" y="41"/>
                    </a:cubicBezTo>
                    <a:lnTo>
                      <a:pt x="95" y="59"/>
                    </a:lnTo>
                    <a:close/>
                    <a:moveTo>
                      <a:pt x="92" y="51"/>
                    </a:moveTo>
                    <a:cubicBezTo>
                      <a:pt x="91" y="49"/>
                      <a:pt x="88" y="49"/>
                      <a:pt x="90" y="46"/>
                    </a:cubicBezTo>
                    <a:cubicBezTo>
                      <a:pt x="85" y="46"/>
                      <a:pt x="84" y="49"/>
                      <a:pt x="80" y="50"/>
                    </a:cubicBezTo>
                    <a:cubicBezTo>
                      <a:pt x="82" y="53"/>
                      <a:pt x="80" y="52"/>
                      <a:pt x="79" y="54"/>
                    </a:cubicBezTo>
                    <a:cubicBezTo>
                      <a:pt x="84" y="55"/>
                      <a:pt x="86" y="52"/>
                      <a:pt x="92" y="51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39" name="Freeform 161"/>
              <p:cNvSpPr/>
              <p:nvPr/>
            </p:nvSpPr>
            <p:spPr bwMode="auto">
              <a:xfrm rot="16200000">
                <a:off x="3854674" y="1976835"/>
                <a:ext cx="234156" cy="303213"/>
              </a:xfrm>
              <a:custGeom>
                <a:avLst/>
                <a:gdLst>
                  <a:gd name="T0" fmla="*/ 54 w 81"/>
                  <a:gd name="T1" fmla="*/ 49 h 98"/>
                  <a:gd name="T2" fmla="*/ 64 w 81"/>
                  <a:gd name="T3" fmla="*/ 31 h 98"/>
                  <a:gd name="T4" fmla="*/ 81 w 81"/>
                  <a:gd name="T5" fmla="*/ 36 h 98"/>
                  <a:gd name="T6" fmla="*/ 65 w 81"/>
                  <a:gd name="T7" fmla="*/ 28 h 98"/>
                  <a:gd name="T8" fmla="*/ 65 w 81"/>
                  <a:gd name="T9" fmla="*/ 23 h 98"/>
                  <a:gd name="T10" fmla="*/ 64 w 81"/>
                  <a:gd name="T11" fmla="*/ 29 h 98"/>
                  <a:gd name="T12" fmla="*/ 54 w 81"/>
                  <a:gd name="T13" fmla="*/ 34 h 98"/>
                  <a:gd name="T14" fmla="*/ 37 w 81"/>
                  <a:gd name="T15" fmla="*/ 1 h 98"/>
                  <a:gd name="T16" fmla="*/ 20 w 81"/>
                  <a:gd name="T17" fmla="*/ 3 h 98"/>
                  <a:gd name="T18" fmla="*/ 16 w 81"/>
                  <a:gd name="T19" fmla="*/ 18 h 98"/>
                  <a:gd name="T20" fmla="*/ 29 w 81"/>
                  <a:gd name="T21" fmla="*/ 23 h 98"/>
                  <a:gd name="T22" fmla="*/ 23 w 81"/>
                  <a:gd name="T23" fmla="*/ 38 h 98"/>
                  <a:gd name="T24" fmla="*/ 18 w 81"/>
                  <a:gd name="T25" fmla="*/ 59 h 98"/>
                  <a:gd name="T26" fmla="*/ 4 w 81"/>
                  <a:gd name="T27" fmla="*/ 85 h 98"/>
                  <a:gd name="T28" fmla="*/ 13 w 81"/>
                  <a:gd name="T29" fmla="*/ 94 h 98"/>
                  <a:gd name="T30" fmla="*/ 19 w 81"/>
                  <a:gd name="T31" fmla="*/ 91 h 98"/>
                  <a:gd name="T32" fmla="*/ 18 w 81"/>
                  <a:gd name="T33" fmla="*/ 89 h 98"/>
                  <a:gd name="T34" fmla="*/ 46 w 81"/>
                  <a:gd name="T35" fmla="*/ 95 h 98"/>
                  <a:gd name="T36" fmla="*/ 56 w 81"/>
                  <a:gd name="T37" fmla="*/ 90 h 98"/>
                  <a:gd name="T38" fmla="*/ 43 w 81"/>
                  <a:gd name="T39" fmla="*/ 90 h 98"/>
                  <a:gd name="T40" fmla="*/ 20 w 81"/>
                  <a:gd name="T41" fmla="*/ 81 h 98"/>
                  <a:gd name="T42" fmla="*/ 14 w 81"/>
                  <a:gd name="T43" fmla="*/ 88 h 98"/>
                  <a:gd name="T44" fmla="*/ 22 w 81"/>
                  <a:gd name="T45" fmla="*/ 62 h 98"/>
                  <a:gd name="T46" fmla="*/ 33 w 81"/>
                  <a:gd name="T47" fmla="*/ 64 h 98"/>
                  <a:gd name="T48" fmla="*/ 24 w 81"/>
                  <a:gd name="T49" fmla="*/ 51 h 98"/>
                  <a:gd name="T50" fmla="*/ 30 w 81"/>
                  <a:gd name="T51" fmla="*/ 13 h 98"/>
                  <a:gd name="T52" fmla="*/ 17 w 81"/>
                  <a:gd name="T53" fmla="*/ 9 h 98"/>
                  <a:gd name="T54" fmla="*/ 25 w 81"/>
                  <a:gd name="T55" fmla="*/ 4 h 98"/>
                  <a:gd name="T56" fmla="*/ 37 w 81"/>
                  <a:gd name="T57" fmla="*/ 3 h 98"/>
                  <a:gd name="T58" fmla="*/ 53 w 81"/>
                  <a:gd name="T59" fmla="*/ 32 h 98"/>
                  <a:gd name="T60" fmla="*/ 54 w 81"/>
                  <a:gd name="T61" fmla="*/ 49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81" h="98">
                    <a:moveTo>
                      <a:pt x="54" y="49"/>
                    </a:moveTo>
                    <a:cubicBezTo>
                      <a:pt x="56" y="41"/>
                      <a:pt x="57" y="34"/>
                      <a:pt x="64" y="31"/>
                    </a:cubicBezTo>
                    <a:cubicBezTo>
                      <a:pt x="73" y="30"/>
                      <a:pt x="77" y="33"/>
                      <a:pt x="81" y="36"/>
                    </a:cubicBezTo>
                    <a:cubicBezTo>
                      <a:pt x="80" y="29"/>
                      <a:pt x="71" y="29"/>
                      <a:pt x="65" y="28"/>
                    </a:cubicBezTo>
                    <a:cubicBezTo>
                      <a:pt x="64" y="28"/>
                      <a:pt x="66" y="24"/>
                      <a:pt x="65" y="23"/>
                    </a:cubicBezTo>
                    <a:cubicBezTo>
                      <a:pt x="62" y="24"/>
                      <a:pt x="64" y="27"/>
                      <a:pt x="64" y="29"/>
                    </a:cubicBezTo>
                    <a:cubicBezTo>
                      <a:pt x="61" y="31"/>
                      <a:pt x="58" y="33"/>
                      <a:pt x="54" y="34"/>
                    </a:cubicBezTo>
                    <a:cubicBezTo>
                      <a:pt x="59" y="20"/>
                      <a:pt x="50" y="4"/>
                      <a:pt x="37" y="1"/>
                    </a:cubicBezTo>
                    <a:cubicBezTo>
                      <a:pt x="30" y="0"/>
                      <a:pt x="26" y="3"/>
                      <a:pt x="20" y="3"/>
                    </a:cubicBezTo>
                    <a:cubicBezTo>
                      <a:pt x="15" y="5"/>
                      <a:pt x="13" y="11"/>
                      <a:pt x="16" y="18"/>
                    </a:cubicBezTo>
                    <a:cubicBezTo>
                      <a:pt x="22" y="19"/>
                      <a:pt x="26" y="19"/>
                      <a:pt x="29" y="23"/>
                    </a:cubicBezTo>
                    <a:cubicBezTo>
                      <a:pt x="29" y="31"/>
                      <a:pt x="27" y="34"/>
                      <a:pt x="23" y="38"/>
                    </a:cubicBezTo>
                    <a:cubicBezTo>
                      <a:pt x="19" y="42"/>
                      <a:pt x="18" y="51"/>
                      <a:pt x="18" y="59"/>
                    </a:cubicBezTo>
                    <a:cubicBezTo>
                      <a:pt x="8" y="62"/>
                      <a:pt x="0" y="73"/>
                      <a:pt x="4" y="85"/>
                    </a:cubicBezTo>
                    <a:cubicBezTo>
                      <a:pt x="6" y="90"/>
                      <a:pt x="9" y="92"/>
                      <a:pt x="13" y="94"/>
                    </a:cubicBezTo>
                    <a:cubicBezTo>
                      <a:pt x="16" y="94"/>
                      <a:pt x="16" y="91"/>
                      <a:pt x="19" y="91"/>
                    </a:cubicBezTo>
                    <a:cubicBezTo>
                      <a:pt x="20" y="89"/>
                      <a:pt x="18" y="90"/>
                      <a:pt x="18" y="89"/>
                    </a:cubicBezTo>
                    <a:cubicBezTo>
                      <a:pt x="29" y="85"/>
                      <a:pt x="32" y="98"/>
                      <a:pt x="46" y="95"/>
                    </a:cubicBezTo>
                    <a:cubicBezTo>
                      <a:pt x="49" y="94"/>
                      <a:pt x="51" y="91"/>
                      <a:pt x="56" y="90"/>
                    </a:cubicBezTo>
                    <a:cubicBezTo>
                      <a:pt x="51" y="89"/>
                      <a:pt x="48" y="91"/>
                      <a:pt x="43" y="90"/>
                    </a:cubicBezTo>
                    <a:cubicBezTo>
                      <a:pt x="36" y="88"/>
                      <a:pt x="30" y="77"/>
                      <a:pt x="20" y="81"/>
                    </a:cubicBezTo>
                    <a:cubicBezTo>
                      <a:pt x="17" y="82"/>
                      <a:pt x="17" y="86"/>
                      <a:pt x="14" y="88"/>
                    </a:cubicBezTo>
                    <a:cubicBezTo>
                      <a:pt x="6" y="80"/>
                      <a:pt x="11" y="63"/>
                      <a:pt x="22" y="62"/>
                    </a:cubicBezTo>
                    <a:cubicBezTo>
                      <a:pt x="25" y="61"/>
                      <a:pt x="28" y="64"/>
                      <a:pt x="33" y="64"/>
                    </a:cubicBezTo>
                    <a:cubicBezTo>
                      <a:pt x="29" y="58"/>
                      <a:pt x="25" y="58"/>
                      <a:pt x="24" y="51"/>
                    </a:cubicBezTo>
                    <a:cubicBezTo>
                      <a:pt x="22" y="39"/>
                      <a:pt x="38" y="25"/>
                      <a:pt x="30" y="13"/>
                    </a:cubicBezTo>
                    <a:cubicBezTo>
                      <a:pt x="28" y="9"/>
                      <a:pt x="22" y="10"/>
                      <a:pt x="17" y="9"/>
                    </a:cubicBezTo>
                    <a:cubicBezTo>
                      <a:pt x="18" y="6"/>
                      <a:pt x="24" y="4"/>
                      <a:pt x="25" y="4"/>
                    </a:cubicBezTo>
                    <a:cubicBezTo>
                      <a:pt x="30" y="3"/>
                      <a:pt x="33" y="3"/>
                      <a:pt x="37" y="3"/>
                    </a:cubicBezTo>
                    <a:cubicBezTo>
                      <a:pt x="47" y="10"/>
                      <a:pt x="54" y="18"/>
                      <a:pt x="53" y="32"/>
                    </a:cubicBezTo>
                    <a:cubicBezTo>
                      <a:pt x="53" y="37"/>
                      <a:pt x="49" y="45"/>
                      <a:pt x="54" y="49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40" name="Freeform 162"/>
              <p:cNvSpPr>
                <a:spLocks noEditPoints="1"/>
              </p:cNvSpPr>
              <p:nvPr/>
            </p:nvSpPr>
            <p:spPr bwMode="auto">
              <a:xfrm rot="16200000">
                <a:off x="3572099" y="2527697"/>
                <a:ext cx="1100931" cy="785813"/>
              </a:xfrm>
              <a:custGeom>
                <a:avLst/>
                <a:gdLst>
                  <a:gd name="T0" fmla="*/ 329 w 380"/>
                  <a:gd name="T1" fmla="*/ 104 h 253"/>
                  <a:gd name="T2" fmla="*/ 324 w 380"/>
                  <a:gd name="T3" fmla="*/ 116 h 253"/>
                  <a:gd name="T4" fmla="*/ 366 w 380"/>
                  <a:gd name="T5" fmla="*/ 77 h 253"/>
                  <a:gd name="T6" fmla="*/ 355 w 380"/>
                  <a:gd name="T7" fmla="*/ 111 h 253"/>
                  <a:gd name="T8" fmla="*/ 280 w 380"/>
                  <a:gd name="T9" fmla="*/ 166 h 253"/>
                  <a:gd name="T10" fmla="*/ 213 w 380"/>
                  <a:gd name="T11" fmla="*/ 215 h 253"/>
                  <a:gd name="T12" fmla="*/ 211 w 380"/>
                  <a:gd name="T13" fmla="*/ 192 h 253"/>
                  <a:gd name="T14" fmla="*/ 147 w 380"/>
                  <a:gd name="T15" fmla="*/ 165 h 253"/>
                  <a:gd name="T16" fmla="*/ 114 w 380"/>
                  <a:gd name="T17" fmla="*/ 168 h 253"/>
                  <a:gd name="T18" fmla="*/ 104 w 380"/>
                  <a:gd name="T19" fmla="*/ 172 h 253"/>
                  <a:gd name="T20" fmla="*/ 152 w 380"/>
                  <a:gd name="T21" fmla="*/ 214 h 253"/>
                  <a:gd name="T22" fmla="*/ 167 w 380"/>
                  <a:gd name="T23" fmla="*/ 197 h 253"/>
                  <a:gd name="T24" fmla="*/ 174 w 380"/>
                  <a:gd name="T25" fmla="*/ 206 h 253"/>
                  <a:gd name="T26" fmla="*/ 158 w 380"/>
                  <a:gd name="T27" fmla="*/ 211 h 253"/>
                  <a:gd name="T28" fmla="*/ 113 w 380"/>
                  <a:gd name="T29" fmla="*/ 183 h 253"/>
                  <a:gd name="T30" fmla="*/ 111 w 380"/>
                  <a:gd name="T31" fmla="*/ 208 h 253"/>
                  <a:gd name="T32" fmla="*/ 109 w 380"/>
                  <a:gd name="T33" fmla="*/ 214 h 253"/>
                  <a:gd name="T34" fmla="*/ 91 w 380"/>
                  <a:gd name="T35" fmla="*/ 253 h 253"/>
                  <a:gd name="T36" fmla="*/ 47 w 380"/>
                  <a:gd name="T37" fmla="*/ 206 h 253"/>
                  <a:gd name="T38" fmla="*/ 85 w 380"/>
                  <a:gd name="T39" fmla="*/ 180 h 253"/>
                  <a:gd name="T40" fmla="*/ 32 w 380"/>
                  <a:gd name="T41" fmla="*/ 217 h 253"/>
                  <a:gd name="T42" fmla="*/ 18 w 380"/>
                  <a:gd name="T43" fmla="*/ 190 h 253"/>
                  <a:gd name="T44" fmla="*/ 15 w 380"/>
                  <a:gd name="T45" fmla="*/ 232 h 253"/>
                  <a:gd name="T46" fmla="*/ 19 w 380"/>
                  <a:gd name="T47" fmla="*/ 204 h 253"/>
                  <a:gd name="T48" fmla="*/ 111 w 380"/>
                  <a:gd name="T49" fmla="*/ 161 h 253"/>
                  <a:gd name="T50" fmla="*/ 175 w 380"/>
                  <a:gd name="T51" fmla="*/ 93 h 253"/>
                  <a:gd name="T52" fmla="*/ 162 w 380"/>
                  <a:gd name="T53" fmla="*/ 57 h 253"/>
                  <a:gd name="T54" fmla="*/ 183 w 380"/>
                  <a:gd name="T55" fmla="*/ 67 h 253"/>
                  <a:gd name="T56" fmla="*/ 223 w 380"/>
                  <a:gd name="T57" fmla="*/ 67 h 253"/>
                  <a:gd name="T58" fmla="*/ 210 w 380"/>
                  <a:gd name="T59" fmla="*/ 32 h 253"/>
                  <a:gd name="T60" fmla="*/ 194 w 380"/>
                  <a:gd name="T61" fmla="*/ 82 h 253"/>
                  <a:gd name="T62" fmla="*/ 249 w 380"/>
                  <a:gd name="T63" fmla="*/ 84 h 253"/>
                  <a:gd name="T64" fmla="*/ 225 w 380"/>
                  <a:gd name="T65" fmla="*/ 99 h 253"/>
                  <a:gd name="T66" fmla="*/ 221 w 380"/>
                  <a:gd name="T67" fmla="*/ 98 h 253"/>
                  <a:gd name="T68" fmla="*/ 181 w 380"/>
                  <a:gd name="T69" fmla="*/ 129 h 253"/>
                  <a:gd name="T70" fmla="*/ 146 w 380"/>
                  <a:gd name="T71" fmla="*/ 140 h 253"/>
                  <a:gd name="T72" fmla="*/ 234 w 380"/>
                  <a:gd name="T73" fmla="*/ 132 h 253"/>
                  <a:gd name="T74" fmla="*/ 260 w 380"/>
                  <a:gd name="T75" fmla="*/ 82 h 253"/>
                  <a:gd name="T76" fmla="*/ 206 w 380"/>
                  <a:gd name="T77" fmla="*/ 7 h 253"/>
                  <a:gd name="T78" fmla="*/ 184 w 380"/>
                  <a:gd name="T79" fmla="*/ 38 h 253"/>
                  <a:gd name="T80" fmla="*/ 197 w 380"/>
                  <a:gd name="T81" fmla="*/ 40 h 253"/>
                  <a:gd name="T82" fmla="*/ 205 w 380"/>
                  <a:gd name="T83" fmla="*/ 0 h 253"/>
                  <a:gd name="T84" fmla="*/ 237 w 380"/>
                  <a:gd name="T85" fmla="*/ 137 h 253"/>
                  <a:gd name="T86" fmla="*/ 194 w 380"/>
                  <a:gd name="T87" fmla="*/ 155 h 253"/>
                  <a:gd name="T88" fmla="*/ 140 w 380"/>
                  <a:gd name="T89" fmla="*/ 150 h 253"/>
                  <a:gd name="T90" fmla="*/ 230 w 380"/>
                  <a:gd name="T91" fmla="*/ 175 h 253"/>
                  <a:gd name="T92" fmla="*/ 258 w 380"/>
                  <a:gd name="T93" fmla="*/ 166 h 253"/>
                  <a:gd name="T94" fmla="*/ 329 w 380"/>
                  <a:gd name="T95" fmla="*/ 86 h 253"/>
                  <a:gd name="T96" fmla="*/ 335 w 380"/>
                  <a:gd name="T97" fmla="*/ 82 h 253"/>
                  <a:gd name="T98" fmla="*/ 180 w 380"/>
                  <a:gd name="T99" fmla="*/ 95 h 253"/>
                  <a:gd name="T100" fmla="*/ 187 w 380"/>
                  <a:gd name="T101" fmla="*/ 119 h 253"/>
                  <a:gd name="T102" fmla="*/ 131 w 380"/>
                  <a:gd name="T103" fmla="*/ 209 h 253"/>
                  <a:gd name="T104" fmla="*/ 92 w 380"/>
                  <a:gd name="T105" fmla="*/ 179 h 253"/>
                  <a:gd name="T106" fmla="*/ 84 w 380"/>
                  <a:gd name="T107" fmla="*/ 221 h 253"/>
                  <a:gd name="T108" fmla="*/ 92 w 380"/>
                  <a:gd name="T109" fmla="*/ 179 h 253"/>
                  <a:gd name="T110" fmla="*/ 88 w 380"/>
                  <a:gd name="T111" fmla="*/ 176 h 253"/>
                  <a:gd name="T112" fmla="*/ 68 w 380"/>
                  <a:gd name="T113" fmla="*/ 212 h 2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380" h="253">
                    <a:moveTo>
                      <a:pt x="356" y="57"/>
                    </a:moveTo>
                    <a:cubicBezTo>
                      <a:pt x="352" y="65"/>
                      <a:pt x="348" y="71"/>
                      <a:pt x="344" y="79"/>
                    </a:cubicBezTo>
                    <a:cubicBezTo>
                      <a:pt x="337" y="85"/>
                      <a:pt x="332" y="94"/>
                      <a:pt x="329" y="104"/>
                    </a:cubicBezTo>
                    <a:cubicBezTo>
                      <a:pt x="335" y="100"/>
                      <a:pt x="340" y="94"/>
                      <a:pt x="350" y="94"/>
                    </a:cubicBezTo>
                    <a:cubicBezTo>
                      <a:pt x="342" y="98"/>
                      <a:pt x="336" y="101"/>
                      <a:pt x="330" y="106"/>
                    </a:cubicBezTo>
                    <a:cubicBezTo>
                      <a:pt x="328" y="109"/>
                      <a:pt x="324" y="112"/>
                      <a:pt x="324" y="116"/>
                    </a:cubicBezTo>
                    <a:cubicBezTo>
                      <a:pt x="333" y="107"/>
                      <a:pt x="355" y="92"/>
                      <a:pt x="368" y="107"/>
                    </a:cubicBezTo>
                    <a:cubicBezTo>
                      <a:pt x="371" y="103"/>
                      <a:pt x="373" y="100"/>
                      <a:pt x="374" y="95"/>
                    </a:cubicBezTo>
                    <a:cubicBezTo>
                      <a:pt x="375" y="88"/>
                      <a:pt x="368" y="82"/>
                      <a:pt x="366" y="77"/>
                    </a:cubicBezTo>
                    <a:cubicBezTo>
                      <a:pt x="376" y="81"/>
                      <a:pt x="380" y="93"/>
                      <a:pt x="375" y="102"/>
                    </a:cubicBezTo>
                    <a:cubicBezTo>
                      <a:pt x="371" y="106"/>
                      <a:pt x="367" y="110"/>
                      <a:pt x="364" y="115"/>
                    </a:cubicBezTo>
                    <a:cubicBezTo>
                      <a:pt x="360" y="115"/>
                      <a:pt x="358" y="112"/>
                      <a:pt x="355" y="111"/>
                    </a:cubicBezTo>
                    <a:cubicBezTo>
                      <a:pt x="348" y="107"/>
                      <a:pt x="345" y="114"/>
                      <a:pt x="337" y="114"/>
                    </a:cubicBezTo>
                    <a:cubicBezTo>
                      <a:pt x="337" y="118"/>
                      <a:pt x="333" y="119"/>
                      <a:pt x="330" y="120"/>
                    </a:cubicBezTo>
                    <a:cubicBezTo>
                      <a:pt x="317" y="138"/>
                      <a:pt x="300" y="154"/>
                      <a:pt x="280" y="166"/>
                    </a:cubicBezTo>
                    <a:cubicBezTo>
                      <a:pt x="274" y="168"/>
                      <a:pt x="266" y="172"/>
                      <a:pt x="259" y="175"/>
                    </a:cubicBezTo>
                    <a:cubicBezTo>
                      <a:pt x="252" y="176"/>
                      <a:pt x="245" y="176"/>
                      <a:pt x="240" y="180"/>
                    </a:cubicBezTo>
                    <a:cubicBezTo>
                      <a:pt x="253" y="198"/>
                      <a:pt x="233" y="219"/>
                      <a:pt x="213" y="215"/>
                    </a:cubicBezTo>
                    <a:cubicBezTo>
                      <a:pt x="211" y="210"/>
                      <a:pt x="216" y="207"/>
                      <a:pt x="216" y="203"/>
                    </a:cubicBezTo>
                    <a:cubicBezTo>
                      <a:pt x="216" y="199"/>
                      <a:pt x="213" y="199"/>
                      <a:pt x="212" y="196"/>
                    </a:cubicBezTo>
                    <a:cubicBezTo>
                      <a:pt x="211" y="195"/>
                      <a:pt x="211" y="192"/>
                      <a:pt x="211" y="192"/>
                    </a:cubicBezTo>
                    <a:cubicBezTo>
                      <a:pt x="202" y="182"/>
                      <a:pt x="182" y="176"/>
                      <a:pt x="171" y="172"/>
                    </a:cubicBezTo>
                    <a:cubicBezTo>
                      <a:pt x="165" y="173"/>
                      <a:pt x="162" y="170"/>
                      <a:pt x="159" y="169"/>
                    </a:cubicBezTo>
                    <a:cubicBezTo>
                      <a:pt x="154" y="168"/>
                      <a:pt x="152" y="167"/>
                      <a:pt x="147" y="165"/>
                    </a:cubicBezTo>
                    <a:cubicBezTo>
                      <a:pt x="142" y="162"/>
                      <a:pt x="134" y="156"/>
                      <a:pt x="130" y="157"/>
                    </a:cubicBezTo>
                    <a:cubicBezTo>
                      <a:pt x="128" y="157"/>
                      <a:pt x="127" y="160"/>
                      <a:pt x="125" y="162"/>
                    </a:cubicBezTo>
                    <a:cubicBezTo>
                      <a:pt x="121" y="165"/>
                      <a:pt x="117" y="165"/>
                      <a:pt x="114" y="168"/>
                    </a:cubicBezTo>
                    <a:cubicBezTo>
                      <a:pt x="112" y="169"/>
                      <a:pt x="107" y="167"/>
                      <a:pt x="107" y="169"/>
                    </a:cubicBezTo>
                    <a:cubicBezTo>
                      <a:pt x="110" y="171"/>
                      <a:pt x="115" y="171"/>
                      <a:pt x="118" y="173"/>
                    </a:cubicBezTo>
                    <a:cubicBezTo>
                      <a:pt x="112" y="173"/>
                      <a:pt x="107" y="169"/>
                      <a:pt x="104" y="172"/>
                    </a:cubicBezTo>
                    <a:cubicBezTo>
                      <a:pt x="121" y="178"/>
                      <a:pt x="145" y="184"/>
                      <a:pt x="157" y="197"/>
                    </a:cubicBezTo>
                    <a:cubicBezTo>
                      <a:pt x="164" y="204"/>
                      <a:pt x="171" y="223"/>
                      <a:pt x="159" y="228"/>
                    </a:cubicBezTo>
                    <a:cubicBezTo>
                      <a:pt x="162" y="223"/>
                      <a:pt x="162" y="212"/>
                      <a:pt x="152" y="214"/>
                    </a:cubicBezTo>
                    <a:cubicBezTo>
                      <a:pt x="141" y="216"/>
                      <a:pt x="148" y="232"/>
                      <a:pt x="157" y="232"/>
                    </a:cubicBezTo>
                    <a:cubicBezTo>
                      <a:pt x="167" y="232"/>
                      <a:pt x="172" y="223"/>
                      <a:pt x="172" y="212"/>
                    </a:cubicBezTo>
                    <a:cubicBezTo>
                      <a:pt x="170" y="207"/>
                      <a:pt x="169" y="201"/>
                      <a:pt x="167" y="197"/>
                    </a:cubicBezTo>
                    <a:cubicBezTo>
                      <a:pt x="163" y="191"/>
                      <a:pt x="157" y="187"/>
                      <a:pt x="152" y="182"/>
                    </a:cubicBezTo>
                    <a:cubicBezTo>
                      <a:pt x="157" y="183"/>
                      <a:pt x="161" y="186"/>
                      <a:pt x="164" y="189"/>
                    </a:cubicBezTo>
                    <a:cubicBezTo>
                      <a:pt x="166" y="192"/>
                      <a:pt x="173" y="202"/>
                      <a:pt x="174" y="206"/>
                    </a:cubicBezTo>
                    <a:cubicBezTo>
                      <a:pt x="178" y="223"/>
                      <a:pt x="168" y="242"/>
                      <a:pt x="153" y="241"/>
                    </a:cubicBezTo>
                    <a:cubicBezTo>
                      <a:pt x="145" y="241"/>
                      <a:pt x="138" y="234"/>
                      <a:pt x="139" y="225"/>
                    </a:cubicBezTo>
                    <a:cubicBezTo>
                      <a:pt x="140" y="216"/>
                      <a:pt x="146" y="212"/>
                      <a:pt x="158" y="211"/>
                    </a:cubicBezTo>
                    <a:cubicBezTo>
                      <a:pt x="158" y="208"/>
                      <a:pt x="157" y="207"/>
                      <a:pt x="156" y="205"/>
                    </a:cubicBezTo>
                    <a:cubicBezTo>
                      <a:pt x="144" y="198"/>
                      <a:pt x="135" y="184"/>
                      <a:pt x="118" y="185"/>
                    </a:cubicBezTo>
                    <a:cubicBezTo>
                      <a:pt x="115" y="185"/>
                      <a:pt x="115" y="182"/>
                      <a:pt x="113" y="183"/>
                    </a:cubicBezTo>
                    <a:cubicBezTo>
                      <a:pt x="105" y="184"/>
                      <a:pt x="100" y="178"/>
                      <a:pt x="95" y="182"/>
                    </a:cubicBezTo>
                    <a:cubicBezTo>
                      <a:pt x="96" y="185"/>
                      <a:pt x="96" y="190"/>
                      <a:pt x="98" y="194"/>
                    </a:cubicBezTo>
                    <a:cubicBezTo>
                      <a:pt x="100" y="197"/>
                      <a:pt x="108" y="207"/>
                      <a:pt x="111" y="208"/>
                    </a:cubicBezTo>
                    <a:cubicBezTo>
                      <a:pt x="116" y="208"/>
                      <a:pt x="123" y="203"/>
                      <a:pt x="129" y="204"/>
                    </a:cubicBezTo>
                    <a:cubicBezTo>
                      <a:pt x="131" y="205"/>
                      <a:pt x="135" y="207"/>
                      <a:pt x="135" y="210"/>
                    </a:cubicBezTo>
                    <a:cubicBezTo>
                      <a:pt x="135" y="221"/>
                      <a:pt x="113" y="217"/>
                      <a:pt x="109" y="214"/>
                    </a:cubicBezTo>
                    <a:cubicBezTo>
                      <a:pt x="105" y="217"/>
                      <a:pt x="100" y="222"/>
                      <a:pt x="98" y="227"/>
                    </a:cubicBezTo>
                    <a:cubicBezTo>
                      <a:pt x="97" y="230"/>
                      <a:pt x="95" y="234"/>
                      <a:pt x="94" y="236"/>
                    </a:cubicBezTo>
                    <a:cubicBezTo>
                      <a:pt x="93" y="242"/>
                      <a:pt x="96" y="249"/>
                      <a:pt x="91" y="253"/>
                    </a:cubicBezTo>
                    <a:cubicBezTo>
                      <a:pt x="87" y="240"/>
                      <a:pt x="83" y="226"/>
                      <a:pt x="76" y="217"/>
                    </a:cubicBezTo>
                    <a:cubicBezTo>
                      <a:pt x="73" y="217"/>
                      <a:pt x="70" y="215"/>
                      <a:pt x="65" y="216"/>
                    </a:cubicBezTo>
                    <a:cubicBezTo>
                      <a:pt x="58" y="222"/>
                      <a:pt x="40" y="217"/>
                      <a:pt x="47" y="206"/>
                    </a:cubicBezTo>
                    <a:cubicBezTo>
                      <a:pt x="56" y="201"/>
                      <a:pt x="64" y="208"/>
                      <a:pt x="73" y="208"/>
                    </a:cubicBezTo>
                    <a:cubicBezTo>
                      <a:pt x="79" y="200"/>
                      <a:pt x="86" y="194"/>
                      <a:pt x="87" y="182"/>
                    </a:cubicBezTo>
                    <a:cubicBezTo>
                      <a:pt x="86" y="181"/>
                      <a:pt x="86" y="180"/>
                      <a:pt x="85" y="180"/>
                    </a:cubicBezTo>
                    <a:cubicBezTo>
                      <a:pt x="66" y="182"/>
                      <a:pt x="51" y="187"/>
                      <a:pt x="38" y="194"/>
                    </a:cubicBezTo>
                    <a:cubicBezTo>
                      <a:pt x="33" y="202"/>
                      <a:pt x="22" y="206"/>
                      <a:pt x="22" y="217"/>
                    </a:cubicBezTo>
                    <a:cubicBezTo>
                      <a:pt x="26" y="215"/>
                      <a:pt x="28" y="217"/>
                      <a:pt x="32" y="217"/>
                    </a:cubicBezTo>
                    <a:cubicBezTo>
                      <a:pt x="45" y="229"/>
                      <a:pt x="29" y="249"/>
                      <a:pt x="14" y="242"/>
                    </a:cubicBezTo>
                    <a:cubicBezTo>
                      <a:pt x="4" y="234"/>
                      <a:pt x="0" y="220"/>
                      <a:pt x="6" y="205"/>
                    </a:cubicBezTo>
                    <a:cubicBezTo>
                      <a:pt x="8" y="200"/>
                      <a:pt x="13" y="194"/>
                      <a:pt x="18" y="190"/>
                    </a:cubicBezTo>
                    <a:cubicBezTo>
                      <a:pt x="23" y="185"/>
                      <a:pt x="28" y="180"/>
                      <a:pt x="34" y="179"/>
                    </a:cubicBezTo>
                    <a:cubicBezTo>
                      <a:pt x="23" y="188"/>
                      <a:pt x="7" y="201"/>
                      <a:pt x="10" y="220"/>
                    </a:cubicBezTo>
                    <a:cubicBezTo>
                      <a:pt x="10" y="223"/>
                      <a:pt x="13" y="230"/>
                      <a:pt x="15" y="232"/>
                    </a:cubicBezTo>
                    <a:cubicBezTo>
                      <a:pt x="28" y="245"/>
                      <a:pt x="44" y="216"/>
                      <a:pt x="22" y="219"/>
                    </a:cubicBezTo>
                    <a:cubicBezTo>
                      <a:pt x="20" y="220"/>
                      <a:pt x="21" y="225"/>
                      <a:pt x="18" y="225"/>
                    </a:cubicBezTo>
                    <a:cubicBezTo>
                      <a:pt x="14" y="218"/>
                      <a:pt x="16" y="208"/>
                      <a:pt x="19" y="204"/>
                    </a:cubicBezTo>
                    <a:cubicBezTo>
                      <a:pt x="25" y="193"/>
                      <a:pt x="40" y="184"/>
                      <a:pt x="51" y="179"/>
                    </a:cubicBezTo>
                    <a:cubicBezTo>
                      <a:pt x="60" y="175"/>
                      <a:pt x="71" y="174"/>
                      <a:pt x="82" y="171"/>
                    </a:cubicBezTo>
                    <a:cubicBezTo>
                      <a:pt x="92" y="169"/>
                      <a:pt x="102" y="163"/>
                      <a:pt x="111" y="161"/>
                    </a:cubicBezTo>
                    <a:cubicBezTo>
                      <a:pt x="126" y="153"/>
                      <a:pt x="140" y="144"/>
                      <a:pt x="149" y="130"/>
                    </a:cubicBezTo>
                    <a:cubicBezTo>
                      <a:pt x="157" y="118"/>
                      <a:pt x="160" y="101"/>
                      <a:pt x="157" y="89"/>
                    </a:cubicBezTo>
                    <a:cubicBezTo>
                      <a:pt x="161" y="92"/>
                      <a:pt x="168" y="96"/>
                      <a:pt x="175" y="93"/>
                    </a:cubicBezTo>
                    <a:cubicBezTo>
                      <a:pt x="181" y="90"/>
                      <a:pt x="186" y="80"/>
                      <a:pt x="178" y="78"/>
                    </a:cubicBezTo>
                    <a:cubicBezTo>
                      <a:pt x="170" y="88"/>
                      <a:pt x="154" y="73"/>
                      <a:pt x="154" y="64"/>
                    </a:cubicBezTo>
                    <a:cubicBezTo>
                      <a:pt x="155" y="61"/>
                      <a:pt x="158" y="57"/>
                      <a:pt x="162" y="57"/>
                    </a:cubicBezTo>
                    <a:cubicBezTo>
                      <a:pt x="169" y="57"/>
                      <a:pt x="169" y="68"/>
                      <a:pt x="169" y="74"/>
                    </a:cubicBezTo>
                    <a:cubicBezTo>
                      <a:pt x="171" y="70"/>
                      <a:pt x="170" y="66"/>
                      <a:pt x="170" y="61"/>
                    </a:cubicBezTo>
                    <a:cubicBezTo>
                      <a:pt x="176" y="61"/>
                      <a:pt x="178" y="66"/>
                      <a:pt x="183" y="67"/>
                    </a:cubicBezTo>
                    <a:cubicBezTo>
                      <a:pt x="194" y="67"/>
                      <a:pt x="201" y="62"/>
                      <a:pt x="205" y="55"/>
                    </a:cubicBezTo>
                    <a:cubicBezTo>
                      <a:pt x="203" y="67"/>
                      <a:pt x="186" y="72"/>
                      <a:pt x="175" y="68"/>
                    </a:cubicBezTo>
                    <a:cubicBezTo>
                      <a:pt x="185" y="81"/>
                      <a:pt x="216" y="86"/>
                      <a:pt x="223" y="67"/>
                    </a:cubicBezTo>
                    <a:cubicBezTo>
                      <a:pt x="225" y="61"/>
                      <a:pt x="227" y="57"/>
                      <a:pt x="226" y="49"/>
                    </a:cubicBezTo>
                    <a:cubicBezTo>
                      <a:pt x="223" y="46"/>
                      <a:pt x="222" y="42"/>
                      <a:pt x="219" y="39"/>
                    </a:cubicBezTo>
                    <a:cubicBezTo>
                      <a:pt x="216" y="36"/>
                      <a:pt x="211" y="36"/>
                      <a:pt x="210" y="32"/>
                    </a:cubicBezTo>
                    <a:cubicBezTo>
                      <a:pt x="218" y="36"/>
                      <a:pt x="226" y="41"/>
                      <a:pt x="228" y="50"/>
                    </a:cubicBezTo>
                    <a:cubicBezTo>
                      <a:pt x="230" y="64"/>
                      <a:pt x="222" y="74"/>
                      <a:pt x="214" y="80"/>
                    </a:cubicBezTo>
                    <a:cubicBezTo>
                      <a:pt x="208" y="83"/>
                      <a:pt x="200" y="81"/>
                      <a:pt x="194" y="82"/>
                    </a:cubicBezTo>
                    <a:cubicBezTo>
                      <a:pt x="202" y="93"/>
                      <a:pt x="223" y="93"/>
                      <a:pt x="235" y="86"/>
                    </a:cubicBezTo>
                    <a:cubicBezTo>
                      <a:pt x="234" y="88"/>
                      <a:pt x="230" y="89"/>
                      <a:pt x="231" y="90"/>
                    </a:cubicBezTo>
                    <a:cubicBezTo>
                      <a:pt x="238" y="90"/>
                      <a:pt x="244" y="85"/>
                      <a:pt x="249" y="84"/>
                    </a:cubicBezTo>
                    <a:cubicBezTo>
                      <a:pt x="244" y="87"/>
                      <a:pt x="238" y="91"/>
                      <a:pt x="234" y="92"/>
                    </a:cubicBezTo>
                    <a:cubicBezTo>
                      <a:pt x="228" y="94"/>
                      <a:pt x="222" y="90"/>
                      <a:pt x="218" y="94"/>
                    </a:cubicBezTo>
                    <a:cubicBezTo>
                      <a:pt x="220" y="96"/>
                      <a:pt x="222" y="98"/>
                      <a:pt x="225" y="99"/>
                    </a:cubicBezTo>
                    <a:cubicBezTo>
                      <a:pt x="231" y="105"/>
                      <a:pt x="234" y="125"/>
                      <a:pt x="221" y="125"/>
                    </a:cubicBezTo>
                    <a:cubicBezTo>
                      <a:pt x="223" y="121"/>
                      <a:pt x="226" y="120"/>
                      <a:pt x="228" y="117"/>
                    </a:cubicBezTo>
                    <a:cubicBezTo>
                      <a:pt x="230" y="109"/>
                      <a:pt x="223" y="104"/>
                      <a:pt x="221" y="98"/>
                    </a:cubicBezTo>
                    <a:cubicBezTo>
                      <a:pt x="212" y="93"/>
                      <a:pt x="201" y="88"/>
                      <a:pt x="193" y="85"/>
                    </a:cubicBezTo>
                    <a:cubicBezTo>
                      <a:pt x="204" y="96"/>
                      <a:pt x="192" y="111"/>
                      <a:pt x="190" y="122"/>
                    </a:cubicBezTo>
                    <a:cubicBezTo>
                      <a:pt x="188" y="125"/>
                      <a:pt x="187" y="129"/>
                      <a:pt x="181" y="129"/>
                    </a:cubicBezTo>
                    <a:cubicBezTo>
                      <a:pt x="181" y="122"/>
                      <a:pt x="177" y="120"/>
                      <a:pt x="171" y="119"/>
                    </a:cubicBezTo>
                    <a:cubicBezTo>
                      <a:pt x="168" y="116"/>
                      <a:pt x="164" y="113"/>
                      <a:pt x="160" y="111"/>
                    </a:cubicBezTo>
                    <a:cubicBezTo>
                      <a:pt x="156" y="122"/>
                      <a:pt x="152" y="132"/>
                      <a:pt x="146" y="140"/>
                    </a:cubicBezTo>
                    <a:cubicBezTo>
                      <a:pt x="157" y="151"/>
                      <a:pt x="178" y="153"/>
                      <a:pt x="197" y="151"/>
                    </a:cubicBezTo>
                    <a:cubicBezTo>
                      <a:pt x="204" y="147"/>
                      <a:pt x="211" y="148"/>
                      <a:pt x="217" y="145"/>
                    </a:cubicBezTo>
                    <a:cubicBezTo>
                      <a:pt x="223" y="142"/>
                      <a:pt x="229" y="136"/>
                      <a:pt x="234" y="132"/>
                    </a:cubicBezTo>
                    <a:cubicBezTo>
                      <a:pt x="240" y="126"/>
                      <a:pt x="247" y="118"/>
                      <a:pt x="251" y="110"/>
                    </a:cubicBezTo>
                    <a:cubicBezTo>
                      <a:pt x="252" y="107"/>
                      <a:pt x="252" y="103"/>
                      <a:pt x="254" y="100"/>
                    </a:cubicBezTo>
                    <a:cubicBezTo>
                      <a:pt x="256" y="95"/>
                      <a:pt x="261" y="90"/>
                      <a:pt x="260" y="82"/>
                    </a:cubicBezTo>
                    <a:cubicBezTo>
                      <a:pt x="258" y="82"/>
                      <a:pt x="254" y="83"/>
                      <a:pt x="253" y="82"/>
                    </a:cubicBezTo>
                    <a:cubicBezTo>
                      <a:pt x="256" y="82"/>
                      <a:pt x="258" y="80"/>
                      <a:pt x="260" y="79"/>
                    </a:cubicBezTo>
                    <a:cubicBezTo>
                      <a:pt x="266" y="45"/>
                      <a:pt x="243" y="9"/>
                      <a:pt x="206" y="7"/>
                    </a:cubicBezTo>
                    <a:cubicBezTo>
                      <a:pt x="189" y="6"/>
                      <a:pt x="169" y="15"/>
                      <a:pt x="167" y="31"/>
                    </a:cubicBezTo>
                    <a:cubicBezTo>
                      <a:pt x="166" y="44"/>
                      <a:pt x="170" y="53"/>
                      <a:pt x="181" y="57"/>
                    </a:cubicBezTo>
                    <a:cubicBezTo>
                      <a:pt x="191" y="55"/>
                      <a:pt x="191" y="44"/>
                      <a:pt x="184" y="38"/>
                    </a:cubicBezTo>
                    <a:cubicBezTo>
                      <a:pt x="189" y="33"/>
                      <a:pt x="201" y="26"/>
                      <a:pt x="209" y="32"/>
                    </a:cubicBezTo>
                    <a:cubicBezTo>
                      <a:pt x="204" y="32"/>
                      <a:pt x="193" y="30"/>
                      <a:pt x="192" y="35"/>
                    </a:cubicBezTo>
                    <a:cubicBezTo>
                      <a:pt x="193" y="37"/>
                      <a:pt x="196" y="38"/>
                      <a:pt x="197" y="40"/>
                    </a:cubicBezTo>
                    <a:cubicBezTo>
                      <a:pt x="202" y="57"/>
                      <a:pt x="188" y="63"/>
                      <a:pt x="175" y="61"/>
                    </a:cubicBezTo>
                    <a:cubicBezTo>
                      <a:pt x="158" y="50"/>
                      <a:pt x="162" y="25"/>
                      <a:pt x="173" y="13"/>
                    </a:cubicBezTo>
                    <a:cubicBezTo>
                      <a:pt x="180" y="5"/>
                      <a:pt x="192" y="2"/>
                      <a:pt x="205" y="0"/>
                    </a:cubicBezTo>
                    <a:cubicBezTo>
                      <a:pt x="223" y="1"/>
                      <a:pt x="238" y="7"/>
                      <a:pt x="249" y="18"/>
                    </a:cubicBezTo>
                    <a:cubicBezTo>
                      <a:pt x="262" y="31"/>
                      <a:pt x="274" y="54"/>
                      <a:pt x="270" y="77"/>
                    </a:cubicBezTo>
                    <a:cubicBezTo>
                      <a:pt x="266" y="106"/>
                      <a:pt x="255" y="122"/>
                      <a:pt x="237" y="137"/>
                    </a:cubicBezTo>
                    <a:cubicBezTo>
                      <a:pt x="233" y="140"/>
                      <a:pt x="230" y="141"/>
                      <a:pt x="225" y="143"/>
                    </a:cubicBezTo>
                    <a:cubicBezTo>
                      <a:pt x="222" y="144"/>
                      <a:pt x="220" y="146"/>
                      <a:pt x="217" y="148"/>
                    </a:cubicBezTo>
                    <a:cubicBezTo>
                      <a:pt x="210" y="151"/>
                      <a:pt x="203" y="154"/>
                      <a:pt x="194" y="155"/>
                    </a:cubicBezTo>
                    <a:cubicBezTo>
                      <a:pt x="172" y="156"/>
                      <a:pt x="159" y="149"/>
                      <a:pt x="144" y="146"/>
                    </a:cubicBezTo>
                    <a:cubicBezTo>
                      <a:pt x="145" y="148"/>
                      <a:pt x="147" y="149"/>
                      <a:pt x="148" y="151"/>
                    </a:cubicBezTo>
                    <a:cubicBezTo>
                      <a:pt x="145" y="151"/>
                      <a:pt x="142" y="148"/>
                      <a:pt x="140" y="150"/>
                    </a:cubicBezTo>
                    <a:cubicBezTo>
                      <a:pt x="163" y="173"/>
                      <a:pt x="226" y="162"/>
                      <a:pt x="223" y="206"/>
                    </a:cubicBezTo>
                    <a:cubicBezTo>
                      <a:pt x="232" y="208"/>
                      <a:pt x="240" y="200"/>
                      <a:pt x="241" y="193"/>
                    </a:cubicBezTo>
                    <a:cubicBezTo>
                      <a:pt x="242" y="184"/>
                      <a:pt x="236" y="178"/>
                      <a:pt x="230" y="175"/>
                    </a:cubicBezTo>
                    <a:cubicBezTo>
                      <a:pt x="232" y="169"/>
                      <a:pt x="238" y="171"/>
                      <a:pt x="241" y="167"/>
                    </a:cubicBezTo>
                    <a:cubicBezTo>
                      <a:pt x="242" y="171"/>
                      <a:pt x="246" y="165"/>
                      <a:pt x="248" y="168"/>
                    </a:cubicBezTo>
                    <a:cubicBezTo>
                      <a:pt x="250" y="167"/>
                      <a:pt x="254" y="166"/>
                      <a:pt x="258" y="166"/>
                    </a:cubicBezTo>
                    <a:cubicBezTo>
                      <a:pt x="289" y="154"/>
                      <a:pt x="320" y="131"/>
                      <a:pt x="324" y="93"/>
                    </a:cubicBezTo>
                    <a:cubicBezTo>
                      <a:pt x="326" y="73"/>
                      <a:pt x="317" y="62"/>
                      <a:pt x="304" y="55"/>
                    </a:cubicBezTo>
                    <a:cubicBezTo>
                      <a:pt x="319" y="59"/>
                      <a:pt x="325" y="72"/>
                      <a:pt x="329" y="86"/>
                    </a:cubicBezTo>
                    <a:cubicBezTo>
                      <a:pt x="334" y="73"/>
                      <a:pt x="337" y="59"/>
                      <a:pt x="337" y="40"/>
                    </a:cubicBezTo>
                    <a:cubicBezTo>
                      <a:pt x="339" y="45"/>
                      <a:pt x="339" y="54"/>
                      <a:pt x="338" y="62"/>
                    </a:cubicBezTo>
                    <a:cubicBezTo>
                      <a:pt x="338" y="70"/>
                      <a:pt x="336" y="78"/>
                      <a:pt x="335" y="82"/>
                    </a:cubicBezTo>
                    <a:cubicBezTo>
                      <a:pt x="346" y="78"/>
                      <a:pt x="348" y="62"/>
                      <a:pt x="356" y="57"/>
                    </a:cubicBezTo>
                    <a:close/>
                    <a:moveTo>
                      <a:pt x="186" y="81"/>
                    </a:moveTo>
                    <a:cubicBezTo>
                      <a:pt x="182" y="84"/>
                      <a:pt x="182" y="90"/>
                      <a:pt x="180" y="95"/>
                    </a:cubicBezTo>
                    <a:cubicBezTo>
                      <a:pt x="176" y="98"/>
                      <a:pt x="174" y="103"/>
                      <a:pt x="169" y="105"/>
                    </a:cubicBezTo>
                    <a:cubicBezTo>
                      <a:pt x="170" y="111"/>
                      <a:pt x="175" y="112"/>
                      <a:pt x="181" y="113"/>
                    </a:cubicBezTo>
                    <a:cubicBezTo>
                      <a:pt x="183" y="115"/>
                      <a:pt x="184" y="118"/>
                      <a:pt x="187" y="119"/>
                    </a:cubicBezTo>
                    <a:cubicBezTo>
                      <a:pt x="191" y="116"/>
                      <a:pt x="190" y="108"/>
                      <a:pt x="195" y="105"/>
                    </a:cubicBezTo>
                    <a:cubicBezTo>
                      <a:pt x="197" y="93"/>
                      <a:pt x="194" y="85"/>
                      <a:pt x="186" y="81"/>
                    </a:cubicBezTo>
                    <a:close/>
                    <a:moveTo>
                      <a:pt x="131" y="209"/>
                    </a:moveTo>
                    <a:cubicBezTo>
                      <a:pt x="126" y="205"/>
                      <a:pt x="119" y="207"/>
                      <a:pt x="114" y="209"/>
                    </a:cubicBezTo>
                    <a:cubicBezTo>
                      <a:pt x="113" y="218"/>
                      <a:pt x="132" y="217"/>
                      <a:pt x="131" y="209"/>
                    </a:cubicBezTo>
                    <a:close/>
                    <a:moveTo>
                      <a:pt x="92" y="179"/>
                    </a:moveTo>
                    <a:cubicBezTo>
                      <a:pt x="87" y="186"/>
                      <a:pt x="87" y="194"/>
                      <a:pt x="82" y="201"/>
                    </a:cubicBezTo>
                    <a:cubicBezTo>
                      <a:pt x="81" y="203"/>
                      <a:pt x="75" y="207"/>
                      <a:pt x="75" y="210"/>
                    </a:cubicBezTo>
                    <a:cubicBezTo>
                      <a:pt x="75" y="215"/>
                      <a:pt x="82" y="217"/>
                      <a:pt x="84" y="221"/>
                    </a:cubicBezTo>
                    <a:cubicBezTo>
                      <a:pt x="88" y="226"/>
                      <a:pt x="87" y="230"/>
                      <a:pt x="90" y="234"/>
                    </a:cubicBezTo>
                    <a:cubicBezTo>
                      <a:pt x="94" y="226"/>
                      <a:pt x="100" y="217"/>
                      <a:pt x="106" y="211"/>
                    </a:cubicBezTo>
                    <a:cubicBezTo>
                      <a:pt x="101" y="201"/>
                      <a:pt x="93" y="193"/>
                      <a:pt x="92" y="179"/>
                    </a:cubicBezTo>
                    <a:close/>
                    <a:moveTo>
                      <a:pt x="91" y="174"/>
                    </a:moveTo>
                    <a:cubicBezTo>
                      <a:pt x="91" y="174"/>
                      <a:pt x="91" y="173"/>
                      <a:pt x="91" y="173"/>
                    </a:cubicBezTo>
                    <a:cubicBezTo>
                      <a:pt x="88" y="172"/>
                      <a:pt x="88" y="174"/>
                      <a:pt x="88" y="176"/>
                    </a:cubicBezTo>
                    <a:cubicBezTo>
                      <a:pt x="89" y="175"/>
                      <a:pt x="90" y="175"/>
                      <a:pt x="91" y="174"/>
                    </a:cubicBezTo>
                    <a:close/>
                    <a:moveTo>
                      <a:pt x="50" y="209"/>
                    </a:moveTo>
                    <a:cubicBezTo>
                      <a:pt x="50" y="218"/>
                      <a:pt x="65" y="216"/>
                      <a:pt x="68" y="212"/>
                    </a:cubicBezTo>
                    <a:cubicBezTo>
                      <a:pt x="65" y="206"/>
                      <a:pt x="53" y="203"/>
                      <a:pt x="50" y="209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41" name="Freeform 163"/>
              <p:cNvSpPr>
                <a:spLocks noEditPoints="1"/>
              </p:cNvSpPr>
              <p:nvPr/>
            </p:nvSpPr>
            <p:spPr bwMode="auto">
              <a:xfrm rot="16200000">
                <a:off x="3118867" y="3423841"/>
                <a:ext cx="1839119" cy="735013"/>
              </a:xfrm>
              <a:custGeom>
                <a:avLst/>
                <a:gdLst>
                  <a:gd name="T0" fmla="*/ 10 w 635"/>
                  <a:gd name="T1" fmla="*/ 134 h 237"/>
                  <a:gd name="T2" fmla="*/ 133 w 635"/>
                  <a:gd name="T3" fmla="*/ 172 h 237"/>
                  <a:gd name="T4" fmla="*/ 171 w 635"/>
                  <a:gd name="T5" fmla="*/ 134 h 237"/>
                  <a:gd name="T6" fmla="*/ 158 w 635"/>
                  <a:gd name="T7" fmla="*/ 75 h 237"/>
                  <a:gd name="T8" fmla="*/ 111 w 635"/>
                  <a:gd name="T9" fmla="*/ 93 h 237"/>
                  <a:gd name="T10" fmla="*/ 124 w 635"/>
                  <a:gd name="T11" fmla="*/ 121 h 237"/>
                  <a:gd name="T12" fmla="*/ 128 w 635"/>
                  <a:gd name="T13" fmla="*/ 26 h 237"/>
                  <a:gd name="T14" fmla="*/ 234 w 635"/>
                  <a:gd name="T15" fmla="*/ 59 h 237"/>
                  <a:gd name="T16" fmla="*/ 293 w 635"/>
                  <a:gd name="T17" fmla="*/ 53 h 237"/>
                  <a:gd name="T18" fmla="*/ 346 w 635"/>
                  <a:gd name="T19" fmla="*/ 155 h 237"/>
                  <a:gd name="T20" fmla="*/ 328 w 635"/>
                  <a:gd name="T21" fmla="*/ 82 h 237"/>
                  <a:gd name="T22" fmla="*/ 365 w 635"/>
                  <a:gd name="T23" fmla="*/ 160 h 237"/>
                  <a:gd name="T24" fmla="*/ 320 w 635"/>
                  <a:gd name="T25" fmla="*/ 161 h 237"/>
                  <a:gd name="T26" fmla="*/ 286 w 635"/>
                  <a:gd name="T27" fmla="*/ 75 h 237"/>
                  <a:gd name="T28" fmla="*/ 250 w 635"/>
                  <a:gd name="T29" fmla="*/ 60 h 237"/>
                  <a:gd name="T30" fmla="*/ 256 w 635"/>
                  <a:gd name="T31" fmla="*/ 121 h 237"/>
                  <a:gd name="T32" fmla="*/ 276 w 635"/>
                  <a:gd name="T33" fmla="*/ 37 h 237"/>
                  <a:gd name="T34" fmla="*/ 355 w 635"/>
                  <a:gd name="T35" fmla="*/ 186 h 237"/>
                  <a:gd name="T36" fmla="*/ 397 w 635"/>
                  <a:gd name="T37" fmla="*/ 192 h 237"/>
                  <a:gd name="T38" fmla="*/ 394 w 635"/>
                  <a:gd name="T39" fmla="*/ 170 h 237"/>
                  <a:gd name="T40" fmla="*/ 424 w 635"/>
                  <a:gd name="T41" fmla="*/ 25 h 237"/>
                  <a:gd name="T42" fmla="*/ 435 w 635"/>
                  <a:gd name="T43" fmla="*/ 54 h 237"/>
                  <a:gd name="T44" fmla="*/ 360 w 635"/>
                  <a:gd name="T45" fmla="*/ 47 h 237"/>
                  <a:gd name="T46" fmla="*/ 398 w 635"/>
                  <a:gd name="T47" fmla="*/ 105 h 237"/>
                  <a:gd name="T48" fmla="*/ 442 w 635"/>
                  <a:gd name="T49" fmla="*/ 78 h 237"/>
                  <a:gd name="T50" fmla="*/ 494 w 635"/>
                  <a:gd name="T51" fmla="*/ 178 h 237"/>
                  <a:gd name="T52" fmla="*/ 468 w 635"/>
                  <a:gd name="T53" fmla="*/ 94 h 237"/>
                  <a:gd name="T54" fmla="*/ 381 w 635"/>
                  <a:gd name="T55" fmla="*/ 16 h 237"/>
                  <a:gd name="T56" fmla="*/ 480 w 635"/>
                  <a:gd name="T57" fmla="*/ 137 h 237"/>
                  <a:gd name="T58" fmla="*/ 503 w 635"/>
                  <a:gd name="T59" fmla="*/ 56 h 237"/>
                  <a:gd name="T60" fmla="*/ 518 w 635"/>
                  <a:gd name="T61" fmla="*/ 0 h 237"/>
                  <a:gd name="T62" fmla="*/ 479 w 635"/>
                  <a:gd name="T63" fmla="*/ 29 h 237"/>
                  <a:gd name="T64" fmla="*/ 518 w 635"/>
                  <a:gd name="T65" fmla="*/ 29 h 237"/>
                  <a:gd name="T66" fmla="*/ 556 w 635"/>
                  <a:gd name="T67" fmla="*/ 27 h 237"/>
                  <a:gd name="T68" fmla="*/ 534 w 635"/>
                  <a:gd name="T69" fmla="*/ 110 h 237"/>
                  <a:gd name="T70" fmla="*/ 548 w 635"/>
                  <a:gd name="T71" fmla="*/ 140 h 237"/>
                  <a:gd name="T72" fmla="*/ 579 w 635"/>
                  <a:gd name="T73" fmla="*/ 32 h 237"/>
                  <a:gd name="T74" fmla="*/ 560 w 635"/>
                  <a:gd name="T75" fmla="*/ 99 h 237"/>
                  <a:gd name="T76" fmla="*/ 471 w 635"/>
                  <a:gd name="T77" fmla="*/ 173 h 237"/>
                  <a:gd name="T78" fmla="*/ 372 w 635"/>
                  <a:gd name="T79" fmla="*/ 198 h 237"/>
                  <a:gd name="T80" fmla="*/ 231 w 635"/>
                  <a:gd name="T81" fmla="*/ 80 h 237"/>
                  <a:gd name="T82" fmla="*/ 92 w 635"/>
                  <a:gd name="T83" fmla="*/ 49 h 237"/>
                  <a:gd name="T84" fmla="*/ 129 w 635"/>
                  <a:gd name="T85" fmla="*/ 82 h 237"/>
                  <a:gd name="T86" fmla="*/ 174 w 635"/>
                  <a:gd name="T87" fmla="*/ 144 h 237"/>
                  <a:gd name="T88" fmla="*/ 178 w 635"/>
                  <a:gd name="T89" fmla="*/ 103 h 237"/>
                  <a:gd name="T90" fmla="*/ 262 w 635"/>
                  <a:gd name="T91" fmla="*/ 199 h 237"/>
                  <a:gd name="T92" fmla="*/ 322 w 635"/>
                  <a:gd name="T93" fmla="*/ 217 h 237"/>
                  <a:gd name="T94" fmla="*/ 212 w 635"/>
                  <a:gd name="T95" fmla="*/ 193 h 237"/>
                  <a:gd name="T96" fmla="*/ 155 w 635"/>
                  <a:gd name="T97" fmla="*/ 162 h 237"/>
                  <a:gd name="T98" fmla="*/ 71 w 635"/>
                  <a:gd name="T99" fmla="*/ 159 h 237"/>
                  <a:gd name="T100" fmla="*/ 36 w 635"/>
                  <a:gd name="T101" fmla="*/ 114 h 237"/>
                  <a:gd name="T102" fmla="*/ 515 w 635"/>
                  <a:gd name="T103" fmla="*/ 92 h 237"/>
                  <a:gd name="T104" fmla="*/ 490 w 635"/>
                  <a:gd name="T105" fmla="*/ 144 h 237"/>
                  <a:gd name="T106" fmla="*/ 539 w 635"/>
                  <a:gd name="T107" fmla="*/ 159 h 237"/>
                  <a:gd name="T108" fmla="*/ 531 w 635"/>
                  <a:gd name="T109" fmla="*/ 68 h 237"/>
                  <a:gd name="T110" fmla="*/ 427 w 635"/>
                  <a:gd name="T111" fmla="*/ 137 h 237"/>
                  <a:gd name="T112" fmla="*/ 378 w 635"/>
                  <a:gd name="T113" fmla="*/ 138 h 237"/>
                  <a:gd name="T114" fmla="*/ 454 w 635"/>
                  <a:gd name="T115" fmla="*/ 156 h 237"/>
                  <a:gd name="T116" fmla="*/ 221 w 635"/>
                  <a:gd name="T117" fmla="*/ 60 h 2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635" h="237">
                    <a:moveTo>
                      <a:pt x="35" y="56"/>
                    </a:moveTo>
                    <a:cubicBezTo>
                      <a:pt x="40" y="56"/>
                      <a:pt x="48" y="64"/>
                      <a:pt x="52" y="65"/>
                    </a:cubicBezTo>
                    <a:cubicBezTo>
                      <a:pt x="61" y="57"/>
                      <a:pt x="66" y="42"/>
                      <a:pt x="78" y="39"/>
                    </a:cubicBezTo>
                    <a:cubicBezTo>
                      <a:pt x="63" y="53"/>
                      <a:pt x="52" y="76"/>
                      <a:pt x="53" y="101"/>
                    </a:cubicBezTo>
                    <a:cubicBezTo>
                      <a:pt x="51" y="110"/>
                      <a:pt x="48" y="118"/>
                      <a:pt x="38" y="120"/>
                    </a:cubicBezTo>
                    <a:cubicBezTo>
                      <a:pt x="34" y="120"/>
                      <a:pt x="30" y="118"/>
                      <a:pt x="27" y="118"/>
                    </a:cubicBezTo>
                    <a:cubicBezTo>
                      <a:pt x="17" y="118"/>
                      <a:pt x="10" y="124"/>
                      <a:pt x="10" y="134"/>
                    </a:cubicBezTo>
                    <a:cubicBezTo>
                      <a:pt x="13" y="134"/>
                      <a:pt x="13" y="131"/>
                      <a:pt x="15" y="131"/>
                    </a:cubicBezTo>
                    <a:cubicBezTo>
                      <a:pt x="29" y="131"/>
                      <a:pt x="33" y="143"/>
                      <a:pt x="48" y="140"/>
                    </a:cubicBezTo>
                    <a:cubicBezTo>
                      <a:pt x="57" y="135"/>
                      <a:pt x="60" y="124"/>
                      <a:pt x="59" y="111"/>
                    </a:cubicBezTo>
                    <a:cubicBezTo>
                      <a:pt x="63" y="121"/>
                      <a:pt x="73" y="131"/>
                      <a:pt x="76" y="144"/>
                    </a:cubicBezTo>
                    <a:cubicBezTo>
                      <a:pt x="78" y="153"/>
                      <a:pt x="81" y="160"/>
                      <a:pt x="88" y="165"/>
                    </a:cubicBezTo>
                    <a:cubicBezTo>
                      <a:pt x="99" y="172"/>
                      <a:pt x="113" y="165"/>
                      <a:pt x="127" y="168"/>
                    </a:cubicBezTo>
                    <a:cubicBezTo>
                      <a:pt x="129" y="169"/>
                      <a:pt x="130" y="172"/>
                      <a:pt x="133" y="172"/>
                    </a:cubicBezTo>
                    <a:cubicBezTo>
                      <a:pt x="134" y="169"/>
                      <a:pt x="136" y="166"/>
                      <a:pt x="135" y="161"/>
                    </a:cubicBezTo>
                    <a:cubicBezTo>
                      <a:pt x="132" y="156"/>
                      <a:pt x="128" y="151"/>
                      <a:pt x="124" y="148"/>
                    </a:cubicBezTo>
                    <a:cubicBezTo>
                      <a:pt x="120" y="149"/>
                      <a:pt x="116" y="146"/>
                      <a:pt x="112" y="145"/>
                    </a:cubicBezTo>
                    <a:cubicBezTo>
                      <a:pt x="107" y="144"/>
                      <a:pt x="102" y="147"/>
                      <a:pt x="99" y="143"/>
                    </a:cubicBezTo>
                    <a:cubicBezTo>
                      <a:pt x="113" y="144"/>
                      <a:pt x="119" y="138"/>
                      <a:pt x="126" y="133"/>
                    </a:cubicBezTo>
                    <a:cubicBezTo>
                      <a:pt x="132" y="147"/>
                      <a:pt x="152" y="142"/>
                      <a:pt x="160" y="132"/>
                    </a:cubicBezTo>
                    <a:cubicBezTo>
                      <a:pt x="163" y="132"/>
                      <a:pt x="168" y="133"/>
                      <a:pt x="171" y="134"/>
                    </a:cubicBezTo>
                    <a:cubicBezTo>
                      <a:pt x="173" y="134"/>
                      <a:pt x="173" y="137"/>
                      <a:pt x="175" y="137"/>
                    </a:cubicBezTo>
                    <a:cubicBezTo>
                      <a:pt x="181" y="133"/>
                      <a:pt x="180" y="119"/>
                      <a:pt x="174" y="116"/>
                    </a:cubicBezTo>
                    <a:cubicBezTo>
                      <a:pt x="169" y="114"/>
                      <a:pt x="163" y="111"/>
                      <a:pt x="158" y="113"/>
                    </a:cubicBezTo>
                    <a:cubicBezTo>
                      <a:pt x="155" y="114"/>
                      <a:pt x="153" y="118"/>
                      <a:pt x="150" y="117"/>
                    </a:cubicBezTo>
                    <a:cubicBezTo>
                      <a:pt x="157" y="111"/>
                      <a:pt x="163" y="110"/>
                      <a:pt x="165" y="102"/>
                    </a:cubicBezTo>
                    <a:cubicBezTo>
                      <a:pt x="166" y="98"/>
                      <a:pt x="164" y="88"/>
                      <a:pt x="162" y="83"/>
                    </a:cubicBezTo>
                    <a:cubicBezTo>
                      <a:pt x="161" y="80"/>
                      <a:pt x="158" y="78"/>
                      <a:pt x="158" y="75"/>
                    </a:cubicBezTo>
                    <a:cubicBezTo>
                      <a:pt x="157" y="67"/>
                      <a:pt x="162" y="62"/>
                      <a:pt x="166" y="56"/>
                    </a:cubicBezTo>
                    <a:cubicBezTo>
                      <a:pt x="166" y="53"/>
                      <a:pt x="159" y="54"/>
                      <a:pt x="158" y="56"/>
                    </a:cubicBezTo>
                    <a:cubicBezTo>
                      <a:pt x="150" y="56"/>
                      <a:pt x="147" y="61"/>
                      <a:pt x="143" y="64"/>
                    </a:cubicBezTo>
                    <a:cubicBezTo>
                      <a:pt x="141" y="68"/>
                      <a:pt x="138" y="72"/>
                      <a:pt x="137" y="77"/>
                    </a:cubicBezTo>
                    <a:cubicBezTo>
                      <a:pt x="136" y="88"/>
                      <a:pt x="145" y="103"/>
                      <a:pt x="136" y="110"/>
                    </a:cubicBezTo>
                    <a:cubicBezTo>
                      <a:pt x="133" y="98"/>
                      <a:pt x="131" y="88"/>
                      <a:pt x="115" y="90"/>
                    </a:cubicBezTo>
                    <a:cubicBezTo>
                      <a:pt x="114" y="91"/>
                      <a:pt x="112" y="95"/>
                      <a:pt x="111" y="93"/>
                    </a:cubicBezTo>
                    <a:cubicBezTo>
                      <a:pt x="114" y="88"/>
                      <a:pt x="122" y="86"/>
                      <a:pt x="129" y="90"/>
                    </a:cubicBezTo>
                    <a:cubicBezTo>
                      <a:pt x="133" y="92"/>
                      <a:pt x="132" y="97"/>
                      <a:pt x="135" y="99"/>
                    </a:cubicBezTo>
                    <a:cubicBezTo>
                      <a:pt x="136" y="93"/>
                      <a:pt x="132" y="87"/>
                      <a:pt x="128" y="85"/>
                    </a:cubicBezTo>
                    <a:cubicBezTo>
                      <a:pt x="121" y="80"/>
                      <a:pt x="112" y="83"/>
                      <a:pt x="105" y="87"/>
                    </a:cubicBezTo>
                    <a:cubicBezTo>
                      <a:pt x="108" y="92"/>
                      <a:pt x="100" y="101"/>
                      <a:pt x="107" y="105"/>
                    </a:cubicBezTo>
                    <a:cubicBezTo>
                      <a:pt x="112" y="101"/>
                      <a:pt x="117" y="104"/>
                      <a:pt x="123" y="107"/>
                    </a:cubicBezTo>
                    <a:cubicBezTo>
                      <a:pt x="123" y="111"/>
                      <a:pt x="126" y="115"/>
                      <a:pt x="124" y="121"/>
                    </a:cubicBezTo>
                    <a:cubicBezTo>
                      <a:pt x="123" y="127"/>
                      <a:pt x="115" y="131"/>
                      <a:pt x="114" y="132"/>
                    </a:cubicBezTo>
                    <a:cubicBezTo>
                      <a:pt x="110" y="134"/>
                      <a:pt x="101" y="137"/>
                      <a:pt x="96" y="137"/>
                    </a:cubicBezTo>
                    <a:cubicBezTo>
                      <a:pt x="72" y="133"/>
                      <a:pt x="54" y="95"/>
                      <a:pt x="65" y="74"/>
                    </a:cubicBezTo>
                    <a:cubicBezTo>
                      <a:pt x="58" y="96"/>
                      <a:pt x="90" y="107"/>
                      <a:pt x="92" y="85"/>
                    </a:cubicBezTo>
                    <a:cubicBezTo>
                      <a:pt x="87" y="81"/>
                      <a:pt x="81" y="80"/>
                      <a:pt x="79" y="74"/>
                    </a:cubicBezTo>
                    <a:cubicBezTo>
                      <a:pt x="77" y="71"/>
                      <a:pt x="77" y="62"/>
                      <a:pt x="78" y="59"/>
                    </a:cubicBezTo>
                    <a:cubicBezTo>
                      <a:pt x="85" y="42"/>
                      <a:pt x="108" y="29"/>
                      <a:pt x="128" y="26"/>
                    </a:cubicBezTo>
                    <a:cubicBezTo>
                      <a:pt x="165" y="21"/>
                      <a:pt x="197" y="39"/>
                      <a:pt x="215" y="53"/>
                    </a:cubicBezTo>
                    <a:cubicBezTo>
                      <a:pt x="217" y="52"/>
                      <a:pt x="214" y="50"/>
                      <a:pt x="216" y="50"/>
                    </a:cubicBezTo>
                    <a:cubicBezTo>
                      <a:pt x="219" y="51"/>
                      <a:pt x="221" y="54"/>
                      <a:pt x="225" y="56"/>
                    </a:cubicBezTo>
                    <a:cubicBezTo>
                      <a:pt x="220" y="48"/>
                      <a:pt x="213" y="41"/>
                      <a:pt x="205" y="36"/>
                    </a:cubicBezTo>
                    <a:cubicBezTo>
                      <a:pt x="198" y="31"/>
                      <a:pt x="189" y="26"/>
                      <a:pt x="179" y="25"/>
                    </a:cubicBezTo>
                    <a:cubicBezTo>
                      <a:pt x="171" y="19"/>
                      <a:pt x="158" y="20"/>
                      <a:pt x="149" y="16"/>
                    </a:cubicBezTo>
                    <a:cubicBezTo>
                      <a:pt x="188" y="20"/>
                      <a:pt x="213" y="37"/>
                      <a:pt x="234" y="59"/>
                    </a:cubicBezTo>
                    <a:cubicBezTo>
                      <a:pt x="237" y="57"/>
                      <a:pt x="243" y="57"/>
                      <a:pt x="249" y="57"/>
                    </a:cubicBezTo>
                    <a:cubicBezTo>
                      <a:pt x="250" y="51"/>
                      <a:pt x="249" y="44"/>
                      <a:pt x="252" y="40"/>
                    </a:cubicBezTo>
                    <a:cubicBezTo>
                      <a:pt x="250" y="31"/>
                      <a:pt x="244" y="26"/>
                      <a:pt x="239" y="19"/>
                    </a:cubicBezTo>
                    <a:cubicBezTo>
                      <a:pt x="248" y="21"/>
                      <a:pt x="247" y="32"/>
                      <a:pt x="254" y="36"/>
                    </a:cubicBezTo>
                    <a:cubicBezTo>
                      <a:pt x="263" y="33"/>
                      <a:pt x="262" y="18"/>
                      <a:pt x="257" y="11"/>
                    </a:cubicBezTo>
                    <a:cubicBezTo>
                      <a:pt x="260" y="10"/>
                      <a:pt x="262" y="8"/>
                      <a:pt x="266" y="8"/>
                    </a:cubicBezTo>
                    <a:cubicBezTo>
                      <a:pt x="282" y="16"/>
                      <a:pt x="295" y="27"/>
                      <a:pt x="293" y="53"/>
                    </a:cubicBezTo>
                    <a:cubicBezTo>
                      <a:pt x="295" y="53"/>
                      <a:pt x="294" y="55"/>
                      <a:pt x="295" y="55"/>
                    </a:cubicBezTo>
                    <a:cubicBezTo>
                      <a:pt x="303" y="51"/>
                      <a:pt x="315" y="57"/>
                      <a:pt x="321" y="63"/>
                    </a:cubicBezTo>
                    <a:cubicBezTo>
                      <a:pt x="326" y="75"/>
                      <a:pt x="323" y="88"/>
                      <a:pt x="316" y="94"/>
                    </a:cubicBezTo>
                    <a:cubicBezTo>
                      <a:pt x="314" y="95"/>
                      <a:pt x="312" y="92"/>
                      <a:pt x="309" y="92"/>
                    </a:cubicBezTo>
                    <a:cubicBezTo>
                      <a:pt x="299" y="97"/>
                      <a:pt x="293" y="111"/>
                      <a:pt x="297" y="124"/>
                    </a:cubicBezTo>
                    <a:cubicBezTo>
                      <a:pt x="301" y="135"/>
                      <a:pt x="312" y="155"/>
                      <a:pt x="322" y="160"/>
                    </a:cubicBezTo>
                    <a:cubicBezTo>
                      <a:pt x="331" y="164"/>
                      <a:pt x="336" y="154"/>
                      <a:pt x="346" y="155"/>
                    </a:cubicBezTo>
                    <a:cubicBezTo>
                      <a:pt x="345" y="151"/>
                      <a:pt x="343" y="149"/>
                      <a:pt x="339" y="147"/>
                    </a:cubicBezTo>
                    <a:cubicBezTo>
                      <a:pt x="338" y="141"/>
                      <a:pt x="333" y="138"/>
                      <a:pt x="331" y="133"/>
                    </a:cubicBezTo>
                    <a:cubicBezTo>
                      <a:pt x="328" y="126"/>
                      <a:pt x="329" y="118"/>
                      <a:pt x="324" y="112"/>
                    </a:cubicBezTo>
                    <a:cubicBezTo>
                      <a:pt x="319" y="115"/>
                      <a:pt x="322" y="124"/>
                      <a:pt x="323" y="130"/>
                    </a:cubicBezTo>
                    <a:cubicBezTo>
                      <a:pt x="317" y="126"/>
                      <a:pt x="320" y="117"/>
                      <a:pt x="321" y="111"/>
                    </a:cubicBezTo>
                    <a:cubicBezTo>
                      <a:pt x="322" y="109"/>
                      <a:pt x="325" y="109"/>
                      <a:pt x="325" y="107"/>
                    </a:cubicBezTo>
                    <a:cubicBezTo>
                      <a:pt x="326" y="99"/>
                      <a:pt x="324" y="90"/>
                      <a:pt x="328" y="82"/>
                    </a:cubicBezTo>
                    <a:cubicBezTo>
                      <a:pt x="329" y="59"/>
                      <a:pt x="340" y="42"/>
                      <a:pt x="355" y="30"/>
                    </a:cubicBezTo>
                    <a:cubicBezTo>
                      <a:pt x="356" y="29"/>
                      <a:pt x="356" y="28"/>
                      <a:pt x="357" y="27"/>
                    </a:cubicBezTo>
                    <a:cubicBezTo>
                      <a:pt x="364" y="23"/>
                      <a:pt x="370" y="19"/>
                      <a:pt x="378" y="16"/>
                    </a:cubicBezTo>
                    <a:cubicBezTo>
                      <a:pt x="372" y="21"/>
                      <a:pt x="365" y="25"/>
                      <a:pt x="358" y="29"/>
                    </a:cubicBezTo>
                    <a:cubicBezTo>
                      <a:pt x="354" y="36"/>
                      <a:pt x="346" y="41"/>
                      <a:pt x="342" y="49"/>
                    </a:cubicBezTo>
                    <a:cubicBezTo>
                      <a:pt x="325" y="83"/>
                      <a:pt x="333" y="131"/>
                      <a:pt x="359" y="155"/>
                    </a:cubicBezTo>
                    <a:cubicBezTo>
                      <a:pt x="362" y="156"/>
                      <a:pt x="363" y="158"/>
                      <a:pt x="365" y="160"/>
                    </a:cubicBezTo>
                    <a:cubicBezTo>
                      <a:pt x="366" y="160"/>
                      <a:pt x="371" y="162"/>
                      <a:pt x="368" y="164"/>
                    </a:cubicBezTo>
                    <a:cubicBezTo>
                      <a:pt x="360" y="160"/>
                      <a:pt x="346" y="152"/>
                      <a:pt x="336" y="160"/>
                    </a:cubicBezTo>
                    <a:cubicBezTo>
                      <a:pt x="345" y="164"/>
                      <a:pt x="347" y="174"/>
                      <a:pt x="357" y="176"/>
                    </a:cubicBezTo>
                    <a:cubicBezTo>
                      <a:pt x="369" y="178"/>
                      <a:pt x="378" y="166"/>
                      <a:pt x="390" y="173"/>
                    </a:cubicBezTo>
                    <a:cubicBezTo>
                      <a:pt x="389" y="176"/>
                      <a:pt x="391" y="176"/>
                      <a:pt x="391" y="179"/>
                    </a:cubicBezTo>
                    <a:cubicBezTo>
                      <a:pt x="384" y="185"/>
                      <a:pt x="368" y="184"/>
                      <a:pt x="357" y="181"/>
                    </a:cubicBezTo>
                    <a:cubicBezTo>
                      <a:pt x="343" y="177"/>
                      <a:pt x="329" y="168"/>
                      <a:pt x="320" y="161"/>
                    </a:cubicBezTo>
                    <a:cubicBezTo>
                      <a:pt x="307" y="151"/>
                      <a:pt x="293" y="131"/>
                      <a:pt x="292" y="113"/>
                    </a:cubicBezTo>
                    <a:cubicBezTo>
                      <a:pt x="291" y="96"/>
                      <a:pt x="301" y="81"/>
                      <a:pt x="318" y="85"/>
                    </a:cubicBezTo>
                    <a:cubicBezTo>
                      <a:pt x="319" y="82"/>
                      <a:pt x="319" y="78"/>
                      <a:pt x="323" y="78"/>
                    </a:cubicBezTo>
                    <a:cubicBezTo>
                      <a:pt x="319" y="72"/>
                      <a:pt x="320" y="63"/>
                      <a:pt x="314" y="59"/>
                    </a:cubicBezTo>
                    <a:cubicBezTo>
                      <a:pt x="309" y="57"/>
                      <a:pt x="305" y="58"/>
                      <a:pt x="299" y="58"/>
                    </a:cubicBezTo>
                    <a:cubicBezTo>
                      <a:pt x="296" y="62"/>
                      <a:pt x="292" y="65"/>
                      <a:pt x="292" y="72"/>
                    </a:cubicBezTo>
                    <a:cubicBezTo>
                      <a:pt x="289" y="72"/>
                      <a:pt x="288" y="74"/>
                      <a:pt x="286" y="75"/>
                    </a:cubicBezTo>
                    <a:cubicBezTo>
                      <a:pt x="283" y="74"/>
                      <a:pt x="281" y="72"/>
                      <a:pt x="279" y="71"/>
                    </a:cubicBezTo>
                    <a:cubicBezTo>
                      <a:pt x="279" y="60"/>
                      <a:pt x="289" y="53"/>
                      <a:pt x="289" y="43"/>
                    </a:cubicBezTo>
                    <a:cubicBezTo>
                      <a:pt x="289" y="27"/>
                      <a:pt x="281" y="17"/>
                      <a:pt x="268" y="11"/>
                    </a:cubicBezTo>
                    <a:cubicBezTo>
                      <a:pt x="268" y="19"/>
                      <a:pt x="270" y="25"/>
                      <a:pt x="266" y="31"/>
                    </a:cubicBezTo>
                    <a:cubicBezTo>
                      <a:pt x="265" y="33"/>
                      <a:pt x="262" y="34"/>
                      <a:pt x="261" y="35"/>
                    </a:cubicBezTo>
                    <a:cubicBezTo>
                      <a:pt x="250" y="49"/>
                      <a:pt x="264" y="60"/>
                      <a:pt x="265" y="77"/>
                    </a:cubicBezTo>
                    <a:cubicBezTo>
                      <a:pt x="259" y="73"/>
                      <a:pt x="258" y="64"/>
                      <a:pt x="250" y="60"/>
                    </a:cubicBezTo>
                    <a:cubicBezTo>
                      <a:pt x="242" y="56"/>
                      <a:pt x="231" y="58"/>
                      <a:pt x="226" y="66"/>
                    </a:cubicBezTo>
                    <a:cubicBezTo>
                      <a:pt x="232" y="66"/>
                      <a:pt x="235" y="68"/>
                      <a:pt x="239" y="68"/>
                    </a:cubicBezTo>
                    <a:cubicBezTo>
                      <a:pt x="243" y="75"/>
                      <a:pt x="245" y="82"/>
                      <a:pt x="247" y="89"/>
                    </a:cubicBezTo>
                    <a:cubicBezTo>
                      <a:pt x="255" y="95"/>
                      <a:pt x="264" y="98"/>
                      <a:pt x="268" y="107"/>
                    </a:cubicBezTo>
                    <a:cubicBezTo>
                      <a:pt x="263" y="107"/>
                      <a:pt x="262" y="101"/>
                      <a:pt x="257" y="100"/>
                    </a:cubicBezTo>
                    <a:cubicBezTo>
                      <a:pt x="241" y="95"/>
                      <a:pt x="234" y="120"/>
                      <a:pt x="246" y="129"/>
                    </a:cubicBezTo>
                    <a:cubicBezTo>
                      <a:pt x="249" y="125"/>
                      <a:pt x="252" y="122"/>
                      <a:pt x="256" y="121"/>
                    </a:cubicBezTo>
                    <a:cubicBezTo>
                      <a:pt x="266" y="119"/>
                      <a:pt x="275" y="126"/>
                      <a:pt x="281" y="127"/>
                    </a:cubicBezTo>
                    <a:cubicBezTo>
                      <a:pt x="277" y="118"/>
                      <a:pt x="264" y="114"/>
                      <a:pt x="253" y="116"/>
                    </a:cubicBezTo>
                    <a:cubicBezTo>
                      <a:pt x="262" y="110"/>
                      <a:pt x="275" y="116"/>
                      <a:pt x="279" y="120"/>
                    </a:cubicBezTo>
                    <a:cubicBezTo>
                      <a:pt x="278" y="111"/>
                      <a:pt x="273" y="105"/>
                      <a:pt x="271" y="97"/>
                    </a:cubicBezTo>
                    <a:cubicBezTo>
                      <a:pt x="267" y="91"/>
                      <a:pt x="261" y="86"/>
                      <a:pt x="259" y="80"/>
                    </a:cubicBezTo>
                    <a:cubicBezTo>
                      <a:pt x="263" y="85"/>
                      <a:pt x="268" y="89"/>
                      <a:pt x="272" y="94"/>
                    </a:cubicBezTo>
                    <a:cubicBezTo>
                      <a:pt x="272" y="77"/>
                      <a:pt x="270" y="52"/>
                      <a:pt x="276" y="37"/>
                    </a:cubicBezTo>
                    <a:cubicBezTo>
                      <a:pt x="275" y="49"/>
                      <a:pt x="274" y="63"/>
                      <a:pt x="274" y="77"/>
                    </a:cubicBezTo>
                    <a:cubicBezTo>
                      <a:pt x="274" y="89"/>
                      <a:pt x="278" y="106"/>
                      <a:pt x="283" y="113"/>
                    </a:cubicBezTo>
                    <a:cubicBezTo>
                      <a:pt x="283" y="94"/>
                      <a:pt x="292" y="78"/>
                      <a:pt x="310" y="78"/>
                    </a:cubicBezTo>
                    <a:cubicBezTo>
                      <a:pt x="304" y="79"/>
                      <a:pt x="301" y="81"/>
                      <a:pt x="297" y="83"/>
                    </a:cubicBezTo>
                    <a:cubicBezTo>
                      <a:pt x="292" y="90"/>
                      <a:pt x="287" y="96"/>
                      <a:pt x="286" y="106"/>
                    </a:cubicBezTo>
                    <a:cubicBezTo>
                      <a:pt x="284" y="120"/>
                      <a:pt x="290" y="126"/>
                      <a:pt x="293" y="134"/>
                    </a:cubicBezTo>
                    <a:cubicBezTo>
                      <a:pt x="303" y="160"/>
                      <a:pt x="329" y="181"/>
                      <a:pt x="355" y="186"/>
                    </a:cubicBezTo>
                    <a:cubicBezTo>
                      <a:pt x="366" y="191"/>
                      <a:pt x="383" y="189"/>
                      <a:pt x="395" y="190"/>
                    </a:cubicBezTo>
                    <a:cubicBezTo>
                      <a:pt x="382" y="192"/>
                      <a:pt x="373" y="199"/>
                      <a:pt x="371" y="212"/>
                    </a:cubicBezTo>
                    <a:cubicBezTo>
                      <a:pt x="372" y="221"/>
                      <a:pt x="381" y="229"/>
                      <a:pt x="390" y="222"/>
                    </a:cubicBezTo>
                    <a:cubicBezTo>
                      <a:pt x="382" y="205"/>
                      <a:pt x="400" y="196"/>
                      <a:pt x="409" y="191"/>
                    </a:cubicBezTo>
                    <a:cubicBezTo>
                      <a:pt x="395" y="193"/>
                      <a:pt x="387" y="201"/>
                      <a:pt x="383" y="213"/>
                    </a:cubicBezTo>
                    <a:cubicBezTo>
                      <a:pt x="382" y="207"/>
                      <a:pt x="385" y="205"/>
                      <a:pt x="385" y="201"/>
                    </a:cubicBezTo>
                    <a:cubicBezTo>
                      <a:pt x="389" y="199"/>
                      <a:pt x="394" y="196"/>
                      <a:pt x="397" y="192"/>
                    </a:cubicBezTo>
                    <a:cubicBezTo>
                      <a:pt x="405" y="190"/>
                      <a:pt x="413" y="188"/>
                      <a:pt x="422" y="186"/>
                    </a:cubicBezTo>
                    <a:cubicBezTo>
                      <a:pt x="429" y="187"/>
                      <a:pt x="439" y="185"/>
                      <a:pt x="447" y="182"/>
                    </a:cubicBezTo>
                    <a:cubicBezTo>
                      <a:pt x="453" y="180"/>
                      <a:pt x="460" y="177"/>
                      <a:pt x="463" y="172"/>
                    </a:cubicBezTo>
                    <a:cubicBezTo>
                      <a:pt x="462" y="171"/>
                      <a:pt x="460" y="172"/>
                      <a:pt x="459" y="171"/>
                    </a:cubicBezTo>
                    <a:cubicBezTo>
                      <a:pt x="461" y="170"/>
                      <a:pt x="464" y="169"/>
                      <a:pt x="464" y="167"/>
                    </a:cubicBezTo>
                    <a:cubicBezTo>
                      <a:pt x="448" y="169"/>
                      <a:pt x="427" y="179"/>
                      <a:pt x="410" y="173"/>
                    </a:cubicBezTo>
                    <a:cubicBezTo>
                      <a:pt x="404" y="175"/>
                      <a:pt x="400" y="169"/>
                      <a:pt x="394" y="170"/>
                    </a:cubicBezTo>
                    <a:cubicBezTo>
                      <a:pt x="393" y="169"/>
                      <a:pt x="392" y="168"/>
                      <a:pt x="391" y="167"/>
                    </a:cubicBezTo>
                    <a:cubicBezTo>
                      <a:pt x="358" y="156"/>
                      <a:pt x="330" y="114"/>
                      <a:pt x="343" y="67"/>
                    </a:cubicBezTo>
                    <a:cubicBezTo>
                      <a:pt x="344" y="62"/>
                      <a:pt x="348" y="58"/>
                      <a:pt x="348" y="52"/>
                    </a:cubicBezTo>
                    <a:cubicBezTo>
                      <a:pt x="353" y="47"/>
                      <a:pt x="357" y="40"/>
                      <a:pt x="364" y="34"/>
                    </a:cubicBezTo>
                    <a:cubicBezTo>
                      <a:pt x="367" y="32"/>
                      <a:pt x="371" y="31"/>
                      <a:pt x="375" y="28"/>
                    </a:cubicBezTo>
                    <a:cubicBezTo>
                      <a:pt x="377" y="27"/>
                      <a:pt x="378" y="25"/>
                      <a:pt x="380" y="24"/>
                    </a:cubicBezTo>
                    <a:cubicBezTo>
                      <a:pt x="391" y="19"/>
                      <a:pt x="414" y="19"/>
                      <a:pt x="424" y="25"/>
                    </a:cubicBezTo>
                    <a:cubicBezTo>
                      <a:pt x="425" y="26"/>
                      <a:pt x="426" y="29"/>
                      <a:pt x="428" y="30"/>
                    </a:cubicBezTo>
                    <a:cubicBezTo>
                      <a:pt x="430" y="32"/>
                      <a:pt x="433" y="32"/>
                      <a:pt x="434" y="34"/>
                    </a:cubicBezTo>
                    <a:cubicBezTo>
                      <a:pt x="442" y="42"/>
                      <a:pt x="448" y="59"/>
                      <a:pt x="442" y="71"/>
                    </a:cubicBezTo>
                    <a:cubicBezTo>
                      <a:pt x="437" y="73"/>
                      <a:pt x="437" y="79"/>
                      <a:pt x="432" y="81"/>
                    </a:cubicBezTo>
                    <a:cubicBezTo>
                      <a:pt x="416" y="87"/>
                      <a:pt x="402" y="71"/>
                      <a:pt x="411" y="59"/>
                    </a:cubicBezTo>
                    <a:cubicBezTo>
                      <a:pt x="406" y="71"/>
                      <a:pt x="415" y="79"/>
                      <a:pt x="424" y="78"/>
                    </a:cubicBezTo>
                    <a:cubicBezTo>
                      <a:pt x="432" y="76"/>
                      <a:pt x="437" y="64"/>
                      <a:pt x="435" y="54"/>
                    </a:cubicBezTo>
                    <a:cubicBezTo>
                      <a:pt x="434" y="49"/>
                      <a:pt x="430" y="44"/>
                      <a:pt x="427" y="41"/>
                    </a:cubicBezTo>
                    <a:cubicBezTo>
                      <a:pt x="426" y="41"/>
                      <a:pt x="426" y="43"/>
                      <a:pt x="425" y="42"/>
                    </a:cubicBezTo>
                    <a:cubicBezTo>
                      <a:pt x="425" y="41"/>
                      <a:pt x="426" y="41"/>
                      <a:pt x="426" y="39"/>
                    </a:cubicBezTo>
                    <a:cubicBezTo>
                      <a:pt x="424" y="38"/>
                      <a:pt x="423" y="35"/>
                      <a:pt x="419" y="36"/>
                    </a:cubicBezTo>
                    <a:cubicBezTo>
                      <a:pt x="417" y="32"/>
                      <a:pt x="411" y="31"/>
                      <a:pt x="407" y="30"/>
                    </a:cubicBezTo>
                    <a:cubicBezTo>
                      <a:pt x="396" y="29"/>
                      <a:pt x="382" y="32"/>
                      <a:pt x="373" y="36"/>
                    </a:cubicBezTo>
                    <a:cubicBezTo>
                      <a:pt x="369" y="41"/>
                      <a:pt x="364" y="43"/>
                      <a:pt x="360" y="47"/>
                    </a:cubicBezTo>
                    <a:cubicBezTo>
                      <a:pt x="348" y="60"/>
                      <a:pt x="343" y="81"/>
                      <a:pt x="343" y="100"/>
                    </a:cubicBezTo>
                    <a:cubicBezTo>
                      <a:pt x="358" y="103"/>
                      <a:pt x="375" y="114"/>
                      <a:pt x="390" y="110"/>
                    </a:cubicBezTo>
                    <a:cubicBezTo>
                      <a:pt x="381" y="108"/>
                      <a:pt x="375" y="104"/>
                      <a:pt x="369" y="100"/>
                    </a:cubicBezTo>
                    <a:cubicBezTo>
                      <a:pt x="364" y="94"/>
                      <a:pt x="359" y="80"/>
                      <a:pt x="365" y="73"/>
                    </a:cubicBezTo>
                    <a:cubicBezTo>
                      <a:pt x="367" y="77"/>
                      <a:pt x="364" y="79"/>
                      <a:pt x="363" y="82"/>
                    </a:cubicBezTo>
                    <a:cubicBezTo>
                      <a:pt x="362" y="90"/>
                      <a:pt x="368" y="96"/>
                      <a:pt x="372" y="100"/>
                    </a:cubicBezTo>
                    <a:cubicBezTo>
                      <a:pt x="378" y="105"/>
                      <a:pt x="390" y="111"/>
                      <a:pt x="398" y="105"/>
                    </a:cubicBezTo>
                    <a:cubicBezTo>
                      <a:pt x="394" y="101"/>
                      <a:pt x="389" y="102"/>
                      <a:pt x="385" y="99"/>
                    </a:cubicBezTo>
                    <a:cubicBezTo>
                      <a:pt x="368" y="88"/>
                      <a:pt x="375" y="51"/>
                      <a:pt x="398" y="54"/>
                    </a:cubicBezTo>
                    <a:cubicBezTo>
                      <a:pt x="388" y="58"/>
                      <a:pt x="380" y="67"/>
                      <a:pt x="383" y="81"/>
                    </a:cubicBezTo>
                    <a:cubicBezTo>
                      <a:pt x="384" y="85"/>
                      <a:pt x="389" y="91"/>
                      <a:pt x="392" y="93"/>
                    </a:cubicBezTo>
                    <a:cubicBezTo>
                      <a:pt x="402" y="101"/>
                      <a:pt x="416" y="98"/>
                      <a:pt x="427" y="93"/>
                    </a:cubicBezTo>
                    <a:cubicBezTo>
                      <a:pt x="430" y="95"/>
                      <a:pt x="437" y="101"/>
                      <a:pt x="440" y="94"/>
                    </a:cubicBezTo>
                    <a:cubicBezTo>
                      <a:pt x="436" y="89"/>
                      <a:pt x="439" y="82"/>
                      <a:pt x="442" y="78"/>
                    </a:cubicBezTo>
                    <a:cubicBezTo>
                      <a:pt x="446" y="78"/>
                      <a:pt x="447" y="81"/>
                      <a:pt x="449" y="81"/>
                    </a:cubicBezTo>
                    <a:cubicBezTo>
                      <a:pt x="454" y="95"/>
                      <a:pt x="438" y="107"/>
                      <a:pt x="429" y="96"/>
                    </a:cubicBezTo>
                    <a:cubicBezTo>
                      <a:pt x="425" y="103"/>
                      <a:pt x="427" y="112"/>
                      <a:pt x="434" y="113"/>
                    </a:cubicBezTo>
                    <a:cubicBezTo>
                      <a:pt x="442" y="112"/>
                      <a:pt x="447" y="111"/>
                      <a:pt x="451" y="106"/>
                    </a:cubicBezTo>
                    <a:cubicBezTo>
                      <a:pt x="452" y="111"/>
                      <a:pt x="449" y="116"/>
                      <a:pt x="450" y="123"/>
                    </a:cubicBezTo>
                    <a:cubicBezTo>
                      <a:pt x="452" y="134"/>
                      <a:pt x="458" y="145"/>
                      <a:pt x="464" y="153"/>
                    </a:cubicBezTo>
                    <a:cubicBezTo>
                      <a:pt x="472" y="164"/>
                      <a:pt x="481" y="173"/>
                      <a:pt x="494" y="178"/>
                    </a:cubicBezTo>
                    <a:cubicBezTo>
                      <a:pt x="494" y="176"/>
                      <a:pt x="494" y="175"/>
                      <a:pt x="496" y="175"/>
                    </a:cubicBezTo>
                    <a:cubicBezTo>
                      <a:pt x="499" y="177"/>
                      <a:pt x="503" y="180"/>
                      <a:pt x="506" y="179"/>
                    </a:cubicBezTo>
                    <a:cubicBezTo>
                      <a:pt x="504" y="178"/>
                      <a:pt x="502" y="176"/>
                      <a:pt x="500" y="175"/>
                    </a:cubicBezTo>
                    <a:cubicBezTo>
                      <a:pt x="499" y="172"/>
                      <a:pt x="502" y="175"/>
                      <a:pt x="501" y="172"/>
                    </a:cubicBezTo>
                    <a:cubicBezTo>
                      <a:pt x="484" y="163"/>
                      <a:pt x="474" y="142"/>
                      <a:pt x="475" y="115"/>
                    </a:cubicBezTo>
                    <a:cubicBezTo>
                      <a:pt x="474" y="112"/>
                      <a:pt x="473" y="110"/>
                      <a:pt x="473" y="106"/>
                    </a:cubicBezTo>
                    <a:cubicBezTo>
                      <a:pt x="469" y="105"/>
                      <a:pt x="466" y="98"/>
                      <a:pt x="468" y="94"/>
                    </a:cubicBezTo>
                    <a:cubicBezTo>
                      <a:pt x="469" y="97"/>
                      <a:pt x="473" y="99"/>
                      <a:pt x="476" y="100"/>
                    </a:cubicBezTo>
                    <a:cubicBezTo>
                      <a:pt x="484" y="99"/>
                      <a:pt x="492" y="87"/>
                      <a:pt x="486" y="79"/>
                    </a:cubicBezTo>
                    <a:cubicBezTo>
                      <a:pt x="480" y="82"/>
                      <a:pt x="474" y="78"/>
                      <a:pt x="471" y="75"/>
                    </a:cubicBezTo>
                    <a:cubicBezTo>
                      <a:pt x="467" y="68"/>
                      <a:pt x="463" y="61"/>
                      <a:pt x="462" y="51"/>
                    </a:cubicBezTo>
                    <a:cubicBezTo>
                      <a:pt x="458" y="48"/>
                      <a:pt x="456" y="44"/>
                      <a:pt x="455" y="39"/>
                    </a:cubicBezTo>
                    <a:cubicBezTo>
                      <a:pt x="449" y="34"/>
                      <a:pt x="446" y="27"/>
                      <a:pt x="439" y="22"/>
                    </a:cubicBezTo>
                    <a:cubicBezTo>
                      <a:pt x="424" y="12"/>
                      <a:pt x="402" y="10"/>
                      <a:pt x="381" y="16"/>
                    </a:cubicBezTo>
                    <a:cubicBezTo>
                      <a:pt x="393" y="7"/>
                      <a:pt x="420" y="11"/>
                      <a:pt x="431" y="16"/>
                    </a:cubicBezTo>
                    <a:cubicBezTo>
                      <a:pt x="444" y="22"/>
                      <a:pt x="453" y="32"/>
                      <a:pt x="459" y="43"/>
                    </a:cubicBezTo>
                    <a:cubicBezTo>
                      <a:pt x="463" y="50"/>
                      <a:pt x="468" y="59"/>
                      <a:pt x="469" y="68"/>
                    </a:cubicBezTo>
                    <a:cubicBezTo>
                      <a:pt x="473" y="72"/>
                      <a:pt x="475" y="78"/>
                      <a:pt x="483" y="78"/>
                    </a:cubicBezTo>
                    <a:cubicBezTo>
                      <a:pt x="486" y="77"/>
                      <a:pt x="486" y="75"/>
                      <a:pt x="489" y="75"/>
                    </a:cubicBezTo>
                    <a:cubicBezTo>
                      <a:pt x="493" y="88"/>
                      <a:pt x="486" y="104"/>
                      <a:pt x="474" y="104"/>
                    </a:cubicBezTo>
                    <a:cubicBezTo>
                      <a:pt x="478" y="113"/>
                      <a:pt x="477" y="129"/>
                      <a:pt x="480" y="137"/>
                    </a:cubicBezTo>
                    <a:cubicBezTo>
                      <a:pt x="486" y="134"/>
                      <a:pt x="487" y="124"/>
                      <a:pt x="491" y="116"/>
                    </a:cubicBezTo>
                    <a:cubicBezTo>
                      <a:pt x="491" y="115"/>
                      <a:pt x="493" y="115"/>
                      <a:pt x="493" y="115"/>
                    </a:cubicBezTo>
                    <a:cubicBezTo>
                      <a:pt x="495" y="108"/>
                      <a:pt x="496" y="100"/>
                      <a:pt x="498" y="93"/>
                    </a:cubicBezTo>
                    <a:cubicBezTo>
                      <a:pt x="498" y="90"/>
                      <a:pt x="500" y="87"/>
                      <a:pt x="500" y="85"/>
                    </a:cubicBezTo>
                    <a:cubicBezTo>
                      <a:pt x="500" y="82"/>
                      <a:pt x="497" y="81"/>
                      <a:pt x="496" y="79"/>
                    </a:cubicBezTo>
                    <a:cubicBezTo>
                      <a:pt x="495" y="76"/>
                      <a:pt x="496" y="73"/>
                      <a:pt x="494" y="71"/>
                    </a:cubicBezTo>
                    <a:cubicBezTo>
                      <a:pt x="494" y="64"/>
                      <a:pt x="500" y="61"/>
                      <a:pt x="503" y="56"/>
                    </a:cubicBezTo>
                    <a:cubicBezTo>
                      <a:pt x="490" y="54"/>
                      <a:pt x="490" y="40"/>
                      <a:pt x="482" y="33"/>
                    </a:cubicBezTo>
                    <a:cubicBezTo>
                      <a:pt x="477" y="32"/>
                      <a:pt x="474" y="35"/>
                      <a:pt x="469" y="38"/>
                    </a:cubicBezTo>
                    <a:cubicBezTo>
                      <a:pt x="467" y="29"/>
                      <a:pt x="472" y="20"/>
                      <a:pt x="478" y="16"/>
                    </a:cubicBezTo>
                    <a:cubicBezTo>
                      <a:pt x="481" y="14"/>
                      <a:pt x="489" y="12"/>
                      <a:pt x="493" y="12"/>
                    </a:cubicBezTo>
                    <a:cubicBezTo>
                      <a:pt x="496" y="12"/>
                      <a:pt x="498" y="15"/>
                      <a:pt x="501" y="14"/>
                    </a:cubicBezTo>
                    <a:cubicBezTo>
                      <a:pt x="504" y="14"/>
                      <a:pt x="506" y="10"/>
                      <a:pt x="508" y="8"/>
                    </a:cubicBezTo>
                    <a:cubicBezTo>
                      <a:pt x="512" y="5"/>
                      <a:pt x="516" y="3"/>
                      <a:pt x="518" y="0"/>
                    </a:cubicBezTo>
                    <a:cubicBezTo>
                      <a:pt x="520" y="7"/>
                      <a:pt x="524" y="12"/>
                      <a:pt x="528" y="17"/>
                    </a:cubicBezTo>
                    <a:cubicBezTo>
                      <a:pt x="523" y="17"/>
                      <a:pt x="523" y="7"/>
                      <a:pt x="517" y="6"/>
                    </a:cubicBezTo>
                    <a:cubicBezTo>
                      <a:pt x="515" y="10"/>
                      <a:pt x="510" y="11"/>
                      <a:pt x="509" y="16"/>
                    </a:cubicBezTo>
                    <a:cubicBezTo>
                      <a:pt x="508" y="21"/>
                      <a:pt x="510" y="25"/>
                      <a:pt x="510" y="29"/>
                    </a:cubicBezTo>
                    <a:cubicBezTo>
                      <a:pt x="506" y="30"/>
                      <a:pt x="506" y="26"/>
                      <a:pt x="507" y="23"/>
                    </a:cubicBezTo>
                    <a:cubicBezTo>
                      <a:pt x="502" y="18"/>
                      <a:pt x="496" y="13"/>
                      <a:pt x="488" y="14"/>
                    </a:cubicBezTo>
                    <a:cubicBezTo>
                      <a:pt x="482" y="15"/>
                      <a:pt x="475" y="24"/>
                      <a:pt x="479" y="29"/>
                    </a:cubicBezTo>
                    <a:cubicBezTo>
                      <a:pt x="481" y="29"/>
                      <a:pt x="481" y="26"/>
                      <a:pt x="484" y="27"/>
                    </a:cubicBezTo>
                    <a:cubicBezTo>
                      <a:pt x="485" y="28"/>
                      <a:pt x="486" y="27"/>
                      <a:pt x="488" y="28"/>
                    </a:cubicBezTo>
                    <a:cubicBezTo>
                      <a:pt x="498" y="33"/>
                      <a:pt x="499" y="57"/>
                      <a:pt x="513" y="51"/>
                    </a:cubicBezTo>
                    <a:cubicBezTo>
                      <a:pt x="510" y="50"/>
                      <a:pt x="510" y="47"/>
                      <a:pt x="507" y="48"/>
                    </a:cubicBezTo>
                    <a:cubicBezTo>
                      <a:pt x="502" y="43"/>
                      <a:pt x="500" y="31"/>
                      <a:pt x="496" y="26"/>
                    </a:cubicBezTo>
                    <a:cubicBezTo>
                      <a:pt x="504" y="30"/>
                      <a:pt x="502" y="44"/>
                      <a:pt x="512" y="46"/>
                    </a:cubicBezTo>
                    <a:cubicBezTo>
                      <a:pt x="518" y="43"/>
                      <a:pt x="514" y="34"/>
                      <a:pt x="518" y="29"/>
                    </a:cubicBezTo>
                    <a:cubicBezTo>
                      <a:pt x="519" y="36"/>
                      <a:pt x="518" y="46"/>
                      <a:pt x="523" y="46"/>
                    </a:cubicBezTo>
                    <a:cubicBezTo>
                      <a:pt x="531" y="47"/>
                      <a:pt x="530" y="30"/>
                      <a:pt x="537" y="28"/>
                    </a:cubicBezTo>
                    <a:cubicBezTo>
                      <a:pt x="532" y="37"/>
                      <a:pt x="530" y="50"/>
                      <a:pt x="518" y="52"/>
                    </a:cubicBezTo>
                    <a:cubicBezTo>
                      <a:pt x="521" y="52"/>
                      <a:pt x="524" y="52"/>
                      <a:pt x="528" y="52"/>
                    </a:cubicBezTo>
                    <a:cubicBezTo>
                      <a:pt x="531" y="51"/>
                      <a:pt x="532" y="48"/>
                      <a:pt x="535" y="46"/>
                    </a:cubicBezTo>
                    <a:cubicBezTo>
                      <a:pt x="538" y="39"/>
                      <a:pt x="540" y="29"/>
                      <a:pt x="548" y="27"/>
                    </a:cubicBezTo>
                    <a:cubicBezTo>
                      <a:pt x="550" y="27"/>
                      <a:pt x="554" y="28"/>
                      <a:pt x="556" y="27"/>
                    </a:cubicBezTo>
                    <a:cubicBezTo>
                      <a:pt x="555" y="22"/>
                      <a:pt x="553" y="17"/>
                      <a:pt x="548" y="14"/>
                    </a:cubicBezTo>
                    <a:cubicBezTo>
                      <a:pt x="558" y="15"/>
                      <a:pt x="562" y="30"/>
                      <a:pt x="552" y="34"/>
                    </a:cubicBezTo>
                    <a:cubicBezTo>
                      <a:pt x="540" y="35"/>
                      <a:pt x="538" y="47"/>
                      <a:pt x="533" y="55"/>
                    </a:cubicBezTo>
                    <a:cubicBezTo>
                      <a:pt x="532" y="56"/>
                      <a:pt x="529" y="55"/>
                      <a:pt x="528" y="57"/>
                    </a:cubicBezTo>
                    <a:cubicBezTo>
                      <a:pt x="537" y="59"/>
                      <a:pt x="537" y="70"/>
                      <a:pt x="531" y="75"/>
                    </a:cubicBezTo>
                    <a:cubicBezTo>
                      <a:pt x="530" y="95"/>
                      <a:pt x="537" y="111"/>
                      <a:pt x="542" y="125"/>
                    </a:cubicBezTo>
                    <a:cubicBezTo>
                      <a:pt x="538" y="122"/>
                      <a:pt x="536" y="116"/>
                      <a:pt x="534" y="110"/>
                    </a:cubicBezTo>
                    <a:cubicBezTo>
                      <a:pt x="532" y="100"/>
                      <a:pt x="530" y="88"/>
                      <a:pt x="527" y="78"/>
                    </a:cubicBezTo>
                    <a:cubicBezTo>
                      <a:pt x="526" y="79"/>
                      <a:pt x="527" y="84"/>
                      <a:pt x="525" y="85"/>
                    </a:cubicBezTo>
                    <a:cubicBezTo>
                      <a:pt x="524" y="84"/>
                      <a:pt x="525" y="80"/>
                      <a:pt x="523" y="80"/>
                    </a:cubicBezTo>
                    <a:cubicBezTo>
                      <a:pt x="520" y="98"/>
                      <a:pt x="528" y="118"/>
                      <a:pt x="534" y="131"/>
                    </a:cubicBezTo>
                    <a:cubicBezTo>
                      <a:pt x="537" y="138"/>
                      <a:pt x="541" y="146"/>
                      <a:pt x="546" y="148"/>
                    </a:cubicBezTo>
                    <a:cubicBezTo>
                      <a:pt x="547" y="144"/>
                      <a:pt x="543" y="144"/>
                      <a:pt x="544" y="139"/>
                    </a:cubicBezTo>
                    <a:cubicBezTo>
                      <a:pt x="546" y="138"/>
                      <a:pt x="547" y="142"/>
                      <a:pt x="548" y="140"/>
                    </a:cubicBezTo>
                    <a:cubicBezTo>
                      <a:pt x="546" y="135"/>
                      <a:pt x="543" y="133"/>
                      <a:pt x="542" y="127"/>
                    </a:cubicBezTo>
                    <a:cubicBezTo>
                      <a:pt x="545" y="126"/>
                      <a:pt x="546" y="132"/>
                      <a:pt x="548" y="135"/>
                    </a:cubicBezTo>
                    <a:cubicBezTo>
                      <a:pt x="553" y="127"/>
                      <a:pt x="553" y="114"/>
                      <a:pt x="556" y="105"/>
                    </a:cubicBezTo>
                    <a:cubicBezTo>
                      <a:pt x="545" y="104"/>
                      <a:pt x="541" y="97"/>
                      <a:pt x="541" y="84"/>
                    </a:cubicBezTo>
                    <a:cubicBezTo>
                      <a:pt x="545" y="80"/>
                      <a:pt x="547" y="74"/>
                      <a:pt x="556" y="74"/>
                    </a:cubicBezTo>
                    <a:cubicBezTo>
                      <a:pt x="559" y="69"/>
                      <a:pt x="563" y="64"/>
                      <a:pt x="564" y="56"/>
                    </a:cubicBezTo>
                    <a:cubicBezTo>
                      <a:pt x="569" y="47"/>
                      <a:pt x="572" y="39"/>
                      <a:pt x="579" y="32"/>
                    </a:cubicBezTo>
                    <a:cubicBezTo>
                      <a:pt x="586" y="25"/>
                      <a:pt x="595" y="22"/>
                      <a:pt x="604" y="18"/>
                    </a:cubicBezTo>
                    <a:cubicBezTo>
                      <a:pt x="613" y="15"/>
                      <a:pt x="622" y="9"/>
                      <a:pt x="635" y="12"/>
                    </a:cubicBezTo>
                    <a:cubicBezTo>
                      <a:pt x="614" y="14"/>
                      <a:pt x="596" y="22"/>
                      <a:pt x="585" y="36"/>
                    </a:cubicBezTo>
                    <a:cubicBezTo>
                      <a:pt x="584" y="44"/>
                      <a:pt x="578" y="47"/>
                      <a:pt x="577" y="56"/>
                    </a:cubicBezTo>
                    <a:cubicBezTo>
                      <a:pt x="574" y="57"/>
                      <a:pt x="578" y="52"/>
                      <a:pt x="575" y="53"/>
                    </a:cubicBezTo>
                    <a:cubicBezTo>
                      <a:pt x="569" y="63"/>
                      <a:pt x="569" y="84"/>
                      <a:pt x="551" y="78"/>
                    </a:cubicBezTo>
                    <a:cubicBezTo>
                      <a:pt x="545" y="86"/>
                      <a:pt x="551" y="98"/>
                      <a:pt x="560" y="99"/>
                    </a:cubicBezTo>
                    <a:cubicBezTo>
                      <a:pt x="563" y="99"/>
                      <a:pt x="567" y="95"/>
                      <a:pt x="569" y="96"/>
                    </a:cubicBezTo>
                    <a:cubicBezTo>
                      <a:pt x="561" y="104"/>
                      <a:pt x="563" y="120"/>
                      <a:pt x="560" y="132"/>
                    </a:cubicBezTo>
                    <a:cubicBezTo>
                      <a:pt x="552" y="157"/>
                      <a:pt x="538" y="172"/>
                      <a:pt x="511" y="179"/>
                    </a:cubicBezTo>
                    <a:cubicBezTo>
                      <a:pt x="504" y="183"/>
                      <a:pt x="495" y="185"/>
                      <a:pt x="486" y="187"/>
                    </a:cubicBezTo>
                    <a:cubicBezTo>
                      <a:pt x="479" y="190"/>
                      <a:pt x="472" y="193"/>
                      <a:pt x="464" y="196"/>
                    </a:cubicBezTo>
                    <a:cubicBezTo>
                      <a:pt x="470" y="190"/>
                      <a:pt x="482" y="190"/>
                      <a:pt x="488" y="184"/>
                    </a:cubicBezTo>
                    <a:cubicBezTo>
                      <a:pt x="483" y="179"/>
                      <a:pt x="477" y="176"/>
                      <a:pt x="471" y="173"/>
                    </a:cubicBezTo>
                    <a:cubicBezTo>
                      <a:pt x="459" y="180"/>
                      <a:pt x="447" y="186"/>
                      <a:pt x="434" y="192"/>
                    </a:cubicBezTo>
                    <a:cubicBezTo>
                      <a:pt x="422" y="195"/>
                      <a:pt x="411" y="199"/>
                      <a:pt x="400" y="203"/>
                    </a:cubicBezTo>
                    <a:cubicBezTo>
                      <a:pt x="398" y="206"/>
                      <a:pt x="395" y="209"/>
                      <a:pt x="393" y="213"/>
                    </a:cubicBezTo>
                    <a:cubicBezTo>
                      <a:pt x="391" y="217"/>
                      <a:pt x="394" y="220"/>
                      <a:pt x="394" y="223"/>
                    </a:cubicBezTo>
                    <a:cubicBezTo>
                      <a:pt x="393" y="227"/>
                      <a:pt x="386" y="233"/>
                      <a:pt x="384" y="234"/>
                    </a:cubicBezTo>
                    <a:cubicBezTo>
                      <a:pt x="372" y="237"/>
                      <a:pt x="363" y="223"/>
                      <a:pt x="363" y="215"/>
                    </a:cubicBezTo>
                    <a:cubicBezTo>
                      <a:pt x="363" y="206"/>
                      <a:pt x="368" y="203"/>
                      <a:pt x="372" y="198"/>
                    </a:cubicBezTo>
                    <a:cubicBezTo>
                      <a:pt x="365" y="196"/>
                      <a:pt x="357" y="199"/>
                      <a:pt x="350" y="197"/>
                    </a:cubicBezTo>
                    <a:cubicBezTo>
                      <a:pt x="336" y="194"/>
                      <a:pt x="325" y="182"/>
                      <a:pt x="313" y="177"/>
                    </a:cubicBezTo>
                    <a:cubicBezTo>
                      <a:pt x="298" y="162"/>
                      <a:pt x="286" y="144"/>
                      <a:pt x="268" y="131"/>
                    </a:cubicBezTo>
                    <a:cubicBezTo>
                      <a:pt x="261" y="129"/>
                      <a:pt x="251" y="130"/>
                      <a:pt x="248" y="135"/>
                    </a:cubicBezTo>
                    <a:cubicBezTo>
                      <a:pt x="247" y="137"/>
                      <a:pt x="247" y="140"/>
                      <a:pt x="245" y="142"/>
                    </a:cubicBezTo>
                    <a:cubicBezTo>
                      <a:pt x="230" y="134"/>
                      <a:pt x="229" y="109"/>
                      <a:pt x="243" y="100"/>
                    </a:cubicBezTo>
                    <a:cubicBezTo>
                      <a:pt x="239" y="94"/>
                      <a:pt x="231" y="91"/>
                      <a:pt x="231" y="80"/>
                    </a:cubicBezTo>
                    <a:cubicBezTo>
                      <a:pt x="228" y="78"/>
                      <a:pt x="226" y="75"/>
                      <a:pt x="221" y="75"/>
                    </a:cubicBezTo>
                    <a:cubicBezTo>
                      <a:pt x="206" y="58"/>
                      <a:pt x="188" y="39"/>
                      <a:pt x="156" y="35"/>
                    </a:cubicBezTo>
                    <a:cubicBezTo>
                      <a:pt x="148" y="35"/>
                      <a:pt x="140" y="33"/>
                      <a:pt x="131" y="34"/>
                    </a:cubicBezTo>
                    <a:cubicBezTo>
                      <a:pt x="128" y="34"/>
                      <a:pt x="121" y="35"/>
                      <a:pt x="118" y="36"/>
                    </a:cubicBezTo>
                    <a:cubicBezTo>
                      <a:pt x="115" y="36"/>
                      <a:pt x="112" y="39"/>
                      <a:pt x="109" y="41"/>
                    </a:cubicBezTo>
                    <a:cubicBezTo>
                      <a:pt x="107" y="41"/>
                      <a:pt x="104" y="41"/>
                      <a:pt x="101" y="42"/>
                    </a:cubicBezTo>
                    <a:cubicBezTo>
                      <a:pt x="99" y="43"/>
                      <a:pt x="95" y="47"/>
                      <a:pt x="92" y="49"/>
                    </a:cubicBezTo>
                    <a:cubicBezTo>
                      <a:pt x="82" y="58"/>
                      <a:pt x="78" y="76"/>
                      <a:pt x="92" y="83"/>
                    </a:cubicBezTo>
                    <a:cubicBezTo>
                      <a:pt x="94" y="83"/>
                      <a:pt x="94" y="81"/>
                      <a:pt x="96" y="81"/>
                    </a:cubicBezTo>
                    <a:cubicBezTo>
                      <a:pt x="94" y="96"/>
                      <a:pt x="81" y="110"/>
                      <a:pt x="65" y="100"/>
                    </a:cubicBezTo>
                    <a:cubicBezTo>
                      <a:pt x="69" y="120"/>
                      <a:pt x="84" y="137"/>
                      <a:pt x="107" y="132"/>
                    </a:cubicBezTo>
                    <a:cubicBezTo>
                      <a:pt x="110" y="128"/>
                      <a:pt x="115" y="126"/>
                      <a:pt x="115" y="121"/>
                    </a:cubicBezTo>
                    <a:cubicBezTo>
                      <a:pt x="116" y="111"/>
                      <a:pt x="107" y="111"/>
                      <a:pt x="98" y="113"/>
                    </a:cubicBezTo>
                    <a:cubicBezTo>
                      <a:pt x="93" y="93"/>
                      <a:pt x="107" y="76"/>
                      <a:pt x="129" y="82"/>
                    </a:cubicBezTo>
                    <a:cubicBezTo>
                      <a:pt x="133" y="69"/>
                      <a:pt x="142" y="55"/>
                      <a:pt x="158" y="53"/>
                    </a:cubicBezTo>
                    <a:cubicBezTo>
                      <a:pt x="163" y="53"/>
                      <a:pt x="170" y="52"/>
                      <a:pt x="173" y="56"/>
                    </a:cubicBezTo>
                    <a:cubicBezTo>
                      <a:pt x="170" y="59"/>
                      <a:pt x="166" y="60"/>
                      <a:pt x="162" y="63"/>
                    </a:cubicBezTo>
                    <a:cubicBezTo>
                      <a:pt x="156" y="78"/>
                      <a:pt x="171" y="87"/>
                      <a:pt x="167" y="103"/>
                    </a:cubicBezTo>
                    <a:cubicBezTo>
                      <a:pt x="166" y="106"/>
                      <a:pt x="165" y="108"/>
                      <a:pt x="163" y="111"/>
                    </a:cubicBezTo>
                    <a:cubicBezTo>
                      <a:pt x="169" y="113"/>
                      <a:pt x="173" y="112"/>
                      <a:pt x="177" y="115"/>
                    </a:cubicBezTo>
                    <a:cubicBezTo>
                      <a:pt x="186" y="121"/>
                      <a:pt x="181" y="138"/>
                      <a:pt x="174" y="144"/>
                    </a:cubicBezTo>
                    <a:cubicBezTo>
                      <a:pt x="167" y="141"/>
                      <a:pt x="158" y="140"/>
                      <a:pt x="154" y="146"/>
                    </a:cubicBezTo>
                    <a:cubicBezTo>
                      <a:pt x="149" y="148"/>
                      <a:pt x="141" y="150"/>
                      <a:pt x="135" y="149"/>
                    </a:cubicBezTo>
                    <a:cubicBezTo>
                      <a:pt x="131" y="148"/>
                      <a:pt x="127" y="145"/>
                      <a:pt x="123" y="145"/>
                    </a:cubicBezTo>
                    <a:cubicBezTo>
                      <a:pt x="127" y="150"/>
                      <a:pt x="132" y="153"/>
                      <a:pt x="136" y="158"/>
                    </a:cubicBezTo>
                    <a:cubicBezTo>
                      <a:pt x="174" y="165"/>
                      <a:pt x="214" y="135"/>
                      <a:pt x="198" y="95"/>
                    </a:cubicBezTo>
                    <a:cubicBezTo>
                      <a:pt x="194" y="94"/>
                      <a:pt x="192" y="90"/>
                      <a:pt x="188" y="90"/>
                    </a:cubicBezTo>
                    <a:cubicBezTo>
                      <a:pt x="181" y="89"/>
                      <a:pt x="178" y="95"/>
                      <a:pt x="178" y="103"/>
                    </a:cubicBezTo>
                    <a:cubicBezTo>
                      <a:pt x="172" y="94"/>
                      <a:pt x="182" y="85"/>
                      <a:pt x="189" y="87"/>
                    </a:cubicBezTo>
                    <a:cubicBezTo>
                      <a:pt x="201" y="88"/>
                      <a:pt x="207" y="105"/>
                      <a:pt x="205" y="120"/>
                    </a:cubicBezTo>
                    <a:cubicBezTo>
                      <a:pt x="204" y="127"/>
                      <a:pt x="198" y="130"/>
                      <a:pt x="198" y="136"/>
                    </a:cubicBezTo>
                    <a:cubicBezTo>
                      <a:pt x="195" y="140"/>
                      <a:pt x="188" y="143"/>
                      <a:pt x="188" y="149"/>
                    </a:cubicBezTo>
                    <a:cubicBezTo>
                      <a:pt x="199" y="144"/>
                      <a:pt x="209" y="146"/>
                      <a:pt x="224" y="147"/>
                    </a:cubicBezTo>
                    <a:cubicBezTo>
                      <a:pt x="232" y="154"/>
                      <a:pt x="241" y="158"/>
                      <a:pt x="247" y="167"/>
                    </a:cubicBezTo>
                    <a:cubicBezTo>
                      <a:pt x="254" y="176"/>
                      <a:pt x="253" y="191"/>
                      <a:pt x="262" y="199"/>
                    </a:cubicBezTo>
                    <a:cubicBezTo>
                      <a:pt x="265" y="199"/>
                      <a:pt x="267" y="198"/>
                      <a:pt x="271" y="198"/>
                    </a:cubicBezTo>
                    <a:cubicBezTo>
                      <a:pt x="275" y="193"/>
                      <a:pt x="283" y="190"/>
                      <a:pt x="288" y="194"/>
                    </a:cubicBezTo>
                    <a:cubicBezTo>
                      <a:pt x="294" y="198"/>
                      <a:pt x="289" y="208"/>
                      <a:pt x="294" y="213"/>
                    </a:cubicBezTo>
                    <a:cubicBezTo>
                      <a:pt x="297" y="216"/>
                      <a:pt x="303" y="214"/>
                      <a:pt x="306" y="212"/>
                    </a:cubicBezTo>
                    <a:cubicBezTo>
                      <a:pt x="310" y="218"/>
                      <a:pt x="320" y="217"/>
                      <a:pt x="321" y="210"/>
                    </a:cubicBezTo>
                    <a:cubicBezTo>
                      <a:pt x="322" y="206"/>
                      <a:pt x="317" y="204"/>
                      <a:pt x="319" y="199"/>
                    </a:cubicBezTo>
                    <a:cubicBezTo>
                      <a:pt x="325" y="203"/>
                      <a:pt x="324" y="210"/>
                      <a:pt x="322" y="217"/>
                    </a:cubicBezTo>
                    <a:cubicBezTo>
                      <a:pt x="316" y="225"/>
                      <a:pt x="306" y="213"/>
                      <a:pt x="297" y="219"/>
                    </a:cubicBezTo>
                    <a:cubicBezTo>
                      <a:pt x="284" y="218"/>
                      <a:pt x="291" y="202"/>
                      <a:pt x="284" y="197"/>
                    </a:cubicBezTo>
                    <a:cubicBezTo>
                      <a:pt x="275" y="194"/>
                      <a:pt x="272" y="204"/>
                      <a:pt x="264" y="203"/>
                    </a:cubicBezTo>
                    <a:cubicBezTo>
                      <a:pt x="247" y="202"/>
                      <a:pt x="253" y="172"/>
                      <a:pt x="239" y="163"/>
                    </a:cubicBezTo>
                    <a:cubicBezTo>
                      <a:pt x="238" y="168"/>
                      <a:pt x="238" y="172"/>
                      <a:pt x="239" y="178"/>
                    </a:cubicBezTo>
                    <a:cubicBezTo>
                      <a:pt x="236" y="186"/>
                      <a:pt x="231" y="194"/>
                      <a:pt x="221" y="194"/>
                    </a:cubicBezTo>
                    <a:cubicBezTo>
                      <a:pt x="218" y="194"/>
                      <a:pt x="216" y="192"/>
                      <a:pt x="212" y="193"/>
                    </a:cubicBezTo>
                    <a:cubicBezTo>
                      <a:pt x="200" y="186"/>
                      <a:pt x="206" y="162"/>
                      <a:pt x="223" y="169"/>
                    </a:cubicBezTo>
                    <a:cubicBezTo>
                      <a:pt x="223" y="172"/>
                      <a:pt x="225" y="172"/>
                      <a:pt x="224" y="174"/>
                    </a:cubicBezTo>
                    <a:cubicBezTo>
                      <a:pt x="220" y="173"/>
                      <a:pt x="219" y="170"/>
                      <a:pt x="214" y="171"/>
                    </a:cubicBezTo>
                    <a:cubicBezTo>
                      <a:pt x="211" y="174"/>
                      <a:pt x="209" y="177"/>
                      <a:pt x="210" y="184"/>
                    </a:cubicBezTo>
                    <a:cubicBezTo>
                      <a:pt x="218" y="196"/>
                      <a:pt x="234" y="189"/>
                      <a:pt x="235" y="174"/>
                    </a:cubicBezTo>
                    <a:cubicBezTo>
                      <a:pt x="236" y="163"/>
                      <a:pt x="226" y="151"/>
                      <a:pt x="217" y="151"/>
                    </a:cubicBezTo>
                    <a:cubicBezTo>
                      <a:pt x="196" y="141"/>
                      <a:pt x="175" y="160"/>
                      <a:pt x="155" y="162"/>
                    </a:cubicBezTo>
                    <a:cubicBezTo>
                      <a:pt x="149" y="163"/>
                      <a:pt x="142" y="160"/>
                      <a:pt x="137" y="162"/>
                    </a:cubicBezTo>
                    <a:cubicBezTo>
                      <a:pt x="139" y="173"/>
                      <a:pt x="137" y="181"/>
                      <a:pt x="127" y="183"/>
                    </a:cubicBezTo>
                    <a:cubicBezTo>
                      <a:pt x="125" y="181"/>
                      <a:pt x="124" y="178"/>
                      <a:pt x="122" y="176"/>
                    </a:cubicBezTo>
                    <a:cubicBezTo>
                      <a:pt x="116" y="172"/>
                      <a:pt x="109" y="175"/>
                      <a:pt x="103" y="175"/>
                    </a:cubicBezTo>
                    <a:cubicBezTo>
                      <a:pt x="96" y="176"/>
                      <a:pt x="92" y="175"/>
                      <a:pt x="89" y="174"/>
                    </a:cubicBezTo>
                    <a:cubicBezTo>
                      <a:pt x="84" y="171"/>
                      <a:pt x="79" y="170"/>
                      <a:pt x="75" y="167"/>
                    </a:cubicBezTo>
                    <a:cubicBezTo>
                      <a:pt x="72" y="165"/>
                      <a:pt x="73" y="163"/>
                      <a:pt x="71" y="159"/>
                    </a:cubicBezTo>
                    <a:cubicBezTo>
                      <a:pt x="71" y="158"/>
                      <a:pt x="69" y="157"/>
                      <a:pt x="69" y="156"/>
                    </a:cubicBezTo>
                    <a:cubicBezTo>
                      <a:pt x="67" y="153"/>
                      <a:pt x="69" y="151"/>
                      <a:pt x="68" y="148"/>
                    </a:cubicBezTo>
                    <a:cubicBezTo>
                      <a:pt x="68" y="142"/>
                      <a:pt x="64" y="138"/>
                      <a:pt x="60" y="133"/>
                    </a:cubicBezTo>
                    <a:cubicBezTo>
                      <a:pt x="53" y="139"/>
                      <a:pt x="48" y="150"/>
                      <a:pt x="38" y="150"/>
                    </a:cubicBezTo>
                    <a:cubicBezTo>
                      <a:pt x="31" y="150"/>
                      <a:pt x="27" y="143"/>
                      <a:pt x="19" y="141"/>
                    </a:cubicBezTo>
                    <a:cubicBezTo>
                      <a:pt x="11" y="139"/>
                      <a:pt x="7" y="143"/>
                      <a:pt x="0" y="143"/>
                    </a:cubicBezTo>
                    <a:cubicBezTo>
                      <a:pt x="1" y="126"/>
                      <a:pt x="16" y="114"/>
                      <a:pt x="36" y="114"/>
                    </a:cubicBezTo>
                    <a:cubicBezTo>
                      <a:pt x="44" y="107"/>
                      <a:pt x="44" y="93"/>
                      <a:pt x="46" y="84"/>
                    </a:cubicBezTo>
                    <a:cubicBezTo>
                      <a:pt x="41" y="84"/>
                      <a:pt x="34" y="83"/>
                      <a:pt x="29" y="80"/>
                    </a:cubicBezTo>
                    <a:lnTo>
                      <a:pt x="35" y="56"/>
                    </a:lnTo>
                    <a:close/>
                    <a:moveTo>
                      <a:pt x="583" y="39"/>
                    </a:moveTo>
                    <a:cubicBezTo>
                      <a:pt x="580" y="40"/>
                      <a:pt x="576" y="44"/>
                      <a:pt x="577" y="48"/>
                    </a:cubicBezTo>
                    <a:cubicBezTo>
                      <a:pt x="581" y="45"/>
                      <a:pt x="581" y="42"/>
                      <a:pt x="583" y="39"/>
                    </a:cubicBezTo>
                    <a:close/>
                    <a:moveTo>
                      <a:pt x="515" y="92"/>
                    </a:moveTo>
                    <a:cubicBezTo>
                      <a:pt x="513" y="94"/>
                      <a:pt x="515" y="99"/>
                      <a:pt x="512" y="101"/>
                    </a:cubicBezTo>
                    <a:cubicBezTo>
                      <a:pt x="512" y="96"/>
                      <a:pt x="516" y="88"/>
                      <a:pt x="513" y="82"/>
                    </a:cubicBezTo>
                    <a:cubicBezTo>
                      <a:pt x="510" y="82"/>
                      <a:pt x="512" y="85"/>
                      <a:pt x="510" y="84"/>
                    </a:cubicBezTo>
                    <a:cubicBezTo>
                      <a:pt x="508" y="83"/>
                      <a:pt x="510" y="79"/>
                      <a:pt x="508" y="79"/>
                    </a:cubicBezTo>
                    <a:cubicBezTo>
                      <a:pt x="504" y="85"/>
                      <a:pt x="506" y="92"/>
                      <a:pt x="505" y="99"/>
                    </a:cubicBezTo>
                    <a:cubicBezTo>
                      <a:pt x="502" y="117"/>
                      <a:pt x="491" y="134"/>
                      <a:pt x="483" y="148"/>
                    </a:cubicBezTo>
                    <a:cubicBezTo>
                      <a:pt x="487" y="148"/>
                      <a:pt x="488" y="145"/>
                      <a:pt x="490" y="144"/>
                    </a:cubicBezTo>
                    <a:cubicBezTo>
                      <a:pt x="491" y="146"/>
                      <a:pt x="486" y="148"/>
                      <a:pt x="487" y="152"/>
                    </a:cubicBezTo>
                    <a:cubicBezTo>
                      <a:pt x="491" y="151"/>
                      <a:pt x="492" y="146"/>
                      <a:pt x="494" y="142"/>
                    </a:cubicBezTo>
                    <a:cubicBezTo>
                      <a:pt x="501" y="131"/>
                      <a:pt x="508" y="119"/>
                      <a:pt x="511" y="104"/>
                    </a:cubicBezTo>
                    <a:cubicBezTo>
                      <a:pt x="510" y="125"/>
                      <a:pt x="498" y="142"/>
                      <a:pt x="489" y="157"/>
                    </a:cubicBezTo>
                    <a:cubicBezTo>
                      <a:pt x="494" y="166"/>
                      <a:pt x="503" y="171"/>
                      <a:pt x="512" y="176"/>
                    </a:cubicBezTo>
                    <a:cubicBezTo>
                      <a:pt x="515" y="176"/>
                      <a:pt x="516" y="175"/>
                      <a:pt x="519" y="175"/>
                    </a:cubicBezTo>
                    <a:cubicBezTo>
                      <a:pt x="524" y="170"/>
                      <a:pt x="536" y="165"/>
                      <a:pt x="539" y="159"/>
                    </a:cubicBezTo>
                    <a:cubicBezTo>
                      <a:pt x="539" y="158"/>
                      <a:pt x="539" y="155"/>
                      <a:pt x="538" y="153"/>
                    </a:cubicBezTo>
                    <a:cubicBezTo>
                      <a:pt x="534" y="148"/>
                      <a:pt x="527" y="141"/>
                      <a:pt x="525" y="136"/>
                    </a:cubicBezTo>
                    <a:cubicBezTo>
                      <a:pt x="523" y="132"/>
                      <a:pt x="523" y="127"/>
                      <a:pt x="522" y="122"/>
                    </a:cubicBezTo>
                    <a:cubicBezTo>
                      <a:pt x="519" y="113"/>
                      <a:pt x="515" y="106"/>
                      <a:pt x="515" y="92"/>
                    </a:cubicBezTo>
                    <a:close/>
                    <a:moveTo>
                      <a:pt x="531" y="68"/>
                    </a:moveTo>
                    <a:cubicBezTo>
                      <a:pt x="535" y="48"/>
                      <a:pt x="496" y="54"/>
                      <a:pt x="501" y="68"/>
                    </a:cubicBezTo>
                    <a:cubicBezTo>
                      <a:pt x="504" y="77"/>
                      <a:pt x="527" y="78"/>
                      <a:pt x="531" y="68"/>
                    </a:cubicBezTo>
                    <a:close/>
                    <a:moveTo>
                      <a:pt x="443" y="128"/>
                    </a:moveTo>
                    <a:cubicBezTo>
                      <a:pt x="441" y="128"/>
                      <a:pt x="441" y="129"/>
                      <a:pt x="439" y="129"/>
                    </a:cubicBezTo>
                    <a:cubicBezTo>
                      <a:pt x="440" y="125"/>
                      <a:pt x="442" y="123"/>
                      <a:pt x="442" y="119"/>
                    </a:cubicBezTo>
                    <a:cubicBezTo>
                      <a:pt x="432" y="120"/>
                      <a:pt x="421" y="117"/>
                      <a:pt x="419" y="106"/>
                    </a:cubicBezTo>
                    <a:cubicBezTo>
                      <a:pt x="406" y="114"/>
                      <a:pt x="419" y="125"/>
                      <a:pt x="420" y="137"/>
                    </a:cubicBezTo>
                    <a:cubicBezTo>
                      <a:pt x="427" y="136"/>
                      <a:pt x="432" y="133"/>
                      <a:pt x="438" y="130"/>
                    </a:cubicBezTo>
                    <a:cubicBezTo>
                      <a:pt x="437" y="133"/>
                      <a:pt x="431" y="136"/>
                      <a:pt x="427" y="137"/>
                    </a:cubicBezTo>
                    <a:cubicBezTo>
                      <a:pt x="422" y="141"/>
                      <a:pt x="417" y="145"/>
                      <a:pt x="410" y="147"/>
                    </a:cubicBezTo>
                    <a:cubicBezTo>
                      <a:pt x="413" y="136"/>
                      <a:pt x="407" y="128"/>
                      <a:pt x="403" y="119"/>
                    </a:cubicBezTo>
                    <a:cubicBezTo>
                      <a:pt x="404" y="116"/>
                      <a:pt x="405" y="114"/>
                      <a:pt x="406" y="111"/>
                    </a:cubicBezTo>
                    <a:cubicBezTo>
                      <a:pt x="393" y="113"/>
                      <a:pt x="380" y="120"/>
                      <a:pt x="382" y="139"/>
                    </a:cubicBezTo>
                    <a:cubicBezTo>
                      <a:pt x="384" y="140"/>
                      <a:pt x="386" y="143"/>
                      <a:pt x="388" y="144"/>
                    </a:cubicBezTo>
                    <a:cubicBezTo>
                      <a:pt x="390" y="144"/>
                      <a:pt x="393" y="144"/>
                      <a:pt x="396" y="144"/>
                    </a:cubicBezTo>
                    <a:cubicBezTo>
                      <a:pt x="389" y="153"/>
                      <a:pt x="380" y="145"/>
                      <a:pt x="378" y="138"/>
                    </a:cubicBezTo>
                    <a:cubicBezTo>
                      <a:pt x="376" y="126"/>
                      <a:pt x="386" y="118"/>
                      <a:pt x="392" y="113"/>
                    </a:cubicBezTo>
                    <a:cubicBezTo>
                      <a:pt x="389" y="110"/>
                      <a:pt x="382" y="114"/>
                      <a:pt x="378" y="113"/>
                    </a:cubicBezTo>
                    <a:cubicBezTo>
                      <a:pt x="366" y="112"/>
                      <a:pt x="356" y="103"/>
                      <a:pt x="345" y="104"/>
                    </a:cubicBezTo>
                    <a:cubicBezTo>
                      <a:pt x="348" y="141"/>
                      <a:pt x="378" y="166"/>
                      <a:pt x="413" y="172"/>
                    </a:cubicBezTo>
                    <a:cubicBezTo>
                      <a:pt x="430" y="174"/>
                      <a:pt x="446" y="169"/>
                      <a:pt x="460" y="165"/>
                    </a:cubicBezTo>
                    <a:cubicBezTo>
                      <a:pt x="460" y="164"/>
                      <a:pt x="460" y="164"/>
                      <a:pt x="460" y="164"/>
                    </a:cubicBezTo>
                    <a:cubicBezTo>
                      <a:pt x="460" y="160"/>
                      <a:pt x="456" y="159"/>
                      <a:pt x="454" y="156"/>
                    </a:cubicBezTo>
                    <a:cubicBezTo>
                      <a:pt x="448" y="149"/>
                      <a:pt x="446" y="139"/>
                      <a:pt x="443" y="128"/>
                    </a:cubicBezTo>
                    <a:close/>
                    <a:moveTo>
                      <a:pt x="332" y="108"/>
                    </a:moveTo>
                    <a:cubicBezTo>
                      <a:pt x="331" y="106"/>
                      <a:pt x="327" y="108"/>
                      <a:pt x="329" y="110"/>
                    </a:cubicBezTo>
                    <a:cubicBezTo>
                      <a:pt x="331" y="111"/>
                      <a:pt x="331" y="109"/>
                      <a:pt x="332" y="108"/>
                    </a:cubicBezTo>
                    <a:close/>
                    <a:moveTo>
                      <a:pt x="221" y="60"/>
                    </a:moveTo>
                    <a:cubicBezTo>
                      <a:pt x="222" y="59"/>
                      <a:pt x="220" y="56"/>
                      <a:pt x="219" y="56"/>
                    </a:cubicBezTo>
                    <a:cubicBezTo>
                      <a:pt x="218" y="58"/>
                      <a:pt x="221" y="58"/>
                      <a:pt x="221" y="60"/>
                    </a:cubicBezTo>
                    <a:close/>
                    <a:moveTo>
                      <a:pt x="53" y="70"/>
                    </a:moveTo>
                    <a:cubicBezTo>
                      <a:pt x="49" y="66"/>
                      <a:pt x="45" y="65"/>
                      <a:pt x="38" y="65"/>
                    </a:cubicBezTo>
                    <a:cubicBezTo>
                      <a:pt x="38" y="68"/>
                      <a:pt x="40" y="67"/>
                      <a:pt x="41" y="68"/>
                    </a:cubicBezTo>
                    <a:cubicBezTo>
                      <a:pt x="40" y="71"/>
                      <a:pt x="37" y="66"/>
                      <a:pt x="35" y="69"/>
                    </a:cubicBezTo>
                    <a:cubicBezTo>
                      <a:pt x="39" y="73"/>
                      <a:pt x="43" y="76"/>
                      <a:pt x="52" y="75"/>
                    </a:cubicBezTo>
                    <a:cubicBezTo>
                      <a:pt x="52" y="72"/>
                      <a:pt x="49" y="70"/>
                      <a:pt x="53" y="70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42" name="Freeform 164"/>
              <p:cNvSpPr/>
              <p:nvPr/>
            </p:nvSpPr>
            <p:spPr bwMode="auto">
              <a:xfrm rot="16200000">
                <a:off x="3865389" y="2853531"/>
                <a:ext cx="14288" cy="38100"/>
              </a:xfrm>
              <a:custGeom>
                <a:avLst/>
                <a:gdLst>
                  <a:gd name="T0" fmla="*/ 1 w 5"/>
                  <a:gd name="T1" fmla="*/ 12 h 12"/>
                  <a:gd name="T2" fmla="*/ 0 w 5"/>
                  <a:gd name="T3" fmla="*/ 0 h 12"/>
                  <a:gd name="T4" fmla="*/ 1 w 5"/>
                  <a:gd name="T5" fmla="*/ 1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12">
                    <a:moveTo>
                      <a:pt x="1" y="12"/>
                    </a:moveTo>
                    <a:cubicBezTo>
                      <a:pt x="5" y="10"/>
                      <a:pt x="1" y="3"/>
                      <a:pt x="0" y="0"/>
                    </a:cubicBezTo>
                    <a:cubicBezTo>
                      <a:pt x="0" y="0"/>
                      <a:pt x="2" y="8"/>
                      <a:pt x="1" y="12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43" name="Freeform 165"/>
              <p:cNvSpPr/>
              <p:nvPr/>
            </p:nvSpPr>
            <p:spPr bwMode="auto">
              <a:xfrm rot="16200000">
                <a:off x="4232896" y="3098800"/>
                <a:ext cx="55563" cy="17463"/>
              </a:xfrm>
              <a:custGeom>
                <a:avLst/>
                <a:gdLst>
                  <a:gd name="T0" fmla="*/ 19 w 19"/>
                  <a:gd name="T1" fmla="*/ 6 h 6"/>
                  <a:gd name="T2" fmla="*/ 0 w 19"/>
                  <a:gd name="T3" fmla="*/ 0 h 6"/>
                  <a:gd name="T4" fmla="*/ 19 w 19"/>
                  <a:gd name="T5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" h="6">
                    <a:moveTo>
                      <a:pt x="19" y="6"/>
                    </a:moveTo>
                    <a:cubicBezTo>
                      <a:pt x="17" y="3"/>
                      <a:pt x="5" y="0"/>
                      <a:pt x="0" y="0"/>
                    </a:cubicBezTo>
                    <a:cubicBezTo>
                      <a:pt x="3" y="3"/>
                      <a:pt x="14" y="3"/>
                      <a:pt x="19" y="6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44" name="Freeform 166"/>
              <p:cNvSpPr/>
              <p:nvPr/>
            </p:nvSpPr>
            <p:spPr bwMode="auto">
              <a:xfrm rot="16200000">
                <a:off x="3877692" y="4244578"/>
                <a:ext cx="19844" cy="42863"/>
              </a:xfrm>
              <a:custGeom>
                <a:avLst/>
                <a:gdLst>
                  <a:gd name="T0" fmla="*/ 7 w 7"/>
                  <a:gd name="T1" fmla="*/ 0 h 14"/>
                  <a:gd name="T2" fmla="*/ 3 w 7"/>
                  <a:gd name="T3" fmla="*/ 14 h 14"/>
                  <a:gd name="T4" fmla="*/ 7 w 7"/>
                  <a:gd name="T5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7" h="14">
                    <a:moveTo>
                      <a:pt x="7" y="0"/>
                    </a:moveTo>
                    <a:cubicBezTo>
                      <a:pt x="4" y="0"/>
                      <a:pt x="0" y="9"/>
                      <a:pt x="3" y="14"/>
                    </a:cubicBezTo>
                    <a:cubicBezTo>
                      <a:pt x="6" y="10"/>
                      <a:pt x="3" y="2"/>
                      <a:pt x="7" y="0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45" name="Freeform 167"/>
              <p:cNvSpPr/>
              <p:nvPr/>
            </p:nvSpPr>
            <p:spPr bwMode="auto">
              <a:xfrm rot="16200000">
                <a:off x="3539952" y="2014538"/>
                <a:ext cx="790575" cy="500063"/>
              </a:xfrm>
              <a:custGeom>
                <a:avLst/>
                <a:gdLst>
                  <a:gd name="T0" fmla="*/ 240 w 273"/>
                  <a:gd name="T1" fmla="*/ 73 h 161"/>
                  <a:gd name="T2" fmla="*/ 252 w 273"/>
                  <a:gd name="T3" fmla="*/ 69 h 161"/>
                  <a:gd name="T4" fmla="*/ 256 w 273"/>
                  <a:gd name="T5" fmla="*/ 66 h 161"/>
                  <a:gd name="T6" fmla="*/ 253 w 273"/>
                  <a:gd name="T7" fmla="*/ 68 h 161"/>
                  <a:gd name="T8" fmla="*/ 137 w 273"/>
                  <a:gd name="T9" fmla="*/ 32 h 161"/>
                  <a:gd name="T10" fmla="*/ 104 w 273"/>
                  <a:gd name="T11" fmla="*/ 52 h 161"/>
                  <a:gd name="T12" fmla="*/ 99 w 273"/>
                  <a:gd name="T13" fmla="*/ 50 h 161"/>
                  <a:gd name="T14" fmla="*/ 75 w 273"/>
                  <a:gd name="T15" fmla="*/ 52 h 161"/>
                  <a:gd name="T16" fmla="*/ 100 w 273"/>
                  <a:gd name="T17" fmla="*/ 13 h 161"/>
                  <a:gd name="T18" fmla="*/ 103 w 273"/>
                  <a:gd name="T19" fmla="*/ 10 h 161"/>
                  <a:gd name="T20" fmla="*/ 62 w 273"/>
                  <a:gd name="T21" fmla="*/ 15 h 161"/>
                  <a:gd name="T22" fmla="*/ 33 w 273"/>
                  <a:gd name="T23" fmla="*/ 27 h 161"/>
                  <a:gd name="T24" fmla="*/ 0 w 273"/>
                  <a:gd name="T25" fmla="*/ 15 h 161"/>
                  <a:gd name="T26" fmla="*/ 32 w 273"/>
                  <a:gd name="T27" fmla="*/ 46 h 161"/>
                  <a:gd name="T28" fmla="*/ 3 w 273"/>
                  <a:gd name="T29" fmla="*/ 78 h 161"/>
                  <a:gd name="T30" fmla="*/ 6 w 273"/>
                  <a:gd name="T31" fmla="*/ 91 h 161"/>
                  <a:gd name="T32" fmla="*/ 24 w 273"/>
                  <a:gd name="T33" fmla="*/ 134 h 161"/>
                  <a:gd name="T34" fmla="*/ 38 w 273"/>
                  <a:gd name="T35" fmla="*/ 103 h 161"/>
                  <a:gd name="T36" fmla="*/ 14 w 273"/>
                  <a:gd name="T37" fmla="*/ 78 h 161"/>
                  <a:gd name="T38" fmla="*/ 44 w 273"/>
                  <a:gd name="T39" fmla="*/ 68 h 161"/>
                  <a:gd name="T40" fmla="*/ 44 w 273"/>
                  <a:gd name="T41" fmla="*/ 50 h 161"/>
                  <a:gd name="T42" fmla="*/ 75 w 273"/>
                  <a:gd name="T43" fmla="*/ 41 h 161"/>
                  <a:gd name="T44" fmla="*/ 77 w 273"/>
                  <a:gd name="T45" fmla="*/ 53 h 161"/>
                  <a:gd name="T46" fmla="*/ 93 w 273"/>
                  <a:gd name="T47" fmla="*/ 63 h 161"/>
                  <a:gd name="T48" fmla="*/ 70 w 273"/>
                  <a:gd name="T49" fmla="*/ 94 h 161"/>
                  <a:gd name="T50" fmla="*/ 82 w 273"/>
                  <a:gd name="T51" fmla="*/ 88 h 161"/>
                  <a:gd name="T52" fmla="*/ 104 w 273"/>
                  <a:gd name="T53" fmla="*/ 70 h 161"/>
                  <a:gd name="T54" fmla="*/ 141 w 273"/>
                  <a:gd name="T55" fmla="*/ 41 h 161"/>
                  <a:gd name="T56" fmla="*/ 154 w 273"/>
                  <a:gd name="T57" fmla="*/ 36 h 161"/>
                  <a:gd name="T58" fmla="*/ 245 w 273"/>
                  <a:gd name="T59" fmla="*/ 56 h 161"/>
                  <a:gd name="T60" fmla="*/ 230 w 273"/>
                  <a:gd name="T61" fmla="*/ 78 h 161"/>
                  <a:gd name="T62" fmla="*/ 257 w 273"/>
                  <a:gd name="T63" fmla="*/ 93 h 161"/>
                  <a:gd name="T64" fmla="*/ 212 w 273"/>
                  <a:gd name="T65" fmla="*/ 111 h 161"/>
                  <a:gd name="T66" fmla="*/ 229 w 273"/>
                  <a:gd name="T67" fmla="*/ 90 h 161"/>
                  <a:gd name="T68" fmla="*/ 225 w 273"/>
                  <a:gd name="T69" fmla="*/ 96 h 161"/>
                  <a:gd name="T70" fmla="*/ 210 w 273"/>
                  <a:gd name="T71" fmla="*/ 114 h 161"/>
                  <a:gd name="T72" fmla="*/ 267 w 273"/>
                  <a:gd name="T73" fmla="*/ 100 h 161"/>
                  <a:gd name="T74" fmla="*/ 266 w 273"/>
                  <a:gd name="T75" fmla="*/ 70 h 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273" h="161">
                    <a:moveTo>
                      <a:pt x="266" y="70"/>
                    </a:moveTo>
                    <a:cubicBezTo>
                      <a:pt x="273" y="91"/>
                      <a:pt x="233" y="98"/>
                      <a:pt x="240" y="73"/>
                    </a:cubicBezTo>
                    <a:cubicBezTo>
                      <a:pt x="242" y="73"/>
                      <a:pt x="244" y="74"/>
                      <a:pt x="247" y="74"/>
                    </a:cubicBezTo>
                    <a:cubicBezTo>
                      <a:pt x="248" y="72"/>
                      <a:pt x="250" y="70"/>
                      <a:pt x="252" y="69"/>
                    </a:cubicBezTo>
                    <a:cubicBezTo>
                      <a:pt x="253" y="70"/>
                      <a:pt x="255" y="71"/>
                      <a:pt x="254" y="73"/>
                    </a:cubicBezTo>
                    <a:cubicBezTo>
                      <a:pt x="257" y="72"/>
                      <a:pt x="258" y="68"/>
                      <a:pt x="256" y="66"/>
                    </a:cubicBezTo>
                    <a:cubicBezTo>
                      <a:pt x="254" y="65"/>
                      <a:pt x="257" y="68"/>
                      <a:pt x="255" y="68"/>
                    </a:cubicBezTo>
                    <a:cubicBezTo>
                      <a:pt x="255" y="68"/>
                      <a:pt x="254" y="68"/>
                      <a:pt x="253" y="68"/>
                    </a:cubicBezTo>
                    <a:cubicBezTo>
                      <a:pt x="254" y="58"/>
                      <a:pt x="251" y="47"/>
                      <a:pt x="247" y="40"/>
                    </a:cubicBezTo>
                    <a:cubicBezTo>
                      <a:pt x="222" y="14"/>
                      <a:pt x="169" y="15"/>
                      <a:pt x="137" y="32"/>
                    </a:cubicBezTo>
                    <a:cubicBezTo>
                      <a:pt x="130" y="35"/>
                      <a:pt x="120" y="43"/>
                      <a:pt x="113" y="48"/>
                    </a:cubicBezTo>
                    <a:cubicBezTo>
                      <a:pt x="110" y="50"/>
                      <a:pt x="108" y="56"/>
                      <a:pt x="104" y="52"/>
                    </a:cubicBezTo>
                    <a:cubicBezTo>
                      <a:pt x="115" y="32"/>
                      <a:pt x="138" y="25"/>
                      <a:pt x="160" y="15"/>
                    </a:cubicBezTo>
                    <a:cubicBezTo>
                      <a:pt x="133" y="20"/>
                      <a:pt x="116" y="35"/>
                      <a:pt x="99" y="50"/>
                    </a:cubicBezTo>
                    <a:cubicBezTo>
                      <a:pt x="95" y="51"/>
                      <a:pt x="89" y="47"/>
                      <a:pt x="85" y="47"/>
                    </a:cubicBezTo>
                    <a:cubicBezTo>
                      <a:pt x="81" y="48"/>
                      <a:pt x="79" y="52"/>
                      <a:pt x="75" y="52"/>
                    </a:cubicBezTo>
                    <a:cubicBezTo>
                      <a:pt x="75" y="47"/>
                      <a:pt x="79" y="39"/>
                      <a:pt x="76" y="33"/>
                    </a:cubicBezTo>
                    <a:cubicBezTo>
                      <a:pt x="83" y="27"/>
                      <a:pt x="89" y="16"/>
                      <a:pt x="100" y="13"/>
                    </a:cubicBezTo>
                    <a:cubicBezTo>
                      <a:pt x="106" y="11"/>
                      <a:pt x="112" y="13"/>
                      <a:pt x="119" y="12"/>
                    </a:cubicBezTo>
                    <a:cubicBezTo>
                      <a:pt x="116" y="9"/>
                      <a:pt x="108" y="9"/>
                      <a:pt x="103" y="10"/>
                    </a:cubicBezTo>
                    <a:cubicBezTo>
                      <a:pt x="93" y="12"/>
                      <a:pt x="81" y="23"/>
                      <a:pt x="75" y="30"/>
                    </a:cubicBezTo>
                    <a:cubicBezTo>
                      <a:pt x="73" y="28"/>
                      <a:pt x="63" y="20"/>
                      <a:pt x="62" y="15"/>
                    </a:cubicBezTo>
                    <a:cubicBezTo>
                      <a:pt x="60" y="9"/>
                      <a:pt x="60" y="0"/>
                      <a:pt x="66" y="0"/>
                    </a:cubicBezTo>
                    <a:cubicBezTo>
                      <a:pt x="54" y="2"/>
                      <a:pt x="37" y="14"/>
                      <a:pt x="33" y="27"/>
                    </a:cubicBezTo>
                    <a:cubicBezTo>
                      <a:pt x="32" y="31"/>
                      <a:pt x="33" y="35"/>
                      <a:pt x="32" y="38"/>
                    </a:cubicBezTo>
                    <a:cubicBezTo>
                      <a:pt x="25" y="27"/>
                      <a:pt x="18" y="15"/>
                      <a:pt x="0" y="15"/>
                    </a:cubicBezTo>
                    <a:cubicBezTo>
                      <a:pt x="1" y="20"/>
                      <a:pt x="7" y="20"/>
                      <a:pt x="10" y="19"/>
                    </a:cubicBezTo>
                    <a:cubicBezTo>
                      <a:pt x="21" y="24"/>
                      <a:pt x="26" y="35"/>
                      <a:pt x="32" y="46"/>
                    </a:cubicBezTo>
                    <a:cubicBezTo>
                      <a:pt x="28" y="50"/>
                      <a:pt x="21" y="49"/>
                      <a:pt x="16" y="51"/>
                    </a:cubicBezTo>
                    <a:cubicBezTo>
                      <a:pt x="9" y="57"/>
                      <a:pt x="1" y="65"/>
                      <a:pt x="3" y="78"/>
                    </a:cubicBezTo>
                    <a:cubicBezTo>
                      <a:pt x="3" y="80"/>
                      <a:pt x="4" y="81"/>
                      <a:pt x="5" y="82"/>
                    </a:cubicBezTo>
                    <a:cubicBezTo>
                      <a:pt x="3" y="85"/>
                      <a:pt x="4" y="89"/>
                      <a:pt x="6" y="91"/>
                    </a:cubicBezTo>
                    <a:cubicBezTo>
                      <a:pt x="10" y="90"/>
                      <a:pt x="11" y="87"/>
                      <a:pt x="14" y="87"/>
                    </a:cubicBezTo>
                    <a:cubicBezTo>
                      <a:pt x="36" y="82"/>
                      <a:pt x="30" y="121"/>
                      <a:pt x="24" y="134"/>
                    </a:cubicBezTo>
                    <a:cubicBezTo>
                      <a:pt x="17" y="144"/>
                      <a:pt x="7" y="154"/>
                      <a:pt x="0" y="161"/>
                    </a:cubicBezTo>
                    <a:cubicBezTo>
                      <a:pt x="18" y="152"/>
                      <a:pt x="37" y="130"/>
                      <a:pt x="38" y="103"/>
                    </a:cubicBezTo>
                    <a:cubicBezTo>
                      <a:pt x="38" y="91"/>
                      <a:pt x="32" y="79"/>
                      <a:pt x="18" y="77"/>
                    </a:cubicBezTo>
                    <a:cubicBezTo>
                      <a:pt x="16" y="77"/>
                      <a:pt x="16" y="78"/>
                      <a:pt x="14" y="78"/>
                    </a:cubicBezTo>
                    <a:cubicBezTo>
                      <a:pt x="7" y="64"/>
                      <a:pt x="19" y="46"/>
                      <a:pt x="32" y="53"/>
                    </a:cubicBezTo>
                    <a:cubicBezTo>
                      <a:pt x="37" y="57"/>
                      <a:pt x="40" y="63"/>
                      <a:pt x="44" y="68"/>
                    </a:cubicBezTo>
                    <a:cubicBezTo>
                      <a:pt x="47" y="68"/>
                      <a:pt x="50" y="67"/>
                      <a:pt x="51" y="65"/>
                    </a:cubicBezTo>
                    <a:cubicBezTo>
                      <a:pt x="52" y="57"/>
                      <a:pt x="48" y="53"/>
                      <a:pt x="44" y="50"/>
                    </a:cubicBezTo>
                    <a:cubicBezTo>
                      <a:pt x="37" y="32"/>
                      <a:pt x="45" y="12"/>
                      <a:pt x="57" y="5"/>
                    </a:cubicBezTo>
                    <a:cubicBezTo>
                      <a:pt x="55" y="23"/>
                      <a:pt x="75" y="27"/>
                      <a:pt x="75" y="41"/>
                    </a:cubicBezTo>
                    <a:cubicBezTo>
                      <a:pt x="75" y="53"/>
                      <a:pt x="64" y="58"/>
                      <a:pt x="67" y="72"/>
                    </a:cubicBezTo>
                    <a:cubicBezTo>
                      <a:pt x="71" y="66"/>
                      <a:pt x="73" y="59"/>
                      <a:pt x="77" y="53"/>
                    </a:cubicBezTo>
                    <a:cubicBezTo>
                      <a:pt x="87" y="51"/>
                      <a:pt x="100" y="48"/>
                      <a:pt x="105" y="59"/>
                    </a:cubicBezTo>
                    <a:cubicBezTo>
                      <a:pt x="101" y="63"/>
                      <a:pt x="97" y="60"/>
                      <a:pt x="93" y="63"/>
                    </a:cubicBezTo>
                    <a:cubicBezTo>
                      <a:pt x="87" y="68"/>
                      <a:pt x="89" y="79"/>
                      <a:pt x="82" y="84"/>
                    </a:cubicBezTo>
                    <a:cubicBezTo>
                      <a:pt x="77" y="88"/>
                      <a:pt x="72" y="87"/>
                      <a:pt x="70" y="94"/>
                    </a:cubicBezTo>
                    <a:cubicBezTo>
                      <a:pt x="73" y="94"/>
                      <a:pt x="80" y="92"/>
                      <a:pt x="84" y="91"/>
                    </a:cubicBezTo>
                    <a:cubicBezTo>
                      <a:pt x="86" y="89"/>
                      <a:pt x="82" y="90"/>
                      <a:pt x="82" y="88"/>
                    </a:cubicBezTo>
                    <a:cubicBezTo>
                      <a:pt x="91" y="84"/>
                      <a:pt x="96" y="77"/>
                      <a:pt x="100" y="69"/>
                    </a:cubicBezTo>
                    <a:cubicBezTo>
                      <a:pt x="102" y="69"/>
                      <a:pt x="103" y="69"/>
                      <a:pt x="104" y="70"/>
                    </a:cubicBezTo>
                    <a:cubicBezTo>
                      <a:pt x="106" y="68"/>
                      <a:pt x="107" y="65"/>
                      <a:pt x="108" y="63"/>
                    </a:cubicBezTo>
                    <a:cubicBezTo>
                      <a:pt x="116" y="54"/>
                      <a:pt x="129" y="49"/>
                      <a:pt x="141" y="41"/>
                    </a:cubicBezTo>
                    <a:cubicBezTo>
                      <a:pt x="142" y="41"/>
                      <a:pt x="142" y="40"/>
                      <a:pt x="142" y="39"/>
                    </a:cubicBezTo>
                    <a:cubicBezTo>
                      <a:pt x="145" y="38"/>
                      <a:pt x="150" y="37"/>
                      <a:pt x="154" y="36"/>
                    </a:cubicBezTo>
                    <a:cubicBezTo>
                      <a:pt x="181" y="23"/>
                      <a:pt x="226" y="25"/>
                      <a:pt x="242" y="49"/>
                    </a:cubicBezTo>
                    <a:cubicBezTo>
                      <a:pt x="242" y="53"/>
                      <a:pt x="244" y="54"/>
                      <a:pt x="245" y="56"/>
                    </a:cubicBezTo>
                    <a:cubicBezTo>
                      <a:pt x="246" y="63"/>
                      <a:pt x="243" y="67"/>
                      <a:pt x="241" y="71"/>
                    </a:cubicBezTo>
                    <a:cubicBezTo>
                      <a:pt x="234" y="70"/>
                      <a:pt x="233" y="75"/>
                      <a:pt x="230" y="78"/>
                    </a:cubicBezTo>
                    <a:cubicBezTo>
                      <a:pt x="231" y="85"/>
                      <a:pt x="234" y="91"/>
                      <a:pt x="238" y="96"/>
                    </a:cubicBezTo>
                    <a:cubicBezTo>
                      <a:pt x="246" y="98"/>
                      <a:pt x="251" y="95"/>
                      <a:pt x="257" y="93"/>
                    </a:cubicBezTo>
                    <a:cubicBezTo>
                      <a:pt x="259" y="106"/>
                      <a:pt x="248" y="115"/>
                      <a:pt x="240" y="121"/>
                    </a:cubicBezTo>
                    <a:cubicBezTo>
                      <a:pt x="229" y="126"/>
                      <a:pt x="213" y="123"/>
                      <a:pt x="212" y="111"/>
                    </a:cubicBezTo>
                    <a:cubicBezTo>
                      <a:pt x="212" y="106"/>
                      <a:pt x="218" y="99"/>
                      <a:pt x="227" y="102"/>
                    </a:cubicBezTo>
                    <a:cubicBezTo>
                      <a:pt x="230" y="99"/>
                      <a:pt x="229" y="94"/>
                      <a:pt x="229" y="90"/>
                    </a:cubicBezTo>
                    <a:cubicBezTo>
                      <a:pt x="228" y="87"/>
                      <a:pt x="227" y="81"/>
                      <a:pt x="224" y="80"/>
                    </a:cubicBezTo>
                    <a:cubicBezTo>
                      <a:pt x="226" y="85"/>
                      <a:pt x="227" y="92"/>
                      <a:pt x="225" y="96"/>
                    </a:cubicBezTo>
                    <a:cubicBezTo>
                      <a:pt x="221" y="96"/>
                      <a:pt x="220" y="96"/>
                      <a:pt x="216" y="96"/>
                    </a:cubicBezTo>
                    <a:cubicBezTo>
                      <a:pt x="211" y="100"/>
                      <a:pt x="208" y="106"/>
                      <a:pt x="210" y="114"/>
                    </a:cubicBezTo>
                    <a:cubicBezTo>
                      <a:pt x="215" y="128"/>
                      <a:pt x="238" y="133"/>
                      <a:pt x="250" y="124"/>
                    </a:cubicBezTo>
                    <a:cubicBezTo>
                      <a:pt x="254" y="121"/>
                      <a:pt x="265" y="108"/>
                      <a:pt x="267" y="100"/>
                    </a:cubicBezTo>
                    <a:cubicBezTo>
                      <a:pt x="269" y="93"/>
                      <a:pt x="269" y="86"/>
                      <a:pt x="269" y="80"/>
                    </a:cubicBezTo>
                    <a:cubicBezTo>
                      <a:pt x="269" y="77"/>
                      <a:pt x="268" y="72"/>
                      <a:pt x="266" y="70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grpSp>
            <p:nvGrpSpPr>
              <p:cNvPr id="546" name="组合 545"/>
              <p:cNvGrpSpPr/>
              <p:nvPr/>
            </p:nvGrpSpPr>
            <p:grpSpPr>
              <a:xfrm>
                <a:off x="3685208" y="4541588"/>
                <a:ext cx="3893625" cy="540000"/>
                <a:chOff x="3685208" y="4541588"/>
                <a:chExt cx="3893625" cy="540000"/>
              </a:xfr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</p:grpSpPr>
            <p:sp>
              <p:nvSpPr>
                <p:cNvPr id="621" name="Rectangle 14"/>
                <p:cNvSpPr>
                  <a:spLocks noChangeArrowheads="1"/>
                </p:cNvSpPr>
                <p:nvPr/>
              </p:nvSpPr>
              <p:spPr bwMode="auto">
                <a:xfrm rot="16200000">
                  <a:off x="5599196" y="3131600"/>
                  <a:ext cx="36000" cy="3863975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622" name="Rectangle 20"/>
                <p:cNvSpPr>
                  <a:spLocks noChangeArrowheads="1"/>
                </p:cNvSpPr>
                <p:nvPr/>
              </p:nvSpPr>
              <p:spPr bwMode="auto">
                <a:xfrm rot="16200000">
                  <a:off x="3433208" y="4793588"/>
                  <a:ext cx="540000" cy="36000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623" name="Rectangle 168"/>
                <p:cNvSpPr>
                  <a:spLocks noChangeArrowheads="1"/>
                </p:cNvSpPr>
                <p:nvPr/>
              </p:nvSpPr>
              <p:spPr bwMode="auto">
                <a:xfrm rot="16200000">
                  <a:off x="7290833" y="4793588"/>
                  <a:ext cx="540000" cy="36000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</p:grpSp>
          <p:sp>
            <p:nvSpPr>
              <p:cNvPr id="547" name="Freeform 172"/>
              <p:cNvSpPr/>
              <p:nvPr/>
            </p:nvSpPr>
            <p:spPr bwMode="auto">
              <a:xfrm rot="16200000">
                <a:off x="7063805" y="1762522"/>
                <a:ext cx="226219" cy="131763"/>
              </a:xfrm>
              <a:custGeom>
                <a:avLst/>
                <a:gdLst>
                  <a:gd name="T0" fmla="*/ 66 w 78"/>
                  <a:gd name="T1" fmla="*/ 28 h 42"/>
                  <a:gd name="T2" fmla="*/ 70 w 78"/>
                  <a:gd name="T3" fmla="*/ 18 h 42"/>
                  <a:gd name="T4" fmla="*/ 56 w 78"/>
                  <a:gd name="T5" fmla="*/ 20 h 42"/>
                  <a:gd name="T6" fmla="*/ 47 w 78"/>
                  <a:gd name="T7" fmla="*/ 15 h 42"/>
                  <a:gd name="T8" fmla="*/ 30 w 78"/>
                  <a:gd name="T9" fmla="*/ 12 h 42"/>
                  <a:gd name="T10" fmla="*/ 18 w 78"/>
                  <a:gd name="T11" fmla="*/ 42 h 42"/>
                  <a:gd name="T12" fmla="*/ 9 w 78"/>
                  <a:gd name="T13" fmla="*/ 23 h 42"/>
                  <a:gd name="T14" fmla="*/ 4 w 78"/>
                  <a:gd name="T15" fmla="*/ 13 h 42"/>
                  <a:gd name="T16" fmla="*/ 8 w 78"/>
                  <a:gd name="T17" fmla="*/ 20 h 42"/>
                  <a:gd name="T18" fmla="*/ 11 w 78"/>
                  <a:gd name="T19" fmla="*/ 14 h 42"/>
                  <a:gd name="T20" fmla="*/ 23 w 78"/>
                  <a:gd name="T21" fmla="*/ 6 h 42"/>
                  <a:gd name="T22" fmla="*/ 67 w 78"/>
                  <a:gd name="T23" fmla="*/ 8 h 42"/>
                  <a:gd name="T24" fmla="*/ 66 w 78"/>
                  <a:gd name="T25" fmla="*/ 28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78" h="42">
                    <a:moveTo>
                      <a:pt x="66" y="28"/>
                    </a:moveTo>
                    <a:cubicBezTo>
                      <a:pt x="67" y="25"/>
                      <a:pt x="70" y="23"/>
                      <a:pt x="70" y="18"/>
                    </a:cubicBezTo>
                    <a:cubicBezTo>
                      <a:pt x="66" y="19"/>
                      <a:pt x="62" y="22"/>
                      <a:pt x="56" y="20"/>
                    </a:cubicBezTo>
                    <a:cubicBezTo>
                      <a:pt x="52" y="20"/>
                      <a:pt x="51" y="17"/>
                      <a:pt x="47" y="15"/>
                    </a:cubicBezTo>
                    <a:cubicBezTo>
                      <a:pt x="42" y="13"/>
                      <a:pt x="34" y="12"/>
                      <a:pt x="30" y="12"/>
                    </a:cubicBezTo>
                    <a:cubicBezTo>
                      <a:pt x="19" y="14"/>
                      <a:pt x="16" y="26"/>
                      <a:pt x="18" y="42"/>
                    </a:cubicBezTo>
                    <a:cubicBezTo>
                      <a:pt x="16" y="35"/>
                      <a:pt x="13" y="28"/>
                      <a:pt x="9" y="23"/>
                    </a:cubicBezTo>
                    <a:cubicBezTo>
                      <a:pt x="6" y="21"/>
                      <a:pt x="0" y="18"/>
                      <a:pt x="4" y="13"/>
                    </a:cubicBezTo>
                    <a:cubicBezTo>
                      <a:pt x="6" y="15"/>
                      <a:pt x="7" y="17"/>
                      <a:pt x="8" y="20"/>
                    </a:cubicBezTo>
                    <a:cubicBezTo>
                      <a:pt x="10" y="19"/>
                      <a:pt x="11" y="17"/>
                      <a:pt x="11" y="14"/>
                    </a:cubicBezTo>
                    <a:cubicBezTo>
                      <a:pt x="15" y="11"/>
                      <a:pt x="20" y="9"/>
                      <a:pt x="23" y="6"/>
                    </a:cubicBezTo>
                    <a:cubicBezTo>
                      <a:pt x="42" y="0"/>
                      <a:pt x="52" y="22"/>
                      <a:pt x="67" y="8"/>
                    </a:cubicBezTo>
                    <a:cubicBezTo>
                      <a:pt x="78" y="10"/>
                      <a:pt x="73" y="25"/>
                      <a:pt x="66" y="28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48" name="Freeform 173"/>
              <p:cNvSpPr/>
              <p:nvPr/>
            </p:nvSpPr>
            <p:spPr bwMode="auto">
              <a:xfrm rot="16200000">
                <a:off x="7205092" y="1779191"/>
                <a:ext cx="11906" cy="6350"/>
              </a:xfrm>
              <a:custGeom>
                <a:avLst/>
                <a:gdLst>
                  <a:gd name="T0" fmla="*/ 4 w 4"/>
                  <a:gd name="T1" fmla="*/ 1 h 2"/>
                  <a:gd name="T2" fmla="*/ 0 w 4"/>
                  <a:gd name="T3" fmla="*/ 2 h 2"/>
                  <a:gd name="T4" fmla="*/ 4 w 4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4" y="1"/>
                    </a:moveTo>
                    <a:cubicBezTo>
                      <a:pt x="4" y="2"/>
                      <a:pt x="2" y="2"/>
                      <a:pt x="0" y="2"/>
                    </a:cubicBezTo>
                    <a:cubicBezTo>
                      <a:pt x="0" y="0"/>
                      <a:pt x="3" y="1"/>
                      <a:pt x="4" y="1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49" name="Freeform 174"/>
              <p:cNvSpPr/>
              <p:nvPr/>
            </p:nvSpPr>
            <p:spPr bwMode="auto">
              <a:xfrm rot="16200000">
                <a:off x="7174930" y="1816497"/>
                <a:ext cx="37306" cy="9525"/>
              </a:xfrm>
              <a:custGeom>
                <a:avLst/>
                <a:gdLst>
                  <a:gd name="T0" fmla="*/ 13 w 13"/>
                  <a:gd name="T1" fmla="*/ 0 h 3"/>
                  <a:gd name="T2" fmla="*/ 0 w 13"/>
                  <a:gd name="T3" fmla="*/ 3 h 3"/>
                  <a:gd name="T4" fmla="*/ 13 w 13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3" h="3">
                    <a:moveTo>
                      <a:pt x="13" y="0"/>
                    </a:moveTo>
                    <a:cubicBezTo>
                      <a:pt x="10" y="2"/>
                      <a:pt x="4" y="2"/>
                      <a:pt x="0" y="3"/>
                    </a:cubicBezTo>
                    <a:cubicBezTo>
                      <a:pt x="2" y="0"/>
                      <a:pt x="8" y="0"/>
                      <a:pt x="13" y="0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50" name="Freeform 175"/>
              <p:cNvSpPr/>
              <p:nvPr/>
            </p:nvSpPr>
            <p:spPr bwMode="auto">
              <a:xfrm rot="16200000">
                <a:off x="6968555" y="1939528"/>
                <a:ext cx="223044" cy="198438"/>
              </a:xfrm>
              <a:custGeom>
                <a:avLst/>
                <a:gdLst>
                  <a:gd name="T0" fmla="*/ 77 w 77"/>
                  <a:gd name="T1" fmla="*/ 53 h 64"/>
                  <a:gd name="T2" fmla="*/ 72 w 77"/>
                  <a:gd name="T3" fmla="*/ 43 h 64"/>
                  <a:gd name="T4" fmla="*/ 49 w 77"/>
                  <a:gd name="T5" fmla="*/ 27 h 64"/>
                  <a:gd name="T6" fmla="*/ 13 w 77"/>
                  <a:gd name="T7" fmla="*/ 16 h 64"/>
                  <a:gd name="T8" fmla="*/ 28 w 77"/>
                  <a:gd name="T9" fmla="*/ 48 h 64"/>
                  <a:gd name="T10" fmla="*/ 46 w 77"/>
                  <a:gd name="T11" fmla="*/ 51 h 64"/>
                  <a:gd name="T12" fmla="*/ 24 w 77"/>
                  <a:gd name="T13" fmla="*/ 64 h 64"/>
                  <a:gd name="T14" fmla="*/ 16 w 77"/>
                  <a:gd name="T15" fmla="*/ 55 h 64"/>
                  <a:gd name="T16" fmla="*/ 24 w 77"/>
                  <a:gd name="T17" fmla="*/ 50 h 64"/>
                  <a:gd name="T18" fmla="*/ 1 w 77"/>
                  <a:gd name="T19" fmla="*/ 36 h 64"/>
                  <a:gd name="T20" fmla="*/ 5 w 77"/>
                  <a:gd name="T21" fmla="*/ 35 h 64"/>
                  <a:gd name="T22" fmla="*/ 5 w 77"/>
                  <a:gd name="T23" fmla="*/ 6 h 64"/>
                  <a:gd name="T24" fmla="*/ 18 w 77"/>
                  <a:gd name="T25" fmla="*/ 14 h 64"/>
                  <a:gd name="T26" fmla="*/ 57 w 77"/>
                  <a:gd name="T27" fmla="*/ 22 h 64"/>
                  <a:gd name="T28" fmla="*/ 70 w 77"/>
                  <a:gd name="T29" fmla="*/ 39 h 64"/>
                  <a:gd name="T30" fmla="*/ 73 w 77"/>
                  <a:gd name="T31" fmla="*/ 40 h 64"/>
                  <a:gd name="T32" fmla="*/ 77 w 77"/>
                  <a:gd name="T33" fmla="*/ 53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7" h="64">
                    <a:moveTo>
                      <a:pt x="77" y="53"/>
                    </a:moveTo>
                    <a:cubicBezTo>
                      <a:pt x="72" y="52"/>
                      <a:pt x="74" y="46"/>
                      <a:pt x="72" y="43"/>
                    </a:cubicBezTo>
                    <a:cubicBezTo>
                      <a:pt x="67" y="36"/>
                      <a:pt x="60" y="28"/>
                      <a:pt x="49" y="27"/>
                    </a:cubicBezTo>
                    <a:cubicBezTo>
                      <a:pt x="35" y="26"/>
                      <a:pt x="18" y="31"/>
                      <a:pt x="13" y="16"/>
                    </a:cubicBezTo>
                    <a:cubicBezTo>
                      <a:pt x="6" y="31"/>
                      <a:pt x="16" y="44"/>
                      <a:pt x="28" y="48"/>
                    </a:cubicBezTo>
                    <a:cubicBezTo>
                      <a:pt x="34" y="49"/>
                      <a:pt x="41" y="46"/>
                      <a:pt x="46" y="51"/>
                    </a:cubicBezTo>
                    <a:cubicBezTo>
                      <a:pt x="37" y="52"/>
                      <a:pt x="26" y="54"/>
                      <a:pt x="24" y="64"/>
                    </a:cubicBezTo>
                    <a:cubicBezTo>
                      <a:pt x="19" y="63"/>
                      <a:pt x="18" y="59"/>
                      <a:pt x="16" y="55"/>
                    </a:cubicBezTo>
                    <a:cubicBezTo>
                      <a:pt x="18" y="53"/>
                      <a:pt x="21" y="52"/>
                      <a:pt x="24" y="50"/>
                    </a:cubicBezTo>
                    <a:cubicBezTo>
                      <a:pt x="18" y="43"/>
                      <a:pt x="8" y="41"/>
                      <a:pt x="1" y="36"/>
                    </a:cubicBezTo>
                    <a:cubicBezTo>
                      <a:pt x="1" y="34"/>
                      <a:pt x="4" y="35"/>
                      <a:pt x="5" y="35"/>
                    </a:cubicBezTo>
                    <a:cubicBezTo>
                      <a:pt x="1" y="28"/>
                      <a:pt x="0" y="13"/>
                      <a:pt x="5" y="6"/>
                    </a:cubicBezTo>
                    <a:cubicBezTo>
                      <a:pt x="10" y="0"/>
                      <a:pt x="15" y="10"/>
                      <a:pt x="18" y="14"/>
                    </a:cubicBezTo>
                    <a:cubicBezTo>
                      <a:pt x="25" y="23"/>
                      <a:pt x="44" y="15"/>
                      <a:pt x="57" y="22"/>
                    </a:cubicBezTo>
                    <a:cubicBezTo>
                      <a:pt x="63" y="25"/>
                      <a:pt x="67" y="34"/>
                      <a:pt x="70" y="39"/>
                    </a:cubicBezTo>
                    <a:cubicBezTo>
                      <a:pt x="71" y="39"/>
                      <a:pt x="73" y="39"/>
                      <a:pt x="73" y="40"/>
                    </a:cubicBezTo>
                    <a:cubicBezTo>
                      <a:pt x="75" y="44"/>
                      <a:pt x="75" y="49"/>
                      <a:pt x="77" y="53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51" name="Freeform 176"/>
              <p:cNvSpPr/>
              <p:nvPr/>
            </p:nvSpPr>
            <p:spPr bwMode="auto">
              <a:xfrm rot="16200000">
                <a:off x="7080077" y="1948656"/>
                <a:ext cx="60325" cy="52388"/>
              </a:xfrm>
              <a:custGeom>
                <a:avLst/>
                <a:gdLst>
                  <a:gd name="T0" fmla="*/ 21 w 21"/>
                  <a:gd name="T1" fmla="*/ 17 h 17"/>
                  <a:gd name="T2" fmla="*/ 0 w 21"/>
                  <a:gd name="T3" fmla="*/ 0 h 17"/>
                  <a:gd name="T4" fmla="*/ 21 w 21"/>
                  <a:gd name="T5" fmla="*/ 17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1" h="17">
                    <a:moveTo>
                      <a:pt x="21" y="17"/>
                    </a:moveTo>
                    <a:cubicBezTo>
                      <a:pt x="15" y="10"/>
                      <a:pt x="8" y="4"/>
                      <a:pt x="0" y="0"/>
                    </a:cubicBezTo>
                    <a:cubicBezTo>
                      <a:pt x="11" y="1"/>
                      <a:pt x="19" y="6"/>
                      <a:pt x="21" y="17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52" name="Freeform 177"/>
              <p:cNvSpPr/>
              <p:nvPr/>
            </p:nvSpPr>
            <p:spPr bwMode="auto">
              <a:xfrm rot="16200000">
                <a:off x="7361858" y="1997869"/>
                <a:ext cx="80963" cy="84138"/>
              </a:xfrm>
              <a:custGeom>
                <a:avLst/>
                <a:gdLst>
                  <a:gd name="T0" fmla="*/ 0 w 28"/>
                  <a:gd name="T1" fmla="*/ 0 h 27"/>
                  <a:gd name="T2" fmla="*/ 22 w 28"/>
                  <a:gd name="T3" fmla="*/ 11 h 27"/>
                  <a:gd name="T4" fmla="*/ 20 w 28"/>
                  <a:gd name="T5" fmla="*/ 6 h 27"/>
                  <a:gd name="T6" fmla="*/ 21 w 28"/>
                  <a:gd name="T7" fmla="*/ 19 h 27"/>
                  <a:gd name="T8" fmla="*/ 0 w 28"/>
                  <a:gd name="T9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8" h="27">
                    <a:moveTo>
                      <a:pt x="0" y="0"/>
                    </a:moveTo>
                    <a:cubicBezTo>
                      <a:pt x="3" y="8"/>
                      <a:pt x="16" y="27"/>
                      <a:pt x="22" y="11"/>
                    </a:cubicBezTo>
                    <a:cubicBezTo>
                      <a:pt x="23" y="8"/>
                      <a:pt x="20" y="9"/>
                      <a:pt x="20" y="6"/>
                    </a:cubicBezTo>
                    <a:cubicBezTo>
                      <a:pt x="28" y="7"/>
                      <a:pt x="25" y="16"/>
                      <a:pt x="21" y="19"/>
                    </a:cubicBezTo>
                    <a:cubicBezTo>
                      <a:pt x="9" y="21"/>
                      <a:pt x="1" y="13"/>
                      <a:pt x="0" y="0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53" name="Freeform 178"/>
              <p:cNvSpPr/>
              <p:nvPr/>
            </p:nvSpPr>
            <p:spPr bwMode="auto">
              <a:xfrm rot="16200000">
                <a:off x="7075314" y="2016125"/>
                <a:ext cx="17463" cy="12700"/>
              </a:xfrm>
              <a:custGeom>
                <a:avLst/>
                <a:gdLst>
                  <a:gd name="T0" fmla="*/ 6 w 6"/>
                  <a:gd name="T1" fmla="*/ 1 h 4"/>
                  <a:gd name="T2" fmla="*/ 0 w 6"/>
                  <a:gd name="T3" fmla="*/ 2 h 4"/>
                  <a:gd name="T4" fmla="*/ 6 w 6"/>
                  <a:gd name="T5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" h="4">
                    <a:moveTo>
                      <a:pt x="6" y="1"/>
                    </a:moveTo>
                    <a:cubicBezTo>
                      <a:pt x="6" y="4"/>
                      <a:pt x="2" y="2"/>
                      <a:pt x="0" y="2"/>
                    </a:cubicBezTo>
                    <a:cubicBezTo>
                      <a:pt x="0" y="0"/>
                      <a:pt x="4" y="2"/>
                      <a:pt x="6" y="1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54" name="Freeform 179"/>
              <p:cNvSpPr/>
              <p:nvPr/>
            </p:nvSpPr>
            <p:spPr bwMode="auto">
              <a:xfrm rot="16200000">
                <a:off x="7068171" y="2043906"/>
                <a:ext cx="28575" cy="15875"/>
              </a:xfrm>
              <a:custGeom>
                <a:avLst/>
                <a:gdLst>
                  <a:gd name="T0" fmla="*/ 10 w 10"/>
                  <a:gd name="T1" fmla="*/ 2 h 5"/>
                  <a:gd name="T2" fmla="*/ 0 w 10"/>
                  <a:gd name="T3" fmla="*/ 3 h 5"/>
                  <a:gd name="T4" fmla="*/ 10 w 10"/>
                  <a:gd name="T5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0" h="5">
                    <a:moveTo>
                      <a:pt x="10" y="2"/>
                    </a:moveTo>
                    <a:cubicBezTo>
                      <a:pt x="6" y="5"/>
                      <a:pt x="4" y="4"/>
                      <a:pt x="0" y="3"/>
                    </a:cubicBezTo>
                    <a:cubicBezTo>
                      <a:pt x="2" y="0"/>
                      <a:pt x="6" y="4"/>
                      <a:pt x="10" y="2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55" name="Freeform 180"/>
              <p:cNvSpPr/>
              <p:nvPr/>
            </p:nvSpPr>
            <p:spPr bwMode="auto">
              <a:xfrm rot="16200000">
                <a:off x="7282880" y="2033985"/>
                <a:ext cx="34131" cy="41275"/>
              </a:xfrm>
              <a:custGeom>
                <a:avLst/>
                <a:gdLst>
                  <a:gd name="T0" fmla="*/ 12 w 12"/>
                  <a:gd name="T1" fmla="*/ 0 h 13"/>
                  <a:gd name="T2" fmla="*/ 0 w 12"/>
                  <a:gd name="T3" fmla="*/ 11 h 13"/>
                  <a:gd name="T4" fmla="*/ 5 w 12"/>
                  <a:gd name="T5" fmla="*/ 10 h 13"/>
                  <a:gd name="T6" fmla="*/ 12 w 12"/>
                  <a:gd name="T7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" h="13">
                    <a:moveTo>
                      <a:pt x="12" y="0"/>
                    </a:moveTo>
                    <a:cubicBezTo>
                      <a:pt x="12" y="7"/>
                      <a:pt x="7" y="13"/>
                      <a:pt x="0" y="11"/>
                    </a:cubicBezTo>
                    <a:cubicBezTo>
                      <a:pt x="1" y="10"/>
                      <a:pt x="3" y="10"/>
                      <a:pt x="5" y="10"/>
                    </a:cubicBezTo>
                    <a:cubicBezTo>
                      <a:pt x="9" y="8"/>
                      <a:pt x="9" y="3"/>
                      <a:pt x="12" y="0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56" name="Freeform 181"/>
              <p:cNvSpPr/>
              <p:nvPr/>
            </p:nvSpPr>
            <p:spPr bwMode="auto">
              <a:xfrm rot="16200000">
                <a:off x="7300739" y="2075656"/>
                <a:ext cx="17463" cy="15875"/>
              </a:xfrm>
              <a:custGeom>
                <a:avLst/>
                <a:gdLst>
                  <a:gd name="T0" fmla="*/ 6 w 6"/>
                  <a:gd name="T1" fmla="*/ 3 h 5"/>
                  <a:gd name="T2" fmla="*/ 0 w 6"/>
                  <a:gd name="T3" fmla="*/ 0 h 5"/>
                  <a:gd name="T4" fmla="*/ 6 w 6"/>
                  <a:gd name="T5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" h="5">
                    <a:moveTo>
                      <a:pt x="6" y="3"/>
                    </a:moveTo>
                    <a:cubicBezTo>
                      <a:pt x="4" y="5"/>
                      <a:pt x="0" y="3"/>
                      <a:pt x="0" y="0"/>
                    </a:cubicBezTo>
                    <a:cubicBezTo>
                      <a:pt x="3" y="0"/>
                      <a:pt x="3" y="3"/>
                      <a:pt x="6" y="3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57" name="Freeform 182"/>
              <p:cNvSpPr/>
              <p:nvPr/>
            </p:nvSpPr>
            <p:spPr bwMode="auto">
              <a:xfrm rot="16200000">
                <a:off x="7150721" y="2091531"/>
                <a:ext cx="49213" cy="39688"/>
              </a:xfrm>
              <a:custGeom>
                <a:avLst/>
                <a:gdLst>
                  <a:gd name="T0" fmla="*/ 16 w 17"/>
                  <a:gd name="T1" fmla="*/ 13 h 13"/>
                  <a:gd name="T2" fmla="*/ 0 w 17"/>
                  <a:gd name="T3" fmla="*/ 5 h 13"/>
                  <a:gd name="T4" fmla="*/ 16 w 17"/>
                  <a:gd name="T5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7" h="13">
                    <a:moveTo>
                      <a:pt x="16" y="13"/>
                    </a:moveTo>
                    <a:cubicBezTo>
                      <a:pt x="12" y="9"/>
                      <a:pt x="8" y="5"/>
                      <a:pt x="0" y="5"/>
                    </a:cubicBezTo>
                    <a:cubicBezTo>
                      <a:pt x="5" y="0"/>
                      <a:pt x="17" y="7"/>
                      <a:pt x="16" y="13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58" name="Freeform 183"/>
              <p:cNvSpPr/>
              <p:nvPr/>
            </p:nvSpPr>
            <p:spPr bwMode="auto">
              <a:xfrm rot="16200000">
                <a:off x="7496002" y="2120900"/>
                <a:ext cx="63500" cy="17463"/>
              </a:xfrm>
              <a:custGeom>
                <a:avLst/>
                <a:gdLst>
                  <a:gd name="T0" fmla="*/ 22 w 22"/>
                  <a:gd name="T1" fmla="*/ 3 h 6"/>
                  <a:gd name="T2" fmla="*/ 0 w 22"/>
                  <a:gd name="T3" fmla="*/ 4 h 6"/>
                  <a:gd name="T4" fmla="*/ 9 w 22"/>
                  <a:gd name="T5" fmla="*/ 3 h 6"/>
                  <a:gd name="T6" fmla="*/ 22 w 22"/>
                  <a:gd name="T7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2" h="6">
                    <a:moveTo>
                      <a:pt x="22" y="3"/>
                    </a:moveTo>
                    <a:cubicBezTo>
                      <a:pt x="16" y="6"/>
                      <a:pt x="6" y="4"/>
                      <a:pt x="0" y="4"/>
                    </a:cubicBezTo>
                    <a:cubicBezTo>
                      <a:pt x="1" y="0"/>
                      <a:pt x="6" y="3"/>
                      <a:pt x="9" y="3"/>
                    </a:cubicBezTo>
                    <a:cubicBezTo>
                      <a:pt x="13" y="4"/>
                      <a:pt x="18" y="2"/>
                      <a:pt x="22" y="3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59" name="Freeform 184"/>
              <p:cNvSpPr/>
              <p:nvPr/>
            </p:nvSpPr>
            <p:spPr bwMode="auto">
              <a:xfrm rot="16200000">
                <a:off x="7166596" y="2143125"/>
                <a:ext cx="14288" cy="11113"/>
              </a:xfrm>
              <a:custGeom>
                <a:avLst/>
                <a:gdLst>
                  <a:gd name="T0" fmla="*/ 5 w 5"/>
                  <a:gd name="T1" fmla="*/ 1 h 4"/>
                  <a:gd name="T2" fmla="*/ 0 w 5"/>
                  <a:gd name="T3" fmla="*/ 4 h 4"/>
                  <a:gd name="T4" fmla="*/ 5 w 5"/>
                  <a:gd name="T5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4">
                    <a:moveTo>
                      <a:pt x="5" y="1"/>
                    </a:moveTo>
                    <a:cubicBezTo>
                      <a:pt x="5" y="3"/>
                      <a:pt x="2" y="3"/>
                      <a:pt x="0" y="4"/>
                    </a:cubicBezTo>
                    <a:cubicBezTo>
                      <a:pt x="1" y="2"/>
                      <a:pt x="2" y="0"/>
                      <a:pt x="5" y="1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60" name="Freeform 185"/>
              <p:cNvSpPr/>
              <p:nvPr/>
            </p:nvSpPr>
            <p:spPr bwMode="auto">
              <a:xfrm rot="16200000">
                <a:off x="6763767" y="2300685"/>
                <a:ext cx="524669" cy="246063"/>
              </a:xfrm>
              <a:custGeom>
                <a:avLst/>
                <a:gdLst>
                  <a:gd name="T0" fmla="*/ 181 w 181"/>
                  <a:gd name="T1" fmla="*/ 60 h 79"/>
                  <a:gd name="T2" fmla="*/ 141 w 181"/>
                  <a:gd name="T3" fmla="*/ 79 h 79"/>
                  <a:gd name="T4" fmla="*/ 144 w 181"/>
                  <a:gd name="T5" fmla="*/ 74 h 79"/>
                  <a:gd name="T6" fmla="*/ 122 w 181"/>
                  <a:gd name="T7" fmla="*/ 78 h 79"/>
                  <a:gd name="T8" fmla="*/ 96 w 181"/>
                  <a:gd name="T9" fmla="*/ 69 h 79"/>
                  <a:gd name="T10" fmla="*/ 72 w 181"/>
                  <a:gd name="T11" fmla="*/ 27 h 79"/>
                  <a:gd name="T12" fmla="*/ 50 w 181"/>
                  <a:gd name="T13" fmla="*/ 33 h 79"/>
                  <a:gd name="T14" fmla="*/ 35 w 181"/>
                  <a:gd name="T15" fmla="*/ 6 h 79"/>
                  <a:gd name="T16" fmla="*/ 24 w 181"/>
                  <a:gd name="T17" fmla="*/ 7 h 79"/>
                  <a:gd name="T18" fmla="*/ 13 w 181"/>
                  <a:gd name="T19" fmla="*/ 5 h 79"/>
                  <a:gd name="T20" fmla="*/ 7 w 181"/>
                  <a:gd name="T21" fmla="*/ 11 h 79"/>
                  <a:gd name="T22" fmla="*/ 23 w 181"/>
                  <a:gd name="T23" fmla="*/ 17 h 79"/>
                  <a:gd name="T24" fmla="*/ 19 w 181"/>
                  <a:gd name="T25" fmla="*/ 23 h 79"/>
                  <a:gd name="T26" fmla="*/ 10 w 181"/>
                  <a:gd name="T27" fmla="*/ 2 h 79"/>
                  <a:gd name="T28" fmla="*/ 33 w 181"/>
                  <a:gd name="T29" fmla="*/ 0 h 79"/>
                  <a:gd name="T30" fmla="*/ 50 w 181"/>
                  <a:gd name="T31" fmla="*/ 29 h 79"/>
                  <a:gd name="T32" fmla="*/ 67 w 181"/>
                  <a:gd name="T33" fmla="*/ 20 h 79"/>
                  <a:gd name="T34" fmla="*/ 85 w 181"/>
                  <a:gd name="T35" fmla="*/ 50 h 79"/>
                  <a:gd name="T36" fmla="*/ 97 w 181"/>
                  <a:gd name="T37" fmla="*/ 66 h 79"/>
                  <a:gd name="T38" fmla="*/ 94 w 181"/>
                  <a:gd name="T39" fmla="*/ 47 h 79"/>
                  <a:gd name="T40" fmla="*/ 109 w 181"/>
                  <a:gd name="T41" fmla="*/ 23 h 79"/>
                  <a:gd name="T42" fmla="*/ 125 w 181"/>
                  <a:gd name="T43" fmla="*/ 48 h 79"/>
                  <a:gd name="T44" fmla="*/ 109 w 181"/>
                  <a:gd name="T45" fmla="*/ 50 h 79"/>
                  <a:gd name="T46" fmla="*/ 116 w 181"/>
                  <a:gd name="T47" fmla="*/ 29 h 79"/>
                  <a:gd name="T48" fmla="*/ 97 w 181"/>
                  <a:gd name="T49" fmla="*/ 58 h 79"/>
                  <a:gd name="T50" fmla="*/ 128 w 181"/>
                  <a:gd name="T51" fmla="*/ 75 h 79"/>
                  <a:gd name="T52" fmla="*/ 138 w 181"/>
                  <a:gd name="T53" fmla="*/ 73 h 79"/>
                  <a:gd name="T54" fmla="*/ 178 w 181"/>
                  <a:gd name="T55" fmla="*/ 59 h 79"/>
                  <a:gd name="T56" fmla="*/ 181 w 181"/>
                  <a:gd name="T57" fmla="*/ 60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81" h="79">
                    <a:moveTo>
                      <a:pt x="181" y="60"/>
                    </a:moveTo>
                    <a:cubicBezTo>
                      <a:pt x="167" y="65"/>
                      <a:pt x="152" y="70"/>
                      <a:pt x="141" y="79"/>
                    </a:cubicBezTo>
                    <a:cubicBezTo>
                      <a:pt x="139" y="78"/>
                      <a:pt x="145" y="76"/>
                      <a:pt x="144" y="74"/>
                    </a:cubicBezTo>
                    <a:cubicBezTo>
                      <a:pt x="137" y="75"/>
                      <a:pt x="131" y="79"/>
                      <a:pt x="122" y="78"/>
                    </a:cubicBezTo>
                    <a:cubicBezTo>
                      <a:pt x="112" y="77"/>
                      <a:pt x="103" y="72"/>
                      <a:pt x="96" y="69"/>
                    </a:cubicBezTo>
                    <a:cubicBezTo>
                      <a:pt x="85" y="58"/>
                      <a:pt x="79" y="42"/>
                      <a:pt x="72" y="27"/>
                    </a:cubicBezTo>
                    <a:cubicBezTo>
                      <a:pt x="62" y="21"/>
                      <a:pt x="58" y="33"/>
                      <a:pt x="50" y="33"/>
                    </a:cubicBezTo>
                    <a:cubicBezTo>
                      <a:pt x="35" y="33"/>
                      <a:pt x="44" y="12"/>
                      <a:pt x="35" y="6"/>
                    </a:cubicBezTo>
                    <a:cubicBezTo>
                      <a:pt x="30" y="3"/>
                      <a:pt x="27" y="7"/>
                      <a:pt x="24" y="7"/>
                    </a:cubicBezTo>
                    <a:cubicBezTo>
                      <a:pt x="20" y="7"/>
                      <a:pt x="18" y="4"/>
                      <a:pt x="13" y="5"/>
                    </a:cubicBezTo>
                    <a:cubicBezTo>
                      <a:pt x="11" y="6"/>
                      <a:pt x="9" y="9"/>
                      <a:pt x="7" y="11"/>
                    </a:cubicBezTo>
                    <a:cubicBezTo>
                      <a:pt x="7" y="22"/>
                      <a:pt x="17" y="22"/>
                      <a:pt x="23" y="17"/>
                    </a:cubicBezTo>
                    <a:cubicBezTo>
                      <a:pt x="23" y="20"/>
                      <a:pt x="21" y="21"/>
                      <a:pt x="19" y="23"/>
                    </a:cubicBezTo>
                    <a:cubicBezTo>
                      <a:pt x="3" y="29"/>
                      <a:pt x="0" y="7"/>
                      <a:pt x="10" y="2"/>
                    </a:cubicBezTo>
                    <a:cubicBezTo>
                      <a:pt x="17" y="2"/>
                      <a:pt x="27" y="2"/>
                      <a:pt x="33" y="0"/>
                    </a:cubicBezTo>
                    <a:cubicBezTo>
                      <a:pt x="46" y="0"/>
                      <a:pt x="37" y="29"/>
                      <a:pt x="50" y="29"/>
                    </a:cubicBezTo>
                    <a:cubicBezTo>
                      <a:pt x="55" y="28"/>
                      <a:pt x="60" y="20"/>
                      <a:pt x="67" y="20"/>
                    </a:cubicBezTo>
                    <a:cubicBezTo>
                      <a:pt x="79" y="22"/>
                      <a:pt x="81" y="39"/>
                      <a:pt x="85" y="50"/>
                    </a:cubicBezTo>
                    <a:cubicBezTo>
                      <a:pt x="88" y="57"/>
                      <a:pt x="92" y="61"/>
                      <a:pt x="97" y="66"/>
                    </a:cubicBezTo>
                    <a:cubicBezTo>
                      <a:pt x="96" y="60"/>
                      <a:pt x="93" y="54"/>
                      <a:pt x="94" y="47"/>
                    </a:cubicBezTo>
                    <a:cubicBezTo>
                      <a:pt x="94" y="37"/>
                      <a:pt x="102" y="25"/>
                      <a:pt x="109" y="23"/>
                    </a:cubicBezTo>
                    <a:cubicBezTo>
                      <a:pt x="119" y="21"/>
                      <a:pt x="134" y="37"/>
                      <a:pt x="125" y="48"/>
                    </a:cubicBezTo>
                    <a:cubicBezTo>
                      <a:pt x="121" y="53"/>
                      <a:pt x="109" y="57"/>
                      <a:pt x="109" y="50"/>
                    </a:cubicBezTo>
                    <a:cubicBezTo>
                      <a:pt x="127" y="55"/>
                      <a:pt x="128" y="32"/>
                      <a:pt x="116" y="29"/>
                    </a:cubicBezTo>
                    <a:cubicBezTo>
                      <a:pt x="100" y="24"/>
                      <a:pt x="94" y="46"/>
                      <a:pt x="97" y="58"/>
                    </a:cubicBezTo>
                    <a:cubicBezTo>
                      <a:pt x="105" y="67"/>
                      <a:pt x="110" y="76"/>
                      <a:pt x="128" y="75"/>
                    </a:cubicBezTo>
                    <a:cubicBezTo>
                      <a:pt x="131" y="75"/>
                      <a:pt x="135" y="74"/>
                      <a:pt x="138" y="73"/>
                    </a:cubicBezTo>
                    <a:cubicBezTo>
                      <a:pt x="151" y="69"/>
                      <a:pt x="164" y="62"/>
                      <a:pt x="178" y="59"/>
                    </a:cubicBezTo>
                    <a:cubicBezTo>
                      <a:pt x="179" y="59"/>
                      <a:pt x="179" y="60"/>
                      <a:pt x="181" y="60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61" name="Freeform 186"/>
              <p:cNvSpPr/>
              <p:nvPr/>
            </p:nvSpPr>
            <p:spPr bwMode="auto">
              <a:xfrm rot="16200000">
                <a:off x="7289230" y="2100660"/>
                <a:ext cx="37306" cy="136525"/>
              </a:xfrm>
              <a:custGeom>
                <a:avLst/>
                <a:gdLst>
                  <a:gd name="T0" fmla="*/ 8 w 13"/>
                  <a:gd name="T1" fmla="*/ 44 h 44"/>
                  <a:gd name="T2" fmla="*/ 1 w 13"/>
                  <a:gd name="T3" fmla="*/ 20 h 44"/>
                  <a:gd name="T4" fmla="*/ 8 w 13"/>
                  <a:gd name="T5" fmla="*/ 0 h 44"/>
                  <a:gd name="T6" fmla="*/ 4 w 13"/>
                  <a:gd name="T7" fmla="*/ 22 h 44"/>
                  <a:gd name="T8" fmla="*/ 8 w 13"/>
                  <a:gd name="T9" fmla="*/ 44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44">
                    <a:moveTo>
                      <a:pt x="8" y="44"/>
                    </a:moveTo>
                    <a:cubicBezTo>
                      <a:pt x="10" y="35"/>
                      <a:pt x="2" y="27"/>
                      <a:pt x="1" y="20"/>
                    </a:cubicBezTo>
                    <a:cubicBezTo>
                      <a:pt x="0" y="12"/>
                      <a:pt x="3" y="4"/>
                      <a:pt x="8" y="0"/>
                    </a:cubicBezTo>
                    <a:cubicBezTo>
                      <a:pt x="6" y="7"/>
                      <a:pt x="1" y="13"/>
                      <a:pt x="4" y="22"/>
                    </a:cubicBezTo>
                    <a:cubicBezTo>
                      <a:pt x="6" y="27"/>
                      <a:pt x="13" y="37"/>
                      <a:pt x="8" y="44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62" name="Freeform 187"/>
              <p:cNvSpPr/>
              <p:nvPr/>
            </p:nvSpPr>
            <p:spPr bwMode="auto">
              <a:xfrm rot="16200000">
                <a:off x="7167389" y="2176463"/>
                <a:ext cx="55563" cy="25400"/>
              </a:xfrm>
              <a:custGeom>
                <a:avLst/>
                <a:gdLst>
                  <a:gd name="T0" fmla="*/ 19 w 19"/>
                  <a:gd name="T1" fmla="*/ 0 h 8"/>
                  <a:gd name="T2" fmla="*/ 0 w 19"/>
                  <a:gd name="T3" fmla="*/ 4 h 8"/>
                  <a:gd name="T4" fmla="*/ 19 w 19"/>
                  <a:gd name="T5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" h="8">
                    <a:moveTo>
                      <a:pt x="19" y="0"/>
                    </a:moveTo>
                    <a:cubicBezTo>
                      <a:pt x="15" y="4"/>
                      <a:pt x="7" y="8"/>
                      <a:pt x="0" y="4"/>
                    </a:cubicBezTo>
                    <a:cubicBezTo>
                      <a:pt x="5" y="4"/>
                      <a:pt x="13" y="3"/>
                      <a:pt x="19" y="0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63" name="Freeform 188"/>
              <p:cNvSpPr/>
              <p:nvPr/>
            </p:nvSpPr>
            <p:spPr bwMode="auto">
              <a:xfrm rot="16200000">
                <a:off x="7509892" y="2176066"/>
                <a:ext cx="32544" cy="20638"/>
              </a:xfrm>
              <a:custGeom>
                <a:avLst/>
                <a:gdLst>
                  <a:gd name="T0" fmla="*/ 11 w 11"/>
                  <a:gd name="T1" fmla="*/ 3 h 7"/>
                  <a:gd name="T2" fmla="*/ 0 w 11"/>
                  <a:gd name="T3" fmla="*/ 3 h 7"/>
                  <a:gd name="T4" fmla="*/ 11 w 11"/>
                  <a:gd name="T5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" h="7">
                    <a:moveTo>
                      <a:pt x="11" y="3"/>
                    </a:moveTo>
                    <a:cubicBezTo>
                      <a:pt x="9" y="7"/>
                      <a:pt x="3" y="3"/>
                      <a:pt x="0" y="3"/>
                    </a:cubicBezTo>
                    <a:cubicBezTo>
                      <a:pt x="2" y="0"/>
                      <a:pt x="8" y="3"/>
                      <a:pt x="11" y="3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64" name="Freeform 189"/>
              <p:cNvSpPr/>
              <p:nvPr/>
            </p:nvSpPr>
            <p:spPr bwMode="auto">
              <a:xfrm rot="16200000">
                <a:off x="7264227" y="2245519"/>
                <a:ext cx="73025" cy="55563"/>
              </a:xfrm>
              <a:custGeom>
                <a:avLst/>
                <a:gdLst>
                  <a:gd name="T0" fmla="*/ 25 w 25"/>
                  <a:gd name="T1" fmla="*/ 7 h 18"/>
                  <a:gd name="T2" fmla="*/ 0 w 25"/>
                  <a:gd name="T3" fmla="*/ 5 h 18"/>
                  <a:gd name="T4" fmla="*/ 0 w 25"/>
                  <a:gd name="T5" fmla="*/ 0 h 18"/>
                  <a:gd name="T6" fmla="*/ 14 w 25"/>
                  <a:gd name="T7" fmla="*/ 11 h 18"/>
                  <a:gd name="T8" fmla="*/ 25 w 25"/>
                  <a:gd name="T9" fmla="*/ 7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" h="18">
                    <a:moveTo>
                      <a:pt x="25" y="7"/>
                    </a:moveTo>
                    <a:cubicBezTo>
                      <a:pt x="21" y="18"/>
                      <a:pt x="5" y="12"/>
                      <a:pt x="0" y="5"/>
                    </a:cubicBezTo>
                    <a:cubicBezTo>
                      <a:pt x="1" y="2"/>
                      <a:pt x="1" y="3"/>
                      <a:pt x="0" y="0"/>
                    </a:cubicBezTo>
                    <a:cubicBezTo>
                      <a:pt x="4" y="4"/>
                      <a:pt x="8" y="11"/>
                      <a:pt x="14" y="11"/>
                    </a:cubicBezTo>
                    <a:cubicBezTo>
                      <a:pt x="19" y="11"/>
                      <a:pt x="20" y="7"/>
                      <a:pt x="25" y="7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65" name="Freeform 190"/>
              <p:cNvSpPr/>
              <p:nvPr/>
            </p:nvSpPr>
            <p:spPr bwMode="auto">
              <a:xfrm rot="16200000">
                <a:off x="7192392" y="2243535"/>
                <a:ext cx="43656" cy="117475"/>
              </a:xfrm>
              <a:custGeom>
                <a:avLst/>
                <a:gdLst>
                  <a:gd name="T0" fmla="*/ 15 w 15"/>
                  <a:gd name="T1" fmla="*/ 0 h 38"/>
                  <a:gd name="T2" fmla="*/ 5 w 15"/>
                  <a:gd name="T3" fmla="*/ 38 h 38"/>
                  <a:gd name="T4" fmla="*/ 15 w 15"/>
                  <a:gd name="T5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5" h="38">
                    <a:moveTo>
                      <a:pt x="15" y="0"/>
                    </a:moveTo>
                    <a:cubicBezTo>
                      <a:pt x="8" y="9"/>
                      <a:pt x="5" y="24"/>
                      <a:pt x="5" y="38"/>
                    </a:cubicBezTo>
                    <a:cubicBezTo>
                      <a:pt x="0" y="26"/>
                      <a:pt x="4" y="6"/>
                      <a:pt x="15" y="0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66" name="Freeform 191"/>
              <p:cNvSpPr/>
              <p:nvPr/>
            </p:nvSpPr>
            <p:spPr bwMode="auto">
              <a:xfrm rot="16200000">
                <a:off x="7224936" y="2453878"/>
                <a:ext cx="19844" cy="9525"/>
              </a:xfrm>
              <a:custGeom>
                <a:avLst/>
                <a:gdLst>
                  <a:gd name="T0" fmla="*/ 7 w 7"/>
                  <a:gd name="T1" fmla="*/ 0 h 3"/>
                  <a:gd name="T2" fmla="*/ 0 w 7"/>
                  <a:gd name="T3" fmla="*/ 2 h 3"/>
                  <a:gd name="T4" fmla="*/ 7 w 7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7" h="3">
                    <a:moveTo>
                      <a:pt x="7" y="0"/>
                    </a:moveTo>
                    <a:cubicBezTo>
                      <a:pt x="7" y="3"/>
                      <a:pt x="2" y="2"/>
                      <a:pt x="0" y="2"/>
                    </a:cubicBezTo>
                    <a:cubicBezTo>
                      <a:pt x="2" y="0"/>
                      <a:pt x="4" y="2"/>
                      <a:pt x="7" y="0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67" name="Freeform 192"/>
              <p:cNvSpPr/>
              <p:nvPr/>
            </p:nvSpPr>
            <p:spPr bwMode="auto">
              <a:xfrm rot="16200000">
                <a:off x="7109049" y="2615803"/>
                <a:ext cx="173831" cy="204788"/>
              </a:xfrm>
              <a:custGeom>
                <a:avLst/>
                <a:gdLst>
                  <a:gd name="T0" fmla="*/ 41 w 60"/>
                  <a:gd name="T1" fmla="*/ 59 h 66"/>
                  <a:gd name="T2" fmla="*/ 41 w 60"/>
                  <a:gd name="T3" fmla="*/ 66 h 66"/>
                  <a:gd name="T4" fmla="*/ 38 w 60"/>
                  <a:gd name="T5" fmla="*/ 53 h 66"/>
                  <a:gd name="T6" fmla="*/ 0 w 60"/>
                  <a:gd name="T7" fmla="*/ 1 h 66"/>
                  <a:gd name="T8" fmla="*/ 16 w 60"/>
                  <a:gd name="T9" fmla="*/ 6 h 66"/>
                  <a:gd name="T10" fmla="*/ 24 w 60"/>
                  <a:gd name="T11" fmla="*/ 8 h 66"/>
                  <a:gd name="T12" fmla="*/ 13 w 60"/>
                  <a:gd name="T13" fmla="*/ 7 h 66"/>
                  <a:gd name="T14" fmla="*/ 40 w 60"/>
                  <a:gd name="T15" fmla="*/ 57 h 66"/>
                  <a:gd name="T16" fmla="*/ 48 w 60"/>
                  <a:gd name="T17" fmla="*/ 52 h 66"/>
                  <a:gd name="T18" fmla="*/ 52 w 60"/>
                  <a:gd name="T19" fmla="*/ 41 h 66"/>
                  <a:gd name="T20" fmla="*/ 45 w 60"/>
                  <a:gd name="T21" fmla="*/ 27 h 66"/>
                  <a:gd name="T22" fmla="*/ 53 w 60"/>
                  <a:gd name="T23" fmla="*/ 32 h 66"/>
                  <a:gd name="T24" fmla="*/ 41 w 60"/>
                  <a:gd name="T25" fmla="*/ 59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0" h="66">
                    <a:moveTo>
                      <a:pt x="41" y="59"/>
                    </a:moveTo>
                    <a:cubicBezTo>
                      <a:pt x="41" y="62"/>
                      <a:pt x="41" y="64"/>
                      <a:pt x="41" y="66"/>
                    </a:cubicBezTo>
                    <a:cubicBezTo>
                      <a:pt x="38" y="63"/>
                      <a:pt x="39" y="57"/>
                      <a:pt x="38" y="53"/>
                    </a:cubicBezTo>
                    <a:cubicBezTo>
                      <a:pt x="34" y="29"/>
                      <a:pt x="17" y="13"/>
                      <a:pt x="0" y="1"/>
                    </a:cubicBezTo>
                    <a:cubicBezTo>
                      <a:pt x="6" y="0"/>
                      <a:pt x="11" y="4"/>
                      <a:pt x="16" y="6"/>
                    </a:cubicBezTo>
                    <a:cubicBezTo>
                      <a:pt x="20" y="6"/>
                      <a:pt x="23" y="6"/>
                      <a:pt x="24" y="8"/>
                    </a:cubicBezTo>
                    <a:cubicBezTo>
                      <a:pt x="20" y="10"/>
                      <a:pt x="19" y="6"/>
                      <a:pt x="13" y="7"/>
                    </a:cubicBezTo>
                    <a:cubicBezTo>
                      <a:pt x="27" y="19"/>
                      <a:pt x="35" y="36"/>
                      <a:pt x="40" y="57"/>
                    </a:cubicBezTo>
                    <a:cubicBezTo>
                      <a:pt x="44" y="56"/>
                      <a:pt x="45" y="52"/>
                      <a:pt x="48" y="52"/>
                    </a:cubicBezTo>
                    <a:cubicBezTo>
                      <a:pt x="50" y="47"/>
                      <a:pt x="52" y="44"/>
                      <a:pt x="52" y="41"/>
                    </a:cubicBezTo>
                    <a:cubicBezTo>
                      <a:pt x="52" y="35"/>
                      <a:pt x="47" y="32"/>
                      <a:pt x="45" y="27"/>
                    </a:cubicBezTo>
                    <a:cubicBezTo>
                      <a:pt x="48" y="28"/>
                      <a:pt x="51" y="30"/>
                      <a:pt x="53" y="32"/>
                    </a:cubicBezTo>
                    <a:cubicBezTo>
                      <a:pt x="60" y="43"/>
                      <a:pt x="50" y="55"/>
                      <a:pt x="41" y="59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68" name="Freeform 193"/>
              <p:cNvSpPr/>
              <p:nvPr/>
            </p:nvSpPr>
            <p:spPr bwMode="auto">
              <a:xfrm rot="16200000">
                <a:off x="7392814" y="2647156"/>
                <a:ext cx="49213" cy="120650"/>
              </a:xfrm>
              <a:custGeom>
                <a:avLst/>
                <a:gdLst>
                  <a:gd name="T0" fmla="*/ 15 w 17"/>
                  <a:gd name="T1" fmla="*/ 0 h 39"/>
                  <a:gd name="T2" fmla="*/ 14 w 17"/>
                  <a:gd name="T3" fmla="*/ 14 h 39"/>
                  <a:gd name="T4" fmla="*/ 0 w 17"/>
                  <a:gd name="T5" fmla="*/ 39 h 39"/>
                  <a:gd name="T6" fmla="*/ 15 w 17"/>
                  <a:gd name="T7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7" h="39">
                    <a:moveTo>
                      <a:pt x="15" y="0"/>
                    </a:moveTo>
                    <a:cubicBezTo>
                      <a:pt x="17" y="4"/>
                      <a:pt x="14" y="9"/>
                      <a:pt x="14" y="14"/>
                    </a:cubicBezTo>
                    <a:cubicBezTo>
                      <a:pt x="9" y="22"/>
                      <a:pt x="8" y="34"/>
                      <a:pt x="0" y="39"/>
                    </a:cubicBezTo>
                    <a:cubicBezTo>
                      <a:pt x="5" y="26"/>
                      <a:pt x="13" y="15"/>
                      <a:pt x="15" y="0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69" name="Freeform 194"/>
              <p:cNvSpPr/>
              <p:nvPr/>
            </p:nvSpPr>
            <p:spPr bwMode="auto">
              <a:xfrm rot="16200000">
                <a:off x="7027689" y="2692400"/>
                <a:ext cx="87313" cy="85725"/>
              </a:xfrm>
              <a:custGeom>
                <a:avLst/>
                <a:gdLst>
                  <a:gd name="T0" fmla="*/ 30 w 30"/>
                  <a:gd name="T1" fmla="*/ 24 h 28"/>
                  <a:gd name="T2" fmla="*/ 21 w 30"/>
                  <a:gd name="T3" fmla="*/ 28 h 28"/>
                  <a:gd name="T4" fmla="*/ 26 w 30"/>
                  <a:gd name="T5" fmla="*/ 24 h 28"/>
                  <a:gd name="T6" fmla="*/ 19 w 30"/>
                  <a:gd name="T7" fmla="*/ 19 h 28"/>
                  <a:gd name="T8" fmla="*/ 20 w 30"/>
                  <a:gd name="T9" fmla="*/ 16 h 28"/>
                  <a:gd name="T10" fmla="*/ 15 w 30"/>
                  <a:gd name="T11" fmla="*/ 14 h 28"/>
                  <a:gd name="T12" fmla="*/ 4 w 30"/>
                  <a:gd name="T13" fmla="*/ 6 h 28"/>
                  <a:gd name="T14" fmla="*/ 2 w 30"/>
                  <a:gd name="T15" fmla="*/ 7 h 28"/>
                  <a:gd name="T16" fmla="*/ 0 w 30"/>
                  <a:gd name="T17" fmla="*/ 5 h 28"/>
                  <a:gd name="T18" fmla="*/ 14 w 30"/>
                  <a:gd name="T19" fmla="*/ 7 h 28"/>
                  <a:gd name="T20" fmla="*/ 19 w 30"/>
                  <a:gd name="T21" fmla="*/ 8 h 28"/>
                  <a:gd name="T22" fmla="*/ 28 w 30"/>
                  <a:gd name="T23" fmla="*/ 13 h 28"/>
                  <a:gd name="T24" fmla="*/ 30 w 30"/>
                  <a:gd name="T25" fmla="*/ 24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0" h="28">
                    <a:moveTo>
                      <a:pt x="30" y="24"/>
                    </a:moveTo>
                    <a:cubicBezTo>
                      <a:pt x="28" y="26"/>
                      <a:pt x="25" y="27"/>
                      <a:pt x="21" y="28"/>
                    </a:cubicBezTo>
                    <a:cubicBezTo>
                      <a:pt x="21" y="24"/>
                      <a:pt x="25" y="26"/>
                      <a:pt x="26" y="24"/>
                    </a:cubicBezTo>
                    <a:cubicBezTo>
                      <a:pt x="24" y="22"/>
                      <a:pt x="22" y="20"/>
                      <a:pt x="19" y="19"/>
                    </a:cubicBezTo>
                    <a:cubicBezTo>
                      <a:pt x="20" y="18"/>
                      <a:pt x="19" y="16"/>
                      <a:pt x="20" y="16"/>
                    </a:cubicBezTo>
                    <a:cubicBezTo>
                      <a:pt x="19" y="14"/>
                      <a:pt x="17" y="14"/>
                      <a:pt x="15" y="14"/>
                    </a:cubicBezTo>
                    <a:cubicBezTo>
                      <a:pt x="14" y="9"/>
                      <a:pt x="7" y="9"/>
                      <a:pt x="4" y="6"/>
                    </a:cubicBezTo>
                    <a:cubicBezTo>
                      <a:pt x="3" y="6"/>
                      <a:pt x="3" y="7"/>
                      <a:pt x="2" y="7"/>
                    </a:cubicBezTo>
                    <a:cubicBezTo>
                      <a:pt x="2" y="6"/>
                      <a:pt x="2" y="5"/>
                      <a:pt x="0" y="5"/>
                    </a:cubicBezTo>
                    <a:cubicBezTo>
                      <a:pt x="3" y="0"/>
                      <a:pt x="11" y="6"/>
                      <a:pt x="14" y="7"/>
                    </a:cubicBezTo>
                    <a:cubicBezTo>
                      <a:pt x="15" y="8"/>
                      <a:pt x="17" y="7"/>
                      <a:pt x="19" y="8"/>
                    </a:cubicBezTo>
                    <a:cubicBezTo>
                      <a:pt x="22" y="9"/>
                      <a:pt x="24" y="13"/>
                      <a:pt x="28" y="13"/>
                    </a:cubicBezTo>
                    <a:cubicBezTo>
                      <a:pt x="29" y="16"/>
                      <a:pt x="29" y="19"/>
                      <a:pt x="30" y="24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70" name="Freeform 195"/>
              <p:cNvSpPr/>
              <p:nvPr/>
            </p:nvSpPr>
            <p:spPr bwMode="auto">
              <a:xfrm rot="16200000">
                <a:off x="7042374" y="2742010"/>
                <a:ext cx="57944" cy="38100"/>
              </a:xfrm>
              <a:custGeom>
                <a:avLst/>
                <a:gdLst>
                  <a:gd name="T0" fmla="*/ 20 w 20"/>
                  <a:gd name="T1" fmla="*/ 12 h 12"/>
                  <a:gd name="T2" fmla="*/ 10 w 20"/>
                  <a:gd name="T3" fmla="*/ 5 h 12"/>
                  <a:gd name="T4" fmla="*/ 0 w 20"/>
                  <a:gd name="T5" fmla="*/ 6 h 12"/>
                  <a:gd name="T6" fmla="*/ 20 w 20"/>
                  <a:gd name="T7" fmla="*/ 1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0" h="12">
                    <a:moveTo>
                      <a:pt x="20" y="12"/>
                    </a:moveTo>
                    <a:cubicBezTo>
                      <a:pt x="17" y="12"/>
                      <a:pt x="12" y="8"/>
                      <a:pt x="10" y="5"/>
                    </a:cubicBezTo>
                    <a:cubicBezTo>
                      <a:pt x="5" y="5"/>
                      <a:pt x="3" y="6"/>
                      <a:pt x="0" y="6"/>
                    </a:cubicBezTo>
                    <a:cubicBezTo>
                      <a:pt x="7" y="0"/>
                      <a:pt x="16" y="7"/>
                      <a:pt x="20" y="12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71" name="Freeform 196"/>
              <p:cNvSpPr/>
              <p:nvPr/>
            </p:nvSpPr>
            <p:spPr bwMode="auto">
              <a:xfrm rot="16200000">
                <a:off x="7481317" y="2734866"/>
                <a:ext cx="37306" cy="38100"/>
              </a:xfrm>
              <a:custGeom>
                <a:avLst/>
                <a:gdLst>
                  <a:gd name="T0" fmla="*/ 12 w 13"/>
                  <a:gd name="T1" fmla="*/ 0 h 12"/>
                  <a:gd name="T2" fmla="*/ 13 w 13"/>
                  <a:gd name="T3" fmla="*/ 2 h 12"/>
                  <a:gd name="T4" fmla="*/ 0 w 13"/>
                  <a:gd name="T5" fmla="*/ 12 h 12"/>
                  <a:gd name="T6" fmla="*/ 12 w 13"/>
                  <a:gd name="T7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12">
                    <a:moveTo>
                      <a:pt x="12" y="0"/>
                    </a:moveTo>
                    <a:cubicBezTo>
                      <a:pt x="13" y="0"/>
                      <a:pt x="12" y="1"/>
                      <a:pt x="13" y="2"/>
                    </a:cubicBezTo>
                    <a:cubicBezTo>
                      <a:pt x="10" y="7"/>
                      <a:pt x="3" y="8"/>
                      <a:pt x="0" y="12"/>
                    </a:cubicBezTo>
                    <a:cubicBezTo>
                      <a:pt x="1" y="8"/>
                      <a:pt x="8" y="4"/>
                      <a:pt x="12" y="0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72" name="Freeform 197"/>
              <p:cNvSpPr/>
              <p:nvPr/>
            </p:nvSpPr>
            <p:spPr bwMode="auto">
              <a:xfrm rot="16200000">
                <a:off x="7304708" y="2726531"/>
                <a:ext cx="52388" cy="115888"/>
              </a:xfrm>
              <a:custGeom>
                <a:avLst/>
                <a:gdLst>
                  <a:gd name="T0" fmla="*/ 5 w 18"/>
                  <a:gd name="T1" fmla="*/ 37 h 37"/>
                  <a:gd name="T2" fmla="*/ 9 w 18"/>
                  <a:gd name="T3" fmla="*/ 11 h 37"/>
                  <a:gd name="T4" fmla="*/ 0 w 18"/>
                  <a:gd name="T5" fmla="*/ 0 h 37"/>
                  <a:gd name="T6" fmla="*/ 5 w 18"/>
                  <a:gd name="T7" fmla="*/ 37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8" h="37">
                    <a:moveTo>
                      <a:pt x="5" y="37"/>
                    </a:moveTo>
                    <a:cubicBezTo>
                      <a:pt x="9" y="28"/>
                      <a:pt x="14" y="19"/>
                      <a:pt x="9" y="11"/>
                    </a:cubicBezTo>
                    <a:cubicBezTo>
                      <a:pt x="7" y="6"/>
                      <a:pt x="3" y="4"/>
                      <a:pt x="0" y="0"/>
                    </a:cubicBezTo>
                    <a:cubicBezTo>
                      <a:pt x="14" y="2"/>
                      <a:pt x="18" y="29"/>
                      <a:pt x="5" y="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73" name="Freeform 198"/>
              <p:cNvSpPr/>
              <p:nvPr/>
            </p:nvSpPr>
            <p:spPr bwMode="auto">
              <a:xfrm rot="16200000">
                <a:off x="7026499" y="2780110"/>
                <a:ext cx="15081" cy="17463"/>
              </a:xfrm>
              <a:custGeom>
                <a:avLst/>
                <a:gdLst>
                  <a:gd name="T0" fmla="*/ 5 w 5"/>
                  <a:gd name="T1" fmla="*/ 3 h 6"/>
                  <a:gd name="T2" fmla="*/ 1 w 5"/>
                  <a:gd name="T3" fmla="*/ 6 h 6"/>
                  <a:gd name="T4" fmla="*/ 1 w 5"/>
                  <a:gd name="T5" fmla="*/ 2 h 6"/>
                  <a:gd name="T6" fmla="*/ 5 w 5"/>
                  <a:gd name="T7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6">
                    <a:moveTo>
                      <a:pt x="5" y="3"/>
                    </a:moveTo>
                    <a:cubicBezTo>
                      <a:pt x="4" y="5"/>
                      <a:pt x="3" y="5"/>
                      <a:pt x="1" y="6"/>
                    </a:cubicBezTo>
                    <a:cubicBezTo>
                      <a:pt x="0" y="4"/>
                      <a:pt x="3" y="2"/>
                      <a:pt x="1" y="2"/>
                    </a:cubicBezTo>
                    <a:cubicBezTo>
                      <a:pt x="2" y="0"/>
                      <a:pt x="3" y="3"/>
                      <a:pt x="5" y="3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74" name="Freeform 199"/>
              <p:cNvSpPr/>
              <p:nvPr/>
            </p:nvSpPr>
            <p:spPr bwMode="auto">
              <a:xfrm rot="16200000">
                <a:off x="7503939" y="2799556"/>
                <a:ext cx="69850" cy="33338"/>
              </a:xfrm>
              <a:custGeom>
                <a:avLst/>
                <a:gdLst>
                  <a:gd name="T0" fmla="*/ 24 w 24"/>
                  <a:gd name="T1" fmla="*/ 0 h 11"/>
                  <a:gd name="T2" fmla="*/ 0 w 24"/>
                  <a:gd name="T3" fmla="*/ 11 h 11"/>
                  <a:gd name="T4" fmla="*/ 24 w 24"/>
                  <a:gd name="T5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4" h="11">
                    <a:moveTo>
                      <a:pt x="24" y="0"/>
                    </a:moveTo>
                    <a:cubicBezTo>
                      <a:pt x="18" y="5"/>
                      <a:pt x="10" y="10"/>
                      <a:pt x="0" y="11"/>
                    </a:cubicBezTo>
                    <a:cubicBezTo>
                      <a:pt x="8" y="8"/>
                      <a:pt x="16" y="4"/>
                      <a:pt x="24" y="0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75" name="Freeform 200"/>
              <p:cNvSpPr/>
              <p:nvPr/>
            </p:nvSpPr>
            <p:spPr bwMode="auto">
              <a:xfrm rot="16200000">
                <a:off x="7003083" y="2809081"/>
                <a:ext cx="84138" cy="52388"/>
              </a:xfrm>
              <a:custGeom>
                <a:avLst/>
                <a:gdLst>
                  <a:gd name="T0" fmla="*/ 29 w 29"/>
                  <a:gd name="T1" fmla="*/ 9 h 17"/>
                  <a:gd name="T2" fmla="*/ 1 w 29"/>
                  <a:gd name="T3" fmla="*/ 10 h 17"/>
                  <a:gd name="T4" fmla="*/ 20 w 29"/>
                  <a:gd name="T5" fmla="*/ 6 h 17"/>
                  <a:gd name="T6" fmla="*/ 21 w 29"/>
                  <a:gd name="T7" fmla="*/ 3 h 17"/>
                  <a:gd name="T8" fmla="*/ 23 w 29"/>
                  <a:gd name="T9" fmla="*/ 8 h 17"/>
                  <a:gd name="T10" fmla="*/ 29 w 29"/>
                  <a:gd name="T11" fmla="*/ 9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9" h="17">
                    <a:moveTo>
                      <a:pt x="29" y="9"/>
                    </a:moveTo>
                    <a:cubicBezTo>
                      <a:pt x="24" y="17"/>
                      <a:pt x="7" y="17"/>
                      <a:pt x="1" y="10"/>
                    </a:cubicBezTo>
                    <a:cubicBezTo>
                      <a:pt x="0" y="0"/>
                      <a:pt x="15" y="3"/>
                      <a:pt x="20" y="6"/>
                    </a:cubicBezTo>
                    <a:cubicBezTo>
                      <a:pt x="22" y="6"/>
                      <a:pt x="21" y="4"/>
                      <a:pt x="21" y="3"/>
                    </a:cubicBezTo>
                    <a:cubicBezTo>
                      <a:pt x="22" y="4"/>
                      <a:pt x="23" y="6"/>
                      <a:pt x="23" y="8"/>
                    </a:cubicBezTo>
                    <a:cubicBezTo>
                      <a:pt x="25" y="6"/>
                      <a:pt x="27" y="9"/>
                      <a:pt x="29" y="9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76" name="Freeform 201"/>
              <p:cNvSpPr/>
              <p:nvPr/>
            </p:nvSpPr>
            <p:spPr bwMode="auto">
              <a:xfrm rot="16200000">
                <a:off x="6937202" y="2795588"/>
                <a:ext cx="31750" cy="61913"/>
              </a:xfrm>
              <a:custGeom>
                <a:avLst/>
                <a:gdLst>
                  <a:gd name="T0" fmla="*/ 0 w 11"/>
                  <a:gd name="T1" fmla="*/ 20 h 20"/>
                  <a:gd name="T2" fmla="*/ 6 w 11"/>
                  <a:gd name="T3" fmla="*/ 0 h 20"/>
                  <a:gd name="T4" fmla="*/ 0 w 11"/>
                  <a:gd name="T5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" h="20">
                    <a:moveTo>
                      <a:pt x="0" y="20"/>
                    </a:moveTo>
                    <a:cubicBezTo>
                      <a:pt x="4" y="15"/>
                      <a:pt x="10" y="9"/>
                      <a:pt x="6" y="0"/>
                    </a:cubicBezTo>
                    <a:cubicBezTo>
                      <a:pt x="11" y="5"/>
                      <a:pt x="8" y="20"/>
                      <a:pt x="0" y="20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77" name="Freeform 202"/>
              <p:cNvSpPr/>
              <p:nvPr/>
            </p:nvSpPr>
            <p:spPr bwMode="auto">
              <a:xfrm rot="16200000">
                <a:off x="6977286" y="2841228"/>
                <a:ext cx="51594" cy="25400"/>
              </a:xfrm>
              <a:custGeom>
                <a:avLst/>
                <a:gdLst>
                  <a:gd name="T0" fmla="*/ 18 w 18"/>
                  <a:gd name="T1" fmla="*/ 5 h 8"/>
                  <a:gd name="T2" fmla="*/ 0 w 18"/>
                  <a:gd name="T3" fmla="*/ 7 h 8"/>
                  <a:gd name="T4" fmla="*/ 18 w 18"/>
                  <a:gd name="T5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8" h="8">
                    <a:moveTo>
                      <a:pt x="18" y="5"/>
                    </a:moveTo>
                    <a:cubicBezTo>
                      <a:pt x="12" y="6"/>
                      <a:pt x="6" y="8"/>
                      <a:pt x="0" y="7"/>
                    </a:cubicBezTo>
                    <a:cubicBezTo>
                      <a:pt x="5" y="5"/>
                      <a:pt x="15" y="0"/>
                      <a:pt x="18" y="5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78" name="Freeform 203"/>
              <p:cNvSpPr/>
              <p:nvPr/>
            </p:nvSpPr>
            <p:spPr bwMode="auto">
              <a:xfrm rot="16200000">
                <a:off x="7544421" y="2865438"/>
                <a:ext cx="31750" cy="9525"/>
              </a:xfrm>
              <a:custGeom>
                <a:avLst/>
                <a:gdLst>
                  <a:gd name="T0" fmla="*/ 11 w 11"/>
                  <a:gd name="T1" fmla="*/ 0 h 3"/>
                  <a:gd name="T2" fmla="*/ 0 w 11"/>
                  <a:gd name="T3" fmla="*/ 2 h 3"/>
                  <a:gd name="T4" fmla="*/ 11 w 11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" h="3">
                    <a:moveTo>
                      <a:pt x="11" y="0"/>
                    </a:moveTo>
                    <a:cubicBezTo>
                      <a:pt x="9" y="2"/>
                      <a:pt x="2" y="3"/>
                      <a:pt x="0" y="2"/>
                    </a:cubicBezTo>
                    <a:cubicBezTo>
                      <a:pt x="2" y="0"/>
                      <a:pt x="9" y="0"/>
                      <a:pt x="11" y="0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79" name="Freeform 204"/>
              <p:cNvSpPr/>
              <p:nvPr/>
            </p:nvSpPr>
            <p:spPr bwMode="auto">
              <a:xfrm rot="16200000">
                <a:off x="7143577" y="2855913"/>
                <a:ext cx="38100" cy="39688"/>
              </a:xfrm>
              <a:custGeom>
                <a:avLst/>
                <a:gdLst>
                  <a:gd name="T0" fmla="*/ 13 w 13"/>
                  <a:gd name="T1" fmla="*/ 3 h 13"/>
                  <a:gd name="T2" fmla="*/ 6 w 13"/>
                  <a:gd name="T3" fmla="*/ 13 h 13"/>
                  <a:gd name="T4" fmla="*/ 13 w 13"/>
                  <a:gd name="T5" fmla="*/ 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3" h="13">
                    <a:moveTo>
                      <a:pt x="13" y="3"/>
                    </a:moveTo>
                    <a:cubicBezTo>
                      <a:pt x="9" y="4"/>
                      <a:pt x="7" y="9"/>
                      <a:pt x="6" y="13"/>
                    </a:cubicBezTo>
                    <a:cubicBezTo>
                      <a:pt x="0" y="11"/>
                      <a:pt x="7" y="0"/>
                      <a:pt x="13" y="3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0" name="Freeform 206"/>
              <p:cNvSpPr/>
              <p:nvPr/>
            </p:nvSpPr>
            <p:spPr bwMode="auto">
              <a:xfrm rot="16200000">
                <a:off x="6973317" y="3073003"/>
                <a:ext cx="37306" cy="22225"/>
              </a:xfrm>
              <a:custGeom>
                <a:avLst/>
                <a:gdLst>
                  <a:gd name="T0" fmla="*/ 13 w 13"/>
                  <a:gd name="T1" fmla="*/ 0 h 7"/>
                  <a:gd name="T2" fmla="*/ 0 w 13"/>
                  <a:gd name="T3" fmla="*/ 7 h 7"/>
                  <a:gd name="T4" fmla="*/ 13 w 13"/>
                  <a:gd name="T5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3" h="7">
                    <a:moveTo>
                      <a:pt x="13" y="0"/>
                    </a:moveTo>
                    <a:cubicBezTo>
                      <a:pt x="11" y="5"/>
                      <a:pt x="5" y="6"/>
                      <a:pt x="0" y="7"/>
                    </a:cubicBezTo>
                    <a:cubicBezTo>
                      <a:pt x="3" y="3"/>
                      <a:pt x="9" y="3"/>
                      <a:pt x="13" y="0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1" name="Freeform 207"/>
              <p:cNvSpPr/>
              <p:nvPr/>
            </p:nvSpPr>
            <p:spPr bwMode="auto">
              <a:xfrm rot="16200000">
                <a:off x="7407896" y="3057525"/>
                <a:ext cx="6350" cy="15875"/>
              </a:xfrm>
              <a:custGeom>
                <a:avLst/>
                <a:gdLst>
                  <a:gd name="T0" fmla="*/ 2 w 2"/>
                  <a:gd name="T1" fmla="*/ 5 h 5"/>
                  <a:gd name="T2" fmla="*/ 0 w 2"/>
                  <a:gd name="T3" fmla="*/ 0 h 5"/>
                  <a:gd name="T4" fmla="*/ 2 w 2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2" y="5"/>
                    </a:moveTo>
                    <a:cubicBezTo>
                      <a:pt x="0" y="4"/>
                      <a:pt x="1" y="2"/>
                      <a:pt x="0" y="0"/>
                    </a:cubicBezTo>
                    <a:cubicBezTo>
                      <a:pt x="2" y="0"/>
                      <a:pt x="2" y="2"/>
                      <a:pt x="2" y="5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2" name="Freeform 208"/>
              <p:cNvSpPr/>
              <p:nvPr/>
            </p:nvSpPr>
            <p:spPr bwMode="auto">
              <a:xfrm rot="16200000">
                <a:off x="7348364" y="3028156"/>
                <a:ext cx="14288" cy="88900"/>
              </a:xfrm>
              <a:custGeom>
                <a:avLst/>
                <a:gdLst>
                  <a:gd name="T0" fmla="*/ 5 w 5"/>
                  <a:gd name="T1" fmla="*/ 29 h 29"/>
                  <a:gd name="T2" fmla="*/ 1 w 5"/>
                  <a:gd name="T3" fmla="*/ 0 h 29"/>
                  <a:gd name="T4" fmla="*/ 4 w 5"/>
                  <a:gd name="T5" fmla="*/ 10 h 29"/>
                  <a:gd name="T6" fmla="*/ 5 w 5"/>
                  <a:gd name="T7" fmla="*/ 29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29">
                    <a:moveTo>
                      <a:pt x="5" y="29"/>
                    </a:moveTo>
                    <a:cubicBezTo>
                      <a:pt x="0" y="22"/>
                      <a:pt x="2" y="9"/>
                      <a:pt x="1" y="0"/>
                    </a:cubicBezTo>
                    <a:cubicBezTo>
                      <a:pt x="4" y="2"/>
                      <a:pt x="4" y="7"/>
                      <a:pt x="4" y="10"/>
                    </a:cubicBezTo>
                    <a:cubicBezTo>
                      <a:pt x="4" y="16"/>
                      <a:pt x="5" y="23"/>
                      <a:pt x="5" y="29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3" name="Freeform 209"/>
              <p:cNvSpPr/>
              <p:nvPr/>
            </p:nvSpPr>
            <p:spPr bwMode="auto">
              <a:xfrm rot="16200000">
                <a:off x="7260258" y="3041650"/>
                <a:ext cx="17463" cy="58738"/>
              </a:xfrm>
              <a:custGeom>
                <a:avLst/>
                <a:gdLst>
                  <a:gd name="T0" fmla="*/ 1 w 6"/>
                  <a:gd name="T1" fmla="*/ 19 h 19"/>
                  <a:gd name="T2" fmla="*/ 0 w 6"/>
                  <a:gd name="T3" fmla="*/ 0 h 19"/>
                  <a:gd name="T4" fmla="*/ 1 w 6"/>
                  <a:gd name="T5" fmla="*/ 1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" h="19">
                    <a:moveTo>
                      <a:pt x="1" y="19"/>
                    </a:moveTo>
                    <a:cubicBezTo>
                      <a:pt x="2" y="12"/>
                      <a:pt x="0" y="5"/>
                      <a:pt x="0" y="0"/>
                    </a:cubicBezTo>
                    <a:cubicBezTo>
                      <a:pt x="1" y="4"/>
                      <a:pt x="6" y="16"/>
                      <a:pt x="1" y="19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4" name="Freeform 210"/>
              <p:cNvSpPr/>
              <p:nvPr/>
            </p:nvSpPr>
            <p:spPr bwMode="auto">
              <a:xfrm rot="16200000">
                <a:off x="7504336" y="3149203"/>
                <a:ext cx="72231" cy="61913"/>
              </a:xfrm>
              <a:custGeom>
                <a:avLst/>
                <a:gdLst>
                  <a:gd name="T0" fmla="*/ 25 w 25"/>
                  <a:gd name="T1" fmla="*/ 16 h 20"/>
                  <a:gd name="T2" fmla="*/ 3 w 25"/>
                  <a:gd name="T3" fmla="*/ 0 h 20"/>
                  <a:gd name="T4" fmla="*/ 25 w 25"/>
                  <a:gd name="T5" fmla="*/ 16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5" h="20">
                    <a:moveTo>
                      <a:pt x="25" y="16"/>
                    </a:moveTo>
                    <a:cubicBezTo>
                      <a:pt x="15" y="20"/>
                      <a:pt x="0" y="13"/>
                      <a:pt x="3" y="0"/>
                    </a:cubicBezTo>
                    <a:cubicBezTo>
                      <a:pt x="7" y="8"/>
                      <a:pt x="11" y="18"/>
                      <a:pt x="25" y="16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5" name="Freeform 211"/>
              <p:cNvSpPr/>
              <p:nvPr/>
            </p:nvSpPr>
            <p:spPr bwMode="auto">
              <a:xfrm rot="16200000">
                <a:off x="7494414" y="3192463"/>
                <a:ext cx="11113" cy="12700"/>
              </a:xfrm>
              <a:custGeom>
                <a:avLst/>
                <a:gdLst>
                  <a:gd name="T0" fmla="*/ 3 w 4"/>
                  <a:gd name="T1" fmla="*/ 3 h 4"/>
                  <a:gd name="T2" fmla="*/ 1 w 4"/>
                  <a:gd name="T3" fmla="*/ 3 h 4"/>
                  <a:gd name="T4" fmla="*/ 0 w 4"/>
                  <a:gd name="T5" fmla="*/ 1 h 4"/>
                  <a:gd name="T6" fmla="*/ 2 w 4"/>
                  <a:gd name="T7" fmla="*/ 0 h 4"/>
                  <a:gd name="T8" fmla="*/ 3 w 4"/>
                  <a:gd name="T9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3"/>
                    </a:moveTo>
                    <a:cubicBezTo>
                      <a:pt x="2" y="3"/>
                      <a:pt x="2" y="4"/>
                      <a:pt x="1" y="3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1" y="0"/>
                      <a:pt x="2" y="1"/>
                      <a:pt x="2" y="0"/>
                    </a:cubicBezTo>
                    <a:cubicBezTo>
                      <a:pt x="4" y="0"/>
                      <a:pt x="4" y="1"/>
                      <a:pt x="3" y="3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6" name="Freeform 212"/>
              <p:cNvSpPr/>
              <p:nvPr/>
            </p:nvSpPr>
            <p:spPr bwMode="auto">
              <a:xfrm rot="16200000">
                <a:off x="7396783" y="3208338"/>
                <a:ext cx="28575" cy="15875"/>
              </a:xfrm>
              <a:custGeom>
                <a:avLst/>
                <a:gdLst>
                  <a:gd name="T0" fmla="*/ 10 w 10"/>
                  <a:gd name="T1" fmla="*/ 0 h 5"/>
                  <a:gd name="T2" fmla="*/ 0 w 10"/>
                  <a:gd name="T3" fmla="*/ 3 h 5"/>
                  <a:gd name="T4" fmla="*/ 10 w 10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0" h="5">
                    <a:moveTo>
                      <a:pt x="10" y="0"/>
                    </a:moveTo>
                    <a:cubicBezTo>
                      <a:pt x="8" y="2"/>
                      <a:pt x="4" y="5"/>
                      <a:pt x="0" y="3"/>
                    </a:cubicBezTo>
                    <a:cubicBezTo>
                      <a:pt x="3" y="2"/>
                      <a:pt x="8" y="0"/>
                      <a:pt x="10" y="0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7" name="Freeform 213"/>
              <p:cNvSpPr/>
              <p:nvPr/>
            </p:nvSpPr>
            <p:spPr bwMode="auto">
              <a:xfrm rot="16200000">
                <a:off x="7399958" y="3240088"/>
                <a:ext cx="28575" cy="15875"/>
              </a:xfrm>
              <a:custGeom>
                <a:avLst/>
                <a:gdLst>
                  <a:gd name="T0" fmla="*/ 10 w 10"/>
                  <a:gd name="T1" fmla="*/ 2 h 5"/>
                  <a:gd name="T2" fmla="*/ 0 w 10"/>
                  <a:gd name="T3" fmla="*/ 1 h 5"/>
                  <a:gd name="T4" fmla="*/ 10 w 10"/>
                  <a:gd name="T5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0" h="5">
                    <a:moveTo>
                      <a:pt x="10" y="2"/>
                    </a:moveTo>
                    <a:cubicBezTo>
                      <a:pt x="8" y="5"/>
                      <a:pt x="2" y="3"/>
                      <a:pt x="0" y="1"/>
                    </a:cubicBezTo>
                    <a:cubicBezTo>
                      <a:pt x="3" y="0"/>
                      <a:pt x="6" y="3"/>
                      <a:pt x="10" y="2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8" name="Freeform 214"/>
              <p:cNvSpPr/>
              <p:nvPr/>
            </p:nvSpPr>
            <p:spPr bwMode="auto">
              <a:xfrm rot="16200000">
                <a:off x="7163817" y="3367485"/>
                <a:ext cx="8731" cy="12700"/>
              </a:xfrm>
              <a:custGeom>
                <a:avLst/>
                <a:gdLst>
                  <a:gd name="T0" fmla="*/ 1 w 3"/>
                  <a:gd name="T1" fmla="*/ 0 h 4"/>
                  <a:gd name="T2" fmla="*/ 0 w 3"/>
                  <a:gd name="T3" fmla="*/ 4 h 4"/>
                  <a:gd name="T4" fmla="*/ 1 w 3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1" y="0"/>
                    </a:moveTo>
                    <a:cubicBezTo>
                      <a:pt x="3" y="0"/>
                      <a:pt x="2" y="4"/>
                      <a:pt x="0" y="4"/>
                    </a:cubicBezTo>
                    <a:cubicBezTo>
                      <a:pt x="0" y="2"/>
                      <a:pt x="1" y="1"/>
                      <a:pt x="1" y="0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9" name="Freeform 215"/>
              <p:cNvSpPr/>
              <p:nvPr/>
            </p:nvSpPr>
            <p:spPr bwMode="auto">
              <a:xfrm rot="16200000">
                <a:off x="7302327" y="3267869"/>
                <a:ext cx="38100" cy="258763"/>
              </a:xfrm>
              <a:custGeom>
                <a:avLst/>
                <a:gdLst>
                  <a:gd name="T0" fmla="*/ 11 w 13"/>
                  <a:gd name="T1" fmla="*/ 0 h 83"/>
                  <a:gd name="T2" fmla="*/ 4 w 13"/>
                  <a:gd name="T3" fmla="*/ 83 h 83"/>
                  <a:gd name="T4" fmla="*/ 11 w 13"/>
                  <a:gd name="T5" fmla="*/ 0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3" h="83">
                    <a:moveTo>
                      <a:pt x="11" y="0"/>
                    </a:moveTo>
                    <a:cubicBezTo>
                      <a:pt x="2" y="25"/>
                      <a:pt x="13" y="60"/>
                      <a:pt x="4" y="83"/>
                    </a:cubicBezTo>
                    <a:cubicBezTo>
                      <a:pt x="7" y="57"/>
                      <a:pt x="0" y="21"/>
                      <a:pt x="11" y="0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90" name="Freeform 216"/>
              <p:cNvSpPr/>
              <p:nvPr/>
            </p:nvSpPr>
            <p:spPr bwMode="auto">
              <a:xfrm rot="16200000">
                <a:off x="7340427" y="3509963"/>
                <a:ext cx="14288" cy="6350"/>
              </a:xfrm>
              <a:custGeom>
                <a:avLst/>
                <a:gdLst>
                  <a:gd name="T0" fmla="*/ 4 w 5"/>
                  <a:gd name="T1" fmla="*/ 0 h 2"/>
                  <a:gd name="T2" fmla="*/ 1 w 5"/>
                  <a:gd name="T3" fmla="*/ 0 h 2"/>
                  <a:gd name="T4" fmla="*/ 4 w 5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4" y="0"/>
                    </a:moveTo>
                    <a:cubicBezTo>
                      <a:pt x="5" y="1"/>
                      <a:pt x="0" y="2"/>
                      <a:pt x="1" y="0"/>
                    </a:cubicBezTo>
                    <a:cubicBezTo>
                      <a:pt x="2" y="0"/>
                      <a:pt x="3" y="0"/>
                      <a:pt x="4" y="0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91" name="Freeform 217"/>
              <p:cNvSpPr/>
              <p:nvPr/>
            </p:nvSpPr>
            <p:spPr bwMode="auto">
              <a:xfrm rot="16200000">
                <a:off x="7418214" y="3530600"/>
                <a:ext cx="49213" cy="28575"/>
              </a:xfrm>
              <a:custGeom>
                <a:avLst/>
                <a:gdLst>
                  <a:gd name="T0" fmla="*/ 17 w 17"/>
                  <a:gd name="T1" fmla="*/ 2 h 9"/>
                  <a:gd name="T2" fmla="*/ 0 w 17"/>
                  <a:gd name="T3" fmla="*/ 5 h 9"/>
                  <a:gd name="T4" fmla="*/ 11 w 17"/>
                  <a:gd name="T5" fmla="*/ 1 h 9"/>
                  <a:gd name="T6" fmla="*/ 17 w 17"/>
                  <a:gd name="T7" fmla="*/ 2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7" h="9">
                    <a:moveTo>
                      <a:pt x="17" y="2"/>
                    </a:moveTo>
                    <a:cubicBezTo>
                      <a:pt x="14" y="4"/>
                      <a:pt x="4" y="9"/>
                      <a:pt x="0" y="5"/>
                    </a:cubicBezTo>
                    <a:cubicBezTo>
                      <a:pt x="5" y="6"/>
                      <a:pt x="10" y="4"/>
                      <a:pt x="11" y="1"/>
                    </a:cubicBezTo>
                    <a:cubicBezTo>
                      <a:pt x="14" y="0"/>
                      <a:pt x="14" y="2"/>
                      <a:pt x="17" y="2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92" name="Freeform 218"/>
              <p:cNvSpPr/>
              <p:nvPr/>
            </p:nvSpPr>
            <p:spPr bwMode="auto">
              <a:xfrm rot="16200000">
                <a:off x="7354317" y="3513535"/>
                <a:ext cx="54769" cy="74613"/>
              </a:xfrm>
              <a:custGeom>
                <a:avLst/>
                <a:gdLst>
                  <a:gd name="T0" fmla="*/ 18 w 19"/>
                  <a:gd name="T1" fmla="*/ 0 h 24"/>
                  <a:gd name="T2" fmla="*/ 18 w 19"/>
                  <a:gd name="T3" fmla="*/ 2 h 24"/>
                  <a:gd name="T4" fmla="*/ 5 w 19"/>
                  <a:gd name="T5" fmla="*/ 24 h 24"/>
                  <a:gd name="T6" fmla="*/ 18 w 19"/>
                  <a:gd name="T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9" h="24">
                    <a:moveTo>
                      <a:pt x="18" y="0"/>
                    </a:moveTo>
                    <a:cubicBezTo>
                      <a:pt x="19" y="1"/>
                      <a:pt x="18" y="1"/>
                      <a:pt x="18" y="2"/>
                    </a:cubicBezTo>
                    <a:cubicBezTo>
                      <a:pt x="9" y="5"/>
                      <a:pt x="4" y="14"/>
                      <a:pt x="5" y="24"/>
                    </a:cubicBezTo>
                    <a:cubicBezTo>
                      <a:pt x="0" y="13"/>
                      <a:pt x="8" y="2"/>
                      <a:pt x="18" y="0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93" name="Freeform 219"/>
              <p:cNvSpPr/>
              <p:nvPr/>
            </p:nvSpPr>
            <p:spPr bwMode="auto">
              <a:xfrm rot="16200000">
                <a:off x="7088014" y="3710781"/>
                <a:ext cx="14288" cy="15875"/>
              </a:xfrm>
              <a:custGeom>
                <a:avLst/>
                <a:gdLst>
                  <a:gd name="T0" fmla="*/ 5 w 5"/>
                  <a:gd name="T1" fmla="*/ 0 h 5"/>
                  <a:gd name="T2" fmla="*/ 0 w 5"/>
                  <a:gd name="T3" fmla="*/ 5 h 5"/>
                  <a:gd name="T4" fmla="*/ 5 w 5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5" y="0"/>
                    </a:moveTo>
                    <a:cubicBezTo>
                      <a:pt x="3" y="2"/>
                      <a:pt x="3" y="5"/>
                      <a:pt x="0" y="5"/>
                    </a:cubicBezTo>
                    <a:cubicBezTo>
                      <a:pt x="0" y="2"/>
                      <a:pt x="3" y="1"/>
                      <a:pt x="5" y="0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94" name="Freeform 220"/>
              <p:cNvSpPr/>
              <p:nvPr/>
            </p:nvSpPr>
            <p:spPr bwMode="auto">
              <a:xfrm rot="16200000">
                <a:off x="7470999" y="3764360"/>
                <a:ext cx="100806" cy="100013"/>
              </a:xfrm>
              <a:custGeom>
                <a:avLst/>
                <a:gdLst>
                  <a:gd name="T0" fmla="*/ 35 w 35"/>
                  <a:gd name="T1" fmla="*/ 20 h 32"/>
                  <a:gd name="T2" fmla="*/ 0 w 35"/>
                  <a:gd name="T3" fmla="*/ 0 h 32"/>
                  <a:gd name="T4" fmla="*/ 23 w 35"/>
                  <a:gd name="T5" fmla="*/ 23 h 32"/>
                  <a:gd name="T6" fmla="*/ 35 w 35"/>
                  <a:gd name="T7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5" h="32">
                    <a:moveTo>
                      <a:pt x="35" y="20"/>
                    </a:moveTo>
                    <a:cubicBezTo>
                      <a:pt x="21" y="32"/>
                      <a:pt x="2" y="16"/>
                      <a:pt x="0" y="0"/>
                    </a:cubicBezTo>
                    <a:cubicBezTo>
                      <a:pt x="5" y="9"/>
                      <a:pt x="11" y="23"/>
                      <a:pt x="23" y="23"/>
                    </a:cubicBezTo>
                    <a:cubicBezTo>
                      <a:pt x="27" y="23"/>
                      <a:pt x="30" y="18"/>
                      <a:pt x="35" y="20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95" name="Freeform 221"/>
              <p:cNvSpPr/>
              <p:nvPr/>
            </p:nvSpPr>
            <p:spPr bwMode="auto">
              <a:xfrm rot="16200000">
                <a:off x="7532117" y="4062016"/>
                <a:ext cx="72231" cy="25400"/>
              </a:xfrm>
              <a:custGeom>
                <a:avLst/>
                <a:gdLst>
                  <a:gd name="T0" fmla="*/ 25 w 25"/>
                  <a:gd name="T1" fmla="*/ 2 h 8"/>
                  <a:gd name="T2" fmla="*/ 13 w 25"/>
                  <a:gd name="T3" fmla="*/ 8 h 8"/>
                  <a:gd name="T4" fmla="*/ 3 w 25"/>
                  <a:gd name="T5" fmla="*/ 0 h 8"/>
                  <a:gd name="T6" fmla="*/ 10 w 25"/>
                  <a:gd name="T7" fmla="*/ 6 h 8"/>
                  <a:gd name="T8" fmla="*/ 25 w 25"/>
                  <a:gd name="T9" fmla="*/ 2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" h="8">
                    <a:moveTo>
                      <a:pt x="25" y="2"/>
                    </a:moveTo>
                    <a:cubicBezTo>
                      <a:pt x="23" y="6"/>
                      <a:pt x="17" y="6"/>
                      <a:pt x="13" y="8"/>
                    </a:cubicBezTo>
                    <a:cubicBezTo>
                      <a:pt x="10" y="6"/>
                      <a:pt x="0" y="7"/>
                      <a:pt x="3" y="0"/>
                    </a:cubicBezTo>
                    <a:cubicBezTo>
                      <a:pt x="5" y="2"/>
                      <a:pt x="8" y="3"/>
                      <a:pt x="10" y="6"/>
                    </a:cubicBezTo>
                    <a:cubicBezTo>
                      <a:pt x="17" y="7"/>
                      <a:pt x="19" y="3"/>
                      <a:pt x="25" y="2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96" name="Freeform 222"/>
              <p:cNvSpPr/>
              <p:nvPr/>
            </p:nvSpPr>
            <p:spPr bwMode="auto">
              <a:xfrm rot="16200000">
                <a:off x="7212236" y="4246960"/>
                <a:ext cx="29369" cy="12700"/>
              </a:xfrm>
              <a:custGeom>
                <a:avLst/>
                <a:gdLst>
                  <a:gd name="T0" fmla="*/ 10 w 10"/>
                  <a:gd name="T1" fmla="*/ 0 h 4"/>
                  <a:gd name="T2" fmla="*/ 0 w 10"/>
                  <a:gd name="T3" fmla="*/ 3 h 4"/>
                  <a:gd name="T4" fmla="*/ 10 w 10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0" h="4">
                    <a:moveTo>
                      <a:pt x="10" y="0"/>
                    </a:moveTo>
                    <a:cubicBezTo>
                      <a:pt x="9" y="4"/>
                      <a:pt x="4" y="3"/>
                      <a:pt x="0" y="3"/>
                    </a:cubicBezTo>
                    <a:cubicBezTo>
                      <a:pt x="1" y="3"/>
                      <a:pt x="7" y="1"/>
                      <a:pt x="10" y="0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97" name="Freeform 223"/>
              <p:cNvSpPr/>
              <p:nvPr/>
            </p:nvSpPr>
            <p:spPr bwMode="auto">
              <a:xfrm rot="16200000">
                <a:off x="7319392" y="4231085"/>
                <a:ext cx="26194" cy="87313"/>
              </a:xfrm>
              <a:custGeom>
                <a:avLst/>
                <a:gdLst>
                  <a:gd name="T0" fmla="*/ 0 w 9"/>
                  <a:gd name="T1" fmla="*/ 28 h 28"/>
                  <a:gd name="T2" fmla="*/ 0 w 9"/>
                  <a:gd name="T3" fmla="*/ 0 h 28"/>
                  <a:gd name="T4" fmla="*/ 0 w 9"/>
                  <a:gd name="T5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9" h="28">
                    <a:moveTo>
                      <a:pt x="0" y="28"/>
                    </a:moveTo>
                    <a:cubicBezTo>
                      <a:pt x="4" y="20"/>
                      <a:pt x="7" y="7"/>
                      <a:pt x="0" y="0"/>
                    </a:cubicBezTo>
                    <a:cubicBezTo>
                      <a:pt x="8" y="1"/>
                      <a:pt x="9" y="24"/>
                      <a:pt x="0" y="28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98" name="Freeform 224"/>
              <p:cNvSpPr/>
              <p:nvPr/>
            </p:nvSpPr>
            <p:spPr bwMode="auto">
              <a:xfrm rot="16200000">
                <a:off x="7163024" y="4296172"/>
                <a:ext cx="86519" cy="41275"/>
              </a:xfrm>
              <a:custGeom>
                <a:avLst/>
                <a:gdLst>
                  <a:gd name="T0" fmla="*/ 30 w 30"/>
                  <a:gd name="T1" fmla="*/ 13 h 13"/>
                  <a:gd name="T2" fmla="*/ 0 w 30"/>
                  <a:gd name="T3" fmla="*/ 10 h 13"/>
                  <a:gd name="T4" fmla="*/ 30 w 30"/>
                  <a:gd name="T5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0" h="13">
                    <a:moveTo>
                      <a:pt x="30" y="13"/>
                    </a:moveTo>
                    <a:cubicBezTo>
                      <a:pt x="22" y="12"/>
                      <a:pt x="11" y="2"/>
                      <a:pt x="0" y="10"/>
                    </a:cubicBezTo>
                    <a:cubicBezTo>
                      <a:pt x="8" y="0"/>
                      <a:pt x="24" y="9"/>
                      <a:pt x="30" y="13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99" name="Freeform 225"/>
              <p:cNvSpPr/>
              <p:nvPr/>
            </p:nvSpPr>
            <p:spPr bwMode="auto">
              <a:xfrm rot="16200000">
                <a:off x="7536880" y="4327922"/>
                <a:ext cx="78581" cy="15875"/>
              </a:xfrm>
              <a:custGeom>
                <a:avLst/>
                <a:gdLst>
                  <a:gd name="T0" fmla="*/ 27 w 27"/>
                  <a:gd name="T1" fmla="*/ 1 h 5"/>
                  <a:gd name="T2" fmla="*/ 0 w 27"/>
                  <a:gd name="T3" fmla="*/ 1 h 5"/>
                  <a:gd name="T4" fmla="*/ 27 w 27"/>
                  <a:gd name="T5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7" h="5">
                    <a:moveTo>
                      <a:pt x="27" y="1"/>
                    </a:moveTo>
                    <a:cubicBezTo>
                      <a:pt x="20" y="5"/>
                      <a:pt x="8" y="2"/>
                      <a:pt x="0" y="1"/>
                    </a:cubicBezTo>
                    <a:cubicBezTo>
                      <a:pt x="8" y="0"/>
                      <a:pt x="19" y="1"/>
                      <a:pt x="27" y="1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00" name="Freeform 226"/>
              <p:cNvSpPr/>
              <p:nvPr/>
            </p:nvSpPr>
            <p:spPr bwMode="auto">
              <a:xfrm rot="16200000">
                <a:off x="7371780" y="4380310"/>
                <a:ext cx="113506" cy="73025"/>
              </a:xfrm>
              <a:custGeom>
                <a:avLst/>
                <a:gdLst>
                  <a:gd name="T0" fmla="*/ 39 w 39"/>
                  <a:gd name="T1" fmla="*/ 0 h 24"/>
                  <a:gd name="T2" fmla="*/ 23 w 39"/>
                  <a:gd name="T3" fmla="*/ 20 h 24"/>
                  <a:gd name="T4" fmla="*/ 12 w 39"/>
                  <a:gd name="T5" fmla="*/ 6 h 24"/>
                  <a:gd name="T6" fmla="*/ 9 w 39"/>
                  <a:gd name="T7" fmla="*/ 11 h 24"/>
                  <a:gd name="T8" fmla="*/ 10 w 39"/>
                  <a:gd name="T9" fmla="*/ 17 h 24"/>
                  <a:gd name="T10" fmla="*/ 25 w 39"/>
                  <a:gd name="T11" fmla="*/ 15 h 24"/>
                  <a:gd name="T12" fmla="*/ 27 w 39"/>
                  <a:gd name="T13" fmla="*/ 15 h 24"/>
                  <a:gd name="T14" fmla="*/ 39 w 39"/>
                  <a:gd name="T15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9" h="24">
                    <a:moveTo>
                      <a:pt x="39" y="0"/>
                    </a:moveTo>
                    <a:cubicBezTo>
                      <a:pt x="39" y="9"/>
                      <a:pt x="30" y="16"/>
                      <a:pt x="23" y="20"/>
                    </a:cubicBezTo>
                    <a:cubicBezTo>
                      <a:pt x="11" y="24"/>
                      <a:pt x="0" y="11"/>
                      <a:pt x="12" y="6"/>
                    </a:cubicBezTo>
                    <a:cubicBezTo>
                      <a:pt x="12" y="9"/>
                      <a:pt x="9" y="9"/>
                      <a:pt x="9" y="11"/>
                    </a:cubicBezTo>
                    <a:cubicBezTo>
                      <a:pt x="9" y="14"/>
                      <a:pt x="10" y="14"/>
                      <a:pt x="10" y="17"/>
                    </a:cubicBezTo>
                    <a:cubicBezTo>
                      <a:pt x="14" y="19"/>
                      <a:pt x="24" y="21"/>
                      <a:pt x="25" y="15"/>
                    </a:cubicBezTo>
                    <a:cubicBezTo>
                      <a:pt x="26" y="15"/>
                      <a:pt x="26" y="16"/>
                      <a:pt x="27" y="15"/>
                    </a:cubicBezTo>
                    <a:cubicBezTo>
                      <a:pt x="32" y="11"/>
                      <a:pt x="37" y="7"/>
                      <a:pt x="39" y="0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01" name="Freeform 227"/>
              <p:cNvSpPr/>
              <p:nvPr/>
            </p:nvSpPr>
            <p:spPr bwMode="auto">
              <a:xfrm rot="16200000">
                <a:off x="7555136" y="4387453"/>
                <a:ext cx="23019" cy="15875"/>
              </a:xfrm>
              <a:custGeom>
                <a:avLst/>
                <a:gdLst>
                  <a:gd name="T0" fmla="*/ 8 w 8"/>
                  <a:gd name="T1" fmla="*/ 2 h 5"/>
                  <a:gd name="T2" fmla="*/ 0 w 8"/>
                  <a:gd name="T3" fmla="*/ 2 h 5"/>
                  <a:gd name="T4" fmla="*/ 8 w 8"/>
                  <a:gd name="T5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" h="5">
                    <a:moveTo>
                      <a:pt x="8" y="2"/>
                    </a:moveTo>
                    <a:cubicBezTo>
                      <a:pt x="7" y="5"/>
                      <a:pt x="3" y="1"/>
                      <a:pt x="0" y="2"/>
                    </a:cubicBezTo>
                    <a:cubicBezTo>
                      <a:pt x="3" y="0"/>
                      <a:pt x="6" y="2"/>
                      <a:pt x="8" y="2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02" name="Freeform 228"/>
              <p:cNvSpPr/>
              <p:nvPr/>
            </p:nvSpPr>
            <p:spPr bwMode="auto">
              <a:xfrm rot="16200000">
                <a:off x="7097539" y="4412456"/>
                <a:ext cx="127000" cy="80963"/>
              </a:xfrm>
              <a:custGeom>
                <a:avLst/>
                <a:gdLst>
                  <a:gd name="T0" fmla="*/ 44 w 44"/>
                  <a:gd name="T1" fmla="*/ 1 h 26"/>
                  <a:gd name="T2" fmla="*/ 10 w 44"/>
                  <a:gd name="T3" fmla="*/ 10 h 26"/>
                  <a:gd name="T4" fmla="*/ 3 w 44"/>
                  <a:gd name="T5" fmla="*/ 26 h 26"/>
                  <a:gd name="T6" fmla="*/ 4 w 44"/>
                  <a:gd name="T7" fmla="*/ 21 h 26"/>
                  <a:gd name="T8" fmla="*/ 26 w 44"/>
                  <a:gd name="T9" fmla="*/ 1 h 26"/>
                  <a:gd name="T10" fmla="*/ 44 w 44"/>
                  <a:gd name="T11" fmla="*/ 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4" h="26">
                    <a:moveTo>
                      <a:pt x="44" y="1"/>
                    </a:moveTo>
                    <a:cubicBezTo>
                      <a:pt x="32" y="5"/>
                      <a:pt x="18" y="0"/>
                      <a:pt x="10" y="10"/>
                    </a:cubicBezTo>
                    <a:cubicBezTo>
                      <a:pt x="8" y="16"/>
                      <a:pt x="6" y="22"/>
                      <a:pt x="3" y="26"/>
                    </a:cubicBezTo>
                    <a:cubicBezTo>
                      <a:pt x="0" y="25"/>
                      <a:pt x="3" y="23"/>
                      <a:pt x="4" y="21"/>
                    </a:cubicBezTo>
                    <a:cubicBezTo>
                      <a:pt x="7" y="10"/>
                      <a:pt x="10" y="1"/>
                      <a:pt x="26" y="1"/>
                    </a:cubicBezTo>
                    <a:cubicBezTo>
                      <a:pt x="32" y="0"/>
                      <a:pt x="38" y="2"/>
                      <a:pt x="44" y="1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03" name="Freeform 229"/>
              <p:cNvSpPr/>
              <p:nvPr/>
            </p:nvSpPr>
            <p:spPr bwMode="auto">
              <a:xfrm rot="16200000">
                <a:off x="7533308" y="4418806"/>
                <a:ext cx="38100" cy="19050"/>
              </a:xfrm>
              <a:custGeom>
                <a:avLst/>
                <a:gdLst>
                  <a:gd name="T0" fmla="*/ 13 w 13"/>
                  <a:gd name="T1" fmla="*/ 5 h 6"/>
                  <a:gd name="T2" fmla="*/ 0 w 13"/>
                  <a:gd name="T3" fmla="*/ 0 h 6"/>
                  <a:gd name="T4" fmla="*/ 13 w 13"/>
                  <a:gd name="T5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3" h="6">
                    <a:moveTo>
                      <a:pt x="13" y="5"/>
                    </a:moveTo>
                    <a:cubicBezTo>
                      <a:pt x="8" y="6"/>
                      <a:pt x="2" y="3"/>
                      <a:pt x="0" y="0"/>
                    </a:cubicBezTo>
                    <a:cubicBezTo>
                      <a:pt x="4" y="2"/>
                      <a:pt x="9" y="3"/>
                      <a:pt x="13" y="5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04" name="Freeform 230"/>
              <p:cNvSpPr/>
              <p:nvPr/>
            </p:nvSpPr>
            <p:spPr bwMode="auto">
              <a:xfrm rot="16200000">
                <a:off x="7503542" y="4459685"/>
                <a:ext cx="54769" cy="30163"/>
              </a:xfrm>
              <a:custGeom>
                <a:avLst/>
                <a:gdLst>
                  <a:gd name="T0" fmla="*/ 19 w 19"/>
                  <a:gd name="T1" fmla="*/ 8 h 10"/>
                  <a:gd name="T2" fmla="*/ 18 w 19"/>
                  <a:gd name="T3" fmla="*/ 10 h 10"/>
                  <a:gd name="T4" fmla="*/ 0 w 19"/>
                  <a:gd name="T5" fmla="*/ 0 h 10"/>
                  <a:gd name="T6" fmla="*/ 19 w 19"/>
                  <a:gd name="T7" fmla="*/ 8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9" h="10">
                    <a:moveTo>
                      <a:pt x="19" y="8"/>
                    </a:moveTo>
                    <a:cubicBezTo>
                      <a:pt x="19" y="9"/>
                      <a:pt x="19" y="9"/>
                      <a:pt x="18" y="10"/>
                    </a:cubicBezTo>
                    <a:cubicBezTo>
                      <a:pt x="11" y="8"/>
                      <a:pt x="6" y="4"/>
                      <a:pt x="0" y="0"/>
                    </a:cubicBezTo>
                    <a:cubicBezTo>
                      <a:pt x="7" y="0"/>
                      <a:pt x="12" y="7"/>
                      <a:pt x="19" y="8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05" name="Freeform 231"/>
              <p:cNvSpPr/>
              <p:nvPr/>
            </p:nvSpPr>
            <p:spPr bwMode="auto">
              <a:xfrm rot="16200000">
                <a:off x="7364239" y="4495800"/>
                <a:ext cx="17463" cy="19050"/>
              </a:xfrm>
              <a:custGeom>
                <a:avLst/>
                <a:gdLst>
                  <a:gd name="T0" fmla="*/ 4 w 6"/>
                  <a:gd name="T1" fmla="*/ 0 h 6"/>
                  <a:gd name="T2" fmla="*/ 1 w 6"/>
                  <a:gd name="T3" fmla="*/ 6 h 6"/>
                  <a:gd name="T4" fmla="*/ 4 w 6"/>
                  <a:gd name="T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" h="6">
                    <a:moveTo>
                      <a:pt x="4" y="0"/>
                    </a:moveTo>
                    <a:cubicBezTo>
                      <a:pt x="6" y="2"/>
                      <a:pt x="2" y="4"/>
                      <a:pt x="1" y="6"/>
                    </a:cubicBezTo>
                    <a:cubicBezTo>
                      <a:pt x="0" y="4"/>
                      <a:pt x="3" y="2"/>
                      <a:pt x="4" y="0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06" name="Freeform 232"/>
              <p:cNvSpPr/>
              <p:nvPr/>
            </p:nvSpPr>
            <p:spPr bwMode="auto">
              <a:xfrm rot="16200000">
                <a:off x="7391624" y="4508103"/>
                <a:ext cx="8731" cy="20638"/>
              </a:xfrm>
              <a:custGeom>
                <a:avLst/>
                <a:gdLst>
                  <a:gd name="T0" fmla="*/ 3 w 3"/>
                  <a:gd name="T1" fmla="*/ 0 h 7"/>
                  <a:gd name="T2" fmla="*/ 0 w 3"/>
                  <a:gd name="T3" fmla="*/ 7 h 7"/>
                  <a:gd name="T4" fmla="*/ 3 w 3"/>
                  <a:gd name="T5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7">
                    <a:moveTo>
                      <a:pt x="3" y="0"/>
                    </a:moveTo>
                    <a:cubicBezTo>
                      <a:pt x="1" y="2"/>
                      <a:pt x="3" y="7"/>
                      <a:pt x="0" y="7"/>
                    </a:cubicBezTo>
                    <a:cubicBezTo>
                      <a:pt x="1" y="5"/>
                      <a:pt x="1" y="1"/>
                      <a:pt x="3" y="0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07" name="Freeform 233"/>
              <p:cNvSpPr/>
              <p:nvPr/>
            </p:nvSpPr>
            <p:spPr bwMode="auto">
              <a:xfrm rot="16200000">
                <a:off x="7424167" y="4511278"/>
                <a:ext cx="8731" cy="19050"/>
              </a:xfrm>
              <a:custGeom>
                <a:avLst/>
                <a:gdLst>
                  <a:gd name="T0" fmla="*/ 3 w 3"/>
                  <a:gd name="T1" fmla="*/ 6 h 6"/>
                  <a:gd name="T2" fmla="*/ 1 w 3"/>
                  <a:gd name="T3" fmla="*/ 0 h 6"/>
                  <a:gd name="T4" fmla="*/ 3 w 3"/>
                  <a:gd name="T5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6">
                    <a:moveTo>
                      <a:pt x="3" y="6"/>
                    </a:moveTo>
                    <a:cubicBezTo>
                      <a:pt x="2" y="5"/>
                      <a:pt x="0" y="2"/>
                      <a:pt x="1" y="0"/>
                    </a:cubicBezTo>
                    <a:cubicBezTo>
                      <a:pt x="2" y="1"/>
                      <a:pt x="2" y="4"/>
                      <a:pt x="3" y="6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08" name="Freeform 234"/>
              <p:cNvSpPr/>
              <p:nvPr/>
            </p:nvSpPr>
            <p:spPr bwMode="auto">
              <a:xfrm rot="16200000">
                <a:off x="7232477" y="4637088"/>
                <a:ext cx="31750" cy="11113"/>
              </a:xfrm>
              <a:custGeom>
                <a:avLst/>
                <a:gdLst>
                  <a:gd name="T0" fmla="*/ 11 w 11"/>
                  <a:gd name="T1" fmla="*/ 0 h 4"/>
                  <a:gd name="T2" fmla="*/ 0 w 11"/>
                  <a:gd name="T3" fmla="*/ 4 h 4"/>
                  <a:gd name="T4" fmla="*/ 11 w 11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" h="4">
                    <a:moveTo>
                      <a:pt x="11" y="0"/>
                    </a:moveTo>
                    <a:cubicBezTo>
                      <a:pt x="9" y="3"/>
                      <a:pt x="4" y="3"/>
                      <a:pt x="0" y="4"/>
                    </a:cubicBezTo>
                    <a:cubicBezTo>
                      <a:pt x="2" y="0"/>
                      <a:pt x="8" y="1"/>
                      <a:pt x="11" y="0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09" name="Freeform 235"/>
              <p:cNvSpPr>
                <a:spLocks noEditPoints="1"/>
              </p:cNvSpPr>
              <p:nvPr/>
            </p:nvSpPr>
            <p:spPr bwMode="auto">
              <a:xfrm rot="16200000">
                <a:off x="7217396" y="1781175"/>
                <a:ext cx="304800" cy="323850"/>
              </a:xfrm>
              <a:custGeom>
                <a:avLst/>
                <a:gdLst>
                  <a:gd name="T0" fmla="*/ 90 w 105"/>
                  <a:gd name="T1" fmla="*/ 61 h 104"/>
                  <a:gd name="T2" fmla="*/ 76 w 105"/>
                  <a:gd name="T3" fmla="*/ 58 h 104"/>
                  <a:gd name="T4" fmla="*/ 0 w 105"/>
                  <a:gd name="T5" fmla="*/ 104 h 104"/>
                  <a:gd name="T6" fmla="*/ 22 w 105"/>
                  <a:gd name="T7" fmla="*/ 99 h 104"/>
                  <a:gd name="T8" fmla="*/ 75 w 105"/>
                  <a:gd name="T9" fmla="*/ 49 h 104"/>
                  <a:gd name="T10" fmla="*/ 78 w 105"/>
                  <a:gd name="T11" fmla="*/ 20 h 104"/>
                  <a:gd name="T12" fmla="*/ 105 w 105"/>
                  <a:gd name="T13" fmla="*/ 0 h 104"/>
                  <a:gd name="T14" fmla="*/ 83 w 105"/>
                  <a:gd name="T15" fmla="*/ 11 h 104"/>
                  <a:gd name="T16" fmla="*/ 80 w 105"/>
                  <a:gd name="T17" fmla="*/ 38 h 104"/>
                  <a:gd name="T18" fmla="*/ 94 w 105"/>
                  <a:gd name="T19" fmla="*/ 44 h 104"/>
                  <a:gd name="T20" fmla="*/ 90 w 105"/>
                  <a:gd name="T21" fmla="*/ 61 h 104"/>
                  <a:gd name="T22" fmla="*/ 79 w 105"/>
                  <a:gd name="T23" fmla="*/ 48 h 104"/>
                  <a:gd name="T24" fmla="*/ 80 w 105"/>
                  <a:gd name="T25" fmla="*/ 53 h 104"/>
                  <a:gd name="T26" fmla="*/ 90 w 105"/>
                  <a:gd name="T27" fmla="*/ 56 h 104"/>
                  <a:gd name="T28" fmla="*/ 91 w 105"/>
                  <a:gd name="T29" fmla="*/ 51 h 104"/>
                  <a:gd name="T30" fmla="*/ 79 w 105"/>
                  <a:gd name="T31" fmla="*/ 48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05" h="104">
                    <a:moveTo>
                      <a:pt x="90" y="61"/>
                    </a:moveTo>
                    <a:cubicBezTo>
                      <a:pt x="87" y="61"/>
                      <a:pt x="79" y="58"/>
                      <a:pt x="76" y="58"/>
                    </a:cubicBezTo>
                    <a:cubicBezTo>
                      <a:pt x="61" y="82"/>
                      <a:pt x="37" y="102"/>
                      <a:pt x="0" y="104"/>
                    </a:cubicBezTo>
                    <a:cubicBezTo>
                      <a:pt x="6" y="101"/>
                      <a:pt x="14" y="101"/>
                      <a:pt x="22" y="99"/>
                    </a:cubicBezTo>
                    <a:cubicBezTo>
                      <a:pt x="47" y="90"/>
                      <a:pt x="66" y="75"/>
                      <a:pt x="75" y="49"/>
                    </a:cubicBezTo>
                    <a:cubicBezTo>
                      <a:pt x="77" y="40"/>
                      <a:pt x="77" y="33"/>
                      <a:pt x="78" y="20"/>
                    </a:cubicBezTo>
                    <a:cubicBezTo>
                      <a:pt x="80" y="4"/>
                      <a:pt x="90" y="0"/>
                      <a:pt x="105" y="0"/>
                    </a:cubicBezTo>
                    <a:cubicBezTo>
                      <a:pt x="98" y="4"/>
                      <a:pt x="88" y="3"/>
                      <a:pt x="83" y="11"/>
                    </a:cubicBezTo>
                    <a:cubicBezTo>
                      <a:pt x="82" y="20"/>
                      <a:pt x="81" y="29"/>
                      <a:pt x="80" y="38"/>
                    </a:cubicBezTo>
                    <a:cubicBezTo>
                      <a:pt x="84" y="39"/>
                      <a:pt x="91" y="42"/>
                      <a:pt x="94" y="44"/>
                    </a:cubicBezTo>
                    <a:lnTo>
                      <a:pt x="90" y="61"/>
                    </a:lnTo>
                    <a:close/>
                    <a:moveTo>
                      <a:pt x="79" y="48"/>
                    </a:moveTo>
                    <a:cubicBezTo>
                      <a:pt x="80" y="51"/>
                      <a:pt x="81" y="49"/>
                      <a:pt x="80" y="53"/>
                    </a:cubicBezTo>
                    <a:cubicBezTo>
                      <a:pt x="84" y="53"/>
                      <a:pt x="85" y="56"/>
                      <a:pt x="90" y="56"/>
                    </a:cubicBezTo>
                    <a:cubicBezTo>
                      <a:pt x="88" y="53"/>
                      <a:pt x="90" y="53"/>
                      <a:pt x="91" y="51"/>
                    </a:cubicBezTo>
                    <a:cubicBezTo>
                      <a:pt x="86" y="50"/>
                      <a:pt x="83" y="48"/>
                      <a:pt x="79" y="48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10" name="Freeform 236"/>
              <p:cNvSpPr/>
              <p:nvPr/>
            </p:nvSpPr>
            <p:spPr bwMode="auto">
              <a:xfrm rot="16200000">
                <a:off x="7162230" y="1999060"/>
                <a:ext cx="237331" cy="301625"/>
              </a:xfrm>
              <a:custGeom>
                <a:avLst/>
                <a:gdLst>
                  <a:gd name="T0" fmla="*/ 55 w 82"/>
                  <a:gd name="T1" fmla="*/ 48 h 97"/>
                  <a:gd name="T2" fmla="*/ 65 w 82"/>
                  <a:gd name="T3" fmla="*/ 66 h 97"/>
                  <a:gd name="T4" fmla="*/ 82 w 82"/>
                  <a:gd name="T5" fmla="*/ 60 h 97"/>
                  <a:gd name="T6" fmla="*/ 66 w 82"/>
                  <a:gd name="T7" fmla="*/ 69 h 97"/>
                  <a:gd name="T8" fmla="*/ 65 w 82"/>
                  <a:gd name="T9" fmla="*/ 74 h 97"/>
                  <a:gd name="T10" fmla="*/ 65 w 82"/>
                  <a:gd name="T11" fmla="*/ 68 h 97"/>
                  <a:gd name="T12" fmla="*/ 55 w 82"/>
                  <a:gd name="T13" fmla="*/ 63 h 97"/>
                  <a:gd name="T14" fmla="*/ 38 w 82"/>
                  <a:gd name="T15" fmla="*/ 96 h 97"/>
                  <a:gd name="T16" fmla="*/ 22 w 82"/>
                  <a:gd name="T17" fmla="*/ 95 h 97"/>
                  <a:gd name="T18" fmla="*/ 17 w 82"/>
                  <a:gd name="T19" fmla="*/ 80 h 97"/>
                  <a:gd name="T20" fmla="*/ 29 w 82"/>
                  <a:gd name="T21" fmla="*/ 75 h 97"/>
                  <a:gd name="T22" fmla="*/ 24 w 82"/>
                  <a:gd name="T23" fmla="*/ 60 h 97"/>
                  <a:gd name="T24" fmla="*/ 18 w 82"/>
                  <a:gd name="T25" fmla="*/ 38 h 97"/>
                  <a:gd name="T26" fmla="*/ 3 w 82"/>
                  <a:gd name="T27" fmla="*/ 13 h 97"/>
                  <a:gd name="T28" fmla="*/ 12 w 82"/>
                  <a:gd name="T29" fmla="*/ 4 h 97"/>
                  <a:gd name="T30" fmla="*/ 19 w 82"/>
                  <a:gd name="T31" fmla="*/ 7 h 97"/>
                  <a:gd name="T32" fmla="*/ 18 w 82"/>
                  <a:gd name="T33" fmla="*/ 9 h 97"/>
                  <a:gd name="T34" fmla="*/ 45 w 82"/>
                  <a:gd name="T35" fmla="*/ 2 h 97"/>
                  <a:gd name="T36" fmla="*/ 55 w 82"/>
                  <a:gd name="T37" fmla="*/ 7 h 97"/>
                  <a:gd name="T38" fmla="*/ 42 w 82"/>
                  <a:gd name="T39" fmla="*/ 8 h 97"/>
                  <a:gd name="T40" fmla="*/ 20 w 82"/>
                  <a:gd name="T41" fmla="*/ 16 h 97"/>
                  <a:gd name="T42" fmla="*/ 13 w 82"/>
                  <a:gd name="T43" fmla="*/ 10 h 97"/>
                  <a:gd name="T44" fmla="*/ 22 w 82"/>
                  <a:gd name="T45" fmla="*/ 36 h 97"/>
                  <a:gd name="T46" fmla="*/ 33 w 82"/>
                  <a:gd name="T47" fmla="*/ 33 h 97"/>
                  <a:gd name="T48" fmla="*/ 24 w 82"/>
                  <a:gd name="T49" fmla="*/ 46 h 97"/>
                  <a:gd name="T50" fmla="*/ 31 w 82"/>
                  <a:gd name="T51" fmla="*/ 84 h 97"/>
                  <a:gd name="T52" fmla="*/ 18 w 82"/>
                  <a:gd name="T53" fmla="*/ 89 h 97"/>
                  <a:gd name="T54" fmla="*/ 26 w 82"/>
                  <a:gd name="T55" fmla="*/ 94 h 97"/>
                  <a:gd name="T56" fmla="*/ 38 w 82"/>
                  <a:gd name="T57" fmla="*/ 94 h 97"/>
                  <a:gd name="T58" fmla="*/ 54 w 82"/>
                  <a:gd name="T59" fmla="*/ 65 h 97"/>
                  <a:gd name="T60" fmla="*/ 55 w 82"/>
                  <a:gd name="T61" fmla="*/ 48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82" h="97">
                    <a:moveTo>
                      <a:pt x="55" y="48"/>
                    </a:moveTo>
                    <a:cubicBezTo>
                      <a:pt x="56" y="56"/>
                      <a:pt x="58" y="63"/>
                      <a:pt x="65" y="66"/>
                    </a:cubicBezTo>
                    <a:cubicBezTo>
                      <a:pt x="73" y="67"/>
                      <a:pt x="77" y="63"/>
                      <a:pt x="82" y="60"/>
                    </a:cubicBezTo>
                    <a:cubicBezTo>
                      <a:pt x="80" y="67"/>
                      <a:pt x="72" y="68"/>
                      <a:pt x="66" y="69"/>
                    </a:cubicBezTo>
                    <a:cubicBezTo>
                      <a:pt x="64" y="69"/>
                      <a:pt x="67" y="73"/>
                      <a:pt x="65" y="74"/>
                    </a:cubicBezTo>
                    <a:cubicBezTo>
                      <a:pt x="63" y="73"/>
                      <a:pt x="65" y="70"/>
                      <a:pt x="65" y="68"/>
                    </a:cubicBezTo>
                    <a:cubicBezTo>
                      <a:pt x="62" y="66"/>
                      <a:pt x="59" y="64"/>
                      <a:pt x="55" y="63"/>
                    </a:cubicBezTo>
                    <a:cubicBezTo>
                      <a:pt x="60" y="77"/>
                      <a:pt x="51" y="93"/>
                      <a:pt x="38" y="96"/>
                    </a:cubicBezTo>
                    <a:cubicBezTo>
                      <a:pt x="31" y="97"/>
                      <a:pt x="27" y="95"/>
                      <a:pt x="22" y="95"/>
                    </a:cubicBezTo>
                    <a:cubicBezTo>
                      <a:pt x="16" y="92"/>
                      <a:pt x="14" y="86"/>
                      <a:pt x="17" y="80"/>
                    </a:cubicBezTo>
                    <a:cubicBezTo>
                      <a:pt x="23" y="78"/>
                      <a:pt x="27" y="79"/>
                      <a:pt x="29" y="75"/>
                    </a:cubicBezTo>
                    <a:cubicBezTo>
                      <a:pt x="30" y="67"/>
                      <a:pt x="28" y="64"/>
                      <a:pt x="24" y="60"/>
                    </a:cubicBezTo>
                    <a:cubicBezTo>
                      <a:pt x="19" y="56"/>
                      <a:pt x="18" y="47"/>
                      <a:pt x="18" y="38"/>
                    </a:cubicBezTo>
                    <a:cubicBezTo>
                      <a:pt x="8" y="35"/>
                      <a:pt x="0" y="26"/>
                      <a:pt x="3" y="13"/>
                    </a:cubicBezTo>
                    <a:cubicBezTo>
                      <a:pt x="5" y="8"/>
                      <a:pt x="9" y="6"/>
                      <a:pt x="12" y="4"/>
                    </a:cubicBezTo>
                    <a:cubicBezTo>
                      <a:pt x="15" y="4"/>
                      <a:pt x="16" y="7"/>
                      <a:pt x="19" y="7"/>
                    </a:cubicBezTo>
                    <a:cubicBezTo>
                      <a:pt x="19" y="8"/>
                      <a:pt x="18" y="8"/>
                      <a:pt x="18" y="9"/>
                    </a:cubicBezTo>
                    <a:cubicBezTo>
                      <a:pt x="28" y="13"/>
                      <a:pt x="31" y="0"/>
                      <a:pt x="45" y="2"/>
                    </a:cubicBezTo>
                    <a:cubicBezTo>
                      <a:pt x="49" y="3"/>
                      <a:pt x="50" y="6"/>
                      <a:pt x="55" y="7"/>
                    </a:cubicBezTo>
                    <a:cubicBezTo>
                      <a:pt x="50" y="8"/>
                      <a:pt x="47" y="6"/>
                      <a:pt x="42" y="8"/>
                    </a:cubicBezTo>
                    <a:cubicBezTo>
                      <a:pt x="36" y="10"/>
                      <a:pt x="30" y="20"/>
                      <a:pt x="20" y="16"/>
                    </a:cubicBezTo>
                    <a:cubicBezTo>
                      <a:pt x="17" y="15"/>
                      <a:pt x="17" y="12"/>
                      <a:pt x="13" y="10"/>
                    </a:cubicBezTo>
                    <a:cubicBezTo>
                      <a:pt x="6" y="18"/>
                      <a:pt x="11" y="35"/>
                      <a:pt x="22" y="36"/>
                    </a:cubicBezTo>
                    <a:cubicBezTo>
                      <a:pt x="25" y="36"/>
                      <a:pt x="28" y="33"/>
                      <a:pt x="33" y="33"/>
                    </a:cubicBezTo>
                    <a:cubicBezTo>
                      <a:pt x="29" y="39"/>
                      <a:pt x="25" y="40"/>
                      <a:pt x="24" y="46"/>
                    </a:cubicBezTo>
                    <a:cubicBezTo>
                      <a:pt x="22" y="59"/>
                      <a:pt x="38" y="72"/>
                      <a:pt x="31" y="84"/>
                    </a:cubicBezTo>
                    <a:cubicBezTo>
                      <a:pt x="29" y="89"/>
                      <a:pt x="23" y="88"/>
                      <a:pt x="18" y="89"/>
                    </a:cubicBezTo>
                    <a:cubicBezTo>
                      <a:pt x="19" y="92"/>
                      <a:pt x="25" y="94"/>
                      <a:pt x="26" y="94"/>
                    </a:cubicBezTo>
                    <a:cubicBezTo>
                      <a:pt x="31" y="95"/>
                      <a:pt x="34" y="94"/>
                      <a:pt x="38" y="94"/>
                    </a:cubicBezTo>
                    <a:cubicBezTo>
                      <a:pt x="48" y="88"/>
                      <a:pt x="54" y="79"/>
                      <a:pt x="54" y="65"/>
                    </a:cubicBezTo>
                    <a:cubicBezTo>
                      <a:pt x="53" y="60"/>
                      <a:pt x="49" y="52"/>
                      <a:pt x="55" y="48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11" name="Freeform 237"/>
              <p:cNvSpPr>
                <a:spLocks noEditPoints="1"/>
              </p:cNvSpPr>
              <p:nvPr/>
            </p:nvSpPr>
            <p:spPr bwMode="auto">
              <a:xfrm rot="16200000">
                <a:off x="6593508" y="2559844"/>
                <a:ext cx="1109663" cy="776288"/>
              </a:xfrm>
              <a:custGeom>
                <a:avLst/>
                <a:gdLst>
                  <a:gd name="T0" fmla="*/ 341 w 383"/>
                  <a:gd name="T1" fmla="*/ 207 h 250"/>
                  <a:gd name="T2" fmla="*/ 327 w 383"/>
                  <a:gd name="T3" fmla="*/ 155 h 250"/>
                  <a:gd name="T4" fmla="*/ 242 w 383"/>
                  <a:gd name="T5" fmla="*/ 83 h 250"/>
                  <a:gd name="T6" fmla="*/ 224 w 383"/>
                  <a:gd name="T7" fmla="*/ 44 h 250"/>
                  <a:gd name="T8" fmla="*/ 146 w 383"/>
                  <a:gd name="T9" fmla="*/ 105 h 250"/>
                  <a:gd name="T10" fmla="*/ 227 w 383"/>
                  <a:gd name="T11" fmla="*/ 107 h 250"/>
                  <a:gd name="T12" fmla="*/ 254 w 383"/>
                  <a:gd name="T13" fmla="*/ 231 h 250"/>
                  <a:gd name="T14" fmla="*/ 179 w 383"/>
                  <a:gd name="T15" fmla="*/ 190 h 250"/>
                  <a:gd name="T16" fmla="*/ 213 w 383"/>
                  <a:gd name="T17" fmla="*/ 218 h 250"/>
                  <a:gd name="T18" fmla="*/ 172 w 383"/>
                  <a:gd name="T19" fmla="*/ 220 h 250"/>
                  <a:gd name="T20" fmla="*/ 256 w 383"/>
                  <a:gd name="T21" fmla="*/ 168 h 250"/>
                  <a:gd name="T22" fmla="*/ 253 w 383"/>
                  <a:gd name="T23" fmla="*/ 139 h 250"/>
                  <a:gd name="T24" fmla="*/ 199 w 383"/>
                  <a:gd name="T25" fmla="*/ 99 h 250"/>
                  <a:gd name="T26" fmla="*/ 173 w 383"/>
                  <a:gd name="T27" fmla="*/ 132 h 250"/>
                  <a:gd name="T28" fmla="*/ 196 w 383"/>
                  <a:gd name="T29" fmla="*/ 165 h 250"/>
                  <a:gd name="T30" fmla="*/ 223 w 383"/>
                  <a:gd name="T31" fmla="*/ 125 h 250"/>
                  <a:gd name="T32" fmla="*/ 237 w 383"/>
                  <a:gd name="T33" fmla="*/ 157 h 250"/>
                  <a:gd name="T34" fmla="*/ 238 w 383"/>
                  <a:gd name="T35" fmla="*/ 163 h 250"/>
                  <a:gd name="T36" fmla="*/ 232 w 383"/>
                  <a:gd name="T37" fmla="*/ 199 h 250"/>
                  <a:gd name="T38" fmla="*/ 229 w 383"/>
                  <a:gd name="T39" fmla="*/ 201 h 250"/>
                  <a:gd name="T40" fmla="*/ 209 w 383"/>
                  <a:gd name="T41" fmla="*/ 195 h 250"/>
                  <a:gd name="T42" fmla="*/ 172 w 383"/>
                  <a:gd name="T43" fmla="*/ 177 h 250"/>
                  <a:gd name="T44" fmla="*/ 182 w 383"/>
                  <a:gd name="T45" fmla="*/ 173 h 250"/>
                  <a:gd name="T46" fmla="*/ 151 w 383"/>
                  <a:gd name="T47" fmla="*/ 121 h 250"/>
                  <a:gd name="T48" fmla="*/ 52 w 383"/>
                  <a:gd name="T49" fmla="*/ 74 h 250"/>
                  <a:gd name="T50" fmla="*/ 22 w 383"/>
                  <a:gd name="T51" fmla="*/ 35 h 250"/>
                  <a:gd name="T52" fmla="*/ 35 w 383"/>
                  <a:gd name="T53" fmla="*/ 74 h 250"/>
                  <a:gd name="T54" fmla="*/ 14 w 383"/>
                  <a:gd name="T55" fmla="*/ 12 h 250"/>
                  <a:gd name="T56" fmla="*/ 39 w 383"/>
                  <a:gd name="T57" fmla="*/ 60 h 250"/>
                  <a:gd name="T58" fmla="*/ 73 w 383"/>
                  <a:gd name="T59" fmla="*/ 45 h 250"/>
                  <a:gd name="T60" fmla="*/ 76 w 383"/>
                  <a:gd name="T61" fmla="*/ 36 h 250"/>
                  <a:gd name="T62" fmla="*/ 98 w 383"/>
                  <a:gd name="T63" fmla="*/ 25 h 250"/>
                  <a:gd name="T64" fmla="*/ 130 w 383"/>
                  <a:gd name="T65" fmla="*/ 47 h 250"/>
                  <a:gd name="T66" fmla="*/ 96 w 383"/>
                  <a:gd name="T67" fmla="*/ 71 h 250"/>
                  <a:gd name="T68" fmla="*/ 157 w 383"/>
                  <a:gd name="T69" fmla="*/ 46 h 250"/>
                  <a:gd name="T70" fmla="*/ 153 w 383"/>
                  <a:gd name="T71" fmla="*/ 10 h 250"/>
                  <a:gd name="T72" fmla="*/ 154 w 383"/>
                  <a:gd name="T73" fmla="*/ 70 h 250"/>
                  <a:gd name="T74" fmla="*/ 158 w 383"/>
                  <a:gd name="T75" fmla="*/ 19 h 250"/>
                  <a:gd name="T76" fmla="*/ 158 w 383"/>
                  <a:gd name="T77" fmla="*/ 54 h 250"/>
                  <a:gd name="T78" fmla="*/ 109 w 383"/>
                  <a:gd name="T79" fmla="*/ 83 h 250"/>
                  <a:gd name="T80" fmla="*/ 132 w 383"/>
                  <a:gd name="T81" fmla="*/ 95 h 250"/>
                  <a:gd name="T82" fmla="*/ 172 w 383"/>
                  <a:gd name="T83" fmla="*/ 78 h 250"/>
                  <a:gd name="T84" fmla="*/ 217 w 383"/>
                  <a:gd name="T85" fmla="*/ 47 h 250"/>
                  <a:gd name="T86" fmla="*/ 260 w 383"/>
                  <a:gd name="T87" fmla="*/ 74 h 250"/>
                  <a:gd name="T88" fmla="*/ 340 w 383"/>
                  <a:gd name="T89" fmla="*/ 134 h 250"/>
                  <a:gd name="T90" fmla="*/ 377 w 383"/>
                  <a:gd name="T91" fmla="*/ 145 h 250"/>
                  <a:gd name="T92" fmla="*/ 371 w 383"/>
                  <a:gd name="T93" fmla="*/ 140 h 250"/>
                  <a:gd name="T94" fmla="*/ 353 w 383"/>
                  <a:gd name="T95" fmla="*/ 153 h 250"/>
                  <a:gd name="T96" fmla="*/ 359 w 383"/>
                  <a:gd name="T97" fmla="*/ 190 h 250"/>
                  <a:gd name="T98" fmla="*/ 189 w 383"/>
                  <a:gd name="T99" fmla="*/ 131 h 250"/>
                  <a:gd name="T100" fmla="*/ 183 w 383"/>
                  <a:gd name="T101" fmla="*/ 155 h 250"/>
                  <a:gd name="T102" fmla="*/ 115 w 383"/>
                  <a:gd name="T103" fmla="*/ 43 h 250"/>
                  <a:gd name="T104" fmla="*/ 107 w 383"/>
                  <a:gd name="T105" fmla="*/ 41 h 250"/>
                  <a:gd name="T106" fmla="*/ 76 w 383"/>
                  <a:gd name="T107" fmla="*/ 43 h 250"/>
                  <a:gd name="T108" fmla="*/ 107 w 383"/>
                  <a:gd name="T109" fmla="*/ 41 h 250"/>
                  <a:gd name="T110" fmla="*/ 92 w 383"/>
                  <a:gd name="T111" fmla="*/ 78 h 250"/>
                  <a:gd name="T112" fmla="*/ 50 w 383"/>
                  <a:gd name="T113" fmla="*/ 44 h 2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383" h="250">
                    <a:moveTo>
                      <a:pt x="338" y="166"/>
                    </a:moveTo>
                    <a:cubicBezTo>
                      <a:pt x="339" y="170"/>
                      <a:pt x="341" y="177"/>
                      <a:pt x="342" y="186"/>
                    </a:cubicBezTo>
                    <a:cubicBezTo>
                      <a:pt x="342" y="193"/>
                      <a:pt x="343" y="202"/>
                      <a:pt x="341" y="207"/>
                    </a:cubicBezTo>
                    <a:cubicBezTo>
                      <a:pt x="340" y="188"/>
                      <a:pt x="337" y="175"/>
                      <a:pt x="332" y="161"/>
                    </a:cubicBezTo>
                    <a:cubicBezTo>
                      <a:pt x="328" y="176"/>
                      <a:pt x="323" y="189"/>
                      <a:pt x="308" y="193"/>
                    </a:cubicBezTo>
                    <a:cubicBezTo>
                      <a:pt x="321" y="186"/>
                      <a:pt x="330" y="175"/>
                      <a:pt x="327" y="155"/>
                    </a:cubicBezTo>
                    <a:cubicBezTo>
                      <a:pt x="322" y="117"/>
                      <a:pt x="291" y="94"/>
                      <a:pt x="259" y="83"/>
                    </a:cubicBezTo>
                    <a:cubicBezTo>
                      <a:pt x="255" y="83"/>
                      <a:pt x="252" y="83"/>
                      <a:pt x="249" y="81"/>
                    </a:cubicBezTo>
                    <a:cubicBezTo>
                      <a:pt x="248" y="85"/>
                      <a:pt x="243" y="78"/>
                      <a:pt x="242" y="83"/>
                    </a:cubicBezTo>
                    <a:cubicBezTo>
                      <a:pt x="240" y="78"/>
                      <a:pt x="233" y="80"/>
                      <a:pt x="231" y="75"/>
                    </a:cubicBezTo>
                    <a:cubicBezTo>
                      <a:pt x="237" y="72"/>
                      <a:pt x="243" y="66"/>
                      <a:pt x="242" y="57"/>
                    </a:cubicBezTo>
                    <a:cubicBezTo>
                      <a:pt x="241" y="49"/>
                      <a:pt x="232" y="42"/>
                      <a:pt x="224" y="44"/>
                    </a:cubicBezTo>
                    <a:cubicBezTo>
                      <a:pt x="227" y="88"/>
                      <a:pt x="164" y="78"/>
                      <a:pt x="142" y="102"/>
                    </a:cubicBezTo>
                    <a:cubicBezTo>
                      <a:pt x="144" y="104"/>
                      <a:pt x="147" y="100"/>
                      <a:pt x="150" y="101"/>
                    </a:cubicBezTo>
                    <a:cubicBezTo>
                      <a:pt x="149" y="102"/>
                      <a:pt x="147" y="104"/>
                      <a:pt x="146" y="105"/>
                    </a:cubicBezTo>
                    <a:cubicBezTo>
                      <a:pt x="161" y="102"/>
                      <a:pt x="174" y="95"/>
                      <a:pt x="195" y="96"/>
                    </a:cubicBezTo>
                    <a:cubicBezTo>
                      <a:pt x="205" y="96"/>
                      <a:pt x="212" y="99"/>
                      <a:pt x="219" y="102"/>
                    </a:cubicBezTo>
                    <a:cubicBezTo>
                      <a:pt x="222" y="104"/>
                      <a:pt x="224" y="106"/>
                      <a:pt x="227" y="107"/>
                    </a:cubicBezTo>
                    <a:cubicBezTo>
                      <a:pt x="232" y="109"/>
                      <a:pt x="235" y="110"/>
                      <a:pt x="239" y="112"/>
                    </a:cubicBezTo>
                    <a:cubicBezTo>
                      <a:pt x="258" y="128"/>
                      <a:pt x="269" y="143"/>
                      <a:pt x="274" y="172"/>
                    </a:cubicBezTo>
                    <a:cubicBezTo>
                      <a:pt x="277" y="195"/>
                      <a:pt x="267" y="218"/>
                      <a:pt x="254" y="231"/>
                    </a:cubicBezTo>
                    <a:cubicBezTo>
                      <a:pt x="242" y="243"/>
                      <a:pt x="227" y="249"/>
                      <a:pt x="210" y="250"/>
                    </a:cubicBezTo>
                    <a:cubicBezTo>
                      <a:pt x="197" y="248"/>
                      <a:pt x="185" y="246"/>
                      <a:pt x="177" y="238"/>
                    </a:cubicBezTo>
                    <a:cubicBezTo>
                      <a:pt x="167" y="226"/>
                      <a:pt x="162" y="201"/>
                      <a:pt x="179" y="190"/>
                    </a:cubicBezTo>
                    <a:cubicBezTo>
                      <a:pt x="191" y="187"/>
                      <a:pt x="205" y="193"/>
                      <a:pt x="201" y="210"/>
                    </a:cubicBezTo>
                    <a:cubicBezTo>
                      <a:pt x="200" y="212"/>
                      <a:pt x="197" y="213"/>
                      <a:pt x="196" y="215"/>
                    </a:cubicBezTo>
                    <a:cubicBezTo>
                      <a:pt x="197" y="220"/>
                      <a:pt x="208" y="218"/>
                      <a:pt x="213" y="218"/>
                    </a:cubicBezTo>
                    <a:cubicBezTo>
                      <a:pt x="205" y="224"/>
                      <a:pt x="193" y="218"/>
                      <a:pt x="188" y="213"/>
                    </a:cubicBezTo>
                    <a:cubicBezTo>
                      <a:pt x="195" y="206"/>
                      <a:pt x="195" y="196"/>
                      <a:pt x="184" y="194"/>
                    </a:cubicBezTo>
                    <a:cubicBezTo>
                      <a:pt x="174" y="197"/>
                      <a:pt x="170" y="207"/>
                      <a:pt x="172" y="220"/>
                    </a:cubicBezTo>
                    <a:cubicBezTo>
                      <a:pt x="174" y="235"/>
                      <a:pt x="194" y="244"/>
                      <a:pt x="210" y="243"/>
                    </a:cubicBezTo>
                    <a:cubicBezTo>
                      <a:pt x="247" y="241"/>
                      <a:pt x="270" y="204"/>
                      <a:pt x="263" y="170"/>
                    </a:cubicBezTo>
                    <a:cubicBezTo>
                      <a:pt x="261" y="169"/>
                      <a:pt x="259" y="167"/>
                      <a:pt x="256" y="168"/>
                    </a:cubicBezTo>
                    <a:cubicBezTo>
                      <a:pt x="257" y="166"/>
                      <a:pt x="261" y="167"/>
                      <a:pt x="263" y="167"/>
                    </a:cubicBezTo>
                    <a:cubicBezTo>
                      <a:pt x="264" y="159"/>
                      <a:pt x="259" y="155"/>
                      <a:pt x="256" y="149"/>
                    </a:cubicBezTo>
                    <a:cubicBezTo>
                      <a:pt x="255" y="146"/>
                      <a:pt x="255" y="142"/>
                      <a:pt x="253" y="139"/>
                    </a:cubicBezTo>
                    <a:cubicBezTo>
                      <a:pt x="249" y="132"/>
                      <a:pt x="242" y="123"/>
                      <a:pt x="236" y="117"/>
                    </a:cubicBezTo>
                    <a:cubicBezTo>
                      <a:pt x="232" y="113"/>
                      <a:pt x="225" y="108"/>
                      <a:pt x="219" y="105"/>
                    </a:cubicBezTo>
                    <a:cubicBezTo>
                      <a:pt x="213" y="102"/>
                      <a:pt x="206" y="103"/>
                      <a:pt x="199" y="99"/>
                    </a:cubicBezTo>
                    <a:cubicBezTo>
                      <a:pt x="180" y="97"/>
                      <a:pt x="159" y="100"/>
                      <a:pt x="148" y="112"/>
                    </a:cubicBezTo>
                    <a:cubicBezTo>
                      <a:pt x="154" y="120"/>
                      <a:pt x="159" y="129"/>
                      <a:pt x="162" y="140"/>
                    </a:cubicBezTo>
                    <a:cubicBezTo>
                      <a:pt x="166" y="138"/>
                      <a:pt x="170" y="135"/>
                      <a:pt x="173" y="132"/>
                    </a:cubicBezTo>
                    <a:cubicBezTo>
                      <a:pt x="179" y="131"/>
                      <a:pt x="183" y="129"/>
                      <a:pt x="183" y="122"/>
                    </a:cubicBezTo>
                    <a:cubicBezTo>
                      <a:pt x="189" y="121"/>
                      <a:pt x="190" y="126"/>
                      <a:pt x="193" y="128"/>
                    </a:cubicBezTo>
                    <a:cubicBezTo>
                      <a:pt x="194" y="140"/>
                      <a:pt x="207" y="154"/>
                      <a:pt x="196" y="165"/>
                    </a:cubicBezTo>
                    <a:cubicBezTo>
                      <a:pt x="204" y="162"/>
                      <a:pt x="215" y="157"/>
                      <a:pt x="223" y="152"/>
                    </a:cubicBezTo>
                    <a:cubicBezTo>
                      <a:pt x="226" y="146"/>
                      <a:pt x="232" y="141"/>
                      <a:pt x="230" y="133"/>
                    </a:cubicBezTo>
                    <a:cubicBezTo>
                      <a:pt x="229" y="129"/>
                      <a:pt x="226" y="129"/>
                      <a:pt x="223" y="125"/>
                    </a:cubicBezTo>
                    <a:cubicBezTo>
                      <a:pt x="236" y="124"/>
                      <a:pt x="234" y="144"/>
                      <a:pt x="228" y="151"/>
                    </a:cubicBezTo>
                    <a:cubicBezTo>
                      <a:pt x="224" y="152"/>
                      <a:pt x="223" y="154"/>
                      <a:pt x="220" y="156"/>
                    </a:cubicBezTo>
                    <a:cubicBezTo>
                      <a:pt x="225" y="160"/>
                      <a:pt x="231" y="156"/>
                      <a:pt x="237" y="157"/>
                    </a:cubicBezTo>
                    <a:cubicBezTo>
                      <a:pt x="241" y="159"/>
                      <a:pt x="247" y="163"/>
                      <a:pt x="252" y="165"/>
                    </a:cubicBezTo>
                    <a:cubicBezTo>
                      <a:pt x="247" y="165"/>
                      <a:pt x="241" y="159"/>
                      <a:pt x="234" y="159"/>
                    </a:cubicBezTo>
                    <a:cubicBezTo>
                      <a:pt x="233" y="161"/>
                      <a:pt x="237" y="162"/>
                      <a:pt x="238" y="163"/>
                    </a:cubicBezTo>
                    <a:cubicBezTo>
                      <a:pt x="226" y="156"/>
                      <a:pt x="205" y="158"/>
                      <a:pt x="197" y="169"/>
                    </a:cubicBezTo>
                    <a:cubicBezTo>
                      <a:pt x="204" y="169"/>
                      <a:pt x="211" y="167"/>
                      <a:pt x="218" y="170"/>
                    </a:cubicBezTo>
                    <a:cubicBezTo>
                      <a:pt x="225" y="176"/>
                      <a:pt x="234" y="185"/>
                      <a:pt x="232" y="199"/>
                    </a:cubicBezTo>
                    <a:cubicBezTo>
                      <a:pt x="230" y="209"/>
                      <a:pt x="222" y="214"/>
                      <a:pt x="214" y="218"/>
                    </a:cubicBezTo>
                    <a:cubicBezTo>
                      <a:pt x="215" y="215"/>
                      <a:pt x="221" y="214"/>
                      <a:pt x="223" y="211"/>
                    </a:cubicBezTo>
                    <a:cubicBezTo>
                      <a:pt x="226" y="208"/>
                      <a:pt x="227" y="204"/>
                      <a:pt x="229" y="201"/>
                    </a:cubicBezTo>
                    <a:cubicBezTo>
                      <a:pt x="231" y="193"/>
                      <a:pt x="229" y="189"/>
                      <a:pt x="226" y="182"/>
                    </a:cubicBezTo>
                    <a:cubicBezTo>
                      <a:pt x="219" y="164"/>
                      <a:pt x="188" y="169"/>
                      <a:pt x="179" y="183"/>
                    </a:cubicBezTo>
                    <a:cubicBezTo>
                      <a:pt x="190" y="179"/>
                      <a:pt x="206" y="183"/>
                      <a:pt x="209" y="195"/>
                    </a:cubicBezTo>
                    <a:cubicBezTo>
                      <a:pt x="204" y="188"/>
                      <a:pt x="197" y="184"/>
                      <a:pt x="187" y="183"/>
                    </a:cubicBezTo>
                    <a:cubicBezTo>
                      <a:pt x="181" y="185"/>
                      <a:pt x="180" y="190"/>
                      <a:pt x="173" y="190"/>
                    </a:cubicBezTo>
                    <a:cubicBezTo>
                      <a:pt x="173" y="184"/>
                      <a:pt x="174" y="181"/>
                      <a:pt x="172" y="177"/>
                    </a:cubicBezTo>
                    <a:cubicBezTo>
                      <a:pt x="173" y="183"/>
                      <a:pt x="172" y="194"/>
                      <a:pt x="165" y="194"/>
                    </a:cubicBezTo>
                    <a:cubicBezTo>
                      <a:pt x="162" y="194"/>
                      <a:pt x="158" y="190"/>
                      <a:pt x="158" y="187"/>
                    </a:cubicBezTo>
                    <a:cubicBezTo>
                      <a:pt x="157" y="178"/>
                      <a:pt x="173" y="163"/>
                      <a:pt x="182" y="173"/>
                    </a:cubicBezTo>
                    <a:cubicBezTo>
                      <a:pt x="189" y="171"/>
                      <a:pt x="184" y="161"/>
                      <a:pt x="178" y="158"/>
                    </a:cubicBezTo>
                    <a:cubicBezTo>
                      <a:pt x="171" y="155"/>
                      <a:pt x="164" y="159"/>
                      <a:pt x="160" y="162"/>
                    </a:cubicBezTo>
                    <a:cubicBezTo>
                      <a:pt x="163" y="150"/>
                      <a:pt x="160" y="134"/>
                      <a:pt x="151" y="121"/>
                    </a:cubicBezTo>
                    <a:cubicBezTo>
                      <a:pt x="142" y="108"/>
                      <a:pt x="128" y="99"/>
                      <a:pt x="113" y="91"/>
                    </a:cubicBezTo>
                    <a:cubicBezTo>
                      <a:pt x="104" y="89"/>
                      <a:pt x="93" y="84"/>
                      <a:pt x="83" y="81"/>
                    </a:cubicBezTo>
                    <a:cubicBezTo>
                      <a:pt x="73" y="79"/>
                      <a:pt x="61" y="78"/>
                      <a:pt x="52" y="74"/>
                    </a:cubicBezTo>
                    <a:cubicBezTo>
                      <a:pt x="41" y="69"/>
                      <a:pt x="26" y="60"/>
                      <a:pt x="20" y="50"/>
                    </a:cubicBezTo>
                    <a:cubicBezTo>
                      <a:pt x="17" y="46"/>
                      <a:pt x="15" y="36"/>
                      <a:pt x="18" y="29"/>
                    </a:cubicBezTo>
                    <a:cubicBezTo>
                      <a:pt x="22" y="29"/>
                      <a:pt x="20" y="33"/>
                      <a:pt x="22" y="35"/>
                    </a:cubicBezTo>
                    <a:cubicBezTo>
                      <a:pt x="45" y="37"/>
                      <a:pt x="28" y="8"/>
                      <a:pt x="15" y="22"/>
                    </a:cubicBezTo>
                    <a:cubicBezTo>
                      <a:pt x="13" y="24"/>
                      <a:pt x="11" y="31"/>
                      <a:pt x="11" y="34"/>
                    </a:cubicBezTo>
                    <a:cubicBezTo>
                      <a:pt x="8" y="53"/>
                      <a:pt x="25" y="66"/>
                      <a:pt x="35" y="74"/>
                    </a:cubicBezTo>
                    <a:cubicBezTo>
                      <a:pt x="30" y="74"/>
                      <a:pt x="24" y="69"/>
                      <a:pt x="19" y="64"/>
                    </a:cubicBezTo>
                    <a:cubicBezTo>
                      <a:pt x="14" y="60"/>
                      <a:pt x="9" y="54"/>
                      <a:pt x="6" y="49"/>
                    </a:cubicBezTo>
                    <a:cubicBezTo>
                      <a:pt x="0" y="35"/>
                      <a:pt x="4" y="20"/>
                      <a:pt x="14" y="12"/>
                    </a:cubicBezTo>
                    <a:cubicBezTo>
                      <a:pt x="29" y="4"/>
                      <a:pt x="45" y="24"/>
                      <a:pt x="33" y="37"/>
                    </a:cubicBezTo>
                    <a:cubicBezTo>
                      <a:pt x="29" y="37"/>
                      <a:pt x="26" y="39"/>
                      <a:pt x="23" y="37"/>
                    </a:cubicBezTo>
                    <a:cubicBezTo>
                      <a:pt x="23" y="48"/>
                      <a:pt x="34" y="52"/>
                      <a:pt x="39" y="60"/>
                    </a:cubicBezTo>
                    <a:cubicBezTo>
                      <a:pt x="52" y="66"/>
                      <a:pt x="67" y="71"/>
                      <a:pt x="86" y="73"/>
                    </a:cubicBezTo>
                    <a:cubicBezTo>
                      <a:pt x="87" y="72"/>
                      <a:pt x="87" y="71"/>
                      <a:pt x="88" y="71"/>
                    </a:cubicBezTo>
                    <a:cubicBezTo>
                      <a:pt x="87" y="59"/>
                      <a:pt x="80" y="52"/>
                      <a:pt x="73" y="45"/>
                    </a:cubicBezTo>
                    <a:cubicBezTo>
                      <a:pt x="65" y="45"/>
                      <a:pt x="57" y="52"/>
                      <a:pt x="48" y="47"/>
                    </a:cubicBezTo>
                    <a:cubicBezTo>
                      <a:pt x="41" y="36"/>
                      <a:pt x="58" y="31"/>
                      <a:pt x="65" y="37"/>
                    </a:cubicBezTo>
                    <a:cubicBezTo>
                      <a:pt x="70" y="37"/>
                      <a:pt x="73" y="36"/>
                      <a:pt x="76" y="36"/>
                    </a:cubicBezTo>
                    <a:cubicBezTo>
                      <a:pt x="84" y="26"/>
                      <a:pt x="87" y="13"/>
                      <a:pt x="91" y="0"/>
                    </a:cubicBezTo>
                    <a:cubicBezTo>
                      <a:pt x="96" y="3"/>
                      <a:pt x="93" y="10"/>
                      <a:pt x="95" y="16"/>
                    </a:cubicBezTo>
                    <a:cubicBezTo>
                      <a:pt x="95" y="19"/>
                      <a:pt x="97" y="23"/>
                      <a:pt x="98" y="25"/>
                    </a:cubicBezTo>
                    <a:cubicBezTo>
                      <a:pt x="101" y="31"/>
                      <a:pt x="106" y="35"/>
                      <a:pt x="109" y="38"/>
                    </a:cubicBezTo>
                    <a:cubicBezTo>
                      <a:pt x="113" y="35"/>
                      <a:pt x="136" y="31"/>
                      <a:pt x="136" y="41"/>
                    </a:cubicBezTo>
                    <a:cubicBezTo>
                      <a:pt x="136" y="45"/>
                      <a:pt x="132" y="47"/>
                      <a:pt x="130" y="47"/>
                    </a:cubicBezTo>
                    <a:cubicBezTo>
                      <a:pt x="124" y="49"/>
                      <a:pt x="116" y="44"/>
                      <a:pt x="112" y="44"/>
                    </a:cubicBezTo>
                    <a:cubicBezTo>
                      <a:pt x="109" y="45"/>
                      <a:pt x="101" y="55"/>
                      <a:pt x="99" y="59"/>
                    </a:cubicBezTo>
                    <a:cubicBezTo>
                      <a:pt x="97" y="63"/>
                      <a:pt x="97" y="68"/>
                      <a:pt x="96" y="71"/>
                    </a:cubicBezTo>
                    <a:cubicBezTo>
                      <a:pt x="102" y="74"/>
                      <a:pt x="107" y="68"/>
                      <a:pt x="114" y="69"/>
                    </a:cubicBezTo>
                    <a:cubicBezTo>
                      <a:pt x="117" y="69"/>
                      <a:pt x="117" y="67"/>
                      <a:pt x="119" y="67"/>
                    </a:cubicBezTo>
                    <a:cubicBezTo>
                      <a:pt x="136" y="67"/>
                      <a:pt x="145" y="53"/>
                      <a:pt x="157" y="46"/>
                    </a:cubicBezTo>
                    <a:cubicBezTo>
                      <a:pt x="158" y="44"/>
                      <a:pt x="159" y="43"/>
                      <a:pt x="159" y="40"/>
                    </a:cubicBezTo>
                    <a:cubicBezTo>
                      <a:pt x="147" y="40"/>
                      <a:pt x="140" y="36"/>
                      <a:pt x="139" y="26"/>
                    </a:cubicBezTo>
                    <a:cubicBezTo>
                      <a:pt x="138" y="17"/>
                      <a:pt x="145" y="10"/>
                      <a:pt x="153" y="10"/>
                    </a:cubicBezTo>
                    <a:cubicBezTo>
                      <a:pt x="168" y="9"/>
                      <a:pt x="178" y="28"/>
                      <a:pt x="175" y="45"/>
                    </a:cubicBezTo>
                    <a:cubicBezTo>
                      <a:pt x="174" y="49"/>
                      <a:pt x="167" y="59"/>
                      <a:pt x="165" y="62"/>
                    </a:cubicBezTo>
                    <a:cubicBezTo>
                      <a:pt x="162" y="65"/>
                      <a:pt x="158" y="68"/>
                      <a:pt x="154" y="70"/>
                    </a:cubicBezTo>
                    <a:cubicBezTo>
                      <a:pt x="158" y="64"/>
                      <a:pt x="164" y="60"/>
                      <a:pt x="168" y="54"/>
                    </a:cubicBezTo>
                    <a:cubicBezTo>
                      <a:pt x="170" y="49"/>
                      <a:pt x="171" y="44"/>
                      <a:pt x="173" y="39"/>
                    </a:cubicBezTo>
                    <a:cubicBezTo>
                      <a:pt x="172" y="28"/>
                      <a:pt x="168" y="19"/>
                      <a:pt x="158" y="19"/>
                    </a:cubicBezTo>
                    <a:cubicBezTo>
                      <a:pt x="148" y="19"/>
                      <a:pt x="142" y="35"/>
                      <a:pt x="153" y="37"/>
                    </a:cubicBezTo>
                    <a:cubicBezTo>
                      <a:pt x="163" y="39"/>
                      <a:pt x="162" y="28"/>
                      <a:pt x="159" y="23"/>
                    </a:cubicBezTo>
                    <a:cubicBezTo>
                      <a:pt x="171" y="28"/>
                      <a:pt x="165" y="47"/>
                      <a:pt x="158" y="54"/>
                    </a:cubicBezTo>
                    <a:cubicBezTo>
                      <a:pt x="146" y="67"/>
                      <a:pt x="122" y="74"/>
                      <a:pt x="105" y="80"/>
                    </a:cubicBezTo>
                    <a:cubicBezTo>
                      <a:pt x="109" y="83"/>
                      <a:pt x="114" y="79"/>
                      <a:pt x="119" y="78"/>
                    </a:cubicBezTo>
                    <a:cubicBezTo>
                      <a:pt x="117" y="81"/>
                      <a:pt x="111" y="81"/>
                      <a:pt x="109" y="83"/>
                    </a:cubicBezTo>
                    <a:cubicBezTo>
                      <a:pt x="109" y="85"/>
                      <a:pt x="113" y="83"/>
                      <a:pt x="115" y="84"/>
                    </a:cubicBezTo>
                    <a:cubicBezTo>
                      <a:pt x="118" y="87"/>
                      <a:pt x="123" y="87"/>
                      <a:pt x="126" y="90"/>
                    </a:cubicBezTo>
                    <a:cubicBezTo>
                      <a:pt x="128" y="91"/>
                      <a:pt x="130" y="94"/>
                      <a:pt x="132" y="95"/>
                    </a:cubicBezTo>
                    <a:cubicBezTo>
                      <a:pt x="136" y="95"/>
                      <a:pt x="144" y="89"/>
                      <a:pt x="149" y="87"/>
                    </a:cubicBezTo>
                    <a:cubicBezTo>
                      <a:pt x="153" y="84"/>
                      <a:pt x="155" y="83"/>
                      <a:pt x="161" y="82"/>
                    </a:cubicBezTo>
                    <a:cubicBezTo>
                      <a:pt x="164" y="81"/>
                      <a:pt x="166" y="78"/>
                      <a:pt x="172" y="78"/>
                    </a:cubicBezTo>
                    <a:cubicBezTo>
                      <a:pt x="183" y="74"/>
                      <a:pt x="203" y="69"/>
                      <a:pt x="212" y="58"/>
                    </a:cubicBezTo>
                    <a:cubicBezTo>
                      <a:pt x="212" y="58"/>
                      <a:pt x="212" y="55"/>
                      <a:pt x="213" y="54"/>
                    </a:cubicBezTo>
                    <a:cubicBezTo>
                      <a:pt x="214" y="51"/>
                      <a:pt x="217" y="51"/>
                      <a:pt x="217" y="47"/>
                    </a:cubicBezTo>
                    <a:cubicBezTo>
                      <a:pt x="217" y="43"/>
                      <a:pt x="212" y="40"/>
                      <a:pt x="213" y="35"/>
                    </a:cubicBezTo>
                    <a:cubicBezTo>
                      <a:pt x="233" y="30"/>
                      <a:pt x="254" y="51"/>
                      <a:pt x="242" y="70"/>
                    </a:cubicBezTo>
                    <a:cubicBezTo>
                      <a:pt x="246" y="73"/>
                      <a:pt x="254" y="73"/>
                      <a:pt x="260" y="74"/>
                    </a:cubicBezTo>
                    <a:cubicBezTo>
                      <a:pt x="267" y="77"/>
                      <a:pt x="275" y="81"/>
                      <a:pt x="282" y="83"/>
                    </a:cubicBezTo>
                    <a:cubicBezTo>
                      <a:pt x="302" y="95"/>
                      <a:pt x="319" y="110"/>
                      <a:pt x="333" y="127"/>
                    </a:cubicBezTo>
                    <a:cubicBezTo>
                      <a:pt x="336" y="129"/>
                      <a:pt x="339" y="130"/>
                      <a:pt x="340" y="134"/>
                    </a:cubicBezTo>
                    <a:cubicBezTo>
                      <a:pt x="347" y="134"/>
                      <a:pt x="351" y="140"/>
                      <a:pt x="358" y="137"/>
                    </a:cubicBezTo>
                    <a:cubicBezTo>
                      <a:pt x="360" y="135"/>
                      <a:pt x="362" y="132"/>
                      <a:pt x="366" y="133"/>
                    </a:cubicBezTo>
                    <a:cubicBezTo>
                      <a:pt x="369" y="137"/>
                      <a:pt x="373" y="141"/>
                      <a:pt x="377" y="145"/>
                    </a:cubicBezTo>
                    <a:cubicBezTo>
                      <a:pt x="383" y="154"/>
                      <a:pt x="379" y="166"/>
                      <a:pt x="370" y="170"/>
                    </a:cubicBezTo>
                    <a:cubicBezTo>
                      <a:pt x="371" y="165"/>
                      <a:pt x="378" y="159"/>
                      <a:pt x="377" y="152"/>
                    </a:cubicBezTo>
                    <a:cubicBezTo>
                      <a:pt x="376" y="147"/>
                      <a:pt x="374" y="144"/>
                      <a:pt x="371" y="140"/>
                    </a:cubicBezTo>
                    <a:cubicBezTo>
                      <a:pt x="358" y="156"/>
                      <a:pt x="336" y="141"/>
                      <a:pt x="326" y="132"/>
                    </a:cubicBezTo>
                    <a:cubicBezTo>
                      <a:pt x="326" y="135"/>
                      <a:pt x="330" y="139"/>
                      <a:pt x="333" y="141"/>
                    </a:cubicBezTo>
                    <a:cubicBezTo>
                      <a:pt x="338" y="147"/>
                      <a:pt x="344" y="150"/>
                      <a:pt x="353" y="153"/>
                    </a:cubicBezTo>
                    <a:cubicBezTo>
                      <a:pt x="342" y="153"/>
                      <a:pt x="338" y="148"/>
                      <a:pt x="331" y="144"/>
                    </a:cubicBezTo>
                    <a:cubicBezTo>
                      <a:pt x="335" y="154"/>
                      <a:pt x="340" y="163"/>
                      <a:pt x="348" y="168"/>
                    </a:cubicBezTo>
                    <a:cubicBezTo>
                      <a:pt x="351" y="176"/>
                      <a:pt x="356" y="183"/>
                      <a:pt x="359" y="190"/>
                    </a:cubicBezTo>
                    <a:cubicBezTo>
                      <a:pt x="351" y="186"/>
                      <a:pt x="349" y="170"/>
                      <a:pt x="338" y="166"/>
                    </a:cubicBezTo>
                    <a:close/>
                    <a:moveTo>
                      <a:pt x="198" y="146"/>
                    </a:moveTo>
                    <a:cubicBezTo>
                      <a:pt x="193" y="143"/>
                      <a:pt x="194" y="134"/>
                      <a:pt x="189" y="131"/>
                    </a:cubicBezTo>
                    <a:cubicBezTo>
                      <a:pt x="186" y="132"/>
                      <a:pt x="186" y="136"/>
                      <a:pt x="184" y="137"/>
                    </a:cubicBezTo>
                    <a:cubicBezTo>
                      <a:pt x="178" y="138"/>
                      <a:pt x="173" y="140"/>
                      <a:pt x="172" y="146"/>
                    </a:cubicBezTo>
                    <a:cubicBezTo>
                      <a:pt x="176" y="148"/>
                      <a:pt x="179" y="153"/>
                      <a:pt x="183" y="155"/>
                    </a:cubicBezTo>
                    <a:cubicBezTo>
                      <a:pt x="185" y="161"/>
                      <a:pt x="186" y="167"/>
                      <a:pt x="189" y="169"/>
                    </a:cubicBezTo>
                    <a:cubicBezTo>
                      <a:pt x="197" y="165"/>
                      <a:pt x="200" y="157"/>
                      <a:pt x="198" y="146"/>
                    </a:cubicBezTo>
                    <a:close/>
                    <a:moveTo>
                      <a:pt x="115" y="43"/>
                    </a:moveTo>
                    <a:cubicBezTo>
                      <a:pt x="120" y="44"/>
                      <a:pt x="127" y="46"/>
                      <a:pt x="131" y="43"/>
                    </a:cubicBezTo>
                    <a:cubicBezTo>
                      <a:pt x="132" y="35"/>
                      <a:pt x="113" y="34"/>
                      <a:pt x="115" y="43"/>
                    </a:cubicBezTo>
                    <a:close/>
                    <a:moveTo>
                      <a:pt x="107" y="41"/>
                    </a:moveTo>
                    <a:cubicBezTo>
                      <a:pt x="100" y="35"/>
                      <a:pt x="95" y="27"/>
                      <a:pt x="90" y="18"/>
                    </a:cubicBezTo>
                    <a:cubicBezTo>
                      <a:pt x="87" y="22"/>
                      <a:pt x="88" y="27"/>
                      <a:pt x="85" y="31"/>
                    </a:cubicBezTo>
                    <a:cubicBezTo>
                      <a:pt x="82" y="35"/>
                      <a:pt x="76" y="38"/>
                      <a:pt x="76" y="43"/>
                    </a:cubicBezTo>
                    <a:cubicBezTo>
                      <a:pt x="76" y="45"/>
                      <a:pt x="81" y="50"/>
                      <a:pt x="83" y="52"/>
                    </a:cubicBezTo>
                    <a:cubicBezTo>
                      <a:pt x="88" y="59"/>
                      <a:pt x="89" y="67"/>
                      <a:pt x="93" y="73"/>
                    </a:cubicBezTo>
                    <a:cubicBezTo>
                      <a:pt x="94" y="59"/>
                      <a:pt x="102" y="51"/>
                      <a:pt x="107" y="41"/>
                    </a:cubicBezTo>
                    <a:close/>
                    <a:moveTo>
                      <a:pt x="90" y="77"/>
                    </a:moveTo>
                    <a:cubicBezTo>
                      <a:pt x="89" y="79"/>
                      <a:pt x="90" y="80"/>
                      <a:pt x="92" y="80"/>
                    </a:cubicBezTo>
                    <a:cubicBezTo>
                      <a:pt x="92" y="79"/>
                      <a:pt x="92" y="79"/>
                      <a:pt x="92" y="78"/>
                    </a:cubicBezTo>
                    <a:cubicBezTo>
                      <a:pt x="91" y="78"/>
                      <a:pt x="91" y="77"/>
                      <a:pt x="90" y="77"/>
                    </a:cubicBezTo>
                    <a:close/>
                    <a:moveTo>
                      <a:pt x="69" y="41"/>
                    </a:moveTo>
                    <a:cubicBezTo>
                      <a:pt x="65" y="37"/>
                      <a:pt x="51" y="35"/>
                      <a:pt x="50" y="44"/>
                    </a:cubicBezTo>
                    <a:cubicBezTo>
                      <a:pt x="54" y="50"/>
                      <a:pt x="66" y="46"/>
                      <a:pt x="69" y="41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12" name="Freeform 238"/>
              <p:cNvSpPr>
                <a:spLocks noEditPoints="1"/>
              </p:cNvSpPr>
              <p:nvPr/>
            </p:nvSpPr>
            <p:spPr bwMode="auto">
              <a:xfrm rot="16200000">
                <a:off x="6315299" y="3449241"/>
                <a:ext cx="1848644" cy="727075"/>
              </a:xfrm>
              <a:custGeom>
                <a:avLst/>
                <a:gdLst>
                  <a:gd name="T0" fmla="*/ 60 w 638"/>
                  <a:gd name="T1" fmla="*/ 110 h 234"/>
                  <a:gd name="T2" fmla="*/ 122 w 638"/>
                  <a:gd name="T3" fmla="*/ 66 h 234"/>
                  <a:gd name="T4" fmla="*/ 214 w 638"/>
                  <a:gd name="T5" fmla="*/ 69 h 234"/>
                  <a:gd name="T6" fmla="*/ 263 w 638"/>
                  <a:gd name="T7" fmla="*/ 36 h 234"/>
                  <a:gd name="T8" fmla="*/ 293 w 638"/>
                  <a:gd name="T9" fmla="*/ 26 h 234"/>
                  <a:gd name="T10" fmla="*/ 199 w 638"/>
                  <a:gd name="T11" fmla="*/ 104 h 234"/>
                  <a:gd name="T12" fmla="*/ 124 w 638"/>
                  <a:gd name="T13" fmla="*/ 96 h 234"/>
                  <a:gd name="T14" fmla="*/ 164 w 638"/>
                  <a:gd name="T15" fmla="*/ 179 h 234"/>
                  <a:gd name="T16" fmla="*/ 67 w 638"/>
                  <a:gd name="T17" fmla="*/ 143 h 234"/>
                  <a:gd name="T18" fmla="*/ 133 w 638"/>
                  <a:gd name="T19" fmla="*/ 208 h 234"/>
                  <a:gd name="T20" fmla="*/ 269 w 638"/>
                  <a:gd name="T21" fmla="*/ 108 h 234"/>
                  <a:gd name="T22" fmla="*/ 392 w 638"/>
                  <a:gd name="T23" fmla="*/ 24 h 234"/>
                  <a:gd name="T24" fmla="*/ 510 w 638"/>
                  <a:gd name="T25" fmla="*/ 55 h 234"/>
                  <a:gd name="T26" fmla="*/ 587 w 638"/>
                  <a:gd name="T27" fmla="*/ 197 h 234"/>
                  <a:gd name="T28" fmla="*/ 557 w 638"/>
                  <a:gd name="T29" fmla="*/ 129 h 234"/>
                  <a:gd name="T30" fmla="*/ 525 w 638"/>
                  <a:gd name="T31" fmla="*/ 155 h 234"/>
                  <a:gd name="T32" fmla="*/ 535 w 638"/>
                  <a:gd name="T33" fmla="*/ 179 h 234"/>
                  <a:gd name="T34" fmla="*/ 520 w 638"/>
                  <a:gd name="T35" fmla="*/ 182 h 234"/>
                  <a:gd name="T36" fmla="*/ 515 w 638"/>
                  <a:gd name="T37" fmla="*/ 184 h 234"/>
                  <a:gd name="T38" fmla="*/ 512 w 638"/>
                  <a:gd name="T39" fmla="*/ 219 h 234"/>
                  <a:gd name="T40" fmla="*/ 481 w 638"/>
                  <a:gd name="T41" fmla="*/ 219 h 234"/>
                  <a:gd name="T42" fmla="*/ 499 w 638"/>
                  <a:gd name="T43" fmla="*/ 142 h 234"/>
                  <a:gd name="T44" fmla="*/ 471 w 638"/>
                  <a:gd name="T45" fmla="*/ 167 h 234"/>
                  <a:gd name="T46" fmla="*/ 472 w 638"/>
                  <a:gd name="T47" fmla="*/ 160 h 234"/>
                  <a:gd name="T48" fmla="*/ 499 w 638"/>
                  <a:gd name="T49" fmla="*/ 60 h 234"/>
                  <a:gd name="T50" fmla="*/ 435 w 638"/>
                  <a:gd name="T51" fmla="*/ 123 h 234"/>
                  <a:gd name="T52" fmla="*/ 385 w 638"/>
                  <a:gd name="T53" fmla="*/ 156 h 234"/>
                  <a:gd name="T54" fmla="*/ 370 w 638"/>
                  <a:gd name="T55" fmla="*/ 137 h 234"/>
                  <a:gd name="T56" fmla="*/ 428 w 638"/>
                  <a:gd name="T57" fmla="*/ 197 h 234"/>
                  <a:gd name="T58" fmla="*/ 444 w 638"/>
                  <a:gd name="T59" fmla="*/ 165 h 234"/>
                  <a:gd name="T60" fmla="*/ 350 w 638"/>
                  <a:gd name="T61" fmla="*/ 185 h 234"/>
                  <a:gd name="T62" fmla="*/ 463 w 638"/>
                  <a:gd name="T63" fmla="*/ 63 h 234"/>
                  <a:gd name="T64" fmla="*/ 388 w 638"/>
                  <a:gd name="T65" fmla="*/ 15 h 234"/>
                  <a:gd name="T66" fmla="*/ 312 w 638"/>
                  <a:gd name="T67" fmla="*/ 160 h 234"/>
                  <a:gd name="T68" fmla="*/ 280 w 638"/>
                  <a:gd name="T69" fmla="*/ 119 h 234"/>
                  <a:gd name="T70" fmla="*/ 249 w 638"/>
                  <a:gd name="T71" fmla="*/ 150 h 234"/>
                  <a:gd name="T72" fmla="*/ 271 w 638"/>
                  <a:gd name="T73" fmla="*/ 228 h 234"/>
                  <a:gd name="T74" fmla="*/ 325 w 638"/>
                  <a:gd name="T75" fmla="*/ 160 h 234"/>
                  <a:gd name="T76" fmla="*/ 357 w 638"/>
                  <a:gd name="T77" fmla="*/ 61 h 234"/>
                  <a:gd name="T78" fmla="*/ 381 w 638"/>
                  <a:gd name="T79" fmla="*/ 221 h 234"/>
                  <a:gd name="T80" fmla="*/ 325 w 638"/>
                  <a:gd name="T81" fmla="*/ 126 h 234"/>
                  <a:gd name="T82" fmla="*/ 317 w 638"/>
                  <a:gd name="T83" fmla="*/ 144 h 234"/>
                  <a:gd name="T84" fmla="*/ 242 w 638"/>
                  <a:gd name="T85" fmla="*/ 220 h 234"/>
                  <a:gd name="T86" fmla="*/ 227 w 638"/>
                  <a:gd name="T87" fmla="*/ 184 h 234"/>
                  <a:gd name="T88" fmla="*/ 67 w 638"/>
                  <a:gd name="T89" fmla="*/ 169 h 234"/>
                  <a:gd name="T90" fmla="*/ 130 w 638"/>
                  <a:gd name="T91" fmla="*/ 157 h 234"/>
                  <a:gd name="T92" fmla="*/ 145 w 638"/>
                  <a:gd name="T93" fmla="*/ 178 h 234"/>
                  <a:gd name="T94" fmla="*/ 159 w 638"/>
                  <a:gd name="T95" fmla="*/ 128 h 234"/>
                  <a:gd name="T96" fmla="*/ 112 w 638"/>
                  <a:gd name="T97" fmla="*/ 97 h 234"/>
                  <a:gd name="T98" fmla="*/ 60 w 638"/>
                  <a:gd name="T99" fmla="*/ 132 h 234"/>
                  <a:gd name="T100" fmla="*/ 80 w 638"/>
                  <a:gd name="T101" fmla="*/ 204 h 234"/>
                  <a:gd name="T102" fmla="*/ 522 w 638"/>
                  <a:gd name="T103" fmla="*/ 112 h 234"/>
                  <a:gd name="T104" fmla="*/ 512 w 638"/>
                  <a:gd name="T105" fmla="*/ 131 h 234"/>
                  <a:gd name="T106" fmla="*/ 511 w 638"/>
                  <a:gd name="T107" fmla="*/ 150 h 234"/>
                  <a:gd name="T108" fmla="*/ 503 w 638"/>
                  <a:gd name="T109" fmla="*/ 166 h 234"/>
                  <a:gd name="T110" fmla="*/ 393 w 638"/>
                  <a:gd name="T111" fmla="*/ 124 h 234"/>
                  <a:gd name="T112" fmla="*/ 411 w 638"/>
                  <a:gd name="T113" fmla="*/ 89 h 234"/>
                  <a:gd name="T114" fmla="*/ 444 w 638"/>
                  <a:gd name="T115" fmla="*/ 107 h 234"/>
                  <a:gd name="T116" fmla="*/ 221 w 638"/>
                  <a:gd name="T117" fmla="*/ 18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638" h="234">
                    <a:moveTo>
                      <a:pt x="30" y="163"/>
                    </a:moveTo>
                    <a:cubicBezTo>
                      <a:pt x="35" y="161"/>
                      <a:pt x="42" y="159"/>
                      <a:pt x="48" y="159"/>
                    </a:cubicBezTo>
                    <a:cubicBezTo>
                      <a:pt x="46" y="150"/>
                      <a:pt x="45" y="136"/>
                      <a:pt x="37" y="130"/>
                    </a:cubicBezTo>
                    <a:cubicBezTo>
                      <a:pt x="17" y="130"/>
                      <a:pt x="2" y="118"/>
                      <a:pt x="0" y="101"/>
                    </a:cubicBezTo>
                    <a:cubicBezTo>
                      <a:pt x="7" y="101"/>
                      <a:pt x="12" y="105"/>
                      <a:pt x="20" y="103"/>
                    </a:cubicBezTo>
                    <a:cubicBezTo>
                      <a:pt x="27" y="101"/>
                      <a:pt x="31" y="93"/>
                      <a:pt x="38" y="94"/>
                    </a:cubicBezTo>
                    <a:cubicBezTo>
                      <a:pt x="49" y="94"/>
                      <a:pt x="53" y="104"/>
                      <a:pt x="60" y="110"/>
                    </a:cubicBezTo>
                    <a:cubicBezTo>
                      <a:pt x="64" y="105"/>
                      <a:pt x="68" y="101"/>
                      <a:pt x="69" y="95"/>
                    </a:cubicBezTo>
                    <a:cubicBezTo>
                      <a:pt x="69" y="92"/>
                      <a:pt x="68" y="90"/>
                      <a:pt x="69" y="87"/>
                    </a:cubicBezTo>
                    <a:cubicBezTo>
                      <a:pt x="70" y="86"/>
                      <a:pt x="71" y="85"/>
                      <a:pt x="72" y="84"/>
                    </a:cubicBezTo>
                    <a:cubicBezTo>
                      <a:pt x="73" y="80"/>
                      <a:pt x="72" y="78"/>
                      <a:pt x="75" y="76"/>
                    </a:cubicBezTo>
                    <a:cubicBezTo>
                      <a:pt x="79" y="73"/>
                      <a:pt x="84" y="71"/>
                      <a:pt x="89" y="69"/>
                    </a:cubicBezTo>
                    <a:cubicBezTo>
                      <a:pt x="92" y="67"/>
                      <a:pt x="96" y="66"/>
                      <a:pt x="103" y="67"/>
                    </a:cubicBezTo>
                    <a:cubicBezTo>
                      <a:pt x="109" y="67"/>
                      <a:pt x="115" y="70"/>
                      <a:pt x="122" y="66"/>
                    </a:cubicBezTo>
                    <a:cubicBezTo>
                      <a:pt x="124" y="64"/>
                      <a:pt x="125" y="60"/>
                      <a:pt x="127" y="59"/>
                    </a:cubicBezTo>
                    <a:cubicBezTo>
                      <a:pt x="136" y="61"/>
                      <a:pt x="139" y="68"/>
                      <a:pt x="138" y="80"/>
                    </a:cubicBezTo>
                    <a:cubicBezTo>
                      <a:pt x="142" y="81"/>
                      <a:pt x="149" y="78"/>
                      <a:pt x="155" y="79"/>
                    </a:cubicBezTo>
                    <a:cubicBezTo>
                      <a:pt x="175" y="81"/>
                      <a:pt x="197" y="99"/>
                      <a:pt x="217" y="89"/>
                    </a:cubicBezTo>
                    <a:cubicBezTo>
                      <a:pt x="227" y="89"/>
                      <a:pt x="236" y="77"/>
                      <a:pt x="235" y="66"/>
                    </a:cubicBezTo>
                    <a:cubicBezTo>
                      <a:pt x="234" y="51"/>
                      <a:pt x="218" y="44"/>
                      <a:pt x="209" y="57"/>
                    </a:cubicBezTo>
                    <a:cubicBezTo>
                      <a:pt x="209" y="63"/>
                      <a:pt x="211" y="66"/>
                      <a:pt x="214" y="69"/>
                    </a:cubicBezTo>
                    <a:cubicBezTo>
                      <a:pt x="219" y="70"/>
                      <a:pt x="220" y="67"/>
                      <a:pt x="223" y="66"/>
                    </a:cubicBezTo>
                    <a:cubicBezTo>
                      <a:pt x="225" y="68"/>
                      <a:pt x="223" y="68"/>
                      <a:pt x="223" y="71"/>
                    </a:cubicBezTo>
                    <a:cubicBezTo>
                      <a:pt x="207" y="79"/>
                      <a:pt x="199" y="55"/>
                      <a:pt x="211" y="48"/>
                    </a:cubicBezTo>
                    <a:cubicBezTo>
                      <a:pt x="215" y="48"/>
                      <a:pt x="218" y="46"/>
                      <a:pt x="221" y="46"/>
                    </a:cubicBezTo>
                    <a:cubicBezTo>
                      <a:pt x="231" y="46"/>
                      <a:pt x="235" y="54"/>
                      <a:pt x="239" y="62"/>
                    </a:cubicBezTo>
                    <a:cubicBezTo>
                      <a:pt x="238" y="68"/>
                      <a:pt x="238" y="72"/>
                      <a:pt x="239" y="76"/>
                    </a:cubicBezTo>
                    <a:cubicBezTo>
                      <a:pt x="253" y="67"/>
                      <a:pt x="246" y="38"/>
                      <a:pt x="263" y="36"/>
                    </a:cubicBezTo>
                    <a:cubicBezTo>
                      <a:pt x="272" y="35"/>
                      <a:pt x="274" y="45"/>
                      <a:pt x="284" y="42"/>
                    </a:cubicBezTo>
                    <a:cubicBezTo>
                      <a:pt x="290" y="37"/>
                      <a:pt x="283" y="20"/>
                      <a:pt x="296" y="20"/>
                    </a:cubicBezTo>
                    <a:cubicBezTo>
                      <a:pt x="305" y="25"/>
                      <a:pt x="314" y="14"/>
                      <a:pt x="321" y="21"/>
                    </a:cubicBezTo>
                    <a:cubicBezTo>
                      <a:pt x="323" y="28"/>
                      <a:pt x="324" y="35"/>
                      <a:pt x="318" y="39"/>
                    </a:cubicBezTo>
                    <a:cubicBezTo>
                      <a:pt x="316" y="34"/>
                      <a:pt x="321" y="33"/>
                      <a:pt x="320" y="28"/>
                    </a:cubicBezTo>
                    <a:cubicBezTo>
                      <a:pt x="319" y="21"/>
                      <a:pt x="309" y="20"/>
                      <a:pt x="305" y="26"/>
                    </a:cubicBezTo>
                    <a:cubicBezTo>
                      <a:pt x="302" y="25"/>
                      <a:pt x="296" y="23"/>
                      <a:pt x="293" y="26"/>
                    </a:cubicBezTo>
                    <a:cubicBezTo>
                      <a:pt x="288" y="31"/>
                      <a:pt x="293" y="40"/>
                      <a:pt x="287" y="45"/>
                    </a:cubicBezTo>
                    <a:cubicBezTo>
                      <a:pt x="282" y="49"/>
                      <a:pt x="275" y="46"/>
                      <a:pt x="270" y="41"/>
                    </a:cubicBezTo>
                    <a:cubicBezTo>
                      <a:pt x="266" y="41"/>
                      <a:pt x="264" y="41"/>
                      <a:pt x="262" y="40"/>
                    </a:cubicBezTo>
                    <a:cubicBezTo>
                      <a:pt x="252" y="48"/>
                      <a:pt x="254" y="63"/>
                      <a:pt x="247" y="73"/>
                    </a:cubicBezTo>
                    <a:cubicBezTo>
                      <a:pt x="241" y="82"/>
                      <a:pt x="232" y="86"/>
                      <a:pt x="224" y="93"/>
                    </a:cubicBezTo>
                    <a:cubicBezTo>
                      <a:pt x="210" y="95"/>
                      <a:pt x="200" y="97"/>
                      <a:pt x="188" y="92"/>
                    </a:cubicBezTo>
                    <a:cubicBezTo>
                      <a:pt x="188" y="97"/>
                      <a:pt x="195" y="100"/>
                      <a:pt x="199" y="104"/>
                    </a:cubicBezTo>
                    <a:cubicBezTo>
                      <a:pt x="199" y="110"/>
                      <a:pt x="205" y="114"/>
                      <a:pt x="206" y="121"/>
                    </a:cubicBezTo>
                    <a:cubicBezTo>
                      <a:pt x="209" y="135"/>
                      <a:pt x="202" y="152"/>
                      <a:pt x="191" y="154"/>
                    </a:cubicBezTo>
                    <a:cubicBezTo>
                      <a:pt x="183" y="155"/>
                      <a:pt x="173" y="147"/>
                      <a:pt x="179" y="138"/>
                    </a:cubicBezTo>
                    <a:cubicBezTo>
                      <a:pt x="179" y="146"/>
                      <a:pt x="183" y="152"/>
                      <a:pt x="189" y="151"/>
                    </a:cubicBezTo>
                    <a:cubicBezTo>
                      <a:pt x="194" y="151"/>
                      <a:pt x="195" y="146"/>
                      <a:pt x="199" y="145"/>
                    </a:cubicBezTo>
                    <a:cubicBezTo>
                      <a:pt x="215" y="105"/>
                      <a:pt x="174" y="75"/>
                      <a:pt x="136" y="84"/>
                    </a:cubicBezTo>
                    <a:cubicBezTo>
                      <a:pt x="132" y="89"/>
                      <a:pt x="128" y="92"/>
                      <a:pt x="124" y="96"/>
                    </a:cubicBezTo>
                    <a:cubicBezTo>
                      <a:pt x="128" y="97"/>
                      <a:pt x="131" y="93"/>
                      <a:pt x="136" y="93"/>
                    </a:cubicBezTo>
                    <a:cubicBezTo>
                      <a:pt x="142" y="92"/>
                      <a:pt x="149" y="93"/>
                      <a:pt x="154" y="95"/>
                    </a:cubicBezTo>
                    <a:cubicBezTo>
                      <a:pt x="158" y="101"/>
                      <a:pt x="167" y="100"/>
                      <a:pt x="174" y="97"/>
                    </a:cubicBezTo>
                    <a:cubicBezTo>
                      <a:pt x="181" y="103"/>
                      <a:pt x="187" y="120"/>
                      <a:pt x="178" y="126"/>
                    </a:cubicBezTo>
                    <a:cubicBezTo>
                      <a:pt x="174" y="129"/>
                      <a:pt x="170" y="128"/>
                      <a:pt x="164" y="130"/>
                    </a:cubicBezTo>
                    <a:cubicBezTo>
                      <a:pt x="166" y="133"/>
                      <a:pt x="167" y="135"/>
                      <a:pt x="169" y="138"/>
                    </a:cubicBezTo>
                    <a:cubicBezTo>
                      <a:pt x="172" y="154"/>
                      <a:pt x="158" y="164"/>
                      <a:pt x="164" y="179"/>
                    </a:cubicBezTo>
                    <a:cubicBezTo>
                      <a:pt x="168" y="181"/>
                      <a:pt x="172" y="182"/>
                      <a:pt x="175" y="185"/>
                    </a:cubicBezTo>
                    <a:cubicBezTo>
                      <a:pt x="172" y="189"/>
                      <a:pt x="165" y="188"/>
                      <a:pt x="160" y="188"/>
                    </a:cubicBezTo>
                    <a:cubicBezTo>
                      <a:pt x="145" y="187"/>
                      <a:pt x="135" y="172"/>
                      <a:pt x="130" y="160"/>
                    </a:cubicBezTo>
                    <a:cubicBezTo>
                      <a:pt x="109" y="166"/>
                      <a:pt x="95" y="150"/>
                      <a:pt x="99" y="129"/>
                    </a:cubicBezTo>
                    <a:cubicBezTo>
                      <a:pt x="108" y="131"/>
                      <a:pt x="117" y="131"/>
                      <a:pt x="116" y="121"/>
                    </a:cubicBezTo>
                    <a:cubicBezTo>
                      <a:pt x="115" y="116"/>
                      <a:pt x="111" y="114"/>
                      <a:pt x="108" y="110"/>
                    </a:cubicBezTo>
                    <a:cubicBezTo>
                      <a:pt x="84" y="106"/>
                      <a:pt x="70" y="123"/>
                      <a:pt x="67" y="143"/>
                    </a:cubicBezTo>
                    <a:cubicBezTo>
                      <a:pt x="82" y="132"/>
                      <a:pt x="95" y="146"/>
                      <a:pt x="98" y="161"/>
                    </a:cubicBezTo>
                    <a:cubicBezTo>
                      <a:pt x="96" y="161"/>
                      <a:pt x="96" y="160"/>
                      <a:pt x="94" y="160"/>
                    </a:cubicBezTo>
                    <a:cubicBezTo>
                      <a:pt x="80" y="167"/>
                      <a:pt x="84" y="185"/>
                      <a:pt x="94" y="193"/>
                    </a:cubicBezTo>
                    <a:cubicBezTo>
                      <a:pt x="97" y="196"/>
                      <a:pt x="101" y="199"/>
                      <a:pt x="104" y="200"/>
                    </a:cubicBezTo>
                    <a:cubicBezTo>
                      <a:pt x="106" y="201"/>
                      <a:pt x="109" y="201"/>
                      <a:pt x="111" y="202"/>
                    </a:cubicBezTo>
                    <a:cubicBezTo>
                      <a:pt x="115" y="203"/>
                      <a:pt x="117" y="206"/>
                      <a:pt x="120" y="206"/>
                    </a:cubicBezTo>
                    <a:cubicBezTo>
                      <a:pt x="124" y="207"/>
                      <a:pt x="130" y="208"/>
                      <a:pt x="133" y="208"/>
                    </a:cubicBezTo>
                    <a:cubicBezTo>
                      <a:pt x="143" y="209"/>
                      <a:pt x="151" y="207"/>
                      <a:pt x="158" y="206"/>
                    </a:cubicBezTo>
                    <a:cubicBezTo>
                      <a:pt x="190" y="202"/>
                      <a:pt x="208" y="182"/>
                      <a:pt x="223" y="165"/>
                    </a:cubicBezTo>
                    <a:cubicBezTo>
                      <a:pt x="228" y="165"/>
                      <a:pt x="229" y="162"/>
                      <a:pt x="232" y="160"/>
                    </a:cubicBezTo>
                    <a:cubicBezTo>
                      <a:pt x="232" y="149"/>
                      <a:pt x="240" y="146"/>
                      <a:pt x="244" y="140"/>
                    </a:cubicBezTo>
                    <a:cubicBezTo>
                      <a:pt x="230" y="131"/>
                      <a:pt x="231" y="106"/>
                      <a:pt x="246" y="98"/>
                    </a:cubicBezTo>
                    <a:cubicBezTo>
                      <a:pt x="247" y="99"/>
                      <a:pt x="247" y="102"/>
                      <a:pt x="248" y="104"/>
                    </a:cubicBezTo>
                    <a:cubicBezTo>
                      <a:pt x="252" y="110"/>
                      <a:pt x="262" y="110"/>
                      <a:pt x="269" y="108"/>
                    </a:cubicBezTo>
                    <a:cubicBezTo>
                      <a:pt x="286" y="95"/>
                      <a:pt x="298" y="76"/>
                      <a:pt x="313" y="61"/>
                    </a:cubicBezTo>
                    <a:cubicBezTo>
                      <a:pt x="324" y="56"/>
                      <a:pt x="336" y="44"/>
                      <a:pt x="350" y="40"/>
                    </a:cubicBezTo>
                    <a:cubicBezTo>
                      <a:pt x="356" y="39"/>
                      <a:pt x="364" y="41"/>
                      <a:pt x="371" y="39"/>
                    </a:cubicBezTo>
                    <a:cubicBezTo>
                      <a:pt x="367" y="34"/>
                      <a:pt x="362" y="31"/>
                      <a:pt x="362" y="22"/>
                    </a:cubicBezTo>
                    <a:cubicBezTo>
                      <a:pt x="362" y="14"/>
                      <a:pt x="371" y="0"/>
                      <a:pt x="382" y="3"/>
                    </a:cubicBezTo>
                    <a:cubicBezTo>
                      <a:pt x="384" y="3"/>
                      <a:pt x="392" y="10"/>
                      <a:pt x="393" y="14"/>
                    </a:cubicBezTo>
                    <a:cubicBezTo>
                      <a:pt x="393" y="17"/>
                      <a:pt x="390" y="20"/>
                      <a:pt x="392" y="24"/>
                    </a:cubicBezTo>
                    <a:cubicBezTo>
                      <a:pt x="394" y="28"/>
                      <a:pt x="397" y="30"/>
                      <a:pt x="400" y="34"/>
                    </a:cubicBezTo>
                    <a:cubicBezTo>
                      <a:pt x="411" y="37"/>
                      <a:pt x="421" y="41"/>
                      <a:pt x="433" y="44"/>
                    </a:cubicBezTo>
                    <a:cubicBezTo>
                      <a:pt x="446" y="49"/>
                      <a:pt x="459" y="56"/>
                      <a:pt x="471" y="63"/>
                    </a:cubicBezTo>
                    <a:cubicBezTo>
                      <a:pt x="476" y="59"/>
                      <a:pt x="483" y="56"/>
                      <a:pt x="488" y="51"/>
                    </a:cubicBezTo>
                    <a:cubicBezTo>
                      <a:pt x="481" y="45"/>
                      <a:pt x="469" y="46"/>
                      <a:pt x="464" y="39"/>
                    </a:cubicBezTo>
                    <a:cubicBezTo>
                      <a:pt x="471" y="42"/>
                      <a:pt x="478" y="45"/>
                      <a:pt x="485" y="48"/>
                    </a:cubicBezTo>
                    <a:cubicBezTo>
                      <a:pt x="495" y="49"/>
                      <a:pt x="503" y="51"/>
                      <a:pt x="510" y="55"/>
                    </a:cubicBezTo>
                    <a:cubicBezTo>
                      <a:pt x="537" y="62"/>
                      <a:pt x="552" y="77"/>
                      <a:pt x="560" y="102"/>
                    </a:cubicBezTo>
                    <a:cubicBezTo>
                      <a:pt x="564" y="114"/>
                      <a:pt x="563" y="130"/>
                      <a:pt x="570" y="138"/>
                    </a:cubicBezTo>
                    <a:cubicBezTo>
                      <a:pt x="568" y="138"/>
                      <a:pt x="564" y="135"/>
                      <a:pt x="561" y="134"/>
                    </a:cubicBezTo>
                    <a:cubicBezTo>
                      <a:pt x="552" y="135"/>
                      <a:pt x="546" y="148"/>
                      <a:pt x="553" y="155"/>
                    </a:cubicBezTo>
                    <a:cubicBezTo>
                      <a:pt x="571" y="150"/>
                      <a:pt x="571" y="171"/>
                      <a:pt x="577" y="181"/>
                    </a:cubicBezTo>
                    <a:cubicBezTo>
                      <a:pt x="580" y="182"/>
                      <a:pt x="576" y="176"/>
                      <a:pt x="579" y="177"/>
                    </a:cubicBezTo>
                    <a:cubicBezTo>
                      <a:pt x="580" y="186"/>
                      <a:pt x="586" y="189"/>
                      <a:pt x="587" y="197"/>
                    </a:cubicBezTo>
                    <a:cubicBezTo>
                      <a:pt x="598" y="210"/>
                      <a:pt x="617" y="219"/>
                      <a:pt x="638" y="220"/>
                    </a:cubicBezTo>
                    <a:cubicBezTo>
                      <a:pt x="625" y="223"/>
                      <a:pt x="616" y="218"/>
                      <a:pt x="607" y="214"/>
                    </a:cubicBezTo>
                    <a:cubicBezTo>
                      <a:pt x="597" y="210"/>
                      <a:pt x="589" y="208"/>
                      <a:pt x="581" y="201"/>
                    </a:cubicBezTo>
                    <a:cubicBezTo>
                      <a:pt x="575" y="194"/>
                      <a:pt x="571" y="186"/>
                      <a:pt x="566" y="177"/>
                    </a:cubicBezTo>
                    <a:cubicBezTo>
                      <a:pt x="565" y="170"/>
                      <a:pt x="561" y="165"/>
                      <a:pt x="558" y="160"/>
                    </a:cubicBezTo>
                    <a:cubicBezTo>
                      <a:pt x="549" y="160"/>
                      <a:pt x="546" y="154"/>
                      <a:pt x="542" y="149"/>
                    </a:cubicBezTo>
                    <a:cubicBezTo>
                      <a:pt x="542" y="137"/>
                      <a:pt x="546" y="130"/>
                      <a:pt x="557" y="129"/>
                    </a:cubicBezTo>
                    <a:cubicBezTo>
                      <a:pt x="554" y="120"/>
                      <a:pt x="553" y="107"/>
                      <a:pt x="549" y="99"/>
                    </a:cubicBezTo>
                    <a:cubicBezTo>
                      <a:pt x="547" y="102"/>
                      <a:pt x="546" y="108"/>
                      <a:pt x="543" y="107"/>
                    </a:cubicBezTo>
                    <a:cubicBezTo>
                      <a:pt x="543" y="101"/>
                      <a:pt x="547" y="99"/>
                      <a:pt x="548" y="94"/>
                    </a:cubicBezTo>
                    <a:cubicBezTo>
                      <a:pt x="547" y="92"/>
                      <a:pt x="547" y="96"/>
                      <a:pt x="544" y="95"/>
                    </a:cubicBezTo>
                    <a:cubicBezTo>
                      <a:pt x="543" y="90"/>
                      <a:pt x="547" y="90"/>
                      <a:pt x="547" y="86"/>
                    </a:cubicBezTo>
                    <a:cubicBezTo>
                      <a:pt x="542" y="88"/>
                      <a:pt x="537" y="96"/>
                      <a:pt x="535" y="103"/>
                    </a:cubicBezTo>
                    <a:cubicBezTo>
                      <a:pt x="529" y="116"/>
                      <a:pt x="522" y="136"/>
                      <a:pt x="525" y="155"/>
                    </a:cubicBezTo>
                    <a:cubicBezTo>
                      <a:pt x="527" y="154"/>
                      <a:pt x="525" y="150"/>
                      <a:pt x="526" y="149"/>
                    </a:cubicBezTo>
                    <a:cubicBezTo>
                      <a:pt x="529" y="150"/>
                      <a:pt x="527" y="155"/>
                      <a:pt x="529" y="156"/>
                    </a:cubicBezTo>
                    <a:cubicBezTo>
                      <a:pt x="532" y="146"/>
                      <a:pt x="533" y="134"/>
                      <a:pt x="535" y="124"/>
                    </a:cubicBezTo>
                    <a:cubicBezTo>
                      <a:pt x="537" y="118"/>
                      <a:pt x="539" y="112"/>
                      <a:pt x="543" y="109"/>
                    </a:cubicBezTo>
                    <a:cubicBezTo>
                      <a:pt x="538" y="123"/>
                      <a:pt x="531" y="140"/>
                      <a:pt x="533" y="159"/>
                    </a:cubicBezTo>
                    <a:cubicBezTo>
                      <a:pt x="539" y="164"/>
                      <a:pt x="539" y="175"/>
                      <a:pt x="530" y="178"/>
                    </a:cubicBezTo>
                    <a:cubicBezTo>
                      <a:pt x="531" y="179"/>
                      <a:pt x="534" y="178"/>
                      <a:pt x="535" y="179"/>
                    </a:cubicBezTo>
                    <a:cubicBezTo>
                      <a:pt x="541" y="187"/>
                      <a:pt x="542" y="199"/>
                      <a:pt x="554" y="200"/>
                    </a:cubicBezTo>
                    <a:cubicBezTo>
                      <a:pt x="565" y="204"/>
                      <a:pt x="561" y="219"/>
                      <a:pt x="551" y="220"/>
                    </a:cubicBezTo>
                    <a:cubicBezTo>
                      <a:pt x="556" y="217"/>
                      <a:pt x="558" y="211"/>
                      <a:pt x="559" y="206"/>
                    </a:cubicBezTo>
                    <a:cubicBezTo>
                      <a:pt x="557" y="205"/>
                      <a:pt x="553" y="207"/>
                      <a:pt x="550" y="206"/>
                    </a:cubicBezTo>
                    <a:cubicBezTo>
                      <a:pt x="542" y="205"/>
                      <a:pt x="541" y="195"/>
                      <a:pt x="537" y="188"/>
                    </a:cubicBezTo>
                    <a:cubicBezTo>
                      <a:pt x="534" y="187"/>
                      <a:pt x="533" y="183"/>
                      <a:pt x="530" y="182"/>
                    </a:cubicBezTo>
                    <a:cubicBezTo>
                      <a:pt x="527" y="182"/>
                      <a:pt x="523" y="182"/>
                      <a:pt x="520" y="182"/>
                    </a:cubicBezTo>
                    <a:cubicBezTo>
                      <a:pt x="532" y="184"/>
                      <a:pt x="535" y="197"/>
                      <a:pt x="540" y="206"/>
                    </a:cubicBezTo>
                    <a:cubicBezTo>
                      <a:pt x="532" y="204"/>
                      <a:pt x="534" y="187"/>
                      <a:pt x="526" y="188"/>
                    </a:cubicBezTo>
                    <a:cubicBezTo>
                      <a:pt x="520" y="189"/>
                      <a:pt x="521" y="198"/>
                      <a:pt x="521" y="206"/>
                    </a:cubicBezTo>
                    <a:cubicBezTo>
                      <a:pt x="517" y="201"/>
                      <a:pt x="520" y="191"/>
                      <a:pt x="514" y="189"/>
                    </a:cubicBezTo>
                    <a:cubicBezTo>
                      <a:pt x="504" y="191"/>
                      <a:pt x="507" y="205"/>
                      <a:pt x="499" y="209"/>
                    </a:cubicBezTo>
                    <a:cubicBezTo>
                      <a:pt x="502" y="203"/>
                      <a:pt x="504" y="192"/>
                      <a:pt x="509" y="186"/>
                    </a:cubicBezTo>
                    <a:cubicBezTo>
                      <a:pt x="513" y="188"/>
                      <a:pt x="513" y="185"/>
                      <a:pt x="515" y="184"/>
                    </a:cubicBezTo>
                    <a:cubicBezTo>
                      <a:pt x="501" y="178"/>
                      <a:pt x="501" y="202"/>
                      <a:pt x="490" y="207"/>
                    </a:cubicBezTo>
                    <a:cubicBezTo>
                      <a:pt x="489" y="208"/>
                      <a:pt x="488" y="207"/>
                      <a:pt x="486" y="208"/>
                    </a:cubicBezTo>
                    <a:cubicBezTo>
                      <a:pt x="483" y="209"/>
                      <a:pt x="484" y="206"/>
                      <a:pt x="481" y="206"/>
                    </a:cubicBezTo>
                    <a:cubicBezTo>
                      <a:pt x="477" y="212"/>
                      <a:pt x="485" y="220"/>
                      <a:pt x="491" y="221"/>
                    </a:cubicBezTo>
                    <a:cubicBezTo>
                      <a:pt x="499" y="222"/>
                      <a:pt x="505" y="216"/>
                      <a:pt x="509" y="212"/>
                    </a:cubicBezTo>
                    <a:cubicBezTo>
                      <a:pt x="509" y="208"/>
                      <a:pt x="508" y="205"/>
                      <a:pt x="512" y="205"/>
                    </a:cubicBezTo>
                    <a:cubicBezTo>
                      <a:pt x="513" y="209"/>
                      <a:pt x="510" y="214"/>
                      <a:pt x="512" y="219"/>
                    </a:cubicBezTo>
                    <a:cubicBezTo>
                      <a:pt x="513" y="223"/>
                      <a:pt x="518" y="225"/>
                      <a:pt x="520" y="228"/>
                    </a:cubicBezTo>
                    <a:cubicBezTo>
                      <a:pt x="526" y="227"/>
                      <a:pt x="526" y="218"/>
                      <a:pt x="531" y="218"/>
                    </a:cubicBezTo>
                    <a:cubicBezTo>
                      <a:pt x="527" y="222"/>
                      <a:pt x="523" y="228"/>
                      <a:pt x="521" y="234"/>
                    </a:cubicBezTo>
                    <a:cubicBezTo>
                      <a:pt x="519" y="231"/>
                      <a:pt x="515" y="230"/>
                      <a:pt x="511" y="226"/>
                    </a:cubicBezTo>
                    <a:cubicBezTo>
                      <a:pt x="509" y="224"/>
                      <a:pt x="507" y="221"/>
                      <a:pt x="504" y="220"/>
                    </a:cubicBezTo>
                    <a:cubicBezTo>
                      <a:pt x="501" y="220"/>
                      <a:pt x="499" y="222"/>
                      <a:pt x="496" y="223"/>
                    </a:cubicBezTo>
                    <a:cubicBezTo>
                      <a:pt x="492" y="223"/>
                      <a:pt x="484" y="221"/>
                      <a:pt x="481" y="219"/>
                    </a:cubicBezTo>
                    <a:cubicBezTo>
                      <a:pt x="475" y="215"/>
                      <a:pt x="469" y="206"/>
                      <a:pt x="471" y="198"/>
                    </a:cubicBezTo>
                    <a:cubicBezTo>
                      <a:pt x="476" y="200"/>
                      <a:pt x="479" y="203"/>
                      <a:pt x="485" y="202"/>
                    </a:cubicBezTo>
                    <a:cubicBezTo>
                      <a:pt x="492" y="195"/>
                      <a:pt x="492" y="181"/>
                      <a:pt x="505" y="179"/>
                    </a:cubicBezTo>
                    <a:cubicBezTo>
                      <a:pt x="502" y="174"/>
                      <a:pt x="496" y="171"/>
                      <a:pt x="495" y="164"/>
                    </a:cubicBezTo>
                    <a:cubicBezTo>
                      <a:pt x="497" y="162"/>
                      <a:pt x="497" y="159"/>
                      <a:pt x="498" y="156"/>
                    </a:cubicBezTo>
                    <a:cubicBezTo>
                      <a:pt x="499" y="154"/>
                      <a:pt x="501" y="152"/>
                      <a:pt x="501" y="150"/>
                    </a:cubicBezTo>
                    <a:cubicBezTo>
                      <a:pt x="502" y="147"/>
                      <a:pt x="500" y="145"/>
                      <a:pt x="499" y="142"/>
                    </a:cubicBezTo>
                    <a:cubicBezTo>
                      <a:pt x="497" y="135"/>
                      <a:pt x="496" y="126"/>
                      <a:pt x="494" y="120"/>
                    </a:cubicBezTo>
                    <a:cubicBezTo>
                      <a:pt x="494" y="119"/>
                      <a:pt x="492" y="120"/>
                      <a:pt x="492" y="119"/>
                    </a:cubicBezTo>
                    <a:cubicBezTo>
                      <a:pt x="488" y="111"/>
                      <a:pt x="487" y="101"/>
                      <a:pt x="481" y="98"/>
                    </a:cubicBezTo>
                    <a:cubicBezTo>
                      <a:pt x="478" y="107"/>
                      <a:pt x="479" y="122"/>
                      <a:pt x="475" y="131"/>
                    </a:cubicBezTo>
                    <a:cubicBezTo>
                      <a:pt x="487" y="131"/>
                      <a:pt x="495" y="146"/>
                      <a:pt x="491" y="160"/>
                    </a:cubicBezTo>
                    <a:cubicBezTo>
                      <a:pt x="488" y="160"/>
                      <a:pt x="487" y="158"/>
                      <a:pt x="485" y="157"/>
                    </a:cubicBezTo>
                    <a:cubicBezTo>
                      <a:pt x="476" y="157"/>
                      <a:pt x="475" y="163"/>
                      <a:pt x="471" y="167"/>
                    </a:cubicBezTo>
                    <a:cubicBezTo>
                      <a:pt x="470" y="176"/>
                      <a:pt x="465" y="185"/>
                      <a:pt x="461" y="193"/>
                    </a:cubicBezTo>
                    <a:cubicBezTo>
                      <a:pt x="455" y="204"/>
                      <a:pt x="446" y="214"/>
                      <a:pt x="434" y="220"/>
                    </a:cubicBezTo>
                    <a:cubicBezTo>
                      <a:pt x="423" y="226"/>
                      <a:pt x="396" y="230"/>
                      <a:pt x="384" y="221"/>
                    </a:cubicBezTo>
                    <a:cubicBezTo>
                      <a:pt x="404" y="227"/>
                      <a:pt x="427" y="225"/>
                      <a:pt x="442" y="214"/>
                    </a:cubicBezTo>
                    <a:cubicBezTo>
                      <a:pt x="448" y="209"/>
                      <a:pt x="451" y="202"/>
                      <a:pt x="457" y="197"/>
                    </a:cubicBezTo>
                    <a:cubicBezTo>
                      <a:pt x="459" y="192"/>
                      <a:pt x="460" y="187"/>
                      <a:pt x="464" y="184"/>
                    </a:cubicBezTo>
                    <a:cubicBezTo>
                      <a:pt x="465" y="175"/>
                      <a:pt x="469" y="168"/>
                      <a:pt x="472" y="160"/>
                    </a:cubicBezTo>
                    <a:cubicBezTo>
                      <a:pt x="475" y="157"/>
                      <a:pt x="482" y="153"/>
                      <a:pt x="487" y="156"/>
                    </a:cubicBezTo>
                    <a:cubicBezTo>
                      <a:pt x="494" y="148"/>
                      <a:pt x="485" y="136"/>
                      <a:pt x="477" y="135"/>
                    </a:cubicBezTo>
                    <a:cubicBezTo>
                      <a:pt x="474" y="137"/>
                      <a:pt x="470" y="138"/>
                      <a:pt x="469" y="142"/>
                    </a:cubicBezTo>
                    <a:cubicBezTo>
                      <a:pt x="468" y="137"/>
                      <a:pt x="470" y="131"/>
                      <a:pt x="474" y="129"/>
                    </a:cubicBezTo>
                    <a:cubicBezTo>
                      <a:pt x="474" y="125"/>
                      <a:pt x="475" y="123"/>
                      <a:pt x="476" y="120"/>
                    </a:cubicBezTo>
                    <a:cubicBezTo>
                      <a:pt x="474" y="93"/>
                      <a:pt x="484" y="72"/>
                      <a:pt x="501" y="62"/>
                    </a:cubicBezTo>
                    <a:cubicBezTo>
                      <a:pt x="502" y="60"/>
                      <a:pt x="499" y="62"/>
                      <a:pt x="499" y="60"/>
                    </a:cubicBezTo>
                    <a:cubicBezTo>
                      <a:pt x="502" y="59"/>
                      <a:pt x="503" y="57"/>
                      <a:pt x="505" y="56"/>
                    </a:cubicBezTo>
                    <a:cubicBezTo>
                      <a:pt x="502" y="55"/>
                      <a:pt x="498" y="58"/>
                      <a:pt x="496" y="59"/>
                    </a:cubicBezTo>
                    <a:cubicBezTo>
                      <a:pt x="494" y="60"/>
                      <a:pt x="494" y="59"/>
                      <a:pt x="494" y="57"/>
                    </a:cubicBezTo>
                    <a:cubicBezTo>
                      <a:pt x="481" y="62"/>
                      <a:pt x="472" y="71"/>
                      <a:pt x="464" y="82"/>
                    </a:cubicBezTo>
                    <a:cubicBezTo>
                      <a:pt x="458" y="90"/>
                      <a:pt x="452" y="102"/>
                      <a:pt x="451" y="113"/>
                    </a:cubicBezTo>
                    <a:cubicBezTo>
                      <a:pt x="450" y="120"/>
                      <a:pt x="453" y="124"/>
                      <a:pt x="452" y="130"/>
                    </a:cubicBezTo>
                    <a:cubicBezTo>
                      <a:pt x="448" y="124"/>
                      <a:pt x="443" y="124"/>
                      <a:pt x="435" y="123"/>
                    </a:cubicBezTo>
                    <a:cubicBezTo>
                      <a:pt x="428" y="124"/>
                      <a:pt x="426" y="133"/>
                      <a:pt x="430" y="140"/>
                    </a:cubicBezTo>
                    <a:cubicBezTo>
                      <a:pt x="439" y="129"/>
                      <a:pt x="456" y="141"/>
                      <a:pt x="451" y="155"/>
                    </a:cubicBezTo>
                    <a:cubicBezTo>
                      <a:pt x="448" y="155"/>
                      <a:pt x="448" y="158"/>
                      <a:pt x="444" y="158"/>
                    </a:cubicBezTo>
                    <a:cubicBezTo>
                      <a:pt x="441" y="154"/>
                      <a:pt x="438" y="147"/>
                      <a:pt x="441" y="142"/>
                    </a:cubicBezTo>
                    <a:cubicBezTo>
                      <a:pt x="438" y="135"/>
                      <a:pt x="431" y="141"/>
                      <a:pt x="428" y="143"/>
                    </a:cubicBezTo>
                    <a:cubicBezTo>
                      <a:pt x="417" y="138"/>
                      <a:pt x="403" y="136"/>
                      <a:pt x="393" y="144"/>
                    </a:cubicBezTo>
                    <a:cubicBezTo>
                      <a:pt x="391" y="146"/>
                      <a:pt x="386" y="152"/>
                      <a:pt x="385" y="156"/>
                    </a:cubicBezTo>
                    <a:cubicBezTo>
                      <a:pt x="382" y="170"/>
                      <a:pt x="390" y="179"/>
                      <a:pt x="400" y="183"/>
                    </a:cubicBezTo>
                    <a:cubicBezTo>
                      <a:pt x="378" y="186"/>
                      <a:pt x="369" y="149"/>
                      <a:pt x="386" y="138"/>
                    </a:cubicBezTo>
                    <a:cubicBezTo>
                      <a:pt x="390" y="135"/>
                      <a:pt x="395" y="135"/>
                      <a:pt x="399" y="132"/>
                    </a:cubicBezTo>
                    <a:cubicBezTo>
                      <a:pt x="391" y="126"/>
                      <a:pt x="379" y="132"/>
                      <a:pt x="373" y="137"/>
                    </a:cubicBezTo>
                    <a:cubicBezTo>
                      <a:pt x="369" y="141"/>
                      <a:pt x="364" y="148"/>
                      <a:pt x="365" y="155"/>
                    </a:cubicBezTo>
                    <a:cubicBezTo>
                      <a:pt x="365" y="158"/>
                      <a:pt x="369" y="160"/>
                      <a:pt x="367" y="164"/>
                    </a:cubicBezTo>
                    <a:cubicBezTo>
                      <a:pt x="360" y="157"/>
                      <a:pt x="365" y="143"/>
                      <a:pt x="370" y="137"/>
                    </a:cubicBezTo>
                    <a:cubicBezTo>
                      <a:pt x="376" y="133"/>
                      <a:pt x="382" y="129"/>
                      <a:pt x="391" y="127"/>
                    </a:cubicBezTo>
                    <a:cubicBezTo>
                      <a:pt x="376" y="124"/>
                      <a:pt x="359" y="134"/>
                      <a:pt x="344" y="137"/>
                    </a:cubicBezTo>
                    <a:cubicBezTo>
                      <a:pt x="345" y="156"/>
                      <a:pt x="350" y="178"/>
                      <a:pt x="362" y="190"/>
                    </a:cubicBezTo>
                    <a:cubicBezTo>
                      <a:pt x="366" y="194"/>
                      <a:pt x="372" y="197"/>
                      <a:pt x="376" y="201"/>
                    </a:cubicBezTo>
                    <a:cubicBezTo>
                      <a:pt x="385" y="205"/>
                      <a:pt x="398" y="208"/>
                      <a:pt x="410" y="206"/>
                    </a:cubicBezTo>
                    <a:cubicBezTo>
                      <a:pt x="414" y="205"/>
                      <a:pt x="420" y="204"/>
                      <a:pt x="421" y="200"/>
                    </a:cubicBezTo>
                    <a:cubicBezTo>
                      <a:pt x="425" y="201"/>
                      <a:pt x="426" y="198"/>
                      <a:pt x="428" y="197"/>
                    </a:cubicBezTo>
                    <a:cubicBezTo>
                      <a:pt x="428" y="195"/>
                      <a:pt x="427" y="195"/>
                      <a:pt x="427" y="194"/>
                    </a:cubicBezTo>
                    <a:cubicBezTo>
                      <a:pt x="429" y="193"/>
                      <a:pt x="428" y="195"/>
                      <a:pt x="429" y="195"/>
                    </a:cubicBezTo>
                    <a:cubicBezTo>
                      <a:pt x="432" y="192"/>
                      <a:pt x="436" y="187"/>
                      <a:pt x="437" y="181"/>
                    </a:cubicBezTo>
                    <a:cubicBezTo>
                      <a:pt x="439" y="172"/>
                      <a:pt x="434" y="160"/>
                      <a:pt x="426" y="158"/>
                    </a:cubicBezTo>
                    <a:cubicBezTo>
                      <a:pt x="417" y="157"/>
                      <a:pt x="408" y="166"/>
                      <a:pt x="413" y="177"/>
                    </a:cubicBezTo>
                    <a:cubicBezTo>
                      <a:pt x="404" y="166"/>
                      <a:pt x="418" y="150"/>
                      <a:pt x="434" y="155"/>
                    </a:cubicBezTo>
                    <a:cubicBezTo>
                      <a:pt x="439" y="157"/>
                      <a:pt x="439" y="162"/>
                      <a:pt x="444" y="165"/>
                    </a:cubicBezTo>
                    <a:cubicBezTo>
                      <a:pt x="450" y="177"/>
                      <a:pt x="444" y="194"/>
                      <a:pt x="437" y="202"/>
                    </a:cubicBezTo>
                    <a:cubicBezTo>
                      <a:pt x="435" y="203"/>
                      <a:pt x="433" y="204"/>
                      <a:pt x="431" y="206"/>
                    </a:cubicBezTo>
                    <a:cubicBezTo>
                      <a:pt x="429" y="207"/>
                      <a:pt x="428" y="210"/>
                      <a:pt x="426" y="211"/>
                    </a:cubicBezTo>
                    <a:cubicBezTo>
                      <a:pt x="416" y="217"/>
                      <a:pt x="394" y="218"/>
                      <a:pt x="382" y="213"/>
                    </a:cubicBezTo>
                    <a:cubicBezTo>
                      <a:pt x="381" y="212"/>
                      <a:pt x="379" y="210"/>
                      <a:pt x="377" y="209"/>
                    </a:cubicBezTo>
                    <a:cubicBezTo>
                      <a:pt x="374" y="207"/>
                      <a:pt x="369" y="206"/>
                      <a:pt x="366" y="203"/>
                    </a:cubicBezTo>
                    <a:cubicBezTo>
                      <a:pt x="359" y="198"/>
                      <a:pt x="356" y="191"/>
                      <a:pt x="350" y="185"/>
                    </a:cubicBezTo>
                    <a:cubicBezTo>
                      <a:pt x="350" y="179"/>
                      <a:pt x="346" y="175"/>
                      <a:pt x="345" y="171"/>
                    </a:cubicBezTo>
                    <a:cubicBezTo>
                      <a:pt x="331" y="124"/>
                      <a:pt x="358" y="82"/>
                      <a:pt x="391" y="70"/>
                    </a:cubicBezTo>
                    <a:cubicBezTo>
                      <a:pt x="392" y="69"/>
                      <a:pt x="393" y="68"/>
                      <a:pt x="394" y="67"/>
                    </a:cubicBezTo>
                    <a:cubicBezTo>
                      <a:pt x="400" y="67"/>
                      <a:pt x="404" y="62"/>
                      <a:pt x="410" y="64"/>
                    </a:cubicBezTo>
                    <a:cubicBezTo>
                      <a:pt x="427" y="57"/>
                      <a:pt x="448" y="67"/>
                      <a:pt x="464" y="68"/>
                    </a:cubicBezTo>
                    <a:cubicBezTo>
                      <a:pt x="464" y="66"/>
                      <a:pt x="461" y="65"/>
                      <a:pt x="459" y="65"/>
                    </a:cubicBezTo>
                    <a:cubicBezTo>
                      <a:pt x="460" y="64"/>
                      <a:pt x="462" y="64"/>
                      <a:pt x="463" y="63"/>
                    </a:cubicBezTo>
                    <a:cubicBezTo>
                      <a:pt x="460" y="59"/>
                      <a:pt x="452" y="56"/>
                      <a:pt x="446" y="54"/>
                    </a:cubicBezTo>
                    <a:cubicBezTo>
                      <a:pt x="438" y="51"/>
                      <a:pt x="428" y="49"/>
                      <a:pt x="421" y="50"/>
                    </a:cubicBezTo>
                    <a:cubicBezTo>
                      <a:pt x="412" y="49"/>
                      <a:pt x="404" y="47"/>
                      <a:pt x="396" y="45"/>
                    </a:cubicBezTo>
                    <a:cubicBezTo>
                      <a:pt x="393" y="41"/>
                      <a:pt x="389" y="38"/>
                      <a:pt x="384" y="36"/>
                    </a:cubicBezTo>
                    <a:cubicBezTo>
                      <a:pt x="384" y="31"/>
                      <a:pt x="381" y="30"/>
                      <a:pt x="382" y="24"/>
                    </a:cubicBezTo>
                    <a:cubicBezTo>
                      <a:pt x="386" y="36"/>
                      <a:pt x="394" y="44"/>
                      <a:pt x="408" y="46"/>
                    </a:cubicBezTo>
                    <a:cubicBezTo>
                      <a:pt x="400" y="41"/>
                      <a:pt x="381" y="32"/>
                      <a:pt x="388" y="15"/>
                    </a:cubicBezTo>
                    <a:cubicBezTo>
                      <a:pt x="380" y="8"/>
                      <a:pt x="371" y="16"/>
                      <a:pt x="370" y="25"/>
                    </a:cubicBezTo>
                    <a:cubicBezTo>
                      <a:pt x="372" y="38"/>
                      <a:pt x="381" y="45"/>
                      <a:pt x="395" y="46"/>
                    </a:cubicBezTo>
                    <a:cubicBezTo>
                      <a:pt x="383" y="48"/>
                      <a:pt x="365" y="46"/>
                      <a:pt x="355" y="52"/>
                    </a:cubicBezTo>
                    <a:cubicBezTo>
                      <a:pt x="328" y="57"/>
                      <a:pt x="304" y="78"/>
                      <a:pt x="293" y="105"/>
                    </a:cubicBezTo>
                    <a:cubicBezTo>
                      <a:pt x="290" y="113"/>
                      <a:pt x="285" y="119"/>
                      <a:pt x="287" y="132"/>
                    </a:cubicBezTo>
                    <a:cubicBezTo>
                      <a:pt x="288" y="143"/>
                      <a:pt x="294" y="148"/>
                      <a:pt x="299" y="155"/>
                    </a:cubicBezTo>
                    <a:cubicBezTo>
                      <a:pt x="303" y="157"/>
                      <a:pt x="306" y="160"/>
                      <a:pt x="312" y="160"/>
                    </a:cubicBezTo>
                    <a:cubicBezTo>
                      <a:pt x="293" y="161"/>
                      <a:pt x="284" y="144"/>
                      <a:pt x="284" y="126"/>
                    </a:cubicBezTo>
                    <a:cubicBezTo>
                      <a:pt x="279" y="133"/>
                      <a:pt x="276" y="150"/>
                      <a:pt x="276" y="162"/>
                    </a:cubicBezTo>
                    <a:cubicBezTo>
                      <a:pt x="276" y="176"/>
                      <a:pt x="277" y="190"/>
                      <a:pt x="279" y="202"/>
                    </a:cubicBezTo>
                    <a:cubicBezTo>
                      <a:pt x="272" y="187"/>
                      <a:pt x="274" y="162"/>
                      <a:pt x="274" y="145"/>
                    </a:cubicBezTo>
                    <a:cubicBezTo>
                      <a:pt x="269" y="150"/>
                      <a:pt x="265" y="154"/>
                      <a:pt x="261" y="159"/>
                    </a:cubicBezTo>
                    <a:cubicBezTo>
                      <a:pt x="262" y="154"/>
                      <a:pt x="269" y="148"/>
                      <a:pt x="272" y="142"/>
                    </a:cubicBezTo>
                    <a:cubicBezTo>
                      <a:pt x="274" y="134"/>
                      <a:pt x="279" y="128"/>
                      <a:pt x="280" y="119"/>
                    </a:cubicBezTo>
                    <a:cubicBezTo>
                      <a:pt x="276" y="123"/>
                      <a:pt x="263" y="129"/>
                      <a:pt x="254" y="124"/>
                    </a:cubicBezTo>
                    <a:cubicBezTo>
                      <a:pt x="265" y="126"/>
                      <a:pt x="278" y="121"/>
                      <a:pt x="282" y="112"/>
                    </a:cubicBezTo>
                    <a:cubicBezTo>
                      <a:pt x="276" y="113"/>
                      <a:pt x="267" y="120"/>
                      <a:pt x="257" y="118"/>
                    </a:cubicBezTo>
                    <a:cubicBezTo>
                      <a:pt x="253" y="117"/>
                      <a:pt x="250" y="114"/>
                      <a:pt x="247" y="111"/>
                    </a:cubicBezTo>
                    <a:cubicBezTo>
                      <a:pt x="235" y="120"/>
                      <a:pt x="242" y="144"/>
                      <a:pt x="258" y="139"/>
                    </a:cubicBezTo>
                    <a:cubicBezTo>
                      <a:pt x="263" y="138"/>
                      <a:pt x="264" y="132"/>
                      <a:pt x="269" y="132"/>
                    </a:cubicBezTo>
                    <a:cubicBezTo>
                      <a:pt x="266" y="141"/>
                      <a:pt x="256" y="145"/>
                      <a:pt x="249" y="150"/>
                    </a:cubicBezTo>
                    <a:cubicBezTo>
                      <a:pt x="246" y="157"/>
                      <a:pt x="244" y="165"/>
                      <a:pt x="241" y="171"/>
                    </a:cubicBezTo>
                    <a:cubicBezTo>
                      <a:pt x="237" y="172"/>
                      <a:pt x="234" y="174"/>
                      <a:pt x="228" y="174"/>
                    </a:cubicBezTo>
                    <a:cubicBezTo>
                      <a:pt x="233" y="182"/>
                      <a:pt x="244" y="183"/>
                      <a:pt x="252" y="179"/>
                    </a:cubicBezTo>
                    <a:cubicBezTo>
                      <a:pt x="259" y="175"/>
                      <a:pt x="260" y="166"/>
                      <a:pt x="267" y="162"/>
                    </a:cubicBezTo>
                    <a:cubicBezTo>
                      <a:pt x="266" y="179"/>
                      <a:pt x="252" y="190"/>
                      <a:pt x="263" y="204"/>
                    </a:cubicBezTo>
                    <a:cubicBezTo>
                      <a:pt x="265" y="205"/>
                      <a:pt x="268" y="206"/>
                      <a:pt x="269" y="208"/>
                    </a:cubicBezTo>
                    <a:cubicBezTo>
                      <a:pt x="273" y="214"/>
                      <a:pt x="271" y="220"/>
                      <a:pt x="271" y="228"/>
                    </a:cubicBezTo>
                    <a:cubicBezTo>
                      <a:pt x="283" y="222"/>
                      <a:pt x="292" y="212"/>
                      <a:pt x="291" y="196"/>
                    </a:cubicBezTo>
                    <a:cubicBezTo>
                      <a:pt x="291" y="186"/>
                      <a:pt x="281" y="179"/>
                      <a:pt x="281" y="168"/>
                    </a:cubicBezTo>
                    <a:cubicBezTo>
                      <a:pt x="283" y="166"/>
                      <a:pt x="285" y="165"/>
                      <a:pt x="288" y="164"/>
                    </a:cubicBezTo>
                    <a:cubicBezTo>
                      <a:pt x="290" y="165"/>
                      <a:pt x="291" y="166"/>
                      <a:pt x="293" y="167"/>
                    </a:cubicBezTo>
                    <a:cubicBezTo>
                      <a:pt x="294" y="174"/>
                      <a:pt x="298" y="176"/>
                      <a:pt x="301" y="180"/>
                    </a:cubicBezTo>
                    <a:cubicBezTo>
                      <a:pt x="307" y="180"/>
                      <a:pt x="311" y="182"/>
                      <a:pt x="316" y="179"/>
                    </a:cubicBezTo>
                    <a:cubicBezTo>
                      <a:pt x="321" y="175"/>
                      <a:pt x="321" y="166"/>
                      <a:pt x="325" y="160"/>
                    </a:cubicBezTo>
                    <a:cubicBezTo>
                      <a:pt x="320" y="160"/>
                      <a:pt x="320" y="156"/>
                      <a:pt x="320" y="153"/>
                    </a:cubicBezTo>
                    <a:cubicBezTo>
                      <a:pt x="303" y="157"/>
                      <a:pt x="292" y="143"/>
                      <a:pt x="293" y="126"/>
                    </a:cubicBezTo>
                    <a:cubicBezTo>
                      <a:pt x="294" y="108"/>
                      <a:pt x="307" y="88"/>
                      <a:pt x="320" y="77"/>
                    </a:cubicBezTo>
                    <a:cubicBezTo>
                      <a:pt x="329" y="70"/>
                      <a:pt x="342" y="60"/>
                      <a:pt x="356" y="57"/>
                    </a:cubicBezTo>
                    <a:cubicBezTo>
                      <a:pt x="367" y="54"/>
                      <a:pt x="384" y="52"/>
                      <a:pt x="391" y="57"/>
                    </a:cubicBezTo>
                    <a:cubicBezTo>
                      <a:pt x="391" y="60"/>
                      <a:pt x="389" y="61"/>
                      <a:pt x="390" y="63"/>
                    </a:cubicBezTo>
                    <a:cubicBezTo>
                      <a:pt x="378" y="71"/>
                      <a:pt x="369" y="59"/>
                      <a:pt x="357" y="61"/>
                    </a:cubicBezTo>
                    <a:cubicBezTo>
                      <a:pt x="347" y="63"/>
                      <a:pt x="345" y="74"/>
                      <a:pt x="336" y="77"/>
                    </a:cubicBezTo>
                    <a:cubicBezTo>
                      <a:pt x="346" y="86"/>
                      <a:pt x="360" y="78"/>
                      <a:pt x="368" y="73"/>
                    </a:cubicBezTo>
                    <a:cubicBezTo>
                      <a:pt x="371" y="75"/>
                      <a:pt x="366" y="77"/>
                      <a:pt x="365" y="78"/>
                    </a:cubicBezTo>
                    <a:cubicBezTo>
                      <a:pt x="363" y="80"/>
                      <a:pt x="362" y="82"/>
                      <a:pt x="359" y="82"/>
                    </a:cubicBezTo>
                    <a:cubicBezTo>
                      <a:pt x="333" y="107"/>
                      <a:pt x="327" y="155"/>
                      <a:pt x="344" y="189"/>
                    </a:cubicBezTo>
                    <a:cubicBezTo>
                      <a:pt x="348" y="197"/>
                      <a:pt x="356" y="201"/>
                      <a:pt x="360" y="208"/>
                    </a:cubicBezTo>
                    <a:cubicBezTo>
                      <a:pt x="368" y="212"/>
                      <a:pt x="375" y="216"/>
                      <a:pt x="381" y="221"/>
                    </a:cubicBezTo>
                    <a:cubicBezTo>
                      <a:pt x="373" y="218"/>
                      <a:pt x="367" y="214"/>
                      <a:pt x="359" y="211"/>
                    </a:cubicBezTo>
                    <a:cubicBezTo>
                      <a:pt x="359" y="209"/>
                      <a:pt x="358" y="208"/>
                      <a:pt x="357" y="207"/>
                    </a:cubicBezTo>
                    <a:cubicBezTo>
                      <a:pt x="343" y="196"/>
                      <a:pt x="331" y="179"/>
                      <a:pt x="329" y="156"/>
                    </a:cubicBezTo>
                    <a:cubicBezTo>
                      <a:pt x="326" y="148"/>
                      <a:pt x="328" y="139"/>
                      <a:pt x="326" y="131"/>
                    </a:cubicBezTo>
                    <a:cubicBezTo>
                      <a:pt x="326" y="129"/>
                      <a:pt x="323" y="129"/>
                      <a:pt x="322" y="127"/>
                    </a:cubicBezTo>
                    <a:cubicBezTo>
                      <a:pt x="321" y="121"/>
                      <a:pt x="318" y="112"/>
                      <a:pt x="323" y="108"/>
                    </a:cubicBezTo>
                    <a:cubicBezTo>
                      <a:pt x="323" y="114"/>
                      <a:pt x="320" y="123"/>
                      <a:pt x="325" y="126"/>
                    </a:cubicBezTo>
                    <a:cubicBezTo>
                      <a:pt x="329" y="120"/>
                      <a:pt x="328" y="112"/>
                      <a:pt x="331" y="105"/>
                    </a:cubicBezTo>
                    <a:cubicBezTo>
                      <a:pt x="334" y="100"/>
                      <a:pt x="339" y="96"/>
                      <a:pt x="340" y="91"/>
                    </a:cubicBezTo>
                    <a:cubicBezTo>
                      <a:pt x="343" y="89"/>
                      <a:pt x="346" y="87"/>
                      <a:pt x="346" y="83"/>
                    </a:cubicBezTo>
                    <a:cubicBezTo>
                      <a:pt x="337" y="84"/>
                      <a:pt x="331" y="73"/>
                      <a:pt x="322" y="78"/>
                    </a:cubicBezTo>
                    <a:cubicBezTo>
                      <a:pt x="312" y="83"/>
                      <a:pt x="301" y="103"/>
                      <a:pt x="298" y="115"/>
                    </a:cubicBezTo>
                    <a:cubicBezTo>
                      <a:pt x="294" y="128"/>
                      <a:pt x="300" y="141"/>
                      <a:pt x="310" y="146"/>
                    </a:cubicBezTo>
                    <a:cubicBezTo>
                      <a:pt x="313" y="147"/>
                      <a:pt x="316" y="143"/>
                      <a:pt x="317" y="144"/>
                    </a:cubicBezTo>
                    <a:cubicBezTo>
                      <a:pt x="325" y="150"/>
                      <a:pt x="328" y="163"/>
                      <a:pt x="323" y="175"/>
                    </a:cubicBezTo>
                    <a:cubicBezTo>
                      <a:pt x="317" y="181"/>
                      <a:pt x="305" y="188"/>
                      <a:pt x="297" y="183"/>
                    </a:cubicBezTo>
                    <a:cubicBezTo>
                      <a:pt x="296" y="184"/>
                      <a:pt x="297" y="186"/>
                      <a:pt x="295" y="185"/>
                    </a:cubicBezTo>
                    <a:cubicBezTo>
                      <a:pt x="298" y="212"/>
                      <a:pt x="285" y="223"/>
                      <a:pt x="269" y="232"/>
                    </a:cubicBezTo>
                    <a:cubicBezTo>
                      <a:pt x="265" y="231"/>
                      <a:pt x="263" y="229"/>
                      <a:pt x="260" y="228"/>
                    </a:cubicBezTo>
                    <a:cubicBezTo>
                      <a:pt x="265" y="221"/>
                      <a:pt x="266" y="207"/>
                      <a:pt x="257" y="204"/>
                    </a:cubicBezTo>
                    <a:cubicBezTo>
                      <a:pt x="250" y="208"/>
                      <a:pt x="250" y="218"/>
                      <a:pt x="242" y="220"/>
                    </a:cubicBezTo>
                    <a:cubicBezTo>
                      <a:pt x="246" y="214"/>
                      <a:pt x="252" y="209"/>
                      <a:pt x="254" y="200"/>
                    </a:cubicBezTo>
                    <a:cubicBezTo>
                      <a:pt x="252" y="195"/>
                      <a:pt x="252" y="188"/>
                      <a:pt x="251" y="183"/>
                    </a:cubicBezTo>
                    <a:cubicBezTo>
                      <a:pt x="245" y="183"/>
                      <a:pt x="239" y="183"/>
                      <a:pt x="236" y="181"/>
                    </a:cubicBezTo>
                    <a:cubicBezTo>
                      <a:pt x="215" y="203"/>
                      <a:pt x="191" y="221"/>
                      <a:pt x="152" y="225"/>
                    </a:cubicBezTo>
                    <a:cubicBezTo>
                      <a:pt x="161" y="221"/>
                      <a:pt x="174" y="222"/>
                      <a:pt x="182" y="216"/>
                    </a:cubicBezTo>
                    <a:cubicBezTo>
                      <a:pt x="191" y="214"/>
                      <a:pt x="200" y="209"/>
                      <a:pt x="208" y="204"/>
                    </a:cubicBezTo>
                    <a:cubicBezTo>
                      <a:pt x="216" y="199"/>
                      <a:pt x="223" y="192"/>
                      <a:pt x="227" y="184"/>
                    </a:cubicBezTo>
                    <a:cubicBezTo>
                      <a:pt x="223" y="186"/>
                      <a:pt x="221" y="189"/>
                      <a:pt x="218" y="190"/>
                    </a:cubicBezTo>
                    <a:cubicBezTo>
                      <a:pt x="216" y="190"/>
                      <a:pt x="219" y="188"/>
                      <a:pt x="217" y="187"/>
                    </a:cubicBezTo>
                    <a:cubicBezTo>
                      <a:pt x="199" y="202"/>
                      <a:pt x="168" y="220"/>
                      <a:pt x="131" y="216"/>
                    </a:cubicBezTo>
                    <a:cubicBezTo>
                      <a:pt x="110" y="213"/>
                      <a:pt x="87" y="201"/>
                      <a:pt x="80" y="184"/>
                    </a:cubicBezTo>
                    <a:cubicBezTo>
                      <a:pt x="79" y="181"/>
                      <a:pt x="79" y="172"/>
                      <a:pt x="80" y="168"/>
                    </a:cubicBezTo>
                    <a:cubicBezTo>
                      <a:pt x="82" y="163"/>
                      <a:pt x="88" y="161"/>
                      <a:pt x="93" y="157"/>
                    </a:cubicBezTo>
                    <a:cubicBezTo>
                      <a:pt x="91" y="135"/>
                      <a:pt x="60" y="148"/>
                      <a:pt x="67" y="169"/>
                    </a:cubicBezTo>
                    <a:cubicBezTo>
                      <a:pt x="55" y="149"/>
                      <a:pt x="72" y="110"/>
                      <a:pt x="96" y="106"/>
                    </a:cubicBezTo>
                    <a:cubicBezTo>
                      <a:pt x="101" y="105"/>
                      <a:pt x="111" y="108"/>
                      <a:pt x="115" y="110"/>
                    </a:cubicBezTo>
                    <a:cubicBezTo>
                      <a:pt x="116" y="111"/>
                      <a:pt x="124" y="115"/>
                      <a:pt x="125" y="121"/>
                    </a:cubicBezTo>
                    <a:cubicBezTo>
                      <a:pt x="127" y="127"/>
                      <a:pt x="124" y="131"/>
                      <a:pt x="124" y="135"/>
                    </a:cubicBezTo>
                    <a:cubicBezTo>
                      <a:pt x="118" y="138"/>
                      <a:pt x="113" y="141"/>
                      <a:pt x="108" y="137"/>
                    </a:cubicBezTo>
                    <a:cubicBezTo>
                      <a:pt x="101" y="142"/>
                      <a:pt x="109" y="150"/>
                      <a:pt x="106" y="155"/>
                    </a:cubicBezTo>
                    <a:cubicBezTo>
                      <a:pt x="113" y="159"/>
                      <a:pt x="122" y="162"/>
                      <a:pt x="130" y="157"/>
                    </a:cubicBezTo>
                    <a:cubicBezTo>
                      <a:pt x="134" y="154"/>
                      <a:pt x="137" y="148"/>
                      <a:pt x="136" y="142"/>
                    </a:cubicBezTo>
                    <a:cubicBezTo>
                      <a:pt x="133" y="145"/>
                      <a:pt x="134" y="150"/>
                      <a:pt x="130" y="152"/>
                    </a:cubicBezTo>
                    <a:cubicBezTo>
                      <a:pt x="124" y="156"/>
                      <a:pt x="116" y="154"/>
                      <a:pt x="112" y="149"/>
                    </a:cubicBezTo>
                    <a:cubicBezTo>
                      <a:pt x="114" y="147"/>
                      <a:pt x="115" y="151"/>
                      <a:pt x="117" y="152"/>
                    </a:cubicBezTo>
                    <a:cubicBezTo>
                      <a:pt x="132" y="154"/>
                      <a:pt x="135" y="143"/>
                      <a:pt x="137" y="132"/>
                    </a:cubicBezTo>
                    <a:cubicBezTo>
                      <a:pt x="146" y="139"/>
                      <a:pt x="138" y="153"/>
                      <a:pt x="139" y="164"/>
                    </a:cubicBezTo>
                    <a:cubicBezTo>
                      <a:pt x="140" y="170"/>
                      <a:pt x="143" y="173"/>
                      <a:pt x="145" y="178"/>
                    </a:cubicBezTo>
                    <a:cubicBezTo>
                      <a:pt x="149" y="181"/>
                      <a:pt x="152" y="185"/>
                      <a:pt x="160" y="185"/>
                    </a:cubicBezTo>
                    <a:cubicBezTo>
                      <a:pt x="161" y="188"/>
                      <a:pt x="168" y="188"/>
                      <a:pt x="168" y="185"/>
                    </a:cubicBezTo>
                    <a:cubicBezTo>
                      <a:pt x="164" y="179"/>
                      <a:pt x="159" y="174"/>
                      <a:pt x="160" y="166"/>
                    </a:cubicBezTo>
                    <a:cubicBezTo>
                      <a:pt x="160" y="163"/>
                      <a:pt x="163" y="161"/>
                      <a:pt x="164" y="158"/>
                    </a:cubicBezTo>
                    <a:cubicBezTo>
                      <a:pt x="166" y="153"/>
                      <a:pt x="167" y="143"/>
                      <a:pt x="166" y="139"/>
                    </a:cubicBezTo>
                    <a:cubicBezTo>
                      <a:pt x="164" y="131"/>
                      <a:pt x="158" y="130"/>
                      <a:pt x="151" y="125"/>
                    </a:cubicBezTo>
                    <a:cubicBezTo>
                      <a:pt x="154" y="123"/>
                      <a:pt x="156" y="127"/>
                      <a:pt x="159" y="128"/>
                    </a:cubicBezTo>
                    <a:cubicBezTo>
                      <a:pt x="164" y="130"/>
                      <a:pt x="170" y="127"/>
                      <a:pt x="175" y="125"/>
                    </a:cubicBezTo>
                    <a:cubicBezTo>
                      <a:pt x="181" y="121"/>
                      <a:pt x="182" y="108"/>
                      <a:pt x="176" y="104"/>
                    </a:cubicBezTo>
                    <a:cubicBezTo>
                      <a:pt x="174" y="104"/>
                      <a:pt x="174" y="106"/>
                      <a:pt x="172" y="107"/>
                    </a:cubicBezTo>
                    <a:cubicBezTo>
                      <a:pt x="168" y="108"/>
                      <a:pt x="164" y="109"/>
                      <a:pt x="160" y="109"/>
                    </a:cubicBezTo>
                    <a:cubicBezTo>
                      <a:pt x="152" y="99"/>
                      <a:pt x="133" y="95"/>
                      <a:pt x="127" y="109"/>
                    </a:cubicBezTo>
                    <a:cubicBezTo>
                      <a:pt x="120" y="104"/>
                      <a:pt x="113" y="98"/>
                      <a:pt x="100" y="100"/>
                    </a:cubicBezTo>
                    <a:cubicBezTo>
                      <a:pt x="102" y="96"/>
                      <a:pt x="108" y="98"/>
                      <a:pt x="112" y="97"/>
                    </a:cubicBezTo>
                    <a:cubicBezTo>
                      <a:pt x="117" y="96"/>
                      <a:pt x="121" y="93"/>
                      <a:pt x="124" y="94"/>
                    </a:cubicBezTo>
                    <a:cubicBezTo>
                      <a:pt x="129" y="90"/>
                      <a:pt x="132" y="86"/>
                      <a:pt x="135" y="81"/>
                    </a:cubicBezTo>
                    <a:cubicBezTo>
                      <a:pt x="136" y="76"/>
                      <a:pt x="134" y="73"/>
                      <a:pt x="133" y="70"/>
                    </a:cubicBezTo>
                    <a:cubicBezTo>
                      <a:pt x="130" y="70"/>
                      <a:pt x="129" y="73"/>
                      <a:pt x="127" y="74"/>
                    </a:cubicBezTo>
                    <a:cubicBezTo>
                      <a:pt x="113" y="77"/>
                      <a:pt x="98" y="71"/>
                      <a:pt x="88" y="78"/>
                    </a:cubicBezTo>
                    <a:cubicBezTo>
                      <a:pt x="81" y="83"/>
                      <a:pt x="79" y="90"/>
                      <a:pt x="77" y="99"/>
                    </a:cubicBezTo>
                    <a:cubicBezTo>
                      <a:pt x="74" y="112"/>
                      <a:pt x="63" y="122"/>
                      <a:pt x="60" y="132"/>
                    </a:cubicBezTo>
                    <a:cubicBezTo>
                      <a:pt x="60" y="120"/>
                      <a:pt x="58" y="108"/>
                      <a:pt x="49" y="103"/>
                    </a:cubicBezTo>
                    <a:cubicBezTo>
                      <a:pt x="33" y="101"/>
                      <a:pt x="30" y="113"/>
                      <a:pt x="16" y="113"/>
                    </a:cubicBezTo>
                    <a:cubicBezTo>
                      <a:pt x="13" y="113"/>
                      <a:pt x="13" y="110"/>
                      <a:pt x="10" y="110"/>
                    </a:cubicBezTo>
                    <a:cubicBezTo>
                      <a:pt x="10" y="120"/>
                      <a:pt x="18" y="126"/>
                      <a:pt x="27" y="126"/>
                    </a:cubicBezTo>
                    <a:cubicBezTo>
                      <a:pt x="31" y="126"/>
                      <a:pt x="35" y="123"/>
                      <a:pt x="39" y="124"/>
                    </a:cubicBezTo>
                    <a:cubicBezTo>
                      <a:pt x="49" y="125"/>
                      <a:pt x="52" y="133"/>
                      <a:pt x="54" y="143"/>
                    </a:cubicBezTo>
                    <a:cubicBezTo>
                      <a:pt x="54" y="167"/>
                      <a:pt x="65" y="190"/>
                      <a:pt x="80" y="204"/>
                    </a:cubicBezTo>
                    <a:cubicBezTo>
                      <a:pt x="68" y="201"/>
                      <a:pt x="63" y="186"/>
                      <a:pt x="54" y="178"/>
                    </a:cubicBezTo>
                    <a:cubicBezTo>
                      <a:pt x="50" y="179"/>
                      <a:pt x="42" y="187"/>
                      <a:pt x="37" y="187"/>
                    </a:cubicBezTo>
                    <a:lnTo>
                      <a:pt x="30" y="163"/>
                    </a:lnTo>
                    <a:close/>
                    <a:moveTo>
                      <a:pt x="579" y="186"/>
                    </a:moveTo>
                    <a:cubicBezTo>
                      <a:pt x="579" y="189"/>
                      <a:pt x="582" y="193"/>
                      <a:pt x="586" y="195"/>
                    </a:cubicBezTo>
                    <a:cubicBezTo>
                      <a:pt x="583" y="192"/>
                      <a:pt x="584" y="188"/>
                      <a:pt x="579" y="186"/>
                    </a:cubicBezTo>
                    <a:close/>
                    <a:moveTo>
                      <a:pt x="522" y="112"/>
                    </a:moveTo>
                    <a:cubicBezTo>
                      <a:pt x="524" y="108"/>
                      <a:pt x="524" y="103"/>
                      <a:pt x="525" y="99"/>
                    </a:cubicBezTo>
                    <a:cubicBezTo>
                      <a:pt x="528" y="93"/>
                      <a:pt x="535" y="86"/>
                      <a:pt x="538" y="81"/>
                    </a:cubicBezTo>
                    <a:cubicBezTo>
                      <a:pt x="539" y="79"/>
                      <a:pt x="540" y="76"/>
                      <a:pt x="539" y="75"/>
                    </a:cubicBezTo>
                    <a:cubicBezTo>
                      <a:pt x="536" y="69"/>
                      <a:pt x="524" y="64"/>
                      <a:pt x="519" y="59"/>
                    </a:cubicBezTo>
                    <a:cubicBezTo>
                      <a:pt x="516" y="60"/>
                      <a:pt x="515" y="58"/>
                      <a:pt x="512" y="58"/>
                    </a:cubicBezTo>
                    <a:cubicBezTo>
                      <a:pt x="503" y="63"/>
                      <a:pt x="494" y="69"/>
                      <a:pt x="489" y="78"/>
                    </a:cubicBezTo>
                    <a:cubicBezTo>
                      <a:pt x="499" y="93"/>
                      <a:pt x="511" y="109"/>
                      <a:pt x="512" y="131"/>
                    </a:cubicBezTo>
                    <a:cubicBezTo>
                      <a:pt x="509" y="115"/>
                      <a:pt x="502" y="103"/>
                      <a:pt x="495" y="93"/>
                    </a:cubicBezTo>
                    <a:cubicBezTo>
                      <a:pt x="492" y="89"/>
                      <a:pt x="491" y="84"/>
                      <a:pt x="487" y="83"/>
                    </a:cubicBezTo>
                    <a:cubicBezTo>
                      <a:pt x="486" y="87"/>
                      <a:pt x="491" y="88"/>
                      <a:pt x="490" y="91"/>
                    </a:cubicBezTo>
                    <a:cubicBezTo>
                      <a:pt x="488" y="90"/>
                      <a:pt x="488" y="87"/>
                      <a:pt x="484" y="87"/>
                    </a:cubicBezTo>
                    <a:cubicBezTo>
                      <a:pt x="492" y="101"/>
                      <a:pt x="503" y="117"/>
                      <a:pt x="506" y="136"/>
                    </a:cubicBezTo>
                    <a:cubicBezTo>
                      <a:pt x="507" y="143"/>
                      <a:pt x="506" y="150"/>
                      <a:pt x="509" y="156"/>
                    </a:cubicBezTo>
                    <a:cubicBezTo>
                      <a:pt x="511" y="155"/>
                      <a:pt x="510" y="151"/>
                      <a:pt x="511" y="150"/>
                    </a:cubicBezTo>
                    <a:cubicBezTo>
                      <a:pt x="513" y="150"/>
                      <a:pt x="512" y="153"/>
                      <a:pt x="514" y="152"/>
                    </a:cubicBezTo>
                    <a:cubicBezTo>
                      <a:pt x="517" y="146"/>
                      <a:pt x="513" y="138"/>
                      <a:pt x="514" y="133"/>
                    </a:cubicBezTo>
                    <a:cubicBezTo>
                      <a:pt x="516" y="136"/>
                      <a:pt x="515" y="141"/>
                      <a:pt x="517" y="142"/>
                    </a:cubicBezTo>
                    <a:cubicBezTo>
                      <a:pt x="516" y="129"/>
                      <a:pt x="520" y="122"/>
                      <a:pt x="522" y="112"/>
                    </a:cubicBezTo>
                    <a:close/>
                    <a:moveTo>
                      <a:pt x="503" y="166"/>
                    </a:moveTo>
                    <a:cubicBezTo>
                      <a:pt x="498" y="181"/>
                      <a:pt x="538" y="186"/>
                      <a:pt x="533" y="166"/>
                    </a:cubicBezTo>
                    <a:cubicBezTo>
                      <a:pt x="529" y="156"/>
                      <a:pt x="506" y="157"/>
                      <a:pt x="503" y="166"/>
                    </a:cubicBezTo>
                    <a:close/>
                    <a:moveTo>
                      <a:pt x="454" y="79"/>
                    </a:moveTo>
                    <a:cubicBezTo>
                      <a:pt x="457" y="77"/>
                      <a:pt x="460" y="76"/>
                      <a:pt x="460" y="72"/>
                    </a:cubicBezTo>
                    <a:cubicBezTo>
                      <a:pt x="460" y="72"/>
                      <a:pt x="460" y="71"/>
                      <a:pt x="460" y="71"/>
                    </a:cubicBezTo>
                    <a:cubicBezTo>
                      <a:pt x="446" y="67"/>
                      <a:pt x="429" y="62"/>
                      <a:pt x="413" y="64"/>
                    </a:cubicBezTo>
                    <a:cubicBezTo>
                      <a:pt x="378" y="71"/>
                      <a:pt x="349" y="96"/>
                      <a:pt x="346" y="134"/>
                    </a:cubicBezTo>
                    <a:cubicBezTo>
                      <a:pt x="357" y="135"/>
                      <a:pt x="367" y="125"/>
                      <a:pt x="379" y="124"/>
                    </a:cubicBezTo>
                    <a:cubicBezTo>
                      <a:pt x="383" y="123"/>
                      <a:pt x="390" y="126"/>
                      <a:pt x="393" y="124"/>
                    </a:cubicBezTo>
                    <a:cubicBezTo>
                      <a:pt x="386" y="119"/>
                      <a:pt x="377" y="111"/>
                      <a:pt x="379" y="99"/>
                    </a:cubicBezTo>
                    <a:cubicBezTo>
                      <a:pt x="380" y="92"/>
                      <a:pt x="390" y="84"/>
                      <a:pt x="396" y="93"/>
                    </a:cubicBezTo>
                    <a:cubicBezTo>
                      <a:pt x="393" y="93"/>
                      <a:pt x="391" y="93"/>
                      <a:pt x="388" y="93"/>
                    </a:cubicBezTo>
                    <a:cubicBezTo>
                      <a:pt x="386" y="94"/>
                      <a:pt x="384" y="96"/>
                      <a:pt x="383" y="98"/>
                    </a:cubicBezTo>
                    <a:cubicBezTo>
                      <a:pt x="381" y="116"/>
                      <a:pt x="394" y="124"/>
                      <a:pt x="407" y="126"/>
                    </a:cubicBezTo>
                    <a:cubicBezTo>
                      <a:pt x="406" y="123"/>
                      <a:pt x="404" y="121"/>
                      <a:pt x="403" y="118"/>
                    </a:cubicBezTo>
                    <a:cubicBezTo>
                      <a:pt x="407" y="109"/>
                      <a:pt x="414" y="101"/>
                      <a:pt x="411" y="89"/>
                    </a:cubicBezTo>
                    <a:cubicBezTo>
                      <a:pt x="418" y="91"/>
                      <a:pt x="422" y="95"/>
                      <a:pt x="427" y="99"/>
                    </a:cubicBezTo>
                    <a:cubicBezTo>
                      <a:pt x="432" y="100"/>
                      <a:pt x="438" y="103"/>
                      <a:pt x="438" y="106"/>
                    </a:cubicBezTo>
                    <a:cubicBezTo>
                      <a:pt x="433" y="103"/>
                      <a:pt x="427" y="100"/>
                      <a:pt x="420" y="99"/>
                    </a:cubicBezTo>
                    <a:cubicBezTo>
                      <a:pt x="420" y="111"/>
                      <a:pt x="407" y="122"/>
                      <a:pt x="420" y="130"/>
                    </a:cubicBezTo>
                    <a:cubicBezTo>
                      <a:pt x="422" y="120"/>
                      <a:pt x="433" y="116"/>
                      <a:pt x="443" y="116"/>
                    </a:cubicBezTo>
                    <a:cubicBezTo>
                      <a:pt x="443" y="113"/>
                      <a:pt x="441" y="111"/>
                      <a:pt x="440" y="107"/>
                    </a:cubicBezTo>
                    <a:cubicBezTo>
                      <a:pt x="441" y="107"/>
                      <a:pt x="442" y="108"/>
                      <a:pt x="444" y="107"/>
                    </a:cubicBezTo>
                    <a:cubicBezTo>
                      <a:pt x="447" y="97"/>
                      <a:pt x="448" y="87"/>
                      <a:pt x="454" y="79"/>
                    </a:cubicBezTo>
                    <a:close/>
                    <a:moveTo>
                      <a:pt x="330" y="128"/>
                    </a:moveTo>
                    <a:cubicBezTo>
                      <a:pt x="328" y="130"/>
                      <a:pt x="332" y="132"/>
                      <a:pt x="333" y="130"/>
                    </a:cubicBezTo>
                    <a:cubicBezTo>
                      <a:pt x="332" y="129"/>
                      <a:pt x="332" y="127"/>
                      <a:pt x="330" y="128"/>
                    </a:cubicBezTo>
                    <a:close/>
                    <a:moveTo>
                      <a:pt x="221" y="184"/>
                    </a:moveTo>
                    <a:cubicBezTo>
                      <a:pt x="222" y="184"/>
                      <a:pt x="224" y="181"/>
                      <a:pt x="223" y="180"/>
                    </a:cubicBezTo>
                    <a:cubicBezTo>
                      <a:pt x="223" y="182"/>
                      <a:pt x="220" y="182"/>
                      <a:pt x="221" y="184"/>
                    </a:cubicBezTo>
                    <a:close/>
                    <a:moveTo>
                      <a:pt x="54" y="169"/>
                    </a:moveTo>
                    <a:cubicBezTo>
                      <a:pt x="45" y="167"/>
                      <a:pt x="41" y="171"/>
                      <a:pt x="37" y="175"/>
                    </a:cubicBezTo>
                    <a:cubicBezTo>
                      <a:pt x="39" y="177"/>
                      <a:pt x="42" y="172"/>
                      <a:pt x="43" y="175"/>
                    </a:cubicBezTo>
                    <a:cubicBezTo>
                      <a:pt x="42" y="176"/>
                      <a:pt x="39" y="176"/>
                      <a:pt x="40" y="179"/>
                    </a:cubicBezTo>
                    <a:cubicBezTo>
                      <a:pt x="47" y="179"/>
                      <a:pt x="51" y="177"/>
                      <a:pt x="55" y="174"/>
                    </a:cubicBezTo>
                    <a:cubicBezTo>
                      <a:pt x="51" y="173"/>
                      <a:pt x="53" y="171"/>
                      <a:pt x="54" y="169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13" name="Freeform 239"/>
              <p:cNvSpPr/>
              <p:nvPr/>
            </p:nvSpPr>
            <p:spPr bwMode="auto">
              <a:xfrm rot="16200000">
                <a:off x="7388449" y="2876153"/>
                <a:ext cx="11906" cy="36513"/>
              </a:xfrm>
              <a:custGeom>
                <a:avLst/>
                <a:gdLst>
                  <a:gd name="T0" fmla="*/ 1 w 4"/>
                  <a:gd name="T1" fmla="*/ 0 h 12"/>
                  <a:gd name="T2" fmla="*/ 0 w 4"/>
                  <a:gd name="T3" fmla="*/ 12 h 12"/>
                  <a:gd name="T4" fmla="*/ 1 w 4"/>
                  <a:gd name="T5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12">
                    <a:moveTo>
                      <a:pt x="1" y="0"/>
                    </a:moveTo>
                    <a:cubicBezTo>
                      <a:pt x="4" y="2"/>
                      <a:pt x="1" y="9"/>
                      <a:pt x="0" y="12"/>
                    </a:cubicBezTo>
                    <a:cubicBezTo>
                      <a:pt x="0" y="12"/>
                      <a:pt x="1" y="4"/>
                      <a:pt x="1" y="0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14" name="Freeform 240"/>
              <p:cNvSpPr/>
              <p:nvPr/>
            </p:nvSpPr>
            <p:spPr bwMode="auto">
              <a:xfrm rot="16200000">
                <a:off x="6986811" y="3125391"/>
                <a:ext cx="51594" cy="19050"/>
              </a:xfrm>
              <a:custGeom>
                <a:avLst/>
                <a:gdLst>
                  <a:gd name="T0" fmla="*/ 18 w 18"/>
                  <a:gd name="T1" fmla="*/ 0 h 6"/>
                  <a:gd name="T2" fmla="*/ 0 w 18"/>
                  <a:gd name="T3" fmla="*/ 6 h 6"/>
                  <a:gd name="T4" fmla="*/ 18 w 18"/>
                  <a:gd name="T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8" h="6">
                    <a:moveTo>
                      <a:pt x="18" y="0"/>
                    </a:moveTo>
                    <a:cubicBezTo>
                      <a:pt x="16" y="3"/>
                      <a:pt x="5" y="5"/>
                      <a:pt x="0" y="6"/>
                    </a:cubicBezTo>
                    <a:cubicBezTo>
                      <a:pt x="3" y="3"/>
                      <a:pt x="13" y="3"/>
                      <a:pt x="18" y="0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15" name="Freeform 241"/>
              <p:cNvSpPr/>
              <p:nvPr/>
            </p:nvSpPr>
            <p:spPr bwMode="auto">
              <a:xfrm rot="16200000">
                <a:off x="7398371" y="4263231"/>
                <a:ext cx="20638" cy="46038"/>
              </a:xfrm>
              <a:custGeom>
                <a:avLst/>
                <a:gdLst>
                  <a:gd name="T0" fmla="*/ 7 w 7"/>
                  <a:gd name="T1" fmla="*/ 15 h 15"/>
                  <a:gd name="T2" fmla="*/ 3 w 7"/>
                  <a:gd name="T3" fmla="*/ 0 h 15"/>
                  <a:gd name="T4" fmla="*/ 7 w 7"/>
                  <a:gd name="T5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7" h="15">
                    <a:moveTo>
                      <a:pt x="7" y="15"/>
                    </a:moveTo>
                    <a:cubicBezTo>
                      <a:pt x="4" y="14"/>
                      <a:pt x="0" y="5"/>
                      <a:pt x="3" y="0"/>
                    </a:cubicBezTo>
                    <a:cubicBezTo>
                      <a:pt x="5" y="4"/>
                      <a:pt x="3" y="12"/>
                      <a:pt x="7" y="15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16" name="Freeform 242"/>
              <p:cNvSpPr/>
              <p:nvPr/>
            </p:nvSpPr>
            <p:spPr bwMode="auto">
              <a:xfrm rot="16200000">
                <a:off x="6927677" y="2042319"/>
                <a:ext cx="793750" cy="493713"/>
              </a:xfrm>
              <a:custGeom>
                <a:avLst/>
                <a:gdLst>
                  <a:gd name="T0" fmla="*/ 242 w 274"/>
                  <a:gd name="T1" fmla="*/ 83 h 159"/>
                  <a:gd name="T2" fmla="*/ 254 w 274"/>
                  <a:gd name="T3" fmla="*/ 87 h 159"/>
                  <a:gd name="T4" fmla="*/ 258 w 274"/>
                  <a:gd name="T5" fmla="*/ 90 h 159"/>
                  <a:gd name="T6" fmla="*/ 255 w 274"/>
                  <a:gd name="T7" fmla="*/ 88 h 159"/>
                  <a:gd name="T8" fmla="*/ 139 w 274"/>
                  <a:gd name="T9" fmla="*/ 127 h 159"/>
                  <a:gd name="T10" fmla="*/ 106 w 274"/>
                  <a:gd name="T11" fmla="*/ 107 h 159"/>
                  <a:gd name="T12" fmla="*/ 101 w 274"/>
                  <a:gd name="T13" fmla="*/ 109 h 159"/>
                  <a:gd name="T14" fmla="*/ 77 w 274"/>
                  <a:gd name="T15" fmla="*/ 108 h 159"/>
                  <a:gd name="T16" fmla="*/ 102 w 274"/>
                  <a:gd name="T17" fmla="*/ 146 h 159"/>
                  <a:gd name="T18" fmla="*/ 105 w 274"/>
                  <a:gd name="T19" fmla="*/ 149 h 159"/>
                  <a:gd name="T20" fmla="*/ 65 w 274"/>
                  <a:gd name="T21" fmla="*/ 145 h 159"/>
                  <a:gd name="T22" fmla="*/ 36 w 274"/>
                  <a:gd name="T23" fmla="*/ 133 h 159"/>
                  <a:gd name="T24" fmla="*/ 2 w 274"/>
                  <a:gd name="T25" fmla="*/ 145 h 159"/>
                  <a:gd name="T26" fmla="*/ 34 w 274"/>
                  <a:gd name="T27" fmla="*/ 114 h 159"/>
                  <a:gd name="T28" fmla="*/ 5 w 274"/>
                  <a:gd name="T29" fmla="*/ 82 h 159"/>
                  <a:gd name="T30" fmla="*/ 7 w 274"/>
                  <a:gd name="T31" fmla="*/ 69 h 159"/>
                  <a:gd name="T32" fmla="*/ 24 w 274"/>
                  <a:gd name="T33" fmla="*/ 26 h 159"/>
                  <a:gd name="T34" fmla="*/ 39 w 274"/>
                  <a:gd name="T35" fmla="*/ 57 h 159"/>
                  <a:gd name="T36" fmla="*/ 15 w 274"/>
                  <a:gd name="T37" fmla="*/ 83 h 159"/>
                  <a:gd name="T38" fmla="*/ 46 w 274"/>
                  <a:gd name="T39" fmla="*/ 92 h 159"/>
                  <a:gd name="T40" fmla="*/ 46 w 274"/>
                  <a:gd name="T41" fmla="*/ 110 h 159"/>
                  <a:gd name="T42" fmla="*/ 77 w 274"/>
                  <a:gd name="T43" fmla="*/ 118 h 159"/>
                  <a:gd name="T44" fmla="*/ 79 w 274"/>
                  <a:gd name="T45" fmla="*/ 106 h 159"/>
                  <a:gd name="T46" fmla="*/ 95 w 274"/>
                  <a:gd name="T47" fmla="*/ 96 h 159"/>
                  <a:gd name="T48" fmla="*/ 71 w 274"/>
                  <a:gd name="T49" fmla="*/ 65 h 159"/>
                  <a:gd name="T50" fmla="*/ 83 w 274"/>
                  <a:gd name="T51" fmla="*/ 71 h 159"/>
                  <a:gd name="T52" fmla="*/ 106 w 274"/>
                  <a:gd name="T53" fmla="*/ 89 h 159"/>
                  <a:gd name="T54" fmla="*/ 144 w 274"/>
                  <a:gd name="T55" fmla="*/ 117 h 159"/>
                  <a:gd name="T56" fmla="*/ 156 w 274"/>
                  <a:gd name="T57" fmla="*/ 122 h 159"/>
                  <a:gd name="T58" fmla="*/ 247 w 274"/>
                  <a:gd name="T59" fmla="*/ 100 h 159"/>
                  <a:gd name="T60" fmla="*/ 232 w 274"/>
                  <a:gd name="T61" fmla="*/ 79 h 159"/>
                  <a:gd name="T62" fmla="*/ 258 w 274"/>
                  <a:gd name="T63" fmla="*/ 63 h 159"/>
                  <a:gd name="T64" fmla="*/ 213 w 274"/>
                  <a:gd name="T65" fmla="*/ 46 h 159"/>
                  <a:gd name="T66" fmla="*/ 230 w 274"/>
                  <a:gd name="T67" fmla="*/ 66 h 159"/>
                  <a:gd name="T68" fmla="*/ 226 w 274"/>
                  <a:gd name="T69" fmla="*/ 60 h 159"/>
                  <a:gd name="T70" fmla="*/ 211 w 274"/>
                  <a:gd name="T71" fmla="*/ 43 h 159"/>
                  <a:gd name="T72" fmla="*/ 268 w 274"/>
                  <a:gd name="T73" fmla="*/ 56 h 159"/>
                  <a:gd name="T74" fmla="*/ 267 w 274"/>
                  <a:gd name="T75" fmla="*/ 85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274" h="159">
                    <a:moveTo>
                      <a:pt x="267" y="85"/>
                    </a:moveTo>
                    <a:cubicBezTo>
                      <a:pt x="274" y="64"/>
                      <a:pt x="234" y="59"/>
                      <a:pt x="242" y="83"/>
                    </a:cubicBezTo>
                    <a:cubicBezTo>
                      <a:pt x="244" y="83"/>
                      <a:pt x="246" y="82"/>
                      <a:pt x="248" y="82"/>
                    </a:cubicBezTo>
                    <a:cubicBezTo>
                      <a:pt x="250" y="84"/>
                      <a:pt x="252" y="86"/>
                      <a:pt x="254" y="87"/>
                    </a:cubicBezTo>
                    <a:cubicBezTo>
                      <a:pt x="255" y="86"/>
                      <a:pt x="257" y="85"/>
                      <a:pt x="256" y="83"/>
                    </a:cubicBezTo>
                    <a:cubicBezTo>
                      <a:pt x="258" y="83"/>
                      <a:pt x="260" y="87"/>
                      <a:pt x="258" y="90"/>
                    </a:cubicBezTo>
                    <a:cubicBezTo>
                      <a:pt x="255" y="91"/>
                      <a:pt x="258" y="87"/>
                      <a:pt x="257" y="88"/>
                    </a:cubicBezTo>
                    <a:cubicBezTo>
                      <a:pt x="256" y="88"/>
                      <a:pt x="256" y="88"/>
                      <a:pt x="255" y="88"/>
                    </a:cubicBezTo>
                    <a:cubicBezTo>
                      <a:pt x="256" y="98"/>
                      <a:pt x="253" y="109"/>
                      <a:pt x="249" y="116"/>
                    </a:cubicBezTo>
                    <a:cubicBezTo>
                      <a:pt x="225" y="143"/>
                      <a:pt x="172" y="143"/>
                      <a:pt x="139" y="127"/>
                    </a:cubicBezTo>
                    <a:cubicBezTo>
                      <a:pt x="132" y="123"/>
                      <a:pt x="122" y="116"/>
                      <a:pt x="115" y="111"/>
                    </a:cubicBezTo>
                    <a:cubicBezTo>
                      <a:pt x="112" y="108"/>
                      <a:pt x="110" y="103"/>
                      <a:pt x="106" y="107"/>
                    </a:cubicBezTo>
                    <a:cubicBezTo>
                      <a:pt x="117" y="127"/>
                      <a:pt x="141" y="134"/>
                      <a:pt x="163" y="143"/>
                    </a:cubicBezTo>
                    <a:cubicBezTo>
                      <a:pt x="136" y="138"/>
                      <a:pt x="118" y="124"/>
                      <a:pt x="101" y="109"/>
                    </a:cubicBezTo>
                    <a:cubicBezTo>
                      <a:pt x="97" y="108"/>
                      <a:pt x="92" y="112"/>
                      <a:pt x="87" y="112"/>
                    </a:cubicBezTo>
                    <a:cubicBezTo>
                      <a:pt x="83" y="112"/>
                      <a:pt x="81" y="108"/>
                      <a:pt x="77" y="108"/>
                    </a:cubicBezTo>
                    <a:cubicBezTo>
                      <a:pt x="77" y="112"/>
                      <a:pt x="81" y="120"/>
                      <a:pt x="78" y="126"/>
                    </a:cubicBezTo>
                    <a:cubicBezTo>
                      <a:pt x="85" y="132"/>
                      <a:pt x="92" y="143"/>
                      <a:pt x="102" y="146"/>
                    </a:cubicBezTo>
                    <a:cubicBezTo>
                      <a:pt x="109" y="148"/>
                      <a:pt x="115" y="145"/>
                      <a:pt x="122" y="146"/>
                    </a:cubicBezTo>
                    <a:cubicBezTo>
                      <a:pt x="119" y="150"/>
                      <a:pt x="111" y="149"/>
                      <a:pt x="105" y="149"/>
                    </a:cubicBezTo>
                    <a:cubicBezTo>
                      <a:pt x="96" y="147"/>
                      <a:pt x="84" y="136"/>
                      <a:pt x="78" y="129"/>
                    </a:cubicBezTo>
                    <a:cubicBezTo>
                      <a:pt x="75" y="131"/>
                      <a:pt x="66" y="140"/>
                      <a:pt x="65" y="145"/>
                    </a:cubicBezTo>
                    <a:cubicBezTo>
                      <a:pt x="63" y="150"/>
                      <a:pt x="63" y="159"/>
                      <a:pt x="69" y="159"/>
                    </a:cubicBezTo>
                    <a:cubicBezTo>
                      <a:pt x="57" y="158"/>
                      <a:pt x="40" y="146"/>
                      <a:pt x="36" y="133"/>
                    </a:cubicBezTo>
                    <a:cubicBezTo>
                      <a:pt x="35" y="130"/>
                      <a:pt x="35" y="126"/>
                      <a:pt x="34" y="122"/>
                    </a:cubicBezTo>
                    <a:cubicBezTo>
                      <a:pt x="27" y="134"/>
                      <a:pt x="20" y="145"/>
                      <a:pt x="2" y="145"/>
                    </a:cubicBezTo>
                    <a:cubicBezTo>
                      <a:pt x="3" y="141"/>
                      <a:pt x="10" y="141"/>
                      <a:pt x="13" y="142"/>
                    </a:cubicBezTo>
                    <a:cubicBezTo>
                      <a:pt x="23" y="136"/>
                      <a:pt x="29" y="125"/>
                      <a:pt x="34" y="114"/>
                    </a:cubicBezTo>
                    <a:cubicBezTo>
                      <a:pt x="30" y="111"/>
                      <a:pt x="23" y="111"/>
                      <a:pt x="18" y="109"/>
                    </a:cubicBezTo>
                    <a:cubicBezTo>
                      <a:pt x="11" y="104"/>
                      <a:pt x="2" y="96"/>
                      <a:pt x="5" y="82"/>
                    </a:cubicBezTo>
                    <a:cubicBezTo>
                      <a:pt x="5" y="81"/>
                      <a:pt x="5" y="80"/>
                      <a:pt x="6" y="79"/>
                    </a:cubicBezTo>
                    <a:cubicBezTo>
                      <a:pt x="4" y="76"/>
                      <a:pt x="5" y="72"/>
                      <a:pt x="7" y="69"/>
                    </a:cubicBezTo>
                    <a:cubicBezTo>
                      <a:pt x="11" y="70"/>
                      <a:pt x="12" y="73"/>
                      <a:pt x="15" y="74"/>
                    </a:cubicBezTo>
                    <a:cubicBezTo>
                      <a:pt x="37" y="78"/>
                      <a:pt x="31" y="39"/>
                      <a:pt x="24" y="26"/>
                    </a:cubicBezTo>
                    <a:cubicBezTo>
                      <a:pt x="18" y="16"/>
                      <a:pt x="7" y="7"/>
                      <a:pt x="0" y="0"/>
                    </a:cubicBezTo>
                    <a:cubicBezTo>
                      <a:pt x="18" y="8"/>
                      <a:pt x="38" y="30"/>
                      <a:pt x="39" y="57"/>
                    </a:cubicBezTo>
                    <a:cubicBezTo>
                      <a:pt x="39" y="69"/>
                      <a:pt x="33" y="81"/>
                      <a:pt x="20" y="83"/>
                    </a:cubicBezTo>
                    <a:cubicBezTo>
                      <a:pt x="18" y="84"/>
                      <a:pt x="17" y="83"/>
                      <a:pt x="15" y="83"/>
                    </a:cubicBezTo>
                    <a:cubicBezTo>
                      <a:pt x="9" y="97"/>
                      <a:pt x="21" y="114"/>
                      <a:pt x="34" y="107"/>
                    </a:cubicBezTo>
                    <a:cubicBezTo>
                      <a:pt x="39" y="103"/>
                      <a:pt x="42" y="97"/>
                      <a:pt x="46" y="92"/>
                    </a:cubicBezTo>
                    <a:cubicBezTo>
                      <a:pt x="49" y="92"/>
                      <a:pt x="51" y="93"/>
                      <a:pt x="53" y="95"/>
                    </a:cubicBezTo>
                    <a:cubicBezTo>
                      <a:pt x="54" y="103"/>
                      <a:pt x="50" y="107"/>
                      <a:pt x="46" y="110"/>
                    </a:cubicBezTo>
                    <a:cubicBezTo>
                      <a:pt x="39" y="128"/>
                      <a:pt x="48" y="147"/>
                      <a:pt x="60" y="155"/>
                    </a:cubicBezTo>
                    <a:cubicBezTo>
                      <a:pt x="58" y="137"/>
                      <a:pt x="78" y="132"/>
                      <a:pt x="77" y="118"/>
                    </a:cubicBezTo>
                    <a:cubicBezTo>
                      <a:pt x="76" y="107"/>
                      <a:pt x="65" y="102"/>
                      <a:pt x="68" y="88"/>
                    </a:cubicBezTo>
                    <a:cubicBezTo>
                      <a:pt x="72" y="93"/>
                      <a:pt x="75" y="101"/>
                      <a:pt x="79" y="106"/>
                    </a:cubicBezTo>
                    <a:cubicBezTo>
                      <a:pt x="89" y="108"/>
                      <a:pt x="102" y="110"/>
                      <a:pt x="107" y="100"/>
                    </a:cubicBezTo>
                    <a:cubicBezTo>
                      <a:pt x="103" y="96"/>
                      <a:pt x="98" y="99"/>
                      <a:pt x="95" y="96"/>
                    </a:cubicBezTo>
                    <a:cubicBezTo>
                      <a:pt x="89" y="91"/>
                      <a:pt x="90" y="80"/>
                      <a:pt x="83" y="75"/>
                    </a:cubicBezTo>
                    <a:cubicBezTo>
                      <a:pt x="79" y="71"/>
                      <a:pt x="73" y="72"/>
                      <a:pt x="71" y="65"/>
                    </a:cubicBezTo>
                    <a:cubicBezTo>
                      <a:pt x="74" y="66"/>
                      <a:pt x="81" y="67"/>
                      <a:pt x="85" y="68"/>
                    </a:cubicBezTo>
                    <a:cubicBezTo>
                      <a:pt x="87" y="70"/>
                      <a:pt x="83" y="69"/>
                      <a:pt x="83" y="71"/>
                    </a:cubicBezTo>
                    <a:cubicBezTo>
                      <a:pt x="92" y="75"/>
                      <a:pt x="97" y="82"/>
                      <a:pt x="102" y="90"/>
                    </a:cubicBezTo>
                    <a:cubicBezTo>
                      <a:pt x="104" y="90"/>
                      <a:pt x="105" y="89"/>
                      <a:pt x="106" y="89"/>
                    </a:cubicBezTo>
                    <a:cubicBezTo>
                      <a:pt x="108" y="91"/>
                      <a:pt x="109" y="93"/>
                      <a:pt x="110" y="95"/>
                    </a:cubicBezTo>
                    <a:cubicBezTo>
                      <a:pt x="118" y="104"/>
                      <a:pt x="131" y="109"/>
                      <a:pt x="144" y="117"/>
                    </a:cubicBezTo>
                    <a:cubicBezTo>
                      <a:pt x="144" y="117"/>
                      <a:pt x="144" y="118"/>
                      <a:pt x="144" y="119"/>
                    </a:cubicBezTo>
                    <a:cubicBezTo>
                      <a:pt x="148" y="120"/>
                      <a:pt x="152" y="121"/>
                      <a:pt x="156" y="122"/>
                    </a:cubicBezTo>
                    <a:cubicBezTo>
                      <a:pt x="184" y="134"/>
                      <a:pt x="228" y="132"/>
                      <a:pt x="244" y="107"/>
                    </a:cubicBezTo>
                    <a:cubicBezTo>
                      <a:pt x="244" y="103"/>
                      <a:pt x="246" y="102"/>
                      <a:pt x="247" y="100"/>
                    </a:cubicBezTo>
                    <a:cubicBezTo>
                      <a:pt x="248" y="93"/>
                      <a:pt x="245" y="89"/>
                      <a:pt x="242" y="85"/>
                    </a:cubicBezTo>
                    <a:cubicBezTo>
                      <a:pt x="236" y="87"/>
                      <a:pt x="235" y="82"/>
                      <a:pt x="232" y="79"/>
                    </a:cubicBezTo>
                    <a:cubicBezTo>
                      <a:pt x="233" y="71"/>
                      <a:pt x="235" y="65"/>
                      <a:pt x="240" y="61"/>
                    </a:cubicBezTo>
                    <a:cubicBezTo>
                      <a:pt x="247" y="58"/>
                      <a:pt x="253" y="61"/>
                      <a:pt x="258" y="63"/>
                    </a:cubicBezTo>
                    <a:cubicBezTo>
                      <a:pt x="260" y="50"/>
                      <a:pt x="249" y="42"/>
                      <a:pt x="240" y="35"/>
                    </a:cubicBezTo>
                    <a:cubicBezTo>
                      <a:pt x="229" y="31"/>
                      <a:pt x="213" y="34"/>
                      <a:pt x="213" y="46"/>
                    </a:cubicBezTo>
                    <a:cubicBezTo>
                      <a:pt x="213" y="51"/>
                      <a:pt x="219" y="58"/>
                      <a:pt x="228" y="55"/>
                    </a:cubicBezTo>
                    <a:cubicBezTo>
                      <a:pt x="231" y="57"/>
                      <a:pt x="230" y="62"/>
                      <a:pt x="230" y="66"/>
                    </a:cubicBezTo>
                    <a:cubicBezTo>
                      <a:pt x="229" y="70"/>
                      <a:pt x="228" y="75"/>
                      <a:pt x="225" y="77"/>
                    </a:cubicBezTo>
                    <a:cubicBezTo>
                      <a:pt x="228" y="72"/>
                      <a:pt x="228" y="65"/>
                      <a:pt x="226" y="60"/>
                    </a:cubicBezTo>
                    <a:cubicBezTo>
                      <a:pt x="222" y="61"/>
                      <a:pt x="222" y="60"/>
                      <a:pt x="218" y="60"/>
                    </a:cubicBezTo>
                    <a:cubicBezTo>
                      <a:pt x="212" y="57"/>
                      <a:pt x="209" y="51"/>
                      <a:pt x="211" y="43"/>
                    </a:cubicBezTo>
                    <a:cubicBezTo>
                      <a:pt x="215" y="29"/>
                      <a:pt x="238" y="23"/>
                      <a:pt x="250" y="32"/>
                    </a:cubicBezTo>
                    <a:cubicBezTo>
                      <a:pt x="255" y="35"/>
                      <a:pt x="266" y="48"/>
                      <a:pt x="268" y="56"/>
                    </a:cubicBezTo>
                    <a:cubicBezTo>
                      <a:pt x="270" y="62"/>
                      <a:pt x="271" y="70"/>
                      <a:pt x="270" y="76"/>
                    </a:cubicBezTo>
                    <a:cubicBezTo>
                      <a:pt x="270" y="79"/>
                      <a:pt x="270" y="83"/>
                      <a:pt x="267" y="85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grpSp>
            <p:nvGrpSpPr>
              <p:cNvPr id="617" name="组合 616"/>
              <p:cNvGrpSpPr/>
              <p:nvPr/>
            </p:nvGrpSpPr>
            <p:grpSpPr>
              <a:xfrm>
                <a:off x="3647728" y="1361809"/>
                <a:ext cx="3901455" cy="540267"/>
                <a:chOff x="3647728" y="1361809"/>
                <a:chExt cx="3901455" cy="540267"/>
              </a:xfrm>
              <a:gradFill>
                <a:gsLst>
                  <a:gs pos="0">
                    <a:srgbClr val="FDF2C4"/>
                  </a:gs>
                  <a:gs pos="19000">
                    <a:srgbClr val="977037"/>
                  </a:gs>
                  <a:gs pos="99387">
                    <a:srgbClr val="977037"/>
                  </a:gs>
                  <a:gs pos="78000">
                    <a:srgbClr val="FDF2C4"/>
                  </a:gs>
                  <a:gs pos="57000">
                    <a:srgbClr val="977037"/>
                  </a:gs>
                  <a:gs pos="39000">
                    <a:srgbClr val="FDF2C4"/>
                  </a:gs>
                </a:gsLst>
                <a:path path="circle">
                  <a:fillToRect l="100000" t="100000"/>
                </a:path>
              </a:gradFill>
            </p:grpSpPr>
            <p:sp>
              <p:nvSpPr>
                <p:cNvPr id="618" name="Rectangle 16"/>
                <p:cNvSpPr>
                  <a:spLocks noChangeArrowheads="1"/>
                </p:cNvSpPr>
                <p:nvPr/>
              </p:nvSpPr>
              <p:spPr bwMode="auto">
                <a:xfrm rot="16200000">
                  <a:off x="5599733" y="-552716"/>
                  <a:ext cx="34925" cy="3863975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620" name="Rectangle 19"/>
                <p:cNvSpPr>
                  <a:spLocks noChangeArrowheads="1"/>
                </p:cNvSpPr>
                <p:nvPr/>
              </p:nvSpPr>
              <p:spPr bwMode="auto">
                <a:xfrm rot="16200000">
                  <a:off x="3395728" y="1614076"/>
                  <a:ext cx="540000" cy="36000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</p:grpSp>
        </p:grpSp>
        <p:sp>
          <p:nvSpPr>
            <p:cNvPr id="967" name="Rectangle 19"/>
            <p:cNvSpPr>
              <a:spLocks noChangeArrowheads="1"/>
            </p:cNvSpPr>
            <p:nvPr/>
          </p:nvSpPr>
          <p:spPr bwMode="auto">
            <a:xfrm rot="16200000">
              <a:off x="11520207" y="1312952"/>
              <a:ext cx="452780" cy="30185"/>
            </a:xfrm>
            <a:prstGeom prst="rect">
              <a:avLst/>
            </a:prstGeom>
            <a:gradFill>
              <a:gsLst>
                <a:gs pos="0">
                  <a:srgbClr val="FDF2C4"/>
                </a:gs>
                <a:gs pos="19000">
                  <a:srgbClr val="977037"/>
                </a:gs>
                <a:gs pos="99387">
                  <a:srgbClr val="977037"/>
                </a:gs>
                <a:gs pos="78000">
                  <a:srgbClr val="FDF2C4"/>
                </a:gs>
                <a:gs pos="57000">
                  <a:srgbClr val="977037"/>
                </a:gs>
                <a:gs pos="39000">
                  <a:srgbClr val="FDF2C4"/>
                </a:gs>
              </a:gsLst>
              <a:path path="circle">
                <a:fillToRect l="100000" t="100000"/>
              </a:path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974" name="组合 973"/>
          <p:cNvGrpSpPr/>
          <p:nvPr/>
        </p:nvGrpSpPr>
        <p:grpSpPr>
          <a:xfrm rot="5400000">
            <a:off x="9262993" y="828704"/>
            <a:ext cx="715136" cy="1307214"/>
            <a:chOff x="7103095" y="1770857"/>
            <a:chExt cx="1614488" cy="2951162"/>
          </a:xfrm>
          <a:gradFill>
            <a:gsLst>
              <a:gs pos="0">
                <a:srgbClr val="FDF2C4"/>
              </a:gs>
              <a:gs pos="19000">
                <a:srgbClr val="977037"/>
              </a:gs>
              <a:gs pos="99387">
                <a:srgbClr val="977037"/>
              </a:gs>
              <a:gs pos="78000">
                <a:srgbClr val="FDF2C4"/>
              </a:gs>
              <a:gs pos="57000">
                <a:srgbClr val="977037"/>
              </a:gs>
              <a:gs pos="39000">
                <a:srgbClr val="FDF2C4"/>
              </a:gs>
            </a:gsLst>
            <a:path path="circle">
              <a:fillToRect l="100000" t="100000"/>
            </a:path>
          </a:gradFill>
        </p:grpSpPr>
        <p:sp>
          <p:nvSpPr>
            <p:cNvPr id="975" name="Freeform 10"/>
            <p:cNvSpPr>
              <a:spLocks noEditPoints="1"/>
            </p:cNvSpPr>
            <p:nvPr/>
          </p:nvSpPr>
          <p:spPr bwMode="auto">
            <a:xfrm rot="16200000">
              <a:off x="7031261" y="1842691"/>
              <a:ext cx="1758156" cy="1614488"/>
            </a:xfrm>
            <a:custGeom>
              <a:avLst/>
              <a:gdLst>
                <a:gd name="T0" fmla="*/ 392 w 607"/>
                <a:gd name="T1" fmla="*/ 325 h 520"/>
                <a:gd name="T2" fmla="*/ 157 w 607"/>
                <a:gd name="T3" fmla="*/ 418 h 520"/>
                <a:gd name="T4" fmla="*/ 488 w 607"/>
                <a:gd name="T5" fmla="*/ 373 h 520"/>
                <a:gd name="T6" fmla="*/ 604 w 607"/>
                <a:gd name="T7" fmla="*/ 447 h 520"/>
                <a:gd name="T8" fmla="*/ 552 w 607"/>
                <a:gd name="T9" fmla="*/ 510 h 520"/>
                <a:gd name="T10" fmla="*/ 392 w 607"/>
                <a:gd name="T11" fmla="*/ 501 h 520"/>
                <a:gd name="T12" fmla="*/ 391 w 607"/>
                <a:gd name="T13" fmla="*/ 488 h 520"/>
                <a:gd name="T14" fmla="*/ 355 w 607"/>
                <a:gd name="T15" fmla="*/ 486 h 520"/>
                <a:gd name="T16" fmla="*/ 515 w 607"/>
                <a:gd name="T17" fmla="*/ 490 h 520"/>
                <a:gd name="T18" fmla="*/ 435 w 607"/>
                <a:gd name="T19" fmla="*/ 382 h 520"/>
                <a:gd name="T20" fmla="*/ 293 w 607"/>
                <a:gd name="T21" fmla="*/ 437 h 520"/>
                <a:gd name="T22" fmla="*/ 285 w 607"/>
                <a:gd name="T23" fmla="*/ 458 h 520"/>
                <a:gd name="T24" fmla="*/ 37 w 607"/>
                <a:gd name="T25" fmla="*/ 440 h 520"/>
                <a:gd name="T26" fmla="*/ 235 w 607"/>
                <a:gd name="T27" fmla="*/ 445 h 520"/>
                <a:gd name="T28" fmla="*/ 200 w 607"/>
                <a:gd name="T29" fmla="*/ 454 h 520"/>
                <a:gd name="T30" fmla="*/ 1 w 607"/>
                <a:gd name="T31" fmla="*/ 434 h 520"/>
                <a:gd name="T32" fmla="*/ 125 w 607"/>
                <a:gd name="T33" fmla="*/ 373 h 520"/>
                <a:gd name="T34" fmla="*/ 145 w 607"/>
                <a:gd name="T35" fmla="*/ 382 h 520"/>
                <a:gd name="T36" fmla="*/ 144 w 607"/>
                <a:gd name="T37" fmla="*/ 295 h 520"/>
                <a:gd name="T38" fmla="*/ 169 w 607"/>
                <a:gd name="T39" fmla="*/ 230 h 520"/>
                <a:gd name="T40" fmla="*/ 216 w 607"/>
                <a:gd name="T41" fmla="*/ 292 h 520"/>
                <a:gd name="T42" fmla="*/ 212 w 607"/>
                <a:gd name="T43" fmla="*/ 159 h 520"/>
                <a:gd name="T44" fmla="*/ 273 w 607"/>
                <a:gd name="T45" fmla="*/ 175 h 520"/>
                <a:gd name="T46" fmla="*/ 280 w 607"/>
                <a:gd name="T47" fmla="*/ 212 h 520"/>
                <a:gd name="T48" fmla="*/ 275 w 607"/>
                <a:gd name="T49" fmla="*/ 60 h 520"/>
                <a:gd name="T50" fmla="*/ 256 w 607"/>
                <a:gd name="T51" fmla="*/ 40 h 520"/>
                <a:gd name="T52" fmla="*/ 282 w 607"/>
                <a:gd name="T53" fmla="*/ 224 h 520"/>
                <a:gd name="T54" fmla="*/ 283 w 607"/>
                <a:gd name="T55" fmla="*/ 355 h 520"/>
                <a:gd name="T56" fmla="*/ 319 w 607"/>
                <a:gd name="T57" fmla="*/ 300 h 520"/>
                <a:gd name="T58" fmla="*/ 302 w 607"/>
                <a:gd name="T59" fmla="*/ 269 h 520"/>
                <a:gd name="T60" fmla="*/ 336 w 607"/>
                <a:gd name="T61" fmla="*/ 214 h 520"/>
                <a:gd name="T62" fmla="*/ 397 w 607"/>
                <a:gd name="T63" fmla="*/ 175 h 520"/>
                <a:gd name="T64" fmla="*/ 388 w 607"/>
                <a:gd name="T65" fmla="*/ 257 h 520"/>
                <a:gd name="T66" fmla="*/ 470 w 607"/>
                <a:gd name="T67" fmla="*/ 174 h 520"/>
                <a:gd name="T68" fmla="*/ 524 w 607"/>
                <a:gd name="T69" fmla="*/ 117 h 520"/>
                <a:gd name="T70" fmla="*/ 548 w 607"/>
                <a:gd name="T71" fmla="*/ 15 h 520"/>
                <a:gd name="T72" fmla="*/ 574 w 607"/>
                <a:gd name="T73" fmla="*/ 48 h 520"/>
                <a:gd name="T74" fmla="*/ 538 w 607"/>
                <a:gd name="T75" fmla="*/ 151 h 520"/>
                <a:gd name="T76" fmla="*/ 333 w 607"/>
                <a:gd name="T77" fmla="*/ 328 h 520"/>
                <a:gd name="T78" fmla="*/ 599 w 607"/>
                <a:gd name="T79" fmla="*/ 275 h 520"/>
                <a:gd name="T80" fmla="*/ 418 w 607"/>
                <a:gd name="T81" fmla="*/ 288 h 520"/>
                <a:gd name="T82" fmla="*/ 423 w 607"/>
                <a:gd name="T83" fmla="*/ 296 h 520"/>
                <a:gd name="T84" fmla="*/ 420 w 607"/>
                <a:gd name="T85" fmla="*/ 365 h 520"/>
                <a:gd name="T86" fmla="*/ 409 w 607"/>
                <a:gd name="T87" fmla="*/ 356 h 520"/>
                <a:gd name="T88" fmla="*/ 237 w 607"/>
                <a:gd name="T89" fmla="*/ 184 h 520"/>
                <a:gd name="T90" fmla="*/ 131 w 607"/>
                <a:gd name="T91" fmla="*/ 254 h 520"/>
                <a:gd name="T92" fmla="*/ 188 w 607"/>
                <a:gd name="T93" fmla="*/ 323 h 520"/>
                <a:gd name="T94" fmla="*/ 111 w 607"/>
                <a:gd name="T95" fmla="*/ 337 h 5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607" h="520">
                  <a:moveTo>
                    <a:pt x="399" y="365"/>
                  </a:moveTo>
                  <a:cubicBezTo>
                    <a:pt x="408" y="372"/>
                    <a:pt x="423" y="358"/>
                    <a:pt x="421" y="343"/>
                  </a:cubicBezTo>
                  <a:cubicBezTo>
                    <a:pt x="419" y="333"/>
                    <a:pt x="407" y="325"/>
                    <a:pt x="392" y="325"/>
                  </a:cubicBezTo>
                  <a:cubicBezTo>
                    <a:pt x="373" y="325"/>
                    <a:pt x="356" y="332"/>
                    <a:pt x="339" y="339"/>
                  </a:cubicBezTo>
                  <a:cubicBezTo>
                    <a:pt x="293" y="356"/>
                    <a:pt x="245" y="387"/>
                    <a:pt x="200" y="401"/>
                  </a:cubicBezTo>
                  <a:cubicBezTo>
                    <a:pt x="188" y="409"/>
                    <a:pt x="170" y="411"/>
                    <a:pt x="157" y="418"/>
                  </a:cubicBezTo>
                  <a:cubicBezTo>
                    <a:pt x="166" y="420"/>
                    <a:pt x="175" y="417"/>
                    <a:pt x="183" y="416"/>
                  </a:cubicBezTo>
                  <a:cubicBezTo>
                    <a:pt x="248" y="403"/>
                    <a:pt x="313" y="390"/>
                    <a:pt x="385" y="383"/>
                  </a:cubicBezTo>
                  <a:cubicBezTo>
                    <a:pt x="419" y="379"/>
                    <a:pt x="453" y="371"/>
                    <a:pt x="488" y="373"/>
                  </a:cubicBezTo>
                  <a:cubicBezTo>
                    <a:pt x="518" y="374"/>
                    <a:pt x="547" y="378"/>
                    <a:pt x="570" y="390"/>
                  </a:cubicBezTo>
                  <a:cubicBezTo>
                    <a:pt x="585" y="399"/>
                    <a:pt x="601" y="409"/>
                    <a:pt x="604" y="430"/>
                  </a:cubicBezTo>
                  <a:cubicBezTo>
                    <a:pt x="605" y="435"/>
                    <a:pt x="604" y="441"/>
                    <a:pt x="604" y="447"/>
                  </a:cubicBezTo>
                  <a:cubicBezTo>
                    <a:pt x="605" y="453"/>
                    <a:pt x="607" y="459"/>
                    <a:pt x="606" y="465"/>
                  </a:cubicBezTo>
                  <a:cubicBezTo>
                    <a:pt x="604" y="482"/>
                    <a:pt x="589" y="497"/>
                    <a:pt x="579" y="503"/>
                  </a:cubicBezTo>
                  <a:cubicBezTo>
                    <a:pt x="573" y="506"/>
                    <a:pt x="561" y="509"/>
                    <a:pt x="552" y="510"/>
                  </a:cubicBezTo>
                  <a:cubicBezTo>
                    <a:pt x="500" y="512"/>
                    <a:pt x="475" y="461"/>
                    <a:pt x="446" y="438"/>
                  </a:cubicBezTo>
                  <a:cubicBezTo>
                    <a:pt x="418" y="417"/>
                    <a:pt x="367" y="427"/>
                    <a:pt x="362" y="463"/>
                  </a:cubicBezTo>
                  <a:cubicBezTo>
                    <a:pt x="359" y="485"/>
                    <a:pt x="371" y="501"/>
                    <a:pt x="392" y="501"/>
                  </a:cubicBezTo>
                  <a:cubicBezTo>
                    <a:pt x="407" y="501"/>
                    <a:pt x="419" y="486"/>
                    <a:pt x="407" y="477"/>
                  </a:cubicBezTo>
                  <a:cubicBezTo>
                    <a:pt x="410" y="483"/>
                    <a:pt x="408" y="491"/>
                    <a:pt x="403" y="493"/>
                  </a:cubicBezTo>
                  <a:cubicBezTo>
                    <a:pt x="398" y="493"/>
                    <a:pt x="393" y="492"/>
                    <a:pt x="391" y="488"/>
                  </a:cubicBezTo>
                  <a:cubicBezTo>
                    <a:pt x="389" y="485"/>
                    <a:pt x="391" y="480"/>
                    <a:pt x="391" y="477"/>
                  </a:cubicBezTo>
                  <a:cubicBezTo>
                    <a:pt x="403" y="462"/>
                    <a:pt x="421" y="479"/>
                    <a:pt x="414" y="494"/>
                  </a:cubicBezTo>
                  <a:cubicBezTo>
                    <a:pt x="402" y="520"/>
                    <a:pt x="362" y="502"/>
                    <a:pt x="355" y="486"/>
                  </a:cubicBezTo>
                  <a:cubicBezTo>
                    <a:pt x="349" y="470"/>
                    <a:pt x="358" y="448"/>
                    <a:pt x="366" y="439"/>
                  </a:cubicBezTo>
                  <a:cubicBezTo>
                    <a:pt x="376" y="428"/>
                    <a:pt x="397" y="419"/>
                    <a:pt x="419" y="422"/>
                  </a:cubicBezTo>
                  <a:cubicBezTo>
                    <a:pt x="463" y="426"/>
                    <a:pt x="481" y="470"/>
                    <a:pt x="515" y="490"/>
                  </a:cubicBezTo>
                  <a:cubicBezTo>
                    <a:pt x="554" y="513"/>
                    <a:pt x="604" y="487"/>
                    <a:pt x="593" y="438"/>
                  </a:cubicBezTo>
                  <a:cubicBezTo>
                    <a:pt x="586" y="406"/>
                    <a:pt x="551" y="390"/>
                    <a:pt x="517" y="384"/>
                  </a:cubicBezTo>
                  <a:cubicBezTo>
                    <a:pt x="493" y="380"/>
                    <a:pt x="467" y="380"/>
                    <a:pt x="435" y="382"/>
                  </a:cubicBezTo>
                  <a:cubicBezTo>
                    <a:pt x="412" y="383"/>
                    <a:pt x="391" y="388"/>
                    <a:pt x="365" y="390"/>
                  </a:cubicBezTo>
                  <a:cubicBezTo>
                    <a:pt x="299" y="396"/>
                    <a:pt x="233" y="414"/>
                    <a:pt x="166" y="422"/>
                  </a:cubicBezTo>
                  <a:cubicBezTo>
                    <a:pt x="201" y="422"/>
                    <a:pt x="268" y="415"/>
                    <a:pt x="293" y="437"/>
                  </a:cubicBezTo>
                  <a:cubicBezTo>
                    <a:pt x="296" y="440"/>
                    <a:pt x="305" y="456"/>
                    <a:pt x="304" y="462"/>
                  </a:cubicBezTo>
                  <a:cubicBezTo>
                    <a:pt x="302" y="473"/>
                    <a:pt x="290" y="472"/>
                    <a:pt x="277" y="472"/>
                  </a:cubicBezTo>
                  <a:cubicBezTo>
                    <a:pt x="279" y="466"/>
                    <a:pt x="285" y="465"/>
                    <a:pt x="285" y="458"/>
                  </a:cubicBezTo>
                  <a:cubicBezTo>
                    <a:pt x="286" y="449"/>
                    <a:pt x="278" y="444"/>
                    <a:pt x="273" y="438"/>
                  </a:cubicBezTo>
                  <a:cubicBezTo>
                    <a:pt x="251" y="424"/>
                    <a:pt x="224" y="423"/>
                    <a:pt x="193" y="424"/>
                  </a:cubicBezTo>
                  <a:cubicBezTo>
                    <a:pt x="142" y="426"/>
                    <a:pt x="89" y="437"/>
                    <a:pt x="37" y="440"/>
                  </a:cubicBezTo>
                  <a:cubicBezTo>
                    <a:pt x="79" y="445"/>
                    <a:pt x="130" y="441"/>
                    <a:pt x="176" y="443"/>
                  </a:cubicBezTo>
                  <a:cubicBezTo>
                    <a:pt x="179" y="443"/>
                    <a:pt x="182" y="445"/>
                    <a:pt x="185" y="445"/>
                  </a:cubicBezTo>
                  <a:cubicBezTo>
                    <a:pt x="201" y="447"/>
                    <a:pt x="219" y="444"/>
                    <a:pt x="235" y="445"/>
                  </a:cubicBezTo>
                  <a:cubicBezTo>
                    <a:pt x="243" y="446"/>
                    <a:pt x="253" y="446"/>
                    <a:pt x="261" y="447"/>
                  </a:cubicBezTo>
                  <a:cubicBezTo>
                    <a:pt x="266" y="447"/>
                    <a:pt x="278" y="446"/>
                    <a:pt x="277" y="456"/>
                  </a:cubicBezTo>
                  <a:cubicBezTo>
                    <a:pt x="251" y="454"/>
                    <a:pt x="227" y="455"/>
                    <a:pt x="200" y="454"/>
                  </a:cubicBezTo>
                  <a:cubicBezTo>
                    <a:pt x="196" y="453"/>
                    <a:pt x="190" y="454"/>
                    <a:pt x="188" y="451"/>
                  </a:cubicBezTo>
                  <a:cubicBezTo>
                    <a:pt x="127" y="456"/>
                    <a:pt x="60" y="447"/>
                    <a:pt x="0" y="450"/>
                  </a:cubicBezTo>
                  <a:cubicBezTo>
                    <a:pt x="0" y="446"/>
                    <a:pt x="1" y="439"/>
                    <a:pt x="1" y="434"/>
                  </a:cubicBezTo>
                  <a:cubicBezTo>
                    <a:pt x="39" y="433"/>
                    <a:pt x="94" y="414"/>
                    <a:pt x="125" y="394"/>
                  </a:cubicBezTo>
                  <a:cubicBezTo>
                    <a:pt x="130" y="392"/>
                    <a:pt x="141" y="384"/>
                    <a:pt x="142" y="378"/>
                  </a:cubicBezTo>
                  <a:cubicBezTo>
                    <a:pt x="142" y="368"/>
                    <a:pt x="130" y="365"/>
                    <a:pt x="125" y="373"/>
                  </a:cubicBezTo>
                  <a:cubicBezTo>
                    <a:pt x="116" y="371"/>
                    <a:pt x="108" y="362"/>
                    <a:pt x="115" y="354"/>
                  </a:cubicBezTo>
                  <a:cubicBezTo>
                    <a:pt x="89" y="350"/>
                    <a:pt x="104" y="314"/>
                    <a:pt x="128" y="318"/>
                  </a:cubicBezTo>
                  <a:cubicBezTo>
                    <a:pt x="156" y="322"/>
                    <a:pt x="161" y="359"/>
                    <a:pt x="145" y="382"/>
                  </a:cubicBezTo>
                  <a:cubicBezTo>
                    <a:pt x="159" y="372"/>
                    <a:pt x="182" y="349"/>
                    <a:pt x="182" y="323"/>
                  </a:cubicBezTo>
                  <a:cubicBezTo>
                    <a:pt x="183" y="312"/>
                    <a:pt x="175" y="289"/>
                    <a:pt x="162" y="289"/>
                  </a:cubicBezTo>
                  <a:cubicBezTo>
                    <a:pt x="156" y="288"/>
                    <a:pt x="150" y="294"/>
                    <a:pt x="144" y="295"/>
                  </a:cubicBezTo>
                  <a:cubicBezTo>
                    <a:pt x="114" y="300"/>
                    <a:pt x="98" y="272"/>
                    <a:pt x="121" y="256"/>
                  </a:cubicBezTo>
                  <a:cubicBezTo>
                    <a:pt x="96" y="253"/>
                    <a:pt x="95" y="221"/>
                    <a:pt x="118" y="214"/>
                  </a:cubicBezTo>
                  <a:cubicBezTo>
                    <a:pt x="134" y="210"/>
                    <a:pt x="157" y="220"/>
                    <a:pt x="169" y="230"/>
                  </a:cubicBezTo>
                  <a:cubicBezTo>
                    <a:pt x="189" y="248"/>
                    <a:pt x="197" y="277"/>
                    <a:pt x="195" y="307"/>
                  </a:cubicBezTo>
                  <a:cubicBezTo>
                    <a:pt x="195" y="320"/>
                    <a:pt x="192" y="330"/>
                    <a:pt x="186" y="340"/>
                  </a:cubicBezTo>
                  <a:cubicBezTo>
                    <a:pt x="197" y="328"/>
                    <a:pt x="209" y="311"/>
                    <a:pt x="216" y="292"/>
                  </a:cubicBezTo>
                  <a:cubicBezTo>
                    <a:pt x="223" y="272"/>
                    <a:pt x="222" y="241"/>
                    <a:pt x="211" y="223"/>
                  </a:cubicBezTo>
                  <a:cubicBezTo>
                    <a:pt x="203" y="209"/>
                    <a:pt x="174" y="187"/>
                    <a:pt x="190" y="166"/>
                  </a:cubicBezTo>
                  <a:cubicBezTo>
                    <a:pt x="194" y="161"/>
                    <a:pt x="202" y="157"/>
                    <a:pt x="212" y="159"/>
                  </a:cubicBezTo>
                  <a:cubicBezTo>
                    <a:pt x="220" y="162"/>
                    <a:pt x="225" y="169"/>
                    <a:pt x="230" y="175"/>
                  </a:cubicBezTo>
                  <a:cubicBezTo>
                    <a:pt x="226" y="151"/>
                    <a:pt x="226" y="113"/>
                    <a:pt x="249" y="115"/>
                  </a:cubicBezTo>
                  <a:cubicBezTo>
                    <a:pt x="268" y="118"/>
                    <a:pt x="274" y="151"/>
                    <a:pt x="273" y="175"/>
                  </a:cubicBezTo>
                  <a:cubicBezTo>
                    <a:pt x="268" y="238"/>
                    <a:pt x="227" y="300"/>
                    <a:pt x="201" y="336"/>
                  </a:cubicBezTo>
                  <a:cubicBezTo>
                    <a:pt x="211" y="329"/>
                    <a:pt x="221" y="318"/>
                    <a:pt x="230" y="307"/>
                  </a:cubicBezTo>
                  <a:cubicBezTo>
                    <a:pt x="251" y="279"/>
                    <a:pt x="266" y="249"/>
                    <a:pt x="280" y="212"/>
                  </a:cubicBezTo>
                  <a:cubicBezTo>
                    <a:pt x="294" y="176"/>
                    <a:pt x="306" y="132"/>
                    <a:pt x="292" y="89"/>
                  </a:cubicBezTo>
                  <a:cubicBezTo>
                    <a:pt x="290" y="83"/>
                    <a:pt x="285" y="80"/>
                    <a:pt x="286" y="73"/>
                  </a:cubicBezTo>
                  <a:cubicBezTo>
                    <a:pt x="281" y="71"/>
                    <a:pt x="279" y="65"/>
                    <a:pt x="275" y="60"/>
                  </a:cubicBezTo>
                  <a:cubicBezTo>
                    <a:pt x="269" y="59"/>
                    <a:pt x="262" y="50"/>
                    <a:pt x="254" y="52"/>
                  </a:cubicBezTo>
                  <a:cubicBezTo>
                    <a:pt x="248" y="53"/>
                    <a:pt x="249" y="58"/>
                    <a:pt x="245" y="63"/>
                  </a:cubicBezTo>
                  <a:cubicBezTo>
                    <a:pt x="231" y="57"/>
                    <a:pt x="239" y="40"/>
                    <a:pt x="256" y="40"/>
                  </a:cubicBezTo>
                  <a:cubicBezTo>
                    <a:pt x="260" y="40"/>
                    <a:pt x="269" y="43"/>
                    <a:pt x="273" y="46"/>
                  </a:cubicBezTo>
                  <a:cubicBezTo>
                    <a:pt x="291" y="57"/>
                    <a:pt x="301" y="83"/>
                    <a:pt x="304" y="108"/>
                  </a:cubicBezTo>
                  <a:cubicBezTo>
                    <a:pt x="309" y="148"/>
                    <a:pt x="296" y="190"/>
                    <a:pt x="282" y="224"/>
                  </a:cubicBezTo>
                  <a:cubicBezTo>
                    <a:pt x="241" y="325"/>
                    <a:pt x="157" y="399"/>
                    <a:pt x="56" y="430"/>
                  </a:cubicBezTo>
                  <a:cubicBezTo>
                    <a:pt x="112" y="424"/>
                    <a:pt x="170" y="411"/>
                    <a:pt x="216" y="390"/>
                  </a:cubicBezTo>
                  <a:cubicBezTo>
                    <a:pt x="241" y="379"/>
                    <a:pt x="262" y="367"/>
                    <a:pt x="283" y="355"/>
                  </a:cubicBezTo>
                  <a:cubicBezTo>
                    <a:pt x="304" y="342"/>
                    <a:pt x="330" y="326"/>
                    <a:pt x="340" y="307"/>
                  </a:cubicBezTo>
                  <a:cubicBezTo>
                    <a:pt x="349" y="290"/>
                    <a:pt x="347" y="254"/>
                    <a:pt x="316" y="263"/>
                  </a:cubicBezTo>
                  <a:cubicBezTo>
                    <a:pt x="299" y="269"/>
                    <a:pt x="297" y="303"/>
                    <a:pt x="319" y="300"/>
                  </a:cubicBezTo>
                  <a:cubicBezTo>
                    <a:pt x="315" y="296"/>
                    <a:pt x="311" y="292"/>
                    <a:pt x="313" y="283"/>
                  </a:cubicBezTo>
                  <a:cubicBezTo>
                    <a:pt x="330" y="266"/>
                    <a:pt x="340" y="301"/>
                    <a:pt x="321" y="304"/>
                  </a:cubicBezTo>
                  <a:cubicBezTo>
                    <a:pt x="301" y="307"/>
                    <a:pt x="294" y="284"/>
                    <a:pt x="302" y="269"/>
                  </a:cubicBezTo>
                  <a:cubicBezTo>
                    <a:pt x="308" y="256"/>
                    <a:pt x="323" y="253"/>
                    <a:pt x="340" y="259"/>
                  </a:cubicBezTo>
                  <a:cubicBezTo>
                    <a:pt x="350" y="266"/>
                    <a:pt x="355" y="283"/>
                    <a:pt x="348" y="297"/>
                  </a:cubicBezTo>
                  <a:cubicBezTo>
                    <a:pt x="372" y="284"/>
                    <a:pt x="378" y="205"/>
                    <a:pt x="336" y="214"/>
                  </a:cubicBezTo>
                  <a:cubicBezTo>
                    <a:pt x="338" y="206"/>
                    <a:pt x="342" y="200"/>
                    <a:pt x="350" y="199"/>
                  </a:cubicBezTo>
                  <a:cubicBezTo>
                    <a:pt x="383" y="195"/>
                    <a:pt x="381" y="262"/>
                    <a:pt x="365" y="278"/>
                  </a:cubicBezTo>
                  <a:cubicBezTo>
                    <a:pt x="384" y="263"/>
                    <a:pt x="400" y="216"/>
                    <a:pt x="397" y="175"/>
                  </a:cubicBezTo>
                  <a:cubicBezTo>
                    <a:pt x="395" y="156"/>
                    <a:pt x="388" y="135"/>
                    <a:pt x="371" y="132"/>
                  </a:cubicBezTo>
                  <a:cubicBezTo>
                    <a:pt x="376" y="118"/>
                    <a:pt x="394" y="123"/>
                    <a:pt x="403" y="130"/>
                  </a:cubicBezTo>
                  <a:cubicBezTo>
                    <a:pt x="432" y="162"/>
                    <a:pt x="408" y="227"/>
                    <a:pt x="388" y="257"/>
                  </a:cubicBezTo>
                  <a:cubicBezTo>
                    <a:pt x="372" y="281"/>
                    <a:pt x="353" y="301"/>
                    <a:pt x="336" y="319"/>
                  </a:cubicBezTo>
                  <a:cubicBezTo>
                    <a:pt x="347" y="315"/>
                    <a:pt x="354" y="306"/>
                    <a:pt x="364" y="301"/>
                  </a:cubicBezTo>
                  <a:cubicBezTo>
                    <a:pt x="398" y="262"/>
                    <a:pt x="457" y="238"/>
                    <a:pt x="470" y="174"/>
                  </a:cubicBezTo>
                  <a:cubicBezTo>
                    <a:pt x="473" y="160"/>
                    <a:pt x="475" y="145"/>
                    <a:pt x="481" y="133"/>
                  </a:cubicBezTo>
                  <a:cubicBezTo>
                    <a:pt x="486" y="124"/>
                    <a:pt x="492" y="111"/>
                    <a:pt x="504" y="109"/>
                  </a:cubicBezTo>
                  <a:cubicBezTo>
                    <a:pt x="515" y="107"/>
                    <a:pt x="519" y="112"/>
                    <a:pt x="524" y="117"/>
                  </a:cubicBezTo>
                  <a:cubicBezTo>
                    <a:pt x="525" y="133"/>
                    <a:pt x="520" y="144"/>
                    <a:pt x="513" y="153"/>
                  </a:cubicBezTo>
                  <a:cubicBezTo>
                    <a:pt x="535" y="134"/>
                    <a:pt x="569" y="90"/>
                    <a:pt x="566" y="47"/>
                  </a:cubicBezTo>
                  <a:cubicBezTo>
                    <a:pt x="565" y="34"/>
                    <a:pt x="558" y="20"/>
                    <a:pt x="548" y="15"/>
                  </a:cubicBezTo>
                  <a:cubicBezTo>
                    <a:pt x="545" y="13"/>
                    <a:pt x="540" y="15"/>
                    <a:pt x="538" y="11"/>
                  </a:cubicBezTo>
                  <a:cubicBezTo>
                    <a:pt x="549" y="0"/>
                    <a:pt x="567" y="14"/>
                    <a:pt x="571" y="27"/>
                  </a:cubicBezTo>
                  <a:cubicBezTo>
                    <a:pt x="573" y="33"/>
                    <a:pt x="574" y="42"/>
                    <a:pt x="574" y="48"/>
                  </a:cubicBezTo>
                  <a:cubicBezTo>
                    <a:pt x="572" y="98"/>
                    <a:pt x="542" y="132"/>
                    <a:pt x="517" y="158"/>
                  </a:cubicBezTo>
                  <a:cubicBezTo>
                    <a:pt x="523" y="154"/>
                    <a:pt x="529" y="151"/>
                    <a:pt x="536" y="148"/>
                  </a:cubicBezTo>
                  <a:cubicBezTo>
                    <a:pt x="539" y="147"/>
                    <a:pt x="538" y="149"/>
                    <a:pt x="538" y="151"/>
                  </a:cubicBezTo>
                  <a:cubicBezTo>
                    <a:pt x="548" y="137"/>
                    <a:pt x="566" y="156"/>
                    <a:pt x="558" y="172"/>
                  </a:cubicBezTo>
                  <a:cubicBezTo>
                    <a:pt x="546" y="195"/>
                    <a:pt x="507" y="196"/>
                    <a:pt x="483" y="211"/>
                  </a:cubicBezTo>
                  <a:cubicBezTo>
                    <a:pt x="433" y="243"/>
                    <a:pt x="378" y="297"/>
                    <a:pt x="333" y="328"/>
                  </a:cubicBezTo>
                  <a:cubicBezTo>
                    <a:pt x="364" y="314"/>
                    <a:pt x="390" y="292"/>
                    <a:pt x="421" y="278"/>
                  </a:cubicBezTo>
                  <a:cubicBezTo>
                    <a:pt x="453" y="264"/>
                    <a:pt x="487" y="253"/>
                    <a:pt x="523" y="244"/>
                  </a:cubicBezTo>
                  <a:cubicBezTo>
                    <a:pt x="549" y="243"/>
                    <a:pt x="598" y="247"/>
                    <a:pt x="599" y="275"/>
                  </a:cubicBezTo>
                  <a:cubicBezTo>
                    <a:pt x="600" y="283"/>
                    <a:pt x="595" y="289"/>
                    <a:pt x="589" y="292"/>
                  </a:cubicBezTo>
                  <a:cubicBezTo>
                    <a:pt x="569" y="272"/>
                    <a:pt x="542" y="260"/>
                    <a:pt x="501" y="265"/>
                  </a:cubicBezTo>
                  <a:cubicBezTo>
                    <a:pt x="471" y="269"/>
                    <a:pt x="442" y="278"/>
                    <a:pt x="418" y="288"/>
                  </a:cubicBezTo>
                  <a:cubicBezTo>
                    <a:pt x="432" y="288"/>
                    <a:pt x="468" y="284"/>
                    <a:pt x="481" y="301"/>
                  </a:cubicBezTo>
                  <a:cubicBezTo>
                    <a:pt x="487" y="309"/>
                    <a:pt x="488" y="327"/>
                    <a:pt x="473" y="329"/>
                  </a:cubicBezTo>
                  <a:cubicBezTo>
                    <a:pt x="472" y="306"/>
                    <a:pt x="449" y="294"/>
                    <a:pt x="423" y="296"/>
                  </a:cubicBezTo>
                  <a:cubicBezTo>
                    <a:pt x="397" y="299"/>
                    <a:pt x="368" y="319"/>
                    <a:pt x="353" y="325"/>
                  </a:cubicBezTo>
                  <a:cubicBezTo>
                    <a:pt x="380" y="318"/>
                    <a:pt x="418" y="316"/>
                    <a:pt x="427" y="339"/>
                  </a:cubicBezTo>
                  <a:cubicBezTo>
                    <a:pt x="429" y="345"/>
                    <a:pt x="426" y="359"/>
                    <a:pt x="420" y="365"/>
                  </a:cubicBezTo>
                  <a:cubicBezTo>
                    <a:pt x="412" y="371"/>
                    <a:pt x="388" y="376"/>
                    <a:pt x="387" y="360"/>
                  </a:cubicBezTo>
                  <a:cubicBezTo>
                    <a:pt x="386" y="353"/>
                    <a:pt x="391" y="348"/>
                    <a:pt x="394" y="347"/>
                  </a:cubicBezTo>
                  <a:cubicBezTo>
                    <a:pt x="399" y="346"/>
                    <a:pt x="409" y="348"/>
                    <a:pt x="409" y="356"/>
                  </a:cubicBezTo>
                  <a:cubicBezTo>
                    <a:pt x="408" y="363"/>
                    <a:pt x="402" y="363"/>
                    <a:pt x="399" y="365"/>
                  </a:cubicBezTo>
                  <a:close/>
                  <a:moveTo>
                    <a:pt x="209" y="315"/>
                  </a:moveTo>
                  <a:cubicBezTo>
                    <a:pt x="233" y="290"/>
                    <a:pt x="266" y="222"/>
                    <a:pt x="237" y="184"/>
                  </a:cubicBezTo>
                  <a:cubicBezTo>
                    <a:pt x="236" y="184"/>
                    <a:pt x="236" y="183"/>
                    <a:pt x="234" y="183"/>
                  </a:cubicBezTo>
                  <a:cubicBezTo>
                    <a:pt x="252" y="230"/>
                    <a:pt x="225" y="282"/>
                    <a:pt x="209" y="315"/>
                  </a:cubicBezTo>
                  <a:close/>
                  <a:moveTo>
                    <a:pt x="131" y="254"/>
                  </a:moveTo>
                  <a:cubicBezTo>
                    <a:pt x="169" y="252"/>
                    <a:pt x="186" y="278"/>
                    <a:pt x="188" y="315"/>
                  </a:cubicBezTo>
                  <a:cubicBezTo>
                    <a:pt x="199" y="277"/>
                    <a:pt x="172" y="238"/>
                    <a:pt x="131" y="254"/>
                  </a:cubicBezTo>
                  <a:close/>
                  <a:moveTo>
                    <a:pt x="188" y="323"/>
                  </a:moveTo>
                  <a:cubicBezTo>
                    <a:pt x="189" y="321"/>
                    <a:pt x="190" y="317"/>
                    <a:pt x="188" y="317"/>
                  </a:cubicBezTo>
                  <a:cubicBezTo>
                    <a:pt x="188" y="318"/>
                    <a:pt x="187" y="322"/>
                    <a:pt x="188" y="323"/>
                  </a:cubicBezTo>
                  <a:close/>
                  <a:moveTo>
                    <a:pt x="111" y="337"/>
                  </a:moveTo>
                  <a:cubicBezTo>
                    <a:pt x="134" y="328"/>
                    <a:pt x="149" y="351"/>
                    <a:pt x="146" y="369"/>
                  </a:cubicBezTo>
                  <a:cubicBezTo>
                    <a:pt x="164" y="345"/>
                    <a:pt x="128" y="313"/>
                    <a:pt x="111" y="33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76" name="Freeform 11"/>
            <p:cNvSpPr>
              <a:spLocks noEditPoints="1"/>
            </p:cNvSpPr>
            <p:nvPr/>
          </p:nvSpPr>
          <p:spPr bwMode="auto">
            <a:xfrm rot="16200000">
              <a:off x="7031261" y="3035697"/>
              <a:ext cx="1758156" cy="1614488"/>
            </a:xfrm>
            <a:custGeom>
              <a:avLst/>
              <a:gdLst>
                <a:gd name="T0" fmla="*/ 220 w 607"/>
                <a:gd name="T1" fmla="*/ 360 h 520"/>
                <a:gd name="T2" fmla="*/ 254 w 607"/>
                <a:gd name="T3" fmla="*/ 325 h 520"/>
                <a:gd name="T4" fmla="*/ 126 w 607"/>
                <a:gd name="T5" fmla="*/ 301 h 520"/>
                <a:gd name="T6" fmla="*/ 18 w 607"/>
                <a:gd name="T7" fmla="*/ 292 h 520"/>
                <a:gd name="T8" fmla="*/ 185 w 607"/>
                <a:gd name="T9" fmla="*/ 278 h 520"/>
                <a:gd name="T10" fmla="*/ 48 w 607"/>
                <a:gd name="T11" fmla="*/ 172 h 520"/>
                <a:gd name="T12" fmla="*/ 90 w 607"/>
                <a:gd name="T13" fmla="*/ 158 h 520"/>
                <a:gd name="T14" fmla="*/ 69 w 607"/>
                <a:gd name="T15" fmla="*/ 11 h 520"/>
                <a:gd name="T16" fmla="*/ 93 w 607"/>
                <a:gd name="T17" fmla="*/ 153 h 520"/>
                <a:gd name="T18" fmla="*/ 126 w 607"/>
                <a:gd name="T19" fmla="*/ 133 h 520"/>
                <a:gd name="T20" fmla="*/ 270 w 607"/>
                <a:gd name="T21" fmla="*/ 319 h 520"/>
                <a:gd name="T22" fmla="*/ 235 w 607"/>
                <a:gd name="T23" fmla="*/ 132 h 520"/>
                <a:gd name="T24" fmla="*/ 257 w 607"/>
                <a:gd name="T25" fmla="*/ 199 h 520"/>
                <a:gd name="T26" fmla="*/ 267 w 607"/>
                <a:gd name="T27" fmla="*/ 259 h 520"/>
                <a:gd name="T28" fmla="*/ 294 w 607"/>
                <a:gd name="T29" fmla="*/ 283 h 520"/>
                <a:gd name="T30" fmla="*/ 267 w 607"/>
                <a:gd name="T31" fmla="*/ 307 h 520"/>
                <a:gd name="T32" fmla="*/ 551 w 607"/>
                <a:gd name="T33" fmla="*/ 430 h 520"/>
                <a:gd name="T34" fmla="*/ 333 w 607"/>
                <a:gd name="T35" fmla="*/ 46 h 520"/>
                <a:gd name="T36" fmla="*/ 353 w 607"/>
                <a:gd name="T37" fmla="*/ 52 h 520"/>
                <a:gd name="T38" fmla="*/ 314 w 607"/>
                <a:gd name="T39" fmla="*/ 89 h 520"/>
                <a:gd name="T40" fmla="*/ 405 w 607"/>
                <a:gd name="T41" fmla="*/ 336 h 520"/>
                <a:gd name="T42" fmla="*/ 377 w 607"/>
                <a:gd name="T43" fmla="*/ 175 h 520"/>
                <a:gd name="T44" fmla="*/ 395 w 607"/>
                <a:gd name="T45" fmla="*/ 223 h 520"/>
                <a:gd name="T46" fmla="*/ 411 w 607"/>
                <a:gd name="T47" fmla="*/ 307 h 520"/>
                <a:gd name="T48" fmla="*/ 485 w 607"/>
                <a:gd name="T49" fmla="*/ 256 h 520"/>
                <a:gd name="T50" fmla="*/ 424 w 607"/>
                <a:gd name="T51" fmla="*/ 323 h 520"/>
                <a:gd name="T52" fmla="*/ 491 w 607"/>
                <a:gd name="T53" fmla="*/ 354 h 520"/>
                <a:gd name="T54" fmla="*/ 481 w 607"/>
                <a:gd name="T55" fmla="*/ 395 h 520"/>
                <a:gd name="T56" fmla="*/ 419 w 607"/>
                <a:gd name="T57" fmla="*/ 451 h 520"/>
                <a:gd name="T58" fmla="*/ 346 w 607"/>
                <a:gd name="T59" fmla="*/ 447 h 520"/>
                <a:gd name="T60" fmla="*/ 431 w 607"/>
                <a:gd name="T61" fmla="*/ 443 h 520"/>
                <a:gd name="T62" fmla="*/ 333 w 607"/>
                <a:gd name="T63" fmla="*/ 438 h 520"/>
                <a:gd name="T64" fmla="*/ 303 w 607"/>
                <a:gd name="T65" fmla="*/ 462 h 520"/>
                <a:gd name="T66" fmla="*/ 241 w 607"/>
                <a:gd name="T67" fmla="*/ 390 h 520"/>
                <a:gd name="T68" fmla="*/ 13 w 607"/>
                <a:gd name="T69" fmla="*/ 438 h 520"/>
                <a:gd name="T70" fmla="*/ 240 w 607"/>
                <a:gd name="T71" fmla="*/ 439 h 520"/>
                <a:gd name="T72" fmla="*/ 216 w 607"/>
                <a:gd name="T73" fmla="*/ 477 h 520"/>
                <a:gd name="T74" fmla="*/ 200 w 607"/>
                <a:gd name="T75" fmla="*/ 477 h 520"/>
                <a:gd name="T76" fmla="*/ 161 w 607"/>
                <a:gd name="T77" fmla="*/ 438 h 520"/>
                <a:gd name="T78" fmla="*/ 1 w 607"/>
                <a:gd name="T79" fmla="*/ 465 h 520"/>
                <a:gd name="T80" fmla="*/ 36 w 607"/>
                <a:gd name="T81" fmla="*/ 390 h 520"/>
                <a:gd name="T82" fmla="*/ 423 w 607"/>
                <a:gd name="T83" fmla="*/ 416 h 520"/>
                <a:gd name="T84" fmla="*/ 268 w 607"/>
                <a:gd name="T85" fmla="*/ 339 h 520"/>
                <a:gd name="T86" fmla="*/ 207 w 607"/>
                <a:gd name="T87" fmla="*/ 365 h 520"/>
                <a:gd name="T88" fmla="*/ 370 w 607"/>
                <a:gd name="T89" fmla="*/ 184 h 520"/>
                <a:gd name="T90" fmla="*/ 418 w 607"/>
                <a:gd name="T91" fmla="*/ 315 h 520"/>
                <a:gd name="T92" fmla="*/ 419 w 607"/>
                <a:gd name="T93" fmla="*/ 317 h 520"/>
                <a:gd name="T94" fmla="*/ 461 w 607"/>
                <a:gd name="T95" fmla="*/ 369 h 5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607" h="520">
                  <a:moveTo>
                    <a:pt x="198" y="356"/>
                  </a:moveTo>
                  <a:cubicBezTo>
                    <a:pt x="197" y="348"/>
                    <a:pt x="208" y="346"/>
                    <a:pt x="212" y="347"/>
                  </a:cubicBezTo>
                  <a:cubicBezTo>
                    <a:pt x="216" y="348"/>
                    <a:pt x="221" y="353"/>
                    <a:pt x="220" y="360"/>
                  </a:cubicBezTo>
                  <a:cubicBezTo>
                    <a:pt x="219" y="376"/>
                    <a:pt x="195" y="371"/>
                    <a:pt x="187" y="365"/>
                  </a:cubicBezTo>
                  <a:cubicBezTo>
                    <a:pt x="180" y="359"/>
                    <a:pt x="178" y="345"/>
                    <a:pt x="180" y="339"/>
                  </a:cubicBezTo>
                  <a:cubicBezTo>
                    <a:pt x="188" y="316"/>
                    <a:pt x="227" y="318"/>
                    <a:pt x="254" y="325"/>
                  </a:cubicBezTo>
                  <a:cubicBezTo>
                    <a:pt x="239" y="319"/>
                    <a:pt x="210" y="299"/>
                    <a:pt x="184" y="296"/>
                  </a:cubicBezTo>
                  <a:cubicBezTo>
                    <a:pt x="158" y="294"/>
                    <a:pt x="135" y="306"/>
                    <a:pt x="133" y="329"/>
                  </a:cubicBezTo>
                  <a:cubicBezTo>
                    <a:pt x="119" y="327"/>
                    <a:pt x="119" y="309"/>
                    <a:pt x="126" y="301"/>
                  </a:cubicBezTo>
                  <a:cubicBezTo>
                    <a:pt x="138" y="284"/>
                    <a:pt x="175" y="288"/>
                    <a:pt x="189" y="288"/>
                  </a:cubicBezTo>
                  <a:cubicBezTo>
                    <a:pt x="165" y="278"/>
                    <a:pt x="136" y="269"/>
                    <a:pt x="105" y="265"/>
                  </a:cubicBezTo>
                  <a:cubicBezTo>
                    <a:pt x="64" y="260"/>
                    <a:pt x="38" y="272"/>
                    <a:pt x="18" y="292"/>
                  </a:cubicBezTo>
                  <a:cubicBezTo>
                    <a:pt x="12" y="289"/>
                    <a:pt x="7" y="283"/>
                    <a:pt x="8" y="275"/>
                  </a:cubicBezTo>
                  <a:cubicBezTo>
                    <a:pt x="9" y="247"/>
                    <a:pt x="58" y="243"/>
                    <a:pt x="83" y="244"/>
                  </a:cubicBezTo>
                  <a:cubicBezTo>
                    <a:pt x="120" y="253"/>
                    <a:pt x="153" y="264"/>
                    <a:pt x="185" y="278"/>
                  </a:cubicBezTo>
                  <a:cubicBezTo>
                    <a:pt x="217" y="292"/>
                    <a:pt x="243" y="314"/>
                    <a:pt x="274" y="328"/>
                  </a:cubicBezTo>
                  <a:cubicBezTo>
                    <a:pt x="229" y="297"/>
                    <a:pt x="174" y="243"/>
                    <a:pt x="123" y="211"/>
                  </a:cubicBezTo>
                  <a:cubicBezTo>
                    <a:pt x="100" y="196"/>
                    <a:pt x="60" y="195"/>
                    <a:pt x="48" y="172"/>
                  </a:cubicBezTo>
                  <a:cubicBezTo>
                    <a:pt x="40" y="156"/>
                    <a:pt x="59" y="137"/>
                    <a:pt x="69" y="151"/>
                  </a:cubicBezTo>
                  <a:cubicBezTo>
                    <a:pt x="69" y="149"/>
                    <a:pt x="68" y="147"/>
                    <a:pt x="70" y="148"/>
                  </a:cubicBezTo>
                  <a:cubicBezTo>
                    <a:pt x="77" y="151"/>
                    <a:pt x="84" y="154"/>
                    <a:pt x="90" y="158"/>
                  </a:cubicBezTo>
                  <a:cubicBezTo>
                    <a:pt x="65" y="132"/>
                    <a:pt x="35" y="98"/>
                    <a:pt x="33" y="48"/>
                  </a:cubicBezTo>
                  <a:cubicBezTo>
                    <a:pt x="33" y="42"/>
                    <a:pt x="33" y="33"/>
                    <a:pt x="36" y="27"/>
                  </a:cubicBezTo>
                  <a:cubicBezTo>
                    <a:pt x="40" y="14"/>
                    <a:pt x="58" y="0"/>
                    <a:pt x="69" y="11"/>
                  </a:cubicBezTo>
                  <a:cubicBezTo>
                    <a:pt x="67" y="15"/>
                    <a:pt x="62" y="13"/>
                    <a:pt x="59" y="15"/>
                  </a:cubicBezTo>
                  <a:cubicBezTo>
                    <a:pt x="48" y="20"/>
                    <a:pt x="42" y="34"/>
                    <a:pt x="41" y="47"/>
                  </a:cubicBezTo>
                  <a:cubicBezTo>
                    <a:pt x="38" y="90"/>
                    <a:pt x="72" y="134"/>
                    <a:pt x="93" y="153"/>
                  </a:cubicBezTo>
                  <a:cubicBezTo>
                    <a:pt x="87" y="144"/>
                    <a:pt x="82" y="133"/>
                    <a:pt x="82" y="117"/>
                  </a:cubicBezTo>
                  <a:cubicBezTo>
                    <a:pt x="87" y="112"/>
                    <a:pt x="92" y="107"/>
                    <a:pt x="103" y="109"/>
                  </a:cubicBezTo>
                  <a:cubicBezTo>
                    <a:pt x="114" y="111"/>
                    <a:pt x="121" y="124"/>
                    <a:pt x="126" y="133"/>
                  </a:cubicBezTo>
                  <a:cubicBezTo>
                    <a:pt x="132" y="145"/>
                    <a:pt x="134" y="160"/>
                    <a:pt x="137" y="174"/>
                  </a:cubicBezTo>
                  <a:cubicBezTo>
                    <a:pt x="150" y="238"/>
                    <a:pt x="209" y="262"/>
                    <a:pt x="243" y="301"/>
                  </a:cubicBezTo>
                  <a:cubicBezTo>
                    <a:pt x="253" y="306"/>
                    <a:pt x="259" y="315"/>
                    <a:pt x="270" y="319"/>
                  </a:cubicBezTo>
                  <a:cubicBezTo>
                    <a:pt x="254" y="301"/>
                    <a:pt x="234" y="281"/>
                    <a:pt x="218" y="257"/>
                  </a:cubicBezTo>
                  <a:cubicBezTo>
                    <a:pt x="198" y="227"/>
                    <a:pt x="175" y="162"/>
                    <a:pt x="204" y="130"/>
                  </a:cubicBezTo>
                  <a:cubicBezTo>
                    <a:pt x="213" y="123"/>
                    <a:pt x="230" y="118"/>
                    <a:pt x="235" y="132"/>
                  </a:cubicBezTo>
                  <a:cubicBezTo>
                    <a:pt x="218" y="135"/>
                    <a:pt x="211" y="156"/>
                    <a:pt x="210" y="175"/>
                  </a:cubicBezTo>
                  <a:cubicBezTo>
                    <a:pt x="207" y="216"/>
                    <a:pt x="223" y="263"/>
                    <a:pt x="241" y="278"/>
                  </a:cubicBezTo>
                  <a:cubicBezTo>
                    <a:pt x="226" y="262"/>
                    <a:pt x="223" y="195"/>
                    <a:pt x="257" y="199"/>
                  </a:cubicBezTo>
                  <a:cubicBezTo>
                    <a:pt x="264" y="200"/>
                    <a:pt x="269" y="206"/>
                    <a:pt x="271" y="214"/>
                  </a:cubicBezTo>
                  <a:cubicBezTo>
                    <a:pt x="229" y="205"/>
                    <a:pt x="235" y="284"/>
                    <a:pt x="258" y="297"/>
                  </a:cubicBezTo>
                  <a:cubicBezTo>
                    <a:pt x="252" y="283"/>
                    <a:pt x="257" y="266"/>
                    <a:pt x="267" y="259"/>
                  </a:cubicBezTo>
                  <a:cubicBezTo>
                    <a:pt x="283" y="253"/>
                    <a:pt x="298" y="256"/>
                    <a:pt x="305" y="269"/>
                  </a:cubicBezTo>
                  <a:cubicBezTo>
                    <a:pt x="313" y="284"/>
                    <a:pt x="306" y="307"/>
                    <a:pt x="286" y="304"/>
                  </a:cubicBezTo>
                  <a:cubicBezTo>
                    <a:pt x="266" y="301"/>
                    <a:pt x="277" y="266"/>
                    <a:pt x="294" y="283"/>
                  </a:cubicBezTo>
                  <a:cubicBezTo>
                    <a:pt x="296" y="292"/>
                    <a:pt x="291" y="296"/>
                    <a:pt x="287" y="300"/>
                  </a:cubicBezTo>
                  <a:cubicBezTo>
                    <a:pt x="309" y="303"/>
                    <a:pt x="308" y="269"/>
                    <a:pt x="291" y="263"/>
                  </a:cubicBezTo>
                  <a:cubicBezTo>
                    <a:pt x="260" y="254"/>
                    <a:pt x="258" y="290"/>
                    <a:pt x="267" y="307"/>
                  </a:cubicBezTo>
                  <a:cubicBezTo>
                    <a:pt x="277" y="326"/>
                    <a:pt x="302" y="342"/>
                    <a:pt x="324" y="355"/>
                  </a:cubicBezTo>
                  <a:cubicBezTo>
                    <a:pt x="345" y="367"/>
                    <a:pt x="366" y="379"/>
                    <a:pt x="390" y="390"/>
                  </a:cubicBezTo>
                  <a:cubicBezTo>
                    <a:pt x="436" y="411"/>
                    <a:pt x="494" y="424"/>
                    <a:pt x="551" y="430"/>
                  </a:cubicBezTo>
                  <a:cubicBezTo>
                    <a:pt x="450" y="399"/>
                    <a:pt x="366" y="325"/>
                    <a:pt x="325" y="224"/>
                  </a:cubicBezTo>
                  <a:cubicBezTo>
                    <a:pt x="311" y="190"/>
                    <a:pt x="298" y="148"/>
                    <a:pt x="303" y="108"/>
                  </a:cubicBezTo>
                  <a:cubicBezTo>
                    <a:pt x="306" y="83"/>
                    <a:pt x="316" y="57"/>
                    <a:pt x="333" y="46"/>
                  </a:cubicBezTo>
                  <a:cubicBezTo>
                    <a:pt x="337" y="43"/>
                    <a:pt x="346" y="40"/>
                    <a:pt x="351" y="40"/>
                  </a:cubicBezTo>
                  <a:cubicBezTo>
                    <a:pt x="367" y="40"/>
                    <a:pt x="375" y="57"/>
                    <a:pt x="361" y="63"/>
                  </a:cubicBezTo>
                  <a:cubicBezTo>
                    <a:pt x="358" y="58"/>
                    <a:pt x="359" y="53"/>
                    <a:pt x="353" y="52"/>
                  </a:cubicBezTo>
                  <a:cubicBezTo>
                    <a:pt x="345" y="50"/>
                    <a:pt x="338" y="59"/>
                    <a:pt x="331" y="60"/>
                  </a:cubicBezTo>
                  <a:cubicBezTo>
                    <a:pt x="328" y="65"/>
                    <a:pt x="326" y="71"/>
                    <a:pt x="320" y="73"/>
                  </a:cubicBezTo>
                  <a:cubicBezTo>
                    <a:pt x="321" y="80"/>
                    <a:pt x="316" y="83"/>
                    <a:pt x="314" y="89"/>
                  </a:cubicBezTo>
                  <a:cubicBezTo>
                    <a:pt x="301" y="132"/>
                    <a:pt x="312" y="176"/>
                    <a:pt x="326" y="212"/>
                  </a:cubicBezTo>
                  <a:cubicBezTo>
                    <a:pt x="341" y="249"/>
                    <a:pt x="355" y="279"/>
                    <a:pt x="377" y="307"/>
                  </a:cubicBezTo>
                  <a:cubicBezTo>
                    <a:pt x="386" y="318"/>
                    <a:pt x="395" y="329"/>
                    <a:pt x="405" y="336"/>
                  </a:cubicBezTo>
                  <a:cubicBezTo>
                    <a:pt x="379" y="300"/>
                    <a:pt x="338" y="238"/>
                    <a:pt x="334" y="175"/>
                  </a:cubicBezTo>
                  <a:cubicBezTo>
                    <a:pt x="332" y="151"/>
                    <a:pt x="338" y="118"/>
                    <a:pt x="358" y="115"/>
                  </a:cubicBezTo>
                  <a:cubicBezTo>
                    <a:pt x="380" y="113"/>
                    <a:pt x="381" y="151"/>
                    <a:pt x="377" y="175"/>
                  </a:cubicBezTo>
                  <a:cubicBezTo>
                    <a:pt x="382" y="169"/>
                    <a:pt x="387" y="162"/>
                    <a:pt x="394" y="159"/>
                  </a:cubicBezTo>
                  <a:cubicBezTo>
                    <a:pt x="404" y="157"/>
                    <a:pt x="412" y="161"/>
                    <a:pt x="417" y="166"/>
                  </a:cubicBezTo>
                  <a:cubicBezTo>
                    <a:pt x="432" y="187"/>
                    <a:pt x="403" y="209"/>
                    <a:pt x="395" y="223"/>
                  </a:cubicBezTo>
                  <a:cubicBezTo>
                    <a:pt x="385" y="241"/>
                    <a:pt x="384" y="272"/>
                    <a:pt x="391" y="292"/>
                  </a:cubicBezTo>
                  <a:cubicBezTo>
                    <a:pt x="398" y="311"/>
                    <a:pt x="410" y="328"/>
                    <a:pt x="421" y="340"/>
                  </a:cubicBezTo>
                  <a:cubicBezTo>
                    <a:pt x="415" y="330"/>
                    <a:pt x="412" y="320"/>
                    <a:pt x="411" y="307"/>
                  </a:cubicBezTo>
                  <a:cubicBezTo>
                    <a:pt x="410" y="277"/>
                    <a:pt x="418" y="248"/>
                    <a:pt x="438" y="230"/>
                  </a:cubicBezTo>
                  <a:cubicBezTo>
                    <a:pt x="450" y="220"/>
                    <a:pt x="473" y="210"/>
                    <a:pt x="489" y="214"/>
                  </a:cubicBezTo>
                  <a:cubicBezTo>
                    <a:pt x="512" y="221"/>
                    <a:pt x="510" y="253"/>
                    <a:pt x="485" y="256"/>
                  </a:cubicBezTo>
                  <a:cubicBezTo>
                    <a:pt x="509" y="272"/>
                    <a:pt x="492" y="300"/>
                    <a:pt x="462" y="295"/>
                  </a:cubicBezTo>
                  <a:cubicBezTo>
                    <a:pt x="457" y="294"/>
                    <a:pt x="451" y="289"/>
                    <a:pt x="445" y="289"/>
                  </a:cubicBezTo>
                  <a:cubicBezTo>
                    <a:pt x="432" y="289"/>
                    <a:pt x="424" y="312"/>
                    <a:pt x="424" y="323"/>
                  </a:cubicBezTo>
                  <a:cubicBezTo>
                    <a:pt x="425" y="349"/>
                    <a:pt x="448" y="372"/>
                    <a:pt x="462" y="382"/>
                  </a:cubicBezTo>
                  <a:cubicBezTo>
                    <a:pt x="446" y="359"/>
                    <a:pt x="451" y="322"/>
                    <a:pt x="479" y="318"/>
                  </a:cubicBezTo>
                  <a:cubicBezTo>
                    <a:pt x="503" y="314"/>
                    <a:pt x="518" y="350"/>
                    <a:pt x="491" y="354"/>
                  </a:cubicBezTo>
                  <a:cubicBezTo>
                    <a:pt x="499" y="362"/>
                    <a:pt x="491" y="371"/>
                    <a:pt x="482" y="373"/>
                  </a:cubicBezTo>
                  <a:cubicBezTo>
                    <a:pt x="476" y="365"/>
                    <a:pt x="465" y="368"/>
                    <a:pt x="465" y="378"/>
                  </a:cubicBezTo>
                  <a:cubicBezTo>
                    <a:pt x="465" y="384"/>
                    <a:pt x="477" y="392"/>
                    <a:pt x="481" y="395"/>
                  </a:cubicBezTo>
                  <a:cubicBezTo>
                    <a:pt x="512" y="414"/>
                    <a:pt x="568" y="433"/>
                    <a:pt x="605" y="434"/>
                  </a:cubicBezTo>
                  <a:cubicBezTo>
                    <a:pt x="606" y="439"/>
                    <a:pt x="607" y="446"/>
                    <a:pt x="606" y="450"/>
                  </a:cubicBezTo>
                  <a:cubicBezTo>
                    <a:pt x="546" y="447"/>
                    <a:pt x="479" y="456"/>
                    <a:pt x="419" y="451"/>
                  </a:cubicBezTo>
                  <a:cubicBezTo>
                    <a:pt x="417" y="454"/>
                    <a:pt x="411" y="454"/>
                    <a:pt x="406" y="454"/>
                  </a:cubicBezTo>
                  <a:cubicBezTo>
                    <a:pt x="379" y="455"/>
                    <a:pt x="355" y="454"/>
                    <a:pt x="330" y="456"/>
                  </a:cubicBezTo>
                  <a:cubicBezTo>
                    <a:pt x="329" y="446"/>
                    <a:pt x="340" y="447"/>
                    <a:pt x="346" y="447"/>
                  </a:cubicBezTo>
                  <a:cubicBezTo>
                    <a:pt x="354" y="446"/>
                    <a:pt x="364" y="446"/>
                    <a:pt x="371" y="445"/>
                  </a:cubicBezTo>
                  <a:cubicBezTo>
                    <a:pt x="387" y="444"/>
                    <a:pt x="406" y="447"/>
                    <a:pt x="422" y="445"/>
                  </a:cubicBezTo>
                  <a:cubicBezTo>
                    <a:pt x="425" y="445"/>
                    <a:pt x="428" y="443"/>
                    <a:pt x="431" y="443"/>
                  </a:cubicBezTo>
                  <a:cubicBezTo>
                    <a:pt x="477" y="441"/>
                    <a:pt x="527" y="445"/>
                    <a:pt x="570" y="440"/>
                  </a:cubicBezTo>
                  <a:cubicBezTo>
                    <a:pt x="517" y="437"/>
                    <a:pt x="465" y="426"/>
                    <a:pt x="414" y="424"/>
                  </a:cubicBezTo>
                  <a:cubicBezTo>
                    <a:pt x="382" y="423"/>
                    <a:pt x="356" y="424"/>
                    <a:pt x="333" y="438"/>
                  </a:cubicBezTo>
                  <a:cubicBezTo>
                    <a:pt x="329" y="444"/>
                    <a:pt x="321" y="449"/>
                    <a:pt x="321" y="458"/>
                  </a:cubicBezTo>
                  <a:cubicBezTo>
                    <a:pt x="322" y="465"/>
                    <a:pt x="328" y="466"/>
                    <a:pt x="330" y="472"/>
                  </a:cubicBezTo>
                  <a:cubicBezTo>
                    <a:pt x="317" y="472"/>
                    <a:pt x="304" y="473"/>
                    <a:pt x="303" y="462"/>
                  </a:cubicBezTo>
                  <a:cubicBezTo>
                    <a:pt x="302" y="456"/>
                    <a:pt x="310" y="440"/>
                    <a:pt x="314" y="437"/>
                  </a:cubicBezTo>
                  <a:cubicBezTo>
                    <a:pt x="338" y="415"/>
                    <a:pt x="406" y="422"/>
                    <a:pt x="440" y="422"/>
                  </a:cubicBezTo>
                  <a:cubicBezTo>
                    <a:pt x="374" y="414"/>
                    <a:pt x="308" y="396"/>
                    <a:pt x="241" y="390"/>
                  </a:cubicBezTo>
                  <a:cubicBezTo>
                    <a:pt x="215" y="388"/>
                    <a:pt x="194" y="383"/>
                    <a:pt x="172" y="382"/>
                  </a:cubicBezTo>
                  <a:cubicBezTo>
                    <a:pt x="139" y="380"/>
                    <a:pt x="114" y="380"/>
                    <a:pt x="89" y="384"/>
                  </a:cubicBezTo>
                  <a:cubicBezTo>
                    <a:pt x="56" y="390"/>
                    <a:pt x="21" y="406"/>
                    <a:pt x="13" y="438"/>
                  </a:cubicBezTo>
                  <a:cubicBezTo>
                    <a:pt x="2" y="487"/>
                    <a:pt x="53" y="513"/>
                    <a:pt x="92" y="490"/>
                  </a:cubicBezTo>
                  <a:cubicBezTo>
                    <a:pt x="126" y="470"/>
                    <a:pt x="144" y="426"/>
                    <a:pt x="188" y="422"/>
                  </a:cubicBezTo>
                  <a:cubicBezTo>
                    <a:pt x="209" y="419"/>
                    <a:pt x="231" y="428"/>
                    <a:pt x="240" y="439"/>
                  </a:cubicBezTo>
                  <a:cubicBezTo>
                    <a:pt x="248" y="448"/>
                    <a:pt x="258" y="470"/>
                    <a:pt x="252" y="486"/>
                  </a:cubicBezTo>
                  <a:cubicBezTo>
                    <a:pt x="245" y="502"/>
                    <a:pt x="204" y="520"/>
                    <a:pt x="193" y="494"/>
                  </a:cubicBezTo>
                  <a:cubicBezTo>
                    <a:pt x="186" y="479"/>
                    <a:pt x="203" y="462"/>
                    <a:pt x="216" y="477"/>
                  </a:cubicBezTo>
                  <a:cubicBezTo>
                    <a:pt x="216" y="480"/>
                    <a:pt x="218" y="485"/>
                    <a:pt x="216" y="488"/>
                  </a:cubicBezTo>
                  <a:cubicBezTo>
                    <a:pt x="214" y="492"/>
                    <a:pt x="209" y="493"/>
                    <a:pt x="204" y="493"/>
                  </a:cubicBezTo>
                  <a:cubicBezTo>
                    <a:pt x="198" y="491"/>
                    <a:pt x="196" y="483"/>
                    <a:pt x="200" y="477"/>
                  </a:cubicBezTo>
                  <a:cubicBezTo>
                    <a:pt x="188" y="486"/>
                    <a:pt x="200" y="501"/>
                    <a:pt x="215" y="501"/>
                  </a:cubicBezTo>
                  <a:cubicBezTo>
                    <a:pt x="236" y="501"/>
                    <a:pt x="248" y="485"/>
                    <a:pt x="245" y="463"/>
                  </a:cubicBezTo>
                  <a:cubicBezTo>
                    <a:pt x="239" y="427"/>
                    <a:pt x="188" y="417"/>
                    <a:pt x="161" y="438"/>
                  </a:cubicBezTo>
                  <a:cubicBezTo>
                    <a:pt x="131" y="461"/>
                    <a:pt x="106" y="512"/>
                    <a:pt x="54" y="510"/>
                  </a:cubicBezTo>
                  <a:cubicBezTo>
                    <a:pt x="46" y="509"/>
                    <a:pt x="34" y="506"/>
                    <a:pt x="28" y="503"/>
                  </a:cubicBezTo>
                  <a:cubicBezTo>
                    <a:pt x="18" y="497"/>
                    <a:pt x="3" y="482"/>
                    <a:pt x="1" y="465"/>
                  </a:cubicBezTo>
                  <a:cubicBezTo>
                    <a:pt x="0" y="459"/>
                    <a:pt x="2" y="453"/>
                    <a:pt x="2" y="447"/>
                  </a:cubicBezTo>
                  <a:cubicBezTo>
                    <a:pt x="3" y="441"/>
                    <a:pt x="2" y="435"/>
                    <a:pt x="2" y="430"/>
                  </a:cubicBezTo>
                  <a:cubicBezTo>
                    <a:pt x="6" y="409"/>
                    <a:pt x="21" y="399"/>
                    <a:pt x="36" y="390"/>
                  </a:cubicBezTo>
                  <a:cubicBezTo>
                    <a:pt x="60" y="378"/>
                    <a:pt x="88" y="374"/>
                    <a:pt x="119" y="373"/>
                  </a:cubicBezTo>
                  <a:cubicBezTo>
                    <a:pt x="154" y="371"/>
                    <a:pt x="187" y="379"/>
                    <a:pt x="222" y="383"/>
                  </a:cubicBezTo>
                  <a:cubicBezTo>
                    <a:pt x="294" y="390"/>
                    <a:pt x="359" y="403"/>
                    <a:pt x="423" y="416"/>
                  </a:cubicBezTo>
                  <a:cubicBezTo>
                    <a:pt x="432" y="417"/>
                    <a:pt x="441" y="420"/>
                    <a:pt x="450" y="418"/>
                  </a:cubicBezTo>
                  <a:cubicBezTo>
                    <a:pt x="437" y="411"/>
                    <a:pt x="418" y="410"/>
                    <a:pt x="406" y="401"/>
                  </a:cubicBezTo>
                  <a:cubicBezTo>
                    <a:pt x="362" y="387"/>
                    <a:pt x="313" y="356"/>
                    <a:pt x="268" y="339"/>
                  </a:cubicBezTo>
                  <a:cubicBezTo>
                    <a:pt x="251" y="332"/>
                    <a:pt x="234" y="325"/>
                    <a:pt x="214" y="325"/>
                  </a:cubicBezTo>
                  <a:cubicBezTo>
                    <a:pt x="200" y="325"/>
                    <a:pt x="188" y="333"/>
                    <a:pt x="186" y="343"/>
                  </a:cubicBezTo>
                  <a:cubicBezTo>
                    <a:pt x="184" y="358"/>
                    <a:pt x="199" y="372"/>
                    <a:pt x="207" y="365"/>
                  </a:cubicBezTo>
                  <a:cubicBezTo>
                    <a:pt x="205" y="363"/>
                    <a:pt x="198" y="363"/>
                    <a:pt x="198" y="356"/>
                  </a:cubicBezTo>
                  <a:close/>
                  <a:moveTo>
                    <a:pt x="372" y="183"/>
                  </a:moveTo>
                  <a:cubicBezTo>
                    <a:pt x="371" y="183"/>
                    <a:pt x="371" y="184"/>
                    <a:pt x="370" y="184"/>
                  </a:cubicBezTo>
                  <a:cubicBezTo>
                    <a:pt x="341" y="222"/>
                    <a:pt x="374" y="290"/>
                    <a:pt x="398" y="315"/>
                  </a:cubicBezTo>
                  <a:cubicBezTo>
                    <a:pt x="381" y="282"/>
                    <a:pt x="354" y="230"/>
                    <a:pt x="372" y="183"/>
                  </a:cubicBezTo>
                  <a:close/>
                  <a:moveTo>
                    <a:pt x="418" y="315"/>
                  </a:moveTo>
                  <a:cubicBezTo>
                    <a:pt x="420" y="278"/>
                    <a:pt x="437" y="252"/>
                    <a:pt x="475" y="254"/>
                  </a:cubicBezTo>
                  <a:cubicBezTo>
                    <a:pt x="434" y="238"/>
                    <a:pt x="408" y="277"/>
                    <a:pt x="418" y="315"/>
                  </a:cubicBezTo>
                  <a:close/>
                  <a:moveTo>
                    <a:pt x="419" y="317"/>
                  </a:moveTo>
                  <a:cubicBezTo>
                    <a:pt x="416" y="317"/>
                    <a:pt x="418" y="321"/>
                    <a:pt x="418" y="323"/>
                  </a:cubicBezTo>
                  <a:cubicBezTo>
                    <a:pt x="420" y="322"/>
                    <a:pt x="419" y="318"/>
                    <a:pt x="419" y="317"/>
                  </a:cubicBezTo>
                  <a:close/>
                  <a:moveTo>
                    <a:pt x="461" y="369"/>
                  </a:moveTo>
                  <a:cubicBezTo>
                    <a:pt x="457" y="351"/>
                    <a:pt x="473" y="328"/>
                    <a:pt x="496" y="337"/>
                  </a:cubicBezTo>
                  <a:cubicBezTo>
                    <a:pt x="479" y="313"/>
                    <a:pt x="442" y="345"/>
                    <a:pt x="461" y="36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77" name="Rectangle 12"/>
            <p:cNvSpPr>
              <a:spLocks noChangeArrowheads="1"/>
            </p:cNvSpPr>
            <p:nvPr/>
          </p:nvSpPr>
          <p:spPr bwMode="auto">
            <a:xfrm rot="16200000">
              <a:off x="7804771" y="3236119"/>
              <a:ext cx="1514475" cy="38100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sp>
        <p:nvSpPr>
          <p:cNvPr id="978" name="文本框 977"/>
          <p:cNvSpPr txBox="1"/>
          <p:nvPr/>
        </p:nvSpPr>
        <p:spPr>
          <a:xfrm>
            <a:off x="1980496" y="2369571"/>
            <a:ext cx="1733744" cy="2215991"/>
          </a:xfrm>
          <a:prstGeom prst="rect">
            <a:avLst/>
          </a:prstGeom>
          <a:noFill/>
          <a:effectLst/>
        </p:spPr>
        <p:txBody>
          <a:bodyPr wrap="square" rtlCol="0">
            <a:spAutoFit/>
          </a:bodyPr>
          <a:lstStyle/>
          <a:p>
            <a:pPr>
              <a:lnSpc>
                <a:spcPct val="120000"/>
              </a:lnSpc>
            </a:pPr>
            <a:r>
              <a:rPr lang="zh-CN" altLang="en-US" sz="2000" b="1" dirty="0">
                <a:gradFill>
                  <a:gsLst>
                    <a:gs pos="0">
                      <a:srgbClr val="FDF2C4"/>
                    </a:gs>
                    <a:gs pos="100000">
                      <a:srgbClr val="977037"/>
                    </a:gs>
                  </a:gsLst>
                  <a:lin ang="2700000" scaled="1"/>
                </a:gradFill>
                <a:latin typeface="微软雅黑" panose="020B0503020204020204" pitchFamily="34" charset="-122"/>
                <a:ea typeface="微软雅黑" panose="020B0503020204020204" pitchFamily="34" charset="-122"/>
                <a:cs typeface="Tahoma" panose="020B0604030504040204" pitchFamily="34" charset="0"/>
              </a:rPr>
              <a:t>点击添加标题</a:t>
            </a:r>
            <a:endParaRPr lang="en-US" altLang="zh-CN" sz="2000" b="1" dirty="0">
              <a:gradFill>
                <a:gsLst>
                  <a:gs pos="0">
                    <a:srgbClr val="FDF2C4"/>
                  </a:gs>
                  <a:gs pos="100000">
                    <a:srgbClr val="977037"/>
                  </a:gs>
                </a:gsLst>
                <a:lin ang="2700000" scaled="1"/>
              </a:gradFill>
              <a:latin typeface="微软雅黑" panose="020B0503020204020204" pitchFamily="34" charset="-122"/>
              <a:ea typeface="微软雅黑" panose="020B0503020204020204" pitchFamily="34" charset="-122"/>
              <a:cs typeface="Tahoma" panose="020B0604030504040204" pitchFamily="34" charset="0"/>
            </a:endParaRPr>
          </a:p>
          <a:p>
            <a:pPr algn="ctr">
              <a:lnSpc>
                <a:spcPct val="120000"/>
              </a:lnSpc>
            </a:pPr>
            <a:r>
              <a:rPr lang="zh-CN" altLang="en-US" sz="14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您的内容打在这里，或者通过复制您的文本后，在此框中选择粘贴，并选择只保留文字</a:t>
            </a:r>
            <a:endParaRPr lang="en-US" altLang="zh-CN" sz="1400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>
              <a:lnSpc>
                <a:spcPct val="120000"/>
              </a:lnSpc>
            </a:pPr>
            <a:endParaRPr lang="en-US" altLang="zh-CN" sz="1100" dirty="0">
              <a:solidFill>
                <a:srgbClr val="FCFCF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>
              <a:lnSpc>
                <a:spcPct val="120000"/>
              </a:lnSpc>
            </a:pPr>
            <a:endParaRPr lang="en-US" altLang="zh-CN" sz="1400" dirty="0">
              <a:solidFill>
                <a:srgbClr val="FCFCF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979" name="文本框 978"/>
          <p:cNvSpPr txBox="1"/>
          <p:nvPr/>
        </p:nvSpPr>
        <p:spPr>
          <a:xfrm>
            <a:off x="5404910" y="2369571"/>
            <a:ext cx="1733744" cy="2215991"/>
          </a:xfrm>
          <a:prstGeom prst="rect">
            <a:avLst/>
          </a:prstGeom>
          <a:noFill/>
          <a:effectLst/>
        </p:spPr>
        <p:txBody>
          <a:bodyPr wrap="square" rtlCol="0">
            <a:spAutoFit/>
          </a:bodyPr>
          <a:lstStyle/>
          <a:p>
            <a:pPr>
              <a:lnSpc>
                <a:spcPct val="120000"/>
              </a:lnSpc>
            </a:pPr>
            <a:r>
              <a:rPr lang="zh-CN" altLang="en-US" sz="2000" b="1" dirty="0">
                <a:gradFill>
                  <a:gsLst>
                    <a:gs pos="0">
                      <a:srgbClr val="FDF2C4"/>
                    </a:gs>
                    <a:gs pos="100000">
                      <a:srgbClr val="977037"/>
                    </a:gs>
                  </a:gsLst>
                  <a:lin ang="2700000" scaled="1"/>
                </a:gradFill>
                <a:latin typeface="微软雅黑" panose="020B0503020204020204" pitchFamily="34" charset="-122"/>
                <a:ea typeface="微软雅黑" panose="020B0503020204020204" pitchFamily="34" charset="-122"/>
                <a:cs typeface="Tahoma" panose="020B0604030504040204" pitchFamily="34" charset="0"/>
              </a:rPr>
              <a:t>点击添加标题</a:t>
            </a:r>
            <a:endParaRPr lang="en-US" altLang="zh-CN" sz="2000" b="1" dirty="0">
              <a:gradFill>
                <a:gsLst>
                  <a:gs pos="0">
                    <a:srgbClr val="FDF2C4"/>
                  </a:gs>
                  <a:gs pos="100000">
                    <a:srgbClr val="977037"/>
                  </a:gs>
                </a:gsLst>
                <a:lin ang="2700000" scaled="1"/>
              </a:gradFill>
              <a:latin typeface="微软雅黑" panose="020B0503020204020204" pitchFamily="34" charset="-122"/>
              <a:ea typeface="微软雅黑" panose="020B0503020204020204" pitchFamily="34" charset="-122"/>
              <a:cs typeface="Tahoma" panose="020B0604030504040204" pitchFamily="34" charset="0"/>
            </a:endParaRPr>
          </a:p>
          <a:p>
            <a:pPr algn="ctr">
              <a:lnSpc>
                <a:spcPct val="120000"/>
              </a:lnSpc>
            </a:pPr>
            <a:r>
              <a:rPr lang="zh-CN" altLang="en-US" sz="14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您的内容打在这里，或者通过复制您的文本后，在此框中选择粘贴，并选择只保留文字</a:t>
            </a:r>
            <a:endParaRPr lang="en-US" altLang="zh-CN" sz="1400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>
              <a:lnSpc>
                <a:spcPct val="120000"/>
              </a:lnSpc>
            </a:pPr>
            <a:endParaRPr lang="en-US" altLang="zh-CN" sz="1100" dirty="0">
              <a:solidFill>
                <a:srgbClr val="FCFCF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>
              <a:lnSpc>
                <a:spcPct val="120000"/>
              </a:lnSpc>
            </a:pPr>
            <a:endParaRPr lang="en-US" altLang="zh-CN" sz="1400" dirty="0">
              <a:solidFill>
                <a:srgbClr val="FCFCF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980" name="文本框 979"/>
          <p:cNvSpPr txBox="1"/>
          <p:nvPr/>
        </p:nvSpPr>
        <p:spPr>
          <a:xfrm>
            <a:off x="8829324" y="2369571"/>
            <a:ext cx="1733744" cy="2215991"/>
          </a:xfrm>
          <a:prstGeom prst="rect">
            <a:avLst/>
          </a:prstGeom>
          <a:noFill/>
          <a:effectLst/>
        </p:spPr>
        <p:txBody>
          <a:bodyPr wrap="square" rtlCol="0">
            <a:spAutoFit/>
          </a:bodyPr>
          <a:lstStyle/>
          <a:p>
            <a:pPr>
              <a:lnSpc>
                <a:spcPct val="120000"/>
              </a:lnSpc>
            </a:pPr>
            <a:r>
              <a:rPr lang="zh-CN" altLang="en-US" sz="2000" b="1" dirty="0">
                <a:gradFill>
                  <a:gsLst>
                    <a:gs pos="0">
                      <a:srgbClr val="FDF2C4"/>
                    </a:gs>
                    <a:gs pos="100000">
                      <a:srgbClr val="977037"/>
                    </a:gs>
                  </a:gsLst>
                  <a:lin ang="2700000" scaled="1"/>
                </a:gradFill>
                <a:latin typeface="微软雅黑" panose="020B0503020204020204" pitchFamily="34" charset="-122"/>
                <a:ea typeface="微软雅黑" panose="020B0503020204020204" pitchFamily="34" charset="-122"/>
                <a:cs typeface="Tahoma" panose="020B0604030504040204" pitchFamily="34" charset="0"/>
              </a:rPr>
              <a:t>点击添加标题</a:t>
            </a:r>
            <a:endParaRPr lang="en-US" altLang="zh-CN" sz="2000" b="1" dirty="0">
              <a:gradFill>
                <a:gsLst>
                  <a:gs pos="0">
                    <a:srgbClr val="FDF2C4"/>
                  </a:gs>
                  <a:gs pos="100000">
                    <a:srgbClr val="977037"/>
                  </a:gs>
                </a:gsLst>
                <a:lin ang="2700000" scaled="1"/>
              </a:gradFill>
              <a:latin typeface="微软雅黑" panose="020B0503020204020204" pitchFamily="34" charset="-122"/>
              <a:ea typeface="微软雅黑" panose="020B0503020204020204" pitchFamily="34" charset="-122"/>
              <a:cs typeface="Tahoma" panose="020B0604030504040204" pitchFamily="34" charset="0"/>
            </a:endParaRPr>
          </a:p>
          <a:p>
            <a:pPr algn="ctr">
              <a:lnSpc>
                <a:spcPct val="120000"/>
              </a:lnSpc>
            </a:pPr>
            <a:r>
              <a:rPr lang="zh-CN" altLang="en-US" sz="14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您的内容打在这里，或者通过复制您的文本后，在此框中选择粘贴，并选择只保留文字</a:t>
            </a:r>
            <a:endParaRPr lang="en-US" altLang="zh-CN" sz="1400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>
              <a:lnSpc>
                <a:spcPct val="120000"/>
              </a:lnSpc>
            </a:pPr>
            <a:endParaRPr lang="en-US" altLang="zh-CN" sz="1100" dirty="0">
              <a:solidFill>
                <a:srgbClr val="FCFCF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>
              <a:lnSpc>
                <a:spcPct val="120000"/>
              </a:lnSpc>
            </a:pPr>
            <a:endParaRPr lang="en-US" altLang="zh-CN" sz="1400" dirty="0">
              <a:solidFill>
                <a:srgbClr val="FCFCF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981" name="文本框 980"/>
          <p:cNvSpPr txBox="1"/>
          <p:nvPr/>
        </p:nvSpPr>
        <p:spPr>
          <a:xfrm>
            <a:off x="1347447" y="4788949"/>
            <a:ext cx="9933129" cy="1938992"/>
          </a:xfrm>
          <a:prstGeom prst="rect">
            <a:avLst/>
          </a:prstGeom>
          <a:noFill/>
          <a:effectLst/>
        </p:spPr>
        <p:txBody>
          <a:bodyPr wrap="square" rtlCol="0">
            <a:spAutoFit/>
          </a:bodyPr>
          <a:lstStyle/>
          <a:p>
            <a:pPr>
              <a:lnSpc>
                <a:spcPct val="120000"/>
              </a:lnSpc>
            </a:pPr>
            <a:r>
              <a:rPr lang="zh-CN" altLang="en-US" sz="20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您的内容打在这里，或者通过复制您的文本后，在此框中选择贴，并选择只保留文字</a:t>
            </a:r>
            <a:endParaRPr lang="en-US" altLang="zh-CN" sz="2000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ct val="120000"/>
              </a:lnSpc>
            </a:pPr>
            <a:r>
              <a:rPr lang="zh-CN" altLang="en-US" sz="20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您的内容打在这里，或者通过复制您的文本后，在此框中选择贴，并选择只保留文字</a:t>
            </a:r>
            <a:endParaRPr lang="en-US" altLang="zh-CN" sz="2000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ct val="120000"/>
              </a:lnSpc>
            </a:pPr>
            <a:r>
              <a:rPr lang="zh-CN" altLang="en-US" sz="20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您的内容打在这里，或者通过复制您的文本后，在此框中选择贴，并选择只保留文字</a:t>
            </a:r>
            <a:endParaRPr lang="en-US" altLang="zh-CN" sz="2000" dirty="0">
              <a:solidFill>
                <a:srgbClr val="FCFCF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ct val="120000"/>
              </a:lnSpc>
            </a:pPr>
            <a:endParaRPr lang="en-US" altLang="zh-CN" sz="2000" dirty="0">
              <a:solidFill>
                <a:srgbClr val="FCFCF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>
              <a:lnSpc>
                <a:spcPct val="120000"/>
              </a:lnSpc>
            </a:pPr>
            <a:endParaRPr lang="en-US" altLang="zh-CN" sz="2000" dirty="0">
              <a:solidFill>
                <a:srgbClr val="FCFCF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982" name="文本框 981"/>
          <p:cNvSpPr txBox="1"/>
          <p:nvPr/>
        </p:nvSpPr>
        <p:spPr>
          <a:xfrm>
            <a:off x="2545810" y="1033142"/>
            <a:ext cx="550151" cy="400110"/>
          </a:xfrm>
          <a:prstGeom prst="rect">
            <a:avLst/>
          </a:prstGeom>
          <a:noFill/>
        </p:spPr>
        <p:txBody>
          <a:bodyPr vert="horz" wrap="none" rtlCol="0">
            <a:spAutoFit/>
          </a:bodyPr>
          <a:lstStyle>
            <a:defPPr>
              <a:defRPr lang="zh-CN"/>
            </a:defPPr>
            <a:lvl1pPr>
              <a:defRPr>
                <a:ln>
                  <a:noFill/>
                </a:ln>
                <a:gradFill flip="none" rotWithShape="1">
                  <a:gsLst>
                    <a:gs pos="0">
                      <a:srgbClr val="FDF2C4"/>
                    </a:gs>
                    <a:gs pos="89000">
                      <a:srgbClr val="FDF2C4"/>
                    </a:gs>
                    <a:gs pos="62000">
                      <a:srgbClr val="FDF2C4"/>
                    </a:gs>
                    <a:gs pos="45937">
                      <a:srgbClr val="977037"/>
                    </a:gs>
                    <a:gs pos="31000">
                      <a:srgbClr val="FDF2C4"/>
                    </a:gs>
                    <a:gs pos="15000">
                      <a:srgbClr val="977037"/>
                    </a:gs>
                    <a:gs pos="76000">
                      <a:srgbClr val="977037"/>
                    </a:gs>
                    <a:gs pos="100000">
                      <a:srgbClr val="977037"/>
                    </a:gs>
                  </a:gsLst>
                  <a:path path="circle">
                    <a:fillToRect l="100000" t="100000"/>
                  </a:path>
                  <a:tileRect r="-100000" b="-100000"/>
                </a:gradFill>
                <a:latin typeface="方正大黑简体" panose="03000509000000000000" pitchFamily="65" charset="-122"/>
                <a:ea typeface="方正大黑简体" panose="03000509000000000000" pitchFamily="65" charset="-122"/>
              </a:defRPr>
            </a:lvl1pPr>
          </a:lstStyle>
          <a:p>
            <a:r>
              <a:rPr lang="en-US" altLang="zh-CN" sz="2000" dirty="0">
                <a:latin typeface="Verdana" panose="020B0604030504040204" pitchFamily="34" charset="0"/>
                <a:ea typeface="华文细黑" panose="02010600040101010101" pitchFamily="2" charset="-122"/>
              </a:rPr>
              <a:t>O1</a:t>
            </a:r>
            <a:endParaRPr lang="zh-CN" altLang="en-US" dirty="0">
              <a:latin typeface="Verdana" panose="020B0604030504040204" pitchFamily="34" charset="0"/>
              <a:ea typeface="华文细黑" panose="02010600040101010101" pitchFamily="2" charset="-122"/>
            </a:endParaRPr>
          </a:p>
        </p:txBody>
      </p:sp>
      <p:sp>
        <p:nvSpPr>
          <p:cNvPr id="983" name="文本框 982"/>
          <p:cNvSpPr txBox="1"/>
          <p:nvPr/>
        </p:nvSpPr>
        <p:spPr>
          <a:xfrm>
            <a:off x="5954997" y="1033142"/>
            <a:ext cx="511679" cy="400110"/>
          </a:xfrm>
          <a:prstGeom prst="rect">
            <a:avLst/>
          </a:prstGeom>
          <a:noFill/>
        </p:spPr>
        <p:txBody>
          <a:bodyPr vert="horz" wrap="none" rtlCol="0">
            <a:spAutoFit/>
          </a:bodyPr>
          <a:lstStyle>
            <a:defPPr>
              <a:defRPr lang="zh-CN"/>
            </a:defPPr>
            <a:lvl1pPr>
              <a:defRPr>
                <a:ln>
                  <a:noFill/>
                </a:ln>
                <a:gradFill flip="none" rotWithShape="1">
                  <a:gsLst>
                    <a:gs pos="0">
                      <a:srgbClr val="FDF2C4"/>
                    </a:gs>
                    <a:gs pos="89000">
                      <a:srgbClr val="FDF2C4"/>
                    </a:gs>
                    <a:gs pos="62000">
                      <a:srgbClr val="FDF2C4"/>
                    </a:gs>
                    <a:gs pos="45937">
                      <a:srgbClr val="977037"/>
                    </a:gs>
                    <a:gs pos="31000">
                      <a:srgbClr val="FDF2C4"/>
                    </a:gs>
                    <a:gs pos="15000">
                      <a:srgbClr val="977037"/>
                    </a:gs>
                    <a:gs pos="76000">
                      <a:srgbClr val="977037"/>
                    </a:gs>
                    <a:gs pos="100000">
                      <a:srgbClr val="977037"/>
                    </a:gs>
                  </a:gsLst>
                  <a:path path="circle">
                    <a:fillToRect l="100000" t="100000"/>
                  </a:path>
                  <a:tileRect r="-100000" b="-100000"/>
                </a:gradFill>
                <a:latin typeface="方正大黑简体" panose="03000509000000000000" pitchFamily="65" charset="-122"/>
                <a:ea typeface="方正大黑简体" panose="03000509000000000000" pitchFamily="65" charset="-122"/>
              </a:defRPr>
            </a:lvl1pPr>
          </a:lstStyle>
          <a:p>
            <a:r>
              <a:rPr lang="en-US" altLang="zh-CN" sz="2000" dirty="0">
                <a:latin typeface="Verdana" panose="020B0604030504040204" pitchFamily="34" charset="0"/>
                <a:ea typeface="华文细黑" panose="02010600040101010101" pitchFamily="2" charset="-122"/>
              </a:rPr>
              <a:t>02</a:t>
            </a:r>
            <a:endParaRPr lang="zh-CN" altLang="en-US" dirty="0">
              <a:latin typeface="Verdana" panose="020B0604030504040204" pitchFamily="34" charset="0"/>
              <a:ea typeface="华文细黑" panose="02010600040101010101" pitchFamily="2" charset="-122"/>
            </a:endParaRPr>
          </a:p>
        </p:txBody>
      </p:sp>
      <p:sp>
        <p:nvSpPr>
          <p:cNvPr id="984" name="文本框 983"/>
          <p:cNvSpPr txBox="1"/>
          <p:nvPr/>
        </p:nvSpPr>
        <p:spPr>
          <a:xfrm>
            <a:off x="9393039" y="1033142"/>
            <a:ext cx="511679" cy="400110"/>
          </a:xfrm>
          <a:prstGeom prst="rect">
            <a:avLst/>
          </a:prstGeom>
          <a:noFill/>
        </p:spPr>
        <p:txBody>
          <a:bodyPr vert="horz" wrap="none" rtlCol="0">
            <a:spAutoFit/>
          </a:bodyPr>
          <a:lstStyle>
            <a:defPPr>
              <a:defRPr lang="zh-CN"/>
            </a:defPPr>
            <a:lvl1pPr>
              <a:defRPr>
                <a:ln>
                  <a:noFill/>
                </a:ln>
                <a:gradFill flip="none" rotWithShape="1">
                  <a:gsLst>
                    <a:gs pos="0">
                      <a:srgbClr val="FDF2C4"/>
                    </a:gs>
                    <a:gs pos="89000">
                      <a:srgbClr val="FDF2C4"/>
                    </a:gs>
                    <a:gs pos="62000">
                      <a:srgbClr val="FDF2C4"/>
                    </a:gs>
                    <a:gs pos="45937">
                      <a:srgbClr val="977037"/>
                    </a:gs>
                    <a:gs pos="31000">
                      <a:srgbClr val="FDF2C4"/>
                    </a:gs>
                    <a:gs pos="15000">
                      <a:srgbClr val="977037"/>
                    </a:gs>
                    <a:gs pos="76000">
                      <a:srgbClr val="977037"/>
                    </a:gs>
                    <a:gs pos="100000">
                      <a:srgbClr val="977037"/>
                    </a:gs>
                  </a:gsLst>
                  <a:path path="circle">
                    <a:fillToRect l="100000" t="100000"/>
                  </a:path>
                  <a:tileRect r="-100000" b="-100000"/>
                </a:gradFill>
                <a:latin typeface="方正大黑简体" panose="03000509000000000000" pitchFamily="65" charset="-122"/>
                <a:ea typeface="方正大黑简体" panose="03000509000000000000" pitchFamily="65" charset="-122"/>
              </a:defRPr>
            </a:lvl1pPr>
          </a:lstStyle>
          <a:p>
            <a:r>
              <a:rPr lang="en-US" altLang="zh-CN" sz="2000" dirty="0">
                <a:latin typeface="Verdana" panose="020B0604030504040204" pitchFamily="34" charset="0"/>
                <a:ea typeface="华文细黑" panose="02010600040101010101" pitchFamily="2" charset="-122"/>
              </a:rPr>
              <a:t>03</a:t>
            </a:r>
            <a:endParaRPr lang="zh-CN" altLang="en-US" dirty="0">
              <a:latin typeface="Verdana" panose="020B0604030504040204" pitchFamily="34" charset="0"/>
              <a:ea typeface="华文细黑" panose="02010600040101010101" pitchFamily="2" charset="-122"/>
            </a:endParaRPr>
          </a:p>
        </p:txBody>
      </p:sp>
      <p:pic>
        <p:nvPicPr>
          <p:cNvPr id="619" name="图片 618"/>
          <p:cNvPicPr>
            <a:picLocks noChangeAspect="1"/>
          </p:cNvPicPr>
          <p:nvPr/>
        </p:nvPicPr>
        <p:blipFill>
          <a:blip r:embed="rId1"/>
          <a:stretch>
            <a:fillRect/>
          </a:stretch>
        </p:blipFill>
        <p:spPr>
          <a:xfrm>
            <a:off x="203060" y="4524288"/>
            <a:ext cx="449949" cy="355053"/>
          </a:xfrm>
          <a:prstGeom prst="rect">
            <a:avLst/>
          </a:prstGeom>
        </p:spPr>
      </p:pic>
      <p:sp>
        <p:nvSpPr>
          <p:cNvPr id="625" name="文本框 624"/>
          <p:cNvSpPr txBox="1"/>
          <p:nvPr/>
        </p:nvSpPr>
        <p:spPr>
          <a:xfrm>
            <a:off x="11009884" y="171451"/>
            <a:ext cx="1076128" cy="461665"/>
          </a:xfrm>
          <a:prstGeom prst="rect">
            <a:avLst/>
          </a:prstGeom>
          <a:noFill/>
        </p:spPr>
        <p:txBody>
          <a:bodyPr vert="horz" wrap="none" rtlCol="0">
            <a:spAutoFit/>
          </a:bodyPr>
          <a:lstStyle>
            <a:defPPr>
              <a:defRPr lang="zh-CN"/>
            </a:defPPr>
            <a:lvl1pPr>
              <a:defRPr sz="5400">
                <a:ln>
                  <a:solidFill>
                    <a:srgbClr val="FFC000"/>
                  </a:solidFill>
                </a:ln>
                <a:gradFill flip="none" rotWithShape="1">
                  <a:gsLst>
                    <a:gs pos="0">
                      <a:srgbClr val="FDF2C4"/>
                    </a:gs>
                    <a:gs pos="89000">
                      <a:srgbClr val="FDF2C4"/>
                    </a:gs>
                    <a:gs pos="62000">
                      <a:srgbClr val="FDF2C4"/>
                    </a:gs>
                    <a:gs pos="45937">
                      <a:srgbClr val="977037"/>
                    </a:gs>
                    <a:gs pos="31000">
                      <a:srgbClr val="FDF2C4"/>
                    </a:gs>
                    <a:gs pos="15000">
                      <a:srgbClr val="977037"/>
                    </a:gs>
                    <a:gs pos="76000">
                      <a:srgbClr val="977037"/>
                    </a:gs>
                    <a:gs pos="100000">
                      <a:srgbClr val="977037"/>
                    </a:gs>
                  </a:gsLst>
                  <a:path path="circle">
                    <a:fillToRect l="100000" t="100000"/>
                  </a:path>
                  <a:tileRect r="-100000" b="-100000"/>
                </a:gradFill>
                <a:latin typeface="方正大黑简体" panose="03000509000000000000" pitchFamily="65" charset="-122"/>
                <a:ea typeface="方正大黑简体" panose="03000509000000000000" pitchFamily="65" charset="-122"/>
              </a:defRPr>
            </a:lvl1pPr>
          </a:lstStyle>
          <a:p>
            <a:pPr algn="ctr"/>
            <a:r>
              <a:rPr lang="en-US" altLang="zh-CN" sz="2400" dirty="0">
                <a:ln>
                  <a:noFill/>
                </a:ln>
                <a:latin typeface="Verdana" panose="020B0604030504040204" pitchFamily="34" charset="0"/>
                <a:ea typeface="华文细黑" panose="02010600040101010101" pitchFamily="2" charset="-122"/>
              </a:rPr>
              <a:t>LOGO</a:t>
            </a:r>
            <a:endParaRPr lang="zh-CN" altLang="en-US" sz="2400" dirty="0">
              <a:ln>
                <a:noFill/>
              </a:ln>
              <a:latin typeface="Verdana" panose="020B0604030504040204" pitchFamily="34" charset="0"/>
              <a:ea typeface="华文细黑" panose="02010600040101010101" pitchFamily="2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500" advClick="0" advTm="0">
        <p:split orient="vert"/>
      </p:transition>
    </mc:Choice>
    <mc:Fallback>
      <p:transition spd="slow" advClick="0" advTm="0">
        <p:split orient="vert"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9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9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9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9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8" grpId="0"/>
      <p:bldP spid="979" grpId="0"/>
      <p:bldP spid="980" grpId="0"/>
      <p:bldP spid="981" grpId="0"/>
    </p:bld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文本框 11"/>
          <p:cNvSpPr txBox="1"/>
          <p:nvPr/>
        </p:nvSpPr>
        <p:spPr>
          <a:xfrm>
            <a:off x="191344" y="352981"/>
            <a:ext cx="550151" cy="400110"/>
          </a:xfrm>
          <a:prstGeom prst="rect">
            <a:avLst/>
          </a:prstGeom>
          <a:noFill/>
        </p:spPr>
        <p:txBody>
          <a:bodyPr vert="horz" wrap="none" rtlCol="0">
            <a:spAutoFit/>
          </a:bodyPr>
          <a:lstStyle>
            <a:defPPr>
              <a:defRPr lang="zh-CN"/>
            </a:defPPr>
            <a:lvl1pPr>
              <a:defRPr>
                <a:ln>
                  <a:noFill/>
                </a:ln>
                <a:gradFill flip="none" rotWithShape="1">
                  <a:gsLst>
                    <a:gs pos="0">
                      <a:srgbClr val="FDF2C4"/>
                    </a:gs>
                    <a:gs pos="89000">
                      <a:srgbClr val="FDF2C4"/>
                    </a:gs>
                    <a:gs pos="62000">
                      <a:srgbClr val="FDF2C4"/>
                    </a:gs>
                    <a:gs pos="45937">
                      <a:srgbClr val="977037"/>
                    </a:gs>
                    <a:gs pos="31000">
                      <a:srgbClr val="FDF2C4"/>
                    </a:gs>
                    <a:gs pos="15000">
                      <a:srgbClr val="977037"/>
                    </a:gs>
                    <a:gs pos="76000">
                      <a:srgbClr val="977037"/>
                    </a:gs>
                    <a:gs pos="100000">
                      <a:srgbClr val="977037"/>
                    </a:gs>
                  </a:gsLst>
                  <a:path path="circle">
                    <a:fillToRect l="100000" t="100000"/>
                  </a:path>
                  <a:tileRect r="-100000" b="-100000"/>
                </a:gradFill>
                <a:latin typeface="方正大黑简体" panose="03000509000000000000" pitchFamily="65" charset="-122"/>
                <a:ea typeface="方正大黑简体" panose="03000509000000000000" pitchFamily="65" charset="-122"/>
              </a:defRPr>
            </a:lvl1pPr>
          </a:lstStyle>
          <a:p>
            <a:r>
              <a:rPr lang="en-US" altLang="zh-CN" sz="2000" dirty="0">
                <a:latin typeface="Verdana" panose="020B0604030504040204" pitchFamily="34" charset="0"/>
                <a:ea typeface="华文细黑" panose="02010600040101010101" pitchFamily="2" charset="-122"/>
              </a:rPr>
              <a:t>O1</a:t>
            </a:r>
            <a:endParaRPr lang="zh-CN" altLang="en-US" dirty="0">
              <a:latin typeface="Verdana" panose="020B0604030504040204" pitchFamily="34" charset="0"/>
              <a:ea typeface="华文细黑" panose="02010600040101010101" pitchFamily="2" charset="-122"/>
            </a:endParaRPr>
          </a:p>
        </p:txBody>
      </p:sp>
      <p:sp>
        <p:nvSpPr>
          <p:cNvPr id="13" name="文本框 12"/>
          <p:cNvSpPr txBox="1"/>
          <p:nvPr/>
        </p:nvSpPr>
        <p:spPr>
          <a:xfrm>
            <a:off x="191344" y="722313"/>
            <a:ext cx="461665" cy="3901068"/>
          </a:xfrm>
          <a:prstGeom prst="rect">
            <a:avLst/>
          </a:prstGeom>
          <a:noFill/>
        </p:spPr>
        <p:txBody>
          <a:bodyPr vert="eaVert" wrap="none" rtlCol="0">
            <a:spAutoFit/>
          </a:bodyPr>
          <a:lstStyle>
            <a:defPPr>
              <a:defRPr lang="zh-CN"/>
            </a:defPPr>
            <a:lvl1pPr>
              <a:defRPr sz="5400">
                <a:ln>
                  <a:solidFill>
                    <a:srgbClr val="FFC000"/>
                  </a:solidFill>
                </a:ln>
                <a:gradFill flip="none" rotWithShape="1">
                  <a:gsLst>
                    <a:gs pos="0">
                      <a:srgbClr val="FDF2C4"/>
                    </a:gs>
                    <a:gs pos="89000">
                      <a:srgbClr val="FDF2C4"/>
                    </a:gs>
                    <a:gs pos="62000">
                      <a:srgbClr val="FDF2C4"/>
                    </a:gs>
                    <a:gs pos="45937">
                      <a:srgbClr val="977037"/>
                    </a:gs>
                    <a:gs pos="31000">
                      <a:srgbClr val="FDF2C4"/>
                    </a:gs>
                    <a:gs pos="15000">
                      <a:srgbClr val="977037"/>
                    </a:gs>
                    <a:gs pos="76000">
                      <a:srgbClr val="977037"/>
                    </a:gs>
                    <a:gs pos="100000">
                      <a:srgbClr val="977037"/>
                    </a:gs>
                  </a:gsLst>
                  <a:path path="circle">
                    <a:fillToRect l="100000" t="100000"/>
                  </a:path>
                  <a:tileRect r="-100000" b="-100000"/>
                </a:gradFill>
                <a:latin typeface="方正大黑简体" panose="03000509000000000000" pitchFamily="65" charset="-122"/>
                <a:ea typeface="方正大黑简体" panose="03000509000000000000" pitchFamily="65" charset="-122"/>
              </a:defRPr>
            </a:lvl1pPr>
          </a:lstStyle>
          <a:p>
            <a:r>
              <a:rPr lang="zh-CN" altLang="en-US" sz="1800" dirty="0">
                <a:ln>
                  <a:noFill/>
                </a:ln>
                <a:latin typeface="华文细黑" panose="02010600040101010101" pitchFamily="2" charset="-122"/>
                <a:ea typeface="华文细黑" panose="02010600040101010101" pitchFamily="2" charset="-122"/>
              </a:rPr>
              <a:t>请插入小标题的全部内容一</a:t>
            </a:r>
            <a:endParaRPr lang="zh-CN" altLang="en-US" sz="1800" dirty="0">
              <a:ln>
                <a:noFill/>
              </a:ln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grpSp>
        <p:nvGrpSpPr>
          <p:cNvPr id="475" name="组合 474"/>
          <p:cNvGrpSpPr/>
          <p:nvPr/>
        </p:nvGrpSpPr>
        <p:grpSpPr>
          <a:xfrm>
            <a:off x="6447967" y="1196580"/>
            <a:ext cx="2541310" cy="2547443"/>
            <a:chOff x="1343454" y="868265"/>
            <a:chExt cx="3946526" cy="3956050"/>
          </a:xfrm>
        </p:grpSpPr>
        <p:sp>
          <p:nvSpPr>
            <p:cNvPr id="619" name="Freeform 5"/>
            <p:cNvSpPr/>
            <p:nvPr/>
          </p:nvSpPr>
          <p:spPr bwMode="auto">
            <a:xfrm>
              <a:off x="2672192" y="1306415"/>
              <a:ext cx="1276350" cy="3038475"/>
            </a:xfrm>
            <a:custGeom>
              <a:avLst/>
              <a:gdLst>
                <a:gd name="T0" fmla="*/ 804 w 804"/>
                <a:gd name="T1" fmla="*/ 1889 h 1914"/>
                <a:gd name="T2" fmla="*/ 745 w 804"/>
                <a:gd name="T3" fmla="*/ 1914 h 1914"/>
                <a:gd name="T4" fmla="*/ 0 w 804"/>
                <a:gd name="T5" fmla="*/ 24 h 1914"/>
                <a:gd name="T6" fmla="*/ 59 w 804"/>
                <a:gd name="T7" fmla="*/ 0 h 1914"/>
                <a:gd name="T8" fmla="*/ 804 w 804"/>
                <a:gd name="T9" fmla="*/ 1889 h 19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04" h="1914">
                  <a:moveTo>
                    <a:pt x="804" y="1889"/>
                  </a:moveTo>
                  <a:lnTo>
                    <a:pt x="745" y="1914"/>
                  </a:lnTo>
                  <a:lnTo>
                    <a:pt x="0" y="24"/>
                  </a:lnTo>
                  <a:lnTo>
                    <a:pt x="59" y="0"/>
                  </a:lnTo>
                  <a:lnTo>
                    <a:pt x="804" y="1889"/>
                  </a:lnTo>
                  <a:close/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54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25" name="Freeform 6"/>
            <p:cNvSpPr/>
            <p:nvPr/>
          </p:nvSpPr>
          <p:spPr bwMode="auto">
            <a:xfrm>
              <a:off x="2672192" y="1306415"/>
              <a:ext cx="1276350" cy="3038475"/>
            </a:xfrm>
            <a:custGeom>
              <a:avLst/>
              <a:gdLst>
                <a:gd name="T0" fmla="*/ 804 w 804"/>
                <a:gd name="T1" fmla="*/ 1889 h 1914"/>
                <a:gd name="T2" fmla="*/ 745 w 804"/>
                <a:gd name="T3" fmla="*/ 1914 h 1914"/>
                <a:gd name="T4" fmla="*/ 0 w 804"/>
                <a:gd name="T5" fmla="*/ 24 h 1914"/>
                <a:gd name="T6" fmla="*/ 59 w 804"/>
                <a:gd name="T7" fmla="*/ 0 h 1914"/>
                <a:gd name="T8" fmla="*/ 804 w 804"/>
                <a:gd name="T9" fmla="*/ 1889 h 19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04" h="1914">
                  <a:moveTo>
                    <a:pt x="804" y="1889"/>
                  </a:moveTo>
                  <a:lnTo>
                    <a:pt x="745" y="1914"/>
                  </a:lnTo>
                  <a:lnTo>
                    <a:pt x="0" y="24"/>
                  </a:lnTo>
                  <a:lnTo>
                    <a:pt x="59" y="0"/>
                  </a:lnTo>
                  <a:lnTo>
                    <a:pt x="804" y="1889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96" name="Freeform 7"/>
            <p:cNvSpPr/>
            <p:nvPr/>
          </p:nvSpPr>
          <p:spPr bwMode="auto">
            <a:xfrm>
              <a:off x="1797479" y="2182715"/>
              <a:ext cx="3025776" cy="1285875"/>
            </a:xfrm>
            <a:custGeom>
              <a:avLst/>
              <a:gdLst>
                <a:gd name="T0" fmla="*/ 1882 w 1906"/>
                <a:gd name="T1" fmla="*/ 0 h 810"/>
                <a:gd name="T2" fmla="*/ 1906 w 1906"/>
                <a:gd name="T3" fmla="*/ 62 h 810"/>
                <a:gd name="T4" fmla="*/ 24 w 1906"/>
                <a:gd name="T5" fmla="*/ 810 h 810"/>
                <a:gd name="T6" fmla="*/ 0 w 1906"/>
                <a:gd name="T7" fmla="*/ 748 h 810"/>
                <a:gd name="T8" fmla="*/ 1882 w 1906"/>
                <a:gd name="T9" fmla="*/ 0 h 8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06" h="810">
                  <a:moveTo>
                    <a:pt x="1882" y="0"/>
                  </a:moveTo>
                  <a:lnTo>
                    <a:pt x="1906" y="62"/>
                  </a:lnTo>
                  <a:lnTo>
                    <a:pt x="24" y="810"/>
                  </a:lnTo>
                  <a:lnTo>
                    <a:pt x="0" y="748"/>
                  </a:lnTo>
                  <a:lnTo>
                    <a:pt x="1882" y="0"/>
                  </a:lnTo>
                  <a:close/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54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97" name="Freeform 8"/>
            <p:cNvSpPr/>
            <p:nvPr/>
          </p:nvSpPr>
          <p:spPr bwMode="auto">
            <a:xfrm>
              <a:off x="1797479" y="2182715"/>
              <a:ext cx="3025776" cy="1285875"/>
            </a:xfrm>
            <a:custGeom>
              <a:avLst/>
              <a:gdLst>
                <a:gd name="T0" fmla="*/ 1882 w 1906"/>
                <a:gd name="T1" fmla="*/ 0 h 810"/>
                <a:gd name="T2" fmla="*/ 1906 w 1906"/>
                <a:gd name="T3" fmla="*/ 62 h 810"/>
                <a:gd name="T4" fmla="*/ 24 w 1906"/>
                <a:gd name="T5" fmla="*/ 810 h 810"/>
                <a:gd name="T6" fmla="*/ 0 w 1906"/>
                <a:gd name="T7" fmla="*/ 748 h 810"/>
                <a:gd name="T8" fmla="*/ 1882 w 1906"/>
                <a:gd name="T9" fmla="*/ 0 h 8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06" h="810">
                  <a:moveTo>
                    <a:pt x="1882" y="0"/>
                  </a:moveTo>
                  <a:lnTo>
                    <a:pt x="1906" y="62"/>
                  </a:lnTo>
                  <a:lnTo>
                    <a:pt x="24" y="810"/>
                  </a:lnTo>
                  <a:lnTo>
                    <a:pt x="0" y="748"/>
                  </a:lnTo>
                  <a:lnTo>
                    <a:pt x="1882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98" name="Freeform 9"/>
            <p:cNvSpPr/>
            <p:nvPr/>
          </p:nvSpPr>
          <p:spPr bwMode="auto">
            <a:xfrm>
              <a:off x="2416604" y="1949352"/>
              <a:ext cx="1795463" cy="1795463"/>
            </a:xfrm>
            <a:custGeom>
              <a:avLst/>
              <a:gdLst>
                <a:gd name="T0" fmla="*/ 385 w 423"/>
                <a:gd name="T1" fmla="*/ 142 h 422"/>
                <a:gd name="T2" fmla="*/ 143 w 423"/>
                <a:gd name="T3" fmla="*/ 38 h 422"/>
                <a:gd name="T4" fmla="*/ 38 w 423"/>
                <a:gd name="T5" fmla="*/ 280 h 422"/>
                <a:gd name="T6" fmla="*/ 280 w 423"/>
                <a:gd name="T7" fmla="*/ 384 h 422"/>
                <a:gd name="T8" fmla="*/ 385 w 423"/>
                <a:gd name="T9" fmla="*/ 142 h 4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3" h="422">
                  <a:moveTo>
                    <a:pt x="385" y="142"/>
                  </a:moveTo>
                  <a:cubicBezTo>
                    <a:pt x="347" y="47"/>
                    <a:pt x="239" y="0"/>
                    <a:pt x="143" y="38"/>
                  </a:cubicBezTo>
                  <a:cubicBezTo>
                    <a:pt x="47" y="76"/>
                    <a:pt x="0" y="184"/>
                    <a:pt x="38" y="280"/>
                  </a:cubicBezTo>
                  <a:cubicBezTo>
                    <a:pt x="76" y="376"/>
                    <a:pt x="185" y="422"/>
                    <a:pt x="280" y="384"/>
                  </a:cubicBezTo>
                  <a:cubicBezTo>
                    <a:pt x="376" y="346"/>
                    <a:pt x="423" y="238"/>
                    <a:pt x="385" y="142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54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99" name="Freeform 10"/>
            <p:cNvSpPr/>
            <p:nvPr/>
          </p:nvSpPr>
          <p:spPr bwMode="auto">
            <a:xfrm>
              <a:off x="2476929" y="2008090"/>
              <a:ext cx="1676400" cy="1676400"/>
            </a:xfrm>
            <a:custGeom>
              <a:avLst/>
              <a:gdLst>
                <a:gd name="T0" fmla="*/ 359 w 395"/>
                <a:gd name="T1" fmla="*/ 133 h 394"/>
                <a:gd name="T2" fmla="*/ 133 w 395"/>
                <a:gd name="T3" fmla="*/ 35 h 394"/>
                <a:gd name="T4" fmla="*/ 36 w 395"/>
                <a:gd name="T5" fmla="*/ 261 h 394"/>
                <a:gd name="T6" fmla="*/ 262 w 395"/>
                <a:gd name="T7" fmla="*/ 359 h 394"/>
                <a:gd name="T8" fmla="*/ 359 w 395"/>
                <a:gd name="T9" fmla="*/ 133 h 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5" h="394">
                  <a:moveTo>
                    <a:pt x="359" y="133"/>
                  </a:moveTo>
                  <a:cubicBezTo>
                    <a:pt x="324" y="44"/>
                    <a:pt x="223" y="0"/>
                    <a:pt x="133" y="35"/>
                  </a:cubicBezTo>
                  <a:cubicBezTo>
                    <a:pt x="44" y="71"/>
                    <a:pt x="0" y="172"/>
                    <a:pt x="36" y="261"/>
                  </a:cubicBezTo>
                  <a:cubicBezTo>
                    <a:pt x="71" y="351"/>
                    <a:pt x="172" y="394"/>
                    <a:pt x="262" y="359"/>
                  </a:cubicBezTo>
                  <a:cubicBezTo>
                    <a:pt x="351" y="324"/>
                    <a:pt x="395" y="222"/>
                    <a:pt x="359" y="13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00" name="Freeform 11"/>
            <p:cNvSpPr>
              <a:spLocks noEditPoints="1"/>
            </p:cNvSpPr>
            <p:nvPr/>
          </p:nvSpPr>
          <p:spPr bwMode="auto">
            <a:xfrm>
              <a:off x="2573767" y="2106515"/>
              <a:ext cx="1481138" cy="1481138"/>
            </a:xfrm>
            <a:custGeom>
              <a:avLst/>
              <a:gdLst>
                <a:gd name="T0" fmla="*/ 324 w 349"/>
                <a:gd name="T1" fmla="*/ 222 h 348"/>
                <a:gd name="T2" fmla="*/ 308 w 349"/>
                <a:gd name="T3" fmla="*/ 228 h 348"/>
                <a:gd name="T4" fmla="*/ 301 w 349"/>
                <a:gd name="T5" fmla="*/ 249 h 348"/>
                <a:gd name="T6" fmla="*/ 299 w 349"/>
                <a:gd name="T7" fmla="*/ 264 h 348"/>
                <a:gd name="T8" fmla="*/ 267 w 349"/>
                <a:gd name="T9" fmla="*/ 266 h 348"/>
                <a:gd name="T10" fmla="*/ 275 w 349"/>
                <a:gd name="T11" fmla="*/ 293 h 348"/>
                <a:gd name="T12" fmla="*/ 246 w 349"/>
                <a:gd name="T13" fmla="*/ 273 h 348"/>
                <a:gd name="T14" fmla="*/ 244 w 349"/>
                <a:gd name="T15" fmla="*/ 313 h 348"/>
                <a:gd name="T16" fmla="*/ 225 w 349"/>
                <a:gd name="T17" fmla="*/ 293 h 348"/>
                <a:gd name="T18" fmla="*/ 210 w 349"/>
                <a:gd name="T19" fmla="*/ 322 h 348"/>
                <a:gd name="T20" fmla="*/ 199 w 349"/>
                <a:gd name="T21" fmla="*/ 324 h 348"/>
                <a:gd name="T22" fmla="*/ 186 w 349"/>
                <a:gd name="T23" fmla="*/ 295 h 348"/>
                <a:gd name="T24" fmla="*/ 165 w 349"/>
                <a:gd name="T25" fmla="*/ 328 h 348"/>
                <a:gd name="T26" fmla="*/ 158 w 349"/>
                <a:gd name="T27" fmla="*/ 300 h 348"/>
                <a:gd name="T28" fmla="*/ 296 w 349"/>
                <a:gd name="T29" fmla="*/ 200 h 348"/>
                <a:gd name="T30" fmla="*/ 211 w 349"/>
                <a:gd name="T31" fmla="*/ 52 h 348"/>
                <a:gd name="T32" fmla="*/ 230 w 349"/>
                <a:gd name="T33" fmla="*/ 26 h 348"/>
                <a:gd name="T34" fmla="*/ 230 w 349"/>
                <a:gd name="T35" fmla="*/ 62 h 348"/>
                <a:gd name="T36" fmla="*/ 263 w 349"/>
                <a:gd name="T37" fmla="*/ 43 h 348"/>
                <a:gd name="T38" fmla="*/ 265 w 349"/>
                <a:gd name="T39" fmla="*/ 60 h 348"/>
                <a:gd name="T40" fmla="*/ 284 w 349"/>
                <a:gd name="T41" fmla="*/ 73 h 348"/>
                <a:gd name="T42" fmla="*/ 298 w 349"/>
                <a:gd name="T43" fmla="*/ 78 h 348"/>
                <a:gd name="T44" fmla="*/ 291 w 349"/>
                <a:gd name="T45" fmla="*/ 110 h 348"/>
                <a:gd name="T46" fmla="*/ 318 w 349"/>
                <a:gd name="T47" fmla="*/ 106 h 348"/>
                <a:gd name="T48" fmla="*/ 294 w 349"/>
                <a:gd name="T49" fmla="*/ 139 h 348"/>
                <a:gd name="T50" fmla="*/ 329 w 349"/>
                <a:gd name="T51" fmla="*/ 142 h 348"/>
                <a:gd name="T52" fmla="*/ 306 w 349"/>
                <a:gd name="T53" fmla="*/ 158 h 348"/>
                <a:gd name="T54" fmla="*/ 332 w 349"/>
                <a:gd name="T55" fmla="*/ 182 h 348"/>
                <a:gd name="T56" fmla="*/ 318 w 349"/>
                <a:gd name="T57" fmla="*/ 192 h 348"/>
                <a:gd name="T58" fmla="*/ 221 w 349"/>
                <a:gd name="T59" fmla="*/ 6 h 348"/>
                <a:gd name="T60" fmla="*/ 146 w 349"/>
                <a:gd name="T61" fmla="*/ 291 h 348"/>
                <a:gd name="T62" fmla="*/ 124 w 349"/>
                <a:gd name="T63" fmla="*/ 319 h 348"/>
                <a:gd name="T64" fmla="*/ 125 w 349"/>
                <a:gd name="T65" fmla="*/ 284 h 348"/>
                <a:gd name="T66" fmla="*/ 92 w 349"/>
                <a:gd name="T67" fmla="*/ 301 h 348"/>
                <a:gd name="T68" fmla="*/ 97 w 349"/>
                <a:gd name="T69" fmla="*/ 273 h 348"/>
                <a:gd name="T70" fmla="*/ 64 w 349"/>
                <a:gd name="T71" fmla="*/ 275 h 348"/>
                <a:gd name="T72" fmla="*/ 61 w 349"/>
                <a:gd name="T73" fmla="*/ 261 h 348"/>
                <a:gd name="T74" fmla="*/ 52 w 349"/>
                <a:gd name="T75" fmla="*/ 239 h 348"/>
                <a:gd name="T76" fmla="*/ 36 w 349"/>
                <a:gd name="T77" fmla="*/ 235 h 348"/>
                <a:gd name="T78" fmla="*/ 53 w 349"/>
                <a:gd name="T79" fmla="*/ 203 h 348"/>
                <a:gd name="T80" fmla="*/ 24 w 349"/>
                <a:gd name="T81" fmla="*/ 200 h 348"/>
                <a:gd name="T82" fmla="*/ 54 w 349"/>
                <a:gd name="T83" fmla="*/ 180 h 348"/>
                <a:gd name="T84" fmla="*/ 22 w 349"/>
                <a:gd name="T85" fmla="*/ 159 h 348"/>
                <a:gd name="T86" fmla="*/ 50 w 349"/>
                <a:gd name="T87" fmla="*/ 153 h 348"/>
                <a:gd name="T88" fmla="*/ 32 w 349"/>
                <a:gd name="T89" fmla="*/ 126 h 348"/>
                <a:gd name="T90" fmla="*/ 43 w 349"/>
                <a:gd name="T91" fmla="*/ 116 h 348"/>
                <a:gd name="T92" fmla="*/ 57 w 349"/>
                <a:gd name="T93" fmla="*/ 97 h 348"/>
                <a:gd name="T94" fmla="*/ 55 w 349"/>
                <a:gd name="T95" fmla="*/ 80 h 348"/>
                <a:gd name="T96" fmla="*/ 90 w 349"/>
                <a:gd name="T97" fmla="*/ 86 h 348"/>
                <a:gd name="T98" fmla="*/ 77 w 349"/>
                <a:gd name="T99" fmla="*/ 53 h 348"/>
                <a:gd name="T100" fmla="*/ 107 w 349"/>
                <a:gd name="T101" fmla="*/ 71 h 348"/>
                <a:gd name="T102" fmla="*/ 111 w 349"/>
                <a:gd name="T103" fmla="*/ 31 h 348"/>
                <a:gd name="T104" fmla="*/ 130 w 349"/>
                <a:gd name="T105" fmla="*/ 52 h 348"/>
                <a:gd name="T106" fmla="*/ 147 w 349"/>
                <a:gd name="T107" fmla="*/ 21 h 348"/>
                <a:gd name="T108" fmla="*/ 160 w 349"/>
                <a:gd name="T109" fmla="*/ 32 h 348"/>
                <a:gd name="T110" fmla="*/ 182 w 349"/>
                <a:gd name="T111" fmla="*/ 27 h 348"/>
                <a:gd name="T112" fmla="*/ 196 w 349"/>
                <a:gd name="T113" fmla="*/ 21 h 348"/>
                <a:gd name="T114" fmla="*/ 175 w 349"/>
                <a:gd name="T115" fmla="*/ 0 h 3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49" h="348">
                  <a:moveTo>
                    <a:pt x="296" y="200"/>
                  </a:moveTo>
                  <a:cubicBezTo>
                    <a:pt x="296" y="201"/>
                    <a:pt x="296" y="201"/>
                    <a:pt x="296" y="201"/>
                  </a:cubicBezTo>
                  <a:cubicBezTo>
                    <a:pt x="296" y="204"/>
                    <a:pt x="298" y="207"/>
                    <a:pt x="301" y="208"/>
                  </a:cubicBezTo>
                  <a:cubicBezTo>
                    <a:pt x="305" y="210"/>
                    <a:pt x="309" y="212"/>
                    <a:pt x="313" y="213"/>
                  </a:cubicBezTo>
                  <a:cubicBezTo>
                    <a:pt x="314" y="214"/>
                    <a:pt x="316" y="214"/>
                    <a:pt x="317" y="215"/>
                  </a:cubicBezTo>
                  <a:cubicBezTo>
                    <a:pt x="319" y="216"/>
                    <a:pt x="321" y="217"/>
                    <a:pt x="323" y="219"/>
                  </a:cubicBezTo>
                  <a:cubicBezTo>
                    <a:pt x="324" y="220"/>
                    <a:pt x="324" y="221"/>
                    <a:pt x="324" y="222"/>
                  </a:cubicBezTo>
                  <a:cubicBezTo>
                    <a:pt x="325" y="223"/>
                    <a:pt x="324" y="225"/>
                    <a:pt x="324" y="225"/>
                  </a:cubicBezTo>
                  <a:cubicBezTo>
                    <a:pt x="324" y="225"/>
                    <a:pt x="324" y="225"/>
                    <a:pt x="324" y="225"/>
                  </a:cubicBezTo>
                  <a:cubicBezTo>
                    <a:pt x="324" y="225"/>
                    <a:pt x="323" y="227"/>
                    <a:pt x="322" y="228"/>
                  </a:cubicBezTo>
                  <a:cubicBezTo>
                    <a:pt x="321" y="229"/>
                    <a:pt x="320" y="229"/>
                    <a:pt x="319" y="229"/>
                  </a:cubicBezTo>
                  <a:cubicBezTo>
                    <a:pt x="319" y="230"/>
                    <a:pt x="318" y="230"/>
                    <a:pt x="317" y="230"/>
                  </a:cubicBezTo>
                  <a:cubicBezTo>
                    <a:pt x="316" y="230"/>
                    <a:pt x="314" y="229"/>
                    <a:pt x="312" y="229"/>
                  </a:cubicBezTo>
                  <a:cubicBezTo>
                    <a:pt x="311" y="228"/>
                    <a:pt x="309" y="228"/>
                    <a:pt x="308" y="228"/>
                  </a:cubicBezTo>
                  <a:cubicBezTo>
                    <a:pt x="304" y="226"/>
                    <a:pt x="300" y="225"/>
                    <a:pt x="296" y="224"/>
                  </a:cubicBezTo>
                  <a:cubicBezTo>
                    <a:pt x="295" y="223"/>
                    <a:pt x="294" y="223"/>
                    <a:pt x="293" y="223"/>
                  </a:cubicBezTo>
                  <a:cubicBezTo>
                    <a:pt x="291" y="223"/>
                    <a:pt x="289" y="224"/>
                    <a:pt x="287" y="226"/>
                  </a:cubicBezTo>
                  <a:cubicBezTo>
                    <a:pt x="286" y="228"/>
                    <a:pt x="285" y="229"/>
                    <a:pt x="284" y="231"/>
                  </a:cubicBezTo>
                  <a:cubicBezTo>
                    <a:pt x="284" y="234"/>
                    <a:pt x="285" y="237"/>
                    <a:pt x="288" y="239"/>
                  </a:cubicBezTo>
                  <a:cubicBezTo>
                    <a:pt x="291" y="242"/>
                    <a:pt x="294" y="244"/>
                    <a:pt x="298" y="247"/>
                  </a:cubicBezTo>
                  <a:cubicBezTo>
                    <a:pt x="299" y="248"/>
                    <a:pt x="300" y="249"/>
                    <a:pt x="301" y="249"/>
                  </a:cubicBezTo>
                  <a:cubicBezTo>
                    <a:pt x="303" y="251"/>
                    <a:pt x="305" y="253"/>
                    <a:pt x="306" y="255"/>
                  </a:cubicBezTo>
                  <a:cubicBezTo>
                    <a:pt x="306" y="256"/>
                    <a:pt x="307" y="257"/>
                    <a:pt x="306" y="258"/>
                  </a:cubicBezTo>
                  <a:cubicBezTo>
                    <a:pt x="306" y="259"/>
                    <a:pt x="305" y="261"/>
                    <a:pt x="305" y="261"/>
                  </a:cubicBezTo>
                  <a:cubicBezTo>
                    <a:pt x="305" y="261"/>
                    <a:pt x="305" y="261"/>
                    <a:pt x="305" y="261"/>
                  </a:cubicBezTo>
                  <a:cubicBezTo>
                    <a:pt x="305" y="261"/>
                    <a:pt x="304" y="263"/>
                    <a:pt x="303" y="264"/>
                  </a:cubicBezTo>
                  <a:cubicBezTo>
                    <a:pt x="302" y="264"/>
                    <a:pt x="301" y="264"/>
                    <a:pt x="300" y="264"/>
                  </a:cubicBezTo>
                  <a:cubicBezTo>
                    <a:pt x="300" y="264"/>
                    <a:pt x="300" y="264"/>
                    <a:pt x="299" y="264"/>
                  </a:cubicBezTo>
                  <a:cubicBezTo>
                    <a:pt x="297" y="264"/>
                    <a:pt x="295" y="263"/>
                    <a:pt x="293" y="262"/>
                  </a:cubicBezTo>
                  <a:cubicBezTo>
                    <a:pt x="292" y="261"/>
                    <a:pt x="291" y="260"/>
                    <a:pt x="289" y="260"/>
                  </a:cubicBezTo>
                  <a:cubicBezTo>
                    <a:pt x="286" y="257"/>
                    <a:pt x="282" y="255"/>
                    <a:pt x="279" y="253"/>
                  </a:cubicBezTo>
                  <a:cubicBezTo>
                    <a:pt x="277" y="252"/>
                    <a:pt x="275" y="251"/>
                    <a:pt x="274" y="251"/>
                  </a:cubicBezTo>
                  <a:cubicBezTo>
                    <a:pt x="272" y="251"/>
                    <a:pt x="271" y="252"/>
                    <a:pt x="269" y="252"/>
                  </a:cubicBezTo>
                  <a:cubicBezTo>
                    <a:pt x="268" y="254"/>
                    <a:pt x="267" y="255"/>
                    <a:pt x="265" y="257"/>
                  </a:cubicBezTo>
                  <a:cubicBezTo>
                    <a:pt x="264" y="260"/>
                    <a:pt x="265" y="263"/>
                    <a:pt x="267" y="266"/>
                  </a:cubicBezTo>
                  <a:cubicBezTo>
                    <a:pt x="269" y="269"/>
                    <a:pt x="272" y="272"/>
                    <a:pt x="274" y="276"/>
                  </a:cubicBezTo>
                  <a:cubicBezTo>
                    <a:pt x="275" y="277"/>
                    <a:pt x="276" y="278"/>
                    <a:pt x="277" y="279"/>
                  </a:cubicBezTo>
                  <a:cubicBezTo>
                    <a:pt x="278" y="281"/>
                    <a:pt x="280" y="283"/>
                    <a:pt x="280" y="285"/>
                  </a:cubicBezTo>
                  <a:cubicBezTo>
                    <a:pt x="280" y="286"/>
                    <a:pt x="280" y="287"/>
                    <a:pt x="280" y="289"/>
                  </a:cubicBezTo>
                  <a:cubicBezTo>
                    <a:pt x="279" y="290"/>
                    <a:pt x="278" y="291"/>
                    <a:pt x="278" y="291"/>
                  </a:cubicBezTo>
                  <a:cubicBezTo>
                    <a:pt x="278" y="291"/>
                    <a:pt x="278" y="291"/>
                    <a:pt x="278" y="291"/>
                  </a:cubicBezTo>
                  <a:cubicBezTo>
                    <a:pt x="278" y="291"/>
                    <a:pt x="276" y="293"/>
                    <a:pt x="275" y="293"/>
                  </a:cubicBezTo>
                  <a:cubicBezTo>
                    <a:pt x="274" y="293"/>
                    <a:pt x="274" y="293"/>
                    <a:pt x="274" y="293"/>
                  </a:cubicBezTo>
                  <a:cubicBezTo>
                    <a:pt x="273" y="293"/>
                    <a:pt x="272" y="293"/>
                    <a:pt x="271" y="293"/>
                  </a:cubicBezTo>
                  <a:cubicBezTo>
                    <a:pt x="269" y="292"/>
                    <a:pt x="267" y="290"/>
                    <a:pt x="266" y="288"/>
                  </a:cubicBezTo>
                  <a:cubicBezTo>
                    <a:pt x="265" y="287"/>
                    <a:pt x="264" y="287"/>
                    <a:pt x="263" y="286"/>
                  </a:cubicBezTo>
                  <a:cubicBezTo>
                    <a:pt x="260" y="282"/>
                    <a:pt x="257" y="279"/>
                    <a:pt x="254" y="276"/>
                  </a:cubicBezTo>
                  <a:cubicBezTo>
                    <a:pt x="252" y="274"/>
                    <a:pt x="250" y="273"/>
                    <a:pt x="248" y="273"/>
                  </a:cubicBezTo>
                  <a:cubicBezTo>
                    <a:pt x="247" y="273"/>
                    <a:pt x="247" y="273"/>
                    <a:pt x="246" y="273"/>
                  </a:cubicBezTo>
                  <a:cubicBezTo>
                    <a:pt x="244" y="275"/>
                    <a:pt x="242" y="276"/>
                    <a:pt x="240" y="277"/>
                  </a:cubicBezTo>
                  <a:cubicBezTo>
                    <a:pt x="239" y="280"/>
                    <a:pt x="238" y="283"/>
                    <a:pt x="239" y="286"/>
                  </a:cubicBezTo>
                  <a:cubicBezTo>
                    <a:pt x="241" y="290"/>
                    <a:pt x="243" y="293"/>
                    <a:pt x="244" y="297"/>
                  </a:cubicBezTo>
                  <a:cubicBezTo>
                    <a:pt x="245" y="299"/>
                    <a:pt x="245" y="300"/>
                    <a:pt x="246" y="301"/>
                  </a:cubicBezTo>
                  <a:cubicBezTo>
                    <a:pt x="247" y="303"/>
                    <a:pt x="247" y="306"/>
                    <a:pt x="247" y="308"/>
                  </a:cubicBezTo>
                  <a:cubicBezTo>
                    <a:pt x="247" y="309"/>
                    <a:pt x="247" y="310"/>
                    <a:pt x="246" y="311"/>
                  </a:cubicBezTo>
                  <a:cubicBezTo>
                    <a:pt x="246" y="312"/>
                    <a:pt x="244" y="313"/>
                    <a:pt x="244" y="313"/>
                  </a:cubicBezTo>
                  <a:cubicBezTo>
                    <a:pt x="244" y="313"/>
                    <a:pt x="244" y="313"/>
                    <a:pt x="244" y="313"/>
                  </a:cubicBezTo>
                  <a:cubicBezTo>
                    <a:pt x="244" y="313"/>
                    <a:pt x="242" y="314"/>
                    <a:pt x="240" y="314"/>
                  </a:cubicBezTo>
                  <a:cubicBezTo>
                    <a:pt x="240" y="314"/>
                    <a:pt x="240" y="314"/>
                    <a:pt x="240" y="314"/>
                  </a:cubicBezTo>
                  <a:cubicBezTo>
                    <a:pt x="239" y="314"/>
                    <a:pt x="238" y="314"/>
                    <a:pt x="237" y="313"/>
                  </a:cubicBezTo>
                  <a:cubicBezTo>
                    <a:pt x="235" y="311"/>
                    <a:pt x="234" y="309"/>
                    <a:pt x="233" y="307"/>
                  </a:cubicBezTo>
                  <a:cubicBezTo>
                    <a:pt x="232" y="306"/>
                    <a:pt x="231" y="305"/>
                    <a:pt x="231" y="304"/>
                  </a:cubicBezTo>
                  <a:cubicBezTo>
                    <a:pt x="229" y="300"/>
                    <a:pt x="227" y="296"/>
                    <a:pt x="225" y="293"/>
                  </a:cubicBezTo>
                  <a:cubicBezTo>
                    <a:pt x="223" y="290"/>
                    <a:pt x="221" y="288"/>
                    <a:pt x="218" y="288"/>
                  </a:cubicBezTo>
                  <a:cubicBezTo>
                    <a:pt x="215" y="289"/>
                    <a:pt x="213" y="290"/>
                    <a:pt x="210" y="290"/>
                  </a:cubicBezTo>
                  <a:cubicBezTo>
                    <a:pt x="209" y="292"/>
                    <a:pt x="208" y="294"/>
                    <a:pt x="208" y="296"/>
                  </a:cubicBezTo>
                  <a:cubicBezTo>
                    <a:pt x="208" y="297"/>
                    <a:pt x="208" y="297"/>
                    <a:pt x="208" y="298"/>
                  </a:cubicBezTo>
                  <a:cubicBezTo>
                    <a:pt x="209" y="302"/>
                    <a:pt x="209" y="306"/>
                    <a:pt x="210" y="310"/>
                  </a:cubicBezTo>
                  <a:cubicBezTo>
                    <a:pt x="210" y="312"/>
                    <a:pt x="210" y="313"/>
                    <a:pt x="210" y="314"/>
                  </a:cubicBezTo>
                  <a:cubicBezTo>
                    <a:pt x="210" y="317"/>
                    <a:pt x="211" y="319"/>
                    <a:pt x="210" y="322"/>
                  </a:cubicBezTo>
                  <a:cubicBezTo>
                    <a:pt x="209" y="323"/>
                    <a:pt x="209" y="323"/>
                    <a:pt x="208" y="324"/>
                  </a:cubicBezTo>
                  <a:cubicBezTo>
                    <a:pt x="208" y="325"/>
                    <a:pt x="208" y="325"/>
                    <a:pt x="208" y="325"/>
                  </a:cubicBezTo>
                  <a:cubicBezTo>
                    <a:pt x="207" y="325"/>
                    <a:pt x="205" y="326"/>
                    <a:pt x="205" y="326"/>
                  </a:cubicBezTo>
                  <a:cubicBezTo>
                    <a:pt x="205" y="326"/>
                    <a:pt x="205" y="326"/>
                    <a:pt x="205" y="326"/>
                  </a:cubicBezTo>
                  <a:cubicBezTo>
                    <a:pt x="205" y="326"/>
                    <a:pt x="204" y="326"/>
                    <a:pt x="204" y="326"/>
                  </a:cubicBezTo>
                  <a:cubicBezTo>
                    <a:pt x="203" y="326"/>
                    <a:pt x="202" y="326"/>
                    <a:pt x="201" y="325"/>
                  </a:cubicBezTo>
                  <a:cubicBezTo>
                    <a:pt x="200" y="325"/>
                    <a:pt x="199" y="324"/>
                    <a:pt x="199" y="324"/>
                  </a:cubicBezTo>
                  <a:cubicBezTo>
                    <a:pt x="197" y="322"/>
                    <a:pt x="196" y="319"/>
                    <a:pt x="196" y="317"/>
                  </a:cubicBezTo>
                  <a:cubicBezTo>
                    <a:pt x="196" y="316"/>
                    <a:pt x="196" y="316"/>
                    <a:pt x="196" y="316"/>
                  </a:cubicBezTo>
                  <a:cubicBezTo>
                    <a:pt x="195" y="315"/>
                    <a:pt x="195" y="314"/>
                    <a:pt x="195" y="313"/>
                  </a:cubicBezTo>
                  <a:cubicBezTo>
                    <a:pt x="194" y="309"/>
                    <a:pt x="193" y="305"/>
                    <a:pt x="192" y="301"/>
                  </a:cubicBezTo>
                  <a:cubicBezTo>
                    <a:pt x="191" y="298"/>
                    <a:pt x="190" y="296"/>
                    <a:pt x="188" y="295"/>
                  </a:cubicBezTo>
                  <a:cubicBezTo>
                    <a:pt x="188" y="294"/>
                    <a:pt x="188" y="294"/>
                    <a:pt x="188" y="294"/>
                  </a:cubicBezTo>
                  <a:cubicBezTo>
                    <a:pt x="187" y="294"/>
                    <a:pt x="187" y="295"/>
                    <a:pt x="186" y="295"/>
                  </a:cubicBezTo>
                  <a:cubicBezTo>
                    <a:pt x="184" y="295"/>
                    <a:pt x="181" y="295"/>
                    <a:pt x="179" y="295"/>
                  </a:cubicBezTo>
                  <a:cubicBezTo>
                    <a:pt x="176" y="296"/>
                    <a:pt x="175" y="299"/>
                    <a:pt x="174" y="301"/>
                  </a:cubicBezTo>
                  <a:cubicBezTo>
                    <a:pt x="174" y="306"/>
                    <a:pt x="173" y="310"/>
                    <a:pt x="173" y="314"/>
                  </a:cubicBezTo>
                  <a:cubicBezTo>
                    <a:pt x="173" y="315"/>
                    <a:pt x="173" y="317"/>
                    <a:pt x="172" y="318"/>
                  </a:cubicBezTo>
                  <a:cubicBezTo>
                    <a:pt x="172" y="320"/>
                    <a:pt x="171" y="323"/>
                    <a:pt x="170" y="325"/>
                  </a:cubicBezTo>
                  <a:cubicBezTo>
                    <a:pt x="169" y="326"/>
                    <a:pt x="169" y="326"/>
                    <a:pt x="168" y="327"/>
                  </a:cubicBezTo>
                  <a:cubicBezTo>
                    <a:pt x="167" y="327"/>
                    <a:pt x="165" y="328"/>
                    <a:pt x="165" y="328"/>
                  </a:cubicBezTo>
                  <a:cubicBezTo>
                    <a:pt x="164" y="328"/>
                    <a:pt x="164" y="328"/>
                    <a:pt x="164" y="328"/>
                  </a:cubicBezTo>
                  <a:cubicBezTo>
                    <a:pt x="164" y="328"/>
                    <a:pt x="164" y="328"/>
                    <a:pt x="164" y="328"/>
                  </a:cubicBezTo>
                  <a:cubicBezTo>
                    <a:pt x="164" y="328"/>
                    <a:pt x="162" y="327"/>
                    <a:pt x="161" y="326"/>
                  </a:cubicBezTo>
                  <a:cubicBezTo>
                    <a:pt x="160" y="326"/>
                    <a:pt x="159" y="325"/>
                    <a:pt x="159" y="324"/>
                  </a:cubicBezTo>
                  <a:cubicBezTo>
                    <a:pt x="158" y="322"/>
                    <a:pt x="158" y="319"/>
                    <a:pt x="158" y="317"/>
                  </a:cubicBezTo>
                  <a:cubicBezTo>
                    <a:pt x="158" y="315"/>
                    <a:pt x="158" y="314"/>
                    <a:pt x="158" y="313"/>
                  </a:cubicBezTo>
                  <a:cubicBezTo>
                    <a:pt x="158" y="309"/>
                    <a:pt x="158" y="304"/>
                    <a:pt x="158" y="300"/>
                  </a:cubicBezTo>
                  <a:cubicBezTo>
                    <a:pt x="158" y="297"/>
                    <a:pt x="157" y="295"/>
                    <a:pt x="156" y="293"/>
                  </a:cubicBezTo>
                  <a:cubicBezTo>
                    <a:pt x="155" y="293"/>
                    <a:pt x="155" y="293"/>
                    <a:pt x="155" y="293"/>
                  </a:cubicBezTo>
                  <a:cubicBezTo>
                    <a:pt x="143" y="345"/>
                    <a:pt x="143" y="345"/>
                    <a:pt x="143" y="345"/>
                  </a:cubicBezTo>
                  <a:cubicBezTo>
                    <a:pt x="153" y="347"/>
                    <a:pt x="164" y="348"/>
                    <a:pt x="175" y="348"/>
                  </a:cubicBezTo>
                  <a:cubicBezTo>
                    <a:pt x="196" y="348"/>
                    <a:pt x="218" y="344"/>
                    <a:pt x="239" y="336"/>
                  </a:cubicBezTo>
                  <a:cubicBezTo>
                    <a:pt x="295" y="314"/>
                    <a:pt x="333" y="266"/>
                    <a:pt x="345" y="212"/>
                  </a:cubicBezTo>
                  <a:cubicBezTo>
                    <a:pt x="296" y="200"/>
                    <a:pt x="296" y="200"/>
                    <a:pt x="296" y="200"/>
                  </a:cubicBezTo>
                  <a:moveTo>
                    <a:pt x="77" y="144"/>
                  </a:moveTo>
                  <a:cubicBezTo>
                    <a:pt x="74" y="156"/>
                    <a:pt x="72" y="168"/>
                    <a:pt x="73" y="180"/>
                  </a:cubicBezTo>
                  <a:cubicBezTo>
                    <a:pt x="75" y="200"/>
                    <a:pt x="82" y="218"/>
                    <a:pt x="93" y="233"/>
                  </a:cubicBezTo>
                  <a:cubicBezTo>
                    <a:pt x="82" y="218"/>
                    <a:pt x="75" y="200"/>
                    <a:pt x="74" y="180"/>
                  </a:cubicBezTo>
                  <a:cubicBezTo>
                    <a:pt x="73" y="168"/>
                    <a:pt x="74" y="156"/>
                    <a:pt x="77" y="144"/>
                  </a:cubicBezTo>
                  <a:moveTo>
                    <a:pt x="221" y="6"/>
                  </a:moveTo>
                  <a:cubicBezTo>
                    <a:pt x="211" y="52"/>
                    <a:pt x="211" y="52"/>
                    <a:pt x="211" y="52"/>
                  </a:cubicBezTo>
                  <a:cubicBezTo>
                    <a:pt x="212" y="51"/>
                    <a:pt x="213" y="50"/>
                    <a:pt x="214" y="48"/>
                  </a:cubicBezTo>
                  <a:cubicBezTo>
                    <a:pt x="215" y="44"/>
                    <a:pt x="217" y="40"/>
                    <a:pt x="218" y="36"/>
                  </a:cubicBezTo>
                  <a:cubicBezTo>
                    <a:pt x="219" y="35"/>
                    <a:pt x="219" y="34"/>
                    <a:pt x="220" y="33"/>
                  </a:cubicBezTo>
                  <a:cubicBezTo>
                    <a:pt x="221" y="31"/>
                    <a:pt x="222" y="28"/>
                    <a:pt x="224" y="27"/>
                  </a:cubicBezTo>
                  <a:cubicBezTo>
                    <a:pt x="225" y="26"/>
                    <a:pt x="226" y="26"/>
                    <a:pt x="227" y="25"/>
                  </a:cubicBezTo>
                  <a:cubicBezTo>
                    <a:pt x="227" y="25"/>
                    <a:pt x="227" y="25"/>
                    <a:pt x="228" y="25"/>
                  </a:cubicBezTo>
                  <a:cubicBezTo>
                    <a:pt x="229" y="25"/>
                    <a:pt x="230" y="26"/>
                    <a:pt x="230" y="26"/>
                  </a:cubicBezTo>
                  <a:cubicBezTo>
                    <a:pt x="230" y="26"/>
                    <a:pt x="230" y="26"/>
                    <a:pt x="230" y="26"/>
                  </a:cubicBezTo>
                  <a:cubicBezTo>
                    <a:pt x="231" y="26"/>
                    <a:pt x="232" y="27"/>
                    <a:pt x="233" y="28"/>
                  </a:cubicBezTo>
                  <a:cubicBezTo>
                    <a:pt x="234" y="29"/>
                    <a:pt x="234" y="29"/>
                    <a:pt x="235" y="31"/>
                  </a:cubicBezTo>
                  <a:cubicBezTo>
                    <a:pt x="235" y="33"/>
                    <a:pt x="234" y="36"/>
                    <a:pt x="234" y="38"/>
                  </a:cubicBezTo>
                  <a:cubicBezTo>
                    <a:pt x="233" y="39"/>
                    <a:pt x="233" y="40"/>
                    <a:pt x="233" y="41"/>
                  </a:cubicBezTo>
                  <a:cubicBezTo>
                    <a:pt x="231" y="46"/>
                    <a:pt x="230" y="50"/>
                    <a:pt x="229" y="54"/>
                  </a:cubicBezTo>
                  <a:cubicBezTo>
                    <a:pt x="228" y="57"/>
                    <a:pt x="228" y="60"/>
                    <a:pt x="230" y="62"/>
                  </a:cubicBezTo>
                  <a:cubicBezTo>
                    <a:pt x="232" y="63"/>
                    <a:pt x="235" y="64"/>
                    <a:pt x="237" y="66"/>
                  </a:cubicBezTo>
                  <a:cubicBezTo>
                    <a:pt x="237" y="66"/>
                    <a:pt x="237" y="66"/>
                    <a:pt x="237" y="66"/>
                  </a:cubicBezTo>
                  <a:cubicBezTo>
                    <a:pt x="240" y="66"/>
                    <a:pt x="242" y="64"/>
                    <a:pt x="244" y="62"/>
                  </a:cubicBezTo>
                  <a:cubicBezTo>
                    <a:pt x="247" y="58"/>
                    <a:pt x="249" y="55"/>
                    <a:pt x="252" y="52"/>
                  </a:cubicBezTo>
                  <a:cubicBezTo>
                    <a:pt x="253" y="51"/>
                    <a:pt x="254" y="50"/>
                    <a:pt x="254" y="49"/>
                  </a:cubicBezTo>
                  <a:cubicBezTo>
                    <a:pt x="256" y="47"/>
                    <a:pt x="258" y="45"/>
                    <a:pt x="260" y="44"/>
                  </a:cubicBezTo>
                  <a:cubicBezTo>
                    <a:pt x="261" y="43"/>
                    <a:pt x="262" y="43"/>
                    <a:pt x="263" y="43"/>
                  </a:cubicBezTo>
                  <a:cubicBezTo>
                    <a:pt x="263" y="43"/>
                    <a:pt x="263" y="43"/>
                    <a:pt x="263" y="43"/>
                  </a:cubicBezTo>
                  <a:cubicBezTo>
                    <a:pt x="265" y="43"/>
                    <a:pt x="266" y="44"/>
                    <a:pt x="266" y="44"/>
                  </a:cubicBezTo>
                  <a:cubicBezTo>
                    <a:pt x="266" y="44"/>
                    <a:pt x="266" y="44"/>
                    <a:pt x="266" y="44"/>
                  </a:cubicBezTo>
                  <a:cubicBezTo>
                    <a:pt x="267" y="44"/>
                    <a:pt x="268" y="46"/>
                    <a:pt x="269" y="47"/>
                  </a:cubicBezTo>
                  <a:cubicBezTo>
                    <a:pt x="269" y="48"/>
                    <a:pt x="269" y="49"/>
                    <a:pt x="269" y="50"/>
                  </a:cubicBezTo>
                  <a:cubicBezTo>
                    <a:pt x="269" y="53"/>
                    <a:pt x="268" y="55"/>
                    <a:pt x="267" y="57"/>
                  </a:cubicBezTo>
                  <a:cubicBezTo>
                    <a:pt x="266" y="58"/>
                    <a:pt x="265" y="59"/>
                    <a:pt x="265" y="60"/>
                  </a:cubicBezTo>
                  <a:cubicBezTo>
                    <a:pt x="262" y="64"/>
                    <a:pt x="260" y="67"/>
                    <a:pt x="258" y="71"/>
                  </a:cubicBezTo>
                  <a:cubicBezTo>
                    <a:pt x="256" y="74"/>
                    <a:pt x="256" y="77"/>
                    <a:pt x="257" y="80"/>
                  </a:cubicBezTo>
                  <a:cubicBezTo>
                    <a:pt x="259" y="82"/>
                    <a:pt x="260" y="83"/>
                    <a:pt x="262" y="84"/>
                  </a:cubicBezTo>
                  <a:cubicBezTo>
                    <a:pt x="263" y="85"/>
                    <a:pt x="264" y="85"/>
                    <a:pt x="265" y="85"/>
                  </a:cubicBezTo>
                  <a:cubicBezTo>
                    <a:pt x="267" y="85"/>
                    <a:pt x="269" y="84"/>
                    <a:pt x="271" y="83"/>
                  </a:cubicBezTo>
                  <a:cubicBezTo>
                    <a:pt x="274" y="80"/>
                    <a:pt x="277" y="78"/>
                    <a:pt x="281" y="75"/>
                  </a:cubicBezTo>
                  <a:cubicBezTo>
                    <a:pt x="282" y="74"/>
                    <a:pt x="283" y="74"/>
                    <a:pt x="284" y="73"/>
                  </a:cubicBezTo>
                  <a:cubicBezTo>
                    <a:pt x="286" y="72"/>
                    <a:pt x="288" y="70"/>
                    <a:pt x="290" y="70"/>
                  </a:cubicBezTo>
                  <a:cubicBezTo>
                    <a:pt x="291" y="69"/>
                    <a:pt x="291" y="69"/>
                    <a:pt x="292" y="69"/>
                  </a:cubicBezTo>
                  <a:cubicBezTo>
                    <a:pt x="292" y="69"/>
                    <a:pt x="293" y="70"/>
                    <a:pt x="294" y="70"/>
                  </a:cubicBezTo>
                  <a:cubicBezTo>
                    <a:pt x="295" y="70"/>
                    <a:pt x="297" y="72"/>
                    <a:pt x="296" y="72"/>
                  </a:cubicBezTo>
                  <a:cubicBezTo>
                    <a:pt x="296" y="72"/>
                    <a:pt x="296" y="72"/>
                    <a:pt x="296" y="72"/>
                  </a:cubicBezTo>
                  <a:cubicBezTo>
                    <a:pt x="297" y="72"/>
                    <a:pt x="298" y="74"/>
                    <a:pt x="298" y="75"/>
                  </a:cubicBezTo>
                  <a:cubicBezTo>
                    <a:pt x="298" y="76"/>
                    <a:pt x="298" y="77"/>
                    <a:pt x="298" y="78"/>
                  </a:cubicBezTo>
                  <a:cubicBezTo>
                    <a:pt x="297" y="80"/>
                    <a:pt x="295" y="82"/>
                    <a:pt x="293" y="84"/>
                  </a:cubicBezTo>
                  <a:cubicBezTo>
                    <a:pt x="293" y="85"/>
                    <a:pt x="292" y="86"/>
                    <a:pt x="291" y="87"/>
                  </a:cubicBezTo>
                  <a:cubicBezTo>
                    <a:pt x="288" y="90"/>
                    <a:pt x="284" y="92"/>
                    <a:pt x="281" y="95"/>
                  </a:cubicBezTo>
                  <a:cubicBezTo>
                    <a:pt x="279" y="98"/>
                    <a:pt x="278" y="101"/>
                    <a:pt x="278" y="104"/>
                  </a:cubicBezTo>
                  <a:cubicBezTo>
                    <a:pt x="279" y="106"/>
                    <a:pt x="280" y="107"/>
                    <a:pt x="281" y="109"/>
                  </a:cubicBezTo>
                  <a:cubicBezTo>
                    <a:pt x="283" y="110"/>
                    <a:pt x="285" y="111"/>
                    <a:pt x="287" y="111"/>
                  </a:cubicBezTo>
                  <a:cubicBezTo>
                    <a:pt x="288" y="111"/>
                    <a:pt x="289" y="111"/>
                    <a:pt x="291" y="110"/>
                  </a:cubicBezTo>
                  <a:cubicBezTo>
                    <a:pt x="295" y="108"/>
                    <a:pt x="298" y="107"/>
                    <a:pt x="302" y="105"/>
                  </a:cubicBezTo>
                  <a:cubicBezTo>
                    <a:pt x="304" y="105"/>
                    <a:pt x="305" y="104"/>
                    <a:pt x="306" y="104"/>
                  </a:cubicBezTo>
                  <a:cubicBezTo>
                    <a:pt x="308" y="103"/>
                    <a:pt x="310" y="102"/>
                    <a:pt x="313" y="102"/>
                  </a:cubicBezTo>
                  <a:cubicBezTo>
                    <a:pt x="313" y="102"/>
                    <a:pt x="313" y="102"/>
                    <a:pt x="313" y="102"/>
                  </a:cubicBezTo>
                  <a:cubicBezTo>
                    <a:pt x="314" y="102"/>
                    <a:pt x="315" y="103"/>
                    <a:pt x="316" y="103"/>
                  </a:cubicBezTo>
                  <a:cubicBezTo>
                    <a:pt x="317" y="104"/>
                    <a:pt x="318" y="106"/>
                    <a:pt x="318" y="106"/>
                  </a:cubicBezTo>
                  <a:cubicBezTo>
                    <a:pt x="318" y="106"/>
                    <a:pt x="318" y="106"/>
                    <a:pt x="318" y="106"/>
                  </a:cubicBezTo>
                  <a:cubicBezTo>
                    <a:pt x="319" y="106"/>
                    <a:pt x="319" y="108"/>
                    <a:pt x="319" y="109"/>
                  </a:cubicBezTo>
                  <a:cubicBezTo>
                    <a:pt x="319" y="111"/>
                    <a:pt x="319" y="112"/>
                    <a:pt x="318" y="113"/>
                  </a:cubicBezTo>
                  <a:cubicBezTo>
                    <a:pt x="317" y="114"/>
                    <a:pt x="314" y="116"/>
                    <a:pt x="312" y="117"/>
                  </a:cubicBezTo>
                  <a:cubicBezTo>
                    <a:pt x="311" y="118"/>
                    <a:pt x="310" y="118"/>
                    <a:pt x="309" y="119"/>
                  </a:cubicBezTo>
                  <a:cubicBezTo>
                    <a:pt x="305" y="121"/>
                    <a:pt x="301" y="123"/>
                    <a:pt x="298" y="125"/>
                  </a:cubicBezTo>
                  <a:cubicBezTo>
                    <a:pt x="294" y="127"/>
                    <a:pt x="293" y="130"/>
                    <a:pt x="293" y="133"/>
                  </a:cubicBezTo>
                  <a:cubicBezTo>
                    <a:pt x="293" y="135"/>
                    <a:pt x="294" y="137"/>
                    <a:pt x="294" y="139"/>
                  </a:cubicBezTo>
                  <a:cubicBezTo>
                    <a:pt x="296" y="141"/>
                    <a:pt x="299" y="142"/>
                    <a:pt x="301" y="142"/>
                  </a:cubicBezTo>
                  <a:cubicBezTo>
                    <a:pt x="302" y="142"/>
                    <a:pt x="302" y="142"/>
                    <a:pt x="303" y="142"/>
                  </a:cubicBezTo>
                  <a:cubicBezTo>
                    <a:pt x="307" y="141"/>
                    <a:pt x="311" y="140"/>
                    <a:pt x="315" y="140"/>
                  </a:cubicBezTo>
                  <a:cubicBezTo>
                    <a:pt x="317" y="140"/>
                    <a:pt x="318" y="140"/>
                    <a:pt x="319" y="139"/>
                  </a:cubicBezTo>
                  <a:cubicBezTo>
                    <a:pt x="320" y="139"/>
                    <a:pt x="321" y="139"/>
                    <a:pt x="322" y="139"/>
                  </a:cubicBezTo>
                  <a:cubicBezTo>
                    <a:pt x="324" y="139"/>
                    <a:pt x="325" y="139"/>
                    <a:pt x="327" y="140"/>
                  </a:cubicBezTo>
                  <a:cubicBezTo>
                    <a:pt x="328" y="140"/>
                    <a:pt x="329" y="141"/>
                    <a:pt x="329" y="142"/>
                  </a:cubicBezTo>
                  <a:cubicBezTo>
                    <a:pt x="330" y="143"/>
                    <a:pt x="331" y="145"/>
                    <a:pt x="331" y="145"/>
                  </a:cubicBezTo>
                  <a:cubicBezTo>
                    <a:pt x="331" y="145"/>
                    <a:pt x="331" y="145"/>
                    <a:pt x="331" y="145"/>
                  </a:cubicBezTo>
                  <a:cubicBezTo>
                    <a:pt x="331" y="145"/>
                    <a:pt x="331" y="147"/>
                    <a:pt x="330" y="148"/>
                  </a:cubicBezTo>
                  <a:cubicBezTo>
                    <a:pt x="330" y="149"/>
                    <a:pt x="330" y="150"/>
                    <a:pt x="329" y="151"/>
                  </a:cubicBezTo>
                  <a:cubicBezTo>
                    <a:pt x="327" y="152"/>
                    <a:pt x="324" y="153"/>
                    <a:pt x="322" y="154"/>
                  </a:cubicBezTo>
                  <a:cubicBezTo>
                    <a:pt x="321" y="154"/>
                    <a:pt x="320" y="154"/>
                    <a:pt x="318" y="155"/>
                  </a:cubicBezTo>
                  <a:cubicBezTo>
                    <a:pt x="314" y="156"/>
                    <a:pt x="310" y="157"/>
                    <a:pt x="306" y="158"/>
                  </a:cubicBezTo>
                  <a:cubicBezTo>
                    <a:pt x="303" y="158"/>
                    <a:pt x="300" y="160"/>
                    <a:pt x="299" y="163"/>
                  </a:cubicBezTo>
                  <a:cubicBezTo>
                    <a:pt x="299" y="165"/>
                    <a:pt x="299" y="167"/>
                    <a:pt x="299" y="169"/>
                  </a:cubicBezTo>
                  <a:cubicBezTo>
                    <a:pt x="300" y="172"/>
                    <a:pt x="303" y="175"/>
                    <a:pt x="307" y="175"/>
                  </a:cubicBezTo>
                  <a:cubicBezTo>
                    <a:pt x="311" y="176"/>
                    <a:pt x="315" y="176"/>
                    <a:pt x="319" y="177"/>
                  </a:cubicBezTo>
                  <a:cubicBezTo>
                    <a:pt x="320" y="177"/>
                    <a:pt x="322" y="177"/>
                    <a:pt x="323" y="177"/>
                  </a:cubicBezTo>
                  <a:cubicBezTo>
                    <a:pt x="325" y="178"/>
                    <a:pt x="328" y="178"/>
                    <a:pt x="330" y="180"/>
                  </a:cubicBezTo>
                  <a:cubicBezTo>
                    <a:pt x="331" y="180"/>
                    <a:pt x="332" y="181"/>
                    <a:pt x="332" y="182"/>
                  </a:cubicBezTo>
                  <a:cubicBezTo>
                    <a:pt x="333" y="183"/>
                    <a:pt x="333" y="185"/>
                    <a:pt x="333" y="185"/>
                  </a:cubicBezTo>
                  <a:cubicBezTo>
                    <a:pt x="333" y="185"/>
                    <a:pt x="333" y="185"/>
                    <a:pt x="333" y="185"/>
                  </a:cubicBezTo>
                  <a:cubicBezTo>
                    <a:pt x="333" y="185"/>
                    <a:pt x="332" y="188"/>
                    <a:pt x="331" y="189"/>
                  </a:cubicBezTo>
                  <a:cubicBezTo>
                    <a:pt x="331" y="190"/>
                    <a:pt x="330" y="190"/>
                    <a:pt x="329" y="191"/>
                  </a:cubicBezTo>
                  <a:cubicBezTo>
                    <a:pt x="327" y="192"/>
                    <a:pt x="324" y="192"/>
                    <a:pt x="322" y="192"/>
                  </a:cubicBezTo>
                  <a:cubicBezTo>
                    <a:pt x="322" y="192"/>
                    <a:pt x="321" y="192"/>
                    <a:pt x="321" y="192"/>
                  </a:cubicBezTo>
                  <a:cubicBezTo>
                    <a:pt x="320" y="192"/>
                    <a:pt x="319" y="192"/>
                    <a:pt x="318" y="192"/>
                  </a:cubicBezTo>
                  <a:cubicBezTo>
                    <a:pt x="314" y="192"/>
                    <a:pt x="310" y="192"/>
                    <a:pt x="305" y="191"/>
                  </a:cubicBezTo>
                  <a:cubicBezTo>
                    <a:pt x="305" y="191"/>
                    <a:pt x="305" y="191"/>
                    <a:pt x="305" y="191"/>
                  </a:cubicBezTo>
                  <a:cubicBezTo>
                    <a:pt x="303" y="191"/>
                    <a:pt x="301" y="192"/>
                    <a:pt x="300" y="193"/>
                  </a:cubicBezTo>
                  <a:cubicBezTo>
                    <a:pt x="346" y="204"/>
                    <a:pt x="346" y="204"/>
                    <a:pt x="346" y="204"/>
                  </a:cubicBezTo>
                  <a:cubicBezTo>
                    <a:pt x="348" y="194"/>
                    <a:pt x="349" y="184"/>
                    <a:pt x="349" y="174"/>
                  </a:cubicBezTo>
                  <a:cubicBezTo>
                    <a:pt x="349" y="153"/>
                    <a:pt x="345" y="131"/>
                    <a:pt x="336" y="110"/>
                  </a:cubicBezTo>
                  <a:cubicBezTo>
                    <a:pt x="316" y="57"/>
                    <a:pt x="272" y="20"/>
                    <a:pt x="221" y="6"/>
                  </a:cubicBezTo>
                  <a:moveTo>
                    <a:pt x="175" y="0"/>
                  </a:moveTo>
                  <a:cubicBezTo>
                    <a:pt x="153" y="0"/>
                    <a:pt x="131" y="4"/>
                    <a:pt x="110" y="12"/>
                  </a:cubicBezTo>
                  <a:cubicBezTo>
                    <a:pt x="42" y="39"/>
                    <a:pt x="0" y="105"/>
                    <a:pt x="0" y="174"/>
                  </a:cubicBezTo>
                  <a:cubicBezTo>
                    <a:pt x="0" y="196"/>
                    <a:pt x="4" y="217"/>
                    <a:pt x="13" y="238"/>
                  </a:cubicBezTo>
                  <a:cubicBezTo>
                    <a:pt x="35" y="293"/>
                    <a:pt x="81" y="331"/>
                    <a:pt x="135" y="344"/>
                  </a:cubicBezTo>
                  <a:cubicBezTo>
                    <a:pt x="147" y="291"/>
                    <a:pt x="147" y="291"/>
                    <a:pt x="147" y="291"/>
                  </a:cubicBezTo>
                  <a:cubicBezTo>
                    <a:pt x="147" y="291"/>
                    <a:pt x="147" y="291"/>
                    <a:pt x="146" y="291"/>
                  </a:cubicBezTo>
                  <a:cubicBezTo>
                    <a:pt x="144" y="292"/>
                    <a:pt x="142" y="294"/>
                    <a:pt x="141" y="296"/>
                  </a:cubicBezTo>
                  <a:cubicBezTo>
                    <a:pt x="140" y="300"/>
                    <a:pt x="138" y="304"/>
                    <a:pt x="136" y="308"/>
                  </a:cubicBezTo>
                  <a:cubicBezTo>
                    <a:pt x="136" y="309"/>
                    <a:pt x="135" y="310"/>
                    <a:pt x="135" y="312"/>
                  </a:cubicBezTo>
                  <a:cubicBezTo>
                    <a:pt x="134" y="314"/>
                    <a:pt x="133" y="316"/>
                    <a:pt x="131" y="318"/>
                  </a:cubicBezTo>
                  <a:cubicBezTo>
                    <a:pt x="130" y="318"/>
                    <a:pt x="129" y="319"/>
                    <a:pt x="128" y="319"/>
                  </a:cubicBezTo>
                  <a:cubicBezTo>
                    <a:pt x="128" y="319"/>
                    <a:pt x="127" y="319"/>
                    <a:pt x="127" y="319"/>
                  </a:cubicBezTo>
                  <a:cubicBezTo>
                    <a:pt x="126" y="319"/>
                    <a:pt x="124" y="319"/>
                    <a:pt x="124" y="319"/>
                  </a:cubicBezTo>
                  <a:cubicBezTo>
                    <a:pt x="124" y="319"/>
                    <a:pt x="124" y="319"/>
                    <a:pt x="124" y="319"/>
                  </a:cubicBezTo>
                  <a:cubicBezTo>
                    <a:pt x="124" y="319"/>
                    <a:pt x="122" y="318"/>
                    <a:pt x="122" y="317"/>
                  </a:cubicBezTo>
                  <a:cubicBezTo>
                    <a:pt x="121" y="316"/>
                    <a:pt x="120" y="315"/>
                    <a:pt x="120" y="314"/>
                  </a:cubicBezTo>
                  <a:cubicBezTo>
                    <a:pt x="120" y="312"/>
                    <a:pt x="120" y="309"/>
                    <a:pt x="121" y="307"/>
                  </a:cubicBezTo>
                  <a:cubicBezTo>
                    <a:pt x="121" y="305"/>
                    <a:pt x="122" y="304"/>
                    <a:pt x="122" y="303"/>
                  </a:cubicBezTo>
                  <a:cubicBezTo>
                    <a:pt x="123" y="299"/>
                    <a:pt x="125" y="295"/>
                    <a:pt x="126" y="291"/>
                  </a:cubicBezTo>
                  <a:cubicBezTo>
                    <a:pt x="127" y="288"/>
                    <a:pt x="126" y="286"/>
                    <a:pt x="125" y="284"/>
                  </a:cubicBezTo>
                  <a:cubicBezTo>
                    <a:pt x="122" y="282"/>
                    <a:pt x="119" y="281"/>
                    <a:pt x="116" y="279"/>
                  </a:cubicBezTo>
                  <a:cubicBezTo>
                    <a:pt x="114" y="279"/>
                    <a:pt x="112" y="281"/>
                    <a:pt x="110" y="283"/>
                  </a:cubicBezTo>
                  <a:cubicBezTo>
                    <a:pt x="108" y="286"/>
                    <a:pt x="105" y="289"/>
                    <a:pt x="103" y="293"/>
                  </a:cubicBezTo>
                  <a:cubicBezTo>
                    <a:pt x="102" y="294"/>
                    <a:pt x="101" y="295"/>
                    <a:pt x="100" y="296"/>
                  </a:cubicBezTo>
                  <a:cubicBezTo>
                    <a:pt x="99" y="298"/>
                    <a:pt x="97" y="300"/>
                    <a:pt x="95" y="301"/>
                  </a:cubicBezTo>
                  <a:cubicBezTo>
                    <a:pt x="94" y="301"/>
                    <a:pt x="93" y="301"/>
                    <a:pt x="92" y="301"/>
                  </a:cubicBezTo>
                  <a:cubicBezTo>
                    <a:pt x="92" y="301"/>
                    <a:pt x="92" y="301"/>
                    <a:pt x="92" y="301"/>
                  </a:cubicBezTo>
                  <a:cubicBezTo>
                    <a:pt x="90" y="301"/>
                    <a:pt x="88" y="300"/>
                    <a:pt x="88" y="300"/>
                  </a:cubicBezTo>
                  <a:cubicBezTo>
                    <a:pt x="88" y="300"/>
                    <a:pt x="88" y="300"/>
                    <a:pt x="88" y="300"/>
                  </a:cubicBezTo>
                  <a:cubicBezTo>
                    <a:pt x="88" y="300"/>
                    <a:pt x="87" y="299"/>
                    <a:pt x="86" y="298"/>
                  </a:cubicBezTo>
                  <a:cubicBezTo>
                    <a:pt x="86" y="296"/>
                    <a:pt x="85" y="295"/>
                    <a:pt x="85" y="294"/>
                  </a:cubicBezTo>
                  <a:cubicBezTo>
                    <a:pt x="86" y="292"/>
                    <a:pt x="87" y="290"/>
                    <a:pt x="88" y="288"/>
                  </a:cubicBezTo>
                  <a:cubicBezTo>
                    <a:pt x="89" y="286"/>
                    <a:pt x="89" y="285"/>
                    <a:pt x="90" y="284"/>
                  </a:cubicBezTo>
                  <a:cubicBezTo>
                    <a:pt x="92" y="281"/>
                    <a:pt x="95" y="277"/>
                    <a:pt x="97" y="273"/>
                  </a:cubicBezTo>
                  <a:cubicBezTo>
                    <a:pt x="98" y="271"/>
                    <a:pt x="99" y="269"/>
                    <a:pt x="98" y="266"/>
                  </a:cubicBezTo>
                  <a:cubicBezTo>
                    <a:pt x="96" y="264"/>
                    <a:pt x="93" y="262"/>
                    <a:pt x="91" y="260"/>
                  </a:cubicBezTo>
                  <a:cubicBezTo>
                    <a:pt x="90" y="260"/>
                    <a:pt x="90" y="260"/>
                    <a:pt x="90" y="260"/>
                  </a:cubicBezTo>
                  <a:cubicBezTo>
                    <a:pt x="88" y="260"/>
                    <a:pt x="86" y="260"/>
                    <a:pt x="84" y="262"/>
                  </a:cubicBezTo>
                  <a:cubicBezTo>
                    <a:pt x="81" y="264"/>
                    <a:pt x="77" y="267"/>
                    <a:pt x="74" y="269"/>
                  </a:cubicBezTo>
                  <a:cubicBezTo>
                    <a:pt x="73" y="270"/>
                    <a:pt x="72" y="271"/>
                    <a:pt x="71" y="272"/>
                  </a:cubicBezTo>
                  <a:cubicBezTo>
                    <a:pt x="69" y="273"/>
                    <a:pt x="67" y="274"/>
                    <a:pt x="64" y="275"/>
                  </a:cubicBezTo>
                  <a:cubicBezTo>
                    <a:pt x="64" y="275"/>
                    <a:pt x="63" y="275"/>
                    <a:pt x="63" y="275"/>
                  </a:cubicBezTo>
                  <a:cubicBezTo>
                    <a:pt x="62" y="275"/>
                    <a:pt x="62" y="275"/>
                    <a:pt x="61" y="275"/>
                  </a:cubicBezTo>
                  <a:cubicBezTo>
                    <a:pt x="60" y="274"/>
                    <a:pt x="58" y="273"/>
                    <a:pt x="58" y="273"/>
                  </a:cubicBezTo>
                  <a:cubicBezTo>
                    <a:pt x="58" y="273"/>
                    <a:pt x="58" y="273"/>
                    <a:pt x="58" y="273"/>
                  </a:cubicBezTo>
                  <a:cubicBezTo>
                    <a:pt x="58" y="273"/>
                    <a:pt x="57" y="271"/>
                    <a:pt x="57" y="270"/>
                  </a:cubicBezTo>
                  <a:cubicBezTo>
                    <a:pt x="57" y="268"/>
                    <a:pt x="57" y="267"/>
                    <a:pt x="57" y="266"/>
                  </a:cubicBezTo>
                  <a:cubicBezTo>
                    <a:pt x="58" y="264"/>
                    <a:pt x="60" y="262"/>
                    <a:pt x="61" y="261"/>
                  </a:cubicBezTo>
                  <a:cubicBezTo>
                    <a:pt x="62" y="260"/>
                    <a:pt x="63" y="259"/>
                    <a:pt x="64" y="258"/>
                  </a:cubicBezTo>
                  <a:cubicBezTo>
                    <a:pt x="67" y="255"/>
                    <a:pt x="70" y="252"/>
                    <a:pt x="73" y="249"/>
                  </a:cubicBezTo>
                  <a:cubicBezTo>
                    <a:pt x="75" y="247"/>
                    <a:pt x="76" y="245"/>
                    <a:pt x="76" y="243"/>
                  </a:cubicBezTo>
                  <a:cubicBezTo>
                    <a:pt x="74" y="240"/>
                    <a:pt x="73" y="237"/>
                    <a:pt x="71" y="234"/>
                  </a:cubicBezTo>
                  <a:cubicBezTo>
                    <a:pt x="70" y="234"/>
                    <a:pt x="69" y="234"/>
                    <a:pt x="68" y="234"/>
                  </a:cubicBezTo>
                  <a:cubicBezTo>
                    <a:pt x="67" y="234"/>
                    <a:pt x="65" y="234"/>
                    <a:pt x="64" y="234"/>
                  </a:cubicBezTo>
                  <a:cubicBezTo>
                    <a:pt x="60" y="236"/>
                    <a:pt x="56" y="238"/>
                    <a:pt x="52" y="239"/>
                  </a:cubicBezTo>
                  <a:cubicBezTo>
                    <a:pt x="51" y="240"/>
                    <a:pt x="50" y="240"/>
                    <a:pt x="49" y="241"/>
                  </a:cubicBezTo>
                  <a:cubicBezTo>
                    <a:pt x="47" y="241"/>
                    <a:pt x="44" y="242"/>
                    <a:pt x="42" y="242"/>
                  </a:cubicBezTo>
                  <a:cubicBezTo>
                    <a:pt x="42" y="242"/>
                    <a:pt x="42" y="242"/>
                    <a:pt x="42" y="242"/>
                  </a:cubicBezTo>
                  <a:cubicBezTo>
                    <a:pt x="40" y="242"/>
                    <a:pt x="39" y="242"/>
                    <a:pt x="39" y="241"/>
                  </a:cubicBezTo>
                  <a:cubicBezTo>
                    <a:pt x="37" y="240"/>
                    <a:pt x="36" y="239"/>
                    <a:pt x="36" y="238"/>
                  </a:cubicBezTo>
                  <a:cubicBezTo>
                    <a:pt x="36" y="238"/>
                    <a:pt x="36" y="238"/>
                    <a:pt x="36" y="238"/>
                  </a:cubicBezTo>
                  <a:cubicBezTo>
                    <a:pt x="36" y="238"/>
                    <a:pt x="36" y="236"/>
                    <a:pt x="36" y="235"/>
                  </a:cubicBezTo>
                  <a:cubicBezTo>
                    <a:pt x="36" y="234"/>
                    <a:pt x="36" y="233"/>
                    <a:pt x="37" y="232"/>
                  </a:cubicBezTo>
                  <a:cubicBezTo>
                    <a:pt x="38" y="230"/>
                    <a:pt x="40" y="229"/>
                    <a:pt x="42" y="227"/>
                  </a:cubicBezTo>
                  <a:cubicBezTo>
                    <a:pt x="44" y="227"/>
                    <a:pt x="45" y="226"/>
                    <a:pt x="46" y="226"/>
                  </a:cubicBezTo>
                  <a:cubicBezTo>
                    <a:pt x="50" y="224"/>
                    <a:pt x="53" y="222"/>
                    <a:pt x="57" y="220"/>
                  </a:cubicBezTo>
                  <a:cubicBezTo>
                    <a:pt x="59" y="218"/>
                    <a:pt x="61" y="217"/>
                    <a:pt x="62" y="215"/>
                  </a:cubicBezTo>
                  <a:cubicBezTo>
                    <a:pt x="61" y="212"/>
                    <a:pt x="60" y="210"/>
                    <a:pt x="59" y="207"/>
                  </a:cubicBezTo>
                  <a:cubicBezTo>
                    <a:pt x="57" y="205"/>
                    <a:pt x="55" y="203"/>
                    <a:pt x="53" y="203"/>
                  </a:cubicBezTo>
                  <a:cubicBezTo>
                    <a:pt x="52" y="203"/>
                    <a:pt x="52" y="203"/>
                    <a:pt x="51" y="203"/>
                  </a:cubicBezTo>
                  <a:cubicBezTo>
                    <a:pt x="47" y="204"/>
                    <a:pt x="44" y="204"/>
                    <a:pt x="39" y="205"/>
                  </a:cubicBezTo>
                  <a:cubicBezTo>
                    <a:pt x="38" y="205"/>
                    <a:pt x="37" y="205"/>
                    <a:pt x="35" y="205"/>
                  </a:cubicBezTo>
                  <a:cubicBezTo>
                    <a:pt x="34" y="205"/>
                    <a:pt x="33" y="205"/>
                    <a:pt x="32" y="205"/>
                  </a:cubicBezTo>
                  <a:cubicBezTo>
                    <a:pt x="31" y="205"/>
                    <a:pt x="29" y="205"/>
                    <a:pt x="28" y="205"/>
                  </a:cubicBezTo>
                  <a:cubicBezTo>
                    <a:pt x="27" y="204"/>
                    <a:pt x="26" y="204"/>
                    <a:pt x="25" y="203"/>
                  </a:cubicBezTo>
                  <a:cubicBezTo>
                    <a:pt x="25" y="202"/>
                    <a:pt x="24" y="200"/>
                    <a:pt x="24" y="200"/>
                  </a:cubicBezTo>
                  <a:cubicBezTo>
                    <a:pt x="24" y="200"/>
                    <a:pt x="24" y="200"/>
                    <a:pt x="24" y="200"/>
                  </a:cubicBezTo>
                  <a:cubicBezTo>
                    <a:pt x="24" y="200"/>
                    <a:pt x="24" y="198"/>
                    <a:pt x="24" y="196"/>
                  </a:cubicBezTo>
                  <a:cubicBezTo>
                    <a:pt x="25" y="195"/>
                    <a:pt x="25" y="194"/>
                    <a:pt x="26" y="194"/>
                  </a:cubicBezTo>
                  <a:cubicBezTo>
                    <a:pt x="28" y="192"/>
                    <a:pt x="30" y="191"/>
                    <a:pt x="33" y="191"/>
                  </a:cubicBezTo>
                  <a:cubicBezTo>
                    <a:pt x="34" y="190"/>
                    <a:pt x="35" y="190"/>
                    <a:pt x="36" y="190"/>
                  </a:cubicBezTo>
                  <a:cubicBezTo>
                    <a:pt x="40" y="189"/>
                    <a:pt x="44" y="188"/>
                    <a:pt x="49" y="187"/>
                  </a:cubicBezTo>
                  <a:cubicBezTo>
                    <a:pt x="52" y="186"/>
                    <a:pt x="53" y="184"/>
                    <a:pt x="54" y="180"/>
                  </a:cubicBezTo>
                  <a:cubicBezTo>
                    <a:pt x="54" y="178"/>
                    <a:pt x="54" y="175"/>
                    <a:pt x="54" y="173"/>
                  </a:cubicBezTo>
                  <a:cubicBezTo>
                    <a:pt x="53" y="171"/>
                    <a:pt x="51" y="170"/>
                    <a:pt x="48" y="169"/>
                  </a:cubicBezTo>
                  <a:cubicBezTo>
                    <a:pt x="44" y="169"/>
                    <a:pt x="40" y="168"/>
                    <a:pt x="36" y="168"/>
                  </a:cubicBezTo>
                  <a:cubicBezTo>
                    <a:pt x="34" y="168"/>
                    <a:pt x="33" y="167"/>
                    <a:pt x="32" y="167"/>
                  </a:cubicBezTo>
                  <a:cubicBezTo>
                    <a:pt x="29" y="167"/>
                    <a:pt x="27" y="166"/>
                    <a:pt x="25" y="165"/>
                  </a:cubicBezTo>
                  <a:cubicBezTo>
                    <a:pt x="24" y="164"/>
                    <a:pt x="23" y="164"/>
                    <a:pt x="23" y="163"/>
                  </a:cubicBezTo>
                  <a:cubicBezTo>
                    <a:pt x="22" y="161"/>
                    <a:pt x="22" y="159"/>
                    <a:pt x="22" y="159"/>
                  </a:cubicBezTo>
                  <a:cubicBezTo>
                    <a:pt x="22" y="159"/>
                    <a:pt x="22" y="159"/>
                    <a:pt x="22" y="159"/>
                  </a:cubicBezTo>
                  <a:cubicBezTo>
                    <a:pt x="22" y="159"/>
                    <a:pt x="22" y="157"/>
                    <a:pt x="23" y="156"/>
                  </a:cubicBezTo>
                  <a:cubicBezTo>
                    <a:pt x="24" y="155"/>
                    <a:pt x="25" y="154"/>
                    <a:pt x="26" y="154"/>
                  </a:cubicBezTo>
                  <a:cubicBezTo>
                    <a:pt x="28" y="153"/>
                    <a:pt x="31" y="153"/>
                    <a:pt x="33" y="153"/>
                  </a:cubicBezTo>
                  <a:cubicBezTo>
                    <a:pt x="33" y="153"/>
                    <a:pt x="33" y="153"/>
                    <a:pt x="33" y="153"/>
                  </a:cubicBezTo>
                  <a:cubicBezTo>
                    <a:pt x="34" y="153"/>
                    <a:pt x="36" y="153"/>
                    <a:pt x="37" y="153"/>
                  </a:cubicBezTo>
                  <a:cubicBezTo>
                    <a:pt x="41" y="153"/>
                    <a:pt x="45" y="153"/>
                    <a:pt x="50" y="153"/>
                  </a:cubicBezTo>
                  <a:cubicBezTo>
                    <a:pt x="50" y="153"/>
                    <a:pt x="50" y="153"/>
                    <a:pt x="50" y="153"/>
                  </a:cubicBezTo>
                  <a:cubicBezTo>
                    <a:pt x="52" y="153"/>
                    <a:pt x="54" y="152"/>
                    <a:pt x="56" y="151"/>
                  </a:cubicBezTo>
                  <a:cubicBezTo>
                    <a:pt x="57" y="148"/>
                    <a:pt x="57" y="144"/>
                    <a:pt x="58" y="141"/>
                  </a:cubicBezTo>
                  <a:cubicBezTo>
                    <a:pt x="57" y="139"/>
                    <a:pt x="56" y="137"/>
                    <a:pt x="53" y="136"/>
                  </a:cubicBezTo>
                  <a:cubicBezTo>
                    <a:pt x="49" y="134"/>
                    <a:pt x="46" y="133"/>
                    <a:pt x="42" y="131"/>
                  </a:cubicBezTo>
                  <a:cubicBezTo>
                    <a:pt x="40" y="131"/>
                    <a:pt x="39" y="130"/>
                    <a:pt x="38" y="130"/>
                  </a:cubicBezTo>
                  <a:cubicBezTo>
                    <a:pt x="36" y="129"/>
                    <a:pt x="34" y="128"/>
                    <a:pt x="32" y="126"/>
                  </a:cubicBezTo>
                  <a:cubicBezTo>
                    <a:pt x="31" y="125"/>
                    <a:pt x="31" y="124"/>
                    <a:pt x="30" y="123"/>
                  </a:cubicBezTo>
                  <a:cubicBezTo>
                    <a:pt x="30" y="121"/>
                    <a:pt x="31" y="119"/>
                    <a:pt x="31" y="119"/>
                  </a:cubicBezTo>
                  <a:cubicBezTo>
                    <a:pt x="31" y="119"/>
                    <a:pt x="31" y="119"/>
                    <a:pt x="31" y="119"/>
                  </a:cubicBezTo>
                  <a:cubicBezTo>
                    <a:pt x="31" y="119"/>
                    <a:pt x="32" y="117"/>
                    <a:pt x="33" y="116"/>
                  </a:cubicBezTo>
                  <a:cubicBezTo>
                    <a:pt x="34" y="116"/>
                    <a:pt x="35" y="115"/>
                    <a:pt x="36" y="115"/>
                  </a:cubicBezTo>
                  <a:cubicBezTo>
                    <a:pt x="36" y="115"/>
                    <a:pt x="37" y="115"/>
                    <a:pt x="37" y="115"/>
                  </a:cubicBezTo>
                  <a:cubicBezTo>
                    <a:pt x="39" y="115"/>
                    <a:pt x="41" y="115"/>
                    <a:pt x="43" y="116"/>
                  </a:cubicBezTo>
                  <a:cubicBezTo>
                    <a:pt x="44" y="116"/>
                    <a:pt x="45" y="117"/>
                    <a:pt x="46" y="117"/>
                  </a:cubicBezTo>
                  <a:cubicBezTo>
                    <a:pt x="51" y="118"/>
                    <a:pt x="55" y="119"/>
                    <a:pt x="59" y="121"/>
                  </a:cubicBezTo>
                  <a:cubicBezTo>
                    <a:pt x="60" y="121"/>
                    <a:pt x="61" y="121"/>
                    <a:pt x="62" y="121"/>
                  </a:cubicBezTo>
                  <a:cubicBezTo>
                    <a:pt x="63" y="121"/>
                    <a:pt x="64" y="121"/>
                    <a:pt x="66" y="120"/>
                  </a:cubicBezTo>
                  <a:cubicBezTo>
                    <a:pt x="67" y="117"/>
                    <a:pt x="69" y="114"/>
                    <a:pt x="70" y="111"/>
                  </a:cubicBezTo>
                  <a:cubicBezTo>
                    <a:pt x="70" y="109"/>
                    <a:pt x="69" y="107"/>
                    <a:pt x="67" y="105"/>
                  </a:cubicBezTo>
                  <a:cubicBezTo>
                    <a:pt x="63" y="103"/>
                    <a:pt x="60" y="100"/>
                    <a:pt x="57" y="97"/>
                  </a:cubicBezTo>
                  <a:cubicBezTo>
                    <a:pt x="56" y="97"/>
                    <a:pt x="55" y="96"/>
                    <a:pt x="54" y="95"/>
                  </a:cubicBezTo>
                  <a:cubicBezTo>
                    <a:pt x="52" y="94"/>
                    <a:pt x="50" y="92"/>
                    <a:pt x="49" y="90"/>
                  </a:cubicBezTo>
                  <a:cubicBezTo>
                    <a:pt x="48" y="89"/>
                    <a:pt x="48" y="88"/>
                    <a:pt x="48" y="86"/>
                  </a:cubicBezTo>
                  <a:cubicBezTo>
                    <a:pt x="48" y="85"/>
                    <a:pt x="49" y="83"/>
                    <a:pt x="50" y="83"/>
                  </a:cubicBezTo>
                  <a:cubicBezTo>
                    <a:pt x="50" y="83"/>
                    <a:pt x="50" y="83"/>
                    <a:pt x="50" y="83"/>
                  </a:cubicBezTo>
                  <a:cubicBezTo>
                    <a:pt x="49" y="83"/>
                    <a:pt x="51" y="81"/>
                    <a:pt x="52" y="81"/>
                  </a:cubicBezTo>
                  <a:cubicBezTo>
                    <a:pt x="53" y="81"/>
                    <a:pt x="54" y="80"/>
                    <a:pt x="55" y="80"/>
                  </a:cubicBezTo>
                  <a:cubicBezTo>
                    <a:pt x="55" y="80"/>
                    <a:pt x="55" y="80"/>
                    <a:pt x="55" y="80"/>
                  </a:cubicBezTo>
                  <a:cubicBezTo>
                    <a:pt x="58" y="81"/>
                    <a:pt x="60" y="82"/>
                    <a:pt x="62" y="83"/>
                  </a:cubicBezTo>
                  <a:cubicBezTo>
                    <a:pt x="63" y="84"/>
                    <a:pt x="64" y="84"/>
                    <a:pt x="65" y="85"/>
                  </a:cubicBezTo>
                  <a:cubicBezTo>
                    <a:pt x="69" y="87"/>
                    <a:pt x="72" y="90"/>
                    <a:pt x="76" y="92"/>
                  </a:cubicBezTo>
                  <a:cubicBezTo>
                    <a:pt x="78" y="93"/>
                    <a:pt x="79" y="93"/>
                    <a:pt x="81" y="93"/>
                  </a:cubicBezTo>
                  <a:cubicBezTo>
                    <a:pt x="82" y="93"/>
                    <a:pt x="82" y="93"/>
                    <a:pt x="83" y="93"/>
                  </a:cubicBezTo>
                  <a:cubicBezTo>
                    <a:pt x="85" y="91"/>
                    <a:pt x="88" y="88"/>
                    <a:pt x="90" y="86"/>
                  </a:cubicBezTo>
                  <a:cubicBezTo>
                    <a:pt x="90" y="83"/>
                    <a:pt x="90" y="81"/>
                    <a:pt x="88" y="79"/>
                  </a:cubicBezTo>
                  <a:cubicBezTo>
                    <a:pt x="85" y="75"/>
                    <a:pt x="83" y="72"/>
                    <a:pt x="80" y="69"/>
                  </a:cubicBezTo>
                  <a:cubicBezTo>
                    <a:pt x="79" y="68"/>
                    <a:pt x="79" y="67"/>
                    <a:pt x="78" y="66"/>
                  </a:cubicBezTo>
                  <a:cubicBezTo>
                    <a:pt x="77" y="64"/>
                    <a:pt x="75" y="62"/>
                    <a:pt x="75" y="59"/>
                  </a:cubicBezTo>
                  <a:cubicBezTo>
                    <a:pt x="74" y="58"/>
                    <a:pt x="74" y="57"/>
                    <a:pt x="75" y="56"/>
                  </a:cubicBezTo>
                  <a:cubicBezTo>
                    <a:pt x="75" y="55"/>
                    <a:pt x="77" y="53"/>
                    <a:pt x="77" y="53"/>
                  </a:cubicBezTo>
                  <a:cubicBezTo>
                    <a:pt x="77" y="53"/>
                    <a:pt x="77" y="53"/>
                    <a:pt x="77" y="53"/>
                  </a:cubicBezTo>
                  <a:cubicBezTo>
                    <a:pt x="77" y="53"/>
                    <a:pt x="79" y="52"/>
                    <a:pt x="80" y="52"/>
                  </a:cubicBezTo>
                  <a:cubicBezTo>
                    <a:pt x="80" y="52"/>
                    <a:pt x="81" y="52"/>
                    <a:pt x="81" y="52"/>
                  </a:cubicBezTo>
                  <a:cubicBezTo>
                    <a:pt x="82" y="52"/>
                    <a:pt x="83" y="52"/>
                    <a:pt x="83" y="52"/>
                  </a:cubicBezTo>
                  <a:cubicBezTo>
                    <a:pt x="85" y="53"/>
                    <a:pt x="87" y="55"/>
                    <a:pt x="89" y="56"/>
                  </a:cubicBezTo>
                  <a:cubicBezTo>
                    <a:pt x="90" y="57"/>
                    <a:pt x="91" y="58"/>
                    <a:pt x="92" y="59"/>
                  </a:cubicBezTo>
                  <a:cubicBezTo>
                    <a:pt x="95" y="62"/>
                    <a:pt x="97" y="65"/>
                    <a:pt x="100" y="68"/>
                  </a:cubicBezTo>
                  <a:cubicBezTo>
                    <a:pt x="102" y="70"/>
                    <a:pt x="105" y="71"/>
                    <a:pt x="107" y="71"/>
                  </a:cubicBezTo>
                  <a:cubicBezTo>
                    <a:pt x="110" y="70"/>
                    <a:pt x="112" y="68"/>
                    <a:pt x="115" y="66"/>
                  </a:cubicBezTo>
                  <a:cubicBezTo>
                    <a:pt x="116" y="64"/>
                    <a:pt x="116" y="62"/>
                    <a:pt x="115" y="59"/>
                  </a:cubicBezTo>
                  <a:cubicBezTo>
                    <a:pt x="114" y="55"/>
                    <a:pt x="112" y="51"/>
                    <a:pt x="110" y="47"/>
                  </a:cubicBezTo>
                  <a:cubicBezTo>
                    <a:pt x="110" y="46"/>
                    <a:pt x="109" y="45"/>
                    <a:pt x="109" y="44"/>
                  </a:cubicBezTo>
                  <a:cubicBezTo>
                    <a:pt x="108" y="41"/>
                    <a:pt x="107" y="39"/>
                    <a:pt x="107" y="37"/>
                  </a:cubicBezTo>
                  <a:cubicBezTo>
                    <a:pt x="107" y="35"/>
                    <a:pt x="108" y="34"/>
                    <a:pt x="108" y="33"/>
                  </a:cubicBezTo>
                  <a:cubicBezTo>
                    <a:pt x="109" y="32"/>
                    <a:pt x="111" y="31"/>
                    <a:pt x="111" y="31"/>
                  </a:cubicBezTo>
                  <a:cubicBezTo>
                    <a:pt x="111" y="31"/>
                    <a:pt x="111" y="31"/>
                    <a:pt x="111" y="31"/>
                  </a:cubicBezTo>
                  <a:cubicBezTo>
                    <a:pt x="111" y="31"/>
                    <a:pt x="113" y="31"/>
                    <a:pt x="114" y="31"/>
                  </a:cubicBezTo>
                  <a:cubicBezTo>
                    <a:pt x="114" y="31"/>
                    <a:pt x="114" y="31"/>
                    <a:pt x="115" y="31"/>
                  </a:cubicBezTo>
                  <a:cubicBezTo>
                    <a:pt x="116" y="31"/>
                    <a:pt x="117" y="31"/>
                    <a:pt x="118" y="32"/>
                  </a:cubicBezTo>
                  <a:cubicBezTo>
                    <a:pt x="120" y="33"/>
                    <a:pt x="121" y="35"/>
                    <a:pt x="122" y="37"/>
                  </a:cubicBezTo>
                  <a:cubicBezTo>
                    <a:pt x="123" y="38"/>
                    <a:pt x="123" y="39"/>
                    <a:pt x="124" y="41"/>
                  </a:cubicBezTo>
                  <a:cubicBezTo>
                    <a:pt x="126" y="44"/>
                    <a:pt x="128" y="48"/>
                    <a:pt x="130" y="52"/>
                  </a:cubicBezTo>
                  <a:cubicBezTo>
                    <a:pt x="131" y="55"/>
                    <a:pt x="133" y="56"/>
                    <a:pt x="136" y="57"/>
                  </a:cubicBezTo>
                  <a:cubicBezTo>
                    <a:pt x="139" y="56"/>
                    <a:pt x="142" y="55"/>
                    <a:pt x="145" y="54"/>
                  </a:cubicBezTo>
                  <a:cubicBezTo>
                    <a:pt x="146" y="52"/>
                    <a:pt x="147" y="50"/>
                    <a:pt x="147" y="47"/>
                  </a:cubicBezTo>
                  <a:cubicBezTo>
                    <a:pt x="146" y="43"/>
                    <a:pt x="146" y="39"/>
                    <a:pt x="145" y="34"/>
                  </a:cubicBezTo>
                  <a:cubicBezTo>
                    <a:pt x="145" y="33"/>
                    <a:pt x="145" y="32"/>
                    <a:pt x="145" y="31"/>
                  </a:cubicBezTo>
                  <a:cubicBezTo>
                    <a:pt x="145" y="28"/>
                    <a:pt x="144" y="26"/>
                    <a:pt x="145" y="23"/>
                  </a:cubicBezTo>
                  <a:cubicBezTo>
                    <a:pt x="146" y="22"/>
                    <a:pt x="146" y="21"/>
                    <a:pt x="147" y="21"/>
                  </a:cubicBezTo>
                  <a:cubicBezTo>
                    <a:pt x="148" y="20"/>
                    <a:pt x="150" y="19"/>
                    <a:pt x="150" y="19"/>
                  </a:cubicBezTo>
                  <a:cubicBezTo>
                    <a:pt x="150" y="19"/>
                    <a:pt x="150" y="19"/>
                    <a:pt x="150" y="19"/>
                  </a:cubicBezTo>
                  <a:cubicBezTo>
                    <a:pt x="150" y="19"/>
                    <a:pt x="151" y="19"/>
                    <a:pt x="151" y="19"/>
                  </a:cubicBezTo>
                  <a:cubicBezTo>
                    <a:pt x="152" y="19"/>
                    <a:pt x="153" y="19"/>
                    <a:pt x="154" y="19"/>
                  </a:cubicBezTo>
                  <a:cubicBezTo>
                    <a:pt x="155" y="20"/>
                    <a:pt x="156" y="20"/>
                    <a:pt x="156" y="21"/>
                  </a:cubicBezTo>
                  <a:cubicBezTo>
                    <a:pt x="158" y="23"/>
                    <a:pt x="159" y="26"/>
                    <a:pt x="159" y="28"/>
                  </a:cubicBezTo>
                  <a:cubicBezTo>
                    <a:pt x="160" y="29"/>
                    <a:pt x="160" y="30"/>
                    <a:pt x="160" y="32"/>
                  </a:cubicBezTo>
                  <a:cubicBezTo>
                    <a:pt x="161" y="36"/>
                    <a:pt x="162" y="40"/>
                    <a:pt x="163" y="44"/>
                  </a:cubicBezTo>
                  <a:cubicBezTo>
                    <a:pt x="163" y="47"/>
                    <a:pt x="165" y="49"/>
                    <a:pt x="167" y="50"/>
                  </a:cubicBezTo>
                  <a:cubicBezTo>
                    <a:pt x="167" y="50"/>
                    <a:pt x="167" y="50"/>
                    <a:pt x="167" y="50"/>
                  </a:cubicBezTo>
                  <a:cubicBezTo>
                    <a:pt x="170" y="50"/>
                    <a:pt x="173" y="50"/>
                    <a:pt x="176" y="50"/>
                  </a:cubicBezTo>
                  <a:cubicBezTo>
                    <a:pt x="178" y="48"/>
                    <a:pt x="180" y="46"/>
                    <a:pt x="180" y="43"/>
                  </a:cubicBezTo>
                  <a:cubicBezTo>
                    <a:pt x="181" y="39"/>
                    <a:pt x="181" y="35"/>
                    <a:pt x="182" y="30"/>
                  </a:cubicBezTo>
                  <a:cubicBezTo>
                    <a:pt x="182" y="29"/>
                    <a:pt x="182" y="28"/>
                    <a:pt x="182" y="27"/>
                  </a:cubicBezTo>
                  <a:cubicBezTo>
                    <a:pt x="183" y="24"/>
                    <a:pt x="183" y="22"/>
                    <a:pt x="185" y="20"/>
                  </a:cubicBezTo>
                  <a:cubicBezTo>
                    <a:pt x="185" y="19"/>
                    <a:pt x="186" y="18"/>
                    <a:pt x="187" y="18"/>
                  </a:cubicBezTo>
                  <a:cubicBezTo>
                    <a:pt x="188" y="17"/>
                    <a:pt x="189" y="17"/>
                    <a:pt x="190" y="17"/>
                  </a:cubicBezTo>
                  <a:cubicBezTo>
                    <a:pt x="190" y="17"/>
                    <a:pt x="191" y="17"/>
                    <a:pt x="191" y="17"/>
                  </a:cubicBezTo>
                  <a:cubicBezTo>
                    <a:pt x="191" y="17"/>
                    <a:pt x="191" y="17"/>
                    <a:pt x="191" y="17"/>
                  </a:cubicBezTo>
                  <a:cubicBezTo>
                    <a:pt x="191" y="17"/>
                    <a:pt x="193" y="17"/>
                    <a:pt x="194" y="18"/>
                  </a:cubicBezTo>
                  <a:cubicBezTo>
                    <a:pt x="195" y="19"/>
                    <a:pt x="195" y="20"/>
                    <a:pt x="196" y="21"/>
                  </a:cubicBezTo>
                  <a:cubicBezTo>
                    <a:pt x="197" y="23"/>
                    <a:pt x="197" y="25"/>
                    <a:pt x="197" y="28"/>
                  </a:cubicBezTo>
                  <a:cubicBezTo>
                    <a:pt x="197" y="29"/>
                    <a:pt x="197" y="30"/>
                    <a:pt x="197" y="32"/>
                  </a:cubicBezTo>
                  <a:cubicBezTo>
                    <a:pt x="197" y="36"/>
                    <a:pt x="197" y="40"/>
                    <a:pt x="196" y="44"/>
                  </a:cubicBezTo>
                  <a:cubicBezTo>
                    <a:pt x="196" y="48"/>
                    <a:pt x="198" y="50"/>
                    <a:pt x="200" y="52"/>
                  </a:cubicBezTo>
                  <a:cubicBezTo>
                    <a:pt x="200" y="52"/>
                    <a:pt x="201" y="52"/>
                    <a:pt x="202" y="52"/>
                  </a:cubicBezTo>
                  <a:cubicBezTo>
                    <a:pt x="213" y="4"/>
                    <a:pt x="213" y="4"/>
                    <a:pt x="213" y="4"/>
                  </a:cubicBezTo>
                  <a:cubicBezTo>
                    <a:pt x="201" y="1"/>
                    <a:pt x="188" y="0"/>
                    <a:pt x="175" y="0"/>
                  </a:cubicBezTo>
                </a:path>
              </a:pathLst>
            </a:custGeom>
            <a:gradFill flip="none" rotWithShape="1"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01" name="Freeform 12"/>
            <p:cNvSpPr>
              <a:spLocks noEditPoints="1"/>
            </p:cNvSpPr>
            <p:nvPr/>
          </p:nvSpPr>
          <p:spPr bwMode="auto">
            <a:xfrm>
              <a:off x="1343454" y="868265"/>
              <a:ext cx="3946526" cy="3956050"/>
            </a:xfrm>
            <a:custGeom>
              <a:avLst/>
              <a:gdLst>
                <a:gd name="T0" fmla="*/ 838 w 930"/>
                <a:gd name="T1" fmla="*/ 285 h 930"/>
                <a:gd name="T2" fmla="*/ 818 w 930"/>
                <a:gd name="T3" fmla="*/ 247 h 930"/>
                <a:gd name="T4" fmla="*/ 793 w 930"/>
                <a:gd name="T5" fmla="*/ 212 h 930"/>
                <a:gd name="T6" fmla="*/ 765 w 930"/>
                <a:gd name="T7" fmla="*/ 179 h 930"/>
                <a:gd name="T8" fmla="*/ 733 w 930"/>
                <a:gd name="T9" fmla="*/ 149 h 930"/>
                <a:gd name="T10" fmla="*/ 699 w 930"/>
                <a:gd name="T11" fmla="*/ 123 h 930"/>
                <a:gd name="T12" fmla="*/ 662 w 930"/>
                <a:gd name="T13" fmla="*/ 100 h 930"/>
                <a:gd name="T14" fmla="*/ 622 w 930"/>
                <a:gd name="T15" fmla="*/ 82 h 930"/>
                <a:gd name="T16" fmla="*/ 581 w 930"/>
                <a:gd name="T17" fmla="*/ 68 h 930"/>
                <a:gd name="T18" fmla="*/ 539 w 930"/>
                <a:gd name="T19" fmla="*/ 58 h 930"/>
                <a:gd name="T20" fmla="*/ 496 w 930"/>
                <a:gd name="T21" fmla="*/ 52 h 930"/>
                <a:gd name="T22" fmla="*/ 453 w 930"/>
                <a:gd name="T23" fmla="*/ 51 h 930"/>
                <a:gd name="T24" fmla="*/ 410 w 930"/>
                <a:gd name="T25" fmla="*/ 55 h 930"/>
                <a:gd name="T26" fmla="*/ 367 w 930"/>
                <a:gd name="T27" fmla="*/ 63 h 930"/>
                <a:gd name="T28" fmla="*/ 326 w 930"/>
                <a:gd name="T29" fmla="*/ 75 h 930"/>
                <a:gd name="T30" fmla="*/ 297 w 930"/>
                <a:gd name="T31" fmla="*/ 80 h 930"/>
                <a:gd name="T32" fmla="*/ 257 w 930"/>
                <a:gd name="T33" fmla="*/ 99 h 930"/>
                <a:gd name="T34" fmla="*/ 220 w 930"/>
                <a:gd name="T35" fmla="*/ 123 h 930"/>
                <a:gd name="T36" fmla="*/ 186 w 930"/>
                <a:gd name="T37" fmla="*/ 150 h 930"/>
                <a:gd name="T38" fmla="*/ 154 w 930"/>
                <a:gd name="T39" fmla="*/ 181 h 930"/>
                <a:gd name="T40" fmla="*/ 126 w 930"/>
                <a:gd name="T41" fmla="*/ 215 h 930"/>
                <a:gd name="T42" fmla="*/ 102 w 930"/>
                <a:gd name="T43" fmla="*/ 252 h 930"/>
                <a:gd name="T44" fmla="*/ 82 w 930"/>
                <a:gd name="T45" fmla="*/ 291 h 930"/>
                <a:gd name="T46" fmla="*/ 66 w 930"/>
                <a:gd name="T47" fmla="*/ 332 h 930"/>
                <a:gd name="T48" fmla="*/ 54 w 930"/>
                <a:gd name="T49" fmla="*/ 375 h 930"/>
                <a:gd name="T50" fmla="*/ 47 w 930"/>
                <a:gd name="T51" fmla="*/ 418 h 930"/>
                <a:gd name="T52" fmla="*/ 44 w 930"/>
                <a:gd name="T53" fmla="*/ 462 h 930"/>
                <a:gd name="T54" fmla="*/ 46 w 930"/>
                <a:gd name="T55" fmla="*/ 506 h 930"/>
                <a:gd name="T56" fmla="*/ 53 w 930"/>
                <a:gd name="T57" fmla="*/ 550 h 930"/>
                <a:gd name="T58" fmla="*/ 64 w 930"/>
                <a:gd name="T59" fmla="*/ 592 h 930"/>
                <a:gd name="T60" fmla="*/ 79 w 930"/>
                <a:gd name="T61" fmla="*/ 634 h 930"/>
                <a:gd name="T62" fmla="*/ 99 w 930"/>
                <a:gd name="T63" fmla="*/ 673 h 930"/>
                <a:gd name="T64" fmla="*/ 123 w 930"/>
                <a:gd name="T65" fmla="*/ 710 h 930"/>
                <a:gd name="T66" fmla="*/ 150 w 930"/>
                <a:gd name="T67" fmla="*/ 745 h 930"/>
                <a:gd name="T68" fmla="*/ 181 w 930"/>
                <a:gd name="T69" fmla="*/ 776 h 930"/>
                <a:gd name="T70" fmla="*/ 215 w 930"/>
                <a:gd name="T71" fmla="*/ 804 h 930"/>
                <a:gd name="T72" fmla="*/ 252 w 930"/>
                <a:gd name="T73" fmla="*/ 828 h 930"/>
                <a:gd name="T74" fmla="*/ 291 w 930"/>
                <a:gd name="T75" fmla="*/ 849 h 930"/>
                <a:gd name="T76" fmla="*/ 332 w 930"/>
                <a:gd name="T77" fmla="*/ 865 h 930"/>
                <a:gd name="T78" fmla="*/ 375 w 930"/>
                <a:gd name="T79" fmla="*/ 876 h 930"/>
                <a:gd name="T80" fmla="*/ 418 w 930"/>
                <a:gd name="T81" fmla="*/ 884 h 930"/>
                <a:gd name="T82" fmla="*/ 462 w 930"/>
                <a:gd name="T83" fmla="*/ 886 h 930"/>
                <a:gd name="T84" fmla="*/ 506 w 930"/>
                <a:gd name="T85" fmla="*/ 884 h 930"/>
                <a:gd name="T86" fmla="*/ 550 w 930"/>
                <a:gd name="T87" fmla="*/ 878 h 930"/>
                <a:gd name="T88" fmla="*/ 592 w 930"/>
                <a:gd name="T89" fmla="*/ 867 h 930"/>
                <a:gd name="T90" fmla="*/ 634 w 930"/>
                <a:gd name="T91" fmla="*/ 851 h 930"/>
                <a:gd name="T92" fmla="*/ 673 w 930"/>
                <a:gd name="T93" fmla="*/ 831 h 930"/>
                <a:gd name="T94" fmla="*/ 710 w 930"/>
                <a:gd name="T95" fmla="*/ 808 h 930"/>
                <a:gd name="T96" fmla="*/ 745 w 930"/>
                <a:gd name="T97" fmla="*/ 780 h 930"/>
                <a:gd name="T98" fmla="*/ 776 w 930"/>
                <a:gd name="T99" fmla="*/ 749 h 930"/>
                <a:gd name="T100" fmla="*/ 804 w 930"/>
                <a:gd name="T101" fmla="*/ 715 h 930"/>
                <a:gd name="T102" fmla="*/ 828 w 930"/>
                <a:gd name="T103" fmla="*/ 678 h 930"/>
                <a:gd name="T104" fmla="*/ 849 w 930"/>
                <a:gd name="T105" fmla="*/ 639 h 930"/>
                <a:gd name="T106" fmla="*/ 865 w 930"/>
                <a:gd name="T107" fmla="*/ 598 h 930"/>
                <a:gd name="T108" fmla="*/ 876 w 930"/>
                <a:gd name="T109" fmla="*/ 556 h 930"/>
                <a:gd name="T110" fmla="*/ 884 w 930"/>
                <a:gd name="T111" fmla="*/ 512 h 930"/>
                <a:gd name="T112" fmla="*/ 886 w 930"/>
                <a:gd name="T113" fmla="*/ 468 h 930"/>
                <a:gd name="T114" fmla="*/ 884 w 930"/>
                <a:gd name="T115" fmla="*/ 424 h 930"/>
                <a:gd name="T116" fmla="*/ 878 w 930"/>
                <a:gd name="T117" fmla="*/ 381 h 930"/>
                <a:gd name="T118" fmla="*/ 867 w 930"/>
                <a:gd name="T119" fmla="*/ 338 h 9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930" h="930">
                  <a:moveTo>
                    <a:pt x="860" y="319"/>
                  </a:moveTo>
                  <a:cubicBezTo>
                    <a:pt x="860" y="319"/>
                    <a:pt x="867" y="315"/>
                    <a:pt x="875" y="311"/>
                  </a:cubicBezTo>
                  <a:cubicBezTo>
                    <a:pt x="875" y="311"/>
                    <a:pt x="885" y="306"/>
                    <a:pt x="894" y="299"/>
                  </a:cubicBezTo>
                  <a:cubicBezTo>
                    <a:pt x="894" y="299"/>
                    <a:pt x="898" y="295"/>
                    <a:pt x="897" y="291"/>
                  </a:cubicBezTo>
                  <a:cubicBezTo>
                    <a:pt x="895" y="288"/>
                    <a:pt x="889" y="288"/>
                    <a:pt x="889" y="288"/>
                  </a:cubicBezTo>
                  <a:cubicBezTo>
                    <a:pt x="878" y="288"/>
                    <a:pt x="868" y="292"/>
                    <a:pt x="868" y="292"/>
                  </a:cubicBezTo>
                  <a:cubicBezTo>
                    <a:pt x="858" y="295"/>
                    <a:pt x="851" y="297"/>
                    <a:pt x="851" y="297"/>
                  </a:cubicBezTo>
                  <a:cubicBezTo>
                    <a:pt x="844" y="299"/>
                    <a:pt x="843" y="295"/>
                    <a:pt x="843" y="295"/>
                  </a:cubicBezTo>
                  <a:cubicBezTo>
                    <a:pt x="838" y="285"/>
                    <a:pt x="838" y="285"/>
                    <a:pt x="838" y="285"/>
                  </a:cubicBezTo>
                  <a:cubicBezTo>
                    <a:pt x="838" y="285"/>
                    <a:pt x="836" y="282"/>
                    <a:pt x="842" y="278"/>
                  </a:cubicBezTo>
                  <a:cubicBezTo>
                    <a:pt x="842" y="278"/>
                    <a:pt x="849" y="274"/>
                    <a:pt x="857" y="269"/>
                  </a:cubicBezTo>
                  <a:cubicBezTo>
                    <a:pt x="857" y="269"/>
                    <a:pt x="866" y="263"/>
                    <a:pt x="874" y="256"/>
                  </a:cubicBezTo>
                  <a:cubicBezTo>
                    <a:pt x="874" y="256"/>
                    <a:pt x="878" y="251"/>
                    <a:pt x="876" y="247"/>
                  </a:cubicBezTo>
                  <a:cubicBezTo>
                    <a:pt x="874" y="244"/>
                    <a:pt x="868" y="244"/>
                    <a:pt x="868" y="244"/>
                  </a:cubicBezTo>
                  <a:cubicBezTo>
                    <a:pt x="857" y="246"/>
                    <a:pt x="847" y="251"/>
                    <a:pt x="847" y="251"/>
                  </a:cubicBezTo>
                  <a:cubicBezTo>
                    <a:pt x="839" y="254"/>
                    <a:pt x="831" y="257"/>
                    <a:pt x="831" y="257"/>
                  </a:cubicBezTo>
                  <a:cubicBezTo>
                    <a:pt x="824" y="260"/>
                    <a:pt x="823" y="256"/>
                    <a:pt x="823" y="256"/>
                  </a:cubicBezTo>
                  <a:cubicBezTo>
                    <a:pt x="818" y="247"/>
                    <a:pt x="818" y="247"/>
                    <a:pt x="818" y="247"/>
                  </a:cubicBezTo>
                  <a:cubicBezTo>
                    <a:pt x="818" y="247"/>
                    <a:pt x="815" y="245"/>
                    <a:pt x="821" y="240"/>
                  </a:cubicBezTo>
                  <a:cubicBezTo>
                    <a:pt x="821" y="240"/>
                    <a:pt x="827" y="235"/>
                    <a:pt x="834" y="229"/>
                  </a:cubicBezTo>
                  <a:cubicBezTo>
                    <a:pt x="834" y="229"/>
                    <a:pt x="843" y="222"/>
                    <a:pt x="850" y="214"/>
                  </a:cubicBezTo>
                  <a:cubicBezTo>
                    <a:pt x="850" y="214"/>
                    <a:pt x="854" y="209"/>
                    <a:pt x="851" y="205"/>
                  </a:cubicBezTo>
                  <a:cubicBezTo>
                    <a:pt x="849" y="202"/>
                    <a:pt x="843" y="203"/>
                    <a:pt x="843" y="203"/>
                  </a:cubicBezTo>
                  <a:cubicBezTo>
                    <a:pt x="832" y="206"/>
                    <a:pt x="823" y="212"/>
                    <a:pt x="823" y="212"/>
                  </a:cubicBezTo>
                  <a:cubicBezTo>
                    <a:pt x="814" y="216"/>
                    <a:pt x="808" y="220"/>
                    <a:pt x="808" y="220"/>
                  </a:cubicBezTo>
                  <a:cubicBezTo>
                    <a:pt x="801" y="224"/>
                    <a:pt x="799" y="220"/>
                    <a:pt x="799" y="220"/>
                  </a:cubicBezTo>
                  <a:cubicBezTo>
                    <a:pt x="793" y="212"/>
                    <a:pt x="793" y="212"/>
                    <a:pt x="793" y="212"/>
                  </a:cubicBezTo>
                  <a:cubicBezTo>
                    <a:pt x="793" y="212"/>
                    <a:pt x="790" y="209"/>
                    <a:pt x="795" y="204"/>
                  </a:cubicBezTo>
                  <a:cubicBezTo>
                    <a:pt x="795" y="204"/>
                    <a:pt x="801" y="198"/>
                    <a:pt x="808" y="192"/>
                  </a:cubicBezTo>
                  <a:cubicBezTo>
                    <a:pt x="808" y="192"/>
                    <a:pt x="816" y="184"/>
                    <a:pt x="821" y="175"/>
                  </a:cubicBezTo>
                  <a:cubicBezTo>
                    <a:pt x="821" y="175"/>
                    <a:pt x="825" y="169"/>
                    <a:pt x="822" y="166"/>
                  </a:cubicBezTo>
                  <a:cubicBezTo>
                    <a:pt x="819" y="163"/>
                    <a:pt x="813" y="165"/>
                    <a:pt x="813" y="165"/>
                  </a:cubicBezTo>
                  <a:cubicBezTo>
                    <a:pt x="803" y="169"/>
                    <a:pt x="794" y="176"/>
                    <a:pt x="794" y="176"/>
                  </a:cubicBezTo>
                  <a:cubicBezTo>
                    <a:pt x="787" y="181"/>
                    <a:pt x="780" y="186"/>
                    <a:pt x="780" y="186"/>
                  </a:cubicBezTo>
                  <a:cubicBezTo>
                    <a:pt x="774" y="190"/>
                    <a:pt x="772" y="186"/>
                    <a:pt x="772" y="186"/>
                  </a:cubicBezTo>
                  <a:cubicBezTo>
                    <a:pt x="765" y="179"/>
                    <a:pt x="765" y="179"/>
                    <a:pt x="765" y="179"/>
                  </a:cubicBezTo>
                  <a:cubicBezTo>
                    <a:pt x="765" y="179"/>
                    <a:pt x="761" y="177"/>
                    <a:pt x="766" y="171"/>
                  </a:cubicBezTo>
                  <a:cubicBezTo>
                    <a:pt x="766" y="171"/>
                    <a:pt x="771" y="165"/>
                    <a:pt x="777" y="157"/>
                  </a:cubicBezTo>
                  <a:cubicBezTo>
                    <a:pt x="777" y="157"/>
                    <a:pt x="784" y="149"/>
                    <a:pt x="789" y="140"/>
                  </a:cubicBezTo>
                  <a:cubicBezTo>
                    <a:pt x="789" y="140"/>
                    <a:pt x="792" y="134"/>
                    <a:pt x="789" y="131"/>
                  </a:cubicBezTo>
                  <a:cubicBezTo>
                    <a:pt x="786" y="128"/>
                    <a:pt x="780" y="131"/>
                    <a:pt x="780" y="131"/>
                  </a:cubicBezTo>
                  <a:cubicBezTo>
                    <a:pt x="771" y="136"/>
                    <a:pt x="762" y="143"/>
                    <a:pt x="762" y="143"/>
                  </a:cubicBezTo>
                  <a:cubicBezTo>
                    <a:pt x="755" y="149"/>
                    <a:pt x="749" y="154"/>
                    <a:pt x="749" y="154"/>
                  </a:cubicBezTo>
                  <a:cubicBezTo>
                    <a:pt x="743" y="159"/>
                    <a:pt x="741" y="156"/>
                    <a:pt x="741" y="156"/>
                  </a:cubicBezTo>
                  <a:cubicBezTo>
                    <a:pt x="733" y="149"/>
                    <a:pt x="733" y="149"/>
                    <a:pt x="733" y="149"/>
                  </a:cubicBezTo>
                  <a:cubicBezTo>
                    <a:pt x="733" y="149"/>
                    <a:pt x="729" y="147"/>
                    <a:pt x="734" y="141"/>
                  </a:cubicBezTo>
                  <a:cubicBezTo>
                    <a:pt x="734" y="141"/>
                    <a:pt x="738" y="134"/>
                    <a:pt x="743" y="127"/>
                  </a:cubicBezTo>
                  <a:cubicBezTo>
                    <a:pt x="743" y="127"/>
                    <a:pt x="750" y="117"/>
                    <a:pt x="753" y="107"/>
                  </a:cubicBezTo>
                  <a:cubicBezTo>
                    <a:pt x="753" y="107"/>
                    <a:pt x="755" y="101"/>
                    <a:pt x="752" y="99"/>
                  </a:cubicBezTo>
                  <a:cubicBezTo>
                    <a:pt x="749" y="96"/>
                    <a:pt x="743" y="100"/>
                    <a:pt x="743" y="100"/>
                  </a:cubicBezTo>
                  <a:cubicBezTo>
                    <a:pt x="734" y="105"/>
                    <a:pt x="727" y="114"/>
                    <a:pt x="727" y="114"/>
                  </a:cubicBezTo>
                  <a:cubicBezTo>
                    <a:pt x="720" y="121"/>
                    <a:pt x="715" y="126"/>
                    <a:pt x="715" y="126"/>
                  </a:cubicBezTo>
                  <a:cubicBezTo>
                    <a:pt x="710" y="132"/>
                    <a:pt x="707" y="129"/>
                    <a:pt x="707" y="129"/>
                  </a:cubicBezTo>
                  <a:cubicBezTo>
                    <a:pt x="699" y="123"/>
                    <a:pt x="699" y="123"/>
                    <a:pt x="699" y="123"/>
                  </a:cubicBezTo>
                  <a:cubicBezTo>
                    <a:pt x="699" y="123"/>
                    <a:pt x="695" y="122"/>
                    <a:pt x="698" y="115"/>
                  </a:cubicBezTo>
                  <a:cubicBezTo>
                    <a:pt x="698" y="115"/>
                    <a:pt x="702" y="108"/>
                    <a:pt x="706" y="99"/>
                  </a:cubicBezTo>
                  <a:cubicBezTo>
                    <a:pt x="706" y="99"/>
                    <a:pt x="712" y="90"/>
                    <a:pt x="714" y="79"/>
                  </a:cubicBezTo>
                  <a:cubicBezTo>
                    <a:pt x="714" y="79"/>
                    <a:pt x="716" y="73"/>
                    <a:pt x="712" y="71"/>
                  </a:cubicBezTo>
                  <a:cubicBezTo>
                    <a:pt x="709" y="69"/>
                    <a:pt x="704" y="73"/>
                    <a:pt x="704" y="73"/>
                  </a:cubicBezTo>
                  <a:cubicBezTo>
                    <a:pt x="695" y="79"/>
                    <a:pt x="689" y="88"/>
                    <a:pt x="689" y="88"/>
                  </a:cubicBezTo>
                  <a:cubicBezTo>
                    <a:pt x="683" y="96"/>
                    <a:pt x="678" y="102"/>
                    <a:pt x="678" y="102"/>
                  </a:cubicBezTo>
                  <a:cubicBezTo>
                    <a:pt x="674" y="108"/>
                    <a:pt x="671" y="105"/>
                    <a:pt x="671" y="105"/>
                  </a:cubicBezTo>
                  <a:cubicBezTo>
                    <a:pt x="662" y="100"/>
                    <a:pt x="662" y="100"/>
                    <a:pt x="662" y="100"/>
                  </a:cubicBezTo>
                  <a:cubicBezTo>
                    <a:pt x="662" y="100"/>
                    <a:pt x="658" y="99"/>
                    <a:pt x="660" y="92"/>
                  </a:cubicBezTo>
                  <a:cubicBezTo>
                    <a:pt x="660" y="92"/>
                    <a:pt x="663" y="85"/>
                    <a:pt x="667" y="76"/>
                  </a:cubicBezTo>
                  <a:cubicBezTo>
                    <a:pt x="667" y="76"/>
                    <a:pt x="671" y="66"/>
                    <a:pt x="673" y="55"/>
                  </a:cubicBezTo>
                  <a:cubicBezTo>
                    <a:pt x="673" y="55"/>
                    <a:pt x="673" y="49"/>
                    <a:pt x="670" y="47"/>
                  </a:cubicBezTo>
                  <a:cubicBezTo>
                    <a:pt x="666" y="45"/>
                    <a:pt x="661" y="50"/>
                    <a:pt x="661" y="50"/>
                  </a:cubicBezTo>
                  <a:cubicBezTo>
                    <a:pt x="654" y="57"/>
                    <a:pt x="648" y="67"/>
                    <a:pt x="648" y="67"/>
                  </a:cubicBezTo>
                  <a:cubicBezTo>
                    <a:pt x="643" y="75"/>
                    <a:pt x="639" y="82"/>
                    <a:pt x="639" y="82"/>
                  </a:cubicBezTo>
                  <a:cubicBezTo>
                    <a:pt x="635" y="88"/>
                    <a:pt x="632" y="86"/>
                    <a:pt x="632" y="86"/>
                  </a:cubicBezTo>
                  <a:cubicBezTo>
                    <a:pt x="622" y="82"/>
                    <a:pt x="622" y="82"/>
                    <a:pt x="622" y="82"/>
                  </a:cubicBezTo>
                  <a:cubicBezTo>
                    <a:pt x="622" y="82"/>
                    <a:pt x="618" y="81"/>
                    <a:pt x="620" y="74"/>
                  </a:cubicBezTo>
                  <a:cubicBezTo>
                    <a:pt x="620" y="74"/>
                    <a:pt x="622" y="66"/>
                    <a:pt x="625" y="57"/>
                  </a:cubicBezTo>
                  <a:cubicBezTo>
                    <a:pt x="625" y="57"/>
                    <a:pt x="628" y="47"/>
                    <a:pt x="629" y="36"/>
                  </a:cubicBezTo>
                  <a:cubicBezTo>
                    <a:pt x="629" y="36"/>
                    <a:pt x="629" y="29"/>
                    <a:pt x="625" y="28"/>
                  </a:cubicBezTo>
                  <a:cubicBezTo>
                    <a:pt x="621" y="27"/>
                    <a:pt x="617" y="32"/>
                    <a:pt x="617" y="32"/>
                  </a:cubicBezTo>
                  <a:cubicBezTo>
                    <a:pt x="610" y="40"/>
                    <a:pt x="606" y="50"/>
                    <a:pt x="606" y="50"/>
                  </a:cubicBezTo>
                  <a:cubicBezTo>
                    <a:pt x="602" y="59"/>
                    <a:pt x="598" y="66"/>
                    <a:pt x="598" y="66"/>
                  </a:cubicBezTo>
                  <a:cubicBezTo>
                    <a:pt x="595" y="73"/>
                    <a:pt x="592" y="70"/>
                    <a:pt x="592" y="70"/>
                  </a:cubicBezTo>
                  <a:cubicBezTo>
                    <a:pt x="581" y="68"/>
                    <a:pt x="581" y="68"/>
                    <a:pt x="581" y="68"/>
                  </a:cubicBezTo>
                  <a:cubicBezTo>
                    <a:pt x="581" y="68"/>
                    <a:pt x="577" y="67"/>
                    <a:pt x="579" y="60"/>
                  </a:cubicBezTo>
                  <a:cubicBezTo>
                    <a:pt x="579" y="60"/>
                    <a:pt x="580" y="52"/>
                    <a:pt x="582" y="43"/>
                  </a:cubicBezTo>
                  <a:cubicBezTo>
                    <a:pt x="582" y="43"/>
                    <a:pt x="584" y="32"/>
                    <a:pt x="583" y="21"/>
                  </a:cubicBezTo>
                  <a:cubicBezTo>
                    <a:pt x="583" y="21"/>
                    <a:pt x="582" y="15"/>
                    <a:pt x="578" y="14"/>
                  </a:cubicBezTo>
                  <a:cubicBezTo>
                    <a:pt x="574" y="13"/>
                    <a:pt x="571" y="18"/>
                    <a:pt x="571" y="18"/>
                  </a:cubicBezTo>
                  <a:cubicBezTo>
                    <a:pt x="565" y="27"/>
                    <a:pt x="561" y="38"/>
                    <a:pt x="561" y="38"/>
                  </a:cubicBezTo>
                  <a:cubicBezTo>
                    <a:pt x="558" y="47"/>
                    <a:pt x="556" y="54"/>
                    <a:pt x="556" y="54"/>
                  </a:cubicBezTo>
                  <a:cubicBezTo>
                    <a:pt x="553" y="61"/>
                    <a:pt x="550" y="59"/>
                    <a:pt x="550" y="59"/>
                  </a:cubicBezTo>
                  <a:cubicBezTo>
                    <a:pt x="539" y="58"/>
                    <a:pt x="539" y="58"/>
                    <a:pt x="539" y="58"/>
                  </a:cubicBezTo>
                  <a:cubicBezTo>
                    <a:pt x="539" y="58"/>
                    <a:pt x="535" y="58"/>
                    <a:pt x="536" y="50"/>
                  </a:cubicBezTo>
                  <a:cubicBezTo>
                    <a:pt x="536" y="50"/>
                    <a:pt x="536" y="42"/>
                    <a:pt x="537" y="33"/>
                  </a:cubicBezTo>
                  <a:cubicBezTo>
                    <a:pt x="537" y="33"/>
                    <a:pt x="538" y="22"/>
                    <a:pt x="536" y="11"/>
                  </a:cubicBezTo>
                  <a:cubicBezTo>
                    <a:pt x="536" y="11"/>
                    <a:pt x="534" y="5"/>
                    <a:pt x="530" y="4"/>
                  </a:cubicBezTo>
                  <a:cubicBezTo>
                    <a:pt x="526" y="4"/>
                    <a:pt x="523" y="10"/>
                    <a:pt x="523" y="10"/>
                  </a:cubicBezTo>
                  <a:cubicBezTo>
                    <a:pt x="519" y="19"/>
                    <a:pt x="516" y="30"/>
                    <a:pt x="516" y="30"/>
                  </a:cubicBezTo>
                  <a:cubicBezTo>
                    <a:pt x="514" y="39"/>
                    <a:pt x="512" y="47"/>
                    <a:pt x="512" y="47"/>
                  </a:cubicBezTo>
                  <a:cubicBezTo>
                    <a:pt x="510" y="54"/>
                    <a:pt x="507" y="53"/>
                    <a:pt x="507" y="53"/>
                  </a:cubicBezTo>
                  <a:cubicBezTo>
                    <a:pt x="496" y="52"/>
                    <a:pt x="496" y="52"/>
                    <a:pt x="496" y="52"/>
                  </a:cubicBezTo>
                  <a:cubicBezTo>
                    <a:pt x="496" y="52"/>
                    <a:pt x="492" y="53"/>
                    <a:pt x="492" y="45"/>
                  </a:cubicBezTo>
                  <a:cubicBezTo>
                    <a:pt x="492" y="45"/>
                    <a:pt x="491" y="37"/>
                    <a:pt x="491" y="28"/>
                  </a:cubicBezTo>
                  <a:cubicBezTo>
                    <a:pt x="491" y="28"/>
                    <a:pt x="491" y="17"/>
                    <a:pt x="488" y="6"/>
                  </a:cubicBezTo>
                  <a:cubicBezTo>
                    <a:pt x="488" y="6"/>
                    <a:pt x="486" y="0"/>
                    <a:pt x="482" y="0"/>
                  </a:cubicBezTo>
                  <a:cubicBezTo>
                    <a:pt x="478" y="0"/>
                    <a:pt x="475" y="6"/>
                    <a:pt x="475" y="6"/>
                  </a:cubicBezTo>
                  <a:cubicBezTo>
                    <a:pt x="472" y="16"/>
                    <a:pt x="470" y="27"/>
                    <a:pt x="470" y="27"/>
                  </a:cubicBezTo>
                  <a:cubicBezTo>
                    <a:pt x="469" y="36"/>
                    <a:pt x="468" y="44"/>
                    <a:pt x="468" y="44"/>
                  </a:cubicBezTo>
                  <a:cubicBezTo>
                    <a:pt x="467" y="52"/>
                    <a:pt x="463" y="51"/>
                    <a:pt x="463" y="51"/>
                  </a:cubicBezTo>
                  <a:cubicBezTo>
                    <a:pt x="453" y="51"/>
                    <a:pt x="453" y="51"/>
                    <a:pt x="453" y="51"/>
                  </a:cubicBezTo>
                  <a:cubicBezTo>
                    <a:pt x="453" y="51"/>
                    <a:pt x="449" y="52"/>
                    <a:pt x="448" y="45"/>
                  </a:cubicBezTo>
                  <a:cubicBezTo>
                    <a:pt x="448" y="45"/>
                    <a:pt x="447" y="37"/>
                    <a:pt x="445" y="27"/>
                  </a:cubicBezTo>
                  <a:cubicBezTo>
                    <a:pt x="445" y="27"/>
                    <a:pt x="444" y="16"/>
                    <a:pt x="440" y="7"/>
                  </a:cubicBezTo>
                  <a:cubicBezTo>
                    <a:pt x="440" y="7"/>
                    <a:pt x="437" y="1"/>
                    <a:pt x="433" y="1"/>
                  </a:cubicBezTo>
                  <a:cubicBezTo>
                    <a:pt x="429" y="1"/>
                    <a:pt x="427" y="7"/>
                    <a:pt x="427" y="7"/>
                  </a:cubicBezTo>
                  <a:cubicBezTo>
                    <a:pt x="425" y="18"/>
                    <a:pt x="425" y="29"/>
                    <a:pt x="425" y="29"/>
                  </a:cubicBezTo>
                  <a:cubicBezTo>
                    <a:pt x="424" y="38"/>
                    <a:pt x="424" y="46"/>
                    <a:pt x="424" y="46"/>
                  </a:cubicBezTo>
                  <a:cubicBezTo>
                    <a:pt x="424" y="54"/>
                    <a:pt x="420" y="53"/>
                    <a:pt x="420" y="53"/>
                  </a:cubicBezTo>
                  <a:cubicBezTo>
                    <a:pt x="410" y="55"/>
                    <a:pt x="410" y="55"/>
                    <a:pt x="410" y="55"/>
                  </a:cubicBezTo>
                  <a:cubicBezTo>
                    <a:pt x="410" y="55"/>
                    <a:pt x="406" y="56"/>
                    <a:pt x="404" y="49"/>
                  </a:cubicBezTo>
                  <a:cubicBezTo>
                    <a:pt x="404" y="49"/>
                    <a:pt x="402" y="41"/>
                    <a:pt x="400" y="32"/>
                  </a:cubicBezTo>
                  <a:cubicBezTo>
                    <a:pt x="400" y="32"/>
                    <a:pt x="397" y="21"/>
                    <a:pt x="392" y="12"/>
                  </a:cubicBezTo>
                  <a:cubicBezTo>
                    <a:pt x="392" y="12"/>
                    <a:pt x="389" y="6"/>
                    <a:pt x="385" y="7"/>
                  </a:cubicBezTo>
                  <a:cubicBezTo>
                    <a:pt x="381" y="7"/>
                    <a:pt x="380" y="14"/>
                    <a:pt x="380" y="14"/>
                  </a:cubicBezTo>
                  <a:cubicBezTo>
                    <a:pt x="378" y="24"/>
                    <a:pt x="379" y="35"/>
                    <a:pt x="379" y="35"/>
                  </a:cubicBezTo>
                  <a:cubicBezTo>
                    <a:pt x="380" y="45"/>
                    <a:pt x="381" y="53"/>
                    <a:pt x="381" y="53"/>
                  </a:cubicBezTo>
                  <a:cubicBezTo>
                    <a:pt x="381" y="60"/>
                    <a:pt x="377" y="60"/>
                    <a:pt x="377" y="60"/>
                  </a:cubicBezTo>
                  <a:cubicBezTo>
                    <a:pt x="367" y="63"/>
                    <a:pt x="367" y="63"/>
                    <a:pt x="367" y="63"/>
                  </a:cubicBezTo>
                  <a:cubicBezTo>
                    <a:pt x="367" y="63"/>
                    <a:pt x="364" y="65"/>
                    <a:pt x="361" y="57"/>
                  </a:cubicBezTo>
                  <a:cubicBezTo>
                    <a:pt x="361" y="57"/>
                    <a:pt x="358" y="50"/>
                    <a:pt x="355" y="41"/>
                  </a:cubicBezTo>
                  <a:cubicBezTo>
                    <a:pt x="355" y="41"/>
                    <a:pt x="351" y="31"/>
                    <a:pt x="345" y="22"/>
                  </a:cubicBezTo>
                  <a:cubicBezTo>
                    <a:pt x="345" y="22"/>
                    <a:pt x="341" y="17"/>
                    <a:pt x="337" y="18"/>
                  </a:cubicBezTo>
                  <a:cubicBezTo>
                    <a:pt x="334" y="19"/>
                    <a:pt x="333" y="25"/>
                    <a:pt x="333" y="25"/>
                  </a:cubicBezTo>
                  <a:cubicBezTo>
                    <a:pt x="332" y="36"/>
                    <a:pt x="335" y="47"/>
                    <a:pt x="335" y="47"/>
                  </a:cubicBezTo>
                  <a:cubicBezTo>
                    <a:pt x="337" y="56"/>
                    <a:pt x="338" y="64"/>
                    <a:pt x="338" y="64"/>
                  </a:cubicBezTo>
                  <a:cubicBezTo>
                    <a:pt x="339" y="71"/>
                    <a:pt x="335" y="72"/>
                    <a:pt x="335" y="72"/>
                  </a:cubicBezTo>
                  <a:cubicBezTo>
                    <a:pt x="326" y="75"/>
                    <a:pt x="326" y="75"/>
                    <a:pt x="326" y="75"/>
                  </a:cubicBezTo>
                  <a:cubicBezTo>
                    <a:pt x="326" y="75"/>
                    <a:pt x="322" y="77"/>
                    <a:pt x="319" y="71"/>
                  </a:cubicBezTo>
                  <a:cubicBezTo>
                    <a:pt x="319" y="71"/>
                    <a:pt x="318" y="70"/>
                    <a:pt x="318" y="68"/>
                  </a:cubicBezTo>
                  <a:cubicBezTo>
                    <a:pt x="316" y="66"/>
                    <a:pt x="314" y="61"/>
                    <a:pt x="311" y="55"/>
                  </a:cubicBezTo>
                  <a:cubicBezTo>
                    <a:pt x="311" y="55"/>
                    <a:pt x="306" y="45"/>
                    <a:pt x="300" y="37"/>
                  </a:cubicBezTo>
                  <a:cubicBezTo>
                    <a:pt x="300" y="37"/>
                    <a:pt x="295" y="32"/>
                    <a:pt x="291" y="34"/>
                  </a:cubicBezTo>
                  <a:cubicBezTo>
                    <a:pt x="288" y="35"/>
                    <a:pt x="288" y="42"/>
                    <a:pt x="288" y="42"/>
                  </a:cubicBezTo>
                  <a:cubicBezTo>
                    <a:pt x="288" y="46"/>
                    <a:pt x="289" y="51"/>
                    <a:pt x="290" y="55"/>
                  </a:cubicBezTo>
                  <a:cubicBezTo>
                    <a:pt x="291" y="59"/>
                    <a:pt x="292" y="63"/>
                    <a:pt x="292" y="63"/>
                  </a:cubicBezTo>
                  <a:cubicBezTo>
                    <a:pt x="295" y="72"/>
                    <a:pt x="297" y="80"/>
                    <a:pt x="297" y="80"/>
                  </a:cubicBezTo>
                  <a:cubicBezTo>
                    <a:pt x="299" y="87"/>
                    <a:pt x="295" y="88"/>
                    <a:pt x="295" y="88"/>
                  </a:cubicBezTo>
                  <a:cubicBezTo>
                    <a:pt x="286" y="92"/>
                    <a:pt x="286" y="92"/>
                    <a:pt x="286" y="92"/>
                  </a:cubicBezTo>
                  <a:cubicBezTo>
                    <a:pt x="286" y="92"/>
                    <a:pt x="283" y="95"/>
                    <a:pt x="278" y="88"/>
                  </a:cubicBezTo>
                  <a:cubicBezTo>
                    <a:pt x="278" y="88"/>
                    <a:pt x="274" y="82"/>
                    <a:pt x="269" y="73"/>
                  </a:cubicBezTo>
                  <a:cubicBezTo>
                    <a:pt x="269" y="73"/>
                    <a:pt x="263" y="64"/>
                    <a:pt x="256" y="57"/>
                  </a:cubicBezTo>
                  <a:cubicBezTo>
                    <a:pt x="256" y="57"/>
                    <a:pt x="251" y="52"/>
                    <a:pt x="247" y="54"/>
                  </a:cubicBezTo>
                  <a:cubicBezTo>
                    <a:pt x="244" y="56"/>
                    <a:pt x="244" y="62"/>
                    <a:pt x="244" y="62"/>
                  </a:cubicBezTo>
                  <a:cubicBezTo>
                    <a:pt x="246" y="73"/>
                    <a:pt x="251" y="83"/>
                    <a:pt x="251" y="83"/>
                  </a:cubicBezTo>
                  <a:cubicBezTo>
                    <a:pt x="254" y="92"/>
                    <a:pt x="257" y="99"/>
                    <a:pt x="257" y="99"/>
                  </a:cubicBezTo>
                  <a:cubicBezTo>
                    <a:pt x="260" y="106"/>
                    <a:pt x="256" y="107"/>
                    <a:pt x="256" y="107"/>
                  </a:cubicBezTo>
                  <a:cubicBezTo>
                    <a:pt x="248" y="113"/>
                    <a:pt x="248" y="113"/>
                    <a:pt x="248" y="113"/>
                  </a:cubicBezTo>
                  <a:cubicBezTo>
                    <a:pt x="248" y="113"/>
                    <a:pt x="245" y="116"/>
                    <a:pt x="240" y="110"/>
                  </a:cubicBezTo>
                  <a:cubicBezTo>
                    <a:pt x="240" y="110"/>
                    <a:pt x="235" y="104"/>
                    <a:pt x="229" y="96"/>
                  </a:cubicBezTo>
                  <a:cubicBezTo>
                    <a:pt x="229" y="96"/>
                    <a:pt x="222" y="87"/>
                    <a:pt x="214" y="81"/>
                  </a:cubicBezTo>
                  <a:cubicBezTo>
                    <a:pt x="214" y="81"/>
                    <a:pt x="209" y="77"/>
                    <a:pt x="205" y="79"/>
                  </a:cubicBezTo>
                  <a:cubicBezTo>
                    <a:pt x="202" y="81"/>
                    <a:pt x="204" y="88"/>
                    <a:pt x="204" y="88"/>
                  </a:cubicBezTo>
                  <a:cubicBezTo>
                    <a:pt x="206" y="98"/>
                    <a:pt x="212" y="108"/>
                    <a:pt x="212" y="108"/>
                  </a:cubicBezTo>
                  <a:cubicBezTo>
                    <a:pt x="217" y="116"/>
                    <a:pt x="220" y="123"/>
                    <a:pt x="220" y="123"/>
                  </a:cubicBezTo>
                  <a:cubicBezTo>
                    <a:pt x="224" y="130"/>
                    <a:pt x="220" y="131"/>
                    <a:pt x="220" y="131"/>
                  </a:cubicBezTo>
                  <a:cubicBezTo>
                    <a:pt x="212" y="137"/>
                    <a:pt x="212" y="137"/>
                    <a:pt x="212" y="137"/>
                  </a:cubicBezTo>
                  <a:cubicBezTo>
                    <a:pt x="212" y="137"/>
                    <a:pt x="209" y="141"/>
                    <a:pt x="204" y="135"/>
                  </a:cubicBezTo>
                  <a:cubicBezTo>
                    <a:pt x="204" y="135"/>
                    <a:pt x="199" y="130"/>
                    <a:pt x="192" y="123"/>
                  </a:cubicBezTo>
                  <a:cubicBezTo>
                    <a:pt x="192" y="123"/>
                    <a:pt x="184" y="115"/>
                    <a:pt x="175" y="109"/>
                  </a:cubicBezTo>
                  <a:cubicBezTo>
                    <a:pt x="175" y="109"/>
                    <a:pt x="170" y="106"/>
                    <a:pt x="166" y="108"/>
                  </a:cubicBezTo>
                  <a:cubicBezTo>
                    <a:pt x="163" y="111"/>
                    <a:pt x="165" y="117"/>
                    <a:pt x="165" y="117"/>
                  </a:cubicBezTo>
                  <a:cubicBezTo>
                    <a:pt x="169" y="127"/>
                    <a:pt x="176" y="136"/>
                    <a:pt x="176" y="136"/>
                  </a:cubicBezTo>
                  <a:cubicBezTo>
                    <a:pt x="181" y="144"/>
                    <a:pt x="186" y="150"/>
                    <a:pt x="186" y="150"/>
                  </a:cubicBezTo>
                  <a:cubicBezTo>
                    <a:pt x="190" y="157"/>
                    <a:pt x="187" y="158"/>
                    <a:pt x="187" y="158"/>
                  </a:cubicBezTo>
                  <a:cubicBezTo>
                    <a:pt x="179" y="166"/>
                    <a:pt x="179" y="166"/>
                    <a:pt x="179" y="166"/>
                  </a:cubicBezTo>
                  <a:cubicBezTo>
                    <a:pt x="179" y="166"/>
                    <a:pt x="177" y="169"/>
                    <a:pt x="171" y="164"/>
                  </a:cubicBezTo>
                  <a:cubicBezTo>
                    <a:pt x="171" y="164"/>
                    <a:pt x="165" y="159"/>
                    <a:pt x="158" y="153"/>
                  </a:cubicBezTo>
                  <a:cubicBezTo>
                    <a:pt x="158" y="153"/>
                    <a:pt x="149" y="146"/>
                    <a:pt x="140" y="141"/>
                  </a:cubicBezTo>
                  <a:cubicBezTo>
                    <a:pt x="140" y="141"/>
                    <a:pt x="134" y="139"/>
                    <a:pt x="131" y="142"/>
                  </a:cubicBezTo>
                  <a:cubicBezTo>
                    <a:pt x="128" y="144"/>
                    <a:pt x="131" y="150"/>
                    <a:pt x="131" y="150"/>
                  </a:cubicBezTo>
                  <a:cubicBezTo>
                    <a:pt x="136" y="160"/>
                    <a:pt x="143" y="168"/>
                    <a:pt x="143" y="168"/>
                  </a:cubicBezTo>
                  <a:cubicBezTo>
                    <a:pt x="149" y="175"/>
                    <a:pt x="154" y="181"/>
                    <a:pt x="154" y="181"/>
                  </a:cubicBezTo>
                  <a:cubicBezTo>
                    <a:pt x="159" y="187"/>
                    <a:pt x="156" y="189"/>
                    <a:pt x="156" y="189"/>
                  </a:cubicBezTo>
                  <a:cubicBezTo>
                    <a:pt x="149" y="197"/>
                    <a:pt x="149" y="197"/>
                    <a:pt x="149" y="197"/>
                  </a:cubicBezTo>
                  <a:cubicBezTo>
                    <a:pt x="149" y="197"/>
                    <a:pt x="148" y="201"/>
                    <a:pt x="141" y="197"/>
                  </a:cubicBezTo>
                  <a:cubicBezTo>
                    <a:pt x="141" y="197"/>
                    <a:pt x="135" y="192"/>
                    <a:pt x="127" y="187"/>
                  </a:cubicBezTo>
                  <a:cubicBezTo>
                    <a:pt x="127" y="187"/>
                    <a:pt x="118" y="181"/>
                    <a:pt x="108" y="177"/>
                  </a:cubicBezTo>
                  <a:cubicBezTo>
                    <a:pt x="108" y="177"/>
                    <a:pt x="101" y="175"/>
                    <a:pt x="99" y="178"/>
                  </a:cubicBezTo>
                  <a:cubicBezTo>
                    <a:pt x="96" y="181"/>
                    <a:pt x="100" y="187"/>
                    <a:pt x="100" y="187"/>
                  </a:cubicBezTo>
                  <a:cubicBezTo>
                    <a:pt x="106" y="196"/>
                    <a:pt x="114" y="203"/>
                    <a:pt x="114" y="203"/>
                  </a:cubicBezTo>
                  <a:cubicBezTo>
                    <a:pt x="121" y="210"/>
                    <a:pt x="126" y="215"/>
                    <a:pt x="126" y="215"/>
                  </a:cubicBezTo>
                  <a:cubicBezTo>
                    <a:pt x="132" y="221"/>
                    <a:pt x="129" y="223"/>
                    <a:pt x="129" y="223"/>
                  </a:cubicBezTo>
                  <a:cubicBezTo>
                    <a:pt x="123" y="232"/>
                    <a:pt x="123" y="232"/>
                    <a:pt x="123" y="232"/>
                  </a:cubicBezTo>
                  <a:cubicBezTo>
                    <a:pt x="123" y="232"/>
                    <a:pt x="122" y="236"/>
                    <a:pt x="115" y="232"/>
                  </a:cubicBezTo>
                  <a:cubicBezTo>
                    <a:pt x="115" y="232"/>
                    <a:pt x="108" y="229"/>
                    <a:pt x="99" y="224"/>
                  </a:cubicBezTo>
                  <a:cubicBezTo>
                    <a:pt x="99" y="224"/>
                    <a:pt x="90" y="219"/>
                    <a:pt x="79" y="216"/>
                  </a:cubicBezTo>
                  <a:cubicBezTo>
                    <a:pt x="79" y="216"/>
                    <a:pt x="73" y="215"/>
                    <a:pt x="71" y="218"/>
                  </a:cubicBezTo>
                  <a:cubicBezTo>
                    <a:pt x="69" y="222"/>
                    <a:pt x="73" y="227"/>
                    <a:pt x="73" y="227"/>
                  </a:cubicBezTo>
                  <a:cubicBezTo>
                    <a:pt x="79" y="235"/>
                    <a:pt x="88" y="242"/>
                    <a:pt x="88" y="242"/>
                  </a:cubicBezTo>
                  <a:cubicBezTo>
                    <a:pt x="96" y="247"/>
                    <a:pt x="102" y="252"/>
                    <a:pt x="102" y="252"/>
                  </a:cubicBezTo>
                  <a:cubicBezTo>
                    <a:pt x="108" y="257"/>
                    <a:pt x="105" y="260"/>
                    <a:pt x="105" y="260"/>
                  </a:cubicBezTo>
                  <a:cubicBezTo>
                    <a:pt x="101" y="269"/>
                    <a:pt x="101" y="269"/>
                    <a:pt x="101" y="269"/>
                  </a:cubicBezTo>
                  <a:cubicBezTo>
                    <a:pt x="101" y="269"/>
                    <a:pt x="100" y="273"/>
                    <a:pt x="92" y="270"/>
                  </a:cubicBezTo>
                  <a:cubicBezTo>
                    <a:pt x="92" y="270"/>
                    <a:pt x="85" y="267"/>
                    <a:pt x="76" y="264"/>
                  </a:cubicBezTo>
                  <a:cubicBezTo>
                    <a:pt x="76" y="264"/>
                    <a:pt x="66" y="259"/>
                    <a:pt x="55" y="258"/>
                  </a:cubicBezTo>
                  <a:cubicBezTo>
                    <a:pt x="55" y="258"/>
                    <a:pt x="49" y="257"/>
                    <a:pt x="47" y="261"/>
                  </a:cubicBezTo>
                  <a:cubicBezTo>
                    <a:pt x="45" y="264"/>
                    <a:pt x="50" y="269"/>
                    <a:pt x="50" y="269"/>
                  </a:cubicBezTo>
                  <a:cubicBezTo>
                    <a:pt x="57" y="277"/>
                    <a:pt x="67" y="282"/>
                    <a:pt x="67" y="282"/>
                  </a:cubicBezTo>
                  <a:cubicBezTo>
                    <a:pt x="75" y="287"/>
                    <a:pt x="82" y="291"/>
                    <a:pt x="82" y="291"/>
                  </a:cubicBezTo>
                  <a:cubicBezTo>
                    <a:pt x="88" y="295"/>
                    <a:pt x="86" y="298"/>
                    <a:pt x="86" y="298"/>
                  </a:cubicBezTo>
                  <a:cubicBezTo>
                    <a:pt x="82" y="308"/>
                    <a:pt x="82" y="308"/>
                    <a:pt x="82" y="308"/>
                  </a:cubicBezTo>
                  <a:cubicBezTo>
                    <a:pt x="82" y="308"/>
                    <a:pt x="81" y="312"/>
                    <a:pt x="74" y="310"/>
                  </a:cubicBezTo>
                  <a:cubicBezTo>
                    <a:pt x="74" y="310"/>
                    <a:pt x="66" y="308"/>
                    <a:pt x="57" y="305"/>
                  </a:cubicBezTo>
                  <a:cubicBezTo>
                    <a:pt x="57" y="305"/>
                    <a:pt x="47" y="302"/>
                    <a:pt x="36" y="302"/>
                  </a:cubicBezTo>
                  <a:cubicBezTo>
                    <a:pt x="36" y="302"/>
                    <a:pt x="30" y="302"/>
                    <a:pt x="28" y="306"/>
                  </a:cubicBezTo>
                  <a:cubicBezTo>
                    <a:pt x="27" y="309"/>
                    <a:pt x="32" y="314"/>
                    <a:pt x="32" y="314"/>
                  </a:cubicBezTo>
                  <a:cubicBezTo>
                    <a:pt x="40" y="320"/>
                    <a:pt x="50" y="325"/>
                    <a:pt x="50" y="325"/>
                  </a:cubicBezTo>
                  <a:cubicBezTo>
                    <a:pt x="59" y="329"/>
                    <a:pt x="66" y="332"/>
                    <a:pt x="66" y="332"/>
                  </a:cubicBezTo>
                  <a:cubicBezTo>
                    <a:pt x="73" y="335"/>
                    <a:pt x="71" y="339"/>
                    <a:pt x="71" y="339"/>
                  </a:cubicBezTo>
                  <a:cubicBezTo>
                    <a:pt x="68" y="349"/>
                    <a:pt x="68" y="349"/>
                    <a:pt x="68" y="349"/>
                  </a:cubicBezTo>
                  <a:cubicBezTo>
                    <a:pt x="68" y="349"/>
                    <a:pt x="68" y="353"/>
                    <a:pt x="60" y="352"/>
                  </a:cubicBezTo>
                  <a:cubicBezTo>
                    <a:pt x="60" y="352"/>
                    <a:pt x="52" y="351"/>
                    <a:pt x="43" y="349"/>
                  </a:cubicBezTo>
                  <a:cubicBezTo>
                    <a:pt x="43" y="349"/>
                    <a:pt x="32" y="347"/>
                    <a:pt x="21" y="347"/>
                  </a:cubicBezTo>
                  <a:cubicBezTo>
                    <a:pt x="21" y="347"/>
                    <a:pt x="15" y="348"/>
                    <a:pt x="14" y="352"/>
                  </a:cubicBezTo>
                  <a:cubicBezTo>
                    <a:pt x="13" y="356"/>
                    <a:pt x="18" y="360"/>
                    <a:pt x="18" y="360"/>
                  </a:cubicBezTo>
                  <a:cubicBezTo>
                    <a:pt x="27" y="366"/>
                    <a:pt x="38" y="369"/>
                    <a:pt x="38" y="369"/>
                  </a:cubicBezTo>
                  <a:cubicBezTo>
                    <a:pt x="47" y="372"/>
                    <a:pt x="54" y="375"/>
                    <a:pt x="54" y="375"/>
                  </a:cubicBezTo>
                  <a:cubicBezTo>
                    <a:pt x="61" y="377"/>
                    <a:pt x="59" y="381"/>
                    <a:pt x="59" y="381"/>
                  </a:cubicBezTo>
                  <a:cubicBezTo>
                    <a:pt x="58" y="391"/>
                    <a:pt x="58" y="391"/>
                    <a:pt x="58" y="391"/>
                  </a:cubicBezTo>
                  <a:cubicBezTo>
                    <a:pt x="58" y="391"/>
                    <a:pt x="58" y="395"/>
                    <a:pt x="50" y="395"/>
                  </a:cubicBezTo>
                  <a:cubicBezTo>
                    <a:pt x="50" y="395"/>
                    <a:pt x="43" y="394"/>
                    <a:pt x="33" y="394"/>
                  </a:cubicBezTo>
                  <a:cubicBezTo>
                    <a:pt x="33" y="394"/>
                    <a:pt x="22" y="393"/>
                    <a:pt x="11" y="395"/>
                  </a:cubicBezTo>
                  <a:cubicBezTo>
                    <a:pt x="11" y="395"/>
                    <a:pt x="5" y="396"/>
                    <a:pt x="4" y="400"/>
                  </a:cubicBezTo>
                  <a:cubicBezTo>
                    <a:pt x="4" y="404"/>
                    <a:pt x="10" y="407"/>
                    <a:pt x="10" y="407"/>
                  </a:cubicBezTo>
                  <a:cubicBezTo>
                    <a:pt x="19" y="412"/>
                    <a:pt x="30" y="414"/>
                    <a:pt x="30" y="414"/>
                  </a:cubicBezTo>
                  <a:cubicBezTo>
                    <a:pt x="39" y="416"/>
                    <a:pt x="47" y="418"/>
                    <a:pt x="47" y="418"/>
                  </a:cubicBezTo>
                  <a:cubicBezTo>
                    <a:pt x="54" y="420"/>
                    <a:pt x="53" y="424"/>
                    <a:pt x="53" y="424"/>
                  </a:cubicBezTo>
                  <a:cubicBezTo>
                    <a:pt x="52" y="434"/>
                    <a:pt x="52" y="434"/>
                    <a:pt x="52" y="434"/>
                  </a:cubicBezTo>
                  <a:cubicBezTo>
                    <a:pt x="52" y="434"/>
                    <a:pt x="53" y="438"/>
                    <a:pt x="45" y="439"/>
                  </a:cubicBezTo>
                  <a:cubicBezTo>
                    <a:pt x="45" y="439"/>
                    <a:pt x="37" y="439"/>
                    <a:pt x="28" y="439"/>
                  </a:cubicBezTo>
                  <a:cubicBezTo>
                    <a:pt x="28" y="439"/>
                    <a:pt x="17" y="439"/>
                    <a:pt x="7" y="442"/>
                  </a:cubicBezTo>
                  <a:cubicBezTo>
                    <a:pt x="7" y="442"/>
                    <a:pt x="0" y="444"/>
                    <a:pt x="0" y="448"/>
                  </a:cubicBezTo>
                  <a:cubicBezTo>
                    <a:pt x="0" y="452"/>
                    <a:pt x="6" y="455"/>
                    <a:pt x="6" y="455"/>
                  </a:cubicBezTo>
                  <a:cubicBezTo>
                    <a:pt x="16" y="459"/>
                    <a:pt x="27" y="460"/>
                    <a:pt x="27" y="460"/>
                  </a:cubicBezTo>
                  <a:cubicBezTo>
                    <a:pt x="37" y="461"/>
                    <a:pt x="44" y="462"/>
                    <a:pt x="44" y="462"/>
                  </a:cubicBezTo>
                  <a:cubicBezTo>
                    <a:pt x="52" y="463"/>
                    <a:pt x="51" y="467"/>
                    <a:pt x="51" y="467"/>
                  </a:cubicBezTo>
                  <a:cubicBezTo>
                    <a:pt x="51" y="477"/>
                    <a:pt x="51" y="477"/>
                    <a:pt x="51" y="477"/>
                  </a:cubicBezTo>
                  <a:cubicBezTo>
                    <a:pt x="51" y="477"/>
                    <a:pt x="52" y="481"/>
                    <a:pt x="45" y="483"/>
                  </a:cubicBezTo>
                  <a:cubicBezTo>
                    <a:pt x="45" y="483"/>
                    <a:pt x="37" y="484"/>
                    <a:pt x="28" y="485"/>
                  </a:cubicBezTo>
                  <a:cubicBezTo>
                    <a:pt x="28" y="485"/>
                    <a:pt x="17" y="486"/>
                    <a:pt x="7" y="490"/>
                  </a:cubicBezTo>
                  <a:cubicBezTo>
                    <a:pt x="7" y="490"/>
                    <a:pt x="1" y="493"/>
                    <a:pt x="1" y="497"/>
                  </a:cubicBezTo>
                  <a:cubicBezTo>
                    <a:pt x="1" y="501"/>
                    <a:pt x="8" y="503"/>
                    <a:pt x="8" y="503"/>
                  </a:cubicBezTo>
                  <a:cubicBezTo>
                    <a:pt x="18" y="506"/>
                    <a:pt x="29" y="506"/>
                    <a:pt x="29" y="506"/>
                  </a:cubicBezTo>
                  <a:cubicBezTo>
                    <a:pt x="39" y="506"/>
                    <a:pt x="46" y="506"/>
                    <a:pt x="46" y="506"/>
                  </a:cubicBezTo>
                  <a:cubicBezTo>
                    <a:pt x="54" y="506"/>
                    <a:pt x="53" y="510"/>
                    <a:pt x="53" y="510"/>
                  </a:cubicBezTo>
                  <a:cubicBezTo>
                    <a:pt x="55" y="521"/>
                    <a:pt x="55" y="521"/>
                    <a:pt x="55" y="521"/>
                  </a:cubicBezTo>
                  <a:cubicBezTo>
                    <a:pt x="55" y="521"/>
                    <a:pt x="56" y="524"/>
                    <a:pt x="49" y="526"/>
                  </a:cubicBezTo>
                  <a:cubicBezTo>
                    <a:pt x="49" y="526"/>
                    <a:pt x="41" y="528"/>
                    <a:pt x="32" y="531"/>
                  </a:cubicBezTo>
                  <a:cubicBezTo>
                    <a:pt x="32" y="531"/>
                    <a:pt x="21" y="533"/>
                    <a:pt x="12" y="538"/>
                  </a:cubicBezTo>
                  <a:cubicBezTo>
                    <a:pt x="12" y="538"/>
                    <a:pt x="6" y="542"/>
                    <a:pt x="7" y="545"/>
                  </a:cubicBezTo>
                  <a:cubicBezTo>
                    <a:pt x="8" y="549"/>
                    <a:pt x="14" y="551"/>
                    <a:pt x="14" y="551"/>
                  </a:cubicBezTo>
                  <a:cubicBezTo>
                    <a:pt x="25" y="552"/>
                    <a:pt x="36" y="551"/>
                    <a:pt x="36" y="551"/>
                  </a:cubicBezTo>
                  <a:cubicBezTo>
                    <a:pt x="45" y="550"/>
                    <a:pt x="53" y="550"/>
                    <a:pt x="53" y="550"/>
                  </a:cubicBezTo>
                  <a:cubicBezTo>
                    <a:pt x="60" y="549"/>
                    <a:pt x="60" y="553"/>
                    <a:pt x="60" y="553"/>
                  </a:cubicBezTo>
                  <a:cubicBezTo>
                    <a:pt x="63" y="563"/>
                    <a:pt x="63" y="563"/>
                    <a:pt x="63" y="563"/>
                  </a:cubicBezTo>
                  <a:cubicBezTo>
                    <a:pt x="63" y="563"/>
                    <a:pt x="65" y="567"/>
                    <a:pt x="57" y="570"/>
                  </a:cubicBezTo>
                  <a:cubicBezTo>
                    <a:pt x="57" y="570"/>
                    <a:pt x="50" y="572"/>
                    <a:pt x="41" y="576"/>
                  </a:cubicBezTo>
                  <a:cubicBezTo>
                    <a:pt x="41" y="576"/>
                    <a:pt x="31" y="579"/>
                    <a:pt x="22" y="585"/>
                  </a:cubicBezTo>
                  <a:cubicBezTo>
                    <a:pt x="22" y="585"/>
                    <a:pt x="17" y="589"/>
                    <a:pt x="18" y="593"/>
                  </a:cubicBezTo>
                  <a:cubicBezTo>
                    <a:pt x="19" y="597"/>
                    <a:pt x="25" y="597"/>
                    <a:pt x="25" y="597"/>
                  </a:cubicBezTo>
                  <a:cubicBezTo>
                    <a:pt x="36" y="598"/>
                    <a:pt x="47" y="596"/>
                    <a:pt x="47" y="596"/>
                  </a:cubicBezTo>
                  <a:cubicBezTo>
                    <a:pt x="56" y="594"/>
                    <a:pt x="64" y="592"/>
                    <a:pt x="64" y="592"/>
                  </a:cubicBezTo>
                  <a:cubicBezTo>
                    <a:pt x="71" y="591"/>
                    <a:pt x="72" y="595"/>
                    <a:pt x="72" y="595"/>
                  </a:cubicBezTo>
                  <a:cubicBezTo>
                    <a:pt x="75" y="605"/>
                    <a:pt x="75" y="605"/>
                    <a:pt x="75" y="605"/>
                  </a:cubicBezTo>
                  <a:cubicBezTo>
                    <a:pt x="75" y="605"/>
                    <a:pt x="78" y="608"/>
                    <a:pt x="71" y="612"/>
                  </a:cubicBezTo>
                  <a:cubicBezTo>
                    <a:pt x="71" y="612"/>
                    <a:pt x="64" y="615"/>
                    <a:pt x="55" y="619"/>
                  </a:cubicBezTo>
                  <a:cubicBezTo>
                    <a:pt x="55" y="619"/>
                    <a:pt x="45" y="624"/>
                    <a:pt x="37" y="631"/>
                  </a:cubicBezTo>
                  <a:cubicBezTo>
                    <a:pt x="37" y="631"/>
                    <a:pt x="32" y="635"/>
                    <a:pt x="34" y="639"/>
                  </a:cubicBezTo>
                  <a:cubicBezTo>
                    <a:pt x="35" y="643"/>
                    <a:pt x="42" y="643"/>
                    <a:pt x="42" y="643"/>
                  </a:cubicBezTo>
                  <a:cubicBezTo>
                    <a:pt x="52" y="642"/>
                    <a:pt x="63" y="639"/>
                    <a:pt x="63" y="639"/>
                  </a:cubicBezTo>
                  <a:cubicBezTo>
                    <a:pt x="72" y="636"/>
                    <a:pt x="79" y="634"/>
                    <a:pt x="79" y="634"/>
                  </a:cubicBezTo>
                  <a:cubicBezTo>
                    <a:pt x="87" y="631"/>
                    <a:pt x="87" y="635"/>
                    <a:pt x="87" y="635"/>
                  </a:cubicBezTo>
                  <a:cubicBezTo>
                    <a:pt x="92" y="645"/>
                    <a:pt x="92" y="645"/>
                    <a:pt x="92" y="645"/>
                  </a:cubicBezTo>
                  <a:cubicBezTo>
                    <a:pt x="92" y="645"/>
                    <a:pt x="95" y="648"/>
                    <a:pt x="88" y="652"/>
                  </a:cubicBezTo>
                  <a:cubicBezTo>
                    <a:pt x="88" y="652"/>
                    <a:pt x="82" y="656"/>
                    <a:pt x="73" y="661"/>
                  </a:cubicBezTo>
                  <a:cubicBezTo>
                    <a:pt x="73" y="661"/>
                    <a:pt x="64" y="667"/>
                    <a:pt x="57" y="675"/>
                  </a:cubicBezTo>
                  <a:cubicBezTo>
                    <a:pt x="57" y="675"/>
                    <a:pt x="52" y="680"/>
                    <a:pt x="54" y="683"/>
                  </a:cubicBezTo>
                  <a:cubicBezTo>
                    <a:pt x="56" y="687"/>
                    <a:pt x="63" y="686"/>
                    <a:pt x="63" y="686"/>
                  </a:cubicBezTo>
                  <a:cubicBezTo>
                    <a:pt x="73" y="684"/>
                    <a:pt x="83" y="680"/>
                    <a:pt x="83" y="680"/>
                  </a:cubicBezTo>
                  <a:cubicBezTo>
                    <a:pt x="92" y="676"/>
                    <a:pt x="99" y="673"/>
                    <a:pt x="99" y="673"/>
                  </a:cubicBezTo>
                  <a:cubicBezTo>
                    <a:pt x="106" y="670"/>
                    <a:pt x="107" y="674"/>
                    <a:pt x="107" y="674"/>
                  </a:cubicBezTo>
                  <a:cubicBezTo>
                    <a:pt x="113" y="683"/>
                    <a:pt x="113" y="683"/>
                    <a:pt x="113" y="683"/>
                  </a:cubicBezTo>
                  <a:cubicBezTo>
                    <a:pt x="113" y="683"/>
                    <a:pt x="116" y="686"/>
                    <a:pt x="110" y="691"/>
                  </a:cubicBezTo>
                  <a:cubicBezTo>
                    <a:pt x="110" y="691"/>
                    <a:pt x="104" y="695"/>
                    <a:pt x="96" y="701"/>
                  </a:cubicBezTo>
                  <a:cubicBezTo>
                    <a:pt x="96" y="701"/>
                    <a:pt x="87" y="708"/>
                    <a:pt x="81" y="716"/>
                  </a:cubicBezTo>
                  <a:cubicBezTo>
                    <a:pt x="81" y="716"/>
                    <a:pt x="77" y="722"/>
                    <a:pt x="79" y="725"/>
                  </a:cubicBezTo>
                  <a:cubicBezTo>
                    <a:pt x="81" y="728"/>
                    <a:pt x="88" y="727"/>
                    <a:pt x="88" y="727"/>
                  </a:cubicBezTo>
                  <a:cubicBezTo>
                    <a:pt x="98" y="724"/>
                    <a:pt x="108" y="719"/>
                    <a:pt x="108" y="719"/>
                  </a:cubicBezTo>
                  <a:cubicBezTo>
                    <a:pt x="116" y="714"/>
                    <a:pt x="123" y="710"/>
                    <a:pt x="123" y="710"/>
                  </a:cubicBezTo>
                  <a:cubicBezTo>
                    <a:pt x="130" y="706"/>
                    <a:pt x="131" y="710"/>
                    <a:pt x="131" y="710"/>
                  </a:cubicBezTo>
                  <a:cubicBezTo>
                    <a:pt x="138" y="718"/>
                    <a:pt x="138" y="718"/>
                    <a:pt x="138" y="718"/>
                  </a:cubicBezTo>
                  <a:cubicBezTo>
                    <a:pt x="138" y="718"/>
                    <a:pt x="141" y="721"/>
                    <a:pt x="135" y="726"/>
                  </a:cubicBezTo>
                  <a:cubicBezTo>
                    <a:pt x="135" y="726"/>
                    <a:pt x="130" y="732"/>
                    <a:pt x="123" y="739"/>
                  </a:cubicBezTo>
                  <a:cubicBezTo>
                    <a:pt x="123" y="739"/>
                    <a:pt x="115" y="746"/>
                    <a:pt x="109" y="755"/>
                  </a:cubicBezTo>
                  <a:cubicBezTo>
                    <a:pt x="109" y="755"/>
                    <a:pt x="106" y="761"/>
                    <a:pt x="108" y="764"/>
                  </a:cubicBezTo>
                  <a:cubicBezTo>
                    <a:pt x="111" y="767"/>
                    <a:pt x="117" y="765"/>
                    <a:pt x="117" y="765"/>
                  </a:cubicBezTo>
                  <a:cubicBezTo>
                    <a:pt x="127" y="761"/>
                    <a:pt x="136" y="754"/>
                    <a:pt x="136" y="754"/>
                  </a:cubicBezTo>
                  <a:cubicBezTo>
                    <a:pt x="144" y="749"/>
                    <a:pt x="150" y="745"/>
                    <a:pt x="150" y="745"/>
                  </a:cubicBezTo>
                  <a:cubicBezTo>
                    <a:pt x="157" y="740"/>
                    <a:pt x="159" y="744"/>
                    <a:pt x="159" y="744"/>
                  </a:cubicBezTo>
                  <a:cubicBezTo>
                    <a:pt x="166" y="751"/>
                    <a:pt x="166" y="751"/>
                    <a:pt x="166" y="751"/>
                  </a:cubicBezTo>
                  <a:cubicBezTo>
                    <a:pt x="166" y="751"/>
                    <a:pt x="169" y="753"/>
                    <a:pt x="164" y="760"/>
                  </a:cubicBezTo>
                  <a:cubicBezTo>
                    <a:pt x="164" y="760"/>
                    <a:pt x="159" y="765"/>
                    <a:pt x="153" y="773"/>
                  </a:cubicBezTo>
                  <a:cubicBezTo>
                    <a:pt x="153" y="773"/>
                    <a:pt x="146" y="781"/>
                    <a:pt x="141" y="791"/>
                  </a:cubicBezTo>
                  <a:cubicBezTo>
                    <a:pt x="141" y="791"/>
                    <a:pt x="139" y="797"/>
                    <a:pt x="142" y="800"/>
                  </a:cubicBezTo>
                  <a:cubicBezTo>
                    <a:pt x="145" y="802"/>
                    <a:pt x="151" y="800"/>
                    <a:pt x="151" y="800"/>
                  </a:cubicBezTo>
                  <a:cubicBezTo>
                    <a:pt x="160" y="795"/>
                    <a:pt x="168" y="787"/>
                    <a:pt x="168" y="787"/>
                  </a:cubicBezTo>
                  <a:cubicBezTo>
                    <a:pt x="175" y="781"/>
                    <a:pt x="181" y="776"/>
                    <a:pt x="181" y="776"/>
                  </a:cubicBezTo>
                  <a:cubicBezTo>
                    <a:pt x="187" y="771"/>
                    <a:pt x="189" y="774"/>
                    <a:pt x="189" y="774"/>
                  </a:cubicBezTo>
                  <a:cubicBezTo>
                    <a:pt x="197" y="781"/>
                    <a:pt x="197" y="781"/>
                    <a:pt x="197" y="781"/>
                  </a:cubicBezTo>
                  <a:cubicBezTo>
                    <a:pt x="197" y="781"/>
                    <a:pt x="201" y="783"/>
                    <a:pt x="197" y="789"/>
                  </a:cubicBezTo>
                  <a:cubicBezTo>
                    <a:pt x="197" y="789"/>
                    <a:pt x="193" y="796"/>
                    <a:pt x="187" y="804"/>
                  </a:cubicBezTo>
                  <a:cubicBezTo>
                    <a:pt x="187" y="804"/>
                    <a:pt x="181" y="813"/>
                    <a:pt x="177" y="823"/>
                  </a:cubicBezTo>
                  <a:cubicBezTo>
                    <a:pt x="177" y="823"/>
                    <a:pt x="175" y="829"/>
                    <a:pt x="178" y="832"/>
                  </a:cubicBezTo>
                  <a:cubicBezTo>
                    <a:pt x="182" y="834"/>
                    <a:pt x="187" y="831"/>
                    <a:pt x="187" y="831"/>
                  </a:cubicBezTo>
                  <a:cubicBezTo>
                    <a:pt x="196" y="825"/>
                    <a:pt x="203" y="817"/>
                    <a:pt x="203" y="817"/>
                  </a:cubicBezTo>
                  <a:cubicBezTo>
                    <a:pt x="210" y="810"/>
                    <a:pt x="215" y="804"/>
                    <a:pt x="215" y="804"/>
                  </a:cubicBezTo>
                  <a:cubicBezTo>
                    <a:pt x="221" y="798"/>
                    <a:pt x="223" y="802"/>
                    <a:pt x="223" y="802"/>
                  </a:cubicBezTo>
                  <a:cubicBezTo>
                    <a:pt x="232" y="807"/>
                    <a:pt x="232" y="807"/>
                    <a:pt x="232" y="807"/>
                  </a:cubicBezTo>
                  <a:cubicBezTo>
                    <a:pt x="232" y="807"/>
                    <a:pt x="236" y="809"/>
                    <a:pt x="232" y="816"/>
                  </a:cubicBezTo>
                  <a:cubicBezTo>
                    <a:pt x="232" y="816"/>
                    <a:pt x="229" y="822"/>
                    <a:pt x="224" y="831"/>
                  </a:cubicBezTo>
                  <a:cubicBezTo>
                    <a:pt x="224" y="831"/>
                    <a:pt x="219" y="841"/>
                    <a:pt x="216" y="851"/>
                  </a:cubicBezTo>
                  <a:cubicBezTo>
                    <a:pt x="216" y="851"/>
                    <a:pt x="215" y="857"/>
                    <a:pt x="218" y="860"/>
                  </a:cubicBezTo>
                  <a:cubicBezTo>
                    <a:pt x="222" y="862"/>
                    <a:pt x="227" y="858"/>
                    <a:pt x="227" y="858"/>
                  </a:cubicBezTo>
                  <a:cubicBezTo>
                    <a:pt x="235" y="851"/>
                    <a:pt x="242" y="842"/>
                    <a:pt x="242" y="842"/>
                  </a:cubicBezTo>
                  <a:cubicBezTo>
                    <a:pt x="247" y="834"/>
                    <a:pt x="252" y="828"/>
                    <a:pt x="252" y="828"/>
                  </a:cubicBezTo>
                  <a:cubicBezTo>
                    <a:pt x="257" y="822"/>
                    <a:pt x="260" y="825"/>
                    <a:pt x="260" y="825"/>
                  </a:cubicBezTo>
                  <a:cubicBezTo>
                    <a:pt x="269" y="830"/>
                    <a:pt x="269" y="830"/>
                    <a:pt x="269" y="830"/>
                  </a:cubicBezTo>
                  <a:cubicBezTo>
                    <a:pt x="269" y="830"/>
                    <a:pt x="273" y="831"/>
                    <a:pt x="270" y="838"/>
                  </a:cubicBezTo>
                  <a:cubicBezTo>
                    <a:pt x="270" y="838"/>
                    <a:pt x="267" y="845"/>
                    <a:pt x="264" y="854"/>
                  </a:cubicBezTo>
                  <a:cubicBezTo>
                    <a:pt x="264" y="854"/>
                    <a:pt x="259" y="864"/>
                    <a:pt x="258" y="875"/>
                  </a:cubicBezTo>
                  <a:cubicBezTo>
                    <a:pt x="258" y="875"/>
                    <a:pt x="257" y="881"/>
                    <a:pt x="261" y="883"/>
                  </a:cubicBezTo>
                  <a:cubicBezTo>
                    <a:pt x="264" y="885"/>
                    <a:pt x="269" y="881"/>
                    <a:pt x="269" y="881"/>
                  </a:cubicBezTo>
                  <a:cubicBezTo>
                    <a:pt x="277" y="873"/>
                    <a:pt x="282" y="863"/>
                    <a:pt x="282" y="863"/>
                  </a:cubicBezTo>
                  <a:cubicBezTo>
                    <a:pt x="287" y="855"/>
                    <a:pt x="291" y="849"/>
                    <a:pt x="291" y="849"/>
                  </a:cubicBezTo>
                  <a:cubicBezTo>
                    <a:pt x="295" y="842"/>
                    <a:pt x="298" y="844"/>
                    <a:pt x="298" y="844"/>
                  </a:cubicBezTo>
                  <a:cubicBezTo>
                    <a:pt x="308" y="848"/>
                    <a:pt x="308" y="848"/>
                    <a:pt x="308" y="848"/>
                  </a:cubicBezTo>
                  <a:cubicBezTo>
                    <a:pt x="308" y="848"/>
                    <a:pt x="312" y="849"/>
                    <a:pt x="310" y="856"/>
                  </a:cubicBezTo>
                  <a:cubicBezTo>
                    <a:pt x="310" y="856"/>
                    <a:pt x="308" y="864"/>
                    <a:pt x="305" y="873"/>
                  </a:cubicBezTo>
                  <a:cubicBezTo>
                    <a:pt x="305" y="873"/>
                    <a:pt x="302" y="884"/>
                    <a:pt x="302" y="894"/>
                  </a:cubicBezTo>
                  <a:cubicBezTo>
                    <a:pt x="302" y="894"/>
                    <a:pt x="302" y="901"/>
                    <a:pt x="306" y="902"/>
                  </a:cubicBezTo>
                  <a:cubicBezTo>
                    <a:pt x="309" y="904"/>
                    <a:pt x="314" y="899"/>
                    <a:pt x="314" y="899"/>
                  </a:cubicBezTo>
                  <a:cubicBezTo>
                    <a:pt x="320" y="890"/>
                    <a:pt x="325" y="880"/>
                    <a:pt x="325" y="880"/>
                  </a:cubicBezTo>
                  <a:cubicBezTo>
                    <a:pt x="329" y="872"/>
                    <a:pt x="332" y="865"/>
                    <a:pt x="332" y="865"/>
                  </a:cubicBezTo>
                  <a:cubicBezTo>
                    <a:pt x="336" y="858"/>
                    <a:pt x="339" y="860"/>
                    <a:pt x="339" y="860"/>
                  </a:cubicBezTo>
                  <a:cubicBezTo>
                    <a:pt x="349" y="863"/>
                    <a:pt x="349" y="863"/>
                    <a:pt x="349" y="863"/>
                  </a:cubicBezTo>
                  <a:cubicBezTo>
                    <a:pt x="349" y="863"/>
                    <a:pt x="353" y="863"/>
                    <a:pt x="352" y="871"/>
                  </a:cubicBezTo>
                  <a:cubicBezTo>
                    <a:pt x="352" y="871"/>
                    <a:pt x="351" y="878"/>
                    <a:pt x="349" y="888"/>
                  </a:cubicBezTo>
                  <a:cubicBezTo>
                    <a:pt x="349" y="888"/>
                    <a:pt x="347" y="898"/>
                    <a:pt x="348" y="909"/>
                  </a:cubicBezTo>
                  <a:cubicBezTo>
                    <a:pt x="348" y="909"/>
                    <a:pt x="348" y="916"/>
                    <a:pt x="352" y="917"/>
                  </a:cubicBezTo>
                  <a:cubicBezTo>
                    <a:pt x="356" y="918"/>
                    <a:pt x="360" y="912"/>
                    <a:pt x="360" y="912"/>
                  </a:cubicBezTo>
                  <a:cubicBezTo>
                    <a:pt x="366" y="903"/>
                    <a:pt x="369" y="893"/>
                    <a:pt x="369" y="893"/>
                  </a:cubicBezTo>
                  <a:cubicBezTo>
                    <a:pt x="372" y="884"/>
                    <a:pt x="375" y="876"/>
                    <a:pt x="375" y="876"/>
                  </a:cubicBezTo>
                  <a:cubicBezTo>
                    <a:pt x="377" y="869"/>
                    <a:pt x="381" y="871"/>
                    <a:pt x="381" y="871"/>
                  </a:cubicBezTo>
                  <a:cubicBezTo>
                    <a:pt x="391" y="873"/>
                    <a:pt x="391" y="873"/>
                    <a:pt x="391" y="873"/>
                  </a:cubicBezTo>
                  <a:cubicBezTo>
                    <a:pt x="391" y="873"/>
                    <a:pt x="395" y="872"/>
                    <a:pt x="395" y="880"/>
                  </a:cubicBezTo>
                  <a:cubicBezTo>
                    <a:pt x="395" y="880"/>
                    <a:pt x="394" y="888"/>
                    <a:pt x="394" y="897"/>
                  </a:cubicBezTo>
                  <a:cubicBezTo>
                    <a:pt x="394" y="897"/>
                    <a:pt x="393" y="908"/>
                    <a:pt x="395" y="919"/>
                  </a:cubicBezTo>
                  <a:cubicBezTo>
                    <a:pt x="395" y="919"/>
                    <a:pt x="396" y="925"/>
                    <a:pt x="400" y="926"/>
                  </a:cubicBezTo>
                  <a:cubicBezTo>
                    <a:pt x="404" y="926"/>
                    <a:pt x="407" y="921"/>
                    <a:pt x="407" y="921"/>
                  </a:cubicBezTo>
                  <a:cubicBezTo>
                    <a:pt x="412" y="911"/>
                    <a:pt x="414" y="900"/>
                    <a:pt x="414" y="900"/>
                  </a:cubicBezTo>
                  <a:cubicBezTo>
                    <a:pt x="416" y="891"/>
                    <a:pt x="418" y="884"/>
                    <a:pt x="418" y="884"/>
                  </a:cubicBezTo>
                  <a:cubicBezTo>
                    <a:pt x="420" y="876"/>
                    <a:pt x="424" y="877"/>
                    <a:pt x="424" y="877"/>
                  </a:cubicBezTo>
                  <a:cubicBezTo>
                    <a:pt x="434" y="878"/>
                    <a:pt x="434" y="878"/>
                    <a:pt x="434" y="878"/>
                  </a:cubicBezTo>
                  <a:cubicBezTo>
                    <a:pt x="434" y="878"/>
                    <a:pt x="438" y="877"/>
                    <a:pt x="439" y="885"/>
                  </a:cubicBezTo>
                  <a:cubicBezTo>
                    <a:pt x="439" y="885"/>
                    <a:pt x="439" y="893"/>
                    <a:pt x="439" y="903"/>
                  </a:cubicBezTo>
                  <a:cubicBezTo>
                    <a:pt x="439" y="903"/>
                    <a:pt x="440" y="914"/>
                    <a:pt x="442" y="924"/>
                  </a:cubicBezTo>
                  <a:cubicBezTo>
                    <a:pt x="442" y="924"/>
                    <a:pt x="445" y="930"/>
                    <a:pt x="449" y="930"/>
                  </a:cubicBezTo>
                  <a:cubicBezTo>
                    <a:pt x="453" y="930"/>
                    <a:pt x="455" y="924"/>
                    <a:pt x="455" y="924"/>
                  </a:cubicBezTo>
                  <a:cubicBezTo>
                    <a:pt x="459" y="914"/>
                    <a:pt x="460" y="903"/>
                    <a:pt x="460" y="903"/>
                  </a:cubicBezTo>
                  <a:cubicBezTo>
                    <a:pt x="461" y="894"/>
                    <a:pt x="462" y="886"/>
                    <a:pt x="462" y="886"/>
                  </a:cubicBezTo>
                  <a:cubicBezTo>
                    <a:pt x="463" y="879"/>
                    <a:pt x="467" y="880"/>
                    <a:pt x="467" y="880"/>
                  </a:cubicBezTo>
                  <a:cubicBezTo>
                    <a:pt x="478" y="879"/>
                    <a:pt x="478" y="879"/>
                    <a:pt x="478" y="879"/>
                  </a:cubicBezTo>
                  <a:cubicBezTo>
                    <a:pt x="478" y="879"/>
                    <a:pt x="481" y="878"/>
                    <a:pt x="483" y="886"/>
                  </a:cubicBezTo>
                  <a:cubicBezTo>
                    <a:pt x="483" y="886"/>
                    <a:pt x="484" y="893"/>
                    <a:pt x="485" y="903"/>
                  </a:cubicBezTo>
                  <a:cubicBezTo>
                    <a:pt x="485" y="903"/>
                    <a:pt x="487" y="914"/>
                    <a:pt x="491" y="924"/>
                  </a:cubicBezTo>
                  <a:cubicBezTo>
                    <a:pt x="491" y="924"/>
                    <a:pt x="493" y="930"/>
                    <a:pt x="497" y="929"/>
                  </a:cubicBezTo>
                  <a:cubicBezTo>
                    <a:pt x="501" y="929"/>
                    <a:pt x="503" y="923"/>
                    <a:pt x="503" y="923"/>
                  </a:cubicBezTo>
                  <a:cubicBezTo>
                    <a:pt x="506" y="913"/>
                    <a:pt x="506" y="901"/>
                    <a:pt x="506" y="901"/>
                  </a:cubicBezTo>
                  <a:cubicBezTo>
                    <a:pt x="506" y="892"/>
                    <a:pt x="506" y="884"/>
                    <a:pt x="506" y="884"/>
                  </a:cubicBezTo>
                  <a:cubicBezTo>
                    <a:pt x="506" y="876"/>
                    <a:pt x="510" y="877"/>
                    <a:pt x="510" y="877"/>
                  </a:cubicBezTo>
                  <a:cubicBezTo>
                    <a:pt x="521" y="876"/>
                    <a:pt x="521" y="876"/>
                    <a:pt x="521" y="876"/>
                  </a:cubicBezTo>
                  <a:cubicBezTo>
                    <a:pt x="521" y="876"/>
                    <a:pt x="525" y="874"/>
                    <a:pt x="527" y="882"/>
                  </a:cubicBezTo>
                  <a:cubicBezTo>
                    <a:pt x="527" y="882"/>
                    <a:pt x="528" y="889"/>
                    <a:pt x="531" y="898"/>
                  </a:cubicBezTo>
                  <a:cubicBezTo>
                    <a:pt x="531" y="898"/>
                    <a:pt x="533" y="909"/>
                    <a:pt x="538" y="919"/>
                  </a:cubicBezTo>
                  <a:cubicBezTo>
                    <a:pt x="538" y="919"/>
                    <a:pt x="542" y="924"/>
                    <a:pt x="546" y="924"/>
                  </a:cubicBezTo>
                  <a:cubicBezTo>
                    <a:pt x="550" y="923"/>
                    <a:pt x="551" y="916"/>
                    <a:pt x="551" y="916"/>
                  </a:cubicBezTo>
                  <a:cubicBezTo>
                    <a:pt x="552" y="906"/>
                    <a:pt x="551" y="895"/>
                    <a:pt x="551" y="895"/>
                  </a:cubicBezTo>
                  <a:cubicBezTo>
                    <a:pt x="550" y="885"/>
                    <a:pt x="550" y="878"/>
                    <a:pt x="550" y="878"/>
                  </a:cubicBezTo>
                  <a:cubicBezTo>
                    <a:pt x="549" y="870"/>
                    <a:pt x="553" y="870"/>
                    <a:pt x="553" y="870"/>
                  </a:cubicBezTo>
                  <a:cubicBezTo>
                    <a:pt x="563" y="868"/>
                    <a:pt x="563" y="868"/>
                    <a:pt x="563" y="868"/>
                  </a:cubicBezTo>
                  <a:cubicBezTo>
                    <a:pt x="563" y="868"/>
                    <a:pt x="567" y="866"/>
                    <a:pt x="570" y="873"/>
                  </a:cubicBezTo>
                  <a:cubicBezTo>
                    <a:pt x="570" y="873"/>
                    <a:pt x="572" y="880"/>
                    <a:pt x="576" y="889"/>
                  </a:cubicBezTo>
                  <a:cubicBezTo>
                    <a:pt x="576" y="889"/>
                    <a:pt x="579" y="900"/>
                    <a:pt x="585" y="908"/>
                  </a:cubicBezTo>
                  <a:cubicBezTo>
                    <a:pt x="585" y="908"/>
                    <a:pt x="589" y="914"/>
                    <a:pt x="593" y="913"/>
                  </a:cubicBezTo>
                  <a:cubicBezTo>
                    <a:pt x="597" y="912"/>
                    <a:pt x="598" y="905"/>
                    <a:pt x="598" y="905"/>
                  </a:cubicBezTo>
                  <a:cubicBezTo>
                    <a:pt x="598" y="894"/>
                    <a:pt x="596" y="883"/>
                    <a:pt x="596" y="883"/>
                  </a:cubicBezTo>
                  <a:cubicBezTo>
                    <a:pt x="594" y="874"/>
                    <a:pt x="592" y="867"/>
                    <a:pt x="592" y="867"/>
                  </a:cubicBezTo>
                  <a:cubicBezTo>
                    <a:pt x="591" y="859"/>
                    <a:pt x="595" y="859"/>
                    <a:pt x="595" y="859"/>
                  </a:cubicBezTo>
                  <a:cubicBezTo>
                    <a:pt x="605" y="855"/>
                    <a:pt x="605" y="855"/>
                    <a:pt x="605" y="855"/>
                  </a:cubicBezTo>
                  <a:cubicBezTo>
                    <a:pt x="605" y="855"/>
                    <a:pt x="608" y="853"/>
                    <a:pt x="612" y="860"/>
                  </a:cubicBezTo>
                  <a:cubicBezTo>
                    <a:pt x="612" y="860"/>
                    <a:pt x="615" y="867"/>
                    <a:pt x="619" y="875"/>
                  </a:cubicBezTo>
                  <a:cubicBezTo>
                    <a:pt x="619" y="875"/>
                    <a:pt x="624" y="885"/>
                    <a:pt x="631" y="893"/>
                  </a:cubicBezTo>
                  <a:cubicBezTo>
                    <a:pt x="631" y="893"/>
                    <a:pt x="635" y="898"/>
                    <a:pt x="639" y="897"/>
                  </a:cubicBezTo>
                  <a:cubicBezTo>
                    <a:pt x="643" y="895"/>
                    <a:pt x="643" y="889"/>
                    <a:pt x="643" y="889"/>
                  </a:cubicBezTo>
                  <a:cubicBezTo>
                    <a:pt x="642" y="878"/>
                    <a:pt x="639" y="868"/>
                    <a:pt x="639" y="868"/>
                  </a:cubicBezTo>
                  <a:cubicBezTo>
                    <a:pt x="636" y="858"/>
                    <a:pt x="634" y="851"/>
                    <a:pt x="634" y="851"/>
                  </a:cubicBezTo>
                  <a:cubicBezTo>
                    <a:pt x="632" y="844"/>
                    <a:pt x="635" y="843"/>
                    <a:pt x="635" y="843"/>
                  </a:cubicBezTo>
                  <a:cubicBezTo>
                    <a:pt x="645" y="838"/>
                    <a:pt x="645" y="838"/>
                    <a:pt x="645" y="838"/>
                  </a:cubicBezTo>
                  <a:cubicBezTo>
                    <a:pt x="645" y="838"/>
                    <a:pt x="648" y="836"/>
                    <a:pt x="652" y="842"/>
                  </a:cubicBezTo>
                  <a:cubicBezTo>
                    <a:pt x="652" y="842"/>
                    <a:pt x="656" y="849"/>
                    <a:pt x="661" y="857"/>
                  </a:cubicBezTo>
                  <a:cubicBezTo>
                    <a:pt x="661" y="857"/>
                    <a:pt x="667" y="866"/>
                    <a:pt x="675" y="874"/>
                  </a:cubicBezTo>
                  <a:cubicBezTo>
                    <a:pt x="675" y="874"/>
                    <a:pt x="680" y="878"/>
                    <a:pt x="683" y="876"/>
                  </a:cubicBezTo>
                  <a:cubicBezTo>
                    <a:pt x="687" y="874"/>
                    <a:pt x="686" y="868"/>
                    <a:pt x="686" y="868"/>
                  </a:cubicBezTo>
                  <a:cubicBezTo>
                    <a:pt x="684" y="857"/>
                    <a:pt x="680" y="847"/>
                    <a:pt x="680" y="847"/>
                  </a:cubicBezTo>
                  <a:cubicBezTo>
                    <a:pt x="676" y="838"/>
                    <a:pt x="673" y="831"/>
                    <a:pt x="673" y="831"/>
                  </a:cubicBezTo>
                  <a:cubicBezTo>
                    <a:pt x="670" y="824"/>
                    <a:pt x="674" y="823"/>
                    <a:pt x="674" y="823"/>
                  </a:cubicBezTo>
                  <a:cubicBezTo>
                    <a:pt x="683" y="818"/>
                    <a:pt x="683" y="818"/>
                    <a:pt x="683" y="818"/>
                  </a:cubicBezTo>
                  <a:cubicBezTo>
                    <a:pt x="683" y="818"/>
                    <a:pt x="686" y="815"/>
                    <a:pt x="691" y="821"/>
                  </a:cubicBezTo>
                  <a:cubicBezTo>
                    <a:pt x="691" y="821"/>
                    <a:pt x="695" y="827"/>
                    <a:pt x="701" y="834"/>
                  </a:cubicBezTo>
                  <a:cubicBezTo>
                    <a:pt x="701" y="834"/>
                    <a:pt x="708" y="843"/>
                    <a:pt x="716" y="850"/>
                  </a:cubicBezTo>
                  <a:cubicBezTo>
                    <a:pt x="716" y="850"/>
                    <a:pt x="722" y="853"/>
                    <a:pt x="725" y="851"/>
                  </a:cubicBezTo>
                  <a:cubicBezTo>
                    <a:pt x="728" y="849"/>
                    <a:pt x="727" y="843"/>
                    <a:pt x="727" y="843"/>
                  </a:cubicBezTo>
                  <a:cubicBezTo>
                    <a:pt x="724" y="832"/>
                    <a:pt x="719" y="823"/>
                    <a:pt x="719" y="823"/>
                  </a:cubicBezTo>
                  <a:cubicBezTo>
                    <a:pt x="714" y="814"/>
                    <a:pt x="710" y="808"/>
                    <a:pt x="710" y="808"/>
                  </a:cubicBezTo>
                  <a:cubicBezTo>
                    <a:pt x="707" y="801"/>
                    <a:pt x="710" y="799"/>
                    <a:pt x="710" y="799"/>
                  </a:cubicBezTo>
                  <a:cubicBezTo>
                    <a:pt x="719" y="793"/>
                    <a:pt x="719" y="793"/>
                    <a:pt x="719" y="793"/>
                  </a:cubicBezTo>
                  <a:cubicBezTo>
                    <a:pt x="719" y="793"/>
                    <a:pt x="721" y="790"/>
                    <a:pt x="727" y="795"/>
                  </a:cubicBezTo>
                  <a:cubicBezTo>
                    <a:pt x="727" y="795"/>
                    <a:pt x="732" y="801"/>
                    <a:pt x="739" y="808"/>
                  </a:cubicBezTo>
                  <a:cubicBezTo>
                    <a:pt x="739" y="808"/>
                    <a:pt x="746" y="816"/>
                    <a:pt x="755" y="821"/>
                  </a:cubicBezTo>
                  <a:cubicBezTo>
                    <a:pt x="755" y="821"/>
                    <a:pt x="761" y="824"/>
                    <a:pt x="764" y="822"/>
                  </a:cubicBezTo>
                  <a:cubicBezTo>
                    <a:pt x="767" y="819"/>
                    <a:pt x="765" y="813"/>
                    <a:pt x="765" y="813"/>
                  </a:cubicBezTo>
                  <a:cubicBezTo>
                    <a:pt x="761" y="803"/>
                    <a:pt x="755" y="794"/>
                    <a:pt x="755" y="794"/>
                  </a:cubicBezTo>
                  <a:cubicBezTo>
                    <a:pt x="749" y="786"/>
                    <a:pt x="745" y="780"/>
                    <a:pt x="745" y="780"/>
                  </a:cubicBezTo>
                  <a:cubicBezTo>
                    <a:pt x="740" y="774"/>
                    <a:pt x="744" y="772"/>
                    <a:pt x="744" y="772"/>
                  </a:cubicBezTo>
                  <a:cubicBezTo>
                    <a:pt x="751" y="765"/>
                    <a:pt x="751" y="765"/>
                    <a:pt x="751" y="765"/>
                  </a:cubicBezTo>
                  <a:cubicBezTo>
                    <a:pt x="751" y="765"/>
                    <a:pt x="754" y="761"/>
                    <a:pt x="760" y="766"/>
                  </a:cubicBezTo>
                  <a:cubicBezTo>
                    <a:pt x="760" y="766"/>
                    <a:pt x="766" y="771"/>
                    <a:pt x="773" y="777"/>
                  </a:cubicBezTo>
                  <a:cubicBezTo>
                    <a:pt x="773" y="777"/>
                    <a:pt x="781" y="784"/>
                    <a:pt x="791" y="789"/>
                  </a:cubicBezTo>
                  <a:cubicBezTo>
                    <a:pt x="791" y="789"/>
                    <a:pt x="797" y="792"/>
                    <a:pt x="800" y="789"/>
                  </a:cubicBezTo>
                  <a:cubicBezTo>
                    <a:pt x="802" y="786"/>
                    <a:pt x="800" y="780"/>
                    <a:pt x="800" y="780"/>
                  </a:cubicBezTo>
                  <a:cubicBezTo>
                    <a:pt x="795" y="770"/>
                    <a:pt x="787" y="762"/>
                    <a:pt x="787" y="762"/>
                  </a:cubicBezTo>
                  <a:cubicBezTo>
                    <a:pt x="781" y="755"/>
                    <a:pt x="776" y="749"/>
                    <a:pt x="776" y="749"/>
                  </a:cubicBezTo>
                  <a:cubicBezTo>
                    <a:pt x="771" y="743"/>
                    <a:pt x="774" y="741"/>
                    <a:pt x="774" y="741"/>
                  </a:cubicBezTo>
                  <a:cubicBezTo>
                    <a:pt x="781" y="733"/>
                    <a:pt x="781" y="733"/>
                    <a:pt x="781" y="733"/>
                  </a:cubicBezTo>
                  <a:cubicBezTo>
                    <a:pt x="781" y="733"/>
                    <a:pt x="783" y="729"/>
                    <a:pt x="789" y="734"/>
                  </a:cubicBezTo>
                  <a:cubicBezTo>
                    <a:pt x="789" y="734"/>
                    <a:pt x="796" y="738"/>
                    <a:pt x="804" y="743"/>
                  </a:cubicBezTo>
                  <a:cubicBezTo>
                    <a:pt x="804" y="743"/>
                    <a:pt x="813" y="750"/>
                    <a:pt x="823" y="753"/>
                  </a:cubicBezTo>
                  <a:cubicBezTo>
                    <a:pt x="823" y="753"/>
                    <a:pt x="829" y="755"/>
                    <a:pt x="832" y="752"/>
                  </a:cubicBezTo>
                  <a:cubicBezTo>
                    <a:pt x="834" y="749"/>
                    <a:pt x="831" y="743"/>
                    <a:pt x="831" y="743"/>
                  </a:cubicBezTo>
                  <a:cubicBezTo>
                    <a:pt x="825" y="734"/>
                    <a:pt x="817" y="727"/>
                    <a:pt x="817" y="727"/>
                  </a:cubicBezTo>
                  <a:cubicBezTo>
                    <a:pt x="810" y="720"/>
                    <a:pt x="804" y="715"/>
                    <a:pt x="804" y="715"/>
                  </a:cubicBezTo>
                  <a:cubicBezTo>
                    <a:pt x="799" y="710"/>
                    <a:pt x="802" y="707"/>
                    <a:pt x="802" y="707"/>
                  </a:cubicBezTo>
                  <a:cubicBezTo>
                    <a:pt x="807" y="699"/>
                    <a:pt x="807" y="699"/>
                    <a:pt x="807" y="699"/>
                  </a:cubicBezTo>
                  <a:cubicBezTo>
                    <a:pt x="807" y="699"/>
                    <a:pt x="809" y="695"/>
                    <a:pt x="816" y="698"/>
                  </a:cubicBezTo>
                  <a:cubicBezTo>
                    <a:pt x="816" y="698"/>
                    <a:pt x="823" y="702"/>
                    <a:pt x="831" y="706"/>
                  </a:cubicBezTo>
                  <a:cubicBezTo>
                    <a:pt x="831" y="706"/>
                    <a:pt x="841" y="712"/>
                    <a:pt x="851" y="714"/>
                  </a:cubicBezTo>
                  <a:cubicBezTo>
                    <a:pt x="851" y="714"/>
                    <a:pt x="857" y="716"/>
                    <a:pt x="860" y="712"/>
                  </a:cubicBezTo>
                  <a:cubicBezTo>
                    <a:pt x="862" y="709"/>
                    <a:pt x="858" y="703"/>
                    <a:pt x="858" y="703"/>
                  </a:cubicBezTo>
                  <a:cubicBezTo>
                    <a:pt x="851" y="695"/>
                    <a:pt x="842" y="689"/>
                    <a:pt x="842" y="689"/>
                  </a:cubicBezTo>
                  <a:cubicBezTo>
                    <a:pt x="834" y="683"/>
                    <a:pt x="828" y="678"/>
                    <a:pt x="828" y="678"/>
                  </a:cubicBezTo>
                  <a:cubicBezTo>
                    <a:pt x="822" y="674"/>
                    <a:pt x="825" y="671"/>
                    <a:pt x="825" y="671"/>
                  </a:cubicBezTo>
                  <a:cubicBezTo>
                    <a:pt x="830" y="661"/>
                    <a:pt x="830" y="661"/>
                    <a:pt x="830" y="661"/>
                  </a:cubicBezTo>
                  <a:cubicBezTo>
                    <a:pt x="830" y="661"/>
                    <a:pt x="831" y="658"/>
                    <a:pt x="838" y="660"/>
                  </a:cubicBezTo>
                  <a:cubicBezTo>
                    <a:pt x="838" y="660"/>
                    <a:pt x="845" y="663"/>
                    <a:pt x="854" y="667"/>
                  </a:cubicBezTo>
                  <a:cubicBezTo>
                    <a:pt x="854" y="667"/>
                    <a:pt x="864" y="671"/>
                    <a:pt x="875" y="673"/>
                  </a:cubicBezTo>
                  <a:cubicBezTo>
                    <a:pt x="875" y="673"/>
                    <a:pt x="882" y="673"/>
                    <a:pt x="883" y="670"/>
                  </a:cubicBezTo>
                  <a:cubicBezTo>
                    <a:pt x="885" y="666"/>
                    <a:pt x="881" y="661"/>
                    <a:pt x="881" y="661"/>
                  </a:cubicBezTo>
                  <a:cubicBezTo>
                    <a:pt x="873" y="654"/>
                    <a:pt x="863" y="648"/>
                    <a:pt x="863" y="648"/>
                  </a:cubicBezTo>
                  <a:cubicBezTo>
                    <a:pt x="855" y="643"/>
                    <a:pt x="849" y="639"/>
                    <a:pt x="849" y="639"/>
                  </a:cubicBezTo>
                  <a:cubicBezTo>
                    <a:pt x="842" y="635"/>
                    <a:pt x="845" y="632"/>
                    <a:pt x="845" y="632"/>
                  </a:cubicBezTo>
                  <a:cubicBezTo>
                    <a:pt x="848" y="622"/>
                    <a:pt x="848" y="622"/>
                    <a:pt x="848" y="622"/>
                  </a:cubicBezTo>
                  <a:cubicBezTo>
                    <a:pt x="848" y="622"/>
                    <a:pt x="849" y="618"/>
                    <a:pt x="857" y="620"/>
                  </a:cubicBezTo>
                  <a:cubicBezTo>
                    <a:pt x="857" y="620"/>
                    <a:pt x="864" y="622"/>
                    <a:pt x="873" y="625"/>
                  </a:cubicBezTo>
                  <a:cubicBezTo>
                    <a:pt x="873" y="625"/>
                    <a:pt x="884" y="628"/>
                    <a:pt x="894" y="629"/>
                  </a:cubicBezTo>
                  <a:cubicBezTo>
                    <a:pt x="894" y="629"/>
                    <a:pt x="901" y="628"/>
                    <a:pt x="902" y="625"/>
                  </a:cubicBezTo>
                  <a:cubicBezTo>
                    <a:pt x="904" y="621"/>
                    <a:pt x="899" y="617"/>
                    <a:pt x="899" y="617"/>
                  </a:cubicBezTo>
                  <a:cubicBezTo>
                    <a:pt x="891" y="610"/>
                    <a:pt x="880" y="605"/>
                    <a:pt x="880" y="605"/>
                  </a:cubicBezTo>
                  <a:cubicBezTo>
                    <a:pt x="872" y="601"/>
                    <a:pt x="865" y="598"/>
                    <a:pt x="865" y="598"/>
                  </a:cubicBezTo>
                  <a:cubicBezTo>
                    <a:pt x="858" y="595"/>
                    <a:pt x="860" y="591"/>
                    <a:pt x="860" y="591"/>
                  </a:cubicBezTo>
                  <a:cubicBezTo>
                    <a:pt x="863" y="581"/>
                    <a:pt x="863" y="581"/>
                    <a:pt x="863" y="581"/>
                  </a:cubicBezTo>
                  <a:cubicBezTo>
                    <a:pt x="863" y="581"/>
                    <a:pt x="863" y="577"/>
                    <a:pt x="871" y="579"/>
                  </a:cubicBezTo>
                  <a:cubicBezTo>
                    <a:pt x="871" y="579"/>
                    <a:pt x="878" y="580"/>
                    <a:pt x="888" y="581"/>
                  </a:cubicBezTo>
                  <a:cubicBezTo>
                    <a:pt x="888" y="581"/>
                    <a:pt x="899" y="584"/>
                    <a:pt x="909" y="583"/>
                  </a:cubicBezTo>
                  <a:cubicBezTo>
                    <a:pt x="909" y="583"/>
                    <a:pt x="916" y="582"/>
                    <a:pt x="917" y="578"/>
                  </a:cubicBezTo>
                  <a:cubicBezTo>
                    <a:pt x="918" y="574"/>
                    <a:pt x="912" y="570"/>
                    <a:pt x="912" y="570"/>
                  </a:cubicBezTo>
                  <a:cubicBezTo>
                    <a:pt x="903" y="565"/>
                    <a:pt x="893" y="561"/>
                    <a:pt x="893" y="561"/>
                  </a:cubicBezTo>
                  <a:cubicBezTo>
                    <a:pt x="884" y="558"/>
                    <a:pt x="876" y="556"/>
                    <a:pt x="876" y="556"/>
                  </a:cubicBezTo>
                  <a:cubicBezTo>
                    <a:pt x="869" y="553"/>
                    <a:pt x="871" y="549"/>
                    <a:pt x="871" y="549"/>
                  </a:cubicBezTo>
                  <a:cubicBezTo>
                    <a:pt x="873" y="539"/>
                    <a:pt x="873" y="539"/>
                    <a:pt x="873" y="539"/>
                  </a:cubicBezTo>
                  <a:cubicBezTo>
                    <a:pt x="873" y="539"/>
                    <a:pt x="872" y="535"/>
                    <a:pt x="880" y="536"/>
                  </a:cubicBezTo>
                  <a:cubicBezTo>
                    <a:pt x="880" y="536"/>
                    <a:pt x="888" y="536"/>
                    <a:pt x="898" y="537"/>
                  </a:cubicBezTo>
                  <a:cubicBezTo>
                    <a:pt x="898" y="537"/>
                    <a:pt x="909" y="538"/>
                    <a:pt x="919" y="536"/>
                  </a:cubicBezTo>
                  <a:cubicBezTo>
                    <a:pt x="919" y="536"/>
                    <a:pt x="925" y="534"/>
                    <a:pt x="926" y="530"/>
                  </a:cubicBezTo>
                  <a:cubicBezTo>
                    <a:pt x="927" y="526"/>
                    <a:pt x="921" y="523"/>
                    <a:pt x="921" y="523"/>
                  </a:cubicBezTo>
                  <a:cubicBezTo>
                    <a:pt x="911" y="518"/>
                    <a:pt x="900" y="516"/>
                    <a:pt x="900" y="516"/>
                  </a:cubicBezTo>
                  <a:cubicBezTo>
                    <a:pt x="891" y="514"/>
                    <a:pt x="884" y="512"/>
                    <a:pt x="884" y="512"/>
                  </a:cubicBezTo>
                  <a:cubicBezTo>
                    <a:pt x="876" y="510"/>
                    <a:pt x="878" y="507"/>
                    <a:pt x="878" y="507"/>
                  </a:cubicBezTo>
                  <a:cubicBezTo>
                    <a:pt x="878" y="496"/>
                    <a:pt x="878" y="496"/>
                    <a:pt x="878" y="496"/>
                  </a:cubicBezTo>
                  <a:cubicBezTo>
                    <a:pt x="878" y="496"/>
                    <a:pt x="878" y="492"/>
                    <a:pt x="885" y="492"/>
                  </a:cubicBezTo>
                  <a:cubicBezTo>
                    <a:pt x="885" y="492"/>
                    <a:pt x="893" y="491"/>
                    <a:pt x="903" y="491"/>
                  </a:cubicBezTo>
                  <a:cubicBezTo>
                    <a:pt x="903" y="491"/>
                    <a:pt x="914" y="491"/>
                    <a:pt x="924" y="488"/>
                  </a:cubicBezTo>
                  <a:cubicBezTo>
                    <a:pt x="924" y="488"/>
                    <a:pt x="930" y="486"/>
                    <a:pt x="930" y="482"/>
                  </a:cubicBezTo>
                  <a:cubicBezTo>
                    <a:pt x="930" y="478"/>
                    <a:pt x="924" y="475"/>
                    <a:pt x="924" y="475"/>
                  </a:cubicBezTo>
                  <a:cubicBezTo>
                    <a:pt x="914" y="472"/>
                    <a:pt x="903" y="470"/>
                    <a:pt x="903" y="470"/>
                  </a:cubicBezTo>
                  <a:cubicBezTo>
                    <a:pt x="894" y="469"/>
                    <a:pt x="886" y="468"/>
                    <a:pt x="886" y="468"/>
                  </a:cubicBezTo>
                  <a:cubicBezTo>
                    <a:pt x="879" y="467"/>
                    <a:pt x="880" y="463"/>
                    <a:pt x="880" y="463"/>
                  </a:cubicBezTo>
                  <a:cubicBezTo>
                    <a:pt x="879" y="453"/>
                    <a:pt x="879" y="453"/>
                    <a:pt x="879" y="453"/>
                  </a:cubicBezTo>
                  <a:cubicBezTo>
                    <a:pt x="879" y="453"/>
                    <a:pt x="878" y="449"/>
                    <a:pt x="886" y="448"/>
                  </a:cubicBezTo>
                  <a:cubicBezTo>
                    <a:pt x="886" y="448"/>
                    <a:pt x="893" y="447"/>
                    <a:pt x="903" y="445"/>
                  </a:cubicBezTo>
                  <a:cubicBezTo>
                    <a:pt x="903" y="445"/>
                    <a:pt x="914" y="444"/>
                    <a:pt x="924" y="440"/>
                  </a:cubicBezTo>
                  <a:cubicBezTo>
                    <a:pt x="924" y="440"/>
                    <a:pt x="930" y="437"/>
                    <a:pt x="929" y="433"/>
                  </a:cubicBezTo>
                  <a:cubicBezTo>
                    <a:pt x="929" y="429"/>
                    <a:pt x="923" y="427"/>
                    <a:pt x="923" y="427"/>
                  </a:cubicBezTo>
                  <a:cubicBezTo>
                    <a:pt x="913" y="425"/>
                    <a:pt x="902" y="425"/>
                    <a:pt x="902" y="425"/>
                  </a:cubicBezTo>
                  <a:cubicBezTo>
                    <a:pt x="892" y="424"/>
                    <a:pt x="884" y="424"/>
                    <a:pt x="884" y="424"/>
                  </a:cubicBezTo>
                  <a:cubicBezTo>
                    <a:pt x="877" y="424"/>
                    <a:pt x="877" y="420"/>
                    <a:pt x="877" y="420"/>
                  </a:cubicBezTo>
                  <a:cubicBezTo>
                    <a:pt x="876" y="410"/>
                    <a:pt x="876" y="410"/>
                    <a:pt x="876" y="410"/>
                  </a:cubicBezTo>
                  <a:cubicBezTo>
                    <a:pt x="876" y="410"/>
                    <a:pt x="874" y="406"/>
                    <a:pt x="882" y="404"/>
                  </a:cubicBezTo>
                  <a:cubicBezTo>
                    <a:pt x="882" y="404"/>
                    <a:pt x="889" y="402"/>
                    <a:pt x="898" y="400"/>
                  </a:cubicBezTo>
                  <a:cubicBezTo>
                    <a:pt x="898" y="400"/>
                    <a:pt x="909" y="397"/>
                    <a:pt x="919" y="392"/>
                  </a:cubicBezTo>
                  <a:cubicBezTo>
                    <a:pt x="919" y="392"/>
                    <a:pt x="924" y="389"/>
                    <a:pt x="924" y="385"/>
                  </a:cubicBezTo>
                  <a:cubicBezTo>
                    <a:pt x="923" y="381"/>
                    <a:pt x="916" y="380"/>
                    <a:pt x="916" y="380"/>
                  </a:cubicBezTo>
                  <a:cubicBezTo>
                    <a:pt x="906" y="378"/>
                    <a:pt x="895" y="379"/>
                    <a:pt x="895" y="379"/>
                  </a:cubicBezTo>
                  <a:cubicBezTo>
                    <a:pt x="885" y="380"/>
                    <a:pt x="878" y="381"/>
                    <a:pt x="878" y="381"/>
                  </a:cubicBezTo>
                  <a:cubicBezTo>
                    <a:pt x="870" y="381"/>
                    <a:pt x="870" y="377"/>
                    <a:pt x="870" y="377"/>
                  </a:cubicBezTo>
                  <a:cubicBezTo>
                    <a:pt x="868" y="367"/>
                    <a:pt x="868" y="367"/>
                    <a:pt x="868" y="367"/>
                  </a:cubicBezTo>
                  <a:cubicBezTo>
                    <a:pt x="868" y="367"/>
                    <a:pt x="866" y="363"/>
                    <a:pt x="873" y="361"/>
                  </a:cubicBezTo>
                  <a:cubicBezTo>
                    <a:pt x="873" y="361"/>
                    <a:pt x="880" y="358"/>
                    <a:pt x="889" y="355"/>
                  </a:cubicBezTo>
                  <a:cubicBezTo>
                    <a:pt x="889" y="355"/>
                    <a:pt x="900" y="351"/>
                    <a:pt x="909" y="345"/>
                  </a:cubicBezTo>
                  <a:cubicBezTo>
                    <a:pt x="909" y="345"/>
                    <a:pt x="914" y="341"/>
                    <a:pt x="913" y="337"/>
                  </a:cubicBezTo>
                  <a:cubicBezTo>
                    <a:pt x="912" y="333"/>
                    <a:pt x="905" y="333"/>
                    <a:pt x="905" y="333"/>
                  </a:cubicBezTo>
                  <a:cubicBezTo>
                    <a:pt x="894" y="332"/>
                    <a:pt x="884" y="335"/>
                    <a:pt x="884" y="335"/>
                  </a:cubicBezTo>
                  <a:cubicBezTo>
                    <a:pt x="874" y="337"/>
                    <a:pt x="867" y="338"/>
                    <a:pt x="867" y="338"/>
                  </a:cubicBezTo>
                  <a:cubicBezTo>
                    <a:pt x="859" y="339"/>
                    <a:pt x="859" y="335"/>
                    <a:pt x="859" y="335"/>
                  </a:cubicBezTo>
                  <a:cubicBezTo>
                    <a:pt x="855" y="325"/>
                    <a:pt x="855" y="325"/>
                    <a:pt x="855" y="325"/>
                  </a:cubicBezTo>
                  <a:cubicBezTo>
                    <a:pt x="855" y="325"/>
                    <a:pt x="853" y="322"/>
                    <a:pt x="860" y="319"/>
                  </a:cubicBezTo>
                  <a:close/>
                  <a:moveTo>
                    <a:pt x="598" y="802"/>
                  </a:moveTo>
                  <a:cubicBezTo>
                    <a:pt x="412" y="876"/>
                    <a:pt x="201" y="785"/>
                    <a:pt x="127" y="599"/>
                  </a:cubicBezTo>
                  <a:cubicBezTo>
                    <a:pt x="53" y="413"/>
                    <a:pt x="145" y="202"/>
                    <a:pt x="331" y="128"/>
                  </a:cubicBezTo>
                  <a:cubicBezTo>
                    <a:pt x="517" y="54"/>
                    <a:pt x="728" y="145"/>
                    <a:pt x="802" y="331"/>
                  </a:cubicBezTo>
                  <a:cubicBezTo>
                    <a:pt x="876" y="518"/>
                    <a:pt x="785" y="729"/>
                    <a:pt x="598" y="802"/>
                  </a:cubicBezTo>
                  <a:close/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54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02" name="Freeform 13"/>
            <p:cNvSpPr>
              <a:spLocks noEditPoints="1"/>
            </p:cNvSpPr>
            <p:nvPr/>
          </p:nvSpPr>
          <p:spPr bwMode="auto">
            <a:xfrm>
              <a:off x="1521254" y="1047652"/>
              <a:ext cx="3586163" cy="3598863"/>
            </a:xfrm>
            <a:custGeom>
              <a:avLst/>
              <a:gdLst>
                <a:gd name="T0" fmla="*/ 769 w 845"/>
                <a:gd name="T1" fmla="*/ 286 h 846"/>
                <a:gd name="T2" fmla="*/ 285 w 845"/>
                <a:gd name="T3" fmla="*/ 76 h 846"/>
                <a:gd name="T4" fmla="*/ 76 w 845"/>
                <a:gd name="T5" fmla="*/ 561 h 846"/>
                <a:gd name="T6" fmla="*/ 560 w 845"/>
                <a:gd name="T7" fmla="*/ 770 h 846"/>
                <a:gd name="T8" fmla="*/ 769 w 845"/>
                <a:gd name="T9" fmla="*/ 286 h 846"/>
                <a:gd name="T10" fmla="*/ 557 w 845"/>
                <a:gd name="T11" fmla="*/ 763 h 846"/>
                <a:gd name="T12" fmla="*/ 83 w 845"/>
                <a:gd name="T13" fmla="*/ 558 h 846"/>
                <a:gd name="T14" fmla="*/ 288 w 845"/>
                <a:gd name="T15" fmla="*/ 83 h 846"/>
                <a:gd name="T16" fmla="*/ 762 w 845"/>
                <a:gd name="T17" fmla="*/ 288 h 846"/>
                <a:gd name="T18" fmla="*/ 557 w 845"/>
                <a:gd name="T19" fmla="*/ 763 h 8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45" h="846">
                  <a:moveTo>
                    <a:pt x="769" y="286"/>
                  </a:moveTo>
                  <a:cubicBezTo>
                    <a:pt x="693" y="94"/>
                    <a:pt x="477" y="0"/>
                    <a:pt x="285" y="76"/>
                  </a:cubicBezTo>
                  <a:cubicBezTo>
                    <a:pt x="94" y="152"/>
                    <a:pt x="0" y="369"/>
                    <a:pt x="76" y="561"/>
                  </a:cubicBezTo>
                  <a:cubicBezTo>
                    <a:pt x="152" y="752"/>
                    <a:pt x="369" y="846"/>
                    <a:pt x="560" y="770"/>
                  </a:cubicBezTo>
                  <a:cubicBezTo>
                    <a:pt x="752" y="694"/>
                    <a:pt x="845" y="477"/>
                    <a:pt x="769" y="286"/>
                  </a:cubicBezTo>
                  <a:close/>
                  <a:moveTo>
                    <a:pt x="557" y="763"/>
                  </a:moveTo>
                  <a:cubicBezTo>
                    <a:pt x="370" y="837"/>
                    <a:pt x="157" y="746"/>
                    <a:pt x="83" y="558"/>
                  </a:cubicBezTo>
                  <a:cubicBezTo>
                    <a:pt x="8" y="370"/>
                    <a:pt x="100" y="158"/>
                    <a:pt x="288" y="83"/>
                  </a:cubicBezTo>
                  <a:cubicBezTo>
                    <a:pt x="476" y="9"/>
                    <a:pt x="688" y="101"/>
                    <a:pt x="762" y="288"/>
                  </a:cubicBezTo>
                  <a:cubicBezTo>
                    <a:pt x="837" y="476"/>
                    <a:pt x="745" y="689"/>
                    <a:pt x="557" y="763"/>
                  </a:cubicBezTo>
                  <a:close/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03" name="Freeform 15"/>
            <p:cNvSpPr/>
            <p:nvPr/>
          </p:nvSpPr>
          <p:spPr bwMode="auto">
            <a:xfrm>
              <a:off x="3570717" y="885727"/>
              <a:ext cx="38100" cy="12700"/>
            </a:xfrm>
            <a:custGeom>
              <a:avLst/>
              <a:gdLst>
                <a:gd name="T0" fmla="*/ 9 w 9"/>
                <a:gd name="T1" fmla="*/ 3 h 3"/>
                <a:gd name="T2" fmla="*/ 5 w 9"/>
                <a:gd name="T3" fmla="*/ 0 h 3"/>
                <a:gd name="T4" fmla="*/ 0 w 9"/>
                <a:gd name="T5" fmla="*/ 3 h 3"/>
                <a:gd name="T6" fmla="*/ 9 w 9"/>
                <a:gd name="T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3">
                  <a:moveTo>
                    <a:pt x="9" y="3"/>
                  </a:moveTo>
                  <a:cubicBezTo>
                    <a:pt x="8" y="2"/>
                    <a:pt x="7" y="1"/>
                    <a:pt x="5" y="0"/>
                  </a:cubicBezTo>
                  <a:cubicBezTo>
                    <a:pt x="3" y="0"/>
                    <a:pt x="2" y="2"/>
                    <a:pt x="0" y="3"/>
                  </a:cubicBezTo>
                  <a:lnTo>
                    <a:pt x="9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04" name="Freeform 16"/>
            <p:cNvSpPr/>
            <p:nvPr/>
          </p:nvSpPr>
          <p:spPr bwMode="auto">
            <a:xfrm>
              <a:off x="3088117" y="2617690"/>
              <a:ext cx="454025" cy="458788"/>
            </a:xfrm>
            <a:custGeom>
              <a:avLst/>
              <a:gdLst>
                <a:gd name="T0" fmla="*/ 98 w 107"/>
                <a:gd name="T1" fmla="*/ 37 h 108"/>
                <a:gd name="T2" fmla="*/ 36 w 107"/>
                <a:gd name="T3" fmla="*/ 10 h 108"/>
                <a:gd name="T4" fmla="*/ 10 w 107"/>
                <a:gd name="T5" fmla="*/ 72 h 108"/>
                <a:gd name="T6" fmla="*/ 71 w 107"/>
                <a:gd name="T7" fmla="*/ 98 h 108"/>
                <a:gd name="T8" fmla="*/ 98 w 107"/>
                <a:gd name="T9" fmla="*/ 37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7" h="108">
                  <a:moveTo>
                    <a:pt x="98" y="37"/>
                  </a:moveTo>
                  <a:cubicBezTo>
                    <a:pt x="88" y="12"/>
                    <a:pt x="60" y="0"/>
                    <a:pt x="36" y="10"/>
                  </a:cubicBezTo>
                  <a:cubicBezTo>
                    <a:pt x="12" y="20"/>
                    <a:pt x="0" y="47"/>
                    <a:pt x="10" y="72"/>
                  </a:cubicBezTo>
                  <a:cubicBezTo>
                    <a:pt x="19" y="96"/>
                    <a:pt x="47" y="108"/>
                    <a:pt x="71" y="98"/>
                  </a:cubicBezTo>
                  <a:cubicBezTo>
                    <a:pt x="95" y="89"/>
                    <a:pt x="107" y="61"/>
                    <a:pt x="98" y="37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05" name="Freeform 17"/>
            <p:cNvSpPr/>
            <p:nvPr/>
          </p:nvSpPr>
          <p:spPr bwMode="auto">
            <a:xfrm>
              <a:off x="3232579" y="2765327"/>
              <a:ext cx="165100" cy="161925"/>
            </a:xfrm>
            <a:custGeom>
              <a:avLst/>
              <a:gdLst>
                <a:gd name="T0" fmla="*/ 35 w 39"/>
                <a:gd name="T1" fmla="*/ 13 h 38"/>
                <a:gd name="T2" fmla="*/ 13 w 39"/>
                <a:gd name="T3" fmla="*/ 3 h 38"/>
                <a:gd name="T4" fmla="*/ 4 w 39"/>
                <a:gd name="T5" fmla="*/ 25 h 38"/>
                <a:gd name="T6" fmla="*/ 26 w 39"/>
                <a:gd name="T7" fmla="*/ 35 h 38"/>
                <a:gd name="T8" fmla="*/ 35 w 39"/>
                <a:gd name="T9" fmla="*/ 13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38">
                  <a:moveTo>
                    <a:pt x="35" y="13"/>
                  </a:moveTo>
                  <a:cubicBezTo>
                    <a:pt x="32" y="4"/>
                    <a:pt x="22" y="0"/>
                    <a:pt x="13" y="3"/>
                  </a:cubicBezTo>
                  <a:cubicBezTo>
                    <a:pt x="5" y="7"/>
                    <a:pt x="0" y="17"/>
                    <a:pt x="4" y="25"/>
                  </a:cubicBezTo>
                  <a:cubicBezTo>
                    <a:pt x="7" y="34"/>
                    <a:pt x="17" y="38"/>
                    <a:pt x="26" y="35"/>
                  </a:cubicBezTo>
                  <a:cubicBezTo>
                    <a:pt x="35" y="31"/>
                    <a:pt x="39" y="22"/>
                    <a:pt x="35" y="13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06" name="Freeform 18"/>
            <p:cNvSpPr/>
            <p:nvPr/>
          </p:nvSpPr>
          <p:spPr bwMode="auto">
            <a:xfrm>
              <a:off x="3346880" y="1642965"/>
              <a:ext cx="314325" cy="1068388"/>
            </a:xfrm>
            <a:custGeom>
              <a:avLst/>
              <a:gdLst>
                <a:gd name="T0" fmla="*/ 61 w 74"/>
                <a:gd name="T1" fmla="*/ 1 h 251"/>
                <a:gd name="T2" fmla="*/ 48 w 74"/>
                <a:gd name="T3" fmla="*/ 0 h 251"/>
                <a:gd name="T4" fmla="*/ 44 w 74"/>
                <a:gd name="T5" fmla="*/ 57 h 251"/>
                <a:gd name="T6" fmla="*/ 0 w 74"/>
                <a:gd name="T7" fmla="*/ 249 h 251"/>
                <a:gd name="T8" fmla="*/ 4 w 74"/>
                <a:gd name="T9" fmla="*/ 250 h 251"/>
                <a:gd name="T10" fmla="*/ 8 w 74"/>
                <a:gd name="T11" fmla="*/ 251 h 251"/>
                <a:gd name="T12" fmla="*/ 52 w 74"/>
                <a:gd name="T13" fmla="*/ 59 h 251"/>
                <a:gd name="T14" fmla="*/ 74 w 74"/>
                <a:gd name="T15" fmla="*/ 6 h 251"/>
                <a:gd name="T16" fmla="*/ 61 w 74"/>
                <a:gd name="T17" fmla="*/ 1 h 2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4" h="251">
                  <a:moveTo>
                    <a:pt x="61" y="1"/>
                  </a:moveTo>
                  <a:cubicBezTo>
                    <a:pt x="48" y="0"/>
                    <a:pt x="48" y="0"/>
                    <a:pt x="48" y="0"/>
                  </a:cubicBezTo>
                  <a:cubicBezTo>
                    <a:pt x="48" y="0"/>
                    <a:pt x="53" y="11"/>
                    <a:pt x="44" y="57"/>
                  </a:cubicBezTo>
                  <a:cubicBezTo>
                    <a:pt x="0" y="249"/>
                    <a:pt x="0" y="249"/>
                    <a:pt x="0" y="249"/>
                  </a:cubicBezTo>
                  <a:cubicBezTo>
                    <a:pt x="4" y="250"/>
                    <a:pt x="4" y="250"/>
                    <a:pt x="4" y="250"/>
                  </a:cubicBezTo>
                  <a:cubicBezTo>
                    <a:pt x="8" y="251"/>
                    <a:pt x="8" y="251"/>
                    <a:pt x="8" y="251"/>
                  </a:cubicBezTo>
                  <a:cubicBezTo>
                    <a:pt x="52" y="59"/>
                    <a:pt x="52" y="59"/>
                    <a:pt x="52" y="59"/>
                  </a:cubicBezTo>
                  <a:cubicBezTo>
                    <a:pt x="65" y="13"/>
                    <a:pt x="74" y="6"/>
                    <a:pt x="74" y="6"/>
                  </a:cubicBezTo>
                  <a:cubicBezTo>
                    <a:pt x="61" y="1"/>
                    <a:pt x="61" y="1"/>
                    <a:pt x="61" y="1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54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07" name="Freeform 19"/>
            <p:cNvSpPr/>
            <p:nvPr/>
          </p:nvSpPr>
          <p:spPr bwMode="auto">
            <a:xfrm>
              <a:off x="3011917" y="2936777"/>
              <a:ext cx="312738" cy="1066800"/>
            </a:xfrm>
            <a:custGeom>
              <a:avLst/>
              <a:gdLst>
                <a:gd name="T0" fmla="*/ 13 w 74"/>
                <a:gd name="T1" fmla="*/ 250 h 251"/>
                <a:gd name="T2" fmla="*/ 27 w 74"/>
                <a:gd name="T3" fmla="*/ 251 h 251"/>
                <a:gd name="T4" fmla="*/ 30 w 74"/>
                <a:gd name="T5" fmla="*/ 194 h 251"/>
                <a:gd name="T6" fmla="*/ 74 w 74"/>
                <a:gd name="T7" fmla="*/ 2 h 251"/>
                <a:gd name="T8" fmla="*/ 70 w 74"/>
                <a:gd name="T9" fmla="*/ 1 h 251"/>
                <a:gd name="T10" fmla="*/ 66 w 74"/>
                <a:gd name="T11" fmla="*/ 0 h 251"/>
                <a:gd name="T12" fmla="*/ 22 w 74"/>
                <a:gd name="T13" fmla="*/ 192 h 251"/>
                <a:gd name="T14" fmla="*/ 0 w 74"/>
                <a:gd name="T15" fmla="*/ 245 h 251"/>
                <a:gd name="T16" fmla="*/ 13 w 74"/>
                <a:gd name="T17" fmla="*/ 250 h 2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4" h="251">
                  <a:moveTo>
                    <a:pt x="13" y="250"/>
                  </a:moveTo>
                  <a:cubicBezTo>
                    <a:pt x="27" y="251"/>
                    <a:pt x="27" y="251"/>
                    <a:pt x="27" y="251"/>
                  </a:cubicBezTo>
                  <a:cubicBezTo>
                    <a:pt x="27" y="251"/>
                    <a:pt x="21" y="240"/>
                    <a:pt x="30" y="194"/>
                  </a:cubicBezTo>
                  <a:cubicBezTo>
                    <a:pt x="74" y="2"/>
                    <a:pt x="74" y="2"/>
                    <a:pt x="74" y="2"/>
                  </a:cubicBezTo>
                  <a:cubicBezTo>
                    <a:pt x="70" y="1"/>
                    <a:pt x="70" y="1"/>
                    <a:pt x="70" y="1"/>
                  </a:cubicBezTo>
                  <a:cubicBezTo>
                    <a:pt x="66" y="0"/>
                    <a:pt x="66" y="0"/>
                    <a:pt x="66" y="0"/>
                  </a:cubicBezTo>
                  <a:cubicBezTo>
                    <a:pt x="22" y="192"/>
                    <a:pt x="22" y="192"/>
                    <a:pt x="22" y="192"/>
                  </a:cubicBezTo>
                  <a:cubicBezTo>
                    <a:pt x="9" y="238"/>
                    <a:pt x="0" y="245"/>
                    <a:pt x="0" y="245"/>
                  </a:cubicBezTo>
                  <a:cubicBezTo>
                    <a:pt x="13" y="250"/>
                    <a:pt x="13" y="250"/>
                    <a:pt x="13" y="25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54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08" name="Freeform 20"/>
            <p:cNvSpPr/>
            <p:nvPr/>
          </p:nvSpPr>
          <p:spPr bwMode="auto">
            <a:xfrm>
              <a:off x="2157842" y="2498627"/>
              <a:ext cx="1065213" cy="319088"/>
            </a:xfrm>
            <a:custGeom>
              <a:avLst/>
              <a:gdLst>
                <a:gd name="T0" fmla="*/ 2 w 251"/>
                <a:gd name="T1" fmla="*/ 13 h 75"/>
                <a:gd name="T2" fmla="*/ 0 w 251"/>
                <a:gd name="T3" fmla="*/ 27 h 75"/>
                <a:gd name="T4" fmla="*/ 57 w 251"/>
                <a:gd name="T5" fmla="*/ 31 h 75"/>
                <a:gd name="T6" fmla="*/ 249 w 251"/>
                <a:gd name="T7" fmla="*/ 75 h 75"/>
                <a:gd name="T8" fmla="*/ 250 w 251"/>
                <a:gd name="T9" fmla="*/ 71 h 75"/>
                <a:gd name="T10" fmla="*/ 251 w 251"/>
                <a:gd name="T11" fmla="*/ 67 h 75"/>
                <a:gd name="T12" fmla="*/ 59 w 251"/>
                <a:gd name="T13" fmla="*/ 23 h 75"/>
                <a:gd name="T14" fmla="*/ 6 w 251"/>
                <a:gd name="T15" fmla="*/ 0 h 75"/>
                <a:gd name="T16" fmla="*/ 2 w 251"/>
                <a:gd name="T17" fmla="*/ 13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1" h="75">
                  <a:moveTo>
                    <a:pt x="2" y="13"/>
                  </a:moveTo>
                  <a:cubicBezTo>
                    <a:pt x="0" y="27"/>
                    <a:pt x="0" y="27"/>
                    <a:pt x="0" y="27"/>
                  </a:cubicBezTo>
                  <a:cubicBezTo>
                    <a:pt x="0" y="27"/>
                    <a:pt x="11" y="22"/>
                    <a:pt x="57" y="31"/>
                  </a:cubicBezTo>
                  <a:cubicBezTo>
                    <a:pt x="249" y="75"/>
                    <a:pt x="249" y="75"/>
                    <a:pt x="249" y="75"/>
                  </a:cubicBezTo>
                  <a:cubicBezTo>
                    <a:pt x="250" y="71"/>
                    <a:pt x="250" y="71"/>
                    <a:pt x="250" y="71"/>
                  </a:cubicBezTo>
                  <a:cubicBezTo>
                    <a:pt x="251" y="67"/>
                    <a:pt x="251" y="67"/>
                    <a:pt x="251" y="67"/>
                  </a:cubicBezTo>
                  <a:cubicBezTo>
                    <a:pt x="59" y="23"/>
                    <a:pt x="59" y="23"/>
                    <a:pt x="59" y="23"/>
                  </a:cubicBezTo>
                  <a:cubicBezTo>
                    <a:pt x="13" y="10"/>
                    <a:pt x="6" y="0"/>
                    <a:pt x="6" y="0"/>
                  </a:cubicBezTo>
                  <a:lnTo>
                    <a:pt x="2" y="13"/>
                  </a:lnTo>
                  <a:close/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54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09" name="Freeform 21"/>
            <p:cNvSpPr/>
            <p:nvPr/>
          </p:nvSpPr>
          <p:spPr bwMode="auto">
            <a:xfrm>
              <a:off x="3448480" y="2838352"/>
              <a:ext cx="1065213" cy="314325"/>
            </a:xfrm>
            <a:custGeom>
              <a:avLst/>
              <a:gdLst>
                <a:gd name="T0" fmla="*/ 250 w 251"/>
                <a:gd name="T1" fmla="*/ 60 h 74"/>
                <a:gd name="T2" fmla="*/ 251 w 251"/>
                <a:gd name="T3" fmla="*/ 47 h 74"/>
                <a:gd name="T4" fmla="*/ 194 w 251"/>
                <a:gd name="T5" fmla="*/ 44 h 74"/>
                <a:gd name="T6" fmla="*/ 2 w 251"/>
                <a:gd name="T7" fmla="*/ 0 h 74"/>
                <a:gd name="T8" fmla="*/ 1 w 251"/>
                <a:gd name="T9" fmla="*/ 4 h 74"/>
                <a:gd name="T10" fmla="*/ 0 w 251"/>
                <a:gd name="T11" fmla="*/ 8 h 74"/>
                <a:gd name="T12" fmla="*/ 192 w 251"/>
                <a:gd name="T13" fmla="*/ 52 h 74"/>
                <a:gd name="T14" fmla="*/ 245 w 251"/>
                <a:gd name="T15" fmla="*/ 74 h 74"/>
                <a:gd name="T16" fmla="*/ 250 w 251"/>
                <a:gd name="T17" fmla="*/ 60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1" h="74">
                  <a:moveTo>
                    <a:pt x="250" y="60"/>
                  </a:moveTo>
                  <a:cubicBezTo>
                    <a:pt x="251" y="47"/>
                    <a:pt x="251" y="47"/>
                    <a:pt x="251" y="47"/>
                  </a:cubicBezTo>
                  <a:cubicBezTo>
                    <a:pt x="251" y="47"/>
                    <a:pt x="240" y="53"/>
                    <a:pt x="194" y="44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192" y="52"/>
                    <a:pt x="192" y="52"/>
                    <a:pt x="192" y="52"/>
                  </a:cubicBezTo>
                  <a:cubicBezTo>
                    <a:pt x="238" y="65"/>
                    <a:pt x="245" y="74"/>
                    <a:pt x="245" y="74"/>
                  </a:cubicBezTo>
                  <a:cubicBezTo>
                    <a:pt x="250" y="60"/>
                    <a:pt x="250" y="60"/>
                    <a:pt x="250" y="6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54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10" name="Freeform 22"/>
            <p:cNvSpPr>
              <a:spLocks noEditPoints="1"/>
            </p:cNvSpPr>
            <p:nvPr/>
          </p:nvSpPr>
          <p:spPr bwMode="auto">
            <a:xfrm>
              <a:off x="2018142" y="1503265"/>
              <a:ext cx="2635251" cy="2641600"/>
            </a:xfrm>
            <a:custGeom>
              <a:avLst/>
              <a:gdLst>
                <a:gd name="T0" fmla="*/ 616 w 621"/>
                <a:gd name="T1" fmla="*/ 364 h 621"/>
                <a:gd name="T2" fmla="*/ 620 w 621"/>
                <a:gd name="T3" fmla="*/ 332 h 621"/>
                <a:gd name="T4" fmla="*/ 620 w 621"/>
                <a:gd name="T5" fmla="*/ 300 h 621"/>
                <a:gd name="T6" fmla="*/ 617 w 621"/>
                <a:gd name="T7" fmla="*/ 267 h 621"/>
                <a:gd name="T8" fmla="*/ 611 w 621"/>
                <a:gd name="T9" fmla="*/ 236 h 621"/>
                <a:gd name="T10" fmla="*/ 602 w 621"/>
                <a:gd name="T11" fmla="*/ 205 h 621"/>
                <a:gd name="T12" fmla="*/ 589 w 621"/>
                <a:gd name="T13" fmla="*/ 175 h 621"/>
                <a:gd name="T14" fmla="*/ 573 w 621"/>
                <a:gd name="T15" fmla="*/ 147 h 621"/>
                <a:gd name="T16" fmla="*/ 555 w 621"/>
                <a:gd name="T17" fmla="*/ 120 h 621"/>
                <a:gd name="T18" fmla="*/ 533 w 621"/>
                <a:gd name="T19" fmla="*/ 96 h 621"/>
                <a:gd name="T20" fmla="*/ 510 w 621"/>
                <a:gd name="T21" fmla="*/ 74 h 621"/>
                <a:gd name="T22" fmla="*/ 484 w 621"/>
                <a:gd name="T23" fmla="*/ 54 h 621"/>
                <a:gd name="T24" fmla="*/ 456 w 621"/>
                <a:gd name="T25" fmla="*/ 38 h 621"/>
                <a:gd name="T26" fmla="*/ 427 w 621"/>
                <a:gd name="T27" fmla="*/ 24 h 621"/>
                <a:gd name="T28" fmla="*/ 396 w 621"/>
                <a:gd name="T29" fmla="*/ 14 h 621"/>
                <a:gd name="T30" fmla="*/ 365 w 621"/>
                <a:gd name="T31" fmla="*/ 6 h 621"/>
                <a:gd name="T32" fmla="*/ 332 w 621"/>
                <a:gd name="T33" fmla="*/ 3 h 621"/>
                <a:gd name="T34" fmla="*/ 300 w 621"/>
                <a:gd name="T35" fmla="*/ 2 h 621"/>
                <a:gd name="T36" fmla="*/ 268 w 621"/>
                <a:gd name="T37" fmla="*/ 5 h 621"/>
                <a:gd name="T38" fmla="*/ 236 w 621"/>
                <a:gd name="T39" fmla="*/ 11 h 621"/>
                <a:gd name="T40" fmla="*/ 205 w 621"/>
                <a:gd name="T41" fmla="*/ 21 h 621"/>
                <a:gd name="T42" fmla="*/ 176 w 621"/>
                <a:gd name="T43" fmla="*/ 33 h 621"/>
                <a:gd name="T44" fmla="*/ 147 w 621"/>
                <a:gd name="T45" fmla="*/ 49 h 621"/>
                <a:gd name="T46" fmla="*/ 121 w 621"/>
                <a:gd name="T47" fmla="*/ 68 h 621"/>
                <a:gd name="T48" fmla="*/ 96 w 621"/>
                <a:gd name="T49" fmla="*/ 89 h 621"/>
                <a:gd name="T50" fmla="*/ 74 w 621"/>
                <a:gd name="T51" fmla="*/ 113 h 621"/>
                <a:gd name="T52" fmla="*/ 55 w 621"/>
                <a:gd name="T53" fmla="*/ 139 h 621"/>
                <a:gd name="T54" fmla="*/ 38 w 621"/>
                <a:gd name="T55" fmla="*/ 166 h 621"/>
                <a:gd name="T56" fmla="*/ 25 w 621"/>
                <a:gd name="T57" fmla="*/ 196 h 621"/>
                <a:gd name="T58" fmla="*/ 14 w 621"/>
                <a:gd name="T59" fmla="*/ 226 h 621"/>
                <a:gd name="T60" fmla="*/ 7 w 621"/>
                <a:gd name="T61" fmla="*/ 258 h 621"/>
                <a:gd name="T62" fmla="*/ 3 w 621"/>
                <a:gd name="T63" fmla="*/ 290 h 621"/>
                <a:gd name="T64" fmla="*/ 3 w 621"/>
                <a:gd name="T65" fmla="*/ 322 h 621"/>
                <a:gd name="T66" fmla="*/ 5 w 621"/>
                <a:gd name="T67" fmla="*/ 354 h 621"/>
                <a:gd name="T68" fmla="*/ 12 w 621"/>
                <a:gd name="T69" fmla="*/ 386 h 621"/>
                <a:gd name="T70" fmla="*/ 21 w 621"/>
                <a:gd name="T71" fmla="*/ 417 h 621"/>
                <a:gd name="T72" fmla="*/ 34 w 621"/>
                <a:gd name="T73" fmla="*/ 447 h 621"/>
                <a:gd name="T74" fmla="*/ 50 w 621"/>
                <a:gd name="T75" fmla="*/ 475 h 621"/>
                <a:gd name="T76" fmla="*/ 68 w 621"/>
                <a:gd name="T77" fmla="*/ 502 h 621"/>
                <a:gd name="T78" fmla="*/ 90 w 621"/>
                <a:gd name="T79" fmla="*/ 526 h 621"/>
                <a:gd name="T80" fmla="*/ 113 w 621"/>
                <a:gd name="T81" fmla="*/ 548 h 621"/>
                <a:gd name="T82" fmla="*/ 139 w 621"/>
                <a:gd name="T83" fmla="*/ 567 h 621"/>
                <a:gd name="T84" fmla="*/ 167 w 621"/>
                <a:gd name="T85" fmla="*/ 584 h 621"/>
                <a:gd name="T86" fmla="*/ 196 w 621"/>
                <a:gd name="T87" fmla="*/ 598 h 621"/>
                <a:gd name="T88" fmla="*/ 227 w 621"/>
                <a:gd name="T89" fmla="*/ 608 h 621"/>
                <a:gd name="T90" fmla="*/ 258 w 621"/>
                <a:gd name="T91" fmla="*/ 615 h 621"/>
                <a:gd name="T92" fmla="*/ 290 w 621"/>
                <a:gd name="T93" fmla="*/ 619 h 621"/>
                <a:gd name="T94" fmla="*/ 323 w 621"/>
                <a:gd name="T95" fmla="*/ 620 h 621"/>
                <a:gd name="T96" fmla="*/ 355 w 621"/>
                <a:gd name="T97" fmla="*/ 617 h 621"/>
                <a:gd name="T98" fmla="*/ 387 w 621"/>
                <a:gd name="T99" fmla="*/ 611 h 621"/>
                <a:gd name="T100" fmla="*/ 418 w 621"/>
                <a:gd name="T101" fmla="*/ 601 h 621"/>
                <a:gd name="T102" fmla="*/ 447 w 621"/>
                <a:gd name="T103" fmla="*/ 588 h 621"/>
                <a:gd name="T104" fmla="*/ 476 w 621"/>
                <a:gd name="T105" fmla="*/ 573 h 621"/>
                <a:gd name="T106" fmla="*/ 502 w 621"/>
                <a:gd name="T107" fmla="*/ 554 h 621"/>
                <a:gd name="T108" fmla="*/ 527 w 621"/>
                <a:gd name="T109" fmla="*/ 533 h 621"/>
                <a:gd name="T110" fmla="*/ 549 w 621"/>
                <a:gd name="T111" fmla="*/ 509 h 621"/>
                <a:gd name="T112" fmla="*/ 568 w 621"/>
                <a:gd name="T113" fmla="*/ 483 h 621"/>
                <a:gd name="T114" fmla="*/ 585 w 621"/>
                <a:gd name="T115" fmla="*/ 456 h 621"/>
                <a:gd name="T116" fmla="*/ 598 w 621"/>
                <a:gd name="T117" fmla="*/ 426 h 621"/>
                <a:gd name="T118" fmla="*/ 609 w 621"/>
                <a:gd name="T119" fmla="*/ 396 h 6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621" h="621">
                  <a:moveTo>
                    <a:pt x="607" y="393"/>
                  </a:moveTo>
                  <a:cubicBezTo>
                    <a:pt x="604" y="391"/>
                    <a:pt x="601" y="390"/>
                    <a:pt x="601" y="390"/>
                  </a:cubicBezTo>
                  <a:cubicBezTo>
                    <a:pt x="599" y="389"/>
                    <a:pt x="598" y="389"/>
                    <a:pt x="597" y="388"/>
                  </a:cubicBezTo>
                  <a:cubicBezTo>
                    <a:pt x="598" y="386"/>
                    <a:pt x="598" y="383"/>
                    <a:pt x="599" y="381"/>
                  </a:cubicBezTo>
                  <a:cubicBezTo>
                    <a:pt x="600" y="381"/>
                    <a:pt x="601" y="381"/>
                    <a:pt x="603" y="381"/>
                  </a:cubicBezTo>
                  <a:cubicBezTo>
                    <a:pt x="603" y="381"/>
                    <a:pt x="606" y="382"/>
                    <a:pt x="610" y="382"/>
                  </a:cubicBezTo>
                  <a:cubicBezTo>
                    <a:pt x="610" y="382"/>
                    <a:pt x="612" y="381"/>
                    <a:pt x="613" y="380"/>
                  </a:cubicBezTo>
                  <a:cubicBezTo>
                    <a:pt x="613" y="379"/>
                    <a:pt x="611" y="377"/>
                    <a:pt x="611" y="377"/>
                  </a:cubicBezTo>
                  <a:cubicBezTo>
                    <a:pt x="608" y="375"/>
                    <a:pt x="604" y="374"/>
                    <a:pt x="604" y="374"/>
                  </a:cubicBezTo>
                  <a:cubicBezTo>
                    <a:pt x="603" y="374"/>
                    <a:pt x="602" y="373"/>
                    <a:pt x="601" y="373"/>
                  </a:cubicBezTo>
                  <a:cubicBezTo>
                    <a:pt x="601" y="371"/>
                    <a:pt x="602" y="368"/>
                    <a:pt x="602" y="366"/>
                  </a:cubicBezTo>
                  <a:cubicBezTo>
                    <a:pt x="603" y="366"/>
                    <a:pt x="605" y="366"/>
                    <a:pt x="606" y="366"/>
                  </a:cubicBezTo>
                  <a:cubicBezTo>
                    <a:pt x="606" y="366"/>
                    <a:pt x="610" y="366"/>
                    <a:pt x="613" y="366"/>
                  </a:cubicBezTo>
                  <a:cubicBezTo>
                    <a:pt x="613" y="366"/>
                    <a:pt x="616" y="365"/>
                    <a:pt x="616" y="364"/>
                  </a:cubicBezTo>
                  <a:cubicBezTo>
                    <a:pt x="616" y="363"/>
                    <a:pt x="614" y="362"/>
                    <a:pt x="614" y="362"/>
                  </a:cubicBezTo>
                  <a:cubicBezTo>
                    <a:pt x="611" y="360"/>
                    <a:pt x="607" y="359"/>
                    <a:pt x="607" y="359"/>
                  </a:cubicBezTo>
                  <a:cubicBezTo>
                    <a:pt x="606" y="359"/>
                    <a:pt x="605" y="358"/>
                    <a:pt x="604" y="358"/>
                  </a:cubicBezTo>
                  <a:cubicBezTo>
                    <a:pt x="604" y="355"/>
                    <a:pt x="604" y="353"/>
                    <a:pt x="605" y="350"/>
                  </a:cubicBezTo>
                  <a:cubicBezTo>
                    <a:pt x="606" y="350"/>
                    <a:pt x="607" y="350"/>
                    <a:pt x="608" y="351"/>
                  </a:cubicBezTo>
                  <a:cubicBezTo>
                    <a:pt x="608" y="351"/>
                    <a:pt x="612" y="351"/>
                    <a:pt x="616" y="350"/>
                  </a:cubicBezTo>
                  <a:cubicBezTo>
                    <a:pt x="616" y="350"/>
                    <a:pt x="618" y="349"/>
                    <a:pt x="618" y="348"/>
                  </a:cubicBezTo>
                  <a:cubicBezTo>
                    <a:pt x="618" y="347"/>
                    <a:pt x="616" y="346"/>
                    <a:pt x="616" y="346"/>
                  </a:cubicBezTo>
                  <a:cubicBezTo>
                    <a:pt x="613" y="344"/>
                    <a:pt x="609" y="343"/>
                    <a:pt x="609" y="343"/>
                  </a:cubicBezTo>
                  <a:cubicBezTo>
                    <a:pt x="608" y="343"/>
                    <a:pt x="607" y="343"/>
                    <a:pt x="606" y="343"/>
                  </a:cubicBezTo>
                  <a:cubicBezTo>
                    <a:pt x="606" y="340"/>
                    <a:pt x="606" y="338"/>
                    <a:pt x="606" y="335"/>
                  </a:cubicBezTo>
                  <a:cubicBezTo>
                    <a:pt x="607" y="335"/>
                    <a:pt x="609" y="335"/>
                    <a:pt x="610" y="335"/>
                  </a:cubicBezTo>
                  <a:cubicBezTo>
                    <a:pt x="610" y="335"/>
                    <a:pt x="614" y="335"/>
                    <a:pt x="617" y="334"/>
                  </a:cubicBezTo>
                  <a:cubicBezTo>
                    <a:pt x="617" y="334"/>
                    <a:pt x="620" y="333"/>
                    <a:pt x="620" y="332"/>
                  </a:cubicBezTo>
                  <a:cubicBezTo>
                    <a:pt x="620" y="331"/>
                    <a:pt x="618" y="330"/>
                    <a:pt x="618" y="330"/>
                  </a:cubicBezTo>
                  <a:cubicBezTo>
                    <a:pt x="614" y="328"/>
                    <a:pt x="611" y="328"/>
                    <a:pt x="611" y="328"/>
                  </a:cubicBezTo>
                  <a:cubicBezTo>
                    <a:pt x="609" y="328"/>
                    <a:pt x="608" y="327"/>
                    <a:pt x="607" y="327"/>
                  </a:cubicBezTo>
                  <a:cubicBezTo>
                    <a:pt x="607" y="325"/>
                    <a:pt x="607" y="322"/>
                    <a:pt x="607" y="319"/>
                  </a:cubicBezTo>
                  <a:cubicBezTo>
                    <a:pt x="608" y="319"/>
                    <a:pt x="610" y="319"/>
                    <a:pt x="611" y="319"/>
                  </a:cubicBezTo>
                  <a:cubicBezTo>
                    <a:pt x="611" y="319"/>
                    <a:pt x="615" y="319"/>
                    <a:pt x="618" y="318"/>
                  </a:cubicBezTo>
                  <a:cubicBezTo>
                    <a:pt x="618" y="318"/>
                    <a:pt x="620" y="317"/>
                    <a:pt x="620" y="316"/>
                  </a:cubicBezTo>
                  <a:cubicBezTo>
                    <a:pt x="620" y="314"/>
                    <a:pt x="618" y="314"/>
                    <a:pt x="618" y="314"/>
                  </a:cubicBezTo>
                  <a:cubicBezTo>
                    <a:pt x="615" y="312"/>
                    <a:pt x="611" y="312"/>
                    <a:pt x="611" y="312"/>
                  </a:cubicBezTo>
                  <a:cubicBezTo>
                    <a:pt x="610" y="312"/>
                    <a:pt x="608" y="312"/>
                    <a:pt x="607" y="312"/>
                  </a:cubicBezTo>
                  <a:cubicBezTo>
                    <a:pt x="607" y="309"/>
                    <a:pt x="607" y="307"/>
                    <a:pt x="607" y="304"/>
                  </a:cubicBezTo>
                  <a:cubicBezTo>
                    <a:pt x="608" y="304"/>
                    <a:pt x="610" y="304"/>
                    <a:pt x="611" y="304"/>
                  </a:cubicBezTo>
                  <a:cubicBezTo>
                    <a:pt x="611" y="304"/>
                    <a:pt x="615" y="303"/>
                    <a:pt x="618" y="302"/>
                  </a:cubicBezTo>
                  <a:cubicBezTo>
                    <a:pt x="618" y="302"/>
                    <a:pt x="620" y="301"/>
                    <a:pt x="620" y="300"/>
                  </a:cubicBezTo>
                  <a:cubicBezTo>
                    <a:pt x="620" y="298"/>
                    <a:pt x="618" y="297"/>
                    <a:pt x="618" y="297"/>
                  </a:cubicBezTo>
                  <a:cubicBezTo>
                    <a:pt x="615" y="296"/>
                    <a:pt x="611" y="296"/>
                    <a:pt x="611" y="296"/>
                  </a:cubicBezTo>
                  <a:cubicBezTo>
                    <a:pt x="609" y="296"/>
                    <a:pt x="608" y="296"/>
                    <a:pt x="607" y="296"/>
                  </a:cubicBezTo>
                  <a:cubicBezTo>
                    <a:pt x="607" y="294"/>
                    <a:pt x="607" y="291"/>
                    <a:pt x="607" y="289"/>
                  </a:cubicBezTo>
                  <a:cubicBezTo>
                    <a:pt x="608" y="288"/>
                    <a:pt x="609" y="288"/>
                    <a:pt x="610" y="288"/>
                  </a:cubicBezTo>
                  <a:cubicBezTo>
                    <a:pt x="610" y="288"/>
                    <a:pt x="614" y="287"/>
                    <a:pt x="617" y="286"/>
                  </a:cubicBezTo>
                  <a:cubicBezTo>
                    <a:pt x="617" y="286"/>
                    <a:pt x="619" y="285"/>
                    <a:pt x="619" y="283"/>
                  </a:cubicBezTo>
                  <a:cubicBezTo>
                    <a:pt x="619" y="282"/>
                    <a:pt x="617" y="281"/>
                    <a:pt x="617" y="281"/>
                  </a:cubicBezTo>
                  <a:cubicBezTo>
                    <a:pt x="613" y="281"/>
                    <a:pt x="610" y="281"/>
                    <a:pt x="610" y="281"/>
                  </a:cubicBezTo>
                  <a:cubicBezTo>
                    <a:pt x="608" y="281"/>
                    <a:pt x="607" y="281"/>
                    <a:pt x="606" y="281"/>
                  </a:cubicBezTo>
                  <a:cubicBezTo>
                    <a:pt x="606" y="278"/>
                    <a:pt x="605" y="276"/>
                    <a:pt x="605" y="273"/>
                  </a:cubicBezTo>
                  <a:cubicBezTo>
                    <a:pt x="606" y="273"/>
                    <a:pt x="607" y="273"/>
                    <a:pt x="609" y="272"/>
                  </a:cubicBezTo>
                  <a:cubicBezTo>
                    <a:pt x="609" y="272"/>
                    <a:pt x="612" y="272"/>
                    <a:pt x="616" y="270"/>
                  </a:cubicBezTo>
                  <a:cubicBezTo>
                    <a:pt x="616" y="270"/>
                    <a:pt x="618" y="269"/>
                    <a:pt x="617" y="267"/>
                  </a:cubicBezTo>
                  <a:cubicBezTo>
                    <a:pt x="617" y="266"/>
                    <a:pt x="615" y="266"/>
                    <a:pt x="615" y="266"/>
                  </a:cubicBezTo>
                  <a:cubicBezTo>
                    <a:pt x="611" y="265"/>
                    <a:pt x="608" y="265"/>
                    <a:pt x="608" y="265"/>
                  </a:cubicBezTo>
                  <a:cubicBezTo>
                    <a:pt x="606" y="265"/>
                    <a:pt x="605" y="265"/>
                    <a:pt x="604" y="265"/>
                  </a:cubicBezTo>
                  <a:cubicBezTo>
                    <a:pt x="604" y="263"/>
                    <a:pt x="603" y="260"/>
                    <a:pt x="603" y="258"/>
                  </a:cubicBezTo>
                  <a:cubicBezTo>
                    <a:pt x="604" y="257"/>
                    <a:pt x="605" y="257"/>
                    <a:pt x="606" y="257"/>
                  </a:cubicBezTo>
                  <a:cubicBezTo>
                    <a:pt x="606" y="257"/>
                    <a:pt x="610" y="256"/>
                    <a:pt x="613" y="254"/>
                  </a:cubicBezTo>
                  <a:cubicBezTo>
                    <a:pt x="613" y="254"/>
                    <a:pt x="615" y="253"/>
                    <a:pt x="615" y="251"/>
                  </a:cubicBezTo>
                  <a:cubicBezTo>
                    <a:pt x="614" y="250"/>
                    <a:pt x="612" y="250"/>
                    <a:pt x="612" y="250"/>
                  </a:cubicBezTo>
                  <a:cubicBezTo>
                    <a:pt x="609" y="249"/>
                    <a:pt x="605" y="250"/>
                    <a:pt x="605" y="250"/>
                  </a:cubicBezTo>
                  <a:cubicBezTo>
                    <a:pt x="603" y="250"/>
                    <a:pt x="602" y="250"/>
                    <a:pt x="601" y="250"/>
                  </a:cubicBezTo>
                  <a:cubicBezTo>
                    <a:pt x="601" y="248"/>
                    <a:pt x="600" y="245"/>
                    <a:pt x="600" y="243"/>
                  </a:cubicBezTo>
                  <a:cubicBezTo>
                    <a:pt x="600" y="242"/>
                    <a:pt x="602" y="242"/>
                    <a:pt x="603" y="241"/>
                  </a:cubicBezTo>
                  <a:cubicBezTo>
                    <a:pt x="603" y="241"/>
                    <a:pt x="607" y="240"/>
                    <a:pt x="610" y="238"/>
                  </a:cubicBezTo>
                  <a:cubicBezTo>
                    <a:pt x="610" y="238"/>
                    <a:pt x="612" y="237"/>
                    <a:pt x="611" y="236"/>
                  </a:cubicBezTo>
                  <a:cubicBezTo>
                    <a:pt x="611" y="234"/>
                    <a:pt x="609" y="234"/>
                    <a:pt x="609" y="234"/>
                  </a:cubicBezTo>
                  <a:cubicBezTo>
                    <a:pt x="605" y="234"/>
                    <a:pt x="601" y="234"/>
                    <a:pt x="601" y="234"/>
                  </a:cubicBezTo>
                  <a:cubicBezTo>
                    <a:pt x="600" y="235"/>
                    <a:pt x="599" y="235"/>
                    <a:pt x="598" y="235"/>
                  </a:cubicBezTo>
                  <a:cubicBezTo>
                    <a:pt x="597" y="233"/>
                    <a:pt x="596" y="230"/>
                    <a:pt x="596" y="228"/>
                  </a:cubicBezTo>
                  <a:cubicBezTo>
                    <a:pt x="596" y="227"/>
                    <a:pt x="598" y="227"/>
                    <a:pt x="599" y="226"/>
                  </a:cubicBezTo>
                  <a:cubicBezTo>
                    <a:pt x="599" y="226"/>
                    <a:pt x="602" y="225"/>
                    <a:pt x="605" y="223"/>
                  </a:cubicBezTo>
                  <a:cubicBezTo>
                    <a:pt x="605" y="223"/>
                    <a:pt x="607" y="221"/>
                    <a:pt x="607" y="220"/>
                  </a:cubicBezTo>
                  <a:cubicBezTo>
                    <a:pt x="606" y="219"/>
                    <a:pt x="604" y="219"/>
                    <a:pt x="604" y="219"/>
                  </a:cubicBezTo>
                  <a:cubicBezTo>
                    <a:pt x="600" y="219"/>
                    <a:pt x="597" y="219"/>
                    <a:pt x="597" y="219"/>
                  </a:cubicBezTo>
                  <a:cubicBezTo>
                    <a:pt x="595" y="220"/>
                    <a:pt x="594" y="220"/>
                    <a:pt x="593" y="220"/>
                  </a:cubicBezTo>
                  <a:cubicBezTo>
                    <a:pt x="592" y="218"/>
                    <a:pt x="592" y="215"/>
                    <a:pt x="591" y="213"/>
                  </a:cubicBezTo>
                  <a:cubicBezTo>
                    <a:pt x="592" y="212"/>
                    <a:pt x="593" y="212"/>
                    <a:pt x="594" y="211"/>
                  </a:cubicBezTo>
                  <a:cubicBezTo>
                    <a:pt x="594" y="211"/>
                    <a:pt x="598" y="210"/>
                    <a:pt x="600" y="208"/>
                  </a:cubicBezTo>
                  <a:cubicBezTo>
                    <a:pt x="600" y="208"/>
                    <a:pt x="602" y="206"/>
                    <a:pt x="602" y="205"/>
                  </a:cubicBezTo>
                  <a:cubicBezTo>
                    <a:pt x="601" y="203"/>
                    <a:pt x="599" y="203"/>
                    <a:pt x="599" y="203"/>
                  </a:cubicBezTo>
                  <a:cubicBezTo>
                    <a:pt x="595" y="204"/>
                    <a:pt x="592" y="205"/>
                    <a:pt x="592" y="205"/>
                  </a:cubicBezTo>
                  <a:cubicBezTo>
                    <a:pt x="590" y="205"/>
                    <a:pt x="589" y="205"/>
                    <a:pt x="588" y="206"/>
                  </a:cubicBezTo>
                  <a:cubicBezTo>
                    <a:pt x="587" y="203"/>
                    <a:pt x="586" y="201"/>
                    <a:pt x="585" y="198"/>
                  </a:cubicBezTo>
                  <a:cubicBezTo>
                    <a:pt x="586" y="198"/>
                    <a:pt x="587" y="197"/>
                    <a:pt x="588" y="197"/>
                  </a:cubicBezTo>
                  <a:cubicBezTo>
                    <a:pt x="588" y="197"/>
                    <a:pt x="592" y="195"/>
                    <a:pt x="595" y="193"/>
                  </a:cubicBezTo>
                  <a:cubicBezTo>
                    <a:pt x="595" y="193"/>
                    <a:pt x="596" y="191"/>
                    <a:pt x="596" y="190"/>
                  </a:cubicBezTo>
                  <a:cubicBezTo>
                    <a:pt x="595" y="188"/>
                    <a:pt x="593" y="188"/>
                    <a:pt x="593" y="188"/>
                  </a:cubicBezTo>
                  <a:cubicBezTo>
                    <a:pt x="589" y="189"/>
                    <a:pt x="586" y="190"/>
                    <a:pt x="586" y="190"/>
                  </a:cubicBezTo>
                  <a:cubicBezTo>
                    <a:pt x="584" y="191"/>
                    <a:pt x="583" y="191"/>
                    <a:pt x="582" y="191"/>
                  </a:cubicBezTo>
                  <a:cubicBezTo>
                    <a:pt x="581" y="189"/>
                    <a:pt x="580" y="186"/>
                    <a:pt x="579" y="184"/>
                  </a:cubicBezTo>
                  <a:cubicBezTo>
                    <a:pt x="580" y="184"/>
                    <a:pt x="581" y="183"/>
                    <a:pt x="582" y="182"/>
                  </a:cubicBezTo>
                  <a:cubicBezTo>
                    <a:pt x="582" y="182"/>
                    <a:pt x="585" y="180"/>
                    <a:pt x="588" y="178"/>
                  </a:cubicBezTo>
                  <a:cubicBezTo>
                    <a:pt x="588" y="178"/>
                    <a:pt x="590" y="176"/>
                    <a:pt x="589" y="175"/>
                  </a:cubicBezTo>
                  <a:cubicBezTo>
                    <a:pt x="588" y="174"/>
                    <a:pt x="586" y="174"/>
                    <a:pt x="586" y="174"/>
                  </a:cubicBezTo>
                  <a:cubicBezTo>
                    <a:pt x="582" y="174"/>
                    <a:pt x="579" y="176"/>
                    <a:pt x="579" y="176"/>
                  </a:cubicBezTo>
                  <a:cubicBezTo>
                    <a:pt x="578" y="176"/>
                    <a:pt x="577" y="177"/>
                    <a:pt x="576" y="177"/>
                  </a:cubicBezTo>
                  <a:cubicBezTo>
                    <a:pt x="574" y="175"/>
                    <a:pt x="573" y="173"/>
                    <a:pt x="572" y="170"/>
                  </a:cubicBezTo>
                  <a:cubicBezTo>
                    <a:pt x="573" y="170"/>
                    <a:pt x="574" y="169"/>
                    <a:pt x="575" y="168"/>
                  </a:cubicBezTo>
                  <a:cubicBezTo>
                    <a:pt x="575" y="168"/>
                    <a:pt x="578" y="166"/>
                    <a:pt x="581" y="164"/>
                  </a:cubicBezTo>
                  <a:cubicBezTo>
                    <a:pt x="581" y="164"/>
                    <a:pt x="582" y="162"/>
                    <a:pt x="582" y="161"/>
                  </a:cubicBezTo>
                  <a:cubicBezTo>
                    <a:pt x="581" y="159"/>
                    <a:pt x="579" y="160"/>
                    <a:pt x="579" y="160"/>
                  </a:cubicBezTo>
                  <a:cubicBezTo>
                    <a:pt x="575" y="160"/>
                    <a:pt x="571" y="162"/>
                    <a:pt x="571" y="162"/>
                  </a:cubicBezTo>
                  <a:cubicBezTo>
                    <a:pt x="570" y="163"/>
                    <a:pt x="569" y="163"/>
                    <a:pt x="568" y="164"/>
                  </a:cubicBezTo>
                  <a:cubicBezTo>
                    <a:pt x="567" y="161"/>
                    <a:pt x="566" y="159"/>
                    <a:pt x="564" y="157"/>
                  </a:cubicBezTo>
                  <a:cubicBezTo>
                    <a:pt x="565" y="156"/>
                    <a:pt x="566" y="156"/>
                    <a:pt x="567" y="155"/>
                  </a:cubicBezTo>
                  <a:cubicBezTo>
                    <a:pt x="567" y="155"/>
                    <a:pt x="570" y="153"/>
                    <a:pt x="573" y="150"/>
                  </a:cubicBezTo>
                  <a:cubicBezTo>
                    <a:pt x="573" y="150"/>
                    <a:pt x="574" y="148"/>
                    <a:pt x="573" y="147"/>
                  </a:cubicBezTo>
                  <a:cubicBezTo>
                    <a:pt x="573" y="146"/>
                    <a:pt x="570" y="146"/>
                    <a:pt x="570" y="146"/>
                  </a:cubicBezTo>
                  <a:cubicBezTo>
                    <a:pt x="567" y="147"/>
                    <a:pt x="563" y="149"/>
                    <a:pt x="563" y="149"/>
                  </a:cubicBezTo>
                  <a:cubicBezTo>
                    <a:pt x="562" y="149"/>
                    <a:pt x="561" y="150"/>
                    <a:pt x="560" y="150"/>
                  </a:cubicBezTo>
                  <a:cubicBezTo>
                    <a:pt x="559" y="148"/>
                    <a:pt x="557" y="146"/>
                    <a:pt x="556" y="144"/>
                  </a:cubicBezTo>
                  <a:cubicBezTo>
                    <a:pt x="557" y="143"/>
                    <a:pt x="558" y="142"/>
                    <a:pt x="559" y="142"/>
                  </a:cubicBezTo>
                  <a:cubicBezTo>
                    <a:pt x="559" y="142"/>
                    <a:pt x="562" y="139"/>
                    <a:pt x="564" y="136"/>
                  </a:cubicBezTo>
                  <a:cubicBezTo>
                    <a:pt x="564" y="136"/>
                    <a:pt x="565" y="134"/>
                    <a:pt x="564" y="133"/>
                  </a:cubicBezTo>
                  <a:cubicBezTo>
                    <a:pt x="564" y="132"/>
                    <a:pt x="561" y="133"/>
                    <a:pt x="561" y="133"/>
                  </a:cubicBezTo>
                  <a:cubicBezTo>
                    <a:pt x="558" y="134"/>
                    <a:pt x="554" y="136"/>
                    <a:pt x="554" y="136"/>
                  </a:cubicBezTo>
                  <a:cubicBezTo>
                    <a:pt x="553" y="136"/>
                    <a:pt x="552" y="137"/>
                    <a:pt x="552" y="137"/>
                  </a:cubicBezTo>
                  <a:cubicBezTo>
                    <a:pt x="550" y="135"/>
                    <a:pt x="549" y="133"/>
                    <a:pt x="547" y="131"/>
                  </a:cubicBezTo>
                  <a:cubicBezTo>
                    <a:pt x="548" y="131"/>
                    <a:pt x="549" y="130"/>
                    <a:pt x="549" y="129"/>
                  </a:cubicBezTo>
                  <a:cubicBezTo>
                    <a:pt x="549" y="129"/>
                    <a:pt x="552" y="126"/>
                    <a:pt x="554" y="123"/>
                  </a:cubicBezTo>
                  <a:cubicBezTo>
                    <a:pt x="554" y="123"/>
                    <a:pt x="556" y="121"/>
                    <a:pt x="555" y="120"/>
                  </a:cubicBezTo>
                  <a:cubicBezTo>
                    <a:pt x="554" y="119"/>
                    <a:pt x="552" y="120"/>
                    <a:pt x="552" y="120"/>
                  </a:cubicBezTo>
                  <a:cubicBezTo>
                    <a:pt x="548" y="121"/>
                    <a:pt x="545" y="123"/>
                    <a:pt x="545" y="123"/>
                  </a:cubicBezTo>
                  <a:cubicBezTo>
                    <a:pt x="544" y="124"/>
                    <a:pt x="543" y="125"/>
                    <a:pt x="542" y="125"/>
                  </a:cubicBezTo>
                  <a:cubicBezTo>
                    <a:pt x="541" y="123"/>
                    <a:pt x="539" y="121"/>
                    <a:pt x="537" y="119"/>
                  </a:cubicBezTo>
                  <a:cubicBezTo>
                    <a:pt x="538" y="118"/>
                    <a:pt x="539" y="118"/>
                    <a:pt x="540" y="117"/>
                  </a:cubicBezTo>
                  <a:cubicBezTo>
                    <a:pt x="540" y="117"/>
                    <a:pt x="542" y="114"/>
                    <a:pt x="544" y="111"/>
                  </a:cubicBezTo>
                  <a:cubicBezTo>
                    <a:pt x="544" y="111"/>
                    <a:pt x="545" y="109"/>
                    <a:pt x="544" y="108"/>
                  </a:cubicBezTo>
                  <a:cubicBezTo>
                    <a:pt x="543" y="107"/>
                    <a:pt x="541" y="108"/>
                    <a:pt x="541" y="108"/>
                  </a:cubicBezTo>
                  <a:cubicBezTo>
                    <a:pt x="538" y="109"/>
                    <a:pt x="535" y="111"/>
                    <a:pt x="535" y="111"/>
                  </a:cubicBezTo>
                  <a:cubicBezTo>
                    <a:pt x="534" y="112"/>
                    <a:pt x="533" y="113"/>
                    <a:pt x="532" y="113"/>
                  </a:cubicBezTo>
                  <a:cubicBezTo>
                    <a:pt x="530" y="111"/>
                    <a:pt x="529" y="109"/>
                    <a:pt x="527" y="108"/>
                  </a:cubicBezTo>
                  <a:cubicBezTo>
                    <a:pt x="528" y="107"/>
                    <a:pt x="528" y="106"/>
                    <a:pt x="529" y="105"/>
                  </a:cubicBezTo>
                  <a:cubicBezTo>
                    <a:pt x="529" y="105"/>
                    <a:pt x="532" y="102"/>
                    <a:pt x="533" y="99"/>
                  </a:cubicBezTo>
                  <a:cubicBezTo>
                    <a:pt x="533" y="99"/>
                    <a:pt x="534" y="97"/>
                    <a:pt x="533" y="96"/>
                  </a:cubicBezTo>
                  <a:cubicBezTo>
                    <a:pt x="532" y="95"/>
                    <a:pt x="530" y="96"/>
                    <a:pt x="530" y="96"/>
                  </a:cubicBezTo>
                  <a:cubicBezTo>
                    <a:pt x="527" y="97"/>
                    <a:pt x="524" y="100"/>
                    <a:pt x="524" y="100"/>
                  </a:cubicBezTo>
                  <a:cubicBezTo>
                    <a:pt x="523" y="101"/>
                    <a:pt x="522" y="101"/>
                    <a:pt x="522" y="102"/>
                  </a:cubicBezTo>
                  <a:cubicBezTo>
                    <a:pt x="520" y="100"/>
                    <a:pt x="518" y="98"/>
                    <a:pt x="516" y="96"/>
                  </a:cubicBezTo>
                  <a:cubicBezTo>
                    <a:pt x="517" y="96"/>
                    <a:pt x="517" y="95"/>
                    <a:pt x="518" y="94"/>
                  </a:cubicBezTo>
                  <a:cubicBezTo>
                    <a:pt x="518" y="94"/>
                    <a:pt x="520" y="91"/>
                    <a:pt x="522" y="88"/>
                  </a:cubicBezTo>
                  <a:cubicBezTo>
                    <a:pt x="522" y="88"/>
                    <a:pt x="523" y="86"/>
                    <a:pt x="522" y="85"/>
                  </a:cubicBezTo>
                  <a:cubicBezTo>
                    <a:pt x="521" y="84"/>
                    <a:pt x="519" y="85"/>
                    <a:pt x="519" y="85"/>
                  </a:cubicBezTo>
                  <a:cubicBezTo>
                    <a:pt x="516" y="86"/>
                    <a:pt x="513" y="89"/>
                    <a:pt x="513" y="89"/>
                  </a:cubicBezTo>
                  <a:cubicBezTo>
                    <a:pt x="512" y="90"/>
                    <a:pt x="511" y="91"/>
                    <a:pt x="510" y="91"/>
                  </a:cubicBezTo>
                  <a:cubicBezTo>
                    <a:pt x="508" y="89"/>
                    <a:pt x="507" y="88"/>
                    <a:pt x="505" y="86"/>
                  </a:cubicBezTo>
                  <a:cubicBezTo>
                    <a:pt x="505" y="85"/>
                    <a:pt x="506" y="84"/>
                    <a:pt x="506" y="83"/>
                  </a:cubicBezTo>
                  <a:cubicBezTo>
                    <a:pt x="506" y="83"/>
                    <a:pt x="509" y="80"/>
                    <a:pt x="510" y="77"/>
                  </a:cubicBezTo>
                  <a:cubicBezTo>
                    <a:pt x="510" y="77"/>
                    <a:pt x="511" y="75"/>
                    <a:pt x="510" y="74"/>
                  </a:cubicBezTo>
                  <a:cubicBezTo>
                    <a:pt x="509" y="73"/>
                    <a:pt x="507" y="74"/>
                    <a:pt x="507" y="74"/>
                  </a:cubicBezTo>
                  <a:cubicBezTo>
                    <a:pt x="503" y="76"/>
                    <a:pt x="501" y="79"/>
                    <a:pt x="501" y="79"/>
                  </a:cubicBezTo>
                  <a:cubicBezTo>
                    <a:pt x="500" y="80"/>
                    <a:pt x="499" y="80"/>
                    <a:pt x="499" y="81"/>
                  </a:cubicBezTo>
                  <a:cubicBezTo>
                    <a:pt x="497" y="79"/>
                    <a:pt x="495" y="78"/>
                    <a:pt x="493" y="76"/>
                  </a:cubicBezTo>
                  <a:cubicBezTo>
                    <a:pt x="493" y="75"/>
                    <a:pt x="494" y="75"/>
                    <a:pt x="494" y="74"/>
                  </a:cubicBezTo>
                  <a:cubicBezTo>
                    <a:pt x="494" y="74"/>
                    <a:pt x="496" y="70"/>
                    <a:pt x="498" y="67"/>
                  </a:cubicBezTo>
                  <a:cubicBezTo>
                    <a:pt x="498" y="67"/>
                    <a:pt x="498" y="65"/>
                    <a:pt x="497" y="64"/>
                  </a:cubicBezTo>
                  <a:cubicBezTo>
                    <a:pt x="496" y="63"/>
                    <a:pt x="494" y="64"/>
                    <a:pt x="494" y="64"/>
                  </a:cubicBezTo>
                  <a:cubicBezTo>
                    <a:pt x="491" y="66"/>
                    <a:pt x="488" y="69"/>
                    <a:pt x="488" y="69"/>
                  </a:cubicBezTo>
                  <a:cubicBezTo>
                    <a:pt x="488" y="70"/>
                    <a:pt x="487" y="71"/>
                    <a:pt x="486" y="72"/>
                  </a:cubicBezTo>
                  <a:cubicBezTo>
                    <a:pt x="484" y="70"/>
                    <a:pt x="482" y="68"/>
                    <a:pt x="480" y="67"/>
                  </a:cubicBezTo>
                  <a:cubicBezTo>
                    <a:pt x="480" y="66"/>
                    <a:pt x="481" y="65"/>
                    <a:pt x="482" y="64"/>
                  </a:cubicBezTo>
                  <a:cubicBezTo>
                    <a:pt x="482" y="64"/>
                    <a:pt x="483" y="61"/>
                    <a:pt x="484" y="57"/>
                  </a:cubicBezTo>
                  <a:cubicBezTo>
                    <a:pt x="484" y="57"/>
                    <a:pt x="485" y="55"/>
                    <a:pt x="484" y="54"/>
                  </a:cubicBezTo>
                  <a:cubicBezTo>
                    <a:pt x="483" y="54"/>
                    <a:pt x="481" y="55"/>
                    <a:pt x="481" y="55"/>
                  </a:cubicBezTo>
                  <a:cubicBezTo>
                    <a:pt x="478" y="57"/>
                    <a:pt x="476" y="60"/>
                    <a:pt x="476" y="60"/>
                  </a:cubicBezTo>
                  <a:cubicBezTo>
                    <a:pt x="475" y="61"/>
                    <a:pt x="474" y="62"/>
                    <a:pt x="474" y="63"/>
                  </a:cubicBezTo>
                  <a:cubicBezTo>
                    <a:pt x="471" y="61"/>
                    <a:pt x="469" y="60"/>
                    <a:pt x="467" y="58"/>
                  </a:cubicBezTo>
                  <a:cubicBezTo>
                    <a:pt x="467" y="58"/>
                    <a:pt x="468" y="57"/>
                    <a:pt x="468" y="56"/>
                  </a:cubicBezTo>
                  <a:cubicBezTo>
                    <a:pt x="468" y="56"/>
                    <a:pt x="470" y="52"/>
                    <a:pt x="471" y="49"/>
                  </a:cubicBezTo>
                  <a:cubicBezTo>
                    <a:pt x="471" y="49"/>
                    <a:pt x="471" y="46"/>
                    <a:pt x="470" y="46"/>
                  </a:cubicBezTo>
                  <a:cubicBezTo>
                    <a:pt x="469" y="45"/>
                    <a:pt x="467" y="46"/>
                    <a:pt x="467" y="46"/>
                  </a:cubicBezTo>
                  <a:cubicBezTo>
                    <a:pt x="464" y="49"/>
                    <a:pt x="462" y="52"/>
                    <a:pt x="462" y="52"/>
                  </a:cubicBezTo>
                  <a:cubicBezTo>
                    <a:pt x="462" y="53"/>
                    <a:pt x="461" y="54"/>
                    <a:pt x="460" y="54"/>
                  </a:cubicBezTo>
                  <a:cubicBezTo>
                    <a:pt x="458" y="53"/>
                    <a:pt x="456" y="52"/>
                    <a:pt x="454" y="51"/>
                  </a:cubicBezTo>
                  <a:cubicBezTo>
                    <a:pt x="454" y="50"/>
                    <a:pt x="454" y="49"/>
                    <a:pt x="455" y="48"/>
                  </a:cubicBezTo>
                  <a:cubicBezTo>
                    <a:pt x="455" y="48"/>
                    <a:pt x="456" y="44"/>
                    <a:pt x="457" y="41"/>
                  </a:cubicBezTo>
                  <a:cubicBezTo>
                    <a:pt x="457" y="41"/>
                    <a:pt x="457" y="38"/>
                    <a:pt x="456" y="38"/>
                  </a:cubicBezTo>
                  <a:cubicBezTo>
                    <a:pt x="455" y="37"/>
                    <a:pt x="453" y="39"/>
                    <a:pt x="453" y="39"/>
                  </a:cubicBezTo>
                  <a:cubicBezTo>
                    <a:pt x="450" y="41"/>
                    <a:pt x="448" y="45"/>
                    <a:pt x="448" y="45"/>
                  </a:cubicBezTo>
                  <a:cubicBezTo>
                    <a:pt x="448" y="45"/>
                    <a:pt x="447" y="46"/>
                    <a:pt x="447" y="47"/>
                  </a:cubicBezTo>
                  <a:cubicBezTo>
                    <a:pt x="445" y="46"/>
                    <a:pt x="442" y="45"/>
                    <a:pt x="440" y="44"/>
                  </a:cubicBezTo>
                  <a:cubicBezTo>
                    <a:pt x="440" y="43"/>
                    <a:pt x="440" y="42"/>
                    <a:pt x="441" y="41"/>
                  </a:cubicBezTo>
                  <a:cubicBezTo>
                    <a:pt x="441" y="41"/>
                    <a:pt x="442" y="37"/>
                    <a:pt x="443" y="33"/>
                  </a:cubicBezTo>
                  <a:cubicBezTo>
                    <a:pt x="443" y="33"/>
                    <a:pt x="443" y="31"/>
                    <a:pt x="442" y="31"/>
                  </a:cubicBezTo>
                  <a:cubicBezTo>
                    <a:pt x="440" y="30"/>
                    <a:pt x="439" y="32"/>
                    <a:pt x="439" y="32"/>
                  </a:cubicBezTo>
                  <a:cubicBezTo>
                    <a:pt x="436" y="34"/>
                    <a:pt x="434" y="38"/>
                    <a:pt x="434" y="38"/>
                  </a:cubicBezTo>
                  <a:cubicBezTo>
                    <a:pt x="434" y="39"/>
                    <a:pt x="433" y="39"/>
                    <a:pt x="433" y="40"/>
                  </a:cubicBezTo>
                  <a:cubicBezTo>
                    <a:pt x="430" y="39"/>
                    <a:pt x="428" y="38"/>
                    <a:pt x="426" y="37"/>
                  </a:cubicBezTo>
                  <a:cubicBezTo>
                    <a:pt x="426" y="36"/>
                    <a:pt x="426" y="35"/>
                    <a:pt x="427" y="34"/>
                  </a:cubicBezTo>
                  <a:cubicBezTo>
                    <a:pt x="427" y="34"/>
                    <a:pt x="428" y="31"/>
                    <a:pt x="428" y="27"/>
                  </a:cubicBezTo>
                  <a:cubicBezTo>
                    <a:pt x="428" y="27"/>
                    <a:pt x="428" y="25"/>
                    <a:pt x="427" y="24"/>
                  </a:cubicBezTo>
                  <a:cubicBezTo>
                    <a:pt x="425" y="24"/>
                    <a:pt x="424" y="25"/>
                    <a:pt x="424" y="25"/>
                  </a:cubicBezTo>
                  <a:cubicBezTo>
                    <a:pt x="422" y="28"/>
                    <a:pt x="420" y="32"/>
                    <a:pt x="420" y="32"/>
                  </a:cubicBezTo>
                  <a:cubicBezTo>
                    <a:pt x="419" y="33"/>
                    <a:pt x="419" y="33"/>
                    <a:pt x="419" y="34"/>
                  </a:cubicBezTo>
                  <a:cubicBezTo>
                    <a:pt x="416" y="33"/>
                    <a:pt x="414" y="32"/>
                    <a:pt x="411" y="32"/>
                  </a:cubicBezTo>
                  <a:cubicBezTo>
                    <a:pt x="411" y="31"/>
                    <a:pt x="412" y="30"/>
                    <a:pt x="412" y="29"/>
                  </a:cubicBezTo>
                  <a:cubicBezTo>
                    <a:pt x="412" y="29"/>
                    <a:pt x="413" y="25"/>
                    <a:pt x="413" y="21"/>
                  </a:cubicBezTo>
                  <a:cubicBezTo>
                    <a:pt x="413" y="21"/>
                    <a:pt x="413" y="19"/>
                    <a:pt x="412" y="19"/>
                  </a:cubicBezTo>
                  <a:cubicBezTo>
                    <a:pt x="410" y="18"/>
                    <a:pt x="409" y="20"/>
                    <a:pt x="409" y="20"/>
                  </a:cubicBezTo>
                  <a:cubicBezTo>
                    <a:pt x="407" y="23"/>
                    <a:pt x="405" y="26"/>
                    <a:pt x="405" y="26"/>
                  </a:cubicBezTo>
                  <a:cubicBezTo>
                    <a:pt x="405" y="27"/>
                    <a:pt x="404" y="28"/>
                    <a:pt x="404" y="29"/>
                  </a:cubicBezTo>
                  <a:cubicBezTo>
                    <a:pt x="401" y="28"/>
                    <a:pt x="399" y="27"/>
                    <a:pt x="396" y="27"/>
                  </a:cubicBezTo>
                  <a:cubicBezTo>
                    <a:pt x="397" y="26"/>
                    <a:pt x="397" y="25"/>
                    <a:pt x="397" y="24"/>
                  </a:cubicBezTo>
                  <a:cubicBezTo>
                    <a:pt x="397" y="24"/>
                    <a:pt x="398" y="20"/>
                    <a:pt x="398" y="16"/>
                  </a:cubicBezTo>
                  <a:cubicBezTo>
                    <a:pt x="398" y="16"/>
                    <a:pt x="398" y="14"/>
                    <a:pt x="396" y="14"/>
                  </a:cubicBezTo>
                  <a:cubicBezTo>
                    <a:pt x="395" y="13"/>
                    <a:pt x="393" y="15"/>
                    <a:pt x="393" y="15"/>
                  </a:cubicBezTo>
                  <a:cubicBezTo>
                    <a:pt x="391" y="18"/>
                    <a:pt x="390" y="22"/>
                    <a:pt x="390" y="22"/>
                  </a:cubicBezTo>
                  <a:cubicBezTo>
                    <a:pt x="390" y="23"/>
                    <a:pt x="389" y="24"/>
                    <a:pt x="389" y="25"/>
                  </a:cubicBezTo>
                  <a:cubicBezTo>
                    <a:pt x="387" y="24"/>
                    <a:pt x="384" y="23"/>
                    <a:pt x="381" y="23"/>
                  </a:cubicBezTo>
                  <a:cubicBezTo>
                    <a:pt x="382" y="22"/>
                    <a:pt x="382" y="21"/>
                    <a:pt x="382" y="20"/>
                  </a:cubicBezTo>
                  <a:cubicBezTo>
                    <a:pt x="382" y="20"/>
                    <a:pt x="383" y="16"/>
                    <a:pt x="382" y="12"/>
                  </a:cubicBezTo>
                  <a:cubicBezTo>
                    <a:pt x="382" y="12"/>
                    <a:pt x="382" y="10"/>
                    <a:pt x="380" y="10"/>
                  </a:cubicBezTo>
                  <a:cubicBezTo>
                    <a:pt x="379" y="9"/>
                    <a:pt x="378" y="11"/>
                    <a:pt x="378" y="11"/>
                  </a:cubicBezTo>
                  <a:cubicBezTo>
                    <a:pt x="376" y="14"/>
                    <a:pt x="375" y="18"/>
                    <a:pt x="375" y="18"/>
                  </a:cubicBezTo>
                  <a:cubicBezTo>
                    <a:pt x="375" y="19"/>
                    <a:pt x="374" y="20"/>
                    <a:pt x="374" y="21"/>
                  </a:cubicBezTo>
                  <a:cubicBezTo>
                    <a:pt x="371" y="20"/>
                    <a:pt x="369" y="20"/>
                    <a:pt x="366" y="19"/>
                  </a:cubicBezTo>
                  <a:cubicBezTo>
                    <a:pt x="366" y="18"/>
                    <a:pt x="366" y="17"/>
                    <a:pt x="367" y="16"/>
                  </a:cubicBezTo>
                  <a:cubicBezTo>
                    <a:pt x="367" y="16"/>
                    <a:pt x="367" y="13"/>
                    <a:pt x="366" y="9"/>
                  </a:cubicBezTo>
                  <a:cubicBezTo>
                    <a:pt x="366" y="9"/>
                    <a:pt x="366" y="7"/>
                    <a:pt x="365" y="6"/>
                  </a:cubicBezTo>
                  <a:cubicBezTo>
                    <a:pt x="363" y="6"/>
                    <a:pt x="362" y="8"/>
                    <a:pt x="362" y="8"/>
                  </a:cubicBezTo>
                  <a:cubicBezTo>
                    <a:pt x="360" y="11"/>
                    <a:pt x="359" y="15"/>
                    <a:pt x="359" y="15"/>
                  </a:cubicBezTo>
                  <a:cubicBezTo>
                    <a:pt x="359" y="16"/>
                    <a:pt x="359" y="17"/>
                    <a:pt x="359" y="18"/>
                  </a:cubicBezTo>
                  <a:cubicBezTo>
                    <a:pt x="356" y="17"/>
                    <a:pt x="354" y="17"/>
                    <a:pt x="351" y="17"/>
                  </a:cubicBezTo>
                  <a:cubicBezTo>
                    <a:pt x="351" y="16"/>
                    <a:pt x="351" y="15"/>
                    <a:pt x="351" y="14"/>
                  </a:cubicBezTo>
                  <a:cubicBezTo>
                    <a:pt x="351" y="14"/>
                    <a:pt x="351" y="10"/>
                    <a:pt x="351" y="7"/>
                  </a:cubicBezTo>
                  <a:cubicBezTo>
                    <a:pt x="351" y="7"/>
                    <a:pt x="350" y="4"/>
                    <a:pt x="349" y="4"/>
                  </a:cubicBezTo>
                  <a:cubicBezTo>
                    <a:pt x="347" y="4"/>
                    <a:pt x="346" y="6"/>
                    <a:pt x="346" y="6"/>
                  </a:cubicBezTo>
                  <a:cubicBezTo>
                    <a:pt x="345" y="9"/>
                    <a:pt x="344" y="13"/>
                    <a:pt x="344" y="13"/>
                  </a:cubicBezTo>
                  <a:cubicBezTo>
                    <a:pt x="344" y="14"/>
                    <a:pt x="343" y="15"/>
                    <a:pt x="343" y="16"/>
                  </a:cubicBezTo>
                  <a:cubicBezTo>
                    <a:pt x="341" y="15"/>
                    <a:pt x="338" y="15"/>
                    <a:pt x="335" y="15"/>
                  </a:cubicBezTo>
                  <a:cubicBezTo>
                    <a:pt x="335" y="14"/>
                    <a:pt x="335" y="13"/>
                    <a:pt x="335" y="12"/>
                  </a:cubicBezTo>
                  <a:cubicBezTo>
                    <a:pt x="335" y="12"/>
                    <a:pt x="335" y="8"/>
                    <a:pt x="335" y="5"/>
                  </a:cubicBezTo>
                  <a:cubicBezTo>
                    <a:pt x="335" y="5"/>
                    <a:pt x="334" y="3"/>
                    <a:pt x="332" y="3"/>
                  </a:cubicBezTo>
                  <a:cubicBezTo>
                    <a:pt x="331" y="2"/>
                    <a:pt x="330" y="5"/>
                    <a:pt x="330" y="5"/>
                  </a:cubicBezTo>
                  <a:cubicBezTo>
                    <a:pt x="329" y="8"/>
                    <a:pt x="328" y="12"/>
                    <a:pt x="328" y="12"/>
                  </a:cubicBezTo>
                  <a:cubicBezTo>
                    <a:pt x="328" y="13"/>
                    <a:pt x="328" y="14"/>
                    <a:pt x="328" y="14"/>
                  </a:cubicBezTo>
                  <a:cubicBezTo>
                    <a:pt x="325" y="14"/>
                    <a:pt x="323" y="14"/>
                    <a:pt x="320" y="14"/>
                  </a:cubicBezTo>
                  <a:cubicBezTo>
                    <a:pt x="320" y="13"/>
                    <a:pt x="320" y="12"/>
                    <a:pt x="320" y="11"/>
                  </a:cubicBezTo>
                  <a:cubicBezTo>
                    <a:pt x="320" y="11"/>
                    <a:pt x="320" y="8"/>
                    <a:pt x="319" y="4"/>
                  </a:cubicBezTo>
                  <a:cubicBezTo>
                    <a:pt x="319" y="4"/>
                    <a:pt x="318" y="2"/>
                    <a:pt x="316" y="2"/>
                  </a:cubicBezTo>
                  <a:cubicBezTo>
                    <a:pt x="315" y="2"/>
                    <a:pt x="314" y="4"/>
                    <a:pt x="314" y="4"/>
                  </a:cubicBezTo>
                  <a:cubicBezTo>
                    <a:pt x="313" y="8"/>
                    <a:pt x="313" y="11"/>
                    <a:pt x="313" y="11"/>
                  </a:cubicBezTo>
                  <a:cubicBezTo>
                    <a:pt x="312" y="12"/>
                    <a:pt x="312" y="13"/>
                    <a:pt x="312" y="14"/>
                  </a:cubicBezTo>
                  <a:cubicBezTo>
                    <a:pt x="310" y="14"/>
                    <a:pt x="307" y="14"/>
                    <a:pt x="304" y="14"/>
                  </a:cubicBezTo>
                  <a:cubicBezTo>
                    <a:pt x="304" y="13"/>
                    <a:pt x="304" y="12"/>
                    <a:pt x="304" y="11"/>
                  </a:cubicBezTo>
                  <a:cubicBezTo>
                    <a:pt x="304" y="11"/>
                    <a:pt x="304" y="8"/>
                    <a:pt x="302" y="4"/>
                  </a:cubicBezTo>
                  <a:cubicBezTo>
                    <a:pt x="302" y="4"/>
                    <a:pt x="302" y="2"/>
                    <a:pt x="300" y="2"/>
                  </a:cubicBezTo>
                  <a:cubicBezTo>
                    <a:pt x="299" y="2"/>
                    <a:pt x="298" y="4"/>
                    <a:pt x="298" y="4"/>
                  </a:cubicBezTo>
                  <a:cubicBezTo>
                    <a:pt x="297" y="8"/>
                    <a:pt x="297" y="12"/>
                    <a:pt x="297" y="12"/>
                  </a:cubicBezTo>
                  <a:cubicBezTo>
                    <a:pt x="297" y="13"/>
                    <a:pt x="297" y="13"/>
                    <a:pt x="297" y="14"/>
                  </a:cubicBezTo>
                  <a:cubicBezTo>
                    <a:pt x="294" y="14"/>
                    <a:pt x="291" y="15"/>
                    <a:pt x="289" y="15"/>
                  </a:cubicBezTo>
                  <a:cubicBezTo>
                    <a:pt x="289" y="14"/>
                    <a:pt x="289" y="13"/>
                    <a:pt x="288" y="12"/>
                  </a:cubicBezTo>
                  <a:cubicBezTo>
                    <a:pt x="288" y="12"/>
                    <a:pt x="288" y="8"/>
                    <a:pt x="286" y="5"/>
                  </a:cubicBezTo>
                  <a:cubicBezTo>
                    <a:pt x="286" y="5"/>
                    <a:pt x="285" y="3"/>
                    <a:pt x="284" y="3"/>
                  </a:cubicBezTo>
                  <a:cubicBezTo>
                    <a:pt x="283" y="3"/>
                    <a:pt x="282" y="5"/>
                    <a:pt x="282" y="5"/>
                  </a:cubicBezTo>
                  <a:cubicBezTo>
                    <a:pt x="281" y="9"/>
                    <a:pt x="281" y="13"/>
                    <a:pt x="281" y="13"/>
                  </a:cubicBezTo>
                  <a:cubicBezTo>
                    <a:pt x="281" y="14"/>
                    <a:pt x="281" y="15"/>
                    <a:pt x="281" y="15"/>
                  </a:cubicBezTo>
                  <a:cubicBezTo>
                    <a:pt x="279" y="16"/>
                    <a:pt x="276" y="16"/>
                    <a:pt x="273" y="16"/>
                  </a:cubicBezTo>
                  <a:cubicBezTo>
                    <a:pt x="273" y="16"/>
                    <a:pt x="273" y="15"/>
                    <a:pt x="273" y="14"/>
                  </a:cubicBezTo>
                  <a:cubicBezTo>
                    <a:pt x="273" y="14"/>
                    <a:pt x="272" y="10"/>
                    <a:pt x="270" y="7"/>
                  </a:cubicBezTo>
                  <a:cubicBezTo>
                    <a:pt x="270" y="7"/>
                    <a:pt x="269" y="5"/>
                    <a:pt x="268" y="5"/>
                  </a:cubicBezTo>
                  <a:cubicBezTo>
                    <a:pt x="267" y="5"/>
                    <a:pt x="266" y="7"/>
                    <a:pt x="266" y="7"/>
                  </a:cubicBezTo>
                  <a:cubicBezTo>
                    <a:pt x="265" y="11"/>
                    <a:pt x="266" y="15"/>
                    <a:pt x="266" y="15"/>
                  </a:cubicBezTo>
                  <a:cubicBezTo>
                    <a:pt x="266" y="16"/>
                    <a:pt x="266" y="17"/>
                    <a:pt x="266" y="17"/>
                  </a:cubicBezTo>
                  <a:cubicBezTo>
                    <a:pt x="263" y="18"/>
                    <a:pt x="261" y="18"/>
                    <a:pt x="258" y="19"/>
                  </a:cubicBezTo>
                  <a:cubicBezTo>
                    <a:pt x="258" y="18"/>
                    <a:pt x="258" y="17"/>
                    <a:pt x="257" y="16"/>
                  </a:cubicBezTo>
                  <a:cubicBezTo>
                    <a:pt x="257" y="16"/>
                    <a:pt x="256" y="13"/>
                    <a:pt x="255" y="9"/>
                  </a:cubicBezTo>
                  <a:cubicBezTo>
                    <a:pt x="255" y="9"/>
                    <a:pt x="253" y="7"/>
                    <a:pt x="252" y="8"/>
                  </a:cubicBezTo>
                  <a:cubicBezTo>
                    <a:pt x="251" y="8"/>
                    <a:pt x="250" y="10"/>
                    <a:pt x="250" y="10"/>
                  </a:cubicBezTo>
                  <a:cubicBezTo>
                    <a:pt x="250" y="14"/>
                    <a:pt x="250" y="18"/>
                    <a:pt x="250" y="18"/>
                  </a:cubicBezTo>
                  <a:cubicBezTo>
                    <a:pt x="250" y="19"/>
                    <a:pt x="250" y="19"/>
                    <a:pt x="251" y="20"/>
                  </a:cubicBezTo>
                  <a:cubicBezTo>
                    <a:pt x="248" y="21"/>
                    <a:pt x="245" y="21"/>
                    <a:pt x="243" y="22"/>
                  </a:cubicBezTo>
                  <a:cubicBezTo>
                    <a:pt x="243" y="21"/>
                    <a:pt x="242" y="20"/>
                    <a:pt x="242" y="20"/>
                  </a:cubicBezTo>
                  <a:cubicBezTo>
                    <a:pt x="242" y="20"/>
                    <a:pt x="241" y="16"/>
                    <a:pt x="239" y="13"/>
                  </a:cubicBezTo>
                  <a:cubicBezTo>
                    <a:pt x="239" y="13"/>
                    <a:pt x="238" y="11"/>
                    <a:pt x="236" y="11"/>
                  </a:cubicBezTo>
                  <a:cubicBezTo>
                    <a:pt x="235" y="12"/>
                    <a:pt x="235" y="14"/>
                    <a:pt x="235" y="14"/>
                  </a:cubicBezTo>
                  <a:cubicBezTo>
                    <a:pt x="234" y="17"/>
                    <a:pt x="235" y="21"/>
                    <a:pt x="235" y="21"/>
                  </a:cubicBezTo>
                  <a:cubicBezTo>
                    <a:pt x="235" y="22"/>
                    <a:pt x="235" y="23"/>
                    <a:pt x="235" y="24"/>
                  </a:cubicBezTo>
                  <a:cubicBezTo>
                    <a:pt x="233" y="24"/>
                    <a:pt x="230" y="25"/>
                    <a:pt x="228" y="26"/>
                  </a:cubicBezTo>
                  <a:cubicBezTo>
                    <a:pt x="227" y="25"/>
                    <a:pt x="227" y="24"/>
                    <a:pt x="227" y="24"/>
                  </a:cubicBezTo>
                  <a:cubicBezTo>
                    <a:pt x="227" y="24"/>
                    <a:pt x="225" y="20"/>
                    <a:pt x="223" y="17"/>
                  </a:cubicBezTo>
                  <a:cubicBezTo>
                    <a:pt x="223" y="17"/>
                    <a:pt x="222" y="15"/>
                    <a:pt x="221" y="16"/>
                  </a:cubicBezTo>
                  <a:cubicBezTo>
                    <a:pt x="219" y="16"/>
                    <a:pt x="219" y="18"/>
                    <a:pt x="219" y="18"/>
                  </a:cubicBezTo>
                  <a:cubicBezTo>
                    <a:pt x="219" y="22"/>
                    <a:pt x="220" y="26"/>
                    <a:pt x="220" y="26"/>
                  </a:cubicBezTo>
                  <a:cubicBezTo>
                    <a:pt x="220" y="27"/>
                    <a:pt x="220" y="27"/>
                    <a:pt x="220" y="28"/>
                  </a:cubicBezTo>
                  <a:cubicBezTo>
                    <a:pt x="218" y="29"/>
                    <a:pt x="215" y="30"/>
                    <a:pt x="213" y="31"/>
                  </a:cubicBezTo>
                  <a:cubicBezTo>
                    <a:pt x="213" y="30"/>
                    <a:pt x="212" y="29"/>
                    <a:pt x="212" y="28"/>
                  </a:cubicBezTo>
                  <a:cubicBezTo>
                    <a:pt x="212" y="28"/>
                    <a:pt x="210" y="25"/>
                    <a:pt x="208" y="22"/>
                  </a:cubicBezTo>
                  <a:cubicBezTo>
                    <a:pt x="208" y="22"/>
                    <a:pt x="207" y="20"/>
                    <a:pt x="205" y="21"/>
                  </a:cubicBezTo>
                  <a:cubicBezTo>
                    <a:pt x="204" y="21"/>
                    <a:pt x="204" y="23"/>
                    <a:pt x="204" y="23"/>
                  </a:cubicBezTo>
                  <a:cubicBezTo>
                    <a:pt x="204" y="27"/>
                    <a:pt x="205" y="31"/>
                    <a:pt x="205" y="31"/>
                  </a:cubicBezTo>
                  <a:cubicBezTo>
                    <a:pt x="205" y="32"/>
                    <a:pt x="206" y="32"/>
                    <a:pt x="206" y="33"/>
                  </a:cubicBezTo>
                  <a:cubicBezTo>
                    <a:pt x="203" y="34"/>
                    <a:pt x="201" y="35"/>
                    <a:pt x="198" y="36"/>
                  </a:cubicBezTo>
                  <a:cubicBezTo>
                    <a:pt x="198" y="35"/>
                    <a:pt x="198" y="35"/>
                    <a:pt x="197" y="34"/>
                  </a:cubicBezTo>
                  <a:cubicBezTo>
                    <a:pt x="197" y="34"/>
                    <a:pt x="196" y="31"/>
                    <a:pt x="193" y="28"/>
                  </a:cubicBezTo>
                  <a:cubicBezTo>
                    <a:pt x="193" y="28"/>
                    <a:pt x="192" y="26"/>
                    <a:pt x="190" y="27"/>
                  </a:cubicBezTo>
                  <a:cubicBezTo>
                    <a:pt x="189" y="27"/>
                    <a:pt x="189" y="29"/>
                    <a:pt x="189" y="29"/>
                  </a:cubicBezTo>
                  <a:cubicBezTo>
                    <a:pt x="189" y="33"/>
                    <a:pt x="191" y="37"/>
                    <a:pt x="191" y="37"/>
                  </a:cubicBezTo>
                  <a:cubicBezTo>
                    <a:pt x="191" y="38"/>
                    <a:pt x="191" y="38"/>
                    <a:pt x="191" y="39"/>
                  </a:cubicBezTo>
                  <a:cubicBezTo>
                    <a:pt x="189" y="40"/>
                    <a:pt x="187" y="41"/>
                    <a:pt x="184" y="42"/>
                  </a:cubicBezTo>
                  <a:cubicBezTo>
                    <a:pt x="184" y="42"/>
                    <a:pt x="183" y="41"/>
                    <a:pt x="183" y="40"/>
                  </a:cubicBezTo>
                  <a:cubicBezTo>
                    <a:pt x="183" y="40"/>
                    <a:pt x="181" y="37"/>
                    <a:pt x="178" y="34"/>
                  </a:cubicBezTo>
                  <a:cubicBezTo>
                    <a:pt x="178" y="34"/>
                    <a:pt x="177" y="33"/>
                    <a:pt x="176" y="33"/>
                  </a:cubicBezTo>
                  <a:cubicBezTo>
                    <a:pt x="174" y="34"/>
                    <a:pt x="174" y="36"/>
                    <a:pt x="174" y="36"/>
                  </a:cubicBezTo>
                  <a:cubicBezTo>
                    <a:pt x="175" y="40"/>
                    <a:pt x="176" y="44"/>
                    <a:pt x="176" y="44"/>
                  </a:cubicBezTo>
                  <a:cubicBezTo>
                    <a:pt x="177" y="44"/>
                    <a:pt x="177" y="45"/>
                    <a:pt x="177" y="46"/>
                  </a:cubicBezTo>
                  <a:cubicBezTo>
                    <a:pt x="175" y="47"/>
                    <a:pt x="173" y="48"/>
                    <a:pt x="170" y="49"/>
                  </a:cubicBezTo>
                  <a:cubicBezTo>
                    <a:pt x="170" y="49"/>
                    <a:pt x="169" y="48"/>
                    <a:pt x="169" y="47"/>
                  </a:cubicBezTo>
                  <a:cubicBezTo>
                    <a:pt x="169" y="47"/>
                    <a:pt x="167" y="44"/>
                    <a:pt x="164" y="42"/>
                  </a:cubicBezTo>
                  <a:cubicBezTo>
                    <a:pt x="164" y="42"/>
                    <a:pt x="162" y="40"/>
                    <a:pt x="161" y="41"/>
                  </a:cubicBezTo>
                  <a:cubicBezTo>
                    <a:pt x="160" y="42"/>
                    <a:pt x="160" y="44"/>
                    <a:pt x="160" y="44"/>
                  </a:cubicBezTo>
                  <a:cubicBezTo>
                    <a:pt x="161" y="47"/>
                    <a:pt x="163" y="51"/>
                    <a:pt x="163" y="51"/>
                  </a:cubicBezTo>
                  <a:cubicBezTo>
                    <a:pt x="163" y="52"/>
                    <a:pt x="163" y="52"/>
                    <a:pt x="164" y="53"/>
                  </a:cubicBezTo>
                  <a:cubicBezTo>
                    <a:pt x="161" y="54"/>
                    <a:pt x="159" y="56"/>
                    <a:pt x="157" y="57"/>
                  </a:cubicBezTo>
                  <a:cubicBezTo>
                    <a:pt x="156" y="57"/>
                    <a:pt x="156" y="56"/>
                    <a:pt x="155" y="55"/>
                  </a:cubicBezTo>
                  <a:cubicBezTo>
                    <a:pt x="155" y="55"/>
                    <a:pt x="153" y="52"/>
                    <a:pt x="150" y="50"/>
                  </a:cubicBezTo>
                  <a:cubicBezTo>
                    <a:pt x="150" y="50"/>
                    <a:pt x="148" y="48"/>
                    <a:pt x="147" y="49"/>
                  </a:cubicBezTo>
                  <a:cubicBezTo>
                    <a:pt x="146" y="50"/>
                    <a:pt x="147" y="52"/>
                    <a:pt x="147" y="52"/>
                  </a:cubicBezTo>
                  <a:cubicBezTo>
                    <a:pt x="147" y="56"/>
                    <a:pt x="149" y="59"/>
                    <a:pt x="149" y="59"/>
                  </a:cubicBezTo>
                  <a:cubicBezTo>
                    <a:pt x="150" y="60"/>
                    <a:pt x="150" y="60"/>
                    <a:pt x="150" y="61"/>
                  </a:cubicBezTo>
                  <a:cubicBezTo>
                    <a:pt x="148" y="63"/>
                    <a:pt x="146" y="64"/>
                    <a:pt x="144" y="66"/>
                  </a:cubicBezTo>
                  <a:cubicBezTo>
                    <a:pt x="143" y="65"/>
                    <a:pt x="143" y="64"/>
                    <a:pt x="142" y="64"/>
                  </a:cubicBezTo>
                  <a:cubicBezTo>
                    <a:pt x="142" y="64"/>
                    <a:pt x="140" y="61"/>
                    <a:pt x="137" y="59"/>
                  </a:cubicBezTo>
                  <a:cubicBezTo>
                    <a:pt x="137" y="59"/>
                    <a:pt x="135" y="57"/>
                    <a:pt x="134" y="58"/>
                  </a:cubicBezTo>
                  <a:cubicBezTo>
                    <a:pt x="133" y="59"/>
                    <a:pt x="133" y="61"/>
                    <a:pt x="133" y="61"/>
                  </a:cubicBezTo>
                  <a:cubicBezTo>
                    <a:pt x="134" y="65"/>
                    <a:pt x="136" y="68"/>
                    <a:pt x="136" y="68"/>
                  </a:cubicBezTo>
                  <a:cubicBezTo>
                    <a:pt x="137" y="69"/>
                    <a:pt x="137" y="69"/>
                    <a:pt x="137" y="70"/>
                  </a:cubicBezTo>
                  <a:cubicBezTo>
                    <a:pt x="135" y="71"/>
                    <a:pt x="133" y="73"/>
                    <a:pt x="131" y="75"/>
                  </a:cubicBezTo>
                  <a:cubicBezTo>
                    <a:pt x="131" y="74"/>
                    <a:pt x="130" y="74"/>
                    <a:pt x="129" y="73"/>
                  </a:cubicBezTo>
                  <a:cubicBezTo>
                    <a:pt x="129" y="73"/>
                    <a:pt x="127" y="70"/>
                    <a:pt x="124" y="68"/>
                  </a:cubicBezTo>
                  <a:cubicBezTo>
                    <a:pt x="124" y="68"/>
                    <a:pt x="122" y="67"/>
                    <a:pt x="121" y="68"/>
                  </a:cubicBezTo>
                  <a:cubicBezTo>
                    <a:pt x="120" y="69"/>
                    <a:pt x="120" y="71"/>
                    <a:pt x="120" y="71"/>
                  </a:cubicBezTo>
                  <a:cubicBezTo>
                    <a:pt x="122" y="74"/>
                    <a:pt x="124" y="77"/>
                    <a:pt x="124" y="77"/>
                  </a:cubicBezTo>
                  <a:cubicBezTo>
                    <a:pt x="124" y="78"/>
                    <a:pt x="125" y="79"/>
                    <a:pt x="125" y="79"/>
                  </a:cubicBezTo>
                  <a:cubicBezTo>
                    <a:pt x="123" y="81"/>
                    <a:pt x="121" y="83"/>
                    <a:pt x="119" y="84"/>
                  </a:cubicBezTo>
                  <a:cubicBezTo>
                    <a:pt x="118" y="84"/>
                    <a:pt x="118" y="83"/>
                    <a:pt x="117" y="83"/>
                  </a:cubicBezTo>
                  <a:cubicBezTo>
                    <a:pt x="117" y="83"/>
                    <a:pt x="115" y="80"/>
                    <a:pt x="111" y="78"/>
                  </a:cubicBezTo>
                  <a:cubicBezTo>
                    <a:pt x="111" y="78"/>
                    <a:pt x="109" y="77"/>
                    <a:pt x="108" y="78"/>
                  </a:cubicBezTo>
                  <a:cubicBezTo>
                    <a:pt x="107" y="79"/>
                    <a:pt x="108" y="81"/>
                    <a:pt x="108" y="81"/>
                  </a:cubicBezTo>
                  <a:cubicBezTo>
                    <a:pt x="109" y="85"/>
                    <a:pt x="112" y="88"/>
                    <a:pt x="112" y="88"/>
                  </a:cubicBezTo>
                  <a:cubicBezTo>
                    <a:pt x="112" y="88"/>
                    <a:pt x="113" y="89"/>
                    <a:pt x="113" y="89"/>
                  </a:cubicBezTo>
                  <a:cubicBezTo>
                    <a:pt x="111" y="91"/>
                    <a:pt x="109" y="93"/>
                    <a:pt x="107" y="95"/>
                  </a:cubicBezTo>
                  <a:cubicBezTo>
                    <a:pt x="107" y="94"/>
                    <a:pt x="106" y="94"/>
                    <a:pt x="106" y="93"/>
                  </a:cubicBezTo>
                  <a:cubicBezTo>
                    <a:pt x="106" y="93"/>
                    <a:pt x="103" y="91"/>
                    <a:pt x="99" y="89"/>
                  </a:cubicBezTo>
                  <a:cubicBezTo>
                    <a:pt x="99" y="89"/>
                    <a:pt x="97" y="88"/>
                    <a:pt x="96" y="89"/>
                  </a:cubicBezTo>
                  <a:cubicBezTo>
                    <a:pt x="95" y="90"/>
                    <a:pt x="96" y="92"/>
                    <a:pt x="96" y="92"/>
                  </a:cubicBezTo>
                  <a:cubicBezTo>
                    <a:pt x="98" y="95"/>
                    <a:pt x="100" y="98"/>
                    <a:pt x="100" y="98"/>
                  </a:cubicBezTo>
                  <a:cubicBezTo>
                    <a:pt x="101" y="99"/>
                    <a:pt x="101" y="99"/>
                    <a:pt x="102" y="100"/>
                  </a:cubicBezTo>
                  <a:cubicBezTo>
                    <a:pt x="100" y="102"/>
                    <a:pt x="98" y="104"/>
                    <a:pt x="96" y="106"/>
                  </a:cubicBezTo>
                  <a:cubicBezTo>
                    <a:pt x="96" y="105"/>
                    <a:pt x="95" y="105"/>
                    <a:pt x="94" y="104"/>
                  </a:cubicBezTo>
                  <a:cubicBezTo>
                    <a:pt x="94" y="104"/>
                    <a:pt x="92" y="102"/>
                    <a:pt x="88" y="100"/>
                  </a:cubicBezTo>
                  <a:cubicBezTo>
                    <a:pt x="88" y="100"/>
                    <a:pt x="86" y="100"/>
                    <a:pt x="85" y="101"/>
                  </a:cubicBezTo>
                  <a:cubicBezTo>
                    <a:pt x="84" y="102"/>
                    <a:pt x="85" y="104"/>
                    <a:pt x="85" y="104"/>
                  </a:cubicBezTo>
                  <a:cubicBezTo>
                    <a:pt x="87" y="107"/>
                    <a:pt x="90" y="110"/>
                    <a:pt x="90" y="110"/>
                  </a:cubicBezTo>
                  <a:cubicBezTo>
                    <a:pt x="90" y="110"/>
                    <a:pt x="91" y="111"/>
                    <a:pt x="91" y="111"/>
                  </a:cubicBezTo>
                  <a:cubicBezTo>
                    <a:pt x="89" y="113"/>
                    <a:pt x="87" y="115"/>
                    <a:pt x="86" y="117"/>
                  </a:cubicBezTo>
                  <a:cubicBezTo>
                    <a:pt x="85" y="117"/>
                    <a:pt x="85" y="116"/>
                    <a:pt x="84" y="116"/>
                  </a:cubicBezTo>
                  <a:cubicBezTo>
                    <a:pt x="84" y="116"/>
                    <a:pt x="81" y="114"/>
                    <a:pt x="77" y="112"/>
                  </a:cubicBezTo>
                  <a:cubicBezTo>
                    <a:pt x="77" y="112"/>
                    <a:pt x="75" y="112"/>
                    <a:pt x="74" y="113"/>
                  </a:cubicBezTo>
                  <a:cubicBezTo>
                    <a:pt x="73" y="114"/>
                    <a:pt x="75" y="116"/>
                    <a:pt x="75" y="116"/>
                  </a:cubicBezTo>
                  <a:cubicBezTo>
                    <a:pt x="77" y="119"/>
                    <a:pt x="79" y="122"/>
                    <a:pt x="79" y="122"/>
                  </a:cubicBezTo>
                  <a:cubicBezTo>
                    <a:pt x="80" y="122"/>
                    <a:pt x="80" y="123"/>
                    <a:pt x="81" y="123"/>
                  </a:cubicBezTo>
                  <a:cubicBezTo>
                    <a:pt x="79" y="125"/>
                    <a:pt x="77" y="127"/>
                    <a:pt x="76" y="129"/>
                  </a:cubicBezTo>
                  <a:cubicBezTo>
                    <a:pt x="75" y="129"/>
                    <a:pt x="75" y="129"/>
                    <a:pt x="74" y="128"/>
                  </a:cubicBezTo>
                  <a:cubicBezTo>
                    <a:pt x="74" y="128"/>
                    <a:pt x="71" y="126"/>
                    <a:pt x="67" y="125"/>
                  </a:cubicBezTo>
                  <a:cubicBezTo>
                    <a:pt x="67" y="125"/>
                    <a:pt x="65" y="124"/>
                    <a:pt x="64" y="125"/>
                  </a:cubicBezTo>
                  <a:cubicBezTo>
                    <a:pt x="63" y="126"/>
                    <a:pt x="65" y="128"/>
                    <a:pt x="65" y="128"/>
                  </a:cubicBezTo>
                  <a:cubicBezTo>
                    <a:pt x="67" y="131"/>
                    <a:pt x="70" y="134"/>
                    <a:pt x="70" y="134"/>
                  </a:cubicBezTo>
                  <a:cubicBezTo>
                    <a:pt x="70" y="134"/>
                    <a:pt x="71" y="135"/>
                    <a:pt x="71" y="135"/>
                  </a:cubicBezTo>
                  <a:cubicBezTo>
                    <a:pt x="70" y="137"/>
                    <a:pt x="68" y="140"/>
                    <a:pt x="67" y="142"/>
                  </a:cubicBezTo>
                  <a:cubicBezTo>
                    <a:pt x="66" y="142"/>
                    <a:pt x="65" y="141"/>
                    <a:pt x="65" y="141"/>
                  </a:cubicBezTo>
                  <a:cubicBezTo>
                    <a:pt x="65" y="141"/>
                    <a:pt x="62" y="139"/>
                    <a:pt x="58" y="138"/>
                  </a:cubicBezTo>
                  <a:cubicBezTo>
                    <a:pt x="58" y="138"/>
                    <a:pt x="56" y="137"/>
                    <a:pt x="55" y="139"/>
                  </a:cubicBezTo>
                  <a:cubicBezTo>
                    <a:pt x="54" y="140"/>
                    <a:pt x="55" y="142"/>
                    <a:pt x="55" y="142"/>
                  </a:cubicBezTo>
                  <a:cubicBezTo>
                    <a:pt x="58" y="145"/>
                    <a:pt x="61" y="147"/>
                    <a:pt x="61" y="147"/>
                  </a:cubicBezTo>
                  <a:cubicBezTo>
                    <a:pt x="61" y="147"/>
                    <a:pt x="62" y="148"/>
                    <a:pt x="62" y="148"/>
                  </a:cubicBezTo>
                  <a:cubicBezTo>
                    <a:pt x="61" y="150"/>
                    <a:pt x="59" y="153"/>
                    <a:pt x="58" y="155"/>
                  </a:cubicBezTo>
                  <a:cubicBezTo>
                    <a:pt x="58" y="155"/>
                    <a:pt x="57" y="154"/>
                    <a:pt x="56" y="154"/>
                  </a:cubicBezTo>
                  <a:cubicBezTo>
                    <a:pt x="56" y="154"/>
                    <a:pt x="53" y="152"/>
                    <a:pt x="49" y="151"/>
                  </a:cubicBezTo>
                  <a:cubicBezTo>
                    <a:pt x="49" y="151"/>
                    <a:pt x="47" y="151"/>
                    <a:pt x="46" y="152"/>
                  </a:cubicBezTo>
                  <a:cubicBezTo>
                    <a:pt x="46" y="153"/>
                    <a:pt x="47" y="155"/>
                    <a:pt x="47" y="155"/>
                  </a:cubicBezTo>
                  <a:cubicBezTo>
                    <a:pt x="49" y="158"/>
                    <a:pt x="53" y="160"/>
                    <a:pt x="53" y="160"/>
                  </a:cubicBezTo>
                  <a:cubicBezTo>
                    <a:pt x="53" y="161"/>
                    <a:pt x="54" y="161"/>
                    <a:pt x="54" y="161"/>
                  </a:cubicBezTo>
                  <a:cubicBezTo>
                    <a:pt x="53" y="164"/>
                    <a:pt x="52" y="166"/>
                    <a:pt x="50" y="168"/>
                  </a:cubicBezTo>
                  <a:cubicBezTo>
                    <a:pt x="50" y="168"/>
                    <a:pt x="49" y="168"/>
                    <a:pt x="48" y="168"/>
                  </a:cubicBezTo>
                  <a:cubicBezTo>
                    <a:pt x="48" y="168"/>
                    <a:pt x="45" y="166"/>
                    <a:pt x="41" y="165"/>
                  </a:cubicBezTo>
                  <a:cubicBezTo>
                    <a:pt x="41" y="165"/>
                    <a:pt x="39" y="165"/>
                    <a:pt x="38" y="166"/>
                  </a:cubicBezTo>
                  <a:cubicBezTo>
                    <a:pt x="38" y="168"/>
                    <a:pt x="39" y="169"/>
                    <a:pt x="39" y="169"/>
                  </a:cubicBezTo>
                  <a:cubicBezTo>
                    <a:pt x="42" y="172"/>
                    <a:pt x="45" y="174"/>
                    <a:pt x="45" y="174"/>
                  </a:cubicBezTo>
                  <a:cubicBezTo>
                    <a:pt x="46" y="174"/>
                    <a:pt x="46" y="175"/>
                    <a:pt x="47" y="175"/>
                  </a:cubicBezTo>
                  <a:cubicBezTo>
                    <a:pt x="46" y="177"/>
                    <a:pt x="44" y="180"/>
                    <a:pt x="43" y="182"/>
                  </a:cubicBezTo>
                  <a:cubicBezTo>
                    <a:pt x="43" y="182"/>
                    <a:pt x="42" y="182"/>
                    <a:pt x="41" y="182"/>
                  </a:cubicBezTo>
                  <a:cubicBezTo>
                    <a:pt x="41" y="182"/>
                    <a:pt x="38" y="180"/>
                    <a:pt x="34" y="180"/>
                  </a:cubicBezTo>
                  <a:cubicBezTo>
                    <a:pt x="34" y="180"/>
                    <a:pt x="32" y="180"/>
                    <a:pt x="31" y="181"/>
                  </a:cubicBezTo>
                  <a:cubicBezTo>
                    <a:pt x="31" y="182"/>
                    <a:pt x="32" y="184"/>
                    <a:pt x="32" y="184"/>
                  </a:cubicBezTo>
                  <a:cubicBezTo>
                    <a:pt x="35" y="186"/>
                    <a:pt x="38" y="188"/>
                    <a:pt x="38" y="188"/>
                  </a:cubicBezTo>
                  <a:cubicBezTo>
                    <a:pt x="39" y="188"/>
                    <a:pt x="39" y="189"/>
                    <a:pt x="40" y="189"/>
                  </a:cubicBezTo>
                  <a:cubicBezTo>
                    <a:pt x="39" y="192"/>
                    <a:pt x="38" y="194"/>
                    <a:pt x="37" y="196"/>
                  </a:cubicBezTo>
                  <a:cubicBezTo>
                    <a:pt x="36" y="196"/>
                    <a:pt x="36" y="196"/>
                    <a:pt x="35" y="196"/>
                  </a:cubicBezTo>
                  <a:cubicBezTo>
                    <a:pt x="35" y="196"/>
                    <a:pt x="31" y="195"/>
                    <a:pt x="28" y="194"/>
                  </a:cubicBezTo>
                  <a:cubicBezTo>
                    <a:pt x="28" y="194"/>
                    <a:pt x="25" y="194"/>
                    <a:pt x="25" y="196"/>
                  </a:cubicBezTo>
                  <a:cubicBezTo>
                    <a:pt x="24" y="197"/>
                    <a:pt x="26" y="198"/>
                    <a:pt x="26" y="198"/>
                  </a:cubicBezTo>
                  <a:cubicBezTo>
                    <a:pt x="29" y="201"/>
                    <a:pt x="32" y="203"/>
                    <a:pt x="32" y="203"/>
                  </a:cubicBezTo>
                  <a:cubicBezTo>
                    <a:pt x="33" y="203"/>
                    <a:pt x="33" y="203"/>
                    <a:pt x="34" y="203"/>
                  </a:cubicBezTo>
                  <a:cubicBezTo>
                    <a:pt x="33" y="206"/>
                    <a:pt x="32" y="208"/>
                    <a:pt x="31" y="211"/>
                  </a:cubicBezTo>
                  <a:cubicBezTo>
                    <a:pt x="31" y="211"/>
                    <a:pt x="30" y="211"/>
                    <a:pt x="29" y="210"/>
                  </a:cubicBezTo>
                  <a:cubicBezTo>
                    <a:pt x="29" y="210"/>
                    <a:pt x="26" y="209"/>
                    <a:pt x="22" y="209"/>
                  </a:cubicBezTo>
                  <a:cubicBezTo>
                    <a:pt x="22" y="209"/>
                    <a:pt x="20" y="209"/>
                    <a:pt x="19" y="211"/>
                  </a:cubicBezTo>
                  <a:cubicBezTo>
                    <a:pt x="19" y="212"/>
                    <a:pt x="20" y="214"/>
                    <a:pt x="20" y="214"/>
                  </a:cubicBezTo>
                  <a:cubicBezTo>
                    <a:pt x="23" y="216"/>
                    <a:pt x="27" y="217"/>
                    <a:pt x="27" y="217"/>
                  </a:cubicBezTo>
                  <a:cubicBezTo>
                    <a:pt x="28" y="218"/>
                    <a:pt x="28" y="218"/>
                    <a:pt x="29" y="218"/>
                  </a:cubicBezTo>
                  <a:cubicBezTo>
                    <a:pt x="28" y="221"/>
                    <a:pt x="27" y="223"/>
                    <a:pt x="26" y="226"/>
                  </a:cubicBezTo>
                  <a:cubicBezTo>
                    <a:pt x="26" y="226"/>
                    <a:pt x="25" y="226"/>
                    <a:pt x="24" y="225"/>
                  </a:cubicBezTo>
                  <a:cubicBezTo>
                    <a:pt x="24" y="225"/>
                    <a:pt x="21" y="225"/>
                    <a:pt x="17" y="225"/>
                  </a:cubicBezTo>
                  <a:cubicBezTo>
                    <a:pt x="17" y="225"/>
                    <a:pt x="15" y="225"/>
                    <a:pt x="14" y="226"/>
                  </a:cubicBezTo>
                  <a:cubicBezTo>
                    <a:pt x="14" y="228"/>
                    <a:pt x="16" y="229"/>
                    <a:pt x="16" y="229"/>
                  </a:cubicBezTo>
                  <a:cubicBezTo>
                    <a:pt x="19" y="231"/>
                    <a:pt x="22" y="232"/>
                    <a:pt x="22" y="232"/>
                  </a:cubicBezTo>
                  <a:cubicBezTo>
                    <a:pt x="23" y="233"/>
                    <a:pt x="24" y="233"/>
                    <a:pt x="24" y="233"/>
                  </a:cubicBezTo>
                  <a:cubicBezTo>
                    <a:pt x="24" y="236"/>
                    <a:pt x="23" y="238"/>
                    <a:pt x="22" y="241"/>
                  </a:cubicBezTo>
                  <a:cubicBezTo>
                    <a:pt x="22" y="241"/>
                    <a:pt x="21" y="241"/>
                    <a:pt x="20" y="241"/>
                  </a:cubicBezTo>
                  <a:cubicBezTo>
                    <a:pt x="20" y="241"/>
                    <a:pt x="16" y="240"/>
                    <a:pt x="13" y="240"/>
                  </a:cubicBezTo>
                  <a:cubicBezTo>
                    <a:pt x="13" y="240"/>
                    <a:pt x="11" y="241"/>
                    <a:pt x="10" y="242"/>
                  </a:cubicBezTo>
                  <a:cubicBezTo>
                    <a:pt x="10" y="243"/>
                    <a:pt x="12" y="245"/>
                    <a:pt x="12" y="245"/>
                  </a:cubicBezTo>
                  <a:cubicBezTo>
                    <a:pt x="15" y="246"/>
                    <a:pt x="19" y="248"/>
                    <a:pt x="19" y="248"/>
                  </a:cubicBezTo>
                  <a:cubicBezTo>
                    <a:pt x="19" y="248"/>
                    <a:pt x="20" y="248"/>
                    <a:pt x="21" y="248"/>
                  </a:cubicBezTo>
                  <a:cubicBezTo>
                    <a:pt x="20" y="251"/>
                    <a:pt x="20" y="253"/>
                    <a:pt x="19" y="256"/>
                  </a:cubicBezTo>
                  <a:cubicBezTo>
                    <a:pt x="18" y="256"/>
                    <a:pt x="18" y="256"/>
                    <a:pt x="17" y="256"/>
                  </a:cubicBezTo>
                  <a:cubicBezTo>
                    <a:pt x="17" y="256"/>
                    <a:pt x="13" y="255"/>
                    <a:pt x="9" y="256"/>
                  </a:cubicBezTo>
                  <a:cubicBezTo>
                    <a:pt x="9" y="256"/>
                    <a:pt x="7" y="256"/>
                    <a:pt x="7" y="258"/>
                  </a:cubicBezTo>
                  <a:cubicBezTo>
                    <a:pt x="7" y="259"/>
                    <a:pt x="9" y="260"/>
                    <a:pt x="9" y="260"/>
                  </a:cubicBezTo>
                  <a:cubicBezTo>
                    <a:pt x="12" y="262"/>
                    <a:pt x="16" y="263"/>
                    <a:pt x="16" y="263"/>
                  </a:cubicBezTo>
                  <a:cubicBezTo>
                    <a:pt x="16" y="263"/>
                    <a:pt x="17" y="263"/>
                    <a:pt x="18" y="264"/>
                  </a:cubicBezTo>
                  <a:cubicBezTo>
                    <a:pt x="17" y="266"/>
                    <a:pt x="17" y="269"/>
                    <a:pt x="17" y="271"/>
                  </a:cubicBezTo>
                  <a:cubicBezTo>
                    <a:pt x="16" y="271"/>
                    <a:pt x="15" y="271"/>
                    <a:pt x="15" y="271"/>
                  </a:cubicBezTo>
                  <a:cubicBezTo>
                    <a:pt x="15" y="271"/>
                    <a:pt x="11" y="271"/>
                    <a:pt x="7" y="272"/>
                  </a:cubicBezTo>
                  <a:cubicBezTo>
                    <a:pt x="7" y="272"/>
                    <a:pt x="5" y="272"/>
                    <a:pt x="5" y="274"/>
                  </a:cubicBezTo>
                  <a:cubicBezTo>
                    <a:pt x="4" y="275"/>
                    <a:pt x="6" y="276"/>
                    <a:pt x="6" y="276"/>
                  </a:cubicBezTo>
                  <a:cubicBezTo>
                    <a:pt x="10" y="278"/>
                    <a:pt x="14" y="279"/>
                    <a:pt x="14" y="279"/>
                  </a:cubicBezTo>
                  <a:cubicBezTo>
                    <a:pt x="14" y="279"/>
                    <a:pt x="15" y="279"/>
                    <a:pt x="16" y="279"/>
                  </a:cubicBezTo>
                  <a:cubicBezTo>
                    <a:pt x="15" y="282"/>
                    <a:pt x="15" y="284"/>
                    <a:pt x="15" y="287"/>
                  </a:cubicBezTo>
                  <a:cubicBezTo>
                    <a:pt x="14" y="287"/>
                    <a:pt x="14" y="287"/>
                    <a:pt x="13" y="287"/>
                  </a:cubicBezTo>
                  <a:cubicBezTo>
                    <a:pt x="13" y="287"/>
                    <a:pt x="9" y="287"/>
                    <a:pt x="5" y="288"/>
                  </a:cubicBezTo>
                  <a:cubicBezTo>
                    <a:pt x="5" y="288"/>
                    <a:pt x="3" y="289"/>
                    <a:pt x="3" y="290"/>
                  </a:cubicBezTo>
                  <a:cubicBezTo>
                    <a:pt x="3" y="291"/>
                    <a:pt x="5" y="292"/>
                    <a:pt x="5" y="292"/>
                  </a:cubicBezTo>
                  <a:cubicBezTo>
                    <a:pt x="9" y="294"/>
                    <a:pt x="12" y="294"/>
                    <a:pt x="12" y="294"/>
                  </a:cubicBezTo>
                  <a:cubicBezTo>
                    <a:pt x="13" y="294"/>
                    <a:pt x="14" y="294"/>
                    <a:pt x="14" y="294"/>
                  </a:cubicBezTo>
                  <a:cubicBezTo>
                    <a:pt x="14" y="297"/>
                    <a:pt x="14" y="300"/>
                    <a:pt x="14" y="302"/>
                  </a:cubicBezTo>
                  <a:cubicBezTo>
                    <a:pt x="13" y="303"/>
                    <a:pt x="13" y="303"/>
                    <a:pt x="12" y="303"/>
                  </a:cubicBezTo>
                  <a:cubicBezTo>
                    <a:pt x="12" y="303"/>
                    <a:pt x="8" y="303"/>
                    <a:pt x="5" y="304"/>
                  </a:cubicBezTo>
                  <a:cubicBezTo>
                    <a:pt x="5" y="304"/>
                    <a:pt x="2" y="305"/>
                    <a:pt x="2" y="306"/>
                  </a:cubicBezTo>
                  <a:cubicBezTo>
                    <a:pt x="2" y="307"/>
                    <a:pt x="5" y="308"/>
                    <a:pt x="5" y="308"/>
                  </a:cubicBezTo>
                  <a:cubicBezTo>
                    <a:pt x="8" y="310"/>
                    <a:pt x="12" y="310"/>
                    <a:pt x="12" y="310"/>
                  </a:cubicBezTo>
                  <a:cubicBezTo>
                    <a:pt x="13" y="310"/>
                    <a:pt x="13" y="310"/>
                    <a:pt x="14" y="310"/>
                  </a:cubicBezTo>
                  <a:cubicBezTo>
                    <a:pt x="14" y="313"/>
                    <a:pt x="14" y="315"/>
                    <a:pt x="14" y="318"/>
                  </a:cubicBezTo>
                  <a:cubicBezTo>
                    <a:pt x="13" y="318"/>
                    <a:pt x="13" y="318"/>
                    <a:pt x="12" y="318"/>
                  </a:cubicBezTo>
                  <a:cubicBezTo>
                    <a:pt x="12" y="318"/>
                    <a:pt x="8" y="319"/>
                    <a:pt x="5" y="320"/>
                  </a:cubicBezTo>
                  <a:cubicBezTo>
                    <a:pt x="5" y="320"/>
                    <a:pt x="3" y="321"/>
                    <a:pt x="3" y="322"/>
                  </a:cubicBezTo>
                  <a:cubicBezTo>
                    <a:pt x="3" y="324"/>
                    <a:pt x="5" y="324"/>
                    <a:pt x="5" y="324"/>
                  </a:cubicBezTo>
                  <a:cubicBezTo>
                    <a:pt x="8" y="325"/>
                    <a:pt x="12" y="326"/>
                    <a:pt x="12" y="326"/>
                  </a:cubicBezTo>
                  <a:cubicBezTo>
                    <a:pt x="13" y="326"/>
                    <a:pt x="14" y="326"/>
                    <a:pt x="14" y="326"/>
                  </a:cubicBezTo>
                  <a:cubicBezTo>
                    <a:pt x="14" y="328"/>
                    <a:pt x="15" y="331"/>
                    <a:pt x="15" y="334"/>
                  </a:cubicBezTo>
                  <a:cubicBezTo>
                    <a:pt x="14" y="334"/>
                    <a:pt x="14" y="334"/>
                    <a:pt x="13" y="334"/>
                  </a:cubicBezTo>
                  <a:cubicBezTo>
                    <a:pt x="13" y="334"/>
                    <a:pt x="9" y="335"/>
                    <a:pt x="6" y="336"/>
                  </a:cubicBezTo>
                  <a:cubicBezTo>
                    <a:pt x="6" y="336"/>
                    <a:pt x="3" y="337"/>
                    <a:pt x="4" y="338"/>
                  </a:cubicBezTo>
                  <a:cubicBezTo>
                    <a:pt x="4" y="340"/>
                    <a:pt x="6" y="340"/>
                    <a:pt x="6" y="340"/>
                  </a:cubicBezTo>
                  <a:cubicBezTo>
                    <a:pt x="10" y="341"/>
                    <a:pt x="13" y="341"/>
                    <a:pt x="13" y="341"/>
                  </a:cubicBezTo>
                  <a:cubicBezTo>
                    <a:pt x="14" y="341"/>
                    <a:pt x="15" y="341"/>
                    <a:pt x="16" y="341"/>
                  </a:cubicBezTo>
                  <a:cubicBezTo>
                    <a:pt x="16" y="344"/>
                    <a:pt x="16" y="346"/>
                    <a:pt x="16" y="349"/>
                  </a:cubicBezTo>
                  <a:cubicBezTo>
                    <a:pt x="16" y="349"/>
                    <a:pt x="15" y="349"/>
                    <a:pt x="14" y="350"/>
                  </a:cubicBezTo>
                  <a:cubicBezTo>
                    <a:pt x="14" y="350"/>
                    <a:pt x="11" y="350"/>
                    <a:pt x="7" y="352"/>
                  </a:cubicBezTo>
                  <a:cubicBezTo>
                    <a:pt x="7" y="352"/>
                    <a:pt x="5" y="353"/>
                    <a:pt x="5" y="354"/>
                  </a:cubicBezTo>
                  <a:cubicBezTo>
                    <a:pt x="6" y="356"/>
                    <a:pt x="8" y="356"/>
                    <a:pt x="8" y="356"/>
                  </a:cubicBezTo>
                  <a:cubicBezTo>
                    <a:pt x="12" y="357"/>
                    <a:pt x="15" y="357"/>
                    <a:pt x="15" y="357"/>
                  </a:cubicBezTo>
                  <a:cubicBezTo>
                    <a:pt x="16" y="357"/>
                    <a:pt x="17" y="357"/>
                    <a:pt x="18" y="357"/>
                  </a:cubicBezTo>
                  <a:cubicBezTo>
                    <a:pt x="18" y="359"/>
                    <a:pt x="18" y="362"/>
                    <a:pt x="19" y="364"/>
                  </a:cubicBezTo>
                  <a:cubicBezTo>
                    <a:pt x="18" y="365"/>
                    <a:pt x="18" y="365"/>
                    <a:pt x="17" y="365"/>
                  </a:cubicBezTo>
                  <a:cubicBezTo>
                    <a:pt x="17" y="365"/>
                    <a:pt x="13" y="366"/>
                    <a:pt x="10" y="368"/>
                  </a:cubicBezTo>
                  <a:cubicBezTo>
                    <a:pt x="10" y="368"/>
                    <a:pt x="8" y="369"/>
                    <a:pt x="8" y="370"/>
                  </a:cubicBezTo>
                  <a:cubicBezTo>
                    <a:pt x="8" y="372"/>
                    <a:pt x="11" y="372"/>
                    <a:pt x="11" y="372"/>
                  </a:cubicBezTo>
                  <a:cubicBezTo>
                    <a:pt x="14" y="373"/>
                    <a:pt x="18" y="372"/>
                    <a:pt x="18" y="372"/>
                  </a:cubicBezTo>
                  <a:cubicBezTo>
                    <a:pt x="19" y="372"/>
                    <a:pt x="20" y="372"/>
                    <a:pt x="20" y="372"/>
                  </a:cubicBezTo>
                  <a:cubicBezTo>
                    <a:pt x="21" y="375"/>
                    <a:pt x="21" y="377"/>
                    <a:pt x="22" y="380"/>
                  </a:cubicBezTo>
                  <a:cubicBezTo>
                    <a:pt x="21" y="380"/>
                    <a:pt x="21" y="380"/>
                    <a:pt x="20" y="380"/>
                  </a:cubicBezTo>
                  <a:cubicBezTo>
                    <a:pt x="20" y="380"/>
                    <a:pt x="16" y="382"/>
                    <a:pt x="13" y="384"/>
                  </a:cubicBezTo>
                  <a:cubicBezTo>
                    <a:pt x="13" y="384"/>
                    <a:pt x="11" y="385"/>
                    <a:pt x="12" y="386"/>
                  </a:cubicBezTo>
                  <a:cubicBezTo>
                    <a:pt x="12" y="388"/>
                    <a:pt x="14" y="388"/>
                    <a:pt x="14" y="388"/>
                  </a:cubicBezTo>
                  <a:cubicBezTo>
                    <a:pt x="18" y="388"/>
                    <a:pt x="22" y="387"/>
                    <a:pt x="22" y="387"/>
                  </a:cubicBezTo>
                  <a:cubicBezTo>
                    <a:pt x="23" y="387"/>
                    <a:pt x="23" y="387"/>
                    <a:pt x="24" y="387"/>
                  </a:cubicBezTo>
                  <a:cubicBezTo>
                    <a:pt x="25" y="390"/>
                    <a:pt x="25" y="392"/>
                    <a:pt x="26" y="395"/>
                  </a:cubicBezTo>
                  <a:cubicBezTo>
                    <a:pt x="26" y="395"/>
                    <a:pt x="25" y="395"/>
                    <a:pt x="24" y="396"/>
                  </a:cubicBezTo>
                  <a:cubicBezTo>
                    <a:pt x="24" y="396"/>
                    <a:pt x="20" y="397"/>
                    <a:pt x="17" y="399"/>
                  </a:cubicBezTo>
                  <a:cubicBezTo>
                    <a:pt x="17" y="399"/>
                    <a:pt x="16" y="400"/>
                    <a:pt x="16" y="402"/>
                  </a:cubicBezTo>
                  <a:cubicBezTo>
                    <a:pt x="16" y="403"/>
                    <a:pt x="19" y="403"/>
                    <a:pt x="19" y="403"/>
                  </a:cubicBezTo>
                  <a:cubicBezTo>
                    <a:pt x="22" y="403"/>
                    <a:pt x="26" y="402"/>
                    <a:pt x="26" y="402"/>
                  </a:cubicBezTo>
                  <a:cubicBezTo>
                    <a:pt x="27" y="402"/>
                    <a:pt x="28" y="402"/>
                    <a:pt x="28" y="402"/>
                  </a:cubicBezTo>
                  <a:cubicBezTo>
                    <a:pt x="29" y="405"/>
                    <a:pt x="30" y="407"/>
                    <a:pt x="31" y="410"/>
                  </a:cubicBezTo>
                  <a:cubicBezTo>
                    <a:pt x="30" y="410"/>
                    <a:pt x="30" y="410"/>
                    <a:pt x="29" y="410"/>
                  </a:cubicBezTo>
                  <a:cubicBezTo>
                    <a:pt x="29" y="410"/>
                    <a:pt x="25" y="412"/>
                    <a:pt x="22" y="414"/>
                  </a:cubicBezTo>
                  <a:cubicBezTo>
                    <a:pt x="22" y="414"/>
                    <a:pt x="21" y="416"/>
                    <a:pt x="21" y="417"/>
                  </a:cubicBezTo>
                  <a:cubicBezTo>
                    <a:pt x="22" y="418"/>
                    <a:pt x="24" y="418"/>
                    <a:pt x="24" y="418"/>
                  </a:cubicBezTo>
                  <a:cubicBezTo>
                    <a:pt x="28" y="418"/>
                    <a:pt x="31" y="417"/>
                    <a:pt x="31" y="417"/>
                  </a:cubicBezTo>
                  <a:cubicBezTo>
                    <a:pt x="32" y="417"/>
                    <a:pt x="33" y="417"/>
                    <a:pt x="34" y="417"/>
                  </a:cubicBezTo>
                  <a:cubicBezTo>
                    <a:pt x="35" y="419"/>
                    <a:pt x="36" y="422"/>
                    <a:pt x="37" y="424"/>
                  </a:cubicBezTo>
                  <a:cubicBezTo>
                    <a:pt x="36" y="424"/>
                    <a:pt x="35" y="425"/>
                    <a:pt x="35" y="425"/>
                  </a:cubicBezTo>
                  <a:cubicBezTo>
                    <a:pt x="35" y="425"/>
                    <a:pt x="31" y="427"/>
                    <a:pt x="28" y="429"/>
                  </a:cubicBezTo>
                  <a:cubicBezTo>
                    <a:pt x="28" y="429"/>
                    <a:pt x="27" y="431"/>
                    <a:pt x="27" y="432"/>
                  </a:cubicBezTo>
                  <a:cubicBezTo>
                    <a:pt x="28" y="433"/>
                    <a:pt x="30" y="433"/>
                    <a:pt x="30" y="433"/>
                  </a:cubicBezTo>
                  <a:cubicBezTo>
                    <a:pt x="34" y="433"/>
                    <a:pt x="37" y="432"/>
                    <a:pt x="37" y="432"/>
                  </a:cubicBezTo>
                  <a:cubicBezTo>
                    <a:pt x="38" y="432"/>
                    <a:pt x="39" y="431"/>
                    <a:pt x="40" y="431"/>
                  </a:cubicBezTo>
                  <a:cubicBezTo>
                    <a:pt x="41" y="433"/>
                    <a:pt x="42" y="436"/>
                    <a:pt x="43" y="438"/>
                  </a:cubicBezTo>
                  <a:cubicBezTo>
                    <a:pt x="42" y="439"/>
                    <a:pt x="42" y="439"/>
                    <a:pt x="41" y="439"/>
                  </a:cubicBezTo>
                  <a:cubicBezTo>
                    <a:pt x="41" y="439"/>
                    <a:pt x="38" y="441"/>
                    <a:pt x="35" y="444"/>
                  </a:cubicBezTo>
                  <a:cubicBezTo>
                    <a:pt x="35" y="444"/>
                    <a:pt x="33" y="446"/>
                    <a:pt x="34" y="447"/>
                  </a:cubicBezTo>
                  <a:cubicBezTo>
                    <a:pt x="35" y="448"/>
                    <a:pt x="37" y="448"/>
                    <a:pt x="37" y="448"/>
                  </a:cubicBezTo>
                  <a:cubicBezTo>
                    <a:pt x="40" y="447"/>
                    <a:pt x="44" y="446"/>
                    <a:pt x="44" y="446"/>
                  </a:cubicBezTo>
                  <a:cubicBezTo>
                    <a:pt x="45" y="446"/>
                    <a:pt x="46" y="445"/>
                    <a:pt x="46" y="445"/>
                  </a:cubicBezTo>
                  <a:cubicBezTo>
                    <a:pt x="47" y="447"/>
                    <a:pt x="49" y="450"/>
                    <a:pt x="50" y="452"/>
                  </a:cubicBezTo>
                  <a:cubicBezTo>
                    <a:pt x="49" y="453"/>
                    <a:pt x="49" y="453"/>
                    <a:pt x="48" y="453"/>
                  </a:cubicBezTo>
                  <a:cubicBezTo>
                    <a:pt x="48" y="453"/>
                    <a:pt x="45" y="456"/>
                    <a:pt x="42" y="458"/>
                  </a:cubicBezTo>
                  <a:cubicBezTo>
                    <a:pt x="42" y="458"/>
                    <a:pt x="41" y="460"/>
                    <a:pt x="41" y="461"/>
                  </a:cubicBezTo>
                  <a:cubicBezTo>
                    <a:pt x="42" y="462"/>
                    <a:pt x="44" y="462"/>
                    <a:pt x="44" y="462"/>
                  </a:cubicBezTo>
                  <a:cubicBezTo>
                    <a:pt x="48" y="461"/>
                    <a:pt x="51" y="460"/>
                    <a:pt x="51" y="460"/>
                  </a:cubicBezTo>
                  <a:cubicBezTo>
                    <a:pt x="52" y="459"/>
                    <a:pt x="53" y="459"/>
                    <a:pt x="54" y="459"/>
                  </a:cubicBezTo>
                  <a:cubicBezTo>
                    <a:pt x="55" y="461"/>
                    <a:pt x="56" y="463"/>
                    <a:pt x="58" y="466"/>
                  </a:cubicBezTo>
                  <a:cubicBezTo>
                    <a:pt x="57" y="466"/>
                    <a:pt x="56" y="467"/>
                    <a:pt x="56" y="467"/>
                  </a:cubicBezTo>
                  <a:cubicBezTo>
                    <a:pt x="56" y="467"/>
                    <a:pt x="53" y="469"/>
                    <a:pt x="50" y="472"/>
                  </a:cubicBezTo>
                  <a:cubicBezTo>
                    <a:pt x="50" y="472"/>
                    <a:pt x="49" y="474"/>
                    <a:pt x="50" y="475"/>
                  </a:cubicBezTo>
                  <a:cubicBezTo>
                    <a:pt x="50" y="476"/>
                    <a:pt x="53" y="476"/>
                    <a:pt x="53" y="476"/>
                  </a:cubicBezTo>
                  <a:cubicBezTo>
                    <a:pt x="56" y="475"/>
                    <a:pt x="60" y="473"/>
                    <a:pt x="60" y="473"/>
                  </a:cubicBezTo>
                  <a:cubicBezTo>
                    <a:pt x="60" y="473"/>
                    <a:pt x="61" y="472"/>
                    <a:pt x="62" y="472"/>
                  </a:cubicBezTo>
                  <a:cubicBezTo>
                    <a:pt x="63" y="474"/>
                    <a:pt x="65" y="476"/>
                    <a:pt x="66" y="479"/>
                  </a:cubicBezTo>
                  <a:cubicBezTo>
                    <a:pt x="66" y="479"/>
                    <a:pt x="65" y="480"/>
                    <a:pt x="64" y="480"/>
                  </a:cubicBezTo>
                  <a:cubicBezTo>
                    <a:pt x="64" y="480"/>
                    <a:pt x="61" y="483"/>
                    <a:pt x="59" y="486"/>
                  </a:cubicBezTo>
                  <a:cubicBezTo>
                    <a:pt x="59" y="486"/>
                    <a:pt x="58" y="487"/>
                    <a:pt x="59" y="489"/>
                  </a:cubicBezTo>
                  <a:cubicBezTo>
                    <a:pt x="59" y="490"/>
                    <a:pt x="62" y="489"/>
                    <a:pt x="62" y="489"/>
                  </a:cubicBezTo>
                  <a:cubicBezTo>
                    <a:pt x="65" y="488"/>
                    <a:pt x="68" y="486"/>
                    <a:pt x="68" y="486"/>
                  </a:cubicBezTo>
                  <a:cubicBezTo>
                    <a:pt x="69" y="486"/>
                    <a:pt x="70" y="485"/>
                    <a:pt x="71" y="485"/>
                  </a:cubicBezTo>
                  <a:cubicBezTo>
                    <a:pt x="72" y="487"/>
                    <a:pt x="74" y="489"/>
                    <a:pt x="75" y="491"/>
                  </a:cubicBezTo>
                  <a:cubicBezTo>
                    <a:pt x="75" y="492"/>
                    <a:pt x="74" y="492"/>
                    <a:pt x="73" y="493"/>
                  </a:cubicBezTo>
                  <a:cubicBezTo>
                    <a:pt x="73" y="493"/>
                    <a:pt x="71" y="495"/>
                    <a:pt x="69" y="499"/>
                  </a:cubicBezTo>
                  <a:cubicBezTo>
                    <a:pt x="69" y="499"/>
                    <a:pt x="67" y="501"/>
                    <a:pt x="68" y="502"/>
                  </a:cubicBezTo>
                  <a:cubicBezTo>
                    <a:pt x="69" y="503"/>
                    <a:pt x="71" y="502"/>
                    <a:pt x="71" y="502"/>
                  </a:cubicBezTo>
                  <a:cubicBezTo>
                    <a:pt x="75" y="501"/>
                    <a:pt x="78" y="499"/>
                    <a:pt x="78" y="499"/>
                  </a:cubicBezTo>
                  <a:cubicBezTo>
                    <a:pt x="79" y="498"/>
                    <a:pt x="79" y="498"/>
                    <a:pt x="80" y="497"/>
                  </a:cubicBezTo>
                  <a:cubicBezTo>
                    <a:pt x="82" y="499"/>
                    <a:pt x="83" y="501"/>
                    <a:pt x="85" y="503"/>
                  </a:cubicBezTo>
                  <a:cubicBezTo>
                    <a:pt x="85" y="504"/>
                    <a:pt x="84" y="504"/>
                    <a:pt x="83" y="505"/>
                  </a:cubicBezTo>
                  <a:cubicBezTo>
                    <a:pt x="83" y="505"/>
                    <a:pt x="81" y="508"/>
                    <a:pt x="79" y="511"/>
                  </a:cubicBezTo>
                  <a:cubicBezTo>
                    <a:pt x="79" y="511"/>
                    <a:pt x="78" y="513"/>
                    <a:pt x="79" y="514"/>
                  </a:cubicBezTo>
                  <a:cubicBezTo>
                    <a:pt x="79" y="515"/>
                    <a:pt x="82" y="514"/>
                    <a:pt x="82" y="514"/>
                  </a:cubicBezTo>
                  <a:cubicBezTo>
                    <a:pt x="85" y="513"/>
                    <a:pt x="88" y="511"/>
                    <a:pt x="88" y="511"/>
                  </a:cubicBezTo>
                  <a:cubicBezTo>
                    <a:pt x="89" y="510"/>
                    <a:pt x="89" y="510"/>
                    <a:pt x="90" y="509"/>
                  </a:cubicBezTo>
                  <a:cubicBezTo>
                    <a:pt x="92" y="511"/>
                    <a:pt x="94" y="513"/>
                    <a:pt x="95" y="515"/>
                  </a:cubicBezTo>
                  <a:cubicBezTo>
                    <a:pt x="95" y="515"/>
                    <a:pt x="94" y="516"/>
                    <a:pt x="94" y="517"/>
                  </a:cubicBezTo>
                  <a:cubicBezTo>
                    <a:pt x="94" y="517"/>
                    <a:pt x="91" y="520"/>
                    <a:pt x="90" y="523"/>
                  </a:cubicBezTo>
                  <a:cubicBezTo>
                    <a:pt x="90" y="523"/>
                    <a:pt x="89" y="525"/>
                    <a:pt x="90" y="526"/>
                  </a:cubicBezTo>
                  <a:cubicBezTo>
                    <a:pt x="90" y="527"/>
                    <a:pt x="93" y="526"/>
                    <a:pt x="93" y="526"/>
                  </a:cubicBezTo>
                  <a:cubicBezTo>
                    <a:pt x="96" y="524"/>
                    <a:pt x="99" y="522"/>
                    <a:pt x="99" y="522"/>
                  </a:cubicBezTo>
                  <a:cubicBezTo>
                    <a:pt x="100" y="521"/>
                    <a:pt x="100" y="521"/>
                    <a:pt x="101" y="520"/>
                  </a:cubicBezTo>
                  <a:cubicBezTo>
                    <a:pt x="103" y="522"/>
                    <a:pt x="105" y="524"/>
                    <a:pt x="106" y="526"/>
                  </a:cubicBezTo>
                  <a:cubicBezTo>
                    <a:pt x="106" y="527"/>
                    <a:pt x="105" y="527"/>
                    <a:pt x="105" y="528"/>
                  </a:cubicBezTo>
                  <a:cubicBezTo>
                    <a:pt x="105" y="528"/>
                    <a:pt x="102" y="531"/>
                    <a:pt x="101" y="534"/>
                  </a:cubicBezTo>
                  <a:cubicBezTo>
                    <a:pt x="101" y="534"/>
                    <a:pt x="100" y="536"/>
                    <a:pt x="101" y="537"/>
                  </a:cubicBezTo>
                  <a:cubicBezTo>
                    <a:pt x="102" y="538"/>
                    <a:pt x="104" y="537"/>
                    <a:pt x="104" y="537"/>
                  </a:cubicBezTo>
                  <a:cubicBezTo>
                    <a:pt x="107" y="535"/>
                    <a:pt x="110" y="533"/>
                    <a:pt x="110" y="533"/>
                  </a:cubicBezTo>
                  <a:cubicBezTo>
                    <a:pt x="111" y="532"/>
                    <a:pt x="112" y="532"/>
                    <a:pt x="112" y="531"/>
                  </a:cubicBezTo>
                  <a:cubicBezTo>
                    <a:pt x="114" y="533"/>
                    <a:pt x="116" y="535"/>
                    <a:pt x="118" y="536"/>
                  </a:cubicBezTo>
                  <a:cubicBezTo>
                    <a:pt x="118" y="537"/>
                    <a:pt x="117" y="538"/>
                    <a:pt x="117" y="538"/>
                  </a:cubicBezTo>
                  <a:cubicBezTo>
                    <a:pt x="117" y="538"/>
                    <a:pt x="114" y="542"/>
                    <a:pt x="113" y="545"/>
                  </a:cubicBezTo>
                  <a:cubicBezTo>
                    <a:pt x="113" y="545"/>
                    <a:pt x="112" y="547"/>
                    <a:pt x="113" y="548"/>
                  </a:cubicBezTo>
                  <a:cubicBezTo>
                    <a:pt x="114" y="549"/>
                    <a:pt x="116" y="548"/>
                    <a:pt x="116" y="548"/>
                  </a:cubicBezTo>
                  <a:cubicBezTo>
                    <a:pt x="119" y="546"/>
                    <a:pt x="122" y="543"/>
                    <a:pt x="122" y="543"/>
                  </a:cubicBezTo>
                  <a:cubicBezTo>
                    <a:pt x="123" y="542"/>
                    <a:pt x="123" y="542"/>
                    <a:pt x="124" y="541"/>
                  </a:cubicBezTo>
                  <a:cubicBezTo>
                    <a:pt x="126" y="543"/>
                    <a:pt x="128" y="545"/>
                    <a:pt x="130" y="546"/>
                  </a:cubicBezTo>
                  <a:cubicBezTo>
                    <a:pt x="130" y="547"/>
                    <a:pt x="129" y="548"/>
                    <a:pt x="129" y="548"/>
                  </a:cubicBezTo>
                  <a:cubicBezTo>
                    <a:pt x="129" y="548"/>
                    <a:pt x="127" y="552"/>
                    <a:pt x="125" y="555"/>
                  </a:cubicBezTo>
                  <a:cubicBezTo>
                    <a:pt x="125" y="555"/>
                    <a:pt x="125" y="557"/>
                    <a:pt x="126" y="558"/>
                  </a:cubicBezTo>
                  <a:cubicBezTo>
                    <a:pt x="127" y="559"/>
                    <a:pt x="129" y="558"/>
                    <a:pt x="129" y="558"/>
                  </a:cubicBezTo>
                  <a:cubicBezTo>
                    <a:pt x="132" y="556"/>
                    <a:pt x="134" y="553"/>
                    <a:pt x="134" y="553"/>
                  </a:cubicBezTo>
                  <a:cubicBezTo>
                    <a:pt x="135" y="552"/>
                    <a:pt x="136" y="551"/>
                    <a:pt x="136" y="551"/>
                  </a:cubicBezTo>
                  <a:cubicBezTo>
                    <a:pt x="138" y="552"/>
                    <a:pt x="140" y="554"/>
                    <a:pt x="143" y="555"/>
                  </a:cubicBezTo>
                  <a:cubicBezTo>
                    <a:pt x="142" y="556"/>
                    <a:pt x="142" y="557"/>
                    <a:pt x="141" y="558"/>
                  </a:cubicBezTo>
                  <a:cubicBezTo>
                    <a:pt x="141" y="558"/>
                    <a:pt x="139" y="561"/>
                    <a:pt x="138" y="564"/>
                  </a:cubicBezTo>
                  <a:cubicBezTo>
                    <a:pt x="138" y="564"/>
                    <a:pt x="138" y="567"/>
                    <a:pt x="139" y="567"/>
                  </a:cubicBezTo>
                  <a:cubicBezTo>
                    <a:pt x="140" y="568"/>
                    <a:pt x="142" y="567"/>
                    <a:pt x="142" y="567"/>
                  </a:cubicBezTo>
                  <a:cubicBezTo>
                    <a:pt x="145" y="565"/>
                    <a:pt x="147" y="562"/>
                    <a:pt x="147" y="562"/>
                  </a:cubicBezTo>
                  <a:cubicBezTo>
                    <a:pt x="148" y="561"/>
                    <a:pt x="149" y="560"/>
                    <a:pt x="149" y="560"/>
                  </a:cubicBezTo>
                  <a:cubicBezTo>
                    <a:pt x="151" y="561"/>
                    <a:pt x="153" y="562"/>
                    <a:pt x="156" y="564"/>
                  </a:cubicBezTo>
                  <a:cubicBezTo>
                    <a:pt x="155" y="564"/>
                    <a:pt x="155" y="565"/>
                    <a:pt x="155" y="566"/>
                  </a:cubicBezTo>
                  <a:cubicBezTo>
                    <a:pt x="155" y="566"/>
                    <a:pt x="153" y="570"/>
                    <a:pt x="152" y="573"/>
                  </a:cubicBezTo>
                  <a:cubicBezTo>
                    <a:pt x="152" y="573"/>
                    <a:pt x="152" y="575"/>
                    <a:pt x="153" y="576"/>
                  </a:cubicBezTo>
                  <a:cubicBezTo>
                    <a:pt x="154" y="577"/>
                    <a:pt x="156" y="575"/>
                    <a:pt x="156" y="575"/>
                  </a:cubicBezTo>
                  <a:cubicBezTo>
                    <a:pt x="159" y="573"/>
                    <a:pt x="161" y="570"/>
                    <a:pt x="161" y="570"/>
                  </a:cubicBezTo>
                  <a:cubicBezTo>
                    <a:pt x="161" y="569"/>
                    <a:pt x="162" y="568"/>
                    <a:pt x="162" y="568"/>
                  </a:cubicBezTo>
                  <a:cubicBezTo>
                    <a:pt x="165" y="569"/>
                    <a:pt x="167" y="570"/>
                    <a:pt x="169" y="571"/>
                  </a:cubicBezTo>
                  <a:cubicBezTo>
                    <a:pt x="169" y="572"/>
                    <a:pt x="168" y="573"/>
                    <a:pt x="168" y="574"/>
                  </a:cubicBezTo>
                  <a:cubicBezTo>
                    <a:pt x="168" y="574"/>
                    <a:pt x="166" y="577"/>
                    <a:pt x="166" y="581"/>
                  </a:cubicBezTo>
                  <a:cubicBezTo>
                    <a:pt x="166" y="581"/>
                    <a:pt x="166" y="583"/>
                    <a:pt x="167" y="584"/>
                  </a:cubicBezTo>
                  <a:cubicBezTo>
                    <a:pt x="168" y="585"/>
                    <a:pt x="170" y="583"/>
                    <a:pt x="170" y="583"/>
                  </a:cubicBezTo>
                  <a:cubicBezTo>
                    <a:pt x="172" y="581"/>
                    <a:pt x="174" y="577"/>
                    <a:pt x="174" y="577"/>
                  </a:cubicBezTo>
                  <a:cubicBezTo>
                    <a:pt x="175" y="577"/>
                    <a:pt x="176" y="576"/>
                    <a:pt x="176" y="575"/>
                  </a:cubicBezTo>
                  <a:cubicBezTo>
                    <a:pt x="178" y="576"/>
                    <a:pt x="181" y="577"/>
                    <a:pt x="183" y="579"/>
                  </a:cubicBezTo>
                  <a:cubicBezTo>
                    <a:pt x="183" y="579"/>
                    <a:pt x="182" y="580"/>
                    <a:pt x="182" y="581"/>
                  </a:cubicBezTo>
                  <a:cubicBezTo>
                    <a:pt x="182" y="581"/>
                    <a:pt x="181" y="585"/>
                    <a:pt x="180" y="588"/>
                  </a:cubicBezTo>
                  <a:cubicBezTo>
                    <a:pt x="180" y="588"/>
                    <a:pt x="180" y="591"/>
                    <a:pt x="181" y="591"/>
                  </a:cubicBezTo>
                  <a:cubicBezTo>
                    <a:pt x="183" y="592"/>
                    <a:pt x="184" y="590"/>
                    <a:pt x="184" y="590"/>
                  </a:cubicBezTo>
                  <a:cubicBezTo>
                    <a:pt x="187" y="588"/>
                    <a:pt x="189" y="584"/>
                    <a:pt x="189" y="584"/>
                  </a:cubicBezTo>
                  <a:cubicBezTo>
                    <a:pt x="189" y="583"/>
                    <a:pt x="190" y="582"/>
                    <a:pt x="190" y="582"/>
                  </a:cubicBezTo>
                  <a:cubicBezTo>
                    <a:pt x="192" y="583"/>
                    <a:pt x="195" y="584"/>
                    <a:pt x="197" y="585"/>
                  </a:cubicBezTo>
                  <a:cubicBezTo>
                    <a:pt x="197" y="586"/>
                    <a:pt x="197" y="587"/>
                    <a:pt x="196" y="588"/>
                  </a:cubicBezTo>
                  <a:cubicBezTo>
                    <a:pt x="196" y="588"/>
                    <a:pt x="195" y="591"/>
                    <a:pt x="195" y="595"/>
                  </a:cubicBezTo>
                  <a:cubicBezTo>
                    <a:pt x="195" y="595"/>
                    <a:pt x="195" y="597"/>
                    <a:pt x="196" y="598"/>
                  </a:cubicBezTo>
                  <a:cubicBezTo>
                    <a:pt x="197" y="598"/>
                    <a:pt x="199" y="597"/>
                    <a:pt x="199" y="597"/>
                  </a:cubicBezTo>
                  <a:cubicBezTo>
                    <a:pt x="201" y="594"/>
                    <a:pt x="203" y="590"/>
                    <a:pt x="203" y="590"/>
                  </a:cubicBezTo>
                  <a:cubicBezTo>
                    <a:pt x="204" y="589"/>
                    <a:pt x="204" y="588"/>
                    <a:pt x="204" y="588"/>
                  </a:cubicBezTo>
                  <a:cubicBezTo>
                    <a:pt x="207" y="589"/>
                    <a:pt x="209" y="589"/>
                    <a:pt x="212" y="590"/>
                  </a:cubicBezTo>
                  <a:cubicBezTo>
                    <a:pt x="212" y="591"/>
                    <a:pt x="211" y="592"/>
                    <a:pt x="211" y="593"/>
                  </a:cubicBezTo>
                  <a:cubicBezTo>
                    <a:pt x="211" y="593"/>
                    <a:pt x="210" y="597"/>
                    <a:pt x="210" y="601"/>
                  </a:cubicBezTo>
                  <a:cubicBezTo>
                    <a:pt x="210" y="601"/>
                    <a:pt x="210" y="603"/>
                    <a:pt x="211" y="603"/>
                  </a:cubicBezTo>
                  <a:cubicBezTo>
                    <a:pt x="213" y="604"/>
                    <a:pt x="214" y="602"/>
                    <a:pt x="214" y="602"/>
                  </a:cubicBezTo>
                  <a:cubicBezTo>
                    <a:pt x="216" y="599"/>
                    <a:pt x="218" y="596"/>
                    <a:pt x="218" y="596"/>
                  </a:cubicBezTo>
                  <a:cubicBezTo>
                    <a:pt x="218" y="595"/>
                    <a:pt x="219" y="594"/>
                    <a:pt x="219" y="593"/>
                  </a:cubicBezTo>
                  <a:cubicBezTo>
                    <a:pt x="221" y="594"/>
                    <a:pt x="224" y="594"/>
                    <a:pt x="227" y="595"/>
                  </a:cubicBezTo>
                  <a:cubicBezTo>
                    <a:pt x="226" y="596"/>
                    <a:pt x="226" y="597"/>
                    <a:pt x="226" y="598"/>
                  </a:cubicBezTo>
                  <a:cubicBezTo>
                    <a:pt x="226" y="598"/>
                    <a:pt x="225" y="602"/>
                    <a:pt x="225" y="605"/>
                  </a:cubicBezTo>
                  <a:cubicBezTo>
                    <a:pt x="225" y="605"/>
                    <a:pt x="225" y="608"/>
                    <a:pt x="227" y="608"/>
                  </a:cubicBezTo>
                  <a:cubicBezTo>
                    <a:pt x="228" y="609"/>
                    <a:pt x="229" y="607"/>
                    <a:pt x="229" y="607"/>
                  </a:cubicBezTo>
                  <a:cubicBezTo>
                    <a:pt x="232" y="604"/>
                    <a:pt x="233" y="600"/>
                    <a:pt x="233" y="600"/>
                  </a:cubicBezTo>
                  <a:cubicBezTo>
                    <a:pt x="233" y="599"/>
                    <a:pt x="234" y="598"/>
                    <a:pt x="234" y="597"/>
                  </a:cubicBezTo>
                  <a:cubicBezTo>
                    <a:pt x="236" y="598"/>
                    <a:pt x="239" y="599"/>
                    <a:pt x="241" y="599"/>
                  </a:cubicBezTo>
                  <a:cubicBezTo>
                    <a:pt x="241" y="600"/>
                    <a:pt x="241" y="601"/>
                    <a:pt x="241" y="602"/>
                  </a:cubicBezTo>
                  <a:cubicBezTo>
                    <a:pt x="241" y="602"/>
                    <a:pt x="240" y="606"/>
                    <a:pt x="241" y="610"/>
                  </a:cubicBezTo>
                  <a:cubicBezTo>
                    <a:pt x="241" y="610"/>
                    <a:pt x="241" y="612"/>
                    <a:pt x="242" y="612"/>
                  </a:cubicBezTo>
                  <a:cubicBezTo>
                    <a:pt x="244" y="613"/>
                    <a:pt x="245" y="611"/>
                    <a:pt x="245" y="611"/>
                  </a:cubicBezTo>
                  <a:cubicBezTo>
                    <a:pt x="247" y="607"/>
                    <a:pt x="248" y="604"/>
                    <a:pt x="248" y="604"/>
                  </a:cubicBezTo>
                  <a:cubicBezTo>
                    <a:pt x="248" y="603"/>
                    <a:pt x="249" y="602"/>
                    <a:pt x="249" y="601"/>
                  </a:cubicBezTo>
                  <a:cubicBezTo>
                    <a:pt x="252" y="601"/>
                    <a:pt x="254" y="602"/>
                    <a:pt x="257" y="602"/>
                  </a:cubicBezTo>
                  <a:cubicBezTo>
                    <a:pt x="257" y="603"/>
                    <a:pt x="257" y="604"/>
                    <a:pt x="256" y="605"/>
                  </a:cubicBezTo>
                  <a:cubicBezTo>
                    <a:pt x="256" y="605"/>
                    <a:pt x="256" y="609"/>
                    <a:pt x="256" y="613"/>
                  </a:cubicBezTo>
                  <a:cubicBezTo>
                    <a:pt x="256" y="613"/>
                    <a:pt x="257" y="615"/>
                    <a:pt x="258" y="615"/>
                  </a:cubicBezTo>
                  <a:cubicBezTo>
                    <a:pt x="260" y="616"/>
                    <a:pt x="261" y="614"/>
                    <a:pt x="261" y="614"/>
                  </a:cubicBezTo>
                  <a:cubicBezTo>
                    <a:pt x="263" y="610"/>
                    <a:pt x="264" y="607"/>
                    <a:pt x="264" y="607"/>
                  </a:cubicBezTo>
                  <a:cubicBezTo>
                    <a:pt x="264" y="606"/>
                    <a:pt x="264" y="605"/>
                    <a:pt x="264" y="604"/>
                  </a:cubicBezTo>
                  <a:cubicBezTo>
                    <a:pt x="267" y="604"/>
                    <a:pt x="269" y="604"/>
                    <a:pt x="272" y="605"/>
                  </a:cubicBezTo>
                  <a:cubicBezTo>
                    <a:pt x="272" y="606"/>
                    <a:pt x="272" y="607"/>
                    <a:pt x="272" y="608"/>
                  </a:cubicBezTo>
                  <a:cubicBezTo>
                    <a:pt x="272" y="608"/>
                    <a:pt x="272" y="612"/>
                    <a:pt x="272" y="615"/>
                  </a:cubicBezTo>
                  <a:cubicBezTo>
                    <a:pt x="272" y="615"/>
                    <a:pt x="273" y="618"/>
                    <a:pt x="274" y="618"/>
                  </a:cubicBezTo>
                  <a:cubicBezTo>
                    <a:pt x="276" y="618"/>
                    <a:pt x="277" y="616"/>
                    <a:pt x="277" y="616"/>
                  </a:cubicBezTo>
                  <a:cubicBezTo>
                    <a:pt x="278" y="613"/>
                    <a:pt x="279" y="609"/>
                    <a:pt x="279" y="609"/>
                  </a:cubicBezTo>
                  <a:cubicBezTo>
                    <a:pt x="279" y="608"/>
                    <a:pt x="279" y="607"/>
                    <a:pt x="280" y="606"/>
                  </a:cubicBezTo>
                  <a:cubicBezTo>
                    <a:pt x="282" y="606"/>
                    <a:pt x="285" y="606"/>
                    <a:pt x="287" y="606"/>
                  </a:cubicBezTo>
                  <a:cubicBezTo>
                    <a:pt x="287" y="607"/>
                    <a:pt x="287" y="608"/>
                    <a:pt x="287" y="610"/>
                  </a:cubicBezTo>
                  <a:cubicBezTo>
                    <a:pt x="287" y="610"/>
                    <a:pt x="287" y="613"/>
                    <a:pt x="288" y="617"/>
                  </a:cubicBezTo>
                  <a:cubicBezTo>
                    <a:pt x="288" y="617"/>
                    <a:pt x="289" y="619"/>
                    <a:pt x="290" y="619"/>
                  </a:cubicBezTo>
                  <a:cubicBezTo>
                    <a:pt x="292" y="619"/>
                    <a:pt x="293" y="617"/>
                    <a:pt x="293" y="617"/>
                  </a:cubicBezTo>
                  <a:cubicBezTo>
                    <a:pt x="294" y="614"/>
                    <a:pt x="295" y="610"/>
                    <a:pt x="295" y="610"/>
                  </a:cubicBezTo>
                  <a:cubicBezTo>
                    <a:pt x="295" y="609"/>
                    <a:pt x="295" y="608"/>
                    <a:pt x="295" y="607"/>
                  </a:cubicBezTo>
                  <a:cubicBezTo>
                    <a:pt x="298" y="607"/>
                    <a:pt x="300" y="607"/>
                    <a:pt x="303" y="607"/>
                  </a:cubicBezTo>
                  <a:cubicBezTo>
                    <a:pt x="303" y="608"/>
                    <a:pt x="303" y="609"/>
                    <a:pt x="303" y="610"/>
                  </a:cubicBezTo>
                  <a:cubicBezTo>
                    <a:pt x="303" y="610"/>
                    <a:pt x="303" y="614"/>
                    <a:pt x="304" y="618"/>
                  </a:cubicBezTo>
                  <a:cubicBezTo>
                    <a:pt x="304" y="618"/>
                    <a:pt x="305" y="620"/>
                    <a:pt x="307" y="620"/>
                  </a:cubicBezTo>
                  <a:cubicBezTo>
                    <a:pt x="308" y="620"/>
                    <a:pt x="309" y="618"/>
                    <a:pt x="309" y="618"/>
                  </a:cubicBezTo>
                  <a:cubicBezTo>
                    <a:pt x="310" y="614"/>
                    <a:pt x="310" y="611"/>
                    <a:pt x="310" y="611"/>
                  </a:cubicBezTo>
                  <a:cubicBezTo>
                    <a:pt x="310" y="609"/>
                    <a:pt x="311" y="608"/>
                    <a:pt x="311" y="607"/>
                  </a:cubicBezTo>
                  <a:cubicBezTo>
                    <a:pt x="313" y="607"/>
                    <a:pt x="316" y="607"/>
                    <a:pt x="318" y="607"/>
                  </a:cubicBezTo>
                  <a:cubicBezTo>
                    <a:pt x="319" y="608"/>
                    <a:pt x="319" y="609"/>
                    <a:pt x="319" y="610"/>
                  </a:cubicBezTo>
                  <a:cubicBezTo>
                    <a:pt x="319" y="610"/>
                    <a:pt x="319" y="614"/>
                    <a:pt x="320" y="618"/>
                  </a:cubicBezTo>
                  <a:cubicBezTo>
                    <a:pt x="320" y="618"/>
                    <a:pt x="321" y="620"/>
                    <a:pt x="323" y="620"/>
                  </a:cubicBezTo>
                  <a:cubicBezTo>
                    <a:pt x="324" y="620"/>
                    <a:pt x="325" y="618"/>
                    <a:pt x="325" y="618"/>
                  </a:cubicBezTo>
                  <a:cubicBezTo>
                    <a:pt x="326" y="614"/>
                    <a:pt x="326" y="610"/>
                    <a:pt x="326" y="610"/>
                  </a:cubicBezTo>
                  <a:cubicBezTo>
                    <a:pt x="326" y="609"/>
                    <a:pt x="326" y="608"/>
                    <a:pt x="326" y="607"/>
                  </a:cubicBezTo>
                  <a:cubicBezTo>
                    <a:pt x="329" y="607"/>
                    <a:pt x="331" y="607"/>
                    <a:pt x="334" y="607"/>
                  </a:cubicBezTo>
                  <a:cubicBezTo>
                    <a:pt x="334" y="607"/>
                    <a:pt x="334" y="608"/>
                    <a:pt x="334" y="610"/>
                  </a:cubicBezTo>
                  <a:cubicBezTo>
                    <a:pt x="334" y="610"/>
                    <a:pt x="335" y="613"/>
                    <a:pt x="337" y="617"/>
                  </a:cubicBezTo>
                  <a:cubicBezTo>
                    <a:pt x="337" y="617"/>
                    <a:pt x="338" y="619"/>
                    <a:pt x="339" y="619"/>
                  </a:cubicBezTo>
                  <a:cubicBezTo>
                    <a:pt x="340" y="619"/>
                    <a:pt x="341" y="616"/>
                    <a:pt x="341" y="616"/>
                  </a:cubicBezTo>
                  <a:cubicBezTo>
                    <a:pt x="342" y="613"/>
                    <a:pt x="342" y="609"/>
                    <a:pt x="342" y="609"/>
                  </a:cubicBezTo>
                  <a:cubicBezTo>
                    <a:pt x="342" y="608"/>
                    <a:pt x="342" y="607"/>
                    <a:pt x="342" y="606"/>
                  </a:cubicBezTo>
                  <a:cubicBezTo>
                    <a:pt x="344" y="606"/>
                    <a:pt x="347" y="605"/>
                    <a:pt x="349" y="605"/>
                  </a:cubicBezTo>
                  <a:cubicBezTo>
                    <a:pt x="350" y="606"/>
                    <a:pt x="350" y="607"/>
                    <a:pt x="350" y="608"/>
                  </a:cubicBezTo>
                  <a:cubicBezTo>
                    <a:pt x="350" y="608"/>
                    <a:pt x="351" y="612"/>
                    <a:pt x="352" y="615"/>
                  </a:cubicBezTo>
                  <a:cubicBezTo>
                    <a:pt x="352" y="615"/>
                    <a:pt x="354" y="617"/>
                    <a:pt x="355" y="617"/>
                  </a:cubicBezTo>
                  <a:cubicBezTo>
                    <a:pt x="356" y="617"/>
                    <a:pt x="357" y="614"/>
                    <a:pt x="357" y="614"/>
                  </a:cubicBezTo>
                  <a:cubicBezTo>
                    <a:pt x="358" y="611"/>
                    <a:pt x="357" y="607"/>
                    <a:pt x="357" y="607"/>
                  </a:cubicBezTo>
                  <a:cubicBezTo>
                    <a:pt x="357" y="606"/>
                    <a:pt x="357" y="605"/>
                    <a:pt x="357" y="604"/>
                  </a:cubicBezTo>
                  <a:cubicBezTo>
                    <a:pt x="360" y="603"/>
                    <a:pt x="362" y="603"/>
                    <a:pt x="365" y="602"/>
                  </a:cubicBezTo>
                  <a:cubicBezTo>
                    <a:pt x="365" y="603"/>
                    <a:pt x="365" y="604"/>
                    <a:pt x="366" y="606"/>
                  </a:cubicBezTo>
                  <a:cubicBezTo>
                    <a:pt x="366" y="606"/>
                    <a:pt x="367" y="609"/>
                    <a:pt x="368" y="613"/>
                  </a:cubicBezTo>
                  <a:cubicBezTo>
                    <a:pt x="368" y="613"/>
                    <a:pt x="370" y="614"/>
                    <a:pt x="371" y="614"/>
                  </a:cubicBezTo>
                  <a:cubicBezTo>
                    <a:pt x="372" y="614"/>
                    <a:pt x="373" y="612"/>
                    <a:pt x="373" y="612"/>
                  </a:cubicBezTo>
                  <a:cubicBezTo>
                    <a:pt x="373" y="608"/>
                    <a:pt x="373" y="604"/>
                    <a:pt x="373" y="604"/>
                  </a:cubicBezTo>
                  <a:cubicBezTo>
                    <a:pt x="373" y="603"/>
                    <a:pt x="372" y="602"/>
                    <a:pt x="372" y="601"/>
                  </a:cubicBezTo>
                  <a:cubicBezTo>
                    <a:pt x="375" y="600"/>
                    <a:pt x="377" y="600"/>
                    <a:pt x="380" y="599"/>
                  </a:cubicBezTo>
                  <a:cubicBezTo>
                    <a:pt x="380" y="600"/>
                    <a:pt x="381" y="601"/>
                    <a:pt x="381" y="602"/>
                  </a:cubicBezTo>
                  <a:cubicBezTo>
                    <a:pt x="381" y="602"/>
                    <a:pt x="382" y="606"/>
                    <a:pt x="384" y="609"/>
                  </a:cubicBezTo>
                  <a:cubicBezTo>
                    <a:pt x="384" y="609"/>
                    <a:pt x="385" y="611"/>
                    <a:pt x="387" y="611"/>
                  </a:cubicBezTo>
                  <a:cubicBezTo>
                    <a:pt x="388" y="610"/>
                    <a:pt x="388" y="608"/>
                    <a:pt x="388" y="608"/>
                  </a:cubicBezTo>
                  <a:cubicBezTo>
                    <a:pt x="389" y="604"/>
                    <a:pt x="388" y="601"/>
                    <a:pt x="388" y="601"/>
                  </a:cubicBezTo>
                  <a:cubicBezTo>
                    <a:pt x="388" y="599"/>
                    <a:pt x="388" y="598"/>
                    <a:pt x="387" y="597"/>
                  </a:cubicBezTo>
                  <a:cubicBezTo>
                    <a:pt x="390" y="597"/>
                    <a:pt x="392" y="596"/>
                    <a:pt x="395" y="595"/>
                  </a:cubicBezTo>
                  <a:cubicBezTo>
                    <a:pt x="395" y="596"/>
                    <a:pt x="396" y="597"/>
                    <a:pt x="396" y="598"/>
                  </a:cubicBezTo>
                  <a:cubicBezTo>
                    <a:pt x="396" y="598"/>
                    <a:pt x="397" y="602"/>
                    <a:pt x="400" y="605"/>
                  </a:cubicBezTo>
                  <a:cubicBezTo>
                    <a:pt x="400" y="605"/>
                    <a:pt x="401" y="607"/>
                    <a:pt x="402" y="606"/>
                  </a:cubicBezTo>
                  <a:cubicBezTo>
                    <a:pt x="404" y="606"/>
                    <a:pt x="404" y="604"/>
                    <a:pt x="404" y="604"/>
                  </a:cubicBezTo>
                  <a:cubicBezTo>
                    <a:pt x="404" y="600"/>
                    <a:pt x="403" y="596"/>
                    <a:pt x="403" y="596"/>
                  </a:cubicBezTo>
                  <a:cubicBezTo>
                    <a:pt x="403" y="595"/>
                    <a:pt x="402" y="594"/>
                    <a:pt x="402" y="593"/>
                  </a:cubicBezTo>
                  <a:cubicBezTo>
                    <a:pt x="405" y="592"/>
                    <a:pt x="407" y="591"/>
                    <a:pt x="410" y="590"/>
                  </a:cubicBezTo>
                  <a:cubicBezTo>
                    <a:pt x="410" y="591"/>
                    <a:pt x="410" y="592"/>
                    <a:pt x="411" y="593"/>
                  </a:cubicBezTo>
                  <a:cubicBezTo>
                    <a:pt x="411" y="593"/>
                    <a:pt x="413" y="597"/>
                    <a:pt x="415" y="600"/>
                  </a:cubicBezTo>
                  <a:cubicBezTo>
                    <a:pt x="415" y="600"/>
                    <a:pt x="416" y="602"/>
                    <a:pt x="418" y="601"/>
                  </a:cubicBezTo>
                  <a:cubicBezTo>
                    <a:pt x="419" y="601"/>
                    <a:pt x="419" y="598"/>
                    <a:pt x="419" y="598"/>
                  </a:cubicBezTo>
                  <a:cubicBezTo>
                    <a:pt x="419" y="595"/>
                    <a:pt x="418" y="591"/>
                    <a:pt x="418" y="591"/>
                  </a:cubicBezTo>
                  <a:cubicBezTo>
                    <a:pt x="417" y="590"/>
                    <a:pt x="417" y="589"/>
                    <a:pt x="417" y="588"/>
                  </a:cubicBezTo>
                  <a:cubicBezTo>
                    <a:pt x="419" y="587"/>
                    <a:pt x="422" y="586"/>
                    <a:pt x="424" y="585"/>
                  </a:cubicBezTo>
                  <a:cubicBezTo>
                    <a:pt x="425" y="586"/>
                    <a:pt x="425" y="587"/>
                    <a:pt x="426" y="588"/>
                  </a:cubicBezTo>
                  <a:cubicBezTo>
                    <a:pt x="426" y="588"/>
                    <a:pt x="427" y="591"/>
                    <a:pt x="430" y="594"/>
                  </a:cubicBezTo>
                  <a:cubicBezTo>
                    <a:pt x="430" y="594"/>
                    <a:pt x="431" y="596"/>
                    <a:pt x="433" y="595"/>
                  </a:cubicBezTo>
                  <a:cubicBezTo>
                    <a:pt x="434" y="595"/>
                    <a:pt x="434" y="592"/>
                    <a:pt x="434" y="592"/>
                  </a:cubicBezTo>
                  <a:cubicBezTo>
                    <a:pt x="434" y="589"/>
                    <a:pt x="432" y="585"/>
                    <a:pt x="432" y="585"/>
                  </a:cubicBezTo>
                  <a:cubicBezTo>
                    <a:pt x="432" y="584"/>
                    <a:pt x="432" y="583"/>
                    <a:pt x="431" y="582"/>
                  </a:cubicBezTo>
                  <a:cubicBezTo>
                    <a:pt x="434" y="581"/>
                    <a:pt x="436" y="580"/>
                    <a:pt x="438" y="579"/>
                  </a:cubicBezTo>
                  <a:cubicBezTo>
                    <a:pt x="439" y="579"/>
                    <a:pt x="439" y="580"/>
                    <a:pt x="440" y="582"/>
                  </a:cubicBezTo>
                  <a:cubicBezTo>
                    <a:pt x="440" y="582"/>
                    <a:pt x="442" y="585"/>
                    <a:pt x="444" y="588"/>
                  </a:cubicBezTo>
                  <a:cubicBezTo>
                    <a:pt x="444" y="588"/>
                    <a:pt x="446" y="589"/>
                    <a:pt x="447" y="588"/>
                  </a:cubicBezTo>
                  <a:cubicBezTo>
                    <a:pt x="449" y="588"/>
                    <a:pt x="448" y="586"/>
                    <a:pt x="448" y="586"/>
                  </a:cubicBezTo>
                  <a:cubicBezTo>
                    <a:pt x="448" y="582"/>
                    <a:pt x="446" y="578"/>
                    <a:pt x="446" y="578"/>
                  </a:cubicBezTo>
                  <a:cubicBezTo>
                    <a:pt x="446" y="577"/>
                    <a:pt x="446" y="576"/>
                    <a:pt x="445" y="575"/>
                  </a:cubicBezTo>
                  <a:cubicBezTo>
                    <a:pt x="448" y="574"/>
                    <a:pt x="450" y="573"/>
                    <a:pt x="452" y="572"/>
                  </a:cubicBezTo>
                  <a:cubicBezTo>
                    <a:pt x="453" y="572"/>
                    <a:pt x="453" y="573"/>
                    <a:pt x="454" y="574"/>
                  </a:cubicBezTo>
                  <a:cubicBezTo>
                    <a:pt x="454" y="574"/>
                    <a:pt x="456" y="578"/>
                    <a:pt x="459" y="580"/>
                  </a:cubicBezTo>
                  <a:cubicBezTo>
                    <a:pt x="459" y="580"/>
                    <a:pt x="461" y="582"/>
                    <a:pt x="462" y="581"/>
                  </a:cubicBezTo>
                  <a:cubicBezTo>
                    <a:pt x="463" y="580"/>
                    <a:pt x="463" y="578"/>
                    <a:pt x="463" y="578"/>
                  </a:cubicBezTo>
                  <a:cubicBezTo>
                    <a:pt x="462" y="574"/>
                    <a:pt x="460" y="571"/>
                    <a:pt x="460" y="571"/>
                  </a:cubicBezTo>
                  <a:cubicBezTo>
                    <a:pt x="460" y="570"/>
                    <a:pt x="459" y="569"/>
                    <a:pt x="459" y="568"/>
                  </a:cubicBezTo>
                  <a:cubicBezTo>
                    <a:pt x="461" y="566"/>
                    <a:pt x="463" y="565"/>
                    <a:pt x="465" y="564"/>
                  </a:cubicBezTo>
                  <a:cubicBezTo>
                    <a:pt x="466" y="565"/>
                    <a:pt x="467" y="566"/>
                    <a:pt x="468" y="567"/>
                  </a:cubicBezTo>
                  <a:cubicBezTo>
                    <a:pt x="468" y="567"/>
                    <a:pt x="470" y="570"/>
                    <a:pt x="473" y="572"/>
                  </a:cubicBezTo>
                  <a:cubicBezTo>
                    <a:pt x="473" y="572"/>
                    <a:pt x="474" y="573"/>
                    <a:pt x="476" y="573"/>
                  </a:cubicBezTo>
                  <a:cubicBezTo>
                    <a:pt x="477" y="572"/>
                    <a:pt x="476" y="570"/>
                    <a:pt x="476" y="570"/>
                  </a:cubicBezTo>
                  <a:cubicBezTo>
                    <a:pt x="476" y="566"/>
                    <a:pt x="474" y="563"/>
                    <a:pt x="474" y="563"/>
                  </a:cubicBezTo>
                  <a:cubicBezTo>
                    <a:pt x="473" y="562"/>
                    <a:pt x="473" y="560"/>
                    <a:pt x="472" y="560"/>
                  </a:cubicBezTo>
                  <a:cubicBezTo>
                    <a:pt x="474" y="558"/>
                    <a:pt x="476" y="557"/>
                    <a:pt x="478" y="555"/>
                  </a:cubicBezTo>
                  <a:cubicBezTo>
                    <a:pt x="479" y="556"/>
                    <a:pt x="480" y="557"/>
                    <a:pt x="481" y="558"/>
                  </a:cubicBezTo>
                  <a:cubicBezTo>
                    <a:pt x="481" y="558"/>
                    <a:pt x="483" y="561"/>
                    <a:pt x="486" y="563"/>
                  </a:cubicBezTo>
                  <a:cubicBezTo>
                    <a:pt x="486" y="563"/>
                    <a:pt x="488" y="565"/>
                    <a:pt x="489" y="564"/>
                  </a:cubicBezTo>
                  <a:cubicBezTo>
                    <a:pt x="490" y="563"/>
                    <a:pt x="490" y="561"/>
                    <a:pt x="490" y="561"/>
                  </a:cubicBezTo>
                  <a:cubicBezTo>
                    <a:pt x="489" y="557"/>
                    <a:pt x="487" y="554"/>
                    <a:pt x="487" y="554"/>
                  </a:cubicBezTo>
                  <a:cubicBezTo>
                    <a:pt x="486" y="553"/>
                    <a:pt x="485" y="552"/>
                    <a:pt x="485" y="551"/>
                  </a:cubicBezTo>
                  <a:cubicBezTo>
                    <a:pt x="487" y="549"/>
                    <a:pt x="489" y="548"/>
                    <a:pt x="491" y="546"/>
                  </a:cubicBezTo>
                  <a:cubicBezTo>
                    <a:pt x="492" y="547"/>
                    <a:pt x="493" y="548"/>
                    <a:pt x="493" y="549"/>
                  </a:cubicBezTo>
                  <a:cubicBezTo>
                    <a:pt x="493" y="549"/>
                    <a:pt x="496" y="552"/>
                    <a:pt x="499" y="554"/>
                  </a:cubicBezTo>
                  <a:cubicBezTo>
                    <a:pt x="499" y="554"/>
                    <a:pt x="501" y="555"/>
                    <a:pt x="502" y="554"/>
                  </a:cubicBezTo>
                  <a:cubicBezTo>
                    <a:pt x="503" y="553"/>
                    <a:pt x="503" y="551"/>
                    <a:pt x="503" y="551"/>
                  </a:cubicBezTo>
                  <a:cubicBezTo>
                    <a:pt x="501" y="548"/>
                    <a:pt x="499" y="544"/>
                    <a:pt x="499" y="544"/>
                  </a:cubicBezTo>
                  <a:cubicBezTo>
                    <a:pt x="498" y="543"/>
                    <a:pt x="498" y="542"/>
                    <a:pt x="497" y="541"/>
                  </a:cubicBezTo>
                  <a:cubicBezTo>
                    <a:pt x="499" y="540"/>
                    <a:pt x="501" y="538"/>
                    <a:pt x="503" y="537"/>
                  </a:cubicBezTo>
                  <a:cubicBezTo>
                    <a:pt x="504" y="537"/>
                    <a:pt x="505" y="538"/>
                    <a:pt x="506" y="539"/>
                  </a:cubicBezTo>
                  <a:cubicBezTo>
                    <a:pt x="506" y="539"/>
                    <a:pt x="508" y="542"/>
                    <a:pt x="512" y="544"/>
                  </a:cubicBezTo>
                  <a:cubicBezTo>
                    <a:pt x="512" y="544"/>
                    <a:pt x="514" y="545"/>
                    <a:pt x="515" y="544"/>
                  </a:cubicBezTo>
                  <a:cubicBezTo>
                    <a:pt x="516" y="543"/>
                    <a:pt x="515" y="541"/>
                    <a:pt x="515" y="541"/>
                  </a:cubicBezTo>
                  <a:cubicBezTo>
                    <a:pt x="513" y="537"/>
                    <a:pt x="511" y="534"/>
                    <a:pt x="511" y="534"/>
                  </a:cubicBezTo>
                  <a:cubicBezTo>
                    <a:pt x="510" y="533"/>
                    <a:pt x="510" y="532"/>
                    <a:pt x="509" y="531"/>
                  </a:cubicBezTo>
                  <a:cubicBezTo>
                    <a:pt x="511" y="530"/>
                    <a:pt x="513" y="528"/>
                    <a:pt x="515" y="526"/>
                  </a:cubicBezTo>
                  <a:cubicBezTo>
                    <a:pt x="515" y="527"/>
                    <a:pt x="516" y="528"/>
                    <a:pt x="517" y="529"/>
                  </a:cubicBezTo>
                  <a:cubicBezTo>
                    <a:pt x="517" y="529"/>
                    <a:pt x="520" y="531"/>
                    <a:pt x="523" y="533"/>
                  </a:cubicBezTo>
                  <a:cubicBezTo>
                    <a:pt x="523" y="533"/>
                    <a:pt x="526" y="534"/>
                    <a:pt x="527" y="533"/>
                  </a:cubicBezTo>
                  <a:cubicBezTo>
                    <a:pt x="528" y="532"/>
                    <a:pt x="527" y="530"/>
                    <a:pt x="527" y="530"/>
                  </a:cubicBezTo>
                  <a:cubicBezTo>
                    <a:pt x="525" y="526"/>
                    <a:pt x="523" y="524"/>
                    <a:pt x="523" y="524"/>
                  </a:cubicBezTo>
                  <a:cubicBezTo>
                    <a:pt x="522" y="522"/>
                    <a:pt x="521" y="522"/>
                    <a:pt x="520" y="521"/>
                  </a:cubicBezTo>
                  <a:cubicBezTo>
                    <a:pt x="522" y="519"/>
                    <a:pt x="524" y="517"/>
                    <a:pt x="526" y="515"/>
                  </a:cubicBezTo>
                  <a:cubicBezTo>
                    <a:pt x="526" y="516"/>
                    <a:pt x="527" y="517"/>
                    <a:pt x="528" y="518"/>
                  </a:cubicBezTo>
                  <a:cubicBezTo>
                    <a:pt x="528" y="518"/>
                    <a:pt x="531" y="520"/>
                    <a:pt x="535" y="521"/>
                  </a:cubicBezTo>
                  <a:cubicBezTo>
                    <a:pt x="535" y="521"/>
                    <a:pt x="537" y="522"/>
                    <a:pt x="538" y="521"/>
                  </a:cubicBezTo>
                  <a:cubicBezTo>
                    <a:pt x="539" y="520"/>
                    <a:pt x="538" y="518"/>
                    <a:pt x="538" y="518"/>
                  </a:cubicBezTo>
                  <a:cubicBezTo>
                    <a:pt x="536" y="515"/>
                    <a:pt x="533" y="512"/>
                    <a:pt x="533" y="512"/>
                  </a:cubicBezTo>
                  <a:cubicBezTo>
                    <a:pt x="532" y="511"/>
                    <a:pt x="532" y="510"/>
                    <a:pt x="531" y="510"/>
                  </a:cubicBezTo>
                  <a:cubicBezTo>
                    <a:pt x="533" y="508"/>
                    <a:pt x="534" y="506"/>
                    <a:pt x="536" y="504"/>
                  </a:cubicBezTo>
                  <a:cubicBezTo>
                    <a:pt x="537" y="504"/>
                    <a:pt x="538" y="505"/>
                    <a:pt x="539" y="506"/>
                  </a:cubicBezTo>
                  <a:cubicBezTo>
                    <a:pt x="539" y="506"/>
                    <a:pt x="542" y="508"/>
                    <a:pt x="545" y="510"/>
                  </a:cubicBezTo>
                  <a:cubicBezTo>
                    <a:pt x="545" y="510"/>
                    <a:pt x="548" y="510"/>
                    <a:pt x="549" y="509"/>
                  </a:cubicBezTo>
                  <a:cubicBezTo>
                    <a:pt x="549" y="508"/>
                    <a:pt x="548" y="506"/>
                    <a:pt x="548" y="506"/>
                  </a:cubicBezTo>
                  <a:cubicBezTo>
                    <a:pt x="546" y="503"/>
                    <a:pt x="544" y="500"/>
                    <a:pt x="544" y="500"/>
                  </a:cubicBezTo>
                  <a:cubicBezTo>
                    <a:pt x="543" y="499"/>
                    <a:pt x="542" y="498"/>
                    <a:pt x="541" y="498"/>
                  </a:cubicBezTo>
                  <a:cubicBezTo>
                    <a:pt x="543" y="496"/>
                    <a:pt x="544" y="494"/>
                    <a:pt x="546" y="492"/>
                  </a:cubicBezTo>
                  <a:cubicBezTo>
                    <a:pt x="547" y="492"/>
                    <a:pt x="548" y="493"/>
                    <a:pt x="549" y="494"/>
                  </a:cubicBezTo>
                  <a:cubicBezTo>
                    <a:pt x="549" y="494"/>
                    <a:pt x="552" y="496"/>
                    <a:pt x="556" y="497"/>
                  </a:cubicBezTo>
                  <a:cubicBezTo>
                    <a:pt x="556" y="497"/>
                    <a:pt x="558" y="498"/>
                    <a:pt x="559" y="497"/>
                  </a:cubicBezTo>
                  <a:cubicBezTo>
                    <a:pt x="559" y="495"/>
                    <a:pt x="558" y="493"/>
                    <a:pt x="558" y="493"/>
                  </a:cubicBezTo>
                  <a:cubicBezTo>
                    <a:pt x="556" y="490"/>
                    <a:pt x="553" y="488"/>
                    <a:pt x="553" y="488"/>
                  </a:cubicBezTo>
                  <a:cubicBezTo>
                    <a:pt x="552" y="487"/>
                    <a:pt x="551" y="486"/>
                    <a:pt x="550" y="485"/>
                  </a:cubicBezTo>
                  <a:cubicBezTo>
                    <a:pt x="552" y="483"/>
                    <a:pt x="553" y="481"/>
                    <a:pt x="555" y="479"/>
                  </a:cubicBezTo>
                  <a:cubicBezTo>
                    <a:pt x="556" y="480"/>
                    <a:pt x="557" y="480"/>
                    <a:pt x="558" y="481"/>
                  </a:cubicBezTo>
                  <a:cubicBezTo>
                    <a:pt x="558" y="481"/>
                    <a:pt x="561" y="483"/>
                    <a:pt x="565" y="484"/>
                  </a:cubicBezTo>
                  <a:cubicBezTo>
                    <a:pt x="565" y="484"/>
                    <a:pt x="567" y="484"/>
                    <a:pt x="568" y="483"/>
                  </a:cubicBezTo>
                  <a:cubicBezTo>
                    <a:pt x="569" y="482"/>
                    <a:pt x="567" y="480"/>
                    <a:pt x="567" y="480"/>
                  </a:cubicBezTo>
                  <a:cubicBezTo>
                    <a:pt x="565" y="477"/>
                    <a:pt x="562" y="475"/>
                    <a:pt x="562" y="475"/>
                  </a:cubicBezTo>
                  <a:cubicBezTo>
                    <a:pt x="561" y="474"/>
                    <a:pt x="560" y="473"/>
                    <a:pt x="559" y="473"/>
                  </a:cubicBezTo>
                  <a:cubicBezTo>
                    <a:pt x="561" y="471"/>
                    <a:pt x="562" y="468"/>
                    <a:pt x="563" y="466"/>
                  </a:cubicBezTo>
                  <a:cubicBezTo>
                    <a:pt x="564" y="467"/>
                    <a:pt x="565" y="467"/>
                    <a:pt x="567" y="468"/>
                  </a:cubicBezTo>
                  <a:cubicBezTo>
                    <a:pt x="567" y="468"/>
                    <a:pt x="570" y="470"/>
                    <a:pt x="574" y="470"/>
                  </a:cubicBezTo>
                  <a:cubicBezTo>
                    <a:pt x="574" y="470"/>
                    <a:pt x="576" y="471"/>
                    <a:pt x="577" y="470"/>
                  </a:cubicBezTo>
                  <a:cubicBezTo>
                    <a:pt x="577" y="468"/>
                    <a:pt x="576" y="467"/>
                    <a:pt x="576" y="467"/>
                  </a:cubicBezTo>
                  <a:cubicBezTo>
                    <a:pt x="574" y="464"/>
                    <a:pt x="570" y="462"/>
                    <a:pt x="570" y="462"/>
                  </a:cubicBezTo>
                  <a:cubicBezTo>
                    <a:pt x="569" y="461"/>
                    <a:pt x="568" y="460"/>
                    <a:pt x="567" y="460"/>
                  </a:cubicBezTo>
                  <a:cubicBezTo>
                    <a:pt x="569" y="457"/>
                    <a:pt x="570" y="455"/>
                    <a:pt x="571" y="453"/>
                  </a:cubicBezTo>
                  <a:cubicBezTo>
                    <a:pt x="572" y="453"/>
                    <a:pt x="573" y="454"/>
                    <a:pt x="574" y="454"/>
                  </a:cubicBezTo>
                  <a:cubicBezTo>
                    <a:pt x="574" y="454"/>
                    <a:pt x="578" y="456"/>
                    <a:pt x="582" y="457"/>
                  </a:cubicBezTo>
                  <a:cubicBezTo>
                    <a:pt x="582" y="457"/>
                    <a:pt x="584" y="457"/>
                    <a:pt x="585" y="456"/>
                  </a:cubicBezTo>
                  <a:cubicBezTo>
                    <a:pt x="585" y="454"/>
                    <a:pt x="584" y="453"/>
                    <a:pt x="584" y="453"/>
                  </a:cubicBezTo>
                  <a:cubicBezTo>
                    <a:pt x="581" y="450"/>
                    <a:pt x="578" y="448"/>
                    <a:pt x="578" y="448"/>
                  </a:cubicBezTo>
                  <a:cubicBezTo>
                    <a:pt x="577" y="447"/>
                    <a:pt x="576" y="446"/>
                    <a:pt x="575" y="446"/>
                  </a:cubicBezTo>
                  <a:cubicBezTo>
                    <a:pt x="576" y="444"/>
                    <a:pt x="577" y="441"/>
                    <a:pt x="578" y="439"/>
                  </a:cubicBezTo>
                  <a:cubicBezTo>
                    <a:pt x="579" y="439"/>
                    <a:pt x="580" y="440"/>
                    <a:pt x="582" y="440"/>
                  </a:cubicBezTo>
                  <a:cubicBezTo>
                    <a:pt x="582" y="440"/>
                    <a:pt x="585" y="442"/>
                    <a:pt x="589" y="442"/>
                  </a:cubicBezTo>
                  <a:cubicBezTo>
                    <a:pt x="589" y="442"/>
                    <a:pt x="591" y="442"/>
                    <a:pt x="592" y="441"/>
                  </a:cubicBezTo>
                  <a:cubicBezTo>
                    <a:pt x="592" y="440"/>
                    <a:pt x="591" y="438"/>
                    <a:pt x="591" y="438"/>
                  </a:cubicBezTo>
                  <a:cubicBezTo>
                    <a:pt x="588" y="436"/>
                    <a:pt x="585" y="434"/>
                    <a:pt x="585" y="434"/>
                  </a:cubicBezTo>
                  <a:cubicBezTo>
                    <a:pt x="583" y="433"/>
                    <a:pt x="582" y="432"/>
                    <a:pt x="581" y="432"/>
                  </a:cubicBezTo>
                  <a:cubicBezTo>
                    <a:pt x="583" y="430"/>
                    <a:pt x="584" y="427"/>
                    <a:pt x="585" y="425"/>
                  </a:cubicBezTo>
                  <a:cubicBezTo>
                    <a:pt x="585" y="425"/>
                    <a:pt x="587" y="426"/>
                    <a:pt x="588" y="426"/>
                  </a:cubicBezTo>
                  <a:cubicBezTo>
                    <a:pt x="588" y="426"/>
                    <a:pt x="592" y="427"/>
                    <a:pt x="595" y="427"/>
                  </a:cubicBezTo>
                  <a:cubicBezTo>
                    <a:pt x="595" y="427"/>
                    <a:pt x="598" y="428"/>
                    <a:pt x="598" y="426"/>
                  </a:cubicBezTo>
                  <a:cubicBezTo>
                    <a:pt x="599" y="425"/>
                    <a:pt x="597" y="423"/>
                    <a:pt x="597" y="423"/>
                  </a:cubicBezTo>
                  <a:cubicBezTo>
                    <a:pt x="594" y="421"/>
                    <a:pt x="591" y="419"/>
                    <a:pt x="591" y="419"/>
                  </a:cubicBezTo>
                  <a:cubicBezTo>
                    <a:pt x="589" y="419"/>
                    <a:pt x="588" y="418"/>
                    <a:pt x="587" y="418"/>
                  </a:cubicBezTo>
                  <a:cubicBezTo>
                    <a:pt x="588" y="415"/>
                    <a:pt x="589" y="413"/>
                    <a:pt x="590" y="410"/>
                  </a:cubicBezTo>
                  <a:cubicBezTo>
                    <a:pt x="591" y="411"/>
                    <a:pt x="592" y="411"/>
                    <a:pt x="594" y="411"/>
                  </a:cubicBezTo>
                  <a:cubicBezTo>
                    <a:pt x="594" y="411"/>
                    <a:pt x="597" y="412"/>
                    <a:pt x="601" y="412"/>
                  </a:cubicBezTo>
                  <a:cubicBezTo>
                    <a:pt x="601" y="412"/>
                    <a:pt x="603" y="412"/>
                    <a:pt x="604" y="411"/>
                  </a:cubicBezTo>
                  <a:cubicBezTo>
                    <a:pt x="604" y="410"/>
                    <a:pt x="603" y="408"/>
                    <a:pt x="603" y="408"/>
                  </a:cubicBezTo>
                  <a:cubicBezTo>
                    <a:pt x="600" y="406"/>
                    <a:pt x="596" y="405"/>
                    <a:pt x="596" y="405"/>
                  </a:cubicBezTo>
                  <a:cubicBezTo>
                    <a:pt x="595" y="404"/>
                    <a:pt x="594" y="403"/>
                    <a:pt x="593" y="403"/>
                  </a:cubicBezTo>
                  <a:cubicBezTo>
                    <a:pt x="593" y="401"/>
                    <a:pt x="594" y="398"/>
                    <a:pt x="595" y="396"/>
                  </a:cubicBezTo>
                  <a:cubicBezTo>
                    <a:pt x="596" y="396"/>
                    <a:pt x="597" y="396"/>
                    <a:pt x="599" y="396"/>
                  </a:cubicBezTo>
                  <a:cubicBezTo>
                    <a:pt x="599" y="396"/>
                    <a:pt x="602" y="397"/>
                    <a:pt x="606" y="397"/>
                  </a:cubicBezTo>
                  <a:cubicBezTo>
                    <a:pt x="606" y="397"/>
                    <a:pt x="608" y="397"/>
                    <a:pt x="609" y="396"/>
                  </a:cubicBezTo>
                  <a:cubicBezTo>
                    <a:pt x="609" y="394"/>
                    <a:pt x="607" y="393"/>
                    <a:pt x="607" y="393"/>
                  </a:cubicBezTo>
                  <a:close/>
                  <a:moveTo>
                    <a:pt x="35" y="247"/>
                  </a:moveTo>
                  <a:cubicBezTo>
                    <a:pt x="70" y="95"/>
                    <a:pt x="222" y="0"/>
                    <a:pt x="374" y="35"/>
                  </a:cubicBezTo>
                  <a:cubicBezTo>
                    <a:pt x="526" y="70"/>
                    <a:pt x="621" y="222"/>
                    <a:pt x="586" y="374"/>
                  </a:cubicBezTo>
                  <a:cubicBezTo>
                    <a:pt x="551" y="526"/>
                    <a:pt x="399" y="621"/>
                    <a:pt x="247" y="586"/>
                  </a:cubicBezTo>
                  <a:cubicBezTo>
                    <a:pt x="95" y="551"/>
                    <a:pt x="0" y="399"/>
                    <a:pt x="35" y="247"/>
                  </a:cubicBezTo>
                  <a:close/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11" name="Freeform 23"/>
            <p:cNvSpPr/>
            <p:nvPr/>
          </p:nvSpPr>
          <p:spPr bwMode="auto">
            <a:xfrm>
              <a:off x="3202417" y="2689127"/>
              <a:ext cx="266700" cy="268288"/>
            </a:xfrm>
            <a:custGeom>
              <a:avLst/>
              <a:gdLst>
                <a:gd name="T0" fmla="*/ 59 w 63"/>
                <a:gd name="T1" fmla="*/ 38 h 63"/>
                <a:gd name="T2" fmla="*/ 25 w 63"/>
                <a:gd name="T3" fmla="*/ 59 h 63"/>
                <a:gd name="T4" fmla="*/ 4 w 63"/>
                <a:gd name="T5" fmla="*/ 25 h 63"/>
                <a:gd name="T6" fmla="*/ 38 w 63"/>
                <a:gd name="T7" fmla="*/ 4 h 63"/>
                <a:gd name="T8" fmla="*/ 59 w 63"/>
                <a:gd name="T9" fmla="*/ 38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3" h="63">
                  <a:moveTo>
                    <a:pt x="59" y="38"/>
                  </a:moveTo>
                  <a:cubicBezTo>
                    <a:pt x="56" y="53"/>
                    <a:pt x="41" y="63"/>
                    <a:pt x="25" y="59"/>
                  </a:cubicBezTo>
                  <a:cubicBezTo>
                    <a:pt x="10" y="56"/>
                    <a:pt x="0" y="41"/>
                    <a:pt x="4" y="25"/>
                  </a:cubicBezTo>
                  <a:cubicBezTo>
                    <a:pt x="8" y="10"/>
                    <a:pt x="23" y="0"/>
                    <a:pt x="38" y="4"/>
                  </a:cubicBezTo>
                  <a:cubicBezTo>
                    <a:pt x="53" y="7"/>
                    <a:pt x="63" y="23"/>
                    <a:pt x="59" y="38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12" name="Freeform 24"/>
            <p:cNvSpPr/>
            <p:nvPr/>
          </p:nvSpPr>
          <p:spPr bwMode="auto">
            <a:xfrm>
              <a:off x="3265917" y="2752627"/>
              <a:ext cx="144463" cy="144463"/>
            </a:xfrm>
            <a:custGeom>
              <a:avLst/>
              <a:gdLst>
                <a:gd name="T0" fmla="*/ 32 w 34"/>
                <a:gd name="T1" fmla="*/ 20 h 34"/>
                <a:gd name="T2" fmla="*/ 13 w 34"/>
                <a:gd name="T3" fmla="*/ 32 h 34"/>
                <a:gd name="T4" fmla="*/ 2 w 34"/>
                <a:gd name="T5" fmla="*/ 13 h 34"/>
                <a:gd name="T6" fmla="*/ 20 w 34"/>
                <a:gd name="T7" fmla="*/ 1 h 34"/>
                <a:gd name="T8" fmla="*/ 32 w 34"/>
                <a:gd name="T9" fmla="*/ 2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" h="34">
                  <a:moveTo>
                    <a:pt x="32" y="20"/>
                  </a:moveTo>
                  <a:cubicBezTo>
                    <a:pt x="30" y="29"/>
                    <a:pt x="22" y="34"/>
                    <a:pt x="13" y="32"/>
                  </a:cubicBezTo>
                  <a:cubicBezTo>
                    <a:pt x="5" y="30"/>
                    <a:pt x="0" y="22"/>
                    <a:pt x="2" y="13"/>
                  </a:cubicBezTo>
                  <a:cubicBezTo>
                    <a:pt x="3" y="5"/>
                    <a:pt x="12" y="0"/>
                    <a:pt x="20" y="1"/>
                  </a:cubicBezTo>
                  <a:cubicBezTo>
                    <a:pt x="29" y="3"/>
                    <a:pt x="34" y="12"/>
                    <a:pt x="32" y="2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13" name="Freeform 25"/>
            <p:cNvSpPr>
              <a:spLocks noEditPoints="1"/>
            </p:cNvSpPr>
            <p:nvPr/>
          </p:nvSpPr>
          <p:spPr bwMode="auto">
            <a:xfrm>
              <a:off x="2010204" y="1493740"/>
              <a:ext cx="2651126" cy="2659063"/>
            </a:xfrm>
            <a:custGeom>
              <a:avLst/>
              <a:gdLst>
                <a:gd name="T0" fmla="*/ 377 w 625"/>
                <a:gd name="T1" fmla="*/ 35 h 625"/>
                <a:gd name="T2" fmla="*/ 35 w 625"/>
                <a:gd name="T3" fmla="*/ 249 h 625"/>
                <a:gd name="T4" fmla="*/ 249 w 625"/>
                <a:gd name="T5" fmla="*/ 590 h 625"/>
                <a:gd name="T6" fmla="*/ 590 w 625"/>
                <a:gd name="T7" fmla="*/ 377 h 625"/>
                <a:gd name="T8" fmla="*/ 377 w 625"/>
                <a:gd name="T9" fmla="*/ 35 h 625"/>
                <a:gd name="T10" fmla="*/ 249 w 625"/>
                <a:gd name="T11" fmla="*/ 588 h 625"/>
                <a:gd name="T12" fmla="*/ 37 w 625"/>
                <a:gd name="T13" fmla="*/ 249 h 625"/>
                <a:gd name="T14" fmla="*/ 376 w 625"/>
                <a:gd name="T15" fmla="*/ 37 h 625"/>
                <a:gd name="T16" fmla="*/ 588 w 625"/>
                <a:gd name="T17" fmla="*/ 376 h 625"/>
                <a:gd name="T18" fmla="*/ 249 w 625"/>
                <a:gd name="T19" fmla="*/ 588 h 6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25" h="625">
                  <a:moveTo>
                    <a:pt x="377" y="35"/>
                  </a:moveTo>
                  <a:cubicBezTo>
                    <a:pt x="223" y="0"/>
                    <a:pt x="71" y="95"/>
                    <a:pt x="35" y="249"/>
                  </a:cubicBezTo>
                  <a:cubicBezTo>
                    <a:pt x="0" y="402"/>
                    <a:pt x="95" y="555"/>
                    <a:pt x="249" y="590"/>
                  </a:cubicBezTo>
                  <a:cubicBezTo>
                    <a:pt x="402" y="625"/>
                    <a:pt x="555" y="530"/>
                    <a:pt x="590" y="377"/>
                  </a:cubicBezTo>
                  <a:cubicBezTo>
                    <a:pt x="625" y="223"/>
                    <a:pt x="530" y="70"/>
                    <a:pt x="377" y="35"/>
                  </a:cubicBezTo>
                  <a:close/>
                  <a:moveTo>
                    <a:pt x="249" y="588"/>
                  </a:moveTo>
                  <a:cubicBezTo>
                    <a:pt x="97" y="553"/>
                    <a:pt x="2" y="401"/>
                    <a:pt x="37" y="249"/>
                  </a:cubicBezTo>
                  <a:cubicBezTo>
                    <a:pt x="72" y="97"/>
                    <a:pt x="224" y="2"/>
                    <a:pt x="376" y="37"/>
                  </a:cubicBezTo>
                  <a:cubicBezTo>
                    <a:pt x="528" y="72"/>
                    <a:pt x="623" y="224"/>
                    <a:pt x="588" y="376"/>
                  </a:cubicBezTo>
                  <a:cubicBezTo>
                    <a:pt x="553" y="528"/>
                    <a:pt x="401" y="623"/>
                    <a:pt x="249" y="588"/>
                  </a:cubicBezTo>
                  <a:close/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54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14" name="Freeform 26"/>
            <p:cNvSpPr>
              <a:spLocks noEditPoints="1"/>
            </p:cNvSpPr>
            <p:nvPr/>
          </p:nvSpPr>
          <p:spPr bwMode="auto">
            <a:xfrm>
              <a:off x="2867454" y="2382740"/>
              <a:ext cx="911225" cy="914400"/>
            </a:xfrm>
            <a:custGeom>
              <a:avLst/>
              <a:gdLst>
                <a:gd name="T0" fmla="*/ 100 w 215"/>
                <a:gd name="T1" fmla="*/ 4 h 215"/>
                <a:gd name="T2" fmla="*/ 5 w 215"/>
                <a:gd name="T3" fmla="*/ 115 h 215"/>
                <a:gd name="T4" fmla="*/ 116 w 215"/>
                <a:gd name="T5" fmla="*/ 210 h 215"/>
                <a:gd name="T6" fmla="*/ 210 w 215"/>
                <a:gd name="T7" fmla="*/ 99 h 215"/>
                <a:gd name="T8" fmla="*/ 100 w 215"/>
                <a:gd name="T9" fmla="*/ 4 h 215"/>
                <a:gd name="T10" fmla="*/ 111 w 215"/>
                <a:gd name="T11" fmla="*/ 157 h 215"/>
                <a:gd name="T12" fmla="*/ 58 w 215"/>
                <a:gd name="T13" fmla="*/ 111 h 215"/>
                <a:gd name="T14" fmla="*/ 104 w 215"/>
                <a:gd name="T15" fmla="*/ 58 h 215"/>
                <a:gd name="T16" fmla="*/ 157 w 215"/>
                <a:gd name="T17" fmla="*/ 104 h 215"/>
                <a:gd name="T18" fmla="*/ 111 w 215"/>
                <a:gd name="T19" fmla="*/ 157 h 2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15" h="215">
                  <a:moveTo>
                    <a:pt x="100" y="4"/>
                  </a:moveTo>
                  <a:cubicBezTo>
                    <a:pt x="43" y="9"/>
                    <a:pt x="0" y="58"/>
                    <a:pt x="5" y="115"/>
                  </a:cubicBezTo>
                  <a:cubicBezTo>
                    <a:pt x="9" y="172"/>
                    <a:pt x="59" y="215"/>
                    <a:pt x="116" y="210"/>
                  </a:cubicBezTo>
                  <a:cubicBezTo>
                    <a:pt x="172" y="206"/>
                    <a:pt x="215" y="156"/>
                    <a:pt x="210" y="99"/>
                  </a:cubicBezTo>
                  <a:cubicBezTo>
                    <a:pt x="206" y="42"/>
                    <a:pt x="156" y="0"/>
                    <a:pt x="100" y="4"/>
                  </a:cubicBezTo>
                  <a:moveTo>
                    <a:pt x="111" y="157"/>
                  </a:moveTo>
                  <a:cubicBezTo>
                    <a:pt x="84" y="159"/>
                    <a:pt x="60" y="138"/>
                    <a:pt x="58" y="111"/>
                  </a:cubicBezTo>
                  <a:cubicBezTo>
                    <a:pt x="56" y="84"/>
                    <a:pt x="76" y="60"/>
                    <a:pt x="104" y="58"/>
                  </a:cubicBezTo>
                  <a:cubicBezTo>
                    <a:pt x="131" y="56"/>
                    <a:pt x="155" y="76"/>
                    <a:pt x="157" y="104"/>
                  </a:cubicBezTo>
                  <a:cubicBezTo>
                    <a:pt x="159" y="131"/>
                    <a:pt x="139" y="155"/>
                    <a:pt x="111" y="15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15" name="Freeform 27"/>
            <p:cNvSpPr>
              <a:spLocks noEditPoints="1"/>
            </p:cNvSpPr>
            <p:nvPr/>
          </p:nvSpPr>
          <p:spPr bwMode="auto">
            <a:xfrm>
              <a:off x="2867454" y="2374802"/>
              <a:ext cx="920750" cy="927100"/>
            </a:xfrm>
            <a:custGeom>
              <a:avLst/>
              <a:gdLst>
                <a:gd name="T0" fmla="*/ 100 w 217"/>
                <a:gd name="T1" fmla="*/ 4 h 218"/>
                <a:gd name="T2" fmla="*/ 5 w 217"/>
                <a:gd name="T3" fmla="*/ 117 h 218"/>
                <a:gd name="T4" fmla="*/ 116 w 217"/>
                <a:gd name="T5" fmla="*/ 214 h 218"/>
                <a:gd name="T6" fmla="*/ 212 w 217"/>
                <a:gd name="T7" fmla="*/ 101 h 218"/>
                <a:gd name="T8" fmla="*/ 100 w 217"/>
                <a:gd name="T9" fmla="*/ 4 h 218"/>
                <a:gd name="T10" fmla="*/ 112 w 217"/>
                <a:gd name="T11" fmla="*/ 159 h 218"/>
                <a:gd name="T12" fmla="*/ 59 w 217"/>
                <a:gd name="T13" fmla="*/ 113 h 218"/>
                <a:gd name="T14" fmla="*/ 104 w 217"/>
                <a:gd name="T15" fmla="*/ 59 h 218"/>
                <a:gd name="T16" fmla="*/ 158 w 217"/>
                <a:gd name="T17" fmla="*/ 105 h 218"/>
                <a:gd name="T18" fmla="*/ 112 w 217"/>
                <a:gd name="T19" fmla="*/ 159 h 2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17" h="218">
                  <a:moveTo>
                    <a:pt x="100" y="4"/>
                  </a:moveTo>
                  <a:cubicBezTo>
                    <a:pt x="43" y="9"/>
                    <a:pt x="0" y="59"/>
                    <a:pt x="5" y="117"/>
                  </a:cubicBezTo>
                  <a:cubicBezTo>
                    <a:pt x="9" y="175"/>
                    <a:pt x="59" y="218"/>
                    <a:pt x="116" y="214"/>
                  </a:cubicBezTo>
                  <a:cubicBezTo>
                    <a:pt x="174" y="210"/>
                    <a:pt x="217" y="159"/>
                    <a:pt x="212" y="101"/>
                  </a:cubicBezTo>
                  <a:cubicBezTo>
                    <a:pt x="208" y="43"/>
                    <a:pt x="158" y="0"/>
                    <a:pt x="100" y="4"/>
                  </a:cubicBezTo>
                  <a:moveTo>
                    <a:pt x="112" y="159"/>
                  </a:moveTo>
                  <a:cubicBezTo>
                    <a:pt x="85" y="162"/>
                    <a:pt x="61" y="141"/>
                    <a:pt x="59" y="113"/>
                  </a:cubicBezTo>
                  <a:cubicBezTo>
                    <a:pt x="56" y="85"/>
                    <a:pt x="77" y="61"/>
                    <a:pt x="104" y="59"/>
                  </a:cubicBezTo>
                  <a:cubicBezTo>
                    <a:pt x="132" y="57"/>
                    <a:pt x="156" y="77"/>
                    <a:pt x="158" y="105"/>
                  </a:cubicBezTo>
                  <a:cubicBezTo>
                    <a:pt x="160" y="133"/>
                    <a:pt x="140" y="157"/>
                    <a:pt x="112" y="159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54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16" name="Freeform 28"/>
            <p:cNvSpPr>
              <a:spLocks noEditPoints="1"/>
            </p:cNvSpPr>
            <p:nvPr/>
          </p:nvSpPr>
          <p:spPr bwMode="auto">
            <a:xfrm>
              <a:off x="2964292" y="2481165"/>
              <a:ext cx="709613" cy="709613"/>
            </a:xfrm>
            <a:custGeom>
              <a:avLst/>
              <a:gdLst>
                <a:gd name="T0" fmla="*/ 77 w 167"/>
                <a:gd name="T1" fmla="*/ 3 h 167"/>
                <a:gd name="T2" fmla="*/ 3 w 167"/>
                <a:gd name="T3" fmla="*/ 89 h 167"/>
                <a:gd name="T4" fmla="*/ 89 w 167"/>
                <a:gd name="T5" fmla="*/ 163 h 167"/>
                <a:gd name="T6" fmla="*/ 163 w 167"/>
                <a:gd name="T7" fmla="*/ 77 h 167"/>
                <a:gd name="T8" fmla="*/ 77 w 167"/>
                <a:gd name="T9" fmla="*/ 3 h 167"/>
                <a:gd name="T10" fmla="*/ 86 w 167"/>
                <a:gd name="T11" fmla="*/ 121 h 167"/>
                <a:gd name="T12" fmla="*/ 45 w 167"/>
                <a:gd name="T13" fmla="*/ 86 h 167"/>
                <a:gd name="T14" fmla="*/ 80 w 167"/>
                <a:gd name="T15" fmla="*/ 45 h 167"/>
                <a:gd name="T16" fmla="*/ 122 w 167"/>
                <a:gd name="T17" fmla="*/ 80 h 167"/>
                <a:gd name="T18" fmla="*/ 86 w 167"/>
                <a:gd name="T19" fmla="*/ 121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7" h="167">
                  <a:moveTo>
                    <a:pt x="77" y="3"/>
                  </a:moveTo>
                  <a:cubicBezTo>
                    <a:pt x="33" y="6"/>
                    <a:pt x="0" y="45"/>
                    <a:pt x="3" y="89"/>
                  </a:cubicBezTo>
                  <a:cubicBezTo>
                    <a:pt x="7" y="133"/>
                    <a:pt x="45" y="167"/>
                    <a:pt x="89" y="163"/>
                  </a:cubicBezTo>
                  <a:cubicBezTo>
                    <a:pt x="134" y="160"/>
                    <a:pt x="167" y="121"/>
                    <a:pt x="163" y="77"/>
                  </a:cubicBezTo>
                  <a:cubicBezTo>
                    <a:pt x="160" y="33"/>
                    <a:pt x="121" y="0"/>
                    <a:pt x="77" y="3"/>
                  </a:cubicBezTo>
                  <a:moveTo>
                    <a:pt x="86" y="121"/>
                  </a:moveTo>
                  <a:cubicBezTo>
                    <a:pt x="65" y="123"/>
                    <a:pt x="46" y="107"/>
                    <a:pt x="45" y="86"/>
                  </a:cubicBezTo>
                  <a:cubicBezTo>
                    <a:pt x="43" y="65"/>
                    <a:pt x="59" y="46"/>
                    <a:pt x="80" y="45"/>
                  </a:cubicBezTo>
                  <a:cubicBezTo>
                    <a:pt x="101" y="43"/>
                    <a:pt x="120" y="59"/>
                    <a:pt x="122" y="80"/>
                  </a:cubicBezTo>
                  <a:cubicBezTo>
                    <a:pt x="123" y="101"/>
                    <a:pt x="107" y="120"/>
                    <a:pt x="86" y="12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17" name="Freeform 29"/>
            <p:cNvSpPr>
              <a:spLocks noEditPoints="1"/>
            </p:cNvSpPr>
            <p:nvPr/>
          </p:nvSpPr>
          <p:spPr bwMode="auto">
            <a:xfrm>
              <a:off x="2969054" y="2485927"/>
              <a:ext cx="708025" cy="709613"/>
            </a:xfrm>
            <a:custGeom>
              <a:avLst/>
              <a:gdLst>
                <a:gd name="T0" fmla="*/ 77 w 167"/>
                <a:gd name="T1" fmla="*/ 3 h 167"/>
                <a:gd name="T2" fmla="*/ 4 w 167"/>
                <a:gd name="T3" fmla="*/ 90 h 167"/>
                <a:gd name="T4" fmla="*/ 90 w 167"/>
                <a:gd name="T5" fmla="*/ 163 h 167"/>
                <a:gd name="T6" fmla="*/ 164 w 167"/>
                <a:gd name="T7" fmla="*/ 77 h 167"/>
                <a:gd name="T8" fmla="*/ 77 w 167"/>
                <a:gd name="T9" fmla="*/ 3 h 167"/>
                <a:gd name="T10" fmla="*/ 87 w 167"/>
                <a:gd name="T11" fmla="*/ 122 h 167"/>
                <a:gd name="T12" fmla="*/ 45 w 167"/>
                <a:gd name="T13" fmla="*/ 86 h 167"/>
                <a:gd name="T14" fmla="*/ 81 w 167"/>
                <a:gd name="T15" fmla="*/ 45 h 167"/>
                <a:gd name="T16" fmla="*/ 122 w 167"/>
                <a:gd name="T17" fmla="*/ 80 h 167"/>
                <a:gd name="T18" fmla="*/ 87 w 167"/>
                <a:gd name="T19" fmla="*/ 122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7" h="167">
                  <a:moveTo>
                    <a:pt x="77" y="3"/>
                  </a:moveTo>
                  <a:cubicBezTo>
                    <a:pt x="33" y="7"/>
                    <a:pt x="0" y="45"/>
                    <a:pt x="4" y="90"/>
                  </a:cubicBezTo>
                  <a:cubicBezTo>
                    <a:pt x="7" y="134"/>
                    <a:pt x="46" y="167"/>
                    <a:pt x="90" y="163"/>
                  </a:cubicBezTo>
                  <a:cubicBezTo>
                    <a:pt x="134" y="160"/>
                    <a:pt x="167" y="121"/>
                    <a:pt x="164" y="77"/>
                  </a:cubicBezTo>
                  <a:cubicBezTo>
                    <a:pt x="160" y="33"/>
                    <a:pt x="122" y="0"/>
                    <a:pt x="77" y="3"/>
                  </a:cubicBezTo>
                  <a:moveTo>
                    <a:pt x="87" y="122"/>
                  </a:moveTo>
                  <a:cubicBezTo>
                    <a:pt x="65" y="123"/>
                    <a:pt x="47" y="108"/>
                    <a:pt x="45" y="86"/>
                  </a:cubicBezTo>
                  <a:cubicBezTo>
                    <a:pt x="44" y="65"/>
                    <a:pt x="59" y="47"/>
                    <a:pt x="81" y="45"/>
                  </a:cubicBezTo>
                  <a:cubicBezTo>
                    <a:pt x="102" y="43"/>
                    <a:pt x="120" y="59"/>
                    <a:pt x="122" y="80"/>
                  </a:cubicBezTo>
                  <a:cubicBezTo>
                    <a:pt x="124" y="102"/>
                    <a:pt x="108" y="120"/>
                    <a:pt x="87" y="122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18" name="Freeform 30"/>
            <p:cNvSpPr>
              <a:spLocks noEditPoints="1"/>
            </p:cNvSpPr>
            <p:nvPr/>
          </p:nvSpPr>
          <p:spPr bwMode="auto">
            <a:xfrm>
              <a:off x="2667429" y="2179540"/>
              <a:ext cx="1319213" cy="1322388"/>
            </a:xfrm>
            <a:custGeom>
              <a:avLst/>
              <a:gdLst>
                <a:gd name="T0" fmla="*/ 277 w 311"/>
                <a:gd name="T1" fmla="*/ 152 h 311"/>
                <a:gd name="T2" fmla="*/ 308 w 311"/>
                <a:gd name="T3" fmla="*/ 131 h 311"/>
                <a:gd name="T4" fmla="*/ 281 w 311"/>
                <a:gd name="T5" fmla="*/ 125 h 311"/>
                <a:gd name="T6" fmla="*/ 296 w 311"/>
                <a:gd name="T7" fmla="*/ 96 h 311"/>
                <a:gd name="T8" fmla="*/ 280 w 311"/>
                <a:gd name="T9" fmla="*/ 88 h 311"/>
                <a:gd name="T10" fmla="*/ 271 w 311"/>
                <a:gd name="T11" fmla="*/ 67 h 311"/>
                <a:gd name="T12" fmla="*/ 262 w 311"/>
                <a:gd name="T13" fmla="*/ 56 h 311"/>
                <a:gd name="T14" fmla="*/ 243 w 311"/>
                <a:gd name="T15" fmla="*/ 43 h 311"/>
                <a:gd name="T16" fmla="*/ 238 w 311"/>
                <a:gd name="T17" fmla="*/ 27 h 311"/>
                <a:gd name="T18" fmla="*/ 207 w 311"/>
                <a:gd name="T19" fmla="*/ 37 h 311"/>
                <a:gd name="T20" fmla="*/ 205 w 311"/>
                <a:gd name="T21" fmla="*/ 8 h 311"/>
                <a:gd name="T22" fmla="*/ 178 w 311"/>
                <a:gd name="T23" fmla="*/ 35 h 311"/>
                <a:gd name="T24" fmla="*/ 169 w 311"/>
                <a:gd name="T25" fmla="*/ 0 h 311"/>
                <a:gd name="T26" fmla="*/ 154 w 311"/>
                <a:gd name="T27" fmla="*/ 33 h 311"/>
                <a:gd name="T28" fmla="*/ 134 w 311"/>
                <a:gd name="T29" fmla="*/ 4 h 311"/>
                <a:gd name="T30" fmla="*/ 123 w 311"/>
                <a:gd name="T31" fmla="*/ 17 h 311"/>
                <a:gd name="T32" fmla="*/ 100 w 311"/>
                <a:gd name="T33" fmla="*/ 20 h 311"/>
                <a:gd name="T34" fmla="*/ 87 w 311"/>
                <a:gd name="T35" fmla="*/ 27 h 311"/>
                <a:gd name="T36" fmla="*/ 70 w 311"/>
                <a:gd name="T37" fmla="*/ 42 h 311"/>
                <a:gd name="T38" fmla="*/ 53 w 311"/>
                <a:gd name="T39" fmla="*/ 42 h 311"/>
                <a:gd name="T40" fmla="*/ 54 w 311"/>
                <a:gd name="T41" fmla="*/ 75 h 311"/>
                <a:gd name="T42" fmla="*/ 26 w 311"/>
                <a:gd name="T43" fmla="*/ 69 h 311"/>
                <a:gd name="T44" fmla="*/ 44 w 311"/>
                <a:gd name="T45" fmla="*/ 103 h 311"/>
                <a:gd name="T46" fmla="*/ 9 w 311"/>
                <a:gd name="T47" fmla="*/ 102 h 311"/>
                <a:gd name="T48" fmla="*/ 36 w 311"/>
                <a:gd name="T49" fmla="*/ 124 h 311"/>
                <a:gd name="T50" fmla="*/ 1 w 311"/>
                <a:gd name="T51" fmla="*/ 139 h 311"/>
                <a:gd name="T52" fmla="*/ 26 w 311"/>
                <a:gd name="T53" fmla="*/ 152 h 311"/>
                <a:gd name="T54" fmla="*/ 4 w 311"/>
                <a:gd name="T55" fmla="*/ 177 h 311"/>
                <a:gd name="T56" fmla="*/ 17 w 311"/>
                <a:gd name="T57" fmla="*/ 188 h 311"/>
                <a:gd name="T58" fmla="*/ 20 w 311"/>
                <a:gd name="T59" fmla="*/ 210 h 311"/>
                <a:gd name="T60" fmla="*/ 27 w 311"/>
                <a:gd name="T61" fmla="*/ 224 h 311"/>
                <a:gd name="T62" fmla="*/ 42 w 311"/>
                <a:gd name="T63" fmla="*/ 241 h 311"/>
                <a:gd name="T64" fmla="*/ 42 w 311"/>
                <a:gd name="T65" fmla="*/ 258 h 311"/>
                <a:gd name="T66" fmla="*/ 75 w 311"/>
                <a:gd name="T67" fmla="*/ 256 h 311"/>
                <a:gd name="T68" fmla="*/ 70 w 311"/>
                <a:gd name="T69" fmla="*/ 284 h 311"/>
                <a:gd name="T70" fmla="*/ 103 w 311"/>
                <a:gd name="T71" fmla="*/ 267 h 311"/>
                <a:gd name="T72" fmla="*/ 102 w 311"/>
                <a:gd name="T73" fmla="*/ 302 h 311"/>
                <a:gd name="T74" fmla="*/ 124 w 311"/>
                <a:gd name="T75" fmla="*/ 274 h 311"/>
                <a:gd name="T76" fmla="*/ 139 w 311"/>
                <a:gd name="T77" fmla="*/ 309 h 311"/>
                <a:gd name="T78" fmla="*/ 152 w 311"/>
                <a:gd name="T79" fmla="*/ 284 h 311"/>
                <a:gd name="T80" fmla="*/ 173 w 311"/>
                <a:gd name="T81" fmla="*/ 296 h 311"/>
                <a:gd name="T82" fmla="*/ 186 w 311"/>
                <a:gd name="T83" fmla="*/ 308 h 311"/>
                <a:gd name="T84" fmla="*/ 186 w 311"/>
                <a:gd name="T85" fmla="*/ 279 h 311"/>
                <a:gd name="T86" fmla="*/ 215 w 311"/>
                <a:gd name="T87" fmla="*/ 296 h 311"/>
                <a:gd name="T88" fmla="*/ 222 w 311"/>
                <a:gd name="T89" fmla="*/ 280 h 311"/>
                <a:gd name="T90" fmla="*/ 244 w 311"/>
                <a:gd name="T91" fmla="*/ 271 h 311"/>
                <a:gd name="T92" fmla="*/ 255 w 311"/>
                <a:gd name="T93" fmla="*/ 262 h 311"/>
                <a:gd name="T94" fmla="*/ 267 w 311"/>
                <a:gd name="T95" fmla="*/ 243 h 311"/>
                <a:gd name="T96" fmla="*/ 284 w 311"/>
                <a:gd name="T97" fmla="*/ 238 h 311"/>
                <a:gd name="T98" fmla="*/ 274 w 311"/>
                <a:gd name="T99" fmla="*/ 207 h 311"/>
                <a:gd name="T100" fmla="*/ 302 w 311"/>
                <a:gd name="T101" fmla="*/ 205 h 311"/>
                <a:gd name="T102" fmla="*/ 275 w 311"/>
                <a:gd name="T103" fmla="*/ 179 h 311"/>
                <a:gd name="T104" fmla="*/ 311 w 311"/>
                <a:gd name="T105" fmla="*/ 168 h 311"/>
                <a:gd name="T106" fmla="*/ 163 w 311"/>
                <a:gd name="T107" fmla="*/ 259 h 3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311" h="311">
                  <a:moveTo>
                    <a:pt x="310" y="165"/>
                  </a:moveTo>
                  <a:cubicBezTo>
                    <a:pt x="310" y="164"/>
                    <a:pt x="309" y="163"/>
                    <a:pt x="308" y="163"/>
                  </a:cubicBezTo>
                  <a:cubicBezTo>
                    <a:pt x="306" y="161"/>
                    <a:pt x="303" y="161"/>
                    <a:pt x="301" y="160"/>
                  </a:cubicBezTo>
                  <a:cubicBezTo>
                    <a:pt x="300" y="160"/>
                    <a:pt x="298" y="160"/>
                    <a:pt x="297" y="160"/>
                  </a:cubicBezTo>
                  <a:cubicBezTo>
                    <a:pt x="293" y="159"/>
                    <a:pt x="289" y="159"/>
                    <a:pt x="285" y="158"/>
                  </a:cubicBezTo>
                  <a:cubicBezTo>
                    <a:pt x="281" y="158"/>
                    <a:pt x="278" y="155"/>
                    <a:pt x="277" y="152"/>
                  </a:cubicBezTo>
                  <a:cubicBezTo>
                    <a:pt x="277" y="150"/>
                    <a:pt x="277" y="148"/>
                    <a:pt x="277" y="146"/>
                  </a:cubicBezTo>
                  <a:cubicBezTo>
                    <a:pt x="278" y="143"/>
                    <a:pt x="281" y="141"/>
                    <a:pt x="284" y="141"/>
                  </a:cubicBezTo>
                  <a:cubicBezTo>
                    <a:pt x="288" y="140"/>
                    <a:pt x="292" y="139"/>
                    <a:pt x="296" y="138"/>
                  </a:cubicBezTo>
                  <a:cubicBezTo>
                    <a:pt x="298" y="137"/>
                    <a:pt x="299" y="137"/>
                    <a:pt x="300" y="137"/>
                  </a:cubicBezTo>
                  <a:cubicBezTo>
                    <a:pt x="302" y="136"/>
                    <a:pt x="305" y="135"/>
                    <a:pt x="307" y="134"/>
                  </a:cubicBezTo>
                  <a:cubicBezTo>
                    <a:pt x="308" y="133"/>
                    <a:pt x="308" y="132"/>
                    <a:pt x="308" y="131"/>
                  </a:cubicBezTo>
                  <a:cubicBezTo>
                    <a:pt x="309" y="130"/>
                    <a:pt x="309" y="128"/>
                    <a:pt x="309" y="128"/>
                  </a:cubicBezTo>
                  <a:cubicBezTo>
                    <a:pt x="309" y="128"/>
                    <a:pt x="308" y="126"/>
                    <a:pt x="307" y="125"/>
                  </a:cubicBezTo>
                  <a:cubicBezTo>
                    <a:pt x="307" y="124"/>
                    <a:pt x="306" y="123"/>
                    <a:pt x="305" y="123"/>
                  </a:cubicBezTo>
                  <a:cubicBezTo>
                    <a:pt x="302" y="122"/>
                    <a:pt x="300" y="122"/>
                    <a:pt x="297" y="122"/>
                  </a:cubicBezTo>
                  <a:cubicBezTo>
                    <a:pt x="296" y="123"/>
                    <a:pt x="295" y="123"/>
                    <a:pt x="293" y="123"/>
                  </a:cubicBezTo>
                  <a:cubicBezTo>
                    <a:pt x="289" y="123"/>
                    <a:pt x="285" y="124"/>
                    <a:pt x="281" y="125"/>
                  </a:cubicBezTo>
                  <a:cubicBezTo>
                    <a:pt x="278" y="125"/>
                    <a:pt x="274" y="124"/>
                    <a:pt x="272" y="122"/>
                  </a:cubicBezTo>
                  <a:cubicBezTo>
                    <a:pt x="272" y="120"/>
                    <a:pt x="271" y="118"/>
                    <a:pt x="271" y="116"/>
                  </a:cubicBezTo>
                  <a:cubicBezTo>
                    <a:pt x="271" y="113"/>
                    <a:pt x="272" y="110"/>
                    <a:pt x="276" y="108"/>
                  </a:cubicBezTo>
                  <a:cubicBezTo>
                    <a:pt x="279" y="106"/>
                    <a:pt x="283" y="104"/>
                    <a:pt x="287" y="102"/>
                  </a:cubicBezTo>
                  <a:cubicBezTo>
                    <a:pt x="288" y="101"/>
                    <a:pt x="289" y="101"/>
                    <a:pt x="290" y="100"/>
                  </a:cubicBezTo>
                  <a:cubicBezTo>
                    <a:pt x="292" y="99"/>
                    <a:pt x="295" y="97"/>
                    <a:pt x="296" y="96"/>
                  </a:cubicBezTo>
                  <a:cubicBezTo>
                    <a:pt x="297" y="95"/>
                    <a:pt x="297" y="94"/>
                    <a:pt x="297" y="92"/>
                  </a:cubicBezTo>
                  <a:cubicBezTo>
                    <a:pt x="297" y="91"/>
                    <a:pt x="296" y="89"/>
                    <a:pt x="296" y="89"/>
                  </a:cubicBezTo>
                  <a:cubicBezTo>
                    <a:pt x="296" y="89"/>
                    <a:pt x="295" y="87"/>
                    <a:pt x="294" y="86"/>
                  </a:cubicBezTo>
                  <a:cubicBezTo>
                    <a:pt x="293" y="86"/>
                    <a:pt x="292" y="85"/>
                    <a:pt x="291" y="85"/>
                  </a:cubicBezTo>
                  <a:cubicBezTo>
                    <a:pt x="289" y="85"/>
                    <a:pt x="286" y="86"/>
                    <a:pt x="284" y="87"/>
                  </a:cubicBezTo>
                  <a:cubicBezTo>
                    <a:pt x="283" y="87"/>
                    <a:pt x="282" y="88"/>
                    <a:pt x="280" y="88"/>
                  </a:cubicBezTo>
                  <a:cubicBezTo>
                    <a:pt x="276" y="90"/>
                    <a:pt x="273" y="91"/>
                    <a:pt x="269" y="93"/>
                  </a:cubicBezTo>
                  <a:cubicBezTo>
                    <a:pt x="265" y="95"/>
                    <a:pt x="262" y="94"/>
                    <a:pt x="259" y="92"/>
                  </a:cubicBezTo>
                  <a:cubicBezTo>
                    <a:pt x="258" y="90"/>
                    <a:pt x="257" y="89"/>
                    <a:pt x="256" y="87"/>
                  </a:cubicBezTo>
                  <a:cubicBezTo>
                    <a:pt x="256" y="84"/>
                    <a:pt x="257" y="81"/>
                    <a:pt x="259" y="78"/>
                  </a:cubicBezTo>
                  <a:cubicBezTo>
                    <a:pt x="262" y="75"/>
                    <a:pt x="266" y="73"/>
                    <a:pt x="269" y="70"/>
                  </a:cubicBezTo>
                  <a:cubicBezTo>
                    <a:pt x="270" y="69"/>
                    <a:pt x="271" y="68"/>
                    <a:pt x="271" y="67"/>
                  </a:cubicBezTo>
                  <a:cubicBezTo>
                    <a:pt x="273" y="65"/>
                    <a:pt x="275" y="63"/>
                    <a:pt x="276" y="61"/>
                  </a:cubicBezTo>
                  <a:cubicBezTo>
                    <a:pt x="276" y="60"/>
                    <a:pt x="276" y="59"/>
                    <a:pt x="276" y="58"/>
                  </a:cubicBezTo>
                  <a:cubicBezTo>
                    <a:pt x="276" y="57"/>
                    <a:pt x="275" y="55"/>
                    <a:pt x="274" y="55"/>
                  </a:cubicBezTo>
                  <a:cubicBezTo>
                    <a:pt x="275" y="55"/>
                    <a:pt x="273" y="53"/>
                    <a:pt x="272" y="53"/>
                  </a:cubicBezTo>
                  <a:cubicBezTo>
                    <a:pt x="271" y="52"/>
                    <a:pt x="269" y="52"/>
                    <a:pt x="268" y="53"/>
                  </a:cubicBezTo>
                  <a:cubicBezTo>
                    <a:pt x="266" y="53"/>
                    <a:pt x="264" y="55"/>
                    <a:pt x="262" y="56"/>
                  </a:cubicBezTo>
                  <a:cubicBezTo>
                    <a:pt x="261" y="57"/>
                    <a:pt x="260" y="57"/>
                    <a:pt x="259" y="58"/>
                  </a:cubicBezTo>
                  <a:cubicBezTo>
                    <a:pt x="255" y="61"/>
                    <a:pt x="252" y="63"/>
                    <a:pt x="249" y="66"/>
                  </a:cubicBezTo>
                  <a:cubicBezTo>
                    <a:pt x="246" y="68"/>
                    <a:pt x="243" y="68"/>
                    <a:pt x="240" y="67"/>
                  </a:cubicBezTo>
                  <a:cubicBezTo>
                    <a:pt x="238" y="66"/>
                    <a:pt x="237" y="65"/>
                    <a:pt x="235" y="63"/>
                  </a:cubicBezTo>
                  <a:cubicBezTo>
                    <a:pt x="234" y="60"/>
                    <a:pt x="234" y="57"/>
                    <a:pt x="236" y="54"/>
                  </a:cubicBezTo>
                  <a:cubicBezTo>
                    <a:pt x="238" y="50"/>
                    <a:pt x="240" y="47"/>
                    <a:pt x="243" y="43"/>
                  </a:cubicBezTo>
                  <a:cubicBezTo>
                    <a:pt x="243" y="42"/>
                    <a:pt x="244" y="41"/>
                    <a:pt x="245" y="40"/>
                  </a:cubicBezTo>
                  <a:cubicBezTo>
                    <a:pt x="246" y="38"/>
                    <a:pt x="247" y="36"/>
                    <a:pt x="247" y="33"/>
                  </a:cubicBezTo>
                  <a:cubicBezTo>
                    <a:pt x="247" y="32"/>
                    <a:pt x="247" y="31"/>
                    <a:pt x="247" y="30"/>
                  </a:cubicBezTo>
                  <a:cubicBezTo>
                    <a:pt x="246" y="29"/>
                    <a:pt x="244" y="27"/>
                    <a:pt x="244" y="27"/>
                  </a:cubicBezTo>
                  <a:cubicBezTo>
                    <a:pt x="244" y="27"/>
                    <a:pt x="243" y="26"/>
                    <a:pt x="241" y="26"/>
                  </a:cubicBezTo>
                  <a:cubicBezTo>
                    <a:pt x="240" y="26"/>
                    <a:pt x="239" y="26"/>
                    <a:pt x="238" y="27"/>
                  </a:cubicBezTo>
                  <a:cubicBezTo>
                    <a:pt x="236" y="28"/>
                    <a:pt x="234" y="30"/>
                    <a:pt x="232" y="32"/>
                  </a:cubicBezTo>
                  <a:cubicBezTo>
                    <a:pt x="232" y="33"/>
                    <a:pt x="231" y="34"/>
                    <a:pt x="230" y="35"/>
                  </a:cubicBezTo>
                  <a:cubicBezTo>
                    <a:pt x="227" y="38"/>
                    <a:pt x="225" y="41"/>
                    <a:pt x="222" y="45"/>
                  </a:cubicBezTo>
                  <a:cubicBezTo>
                    <a:pt x="220" y="47"/>
                    <a:pt x="218" y="49"/>
                    <a:pt x="215" y="49"/>
                  </a:cubicBezTo>
                  <a:cubicBezTo>
                    <a:pt x="213" y="47"/>
                    <a:pt x="210" y="46"/>
                    <a:pt x="208" y="45"/>
                  </a:cubicBezTo>
                  <a:cubicBezTo>
                    <a:pt x="206" y="43"/>
                    <a:pt x="206" y="40"/>
                    <a:pt x="207" y="37"/>
                  </a:cubicBezTo>
                  <a:cubicBezTo>
                    <a:pt x="208" y="33"/>
                    <a:pt x="209" y="29"/>
                    <a:pt x="211" y="24"/>
                  </a:cubicBezTo>
                  <a:cubicBezTo>
                    <a:pt x="211" y="23"/>
                    <a:pt x="211" y="22"/>
                    <a:pt x="212" y="21"/>
                  </a:cubicBezTo>
                  <a:cubicBezTo>
                    <a:pt x="212" y="19"/>
                    <a:pt x="213" y="16"/>
                    <a:pt x="213" y="14"/>
                  </a:cubicBezTo>
                  <a:cubicBezTo>
                    <a:pt x="212" y="12"/>
                    <a:pt x="212" y="12"/>
                    <a:pt x="211" y="11"/>
                  </a:cubicBezTo>
                  <a:cubicBezTo>
                    <a:pt x="210" y="10"/>
                    <a:pt x="208" y="9"/>
                    <a:pt x="208" y="9"/>
                  </a:cubicBezTo>
                  <a:cubicBezTo>
                    <a:pt x="208" y="9"/>
                    <a:pt x="206" y="8"/>
                    <a:pt x="205" y="8"/>
                  </a:cubicBezTo>
                  <a:cubicBezTo>
                    <a:pt x="204" y="9"/>
                    <a:pt x="203" y="9"/>
                    <a:pt x="202" y="10"/>
                  </a:cubicBezTo>
                  <a:cubicBezTo>
                    <a:pt x="200" y="11"/>
                    <a:pt x="199" y="14"/>
                    <a:pt x="198" y="16"/>
                  </a:cubicBezTo>
                  <a:cubicBezTo>
                    <a:pt x="197" y="17"/>
                    <a:pt x="197" y="18"/>
                    <a:pt x="196" y="19"/>
                  </a:cubicBezTo>
                  <a:cubicBezTo>
                    <a:pt x="195" y="23"/>
                    <a:pt x="193" y="27"/>
                    <a:pt x="192" y="31"/>
                  </a:cubicBezTo>
                  <a:cubicBezTo>
                    <a:pt x="190" y="34"/>
                    <a:pt x="188" y="36"/>
                    <a:pt x="185" y="37"/>
                  </a:cubicBezTo>
                  <a:cubicBezTo>
                    <a:pt x="183" y="36"/>
                    <a:pt x="180" y="35"/>
                    <a:pt x="178" y="35"/>
                  </a:cubicBezTo>
                  <a:cubicBezTo>
                    <a:pt x="176" y="33"/>
                    <a:pt x="174" y="31"/>
                    <a:pt x="174" y="27"/>
                  </a:cubicBezTo>
                  <a:cubicBezTo>
                    <a:pt x="175" y="23"/>
                    <a:pt x="175" y="19"/>
                    <a:pt x="175" y="15"/>
                  </a:cubicBezTo>
                  <a:cubicBezTo>
                    <a:pt x="175" y="13"/>
                    <a:pt x="175" y="12"/>
                    <a:pt x="175" y="11"/>
                  </a:cubicBezTo>
                  <a:cubicBezTo>
                    <a:pt x="175" y="8"/>
                    <a:pt x="175" y="6"/>
                    <a:pt x="174" y="4"/>
                  </a:cubicBezTo>
                  <a:cubicBezTo>
                    <a:pt x="173" y="3"/>
                    <a:pt x="173" y="2"/>
                    <a:pt x="172" y="1"/>
                  </a:cubicBezTo>
                  <a:cubicBezTo>
                    <a:pt x="171" y="0"/>
                    <a:pt x="169" y="0"/>
                    <a:pt x="169" y="0"/>
                  </a:cubicBezTo>
                  <a:cubicBezTo>
                    <a:pt x="169" y="0"/>
                    <a:pt x="166" y="0"/>
                    <a:pt x="165" y="1"/>
                  </a:cubicBezTo>
                  <a:cubicBezTo>
                    <a:pt x="164" y="1"/>
                    <a:pt x="163" y="2"/>
                    <a:pt x="163" y="3"/>
                  </a:cubicBezTo>
                  <a:cubicBezTo>
                    <a:pt x="161" y="5"/>
                    <a:pt x="161" y="7"/>
                    <a:pt x="160" y="10"/>
                  </a:cubicBezTo>
                  <a:cubicBezTo>
                    <a:pt x="160" y="11"/>
                    <a:pt x="160" y="12"/>
                    <a:pt x="160" y="13"/>
                  </a:cubicBezTo>
                  <a:cubicBezTo>
                    <a:pt x="159" y="18"/>
                    <a:pt x="159" y="22"/>
                    <a:pt x="158" y="26"/>
                  </a:cubicBezTo>
                  <a:cubicBezTo>
                    <a:pt x="158" y="29"/>
                    <a:pt x="156" y="31"/>
                    <a:pt x="154" y="33"/>
                  </a:cubicBezTo>
                  <a:cubicBezTo>
                    <a:pt x="151" y="33"/>
                    <a:pt x="148" y="33"/>
                    <a:pt x="145" y="33"/>
                  </a:cubicBezTo>
                  <a:cubicBezTo>
                    <a:pt x="145" y="33"/>
                    <a:pt x="145" y="33"/>
                    <a:pt x="145" y="33"/>
                  </a:cubicBezTo>
                  <a:cubicBezTo>
                    <a:pt x="143" y="32"/>
                    <a:pt x="141" y="30"/>
                    <a:pt x="141" y="27"/>
                  </a:cubicBezTo>
                  <a:cubicBezTo>
                    <a:pt x="140" y="23"/>
                    <a:pt x="139" y="19"/>
                    <a:pt x="138" y="15"/>
                  </a:cubicBezTo>
                  <a:cubicBezTo>
                    <a:pt x="138" y="13"/>
                    <a:pt x="138" y="12"/>
                    <a:pt x="137" y="11"/>
                  </a:cubicBezTo>
                  <a:cubicBezTo>
                    <a:pt x="137" y="9"/>
                    <a:pt x="136" y="6"/>
                    <a:pt x="134" y="4"/>
                  </a:cubicBezTo>
                  <a:cubicBezTo>
                    <a:pt x="134" y="3"/>
                    <a:pt x="133" y="3"/>
                    <a:pt x="132" y="2"/>
                  </a:cubicBezTo>
                  <a:cubicBezTo>
                    <a:pt x="130" y="2"/>
                    <a:pt x="128" y="2"/>
                    <a:pt x="128" y="2"/>
                  </a:cubicBezTo>
                  <a:cubicBezTo>
                    <a:pt x="128" y="2"/>
                    <a:pt x="126" y="3"/>
                    <a:pt x="125" y="4"/>
                  </a:cubicBezTo>
                  <a:cubicBezTo>
                    <a:pt x="124" y="4"/>
                    <a:pt x="124" y="5"/>
                    <a:pt x="123" y="6"/>
                  </a:cubicBezTo>
                  <a:cubicBezTo>
                    <a:pt x="122" y="9"/>
                    <a:pt x="123" y="11"/>
                    <a:pt x="123" y="14"/>
                  </a:cubicBezTo>
                  <a:cubicBezTo>
                    <a:pt x="123" y="15"/>
                    <a:pt x="123" y="16"/>
                    <a:pt x="123" y="17"/>
                  </a:cubicBezTo>
                  <a:cubicBezTo>
                    <a:pt x="124" y="22"/>
                    <a:pt x="124" y="26"/>
                    <a:pt x="125" y="30"/>
                  </a:cubicBezTo>
                  <a:cubicBezTo>
                    <a:pt x="125" y="33"/>
                    <a:pt x="124" y="35"/>
                    <a:pt x="123" y="37"/>
                  </a:cubicBezTo>
                  <a:cubicBezTo>
                    <a:pt x="120" y="38"/>
                    <a:pt x="117" y="39"/>
                    <a:pt x="114" y="40"/>
                  </a:cubicBezTo>
                  <a:cubicBezTo>
                    <a:pt x="111" y="39"/>
                    <a:pt x="109" y="38"/>
                    <a:pt x="108" y="35"/>
                  </a:cubicBezTo>
                  <a:cubicBezTo>
                    <a:pt x="106" y="31"/>
                    <a:pt x="104" y="27"/>
                    <a:pt x="102" y="24"/>
                  </a:cubicBezTo>
                  <a:cubicBezTo>
                    <a:pt x="101" y="22"/>
                    <a:pt x="101" y="21"/>
                    <a:pt x="100" y="20"/>
                  </a:cubicBezTo>
                  <a:cubicBezTo>
                    <a:pt x="99" y="18"/>
                    <a:pt x="98" y="16"/>
                    <a:pt x="96" y="15"/>
                  </a:cubicBezTo>
                  <a:cubicBezTo>
                    <a:pt x="95" y="14"/>
                    <a:pt x="94" y="14"/>
                    <a:pt x="93" y="14"/>
                  </a:cubicBezTo>
                  <a:cubicBezTo>
                    <a:pt x="91" y="13"/>
                    <a:pt x="89" y="14"/>
                    <a:pt x="89" y="14"/>
                  </a:cubicBezTo>
                  <a:cubicBezTo>
                    <a:pt x="89" y="14"/>
                    <a:pt x="87" y="15"/>
                    <a:pt x="86" y="16"/>
                  </a:cubicBezTo>
                  <a:cubicBezTo>
                    <a:pt x="86" y="17"/>
                    <a:pt x="85" y="18"/>
                    <a:pt x="85" y="20"/>
                  </a:cubicBezTo>
                  <a:cubicBezTo>
                    <a:pt x="85" y="22"/>
                    <a:pt x="86" y="24"/>
                    <a:pt x="87" y="27"/>
                  </a:cubicBezTo>
                  <a:cubicBezTo>
                    <a:pt x="87" y="28"/>
                    <a:pt x="88" y="29"/>
                    <a:pt x="88" y="30"/>
                  </a:cubicBezTo>
                  <a:cubicBezTo>
                    <a:pt x="90" y="34"/>
                    <a:pt x="92" y="38"/>
                    <a:pt x="93" y="42"/>
                  </a:cubicBezTo>
                  <a:cubicBezTo>
                    <a:pt x="94" y="45"/>
                    <a:pt x="94" y="47"/>
                    <a:pt x="93" y="49"/>
                  </a:cubicBezTo>
                  <a:cubicBezTo>
                    <a:pt x="90" y="51"/>
                    <a:pt x="88" y="53"/>
                    <a:pt x="85" y="54"/>
                  </a:cubicBezTo>
                  <a:cubicBezTo>
                    <a:pt x="83" y="54"/>
                    <a:pt x="80" y="53"/>
                    <a:pt x="78" y="51"/>
                  </a:cubicBezTo>
                  <a:cubicBezTo>
                    <a:pt x="75" y="48"/>
                    <a:pt x="73" y="45"/>
                    <a:pt x="70" y="42"/>
                  </a:cubicBezTo>
                  <a:cubicBezTo>
                    <a:pt x="69" y="41"/>
                    <a:pt x="68" y="40"/>
                    <a:pt x="67" y="39"/>
                  </a:cubicBezTo>
                  <a:cubicBezTo>
                    <a:pt x="65" y="38"/>
                    <a:pt x="63" y="36"/>
                    <a:pt x="61" y="35"/>
                  </a:cubicBezTo>
                  <a:cubicBezTo>
                    <a:pt x="60" y="34"/>
                    <a:pt x="59" y="34"/>
                    <a:pt x="58" y="35"/>
                  </a:cubicBezTo>
                  <a:cubicBezTo>
                    <a:pt x="57" y="35"/>
                    <a:pt x="55" y="36"/>
                    <a:pt x="55" y="36"/>
                  </a:cubicBezTo>
                  <a:cubicBezTo>
                    <a:pt x="55" y="36"/>
                    <a:pt x="53" y="38"/>
                    <a:pt x="53" y="39"/>
                  </a:cubicBezTo>
                  <a:cubicBezTo>
                    <a:pt x="52" y="40"/>
                    <a:pt x="52" y="41"/>
                    <a:pt x="53" y="42"/>
                  </a:cubicBezTo>
                  <a:cubicBezTo>
                    <a:pt x="53" y="45"/>
                    <a:pt x="55" y="47"/>
                    <a:pt x="56" y="49"/>
                  </a:cubicBezTo>
                  <a:cubicBezTo>
                    <a:pt x="57" y="50"/>
                    <a:pt x="57" y="51"/>
                    <a:pt x="58" y="52"/>
                  </a:cubicBezTo>
                  <a:cubicBezTo>
                    <a:pt x="61" y="55"/>
                    <a:pt x="63" y="58"/>
                    <a:pt x="66" y="62"/>
                  </a:cubicBezTo>
                  <a:cubicBezTo>
                    <a:pt x="68" y="64"/>
                    <a:pt x="68" y="66"/>
                    <a:pt x="68" y="69"/>
                  </a:cubicBezTo>
                  <a:cubicBezTo>
                    <a:pt x="66" y="71"/>
                    <a:pt x="63" y="74"/>
                    <a:pt x="61" y="76"/>
                  </a:cubicBezTo>
                  <a:cubicBezTo>
                    <a:pt x="59" y="77"/>
                    <a:pt x="56" y="76"/>
                    <a:pt x="54" y="75"/>
                  </a:cubicBezTo>
                  <a:cubicBezTo>
                    <a:pt x="50" y="73"/>
                    <a:pt x="47" y="70"/>
                    <a:pt x="43" y="68"/>
                  </a:cubicBezTo>
                  <a:cubicBezTo>
                    <a:pt x="42" y="67"/>
                    <a:pt x="41" y="67"/>
                    <a:pt x="40" y="66"/>
                  </a:cubicBezTo>
                  <a:cubicBezTo>
                    <a:pt x="38" y="65"/>
                    <a:pt x="36" y="64"/>
                    <a:pt x="33" y="63"/>
                  </a:cubicBezTo>
                  <a:cubicBezTo>
                    <a:pt x="32" y="63"/>
                    <a:pt x="31" y="63"/>
                    <a:pt x="30" y="64"/>
                  </a:cubicBezTo>
                  <a:cubicBezTo>
                    <a:pt x="29" y="64"/>
                    <a:pt x="27" y="66"/>
                    <a:pt x="28" y="66"/>
                  </a:cubicBezTo>
                  <a:cubicBezTo>
                    <a:pt x="27" y="66"/>
                    <a:pt x="26" y="68"/>
                    <a:pt x="26" y="69"/>
                  </a:cubicBezTo>
                  <a:cubicBezTo>
                    <a:pt x="26" y="71"/>
                    <a:pt x="26" y="72"/>
                    <a:pt x="27" y="73"/>
                  </a:cubicBezTo>
                  <a:cubicBezTo>
                    <a:pt x="28" y="75"/>
                    <a:pt x="30" y="77"/>
                    <a:pt x="32" y="78"/>
                  </a:cubicBezTo>
                  <a:cubicBezTo>
                    <a:pt x="33" y="79"/>
                    <a:pt x="34" y="80"/>
                    <a:pt x="35" y="80"/>
                  </a:cubicBezTo>
                  <a:cubicBezTo>
                    <a:pt x="38" y="83"/>
                    <a:pt x="41" y="86"/>
                    <a:pt x="45" y="88"/>
                  </a:cubicBezTo>
                  <a:cubicBezTo>
                    <a:pt x="47" y="90"/>
                    <a:pt x="48" y="92"/>
                    <a:pt x="48" y="94"/>
                  </a:cubicBezTo>
                  <a:cubicBezTo>
                    <a:pt x="47" y="97"/>
                    <a:pt x="45" y="100"/>
                    <a:pt x="44" y="103"/>
                  </a:cubicBezTo>
                  <a:cubicBezTo>
                    <a:pt x="42" y="104"/>
                    <a:pt x="39" y="105"/>
                    <a:pt x="37" y="104"/>
                  </a:cubicBezTo>
                  <a:cubicBezTo>
                    <a:pt x="33" y="102"/>
                    <a:pt x="29" y="101"/>
                    <a:pt x="24" y="100"/>
                  </a:cubicBezTo>
                  <a:cubicBezTo>
                    <a:pt x="23" y="100"/>
                    <a:pt x="22" y="99"/>
                    <a:pt x="21" y="99"/>
                  </a:cubicBezTo>
                  <a:cubicBezTo>
                    <a:pt x="19" y="98"/>
                    <a:pt x="16" y="98"/>
                    <a:pt x="14" y="98"/>
                  </a:cubicBezTo>
                  <a:cubicBezTo>
                    <a:pt x="13" y="98"/>
                    <a:pt x="12" y="99"/>
                    <a:pt x="11" y="99"/>
                  </a:cubicBezTo>
                  <a:cubicBezTo>
                    <a:pt x="10" y="100"/>
                    <a:pt x="9" y="102"/>
                    <a:pt x="9" y="102"/>
                  </a:cubicBezTo>
                  <a:cubicBezTo>
                    <a:pt x="9" y="102"/>
                    <a:pt x="8" y="104"/>
                    <a:pt x="8" y="106"/>
                  </a:cubicBezTo>
                  <a:cubicBezTo>
                    <a:pt x="9" y="107"/>
                    <a:pt x="9" y="108"/>
                    <a:pt x="10" y="109"/>
                  </a:cubicBezTo>
                  <a:cubicBezTo>
                    <a:pt x="12" y="111"/>
                    <a:pt x="14" y="112"/>
                    <a:pt x="16" y="113"/>
                  </a:cubicBezTo>
                  <a:cubicBezTo>
                    <a:pt x="17" y="113"/>
                    <a:pt x="18" y="114"/>
                    <a:pt x="20" y="114"/>
                  </a:cubicBezTo>
                  <a:cubicBezTo>
                    <a:pt x="24" y="116"/>
                    <a:pt x="27" y="117"/>
                    <a:pt x="31" y="119"/>
                  </a:cubicBezTo>
                  <a:cubicBezTo>
                    <a:pt x="34" y="120"/>
                    <a:pt x="35" y="122"/>
                    <a:pt x="36" y="124"/>
                  </a:cubicBezTo>
                  <a:cubicBezTo>
                    <a:pt x="35" y="127"/>
                    <a:pt x="35" y="131"/>
                    <a:pt x="34" y="134"/>
                  </a:cubicBezTo>
                  <a:cubicBezTo>
                    <a:pt x="32" y="135"/>
                    <a:pt x="30" y="136"/>
                    <a:pt x="28" y="136"/>
                  </a:cubicBezTo>
                  <a:cubicBezTo>
                    <a:pt x="23" y="136"/>
                    <a:pt x="19" y="136"/>
                    <a:pt x="15" y="136"/>
                  </a:cubicBezTo>
                  <a:cubicBezTo>
                    <a:pt x="13" y="136"/>
                    <a:pt x="12" y="136"/>
                    <a:pt x="11" y="136"/>
                  </a:cubicBezTo>
                  <a:cubicBezTo>
                    <a:pt x="9" y="136"/>
                    <a:pt x="6" y="136"/>
                    <a:pt x="4" y="137"/>
                  </a:cubicBezTo>
                  <a:cubicBezTo>
                    <a:pt x="3" y="137"/>
                    <a:pt x="2" y="138"/>
                    <a:pt x="1" y="139"/>
                  </a:cubicBezTo>
                  <a:cubicBezTo>
                    <a:pt x="0" y="140"/>
                    <a:pt x="0" y="142"/>
                    <a:pt x="0" y="142"/>
                  </a:cubicBezTo>
                  <a:cubicBezTo>
                    <a:pt x="0" y="142"/>
                    <a:pt x="0" y="144"/>
                    <a:pt x="1" y="146"/>
                  </a:cubicBezTo>
                  <a:cubicBezTo>
                    <a:pt x="1" y="147"/>
                    <a:pt x="2" y="147"/>
                    <a:pt x="3" y="148"/>
                  </a:cubicBezTo>
                  <a:cubicBezTo>
                    <a:pt x="5" y="149"/>
                    <a:pt x="7" y="150"/>
                    <a:pt x="10" y="150"/>
                  </a:cubicBezTo>
                  <a:cubicBezTo>
                    <a:pt x="11" y="150"/>
                    <a:pt x="12" y="151"/>
                    <a:pt x="14" y="151"/>
                  </a:cubicBezTo>
                  <a:cubicBezTo>
                    <a:pt x="18" y="151"/>
                    <a:pt x="22" y="152"/>
                    <a:pt x="26" y="152"/>
                  </a:cubicBezTo>
                  <a:cubicBezTo>
                    <a:pt x="29" y="153"/>
                    <a:pt x="31" y="154"/>
                    <a:pt x="32" y="156"/>
                  </a:cubicBezTo>
                  <a:cubicBezTo>
                    <a:pt x="32" y="158"/>
                    <a:pt x="32" y="161"/>
                    <a:pt x="32" y="163"/>
                  </a:cubicBezTo>
                  <a:cubicBezTo>
                    <a:pt x="31" y="167"/>
                    <a:pt x="30" y="169"/>
                    <a:pt x="27" y="170"/>
                  </a:cubicBezTo>
                  <a:cubicBezTo>
                    <a:pt x="22" y="171"/>
                    <a:pt x="18" y="172"/>
                    <a:pt x="14" y="173"/>
                  </a:cubicBezTo>
                  <a:cubicBezTo>
                    <a:pt x="13" y="173"/>
                    <a:pt x="12" y="173"/>
                    <a:pt x="11" y="174"/>
                  </a:cubicBezTo>
                  <a:cubicBezTo>
                    <a:pt x="8" y="174"/>
                    <a:pt x="6" y="175"/>
                    <a:pt x="4" y="177"/>
                  </a:cubicBezTo>
                  <a:cubicBezTo>
                    <a:pt x="3" y="177"/>
                    <a:pt x="3" y="178"/>
                    <a:pt x="2" y="179"/>
                  </a:cubicBezTo>
                  <a:cubicBezTo>
                    <a:pt x="2" y="181"/>
                    <a:pt x="2" y="183"/>
                    <a:pt x="2" y="183"/>
                  </a:cubicBezTo>
                  <a:cubicBezTo>
                    <a:pt x="2" y="183"/>
                    <a:pt x="3" y="185"/>
                    <a:pt x="3" y="186"/>
                  </a:cubicBezTo>
                  <a:cubicBezTo>
                    <a:pt x="4" y="187"/>
                    <a:pt x="5" y="187"/>
                    <a:pt x="6" y="188"/>
                  </a:cubicBezTo>
                  <a:cubicBezTo>
                    <a:pt x="8" y="188"/>
                    <a:pt x="11" y="188"/>
                    <a:pt x="13" y="188"/>
                  </a:cubicBezTo>
                  <a:cubicBezTo>
                    <a:pt x="15" y="188"/>
                    <a:pt x="16" y="188"/>
                    <a:pt x="17" y="188"/>
                  </a:cubicBezTo>
                  <a:cubicBezTo>
                    <a:pt x="22" y="187"/>
                    <a:pt x="25" y="187"/>
                    <a:pt x="29" y="186"/>
                  </a:cubicBezTo>
                  <a:cubicBezTo>
                    <a:pt x="33" y="186"/>
                    <a:pt x="34" y="187"/>
                    <a:pt x="37" y="190"/>
                  </a:cubicBezTo>
                  <a:cubicBezTo>
                    <a:pt x="38" y="193"/>
                    <a:pt x="39" y="195"/>
                    <a:pt x="40" y="198"/>
                  </a:cubicBezTo>
                  <a:cubicBezTo>
                    <a:pt x="39" y="200"/>
                    <a:pt x="37" y="201"/>
                    <a:pt x="35" y="203"/>
                  </a:cubicBezTo>
                  <a:cubicBezTo>
                    <a:pt x="31" y="205"/>
                    <a:pt x="28" y="207"/>
                    <a:pt x="24" y="209"/>
                  </a:cubicBezTo>
                  <a:cubicBezTo>
                    <a:pt x="23" y="209"/>
                    <a:pt x="22" y="210"/>
                    <a:pt x="20" y="210"/>
                  </a:cubicBezTo>
                  <a:cubicBezTo>
                    <a:pt x="18" y="212"/>
                    <a:pt x="16" y="213"/>
                    <a:pt x="15" y="215"/>
                  </a:cubicBezTo>
                  <a:cubicBezTo>
                    <a:pt x="14" y="216"/>
                    <a:pt x="14" y="217"/>
                    <a:pt x="14" y="218"/>
                  </a:cubicBezTo>
                  <a:cubicBezTo>
                    <a:pt x="13" y="219"/>
                    <a:pt x="14" y="222"/>
                    <a:pt x="14" y="221"/>
                  </a:cubicBezTo>
                  <a:cubicBezTo>
                    <a:pt x="14" y="222"/>
                    <a:pt x="15" y="223"/>
                    <a:pt x="17" y="224"/>
                  </a:cubicBezTo>
                  <a:cubicBezTo>
                    <a:pt x="17" y="225"/>
                    <a:pt x="18" y="225"/>
                    <a:pt x="20" y="225"/>
                  </a:cubicBezTo>
                  <a:cubicBezTo>
                    <a:pt x="22" y="225"/>
                    <a:pt x="25" y="225"/>
                    <a:pt x="27" y="224"/>
                  </a:cubicBezTo>
                  <a:cubicBezTo>
                    <a:pt x="28" y="223"/>
                    <a:pt x="29" y="223"/>
                    <a:pt x="30" y="222"/>
                  </a:cubicBezTo>
                  <a:cubicBezTo>
                    <a:pt x="34" y="221"/>
                    <a:pt x="38" y="219"/>
                    <a:pt x="42" y="217"/>
                  </a:cubicBezTo>
                  <a:cubicBezTo>
                    <a:pt x="44" y="216"/>
                    <a:pt x="47" y="216"/>
                    <a:pt x="49" y="217"/>
                  </a:cubicBezTo>
                  <a:cubicBezTo>
                    <a:pt x="51" y="220"/>
                    <a:pt x="52" y="223"/>
                    <a:pt x="54" y="226"/>
                  </a:cubicBezTo>
                  <a:cubicBezTo>
                    <a:pt x="54" y="228"/>
                    <a:pt x="53" y="230"/>
                    <a:pt x="51" y="232"/>
                  </a:cubicBezTo>
                  <a:cubicBezTo>
                    <a:pt x="48" y="235"/>
                    <a:pt x="45" y="238"/>
                    <a:pt x="42" y="241"/>
                  </a:cubicBezTo>
                  <a:cubicBezTo>
                    <a:pt x="41" y="242"/>
                    <a:pt x="40" y="243"/>
                    <a:pt x="39" y="244"/>
                  </a:cubicBezTo>
                  <a:cubicBezTo>
                    <a:pt x="38" y="245"/>
                    <a:pt x="36" y="247"/>
                    <a:pt x="35" y="249"/>
                  </a:cubicBezTo>
                  <a:cubicBezTo>
                    <a:pt x="35" y="250"/>
                    <a:pt x="35" y="251"/>
                    <a:pt x="35" y="253"/>
                  </a:cubicBezTo>
                  <a:cubicBezTo>
                    <a:pt x="35" y="254"/>
                    <a:pt x="36" y="256"/>
                    <a:pt x="36" y="256"/>
                  </a:cubicBezTo>
                  <a:cubicBezTo>
                    <a:pt x="36" y="256"/>
                    <a:pt x="38" y="257"/>
                    <a:pt x="39" y="258"/>
                  </a:cubicBezTo>
                  <a:cubicBezTo>
                    <a:pt x="40" y="258"/>
                    <a:pt x="41" y="258"/>
                    <a:pt x="42" y="258"/>
                  </a:cubicBezTo>
                  <a:cubicBezTo>
                    <a:pt x="45" y="257"/>
                    <a:pt x="47" y="256"/>
                    <a:pt x="49" y="255"/>
                  </a:cubicBezTo>
                  <a:cubicBezTo>
                    <a:pt x="50" y="254"/>
                    <a:pt x="51" y="253"/>
                    <a:pt x="52" y="252"/>
                  </a:cubicBezTo>
                  <a:cubicBezTo>
                    <a:pt x="55" y="250"/>
                    <a:pt x="59" y="247"/>
                    <a:pt x="62" y="245"/>
                  </a:cubicBezTo>
                  <a:cubicBezTo>
                    <a:pt x="64" y="243"/>
                    <a:pt x="66" y="242"/>
                    <a:pt x="69" y="243"/>
                  </a:cubicBezTo>
                  <a:cubicBezTo>
                    <a:pt x="71" y="245"/>
                    <a:pt x="74" y="247"/>
                    <a:pt x="76" y="249"/>
                  </a:cubicBezTo>
                  <a:cubicBezTo>
                    <a:pt x="77" y="252"/>
                    <a:pt x="76" y="254"/>
                    <a:pt x="75" y="256"/>
                  </a:cubicBezTo>
                  <a:cubicBezTo>
                    <a:pt x="73" y="260"/>
                    <a:pt x="70" y="264"/>
                    <a:pt x="68" y="267"/>
                  </a:cubicBezTo>
                  <a:cubicBezTo>
                    <a:pt x="67" y="268"/>
                    <a:pt x="67" y="269"/>
                    <a:pt x="66" y="271"/>
                  </a:cubicBezTo>
                  <a:cubicBezTo>
                    <a:pt x="65" y="273"/>
                    <a:pt x="64" y="275"/>
                    <a:pt x="63" y="277"/>
                  </a:cubicBezTo>
                  <a:cubicBezTo>
                    <a:pt x="63" y="278"/>
                    <a:pt x="64" y="279"/>
                    <a:pt x="64" y="281"/>
                  </a:cubicBezTo>
                  <a:cubicBezTo>
                    <a:pt x="65" y="282"/>
                    <a:pt x="66" y="283"/>
                    <a:pt x="66" y="283"/>
                  </a:cubicBezTo>
                  <a:cubicBezTo>
                    <a:pt x="66" y="283"/>
                    <a:pt x="68" y="284"/>
                    <a:pt x="70" y="284"/>
                  </a:cubicBezTo>
                  <a:cubicBezTo>
                    <a:pt x="71" y="284"/>
                    <a:pt x="72" y="284"/>
                    <a:pt x="73" y="284"/>
                  </a:cubicBezTo>
                  <a:cubicBezTo>
                    <a:pt x="75" y="283"/>
                    <a:pt x="77" y="281"/>
                    <a:pt x="78" y="279"/>
                  </a:cubicBezTo>
                  <a:cubicBezTo>
                    <a:pt x="79" y="278"/>
                    <a:pt x="80" y="277"/>
                    <a:pt x="81" y="276"/>
                  </a:cubicBezTo>
                  <a:cubicBezTo>
                    <a:pt x="83" y="272"/>
                    <a:pt x="86" y="269"/>
                    <a:pt x="88" y="266"/>
                  </a:cubicBezTo>
                  <a:cubicBezTo>
                    <a:pt x="90" y="264"/>
                    <a:pt x="92" y="262"/>
                    <a:pt x="94" y="262"/>
                  </a:cubicBezTo>
                  <a:cubicBezTo>
                    <a:pt x="97" y="264"/>
                    <a:pt x="100" y="265"/>
                    <a:pt x="103" y="267"/>
                  </a:cubicBezTo>
                  <a:cubicBezTo>
                    <a:pt x="104" y="269"/>
                    <a:pt x="105" y="271"/>
                    <a:pt x="104" y="274"/>
                  </a:cubicBezTo>
                  <a:cubicBezTo>
                    <a:pt x="103" y="278"/>
                    <a:pt x="101" y="282"/>
                    <a:pt x="100" y="286"/>
                  </a:cubicBezTo>
                  <a:cubicBezTo>
                    <a:pt x="100" y="287"/>
                    <a:pt x="99" y="288"/>
                    <a:pt x="99" y="290"/>
                  </a:cubicBezTo>
                  <a:cubicBezTo>
                    <a:pt x="98" y="292"/>
                    <a:pt x="98" y="295"/>
                    <a:pt x="98" y="297"/>
                  </a:cubicBezTo>
                  <a:cubicBezTo>
                    <a:pt x="98" y="298"/>
                    <a:pt x="99" y="299"/>
                    <a:pt x="100" y="300"/>
                  </a:cubicBezTo>
                  <a:cubicBezTo>
                    <a:pt x="100" y="301"/>
                    <a:pt x="102" y="302"/>
                    <a:pt x="102" y="302"/>
                  </a:cubicBezTo>
                  <a:cubicBezTo>
                    <a:pt x="102" y="302"/>
                    <a:pt x="105" y="302"/>
                    <a:pt x="106" y="302"/>
                  </a:cubicBezTo>
                  <a:cubicBezTo>
                    <a:pt x="107" y="302"/>
                    <a:pt x="108" y="301"/>
                    <a:pt x="109" y="301"/>
                  </a:cubicBezTo>
                  <a:cubicBezTo>
                    <a:pt x="111" y="299"/>
                    <a:pt x="112" y="297"/>
                    <a:pt x="113" y="295"/>
                  </a:cubicBezTo>
                  <a:cubicBezTo>
                    <a:pt x="113" y="293"/>
                    <a:pt x="114" y="292"/>
                    <a:pt x="114" y="291"/>
                  </a:cubicBezTo>
                  <a:cubicBezTo>
                    <a:pt x="116" y="287"/>
                    <a:pt x="118" y="283"/>
                    <a:pt x="119" y="279"/>
                  </a:cubicBezTo>
                  <a:cubicBezTo>
                    <a:pt x="120" y="277"/>
                    <a:pt x="122" y="275"/>
                    <a:pt x="124" y="274"/>
                  </a:cubicBezTo>
                  <a:cubicBezTo>
                    <a:pt x="127" y="275"/>
                    <a:pt x="130" y="276"/>
                    <a:pt x="134" y="276"/>
                  </a:cubicBezTo>
                  <a:cubicBezTo>
                    <a:pt x="135" y="278"/>
                    <a:pt x="136" y="280"/>
                    <a:pt x="136" y="283"/>
                  </a:cubicBezTo>
                  <a:cubicBezTo>
                    <a:pt x="136" y="287"/>
                    <a:pt x="136" y="292"/>
                    <a:pt x="136" y="296"/>
                  </a:cubicBezTo>
                  <a:cubicBezTo>
                    <a:pt x="136" y="297"/>
                    <a:pt x="136" y="298"/>
                    <a:pt x="136" y="300"/>
                  </a:cubicBezTo>
                  <a:cubicBezTo>
                    <a:pt x="136" y="302"/>
                    <a:pt x="136" y="305"/>
                    <a:pt x="137" y="307"/>
                  </a:cubicBezTo>
                  <a:cubicBezTo>
                    <a:pt x="137" y="308"/>
                    <a:pt x="138" y="309"/>
                    <a:pt x="139" y="309"/>
                  </a:cubicBezTo>
                  <a:cubicBezTo>
                    <a:pt x="140" y="310"/>
                    <a:pt x="142" y="311"/>
                    <a:pt x="142" y="311"/>
                  </a:cubicBezTo>
                  <a:cubicBezTo>
                    <a:pt x="142" y="311"/>
                    <a:pt x="144" y="311"/>
                    <a:pt x="146" y="310"/>
                  </a:cubicBezTo>
                  <a:cubicBezTo>
                    <a:pt x="147" y="309"/>
                    <a:pt x="147" y="309"/>
                    <a:pt x="148" y="308"/>
                  </a:cubicBezTo>
                  <a:cubicBezTo>
                    <a:pt x="149" y="306"/>
                    <a:pt x="150" y="303"/>
                    <a:pt x="150" y="301"/>
                  </a:cubicBezTo>
                  <a:cubicBezTo>
                    <a:pt x="151" y="300"/>
                    <a:pt x="151" y="298"/>
                    <a:pt x="151" y="297"/>
                  </a:cubicBezTo>
                  <a:cubicBezTo>
                    <a:pt x="151" y="293"/>
                    <a:pt x="152" y="289"/>
                    <a:pt x="152" y="284"/>
                  </a:cubicBezTo>
                  <a:cubicBezTo>
                    <a:pt x="153" y="282"/>
                    <a:pt x="154" y="279"/>
                    <a:pt x="157" y="278"/>
                  </a:cubicBezTo>
                  <a:cubicBezTo>
                    <a:pt x="159" y="278"/>
                    <a:pt x="162" y="278"/>
                    <a:pt x="164" y="278"/>
                  </a:cubicBezTo>
                  <a:cubicBezTo>
                    <a:pt x="165" y="278"/>
                    <a:pt x="165" y="277"/>
                    <a:pt x="166" y="277"/>
                  </a:cubicBezTo>
                  <a:cubicBezTo>
                    <a:pt x="166" y="278"/>
                    <a:pt x="166" y="278"/>
                    <a:pt x="166" y="278"/>
                  </a:cubicBezTo>
                  <a:cubicBezTo>
                    <a:pt x="168" y="279"/>
                    <a:pt x="169" y="281"/>
                    <a:pt x="170" y="284"/>
                  </a:cubicBezTo>
                  <a:cubicBezTo>
                    <a:pt x="171" y="288"/>
                    <a:pt x="172" y="292"/>
                    <a:pt x="173" y="296"/>
                  </a:cubicBezTo>
                  <a:cubicBezTo>
                    <a:pt x="173" y="297"/>
                    <a:pt x="173" y="298"/>
                    <a:pt x="174" y="299"/>
                  </a:cubicBezTo>
                  <a:cubicBezTo>
                    <a:pt x="174" y="300"/>
                    <a:pt x="174" y="300"/>
                    <a:pt x="174" y="300"/>
                  </a:cubicBezTo>
                  <a:cubicBezTo>
                    <a:pt x="174" y="302"/>
                    <a:pt x="175" y="305"/>
                    <a:pt x="177" y="307"/>
                  </a:cubicBezTo>
                  <a:cubicBezTo>
                    <a:pt x="177" y="307"/>
                    <a:pt x="178" y="308"/>
                    <a:pt x="179" y="308"/>
                  </a:cubicBezTo>
                  <a:cubicBezTo>
                    <a:pt x="181" y="309"/>
                    <a:pt x="183" y="309"/>
                    <a:pt x="183" y="309"/>
                  </a:cubicBezTo>
                  <a:cubicBezTo>
                    <a:pt x="183" y="309"/>
                    <a:pt x="184" y="308"/>
                    <a:pt x="186" y="308"/>
                  </a:cubicBezTo>
                  <a:cubicBezTo>
                    <a:pt x="186" y="307"/>
                    <a:pt x="186" y="307"/>
                    <a:pt x="186" y="307"/>
                  </a:cubicBezTo>
                  <a:cubicBezTo>
                    <a:pt x="187" y="306"/>
                    <a:pt x="187" y="306"/>
                    <a:pt x="188" y="305"/>
                  </a:cubicBezTo>
                  <a:cubicBezTo>
                    <a:pt x="189" y="302"/>
                    <a:pt x="188" y="300"/>
                    <a:pt x="188" y="297"/>
                  </a:cubicBezTo>
                  <a:cubicBezTo>
                    <a:pt x="188" y="296"/>
                    <a:pt x="188" y="295"/>
                    <a:pt x="188" y="293"/>
                  </a:cubicBezTo>
                  <a:cubicBezTo>
                    <a:pt x="187" y="289"/>
                    <a:pt x="187" y="285"/>
                    <a:pt x="186" y="281"/>
                  </a:cubicBezTo>
                  <a:cubicBezTo>
                    <a:pt x="186" y="280"/>
                    <a:pt x="186" y="280"/>
                    <a:pt x="186" y="279"/>
                  </a:cubicBezTo>
                  <a:cubicBezTo>
                    <a:pt x="186" y="277"/>
                    <a:pt x="187" y="275"/>
                    <a:pt x="188" y="273"/>
                  </a:cubicBezTo>
                  <a:cubicBezTo>
                    <a:pt x="191" y="273"/>
                    <a:pt x="193" y="272"/>
                    <a:pt x="196" y="271"/>
                  </a:cubicBezTo>
                  <a:cubicBezTo>
                    <a:pt x="199" y="271"/>
                    <a:pt x="201" y="273"/>
                    <a:pt x="203" y="276"/>
                  </a:cubicBezTo>
                  <a:cubicBezTo>
                    <a:pt x="205" y="279"/>
                    <a:pt x="207" y="283"/>
                    <a:pt x="209" y="287"/>
                  </a:cubicBezTo>
                  <a:cubicBezTo>
                    <a:pt x="209" y="288"/>
                    <a:pt x="210" y="289"/>
                    <a:pt x="211" y="290"/>
                  </a:cubicBezTo>
                  <a:cubicBezTo>
                    <a:pt x="212" y="292"/>
                    <a:pt x="213" y="294"/>
                    <a:pt x="215" y="296"/>
                  </a:cubicBezTo>
                  <a:cubicBezTo>
                    <a:pt x="216" y="297"/>
                    <a:pt x="217" y="297"/>
                    <a:pt x="218" y="297"/>
                  </a:cubicBezTo>
                  <a:cubicBezTo>
                    <a:pt x="219" y="297"/>
                    <a:pt x="222" y="296"/>
                    <a:pt x="222" y="296"/>
                  </a:cubicBezTo>
                  <a:cubicBezTo>
                    <a:pt x="222" y="296"/>
                    <a:pt x="224" y="295"/>
                    <a:pt x="224" y="294"/>
                  </a:cubicBezTo>
                  <a:cubicBezTo>
                    <a:pt x="225" y="293"/>
                    <a:pt x="225" y="292"/>
                    <a:pt x="225" y="291"/>
                  </a:cubicBezTo>
                  <a:cubicBezTo>
                    <a:pt x="225" y="289"/>
                    <a:pt x="225" y="286"/>
                    <a:pt x="224" y="284"/>
                  </a:cubicBezTo>
                  <a:cubicBezTo>
                    <a:pt x="223" y="283"/>
                    <a:pt x="223" y="282"/>
                    <a:pt x="222" y="280"/>
                  </a:cubicBezTo>
                  <a:cubicBezTo>
                    <a:pt x="221" y="276"/>
                    <a:pt x="219" y="273"/>
                    <a:pt x="217" y="269"/>
                  </a:cubicBezTo>
                  <a:cubicBezTo>
                    <a:pt x="216" y="266"/>
                    <a:pt x="217" y="263"/>
                    <a:pt x="218" y="260"/>
                  </a:cubicBezTo>
                  <a:cubicBezTo>
                    <a:pt x="220" y="259"/>
                    <a:pt x="222" y="258"/>
                    <a:pt x="224" y="256"/>
                  </a:cubicBezTo>
                  <a:cubicBezTo>
                    <a:pt x="227" y="256"/>
                    <a:pt x="230" y="257"/>
                    <a:pt x="232" y="259"/>
                  </a:cubicBezTo>
                  <a:cubicBezTo>
                    <a:pt x="235" y="262"/>
                    <a:pt x="238" y="265"/>
                    <a:pt x="241" y="269"/>
                  </a:cubicBezTo>
                  <a:cubicBezTo>
                    <a:pt x="242" y="270"/>
                    <a:pt x="243" y="270"/>
                    <a:pt x="244" y="271"/>
                  </a:cubicBezTo>
                  <a:cubicBezTo>
                    <a:pt x="245" y="273"/>
                    <a:pt x="247" y="275"/>
                    <a:pt x="249" y="276"/>
                  </a:cubicBezTo>
                  <a:cubicBezTo>
                    <a:pt x="251" y="276"/>
                    <a:pt x="252" y="276"/>
                    <a:pt x="253" y="276"/>
                  </a:cubicBezTo>
                  <a:cubicBezTo>
                    <a:pt x="254" y="276"/>
                    <a:pt x="256" y="274"/>
                    <a:pt x="256" y="274"/>
                  </a:cubicBezTo>
                  <a:cubicBezTo>
                    <a:pt x="256" y="274"/>
                    <a:pt x="257" y="273"/>
                    <a:pt x="258" y="272"/>
                  </a:cubicBezTo>
                  <a:cubicBezTo>
                    <a:pt x="258" y="270"/>
                    <a:pt x="258" y="269"/>
                    <a:pt x="258" y="268"/>
                  </a:cubicBezTo>
                  <a:cubicBezTo>
                    <a:pt x="258" y="266"/>
                    <a:pt x="256" y="264"/>
                    <a:pt x="255" y="262"/>
                  </a:cubicBezTo>
                  <a:cubicBezTo>
                    <a:pt x="254" y="261"/>
                    <a:pt x="253" y="260"/>
                    <a:pt x="252" y="259"/>
                  </a:cubicBezTo>
                  <a:cubicBezTo>
                    <a:pt x="250" y="255"/>
                    <a:pt x="247" y="252"/>
                    <a:pt x="245" y="249"/>
                  </a:cubicBezTo>
                  <a:cubicBezTo>
                    <a:pt x="243" y="246"/>
                    <a:pt x="242" y="243"/>
                    <a:pt x="243" y="240"/>
                  </a:cubicBezTo>
                  <a:cubicBezTo>
                    <a:pt x="245" y="238"/>
                    <a:pt x="246" y="237"/>
                    <a:pt x="247" y="235"/>
                  </a:cubicBezTo>
                  <a:cubicBezTo>
                    <a:pt x="250" y="234"/>
                    <a:pt x="254" y="234"/>
                    <a:pt x="257" y="236"/>
                  </a:cubicBezTo>
                  <a:cubicBezTo>
                    <a:pt x="260" y="238"/>
                    <a:pt x="264" y="240"/>
                    <a:pt x="267" y="243"/>
                  </a:cubicBezTo>
                  <a:cubicBezTo>
                    <a:pt x="269" y="243"/>
                    <a:pt x="270" y="244"/>
                    <a:pt x="271" y="245"/>
                  </a:cubicBezTo>
                  <a:cubicBezTo>
                    <a:pt x="273" y="246"/>
                    <a:pt x="275" y="247"/>
                    <a:pt x="277" y="247"/>
                  </a:cubicBezTo>
                  <a:cubicBezTo>
                    <a:pt x="279" y="247"/>
                    <a:pt x="280" y="247"/>
                    <a:pt x="281" y="247"/>
                  </a:cubicBezTo>
                  <a:cubicBezTo>
                    <a:pt x="282" y="246"/>
                    <a:pt x="283" y="244"/>
                    <a:pt x="283" y="244"/>
                  </a:cubicBezTo>
                  <a:cubicBezTo>
                    <a:pt x="283" y="244"/>
                    <a:pt x="284" y="242"/>
                    <a:pt x="284" y="241"/>
                  </a:cubicBezTo>
                  <a:cubicBezTo>
                    <a:pt x="285" y="240"/>
                    <a:pt x="284" y="239"/>
                    <a:pt x="284" y="238"/>
                  </a:cubicBezTo>
                  <a:cubicBezTo>
                    <a:pt x="283" y="236"/>
                    <a:pt x="281" y="234"/>
                    <a:pt x="279" y="232"/>
                  </a:cubicBezTo>
                  <a:cubicBezTo>
                    <a:pt x="278" y="232"/>
                    <a:pt x="277" y="231"/>
                    <a:pt x="276" y="230"/>
                  </a:cubicBezTo>
                  <a:cubicBezTo>
                    <a:pt x="272" y="227"/>
                    <a:pt x="269" y="225"/>
                    <a:pt x="266" y="222"/>
                  </a:cubicBezTo>
                  <a:cubicBezTo>
                    <a:pt x="263" y="220"/>
                    <a:pt x="262" y="217"/>
                    <a:pt x="262" y="214"/>
                  </a:cubicBezTo>
                  <a:cubicBezTo>
                    <a:pt x="263" y="212"/>
                    <a:pt x="264" y="211"/>
                    <a:pt x="265" y="209"/>
                  </a:cubicBezTo>
                  <a:cubicBezTo>
                    <a:pt x="267" y="207"/>
                    <a:pt x="270" y="206"/>
                    <a:pt x="274" y="207"/>
                  </a:cubicBezTo>
                  <a:cubicBezTo>
                    <a:pt x="278" y="208"/>
                    <a:pt x="282" y="209"/>
                    <a:pt x="286" y="211"/>
                  </a:cubicBezTo>
                  <a:cubicBezTo>
                    <a:pt x="287" y="211"/>
                    <a:pt x="289" y="211"/>
                    <a:pt x="290" y="212"/>
                  </a:cubicBezTo>
                  <a:cubicBezTo>
                    <a:pt x="292" y="212"/>
                    <a:pt x="295" y="213"/>
                    <a:pt x="297" y="212"/>
                  </a:cubicBezTo>
                  <a:cubicBezTo>
                    <a:pt x="298" y="212"/>
                    <a:pt x="299" y="212"/>
                    <a:pt x="300" y="211"/>
                  </a:cubicBezTo>
                  <a:cubicBezTo>
                    <a:pt x="301" y="210"/>
                    <a:pt x="302" y="208"/>
                    <a:pt x="302" y="208"/>
                  </a:cubicBezTo>
                  <a:cubicBezTo>
                    <a:pt x="302" y="208"/>
                    <a:pt x="303" y="206"/>
                    <a:pt x="302" y="205"/>
                  </a:cubicBezTo>
                  <a:cubicBezTo>
                    <a:pt x="302" y="204"/>
                    <a:pt x="302" y="203"/>
                    <a:pt x="301" y="202"/>
                  </a:cubicBezTo>
                  <a:cubicBezTo>
                    <a:pt x="299" y="200"/>
                    <a:pt x="297" y="199"/>
                    <a:pt x="295" y="198"/>
                  </a:cubicBezTo>
                  <a:cubicBezTo>
                    <a:pt x="294" y="197"/>
                    <a:pt x="292" y="197"/>
                    <a:pt x="291" y="196"/>
                  </a:cubicBezTo>
                  <a:cubicBezTo>
                    <a:pt x="287" y="195"/>
                    <a:pt x="283" y="193"/>
                    <a:pt x="279" y="191"/>
                  </a:cubicBezTo>
                  <a:cubicBezTo>
                    <a:pt x="276" y="190"/>
                    <a:pt x="274" y="187"/>
                    <a:pt x="274" y="184"/>
                  </a:cubicBezTo>
                  <a:cubicBezTo>
                    <a:pt x="274" y="182"/>
                    <a:pt x="274" y="181"/>
                    <a:pt x="275" y="179"/>
                  </a:cubicBezTo>
                  <a:cubicBezTo>
                    <a:pt x="277" y="176"/>
                    <a:pt x="279" y="174"/>
                    <a:pt x="283" y="174"/>
                  </a:cubicBezTo>
                  <a:cubicBezTo>
                    <a:pt x="288" y="175"/>
                    <a:pt x="292" y="175"/>
                    <a:pt x="296" y="175"/>
                  </a:cubicBezTo>
                  <a:cubicBezTo>
                    <a:pt x="297" y="175"/>
                    <a:pt x="299" y="175"/>
                    <a:pt x="300" y="175"/>
                  </a:cubicBezTo>
                  <a:cubicBezTo>
                    <a:pt x="302" y="175"/>
                    <a:pt x="305" y="175"/>
                    <a:pt x="307" y="174"/>
                  </a:cubicBezTo>
                  <a:cubicBezTo>
                    <a:pt x="308" y="173"/>
                    <a:pt x="309" y="173"/>
                    <a:pt x="309" y="172"/>
                  </a:cubicBezTo>
                  <a:cubicBezTo>
                    <a:pt x="310" y="171"/>
                    <a:pt x="311" y="168"/>
                    <a:pt x="311" y="168"/>
                  </a:cubicBezTo>
                  <a:cubicBezTo>
                    <a:pt x="311" y="168"/>
                    <a:pt x="311" y="166"/>
                    <a:pt x="310" y="165"/>
                  </a:cubicBezTo>
                  <a:moveTo>
                    <a:pt x="163" y="259"/>
                  </a:moveTo>
                  <a:cubicBezTo>
                    <a:pt x="106" y="263"/>
                    <a:pt x="56" y="220"/>
                    <a:pt x="51" y="163"/>
                  </a:cubicBezTo>
                  <a:cubicBezTo>
                    <a:pt x="47" y="106"/>
                    <a:pt x="90" y="56"/>
                    <a:pt x="147" y="52"/>
                  </a:cubicBezTo>
                  <a:cubicBezTo>
                    <a:pt x="204" y="48"/>
                    <a:pt x="253" y="90"/>
                    <a:pt x="258" y="147"/>
                  </a:cubicBezTo>
                  <a:cubicBezTo>
                    <a:pt x="262" y="204"/>
                    <a:pt x="220" y="254"/>
                    <a:pt x="163" y="259"/>
                  </a:cubicBezTo>
                </a:path>
              </a:pathLst>
            </a:custGeom>
            <a:solidFill>
              <a:srgbClr val="FDF2C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19" name="Freeform 31"/>
            <p:cNvSpPr/>
            <p:nvPr/>
          </p:nvSpPr>
          <p:spPr bwMode="auto">
            <a:xfrm>
              <a:off x="3151617" y="2668490"/>
              <a:ext cx="334963" cy="334963"/>
            </a:xfrm>
            <a:custGeom>
              <a:avLst/>
              <a:gdLst>
                <a:gd name="T0" fmla="*/ 79 w 79"/>
                <a:gd name="T1" fmla="*/ 39 h 79"/>
                <a:gd name="T2" fmla="*/ 41 w 79"/>
                <a:gd name="T3" fmla="*/ 79 h 79"/>
                <a:gd name="T4" fmla="*/ 1 w 79"/>
                <a:gd name="T5" fmla="*/ 41 h 79"/>
                <a:gd name="T6" fmla="*/ 39 w 79"/>
                <a:gd name="T7" fmla="*/ 1 h 79"/>
                <a:gd name="T8" fmla="*/ 79 w 79"/>
                <a:gd name="T9" fmla="*/ 3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9" h="79">
                  <a:moveTo>
                    <a:pt x="79" y="39"/>
                  </a:moveTo>
                  <a:cubicBezTo>
                    <a:pt x="79" y="60"/>
                    <a:pt x="62" y="78"/>
                    <a:pt x="41" y="79"/>
                  </a:cubicBezTo>
                  <a:cubicBezTo>
                    <a:pt x="19" y="79"/>
                    <a:pt x="2" y="62"/>
                    <a:pt x="1" y="41"/>
                  </a:cubicBezTo>
                  <a:cubicBezTo>
                    <a:pt x="0" y="19"/>
                    <a:pt x="17" y="1"/>
                    <a:pt x="39" y="1"/>
                  </a:cubicBezTo>
                  <a:cubicBezTo>
                    <a:pt x="60" y="0"/>
                    <a:pt x="78" y="17"/>
                    <a:pt x="79" y="39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20" name="Freeform 32"/>
            <p:cNvSpPr/>
            <p:nvPr/>
          </p:nvSpPr>
          <p:spPr bwMode="auto">
            <a:xfrm>
              <a:off x="3159554" y="2671665"/>
              <a:ext cx="322263" cy="328613"/>
            </a:xfrm>
            <a:custGeom>
              <a:avLst/>
              <a:gdLst>
                <a:gd name="T0" fmla="*/ 75 w 76"/>
                <a:gd name="T1" fmla="*/ 38 h 77"/>
                <a:gd name="T2" fmla="*/ 39 w 76"/>
                <a:gd name="T3" fmla="*/ 76 h 77"/>
                <a:gd name="T4" fmla="*/ 0 w 76"/>
                <a:gd name="T5" fmla="*/ 40 h 77"/>
                <a:gd name="T6" fmla="*/ 37 w 76"/>
                <a:gd name="T7" fmla="*/ 1 h 77"/>
                <a:gd name="T8" fmla="*/ 75 w 76"/>
                <a:gd name="T9" fmla="*/ 38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6" h="77">
                  <a:moveTo>
                    <a:pt x="75" y="38"/>
                  </a:moveTo>
                  <a:cubicBezTo>
                    <a:pt x="76" y="58"/>
                    <a:pt x="60" y="76"/>
                    <a:pt x="39" y="76"/>
                  </a:cubicBezTo>
                  <a:cubicBezTo>
                    <a:pt x="18" y="77"/>
                    <a:pt x="1" y="61"/>
                    <a:pt x="0" y="40"/>
                  </a:cubicBezTo>
                  <a:cubicBezTo>
                    <a:pt x="0" y="19"/>
                    <a:pt x="16" y="2"/>
                    <a:pt x="37" y="1"/>
                  </a:cubicBezTo>
                  <a:cubicBezTo>
                    <a:pt x="57" y="0"/>
                    <a:pt x="75" y="17"/>
                    <a:pt x="75" y="38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21" name="Freeform 35"/>
            <p:cNvSpPr/>
            <p:nvPr/>
          </p:nvSpPr>
          <p:spPr bwMode="auto">
            <a:xfrm>
              <a:off x="3197654" y="2714527"/>
              <a:ext cx="242888" cy="242888"/>
            </a:xfrm>
            <a:custGeom>
              <a:avLst/>
              <a:gdLst>
                <a:gd name="T0" fmla="*/ 57 w 57"/>
                <a:gd name="T1" fmla="*/ 28 h 57"/>
                <a:gd name="T2" fmla="*/ 30 w 57"/>
                <a:gd name="T3" fmla="*/ 57 h 57"/>
                <a:gd name="T4" fmla="*/ 1 w 57"/>
                <a:gd name="T5" fmla="*/ 30 h 57"/>
                <a:gd name="T6" fmla="*/ 28 w 57"/>
                <a:gd name="T7" fmla="*/ 1 h 57"/>
                <a:gd name="T8" fmla="*/ 57 w 57"/>
                <a:gd name="T9" fmla="*/ 28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7" h="57">
                  <a:moveTo>
                    <a:pt x="57" y="28"/>
                  </a:moveTo>
                  <a:cubicBezTo>
                    <a:pt x="57" y="43"/>
                    <a:pt x="45" y="56"/>
                    <a:pt x="30" y="57"/>
                  </a:cubicBezTo>
                  <a:cubicBezTo>
                    <a:pt x="14" y="57"/>
                    <a:pt x="1" y="45"/>
                    <a:pt x="1" y="30"/>
                  </a:cubicBezTo>
                  <a:cubicBezTo>
                    <a:pt x="0" y="14"/>
                    <a:pt x="13" y="1"/>
                    <a:pt x="28" y="1"/>
                  </a:cubicBezTo>
                  <a:cubicBezTo>
                    <a:pt x="43" y="0"/>
                    <a:pt x="56" y="12"/>
                    <a:pt x="57" y="28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54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22" name="Freeform 36"/>
            <p:cNvSpPr/>
            <p:nvPr/>
          </p:nvSpPr>
          <p:spPr bwMode="auto">
            <a:xfrm>
              <a:off x="3253217" y="2762152"/>
              <a:ext cx="131763" cy="134938"/>
            </a:xfrm>
            <a:custGeom>
              <a:avLst/>
              <a:gdLst>
                <a:gd name="T0" fmla="*/ 30 w 31"/>
                <a:gd name="T1" fmla="*/ 16 h 32"/>
                <a:gd name="T2" fmla="*/ 16 w 31"/>
                <a:gd name="T3" fmla="*/ 31 h 32"/>
                <a:gd name="T4" fmla="*/ 0 w 31"/>
                <a:gd name="T5" fmla="*/ 17 h 32"/>
                <a:gd name="T6" fmla="*/ 15 w 31"/>
                <a:gd name="T7" fmla="*/ 1 h 32"/>
                <a:gd name="T8" fmla="*/ 30 w 31"/>
                <a:gd name="T9" fmla="*/ 16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32">
                  <a:moveTo>
                    <a:pt x="30" y="16"/>
                  </a:moveTo>
                  <a:cubicBezTo>
                    <a:pt x="31" y="24"/>
                    <a:pt x="24" y="31"/>
                    <a:pt x="16" y="31"/>
                  </a:cubicBezTo>
                  <a:cubicBezTo>
                    <a:pt x="7" y="32"/>
                    <a:pt x="0" y="25"/>
                    <a:pt x="0" y="17"/>
                  </a:cubicBezTo>
                  <a:cubicBezTo>
                    <a:pt x="0" y="8"/>
                    <a:pt x="6" y="1"/>
                    <a:pt x="15" y="1"/>
                  </a:cubicBezTo>
                  <a:cubicBezTo>
                    <a:pt x="23" y="0"/>
                    <a:pt x="30" y="7"/>
                    <a:pt x="30" y="16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23" name="Freeform 37"/>
            <p:cNvSpPr/>
            <p:nvPr/>
          </p:nvSpPr>
          <p:spPr bwMode="auto">
            <a:xfrm>
              <a:off x="3291317" y="2805015"/>
              <a:ext cx="50800" cy="50800"/>
            </a:xfrm>
            <a:custGeom>
              <a:avLst/>
              <a:gdLst>
                <a:gd name="T0" fmla="*/ 12 w 12"/>
                <a:gd name="T1" fmla="*/ 6 h 12"/>
                <a:gd name="T2" fmla="*/ 6 w 12"/>
                <a:gd name="T3" fmla="*/ 12 h 12"/>
                <a:gd name="T4" fmla="*/ 0 w 12"/>
                <a:gd name="T5" fmla="*/ 6 h 12"/>
                <a:gd name="T6" fmla="*/ 6 w 12"/>
                <a:gd name="T7" fmla="*/ 0 h 12"/>
                <a:gd name="T8" fmla="*/ 12 w 12"/>
                <a:gd name="T9" fmla="*/ 6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12" y="6"/>
                  </a:moveTo>
                  <a:cubicBezTo>
                    <a:pt x="12" y="9"/>
                    <a:pt x="10" y="12"/>
                    <a:pt x="6" y="12"/>
                  </a:cubicBezTo>
                  <a:cubicBezTo>
                    <a:pt x="3" y="12"/>
                    <a:pt x="0" y="10"/>
                    <a:pt x="0" y="6"/>
                  </a:cubicBezTo>
                  <a:cubicBezTo>
                    <a:pt x="0" y="3"/>
                    <a:pt x="3" y="0"/>
                    <a:pt x="6" y="0"/>
                  </a:cubicBezTo>
                  <a:cubicBezTo>
                    <a:pt x="9" y="0"/>
                    <a:pt x="12" y="3"/>
                    <a:pt x="12" y="6"/>
                  </a:cubicBezTo>
                </a:path>
              </a:pathLst>
            </a:custGeom>
            <a:solidFill>
              <a:srgbClr val="97703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24" name="Freeform 38"/>
            <p:cNvSpPr/>
            <p:nvPr/>
          </p:nvSpPr>
          <p:spPr bwMode="auto">
            <a:xfrm>
              <a:off x="3291317" y="2843115"/>
              <a:ext cx="50800" cy="25400"/>
            </a:xfrm>
            <a:custGeom>
              <a:avLst/>
              <a:gdLst>
                <a:gd name="T0" fmla="*/ 6 w 12"/>
                <a:gd name="T1" fmla="*/ 4 h 6"/>
                <a:gd name="T2" fmla="*/ 0 w 12"/>
                <a:gd name="T3" fmla="*/ 1 h 6"/>
                <a:gd name="T4" fmla="*/ 0 w 12"/>
                <a:gd name="T5" fmla="*/ 1 h 6"/>
                <a:gd name="T6" fmla="*/ 6 w 12"/>
                <a:gd name="T7" fmla="*/ 6 h 6"/>
                <a:gd name="T8" fmla="*/ 12 w 12"/>
                <a:gd name="T9" fmla="*/ 1 h 6"/>
                <a:gd name="T10" fmla="*/ 12 w 12"/>
                <a:gd name="T11" fmla="*/ 0 h 6"/>
                <a:gd name="T12" fmla="*/ 6 w 12"/>
                <a:gd name="T13" fmla="*/ 4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" h="6">
                  <a:moveTo>
                    <a:pt x="6" y="4"/>
                  </a:moveTo>
                  <a:cubicBezTo>
                    <a:pt x="4" y="4"/>
                    <a:pt x="2" y="2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4"/>
                    <a:pt x="3" y="6"/>
                    <a:pt x="6" y="6"/>
                  </a:cubicBezTo>
                  <a:cubicBezTo>
                    <a:pt x="10" y="6"/>
                    <a:pt x="12" y="3"/>
                    <a:pt x="12" y="1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1" y="2"/>
                    <a:pt x="9" y="3"/>
                    <a:pt x="6" y="4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25" name="Freeform 39"/>
            <p:cNvSpPr>
              <a:spLocks noEditPoints="1"/>
            </p:cNvSpPr>
            <p:nvPr/>
          </p:nvSpPr>
          <p:spPr bwMode="auto">
            <a:xfrm>
              <a:off x="3278617" y="2855815"/>
              <a:ext cx="254000" cy="195263"/>
            </a:xfrm>
            <a:custGeom>
              <a:avLst/>
              <a:gdLst>
                <a:gd name="T0" fmla="*/ 11 w 60"/>
                <a:gd name="T1" fmla="*/ 46 h 46"/>
                <a:gd name="T2" fmla="*/ 11 w 60"/>
                <a:gd name="T3" fmla="*/ 46 h 46"/>
                <a:gd name="T4" fmla="*/ 10 w 60"/>
                <a:gd name="T5" fmla="*/ 46 h 46"/>
                <a:gd name="T6" fmla="*/ 10 w 60"/>
                <a:gd name="T7" fmla="*/ 46 h 46"/>
                <a:gd name="T8" fmla="*/ 11 w 60"/>
                <a:gd name="T9" fmla="*/ 46 h 46"/>
                <a:gd name="T10" fmla="*/ 0 w 60"/>
                <a:gd name="T11" fmla="*/ 38 h 46"/>
                <a:gd name="T12" fmla="*/ 0 w 60"/>
                <a:gd name="T13" fmla="*/ 39 h 46"/>
                <a:gd name="T14" fmla="*/ 0 w 60"/>
                <a:gd name="T15" fmla="*/ 39 h 46"/>
                <a:gd name="T16" fmla="*/ 0 w 60"/>
                <a:gd name="T17" fmla="*/ 38 h 46"/>
                <a:gd name="T18" fmla="*/ 60 w 60"/>
                <a:gd name="T19" fmla="*/ 8 h 46"/>
                <a:gd name="T20" fmla="*/ 60 w 60"/>
                <a:gd name="T21" fmla="*/ 8 h 46"/>
                <a:gd name="T22" fmla="*/ 60 w 60"/>
                <a:gd name="T23" fmla="*/ 8 h 46"/>
                <a:gd name="T24" fmla="*/ 50 w 60"/>
                <a:gd name="T25" fmla="*/ 0 h 46"/>
                <a:gd name="T26" fmla="*/ 50 w 60"/>
                <a:gd name="T27" fmla="*/ 0 h 46"/>
                <a:gd name="T28" fmla="*/ 50 w 60"/>
                <a:gd name="T29" fmla="*/ 0 h 46"/>
                <a:gd name="T30" fmla="*/ 50 w 60"/>
                <a:gd name="T31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60" h="46">
                  <a:moveTo>
                    <a:pt x="11" y="46"/>
                  </a:moveTo>
                  <a:cubicBezTo>
                    <a:pt x="11" y="46"/>
                    <a:pt x="11" y="46"/>
                    <a:pt x="11" y="46"/>
                  </a:cubicBezTo>
                  <a:cubicBezTo>
                    <a:pt x="10" y="46"/>
                    <a:pt x="10" y="46"/>
                    <a:pt x="10" y="46"/>
                  </a:cubicBezTo>
                  <a:cubicBezTo>
                    <a:pt x="10" y="46"/>
                    <a:pt x="10" y="46"/>
                    <a:pt x="10" y="46"/>
                  </a:cubicBezTo>
                  <a:cubicBezTo>
                    <a:pt x="10" y="46"/>
                    <a:pt x="11" y="46"/>
                    <a:pt x="11" y="46"/>
                  </a:cubicBezTo>
                  <a:moveTo>
                    <a:pt x="0" y="38"/>
                  </a:moveTo>
                  <a:cubicBezTo>
                    <a:pt x="0" y="38"/>
                    <a:pt x="0" y="38"/>
                    <a:pt x="0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38"/>
                    <a:pt x="0" y="38"/>
                    <a:pt x="0" y="38"/>
                  </a:cubicBezTo>
                  <a:moveTo>
                    <a:pt x="60" y="8"/>
                  </a:moveTo>
                  <a:cubicBezTo>
                    <a:pt x="60" y="8"/>
                    <a:pt x="60" y="8"/>
                    <a:pt x="60" y="8"/>
                  </a:cubicBezTo>
                  <a:cubicBezTo>
                    <a:pt x="60" y="8"/>
                    <a:pt x="60" y="8"/>
                    <a:pt x="60" y="8"/>
                  </a:cubicBezTo>
                  <a:moveTo>
                    <a:pt x="50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50" y="0"/>
                    <a:pt x="50" y="0"/>
                    <a:pt x="50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pic>
          <p:nvPicPr>
            <p:cNvPr id="726" name="Picture 44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11954" y="2984402"/>
              <a:ext cx="25400" cy="25400"/>
            </a:xfrm>
            <a:prstGeom prst="rect">
              <a:avLst/>
            </a:pr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</p:pic>
        <p:sp>
          <p:nvSpPr>
            <p:cNvPr id="727" name="Freeform 47"/>
            <p:cNvSpPr/>
            <p:nvPr/>
          </p:nvSpPr>
          <p:spPr bwMode="auto">
            <a:xfrm>
              <a:off x="3286554" y="2830415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728" name="组合 727"/>
          <p:cNvGrpSpPr/>
          <p:nvPr/>
        </p:nvGrpSpPr>
        <p:grpSpPr>
          <a:xfrm>
            <a:off x="4948569" y="2599639"/>
            <a:ext cx="1808310" cy="1812674"/>
            <a:chOff x="1343454" y="868265"/>
            <a:chExt cx="3946526" cy="3956050"/>
          </a:xfrm>
        </p:grpSpPr>
        <p:sp>
          <p:nvSpPr>
            <p:cNvPr id="729" name="Freeform 5"/>
            <p:cNvSpPr/>
            <p:nvPr/>
          </p:nvSpPr>
          <p:spPr bwMode="auto">
            <a:xfrm>
              <a:off x="2672192" y="1306415"/>
              <a:ext cx="1276350" cy="3038475"/>
            </a:xfrm>
            <a:custGeom>
              <a:avLst/>
              <a:gdLst>
                <a:gd name="T0" fmla="*/ 804 w 804"/>
                <a:gd name="T1" fmla="*/ 1889 h 1914"/>
                <a:gd name="T2" fmla="*/ 745 w 804"/>
                <a:gd name="T3" fmla="*/ 1914 h 1914"/>
                <a:gd name="T4" fmla="*/ 0 w 804"/>
                <a:gd name="T5" fmla="*/ 24 h 1914"/>
                <a:gd name="T6" fmla="*/ 59 w 804"/>
                <a:gd name="T7" fmla="*/ 0 h 1914"/>
                <a:gd name="T8" fmla="*/ 804 w 804"/>
                <a:gd name="T9" fmla="*/ 1889 h 19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04" h="1914">
                  <a:moveTo>
                    <a:pt x="804" y="1889"/>
                  </a:moveTo>
                  <a:lnTo>
                    <a:pt x="745" y="1914"/>
                  </a:lnTo>
                  <a:lnTo>
                    <a:pt x="0" y="24"/>
                  </a:lnTo>
                  <a:lnTo>
                    <a:pt x="59" y="0"/>
                  </a:lnTo>
                  <a:lnTo>
                    <a:pt x="804" y="1889"/>
                  </a:lnTo>
                  <a:close/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54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30" name="Freeform 6"/>
            <p:cNvSpPr/>
            <p:nvPr/>
          </p:nvSpPr>
          <p:spPr bwMode="auto">
            <a:xfrm>
              <a:off x="2672192" y="1306415"/>
              <a:ext cx="1276350" cy="3038475"/>
            </a:xfrm>
            <a:custGeom>
              <a:avLst/>
              <a:gdLst>
                <a:gd name="T0" fmla="*/ 804 w 804"/>
                <a:gd name="T1" fmla="*/ 1889 h 1914"/>
                <a:gd name="T2" fmla="*/ 745 w 804"/>
                <a:gd name="T3" fmla="*/ 1914 h 1914"/>
                <a:gd name="T4" fmla="*/ 0 w 804"/>
                <a:gd name="T5" fmla="*/ 24 h 1914"/>
                <a:gd name="T6" fmla="*/ 59 w 804"/>
                <a:gd name="T7" fmla="*/ 0 h 1914"/>
                <a:gd name="T8" fmla="*/ 804 w 804"/>
                <a:gd name="T9" fmla="*/ 1889 h 19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04" h="1914">
                  <a:moveTo>
                    <a:pt x="804" y="1889"/>
                  </a:moveTo>
                  <a:lnTo>
                    <a:pt x="745" y="1914"/>
                  </a:lnTo>
                  <a:lnTo>
                    <a:pt x="0" y="24"/>
                  </a:lnTo>
                  <a:lnTo>
                    <a:pt x="59" y="0"/>
                  </a:lnTo>
                  <a:lnTo>
                    <a:pt x="804" y="1889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31" name="Freeform 7"/>
            <p:cNvSpPr/>
            <p:nvPr/>
          </p:nvSpPr>
          <p:spPr bwMode="auto">
            <a:xfrm>
              <a:off x="1797479" y="2182715"/>
              <a:ext cx="3025776" cy="1285875"/>
            </a:xfrm>
            <a:custGeom>
              <a:avLst/>
              <a:gdLst>
                <a:gd name="T0" fmla="*/ 1882 w 1906"/>
                <a:gd name="T1" fmla="*/ 0 h 810"/>
                <a:gd name="T2" fmla="*/ 1906 w 1906"/>
                <a:gd name="T3" fmla="*/ 62 h 810"/>
                <a:gd name="T4" fmla="*/ 24 w 1906"/>
                <a:gd name="T5" fmla="*/ 810 h 810"/>
                <a:gd name="T6" fmla="*/ 0 w 1906"/>
                <a:gd name="T7" fmla="*/ 748 h 810"/>
                <a:gd name="T8" fmla="*/ 1882 w 1906"/>
                <a:gd name="T9" fmla="*/ 0 h 8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06" h="810">
                  <a:moveTo>
                    <a:pt x="1882" y="0"/>
                  </a:moveTo>
                  <a:lnTo>
                    <a:pt x="1906" y="62"/>
                  </a:lnTo>
                  <a:lnTo>
                    <a:pt x="24" y="810"/>
                  </a:lnTo>
                  <a:lnTo>
                    <a:pt x="0" y="748"/>
                  </a:lnTo>
                  <a:lnTo>
                    <a:pt x="1882" y="0"/>
                  </a:lnTo>
                  <a:close/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54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32" name="Freeform 8"/>
            <p:cNvSpPr/>
            <p:nvPr/>
          </p:nvSpPr>
          <p:spPr bwMode="auto">
            <a:xfrm>
              <a:off x="1797479" y="2182715"/>
              <a:ext cx="3025776" cy="1285875"/>
            </a:xfrm>
            <a:custGeom>
              <a:avLst/>
              <a:gdLst>
                <a:gd name="T0" fmla="*/ 1882 w 1906"/>
                <a:gd name="T1" fmla="*/ 0 h 810"/>
                <a:gd name="T2" fmla="*/ 1906 w 1906"/>
                <a:gd name="T3" fmla="*/ 62 h 810"/>
                <a:gd name="T4" fmla="*/ 24 w 1906"/>
                <a:gd name="T5" fmla="*/ 810 h 810"/>
                <a:gd name="T6" fmla="*/ 0 w 1906"/>
                <a:gd name="T7" fmla="*/ 748 h 810"/>
                <a:gd name="T8" fmla="*/ 1882 w 1906"/>
                <a:gd name="T9" fmla="*/ 0 h 8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06" h="810">
                  <a:moveTo>
                    <a:pt x="1882" y="0"/>
                  </a:moveTo>
                  <a:lnTo>
                    <a:pt x="1906" y="62"/>
                  </a:lnTo>
                  <a:lnTo>
                    <a:pt x="24" y="810"/>
                  </a:lnTo>
                  <a:lnTo>
                    <a:pt x="0" y="748"/>
                  </a:lnTo>
                  <a:lnTo>
                    <a:pt x="1882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33" name="Freeform 9"/>
            <p:cNvSpPr/>
            <p:nvPr/>
          </p:nvSpPr>
          <p:spPr bwMode="auto">
            <a:xfrm>
              <a:off x="2416604" y="1949352"/>
              <a:ext cx="1795463" cy="1795463"/>
            </a:xfrm>
            <a:custGeom>
              <a:avLst/>
              <a:gdLst>
                <a:gd name="T0" fmla="*/ 385 w 423"/>
                <a:gd name="T1" fmla="*/ 142 h 422"/>
                <a:gd name="T2" fmla="*/ 143 w 423"/>
                <a:gd name="T3" fmla="*/ 38 h 422"/>
                <a:gd name="T4" fmla="*/ 38 w 423"/>
                <a:gd name="T5" fmla="*/ 280 h 422"/>
                <a:gd name="T6" fmla="*/ 280 w 423"/>
                <a:gd name="T7" fmla="*/ 384 h 422"/>
                <a:gd name="T8" fmla="*/ 385 w 423"/>
                <a:gd name="T9" fmla="*/ 142 h 4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3" h="422">
                  <a:moveTo>
                    <a:pt x="385" y="142"/>
                  </a:moveTo>
                  <a:cubicBezTo>
                    <a:pt x="347" y="47"/>
                    <a:pt x="239" y="0"/>
                    <a:pt x="143" y="38"/>
                  </a:cubicBezTo>
                  <a:cubicBezTo>
                    <a:pt x="47" y="76"/>
                    <a:pt x="0" y="184"/>
                    <a:pt x="38" y="280"/>
                  </a:cubicBezTo>
                  <a:cubicBezTo>
                    <a:pt x="76" y="376"/>
                    <a:pt x="185" y="422"/>
                    <a:pt x="280" y="384"/>
                  </a:cubicBezTo>
                  <a:cubicBezTo>
                    <a:pt x="376" y="346"/>
                    <a:pt x="423" y="238"/>
                    <a:pt x="385" y="142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54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34" name="Freeform 10"/>
            <p:cNvSpPr/>
            <p:nvPr/>
          </p:nvSpPr>
          <p:spPr bwMode="auto">
            <a:xfrm>
              <a:off x="2476929" y="2008090"/>
              <a:ext cx="1676400" cy="1676400"/>
            </a:xfrm>
            <a:custGeom>
              <a:avLst/>
              <a:gdLst>
                <a:gd name="T0" fmla="*/ 359 w 395"/>
                <a:gd name="T1" fmla="*/ 133 h 394"/>
                <a:gd name="T2" fmla="*/ 133 w 395"/>
                <a:gd name="T3" fmla="*/ 35 h 394"/>
                <a:gd name="T4" fmla="*/ 36 w 395"/>
                <a:gd name="T5" fmla="*/ 261 h 394"/>
                <a:gd name="T6" fmla="*/ 262 w 395"/>
                <a:gd name="T7" fmla="*/ 359 h 394"/>
                <a:gd name="T8" fmla="*/ 359 w 395"/>
                <a:gd name="T9" fmla="*/ 133 h 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5" h="394">
                  <a:moveTo>
                    <a:pt x="359" y="133"/>
                  </a:moveTo>
                  <a:cubicBezTo>
                    <a:pt x="324" y="44"/>
                    <a:pt x="223" y="0"/>
                    <a:pt x="133" y="35"/>
                  </a:cubicBezTo>
                  <a:cubicBezTo>
                    <a:pt x="44" y="71"/>
                    <a:pt x="0" y="172"/>
                    <a:pt x="36" y="261"/>
                  </a:cubicBezTo>
                  <a:cubicBezTo>
                    <a:pt x="71" y="351"/>
                    <a:pt x="172" y="394"/>
                    <a:pt x="262" y="359"/>
                  </a:cubicBezTo>
                  <a:cubicBezTo>
                    <a:pt x="351" y="324"/>
                    <a:pt x="395" y="222"/>
                    <a:pt x="359" y="13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35" name="Freeform 11"/>
            <p:cNvSpPr>
              <a:spLocks noEditPoints="1"/>
            </p:cNvSpPr>
            <p:nvPr/>
          </p:nvSpPr>
          <p:spPr bwMode="auto">
            <a:xfrm>
              <a:off x="2573767" y="2106515"/>
              <a:ext cx="1481138" cy="1481138"/>
            </a:xfrm>
            <a:custGeom>
              <a:avLst/>
              <a:gdLst>
                <a:gd name="T0" fmla="*/ 324 w 349"/>
                <a:gd name="T1" fmla="*/ 222 h 348"/>
                <a:gd name="T2" fmla="*/ 308 w 349"/>
                <a:gd name="T3" fmla="*/ 228 h 348"/>
                <a:gd name="T4" fmla="*/ 301 w 349"/>
                <a:gd name="T5" fmla="*/ 249 h 348"/>
                <a:gd name="T6" fmla="*/ 299 w 349"/>
                <a:gd name="T7" fmla="*/ 264 h 348"/>
                <a:gd name="T8" fmla="*/ 267 w 349"/>
                <a:gd name="T9" fmla="*/ 266 h 348"/>
                <a:gd name="T10" fmla="*/ 275 w 349"/>
                <a:gd name="T11" fmla="*/ 293 h 348"/>
                <a:gd name="T12" fmla="*/ 246 w 349"/>
                <a:gd name="T13" fmla="*/ 273 h 348"/>
                <a:gd name="T14" fmla="*/ 244 w 349"/>
                <a:gd name="T15" fmla="*/ 313 h 348"/>
                <a:gd name="T16" fmla="*/ 225 w 349"/>
                <a:gd name="T17" fmla="*/ 293 h 348"/>
                <a:gd name="T18" fmla="*/ 210 w 349"/>
                <a:gd name="T19" fmla="*/ 322 h 348"/>
                <a:gd name="T20" fmla="*/ 199 w 349"/>
                <a:gd name="T21" fmla="*/ 324 h 348"/>
                <a:gd name="T22" fmla="*/ 186 w 349"/>
                <a:gd name="T23" fmla="*/ 295 h 348"/>
                <a:gd name="T24" fmla="*/ 165 w 349"/>
                <a:gd name="T25" fmla="*/ 328 h 348"/>
                <a:gd name="T26" fmla="*/ 158 w 349"/>
                <a:gd name="T27" fmla="*/ 300 h 348"/>
                <a:gd name="T28" fmla="*/ 296 w 349"/>
                <a:gd name="T29" fmla="*/ 200 h 348"/>
                <a:gd name="T30" fmla="*/ 211 w 349"/>
                <a:gd name="T31" fmla="*/ 52 h 348"/>
                <a:gd name="T32" fmla="*/ 230 w 349"/>
                <a:gd name="T33" fmla="*/ 26 h 348"/>
                <a:gd name="T34" fmla="*/ 230 w 349"/>
                <a:gd name="T35" fmla="*/ 62 h 348"/>
                <a:gd name="T36" fmla="*/ 263 w 349"/>
                <a:gd name="T37" fmla="*/ 43 h 348"/>
                <a:gd name="T38" fmla="*/ 265 w 349"/>
                <a:gd name="T39" fmla="*/ 60 h 348"/>
                <a:gd name="T40" fmla="*/ 284 w 349"/>
                <a:gd name="T41" fmla="*/ 73 h 348"/>
                <a:gd name="T42" fmla="*/ 298 w 349"/>
                <a:gd name="T43" fmla="*/ 78 h 348"/>
                <a:gd name="T44" fmla="*/ 291 w 349"/>
                <a:gd name="T45" fmla="*/ 110 h 348"/>
                <a:gd name="T46" fmla="*/ 318 w 349"/>
                <a:gd name="T47" fmla="*/ 106 h 348"/>
                <a:gd name="T48" fmla="*/ 294 w 349"/>
                <a:gd name="T49" fmla="*/ 139 h 348"/>
                <a:gd name="T50" fmla="*/ 329 w 349"/>
                <a:gd name="T51" fmla="*/ 142 h 348"/>
                <a:gd name="T52" fmla="*/ 306 w 349"/>
                <a:gd name="T53" fmla="*/ 158 h 348"/>
                <a:gd name="T54" fmla="*/ 332 w 349"/>
                <a:gd name="T55" fmla="*/ 182 h 348"/>
                <a:gd name="T56" fmla="*/ 318 w 349"/>
                <a:gd name="T57" fmla="*/ 192 h 348"/>
                <a:gd name="T58" fmla="*/ 221 w 349"/>
                <a:gd name="T59" fmla="*/ 6 h 348"/>
                <a:gd name="T60" fmla="*/ 146 w 349"/>
                <a:gd name="T61" fmla="*/ 291 h 348"/>
                <a:gd name="T62" fmla="*/ 124 w 349"/>
                <a:gd name="T63" fmla="*/ 319 h 348"/>
                <a:gd name="T64" fmla="*/ 125 w 349"/>
                <a:gd name="T65" fmla="*/ 284 h 348"/>
                <a:gd name="T66" fmla="*/ 92 w 349"/>
                <a:gd name="T67" fmla="*/ 301 h 348"/>
                <a:gd name="T68" fmla="*/ 97 w 349"/>
                <a:gd name="T69" fmla="*/ 273 h 348"/>
                <a:gd name="T70" fmla="*/ 64 w 349"/>
                <a:gd name="T71" fmla="*/ 275 h 348"/>
                <a:gd name="T72" fmla="*/ 61 w 349"/>
                <a:gd name="T73" fmla="*/ 261 h 348"/>
                <a:gd name="T74" fmla="*/ 52 w 349"/>
                <a:gd name="T75" fmla="*/ 239 h 348"/>
                <a:gd name="T76" fmla="*/ 36 w 349"/>
                <a:gd name="T77" fmla="*/ 235 h 348"/>
                <a:gd name="T78" fmla="*/ 53 w 349"/>
                <a:gd name="T79" fmla="*/ 203 h 348"/>
                <a:gd name="T80" fmla="*/ 24 w 349"/>
                <a:gd name="T81" fmla="*/ 200 h 348"/>
                <a:gd name="T82" fmla="*/ 54 w 349"/>
                <a:gd name="T83" fmla="*/ 180 h 348"/>
                <a:gd name="T84" fmla="*/ 22 w 349"/>
                <a:gd name="T85" fmla="*/ 159 h 348"/>
                <a:gd name="T86" fmla="*/ 50 w 349"/>
                <a:gd name="T87" fmla="*/ 153 h 348"/>
                <a:gd name="T88" fmla="*/ 32 w 349"/>
                <a:gd name="T89" fmla="*/ 126 h 348"/>
                <a:gd name="T90" fmla="*/ 43 w 349"/>
                <a:gd name="T91" fmla="*/ 116 h 348"/>
                <a:gd name="T92" fmla="*/ 57 w 349"/>
                <a:gd name="T93" fmla="*/ 97 h 348"/>
                <a:gd name="T94" fmla="*/ 55 w 349"/>
                <a:gd name="T95" fmla="*/ 80 h 348"/>
                <a:gd name="T96" fmla="*/ 90 w 349"/>
                <a:gd name="T97" fmla="*/ 86 h 348"/>
                <a:gd name="T98" fmla="*/ 77 w 349"/>
                <a:gd name="T99" fmla="*/ 53 h 348"/>
                <a:gd name="T100" fmla="*/ 107 w 349"/>
                <a:gd name="T101" fmla="*/ 71 h 348"/>
                <a:gd name="T102" fmla="*/ 111 w 349"/>
                <a:gd name="T103" fmla="*/ 31 h 348"/>
                <a:gd name="T104" fmla="*/ 130 w 349"/>
                <a:gd name="T105" fmla="*/ 52 h 348"/>
                <a:gd name="T106" fmla="*/ 147 w 349"/>
                <a:gd name="T107" fmla="*/ 21 h 348"/>
                <a:gd name="T108" fmla="*/ 160 w 349"/>
                <a:gd name="T109" fmla="*/ 32 h 348"/>
                <a:gd name="T110" fmla="*/ 182 w 349"/>
                <a:gd name="T111" fmla="*/ 27 h 348"/>
                <a:gd name="T112" fmla="*/ 196 w 349"/>
                <a:gd name="T113" fmla="*/ 21 h 348"/>
                <a:gd name="T114" fmla="*/ 175 w 349"/>
                <a:gd name="T115" fmla="*/ 0 h 3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49" h="348">
                  <a:moveTo>
                    <a:pt x="296" y="200"/>
                  </a:moveTo>
                  <a:cubicBezTo>
                    <a:pt x="296" y="201"/>
                    <a:pt x="296" y="201"/>
                    <a:pt x="296" y="201"/>
                  </a:cubicBezTo>
                  <a:cubicBezTo>
                    <a:pt x="296" y="204"/>
                    <a:pt x="298" y="207"/>
                    <a:pt x="301" y="208"/>
                  </a:cubicBezTo>
                  <a:cubicBezTo>
                    <a:pt x="305" y="210"/>
                    <a:pt x="309" y="212"/>
                    <a:pt x="313" y="213"/>
                  </a:cubicBezTo>
                  <a:cubicBezTo>
                    <a:pt x="314" y="214"/>
                    <a:pt x="316" y="214"/>
                    <a:pt x="317" y="215"/>
                  </a:cubicBezTo>
                  <a:cubicBezTo>
                    <a:pt x="319" y="216"/>
                    <a:pt x="321" y="217"/>
                    <a:pt x="323" y="219"/>
                  </a:cubicBezTo>
                  <a:cubicBezTo>
                    <a:pt x="324" y="220"/>
                    <a:pt x="324" y="221"/>
                    <a:pt x="324" y="222"/>
                  </a:cubicBezTo>
                  <a:cubicBezTo>
                    <a:pt x="325" y="223"/>
                    <a:pt x="324" y="225"/>
                    <a:pt x="324" y="225"/>
                  </a:cubicBezTo>
                  <a:cubicBezTo>
                    <a:pt x="324" y="225"/>
                    <a:pt x="324" y="225"/>
                    <a:pt x="324" y="225"/>
                  </a:cubicBezTo>
                  <a:cubicBezTo>
                    <a:pt x="324" y="225"/>
                    <a:pt x="323" y="227"/>
                    <a:pt x="322" y="228"/>
                  </a:cubicBezTo>
                  <a:cubicBezTo>
                    <a:pt x="321" y="229"/>
                    <a:pt x="320" y="229"/>
                    <a:pt x="319" y="229"/>
                  </a:cubicBezTo>
                  <a:cubicBezTo>
                    <a:pt x="319" y="230"/>
                    <a:pt x="318" y="230"/>
                    <a:pt x="317" y="230"/>
                  </a:cubicBezTo>
                  <a:cubicBezTo>
                    <a:pt x="316" y="230"/>
                    <a:pt x="314" y="229"/>
                    <a:pt x="312" y="229"/>
                  </a:cubicBezTo>
                  <a:cubicBezTo>
                    <a:pt x="311" y="228"/>
                    <a:pt x="309" y="228"/>
                    <a:pt x="308" y="228"/>
                  </a:cubicBezTo>
                  <a:cubicBezTo>
                    <a:pt x="304" y="226"/>
                    <a:pt x="300" y="225"/>
                    <a:pt x="296" y="224"/>
                  </a:cubicBezTo>
                  <a:cubicBezTo>
                    <a:pt x="295" y="223"/>
                    <a:pt x="294" y="223"/>
                    <a:pt x="293" y="223"/>
                  </a:cubicBezTo>
                  <a:cubicBezTo>
                    <a:pt x="291" y="223"/>
                    <a:pt x="289" y="224"/>
                    <a:pt x="287" y="226"/>
                  </a:cubicBezTo>
                  <a:cubicBezTo>
                    <a:pt x="286" y="228"/>
                    <a:pt x="285" y="229"/>
                    <a:pt x="284" y="231"/>
                  </a:cubicBezTo>
                  <a:cubicBezTo>
                    <a:pt x="284" y="234"/>
                    <a:pt x="285" y="237"/>
                    <a:pt x="288" y="239"/>
                  </a:cubicBezTo>
                  <a:cubicBezTo>
                    <a:pt x="291" y="242"/>
                    <a:pt x="294" y="244"/>
                    <a:pt x="298" y="247"/>
                  </a:cubicBezTo>
                  <a:cubicBezTo>
                    <a:pt x="299" y="248"/>
                    <a:pt x="300" y="249"/>
                    <a:pt x="301" y="249"/>
                  </a:cubicBezTo>
                  <a:cubicBezTo>
                    <a:pt x="303" y="251"/>
                    <a:pt x="305" y="253"/>
                    <a:pt x="306" y="255"/>
                  </a:cubicBezTo>
                  <a:cubicBezTo>
                    <a:pt x="306" y="256"/>
                    <a:pt x="307" y="257"/>
                    <a:pt x="306" y="258"/>
                  </a:cubicBezTo>
                  <a:cubicBezTo>
                    <a:pt x="306" y="259"/>
                    <a:pt x="305" y="261"/>
                    <a:pt x="305" y="261"/>
                  </a:cubicBezTo>
                  <a:cubicBezTo>
                    <a:pt x="305" y="261"/>
                    <a:pt x="305" y="261"/>
                    <a:pt x="305" y="261"/>
                  </a:cubicBezTo>
                  <a:cubicBezTo>
                    <a:pt x="305" y="261"/>
                    <a:pt x="304" y="263"/>
                    <a:pt x="303" y="264"/>
                  </a:cubicBezTo>
                  <a:cubicBezTo>
                    <a:pt x="302" y="264"/>
                    <a:pt x="301" y="264"/>
                    <a:pt x="300" y="264"/>
                  </a:cubicBezTo>
                  <a:cubicBezTo>
                    <a:pt x="300" y="264"/>
                    <a:pt x="300" y="264"/>
                    <a:pt x="299" y="264"/>
                  </a:cubicBezTo>
                  <a:cubicBezTo>
                    <a:pt x="297" y="264"/>
                    <a:pt x="295" y="263"/>
                    <a:pt x="293" y="262"/>
                  </a:cubicBezTo>
                  <a:cubicBezTo>
                    <a:pt x="292" y="261"/>
                    <a:pt x="291" y="260"/>
                    <a:pt x="289" y="260"/>
                  </a:cubicBezTo>
                  <a:cubicBezTo>
                    <a:pt x="286" y="257"/>
                    <a:pt x="282" y="255"/>
                    <a:pt x="279" y="253"/>
                  </a:cubicBezTo>
                  <a:cubicBezTo>
                    <a:pt x="277" y="252"/>
                    <a:pt x="275" y="251"/>
                    <a:pt x="274" y="251"/>
                  </a:cubicBezTo>
                  <a:cubicBezTo>
                    <a:pt x="272" y="251"/>
                    <a:pt x="271" y="252"/>
                    <a:pt x="269" y="252"/>
                  </a:cubicBezTo>
                  <a:cubicBezTo>
                    <a:pt x="268" y="254"/>
                    <a:pt x="267" y="255"/>
                    <a:pt x="265" y="257"/>
                  </a:cubicBezTo>
                  <a:cubicBezTo>
                    <a:pt x="264" y="260"/>
                    <a:pt x="265" y="263"/>
                    <a:pt x="267" y="266"/>
                  </a:cubicBezTo>
                  <a:cubicBezTo>
                    <a:pt x="269" y="269"/>
                    <a:pt x="272" y="272"/>
                    <a:pt x="274" y="276"/>
                  </a:cubicBezTo>
                  <a:cubicBezTo>
                    <a:pt x="275" y="277"/>
                    <a:pt x="276" y="278"/>
                    <a:pt x="277" y="279"/>
                  </a:cubicBezTo>
                  <a:cubicBezTo>
                    <a:pt x="278" y="281"/>
                    <a:pt x="280" y="283"/>
                    <a:pt x="280" y="285"/>
                  </a:cubicBezTo>
                  <a:cubicBezTo>
                    <a:pt x="280" y="286"/>
                    <a:pt x="280" y="287"/>
                    <a:pt x="280" y="289"/>
                  </a:cubicBezTo>
                  <a:cubicBezTo>
                    <a:pt x="279" y="290"/>
                    <a:pt x="278" y="291"/>
                    <a:pt x="278" y="291"/>
                  </a:cubicBezTo>
                  <a:cubicBezTo>
                    <a:pt x="278" y="291"/>
                    <a:pt x="278" y="291"/>
                    <a:pt x="278" y="291"/>
                  </a:cubicBezTo>
                  <a:cubicBezTo>
                    <a:pt x="278" y="291"/>
                    <a:pt x="276" y="293"/>
                    <a:pt x="275" y="293"/>
                  </a:cubicBezTo>
                  <a:cubicBezTo>
                    <a:pt x="274" y="293"/>
                    <a:pt x="274" y="293"/>
                    <a:pt x="274" y="293"/>
                  </a:cubicBezTo>
                  <a:cubicBezTo>
                    <a:pt x="273" y="293"/>
                    <a:pt x="272" y="293"/>
                    <a:pt x="271" y="293"/>
                  </a:cubicBezTo>
                  <a:cubicBezTo>
                    <a:pt x="269" y="292"/>
                    <a:pt x="267" y="290"/>
                    <a:pt x="266" y="288"/>
                  </a:cubicBezTo>
                  <a:cubicBezTo>
                    <a:pt x="265" y="287"/>
                    <a:pt x="264" y="287"/>
                    <a:pt x="263" y="286"/>
                  </a:cubicBezTo>
                  <a:cubicBezTo>
                    <a:pt x="260" y="282"/>
                    <a:pt x="257" y="279"/>
                    <a:pt x="254" y="276"/>
                  </a:cubicBezTo>
                  <a:cubicBezTo>
                    <a:pt x="252" y="274"/>
                    <a:pt x="250" y="273"/>
                    <a:pt x="248" y="273"/>
                  </a:cubicBezTo>
                  <a:cubicBezTo>
                    <a:pt x="247" y="273"/>
                    <a:pt x="247" y="273"/>
                    <a:pt x="246" y="273"/>
                  </a:cubicBezTo>
                  <a:cubicBezTo>
                    <a:pt x="244" y="275"/>
                    <a:pt x="242" y="276"/>
                    <a:pt x="240" y="277"/>
                  </a:cubicBezTo>
                  <a:cubicBezTo>
                    <a:pt x="239" y="280"/>
                    <a:pt x="238" y="283"/>
                    <a:pt x="239" y="286"/>
                  </a:cubicBezTo>
                  <a:cubicBezTo>
                    <a:pt x="241" y="290"/>
                    <a:pt x="243" y="293"/>
                    <a:pt x="244" y="297"/>
                  </a:cubicBezTo>
                  <a:cubicBezTo>
                    <a:pt x="245" y="299"/>
                    <a:pt x="245" y="300"/>
                    <a:pt x="246" y="301"/>
                  </a:cubicBezTo>
                  <a:cubicBezTo>
                    <a:pt x="247" y="303"/>
                    <a:pt x="247" y="306"/>
                    <a:pt x="247" y="308"/>
                  </a:cubicBezTo>
                  <a:cubicBezTo>
                    <a:pt x="247" y="309"/>
                    <a:pt x="247" y="310"/>
                    <a:pt x="246" y="311"/>
                  </a:cubicBezTo>
                  <a:cubicBezTo>
                    <a:pt x="246" y="312"/>
                    <a:pt x="244" y="313"/>
                    <a:pt x="244" y="313"/>
                  </a:cubicBezTo>
                  <a:cubicBezTo>
                    <a:pt x="244" y="313"/>
                    <a:pt x="244" y="313"/>
                    <a:pt x="244" y="313"/>
                  </a:cubicBezTo>
                  <a:cubicBezTo>
                    <a:pt x="244" y="313"/>
                    <a:pt x="242" y="314"/>
                    <a:pt x="240" y="314"/>
                  </a:cubicBezTo>
                  <a:cubicBezTo>
                    <a:pt x="240" y="314"/>
                    <a:pt x="240" y="314"/>
                    <a:pt x="240" y="314"/>
                  </a:cubicBezTo>
                  <a:cubicBezTo>
                    <a:pt x="239" y="314"/>
                    <a:pt x="238" y="314"/>
                    <a:pt x="237" y="313"/>
                  </a:cubicBezTo>
                  <a:cubicBezTo>
                    <a:pt x="235" y="311"/>
                    <a:pt x="234" y="309"/>
                    <a:pt x="233" y="307"/>
                  </a:cubicBezTo>
                  <a:cubicBezTo>
                    <a:pt x="232" y="306"/>
                    <a:pt x="231" y="305"/>
                    <a:pt x="231" y="304"/>
                  </a:cubicBezTo>
                  <a:cubicBezTo>
                    <a:pt x="229" y="300"/>
                    <a:pt x="227" y="296"/>
                    <a:pt x="225" y="293"/>
                  </a:cubicBezTo>
                  <a:cubicBezTo>
                    <a:pt x="223" y="290"/>
                    <a:pt x="221" y="288"/>
                    <a:pt x="218" y="288"/>
                  </a:cubicBezTo>
                  <a:cubicBezTo>
                    <a:pt x="215" y="289"/>
                    <a:pt x="213" y="290"/>
                    <a:pt x="210" y="290"/>
                  </a:cubicBezTo>
                  <a:cubicBezTo>
                    <a:pt x="209" y="292"/>
                    <a:pt x="208" y="294"/>
                    <a:pt x="208" y="296"/>
                  </a:cubicBezTo>
                  <a:cubicBezTo>
                    <a:pt x="208" y="297"/>
                    <a:pt x="208" y="297"/>
                    <a:pt x="208" y="298"/>
                  </a:cubicBezTo>
                  <a:cubicBezTo>
                    <a:pt x="209" y="302"/>
                    <a:pt x="209" y="306"/>
                    <a:pt x="210" y="310"/>
                  </a:cubicBezTo>
                  <a:cubicBezTo>
                    <a:pt x="210" y="312"/>
                    <a:pt x="210" y="313"/>
                    <a:pt x="210" y="314"/>
                  </a:cubicBezTo>
                  <a:cubicBezTo>
                    <a:pt x="210" y="317"/>
                    <a:pt x="211" y="319"/>
                    <a:pt x="210" y="322"/>
                  </a:cubicBezTo>
                  <a:cubicBezTo>
                    <a:pt x="209" y="323"/>
                    <a:pt x="209" y="323"/>
                    <a:pt x="208" y="324"/>
                  </a:cubicBezTo>
                  <a:cubicBezTo>
                    <a:pt x="208" y="325"/>
                    <a:pt x="208" y="325"/>
                    <a:pt x="208" y="325"/>
                  </a:cubicBezTo>
                  <a:cubicBezTo>
                    <a:pt x="207" y="325"/>
                    <a:pt x="205" y="326"/>
                    <a:pt x="205" y="326"/>
                  </a:cubicBezTo>
                  <a:cubicBezTo>
                    <a:pt x="205" y="326"/>
                    <a:pt x="205" y="326"/>
                    <a:pt x="205" y="326"/>
                  </a:cubicBezTo>
                  <a:cubicBezTo>
                    <a:pt x="205" y="326"/>
                    <a:pt x="204" y="326"/>
                    <a:pt x="204" y="326"/>
                  </a:cubicBezTo>
                  <a:cubicBezTo>
                    <a:pt x="203" y="326"/>
                    <a:pt x="202" y="326"/>
                    <a:pt x="201" y="325"/>
                  </a:cubicBezTo>
                  <a:cubicBezTo>
                    <a:pt x="200" y="325"/>
                    <a:pt x="199" y="324"/>
                    <a:pt x="199" y="324"/>
                  </a:cubicBezTo>
                  <a:cubicBezTo>
                    <a:pt x="197" y="322"/>
                    <a:pt x="196" y="319"/>
                    <a:pt x="196" y="317"/>
                  </a:cubicBezTo>
                  <a:cubicBezTo>
                    <a:pt x="196" y="316"/>
                    <a:pt x="196" y="316"/>
                    <a:pt x="196" y="316"/>
                  </a:cubicBezTo>
                  <a:cubicBezTo>
                    <a:pt x="195" y="315"/>
                    <a:pt x="195" y="314"/>
                    <a:pt x="195" y="313"/>
                  </a:cubicBezTo>
                  <a:cubicBezTo>
                    <a:pt x="194" y="309"/>
                    <a:pt x="193" y="305"/>
                    <a:pt x="192" y="301"/>
                  </a:cubicBezTo>
                  <a:cubicBezTo>
                    <a:pt x="191" y="298"/>
                    <a:pt x="190" y="296"/>
                    <a:pt x="188" y="295"/>
                  </a:cubicBezTo>
                  <a:cubicBezTo>
                    <a:pt x="188" y="294"/>
                    <a:pt x="188" y="294"/>
                    <a:pt x="188" y="294"/>
                  </a:cubicBezTo>
                  <a:cubicBezTo>
                    <a:pt x="187" y="294"/>
                    <a:pt x="187" y="295"/>
                    <a:pt x="186" y="295"/>
                  </a:cubicBezTo>
                  <a:cubicBezTo>
                    <a:pt x="184" y="295"/>
                    <a:pt x="181" y="295"/>
                    <a:pt x="179" y="295"/>
                  </a:cubicBezTo>
                  <a:cubicBezTo>
                    <a:pt x="176" y="296"/>
                    <a:pt x="175" y="299"/>
                    <a:pt x="174" y="301"/>
                  </a:cubicBezTo>
                  <a:cubicBezTo>
                    <a:pt x="174" y="306"/>
                    <a:pt x="173" y="310"/>
                    <a:pt x="173" y="314"/>
                  </a:cubicBezTo>
                  <a:cubicBezTo>
                    <a:pt x="173" y="315"/>
                    <a:pt x="173" y="317"/>
                    <a:pt x="172" y="318"/>
                  </a:cubicBezTo>
                  <a:cubicBezTo>
                    <a:pt x="172" y="320"/>
                    <a:pt x="171" y="323"/>
                    <a:pt x="170" y="325"/>
                  </a:cubicBezTo>
                  <a:cubicBezTo>
                    <a:pt x="169" y="326"/>
                    <a:pt x="169" y="326"/>
                    <a:pt x="168" y="327"/>
                  </a:cubicBezTo>
                  <a:cubicBezTo>
                    <a:pt x="167" y="327"/>
                    <a:pt x="165" y="328"/>
                    <a:pt x="165" y="328"/>
                  </a:cubicBezTo>
                  <a:cubicBezTo>
                    <a:pt x="164" y="328"/>
                    <a:pt x="164" y="328"/>
                    <a:pt x="164" y="328"/>
                  </a:cubicBezTo>
                  <a:cubicBezTo>
                    <a:pt x="164" y="328"/>
                    <a:pt x="164" y="328"/>
                    <a:pt x="164" y="328"/>
                  </a:cubicBezTo>
                  <a:cubicBezTo>
                    <a:pt x="164" y="328"/>
                    <a:pt x="162" y="327"/>
                    <a:pt x="161" y="326"/>
                  </a:cubicBezTo>
                  <a:cubicBezTo>
                    <a:pt x="160" y="326"/>
                    <a:pt x="159" y="325"/>
                    <a:pt x="159" y="324"/>
                  </a:cubicBezTo>
                  <a:cubicBezTo>
                    <a:pt x="158" y="322"/>
                    <a:pt x="158" y="319"/>
                    <a:pt x="158" y="317"/>
                  </a:cubicBezTo>
                  <a:cubicBezTo>
                    <a:pt x="158" y="315"/>
                    <a:pt x="158" y="314"/>
                    <a:pt x="158" y="313"/>
                  </a:cubicBezTo>
                  <a:cubicBezTo>
                    <a:pt x="158" y="309"/>
                    <a:pt x="158" y="304"/>
                    <a:pt x="158" y="300"/>
                  </a:cubicBezTo>
                  <a:cubicBezTo>
                    <a:pt x="158" y="297"/>
                    <a:pt x="157" y="295"/>
                    <a:pt x="156" y="293"/>
                  </a:cubicBezTo>
                  <a:cubicBezTo>
                    <a:pt x="155" y="293"/>
                    <a:pt x="155" y="293"/>
                    <a:pt x="155" y="293"/>
                  </a:cubicBezTo>
                  <a:cubicBezTo>
                    <a:pt x="143" y="345"/>
                    <a:pt x="143" y="345"/>
                    <a:pt x="143" y="345"/>
                  </a:cubicBezTo>
                  <a:cubicBezTo>
                    <a:pt x="153" y="347"/>
                    <a:pt x="164" y="348"/>
                    <a:pt x="175" y="348"/>
                  </a:cubicBezTo>
                  <a:cubicBezTo>
                    <a:pt x="196" y="348"/>
                    <a:pt x="218" y="344"/>
                    <a:pt x="239" y="336"/>
                  </a:cubicBezTo>
                  <a:cubicBezTo>
                    <a:pt x="295" y="314"/>
                    <a:pt x="333" y="266"/>
                    <a:pt x="345" y="212"/>
                  </a:cubicBezTo>
                  <a:cubicBezTo>
                    <a:pt x="296" y="200"/>
                    <a:pt x="296" y="200"/>
                    <a:pt x="296" y="200"/>
                  </a:cubicBezTo>
                  <a:moveTo>
                    <a:pt x="77" y="144"/>
                  </a:moveTo>
                  <a:cubicBezTo>
                    <a:pt x="74" y="156"/>
                    <a:pt x="72" y="168"/>
                    <a:pt x="73" y="180"/>
                  </a:cubicBezTo>
                  <a:cubicBezTo>
                    <a:pt x="75" y="200"/>
                    <a:pt x="82" y="218"/>
                    <a:pt x="93" y="233"/>
                  </a:cubicBezTo>
                  <a:cubicBezTo>
                    <a:pt x="82" y="218"/>
                    <a:pt x="75" y="200"/>
                    <a:pt x="74" y="180"/>
                  </a:cubicBezTo>
                  <a:cubicBezTo>
                    <a:pt x="73" y="168"/>
                    <a:pt x="74" y="156"/>
                    <a:pt x="77" y="144"/>
                  </a:cubicBezTo>
                  <a:moveTo>
                    <a:pt x="221" y="6"/>
                  </a:moveTo>
                  <a:cubicBezTo>
                    <a:pt x="211" y="52"/>
                    <a:pt x="211" y="52"/>
                    <a:pt x="211" y="52"/>
                  </a:cubicBezTo>
                  <a:cubicBezTo>
                    <a:pt x="212" y="51"/>
                    <a:pt x="213" y="50"/>
                    <a:pt x="214" y="48"/>
                  </a:cubicBezTo>
                  <a:cubicBezTo>
                    <a:pt x="215" y="44"/>
                    <a:pt x="217" y="40"/>
                    <a:pt x="218" y="36"/>
                  </a:cubicBezTo>
                  <a:cubicBezTo>
                    <a:pt x="219" y="35"/>
                    <a:pt x="219" y="34"/>
                    <a:pt x="220" y="33"/>
                  </a:cubicBezTo>
                  <a:cubicBezTo>
                    <a:pt x="221" y="31"/>
                    <a:pt x="222" y="28"/>
                    <a:pt x="224" y="27"/>
                  </a:cubicBezTo>
                  <a:cubicBezTo>
                    <a:pt x="225" y="26"/>
                    <a:pt x="226" y="26"/>
                    <a:pt x="227" y="25"/>
                  </a:cubicBezTo>
                  <a:cubicBezTo>
                    <a:pt x="227" y="25"/>
                    <a:pt x="227" y="25"/>
                    <a:pt x="228" y="25"/>
                  </a:cubicBezTo>
                  <a:cubicBezTo>
                    <a:pt x="229" y="25"/>
                    <a:pt x="230" y="26"/>
                    <a:pt x="230" y="26"/>
                  </a:cubicBezTo>
                  <a:cubicBezTo>
                    <a:pt x="230" y="26"/>
                    <a:pt x="230" y="26"/>
                    <a:pt x="230" y="26"/>
                  </a:cubicBezTo>
                  <a:cubicBezTo>
                    <a:pt x="231" y="26"/>
                    <a:pt x="232" y="27"/>
                    <a:pt x="233" y="28"/>
                  </a:cubicBezTo>
                  <a:cubicBezTo>
                    <a:pt x="234" y="29"/>
                    <a:pt x="234" y="29"/>
                    <a:pt x="235" y="31"/>
                  </a:cubicBezTo>
                  <a:cubicBezTo>
                    <a:pt x="235" y="33"/>
                    <a:pt x="234" y="36"/>
                    <a:pt x="234" y="38"/>
                  </a:cubicBezTo>
                  <a:cubicBezTo>
                    <a:pt x="233" y="39"/>
                    <a:pt x="233" y="40"/>
                    <a:pt x="233" y="41"/>
                  </a:cubicBezTo>
                  <a:cubicBezTo>
                    <a:pt x="231" y="46"/>
                    <a:pt x="230" y="50"/>
                    <a:pt x="229" y="54"/>
                  </a:cubicBezTo>
                  <a:cubicBezTo>
                    <a:pt x="228" y="57"/>
                    <a:pt x="228" y="60"/>
                    <a:pt x="230" y="62"/>
                  </a:cubicBezTo>
                  <a:cubicBezTo>
                    <a:pt x="232" y="63"/>
                    <a:pt x="235" y="64"/>
                    <a:pt x="237" y="66"/>
                  </a:cubicBezTo>
                  <a:cubicBezTo>
                    <a:pt x="237" y="66"/>
                    <a:pt x="237" y="66"/>
                    <a:pt x="237" y="66"/>
                  </a:cubicBezTo>
                  <a:cubicBezTo>
                    <a:pt x="240" y="66"/>
                    <a:pt x="242" y="64"/>
                    <a:pt x="244" y="62"/>
                  </a:cubicBezTo>
                  <a:cubicBezTo>
                    <a:pt x="247" y="58"/>
                    <a:pt x="249" y="55"/>
                    <a:pt x="252" y="52"/>
                  </a:cubicBezTo>
                  <a:cubicBezTo>
                    <a:pt x="253" y="51"/>
                    <a:pt x="254" y="50"/>
                    <a:pt x="254" y="49"/>
                  </a:cubicBezTo>
                  <a:cubicBezTo>
                    <a:pt x="256" y="47"/>
                    <a:pt x="258" y="45"/>
                    <a:pt x="260" y="44"/>
                  </a:cubicBezTo>
                  <a:cubicBezTo>
                    <a:pt x="261" y="43"/>
                    <a:pt x="262" y="43"/>
                    <a:pt x="263" y="43"/>
                  </a:cubicBezTo>
                  <a:cubicBezTo>
                    <a:pt x="263" y="43"/>
                    <a:pt x="263" y="43"/>
                    <a:pt x="263" y="43"/>
                  </a:cubicBezTo>
                  <a:cubicBezTo>
                    <a:pt x="265" y="43"/>
                    <a:pt x="266" y="44"/>
                    <a:pt x="266" y="44"/>
                  </a:cubicBezTo>
                  <a:cubicBezTo>
                    <a:pt x="266" y="44"/>
                    <a:pt x="266" y="44"/>
                    <a:pt x="266" y="44"/>
                  </a:cubicBezTo>
                  <a:cubicBezTo>
                    <a:pt x="267" y="44"/>
                    <a:pt x="268" y="46"/>
                    <a:pt x="269" y="47"/>
                  </a:cubicBezTo>
                  <a:cubicBezTo>
                    <a:pt x="269" y="48"/>
                    <a:pt x="269" y="49"/>
                    <a:pt x="269" y="50"/>
                  </a:cubicBezTo>
                  <a:cubicBezTo>
                    <a:pt x="269" y="53"/>
                    <a:pt x="268" y="55"/>
                    <a:pt x="267" y="57"/>
                  </a:cubicBezTo>
                  <a:cubicBezTo>
                    <a:pt x="266" y="58"/>
                    <a:pt x="265" y="59"/>
                    <a:pt x="265" y="60"/>
                  </a:cubicBezTo>
                  <a:cubicBezTo>
                    <a:pt x="262" y="64"/>
                    <a:pt x="260" y="67"/>
                    <a:pt x="258" y="71"/>
                  </a:cubicBezTo>
                  <a:cubicBezTo>
                    <a:pt x="256" y="74"/>
                    <a:pt x="256" y="77"/>
                    <a:pt x="257" y="80"/>
                  </a:cubicBezTo>
                  <a:cubicBezTo>
                    <a:pt x="259" y="82"/>
                    <a:pt x="260" y="83"/>
                    <a:pt x="262" y="84"/>
                  </a:cubicBezTo>
                  <a:cubicBezTo>
                    <a:pt x="263" y="85"/>
                    <a:pt x="264" y="85"/>
                    <a:pt x="265" y="85"/>
                  </a:cubicBezTo>
                  <a:cubicBezTo>
                    <a:pt x="267" y="85"/>
                    <a:pt x="269" y="84"/>
                    <a:pt x="271" y="83"/>
                  </a:cubicBezTo>
                  <a:cubicBezTo>
                    <a:pt x="274" y="80"/>
                    <a:pt x="277" y="78"/>
                    <a:pt x="281" y="75"/>
                  </a:cubicBezTo>
                  <a:cubicBezTo>
                    <a:pt x="282" y="74"/>
                    <a:pt x="283" y="74"/>
                    <a:pt x="284" y="73"/>
                  </a:cubicBezTo>
                  <a:cubicBezTo>
                    <a:pt x="286" y="72"/>
                    <a:pt x="288" y="70"/>
                    <a:pt x="290" y="70"/>
                  </a:cubicBezTo>
                  <a:cubicBezTo>
                    <a:pt x="291" y="69"/>
                    <a:pt x="291" y="69"/>
                    <a:pt x="292" y="69"/>
                  </a:cubicBezTo>
                  <a:cubicBezTo>
                    <a:pt x="292" y="69"/>
                    <a:pt x="293" y="70"/>
                    <a:pt x="294" y="70"/>
                  </a:cubicBezTo>
                  <a:cubicBezTo>
                    <a:pt x="295" y="70"/>
                    <a:pt x="297" y="72"/>
                    <a:pt x="296" y="72"/>
                  </a:cubicBezTo>
                  <a:cubicBezTo>
                    <a:pt x="296" y="72"/>
                    <a:pt x="296" y="72"/>
                    <a:pt x="296" y="72"/>
                  </a:cubicBezTo>
                  <a:cubicBezTo>
                    <a:pt x="297" y="72"/>
                    <a:pt x="298" y="74"/>
                    <a:pt x="298" y="75"/>
                  </a:cubicBezTo>
                  <a:cubicBezTo>
                    <a:pt x="298" y="76"/>
                    <a:pt x="298" y="77"/>
                    <a:pt x="298" y="78"/>
                  </a:cubicBezTo>
                  <a:cubicBezTo>
                    <a:pt x="297" y="80"/>
                    <a:pt x="295" y="82"/>
                    <a:pt x="293" y="84"/>
                  </a:cubicBezTo>
                  <a:cubicBezTo>
                    <a:pt x="293" y="85"/>
                    <a:pt x="292" y="86"/>
                    <a:pt x="291" y="87"/>
                  </a:cubicBezTo>
                  <a:cubicBezTo>
                    <a:pt x="288" y="90"/>
                    <a:pt x="284" y="92"/>
                    <a:pt x="281" y="95"/>
                  </a:cubicBezTo>
                  <a:cubicBezTo>
                    <a:pt x="279" y="98"/>
                    <a:pt x="278" y="101"/>
                    <a:pt x="278" y="104"/>
                  </a:cubicBezTo>
                  <a:cubicBezTo>
                    <a:pt x="279" y="106"/>
                    <a:pt x="280" y="107"/>
                    <a:pt x="281" y="109"/>
                  </a:cubicBezTo>
                  <a:cubicBezTo>
                    <a:pt x="283" y="110"/>
                    <a:pt x="285" y="111"/>
                    <a:pt x="287" y="111"/>
                  </a:cubicBezTo>
                  <a:cubicBezTo>
                    <a:pt x="288" y="111"/>
                    <a:pt x="289" y="111"/>
                    <a:pt x="291" y="110"/>
                  </a:cubicBezTo>
                  <a:cubicBezTo>
                    <a:pt x="295" y="108"/>
                    <a:pt x="298" y="107"/>
                    <a:pt x="302" y="105"/>
                  </a:cubicBezTo>
                  <a:cubicBezTo>
                    <a:pt x="304" y="105"/>
                    <a:pt x="305" y="104"/>
                    <a:pt x="306" y="104"/>
                  </a:cubicBezTo>
                  <a:cubicBezTo>
                    <a:pt x="308" y="103"/>
                    <a:pt x="310" y="102"/>
                    <a:pt x="313" y="102"/>
                  </a:cubicBezTo>
                  <a:cubicBezTo>
                    <a:pt x="313" y="102"/>
                    <a:pt x="313" y="102"/>
                    <a:pt x="313" y="102"/>
                  </a:cubicBezTo>
                  <a:cubicBezTo>
                    <a:pt x="314" y="102"/>
                    <a:pt x="315" y="103"/>
                    <a:pt x="316" y="103"/>
                  </a:cubicBezTo>
                  <a:cubicBezTo>
                    <a:pt x="317" y="104"/>
                    <a:pt x="318" y="106"/>
                    <a:pt x="318" y="106"/>
                  </a:cubicBezTo>
                  <a:cubicBezTo>
                    <a:pt x="318" y="106"/>
                    <a:pt x="318" y="106"/>
                    <a:pt x="318" y="106"/>
                  </a:cubicBezTo>
                  <a:cubicBezTo>
                    <a:pt x="319" y="106"/>
                    <a:pt x="319" y="108"/>
                    <a:pt x="319" y="109"/>
                  </a:cubicBezTo>
                  <a:cubicBezTo>
                    <a:pt x="319" y="111"/>
                    <a:pt x="319" y="112"/>
                    <a:pt x="318" y="113"/>
                  </a:cubicBezTo>
                  <a:cubicBezTo>
                    <a:pt x="317" y="114"/>
                    <a:pt x="314" y="116"/>
                    <a:pt x="312" y="117"/>
                  </a:cubicBezTo>
                  <a:cubicBezTo>
                    <a:pt x="311" y="118"/>
                    <a:pt x="310" y="118"/>
                    <a:pt x="309" y="119"/>
                  </a:cubicBezTo>
                  <a:cubicBezTo>
                    <a:pt x="305" y="121"/>
                    <a:pt x="301" y="123"/>
                    <a:pt x="298" y="125"/>
                  </a:cubicBezTo>
                  <a:cubicBezTo>
                    <a:pt x="294" y="127"/>
                    <a:pt x="293" y="130"/>
                    <a:pt x="293" y="133"/>
                  </a:cubicBezTo>
                  <a:cubicBezTo>
                    <a:pt x="293" y="135"/>
                    <a:pt x="294" y="137"/>
                    <a:pt x="294" y="139"/>
                  </a:cubicBezTo>
                  <a:cubicBezTo>
                    <a:pt x="296" y="141"/>
                    <a:pt x="299" y="142"/>
                    <a:pt x="301" y="142"/>
                  </a:cubicBezTo>
                  <a:cubicBezTo>
                    <a:pt x="302" y="142"/>
                    <a:pt x="302" y="142"/>
                    <a:pt x="303" y="142"/>
                  </a:cubicBezTo>
                  <a:cubicBezTo>
                    <a:pt x="307" y="141"/>
                    <a:pt x="311" y="140"/>
                    <a:pt x="315" y="140"/>
                  </a:cubicBezTo>
                  <a:cubicBezTo>
                    <a:pt x="317" y="140"/>
                    <a:pt x="318" y="140"/>
                    <a:pt x="319" y="139"/>
                  </a:cubicBezTo>
                  <a:cubicBezTo>
                    <a:pt x="320" y="139"/>
                    <a:pt x="321" y="139"/>
                    <a:pt x="322" y="139"/>
                  </a:cubicBezTo>
                  <a:cubicBezTo>
                    <a:pt x="324" y="139"/>
                    <a:pt x="325" y="139"/>
                    <a:pt x="327" y="140"/>
                  </a:cubicBezTo>
                  <a:cubicBezTo>
                    <a:pt x="328" y="140"/>
                    <a:pt x="329" y="141"/>
                    <a:pt x="329" y="142"/>
                  </a:cubicBezTo>
                  <a:cubicBezTo>
                    <a:pt x="330" y="143"/>
                    <a:pt x="331" y="145"/>
                    <a:pt x="331" y="145"/>
                  </a:cubicBezTo>
                  <a:cubicBezTo>
                    <a:pt x="331" y="145"/>
                    <a:pt x="331" y="145"/>
                    <a:pt x="331" y="145"/>
                  </a:cubicBezTo>
                  <a:cubicBezTo>
                    <a:pt x="331" y="145"/>
                    <a:pt x="331" y="147"/>
                    <a:pt x="330" y="148"/>
                  </a:cubicBezTo>
                  <a:cubicBezTo>
                    <a:pt x="330" y="149"/>
                    <a:pt x="330" y="150"/>
                    <a:pt x="329" y="151"/>
                  </a:cubicBezTo>
                  <a:cubicBezTo>
                    <a:pt x="327" y="152"/>
                    <a:pt x="324" y="153"/>
                    <a:pt x="322" y="154"/>
                  </a:cubicBezTo>
                  <a:cubicBezTo>
                    <a:pt x="321" y="154"/>
                    <a:pt x="320" y="154"/>
                    <a:pt x="318" y="155"/>
                  </a:cubicBezTo>
                  <a:cubicBezTo>
                    <a:pt x="314" y="156"/>
                    <a:pt x="310" y="157"/>
                    <a:pt x="306" y="158"/>
                  </a:cubicBezTo>
                  <a:cubicBezTo>
                    <a:pt x="303" y="158"/>
                    <a:pt x="300" y="160"/>
                    <a:pt x="299" y="163"/>
                  </a:cubicBezTo>
                  <a:cubicBezTo>
                    <a:pt x="299" y="165"/>
                    <a:pt x="299" y="167"/>
                    <a:pt x="299" y="169"/>
                  </a:cubicBezTo>
                  <a:cubicBezTo>
                    <a:pt x="300" y="172"/>
                    <a:pt x="303" y="175"/>
                    <a:pt x="307" y="175"/>
                  </a:cubicBezTo>
                  <a:cubicBezTo>
                    <a:pt x="311" y="176"/>
                    <a:pt x="315" y="176"/>
                    <a:pt x="319" y="177"/>
                  </a:cubicBezTo>
                  <a:cubicBezTo>
                    <a:pt x="320" y="177"/>
                    <a:pt x="322" y="177"/>
                    <a:pt x="323" y="177"/>
                  </a:cubicBezTo>
                  <a:cubicBezTo>
                    <a:pt x="325" y="178"/>
                    <a:pt x="328" y="178"/>
                    <a:pt x="330" y="180"/>
                  </a:cubicBezTo>
                  <a:cubicBezTo>
                    <a:pt x="331" y="180"/>
                    <a:pt x="332" y="181"/>
                    <a:pt x="332" y="182"/>
                  </a:cubicBezTo>
                  <a:cubicBezTo>
                    <a:pt x="333" y="183"/>
                    <a:pt x="333" y="185"/>
                    <a:pt x="333" y="185"/>
                  </a:cubicBezTo>
                  <a:cubicBezTo>
                    <a:pt x="333" y="185"/>
                    <a:pt x="333" y="185"/>
                    <a:pt x="333" y="185"/>
                  </a:cubicBezTo>
                  <a:cubicBezTo>
                    <a:pt x="333" y="185"/>
                    <a:pt x="332" y="188"/>
                    <a:pt x="331" y="189"/>
                  </a:cubicBezTo>
                  <a:cubicBezTo>
                    <a:pt x="331" y="190"/>
                    <a:pt x="330" y="190"/>
                    <a:pt x="329" y="191"/>
                  </a:cubicBezTo>
                  <a:cubicBezTo>
                    <a:pt x="327" y="192"/>
                    <a:pt x="324" y="192"/>
                    <a:pt x="322" y="192"/>
                  </a:cubicBezTo>
                  <a:cubicBezTo>
                    <a:pt x="322" y="192"/>
                    <a:pt x="321" y="192"/>
                    <a:pt x="321" y="192"/>
                  </a:cubicBezTo>
                  <a:cubicBezTo>
                    <a:pt x="320" y="192"/>
                    <a:pt x="319" y="192"/>
                    <a:pt x="318" y="192"/>
                  </a:cubicBezTo>
                  <a:cubicBezTo>
                    <a:pt x="314" y="192"/>
                    <a:pt x="310" y="192"/>
                    <a:pt x="305" y="191"/>
                  </a:cubicBezTo>
                  <a:cubicBezTo>
                    <a:pt x="305" y="191"/>
                    <a:pt x="305" y="191"/>
                    <a:pt x="305" y="191"/>
                  </a:cubicBezTo>
                  <a:cubicBezTo>
                    <a:pt x="303" y="191"/>
                    <a:pt x="301" y="192"/>
                    <a:pt x="300" y="193"/>
                  </a:cubicBezTo>
                  <a:cubicBezTo>
                    <a:pt x="346" y="204"/>
                    <a:pt x="346" y="204"/>
                    <a:pt x="346" y="204"/>
                  </a:cubicBezTo>
                  <a:cubicBezTo>
                    <a:pt x="348" y="194"/>
                    <a:pt x="349" y="184"/>
                    <a:pt x="349" y="174"/>
                  </a:cubicBezTo>
                  <a:cubicBezTo>
                    <a:pt x="349" y="153"/>
                    <a:pt x="345" y="131"/>
                    <a:pt x="336" y="110"/>
                  </a:cubicBezTo>
                  <a:cubicBezTo>
                    <a:pt x="316" y="57"/>
                    <a:pt x="272" y="20"/>
                    <a:pt x="221" y="6"/>
                  </a:cubicBezTo>
                  <a:moveTo>
                    <a:pt x="175" y="0"/>
                  </a:moveTo>
                  <a:cubicBezTo>
                    <a:pt x="153" y="0"/>
                    <a:pt x="131" y="4"/>
                    <a:pt x="110" y="12"/>
                  </a:cubicBezTo>
                  <a:cubicBezTo>
                    <a:pt x="42" y="39"/>
                    <a:pt x="0" y="105"/>
                    <a:pt x="0" y="174"/>
                  </a:cubicBezTo>
                  <a:cubicBezTo>
                    <a:pt x="0" y="196"/>
                    <a:pt x="4" y="217"/>
                    <a:pt x="13" y="238"/>
                  </a:cubicBezTo>
                  <a:cubicBezTo>
                    <a:pt x="35" y="293"/>
                    <a:pt x="81" y="331"/>
                    <a:pt x="135" y="344"/>
                  </a:cubicBezTo>
                  <a:cubicBezTo>
                    <a:pt x="147" y="291"/>
                    <a:pt x="147" y="291"/>
                    <a:pt x="147" y="291"/>
                  </a:cubicBezTo>
                  <a:cubicBezTo>
                    <a:pt x="147" y="291"/>
                    <a:pt x="147" y="291"/>
                    <a:pt x="146" y="291"/>
                  </a:cubicBezTo>
                  <a:cubicBezTo>
                    <a:pt x="144" y="292"/>
                    <a:pt x="142" y="294"/>
                    <a:pt x="141" y="296"/>
                  </a:cubicBezTo>
                  <a:cubicBezTo>
                    <a:pt x="140" y="300"/>
                    <a:pt x="138" y="304"/>
                    <a:pt x="136" y="308"/>
                  </a:cubicBezTo>
                  <a:cubicBezTo>
                    <a:pt x="136" y="309"/>
                    <a:pt x="135" y="310"/>
                    <a:pt x="135" y="312"/>
                  </a:cubicBezTo>
                  <a:cubicBezTo>
                    <a:pt x="134" y="314"/>
                    <a:pt x="133" y="316"/>
                    <a:pt x="131" y="318"/>
                  </a:cubicBezTo>
                  <a:cubicBezTo>
                    <a:pt x="130" y="318"/>
                    <a:pt x="129" y="319"/>
                    <a:pt x="128" y="319"/>
                  </a:cubicBezTo>
                  <a:cubicBezTo>
                    <a:pt x="128" y="319"/>
                    <a:pt x="127" y="319"/>
                    <a:pt x="127" y="319"/>
                  </a:cubicBezTo>
                  <a:cubicBezTo>
                    <a:pt x="126" y="319"/>
                    <a:pt x="124" y="319"/>
                    <a:pt x="124" y="319"/>
                  </a:cubicBezTo>
                  <a:cubicBezTo>
                    <a:pt x="124" y="319"/>
                    <a:pt x="124" y="319"/>
                    <a:pt x="124" y="319"/>
                  </a:cubicBezTo>
                  <a:cubicBezTo>
                    <a:pt x="124" y="319"/>
                    <a:pt x="122" y="318"/>
                    <a:pt x="122" y="317"/>
                  </a:cubicBezTo>
                  <a:cubicBezTo>
                    <a:pt x="121" y="316"/>
                    <a:pt x="120" y="315"/>
                    <a:pt x="120" y="314"/>
                  </a:cubicBezTo>
                  <a:cubicBezTo>
                    <a:pt x="120" y="312"/>
                    <a:pt x="120" y="309"/>
                    <a:pt x="121" y="307"/>
                  </a:cubicBezTo>
                  <a:cubicBezTo>
                    <a:pt x="121" y="305"/>
                    <a:pt x="122" y="304"/>
                    <a:pt x="122" y="303"/>
                  </a:cubicBezTo>
                  <a:cubicBezTo>
                    <a:pt x="123" y="299"/>
                    <a:pt x="125" y="295"/>
                    <a:pt x="126" y="291"/>
                  </a:cubicBezTo>
                  <a:cubicBezTo>
                    <a:pt x="127" y="288"/>
                    <a:pt x="126" y="286"/>
                    <a:pt x="125" y="284"/>
                  </a:cubicBezTo>
                  <a:cubicBezTo>
                    <a:pt x="122" y="282"/>
                    <a:pt x="119" y="281"/>
                    <a:pt x="116" y="279"/>
                  </a:cubicBezTo>
                  <a:cubicBezTo>
                    <a:pt x="114" y="279"/>
                    <a:pt x="112" y="281"/>
                    <a:pt x="110" y="283"/>
                  </a:cubicBezTo>
                  <a:cubicBezTo>
                    <a:pt x="108" y="286"/>
                    <a:pt x="105" y="289"/>
                    <a:pt x="103" y="293"/>
                  </a:cubicBezTo>
                  <a:cubicBezTo>
                    <a:pt x="102" y="294"/>
                    <a:pt x="101" y="295"/>
                    <a:pt x="100" y="296"/>
                  </a:cubicBezTo>
                  <a:cubicBezTo>
                    <a:pt x="99" y="298"/>
                    <a:pt x="97" y="300"/>
                    <a:pt x="95" y="301"/>
                  </a:cubicBezTo>
                  <a:cubicBezTo>
                    <a:pt x="94" y="301"/>
                    <a:pt x="93" y="301"/>
                    <a:pt x="92" y="301"/>
                  </a:cubicBezTo>
                  <a:cubicBezTo>
                    <a:pt x="92" y="301"/>
                    <a:pt x="92" y="301"/>
                    <a:pt x="92" y="301"/>
                  </a:cubicBezTo>
                  <a:cubicBezTo>
                    <a:pt x="90" y="301"/>
                    <a:pt x="88" y="300"/>
                    <a:pt x="88" y="300"/>
                  </a:cubicBezTo>
                  <a:cubicBezTo>
                    <a:pt x="88" y="300"/>
                    <a:pt x="88" y="300"/>
                    <a:pt x="88" y="300"/>
                  </a:cubicBezTo>
                  <a:cubicBezTo>
                    <a:pt x="88" y="300"/>
                    <a:pt x="87" y="299"/>
                    <a:pt x="86" y="298"/>
                  </a:cubicBezTo>
                  <a:cubicBezTo>
                    <a:pt x="86" y="296"/>
                    <a:pt x="85" y="295"/>
                    <a:pt x="85" y="294"/>
                  </a:cubicBezTo>
                  <a:cubicBezTo>
                    <a:pt x="86" y="292"/>
                    <a:pt x="87" y="290"/>
                    <a:pt x="88" y="288"/>
                  </a:cubicBezTo>
                  <a:cubicBezTo>
                    <a:pt x="89" y="286"/>
                    <a:pt x="89" y="285"/>
                    <a:pt x="90" y="284"/>
                  </a:cubicBezTo>
                  <a:cubicBezTo>
                    <a:pt x="92" y="281"/>
                    <a:pt x="95" y="277"/>
                    <a:pt x="97" y="273"/>
                  </a:cubicBezTo>
                  <a:cubicBezTo>
                    <a:pt x="98" y="271"/>
                    <a:pt x="99" y="269"/>
                    <a:pt x="98" y="266"/>
                  </a:cubicBezTo>
                  <a:cubicBezTo>
                    <a:pt x="96" y="264"/>
                    <a:pt x="93" y="262"/>
                    <a:pt x="91" y="260"/>
                  </a:cubicBezTo>
                  <a:cubicBezTo>
                    <a:pt x="90" y="260"/>
                    <a:pt x="90" y="260"/>
                    <a:pt x="90" y="260"/>
                  </a:cubicBezTo>
                  <a:cubicBezTo>
                    <a:pt x="88" y="260"/>
                    <a:pt x="86" y="260"/>
                    <a:pt x="84" y="262"/>
                  </a:cubicBezTo>
                  <a:cubicBezTo>
                    <a:pt x="81" y="264"/>
                    <a:pt x="77" y="267"/>
                    <a:pt x="74" y="269"/>
                  </a:cubicBezTo>
                  <a:cubicBezTo>
                    <a:pt x="73" y="270"/>
                    <a:pt x="72" y="271"/>
                    <a:pt x="71" y="272"/>
                  </a:cubicBezTo>
                  <a:cubicBezTo>
                    <a:pt x="69" y="273"/>
                    <a:pt x="67" y="274"/>
                    <a:pt x="64" y="275"/>
                  </a:cubicBezTo>
                  <a:cubicBezTo>
                    <a:pt x="64" y="275"/>
                    <a:pt x="63" y="275"/>
                    <a:pt x="63" y="275"/>
                  </a:cubicBezTo>
                  <a:cubicBezTo>
                    <a:pt x="62" y="275"/>
                    <a:pt x="62" y="275"/>
                    <a:pt x="61" y="275"/>
                  </a:cubicBezTo>
                  <a:cubicBezTo>
                    <a:pt x="60" y="274"/>
                    <a:pt x="58" y="273"/>
                    <a:pt x="58" y="273"/>
                  </a:cubicBezTo>
                  <a:cubicBezTo>
                    <a:pt x="58" y="273"/>
                    <a:pt x="58" y="273"/>
                    <a:pt x="58" y="273"/>
                  </a:cubicBezTo>
                  <a:cubicBezTo>
                    <a:pt x="58" y="273"/>
                    <a:pt x="57" y="271"/>
                    <a:pt x="57" y="270"/>
                  </a:cubicBezTo>
                  <a:cubicBezTo>
                    <a:pt x="57" y="268"/>
                    <a:pt x="57" y="267"/>
                    <a:pt x="57" y="266"/>
                  </a:cubicBezTo>
                  <a:cubicBezTo>
                    <a:pt x="58" y="264"/>
                    <a:pt x="60" y="262"/>
                    <a:pt x="61" y="261"/>
                  </a:cubicBezTo>
                  <a:cubicBezTo>
                    <a:pt x="62" y="260"/>
                    <a:pt x="63" y="259"/>
                    <a:pt x="64" y="258"/>
                  </a:cubicBezTo>
                  <a:cubicBezTo>
                    <a:pt x="67" y="255"/>
                    <a:pt x="70" y="252"/>
                    <a:pt x="73" y="249"/>
                  </a:cubicBezTo>
                  <a:cubicBezTo>
                    <a:pt x="75" y="247"/>
                    <a:pt x="76" y="245"/>
                    <a:pt x="76" y="243"/>
                  </a:cubicBezTo>
                  <a:cubicBezTo>
                    <a:pt x="74" y="240"/>
                    <a:pt x="73" y="237"/>
                    <a:pt x="71" y="234"/>
                  </a:cubicBezTo>
                  <a:cubicBezTo>
                    <a:pt x="70" y="234"/>
                    <a:pt x="69" y="234"/>
                    <a:pt x="68" y="234"/>
                  </a:cubicBezTo>
                  <a:cubicBezTo>
                    <a:pt x="67" y="234"/>
                    <a:pt x="65" y="234"/>
                    <a:pt x="64" y="234"/>
                  </a:cubicBezTo>
                  <a:cubicBezTo>
                    <a:pt x="60" y="236"/>
                    <a:pt x="56" y="238"/>
                    <a:pt x="52" y="239"/>
                  </a:cubicBezTo>
                  <a:cubicBezTo>
                    <a:pt x="51" y="240"/>
                    <a:pt x="50" y="240"/>
                    <a:pt x="49" y="241"/>
                  </a:cubicBezTo>
                  <a:cubicBezTo>
                    <a:pt x="47" y="241"/>
                    <a:pt x="44" y="242"/>
                    <a:pt x="42" y="242"/>
                  </a:cubicBezTo>
                  <a:cubicBezTo>
                    <a:pt x="42" y="242"/>
                    <a:pt x="42" y="242"/>
                    <a:pt x="42" y="242"/>
                  </a:cubicBezTo>
                  <a:cubicBezTo>
                    <a:pt x="40" y="242"/>
                    <a:pt x="39" y="242"/>
                    <a:pt x="39" y="241"/>
                  </a:cubicBezTo>
                  <a:cubicBezTo>
                    <a:pt x="37" y="240"/>
                    <a:pt x="36" y="239"/>
                    <a:pt x="36" y="238"/>
                  </a:cubicBezTo>
                  <a:cubicBezTo>
                    <a:pt x="36" y="238"/>
                    <a:pt x="36" y="238"/>
                    <a:pt x="36" y="238"/>
                  </a:cubicBezTo>
                  <a:cubicBezTo>
                    <a:pt x="36" y="238"/>
                    <a:pt x="36" y="236"/>
                    <a:pt x="36" y="235"/>
                  </a:cubicBezTo>
                  <a:cubicBezTo>
                    <a:pt x="36" y="234"/>
                    <a:pt x="36" y="233"/>
                    <a:pt x="37" y="232"/>
                  </a:cubicBezTo>
                  <a:cubicBezTo>
                    <a:pt x="38" y="230"/>
                    <a:pt x="40" y="229"/>
                    <a:pt x="42" y="227"/>
                  </a:cubicBezTo>
                  <a:cubicBezTo>
                    <a:pt x="44" y="227"/>
                    <a:pt x="45" y="226"/>
                    <a:pt x="46" y="226"/>
                  </a:cubicBezTo>
                  <a:cubicBezTo>
                    <a:pt x="50" y="224"/>
                    <a:pt x="53" y="222"/>
                    <a:pt x="57" y="220"/>
                  </a:cubicBezTo>
                  <a:cubicBezTo>
                    <a:pt x="59" y="218"/>
                    <a:pt x="61" y="217"/>
                    <a:pt x="62" y="215"/>
                  </a:cubicBezTo>
                  <a:cubicBezTo>
                    <a:pt x="61" y="212"/>
                    <a:pt x="60" y="210"/>
                    <a:pt x="59" y="207"/>
                  </a:cubicBezTo>
                  <a:cubicBezTo>
                    <a:pt x="57" y="205"/>
                    <a:pt x="55" y="203"/>
                    <a:pt x="53" y="203"/>
                  </a:cubicBezTo>
                  <a:cubicBezTo>
                    <a:pt x="52" y="203"/>
                    <a:pt x="52" y="203"/>
                    <a:pt x="51" y="203"/>
                  </a:cubicBezTo>
                  <a:cubicBezTo>
                    <a:pt x="47" y="204"/>
                    <a:pt x="44" y="204"/>
                    <a:pt x="39" y="205"/>
                  </a:cubicBezTo>
                  <a:cubicBezTo>
                    <a:pt x="38" y="205"/>
                    <a:pt x="37" y="205"/>
                    <a:pt x="35" y="205"/>
                  </a:cubicBezTo>
                  <a:cubicBezTo>
                    <a:pt x="34" y="205"/>
                    <a:pt x="33" y="205"/>
                    <a:pt x="32" y="205"/>
                  </a:cubicBezTo>
                  <a:cubicBezTo>
                    <a:pt x="31" y="205"/>
                    <a:pt x="29" y="205"/>
                    <a:pt x="28" y="205"/>
                  </a:cubicBezTo>
                  <a:cubicBezTo>
                    <a:pt x="27" y="204"/>
                    <a:pt x="26" y="204"/>
                    <a:pt x="25" y="203"/>
                  </a:cubicBezTo>
                  <a:cubicBezTo>
                    <a:pt x="25" y="202"/>
                    <a:pt x="24" y="200"/>
                    <a:pt x="24" y="200"/>
                  </a:cubicBezTo>
                  <a:cubicBezTo>
                    <a:pt x="24" y="200"/>
                    <a:pt x="24" y="200"/>
                    <a:pt x="24" y="200"/>
                  </a:cubicBezTo>
                  <a:cubicBezTo>
                    <a:pt x="24" y="200"/>
                    <a:pt x="24" y="198"/>
                    <a:pt x="24" y="196"/>
                  </a:cubicBezTo>
                  <a:cubicBezTo>
                    <a:pt x="25" y="195"/>
                    <a:pt x="25" y="194"/>
                    <a:pt x="26" y="194"/>
                  </a:cubicBezTo>
                  <a:cubicBezTo>
                    <a:pt x="28" y="192"/>
                    <a:pt x="30" y="191"/>
                    <a:pt x="33" y="191"/>
                  </a:cubicBezTo>
                  <a:cubicBezTo>
                    <a:pt x="34" y="190"/>
                    <a:pt x="35" y="190"/>
                    <a:pt x="36" y="190"/>
                  </a:cubicBezTo>
                  <a:cubicBezTo>
                    <a:pt x="40" y="189"/>
                    <a:pt x="44" y="188"/>
                    <a:pt x="49" y="187"/>
                  </a:cubicBezTo>
                  <a:cubicBezTo>
                    <a:pt x="52" y="186"/>
                    <a:pt x="53" y="184"/>
                    <a:pt x="54" y="180"/>
                  </a:cubicBezTo>
                  <a:cubicBezTo>
                    <a:pt x="54" y="178"/>
                    <a:pt x="54" y="175"/>
                    <a:pt x="54" y="173"/>
                  </a:cubicBezTo>
                  <a:cubicBezTo>
                    <a:pt x="53" y="171"/>
                    <a:pt x="51" y="170"/>
                    <a:pt x="48" y="169"/>
                  </a:cubicBezTo>
                  <a:cubicBezTo>
                    <a:pt x="44" y="169"/>
                    <a:pt x="40" y="168"/>
                    <a:pt x="36" y="168"/>
                  </a:cubicBezTo>
                  <a:cubicBezTo>
                    <a:pt x="34" y="168"/>
                    <a:pt x="33" y="167"/>
                    <a:pt x="32" y="167"/>
                  </a:cubicBezTo>
                  <a:cubicBezTo>
                    <a:pt x="29" y="167"/>
                    <a:pt x="27" y="166"/>
                    <a:pt x="25" y="165"/>
                  </a:cubicBezTo>
                  <a:cubicBezTo>
                    <a:pt x="24" y="164"/>
                    <a:pt x="23" y="164"/>
                    <a:pt x="23" y="163"/>
                  </a:cubicBezTo>
                  <a:cubicBezTo>
                    <a:pt x="22" y="161"/>
                    <a:pt x="22" y="159"/>
                    <a:pt x="22" y="159"/>
                  </a:cubicBezTo>
                  <a:cubicBezTo>
                    <a:pt x="22" y="159"/>
                    <a:pt x="22" y="159"/>
                    <a:pt x="22" y="159"/>
                  </a:cubicBezTo>
                  <a:cubicBezTo>
                    <a:pt x="22" y="159"/>
                    <a:pt x="22" y="157"/>
                    <a:pt x="23" y="156"/>
                  </a:cubicBezTo>
                  <a:cubicBezTo>
                    <a:pt x="24" y="155"/>
                    <a:pt x="25" y="154"/>
                    <a:pt x="26" y="154"/>
                  </a:cubicBezTo>
                  <a:cubicBezTo>
                    <a:pt x="28" y="153"/>
                    <a:pt x="31" y="153"/>
                    <a:pt x="33" y="153"/>
                  </a:cubicBezTo>
                  <a:cubicBezTo>
                    <a:pt x="33" y="153"/>
                    <a:pt x="33" y="153"/>
                    <a:pt x="33" y="153"/>
                  </a:cubicBezTo>
                  <a:cubicBezTo>
                    <a:pt x="34" y="153"/>
                    <a:pt x="36" y="153"/>
                    <a:pt x="37" y="153"/>
                  </a:cubicBezTo>
                  <a:cubicBezTo>
                    <a:pt x="41" y="153"/>
                    <a:pt x="45" y="153"/>
                    <a:pt x="50" y="153"/>
                  </a:cubicBezTo>
                  <a:cubicBezTo>
                    <a:pt x="50" y="153"/>
                    <a:pt x="50" y="153"/>
                    <a:pt x="50" y="153"/>
                  </a:cubicBezTo>
                  <a:cubicBezTo>
                    <a:pt x="52" y="153"/>
                    <a:pt x="54" y="152"/>
                    <a:pt x="56" y="151"/>
                  </a:cubicBezTo>
                  <a:cubicBezTo>
                    <a:pt x="57" y="148"/>
                    <a:pt x="57" y="144"/>
                    <a:pt x="58" y="141"/>
                  </a:cubicBezTo>
                  <a:cubicBezTo>
                    <a:pt x="57" y="139"/>
                    <a:pt x="56" y="137"/>
                    <a:pt x="53" y="136"/>
                  </a:cubicBezTo>
                  <a:cubicBezTo>
                    <a:pt x="49" y="134"/>
                    <a:pt x="46" y="133"/>
                    <a:pt x="42" y="131"/>
                  </a:cubicBezTo>
                  <a:cubicBezTo>
                    <a:pt x="40" y="131"/>
                    <a:pt x="39" y="130"/>
                    <a:pt x="38" y="130"/>
                  </a:cubicBezTo>
                  <a:cubicBezTo>
                    <a:pt x="36" y="129"/>
                    <a:pt x="34" y="128"/>
                    <a:pt x="32" y="126"/>
                  </a:cubicBezTo>
                  <a:cubicBezTo>
                    <a:pt x="31" y="125"/>
                    <a:pt x="31" y="124"/>
                    <a:pt x="30" y="123"/>
                  </a:cubicBezTo>
                  <a:cubicBezTo>
                    <a:pt x="30" y="121"/>
                    <a:pt x="31" y="119"/>
                    <a:pt x="31" y="119"/>
                  </a:cubicBezTo>
                  <a:cubicBezTo>
                    <a:pt x="31" y="119"/>
                    <a:pt x="31" y="119"/>
                    <a:pt x="31" y="119"/>
                  </a:cubicBezTo>
                  <a:cubicBezTo>
                    <a:pt x="31" y="119"/>
                    <a:pt x="32" y="117"/>
                    <a:pt x="33" y="116"/>
                  </a:cubicBezTo>
                  <a:cubicBezTo>
                    <a:pt x="34" y="116"/>
                    <a:pt x="35" y="115"/>
                    <a:pt x="36" y="115"/>
                  </a:cubicBezTo>
                  <a:cubicBezTo>
                    <a:pt x="36" y="115"/>
                    <a:pt x="37" y="115"/>
                    <a:pt x="37" y="115"/>
                  </a:cubicBezTo>
                  <a:cubicBezTo>
                    <a:pt x="39" y="115"/>
                    <a:pt x="41" y="115"/>
                    <a:pt x="43" y="116"/>
                  </a:cubicBezTo>
                  <a:cubicBezTo>
                    <a:pt x="44" y="116"/>
                    <a:pt x="45" y="117"/>
                    <a:pt x="46" y="117"/>
                  </a:cubicBezTo>
                  <a:cubicBezTo>
                    <a:pt x="51" y="118"/>
                    <a:pt x="55" y="119"/>
                    <a:pt x="59" y="121"/>
                  </a:cubicBezTo>
                  <a:cubicBezTo>
                    <a:pt x="60" y="121"/>
                    <a:pt x="61" y="121"/>
                    <a:pt x="62" y="121"/>
                  </a:cubicBezTo>
                  <a:cubicBezTo>
                    <a:pt x="63" y="121"/>
                    <a:pt x="64" y="121"/>
                    <a:pt x="66" y="120"/>
                  </a:cubicBezTo>
                  <a:cubicBezTo>
                    <a:pt x="67" y="117"/>
                    <a:pt x="69" y="114"/>
                    <a:pt x="70" y="111"/>
                  </a:cubicBezTo>
                  <a:cubicBezTo>
                    <a:pt x="70" y="109"/>
                    <a:pt x="69" y="107"/>
                    <a:pt x="67" y="105"/>
                  </a:cubicBezTo>
                  <a:cubicBezTo>
                    <a:pt x="63" y="103"/>
                    <a:pt x="60" y="100"/>
                    <a:pt x="57" y="97"/>
                  </a:cubicBezTo>
                  <a:cubicBezTo>
                    <a:pt x="56" y="97"/>
                    <a:pt x="55" y="96"/>
                    <a:pt x="54" y="95"/>
                  </a:cubicBezTo>
                  <a:cubicBezTo>
                    <a:pt x="52" y="94"/>
                    <a:pt x="50" y="92"/>
                    <a:pt x="49" y="90"/>
                  </a:cubicBezTo>
                  <a:cubicBezTo>
                    <a:pt x="48" y="89"/>
                    <a:pt x="48" y="88"/>
                    <a:pt x="48" y="86"/>
                  </a:cubicBezTo>
                  <a:cubicBezTo>
                    <a:pt x="48" y="85"/>
                    <a:pt x="49" y="83"/>
                    <a:pt x="50" y="83"/>
                  </a:cubicBezTo>
                  <a:cubicBezTo>
                    <a:pt x="50" y="83"/>
                    <a:pt x="50" y="83"/>
                    <a:pt x="50" y="83"/>
                  </a:cubicBezTo>
                  <a:cubicBezTo>
                    <a:pt x="49" y="83"/>
                    <a:pt x="51" y="81"/>
                    <a:pt x="52" y="81"/>
                  </a:cubicBezTo>
                  <a:cubicBezTo>
                    <a:pt x="53" y="81"/>
                    <a:pt x="54" y="80"/>
                    <a:pt x="55" y="80"/>
                  </a:cubicBezTo>
                  <a:cubicBezTo>
                    <a:pt x="55" y="80"/>
                    <a:pt x="55" y="80"/>
                    <a:pt x="55" y="80"/>
                  </a:cubicBezTo>
                  <a:cubicBezTo>
                    <a:pt x="58" y="81"/>
                    <a:pt x="60" y="82"/>
                    <a:pt x="62" y="83"/>
                  </a:cubicBezTo>
                  <a:cubicBezTo>
                    <a:pt x="63" y="84"/>
                    <a:pt x="64" y="84"/>
                    <a:pt x="65" y="85"/>
                  </a:cubicBezTo>
                  <a:cubicBezTo>
                    <a:pt x="69" y="87"/>
                    <a:pt x="72" y="90"/>
                    <a:pt x="76" y="92"/>
                  </a:cubicBezTo>
                  <a:cubicBezTo>
                    <a:pt x="78" y="93"/>
                    <a:pt x="79" y="93"/>
                    <a:pt x="81" y="93"/>
                  </a:cubicBezTo>
                  <a:cubicBezTo>
                    <a:pt x="82" y="93"/>
                    <a:pt x="82" y="93"/>
                    <a:pt x="83" y="93"/>
                  </a:cubicBezTo>
                  <a:cubicBezTo>
                    <a:pt x="85" y="91"/>
                    <a:pt x="88" y="88"/>
                    <a:pt x="90" y="86"/>
                  </a:cubicBezTo>
                  <a:cubicBezTo>
                    <a:pt x="90" y="83"/>
                    <a:pt x="90" y="81"/>
                    <a:pt x="88" y="79"/>
                  </a:cubicBezTo>
                  <a:cubicBezTo>
                    <a:pt x="85" y="75"/>
                    <a:pt x="83" y="72"/>
                    <a:pt x="80" y="69"/>
                  </a:cubicBezTo>
                  <a:cubicBezTo>
                    <a:pt x="79" y="68"/>
                    <a:pt x="79" y="67"/>
                    <a:pt x="78" y="66"/>
                  </a:cubicBezTo>
                  <a:cubicBezTo>
                    <a:pt x="77" y="64"/>
                    <a:pt x="75" y="62"/>
                    <a:pt x="75" y="59"/>
                  </a:cubicBezTo>
                  <a:cubicBezTo>
                    <a:pt x="74" y="58"/>
                    <a:pt x="74" y="57"/>
                    <a:pt x="75" y="56"/>
                  </a:cubicBezTo>
                  <a:cubicBezTo>
                    <a:pt x="75" y="55"/>
                    <a:pt x="77" y="53"/>
                    <a:pt x="77" y="53"/>
                  </a:cubicBezTo>
                  <a:cubicBezTo>
                    <a:pt x="77" y="53"/>
                    <a:pt x="77" y="53"/>
                    <a:pt x="77" y="53"/>
                  </a:cubicBezTo>
                  <a:cubicBezTo>
                    <a:pt x="77" y="53"/>
                    <a:pt x="79" y="52"/>
                    <a:pt x="80" y="52"/>
                  </a:cubicBezTo>
                  <a:cubicBezTo>
                    <a:pt x="80" y="52"/>
                    <a:pt x="81" y="52"/>
                    <a:pt x="81" y="52"/>
                  </a:cubicBezTo>
                  <a:cubicBezTo>
                    <a:pt x="82" y="52"/>
                    <a:pt x="83" y="52"/>
                    <a:pt x="83" y="52"/>
                  </a:cubicBezTo>
                  <a:cubicBezTo>
                    <a:pt x="85" y="53"/>
                    <a:pt x="87" y="55"/>
                    <a:pt x="89" y="56"/>
                  </a:cubicBezTo>
                  <a:cubicBezTo>
                    <a:pt x="90" y="57"/>
                    <a:pt x="91" y="58"/>
                    <a:pt x="92" y="59"/>
                  </a:cubicBezTo>
                  <a:cubicBezTo>
                    <a:pt x="95" y="62"/>
                    <a:pt x="97" y="65"/>
                    <a:pt x="100" y="68"/>
                  </a:cubicBezTo>
                  <a:cubicBezTo>
                    <a:pt x="102" y="70"/>
                    <a:pt x="105" y="71"/>
                    <a:pt x="107" y="71"/>
                  </a:cubicBezTo>
                  <a:cubicBezTo>
                    <a:pt x="110" y="70"/>
                    <a:pt x="112" y="68"/>
                    <a:pt x="115" y="66"/>
                  </a:cubicBezTo>
                  <a:cubicBezTo>
                    <a:pt x="116" y="64"/>
                    <a:pt x="116" y="62"/>
                    <a:pt x="115" y="59"/>
                  </a:cubicBezTo>
                  <a:cubicBezTo>
                    <a:pt x="114" y="55"/>
                    <a:pt x="112" y="51"/>
                    <a:pt x="110" y="47"/>
                  </a:cubicBezTo>
                  <a:cubicBezTo>
                    <a:pt x="110" y="46"/>
                    <a:pt x="109" y="45"/>
                    <a:pt x="109" y="44"/>
                  </a:cubicBezTo>
                  <a:cubicBezTo>
                    <a:pt x="108" y="41"/>
                    <a:pt x="107" y="39"/>
                    <a:pt x="107" y="37"/>
                  </a:cubicBezTo>
                  <a:cubicBezTo>
                    <a:pt x="107" y="35"/>
                    <a:pt x="108" y="34"/>
                    <a:pt x="108" y="33"/>
                  </a:cubicBezTo>
                  <a:cubicBezTo>
                    <a:pt x="109" y="32"/>
                    <a:pt x="111" y="31"/>
                    <a:pt x="111" y="31"/>
                  </a:cubicBezTo>
                  <a:cubicBezTo>
                    <a:pt x="111" y="31"/>
                    <a:pt x="111" y="31"/>
                    <a:pt x="111" y="31"/>
                  </a:cubicBezTo>
                  <a:cubicBezTo>
                    <a:pt x="111" y="31"/>
                    <a:pt x="113" y="31"/>
                    <a:pt x="114" y="31"/>
                  </a:cubicBezTo>
                  <a:cubicBezTo>
                    <a:pt x="114" y="31"/>
                    <a:pt x="114" y="31"/>
                    <a:pt x="115" y="31"/>
                  </a:cubicBezTo>
                  <a:cubicBezTo>
                    <a:pt x="116" y="31"/>
                    <a:pt x="117" y="31"/>
                    <a:pt x="118" y="32"/>
                  </a:cubicBezTo>
                  <a:cubicBezTo>
                    <a:pt x="120" y="33"/>
                    <a:pt x="121" y="35"/>
                    <a:pt x="122" y="37"/>
                  </a:cubicBezTo>
                  <a:cubicBezTo>
                    <a:pt x="123" y="38"/>
                    <a:pt x="123" y="39"/>
                    <a:pt x="124" y="41"/>
                  </a:cubicBezTo>
                  <a:cubicBezTo>
                    <a:pt x="126" y="44"/>
                    <a:pt x="128" y="48"/>
                    <a:pt x="130" y="52"/>
                  </a:cubicBezTo>
                  <a:cubicBezTo>
                    <a:pt x="131" y="55"/>
                    <a:pt x="133" y="56"/>
                    <a:pt x="136" y="57"/>
                  </a:cubicBezTo>
                  <a:cubicBezTo>
                    <a:pt x="139" y="56"/>
                    <a:pt x="142" y="55"/>
                    <a:pt x="145" y="54"/>
                  </a:cubicBezTo>
                  <a:cubicBezTo>
                    <a:pt x="146" y="52"/>
                    <a:pt x="147" y="50"/>
                    <a:pt x="147" y="47"/>
                  </a:cubicBezTo>
                  <a:cubicBezTo>
                    <a:pt x="146" y="43"/>
                    <a:pt x="146" y="39"/>
                    <a:pt x="145" y="34"/>
                  </a:cubicBezTo>
                  <a:cubicBezTo>
                    <a:pt x="145" y="33"/>
                    <a:pt x="145" y="32"/>
                    <a:pt x="145" y="31"/>
                  </a:cubicBezTo>
                  <a:cubicBezTo>
                    <a:pt x="145" y="28"/>
                    <a:pt x="144" y="26"/>
                    <a:pt x="145" y="23"/>
                  </a:cubicBezTo>
                  <a:cubicBezTo>
                    <a:pt x="146" y="22"/>
                    <a:pt x="146" y="21"/>
                    <a:pt x="147" y="21"/>
                  </a:cubicBezTo>
                  <a:cubicBezTo>
                    <a:pt x="148" y="20"/>
                    <a:pt x="150" y="19"/>
                    <a:pt x="150" y="19"/>
                  </a:cubicBezTo>
                  <a:cubicBezTo>
                    <a:pt x="150" y="19"/>
                    <a:pt x="150" y="19"/>
                    <a:pt x="150" y="19"/>
                  </a:cubicBezTo>
                  <a:cubicBezTo>
                    <a:pt x="150" y="19"/>
                    <a:pt x="151" y="19"/>
                    <a:pt x="151" y="19"/>
                  </a:cubicBezTo>
                  <a:cubicBezTo>
                    <a:pt x="152" y="19"/>
                    <a:pt x="153" y="19"/>
                    <a:pt x="154" y="19"/>
                  </a:cubicBezTo>
                  <a:cubicBezTo>
                    <a:pt x="155" y="20"/>
                    <a:pt x="156" y="20"/>
                    <a:pt x="156" y="21"/>
                  </a:cubicBezTo>
                  <a:cubicBezTo>
                    <a:pt x="158" y="23"/>
                    <a:pt x="159" y="26"/>
                    <a:pt x="159" y="28"/>
                  </a:cubicBezTo>
                  <a:cubicBezTo>
                    <a:pt x="160" y="29"/>
                    <a:pt x="160" y="30"/>
                    <a:pt x="160" y="32"/>
                  </a:cubicBezTo>
                  <a:cubicBezTo>
                    <a:pt x="161" y="36"/>
                    <a:pt x="162" y="40"/>
                    <a:pt x="163" y="44"/>
                  </a:cubicBezTo>
                  <a:cubicBezTo>
                    <a:pt x="163" y="47"/>
                    <a:pt x="165" y="49"/>
                    <a:pt x="167" y="50"/>
                  </a:cubicBezTo>
                  <a:cubicBezTo>
                    <a:pt x="167" y="50"/>
                    <a:pt x="167" y="50"/>
                    <a:pt x="167" y="50"/>
                  </a:cubicBezTo>
                  <a:cubicBezTo>
                    <a:pt x="170" y="50"/>
                    <a:pt x="173" y="50"/>
                    <a:pt x="176" y="50"/>
                  </a:cubicBezTo>
                  <a:cubicBezTo>
                    <a:pt x="178" y="48"/>
                    <a:pt x="180" y="46"/>
                    <a:pt x="180" y="43"/>
                  </a:cubicBezTo>
                  <a:cubicBezTo>
                    <a:pt x="181" y="39"/>
                    <a:pt x="181" y="35"/>
                    <a:pt x="182" y="30"/>
                  </a:cubicBezTo>
                  <a:cubicBezTo>
                    <a:pt x="182" y="29"/>
                    <a:pt x="182" y="28"/>
                    <a:pt x="182" y="27"/>
                  </a:cubicBezTo>
                  <a:cubicBezTo>
                    <a:pt x="183" y="24"/>
                    <a:pt x="183" y="22"/>
                    <a:pt x="185" y="20"/>
                  </a:cubicBezTo>
                  <a:cubicBezTo>
                    <a:pt x="185" y="19"/>
                    <a:pt x="186" y="18"/>
                    <a:pt x="187" y="18"/>
                  </a:cubicBezTo>
                  <a:cubicBezTo>
                    <a:pt x="188" y="17"/>
                    <a:pt x="189" y="17"/>
                    <a:pt x="190" y="17"/>
                  </a:cubicBezTo>
                  <a:cubicBezTo>
                    <a:pt x="190" y="17"/>
                    <a:pt x="191" y="17"/>
                    <a:pt x="191" y="17"/>
                  </a:cubicBezTo>
                  <a:cubicBezTo>
                    <a:pt x="191" y="17"/>
                    <a:pt x="191" y="17"/>
                    <a:pt x="191" y="17"/>
                  </a:cubicBezTo>
                  <a:cubicBezTo>
                    <a:pt x="191" y="17"/>
                    <a:pt x="193" y="17"/>
                    <a:pt x="194" y="18"/>
                  </a:cubicBezTo>
                  <a:cubicBezTo>
                    <a:pt x="195" y="19"/>
                    <a:pt x="195" y="20"/>
                    <a:pt x="196" y="21"/>
                  </a:cubicBezTo>
                  <a:cubicBezTo>
                    <a:pt x="197" y="23"/>
                    <a:pt x="197" y="25"/>
                    <a:pt x="197" y="28"/>
                  </a:cubicBezTo>
                  <a:cubicBezTo>
                    <a:pt x="197" y="29"/>
                    <a:pt x="197" y="30"/>
                    <a:pt x="197" y="32"/>
                  </a:cubicBezTo>
                  <a:cubicBezTo>
                    <a:pt x="197" y="36"/>
                    <a:pt x="197" y="40"/>
                    <a:pt x="196" y="44"/>
                  </a:cubicBezTo>
                  <a:cubicBezTo>
                    <a:pt x="196" y="48"/>
                    <a:pt x="198" y="50"/>
                    <a:pt x="200" y="52"/>
                  </a:cubicBezTo>
                  <a:cubicBezTo>
                    <a:pt x="200" y="52"/>
                    <a:pt x="201" y="52"/>
                    <a:pt x="202" y="52"/>
                  </a:cubicBezTo>
                  <a:cubicBezTo>
                    <a:pt x="213" y="4"/>
                    <a:pt x="213" y="4"/>
                    <a:pt x="213" y="4"/>
                  </a:cubicBezTo>
                  <a:cubicBezTo>
                    <a:pt x="201" y="1"/>
                    <a:pt x="188" y="0"/>
                    <a:pt x="175" y="0"/>
                  </a:cubicBezTo>
                </a:path>
              </a:pathLst>
            </a:custGeom>
            <a:gradFill flip="none" rotWithShape="1"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36" name="Freeform 12"/>
            <p:cNvSpPr>
              <a:spLocks noEditPoints="1"/>
            </p:cNvSpPr>
            <p:nvPr/>
          </p:nvSpPr>
          <p:spPr bwMode="auto">
            <a:xfrm>
              <a:off x="1343454" y="868265"/>
              <a:ext cx="3946526" cy="3956050"/>
            </a:xfrm>
            <a:custGeom>
              <a:avLst/>
              <a:gdLst>
                <a:gd name="T0" fmla="*/ 838 w 930"/>
                <a:gd name="T1" fmla="*/ 285 h 930"/>
                <a:gd name="T2" fmla="*/ 818 w 930"/>
                <a:gd name="T3" fmla="*/ 247 h 930"/>
                <a:gd name="T4" fmla="*/ 793 w 930"/>
                <a:gd name="T5" fmla="*/ 212 h 930"/>
                <a:gd name="T6" fmla="*/ 765 w 930"/>
                <a:gd name="T7" fmla="*/ 179 h 930"/>
                <a:gd name="T8" fmla="*/ 733 w 930"/>
                <a:gd name="T9" fmla="*/ 149 h 930"/>
                <a:gd name="T10" fmla="*/ 699 w 930"/>
                <a:gd name="T11" fmla="*/ 123 h 930"/>
                <a:gd name="T12" fmla="*/ 662 w 930"/>
                <a:gd name="T13" fmla="*/ 100 h 930"/>
                <a:gd name="T14" fmla="*/ 622 w 930"/>
                <a:gd name="T15" fmla="*/ 82 h 930"/>
                <a:gd name="T16" fmla="*/ 581 w 930"/>
                <a:gd name="T17" fmla="*/ 68 h 930"/>
                <a:gd name="T18" fmla="*/ 539 w 930"/>
                <a:gd name="T19" fmla="*/ 58 h 930"/>
                <a:gd name="T20" fmla="*/ 496 w 930"/>
                <a:gd name="T21" fmla="*/ 52 h 930"/>
                <a:gd name="T22" fmla="*/ 453 w 930"/>
                <a:gd name="T23" fmla="*/ 51 h 930"/>
                <a:gd name="T24" fmla="*/ 410 w 930"/>
                <a:gd name="T25" fmla="*/ 55 h 930"/>
                <a:gd name="T26" fmla="*/ 367 w 930"/>
                <a:gd name="T27" fmla="*/ 63 h 930"/>
                <a:gd name="T28" fmla="*/ 326 w 930"/>
                <a:gd name="T29" fmla="*/ 75 h 930"/>
                <a:gd name="T30" fmla="*/ 297 w 930"/>
                <a:gd name="T31" fmla="*/ 80 h 930"/>
                <a:gd name="T32" fmla="*/ 257 w 930"/>
                <a:gd name="T33" fmla="*/ 99 h 930"/>
                <a:gd name="T34" fmla="*/ 220 w 930"/>
                <a:gd name="T35" fmla="*/ 123 h 930"/>
                <a:gd name="T36" fmla="*/ 186 w 930"/>
                <a:gd name="T37" fmla="*/ 150 h 930"/>
                <a:gd name="T38" fmla="*/ 154 w 930"/>
                <a:gd name="T39" fmla="*/ 181 h 930"/>
                <a:gd name="T40" fmla="*/ 126 w 930"/>
                <a:gd name="T41" fmla="*/ 215 h 930"/>
                <a:gd name="T42" fmla="*/ 102 w 930"/>
                <a:gd name="T43" fmla="*/ 252 h 930"/>
                <a:gd name="T44" fmla="*/ 82 w 930"/>
                <a:gd name="T45" fmla="*/ 291 h 930"/>
                <a:gd name="T46" fmla="*/ 66 w 930"/>
                <a:gd name="T47" fmla="*/ 332 h 930"/>
                <a:gd name="T48" fmla="*/ 54 w 930"/>
                <a:gd name="T49" fmla="*/ 375 h 930"/>
                <a:gd name="T50" fmla="*/ 47 w 930"/>
                <a:gd name="T51" fmla="*/ 418 h 930"/>
                <a:gd name="T52" fmla="*/ 44 w 930"/>
                <a:gd name="T53" fmla="*/ 462 h 930"/>
                <a:gd name="T54" fmla="*/ 46 w 930"/>
                <a:gd name="T55" fmla="*/ 506 h 930"/>
                <a:gd name="T56" fmla="*/ 53 w 930"/>
                <a:gd name="T57" fmla="*/ 550 h 930"/>
                <a:gd name="T58" fmla="*/ 64 w 930"/>
                <a:gd name="T59" fmla="*/ 592 h 930"/>
                <a:gd name="T60" fmla="*/ 79 w 930"/>
                <a:gd name="T61" fmla="*/ 634 h 930"/>
                <a:gd name="T62" fmla="*/ 99 w 930"/>
                <a:gd name="T63" fmla="*/ 673 h 930"/>
                <a:gd name="T64" fmla="*/ 123 w 930"/>
                <a:gd name="T65" fmla="*/ 710 h 930"/>
                <a:gd name="T66" fmla="*/ 150 w 930"/>
                <a:gd name="T67" fmla="*/ 745 h 930"/>
                <a:gd name="T68" fmla="*/ 181 w 930"/>
                <a:gd name="T69" fmla="*/ 776 h 930"/>
                <a:gd name="T70" fmla="*/ 215 w 930"/>
                <a:gd name="T71" fmla="*/ 804 h 930"/>
                <a:gd name="T72" fmla="*/ 252 w 930"/>
                <a:gd name="T73" fmla="*/ 828 h 930"/>
                <a:gd name="T74" fmla="*/ 291 w 930"/>
                <a:gd name="T75" fmla="*/ 849 h 930"/>
                <a:gd name="T76" fmla="*/ 332 w 930"/>
                <a:gd name="T77" fmla="*/ 865 h 930"/>
                <a:gd name="T78" fmla="*/ 375 w 930"/>
                <a:gd name="T79" fmla="*/ 876 h 930"/>
                <a:gd name="T80" fmla="*/ 418 w 930"/>
                <a:gd name="T81" fmla="*/ 884 h 930"/>
                <a:gd name="T82" fmla="*/ 462 w 930"/>
                <a:gd name="T83" fmla="*/ 886 h 930"/>
                <a:gd name="T84" fmla="*/ 506 w 930"/>
                <a:gd name="T85" fmla="*/ 884 h 930"/>
                <a:gd name="T86" fmla="*/ 550 w 930"/>
                <a:gd name="T87" fmla="*/ 878 h 930"/>
                <a:gd name="T88" fmla="*/ 592 w 930"/>
                <a:gd name="T89" fmla="*/ 867 h 930"/>
                <a:gd name="T90" fmla="*/ 634 w 930"/>
                <a:gd name="T91" fmla="*/ 851 h 930"/>
                <a:gd name="T92" fmla="*/ 673 w 930"/>
                <a:gd name="T93" fmla="*/ 831 h 930"/>
                <a:gd name="T94" fmla="*/ 710 w 930"/>
                <a:gd name="T95" fmla="*/ 808 h 930"/>
                <a:gd name="T96" fmla="*/ 745 w 930"/>
                <a:gd name="T97" fmla="*/ 780 h 930"/>
                <a:gd name="T98" fmla="*/ 776 w 930"/>
                <a:gd name="T99" fmla="*/ 749 h 930"/>
                <a:gd name="T100" fmla="*/ 804 w 930"/>
                <a:gd name="T101" fmla="*/ 715 h 930"/>
                <a:gd name="T102" fmla="*/ 828 w 930"/>
                <a:gd name="T103" fmla="*/ 678 h 930"/>
                <a:gd name="T104" fmla="*/ 849 w 930"/>
                <a:gd name="T105" fmla="*/ 639 h 930"/>
                <a:gd name="T106" fmla="*/ 865 w 930"/>
                <a:gd name="T107" fmla="*/ 598 h 930"/>
                <a:gd name="T108" fmla="*/ 876 w 930"/>
                <a:gd name="T109" fmla="*/ 556 h 930"/>
                <a:gd name="T110" fmla="*/ 884 w 930"/>
                <a:gd name="T111" fmla="*/ 512 h 930"/>
                <a:gd name="T112" fmla="*/ 886 w 930"/>
                <a:gd name="T113" fmla="*/ 468 h 930"/>
                <a:gd name="T114" fmla="*/ 884 w 930"/>
                <a:gd name="T115" fmla="*/ 424 h 930"/>
                <a:gd name="T116" fmla="*/ 878 w 930"/>
                <a:gd name="T117" fmla="*/ 381 h 930"/>
                <a:gd name="T118" fmla="*/ 867 w 930"/>
                <a:gd name="T119" fmla="*/ 338 h 9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930" h="930">
                  <a:moveTo>
                    <a:pt x="860" y="319"/>
                  </a:moveTo>
                  <a:cubicBezTo>
                    <a:pt x="860" y="319"/>
                    <a:pt x="867" y="315"/>
                    <a:pt x="875" y="311"/>
                  </a:cubicBezTo>
                  <a:cubicBezTo>
                    <a:pt x="875" y="311"/>
                    <a:pt x="885" y="306"/>
                    <a:pt x="894" y="299"/>
                  </a:cubicBezTo>
                  <a:cubicBezTo>
                    <a:pt x="894" y="299"/>
                    <a:pt x="898" y="295"/>
                    <a:pt x="897" y="291"/>
                  </a:cubicBezTo>
                  <a:cubicBezTo>
                    <a:pt x="895" y="288"/>
                    <a:pt x="889" y="288"/>
                    <a:pt x="889" y="288"/>
                  </a:cubicBezTo>
                  <a:cubicBezTo>
                    <a:pt x="878" y="288"/>
                    <a:pt x="868" y="292"/>
                    <a:pt x="868" y="292"/>
                  </a:cubicBezTo>
                  <a:cubicBezTo>
                    <a:pt x="858" y="295"/>
                    <a:pt x="851" y="297"/>
                    <a:pt x="851" y="297"/>
                  </a:cubicBezTo>
                  <a:cubicBezTo>
                    <a:pt x="844" y="299"/>
                    <a:pt x="843" y="295"/>
                    <a:pt x="843" y="295"/>
                  </a:cubicBezTo>
                  <a:cubicBezTo>
                    <a:pt x="838" y="285"/>
                    <a:pt x="838" y="285"/>
                    <a:pt x="838" y="285"/>
                  </a:cubicBezTo>
                  <a:cubicBezTo>
                    <a:pt x="838" y="285"/>
                    <a:pt x="836" y="282"/>
                    <a:pt x="842" y="278"/>
                  </a:cubicBezTo>
                  <a:cubicBezTo>
                    <a:pt x="842" y="278"/>
                    <a:pt x="849" y="274"/>
                    <a:pt x="857" y="269"/>
                  </a:cubicBezTo>
                  <a:cubicBezTo>
                    <a:pt x="857" y="269"/>
                    <a:pt x="866" y="263"/>
                    <a:pt x="874" y="256"/>
                  </a:cubicBezTo>
                  <a:cubicBezTo>
                    <a:pt x="874" y="256"/>
                    <a:pt x="878" y="251"/>
                    <a:pt x="876" y="247"/>
                  </a:cubicBezTo>
                  <a:cubicBezTo>
                    <a:pt x="874" y="244"/>
                    <a:pt x="868" y="244"/>
                    <a:pt x="868" y="244"/>
                  </a:cubicBezTo>
                  <a:cubicBezTo>
                    <a:pt x="857" y="246"/>
                    <a:pt x="847" y="251"/>
                    <a:pt x="847" y="251"/>
                  </a:cubicBezTo>
                  <a:cubicBezTo>
                    <a:pt x="839" y="254"/>
                    <a:pt x="831" y="257"/>
                    <a:pt x="831" y="257"/>
                  </a:cubicBezTo>
                  <a:cubicBezTo>
                    <a:pt x="824" y="260"/>
                    <a:pt x="823" y="256"/>
                    <a:pt x="823" y="256"/>
                  </a:cubicBezTo>
                  <a:cubicBezTo>
                    <a:pt x="818" y="247"/>
                    <a:pt x="818" y="247"/>
                    <a:pt x="818" y="247"/>
                  </a:cubicBezTo>
                  <a:cubicBezTo>
                    <a:pt x="818" y="247"/>
                    <a:pt x="815" y="245"/>
                    <a:pt x="821" y="240"/>
                  </a:cubicBezTo>
                  <a:cubicBezTo>
                    <a:pt x="821" y="240"/>
                    <a:pt x="827" y="235"/>
                    <a:pt x="834" y="229"/>
                  </a:cubicBezTo>
                  <a:cubicBezTo>
                    <a:pt x="834" y="229"/>
                    <a:pt x="843" y="222"/>
                    <a:pt x="850" y="214"/>
                  </a:cubicBezTo>
                  <a:cubicBezTo>
                    <a:pt x="850" y="214"/>
                    <a:pt x="854" y="209"/>
                    <a:pt x="851" y="205"/>
                  </a:cubicBezTo>
                  <a:cubicBezTo>
                    <a:pt x="849" y="202"/>
                    <a:pt x="843" y="203"/>
                    <a:pt x="843" y="203"/>
                  </a:cubicBezTo>
                  <a:cubicBezTo>
                    <a:pt x="832" y="206"/>
                    <a:pt x="823" y="212"/>
                    <a:pt x="823" y="212"/>
                  </a:cubicBezTo>
                  <a:cubicBezTo>
                    <a:pt x="814" y="216"/>
                    <a:pt x="808" y="220"/>
                    <a:pt x="808" y="220"/>
                  </a:cubicBezTo>
                  <a:cubicBezTo>
                    <a:pt x="801" y="224"/>
                    <a:pt x="799" y="220"/>
                    <a:pt x="799" y="220"/>
                  </a:cubicBezTo>
                  <a:cubicBezTo>
                    <a:pt x="793" y="212"/>
                    <a:pt x="793" y="212"/>
                    <a:pt x="793" y="212"/>
                  </a:cubicBezTo>
                  <a:cubicBezTo>
                    <a:pt x="793" y="212"/>
                    <a:pt x="790" y="209"/>
                    <a:pt x="795" y="204"/>
                  </a:cubicBezTo>
                  <a:cubicBezTo>
                    <a:pt x="795" y="204"/>
                    <a:pt x="801" y="198"/>
                    <a:pt x="808" y="192"/>
                  </a:cubicBezTo>
                  <a:cubicBezTo>
                    <a:pt x="808" y="192"/>
                    <a:pt x="816" y="184"/>
                    <a:pt x="821" y="175"/>
                  </a:cubicBezTo>
                  <a:cubicBezTo>
                    <a:pt x="821" y="175"/>
                    <a:pt x="825" y="169"/>
                    <a:pt x="822" y="166"/>
                  </a:cubicBezTo>
                  <a:cubicBezTo>
                    <a:pt x="819" y="163"/>
                    <a:pt x="813" y="165"/>
                    <a:pt x="813" y="165"/>
                  </a:cubicBezTo>
                  <a:cubicBezTo>
                    <a:pt x="803" y="169"/>
                    <a:pt x="794" y="176"/>
                    <a:pt x="794" y="176"/>
                  </a:cubicBezTo>
                  <a:cubicBezTo>
                    <a:pt x="787" y="181"/>
                    <a:pt x="780" y="186"/>
                    <a:pt x="780" y="186"/>
                  </a:cubicBezTo>
                  <a:cubicBezTo>
                    <a:pt x="774" y="190"/>
                    <a:pt x="772" y="186"/>
                    <a:pt x="772" y="186"/>
                  </a:cubicBezTo>
                  <a:cubicBezTo>
                    <a:pt x="765" y="179"/>
                    <a:pt x="765" y="179"/>
                    <a:pt x="765" y="179"/>
                  </a:cubicBezTo>
                  <a:cubicBezTo>
                    <a:pt x="765" y="179"/>
                    <a:pt x="761" y="177"/>
                    <a:pt x="766" y="171"/>
                  </a:cubicBezTo>
                  <a:cubicBezTo>
                    <a:pt x="766" y="171"/>
                    <a:pt x="771" y="165"/>
                    <a:pt x="777" y="157"/>
                  </a:cubicBezTo>
                  <a:cubicBezTo>
                    <a:pt x="777" y="157"/>
                    <a:pt x="784" y="149"/>
                    <a:pt x="789" y="140"/>
                  </a:cubicBezTo>
                  <a:cubicBezTo>
                    <a:pt x="789" y="140"/>
                    <a:pt x="792" y="134"/>
                    <a:pt x="789" y="131"/>
                  </a:cubicBezTo>
                  <a:cubicBezTo>
                    <a:pt x="786" y="128"/>
                    <a:pt x="780" y="131"/>
                    <a:pt x="780" y="131"/>
                  </a:cubicBezTo>
                  <a:cubicBezTo>
                    <a:pt x="771" y="136"/>
                    <a:pt x="762" y="143"/>
                    <a:pt x="762" y="143"/>
                  </a:cubicBezTo>
                  <a:cubicBezTo>
                    <a:pt x="755" y="149"/>
                    <a:pt x="749" y="154"/>
                    <a:pt x="749" y="154"/>
                  </a:cubicBezTo>
                  <a:cubicBezTo>
                    <a:pt x="743" y="159"/>
                    <a:pt x="741" y="156"/>
                    <a:pt x="741" y="156"/>
                  </a:cubicBezTo>
                  <a:cubicBezTo>
                    <a:pt x="733" y="149"/>
                    <a:pt x="733" y="149"/>
                    <a:pt x="733" y="149"/>
                  </a:cubicBezTo>
                  <a:cubicBezTo>
                    <a:pt x="733" y="149"/>
                    <a:pt x="729" y="147"/>
                    <a:pt x="734" y="141"/>
                  </a:cubicBezTo>
                  <a:cubicBezTo>
                    <a:pt x="734" y="141"/>
                    <a:pt x="738" y="134"/>
                    <a:pt x="743" y="127"/>
                  </a:cubicBezTo>
                  <a:cubicBezTo>
                    <a:pt x="743" y="127"/>
                    <a:pt x="750" y="117"/>
                    <a:pt x="753" y="107"/>
                  </a:cubicBezTo>
                  <a:cubicBezTo>
                    <a:pt x="753" y="107"/>
                    <a:pt x="755" y="101"/>
                    <a:pt x="752" y="99"/>
                  </a:cubicBezTo>
                  <a:cubicBezTo>
                    <a:pt x="749" y="96"/>
                    <a:pt x="743" y="100"/>
                    <a:pt x="743" y="100"/>
                  </a:cubicBezTo>
                  <a:cubicBezTo>
                    <a:pt x="734" y="105"/>
                    <a:pt x="727" y="114"/>
                    <a:pt x="727" y="114"/>
                  </a:cubicBezTo>
                  <a:cubicBezTo>
                    <a:pt x="720" y="121"/>
                    <a:pt x="715" y="126"/>
                    <a:pt x="715" y="126"/>
                  </a:cubicBezTo>
                  <a:cubicBezTo>
                    <a:pt x="710" y="132"/>
                    <a:pt x="707" y="129"/>
                    <a:pt x="707" y="129"/>
                  </a:cubicBezTo>
                  <a:cubicBezTo>
                    <a:pt x="699" y="123"/>
                    <a:pt x="699" y="123"/>
                    <a:pt x="699" y="123"/>
                  </a:cubicBezTo>
                  <a:cubicBezTo>
                    <a:pt x="699" y="123"/>
                    <a:pt x="695" y="122"/>
                    <a:pt x="698" y="115"/>
                  </a:cubicBezTo>
                  <a:cubicBezTo>
                    <a:pt x="698" y="115"/>
                    <a:pt x="702" y="108"/>
                    <a:pt x="706" y="99"/>
                  </a:cubicBezTo>
                  <a:cubicBezTo>
                    <a:pt x="706" y="99"/>
                    <a:pt x="712" y="90"/>
                    <a:pt x="714" y="79"/>
                  </a:cubicBezTo>
                  <a:cubicBezTo>
                    <a:pt x="714" y="79"/>
                    <a:pt x="716" y="73"/>
                    <a:pt x="712" y="71"/>
                  </a:cubicBezTo>
                  <a:cubicBezTo>
                    <a:pt x="709" y="69"/>
                    <a:pt x="704" y="73"/>
                    <a:pt x="704" y="73"/>
                  </a:cubicBezTo>
                  <a:cubicBezTo>
                    <a:pt x="695" y="79"/>
                    <a:pt x="689" y="88"/>
                    <a:pt x="689" y="88"/>
                  </a:cubicBezTo>
                  <a:cubicBezTo>
                    <a:pt x="683" y="96"/>
                    <a:pt x="678" y="102"/>
                    <a:pt x="678" y="102"/>
                  </a:cubicBezTo>
                  <a:cubicBezTo>
                    <a:pt x="674" y="108"/>
                    <a:pt x="671" y="105"/>
                    <a:pt x="671" y="105"/>
                  </a:cubicBezTo>
                  <a:cubicBezTo>
                    <a:pt x="662" y="100"/>
                    <a:pt x="662" y="100"/>
                    <a:pt x="662" y="100"/>
                  </a:cubicBezTo>
                  <a:cubicBezTo>
                    <a:pt x="662" y="100"/>
                    <a:pt x="658" y="99"/>
                    <a:pt x="660" y="92"/>
                  </a:cubicBezTo>
                  <a:cubicBezTo>
                    <a:pt x="660" y="92"/>
                    <a:pt x="663" y="85"/>
                    <a:pt x="667" y="76"/>
                  </a:cubicBezTo>
                  <a:cubicBezTo>
                    <a:pt x="667" y="76"/>
                    <a:pt x="671" y="66"/>
                    <a:pt x="673" y="55"/>
                  </a:cubicBezTo>
                  <a:cubicBezTo>
                    <a:pt x="673" y="55"/>
                    <a:pt x="673" y="49"/>
                    <a:pt x="670" y="47"/>
                  </a:cubicBezTo>
                  <a:cubicBezTo>
                    <a:pt x="666" y="45"/>
                    <a:pt x="661" y="50"/>
                    <a:pt x="661" y="50"/>
                  </a:cubicBezTo>
                  <a:cubicBezTo>
                    <a:pt x="654" y="57"/>
                    <a:pt x="648" y="67"/>
                    <a:pt x="648" y="67"/>
                  </a:cubicBezTo>
                  <a:cubicBezTo>
                    <a:pt x="643" y="75"/>
                    <a:pt x="639" y="82"/>
                    <a:pt x="639" y="82"/>
                  </a:cubicBezTo>
                  <a:cubicBezTo>
                    <a:pt x="635" y="88"/>
                    <a:pt x="632" y="86"/>
                    <a:pt x="632" y="86"/>
                  </a:cubicBezTo>
                  <a:cubicBezTo>
                    <a:pt x="622" y="82"/>
                    <a:pt x="622" y="82"/>
                    <a:pt x="622" y="82"/>
                  </a:cubicBezTo>
                  <a:cubicBezTo>
                    <a:pt x="622" y="82"/>
                    <a:pt x="618" y="81"/>
                    <a:pt x="620" y="74"/>
                  </a:cubicBezTo>
                  <a:cubicBezTo>
                    <a:pt x="620" y="74"/>
                    <a:pt x="622" y="66"/>
                    <a:pt x="625" y="57"/>
                  </a:cubicBezTo>
                  <a:cubicBezTo>
                    <a:pt x="625" y="57"/>
                    <a:pt x="628" y="47"/>
                    <a:pt x="629" y="36"/>
                  </a:cubicBezTo>
                  <a:cubicBezTo>
                    <a:pt x="629" y="36"/>
                    <a:pt x="629" y="29"/>
                    <a:pt x="625" y="28"/>
                  </a:cubicBezTo>
                  <a:cubicBezTo>
                    <a:pt x="621" y="27"/>
                    <a:pt x="617" y="32"/>
                    <a:pt x="617" y="32"/>
                  </a:cubicBezTo>
                  <a:cubicBezTo>
                    <a:pt x="610" y="40"/>
                    <a:pt x="606" y="50"/>
                    <a:pt x="606" y="50"/>
                  </a:cubicBezTo>
                  <a:cubicBezTo>
                    <a:pt x="602" y="59"/>
                    <a:pt x="598" y="66"/>
                    <a:pt x="598" y="66"/>
                  </a:cubicBezTo>
                  <a:cubicBezTo>
                    <a:pt x="595" y="73"/>
                    <a:pt x="592" y="70"/>
                    <a:pt x="592" y="70"/>
                  </a:cubicBezTo>
                  <a:cubicBezTo>
                    <a:pt x="581" y="68"/>
                    <a:pt x="581" y="68"/>
                    <a:pt x="581" y="68"/>
                  </a:cubicBezTo>
                  <a:cubicBezTo>
                    <a:pt x="581" y="68"/>
                    <a:pt x="577" y="67"/>
                    <a:pt x="579" y="60"/>
                  </a:cubicBezTo>
                  <a:cubicBezTo>
                    <a:pt x="579" y="60"/>
                    <a:pt x="580" y="52"/>
                    <a:pt x="582" y="43"/>
                  </a:cubicBezTo>
                  <a:cubicBezTo>
                    <a:pt x="582" y="43"/>
                    <a:pt x="584" y="32"/>
                    <a:pt x="583" y="21"/>
                  </a:cubicBezTo>
                  <a:cubicBezTo>
                    <a:pt x="583" y="21"/>
                    <a:pt x="582" y="15"/>
                    <a:pt x="578" y="14"/>
                  </a:cubicBezTo>
                  <a:cubicBezTo>
                    <a:pt x="574" y="13"/>
                    <a:pt x="571" y="18"/>
                    <a:pt x="571" y="18"/>
                  </a:cubicBezTo>
                  <a:cubicBezTo>
                    <a:pt x="565" y="27"/>
                    <a:pt x="561" y="38"/>
                    <a:pt x="561" y="38"/>
                  </a:cubicBezTo>
                  <a:cubicBezTo>
                    <a:pt x="558" y="47"/>
                    <a:pt x="556" y="54"/>
                    <a:pt x="556" y="54"/>
                  </a:cubicBezTo>
                  <a:cubicBezTo>
                    <a:pt x="553" y="61"/>
                    <a:pt x="550" y="59"/>
                    <a:pt x="550" y="59"/>
                  </a:cubicBezTo>
                  <a:cubicBezTo>
                    <a:pt x="539" y="58"/>
                    <a:pt x="539" y="58"/>
                    <a:pt x="539" y="58"/>
                  </a:cubicBezTo>
                  <a:cubicBezTo>
                    <a:pt x="539" y="58"/>
                    <a:pt x="535" y="58"/>
                    <a:pt x="536" y="50"/>
                  </a:cubicBezTo>
                  <a:cubicBezTo>
                    <a:pt x="536" y="50"/>
                    <a:pt x="536" y="42"/>
                    <a:pt x="537" y="33"/>
                  </a:cubicBezTo>
                  <a:cubicBezTo>
                    <a:pt x="537" y="33"/>
                    <a:pt x="538" y="22"/>
                    <a:pt x="536" y="11"/>
                  </a:cubicBezTo>
                  <a:cubicBezTo>
                    <a:pt x="536" y="11"/>
                    <a:pt x="534" y="5"/>
                    <a:pt x="530" y="4"/>
                  </a:cubicBezTo>
                  <a:cubicBezTo>
                    <a:pt x="526" y="4"/>
                    <a:pt x="523" y="10"/>
                    <a:pt x="523" y="10"/>
                  </a:cubicBezTo>
                  <a:cubicBezTo>
                    <a:pt x="519" y="19"/>
                    <a:pt x="516" y="30"/>
                    <a:pt x="516" y="30"/>
                  </a:cubicBezTo>
                  <a:cubicBezTo>
                    <a:pt x="514" y="39"/>
                    <a:pt x="512" y="47"/>
                    <a:pt x="512" y="47"/>
                  </a:cubicBezTo>
                  <a:cubicBezTo>
                    <a:pt x="510" y="54"/>
                    <a:pt x="507" y="53"/>
                    <a:pt x="507" y="53"/>
                  </a:cubicBezTo>
                  <a:cubicBezTo>
                    <a:pt x="496" y="52"/>
                    <a:pt x="496" y="52"/>
                    <a:pt x="496" y="52"/>
                  </a:cubicBezTo>
                  <a:cubicBezTo>
                    <a:pt x="496" y="52"/>
                    <a:pt x="492" y="53"/>
                    <a:pt x="492" y="45"/>
                  </a:cubicBezTo>
                  <a:cubicBezTo>
                    <a:pt x="492" y="45"/>
                    <a:pt x="491" y="37"/>
                    <a:pt x="491" y="28"/>
                  </a:cubicBezTo>
                  <a:cubicBezTo>
                    <a:pt x="491" y="28"/>
                    <a:pt x="491" y="17"/>
                    <a:pt x="488" y="6"/>
                  </a:cubicBezTo>
                  <a:cubicBezTo>
                    <a:pt x="488" y="6"/>
                    <a:pt x="486" y="0"/>
                    <a:pt x="482" y="0"/>
                  </a:cubicBezTo>
                  <a:cubicBezTo>
                    <a:pt x="478" y="0"/>
                    <a:pt x="475" y="6"/>
                    <a:pt x="475" y="6"/>
                  </a:cubicBezTo>
                  <a:cubicBezTo>
                    <a:pt x="472" y="16"/>
                    <a:pt x="470" y="27"/>
                    <a:pt x="470" y="27"/>
                  </a:cubicBezTo>
                  <a:cubicBezTo>
                    <a:pt x="469" y="36"/>
                    <a:pt x="468" y="44"/>
                    <a:pt x="468" y="44"/>
                  </a:cubicBezTo>
                  <a:cubicBezTo>
                    <a:pt x="467" y="52"/>
                    <a:pt x="463" y="51"/>
                    <a:pt x="463" y="51"/>
                  </a:cubicBezTo>
                  <a:cubicBezTo>
                    <a:pt x="453" y="51"/>
                    <a:pt x="453" y="51"/>
                    <a:pt x="453" y="51"/>
                  </a:cubicBezTo>
                  <a:cubicBezTo>
                    <a:pt x="453" y="51"/>
                    <a:pt x="449" y="52"/>
                    <a:pt x="448" y="45"/>
                  </a:cubicBezTo>
                  <a:cubicBezTo>
                    <a:pt x="448" y="45"/>
                    <a:pt x="447" y="37"/>
                    <a:pt x="445" y="27"/>
                  </a:cubicBezTo>
                  <a:cubicBezTo>
                    <a:pt x="445" y="27"/>
                    <a:pt x="444" y="16"/>
                    <a:pt x="440" y="7"/>
                  </a:cubicBezTo>
                  <a:cubicBezTo>
                    <a:pt x="440" y="7"/>
                    <a:pt x="437" y="1"/>
                    <a:pt x="433" y="1"/>
                  </a:cubicBezTo>
                  <a:cubicBezTo>
                    <a:pt x="429" y="1"/>
                    <a:pt x="427" y="7"/>
                    <a:pt x="427" y="7"/>
                  </a:cubicBezTo>
                  <a:cubicBezTo>
                    <a:pt x="425" y="18"/>
                    <a:pt x="425" y="29"/>
                    <a:pt x="425" y="29"/>
                  </a:cubicBezTo>
                  <a:cubicBezTo>
                    <a:pt x="424" y="38"/>
                    <a:pt x="424" y="46"/>
                    <a:pt x="424" y="46"/>
                  </a:cubicBezTo>
                  <a:cubicBezTo>
                    <a:pt x="424" y="54"/>
                    <a:pt x="420" y="53"/>
                    <a:pt x="420" y="53"/>
                  </a:cubicBezTo>
                  <a:cubicBezTo>
                    <a:pt x="410" y="55"/>
                    <a:pt x="410" y="55"/>
                    <a:pt x="410" y="55"/>
                  </a:cubicBezTo>
                  <a:cubicBezTo>
                    <a:pt x="410" y="55"/>
                    <a:pt x="406" y="56"/>
                    <a:pt x="404" y="49"/>
                  </a:cubicBezTo>
                  <a:cubicBezTo>
                    <a:pt x="404" y="49"/>
                    <a:pt x="402" y="41"/>
                    <a:pt x="400" y="32"/>
                  </a:cubicBezTo>
                  <a:cubicBezTo>
                    <a:pt x="400" y="32"/>
                    <a:pt x="397" y="21"/>
                    <a:pt x="392" y="12"/>
                  </a:cubicBezTo>
                  <a:cubicBezTo>
                    <a:pt x="392" y="12"/>
                    <a:pt x="389" y="6"/>
                    <a:pt x="385" y="7"/>
                  </a:cubicBezTo>
                  <a:cubicBezTo>
                    <a:pt x="381" y="7"/>
                    <a:pt x="380" y="14"/>
                    <a:pt x="380" y="14"/>
                  </a:cubicBezTo>
                  <a:cubicBezTo>
                    <a:pt x="378" y="24"/>
                    <a:pt x="379" y="35"/>
                    <a:pt x="379" y="35"/>
                  </a:cubicBezTo>
                  <a:cubicBezTo>
                    <a:pt x="380" y="45"/>
                    <a:pt x="381" y="53"/>
                    <a:pt x="381" y="53"/>
                  </a:cubicBezTo>
                  <a:cubicBezTo>
                    <a:pt x="381" y="60"/>
                    <a:pt x="377" y="60"/>
                    <a:pt x="377" y="60"/>
                  </a:cubicBezTo>
                  <a:cubicBezTo>
                    <a:pt x="367" y="63"/>
                    <a:pt x="367" y="63"/>
                    <a:pt x="367" y="63"/>
                  </a:cubicBezTo>
                  <a:cubicBezTo>
                    <a:pt x="367" y="63"/>
                    <a:pt x="364" y="65"/>
                    <a:pt x="361" y="57"/>
                  </a:cubicBezTo>
                  <a:cubicBezTo>
                    <a:pt x="361" y="57"/>
                    <a:pt x="358" y="50"/>
                    <a:pt x="355" y="41"/>
                  </a:cubicBezTo>
                  <a:cubicBezTo>
                    <a:pt x="355" y="41"/>
                    <a:pt x="351" y="31"/>
                    <a:pt x="345" y="22"/>
                  </a:cubicBezTo>
                  <a:cubicBezTo>
                    <a:pt x="345" y="22"/>
                    <a:pt x="341" y="17"/>
                    <a:pt x="337" y="18"/>
                  </a:cubicBezTo>
                  <a:cubicBezTo>
                    <a:pt x="334" y="19"/>
                    <a:pt x="333" y="25"/>
                    <a:pt x="333" y="25"/>
                  </a:cubicBezTo>
                  <a:cubicBezTo>
                    <a:pt x="332" y="36"/>
                    <a:pt x="335" y="47"/>
                    <a:pt x="335" y="47"/>
                  </a:cubicBezTo>
                  <a:cubicBezTo>
                    <a:pt x="337" y="56"/>
                    <a:pt x="338" y="64"/>
                    <a:pt x="338" y="64"/>
                  </a:cubicBezTo>
                  <a:cubicBezTo>
                    <a:pt x="339" y="71"/>
                    <a:pt x="335" y="72"/>
                    <a:pt x="335" y="72"/>
                  </a:cubicBezTo>
                  <a:cubicBezTo>
                    <a:pt x="326" y="75"/>
                    <a:pt x="326" y="75"/>
                    <a:pt x="326" y="75"/>
                  </a:cubicBezTo>
                  <a:cubicBezTo>
                    <a:pt x="326" y="75"/>
                    <a:pt x="322" y="77"/>
                    <a:pt x="319" y="71"/>
                  </a:cubicBezTo>
                  <a:cubicBezTo>
                    <a:pt x="319" y="71"/>
                    <a:pt x="318" y="70"/>
                    <a:pt x="318" y="68"/>
                  </a:cubicBezTo>
                  <a:cubicBezTo>
                    <a:pt x="316" y="66"/>
                    <a:pt x="314" y="61"/>
                    <a:pt x="311" y="55"/>
                  </a:cubicBezTo>
                  <a:cubicBezTo>
                    <a:pt x="311" y="55"/>
                    <a:pt x="306" y="45"/>
                    <a:pt x="300" y="37"/>
                  </a:cubicBezTo>
                  <a:cubicBezTo>
                    <a:pt x="300" y="37"/>
                    <a:pt x="295" y="32"/>
                    <a:pt x="291" y="34"/>
                  </a:cubicBezTo>
                  <a:cubicBezTo>
                    <a:pt x="288" y="35"/>
                    <a:pt x="288" y="42"/>
                    <a:pt x="288" y="42"/>
                  </a:cubicBezTo>
                  <a:cubicBezTo>
                    <a:pt x="288" y="46"/>
                    <a:pt x="289" y="51"/>
                    <a:pt x="290" y="55"/>
                  </a:cubicBezTo>
                  <a:cubicBezTo>
                    <a:pt x="291" y="59"/>
                    <a:pt x="292" y="63"/>
                    <a:pt x="292" y="63"/>
                  </a:cubicBezTo>
                  <a:cubicBezTo>
                    <a:pt x="295" y="72"/>
                    <a:pt x="297" y="80"/>
                    <a:pt x="297" y="80"/>
                  </a:cubicBezTo>
                  <a:cubicBezTo>
                    <a:pt x="299" y="87"/>
                    <a:pt x="295" y="88"/>
                    <a:pt x="295" y="88"/>
                  </a:cubicBezTo>
                  <a:cubicBezTo>
                    <a:pt x="286" y="92"/>
                    <a:pt x="286" y="92"/>
                    <a:pt x="286" y="92"/>
                  </a:cubicBezTo>
                  <a:cubicBezTo>
                    <a:pt x="286" y="92"/>
                    <a:pt x="283" y="95"/>
                    <a:pt x="278" y="88"/>
                  </a:cubicBezTo>
                  <a:cubicBezTo>
                    <a:pt x="278" y="88"/>
                    <a:pt x="274" y="82"/>
                    <a:pt x="269" y="73"/>
                  </a:cubicBezTo>
                  <a:cubicBezTo>
                    <a:pt x="269" y="73"/>
                    <a:pt x="263" y="64"/>
                    <a:pt x="256" y="57"/>
                  </a:cubicBezTo>
                  <a:cubicBezTo>
                    <a:pt x="256" y="57"/>
                    <a:pt x="251" y="52"/>
                    <a:pt x="247" y="54"/>
                  </a:cubicBezTo>
                  <a:cubicBezTo>
                    <a:pt x="244" y="56"/>
                    <a:pt x="244" y="62"/>
                    <a:pt x="244" y="62"/>
                  </a:cubicBezTo>
                  <a:cubicBezTo>
                    <a:pt x="246" y="73"/>
                    <a:pt x="251" y="83"/>
                    <a:pt x="251" y="83"/>
                  </a:cubicBezTo>
                  <a:cubicBezTo>
                    <a:pt x="254" y="92"/>
                    <a:pt x="257" y="99"/>
                    <a:pt x="257" y="99"/>
                  </a:cubicBezTo>
                  <a:cubicBezTo>
                    <a:pt x="260" y="106"/>
                    <a:pt x="256" y="107"/>
                    <a:pt x="256" y="107"/>
                  </a:cubicBezTo>
                  <a:cubicBezTo>
                    <a:pt x="248" y="113"/>
                    <a:pt x="248" y="113"/>
                    <a:pt x="248" y="113"/>
                  </a:cubicBezTo>
                  <a:cubicBezTo>
                    <a:pt x="248" y="113"/>
                    <a:pt x="245" y="116"/>
                    <a:pt x="240" y="110"/>
                  </a:cubicBezTo>
                  <a:cubicBezTo>
                    <a:pt x="240" y="110"/>
                    <a:pt x="235" y="104"/>
                    <a:pt x="229" y="96"/>
                  </a:cubicBezTo>
                  <a:cubicBezTo>
                    <a:pt x="229" y="96"/>
                    <a:pt x="222" y="87"/>
                    <a:pt x="214" y="81"/>
                  </a:cubicBezTo>
                  <a:cubicBezTo>
                    <a:pt x="214" y="81"/>
                    <a:pt x="209" y="77"/>
                    <a:pt x="205" y="79"/>
                  </a:cubicBezTo>
                  <a:cubicBezTo>
                    <a:pt x="202" y="81"/>
                    <a:pt x="204" y="88"/>
                    <a:pt x="204" y="88"/>
                  </a:cubicBezTo>
                  <a:cubicBezTo>
                    <a:pt x="206" y="98"/>
                    <a:pt x="212" y="108"/>
                    <a:pt x="212" y="108"/>
                  </a:cubicBezTo>
                  <a:cubicBezTo>
                    <a:pt x="217" y="116"/>
                    <a:pt x="220" y="123"/>
                    <a:pt x="220" y="123"/>
                  </a:cubicBezTo>
                  <a:cubicBezTo>
                    <a:pt x="224" y="130"/>
                    <a:pt x="220" y="131"/>
                    <a:pt x="220" y="131"/>
                  </a:cubicBezTo>
                  <a:cubicBezTo>
                    <a:pt x="212" y="137"/>
                    <a:pt x="212" y="137"/>
                    <a:pt x="212" y="137"/>
                  </a:cubicBezTo>
                  <a:cubicBezTo>
                    <a:pt x="212" y="137"/>
                    <a:pt x="209" y="141"/>
                    <a:pt x="204" y="135"/>
                  </a:cubicBezTo>
                  <a:cubicBezTo>
                    <a:pt x="204" y="135"/>
                    <a:pt x="199" y="130"/>
                    <a:pt x="192" y="123"/>
                  </a:cubicBezTo>
                  <a:cubicBezTo>
                    <a:pt x="192" y="123"/>
                    <a:pt x="184" y="115"/>
                    <a:pt x="175" y="109"/>
                  </a:cubicBezTo>
                  <a:cubicBezTo>
                    <a:pt x="175" y="109"/>
                    <a:pt x="170" y="106"/>
                    <a:pt x="166" y="108"/>
                  </a:cubicBezTo>
                  <a:cubicBezTo>
                    <a:pt x="163" y="111"/>
                    <a:pt x="165" y="117"/>
                    <a:pt x="165" y="117"/>
                  </a:cubicBezTo>
                  <a:cubicBezTo>
                    <a:pt x="169" y="127"/>
                    <a:pt x="176" y="136"/>
                    <a:pt x="176" y="136"/>
                  </a:cubicBezTo>
                  <a:cubicBezTo>
                    <a:pt x="181" y="144"/>
                    <a:pt x="186" y="150"/>
                    <a:pt x="186" y="150"/>
                  </a:cubicBezTo>
                  <a:cubicBezTo>
                    <a:pt x="190" y="157"/>
                    <a:pt x="187" y="158"/>
                    <a:pt x="187" y="158"/>
                  </a:cubicBezTo>
                  <a:cubicBezTo>
                    <a:pt x="179" y="166"/>
                    <a:pt x="179" y="166"/>
                    <a:pt x="179" y="166"/>
                  </a:cubicBezTo>
                  <a:cubicBezTo>
                    <a:pt x="179" y="166"/>
                    <a:pt x="177" y="169"/>
                    <a:pt x="171" y="164"/>
                  </a:cubicBezTo>
                  <a:cubicBezTo>
                    <a:pt x="171" y="164"/>
                    <a:pt x="165" y="159"/>
                    <a:pt x="158" y="153"/>
                  </a:cubicBezTo>
                  <a:cubicBezTo>
                    <a:pt x="158" y="153"/>
                    <a:pt x="149" y="146"/>
                    <a:pt x="140" y="141"/>
                  </a:cubicBezTo>
                  <a:cubicBezTo>
                    <a:pt x="140" y="141"/>
                    <a:pt x="134" y="139"/>
                    <a:pt x="131" y="142"/>
                  </a:cubicBezTo>
                  <a:cubicBezTo>
                    <a:pt x="128" y="144"/>
                    <a:pt x="131" y="150"/>
                    <a:pt x="131" y="150"/>
                  </a:cubicBezTo>
                  <a:cubicBezTo>
                    <a:pt x="136" y="160"/>
                    <a:pt x="143" y="168"/>
                    <a:pt x="143" y="168"/>
                  </a:cubicBezTo>
                  <a:cubicBezTo>
                    <a:pt x="149" y="175"/>
                    <a:pt x="154" y="181"/>
                    <a:pt x="154" y="181"/>
                  </a:cubicBezTo>
                  <a:cubicBezTo>
                    <a:pt x="159" y="187"/>
                    <a:pt x="156" y="189"/>
                    <a:pt x="156" y="189"/>
                  </a:cubicBezTo>
                  <a:cubicBezTo>
                    <a:pt x="149" y="197"/>
                    <a:pt x="149" y="197"/>
                    <a:pt x="149" y="197"/>
                  </a:cubicBezTo>
                  <a:cubicBezTo>
                    <a:pt x="149" y="197"/>
                    <a:pt x="148" y="201"/>
                    <a:pt x="141" y="197"/>
                  </a:cubicBezTo>
                  <a:cubicBezTo>
                    <a:pt x="141" y="197"/>
                    <a:pt x="135" y="192"/>
                    <a:pt x="127" y="187"/>
                  </a:cubicBezTo>
                  <a:cubicBezTo>
                    <a:pt x="127" y="187"/>
                    <a:pt x="118" y="181"/>
                    <a:pt x="108" y="177"/>
                  </a:cubicBezTo>
                  <a:cubicBezTo>
                    <a:pt x="108" y="177"/>
                    <a:pt x="101" y="175"/>
                    <a:pt x="99" y="178"/>
                  </a:cubicBezTo>
                  <a:cubicBezTo>
                    <a:pt x="96" y="181"/>
                    <a:pt x="100" y="187"/>
                    <a:pt x="100" y="187"/>
                  </a:cubicBezTo>
                  <a:cubicBezTo>
                    <a:pt x="106" y="196"/>
                    <a:pt x="114" y="203"/>
                    <a:pt x="114" y="203"/>
                  </a:cubicBezTo>
                  <a:cubicBezTo>
                    <a:pt x="121" y="210"/>
                    <a:pt x="126" y="215"/>
                    <a:pt x="126" y="215"/>
                  </a:cubicBezTo>
                  <a:cubicBezTo>
                    <a:pt x="132" y="221"/>
                    <a:pt x="129" y="223"/>
                    <a:pt x="129" y="223"/>
                  </a:cubicBezTo>
                  <a:cubicBezTo>
                    <a:pt x="123" y="232"/>
                    <a:pt x="123" y="232"/>
                    <a:pt x="123" y="232"/>
                  </a:cubicBezTo>
                  <a:cubicBezTo>
                    <a:pt x="123" y="232"/>
                    <a:pt x="122" y="236"/>
                    <a:pt x="115" y="232"/>
                  </a:cubicBezTo>
                  <a:cubicBezTo>
                    <a:pt x="115" y="232"/>
                    <a:pt x="108" y="229"/>
                    <a:pt x="99" y="224"/>
                  </a:cubicBezTo>
                  <a:cubicBezTo>
                    <a:pt x="99" y="224"/>
                    <a:pt x="90" y="219"/>
                    <a:pt x="79" y="216"/>
                  </a:cubicBezTo>
                  <a:cubicBezTo>
                    <a:pt x="79" y="216"/>
                    <a:pt x="73" y="215"/>
                    <a:pt x="71" y="218"/>
                  </a:cubicBezTo>
                  <a:cubicBezTo>
                    <a:pt x="69" y="222"/>
                    <a:pt x="73" y="227"/>
                    <a:pt x="73" y="227"/>
                  </a:cubicBezTo>
                  <a:cubicBezTo>
                    <a:pt x="79" y="235"/>
                    <a:pt x="88" y="242"/>
                    <a:pt x="88" y="242"/>
                  </a:cubicBezTo>
                  <a:cubicBezTo>
                    <a:pt x="96" y="247"/>
                    <a:pt x="102" y="252"/>
                    <a:pt x="102" y="252"/>
                  </a:cubicBezTo>
                  <a:cubicBezTo>
                    <a:pt x="108" y="257"/>
                    <a:pt x="105" y="260"/>
                    <a:pt x="105" y="260"/>
                  </a:cubicBezTo>
                  <a:cubicBezTo>
                    <a:pt x="101" y="269"/>
                    <a:pt x="101" y="269"/>
                    <a:pt x="101" y="269"/>
                  </a:cubicBezTo>
                  <a:cubicBezTo>
                    <a:pt x="101" y="269"/>
                    <a:pt x="100" y="273"/>
                    <a:pt x="92" y="270"/>
                  </a:cubicBezTo>
                  <a:cubicBezTo>
                    <a:pt x="92" y="270"/>
                    <a:pt x="85" y="267"/>
                    <a:pt x="76" y="264"/>
                  </a:cubicBezTo>
                  <a:cubicBezTo>
                    <a:pt x="76" y="264"/>
                    <a:pt x="66" y="259"/>
                    <a:pt x="55" y="258"/>
                  </a:cubicBezTo>
                  <a:cubicBezTo>
                    <a:pt x="55" y="258"/>
                    <a:pt x="49" y="257"/>
                    <a:pt x="47" y="261"/>
                  </a:cubicBezTo>
                  <a:cubicBezTo>
                    <a:pt x="45" y="264"/>
                    <a:pt x="50" y="269"/>
                    <a:pt x="50" y="269"/>
                  </a:cubicBezTo>
                  <a:cubicBezTo>
                    <a:pt x="57" y="277"/>
                    <a:pt x="67" y="282"/>
                    <a:pt x="67" y="282"/>
                  </a:cubicBezTo>
                  <a:cubicBezTo>
                    <a:pt x="75" y="287"/>
                    <a:pt x="82" y="291"/>
                    <a:pt x="82" y="291"/>
                  </a:cubicBezTo>
                  <a:cubicBezTo>
                    <a:pt x="88" y="295"/>
                    <a:pt x="86" y="298"/>
                    <a:pt x="86" y="298"/>
                  </a:cubicBezTo>
                  <a:cubicBezTo>
                    <a:pt x="82" y="308"/>
                    <a:pt x="82" y="308"/>
                    <a:pt x="82" y="308"/>
                  </a:cubicBezTo>
                  <a:cubicBezTo>
                    <a:pt x="82" y="308"/>
                    <a:pt x="81" y="312"/>
                    <a:pt x="74" y="310"/>
                  </a:cubicBezTo>
                  <a:cubicBezTo>
                    <a:pt x="74" y="310"/>
                    <a:pt x="66" y="308"/>
                    <a:pt x="57" y="305"/>
                  </a:cubicBezTo>
                  <a:cubicBezTo>
                    <a:pt x="57" y="305"/>
                    <a:pt x="47" y="302"/>
                    <a:pt x="36" y="302"/>
                  </a:cubicBezTo>
                  <a:cubicBezTo>
                    <a:pt x="36" y="302"/>
                    <a:pt x="30" y="302"/>
                    <a:pt x="28" y="306"/>
                  </a:cubicBezTo>
                  <a:cubicBezTo>
                    <a:pt x="27" y="309"/>
                    <a:pt x="32" y="314"/>
                    <a:pt x="32" y="314"/>
                  </a:cubicBezTo>
                  <a:cubicBezTo>
                    <a:pt x="40" y="320"/>
                    <a:pt x="50" y="325"/>
                    <a:pt x="50" y="325"/>
                  </a:cubicBezTo>
                  <a:cubicBezTo>
                    <a:pt x="59" y="329"/>
                    <a:pt x="66" y="332"/>
                    <a:pt x="66" y="332"/>
                  </a:cubicBezTo>
                  <a:cubicBezTo>
                    <a:pt x="73" y="335"/>
                    <a:pt x="71" y="339"/>
                    <a:pt x="71" y="339"/>
                  </a:cubicBezTo>
                  <a:cubicBezTo>
                    <a:pt x="68" y="349"/>
                    <a:pt x="68" y="349"/>
                    <a:pt x="68" y="349"/>
                  </a:cubicBezTo>
                  <a:cubicBezTo>
                    <a:pt x="68" y="349"/>
                    <a:pt x="68" y="353"/>
                    <a:pt x="60" y="352"/>
                  </a:cubicBezTo>
                  <a:cubicBezTo>
                    <a:pt x="60" y="352"/>
                    <a:pt x="52" y="351"/>
                    <a:pt x="43" y="349"/>
                  </a:cubicBezTo>
                  <a:cubicBezTo>
                    <a:pt x="43" y="349"/>
                    <a:pt x="32" y="347"/>
                    <a:pt x="21" y="347"/>
                  </a:cubicBezTo>
                  <a:cubicBezTo>
                    <a:pt x="21" y="347"/>
                    <a:pt x="15" y="348"/>
                    <a:pt x="14" y="352"/>
                  </a:cubicBezTo>
                  <a:cubicBezTo>
                    <a:pt x="13" y="356"/>
                    <a:pt x="18" y="360"/>
                    <a:pt x="18" y="360"/>
                  </a:cubicBezTo>
                  <a:cubicBezTo>
                    <a:pt x="27" y="366"/>
                    <a:pt x="38" y="369"/>
                    <a:pt x="38" y="369"/>
                  </a:cubicBezTo>
                  <a:cubicBezTo>
                    <a:pt x="47" y="372"/>
                    <a:pt x="54" y="375"/>
                    <a:pt x="54" y="375"/>
                  </a:cubicBezTo>
                  <a:cubicBezTo>
                    <a:pt x="61" y="377"/>
                    <a:pt x="59" y="381"/>
                    <a:pt x="59" y="381"/>
                  </a:cubicBezTo>
                  <a:cubicBezTo>
                    <a:pt x="58" y="391"/>
                    <a:pt x="58" y="391"/>
                    <a:pt x="58" y="391"/>
                  </a:cubicBezTo>
                  <a:cubicBezTo>
                    <a:pt x="58" y="391"/>
                    <a:pt x="58" y="395"/>
                    <a:pt x="50" y="395"/>
                  </a:cubicBezTo>
                  <a:cubicBezTo>
                    <a:pt x="50" y="395"/>
                    <a:pt x="43" y="394"/>
                    <a:pt x="33" y="394"/>
                  </a:cubicBezTo>
                  <a:cubicBezTo>
                    <a:pt x="33" y="394"/>
                    <a:pt x="22" y="393"/>
                    <a:pt x="11" y="395"/>
                  </a:cubicBezTo>
                  <a:cubicBezTo>
                    <a:pt x="11" y="395"/>
                    <a:pt x="5" y="396"/>
                    <a:pt x="4" y="400"/>
                  </a:cubicBezTo>
                  <a:cubicBezTo>
                    <a:pt x="4" y="404"/>
                    <a:pt x="10" y="407"/>
                    <a:pt x="10" y="407"/>
                  </a:cubicBezTo>
                  <a:cubicBezTo>
                    <a:pt x="19" y="412"/>
                    <a:pt x="30" y="414"/>
                    <a:pt x="30" y="414"/>
                  </a:cubicBezTo>
                  <a:cubicBezTo>
                    <a:pt x="39" y="416"/>
                    <a:pt x="47" y="418"/>
                    <a:pt x="47" y="418"/>
                  </a:cubicBezTo>
                  <a:cubicBezTo>
                    <a:pt x="54" y="420"/>
                    <a:pt x="53" y="424"/>
                    <a:pt x="53" y="424"/>
                  </a:cubicBezTo>
                  <a:cubicBezTo>
                    <a:pt x="52" y="434"/>
                    <a:pt x="52" y="434"/>
                    <a:pt x="52" y="434"/>
                  </a:cubicBezTo>
                  <a:cubicBezTo>
                    <a:pt x="52" y="434"/>
                    <a:pt x="53" y="438"/>
                    <a:pt x="45" y="439"/>
                  </a:cubicBezTo>
                  <a:cubicBezTo>
                    <a:pt x="45" y="439"/>
                    <a:pt x="37" y="439"/>
                    <a:pt x="28" y="439"/>
                  </a:cubicBezTo>
                  <a:cubicBezTo>
                    <a:pt x="28" y="439"/>
                    <a:pt x="17" y="439"/>
                    <a:pt x="7" y="442"/>
                  </a:cubicBezTo>
                  <a:cubicBezTo>
                    <a:pt x="7" y="442"/>
                    <a:pt x="0" y="444"/>
                    <a:pt x="0" y="448"/>
                  </a:cubicBezTo>
                  <a:cubicBezTo>
                    <a:pt x="0" y="452"/>
                    <a:pt x="6" y="455"/>
                    <a:pt x="6" y="455"/>
                  </a:cubicBezTo>
                  <a:cubicBezTo>
                    <a:pt x="16" y="459"/>
                    <a:pt x="27" y="460"/>
                    <a:pt x="27" y="460"/>
                  </a:cubicBezTo>
                  <a:cubicBezTo>
                    <a:pt x="37" y="461"/>
                    <a:pt x="44" y="462"/>
                    <a:pt x="44" y="462"/>
                  </a:cubicBezTo>
                  <a:cubicBezTo>
                    <a:pt x="52" y="463"/>
                    <a:pt x="51" y="467"/>
                    <a:pt x="51" y="467"/>
                  </a:cubicBezTo>
                  <a:cubicBezTo>
                    <a:pt x="51" y="477"/>
                    <a:pt x="51" y="477"/>
                    <a:pt x="51" y="477"/>
                  </a:cubicBezTo>
                  <a:cubicBezTo>
                    <a:pt x="51" y="477"/>
                    <a:pt x="52" y="481"/>
                    <a:pt x="45" y="483"/>
                  </a:cubicBezTo>
                  <a:cubicBezTo>
                    <a:pt x="45" y="483"/>
                    <a:pt x="37" y="484"/>
                    <a:pt x="28" y="485"/>
                  </a:cubicBezTo>
                  <a:cubicBezTo>
                    <a:pt x="28" y="485"/>
                    <a:pt x="17" y="486"/>
                    <a:pt x="7" y="490"/>
                  </a:cubicBezTo>
                  <a:cubicBezTo>
                    <a:pt x="7" y="490"/>
                    <a:pt x="1" y="493"/>
                    <a:pt x="1" y="497"/>
                  </a:cubicBezTo>
                  <a:cubicBezTo>
                    <a:pt x="1" y="501"/>
                    <a:pt x="8" y="503"/>
                    <a:pt x="8" y="503"/>
                  </a:cubicBezTo>
                  <a:cubicBezTo>
                    <a:pt x="18" y="506"/>
                    <a:pt x="29" y="506"/>
                    <a:pt x="29" y="506"/>
                  </a:cubicBezTo>
                  <a:cubicBezTo>
                    <a:pt x="39" y="506"/>
                    <a:pt x="46" y="506"/>
                    <a:pt x="46" y="506"/>
                  </a:cubicBezTo>
                  <a:cubicBezTo>
                    <a:pt x="54" y="506"/>
                    <a:pt x="53" y="510"/>
                    <a:pt x="53" y="510"/>
                  </a:cubicBezTo>
                  <a:cubicBezTo>
                    <a:pt x="55" y="521"/>
                    <a:pt x="55" y="521"/>
                    <a:pt x="55" y="521"/>
                  </a:cubicBezTo>
                  <a:cubicBezTo>
                    <a:pt x="55" y="521"/>
                    <a:pt x="56" y="524"/>
                    <a:pt x="49" y="526"/>
                  </a:cubicBezTo>
                  <a:cubicBezTo>
                    <a:pt x="49" y="526"/>
                    <a:pt x="41" y="528"/>
                    <a:pt x="32" y="531"/>
                  </a:cubicBezTo>
                  <a:cubicBezTo>
                    <a:pt x="32" y="531"/>
                    <a:pt x="21" y="533"/>
                    <a:pt x="12" y="538"/>
                  </a:cubicBezTo>
                  <a:cubicBezTo>
                    <a:pt x="12" y="538"/>
                    <a:pt x="6" y="542"/>
                    <a:pt x="7" y="545"/>
                  </a:cubicBezTo>
                  <a:cubicBezTo>
                    <a:pt x="8" y="549"/>
                    <a:pt x="14" y="551"/>
                    <a:pt x="14" y="551"/>
                  </a:cubicBezTo>
                  <a:cubicBezTo>
                    <a:pt x="25" y="552"/>
                    <a:pt x="36" y="551"/>
                    <a:pt x="36" y="551"/>
                  </a:cubicBezTo>
                  <a:cubicBezTo>
                    <a:pt x="45" y="550"/>
                    <a:pt x="53" y="550"/>
                    <a:pt x="53" y="550"/>
                  </a:cubicBezTo>
                  <a:cubicBezTo>
                    <a:pt x="60" y="549"/>
                    <a:pt x="60" y="553"/>
                    <a:pt x="60" y="553"/>
                  </a:cubicBezTo>
                  <a:cubicBezTo>
                    <a:pt x="63" y="563"/>
                    <a:pt x="63" y="563"/>
                    <a:pt x="63" y="563"/>
                  </a:cubicBezTo>
                  <a:cubicBezTo>
                    <a:pt x="63" y="563"/>
                    <a:pt x="65" y="567"/>
                    <a:pt x="57" y="570"/>
                  </a:cubicBezTo>
                  <a:cubicBezTo>
                    <a:pt x="57" y="570"/>
                    <a:pt x="50" y="572"/>
                    <a:pt x="41" y="576"/>
                  </a:cubicBezTo>
                  <a:cubicBezTo>
                    <a:pt x="41" y="576"/>
                    <a:pt x="31" y="579"/>
                    <a:pt x="22" y="585"/>
                  </a:cubicBezTo>
                  <a:cubicBezTo>
                    <a:pt x="22" y="585"/>
                    <a:pt x="17" y="589"/>
                    <a:pt x="18" y="593"/>
                  </a:cubicBezTo>
                  <a:cubicBezTo>
                    <a:pt x="19" y="597"/>
                    <a:pt x="25" y="597"/>
                    <a:pt x="25" y="597"/>
                  </a:cubicBezTo>
                  <a:cubicBezTo>
                    <a:pt x="36" y="598"/>
                    <a:pt x="47" y="596"/>
                    <a:pt x="47" y="596"/>
                  </a:cubicBezTo>
                  <a:cubicBezTo>
                    <a:pt x="56" y="594"/>
                    <a:pt x="64" y="592"/>
                    <a:pt x="64" y="592"/>
                  </a:cubicBezTo>
                  <a:cubicBezTo>
                    <a:pt x="71" y="591"/>
                    <a:pt x="72" y="595"/>
                    <a:pt x="72" y="595"/>
                  </a:cubicBezTo>
                  <a:cubicBezTo>
                    <a:pt x="75" y="605"/>
                    <a:pt x="75" y="605"/>
                    <a:pt x="75" y="605"/>
                  </a:cubicBezTo>
                  <a:cubicBezTo>
                    <a:pt x="75" y="605"/>
                    <a:pt x="78" y="608"/>
                    <a:pt x="71" y="612"/>
                  </a:cubicBezTo>
                  <a:cubicBezTo>
                    <a:pt x="71" y="612"/>
                    <a:pt x="64" y="615"/>
                    <a:pt x="55" y="619"/>
                  </a:cubicBezTo>
                  <a:cubicBezTo>
                    <a:pt x="55" y="619"/>
                    <a:pt x="45" y="624"/>
                    <a:pt x="37" y="631"/>
                  </a:cubicBezTo>
                  <a:cubicBezTo>
                    <a:pt x="37" y="631"/>
                    <a:pt x="32" y="635"/>
                    <a:pt x="34" y="639"/>
                  </a:cubicBezTo>
                  <a:cubicBezTo>
                    <a:pt x="35" y="643"/>
                    <a:pt x="42" y="643"/>
                    <a:pt x="42" y="643"/>
                  </a:cubicBezTo>
                  <a:cubicBezTo>
                    <a:pt x="52" y="642"/>
                    <a:pt x="63" y="639"/>
                    <a:pt x="63" y="639"/>
                  </a:cubicBezTo>
                  <a:cubicBezTo>
                    <a:pt x="72" y="636"/>
                    <a:pt x="79" y="634"/>
                    <a:pt x="79" y="634"/>
                  </a:cubicBezTo>
                  <a:cubicBezTo>
                    <a:pt x="87" y="631"/>
                    <a:pt x="87" y="635"/>
                    <a:pt x="87" y="635"/>
                  </a:cubicBezTo>
                  <a:cubicBezTo>
                    <a:pt x="92" y="645"/>
                    <a:pt x="92" y="645"/>
                    <a:pt x="92" y="645"/>
                  </a:cubicBezTo>
                  <a:cubicBezTo>
                    <a:pt x="92" y="645"/>
                    <a:pt x="95" y="648"/>
                    <a:pt x="88" y="652"/>
                  </a:cubicBezTo>
                  <a:cubicBezTo>
                    <a:pt x="88" y="652"/>
                    <a:pt x="82" y="656"/>
                    <a:pt x="73" y="661"/>
                  </a:cubicBezTo>
                  <a:cubicBezTo>
                    <a:pt x="73" y="661"/>
                    <a:pt x="64" y="667"/>
                    <a:pt x="57" y="675"/>
                  </a:cubicBezTo>
                  <a:cubicBezTo>
                    <a:pt x="57" y="675"/>
                    <a:pt x="52" y="680"/>
                    <a:pt x="54" y="683"/>
                  </a:cubicBezTo>
                  <a:cubicBezTo>
                    <a:pt x="56" y="687"/>
                    <a:pt x="63" y="686"/>
                    <a:pt x="63" y="686"/>
                  </a:cubicBezTo>
                  <a:cubicBezTo>
                    <a:pt x="73" y="684"/>
                    <a:pt x="83" y="680"/>
                    <a:pt x="83" y="680"/>
                  </a:cubicBezTo>
                  <a:cubicBezTo>
                    <a:pt x="92" y="676"/>
                    <a:pt x="99" y="673"/>
                    <a:pt x="99" y="673"/>
                  </a:cubicBezTo>
                  <a:cubicBezTo>
                    <a:pt x="106" y="670"/>
                    <a:pt x="107" y="674"/>
                    <a:pt x="107" y="674"/>
                  </a:cubicBezTo>
                  <a:cubicBezTo>
                    <a:pt x="113" y="683"/>
                    <a:pt x="113" y="683"/>
                    <a:pt x="113" y="683"/>
                  </a:cubicBezTo>
                  <a:cubicBezTo>
                    <a:pt x="113" y="683"/>
                    <a:pt x="116" y="686"/>
                    <a:pt x="110" y="691"/>
                  </a:cubicBezTo>
                  <a:cubicBezTo>
                    <a:pt x="110" y="691"/>
                    <a:pt x="104" y="695"/>
                    <a:pt x="96" y="701"/>
                  </a:cubicBezTo>
                  <a:cubicBezTo>
                    <a:pt x="96" y="701"/>
                    <a:pt x="87" y="708"/>
                    <a:pt x="81" y="716"/>
                  </a:cubicBezTo>
                  <a:cubicBezTo>
                    <a:pt x="81" y="716"/>
                    <a:pt x="77" y="722"/>
                    <a:pt x="79" y="725"/>
                  </a:cubicBezTo>
                  <a:cubicBezTo>
                    <a:pt x="81" y="728"/>
                    <a:pt x="88" y="727"/>
                    <a:pt x="88" y="727"/>
                  </a:cubicBezTo>
                  <a:cubicBezTo>
                    <a:pt x="98" y="724"/>
                    <a:pt x="108" y="719"/>
                    <a:pt x="108" y="719"/>
                  </a:cubicBezTo>
                  <a:cubicBezTo>
                    <a:pt x="116" y="714"/>
                    <a:pt x="123" y="710"/>
                    <a:pt x="123" y="710"/>
                  </a:cubicBezTo>
                  <a:cubicBezTo>
                    <a:pt x="130" y="706"/>
                    <a:pt x="131" y="710"/>
                    <a:pt x="131" y="710"/>
                  </a:cubicBezTo>
                  <a:cubicBezTo>
                    <a:pt x="138" y="718"/>
                    <a:pt x="138" y="718"/>
                    <a:pt x="138" y="718"/>
                  </a:cubicBezTo>
                  <a:cubicBezTo>
                    <a:pt x="138" y="718"/>
                    <a:pt x="141" y="721"/>
                    <a:pt x="135" y="726"/>
                  </a:cubicBezTo>
                  <a:cubicBezTo>
                    <a:pt x="135" y="726"/>
                    <a:pt x="130" y="732"/>
                    <a:pt x="123" y="739"/>
                  </a:cubicBezTo>
                  <a:cubicBezTo>
                    <a:pt x="123" y="739"/>
                    <a:pt x="115" y="746"/>
                    <a:pt x="109" y="755"/>
                  </a:cubicBezTo>
                  <a:cubicBezTo>
                    <a:pt x="109" y="755"/>
                    <a:pt x="106" y="761"/>
                    <a:pt x="108" y="764"/>
                  </a:cubicBezTo>
                  <a:cubicBezTo>
                    <a:pt x="111" y="767"/>
                    <a:pt x="117" y="765"/>
                    <a:pt x="117" y="765"/>
                  </a:cubicBezTo>
                  <a:cubicBezTo>
                    <a:pt x="127" y="761"/>
                    <a:pt x="136" y="754"/>
                    <a:pt x="136" y="754"/>
                  </a:cubicBezTo>
                  <a:cubicBezTo>
                    <a:pt x="144" y="749"/>
                    <a:pt x="150" y="745"/>
                    <a:pt x="150" y="745"/>
                  </a:cubicBezTo>
                  <a:cubicBezTo>
                    <a:pt x="157" y="740"/>
                    <a:pt x="159" y="744"/>
                    <a:pt x="159" y="744"/>
                  </a:cubicBezTo>
                  <a:cubicBezTo>
                    <a:pt x="166" y="751"/>
                    <a:pt x="166" y="751"/>
                    <a:pt x="166" y="751"/>
                  </a:cubicBezTo>
                  <a:cubicBezTo>
                    <a:pt x="166" y="751"/>
                    <a:pt x="169" y="753"/>
                    <a:pt x="164" y="760"/>
                  </a:cubicBezTo>
                  <a:cubicBezTo>
                    <a:pt x="164" y="760"/>
                    <a:pt x="159" y="765"/>
                    <a:pt x="153" y="773"/>
                  </a:cubicBezTo>
                  <a:cubicBezTo>
                    <a:pt x="153" y="773"/>
                    <a:pt x="146" y="781"/>
                    <a:pt x="141" y="791"/>
                  </a:cubicBezTo>
                  <a:cubicBezTo>
                    <a:pt x="141" y="791"/>
                    <a:pt x="139" y="797"/>
                    <a:pt x="142" y="800"/>
                  </a:cubicBezTo>
                  <a:cubicBezTo>
                    <a:pt x="145" y="802"/>
                    <a:pt x="151" y="800"/>
                    <a:pt x="151" y="800"/>
                  </a:cubicBezTo>
                  <a:cubicBezTo>
                    <a:pt x="160" y="795"/>
                    <a:pt x="168" y="787"/>
                    <a:pt x="168" y="787"/>
                  </a:cubicBezTo>
                  <a:cubicBezTo>
                    <a:pt x="175" y="781"/>
                    <a:pt x="181" y="776"/>
                    <a:pt x="181" y="776"/>
                  </a:cubicBezTo>
                  <a:cubicBezTo>
                    <a:pt x="187" y="771"/>
                    <a:pt x="189" y="774"/>
                    <a:pt x="189" y="774"/>
                  </a:cubicBezTo>
                  <a:cubicBezTo>
                    <a:pt x="197" y="781"/>
                    <a:pt x="197" y="781"/>
                    <a:pt x="197" y="781"/>
                  </a:cubicBezTo>
                  <a:cubicBezTo>
                    <a:pt x="197" y="781"/>
                    <a:pt x="201" y="783"/>
                    <a:pt x="197" y="789"/>
                  </a:cubicBezTo>
                  <a:cubicBezTo>
                    <a:pt x="197" y="789"/>
                    <a:pt x="193" y="796"/>
                    <a:pt x="187" y="804"/>
                  </a:cubicBezTo>
                  <a:cubicBezTo>
                    <a:pt x="187" y="804"/>
                    <a:pt x="181" y="813"/>
                    <a:pt x="177" y="823"/>
                  </a:cubicBezTo>
                  <a:cubicBezTo>
                    <a:pt x="177" y="823"/>
                    <a:pt x="175" y="829"/>
                    <a:pt x="178" y="832"/>
                  </a:cubicBezTo>
                  <a:cubicBezTo>
                    <a:pt x="182" y="834"/>
                    <a:pt x="187" y="831"/>
                    <a:pt x="187" y="831"/>
                  </a:cubicBezTo>
                  <a:cubicBezTo>
                    <a:pt x="196" y="825"/>
                    <a:pt x="203" y="817"/>
                    <a:pt x="203" y="817"/>
                  </a:cubicBezTo>
                  <a:cubicBezTo>
                    <a:pt x="210" y="810"/>
                    <a:pt x="215" y="804"/>
                    <a:pt x="215" y="804"/>
                  </a:cubicBezTo>
                  <a:cubicBezTo>
                    <a:pt x="221" y="798"/>
                    <a:pt x="223" y="802"/>
                    <a:pt x="223" y="802"/>
                  </a:cubicBezTo>
                  <a:cubicBezTo>
                    <a:pt x="232" y="807"/>
                    <a:pt x="232" y="807"/>
                    <a:pt x="232" y="807"/>
                  </a:cubicBezTo>
                  <a:cubicBezTo>
                    <a:pt x="232" y="807"/>
                    <a:pt x="236" y="809"/>
                    <a:pt x="232" y="816"/>
                  </a:cubicBezTo>
                  <a:cubicBezTo>
                    <a:pt x="232" y="816"/>
                    <a:pt x="229" y="822"/>
                    <a:pt x="224" y="831"/>
                  </a:cubicBezTo>
                  <a:cubicBezTo>
                    <a:pt x="224" y="831"/>
                    <a:pt x="219" y="841"/>
                    <a:pt x="216" y="851"/>
                  </a:cubicBezTo>
                  <a:cubicBezTo>
                    <a:pt x="216" y="851"/>
                    <a:pt x="215" y="857"/>
                    <a:pt x="218" y="860"/>
                  </a:cubicBezTo>
                  <a:cubicBezTo>
                    <a:pt x="222" y="862"/>
                    <a:pt x="227" y="858"/>
                    <a:pt x="227" y="858"/>
                  </a:cubicBezTo>
                  <a:cubicBezTo>
                    <a:pt x="235" y="851"/>
                    <a:pt x="242" y="842"/>
                    <a:pt x="242" y="842"/>
                  </a:cubicBezTo>
                  <a:cubicBezTo>
                    <a:pt x="247" y="834"/>
                    <a:pt x="252" y="828"/>
                    <a:pt x="252" y="828"/>
                  </a:cubicBezTo>
                  <a:cubicBezTo>
                    <a:pt x="257" y="822"/>
                    <a:pt x="260" y="825"/>
                    <a:pt x="260" y="825"/>
                  </a:cubicBezTo>
                  <a:cubicBezTo>
                    <a:pt x="269" y="830"/>
                    <a:pt x="269" y="830"/>
                    <a:pt x="269" y="830"/>
                  </a:cubicBezTo>
                  <a:cubicBezTo>
                    <a:pt x="269" y="830"/>
                    <a:pt x="273" y="831"/>
                    <a:pt x="270" y="838"/>
                  </a:cubicBezTo>
                  <a:cubicBezTo>
                    <a:pt x="270" y="838"/>
                    <a:pt x="267" y="845"/>
                    <a:pt x="264" y="854"/>
                  </a:cubicBezTo>
                  <a:cubicBezTo>
                    <a:pt x="264" y="854"/>
                    <a:pt x="259" y="864"/>
                    <a:pt x="258" y="875"/>
                  </a:cubicBezTo>
                  <a:cubicBezTo>
                    <a:pt x="258" y="875"/>
                    <a:pt x="257" y="881"/>
                    <a:pt x="261" y="883"/>
                  </a:cubicBezTo>
                  <a:cubicBezTo>
                    <a:pt x="264" y="885"/>
                    <a:pt x="269" y="881"/>
                    <a:pt x="269" y="881"/>
                  </a:cubicBezTo>
                  <a:cubicBezTo>
                    <a:pt x="277" y="873"/>
                    <a:pt x="282" y="863"/>
                    <a:pt x="282" y="863"/>
                  </a:cubicBezTo>
                  <a:cubicBezTo>
                    <a:pt x="287" y="855"/>
                    <a:pt x="291" y="849"/>
                    <a:pt x="291" y="849"/>
                  </a:cubicBezTo>
                  <a:cubicBezTo>
                    <a:pt x="295" y="842"/>
                    <a:pt x="298" y="844"/>
                    <a:pt x="298" y="844"/>
                  </a:cubicBezTo>
                  <a:cubicBezTo>
                    <a:pt x="308" y="848"/>
                    <a:pt x="308" y="848"/>
                    <a:pt x="308" y="848"/>
                  </a:cubicBezTo>
                  <a:cubicBezTo>
                    <a:pt x="308" y="848"/>
                    <a:pt x="312" y="849"/>
                    <a:pt x="310" y="856"/>
                  </a:cubicBezTo>
                  <a:cubicBezTo>
                    <a:pt x="310" y="856"/>
                    <a:pt x="308" y="864"/>
                    <a:pt x="305" y="873"/>
                  </a:cubicBezTo>
                  <a:cubicBezTo>
                    <a:pt x="305" y="873"/>
                    <a:pt x="302" y="884"/>
                    <a:pt x="302" y="894"/>
                  </a:cubicBezTo>
                  <a:cubicBezTo>
                    <a:pt x="302" y="894"/>
                    <a:pt x="302" y="901"/>
                    <a:pt x="306" y="902"/>
                  </a:cubicBezTo>
                  <a:cubicBezTo>
                    <a:pt x="309" y="904"/>
                    <a:pt x="314" y="899"/>
                    <a:pt x="314" y="899"/>
                  </a:cubicBezTo>
                  <a:cubicBezTo>
                    <a:pt x="320" y="890"/>
                    <a:pt x="325" y="880"/>
                    <a:pt x="325" y="880"/>
                  </a:cubicBezTo>
                  <a:cubicBezTo>
                    <a:pt x="329" y="872"/>
                    <a:pt x="332" y="865"/>
                    <a:pt x="332" y="865"/>
                  </a:cubicBezTo>
                  <a:cubicBezTo>
                    <a:pt x="336" y="858"/>
                    <a:pt x="339" y="860"/>
                    <a:pt x="339" y="860"/>
                  </a:cubicBezTo>
                  <a:cubicBezTo>
                    <a:pt x="349" y="863"/>
                    <a:pt x="349" y="863"/>
                    <a:pt x="349" y="863"/>
                  </a:cubicBezTo>
                  <a:cubicBezTo>
                    <a:pt x="349" y="863"/>
                    <a:pt x="353" y="863"/>
                    <a:pt x="352" y="871"/>
                  </a:cubicBezTo>
                  <a:cubicBezTo>
                    <a:pt x="352" y="871"/>
                    <a:pt x="351" y="878"/>
                    <a:pt x="349" y="888"/>
                  </a:cubicBezTo>
                  <a:cubicBezTo>
                    <a:pt x="349" y="888"/>
                    <a:pt x="347" y="898"/>
                    <a:pt x="348" y="909"/>
                  </a:cubicBezTo>
                  <a:cubicBezTo>
                    <a:pt x="348" y="909"/>
                    <a:pt x="348" y="916"/>
                    <a:pt x="352" y="917"/>
                  </a:cubicBezTo>
                  <a:cubicBezTo>
                    <a:pt x="356" y="918"/>
                    <a:pt x="360" y="912"/>
                    <a:pt x="360" y="912"/>
                  </a:cubicBezTo>
                  <a:cubicBezTo>
                    <a:pt x="366" y="903"/>
                    <a:pt x="369" y="893"/>
                    <a:pt x="369" y="893"/>
                  </a:cubicBezTo>
                  <a:cubicBezTo>
                    <a:pt x="372" y="884"/>
                    <a:pt x="375" y="876"/>
                    <a:pt x="375" y="876"/>
                  </a:cubicBezTo>
                  <a:cubicBezTo>
                    <a:pt x="377" y="869"/>
                    <a:pt x="381" y="871"/>
                    <a:pt x="381" y="871"/>
                  </a:cubicBezTo>
                  <a:cubicBezTo>
                    <a:pt x="391" y="873"/>
                    <a:pt x="391" y="873"/>
                    <a:pt x="391" y="873"/>
                  </a:cubicBezTo>
                  <a:cubicBezTo>
                    <a:pt x="391" y="873"/>
                    <a:pt x="395" y="872"/>
                    <a:pt x="395" y="880"/>
                  </a:cubicBezTo>
                  <a:cubicBezTo>
                    <a:pt x="395" y="880"/>
                    <a:pt x="394" y="888"/>
                    <a:pt x="394" y="897"/>
                  </a:cubicBezTo>
                  <a:cubicBezTo>
                    <a:pt x="394" y="897"/>
                    <a:pt x="393" y="908"/>
                    <a:pt x="395" y="919"/>
                  </a:cubicBezTo>
                  <a:cubicBezTo>
                    <a:pt x="395" y="919"/>
                    <a:pt x="396" y="925"/>
                    <a:pt x="400" y="926"/>
                  </a:cubicBezTo>
                  <a:cubicBezTo>
                    <a:pt x="404" y="926"/>
                    <a:pt x="407" y="921"/>
                    <a:pt x="407" y="921"/>
                  </a:cubicBezTo>
                  <a:cubicBezTo>
                    <a:pt x="412" y="911"/>
                    <a:pt x="414" y="900"/>
                    <a:pt x="414" y="900"/>
                  </a:cubicBezTo>
                  <a:cubicBezTo>
                    <a:pt x="416" y="891"/>
                    <a:pt x="418" y="884"/>
                    <a:pt x="418" y="884"/>
                  </a:cubicBezTo>
                  <a:cubicBezTo>
                    <a:pt x="420" y="876"/>
                    <a:pt x="424" y="877"/>
                    <a:pt x="424" y="877"/>
                  </a:cubicBezTo>
                  <a:cubicBezTo>
                    <a:pt x="434" y="878"/>
                    <a:pt x="434" y="878"/>
                    <a:pt x="434" y="878"/>
                  </a:cubicBezTo>
                  <a:cubicBezTo>
                    <a:pt x="434" y="878"/>
                    <a:pt x="438" y="877"/>
                    <a:pt x="439" y="885"/>
                  </a:cubicBezTo>
                  <a:cubicBezTo>
                    <a:pt x="439" y="885"/>
                    <a:pt x="439" y="893"/>
                    <a:pt x="439" y="903"/>
                  </a:cubicBezTo>
                  <a:cubicBezTo>
                    <a:pt x="439" y="903"/>
                    <a:pt x="440" y="914"/>
                    <a:pt x="442" y="924"/>
                  </a:cubicBezTo>
                  <a:cubicBezTo>
                    <a:pt x="442" y="924"/>
                    <a:pt x="445" y="930"/>
                    <a:pt x="449" y="930"/>
                  </a:cubicBezTo>
                  <a:cubicBezTo>
                    <a:pt x="453" y="930"/>
                    <a:pt x="455" y="924"/>
                    <a:pt x="455" y="924"/>
                  </a:cubicBezTo>
                  <a:cubicBezTo>
                    <a:pt x="459" y="914"/>
                    <a:pt x="460" y="903"/>
                    <a:pt x="460" y="903"/>
                  </a:cubicBezTo>
                  <a:cubicBezTo>
                    <a:pt x="461" y="894"/>
                    <a:pt x="462" y="886"/>
                    <a:pt x="462" y="886"/>
                  </a:cubicBezTo>
                  <a:cubicBezTo>
                    <a:pt x="463" y="879"/>
                    <a:pt x="467" y="880"/>
                    <a:pt x="467" y="880"/>
                  </a:cubicBezTo>
                  <a:cubicBezTo>
                    <a:pt x="478" y="879"/>
                    <a:pt x="478" y="879"/>
                    <a:pt x="478" y="879"/>
                  </a:cubicBezTo>
                  <a:cubicBezTo>
                    <a:pt x="478" y="879"/>
                    <a:pt x="481" y="878"/>
                    <a:pt x="483" y="886"/>
                  </a:cubicBezTo>
                  <a:cubicBezTo>
                    <a:pt x="483" y="886"/>
                    <a:pt x="484" y="893"/>
                    <a:pt x="485" y="903"/>
                  </a:cubicBezTo>
                  <a:cubicBezTo>
                    <a:pt x="485" y="903"/>
                    <a:pt x="487" y="914"/>
                    <a:pt x="491" y="924"/>
                  </a:cubicBezTo>
                  <a:cubicBezTo>
                    <a:pt x="491" y="924"/>
                    <a:pt x="493" y="930"/>
                    <a:pt x="497" y="929"/>
                  </a:cubicBezTo>
                  <a:cubicBezTo>
                    <a:pt x="501" y="929"/>
                    <a:pt x="503" y="923"/>
                    <a:pt x="503" y="923"/>
                  </a:cubicBezTo>
                  <a:cubicBezTo>
                    <a:pt x="506" y="913"/>
                    <a:pt x="506" y="901"/>
                    <a:pt x="506" y="901"/>
                  </a:cubicBezTo>
                  <a:cubicBezTo>
                    <a:pt x="506" y="892"/>
                    <a:pt x="506" y="884"/>
                    <a:pt x="506" y="884"/>
                  </a:cubicBezTo>
                  <a:cubicBezTo>
                    <a:pt x="506" y="876"/>
                    <a:pt x="510" y="877"/>
                    <a:pt x="510" y="877"/>
                  </a:cubicBezTo>
                  <a:cubicBezTo>
                    <a:pt x="521" y="876"/>
                    <a:pt x="521" y="876"/>
                    <a:pt x="521" y="876"/>
                  </a:cubicBezTo>
                  <a:cubicBezTo>
                    <a:pt x="521" y="876"/>
                    <a:pt x="525" y="874"/>
                    <a:pt x="527" y="882"/>
                  </a:cubicBezTo>
                  <a:cubicBezTo>
                    <a:pt x="527" y="882"/>
                    <a:pt x="528" y="889"/>
                    <a:pt x="531" y="898"/>
                  </a:cubicBezTo>
                  <a:cubicBezTo>
                    <a:pt x="531" y="898"/>
                    <a:pt x="533" y="909"/>
                    <a:pt x="538" y="919"/>
                  </a:cubicBezTo>
                  <a:cubicBezTo>
                    <a:pt x="538" y="919"/>
                    <a:pt x="542" y="924"/>
                    <a:pt x="546" y="924"/>
                  </a:cubicBezTo>
                  <a:cubicBezTo>
                    <a:pt x="550" y="923"/>
                    <a:pt x="551" y="916"/>
                    <a:pt x="551" y="916"/>
                  </a:cubicBezTo>
                  <a:cubicBezTo>
                    <a:pt x="552" y="906"/>
                    <a:pt x="551" y="895"/>
                    <a:pt x="551" y="895"/>
                  </a:cubicBezTo>
                  <a:cubicBezTo>
                    <a:pt x="550" y="885"/>
                    <a:pt x="550" y="878"/>
                    <a:pt x="550" y="878"/>
                  </a:cubicBezTo>
                  <a:cubicBezTo>
                    <a:pt x="549" y="870"/>
                    <a:pt x="553" y="870"/>
                    <a:pt x="553" y="870"/>
                  </a:cubicBezTo>
                  <a:cubicBezTo>
                    <a:pt x="563" y="868"/>
                    <a:pt x="563" y="868"/>
                    <a:pt x="563" y="868"/>
                  </a:cubicBezTo>
                  <a:cubicBezTo>
                    <a:pt x="563" y="868"/>
                    <a:pt x="567" y="866"/>
                    <a:pt x="570" y="873"/>
                  </a:cubicBezTo>
                  <a:cubicBezTo>
                    <a:pt x="570" y="873"/>
                    <a:pt x="572" y="880"/>
                    <a:pt x="576" y="889"/>
                  </a:cubicBezTo>
                  <a:cubicBezTo>
                    <a:pt x="576" y="889"/>
                    <a:pt x="579" y="900"/>
                    <a:pt x="585" y="908"/>
                  </a:cubicBezTo>
                  <a:cubicBezTo>
                    <a:pt x="585" y="908"/>
                    <a:pt x="589" y="914"/>
                    <a:pt x="593" y="913"/>
                  </a:cubicBezTo>
                  <a:cubicBezTo>
                    <a:pt x="597" y="912"/>
                    <a:pt x="598" y="905"/>
                    <a:pt x="598" y="905"/>
                  </a:cubicBezTo>
                  <a:cubicBezTo>
                    <a:pt x="598" y="894"/>
                    <a:pt x="596" y="883"/>
                    <a:pt x="596" y="883"/>
                  </a:cubicBezTo>
                  <a:cubicBezTo>
                    <a:pt x="594" y="874"/>
                    <a:pt x="592" y="867"/>
                    <a:pt x="592" y="867"/>
                  </a:cubicBezTo>
                  <a:cubicBezTo>
                    <a:pt x="591" y="859"/>
                    <a:pt x="595" y="859"/>
                    <a:pt x="595" y="859"/>
                  </a:cubicBezTo>
                  <a:cubicBezTo>
                    <a:pt x="605" y="855"/>
                    <a:pt x="605" y="855"/>
                    <a:pt x="605" y="855"/>
                  </a:cubicBezTo>
                  <a:cubicBezTo>
                    <a:pt x="605" y="855"/>
                    <a:pt x="608" y="853"/>
                    <a:pt x="612" y="860"/>
                  </a:cubicBezTo>
                  <a:cubicBezTo>
                    <a:pt x="612" y="860"/>
                    <a:pt x="615" y="867"/>
                    <a:pt x="619" y="875"/>
                  </a:cubicBezTo>
                  <a:cubicBezTo>
                    <a:pt x="619" y="875"/>
                    <a:pt x="624" y="885"/>
                    <a:pt x="631" y="893"/>
                  </a:cubicBezTo>
                  <a:cubicBezTo>
                    <a:pt x="631" y="893"/>
                    <a:pt x="635" y="898"/>
                    <a:pt x="639" y="897"/>
                  </a:cubicBezTo>
                  <a:cubicBezTo>
                    <a:pt x="643" y="895"/>
                    <a:pt x="643" y="889"/>
                    <a:pt x="643" y="889"/>
                  </a:cubicBezTo>
                  <a:cubicBezTo>
                    <a:pt x="642" y="878"/>
                    <a:pt x="639" y="868"/>
                    <a:pt x="639" y="868"/>
                  </a:cubicBezTo>
                  <a:cubicBezTo>
                    <a:pt x="636" y="858"/>
                    <a:pt x="634" y="851"/>
                    <a:pt x="634" y="851"/>
                  </a:cubicBezTo>
                  <a:cubicBezTo>
                    <a:pt x="632" y="844"/>
                    <a:pt x="635" y="843"/>
                    <a:pt x="635" y="843"/>
                  </a:cubicBezTo>
                  <a:cubicBezTo>
                    <a:pt x="645" y="838"/>
                    <a:pt x="645" y="838"/>
                    <a:pt x="645" y="838"/>
                  </a:cubicBezTo>
                  <a:cubicBezTo>
                    <a:pt x="645" y="838"/>
                    <a:pt x="648" y="836"/>
                    <a:pt x="652" y="842"/>
                  </a:cubicBezTo>
                  <a:cubicBezTo>
                    <a:pt x="652" y="842"/>
                    <a:pt x="656" y="849"/>
                    <a:pt x="661" y="857"/>
                  </a:cubicBezTo>
                  <a:cubicBezTo>
                    <a:pt x="661" y="857"/>
                    <a:pt x="667" y="866"/>
                    <a:pt x="675" y="874"/>
                  </a:cubicBezTo>
                  <a:cubicBezTo>
                    <a:pt x="675" y="874"/>
                    <a:pt x="680" y="878"/>
                    <a:pt x="683" y="876"/>
                  </a:cubicBezTo>
                  <a:cubicBezTo>
                    <a:pt x="687" y="874"/>
                    <a:pt x="686" y="868"/>
                    <a:pt x="686" y="868"/>
                  </a:cubicBezTo>
                  <a:cubicBezTo>
                    <a:pt x="684" y="857"/>
                    <a:pt x="680" y="847"/>
                    <a:pt x="680" y="847"/>
                  </a:cubicBezTo>
                  <a:cubicBezTo>
                    <a:pt x="676" y="838"/>
                    <a:pt x="673" y="831"/>
                    <a:pt x="673" y="831"/>
                  </a:cubicBezTo>
                  <a:cubicBezTo>
                    <a:pt x="670" y="824"/>
                    <a:pt x="674" y="823"/>
                    <a:pt x="674" y="823"/>
                  </a:cubicBezTo>
                  <a:cubicBezTo>
                    <a:pt x="683" y="818"/>
                    <a:pt x="683" y="818"/>
                    <a:pt x="683" y="818"/>
                  </a:cubicBezTo>
                  <a:cubicBezTo>
                    <a:pt x="683" y="818"/>
                    <a:pt x="686" y="815"/>
                    <a:pt x="691" y="821"/>
                  </a:cubicBezTo>
                  <a:cubicBezTo>
                    <a:pt x="691" y="821"/>
                    <a:pt x="695" y="827"/>
                    <a:pt x="701" y="834"/>
                  </a:cubicBezTo>
                  <a:cubicBezTo>
                    <a:pt x="701" y="834"/>
                    <a:pt x="708" y="843"/>
                    <a:pt x="716" y="850"/>
                  </a:cubicBezTo>
                  <a:cubicBezTo>
                    <a:pt x="716" y="850"/>
                    <a:pt x="722" y="853"/>
                    <a:pt x="725" y="851"/>
                  </a:cubicBezTo>
                  <a:cubicBezTo>
                    <a:pt x="728" y="849"/>
                    <a:pt x="727" y="843"/>
                    <a:pt x="727" y="843"/>
                  </a:cubicBezTo>
                  <a:cubicBezTo>
                    <a:pt x="724" y="832"/>
                    <a:pt x="719" y="823"/>
                    <a:pt x="719" y="823"/>
                  </a:cubicBezTo>
                  <a:cubicBezTo>
                    <a:pt x="714" y="814"/>
                    <a:pt x="710" y="808"/>
                    <a:pt x="710" y="808"/>
                  </a:cubicBezTo>
                  <a:cubicBezTo>
                    <a:pt x="707" y="801"/>
                    <a:pt x="710" y="799"/>
                    <a:pt x="710" y="799"/>
                  </a:cubicBezTo>
                  <a:cubicBezTo>
                    <a:pt x="719" y="793"/>
                    <a:pt x="719" y="793"/>
                    <a:pt x="719" y="793"/>
                  </a:cubicBezTo>
                  <a:cubicBezTo>
                    <a:pt x="719" y="793"/>
                    <a:pt x="721" y="790"/>
                    <a:pt x="727" y="795"/>
                  </a:cubicBezTo>
                  <a:cubicBezTo>
                    <a:pt x="727" y="795"/>
                    <a:pt x="732" y="801"/>
                    <a:pt x="739" y="808"/>
                  </a:cubicBezTo>
                  <a:cubicBezTo>
                    <a:pt x="739" y="808"/>
                    <a:pt x="746" y="816"/>
                    <a:pt x="755" y="821"/>
                  </a:cubicBezTo>
                  <a:cubicBezTo>
                    <a:pt x="755" y="821"/>
                    <a:pt x="761" y="824"/>
                    <a:pt x="764" y="822"/>
                  </a:cubicBezTo>
                  <a:cubicBezTo>
                    <a:pt x="767" y="819"/>
                    <a:pt x="765" y="813"/>
                    <a:pt x="765" y="813"/>
                  </a:cubicBezTo>
                  <a:cubicBezTo>
                    <a:pt x="761" y="803"/>
                    <a:pt x="755" y="794"/>
                    <a:pt x="755" y="794"/>
                  </a:cubicBezTo>
                  <a:cubicBezTo>
                    <a:pt x="749" y="786"/>
                    <a:pt x="745" y="780"/>
                    <a:pt x="745" y="780"/>
                  </a:cubicBezTo>
                  <a:cubicBezTo>
                    <a:pt x="740" y="774"/>
                    <a:pt x="744" y="772"/>
                    <a:pt x="744" y="772"/>
                  </a:cubicBezTo>
                  <a:cubicBezTo>
                    <a:pt x="751" y="765"/>
                    <a:pt x="751" y="765"/>
                    <a:pt x="751" y="765"/>
                  </a:cubicBezTo>
                  <a:cubicBezTo>
                    <a:pt x="751" y="765"/>
                    <a:pt x="754" y="761"/>
                    <a:pt x="760" y="766"/>
                  </a:cubicBezTo>
                  <a:cubicBezTo>
                    <a:pt x="760" y="766"/>
                    <a:pt x="766" y="771"/>
                    <a:pt x="773" y="777"/>
                  </a:cubicBezTo>
                  <a:cubicBezTo>
                    <a:pt x="773" y="777"/>
                    <a:pt x="781" y="784"/>
                    <a:pt x="791" y="789"/>
                  </a:cubicBezTo>
                  <a:cubicBezTo>
                    <a:pt x="791" y="789"/>
                    <a:pt x="797" y="792"/>
                    <a:pt x="800" y="789"/>
                  </a:cubicBezTo>
                  <a:cubicBezTo>
                    <a:pt x="802" y="786"/>
                    <a:pt x="800" y="780"/>
                    <a:pt x="800" y="780"/>
                  </a:cubicBezTo>
                  <a:cubicBezTo>
                    <a:pt x="795" y="770"/>
                    <a:pt x="787" y="762"/>
                    <a:pt x="787" y="762"/>
                  </a:cubicBezTo>
                  <a:cubicBezTo>
                    <a:pt x="781" y="755"/>
                    <a:pt x="776" y="749"/>
                    <a:pt x="776" y="749"/>
                  </a:cubicBezTo>
                  <a:cubicBezTo>
                    <a:pt x="771" y="743"/>
                    <a:pt x="774" y="741"/>
                    <a:pt x="774" y="741"/>
                  </a:cubicBezTo>
                  <a:cubicBezTo>
                    <a:pt x="781" y="733"/>
                    <a:pt x="781" y="733"/>
                    <a:pt x="781" y="733"/>
                  </a:cubicBezTo>
                  <a:cubicBezTo>
                    <a:pt x="781" y="733"/>
                    <a:pt x="783" y="729"/>
                    <a:pt x="789" y="734"/>
                  </a:cubicBezTo>
                  <a:cubicBezTo>
                    <a:pt x="789" y="734"/>
                    <a:pt x="796" y="738"/>
                    <a:pt x="804" y="743"/>
                  </a:cubicBezTo>
                  <a:cubicBezTo>
                    <a:pt x="804" y="743"/>
                    <a:pt x="813" y="750"/>
                    <a:pt x="823" y="753"/>
                  </a:cubicBezTo>
                  <a:cubicBezTo>
                    <a:pt x="823" y="753"/>
                    <a:pt x="829" y="755"/>
                    <a:pt x="832" y="752"/>
                  </a:cubicBezTo>
                  <a:cubicBezTo>
                    <a:pt x="834" y="749"/>
                    <a:pt x="831" y="743"/>
                    <a:pt x="831" y="743"/>
                  </a:cubicBezTo>
                  <a:cubicBezTo>
                    <a:pt x="825" y="734"/>
                    <a:pt x="817" y="727"/>
                    <a:pt x="817" y="727"/>
                  </a:cubicBezTo>
                  <a:cubicBezTo>
                    <a:pt x="810" y="720"/>
                    <a:pt x="804" y="715"/>
                    <a:pt x="804" y="715"/>
                  </a:cubicBezTo>
                  <a:cubicBezTo>
                    <a:pt x="799" y="710"/>
                    <a:pt x="802" y="707"/>
                    <a:pt x="802" y="707"/>
                  </a:cubicBezTo>
                  <a:cubicBezTo>
                    <a:pt x="807" y="699"/>
                    <a:pt x="807" y="699"/>
                    <a:pt x="807" y="699"/>
                  </a:cubicBezTo>
                  <a:cubicBezTo>
                    <a:pt x="807" y="699"/>
                    <a:pt x="809" y="695"/>
                    <a:pt x="816" y="698"/>
                  </a:cubicBezTo>
                  <a:cubicBezTo>
                    <a:pt x="816" y="698"/>
                    <a:pt x="823" y="702"/>
                    <a:pt x="831" y="706"/>
                  </a:cubicBezTo>
                  <a:cubicBezTo>
                    <a:pt x="831" y="706"/>
                    <a:pt x="841" y="712"/>
                    <a:pt x="851" y="714"/>
                  </a:cubicBezTo>
                  <a:cubicBezTo>
                    <a:pt x="851" y="714"/>
                    <a:pt x="857" y="716"/>
                    <a:pt x="860" y="712"/>
                  </a:cubicBezTo>
                  <a:cubicBezTo>
                    <a:pt x="862" y="709"/>
                    <a:pt x="858" y="703"/>
                    <a:pt x="858" y="703"/>
                  </a:cubicBezTo>
                  <a:cubicBezTo>
                    <a:pt x="851" y="695"/>
                    <a:pt x="842" y="689"/>
                    <a:pt x="842" y="689"/>
                  </a:cubicBezTo>
                  <a:cubicBezTo>
                    <a:pt x="834" y="683"/>
                    <a:pt x="828" y="678"/>
                    <a:pt x="828" y="678"/>
                  </a:cubicBezTo>
                  <a:cubicBezTo>
                    <a:pt x="822" y="674"/>
                    <a:pt x="825" y="671"/>
                    <a:pt x="825" y="671"/>
                  </a:cubicBezTo>
                  <a:cubicBezTo>
                    <a:pt x="830" y="661"/>
                    <a:pt x="830" y="661"/>
                    <a:pt x="830" y="661"/>
                  </a:cubicBezTo>
                  <a:cubicBezTo>
                    <a:pt x="830" y="661"/>
                    <a:pt x="831" y="658"/>
                    <a:pt x="838" y="660"/>
                  </a:cubicBezTo>
                  <a:cubicBezTo>
                    <a:pt x="838" y="660"/>
                    <a:pt x="845" y="663"/>
                    <a:pt x="854" y="667"/>
                  </a:cubicBezTo>
                  <a:cubicBezTo>
                    <a:pt x="854" y="667"/>
                    <a:pt x="864" y="671"/>
                    <a:pt x="875" y="673"/>
                  </a:cubicBezTo>
                  <a:cubicBezTo>
                    <a:pt x="875" y="673"/>
                    <a:pt x="882" y="673"/>
                    <a:pt x="883" y="670"/>
                  </a:cubicBezTo>
                  <a:cubicBezTo>
                    <a:pt x="885" y="666"/>
                    <a:pt x="881" y="661"/>
                    <a:pt x="881" y="661"/>
                  </a:cubicBezTo>
                  <a:cubicBezTo>
                    <a:pt x="873" y="654"/>
                    <a:pt x="863" y="648"/>
                    <a:pt x="863" y="648"/>
                  </a:cubicBezTo>
                  <a:cubicBezTo>
                    <a:pt x="855" y="643"/>
                    <a:pt x="849" y="639"/>
                    <a:pt x="849" y="639"/>
                  </a:cubicBezTo>
                  <a:cubicBezTo>
                    <a:pt x="842" y="635"/>
                    <a:pt x="845" y="632"/>
                    <a:pt x="845" y="632"/>
                  </a:cubicBezTo>
                  <a:cubicBezTo>
                    <a:pt x="848" y="622"/>
                    <a:pt x="848" y="622"/>
                    <a:pt x="848" y="622"/>
                  </a:cubicBezTo>
                  <a:cubicBezTo>
                    <a:pt x="848" y="622"/>
                    <a:pt x="849" y="618"/>
                    <a:pt x="857" y="620"/>
                  </a:cubicBezTo>
                  <a:cubicBezTo>
                    <a:pt x="857" y="620"/>
                    <a:pt x="864" y="622"/>
                    <a:pt x="873" y="625"/>
                  </a:cubicBezTo>
                  <a:cubicBezTo>
                    <a:pt x="873" y="625"/>
                    <a:pt x="884" y="628"/>
                    <a:pt x="894" y="629"/>
                  </a:cubicBezTo>
                  <a:cubicBezTo>
                    <a:pt x="894" y="629"/>
                    <a:pt x="901" y="628"/>
                    <a:pt x="902" y="625"/>
                  </a:cubicBezTo>
                  <a:cubicBezTo>
                    <a:pt x="904" y="621"/>
                    <a:pt x="899" y="617"/>
                    <a:pt x="899" y="617"/>
                  </a:cubicBezTo>
                  <a:cubicBezTo>
                    <a:pt x="891" y="610"/>
                    <a:pt x="880" y="605"/>
                    <a:pt x="880" y="605"/>
                  </a:cubicBezTo>
                  <a:cubicBezTo>
                    <a:pt x="872" y="601"/>
                    <a:pt x="865" y="598"/>
                    <a:pt x="865" y="598"/>
                  </a:cubicBezTo>
                  <a:cubicBezTo>
                    <a:pt x="858" y="595"/>
                    <a:pt x="860" y="591"/>
                    <a:pt x="860" y="591"/>
                  </a:cubicBezTo>
                  <a:cubicBezTo>
                    <a:pt x="863" y="581"/>
                    <a:pt x="863" y="581"/>
                    <a:pt x="863" y="581"/>
                  </a:cubicBezTo>
                  <a:cubicBezTo>
                    <a:pt x="863" y="581"/>
                    <a:pt x="863" y="577"/>
                    <a:pt x="871" y="579"/>
                  </a:cubicBezTo>
                  <a:cubicBezTo>
                    <a:pt x="871" y="579"/>
                    <a:pt x="878" y="580"/>
                    <a:pt x="888" y="581"/>
                  </a:cubicBezTo>
                  <a:cubicBezTo>
                    <a:pt x="888" y="581"/>
                    <a:pt x="899" y="584"/>
                    <a:pt x="909" y="583"/>
                  </a:cubicBezTo>
                  <a:cubicBezTo>
                    <a:pt x="909" y="583"/>
                    <a:pt x="916" y="582"/>
                    <a:pt x="917" y="578"/>
                  </a:cubicBezTo>
                  <a:cubicBezTo>
                    <a:pt x="918" y="574"/>
                    <a:pt x="912" y="570"/>
                    <a:pt x="912" y="570"/>
                  </a:cubicBezTo>
                  <a:cubicBezTo>
                    <a:pt x="903" y="565"/>
                    <a:pt x="893" y="561"/>
                    <a:pt x="893" y="561"/>
                  </a:cubicBezTo>
                  <a:cubicBezTo>
                    <a:pt x="884" y="558"/>
                    <a:pt x="876" y="556"/>
                    <a:pt x="876" y="556"/>
                  </a:cubicBezTo>
                  <a:cubicBezTo>
                    <a:pt x="869" y="553"/>
                    <a:pt x="871" y="549"/>
                    <a:pt x="871" y="549"/>
                  </a:cubicBezTo>
                  <a:cubicBezTo>
                    <a:pt x="873" y="539"/>
                    <a:pt x="873" y="539"/>
                    <a:pt x="873" y="539"/>
                  </a:cubicBezTo>
                  <a:cubicBezTo>
                    <a:pt x="873" y="539"/>
                    <a:pt x="872" y="535"/>
                    <a:pt x="880" y="536"/>
                  </a:cubicBezTo>
                  <a:cubicBezTo>
                    <a:pt x="880" y="536"/>
                    <a:pt x="888" y="536"/>
                    <a:pt x="898" y="537"/>
                  </a:cubicBezTo>
                  <a:cubicBezTo>
                    <a:pt x="898" y="537"/>
                    <a:pt x="909" y="538"/>
                    <a:pt x="919" y="536"/>
                  </a:cubicBezTo>
                  <a:cubicBezTo>
                    <a:pt x="919" y="536"/>
                    <a:pt x="925" y="534"/>
                    <a:pt x="926" y="530"/>
                  </a:cubicBezTo>
                  <a:cubicBezTo>
                    <a:pt x="927" y="526"/>
                    <a:pt x="921" y="523"/>
                    <a:pt x="921" y="523"/>
                  </a:cubicBezTo>
                  <a:cubicBezTo>
                    <a:pt x="911" y="518"/>
                    <a:pt x="900" y="516"/>
                    <a:pt x="900" y="516"/>
                  </a:cubicBezTo>
                  <a:cubicBezTo>
                    <a:pt x="891" y="514"/>
                    <a:pt x="884" y="512"/>
                    <a:pt x="884" y="512"/>
                  </a:cubicBezTo>
                  <a:cubicBezTo>
                    <a:pt x="876" y="510"/>
                    <a:pt x="878" y="507"/>
                    <a:pt x="878" y="507"/>
                  </a:cubicBezTo>
                  <a:cubicBezTo>
                    <a:pt x="878" y="496"/>
                    <a:pt x="878" y="496"/>
                    <a:pt x="878" y="496"/>
                  </a:cubicBezTo>
                  <a:cubicBezTo>
                    <a:pt x="878" y="496"/>
                    <a:pt x="878" y="492"/>
                    <a:pt x="885" y="492"/>
                  </a:cubicBezTo>
                  <a:cubicBezTo>
                    <a:pt x="885" y="492"/>
                    <a:pt x="893" y="491"/>
                    <a:pt x="903" y="491"/>
                  </a:cubicBezTo>
                  <a:cubicBezTo>
                    <a:pt x="903" y="491"/>
                    <a:pt x="914" y="491"/>
                    <a:pt x="924" y="488"/>
                  </a:cubicBezTo>
                  <a:cubicBezTo>
                    <a:pt x="924" y="488"/>
                    <a:pt x="930" y="486"/>
                    <a:pt x="930" y="482"/>
                  </a:cubicBezTo>
                  <a:cubicBezTo>
                    <a:pt x="930" y="478"/>
                    <a:pt x="924" y="475"/>
                    <a:pt x="924" y="475"/>
                  </a:cubicBezTo>
                  <a:cubicBezTo>
                    <a:pt x="914" y="472"/>
                    <a:pt x="903" y="470"/>
                    <a:pt x="903" y="470"/>
                  </a:cubicBezTo>
                  <a:cubicBezTo>
                    <a:pt x="894" y="469"/>
                    <a:pt x="886" y="468"/>
                    <a:pt x="886" y="468"/>
                  </a:cubicBezTo>
                  <a:cubicBezTo>
                    <a:pt x="879" y="467"/>
                    <a:pt x="880" y="463"/>
                    <a:pt x="880" y="463"/>
                  </a:cubicBezTo>
                  <a:cubicBezTo>
                    <a:pt x="879" y="453"/>
                    <a:pt x="879" y="453"/>
                    <a:pt x="879" y="453"/>
                  </a:cubicBezTo>
                  <a:cubicBezTo>
                    <a:pt x="879" y="453"/>
                    <a:pt x="878" y="449"/>
                    <a:pt x="886" y="448"/>
                  </a:cubicBezTo>
                  <a:cubicBezTo>
                    <a:pt x="886" y="448"/>
                    <a:pt x="893" y="447"/>
                    <a:pt x="903" y="445"/>
                  </a:cubicBezTo>
                  <a:cubicBezTo>
                    <a:pt x="903" y="445"/>
                    <a:pt x="914" y="444"/>
                    <a:pt x="924" y="440"/>
                  </a:cubicBezTo>
                  <a:cubicBezTo>
                    <a:pt x="924" y="440"/>
                    <a:pt x="930" y="437"/>
                    <a:pt x="929" y="433"/>
                  </a:cubicBezTo>
                  <a:cubicBezTo>
                    <a:pt x="929" y="429"/>
                    <a:pt x="923" y="427"/>
                    <a:pt x="923" y="427"/>
                  </a:cubicBezTo>
                  <a:cubicBezTo>
                    <a:pt x="913" y="425"/>
                    <a:pt x="902" y="425"/>
                    <a:pt x="902" y="425"/>
                  </a:cubicBezTo>
                  <a:cubicBezTo>
                    <a:pt x="892" y="424"/>
                    <a:pt x="884" y="424"/>
                    <a:pt x="884" y="424"/>
                  </a:cubicBezTo>
                  <a:cubicBezTo>
                    <a:pt x="877" y="424"/>
                    <a:pt x="877" y="420"/>
                    <a:pt x="877" y="420"/>
                  </a:cubicBezTo>
                  <a:cubicBezTo>
                    <a:pt x="876" y="410"/>
                    <a:pt x="876" y="410"/>
                    <a:pt x="876" y="410"/>
                  </a:cubicBezTo>
                  <a:cubicBezTo>
                    <a:pt x="876" y="410"/>
                    <a:pt x="874" y="406"/>
                    <a:pt x="882" y="404"/>
                  </a:cubicBezTo>
                  <a:cubicBezTo>
                    <a:pt x="882" y="404"/>
                    <a:pt x="889" y="402"/>
                    <a:pt x="898" y="400"/>
                  </a:cubicBezTo>
                  <a:cubicBezTo>
                    <a:pt x="898" y="400"/>
                    <a:pt x="909" y="397"/>
                    <a:pt x="919" y="392"/>
                  </a:cubicBezTo>
                  <a:cubicBezTo>
                    <a:pt x="919" y="392"/>
                    <a:pt x="924" y="389"/>
                    <a:pt x="924" y="385"/>
                  </a:cubicBezTo>
                  <a:cubicBezTo>
                    <a:pt x="923" y="381"/>
                    <a:pt x="916" y="380"/>
                    <a:pt x="916" y="380"/>
                  </a:cubicBezTo>
                  <a:cubicBezTo>
                    <a:pt x="906" y="378"/>
                    <a:pt x="895" y="379"/>
                    <a:pt x="895" y="379"/>
                  </a:cubicBezTo>
                  <a:cubicBezTo>
                    <a:pt x="885" y="380"/>
                    <a:pt x="878" y="381"/>
                    <a:pt x="878" y="381"/>
                  </a:cubicBezTo>
                  <a:cubicBezTo>
                    <a:pt x="870" y="381"/>
                    <a:pt x="870" y="377"/>
                    <a:pt x="870" y="377"/>
                  </a:cubicBezTo>
                  <a:cubicBezTo>
                    <a:pt x="868" y="367"/>
                    <a:pt x="868" y="367"/>
                    <a:pt x="868" y="367"/>
                  </a:cubicBezTo>
                  <a:cubicBezTo>
                    <a:pt x="868" y="367"/>
                    <a:pt x="866" y="363"/>
                    <a:pt x="873" y="361"/>
                  </a:cubicBezTo>
                  <a:cubicBezTo>
                    <a:pt x="873" y="361"/>
                    <a:pt x="880" y="358"/>
                    <a:pt x="889" y="355"/>
                  </a:cubicBezTo>
                  <a:cubicBezTo>
                    <a:pt x="889" y="355"/>
                    <a:pt x="900" y="351"/>
                    <a:pt x="909" y="345"/>
                  </a:cubicBezTo>
                  <a:cubicBezTo>
                    <a:pt x="909" y="345"/>
                    <a:pt x="914" y="341"/>
                    <a:pt x="913" y="337"/>
                  </a:cubicBezTo>
                  <a:cubicBezTo>
                    <a:pt x="912" y="333"/>
                    <a:pt x="905" y="333"/>
                    <a:pt x="905" y="333"/>
                  </a:cubicBezTo>
                  <a:cubicBezTo>
                    <a:pt x="894" y="332"/>
                    <a:pt x="884" y="335"/>
                    <a:pt x="884" y="335"/>
                  </a:cubicBezTo>
                  <a:cubicBezTo>
                    <a:pt x="874" y="337"/>
                    <a:pt x="867" y="338"/>
                    <a:pt x="867" y="338"/>
                  </a:cubicBezTo>
                  <a:cubicBezTo>
                    <a:pt x="859" y="339"/>
                    <a:pt x="859" y="335"/>
                    <a:pt x="859" y="335"/>
                  </a:cubicBezTo>
                  <a:cubicBezTo>
                    <a:pt x="855" y="325"/>
                    <a:pt x="855" y="325"/>
                    <a:pt x="855" y="325"/>
                  </a:cubicBezTo>
                  <a:cubicBezTo>
                    <a:pt x="855" y="325"/>
                    <a:pt x="853" y="322"/>
                    <a:pt x="860" y="319"/>
                  </a:cubicBezTo>
                  <a:close/>
                  <a:moveTo>
                    <a:pt x="598" y="802"/>
                  </a:moveTo>
                  <a:cubicBezTo>
                    <a:pt x="412" y="876"/>
                    <a:pt x="201" y="785"/>
                    <a:pt x="127" y="599"/>
                  </a:cubicBezTo>
                  <a:cubicBezTo>
                    <a:pt x="53" y="413"/>
                    <a:pt x="145" y="202"/>
                    <a:pt x="331" y="128"/>
                  </a:cubicBezTo>
                  <a:cubicBezTo>
                    <a:pt x="517" y="54"/>
                    <a:pt x="728" y="145"/>
                    <a:pt x="802" y="331"/>
                  </a:cubicBezTo>
                  <a:cubicBezTo>
                    <a:pt x="876" y="518"/>
                    <a:pt x="785" y="729"/>
                    <a:pt x="598" y="802"/>
                  </a:cubicBezTo>
                  <a:close/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54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37" name="Freeform 13"/>
            <p:cNvSpPr>
              <a:spLocks noEditPoints="1"/>
            </p:cNvSpPr>
            <p:nvPr/>
          </p:nvSpPr>
          <p:spPr bwMode="auto">
            <a:xfrm>
              <a:off x="1521254" y="1047652"/>
              <a:ext cx="3586163" cy="3598863"/>
            </a:xfrm>
            <a:custGeom>
              <a:avLst/>
              <a:gdLst>
                <a:gd name="T0" fmla="*/ 769 w 845"/>
                <a:gd name="T1" fmla="*/ 286 h 846"/>
                <a:gd name="T2" fmla="*/ 285 w 845"/>
                <a:gd name="T3" fmla="*/ 76 h 846"/>
                <a:gd name="T4" fmla="*/ 76 w 845"/>
                <a:gd name="T5" fmla="*/ 561 h 846"/>
                <a:gd name="T6" fmla="*/ 560 w 845"/>
                <a:gd name="T7" fmla="*/ 770 h 846"/>
                <a:gd name="T8" fmla="*/ 769 w 845"/>
                <a:gd name="T9" fmla="*/ 286 h 846"/>
                <a:gd name="T10" fmla="*/ 557 w 845"/>
                <a:gd name="T11" fmla="*/ 763 h 846"/>
                <a:gd name="T12" fmla="*/ 83 w 845"/>
                <a:gd name="T13" fmla="*/ 558 h 846"/>
                <a:gd name="T14" fmla="*/ 288 w 845"/>
                <a:gd name="T15" fmla="*/ 83 h 846"/>
                <a:gd name="T16" fmla="*/ 762 w 845"/>
                <a:gd name="T17" fmla="*/ 288 h 846"/>
                <a:gd name="T18" fmla="*/ 557 w 845"/>
                <a:gd name="T19" fmla="*/ 763 h 8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45" h="846">
                  <a:moveTo>
                    <a:pt x="769" y="286"/>
                  </a:moveTo>
                  <a:cubicBezTo>
                    <a:pt x="693" y="94"/>
                    <a:pt x="477" y="0"/>
                    <a:pt x="285" y="76"/>
                  </a:cubicBezTo>
                  <a:cubicBezTo>
                    <a:pt x="94" y="152"/>
                    <a:pt x="0" y="369"/>
                    <a:pt x="76" y="561"/>
                  </a:cubicBezTo>
                  <a:cubicBezTo>
                    <a:pt x="152" y="752"/>
                    <a:pt x="369" y="846"/>
                    <a:pt x="560" y="770"/>
                  </a:cubicBezTo>
                  <a:cubicBezTo>
                    <a:pt x="752" y="694"/>
                    <a:pt x="845" y="477"/>
                    <a:pt x="769" y="286"/>
                  </a:cubicBezTo>
                  <a:close/>
                  <a:moveTo>
                    <a:pt x="557" y="763"/>
                  </a:moveTo>
                  <a:cubicBezTo>
                    <a:pt x="370" y="837"/>
                    <a:pt x="157" y="746"/>
                    <a:pt x="83" y="558"/>
                  </a:cubicBezTo>
                  <a:cubicBezTo>
                    <a:pt x="8" y="370"/>
                    <a:pt x="100" y="158"/>
                    <a:pt x="288" y="83"/>
                  </a:cubicBezTo>
                  <a:cubicBezTo>
                    <a:pt x="476" y="9"/>
                    <a:pt x="688" y="101"/>
                    <a:pt x="762" y="288"/>
                  </a:cubicBezTo>
                  <a:cubicBezTo>
                    <a:pt x="837" y="476"/>
                    <a:pt x="745" y="689"/>
                    <a:pt x="557" y="763"/>
                  </a:cubicBezTo>
                  <a:close/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38" name="Freeform 15"/>
            <p:cNvSpPr/>
            <p:nvPr/>
          </p:nvSpPr>
          <p:spPr bwMode="auto">
            <a:xfrm>
              <a:off x="3570717" y="885727"/>
              <a:ext cx="38100" cy="12700"/>
            </a:xfrm>
            <a:custGeom>
              <a:avLst/>
              <a:gdLst>
                <a:gd name="T0" fmla="*/ 9 w 9"/>
                <a:gd name="T1" fmla="*/ 3 h 3"/>
                <a:gd name="T2" fmla="*/ 5 w 9"/>
                <a:gd name="T3" fmla="*/ 0 h 3"/>
                <a:gd name="T4" fmla="*/ 0 w 9"/>
                <a:gd name="T5" fmla="*/ 3 h 3"/>
                <a:gd name="T6" fmla="*/ 9 w 9"/>
                <a:gd name="T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3">
                  <a:moveTo>
                    <a:pt x="9" y="3"/>
                  </a:moveTo>
                  <a:cubicBezTo>
                    <a:pt x="8" y="2"/>
                    <a:pt x="7" y="1"/>
                    <a:pt x="5" y="0"/>
                  </a:cubicBezTo>
                  <a:cubicBezTo>
                    <a:pt x="3" y="0"/>
                    <a:pt x="2" y="2"/>
                    <a:pt x="0" y="3"/>
                  </a:cubicBezTo>
                  <a:lnTo>
                    <a:pt x="9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39" name="Freeform 16"/>
            <p:cNvSpPr/>
            <p:nvPr/>
          </p:nvSpPr>
          <p:spPr bwMode="auto">
            <a:xfrm>
              <a:off x="3088117" y="2617690"/>
              <a:ext cx="454025" cy="458788"/>
            </a:xfrm>
            <a:custGeom>
              <a:avLst/>
              <a:gdLst>
                <a:gd name="T0" fmla="*/ 98 w 107"/>
                <a:gd name="T1" fmla="*/ 37 h 108"/>
                <a:gd name="T2" fmla="*/ 36 w 107"/>
                <a:gd name="T3" fmla="*/ 10 h 108"/>
                <a:gd name="T4" fmla="*/ 10 w 107"/>
                <a:gd name="T5" fmla="*/ 72 h 108"/>
                <a:gd name="T6" fmla="*/ 71 w 107"/>
                <a:gd name="T7" fmla="*/ 98 h 108"/>
                <a:gd name="T8" fmla="*/ 98 w 107"/>
                <a:gd name="T9" fmla="*/ 37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7" h="108">
                  <a:moveTo>
                    <a:pt x="98" y="37"/>
                  </a:moveTo>
                  <a:cubicBezTo>
                    <a:pt x="88" y="12"/>
                    <a:pt x="60" y="0"/>
                    <a:pt x="36" y="10"/>
                  </a:cubicBezTo>
                  <a:cubicBezTo>
                    <a:pt x="12" y="20"/>
                    <a:pt x="0" y="47"/>
                    <a:pt x="10" y="72"/>
                  </a:cubicBezTo>
                  <a:cubicBezTo>
                    <a:pt x="19" y="96"/>
                    <a:pt x="47" y="108"/>
                    <a:pt x="71" y="98"/>
                  </a:cubicBezTo>
                  <a:cubicBezTo>
                    <a:pt x="95" y="89"/>
                    <a:pt x="107" y="61"/>
                    <a:pt x="98" y="37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40" name="Freeform 17"/>
            <p:cNvSpPr/>
            <p:nvPr/>
          </p:nvSpPr>
          <p:spPr bwMode="auto">
            <a:xfrm>
              <a:off x="3232579" y="2765327"/>
              <a:ext cx="165100" cy="161925"/>
            </a:xfrm>
            <a:custGeom>
              <a:avLst/>
              <a:gdLst>
                <a:gd name="T0" fmla="*/ 35 w 39"/>
                <a:gd name="T1" fmla="*/ 13 h 38"/>
                <a:gd name="T2" fmla="*/ 13 w 39"/>
                <a:gd name="T3" fmla="*/ 3 h 38"/>
                <a:gd name="T4" fmla="*/ 4 w 39"/>
                <a:gd name="T5" fmla="*/ 25 h 38"/>
                <a:gd name="T6" fmla="*/ 26 w 39"/>
                <a:gd name="T7" fmla="*/ 35 h 38"/>
                <a:gd name="T8" fmla="*/ 35 w 39"/>
                <a:gd name="T9" fmla="*/ 13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38">
                  <a:moveTo>
                    <a:pt x="35" y="13"/>
                  </a:moveTo>
                  <a:cubicBezTo>
                    <a:pt x="32" y="4"/>
                    <a:pt x="22" y="0"/>
                    <a:pt x="13" y="3"/>
                  </a:cubicBezTo>
                  <a:cubicBezTo>
                    <a:pt x="5" y="7"/>
                    <a:pt x="0" y="17"/>
                    <a:pt x="4" y="25"/>
                  </a:cubicBezTo>
                  <a:cubicBezTo>
                    <a:pt x="7" y="34"/>
                    <a:pt x="17" y="38"/>
                    <a:pt x="26" y="35"/>
                  </a:cubicBezTo>
                  <a:cubicBezTo>
                    <a:pt x="35" y="31"/>
                    <a:pt x="39" y="22"/>
                    <a:pt x="35" y="13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41" name="Freeform 18"/>
            <p:cNvSpPr/>
            <p:nvPr/>
          </p:nvSpPr>
          <p:spPr bwMode="auto">
            <a:xfrm>
              <a:off x="3346880" y="1642965"/>
              <a:ext cx="314325" cy="1068388"/>
            </a:xfrm>
            <a:custGeom>
              <a:avLst/>
              <a:gdLst>
                <a:gd name="T0" fmla="*/ 61 w 74"/>
                <a:gd name="T1" fmla="*/ 1 h 251"/>
                <a:gd name="T2" fmla="*/ 48 w 74"/>
                <a:gd name="T3" fmla="*/ 0 h 251"/>
                <a:gd name="T4" fmla="*/ 44 w 74"/>
                <a:gd name="T5" fmla="*/ 57 h 251"/>
                <a:gd name="T6" fmla="*/ 0 w 74"/>
                <a:gd name="T7" fmla="*/ 249 h 251"/>
                <a:gd name="T8" fmla="*/ 4 w 74"/>
                <a:gd name="T9" fmla="*/ 250 h 251"/>
                <a:gd name="T10" fmla="*/ 8 w 74"/>
                <a:gd name="T11" fmla="*/ 251 h 251"/>
                <a:gd name="T12" fmla="*/ 52 w 74"/>
                <a:gd name="T13" fmla="*/ 59 h 251"/>
                <a:gd name="T14" fmla="*/ 74 w 74"/>
                <a:gd name="T15" fmla="*/ 6 h 251"/>
                <a:gd name="T16" fmla="*/ 61 w 74"/>
                <a:gd name="T17" fmla="*/ 1 h 2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4" h="251">
                  <a:moveTo>
                    <a:pt x="61" y="1"/>
                  </a:moveTo>
                  <a:cubicBezTo>
                    <a:pt x="48" y="0"/>
                    <a:pt x="48" y="0"/>
                    <a:pt x="48" y="0"/>
                  </a:cubicBezTo>
                  <a:cubicBezTo>
                    <a:pt x="48" y="0"/>
                    <a:pt x="53" y="11"/>
                    <a:pt x="44" y="57"/>
                  </a:cubicBezTo>
                  <a:cubicBezTo>
                    <a:pt x="0" y="249"/>
                    <a:pt x="0" y="249"/>
                    <a:pt x="0" y="249"/>
                  </a:cubicBezTo>
                  <a:cubicBezTo>
                    <a:pt x="4" y="250"/>
                    <a:pt x="4" y="250"/>
                    <a:pt x="4" y="250"/>
                  </a:cubicBezTo>
                  <a:cubicBezTo>
                    <a:pt x="8" y="251"/>
                    <a:pt x="8" y="251"/>
                    <a:pt x="8" y="251"/>
                  </a:cubicBezTo>
                  <a:cubicBezTo>
                    <a:pt x="52" y="59"/>
                    <a:pt x="52" y="59"/>
                    <a:pt x="52" y="59"/>
                  </a:cubicBezTo>
                  <a:cubicBezTo>
                    <a:pt x="65" y="13"/>
                    <a:pt x="74" y="6"/>
                    <a:pt x="74" y="6"/>
                  </a:cubicBezTo>
                  <a:cubicBezTo>
                    <a:pt x="61" y="1"/>
                    <a:pt x="61" y="1"/>
                    <a:pt x="61" y="1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54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42" name="Freeform 19"/>
            <p:cNvSpPr/>
            <p:nvPr/>
          </p:nvSpPr>
          <p:spPr bwMode="auto">
            <a:xfrm>
              <a:off x="3011917" y="2936777"/>
              <a:ext cx="312738" cy="1066800"/>
            </a:xfrm>
            <a:custGeom>
              <a:avLst/>
              <a:gdLst>
                <a:gd name="T0" fmla="*/ 13 w 74"/>
                <a:gd name="T1" fmla="*/ 250 h 251"/>
                <a:gd name="T2" fmla="*/ 27 w 74"/>
                <a:gd name="T3" fmla="*/ 251 h 251"/>
                <a:gd name="T4" fmla="*/ 30 w 74"/>
                <a:gd name="T5" fmla="*/ 194 h 251"/>
                <a:gd name="T6" fmla="*/ 74 w 74"/>
                <a:gd name="T7" fmla="*/ 2 h 251"/>
                <a:gd name="T8" fmla="*/ 70 w 74"/>
                <a:gd name="T9" fmla="*/ 1 h 251"/>
                <a:gd name="T10" fmla="*/ 66 w 74"/>
                <a:gd name="T11" fmla="*/ 0 h 251"/>
                <a:gd name="T12" fmla="*/ 22 w 74"/>
                <a:gd name="T13" fmla="*/ 192 h 251"/>
                <a:gd name="T14" fmla="*/ 0 w 74"/>
                <a:gd name="T15" fmla="*/ 245 h 251"/>
                <a:gd name="T16" fmla="*/ 13 w 74"/>
                <a:gd name="T17" fmla="*/ 250 h 2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4" h="251">
                  <a:moveTo>
                    <a:pt x="13" y="250"/>
                  </a:moveTo>
                  <a:cubicBezTo>
                    <a:pt x="27" y="251"/>
                    <a:pt x="27" y="251"/>
                    <a:pt x="27" y="251"/>
                  </a:cubicBezTo>
                  <a:cubicBezTo>
                    <a:pt x="27" y="251"/>
                    <a:pt x="21" y="240"/>
                    <a:pt x="30" y="194"/>
                  </a:cubicBezTo>
                  <a:cubicBezTo>
                    <a:pt x="74" y="2"/>
                    <a:pt x="74" y="2"/>
                    <a:pt x="74" y="2"/>
                  </a:cubicBezTo>
                  <a:cubicBezTo>
                    <a:pt x="70" y="1"/>
                    <a:pt x="70" y="1"/>
                    <a:pt x="70" y="1"/>
                  </a:cubicBezTo>
                  <a:cubicBezTo>
                    <a:pt x="66" y="0"/>
                    <a:pt x="66" y="0"/>
                    <a:pt x="66" y="0"/>
                  </a:cubicBezTo>
                  <a:cubicBezTo>
                    <a:pt x="22" y="192"/>
                    <a:pt x="22" y="192"/>
                    <a:pt x="22" y="192"/>
                  </a:cubicBezTo>
                  <a:cubicBezTo>
                    <a:pt x="9" y="238"/>
                    <a:pt x="0" y="245"/>
                    <a:pt x="0" y="245"/>
                  </a:cubicBezTo>
                  <a:cubicBezTo>
                    <a:pt x="13" y="250"/>
                    <a:pt x="13" y="250"/>
                    <a:pt x="13" y="25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54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43" name="Freeform 20"/>
            <p:cNvSpPr/>
            <p:nvPr/>
          </p:nvSpPr>
          <p:spPr bwMode="auto">
            <a:xfrm>
              <a:off x="2157842" y="2498627"/>
              <a:ext cx="1065213" cy="319088"/>
            </a:xfrm>
            <a:custGeom>
              <a:avLst/>
              <a:gdLst>
                <a:gd name="T0" fmla="*/ 2 w 251"/>
                <a:gd name="T1" fmla="*/ 13 h 75"/>
                <a:gd name="T2" fmla="*/ 0 w 251"/>
                <a:gd name="T3" fmla="*/ 27 h 75"/>
                <a:gd name="T4" fmla="*/ 57 w 251"/>
                <a:gd name="T5" fmla="*/ 31 h 75"/>
                <a:gd name="T6" fmla="*/ 249 w 251"/>
                <a:gd name="T7" fmla="*/ 75 h 75"/>
                <a:gd name="T8" fmla="*/ 250 w 251"/>
                <a:gd name="T9" fmla="*/ 71 h 75"/>
                <a:gd name="T10" fmla="*/ 251 w 251"/>
                <a:gd name="T11" fmla="*/ 67 h 75"/>
                <a:gd name="T12" fmla="*/ 59 w 251"/>
                <a:gd name="T13" fmla="*/ 23 h 75"/>
                <a:gd name="T14" fmla="*/ 6 w 251"/>
                <a:gd name="T15" fmla="*/ 0 h 75"/>
                <a:gd name="T16" fmla="*/ 2 w 251"/>
                <a:gd name="T17" fmla="*/ 13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1" h="75">
                  <a:moveTo>
                    <a:pt x="2" y="13"/>
                  </a:moveTo>
                  <a:cubicBezTo>
                    <a:pt x="0" y="27"/>
                    <a:pt x="0" y="27"/>
                    <a:pt x="0" y="27"/>
                  </a:cubicBezTo>
                  <a:cubicBezTo>
                    <a:pt x="0" y="27"/>
                    <a:pt x="11" y="22"/>
                    <a:pt x="57" y="31"/>
                  </a:cubicBezTo>
                  <a:cubicBezTo>
                    <a:pt x="249" y="75"/>
                    <a:pt x="249" y="75"/>
                    <a:pt x="249" y="75"/>
                  </a:cubicBezTo>
                  <a:cubicBezTo>
                    <a:pt x="250" y="71"/>
                    <a:pt x="250" y="71"/>
                    <a:pt x="250" y="71"/>
                  </a:cubicBezTo>
                  <a:cubicBezTo>
                    <a:pt x="251" y="67"/>
                    <a:pt x="251" y="67"/>
                    <a:pt x="251" y="67"/>
                  </a:cubicBezTo>
                  <a:cubicBezTo>
                    <a:pt x="59" y="23"/>
                    <a:pt x="59" y="23"/>
                    <a:pt x="59" y="23"/>
                  </a:cubicBezTo>
                  <a:cubicBezTo>
                    <a:pt x="13" y="10"/>
                    <a:pt x="6" y="0"/>
                    <a:pt x="6" y="0"/>
                  </a:cubicBezTo>
                  <a:lnTo>
                    <a:pt x="2" y="13"/>
                  </a:lnTo>
                  <a:close/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54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44" name="Freeform 21"/>
            <p:cNvSpPr/>
            <p:nvPr/>
          </p:nvSpPr>
          <p:spPr bwMode="auto">
            <a:xfrm>
              <a:off x="3448480" y="2838352"/>
              <a:ext cx="1065213" cy="314325"/>
            </a:xfrm>
            <a:custGeom>
              <a:avLst/>
              <a:gdLst>
                <a:gd name="T0" fmla="*/ 250 w 251"/>
                <a:gd name="T1" fmla="*/ 60 h 74"/>
                <a:gd name="T2" fmla="*/ 251 w 251"/>
                <a:gd name="T3" fmla="*/ 47 h 74"/>
                <a:gd name="T4" fmla="*/ 194 w 251"/>
                <a:gd name="T5" fmla="*/ 44 h 74"/>
                <a:gd name="T6" fmla="*/ 2 w 251"/>
                <a:gd name="T7" fmla="*/ 0 h 74"/>
                <a:gd name="T8" fmla="*/ 1 w 251"/>
                <a:gd name="T9" fmla="*/ 4 h 74"/>
                <a:gd name="T10" fmla="*/ 0 w 251"/>
                <a:gd name="T11" fmla="*/ 8 h 74"/>
                <a:gd name="T12" fmla="*/ 192 w 251"/>
                <a:gd name="T13" fmla="*/ 52 h 74"/>
                <a:gd name="T14" fmla="*/ 245 w 251"/>
                <a:gd name="T15" fmla="*/ 74 h 74"/>
                <a:gd name="T16" fmla="*/ 250 w 251"/>
                <a:gd name="T17" fmla="*/ 60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1" h="74">
                  <a:moveTo>
                    <a:pt x="250" y="60"/>
                  </a:moveTo>
                  <a:cubicBezTo>
                    <a:pt x="251" y="47"/>
                    <a:pt x="251" y="47"/>
                    <a:pt x="251" y="47"/>
                  </a:cubicBezTo>
                  <a:cubicBezTo>
                    <a:pt x="251" y="47"/>
                    <a:pt x="240" y="53"/>
                    <a:pt x="194" y="44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192" y="52"/>
                    <a:pt x="192" y="52"/>
                    <a:pt x="192" y="52"/>
                  </a:cubicBezTo>
                  <a:cubicBezTo>
                    <a:pt x="238" y="65"/>
                    <a:pt x="245" y="74"/>
                    <a:pt x="245" y="74"/>
                  </a:cubicBezTo>
                  <a:cubicBezTo>
                    <a:pt x="250" y="60"/>
                    <a:pt x="250" y="60"/>
                    <a:pt x="250" y="6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54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45" name="Freeform 22"/>
            <p:cNvSpPr>
              <a:spLocks noEditPoints="1"/>
            </p:cNvSpPr>
            <p:nvPr/>
          </p:nvSpPr>
          <p:spPr bwMode="auto">
            <a:xfrm>
              <a:off x="2018142" y="1503265"/>
              <a:ext cx="2635251" cy="2641600"/>
            </a:xfrm>
            <a:custGeom>
              <a:avLst/>
              <a:gdLst>
                <a:gd name="T0" fmla="*/ 616 w 621"/>
                <a:gd name="T1" fmla="*/ 364 h 621"/>
                <a:gd name="T2" fmla="*/ 620 w 621"/>
                <a:gd name="T3" fmla="*/ 332 h 621"/>
                <a:gd name="T4" fmla="*/ 620 w 621"/>
                <a:gd name="T5" fmla="*/ 300 h 621"/>
                <a:gd name="T6" fmla="*/ 617 w 621"/>
                <a:gd name="T7" fmla="*/ 267 h 621"/>
                <a:gd name="T8" fmla="*/ 611 w 621"/>
                <a:gd name="T9" fmla="*/ 236 h 621"/>
                <a:gd name="T10" fmla="*/ 602 w 621"/>
                <a:gd name="T11" fmla="*/ 205 h 621"/>
                <a:gd name="T12" fmla="*/ 589 w 621"/>
                <a:gd name="T13" fmla="*/ 175 h 621"/>
                <a:gd name="T14" fmla="*/ 573 w 621"/>
                <a:gd name="T15" fmla="*/ 147 h 621"/>
                <a:gd name="T16" fmla="*/ 555 w 621"/>
                <a:gd name="T17" fmla="*/ 120 h 621"/>
                <a:gd name="T18" fmla="*/ 533 w 621"/>
                <a:gd name="T19" fmla="*/ 96 h 621"/>
                <a:gd name="T20" fmla="*/ 510 w 621"/>
                <a:gd name="T21" fmla="*/ 74 h 621"/>
                <a:gd name="T22" fmla="*/ 484 w 621"/>
                <a:gd name="T23" fmla="*/ 54 h 621"/>
                <a:gd name="T24" fmla="*/ 456 w 621"/>
                <a:gd name="T25" fmla="*/ 38 h 621"/>
                <a:gd name="T26" fmla="*/ 427 w 621"/>
                <a:gd name="T27" fmla="*/ 24 h 621"/>
                <a:gd name="T28" fmla="*/ 396 w 621"/>
                <a:gd name="T29" fmla="*/ 14 h 621"/>
                <a:gd name="T30" fmla="*/ 365 w 621"/>
                <a:gd name="T31" fmla="*/ 6 h 621"/>
                <a:gd name="T32" fmla="*/ 332 w 621"/>
                <a:gd name="T33" fmla="*/ 3 h 621"/>
                <a:gd name="T34" fmla="*/ 300 w 621"/>
                <a:gd name="T35" fmla="*/ 2 h 621"/>
                <a:gd name="T36" fmla="*/ 268 w 621"/>
                <a:gd name="T37" fmla="*/ 5 h 621"/>
                <a:gd name="T38" fmla="*/ 236 w 621"/>
                <a:gd name="T39" fmla="*/ 11 h 621"/>
                <a:gd name="T40" fmla="*/ 205 w 621"/>
                <a:gd name="T41" fmla="*/ 21 h 621"/>
                <a:gd name="T42" fmla="*/ 176 w 621"/>
                <a:gd name="T43" fmla="*/ 33 h 621"/>
                <a:gd name="T44" fmla="*/ 147 w 621"/>
                <a:gd name="T45" fmla="*/ 49 h 621"/>
                <a:gd name="T46" fmla="*/ 121 w 621"/>
                <a:gd name="T47" fmla="*/ 68 h 621"/>
                <a:gd name="T48" fmla="*/ 96 w 621"/>
                <a:gd name="T49" fmla="*/ 89 h 621"/>
                <a:gd name="T50" fmla="*/ 74 w 621"/>
                <a:gd name="T51" fmla="*/ 113 h 621"/>
                <a:gd name="T52" fmla="*/ 55 w 621"/>
                <a:gd name="T53" fmla="*/ 139 h 621"/>
                <a:gd name="T54" fmla="*/ 38 w 621"/>
                <a:gd name="T55" fmla="*/ 166 h 621"/>
                <a:gd name="T56" fmla="*/ 25 w 621"/>
                <a:gd name="T57" fmla="*/ 196 h 621"/>
                <a:gd name="T58" fmla="*/ 14 w 621"/>
                <a:gd name="T59" fmla="*/ 226 h 621"/>
                <a:gd name="T60" fmla="*/ 7 w 621"/>
                <a:gd name="T61" fmla="*/ 258 h 621"/>
                <a:gd name="T62" fmla="*/ 3 w 621"/>
                <a:gd name="T63" fmla="*/ 290 h 621"/>
                <a:gd name="T64" fmla="*/ 3 w 621"/>
                <a:gd name="T65" fmla="*/ 322 h 621"/>
                <a:gd name="T66" fmla="*/ 5 w 621"/>
                <a:gd name="T67" fmla="*/ 354 h 621"/>
                <a:gd name="T68" fmla="*/ 12 w 621"/>
                <a:gd name="T69" fmla="*/ 386 h 621"/>
                <a:gd name="T70" fmla="*/ 21 w 621"/>
                <a:gd name="T71" fmla="*/ 417 h 621"/>
                <a:gd name="T72" fmla="*/ 34 w 621"/>
                <a:gd name="T73" fmla="*/ 447 h 621"/>
                <a:gd name="T74" fmla="*/ 50 w 621"/>
                <a:gd name="T75" fmla="*/ 475 h 621"/>
                <a:gd name="T76" fmla="*/ 68 w 621"/>
                <a:gd name="T77" fmla="*/ 502 h 621"/>
                <a:gd name="T78" fmla="*/ 90 w 621"/>
                <a:gd name="T79" fmla="*/ 526 h 621"/>
                <a:gd name="T80" fmla="*/ 113 w 621"/>
                <a:gd name="T81" fmla="*/ 548 h 621"/>
                <a:gd name="T82" fmla="*/ 139 w 621"/>
                <a:gd name="T83" fmla="*/ 567 h 621"/>
                <a:gd name="T84" fmla="*/ 167 w 621"/>
                <a:gd name="T85" fmla="*/ 584 h 621"/>
                <a:gd name="T86" fmla="*/ 196 w 621"/>
                <a:gd name="T87" fmla="*/ 598 h 621"/>
                <a:gd name="T88" fmla="*/ 227 w 621"/>
                <a:gd name="T89" fmla="*/ 608 h 621"/>
                <a:gd name="T90" fmla="*/ 258 w 621"/>
                <a:gd name="T91" fmla="*/ 615 h 621"/>
                <a:gd name="T92" fmla="*/ 290 w 621"/>
                <a:gd name="T93" fmla="*/ 619 h 621"/>
                <a:gd name="T94" fmla="*/ 323 w 621"/>
                <a:gd name="T95" fmla="*/ 620 h 621"/>
                <a:gd name="T96" fmla="*/ 355 w 621"/>
                <a:gd name="T97" fmla="*/ 617 h 621"/>
                <a:gd name="T98" fmla="*/ 387 w 621"/>
                <a:gd name="T99" fmla="*/ 611 h 621"/>
                <a:gd name="T100" fmla="*/ 418 w 621"/>
                <a:gd name="T101" fmla="*/ 601 h 621"/>
                <a:gd name="T102" fmla="*/ 447 w 621"/>
                <a:gd name="T103" fmla="*/ 588 h 621"/>
                <a:gd name="T104" fmla="*/ 476 w 621"/>
                <a:gd name="T105" fmla="*/ 573 h 621"/>
                <a:gd name="T106" fmla="*/ 502 w 621"/>
                <a:gd name="T107" fmla="*/ 554 h 621"/>
                <a:gd name="T108" fmla="*/ 527 w 621"/>
                <a:gd name="T109" fmla="*/ 533 h 621"/>
                <a:gd name="T110" fmla="*/ 549 w 621"/>
                <a:gd name="T111" fmla="*/ 509 h 621"/>
                <a:gd name="T112" fmla="*/ 568 w 621"/>
                <a:gd name="T113" fmla="*/ 483 h 621"/>
                <a:gd name="T114" fmla="*/ 585 w 621"/>
                <a:gd name="T115" fmla="*/ 456 h 621"/>
                <a:gd name="T116" fmla="*/ 598 w 621"/>
                <a:gd name="T117" fmla="*/ 426 h 621"/>
                <a:gd name="T118" fmla="*/ 609 w 621"/>
                <a:gd name="T119" fmla="*/ 396 h 6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621" h="621">
                  <a:moveTo>
                    <a:pt x="607" y="393"/>
                  </a:moveTo>
                  <a:cubicBezTo>
                    <a:pt x="604" y="391"/>
                    <a:pt x="601" y="390"/>
                    <a:pt x="601" y="390"/>
                  </a:cubicBezTo>
                  <a:cubicBezTo>
                    <a:pt x="599" y="389"/>
                    <a:pt x="598" y="389"/>
                    <a:pt x="597" y="388"/>
                  </a:cubicBezTo>
                  <a:cubicBezTo>
                    <a:pt x="598" y="386"/>
                    <a:pt x="598" y="383"/>
                    <a:pt x="599" y="381"/>
                  </a:cubicBezTo>
                  <a:cubicBezTo>
                    <a:pt x="600" y="381"/>
                    <a:pt x="601" y="381"/>
                    <a:pt x="603" y="381"/>
                  </a:cubicBezTo>
                  <a:cubicBezTo>
                    <a:pt x="603" y="381"/>
                    <a:pt x="606" y="382"/>
                    <a:pt x="610" y="382"/>
                  </a:cubicBezTo>
                  <a:cubicBezTo>
                    <a:pt x="610" y="382"/>
                    <a:pt x="612" y="381"/>
                    <a:pt x="613" y="380"/>
                  </a:cubicBezTo>
                  <a:cubicBezTo>
                    <a:pt x="613" y="379"/>
                    <a:pt x="611" y="377"/>
                    <a:pt x="611" y="377"/>
                  </a:cubicBezTo>
                  <a:cubicBezTo>
                    <a:pt x="608" y="375"/>
                    <a:pt x="604" y="374"/>
                    <a:pt x="604" y="374"/>
                  </a:cubicBezTo>
                  <a:cubicBezTo>
                    <a:pt x="603" y="374"/>
                    <a:pt x="602" y="373"/>
                    <a:pt x="601" y="373"/>
                  </a:cubicBezTo>
                  <a:cubicBezTo>
                    <a:pt x="601" y="371"/>
                    <a:pt x="602" y="368"/>
                    <a:pt x="602" y="366"/>
                  </a:cubicBezTo>
                  <a:cubicBezTo>
                    <a:pt x="603" y="366"/>
                    <a:pt x="605" y="366"/>
                    <a:pt x="606" y="366"/>
                  </a:cubicBezTo>
                  <a:cubicBezTo>
                    <a:pt x="606" y="366"/>
                    <a:pt x="610" y="366"/>
                    <a:pt x="613" y="366"/>
                  </a:cubicBezTo>
                  <a:cubicBezTo>
                    <a:pt x="613" y="366"/>
                    <a:pt x="616" y="365"/>
                    <a:pt x="616" y="364"/>
                  </a:cubicBezTo>
                  <a:cubicBezTo>
                    <a:pt x="616" y="363"/>
                    <a:pt x="614" y="362"/>
                    <a:pt x="614" y="362"/>
                  </a:cubicBezTo>
                  <a:cubicBezTo>
                    <a:pt x="611" y="360"/>
                    <a:pt x="607" y="359"/>
                    <a:pt x="607" y="359"/>
                  </a:cubicBezTo>
                  <a:cubicBezTo>
                    <a:pt x="606" y="359"/>
                    <a:pt x="605" y="358"/>
                    <a:pt x="604" y="358"/>
                  </a:cubicBezTo>
                  <a:cubicBezTo>
                    <a:pt x="604" y="355"/>
                    <a:pt x="604" y="353"/>
                    <a:pt x="605" y="350"/>
                  </a:cubicBezTo>
                  <a:cubicBezTo>
                    <a:pt x="606" y="350"/>
                    <a:pt x="607" y="350"/>
                    <a:pt x="608" y="351"/>
                  </a:cubicBezTo>
                  <a:cubicBezTo>
                    <a:pt x="608" y="351"/>
                    <a:pt x="612" y="351"/>
                    <a:pt x="616" y="350"/>
                  </a:cubicBezTo>
                  <a:cubicBezTo>
                    <a:pt x="616" y="350"/>
                    <a:pt x="618" y="349"/>
                    <a:pt x="618" y="348"/>
                  </a:cubicBezTo>
                  <a:cubicBezTo>
                    <a:pt x="618" y="347"/>
                    <a:pt x="616" y="346"/>
                    <a:pt x="616" y="346"/>
                  </a:cubicBezTo>
                  <a:cubicBezTo>
                    <a:pt x="613" y="344"/>
                    <a:pt x="609" y="343"/>
                    <a:pt x="609" y="343"/>
                  </a:cubicBezTo>
                  <a:cubicBezTo>
                    <a:pt x="608" y="343"/>
                    <a:pt x="607" y="343"/>
                    <a:pt x="606" y="343"/>
                  </a:cubicBezTo>
                  <a:cubicBezTo>
                    <a:pt x="606" y="340"/>
                    <a:pt x="606" y="338"/>
                    <a:pt x="606" y="335"/>
                  </a:cubicBezTo>
                  <a:cubicBezTo>
                    <a:pt x="607" y="335"/>
                    <a:pt x="609" y="335"/>
                    <a:pt x="610" y="335"/>
                  </a:cubicBezTo>
                  <a:cubicBezTo>
                    <a:pt x="610" y="335"/>
                    <a:pt x="614" y="335"/>
                    <a:pt x="617" y="334"/>
                  </a:cubicBezTo>
                  <a:cubicBezTo>
                    <a:pt x="617" y="334"/>
                    <a:pt x="620" y="333"/>
                    <a:pt x="620" y="332"/>
                  </a:cubicBezTo>
                  <a:cubicBezTo>
                    <a:pt x="620" y="331"/>
                    <a:pt x="618" y="330"/>
                    <a:pt x="618" y="330"/>
                  </a:cubicBezTo>
                  <a:cubicBezTo>
                    <a:pt x="614" y="328"/>
                    <a:pt x="611" y="328"/>
                    <a:pt x="611" y="328"/>
                  </a:cubicBezTo>
                  <a:cubicBezTo>
                    <a:pt x="609" y="328"/>
                    <a:pt x="608" y="327"/>
                    <a:pt x="607" y="327"/>
                  </a:cubicBezTo>
                  <a:cubicBezTo>
                    <a:pt x="607" y="325"/>
                    <a:pt x="607" y="322"/>
                    <a:pt x="607" y="319"/>
                  </a:cubicBezTo>
                  <a:cubicBezTo>
                    <a:pt x="608" y="319"/>
                    <a:pt x="610" y="319"/>
                    <a:pt x="611" y="319"/>
                  </a:cubicBezTo>
                  <a:cubicBezTo>
                    <a:pt x="611" y="319"/>
                    <a:pt x="615" y="319"/>
                    <a:pt x="618" y="318"/>
                  </a:cubicBezTo>
                  <a:cubicBezTo>
                    <a:pt x="618" y="318"/>
                    <a:pt x="620" y="317"/>
                    <a:pt x="620" y="316"/>
                  </a:cubicBezTo>
                  <a:cubicBezTo>
                    <a:pt x="620" y="314"/>
                    <a:pt x="618" y="314"/>
                    <a:pt x="618" y="314"/>
                  </a:cubicBezTo>
                  <a:cubicBezTo>
                    <a:pt x="615" y="312"/>
                    <a:pt x="611" y="312"/>
                    <a:pt x="611" y="312"/>
                  </a:cubicBezTo>
                  <a:cubicBezTo>
                    <a:pt x="610" y="312"/>
                    <a:pt x="608" y="312"/>
                    <a:pt x="607" y="312"/>
                  </a:cubicBezTo>
                  <a:cubicBezTo>
                    <a:pt x="607" y="309"/>
                    <a:pt x="607" y="307"/>
                    <a:pt x="607" y="304"/>
                  </a:cubicBezTo>
                  <a:cubicBezTo>
                    <a:pt x="608" y="304"/>
                    <a:pt x="610" y="304"/>
                    <a:pt x="611" y="304"/>
                  </a:cubicBezTo>
                  <a:cubicBezTo>
                    <a:pt x="611" y="304"/>
                    <a:pt x="615" y="303"/>
                    <a:pt x="618" y="302"/>
                  </a:cubicBezTo>
                  <a:cubicBezTo>
                    <a:pt x="618" y="302"/>
                    <a:pt x="620" y="301"/>
                    <a:pt x="620" y="300"/>
                  </a:cubicBezTo>
                  <a:cubicBezTo>
                    <a:pt x="620" y="298"/>
                    <a:pt x="618" y="297"/>
                    <a:pt x="618" y="297"/>
                  </a:cubicBezTo>
                  <a:cubicBezTo>
                    <a:pt x="615" y="296"/>
                    <a:pt x="611" y="296"/>
                    <a:pt x="611" y="296"/>
                  </a:cubicBezTo>
                  <a:cubicBezTo>
                    <a:pt x="609" y="296"/>
                    <a:pt x="608" y="296"/>
                    <a:pt x="607" y="296"/>
                  </a:cubicBezTo>
                  <a:cubicBezTo>
                    <a:pt x="607" y="294"/>
                    <a:pt x="607" y="291"/>
                    <a:pt x="607" y="289"/>
                  </a:cubicBezTo>
                  <a:cubicBezTo>
                    <a:pt x="608" y="288"/>
                    <a:pt x="609" y="288"/>
                    <a:pt x="610" y="288"/>
                  </a:cubicBezTo>
                  <a:cubicBezTo>
                    <a:pt x="610" y="288"/>
                    <a:pt x="614" y="287"/>
                    <a:pt x="617" y="286"/>
                  </a:cubicBezTo>
                  <a:cubicBezTo>
                    <a:pt x="617" y="286"/>
                    <a:pt x="619" y="285"/>
                    <a:pt x="619" y="283"/>
                  </a:cubicBezTo>
                  <a:cubicBezTo>
                    <a:pt x="619" y="282"/>
                    <a:pt x="617" y="281"/>
                    <a:pt x="617" y="281"/>
                  </a:cubicBezTo>
                  <a:cubicBezTo>
                    <a:pt x="613" y="281"/>
                    <a:pt x="610" y="281"/>
                    <a:pt x="610" y="281"/>
                  </a:cubicBezTo>
                  <a:cubicBezTo>
                    <a:pt x="608" y="281"/>
                    <a:pt x="607" y="281"/>
                    <a:pt x="606" y="281"/>
                  </a:cubicBezTo>
                  <a:cubicBezTo>
                    <a:pt x="606" y="278"/>
                    <a:pt x="605" y="276"/>
                    <a:pt x="605" y="273"/>
                  </a:cubicBezTo>
                  <a:cubicBezTo>
                    <a:pt x="606" y="273"/>
                    <a:pt x="607" y="273"/>
                    <a:pt x="609" y="272"/>
                  </a:cubicBezTo>
                  <a:cubicBezTo>
                    <a:pt x="609" y="272"/>
                    <a:pt x="612" y="272"/>
                    <a:pt x="616" y="270"/>
                  </a:cubicBezTo>
                  <a:cubicBezTo>
                    <a:pt x="616" y="270"/>
                    <a:pt x="618" y="269"/>
                    <a:pt x="617" y="267"/>
                  </a:cubicBezTo>
                  <a:cubicBezTo>
                    <a:pt x="617" y="266"/>
                    <a:pt x="615" y="266"/>
                    <a:pt x="615" y="266"/>
                  </a:cubicBezTo>
                  <a:cubicBezTo>
                    <a:pt x="611" y="265"/>
                    <a:pt x="608" y="265"/>
                    <a:pt x="608" y="265"/>
                  </a:cubicBezTo>
                  <a:cubicBezTo>
                    <a:pt x="606" y="265"/>
                    <a:pt x="605" y="265"/>
                    <a:pt x="604" y="265"/>
                  </a:cubicBezTo>
                  <a:cubicBezTo>
                    <a:pt x="604" y="263"/>
                    <a:pt x="603" y="260"/>
                    <a:pt x="603" y="258"/>
                  </a:cubicBezTo>
                  <a:cubicBezTo>
                    <a:pt x="604" y="257"/>
                    <a:pt x="605" y="257"/>
                    <a:pt x="606" y="257"/>
                  </a:cubicBezTo>
                  <a:cubicBezTo>
                    <a:pt x="606" y="257"/>
                    <a:pt x="610" y="256"/>
                    <a:pt x="613" y="254"/>
                  </a:cubicBezTo>
                  <a:cubicBezTo>
                    <a:pt x="613" y="254"/>
                    <a:pt x="615" y="253"/>
                    <a:pt x="615" y="251"/>
                  </a:cubicBezTo>
                  <a:cubicBezTo>
                    <a:pt x="614" y="250"/>
                    <a:pt x="612" y="250"/>
                    <a:pt x="612" y="250"/>
                  </a:cubicBezTo>
                  <a:cubicBezTo>
                    <a:pt x="609" y="249"/>
                    <a:pt x="605" y="250"/>
                    <a:pt x="605" y="250"/>
                  </a:cubicBezTo>
                  <a:cubicBezTo>
                    <a:pt x="603" y="250"/>
                    <a:pt x="602" y="250"/>
                    <a:pt x="601" y="250"/>
                  </a:cubicBezTo>
                  <a:cubicBezTo>
                    <a:pt x="601" y="248"/>
                    <a:pt x="600" y="245"/>
                    <a:pt x="600" y="243"/>
                  </a:cubicBezTo>
                  <a:cubicBezTo>
                    <a:pt x="600" y="242"/>
                    <a:pt x="602" y="242"/>
                    <a:pt x="603" y="241"/>
                  </a:cubicBezTo>
                  <a:cubicBezTo>
                    <a:pt x="603" y="241"/>
                    <a:pt x="607" y="240"/>
                    <a:pt x="610" y="238"/>
                  </a:cubicBezTo>
                  <a:cubicBezTo>
                    <a:pt x="610" y="238"/>
                    <a:pt x="612" y="237"/>
                    <a:pt x="611" y="236"/>
                  </a:cubicBezTo>
                  <a:cubicBezTo>
                    <a:pt x="611" y="234"/>
                    <a:pt x="609" y="234"/>
                    <a:pt x="609" y="234"/>
                  </a:cubicBezTo>
                  <a:cubicBezTo>
                    <a:pt x="605" y="234"/>
                    <a:pt x="601" y="234"/>
                    <a:pt x="601" y="234"/>
                  </a:cubicBezTo>
                  <a:cubicBezTo>
                    <a:pt x="600" y="235"/>
                    <a:pt x="599" y="235"/>
                    <a:pt x="598" y="235"/>
                  </a:cubicBezTo>
                  <a:cubicBezTo>
                    <a:pt x="597" y="233"/>
                    <a:pt x="596" y="230"/>
                    <a:pt x="596" y="228"/>
                  </a:cubicBezTo>
                  <a:cubicBezTo>
                    <a:pt x="596" y="227"/>
                    <a:pt x="598" y="227"/>
                    <a:pt x="599" y="226"/>
                  </a:cubicBezTo>
                  <a:cubicBezTo>
                    <a:pt x="599" y="226"/>
                    <a:pt x="602" y="225"/>
                    <a:pt x="605" y="223"/>
                  </a:cubicBezTo>
                  <a:cubicBezTo>
                    <a:pt x="605" y="223"/>
                    <a:pt x="607" y="221"/>
                    <a:pt x="607" y="220"/>
                  </a:cubicBezTo>
                  <a:cubicBezTo>
                    <a:pt x="606" y="219"/>
                    <a:pt x="604" y="219"/>
                    <a:pt x="604" y="219"/>
                  </a:cubicBezTo>
                  <a:cubicBezTo>
                    <a:pt x="600" y="219"/>
                    <a:pt x="597" y="219"/>
                    <a:pt x="597" y="219"/>
                  </a:cubicBezTo>
                  <a:cubicBezTo>
                    <a:pt x="595" y="220"/>
                    <a:pt x="594" y="220"/>
                    <a:pt x="593" y="220"/>
                  </a:cubicBezTo>
                  <a:cubicBezTo>
                    <a:pt x="592" y="218"/>
                    <a:pt x="592" y="215"/>
                    <a:pt x="591" y="213"/>
                  </a:cubicBezTo>
                  <a:cubicBezTo>
                    <a:pt x="592" y="212"/>
                    <a:pt x="593" y="212"/>
                    <a:pt x="594" y="211"/>
                  </a:cubicBezTo>
                  <a:cubicBezTo>
                    <a:pt x="594" y="211"/>
                    <a:pt x="598" y="210"/>
                    <a:pt x="600" y="208"/>
                  </a:cubicBezTo>
                  <a:cubicBezTo>
                    <a:pt x="600" y="208"/>
                    <a:pt x="602" y="206"/>
                    <a:pt x="602" y="205"/>
                  </a:cubicBezTo>
                  <a:cubicBezTo>
                    <a:pt x="601" y="203"/>
                    <a:pt x="599" y="203"/>
                    <a:pt x="599" y="203"/>
                  </a:cubicBezTo>
                  <a:cubicBezTo>
                    <a:pt x="595" y="204"/>
                    <a:pt x="592" y="205"/>
                    <a:pt x="592" y="205"/>
                  </a:cubicBezTo>
                  <a:cubicBezTo>
                    <a:pt x="590" y="205"/>
                    <a:pt x="589" y="205"/>
                    <a:pt x="588" y="206"/>
                  </a:cubicBezTo>
                  <a:cubicBezTo>
                    <a:pt x="587" y="203"/>
                    <a:pt x="586" y="201"/>
                    <a:pt x="585" y="198"/>
                  </a:cubicBezTo>
                  <a:cubicBezTo>
                    <a:pt x="586" y="198"/>
                    <a:pt x="587" y="197"/>
                    <a:pt x="588" y="197"/>
                  </a:cubicBezTo>
                  <a:cubicBezTo>
                    <a:pt x="588" y="197"/>
                    <a:pt x="592" y="195"/>
                    <a:pt x="595" y="193"/>
                  </a:cubicBezTo>
                  <a:cubicBezTo>
                    <a:pt x="595" y="193"/>
                    <a:pt x="596" y="191"/>
                    <a:pt x="596" y="190"/>
                  </a:cubicBezTo>
                  <a:cubicBezTo>
                    <a:pt x="595" y="188"/>
                    <a:pt x="593" y="188"/>
                    <a:pt x="593" y="188"/>
                  </a:cubicBezTo>
                  <a:cubicBezTo>
                    <a:pt x="589" y="189"/>
                    <a:pt x="586" y="190"/>
                    <a:pt x="586" y="190"/>
                  </a:cubicBezTo>
                  <a:cubicBezTo>
                    <a:pt x="584" y="191"/>
                    <a:pt x="583" y="191"/>
                    <a:pt x="582" y="191"/>
                  </a:cubicBezTo>
                  <a:cubicBezTo>
                    <a:pt x="581" y="189"/>
                    <a:pt x="580" y="186"/>
                    <a:pt x="579" y="184"/>
                  </a:cubicBezTo>
                  <a:cubicBezTo>
                    <a:pt x="580" y="184"/>
                    <a:pt x="581" y="183"/>
                    <a:pt x="582" y="182"/>
                  </a:cubicBezTo>
                  <a:cubicBezTo>
                    <a:pt x="582" y="182"/>
                    <a:pt x="585" y="180"/>
                    <a:pt x="588" y="178"/>
                  </a:cubicBezTo>
                  <a:cubicBezTo>
                    <a:pt x="588" y="178"/>
                    <a:pt x="590" y="176"/>
                    <a:pt x="589" y="175"/>
                  </a:cubicBezTo>
                  <a:cubicBezTo>
                    <a:pt x="588" y="174"/>
                    <a:pt x="586" y="174"/>
                    <a:pt x="586" y="174"/>
                  </a:cubicBezTo>
                  <a:cubicBezTo>
                    <a:pt x="582" y="174"/>
                    <a:pt x="579" y="176"/>
                    <a:pt x="579" y="176"/>
                  </a:cubicBezTo>
                  <a:cubicBezTo>
                    <a:pt x="578" y="176"/>
                    <a:pt x="577" y="177"/>
                    <a:pt x="576" y="177"/>
                  </a:cubicBezTo>
                  <a:cubicBezTo>
                    <a:pt x="574" y="175"/>
                    <a:pt x="573" y="173"/>
                    <a:pt x="572" y="170"/>
                  </a:cubicBezTo>
                  <a:cubicBezTo>
                    <a:pt x="573" y="170"/>
                    <a:pt x="574" y="169"/>
                    <a:pt x="575" y="168"/>
                  </a:cubicBezTo>
                  <a:cubicBezTo>
                    <a:pt x="575" y="168"/>
                    <a:pt x="578" y="166"/>
                    <a:pt x="581" y="164"/>
                  </a:cubicBezTo>
                  <a:cubicBezTo>
                    <a:pt x="581" y="164"/>
                    <a:pt x="582" y="162"/>
                    <a:pt x="582" y="161"/>
                  </a:cubicBezTo>
                  <a:cubicBezTo>
                    <a:pt x="581" y="159"/>
                    <a:pt x="579" y="160"/>
                    <a:pt x="579" y="160"/>
                  </a:cubicBezTo>
                  <a:cubicBezTo>
                    <a:pt x="575" y="160"/>
                    <a:pt x="571" y="162"/>
                    <a:pt x="571" y="162"/>
                  </a:cubicBezTo>
                  <a:cubicBezTo>
                    <a:pt x="570" y="163"/>
                    <a:pt x="569" y="163"/>
                    <a:pt x="568" y="164"/>
                  </a:cubicBezTo>
                  <a:cubicBezTo>
                    <a:pt x="567" y="161"/>
                    <a:pt x="566" y="159"/>
                    <a:pt x="564" y="157"/>
                  </a:cubicBezTo>
                  <a:cubicBezTo>
                    <a:pt x="565" y="156"/>
                    <a:pt x="566" y="156"/>
                    <a:pt x="567" y="155"/>
                  </a:cubicBezTo>
                  <a:cubicBezTo>
                    <a:pt x="567" y="155"/>
                    <a:pt x="570" y="153"/>
                    <a:pt x="573" y="150"/>
                  </a:cubicBezTo>
                  <a:cubicBezTo>
                    <a:pt x="573" y="150"/>
                    <a:pt x="574" y="148"/>
                    <a:pt x="573" y="147"/>
                  </a:cubicBezTo>
                  <a:cubicBezTo>
                    <a:pt x="573" y="146"/>
                    <a:pt x="570" y="146"/>
                    <a:pt x="570" y="146"/>
                  </a:cubicBezTo>
                  <a:cubicBezTo>
                    <a:pt x="567" y="147"/>
                    <a:pt x="563" y="149"/>
                    <a:pt x="563" y="149"/>
                  </a:cubicBezTo>
                  <a:cubicBezTo>
                    <a:pt x="562" y="149"/>
                    <a:pt x="561" y="150"/>
                    <a:pt x="560" y="150"/>
                  </a:cubicBezTo>
                  <a:cubicBezTo>
                    <a:pt x="559" y="148"/>
                    <a:pt x="557" y="146"/>
                    <a:pt x="556" y="144"/>
                  </a:cubicBezTo>
                  <a:cubicBezTo>
                    <a:pt x="557" y="143"/>
                    <a:pt x="558" y="142"/>
                    <a:pt x="559" y="142"/>
                  </a:cubicBezTo>
                  <a:cubicBezTo>
                    <a:pt x="559" y="142"/>
                    <a:pt x="562" y="139"/>
                    <a:pt x="564" y="136"/>
                  </a:cubicBezTo>
                  <a:cubicBezTo>
                    <a:pt x="564" y="136"/>
                    <a:pt x="565" y="134"/>
                    <a:pt x="564" y="133"/>
                  </a:cubicBezTo>
                  <a:cubicBezTo>
                    <a:pt x="564" y="132"/>
                    <a:pt x="561" y="133"/>
                    <a:pt x="561" y="133"/>
                  </a:cubicBezTo>
                  <a:cubicBezTo>
                    <a:pt x="558" y="134"/>
                    <a:pt x="554" y="136"/>
                    <a:pt x="554" y="136"/>
                  </a:cubicBezTo>
                  <a:cubicBezTo>
                    <a:pt x="553" y="136"/>
                    <a:pt x="552" y="137"/>
                    <a:pt x="552" y="137"/>
                  </a:cubicBezTo>
                  <a:cubicBezTo>
                    <a:pt x="550" y="135"/>
                    <a:pt x="549" y="133"/>
                    <a:pt x="547" y="131"/>
                  </a:cubicBezTo>
                  <a:cubicBezTo>
                    <a:pt x="548" y="131"/>
                    <a:pt x="549" y="130"/>
                    <a:pt x="549" y="129"/>
                  </a:cubicBezTo>
                  <a:cubicBezTo>
                    <a:pt x="549" y="129"/>
                    <a:pt x="552" y="126"/>
                    <a:pt x="554" y="123"/>
                  </a:cubicBezTo>
                  <a:cubicBezTo>
                    <a:pt x="554" y="123"/>
                    <a:pt x="556" y="121"/>
                    <a:pt x="555" y="120"/>
                  </a:cubicBezTo>
                  <a:cubicBezTo>
                    <a:pt x="554" y="119"/>
                    <a:pt x="552" y="120"/>
                    <a:pt x="552" y="120"/>
                  </a:cubicBezTo>
                  <a:cubicBezTo>
                    <a:pt x="548" y="121"/>
                    <a:pt x="545" y="123"/>
                    <a:pt x="545" y="123"/>
                  </a:cubicBezTo>
                  <a:cubicBezTo>
                    <a:pt x="544" y="124"/>
                    <a:pt x="543" y="125"/>
                    <a:pt x="542" y="125"/>
                  </a:cubicBezTo>
                  <a:cubicBezTo>
                    <a:pt x="541" y="123"/>
                    <a:pt x="539" y="121"/>
                    <a:pt x="537" y="119"/>
                  </a:cubicBezTo>
                  <a:cubicBezTo>
                    <a:pt x="538" y="118"/>
                    <a:pt x="539" y="118"/>
                    <a:pt x="540" y="117"/>
                  </a:cubicBezTo>
                  <a:cubicBezTo>
                    <a:pt x="540" y="117"/>
                    <a:pt x="542" y="114"/>
                    <a:pt x="544" y="111"/>
                  </a:cubicBezTo>
                  <a:cubicBezTo>
                    <a:pt x="544" y="111"/>
                    <a:pt x="545" y="109"/>
                    <a:pt x="544" y="108"/>
                  </a:cubicBezTo>
                  <a:cubicBezTo>
                    <a:pt x="543" y="107"/>
                    <a:pt x="541" y="108"/>
                    <a:pt x="541" y="108"/>
                  </a:cubicBezTo>
                  <a:cubicBezTo>
                    <a:pt x="538" y="109"/>
                    <a:pt x="535" y="111"/>
                    <a:pt x="535" y="111"/>
                  </a:cubicBezTo>
                  <a:cubicBezTo>
                    <a:pt x="534" y="112"/>
                    <a:pt x="533" y="113"/>
                    <a:pt x="532" y="113"/>
                  </a:cubicBezTo>
                  <a:cubicBezTo>
                    <a:pt x="530" y="111"/>
                    <a:pt x="529" y="109"/>
                    <a:pt x="527" y="108"/>
                  </a:cubicBezTo>
                  <a:cubicBezTo>
                    <a:pt x="528" y="107"/>
                    <a:pt x="528" y="106"/>
                    <a:pt x="529" y="105"/>
                  </a:cubicBezTo>
                  <a:cubicBezTo>
                    <a:pt x="529" y="105"/>
                    <a:pt x="532" y="102"/>
                    <a:pt x="533" y="99"/>
                  </a:cubicBezTo>
                  <a:cubicBezTo>
                    <a:pt x="533" y="99"/>
                    <a:pt x="534" y="97"/>
                    <a:pt x="533" y="96"/>
                  </a:cubicBezTo>
                  <a:cubicBezTo>
                    <a:pt x="532" y="95"/>
                    <a:pt x="530" y="96"/>
                    <a:pt x="530" y="96"/>
                  </a:cubicBezTo>
                  <a:cubicBezTo>
                    <a:pt x="527" y="97"/>
                    <a:pt x="524" y="100"/>
                    <a:pt x="524" y="100"/>
                  </a:cubicBezTo>
                  <a:cubicBezTo>
                    <a:pt x="523" y="101"/>
                    <a:pt x="522" y="101"/>
                    <a:pt x="522" y="102"/>
                  </a:cubicBezTo>
                  <a:cubicBezTo>
                    <a:pt x="520" y="100"/>
                    <a:pt x="518" y="98"/>
                    <a:pt x="516" y="96"/>
                  </a:cubicBezTo>
                  <a:cubicBezTo>
                    <a:pt x="517" y="96"/>
                    <a:pt x="517" y="95"/>
                    <a:pt x="518" y="94"/>
                  </a:cubicBezTo>
                  <a:cubicBezTo>
                    <a:pt x="518" y="94"/>
                    <a:pt x="520" y="91"/>
                    <a:pt x="522" y="88"/>
                  </a:cubicBezTo>
                  <a:cubicBezTo>
                    <a:pt x="522" y="88"/>
                    <a:pt x="523" y="86"/>
                    <a:pt x="522" y="85"/>
                  </a:cubicBezTo>
                  <a:cubicBezTo>
                    <a:pt x="521" y="84"/>
                    <a:pt x="519" y="85"/>
                    <a:pt x="519" y="85"/>
                  </a:cubicBezTo>
                  <a:cubicBezTo>
                    <a:pt x="516" y="86"/>
                    <a:pt x="513" y="89"/>
                    <a:pt x="513" y="89"/>
                  </a:cubicBezTo>
                  <a:cubicBezTo>
                    <a:pt x="512" y="90"/>
                    <a:pt x="511" y="91"/>
                    <a:pt x="510" y="91"/>
                  </a:cubicBezTo>
                  <a:cubicBezTo>
                    <a:pt x="508" y="89"/>
                    <a:pt x="507" y="88"/>
                    <a:pt x="505" y="86"/>
                  </a:cubicBezTo>
                  <a:cubicBezTo>
                    <a:pt x="505" y="85"/>
                    <a:pt x="506" y="84"/>
                    <a:pt x="506" y="83"/>
                  </a:cubicBezTo>
                  <a:cubicBezTo>
                    <a:pt x="506" y="83"/>
                    <a:pt x="509" y="80"/>
                    <a:pt x="510" y="77"/>
                  </a:cubicBezTo>
                  <a:cubicBezTo>
                    <a:pt x="510" y="77"/>
                    <a:pt x="511" y="75"/>
                    <a:pt x="510" y="74"/>
                  </a:cubicBezTo>
                  <a:cubicBezTo>
                    <a:pt x="509" y="73"/>
                    <a:pt x="507" y="74"/>
                    <a:pt x="507" y="74"/>
                  </a:cubicBezTo>
                  <a:cubicBezTo>
                    <a:pt x="503" y="76"/>
                    <a:pt x="501" y="79"/>
                    <a:pt x="501" y="79"/>
                  </a:cubicBezTo>
                  <a:cubicBezTo>
                    <a:pt x="500" y="80"/>
                    <a:pt x="499" y="80"/>
                    <a:pt x="499" y="81"/>
                  </a:cubicBezTo>
                  <a:cubicBezTo>
                    <a:pt x="497" y="79"/>
                    <a:pt x="495" y="78"/>
                    <a:pt x="493" y="76"/>
                  </a:cubicBezTo>
                  <a:cubicBezTo>
                    <a:pt x="493" y="75"/>
                    <a:pt x="494" y="75"/>
                    <a:pt x="494" y="74"/>
                  </a:cubicBezTo>
                  <a:cubicBezTo>
                    <a:pt x="494" y="74"/>
                    <a:pt x="496" y="70"/>
                    <a:pt x="498" y="67"/>
                  </a:cubicBezTo>
                  <a:cubicBezTo>
                    <a:pt x="498" y="67"/>
                    <a:pt x="498" y="65"/>
                    <a:pt x="497" y="64"/>
                  </a:cubicBezTo>
                  <a:cubicBezTo>
                    <a:pt x="496" y="63"/>
                    <a:pt x="494" y="64"/>
                    <a:pt x="494" y="64"/>
                  </a:cubicBezTo>
                  <a:cubicBezTo>
                    <a:pt x="491" y="66"/>
                    <a:pt x="488" y="69"/>
                    <a:pt x="488" y="69"/>
                  </a:cubicBezTo>
                  <a:cubicBezTo>
                    <a:pt x="488" y="70"/>
                    <a:pt x="487" y="71"/>
                    <a:pt x="486" y="72"/>
                  </a:cubicBezTo>
                  <a:cubicBezTo>
                    <a:pt x="484" y="70"/>
                    <a:pt x="482" y="68"/>
                    <a:pt x="480" y="67"/>
                  </a:cubicBezTo>
                  <a:cubicBezTo>
                    <a:pt x="480" y="66"/>
                    <a:pt x="481" y="65"/>
                    <a:pt x="482" y="64"/>
                  </a:cubicBezTo>
                  <a:cubicBezTo>
                    <a:pt x="482" y="64"/>
                    <a:pt x="483" y="61"/>
                    <a:pt x="484" y="57"/>
                  </a:cubicBezTo>
                  <a:cubicBezTo>
                    <a:pt x="484" y="57"/>
                    <a:pt x="485" y="55"/>
                    <a:pt x="484" y="54"/>
                  </a:cubicBezTo>
                  <a:cubicBezTo>
                    <a:pt x="483" y="54"/>
                    <a:pt x="481" y="55"/>
                    <a:pt x="481" y="55"/>
                  </a:cubicBezTo>
                  <a:cubicBezTo>
                    <a:pt x="478" y="57"/>
                    <a:pt x="476" y="60"/>
                    <a:pt x="476" y="60"/>
                  </a:cubicBezTo>
                  <a:cubicBezTo>
                    <a:pt x="475" y="61"/>
                    <a:pt x="474" y="62"/>
                    <a:pt x="474" y="63"/>
                  </a:cubicBezTo>
                  <a:cubicBezTo>
                    <a:pt x="471" y="61"/>
                    <a:pt x="469" y="60"/>
                    <a:pt x="467" y="58"/>
                  </a:cubicBezTo>
                  <a:cubicBezTo>
                    <a:pt x="467" y="58"/>
                    <a:pt x="468" y="57"/>
                    <a:pt x="468" y="56"/>
                  </a:cubicBezTo>
                  <a:cubicBezTo>
                    <a:pt x="468" y="56"/>
                    <a:pt x="470" y="52"/>
                    <a:pt x="471" y="49"/>
                  </a:cubicBezTo>
                  <a:cubicBezTo>
                    <a:pt x="471" y="49"/>
                    <a:pt x="471" y="46"/>
                    <a:pt x="470" y="46"/>
                  </a:cubicBezTo>
                  <a:cubicBezTo>
                    <a:pt x="469" y="45"/>
                    <a:pt x="467" y="46"/>
                    <a:pt x="467" y="46"/>
                  </a:cubicBezTo>
                  <a:cubicBezTo>
                    <a:pt x="464" y="49"/>
                    <a:pt x="462" y="52"/>
                    <a:pt x="462" y="52"/>
                  </a:cubicBezTo>
                  <a:cubicBezTo>
                    <a:pt x="462" y="53"/>
                    <a:pt x="461" y="54"/>
                    <a:pt x="460" y="54"/>
                  </a:cubicBezTo>
                  <a:cubicBezTo>
                    <a:pt x="458" y="53"/>
                    <a:pt x="456" y="52"/>
                    <a:pt x="454" y="51"/>
                  </a:cubicBezTo>
                  <a:cubicBezTo>
                    <a:pt x="454" y="50"/>
                    <a:pt x="454" y="49"/>
                    <a:pt x="455" y="48"/>
                  </a:cubicBezTo>
                  <a:cubicBezTo>
                    <a:pt x="455" y="48"/>
                    <a:pt x="456" y="44"/>
                    <a:pt x="457" y="41"/>
                  </a:cubicBezTo>
                  <a:cubicBezTo>
                    <a:pt x="457" y="41"/>
                    <a:pt x="457" y="38"/>
                    <a:pt x="456" y="38"/>
                  </a:cubicBezTo>
                  <a:cubicBezTo>
                    <a:pt x="455" y="37"/>
                    <a:pt x="453" y="39"/>
                    <a:pt x="453" y="39"/>
                  </a:cubicBezTo>
                  <a:cubicBezTo>
                    <a:pt x="450" y="41"/>
                    <a:pt x="448" y="45"/>
                    <a:pt x="448" y="45"/>
                  </a:cubicBezTo>
                  <a:cubicBezTo>
                    <a:pt x="448" y="45"/>
                    <a:pt x="447" y="46"/>
                    <a:pt x="447" y="47"/>
                  </a:cubicBezTo>
                  <a:cubicBezTo>
                    <a:pt x="445" y="46"/>
                    <a:pt x="442" y="45"/>
                    <a:pt x="440" y="44"/>
                  </a:cubicBezTo>
                  <a:cubicBezTo>
                    <a:pt x="440" y="43"/>
                    <a:pt x="440" y="42"/>
                    <a:pt x="441" y="41"/>
                  </a:cubicBezTo>
                  <a:cubicBezTo>
                    <a:pt x="441" y="41"/>
                    <a:pt x="442" y="37"/>
                    <a:pt x="443" y="33"/>
                  </a:cubicBezTo>
                  <a:cubicBezTo>
                    <a:pt x="443" y="33"/>
                    <a:pt x="443" y="31"/>
                    <a:pt x="442" y="31"/>
                  </a:cubicBezTo>
                  <a:cubicBezTo>
                    <a:pt x="440" y="30"/>
                    <a:pt x="439" y="32"/>
                    <a:pt x="439" y="32"/>
                  </a:cubicBezTo>
                  <a:cubicBezTo>
                    <a:pt x="436" y="34"/>
                    <a:pt x="434" y="38"/>
                    <a:pt x="434" y="38"/>
                  </a:cubicBezTo>
                  <a:cubicBezTo>
                    <a:pt x="434" y="39"/>
                    <a:pt x="433" y="39"/>
                    <a:pt x="433" y="40"/>
                  </a:cubicBezTo>
                  <a:cubicBezTo>
                    <a:pt x="430" y="39"/>
                    <a:pt x="428" y="38"/>
                    <a:pt x="426" y="37"/>
                  </a:cubicBezTo>
                  <a:cubicBezTo>
                    <a:pt x="426" y="36"/>
                    <a:pt x="426" y="35"/>
                    <a:pt x="427" y="34"/>
                  </a:cubicBezTo>
                  <a:cubicBezTo>
                    <a:pt x="427" y="34"/>
                    <a:pt x="428" y="31"/>
                    <a:pt x="428" y="27"/>
                  </a:cubicBezTo>
                  <a:cubicBezTo>
                    <a:pt x="428" y="27"/>
                    <a:pt x="428" y="25"/>
                    <a:pt x="427" y="24"/>
                  </a:cubicBezTo>
                  <a:cubicBezTo>
                    <a:pt x="425" y="24"/>
                    <a:pt x="424" y="25"/>
                    <a:pt x="424" y="25"/>
                  </a:cubicBezTo>
                  <a:cubicBezTo>
                    <a:pt x="422" y="28"/>
                    <a:pt x="420" y="32"/>
                    <a:pt x="420" y="32"/>
                  </a:cubicBezTo>
                  <a:cubicBezTo>
                    <a:pt x="419" y="33"/>
                    <a:pt x="419" y="33"/>
                    <a:pt x="419" y="34"/>
                  </a:cubicBezTo>
                  <a:cubicBezTo>
                    <a:pt x="416" y="33"/>
                    <a:pt x="414" y="32"/>
                    <a:pt x="411" y="32"/>
                  </a:cubicBezTo>
                  <a:cubicBezTo>
                    <a:pt x="411" y="31"/>
                    <a:pt x="412" y="30"/>
                    <a:pt x="412" y="29"/>
                  </a:cubicBezTo>
                  <a:cubicBezTo>
                    <a:pt x="412" y="29"/>
                    <a:pt x="413" y="25"/>
                    <a:pt x="413" y="21"/>
                  </a:cubicBezTo>
                  <a:cubicBezTo>
                    <a:pt x="413" y="21"/>
                    <a:pt x="413" y="19"/>
                    <a:pt x="412" y="19"/>
                  </a:cubicBezTo>
                  <a:cubicBezTo>
                    <a:pt x="410" y="18"/>
                    <a:pt x="409" y="20"/>
                    <a:pt x="409" y="20"/>
                  </a:cubicBezTo>
                  <a:cubicBezTo>
                    <a:pt x="407" y="23"/>
                    <a:pt x="405" y="26"/>
                    <a:pt x="405" y="26"/>
                  </a:cubicBezTo>
                  <a:cubicBezTo>
                    <a:pt x="405" y="27"/>
                    <a:pt x="404" y="28"/>
                    <a:pt x="404" y="29"/>
                  </a:cubicBezTo>
                  <a:cubicBezTo>
                    <a:pt x="401" y="28"/>
                    <a:pt x="399" y="27"/>
                    <a:pt x="396" y="27"/>
                  </a:cubicBezTo>
                  <a:cubicBezTo>
                    <a:pt x="397" y="26"/>
                    <a:pt x="397" y="25"/>
                    <a:pt x="397" y="24"/>
                  </a:cubicBezTo>
                  <a:cubicBezTo>
                    <a:pt x="397" y="24"/>
                    <a:pt x="398" y="20"/>
                    <a:pt x="398" y="16"/>
                  </a:cubicBezTo>
                  <a:cubicBezTo>
                    <a:pt x="398" y="16"/>
                    <a:pt x="398" y="14"/>
                    <a:pt x="396" y="14"/>
                  </a:cubicBezTo>
                  <a:cubicBezTo>
                    <a:pt x="395" y="13"/>
                    <a:pt x="393" y="15"/>
                    <a:pt x="393" y="15"/>
                  </a:cubicBezTo>
                  <a:cubicBezTo>
                    <a:pt x="391" y="18"/>
                    <a:pt x="390" y="22"/>
                    <a:pt x="390" y="22"/>
                  </a:cubicBezTo>
                  <a:cubicBezTo>
                    <a:pt x="390" y="23"/>
                    <a:pt x="389" y="24"/>
                    <a:pt x="389" y="25"/>
                  </a:cubicBezTo>
                  <a:cubicBezTo>
                    <a:pt x="387" y="24"/>
                    <a:pt x="384" y="23"/>
                    <a:pt x="381" y="23"/>
                  </a:cubicBezTo>
                  <a:cubicBezTo>
                    <a:pt x="382" y="22"/>
                    <a:pt x="382" y="21"/>
                    <a:pt x="382" y="20"/>
                  </a:cubicBezTo>
                  <a:cubicBezTo>
                    <a:pt x="382" y="20"/>
                    <a:pt x="383" y="16"/>
                    <a:pt x="382" y="12"/>
                  </a:cubicBezTo>
                  <a:cubicBezTo>
                    <a:pt x="382" y="12"/>
                    <a:pt x="382" y="10"/>
                    <a:pt x="380" y="10"/>
                  </a:cubicBezTo>
                  <a:cubicBezTo>
                    <a:pt x="379" y="9"/>
                    <a:pt x="378" y="11"/>
                    <a:pt x="378" y="11"/>
                  </a:cubicBezTo>
                  <a:cubicBezTo>
                    <a:pt x="376" y="14"/>
                    <a:pt x="375" y="18"/>
                    <a:pt x="375" y="18"/>
                  </a:cubicBezTo>
                  <a:cubicBezTo>
                    <a:pt x="375" y="19"/>
                    <a:pt x="374" y="20"/>
                    <a:pt x="374" y="21"/>
                  </a:cubicBezTo>
                  <a:cubicBezTo>
                    <a:pt x="371" y="20"/>
                    <a:pt x="369" y="20"/>
                    <a:pt x="366" y="19"/>
                  </a:cubicBezTo>
                  <a:cubicBezTo>
                    <a:pt x="366" y="18"/>
                    <a:pt x="366" y="17"/>
                    <a:pt x="367" y="16"/>
                  </a:cubicBezTo>
                  <a:cubicBezTo>
                    <a:pt x="367" y="16"/>
                    <a:pt x="367" y="13"/>
                    <a:pt x="366" y="9"/>
                  </a:cubicBezTo>
                  <a:cubicBezTo>
                    <a:pt x="366" y="9"/>
                    <a:pt x="366" y="7"/>
                    <a:pt x="365" y="6"/>
                  </a:cubicBezTo>
                  <a:cubicBezTo>
                    <a:pt x="363" y="6"/>
                    <a:pt x="362" y="8"/>
                    <a:pt x="362" y="8"/>
                  </a:cubicBezTo>
                  <a:cubicBezTo>
                    <a:pt x="360" y="11"/>
                    <a:pt x="359" y="15"/>
                    <a:pt x="359" y="15"/>
                  </a:cubicBezTo>
                  <a:cubicBezTo>
                    <a:pt x="359" y="16"/>
                    <a:pt x="359" y="17"/>
                    <a:pt x="359" y="18"/>
                  </a:cubicBezTo>
                  <a:cubicBezTo>
                    <a:pt x="356" y="17"/>
                    <a:pt x="354" y="17"/>
                    <a:pt x="351" y="17"/>
                  </a:cubicBezTo>
                  <a:cubicBezTo>
                    <a:pt x="351" y="16"/>
                    <a:pt x="351" y="15"/>
                    <a:pt x="351" y="14"/>
                  </a:cubicBezTo>
                  <a:cubicBezTo>
                    <a:pt x="351" y="14"/>
                    <a:pt x="351" y="10"/>
                    <a:pt x="351" y="7"/>
                  </a:cubicBezTo>
                  <a:cubicBezTo>
                    <a:pt x="351" y="7"/>
                    <a:pt x="350" y="4"/>
                    <a:pt x="349" y="4"/>
                  </a:cubicBezTo>
                  <a:cubicBezTo>
                    <a:pt x="347" y="4"/>
                    <a:pt x="346" y="6"/>
                    <a:pt x="346" y="6"/>
                  </a:cubicBezTo>
                  <a:cubicBezTo>
                    <a:pt x="345" y="9"/>
                    <a:pt x="344" y="13"/>
                    <a:pt x="344" y="13"/>
                  </a:cubicBezTo>
                  <a:cubicBezTo>
                    <a:pt x="344" y="14"/>
                    <a:pt x="343" y="15"/>
                    <a:pt x="343" y="16"/>
                  </a:cubicBezTo>
                  <a:cubicBezTo>
                    <a:pt x="341" y="15"/>
                    <a:pt x="338" y="15"/>
                    <a:pt x="335" y="15"/>
                  </a:cubicBezTo>
                  <a:cubicBezTo>
                    <a:pt x="335" y="14"/>
                    <a:pt x="335" y="13"/>
                    <a:pt x="335" y="12"/>
                  </a:cubicBezTo>
                  <a:cubicBezTo>
                    <a:pt x="335" y="12"/>
                    <a:pt x="335" y="8"/>
                    <a:pt x="335" y="5"/>
                  </a:cubicBezTo>
                  <a:cubicBezTo>
                    <a:pt x="335" y="5"/>
                    <a:pt x="334" y="3"/>
                    <a:pt x="332" y="3"/>
                  </a:cubicBezTo>
                  <a:cubicBezTo>
                    <a:pt x="331" y="2"/>
                    <a:pt x="330" y="5"/>
                    <a:pt x="330" y="5"/>
                  </a:cubicBezTo>
                  <a:cubicBezTo>
                    <a:pt x="329" y="8"/>
                    <a:pt x="328" y="12"/>
                    <a:pt x="328" y="12"/>
                  </a:cubicBezTo>
                  <a:cubicBezTo>
                    <a:pt x="328" y="13"/>
                    <a:pt x="328" y="14"/>
                    <a:pt x="328" y="14"/>
                  </a:cubicBezTo>
                  <a:cubicBezTo>
                    <a:pt x="325" y="14"/>
                    <a:pt x="323" y="14"/>
                    <a:pt x="320" y="14"/>
                  </a:cubicBezTo>
                  <a:cubicBezTo>
                    <a:pt x="320" y="13"/>
                    <a:pt x="320" y="12"/>
                    <a:pt x="320" y="11"/>
                  </a:cubicBezTo>
                  <a:cubicBezTo>
                    <a:pt x="320" y="11"/>
                    <a:pt x="320" y="8"/>
                    <a:pt x="319" y="4"/>
                  </a:cubicBezTo>
                  <a:cubicBezTo>
                    <a:pt x="319" y="4"/>
                    <a:pt x="318" y="2"/>
                    <a:pt x="316" y="2"/>
                  </a:cubicBezTo>
                  <a:cubicBezTo>
                    <a:pt x="315" y="2"/>
                    <a:pt x="314" y="4"/>
                    <a:pt x="314" y="4"/>
                  </a:cubicBezTo>
                  <a:cubicBezTo>
                    <a:pt x="313" y="8"/>
                    <a:pt x="313" y="11"/>
                    <a:pt x="313" y="11"/>
                  </a:cubicBezTo>
                  <a:cubicBezTo>
                    <a:pt x="312" y="12"/>
                    <a:pt x="312" y="13"/>
                    <a:pt x="312" y="14"/>
                  </a:cubicBezTo>
                  <a:cubicBezTo>
                    <a:pt x="310" y="14"/>
                    <a:pt x="307" y="14"/>
                    <a:pt x="304" y="14"/>
                  </a:cubicBezTo>
                  <a:cubicBezTo>
                    <a:pt x="304" y="13"/>
                    <a:pt x="304" y="12"/>
                    <a:pt x="304" y="11"/>
                  </a:cubicBezTo>
                  <a:cubicBezTo>
                    <a:pt x="304" y="11"/>
                    <a:pt x="304" y="8"/>
                    <a:pt x="302" y="4"/>
                  </a:cubicBezTo>
                  <a:cubicBezTo>
                    <a:pt x="302" y="4"/>
                    <a:pt x="302" y="2"/>
                    <a:pt x="300" y="2"/>
                  </a:cubicBezTo>
                  <a:cubicBezTo>
                    <a:pt x="299" y="2"/>
                    <a:pt x="298" y="4"/>
                    <a:pt x="298" y="4"/>
                  </a:cubicBezTo>
                  <a:cubicBezTo>
                    <a:pt x="297" y="8"/>
                    <a:pt x="297" y="12"/>
                    <a:pt x="297" y="12"/>
                  </a:cubicBezTo>
                  <a:cubicBezTo>
                    <a:pt x="297" y="13"/>
                    <a:pt x="297" y="13"/>
                    <a:pt x="297" y="14"/>
                  </a:cubicBezTo>
                  <a:cubicBezTo>
                    <a:pt x="294" y="14"/>
                    <a:pt x="291" y="15"/>
                    <a:pt x="289" y="15"/>
                  </a:cubicBezTo>
                  <a:cubicBezTo>
                    <a:pt x="289" y="14"/>
                    <a:pt x="289" y="13"/>
                    <a:pt x="288" y="12"/>
                  </a:cubicBezTo>
                  <a:cubicBezTo>
                    <a:pt x="288" y="12"/>
                    <a:pt x="288" y="8"/>
                    <a:pt x="286" y="5"/>
                  </a:cubicBezTo>
                  <a:cubicBezTo>
                    <a:pt x="286" y="5"/>
                    <a:pt x="285" y="3"/>
                    <a:pt x="284" y="3"/>
                  </a:cubicBezTo>
                  <a:cubicBezTo>
                    <a:pt x="283" y="3"/>
                    <a:pt x="282" y="5"/>
                    <a:pt x="282" y="5"/>
                  </a:cubicBezTo>
                  <a:cubicBezTo>
                    <a:pt x="281" y="9"/>
                    <a:pt x="281" y="13"/>
                    <a:pt x="281" y="13"/>
                  </a:cubicBezTo>
                  <a:cubicBezTo>
                    <a:pt x="281" y="14"/>
                    <a:pt x="281" y="15"/>
                    <a:pt x="281" y="15"/>
                  </a:cubicBezTo>
                  <a:cubicBezTo>
                    <a:pt x="279" y="16"/>
                    <a:pt x="276" y="16"/>
                    <a:pt x="273" y="16"/>
                  </a:cubicBezTo>
                  <a:cubicBezTo>
                    <a:pt x="273" y="16"/>
                    <a:pt x="273" y="15"/>
                    <a:pt x="273" y="14"/>
                  </a:cubicBezTo>
                  <a:cubicBezTo>
                    <a:pt x="273" y="14"/>
                    <a:pt x="272" y="10"/>
                    <a:pt x="270" y="7"/>
                  </a:cubicBezTo>
                  <a:cubicBezTo>
                    <a:pt x="270" y="7"/>
                    <a:pt x="269" y="5"/>
                    <a:pt x="268" y="5"/>
                  </a:cubicBezTo>
                  <a:cubicBezTo>
                    <a:pt x="267" y="5"/>
                    <a:pt x="266" y="7"/>
                    <a:pt x="266" y="7"/>
                  </a:cubicBezTo>
                  <a:cubicBezTo>
                    <a:pt x="265" y="11"/>
                    <a:pt x="266" y="15"/>
                    <a:pt x="266" y="15"/>
                  </a:cubicBezTo>
                  <a:cubicBezTo>
                    <a:pt x="266" y="16"/>
                    <a:pt x="266" y="17"/>
                    <a:pt x="266" y="17"/>
                  </a:cubicBezTo>
                  <a:cubicBezTo>
                    <a:pt x="263" y="18"/>
                    <a:pt x="261" y="18"/>
                    <a:pt x="258" y="19"/>
                  </a:cubicBezTo>
                  <a:cubicBezTo>
                    <a:pt x="258" y="18"/>
                    <a:pt x="258" y="17"/>
                    <a:pt x="257" y="16"/>
                  </a:cubicBezTo>
                  <a:cubicBezTo>
                    <a:pt x="257" y="16"/>
                    <a:pt x="256" y="13"/>
                    <a:pt x="255" y="9"/>
                  </a:cubicBezTo>
                  <a:cubicBezTo>
                    <a:pt x="255" y="9"/>
                    <a:pt x="253" y="7"/>
                    <a:pt x="252" y="8"/>
                  </a:cubicBezTo>
                  <a:cubicBezTo>
                    <a:pt x="251" y="8"/>
                    <a:pt x="250" y="10"/>
                    <a:pt x="250" y="10"/>
                  </a:cubicBezTo>
                  <a:cubicBezTo>
                    <a:pt x="250" y="14"/>
                    <a:pt x="250" y="18"/>
                    <a:pt x="250" y="18"/>
                  </a:cubicBezTo>
                  <a:cubicBezTo>
                    <a:pt x="250" y="19"/>
                    <a:pt x="250" y="19"/>
                    <a:pt x="251" y="20"/>
                  </a:cubicBezTo>
                  <a:cubicBezTo>
                    <a:pt x="248" y="21"/>
                    <a:pt x="245" y="21"/>
                    <a:pt x="243" y="22"/>
                  </a:cubicBezTo>
                  <a:cubicBezTo>
                    <a:pt x="243" y="21"/>
                    <a:pt x="242" y="20"/>
                    <a:pt x="242" y="20"/>
                  </a:cubicBezTo>
                  <a:cubicBezTo>
                    <a:pt x="242" y="20"/>
                    <a:pt x="241" y="16"/>
                    <a:pt x="239" y="13"/>
                  </a:cubicBezTo>
                  <a:cubicBezTo>
                    <a:pt x="239" y="13"/>
                    <a:pt x="238" y="11"/>
                    <a:pt x="236" y="11"/>
                  </a:cubicBezTo>
                  <a:cubicBezTo>
                    <a:pt x="235" y="12"/>
                    <a:pt x="235" y="14"/>
                    <a:pt x="235" y="14"/>
                  </a:cubicBezTo>
                  <a:cubicBezTo>
                    <a:pt x="234" y="17"/>
                    <a:pt x="235" y="21"/>
                    <a:pt x="235" y="21"/>
                  </a:cubicBezTo>
                  <a:cubicBezTo>
                    <a:pt x="235" y="22"/>
                    <a:pt x="235" y="23"/>
                    <a:pt x="235" y="24"/>
                  </a:cubicBezTo>
                  <a:cubicBezTo>
                    <a:pt x="233" y="24"/>
                    <a:pt x="230" y="25"/>
                    <a:pt x="228" y="26"/>
                  </a:cubicBezTo>
                  <a:cubicBezTo>
                    <a:pt x="227" y="25"/>
                    <a:pt x="227" y="24"/>
                    <a:pt x="227" y="24"/>
                  </a:cubicBezTo>
                  <a:cubicBezTo>
                    <a:pt x="227" y="24"/>
                    <a:pt x="225" y="20"/>
                    <a:pt x="223" y="17"/>
                  </a:cubicBezTo>
                  <a:cubicBezTo>
                    <a:pt x="223" y="17"/>
                    <a:pt x="222" y="15"/>
                    <a:pt x="221" y="16"/>
                  </a:cubicBezTo>
                  <a:cubicBezTo>
                    <a:pt x="219" y="16"/>
                    <a:pt x="219" y="18"/>
                    <a:pt x="219" y="18"/>
                  </a:cubicBezTo>
                  <a:cubicBezTo>
                    <a:pt x="219" y="22"/>
                    <a:pt x="220" y="26"/>
                    <a:pt x="220" y="26"/>
                  </a:cubicBezTo>
                  <a:cubicBezTo>
                    <a:pt x="220" y="27"/>
                    <a:pt x="220" y="27"/>
                    <a:pt x="220" y="28"/>
                  </a:cubicBezTo>
                  <a:cubicBezTo>
                    <a:pt x="218" y="29"/>
                    <a:pt x="215" y="30"/>
                    <a:pt x="213" y="31"/>
                  </a:cubicBezTo>
                  <a:cubicBezTo>
                    <a:pt x="213" y="30"/>
                    <a:pt x="212" y="29"/>
                    <a:pt x="212" y="28"/>
                  </a:cubicBezTo>
                  <a:cubicBezTo>
                    <a:pt x="212" y="28"/>
                    <a:pt x="210" y="25"/>
                    <a:pt x="208" y="22"/>
                  </a:cubicBezTo>
                  <a:cubicBezTo>
                    <a:pt x="208" y="22"/>
                    <a:pt x="207" y="20"/>
                    <a:pt x="205" y="21"/>
                  </a:cubicBezTo>
                  <a:cubicBezTo>
                    <a:pt x="204" y="21"/>
                    <a:pt x="204" y="23"/>
                    <a:pt x="204" y="23"/>
                  </a:cubicBezTo>
                  <a:cubicBezTo>
                    <a:pt x="204" y="27"/>
                    <a:pt x="205" y="31"/>
                    <a:pt x="205" y="31"/>
                  </a:cubicBezTo>
                  <a:cubicBezTo>
                    <a:pt x="205" y="32"/>
                    <a:pt x="206" y="32"/>
                    <a:pt x="206" y="33"/>
                  </a:cubicBezTo>
                  <a:cubicBezTo>
                    <a:pt x="203" y="34"/>
                    <a:pt x="201" y="35"/>
                    <a:pt x="198" y="36"/>
                  </a:cubicBezTo>
                  <a:cubicBezTo>
                    <a:pt x="198" y="35"/>
                    <a:pt x="198" y="35"/>
                    <a:pt x="197" y="34"/>
                  </a:cubicBezTo>
                  <a:cubicBezTo>
                    <a:pt x="197" y="34"/>
                    <a:pt x="196" y="31"/>
                    <a:pt x="193" y="28"/>
                  </a:cubicBezTo>
                  <a:cubicBezTo>
                    <a:pt x="193" y="28"/>
                    <a:pt x="192" y="26"/>
                    <a:pt x="190" y="27"/>
                  </a:cubicBezTo>
                  <a:cubicBezTo>
                    <a:pt x="189" y="27"/>
                    <a:pt x="189" y="29"/>
                    <a:pt x="189" y="29"/>
                  </a:cubicBezTo>
                  <a:cubicBezTo>
                    <a:pt x="189" y="33"/>
                    <a:pt x="191" y="37"/>
                    <a:pt x="191" y="37"/>
                  </a:cubicBezTo>
                  <a:cubicBezTo>
                    <a:pt x="191" y="38"/>
                    <a:pt x="191" y="38"/>
                    <a:pt x="191" y="39"/>
                  </a:cubicBezTo>
                  <a:cubicBezTo>
                    <a:pt x="189" y="40"/>
                    <a:pt x="187" y="41"/>
                    <a:pt x="184" y="42"/>
                  </a:cubicBezTo>
                  <a:cubicBezTo>
                    <a:pt x="184" y="42"/>
                    <a:pt x="183" y="41"/>
                    <a:pt x="183" y="40"/>
                  </a:cubicBezTo>
                  <a:cubicBezTo>
                    <a:pt x="183" y="40"/>
                    <a:pt x="181" y="37"/>
                    <a:pt x="178" y="34"/>
                  </a:cubicBezTo>
                  <a:cubicBezTo>
                    <a:pt x="178" y="34"/>
                    <a:pt x="177" y="33"/>
                    <a:pt x="176" y="33"/>
                  </a:cubicBezTo>
                  <a:cubicBezTo>
                    <a:pt x="174" y="34"/>
                    <a:pt x="174" y="36"/>
                    <a:pt x="174" y="36"/>
                  </a:cubicBezTo>
                  <a:cubicBezTo>
                    <a:pt x="175" y="40"/>
                    <a:pt x="176" y="44"/>
                    <a:pt x="176" y="44"/>
                  </a:cubicBezTo>
                  <a:cubicBezTo>
                    <a:pt x="177" y="44"/>
                    <a:pt x="177" y="45"/>
                    <a:pt x="177" y="46"/>
                  </a:cubicBezTo>
                  <a:cubicBezTo>
                    <a:pt x="175" y="47"/>
                    <a:pt x="173" y="48"/>
                    <a:pt x="170" y="49"/>
                  </a:cubicBezTo>
                  <a:cubicBezTo>
                    <a:pt x="170" y="49"/>
                    <a:pt x="169" y="48"/>
                    <a:pt x="169" y="47"/>
                  </a:cubicBezTo>
                  <a:cubicBezTo>
                    <a:pt x="169" y="47"/>
                    <a:pt x="167" y="44"/>
                    <a:pt x="164" y="42"/>
                  </a:cubicBezTo>
                  <a:cubicBezTo>
                    <a:pt x="164" y="42"/>
                    <a:pt x="162" y="40"/>
                    <a:pt x="161" y="41"/>
                  </a:cubicBezTo>
                  <a:cubicBezTo>
                    <a:pt x="160" y="42"/>
                    <a:pt x="160" y="44"/>
                    <a:pt x="160" y="44"/>
                  </a:cubicBezTo>
                  <a:cubicBezTo>
                    <a:pt x="161" y="47"/>
                    <a:pt x="163" y="51"/>
                    <a:pt x="163" y="51"/>
                  </a:cubicBezTo>
                  <a:cubicBezTo>
                    <a:pt x="163" y="52"/>
                    <a:pt x="163" y="52"/>
                    <a:pt x="164" y="53"/>
                  </a:cubicBezTo>
                  <a:cubicBezTo>
                    <a:pt x="161" y="54"/>
                    <a:pt x="159" y="56"/>
                    <a:pt x="157" y="57"/>
                  </a:cubicBezTo>
                  <a:cubicBezTo>
                    <a:pt x="156" y="57"/>
                    <a:pt x="156" y="56"/>
                    <a:pt x="155" y="55"/>
                  </a:cubicBezTo>
                  <a:cubicBezTo>
                    <a:pt x="155" y="55"/>
                    <a:pt x="153" y="52"/>
                    <a:pt x="150" y="50"/>
                  </a:cubicBezTo>
                  <a:cubicBezTo>
                    <a:pt x="150" y="50"/>
                    <a:pt x="148" y="48"/>
                    <a:pt x="147" y="49"/>
                  </a:cubicBezTo>
                  <a:cubicBezTo>
                    <a:pt x="146" y="50"/>
                    <a:pt x="147" y="52"/>
                    <a:pt x="147" y="52"/>
                  </a:cubicBezTo>
                  <a:cubicBezTo>
                    <a:pt x="147" y="56"/>
                    <a:pt x="149" y="59"/>
                    <a:pt x="149" y="59"/>
                  </a:cubicBezTo>
                  <a:cubicBezTo>
                    <a:pt x="150" y="60"/>
                    <a:pt x="150" y="60"/>
                    <a:pt x="150" y="61"/>
                  </a:cubicBezTo>
                  <a:cubicBezTo>
                    <a:pt x="148" y="63"/>
                    <a:pt x="146" y="64"/>
                    <a:pt x="144" y="66"/>
                  </a:cubicBezTo>
                  <a:cubicBezTo>
                    <a:pt x="143" y="65"/>
                    <a:pt x="143" y="64"/>
                    <a:pt x="142" y="64"/>
                  </a:cubicBezTo>
                  <a:cubicBezTo>
                    <a:pt x="142" y="64"/>
                    <a:pt x="140" y="61"/>
                    <a:pt x="137" y="59"/>
                  </a:cubicBezTo>
                  <a:cubicBezTo>
                    <a:pt x="137" y="59"/>
                    <a:pt x="135" y="57"/>
                    <a:pt x="134" y="58"/>
                  </a:cubicBezTo>
                  <a:cubicBezTo>
                    <a:pt x="133" y="59"/>
                    <a:pt x="133" y="61"/>
                    <a:pt x="133" y="61"/>
                  </a:cubicBezTo>
                  <a:cubicBezTo>
                    <a:pt x="134" y="65"/>
                    <a:pt x="136" y="68"/>
                    <a:pt x="136" y="68"/>
                  </a:cubicBezTo>
                  <a:cubicBezTo>
                    <a:pt x="137" y="69"/>
                    <a:pt x="137" y="69"/>
                    <a:pt x="137" y="70"/>
                  </a:cubicBezTo>
                  <a:cubicBezTo>
                    <a:pt x="135" y="71"/>
                    <a:pt x="133" y="73"/>
                    <a:pt x="131" y="75"/>
                  </a:cubicBezTo>
                  <a:cubicBezTo>
                    <a:pt x="131" y="74"/>
                    <a:pt x="130" y="74"/>
                    <a:pt x="129" y="73"/>
                  </a:cubicBezTo>
                  <a:cubicBezTo>
                    <a:pt x="129" y="73"/>
                    <a:pt x="127" y="70"/>
                    <a:pt x="124" y="68"/>
                  </a:cubicBezTo>
                  <a:cubicBezTo>
                    <a:pt x="124" y="68"/>
                    <a:pt x="122" y="67"/>
                    <a:pt x="121" y="68"/>
                  </a:cubicBezTo>
                  <a:cubicBezTo>
                    <a:pt x="120" y="69"/>
                    <a:pt x="120" y="71"/>
                    <a:pt x="120" y="71"/>
                  </a:cubicBezTo>
                  <a:cubicBezTo>
                    <a:pt x="122" y="74"/>
                    <a:pt x="124" y="77"/>
                    <a:pt x="124" y="77"/>
                  </a:cubicBezTo>
                  <a:cubicBezTo>
                    <a:pt x="124" y="78"/>
                    <a:pt x="125" y="79"/>
                    <a:pt x="125" y="79"/>
                  </a:cubicBezTo>
                  <a:cubicBezTo>
                    <a:pt x="123" y="81"/>
                    <a:pt x="121" y="83"/>
                    <a:pt x="119" y="84"/>
                  </a:cubicBezTo>
                  <a:cubicBezTo>
                    <a:pt x="118" y="84"/>
                    <a:pt x="118" y="83"/>
                    <a:pt x="117" y="83"/>
                  </a:cubicBezTo>
                  <a:cubicBezTo>
                    <a:pt x="117" y="83"/>
                    <a:pt x="115" y="80"/>
                    <a:pt x="111" y="78"/>
                  </a:cubicBezTo>
                  <a:cubicBezTo>
                    <a:pt x="111" y="78"/>
                    <a:pt x="109" y="77"/>
                    <a:pt x="108" y="78"/>
                  </a:cubicBezTo>
                  <a:cubicBezTo>
                    <a:pt x="107" y="79"/>
                    <a:pt x="108" y="81"/>
                    <a:pt x="108" y="81"/>
                  </a:cubicBezTo>
                  <a:cubicBezTo>
                    <a:pt x="109" y="85"/>
                    <a:pt x="112" y="88"/>
                    <a:pt x="112" y="88"/>
                  </a:cubicBezTo>
                  <a:cubicBezTo>
                    <a:pt x="112" y="88"/>
                    <a:pt x="113" y="89"/>
                    <a:pt x="113" y="89"/>
                  </a:cubicBezTo>
                  <a:cubicBezTo>
                    <a:pt x="111" y="91"/>
                    <a:pt x="109" y="93"/>
                    <a:pt x="107" y="95"/>
                  </a:cubicBezTo>
                  <a:cubicBezTo>
                    <a:pt x="107" y="94"/>
                    <a:pt x="106" y="94"/>
                    <a:pt x="106" y="93"/>
                  </a:cubicBezTo>
                  <a:cubicBezTo>
                    <a:pt x="106" y="93"/>
                    <a:pt x="103" y="91"/>
                    <a:pt x="99" y="89"/>
                  </a:cubicBezTo>
                  <a:cubicBezTo>
                    <a:pt x="99" y="89"/>
                    <a:pt x="97" y="88"/>
                    <a:pt x="96" y="89"/>
                  </a:cubicBezTo>
                  <a:cubicBezTo>
                    <a:pt x="95" y="90"/>
                    <a:pt x="96" y="92"/>
                    <a:pt x="96" y="92"/>
                  </a:cubicBezTo>
                  <a:cubicBezTo>
                    <a:pt x="98" y="95"/>
                    <a:pt x="100" y="98"/>
                    <a:pt x="100" y="98"/>
                  </a:cubicBezTo>
                  <a:cubicBezTo>
                    <a:pt x="101" y="99"/>
                    <a:pt x="101" y="99"/>
                    <a:pt x="102" y="100"/>
                  </a:cubicBezTo>
                  <a:cubicBezTo>
                    <a:pt x="100" y="102"/>
                    <a:pt x="98" y="104"/>
                    <a:pt x="96" y="106"/>
                  </a:cubicBezTo>
                  <a:cubicBezTo>
                    <a:pt x="96" y="105"/>
                    <a:pt x="95" y="105"/>
                    <a:pt x="94" y="104"/>
                  </a:cubicBezTo>
                  <a:cubicBezTo>
                    <a:pt x="94" y="104"/>
                    <a:pt x="92" y="102"/>
                    <a:pt x="88" y="100"/>
                  </a:cubicBezTo>
                  <a:cubicBezTo>
                    <a:pt x="88" y="100"/>
                    <a:pt x="86" y="100"/>
                    <a:pt x="85" y="101"/>
                  </a:cubicBezTo>
                  <a:cubicBezTo>
                    <a:pt x="84" y="102"/>
                    <a:pt x="85" y="104"/>
                    <a:pt x="85" y="104"/>
                  </a:cubicBezTo>
                  <a:cubicBezTo>
                    <a:pt x="87" y="107"/>
                    <a:pt x="90" y="110"/>
                    <a:pt x="90" y="110"/>
                  </a:cubicBezTo>
                  <a:cubicBezTo>
                    <a:pt x="90" y="110"/>
                    <a:pt x="91" y="111"/>
                    <a:pt x="91" y="111"/>
                  </a:cubicBezTo>
                  <a:cubicBezTo>
                    <a:pt x="89" y="113"/>
                    <a:pt x="87" y="115"/>
                    <a:pt x="86" y="117"/>
                  </a:cubicBezTo>
                  <a:cubicBezTo>
                    <a:pt x="85" y="117"/>
                    <a:pt x="85" y="116"/>
                    <a:pt x="84" y="116"/>
                  </a:cubicBezTo>
                  <a:cubicBezTo>
                    <a:pt x="84" y="116"/>
                    <a:pt x="81" y="114"/>
                    <a:pt x="77" y="112"/>
                  </a:cubicBezTo>
                  <a:cubicBezTo>
                    <a:pt x="77" y="112"/>
                    <a:pt x="75" y="112"/>
                    <a:pt x="74" y="113"/>
                  </a:cubicBezTo>
                  <a:cubicBezTo>
                    <a:pt x="73" y="114"/>
                    <a:pt x="75" y="116"/>
                    <a:pt x="75" y="116"/>
                  </a:cubicBezTo>
                  <a:cubicBezTo>
                    <a:pt x="77" y="119"/>
                    <a:pt x="79" y="122"/>
                    <a:pt x="79" y="122"/>
                  </a:cubicBezTo>
                  <a:cubicBezTo>
                    <a:pt x="80" y="122"/>
                    <a:pt x="80" y="123"/>
                    <a:pt x="81" y="123"/>
                  </a:cubicBezTo>
                  <a:cubicBezTo>
                    <a:pt x="79" y="125"/>
                    <a:pt x="77" y="127"/>
                    <a:pt x="76" y="129"/>
                  </a:cubicBezTo>
                  <a:cubicBezTo>
                    <a:pt x="75" y="129"/>
                    <a:pt x="75" y="129"/>
                    <a:pt x="74" y="128"/>
                  </a:cubicBezTo>
                  <a:cubicBezTo>
                    <a:pt x="74" y="128"/>
                    <a:pt x="71" y="126"/>
                    <a:pt x="67" y="125"/>
                  </a:cubicBezTo>
                  <a:cubicBezTo>
                    <a:pt x="67" y="125"/>
                    <a:pt x="65" y="124"/>
                    <a:pt x="64" y="125"/>
                  </a:cubicBezTo>
                  <a:cubicBezTo>
                    <a:pt x="63" y="126"/>
                    <a:pt x="65" y="128"/>
                    <a:pt x="65" y="128"/>
                  </a:cubicBezTo>
                  <a:cubicBezTo>
                    <a:pt x="67" y="131"/>
                    <a:pt x="70" y="134"/>
                    <a:pt x="70" y="134"/>
                  </a:cubicBezTo>
                  <a:cubicBezTo>
                    <a:pt x="70" y="134"/>
                    <a:pt x="71" y="135"/>
                    <a:pt x="71" y="135"/>
                  </a:cubicBezTo>
                  <a:cubicBezTo>
                    <a:pt x="70" y="137"/>
                    <a:pt x="68" y="140"/>
                    <a:pt x="67" y="142"/>
                  </a:cubicBezTo>
                  <a:cubicBezTo>
                    <a:pt x="66" y="142"/>
                    <a:pt x="65" y="141"/>
                    <a:pt x="65" y="141"/>
                  </a:cubicBezTo>
                  <a:cubicBezTo>
                    <a:pt x="65" y="141"/>
                    <a:pt x="62" y="139"/>
                    <a:pt x="58" y="138"/>
                  </a:cubicBezTo>
                  <a:cubicBezTo>
                    <a:pt x="58" y="138"/>
                    <a:pt x="56" y="137"/>
                    <a:pt x="55" y="139"/>
                  </a:cubicBezTo>
                  <a:cubicBezTo>
                    <a:pt x="54" y="140"/>
                    <a:pt x="55" y="142"/>
                    <a:pt x="55" y="142"/>
                  </a:cubicBezTo>
                  <a:cubicBezTo>
                    <a:pt x="58" y="145"/>
                    <a:pt x="61" y="147"/>
                    <a:pt x="61" y="147"/>
                  </a:cubicBezTo>
                  <a:cubicBezTo>
                    <a:pt x="61" y="147"/>
                    <a:pt x="62" y="148"/>
                    <a:pt x="62" y="148"/>
                  </a:cubicBezTo>
                  <a:cubicBezTo>
                    <a:pt x="61" y="150"/>
                    <a:pt x="59" y="153"/>
                    <a:pt x="58" y="155"/>
                  </a:cubicBezTo>
                  <a:cubicBezTo>
                    <a:pt x="58" y="155"/>
                    <a:pt x="57" y="154"/>
                    <a:pt x="56" y="154"/>
                  </a:cubicBezTo>
                  <a:cubicBezTo>
                    <a:pt x="56" y="154"/>
                    <a:pt x="53" y="152"/>
                    <a:pt x="49" y="151"/>
                  </a:cubicBezTo>
                  <a:cubicBezTo>
                    <a:pt x="49" y="151"/>
                    <a:pt x="47" y="151"/>
                    <a:pt x="46" y="152"/>
                  </a:cubicBezTo>
                  <a:cubicBezTo>
                    <a:pt x="46" y="153"/>
                    <a:pt x="47" y="155"/>
                    <a:pt x="47" y="155"/>
                  </a:cubicBezTo>
                  <a:cubicBezTo>
                    <a:pt x="49" y="158"/>
                    <a:pt x="53" y="160"/>
                    <a:pt x="53" y="160"/>
                  </a:cubicBezTo>
                  <a:cubicBezTo>
                    <a:pt x="53" y="161"/>
                    <a:pt x="54" y="161"/>
                    <a:pt x="54" y="161"/>
                  </a:cubicBezTo>
                  <a:cubicBezTo>
                    <a:pt x="53" y="164"/>
                    <a:pt x="52" y="166"/>
                    <a:pt x="50" y="168"/>
                  </a:cubicBezTo>
                  <a:cubicBezTo>
                    <a:pt x="50" y="168"/>
                    <a:pt x="49" y="168"/>
                    <a:pt x="48" y="168"/>
                  </a:cubicBezTo>
                  <a:cubicBezTo>
                    <a:pt x="48" y="168"/>
                    <a:pt x="45" y="166"/>
                    <a:pt x="41" y="165"/>
                  </a:cubicBezTo>
                  <a:cubicBezTo>
                    <a:pt x="41" y="165"/>
                    <a:pt x="39" y="165"/>
                    <a:pt x="38" y="166"/>
                  </a:cubicBezTo>
                  <a:cubicBezTo>
                    <a:pt x="38" y="168"/>
                    <a:pt x="39" y="169"/>
                    <a:pt x="39" y="169"/>
                  </a:cubicBezTo>
                  <a:cubicBezTo>
                    <a:pt x="42" y="172"/>
                    <a:pt x="45" y="174"/>
                    <a:pt x="45" y="174"/>
                  </a:cubicBezTo>
                  <a:cubicBezTo>
                    <a:pt x="46" y="174"/>
                    <a:pt x="46" y="175"/>
                    <a:pt x="47" y="175"/>
                  </a:cubicBezTo>
                  <a:cubicBezTo>
                    <a:pt x="46" y="177"/>
                    <a:pt x="44" y="180"/>
                    <a:pt x="43" y="182"/>
                  </a:cubicBezTo>
                  <a:cubicBezTo>
                    <a:pt x="43" y="182"/>
                    <a:pt x="42" y="182"/>
                    <a:pt x="41" y="182"/>
                  </a:cubicBezTo>
                  <a:cubicBezTo>
                    <a:pt x="41" y="182"/>
                    <a:pt x="38" y="180"/>
                    <a:pt x="34" y="180"/>
                  </a:cubicBezTo>
                  <a:cubicBezTo>
                    <a:pt x="34" y="180"/>
                    <a:pt x="32" y="180"/>
                    <a:pt x="31" y="181"/>
                  </a:cubicBezTo>
                  <a:cubicBezTo>
                    <a:pt x="31" y="182"/>
                    <a:pt x="32" y="184"/>
                    <a:pt x="32" y="184"/>
                  </a:cubicBezTo>
                  <a:cubicBezTo>
                    <a:pt x="35" y="186"/>
                    <a:pt x="38" y="188"/>
                    <a:pt x="38" y="188"/>
                  </a:cubicBezTo>
                  <a:cubicBezTo>
                    <a:pt x="39" y="188"/>
                    <a:pt x="39" y="189"/>
                    <a:pt x="40" y="189"/>
                  </a:cubicBezTo>
                  <a:cubicBezTo>
                    <a:pt x="39" y="192"/>
                    <a:pt x="38" y="194"/>
                    <a:pt x="37" y="196"/>
                  </a:cubicBezTo>
                  <a:cubicBezTo>
                    <a:pt x="36" y="196"/>
                    <a:pt x="36" y="196"/>
                    <a:pt x="35" y="196"/>
                  </a:cubicBezTo>
                  <a:cubicBezTo>
                    <a:pt x="35" y="196"/>
                    <a:pt x="31" y="195"/>
                    <a:pt x="28" y="194"/>
                  </a:cubicBezTo>
                  <a:cubicBezTo>
                    <a:pt x="28" y="194"/>
                    <a:pt x="25" y="194"/>
                    <a:pt x="25" y="196"/>
                  </a:cubicBezTo>
                  <a:cubicBezTo>
                    <a:pt x="24" y="197"/>
                    <a:pt x="26" y="198"/>
                    <a:pt x="26" y="198"/>
                  </a:cubicBezTo>
                  <a:cubicBezTo>
                    <a:pt x="29" y="201"/>
                    <a:pt x="32" y="203"/>
                    <a:pt x="32" y="203"/>
                  </a:cubicBezTo>
                  <a:cubicBezTo>
                    <a:pt x="33" y="203"/>
                    <a:pt x="33" y="203"/>
                    <a:pt x="34" y="203"/>
                  </a:cubicBezTo>
                  <a:cubicBezTo>
                    <a:pt x="33" y="206"/>
                    <a:pt x="32" y="208"/>
                    <a:pt x="31" y="211"/>
                  </a:cubicBezTo>
                  <a:cubicBezTo>
                    <a:pt x="31" y="211"/>
                    <a:pt x="30" y="211"/>
                    <a:pt x="29" y="210"/>
                  </a:cubicBezTo>
                  <a:cubicBezTo>
                    <a:pt x="29" y="210"/>
                    <a:pt x="26" y="209"/>
                    <a:pt x="22" y="209"/>
                  </a:cubicBezTo>
                  <a:cubicBezTo>
                    <a:pt x="22" y="209"/>
                    <a:pt x="20" y="209"/>
                    <a:pt x="19" y="211"/>
                  </a:cubicBezTo>
                  <a:cubicBezTo>
                    <a:pt x="19" y="212"/>
                    <a:pt x="20" y="214"/>
                    <a:pt x="20" y="214"/>
                  </a:cubicBezTo>
                  <a:cubicBezTo>
                    <a:pt x="23" y="216"/>
                    <a:pt x="27" y="217"/>
                    <a:pt x="27" y="217"/>
                  </a:cubicBezTo>
                  <a:cubicBezTo>
                    <a:pt x="28" y="218"/>
                    <a:pt x="28" y="218"/>
                    <a:pt x="29" y="218"/>
                  </a:cubicBezTo>
                  <a:cubicBezTo>
                    <a:pt x="28" y="221"/>
                    <a:pt x="27" y="223"/>
                    <a:pt x="26" y="226"/>
                  </a:cubicBezTo>
                  <a:cubicBezTo>
                    <a:pt x="26" y="226"/>
                    <a:pt x="25" y="226"/>
                    <a:pt x="24" y="225"/>
                  </a:cubicBezTo>
                  <a:cubicBezTo>
                    <a:pt x="24" y="225"/>
                    <a:pt x="21" y="225"/>
                    <a:pt x="17" y="225"/>
                  </a:cubicBezTo>
                  <a:cubicBezTo>
                    <a:pt x="17" y="225"/>
                    <a:pt x="15" y="225"/>
                    <a:pt x="14" y="226"/>
                  </a:cubicBezTo>
                  <a:cubicBezTo>
                    <a:pt x="14" y="228"/>
                    <a:pt x="16" y="229"/>
                    <a:pt x="16" y="229"/>
                  </a:cubicBezTo>
                  <a:cubicBezTo>
                    <a:pt x="19" y="231"/>
                    <a:pt x="22" y="232"/>
                    <a:pt x="22" y="232"/>
                  </a:cubicBezTo>
                  <a:cubicBezTo>
                    <a:pt x="23" y="233"/>
                    <a:pt x="24" y="233"/>
                    <a:pt x="24" y="233"/>
                  </a:cubicBezTo>
                  <a:cubicBezTo>
                    <a:pt x="24" y="236"/>
                    <a:pt x="23" y="238"/>
                    <a:pt x="22" y="241"/>
                  </a:cubicBezTo>
                  <a:cubicBezTo>
                    <a:pt x="22" y="241"/>
                    <a:pt x="21" y="241"/>
                    <a:pt x="20" y="241"/>
                  </a:cubicBezTo>
                  <a:cubicBezTo>
                    <a:pt x="20" y="241"/>
                    <a:pt x="16" y="240"/>
                    <a:pt x="13" y="240"/>
                  </a:cubicBezTo>
                  <a:cubicBezTo>
                    <a:pt x="13" y="240"/>
                    <a:pt x="11" y="241"/>
                    <a:pt x="10" y="242"/>
                  </a:cubicBezTo>
                  <a:cubicBezTo>
                    <a:pt x="10" y="243"/>
                    <a:pt x="12" y="245"/>
                    <a:pt x="12" y="245"/>
                  </a:cubicBezTo>
                  <a:cubicBezTo>
                    <a:pt x="15" y="246"/>
                    <a:pt x="19" y="248"/>
                    <a:pt x="19" y="248"/>
                  </a:cubicBezTo>
                  <a:cubicBezTo>
                    <a:pt x="19" y="248"/>
                    <a:pt x="20" y="248"/>
                    <a:pt x="21" y="248"/>
                  </a:cubicBezTo>
                  <a:cubicBezTo>
                    <a:pt x="20" y="251"/>
                    <a:pt x="20" y="253"/>
                    <a:pt x="19" y="256"/>
                  </a:cubicBezTo>
                  <a:cubicBezTo>
                    <a:pt x="18" y="256"/>
                    <a:pt x="18" y="256"/>
                    <a:pt x="17" y="256"/>
                  </a:cubicBezTo>
                  <a:cubicBezTo>
                    <a:pt x="17" y="256"/>
                    <a:pt x="13" y="255"/>
                    <a:pt x="9" y="256"/>
                  </a:cubicBezTo>
                  <a:cubicBezTo>
                    <a:pt x="9" y="256"/>
                    <a:pt x="7" y="256"/>
                    <a:pt x="7" y="258"/>
                  </a:cubicBezTo>
                  <a:cubicBezTo>
                    <a:pt x="7" y="259"/>
                    <a:pt x="9" y="260"/>
                    <a:pt x="9" y="260"/>
                  </a:cubicBezTo>
                  <a:cubicBezTo>
                    <a:pt x="12" y="262"/>
                    <a:pt x="16" y="263"/>
                    <a:pt x="16" y="263"/>
                  </a:cubicBezTo>
                  <a:cubicBezTo>
                    <a:pt x="16" y="263"/>
                    <a:pt x="17" y="263"/>
                    <a:pt x="18" y="264"/>
                  </a:cubicBezTo>
                  <a:cubicBezTo>
                    <a:pt x="17" y="266"/>
                    <a:pt x="17" y="269"/>
                    <a:pt x="17" y="271"/>
                  </a:cubicBezTo>
                  <a:cubicBezTo>
                    <a:pt x="16" y="271"/>
                    <a:pt x="15" y="271"/>
                    <a:pt x="15" y="271"/>
                  </a:cubicBezTo>
                  <a:cubicBezTo>
                    <a:pt x="15" y="271"/>
                    <a:pt x="11" y="271"/>
                    <a:pt x="7" y="272"/>
                  </a:cubicBezTo>
                  <a:cubicBezTo>
                    <a:pt x="7" y="272"/>
                    <a:pt x="5" y="272"/>
                    <a:pt x="5" y="274"/>
                  </a:cubicBezTo>
                  <a:cubicBezTo>
                    <a:pt x="4" y="275"/>
                    <a:pt x="6" y="276"/>
                    <a:pt x="6" y="276"/>
                  </a:cubicBezTo>
                  <a:cubicBezTo>
                    <a:pt x="10" y="278"/>
                    <a:pt x="14" y="279"/>
                    <a:pt x="14" y="279"/>
                  </a:cubicBezTo>
                  <a:cubicBezTo>
                    <a:pt x="14" y="279"/>
                    <a:pt x="15" y="279"/>
                    <a:pt x="16" y="279"/>
                  </a:cubicBezTo>
                  <a:cubicBezTo>
                    <a:pt x="15" y="282"/>
                    <a:pt x="15" y="284"/>
                    <a:pt x="15" y="287"/>
                  </a:cubicBezTo>
                  <a:cubicBezTo>
                    <a:pt x="14" y="287"/>
                    <a:pt x="14" y="287"/>
                    <a:pt x="13" y="287"/>
                  </a:cubicBezTo>
                  <a:cubicBezTo>
                    <a:pt x="13" y="287"/>
                    <a:pt x="9" y="287"/>
                    <a:pt x="5" y="288"/>
                  </a:cubicBezTo>
                  <a:cubicBezTo>
                    <a:pt x="5" y="288"/>
                    <a:pt x="3" y="289"/>
                    <a:pt x="3" y="290"/>
                  </a:cubicBezTo>
                  <a:cubicBezTo>
                    <a:pt x="3" y="291"/>
                    <a:pt x="5" y="292"/>
                    <a:pt x="5" y="292"/>
                  </a:cubicBezTo>
                  <a:cubicBezTo>
                    <a:pt x="9" y="294"/>
                    <a:pt x="12" y="294"/>
                    <a:pt x="12" y="294"/>
                  </a:cubicBezTo>
                  <a:cubicBezTo>
                    <a:pt x="13" y="294"/>
                    <a:pt x="14" y="294"/>
                    <a:pt x="14" y="294"/>
                  </a:cubicBezTo>
                  <a:cubicBezTo>
                    <a:pt x="14" y="297"/>
                    <a:pt x="14" y="300"/>
                    <a:pt x="14" y="302"/>
                  </a:cubicBezTo>
                  <a:cubicBezTo>
                    <a:pt x="13" y="303"/>
                    <a:pt x="13" y="303"/>
                    <a:pt x="12" y="303"/>
                  </a:cubicBezTo>
                  <a:cubicBezTo>
                    <a:pt x="12" y="303"/>
                    <a:pt x="8" y="303"/>
                    <a:pt x="5" y="304"/>
                  </a:cubicBezTo>
                  <a:cubicBezTo>
                    <a:pt x="5" y="304"/>
                    <a:pt x="2" y="305"/>
                    <a:pt x="2" y="306"/>
                  </a:cubicBezTo>
                  <a:cubicBezTo>
                    <a:pt x="2" y="307"/>
                    <a:pt x="5" y="308"/>
                    <a:pt x="5" y="308"/>
                  </a:cubicBezTo>
                  <a:cubicBezTo>
                    <a:pt x="8" y="310"/>
                    <a:pt x="12" y="310"/>
                    <a:pt x="12" y="310"/>
                  </a:cubicBezTo>
                  <a:cubicBezTo>
                    <a:pt x="13" y="310"/>
                    <a:pt x="13" y="310"/>
                    <a:pt x="14" y="310"/>
                  </a:cubicBezTo>
                  <a:cubicBezTo>
                    <a:pt x="14" y="313"/>
                    <a:pt x="14" y="315"/>
                    <a:pt x="14" y="318"/>
                  </a:cubicBezTo>
                  <a:cubicBezTo>
                    <a:pt x="13" y="318"/>
                    <a:pt x="13" y="318"/>
                    <a:pt x="12" y="318"/>
                  </a:cubicBezTo>
                  <a:cubicBezTo>
                    <a:pt x="12" y="318"/>
                    <a:pt x="8" y="319"/>
                    <a:pt x="5" y="320"/>
                  </a:cubicBezTo>
                  <a:cubicBezTo>
                    <a:pt x="5" y="320"/>
                    <a:pt x="3" y="321"/>
                    <a:pt x="3" y="322"/>
                  </a:cubicBezTo>
                  <a:cubicBezTo>
                    <a:pt x="3" y="324"/>
                    <a:pt x="5" y="324"/>
                    <a:pt x="5" y="324"/>
                  </a:cubicBezTo>
                  <a:cubicBezTo>
                    <a:pt x="8" y="325"/>
                    <a:pt x="12" y="326"/>
                    <a:pt x="12" y="326"/>
                  </a:cubicBezTo>
                  <a:cubicBezTo>
                    <a:pt x="13" y="326"/>
                    <a:pt x="14" y="326"/>
                    <a:pt x="14" y="326"/>
                  </a:cubicBezTo>
                  <a:cubicBezTo>
                    <a:pt x="14" y="328"/>
                    <a:pt x="15" y="331"/>
                    <a:pt x="15" y="334"/>
                  </a:cubicBezTo>
                  <a:cubicBezTo>
                    <a:pt x="14" y="334"/>
                    <a:pt x="14" y="334"/>
                    <a:pt x="13" y="334"/>
                  </a:cubicBezTo>
                  <a:cubicBezTo>
                    <a:pt x="13" y="334"/>
                    <a:pt x="9" y="335"/>
                    <a:pt x="6" y="336"/>
                  </a:cubicBezTo>
                  <a:cubicBezTo>
                    <a:pt x="6" y="336"/>
                    <a:pt x="3" y="337"/>
                    <a:pt x="4" y="338"/>
                  </a:cubicBezTo>
                  <a:cubicBezTo>
                    <a:pt x="4" y="340"/>
                    <a:pt x="6" y="340"/>
                    <a:pt x="6" y="340"/>
                  </a:cubicBezTo>
                  <a:cubicBezTo>
                    <a:pt x="10" y="341"/>
                    <a:pt x="13" y="341"/>
                    <a:pt x="13" y="341"/>
                  </a:cubicBezTo>
                  <a:cubicBezTo>
                    <a:pt x="14" y="341"/>
                    <a:pt x="15" y="341"/>
                    <a:pt x="16" y="341"/>
                  </a:cubicBezTo>
                  <a:cubicBezTo>
                    <a:pt x="16" y="344"/>
                    <a:pt x="16" y="346"/>
                    <a:pt x="16" y="349"/>
                  </a:cubicBezTo>
                  <a:cubicBezTo>
                    <a:pt x="16" y="349"/>
                    <a:pt x="15" y="349"/>
                    <a:pt x="14" y="350"/>
                  </a:cubicBezTo>
                  <a:cubicBezTo>
                    <a:pt x="14" y="350"/>
                    <a:pt x="11" y="350"/>
                    <a:pt x="7" y="352"/>
                  </a:cubicBezTo>
                  <a:cubicBezTo>
                    <a:pt x="7" y="352"/>
                    <a:pt x="5" y="353"/>
                    <a:pt x="5" y="354"/>
                  </a:cubicBezTo>
                  <a:cubicBezTo>
                    <a:pt x="6" y="356"/>
                    <a:pt x="8" y="356"/>
                    <a:pt x="8" y="356"/>
                  </a:cubicBezTo>
                  <a:cubicBezTo>
                    <a:pt x="12" y="357"/>
                    <a:pt x="15" y="357"/>
                    <a:pt x="15" y="357"/>
                  </a:cubicBezTo>
                  <a:cubicBezTo>
                    <a:pt x="16" y="357"/>
                    <a:pt x="17" y="357"/>
                    <a:pt x="18" y="357"/>
                  </a:cubicBezTo>
                  <a:cubicBezTo>
                    <a:pt x="18" y="359"/>
                    <a:pt x="18" y="362"/>
                    <a:pt x="19" y="364"/>
                  </a:cubicBezTo>
                  <a:cubicBezTo>
                    <a:pt x="18" y="365"/>
                    <a:pt x="18" y="365"/>
                    <a:pt x="17" y="365"/>
                  </a:cubicBezTo>
                  <a:cubicBezTo>
                    <a:pt x="17" y="365"/>
                    <a:pt x="13" y="366"/>
                    <a:pt x="10" y="368"/>
                  </a:cubicBezTo>
                  <a:cubicBezTo>
                    <a:pt x="10" y="368"/>
                    <a:pt x="8" y="369"/>
                    <a:pt x="8" y="370"/>
                  </a:cubicBezTo>
                  <a:cubicBezTo>
                    <a:pt x="8" y="372"/>
                    <a:pt x="11" y="372"/>
                    <a:pt x="11" y="372"/>
                  </a:cubicBezTo>
                  <a:cubicBezTo>
                    <a:pt x="14" y="373"/>
                    <a:pt x="18" y="372"/>
                    <a:pt x="18" y="372"/>
                  </a:cubicBezTo>
                  <a:cubicBezTo>
                    <a:pt x="19" y="372"/>
                    <a:pt x="20" y="372"/>
                    <a:pt x="20" y="372"/>
                  </a:cubicBezTo>
                  <a:cubicBezTo>
                    <a:pt x="21" y="375"/>
                    <a:pt x="21" y="377"/>
                    <a:pt x="22" y="380"/>
                  </a:cubicBezTo>
                  <a:cubicBezTo>
                    <a:pt x="21" y="380"/>
                    <a:pt x="21" y="380"/>
                    <a:pt x="20" y="380"/>
                  </a:cubicBezTo>
                  <a:cubicBezTo>
                    <a:pt x="20" y="380"/>
                    <a:pt x="16" y="382"/>
                    <a:pt x="13" y="384"/>
                  </a:cubicBezTo>
                  <a:cubicBezTo>
                    <a:pt x="13" y="384"/>
                    <a:pt x="11" y="385"/>
                    <a:pt x="12" y="386"/>
                  </a:cubicBezTo>
                  <a:cubicBezTo>
                    <a:pt x="12" y="388"/>
                    <a:pt x="14" y="388"/>
                    <a:pt x="14" y="388"/>
                  </a:cubicBezTo>
                  <a:cubicBezTo>
                    <a:pt x="18" y="388"/>
                    <a:pt x="22" y="387"/>
                    <a:pt x="22" y="387"/>
                  </a:cubicBezTo>
                  <a:cubicBezTo>
                    <a:pt x="23" y="387"/>
                    <a:pt x="23" y="387"/>
                    <a:pt x="24" y="387"/>
                  </a:cubicBezTo>
                  <a:cubicBezTo>
                    <a:pt x="25" y="390"/>
                    <a:pt x="25" y="392"/>
                    <a:pt x="26" y="395"/>
                  </a:cubicBezTo>
                  <a:cubicBezTo>
                    <a:pt x="26" y="395"/>
                    <a:pt x="25" y="395"/>
                    <a:pt x="24" y="396"/>
                  </a:cubicBezTo>
                  <a:cubicBezTo>
                    <a:pt x="24" y="396"/>
                    <a:pt x="20" y="397"/>
                    <a:pt x="17" y="399"/>
                  </a:cubicBezTo>
                  <a:cubicBezTo>
                    <a:pt x="17" y="399"/>
                    <a:pt x="16" y="400"/>
                    <a:pt x="16" y="402"/>
                  </a:cubicBezTo>
                  <a:cubicBezTo>
                    <a:pt x="16" y="403"/>
                    <a:pt x="19" y="403"/>
                    <a:pt x="19" y="403"/>
                  </a:cubicBezTo>
                  <a:cubicBezTo>
                    <a:pt x="22" y="403"/>
                    <a:pt x="26" y="402"/>
                    <a:pt x="26" y="402"/>
                  </a:cubicBezTo>
                  <a:cubicBezTo>
                    <a:pt x="27" y="402"/>
                    <a:pt x="28" y="402"/>
                    <a:pt x="28" y="402"/>
                  </a:cubicBezTo>
                  <a:cubicBezTo>
                    <a:pt x="29" y="405"/>
                    <a:pt x="30" y="407"/>
                    <a:pt x="31" y="410"/>
                  </a:cubicBezTo>
                  <a:cubicBezTo>
                    <a:pt x="30" y="410"/>
                    <a:pt x="30" y="410"/>
                    <a:pt x="29" y="410"/>
                  </a:cubicBezTo>
                  <a:cubicBezTo>
                    <a:pt x="29" y="410"/>
                    <a:pt x="25" y="412"/>
                    <a:pt x="22" y="414"/>
                  </a:cubicBezTo>
                  <a:cubicBezTo>
                    <a:pt x="22" y="414"/>
                    <a:pt x="21" y="416"/>
                    <a:pt x="21" y="417"/>
                  </a:cubicBezTo>
                  <a:cubicBezTo>
                    <a:pt x="22" y="418"/>
                    <a:pt x="24" y="418"/>
                    <a:pt x="24" y="418"/>
                  </a:cubicBezTo>
                  <a:cubicBezTo>
                    <a:pt x="28" y="418"/>
                    <a:pt x="31" y="417"/>
                    <a:pt x="31" y="417"/>
                  </a:cubicBezTo>
                  <a:cubicBezTo>
                    <a:pt x="32" y="417"/>
                    <a:pt x="33" y="417"/>
                    <a:pt x="34" y="417"/>
                  </a:cubicBezTo>
                  <a:cubicBezTo>
                    <a:pt x="35" y="419"/>
                    <a:pt x="36" y="422"/>
                    <a:pt x="37" y="424"/>
                  </a:cubicBezTo>
                  <a:cubicBezTo>
                    <a:pt x="36" y="424"/>
                    <a:pt x="35" y="425"/>
                    <a:pt x="35" y="425"/>
                  </a:cubicBezTo>
                  <a:cubicBezTo>
                    <a:pt x="35" y="425"/>
                    <a:pt x="31" y="427"/>
                    <a:pt x="28" y="429"/>
                  </a:cubicBezTo>
                  <a:cubicBezTo>
                    <a:pt x="28" y="429"/>
                    <a:pt x="27" y="431"/>
                    <a:pt x="27" y="432"/>
                  </a:cubicBezTo>
                  <a:cubicBezTo>
                    <a:pt x="28" y="433"/>
                    <a:pt x="30" y="433"/>
                    <a:pt x="30" y="433"/>
                  </a:cubicBezTo>
                  <a:cubicBezTo>
                    <a:pt x="34" y="433"/>
                    <a:pt x="37" y="432"/>
                    <a:pt x="37" y="432"/>
                  </a:cubicBezTo>
                  <a:cubicBezTo>
                    <a:pt x="38" y="432"/>
                    <a:pt x="39" y="431"/>
                    <a:pt x="40" y="431"/>
                  </a:cubicBezTo>
                  <a:cubicBezTo>
                    <a:pt x="41" y="433"/>
                    <a:pt x="42" y="436"/>
                    <a:pt x="43" y="438"/>
                  </a:cubicBezTo>
                  <a:cubicBezTo>
                    <a:pt x="42" y="439"/>
                    <a:pt x="42" y="439"/>
                    <a:pt x="41" y="439"/>
                  </a:cubicBezTo>
                  <a:cubicBezTo>
                    <a:pt x="41" y="439"/>
                    <a:pt x="38" y="441"/>
                    <a:pt x="35" y="444"/>
                  </a:cubicBezTo>
                  <a:cubicBezTo>
                    <a:pt x="35" y="444"/>
                    <a:pt x="33" y="446"/>
                    <a:pt x="34" y="447"/>
                  </a:cubicBezTo>
                  <a:cubicBezTo>
                    <a:pt x="35" y="448"/>
                    <a:pt x="37" y="448"/>
                    <a:pt x="37" y="448"/>
                  </a:cubicBezTo>
                  <a:cubicBezTo>
                    <a:pt x="40" y="447"/>
                    <a:pt x="44" y="446"/>
                    <a:pt x="44" y="446"/>
                  </a:cubicBezTo>
                  <a:cubicBezTo>
                    <a:pt x="45" y="446"/>
                    <a:pt x="46" y="445"/>
                    <a:pt x="46" y="445"/>
                  </a:cubicBezTo>
                  <a:cubicBezTo>
                    <a:pt x="47" y="447"/>
                    <a:pt x="49" y="450"/>
                    <a:pt x="50" y="452"/>
                  </a:cubicBezTo>
                  <a:cubicBezTo>
                    <a:pt x="49" y="453"/>
                    <a:pt x="49" y="453"/>
                    <a:pt x="48" y="453"/>
                  </a:cubicBezTo>
                  <a:cubicBezTo>
                    <a:pt x="48" y="453"/>
                    <a:pt x="45" y="456"/>
                    <a:pt x="42" y="458"/>
                  </a:cubicBezTo>
                  <a:cubicBezTo>
                    <a:pt x="42" y="458"/>
                    <a:pt x="41" y="460"/>
                    <a:pt x="41" y="461"/>
                  </a:cubicBezTo>
                  <a:cubicBezTo>
                    <a:pt x="42" y="462"/>
                    <a:pt x="44" y="462"/>
                    <a:pt x="44" y="462"/>
                  </a:cubicBezTo>
                  <a:cubicBezTo>
                    <a:pt x="48" y="461"/>
                    <a:pt x="51" y="460"/>
                    <a:pt x="51" y="460"/>
                  </a:cubicBezTo>
                  <a:cubicBezTo>
                    <a:pt x="52" y="459"/>
                    <a:pt x="53" y="459"/>
                    <a:pt x="54" y="459"/>
                  </a:cubicBezTo>
                  <a:cubicBezTo>
                    <a:pt x="55" y="461"/>
                    <a:pt x="56" y="463"/>
                    <a:pt x="58" y="466"/>
                  </a:cubicBezTo>
                  <a:cubicBezTo>
                    <a:pt x="57" y="466"/>
                    <a:pt x="56" y="467"/>
                    <a:pt x="56" y="467"/>
                  </a:cubicBezTo>
                  <a:cubicBezTo>
                    <a:pt x="56" y="467"/>
                    <a:pt x="53" y="469"/>
                    <a:pt x="50" y="472"/>
                  </a:cubicBezTo>
                  <a:cubicBezTo>
                    <a:pt x="50" y="472"/>
                    <a:pt x="49" y="474"/>
                    <a:pt x="50" y="475"/>
                  </a:cubicBezTo>
                  <a:cubicBezTo>
                    <a:pt x="50" y="476"/>
                    <a:pt x="53" y="476"/>
                    <a:pt x="53" y="476"/>
                  </a:cubicBezTo>
                  <a:cubicBezTo>
                    <a:pt x="56" y="475"/>
                    <a:pt x="60" y="473"/>
                    <a:pt x="60" y="473"/>
                  </a:cubicBezTo>
                  <a:cubicBezTo>
                    <a:pt x="60" y="473"/>
                    <a:pt x="61" y="472"/>
                    <a:pt x="62" y="472"/>
                  </a:cubicBezTo>
                  <a:cubicBezTo>
                    <a:pt x="63" y="474"/>
                    <a:pt x="65" y="476"/>
                    <a:pt x="66" y="479"/>
                  </a:cubicBezTo>
                  <a:cubicBezTo>
                    <a:pt x="66" y="479"/>
                    <a:pt x="65" y="480"/>
                    <a:pt x="64" y="480"/>
                  </a:cubicBezTo>
                  <a:cubicBezTo>
                    <a:pt x="64" y="480"/>
                    <a:pt x="61" y="483"/>
                    <a:pt x="59" y="486"/>
                  </a:cubicBezTo>
                  <a:cubicBezTo>
                    <a:pt x="59" y="486"/>
                    <a:pt x="58" y="487"/>
                    <a:pt x="59" y="489"/>
                  </a:cubicBezTo>
                  <a:cubicBezTo>
                    <a:pt x="59" y="490"/>
                    <a:pt x="62" y="489"/>
                    <a:pt x="62" y="489"/>
                  </a:cubicBezTo>
                  <a:cubicBezTo>
                    <a:pt x="65" y="488"/>
                    <a:pt x="68" y="486"/>
                    <a:pt x="68" y="486"/>
                  </a:cubicBezTo>
                  <a:cubicBezTo>
                    <a:pt x="69" y="486"/>
                    <a:pt x="70" y="485"/>
                    <a:pt x="71" y="485"/>
                  </a:cubicBezTo>
                  <a:cubicBezTo>
                    <a:pt x="72" y="487"/>
                    <a:pt x="74" y="489"/>
                    <a:pt x="75" y="491"/>
                  </a:cubicBezTo>
                  <a:cubicBezTo>
                    <a:pt x="75" y="492"/>
                    <a:pt x="74" y="492"/>
                    <a:pt x="73" y="493"/>
                  </a:cubicBezTo>
                  <a:cubicBezTo>
                    <a:pt x="73" y="493"/>
                    <a:pt x="71" y="495"/>
                    <a:pt x="69" y="499"/>
                  </a:cubicBezTo>
                  <a:cubicBezTo>
                    <a:pt x="69" y="499"/>
                    <a:pt x="67" y="501"/>
                    <a:pt x="68" y="502"/>
                  </a:cubicBezTo>
                  <a:cubicBezTo>
                    <a:pt x="69" y="503"/>
                    <a:pt x="71" y="502"/>
                    <a:pt x="71" y="502"/>
                  </a:cubicBezTo>
                  <a:cubicBezTo>
                    <a:pt x="75" y="501"/>
                    <a:pt x="78" y="499"/>
                    <a:pt x="78" y="499"/>
                  </a:cubicBezTo>
                  <a:cubicBezTo>
                    <a:pt x="79" y="498"/>
                    <a:pt x="79" y="498"/>
                    <a:pt x="80" y="497"/>
                  </a:cubicBezTo>
                  <a:cubicBezTo>
                    <a:pt x="82" y="499"/>
                    <a:pt x="83" y="501"/>
                    <a:pt x="85" y="503"/>
                  </a:cubicBezTo>
                  <a:cubicBezTo>
                    <a:pt x="85" y="504"/>
                    <a:pt x="84" y="504"/>
                    <a:pt x="83" y="505"/>
                  </a:cubicBezTo>
                  <a:cubicBezTo>
                    <a:pt x="83" y="505"/>
                    <a:pt x="81" y="508"/>
                    <a:pt x="79" y="511"/>
                  </a:cubicBezTo>
                  <a:cubicBezTo>
                    <a:pt x="79" y="511"/>
                    <a:pt x="78" y="513"/>
                    <a:pt x="79" y="514"/>
                  </a:cubicBezTo>
                  <a:cubicBezTo>
                    <a:pt x="79" y="515"/>
                    <a:pt x="82" y="514"/>
                    <a:pt x="82" y="514"/>
                  </a:cubicBezTo>
                  <a:cubicBezTo>
                    <a:pt x="85" y="513"/>
                    <a:pt x="88" y="511"/>
                    <a:pt x="88" y="511"/>
                  </a:cubicBezTo>
                  <a:cubicBezTo>
                    <a:pt x="89" y="510"/>
                    <a:pt x="89" y="510"/>
                    <a:pt x="90" y="509"/>
                  </a:cubicBezTo>
                  <a:cubicBezTo>
                    <a:pt x="92" y="511"/>
                    <a:pt x="94" y="513"/>
                    <a:pt x="95" y="515"/>
                  </a:cubicBezTo>
                  <a:cubicBezTo>
                    <a:pt x="95" y="515"/>
                    <a:pt x="94" y="516"/>
                    <a:pt x="94" y="517"/>
                  </a:cubicBezTo>
                  <a:cubicBezTo>
                    <a:pt x="94" y="517"/>
                    <a:pt x="91" y="520"/>
                    <a:pt x="90" y="523"/>
                  </a:cubicBezTo>
                  <a:cubicBezTo>
                    <a:pt x="90" y="523"/>
                    <a:pt x="89" y="525"/>
                    <a:pt x="90" y="526"/>
                  </a:cubicBezTo>
                  <a:cubicBezTo>
                    <a:pt x="90" y="527"/>
                    <a:pt x="93" y="526"/>
                    <a:pt x="93" y="526"/>
                  </a:cubicBezTo>
                  <a:cubicBezTo>
                    <a:pt x="96" y="524"/>
                    <a:pt x="99" y="522"/>
                    <a:pt x="99" y="522"/>
                  </a:cubicBezTo>
                  <a:cubicBezTo>
                    <a:pt x="100" y="521"/>
                    <a:pt x="100" y="521"/>
                    <a:pt x="101" y="520"/>
                  </a:cubicBezTo>
                  <a:cubicBezTo>
                    <a:pt x="103" y="522"/>
                    <a:pt x="105" y="524"/>
                    <a:pt x="106" y="526"/>
                  </a:cubicBezTo>
                  <a:cubicBezTo>
                    <a:pt x="106" y="527"/>
                    <a:pt x="105" y="527"/>
                    <a:pt x="105" y="528"/>
                  </a:cubicBezTo>
                  <a:cubicBezTo>
                    <a:pt x="105" y="528"/>
                    <a:pt x="102" y="531"/>
                    <a:pt x="101" y="534"/>
                  </a:cubicBezTo>
                  <a:cubicBezTo>
                    <a:pt x="101" y="534"/>
                    <a:pt x="100" y="536"/>
                    <a:pt x="101" y="537"/>
                  </a:cubicBezTo>
                  <a:cubicBezTo>
                    <a:pt x="102" y="538"/>
                    <a:pt x="104" y="537"/>
                    <a:pt x="104" y="537"/>
                  </a:cubicBezTo>
                  <a:cubicBezTo>
                    <a:pt x="107" y="535"/>
                    <a:pt x="110" y="533"/>
                    <a:pt x="110" y="533"/>
                  </a:cubicBezTo>
                  <a:cubicBezTo>
                    <a:pt x="111" y="532"/>
                    <a:pt x="112" y="532"/>
                    <a:pt x="112" y="531"/>
                  </a:cubicBezTo>
                  <a:cubicBezTo>
                    <a:pt x="114" y="533"/>
                    <a:pt x="116" y="535"/>
                    <a:pt x="118" y="536"/>
                  </a:cubicBezTo>
                  <a:cubicBezTo>
                    <a:pt x="118" y="537"/>
                    <a:pt x="117" y="538"/>
                    <a:pt x="117" y="538"/>
                  </a:cubicBezTo>
                  <a:cubicBezTo>
                    <a:pt x="117" y="538"/>
                    <a:pt x="114" y="542"/>
                    <a:pt x="113" y="545"/>
                  </a:cubicBezTo>
                  <a:cubicBezTo>
                    <a:pt x="113" y="545"/>
                    <a:pt x="112" y="547"/>
                    <a:pt x="113" y="548"/>
                  </a:cubicBezTo>
                  <a:cubicBezTo>
                    <a:pt x="114" y="549"/>
                    <a:pt x="116" y="548"/>
                    <a:pt x="116" y="548"/>
                  </a:cubicBezTo>
                  <a:cubicBezTo>
                    <a:pt x="119" y="546"/>
                    <a:pt x="122" y="543"/>
                    <a:pt x="122" y="543"/>
                  </a:cubicBezTo>
                  <a:cubicBezTo>
                    <a:pt x="123" y="542"/>
                    <a:pt x="123" y="542"/>
                    <a:pt x="124" y="541"/>
                  </a:cubicBezTo>
                  <a:cubicBezTo>
                    <a:pt x="126" y="543"/>
                    <a:pt x="128" y="545"/>
                    <a:pt x="130" y="546"/>
                  </a:cubicBezTo>
                  <a:cubicBezTo>
                    <a:pt x="130" y="547"/>
                    <a:pt x="129" y="548"/>
                    <a:pt x="129" y="548"/>
                  </a:cubicBezTo>
                  <a:cubicBezTo>
                    <a:pt x="129" y="548"/>
                    <a:pt x="127" y="552"/>
                    <a:pt x="125" y="555"/>
                  </a:cubicBezTo>
                  <a:cubicBezTo>
                    <a:pt x="125" y="555"/>
                    <a:pt x="125" y="557"/>
                    <a:pt x="126" y="558"/>
                  </a:cubicBezTo>
                  <a:cubicBezTo>
                    <a:pt x="127" y="559"/>
                    <a:pt x="129" y="558"/>
                    <a:pt x="129" y="558"/>
                  </a:cubicBezTo>
                  <a:cubicBezTo>
                    <a:pt x="132" y="556"/>
                    <a:pt x="134" y="553"/>
                    <a:pt x="134" y="553"/>
                  </a:cubicBezTo>
                  <a:cubicBezTo>
                    <a:pt x="135" y="552"/>
                    <a:pt x="136" y="551"/>
                    <a:pt x="136" y="551"/>
                  </a:cubicBezTo>
                  <a:cubicBezTo>
                    <a:pt x="138" y="552"/>
                    <a:pt x="140" y="554"/>
                    <a:pt x="143" y="555"/>
                  </a:cubicBezTo>
                  <a:cubicBezTo>
                    <a:pt x="142" y="556"/>
                    <a:pt x="142" y="557"/>
                    <a:pt x="141" y="558"/>
                  </a:cubicBezTo>
                  <a:cubicBezTo>
                    <a:pt x="141" y="558"/>
                    <a:pt x="139" y="561"/>
                    <a:pt x="138" y="564"/>
                  </a:cubicBezTo>
                  <a:cubicBezTo>
                    <a:pt x="138" y="564"/>
                    <a:pt x="138" y="567"/>
                    <a:pt x="139" y="567"/>
                  </a:cubicBezTo>
                  <a:cubicBezTo>
                    <a:pt x="140" y="568"/>
                    <a:pt x="142" y="567"/>
                    <a:pt x="142" y="567"/>
                  </a:cubicBezTo>
                  <a:cubicBezTo>
                    <a:pt x="145" y="565"/>
                    <a:pt x="147" y="562"/>
                    <a:pt x="147" y="562"/>
                  </a:cubicBezTo>
                  <a:cubicBezTo>
                    <a:pt x="148" y="561"/>
                    <a:pt x="149" y="560"/>
                    <a:pt x="149" y="560"/>
                  </a:cubicBezTo>
                  <a:cubicBezTo>
                    <a:pt x="151" y="561"/>
                    <a:pt x="153" y="562"/>
                    <a:pt x="156" y="564"/>
                  </a:cubicBezTo>
                  <a:cubicBezTo>
                    <a:pt x="155" y="564"/>
                    <a:pt x="155" y="565"/>
                    <a:pt x="155" y="566"/>
                  </a:cubicBezTo>
                  <a:cubicBezTo>
                    <a:pt x="155" y="566"/>
                    <a:pt x="153" y="570"/>
                    <a:pt x="152" y="573"/>
                  </a:cubicBezTo>
                  <a:cubicBezTo>
                    <a:pt x="152" y="573"/>
                    <a:pt x="152" y="575"/>
                    <a:pt x="153" y="576"/>
                  </a:cubicBezTo>
                  <a:cubicBezTo>
                    <a:pt x="154" y="577"/>
                    <a:pt x="156" y="575"/>
                    <a:pt x="156" y="575"/>
                  </a:cubicBezTo>
                  <a:cubicBezTo>
                    <a:pt x="159" y="573"/>
                    <a:pt x="161" y="570"/>
                    <a:pt x="161" y="570"/>
                  </a:cubicBezTo>
                  <a:cubicBezTo>
                    <a:pt x="161" y="569"/>
                    <a:pt x="162" y="568"/>
                    <a:pt x="162" y="568"/>
                  </a:cubicBezTo>
                  <a:cubicBezTo>
                    <a:pt x="165" y="569"/>
                    <a:pt x="167" y="570"/>
                    <a:pt x="169" y="571"/>
                  </a:cubicBezTo>
                  <a:cubicBezTo>
                    <a:pt x="169" y="572"/>
                    <a:pt x="168" y="573"/>
                    <a:pt x="168" y="574"/>
                  </a:cubicBezTo>
                  <a:cubicBezTo>
                    <a:pt x="168" y="574"/>
                    <a:pt x="166" y="577"/>
                    <a:pt x="166" y="581"/>
                  </a:cubicBezTo>
                  <a:cubicBezTo>
                    <a:pt x="166" y="581"/>
                    <a:pt x="166" y="583"/>
                    <a:pt x="167" y="584"/>
                  </a:cubicBezTo>
                  <a:cubicBezTo>
                    <a:pt x="168" y="585"/>
                    <a:pt x="170" y="583"/>
                    <a:pt x="170" y="583"/>
                  </a:cubicBezTo>
                  <a:cubicBezTo>
                    <a:pt x="172" y="581"/>
                    <a:pt x="174" y="577"/>
                    <a:pt x="174" y="577"/>
                  </a:cubicBezTo>
                  <a:cubicBezTo>
                    <a:pt x="175" y="577"/>
                    <a:pt x="176" y="576"/>
                    <a:pt x="176" y="575"/>
                  </a:cubicBezTo>
                  <a:cubicBezTo>
                    <a:pt x="178" y="576"/>
                    <a:pt x="181" y="577"/>
                    <a:pt x="183" y="579"/>
                  </a:cubicBezTo>
                  <a:cubicBezTo>
                    <a:pt x="183" y="579"/>
                    <a:pt x="182" y="580"/>
                    <a:pt x="182" y="581"/>
                  </a:cubicBezTo>
                  <a:cubicBezTo>
                    <a:pt x="182" y="581"/>
                    <a:pt x="181" y="585"/>
                    <a:pt x="180" y="588"/>
                  </a:cubicBezTo>
                  <a:cubicBezTo>
                    <a:pt x="180" y="588"/>
                    <a:pt x="180" y="591"/>
                    <a:pt x="181" y="591"/>
                  </a:cubicBezTo>
                  <a:cubicBezTo>
                    <a:pt x="183" y="592"/>
                    <a:pt x="184" y="590"/>
                    <a:pt x="184" y="590"/>
                  </a:cubicBezTo>
                  <a:cubicBezTo>
                    <a:pt x="187" y="588"/>
                    <a:pt x="189" y="584"/>
                    <a:pt x="189" y="584"/>
                  </a:cubicBezTo>
                  <a:cubicBezTo>
                    <a:pt x="189" y="583"/>
                    <a:pt x="190" y="582"/>
                    <a:pt x="190" y="582"/>
                  </a:cubicBezTo>
                  <a:cubicBezTo>
                    <a:pt x="192" y="583"/>
                    <a:pt x="195" y="584"/>
                    <a:pt x="197" y="585"/>
                  </a:cubicBezTo>
                  <a:cubicBezTo>
                    <a:pt x="197" y="586"/>
                    <a:pt x="197" y="587"/>
                    <a:pt x="196" y="588"/>
                  </a:cubicBezTo>
                  <a:cubicBezTo>
                    <a:pt x="196" y="588"/>
                    <a:pt x="195" y="591"/>
                    <a:pt x="195" y="595"/>
                  </a:cubicBezTo>
                  <a:cubicBezTo>
                    <a:pt x="195" y="595"/>
                    <a:pt x="195" y="597"/>
                    <a:pt x="196" y="598"/>
                  </a:cubicBezTo>
                  <a:cubicBezTo>
                    <a:pt x="197" y="598"/>
                    <a:pt x="199" y="597"/>
                    <a:pt x="199" y="597"/>
                  </a:cubicBezTo>
                  <a:cubicBezTo>
                    <a:pt x="201" y="594"/>
                    <a:pt x="203" y="590"/>
                    <a:pt x="203" y="590"/>
                  </a:cubicBezTo>
                  <a:cubicBezTo>
                    <a:pt x="204" y="589"/>
                    <a:pt x="204" y="588"/>
                    <a:pt x="204" y="588"/>
                  </a:cubicBezTo>
                  <a:cubicBezTo>
                    <a:pt x="207" y="589"/>
                    <a:pt x="209" y="589"/>
                    <a:pt x="212" y="590"/>
                  </a:cubicBezTo>
                  <a:cubicBezTo>
                    <a:pt x="212" y="591"/>
                    <a:pt x="211" y="592"/>
                    <a:pt x="211" y="593"/>
                  </a:cubicBezTo>
                  <a:cubicBezTo>
                    <a:pt x="211" y="593"/>
                    <a:pt x="210" y="597"/>
                    <a:pt x="210" y="601"/>
                  </a:cubicBezTo>
                  <a:cubicBezTo>
                    <a:pt x="210" y="601"/>
                    <a:pt x="210" y="603"/>
                    <a:pt x="211" y="603"/>
                  </a:cubicBezTo>
                  <a:cubicBezTo>
                    <a:pt x="213" y="604"/>
                    <a:pt x="214" y="602"/>
                    <a:pt x="214" y="602"/>
                  </a:cubicBezTo>
                  <a:cubicBezTo>
                    <a:pt x="216" y="599"/>
                    <a:pt x="218" y="596"/>
                    <a:pt x="218" y="596"/>
                  </a:cubicBezTo>
                  <a:cubicBezTo>
                    <a:pt x="218" y="595"/>
                    <a:pt x="219" y="594"/>
                    <a:pt x="219" y="593"/>
                  </a:cubicBezTo>
                  <a:cubicBezTo>
                    <a:pt x="221" y="594"/>
                    <a:pt x="224" y="594"/>
                    <a:pt x="227" y="595"/>
                  </a:cubicBezTo>
                  <a:cubicBezTo>
                    <a:pt x="226" y="596"/>
                    <a:pt x="226" y="597"/>
                    <a:pt x="226" y="598"/>
                  </a:cubicBezTo>
                  <a:cubicBezTo>
                    <a:pt x="226" y="598"/>
                    <a:pt x="225" y="602"/>
                    <a:pt x="225" y="605"/>
                  </a:cubicBezTo>
                  <a:cubicBezTo>
                    <a:pt x="225" y="605"/>
                    <a:pt x="225" y="608"/>
                    <a:pt x="227" y="608"/>
                  </a:cubicBezTo>
                  <a:cubicBezTo>
                    <a:pt x="228" y="609"/>
                    <a:pt x="229" y="607"/>
                    <a:pt x="229" y="607"/>
                  </a:cubicBezTo>
                  <a:cubicBezTo>
                    <a:pt x="232" y="604"/>
                    <a:pt x="233" y="600"/>
                    <a:pt x="233" y="600"/>
                  </a:cubicBezTo>
                  <a:cubicBezTo>
                    <a:pt x="233" y="599"/>
                    <a:pt x="234" y="598"/>
                    <a:pt x="234" y="597"/>
                  </a:cubicBezTo>
                  <a:cubicBezTo>
                    <a:pt x="236" y="598"/>
                    <a:pt x="239" y="599"/>
                    <a:pt x="241" y="599"/>
                  </a:cubicBezTo>
                  <a:cubicBezTo>
                    <a:pt x="241" y="600"/>
                    <a:pt x="241" y="601"/>
                    <a:pt x="241" y="602"/>
                  </a:cubicBezTo>
                  <a:cubicBezTo>
                    <a:pt x="241" y="602"/>
                    <a:pt x="240" y="606"/>
                    <a:pt x="241" y="610"/>
                  </a:cubicBezTo>
                  <a:cubicBezTo>
                    <a:pt x="241" y="610"/>
                    <a:pt x="241" y="612"/>
                    <a:pt x="242" y="612"/>
                  </a:cubicBezTo>
                  <a:cubicBezTo>
                    <a:pt x="244" y="613"/>
                    <a:pt x="245" y="611"/>
                    <a:pt x="245" y="611"/>
                  </a:cubicBezTo>
                  <a:cubicBezTo>
                    <a:pt x="247" y="607"/>
                    <a:pt x="248" y="604"/>
                    <a:pt x="248" y="604"/>
                  </a:cubicBezTo>
                  <a:cubicBezTo>
                    <a:pt x="248" y="603"/>
                    <a:pt x="249" y="602"/>
                    <a:pt x="249" y="601"/>
                  </a:cubicBezTo>
                  <a:cubicBezTo>
                    <a:pt x="252" y="601"/>
                    <a:pt x="254" y="602"/>
                    <a:pt x="257" y="602"/>
                  </a:cubicBezTo>
                  <a:cubicBezTo>
                    <a:pt x="257" y="603"/>
                    <a:pt x="257" y="604"/>
                    <a:pt x="256" y="605"/>
                  </a:cubicBezTo>
                  <a:cubicBezTo>
                    <a:pt x="256" y="605"/>
                    <a:pt x="256" y="609"/>
                    <a:pt x="256" y="613"/>
                  </a:cubicBezTo>
                  <a:cubicBezTo>
                    <a:pt x="256" y="613"/>
                    <a:pt x="257" y="615"/>
                    <a:pt x="258" y="615"/>
                  </a:cubicBezTo>
                  <a:cubicBezTo>
                    <a:pt x="260" y="616"/>
                    <a:pt x="261" y="614"/>
                    <a:pt x="261" y="614"/>
                  </a:cubicBezTo>
                  <a:cubicBezTo>
                    <a:pt x="263" y="610"/>
                    <a:pt x="264" y="607"/>
                    <a:pt x="264" y="607"/>
                  </a:cubicBezTo>
                  <a:cubicBezTo>
                    <a:pt x="264" y="606"/>
                    <a:pt x="264" y="605"/>
                    <a:pt x="264" y="604"/>
                  </a:cubicBezTo>
                  <a:cubicBezTo>
                    <a:pt x="267" y="604"/>
                    <a:pt x="269" y="604"/>
                    <a:pt x="272" y="605"/>
                  </a:cubicBezTo>
                  <a:cubicBezTo>
                    <a:pt x="272" y="606"/>
                    <a:pt x="272" y="607"/>
                    <a:pt x="272" y="608"/>
                  </a:cubicBezTo>
                  <a:cubicBezTo>
                    <a:pt x="272" y="608"/>
                    <a:pt x="272" y="612"/>
                    <a:pt x="272" y="615"/>
                  </a:cubicBezTo>
                  <a:cubicBezTo>
                    <a:pt x="272" y="615"/>
                    <a:pt x="273" y="618"/>
                    <a:pt x="274" y="618"/>
                  </a:cubicBezTo>
                  <a:cubicBezTo>
                    <a:pt x="276" y="618"/>
                    <a:pt x="277" y="616"/>
                    <a:pt x="277" y="616"/>
                  </a:cubicBezTo>
                  <a:cubicBezTo>
                    <a:pt x="278" y="613"/>
                    <a:pt x="279" y="609"/>
                    <a:pt x="279" y="609"/>
                  </a:cubicBezTo>
                  <a:cubicBezTo>
                    <a:pt x="279" y="608"/>
                    <a:pt x="279" y="607"/>
                    <a:pt x="280" y="606"/>
                  </a:cubicBezTo>
                  <a:cubicBezTo>
                    <a:pt x="282" y="606"/>
                    <a:pt x="285" y="606"/>
                    <a:pt x="287" y="606"/>
                  </a:cubicBezTo>
                  <a:cubicBezTo>
                    <a:pt x="287" y="607"/>
                    <a:pt x="287" y="608"/>
                    <a:pt x="287" y="610"/>
                  </a:cubicBezTo>
                  <a:cubicBezTo>
                    <a:pt x="287" y="610"/>
                    <a:pt x="287" y="613"/>
                    <a:pt x="288" y="617"/>
                  </a:cubicBezTo>
                  <a:cubicBezTo>
                    <a:pt x="288" y="617"/>
                    <a:pt x="289" y="619"/>
                    <a:pt x="290" y="619"/>
                  </a:cubicBezTo>
                  <a:cubicBezTo>
                    <a:pt x="292" y="619"/>
                    <a:pt x="293" y="617"/>
                    <a:pt x="293" y="617"/>
                  </a:cubicBezTo>
                  <a:cubicBezTo>
                    <a:pt x="294" y="614"/>
                    <a:pt x="295" y="610"/>
                    <a:pt x="295" y="610"/>
                  </a:cubicBezTo>
                  <a:cubicBezTo>
                    <a:pt x="295" y="609"/>
                    <a:pt x="295" y="608"/>
                    <a:pt x="295" y="607"/>
                  </a:cubicBezTo>
                  <a:cubicBezTo>
                    <a:pt x="298" y="607"/>
                    <a:pt x="300" y="607"/>
                    <a:pt x="303" y="607"/>
                  </a:cubicBezTo>
                  <a:cubicBezTo>
                    <a:pt x="303" y="608"/>
                    <a:pt x="303" y="609"/>
                    <a:pt x="303" y="610"/>
                  </a:cubicBezTo>
                  <a:cubicBezTo>
                    <a:pt x="303" y="610"/>
                    <a:pt x="303" y="614"/>
                    <a:pt x="304" y="618"/>
                  </a:cubicBezTo>
                  <a:cubicBezTo>
                    <a:pt x="304" y="618"/>
                    <a:pt x="305" y="620"/>
                    <a:pt x="307" y="620"/>
                  </a:cubicBezTo>
                  <a:cubicBezTo>
                    <a:pt x="308" y="620"/>
                    <a:pt x="309" y="618"/>
                    <a:pt x="309" y="618"/>
                  </a:cubicBezTo>
                  <a:cubicBezTo>
                    <a:pt x="310" y="614"/>
                    <a:pt x="310" y="611"/>
                    <a:pt x="310" y="611"/>
                  </a:cubicBezTo>
                  <a:cubicBezTo>
                    <a:pt x="310" y="609"/>
                    <a:pt x="311" y="608"/>
                    <a:pt x="311" y="607"/>
                  </a:cubicBezTo>
                  <a:cubicBezTo>
                    <a:pt x="313" y="607"/>
                    <a:pt x="316" y="607"/>
                    <a:pt x="318" y="607"/>
                  </a:cubicBezTo>
                  <a:cubicBezTo>
                    <a:pt x="319" y="608"/>
                    <a:pt x="319" y="609"/>
                    <a:pt x="319" y="610"/>
                  </a:cubicBezTo>
                  <a:cubicBezTo>
                    <a:pt x="319" y="610"/>
                    <a:pt x="319" y="614"/>
                    <a:pt x="320" y="618"/>
                  </a:cubicBezTo>
                  <a:cubicBezTo>
                    <a:pt x="320" y="618"/>
                    <a:pt x="321" y="620"/>
                    <a:pt x="323" y="620"/>
                  </a:cubicBezTo>
                  <a:cubicBezTo>
                    <a:pt x="324" y="620"/>
                    <a:pt x="325" y="618"/>
                    <a:pt x="325" y="618"/>
                  </a:cubicBezTo>
                  <a:cubicBezTo>
                    <a:pt x="326" y="614"/>
                    <a:pt x="326" y="610"/>
                    <a:pt x="326" y="610"/>
                  </a:cubicBezTo>
                  <a:cubicBezTo>
                    <a:pt x="326" y="609"/>
                    <a:pt x="326" y="608"/>
                    <a:pt x="326" y="607"/>
                  </a:cubicBezTo>
                  <a:cubicBezTo>
                    <a:pt x="329" y="607"/>
                    <a:pt x="331" y="607"/>
                    <a:pt x="334" y="607"/>
                  </a:cubicBezTo>
                  <a:cubicBezTo>
                    <a:pt x="334" y="607"/>
                    <a:pt x="334" y="608"/>
                    <a:pt x="334" y="610"/>
                  </a:cubicBezTo>
                  <a:cubicBezTo>
                    <a:pt x="334" y="610"/>
                    <a:pt x="335" y="613"/>
                    <a:pt x="337" y="617"/>
                  </a:cubicBezTo>
                  <a:cubicBezTo>
                    <a:pt x="337" y="617"/>
                    <a:pt x="338" y="619"/>
                    <a:pt x="339" y="619"/>
                  </a:cubicBezTo>
                  <a:cubicBezTo>
                    <a:pt x="340" y="619"/>
                    <a:pt x="341" y="616"/>
                    <a:pt x="341" y="616"/>
                  </a:cubicBezTo>
                  <a:cubicBezTo>
                    <a:pt x="342" y="613"/>
                    <a:pt x="342" y="609"/>
                    <a:pt x="342" y="609"/>
                  </a:cubicBezTo>
                  <a:cubicBezTo>
                    <a:pt x="342" y="608"/>
                    <a:pt x="342" y="607"/>
                    <a:pt x="342" y="606"/>
                  </a:cubicBezTo>
                  <a:cubicBezTo>
                    <a:pt x="344" y="606"/>
                    <a:pt x="347" y="605"/>
                    <a:pt x="349" y="605"/>
                  </a:cubicBezTo>
                  <a:cubicBezTo>
                    <a:pt x="350" y="606"/>
                    <a:pt x="350" y="607"/>
                    <a:pt x="350" y="608"/>
                  </a:cubicBezTo>
                  <a:cubicBezTo>
                    <a:pt x="350" y="608"/>
                    <a:pt x="351" y="612"/>
                    <a:pt x="352" y="615"/>
                  </a:cubicBezTo>
                  <a:cubicBezTo>
                    <a:pt x="352" y="615"/>
                    <a:pt x="354" y="617"/>
                    <a:pt x="355" y="617"/>
                  </a:cubicBezTo>
                  <a:cubicBezTo>
                    <a:pt x="356" y="617"/>
                    <a:pt x="357" y="614"/>
                    <a:pt x="357" y="614"/>
                  </a:cubicBezTo>
                  <a:cubicBezTo>
                    <a:pt x="358" y="611"/>
                    <a:pt x="357" y="607"/>
                    <a:pt x="357" y="607"/>
                  </a:cubicBezTo>
                  <a:cubicBezTo>
                    <a:pt x="357" y="606"/>
                    <a:pt x="357" y="605"/>
                    <a:pt x="357" y="604"/>
                  </a:cubicBezTo>
                  <a:cubicBezTo>
                    <a:pt x="360" y="603"/>
                    <a:pt x="362" y="603"/>
                    <a:pt x="365" y="602"/>
                  </a:cubicBezTo>
                  <a:cubicBezTo>
                    <a:pt x="365" y="603"/>
                    <a:pt x="365" y="604"/>
                    <a:pt x="366" y="606"/>
                  </a:cubicBezTo>
                  <a:cubicBezTo>
                    <a:pt x="366" y="606"/>
                    <a:pt x="367" y="609"/>
                    <a:pt x="368" y="613"/>
                  </a:cubicBezTo>
                  <a:cubicBezTo>
                    <a:pt x="368" y="613"/>
                    <a:pt x="370" y="614"/>
                    <a:pt x="371" y="614"/>
                  </a:cubicBezTo>
                  <a:cubicBezTo>
                    <a:pt x="372" y="614"/>
                    <a:pt x="373" y="612"/>
                    <a:pt x="373" y="612"/>
                  </a:cubicBezTo>
                  <a:cubicBezTo>
                    <a:pt x="373" y="608"/>
                    <a:pt x="373" y="604"/>
                    <a:pt x="373" y="604"/>
                  </a:cubicBezTo>
                  <a:cubicBezTo>
                    <a:pt x="373" y="603"/>
                    <a:pt x="372" y="602"/>
                    <a:pt x="372" y="601"/>
                  </a:cubicBezTo>
                  <a:cubicBezTo>
                    <a:pt x="375" y="600"/>
                    <a:pt x="377" y="600"/>
                    <a:pt x="380" y="599"/>
                  </a:cubicBezTo>
                  <a:cubicBezTo>
                    <a:pt x="380" y="600"/>
                    <a:pt x="381" y="601"/>
                    <a:pt x="381" y="602"/>
                  </a:cubicBezTo>
                  <a:cubicBezTo>
                    <a:pt x="381" y="602"/>
                    <a:pt x="382" y="606"/>
                    <a:pt x="384" y="609"/>
                  </a:cubicBezTo>
                  <a:cubicBezTo>
                    <a:pt x="384" y="609"/>
                    <a:pt x="385" y="611"/>
                    <a:pt x="387" y="611"/>
                  </a:cubicBezTo>
                  <a:cubicBezTo>
                    <a:pt x="388" y="610"/>
                    <a:pt x="388" y="608"/>
                    <a:pt x="388" y="608"/>
                  </a:cubicBezTo>
                  <a:cubicBezTo>
                    <a:pt x="389" y="604"/>
                    <a:pt x="388" y="601"/>
                    <a:pt x="388" y="601"/>
                  </a:cubicBezTo>
                  <a:cubicBezTo>
                    <a:pt x="388" y="599"/>
                    <a:pt x="388" y="598"/>
                    <a:pt x="387" y="597"/>
                  </a:cubicBezTo>
                  <a:cubicBezTo>
                    <a:pt x="390" y="597"/>
                    <a:pt x="392" y="596"/>
                    <a:pt x="395" y="595"/>
                  </a:cubicBezTo>
                  <a:cubicBezTo>
                    <a:pt x="395" y="596"/>
                    <a:pt x="396" y="597"/>
                    <a:pt x="396" y="598"/>
                  </a:cubicBezTo>
                  <a:cubicBezTo>
                    <a:pt x="396" y="598"/>
                    <a:pt x="397" y="602"/>
                    <a:pt x="400" y="605"/>
                  </a:cubicBezTo>
                  <a:cubicBezTo>
                    <a:pt x="400" y="605"/>
                    <a:pt x="401" y="607"/>
                    <a:pt x="402" y="606"/>
                  </a:cubicBezTo>
                  <a:cubicBezTo>
                    <a:pt x="404" y="606"/>
                    <a:pt x="404" y="604"/>
                    <a:pt x="404" y="604"/>
                  </a:cubicBezTo>
                  <a:cubicBezTo>
                    <a:pt x="404" y="600"/>
                    <a:pt x="403" y="596"/>
                    <a:pt x="403" y="596"/>
                  </a:cubicBezTo>
                  <a:cubicBezTo>
                    <a:pt x="403" y="595"/>
                    <a:pt x="402" y="594"/>
                    <a:pt x="402" y="593"/>
                  </a:cubicBezTo>
                  <a:cubicBezTo>
                    <a:pt x="405" y="592"/>
                    <a:pt x="407" y="591"/>
                    <a:pt x="410" y="590"/>
                  </a:cubicBezTo>
                  <a:cubicBezTo>
                    <a:pt x="410" y="591"/>
                    <a:pt x="410" y="592"/>
                    <a:pt x="411" y="593"/>
                  </a:cubicBezTo>
                  <a:cubicBezTo>
                    <a:pt x="411" y="593"/>
                    <a:pt x="413" y="597"/>
                    <a:pt x="415" y="600"/>
                  </a:cubicBezTo>
                  <a:cubicBezTo>
                    <a:pt x="415" y="600"/>
                    <a:pt x="416" y="602"/>
                    <a:pt x="418" y="601"/>
                  </a:cubicBezTo>
                  <a:cubicBezTo>
                    <a:pt x="419" y="601"/>
                    <a:pt x="419" y="598"/>
                    <a:pt x="419" y="598"/>
                  </a:cubicBezTo>
                  <a:cubicBezTo>
                    <a:pt x="419" y="595"/>
                    <a:pt x="418" y="591"/>
                    <a:pt x="418" y="591"/>
                  </a:cubicBezTo>
                  <a:cubicBezTo>
                    <a:pt x="417" y="590"/>
                    <a:pt x="417" y="589"/>
                    <a:pt x="417" y="588"/>
                  </a:cubicBezTo>
                  <a:cubicBezTo>
                    <a:pt x="419" y="587"/>
                    <a:pt x="422" y="586"/>
                    <a:pt x="424" y="585"/>
                  </a:cubicBezTo>
                  <a:cubicBezTo>
                    <a:pt x="425" y="586"/>
                    <a:pt x="425" y="587"/>
                    <a:pt x="426" y="588"/>
                  </a:cubicBezTo>
                  <a:cubicBezTo>
                    <a:pt x="426" y="588"/>
                    <a:pt x="427" y="591"/>
                    <a:pt x="430" y="594"/>
                  </a:cubicBezTo>
                  <a:cubicBezTo>
                    <a:pt x="430" y="594"/>
                    <a:pt x="431" y="596"/>
                    <a:pt x="433" y="595"/>
                  </a:cubicBezTo>
                  <a:cubicBezTo>
                    <a:pt x="434" y="595"/>
                    <a:pt x="434" y="592"/>
                    <a:pt x="434" y="592"/>
                  </a:cubicBezTo>
                  <a:cubicBezTo>
                    <a:pt x="434" y="589"/>
                    <a:pt x="432" y="585"/>
                    <a:pt x="432" y="585"/>
                  </a:cubicBezTo>
                  <a:cubicBezTo>
                    <a:pt x="432" y="584"/>
                    <a:pt x="432" y="583"/>
                    <a:pt x="431" y="582"/>
                  </a:cubicBezTo>
                  <a:cubicBezTo>
                    <a:pt x="434" y="581"/>
                    <a:pt x="436" y="580"/>
                    <a:pt x="438" y="579"/>
                  </a:cubicBezTo>
                  <a:cubicBezTo>
                    <a:pt x="439" y="579"/>
                    <a:pt x="439" y="580"/>
                    <a:pt x="440" y="582"/>
                  </a:cubicBezTo>
                  <a:cubicBezTo>
                    <a:pt x="440" y="582"/>
                    <a:pt x="442" y="585"/>
                    <a:pt x="444" y="588"/>
                  </a:cubicBezTo>
                  <a:cubicBezTo>
                    <a:pt x="444" y="588"/>
                    <a:pt x="446" y="589"/>
                    <a:pt x="447" y="588"/>
                  </a:cubicBezTo>
                  <a:cubicBezTo>
                    <a:pt x="449" y="588"/>
                    <a:pt x="448" y="586"/>
                    <a:pt x="448" y="586"/>
                  </a:cubicBezTo>
                  <a:cubicBezTo>
                    <a:pt x="448" y="582"/>
                    <a:pt x="446" y="578"/>
                    <a:pt x="446" y="578"/>
                  </a:cubicBezTo>
                  <a:cubicBezTo>
                    <a:pt x="446" y="577"/>
                    <a:pt x="446" y="576"/>
                    <a:pt x="445" y="575"/>
                  </a:cubicBezTo>
                  <a:cubicBezTo>
                    <a:pt x="448" y="574"/>
                    <a:pt x="450" y="573"/>
                    <a:pt x="452" y="572"/>
                  </a:cubicBezTo>
                  <a:cubicBezTo>
                    <a:pt x="453" y="572"/>
                    <a:pt x="453" y="573"/>
                    <a:pt x="454" y="574"/>
                  </a:cubicBezTo>
                  <a:cubicBezTo>
                    <a:pt x="454" y="574"/>
                    <a:pt x="456" y="578"/>
                    <a:pt x="459" y="580"/>
                  </a:cubicBezTo>
                  <a:cubicBezTo>
                    <a:pt x="459" y="580"/>
                    <a:pt x="461" y="582"/>
                    <a:pt x="462" y="581"/>
                  </a:cubicBezTo>
                  <a:cubicBezTo>
                    <a:pt x="463" y="580"/>
                    <a:pt x="463" y="578"/>
                    <a:pt x="463" y="578"/>
                  </a:cubicBezTo>
                  <a:cubicBezTo>
                    <a:pt x="462" y="574"/>
                    <a:pt x="460" y="571"/>
                    <a:pt x="460" y="571"/>
                  </a:cubicBezTo>
                  <a:cubicBezTo>
                    <a:pt x="460" y="570"/>
                    <a:pt x="459" y="569"/>
                    <a:pt x="459" y="568"/>
                  </a:cubicBezTo>
                  <a:cubicBezTo>
                    <a:pt x="461" y="566"/>
                    <a:pt x="463" y="565"/>
                    <a:pt x="465" y="564"/>
                  </a:cubicBezTo>
                  <a:cubicBezTo>
                    <a:pt x="466" y="565"/>
                    <a:pt x="467" y="566"/>
                    <a:pt x="468" y="567"/>
                  </a:cubicBezTo>
                  <a:cubicBezTo>
                    <a:pt x="468" y="567"/>
                    <a:pt x="470" y="570"/>
                    <a:pt x="473" y="572"/>
                  </a:cubicBezTo>
                  <a:cubicBezTo>
                    <a:pt x="473" y="572"/>
                    <a:pt x="474" y="573"/>
                    <a:pt x="476" y="573"/>
                  </a:cubicBezTo>
                  <a:cubicBezTo>
                    <a:pt x="477" y="572"/>
                    <a:pt x="476" y="570"/>
                    <a:pt x="476" y="570"/>
                  </a:cubicBezTo>
                  <a:cubicBezTo>
                    <a:pt x="476" y="566"/>
                    <a:pt x="474" y="563"/>
                    <a:pt x="474" y="563"/>
                  </a:cubicBezTo>
                  <a:cubicBezTo>
                    <a:pt x="473" y="562"/>
                    <a:pt x="473" y="560"/>
                    <a:pt x="472" y="560"/>
                  </a:cubicBezTo>
                  <a:cubicBezTo>
                    <a:pt x="474" y="558"/>
                    <a:pt x="476" y="557"/>
                    <a:pt x="478" y="555"/>
                  </a:cubicBezTo>
                  <a:cubicBezTo>
                    <a:pt x="479" y="556"/>
                    <a:pt x="480" y="557"/>
                    <a:pt x="481" y="558"/>
                  </a:cubicBezTo>
                  <a:cubicBezTo>
                    <a:pt x="481" y="558"/>
                    <a:pt x="483" y="561"/>
                    <a:pt x="486" y="563"/>
                  </a:cubicBezTo>
                  <a:cubicBezTo>
                    <a:pt x="486" y="563"/>
                    <a:pt x="488" y="565"/>
                    <a:pt x="489" y="564"/>
                  </a:cubicBezTo>
                  <a:cubicBezTo>
                    <a:pt x="490" y="563"/>
                    <a:pt x="490" y="561"/>
                    <a:pt x="490" y="561"/>
                  </a:cubicBezTo>
                  <a:cubicBezTo>
                    <a:pt x="489" y="557"/>
                    <a:pt x="487" y="554"/>
                    <a:pt x="487" y="554"/>
                  </a:cubicBezTo>
                  <a:cubicBezTo>
                    <a:pt x="486" y="553"/>
                    <a:pt x="485" y="552"/>
                    <a:pt x="485" y="551"/>
                  </a:cubicBezTo>
                  <a:cubicBezTo>
                    <a:pt x="487" y="549"/>
                    <a:pt x="489" y="548"/>
                    <a:pt x="491" y="546"/>
                  </a:cubicBezTo>
                  <a:cubicBezTo>
                    <a:pt x="492" y="547"/>
                    <a:pt x="493" y="548"/>
                    <a:pt x="493" y="549"/>
                  </a:cubicBezTo>
                  <a:cubicBezTo>
                    <a:pt x="493" y="549"/>
                    <a:pt x="496" y="552"/>
                    <a:pt x="499" y="554"/>
                  </a:cubicBezTo>
                  <a:cubicBezTo>
                    <a:pt x="499" y="554"/>
                    <a:pt x="501" y="555"/>
                    <a:pt x="502" y="554"/>
                  </a:cubicBezTo>
                  <a:cubicBezTo>
                    <a:pt x="503" y="553"/>
                    <a:pt x="503" y="551"/>
                    <a:pt x="503" y="551"/>
                  </a:cubicBezTo>
                  <a:cubicBezTo>
                    <a:pt x="501" y="548"/>
                    <a:pt x="499" y="544"/>
                    <a:pt x="499" y="544"/>
                  </a:cubicBezTo>
                  <a:cubicBezTo>
                    <a:pt x="498" y="543"/>
                    <a:pt x="498" y="542"/>
                    <a:pt x="497" y="541"/>
                  </a:cubicBezTo>
                  <a:cubicBezTo>
                    <a:pt x="499" y="540"/>
                    <a:pt x="501" y="538"/>
                    <a:pt x="503" y="537"/>
                  </a:cubicBezTo>
                  <a:cubicBezTo>
                    <a:pt x="504" y="537"/>
                    <a:pt x="505" y="538"/>
                    <a:pt x="506" y="539"/>
                  </a:cubicBezTo>
                  <a:cubicBezTo>
                    <a:pt x="506" y="539"/>
                    <a:pt x="508" y="542"/>
                    <a:pt x="512" y="544"/>
                  </a:cubicBezTo>
                  <a:cubicBezTo>
                    <a:pt x="512" y="544"/>
                    <a:pt x="514" y="545"/>
                    <a:pt x="515" y="544"/>
                  </a:cubicBezTo>
                  <a:cubicBezTo>
                    <a:pt x="516" y="543"/>
                    <a:pt x="515" y="541"/>
                    <a:pt x="515" y="541"/>
                  </a:cubicBezTo>
                  <a:cubicBezTo>
                    <a:pt x="513" y="537"/>
                    <a:pt x="511" y="534"/>
                    <a:pt x="511" y="534"/>
                  </a:cubicBezTo>
                  <a:cubicBezTo>
                    <a:pt x="510" y="533"/>
                    <a:pt x="510" y="532"/>
                    <a:pt x="509" y="531"/>
                  </a:cubicBezTo>
                  <a:cubicBezTo>
                    <a:pt x="511" y="530"/>
                    <a:pt x="513" y="528"/>
                    <a:pt x="515" y="526"/>
                  </a:cubicBezTo>
                  <a:cubicBezTo>
                    <a:pt x="515" y="527"/>
                    <a:pt x="516" y="528"/>
                    <a:pt x="517" y="529"/>
                  </a:cubicBezTo>
                  <a:cubicBezTo>
                    <a:pt x="517" y="529"/>
                    <a:pt x="520" y="531"/>
                    <a:pt x="523" y="533"/>
                  </a:cubicBezTo>
                  <a:cubicBezTo>
                    <a:pt x="523" y="533"/>
                    <a:pt x="526" y="534"/>
                    <a:pt x="527" y="533"/>
                  </a:cubicBezTo>
                  <a:cubicBezTo>
                    <a:pt x="528" y="532"/>
                    <a:pt x="527" y="530"/>
                    <a:pt x="527" y="530"/>
                  </a:cubicBezTo>
                  <a:cubicBezTo>
                    <a:pt x="525" y="526"/>
                    <a:pt x="523" y="524"/>
                    <a:pt x="523" y="524"/>
                  </a:cubicBezTo>
                  <a:cubicBezTo>
                    <a:pt x="522" y="522"/>
                    <a:pt x="521" y="522"/>
                    <a:pt x="520" y="521"/>
                  </a:cubicBezTo>
                  <a:cubicBezTo>
                    <a:pt x="522" y="519"/>
                    <a:pt x="524" y="517"/>
                    <a:pt x="526" y="515"/>
                  </a:cubicBezTo>
                  <a:cubicBezTo>
                    <a:pt x="526" y="516"/>
                    <a:pt x="527" y="517"/>
                    <a:pt x="528" y="518"/>
                  </a:cubicBezTo>
                  <a:cubicBezTo>
                    <a:pt x="528" y="518"/>
                    <a:pt x="531" y="520"/>
                    <a:pt x="535" y="521"/>
                  </a:cubicBezTo>
                  <a:cubicBezTo>
                    <a:pt x="535" y="521"/>
                    <a:pt x="537" y="522"/>
                    <a:pt x="538" y="521"/>
                  </a:cubicBezTo>
                  <a:cubicBezTo>
                    <a:pt x="539" y="520"/>
                    <a:pt x="538" y="518"/>
                    <a:pt x="538" y="518"/>
                  </a:cubicBezTo>
                  <a:cubicBezTo>
                    <a:pt x="536" y="515"/>
                    <a:pt x="533" y="512"/>
                    <a:pt x="533" y="512"/>
                  </a:cubicBezTo>
                  <a:cubicBezTo>
                    <a:pt x="532" y="511"/>
                    <a:pt x="532" y="510"/>
                    <a:pt x="531" y="510"/>
                  </a:cubicBezTo>
                  <a:cubicBezTo>
                    <a:pt x="533" y="508"/>
                    <a:pt x="534" y="506"/>
                    <a:pt x="536" y="504"/>
                  </a:cubicBezTo>
                  <a:cubicBezTo>
                    <a:pt x="537" y="504"/>
                    <a:pt x="538" y="505"/>
                    <a:pt x="539" y="506"/>
                  </a:cubicBezTo>
                  <a:cubicBezTo>
                    <a:pt x="539" y="506"/>
                    <a:pt x="542" y="508"/>
                    <a:pt x="545" y="510"/>
                  </a:cubicBezTo>
                  <a:cubicBezTo>
                    <a:pt x="545" y="510"/>
                    <a:pt x="548" y="510"/>
                    <a:pt x="549" y="509"/>
                  </a:cubicBezTo>
                  <a:cubicBezTo>
                    <a:pt x="549" y="508"/>
                    <a:pt x="548" y="506"/>
                    <a:pt x="548" y="506"/>
                  </a:cubicBezTo>
                  <a:cubicBezTo>
                    <a:pt x="546" y="503"/>
                    <a:pt x="544" y="500"/>
                    <a:pt x="544" y="500"/>
                  </a:cubicBezTo>
                  <a:cubicBezTo>
                    <a:pt x="543" y="499"/>
                    <a:pt x="542" y="498"/>
                    <a:pt x="541" y="498"/>
                  </a:cubicBezTo>
                  <a:cubicBezTo>
                    <a:pt x="543" y="496"/>
                    <a:pt x="544" y="494"/>
                    <a:pt x="546" y="492"/>
                  </a:cubicBezTo>
                  <a:cubicBezTo>
                    <a:pt x="547" y="492"/>
                    <a:pt x="548" y="493"/>
                    <a:pt x="549" y="494"/>
                  </a:cubicBezTo>
                  <a:cubicBezTo>
                    <a:pt x="549" y="494"/>
                    <a:pt x="552" y="496"/>
                    <a:pt x="556" y="497"/>
                  </a:cubicBezTo>
                  <a:cubicBezTo>
                    <a:pt x="556" y="497"/>
                    <a:pt x="558" y="498"/>
                    <a:pt x="559" y="497"/>
                  </a:cubicBezTo>
                  <a:cubicBezTo>
                    <a:pt x="559" y="495"/>
                    <a:pt x="558" y="493"/>
                    <a:pt x="558" y="493"/>
                  </a:cubicBezTo>
                  <a:cubicBezTo>
                    <a:pt x="556" y="490"/>
                    <a:pt x="553" y="488"/>
                    <a:pt x="553" y="488"/>
                  </a:cubicBezTo>
                  <a:cubicBezTo>
                    <a:pt x="552" y="487"/>
                    <a:pt x="551" y="486"/>
                    <a:pt x="550" y="485"/>
                  </a:cubicBezTo>
                  <a:cubicBezTo>
                    <a:pt x="552" y="483"/>
                    <a:pt x="553" y="481"/>
                    <a:pt x="555" y="479"/>
                  </a:cubicBezTo>
                  <a:cubicBezTo>
                    <a:pt x="556" y="480"/>
                    <a:pt x="557" y="480"/>
                    <a:pt x="558" y="481"/>
                  </a:cubicBezTo>
                  <a:cubicBezTo>
                    <a:pt x="558" y="481"/>
                    <a:pt x="561" y="483"/>
                    <a:pt x="565" y="484"/>
                  </a:cubicBezTo>
                  <a:cubicBezTo>
                    <a:pt x="565" y="484"/>
                    <a:pt x="567" y="484"/>
                    <a:pt x="568" y="483"/>
                  </a:cubicBezTo>
                  <a:cubicBezTo>
                    <a:pt x="569" y="482"/>
                    <a:pt x="567" y="480"/>
                    <a:pt x="567" y="480"/>
                  </a:cubicBezTo>
                  <a:cubicBezTo>
                    <a:pt x="565" y="477"/>
                    <a:pt x="562" y="475"/>
                    <a:pt x="562" y="475"/>
                  </a:cubicBezTo>
                  <a:cubicBezTo>
                    <a:pt x="561" y="474"/>
                    <a:pt x="560" y="473"/>
                    <a:pt x="559" y="473"/>
                  </a:cubicBezTo>
                  <a:cubicBezTo>
                    <a:pt x="561" y="471"/>
                    <a:pt x="562" y="468"/>
                    <a:pt x="563" y="466"/>
                  </a:cubicBezTo>
                  <a:cubicBezTo>
                    <a:pt x="564" y="467"/>
                    <a:pt x="565" y="467"/>
                    <a:pt x="567" y="468"/>
                  </a:cubicBezTo>
                  <a:cubicBezTo>
                    <a:pt x="567" y="468"/>
                    <a:pt x="570" y="470"/>
                    <a:pt x="574" y="470"/>
                  </a:cubicBezTo>
                  <a:cubicBezTo>
                    <a:pt x="574" y="470"/>
                    <a:pt x="576" y="471"/>
                    <a:pt x="577" y="470"/>
                  </a:cubicBezTo>
                  <a:cubicBezTo>
                    <a:pt x="577" y="468"/>
                    <a:pt x="576" y="467"/>
                    <a:pt x="576" y="467"/>
                  </a:cubicBezTo>
                  <a:cubicBezTo>
                    <a:pt x="574" y="464"/>
                    <a:pt x="570" y="462"/>
                    <a:pt x="570" y="462"/>
                  </a:cubicBezTo>
                  <a:cubicBezTo>
                    <a:pt x="569" y="461"/>
                    <a:pt x="568" y="460"/>
                    <a:pt x="567" y="460"/>
                  </a:cubicBezTo>
                  <a:cubicBezTo>
                    <a:pt x="569" y="457"/>
                    <a:pt x="570" y="455"/>
                    <a:pt x="571" y="453"/>
                  </a:cubicBezTo>
                  <a:cubicBezTo>
                    <a:pt x="572" y="453"/>
                    <a:pt x="573" y="454"/>
                    <a:pt x="574" y="454"/>
                  </a:cubicBezTo>
                  <a:cubicBezTo>
                    <a:pt x="574" y="454"/>
                    <a:pt x="578" y="456"/>
                    <a:pt x="582" y="457"/>
                  </a:cubicBezTo>
                  <a:cubicBezTo>
                    <a:pt x="582" y="457"/>
                    <a:pt x="584" y="457"/>
                    <a:pt x="585" y="456"/>
                  </a:cubicBezTo>
                  <a:cubicBezTo>
                    <a:pt x="585" y="454"/>
                    <a:pt x="584" y="453"/>
                    <a:pt x="584" y="453"/>
                  </a:cubicBezTo>
                  <a:cubicBezTo>
                    <a:pt x="581" y="450"/>
                    <a:pt x="578" y="448"/>
                    <a:pt x="578" y="448"/>
                  </a:cubicBezTo>
                  <a:cubicBezTo>
                    <a:pt x="577" y="447"/>
                    <a:pt x="576" y="446"/>
                    <a:pt x="575" y="446"/>
                  </a:cubicBezTo>
                  <a:cubicBezTo>
                    <a:pt x="576" y="444"/>
                    <a:pt x="577" y="441"/>
                    <a:pt x="578" y="439"/>
                  </a:cubicBezTo>
                  <a:cubicBezTo>
                    <a:pt x="579" y="439"/>
                    <a:pt x="580" y="440"/>
                    <a:pt x="582" y="440"/>
                  </a:cubicBezTo>
                  <a:cubicBezTo>
                    <a:pt x="582" y="440"/>
                    <a:pt x="585" y="442"/>
                    <a:pt x="589" y="442"/>
                  </a:cubicBezTo>
                  <a:cubicBezTo>
                    <a:pt x="589" y="442"/>
                    <a:pt x="591" y="442"/>
                    <a:pt x="592" y="441"/>
                  </a:cubicBezTo>
                  <a:cubicBezTo>
                    <a:pt x="592" y="440"/>
                    <a:pt x="591" y="438"/>
                    <a:pt x="591" y="438"/>
                  </a:cubicBezTo>
                  <a:cubicBezTo>
                    <a:pt x="588" y="436"/>
                    <a:pt x="585" y="434"/>
                    <a:pt x="585" y="434"/>
                  </a:cubicBezTo>
                  <a:cubicBezTo>
                    <a:pt x="583" y="433"/>
                    <a:pt x="582" y="432"/>
                    <a:pt x="581" y="432"/>
                  </a:cubicBezTo>
                  <a:cubicBezTo>
                    <a:pt x="583" y="430"/>
                    <a:pt x="584" y="427"/>
                    <a:pt x="585" y="425"/>
                  </a:cubicBezTo>
                  <a:cubicBezTo>
                    <a:pt x="585" y="425"/>
                    <a:pt x="587" y="426"/>
                    <a:pt x="588" y="426"/>
                  </a:cubicBezTo>
                  <a:cubicBezTo>
                    <a:pt x="588" y="426"/>
                    <a:pt x="592" y="427"/>
                    <a:pt x="595" y="427"/>
                  </a:cubicBezTo>
                  <a:cubicBezTo>
                    <a:pt x="595" y="427"/>
                    <a:pt x="598" y="428"/>
                    <a:pt x="598" y="426"/>
                  </a:cubicBezTo>
                  <a:cubicBezTo>
                    <a:pt x="599" y="425"/>
                    <a:pt x="597" y="423"/>
                    <a:pt x="597" y="423"/>
                  </a:cubicBezTo>
                  <a:cubicBezTo>
                    <a:pt x="594" y="421"/>
                    <a:pt x="591" y="419"/>
                    <a:pt x="591" y="419"/>
                  </a:cubicBezTo>
                  <a:cubicBezTo>
                    <a:pt x="589" y="419"/>
                    <a:pt x="588" y="418"/>
                    <a:pt x="587" y="418"/>
                  </a:cubicBezTo>
                  <a:cubicBezTo>
                    <a:pt x="588" y="415"/>
                    <a:pt x="589" y="413"/>
                    <a:pt x="590" y="410"/>
                  </a:cubicBezTo>
                  <a:cubicBezTo>
                    <a:pt x="591" y="411"/>
                    <a:pt x="592" y="411"/>
                    <a:pt x="594" y="411"/>
                  </a:cubicBezTo>
                  <a:cubicBezTo>
                    <a:pt x="594" y="411"/>
                    <a:pt x="597" y="412"/>
                    <a:pt x="601" y="412"/>
                  </a:cubicBezTo>
                  <a:cubicBezTo>
                    <a:pt x="601" y="412"/>
                    <a:pt x="603" y="412"/>
                    <a:pt x="604" y="411"/>
                  </a:cubicBezTo>
                  <a:cubicBezTo>
                    <a:pt x="604" y="410"/>
                    <a:pt x="603" y="408"/>
                    <a:pt x="603" y="408"/>
                  </a:cubicBezTo>
                  <a:cubicBezTo>
                    <a:pt x="600" y="406"/>
                    <a:pt x="596" y="405"/>
                    <a:pt x="596" y="405"/>
                  </a:cubicBezTo>
                  <a:cubicBezTo>
                    <a:pt x="595" y="404"/>
                    <a:pt x="594" y="403"/>
                    <a:pt x="593" y="403"/>
                  </a:cubicBezTo>
                  <a:cubicBezTo>
                    <a:pt x="593" y="401"/>
                    <a:pt x="594" y="398"/>
                    <a:pt x="595" y="396"/>
                  </a:cubicBezTo>
                  <a:cubicBezTo>
                    <a:pt x="596" y="396"/>
                    <a:pt x="597" y="396"/>
                    <a:pt x="599" y="396"/>
                  </a:cubicBezTo>
                  <a:cubicBezTo>
                    <a:pt x="599" y="396"/>
                    <a:pt x="602" y="397"/>
                    <a:pt x="606" y="397"/>
                  </a:cubicBezTo>
                  <a:cubicBezTo>
                    <a:pt x="606" y="397"/>
                    <a:pt x="608" y="397"/>
                    <a:pt x="609" y="396"/>
                  </a:cubicBezTo>
                  <a:cubicBezTo>
                    <a:pt x="609" y="394"/>
                    <a:pt x="607" y="393"/>
                    <a:pt x="607" y="393"/>
                  </a:cubicBezTo>
                  <a:close/>
                  <a:moveTo>
                    <a:pt x="35" y="247"/>
                  </a:moveTo>
                  <a:cubicBezTo>
                    <a:pt x="70" y="95"/>
                    <a:pt x="222" y="0"/>
                    <a:pt x="374" y="35"/>
                  </a:cubicBezTo>
                  <a:cubicBezTo>
                    <a:pt x="526" y="70"/>
                    <a:pt x="621" y="222"/>
                    <a:pt x="586" y="374"/>
                  </a:cubicBezTo>
                  <a:cubicBezTo>
                    <a:pt x="551" y="526"/>
                    <a:pt x="399" y="621"/>
                    <a:pt x="247" y="586"/>
                  </a:cubicBezTo>
                  <a:cubicBezTo>
                    <a:pt x="95" y="551"/>
                    <a:pt x="0" y="399"/>
                    <a:pt x="35" y="247"/>
                  </a:cubicBezTo>
                  <a:close/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46" name="Freeform 23"/>
            <p:cNvSpPr/>
            <p:nvPr/>
          </p:nvSpPr>
          <p:spPr bwMode="auto">
            <a:xfrm>
              <a:off x="3202417" y="2689127"/>
              <a:ext cx="266700" cy="268288"/>
            </a:xfrm>
            <a:custGeom>
              <a:avLst/>
              <a:gdLst>
                <a:gd name="T0" fmla="*/ 59 w 63"/>
                <a:gd name="T1" fmla="*/ 38 h 63"/>
                <a:gd name="T2" fmla="*/ 25 w 63"/>
                <a:gd name="T3" fmla="*/ 59 h 63"/>
                <a:gd name="T4" fmla="*/ 4 w 63"/>
                <a:gd name="T5" fmla="*/ 25 h 63"/>
                <a:gd name="T6" fmla="*/ 38 w 63"/>
                <a:gd name="T7" fmla="*/ 4 h 63"/>
                <a:gd name="T8" fmla="*/ 59 w 63"/>
                <a:gd name="T9" fmla="*/ 38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3" h="63">
                  <a:moveTo>
                    <a:pt x="59" y="38"/>
                  </a:moveTo>
                  <a:cubicBezTo>
                    <a:pt x="56" y="53"/>
                    <a:pt x="41" y="63"/>
                    <a:pt x="25" y="59"/>
                  </a:cubicBezTo>
                  <a:cubicBezTo>
                    <a:pt x="10" y="56"/>
                    <a:pt x="0" y="41"/>
                    <a:pt x="4" y="25"/>
                  </a:cubicBezTo>
                  <a:cubicBezTo>
                    <a:pt x="8" y="10"/>
                    <a:pt x="23" y="0"/>
                    <a:pt x="38" y="4"/>
                  </a:cubicBezTo>
                  <a:cubicBezTo>
                    <a:pt x="53" y="7"/>
                    <a:pt x="63" y="23"/>
                    <a:pt x="59" y="38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47" name="Freeform 24"/>
            <p:cNvSpPr/>
            <p:nvPr/>
          </p:nvSpPr>
          <p:spPr bwMode="auto">
            <a:xfrm>
              <a:off x="3265917" y="2752627"/>
              <a:ext cx="144463" cy="144463"/>
            </a:xfrm>
            <a:custGeom>
              <a:avLst/>
              <a:gdLst>
                <a:gd name="T0" fmla="*/ 32 w 34"/>
                <a:gd name="T1" fmla="*/ 20 h 34"/>
                <a:gd name="T2" fmla="*/ 13 w 34"/>
                <a:gd name="T3" fmla="*/ 32 h 34"/>
                <a:gd name="T4" fmla="*/ 2 w 34"/>
                <a:gd name="T5" fmla="*/ 13 h 34"/>
                <a:gd name="T6" fmla="*/ 20 w 34"/>
                <a:gd name="T7" fmla="*/ 1 h 34"/>
                <a:gd name="T8" fmla="*/ 32 w 34"/>
                <a:gd name="T9" fmla="*/ 2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" h="34">
                  <a:moveTo>
                    <a:pt x="32" y="20"/>
                  </a:moveTo>
                  <a:cubicBezTo>
                    <a:pt x="30" y="29"/>
                    <a:pt x="22" y="34"/>
                    <a:pt x="13" y="32"/>
                  </a:cubicBezTo>
                  <a:cubicBezTo>
                    <a:pt x="5" y="30"/>
                    <a:pt x="0" y="22"/>
                    <a:pt x="2" y="13"/>
                  </a:cubicBezTo>
                  <a:cubicBezTo>
                    <a:pt x="3" y="5"/>
                    <a:pt x="12" y="0"/>
                    <a:pt x="20" y="1"/>
                  </a:cubicBezTo>
                  <a:cubicBezTo>
                    <a:pt x="29" y="3"/>
                    <a:pt x="34" y="12"/>
                    <a:pt x="32" y="2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48" name="Freeform 25"/>
            <p:cNvSpPr>
              <a:spLocks noEditPoints="1"/>
            </p:cNvSpPr>
            <p:nvPr/>
          </p:nvSpPr>
          <p:spPr bwMode="auto">
            <a:xfrm>
              <a:off x="2010204" y="1493740"/>
              <a:ext cx="2651126" cy="2659063"/>
            </a:xfrm>
            <a:custGeom>
              <a:avLst/>
              <a:gdLst>
                <a:gd name="T0" fmla="*/ 377 w 625"/>
                <a:gd name="T1" fmla="*/ 35 h 625"/>
                <a:gd name="T2" fmla="*/ 35 w 625"/>
                <a:gd name="T3" fmla="*/ 249 h 625"/>
                <a:gd name="T4" fmla="*/ 249 w 625"/>
                <a:gd name="T5" fmla="*/ 590 h 625"/>
                <a:gd name="T6" fmla="*/ 590 w 625"/>
                <a:gd name="T7" fmla="*/ 377 h 625"/>
                <a:gd name="T8" fmla="*/ 377 w 625"/>
                <a:gd name="T9" fmla="*/ 35 h 625"/>
                <a:gd name="T10" fmla="*/ 249 w 625"/>
                <a:gd name="T11" fmla="*/ 588 h 625"/>
                <a:gd name="T12" fmla="*/ 37 w 625"/>
                <a:gd name="T13" fmla="*/ 249 h 625"/>
                <a:gd name="T14" fmla="*/ 376 w 625"/>
                <a:gd name="T15" fmla="*/ 37 h 625"/>
                <a:gd name="T16" fmla="*/ 588 w 625"/>
                <a:gd name="T17" fmla="*/ 376 h 625"/>
                <a:gd name="T18" fmla="*/ 249 w 625"/>
                <a:gd name="T19" fmla="*/ 588 h 6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25" h="625">
                  <a:moveTo>
                    <a:pt x="377" y="35"/>
                  </a:moveTo>
                  <a:cubicBezTo>
                    <a:pt x="223" y="0"/>
                    <a:pt x="71" y="95"/>
                    <a:pt x="35" y="249"/>
                  </a:cubicBezTo>
                  <a:cubicBezTo>
                    <a:pt x="0" y="402"/>
                    <a:pt x="95" y="555"/>
                    <a:pt x="249" y="590"/>
                  </a:cubicBezTo>
                  <a:cubicBezTo>
                    <a:pt x="402" y="625"/>
                    <a:pt x="555" y="530"/>
                    <a:pt x="590" y="377"/>
                  </a:cubicBezTo>
                  <a:cubicBezTo>
                    <a:pt x="625" y="223"/>
                    <a:pt x="530" y="70"/>
                    <a:pt x="377" y="35"/>
                  </a:cubicBezTo>
                  <a:close/>
                  <a:moveTo>
                    <a:pt x="249" y="588"/>
                  </a:moveTo>
                  <a:cubicBezTo>
                    <a:pt x="97" y="553"/>
                    <a:pt x="2" y="401"/>
                    <a:pt x="37" y="249"/>
                  </a:cubicBezTo>
                  <a:cubicBezTo>
                    <a:pt x="72" y="97"/>
                    <a:pt x="224" y="2"/>
                    <a:pt x="376" y="37"/>
                  </a:cubicBezTo>
                  <a:cubicBezTo>
                    <a:pt x="528" y="72"/>
                    <a:pt x="623" y="224"/>
                    <a:pt x="588" y="376"/>
                  </a:cubicBezTo>
                  <a:cubicBezTo>
                    <a:pt x="553" y="528"/>
                    <a:pt x="401" y="623"/>
                    <a:pt x="249" y="588"/>
                  </a:cubicBezTo>
                  <a:close/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54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49" name="Freeform 26"/>
            <p:cNvSpPr>
              <a:spLocks noEditPoints="1"/>
            </p:cNvSpPr>
            <p:nvPr/>
          </p:nvSpPr>
          <p:spPr bwMode="auto">
            <a:xfrm>
              <a:off x="2867454" y="2382740"/>
              <a:ext cx="911225" cy="914400"/>
            </a:xfrm>
            <a:custGeom>
              <a:avLst/>
              <a:gdLst>
                <a:gd name="T0" fmla="*/ 100 w 215"/>
                <a:gd name="T1" fmla="*/ 4 h 215"/>
                <a:gd name="T2" fmla="*/ 5 w 215"/>
                <a:gd name="T3" fmla="*/ 115 h 215"/>
                <a:gd name="T4" fmla="*/ 116 w 215"/>
                <a:gd name="T5" fmla="*/ 210 h 215"/>
                <a:gd name="T6" fmla="*/ 210 w 215"/>
                <a:gd name="T7" fmla="*/ 99 h 215"/>
                <a:gd name="T8" fmla="*/ 100 w 215"/>
                <a:gd name="T9" fmla="*/ 4 h 215"/>
                <a:gd name="T10" fmla="*/ 111 w 215"/>
                <a:gd name="T11" fmla="*/ 157 h 215"/>
                <a:gd name="T12" fmla="*/ 58 w 215"/>
                <a:gd name="T13" fmla="*/ 111 h 215"/>
                <a:gd name="T14" fmla="*/ 104 w 215"/>
                <a:gd name="T15" fmla="*/ 58 h 215"/>
                <a:gd name="T16" fmla="*/ 157 w 215"/>
                <a:gd name="T17" fmla="*/ 104 h 215"/>
                <a:gd name="T18" fmla="*/ 111 w 215"/>
                <a:gd name="T19" fmla="*/ 157 h 2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15" h="215">
                  <a:moveTo>
                    <a:pt x="100" y="4"/>
                  </a:moveTo>
                  <a:cubicBezTo>
                    <a:pt x="43" y="9"/>
                    <a:pt x="0" y="58"/>
                    <a:pt x="5" y="115"/>
                  </a:cubicBezTo>
                  <a:cubicBezTo>
                    <a:pt x="9" y="172"/>
                    <a:pt x="59" y="215"/>
                    <a:pt x="116" y="210"/>
                  </a:cubicBezTo>
                  <a:cubicBezTo>
                    <a:pt x="172" y="206"/>
                    <a:pt x="215" y="156"/>
                    <a:pt x="210" y="99"/>
                  </a:cubicBezTo>
                  <a:cubicBezTo>
                    <a:pt x="206" y="42"/>
                    <a:pt x="156" y="0"/>
                    <a:pt x="100" y="4"/>
                  </a:cubicBezTo>
                  <a:moveTo>
                    <a:pt x="111" y="157"/>
                  </a:moveTo>
                  <a:cubicBezTo>
                    <a:pt x="84" y="159"/>
                    <a:pt x="60" y="138"/>
                    <a:pt x="58" y="111"/>
                  </a:cubicBezTo>
                  <a:cubicBezTo>
                    <a:pt x="56" y="84"/>
                    <a:pt x="76" y="60"/>
                    <a:pt x="104" y="58"/>
                  </a:cubicBezTo>
                  <a:cubicBezTo>
                    <a:pt x="131" y="56"/>
                    <a:pt x="155" y="76"/>
                    <a:pt x="157" y="104"/>
                  </a:cubicBezTo>
                  <a:cubicBezTo>
                    <a:pt x="159" y="131"/>
                    <a:pt x="139" y="155"/>
                    <a:pt x="111" y="15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50" name="Freeform 27"/>
            <p:cNvSpPr>
              <a:spLocks noEditPoints="1"/>
            </p:cNvSpPr>
            <p:nvPr/>
          </p:nvSpPr>
          <p:spPr bwMode="auto">
            <a:xfrm>
              <a:off x="2867454" y="2374802"/>
              <a:ext cx="920750" cy="927100"/>
            </a:xfrm>
            <a:custGeom>
              <a:avLst/>
              <a:gdLst>
                <a:gd name="T0" fmla="*/ 100 w 217"/>
                <a:gd name="T1" fmla="*/ 4 h 218"/>
                <a:gd name="T2" fmla="*/ 5 w 217"/>
                <a:gd name="T3" fmla="*/ 117 h 218"/>
                <a:gd name="T4" fmla="*/ 116 w 217"/>
                <a:gd name="T5" fmla="*/ 214 h 218"/>
                <a:gd name="T6" fmla="*/ 212 w 217"/>
                <a:gd name="T7" fmla="*/ 101 h 218"/>
                <a:gd name="T8" fmla="*/ 100 w 217"/>
                <a:gd name="T9" fmla="*/ 4 h 218"/>
                <a:gd name="T10" fmla="*/ 112 w 217"/>
                <a:gd name="T11" fmla="*/ 159 h 218"/>
                <a:gd name="T12" fmla="*/ 59 w 217"/>
                <a:gd name="T13" fmla="*/ 113 h 218"/>
                <a:gd name="T14" fmla="*/ 104 w 217"/>
                <a:gd name="T15" fmla="*/ 59 h 218"/>
                <a:gd name="T16" fmla="*/ 158 w 217"/>
                <a:gd name="T17" fmla="*/ 105 h 218"/>
                <a:gd name="T18" fmla="*/ 112 w 217"/>
                <a:gd name="T19" fmla="*/ 159 h 2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17" h="218">
                  <a:moveTo>
                    <a:pt x="100" y="4"/>
                  </a:moveTo>
                  <a:cubicBezTo>
                    <a:pt x="43" y="9"/>
                    <a:pt x="0" y="59"/>
                    <a:pt x="5" y="117"/>
                  </a:cubicBezTo>
                  <a:cubicBezTo>
                    <a:pt x="9" y="175"/>
                    <a:pt x="59" y="218"/>
                    <a:pt x="116" y="214"/>
                  </a:cubicBezTo>
                  <a:cubicBezTo>
                    <a:pt x="174" y="210"/>
                    <a:pt x="217" y="159"/>
                    <a:pt x="212" y="101"/>
                  </a:cubicBezTo>
                  <a:cubicBezTo>
                    <a:pt x="208" y="43"/>
                    <a:pt x="158" y="0"/>
                    <a:pt x="100" y="4"/>
                  </a:cubicBezTo>
                  <a:moveTo>
                    <a:pt x="112" y="159"/>
                  </a:moveTo>
                  <a:cubicBezTo>
                    <a:pt x="85" y="162"/>
                    <a:pt x="61" y="141"/>
                    <a:pt x="59" y="113"/>
                  </a:cubicBezTo>
                  <a:cubicBezTo>
                    <a:pt x="56" y="85"/>
                    <a:pt x="77" y="61"/>
                    <a:pt x="104" y="59"/>
                  </a:cubicBezTo>
                  <a:cubicBezTo>
                    <a:pt x="132" y="57"/>
                    <a:pt x="156" y="77"/>
                    <a:pt x="158" y="105"/>
                  </a:cubicBezTo>
                  <a:cubicBezTo>
                    <a:pt x="160" y="133"/>
                    <a:pt x="140" y="157"/>
                    <a:pt x="112" y="159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54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51" name="Freeform 28"/>
            <p:cNvSpPr>
              <a:spLocks noEditPoints="1"/>
            </p:cNvSpPr>
            <p:nvPr/>
          </p:nvSpPr>
          <p:spPr bwMode="auto">
            <a:xfrm>
              <a:off x="2964292" y="2481165"/>
              <a:ext cx="709613" cy="709613"/>
            </a:xfrm>
            <a:custGeom>
              <a:avLst/>
              <a:gdLst>
                <a:gd name="T0" fmla="*/ 77 w 167"/>
                <a:gd name="T1" fmla="*/ 3 h 167"/>
                <a:gd name="T2" fmla="*/ 3 w 167"/>
                <a:gd name="T3" fmla="*/ 89 h 167"/>
                <a:gd name="T4" fmla="*/ 89 w 167"/>
                <a:gd name="T5" fmla="*/ 163 h 167"/>
                <a:gd name="T6" fmla="*/ 163 w 167"/>
                <a:gd name="T7" fmla="*/ 77 h 167"/>
                <a:gd name="T8" fmla="*/ 77 w 167"/>
                <a:gd name="T9" fmla="*/ 3 h 167"/>
                <a:gd name="T10" fmla="*/ 86 w 167"/>
                <a:gd name="T11" fmla="*/ 121 h 167"/>
                <a:gd name="T12" fmla="*/ 45 w 167"/>
                <a:gd name="T13" fmla="*/ 86 h 167"/>
                <a:gd name="T14" fmla="*/ 80 w 167"/>
                <a:gd name="T15" fmla="*/ 45 h 167"/>
                <a:gd name="T16" fmla="*/ 122 w 167"/>
                <a:gd name="T17" fmla="*/ 80 h 167"/>
                <a:gd name="T18" fmla="*/ 86 w 167"/>
                <a:gd name="T19" fmla="*/ 121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7" h="167">
                  <a:moveTo>
                    <a:pt x="77" y="3"/>
                  </a:moveTo>
                  <a:cubicBezTo>
                    <a:pt x="33" y="6"/>
                    <a:pt x="0" y="45"/>
                    <a:pt x="3" y="89"/>
                  </a:cubicBezTo>
                  <a:cubicBezTo>
                    <a:pt x="7" y="133"/>
                    <a:pt x="45" y="167"/>
                    <a:pt x="89" y="163"/>
                  </a:cubicBezTo>
                  <a:cubicBezTo>
                    <a:pt x="134" y="160"/>
                    <a:pt x="167" y="121"/>
                    <a:pt x="163" y="77"/>
                  </a:cubicBezTo>
                  <a:cubicBezTo>
                    <a:pt x="160" y="33"/>
                    <a:pt x="121" y="0"/>
                    <a:pt x="77" y="3"/>
                  </a:cubicBezTo>
                  <a:moveTo>
                    <a:pt x="86" y="121"/>
                  </a:moveTo>
                  <a:cubicBezTo>
                    <a:pt x="65" y="123"/>
                    <a:pt x="46" y="107"/>
                    <a:pt x="45" y="86"/>
                  </a:cubicBezTo>
                  <a:cubicBezTo>
                    <a:pt x="43" y="65"/>
                    <a:pt x="59" y="46"/>
                    <a:pt x="80" y="45"/>
                  </a:cubicBezTo>
                  <a:cubicBezTo>
                    <a:pt x="101" y="43"/>
                    <a:pt x="120" y="59"/>
                    <a:pt x="122" y="80"/>
                  </a:cubicBezTo>
                  <a:cubicBezTo>
                    <a:pt x="123" y="101"/>
                    <a:pt x="107" y="120"/>
                    <a:pt x="86" y="12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52" name="Freeform 29"/>
            <p:cNvSpPr>
              <a:spLocks noEditPoints="1"/>
            </p:cNvSpPr>
            <p:nvPr/>
          </p:nvSpPr>
          <p:spPr bwMode="auto">
            <a:xfrm>
              <a:off x="2969054" y="2485927"/>
              <a:ext cx="708025" cy="709613"/>
            </a:xfrm>
            <a:custGeom>
              <a:avLst/>
              <a:gdLst>
                <a:gd name="T0" fmla="*/ 77 w 167"/>
                <a:gd name="T1" fmla="*/ 3 h 167"/>
                <a:gd name="T2" fmla="*/ 4 w 167"/>
                <a:gd name="T3" fmla="*/ 90 h 167"/>
                <a:gd name="T4" fmla="*/ 90 w 167"/>
                <a:gd name="T5" fmla="*/ 163 h 167"/>
                <a:gd name="T6" fmla="*/ 164 w 167"/>
                <a:gd name="T7" fmla="*/ 77 h 167"/>
                <a:gd name="T8" fmla="*/ 77 w 167"/>
                <a:gd name="T9" fmla="*/ 3 h 167"/>
                <a:gd name="T10" fmla="*/ 87 w 167"/>
                <a:gd name="T11" fmla="*/ 122 h 167"/>
                <a:gd name="T12" fmla="*/ 45 w 167"/>
                <a:gd name="T13" fmla="*/ 86 h 167"/>
                <a:gd name="T14" fmla="*/ 81 w 167"/>
                <a:gd name="T15" fmla="*/ 45 h 167"/>
                <a:gd name="T16" fmla="*/ 122 w 167"/>
                <a:gd name="T17" fmla="*/ 80 h 167"/>
                <a:gd name="T18" fmla="*/ 87 w 167"/>
                <a:gd name="T19" fmla="*/ 122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7" h="167">
                  <a:moveTo>
                    <a:pt x="77" y="3"/>
                  </a:moveTo>
                  <a:cubicBezTo>
                    <a:pt x="33" y="7"/>
                    <a:pt x="0" y="45"/>
                    <a:pt x="4" y="90"/>
                  </a:cubicBezTo>
                  <a:cubicBezTo>
                    <a:pt x="7" y="134"/>
                    <a:pt x="46" y="167"/>
                    <a:pt x="90" y="163"/>
                  </a:cubicBezTo>
                  <a:cubicBezTo>
                    <a:pt x="134" y="160"/>
                    <a:pt x="167" y="121"/>
                    <a:pt x="164" y="77"/>
                  </a:cubicBezTo>
                  <a:cubicBezTo>
                    <a:pt x="160" y="33"/>
                    <a:pt x="122" y="0"/>
                    <a:pt x="77" y="3"/>
                  </a:cubicBezTo>
                  <a:moveTo>
                    <a:pt x="87" y="122"/>
                  </a:moveTo>
                  <a:cubicBezTo>
                    <a:pt x="65" y="123"/>
                    <a:pt x="47" y="108"/>
                    <a:pt x="45" y="86"/>
                  </a:cubicBezTo>
                  <a:cubicBezTo>
                    <a:pt x="44" y="65"/>
                    <a:pt x="59" y="47"/>
                    <a:pt x="81" y="45"/>
                  </a:cubicBezTo>
                  <a:cubicBezTo>
                    <a:pt x="102" y="43"/>
                    <a:pt x="120" y="59"/>
                    <a:pt x="122" y="80"/>
                  </a:cubicBezTo>
                  <a:cubicBezTo>
                    <a:pt x="124" y="102"/>
                    <a:pt x="108" y="120"/>
                    <a:pt x="87" y="122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53" name="Freeform 30"/>
            <p:cNvSpPr>
              <a:spLocks noEditPoints="1"/>
            </p:cNvSpPr>
            <p:nvPr/>
          </p:nvSpPr>
          <p:spPr bwMode="auto">
            <a:xfrm>
              <a:off x="2667429" y="2179540"/>
              <a:ext cx="1319213" cy="1322388"/>
            </a:xfrm>
            <a:custGeom>
              <a:avLst/>
              <a:gdLst>
                <a:gd name="T0" fmla="*/ 277 w 311"/>
                <a:gd name="T1" fmla="*/ 152 h 311"/>
                <a:gd name="T2" fmla="*/ 308 w 311"/>
                <a:gd name="T3" fmla="*/ 131 h 311"/>
                <a:gd name="T4" fmla="*/ 281 w 311"/>
                <a:gd name="T5" fmla="*/ 125 h 311"/>
                <a:gd name="T6" fmla="*/ 296 w 311"/>
                <a:gd name="T7" fmla="*/ 96 h 311"/>
                <a:gd name="T8" fmla="*/ 280 w 311"/>
                <a:gd name="T9" fmla="*/ 88 h 311"/>
                <a:gd name="T10" fmla="*/ 271 w 311"/>
                <a:gd name="T11" fmla="*/ 67 h 311"/>
                <a:gd name="T12" fmla="*/ 262 w 311"/>
                <a:gd name="T13" fmla="*/ 56 h 311"/>
                <a:gd name="T14" fmla="*/ 243 w 311"/>
                <a:gd name="T15" fmla="*/ 43 h 311"/>
                <a:gd name="T16" fmla="*/ 238 w 311"/>
                <a:gd name="T17" fmla="*/ 27 h 311"/>
                <a:gd name="T18" fmla="*/ 207 w 311"/>
                <a:gd name="T19" fmla="*/ 37 h 311"/>
                <a:gd name="T20" fmla="*/ 205 w 311"/>
                <a:gd name="T21" fmla="*/ 8 h 311"/>
                <a:gd name="T22" fmla="*/ 178 w 311"/>
                <a:gd name="T23" fmla="*/ 35 h 311"/>
                <a:gd name="T24" fmla="*/ 169 w 311"/>
                <a:gd name="T25" fmla="*/ 0 h 311"/>
                <a:gd name="T26" fmla="*/ 154 w 311"/>
                <a:gd name="T27" fmla="*/ 33 h 311"/>
                <a:gd name="T28" fmla="*/ 134 w 311"/>
                <a:gd name="T29" fmla="*/ 4 h 311"/>
                <a:gd name="T30" fmla="*/ 123 w 311"/>
                <a:gd name="T31" fmla="*/ 17 h 311"/>
                <a:gd name="T32" fmla="*/ 100 w 311"/>
                <a:gd name="T33" fmla="*/ 20 h 311"/>
                <a:gd name="T34" fmla="*/ 87 w 311"/>
                <a:gd name="T35" fmla="*/ 27 h 311"/>
                <a:gd name="T36" fmla="*/ 70 w 311"/>
                <a:gd name="T37" fmla="*/ 42 h 311"/>
                <a:gd name="T38" fmla="*/ 53 w 311"/>
                <a:gd name="T39" fmla="*/ 42 h 311"/>
                <a:gd name="T40" fmla="*/ 54 w 311"/>
                <a:gd name="T41" fmla="*/ 75 h 311"/>
                <a:gd name="T42" fmla="*/ 26 w 311"/>
                <a:gd name="T43" fmla="*/ 69 h 311"/>
                <a:gd name="T44" fmla="*/ 44 w 311"/>
                <a:gd name="T45" fmla="*/ 103 h 311"/>
                <a:gd name="T46" fmla="*/ 9 w 311"/>
                <a:gd name="T47" fmla="*/ 102 h 311"/>
                <a:gd name="T48" fmla="*/ 36 w 311"/>
                <a:gd name="T49" fmla="*/ 124 h 311"/>
                <a:gd name="T50" fmla="*/ 1 w 311"/>
                <a:gd name="T51" fmla="*/ 139 h 311"/>
                <a:gd name="T52" fmla="*/ 26 w 311"/>
                <a:gd name="T53" fmla="*/ 152 h 311"/>
                <a:gd name="T54" fmla="*/ 4 w 311"/>
                <a:gd name="T55" fmla="*/ 177 h 311"/>
                <a:gd name="T56" fmla="*/ 17 w 311"/>
                <a:gd name="T57" fmla="*/ 188 h 311"/>
                <a:gd name="T58" fmla="*/ 20 w 311"/>
                <a:gd name="T59" fmla="*/ 210 h 311"/>
                <a:gd name="T60" fmla="*/ 27 w 311"/>
                <a:gd name="T61" fmla="*/ 224 h 311"/>
                <a:gd name="T62" fmla="*/ 42 w 311"/>
                <a:gd name="T63" fmla="*/ 241 h 311"/>
                <a:gd name="T64" fmla="*/ 42 w 311"/>
                <a:gd name="T65" fmla="*/ 258 h 311"/>
                <a:gd name="T66" fmla="*/ 75 w 311"/>
                <a:gd name="T67" fmla="*/ 256 h 311"/>
                <a:gd name="T68" fmla="*/ 70 w 311"/>
                <a:gd name="T69" fmla="*/ 284 h 311"/>
                <a:gd name="T70" fmla="*/ 103 w 311"/>
                <a:gd name="T71" fmla="*/ 267 h 311"/>
                <a:gd name="T72" fmla="*/ 102 w 311"/>
                <a:gd name="T73" fmla="*/ 302 h 311"/>
                <a:gd name="T74" fmla="*/ 124 w 311"/>
                <a:gd name="T75" fmla="*/ 274 h 311"/>
                <a:gd name="T76" fmla="*/ 139 w 311"/>
                <a:gd name="T77" fmla="*/ 309 h 311"/>
                <a:gd name="T78" fmla="*/ 152 w 311"/>
                <a:gd name="T79" fmla="*/ 284 h 311"/>
                <a:gd name="T80" fmla="*/ 173 w 311"/>
                <a:gd name="T81" fmla="*/ 296 h 311"/>
                <a:gd name="T82" fmla="*/ 186 w 311"/>
                <a:gd name="T83" fmla="*/ 308 h 311"/>
                <a:gd name="T84" fmla="*/ 186 w 311"/>
                <a:gd name="T85" fmla="*/ 279 h 311"/>
                <a:gd name="T86" fmla="*/ 215 w 311"/>
                <a:gd name="T87" fmla="*/ 296 h 311"/>
                <a:gd name="T88" fmla="*/ 222 w 311"/>
                <a:gd name="T89" fmla="*/ 280 h 311"/>
                <a:gd name="T90" fmla="*/ 244 w 311"/>
                <a:gd name="T91" fmla="*/ 271 h 311"/>
                <a:gd name="T92" fmla="*/ 255 w 311"/>
                <a:gd name="T93" fmla="*/ 262 h 311"/>
                <a:gd name="T94" fmla="*/ 267 w 311"/>
                <a:gd name="T95" fmla="*/ 243 h 311"/>
                <a:gd name="T96" fmla="*/ 284 w 311"/>
                <a:gd name="T97" fmla="*/ 238 h 311"/>
                <a:gd name="T98" fmla="*/ 274 w 311"/>
                <a:gd name="T99" fmla="*/ 207 h 311"/>
                <a:gd name="T100" fmla="*/ 302 w 311"/>
                <a:gd name="T101" fmla="*/ 205 h 311"/>
                <a:gd name="T102" fmla="*/ 275 w 311"/>
                <a:gd name="T103" fmla="*/ 179 h 311"/>
                <a:gd name="T104" fmla="*/ 311 w 311"/>
                <a:gd name="T105" fmla="*/ 168 h 311"/>
                <a:gd name="T106" fmla="*/ 163 w 311"/>
                <a:gd name="T107" fmla="*/ 259 h 3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311" h="311">
                  <a:moveTo>
                    <a:pt x="310" y="165"/>
                  </a:moveTo>
                  <a:cubicBezTo>
                    <a:pt x="310" y="164"/>
                    <a:pt x="309" y="163"/>
                    <a:pt x="308" y="163"/>
                  </a:cubicBezTo>
                  <a:cubicBezTo>
                    <a:pt x="306" y="161"/>
                    <a:pt x="303" y="161"/>
                    <a:pt x="301" y="160"/>
                  </a:cubicBezTo>
                  <a:cubicBezTo>
                    <a:pt x="300" y="160"/>
                    <a:pt x="298" y="160"/>
                    <a:pt x="297" y="160"/>
                  </a:cubicBezTo>
                  <a:cubicBezTo>
                    <a:pt x="293" y="159"/>
                    <a:pt x="289" y="159"/>
                    <a:pt x="285" y="158"/>
                  </a:cubicBezTo>
                  <a:cubicBezTo>
                    <a:pt x="281" y="158"/>
                    <a:pt x="278" y="155"/>
                    <a:pt x="277" y="152"/>
                  </a:cubicBezTo>
                  <a:cubicBezTo>
                    <a:pt x="277" y="150"/>
                    <a:pt x="277" y="148"/>
                    <a:pt x="277" y="146"/>
                  </a:cubicBezTo>
                  <a:cubicBezTo>
                    <a:pt x="278" y="143"/>
                    <a:pt x="281" y="141"/>
                    <a:pt x="284" y="141"/>
                  </a:cubicBezTo>
                  <a:cubicBezTo>
                    <a:pt x="288" y="140"/>
                    <a:pt x="292" y="139"/>
                    <a:pt x="296" y="138"/>
                  </a:cubicBezTo>
                  <a:cubicBezTo>
                    <a:pt x="298" y="137"/>
                    <a:pt x="299" y="137"/>
                    <a:pt x="300" y="137"/>
                  </a:cubicBezTo>
                  <a:cubicBezTo>
                    <a:pt x="302" y="136"/>
                    <a:pt x="305" y="135"/>
                    <a:pt x="307" y="134"/>
                  </a:cubicBezTo>
                  <a:cubicBezTo>
                    <a:pt x="308" y="133"/>
                    <a:pt x="308" y="132"/>
                    <a:pt x="308" y="131"/>
                  </a:cubicBezTo>
                  <a:cubicBezTo>
                    <a:pt x="309" y="130"/>
                    <a:pt x="309" y="128"/>
                    <a:pt x="309" y="128"/>
                  </a:cubicBezTo>
                  <a:cubicBezTo>
                    <a:pt x="309" y="128"/>
                    <a:pt x="308" y="126"/>
                    <a:pt x="307" y="125"/>
                  </a:cubicBezTo>
                  <a:cubicBezTo>
                    <a:pt x="307" y="124"/>
                    <a:pt x="306" y="123"/>
                    <a:pt x="305" y="123"/>
                  </a:cubicBezTo>
                  <a:cubicBezTo>
                    <a:pt x="302" y="122"/>
                    <a:pt x="300" y="122"/>
                    <a:pt x="297" y="122"/>
                  </a:cubicBezTo>
                  <a:cubicBezTo>
                    <a:pt x="296" y="123"/>
                    <a:pt x="295" y="123"/>
                    <a:pt x="293" y="123"/>
                  </a:cubicBezTo>
                  <a:cubicBezTo>
                    <a:pt x="289" y="123"/>
                    <a:pt x="285" y="124"/>
                    <a:pt x="281" y="125"/>
                  </a:cubicBezTo>
                  <a:cubicBezTo>
                    <a:pt x="278" y="125"/>
                    <a:pt x="274" y="124"/>
                    <a:pt x="272" y="122"/>
                  </a:cubicBezTo>
                  <a:cubicBezTo>
                    <a:pt x="272" y="120"/>
                    <a:pt x="271" y="118"/>
                    <a:pt x="271" y="116"/>
                  </a:cubicBezTo>
                  <a:cubicBezTo>
                    <a:pt x="271" y="113"/>
                    <a:pt x="272" y="110"/>
                    <a:pt x="276" y="108"/>
                  </a:cubicBezTo>
                  <a:cubicBezTo>
                    <a:pt x="279" y="106"/>
                    <a:pt x="283" y="104"/>
                    <a:pt x="287" y="102"/>
                  </a:cubicBezTo>
                  <a:cubicBezTo>
                    <a:pt x="288" y="101"/>
                    <a:pt x="289" y="101"/>
                    <a:pt x="290" y="100"/>
                  </a:cubicBezTo>
                  <a:cubicBezTo>
                    <a:pt x="292" y="99"/>
                    <a:pt x="295" y="97"/>
                    <a:pt x="296" y="96"/>
                  </a:cubicBezTo>
                  <a:cubicBezTo>
                    <a:pt x="297" y="95"/>
                    <a:pt x="297" y="94"/>
                    <a:pt x="297" y="92"/>
                  </a:cubicBezTo>
                  <a:cubicBezTo>
                    <a:pt x="297" y="91"/>
                    <a:pt x="296" y="89"/>
                    <a:pt x="296" y="89"/>
                  </a:cubicBezTo>
                  <a:cubicBezTo>
                    <a:pt x="296" y="89"/>
                    <a:pt x="295" y="87"/>
                    <a:pt x="294" y="86"/>
                  </a:cubicBezTo>
                  <a:cubicBezTo>
                    <a:pt x="293" y="86"/>
                    <a:pt x="292" y="85"/>
                    <a:pt x="291" y="85"/>
                  </a:cubicBezTo>
                  <a:cubicBezTo>
                    <a:pt x="289" y="85"/>
                    <a:pt x="286" y="86"/>
                    <a:pt x="284" y="87"/>
                  </a:cubicBezTo>
                  <a:cubicBezTo>
                    <a:pt x="283" y="87"/>
                    <a:pt x="282" y="88"/>
                    <a:pt x="280" y="88"/>
                  </a:cubicBezTo>
                  <a:cubicBezTo>
                    <a:pt x="276" y="90"/>
                    <a:pt x="273" y="91"/>
                    <a:pt x="269" y="93"/>
                  </a:cubicBezTo>
                  <a:cubicBezTo>
                    <a:pt x="265" y="95"/>
                    <a:pt x="262" y="94"/>
                    <a:pt x="259" y="92"/>
                  </a:cubicBezTo>
                  <a:cubicBezTo>
                    <a:pt x="258" y="90"/>
                    <a:pt x="257" y="89"/>
                    <a:pt x="256" y="87"/>
                  </a:cubicBezTo>
                  <a:cubicBezTo>
                    <a:pt x="256" y="84"/>
                    <a:pt x="257" y="81"/>
                    <a:pt x="259" y="78"/>
                  </a:cubicBezTo>
                  <a:cubicBezTo>
                    <a:pt x="262" y="75"/>
                    <a:pt x="266" y="73"/>
                    <a:pt x="269" y="70"/>
                  </a:cubicBezTo>
                  <a:cubicBezTo>
                    <a:pt x="270" y="69"/>
                    <a:pt x="271" y="68"/>
                    <a:pt x="271" y="67"/>
                  </a:cubicBezTo>
                  <a:cubicBezTo>
                    <a:pt x="273" y="65"/>
                    <a:pt x="275" y="63"/>
                    <a:pt x="276" y="61"/>
                  </a:cubicBezTo>
                  <a:cubicBezTo>
                    <a:pt x="276" y="60"/>
                    <a:pt x="276" y="59"/>
                    <a:pt x="276" y="58"/>
                  </a:cubicBezTo>
                  <a:cubicBezTo>
                    <a:pt x="276" y="57"/>
                    <a:pt x="275" y="55"/>
                    <a:pt x="274" y="55"/>
                  </a:cubicBezTo>
                  <a:cubicBezTo>
                    <a:pt x="275" y="55"/>
                    <a:pt x="273" y="53"/>
                    <a:pt x="272" y="53"/>
                  </a:cubicBezTo>
                  <a:cubicBezTo>
                    <a:pt x="271" y="52"/>
                    <a:pt x="269" y="52"/>
                    <a:pt x="268" y="53"/>
                  </a:cubicBezTo>
                  <a:cubicBezTo>
                    <a:pt x="266" y="53"/>
                    <a:pt x="264" y="55"/>
                    <a:pt x="262" y="56"/>
                  </a:cubicBezTo>
                  <a:cubicBezTo>
                    <a:pt x="261" y="57"/>
                    <a:pt x="260" y="57"/>
                    <a:pt x="259" y="58"/>
                  </a:cubicBezTo>
                  <a:cubicBezTo>
                    <a:pt x="255" y="61"/>
                    <a:pt x="252" y="63"/>
                    <a:pt x="249" y="66"/>
                  </a:cubicBezTo>
                  <a:cubicBezTo>
                    <a:pt x="246" y="68"/>
                    <a:pt x="243" y="68"/>
                    <a:pt x="240" y="67"/>
                  </a:cubicBezTo>
                  <a:cubicBezTo>
                    <a:pt x="238" y="66"/>
                    <a:pt x="237" y="65"/>
                    <a:pt x="235" y="63"/>
                  </a:cubicBezTo>
                  <a:cubicBezTo>
                    <a:pt x="234" y="60"/>
                    <a:pt x="234" y="57"/>
                    <a:pt x="236" y="54"/>
                  </a:cubicBezTo>
                  <a:cubicBezTo>
                    <a:pt x="238" y="50"/>
                    <a:pt x="240" y="47"/>
                    <a:pt x="243" y="43"/>
                  </a:cubicBezTo>
                  <a:cubicBezTo>
                    <a:pt x="243" y="42"/>
                    <a:pt x="244" y="41"/>
                    <a:pt x="245" y="40"/>
                  </a:cubicBezTo>
                  <a:cubicBezTo>
                    <a:pt x="246" y="38"/>
                    <a:pt x="247" y="36"/>
                    <a:pt x="247" y="33"/>
                  </a:cubicBezTo>
                  <a:cubicBezTo>
                    <a:pt x="247" y="32"/>
                    <a:pt x="247" y="31"/>
                    <a:pt x="247" y="30"/>
                  </a:cubicBezTo>
                  <a:cubicBezTo>
                    <a:pt x="246" y="29"/>
                    <a:pt x="244" y="27"/>
                    <a:pt x="244" y="27"/>
                  </a:cubicBezTo>
                  <a:cubicBezTo>
                    <a:pt x="244" y="27"/>
                    <a:pt x="243" y="26"/>
                    <a:pt x="241" y="26"/>
                  </a:cubicBezTo>
                  <a:cubicBezTo>
                    <a:pt x="240" y="26"/>
                    <a:pt x="239" y="26"/>
                    <a:pt x="238" y="27"/>
                  </a:cubicBezTo>
                  <a:cubicBezTo>
                    <a:pt x="236" y="28"/>
                    <a:pt x="234" y="30"/>
                    <a:pt x="232" y="32"/>
                  </a:cubicBezTo>
                  <a:cubicBezTo>
                    <a:pt x="232" y="33"/>
                    <a:pt x="231" y="34"/>
                    <a:pt x="230" y="35"/>
                  </a:cubicBezTo>
                  <a:cubicBezTo>
                    <a:pt x="227" y="38"/>
                    <a:pt x="225" y="41"/>
                    <a:pt x="222" y="45"/>
                  </a:cubicBezTo>
                  <a:cubicBezTo>
                    <a:pt x="220" y="47"/>
                    <a:pt x="218" y="49"/>
                    <a:pt x="215" y="49"/>
                  </a:cubicBezTo>
                  <a:cubicBezTo>
                    <a:pt x="213" y="47"/>
                    <a:pt x="210" y="46"/>
                    <a:pt x="208" y="45"/>
                  </a:cubicBezTo>
                  <a:cubicBezTo>
                    <a:pt x="206" y="43"/>
                    <a:pt x="206" y="40"/>
                    <a:pt x="207" y="37"/>
                  </a:cubicBezTo>
                  <a:cubicBezTo>
                    <a:pt x="208" y="33"/>
                    <a:pt x="209" y="29"/>
                    <a:pt x="211" y="24"/>
                  </a:cubicBezTo>
                  <a:cubicBezTo>
                    <a:pt x="211" y="23"/>
                    <a:pt x="211" y="22"/>
                    <a:pt x="212" y="21"/>
                  </a:cubicBezTo>
                  <a:cubicBezTo>
                    <a:pt x="212" y="19"/>
                    <a:pt x="213" y="16"/>
                    <a:pt x="213" y="14"/>
                  </a:cubicBezTo>
                  <a:cubicBezTo>
                    <a:pt x="212" y="12"/>
                    <a:pt x="212" y="12"/>
                    <a:pt x="211" y="11"/>
                  </a:cubicBezTo>
                  <a:cubicBezTo>
                    <a:pt x="210" y="10"/>
                    <a:pt x="208" y="9"/>
                    <a:pt x="208" y="9"/>
                  </a:cubicBezTo>
                  <a:cubicBezTo>
                    <a:pt x="208" y="9"/>
                    <a:pt x="206" y="8"/>
                    <a:pt x="205" y="8"/>
                  </a:cubicBezTo>
                  <a:cubicBezTo>
                    <a:pt x="204" y="9"/>
                    <a:pt x="203" y="9"/>
                    <a:pt x="202" y="10"/>
                  </a:cubicBezTo>
                  <a:cubicBezTo>
                    <a:pt x="200" y="11"/>
                    <a:pt x="199" y="14"/>
                    <a:pt x="198" y="16"/>
                  </a:cubicBezTo>
                  <a:cubicBezTo>
                    <a:pt x="197" y="17"/>
                    <a:pt x="197" y="18"/>
                    <a:pt x="196" y="19"/>
                  </a:cubicBezTo>
                  <a:cubicBezTo>
                    <a:pt x="195" y="23"/>
                    <a:pt x="193" y="27"/>
                    <a:pt x="192" y="31"/>
                  </a:cubicBezTo>
                  <a:cubicBezTo>
                    <a:pt x="190" y="34"/>
                    <a:pt x="188" y="36"/>
                    <a:pt x="185" y="37"/>
                  </a:cubicBezTo>
                  <a:cubicBezTo>
                    <a:pt x="183" y="36"/>
                    <a:pt x="180" y="35"/>
                    <a:pt x="178" y="35"/>
                  </a:cubicBezTo>
                  <a:cubicBezTo>
                    <a:pt x="176" y="33"/>
                    <a:pt x="174" y="31"/>
                    <a:pt x="174" y="27"/>
                  </a:cubicBezTo>
                  <a:cubicBezTo>
                    <a:pt x="175" y="23"/>
                    <a:pt x="175" y="19"/>
                    <a:pt x="175" y="15"/>
                  </a:cubicBezTo>
                  <a:cubicBezTo>
                    <a:pt x="175" y="13"/>
                    <a:pt x="175" y="12"/>
                    <a:pt x="175" y="11"/>
                  </a:cubicBezTo>
                  <a:cubicBezTo>
                    <a:pt x="175" y="8"/>
                    <a:pt x="175" y="6"/>
                    <a:pt x="174" y="4"/>
                  </a:cubicBezTo>
                  <a:cubicBezTo>
                    <a:pt x="173" y="3"/>
                    <a:pt x="173" y="2"/>
                    <a:pt x="172" y="1"/>
                  </a:cubicBezTo>
                  <a:cubicBezTo>
                    <a:pt x="171" y="0"/>
                    <a:pt x="169" y="0"/>
                    <a:pt x="169" y="0"/>
                  </a:cubicBezTo>
                  <a:cubicBezTo>
                    <a:pt x="169" y="0"/>
                    <a:pt x="166" y="0"/>
                    <a:pt x="165" y="1"/>
                  </a:cubicBezTo>
                  <a:cubicBezTo>
                    <a:pt x="164" y="1"/>
                    <a:pt x="163" y="2"/>
                    <a:pt x="163" y="3"/>
                  </a:cubicBezTo>
                  <a:cubicBezTo>
                    <a:pt x="161" y="5"/>
                    <a:pt x="161" y="7"/>
                    <a:pt x="160" y="10"/>
                  </a:cubicBezTo>
                  <a:cubicBezTo>
                    <a:pt x="160" y="11"/>
                    <a:pt x="160" y="12"/>
                    <a:pt x="160" y="13"/>
                  </a:cubicBezTo>
                  <a:cubicBezTo>
                    <a:pt x="159" y="18"/>
                    <a:pt x="159" y="22"/>
                    <a:pt x="158" y="26"/>
                  </a:cubicBezTo>
                  <a:cubicBezTo>
                    <a:pt x="158" y="29"/>
                    <a:pt x="156" y="31"/>
                    <a:pt x="154" y="33"/>
                  </a:cubicBezTo>
                  <a:cubicBezTo>
                    <a:pt x="151" y="33"/>
                    <a:pt x="148" y="33"/>
                    <a:pt x="145" y="33"/>
                  </a:cubicBezTo>
                  <a:cubicBezTo>
                    <a:pt x="145" y="33"/>
                    <a:pt x="145" y="33"/>
                    <a:pt x="145" y="33"/>
                  </a:cubicBezTo>
                  <a:cubicBezTo>
                    <a:pt x="143" y="32"/>
                    <a:pt x="141" y="30"/>
                    <a:pt x="141" y="27"/>
                  </a:cubicBezTo>
                  <a:cubicBezTo>
                    <a:pt x="140" y="23"/>
                    <a:pt x="139" y="19"/>
                    <a:pt x="138" y="15"/>
                  </a:cubicBezTo>
                  <a:cubicBezTo>
                    <a:pt x="138" y="13"/>
                    <a:pt x="138" y="12"/>
                    <a:pt x="137" y="11"/>
                  </a:cubicBezTo>
                  <a:cubicBezTo>
                    <a:pt x="137" y="9"/>
                    <a:pt x="136" y="6"/>
                    <a:pt x="134" y="4"/>
                  </a:cubicBezTo>
                  <a:cubicBezTo>
                    <a:pt x="134" y="3"/>
                    <a:pt x="133" y="3"/>
                    <a:pt x="132" y="2"/>
                  </a:cubicBezTo>
                  <a:cubicBezTo>
                    <a:pt x="130" y="2"/>
                    <a:pt x="128" y="2"/>
                    <a:pt x="128" y="2"/>
                  </a:cubicBezTo>
                  <a:cubicBezTo>
                    <a:pt x="128" y="2"/>
                    <a:pt x="126" y="3"/>
                    <a:pt x="125" y="4"/>
                  </a:cubicBezTo>
                  <a:cubicBezTo>
                    <a:pt x="124" y="4"/>
                    <a:pt x="124" y="5"/>
                    <a:pt x="123" y="6"/>
                  </a:cubicBezTo>
                  <a:cubicBezTo>
                    <a:pt x="122" y="9"/>
                    <a:pt x="123" y="11"/>
                    <a:pt x="123" y="14"/>
                  </a:cubicBezTo>
                  <a:cubicBezTo>
                    <a:pt x="123" y="15"/>
                    <a:pt x="123" y="16"/>
                    <a:pt x="123" y="17"/>
                  </a:cubicBezTo>
                  <a:cubicBezTo>
                    <a:pt x="124" y="22"/>
                    <a:pt x="124" y="26"/>
                    <a:pt x="125" y="30"/>
                  </a:cubicBezTo>
                  <a:cubicBezTo>
                    <a:pt x="125" y="33"/>
                    <a:pt x="124" y="35"/>
                    <a:pt x="123" y="37"/>
                  </a:cubicBezTo>
                  <a:cubicBezTo>
                    <a:pt x="120" y="38"/>
                    <a:pt x="117" y="39"/>
                    <a:pt x="114" y="40"/>
                  </a:cubicBezTo>
                  <a:cubicBezTo>
                    <a:pt x="111" y="39"/>
                    <a:pt x="109" y="38"/>
                    <a:pt x="108" y="35"/>
                  </a:cubicBezTo>
                  <a:cubicBezTo>
                    <a:pt x="106" y="31"/>
                    <a:pt x="104" y="27"/>
                    <a:pt x="102" y="24"/>
                  </a:cubicBezTo>
                  <a:cubicBezTo>
                    <a:pt x="101" y="22"/>
                    <a:pt x="101" y="21"/>
                    <a:pt x="100" y="20"/>
                  </a:cubicBezTo>
                  <a:cubicBezTo>
                    <a:pt x="99" y="18"/>
                    <a:pt x="98" y="16"/>
                    <a:pt x="96" y="15"/>
                  </a:cubicBezTo>
                  <a:cubicBezTo>
                    <a:pt x="95" y="14"/>
                    <a:pt x="94" y="14"/>
                    <a:pt x="93" y="14"/>
                  </a:cubicBezTo>
                  <a:cubicBezTo>
                    <a:pt x="91" y="13"/>
                    <a:pt x="89" y="14"/>
                    <a:pt x="89" y="14"/>
                  </a:cubicBezTo>
                  <a:cubicBezTo>
                    <a:pt x="89" y="14"/>
                    <a:pt x="87" y="15"/>
                    <a:pt x="86" y="16"/>
                  </a:cubicBezTo>
                  <a:cubicBezTo>
                    <a:pt x="86" y="17"/>
                    <a:pt x="85" y="18"/>
                    <a:pt x="85" y="20"/>
                  </a:cubicBezTo>
                  <a:cubicBezTo>
                    <a:pt x="85" y="22"/>
                    <a:pt x="86" y="24"/>
                    <a:pt x="87" y="27"/>
                  </a:cubicBezTo>
                  <a:cubicBezTo>
                    <a:pt x="87" y="28"/>
                    <a:pt x="88" y="29"/>
                    <a:pt x="88" y="30"/>
                  </a:cubicBezTo>
                  <a:cubicBezTo>
                    <a:pt x="90" y="34"/>
                    <a:pt x="92" y="38"/>
                    <a:pt x="93" y="42"/>
                  </a:cubicBezTo>
                  <a:cubicBezTo>
                    <a:pt x="94" y="45"/>
                    <a:pt x="94" y="47"/>
                    <a:pt x="93" y="49"/>
                  </a:cubicBezTo>
                  <a:cubicBezTo>
                    <a:pt x="90" y="51"/>
                    <a:pt x="88" y="53"/>
                    <a:pt x="85" y="54"/>
                  </a:cubicBezTo>
                  <a:cubicBezTo>
                    <a:pt x="83" y="54"/>
                    <a:pt x="80" y="53"/>
                    <a:pt x="78" y="51"/>
                  </a:cubicBezTo>
                  <a:cubicBezTo>
                    <a:pt x="75" y="48"/>
                    <a:pt x="73" y="45"/>
                    <a:pt x="70" y="42"/>
                  </a:cubicBezTo>
                  <a:cubicBezTo>
                    <a:pt x="69" y="41"/>
                    <a:pt x="68" y="40"/>
                    <a:pt x="67" y="39"/>
                  </a:cubicBezTo>
                  <a:cubicBezTo>
                    <a:pt x="65" y="38"/>
                    <a:pt x="63" y="36"/>
                    <a:pt x="61" y="35"/>
                  </a:cubicBezTo>
                  <a:cubicBezTo>
                    <a:pt x="60" y="34"/>
                    <a:pt x="59" y="34"/>
                    <a:pt x="58" y="35"/>
                  </a:cubicBezTo>
                  <a:cubicBezTo>
                    <a:pt x="57" y="35"/>
                    <a:pt x="55" y="36"/>
                    <a:pt x="55" y="36"/>
                  </a:cubicBezTo>
                  <a:cubicBezTo>
                    <a:pt x="55" y="36"/>
                    <a:pt x="53" y="38"/>
                    <a:pt x="53" y="39"/>
                  </a:cubicBezTo>
                  <a:cubicBezTo>
                    <a:pt x="52" y="40"/>
                    <a:pt x="52" y="41"/>
                    <a:pt x="53" y="42"/>
                  </a:cubicBezTo>
                  <a:cubicBezTo>
                    <a:pt x="53" y="45"/>
                    <a:pt x="55" y="47"/>
                    <a:pt x="56" y="49"/>
                  </a:cubicBezTo>
                  <a:cubicBezTo>
                    <a:pt x="57" y="50"/>
                    <a:pt x="57" y="51"/>
                    <a:pt x="58" y="52"/>
                  </a:cubicBezTo>
                  <a:cubicBezTo>
                    <a:pt x="61" y="55"/>
                    <a:pt x="63" y="58"/>
                    <a:pt x="66" y="62"/>
                  </a:cubicBezTo>
                  <a:cubicBezTo>
                    <a:pt x="68" y="64"/>
                    <a:pt x="68" y="66"/>
                    <a:pt x="68" y="69"/>
                  </a:cubicBezTo>
                  <a:cubicBezTo>
                    <a:pt x="66" y="71"/>
                    <a:pt x="63" y="74"/>
                    <a:pt x="61" y="76"/>
                  </a:cubicBezTo>
                  <a:cubicBezTo>
                    <a:pt x="59" y="77"/>
                    <a:pt x="56" y="76"/>
                    <a:pt x="54" y="75"/>
                  </a:cubicBezTo>
                  <a:cubicBezTo>
                    <a:pt x="50" y="73"/>
                    <a:pt x="47" y="70"/>
                    <a:pt x="43" y="68"/>
                  </a:cubicBezTo>
                  <a:cubicBezTo>
                    <a:pt x="42" y="67"/>
                    <a:pt x="41" y="67"/>
                    <a:pt x="40" y="66"/>
                  </a:cubicBezTo>
                  <a:cubicBezTo>
                    <a:pt x="38" y="65"/>
                    <a:pt x="36" y="64"/>
                    <a:pt x="33" y="63"/>
                  </a:cubicBezTo>
                  <a:cubicBezTo>
                    <a:pt x="32" y="63"/>
                    <a:pt x="31" y="63"/>
                    <a:pt x="30" y="64"/>
                  </a:cubicBezTo>
                  <a:cubicBezTo>
                    <a:pt x="29" y="64"/>
                    <a:pt x="27" y="66"/>
                    <a:pt x="28" y="66"/>
                  </a:cubicBezTo>
                  <a:cubicBezTo>
                    <a:pt x="27" y="66"/>
                    <a:pt x="26" y="68"/>
                    <a:pt x="26" y="69"/>
                  </a:cubicBezTo>
                  <a:cubicBezTo>
                    <a:pt x="26" y="71"/>
                    <a:pt x="26" y="72"/>
                    <a:pt x="27" y="73"/>
                  </a:cubicBezTo>
                  <a:cubicBezTo>
                    <a:pt x="28" y="75"/>
                    <a:pt x="30" y="77"/>
                    <a:pt x="32" y="78"/>
                  </a:cubicBezTo>
                  <a:cubicBezTo>
                    <a:pt x="33" y="79"/>
                    <a:pt x="34" y="80"/>
                    <a:pt x="35" y="80"/>
                  </a:cubicBezTo>
                  <a:cubicBezTo>
                    <a:pt x="38" y="83"/>
                    <a:pt x="41" y="86"/>
                    <a:pt x="45" y="88"/>
                  </a:cubicBezTo>
                  <a:cubicBezTo>
                    <a:pt x="47" y="90"/>
                    <a:pt x="48" y="92"/>
                    <a:pt x="48" y="94"/>
                  </a:cubicBezTo>
                  <a:cubicBezTo>
                    <a:pt x="47" y="97"/>
                    <a:pt x="45" y="100"/>
                    <a:pt x="44" y="103"/>
                  </a:cubicBezTo>
                  <a:cubicBezTo>
                    <a:pt x="42" y="104"/>
                    <a:pt x="39" y="105"/>
                    <a:pt x="37" y="104"/>
                  </a:cubicBezTo>
                  <a:cubicBezTo>
                    <a:pt x="33" y="102"/>
                    <a:pt x="29" y="101"/>
                    <a:pt x="24" y="100"/>
                  </a:cubicBezTo>
                  <a:cubicBezTo>
                    <a:pt x="23" y="100"/>
                    <a:pt x="22" y="99"/>
                    <a:pt x="21" y="99"/>
                  </a:cubicBezTo>
                  <a:cubicBezTo>
                    <a:pt x="19" y="98"/>
                    <a:pt x="16" y="98"/>
                    <a:pt x="14" y="98"/>
                  </a:cubicBezTo>
                  <a:cubicBezTo>
                    <a:pt x="13" y="98"/>
                    <a:pt x="12" y="99"/>
                    <a:pt x="11" y="99"/>
                  </a:cubicBezTo>
                  <a:cubicBezTo>
                    <a:pt x="10" y="100"/>
                    <a:pt x="9" y="102"/>
                    <a:pt x="9" y="102"/>
                  </a:cubicBezTo>
                  <a:cubicBezTo>
                    <a:pt x="9" y="102"/>
                    <a:pt x="8" y="104"/>
                    <a:pt x="8" y="106"/>
                  </a:cubicBezTo>
                  <a:cubicBezTo>
                    <a:pt x="9" y="107"/>
                    <a:pt x="9" y="108"/>
                    <a:pt x="10" y="109"/>
                  </a:cubicBezTo>
                  <a:cubicBezTo>
                    <a:pt x="12" y="111"/>
                    <a:pt x="14" y="112"/>
                    <a:pt x="16" y="113"/>
                  </a:cubicBezTo>
                  <a:cubicBezTo>
                    <a:pt x="17" y="113"/>
                    <a:pt x="18" y="114"/>
                    <a:pt x="20" y="114"/>
                  </a:cubicBezTo>
                  <a:cubicBezTo>
                    <a:pt x="24" y="116"/>
                    <a:pt x="27" y="117"/>
                    <a:pt x="31" y="119"/>
                  </a:cubicBezTo>
                  <a:cubicBezTo>
                    <a:pt x="34" y="120"/>
                    <a:pt x="35" y="122"/>
                    <a:pt x="36" y="124"/>
                  </a:cubicBezTo>
                  <a:cubicBezTo>
                    <a:pt x="35" y="127"/>
                    <a:pt x="35" y="131"/>
                    <a:pt x="34" y="134"/>
                  </a:cubicBezTo>
                  <a:cubicBezTo>
                    <a:pt x="32" y="135"/>
                    <a:pt x="30" y="136"/>
                    <a:pt x="28" y="136"/>
                  </a:cubicBezTo>
                  <a:cubicBezTo>
                    <a:pt x="23" y="136"/>
                    <a:pt x="19" y="136"/>
                    <a:pt x="15" y="136"/>
                  </a:cubicBezTo>
                  <a:cubicBezTo>
                    <a:pt x="13" y="136"/>
                    <a:pt x="12" y="136"/>
                    <a:pt x="11" y="136"/>
                  </a:cubicBezTo>
                  <a:cubicBezTo>
                    <a:pt x="9" y="136"/>
                    <a:pt x="6" y="136"/>
                    <a:pt x="4" y="137"/>
                  </a:cubicBezTo>
                  <a:cubicBezTo>
                    <a:pt x="3" y="137"/>
                    <a:pt x="2" y="138"/>
                    <a:pt x="1" y="139"/>
                  </a:cubicBezTo>
                  <a:cubicBezTo>
                    <a:pt x="0" y="140"/>
                    <a:pt x="0" y="142"/>
                    <a:pt x="0" y="142"/>
                  </a:cubicBezTo>
                  <a:cubicBezTo>
                    <a:pt x="0" y="142"/>
                    <a:pt x="0" y="144"/>
                    <a:pt x="1" y="146"/>
                  </a:cubicBezTo>
                  <a:cubicBezTo>
                    <a:pt x="1" y="147"/>
                    <a:pt x="2" y="147"/>
                    <a:pt x="3" y="148"/>
                  </a:cubicBezTo>
                  <a:cubicBezTo>
                    <a:pt x="5" y="149"/>
                    <a:pt x="7" y="150"/>
                    <a:pt x="10" y="150"/>
                  </a:cubicBezTo>
                  <a:cubicBezTo>
                    <a:pt x="11" y="150"/>
                    <a:pt x="12" y="151"/>
                    <a:pt x="14" y="151"/>
                  </a:cubicBezTo>
                  <a:cubicBezTo>
                    <a:pt x="18" y="151"/>
                    <a:pt x="22" y="152"/>
                    <a:pt x="26" y="152"/>
                  </a:cubicBezTo>
                  <a:cubicBezTo>
                    <a:pt x="29" y="153"/>
                    <a:pt x="31" y="154"/>
                    <a:pt x="32" y="156"/>
                  </a:cubicBezTo>
                  <a:cubicBezTo>
                    <a:pt x="32" y="158"/>
                    <a:pt x="32" y="161"/>
                    <a:pt x="32" y="163"/>
                  </a:cubicBezTo>
                  <a:cubicBezTo>
                    <a:pt x="31" y="167"/>
                    <a:pt x="30" y="169"/>
                    <a:pt x="27" y="170"/>
                  </a:cubicBezTo>
                  <a:cubicBezTo>
                    <a:pt x="22" y="171"/>
                    <a:pt x="18" y="172"/>
                    <a:pt x="14" y="173"/>
                  </a:cubicBezTo>
                  <a:cubicBezTo>
                    <a:pt x="13" y="173"/>
                    <a:pt x="12" y="173"/>
                    <a:pt x="11" y="174"/>
                  </a:cubicBezTo>
                  <a:cubicBezTo>
                    <a:pt x="8" y="174"/>
                    <a:pt x="6" y="175"/>
                    <a:pt x="4" y="177"/>
                  </a:cubicBezTo>
                  <a:cubicBezTo>
                    <a:pt x="3" y="177"/>
                    <a:pt x="3" y="178"/>
                    <a:pt x="2" y="179"/>
                  </a:cubicBezTo>
                  <a:cubicBezTo>
                    <a:pt x="2" y="181"/>
                    <a:pt x="2" y="183"/>
                    <a:pt x="2" y="183"/>
                  </a:cubicBezTo>
                  <a:cubicBezTo>
                    <a:pt x="2" y="183"/>
                    <a:pt x="3" y="185"/>
                    <a:pt x="3" y="186"/>
                  </a:cubicBezTo>
                  <a:cubicBezTo>
                    <a:pt x="4" y="187"/>
                    <a:pt x="5" y="187"/>
                    <a:pt x="6" y="188"/>
                  </a:cubicBezTo>
                  <a:cubicBezTo>
                    <a:pt x="8" y="188"/>
                    <a:pt x="11" y="188"/>
                    <a:pt x="13" y="188"/>
                  </a:cubicBezTo>
                  <a:cubicBezTo>
                    <a:pt x="15" y="188"/>
                    <a:pt x="16" y="188"/>
                    <a:pt x="17" y="188"/>
                  </a:cubicBezTo>
                  <a:cubicBezTo>
                    <a:pt x="22" y="187"/>
                    <a:pt x="25" y="187"/>
                    <a:pt x="29" y="186"/>
                  </a:cubicBezTo>
                  <a:cubicBezTo>
                    <a:pt x="33" y="186"/>
                    <a:pt x="34" y="187"/>
                    <a:pt x="37" y="190"/>
                  </a:cubicBezTo>
                  <a:cubicBezTo>
                    <a:pt x="38" y="193"/>
                    <a:pt x="39" y="195"/>
                    <a:pt x="40" y="198"/>
                  </a:cubicBezTo>
                  <a:cubicBezTo>
                    <a:pt x="39" y="200"/>
                    <a:pt x="37" y="201"/>
                    <a:pt x="35" y="203"/>
                  </a:cubicBezTo>
                  <a:cubicBezTo>
                    <a:pt x="31" y="205"/>
                    <a:pt x="28" y="207"/>
                    <a:pt x="24" y="209"/>
                  </a:cubicBezTo>
                  <a:cubicBezTo>
                    <a:pt x="23" y="209"/>
                    <a:pt x="22" y="210"/>
                    <a:pt x="20" y="210"/>
                  </a:cubicBezTo>
                  <a:cubicBezTo>
                    <a:pt x="18" y="212"/>
                    <a:pt x="16" y="213"/>
                    <a:pt x="15" y="215"/>
                  </a:cubicBezTo>
                  <a:cubicBezTo>
                    <a:pt x="14" y="216"/>
                    <a:pt x="14" y="217"/>
                    <a:pt x="14" y="218"/>
                  </a:cubicBezTo>
                  <a:cubicBezTo>
                    <a:pt x="13" y="219"/>
                    <a:pt x="14" y="222"/>
                    <a:pt x="14" y="221"/>
                  </a:cubicBezTo>
                  <a:cubicBezTo>
                    <a:pt x="14" y="222"/>
                    <a:pt x="15" y="223"/>
                    <a:pt x="17" y="224"/>
                  </a:cubicBezTo>
                  <a:cubicBezTo>
                    <a:pt x="17" y="225"/>
                    <a:pt x="18" y="225"/>
                    <a:pt x="20" y="225"/>
                  </a:cubicBezTo>
                  <a:cubicBezTo>
                    <a:pt x="22" y="225"/>
                    <a:pt x="25" y="225"/>
                    <a:pt x="27" y="224"/>
                  </a:cubicBezTo>
                  <a:cubicBezTo>
                    <a:pt x="28" y="223"/>
                    <a:pt x="29" y="223"/>
                    <a:pt x="30" y="222"/>
                  </a:cubicBezTo>
                  <a:cubicBezTo>
                    <a:pt x="34" y="221"/>
                    <a:pt x="38" y="219"/>
                    <a:pt x="42" y="217"/>
                  </a:cubicBezTo>
                  <a:cubicBezTo>
                    <a:pt x="44" y="216"/>
                    <a:pt x="47" y="216"/>
                    <a:pt x="49" y="217"/>
                  </a:cubicBezTo>
                  <a:cubicBezTo>
                    <a:pt x="51" y="220"/>
                    <a:pt x="52" y="223"/>
                    <a:pt x="54" y="226"/>
                  </a:cubicBezTo>
                  <a:cubicBezTo>
                    <a:pt x="54" y="228"/>
                    <a:pt x="53" y="230"/>
                    <a:pt x="51" y="232"/>
                  </a:cubicBezTo>
                  <a:cubicBezTo>
                    <a:pt x="48" y="235"/>
                    <a:pt x="45" y="238"/>
                    <a:pt x="42" y="241"/>
                  </a:cubicBezTo>
                  <a:cubicBezTo>
                    <a:pt x="41" y="242"/>
                    <a:pt x="40" y="243"/>
                    <a:pt x="39" y="244"/>
                  </a:cubicBezTo>
                  <a:cubicBezTo>
                    <a:pt x="38" y="245"/>
                    <a:pt x="36" y="247"/>
                    <a:pt x="35" y="249"/>
                  </a:cubicBezTo>
                  <a:cubicBezTo>
                    <a:pt x="35" y="250"/>
                    <a:pt x="35" y="251"/>
                    <a:pt x="35" y="253"/>
                  </a:cubicBezTo>
                  <a:cubicBezTo>
                    <a:pt x="35" y="254"/>
                    <a:pt x="36" y="256"/>
                    <a:pt x="36" y="256"/>
                  </a:cubicBezTo>
                  <a:cubicBezTo>
                    <a:pt x="36" y="256"/>
                    <a:pt x="38" y="257"/>
                    <a:pt x="39" y="258"/>
                  </a:cubicBezTo>
                  <a:cubicBezTo>
                    <a:pt x="40" y="258"/>
                    <a:pt x="41" y="258"/>
                    <a:pt x="42" y="258"/>
                  </a:cubicBezTo>
                  <a:cubicBezTo>
                    <a:pt x="45" y="257"/>
                    <a:pt x="47" y="256"/>
                    <a:pt x="49" y="255"/>
                  </a:cubicBezTo>
                  <a:cubicBezTo>
                    <a:pt x="50" y="254"/>
                    <a:pt x="51" y="253"/>
                    <a:pt x="52" y="252"/>
                  </a:cubicBezTo>
                  <a:cubicBezTo>
                    <a:pt x="55" y="250"/>
                    <a:pt x="59" y="247"/>
                    <a:pt x="62" y="245"/>
                  </a:cubicBezTo>
                  <a:cubicBezTo>
                    <a:pt x="64" y="243"/>
                    <a:pt x="66" y="242"/>
                    <a:pt x="69" y="243"/>
                  </a:cubicBezTo>
                  <a:cubicBezTo>
                    <a:pt x="71" y="245"/>
                    <a:pt x="74" y="247"/>
                    <a:pt x="76" y="249"/>
                  </a:cubicBezTo>
                  <a:cubicBezTo>
                    <a:pt x="77" y="252"/>
                    <a:pt x="76" y="254"/>
                    <a:pt x="75" y="256"/>
                  </a:cubicBezTo>
                  <a:cubicBezTo>
                    <a:pt x="73" y="260"/>
                    <a:pt x="70" y="264"/>
                    <a:pt x="68" y="267"/>
                  </a:cubicBezTo>
                  <a:cubicBezTo>
                    <a:pt x="67" y="268"/>
                    <a:pt x="67" y="269"/>
                    <a:pt x="66" y="271"/>
                  </a:cubicBezTo>
                  <a:cubicBezTo>
                    <a:pt x="65" y="273"/>
                    <a:pt x="64" y="275"/>
                    <a:pt x="63" y="277"/>
                  </a:cubicBezTo>
                  <a:cubicBezTo>
                    <a:pt x="63" y="278"/>
                    <a:pt x="64" y="279"/>
                    <a:pt x="64" y="281"/>
                  </a:cubicBezTo>
                  <a:cubicBezTo>
                    <a:pt x="65" y="282"/>
                    <a:pt x="66" y="283"/>
                    <a:pt x="66" y="283"/>
                  </a:cubicBezTo>
                  <a:cubicBezTo>
                    <a:pt x="66" y="283"/>
                    <a:pt x="68" y="284"/>
                    <a:pt x="70" y="284"/>
                  </a:cubicBezTo>
                  <a:cubicBezTo>
                    <a:pt x="71" y="284"/>
                    <a:pt x="72" y="284"/>
                    <a:pt x="73" y="284"/>
                  </a:cubicBezTo>
                  <a:cubicBezTo>
                    <a:pt x="75" y="283"/>
                    <a:pt x="77" y="281"/>
                    <a:pt x="78" y="279"/>
                  </a:cubicBezTo>
                  <a:cubicBezTo>
                    <a:pt x="79" y="278"/>
                    <a:pt x="80" y="277"/>
                    <a:pt x="81" y="276"/>
                  </a:cubicBezTo>
                  <a:cubicBezTo>
                    <a:pt x="83" y="272"/>
                    <a:pt x="86" y="269"/>
                    <a:pt x="88" y="266"/>
                  </a:cubicBezTo>
                  <a:cubicBezTo>
                    <a:pt x="90" y="264"/>
                    <a:pt x="92" y="262"/>
                    <a:pt x="94" y="262"/>
                  </a:cubicBezTo>
                  <a:cubicBezTo>
                    <a:pt x="97" y="264"/>
                    <a:pt x="100" y="265"/>
                    <a:pt x="103" y="267"/>
                  </a:cubicBezTo>
                  <a:cubicBezTo>
                    <a:pt x="104" y="269"/>
                    <a:pt x="105" y="271"/>
                    <a:pt x="104" y="274"/>
                  </a:cubicBezTo>
                  <a:cubicBezTo>
                    <a:pt x="103" y="278"/>
                    <a:pt x="101" y="282"/>
                    <a:pt x="100" y="286"/>
                  </a:cubicBezTo>
                  <a:cubicBezTo>
                    <a:pt x="100" y="287"/>
                    <a:pt x="99" y="288"/>
                    <a:pt x="99" y="290"/>
                  </a:cubicBezTo>
                  <a:cubicBezTo>
                    <a:pt x="98" y="292"/>
                    <a:pt x="98" y="295"/>
                    <a:pt x="98" y="297"/>
                  </a:cubicBezTo>
                  <a:cubicBezTo>
                    <a:pt x="98" y="298"/>
                    <a:pt x="99" y="299"/>
                    <a:pt x="100" y="300"/>
                  </a:cubicBezTo>
                  <a:cubicBezTo>
                    <a:pt x="100" y="301"/>
                    <a:pt x="102" y="302"/>
                    <a:pt x="102" y="302"/>
                  </a:cubicBezTo>
                  <a:cubicBezTo>
                    <a:pt x="102" y="302"/>
                    <a:pt x="105" y="302"/>
                    <a:pt x="106" y="302"/>
                  </a:cubicBezTo>
                  <a:cubicBezTo>
                    <a:pt x="107" y="302"/>
                    <a:pt x="108" y="301"/>
                    <a:pt x="109" y="301"/>
                  </a:cubicBezTo>
                  <a:cubicBezTo>
                    <a:pt x="111" y="299"/>
                    <a:pt x="112" y="297"/>
                    <a:pt x="113" y="295"/>
                  </a:cubicBezTo>
                  <a:cubicBezTo>
                    <a:pt x="113" y="293"/>
                    <a:pt x="114" y="292"/>
                    <a:pt x="114" y="291"/>
                  </a:cubicBezTo>
                  <a:cubicBezTo>
                    <a:pt x="116" y="287"/>
                    <a:pt x="118" y="283"/>
                    <a:pt x="119" y="279"/>
                  </a:cubicBezTo>
                  <a:cubicBezTo>
                    <a:pt x="120" y="277"/>
                    <a:pt x="122" y="275"/>
                    <a:pt x="124" y="274"/>
                  </a:cubicBezTo>
                  <a:cubicBezTo>
                    <a:pt x="127" y="275"/>
                    <a:pt x="130" y="276"/>
                    <a:pt x="134" y="276"/>
                  </a:cubicBezTo>
                  <a:cubicBezTo>
                    <a:pt x="135" y="278"/>
                    <a:pt x="136" y="280"/>
                    <a:pt x="136" y="283"/>
                  </a:cubicBezTo>
                  <a:cubicBezTo>
                    <a:pt x="136" y="287"/>
                    <a:pt x="136" y="292"/>
                    <a:pt x="136" y="296"/>
                  </a:cubicBezTo>
                  <a:cubicBezTo>
                    <a:pt x="136" y="297"/>
                    <a:pt x="136" y="298"/>
                    <a:pt x="136" y="300"/>
                  </a:cubicBezTo>
                  <a:cubicBezTo>
                    <a:pt x="136" y="302"/>
                    <a:pt x="136" y="305"/>
                    <a:pt x="137" y="307"/>
                  </a:cubicBezTo>
                  <a:cubicBezTo>
                    <a:pt x="137" y="308"/>
                    <a:pt x="138" y="309"/>
                    <a:pt x="139" y="309"/>
                  </a:cubicBezTo>
                  <a:cubicBezTo>
                    <a:pt x="140" y="310"/>
                    <a:pt x="142" y="311"/>
                    <a:pt x="142" y="311"/>
                  </a:cubicBezTo>
                  <a:cubicBezTo>
                    <a:pt x="142" y="311"/>
                    <a:pt x="144" y="311"/>
                    <a:pt x="146" y="310"/>
                  </a:cubicBezTo>
                  <a:cubicBezTo>
                    <a:pt x="147" y="309"/>
                    <a:pt x="147" y="309"/>
                    <a:pt x="148" y="308"/>
                  </a:cubicBezTo>
                  <a:cubicBezTo>
                    <a:pt x="149" y="306"/>
                    <a:pt x="150" y="303"/>
                    <a:pt x="150" y="301"/>
                  </a:cubicBezTo>
                  <a:cubicBezTo>
                    <a:pt x="151" y="300"/>
                    <a:pt x="151" y="298"/>
                    <a:pt x="151" y="297"/>
                  </a:cubicBezTo>
                  <a:cubicBezTo>
                    <a:pt x="151" y="293"/>
                    <a:pt x="152" y="289"/>
                    <a:pt x="152" y="284"/>
                  </a:cubicBezTo>
                  <a:cubicBezTo>
                    <a:pt x="153" y="282"/>
                    <a:pt x="154" y="279"/>
                    <a:pt x="157" y="278"/>
                  </a:cubicBezTo>
                  <a:cubicBezTo>
                    <a:pt x="159" y="278"/>
                    <a:pt x="162" y="278"/>
                    <a:pt x="164" y="278"/>
                  </a:cubicBezTo>
                  <a:cubicBezTo>
                    <a:pt x="165" y="278"/>
                    <a:pt x="165" y="277"/>
                    <a:pt x="166" y="277"/>
                  </a:cubicBezTo>
                  <a:cubicBezTo>
                    <a:pt x="166" y="278"/>
                    <a:pt x="166" y="278"/>
                    <a:pt x="166" y="278"/>
                  </a:cubicBezTo>
                  <a:cubicBezTo>
                    <a:pt x="168" y="279"/>
                    <a:pt x="169" y="281"/>
                    <a:pt x="170" y="284"/>
                  </a:cubicBezTo>
                  <a:cubicBezTo>
                    <a:pt x="171" y="288"/>
                    <a:pt x="172" y="292"/>
                    <a:pt x="173" y="296"/>
                  </a:cubicBezTo>
                  <a:cubicBezTo>
                    <a:pt x="173" y="297"/>
                    <a:pt x="173" y="298"/>
                    <a:pt x="174" y="299"/>
                  </a:cubicBezTo>
                  <a:cubicBezTo>
                    <a:pt x="174" y="300"/>
                    <a:pt x="174" y="300"/>
                    <a:pt x="174" y="300"/>
                  </a:cubicBezTo>
                  <a:cubicBezTo>
                    <a:pt x="174" y="302"/>
                    <a:pt x="175" y="305"/>
                    <a:pt x="177" y="307"/>
                  </a:cubicBezTo>
                  <a:cubicBezTo>
                    <a:pt x="177" y="307"/>
                    <a:pt x="178" y="308"/>
                    <a:pt x="179" y="308"/>
                  </a:cubicBezTo>
                  <a:cubicBezTo>
                    <a:pt x="181" y="309"/>
                    <a:pt x="183" y="309"/>
                    <a:pt x="183" y="309"/>
                  </a:cubicBezTo>
                  <a:cubicBezTo>
                    <a:pt x="183" y="309"/>
                    <a:pt x="184" y="308"/>
                    <a:pt x="186" y="308"/>
                  </a:cubicBezTo>
                  <a:cubicBezTo>
                    <a:pt x="186" y="307"/>
                    <a:pt x="186" y="307"/>
                    <a:pt x="186" y="307"/>
                  </a:cubicBezTo>
                  <a:cubicBezTo>
                    <a:pt x="187" y="306"/>
                    <a:pt x="187" y="306"/>
                    <a:pt x="188" y="305"/>
                  </a:cubicBezTo>
                  <a:cubicBezTo>
                    <a:pt x="189" y="302"/>
                    <a:pt x="188" y="300"/>
                    <a:pt x="188" y="297"/>
                  </a:cubicBezTo>
                  <a:cubicBezTo>
                    <a:pt x="188" y="296"/>
                    <a:pt x="188" y="295"/>
                    <a:pt x="188" y="293"/>
                  </a:cubicBezTo>
                  <a:cubicBezTo>
                    <a:pt x="187" y="289"/>
                    <a:pt x="187" y="285"/>
                    <a:pt x="186" y="281"/>
                  </a:cubicBezTo>
                  <a:cubicBezTo>
                    <a:pt x="186" y="280"/>
                    <a:pt x="186" y="280"/>
                    <a:pt x="186" y="279"/>
                  </a:cubicBezTo>
                  <a:cubicBezTo>
                    <a:pt x="186" y="277"/>
                    <a:pt x="187" y="275"/>
                    <a:pt x="188" y="273"/>
                  </a:cubicBezTo>
                  <a:cubicBezTo>
                    <a:pt x="191" y="273"/>
                    <a:pt x="193" y="272"/>
                    <a:pt x="196" y="271"/>
                  </a:cubicBezTo>
                  <a:cubicBezTo>
                    <a:pt x="199" y="271"/>
                    <a:pt x="201" y="273"/>
                    <a:pt x="203" y="276"/>
                  </a:cubicBezTo>
                  <a:cubicBezTo>
                    <a:pt x="205" y="279"/>
                    <a:pt x="207" y="283"/>
                    <a:pt x="209" y="287"/>
                  </a:cubicBezTo>
                  <a:cubicBezTo>
                    <a:pt x="209" y="288"/>
                    <a:pt x="210" y="289"/>
                    <a:pt x="211" y="290"/>
                  </a:cubicBezTo>
                  <a:cubicBezTo>
                    <a:pt x="212" y="292"/>
                    <a:pt x="213" y="294"/>
                    <a:pt x="215" y="296"/>
                  </a:cubicBezTo>
                  <a:cubicBezTo>
                    <a:pt x="216" y="297"/>
                    <a:pt x="217" y="297"/>
                    <a:pt x="218" y="297"/>
                  </a:cubicBezTo>
                  <a:cubicBezTo>
                    <a:pt x="219" y="297"/>
                    <a:pt x="222" y="296"/>
                    <a:pt x="222" y="296"/>
                  </a:cubicBezTo>
                  <a:cubicBezTo>
                    <a:pt x="222" y="296"/>
                    <a:pt x="224" y="295"/>
                    <a:pt x="224" y="294"/>
                  </a:cubicBezTo>
                  <a:cubicBezTo>
                    <a:pt x="225" y="293"/>
                    <a:pt x="225" y="292"/>
                    <a:pt x="225" y="291"/>
                  </a:cubicBezTo>
                  <a:cubicBezTo>
                    <a:pt x="225" y="289"/>
                    <a:pt x="225" y="286"/>
                    <a:pt x="224" y="284"/>
                  </a:cubicBezTo>
                  <a:cubicBezTo>
                    <a:pt x="223" y="283"/>
                    <a:pt x="223" y="282"/>
                    <a:pt x="222" y="280"/>
                  </a:cubicBezTo>
                  <a:cubicBezTo>
                    <a:pt x="221" y="276"/>
                    <a:pt x="219" y="273"/>
                    <a:pt x="217" y="269"/>
                  </a:cubicBezTo>
                  <a:cubicBezTo>
                    <a:pt x="216" y="266"/>
                    <a:pt x="217" y="263"/>
                    <a:pt x="218" y="260"/>
                  </a:cubicBezTo>
                  <a:cubicBezTo>
                    <a:pt x="220" y="259"/>
                    <a:pt x="222" y="258"/>
                    <a:pt x="224" y="256"/>
                  </a:cubicBezTo>
                  <a:cubicBezTo>
                    <a:pt x="227" y="256"/>
                    <a:pt x="230" y="257"/>
                    <a:pt x="232" y="259"/>
                  </a:cubicBezTo>
                  <a:cubicBezTo>
                    <a:pt x="235" y="262"/>
                    <a:pt x="238" y="265"/>
                    <a:pt x="241" y="269"/>
                  </a:cubicBezTo>
                  <a:cubicBezTo>
                    <a:pt x="242" y="270"/>
                    <a:pt x="243" y="270"/>
                    <a:pt x="244" y="271"/>
                  </a:cubicBezTo>
                  <a:cubicBezTo>
                    <a:pt x="245" y="273"/>
                    <a:pt x="247" y="275"/>
                    <a:pt x="249" y="276"/>
                  </a:cubicBezTo>
                  <a:cubicBezTo>
                    <a:pt x="251" y="276"/>
                    <a:pt x="252" y="276"/>
                    <a:pt x="253" y="276"/>
                  </a:cubicBezTo>
                  <a:cubicBezTo>
                    <a:pt x="254" y="276"/>
                    <a:pt x="256" y="274"/>
                    <a:pt x="256" y="274"/>
                  </a:cubicBezTo>
                  <a:cubicBezTo>
                    <a:pt x="256" y="274"/>
                    <a:pt x="257" y="273"/>
                    <a:pt x="258" y="272"/>
                  </a:cubicBezTo>
                  <a:cubicBezTo>
                    <a:pt x="258" y="270"/>
                    <a:pt x="258" y="269"/>
                    <a:pt x="258" y="268"/>
                  </a:cubicBezTo>
                  <a:cubicBezTo>
                    <a:pt x="258" y="266"/>
                    <a:pt x="256" y="264"/>
                    <a:pt x="255" y="262"/>
                  </a:cubicBezTo>
                  <a:cubicBezTo>
                    <a:pt x="254" y="261"/>
                    <a:pt x="253" y="260"/>
                    <a:pt x="252" y="259"/>
                  </a:cubicBezTo>
                  <a:cubicBezTo>
                    <a:pt x="250" y="255"/>
                    <a:pt x="247" y="252"/>
                    <a:pt x="245" y="249"/>
                  </a:cubicBezTo>
                  <a:cubicBezTo>
                    <a:pt x="243" y="246"/>
                    <a:pt x="242" y="243"/>
                    <a:pt x="243" y="240"/>
                  </a:cubicBezTo>
                  <a:cubicBezTo>
                    <a:pt x="245" y="238"/>
                    <a:pt x="246" y="237"/>
                    <a:pt x="247" y="235"/>
                  </a:cubicBezTo>
                  <a:cubicBezTo>
                    <a:pt x="250" y="234"/>
                    <a:pt x="254" y="234"/>
                    <a:pt x="257" y="236"/>
                  </a:cubicBezTo>
                  <a:cubicBezTo>
                    <a:pt x="260" y="238"/>
                    <a:pt x="264" y="240"/>
                    <a:pt x="267" y="243"/>
                  </a:cubicBezTo>
                  <a:cubicBezTo>
                    <a:pt x="269" y="243"/>
                    <a:pt x="270" y="244"/>
                    <a:pt x="271" y="245"/>
                  </a:cubicBezTo>
                  <a:cubicBezTo>
                    <a:pt x="273" y="246"/>
                    <a:pt x="275" y="247"/>
                    <a:pt x="277" y="247"/>
                  </a:cubicBezTo>
                  <a:cubicBezTo>
                    <a:pt x="279" y="247"/>
                    <a:pt x="280" y="247"/>
                    <a:pt x="281" y="247"/>
                  </a:cubicBezTo>
                  <a:cubicBezTo>
                    <a:pt x="282" y="246"/>
                    <a:pt x="283" y="244"/>
                    <a:pt x="283" y="244"/>
                  </a:cubicBezTo>
                  <a:cubicBezTo>
                    <a:pt x="283" y="244"/>
                    <a:pt x="284" y="242"/>
                    <a:pt x="284" y="241"/>
                  </a:cubicBezTo>
                  <a:cubicBezTo>
                    <a:pt x="285" y="240"/>
                    <a:pt x="284" y="239"/>
                    <a:pt x="284" y="238"/>
                  </a:cubicBezTo>
                  <a:cubicBezTo>
                    <a:pt x="283" y="236"/>
                    <a:pt x="281" y="234"/>
                    <a:pt x="279" y="232"/>
                  </a:cubicBezTo>
                  <a:cubicBezTo>
                    <a:pt x="278" y="232"/>
                    <a:pt x="277" y="231"/>
                    <a:pt x="276" y="230"/>
                  </a:cubicBezTo>
                  <a:cubicBezTo>
                    <a:pt x="272" y="227"/>
                    <a:pt x="269" y="225"/>
                    <a:pt x="266" y="222"/>
                  </a:cubicBezTo>
                  <a:cubicBezTo>
                    <a:pt x="263" y="220"/>
                    <a:pt x="262" y="217"/>
                    <a:pt x="262" y="214"/>
                  </a:cubicBezTo>
                  <a:cubicBezTo>
                    <a:pt x="263" y="212"/>
                    <a:pt x="264" y="211"/>
                    <a:pt x="265" y="209"/>
                  </a:cubicBezTo>
                  <a:cubicBezTo>
                    <a:pt x="267" y="207"/>
                    <a:pt x="270" y="206"/>
                    <a:pt x="274" y="207"/>
                  </a:cubicBezTo>
                  <a:cubicBezTo>
                    <a:pt x="278" y="208"/>
                    <a:pt x="282" y="209"/>
                    <a:pt x="286" y="211"/>
                  </a:cubicBezTo>
                  <a:cubicBezTo>
                    <a:pt x="287" y="211"/>
                    <a:pt x="289" y="211"/>
                    <a:pt x="290" y="212"/>
                  </a:cubicBezTo>
                  <a:cubicBezTo>
                    <a:pt x="292" y="212"/>
                    <a:pt x="295" y="213"/>
                    <a:pt x="297" y="212"/>
                  </a:cubicBezTo>
                  <a:cubicBezTo>
                    <a:pt x="298" y="212"/>
                    <a:pt x="299" y="212"/>
                    <a:pt x="300" y="211"/>
                  </a:cubicBezTo>
                  <a:cubicBezTo>
                    <a:pt x="301" y="210"/>
                    <a:pt x="302" y="208"/>
                    <a:pt x="302" y="208"/>
                  </a:cubicBezTo>
                  <a:cubicBezTo>
                    <a:pt x="302" y="208"/>
                    <a:pt x="303" y="206"/>
                    <a:pt x="302" y="205"/>
                  </a:cubicBezTo>
                  <a:cubicBezTo>
                    <a:pt x="302" y="204"/>
                    <a:pt x="302" y="203"/>
                    <a:pt x="301" y="202"/>
                  </a:cubicBezTo>
                  <a:cubicBezTo>
                    <a:pt x="299" y="200"/>
                    <a:pt x="297" y="199"/>
                    <a:pt x="295" y="198"/>
                  </a:cubicBezTo>
                  <a:cubicBezTo>
                    <a:pt x="294" y="197"/>
                    <a:pt x="292" y="197"/>
                    <a:pt x="291" y="196"/>
                  </a:cubicBezTo>
                  <a:cubicBezTo>
                    <a:pt x="287" y="195"/>
                    <a:pt x="283" y="193"/>
                    <a:pt x="279" y="191"/>
                  </a:cubicBezTo>
                  <a:cubicBezTo>
                    <a:pt x="276" y="190"/>
                    <a:pt x="274" y="187"/>
                    <a:pt x="274" y="184"/>
                  </a:cubicBezTo>
                  <a:cubicBezTo>
                    <a:pt x="274" y="182"/>
                    <a:pt x="274" y="181"/>
                    <a:pt x="275" y="179"/>
                  </a:cubicBezTo>
                  <a:cubicBezTo>
                    <a:pt x="277" y="176"/>
                    <a:pt x="279" y="174"/>
                    <a:pt x="283" y="174"/>
                  </a:cubicBezTo>
                  <a:cubicBezTo>
                    <a:pt x="288" y="175"/>
                    <a:pt x="292" y="175"/>
                    <a:pt x="296" y="175"/>
                  </a:cubicBezTo>
                  <a:cubicBezTo>
                    <a:pt x="297" y="175"/>
                    <a:pt x="299" y="175"/>
                    <a:pt x="300" y="175"/>
                  </a:cubicBezTo>
                  <a:cubicBezTo>
                    <a:pt x="302" y="175"/>
                    <a:pt x="305" y="175"/>
                    <a:pt x="307" y="174"/>
                  </a:cubicBezTo>
                  <a:cubicBezTo>
                    <a:pt x="308" y="173"/>
                    <a:pt x="309" y="173"/>
                    <a:pt x="309" y="172"/>
                  </a:cubicBezTo>
                  <a:cubicBezTo>
                    <a:pt x="310" y="171"/>
                    <a:pt x="311" y="168"/>
                    <a:pt x="311" y="168"/>
                  </a:cubicBezTo>
                  <a:cubicBezTo>
                    <a:pt x="311" y="168"/>
                    <a:pt x="311" y="166"/>
                    <a:pt x="310" y="165"/>
                  </a:cubicBezTo>
                  <a:moveTo>
                    <a:pt x="163" y="259"/>
                  </a:moveTo>
                  <a:cubicBezTo>
                    <a:pt x="106" y="263"/>
                    <a:pt x="56" y="220"/>
                    <a:pt x="51" y="163"/>
                  </a:cubicBezTo>
                  <a:cubicBezTo>
                    <a:pt x="47" y="106"/>
                    <a:pt x="90" y="56"/>
                    <a:pt x="147" y="52"/>
                  </a:cubicBezTo>
                  <a:cubicBezTo>
                    <a:pt x="204" y="48"/>
                    <a:pt x="253" y="90"/>
                    <a:pt x="258" y="147"/>
                  </a:cubicBezTo>
                  <a:cubicBezTo>
                    <a:pt x="262" y="204"/>
                    <a:pt x="220" y="254"/>
                    <a:pt x="163" y="259"/>
                  </a:cubicBezTo>
                </a:path>
              </a:pathLst>
            </a:custGeom>
            <a:solidFill>
              <a:srgbClr val="FDF2C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54" name="Freeform 31"/>
            <p:cNvSpPr/>
            <p:nvPr/>
          </p:nvSpPr>
          <p:spPr bwMode="auto">
            <a:xfrm>
              <a:off x="3151617" y="2668490"/>
              <a:ext cx="334963" cy="334963"/>
            </a:xfrm>
            <a:custGeom>
              <a:avLst/>
              <a:gdLst>
                <a:gd name="T0" fmla="*/ 79 w 79"/>
                <a:gd name="T1" fmla="*/ 39 h 79"/>
                <a:gd name="T2" fmla="*/ 41 w 79"/>
                <a:gd name="T3" fmla="*/ 79 h 79"/>
                <a:gd name="T4" fmla="*/ 1 w 79"/>
                <a:gd name="T5" fmla="*/ 41 h 79"/>
                <a:gd name="T6" fmla="*/ 39 w 79"/>
                <a:gd name="T7" fmla="*/ 1 h 79"/>
                <a:gd name="T8" fmla="*/ 79 w 79"/>
                <a:gd name="T9" fmla="*/ 3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9" h="79">
                  <a:moveTo>
                    <a:pt x="79" y="39"/>
                  </a:moveTo>
                  <a:cubicBezTo>
                    <a:pt x="79" y="60"/>
                    <a:pt x="62" y="78"/>
                    <a:pt x="41" y="79"/>
                  </a:cubicBezTo>
                  <a:cubicBezTo>
                    <a:pt x="19" y="79"/>
                    <a:pt x="2" y="62"/>
                    <a:pt x="1" y="41"/>
                  </a:cubicBezTo>
                  <a:cubicBezTo>
                    <a:pt x="0" y="19"/>
                    <a:pt x="17" y="1"/>
                    <a:pt x="39" y="1"/>
                  </a:cubicBezTo>
                  <a:cubicBezTo>
                    <a:pt x="60" y="0"/>
                    <a:pt x="78" y="17"/>
                    <a:pt x="79" y="39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55" name="Freeform 32"/>
            <p:cNvSpPr/>
            <p:nvPr/>
          </p:nvSpPr>
          <p:spPr bwMode="auto">
            <a:xfrm>
              <a:off x="3159554" y="2671665"/>
              <a:ext cx="322263" cy="328613"/>
            </a:xfrm>
            <a:custGeom>
              <a:avLst/>
              <a:gdLst>
                <a:gd name="T0" fmla="*/ 75 w 76"/>
                <a:gd name="T1" fmla="*/ 38 h 77"/>
                <a:gd name="T2" fmla="*/ 39 w 76"/>
                <a:gd name="T3" fmla="*/ 76 h 77"/>
                <a:gd name="T4" fmla="*/ 0 w 76"/>
                <a:gd name="T5" fmla="*/ 40 h 77"/>
                <a:gd name="T6" fmla="*/ 37 w 76"/>
                <a:gd name="T7" fmla="*/ 1 h 77"/>
                <a:gd name="T8" fmla="*/ 75 w 76"/>
                <a:gd name="T9" fmla="*/ 38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6" h="77">
                  <a:moveTo>
                    <a:pt x="75" y="38"/>
                  </a:moveTo>
                  <a:cubicBezTo>
                    <a:pt x="76" y="58"/>
                    <a:pt x="60" y="76"/>
                    <a:pt x="39" y="76"/>
                  </a:cubicBezTo>
                  <a:cubicBezTo>
                    <a:pt x="18" y="77"/>
                    <a:pt x="1" y="61"/>
                    <a:pt x="0" y="40"/>
                  </a:cubicBezTo>
                  <a:cubicBezTo>
                    <a:pt x="0" y="19"/>
                    <a:pt x="16" y="2"/>
                    <a:pt x="37" y="1"/>
                  </a:cubicBezTo>
                  <a:cubicBezTo>
                    <a:pt x="57" y="0"/>
                    <a:pt x="75" y="17"/>
                    <a:pt x="75" y="38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56" name="Freeform 35"/>
            <p:cNvSpPr/>
            <p:nvPr/>
          </p:nvSpPr>
          <p:spPr bwMode="auto">
            <a:xfrm>
              <a:off x="3197654" y="2714527"/>
              <a:ext cx="242888" cy="242888"/>
            </a:xfrm>
            <a:custGeom>
              <a:avLst/>
              <a:gdLst>
                <a:gd name="T0" fmla="*/ 57 w 57"/>
                <a:gd name="T1" fmla="*/ 28 h 57"/>
                <a:gd name="T2" fmla="*/ 30 w 57"/>
                <a:gd name="T3" fmla="*/ 57 h 57"/>
                <a:gd name="T4" fmla="*/ 1 w 57"/>
                <a:gd name="T5" fmla="*/ 30 h 57"/>
                <a:gd name="T6" fmla="*/ 28 w 57"/>
                <a:gd name="T7" fmla="*/ 1 h 57"/>
                <a:gd name="T8" fmla="*/ 57 w 57"/>
                <a:gd name="T9" fmla="*/ 28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7" h="57">
                  <a:moveTo>
                    <a:pt x="57" y="28"/>
                  </a:moveTo>
                  <a:cubicBezTo>
                    <a:pt x="57" y="43"/>
                    <a:pt x="45" y="56"/>
                    <a:pt x="30" y="57"/>
                  </a:cubicBezTo>
                  <a:cubicBezTo>
                    <a:pt x="14" y="57"/>
                    <a:pt x="1" y="45"/>
                    <a:pt x="1" y="30"/>
                  </a:cubicBezTo>
                  <a:cubicBezTo>
                    <a:pt x="0" y="14"/>
                    <a:pt x="13" y="1"/>
                    <a:pt x="28" y="1"/>
                  </a:cubicBezTo>
                  <a:cubicBezTo>
                    <a:pt x="43" y="0"/>
                    <a:pt x="56" y="12"/>
                    <a:pt x="57" y="28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54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57" name="Freeform 36"/>
            <p:cNvSpPr/>
            <p:nvPr/>
          </p:nvSpPr>
          <p:spPr bwMode="auto">
            <a:xfrm>
              <a:off x="3253217" y="2762152"/>
              <a:ext cx="131763" cy="134938"/>
            </a:xfrm>
            <a:custGeom>
              <a:avLst/>
              <a:gdLst>
                <a:gd name="T0" fmla="*/ 30 w 31"/>
                <a:gd name="T1" fmla="*/ 16 h 32"/>
                <a:gd name="T2" fmla="*/ 16 w 31"/>
                <a:gd name="T3" fmla="*/ 31 h 32"/>
                <a:gd name="T4" fmla="*/ 0 w 31"/>
                <a:gd name="T5" fmla="*/ 17 h 32"/>
                <a:gd name="T6" fmla="*/ 15 w 31"/>
                <a:gd name="T7" fmla="*/ 1 h 32"/>
                <a:gd name="T8" fmla="*/ 30 w 31"/>
                <a:gd name="T9" fmla="*/ 16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32">
                  <a:moveTo>
                    <a:pt x="30" y="16"/>
                  </a:moveTo>
                  <a:cubicBezTo>
                    <a:pt x="31" y="24"/>
                    <a:pt x="24" y="31"/>
                    <a:pt x="16" y="31"/>
                  </a:cubicBezTo>
                  <a:cubicBezTo>
                    <a:pt x="7" y="32"/>
                    <a:pt x="0" y="25"/>
                    <a:pt x="0" y="17"/>
                  </a:cubicBezTo>
                  <a:cubicBezTo>
                    <a:pt x="0" y="8"/>
                    <a:pt x="6" y="1"/>
                    <a:pt x="15" y="1"/>
                  </a:cubicBezTo>
                  <a:cubicBezTo>
                    <a:pt x="23" y="0"/>
                    <a:pt x="30" y="7"/>
                    <a:pt x="30" y="16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58" name="Freeform 37"/>
            <p:cNvSpPr/>
            <p:nvPr/>
          </p:nvSpPr>
          <p:spPr bwMode="auto">
            <a:xfrm>
              <a:off x="3291317" y="2805015"/>
              <a:ext cx="50800" cy="50800"/>
            </a:xfrm>
            <a:custGeom>
              <a:avLst/>
              <a:gdLst>
                <a:gd name="T0" fmla="*/ 12 w 12"/>
                <a:gd name="T1" fmla="*/ 6 h 12"/>
                <a:gd name="T2" fmla="*/ 6 w 12"/>
                <a:gd name="T3" fmla="*/ 12 h 12"/>
                <a:gd name="T4" fmla="*/ 0 w 12"/>
                <a:gd name="T5" fmla="*/ 6 h 12"/>
                <a:gd name="T6" fmla="*/ 6 w 12"/>
                <a:gd name="T7" fmla="*/ 0 h 12"/>
                <a:gd name="T8" fmla="*/ 12 w 12"/>
                <a:gd name="T9" fmla="*/ 6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12" y="6"/>
                  </a:moveTo>
                  <a:cubicBezTo>
                    <a:pt x="12" y="9"/>
                    <a:pt x="10" y="12"/>
                    <a:pt x="6" y="12"/>
                  </a:cubicBezTo>
                  <a:cubicBezTo>
                    <a:pt x="3" y="12"/>
                    <a:pt x="0" y="10"/>
                    <a:pt x="0" y="6"/>
                  </a:cubicBezTo>
                  <a:cubicBezTo>
                    <a:pt x="0" y="3"/>
                    <a:pt x="3" y="0"/>
                    <a:pt x="6" y="0"/>
                  </a:cubicBezTo>
                  <a:cubicBezTo>
                    <a:pt x="9" y="0"/>
                    <a:pt x="12" y="3"/>
                    <a:pt x="12" y="6"/>
                  </a:cubicBezTo>
                </a:path>
              </a:pathLst>
            </a:custGeom>
            <a:solidFill>
              <a:srgbClr val="97703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59" name="Freeform 38"/>
            <p:cNvSpPr/>
            <p:nvPr/>
          </p:nvSpPr>
          <p:spPr bwMode="auto">
            <a:xfrm>
              <a:off x="3291317" y="2843115"/>
              <a:ext cx="50800" cy="25400"/>
            </a:xfrm>
            <a:custGeom>
              <a:avLst/>
              <a:gdLst>
                <a:gd name="T0" fmla="*/ 6 w 12"/>
                <a:gd name="T1" fmla="*/ 4 h 6"/>
                <a:gd name="T2" fmla="*/ 0 w 12"/>
                <a:gd name="T3" fmla="*/ 1 h 6"/>
                <a:gd name="T4" fmla="*/ 0 w 12"/>
                <a:gd name="T5" fmla="*/ 1 h 6"/>
                <a:gd name="T6" fmla="*/ 6 w 12"/>
                <a:gd name="T7" fmla="*/ 6 h 6"/>
                <a:gd name="T8" fmla="*/ 12 w 12"/>
                <a:gd name="T9" fmla="*/ 1 h 6"/>
                <a:gd name="T10" fmla="*/ 12 w 12"/>
                <a:gd name="T11" fmla="*/ 0 h 6"/>
                <a:gd name="T12" fmla="*/ 6 w 12"/>
                <a:gd name="T13" fmla="*/ 4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" h="6">
                  <a:moveTo>
                    <a:pt x="6" y="4"/>
                  </a:moveTo>
                  <a:cubicBezTo>
                    <a:pt x="4" y="4"/>
                    <a:pt x="2" y="2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4"/>
                    <a:pt x="3" y="6"/>
                    <a:pt x="6" y="6"/>
                  </a:cubicBezTo>
                  <a:cubicBezTo>
                    <a:pt x="10" y="6"/>
                    <a:pt x="12" y="3"/>
                    <a:pt x="12" y="1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1" y="2"/>
                    <a:pt x="9" y="3"/>
                    <a:pt x="6" y="4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60" name="Freeform 39"/>
            <p:cNvSpPr>
              <a:spLocks noEditPoints="1"/>
            </p:cNvSpPr>
            <p:nvPr/>
          </p:nvSpPr>
          <p:spPr bwMode="auto">
            <a:xfrm>
              <a:off x="3278617" y="2855815"/>
              <a:ext cx="254000" cy="195263"/>
            </a:xfrm>
            <a:custGeom>
              <a:avLst/>
              <a:gdLst>
                <a:gd name="T0" fmla="*/ 11 w 60"/>
                <a:gd name="T1" fmla="*/ 46 h 46"/>
                <a:gd name="T2" fmla="*/ 11 w 60"/>
                <a:gd name="T3" fmla="*/ 46 h 46"/>
                <a:gd name="T4" fmla="*/ 10 w 60"/>
                <a:gd name="T5" fmla="*/ 46 h 46"/>
                <a:gd name="T6" fmla="*/ 10 w 60"/>
                <a:gd name="T7" fmla="*/ 46 h 46"/>
                <a:gd name="T8" fmla="*/ 11 w 60"/>
                <a:gd name="T9" fmla="*/ 46 h 46"/>
                <a:gd name="T10" fmla="*/ 0 w 60"/>
                <a:gd name="T11" fmla="*/ 38 h 46"/>
                <a:gd name="T12" fmla="*/ 0 w 60"/>
                <a:gd name="T13" fmla="*/ 39 h 46"/>
                <a:gd name="T14" fmla="*/ 0 w 60"/>
                <a:gd name="T15" fmla="*/ 39 h 46"/>
                <a:gd name="T16" fmla="*/ 0 w 60"/>
                <a:gd name="T17" fmla="*/ 38 h 46"/>
                <a:gd name="T18" fmla="*/ 60 w 60"/>
                <a:gd name="T19" fmla="*/ 8 h 46"/>
                <a:gd name="T20" fmla="*/ 60 w 60"/>
                <a:gd name="T21" fmla="*/ 8 h 46"/>
                <a:gd name="T22" fmla="*/ 60 w 60"/>
                <a:gd name="T23" fmla="*/ 8 h 46"/>
                <a:gd name="T24" fmla="*/ 50 w 60"/>
                <a:gd name="T25" fmla="*/ 0 h 46"/>
                <a:gd name="T26" fmla="*/ 50 w 60"/>
                <a:gd name="T27" fmla="*/ 0 h 46"/>
                <a:gd name="T28" fmla="*/ 50 w 60"/>
                <a:gd name="T29" fmla="*/ 0 h 46"/>
                <a:gd name="T30" fmla="*/ 50 w 60"/>
                <a:gd name="T31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60" h="46">
                  <a:moveTo>
                    <a:pt x="11" y="46"/>
                  </a:moveTo>
                  <a:cubicBezTo>
                    <a:pt x="11" y="46"/>
                    <a:pt x="11" y="46"/>
                    <a:pt x="11" y="46"/>
                  </a:cubicBezTo>
                  <a:cubicBezTo>
                    <a:pt x="10" y="46"/>
                    <a:pt x="10" y="46"/>
                    <a:pt x="10" y="46"/>
                  </a:cubicBezTo>
                  <a:cubicBezTo>
                    <a:pt x="10" y="46"/>
                    <a:pt x="10" y="46"/>
                    <a:pt x="10" y="46"/>
                  </a:cubicBezTo>
                  <a:cubicBezTo>
                    <a:pt x="10" y="46"/>
                    <a:pt x="11" y="46"/>
                    <a:pt x="11" y="46"/>
                  </a:cubicBezTo>
                  <a:moveTo>
                    <a:pt x="0" y="38"/>
                  </a:moveTo>
                  <a:cubicBezTo>
                    <a:pt x="0" y="38"/>
                    <a:pt x="0" y="38"/>
                    <a:pt x="0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38"/>
                    <a:pt x="0" y="38"/>
                    <a:pt x="0" y="38"/>
                  </a:cubicBezTo>
                  <a:moveTo>
                    <a:pt x="60" y="8"/>
                  </a:moveTo>
                  <a:cubicBezTo>
                    <a:pt x="60" y="8"/>
                    <a:pt x="60" y="8"/>
                    <a:pt x="60" y="8"/>
                  </a:cubicBezTo>
                  <a:cubicBezTo>
                    <a:pt x="60" y="8"/>
                    <a:pt x="60" y="8"/>
                    <a:pt x="60" y="8"/>
                  </a:cubicBezTo>
                  <a:moveTo>
                    <a:pt x="50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50" y="0"/>
                    <a:pt x="50" y="0"/>
                    <a:pt x="50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pic>
          <p:nvPicPr>
            <p:cNvPr id="761" name="Picture 44"/>
            <p:cNvPicPr>
              <a:picLocks noChangeAspect="1"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11954" y="2984402"/>
              <a:ext cx="25400" cy="25400"/>
            </a:xfrm>
            <a:prstGeom prst="rect">
              <a:avLst/>
            </a:pr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</p:pic>
        <p:sp>
          <p:nvSpPr>
            <p:cNvPr id="762" name="Freeform 47"/>
            <p:cNvSpPr/>
            <p:nvPr/>
          </p:nvSpPr>
          <p:spPr bwMode="auto">
            <a:xfrm>
              <a:off x="3286554" y="2830415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763" name="组合 762"/>
          <p:cNvGrpSpPr/>
          <p:nvPr/>
        </p:nvGrpSpPr>
        <p:grpSpPr>
          <a:xfrm>
            <a:off x="3439069" y="923671"/>
            <a:ext cx="2216893" cy="2222243"/>
            <a:chOff x="1343454" y="868265"/>
            <a:chExt cx="3946526" cy="3956050"/>
          </a:xfrm>
        </p:grpSpPr>
        <p:sp>
          <p:nvSpPr>
            <p:cNvPr id="764" name="Freeform 5"/>
            <p:cNvSpPr/>
            <p:nvPr/>
          </p:nvSpPr>
          <p:spPr bwMode="auto">
            <a:xfrm>
              <a:off x="2672192" y="1306415"/>
              <a:ext cx="1276350" cy="3038475"/>
            </a:xfrm>
            <a:custGeom>
              <a:avLst/>
              <a:gdLst>
                <a:gd name="T0" fmla="*/ 804 w 804"/>
                <a:gd name="T1" fmla="*/ 1889 h 1914"/>
                <a:gd name="T2" fmla="*/ 745 w 804"/>
                <a:gd name="T3" fmla="*/ 1914 h 1914"/>
                <a:gd name="T4" fmla="*/ 0 w 804"/>
                <a:gd name="T5" fmla="*/ 24 h 1914"/>
                <a:gd name="T6" fmla="*/ 59 w 804"/>
                <a:gd name="T7" fmla="*/ 0 h 1914"/>
                <a:gd name="T8" fmla="*/ 804 w 804"/>
                <a:gd name="T9" fmla="*/ 1889 h 19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04" h="1914">
                  <a:moveTo>
                    <a:pt x="804" y="1889"/>
                  </a:moveTo>
                  <a:lnTo>
                    <a:pt x="745" y="1914"/>
                  </a:lnTo>
                  <a:lnTo>
                    <a:pt x="0" y="24"/>
                  </a:lnTo>
                  <a:lnTo>
                    <a:pt x="59" y="0"/>
                  </a:lnTo>
                  <a:lnTo>
                    <a:pt x="804" y="1889"/>
                  </a:lnTo>
                  <a:close/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54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65" name="Freeform 6"/>
            <p:cNvSpPr/>
            <p:nvPr/>
          </p:nvSpPr>
          <p:spPr bwMode="auto">
            <a:xfrm>
              <a:off x="2672192" y="1306415"/>
              <a:ext cx="1276350" cy="3038475"/>
            </a:xfrm>
            <a:custGeom>
              <a:avLst/>
              <a:gdLst>
                <a:gd name="T0" fmla="*/ 804 w 804"/>
                <a:gd name="T1" fmla="*/ 1889 h 1914"/>
                <a:gd name="T2" fmla="*/ 745 w 804"/>
                <a:gd name="T3" fmla="*/ 1914 h 1914"/>
                <a:gd name="T4" fmla="*/ 0 w 804"/>
                <a:gd name="T5" fmla="*/ 24 h 1914"/>
                <a:gd name="T6" fmla="*/ 59 w 804"/>
                <a:gd name="T7" fmla="*/ 0 h 1914"/>
                <a:gd name="T8" fmla="*/ 804 w 804"/>
                <a:gd name="T9" fmla="*/ 1889 h 19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04" h="1914">
                  <a:moveTo>
                    <a:pt x="804" y="1889"/>
                  </a:moveTo>
                  <a:lnTo>
                    <a:pt x="745" y="1914"/>
                  </a:lnTo>
                  <a:lnTo>
                    <a:pt x="0" y="24"/>
                  </a:lnTo>
                  <a:lnTo>
                    <a:pt x="59" y="0"/>
                  </a:lnTo>
                  <a:lnTo>
                    <a:pt x="804" y="1889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66" name="Freeform 7"/>
            <p:cNvSpPr/>
            <p:nvPr/>
          </p:nvSpPr>
          <p:spPr bwMode="auto">
            <a:xfrm>
              <a:off x="1797479" y="2182715"/>
              <a:ext cx="3025776" cy="1285875"/>
            </a:xfrm>
            <a:custGeom>
              <a:avLst/>
              <a:gdLst>
                <a:gd name="T0" fmla="*/ 1882 w 1906"/>
                <a:gd name="T1" fmla="*/ 0 h 810"/>
                <a:gd name="T2" fmla="*/ 1906 w 1906"/>
                <a:gd name="T3" fmla="*/ 62 h 810"/>
                <a:gd name="T4" fmla="*/ 24 w 1906"/>
                <a:gd name="T5" fmla="*/ 810 h 810"/>
                <a:gd name="T6" fmla="*/ 0 w 1906"/>
                <a:gd name="T7" fmla="*/ 748 h 810"/>
                <a:gd name="T8" fmla="*/ 1882 w 1906"/>
                <a:gd name="T9" fmla="*/ 0 h 8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06" h="810">
                  <a:moveTo>
                    <a:pt x="1882" y="0"/>
                  </a:moveTo>
                  <a:lnTo>
                    <a:pt x="1906" y="62"/>
                  </a:lnTo>
                  <a:lnTo>
                    <a:pt x="24" y="810"/>
                  </a:lnTo>
                  <a:lnTo>
                    <a:pt x="0" y="748"/>
                  </a:lnTo>
                  <a:lnTo>
                    <a:pt x="1882" y="0"/>
                  </a:lnTo>
                  <a:close/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54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67" name="Freeform 8"/>
            <p:cNvSpPr/>
            <p:nvPr/>
          </p:nvSpPr>
          <p:spPr bwMode="auto">
            <a:xfrm>
              <a:off x="1797479" y="2182715"/>
              <a:ext cx="3025776" cy="1285875"/>
            </a:xfrm>
            <a:custGeom>
              <a:avLst/>
              <a:gdLst>
                <a:gd name="T0" fmla="*/ 1882 w 1906"/>
                <a:gd name="T1" fmla="*/ 0 h 810"/>
                <a:gd name="T2" fmla="*/ 1906 w 1906"/>
                <a:gd name="T3" fmla="*/ 62 h 810"/>
                <a:gd name="T4" fmla="*/ 24 w 1906"/>
                <a:gd name="T5" fmla="*/ 810 h 810"/>
                <a:gd name="T6" fmla="*/ 0 w 1906"/>
                <a:gd name="T7" fmla="*/ 748 h 810"/>
                <a:gd name="T8" fmla="*/ 1882 w 1906"/>
                <a:gd name="T9" fmla="*/ 0 h 8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06" h="810">
                  <a:moveTo>
                    <a:pt x="1882" y="0"/>
                  </a:moveTo>
                  <a:lnTo>
                    <a:pt x="1906" y="62"/>
                  </a:lnTo>
                  <a:lnTo>
                    <a:pt x="24" y="810"/>
                  </a:lnTo>
                  <a:lnTo>
                    <a:pt x="0" y="748"/>
                  </a:lnTo>
                  <a:lnTo>
                    <a:pt x="1882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68" name="Freeform 9"/>
            <p:cNvSpPr/>
            <p:nvPr/>
          </p:nvSpPr>
          <p:spPr bwMode="auto">
            <a:xfrm>
              <a:off x="2416604" y="1949352"/>
              <a:ext cx="1795463" cy="1795463"/>
            </a:xfrm>
            <a:custGeom>
              <a:avLst/>
              <a:gdLst>
                <a:gd name="T0" fmla="*/ 385 w 423"/>
                <a:gd name="T1" fmla="*/ 142 h 422"/>
                <a:gd name="T2" fmla="*/ 143 w 423"/>
                <a:gd name="T3" fmla="*/ 38 h 422"/>
                <a:gd name="T4" fmla="*/ 38 w 423"/>
                <a:gd name="T5" fmla="*/ 280 h 422"/>
                <a:gd name="T6" fmla="*/ 280 w 423"/>
                <a:gd name="T7" fmla="*/ 384 h 422"/>
                <a:gd name="T8" fmla="*/ 385 w 423"/>
                <a:gd name="T9" fmla="*/ 142 h 4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3" h="422">
                  <a:moveTo>
                    <a:pt x="385" y="142"/>
                  </a:moveTo>
                  <a:cubicBezTo>
                    <a:pt x="347" y="47"/>
                    <a:pt x="239" y="0"/>
                    <a:pt x="143" y="38"/>
                  </a:cubicBezTo>
                  <a:cubicBezTo>
                    <a:pt x="47" y="76"/>
                    <a:pt x="0" y="184"/>
                    <a:pt x="38" y="280"/>
                  </a:cubicBezTo>
                  <a:cubicBezTo>
                    <a:pt x="76" y="376"/>
                    <a:pt x="185" y="422"/>
                    <a:pt x="280" y="384"/>
                  </a:cubicBezTo>
                  <a:cubicBezTo>
                    <a:pt x="376" y="346"/>
                    <a:pt x="423" y="238"/>
                    <a:pt x="385" y="142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54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69" name="Freeform 10"/>
            <p:cNvSpPr/>
            <p:nvPr/>
          </p:nvSpPr>
          <p:spPr bwMode="auto">
            <a:xfrm>
              <a:off x="2476929" y="2008090"/>
              <a:ext cx="1676400" cy="1676400"/>
            </a:xfrm>
            <a:custGeom>
              <a:avLst/>
              <a:gdLst>
                <a:gd name="T0" fmla="*/ 359 w 395"/>
                <a:gd name="T1" fmla="*/ 133 h 394"/>
                <a:gd name="T2" fmla="*/ 133 w 395"/>
                <a:gd name="T3" fmla="*/ 35 h 394"/>
                <a:gd name="T4" fmla="*/ 36 w 395"/>
                <a:gd name="T5" fmla="*/ 261 h 394"/>
                <a:gd name="T6" fmla="*/ 262 w 395"/>
                <a:gd name="T7" fmla="*/ 359 h 394"/>
                <a:gd name="T8" fmla="*/ 359 w 395"/>
                <a:gd name="T9" fmla="*/ 133 h 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5" h="394">
                  <a:moveTo>
                    <a:pt x="359" y="133"/>
                  </a:moveTo>
                  <a:cubicBezTo>
                    <a:pt x="324" y="44"/>
                    <a:pt x="223" y="0"/>
                    <a:pt x="133" y="35"/>
                  </a:cubicBezTo>
                  <a:cubicBezTo>
                    <a:pt x="44" y="71"/>
                    <a:pt x="0" y="172"/>
                    <a:pt x="36" y="261"/>
                  </a:cubicBezTo>
                  <a:cubicBezTo>
                    <a:pt x="71" y="351"/>
                    <a:pt x="172" y="394"/>
                    <a:pt x="262" y="359"/>
                  </a:cubicBezTo>
                  <a:cubicBezTo>
                    <a:pt x="351" y="324"/>
                    <a:pt x="395" y="222"/>
                    <a:pt x="359" y="13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70" name="Freeform 11"/>
            <p:cNvSpPr>
              <a:spLocks noEditPoints="1"/>
            </p:cNvSpPr>
            <p:nvPr/>
          </p:nvSpPr>
          <p:spPr bwMode="auto">
            <a:xfrm>
              <a:off x="2573767" y="2106515"/>
              <a:ext cx="1481138" cy="1481138"/>
            </a:xfrm>
            <a:custGeom>
              <a:avLst/>
              <a:gdLst>
                <a:gd name="T0" fmla="*/ 324 w 349"/>
                <a:gd name="T1" fmla="*/ 222 h 348"/>
                <a:gd name="T2" fmla="*/ 308 w 349"/>
                <a:gd name="T3" fmla="*/ 228 h 348"/>
                <a:gd name="T4" fmla="*/ 301 w 349"/>
                <a:gd name="T5" fmla="*/ 249 h 348"/>
                <a:gd name="T6" fmla="*/ 299 w 349"/>
                <a:gd name="T7" fmla="*/ 264 h 348"/>
                <a:gd name="T8" fmla="*/ 267 w 349"/>
                <a:gd name="T9" fmla="*/ 266 h 348"/>
                <a:gd name="T10" fmla="*/ 275 w 349"/>
                <a:gd name="T11" fmla="*/ 293 h 348"/>
                <a:gd name="T12" fmla="*/ 246 w 349"/>
                <a:gd name="T13" fmla="*/ 273 h 348"/>
                <a:gd name="T14" fmla="*/ 244 w 349"/>
                <a:gd name="T15" fmla="*/ 313 h 348"/>
                <a:gd name="T16" fmla="*/ 225 w 349"/>
                <a:gd name="T17" fmla="*/ 293 h 348"/>
                <a:gd name="T18" fmla="*/ 210 w 349"/>
                <a:gd name="T19" fmla="*/ 322 h 348"/>
                <a:gd name="T20" fmla="*/ 199 w 349"/>
                <a:gd name="T21" fmla="*/ 324 h 348"/>
                <a:gd name="T22" fmla="*/ 186 w 349"/>
                <a:gd name="T23" fmla="*/ 295 h 348"/>
                <a:gd name="T24" fmla="*/ 165 w 349"/>
                <a:gd name="T25" fmla="*/ 328 h 348"/>
                <a:gd name="T26" fmla="*/ 158 w 349"/>
                <a:gd name="T27" fmla="*/ 300 h 348"/>
                <a:gd name="T28" fmla="*/ 296 w 349"/>
                <a:gd name="T29" fmla="*/ 200 h 348"/>
                <a:gd name="T30" fmla="*/ 211 w 349"/>
                <a:gd name="T31" fmla="*/ 52 h 348"/>
                <a:gd name="T32" fmla="*/ 230 w 349"/>
                <a:gd name="T33" fmla="*/ 26 h 348"/>
                <a:gd name="T34" fmla="*/ 230 w 349"/>
                <a:gd name="T35" fmla="*/ 62 h 348"/>
                <a:gd name="T36" fmla="*/ 263 w 349"/>
                <a:gd name="T37" fmla="*/ 43 h 348"/>
                <a:gd name="T38" fmla="*/ 265 w 349"/>
                <a:gd name="T39" fmla="*/ 60 h 348"/>
                <a:gd name="T40" fmla="*/ 284 w 349"/>
                <a:gd name="T41" fmla="*/ 73 h 348"/>
                <a:gd name="T42" fmla="*/ 298 w 349"/>
                <a:gd name="T43" fmla="*/ 78 h 348"/>
                <a:gd name="T44" fmla="*/ 291 w 349"/>
                <a:gd name="T45" fmla="*/ 110 h 348"/>
                <a:gd name="T46" fmla="*/ 318 w 349"/>
                <a:gd name="T47" fmla="*/ 106 h 348"/>
                <a:gd name="T48" fmla="*/ 294 w 349"/>
                <a:gd name="T49" fmla="*/ 139 h 348"/>
                <a:gd name="T50" fmla="*/ 329 w 349"/>
                <a:gd name="T51" fmla="*/ 142 h 348"/>
                <a:gd name="T52" fmla="*/ 306 w 349"/>
                <a:gd name="T53" fmla="*/ 158 h 348"/>
                <a:gd name="T54" fmla="*/ 332 w 349"/>
                <a:gd name="T55" fmla="*/ 182 h 348"/>
                <a:gd name="T56" fmla="*/ 318 w 349"/>
                <a:gd name="T57" fmla="*/ 192 h 348"/>
                <a:gd name="T58" fmla="*/ 221 w 349"/>
                <a:gd name="T59" fmla="*/ 6 h 348"/>
                <a:gd name="T60" fmla="*/ 146 w 349"/>
                <a:gd name="T61" fmla="*/ 291 h 348"/>
                <a:gd name="T62" fmla="*/ 124 w 349"/>
                <a:gd name="T63" fmla="*/ 319 h 348"/>
                <a:gd name="T64" fmla="*/ 125 w 349"/>
                <a:gd name="T65" fmla="*/ 284 h 348"/>
                <a:gd name="T66" fmla="*/ 92 w 349"/>
                <a:gd name="T67" fmla="*/ 301 h 348"/>
                <a:gd name="T68" fmla="*/ 97 w 349"/>
                <a:gd name="T69" fmla="*/ 273 h 348"/>
                <a:gd name="T70" fmla="*/ 64 w 349"/>
                <a:gd name="T71" fmla="*/ 275 h 348"/>
                <a:gd name="T72" fmla="*/ 61 w 349"/>
                <a:gd name="T73" fmla="*/ 261 h 348"/>
                <a:gd name="T74" fmla="*/ 52 w 349"/>
                <a:gd name="T75" fmla="*/ 239 h 348"/>
                <a:gd name="T76" fmla="*/ 36 w 349"/>
                <a:gd name="T77" fmla="*/ 235 h 348"/>
                <a:gd name="T78" fmla="*/ 53 w 349"/>
                <a:gd name="T79" fmla="*/ 203 h 348"/>
                <a:gd name="T80" fmla="*/ 24 w 349"/>
                <a:gd name="T81" fmla="*/ 200 h 348"/>
                <a:gd name="T82" fmla="*/ 54 w 349"/>
                <a:gd name="T83" fmla="*/ 180 h 348"/>
                <a:gd name="T84" fmla="*/ 22 w 349"/>
                <a:gd name="T85" fmla="*/ 159 h 348"/>
                <a:gd name="T86" fmla="*/ 50 w 349"/>
                <a:gd name="T87" fmla="*/ 153 h 348"/>
                <a:gd name="T88" fmla="*/ 32 w 349"/>
                <a:gd name="T89" fmla="*/ 126 h 348"/>
                <a:gd name="T90" fmla="*/ 43 w 349"/>
                <a:gd name="T91" fmla="*/ 116 h 348"/>
                <a:gd name="T92" fmla="*/ 57 w 349"/>
                <a:gd name="T93" fmla="*/ 97 h 348"/>
                <a:gd name="T94" fmla="*/ 55 w 349"/>
                <a:gd name="T95" fmla="*/ 80 h 348"/>
                <a:gd name="T96" fmla="*/ 90 w 349"/>
                <a:gd name="T97" fmla="*/ 86 h 348"/>
                <a:gd name="T98" fmla="*/ 77 w 349"/>
                <a:gd name="T99" fmla="*/ 53 h 348"/>
                <a:gd name="T100" fmla="*/ 107 w 349"/>
                <a:gd name="T101" fmla="*/ 71 h 348"/>
                <a:gd name="T102" fmla="*/ 111 w 349"/>
                <a:gd name="T103" fmla="*/ 31 h 348"/>
                <a:gd name="T104" fmla="*/ 130 w 349"/>
                <a:gd name="T105" fmla="*/ 52 h 348"/>
                <a:gd name="T106" fmla="*/ 147 w 349"/>
                <a:gd name="T107" fmla="*/ 21 h 348"/>
                <a:gd name="T108" fmla="*/ 160 w 349"/>
                <a:gd name="T109" fmla="*/ 32 h 348"/>
                <a:gd name="T110" fmla="*/ 182 w 349"/>
                <a:gd name="T111" fmla="*/ 27 h 348"/>
                <a:gd name="T112" fmla="*/ 196 w 349"/>
                <a:gd name="T113" fmla="*/ 21 h 348"/>
                <a:gd name="T114" fmla="*/ 175 w 349"/>
                <a:gd name="T115" fmla="*/ 0 h 3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49" h="348">
                  <a:moveTo>
                    <a:pt x="296" y="200"/>
                  </a:moveTo>
                  <a:cubicBezTo>
                    <a:pt x="296" y="201"/>
                    <a:pt x="296" y="201"/>
                    <a:pt x="296" y="201"/>
                  </a:cubicBezTo>
                  <a:cubicBezTo>
                    <a:pt x="296" y="204"/>
                    <a:pt x="298" y="207"/>
                    <a:pt x="301" y="208"/>
                  </a:cubicBezTo>
                  <a:cubicBezTo>
                    <a:pt x="305" y="210"/>
                    <a:pt x="309" y="212"/>
                    <a:pt x="313" y="213"/>
                  </a:cubicBezTo>
                  <a:cubicBezTo>
                    <a:pt x="314" y="214"/>
                    <a:pt x="316" y="214"/>
                    <a:pt x="317" y="215"/>
                  </a:cubicBezTo>
                  <a:cubicBezTo>
                    <a:pt x="319" y="216"/>
                    <a:pt x="321" y="217"/>
                    <a:pt x="323" y="219"/>
                  </a:cubicBezTo>
                  <a:cubicBezTo>
                    <a:pt x="324" y="220"/>
                    <a:pt x="324" y="221"/>
                    <a:pt x="324" y="222"/>
                  </a:cubicBezTo>
                  <a:cubicBezTo>
                    <a:pt x="325" y="223"/>
                    <a:pt x="324" y="225"/>
                    <a:pt x="324" y="225"/>
                  </a:cubicBezTo>
                  <a:cubicBezTo>
                    <a:pt x="324" y="225"/>
                    <a:pt x="324" y="225"/>
                    <a:pt x="324" y="225"/>
                  </a:cubicBezTo>
                  <a:cubicBezTo>
                    <a:pt x="324" y="225"/>
                    <a:pt x="323" y="227"/>
                    <a:pt x="322" y="228"/>
                  </a:cubicBezTo>
                  <a:cubicBezTo>
                    <a:pt x="321" y="229"/>
                    <a:pt x="320" y="229"/>
                    <a:pt x="319" y="229"/>
                  </a:cubicBezTo>
                  <a:cubicBezTo>
                    <a:pt x="319" y="230"/>
                    <a:pt x="318" y="230"/>
                    <a:pt x="317" y="230"/>
                  </a:cubicBezTo>
                  <a:cubicBezTo>
                    <a:pt x="316" y="230"/>
                    <a:pt x="314" y="229"/>
                    <a:pt x="312" y="229"/>
                  </a:cubicBezTo>
                  <a:cubicBezTo>
                    <a:pt x="311" y="228"/>
                    <a:pt x="309" y="228"/>
                    <a:pt x="308" y="228"/>
                  </a:cubicBezTo>
                  <a:cubicBezTo>
                    <a:pt x="304" y="226"/>
                    <a:pt x="300" y="225"/>
                    <a:pt x="296" y="224"/>
                  </a:cubicBezTo>
                  <a:cubicBezTo>
                    <a:pt x="295" y="223"/>
                    <a:pt x="294" y="223"/>
                    <a:pt x="293" y="223"/>
                  </a:cubicBezTo>
                  <a:cubicBezTo>
                    <a:pt x="291" y="223"/>
                    <a:pt x="289" y="224"/>
                    <a:pt x="287" y="226"/>
                  </a:cubicBezTo>
                  <a:cubicBezTo>
                    <a:pt x="286" y="228"/>
                    <a:pt x="285" y="229"/>
                    <a:pt x="284" y="231"/>
                  </a:cubicBezTo>
                  <a:cubicBezTo>
                    <a:pt x="284" y="234"/>
                    <a:pt x="285" y="237"/>
                    <a:pt x="288" y="239"/>
                  </a:cubicBezTo>
                  <a:cubicBezTo>
                    <a:pt x="291" y="242"/>
                    <a:pt x="294" y="244"/>
                    <a:pt x="298" y="247"/>
                  </a:cubicBezTo>
                  <a:cubicBezTo>
                    <a:pt x="299" y="248"/>
                    <a:pt x="300" y="249"/>
                    <a:pt x="301" y="249"/>
                  </a:cubicBezTo>
                  <a:cubicBezTo>
                    <a:pt x="303" y="251"/>
                    <a:pt x="305" y="253"/>
                    <a:pt x="306" y="255"/>
                  </a:cubicBezTo>
                  <a:cubicBezTo>
                    <a:pt x="306" y="256"/>
                    <a:pt x="307" y="257"/>
                    <a:pt x="306" y="258"/>
                  </a:cubicBezTo>
                  <a:cubicBezTo>
                    <a:pt x="306" y="259"/>
                    <a:pt x="305" y="261"/>
                    <a:pt x="305" y="261"/>
                  </a:cubicBezTo>
                  <a:cubicBezTo>
                    <a:pt x="305" y="261"/>
                    <a:pt x="305" y="261"/>
                    <a:pt x="305" y="261"/>
                  </a:cubicBezTo>
                  <a:cubicBezTo>
                    <a:pt x="305" y="261"/>
                    <a:pt x="304" y="263"/>
                    <a:pt x="303" y="264"/>
                  </a:cubicBezTo>
                  <a:cubicBezTo>
                    <a:pt x="302" y="264"/>
                    <a:pt x="301" y="264"/>
                    <a:pt x="300" y="264"/>
                  </a:cubicBezTo>
                  <a:cubicBezTo>
                    <a:pt x="300" y="264"/>
                    <a:pt x="300" y="264"/>
                    <a:pt x="299" y="264"/>
                  </a:cubicBezTo>
                  <a:cubicBezTo>
                    <a:pt x="297" y="264"/>
                    <a:pt x="295" y="263"/>
                    <a:pt x="293" y="262"/>
                  </a:cubicBezTo>
                  <a:cubicBezTo>
                    <a:pt x="292" y="261"/>
                    <a:pt x="291" y="260"/>
                    <a:pt x="289" y="260"/>
                  </a:cubicBezTo>
                  <a:cubicBezTo>
                    <a:pt x="286" y="257"/>
                    <a:pt x="282" y="255"/>
                    <a:pt x="279" y="253"/>
                  </a:cubicBezTo>
                  <a:cubicBezTo>
                    <a:pt x="277" y="252"/>
                    <a:pt x="275" y="251"/>
                    <a:pt x="274" y="251"/>
                  </a:cubicBezTo>
                  <a:cubicBezTo>
                    <a:pt x="272" y="251"/>
                    <a:pt x="271" y="252"/>
                    <a:pt x="269" y="252"/>
                  </a:cubicBezTo>
                  <a:cubicBezTo>
                    <a:pt x="268" y="254"/>
                    <a:pt x="267" y="255"/>
                    <a:pt x="265" y="257"/>
                  </a:cubicBezTo>
                  <a:cubicBezTo>
                    <a:pt x="264" y="260"/>
                    <a:pt x="265" y="263"/>
                    <a:pt x="267" y="266"/>
                  </a:cubicBezTo>
                  <a:cubicBezTo>
                    <a:pt x="269" y="269"/>
                    <a:pt x="272" y="272"/>
                    <a:pt x="274" y="276"/>
                  </a:cubicBezTo>
                  <a:cubicBezTo>
                    <a:pt x="275" y="277"/>
                    <a:pt x="276" y="278"/>
                    <a:pt x="277" y="279"/>
                  </a:cubicBezTo>
                  <a:cubicBezTo>
                    <a:pt x="278" y="281"/>
                    <a:pt x="280" y="283"/>
                    <a:pt x="280" y="285"/>
                  </a:cubicBezTo>
                  <a:cubicBezTo>
                    <a:pt x="280" y="286"/>
                    <a:pt x="280" y="287"/>
                    <a:pt x="280" y="289"/>
                  </a:cubicBezTo>
                  <a:cubicBezTo>
                    <a:pt x="279" y="290"/>
                    <a:pt x="278" y="291"/>
                    <a:pt x="278" y="291"/>
                  </a:cubicBezTo>
                  <a:cubicBezTo>
                    <a:pt x="278" y="291"/>
                    <a:pt x="278" y="291"/>
                    <a:pt x="278" y="291"/>
                  </a:cubicBezTo>
                  <a:cubicBezTo>
                    <a:pt x="278" y="291"/>
                    <a:pt x="276" y="293"/>
                    <a:pt x="275" y="293"/>
                  </a:cubicBezTo>
                  <a:cubicBezTo>
                    <a:pt x="274" y="293"/>
                    <a:pt x="274" y="293"/>
                    <a:pt x="274" y="293"/>
                  </a:cubicBezTo>
                  <a:cubicBezTo>
                    <a:pt x="273" y="293"/>
                    <a:pt x="272" y="293"/>
                    <a:pt x="271" y="293"/>
                  </a:cubicBezTo>
                  <a:cubicBezTo>
                    <a:pt x="269" y="292"/>
                    <a:pt x="267" y="290"/>
                    <a:pt x="266" y="288"/>
                  </a:cubicBezTo>
                  <a:cubicBezTo>
                    <a:pt x="265" y="287"/>
                    <a:pt x="264" y="287"/>
                    <a:pt x="263" y="286"/>
                  </a:cubicBezTo>
                  <a:cubicBezTo>
                    <a:pt x="260" y="282"/>
                    <a:pt x="257" y="279"/>
                    <a:pt x="254" y="276"/>
                  </a:cubicBezTo>
                  <a:cubicBezTo>
                    <a:pt x="252" y="274"/>
                    <a:pt x="250" y="273"/>
                    <a:pt x="248" y="273"/>
                  </a:cubicBezTo>
                  <a:cubicBezTo>
                    <a:pt x="247" y="273"/>
                    <a:pt x="247" y="273"/>
                    <a:pt x="246" y="273"/>
                  </a:cubicBezTo>
                  <a:cubicBezTo>
                    <a:pt x="244" y="275"/>
                    <a:pt x="242" y="276"/>
                    <a:pt x="240" y="277"/>
                  </a:cubicBezTo>
                  <a:cubicBezTo>
                    <a:pt x="239" y="280"/>
                    <a:pt x="238" y="283"/>
                    <a:pt x="239" y="286"/>
                  </a:cubicBezTo>
                  <a:cubicBezTo>
                    <a:pt x="241" y="290"/>
                    <a:pt x="243" y="293"/>
                    <a:pt x="244" y="297"/>
                  </a:cubicBezTo>
                  <a:cubicBezTo>
                    <a:pt x="245" y="299"/>
                    <a:pt x="245" y="300"/>
                    <a:pt x="246" y="301"/>
                  </a:cubicBezTo>
                  <a:cubicBezTo>
                    <a:pt x="247" y="303"/>
                    <a:pt x="247" y="306"/>
                    <a:pt x="247" y="308"/>
                  </a:cubicBezTo>
                  <a:cubicBezTo>
                    <a:pt x="247" y="309"/>
                    <a:pt x="247" y="310"/>
                    <a:pt x="246" y="311"/>
                  </a:cubicBezTo>
                  <a:cubicBezTo>
                    <a:pt x="246" y="312"/>
                    <a:pt x="244" y="313"/>
                    <a:pt x="244" y="313"/>
                  </a:cubicBezTo>
                  <a:cubicBezTo>
                    <a:pt x="244" y="313"/>
                    <a:pt x="244" y="313"/>
                    <a:pt x="244" y="313"/>
                  </a:cubicBezTo>
                  <a:cubicBezTo>
                    <a:pt x="244" y="313"/>
                    <a:pt x="242" y="314"/>
                    <a:pt x="240" y="314"/>
                  </a:cubicBezTo>
                  <a:cubicBezTo>
                    <a:pt x="240" y="314"/>
                    <a:pt x="240" y="314"/>
                    <a:pt x="240" y="314"/>
                  </a:cubicBezTo>
                  <a:cubicBezTo>
                    <a:pt x="239" y="314"/>
                    <a:pt x="238" y="314"/>
                    <a:pt x="237" y="313"/>
                  </a:cubicBezTo>
                  <a:cubicBezTo>
                    <a:pt x="235" y="311"/>
                    <a:pt x="234" y="309"/>
                    <a:pt x="233" y="307"/>
                  </a:cubicBezTo>
                  <a:cubicBezTo>
                    <a:pt x="232" y="306"/>
                    <a:pt x="231" y="305"/>
                    <a:pt x="231" y="304"/>
                  </a:cubicBezTo>
                  <a:cubicBezTo>
                    <a:pt x="229" y="300"/>
                    <a:pt x="227" y="296"/>
                    <a:pt x="225" y="293"/>
                  </a:cubicBezTo>
                  <a:cubicBezTo>
                    <a:pt x="223" y="290"/>
                    <a:pt x="221" y="288"/>
                    <a:pt x="218" y="288"/>
                  </a:cubicBezTo>
                  <a:cubicBezTo>
                    <a:pt x="215" y="289"/>
                    <a:pt x="213" y="290"/>
                    <a:pt x="210" y="290"/>
                  </a:cubicBezTo>
                  <a:cubicBezTo>
                    <a:pt x="209" y="292"/>
                    <a:pt x="208" y="294"/>
                    <a:pt x="208" y="296"/>
                  </a:cubicBezTo>
                  <a:cubicBezTo>
                    <a:pt x="208" y="297"/>
                    <a:pt x="208" y="297"/>
                    <a:pt x="208" y="298"/>
                  </a:cubicBezTo>
                  <a:cubicBezTo>
                    <a:pt x="209" y="302"/>
                    <a:pt x="209" y="306"/>
                    <a:pt x="210" y="310"/>
                  </a:cubicBezTo>
                  <a:cubicBezTo>
                    <a:pt x="210" y="312"/>
                    <a:pt x="210" y="313"/>
                    <a:pt x="210" y="314"/>
                  </a:cubicBezTo>
                  <a:cubicBezTo>
                    <a:pt x="210" y="317"/>
                    <a:pt x="211" y="319"/>
                    <a:pt x="210" y="322"/>
                  </a:cubicBezTo>
                  <a:cubicBezTo>
                    <a:pt x="209" y="323"/>
                    <a:pt x="209" y="323"/>
                    <a:pt x="208" y="324"/>
                  </a:cubicBezTo>
                  <a:cubicBezTo>
                    <a:pt x="208" y="325"/>
                    <a:pt x="208" y="325"/>
                    <a:pt x="208" y="325"/>
                  </a:cubicBezTo>
                  <a:cubicBezTo>
                    <a:pt x="207" y="325"/>
                    <a:pt x="205" y="326"/>
                    <a:pt x="205" y="326"/>
                  </a:cubicBezTo>
                  <a:cubicBezTo>
                    <a:pt x="205" y="326"/>
                    <a:pt x="205" y="326"/>
                    <a:pt x="205" y="326"/>
                  </a:cubicBezTo>
                  <a:cubicBezTo>
                    <a:pt x="205" y="326"/>
                    <a:pt x="204" y="326"/>
                    <a:pt x="204" y="326"/>
                  </a:cubicBezTo>
                  <a:cubicBezTo>
                    <a:pt x="203" y="326"/>
                    <a:pt x="202" y="326"/>
                    <a:pt x="201" y="325"/>
                  </a:cubicBezTo>
                  <a:cubicBezTo>
                    <a:pt x="200" y="325"/>
                    <a:pt x="199" y="324"/>
                    <a:pt x="199" y="324"/>
                  </a:cubicBezTo>
                  <a:cubicBezTo>
                    <a:pt x="197" y="322"/>
                    <a:pt x="196" y="319"/>
                    <a:pt x="196" y="317"/>
                  </a:cubicBezTo>
                  <a:cubicBezTo>
                    <a:pt x="196" y="316"/>
                    <a:pt x="196" y="316"/>
                    <a:pt x="196" y="316"/>
                  </a:cubicBezTo>
                  <a:cubicBezTo>
                    <a:pt x="195" y="315"/>
                    <a:pt x="195" y="314"/>
                    <a:pt x="195" y="313"/>
                  </a:cubicBezTo>
                  <a:cubicBezTo>
                    <a:pt x="194" y="309"/>
                    <a:pt x="193" y="305"/>
                    <a:pt x="192" y="301"/>
                  </a:cubicBezTo>
                  <a:cubicBezTo>
                    <a:pt x="191" y="298"/>
                    <a:pt x="190" y="296"/>
                    <a:pt x="188" y="295"/>
                  </a:cubicBezTo>
                  <a:cubicBezTo>
                    <a:pt x="188" y="294"/>
                    <a:pt x="188" y="294"/>
                    <a:pt x="188" y="294"/>
                  </a:cubicBezTo>
                  <a:cubicBezTo>
                    <a:pt x="187" y="294"/>
                    <a:pt x="187" y="295"/>
                    <a:pt x="186" y="295"/>
                  </a:cubicBezTo>
                  <a:cubicBezTo>
                    <a:pt x="184" y="295"/>
                    <a:pt x="181" y="295"/>
                    <a:pt x="179" y="295"/>
                  </a:cubicBezTo>
                  <a:cubicBezTo>
                    <a:pt x="176" y="296"/>
                    <a:pt x="175" y="299"/>
                    <a:pt x="174" y="301"/>
                  </a:cubicBezTo>
                  <a:cubicBezTo>
                    <a:pt x="174" y="306"/>
                    <a:pt x="173" y="310"/>
                    <a:pt x="173" y="314"/>
                  </a:cubicBezTo>
                  <a:cubicBezTo>
                    <a:pt x="173" y="315"/>
                    <a:pt x="173" y="317"/>
                    <a:pt x="172" y="318"/>
                  </a:cubicBezTo>
                  <a:cubicBezTo>
                    <a:pt x="172" y="320"/>
                    <a:pt x="171" y="323"/>
                    <a:pt x="170" y="325"/>
                  </a:cubicBezTo>
                  <a:cubicBezTo>
                    <a:pt x="169" y="326"/>
                    <a:pt x="169" y="326"/>
                    <a:pt x="168" y="327"/>
                  </a:cubicBezTo>
                  <a:cubicBezTo>
                    <a:pt x="167" y="327"/>
                    <a:pt x="165" y="328"/>
                    <a:pt x="165" y="328"/>
                  </a:cubicBezTo>
                  <a:cubicBezTo>
                    <a:pt x="164" y="328"/>
                    <a:pt x="164" y="328"/>
                    <a:pt x="164" y="328"/>
                  </a:cubicBezTo>
                  <a:cubicBezTo>
                    <a:pt x="164" y="328"/>
                    <a:pt x="164" y="328"/>
                    <a:pt x="164" y="328"/>
                  </a:cubicBezTo>
                  <a:cubicBezTo>
                    <a:pt x="164" y="328"/>
                    <a:pt x="162" y="327"/>
                    <a:pt x="161" y="326"/>
                  </a:cubicBezTo>
                  <a:cubicBezTo>
                    <a:pt x="160" y="326"/>
                    <a:pt x="159" y="325"/>
                    <a:pt x="159" y="324"/>
                  </a:cubicBezTo>
                  <a:cubicBezTo>
                    <a:pt x="158" y="322"/>
                    <a:pt x="158" y="319"/>
                    <a:pt x="158" y="317"/>
                  </a:cubicBezTo>
                  <a:cubicBezTo>
                    <a:pt x="158" y="315"/>
                    <a:pt x="158" y="314"/>
                    <a:pt x="158" y="313"/>
                  </a:cubicBezTo>
                  <a:cubicBezTo>
                    <a:pt x="158" y="309"/>
                    <a:pt x="158" y="304"/>
                    <a:pt x="158" y="300"/>
                  </a:cubicBezTo>
                  <a:cubicBezTo>
                    <a:pt x="158" y="297"/>
                    <a:pt x="157" y="295"/>
                    <a:pt x="156" y="293"/>
                  </a:cubicBezTo>
                  <a:cubicBezTo>
                    <a:pt x="155" y="293"/>
                    <a:pt x="155" y="293"/>
                    <a:pt x="155" y="293"/>
                  </a:cubicBezTo>
                  <a:cubicBezTo>
                    <a:pt x="143" y="345"/>
                    <a:pt x="143" y="345"/>
                    <a:pt x="143" y="345"/>
                  </a:cubicBezTo>
                  <a:cubicBezTo>
                    <a:pt x="153" y="347"/>
                    <a:pt x="164" y="348"/>
                    <a:pt x="175" y="348"/>
                  </a:cubicBezTo>
                  <a:cubicBezTo>
                    <a:pt x="196" y="348"/>
                    <a:pt x="218" y="344"/>
                    <a:pt x="239" y="336"/>
                  </a:cubicBezTo>
                  <a:cubicBezTo>
                    <a:pt x="295" y="314"/>
                    <a:pt x="333" y="266"/>
                    <a:pt x="345" y="212"/>
                  </a:cubicBezTo>
                  <a:cubicBezTo>
                    <a:pt x="296" y="200"/>
                    <a:pt x="296" y="200"/>
                    <a:pt x="296" y="200"/>
                  </a:cubicBezTo>
                  <a:moveTo>
                    <a:pt x="77" y="144"/>
                  </a:moveTo>
                  <a:cubicBezTo>
                    <a:pt x="74" y="156"/>
                    <a:pt x="72" y="168"/>
                    <a:pt x="73" y="180"/>
                  </a:cubicBezTo>
                  <a:cubicBezTo>
                    <a:pt x="75" y="200"/>
                    <a:pt x="82" y="218"/>
                    <a:pt x="93" y="233"/>
                  </a:cubicBezTo>
                  <a:cubicBezTo>
                    <a:pt x="82" y="218"/>
                    <a:pt x="75" y="200"/>
                    <a:pt x="74" y="180"/>
                  </a:cubicBezTo>
                  <a:cubicBezTo>
                    <a:pt x="73" y="168"/>
                    <a:pt x="74" y="156"/>
                    <a:pt x="77" y="144"/>
                  </a:cubicBezTo>
                  <a:moveTo>
                    <a:pt x="221" y="6"/>
                  </a:moveTo>
                  <a:cubicBezTo>
                    <a:pt x="211" y="52"/>
                    <a:pt x="211" y="52"/>
                    <a:pt x="211" y="52"/>
                  </a:cubicBezTo>
                  <a:cubicBezTo>
                    <a:pt x="212" y="51"/>
                    <a:pt x="213" y="50"/>
                    <a:pt x="214" y="48"/>
                  </a:cubicBezTo>
                  <a:cubicBezTo>
                    <a:pt x="215" y="44"/>
                    <a:pt x="217" y="40"/>
                    <a:pt x="218" y="36"/>
                  </a:cubicBezTo>
                  <a:cubicBezTo>
                    <a:pt x="219" y="35"/>
                    <a:pt x="219" y="34"/>
                    <a:pt x="220" y="33"/>
                  </a:cubicBezTo>
                  <a:cubicBezTo>
                    <a:pt x="221" y="31"/>
                    <a:pt x="222" y="28"/>
                    <a:pt x="224" y="27"/>
                  </a:cubicBezTo>
                  <a:cubicBezTo>
                    <a:pt x="225" y="26"/>
                    <a:pt x="226" y="26"/>
                    <a:pt x="227" y="25"/>
                  </a:cubicBezTo>
                  <a:cubicBezTo>
                    <a:pt x="227" y="25"/>
                    <a:pt x="227" y="25"/>
                    <a:pt x="228" y="25"/>
                  </a:cubicBezTo>
                  <a:cubicBezTo>
                    <a:pt x="229" y="25"/>
                    <a:pt x="230" y="26"/>
                    <a:pt x="230" y="26"/>
                  </a:cubicBezTo>
                  <a:cubicBezTo>
                    <a:pt x="230" y="26"/>
                    <a:pt x="230" y="26"/>
                    <a:pt x="230" y="26"/>
                  </a:cubicBezTo>
                  <a:cubicBezTo>
                    <a:pt x="231" y="26"/>
                    <a:pt x="232" y="27"/>
                    <a:pt x="233" y="28"/>
                  </a:cubicBezTo>
                  <a:cubicBezTo>
                    <a:pt x="234" y="29"/>
                    <a:pt x="234" y="29"/>
                    <a:pt x="235" y="31"/>
                  </a:cubicBezTo>
                  <a:cubicBezTo>
                    <a:pt x="235" y="33"/>
                    <a:pt x="234" y="36"/>
                    <a:pt x="234" y="38"/>
                  </a:cubicBezTo>
                  <a:cubicBezTo>
                    <a:pt x="233" y="39"/>
                    <a:pt x="233" y="40"/>
                    <a:pt x="233" y="41"/>
                  </a:cubicBezTo>
                  <a:cubicBezTo>
                    <a:pt x="231" y="46"/>
                    <a:pt x="230" y="50"/>
                    <a:pt x="229" y="54"/>
                  </a:cubicBezTo>
                  <a:cubicBezTo>
                    <a:pt x="228" y="57"/>
                    <a:pt x="228" y="60"/>
                    <a:pt x="230" y="62"/>
                  </a:cubicBezTo>
                  <a:cubicBezTo>
                    <a:pt x="232" y="63"/>
                    <a:pt x="235" y="64"/>
                    <a:pt x="237" y="66"/>
                  </a:cubicBezTo>
                  <a:cubicBezTo>
                    <a:pt x="237" y="66"/>
                    <a:pt x="237" y="66"/>
                    <a:pt x="237" y="66"/>
                  </a:cubicBezTo>
                  <a:cubicBezTo>
                    <a:pt x="240" y="66"/>
                    <a:pt x="242" y="64"/>
                    <a:pt x="244" y="62"/>
                  </a:cubicBezTo>
                  <a:cubicBezTo>
                    <a:pt x="247" y="58"/>
                    <a:pt x="249" y="55"/>
                    <a:pt x="252" y="52"/>
                  </a:cubicBezTo>
                  <a:cubicBezTo>
                    <a:pt x="253" y="51"/>
                    <a:pt x="254" y="50"/>
                    <a:pt x="254" y="49"/>
                  </a:cubicBezTo>
                  <a:cubicBezTo>
                    <a:pt x="256" y="47"/>
                    <a:pt x="258" y="45"/>
                    <a:pt x="260" y="44"/>
                  </a:cubicBezTo>
                  <a:cubicBezTo>
                    <a:pt x="261" y="43"/>
                    <a:pt x="262" y="43"/>
                    <a:pt x="263" y="43"/>
                  </a:cubicBezTo>
                  <a:cubicBezTo>
                    <a:pt x="263" y="43"/>
                    <a:pt x="263" y="43"/>
                    <a:pt x="263" y="43"/>
                  </a:cubicBezTo>
                  <a:cubicBezTo>
                    <a:pt x="265" y="43"/>
                    <a:pt x="266" y="44"/>
                    <a:pt x="266" y="44"/>
                  </a:cubicBezTo>
                  <a:cubicBezTo>
                    <a:pt x="266" y="44"/>
                    <a:pt x="266" y="44"/>
                    <a:pt x="266" y="44"/>
                  </a:cubicBezTo>
                  <a:cubicBezTo>
                    <a:pt x="267" y="44"/>
                    <a:pt x="268" y="46"/>
                    <a:pt x="269" y="47"/>
                  </a:cubicBezTo>
                  <a:cubicBezTo>
                    <a:pt x="269" y="48"/>
                    <a:pt x="269" y="49"/>
                    <a:pt x="269" y="50"/>
                  </a:cubicBezTo>
                  <a:cubicBezTo>
                    <a:pt x="269" y="53"/>
                    <a:pt x="268" y="55"/>
                    <a:pt x="267" y="57"/>
                  </a:cubicBezTo>
                  <a:cubicBezTo>
                    <a:pt x="266" y="58"/>
                    <a:pt x="265" y="59"/>
                    <a:pt x="265" y="60"/>
                  </a:cubicBezTo>
                  <a:cubicBezTo>
                    <a:pt x="262" y="64"/>
                    <a:pt x="260" y="67"/>
                    <a:pt x="258" y="71"/>
                  </a:cubicBezTo>
                  <a:cubicBezTo>
                    <a:pt x="256" y="74"/>
                    <a:pt x="256" y="77"/>
                    <a:pt x="257" y="80"/>
                  </a:cubicBezTo>
                  <a:cubicBezTo>
                    <a:pt x="259" y="82"/>
                    <a:pt x="260" y="83"/>
                    <a:pt x="262" y="84"/>
                  </a:cubicBezTo>
                  <a:cubicBezTo>
                    <a:pt x="263" y="85"/>
                    <a:pt x="264" y="85"/>
                    <a:pt x="265" y="85"/>
                  </a:cubicBezTo>
                  <a:cubicBezTo>
                    <a:pt x="267" y="85"/>
                    <a:pt x="269" y="84"/>
                    <a:pt x="271" y="83"/>
                  </a:cubicBezTo>
                  <a:cubicBezTo>
                    <a:pt x="274" y="80"/>
                    <a:pt x="277" y="78"/>
                    <a:pt x="281" y="75"/>
                  </a:cubicBezTo>
                  <a:cubicBezTo>
                    <a:pt x="282" y="74"/>
                    <a:pt x="283" y="74"/>
                    <a:pt x="284" y="73"/>
                  </a:cubicBezTo>
                  <a:cubicBezTo>
                    <a:pt x="286" y="72"/>
                    <a:pt x="288" y="70"/>
                    <a:pt x="290" y="70"/>
                  </a:cubicBezTo>
                  <a:cubicBezTo>
                    <a:pt x="291" y="69"/>
                    <a:pt x="291" y="69"/>
                    <a:pt x="292" y="69"/>
                  </a:cubicBezTo>
                  <a:cubicBezTo>
                    <a:pt x="292" y="69"/>
                    <a:pt x="293" y="70"/>
                    <a:pt x="294" y="70"/>
                  </a:cubicBezTo>
                  <a:cubicBezTo>
                    <a:pt x="295" y="70"/>
                    <a:pt x="297" y="72"/>
                    <a:pt x="296" y="72"/>
                  </a:cubicBezTo>
                  <a:cubicBezTo>
                    <a:pt x="296" y="72"/>
                    <a:pt x="296" y="72"/>
                    <a:pt x="296" y="72"/>
                  </a:cubicBezTo>
                  <a:cubicBezTo>
                    <a:pt x="297" y="72"/>
                    <a:pt x="298" y="74"/>
                    <a:pt x="298" y="75"/>
                  </a:cubicBezTo>
                  <a:cubicBezTo>
                    <a:pt x="298" y="76"/>
                    <a:pt x="298" y="77"/>
                    <a:pt x="298" y="78"/>
                  </a:cubicBezTo>
                  <a:cubicBezTo>
                    <a:pt x="297" y="80"/>
                    <a:pt x="295" y="82"/>
                    <a:pt x="293" y="84"/>
                  </a:cubicBezTo>
                  <a:cubicBezTo>
                    <a:pt x="293" y="85"/>
                    <a:pt x="292" y="86"/>
                    <a:pt x="291" y="87"/>
                  </a:cubicBezTo>
                  <a:cubicBezTo>
                    <a:pt x="288" y="90"/>
                    <a:pt x="284" y="92"/>
                    <a:pt x="281" y="95"/>
                  </a:cubicBezTo>
                  <a:cubicBezTo>
                    <a:pt x="279" y="98"/>
                    <a:pt x="278" y="101"/>
                    <a:pt x="278" y="104"/>
                  </a:cubicBezTo>
                  <a:cubicBezTo>
                    <a:pt x="279" y="106"/>
                    <a:pt x="280" y="107"/>
                    <a:pt x="281" y="109"/>
                  </a:cubicBezTo>
                  <a:cubicBezTo>
                    <a:pt x="283" y="110"/>
                    <a:pt x="285" y="111"/>
                    <a:pt x="287" y="111"/>
                  </a:cubicBezTo>
                  <a:cubicBezTo>
                    <a:pt x="288" y="111"/>
                    <a:pt x="289" y="111"/>
                    <a:pt x="291" y="110"/>
                  </a:cubicBezTo>
                  <a:cubicBezTo>
                    <a:pt x="295" y="108"/>
                    <a:pt x="298" y="107"/>
                    <a:pt x="302" y="105"/>
                  </a:cubicBezTo>
                  <a:cubicBezTo>
                    <a:pt x="304" y="105"/>
                    <a:pt x="305" y="104"/>
                    <a:pt x="306" y="104"/>
                  </a:cubicBezTo>
                  <a:cubicBezTo>
                    <a:pt x="308" y="103"/>
                    <a:pt x="310" y="102"/>
                    <a:pt x="313" y="102"/>
                  </a:cubicBezTo>
                  <a:cubicBezTo>
                    <a:pt x="313" y="102"/>
                    <a:pt x="313" y="102"/>
                    <a:pt x="313" y="102"/>
                  </a:cubicBezTo>
                  <a:cubicBezTo>
                    <a:pt x="314" y="102"/>
                    <a:pt x="315" y="103"/>
                    <a:pt x="316" y="103"/>
                  </a:cubicBezTo>
                  <a:cubicBezTo>
                    <a:pt x="317" y="104"/>
                    <a:pt x="318" y="106"/>
                    <a:pt x="318" y="106"/>
                  </a:cubicBezTo>
                  <a:cubicBezTo>
                    <a:pt x="318" y="106"/>
                    <a:pt x="318" y="106"/>
                    <a:pt x="318" y="106"/>
                  </a:cubicBezTo>
                  <a:cubicBezTo>
                    <a:pt x="319" y="106"/>
                    <a:pt x="319" y="108"/>
                    <a:pt x="319" y="109"/>
                  </a:cubicBezTo>
                  <a:cubicBezTo>
                    <a:pt x="319" y="111"/>
                    <a:pt x="319" y="112"/>
                    <a:pt x="318" y="113"/>
                  </a:cubicBezTo>
                  <a:cubicBezTo>
                    <a:pt x="317" y="114"/>
                    <a:pt x="314" y="116"/>
                    <a:pt x="312" y="117"/>
                  </a:cubicBezTo>
                  <a:cubicBezTo>
                    <a:pt x="311" y="118"/>
                    <a:pt x="310" y="118"/>
                    <a:pt x="309" y="119"/>
                  </a:cubicBezTo>
                  <a:cubicBezTo>
                    <a:pt x="305" y="121"/>
                    <a:pt x="301" y="123"/>
                    <a:pt x="298" y="125"/>
                  </a:cubicBezTo>
                  <a:cubicBezTo>
                    <a:pt x="294" y="127"/>
                    <a:pt x="293" y="130"/>
                    <a:pt x="293" y="133"/>
                  </a:cubicBezTo>
                  <a:cubicBezTo>
                    <a:pt x="293" y="135"/>
                    <a:pt x="294" y="137"/>
                    <a:pt x="294" y="139"/>
                  </a:cubicBezTo>
                  <a:cubicBezTo>
                    <a:pt x="296" y="141"/>
                    <a:pt x="299" y="142"/>
                    <a:pt x="301" y="142"/>
                  </a:cubicBezTo>
                  <a:cubicBezTo>
                    <a:pt x="302" y="142"/>
                    <a:pt x="302" y="142"/>
                    <a:pt x="303" y="142"/>
                  </a:cubicBezTo>
                  <a:cubicBezTo>
                    <a:pt x="307" y="141"/>
                    <a:pt x="311" y="140"/>
                    <a:pt x="315" y="140"/>
                  </a:cubicBezTo>
                  <a:cubicBezTo>
                    <a:pt x="317" y="140"/>
                    <a:pt x="318" y="140"/>
                    <a:pt x="319" y="139"/>
                  </a:cubicBezTo>
                  <a:cubicBezTo>
                    <a:pt x="320" y="139"/>
                    <a:pt x="321" y="139"/>
                    <a:pt x="322" y="139"/>
                  </a:cubicBezTo>
                  <a:cubicBezTo>
                    <a:pt x="324" y="139"/>
                    <a:pt x="325" y="139"/>
                    <a:pt x="327" y="140"/>
                  </a:cubicBezTo>
                  <a:cubicBezTo>
                    <a:pt x="328" y="140"/>
                    <a:pt x="329" y="141"/>
                    <a:pt x="329" y="142"/>
                  </a:cubicBezTo>
                  <a:cubicBezTo>
                    <a:pt x="330" y="143"/>
                    <a:pt x="331" y="145"/>
                    <a:pt x="331" y="145"/>
                  </a:cubicBezTo>
                  <a:cubicBezTo>
                    <a:pt x="331" y="145"/>
                    <a:pt x="331" y="145"/>
                    <a:pt x="331" y="145"/>
                  </a:cubicBezTo>
                  <a:cubicBezTo>
                    <a:pt x="331" y="145"/>
                    <a:pt x="331" y="147"/>
                    <a:pt x="330" y="148"/>
                  </a:cubicBezTo>
                  <a:cubicBezTo>
                    <a:pt x="330" y="149"/>
                    <a:pt x="330" y="150"/>
                    <a:pt x="329" y="151"/>
                  </a:cubicBezTo>
                  <a:cubicBezTo>
                    <a:pt x="327" y="152"/>
                    <a:pt x="324" y="153"/>
                    <a:pt x="322" y="154"/>
                  </a:cubicBezTo>
                  <a:cubicBezTo>
                    <a:pt x="321" y="154"/>
                    <a:pt x="320" y="154"/>
                    <a:pt x="318" y="155"/>
                  </a:cubicBezTo>
                  <a:cubicBezTo>
                    <a:pt x="314" y="156"/>
                    <a:pt x="310" y="157"/>
                    <a:pt x="306" y="158"/>
                  </a:cubicBezTo>
                  <a:cubicBezTo>
                    <a:pt x="303" y="158"/>
                    <a:pt x="300" y="160"/>
                    <a:pt x="299" y="163"/>
                  </a:cubicBezTo>
                  <a:cubicBezTo>
                    <a:pt x="299" y="165"/>
                    <a:pt x="299" y="167"/>
                    <a:pt x="299" y="169"/>
                  </a:cubicBezTo>
                  <a:cubicBezTo>
                    <a:pt x="300" y="172"/>
                    <a:pt x="303" y="175"/>
                    <a:pt x="307" y="175"/>
                  </a:cubicBezTo>
                  <a:cubicBezTo>
                    <a:pt x="311" y="176"/>
                    <a:pt x="315" y="176"/>
                    <a:pt x="319" y="177"/>
                  </a:cubicBezTo>
                  <a:cubicBezTo>
                    <a:pt x="320" y="177"/>
                    <a:pt x="322" y="177"/>
                    <a:pt x="323" y="177"/>
                  </a:cubicBezTo>
                  <a:cubicBezTo>
                    <a:pt x="325" y="178"/>
                    <a:pt x="328" y="178"/>
                    <a:pt x="330" y="180"/>
                  </a:cubicBezTo>
                  <a:cubicBezTo>
                    <a:pt x="331" y="180"/>
                    <a:pt x="332" y="181"/>
                    <a:pt x="332" y="182"/>
                  </a:cubicBezTo>
                  <a:cubicBezTo>
                    <a:pt x="333" y="183"/>
                    <a:pt x="333" y="185"/>
                    <a:pt x="333" y="185"/>
                  </a:cubicBezTo>
                  <a:cubicBezTo>
                    <a:pt x="333" y="185"/>
                    <a:pt x="333" y="185"/>
                    <a:pt x="333" y="185"/>
                  </a:cubicBezTo>
                  <a:cubicBezTo>
                    <a:pt x="333" y="185"/>
                    <a:pt x="332" y="188"/>
                    <a:pt x="331" y="189"/>
                  </a:cubicBezTo>
                  <a:cubicBezTo>
                    <a:pt x="331" y="190"/>
                    <a:pt x="330" y="190"/>
                    <a:pt x="329" y="191"/>
                  </a:cubicBezTo>
                  <a:cubicBezTo>
                    <a:pt x="327" y="192"/>
                    <a:pt x="324" y="192"/>
                    <a:pt x="322" y="192"/>
                  </a:cubicBezTo>
                  <a:cubicBezTo>
                    <a:pt x="322" y="192"/>
                    <a:pt x="321" y="192"/>
                    <a:pt x="321" y="192"/>
                  </a:cubicBezTo>
                  <a:cubicBezTo>
                    <a:pt x="320" y="192"/>
                    <a:pt x="319" y="192"/>
                    <a:pt x="318" y="192"/>
                  </a:cubicBezTo>
                  <a:cubicBezTo>
                    <a:pt x="314" y="192"/>
                    <a:pt x="310" y="192"/>
                    <a:pt x="305" y="191"/>
                  </a:cubicBezTo>
                  <a:cubicBezTo>
                    <a:pt x="305" y="191"/>
                    <a:pt x="305" y="191"/>
                    <a:pt x="305" y="191"/>
                  </a:cubicBezTo>
                  <a:cubicBezTo>
                    <a:pt x="303" y="191"/>
                    <a:pt x="301" y="192"/>
                    <a:pt x="300" y="193"/>
                  </a:cubicBezTo>
                  <a:cubicBezTo>
                    <a:pt x="346" y="204"/>
                    <a:pt x="346" y="204"/>
                    <a:pt x="346" y="204"/>
                  </a:cubicBezTo>
                  <a:cubicBezTo>
                    <a:pt x="348" y="194"/>
                    <a:pt x="349" y="184"/>
                    <a:pt x="349" y="174"/>
                  </a:cubicBezTo>
                  <a:cubicBezTo>
                    <a:pt x="349" y="153"/>
                    <a:pt x="345" y="131"/>
                    <a:pt x="336" y="110"/>
                  </a:cubicBezTo>
                  <a:cubicBezTo>
                    <a:pt x="316" y="57"/>
                    <a:pt x="272" y="20"/>
                    <a:pt x="221" y="6"/>
                  </a:cubicBezTo>
                  <a:moveTo>
                    <a:pt x="175" y="0"/>
                  </a:moveTo>
                  <a:cubicBezTo>
                    <a:pt x="153" y="0"/>
                    <a:pt x="131" y="4"/>
                    <a:pt x="110" y="12"/>
                  </a:cubicBezTo>
                  <a:cubicBezTo>
                    <a:pt x="42" y="39"/>
                    <a:pt x="0" y="105"/>
                    <a:pt x="0" y="174"/>
                  </a:cubicBezTo>
                  <a:cubicBezTo>
                    <a:pt x="0" y="196"/>
                    <a:pt x="4" y="217"/>
                    <a:pt x="13" y="238"/>
                  </a:cubicBezTo>
                  <a:cubicBezTo>
                    <a:pt x="35" y="293"/>
                    <a:pt x="81" y="331"/>
                    <a:pt x="135" y="344"/>
                  </a:cubicBezTo>
                  <a:cubicBezTo>
                    <a:pt x="147" y="291"/>
                    <a:pt x="147" y="291"/>
                    <a:pt x="147" y="291"/>
                  </a:cubicBezTo>
                  <a:cubicBezTo>
                    <a:pt x="147" y="291"/>
                    <a:pt x="147" y="291"/>
                    <a:pt x="146" y="291"/>
                  </a:cubicBezTo>
                  <a:cubicBezTo>
                    <a:pt x="144" y="292"/>
                    <a:pt x="142" y="294"/>
                    <a:pt x="141" y="296"/>
                  </a:cubicBezTo>
                  <a:cubicBezTo>
                    <a:pt x="140" y="300"/>
                    <a:pt x="138" y="304"/>
                    <a:pt x="136" y="308"/>
                  </a:cubicBezTo>
                  <a:cubicBezTo>
                    <a:pt x="136" y="309"/>
                    <a:pt x="135" y="310"/>
                    <a:pt x="135" y="312"/>
                  </a:cubicBezTo>
                  <a:cubicBezTo>
                    <a:pt x="134" y="314"/>
                    <a:pt x="133" y="316"/>
                    <a:pt x="131" y="318"/>
                  </a:cubicBezTo>
                  <a:cubicBezTo>
                    <a:pt x="130" y="318"/>
                    <a:pt x="129" y="319"/>
                    <a:pt x="128" y="319"/>
                  </a:cubicBezTo>
                  <a:cubicBezTo>
                    <a:pt x="128" y="319"/>
                    <a:pt x="127" y="319"/>
                    <a:pt x="127" y="319"/>
                  </a:cubicBezTo>
                  <a:cubicBezTo>
                    <a:pt x="126" y="319"/>
                    <a:pt x="124" y="319"/>
                    <a:pt x="124" y="319"/>
                  </a:cubicBezTo>
                  <a:cubicBezTo>
                    <a:pt x="124" y="319"/>
                    <a:pt x="124" y="319"/>
                    <a:pt x="124" y="319"/>
                  </a:cubicBezTo>
                  <a:cubicBezTo>
                    <a:pt x="124" y="319"/>
                    <a:pt x="122" y="318"/>
                    <a:pt x="122" y="317"/>
                  </a:cubicBezTo>
                  <a:cubicBezTo>
                    <a:pt x="121" y="316"/>
                    <a:pt x="120" y="315"/>
                    <a:pt x="120" y="314"/>
                  </a:cubicBezTo>
                  <a:cubicBezTo>
                    <a:pt x="120" y="312"/>
                    <a:pt x="120" y="309"/>
                    <a:pt x="121" y="307"/>
                  </a:cubicBezTo>
                  <a:cubicBezTo>
                    <a:pt x="121" y="305"/>
                    <a:pt x="122" y="304"/>
                    <a:pt x="122" y="303"/>
                  </a:cubicBezTo>
                  <a:cubicBezTo>
                    <a:pt x="123" y="299"/>
                    <a:pt x="125" y="295"/>
                    <a:pt x="126" y="291"/>
                  </a:cubicBezTo>
                  <a:cubicBezTo>
                    <a:pt x="127" y="288"/>
                    <a:pt x="126" y="286"/>
                    <a:pt x="125" y="284"/>
                  </a:cubicBezTo>
                  <a:cubicBezTo>
                    <a:pt x="122" y="282"/>
                    <a:pt x="119" y="281"/>
                    <a:pt x="116" y="279"/>
                  </a:cubicBezTo>
                  <a:cubicBezTo>
                    <a:pt x="114" y="279"/>
                    <a:pt x="112" y="281"/>
                    <a:pt x="110" y="283"/>
                  </a:cubicBezTo>
                  <a:cubicBezTo>
                    <a:pt x="108" y="286"/>
                    <a:pt x="105" y="289"/>
                    <a:pt x="103" y="293"/>
                  </a:cubicBezTo>
                  <a:cubicBezTo>
                    <a:pt x="102" y="294"/>
                    <a:pt x="101" y="295"/>
                    <a:pt x="100" y="296"/>
                  </a:cubicBezTo>
                  <a:cubicBezTo>
                    <a:pt x="99" y="298"/>
                    <a:pt x="97" y="300"/>
                    <a:pt x="95" y="301"/>
                  </a:cubicBezTo>
                  <a:cubicBezTo>
                    <a:pt x="94" y="301"/>
                    <a:pt x="93" y="301"/>
                    <a:pt x="92" y="301"/>
                  </a:cubicBezTo>
                  <a:cubicBezTo>
                    <a:pt x="92" y="301"/>
                    <a:pt x="92" y="301"/>
                    <a:pt x="92" y="301"/>
                  </a:cubicBezTo>
                  <a:cubicBezTo>
                    <a:pt x="90" y="301"/>
                    <a:pt x="88" y="300"/>
                    <a:pt x="88" y="300"/>
                  </a:cubicBezTo>
                  <a:cubicBezTo>
                    <a:pt x="88" y="300"/>
                    <a:pt x="88" y="300"/>
                    <a:pt x="88" y="300"/>
                  </a:cubicBezTo>
                  <a:cubicBezTo>
                    <a:pt x="88" y="300"/>
                    <a:pt x="87" y="299"/>
                    <a:pt x="86" y="298"/>
                  </a:cubicBezTo>
                  <a:cubicBezTo>
                    <a:pt x="86" y="296"/>
                    <a:pt x="85" y="295"/>
                    <a:pt x="85" y="294"/>
                  </a:cubicBezTo>
                  <a:cubicBezTo>
                    <a:pt x="86" y="292"/>
                    <a:pt x="87" y="290"/>
                    <a:pt x="88" y="288"/>
                  </a:cubicBezTo>
                  <a:cubicBezTo>
                    <a:pt x="89" y="286"/>
                    <a:pt x="89" y="285"/>
                    <a:pt x="90" y="284"/>
                  </a:cubicBezTo>
                  <a:cubicBezTo>
                    <a:pt x="92" y="281"/>
                    <a:pt x="95" y="277"/>
                    <a:pt x="97" y="273"/>
                  </a:cubicBezTo>
                  <a:cubicBezTo>
                    <a:pt x="98" y="271"/>
                    <a:pt x="99" y="269"/>
                    <a:pt x="98" y="266"/>
                  </a:cubicBezTo>
                  <a:cubicBezTo>
                    <a:pt x="96" y="264"/>
                    <a:pt x="93" y="262"/>
                    <a:pt x="91" y="260"/>
                  </a:cubicBezTo>
                  <a:cubicBezTo>
                    <a:pt x="90" y="260"/>
                    <a:pt x="90" y="260"/>
                    <a:pt x="90" y="260"/>
                  </a:cubicBezTo>
                  <a:cubicBezTo>
                    <a:pt x="88" y="260"/>
                    <a:pt x="86" y="260"/>
                    <a:pt x="84" y="262"/>
                  </a:cubicBezTo>
                  <a:cubicBezTo>
                    <a:pt x="81" y="264"/>
                    <a:pt x="77" y="267"/>
                    <a:pt x="74" y="269"/>
                  </a:cubicBezTo>
                  <a:cubicBezTo>
                    <a:pt x="73" y="270"/>
                    <a:pt x="72" y="271"/>
                    <a:pt x="71" y="272"/>
                  </a:cubicBezTo>
                  <a:cubicBezTo>
                    <a:pt x="69" y="273"/>
                    <a:pt x="67" y="274"/>
                    <a:pt x="64" y="275"/>
                  </a:cubicBezTo>
                  <a:cubicBezTo>
                    <a:pt x="64" y="275"/>
                    <a:pt x="63" y="275"/>
                    <a:pt x="63" y="275"/>
                  </a:cubicBezTo>
                  <a:cubicBezTo>
                    <a:pt x="62" y="275"/>
                    <a:pt x="62" y="275"/>
                    <a:pt x="61" y="275"/>
                  </a:cubicBezTo>
                  <a:cubicBezTo>
                    <a:pt x="60" y="274"/>
                    <a:pt x="58" y="273"/>
                    <a:pt x="58" y="273"/>
                  </a:cubicBezTo>
                  <a:cubicBezTo>
                    <a:pt x="58" y="273"/>
                    <a:pt x="58" y="273"/>
                    <a:pt x="58" y="273"/>
                  </a:cubicBezTo>
                  <a:cubicBezTo>
                    <a:pt x="58" y="273"/>
                    <a:pt x="57" y="271"/>
                    <a:pt x="57" y="270"/>
                  </a:cubicBezTo>
                  <a:cubicBezTo>
                    <a:pt x="57" y="268"/>
                    <a:pt x="57" y="267"/>
                    <a:pt x="57" y="266"/>
                  </a:cubicBezTo>
                  <a:cubicBezTo>
                    <a:pt x="58" y="264"/>
                    <a:pt x="60" y="262"/>
                    <a:pt x="61" y="261"/>
                  </a:cubicBezTo>
                  <a:cubicBezTo>
                    <a:pt x="62" y="260"/>
                    <a:pt x="63" y="259"/>
                    <a:pt x="64" y="258"/>
                  </a:cubicBezTo>
                  <a:cubicBezTo>
                    <a:pt x="67" y="255"/>
                    <a:pt x="70" y="252"/>
                    <a:pt x="73" y="249"/>
                  </a:cubicBezTo>
                  <a:cubicBezTo>
                    <a:pt x="75" y="247"/>
                    <a:pt x="76" y="245"/>
                    <a:pt x="76" y="243"/>
                  </a:cubicBezTo>
                  <a:cubicBezTo>
                    <a:pt x="74" y="240"/>
                    <a:pt x="73" y="237"/>
                    <a:pt x="71" y="234"/>
                  </a:cubicBezTo>
                  <a:cubicBezTo>
                    <a:pt x="70" y="234"/>
                    <a:pt x="69" y="234"/>
                    <a:pt x="68" y="234"/>
                  </a:cubicBezTo>
                  <a:cubicBezTo>
                    <a:pt x="67" y="234"/>
                    <a:pt x="65" y="234"/>
                    <a:pt x="64" y="234"/>
                  </a:cubicBezTo>
                  <a:cubicBezTo>
                    <a:pt x="60" y="236"/>
                    <a:pt x="56" y="238"/>
                    <a:pt x="52" y="239"/>
                  </a:cubicBezTo>
                  <a:cubicBezTo>
                    <a:pt x="51" y="240"/>
                    <a:pt x="50" y="240"/>
                    <a:pt x="49" y="241"/>
                  </a:cubicBezTo>
                  <a:cubicBezTo>
                    <a:pt x="47" y="241"/>
                    <a:pt x="44" y="242"/>
                    <a:pt x="42" y="242"/>
                  </a:cubicBezTo>
                  <a:cubicBezTo>
                    <a:pt x="42" y="242"/>
                    <a:pt x="42" y="242"/>
                    <a:pt x="42" y="242"/>
                  </a:cubicBezTo>
                  <a:cubicBezTo>
                    <a:pt x="40" y="242"/>
                    <a:pt x="39" y="242"/>
                    <a:pt x="39" y="241"/>
                  </a:cubicBezTo>
                  <a:cubicBezTo>
                    <a:pt x="37" y="240"/>
                    <a:pt x="36" y="239"/>
                    <a:pt x="36" y="238"/>
                  </a:cubicBezTo>
                  <a:cubicBezTo>
                    <a:pt x="36" y="238"/>
                    <a:pt x="36" y="238"/>
                    <a:pt x="36" y="238"/>
                  </a:cubicBezTo>
                  <a:cubicBezTo>
                    <a:pt x="36" y="238"/>
                    <a:pt x="36" y="236"/>
                    <a:pt x="36" y="235"/>
                  </a:cubicBezTo>
                  <a:cubicBezTo>
                    <a:pt x="36" y="234"/>
                    <a:pt x="36" y="233"/>
                    <a:pt x="37" y="232"/>
                  </a:cubicBezTo>
                  <a:cubicBezTo>
                    <a:pt x="38" y="230"/>
                    <a:pt x="40" y="229"/>
                    <a:pt x="42" y="227"/>
                  </a:cubicBezTo>
                  <a:cubicBezTo>
                    <a:pt x="44" y="227"/>
                    <a:pt x="45" y="226"/>
                    <a:pt x="46" y="226"/>
                  </a:cubicBezTo>
                  <a:cubicBezTo>
                    <a:pt x="50" y="224"/>
                    <a:pt x="53" y="222"/>
                    <a:pt x="57" y="220"/>
                  </a:cubicBezTo>
                  <a:cubicBezTo>
                    <a:pt x="59" y="218"/>
                    <a:pt x="61" y="217"/>
                    <a:pt x="62" y="215"/>
                  </a:cubicBezTo>
                  <a:cubicBezTo>
                    <a:pt x="61" y="212"/>
                    <a:pt x="60" y="210"/>
                    <a:pt x="59" y="207"/>
                  </a:cubicBezTo>
                  <a:cubicBezTo>
                    <a:pt x="57" y="205"/>
                    <a:pt x="55" y="203"/>
                    <a:pt x="53" y="203"/>
                  </a:cubicBezTo>
                  <a:cubicBezTo>
                    <a:pt x="52" y="203"/>
                    <a:pt x="52" y="203"/>
                    <a:pt x="51" y="203"/>
                  </a:cubicBezTo>
                  <a:cubicBezTo>
                    <a:pt x="47" y="204"/>
                    <a:pt x="44" y="204"/>
                    <a:pt x="39" y="205"/>
                  </a:cubicBezTo>
                  <a:cubicBezTo>
                    <a:pt x="38" y="205"/>
                    <a:pt x="37" y="205"/>
                    <a:pt x="35" y="205"/>
                  </a:cubicBezTo>
                  <a:cubicBezTo>
                    <a:pt x="34" y="205"/>
                    <a:pt x="33" y="205"/>
                    <a:pt x="32" y="205"/>
                  </a:cubicBezTo>
                  <a:cubicBezTo>
                    <a:pt x="31" y="205"/>
                    <a:pt x="29" y="205"/>
                    <a:pt x="28" y="205"/>
                  </a:cubicBezTo>
                  <a:cubicBezTo>
                    <a:pt x="27" y="204"/>
                    <a:pt x="26" y="204"/>
                    <a:pt x="25" y="203"/>
                  </a:cubicBezTo>
                  <a:cubicBezTo>
                    <a:pt x="25" y="202"/>
                    <a:pt x="24" y="200"/>
                    <a:pt x="24" y="200"/>
                  </a:cubicBezTo>
                  <a:cubicBezTo>
                    <a:pt x="24" y="200"/>
                    <a:pt x="24" y="200"/>
                    <a:pt x="24" y="200"/>
                  </a:cubicBezTo>
                  <a:cubicBezTo>
                    <a:pt x="24" y="200"/>
                    <a:pt x="24" y="198"/>
                    <a:pt x="24" y="196"/>
                  </a:cubicBezTo>
                  <a:cubicBezTo>
                    <a:pt x="25" y="195"/>
                    <a:pt x="25" y="194"/>
                    <a:pt x="26" y="194"/>
                  </a:cubicBezTo>
                  <a:cubicBezTo>
                    <a:pt x="28" y="192"/>
                    <a:pt x="30" y="191"/>
                    <a:pt x="33" y="191"/>
                  </a:cubicBezTo>
                  <a:cubicBezTo>
                    <a:pt x="34" y="190"/>
                    <a:pt x="35" y="190"/>
                    <a:pt x="36" y="190"/>
                  </a:cubicBezTo>
                  <a:cubicBezTo>
                    <a:pt x="40" y="189"/>
                    <a:pt x="44" y="188"/>
                    <a:pt x="49" y="187"/>
                  </a:cubicBezTo>
                  <a:cubicBezTo>
                    <a:pt x="52" y="186"/>
                    <a:pt x="53" y="184"/>
                    <a:pt x="54" y="180"/>
                  </a:cubicBezTo>
                  <a:cubicBezTo>
                    <a:pt x="54" y="178"/>
                    <a:pt x="54" y="175"/>
                    <a:pt x="54" y="173"/>
                  </a:cubicBezTo>
                  <a:cubicBezTo>
                    <a:pt x="53" y="171"/>
                    <a:pt x="51" y="170"/>
                    <a:pt x="48" y="169"/>
                  </a:cubicBezTo>
                  <a:cubicBezTo>
                    <a:pt x="44" y="169"/>
                    <a:pt x="40" y="168"/>
                    <a:pt x="36" y="168"/>
                  </a:cubicBezTo>
                  <a:cubicBezTo>
                    <a:pt x="34" y="168"/>
                    <a:pt x="33" y="167"/>
                    <a:pt x="32" y="167"/>
                  </a:cubicBezTo>
                  <a:cubicBezTo>
                    <a:pt x="29" y="167"/>
                    <a:pt x="27" y="166"/>
                    <a:pt x="25" y="165"/>
                  </a:cubicBezTo>
                  <a:cubicBezTo>
                    <a:pt x="24" y="164"/>
                    <a:pt x="23" y="164"/>
                    <a:pt x="23" y="163"/>
                  </a:cubicBezTo>
                  <a:cubicBezTo>
                    <a:pt x="22" y="161"/>
                    <a:pt x="22" y="159"/>
                    <a:pt x="22" y="159"/>
                  </a:cubicBezTo>
                  <a:cubicBezTo>
                    <a:pt x="22" y="159"/>
                    <a:pt x="22" y="159"/>
                    <a:pt x="22" y="159"/>
                  </a:cubicBezTo>
                  <a:cubicBezTo>
                    <a:pt x="22" y="159"/>
                    <a:pt x="22" y="157"/>
                    <a:pt x="23" y="156"/>
                  </a:cubicBezTo>
                  <a:cubicBezTo>
                    <a:pt x="24" y="155"/>
                    <a:pt x="25" y="154"/>
                    <a:pt x="26" y="154"/>
                  </a:cubicBezTo>
                  <a:cubicBezTo>
                    <a:pt x="28" y="153"/>
                    <a:pt x="31" y="153"/>
                    <a:pt x="33" y="153"/>
                  </a:cubicBezTo>
                  <a:cubicBezTo>
                    <a:pt x="33" y="153"/>
                    <a:pt x="33" y="153"/>
                    <a:pt x="33" y="153"/>
                  </a:cubicBezTo>
                  <a:cubicBezTo>
                    <a:pt x="34" y="153"/>
                    <a:pt x="36" y="153"/>
                    <a:pt x="37" y="153"/>
                  </a:cubicBezTo>
                  <a:cubicBezTo>
                    <a:pt x="41" y="153"/>
                    <a:pt x="45" y="153"/>
                    <a:pt x="50" y="153"/>
                  </a:cubicBezTo>
                  <a:cubicBezTo>
                    <a:pt x="50" y="153"/>
                    <a:pt x="50" y="153"/>
                    <a:pt x="50" y="153"/>
                  </a:cubicBezTo>
                  <a:cubicBezTo>
                    <a:pt x="52" y="153"/>
                    <a:pt x="54" y="152"/>
                    <a:pt x="56" y="151"/>
                  </a:cubicBezTo>
                  <a:cubicBezTo>
                    <a:pt x="57" y="148"/>
                    <a:pt x="57" y="144"/>
                    <a:pt x="58" y="141"/>
                  </a:cubicBezTo>
                  <a:cubicBezTo>
                    <a:pt x="57" y="139"/>
                    <a:pt x="56" y="137"/>
                    <a:pt x="53" y="136"/>
                  </a:cubicBezTo>
                  <a:cubicBezTo>
                    <a:pt x="49" y="134"/>
                    <a:pt x="46" y="133"/>
                    <a:pt x="42" y="131"/>
                  </a:cubicBezTo>
                  <a:cubicBezTo>
                    <a:pt x="40" y="131"/>
                    <a:pt x="39" y="130"/>
                    <a:pt x="38" y="130"/>
                  </a:cubicBezTo>
                  <a:cubicBezTo>
                    <a:pt x="36" y="129"/>
                    <a:pt x="34" y="128"/>
                    <a:pt x="32" y="126"/>
                  </a:cubicBezTo>
                  <a:cubicBezTo>
                    <a:pt x="31" y="125"/>
                    <a:pt x="31" y="124"/>
                    <a:pt x="30" y="123"/>
                  </a:cubicBezTo>
                  <a:cubicBezTo>
                    <a:pt x="30" y="121"/>
                    <a:pt x="31" y="119"/>
                    <a:pt x="31" y="119"/>
                  </a:cubicBezTo>
                  <a:cubicBezTo>
                    <a:pt x="31" y="119"/>
                    <a:pt x="31" y="119"/>
                    <a:pt x="31" y="119"/>
                  </a:cubicBezTo>
                  <a:cubicBezTo>
                    <a:pt x="31" y="119"/>
                    <a:pt x="32" y="117"/>
                    <a:pt x="33" y="116"/>
                  </a:cubicBezTo>
                  <a:cubicBezTo>
                    <a:pt x="34" y="116"/>
                    <a:pt x="35" y="115"/>
                    <a:pt x="36" y="115"/>
                  </a:cubicBezTo>
                  <a:cubicBezTo>
                    <a:pt x="36" y="115"/>
                    <a:pt x="37" y="115"/>
                    <a:pt x="37" y="115"/>
                  </a:cubicBezTo>
                  <a:cubicBezTo>
                    <a:pt x="39" y="115"/>
                    <a:pt x="41" y="115"/>
                    <a:pt x="43" y="116"/>
                  </a:cubicBezTo>
                  <a:cubicBezTo>
                    <a:pt x="44" y="116"/>
                    <a:pt x="45" y="117"/>
                    <a:pt x="46" y="117"/>
                  </a:cubicBezTo>
                  <a:cubicBezTo>
                    <a:pt x="51" y="118"/>
                    <a:pt x="55" y="119"/>
                    <a:pt x="59" y="121"/>
                  </a:cubicBezTo>
                  <a:cubicBezTo>
                    <a:pt x="60" y="121"/>
                    <a:pt x="61" y="121"/>
                    <a:pt x="62" y="121"/>
                  </a:cubicBezTo>
                  <a:cubicBezTo>
                    <a:pt x="63" y="121"/>
                    <a:pt x="64" y="121"/>
                    <a:pt x="66" y="120"/>
                  </a:cubicBezTo>
                  <a:cubicBezTo>
                    <a:pt x="67" y="117"/>
                    <a:pt x="69" y="114"/>
                    <a:pt x="70" y="111"/>
                  </a:cubicBezTo>
                  <a:cubicBezTo>
                    <a:pt x="70" y="109"/>
                    <a:pt x="69" y="107"/>
                    <a:pt x="67" y="105"/>
                  </a:cubicBezTo>
                  <a:cubicBezTo>
                    <a:pt x="63" y="103"/>
                    <a:pt x="60" y="100"/>
                    <a:pt x="57" y="97"/>
                  </a:cubicBezTo>
                  <a:cubicBezTo>
                    <a:pt x="56" y="97"/>
                    <a:pt x="55" y="96"/>
                    <a:pt x="54" y="95"/>
                  </a:cubicBezTo>
                  <a:cubicBezTo>
                    <a:pt x="52" y="94"/>
                    <a:pt x="50" y="92"/>
                    <a:pt x="49" y="90"/>
                  </a:cubicBezTo>
                  <a:cubicBezTo>
                    <a:pt x="48" y="89"/>
                    <a:pt x="48" y="88"/>
                    <a:pt x="48" y="86"/>
                  </a:cubicBezTo>
                  <a:cubicBezTo>
                    <a:pt x="48" y="85"/>
                    <a:pt x="49" y="83"/>
                    <a:pt x="50" y="83"/>
                  </a:cubicBezTo>
                  <a:cubicBezTo>
                    <a:pt x="50" y="83"/>
                    <a:pt x="50" y="83"/>
                    <a:pt x="50" y="83"/>
                  </a:cubicBezTo>
                  <a:cubicBezTo>
                    <a:pt x="49" y="83"/>
                    <a:pt x="51" y="81"/>
                    <a:pt x="52" y="81"/>
                  </a:cubicBezTo>
                  <a:cubicBezTo>
                    <a:pt x="53" y="81"/>
                    <a:pt x="54" y="80"/>
                    <a:pt x="55" y="80"/>
                  </a:cubicBezTo>
                  <a:cubicBezTo>
                    <a:pt x="55" y="80"/>
                    <a:pt x="55" y="80"/>
                    <a:pt x="55" y="80"/>
                  </a:cubicBezTo>
                  <a:cubicBezTo>
                    <a:pt x="58" y="81"/>
                    <a:pt x="60" y="82"/>
                    <a:pt x="62" y="83"/>
                  </a:cubicBezTo>
                  <a:cubicBezTo>
                    <a:pt x="63" y="84"/>
                    <a:pt x="64" y="84"/>
                    <a:pt x="65" y="85"/>
                  </a:cubicBezTo>
                  <a:cubicBezTo>
                    <a:pt x="69" y="87"/>
                    <a:pt x="72" y="90"/>
                    <a:pt x="76" y="92"/>
                  </a:cubicBezTo>
                  <a:cubicBezTo>
                    <a:pt x="78" y="93"/>
                    <a:pt x="79" y="93"/>
                    <a:pt x="81" y="93"/>
                  </a:cubicBezTo>
                  <a:cubicBezTo>
                    <a:pt x="82" y="93"/>
                    <a:pt x="82" y="93"/>
                    <a:pt x="83" y="93"/>
                  </a:cubicBezTo>
                  <a:cubicBezTo>
                    <a:pt x="85" y="91"/>
                    <a:pt x="88" y="88"/>
                    <a:pt x="90" y="86"/>
                  </a:cubicBezTo>
                  <a:cubicBezTo>
                    <a:pt x="90" y="83"/>
                    <a:pt x="90" y="81"/>
                    <a:pt x="88" y="79"/>
                  </a:cubicBezTo>
                  <a:cubicBezTo>
                    <a:pt x="85" y="75"/>
                    <a:pt x="83" y="72"/>
                    <a:pt x="80" y="69"/>
                  </a:cubicBezTo>
                  <a:cubicBezTo>
                    <a:pt x="79" y="68"/>
                    <a:pt x="79" y="67"/>
                    <a:pt x="78" y="66"/>
                  </a:cubicBezTo>
                  <a:cubicBezTo>
                    <a:pt x="77" y="64"/>
                    <a:pt x="75" y="62"/>
                    <a:pt x="75" y="59"/>
                  </a:cubicBezTo>
                  <a:cubicBezTo>
                    <a:pt x="74" y="58"/>
                    <a:pt x="74" y="57"/>
                    <a:pt x="75" y="56"/>
                  </a:cubicBezTo>
                  <a:cubicBezTo>
                    <a:pt x="75" y="55"/>
                    <a:pt x="77" y="53"/>
                    <a:pt x="77" y="53"/>
                  </a:cubicBezTo>
                  <a:cubicBezTo>
                    <a:pt x="77" y="53"/>
                    <a:pt x="77" y="53"/>
                    <a:pt x="77" y="53"/>
                  </a:cubicBezTo>
                  <a:cubicBezTo>
                    <a:pt x="77" y="53"/>
                    <a:pt x="79" y="52"/>
                    <a:pt x="80" y="52"/>
                  </a:cubicBezTo>
                  <a:cubicBezTo>
                    <a:pt x="80" y="52"/>
                    <a:pt x="81" y="52"/>
                    <a:pt x="81" y="52"/>
                  </a:cubicBezTo>
                  <a:cubicBezTo>
                    <a:pt x="82" y="52"/>
                    <a:pt x="83" y="52"/>
                    <a:pt x="83" y="52"/>
                  </a:cubicBezTo>
                  <a:cubicBezTo>
                    <a:pt x="85" y="53"/>
                    <a:pt x="87" y="55"/>
                    <a:pt x="89" y="56"/>
                  </a:cubicBezTo>
                  <a:cubicBezTo>
                    <a:pt x="90" y="57"/>
                    <a:pt x="91" y="58"/>
                    <a:pt x="92" y="59"/>
                  </a:cubicBezTo>
                  <a:cubicBezTo>
                    <a:pt x="95" y="62"/>
                    <a:pt x="97" y="65"/>
                    <a:pt x="100" y="68"/>
                  </a:cubicBezTo>
                  <a:cubicBezTo>
                    <a:pt x="102" y="70"/>
                    <a:pt x="105" y="71"/>
                    <a:pt x="107" y="71"/>
                  </a:cubicBezTo>
                  <a:cubicBezTo>
                    <a:pt x="110" y="70"/>
                    <a:pt x="112" y="68"/>
                    <a:pt x="115" y="66"/>
                  </a:cubicBezTo>
                  <a:cubicBezTo>
                    <a:pt x="116" y="64"/>
                    <a:pt x="116" y="62"/>
                    <a:pt x="115" y="59"/>
                  </a:cubicBezTo>
                  <a:cubicBezTo>
                    <a:pt x="114" y="55"/>
                    <a:pt x="112" y="51"/>
                    <a:pt x="110" y="47"/>
                  </a:cubicBezTo>
                  <a:cubicBezTo>
                    <a:pt x="110" y="46"/>
                    <a:pt x="109" y="45"/>
                    <a:pt x="109" y="44"/>
                  </a:cubicBezTo>
                  <a:cubicBezTo>
                    <a:pt x="108" y="41"/>
                    <a:pt x="107" y="39"/>
                    <a:pt x="107" y="37"/>
                  </a:cubicBezTo>
                  <a:cubicBezTo>
                    <a:pt x="107" y="35"/>
                    <a:pt x="108" y="34"/>
                    <a:pt x="108" y="33"/>
                  </a:cubicBezTo>
                  <a:cubicBezTo>
                    <a:pt x="109" y="32"/>
                    <a:pt x="111" y="31"/>
                    <a:pt x="111" y="31"/>
                  </a:cubicBezTo>
                  <a:cubicBezTo>
                    <a:pt x="111" y="31"/>
                    <a:pt x="111" y="31"/>
                    <a:pt x="111" y="31"/>
                  </a:cubicBezTo>
                  <a:cubicBezTo>
                    <a:pt x="111" y="31"/>
                    <a:pt x="113" y="31"/>
                    <a:pt x="114" y="31"/>
                  </a:cubicBezTo>
                  <a:cubicBezTo>
                    <a:pt x="114" y="31"/>
                    <a:pt x="114" y="31"/>
                    <a:pt x="115" y="31"/>
                  </a:cubicBezTo>
                  <a:cubicBezTo>
                    <a:pt x="116" y="31"/>
                    <a:pt x="117" y="31"/>
                    <a:pt x="118" y="32"/>
                  </a:cubicBezTo>
                  <a:cubicBezTo>
                    <a:pt x="120" y="33"/>
                    <a:pt x="121" y="35"/>
                    <a:pt x="122" y="37"/>
                  </a:cubicBezTo>
                  <a:cubicBezTo>
                    <a:pt x="123" y="38"/>
                    <a:pt x="123" y="39"/>
                    <a:pt x="124" y="41"/>
                  </a:cubicBezTo>
                  <a:cubicBezTo>
                    <a:pt x="126" y="44"/>
                    <a:pt x="128" y="48"/>
                    <a:pt x="130" y="52"/>
                  </a:cubicBezTo>
                  <a:cubicBezTo>
                    <a:pt x="131" y="55"/>
                    <a:pt x="133" y="56"/>
                    <a:pt x="136" y="57"/>
                  </a:cubicBezTo>
                  <a:cubicBezTo>
                    <a:pt x="139" y="56"/>
                    <a:pt x="142" y="55"/>
                    <a:pt x="145" y="54"/>
                  </a:cubicBezTo>
                  <a:cubicBezTo>
                    <a:pt x="146" y="52"/>
                    <a:pt x="147" y="50"/>
                    <a:pt x="147" y="47"/>
                  </a:cubicBezTo>
                  <a:cubicBezTo>
                    <a:pt x="146" y="43"/>
                    <a:pt x="146" y="39"/>
                    <a:pt x="145" y="34"/>
                  </a:cubicBezTo>
                  <a:cubicBezTo>
                    <a:pt x="145" y="33"/>
                    <a:pt x="145" y="32"/>
                    <a:pt x="145" y="31"/>
                  </a:cubicBezTo>
                  <a:cubicBezTo>
                    <a:pt x="145" y="28"/>
                    <a:pt x="144" y="26"/>
                    <a:pt x="145" y="23"/>
                  </a:cubicBezTo>
                  <a:cubicBezTo>
                    <a:pt x="146" y="22"/>
                    <a:pt x="146" y="21"/>
                    <a:pt x="147" y="21"/>
                  </a:cubicBezTo>
                  <a:cubicBezTo>
                    <a:pt x="148" y="20"/>
                    <a:pt x="150" y="19"/>
                    <a:pt x="150" y="19"/>
                  </a:cubicBezTo>
                  <a:cubicBezTo>
                    <a:pt x="150" y="19"/>
                    <a:pt x="150" y="19"/>
                    <a:pt x="150" y="19"/>
                  </a:cubicBezTo>
                  <a:cubicBezTo>
                    <a:pt x="150" y="19"/>
                    <a:pt x="151" y="19"/>
                    <a:pt x="151" y="19"/>
                  </a:cubicBezTo>
                  <a:cubicBezTo>
                    <a:pt x="152" y="19"/>
                    <a:pt x="153" y="19"/>
                    <a:pt x="154" y="19"/>
                  </a:cubicBezTo>
                  <a:cubicBezTo>
                    <a:pt x="155" y="20"/>
                    <a:pt x="156" y="20"/>
                    <a:pt x="156" y="21"/>
                  </a:cubicBezTo>
                  <a:cubicBezTo>
                    <a:pt x="158" y="23"/>
                    <a:pt x="159" y="26"/>
                    <a:pt x="159" y="28"/>
                  </a:cubicBezTo>
                  <a:cubicBezTo>
                    <a:pt x="160" y="29"/>
                    <a:pt x="160" y="30"/>
                    <a:pt x="160" y="32"/>
                  </a:cubicBezTo>
                  <a:cubicBezTo>
                    <a:pt x="161" y="36"/>
                    <a:pt x="162" y="40"/>
                    <a:pt x="163" y="44"/>
                  </a:cubicBezTo>
                  <a:cubicBezTo>
                    <a:pt x="163" y="47"/>
                    <a:pt x="165" y="49"/>
                    <a:pt x="167" y="50"/>
                  </a:cubicBezTo>
                  <a:cubicBezTo>
                    <a:pt x="167" y="50"/>
                    <a:pt x="167" y="50"/>
                    <a:pt x="167" y="50"/>
                  </a:cubicBezTo>
                  <a:cubicBezTo>
                    <a:pt x="170" y="50"/>
                    <a:pt x="173" y="50"/>
                    <a:pt x="176" y="50"/>
                  </a:cubicBezTo>
                  <a:cubicBezTo>
                    <a:pt x="178" y="48"/>
                    <a:pt x="180" y="46"/>
                    <a:pt x="180" y="43"/>
                  </a:cubicBezTo>
                  <a:cubicBezTo>
                    <a:pt x="181" y="39"/>
                    <a:pt x="181" y="35"/>
                    <a:pt x="182" y="30"/>
                  </a:cubicBezTo>
                  <a:cubicBezTo>
                    <a:pt x="182" y="29"/>
                    <a:pt x="182" y="28"/>
                    <a:pt x="182" y="27"/>
                  </a:cubicBezTo>
                  <a:cubicBezTo>
                    <a:pt x="183" y="24"/>
                    <a:pt x="183" y="22"/>
                    <a:pt x="185" y="20"/>
                  </a:cubicBezTo>
                  <a:cubicBezTo>
                    <a:pt x="185" y="19"/>
                    <a:pt x="186" y="18"/>
                    <a:pt x="187" y="18"/>
                  </a:cubicBezTo>
                  <a:cubicBezTo>
                    <a:pt x="188" y="17"/>
                    <a:pt x="189" y="17"/>
                    <a:pt x="190" y="17"/>
                  </a:cubicBezTo>
                  <a:cubicBezTo>
                    <a:pt x="190" y="17"/>
                    <a:pt x="191" y="17"/>
                    <a:pt x="191" y="17"/>
                  </a:cubicBezTo>
                  <a:cubicBezTo>
                    <a:pt x="191" y="17"/>
                    <a:pt x="191" y="17"/>
                    <a:pt x="191" y="17"/>
                  </a:cubicBezTo>
                  <a:cubicBezTo>
                    <a:pt x="191" y="17"/>
                    <a:pt x="193" y="17"/>
                    <a:pt x="194" y="18"/>
                  </a:cubicBezTo>
                  <a:cubicBezTo>
                    <a:pt x="195" y="19"/>
                    <a:pt x="195" y="20"/>
                    <a:pt x="196" y="21"/>
                  </a:cubicBezTo>
                  <a:cubicBezTo>
                    <a:pt x="197" y="23"/>
                    <a:pt x="197" y="25"/>
                    <a:pt x="197" y="28"/>
                  </a:cubicBezTo>
                  <a:cubicBezTo>
                    <a:pt x="197" y="29"/>
                    <a:pt x="197" y="30"/>
                    <a:pt x="197" y="32"/>
                  </a:cubicBezTo>
                  <a:cubicBezTo>
                    <a:pt x="197" y="36"/>
                    <a:pt x="197" y="40"/>
                    <a:pt x="196" y="44"/>
                  </a:cubicBezTo>
                  <a:cubicBezTo>
                    <a:pt x="196" y="48"/>
                    <a:pt x="198" y="50"/>
                    <a:pt x="200" y="52"/>
                  </a:cubicBezTo>
                  <a:cubicBezTo>
                    <a:pt x="200" y="52"/>
                    <a:pt x="201" y="52"/>
                    <a:pt x="202" y="52"/>
                  </a:cubicBezTo>
                  <a:cubicBezTo>
                    <a:pt x="213" y="4"/>
                    <a:pt x="213" y="4"/>
                    <a:pt x="213" y="4"/>
                  </a:cubicBezTo>
                  <a:cubicBezTo>
                    <a:pt x="201" y="1"/>
                    <a:pt x="188" y="0"/>
                    <a:pt x="175" y="0"/>
                  </a:cubicBezTo>
                </a:path>
              </a:pathLst>
            </a:custGeom>
            <a:gradFill flip="none" rotWithShape="1"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71" name="Freeform 12"/>
            <p:cNvSpPr>
              <a:spLocks noEditPoints="1"/>
            </p:cNvSpPr>
            <p:nvPr/>
          </p:nvSpPr>
          <p:spPr bwMode="auto">
            <a:xfrm>
              <a:off x="1343454" y="868265"/>
              <a:ext cx="3946526" cy="3956050"/>
            </a:xfrm>
            <a:custGeom>
              <a:avLst/>
              <a:gdLst>
                <a:gd name="T0" fmla="*/ 838 w 930"/>
                <a:gd name="T1" fmla="*/ 285 h 930"/>
                <a:gd name="T2" fmla="*/ 818 w 930"/>
                <a:gd name="T3" fmla="*/ 247 h 930"/>
                <a:gd name="T4" fmla="*/ 793 w 930"/>
                <a:gd name="T5" fmla="*/ 212 h 930"/>
                <a:gd name="T6" fmla="*/ 765 w 930"/>
                <a:gd name="T7" fmla="*/ 179 h 930"/>
                <a:gd name="T8" fmla="*/ 733 w 930"/>
                <a:gd name="T9" fmla="*/ 149 h 930"/>
                <a:gd name="T10" fmla="*/ 699 w 930"/>
                <a:gd name="T11" fmla="*/ 123 h 930"/>
                <a:gd name="T12" fmla="*/ 662 w 930"/>
                <a:gd name="T13" fmla="*/ 100 h 930"/>
                <a:gd name="T14" fmla="*/ 622 w 930"/>
                <a:gd name="T15" fmla="*/ 82 h 930"/>
                <a:gd name="T16" fmla="*/ 581 w 930"/>
                <a:gd name="T17" fmla="*/ 68 h 930"/>
                <a:gd name="T18" fmla="*/ 539 w 930"/>
                <a:gd name="T19" fmla="*/ 58 h 930"/>
                <a:gd name="T20" fmla="*/ 496 w 930"/>
                <a:gd name="T21" fmla="*/ 52 h 930"/>
                <a:gd name="T22" fmla="*/ 453 w 930"/>
                <a:gd name="T23" fmla="*/ 51 h 930"/>
                <a:gd name="T24" fmla="*/ 410 w 930"/>
                <a:gd name="T25" fmla="*/ 55 h 930"/>
                <a:gd name="T26" fmla="*/ 367 w 930"/>
                <a:gd name="T27" fmla="*/ 63 h 930"/>
                <a:gd name="T28" fmla="*/ 326 w 930"/>
                <a:gd name="T29" fmla="*/ 75 h 930"/>
                <a:gd name="T30" fmla="*/ 297 w 930"/>
                <a:gd name="T31" fmla="*/ 80 h 930"/>
                <a:gd name="T32" fmla="*/ 257 w 930"/>
                <a:gd name="T33" fmla="*/ 99 h 930"/>
                <a:gd name="T34" fmla="*/ 220 w 930"/>
                <a:gd name="T35" fmla="*/ 123 h 930"/>
                <a:gd name="T36" fmla="*/ 186 w 930"/>
                <a:gd name="T37" fmla="*/ 150 h 930"/>
                <a:gd name="T38" fmla="*/ 154 w 930"/>
                <a:gd name="T39" fmla="*/ 181 h 930"/>
                <a:gd name="T40" fmla="*/ 126 w 930"/>
                <a:gd name="T41" fmla="*/ 215 h 930"/>
                <a:gd name="T42" fmla="*/ 102 w 930"/>
                <a:gd name="T43" fmla="*/ 252 h 930"/>
                <a:gd name="T44" fmla="*/ 82 w 930"/>
                <a:gd name="T45" fmla="*/ 291 h 930"/>
                <a:gd name="T46" fmla="*/ 66 w 930"/>
                <a:gd name="T47" fmla="*/ 332 h 930"/>
                <a:gd name="T48" fmla="*/ 54 w 930"/>
                <a:gd name="T49" fmla="*/ 375 h 930"/>
                <a:gd name="T50" fmla="*/ 47 w 930"/>
                <a:gd name="T51" fmla="*/ 418 h 930"/>
                <a:gd name="T52" fmla="*/ 44 w 930"/>
                <a:gd name="T53" fmla="*/ 462 h 930"/>
                <a:gd name="T54" fmla="*/ 46 w 930"/>
                <a:gd name="T55" fmla="*/ 506 h 930"/>
                <a:gd name="T56" fmla="*/ 53 w 930"/>
                <a:gd name="T57" fmla="*/ 550 h 930"/>
                <a:gd name="T58" fmla="*/ 64 w 930"/>
                <a:gd name="T59" fmla="*/ 592 h 930"/>
                <a:gd name="T60" fmla="*/ 79 w 930"/>
                <a:gd name="T61" fmla="*/ 634 h 930"/>
                <a:gd name="T62" fmla="*/ 99 w 930"/>
                <a:gd name="T63" fmla="*/ 673 h 930"/>
                <a:gd name="T64" fmla="*/ 123 w 930"/>
                <a:gd name="T65" fmla="*/ 710 h 930"/>
                <a:gd name="T66" fmla="*/ 150 w 930"/>
                <a:gd name="T67" fmla="*/ 745 h 930"/>
                <a:gd name="T68" fmla="*/ 181 w 930"/>
                <a:gd name="T69" fmla="*/ 776 h 930"/>
                <a:gd name="T70" fmla="*/ 215 w 930"/>
                <a:gd name="T71" fmla="*/ 804 h 930"/>
                <a:gd name="T72" fmla="*/ 252 w 930"/>
                <a:gd name="T73" fmla="*/ 828 h 930"/>
                <a:gd name="T74" fmla="*/ 291 w 930"/>
                <a:gd name="T75" fmla="*/ 849 h 930"/>
                <a:gd name="T76" fmla="*/ 332 w 930"/>
                <a:gd name="T77" fmla="*/ 865 h 930"/>
                <a:gd name="T78" fmla="*/ 375 w 930"/>
                <a:gd name="T79" fmla="*/ 876 h 930"/>
                <a:gd name="T80" fmla="*/ 418 w 930"/>
                <a:gd name="T81" fmla="*/ 884 h 930"/>
                <a:gd name="T82" fmla="*/ 462 w 930"/>
                <a:gd name="T83" fmla="*/ 886 h 930"/>
                <a:gd name="T84" fmla="*/ 506 w 930"/>
                <a:gd name="T85" fmla="*/ 884 h 930"/>
                <a:gd name="T86" fmla="*/ 550 w 930"/>
                <a:gd name="T87" fmla="*/ 878 h 930"/>
                <a:gd name="T88" fmla="*/ 592 w 930"/>
                <a:gd name="T89" fmla="*/ 867 h 930"/>
                <a:gd name="T90" fmla="*/ 634 w 930"/>
                <a:gd name="T91" fmla="*/ 851 h 930"/>
                <a:gd name="T92" fmla="*/ 673 w 930"/>
                <a:gd name="T93" fmla="*/ 831 h 930"/>
                <a:gd name="T94" fmla="*/ 710 w 930"/>
                <a:gd name="T95" fmla="*/ 808 h 930"/>
                <a:gd name="T96" fmla="*/ 745 w 930"/>
                <a:gd name="T97" fmla="*/ 780 h 930"/>
                <a:gd name="T98" fmla="*/ 776 w 930"/>
                <a:gd name="T99" fmla="*/ 749 h 930"/>
                <a:gd name="T100" fmla="*/ 804 w 930"/>
                <a:gd name="T101" fmla="*/ 715 h 930"/>
                <a:gd name="T102" fmla="*/ 828 w 930"/>
                <a:gd name="T103" fmla="*/ 678 h 930"/>
                <a:gd name="T104" fmla="*/ 849 w 930"/>
                <a:gd name="T105" fmla="*/ 639 h 930"/>
                <a:gd name="T106" fmla="*/ 865 w 930"/>
                <a:gd name="T107" fmla="*/ 598 h 930"/>
                <a:gd name="T108" fmla="*/ 876 w 930"/>
                <a:gd name="T109" fmla="*/ 556 h 930"/>
                <a:gd name="T110" fmla="*/ 884 w 930"/>
                <a:gd name="T111" fmla="*/ 512 h 930"/>
                <a:gd name="T112" fmla="*/ 886 w 930"/>
                <a:gd name="T113" fmla="*/ 468 h 930"/>
                <a:gd name="T114" fmla="*/ 884 w 930"/>
                <a:gd name="T115" fmla="*/ 424 h 930"/>
                <a:gd name="T116" fmla="*/ 878 w 930"/>
                <a:gd name="T117" fmla="*/ 381 h 930"/>
                <a:gd name="T118" fmla="*/ 867 w 930"/>
                <a:gd name="T119" fmla="*/ 338 h 9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930" h="930">
                  <a:moveTo>
                    <a:pt x="860" y="319"/>
                  </a:moveTo>
                  <a:cubicBezTo>
                    <a:pt x="860" y="319"/>
                    <a:pt x="867" y="315"/>
                    <a:pt x="875" y="311"/>
                  </a:cubicBezTo>
                  <a:cubicBezTo>
                    <a:pt x="875" y="311"/>
                    <a:pt x="885" y="306"/>
                    <a:pt x="894" y="299"/>
                  </a:cubicBezTo>
                  <a:cubicBezTo>
                    <a:pt x="894" y="299"/>
                    <a:pt x="898" y="295"/>
                    <a:pt x="897" y="291"/>
                  </a:cubicBezTo>
                  <a:cubicBezTo>
                    <a:pt x="895" y="288"/>
                    <a:pt x="889" y="288"/>
                    <a:pt x="889" y="288"/>
                  </a:cubicBezTo>
                  <a:cubicBezTo>
                    <a:pt x="878" y="288"/>
                    <a:pt x="868" y="292"/>
                    <a:pt x="868" y="292"/>
                  </a:cubicBezTo>
                  <a:cubicBezTo>
                    <a:pt x="858" y="295"/>
                    <a:pt x="851" y="297"/>
                    <a:pt x="851" y="297"/>
                  </a:cubicBezTo>
                  <a:cubicBezTo>
                    <a:pt x="844" y="299"/>
                    <a:pt x="843" y="295"/>
                    <a:pt x="843" y="295"/>
                  </a:cubicBezTo>
                  <a:cubicBezTo>
                    <a:pt x="838" y="285"/>
                    <a:pt x="838" y="285"/>
                    <a:pt x="838" y="285"/>
                  </a:cubicBezTo>
                  <a:cubicBezTo>
                    <a:pt x="838" y="285"/>
                    <a:pt x="836" y="282"/>
                    <a:pt x="842" y="278"/>
                  </a:cubicBezTo>
                  <a:cubicBezTo>
                    <a:pt x="842" y="278"/>
                    <a:pt x="849" y="274"/>
                    <a:pt x="857" y="269"/>
                  </a:cubicBezTo>
                  <a:cubicBezTo>
                    <a:pt x="857" y="269"/>
                    <a:pt x="866" y="263"/>
                    <a:pt x="874" y="256"/>
                  </a:cubicBezTo>
                  <a:cubicBezTo>
                    <a:pt x="874" y="256"/>
                    <a:pt x="878" y="251"/>
                    <a:pt x="876" y="247"/>
                  </a:cubicBezTo>
                  <a:cubicBezTo>
                    <a:pt x="874" y="244"/>
                    <a:pt x="868" y="244"/>
                    <a:pt x="868" y="244"/>
                  </a:cubicBezTo>
                  <a:cubicBezTo>
                    <a:pt x="857" y="246"/>
                    <a:pt x="847" y="251"/>
                    <a:pt x="847" y="251"/>
                  </a:cubicBezTo>
                  <a:cubicBezTo>
                    <a:pt x="839" y="254"/>
                    <a:pt x="831" y="257"/>
                    <a:pt x="831" y="257"/>
                  </a:cubicBezTo>
                  <a:cubicBezTo>
                    <a:pt x="824" y="260"/>
                    <a:pt x="823" y="256"/>
                    <a:pt x="823" y="256"/>
                  </a:cubicBezTo>
                  <a:cubicBezTo>
                    <a:pt x="818" y="247"/>
                    <a:pt x="818" y="247"/>
                    <a:pt x="818" y="247"/>
                  </a:cubicBezTo>
                  <a:cubicBezTo>
                    <a:pt x="818" y="247"/>
                    <a:pt x="815" y="245"/>
                    <a:pt x="821" y="240"/>
                  </a:cubicBezTo>
                  <a:cubicBezTo>
                    <a:pt x="821" y="240"/>
                    <a:pt x="827" y="235"/>
                    <a:pt x="834" y="229"/>
                  </a:cubicBezTo>
                  <a:cubicBezTo>
                    <a:pt x="834" y="229"/>
                    <a:pt x="843" y="222"/>
                    <a:pt x="850" y="214"/>
                  </a:cubicBezTo>
                  <a:cubicBezTo>
                    <a:pt x="850" y="214"/>
                    <a:pt x="854" y="209"/>
                    <a:pt x="851" y="205"/>
                  </a:cubicBezTo>
                  <a:cubicBezTo>
                    <a:pt x="849" y="202"/>
                    <a:pt x="843" y="203"/>
                    <a:pt x="843" y="203"/>
                  </a:cubicBezTo>
                  <a:cubicBezTo>
                    <a:pt x="832" y="206"/>
                    <a:pt x="823" y="212"/>
                    <a:pt x="823" y="212"/>
                  </a:cubicBezTo>
                  <a:cubicBezTo>
                    <a:pt x="814" y="216"/>
                    <a:pt x="808" y="220"/>
                    <a:pt x="808" y="220"/>
                  </a:cubicBezTo>
                  <a:cubicBezTo>
                    <a:pt x="801" y="224"/>
                    <a:pt x="799" y="220"/>
                    <a:pt x="799" y="220"/>
                  </a:cubicBezTo>
                  <a:cubicBezTo>
                    <a:pt x="793" y="212"/>
                    <a:pt x="793" y="212"/>
                    <a:pt x="793" y="212"/>
                  </a:cubicBezTo>
                  <a:cubicBezTo>
                    <a:pt x="793" y="212"/>
                    <a:pt x="790" y="209"/>
                    <a:pt x="795" y="204"/>
                  </a:cubicBezTo>
                  <a:cubicBezTo>
                    <a:pt x="795" y="204"/>
                    <a:pt x="801" y="198"/>
                    <a:pt x="808" y="192"/>
                  </a:cubicBezTo>
                  <a:cubicBezTo>
                    <a:pt x="808" y="192"/>
                    <a:pt x="816" y="184"/>
                    <a:pt x="821" y="175"/>
                  </a:cubicBezTo>
                  <a:cubicBezTo>
                    <a:pt x="821" y="175"/>
                    <a:pt x="825" y="169"/>
                    <a:pt x="822" y="166"/>
                  </a:cubicBezTo>
                  <a:cubicBezTo>
                    <a:pt x="819" y="163"/>
                    <a:pt x="813" y="165"/>
                    <a:pt x="813" y="165"/>
                  </a:cubicBezTo>
                  <a:cubicBezTo>
                    <a:pt x="803" y="169"/>
                    <a:pt x="794" y="176"/>
                    <a:pt x="794" y="176"/>
                  </a:cubicBezTo>
                  <a:cubicBezTo>
                    <a:pt x="787" y="181"/>
                    <a:pt x="780" y="186"/>
                    <a:pt x="780" y="186"/>
                  </a:cubicBezTo>
                  <a:cubicBezTo>
                    <a:pt x="774" y="190"/>
                    <a:pt x="772" y="186"/>
                    <a:pt x="772" y="186"/>
                  </a:cubicBezTo>
                  <a:cubicBezTo>
                    <a:pt x="765" y="179"/>
                    <a:pt x="765" y="179"/>
                    <a:pt x="765" y="179"/>
                  </a:cubicBezTo>
                  <a:cubicBezTo>
                    <a:pt x="765" y="179"/>
                    <a:pt x="761" y="177"/>
                    <a:pt x="766" y="171"/>
                  </a:cubicBezTo>
                  <a:cubicBezTo>
                    <a:pt x="766" y="171"/>
                    <a:pt x="771" y="165"/>
                    <a:pt x="777" y="157"/>
                  </a:cubicBezTo>
                  <a:cubicBezTo>
                    <a:pt x="777" y="157"/>
                    <a:pt x="784" y="149"/>
                    <a:pt x="789" y="140"/>
                  </a:cubicBezTo>
                  <a:cubicBezTo>
                    <a:pt x="789" y="140"/>
                    <a:pt x="792" y="134"/>
                    <a:pt x="789" y="131"/>
                  </a:cubicBezTo>
                  <a:cubicBezTo>
                    <a:pt x="786" y="128"/>
                    <a:pt x="780" y="131"/>
                    <a:pt x="780" y="131"/>
                  </a:cubicBezTo>
                  <a:cubicBezTo>
                    <a:pt x="771" y="136"/>
                    <a:pt x="762" y="143"/>
                    <a:pt x="762" y="143"/>
                  </a:cubicBezTo>
                  <a:cubicBezTo>
                    <a:pt x="755" y="149"/>
                    <a:pt x="749" y="154"/>
                    <a:pt x="749" y="154"/>
                  </a:cubicBezTo>
                  <a:cubicBezTo>
                    <a:pt x="743" y="159"/>
                    <a:pt x="741" y="156"/>
                    <a:pt x="741" y="156"/>
                  </a:cubicBezTo>
                  <a:cubicBezTo>
                    <a:pt x="733" y="149"/>
                    <a:pt x="733" y="149"/>
                    <a:pt x="733" y="149"/>
                  </a:cubicBezTo>
                  <a:cubicBezTo>
                    <a:pt x="733" y="149"/>
                    <a:pt x="729" y="147"/>
                    <a:pt x="734" y="141"/>
                  </a:cubicBezTo>
                  <a:cubicBezTo>
                    <a:pt x="734" y="141"/>
                    <a:pt x="738" y="134"/>
                    <a:pt x="743" y="127"/>
                  </a:cubicBezTo>
                  <a:cubicBezTo>
                    <a:pt x="743" y="127"/>
                    <a:pt x="750" y="117"/>
                    <a:pt x="753" y="107"/>
                  </a:cubicBezTo>
                  <a:cubicBezTo>
                    <a:pt x="753" y="107"/>
                    <a:pt x="755" y="101"/>
                    <a:pt x="752" y="99"/>
                  </a:cubicBezTo>
                  <a:cubicBezTo>
                    <a:pt x="749" y="96"/>
                    <a:pt x="743" y="100"/>
                    <a:pt x="743" y="100"/>
                  </a:cubicBezTo>
                  <a:cubicBezTo>
                    <a:pt x="734" y="105"/>
                    <a:pt x="727" y="114"/>
                    <a:pt x="727" y="114"/>
                  </a:cubicBezTo>
                  <a:cubicBezTo>
                    <a:pt x="720" y="121"/>
                    <a:pt x="715" y="126"/>
                    <a:pt x="715" y="126"/>
                  </a:cubicBezTo>
                  <a:cubicBezTo>
                    <a:pt x="710" y="132"/>
                    <a:pt x="707" y="129"/>
                    <a:pt x="707" y="129"/>
                  </a:cubicBezTo>
                  <a:cubicBezTo>
                    <a:pt x="699" y="123"/>
                    <a:pt x="699" y="123"/>
                    <a:pt x="699" y="123"/>
                  </a:cubicBezTo>
                  <a:cubicBezTo>
                    <a:pt x="699" y="123"/>
                    <a:pt x="695" y="122"/>
                    <a:pt x="698" y="115"/>
                  </a:cubicBezTo>
                  <a:cubicBezTo>
                    <a:pt x="698" y="115"/>
                    <a:pt x="702" y="108"/>
                    <a:pt x="706" y="99"/>
                  </a:cubicBezTo>
                  <a:cubicBezTo>
                    <a:pt x="706" y="99"/>
                    <a:pt x="712" y="90"/>
                    <a:pt x="714" y="79"/>
                  </a:cubicBezTo>
                  <a:cubicBezTo>
                    <a:pt x="714" y="79"/>
                    <a:pt x="716" y="73"/>
                    <a:pt x="712" y="71"/>
                  </a:cubicBezTo>
                  <a:cubicBezTo>
                    <a:pt x="709" y="69"/>
                    <a:pt x="704" y="73"/>
                    <a:pt x="704" y="73"/>
                  </a:cubicBezTo>
                  <a:cubicBezTo>
                    <a:pt x="695" y="79"/>
                    <a:pt x="689" y="88"/>
                    <a:pt x="689" y="88"/>
                  </a:cubicBezTo>
                  <a:cubicBezTo>
                    <a:pt x="683" y="96"/>
                    <a:pt x="678" y="102"/>
                    <a:pt x="678" y="102"/>
                  </a:cubicBezTo>
                  <a:cubicBezTo>
                    <a:pt x="674" y="108"/>
                    <a:pt x="671" y="105"/>
                    <a:pt x="671" y="105"/>
                  </a:cubicBezTo>
                  <a:cubicBezTo>
                    <a:pt x="662" y="100"/>
                    <a:pt x="662" y="100"/>
                    <a:pt x="662" y="100"/>
                  </a:cubicBezTo>
                  <a:cubicBezTo>
                    <a:pt x="662" y="100"/>
                    <a:pt x="658" y="99"/>
                    <a:pt x="660" y="92"/>
                  </a:cubicBezTo>
                  <a:cubicBezTo>
                    <a:pt x="660" y="92"/>
                    <a:pt x="663" y="85"/>
                    <a:pt x="667" y="76"/>
                  </a:cubicBezTo>
                  <a:cubicBezTo>
                    <a:pt x="667" y="76"/>
                    <a:pt x="671" y="66"/>
                    <a:pt x="673" y="55"/>
                  </a:cubicBezTo>
                  <a:cubicBezTo>
                    <a:pt x="673" y="55"/>
                    <a:pt x="673" y="49"/>
                    <a:pt x="670" y="47"/>
                  </a:cubicBezTo>
                  <a:cubicBezTo>
                    <a:pt x="666" y="45"/>
                    <a:pt x="661" y="50"/>
                    <a:pt x="661" y="50"/>
                  </a:cubicBezTo>
                  <a:cubicBezTo>
                    <a:pt x="654" y="57"/>
                    <a:pt x="648" y="67"/>
                    <a:pt x="648" y="67"/>
                  </a:cubicBezTo>
                  <a:cubicBezTo>
                    <a:pt x="643" y="75"/>
                    <a:pt x="639" y="82"/>
                    <a:pt x="639" y="82"/>
                  </a:cubicBezTo>
                  <a:cubicBezTo>
                    <a:pt x="635" y="88"/>
                    <a:pt x="632" y="86"/>
                    <a:pt x="632" y="86"/>
                  </a:cubicBezTo>
                  <a:cubicBezTo>
                    <a:pt x="622" y="82"/>
                    <a:pt x="622" y="82"/>
                    <a:pt x="622" y="82"/>
                  </a:cubicBezTo>
                  <a:cubicBezTo>
                    <a:pt x="622" y="82"/>
                    <a:pt x="618" y="81"/>
                    <a:pt x="620" y="74"/>
                  </a:cubicBezTo>
                  <a:cubicBezTo>
                    <a:pt x="620" y="74"/>
                    <a:pt x="622" y="66"/>
                    <a:pt x="625" y="57"/>
                  </a:cubicBezTo>
                  <a:cubicBezTo>
                    <a:pt x="625" y="57"/>
                    <a:pt x="628" y="47"/>
                    <a:pt x="629" y="36"/>
                  </a:cubicBezTo>
                  <a:cubicBezTo>
                    <a:pt x="629" y="36"/>
                    <a:pt x="629" y="29"/>
                    <a:pt x="625" y="28"/>
                  </a:cubicBezTo>
                  <a:cubicBezTo>
                    <a:pt x="621" y="27"/>
                    <a:pt x="617" y="32"/>
                    <a:pt x="617" y="32"/>
                  </a:cubicBezTo>
                  <a:cubicBezTo>
                    <a:pt x="610" y="40"/>
                    <a:pt x="606" y="50"/>
                    <a:pt x="606" y="50"/>
                  </a:cubicBezTo>
                  <a:cubicBezTo>
                    <a:pt x="602" y="59"/>
                    <a:pt x="598" y="66"/>
                    <a:pt x="598" y="66"/>
                  </a:cubicBezTo>
                  <a:cubicBezTo>
                    <a:pt x="595" y="73"/>
                    <a:pt x="592" y="70"/>
                    <a:pt x="592" y="70"/>
                  </a:cubicBezTo>
                  <a:cubicBezTo>
                    <a:pt x="581" y="68"/>
                    <a:pt x="581" y="68"/>
                    <a:pt x="581" y="68"/>
                  </a:cubicBezTo>
                  <a:cubicBezTo>
                    <a:pt x="581" y="68"/>
                    <a:pt x="577" y="67"/>
                    <a:pt x="579" y="60"/>
                  </a:cubicBezTo>
                  <a:cubicBezTo>
                    <a:pt x="579" y="60"/>
                    <a:pt x="580" y="52"/>
                    <a:pt x="582" y="43"/>
                  </a:cubicBezTo>
                  <a:cubicBezTo>
                    <a:pt x="582" y="43"/>
                    <a:pt x="584" y="32"/>
                    <a:pt x="583" y="21"/>
                  </a:cubicBezTo>
                  <a:cubicBezTo>
                    <a:pt x="583" y="21"/>
                    <a:pt x="582" y="15"/>
                    <a:pt x="578" y="14"/>
                  </a:cubicBezTo>
                  <a:cubicBezTo>
                    <a:pt x="574" y="13"/>
                    <a:pt x="571" y="18"/>
                    <a:pt x="571" y="18"/>
                  </a:cubicBezTo>
                  <a:cubicBezTo>
                    <a:pt x="565" y="27"/>
                    <a:pt x="561" y="38"/>
                    <a:pt x="561" y="38"/>
                  </a:cubicBezTo>
                  <a:cubicBezTo>
                    <a:pt x="558" y="47"/>
                    <a:pt x="556" y="54"/>
                    <a:pt x="556" y="54"/>
                  </a:cubicBezTo>
                  <a:cubicBezTo>
                    <a:pt x="553" y="61"/>
                    <a:pt x="550" y="59"/>
                    <a:pt x="550" y="59"/>
                  </a:cubicBezTo>
                  <a:cubicBezTo>
                    <a:pt x="539" y="58"/>
                    <a:pt x="539" y="58"/>
                    <a:pt x="539" y="58"/>
                  </a:cubicBezTo>
                  <a:cubicBezTo>
                    <a:pt x="539" y="58"/>
                    <a:pt x="535" y="58"/>
                    <a:pt x="536" y="50"/>
                  </a:cubicBezTo>
                  <a:cubicBezTo>
                    <a:pt x="536" y="50"/>
                    <a:pt x="536" y="42"/>
                    <a:pt x="537" y="33"/>
                  </a:cubicBezTo>
                  <a:cubicBezTo>
                    <a:pt x="537" y="33"/>
                    <a:pt x="538" y="22"/>
                    <a:pt x="536" y="11"/>
                  </a:cubicBezTo>
                  <a:cubicBezTo>
                    <a:pt x="536" y="11"/>
                    <a:pt x="534" y="5"/>
                    <a:pt x="530" y="4"/>
                  </a:cubicBezTo>
                  <a:cubicBezTo>
                    <a:pt x="526" y="4"/>
                    <a:pt x="523" y="10"/>
                    <a:pt x="523" y="10"/>
                  </a:cubicBezTo>
                  <a:cubicBezTo>
                    <a:pt x="519" y="19"/>
                    <a:pt x="516" y="30"/>
                    <a:pt x="516" y="30"/>
                  </a:cubicBezTo>
                  <a:cubicBezTo>
                    <a:pt x="514" y="39"/>
                    <a:pt x="512" y="47"/>
                    <a:pt x="512" y="47"/>
                  </a:cubicBezTo>
                  <a:cubicBezTo>
                    <a:pt x="510" y="54"/>
                    <a:pt x="507" y="53"/>
                    <a:pt x="507" y="53"/>
                  </a:cubicBezTo>
                  <a:cubicBezTo>
                    <a:pt x="496" y="52"/>
                    <a:pt x="496" y="52"/>
                    <a:pt x="496" y="52"/>
                  </a:cubicBezTo>
                  <a:cubicBezTo>
                    <a:pt x="496" y="52"/>
                    <a:pt x="492" y="53"/>
                    <a:pt x="492" y="45"/>
                  </a:cubicBezTo>
                  <a:cubicBezTo>
                    <a:pt x="492" y="45"/>
                    <a:pt x="491" y="37"/>
                    <a:pt x="491" y="28"/>
                  </a:cubicBezTo>
                  <a:cubicBezTo>
                    <a:pt x="491" y="28"/>
                    <a:pt x="491" y="17"/>
                    <a:pt x="488" y="6"/>
                  </a:cubicBezTo>
                  <a:cubicBezTo>
                    <a:pt x="488" y="6"/>
                    <a:pt x="486" y="0"/>
                    <a:pt x="482" y="0"/>
                  </a:cubicBezTo>
                  <a:cubicBezTo>
                    <a:pt x="478" y="0"/>
                    <a:pt x="475" y="6"/>
                    <a:pt x="475" y="6"/>
                  </a:cubicBezTo>
                  <a:cubicBezTo>
                    <a:pt x="472" y="16"/>
                    <a:pt x="470" y="27"/>
                    <a:pt x="470" y="27"/>
                  </a:cubicBezTo>
                  <a:cubicBezTo>
                    <a:pt x="469" y="36"/>
                    <a:pt x="468" y="44"/>
                    <a:pt x="468" y="44"/>
                  </a:cubicBezTo>
                  <a:cubicBezTo>
                    <a:pt x="467" y="52"/>
                    <a:pt x="463" y="51"/>
                    <a:pt x="463" y="51"/>
                  </a:cubicBezTo>
                  <a:cubicBezTo>
                    <a:pt x="453" y="51"/>
                    <a:pt x="453" y="51"/>
                    <a:pt x="453" y="51"/>
                  </a:cubicBezTo>
                  <a:cubicBezTo>
                    <a:pt x="453" y="51"/>
                    <a:pt x="449" y="52"/>
                    <a:pt x="448" y="45"/>
                  </a:cubicBezTo>
                  <a:cubicBezTo>
                    <a:pt x="448" y="45"/>
                    <a:pt x="447" y="37"/>
                    <a:pt x="445" y="27"/>
                  </a:cubicBezTo>
                  <a:cubicBezTo>
                    <a:pt x="445" y="27"/>
                    <a:pt x="444" y="16"/>
                    <a:pt x="440" y="7"/>
                  </a:cubicBezTo>
                  <a:cubicBezTo>
                    <a:pt x="440" y="7"/>
                    <a:pt x="437" y="1"/>
                    <a:pt x="433" y="1"/>
                  </a:cubicBezTo>
                  <a:cubicBezTo>
                    <a:pt x="429" y="1"/>
                    <a:pt x="427" y="7"/>
                    <a:pt x="427" y="7"/>
                  </a:cubicBezTo>
                  <a:cubicBezTo>
                    <a:pt x="425" y="18"/>
                    <a:pt x="425" y="29"/>
                    <a:pt x="425" y="29"/>
                  </a:cubicBezTo>
                  <a:cubicBezTo>
                    <a:pt x="424" y="38"/>
                    <a:pt x="424" y="46"/>
                    <a:pt x="424" y="46"/>
                  </a:cubicBezTo>
                  <a:cubicBezTo>
                    <a:pt x="424" y="54"/>
                    <a:pt x="420" y="53"/>
                    <a:pt x="420" y="53"/>
                  </a:cubicBezTo>
                  <a:cubicBezTo>
                    <a:pt x="410" y="55"/>
                    <a:pt x="410" y="55"/>
                    <a:pt x="410" y="55"/>
                  </a:cubicBezTo>
                  <a:cubicBezTo>
                    <a:pt x="410" y="55"/>
                    <a:pt x="406" y="56"/>
                    <a:pt x="404" y="49"/>
                  </a:cubicBezTo>
                  <a:cubicBezTo>
                    <a:pt x="404" y="49"/>
                    <a:pt x="402" y="41"/>
                    <a:pt x="400" y="32"/>
                  </a:cubicBezTo>
                  <a:cubicBezTo>
                    <a:pt x="400" y="32"/>
                    <a:pt x="397" y="21"/>
                    <a:pt x="392" y="12"/>
                  </a:cubicBezTo>
                  <a:cubicBezTo>
                    <a:pt x="392" y="12"/>
                    <a:pt x="389" y="6"/>
                    <a:pt x="385" y="7"/>
                  </a:cubicBezTo>
                  <a:cubicBezTo>
                    <a:pt x="381" y="7"/>
                    <a:pt x="380" y="14"/>
                    <a:pt x="380" y="14"/>
                  </a:cubicBezTo>
                  <a:cubicBezTo>
                    <a:pt x="378" y="24"/>
                    <a:pt x="379" y="35"/>
                    <a:pt x="379" y="35"/>
                  </a:cubicBezTo>
                  <a:cubicBezTo>
                    <a:pt x="380" y="45"/>
                    <a:pt x="381" y="53"/>
                    <a:pt x="381" y="53"/>
                  </a:cubicBezTo>
                  <a:cubicBezTo>
                    <a:pt x="381" y="60"/>
                    <a:pt x="377" y="60"/>
                    <a:pt x="377" y="60"/>
                  </a:cubicBezTo>
                  <a:cubicBezTo>
                    <a:pt x="367" y="63"/>
                    <a:pt x="367" y="63"/>
                    <a:pt x="367" y="63"/>
                  </a:cubicBezTo>
                  <a:cubicBezTo>
                    <a:pt x="367" y="63"/>
                    <a:pt x="364" y="65"/>
                    <a:pt x="361" y="57"/>
                  </a:cubicBezTo>
                  <a:cubicBezTo>
                    <a:pt x="361" y="57"/>
                    <a:pt x="358" y="50"/>
                    <a:pt x="355" y="41"/>
                  </a:cubicBezTo>
                  <a:cubicBezTo>
                    <a:pt x="355" y="41"/>
                    <a:pt x="351" y="31"/>
                    <a:pt x="345" y="22"/>
                  </a:cubicBezTo>
                  <a:cubicBezTo>
                    <a:pt x="345" y="22"/>
                    <a:pt x="341" y="17"/>
                    <a:pt x="337" y="18"/>
                  </a:cubicBezTo>
                  <a:cubicBezTo>
                    <a:pt x="334" y="19"/>
                    <a:pt x="333" y="25"/>
                    <a:pt x="333" y="25"/>
                  </a:cubicBezTo>
                  <a:cubicBezTo>
                    <a:pt x="332" y="36"/>
                    <a:pt x="335" y="47"/>
                    <a:pt x="335" y="47"/>
                  </a:cubicBezTo>
                  <a:cubicBezTo>
                    <a:pt x="337" y="56"/>
                    <a:pt x="338" y="64"/>
                    <a:pt x="338" y="64"/>
                  </a:cubicBezTo>
                  <a:cubicBezTo>
                    <a:pt x="339" y="71"/>
                    <a:pt x="335" y="72"/>
                    <a:pt x="335" y="72"/>
                  </a:cubicBezTo>
                  <a:cubicBezTo>
                    <a:pt x="326" y="75"/>
                    <a:pt x="326" y="75"/>
                    <a:pt x="326" y="75"/>
                  </a:cubicBezTo>
                  <a:cubicBezTo>
                    <a:pt x="326" y="75"/>
                    <a:pt x="322" y="77"/>
                    <a:pt x="319" y="71"/>
                  </a:cubicBezTo>
                  <a:cubicBezTo>
                    <a:pt x="319" y="71"/>
                    <a:pt x="318" y="70"/>
                    <a:pt x="318" y="68"/>
                  </a:cubicBezTo>
                  <a:cubicBezTo>
                    <a:pt x="316" y="66"/>
                    <a:pt x="314" y="61"/>
                    <a:pt x="311" y="55"/>
                  </a:cubicBezTo>
                  <a:cubicBezTo>
                    <a:pt x="311" y="55"/>
                    <a:pt x="306" y="45"/>
                    <a:pt x="300" y="37"/>
                  </a:cubicBezTo>
                  <a:cubicBezTo>
                    <a:pt x="300" y="37"/>
                    <a:pt x="295" y="32"/>
                    <a:pt x="291" y="34"/>
                  </a:cubicBezTo>
                  <a:cubicBezTo>
                    <a:pt x="288" y="35"/>
                    <a:pt x="288" y="42"/>
                    <a:pt x="288" y="42"/>
                  </a:cubicBezTo>
                  <a:cubicBezTo>
                    <a:pt x="288" y="46"/>
                    <a:pt x="289" y="51"/>
                    <a:pt x="290" y="55"/>
                  </a:cubicBezTo>
                  <a:cubicBezTo>
                    <a:pt x="291" y="59"/>
                    <a:pt x="292" y="63"/>
                    <a:pt x="292" y="63"/>
                  </a:cubicBezTo>
                  <a:cubicBezTo>
                    <a:pt x="295" y="72"/>
                    <a:pt x="297" y="80"/>
                    <a:pt x="297" y="80"/>
                  </a:cubicBezTo>
                  <a:cubicBezTo>
                    <a:pt x="299" y="87"/>
                    <a:pt x="295" y="88"/>
                    <a:pt x="295" y="88"/>
                  </a:cubicBezTo>
                  <a:cubicBezTo>
                    <a:pt x="286" y="92"/>
                    <a:pt x="286" y="92"/>
                    <a:pt x="286" y="92"/>
                  </a:cubicBezTo>
                  <a:cubicBezTo>
                    <a:pt x="286" y="92"/>
                    <a:pt x="283" y="95"/>
                    <a:pt x="278" y="88"/>
                  </a:cubicBezTo>
                  <a:cubicBezTo>
                    <a:pt x="278" y="88"/>
                    <a:pt x="274" y="82"/>
                    <a:pt x="269" y="73"/>
                  </a:cubicBezTo>
                  <a:cubicBezTo>
                    <a:pt x="269" y="73"/>
                    <a:pt x="263" y="64"/>
                    <a:pt x="256" y="57"/>
                  </a:cubicBezTo>
                  <a:cubicBezTo>
                    <a:pt x="256" y="57"/>
                    <a:pt x="251" y="52"/>
                    <a:pt x="247" y="54"/>
                  </a:cubicBezTo>
                  <a:cubicBezTo>
                    <a:pt x="244" y="56"/>
                    <a:pt x="244" y="62"/>
                    <a:pt x="244" y="62"/>
                  </a:cubicBezTo>
                  <a:cubicBezTo>
                    <a:pt x="246" y="73"/>
                    <a:pt x="251" y="83"/>
                    <a:pt x="251" y="83"/>
                  </a:cubicBezTo>
                  <a:cubicBezTo>
                    <a:pt x="254" y="92"/>
                    <a:pt x="257" y="99"/>
                    <a:pt x="257" y="99"/>
                  </a:cubicBezTo>
                  <a:cubicBezTo>
                    <a:pt x="260" y="106"/>
                    <a:pt x="256" y="107"/>
                    <a:pt x="256" y="107"/>
                  </a:cubicBezTo>
                  <a:cubicBezTo>
                    <a:pt x="248" y="113"/>
                    <a:pt x="248" y="113"/>
                    <a:pt x="248" y="113"/>
                  </a:cubicBezTo>
                  <a:cubicBezTo>
                    <a:pt x="248" y="113"/>
                    <a:pt x="245" y="116"/>
                    <a:pt x="240" y="110"/>
                  </a:cubicBezTo>
                  <a:cubicBezTo>
                    <a:pt x="240" y="110"/>
                    <a:pt x="235" y="104"/>
                    <a:pt x="229" y="96"/>
                  </a:cubicBezTo>
                  <a:cubicBezTo>
                    <a:pt x="229" y="96"/>
                    <a:pt x="222" y="87"/>
                    <a:pt x="214" y="81"/>
                  </a:cubicBezTo>
                  <a:cubicBezTo>
                    <a:pt x="214" y="81"/>
                    <a:pt x="209" y="77"/>
                    <a:pt x="205" y="79"/>
                  </a:cubicBezTo>
                  <a:cubicBezTo>
                    <a:pt x="202" y="81"/>
                    <a:pt x="204" y="88"/>
                    <a:pt x="204" y="88"/>
                  </a:cubicBezTo>
                  <a:cubicBezTo>
                    <a:pt x="206" y="98"/>
                    <a:pt x="212" y="108"/>
                    <a:pt x="212" y="108"/>
                  </a:cubicBezTo>
                  <a:cubicBezTo>
                    <a:pt x="217" y="116"/>
                    <a:pt x="220" y="123"/>
                    <a:pt x="220" y="123"/>
                  </a:cubicBezTo>
                  <a:cubicBezTo>
                    <a:pt x="224" y="130"/>
                    <a:pt x="220" y="131"/>
                    <a:pt x="220" y="131"/>
                  </a:cubicBezTo>
                  <a:cubicBezTo>
                    <a:pt x="212" y="137"/>
                    <a:pt x="212" y="137"/>
                    <a:pt x="212" y="137"/>
                  </a:cubicBezTo>
                  <a:cubicBezTo>
                    <a:pt x="212" y="137"/>
                    <a:pt x="209" y="141"/>
                    <a:pt x="204" y="135"/>
                  </a:cubicBezTo>
                  <a:cubicBezTo>
                    <a:pt x="204" y="135"/>
                    <a:pt x="199" y="130"/>
                    <a:pt x="192" y="123"/>
                  </a:cubicBezTo>
                  <a:cubicBezTo>
                    <a:pt x="192" y="123"/>
                    <a:pt x="184" y="115"/>
                    <a:pt x="175" y="109"/>
                  </a:cubicBezTo>
                  <a:cubicBezTo>
                    <a:pt x="175" y="109"/>
                    <a:pt x="170" y="106"/>
                    <a:pt x="166" y="108"/>
                  </a:cubicBezTo>
                  <a:cubicBezTo>
                    <a:pt x="163" y="111"/>
                    <a:pt x="165" y="117"/>
                    <a:pt x="165" y="117"/>
                  </a:cubicBezTo>
                  <a:cubicBezTo>
                    <a:pt x="169" y="127"/>
                    <a:pt x="176" y="136"/>
                    <a:pt x="176" y="136"/>
                  </a:cubicBezTo>
                  <a:cubicBezTo>
                    <a:pt x="181" y="144"/>
                    <a:pt x="186" y="150"/>
                    <a:pt x="186" y="150"/>
                  </a:cubicBezTo>
                  <a:cubicBezTo>
                    <a:pt x="190" y="157"/>
                    <a:pt x="187" y="158"/>
                    <a:pt x="187" y="158"/>
                  </a:cubicBezTo>
                  <a:cubicBezTo>
                    <a:pt x="179" y="166"/>
                    <a:pt x="179" y="166"/>
                    <a:pt x="179" y="166"/>
                  </a:cubicBezTo>
                  <a:cubicBezTo>
                    <a:pt x="179" y="166"/>
                    <a:pt x="177" y="169"/>
                    <a:pt x="171" y="164"/>
                  </a:cubicBezTo>
                  <a:cubicBezTo>
                    <a:pt x="171" y="164"/>
                    <a:pt x="165" y="159"/>
                    <a:pt x="158" y="153"/>
                  </a:cubicBezTo>
                  <a:cubicBezTo>
                    <a:pt x="158" y="153"/>
                    <a:pt x="149" y="146"/>
                    <a:pt x="140" y="141"/>
                  </a:cubicBezTo>
                  <a:cubicBezTo>
                    <a:pt x="140" y="141"/>
                    <a:pt x="134" y="139"/>
                    <a:pt x="131" y="142"/>
                  </a:cubicBezTo>
                  <a:cubicBezTo>
                    <a:pt x="128" y="144"/>
                    <a:pt x="131" y="150"/>
                    <a:pt x="131" y="150"/>
                  </a:cubicBezTo>
                  <a:cubicBezTo>
                    <a:pt x="136" y="160"/>
                    <a:pt x="143" y="168"/>
                    <a:pt x="143" y="168"/>
                  </a:cubicBezTo>
                  <a:cubicBezTo>
                    <a:pt x="149" y="175"/>
                    <a:pt x="154" y="181"/>
                    <a:pt x="154" y="181"/>
                  </a:cubicBezTo>
                  <a:cubicBezTo>
                    <a:pt x="159" y="187"/>
                    <a:pt x="156" y="189"/>
                    <a:pt x="156" y="189"/>
                  </a:cubicBezTo>
                  <a:cubicBezTo>
                    <a:pt x="149" y="197"/>
                    <a:pt x="149" y="197"/>
                    <a:pt x="149" y="197"/>
                  </a:cubicBezTo>
                  <a:cubicBezTo>
                    <a:pt x="149" y="197"/>
                    <a:pt x="148" y="201"/>
                    <a:pt x="141" y="197"/>
                  </a:cubicBezTo>
                  <a:cubicBezTo>
                    <a:pt x="141" y="197"/>
                    <a:pt x="135" y="192"/>
                    <a:pt x="127" y="187"/>
                  </a:cubicBezTo>
                  <a:cubicBezTo>
                    <a:pt x="127" y="187"/>
                    <a:pt x="118" y="181"/>
                    <a:pt x="108" y="177"/>
                  </a:cubicBezTo>
                  <a:cubicBezTo>
                    <a:pt x="108" y="177"/>
                    <a:pt x="101" y="175"/>
                    <a:pt x="99" y="178"/>
                  </a:cubicBezTo>
                  <a:cubicBezTo>
                    <a:pt x="96" y="181"/>
                    <a:pt x="100" y="187"/>
                    <a:pt x="100" y="187"/>
                  </a:cubicBezTo>
                  <a:cubicBezTo>
                    <a:pt x="106" y="196"/>
                    <a:pt x="114" y="203"/>
                    <a:pt x="114" y="203"/>
                  </a:cubicBezTo>
                  <a:cubicBezTo>
                    <a:pt x="121" y="210"/>
                    <a:pt x="126" y="215"/>
                    <a:pt x="126" y="215"/>
                  </a:cubicBezTo>
                  <a:cubicBezTo>
                    <a:pt x="132" y="221"/>
                    <a:pt x="129" y="223"/>
                    <a:pt x="129" y="223"/>
                  </a:cubicBezTo>
                  <a:cubicBezTo>
                    <a:pt x="123" y="232"/>
                    <a:pt x="123" y="232"/>
                    <a:pt x="123" y="232"/>
                  </a:cubicBezTo>
                  <a:cubicBezTo>
                    <a:pt x="123" y="232"/>
                    <a:pt x="122" y="236"/>
                    <a:pt x="115" y="232"/>
                  </a:cubicBezTo>
                  <a:cubicBezTo>
                    <a:pt x="115" y="232"/>
                    <a:pt x="108" y="229"/>
                    <a:pt x="99" y="224"/>
                  </a:cubicBezTo>
                  <a:cubicBezTo>
                    <a:pt x="99" y="224"/>
                    <a:pt x="90" y="219"/>
                    <a:pt x="79" y="216"/>
                  </a:cubicBezTo>
                  <a:cubicBezTo>
                    <a:pt x="79" y="216"/>
                    <a:pt x="73" y="215"/>
                    <a:pt x="71" y="218"/>
                  </a:cubicBezTo>
                  <a:cubicBezTo>
                    <a:pt x="69" y="222"/>
                    <a:pt x="73" y="227"/>
                    <a:pt x="73" y="227"/>
                  </a:cubicBezTo>
                  <a:cubicBezTo>
                    <a:pt x="79" y="235"/>
                    <a:pt x="88" y="242"/>
                    <a:pt x="88" y="242"/>
                  </a:cubicBezTo>
                  <a:cubicBezTo>
                    <a:pt x="96" y="247"/>
                    <a:pt x="102" y="252"/>
                    <a:pt x="102" y="252"/>
                  </a:cubicBezTo>
                  <a:cubicBezTo>
                    <a:pt x="108" y="257"/>
                    <a:pt x="105" y="260"/>
                    <a:pt x="105" y="260"/>
                  </a:cubicBezTo>
                  <a:cubicBezTo>
                    <a:pt x="101" y="269"/>
                    <a:pt x="101" y="269"/>
                    <a:pt x="101" y="269"/>
                  </a:cubicBezTo>
                  <a:cubicBezTo>
                    <a:pt x="101" y="269"/>
                    <a:pt x="100" y="273"/>
                    <a:pt x="92" y="270"/>
                  </a:cubicBezTo>
                  <a:cubicBezTo>
                    <a:pt x="92" y="270"/>
                    <a:pt x="85" y="267"/>
                    <a:pt x="76" y="264"/>
                  </a:cubicBezTo>
                  <a:cubicBezTo>
                    <a:pt x="76" y="264"/>
                    <a:pt x="66" y="259"/>
                    <a:pt x="55" y="258"/>
                  </a:cubicBezTo>
                  <a:cubicBezTo>
                    <a:pt x="55" y="258"/>
                    <a:pt x="49" y="257"/>
                    <a:pt x="47" y="261"/>
                  </a:cubicBezTo>
                  <a:cubicBezTo>
                    <a:pt x="45" y="264"/>
                    <a:pt x="50" y="269"/>
                    <a:pt x="50" y="269"/>
                  </a:cubicBezTo>
                  <a:cubicBezTo>
                    <a:pt x="57" y="277"/>
                    <a:pt x="67" y="282"/>
                    <a:pt x="67" y="282"/>
                  </a:cubicBezTo>
                  <a:cubicBezTo>
                    <a:pt x="75" y="287"/>
                    <a:pt x="82" y="291"/>
                    <a:pt x="82" y="291"/>
                  </a:cubicBezTo>
                  <a:cubicBezTo>
                    <a:pt x="88" y="295"/>
                    <a:pt x="86" y="298"/>
                    <a:pt x="86" y="298"/>
                  </a:cubicBezTo>
                  <a:cubicBezTo>
                    <a:pt x="82" y="308"/>
                    <a:pt x="82" y="308"/>
                    <a:pt x="82" y="308"/>
                  </a:cubicBezTo>
                  <a:cubicBezTo>
                    <a:pt x="82" y="308"/>
                    <a:pt x="81" y="312"/>
                    <a:pt x="74" y="310"/>
                  </a:cubicBezTo>
                  <a:cubicBezTo>
                    <a:pt x="74" y="310"/>
                    <a:pt x="66" y="308"/>
                    <a:pt x="57" y="305"/>
                  </a:cubicBezTo>
                  <a:cubicBezTo>
                    <a:pt x="57" y="305"/>
                    <a:pt x="47" y="302"/>
                    <a:pt x="36" y="302"/>
                  </a:cubicBezTo>
                  <a:cubicBezTo>
                    <a:pt x="36" y="302"/>
                    <a:pt x="30" y="302"/>
                    <a:pt x="28" y="306"/>
                  </a:cubicBezTo>
                  <a:cubicBezTo>
                    <a:pt x="27" y="309"/>
                    <a:pt x="32" y="314"/>
                    <a:pt x="32" y="314"/>
                  </a:cubicBezTo>
                  <a:cubicBezTo>
                    <a:pt x="40" y="320"/>
                    <a:pt x="50" y="325"/>
                    <a:pt x="50" y="325"/>
                  </a:cubicBezTo>
                  <a:cubicBezTo>
                    <a:pt x="59" y="329"/>
                    <a:pt x="66" y="332"/>
                    <a:pt x="66" y="332"/>
                  </a:cubicBezTo>
                  <a:cubicBezTo>
                    <a:pt x="73" y="335"/>
                    <a:pt x="71" y="339"/>
                    <a:pt x="71" y="339"/>
                  </a:cubicBezTo>
                  <a:cubicBezTo>
                    <a:pt x="68" y="349"/>
                    <a:pt x="68" y="349"/>
                    <a:pt x="68" y="349"/>
                  </a:cubicBezTo>
                  <a:cubicBezTo>
                    <a:pt x="68" y="349"/>
                    <a:pt x="68" y="353"/>
                    <a:pt x="60" y="352"/>
                  </a:cubicBezTo>
                  <a:cubicBezTo>
                    <a:pt x="60" y="352"/>
                    <a:pt x="52" y="351"/>
                    <a:pt x="43" y="349"/>
                  </a:cubicBezTo>
                  <a:cubicBezTo>
                    <a:pt x="43" y="349"/>
                    <a:pt x="32" y="347"/>
                    <a:pt x="21" y="347"/>
                  </a:cubicBezTo>
                  <a:cubicBezTo>
                    <a:pt x="21" y="347"/>
                    <a:pt x="15" y="348"/>
                    <a:pt x="14" y="352"/>
                  </a:cubicBezTo>
                  <a:cubicBezTo>
                    <a:pt x="13" y="356"/>
                    <a:pt x="18" y="360"/>
                    <a:pt x="18" y="360"/>
                  </a:cubicBezTo>
                  <a:cubicBezTo>
                    <a:pt x="27" y="366"/>
                    <a:pt x="38" y="369"/>
                    <a:pt x="38" y="369"/>
                  </a:cubicBezTo>
                  <a:cubicBezTo>
                    <a:pt x="47" y="372"/>
                    <a:pt x="54" y="375"/>
                    <a:pt x="54" y="375"/>
                  </a:cubicBezTo>
                  <a:cubicBezTo>
                    <a:pt x="61" y="377"/>
                    <a:pt x="59" y="381"/>
                    <a:pt x="59" y="381"/>
                  </a:cubicBezTo>
                  <a:cubicBezTo>
                    <a:pt x="58" y="391"/>
                    <a:pt x="58" y="391"/>
                    <a:pt x="58" y="391"/>
                  </a:cubicBezTo>
                  <a:cubicBezTo>
                    <a:pt x="58" y="391"/>
                    <a:pt x="58" y="395"/>
                    <a:pt x="50" y="395"/>
                  </a:cubicBezTo>
                  <a:cubicBezTo>
                    <a:pt x="50" y="395"/>
                    <a:pt x="43" y="394"/>
                    <a:pt x="33" y="394"/>
                  </a:cubicBezTo>
                  <a:cubicBezTo>
                    <a:pt x="33" y="394"/>
                    <a:pt x="22" y="393"/>
                    <a:pt x="11" y="395"/>
                  </a:cubicBezTo>
                  <a:cubicBezTo>
                    <a:pt x="11" y="395"/>
                    <a:pt x="5" y="396"/>
                    <a:pt x="4" y="400"/>
                  </a:cubicBezTo>
                  <a:cubicBezTo>
                    <a:pt x="4" y="404"/>
                    <a:pt x="10" y="407"/>
                    <a:pt x="10" y="407"/>
                  </a:cubicBezTo>
                  <a:cubicBezTo>
                    <a:pt x="19" y="412"/>
                    <a:pt x="30" y="414"/>
                    <a:pt x="30" y="414"/>
                  </a:cubicBezTo>
                  <a:cubicBezTo>
                    <a:pt x="39" y="416"/>
                    <a:pt x="47" y="418"/>
                    <a:pt x="47" y="418"/>
                  </a:cubicBezTo>
                  <a:cubicBezTo>
                    <a:pt x="54" y="420"/>
                    <a:pt x="53" y="424"/>
                    <a:pt x="53" y="424"/>
                  </a:cubicBezTo>
                  <a:cubicBezTo>
                    <a:pt x="52" y="434"/>
                    <a:pt x="52" y="434"/>
                    <a:pt x="52" y="434"/>
                  </a:cubicBezTo>
                  <a:cubicBezTo>
                    <a:pt x="52" y="434"/>
                    <a:pt x="53" y="438"/>
                    <a:pt x="45" y="439"/>
                  </a:cubicBezTo>
                  <a:cubicBezTo>
                    <a:pt x="45" y="439"/>
                    <a:pt x="37" y="439"/>
                    <a:pt x="28" y="439"/>
                  </a:cubicBezTo>
                  <a:cubicBezTo>
                    <a:pt x="28" y="439"/>
                    <a:pt x="17" y="439"/>
                    <a:pt x="7" y="442"/>
                  </a:cubicBezTo>
                  <a:cubicBezTo>
                    <a:pt x="7" y="442"/>
                    <a:pt x="0" y="444"/>
                    <a:pt x="0" y="448"/>
                  </a:cubicBezTo>
                  <a:cubicBezTo>
                    <a:pt x="0" y="452"/>
                    <a:pt x="6" y="455"/>
                    <a:pt x="6" y="455"/>
                  </a:cubicBezTo>
                  <a:cubicBezTo>
                    <a:pt x="16" y="459"/>
                    <a:pt x="27" y="460"/>
                    <a:pt x="27" y="460"/>
                  </a:cubicBezTo>
                  <a:cubicBezTo>
                    <a:pt x="37" y="461"/>
                    <a:pt x="44" y="462"/>
                    <a:pt x="44" y="462"/>
                  </a:cubicBezTo>
                  <a:cubicBezTo>
                    <a:pt x="52" y="463"/>
                    <a:pt x="51" y="467"/>
                    <a:pt x="51" y="467"/>
                  </a:cubicBezTo>
                  <a:cubicBezTo>
                    <a:pt x="51" y="477"/>
                    <a:pt x="51" y="477"/>
                    <a:pt x="51" y="477"/>
                  </a:cubicBezTo>
                  <a:cubicBezTo>
                    <a:pt x="51" y="477"/>
                    <a:pt x="52" y="481"/>
                    <a:pt x="45" y="483"/>
                  </a:cubicBezTo>
                  <a:cubicBezTo>
                    <a:pt x="45" y="483"/>
                    <a:pt x="37" y="484"/>
                    <a:pt x="28" y="485"/>
                  </a:cubicBezTo>
                  <a:cubicBezTo>
                    <a:pt x="28" y="485"/>
                    <a:pt x="17" y="486"/>
                    <a:pt x="7" y="490"/>
                  </a:cubicBezTo>
                  <a:cubicBezTo>
                    <a:pt x="7" y="490"/>
                    <a:pt x="1" y="493"/>
                    <a:pt x="1" y="497"/>
                  </a:cubicBezTo>
                  <a:cubicBezTo>
                    <a:pt x="1" y="501"/>
                    <a:pt x="8" y="503"/>
                    <a:pt x="8" y="503"/>
                  </a:cubicBezTo>
                  <a:cubicBezTo>
                    <a:pt x="18" y="506"/>
                    <a:pt x="29" y="506"/>
                    <a:pt x="29" y="506"/>
                  </a:cubicBezTo>
                  <a:cubicBezTo>
                    <a:pt x="39" y="506"/>
                    <a:pt x="46" y="506"/>
                    <a:pt x="46" y="506"/>
                  </a:cubicBezTo>
                  <a:cubicBezTo>
                    <a:pt x="54" y="506"/>
                    <a:pt x="53" y="510"/>
                    <a:pt x="53" y="510"/>
                  </a:cubicBezTo>
                  <a:cubicBezTo>
                    <a:pt x="55" y="521"/>
                    <a:pt x="55" y="521"/>
                    <a:pt x="55" y="521"/>
                  </a:cubicBezTo>
                  <a:cubicBezTo>
                    <a:pt x="55" y="521"/>
                    <a:pt x="56" y="524"/>
                    <a:pt x="49" y="526"/>
                  </a:cubicBezTo>
                  <a:cubicBezTo>
                    <a:pt x="49" y="526"/>
                    <a:pt x="41" y="528"/>
                    <a:pt x="32" y="531"/>
                  </a:cubicBezTo>
                  <a:cubicBezTo>
                    <a:pt x="32" y="531"/>
                    <a:pt x="21" y="533"/>
                    <a:pt x="12" y="538"/>
                  </a:cubicBezTo>
                  <a:cubicBezTo>
                    <a:pt x="12" y="538"/>
                    <a:pt x="6" y="542"/>
                    <a:pt x="7" y="545"/>
                  </a:cubicBezTo>
                  <a:cubicBezTo>
                    <a:pt x="8" y="549"/>
                    <a:pt x="14" y="551"/>
                    <a:pt x="14" y="551"/>
                  </a:cubicBezTo>
                  <a:cubicBezTo>
                    <a:pt x="25" y="552"/>
                    <a:pt x="36" y="551"/>
                    <a:pt x="36" y="551"/>
                  </a:cubicBezTo>
                  <a:cubicBezTo>
                    <a:pt x="45" y="550"/>
                    <a:pt x="53" y="550"/>
                    <a:pt x="53" y="550"/>
                  </a:cubicBezTo>
                  <a:cubicBezTo>
                    <a:pt x="60" y="549"/>
                    <a:pt x="60" y="553"/>
                    <a:pt x="60" y="553"/>
                  </a:cubicBezTo>
                  <a:cubicBezTo>
                    <a:pt x="63" y="563"/>
                    <a:pt x="63" y="563"/>
                    <a:pt x="63" y="563"/>
                  </a:cubicBezTo>
                  <a:cubicBezTo>
                    <a:pt x="63" y="563"/>
                    <a:pt x="65" y="567"/>
                    <a:pt x="57" y="570"/>
                  </a:cubicBezTo>
                  <a:cubicBezTo>
                    <a:pt x="57" y="570"/>
                    <a:pt x="50" y="572"/>
                    <a:pt x="41" y="576"/>
                  </a:cubicBezTo>
                  <a:cubicBezTo>
                    <a:pt x="41" y="576"/>
                    <a:pt x="31" y="579"/>
                    <a:pt x="22" y="585"/>
                  </a:cubicBezTo>
                  <a:cubicBezTo>
                    <a:pt x="22" y="585"/>
                    <a:pt x="17" y="589"/>
                    <a:pt x="18" y="593"/>
                  </a:cubicBezTo>
                  <a:cubicBezTo>
                    <a:pt x="19" y="597"/>
                    <a:pt x="25" y="597"/>
                    <a:pt x="25" y="597"/>
                  </a:cubicBezTo>
                  <a:cubicBezTo>
                    <a:pt x="36" y="598"/>
                    <a:pt x="47" y="596"/>
                    <a:pt x="47" y="596"/>
                  </a:cubicBezTo>
                  <a:cubicBezTo>
                    <a:pt x="56" y="594"/>
                    <a:pt x="64" y="592"/>
                    <a:pt x="64" y="592"/>
                  </a:cubicBezTo>
                  <a:cubicBezTo>
                    <a:pt x="71" y="591"/>
                    <a:pt x="72" y="595"/>
                    <a:pt x="72" y="595"/>
                  </a:cubicBezTo>
                  <a:cubicBezTo>
                    <a:pt x="75" y="605"/>
                    <a:pt x="75" y="605"/>
                    <a:pt x="75" y="605"/>
                  </a:cubicBezTo>
                  <a:cubicBezTo>
                    <a:pt x="75" y="605"/>
                    <a:pt x="78" y="608"/>
                    <a:pt x="71" y="612"/>
                  </a:cubicBezTo>
                  <a:cubicBezTo>
                    <a:pt x="71" y="612"/>
                    <a:pt x="64" y="615"/>
                    <a:pt x="55" y="619"/>
                  </a:cubicBezTo>
                  <a:cubicBezTo>
                    <a:pt x="55" y="619"/>
                    <a:pt x="45" y="624"/>
                    <a:pt x="37" y="631"/>
                  </a:cubicBezTo>
                  <a:cubicBezTo>
                    <a:pt x="37" y="631"/>
                    <a:pt x="32" y="635"/>
                    <a:pt x="34" y="639"/>
                  </a:cubicBezTo>
                  <a:cubicBezTo>
                    <a:pt x="35" y="643"/>
                    <a:pt x="42" y="643"/>
                    <a:pt x="42" y="643"/>
                  </a:cubicBezTo>
                  <a:cubicBezTo>
                    <a:pt x="52" y="642"/>
                    <a:pt x="63" y="639"/>
                    <a:pt x="63" y="639"/>
                  </a:cubicBezTo>
                  <a:cubicBezTo>
                    <a:pt x="72" y="636"/>
                    <a:pt x="79" y="634"/>
                    <a:pt x="79" y="634"/>
                  </a:cubicBezTo>
                  <a:cubicBezTo>
                    <a:pt x="87" y="631"/>
                    <a:pt x="87" y="635"/>
                    <a:pt x="87" y="635"/>
                  </a:cubicBezTo>
                  <a:cubicBezTo>
                    <a:pt x="92" y="645"/>
                    <a:pt x="92" y="645"/>
                    <a:pt x="92" y="645"/>
                  </a:cubicBezTo>
                  <a:cubicBezTo>
                    <a:pt x="92" y="645"/>
                    <a:pt x="95" y="648"/>
                    <a:pt x="88" y="652"/>
                  </a:cubicBezTo>
                  <a:cubicBezTo>
                    <a:pt x="88" y="652"/>
                    <a:pt x="82" y="656"/>
                    <a:pt x="73" y="661"/>
                  </a:cubicBezTo>
                  <a:cubicBezTo>
                    <a:pt x="73" y="661"/>
                    <a:pt x="64" y="667"/>
                    <a:pt x="57" y="675"/>
                  </a:cubicBezTo>
                  <a:cubicBezTo>
                    <a:pt x="57" y="675"/>
                    <a:pt x="52" y="680"/>
                    <a:pt x="54" y="683"/>
                  </a:cubicBezTo>
                  <a:cubicBezTo>
                    <a:pt x="56" y="687"/>
                    <a:pt x="63" y="686"/>
                    <a:pt x="63" y="686"/>
                  </a:cubicBezTo>
                  <a:cubicBezTo>
                    <a:pt x="73" y="684"/>
                    <a:pt x="83" y="680"/>
                    <a:pt x="83" y="680"/>
                  </a:cubicBezTo>
                  <a:cubicBezTo>
                    <a:pt x="92" y="676"/>
                    <a:pt x="99" y="673"/>
                    <a:pt x="99" y="673"/>
                  </a:cubicBezTo>
                  <a:cubicBezTo>
                    <a:pt x="106" y="670"/>
                    <a:pt x="107" y="674"/>
                    <a:pt x="107" y="674"/>
                  </a:cubicBezTo>
                  <a:cubicBezTo>
                    <a:pt x="113" y="683"/>
                    <a:pt x="113" y="683"/>
                    <a:pt x="113" y="683"/>
                  </a:cubicBezTo>
                  <a:cubicBezTo>
                    <a:pt x="113" y="683"/>
                    <a:pt x="116" y="686"/>
                    <a:pt x="110" y="691"/>
                  </a:cubicBezTo>
                  <a:cubicBezTo>
                    <a:pt x="110" y="691"/>
                    <a:pt x="104" y="695"/>
                    <a:pt x="96" y="701"/>
                  </a:cubicBezTo>
                  <a:cubicBezTo>
                    <a:pt x="96" y="701"/>
                    <a:pt x="87" y="708"/>
                    <a:pt x="81" y="716"/>
                  </a:cubicBezTo>
                  <a:cubicBezTo>
                    <a:pt x="81" y="716"/>
                    <a:pt x="77" y="722"/>
                    <a:pt x="79" y="725"/>
                  </a:cubicBezTo>
                  <a:cubicBezTo>
                    <a:pt x="81" y="728"/>
                    <a:pt x="88" y="727"/>
                    <a:pt x="88" y="727"/>
                  </a:cubicBezTo>
                  <a:cubicBezTo>
                    <a:pt x="98" y="724"/>
                    <a:pt x="108" y="719"/>
                    <a:pt x="108" y="719"/>
                  </a:cubicBezTo>
                  <a:cubicBezTo>
                    <a:pt x="116" y="714"/>
                    <a:pt x="123" y="710"/>
                    <a:pt x="123" y="710"/>
                  </a:cubicBezTo>
                  <a:cubicBezTo>
                    <a:pt x="130" y="706"/>
                    <a:pt x="131" y="710"/>
                    <a:pt x="131" y="710"/>
                  </a:cubicBezTo>
                  <a:cubicBezTo>
                    <a:pt x="138" y="718"/>
                    <a:pt x="138" y="718"/>
                    <a:pt x="138" y="718"/>
                  </a:cubicBezTo>
                  <a:cubicBezTo>
                    <a:pt x="138" y="718"/>
                    <a:pt x="141" y="721"/>
                    <a:pt x="135" y="726"/>
                  </a:cubicBezTo>
                  <a:cubicBezTo>
                    <a:pt x="135" y="726"/>
                    <a:pt x="130" y="732"/>
                    <a:pt x="123" y="739"/>
                  </a:cubicBezTo>
                  <a:cubicBezTo>
                    <a:pt x="123" y="739"/>
                    <a:pt x="115" y="746"/>
                    <a:pt x="109" y="755"/>
                  </a:cubicBezTo>
                  <a:cubicBezTo>
                    <a:pt x="109" y="755"/>
                    <a:pt x="106" y="761"/>
                    <a:pt x="108" y="764"/>
                  </a:cubicBezTo>
                  <a:cubicBezTo>
                    <a:pt x="111" y="767"/>
                    <a:pt x="117" y="765"/>
                    <a:pt x="117" y="765"/>
                  </a:cubicBezTo>
                  <a:cubicBezTo>
                    <a:pt x="127" y="761"/>
                    <a:pt x="136" y="754"/>
                    <a:pt x="136" y="754"/>
                  </a:cubicBezTo>
                  <a:cubicBezTo>
                    <a:pt x="144" y="749"/>
                    <a:pt x="150" y="745"/>
                    <a:pt x="150" y="745"/>
                  </a:cubicBezTo>
                  <a:cubicBezTo>
                    <a:pt x="157" y="740"/>
                    <a:pt x="159" y="744"/>
                    <a:pt x="159" y="744"/>
                  </a:cubicBezTo>
                  <a:cubicBezTo>
                    <a:pt x="166" y="751"/>
                    <a:pt x="166" y="751"/>
                    <a:pt x="166" y="751"/>
                  </a:cubicBezTo>
                  <a:cubicBezTo>
                    <a:pt x="166" y="751"/>
                    <a:pt x="169" y="753"/>
                    <a:pt x="164" y="760"/>
                  </a:cubicBezTo>
                  <a:cubicBezTo>
                    <a:pt x="164" y="760"/>
                    <a:pt x="159" y="765"/>
                    <a:pt x="153" y="773"/>
                  </a:cubicBezTo>
                  <a:cubicBezTo>
                    <a:pt x="153" y="773"/>
                    <a:pt x="146" y="781"/>
                    <a:pt x="141" y="791"/>
                  </a:cubicBezTo>
                  <a:cubicBezTo>
                    <a:pt x="141" y="791"/>
                    <a:pt x="139" y="797"/>
                    <a:pt x="142" y="800"/>
                  </a:cubicBezTo>
                  <a:cubicBezTo>
                    <a:pt x="145" y="802"/>
                    <a:pt x="151" y="800"/>
                    <a:pt x="151" y="800"/>
                  </a:cubicBezTo>
                  <a:cubicBezTo>
                    <a:pt x="160" y="795"/>
                    <a:pt x="168" y="787"/>
                    <a:pt x="168" y="787"/>
                  </a:cubicBezTo>
                  <a:cubicBezTo>
                    <a:pt x="175" y="781"/>
                    <a:pt x="181" y="776"/>
                    <a:pt x="181" y="776"/>
                  </a:cubicBezTo>
                  <a:cubicBezTo>
                    <a:pt x="187" y="771"/>
                    <a:pt x="189" y="774"/>
                    <a:pt x="189" y="774"/>
                  </a:cubicBezTo>
                  <a:cubicBezTo>
                    <a:pt x="197" y="781"/>
                    <a:pt x="197" y="781"/>
                    <a:pt x="197" y="781"/>
                  </a:cubicBezTo>
                  <a:cubicBezTo>
                    <a:pt x="197" y="781"/>
                    <a:pt x="201" y="783"/>
                    <a:pt x="197" y="789"/>
                  </a:cubicBezTo>
                  <a:cubicBezTo>
                    <a:pt x="197" y="789"/>
                    <a:pt x="193" y="796"/>
                    <a:pt x="187" y="804"/>
                  </a:cubicBezTo>
                  <a:cubicBezTo>
                    <a:pt x="187" y="804"/>
                    <a:pt x="181" y="813"/>
                    <a:pt x="177" y="823"/>
                  </a:cubicBezTo>
                  <a:cubicBezTo>
                    <a:pt x="177" y="823"/>
                    <a:pt x="175" y="829"/>
                    <a:pt x="178" y="832"/>
                  </a:cubicBezTo>
                  <a:cubicBezTo>
                    <a:pt x="182" y="834"/>
                    <a:pt x="187" y="831"/>
                    <a:pt x="187" y="831"/>
                  </a:cubicBezTo>
                  <a:cubicBezTo>
                    <a:pt x="196" y="825"/>
                    <a:pt x="203" y="817"/>
                    <a:pt x="203" y="817"/>
                  </a:cubicBezTo>
                  <a:cubicBezTo>
                    <a:pt x="210" y="810"/>
                    <a:pt x="215" y="804"/>
                    <a:pt x="215" y="804"/>
                  </a:cubicBezTo>
                  <a:cubicBezTo>
                    <a:pt x="221" y="798"/>
                    <a:pt x="223" y="802"/>
                    <a:pt x="223" y="802"/>
                  </a:cubicBezTo>
                  <a:cubicBezTo>
                    <a:pt x="232" y="807"/>
                    <a:pt x="232" y="807"/>
                    <a:pt x="232" y="807"/>
                  </a:cubicBezTo>
                  <a:cubicBezTo>
                    <a:pt x="232" y="807"/>
                    <a:pt x="236" y="809"/>
                    <a:pt x="232" y="816"/>
                  </a:cubicBezTo>
                  <a:cubicBezTo>
                    <a:pt x="232" y="816"/>
                    <a:pt x="229" y="822"/>
                    <a:pt x="224" y="831"/>
                  </a:cubicBezTo>
                  <a:cubicBezTo>
                    <a:pt x="224" y="831"/>
                    <a:pt x="219" y="841"/>
                    <a:pt x="216" y="851"/>
                  </a:cubicBezTo>
                  <a:cubicBezTo>
                    <a:pt x="216" y="851"/>
                    <a:pt x="215" y="857"/>
                    <a:pt x="218" y="860"/>
                  </a:cubicBezTo>
                  <a:cubicBezTo>
                    <a:pt x="222" y="862"/>
                    <a:pt x="227" y="858"/>
                    <a:pt x="227" y="858"/>
                  </a:cubicBezTo>
                  <a:cubicBezTo>
                    <a:pt x="235" y="851"/>
                    <a:pt x="242" y="842"/>
                    <a:pt x="242" y="842"/>
                  </a:cubicBezTo>
                  <a:cubicBezTo>
                    <a:pt x="247" y="834"/>
                    <a:pt x="252" y="828"/>
                    <a:pt x="252" y="828"/>
                  </a:cubicBezTo>
                  <a:cubicBezTo>
                    <a:pt x="257" y="822"/>
                    <a:pt x="260" y="825"/>
                    <a:pt x="260" y="825"/>
                  </a:cubicBezTo>
                  <a:cubicBezTo>
                    <a:pt x="269" y="830"/>
                    <a:pt x="269" y="830"/>
                    <a:pt x="269" y="830"/>
                  </a:cubicBezTo>
                  <a:cubicBezTo>
                    <a:pt x="269" y="830"/>
                    <a:pt x="273" y="831"/>
                    <a:pt x="270" y="838"/>
                  </a:cubicBezTo>
                  <a:cubicBezTo>
                    <a:pt x="270" y="838"/>
                    <a:pt x="267" y="845"/>
                    <a:pt x="264" y="854"/>
                  </a:cubicBezTo>
                  <a:cubicBezTo>
                    <a:pt x="264" y="854"/>
                    <a:pt x="259" y="864"/>
                    <a:pt x="258" y="875"/>
                  </a:cubicBezTo>
                  <a:cubicBezTo>
                    <a:pt x="258" y="875"/>
                    <a:pt x="257" y="881"/>
                    <a:pt x="261" y="883"/>
                  </a:cubicBezTo>
                  <a:cubicBezTo>
                    <a:pt x="264" y="885"/>
                    <a:pt x="269" y="881"/>
                    <a:pt x="269" y="881"/>
                  </a:cubicBezTo>
                  <a:cubicBezTo>
                    <a:pt x="277" y="873"/>
                    <a:pt x="282" y="863"/>
                    <a:pt x="282" y="863"/>
                  </a:cubicBezTo>
                  <a:cubicBezTo>
                    <a:pt x="287" y="855"/>
                    <a:pt x="291" y="849"/>
                    <a:pt x="291" y="849"/>
                  </a:cubicBezTo>
                  <a:cubicBezTo>
                    <a:pt x="295" y="842"/>
                    <a:pt x="298" y="844"/>
                    <a:pt x="298" y="844"/>
                  </a:cubicBezTo>
                  <a:cubicBezTo>
                    <a:pt x="308" y="848"/>
                    <a:pt x="308" y="848"/>
                    <a:pt x="308" y="848"/>
                  </a:cubicBezTo>
                  <a:cubicBezTo>
                    <a:pt x="308" y="848"/>
                    <a:pt x="312" y="849"/>
                    <a:pt x="310" y="856"/>
                  </a:cubicBezTo>
                  <a:cubicBezTo>
                    <a:pt x="310" y="856"/>
                    <a:pt x="308" y="864"/>
                    <a:pt x="305" y="873"/>
                  </a:cubicBezTo>
                  <a:cubicBezTo>
                    <a:pt x="305" y="873"/>
                    <a:pt x="302" y="884"/>
                    <a:pt x="302" y="894"/>
                  </a:cubicBezTo>
                  <a:cubicBezTo>
                    <a:pt x="302" y="894"/>
                    <a:pt x="302" y="901"/>
                    <a:pt x="306" y="902"/>
                  </a:cubicBezTo>
                  <a:cubicBezTo>
                    <a:pt x="309" y="904"/>
                    <a:pt x="314" y="899"/>
                    <a:pt x="314" y="899"/>
                  </a:cubicBezTo>
                  <a:cubicBezTo>
                    <a:pt x="320" y="890"/>
                    <a:pt x="325" y="880"/>
                    <a:pt x="325" y="880"/>
                  </a:cubicBezTo>
                  <a:cubicBezTo>
                    <a:pt x="329" y="872"/>
                    <a:pt x="332" y="865"/>
                    <a:pt x="332" y="865"/>
                  </a:cubicBezTo>
                  <a:cubicBezTo>
                    <a:pt x="336" y="858"/>
                    <a:pt x="339" y="860"/>
                    <a:pt x="339" y="860"/>
                  </a:cubicBezTo>
                  <a:cubicBezTo>
                    <a:pt x="349" y="863"/>
                    <a:pt x="349" y="863"/>
                    <a:pt x="349" y="863"/>
                  </a:cubicBezTo>
                  <a:cubicBezTo>
                    <a:pt x="349" y="863"/>
                    <a:pt x="353" y="863"/>
                    <a:pt x="352" y="871"/>
                  </a:cubicBezTo>
                  <a:cubicBezTo>
                    <a:pt x="352" y="871"/>
                    <a:pt x="351" y="878"/>
                    <a:pt x="349" y="888"/>
                  </a:cubicBezTo>
                  <a:cubicBezTo>
                    <a:pt x="349" y="888"/>
                    <a:pt x="347" y="898"/>
                    <a:pt x="348" y="909"/>
                  </a:cubicBezTo>
                  <a:cubicBezTo>
                    <a:pt x="348" y="909"/>
                    <a:pt x="348" y="916"/>
                    <a:pt x="352" y="917"/>
                  </a:cubicBezTo>
                  <a:cubicBezTo>
                    <a:pt x="356" y="918"/>
                    <a:pt x="360" y="912"/>
                    <a:pt x="360" y="912"/>
                  </a:cubicBezTo>
                  <a:cubicBezTo>
                    <a:pt x="366" y="903"/>
                    <a:pt x="369" y="893"/>
                    <a:pt x="369" y="893"/>
                  </a:cubicBezTo>
                  <a:cubicBezTo>
                    <a:pt x="372" y="884"/>
                    <a:pt x="375" y="876"/>
                    <a:pt x="375" y="876"/>
                  </a:cubicBezTo>
                  <a:cubicBezTo>
                    <a:pt x="377" y="869"/>
                    <a:pt x="381" y="871"/>
                    <a:pt x="381" y="871"/>
                  </a:cubicBezTo>
                  <a:cubicBezTo>
                    <a:pt x="391" y="873"/>
                    <a:pt x="391" y="873"/>
                    <a:pt x="391" y="873"/>
                  </a:cubicBezTo>
                  <a:cubicBezTo>
                    <a:pt x="391" y="873"/>
                    <a:pt x="395" y="872"/>
                    <a:pt x="395" y="880"/>
                  </a:cubicBezTo>
                  <a:cubicBezTo>
                    <a:pt x="395" y="880"/>
                    <a:pt x="394" y="888"/>
                    <a:pt x="394" y="897"/>
                  </a:cubicBezTo>
                  <a:cubicBezTo>
                    <a:pt x="394" y="897"/>
                    <a:pt x="393" y="908"/>
                    <a:pt x="395" y="919"/>
                  </a:cubicBezTo>
                  <a:cubicBezTo>
                    <a:pt x="395" y="919"/>
                    <a:pt x="396" y="925"/>
                    <a:pt x="400" y="926"/>
                  </a:cubicBezTo>
                  <a:cubicBezTo>
                    <a:pt x="404" y="926"/>
                    <a:pt x="407" y="921"/>
                    <a:pt x="407" y="921"/>
                  </a:cubicBezTo>
                  <a:cubicBezTo>
                    <a:pt x="412" y="911"/>
                    <a:pt x="414" y="900"/>
                    <a:pt x="414" y="900"/>
                  </a:cubicBezTo>
                  <a:cubicBezTo>
                    <a:pt x="416" y="891"/>
                    <a:pt x="418" y="884"/>
                    <a:pt x="418" y="884"/>
                  </a:cubicBezTo>
                  <a:cubicBezTo>
                    <a:pt x="420" y="876"/>
                    <a:pt x="424" y="877"/>
                    <a:pt x="424" y="877"/>
                  </a:cubicBezTo>
                  <a:cubicBezTo>
                    <a:pt x="434" y="878"/>
                    <a:pt x="434" y="878"/>
                    <a:pt x="434" y="878"/>
                  </a:cubicBezTo>
                  <a:cubicBezTo>
                    <a:pt x="434" y="878"/>
                    <a:pt x="438" y="877"/>
                    <a:pt x="439" y="885"/>
                  </a:cubicBezTo>
                  <a:cubicBezTo>
                    <a:pt x="439" y="885"/>
                    <a:pt x="439" y="893"/>
                    <a:pt x="439" y="903"/>
                  </a:cubicBezTo>
                  <a:cubicBezTo>
                    <a:pt x="439" y="903"/>
                    <a:pt x="440" y="914"/>
                    <a:pt x="442" y="924"/>
                  </a:cubicBezTo>
                  <a:cubicBezTo>
                    <a:pt x="442" y="924"/>
                    <a:pt x="445" y="930"/>
                    <a:pt x="449" y="930"/>
                  </a:cubicBezTo>
                  <a:cubicBezTo>
                    <a:pt x="453" y="930"/>
                    <a:pt x="455" y="924"/>
                    <a:pt x="455" y="924"/>
                  </a:cubicBezTo>
                  <a:cubicBezTo>
                    <a:pt x="459" y="914"/>
                    <a:pt x="460" y="903"/>
                    <a:pt x="460" y="903"/>
                  </a:cubicBezTo>
                  <a:cubicBezTo>
                    <a:pt x="461" y="894"/>
                    <a:pt x="462" y="886"/>
                    <a:pt x="462" y="886"/>
                  </a:cubicBezTo>
                  <a:cubicBezTo>
                    <a:pt x="463" y="879"/>
                    <a:pt x="467" y="880"/>
                    <a:pt x="467" y="880"/>
                  </a:cubicBezTo>
                  <a:cubicBezTo>
                    <a:pt x="478" y="879"/>
                    <a:pt x="478" y="879"/>
                    <a:pt x="478" y="879"/>
                  </a:cubicBezTo>
                  <a:cubicBezTo>
                    <a:pt x="478" y="879"/>
                    <a:pt x="481" y="878"/>
                    <a:pt x="483" y="886"/>
                  </a:cubicBezTo>
                  <a:cubicBezTo>
                    <a:pt x="483" y="886"/>
                    <a:pt x="484" y="893"/>
                    <a:pt x="485" y="903"/>
                  </a:cubicBezTo>
                  <a:cubicBezTo>
                    <a:pt x="485" y="903"/>
                    <a:pt x="487" y="914"/>
                    <a:pt x="491" y="924"/>
                  </a:cubicBezTo>
                  <a:cubicBezTo>
                    <a:pt x="491" y="924"/>
                    <a:pt x="493" y="930"/>
                    <a:pt x="497" y="929"/>
                  </a:cubicBezTo>
                  <a:cubicBezTo>
                    <a:pt x="501" y="929"/>
                    <a:pt x="503" y="923"/>
                    <a:pt x="503" y="923"/>
                  </a:cubicBezTo>
                  <a:cubicBezTo>
                    <a:pt x="506" y="913"/>
                    <a:pt x="506" y="901"/>
                    <a:pt x="506" y="901"/>
                  </a:cubicBezTo>
                  <a:cubicBezTo>
                    <a:pt x="506" y="892"/>
                    <a:pt x="506" y="884"/>
                    <a:pt x="506" y="884"/>
                  </a:cubicBezTo>
                  <a:cubicBezTo>
                    <a:pt x="506" y="876"/>
                    <a:pt x="510" y="877"/>
                    <a:pt x="510" y="877"/>
                  </a:cubicBezTo>
                  <a:cubicBezTo>
                    <a:pt x="521" y="876"/>
                    <a:pt x="521" y="876"/>
                    <a:pt x="521" y="876"/>
                  </a:cubicBezTo>
                  <a:cubicBezTo>
                    <a:pt x="521" y="876"/>
                    <a:pt x="525" y="874"/>
                    <a:pt x="527" y="882"/>
                  </a:cubicBezTo>
                  <a:cubicBezTo>
                    <a:pt x="527" y="882"/>
                    <a:pt x="528" y="889"/>
                    <a:pt x="531" y="898"/>
                  </a:cubicBezTo>
                  <a:cubicBezTo>
                    <a:pt x="531" y="898"/>
                    <a:pt x="533" y="909"/>
                    <a:pt x="538" y="919"/>
                  </a:cubicBezTo>
                  <a:cubicBezTo>
                    <a:pt x="538" y="919"/>
                    <a:pt x="542" y="924"/>
                    <a:pt x="546" y="924"/>
                  </a:cubicBezTo>
                  <a:cubicBezTo>
                    <a:pt x="550" y="923"/>
                    <a:pt x="551" y="916"/>
                    <a:pt x="551" y="916"/>
                  </a:cubicBezTo>
                  <a:cubicBezTo>
                    <a:pt x="552" y="906"/>
                    <a:pt x="551" y="895"/>
                    <a:pt x="551" y="895"/>
                  </a:cubicBezTo>
                  <a:cubicBezTo>
                    <a:pt x="550" y="885"/>
                    <a:pt x="550" y="878"/>
                    <a:pt x="550" y="878"/>
                  </a:cubicBezTo>
                  <a:cubicBezTo>
                    <a:pt x="549" y="870"/>
                    <a:pt x="553" y="870"/>
                    <a:pt x="553" y="870"/>
                  </a:cubicBezTo>
                  <a:cubicBezTo>
                    <a:pt x="563" y="868"/>
                    <a:pt x="563" y="868"/>
                    <a:pt x="563" y="868"/>
                  </a:cubicBezTo>
                  <a:cubicBezTo>
                    <a:pt x="563" y="868"/>
                    <a:pt x="567" y="866"/>
                    <a:pt x="570" y="873"/>
                  </a:cubicBezTo>
                  <a:cubicBezTo>
                    <a:pt x="570" y="873"/>
                    <a:pt x="572" y="880"/>
                    <a:pt x="576" y="889"/>
                  </a:cubicBezTo>
                  <a:cubicBezTo>
                    <a:pt x="576" y="889"/>
                    <a:pt x="579" y="900"/>
                    <a:pt x="585" y="908"/>
                  </a:cubicBezTo>
                  <a:cubicBezTo>
                    <a:pt x="585" y="908"/>
                    <a:pt x="589" y="914"/>
                    <a:pt x="593" y="913"/>
                  </a:cubicBezTo>
                  <a:cubicBezTo>
                    <a:pt x="597" y="912"/>
                    <a:pt x="598" y="905"/>
                    <a:pt x="598" y="905"/>
                  </a:cubicBezTo>
                  <a:cubicBezTo>
                    <a:pt x="598" y="894"/>
                    <a:pt x="596" y="883"/>
                    <a:pt x="596" y="883"/>
                  </a:cubicBezTo>
                  <a:cubicBezTo>
                    <a:pt x="594" y="874"/>
                    <a:pt x="592" y="867"/>
                    <a:pt x="592" y="867"/>
                  </a:cubicBezTo>
                  <a:cubicBezTo>
                    <a:pt x="591" y="859"/>
                    <a:pt x="595" y="859"/>
                    <a:pt x="595" y="859"/>
                  </a:cubicBezTo>
                  <a:cubicBezTo>
                    <a:pt x="605" y="855"/>
                    <a:pt x="605" y="855"/>
                    <a:pt x="605" y="855"/>
                  </a:cubicBezTo>
                  <a:cubicBezTo>
                    <a:pt x="605" y="855"/>
                    <a:pt x="608" y="853"/>
                    <a:pt x="612" y="860"/>
                  </a:cubicBezTo>
                  <a:cubicBezTo>
                    <a:pt x="612" y="860"/>
                    <a:pt x="615" y="867"/>
                    <a:pt x="619" y="875"/>
                  </a:cubicBezTo>
                  <a:cubicBezTo>
                    <a:pt x="619" y="875"/>
                    <a:pt x="624" y="885"/>
                    <a:pt x="631" y="893"/>
                  </a:cubicBezTo>
                  <a:cubicBezTo>
                    <a:pt x="631" y="893"/>
                    <a:pt x="635" y="898"/>
                    <a:pt x="639" y="897"/>
                  </a:cubicBezTo>
                  <a:cubicBezTo>
                    <a:pt x="643" y="895"/>
                    <a:pt x="643" y="889"/>
                    <a:pt x="643" y="889"/>
                  </a:cubicBezTo>
                  <a:cubicBezTo>
                    <a:pt x="642" y="878"/>
                    <a:pt x="639" y="868"/>
                    <a:pt x="639" y="868"/>
                  </a:cubicBezTo>
                  <a:cubicBezTo>
                    <a:pt x="636" y="858"/>
                    <a:pt x="634" y="851"/>
                    <a:pt x="634" y="851"/>
                  </a:cubicBezTo>
                  <a:cubicBezTo>
                    <a:pt x="632" y="844"/>
                    <a:pt x="635" y="843"/>
                    <a:pt x="635" y="843"/>
                  </a:cubicBezTo>
                  <a:cubicBezTo>
                    <a:pt x="645" y="838"/>
                    <a:pt x="645" y="838"/>
                    <a:pt x="645" y="838"/>
                  </a:cubicBezTo>
                  <a:cubicBezTo>
                    <a:pt x="645" y="838"/>
                    <a:pt x="648" y="836"/>
                    <a:pt x="652" y="842"/>
                  </a:cubicBezTo>
                  <a:cubicBezTo>
                    <a:pt x="652" y="842"/>
                    <a:pt x="656" y="849"/>
                    <a:pt x="661" y="857"/>
                  </a:cubicBezTo>
                  <a:cubicBezTo>
                    <a:pt x="661" y="857"/>
                    <a:pt x="667" y="866"/>
                    <a:pt x="675" y="874"/>
                  </a:cubicBezTo>
                  <a:cubicBezTo>
                    <a:pt x="675" y="874"/>
                    <a:pt x="680" y="878"/>
                    <a:pt x="683" y="876"/>
                  </a:cubicBezTo>
                  <a:cubicBezTo>
                    <a:pt x="687" y="874"/>
                    <a:pt x="686" y="868"/>
                    <a:pt x="686" y="868"/>
                  </a:cubicBezTo>
                  <a:cubicBezTo>
                    <a:pt x="684" y="857"/>
                    <a:pt x="680" y="847"/>
                    <a:pt x="680" y="847"/>
                  </a:cubicBezTo>
                  <a:cubicBezTo>
                    <a:pt x="676" y="838"/>
                    <a:pt x="673" y="831"/>
                    <a:pt x="673" y="831"/>
                  </a:cubicBezTo>
                  <a:cubicBezTo>
                    <a:pt x="670" y="824"/>
                    <a:pt x="674" y="823"/>
                    <a:pt x="674" y="823"/>
                  </a:cubicBezTo>
                  <a:cubicBezTo>
                    <a:pt x="683" y="818"/>
                    <a:pt x="683" y="818"/>
                    <a:pt x="683" y="818"/>
                  </a:cubicBezTo>
                  <a:cubicBezTo>
                    <a:pt x="683" y="818"/>
                    <a:pt x="686" y="815"/>
                    <a:pt x="691" y="821"/>
                  </a:cubicBezTo>
                  <a:cubicBezTo>
                    <a:pt x="691" y="821"/>
                    <a:pt x="695" y="827"/>
                    <a:pt x="701" y="834"/>
                  </a:cubicBezTo>
                  <a:cubicBezTo>
                    <a:pt x="701" y="834"/>
                    <a:pt x="708" y="843"/>
                    <a:pt x="716" y="850"/>
                  </a:cubicBezTo>
                  <a:cubicBezTo>
                    <a:pt x="716" y="850"/>
                    <a:pt x="722" y="853"/>
                    <a:pt x="725" y="851"/>
                  </a:cubicBezTo>
                  <a:cubicBezTo>
                    <a:pt x="728" y="849"/>
                    <a:pt x="727" y="843"/>
                    <a:pt x="727" y="843"/>
                  </a:cubicBezTo>
                  <a:cubicBezTo>
                    <a:pt x="724" y="832"/>
                    <a:pt x="719" y="823"/>
                    <a:pt x="719" y="823"/>
                  </a:cubicBezTo>
                  <a:cubicBezTo>
                    <a:pt x="714" y="814"/>
                    <a:pt x="710" y="808"/>
                    <a:pt x="710" y="808"/>
                  </a:cubicBezTo>
                  <a:cubicBezTo>
                    <a:pt x="707" y="801"/>
                    <a:pt x="710" y="799"/>
                    <a:pt x="710" y="799"/>
                  </a:cubicBezTo>
                  <a:cubicBezTo>
                    <a:pt x="719" y="793"/>
                    <a:pt x="719" y="793"/>
                    <a:pt x="719" y="793"/>
                  </a:cubicBezTo>
                  <a:cubicBezTo>
                    <a:pt x="719" y="793"/>
                    <a:pt x="721" y="790"/>
                    <a:pt x="727" y="795"/>
                  </a:cubicBezTo>
                  <a:cubicBezTo>
                    <a:pt x="727" y="795"/>
                    <a:pt x="732" y="801"/>
                    <a:pt x="739" y="808"/>
                  </a:cubicBezTo>
                  <a:cubicBezTo>
                    <a:pt x="739" y="808"/>
                    <a:pt x="746" y="816"/>
                    <a:pt x="755" y="821"/>
                  </a:cubicBezTo>
                  <a:cubicBezTo>
                    <a:pt x="755" y="821"/>
                    <a:pt x="761" y="824"/>
                    <a:pt x="764" y="822"/>
                  </a:cubicBezTo>
                  <a:cubicBezTo>
                    <a:pt x="767" y="819"/>
                    <a:pt x="765" y="813"/>
                    <a:pt x="765" y="813"/>
                  </a:cubicBezTo>
                  <a:cubicBezTo>
                    <a:pt x="761" y="803"/>
                    <a:pt x="755" y="794"/>
                    <a:pt x="755" y="794"/>
                  </a:cubicBezTo>
                  <a:cubicBezTo>
                    <a:pt x="749" y="786"/>
                    <a:pt x="745" y="780"/>
                    <a:pt x="745" y="780"/>
                  </a:cubicBezTo>
                  <a:cubicBezTo>
                    <a:pt x="740" y="774"/>
                    <a:pt x="744" y="772"/>
                    <a:pt x="744" y="772"/>
                  </a:cubicBezTo>
                  <a:cubicBezTo>
                    <a:pt x="751" y="765"/>
                    <a:pt x="751" y="765"/>
                    <a:pt x="751" y="765"/>
                  </a:cubicBezTo>
                  <a:cubicBezTo>
                    <a:pt x="751" y="765"/>
                    <a:pt x="754" y="761"/>
                    <a:pt x="760" y="766"/>
                  </a:cubicBezTo>
                  <a:cubicBezTo>
                    <a:pt x="760" y="766"/>
                    <a:pt x="766" y="771"/>
                    <a:pt x="773" y="777"/>
                  </a:cubicBezTo>
                  <a:cubicBezTo>
                    <a:pt x="773" y="777"/>
                    <a:pt x="781" y="784"/>
                    <a:pt x="791" y="789"/>
                  </a:cubicBezTo>
                  <a:cubicBezTo>
                    <a:pt x="791" y="789"/>
                    <a:pt x="797" y="792"/>
                    <a:pt x="800" y="789"/>
                  </a:cubicBezTo>
                  <a:cubicBezTo>
                    <a:pt x="802" y="786"/>
                    <a:pt x="800" y="780"/>
                    <a:pt x="800" y="780"/>
                  </a:cubicBezTo>
                  <a:cubicBezTo>
                    <a:pt x="795" y="770"/>
                    <a:pt x="787" y="762"/>
                    <a:pt x="787" y="762"/>
                  </a:cubicBezTo>
                  <a:cubicBezTo>
                    <a:pt x="781" y="755"/>
                    <a:pt x="776" y="749"/>
                    <a:pt x="776" y="749"/>
                  </a:cubicBezTo>
                  <a:cubicBezTo>
                    <a:pt x="771" y="743"/>
                    <a:pt x="774" y="741"/>
                    <a:pt x="774" y="741"/>
                  </a:cubicBezTo>
                  <a:cubicBezTo>
                    <a:pt x="781" y="733"/>
                    <a:pt x="781" y="733"/>
                    <a:pt x="781" y="733"/>
                  </a:cubicBezTo>
                  <a:cubicBezTo>
                    <a:pt x="781" y="733"/>
                    <a:pt x="783" y="729"/>
                    <a:pt x="789" y="734"/>
                  </a:cubicBezTo>
                  <a:cubicBezTo>
                    <a:pt x="789" y="734"/>
                    <a:pt x="796" y="738"/>
                    <a:pt x="804" y="743"/>
                  </a:cubicBezTo>
                  <a:cubicBezTo>
                    <a:pt x="804" y="743"/>
                    <a:pt x="813" y="750"/>
                    <a:pt x="823" y="753"/>
                  </a:cubicBezTo>
                  <a:cubicBezTo>
                    <a:pt x="823" y="753"/>
                    <a:pt x="829" y="755"/>
                    <a:pt x="832" y="752"/>
                  </a:cubicBezTo>
                  <a:cubicBezTo>
                    <a:pt x="834" y="749"/>
                    <a:pt x="831" y="743"/>
                    <a:pt x="831" y="743"/>
                  </a:cubicBezTo>
                  <a:cubicBezTo>
                    <a:pt x="825" y="734"/>
                    <a:pt x="817" y="727"/>
                    <a:pt x="817" y="727"/>
                  </a:cubicBezTo>
                  <a:cubicBezTo>
                    <a:pt x="810" y="720"/>
                    <a:pt x="804" y="715"/>
                    <a:pt x="804" y="715"/>
                  </a:cubicBezTo>
                  <a:cubicBezTo>
                    <a:pt x="799" y="710"/>
                    <a:pt x="802" y="707"/>
                    <a:pt x="802" y="707"/>
                  </a:cubicBezTo>
                  <a:cubicBezTo>
                    <a:pt x="807" y="699"/>
                    <a:pt x="807" y="699"/>
                    <a:pt x="807" y="699"/>
                  </a:cubicBezTo>
                  <a:cubicBezTo>
                    <a:pt x="807" y="699"/>
                    <a:pt x="809" y="695"/>
                    <a:pt x="816" y="698"/>
                  </a:cubicBezTo>
                  <a:cubicBezTo>
                    <a:pt x="816" y="698"/>
                    <a:pt x="823" y="702"/>
                    <a:pt x="831" y="706"/>
                  </a:cubicBezTo>
                  <a:cubicBezTo>
                    <a:pt x="831" y="706"/>
                    <a:pt x="841" y="712"/>
                    <a:pt x="851" y="714"/>
                  </a:cubicBezTo>
                  <a:cubicBezTo>
                    <a:pt x="851" y="714"/>
                    <a:pt x="857" y="716"/>
                    <a:pt x="860" y="712"/>
                  </a:cubicBezTo>
                  <a:cubicBezTo>
                    <a:pt x="862" y="709"/>
                    <a:pt x="858" y="703"/>
                    <a:pt x="858" y="703"/>
                  </a:cubicBezTo>
                  <a:cubicBezTo>
                    <a:pt x="851" y="695"/>
                    <a:pt x="842" y="689"/>
                    <a:pt x="842" y="689"/>
                  </a:cubicBezTo>
                  <a:cubicBezTo>
                    <a:pt x="834" y="683"/>
                    <a:pt x="828" y="678"/>
                    <a:pt x="828" y="678"/>
                  </a:cubicBezTo>
                  <a:cubicBezTo>
                    <a:pt x="822" y="674"/>
                    <a:pt x="825" y="671"/>
                    <a:pt x="825" y="671"/>
                  </a:cubicBezTo>
                  <a:cubicBezTo>
                    <a:pt x="830" y="661"/>
                    <a:pt x="830" y="661"/>
                    <a:pt x="830" y="661"/>
                  </a:cubicBezTo>
                  <a:cubicBezTo>
                    <a:pt x="830" y="661"/>
                    <a:pt x="831" y="658"/>
                    <a:pt x="838" y="660"/>
                  </a:cubicBezTo>
                  <a:cubicBezTo>
                    <a:pt x="838" y="660"/>
                    <a:pt x="845" y="663"/>
                    <a:pt x="854" y="667"/>
                  </a:cubicBezTo>
                  <a:cubicBezTo>
                    <a:pt x="854" y="667"/>
                    <a:pt x="864" y="671"/>
                    <a:pt x="875" y="673"/>
                  </a:cubicBezTo>
                  <a:cubicBezTo>
                    <a:pt x="875" y="673"/>
                    <a:pt x="882" y="673"/>
                    <a:pt x="883" y="670"/>
                  </a:cubicBezTo>
                  <a:cubicBezTo>
                    <a:pt x="885" y="666"/>
                    <a:pt x="881" y="661"/>
                    <a:pt x="881" y="661"/>
                  </a:cubicBezTo>
                  <a:cubicBezTo>
                    <a:pt x="873" y="654"/>
                    <a:pt x="863" y="648"/>
                    <a:pt x="863" y="648"/>
                  </a:cubicBezTo>
                  <a:cubicBezTo>
                    <a:pt x="855" y="643"/>
                    <a:pt x="849" y="639"/>
                    <a:pt x="849" y="639"/>
                  </a:cubicBezTo>
                  <a:cubicBezTo>
                    <a:pt x="842" y="635"/>
                    <a:pt x="845" y="632"/>
                    <a:pt x="845" y="632"/>
                  </a:cubicBezTo>
                  <a:cubicBezTo>
                    <a:pt x="848" y="622"/>
                    <a:pt x="848" y="622"/>
                    <a:pt x="848" y="622"/>
                  </a:cubicBezTo>
                  <a:cubicBezTo>
                    <a:pt x="848" y="622"/>
                    <a:pt x="849" y="618"/>
                    <a:pt x="857" y="620"/>
                  </a:cubicBezTo>
                  <a:cubicBezTo>
                    <a:pt x="857" y="620"/>
                    <a:pt x="864" y="622"/>
                    <a:pt x="873" y="625"/>
                  </a:cubicBezTo>
                  <a:cubicBezTo>
                    <a:pt x="873" y="625"/>
                    <a:pt x="884" y="628"/>
                    <a:pt x="894" y="629"/>
                  </a:cubicBezTo>
                  <a:cubicBezTo>
                    <a:pt x="894" y="629"/>
                    <a:pt x="901" y="628"/>
                    <a:pt x="902" y="625"/>
                  </a:cubicBezTo>
                  <a:cubicBezTo>
                    <a:pt x="904" y="621"/>
                    <a:pt x="899" y="617"/>
                    <a:pt x="899" y="617"/>
                  </a:cubicBezTo>
                  <a:cubicBezTo>
                    <a:pt x="891" y="610"/>
                    <a:pt x="880" y="605"/>
                    <a:pt x="880" y="605"/>
                  </a:cubicBezTo>
                  <a:cubicBezTo>
                    <a:pt x="872" y="601"/>
                    <a:pt x="865" y="598"/>
                    <a:pt x="865" y="598"/>
                  </a:cubicBezTo>
                  <a:cubicBezTo>
                    <a:pt x="858" y="595"/>
                    <a:pt x="860" y="591"/>
                    <a:pt x="860" y="591"/>
                  </a:cubicBezTo>
                  <a:cubicBezTo>
                    <a:pt x="863" y="581"/>
                    <a:pt x="863" y="581"/>
                    <a:pt x="863" y="581"/>
                  </a:cubicBezTo>
                  <a:cubicBezTo>
                    <a:pt x="863" y="581"/>
                    <a:pt x="863" y="577"/>
                    <a:pt x="871" y="579"/>
                  </a:cubicBezTo>
                  <a:cubicBezTo>
                    <a:pt x="871" y="579"/>
                    <a:pt x="878" y="580"/>
                    <a:pt x="888" y="581"/>
                  </a:cubicBezTo>
                  <a:cubicBezTo>
                    <a:pt x="888" y="581"/>
                    <a:pt x="899" y="584"/>
                    <a:pt x="909" y="583"/>
                  </a:cubicBezTo>
                  <a:cubicBezTo>
                    <a:pt x="909" y="583"/>
                    <a:pt x="916" y="582"/>
                    <a:pt x="917" y="578"/>
                  </a:cubicBezTo>
                  <a:cubicBezTo>
                    <a:pt x="918" y="574"/>
                    <a:pt x="912" y="570"/>
                    <a:pt x="912" y="570"/>
                  </a:cubicBezTo>
                  <a:cubicBezTo>
                    <a:pt x="903" y="565"/>
                    <a:pt x="893" y="561"/>
                    <a:pt x="893" y="561"/>
                  </a:cubicBezTo>
                  <a:cubicBezTo>
                    <a:pt x="884" y="558"/>
                    <a:pt x="876" y="556"/>
                    <a:pt x="876" y="556"/>
                  </a:cubicBezTo>
                  <a:cubicBezTo>
                    <a:pt x="869" y="553"/>
                    <a:pt x="871" y="549"/>
                    <a:pt x="871" y="549"/>
                  </a:cubicBezTo>
                  <a:cubicBezTo>
                    <a:pt x="873" y="539"/>
                    <a:pt x="873" y="539"/>
                    <a:pt x="873" y="539"/>
                  </a:cubicBezTo>
                  <a:cubicBezTo>
                    <a:pt x="873" y="539"/>
                    <a:pt x="872" y="535"/>
                    <a:pt x="880" y="536"/>
                  </a:cubicBezTo>
                  <a:cubicBezTo>
                    <a:pt x="880" y="536"/>
                    <a:pt x="888" y="536"/>
                    <a:pt x="898" y="537"/>
                  </a:cubicBezTo>
                  <a:cubicBezTo>
                    <a:pt x="898" y="537"/>
                    <a:pt x="909" y="538"/>
                    <a:pt x="919" y="536"/>
                  </a:cubicBezTo>
                  <a:cubicBezTo>
                    <a:pt x="919" y="536"/>
                    <a:pt x="925" y="534"/>
                    <a:pt x="926" y="530"/>
                  </a:cubicBezTo>
                  <a:cubicBezTo>
                    <a:pt x="927" y="526"/>
                    <a:pt x="921" y="523"/>
                    <a:pt x="921" y="523"/>
                  </a:cubicBezTo>
                  <a:cubicBezTo>
                    <a:pt x="911" y="518"/>
                    <a:pt x="900" y="516"/>
                    <a:pt x="900" y="516"/>
                  </a:cubicBezTo>
                  <a:cubicBezTo>
                    <a:pt x="891" y="514"/>
                    <a:pt x="884" y="512"/>
                    <a:pt x="884" y="512"/>
                  </a:cubicBezTo>
                  <a:cubicBezTo>
                    <a:pt x="876" y="510"/>
                    <a:pt x="878" y="507"/>
                    <a:pt x="878" y="507"/>
                  </a:cubicBezTo>
                  <a:cubicBezTo>
                    <a:pt x="878" y="496"/>
                    <a:pt x="878" y="496"/>
                    <a:pt x="878" y="496"/>
                  </a:cubicBezTo>
                  <a:cubicBezTo>
                    <a:pt x="878" y="496"/>
                    <a:pt x="878" y="492"/>
                    <a:pt x="885" y="492"/>
                  </a:cubicBezTo>
                  <a:cubicBezTo>
                    <a:pt x="885" y="492"/>
                    <a:pt x="893" y="491"/>
                    <a:pt x="903" y="491"/>
                  </a:cubicBezTo>
                  <a:cubicBezTo>
                    <a:pt x="903" y="491"/>
                    <a:pt x="914" y="491"/>
                    <a:pt x="924" y="488"/>
                  </a:cubicBezTo>
                  <a:cubicBezTo>
                    <a:pt x="924" y="488"/>
                    <a:pt x="930" y="486"/>
                    <a:pt x="930" y="482"/>
                  </a:cubicBezTo>
                  <a:cubicBezTo>
                    <a:pt x="930" y="478"/>
                    <a:pt x="924" y="475"/>
                    <a:pt x="924" y="475"/>
                  </a:cubicBezTo>
                  <a:cubicBezTo>
                    <a:pt x="914" y="472"/>
                    <a:pt x="903" y="470"/>
                    <a:pt x="903" y="470"/>
                  </a:cubicBezTo>
                  <a:cubicBezTo>
                    <a:pt x="894" y="469"/>
                    <a:pt x="886" y="468"/>
                    <a:pt x="886" y="468"/>
                  </a:cubicBezTo>
                  <a:cubicBezTo>
                    <a:pt x="879" y="467"/>
                    <a:pt x="880" y="463"/>
                    <a:pt x="880" y="463"/>
                  </a:cubicBezTo>
                  <a:cubicBezTo>
                    <a:pt x="879" y="453"/>
                    <a:pt x="879" y="453"/>
                    <a:pt x="879" y="453"/>
                  </a:cubicBezTo>
                  <a:cubicBezTo>
                    <a:pt x="879" y="453"/>
                    <a:pt x="878" y="449"/>
                    <a:pt x="886" y="448"/>
                  </a:cubicBezTo>
                  <a:cubicBezTo>
                    <a:pt x="886" y="448"/>
                    <a:pt x="893" y="447"/>
                    <a:pt x="903" y="445"/>
                  </a:cubicBezTo>
                  <a:cubicBezTo>
                    <a:pt x="903" y="445"/>
                    <a:pt x="914" y="444"/>
                    <a:pt x="924" y="440"/>
                  </a:cubicBezTo>
                  <a:cubicBezTo>
                    <a:pt x="924" y="440"/>
                    <a:pt x="930" y="437"/>
                    <a:pt x="929" y="433"/>
                  </a:cubicBezTo>
                  <a:cubicBezTo>
                    <a:pt x="929" y="429"/>
                    <a:pt x="923" y="427"/>
                    <a:pt x="923" y="427"/>
                  </a:cubicBezTo>
                  <a:cubicBezTo>
                    <a:pt x="913" y="425"/>
                    <a:pt x="902" y="425"/>
                    <a:pt x="902" y="425"/>
                  </a:cubicBezTo>
                  <a:cubicBezTo>
                    <a:pt x="892" y="424"/>
                    <a:pt x="884" y="424"/>
                    <a:pt x="884" y="424"/>
                  </a:cubicBezTo>
                  <a:cubicBezTo>
                    <a:pt x="877" y="424"/>
                    <a:pt x="877" y="420"/>
                    <a:pt x="877" y="420"/>
                  </a:cubicBezTo>
                  <a:cubicBezTo>
                    <a:pt x="876" y="410"/>
                    <a:pt x="876" y="410"/>
                    <a:pt x="876" y="410"/>
                  </a:cubicBezTo>
                  <a:cubicBezTo>
                    <a:pt x="876" y="410"/>
                    <a:pt x="874" y="406"/>
                    <a:pt x="882" y="404"/>
                  </a:cubicBezTo>
                  <a:cubicBezTo>
                    <a:pt x="882" y="404"/>
                    <a:pt x="889" y="402"/>
                    <a:pt x="898" y="400"/>
                  </a:cubicBezTo>
                  <a:cubicBezTo>
                    <a:pt x="898" y="400"/>
                    <a:pt x="909" y="397"/>
                    <a:pt x="919" y="392"/>
                  </a:cubicBezTo>
                  <a:cubicBezTo>
                    <a:pt x="919" y="392"/>
                    <a:pt x="924" y="389"/>
                    <a:pt x="924" y="385"/>
                  </a:cubicBezTo>
                  <a:cubicBezTo>
                    <a:pt x="923" y="381"/>
                    <a:pt x="916" y="380"/>
                    <a:pt x="916" y="380"/>
                  </a:cubicBezTo>
                  <a:cubicBezTo>
                    <a:pt x="906" y="378"/>
                    <a:pt x="895" y="379"/>
                    <a:pt x="895" y="379"/>
                  </a:cubicBezTo>
                  <a:cubicBezTo>
                    <a:pt x="885" y="380"/>
                    <a:pt x="878" y="381"/>
                    <a:pt x="878" y="381"/>
                  </a:cubicBezTo>
                  <a:cubicBezTo>
                    <a:pt x="870" y="381"/>
                    <a:pt x="870" y="377"/>
                    <a:pt x="870" y="377"/>
                  </a:cubicBezTo>
                  <a:cubicBezTo>
                    <a:pt x="868" y="367"/>
                    <a:pt x="868" y="367"/>
                    <a:pt x="868" y="367"/>
                  </a:cubicBezTo>
                  <a:cubicBezTo>
                    <a:pt x="868" y="367"/>
                    <a:pt x="866" y="363"/>
                    <a:pt x="873" y="361"/>
                  </a:cubicBezTo>
                  <a:cubicBezTo>
                    <a:pt x="873" y="361"/>
                    <a:pt x="880" y="358"/>
                    <a:pt x="889" y="355"/>
                  </a:cubicBezTo>
                  <a:cubicBezTo>
                    <a:pt x="889" y="355"/>
                    <a:pt x="900" y="351"/>
                    <a:pt x="909" y="345"/>
                  </a:cubicBezTo>
                  <a:cubicBezTo>
                    <a:pt x="909" y="345"/>
                    <a:pt x="914" y="341"/>
                    <a:pt x="913" y="337"/>
                  </a:cubicBezTo>
                  <a:cubicBezTo>
                    <a:pt x="912" y="333"/>
                    <a:pt x="905" y="333"/>
                    <a:pt x="905" y="333"/>
                  </a:cubicBezTo>
                  <a:cubicBezTo>
                    <a:pt x="894" y="332"/>
                    <a:pt x="884" y="335"/>
                    <a:pt x="884" y="335"/>
                  </a:cubicBezTo>
                  <a:cubicBezTo>
                    <a:pt x="874" y="337"/>
                    <a:pt x="867" y="338"/>
                    <a:pt x="867" y="338"/>
                  </a:cubicBezTo>
                  <a:cubicBezTo>
                    <a:pt x="859" y="339"/>
                    <a:pt x="859" y="335"/>
                    <a:pt x="859" y="335"/>
                  </a:cubicBezTo>
                  <a:cubicBezTo>
                    <a:pt x="855" y="325"/>
                    <a:pt x="855" y="325"/>
                    <a:pt x="855" y="325"/>
                  </a:cubicBezTo>
                  <a:cubicBezTo>
                    <a:pt x="855" y="325"/>
                    <a:pt x="853" y="322"/>
                    <a:pt x="860" y="319"/>
                  </a:cubicBezTo>
                  <a:close/>
                  <a:moveTo>
                    <a:pt x="598" y="802"/>
                  </a:moveTo>
                  <a:cubicBezTo>
                    <a:pt x="412" y="876"/>
                    <a:pt x="201" y="785"/>
                    <a:pt x="127" y="599"/>
                  </a:cubicBezTo>
                  <a:cubicBezTo>
                    <a:pt x="53" y="413"/>
                    <a:pt x="145" y="202"/>
                    <a:pt x="331" y="128"/>
                  </a:cubicBezTo>
                  <a:cubicBezTo>
                    <a:pt x="517" y="54"/>
                    <a:pt x="728" y="145"/>
                    <a:pt x="802" y="331"/>
                  </a:cubicBezTo>
                  <a:cubicBezTo>
                    <a:pt x="876" y="518"/>
                    <a:pt x="785" y="729"/>
                    <a:pt x="598" y="802"/>
                  </a:cubicBezTo>
                  <a:close/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54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72" name="Freeform 13"/>
            <p:cNvSpPr>
              <a:spLocks noEditPoints="1"/>
            </p:cNvSpPr>
            <p:nvPr/>
          </p:nvSpPr>
          <p:spPr bwMode="auto">
            <a:xfrm>
              <a:off x="1521254" y="1047652"/>
              <a:ext cx="3586163" cy="3598863"/>
            </a:xfrm>
            <a:custGeom>
              <a:avLst/>
              <a:gdLst>
                <a:gd name="T0" fmla="*/ 769 w 845"/>
                <a:gd name="T1" fmla="*/ 286 h 846"/>
                <a:gd name="T2" fmla="*/ 285 w 845"/>
                <a:gd name="T3" fmla="*/ 76 h 846"/>
                <a:gd name="T4" fmla="*/ 76 w 845"/>
                <a:gd name="T5" fmla="*/ 561 h 846"/>
                <a:gd name="T6" fmla="*/ 560 w 845"/>
                <a:gd name="T7" fmla="*/ 770 h 846"/>
                <a:gd name="T8" fmla="*/ 769 w 845"/>
                <a:gd name="T9" fmla="*/ 286 h 846"/>
                <a:gd name="T10" fmla="*/ 557 w 845"/>
                <a:gd name="T11" fmla="*/ 763 h 846"/>
                <a:gd name="T12" fmla="*/ 83 w 845"/>
                <a:gd name="T13" fmla="*/ 558 h 846"/>
                <a:gd name="T14" fmla="*/ 288 w 845"/>
                <a:gd name="T15" fmla="*/ 83 h 846"/>
                <a:gd name="T16" fmla="*/ 762 w 845"/>
                <a:gd name="T17" fmla="*/ 288 h 846"/>
                <a:gd name="T18" fmla="*/ 557 w 845"/>
                <a:gd name="T19" fmla="*/ 763 h 8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45" h="846">
                  <a:moveTo>
                    <a:pt x="769" y="286"/>
                  </a:moveTo>
                  <a:cubicBezTo>
                    <a:pt x="693" y="94"/>
                    <a:pt x="477" y="0"/>
                    <a:pt x="285" y="76"/>
                  </a:cubicBezTo>
                  <a:cubicBezTo>
                    <a:pt x="94" y="152"/>
                    <a:pt x="0" y="369"/>
                    <a:pt x="76" y="561"/>
                  </a:cubicBezTo>
                  <a:cubicBezTo>
                    <a:pt x="152" y="752"/>
                    <a:pt x="369" y="846"/>
                    <a:pt x="560" y="770"/>
                  </a:cubicBezTo>
                  <a:cubicBezTo>
                    <a:pt x="752" y="694"/>
                    <a:pt x="845" y="477"/>
                    <a:pt x="769" y="286"/>
                  </a:cubicBezTo>
                  <a:close/>
                  <a:moveTo>
                    <a:pt x="557" y="763"/>
                  </a:moveTo>
                  <a:cubicBezTo>
                    <a:pt x="370" y="837"/>
                    <a:pt x="157" y="746"/>
                    <a:pt x="83" y="558"/>
                  </a:cubicBezTo>
                  <a:cubicBezTo>
                    <a:pt x="8" y="370"/>
                    <a:pt x="100" y="158"/>
                    <a:pt x="288" y="83"/>
                  </a:cubicBezTo>
                  <a:cubicBezTo>
                    <a:pt x="476" y="9"/>
                    <a:pt x="688" y="101"/>
                    <a:pt x="762" y="288"/>
                  </a:cubicBezTo>
                  <a:cubicBezTo>
                    <a:pt x="837" y="476"/>
                    <a:pt x="745" y="689"/>
                    <a:pt x="557" y="763"/>
                  </a:cubicBezTo>
                  <a:close/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73" name="Freeform 15"/>
            <p:cNvSpPr/>
            <p:nvPr/>
          </p:nvSpPr>
          <p:spPr bwMode="auto">
            <a:xfrm>
              <a:off x="3570717" y="885727"/>
              <a:ext cx="38100" cy="12700"/>
            </a:xfrm>
            <a:custGeom>
              <a:avLst/>
              <a:gdLst>
                <a:gd name="T0" fmla="*/ 9 w 9"/>
                <a:gd name="T1" fmla="*/ 3 h 3"/>
                <a:gd name="T2" fmla="*/ 5 w 9"/>
                <a:gd name="T3" fmla="*/ 0 h 3"/>
                <a:gd name="T4" fmla="*/ 0 w 9"/>
                <a:gd name="T5" fmla="*/ 3 h 3"/>
                <a:gd name="T6" fmla="*/ 9 w 9"/>
                <a:gd name="T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3">
                  <a:moveTo>
                    <a:pt x="9" y="3"/>
                  </a:moveTo>
                  <a:cubicBezTo>
                    <a:pt x="8" y="2"/>
                    <a:pt x="7" y="1"/>
                    <a:pt x="5" y="0"/>
                  </a:cubicBezTo>
                  <a:cubicBezTo>
                    <a:pt x="3" y="0"/>
                    <a:pt x="2" y="2"/>
                    <a:pt x="0" y="3"/>
                  </a:cubicBezTo>
                  <a:lnTo>
                    <a:pt x="9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74" name="Freeform 16"/>
            <p:cNvSpPr/>
            <p:nvPr/>
          </p:nvSpPr>
          <p:spPr bwMode="auto">
            <a:xfrm>
              <a:off x="3088117" y="2617690"/>
              <a:ext cx="454025" cy="458788"/>
            </a:xfrm>
            <a:custGeom>
              <a:avLst/>
              <a:gdLst>
                <a:gd name="T0" fmla="*/ 98 w 107"/>
                <a:gd name="T1" fmla="*/ 37 h 108"/>
                <a:gd name="T2" fmla="*/ 36 w 107"/>
                <a:gd name="T3" fmla="*/ 10 h 108"/>
                <a:gd name="T4" fmla="*/ 10 w 107"/>
                <a:gd name="T5" fmla="*/ 72 h 108"/>
                <a:gd name="T6" fmla="*/ 71 w 107"/>
                <a:gd name="T7" fmla="*/ 98 h 108"/>
                <a:gd name="T8" fmla="*/ 98 w 107"/>
                <a:gd name="T9" fmla="*/ 37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7" h="108">
                  <a:moveTo>
                    <a:pt x="98" y="37"/>
                  </a:moveTo>
                  <a:cubicBezTo>
                    <a:pt x="88" y="12"/>
                    <a:pt x="60" y="0"/>
                    <a:pt x="36" y="10"/>
                  </a:cubicBezTo>
                  <a:cubicBezTo>
                    <a:pt x="12" y="20"/>
                    <a:pt x="0" y="47"/>
                    <a:pt x="10" y="72"/>
                  </a:cubicBezTo>
                  <a:cubicBezTo>
                    <a:pt x="19" y="96"/>
                    <a:pt x="47" y="108"/>
                    <a:pt x="71" y="98"/>
                  </a:cubicBezTo>
                  <a:cubicBezTo>
                    <a:pt x="95" y="89"/>
                    <a:pt x="107" y="61"/>
                    <a:pt x="98" y="37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75" name="Freeform 17"/>
            <p:cNvSpPr/>
            <p:nvPr/>
          </p:nvSpPr>
          <p:spPr bwMode="auto">
            <a:xfrm>
              <a:off x="3232579" y="2765327"/>
              <a:ext cx="165100" cy="161925"/>
            </a:xfrm>
            <a:custGeom>
              <a:avLst/>
              <a:gdLst>
                <a:gd name="T0" fmla="*/ 35 w 39"/>
                <a:gd name="T1" fmla="*/ 13 h 38"/>
                <a:gd name="T2" fmla="*/ 13 w 39"/>
                <a:gd name="T3" fmla="*/ 3 h 38"/>
                <a:gd name="T4" fmla="*/ 4 w 39"/>
                <a:gd name="T5" fmla="*/ 25 h 38"/>
                <a:gd name="T6" fmla="*/ 26 w 39"/>
                <a:gd name="T7" fmla="*/ 35 h 38"/>
                <a:gd name="T8" fmla="*/ 35 w 39"/>
                <a:gd name="T9" fmla="*/ 13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38">
                  <a:moveTo>
                    <a:pt x="35" y="13"/>
                  </a:moveTo>
                  <a:cubicBezTo>
                    <a:pt x="32" y="4"/>
                    <a:pt x="22" y="0"/>
                    <a:pt x="13" y="3"/>
                  </a:cubicBezTo>
                  <a:cubicBezTo>
                    <a:pt x="5" y="7"/>
                    <a:pt x="0" y="17"/>
                    <a:pt x="4" y="25"/>
                  </a:cubicBezTo>
                  <a:cubicBezTo>
                    <a:pt x="7" y="34"/>
                    <a:pt x="17" y="38"/>
                    <a:pt x="26" y="35"/>
                  </a:cubicBezTo>
                  <a:cubicBezTo>
                    <a:pt x="35" y="31"/>
                    <a:pt x="39" y="22"/>
                    <a:pt x="35" y="13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76" name="Freeform 18"/>
            <p:cNvSpPr/>
            <p:nvPr/>
          </p:nvSpPr>
          <p:spPr bwMode="auto">
            <a:xfrm>
              <a:off x="3346880" y="1642965"/>
              <a:ext cx="314325" cy="1068388"/>
            </a:xfrm>
            <a:custGeom>
              <a:avLst/>
              <a:gdLst>
                <a:gd name="T0" fmla="*/ 61 w 74"/>
                <a:gd name="T1" fmla="*/ 1 h 251"/>
                <a:gd name="T2" fmla="*/ 48 w 74"/>
                <a:gd name="T3" fmla="*/ 0 h 251"/>
                <a:gd name="T4" fmla="*/ 44 w 74"/>
                <a:gd name="T5" fmla="*/ 57 h 251"/>
                <a:gd name="T6" fmla="*/ 0 w 74"/>
                <a:gd name="T7" fmla="*/ 249 h 251"/>
                <a:gd name="T8" fmla="*/ 4 w 74"/>
                <a:gd name="T9" fmla="*/ 250 h 251"/>
                <a:gd name="T10" fmla="*/ 8 w 74"/>
                <a:gd name="T11" fmla="*/ 251 h 251"/>
                <a:gd name="T12" fmla="*/ 52 w 74"/>
                <a:gd name="T13" fmla="*/ 59 h 251"/>
                <a:gd name="T14" fmla="*/ 74 w 74"/>
                <a:gd name="T15" fmla="*/ 6 h 251"/>
                <a:gd name="T16" fmla="*/ 61 w 74"/>
                <a:gd name="T17" fmla="*/ 1 h 2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4" h="251">
                  <a:moveTo>
                    <a:pt x="61" y="1"/>
                  </a:moveTo>
                  <a:cubicBezTo>
                    <a:pt x="48" y="0"/>
                    <a:pt x="48" y="0"/>
                    <a:pt x="48" y="0"/>
                  </a:cubicBezTo>
                  <a:cubicBezTo>
                    <a:pt x="48" y="0"/>
                    <a:pt x="53" y="11"/>
                    <a:pt x="44" y="57"/>
                  </a:cubicBezTo>
                  <a:cubicBezTo>
                    <a:pt x="0" y="249"/>
                    <a:pt x="0" y="249"/>
                    <a:pt x="0" y="249"/>
                  </a:cubicBezTo>
                  <a:cubicBezTo>
                    <a:pt x="4" y="250"/>
                    <a:pt x="4" y="250"/>
                    <a:pt x="4" y="250"/>
                  </a:cubicBezTo>
                  <a:cubicBezTo>
                    <a:pt x="8" y="251"/>
                    <a:pt x="8" y="251"/>
                    <a:pt x="8" y="251"/>
                  </a:cubicBezTo>
                  <a:cubicBezTo>
                    <a:pt x="52" y="59"/>
                    <a:pt x="52" y="59"/>
                    <a:pt x="52" y="59"/>
                  </a:cubicBezTo>
                  <a:cubicBezTo>
                    <a:pt x="65" y="13"/>
                    <a:pt x="74" y="6"/>
                    <a:pt x="74" y="6"/>
                  </a:cubicBezTo>
                  <a:cubicBezTo>
                    <a:pt x="61" y="1"/>
                    <a:pt x="61" y="1"/>
                    <a:pt x="61" y="1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54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77" name="Freeform 19"/>
            <p:cNvSpPr/>
            <p:nvPr/>
          </p:nvSpPr>
          <p:spPr bwMode="auto">
            <a:xfrm>
              <a:off x="3011917" y="2936777"/>
              <a:ext cx="312738" cy="1066800"/>
            </a:xfrm>
            <a:custGeom>
              <a:avLst/>
              <a:gdLst>
                <a:gd name="T0" fmla="*/ 13 w 74"/>
                <a:gd name="T1" fmla="*/ 250 h 251"/>
                <a:gd name="T2" fmla="*/ 27 w 74"/>
                <a:gd name="T3" fmla="*/ 251 h 251"/>
                <a:gd name="T4" fmla="*/ 30 w 74"/>
                <a:gd name="T5" fmla="*/ 194 h 251"/>
                <a:gd name="T6" fmla="*/ 74 w 74"/>
                <a:gd name="T7" fmla="*/ 2 h 251"/>
                <a:gd name="T8" fmla="*/ 70 w 74"/>
                <a:gd name="T9" fmla="*/ 1 h 251"/>
                <a:gd name="T10" fmla="*/ 66 w 74"/>
                <a:gd name="T11" fmla="*/ 0 h 251"/>
                <a:gd name="T12" fmla="*/ 22 w 74"/>
                <a:gd name="T13" fmla="*/ 192 h 251"/>
                <a:gd name="T14" fmla="*/ 0 w 74"/>
                <a:gd name="T15" fmla="*/ 245 h 251"/>
                <a:gd name="T16" fmla="*/ 13 w 74"/>
                <a:gd name="T17" fmla="*/ 250 h 2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4" h="251">
                  <a:moveTo>
                    <a:pt x="13" y="250"/>
                  </a:moveTo>
                  <a:cubicBezTo>
                    <a:pt x="27" y="251"/>
                    <a:pt x="27" y="251"/>
                    <a:pt x="27" y="251"/>
                  </a:cubicBezTo>
                  <a:cubicBezTo>
                    <a:pt x="27" y="251"/>
                    <a:pt x="21" y="240"/>
                    <a:pt x="30" y="194"/>
                  </a:cubicBezTo>
                  <a:cubicBezTo>
                    <a:pt x="74" y="2"/>
                    <a:pt x="74" y="2"/>
                    <a:pt x="74" y="2"/>
                  </a:cubicBezTo>
                  <a:cubicBezTo>
                    <a:pt x="70" y="1"/>
                    <a:pt x="70" y="1"/>
                    <a:pt x="70" y="1"/>
                  </a:cubicBezTo>
                  <a:cubicBezTo>
                    <a:pt x="66" y="0"/>
                    <a:pt x="66" y="0"/>
                    <a:pt x="66" y="0"/>
                  </a:cubicBezTo>
                  <a:cubicBezTo>
                    <a:pt x="22" y="192"/>
                    <a:pt x="22" y="192"/>
                    <a:pt x="22" y="192"/>
                  </a:cubicBezTo>
                  <a:cubicBezTo>
                    <a:pt x="9" y="238"/>
                    <a:pt x="0" y="245"/>
                    <a:pt x="0" y="245"/>
                  </a:cubicBezTo>
                  <a:cubicBezTo>
                    <a:pt x="13" y="250"/>
                    <a:pt x="13" y="250"/>
                    <a:pt x="13" y="25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54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78" name="Freeform 20"/>
            <p:cNvSpPr/>
            <p:nvPr/>
          </p:nvSpPr>
          <p:spPr bwMode="auto">
            <a:xfrm>
              <a:off x="2157842" y="2498627"/>
              <a:ext cx="1065213" cy="319088"/>
            </a:xfrm>
            <a:custGeom>
              <a:avLst/>
              <a:gdLst>
                <a:gd name="T0" fmla="*/ 2 w 251"/>
                <a:gd name="T1" fmla="*/ 13 h 75"/>
                <a:gd name="T2" fmla="*/ 0 w 251"/>
                <a:gd name="T3" fmla="*/ 27 h 75"/>
                <a:gd name="T4" fmla="*/ 57 w 251"/>
                <a:gd name="T5" fmla="*/ 31 h 75"/>
                <a:gd name="T6" fmla="*/ 249 w 251"/>
                <a:gd name="T7" fmla="*/ 75 h 75"/>
                <a:gd name="T8" fmla="*/ 250 w 251"/>
                <a:gd name="T9" fmla="*/ 71 h 75"/>
                <a:gd name="T10" fmla="*/ 251 w 251"/>
                <a:gd name="T11" fmla="*/ 67 h 75"/>
                <a:gd name="T12" fmla="*/ 59 w 251"/>
                <a:gd name="T13" fmla="*/ 23 h 75"/>
                <a:gd name="T14" fmla="*/ 6 w 251"/>
                <a:gd name="T15" fmla="*/ 0 h 75"/>
                <a:gd name="T16" fmla="*/ 2 w 251"/>
                <a:gd name="T17" fmla="*/ 13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1" h="75">
                  <a:moveTo>
                    <a:pt x="2" y="13"/>
                  </a:moveTo>
                  <a:cubicBezTo>
                    <a:pt x="0" y="27"/>
                    <a:pt x="0" y="27"/>
                    <a:pt x="0" y="27"/>
                  </a:cubicBezTo>
                  <a:cubicBezTo>
                    <a:pt x="0" y="27"/>
                    <a:pt x="11" y="22"/>
                    <a:pt x="57" y="31"/>
                  </a:cubicBezTo>
                  <a:cubicBezTo>
                    <a:pt x="249" y="75"/>
                    <a:pt x="249" y="75"/>
                    <a:pt x="249" y="75"/>
                  </a:cubicBezTo>
                  <a:cubicBezTo>
                    <a:pt x="250" y="71"/>
                    <a:pt x="250" y="71"/>
                    <a:pt x="250" y="71"/>
                  </a:cubicBezTo>
                  <a:cubicBezTo>
                    <a:pt x="251" y="67"/>
                    <a:pt x="251" y="67"/>
                    <a:pt x="251" y="67"/>
                  </a:cubicBezTo>
                  <a:cubicBezTo>
                    <a:pt x="59" y="23"/>
                    <a:pt x="59" y="23"/>
                    <a:pt x="59" y="23"/>
                  </a:cubicBezTo>
                  <a:cubicBezTo>
                    <a:pt x="13" y="10"/>
                    <a:pt x="6" y="0"/>
                    <a:pt x="6" y="0"/>
                  </a:cubicBezTo>
                  <a:lnTo>
                    <a:pt x="2" y="13"/>
                  </a:lnTo>
                  <a:close/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54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79" name="Freeform 21"/>
            <p:cNvSpPr/>
            <p:nvPr/>
          </p:nvSpPr>
          <p:spPr bwMode="auto">
            <a:xfrm>
              <a:off x="3448480" y="2838352"/>
              <a:ext cx="1065213" cy="314325"/>
            </a:xfrm>
            <a:custGeom>
              <a:avLst/>
              <a:gdLst>
                <a:gd name="T0" fmla="*/ 250 w 251"/>
                <a:gd name="T1" fmla="*/ 60 h 74"/>
                <a:gd name="T2" fmla="*/ 251 w 251"/>
                <a:gd name="T3" fmla="*/ 47 h 74"/>
                <a:gd name="T4" fmla="*/ 194 w 251"/>
                <a:gd name="T5" fmla="*/ 44 h 74"/>
                <a:gd name="T6" fmla="*/ 2 w 251"/>
                <a:gd name="T7" fmla="*/ 0 h 74"/>
                <a:gd name="T8" fmla="*/ 1 w 251"/>
                <a:gd name="T9" fmla="*/ 4 h 74"/>
                <a:gd name="T10" fmla="*/ 0 w 251"/>
                <a:gd name="T11" fmla="*/ 8 h 74"/>
                <a:gd name="T12" fmla="*/ 192 w 251"/>
                <a:gd name="T13" fmla="*/ 52 h 74"/>
                <a:gd name="T14" fmla="*/ 245 w 251"/>
                <a:gd name="T15" fmla="*/ 74 h 74"/>
                <a:gd name="T16" fmla="*/ 250 w 251"/>
                <a:gd name="T17" fmla="*/ 60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1" h="74">
                  <a:moveTo>
                    <a:pt x="250" y="60"/>
                  </a:moveTo>
                  <a:cubicBezTo>
                    <a:pt x="251" y="47"/>
                    <a:pt x="251" y="47"/>
                    <a:pt x="251" y="47"/>
                  </a:cubicBezTo>
                  <a:cubicBezTo>
                    <a:pt x="251" y="47"/>
                    <a:pt x="240" y="53"/>
                    <a:pt x="194" y="44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192" y="52"/>
                    <a:pt x="192" y="52"/>
                    <a:pt x="192" y="52"/>
                  </a:cubicBezTo>
                  <a:cubicBezTo>
                    <a:pt x="238" y="65"/>
                    <a:pt x="245" y="74"/>
                    <a:pt x="245" y="74"/>
                  </a:cubicBezTo>
                  <a:cubicBezTo>
                    <a:pt x="250" y="60"/>
                    <a:pt x="250" y="60"/>
                    <a:pt x="250" y="6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54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80" name="Freeform 22"/>
            <p:cNvSpPr>
              <a:spLocks noEditPoints="1"/>
            </p:cNvSpPr>
            <p:nvPr/>
          </p:nvSpPr>
          <p:spPr bwMode="auto">
            <a:xfrm>
              <a:off x="2018142" y="1503265"/>
              <a:ext cx="2635251" cy="2641600"/>
            </a:xfrm>
            <a:custGeom>
              <a:avLst/>
              <a:gdLst>
                <a:gd name="T0" fmla="*/ 616 w 621"/>
                <a:gd name="T1" fmla="*/ 364 h 621"/>
                <a:gd name="T2" fmla="*/ 620 w 621"/>
                <a:gd name="T3" fmla="*/ 332 h 621"/>
                <a:gd name="T4" fmla="*/ 620 w 621"/>
                <a:gd name="T5" fmla="*/ 300 h 621"/>
                <a:gd name="T6" fmla="*/ 617 w 621"/>
                <a:gd name="T7" fmla="*/ 267 h 621"/>
                <a:gd name="T8" fmla="*/ 611 w 621"/>
                <a:gd name="T9" fmla="*/ 236 h 621"/>
                <a:gd name="T10" fmla="*/ 602 w 621"/>
                <a:gd name="T11" fmla="*/ 205 h 621"/>
                <a:gd name="T12" fmla="*/ 589 w 621"/>
                <a:gd name="T13" fmla="*/ 175 h 621"/>
                <a:gd name="T14" fmla="*/ 573 w 621"/>
                <a:gd name="T15" fmla="*/ 147 h 621"/>
                <a:gd name="T16" fmla="*/ 555 w 621"/>
                <a:gd name="T17" fmla="*/ 120 h 621"/>
                <a:gd name="T18" fmla="*/ 533 w 621"/>
                <a:gd name="T19" fmla="*/ 96 h 621"/>
                <a:gd name="T20" fmla="*/ 510 w 621"/>
                <a:gd name="T21" fmla="*/ 74 h 621"/>
                <a:gd name="T22" fmla="*/ 484 w 621"/>
                <a:gd name="T23" fmla="*/ 54 h 621"/>
                <a:gd name="T24" fmla="*/ 456 w 621"/>
                <a:gd name="T25" fmla="*/ 38 h 621"/>
                <a:gd name="T26" fmla="*/ 427 w 621"/>
                <a:gd name="T27" fmla="*/ 24 h 621"/>
                <a:gd name="T28" fmla="*/ 396 w 621"/>
                <a:gd name="T29" fmla="*/ 14 h 621"/>
                <a:gd name="T30" fmla="*/ 365 w 621"/>
                <a:gd name="T31" fmla="*/ 6 h 621"/>
                <a:gd name="T32" fmla="*/ 332 w 621"/>
                <a:gd name="T33" fmla="*/ 3 h 621"/>
                <a:gd name="T34" fmla="*/ 300 w 621"/>
                <a:gd name="T35" fmla="*/ 2 h 621"/>
                <a:gd name="T36" fmla="*/ 268 w 621"/>
                <a:gd name="T37" fmla="*/ 5 h 621"/>
                <a:gd name="T38" fmla="*/ 236 w 621"/>
                <a:gd name="T39" fmla="*/ 11 h 621"/>
                <a:gd name="T40" fmla="*/ 205 w 621"/>
                <a:gd name="T41" fmla="*/ 21 h 621"/>
                <a:gd name="T42" fmla="*/ 176 w 621"/>
                <a:gd name="T43" fmla="*/ 33 h 621"/>
                <a:gd name="T44" fmla="*/ 147 w 621"/>
                <a:gd name="T45" fmla="*/ 49 h 621"/>
                <a:gd name="T46" fmla="*/ 121 w 621"/>
                <a:gd name="T47" fmla="*/ 68 h 621"/>
                <a:gd name="T48" fmla="*/ 96 w 621"/>
                <a:gd name="T49" fmla="*/ 89 h 621"/>
                <a:gd name="T50" fmla="*/ 74 w 621"/>
                <a:gd name="T51" fmla="*/ 113 h 621"/>
                <a:gd name="T52" fmla="*/ 55 w 621"/>
                <a:gd name="T53" fmla="*/ 139 h 621"/>
                <a:gd name="T54" fmla="*/ 38 w 621"/>
                <a:gd name="T55" fmla="*/ 166 h 621"/>
                <a:gd name="T56" fmla="*/ 25 w 621"/>
                <a:gd name="T57" fmla="*/ 196 h 621"/>
                <a:gd name="T58" fmla="*/ 14 w 621"/>
                <a:gd name="T59" fmla="*/ 226 h 621"/>
                <a:gd name="T60" fmla="*/ 7 w 621"/>
                <a:gd name="T61" fmla="*/ 258 h 621"/>
                <a:gd name="T62" fmla="*/ 3 w 621"/>
                <a:gd name="T63" fmla="*/ 290 h 621"/>
                <a:gd name="T64" fmla="*/ 3 w 621"/>
                <a:gd name="T65" fmla="*/ 322 h 621"/>
                <a:gd name="T66" fmla="*/ 5 w 621"/>
                <a:gd name="T67" fmla="*/ 354 h 621"/>
                <a:gd name="T68" fmla="*/ 12 w 621"/>
                <a:gd name="T69" fmla="*/ 386 h 621"/>
                <a:gd name="T70" fmla="*/ 21 w 621"/>
                <a:gd name="T71" fmla="*/ 417 h 621"/>
                <a:gd name="T72" fmla="*/ 34 w 621"/>
                <a:gd name="T73" fmla="*/ 447 h 621"/>
                <a:gd name="T74" fmla="*/ 50 w 621"/>
                <a:gd name="T75" fmla="*/ 475 h 621"/>
                <a:gd name="T76" fmla="*/ 68 w 621"/>
                <a:gd name="T77" fmla="*/ 502 h 621"/>
                <a:gd name="T78" fmla="*/ 90 w 621"/>
                <a:gd name="T79" fmla="*/ 526 h 621"/>
                <a:gd name="T80" fmla="*/ 113 w 621"/>
                <a:gd name="T81" fmla="*/ 548 h 621"/>
                <a:gd name="T82" fmla="*/ 139 w 621"/>
                <a:gd name="T83" fmla="*/ 567 h 621"/>
                <a:gd name="T84" fmla="*/ 167 w 621"/>
                <a:gd name="T85" fmla="*/ 584 h 621"/>
                <a:gd name="T86" fmla="*/ 196 w 621"/>
                <a:gd name="T87" fmla="*/ 598 h 621"/>
                <a:gd name="T88" fmla="*/ 227 w 621"/>
                <a:gd name="T89" fmla="*/ 608 h 621"/>
                <a:gd name="T90" fmla="*/ 258 w 621"/>
                <a:gd name="T91" fmla="*/ 615 h 621"/>
                <a:gd name="T92" fmla="*/ 290 w 621"/>
                <a:gd name="T93" fmla="*/ 619 h 621"/>
                <a:gd name="T94" fmla="*/ 323 w 621"/>
                <a:gd name="T95" fmla="*/ 620 h 621"/>
                <a:gd name="T96" fmla="*/ 355 w 621"/>
                <a:gd name="T97" fmla="*/ 617 h 621"/>
                <a:gd name="T98" fmla="*/ 387 w 621"/>
                <a:gd name="T99" fmla="*/ 611 h 621"/>
                <a:gd name="T100" fmla="*/ 418 w 621"/>
                <a:gd name="T101" fmla="*/ 601 h 621"/>
                <a:gd name="T102" fmla="*/ 447 w 621"/>
                <a:gd name="T103" fmla="*/ 588 h 621"/>
                <a:gd name="T104" fmla="*/ 476 w 621"/>
                <a:gd name="T105" fmla="*/ 573 h 621"/>
                <a:gd name="T106" fmla="*/ 502 w 621"/>
                <a:gd name="T107" fmla="*/ 554 h 621"/>
                <a:gd name="T108" fmla="*/ 527 w 621"/>
                <a:gd name="T109" fmla="*/ 533 h 621"/>
                <a:gd name="T110" fmla="*/ 549 w 621"/>
                <a:gd name="T111" fmla="*/ 509 h 621"/>
                <a:gd name="T112" fmla="*/ 568 w 621"/>
                <a:gd name="T113" fmla="*/ 483 h 621"/>
                <a:gd name="T114" fmla="*/ 585 w 621"/>
                <a:gd name="T115" fmla="*/ 456 h 621"/>
                <a:gd name="T116" fmla="*/ 598 w 621"/>
                <a:gd name="T117" fmla="*/ 426 h 621"/>
                <a:gd name="T118" fmla="*/ 609 w 621"/>
                <a:gd name="T119" fmla="*/ 396 h 6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621" h="621">
                  <a:moveTo>
                    <a:pt x="607" y="393"/>
                  </a:moveTo>
                  <a:cubicBezTo>
                    <a:pt x="604" y="391"/>
                    <a:pt x="601" y="390"/>
                    <a:pt x="601" y="390"/>
                  </a:cubicBezTo>
                  <a:cubicBezTo>
                    <a:pt x="599" y="389"/>
                    <a:pt x="598" y="389"/>
                    <a:pt x="597" y="388"/>
                  </a:cubicBezTo>
                  <a:cubicBezTo>
                    <a:pt x="598" y="386"/>
                    <a:pt x="598" y="383"/>
                    <a:pt x="599" y="381"/>
                  </a:cubicBezTo>
                  <a:cubicBezTo>
                    <a:pt x="600" y="381"/>
                    <a:pt x="601" y="381"/>
                    <a:pt x="603" y="381"/>
                  </a:cubicBezTo>
                  <a:cubicBezTo>
                    <a:pt x="603" y="381"/>
                    <a:pt x="606" y="382"/>
                    <a:pt x="610" y="382"/>
                  </a:cubicBezTo>
                  <a:cubicBezTo>
                    <a:pt x="610" y="382"/>
                    <a:pt x="612" y="381"/>
                    <a:pt x="613" y="380"/>
                  </a:cubicBezTo>
                  <a:cubicBezTo>
                    <a:pt x="613" y="379"/>
                    <a:pt x="611" y="377"/>
                    <a:pt x="611" y="377"/>
                  </a:cubicBezTo>
                  <a:cubicBezTo>
                    <a:pt x="608" y="375"/>
                    <a:pt x="604" y="374"/>
                    <a:pt x="604" y="374"/>
                  </a:cubicBezTo>
                  <a:cubicBezTo>
                    <a:pt x="603" y="374"/>
                    <a:pt x="602" y="373"/>
                    <a:pt x="601" y="373"/>
                  </a:cubicBezTo>
                  <a:cubicBezTo>
                    <a:pt x="601" y="371"/>
                    <a:pt x="602" y="368"/>
                    <a:pt x="602" y="366"/>
                  </a:cubicBezTo>
                  <a:cubicBezTo>
                    <a:pt x="603" y="366"/>
                    <a:pt x="605" y="366"/>
                    <a:pt x="606" y="366"/>
                  </a:cubicBezTo>
                  <a:cubicBezTo>
                    <a:pt x="606" y="366"/>
                    <a:pt x="610" y="366"/>
                    <a:pt x="613" y="366"/>
                  </a:cubicBezTo>
                  <a:cubicBezTo>
                    <a:pt x="613" y="366"/>
                    <a:pt x="616" y="365"/>
                    <a:pt x="616" y="364"/>
                  </a:cubicBezTo>
                  <a:cubicBezTo>
                    <a:pt x="616" y="363"/>
                    <a:pt x="614" y="362"/>
                    <a:pt x="614" y="362"/>
                  </a:cubicBezTo>
                  <a:cubicBezTo>
                    <a:pt x="611" y="360"/>
                    <a:pt x="607" y="359"/>
                    <a:pt x="607" y="359"/>
                  </a:cubicBezTo>
                  <a:cubicBezTo>
                    <a:pt x="606" y="359"/>
                    <a:pt x="605" y="358"/>
                    <a:pt x="604" y="358"/>
                  </a:cubicBezTo>
                  <a:cubicBezTo>
                    <a:pt x="604" y="355"/>
                    <a:pt x="604" y="353"/>
                    <a:pt x="605" y="350"/>
                  </a:cubicBezTo>
                  <a:cubicBezTo>
                    <a:pt x="606" y="350"/>
                    <a:pt x="607" y="350"/>
                    <a:pt x="608" y="351"/>
                  </a:cubicBezTo>
                  <a:cubicBezTo>
                    <a:pt x="608" y="351"/>
                    <a:pt x="612" y="351"/>
                    <a:pt x="616" y="350"/>
                  </a:cubicBezTo>
                  <a:cubicBezTo>
                    <a:pt x="616" y="350"/>
                    <a:pt x="618" y="349"/>
                    <a:pt x="618" y="348"/>
                  </a:cubicBezTo>
                  <a:cubicBezTo>
                    <a:pt x="618" y="347"/>
                    <a:pt x="616" y="346"/>
                    <a:pt x="616" y="346"/>
                  </a:cubicBezTo>
                  <a:cubicBezTo>
                    <a:pt x="613" y="344"/>
                    <a:pt x="609" y="343"/>
                    <a:pt x="609" y="343"/>
                  </a:cubicBezTo>
                  <a:cubicBezTo>
                    <a:pt x="608" y="343"/>
                    <a:pt x="607" y="343"/>
                    <a:pt x="606" y="343"/>
                  </a:cubicBezTo>
                  <a:cubicBezTo>
                    <a:pt x="606" y="340"/>
                    <a:pt x="606" y="338"/>
                    <a:pt x="606" y="335"/>
                  </a:cubicBezTo>
                  <a:cubicBezTo>
                    <a:pt x="607" y="335"/>
                    <a:pt x="609" y="335"/>
                    <a:pt x="610" y="335"/>
                  </a:cubicBezTo>
                  <a:cubicBezTo>
                    <a:pt x="610" y="335"/>
                    <a:pt x="614" y="335"/>
                    <a:pt x="617" y="334"/>
                  </a:cubicBezTo>
                  <a:cubicBezTo>
                    <a:pt x="617" y="334"/>
                    <a:pt x="620" y="333"/>
                    <a:pt x="620" y="332"/>
                  </a:cubicBezTo>
                  <a:cubicBezTo>
                    <a:pt x="620" y="331"/>
                    <a:pt x="618" y="330"/>
                    <a:pt x="618" y="330"/>
                  </a:cubicBezTo>
                  <a:cubicBezTo>
                    <a:pt x="614" y="328"/>
                    <a:pt x="611" y="328"/>
                    <a:pt x="611" y="328"/>
                  </a:cubicBezTo>
                  <a:cubicBezTo>
                    <a:pt x="609" y="328"/>
                    <a:pt x="608" y="327"/>
                    <a:pt x="607" y="327"/>
                  </a:cubicBezTo>
                  <a:cubicBezTo>
                    <a:pt x="607" y="325"/>
                    <a:pt x="607" y="322"/>
                    <a:pt x="607" y="319"/>
                  </a:cubicBezTo>
                  <a:cubicBezTo>
                    <a:pt x="608" y="319"/>
                    <a:pt x="610" y="319"/>
                    <a:pt x="611" y="319"/>
                  </a:cubicBezTo>
                  <a:cubicBezTo>
                    <a:pt x="611" y="319"/>
                    <a:pt x="615" y="319"/>
                    <a:pt x="618" y="318"/>
                  </a:cubicBezTo>
                  <a:cubicBezTo>
                    <a:pt x="618" y="318"/>
                    <a:pt x="620" y="317"/>
                    <a:pt x="620" y="316"/>
                  </a:cubicBezTo>
                  <a:cubicBezTo>
                    <a:pt x="620" y="314"/>
                    <a:pt x="618" y="314"/>
                    <a:pt x="618" y="314"/>
                  </a:cubicBezTo>
                  <a:cubicBezTo>
                    <a:pt x="615" y="312"/>
                    <a:pt x="611" y="312"/>
                    <a:pt x="611" y="312"/>
                  </a:cubicBezTo>
                  <a:cubicBezTo>
                    <a:pt x="610" y="312"/>
                    <a:pt x="608" y="312"/>
                    <a:pt x="607" y="312"/>
                  </a:cubicBezTo>
                  <a:cubicBezTo>
                    <a:pt x="607" y="309"/>
                    <a:pt x="607" y="307"/>
                    <a:pt x="607" y="304"/>
                  </a:cubicBezTo>
                  <a:cubicBezTo>
                    <a:pt x="608" y="304"/>
                    <a:pt x="610" y="304"/>
                    <a:pt x="611" y="304"/>
                  </a:cubicBezTo>
                  <a:cubicBezTo>
                    <a:pt x="611" y="304"/>
                    <a:pt x="615" y="303"/>
                    <a:pt x="618" y="302"/>
                  </a:cubicBezTo>
                  <a:cubicBezTo>
                    <a:pt x="618" y="302"/>
                    <a:pt x="620" y="301"/>
                    <a:pt x="620" y="300"/>
                  </a:cubicBezTo>
                  <a:cubicBezTo>
                    <a:pt x="620" y="298"/>
                    <a:pt x="618" y="297"/>
                    <a:pt x="618" y="297"/>
                  </a:cubicBezTo>
                  <a:cubicBezTo>
                    <a:pt x="615" y="296"/>
                    <a:pt x="611" y="296"/>
                    <a:pt x="611" y="296"/>
                  </a:cubicBezTo>
                  <a:cubicBezTo>
                    <a:pt x="609" y="296"/>
                    <a:pt x="608" y="296"/>
                    <a:pt x="607" y="296"/>
                  </a:cubicBezTo>
                  <a:cubicBezTo>
                    <a:pt x="607" y="294"/>
                    <a:pt x="607" y="291"/>
                    <a:pt x="607" y="289"/>
                  </a:cubicBezTo>
                  <a:cubicBezTo>
                    <a:pt x="608" y="288"/>
                    <a:pt x="609" y="288"/>
                    <a:pt x="610" y="288"/>
                  </a:cubicBezTo>
                  <a:cubicBezTo>
                    <a:pt x="610" y="288"/>
                    <a:pt x="614" y="287"/>
                    <a:pt x="617" y="286"/>
                  </a:cubicBezTo>
                  <a:cubicBezTo>
                    <a:pt x="617" y="286"/>
                    <a:pt x="619" y="285"/>
                    <a:pt x="619" y="283"/>
                  </a:cubicBezTo>
                  <a:cubicBezTo>
                    <a:pt x="619" y="282"/>
                    <a:pt x="617" y="281"/>
                    <a:pt x="617" y="281"/>
                  </a:cubicBezTo>
                  <a:cubicBezTo>
                    <a:pt x="613" y="281"/>
                    <a:pt x="610" y="281"/>
                    <a:pt x="610" y="281"/>
                  </a:cubicBezTo>
                  <a:cubicBezTo>
                    <a:pt x="608" y="281"/>
                    <a:pt x="607" y="281"/>
                    <a:pt x="606" y="281"/>
                  </a:cubicBezTo>
                  <a:cubicBezTo>
                    <a:pt x="606" y="278"/>
                    <a:pt x="605" y="276"/>
                    <a:pt x="605" y="273"/>
                  </a:cubicBezTo>
                  <a:cubicBezTo>
                    <a:pt x="606" y="273"/>
                    <a:pt x="607" y="273"/>
                    <a:pt x="609" y="272"/>
                  </a:cubicBezTo>
                  <a:cubicBezTo>
                    <a:pt x="609" y="272"/>
                    <a:pt x="612" y="272"/>
                    <a:pt x="616" y="270"/>
                  </a:cubicBezTo>
                  <a:cubicBezTo>
                    <a:pt x="616" y="270"/>
                    <a:pt x="618" y="269"/>
                    <a:pt x="617" y="267"/>
                  </a:cubicBezTo>
                  <a:cubicBezTo>
                    <a:pt x="617" y="266"/>
                    <a:pt x="615" y="266"/>
                    <a:pt x="615" y="266"/>
                  </a:cubicBezTo>
                  <a:cubicBezTo>
                    <a:pt x="611" y="265"/>
                    <a:pt x="608" y="265"/>
                    <a:pt x="608" y="265"/>
                  </a:cubicBezTo>
                  <a:cubicBezTo>
                    <a:pt x="606" y="265"/>
                    <a:pt x="605" y="265"/>
                    <a:pt x="604" y="265"/>
                  </a:cubicBezTo>
                  <a:cubicBezTo>
                    <a:pt x="604" y="263"/>
                    <a:pt x="603" y="260"/>
                    <a:pt x="603" y="258"/>
                  </a:cubicBezTo>
                  <a:cubicBezTo>
                    <a:pt x="604" y="257"/>
                    <a:pt x="605" y="257"/>
                    <a:pt x="606" y="257"/>
                  </a:cubicBezTo>
                  <a:cubicBezTo>
                    <a:pt x="606" y="257"/>
                    <a:pt x="610" y="256"/>
                    <a:pt x="613" y="254"/>
                  </a:cubicBezTo>
                  <a:cubicBezTo>
                    <a:pt x="613" y="254"/>
                    <a:pt x="615" y="253"/>
                    <a:pt x="615" y="251"/>
                  </a:cubicBezTo>
                  <a:cubicBezTo>
                    <a:pt x="614" y="250"/>
                    <a:pt x="612" y="250"/>
                    <a:pt x="612" y="250"/>
                  </a:cubicBezTo>
                  <a:cubicBezTo>
                    <a:pt x="609" y="249"/>
                    <a:pt x="605" y="250"/>
                    <a:pt x="605" y="250"/>
                  </a:cubicBezTo>
                  <a:cubicBezTo>
                    <a:pt x="603" y="250"/>
                    <a:pt x="602" y="250"/>
                    <a:pt x="601" y="250"/>
                  </a:cubicBezTo>
                  <a:cubicBezTo>
                    <a:pt x="601" y="248"/>
                    <a:pt x="600" y="245"/>
                    <a:pt x="600" y="243"/>
                  </a:cubicBezTo>
                  <a:cubicBezTo>
                    <a:pt x="600" y="242"/>
                    <a:pt x="602" y="242"/>
                    <a:pt x="603" y="241"/>
                  </a:cubicBezTo>
                  <a:cubicBezTo>
                    <a:pt x="603" y="241"/>
                    <a:pt x="607" y="240"/>
                    <a:pt x="610" y="238"/>
                  </a:cubicBezTo>
                  <a:cubicBezTo>
                    <a:pt x="610" y="238"/>
                    <a:pt x="612" y="237"/>
                    <a:pt x="611" y="236"/>
                  </a:cubicBezTo>
                  <a:cubicBezTo>
                    <a:pt x="611" y="234"/>
                    <a:pt x="609" y="234"/>
                    <a:pt x="609" y="234"/>
                  </a:cubicBezTo>
                  <a:cubicBezTo>
                    <a:pt x="605" y="234"/>
                    <a:pt x="601" y="234"/>
                    <a:pt x="601" y="234"/>
                  </a:cubicBezTo>
                  <a:cubicBezTo>
                    <a:pt x="600" y="235"/>
                    <a:pt x="599" y="235"/>
                    <a:pt x="598" y="235"/>
                  </a:cubicBezTo>
                  <a:cubicBezTo>
                    <a:pt x="597" y="233"/>
                    <a:pt x="596" y="230"/>
                    <a:pt x="596" y="228"/>
                  </a:cubicBezTo>
                  <a:cubicBezTo>
                    <a:pt x="596" y="227"/>
                    <a:pt x="598" y="227"/>
                    <a:pt x="599" y="226"/>
                  </a:cubicBezTo>
                  <a:cubicBezTo>
                    <a:pt x="599" y="226"/>
                    <a:pt x="602" y="225"/>
                    <a:pt x="605" y="223"/>
                  </a:cubicBezTo>
                  <a:cubicBezTo>
                    <a:pt x="605" y="223"/>
                    <a:pt x="607" y="221"/>
                    <a:pt x="607" y="220"/>
                  </a:cubicBezTo>
                  <a:cubicBezTo>
                    <a:pt x="606" y="219"/>
                    <a:pt x="604" y="219"/>
                    <a:pt x="604" y="219"/>
                  </a:cubicBezTo>
                  <a:cubicBezTo>
                    <a:pt x="600" y="219"/>
                    <a:pt x="597" y="219"/>
                    <a:pt x="597" y="219"/>
                  </a:cubicBezTo>
                  <a:cubicBezTo>
                    <a:pt x="595" y="220"/>
                    <a:pt x="594" y="220"/>
                    <a:pt x="593" y="220"/>
                  </a:cubicBezTo>
                  <a:cubicBezTo>
                    <a:pt x="592" y="218"/>
                    <a:pt x="592" y="215"/>
                    <a:pt x="591" y="213"/>
                  </a:cubicBezTo>
                  <a:cubicBezTo>
                    <a:pt x="592" y="212"/>
                    <a:pt x="593" y="212"/>
                    <a:pt x="594" y="211"/>
                  </a:cubicBezTo>
                  <a:cubicBezTo>
                    <a:pt x="594" y="211"/>
                    <a:pt x="598" y="210"/>
                    <a:pt x="600" y="208"/>
                  </a:cubicBezTo>
                  <a:cubicBezTo>
                    <a:pt x="600" y="208"/>
                    <a:pt x="602" y="206"/>
                    <a:pt x="602" y="205"/>
                  </a:cubicBezTo>
                  <a:cubicBezTo>
                    <a:pt x="601" y="203"/>
                    <a:pt x="599" y="203"/>
                    <a:pt x="599" y="203"/>
                  </a:cubicBezTo>
                  <a:cubicBezTo>
                    <a:pt x="595" y="204"/>
                    <a:pt x="592" y="205"/>
                    <a:pt x="592" y="205"/>
                  </a:cubicBezTo>
                  <a:cubicBezTo>
                    <a:pt x="590" y="205"/>
                    <a:pt x="589" y="205"/>
                    <a:pt x="588" y="206"/>
                  </a:cubicBezTo>
                  <a:cubicBezTo>
                    <a:pt x="587" y="203"/>
                    <a:pt x="586" y="201"/>
                    <a:pt x="585" y="198"/>
                  </a:cubicBezTo>
                  <a:cubicBezTo>
                    <a:pt x="586" y="198"/>
                    <a:pt x="587" y="197"/>
                    <a:pt x="588" y="197"/>
                  </a:cubicBezTo>
                  <a:cubicBezTo>
                    <a:pt x="588" y="197"/>
                    <a:pt x="592" y="195"/>
                    <a:pt x="595" y="193"/>
                  </a:cubicBezTo>
                  <a:cubicBezTo>
                    <a:pt x="595" y="193"/>
                    <a:pt x="596" y="191"/>
                    <a:pt x="596" y="190"/>
                  </a:cubicBezTo>
                  <a:cubicBezTo>
                    <a:pt x="595" y="188"/>
                    <a:pt x="593" y="188"/>
                    <a:pt x="593" y="188"/>
                  </a:cubicBezTo>
                  <a:cubicBezTo>
                    <a:pt x="589" y="189"/>
                    <a:pt x="586" y="190"/>
                    <a:pt x="586" y="190"/>
                  </a:cubicBezTo>
                  <a:cubicBezTo>
                    <a:pt x="584" y="191"/>
                    <a:pt x="583" y="191"/>
                    <a:pt x="582" y="191"/>
                  </a:cubicBezTo>
                  <a:cubicBezTo>
                    <a:pt x="581" y="189"/>
                    <a:pt x="580" y="186"/>
                    <a:pt x="579" y="184"/>
                  </a:cubicBezTo>
                  <a:cubicBezTo>
                    <a:pt x="580" y="184"/>
                    <a:pt x="581" y="183"/>
                    <a:pt x="582" y="182"/>
                  </a:cubicBezTo>
                  <a:cubicBezTo>
                    <a:pt x="582" y="182"/>
                    <a:pt x="585" y="180"/>
                    <a:pt x="588" y="178"/>
                  </a:cubicBezTo>
                  <a:cubicBezTo>
                    <a:pt x="588" y="178"/>
                    <a:pt x="590" y="176"/>
                    <a:pt x="589" y="175"/>
                  </a:cubicBezTo>
                  <a:cubicBezTo>
                    <a:pt x="588" y="174"/>
                    <a:pt x="586" y="174"/>
                    <a:pt x="586" y="174"/>
                  </a:cubicBezTo>
                  <a:cubicBezTo>
                    <a:pt x="582" y="174"/>
                    <a:pt x="579" y="176"/>
                    <a:pt x="579" y="176"/>
                  </a:cubicBezTo>
                  <a:cubicBezTo>
                    <a:pt x="578" y="176"/>
                    <a:pt x="577" y="177"/>
                    <a:pt x="576" y="177"/>
                  </a:cubicBezTo>
                  <a:cubicBezTo>
                    <a:pt x="574" y="175"/>
                    <a:pt x="573" y="173"/>
                    <a:pt x="572" y="170"/>
                  </a:cubicBezTo>
                  <a:cubicBezTo>
                    <a:pt x="573" y="170"/>
                    <a:pt x="574" y="169"/>
                    <a:pt x="575" y="168"/>
                  </a:cubicBezTo>
                  <a:cubicBezTo>
                    <a:pt x="575" y="168"/>
                    <a:pt x="578" y="166"/>
                    <a:pt x="581" y="164"/>
                  </a:cubicBezTo>
                  <a:cubicBezTo>
                    <a:pt x="581" y="164"/>
                    <a:pt x="582" y="162"/>
                    <a:pt x="582" y="161"/>
                  </a:cubicBezTo>
                  <a:cubicBezTo>
                    <a:pt x="581" y="159"/>
                    <a:pt x="579" y="160"/>
                    <a:pt x="579" y="160"/>
                  </a:cubicBezTo>
                  <a:cubicBezTo>
                    <a:pt x="575" y="160"/>
                    <a:pt x="571" y="162"/>
                    <a:pt x="571" y="162"/>
                  </a:cubicBezTo>
                  <a:cubicBezTo>
                    <a:pt x="570" y="163"/>
                    <a:pt x="569" y="163"/>
                    <a:pt x="568" y="164"/>
                  </a:cubicBezTo>
                  <a:cubicBezTo>
                    <a:pt x="567" y="161"/>
                    <a:pt x="566" y="159"/>
                    <a:pt x="564" y="157"/>
                  </a:cubicBezTo>
                  <a:cubicBezTo>
                    <a:pt x="565" y="156"/>
                    <a:pt x="566" y="156"/>
                    <a:pt x="567" y="155"/>
                  </a:cubicBezTo>
                  <a:cubicBezTo>
                    <a:pt x="567" y="155"/>
                    <a:pt x="570" y="153"/>
                    <a:pt x="573" y="150"/>
                  </a:cubicBezTo>
                  <a:cubicBezTo>
                    <a:pt x="573" y="150"/>
                    <a:pt x="574" y="148"/>
                    <a:pt x="573" y="147"/>
                  </a:cubicBezTo>
                  <a:cubicBezTo>
                    <a:pt x="573" y="146"/>
                    <a:pt x="570" y="146"/>
                    <a:pt x="570" y="146"/>
                  </a:cubicBezTo>
                  <a:cubicBezTo>
                    <a:pt x="567" y="147"/>
                    <a:pt x="563" y="149"/>
                    <a:pt x="563" y="149"/>
                  </a:cubicBezTo>
                  <a:cubicBezTo>
                    <a:pt x="562" y="149"/>
                    <a:pt x="561" y="150"/>
                    <a:pt x="560" y="150"/>
                  </a:cubicBezTo>
                  <a:cubicBezTo>
                    <a:pt x="559" y="148"/>
                    <a:pt x="557" y="146"/>
                    <a:pt x="556" y="144"/>
                  </a:cubicBezTo>
                  <a:cubicBezTo>
                    <a:pt x="557" y="143"/>
                    <a:pt x="558" y="142"/>
                    <a:pt x="559" y="142"/>
                  </a:cubicBezTo>
                  <a:cubicBezTo>
                    <a:pt x="559" y="142"/>
                    <a:pt x="562" y="139"/>
                    <a:pt x="564" y="136"/>
                  </a:cubicBezTo>
                  <a:cubicBezTo>
                    <a:pt x="564" y="136"/>
                    <a:pt x="565" y="134"/>
                    <a:pt x="564" y="133"/>
                  </a:cubicBezTo>
                  <a:cubicBezTo>
                    <a:pt x="564" y="132"/>
                    <a:pt x="561" y="133"/>
                    <a:pt x="561" y="133"/>
                  </a:cubicBezTo>
                  <a:cubicBezTo>
                    <a:pt x="558" y="134"/>
                    <a:pt x="554" y="136"/>
                    <a:pt x="554" y="136"/>
                  </a:cubicBezTo>
                  <a:cubicBezTo>
                    <a:pt x="553" y="136"/>
                    <a:pt x="552" y="137"/>
                    <a:pt x="552" y="137"/>
                  </a:cubicBezTo>
                  <a:cubicBezTo>
                    <a:pt x="550" y="135"/>
                    <a:pt x="549" y="133"/>
                    <a:pt x="547" y="131"/>
                  </a:cubicBezTo>
                  <a:cubicBezTo>
                    <a:pt x="548" y="131"/>
                    <a:pt x="549" y="130"/>
                    <a:pt x="549" y="129"/>
                  </a:cubicBezTo>
                  <a:cubicBezTo>
                    <a:pt x="549" y="129"/>
                    <a:pt x="552" y="126"/>
                    <a:pt x="554" y="123"/>
                  </a:cubicBezTo>
                  <a:cubicBezTo>
                    <a:pt x="554" y="123"/>
                    <a:pt x="556" y="121"/>
                    <a:pt x="555" y="120"/>
                  </a:cubicBezTo>
                  <a:cubicBezTo>
                    <a:pt x="554" y="119"/>
                    <a:pt x="552" y="120"/>
                    <a:pt x="552" y="120"/>
                  </a:cubicBezTo>
                  <a:cubicBezTo>
                    <a:pt x="548" y="121"/>
                    <a:pt x="545" y="123"/>
                    <a:pt x="545" y="123"/>
                  </a:cubicBezTo>
                  <a:cubicBezTo>
                    <a:pt x="544" y="124"/>
                    <a:pt x="543" y="125"/>
                    <a:pt x="542" y="125"/>
                  </a:cubicBezTo>
                  <a:cubicBezTo>
                    <a:pt x="541" y="123"/>
                    <a:pt x="539" y="121"/>
                    <a:pt x="537" y="119"/>
                  </a:cubicBezTo>
                  <a:cubicBezTo>
                    <a:pt x="538" y="118"/>
                    <a:pt x="539" y="118"/>
                    <a:pt x="540" y="117"/>
                  </a:cubicBezTo>
                  <a:cubicBezTo>
                    <a:pt x="540" y="117"/>
                    <a:pt x="542" y="114"/>
                    <a:pt x="544" y="111"/>
                  </a:cubicBezTo>
                  <a:cubicBezTo>
                    <a:pt x="544" y="111"/>
                    <a:pt x="545" y="109"/>
                    <a:pt x="544" y="108"/>
                  </a:cubicBezTo>
                  <a:cubicBezTo>
                    <a:pt x="543" y="107"/>
                    <a:pt x="541" y="108"/>
                    <a:pt x="541" y="108"/>
                  </a:cubicBezTo>
                  <a:cubicBezTo>
                    <a:pt x="538" y="109"/>
                    <a:pt x="535" y="111"/>
                    <a:pt x="535" y="111"/>
                  </a:cubicBezTo>
                  <a:cubicBezTo>
                    <a:pt x="534" y="112"/>
                    <a:pt x="533" y="113"/>
                    <a:pt x="532" y="113"/>
                  </a:cubicBezTo>
                  <a:cubicBezTo>
                    <a:pt x="530" y="111"/>
                    <a:pt x="529" y="109"/>
                    <a:pt x="527" y="108"/>
                  </a:cubicBezTo>
                  <a:cubicBezTo>
                    <a:pt x="528" y="107"/>
                    <a:pt x="528" y="106"/>
                    <a:pt x="529" y="105"/>
                  </a:cubicBezTo>
                  <a:cubicBezTo>
                    <a:pt x="529" y="105"/>
                    <a:pt x="532" y="102"/>
                    <a:pt x="533" y="99"/>
                  </a:cubicBezTo>
                  <a:cubicBezTo>
                    <a:pt x="533" y="99"/>
                    <a:pt x="534" y="97"/>
                    <a:pt x="533" y="96"/>
                  </a:cubicBezTo>
                  <a:cubicBezTo>
                    <a:pt x="532" y="95"/>
                    <a:pt x="530" y="96"/>
                    <a:pt x="530" y="96"/>
                  </a:cubicBezTo>
                  <a:cubicBezTo>
                    <a:pt x="527" y="97"/>
                    <a:pt x="524" y="100"/>
                    <a:pt x="524" y="100"/>
                  </a:cubicBezTo>
                  <a:cubicBezTo>
                    <a:pt x="523" y="101"/>
                    <a:pt x="522" y="101"/>
                    <a:pt x="522" y="102"/>
                  </a:cubicBezTo>
                  <a:cubicBezTo>
                    <a:pt x="520" y="100"/>
                    <a:pt x="518" y="98"/>
                    <a:pt x="516" y="96"/>
                  </a:cubicBezTo>
                  <a:cubicBezTo>
                    <a:pt x="517" y="96"/>
                    <a:pt x="517" y="95"/>
                    <a:pt x="518" y="94"/>
                  </a:cubicBezTo>
                  <a:cubicBezTo>
                    <a:pt x="518" y="94"/>
                    <a:pt x="520" y="91"/>
                    <a:pt x="522" y="88"/>
                  </a:cubicBezTo>
                  <a:cubicBezTo>
                    <a:pt x="522" y="88"/>
                    <a:pt x="523" y="86"/>
                    <a:pt x="522" y="85"/>
                  </a:cubicBezTo>
                  <a:cubicBezTo>
                    <a:pt x="521" y="84"/>
                    <a:pt x="519" y="85"/>
                    <a:pt x="519" y="85"/>
                  </a:cubicBezTo>
                  <a:cubicBezTo>
                    <a:pt x="516" y="86"/>
                    <a:pt x="513" y="89"/>
                    <a:pt x="513" y="89"/>
                  </a:cubicBezTo>
                  <a:cubicBezTo>
                    <a:pt x="512" y="90"/>
                    <a:pt x="511" y="91"/>
                    <a:pt x="510" y="91"/>
                  </a:cubicBezTo>
                  <a:cubicBezTo>
                    <a:pt x="508" y="89"/>
                    <a:pt x="507" y="88"/>
                    <a:pt x="505" y="86"/>
                  </a:cubicBezTo>
                  <a:cubicBezTo>
                    <a:pt x="505" y="85"/>
                    <a:pt x="506" y="84"/>
                    <a:pt x="506" y="83"/>
                  </a:cubicBezTo>
                  <a:cubicBezTo>
                    <a:pt x="506" y="83"/>
                    <a:pt x="509" y="80"/>
                    <a:pt x="510" y="77"/>
                  </a:cubicBezTo>
                  <a:cubicBezTo>
                    <a:pt x="510" y="77"/>
                    <a:pt x="511" y="75"/>
                    <a:pt x="510" y="74"/>
                  </a:cubicBezTo>
                  <a:cubicBezTo>
                    <a:pt x="509" y="73"/>
                    <a:pt x="507" y="74"/>
                    <a:pt x="507" y="74"/>
                  </a:cubicBezTo>
                  <a:cubicBezTo>
                    <a:pt x="503" y="76"/>
                    <a:pt x="501" y="79"/>
                    <a:pt x="501" y="79"/>
                  </a:cubicBezTo>
                  <a:cubicBezTo>
                    <a:pt x="500" y="80"/>
                    <a:pt x="499" y="80"/>
                    <a:pt x="499" y="81"/>
                  </a:cubicBezTo>
                  <a:cubicBezTo>
                    <a:pt x="497" y="79"/>
                    <a:pt x="495" y="78"/>
                    <a:pt x="493" y="76"/>
                  </a:cubicBezTo>
                  <a:cubicBezTo>
                    <a:pt x="493" y="75"/>
                    <a:pt x="494" y="75"/>
                    <a:pt x="494" y="74"/>
                  </a:cubicBezTo>
                  <a:cubicBezTo>
                    <a:pt x="494" y="74"/>
                    <a:pt x="496" y="70"/>
                    <a:pt x="498" y="67"/>
                  </a:cubicBezTo>
                  <a:cubicBezTo>
                    <a:pt x="498" y="67"/>
                    <a:pt x="498" y="65"/>
                    <a:pt x="497" y="64"/>
                  </a:cubicBezTo>
                  <a:cubicBezTo>
                    <a:pt x="496" y="63"/>
                    <a:pt x="494" y="64"/>
                    <a:pt x="494" y="64"/>
                  </a:cubicBezTo>
                  <a:cubicBezTo>
                    <a:pt x="491" y="66"/>
                    <a:pt x="488" y="69"/>
                    <a:pt x="488" y="69"/>
                  </a:cubicBezTo>
                  <a:cubicBezTo>
                    <a:pt x="488" y="70"/>
                    <a:pt x="487" y="71"/>
                    <a:pt x="486" y="72"/>
                  </a:cubicBezTo>
                  <a:cubicBezTo>
                    <a:pt x="484" y="70"/>
                    <a:pt x="482" y="68"/>
                    <a:pt x="480" y="67"/>
                  </a:cubicBezTo>
                  <a:cubicBezTo>
                    <a:pt x="480" y="66"/>
                    <a:pt x="481" y="65"/>
                    <a:pt x="482" y="64"/>
                  </a:cubicBezTo>
                  <a:cubicBezTo>
                    <a:pt x="482" y="64"/>
                    <a:pt x="483" y="61"/>
                    <a:pt x="484" y="57"/>
                  </a:cubicBezTo>
                  <a:cubicBezTo>
                    <a:pt x="484" y="57"/>
                    <a:pt x="485" y="55"/>
                    <a:pt x="484" y="54"/>
                  </a:cubicBezTo>
                  <a:cubicBezTo>
                    <a:pt x="483" y="54"/>
                    <a:pt x="481" y="55"/>
                    <a:pt x="481" y="55"/>
                  </a:cubicBezTo>
                  <a:cubicBezTo>
                    <a:pt x="478" y="57"/>
                    <a:pt x="476" y="60"/>
                    <a:pt x="476" y="60"/>
                  </a:cubicBezTo>
                  <a:cubicBezTo>
                    <a:pt x="475" y="61"/>
                    <a:pt x="474" y="62"/>
                    <a:pt x="474" y="63"/>
                  </a:cubicBezTo>
                  <a:cubicBezTo>
                    <a:pt x="471" y="61"/>
                    <a:pt x="469" y="60"/>
                    <a:pt x="467" y="58"/>
                  </a:cubicBezTo>
                  <a:cubicBezTo>
                    <a:pt x="467" y="58"/>
                    <a:pt x="468" y="57"/>
                    <a:pt x="468" y="56"/>
                  </a:cubicBezTo>
                  <a:cubicBezTo>
                    <a:pt x="468" y="56"/>
                    <a:pt x="470" y="52"/>
                    <a:pt x="471" y="49"/>
                  </a:cubicBezTo>
                  <a:cubicBezTo>
                    <a:pt x="471" y="49"/>
                    <a:pt x="471" y="46"/>
                    <a:pt x="470" y="46"/>
                  </a:cubicBezTo>
                  <a:cubicBezTo>
                    <a:pt x="469" y="45"/>
                    <a:pt x="467" y="46"/>
                    <a:pt x="467" y="46"/>
                  </a:cubicBezTo>
                  <a:cubicBezTo>
                    <a:pt x="464" y="49"/>
                    <a:pt x="462" y="52"/>
                    <a:pt x="462" y="52"/>
                  </a:cubicBezTo>
                  <a:cubicBezTo>
                    <a:pt x="462" y="53"/>
                    <a:pt x="461" y="54"/>
                    <a:pt x="460" y="54"/>
                  </a:cubicBezTo>
                  <a:cubicBezTo>
                    <a:pt x="458" y="53"/>
                    <a:pt x="456" y="52"/>
                    <a:pt x="454" y="51"/>
                  </a:cubicBezTo>
                  <a:cubicBezTo>
                    <a:pt x="454" y="50"/>
                    <a:pt x="454" y="49"/>
                    <a:pt x="455" y="48"/>
                  </a:cubicBezTo>
                  <a:cubicBezTo>
                    <a:pt x="455" y="48"/>
                    <a:pt x="456" y="44"/>
                    <a:pt x="457" y="41"/>
                  </a:cubicBezTo>
                  <a:cubicBezTo>
                    <a:pt x="457" y="41"/>
                    <a:pt x="457" y="38"/>
                    <a:pt x="456" y="38"/>
                  </a:cubicBezTo>
                  <a:cubicBezTo>
                    <a:pt x="455" y="37"/>
                    <a:pt x="453" y="39"/>
                    <a:pt x="453" y="39"/>
                  </a:cubicBezTo>
                  <a:cubicBezTo>
                    <a:pt x="450" y="41"/>
                    <a:pt x="448" y="45"/>
                    <a:pt x="448" y="45"/>
                  </a:cubicBezTo>
                  <a:cubicBezTo>
                    <a:pt x="448" y="45"/>
                    <a:pt x="447" y="46"/>
                    <a:pt x="447" y="47"/>
                  </a:cubicBezTo>
                  <a:cubicBezTo>
                    <a:pt x="445" y="46"/>
                    <a:pt x="442" y="45"/>
                    <a:pt x="440" y="44"/>
                  </a:cubicBezTo>
                  <a:cubicBezTo>
                    <a:pt x="440" y="43"/>
                    <a:pt x="440" y="42"/>
                    <a:pt x="441" y="41"/>
                  </a:cubicBezTo>
                  <a:cubicBezTo>
                    <a:pt x="441" y="41"/>
                    <a:pt x="442" y="37"/>
                    <a:pt x="443" y="33"/>
                  </a:cubicBezTo>
                  <a:cubicBezTo>
                    <a:pt x="443" y="33"/>
                    <a:pt x="443" y="31"/>
                    <a:pt x="442" y="31"/>
                  </a:cubicBezTo>
                  <a:cubicBezTo>
                    <a:pt x="440" y="30"/>
                    <a:pt x="439" y="32"/>
                    <a:pt x="439" y="32"/>
                  </a:cubicBezTo>
                  <a:cubicBezTo>
                    <a:pt x="436" y="34"/>
                    <a:pt x="434" y="38"/>
                    <a:pt x="434" y="38"/>
                  </a:cubicBezTo>
                  <a:cubicBezTo>
                    <a:pt x="434" y="39"/>
                    <a:pt x="433" y="39"/>
                    <a:pt x="433" y="40"/>
                  </a:cubicBezTo>
                  <a:cubicBezTo>
                    <a:pt x="430" y="39"/>
                    <a:pt x="428" y="38"/>
                    <a:pt x="426" y="37"/>
                  </a:cubicBezTo>
                  <a:cubicBezTo>
                    <a:pt x="426" y="36"/>
                    <a:pt x="426" y="35"/>
                    <a:pt x="427" y="34"/>
                  </a:cubicBezTo>
                  <a:cubicBezTo>
                    <a:pt x="427" y="34"/>
                    <a:pt x="428" y="31"/>
                    <a:pt x="428" y="27"/>
                  </a:cubicBezTo>
                  <a:cubicBezTo>
                    <a:pt x="428" y="27"/>
                    <a:pt x="428" y="25"/>
                    <a:pt x="427" y="24"/>
                  </a:cubicBezTo>
                  <a:cubicBezTo>
                    <a:pt x="425" y="24"/>
                    <a:pt x="424" y="25"/>
                    <a:pt x="424" y="25"/>
                  </a:cubicBezTo>
                  <a:cubicBezTo>
                    <a:pt x="422" y="28"/>
                    <a:pt x="420" y="32"/>
                    <a:pt x="420" y="32"/>
                  </a:cubicBezTo>
                  <a:cubicBezTo>
                    <a:pt x="419" y="33"/>
                    <a:pt x="419" y="33"/>
                    <a:pt x="419" y="34"/>
                  </a:cubicBezTo>
                  <a:cubicBezTo>
                    <a:pt x="416" y="33"/>
                    <a:pt x="414" y="32"/>
                    <a:pt x="411" y="32"/>
                  </a:cubicBezTo>
                  <a:cubicBezTo>
                    <a:pt x="411" y="31"/>
                    <a:pt x="412" y="30"/>
                    <a:pt x="412" y="29"/>
                  </a:cubicBezTo>
                  <a:cubicBezTo>
                    <a:pt x="412" y="29"/>
                    <a:pt x="413" y="25"/>
                    <a:pt x="413" y="21"/>
                  </a:cubicBezTo>
                  <a:cubicBezTo>
                    <a:pt x="413" y="21"/>
                    <a:pt x="413" y="19"/>
                    <a:pt x="412" y="19"/>
                  </a:cubicBezTo>
                  <a:cubicBezTo>
                    <a:pt x="410" y="18"/>
                    <a:pt x="409" y="20"/>
                    <a:pt x="409" y="20"/>
                  </a:cubicBezTo>
                  <a:cubicBezTo>
                    <a:pt x="407" y="23"/>
                    <a:pt x="405" y="26"/>
                    <a:pt x="405" y="26"/>
                  </a:cubicBezTo>
                  <a:cubicBezTo>
                    <a:pt x="405" y="27"/>
                    <a:pt x="404" y="28"/>
                    <a:pt x="404" y="29"/>
                  </a:cubicBezTo>
                  <a:cubicBezTo>
                    <a:pt x="401" y="28"/>
                    <a:pt x="399" y="27"/>
                    <a:pt x="396" y="27"/>
                  </a:cubicBezTo>
                  <a:cubicBezTo>
                    <a:pt x="397" y="26"/>
                    <a:pt x="397" y="25"/>
                    <a:pt x="397" y="24"/>
                  </a:cubicBezTo>
                  <a:cubicBezTo>
                    <a:pt x="397" y="24"/>
                    <a:pt x="398" y="20"/>
                    <a:pt x="398" y="16"/>
                  </a:cubicBezTo>
                  <a:cubicBezTo>
                    <a:pt x="398" y="16"/>
                    <a:pt x="398" y="14"/>
                    <a:pt x="396" y="14"/>
                  </a:cubicBezTo>
                  <a:cubicBezTo>
                    <a:pt x="395" y="13"/>
                    <a:pt x="393" y="15"/>
                    <a:pt x="393" y="15"/>
                  </a:cubicBezTo>
                  <a:cubicBezTo>
                    <a:pt x="391" y="18"/>
                    <a:pt x="390" y="22"/>
                    <a:pt x="390" y="22"/>
                  </a:cubicBezTo>
                  <a:cubicBezTo>
                    <a:pt x="390" y="23"/>
                    <a:pt x="389" y="24"/>
                    <a:pt x="389" y="25"/>
                  </a:cubicBezTo>
                  <a:cubicBezTo>
                    <a:pt x="387" y="24"/>
                    <a:pt x="384" y="23"/>
                    <a:pt x="381" y="23"/>
                  </a:cubicBezTo>
                  <a:cubicBezTo>
                    <a:pt x="382" y="22"/>
                    <a:pt x="382" y="21"/>
                    <a:pt x="382" y="20"/>
                  </a:cubicBezTo>
                  <a:cubicBezTo>
                    <a:pt x="382" y="20"/>
                    <a:pt x="383" y="16"/>
                    <a:pt x="382" y="12"/>
                  </a:cubicBezTo>
                  <a:cubicBezTo>
                    <a:pt x="382" y="12"/>
                    <a:pt x="382" y="10"/>
                    <a:pt x="380" y="10"/>
                  </a:cubicBezTo>
                  <a:cubicBezTo>
                    <a:pt x="379" y="9"/>
                    <a:pt x="378" y="11"/>
                    <a:pt x="378" y="11"/>
                  </a:cubicBezTo>
                  <a:cubicBezTo>
                    <a:pt x="376" y="14"/>
                    <a:pt x="375" y="18"/>
                    <a:pt x="375" y="18"/>
                  </a:cubicBezTo>
                  <a:cubicBezTo>
                    <a:pt x="375" y="19"/>
                    <a:pt x="374" y="20"/>
                    <a:pt x="374" y="21"/>
                  </a:cubicBezTo>
                  <a:cubicBezTo>
                    <a:pt x="371" y="20"/>
                    <a:pt x="369" y="20"/>
                    <a:pt x="366" y="19"/>
                  </a:cubicBezTo>
                  <a:cubicBezTo>
                    <a:pt x="366" y="18"/>
                    <a:pt x="366" y="17"/>
                    <a:pt x="367" y="16"/>
                  </a:cubicBezTo>
                  <a:cubicBezTo>
                    <a:pt x="367" y="16"/>
                    <a:pt x="367" y="13"/>
                    <a:pt x="366" y="9"/>
                  </a:cubicBezTo>
                  <a:cubicBezTo>
                    <a:pt x="366" y="9"/>
                    <a:pt x="366" y="7"/>
                    <a:pt x="365" y="6"/>
                  </a:cubicBezTo>
                  <a:cubicBezTo>
                    <a:pt x="363" y="6"/>
                    <a:pt x="362" y="8"/>
                    <a:pt x="362" y="8"/>
                  </a:cubicBezTo>
                  <a:cubicBezTo>
                    <a:pt x="360" y="11"/>
                    <a:pt x="359" y="15"/>
                    <a:pt x="359" y="15"/>
                  </a:cubicBezTo>
                  <a:cubicBezTo>
                    <a:pt x="359" y="16"/>
                    <a:pt x="359" y="17"/>
                    <a:pt x="359" y="18"/>
                  </a:cubicBezTo>
                  <a:cubicBezTo>
                    <a:pt x="356" y="17"/>
                    <a:pt x="354" y="17"/>
                    <a:pt x="351" y="17"/>
                  </a:cubicBezTo>
                  <a:cubicBezTo>
                    <a:pt x="351" y="16"/>
                    <a:pt x="351" y="15"/>
                    <a:pt x="351" y="14"/>
                  </a:cubicBezTo>
                  <a:cubicBezTo>
                    <a:pt x="351" y="14"/>
                    <a:pt x="351" y="10"/>
                    <a:pt x="351" y="7"/>
                  </a:cubicBezTo>
                  <a:cubicBezTo>
                    <a:pt x="351" y="7"/>
                    <a:pt x="350" y="4"/>
                    <a:pt x="349" y="4"/>
                  </a:cubicBezTo>
                  <a:cubicBezTo>
                    <a:pt x="347" y="4"/>
                    <a:pt x="346" y="6"/>
                    <a:pt x="346" y="6"/>
                  </a:cubicBezTo>
                  <a:cubicBezTo>
                    <a:pt x="345" y="9"/>
                    <a:pt x="344" y="13"/>
                    <a:pt x="344" y="13"/>
                  </a:cubicBezTo>
                  <a:cubicBezTo>
                    <a:pt x="344" y="14"/>
                    <a:pt x="343" y="15"/>
                    <a:pt x="343" y="16"/>
                  </a:cubicBezTo>
                  <a:cubicBezTo>
                    <a:pt x="341" y="15"/>
                    <a:pt x="338" y="15"/>
                    <a:pt x="335" y="15"/>
                  </a:cubicBezTo>
                  <a:cubicBezTo>
                    <a:pt x="335" y="14"/>
                    <a:pt x="335" y="13"/>
                    <a:pt x="335" y="12"/>
                  </a:cubicBezTo>
                  <a:cubicBezTo>
                    <a:pt x="335" y="12"/>
                    <a:pt x="335" y="8"/>
                    <a:pt x="335" y="5"/>
                  </a:cubicBezTo>
                  <a:cubicBezTo>
                    <a:pt x="335" y="5"/>
                    <a:pt x="334" y="3"/>
                    <a:pt x="332" y="3"/>
                  </a:cubicBezTo>
                  <a:cubicBezTo>
                    <a:pt x="331" y="2"/>
                    <a:pt x="330" y="5"/>
                    <a:pt x="330" y="5"/>
                  </a:cubicBezTo>
                  <a:cubicBezTo>
                    <a:pt x="329" y="8"/>
                    <a:pt x="328" y="12"/>
                    <a:pt x="328" y="12"/>
                  </a:cubicBezTo>
                  <a:cubicBezTo>
                    <a:pt x="328" y="13"/>
                    <a:pt x="328" y="14"/>
                    <a:pt x="328" y="14"/>
                  </a:cubicBezTo>
                  <a:cubicBezTo>
                    <a:pt x="325" y="14"/>
                    <a:pt x="323" y="14"/>
                    <a:pt x="320" y="14"/>
                  </a:cubicBezTo>
                  <a:cubicBezTo>
                    <a:pt x="320" y="13"/>
                    <a:pt x="320" y="12"/>
                    <a:pt x="320" y="11"/>
                  </a:cubicBezTo>
                  <a:cubicBezTo>
                    <a:pt x="320" y="11"/>
                    <a:pt x="320" y="8"/>
                    <a:pt x="319" y="4"/>
                  </a:cubicBezTo>
                  <a:cubicBezTo>
                    <a:pt x="319" y="4"/>
                    <a:pt x="318" y="2"/>
                    <a:pt x="316" y="2"/>
                  </a:cubicBezTo>
                  <a:cubicBezTo>
                    <a:pt x="315" y="2"/>
                    <a:pt x="314" y="4"/>
                    <a:pt x="314" y="4"/>
                  </a:cubicBezTo>
                  <a:cubicBezTo>
                    <a:pt x="313" y="8"/>
                    <a:pt x="313" y="11"/>
                    <a:pt x="313" y="11"/>
                  </a:cubicBezTo>
                  <a:cubicBezTo>
                    <a:pt x="312" y="12"/>
                    <a:pt x="312" y="13"/>
                    <a:pt x="312" y="14"/>
                  </a:cubicBezTo>
                  <a:cubicBezTo>
                    <a:pt x="310" y="14"/>
                    <a:pt x="307" y="14"/>
                    <a:pt x="304" y="14"/>
                  </a:cubicBezTo>
                  <a:cubicBezTo>
                    <a:pt x="304" y="13"/>
                    <a:pt x="304" y="12"/>
                    <a:pt x="304" y="11"/>
                  </a:cubicBezTo>
                  <a:cubicBezTo>
                    <a:pt x="304" y="11"/>
                    <a:pt x="304" y="8"/>
                    <a:pt x="302" y="4"/>
                  </a:cubicBezTo>
                  <a:cubicBezTo>
                    <a:pt x="302" y="4"/>
                    <a:pt x="302" y="2"/>
                    <a:pt x="300" y="2"/>
                  </a:cubicBezTo>
                  <a:cubicBezTo>
                    <a:pt x="299" y="2"/>
                    <a:pt x="298" y="4"/>
                    <a:pt x="298" y="4"/>
                  </a:cubicBezTo>
                  <a:cubicBezTo>
                    <a:pt x="297" y="8"/>
                    <a:pt x="297" y="12"/>
                    <a:pt x="297" y="12"/>
                  </a:cubicBezTo>
                  <a:cubicBezTo>
                    <a:pt x="297" y="13"/>
                    <a:pt x="297" y="13"/>
                    <a:pt x="297" y="14"/>
                  </a:cubicBezTo>
                  <a:cubicBezTo>
                    <a:pt x="294" y="14"/>
                    <a:pt x="291" y="15"/>
                    <a:pt x="289" y="15"/>
                  </a:cubicBezTo>
                  <a:cubicBezTo>
                    <a:pt x="289" y="14"/>
                    <a:pt x="289" y="13"/>
                    <a:pt x="288" y="12"/>
                  </a:cubicBezTo>
                  <a:cubicBezTo>
                    <a:pt x="288" y="12"/>
                    <a:pt x="288" y="8"/>
                    <a:pt x="286" y="5"/>
                  </a:cubicBezTo>
                  <a:cubicBezTo>
                    <a:pt x="286" y="5"/>
                    <a:pt x="285" y="3"/>
                    <a:pt x="284" y="3"/>
                  </a:cubicBezTo>
                  <a:cubicBezTo>
                    <a:pt x="283" y="3"/>
                    <a:pt x="282" y="5"/>
                    <a:pt x="282" y="5"/>
                  </a:cubicBezTo>
                  <a:cubicBezTo>
                    <a:pt x="281" y="9"/>
                    <a:pt x="281" y="13"/>
                    <a:pt x="281" y="13"/>
                  </a:cubicBezTo>
                  <a:cubicBezTo>
                    <a:pt x="281" y="14"/>
                    <a:pt x="281" y="15"/>
                    <a:pt x="281" y="15"/>
                  </a:cubicBezTo>
                  <a:cubicBezTo>
                    <a:pt x="279" y="16"/>
                    <a:pt x="276" y="16"/>
                    <a:pt x="273" y="16"/>
                  </a:cubicBezTo>
                  <a:cubicBezTo>
                    <a:pt x="273" y="16"/>
                    <a:pt x="273" y="15"/>
                    <a:pt x="273" y="14"/>
                  </a:cubicBezTo>
                  <a:cubicBezTo>
                    <a:pt x="273" y="14"/>
                    <a:pt x="272" y="10"/>
                    <a:pt x="270" y="7"/>
                  </a:cubicBezTo>
                  <a:cubicBezTo>
                    <a:pt x="270" y="7"/>
                    <a:pt x="269" y="5"/>
                    <a:pt x="268" y="5"/>
                  </a:cubicBezTo>
                  <a:cubicBezTo>
                    <a:pt x="267" y="5"/>
                    <a:pt x="266" y="7"/>
                    <a:pt x="266" y="7"/>
                  </a:cubicBezTo>
                  <a:cubicBezTo>
                    <a:pt x="265" y="11"/>
                    <a:pt x="266" y="15"/>
                    <a:pt x="266" y="15"/>
                  </a:cubicBezTo>
                  <a:cubicBezTo>
                    <a:pt x="266" y="16"/>
                    <a:pt x="266" y="17"/>
                    <a:pt x="266" y="17"/>
                  </a:cubicBezTo>
                  <a:cubicBezTo>
                    <a:pt x="263" y="18"/>
                    <a:pt x="261" y="18"/>
                    <a:pt x="258" y="19"/>
                  </a:cubicBezTo>
                  <a:cubicBezTo>
                    <a:pt x="258" y="18"/>
                    <a:pt x="258" y="17"/>
                    <a:pt x="257" y="16"/>
                  </a:cubicBezTo>
                  <a:cubicBezTo>
                    <a:pt x="257" y="16"/>
                    <a:pt x="256" y="13"/>
                    <a:pt x="255" y="9"/>
                  </a:cubicBezTo>
                  <a:cubicBezTo>
                    <a:pt x="255" y="9"/>
                    <a:pt x="253" y="7"/>
                    <a:pt x="252" y="8"/>
                  </a:cubicBezTo>
                  <a:cubicBezTo>
                    <a:pt x="251" y="8"/>
                    <a:pt x="250" y="10"/>
                    <a:pt x="250" y="10"/>
                  </a:cubicBezTo>
                  <a:cubicBezTo>
                    <a:pt x="250" y="14"/>
                    <a:pt x="250" y="18"/>
                    <a:pt x="250" y="18"/>
                  </a:cubicBezTo>
                  <a:cubicBezTo>
                    <a:pt x="250" y="19"/>
                    <a:pt x="250" y="19"/>
                    <a:pt x="251" y="20"/>
                  </a:cubicBezTo>
                  <a:cubicBezTo>
                    <a:pt x="248" y="21"/>
                    <a:pt x="245" y="21"/>
                    <a:pt x="243" y="22"/>
                  </a:cubicBezTo>
                  <a:cubicBezTo>
                    <a:pt x="243" y="21"/>
                    <a:pt x="242" y="20"/>
                    <a:pt x="242" y="20"/>
                  </a:cubicBezTo>
                  <a:cubicBezTo>
                    <a:pt x="242" y="20"/>
                    <a:pt x="241" y="16"/>
                    <a:pt x="239" y="13"/>
                  </a:cubicBezTo>
                  <a:cubicBezTo>
                    <a:pt x="239" y="13"/>
                    <a:pt x="238" y="11"/>
                    <a:pt x="236" y="11"/>
                  </a:cubicBezTo>
                  <a:cubicBezTo>
                    <a:pt x="235" y="12"/>
                    <a:pt x="235" y="14"/>
                    <a:pt x="235" y="14"/>
                  </a:cubicBezTo>
                  <a:cubicBezTo>
                    <a:pt x="234" y="17"/>
                    <a:pt x="235" y="21"/>
                    <a:pt x="235" y="21"/>
                  </a:cubicBezTo>
                  <a:cubicBezTo>
                    <a:pt x="235" y="22"/>
                    <a:pt x="235" y="23"/>
                    <a:pt x="235" y="24"/>
                  </a:cubicBezTo>
                  <a:cubicBezTo>
                    <a:pt x="233" y="24"/>
                    <a:pt x="230" y="25"/>
                    <a:pt x="228" y="26"/>
                  </a:cubicBezTo>
                  <a:cubicBezTo>
                    <a:pt x="227" y="25"/>
                    <a:pt x="227" y="24"/>
                    <a:pt x="227" y="24"/>
                  </a:cubicBezTo>
                  <a:cubicBezTo>
                    <a:pt x="227" y="24"/>
                    <a:pt x="225" y="20"/>
                    <a:pt x="223" y="17"/>
                  </a:cubicBezTo>
                  <a:cubicBezTo>
                    <a:pt x="223" y="17"/>
                    <a:pt x="222" y="15"/>
                    <a:pt x="221" y="16"/>
                  </a:cubicBezTo>
                  <a:cubicBezTo>
                    <a:pt x="219" y="16"/>
                    <a:pt x="219" y="18"/>
                    <a:pt x="219" y="18"/>
                  </a:cubicBezTo>
                  <a:cubicBezTo>
                    <a:pt x="219" y="22"/>
                    <a:pt x="220" y="26"/>
                    <a:pt x="220" y="26"/>
                  </a:cubicBezTo>
                  <a:cubicBezTo>
                    <a:pt x="220" y="27"/>
                    <a:pt x="220" y="27"/>
                    <a:pt x="220" y="28"/>
                  </a:cubicBezTo>
                  <a:cubicBezTo>
                    <a:pt x="218" y="29"/>
                    <a:pt x="215" y="30"/>
                    <a:pt x="213" y="31"/>
                  </a:cubicBezTo>
                  <a:cubicBezTo>
                    <a:pt x="213" y="30"/>
                    <a:pt x="212" y="29"/>
                    <a:pt x="212" y="28"/>
                  </a:cubicBezTo>
                  <a:cubicBezTo>
                    <a:pt x="212" y="28"/>
                    <a:pt x="210" y="25"/>
                    <a:pt x="208" y="22"/>
                  </a:cubicBezTo>
                  <a:cubicBezTo>
                    <a:pt x="208" y="22"/>
                    <a:pt x="207" y="20"/>
                    <a:pt x="205" y="21"/>
                  </a:cubicBezTo>
                  <a:cubicBezTo>
                    <a:pt x="204" y="21"/>
                    <a:pt x="204" y="23"/>
                    <a:pt x="204" y="23"/>
                  </a:cubicBezTo>
                  <a:cubicBezTo>
                    <a:pt x="204" y="27"/>
                    <a:pt x="205" y="31"/>
                    <a:pt x="205" y="31"/>
                  </a:cubicBezTo>
                  <a:cubicBezTo>
                    <a:pt x="205" y="32"/>
                    <a:pt x="206" y="32"/>
                    <a:pt x="206" y="33"/>
                  </a:cubicBezTo>
                  <a:cubicBezTo>
                    <a:pt x="203" y="34"/>
                    <a:pt x="201" y="35"/>
                    <a:pt x="198" y="36"/>
                  </a:cubicBezTo>
                  <a:cubicBezTo>
                    <a:pt x="198" y="35"/>
                    <a:pt x="198" y="35"/>
                    <a:pt x="197" y="34"/>
                  </a:cubicBezTo>
                  <a:cubicBezTo>
                    <a:pt x="197" y="34"/>
                    <a:pt x="196" y="31"/>
                    <a:pt x="193" y="28"/>
                  </a:cubicBezTo>
                  <a:cubicBezTo>
                    <a:pt x="193" y="28"/>
                    <a:pt x="192" y="26"/>
                    <a:pt x="190" y="27"/>
                  </a:cubicBezTo>
                  <a:cubicBezTo>
                    <a:pt x="189" y="27"/>
                    <a:pt x="189" y="29"/>
                    <a:pt x="189" y="29"/>
                  </a:cubicBezTo>
                  <a:cubicBezTo>
                    <a:pt x="189" y="33"/>
                    <a:pt x="191" y="37"/>
                    <a:pt x="191" y="37"/>
                  </a:cubicBezTo>
                  <a:cubicBezTo>
                    <a:pt x="191" y="38"/>
                    <a:pt x="191" y="38"/>
                    <a:pt x="191" y="39"/>
                  </a:cubicBezTo>
                  <a:cubicBezTo>
                    <a:pt x="189" y="40"/>
                    <a:pt x="187" y="41"/>
                    <a:pt x="184" y="42"/>
                  </a:cubicBezTo>
                  <a:cubicBezTo>
                    <a:pt x="184" y="42"/>
                    <a:pt x="183" y="41"/>
                    <a:pt x="183" y="40"/>
                  </a:cubicBezTo>
                  <a:cubicBezTo>
                    <a:pt x="183" y="40"/>
                    <a:pt x="181" y="37"/>
                    <a:pt x="178" y="34"/>
                  </a:cubicBezTo>
                  <a:cubicBezTo>
                    <a:pt x="178" y="34"/>
                    <a:pt x="177" y="33"/>
                    <a:pt x="176" y="33"/>
                  </a:cubicBezTo>
                  <a:cubicBezTo>
                    <a:pt x="174" y="34"/>
                    <a:pt x="174" y="36"/>
                    <a:pt x="174" y="36"/>
                  </a:cubicBezTo>
                  <a:cubicBezTo>
                    <a:pt x="175" y="40"/>
                    <a:pt x="176" y="44"/>
                    <a:pt x="176" y="44"/>
                  </a:cubicBezTo>
                  <a:cubicBezTo>
                    <a:pt x="177" y="44"/>
                    <a:pt x="177" y="45"/>
                    <a:pt x="177" y="46"/>
                  </a:cubicBezTo>
                  <a:cubicBezTo>
                    <a:pt x="175" y="47"/>
                    <a:pt x="173" y="48"/>
                    <a:pt x="170" y="49"/>
                  </a:cubicBezTo>
                  <a:cubicBezTo>
                    <a:pt x="170" y="49"/>
                    <a:pt x="169" y="48"/>
                    <a:pt x="169" y="47"/>
                  </a:cubicBezTo>
                  <a:cubicBezTo>
                    <a:pt x="169" y="47"/>
                    <a:pt x="167" y="44"/>
                    <a:pt x="164" y="42"/>
                  </a:cubicBezTo>
                  <a:cubicBezTo>
                    <a:pt x="164" y="42"/>
                    <a:pt x="162" y="40"/>
                    <a:pt x="161" y="41"/>
                  </a:cubicBezTo>
                  <a:cubicBezTo>
                    <a:pt x="160" y="42"/>
                    <a:pt x="160" y="44"/>
                    <a:pt x="160" y="44"/>
                  </a:cubicBezTo>
                  <a:cubicBezTo>
                    <a:pt x="161" y="47"/>
                    <a:pt x="163" y="51"/>
                    <a:pt x="163" y="51"/>
                  </a:cubicBezTo>
                  <a:cubicBezTo>
                    <a:pt x="163" y="52"/>
                    <a:pt x="163" y="52"/>
                    <a:pt x="164" y="53"/>
                  </a:cubicBezTo>
                  <a:cubicBezTo>
                    <a:pt x="161" y="54"/>
                    <a:pt x="159" y="56"/>
                    <a:pt x="157" y="57"/>
                  </a:cubicBezTo>
                  <a:cubicBezTo>
                    <a:pt x="156" y="57"/>
                    <a:pt x="156" y="56"/>
                    <a:pt x="155" y="55"/>
                  </a:cubicBezTo>
                  <a:cubicBezTo>
                    <a:pt x="155" y="55"/>
                    <a:pt x="153" y="52"/>
                    <a:pt x="150" y="50"/>
                  </a:cubicBezTo>
                  <a:cubicBezTo>
                    <a:pt x="150" y="50"/>
                    <a:pt x="148" y="48"/>
                    <a:pt x="147" y="49"/>
                  </a:cubicBezTo>
                  <a:cubicBezTo>
                    <a:pt x="146" y="50"/>
                    <a:pt x="147" y="52"/>
                    <a:pt x="147" y="52"/>
                  </a:cubicBezTo>
                  <a:cubicBezTo>
                    <a:pt x="147" y="56"/>
                    <a:pt x="149" y="59"/>
                    <a:pt x="149" y="59"/>
                  </a:cubicBezTo>
                  <a:cubicBezTo>
                    <a:pt x="150" y="60"/>
                    <a:pt x="150" y="60"/>
                    <a:pt x="150" y="61"/>
                  </a:cubicBezTo>
                  <a:cubicBezTo>
                    <a:pt x="148" y="63"/>
                    <a:pt x="146" y="64"/>
                    <a:pt x="144" y="66"/>
                  </a:cubicBezTo>
                  <a:cubicBezTo>
                    <a:pt x="143" y="65"/>
                    <a:pt x="143" y="64"/>
                    <a:pt x="142" y="64"/>
                  </a:cubicBezTo>
                  <a:cubicBezTo>
                    <a:pt x="142" y="64"/>
                    <a:pt x="140" y="61"/>
                    <a:pt x="137" y="59"/>
                  </a:cubicBezTo>
                  <a:cubicBezTo>
                    <a:pt x="137" y="59"/>
                    <a:pt x="135" y="57"/>
                    <a:pt x="134" y="58"/>
                  </a:cubicBezTo>
                  <a:cubicBezTo>
                    <a:pt x="133" y="59"/>
                    <a:pt x="133" y="61"/>
                    <a:pt x="133" y="61"/>
                  </a:cubicBezTo>
                  <a:cubicBezTo>
                    <a:pt x="134" y="65"/>
                    <a:pt x="136" y="68"/>
                    <a:pt x="136" y="68"/>
                  </a:cubicBezTo>
                  <a:cubicBezTo>
                    <a:pt x="137" y="69"/>
                    <a:pt x="137" y="69"/>
                    <a:pt x="137" y="70"/>
                  </a:cubicBezTo>
                  <a:cubicBezTo>
                    <a:pt x="135" y="71"/>
                    <a:pt x="133" y="73"/>
                    <a:pt x="131" y="75"/>
                  </a:cubicBezTo>
                  <a:cubicBezTo>
                    <a:pt x="131" y="74"/>
                    <a:pt x="130" y="74"/>
                    <a:pt x="129" y="73"/>
                  </a:cubicBezTo>
                  <a:cubicBezTo>
                    <a:pt x="129" y="73"/>
                    <a:pt x="127" y="70"/>
                    <a:pt x="124" y="68"/>
                  </a:cubicBezTo>
                  <a:cubicBezTo>
                    <a:pt x="124" y="68"/>
                    <a:pt x="122" y="67"/>
                    <a:pt x="121" y="68"/>
                  </a:cubicBezTo>
                  <a:cubicBezTo>
                    <a:pt x="120" y="69"/>
                    <a:pt x="120" y="71"/>
                    <a:pt x="120" y="71"/>
                  </a:cubicBezTo>
                  <a:cubicBezTo>
                    <a:pt x="122" y="74"/>
                    <a:pt x="124" y="77"/>
                    <a:pt x="124" y="77"/>
                  </a:cubicBezTo>
                  <a:cubicBezTo>
                    <a:pt x="124" y="78"/>
                    <a:pt x="125" y="79"/>
                    <a:pt x="125" y="79"/>
                  </a:cubicBezTo>
                  <a:cubicBezTo>
                    <a:pt x="123" y="81"/>
                    <a:pt x="121" y="83"/>
                    <a:pt x="119" y="84"/>
                  </a:cubicBezTo>
                  <a:cubicBezTo>
                    <a:pt x="118" y="84"/>
                    <a:pt x="118" y="83"/>
                    <a:pt x="117" y="83"/>
                  </a:cubicBezTo>
                  <a:cubicBezTo>
                    <a:pt x="117" y="83"/>
                    <a:pt x="115" y="80"/>
                    <a:pt x="111" y="78"/>
                  </a:cubicBezTo>
                  <a:cubicBezTo>
                    <a:pt x="111" y="78"/>
                    <a:pt x="109" y="77"/>
                    <a:pt x="108" y="78"/>
                  </a:cubicBezTo>
                  <a:cubicBezTo>
                    <a:pt x="107" y="79"/>
                    <a:pt x="108" y="81"/>
                    <a:pt x="108" y="81"/>
                  </a:cubicBezTo>
                  <a:cubicBezTo>
                    <a:pt x="109" y="85"/>
                    <a:pt x="112" y="88"/>
                    <a:pt x="112" y="88"/>
                  </a:cubicBezTo>
                  <a:cubicBezTo>
                    <a:pt x="112" y="88"/>
                    <a:pt x="113" y="89"/>
                    <a:pt x="113" y="89"/>
                  </a:cubicBezTo>
                  <a:cubicBezTo>
                    <a:pt x="111" y="91"/>
                    <a:pt x="109" y="93"/>
                    <a:pt x="107" y="95"/>
                  </a:cubicBezTo>
                  <a:cubicBezTo>
                    <a:pt x="107" y="94"/>
                    <a:pt x="106" y="94"/>
                    <a:pt x="106" y="93"/>
                  </a:cubicBezTo>
                  <a:cubicBezTo>
                    <a:pt x="106" y="93"/>
                    <a:pt x="103" y="91"/>
                    <a:pt x="99" y="89"/>
                  </a:cubicBezTo>
                  <a:cubicBezTo>
                    <a:pt x="99" y="89"/>
                    <a:pt x="97" y="88"/>
                    <a:pt x="96" y="89"/>
                  </a:cubicBezTo>
                  <a:cubicBezTo>
                    <a:pt x="95" y="90"/>
                    <a:pt x="96" y="92"/>
                    <a:pt x="96" y="92"/>
                  </a:cubicBezTo>
                  <a:cubicBezTo>
                    <a:pt x="98" y="95"/>
                    <a:pt x="100" y="98"/>
                    <a:pt x="100" y="98"/>
                  </a:cubicBezTo>
                  <a:cubicBezTo>
                    <a:pt x="101" y="99"/>
                    <a:pt x="101" y="99"/>
                    <a:pt x="102" y="100"/>
                  </a:cubicBezTo>
                  <a:cubicBezTo>
                    <a:pt x="100" y="102"/>
                    <a:pt x="98" y="104"/>
                    <a:pt x="96" y="106"/>
                  </a:cubicBezTo>
                  <a:cubicBezTo>
                    <a:pt x="96" y="105"/>
                    <a:pt x="95" y="105"/>
                    <a:pt x="94" y="104"/>
                  </a:cubicBezTo>
                  <a:cubicBezTo>
                    <a:pt x="94" y="104"/>
                    <a:pt x="92" y="102"/>
                    <a:pt x="88" y="100"/>
                  </a:cubicBezTo>
                  <a:cubicBezTo>
                    <a:pt x="88" y="100"/>
                    <a:pt x="86" y="100"/>
                    <a:pt x="85" y="101"/>
                  </a:cubicBezTo>
                  <a:cubicBezTo>
                    <a:pt x="84" y="102"/>
                    <a:pt x="85" y="104"/>
                    <a:pt x="85" y="104"/>
                  </a:cubicBezTo>
                  <a:cubicBezTo>
                    <a:pt x="87" y="107"/>
                    <a:pt x="90" y="110"/>
                    <a:pt x="90" y="110"/>
                  </a:cubicBezTo>
                  <a:cubicBezTo>
                    <a:pt x="90" y="110"/>
                    <a:pt x="91" y="111"/>
                    <a:pt x="91" y="111"/>
                  </a:cubicBezTo>
                  <a:cubicBezTo>
                    <a:pt x="89" y="113"/>
                    <a:pt x="87" y="115"/>
                    <a:pt x="86" y="117"/>
                  </a:cubicBezTo>
                  <a:cubicBezTo>
                    <a:pt x="85" y="117"/>
                    <a:pt x="85" y="116"/>
                    <a:pt x="84" y="116"/>
                  </a:cubicBezTo>
                  <a:cubicBezTo>
                    <a:pt x="84" y="116"/>
                    <a:pt x="81" y="114"/>
                    <a:pt x="77" y="112"/>
                  </a:cubicBezTo>
                  <a:cubicBezTo>
                    <a:pt x="77" y="112"/>
                    <a:pt x="75" y="112"/>
                    <a:pt x="74" y="113"/>
                  </a:cubicBezTo>
                  <a:cubicBezTo>
                    <a:pt x="73" y="114"/>
                    <a:pt x="75" y="116"/>
                    <a:pt x="75" y="116"/>
                  </a:cubicBezTo>
                  <a:cubicBezTo>
                    <a:pt x="77" y="119"/>
                    <a:pt x="79" y="122"/>
                    <a:pt x="79" y="122"/>
                  </a:cubicBezTo>
                  <a:cubicBezTo>
                    <a:pt x="80" y="122"/>
                    <a:pt x="80" y="123"/>
                    <a:pt x="81" y="123"/>
                  </a:cubicBezTo>
                  <a:cubicBezTo>
                    <a:pt x="79" y="125"/>
                    <a:pt x="77" y="127"/>
                    <a:pt x="76" y="129"/>
                  </a:cubicBezTo>
                  <a:cubicBezTo>
                    <a:pt x="75" y="129"/>
                    <a:pt x="75" y="129"/>
                    <a:pt x="74" y="128"/>
                  </a:cubicBezTo>
                  <a:cubicBezTo>
                    <a:pt x="74" y="128"/>
                    <a:pt x="71" y="126"/>
                    <a:pt x="67" y="125"/>
                  </a:cubicBezTo>
                  <a:cubicBezTo>
                    <a:pt x="67" y="125"/>
                    <a:pt x="65" y="124"/>
                    <a:pt x="64" y="125"/>
                  </a:cubicBezTo>
                  <a:cubicBezTo>
                    <a:pt x="63" y="126"/>
                    <a:pt x="65" y="128"/>
                    <a:pt x="65" y="128"/>
                  </a:cubicBezTo>
                  <a:cubicBezTo>
                    <a:pt x="67" y="131"/>
                    <a:pt x="70" y="134"/>
                    <a:pt x="70" y="134"/>
                  </a:cubicBezTo>
                  <a:cubicBezTo>
                    <a:pt x="70" y="134"/>
                    <a:pt x="71" y="135"/>
                    <a:pt x="71" y="135"/>
                  </a:cubicBezTo>
                  <a:cubicBezTo>
                    <a:pt x="70" y="137"/>
                    <a:pt x="68" y="140"/>
                    <a:pt x="67" y="142"/>
                  </a:cubicBezTo>
                  <a:cubicBezTo>
                    <a:pt x="66" y="142"/>
                    <a:pt x="65" y="141"/>
                    <a:pt x="65" y="141"/>
                  </a:cubicBezTo>
                  <a:cubicBezTo>
                    <a:pt x="65" y="141"/>
                    <a:pt x="62" y="139"/>
                    <a:pt x="58" y="138"/>
                  </a:cubicBezTo>
                  <a:cubicBezTo>
                    <a:pt x="58" y="138"/>
                    <a:pt x="56" y="137"/>
                    <a:pt x="55" y="139"/>
                  </a:cubicBezTo>
                  <a:cubicBezTo>
                    <a:pt x="54" y="140"/>
                    <a:pt x="55" y="142"/>
                    <a:pt x="55" y="142"/>
                  </a:cubicBezTo>
                  <a:cubicBezTo>
                    <a:pt x="58" y="145"/>
                    <a:pt x="61" y="147"/>
                    <a:pt x="61" y="147"/>
                  </a:cubicBezTo>
                  <a:cubicBezTo>
                    <a:pt x="61" y="147"/>
                    <a:pt x="62" y="148"/>
                    <a:pt x="62" y="148"/>
                  </a:cubicBezTo>
                  <a:cubicBezTo>
                    <a:pt x="61" y="150"/>
                    <a:pt x="59" y="153"/>
                    <a:pt x="58" y="155"/>
                  </a:cubicBezTo>
                  <a:cubicBezTo>
                    <a:pt x="58" y="155"/>
                    <a:pt x="57" y="154"/>
                    <a:pt x="56" y="154"/>
                  </a:cubicBezTo>
                  <a:cubicBezTo>
                    <a:pt x="56" y="154"/>
                    <a:pt x="53" y="152"/>
                    <a:pt x="49" y="151"/>
                  </a:cubicBezTo>
                  <a:cubicBezTo>
                    <a:pt x="49" y="151"/>
                    <a:pt x="47" y="151"/>
                    <a:pt x="46" y="152"/>
                  </a:cubicBezTo>
                  <a:cubicBezTo>
                    <a:pt x="46" y="153"/>
                    <a:pt x="47" y="155"/>
                    <a:pt x="47" y="155"/>
                  </a:cubicBezTo>
                  <a:cubicBezTo>
                    <a:pt x="49" y="158"/>
                    <a:pt x="53" y="160"/>
                    <a:pt x="53" y="160"/>
                  </a:cubicBezTo>
                  <a:cubicBezTo>
                    <a:pt x="53" y="161"/>
                    <a:pt x="54" y="161"/>
                    <a:pt x="54" y="161"/>
                  </a:cubicBezTo>
                  <a:cubicBezTo>
                    <a:pt x="53" y="164"/>
                    <a:pt x="52" y="166"/>
                    <a:pt x="50" y="168"/>
                  </a:cubicBezTo>
                  <a:cubicBezTo>
                    <a:pt x="50" y="168"/>
                    <a:pt x="49" y="168"/>
                    <a:pt x="48" y="168"/>
                  </a:cubicBezTo>
                  <a:cubicBezTo>
                    <a:pt x="48" y="168"/>
                    <a:pt x="45" y="166"/>
                    <a:pt x="41" y="165"/>
                  </a:cubicBezTo>
                  <a:cubicBezTo>
                    <a:pt x="41" y="165"/>
                    <a:pt x="39" y="165"/>
                    <a:pt x="38" y="166"/>
                  </a:cubicBezTo>
                  <a:cubicBezTo>
                    <a:pt x="38" y="168"/>
                    <a:pt x="39" y="169"/>
                    <a:pt x="39" y="169"/>
                  </a:cubicBezTo>
                  <a:cubicBezTo>
                    <a:pt x="42" y="172"/>
                    <a:pt x="45" y="174"/>
                    <a:pt x="45" y="174"/>
                  </a:cubicBezTo>
                  <a:cubicBezTo>
                    <a:pt x="46" y="174"/>
                    <a:pt x="46" y="175"/>
                    <a:pt x="47" y="175"/>
                  </a:cubicBezTo>
                  <a:cubicBezTo>
                    <a:pt x="46" y="177"/>
                    <a:pt x="44" y="180"/>
                    <a:pt x="43" y="182"/>
                  </a:cubicBezTo>
                  <a:cubicBezTo>
                    <a:pt x="43" y="182"/>
                    <a:pt x="42" y="182"/>
                    <a:pt x="41" y="182"/>
                  </a:cubicBezTo>
                  <a:cubicBezTo>
                    <a:pt x="41" y="182"/>
                    <a:pt x="38" y="180"/>
                    <a:pt x="34" y="180"/>
                  </a:cubicBezTo>
                  <a:cubicBezTo>
                    <a:pt x="34" y="180"/>
                    <a:pt x="32" y="180"/>
                    <a:pt x="31" y="181"/>
                  </a:cubicBezTo>
                  <a:cubicBezTo>
                    <a:pt x="31" y="182"/>
                    <a:pt x="32" y="184"/>
                    <a:pt x="32" y="184"/>
                  </a:cubicBezTo>
                  <a:cubicBezTo>
                    <a:pt x="35" y="186"/>
                    <a:pt x="38" y="188"/>
                    <a:pt x="38" y="188"/>
                  </a:cubicBezTo>
                  <a:cubicBezTo>
                    <a:pt x="39" y="188"/>
                    <a:pt x="39" y="189"/>
                    <a:pt x="40" y="189"/>
                  </a:cubicBezTo>
                  <a:cubicBezTo>
                    <a:pt x="39" y="192"/>
                    <a:pt x="38" y="194"/>
                    <a:pt x="37" y="196"/>
                  </a:cubicBezTo>
                  <a:cubicBezTo>
                    <a:pt x="36" y="196"/>
                    <a:pt x="36" y="196"/>
                    <a:pt x="35" y="196"/>
                  </a:cubicBezTo>
                  <a:cubicBezTo>
                    <a:pt x="35" y="196"/>
                    <a:pt x="31" y="195"/>
                    <a:pt x="28" y="194"/>
                  </a:cubicBezTo>
                  <a:cubicBezTo>
                    <a:pt x="28" y="194"/>
                    <a:pt x="25" y="194"/>
                    <a:pt x="25" y="196"/>
                  </a:cubicBezTo>
                  <a:cubicBezTo>
                    <a:pt x="24" y="197"/>
                    <a:pt x="26" y="198"/>
                    <a:pt x="26" y="198"/>
                  </a:cubicBezTo>
                  <a:cubicBezTo>
                    <a:pt x="29" y="201"/>
                    <a:pt x="32" y="203"/>
                    <a:pt x="32" y="203"/>
                  </a:cubicBezTo>
                  <a:cubicBezTo>
                    <a:pt x="33" y="203"/>
                    <a:pt x="33" y="203"/>
                    <a:pt x="34" y="203"/>
                  </a:cubicBezTo>
                  <a:cubicBezTo>
                    <a:pt x="33" y="206"/>
                    <a:pt x="32" y="208"/>
                    <a:pt x="31" y="211"/>
                  </a:cubicBezTo>
                  <a:cubicBezTo>
                    <a:pt x="31" y="211"/>
                    <a:pt x="30" y="211"/>
                    <a:pt x="29" y="210"/>
                  </a:cubicBezTo>
                  <a:cubicBezTo>
                    <a:pt x="29" y="210"/>
                    <a:pt x="26" y="209"/>
                    <a:pt x="22" y="209"/>
                  </a:cubicBezTo>
                  <a:cubicBezTo>
                    <a:pt x="22" y="209"/>
                    <a:pt x="20" y="209"/>
                    <a:pt x="19" y="211"/>
                  </a:cubicBezTo>
                  <a:cubicBezTo>
                    <a:pt x="19" y="212"/>
                    <a:pt x="20" y="214"/>
                    <a:pt x="20" y="214"/>
                  </a:cubicBezTo>
                  <a:cubicBezTo>
                    <a:pt x="23" y="216"/>
                    <a:pt x="27" y="217"/>
                    <a:pt x="27" y="217"/>
                  </a:cubicBezTo>
                  <a:cubicBezTo>
                    <a:pt x="28" y="218"/>
                    <a:pt x="28" y="218"/>
                    <a:pt x="29" y="218"/>
                  </a:cubicBezTo>
                  <a:cubicBezTo>
                    <a:pt x="28" y="221"/>
                    <a:pt x="27" y="223"/>
                    <a:pt x="26" y="226"/>
                  </a:cubicBezTo>
                  <a:cubicBezTo>
                    <a:pt x="26" y="226"/>
                    <a:pt x="25" y="226"/>
                    <a:pt x="24" y="225"/>
                  </a:cubicBezTo>
                  <a:cubicBezTo>
                    <a:pt x="24" y="225"/>
                    <a:pt x="21" y="225"/>
                    <a:pt x="17" y="225"/>
                  </a:cubicBezTo>
                  <a:cubicBezTo>
                    <a:pt x="17" y="225"/>
                    <a:pt x="15" y="225"/>
                    <a:pt x="14" y="226"/>
                  </a:cubicBezTo>
                  <a:cubicBezTo>
                    <a:pt x="14" y="228"/>
                    <a:pt x="16" y="229"/>
                    <a:pt x="16" y="229"/>
                  </a:cubicBezTo>
                  <a:cubicBezTo>
                    <a:pt x="19" y="231"/>
                    <a:pt x="22" y="232"/>
                    <a:pt x="22" y="232"/>
                  </a:cubicBezTo>
                  <a:cubicBezTo>
                    <a:pt x="23" y="233"/>
                    <a:pt x="24" y="233"/>
                    <a:pt x="24" y="233"/>
                  </a:cubicBezTo>
                  <a:cubicBezTo>
                    <a:pt x="24" y="236"/>
                    <a:pt x="23" y="238"/>
                    <a:pt x="22" y="241"/>
                  </a:cubicBezTo>
                  <a:cubicBezTo>
                    <a:pt x="22" y="241"/>
                    <a:pt x="21" y="241"/>
                    <a:pt x="20" y="241"/>
                  </a:cubicBezTo>
                  <a:cubicBezTo>
                    <a:pt x="20" y="241"/>
                    <a:pt x="16" y="240"/>
                    <a:pt x="13" y="240"/>
                  </a:cubicBezTo>
                  <a:cubicBezTo>
                    <a:pt x="13" y="240"/>
                    <a:pt x="11" y="241"/>
                    <a:pt x="10" y="242"/>
                  </a:cubicBezTo>
                  <a:cubicBezTo>
                    <a:pt x="10" y="243"/>
                    <a:pt x="12" y="245"/>
                    <a:pt x="12" y="245"/>
                  </a:cubicBezTo>
                  <a:cubicBezTo>
                    <a:pt x="15" y="246"/>
                    <a:pt x="19" y="248"/>
                    <a:pt x="19" y="248"/>
                  </a:cubicBezTo>
                  <a:cubicBezTo>
                    <a:pt x="19" y="248"/>
                    <a:pt x="20" y="248"/>
                    <a:pt x="21" y="248"/>
                  </a:cubicBezTo>
                  <a:cubicBezTo>
                    <a:pt x="20" y="251"/>
                    <a:pt x="20" y="253"/>
                    <a:pt x="19" y="256"/>
                  </a:cubicBezTo>
                  <a:cubicBezTo>
                    <a:pt x="18" y="256"/>
                    <a:pt x="18" y="256"/>
                    <a:pt x="17" y="256"/>
                  </a:cubicBezTo>
                  <a:cubicBezTo>
                    <a:pt x="17" y="256"/>
                    <a:pt x="13" y="255"/>
                    <a:pt x="9" y="256"/>
                  </a:cubicBezTo>
                  <a:cubicBezTo>
                    <a:pt x="9" y="256"/>
                    <a:pt x="7" y="256"/>
                    <a:pt x="7" y="258"/>
                  </a:cubicBezTo>
                  <a:cubicBezTo>
                    <a:pt x="7" y="259"/>
                    <a:pt x="9" y="260"/>
                    <a:pt x="9" y="260"/>
                  </a:cubicBezTo>
                  <a:cubicBezTo>
                    <a:pt x="12" y="262"/>
                    <a:pt x="16" y="263"/>
                    <a:pt x="16" y="263"/>
                  </a:cubicBezTo>
                  <a:cubicBezTo>
                    <a:pt x="16" y="263"/>
                    <a:pt x="17" y="263"/>
                    <a:pt x="18" y="264"/>
                  </a:cubicBezTo>
                  <a:cubicBezTo>
                    <a:pt x="17" y="266"/>
                    <a:pt x="17" y="269"/>
                    <a:pt x="17" y="271"/>
                  </a:cubicBezTo>
                  <a:cubicBezTo>
                    <a:pt x="16" y="271"/>
                    <a:pt x="15" y="271"/>
                    <a:pt x="15" y="271"/>
                  </a:cubicBezTo>
                  <a:cubicBezTo>
                    <a:pt x="15" y="271"/>
                    <a:pt x="11" y="271"/>
                    <a:pt x="7" y="272"/>
                  </a:cubicBezTo>
                  <a:cubicBezTo>
                    <a:pt x="7" y="272"/>
                    <a:pt x="5" y="272"/>
                    <a:pt x="5" y="274"/>
                  </a:cubicBezTo>
                  <a:cubicBezTo>
                    <a:pt x="4" y="275"/>
                    <a:pt x="6" y="276"/>
                    <a:pt x="6" y="276"/>
                  </a:cubicBezTo>
                  <a:cubicBezTo>
                    <a:pt x="10" y="278"/>
                    <a:pt x="14" y="279"/>
                    <a:pt x="14" y="279"/>
                  </a:cubicBezTo>
                  <a:cubicBezTo>
                    <a:pt x="14" y="279"/>
                    <a:pt x="15" y="279"/>
                    <a:pt x="16" y="279"/>
                  </a:cubicBezTo>
                  <a:cubicBezTo>
                    <a:pt x="15" y="282"/>
                    <a:pt x="15" y="284"/>
                    <a:pt x="15" y="287"/>
                  </a:cubicBezTo>
                  <a:cubicBezTo>
                    <a:pt x="14" y="287"/>
                    <a:pt x="14" y="287"/>
                    <a:pt x="13" y="287"/>
                  </a:cubicBezTo>
                  <a:cubicBezTo>
                    <a:pt x="13" y="287"/>
                    <a:pt x="9" y="287"/>
                    <a:pt x="5" y="288"/>
                  </a:cubicBezTo>
                  <a:cubicBezTo>
                    <a:pt x="5" y="288"/>
                    <a:pt x="3" y="289"/>
                    <a:pt x="3" y="290"/>
                  </a:cubicBezTo>
                  <a:cubicBezTo>
                    <a:pt x="3" y="291"/>
                    <a:pt x="5" y="292"/>
                    <a:pt x="5" y="292"/>
                  </a:cubicBezTo>
                  <a:cubicBezTo>
                    <a:pt x="9" y="294"/>
                    <a:pt x="12" y="294"/>
                    <a:pt x="12" y="294"/>
                  </a:cubicBezTo>
                  <a:cubicBezTo>
                    <a:pt x="13" y="294"/>
                    <a:pt x="14" y="294"/>
                    <a:pt x="14" y="294"/>
                  </a:cubicBezTo>
                  <a:cubicBezTo>
                    <a:pt x="14" y="297"/>
                    <a:pt x="14" y="300"/>
                    <a:pt x="14" y="302"/>
                  </a:cubicBezTo>
                  <a:cubicBezTo>
                    <a:pt x="13" y="303"/>
                    <a:pt x="13" y="303"/>
                    <a:pt x="12" y="303"/>
                  </a:cubicBezTo>
                  <a:cubicBezTo>
                    <a:pt x="12" y="303"/>
                    <a:pt x="8" y="303"/>
                    <a:pt x="5" y="304"/>
                  </a:cubicBezTo>
                  <a:cubicBezTo>
                    <a:pt x="5" y="304"/>
                    <a:pt x="2" y="305"/>
                    <a:pt x="2" y="306"/>
                  </a:cubicBezTo>
                  <a:cubicBezTo>
                    <a:pt x="2" y="307"/>
                    <a:pt x="5" y="308"/>
                    <a:pt x="5" y="308"/>
                  </a:cubicBezTo>
                  <a:cubicBezTo>
                    <a:pt x="8" y="310"/>
                    <a:pt x="12" y="310"/>
                    <a:pt x="12" y="310"/>
                  </a:cubicBezTo>
                  <a:cubicBezTo>
                    <a:pt x="13" y="310"/>
                    <a:pt x="13" y="310"/>
                    <a:pt x="14" y="310"/>
                  </a:cubicBezTo>
                  <a:cubicBezTo>
                    <a:pt x="14" y="313"/>
                    <a:pt x="14" y="315"/>
                    <a:pt x="14" y="318"/>
                  </a:cubicBezTo>
                  <a:cubicBezTo>
                    <a:pt x="13" y="318"/>
                    <a:pt x="13" y="318"/>
                    <a:pt x="12" y="318"/>
                  </a:cubicBezTo>
                  <a:cubicBezTo>
                    <a:pt x="12" y="318"/>
                    <a:pt x="8" y="319"/>
                    <a:pt x="5" y="320"/>
                  </a:cubicBezTo>
                  <a:cubicBezTo>
                    <a:pt x="5" y="320"/>
                    <a:pt x="3" y="321"/>
                    <a:pt x="3" y="322"/>
                  </a:cubicBezTo>
                  <a:cubicBezTo>
                    <a:pt x="3" y="324"/>
                    <a:pt x="5" y="324"/>
                    <a:pt x="5" y="324"/>
                  </a:cubicBezTo>
                  <a:cubicBezTo>
                    <a:pt x="8" y="325"/>
                    <a:pt x="12" y="326"/>
                    <a:pt x="12" y="326"/>
                  </a:cubicBezTo>
                  <a:cubicBezTo>
                    <a:pt x="13" y="326"/>
                    <a:pt x="14" y="326"/>
                    <a:pt x="14" y="326"/>
                  </a:cubicBezTo>
                  <a:cubicBezTo>
                    <a:pt x="14" y="328"/>
                    <a:pt x="15" y="331"/>
                    <a:pt x="15" y="334"/>
                  </a:cubicBezTo>
                  <a:cubicBezTo>
                    <a:pt x="14" y="334"/>
                    <a:pt x="14" y="334"/>
                    <a:pt x="13" y="334"/>
                  </a:cubicBezTo>
                  <a:cubicBezTo>
                    <a:pt x="13" y="334"/>
                    <a:pt x="9" y="335"/>
                    <a:pt x="6" y="336"/>
                  </a:cubicBezTo>
                  <a:cubicBezTo>
                    <a:pt x="6" y="336"/>
                    <a:pt x="3" y="337"/>
                    <a:pt x="4" y="338"/>
                  </a:cubicBezTo>
                  <a:cubicBezTo>
                    <a:pt x="4" y="340"/>
                    <a:pt x="6" y="340"/>
                    <a:pt x="6" y="340"/>
                  </a:cubicBezTo>
                  <a:cubicBezTo>
                    <a:pt x="10" y="341"/>
                    <a:pt x="13" y="341"/>
                    <a:pt x="13" y="341"/>
                  </a:cubicBezTo>
                  <a:cubicBezTo>
                    <a:pt x="14" y="341"/>
                    <a:pt x="15" y="341"/>
                    <a:pt x="16" y="341"/>
                  </a:cubicBezTo>
                  <a:cubicBezTo>
                    <a:pt x="16" y="344"/>
                    <a:pt x="16" y="346"/>
                    <a:pt x="16" y="349"/>
                  </a:cubicBezTo>
                  <a:cubicBezTo>
                    <a:pt x="16" y="349"/>
                    <a:pt x="15" y="349"/>
                    <a:pt x="14" y="350"/>
                  </a:cubicBezTo>
                  <a:cubicBezTo>
                    <a:pt x="14" y="350"/>
                    <a:pt x="11" y="350"/>
                    <a:pt x="7" y="352"/>
                  </a:cubicBezTo>
                  <a:cubicBezTo>
                    <a:pt x="7" y="352"/>
                    <a:pt x="5" y="353"/>
                    <a:pt x="5" y="354"/>
                  </a:cubicBezTo>
                  <a:cubicBezTo>
                    <a:pt x="6" y="356"/>
                    <a:pt x="8" y="356"/>
                    <a:pt x="8" y="356"/>
                  </a:cubicBezTo>
                  <a:cubicBezTo>
                    <a:pt x="12" y="357"/>
                    <a:pt x="15" y="357"/>
                    <a:pt x="15" y="357"/>
                  </a:cubicBezTo>
                  <a:cubicBezTo>
                    <a:pt x="16" y="357"/>
                    <a:pt x="17" y="357"/>
                    <a:pt x="18" y="357"/>
                  </a:cubicBezTo>
                  <a:cubicBezTo>
                    <a:pt x="18" y="359"/>
                    <a:pt x="18" y="362"/>
                    <a:pt x="19" y="364"/>
                  </a:cubicBezTo>
                  <a:cubicBezTo>
                    <a:pt x="18" y="365"/>
                    <a:pt x="18" y="365"/>
                    <a:pt x="17" y="365"/>
                  </a:cubicBezTo>
                  <a:cubicBezTo>
                    <a:pt x="17" y="365"/>
                    <a:pt x="13" y="366"/>
                    <a:pt x="10" y="368"/>
                  </a:cubicBezTo>
                  <a:cubicBezTo>
                    <a:pt x="10" y="368"/>
                    <a:pt x="8" y="369"/>
                    <a:pt x="8" y="370"/>
                  </a:cubicBezTo>
                  <a:cubicBezTo>
                    <a:pt x="8" y="372"/>
                    <a:pt x="11" y="372"/>
                    <a:pt x="11" y="372"/>
                  </a:cubicBezTo>
                  <a:cubicBezTo>
                    <a:pt x="14" y="373"/>
                    <a:pt x="18" y="372"/>
                    <a:pt x="18" y="372"/>
                  </a:cubicBezTo>
                  <a:cubicBezTo>
                    <a:pt x="19" y="372"/>
                    <a:pt x="20" y="372"/>
                    <a:pt x="20" y="372"/>
                  </a:cubicBezTo>
                  <a:cubicBezTo>
                    <a:pt x="21" y="375"/>
                    <a:pt x="21" y="377"/>
                    <a:pt x="22" y="380"/>
                  </a:cubicBezTo>
                  <a:cubicBezTo>
                    <a:pt x="21" y="380"/>
                    <a:pt x="21" y="380"/>
                    <a:pt x="20" y="380"/>
                  </a:cubicBezTo>
                  <a:cubicBezTo>
                    <a:pt x="20" y="380"/>
                    <a:pt x="16" y="382"/>
                    <a:pt x="13" y="384"/>
                  </a:cubicBezTo>
                  <a:cubicBezTo>
                    <a:pt x="13" y="384"/>
                    <a:pt x="11" y="385"/>
                    <a:pt x="12" y="386"/>
                  </a:cubicBezTo>
                  <a:cubicBezTo>
                    <a:pt x="12" y="388"/>
                    <a:pt x="14" y="388"/>
                    <a:pt x="14" y="388"/>
                  </a:cubicBezTo>
                  <a:cubicBezTo>
                    <a:pt x="18" y="388"/>
                    <a:pt x="22" y="387"/>
                    <a:pt x="22" y="387"/>
                  </a:cubicBezTo>
                  <a:cubicBezTo>
                    <a:pt x="23" y="387"/>
                    <a:pt x="23" y="387"/>
                    <a:pt x="24" y="387"/>
                  </a:cubicBezTo>
                  <a:cubicBezTo>
                    <a:pt x="25" y="390"/>
                    <a:pt x="25" y="392"/>
                    <a:pt x="26" y="395"/>
                  </a:cubicBezTo>
                  <a:cubicBezTo>
                    <a:pt x="26" y="395"/>
                    <a:pt x="25" y="395"/>
                    <a:pt x="24" y="396"/>
                  </a:cubicBezTo>
                  <a:cubicBezTo>
                    <a:pt x="24" y="396"/>
                    <a:pt x="20" y="397"/>
                    <a:pt x="17" y="399"/>
                  </a:cubicBezTo>
                  <a:cubicBezTo>
                    <a:pt x="17" y="399"/>
                    <a:pt x="16" y="400"/>
                    <a:pt x="16" y="402"/>
                  </a:cubicBezTo>
                  <a:cubicBezTo>
                    <a:pt x="16" y="403"/>
                    <a:pt x="19" y="403"/>
                    <a:pt x="19" y="403"/>
                  </a:cubicBezTo>
                  <a:cubicBezTo>
                    <a:pt x="22" y="403"/>
                    <a:pt x="26" y="402"/>
                    <a:pt x="26" y="402"/>
                  </a:cubicBezTo>
                  <a:cubicBezTo>
                    <a:pt x="27" y="402"/>
                    <a:pt x="28" y="402"/>
                    <a:pt x="28" y="402"/>
                  </a:cubicBezTo>
                  <a:cubicBezTo>
                    <a:pt x="29" y="405"/>
                    <a:pt x="30" y="407"/>
                    <a:pt x="31" y="410"/>
                  </a:cubicBezTo>
                  <a:cubicBezTo>
                    <a:pt x="30" y="410"/>
                    <a:pt x="30" y="410"/>
                    <a:pt x="29" y="410"/>
                  </a:cubicBezTo>
                  <a:cubicBezTo>
                    <a:pt x="29" y="410"/>
                    <a:pt x="25" y="412"/>
                    <a:pt x="22" y="414"/>
                  </a:cubicBezTo>
                  <a:cubicBezTo>
                    <a:pt x="22" y="414"/>
                    <a:pt x="21" y="416"/>
                    <a:pt x="21" y="417"/>
                  </a:cubicBezTo>
                  <a:cubicBezTo>
                    <a:pt x="22" y="418"/>
                    <a:pt x="24" y="418"/>
                    <a:pt x="24" y="418"/>
                  </a:cubicBezTo>
                  <a:cubicBezTo>
                    <a:pt x="28" y="418"/>
                    <a:pt x="31" y="417"/>
                    <a:pt x="31" y="417"/>
                  </a:cubicBezTo>
                  <a:cubicBezTo>
                    <a:pt x="32" y="417"/>
                    <a:pt x="33" y="417"/>
                    <a:pt x="34" y="417"/>
                  </a:cubicBezTo>
                  <a:cubicBezTo>
                    <a:pt x="35" y="419"/>
                    <a:pt x="36" y="422"/>
                    <a:pt x="37" y="424"/>
                  </a:cubicBezTo>
                  <a:cubicBezTo>
                    <a:pt x="36" y="424"/>
                    <a:pt x="35" y="425"/>
                    <a:pt x="35" y="425"/>
                  </a:cubicBezTo>
                  <a:cubicBezTo>
                    <a:pt x="35" y="425"/>
                    <a:pt x="31" y="427"/>
                    <a:pt x="28" y="429"/>
                  </a:cubicBezTo>
                  <a:cubicBezTo>
                    <a:pt x="28" y="429"/>
                    <a:pt x="27" y="431"/>
                    <a:pt x="27" y="432"/>
                  </a:cubicBezTo>
                  <a:cubicBezTo>
                    <a:pt x="28" y="433"/>
                    <a:pt x="30" y="433"/>
                    <a:pt x="30" y="433"/>
                  </a:cubicBezTo>
                  <a:cubicBezTo>
                    <a:pt x="34" y="433"/>
                    <a:pt x="37" y="432"/>
                    <a:pt x="37" y="432"/>
                  </a:cubicBezTo>
                  <a:cubicBezTo>
                    <a:pt x="38" y="432"/>
                    <a:pt x="39" y="431"/>
                    <a:pt x="40" y="431"/>
                  </a:cubicBezTo>
                  <a:cubicBezTo>
                    <a:pt x="41" y="433"/>
                    <a:pt x="42" y="436"/>
                    <a:pt x="43" y="438"/>
                  </a:cubicBezTo>
                  <a:cubicBezTo>
                    <a:pt x="42" y="439"/>
                    <a:pt x="42" y="439"/>
                    <a:pt x="41" y="439"/>
                  </a:cubicBezTo>
                  <a:cubicBezTo>
                    <a:pt x="41" y="439"/>
                    <a:pt x="38" y="441"/>
                    <a:pt x="35" y="444"/>
                  </a:cubicBezTo>
                  <a:cubicBezTo>
                    <a:pt x="35" y="444"/>
                    <a:pt x="33" y="446"/>
                    <a:pt x="34" y="447"/>
                  </a:cubicBezTo>
                  <a:cubicBezTo>
                    <a:pt x="35" y="448"/>
                    <a:pt x="37" y="448"/>
                    <a:pt x="37" y="448"/>
                  </a:cubicBezTo>
                  <a:cubicBezTo>
                    <a:pt x="40" y="447"/>
                    <a:pt x="44" y="446"/>
                    <a:pt x="44" y="446"/>
                  </a:cubicBezTo>
                  <a:cubicBezTo>
                    <a:pt x="45" y="446"/>
                    <a:pt x="46" y="445"/>
                    <a:pt x="46" y="445"/>
                  </a:cubicBezTo>
                  <a:cubicBezTo>
                    <a:pt x="47" y="447"/>
                    <a:pt x="49" y="450"/>
                    <a:pt x="50" y="452"/>
                  </a:cubicBezTo>
                  <a:cubicBezTo>
                    <a:pt x="49" y="453"/>
                    <a:pt x="49" y="453"/>
                    <a:pt x="48" y="453"/>
                  </a:cubicBezTo>
                  <a:cubicBezTo>
                    <a:pt x="48" y="453"/>
                    <a:pt x="45" y="456"/>
                    <a:pt x="42" y="458"/>
                  </a:cubicBezTo>
                  <a:cubicBezTo>
                    <a:pt x="42" y="458"/>
                    <a:pt x="41" y="460"/>
                    <a:pt x="41" y="461"/>
                  </a:cubicBezTo>
                  <a:cubicBezTo>
                    <a:pt x="42" y="462"/>
                    <a:pt x="44" y="462"/>
                    <a:pt x="44" y="462"/>
                  </a:cubicBezTo>
                  <a:cubicBezTo>
                    <a:pt x="48" y="461"/>
                    <a:pt x="51" y="460"/>
                    <a:pt x="51" y="460"/>
                  </a:cubicBezTo>
                  <a:cubicBezTo>
                    <a:pt x="52" y="459"/>
                    <a:pt x="53" y="459"/>
                    <a:pt x="54" y="459"/>
                  </a:cubicBezTo>
                  <a:cubicBezTo>
                    <a:pt x="55" y="461"/>
                    <a:pt x="56" y="463"/>
                    <a:pt x="58" y="466"/>
                  </a:cubicBezTo>
                  <a:cubicBezTo>
                    <a:pt x="57" y="466"/>
                    <a:pt x="56" y="467"/>
                    <a:pt x="56" y="467"/>
                  </a:cubicBezTo>
                  <a:cubicBezTo>
                    <a:pt x="56" y="467"/>
                    <a:pt x="53" y="469"/>
                    <a:pt x="50" y="472"/>
                  </a:cubicBezTo>
                  <a:cubicBezTo>
                    <a:pt x="50" y="472"/>
                    <a:pt x="49" y="474"/>
                    <a:pt x="50" y="475"/>
                  </a:cubicBezTo>
                  <a:cubicBezTo>
                    <a:pt x="50" y="476"/>
                    <a:pt x="53" y="476"/>
                    <a:pt x="53" y="476"/>
                  </a:cubicBezTo>
                  <a:cubicBezTo>
                    <a:pt x="56" y="475"/>
                    <a:pt x="60" y="473"/>
                    <a:pt x="60" y="473"/>
                  </a:cubicBezTo>
                  <a:cubicBezTo>
                    <a:pt x="60" y="473"/>
                    <a:pt x="61" y="472"/>
                    <a:pt x="62" y="472"/>
                  </a:cubicBezTo>
                  <a:cubicBezTo>
                    <a:pt x="63" y="474"/>
                    <a:pt x="65" y="476"/>
                    <a:pt x="66" y="479"/>
                  </a:cubicBezTo>
                  <a:cubicBezTo>
                    <a:pt x="66" y="479"/>
                    <a:pt x="65" y="480"/>
                    <a:pt x="64" y="480"/>
                  </a:cubicBezTo>
                  <a:cubicBezTo>
                    <a:pt x="64" y="480"/>
                    <a:pt x="61" y="483"/>
                    <a:pt x="59" y="486"/>
                  </a:cubicBezTo>
                  <a:cubicBezTo>
                    <a:pt x="59" y="486"/>
                    <a:pt x="58" y="487"/>
                    <a:pt x="59" y="489"/>
                  </a:cubicBezTo>
                  <a:cubicBezTo>
                    <a:pt x="59" y="490"/>
                    <a:pt x="62" y="489"/>
                    <a:pt x="62" y="489"/>
                  </a:cubicBezTo>
                  <a:cubicBezTo>
                    <a:pt x="65" y="488"/>
                    <a:pt x="68" y="486"/>
                    <a:pt x="68" y="486"/>
                  </a:cubicBezTo>
                  <a:cubicBezTo>
                    <a:pt x="69" y="486"/>
                    <a:pt x="70" y="485"/>
                    <a:pt x="71" y="485"/>
                  </a:cubicBezTo>
                  <a:cubicBezTo>
                    <a:pt x="72" y="487"/>
                    <a:pt x="74" y="489"/>
                    <a:pt x="75" y="491"/>
                  </a:cubicBezTo>
                  <a:cubicBezTo>
                    <a:pt x="75" y="492"/>
                    <a:pt x="74" y="492"/>
                    <a:pt x="73" y="493"/>
                  </a:cubicBezTo>
                  <a:cubicBezTo>
                    <a:pt x="73" y="493"/>
                    <a:pt x="71" y="495"/>
                    <a:pt x="69" y="499"/>
                  </a:cubicBezTo>
                  <a:cubicBezTo>
                    <a:pt x="69" y="499"/>
                    <a:pt x="67" y="501"/>
                    <a:pt x="68" y="502"/>
                  </a:cubicBezTo>
                  <a:cubicBezTo>
                    <a:pt x="69" y="503"/>
                    <a:pt x="71" y="502"/>
                    <a:pt x="71" y="502"/>
                  </a:cubicBezTo>
                  <a:cubicBezTo>
                    <a:pt x="75" y="501"/>
                    <a:pt x="78" y="499"/>
                    <a:pt x="78" y="499"/>
                  </a:cubicBezTo>
                  <a:cubicBezTo>
                    <a:pt x="79" y="498"/>
                    <a:pt x="79" y="498"/>
                    <a:pt x="80" y="497"/>
                  </a:cubicBezTo>
                  <a:cubicBezTo>
                    <a:pt x="82" y="499"/>
                    <a:pt x="83" y="501"/>
                    <a:pt x="85" y="503"/>
                  </a:cubicBezTo>
                  <a:cubicBezTo>
                    <a:pt x="85" y="504"/>
                    <a:pt x="84" y="504"/>
                    <a:pt x="83" y="505"/>
                  </a:cubicBezTo>
                  <a:cubicBezTo>
                    <a:pt x="83" y="505"/>
                    <a:pt x="81" y="508"/>
                    <a:pt x="79" y="511"/>
                  </a:cubicBezTo>
                  <a:cubicBezTo>
                    <a:pt x="79" y="511"/>
                    <a:pt x="78" y="513"/>
                    <a:pt x="79" y="514"/>
                  </a:cubicBezTo>
                  <a:cubicBezTo>
                    <a:pt x="79" y="515"/>
                    <a:pt x="82" y="514"/>
                    <a:pt x="82" y="514"/>
                  </a:cubicBezTo>
                  <a:cubicBezTo>
                    <a:pt x="85" y="513"/>
                    <a:pt x="88" y="511"/>
                    <a:pt x="88" y="511"/>
                  </a:cubicBezTo>
                  <a:cubicBezTo>
                    <a:pt x="89" y="510"/>
                    <a:pt x="89" y="510"/>
                    <a:pt x="90" y="509"/>
                  </a:cubicBezTo>
                  <a:cubicBezTo>
                    <a:pt x="92" y="511"/>
                    <a:pt x="94" y="513"/>
                    <a:pt x="95" y="515"/>
                  </a:cubicBezTo>
                  <a:cubicBezTo>
                    <a:pt x="95" y="515"/>
                    <a:pt x="94" y="516"/>
                    <a:pt x="94" y="517"/>
                  </a:cubicBezTo>
                  <a:cubicBezTo>
                    <a:pt x="94" y="517"/>
                    <a:pt x="91" y="520"/>
                    <a:pt x="90" y="523"/>
                  </a:cubicBezTo>
                  <a:cubicBezTo>
                    <a:pt x="90" y="523"/>
                    <a:pt x="89" y="525"/>
                    <a:pt x="90" y="526"/>
                  </a:cubicBezTo>
                  <a:cubicBezTo>
                    <a:pt x="90" y="527"/>
                    <a:pt x="93" y="526"/>
                    <a:pt x="93" y="526"/>
                  </a:cubicBezTo>
                  <a:cubicBezTo>
                    <a:pt x="96" y="524"/>
                    <a:pt x="99" y="522"/>
                    <a:pt x="99" y="522"/>
                  </a:cubicBezTo>
                  <a:cubicBezTo>
                    <a:pt x="100" y="521"/>
                    <a:pt x="100" y="521"/>
                    <a:pt x="101" y="520"/>
                  </a:cubicBezTo>
                  <a:cubicBezTo>
                    <a:pt x="103" y="522"/>
                    <a:pt x="105" y="524"/>
                    <a:pt x="106" y="526"/>
                  </a:cubicBezTo>
                  <a:cubicBezTo>
                    <a:pt x="106" y="527"/>
                    <a:pt x="105" y="527"/>
                    <a:pt x="105" y="528"/>
                  </a:cubicBezTo>
                  <a:cubicBezTo>
                    <a:pt x="105" y="528"/>
                    <a:pt x="102" y="531"/>
                    <a:pt x="101" y="534"/>
                  </a:cubicBezTo>
                  <a:cubicBezTo>
                    <a:pt x="101" y="534"/>
                    <a:pt x="100" y="536"/>
                    <a:pt x="101" y="537"/>
                  </a:cubicBezTo>
                  <a:cubicBezTo>
                    <a:pt x="102" y="538"/>
                    <a:pt x="104" y="537"/>
                    <a:pt x="104" y="537"/>
                  </a:cubicBezTo>
                  <a:cubicBezTo>
                    <a:pt x="107" y="535"/>
                    <a:pt x="110" y="533"/>
                    <a:pt x="110" y="533"/>
                  </a:cubicBezTo>
                  <a:cubicBezTo>
                    <a:pt x="111" y="532"/>
                    <a:pt x="112" y="532"/>
                    <a:pt x="112" y="531"/>
                  </a:cubicBezTo>
                  <a:cubicBezTo>
                    <a:pt x="114" y="533"/>
                    <a:pt x="116" y="535"/>
                    <a:pt x="118" y="536"/>
                  </a:cubicBezTo>
                  <a:cubicBezTo>
                    <a:pt x="118" y="537"/>
                    <a:pt x="117" y="538"/>
                    <a:pt x="117" y="538"/>
                  </a:cubicBezTo>
                  <a:cubicBezTo>
                    <a:pt x="117" y="538"/>
                    <a:pt x="114" y="542"/>
                    <a:pt x="113" y="545"/>
                  </a:cubicBezTo>
                  <a:cubicBezTo>
                    <a:pt x="113" y="545"/>
                    <a:pt x="112" y="547"/>
                    <a:pt x="113" y="548"/>
                  </a:cubicBezTo>
                  <a:cubicBezTo>
                    <a:pt x="114" y="549"/>
                    <a:pt x="116" y="548"/>
                    <a:pt x="116" y="548"/>
                  </a:cubicBezTo>
                  <a:cubicBezTo>
                    <a:pt x="119" y="546"/>
                    <a:pt x="122" y="543"/>
                    <a:pt x="122" y="543"/>
                  </a:cubicBezTo>
                  <a:cubicBezTo>
                    <a:pt x="123" y="542"/>
                    <a:pt x="123" y="542"/>
                    <a:pt x="124" y="541"/>
                  </a:cubicBezTo>
                  <a:cubicBezTo>
                    <a:pt x="126" y="543"/>
                    <a:pt x="128" y="545"/>
                    <a:pt x="130" y="546"/>
                  </a:cubicBezTo>
                  <a:cubicBezTo>
                    <a:pt x="130" y="547"/>
                    <a:pt x="129" y="548"/>
                    <a:pt x="129" y="548"/>
                  </a:cubicBezTo>
                  <a:cubicBezTo>
                    <a:pt x="129" y="548"/>
                    <a:pt x="127" y="552"/>
                    <a:pt x="125" y="555"/>
                  </a:cubicBezTo>
                  <a:cubicBezTo>
                    <a:pt x="125" y="555"/>
                    <a:pt x="125" y="557"/>
                    <a:pt x="126" y="558"/>
                  </a:cubicBezTo>
                  <a:cubicBezTo>
                    <a:pt x="127" y="559"/>
                    <a:pt x="129" y="558"/>
                    <a:pt x="129" y="558"/>
                  </a:cubicBezTo>
                  <a:cubicBezTo>
                    <a:pt x="132" y="556"/>
                    <a:pt x="134" y="553"/>
                    <a:pt x="134" y="553"/>
                  </a:cubicBezTo>
                  <a:cubicBezTo>
                    <a:pt x="135" y="552"/>
                    <a:pt x="136" y="551"/>
                    <a:pt x="136" y="551"/>
                  </a:cubicBezTo>
                  <a:cubicBezTo>
                    <a:pt x="138" y="552"/>
                    <a:pt x="140" y="554"/>
                    <a:pt x="143" y="555"/>
                  </a:cubicBezTo>
                  <a:cubicBezTo>
                    <a:pt x="142" y="556"/>
                    <a:pt x="142" y="557"/>
                    <a:pt x="141" y="558"/>
                  </a:cubicBezTo>
                  <a:cubicBezTo>
                    <a:pt x="141" y="558"/>
                    <a:pt x="139" y="561"/>
                    <a:pt x="138" y="564"/>
                  </a:cubicBezTo>
                  <a:cubicBezTo>
                    <a:pt x="138" y="564"/>
                    <a:pt x="138" y="567"/>
                    <a:pt x="139" y="567"/>
                  </a:cubicBezTo>
                  <a:cubicBezTo>
                    <a:pt x="140" y="568"/>
                    <a:pt x="142" y="567"/>
                    <a:pt x="142" y="567"/>
                  </a:cubicBezTo>
                  <a:cubicBezTo>
                    <a:pt x="145" y="565"/>
                    <a:pt x="147" y="562"/>
                    <a:pt x="147" y="562"/>
                  </a:cubicBezTo>
                  <a:cubicBezTo>
                    <a:pt x="148" y="561"/>
                    <a:pt x="149" y="560"/>
                    <a:pt x="149" y="560"/>
                  </a:cubicBezTo>
                  <a:cubicBezTo>
                    <a:pt x="151" y="561"/>
                    <a:pt x="153" y="562"/>
                    <a:pt x="156" y="564"/>
                  </a:cubicBezTo>
                  <a:cubicBezTo>
                    <a:pt x="155" y="564"/>
                    <a:pt x="155" y="565"/>
                    <a:pt x="155" y="566"/>
                  </a:cubicBezTo>
                  <a:cubicBezTo>
                    <a:pt x="155" y="566"/>
                    <a:pt x="153" y="570"/>
                    <a:pt x="152" y="573"/>
                  </a:cubicBezTo>
                  <a:cubicBezTo>
                    <a:pt x="152" y="573"/>
                    <a:pt x="152" y="575"/>
                    <a:pt x="153" y="576"/>
                  </a:cubicBezTo>
                  <a:cubicBezTo>
                    <a:pt x="154" y="577"/>
                    <a:pt x="156" y="575"/>
                    <a:pt x="156" y="575"/>
                  </a:cubicBezTo>
                  <a:cubicBezTo>
                    <a:pt x="159" y="573"/>
                    <a:pt x="161" y="570"/>
                    <a:pt x="161" y="570"/>
                  </a:cubicBezTo>
                  <a:cubicBezTo>
                    <a:pt x="161" y="569"/>
                    <a:pt x="162" y="568"/>
                    <a:pt x="162" y="568"/>
                  </a:cubicBezTo>
                  <a:cubicBezTo>
                    <a:pt x="165" y="569"/>
                    <a:pt x="167" y="570"/>
                    <a:pt x="169" y="571"/>
                  </a:cubicBezTo>
                  <a:cubicBezTo>
                    <a:pt x="169" y="572"/>
                    <a:pt x="168" y="573"/>
                    <a:pt x="168" y="574"/>
                  </a:cubicBezTo>
                  <a:cubicBezTo>
                    <a:pt x="168" y="574"/>
                    <a:pt x="166" y="577"/>
                    <a:pt x="166" y="581"/>
                  </a:cubicBezTo>
                  <a:cubicBezTo>
                    <a:pt x="166" y="581"/>
                    <a:pt x="166" y="583"/>
                    <a:pt x="167" y="584"/>
                  </a:cubicBezTo>
                  <a:cubicBezTo>
                    <a:pt x="168" y="585"/>
                    <a:pt x="170" y="583"/>
                    <a:pt x="170" y="583"/>
                  </a:cubicBezTo>
                  <a:cubicBezTo>
                    <a:pt x="172" y="581"/>
                    <a:pt x="174" y="577"/>
                    <a:pt x="174" y="577"/>
                  </a:cubicBezTo>
                  <a:cubicBezTo>
                    <a:pt x="175" y="577"/>
                    <a:pt x="176" y="576"/>
                    <a:pt x="176" y="575"/>
                  </a:cubicBezTo>
                  <a:cubicBezTo>
                    <a:pt x="178" y="576"/>
                    <a:pt x="181" y="577"/>
                    <a:pt x="183" y="579"/>
                  </a:cubicBezTo>
                  <a:cubicBezTo>
                    <a:pt x="183" y="579"/>
                    <a:pt x="182" y="580"/>
                    <a:pt x="182" y="581"/>
                  </a:cubicBezTo>
                  <a:cubicBezTo>
                    <a:pt x="182" y="581"/>
                    <a:pt x="181" y="585"/>
                    <a:pt x="180" y="588"/>
                  </a:cubicBezTo>
                  <a:cubicBezTo>
                    <a:pt x="180" y="588"/>
                    <a:pt x="180" y="591"/>
                    <a:pt x="181" y="591"/>
                  </a:cubicBezTo>
                  <a:cubicBezTo>
                    <a:pt x="183" y="592"/>
                    <a:pt x="184" y="590"/>
                    <a:pt x="184" y="590"/>
                  </a:cubicBezTo>
                  <a:cubicBezTo>
                    <a:pt x="187" y="588"/>
                    <a:pt x="189" y="584"/>
                    <a:pt x="189" y="584"/>
                  </a:cubicBezTo>
                  <a:cubicBezTo>
                    <a:pt x="189" y="583"/>
                    <a:pt x="190" y="582"/>
                    <a:pt x="190" y="582"/>
                  </a:cubicBezTo>
                  <a:cubicBezTo>
                    <a:pt x="192" y="583"/>
                    <a:pt x="195" y="584"/>
                    <a:pt x="197" y="585"/>
                  </a:cubicBezTo>
                  <a:cubicBezTo>
                    <a:pt x="197" y="586"/>
                    <a:pt x="197" y="587"/>
                    <a:pt x="196" y="588"/>
                  </a:cubicBezTo>
                  <a:cubicBezTo>
                    <a:pt x="196" y="588"/>
                    <a:pt x="195" y="591"/>
                    <a:pt x="195" y="595"/>
                  </a:cubicBezTo>
                  <a:cubicBezTo>
                    <a:pt x="195" y="595"/>
                    <a:pt x="195" y="597"/>
                    <a:pt x="196" y="598"/>
                  </a:cubicBezTo>
                  <a:cubicBezTo>
                    <a:pt x="197" y="598"/>
                    <a:pt x="199" y="597"/>
                    <a:pt x="199" y="597"/>
                  </a:cubicBezTo>
                  <a:cubicBezTo>
                    <a:pt x="201" y="594"/>
                    <a:pt x="203" y="590"/>
                    <a:pt x="203" y="590"/>
                  </a:cubicBezTo>
                  <a:cubicBezTo>
                    <a:pt x="204" y="589"/>
                    <a:pt x="204" y="588"/>
                    <a:pt x="204" y="588"/>
                  </a:cubicBezTo>
                  <a:cubicBezTo>
                    <a:pt x="207" y="589"/>
                    <a:pt x="209" y="589"/>
                    <a:pt x="212" y="590"/>
                  </a:cubicBezTo>
                  <a:cubicBezTo>
                    <a:pt x="212" y="591"/>
                    <a:pt x="211" y="592"/>
                    <a:pt x="211" y="593"/>
                  </a:cubicBezTo>
                  <a:cubicBezTo>
                    <a:pt x="211" y="593"/>
                    <a:pt x="210" y="597"/>
                    <a:pt x="210" y="601"/>
                  </a:cubicBezTo>
                  <a:cubicBezTo>
                    <a:pt x="210" y="601"/>
                    <a:pt x="210" y="603"/>
                    <a:pt x="211" y="603"/>
                  </a:cubicBezTo>
                  <a:cubicBezTo>
                    <a:pt x="213" y="604"/>
                    <a:pt x="214" y="602"/>
                    <a:pt x="214" y="602"/>
                  </a:cubicBezTo>
                  <a:cubicBezTo>
                    <a:pt x="216" y="599"/>
                    <a:pt x="218" y="596"/>
                    <a:pt x="218" y="596"/>
                  </a:cubicBezTo>
                  <a:cubicBezTo>
                    <a:pt x="218" y="595"/>
                    <a:pt x="219" y="594"/>
                    <a:pt x="219" y="593"/>
                  </a:cubicBezTo>
                  <a:cubicBezTo>
                    <a:pt x="221" y="594"/>
                    <a:pt x="224" y="594"/>
                    <a:pt x="227" y="595"/>
                  </a:cubicBezTo>
                  <a:cubicBezTo>
                    <a:pt x="226" y="596"/>
                    <a:pt x="226" y="597"/>
                    <a:pt x="226" y="598"/>
                  </a:cubicBezTo>
                  <a:cubicBezTo>
                    <a:pt x="226" y="598"/>
                    <a:pt x="225" y="602"/>
                    <a:pt x="225" y="605"/>
                  </a:cubicBezTo>
                  <a:cubicBezTo>
                    <a:pt x="225" y="605"/>
                    <a:pt x="225" y="608"/>
                    <a:pt x="227" y="608"/>
                  </a:cubicBezTo>
                  <a:cubicBezTo>
                    <a:pt x="228" y="609"/>
                    <a:pt x="229" y="607"/>
                    <a:pt x="229" y="607"/>
                  </a:cubicBezTo>
                  <a:cubicBezTo>
                    <a:pt x="232" y="604"/>
                    <a:pt x="233" y="600"/>
                    <a:pt x="233" y="600"/>
                  </a:cubicBezTo>
                  <a:cubicBezTo>
                    <a:pt x="233" y="599"/>
                    <a:pt x="234" y="598"/>
                    <a:pt x="234" y="597"/>
                  </a:cubicBezTo>
                  <a:cubicBezTo>
                    <a:pt x="236" y="598"/>
                    <a:pt x="239" y="599"/>
                    <a:pt x="241" y="599"/>
                  </a:cubicBezTo>
                  <a:cubicBezTo>
                    <a:pt x="241" y="600"/>
                    <a:pt x="241" y="601"/>
                    <a:pt x="241" y="602"/>
                  </a:cubicBezTo>
                  <a:cubicBezTo>
                    <a:pt x="241" y="602"/>
                    <a:pt x="240" y="606"/>
                    <a:pt x="241" y="610"/>
                  </a:cubicBezTo>
                  <a:cubicBezTo>
                    <a:pt x="241" y="610"/>
                    <a:pt x="241" y="612"/>
                    <a:pt x="242" y="612"/>
                  </a:cubicBezTo>
                  <a:cubicBezTo>
                    <a:pt x="244" y="613"/>
                    <a:pt x="245" y="611"/>
                    <a:pt x="245" y="611"/>
                  </a:cubicBezTo>
                  <a:cubicBezTo>
                    <a:pt x="247" y="607"/>
                    <a:pt x="248" y="604"/>
                    <a:pt x="248" y="604"/>
                  </a:cubicBezTo>
                  <a:cubicBezTo>
                    <a:pt x="248" y="603"/>
                    <a:pt x="249" y="602"/>
                    <a:pt x="249" y="601"/>
                  </a:cubicBezTo>
                  <a:cubicBezTo>
                    <a:pt x="252" y="601"/>
                    <a:pt x="254" y="602"/>
                    <a:pt x="257" y="602"/>
                  </a:cubicBezTo>
                  <a:cubicBezTo>
                    <a:pt x="257" y="603"/>
                    <a:pt x="257" y="604"/>
                    <a:pt x="256" y="605"/>
                  </a:cubicBezTo>
                  <a:cubicBezTo>
                    <a:pt x="256" y="605"/>
                    <a:pt x="256" y="609"/>
                    <a:pt x="256" y="613"/>
                  </a:cubicBezTo>
                  <a:cubicBezTo>
                    <a:pt x="256" y="613"/>
                    <a:pt x="257" y="615"/>
                    <a:pt x="258" y="615"/>
                  </a:cubicBezTo>
                  <a:cubicBezTo>
                    <a:pt x="260" y="616"/>
                    <a:pt x="261" y="614"/>
                    <a:pt x="261" y="614"/>
                  </a:cubicBezTo>
                  <a:cubicBezTo>
                    <a:pt x="263" y="610"/>
                    <a:pt x="264" y="607"/>
                    <a:pt x="264" y="607"/>
                  </a:cubicBezTo>
                  <a:cubicBezTo>
                    <a:pt x="264" y="606"/>
                    <a:pt x="264" y="605"/>
                    <a:pt x="264" y="604"/>
                  </a:cubicBezTo>
                  <a:cubicBezTo>
                    <a:pt x="267" y="604"/>
                    <a:pt x="269" y="604"/>
                    <a:pt x="272" y="605"/>
                  </a:cubicBezTo>
                  <a:cubicBezTo>
                    <a:pt x="272" y="606"/>
                    <a:pt x="272" y="607"/>
                    <a:pt x="272" y="608"/>
                  </a:cubicBezTo>
                  <a:cubicBezTo>
                    <a:pt x="272" y="608"/>
                    <a:pt x="272" y="612"/>
                    <a:pt x="272" y="615"/>
                  </a:cubicBezTo>
                  <a:cubicBezTo>
                    <a:pt x="272" y="615"/>
                    <a:pt x="273" y="618"/>
                    <a:pt x="274" y="618"/>
                  </a:cubicBezTo>
                  <a:cubicBezTo>
                    <a:pt x="276" y="618"/>
                    <a:pt x="277" y="616"/>
                    <a:pt x="277" y="616"/>
                  </a:cubicBezTo>
                  <a:cubicBezTo>
                    <a:pt x="278" y="613"/>
                    <a:pt x="279" y="609"/>
                    <a:pt x="279" y="609"/>
                  </a:cubicBezTo>
                  <a:cubicBezTo>
                    <a:pt x="279" y="608"/>
                    <a:pt x="279" y="607"/>
                    <a:pt x="280" y="606"/>
                  </a:cubicBezTo>
                  <a:cubicBezTo>
                    <a:pt x="282" y="606"/>
                    <a:pt x="285" y="606"/>
                    <a:pt x="287" y="606"/>
                  </a:cubicBezTo>
                  <a:cubicBezTo>
                    <a:pt x="287" y="607"/>
                    <a:pt x="287" y="608"/>
                    <a:pt x="287" y="610"/>
                  </a:cubicBezTo>
                  <a:cubicBezTo>
                    <a:pt x="287" y="610"/>
                    <a:pt x="287" y="613"/>
                    <a:pt x="288" y="617"/>
                  </a:cubicBezTo>
                  <a:cubicBezTo>
                    <a:pt x="288" y="617"/>
                    <a:pt x="289" y="619"/>
                    <a:pt x="290" y="619"/>
                  </a:cubicBezTo>
                  <a:cubicBezTo>
                    <a:pt x="292" y="619"/>
                    <a:pt x="293" y="617"/>
                    <a:pt x="293" y="617"/>
                  </a:cubicBezTo>
                  <a:cubicBezTo>
                    <a:pt x="294" y="614"/>
                    <a:pt x="295" y="610"/>
                    <a:pt x="295" y="610"/>
                  </a:cubicBezTo>
                  <a:cubicBezTo>
                    <a:pt x="295" y="609"/>
                    <a:pt x="295" y="608"/>
                    <a:pt x="295" y="607"/>
                  </a:cubicBezTo>
                  <a:cubicBezTo>
                    <a:pt x="298" y="607"/>
                    <a:pt x="300" y="607"/>
                    <a:pt x="303" y="607"/>
                  </a:cubicBezTo>
                  <a:cubicBezTo>
                    <a:pt x="303" y="608"/>
                    <a:pt x="303" y="609"/>
                    <a:pt x="303" y="610"/>
                  </a:cubicBezTo>
                  <a:cubicBezTo>
                    <a:pt x="303" y="610"/>
                    <a:pt x="303" y="614"/>
                    <a:pt x="304" y="618"/>
                  </a:cubicBezTo>
                  <a:cubicBezTo>
                    <a:pt x="304" y="618"/>
                    <a:pt x="305" y="620"/>
                    <a:pt x="307" y="620"/>
                  </a:cubicBezTo>
                  <a:cubicBezTo>
                    <a:pt x="308" y="620"/>
                    <a:pt x="309" y="618"/>
                    <a:pt x="309" y="618"/>
                  </a:cubicBezTo>
                  <a:cubicBezTo>
                    <a:pt x="310" y="614"/>
                    <a:pt x="310" y="611"/>
                    <a:pt x="310" y="611"/>
                  </a:cubicBezTo>
                  <a:cubicBezTo>
                    <a:pt x="310" y="609"/>
                    <a:pt x="311" y="608"/>
                    <a:pt x="311" y="607"/>
                  </a:cubicBezTo>
                  <a:cubicBezTo>
                    <a:pt x="313" y="607"/>
                    <a:pt x="316" y="607"/>
                    <a:pt x="318" y="607"/>
                  </a:cubicBezTo>
                  <a:cubicBezTo>
                    <a:pt x="319" y="608"/>
                    <a:pt x="319" y="609"/>
                    <a:pt x="319" y="610"/>
                  </a:cubicBezTo>
                  <a:cubicBezTo>
                    <a:pt x="319" y="610"/>
                    <a:pt x="319" y="614"/>
                    <a:pt x="320" y="618"/>
                  </a:cubicBezTo>
                  <a:cubicBezTo>
                    <a:pt x="320" y="618"/>
                    <a:pt x="321" y="620"/>
                    <a:pt x="323" y="620"/>
                  </a:cubicBezTo>
                  <a:cubicBezTo>
                    <a:pt x="324" y="620"/>
                    <a:pt x="325" y="618"/>
                    <a:pt x="325" y="618"/>
                  </a:cubicBezTo>
                  <a:cubicBezTo>
                    <a:pt x="326" y="614"/>
                    <a:pt x="326" y="610"/>
                    <a:pt x="326" y="610"/>
                  </a:cubicBezTo>
                  <a:cubicBezTo>
                    <a:pt x="326" y="609"/>
                    <a:pt x="326" y="608"/>
                    <a:pt x="326" y="607"/>
                  </a:cubicBezTo>
                  <a:cubicBezTo>
                    <a:pt x="329" y="607"/>
                    <a:pt x="331" y="607"/>
                    <a:pt x="334" y="607"/>
                  </a:cubicBezTo>
                  <a:cubicBezTo>
                    <a:pt x="334" y="607"/>
                    <a:pt x="334" y="608"/>
                    <a:pt x="334" y="610"/>
                  </a:cubicBezTo>
                  <a:cubicBezTo>
                    <a:pt x="334" y="610"/>
                    <a:pt x="335" y="613"/>
                    <a:pt x="337" y="617"/>
                  </a:cubicBezTo>
                  <a:cubicBezTo>
                    <a:pt x="337" y="617"/>
                    <a:pt x="338" y="619"/>
                    <a:pt x="339" y="619"/>
                  </a:cubicBezTo>
                  <a:cubicBezTo>
                    <a:pt x="340" y="619"/>
                    <a:pt x="341" y="616"/>
                    <a:pt x="341" y="616"/>
                  </a:cubicBezTo>
                  <a:cubicBezTo>
                    <a:pt x="342" y="613"/>
                    <a:pt x="342" y="609"/>
                    <a:pt x="342" y="609"/>
                  </a:cubicBezTo>
                  <a:cubicBezTo>
                    <a:pt x="342" y="608"/>
                    <a:pt x="342" y="607"/>
                    <a:pt x="342" y="606"/>
                  </a:cubicBezTo>
                  <a:cubicBezTo>
                    <a:pt x="344" y="606"/>
                    <a:pt x="347" y="605"/>
                    <a:pt x="349" y="605"/>
                  </a:cubicBezTo>
                  <a:cubicBezTo>
                    <a:pt x="350" y="606"/>
                    <a:pt x="350" y="607"/>
                    <a:pt x="350" y="608"/>
                  </a:cubicBezTo>
                  <a:cubicBezTo>
                    <a:pt x="350" y="608"/>
                    <a:pt x="351" y="612"/>
                    <a:pt x="352" y="615"/>
                  </a:cubicBezTo>
                  <a:cubicBezTo>
                    <a:pt x="352" y="615"/>
                    <a:pt x="354" y="617"/>
                    <a:pt x="355" y="617"/>
                  </a:cubicBezTo>
                  <a:cubicBezTo>
                    <a:pt x="356" y="617"/>
                    <a:pt x="357" y="614"/>
                    <a:pt x="357" y="614"/>
                  </a:cubicBezTo>
                  <a:cubicBezTo>
                    <a:pt x="358" y="611"/>
                    <a:pt x="357" y="607"/>
                    <a:pt x="357" y="607"/>
                  </a:cubicBezTo>
                  <a:cubicBezTo>
                    <a:pt x="357" y="606"/>
                    <a:pt x="357" y="605"/>
                    <a:pt x="357" y="604"/>
                  </a:cubicBezTo>
                  <a:cubicBezTo>
                    <a:pt x="360" y="603"/>
                    <a:pt x="362" y="603"/>
                    <a:pt x="365" y="602"/>
                  </a:cubicBezTo>
                  <a:cubicBezTo>
                    <a:pt x="365" y="603"/>
                    <a:pt x="365" y="604"/>
                    <a:pt x="366" y="606"/>
                  </a:cubicBezTo>
                  <a:cubicBezTo>
                    <a:pt x="366" y="606"/>
                    <a:pt x="367" y="609"/>
                    <a:pt x="368" y="613"/>
                  </a:cubicBezTo>
                  <a:cubicBezTo>
                    <a:pt x="368" y="613"/>
                    <a:pt x="370" y="614"/>
                    <a:pt x="371" y="614"/>
                  </a:cubicBezTo>
                  <a:cubicBezTo>
                    <a:pt x="372" y="614"/>
                    <a:pt x="373" y="612"/>
                    <a:pt x="373" y="612"/>
                  </a:cubicBezTo>
                  <a:cubicBezTo>
                    <a:pt x="373" y="608"/>
                    <a:pt x="373" y="604"/>
                    <a:pt x="373" y="604"/>
                  </a:cubicBezTo>
                  <a:cubicBezTo>
                    <a:pt x="373" y="603"/>
                    <a:pt x="372" y="602"/>
                    <a:pt x="372" y="601"/>
                  </a:cubicBezTo>
                  <a:cubicBezTo>
                    <a:pt x="375" y="600"/>
                    <a:pt x="377" y="600"/>
                    <a:pt x="380" y="599"/>
                  </a:cubicBezTo>
                  <a:cubicBezTo>
                    <a:pt x="380" y="600"/>
                    <a:pt x="381" y="601"/>
                    <a:pt x="381" y="602"/>
                  </a:cubicBezTo>
                  <a:cubicBezTo>
                    <a:pt x="381" y="602"/>
                    <a:pt x="382" y="606"/>
                    <a:pt x="384" y="609"/>
                  </a:cubicBezTo>
                  <a:cubicBezTo>
                    <a:pt x="384" y="609"/>
                    <a:pt x="385" y="611"/>
                    <a:pt x="387" y="611"/>
                  </a:cubicBezTo>
                  <a:cubicBezTo>
                    <a:pt x="388" y="610"/>
                    <a:pt x="388" y="608"/>
                    <a:pt x="388" y="608"/>
                  </a:cubicBezTo>
                  <a:cubicBezTo>
                    <a:pt x="389" y="604"/>
                    <a:pt x="388" y="601"/>
                    <a:pt x="388" y="601"/>
                  </a:cubicBezTo>
                  <a:cubicBezTo>
                    <a:pt x="388" y="599"/>
                    <a:pt x="388" y="598"/>
                    <a:pt x="387" y="597"/>
                  </a:cubicBezTo>
                  <a:cubicBezTo>
                    <a:pt x="390" y="597"/>
                    <a:pt x="392" y="596"/>
                    <a:pt x="395" y="595"/>
                  </a:cubicBezTo>
                  <a:cubicBezTo>
                    <a:pt x="395" y="596"/>
                    <a:pt x="396" y="597"/>
                    <a:pt x="396" y="598"/>
                  </a:cubicBezTo>
                  <a:cubicBezTo>
                    <a:pt x="396" y="598"/>
                    <a:pt x="397" y="602"/>
                    <a:pt x="400" y="605"/>
                  </a:cubicBezTo>
                  <a:cubicBezTo>
                    <a:pt x="400" y="605"/>
                    <a:pt x="401" y="607"/>
                    <a:pt x="402" y="606"/>
                  </a:cubicBezTo>
                  <a:cubicBezTo>
                    <a:pt x="404" y="606"/>
                    <a:pt x="404" y="604"/>
                    <a:pt x="404" y="604"/>
                  </a:cubicBezTo>
                  <a:cubicBezTo>
                    <a:pt x="404" y="600"/>
                    <a:pt x="403" y="596"/>
                    <a:pt x="403" y="596"/>
                  </a:cubicBezTo>
                  <a:cubicBezTo>
                    <a:pt x="403" y="595"/>
                    <a:pt x="402" y="594"/>
                    <a:pt x="402" y="593"/>
                  </a:cubicBezTo>
                  <a:cubicBezTo>
                    <a:pt x="405" y="592"/>
                    <a:pt x="407" y="591"/>
                    <a:pt x="410" y="590"/>
                  </a:cubicBezTo>
                  <a:cubicBezTo>
                    <a:pt x="410" y="591"/>
                    <a:pt x="410" y="592"/>
                    <a:pt x="411" y="593"/>
                  </a:cubicBezTo>
                  <a:cubicBezTo>
                    <a:pt x="411" y="593"/>
                    <a:pt x="413" y="597"/>
                    <a:pt x="415" y="600"/>
                  </a:cubicBezTo>
                  <a:cubicBezTo>
                    <a:pt x="415" y="600"/>
                    <a:pt x="416" y="602"/>
                    <a:pt x="418" y="601"/>
                  </a:cubicBezTo>
                  <a:cubicBezTo>
                    <a:pt x="419" y="601"/>
                    <a:pt x="419" y="598"/>
                    <a:pt x="419" y="598"/>
                  </a:cubicBezTo>
                  <a:cubicBezTo>
                    <a:pt x="419" y="595"/>
                    <a:pt x="418" y="591"/>
                    <a:pt x="418" y="591"/>
                  </a:cubicBezTo>
                  <a:cubicBezTo>
                    <a:pt x="417" y="590"/>
                    <a:pt x="417" y="589"/>
                    <a:pt x="417" y="588"/>
                  </a:cubicBezTo>
                  <a:cubicBezTo>
                    <a:pt x="419" y="587"/>
                    <a:pt x="422" y="586"/>
                    <a:pt x="424" y="585"/>
                  </a:cubicBezTo>
                  <a:cubicBezTo>
                    <a:pt x="425" y="586"/>
                    <a:pt x="425" y="587"/>
                    <a:pt x="426" y="588"/>
                  </a:cubicBezTo>
                  <a:cubicBezTo>
                    <a:pt x="426" y="588"/>
                    <a:pt x="427" y="591"/>
                    <a:pt x="430" y="594"/>
                  </a:cubicBezTo>
                  <a:cubicBezTo>
                    <a:pt x="430" y="594"/>
                    <a:pt x="431" y="596"/>
                    <a:pt x="433" y="595"/>
                  </a:cubicBezTo>
                  <a:cubicBezTo>
                    <a:pt x="434" y="595"/>
                    <a:pt x="434" y="592"/>
                    <a:pt x="434" y="592"/>
                  </a:cubicBezTo>
                  <a:cubicBezTo>
                    <a:pt x="434" y="589"/>
                    <a:pt x="432" y="585"/>
                    <a:pt x="432" y="585"/>
                  </a:cubicBezTo>
                  <a:cubicBezTo>
                    <a:pt x="432" y="584"/>
                    <a:pt x="432" y="583"/>
                    <a:pt x="431" y="582"/>
                  </a:cubicBezTo>
                  <a:cubicBezTo>
                    <a:pt x="434" y="581"/>
                    <a:pt x="436" y="580"/>
                    <a:pt x="438" y="579"/>
                  </a:cubicBezTo>
                  <a:cubicBezTo>
                    <a:pt x="439" y="579"/>
                    <a:pt x="439" y="580"/>
                    <a:pt x="440" y="582"/>
                  </a:cubicBezTo>
                  <a:cubicBezTo>
                    <a:pt x="440" y="582"/>
                    <a:pt x="442" y="585"/>
                    <a:pt x="444" y="588"/>
                  </a:cubicBezTo>
                  <a:cubicBezTo>
                    <a:pt x="444" y="588"/>
                    <a:pt x="446" y="589"/>
                    <a:pt x="447" y="588"/>
                  </a:cubicBezTo>
                  <a:cubicBezTo>
                    <a:pt x="449" y="588"/>
                    <a:pt x="448" y="586"/>
                    <a:pt x="448" y="586"/>
                  </a:cubicBezTo>
                  <a:cubicBezTo>
                    <a:pt x="448" y="582"/>
                    <a:pt x="446" y="578"/>
                    <a:pt x="446" y="578"/>
                  </a:cubicBezTo>
                  <a:cubicBezTo>
                    <a:pt x="446" y="577"/>
                    <a:pt x="446" y="576"/>
                    <a:pt x="445" y="575"/>
                  </a:cubicBezTo>
                  <a:cubicBezTo>
                    <a:pt x="448" y="574"/>
                    <a:pt x="450" y="573"/>
                    <a:pt x="452" y="572"/>
                  </a:cubicBezTo>
                  <a:cubicBezTo>
                    <a:pt x="453" y="572"/>
                    <a:pt x="453" y="573"/>
                    <a:pt x="454" y="574"/>
                  </a:cubicBezTo>
                  <a:cubicBezTo>
                    <a:pt x="454" y="574"/>
                    <a:pt x="456" y="578"/>
                    <a:pt x="459" y="580"/>
                  </a:cubicBezTo>
                  <a:cubicBezTo>
                    <a:pt x="459" y="580"/>
                    <a:pt x="461" y="582"/>
                    <a:pt x="462" y="581"/>
                  </a:cubicBezTo>
                  <a:cubicBezTo>
                    <a:pt x="463" y="580"/>
                    <a:pt x="463" y="578"/>
                    <a:pt x="463" y="578"/>
                  </a:cubicBezTo>
                  <a:cubicBezTo>
                    <a:pt x="462" y="574"/>
                    <a:pt x="460" y="571"/>
                    <a:pt x="460" y="571"/>
                  </a:cubicBezTo>
                  <a:cubicBezTo>
                    <a:pt x="460" y="570"/>
                    <a:pt x="459" y="569"/>
                    <a:pt x="459" y="568"/>
                  </a:cubicBezTo>
                  <a:cubicBezTo>
                    <a:pt x="461" y="566"/>
                    <a:pt x="463" y="565"/>
                    <a:pt x="465" y="564"/>
                  </a:cubicBezTo>
                  <a:cubicBezTo>
                    <a:pt x="466" y="565"/>
                    <a:pt x="467" y="566"/>
                    <a:pt x="468" y="567"/>
                  </a:cubicBezTo>
                  <a:cubicBezTo>
                    <a:pt x="468" y="567"/>
                    <a:pt x="470" y="570"/>
                    <a:pt x="473" y="572"/>
                  </a:cubicBezTo>
                  <a:cubicBezTo>
                    <a:pt x="473" y="572"/>
                    <a:pt x="474" y="573"/>
                    <a:pt x="476" y="573"/>
                  </a:cubicBezTo>
                  <a:cubicBezTo>
                    <a:pt x="477" y="572"/>
                    <a:pt x="476" y="570"/>
                    <a:pt x="476" y="570"/>
                  </a:cubicBezTo>
                  <a:cubicBezTo>
                    <a:pt x="476" y="566"/>
                    <a:pt x="474" y="563"/>
                    <a:pt x="474" y="563"/>
                  </a:cubicBezTo>
                  <a:cubicBezTo>
                    <a:pt x="473" y="562"/>
                    <a:pt x="473" y="560"/>
                    <a:pt x="472" y="560"/>
                  </a:cubicBezTo>
                  <a:cubicBezTo>
                    <a:pt x="474" y="558"/>
                    <a:pt x="476" y="557"/>
                    <a:pt x="478" y="555"/>
                  </a:cubicBezTo>
                  <a:cubicBezTo>
                    <a:pt x="479" y="556"/>
                    <a:pt x="480" y="557"/>
                    <a:pt x="481" y="558"/>
                  </a:cubicBezTo>
                  <a:cubicBezTo>
                    <a:pt x="481" y="558"/>
                    <a:pt x="483" y="561"/>
                    <a:pt x="486" y="563"/>
                  </a:cubicBezTo>
                  <a:cubicBezTo>
                    <a:pt x="486" y="563"/>
                    <a:pt x="488" y="565"/>
                    <a:pt x="489" y="564"/>
                  </a:cubicBezTo>
                  <a:cubicBezTo>
                    <a:pt x="490" y="563"/>
                    <a:pt x="490" y="561"/>
                    <a:pt x="490" y="561"/>
                  </a:cubicBezTo>
                  <a:cubicBezTo>
                    <a:pt x="489" y="557"/>
                    <a:pt x="487" y="554"/>
                    <a:pt x="487" y="554"/>
                  </a:cubicBezTo>
                  <a:cubicBezTo>
                    <a:pt x="486" y="553"/>
                    <a:pt x="485" y="552"/>
                    <a:pt x="485" y="551"/>
                  </a:cubicBezTo>
                  <a:cubicBezTo>
                    <a:pt x="487" y="549"/>
                    <a:pt x="489" y="548"/>
                    <a:pt x="491" y="546"/>
                  </a:cubicBezTo>
                  <a:cubicBezTo>
                    <a:pt x="492" y="547"/>
                    <a:pt x="493" y="548"/>
                    <a:pt x="493" y="549"/>
                  </a:cubicBezTo>
                  <a:cubicBezTo>
                    <a:pt x="493" y="549"/>
                    <a:pt x="496" y="552"/>
                    <a:pt x="499" y="554"/>
                  </a:cubicBezTo>
                  <a:cubicBezTo>
                    <a:pt x="499" y="554"/>
                    <a:pt x="501" y="555"/>
                    <a:pt x="502" y="554"/>
                  </a:cubicBezTo>
                  <a:cubicBezTo>
                    <a:pt x="503" y="553"/>
                    <a:pt x="503" y="551"/>
                    <a:pt x="503" y="551"/>
                  </a:cubicBezTo>
                  <a:cubicBezTo>
                    <a:pt x="501" y="548"/>
                    <a:pt x="499" y="544"/>
                    <a:pt x="499" y="544"/>
                  </a:cubicBezTo>
                  <a:cubicBezTo>
                    <a:pt x="498" y="543"/>
                    <a:pt x="498" y="542"/>
                    <a:pt x="497" y="541"/>
                  </a:cubicBezTo>
                  <a:cubicBezTo>
                    <a:pt x="499" y="540"/>
                    <a:pt x="501" y="538"/>
                    <a:pt x="503" y="537"/>
                  </a:cubicBezTo>
                  <a:cubicBezTo>
                    <a:pt x="504" y="537"/>
                    <a:pt x="505" y="538"/>
                    <a:pt x="506" y="539"/>
                  </a:cubicBezTo>
                  <a:cubicBezTo>
                    <a:pt x="506" y="539"/>
                    <a:pt x="508" y="542"/>
                    <a:pt x="512" y="544"/>
                  </a:cubicBezTo>
                  <a:cubicBezTo>
                    <a:pt x="512" y="544"/>
                    <a:pt x="514" y="545"/>
                    <a:pt x="515" y="544"/>
                  </a:cubicBezTo>
                  <a:cubicBezTo>
                    <a:pt x="516" y="543"/>
                    <a:pt x="515" y="541"/>
                    <a:pt x="515" y="541"/>
                  </a:cubicBezTo>
                  <a:cubicBezTo>
                    <a:pt x="513" y="537"/>
                    <a:pt x="511" y="534"/>
                    <a:pt x="511" y="534"/>
                  </a:cubicBezTo>
                  <a:cubicBezTo>
                    <a:pt x="510" y="533"/>
                    <a:pt x="510" y="532"/>
                    <a:pt x="509" y="531"/>
                  </a:cubicBezTo>
                  <a:cubicBezTo>
                    <a:pt x="511" y="530"/>
                    <a:pt x="513" y="528"/>
                    <a:pt x="515" y="526"/>
                  </a:cubicBezTo>
                  <a:cubicBezTo>
                    <a:pt x="515" y="527"/>
                    <a:pt x="516" y="528"/>
                    <a:pt x="517" y="529"/>
                  </a:cubicBezTo>
                  <a:cubicBezTo>
                    <a:pt x="517" y="529"/>
                    <a:pt x="520" y="531"/>
                    <a:pt x="523" y="533"/>
                  </a:cubicBezTo>
                  <a:cubicBezTo>
                    <a:pt x="523" y="533"/>
                    <a:pt x="526" y="534"/>
                    <a:pt x="527" y="533"/>
                  </a:cubicBezTo>
                  <a:cubicBezTo>
                    <a:pt x="528" y="532"/>
                    <a:pt x="527" y="530"/>
                    <a:pt x="527" y="530"/>
                  </a:cubicBezTo>
                  <a:cubicBezTo>
                    <a:pt x="525" y="526"/>
                    <a:pt x="523" y="524"/>
                    <a:pt x="523" y="524"/>
                  </a:cubicBezTo>
                  <a:cubicBezTo>
                    <a:pt x="522" y="522"/>
                    <a:pt x="521" y="522"/>
                    <a:pt x="520" y="521"/>
                  </a:cubicBezTo>
                  <a:cubicBezTo>
                    <a:pt x="522" y="519"/>
                    <a:pt x="524" y="517"/>
                    <a:pt x="526" y="515"/>
                  </a:cubicBezTo>
                  <a:cubicBezTo>
                    <a:pt x="526" y="516"/>
                    <a:pt x="527" y="517"/>
                    <a:pt x="528" y="518"/>
                  </a:cubicBezTo>
                  <a:cubicBezTo>
                    <a:pt x="528" y="518"/>
                    <a:pt x="531" y="520"/>
                    <a:pt x="535" y="521"/>
                  </a:cubicBezTo>
                  <a:cubicBezTo>
                    <a:pt x="535" y="521"/>
                    <a:pt x="537" y="522"/>
                    <a:pt x="538" y="521"/>
                  </a:cubicBezTo>
                  <a:cubicBezTo>
                    <a:pt x="539" y="520"/>
                    <a:pt x="538" y="518"/>
                    <a:pt x="538" y="518"/>
                  </a:cubicBezTo>
                  <a:cubicBezTo>
                    <a:pt x="536" y="515"/>
                    <a:pt x="533" y="512"/>
                    <a:pt x="533" y="512"/>
                  </a:cubicBezTo>
                  <a:cubicBezTo>
                    <a:pt x="532" y="511"/>
                    <a:pt x="532" y="510"/>
                    <a:pt x="531" y="510"/>
                  </a:cubicBezTo>
                  <a:cubicBezTo>
                    <a:pt x="533" y="508"/>
                    <a:pt x="534" y="506"/>
                    <a:pt x="536" y="504"/>
                  </a:cubicBezTo>
                  <a:cubicBezTo>
                    <a:pt x="537" y="504"/>
                    <a:pt x="538" y="505"/>
                    <a:pt x="539" y="506"/>
                  </a:cubicBezTo>
                  <a:cubicBezTo>
                    <a:pt x="539" y="506"/>
                    <a:pt x="542" y="508"/>
                    <a:pt x="545" y="510"/>
                  </a:cubicBezTo>
                  <a:cubicBezTo>
                    <a:pt x="545" y="510"/>
                    <a:pt x="548" y="510"/>
                    <a:pt x="549" y="509"/>
                  </a:cubicBezTo>
                  <a:cubicBezTo>
                    <a:pt x="549" y="508"/>
                    <a:pt x="548" y="506"/>
                    <a:pt x="548" y="506"/>
                  </a:cubicBezTo>
                  <a:cubicBezTo>
                    <a:pt x="546" y="503"/>
                    <a:pt x="544" y="500"/>
                    <a:pt x="544" y="500"/>
                  </a:cubicBezTo>
                  <a:cubicBezTo>
                    <a:pt x="543" y="499"/>
                    <a:pt x="542" y="498"/>
                    <a:pt x="541" y="498"/>
                  </a:cubicBezTo>
                  <a:cubicBezTo>
                    <a:pt x="543" y="496"/>
                    <a:pt x="544" y="494"/>
                    <a:pt x="546" y="492"/>
                  </a:cubicBezTo>
                  <a:cubicBezTo>
                    <a:pt x="547" y="492"/>
                    <a:pt x="548" y="493"/>
                    <a:pt x="549" y="494"/>
                  </a:cubicBezTo>
                  <a:cubicBezTo>
                    <a:pt x="549" y="494"/>
                    <a:pt x="552" y="496"/>
                    <a:pt x="556" y="497"/>
                  </a:cubicBezTo>
                  <a:cubicBezTo>
                    <a:pt x="556" y="497"/>
                    <a:pt x="558" y="498"/>
                    <a:pt x="559" y="497"/>
                  </a:cubicBezTo>
                  <a:cubicBezTo>
                    <a:pt x="559" y="495"/>
                    <a:pt x="558" y="493"/>
                    <a:pt x="558" y="493"/>
                  </a:cubicBezTo>
                  <a:cubicBezTo>
                    <a:pt x="556" y="490"/>
                    <a:pt x="553" y="488"/>
                    <a:pt x="553" y="488"/>
                  </a:cubicBezTo>
                  <a:cubicBezTo>
                    <a:pt x="552" y="487"/>
                    <a:pt x="551" y="486"/>
                    <a:pt x="550" y="485"/>
                  </a:cubicBezTo>
                  <a:cubicBezTo>
                    <a:pt x="552" y="483"/>
                    <a:pt x="553" y="481"/>
                    <a:pt x="555" y="479"/>
                  </a:cubicBezTo>
                  <a:cubicBezTo>
                    <a:pt x="556" y="480"/>
                    <a:pt x="557" y="480"/>
                    <a:pt x="558" y="481"/>
                  </a:cubicBezTo>
                  <a:cubicBezTo>
                    <a:pt x="558" y="481"/>
                    <a:pt x="561" y="483"/>
                    <a:pt x="565" y="484"/>
                  </a:cubicBezTo>
                  <a:cubicBezTo>
                    <a:pt x="565" y="484"/>
                    <a:pt x="567" y="484"/>
                    <a:pt x="568" y="483"/>
                  </a:cubicBezTo>
                  <a:cubicBezTo>
                    <a:pt x="569" y="482"/>
                    <a:pt x="567" y="480"/>
                    <a:pt x="567" y="480"/>
                  </a:cubicBezTo>
                  <a:cubicBezTo>
                    <a:pt x="565" y="477"/>
                    <a:pt x="562" y="475"/>
                    <a:pt x="562" y="475"/>
                  </a:cubicBezTo>
                  <a:cubicBezTo>
                    <a:pt x="561" y="474"/>
                    <a:pt x="560" y="473"/>
                    <a:pt x="559" y="473"/>
                  </a:cubicBezTo>
                  <a:cubicBezTo>
                    <a:pt x="561" y="471"/>
                    <a:pt x="562" y="468"/>
                    <a:pt x="563" y="466"/>
                  </a:cubicBezTo>
                  <a:cubicBezTo>
                    <a:pt x="564" y="467"/>
                    <a:pt x="565" y="467"/>
                    <a:pt x="567" y="468"/>
                  </a:cubicBezTo>
                  <a:cubicBezTo>
                    <a:pt x="567" y="468"/>
                    <a:pt x="570" y="470"/>
                    <a:pt x="574" y="470"/>
                  </a:cubicBezTo>
                  <a:cubicBezTo>
                    <a:pt x="574" y="470"/>
                    <a:pt x="576" y="471"/>
                    <a:pt x="577" y="470"/>
                  </a:cubicBezTo>
                  <a:cubicBezTo>
                    <a:pt x="577" y="468"/>
                    <a:pt x="576" y="467"/>
                    <a:pt x="576" y="467"/>
                  </a:cubicBezTo>
                  <a:cubicBezTo>
                    <a:pt x="574" y="464"/>
                    <a:pt x="570" y="462"/>
                    <a:pt x="570" y="462"/>
                  </a:cubicBezTo>
                  <a:cubicBezTo>
                    <a:pt x="569" y="461"/>
                    <a:pt x="568" y="460"/>
                    <a:pt x="567" y="460"/>
                  </a:cubicBezTo>
                  <a:cubicBezTo>
                    <a:pt x="569" y="457"/>
                    <a:pt x="570" y="455"/>
                    <a:pt x="571" y="453"/>
                  </a:cubicBezTo>
                  <a:cubicBezTo>
                    <a:pt x="572" y="453"/>
                    <a:pt x="573" y="454"/>
                    <a:pt x="574" y="454"/>
                  </a:cubicBezTo>
                  <a:cubicBezTo>
                    <a:pt x="574" y="454"/>
                    <a:pt x="578" y="456"/>
                    <a:pt x="582" y="457"/>
                  </a:cubicBezTo>
                  <a:cubicBezTo>
                    <a:pt x="582" y="457"/>
                    <a:pt x="584" y="457"/>
                    <a:pt x="585" y="456"/>
                  </a:cubicBezTo>
                  <a:cubicBezTo>
                    <a:pt x="585" y="454"/>
                    <a:pt x="584" y="453"/>
                    <a:pt x="584" y="453"/>
                  </a:cubicBezTo>
                  <a:cubicBezTo>
                    <a:pt x="581" y="450"/>
                    <a:pt x="578" y="448"/>
                    <a:pt x="578" y="448"/>
                  </a:cubicBezTo>
                  <a:cubicBezTo>
                    <a:pt x="577" y="447"/>
                    <a:pt x="576" y="446"/>
                    <a:pt x="575" y="446"/>
                  </a:cubicBezTo>
                  <a:cubicBezTo>
                    <a:pt x="576" y="444"/>
                    <a:pt x="577" y="441"/>
                    <a:pt x="578" y="439"/>
                  </a:cubicBezTo>
                  <a:cubicBezTo>
                    <a:pt x="579" y="439"/>
                    <a:pt x="580" y="440"/>
                    <a:pt x="582" y="440"/>
                  </a:cubicBezTo>
                  <a:cubicBezTo>
                    <a:pt x="582" y="440"/>
                    <a:pt x="585" y="442"/>
                    <a:pt x="589" y="442"/>
                  </a:cubicBezTo>
                  <a:cubicBezTo>
                    <a:pt x="589" y="442"/>
                    <a:pt x="591" y="442"/>
                    <a:pt x="592" y="441"/>
                  </a:cubicBezTo>
                  <a:cubicBezTo>
                    <a:pt x="592" y="440"/>
                    <a:pt x="591" y="438"/>
                    <a:pt x="591" y="438"/>
                  </a:cubicBezTo>
                  <a:cubicBezTo>
                    <a:pt x="588" y="436"/>
                    <a:pt x="585" y="434"/>
                    <a:pt x="585" y="434"/>
                  </a:cubicBezTo>
                  <a:cubicBezTo>
                    <a:pt x="583" y="433"/>
                    <a:pt x="582" y="432"/>
                    <a:pt x="581" y="432"/>
                  </a:cubicBezTo>
                  <a:cubicBezTo>
                    <a:pt x="583" y="430"/>
                    <a:pt x="584" y="427"/>
                    <a:pt x="585" y="425"/>
                  </a:cubicBezTo>
                  <a:cubicBezTo>
                    <a:pt x="585" y="425"/>
                    <a:pt x="587" y="426"/>
                    <a:pt x="588" y="426"/>
                  </a:cubicBezTo>
                  <a:cubicBezTo>
                    <a:pt x="588" y="426"/>
                    <a:pt x="592" y="427"/>
                    <a:pt x="595" y="427"/>
                  </a:cubicBezTo>
                  <a:cubicBezTo>
                    <a:pt x="595" y="427"/>
                    <a:pt x="598" y="428"/>
                    <a:pt x="598" y="426"/>
                  </a:cubicBezTo>
                  <a:cubicBezTo>
                    <a:pt x="599" y="425"/>
                    <a:pt x="597" y="423"/>
                    <a:pt x="597" y="423"/>
                  </a:cubicBezTo>
                  <a:cubicBezTo>
                    <a:pt x="594" y="421"/>
                    <a:pt x="591" y="419"/>
                    <a:pt x="591" y="419"/>
                  </a:cubicBezTo>
                  <a:cubicBezTo>
                    <a:pt x="589" y="419"/>
                    <a:pt x="588" y="418"/>
                    <a:pt x="587" y="418"/>
                  </a:cubicBezTo>
                  <a:cubicBezTo>
                    <a:pt x="588" y="415"/>
                    <a:pt x="589" y="413"/>
                    <a:pt x="590" y="410"/>
                  </a:cubicBezTo>
                  <a:cubicBezTo>
                    <a:pt x="591" y="411"/>
                    <a:pt x="592" y="411"/>
                    <a:pt x="594" y="411"/>
                  </a:cubicBezTo>
                  <a:cubicBezTo>
                    <a:pt x="594" y="411"/>
                    <a:pt x="597" y="412"/>
                    <a:pt x="601" y="412"/>
                  </a:cubicBezTo>
                  <a:cubicBezTo>
                    <a:pt x="601" y="412"/>
                    <a:pt x="603" y="412"/>
                    <a:pt x="604" y="411"/>
                  </a:cubicBezTo>
                  <a:cubicBezTo>
                    <a:pt x="604" y="410"/>
                    <a:pt x="603" y="408"/>
                    <a:pt x="603" y="408"/>
                  </a:cubicBezTo>
                  <a:cubicBezTo>
                    <a:pt x="600" y="406"/>
                    <a:pt x="596" y="405"/>
                    <a:pt x="596" y="405"/>
                  </a:cubicBezTo>
                  <a:cubicBezTo>
                    <a:pt x="595" y="404"/>
                    <a:pt x="594" y="403"/>
                    <a:pt x="593" y="403"/>
                  </a:cubicBezTo>
                  <a:cubicBezTo>
                    <a:pt x="593" y="401"/>
                    <a:pt x="594" y="398"/>
                    <a:pt x="595" y="396"/>
                  </a:cubicBezTo>
                  <a:cubicBezTo>
                    <a:pt x="596" y="396"/>
                    <a:pt x="597" y="396"/>
                    <a:pt x="599" y="396"/>
                  </a:cubicBezTo>
                  <a:cubicBezTo>
                    <a:pt x="599" y="396"/>
                    <a:pt x="602" y="397"/>
                    <a:pt x="606" y="397"/>
                  </a:cubicBezTo>
                  <a:cubicBezTo>
                    <a:pt x="606" y="397"/>
                    <a:pt x="608" y="397"/>
                    <a:pt x="609" y="396"/>
                  </a:cubicBezTo>
                  <a:cubicBezTo>
                    <a:pt x="609" y="394"/>
                    <a:pt x="607" y="393"/>
                    <a:pt x="607" y="393"/>
                  </a:cubicBezTo>
                  <a:close/>
                  <a:moveTo>
                    <a:pt x="35" y="247"/>
                  </a:moveTo>
                  <a:cubicBezTo>
                    <a:pt x="70" y="95"/>
                    <a:pt x="222" y="0"/>
                    <a:pt x="374" y="35"/>
                  </a:cubicBezTo>
                  <a:cubicBezTo>
                    <a:pt x="526" y="70"/>
                    <a:pt x="621" y="222"/>
                    <a:pt x="586" y="374"/>
                  </a:cubicBezTo>
                  <a:cubicBezTo>
                    <a:pt x="551" y="526"/>
                    <a:pt x="399" y="621"/>
                    <a:pt x="247" y="586"/>
                  </a:cubicBezTo>
                  <a:cubicBezTo>
                    <a:pt x="95" y="551"/>
                    <a:pt x="0" y="399"/>
                    <a:pt x="35" y="247"/>
                  </a:cubicBezTo>
                  <a:close/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81" name="Freeform 23"/>
            <p:cNvSpPr/>
            <p:nvPr/>
          </p:nvSpPr>
          <p:spPr bwMode="auto">
            <a:xfrm>
              <a:off x="3202417" y="2689127"/>
              <a:ext cx="266700" cy="268288"/>
            </a:xfrm>
            <a:custGeom>
              <a:avLst/>
              <a:gdLst>
                <a:gd name="T0" fmla="*/ 59 w 63"/>
                <a:gd name="T1" fmla="*/ 38 h 63"/>
                <a:gd name="T2" fmla="*/ 25 w 63"/>
                <a:gd name="T3" fmla="*/ 59 h 63"/>
                <a:gd name="T4" fmla="*/ 4 w 63"/>
                <a:gd name="T5" fmla="*/ 25 h 63"/>
                <a:gd name="T6" fmla="*/ 38 w 63"/>
                <a:gd name="T7" fmla="*/ 4 h 63"/>
                <a:gd name="T8" fmla="*/ 59 w 63"/>
                <a:gd name="T9" fmla="*/ 38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3" h="63">
                  <a:moveTo>
                    <a:pt x="59" y="38"/>
                  </a:moveTo>
                  <a:cubicBezTo>
                    <a:pt x="56" y="53"/>
                    <a:pt x="41" y="63"/>
                    <a:pt x="25" y="59"/>
                  </a:cubicBezTo>
                  <a:cubicBezTo>
                    <a:pt x="10" y="56"/>
                    <a:pt x="0" y="41"/>
                    <a:pt x="4" y="25"/>
                  </a:cubicBezTo>
                  <a:cubicBezTo>
                    <a:pt x="8" y="10"/>
                    <a:pt x="23" y="0"/>
                    <a:pt x="38" y="4"/>
                  </a:cubicBezTo>
                  <a:cubicBezTo>
                    <a:pt x="53" y="7"/>
                    <a:pt x="63" y="23"/>
                    <a:pt x="59" y="38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82" name="Freeform 24"/>
            <p:cNvSpPr/>
            <p:nvPr/>
          </p:nvSpPr>
          <p:spPr bwMode="auto">
            <a:xfrm>
              <a:off x="3265917" y="2752627"/>
              <a:ext cx="144463" cy="144463"/>
            </a:xfrm>
            <a:custGeom>
              <a:avLst/>
              <a:gdLst>
                <a:gd name="T0" fmla="*/ 32 w 34"/>
                <a:gd name="T1" fmla="*/ 20 h 34"/>
                <a:gd name="T2" fmla="*/ 13 w 34"/>
                <a:gd name="T3" fmla="*/ 32 h 34"/>
                <a:gd name="T4" fmla="*/ 2 w 34"/>
                <a:gd name="T5" fmla="*/ 13 h 34"/>
                <a:gd name="T6" fmla="*/ 20 w 34"/>
                <a:gd name="T7" fmla="*/ 1 h 34"/>
                <a:gd name="T8" fmla="*/ 32 w 34"/>
                <a:gd name="T9" fmla="*/ 2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" h="34">
                  <a:moveTo>
                    <a:pt x="32" y="20"/>
                  </a:moveTo>
                  <a:cubicBezTo>
                    <a:pt x="30" y="29"/>
                    <a:pt x="22" y="34"/>
                    <a:pt x="13" y="32"/>
                  </a:cubicBezTo>
                  <a:cubicBezTo>
                    <a:pt x="5" y="30"/>
                    <a:pt x="0" y="22"/>
                    <a:pt x="2" y="13"/>
                  </a:cubicBezTo>
                  <a:cubicBezTo>
                    <a:pt x="3" y="5"/>
                    <a:pt x="12" y="0"/>
                    <a:pt x="20" y="1"/>
                  </a:cubicBezTo>
                  <a:cubicBezTo>
                    <a:pt x="29" y="3"/>
                    <a:pt x="34" y="12"/>
                    <a:pt x="32" y="2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83" name="Freeform 25"/>
            <p:cNvSpPr>
              <a:spLocks noEditPoints="1"/>
            </p:cNvSpPr>
            <p:nvPr/>
          </p:nvSpPr>
          <p:spPr bwMode="auto">
            <a:xfrm>
              <a:off x="2010204" y="1493740"/>
              <a:ext cx="2651126" cy="2659063"/>
            </a:xfrm>
            <a:custGeom>
              <a:avLst/>
              <a:gdLst>
                <a:gd name="T0" fmla="*/ 377 w 625"/>
                <a:gd name="T1" fmla="*/ 35 h 625"/>
                <a:gd name="T2" fmla="*/ 35 w 625"/>
                <a:gd name="T3" fmla="*/ 249 h 625"/>
                <a:gd name="T4" fmla="*/ 249 w 625"/>
                <a:gd name="T5" fmla="*/ 590 h 625"/>
                <a:gd name="T6" fmla="*/ 590 w 625"/>
                <a:gd name="T7" fmla="*/ 377 h 625"/>
                <a:gd name="T8" fmla="*/ 377 w 625"/>
                <a:gd name="T9" fmla="*/ 35 h 625"/>
                <a:gd name="T10" fmla="*/ 249 w 625"/>
                <a:gd name="T11" fmla="*/ 588 h 625"/>
                <a:gd name="T12" fmla="*/ 37 w 625"/>
                <a:gd name="T13" fmla="*/ 249 h 625"/>
                <a:gd name="T14" fmla="*/ 376 w 625"/>
                <a:gd name="T15" fmla="*/ 37 h 625"/>
                <a:gd name="T16" fmla="*/ 588 w 625"/>
                <a:gd name="T17" fmla="*/ 376 h 625"/>
                <a:gd name="T18" fmla="*/ 249 w 625"/>
                <a:gd name="T19" fmla="*/ 588 h 6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25" h="625">
                  <a:moveTo>
                    <a:pt x="377" y="35"/>
                  </a:moveTo>
                  <a:cubicBezTo>
                    <a:pt x="223" y="0"/>
                    <a:pt x="71" y="95"/>
                    <a:pt x="35" y="249"/>
                  </a:cubicBezTo>
                  <a:cubicBezTo>
                    <a:pt x="0" y="402"/>
                    <a:pt x="95" y="555"/>
                    <a:pt x="249" y="590"/>
                  </a:cubicBezTo>
                  <a:cubicBezTo>
                    <a:pt x="402" y="625"/>
                    <a:pt x="555" y="530"/>
                    <a:pt x="590" y="377"/>
                  </a:cubicBezTo>
                  <a:cubicBezTo>
                    <a:pt x="625" y="223"/>
                    <a:pt x="530" y="70"/>
                    <a:pt x="377" y="35"/>
                  </a:cubicBezTo>
                  <a:close/>
                  <a:moveTo>
                    <a:pt x="249" y="588"/>
                  </a:moveTo>
                  <a:cubicBezTo>
                    <a:pt x="97" y="553"/>
                    <a:pt x="2" y="401"/>
                    <a:pt x="37" y="249"/>
                  </a:cubicBezTo>
                  <a:cubicBezTo>
                    <a:pt x="72" y="97"/>
                    <a:pt x="224" y="2"/>
                    <a:pt x="376" y="37"/>
                  </a:cubicBezTo>
                  <a:cubicBezTo>
                    <a:pt x="528" y="72"/>
                    <a:pt x="623" y="224"/>
                    <a:pt x="588" y="376"/>
                  </a:cubicBezTo>
                  <a:cubicBezTo>
                    <a:pt x="553" y="528"/>
                    <a:pt x="401" y="623"/>
                    <a:pt x="249" y="588"/>
                  </a:cubicBezTo>
                  <a:close/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54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84" name="Freeform 26"/>
            <p:cNvSpPr>
              <a:spLocks noEditPoints="1"/>
            </p:cNvSpPr>
            <p:nvPr/>
          </p:nvSpPr>
          <p:spPr bwMode="auto">
            <a:xfrm>
              <a:off x="2867454" y="2382740"/>
              <a:ext cx="911225" cy="914400"/>
            </a:xfrm>
            <a:custGeom>
              <a:avLst/>
              <a:gdLst>
                <a:gd name="T0" fmla="*/ 100 w 215"/>
                <a:gd name="T1" fmla="*/ 4 h 215"/>
                <a:gd name="T2" fmla="*/ 5 w 215"/>
                <a:gd name="T3" fmla="*/ 115 h 215"/>
                <a:gd name="T4" fmla="*/ 116 w 215"/>
                <a:gd name="T5" fmla="*/ 210 h 215"/>
                <a:gd name="T6" fmla="*/ 210 w 215"/>
                <a:gd name="T7" fmla="*/ 99 h 215"/>
                <a:gd name="T8" fmla="*/ 100 w 215"/>
                <a:gd name="T9" fmla="*/ 4 h 215"/>
                <a:gd name="T10" fmla="*/ 111 w 215"/>
                <a:gd name="T11" fmla="*/ 157 h 215"/>
                <a:gd name="T12" fmla="*/ 58 w 215"/>
                <a:gd name="T13" fmla="*/ 111 h 215"/>
                <a:gd name="T14" fmla="*/ 104 w 215"/>
                <a:gd name="T15" fmla="*/ 58 h 215"/>
                <a:gd name="T16" fmla="*/ 157 w 215"/>
                <a:gd name="T17" fmla="*/ 104 h 215"/>
                <a:gd name="T18" fmla="*/ 111 w 215"/>
                <a:gd name="T19" fmla="*/ 157 h 2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15" h="215">
                  <a:moveTo>
                    <a:pt x="100" y="4"/>
                  </a:moveTo>
                  <a:cubicBezTo>
                    <a:pt x="43" y="9"/>
                    <a:pt x="0" y="58"/>
                    <a:pt x="5" y="115"/>
                  </a:cubicBezTo>
                  <a:cubicBezTo>
                    <a:pt x="9" y="172"/>
                    <a:pt x="59" y="215"/>
                    <a:pt x="116" y="210"/>
                  </a:cubicBezTo>
                  <a:cubicBezTo>
                    <a:pt x="172" y="206"/>
                    <a:pt x="215" y="156"/>
                    <a:pt x="210" y="99"/>
                  </a:cubicBezTo>
                  <a:cubicBezTo>
                    <a:pt x="206" y="42"/>
                    <a:pt x="156" y="0"/>
                    <a:pt x="100" y="4"/>
                  </a:cubicBezTo>
                  <a:moveTo>
                    <a:pt x="111" y="157"/>
                  </a:moveTo>
                  <a:cubicBezTo>
                    <a:pt x="84" y="159"/>
                    <a:pt x="60" y="138"/>
                    <a:pt x="58" y="111"/>
                  </a:cubicBezTo>
                  <a:cubicBezTo>
                    <a:pt x="56" y="84"/>
                    <a:pt x="76" y="60"/>
                    <a:pt x="104" y="58"/>
                  </a:cubicBezTo>
                  <a:cubicBezTo>
                    <a:pt x="131" y="56"/>
                    <a:pt x="155" y="76"/>
                    <a:pt x="157" y="104"/>
                  </a:cubicBezTo>
                  <a:cubicBezTo>
                    <a:pt x="159" y="131"/>
                    <a:pt x="139" y="155"/>
                    <a:pt x="111" y="15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85" name="Freeform 27"/>
            <p:cNvSpPr>
              <a:spLocks noEditPoints="1"/>
            </p:cNvSpPr>
            <p:nvPr/>
          </p:nvSpPr>
          <p:spPr bwMode="auto">
            <a:xfrm>
              <a:off x="2867454" y="2374802"/>
              <a:ext cx="920750" cy="927100"/>
            </a:xfrm>
            <a:custGeom>
              <a:avLst/>
              <a:gdLst>
                <a:gd name="T0" fmla="*/ 100 w 217"/>
                <a:gd name="T1" fmla="*/ 4 h 218"/>
                <a:gd name="T2" fmla="*/ 5 w 217"/>
                <a:gd name="T3" fmla="*/ 117 h 218"/>
                <a:gd name="T4" fmla="*/ 116 w 217"/>
                <a:gd name="T5" fmla="*/ 214 h 218"/>
                <a:gd name="T6" fmla="*/ 212 w 217"/>
                <a:gd name="T7" fmla="*/ 101 h 218"/>
                <a:gd name="T8" fmla="*/ 100 w 217"/>
                <a:gd name="T9" fmla="*/ 4 h 218"/>
                <a:gd name="T10" fmla="*/ 112 w 217"/>
                <a:gd name="T11" fmla="*/ 159 h 218"/>
                <a:gd name="T12" fmla="*/ 59 w 217"/>
                <a:gd name="T13" fmla="*/ 113 h 218"/>
                <a:gd name="T14" fmla="*/ 104 w 217"/>
                <a:gd name="T15" fmla="*/ 59 h 218"/>
                <a:gd name="T16" fmla="*/ 158 w 217"/>
                <a:gd name="T17" fmla="*/ 105 h 218"/>
                <a:gd name="T18" fmla="*/ 112 w 217"/>
                <a:gd name="T19" fmla="*/ 159 h 2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17" h="218">
                  <a:moveTo>
                    <a:pt x="100" y="4"/>
                  </a:moveTo>
                  <a:cubicBezTo>
                    <a:pt x="43" y="9"/>
                    <a:pt x="0" y="59"/>
                    <a:pt x="5" y="117"/>
                  </a:cubicBezTo>
                  <a:cubicBezTo>
                    <a:pt x="9" y="175"/>
                    <a:pt x="59" y="218"/>
                    <a:pt x="116" y="214"/>
                  </a:cubicBezTo>
                  <a:cubicBezTo>
                    <a:pt x="174" y="210"/>
                    <a:pt x="217" y="159"/>
                    <a:pt x="212" y="101"/>
                  </a:cubicBezTo>
                  <a:cubicBezTo>
                    <a:pt x="208" y="43"/>
                    <a:pt x="158" y="0"/>
                    <a:pt x="100" y="4"/>
                  </a:cubicBezTo>
                  <a:moveTo>
                    <a:pt x="112" y="159"/>
                  </a:moveTo>
                  <a:cubicBezTo>
                    <a:pt x="85" y="162"/>
                    <a:pt x="61" y="141"/>
                    <a:pt x="59" y="113"/>
                  </a:cubicBezTo>
                  <a:cubicBezTo>
                    <a:pt x="56" y="85"/>
                    <a:pt x="77" y="61"/>
                    <a:pt x="104" y="59"/>
                  </a:cubicBezTo>
                  <a:cubicBezTo>
                    <a:pt x="132" y="57"/>
                    <a:pt x="156" y="77"/>
                    <a:pt x="158" y="105"/>
                  </a:cubicBezTo>
                  <a:cubicBezTo>
                    <a:pt x="160" y="133"/>
                    <a:pt x="140" y="157"/>
                    <a:pt x="112" y="159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54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86" name="Freeform 28"/>
            <p:cNvSpPr>
              <a:spLocks noEditPoints="1"/>
            </p:cNvSpPr>
            <p:nvPr/>
          </p:nvSpPr>
          <p:spPr bwMode="auto">
            <a:xfrm>
              <a:off x="2964292" y="2481165"/>
              <a:ext cx="709613" cy="709613"/>
            </a:xfrm>
            <a:custGeom>
              <a:avLst/>
              <a:gdLst>
                <a:gd name="T0" fmla="*/ 77 w 167"/>
                <a:gd name="T1" fmla="*/ 3 h 167"/>
                <a:gd name="T2" fmla="*/ 3 w 167"/>
                <a:gd name="T3" fmla="*/ 89 h 167"/>
                <a:gd name="T4" fmla="*/ 89 w 167"/>
                <a:gd name="T5" fmla="*/ 163 h 167"/>
                <a:gd name="T6" fmla="*/ 163 w 167"/>
                <a:gd name="T7" fmla="*/ 77 h 167"/>
                <a:gd name="T8" fmla="*/ 77 w 167"/>
                <a:gd name="T9" fmla="*/ 3 h 167"/>
                <a:gd name="T10" fmla="*/ 86 w 167"/>
                <a:gd name="T11" fmla="*/ 121 h 167"/>
                <a:gd name="T12" fmla="*/ 45 w 167"/>
                <a:gd name="T13" fmla="*/ 86 h 167"/>
                <a:gd name="T14" fmla="*/ 80 w 167"/>
                <a:gd name="T15" fmla="*/ 45 h 167"/>
                <a:gd name="T16" fmla="*/ 122 w 167"/>
                <a:gd name="T17" fmla="*/ 80 h 167"/>
                <a:gd name="T18" fmla="*/ 86 w 167"/>
                <a:gd name="T19" fmla="*/ 121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7" h="167">
                  <a:moveTo>
                    <a:pt x="77" y="3"/>
                  </a:moveTo>
                  <a:cubicBezTo>
                    <a:pt x="33" y="6"/>
                    <a:pt x="0" y="45"/>
                    <a:pt x="3" y="89"/>
                  </a:cubicBezTo>
                  <a:cubicBezTo>
                    <a:pt x="7" y="133"/>
                    <a:pt x="45" y="167"/>
                    <a:pt x="89" y="163"/>
                  </a:cubicBezTo>
                  <a:cubicBezTo>
                    <a:pt x="134" y="160"/>
                    <a:pt x="167" y="121"/>
                    <a:pt x="163" y="77"/>
                  </a:cubicBezTo>
                  <a:cubicBezTo>
                    <a:pt x="160" y="33"/>
                    <a:pt x="121" y="0"/>
                    <a:pt x="77" y="3"/>
                  </a:cubicBezTo>
                  <a:moveTo>
                    <a:pt x="86" y="121"/>
                  </a:moveTo>
                  <a:cubicBezTo>
                    <a:pt x="65" y="123"/>
                    <a:pt x="46" y="107"/>
                    <a:pt x="45" y="86"/>
                  </a:cubicBezTo>
                  <a:cubicBezTo>
                    <a:pt x="43" y="65"/>
                    <a:pt x="59" y="46"/>
                    <a:pt x="80" y="45"/>
                  </a:cubicBezTo>
                  <a:cubicBezTo>
                    <a:pt x="101" y="43"/>
                    <a:pt x="120" y="59"/>
                    <a:pt x="122" y="80"/>
                  </a:cubicBezTo>
                  <a:cubicBezTo>
                    <a:pt x="123" y="101"/>
                    <a:pt x="107" y="120"/>
                    <a:pt x="86" y="12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87" name="Freeform 29"/>
            <p:cNvSpPr>
              <a:spLocks noEditPoints="1"/>
            </p:cNvSpPr>
            <p:nvPr/>
          </p:nvSpPr>
          <p:spPr bwMode="auto">
            <a:xfrm>
              <a:off x="2969054" y="2485927"/>
              <a:ext cx="708025" cy="709613"/>
            </a:xfrm>
            <a:custGeom>
              <a:avLst/>
              <a:gdLst>
                <a:gd name="T0" fmla="*/ 77 w 167"/>
                <a:gd name="T1" fmla="*/ 3 h 167"/>
                <a:gd name="T2" fmla="*/ 4 w 167"/>
                <a:gd name="T3" fmla="*/ 90 h 167"/>
                <a:gd name="T4" fmla="*/ 90 w 167"/>
                <a:gd name="T5" fmla="*/ 163 h 167"/>
                <a:gd name="T6" fmla="*/ 164 w 167"/>
                <a:gd name="T7" fmla="*/ 77 h 167"/>
                <a:gd name="T8" fmla="*/ 77 w 167"/>
                <a:gd name="T9" fmla="*/ 3 h 167"/>
                <a:gd name="T10" fmla="*/ 87 w 167"/>
                <a:gd name="T11" fmla="*/ 122 h 167"/>
                <a:gd name="T12" fmla="*/ 45 w 167"/>
                <a:gd name="T13" fmla="*/ 86 h 167"/>
                <a:gd name="T14" fmla="*/ 81 w 167"/>
                <a:gd name="T15" fmla="*/ 45 h 167"/>
                <a:gd name="T16" fmla="*/ 122 w 167"/>
                <a:gd name="T17" fmla="*/ 80 h 167"/>
                <a:gd name="T18" fmla="*/ 87 w 167"/>
                <a:gd name="T19" fmla="*/ 122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7" h="167">
                  <a:moveTo>
                    <a:pt x="77" y="3"/>
                  </a:moveTo>
                  <a:cubicBezTo>
                    <a:pt x="33" y="7"/>
                    <a:pt x="0" y="45"/>
                    <a:pt x="4" y="90"/>
                  </a:cubicBezTo>
                  <a:cubicBezTo>
                    <a:pt x="7" y="134"/>
                    <a:pt x="46" y="167"/>
                    <a:pt x="90" y="163"/>
                  </a:cubicBezTo>
                  <a:cubicBezTo>
                    <a:pt x="134" y="160"/>
                    <a:pt x="167" y="121"/>
                    <a:pt x="164" y="77"/>
                  </a:cubicBezTo>
                  <a:cubicBezTo>
                    <a:pt x="160" y="33"/>
                    <a:pt x="122" y="0"/>
                    <a:pt x="77" y="3"/>
                  </a:cubicBezTo>
                  <a:moveTo>
                    <a:pt x="87" y="122"/>
                  </a:moveTo>
                  <a:cubicBezTo>
                    <a:pt x="65" y="123"/>
                    <a:pt x="47" y="108"/>
                    <a:pt x="45" y="86"/>
                  </a:cubicBezTo>
                  <a:cubicBezTo>
                    <a:pt x="44" y="65"/>
                    <a:pt x="59" y="47"/>
                    <a:pt x="81" y="45"/>
                  </a:cubicBezTo>
                  <a:cubicBezTo>
                    <a:pt x="102" y="43"/>
                    <a:pt x="120" y="59"/>
                    <a:pt x="122" y="80"/>
                  </a:cubicBezTo>
                  <a:cubicBezTo>
                    <a:pt x="124" y="102"/>
                    <a:pt x="108" y="120"/>
                    <a:pt x="87" y="122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88" name="Freeform 30"/>
            <p:cNvSpPr>
              <a:spLocks noEditPoints="1"/>
            </p:cNvSpPr>
            <p:nvPr/>
          </p:nvSpPr>
          <p:spPr bwMode="auto">
            <a:xfrm>
              <a:off x="2667429" y="2179540"/>
              <a:ext cx="1319213" cy="1322388"/>
            </a:xfrm>
            <a:custGeom>
              <a:avLst/>
              <a:gdLst>
                <a:gd name="T0" fmla="*/ 277 w 311"/>
                <a:gd name="T1" fmla="*/ 152 h 311"/>
                <a:gd name="T2" fmla="*/ 308 w 311"/>
                <a:gd name="T3" fmla="*/ 131 h 311"/>
                <a:gd name="T4" fmla="*/ 281 w 311"/>
                <a:gd name="T5" fmla="*/ 125 h 311"/>
                <a:gd name="T6" fmla="*/ 296 w 311"/>
                <a:gd name="T7" fmla="*/ 96 h 311"/>
                <a:gd name="T8" fmla="*/ 280 w 311"/>
                <a:gd name="T9" fmla="*/ 88 h 311"/>
                <a:gd name="T10" fmla="*/ 271 w 311"/>
                <a:gd name="T11" fmla="*/ 67 h 311"/>
                <a:gd name="T12" fmla="*/ 262 w 311"/>
                <a:gd name="T13" fmla="*/ 56 h 311"/>
                <a:gd name="T14" fmla="*/ 243 w 311"/>
                <a:gd name="T15" fmla="*/ 43 h 311"/>
                <a:gd name="T16" fmla="*/ 238 w 311"/>
                <a:gd name="T17" fmla="*/ 27 h 311"/>
                <a:gd name="T18" fmla="*/ 207 w 311"/>
                <a:gd name="T19" fmla="*/ 37 h 311"/>
                <a:gd name="T20" fmla="*/ 205 w 311"/>
                <a:gd name="T21" fmla="*/ 8 h 311"/>
                <a:gd name="T22" fmla="*/ 178 w 311"/>
                <a:gd name="T23" fmla="*/ 35 h 311"/>
                <a:gd name="T24" fmla="*/ 169 w 311"/>
                <a:gd name="T25" fmla="*/ 0 h 311"/>
                <a:gd name="T26" fmla="*/ 154 w 311"/>
                <a:gd name="T27" fmla="*/ 33 h 311"/>
                <a:gd name="T28" fmla="*/ 134 w 311"/>
                <a:gd name="T29" fmla="*/ 4 h 311"/>
                <a:gd name="T30" fmla="*/ 123 w 311"/>
                <a:gd name="T31" fmla="*/ 17 h 311"/>
                <a:gd name="T32" fmla="*/ 100 w 311"/>
                <a:gd name="T33" fmla="*/ 20 h 311"/>
                <a:gd name="T34" fmla="*/ 87 w 311"/>
                <a:gd name="T35" fmla="*/ 27 h 311"/>
                <a:gd name="T36" fmla="*/ 70 w 311"/>
                <a:gd name="T37" fmla="*/ 42 h 311"/>
                <a:gd name="T38" fmla="*/ 53 w 311"/>
                <a:gd name="T39" fmla="*/ 42 h 311"/>
                <a:gd name="T40" fmla="*/ 54 w 311"/>
                <a:gd name="T41" fmla="*/ 75 h 311"/>
                <a:gd name="T42" fmla="*/ 26 w 311"/>
                <a:gd name="T43" fmla="*/ 69 h 311"/>
                <a:gd name="T44" fmla="*/ 44 w 311"/>
                <a:gd name="T45" fmla="*/ 103 h 311"/>
                <a:gd name="T46" fmla="*/ 9 w 311"/>
                <a:gd name="T47" fmla="*/ 102 h 311"/>
                <a:gd name="T48" fmla="*/ 36 w 311"/>
                <a:gd name="T49" fmla="*/ 124 h 311"/>
                <a:gd name="T50" fmla="*/ 1 w 311"/>
                <a:gd name="T51" fmla="*/ 139 h 311"/>
                <a:gd name="T52" fmla="*/ 26 w 311"/>
                <a:gd name="T53" fmla="*/ 152 h 311"/>
                <a:gd name="T54" fmla="*/ 4 w 311"/>
                <a:gd name="T55" fmla="*/ 177 h 311"/>
                <a:gd name="T56" fmla="*/ 17 w 311"/>
                <a:gd name="T57" fmla="*/ 188 h 311"/>
                <a:gd name="T58" fmla="*/ 20 w 311"/>
                <a:gd name="T59" fmla="*/ 210 h 311"/>
                <a:gd name="T60" fmla="*/ 27 w 311"/>
                <a:gd name="T61" fmla="*/ 224 h 311"/>
                <a:gd name="T62" fmla="*/ 42 w 311"/>
                <a:gd name="T63" fmla="*/ 241 h 311"/>
                <a:gd name="T64" fmla="*/ 42 w 311"/>
                <a:gd name="T65" fmla="*/ 258 h 311"/>
                <a:gd name="T66" fmla="*/ 75 w 311"/>
                <a:gd name="T67" fmla="*/ 256 h 311"/>
                <a:gd name="T68" fmla="*/ 70 w 311"/>
                <a:gd name="T69" fmla="*/ 284 h 311"/>
                <a:gd name="T70" fmla="*/ 103 w 311"/>
                <a:gd name="T71" fmla="*/ 267 h 311"/>
                <a:gd name="T72" fmla="*/ 102 w 311"/>
                <a:gd name="T73" fmla="*/ 302 h 311"/>
                <a:gd name="T74" fmla="*/ 124 w 311"/>
                <a:gd name="T75" fmla="*/ 274 h 311"/>
                <a:gd name="T76" fmla="*/ 139 w 311"/>
                <a:gd name="T77" fmla="*/ 309 h 311"/>
                <a:gd name="T78" fmla="*/ 152 w 311"/>
                <a:gd name="T79" fmla="*/ 284 h 311"/>
                <a:gd name="T80" fmla="*/ 173 w 311"/>
                <a:gd name="T81" fmla="*/ 296 h 311"/>
                <a:gd name="T82" fmla="*/ 186 w 311"/>
                <a:gd name="T83" fmla="*/ 308 h 311"/>
                <a:gd name="T84" fmla="*/ 186 w 311"/>
                <a:gd name="T85" fmla="*/ 279 h 311"/>
                <a:gd name="T86" fmla="*/ 215 w 311"/>
                <a:gd name="T87" fmla="*/ 296 h 311"/>
                <a:gd name="T88" fmla="*/ 222 w 311"/>
                <a:gd name="T89" fmla="*/ 280 h 311"/>
                <a:gd name="T90" fmla="*/ 244 w 311"/>
                <a:gd name="T91" fmla="*/ 271 h 311"/>
                <a:gd name="T92" fmla="*/ 255 w 311"/>
                <a:gd name="T93" fmla="*/ 262 h 311"/>
                <a:gd name="T94" fmla="*/ 267 w 311"/>
                <a:gd name="T95" fmla="*/ 243 h 311"/>
                <a:gd name="T96" fmla="*/ 284 w 311"/>
                <a:gd name="T97" fmla="*/ 238 h 311"/>
                <a:gd name="T98" fmla="*/ 274 w 311"/>
                <a:gd name="T99" fmla="*/ 207 h 311"/>
                <a:gd name="T100" fmla="*/ 302 w 311"/>
                <a:gd name="T101" fmla="*/ 205 h 311"/>
                <a:gd name="T102" fmla="*/ 275 w 311"/>
                <a:gd name="T103" fmla="*/ 179 h 311"/>
                <a:gd name="T104" fmla="*/ 311 w 311"/>
                <a:gd name="T105" fmla="*/ 168 h 311"/>
                <a:gd name="T106" fmla="*/ 163 w 311"/>
                <a:gd name="T107" fmla="*/ 259 h 3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311" h="311">
                  <a:moveTo>
                    <a:pt x="310" y="165"/>
                  </a:moveTo>
                  <a:cubicBezTo>
                    <a:pt x="310" y="164"/>
                    <a:pt x="309" y="163"/>
                    <a:pt x="308" y="163"/>
                  </a:cubicBezTo>
                  <a:cubicBezTo>
                    <a:pt x="306" y="161"/>
                    <a:pt x="303" y="161"/>
                    <a:pt x="301" y="160"/>
                  </a:cubicBezTo>
                  <a:cubicBezTo>
                    <a:pt x="300" y="160"/>
                    <a:pt x="298" y="160"/>
                    <a:pt x="297" y="160"/>
                  </a:cubicBezTo>
                  <a:cubicBezTo>
                    <a:pt x="293" y="159"/>
                    <a:pt x="289" y="159"/>
                    <a:pt x="285" y="158"/>
                  </a:cubicBezTo>
                  <a:cubicBezTo>
                    <a:pt x="281" y="158"/>
                    <a:pt x="278" y="155"/>
                    <a:pt x="277" y="152"/>
                  </a:cubicBezTo>
                  <a:cubicBezTo>
                    <a:pt x="277" y="150"/>
                    <a:pt x="277" y="148"/>
                    <a:pt x="277" y="146"/>
                  </a:cubicBezTo>
                  <a:cubicBezTo>
                    <a:pt x="278" y="143"/>
                    <a:pt x="281" y="141"/>
                    <a:pt x="284" y="141"/>
                  </a:cubicBezTo>
                  <a:cubicBezTo>
                    <a:pt x="288" y="140"/>
                    <a:pt x="292" y="139"/>
                    <a:pt x="296" y="138"/>
                  </a:cubicBezTo>
                  <a:cubicBezTo>
                    <a:pt x="298" y="137"/>
                    <a:pt x="299" y="137"/>
                    <a:pt x="300" y="137"/>
                  </a:cubicBezTo>
                  <a:cubicBezTo>
                    <a:pt x="302" y="136"/>
                    <a:pt x="305" y="135"/>
                    <a:pt x="307" y="134"/>
                  </a:cubicBezTo>
                  <a:cubicBezTo>
                    <a:pt x="308" y="133"/>
                    <a:pt x="308" y="132"/>
                    <a:pt x="308" y="131"/>
                  </a:cubicBezTo>
                  <a:cubicBezTo>
                    <a:pt x="309" y="130"/>
                    <a:pt x="309" y="128"/>
                    <a:pt x="309" y="128"/>
                  </a:cubicBezTo>
                  <a:cubicBezTo>
                    <a:pt x="309" y="128"/>
                    <a:pt x="308" y="126"/>
                    <a:pt x="307" y="125"/>
                  </a:cubicBezTo>
                  <a:cubicBezTo>
                    <a:pt x="307" y="124"/>
                    <a:pt x="306" y="123"/>
                    <a:pt x="305" y="123"/>
                  </a:cubicBezTo>
                  <a:cubicBezTo>
                    <a:pt x="302" y="122"/>
                    <a:pt x="300" y="122"/>
                    <a:pt x="297" y="122"/>
                  </a:cubicBezTo>
                  <a:cubicBezTo>
                    <a:pt x="296" y="123"/>
                    <a:pt x="295" y="123"/>
                    <a:pt x="293" y="123"/>
                  </a:cubicBezTo>
                  <a:cubicBezTo>
                    <a:pt x="289" y="123"/>
                    <a:pt x="285" y="124"/>
                    <a:pt x="281" y="125"/>
                  </a:cubicBezTo>
                  <a:cubicBezTo>
                    <a:pt x="278" y="125"/>
                    <a:pt x="274" y="124"/>
                    <a:pt x="272" y="122"/>
                  </a:cubicBezTo>
                  <a:cubicBezTo>
                    <a:pt x="272" y="120"/>
                    <a:pt x="271" y="118"/>
                    <a:pt x="271" y="116"/>
                  </a:cubicBezTo>
                  <a:cubicBezTo>
                    <a:pt x="271" y="113"/>
                    <a:pt x="272" y="110"/>
                    <a:pt x="276" y="108"/>
                  </a:cubicBezTo>
                  <a:cubicBezTo>
                    <a:pt x="279" y="106"/>
                    <a:pt x="283" y="104"/>
                    <a:pt x="287" y="102"/>
                  </a:cubicBezTo>
                  <a:cubicBezTo>
                    <a:pt x="288" y="101"/>
                    <a:pt x="289" y="101"/>
                    <a:pt x="290" y="100"/>
                  </a:cubicBezTo>
                  <a:cubicBezTo>
                    <a:pt x="292" y="99"/>
                    <a:pt x="295" y="97"/>
                    <a:pt x="296" y="96"/>
                  </a:cubicBezTo>
                  <a:cubicBezTo>
                    <a:pt x="297" y="95"/>
                    <a:pt x="297" y="94"/>
                    <a:pt x="297" y="92"/>
                  </a:cubicBezTo>
                  <a:cubicBezTo>
                    <a:pt x="297" y="91"/>
                    <a:pt x="296" y="89"/>
                    <a:pt x="296" y="89"/>
                  </a:cubicBezTo>
                  <a:cubicBezTo>
                    <a:pt x="296" y="89"/>
                    <a:pt x="295" y="87"/>
                    <a:pt x="294" y="86"/>
                  </a:cubicBezTo>
                  <a:cubicBezTo>
                    <a:pt x="293" y="86"/>
                    <a:pt x="292" y="85"/>
                    <a:pt x="291" y="85"/>
                  </a:cubicBezTo>
                  <a:cubicBezTo>
                    <a:pt x="289" y="85"/>
                    <a:pt x="286" y="86"/>
                    <a:pt x="284" y="87"/>
                  </a:cubicBezTo>
                  <a:cubicBezTo>
                    <a:pt x="283" y="87"/>
                    <a:pt x="282" y="88"/>
                    <a:pt x="280" y="88"/>
                  </a:cubicBezTo>
                  <a:cubicBezTo>
                    <a:pt x="276" y="90"/>
                    <a:pt x="273" y="91"/>
                    <a:pt x="269" y="93"/>
                  </a:cubicBezTo>
                  <a:cubicBezTo>
                    <a:pt x="265" y="95"/>
                    <a:pt x="262" y="94"/>
                    <a:pt x="259" y="92"/>
                  </a:cubicBezTo>
                  <a:cubicBezTo>
                    <a:pt x="258" y="90"/>
                    <a:pt x="257" y="89"/>
                    <a:pt x="256" y="87"/>
                  </a:cubicBezTo>
                  <a:cubicBezTo>
                    <a:pt x="256" y="84"/>
                    <a:pt x="257" y="81"/>
                    <a:pt x="259" y="78"/>
                  </a:cubicBezTo>
                  <a:cubicBezTo>
                    <a:pt x="262" y="75"/>
                    <a:pt x="266" y="73"/>
                    <a:pt x="269" y="70"/>
                  </a:cubicBezTo>
                  <a:cubicBezTo>
                    <a:pt x="270" y="69"/>
                    <a:pt x="271" y="68"/>
                    <a:pt x="271" y="67"/>
                  </a:cubicBezTo>
                  <a:cubicBezTo>
                    <a:pt x="273" y="65"/>
                    <a:pt x="275" y="63"/>
                    <a:pt x="276" y="61"/>
                  </a:cubicBezTo>
                  <a:cubicBezTo>
                    <a:pt x="276" y="60"/>
                    <a:pt x="276" y="59"/>
                    <a:pt x="276" y="58"/>
                  </a:cubicBezTo>
                  <a:cubicBezTo>
                    <a:pt x="276" y="57"/>
                    <a:pt x="275" y="55"/>
                    <a:pt x="274" y="55"/>
                  </a:cubicBezTo>
                  <a:cubicBezTo>
                    <a:pt x="275" y="55"/>
                    <a:pt x="273" y="53"/>
                    <a:pt x="272" y="53"/>
                  </a:cubicBezTo>
                  <a:cubicBezTo>
                    <a:pt x="271" y="52"/>
                    <a:pt x="269" y="52"/>
                    <a:pt x="268" y="53"/>
                  </a:cubicBezTo>
                  <a:cubicBezTo>
                    <a:pt x="266" y="53"/>
                    <a:pt x="264" y="55"/>
                    <a:pt x="262" y="56"/>
                  </a:cubicBezTo>
                  <a:cubicBezTo>
                    <a:pt x="261" y="57"/>
                    <a:pt x="260" y="57"/>
                    <a:pt x="259" y="58"/>
                  </a:cubicBezTo>
                  <a:cubicBezTo>
                    <a:pt x="255" y="61"/>
                    <a:pt x="252" y="63"/>
                    <a:pt x="249" y="66"/>
                  </a:cubicBezTo>
                  <a:cubicBezTo>
                    <a:pt x="246" y="68"/>
                    <a:pt x="243" y="68"/>
                    <a:pt x="240" y="67"/>
                  </a:cubicBezTo>
                  <a:cubicBezTo>
                    <a:pt x="238" y="66"/>
                    <a:pt x="237" y="65"/>
                    <a:pt x="235" y="63"/>
                  </a:cubicBezTo>
                  <a:cubicBezTo>
                    <a:pt x="234" y="60"/>
                    <a:pt x="234" y="57"/>
                    <a:pt x="236" y="54"/>
                  </a:cubicBezTo>
                  <a:cubicBezTo>
                    <a:pt x="238" y="50"/>
                    <a:pt x="240" y="47"/>
                    <a:pt x="243" y="43"/>
                  </a:cubicBezTo>
                  <a:cubicBezTo>
                    <a:pt x="243" y="42"/>
                    <a:pt x="244" y="41"/>
                    <a:pt x="245" y="40"/>
                  </a:cubicBezTo>
                  <a:cubicBezTo>
                    <a:pt x="246" y="38"/>
                    <a:pt x="247" y="36"/>
                    <a:pt x="247" y="33"/>
                  </a:cubicBezTo>
                  <a:cubicBezTo>
                    <a:pt x="247" y="32"/>
                    <a:pt x="247" y="31"/>
                    <a:pt x="247" y="30"/>
                  </a:cubicBezTo>
                  <a:cubicBezTo>
                    <a:pt x="246" y="29"/>
                    <a:pt x="244" y="27"/>
                    <a:pt x="244" y="27"/>
                  </a:cubicBezTo>
                  <a:cubicBezTo>
                    <a:pt x="244" y="27"/>
                    <a:pt x="243" y="26"/>
                    <a:pt x="241" y="26"/>
                  </a:cubicBezTo>
                  <a:cubicBezTo>
                    <a:pt x="240" y="26"/>
                    <a:pt x="239" y="26"/>
                    <a:pt x="238" y="27"/>
                  </a:cubicBezTo>
                  <a:cubicBezTo>
                    <a:pt x="236" y="28"/>
                    <a:pt x="234" y="30"/>
                    <a:pt x="232" y="32"/>
                  </a:cubicBezTo>
                  <a:cubicBezTo>
                    <a:pt x="232" y="33"/>
                    <a:pt x="231" y="34"/>
                    <a:pt x="230" y="35"/>
                  </a:cubicBezTo>
                  <a:cubicBezTo>
                    <a:pt x="227" y="38"/>
                    <a:pt x="225" y="41"/>
                    <a:pt x="222" y="45"/>
                  </a:cubicBezTo>
                  <a:cubicBezTo>
                    <a:pt x="220" y="47"/>
                    <a:pt x="218" y="49"/>
                    <a:pt x="215" y="49"/>
                  </a:cubicBezTo>
                  <a:cubicBezTo>
                    <a:pt x="213" y="47"/>
                    <a:pt x="210" y="46"/>
                    <a:pt x="208" y="45"/>
                  </a:cubicBezTo>
                  <a:cubicBezTo>
                    <a:pt x="206" y="43"/>
                    <a:pt x="206" y="40"/>
                    <a:pt x="207" y="37"/>
                  </a:cubicBezTo>
                  <a:cubicBezTo>
                    <a:pt x="208" y="33"/>
                    <a:pt x="209" y="29"/>
                    <a:pt x="211" y="24"/>
                  </a:cubicBezTo>
                  <a:cubicBezTo>
                    <a:pt x="211" y="23"/>
                    <a:pt x="211" y="22"/>
                    <a:pt x="212" y="21"/>
                  </a:cubicBezTo>
                  <a:cubicBezTo>
                    <a:pt x="212" y="19"/>
                    <a:pt x="213" y="16"/>
                    <a:pt x="213" y="14"/>
                  </a:cubicBezTo>
                  <a:cubicBezTo>
                    <a:pt x="212" y="12"/>
                    <a:pt x="212" y="12"/>
                    <a:pt x="211" y="11"/>
                  </a:cubicBezTo>
                  <a:cubicBezTo>
                    <a:pt x="210" y="10"/>
                    <a:pt x="208" y="9"/>
                    <a:pt x="208" y="9"/>
                  </a:cubicBezTo>
                  <a:cubicBezTo>
                    <a:pt x="208" y="9"/>
                    <a:pt x="206" y="8"/>
                    <a:pt x="205" y="8"/>
                  </a:cubicBezTo>
                  <a:cubicBezTo>
                    <a:pt x="204" y="9"/>
                    <a:pt x="203" y="9"/>
                    <a:pt x="202" y="10"/>
                  </a:cubicBezTo>
                  <a:cubicBezTo>
                    <a:pt x="200" y="11"/>
                    <a:pt x="199" y="14"/>
                    <a:pt x="198" y="16"/>
                  </a:cubicBezTo>
                  <a:cubicBezTo>
                    <a:pt x="197" y="17"/>
                    <a:pt x="197" y="18"/>
                    <a:pt x="196" y="19"/>
                  </a:cubicBezTo>
                  <a:cubicBezTo>
                    <a:pt x="195" y="23"/>
                    <a:pt x="193" y="27"/>
                    <a:pt x="192" y="31"/>
                  </a:cubicBezTo>
                  <a:cubicBezTo>
                    <a:pt x="190" y="34"/>
                    <a:pt x="188" y="36"/>
                    <a:pt x="185" y="37"/>
                  </a:cubicBezTo>
                  <a:cubicBezTo>
                    <a:pt x="183" y="36"/>
                    <a:pt x="180" y="35"/>
                    <a:pt x="178" y="35"/>
                  </a:cubicBezTo>
                  <a:cubicBezTo>
                    <a:pt x="176" y="33"/>
                    <a:pt x="174" y="31"/>
                    <a:pt x="174" y="27"/>
                  </a:cubicBezTo>
                  <a:cubicBezTo>
                    <a:pt x="175" y="23"/>
                    <a:pt x="175" y="19"/>
                    <a:pt x="175" y="15"/>
                  </a:cubicBezTo>
                  <a:cubicBezTo>
                    <a:pt x="175" y="13"/>
                    <a:pt x="175" y="12"/>
                    <a:pt x="175" y="11"/>
                  </a:cubicBezTo>
                  <a:cubicBezTo>
                    <a:pt x="175" y="8"/>
                    <a:pt x="175" y="6"/>
                    <a:pt x="174" y="4"/>
                  </a:cubicBezTo>
                  <a:cubicBezTo>
                    <a:pt x="173" y="3"/>
                    <a:pt x="173" y="2"/>
                    <a:pt x="172" y="1"/>
                  </a:cubicBezTo>
                  <a:cubicBezTo>
                    <a:pt x="171" y="0"/>
                    <a:pt x="169" y="0"/>
                    <a:pt x="169" y="0"/>
                  </a:cubicBezTo>
                  <a:cubicBezTo>
                    <a:pt x="169" y="0"/>
                    <a:pt x="166" y="0"/>
                    <a:pt x="165" y="1"/>
                  </a:cubicBezTo>
                  <a:cubicBezTo>
                    <a:pt x="164" y="1"/>
                    <a:pt x="163" y="2"/>
                    <a:pt x="163" y="3"/>
                  </a:cubicBezTo>
                  <a:cubicBezTo>
                    <a:pt x="161" y="5"/>
                    <a:pt x="161" y="7"/>
                    <a:pt x="160" y="10"/>
                  </a:cubicBezTo>
                  <a:cubicBezTo>
                    <a:pt x="160" y="11"/>
                    <a:pt x="160" y="12"/>
                    <a:pt x="160" y="13"/>
                  </a:cubicBezTo>
                  <a:cubicBezTo>
                    <a:pt x="159" y="18"/>
                    <a:pt x="159" y="22"/>
                    <a:pt x="158" y="26"/>
                  </a:cubicBezTo>
                  <a:cubicBezTo>
                    <a:pt x="158" y="29"/>
                    <a:pt x="156" y="31"/>
                    <a:pt x="154" y="33"/>
                  </a:cubicBezTo>
                  <a:cubicBezTo>
                    <a:pt x="151" y="33"/>
                    <a:pt x="148" y="33"/>
                    <a:pt x="145" y="33"/>
                  </a:cubicBezTo>
                  <a:cubicBezTo>
                    <a:pt x="145" y="33"/>
                    <a:pt x="145" y="33"/>
                    <a:pt x="145" y="33"/>
                  </a:cubicBezTo>
                  <a:cubicBezTo>
                    <a:pt x="143" y="32"/>
                    <a:pt x="141" y="30"/>
                    <a:pt x="141" y="27"/>
                  </a:cubicBezTo>
                  <a:cubicBezTo>
                    <a:pt x="140" y="23"/>
                    <a:pt x="139" y="19"/>
                    <a:pt x="138" y="15"/>
                  </a:cubicBezTo>
                  <a:cubicBezTo>
                    <a:pt x="138" y="13"/>
                    <a:pt x="138" y="12"/>
                    <a:pt x="137" y="11"/>
                  </a:cubicBezTo>
                  <a:cubicBezTo>
                    <a:pt x="137" y="9"/>
                    <a:pt x="136" y="6"/>
                    <a:pt x="134" y="4"/>
                  </a:cubicBezTo>
                  <a:cubicBezTo>
                    <a:pt x="134" y="3"/>
                    <a:pt x="133" y="3"/>
                    <a:pt x="132" y="2"/>
                  </a:cubicBezTo>
                  <a:cubicBezTo>
                    <a:pt x="130" y="2"/>
                    <a:pt x="128" y="2"/>
                    <a:pt x="128" y="2"/>
                  </a:cubicBezTo>
                  <a:cubicBezTo>
                    <a:pt x="128" y="2"/>
                    <a:pt x="126" y="3"/>
                    <a:pt x="125" y="4"/>
                  </a:cubicBezTo>
                  <a:cubicBezTo>
                    <a:pt x="124" y="4"/>
                    <a:pt x="124" y="5"/>
                    <a:pt x="123" y="6"/>
                  </a:cubicBezTo>
                  <a:cubicBezTo>
                    <a:pt x="122" y="9"/>
                    <a:pt x="123" y="11"/>
                    <a:pt x="123" y="14"/>
                  </a:cubicBezTo>
                  <a:cubicBezTo>
                    <a:pt x="123" y="15"/>
                    <a:pt x="123" y="16"/>
                    <a:pt x="123" y="17"/>
                  </a:cubicBezTo>
                  <a:cubicBezTo>
                    <a:pt x="124" y="22"/>
                    <a:pt x="124" y="26"/>
                    <a:pt x="125" y="30"/>
                  </a:cubicBezTo>
                  <a:cubicBezTo>
                    <a:pt x="125" y="33"/>
                    <a:pt x="124" y="35"/>
                    <a:pt x="123" y="37"/>
                  </a:cubicBezTo>
                  <a:cubicBezTo>
                    <a:pt x="120" y="38"/>
                    <a:pt x="117" y="39"/>
                    <a:pt x="114" y="40"/>
                  </a:cubicBezTo>
                  <a:cubicBezTo>
                    <a:pt x="111" y="39"/>
                    <a:pt x="109" y="38"/>
                    <a:pt x="108" y="35"/>
                  </a:cubicBezTo>
                  <a:cubicBezTo>
                    <a:pt x="106" y="31"/>
                    <a:pt x="104" y="27"/>
                    <a:pt x="102" y="24"/>
                  </a:cubicBezTo>
                  <a:cubicBezTo>
                    <a:pt x="101" y="22"/>
                    <a:pt x="101" y="21"/>
                    <a:pt x="100" y="20"/>
                  </a:cubicBezTo>
                  <a:cubicBezTo>
                    <a:pt x="99" y="18"/>
                    <a:pt x="98" y="16"/>
                    <a:pt x="96" y="15"/>
                  </a:cubicBezTo>
                  <a:cubicBezTo>
                    <a:pt x="95" y="14"/>
                    <a:pt x="94" y="14"/>
                    <a:pt x="93" y="14"/>
                  </a:cubicBezTo>
                  <a:cubicBezTo>
                    <a:pt x="91" y="13"/>
                    <a:pt x="89" y="14"/>
                    <a:pt x="89" y="14"/>
                  </a:cubicBezTo>
                  <a:cubicBezTo>
                    <a:pt x="89" y="14"/>
                    <a:pt x="87" y="15"/>
                    <a:pt x="86" y="16"/>
                  </a:cubicBezTo>
                  <a:cubicBezTo>
                    <a:pt x="86" y="17"/>
                    <a:pt x="85" y="18"/>
                    <a:pt x="85" y="20"/>
                  </a:cubicBezTo>
                  <a:cubicBezTo>
                    <a:pt x="85" y="22"/>
                    <a:pt x="86" y="24"/>
                    <a:pt x="87" y="27"/>
                  </a:cubicBezTo>
                  <a:cubicBezTo>
                    <a:pt x="87" y="28"/>
                    <a:pt x="88" y="29"/>
                    <a:pt x="88" y="30"/>
                  </a:cubicBezTo>
                  <a:cubicBezTo>
                    <a:pt x="90" y="34"/>
                    <a:pt x="92" y="38"/>
                    <a:pt x="93" y="42"/>
                  </a:cubicBezTo>
                  <a:cubicBezTo>
                    <a:pt x="94" y="45"/>
                    <a:pt x="94" y="47"/>
                    <a:pt x="93" y="49"/>
                  </a:cubicBezTo>
                  <a:cubicBezTo>
                    <a:pt x="90" y="51"/>
                    <a:pt x="88" y="53"/>
                    <a:pt x="85" y="54"/>
                  </a:cubicBezTo>
                  <a:cubicBezTo>
                    <a:pt x="83" y="54"/>
                    <a:pt x="80" y="53"/>
                    <a:pt x="78" y="51"/>
                  </a:cubicBezTo>
                  <a:cubicBezTo>
                    <a:pt x="75" y="48"/>
                    <a:pt x="73" y="45"/>
                    <a:pt x="70" y="42"/>
                  </a:cubicBezTo>
                  <a:cubicBezTo>
                    <a:pt x="69" y="41"/>
                    <a:pt x="68" y="40"/>
                    <a:pt x="67" y="39"/>
                  </a:cubicBezTo>
                  <a:cubicBezTo>
                    <a:pt x="65" y="38"/>
                    <a:pt x="63" y="36"/>
                    <a:pt x="61" y="35"/>
                  </a:cubicBezTo>
                  <a:cubicBezTo>
                    <a:pt x="60" y="34"/>
                    <a:pt x="59" y="34"/>
                    <a:pt x="58" y="35"/>
                  </a:cubicBezTo>
                  <a:cubicBezTo>
                    <a:pt x="57" y="35"/>
                    <a:pt x="55" y="36"/>
                    <a:pt x="55" y="36"/>
                  </a:cubicBezTo>
                  <a:cubicBezTo>
                    <a:pt x="55" y="36"/>
                    <a:pt x="53" y="38"/>
                    <a:pt x="53" y="39"/>
                  </a:cubicBezTo>
                  <a:cubicBezTo>
                    <a:pt x="52" y="40"/>
                    <a:pt x="52" y="41"/>
                    <a:pt x="53" y="42"/>
                  </a:cubicBezTo>
                  <a:cubicBezTo>
                    <a:pt x="53" y="45"/>
                    <a:pt x="55" y="47"/>
                    <a:pt x="56" y="49"/>
                  </a:cubicBezTo>
                  <a:cubicBezTo>
                    <a:pt x="57" y="50"/>
                    <a:pt x="57" y="51"/>
                    <a:pt x="58" y="52"/>
                  </a:cubicBezTo>
                  <a:cubicBezTo>
                    <a:pt x="61" y="55"/>
                    <a:pt x="63" y="58"/>
                    <a:pt x="66" y="62"/>
                  </a:cubicBezTo>
                  <a:cubicBezTo>
                    <a:pt x="68" y="64"/>
                    <a:pt x="68" y="66"/>
                    <a:pt x="68" y="69"/>
                  </a:cubicBezTo>
                  <a:cubicBezTo>
                    <a:pt x="66" y="71"/>
                    <a:pt x="63" y="74"/>
                    <a:pt x="61" y="76"/>
                  </a:cubicBezTo>
                  <a:cubicBezTo>
                    <a:pt x="59" y="77"/>
                    <a:pt x="56" y="76"/>
                    <a:pt x="54" y="75"/>
                  </a:cubicBezTo>
                  <a:cubicBezTo>
                    <a:pt x="50" y="73"/>
                    <a:pt x="47" y="70"/>
                    <a:pt x="43" y="68"/>
                  </a:cubicBezTo>
                  <a:cubicBezTo>
                    <a:pt x="42" y="67"/>
                    <a:pt x="41" y="67"/>
                    <a:pt x="40" y="66"/>
                  </a:cubicBezTo>
                  <a:cubicBezTo>
                    <a:pt x="38" y="65"/>
                    <a:pt x="36" y="64"/>
                    <a:pt x="33" y="63"/>
                  </a:cubicBezTo>
                  <a:cubicBezTo>
                    <a:pt x="32" y="63"/>
                    <a:pt x="31" y="63"/>
                    <a:pt x="30" y="64"/>
                  </a:cubicBezTo>
                  <a:cubicBezTo>
                    <a:pt x="29" y="64"/>
                    <a:pt x="27" y="66"/>
                    <a:pt x="28" y="66"/>
                  </a:cubicBezTo>
                  <a:cubicBezTo>
                    <a:pt x="27" y="66"/>
                    <a:pt x="26" y="68"/>
                    <a:pt x="26" y="69"/>
                  </a:cubicBezTo>
                  <a:cubicBezTo>
                    <a:pt x="26" y="71"/>
                    <a:pt x="26" y="72"/>
                    <a:pt x="27" y="73"/>
                  </a:cubicBezTo>
                  <a:cubicBezTo>
                    <a:pt x="28" y="75"/>
                    <a:pt x="30" y="77"/>
                    <a:pt x="32" y="78"/>
                  </a:cubicBezTo>
                  <a:cubicBezTo>
                    <a:pt x="33" y="79"/>
                    <a:pt x="34" y="80"/>
                    <a:pt x="35" y="80"/>
                  </a:cubicBezTo>
                  <a:cubicBezTo>
                    <a:pt x="38" y="83"/>
                    <a:pt x="41" y="86"/>
                    <a:pt x="45" y="88"/>
                  </a:cubicBezTo>
                  <a:cubicBezTo>
                    <a:pt x="47" y="90"/>
                    <a:pt x="48" y="92"/>
                    <a:pt x="48" y="94"/>
                  </a:cubicBezTo>
                  <a:cubicBezTo>
                    <a:pt x="47" y="97"/>
                    <a:pt x="45" y="100"/>
                    <a:pt x="44" y="103"/>
                  </a:cubicBezTo>
                  <a:cubicBezTo>
                    <a:pt x="42" y="104"/>
                    <a:pt x="39" y="105"/>
                    <a:pt x="37" y="104"/>
                  </a:cubicBezTo>
                  <a:cubicBezTo>
                    <a:pt x="33" y="102"/>
                    <a:pt x="29" y="101"/>
                    <a:pt x="24" y="100"/>
                  </a:cubicBezTo>
                  <a:cubicBezTo>
                    <a:pt x="23" y="100"/>
                    <a:pt x="22" y="99"/>
                    <a:pt x="21" y="99"/>
                  </a:cubicBezTo>
                  <a:cubicBezTo>
                    <a:pt x="19" y="98"/>
                    <a:pt x="16" y="98"/>
                    <a:pt x="14" y="98"/>
                  </a:cubicBezTo>
                  <a:cubicBezTo>
                    <a:pt x="13" y="98"/>
                    <a:pt x="12" y="99"/>
                    <a:pt x="11" y="99"/>
                  </a:cubicBezTo>
                  <a:cubicBezTo>
                    <a:pt x="10" y="100"/>
                    <a:pt x="9" y="102"/>
                    <a:pt x="9" y="102"/>
                  </a:cubicBezTo>
                  <a:cubicBezTo>
                    <a:pt x="9" y="102"/>
                    <a:pt x="8" y="104"/>
                    <a:pt x="8" y="106"/>
                  </a:cubicBezTo>
                  <a:cubicBezTo>
                    <a:pt x="9" y="107"/>
                    <a:pt x="9" y="108"/>
                    <a:pt x="10" y="109"/>
                  </a:cubicBezTo>
                  <a:cubicBezTo>
                    <a:pt x="12" y="111"/>
                    <a:pt x="14" y="112"/>
                    <a:pt x="16" y="113"/>
                  </a:cubicBezTo>
                  <a:cubicBezTo>
                    <a:pt x="17" y="113"/>
                    <a:pt x="18" y="114"/>
                    <a:pt x="20" y="114"/>
                  </a:cubicBezTo>
                  <a:cubicBezTo>
                    <a:pt x="24" y="116"/>
                    <a:pt x="27" y="117"/>
                    <a:pt x="31" y="119"/>
                  </a:cubicBezTo>
                  <a:cubicBezTo>
                    <a:pt x="34" y="120"/>
                    <a:pt x="35" y="122"/>
                    <a:pt x="36" y="124"/>
                  </a:cubicBezTo>
                  <a:cubicBezTo>
                    <a:pt x="35" y="127"/>
                    <a:pt x="35" y="131"/>
                    <a:pt x="34" y="134"/>
                  </a:cubicBezTo>
                  <a:cubicBezTo>
                    <a:pt x="32" y="135"/>
                    <a:pt x="30" y="136"/>
                    <a:pt x="28" y="136"/>
                  </a:cubicBezTo>
                  <a:cubicBezTo>
                    <a:pt x="23" y="136"/>
                    <a:pt x="19" y="136"/>
                    <a:pt x="15" y="136"/>
                  </a:cubicBezTo>
                  <a:cubicBezTo>
                    <a:pt x="13" y="136"/>
                    <a:pt x="12" y="136"/>
                    <a:pt x="11" y="136"/>
                  </a:cubicBezTo>
                  <a:cubicBezTo>
                    <a:pt x="9" y="136"/>
                    <a:pt x="6" y="136"/>
                    <a:pt x="4" y="137"/>
                  </a:cubicBezTo>
                  <a:cubicBezTo>
                    <a:pt x="3" y="137"/>
                    <a:pt x="2" y="138"/>
                    <a:pt x="1" y="139"/>
                  </a:cubicBezTo>
                  <a:cubicBezTo>
                    <a:pt x="0" y="140"/>
                    <a:pt x="0" y="142"/>
                    <a:pt x="0" y="142"/>
                  </a:cubicBezTo>
                  <a:cubicBezTo>
                    <a:pt x="0" y="142"/>
                    <a:pt x="0" y="144"/>
                    <a:pt x="1" y="146"/>
                  </a:cubicBezTo>
                  <a:cubicBezTo>
                    <a:pt x="1" y="147"/>
                    <a:pt x="2" y="147"/>
                    <a:pt x="3" y="148"/>
                  </a:cubicBezTo>
                  <a:cubicBezTo>
                    <a:pt x="5" y="149"/>
                    <a:pt x="7" y="150"/>
                    <a:pt x="10" y="150"/>
                  </a:cubicBezTo>
                  <a:cubicBezTo>
                    <a:pt x="11" y="150"/>
                    <a:pt x="12" y="151"/>
                    <a:pt x="14" y="151"/>
                  </a:cubicBezTo>
                  <a:cubicBezTo>
                    <a:pt x="18" y="151"/>
                    <a:pt x="22" y="152"/>
                    <a:pt x="26" y="152"/>
                  </a:cubicBezTo>
                  <a:cubicBezTo>
                    <a:pt x="29" y="153"/>
                    <a:pt x="31" y="154"/>
                    <a:pt x="32" y="156"/>
                  </a:cubicBezTo>
                  <a:cubicBezTo>
                    <a:pt x="32" y="158"/>
                    <a:pt x="32" y="161"/>
                    <a:pt x="32" y="163"/>
                  </a:cubicBezTo>
                  <a:cubicBezTo>
                    <a:pt x="31" y="167"/>
                    <a:pt x="30" y="169"/>
                    <a:pt x="27" y="170"/>
                  </a:cubicBezTo>
                  <a:cubicBezTo>
                    <a:pt x="22" y="171"/>
                    <a:pt x="18" y="172"/>
                    <a:pt x="14" y="173"/>
                  </a:cubicBezTo>
                  <a:cubicBezTo>
                    <a:pt x="13" y="173"/>
                    <a:pt x="12" y="173"/>
                    <a:pt x="11" y="174"/>
                  </a:cubicBezTo>
                  <a:cubicBezTo>
                    <a:pt x="8" y="174"/>
                    <a:pt x="6" y="175"/>
                    <a:pt x="4" y="177"/>
                  </a:cubicBezTo>
                  <a:cubicBezTo>
                    <a:pt x="3" y="177"/>
                    <a:pt x="3" y="178"/>
                    <a:pt x="2" y="179"/>
                  </a:cubicBezTo>
                  <a:cubicBezTo>
                    <a:pt x="2" y="181"/>
                    <a:pt x="2" y="183"/>
                    <a:pt x="2" y="183"/>
                  </a:cubicBezTo>
                  <a:cubicBezTo>
                    <a:pt x="2" y="183"/>
                    <a:pt x="3" y="185"/>
                    <a:pt x="3" y="186"/>
                  </a:cubicBezTo>
                  <a:cubicBezTo>
                    <a:pt x="4" y="187"/>
                    <a:pt x="5" y="187"/>
                    <a:pt x="6" y="188"/>
                  </a:cubicBezTo>
                  <a:cubicBezTo>
                    <a:pt x="8" y="188"/>
                    <a:pt x="11" y="188"/>
                    <a:pt x="13" y="188"/>
                  </a:cubicBezTo>
                  <a:cubicBezTo>
                    <a:pt x="15" y="188"/>
                    <a:pt x="16" y="188"/>
                    <a:pt x="17" y="188"/>
                  </a:cubicBezTo>
                  <a:cubicBezTo>
                    <a:pt x="22" y="187"/>
                    <a:pt x="25" y="187"/>
                    <a:pt x="29" y="186"/>
                  </a:cubicBezTo>
                  <a:cubicBezTo>
                    <a:pt x="33" y="186"/>
                    <a:pt x="34" y="187"/>
                    <a:pt x="37" y="190"/>
                  </a:cubicBezTo>
                  <a:cubicBezTo>
                    <a:pt x="38" y="193"/>
                    <a:pt x="39" y="195"/>
                    <a:pt x="40" y="198"/>
                  </a:cubicBezTo>
                  <a:cubicBezTo>
                    <a:pt x="39" y="200"/>
                    <a:pt x="37" y="201"/>
                    <a:pt x="35" y="203"/>
                  </a:cubicBezTo>
                  <a:cubicBezTo>
                    <a:pt x="31" y="205"/>
                    <a:pt x="28" y="207"/>
                    <a:pt x="24" y="209"/>
                  </a:cubicBezTo>
                  <a:cubicBezTo>
                    <a:pt x="23" y="209"/>
                    <a:pt x="22" y="210"/>
                    <a:pt x="20" y="210"/>
                  </a:cubicBezTo>
                  <a:cubicBezTo>
                    <a:pt x="18" y="212"/>
                    <a:pt x="16" y="213"/>
                    <a:pt x="15" y="215"/>
                  </a:cubicBezTo>
                  <a:cubicBezTo>
                    <a:pt x="14" y="216"/>
                    <a:pt x="14" y="217"/>
                    <a:pt x="14" y="218"/>
                  </a:cubicBezTo>
                  <a:cubicBezTo>
                    <a:pt x="13" y="219"/>
                    <a:pt x="14" y="222"/>
                    <a:pt x="14" y="221"/>
                  </a:cubicBezTo>
                  <a:cubicBezTo>
                    <a:pt x="14" y="222"/>
                    <a:pt x="15" y="223"/>
                    <a:pt x="17" y="224"/>
                  </a:cubicBezTo>
                  <a:cubicBezTo>
                    <a:pt x="17" y="225"/>
                    <a:pt x="18" y="225"/>
                    <a:pt x="20" y="225"/>
                  </a:cubicBezTo>
                  <a:cubicBezTo>
                    <a:pt x="22" y="225"/>
                    <a:pt x="25" y="225"/>
                    <a:pt x="27" y="224"/>
                  </a:cubicBezTo>
                  <a:cubicBezTo>
                    <a:pt x="28" y="223"/>
                    <a:pt x="29" y="223"/>
                    <a:pt x="30" y="222"/>
                  </a:cubicBezTo>
                  <a:cubicBezTo>
                    <a:pt x="34" y="221"/>
                    <a:pt x="38" y="219"/>
                    <a:pt x="42" y="217"/>
                  </a:cubicBezTo>
                  <a:cubicBezTo>
                    <a:pt x="44" y="216"/>
                    <a:pt x="47" y="216"/>
                    <a:pt x="49" y="217"/>
                  </a:cubicBezTo>
                  <a:cubicBezTo>
                    <a:pt x="51" y="220"/>
                    <a:pt x="52" y="223"/>
                    <a:pt x="54" y="226"/>
                  </a:cubicBezTo>
                  <a:cubicBezTo>
                    <a:pt x="54" y="228"/>
                    <a:pt x="53" y="230"/>
                    <a:pt x="51" y="232"/>
                  </a:cubicBezTo>
                  <a:cubicBezTo>
                    <a:pt x="48" y="235"/>
                    <a:pt x="45" y="238"/>
                    <a:pt x="42" y="241"/>
                  </a:cubicBezTo>
                  <a:cubicBezTo>
                    <a:pt x="41" y="242"/>
                    <a:pt x="40" y="243"/>
                    <a:pt x="39" y="244"/>
                  </a:cubicBezTo>
                  <a:cubicBezTo>
                    <a:pt x="38" y="245"/>
                    <a:pt x="36" y="247"/>
                    <a:pt x="35" y="249"/>
                  </a:cubicBezTo>
                  <a:cubicBezTo>
                    <a:pt x="35" y="250"/>
                    <a:pt x="35" y="251"/>
                    <a:pt x="35" y="253"/>
                  </a:cubicBezTo>
                  <a:cubicBezTo>
                    <a:pt x="35" y="254"/>
                    <a:pt x="36" y="256"/>
                    <a:pt x="36" y="256"/>
                  </a:cubicBezTo>
                  <a:cubicBezTo>
                    <a:pt x="36" y="256"/>
                    <a:pt x="38" y="257"/>
                    <a:pt x="39" y="258"/>
                  </a:cubicBezTo>
                  <a:cubicBezTo>
                    <a:pt x="40" y="258"/>
                    <a:pt x="41" y="258"/>
                    <a:pt x="42" y="258"/>
                  </a:cubicBezTo>
                  <a:cubicBezTo>
                    <a:pt x="45" y="257"/>
                    <a:pt x="47" y="256"/>
                    <a:pt x="49" y="255"/>
                  </a:cubicBezTo>
                  <a:cubicBezTo>
                    <a:pt x="50" y="254"/>
                    <a:pt x="51" y="253"/>
                    <a:pt x="52" y="252"/>
                  </a:cubicBezTo>
                  <a:cubicBezTo>
                    <a:pt x="55" y="250"/>
                    <a:pt x="59" y="247"/>
                    <a:pt x="62" y="245"/>
                  </a:cubicBezTo>
                  <a:cubicBezTo>
                    <a:pt x="64" y="243"/>
                    <a:pt x="66" y="242"/>
                    <a:pt x="69" y="243"/>
                  </a:cubicBezTo>
                  <a:cubicBezTo>
                    <a:pt x="71" y="245"/>
                    <a:pt x="74" y="247"/>
                    <a:pt x="76" y="249"/>
                  </a:cubicBezTo>
                  <a:cubicBezTo>
                    <a:pt x="77" y="252"/>
                    <a:pt x="76" y="254"/>
                    <a:pt x="75" y="256"/>
                  </a:cubicBezTo>
                  <a:cubicBezTo>
                    <a:pt x="73" y="260"/>
                    <a:pt x="70" y="264"/>
                    <a:pt x="68" y="267"/>
                  </a:cubicBezTo>
                  <a:cubicBezTo>
                    <a:pt x="67" y="268"/>
                    <a:pt x="67" y="269"/>
                    <a:pt x="66" y="271"/>
                  </a:cubicBezTo>
                  <a:cubicBezTo>
                    <a:pt x="65" y="273"/>
                    <a:pt x="64" y="275"/>
                    <a:pt x="63" y="277"/>
                  </a:cubicBezTo>
                  <a:cubicBezTo>
                    <a:pt x="63" y="278"/>
                    <a:pt x="64" y="279"/>
                    <a:pt x="64" y="281"/>
                  </a:cubicBezTo>
                  <a:cubicBezTo>
                    <a:pt x="65" y="282"/>
                    <a:pt x="66" y="283"/>
                    <a:pt x="66" y="283"/>
                  </a:cubicBezTo>
                  <a:cubicBezTo>
                    <a:pt x="66" y="283"/>
                    <a:pt x="68" y="284"/>
                    <a:pt x="70" y="284"/>
                  </a:cubicBezTo>
                  <a:cubicBezTo>
                    <a:pt x="71" y="284"/>
                    <a:pt x="72" y="284"/>
                    <a:pt x="73" y="284"/>
                  </a:cubicBezTo>
                  <a:cubicBezTo>
                    <a:pt x="75" y="283"/>
                    <a:pt x="77" y="281"/>
                    <a:pt x="78" y="279"/>
                  </a:cubicBezTo>
                  <a:cubicBezTo>
                    <a:pt x="79" y="278"/>
                    <a:pt x="80" y="277"/>
                    <a:pt x="81" y="276"/>
                  </a:cubicBezTo>
                  <a:cubicBezTo>
                    <a:pt x="83" y="272"/>
                    <a:pt x="86" y="269"/>
                    <a:pt x="88" y="266"/>
                  </a:cubicBezTo>
                  <a:cubicBezTo>
                    <a:pt x="90" y="264"/>
                    <a:pt x="92" y="262"/>
                    <a:pt x="94" y="262"/>
                  </a:cubicBezTo>
                  <a:cubicBezTo>
                    <a:pt x="97" y="264"/>
                    <a:pt x="100" y="265"/>
                    <a:pt x="103" y="267"/>
                  </a:cubicBezTo>
                  <a:cubicBezTo>
                    <a:pt x="104" y="269"/>
                    <a:pt x="105" y="271"/>
                    <a:pt x="104" y="274"/>
                  </a:cubicBezTo>
                  <a:cubicBezTo>
                    <a:pt x="103" y="278"/>
                    <a:pt x="101" y="282"/>
                    <a:pt x="100" y="286"/>
                  </a:cubicBezTo>
                  <a:cubicBezTo>
                    <a:pt x="100" y="287"/>
                    <a:pt x="99" y="288"/>
                    <a:pt x="99" y="290"/>
                  </a:cubicBezTo>
                  <a:cubicBezTo>
                    <a:pt x="98" y="292"/>
                    <a:pt x="98" y="295"/>
                    <a:pt x="98" y="297"/>
                  </a:cubicBezTo>
                  <a:cubicBezTo>
                    <a:pt x="98" y="298"/>
                    <a:pt x="99" y="299"/>
                    <a:pt x="100" y="300"/>
                  </a:cubicBezTo>
                  <a:cubicBezTo>
                    <a:pt x="100" y="301"/>
                    <a:pt x="102" y="302"/>
                    <a:pt x="102" y="302"/>
                  </a:cubicBezTo>
                  <a:cubicBezTo>
                    <a:pt x="102" y="302"/>
                    <a:pt x="105" y="302"/>
                    <a:pt x="106" y="302"/>
                  </a:cubicBezTo>
                  <a:cubicBezTo>
                    <a:pt x="107" y="302"/>
                    <a:pt x="108" y="301"/>
                    <a:pt x="109" y="301"/>
                  </a:cubicBezTo>
                  <a:cubicBezTo>
                    <a:pt x="111" y="299"/>
                    <a:pt x="112" y="297"/>
                    <a:pt x="113" y="295"/>
                  </a:cubicBezTo>
                  <a:cubicBezTo>
                    <a:pt x="113" y="293"/>
                    <a:pt x="114" y="292"/>
                    <a:pt x="114" y="291"/>
                  </a:cubicBezTo>
                  <a:cubicBezTo>
                    <a:pt x="116" y="287"/>
                    <a:pt x="118" y="283"/>
                    <a:pt x="119" y="279"/>
                  </a:cubicBezTo>
                  <a:cubicBezTo>
                    <a:pt x="120" y="277"/>
                    <a:pt x="122" y="275"/>
                    <a:pt x="124" y="274"/>
                  </a:cubicBezTo>
                  <a:cubicBezTo>
                    <a:pt x="127" y="275"/>
                    <a:pt x="130" y="276"/>
                    <a:pt x="134" y="276"/>
                  </a:cubicBezTo>
                  <a:cubicBezTo>
                    <a:pt x="135" y="278"/>
                    <a:pt x="136" y="280"/>
                    <a:pt x="136" y="283"/>
                  </a:cubicBezTo>
                  <a:cubicBezTo>
                    <a:pt x="136" y="287"/>
                    <a:pt x="136" y="292"/>
                    <a:pt x="136" y="296"/>
                  </a:cubicBezTo>
                  <a:cubicBezTo>
                    <a:pt x="136" y="297"/>
                    <a:pt x="136" y="298"/>
                    <a:pt x="136" y="300"/>
                  </a:cubicBezTo>
                  <a:cubicBezTo>
                    <a:pt x="136" y="302"/>
                    <a:pt x="136" y="305"/>
                    <a:pt x="137" y="307"/>
                  </a:cubicBezTo>
                  <a:cubicBezTo>
                    <a:pt x="137" y="308"/>
                    <a:pt x="138" y="309"/>
                    <a:pt x="139" y="309"/>
                  </a:cubicBezTo>
                  <a:cubicBezTo>
                    <a:pt x="140" y="310"/>
                    <a:pt x="142" y="311"/>
                    <a:pt x="142" y="311"/>
                  </a:cubicBezTo>
                  <a:cubicBezTo>
                    <a:pt x="142" y="311"/>
                    <a:pt x="144" y="311"/>
                    <a:pt x="146" y="310"/>
                  </a:cubicBezTo>
                  <a:cubicBezTo>
                    <a:pt x="147" y="309"/>
                    <a:pt x="147" y="309"/>
                    <a:pt x="148" y="308"/>
                  </a:cubicBezTo>
                  <a:cubicBezTo>
                    <a:pt x="149" y="306"/>
                    <a:pt x="150" y="303"/>
                    <a:pt x="150" y="301"/>
                  </a:cubicBezTo>
                  <a:cubicBezTo>
                    <a:pt x="151" y="300"/>
                    <a:pt x="151" y="298"/>
                    <a:pt x="151" y="297"/>
                  </a:cubicBezTo>
                  <a:cubicBezTo>
                    <a:pt x="151" y="293"/>
                    <a:pt x="152" y="289"/>
                    <a:pt x="152" y="284"/>
                  </a:cubicBezTo>
                  <a:cubicBezTo>
                    <a:pt x="153" y="282"/>
                    <a:pt x="154" y="279"/>
                    <a:pt x="157" y="278"/>
                  </a:cubicBezTo>
                  <a:cubicBezTo>
                    <a:pt x="159" y="278"/>
                    <a:pt x="162" y="278"/>
                    <a:pt x="164" y="278"/>
                  </a:cubicBezTo>
                  <a:cubicBezTo>
                    <a:pt x="165" y="278"/>
                    <a:pt x="165" y="277"/>
                    <a:pt x="166" y="277"/>
                  </a:cubicBezTo>
                  <a:cubicBezTo>
                    <a:pt x="166" y="278"/>
                    <a:pt x="166" y="278"/>
                    <a:pt x="166" y="278"/>
                  </a:cubicBezTo>
                  <a:cubicBezTo>
                    <a:pt x="168" y="279"/>
                    <a:pt x="169" y="281"/>
                    <a:pt x="170" y="284"/>
                  </a:cubicBezTo>
                  <a:cubicBezTo>
                    <a:pt x="171" y="288"/>
                    <a:pt x="172" y="292"/>
                    <a:pt x="173" y="296"/>
                  </a:cubicBezTo>
                  <a:cubicBezTo>
                    <a:pt x="173" y="297"/>
                    <a:pt x="173" y="298"/>
                    <a:pt x="174" y="299"/>
                  </a:cubicBezTo>
                  <a:cubicBezTo>
                    <a:pt x="174" y="300"/>
                    <a:pt x="174" y="300"/>
                    <a:pt x="174" y="300"/>
                  </a:cubicBezTo>
                  <a:cubicBezTo>
                    <a:pt x="174" y="302"/>
                    <a:pt x="175" y="305"/>
                    <a:pt x="177" y="307"/>
                  </a:cubicBezTo>
                  <a:cubicBezTo>
                    <a:pt x="177" y="307"/>
                    <a:pt x="178" y="308"/>
                    <a:pt x="179" y="308"/>
                  </a:cubicBezTo>
                  <a:cubicBezTo>
                    <a:pt x="181" y="309"/>
                    <a:pt x="183" y="309"/>
                    <a:pt x="183" y="309"/>
                  </a:cubicBezTo>
                  <a:cubicBezTo>
                    <a:pt x="183" y="309"/>
                    <a:pt x="184" y="308"/>
                    <a:pt x="186" y="308"/>
                  </a:cubicBezTo>
                  <a:cubicBezTo>
                    <a:pt x="186" y="307"/>
                    <a:pt x="186" y="307"/>
                    <a:pt x="186" y="307"/>
                  </a:cubicBezTo>
                  <a:cubicBezTo>
                    <a:pt x="187" y="306"/>
                    <a:pt x="187" y="306"/>
                    <a:pt x="188" y="305"/>
                  </a:cubicBezTo>
                  <a:cubicBezTo>
                    <a:pt x="189" y="302"/>
                    <a:pt x="188" y="300"/>
                    <a:pt x="188" y="297"/>
                  </a:cubicBezTo>
                  <a:cubicBezTo>
                    <a:pt x="188" y="296"/>
                    <a:pt x="188" y="295"/>
                    <a:pt x="188" y="293"/>
                  </a:cubicBezTo>
                  <a:cubicBezTo>
                    <a:pt x="187" y="289"/>
                    <a:pt x="187" y="285"/>
                    <a:pt x="186" y="281"/>
                  </a:cubicBezTo>
                  <a:cubicBezTo>
                    <a:pt x="186" y="280"/>
                    <a:pt x="186" y="280"/>
                    <a:pt x="186" y="279"/>
                  </a:cubicBezTo>
                  <a:cubicBezTo>
                    <a:pt x="186" y="277"/>
                    <a:pt x="187" y="275"/>
                    <a:pt x="188" y="273"/>
                  </a:cubicBezTo>
                  <a:cubicBezTo>
                    <a:pt x="191" y="273"/>
                    <a:pt x="193" y="272"/>
                    <a:pt x="196" y="271"/>
                  </a:cubicBezTo>
                  <a:cubicBezTo>
                    <a:pt x="199" y="271"/>
                    <a:pt x="201" y="273"/>
                    <a:pt x="203" y="276"/>
                  </a:cubicBezTo>
                  <a:cubicBezTo>
                    <a:pt x="205" y="279"/>
                    <a:pt x="207" y="283"/>
                    <a:pt x="209" y="287"/>
                  </a:cubicBezTo>
                  <a:cubicBezTo>
                    <a:pt x="209" y="288"/>
                    <a:pt x="210" y="289"/>
                    <a:pt x="211" y="290"/>
                  </a:cubicBezTo>
                  <a:cubicBezTo>
                    <a:pt x="212" y="292"/>
                    <a:pt x="213" y="294"/>
                    <a:pt x="215" y="296"/>
                  </a:cubicBezTo>
                  <a:cubicBezTo>
                    <a:pt x="216" y="297"/>
                    <a:pt x="217" y="297"/>
                    <a:pt x="218" y="297"/>
                  </a:cubicBezTo>
                  <a:cubicBezTo>
                    <a:pt x="219" y="297"/>
                    <a:pt x="222" y="296"/>
                    <a:pt x="222" y="296"/>
                  </a:cubicBezTo>
                  <a:cubicBezTo>
                    <a:pt x="222" y="296"/>
                    <a:pt x="224" y="295"/>
                    <a:pt x="224" y="294"/>
                  </a:cubicBezTo>
                  <a:cubicBezTo>
                    <a:pt x="225" y="293"/>
                    <a:pt x="225" y="292"/>
                    <a:pt x="225" y="291"/>
                  </a:cubicBezTo>
                  <a:cubicBezTo>
                    <a:pt x="225" y="289"/>
                    <a:pt x="225" y="286"/>
                    <a:pt x="224" y="284"/>
                  </a:cubicBezTo>
                  <a:cubicBezTo>
                    <a:pt x="223" y="283"/>
                    <a:pt x="223" y="282"/>
                    <a:pt x="222" y="280"/>
                  </a:cubicBezTo>
                  <a:cubicBezTo>
                    <a:pt x="221" y="276"/>
                    <a:pt x="219" y="273"/>
                    <a:pt x="217" y="269"/>
                  </a:cubicBezTo>
                  <a:cubicBezTo>
                    <a:pt x="216" y="266"/>
                    <a:pt x="217" y="263"/>
                    <a:pt x="218" y="260"/>
                  </a:cubicBezTo>
                  <a:cubicBezTo>
                    <a:pt x="220" y="259"/>
                    <a:pt x="222" y="258"/>
                    <a:pt x="224" y="256"/>
                  </a:cubicBezTo>
                  <a:cubicBezTo>
                    <a:pt x="227" y="256"/>
                    <a:pt x="230" y="257"/>
                    <a:pt x="232" y="259"/>
                  </a:cubicBezTo>
                  <a:cubicBezTo>
                    <a:pt x="235" y="262"/>
                    <a:pt x="238" y="265"/>
                    <a:pt x="241" y="269"/>
                  </a:cubicBezTo>
                  <a:cubicBezTo>
                    <a:pt x="242" y="270"/>
                    <a:pt x="243" y="270"/>
                    <a:pt x="244" y="271"/>
                  </a:cubicBezTo>
                  <a:cubicBezTo>
                    <a:pt x="245" y="273"/>
                    <a:pt x="247" y="275"/>
                    <a:pt x="249" y="276"/>
                  </a:cubicBezTo>
                  <a:cubicBezTo>
                    <a:pt x="251" y="276"/>
                    <a:pt x="252" y="276"/>
                    <a:pt x="253" y="276"/>
                  </a:cubicBezTo>
                  <a:cubicBezTo>
                    <a:pt x="254" y="276"/>
                    <a:pt x="256" y="274"/>
                    <a:pt x="256" y="274"/>
                  </a:cubicBezTo>
                  <a:cubicBezTo>
                    <a:pt x="256" y="274"/>
                    <a:pt x="257" y="273"/>
                    <a:pt x="258" y="272"/>
                  </a:cubicBezTo>
                  <a:cubicBezTo>
                    <a:pt x="258" y="270"/>
                    <a:pt x="258" y="269"/>
                    <a:pt x="258" y="268"/>
                  </a:cubicBezTo>
                  <a:cubicBezTo>
                    <a:pt x="258" y="266"/>
                    <a:pt x="256" y="264"/>
                    <a:pt x="255" y="262"/>
                  </a:cubicBezTo>
                  <a:cubicBezTo>
                    <a:pt x="254" y="261"/>
                    <a:pt x="253" y="260"/>
                    <a:pt x="252" y="259"/>
                  </a:cubicBezTo>
                  <a:cubicBezTo>
                    <a:pt x="250" y="255"/>
                    <a:pt x="247" y="252"/>
                    <a:pt x="245" y="249"/>
                  </a:cubicBezTo>
                  <a:cubicBezTo>
                    <a:pt x="243" y="246"/>
                    <a:pt x="242" y="243"/>
                    <a:pt x="243" y="240"/>
                  </a:cubicBezTo>
                  <a:cubicBezTo>
                    <a:pt x="245" y="238"/>
                    <a:pt x="246" y="237"/>
                    <a:pt x="247" y="235"/>
                  </a:cubicBezTo>
                  <a:cubicBezTo>
                    <a:pt x="250" y="234"/>
                    <a:pt x="254" y="234"/>
                    <a:pt x="257" y="236"/>
                  </a:cubicBezTo>
                  <a:cubicBezTo>
                    <a:pt x="260" y="238"/>
                    <a:pt x="264" y="240"/>
                    <a:pt x="267" y="243"/>
                  </a:cubicBezTo>
                  <a:cubicBezTo>
                    <a:pt x="269" y="243"/>
                    <a:pt x="270" y="244"/>
                    <a:pt x="271" y="245"/>
                  </a:cubicBezTo>
                  <a:cubicBezTo>
                    <a:pt x="273" y="246"/>
                    <a:pt x="275" y="247"/>
                    <a:pt x="277" y="247"/>
                  </a:cubicBezTo>
                  <a:cubicBezTo>
                    <a:pt x="279" y="247"/>
                    <a:pt x="280" y="247"/>
                    <a:pt x="281" y="247"/>
                  </a:cubicBezTo>
                  <a:cubicBezTo>
                    <a:pt x="282" y="246"/>
                    <a:pt x="283" y="244"/>
                    <a:pt x="283" y="244"/>
                  </a:cubicBezTo>
                  <a:cubicBezTo>
                    <a:pt x="283" y="244"/>
                    <a:pt x="284" y="242"/>
                    <a:pt x="284" y="241"/>
                  </a:cubicBezTo>
                  <a:cubicBezTo>
                    <a:pt x="285" y="240"/>
                    <a:pt x="284" y="239"/>
                    <a:pt x="284" y="238"/>
                  </a:cubicBezTo>
                  <a:cubicBezTo>
                    <a:pt x="283" y="236"/>
                    <a:pt x="281" y="234"/>
                    <a:pt x="279" y="232"/>
                  </a:cubicBezTo>
                  <a:cubicBezTo>
                    <a:pt x="278" y="232"/>
                    <a:pt x="277" y="231"/>
                    <a:pt x="276" y="230"/>
                  </a:cubicBezTo>
                  <a:cubicBezTo>
                    <a:pt x="272" y="227"/>
                    <a:pt x="269" y="225"/>
                    <a:pt x="266" y="222"/>
                  </a:cubicBezTo>
                  <a:cubicBezTo>
                    <a:pt x="263" y="220"/>
                    <a:pt x="262" y="217"/>
                    <a:pt x="262" y="214"/>
                  </a:cubicBezTo>
                  <a:cubicBezTo>
                    <a:pt x="263" y="212"/>
                    <a:pt x="264" y="211"/>
                    <a:pt x="265" y="209"/>
                  </a:cubicBezTo>
                  <a:cubicBezTo>
                    <a:pt x="267" y="207"/>
                    <a:pt x="270" y="206"/>
                    <a:pt x="274" y="207"/>
                  </a:cubicBezTo>
                  <a:cubicBezTo>
                    <a:pt x="278" y="208"/>
                    <a:pt x="282" y="209"/>
                    <a:pt x="286" y="211"/>
                  </a:cubicBezTo>
                  <a:cubicBezTo>
                    <a:pt x="287" y="211"/>
                    <a:pt x="289" y="211"/>
                    <a:pt x="290" y="212"/>
                  </a:cubicBezTo>
                  <a:cubicBezTo>
                    <a:pt x="292" y="212"/>
                    <a:pt x="295" y="213"/>
                    <a:pt x="297" y="212"/>
                  </a:cubicBezTo>
                  <a:cubicBezTo>
                    <a:pt x="298" y="212"/>
                    <a:pt x="299" y="212"/>
                    <a:pt x="300" y="211"/>
                  </a:cubicBezTo>
                  <a:cubicBezTo>
                    <a:pt x="301" y="210"/>
                    <a:pt x="302" y="208"/>
                    <a:pt x="302" y="208"/>
                  </a:cubicBezTo>
                  <a:cubicBezTo>
                    <a:pt x="302" y="208"/>
                    <a:pt x="303" y="206"/>
                    <a:pt x="302" y="205"/>
                  </a:cubicBezTo>
                  <a:cubicBezTo>
                    <a:pt x="302" y="204"/>
                    <a:pt x="302" y="203"/>
                    <a:pt x="301" y="202"/>
                  </a:cubicBezTo>
                  <a:cubicBezTo>
                    <a:pt x="299" y="200"/>
                    <a:pt x="297" y="199"/>
                    <a:pt x="295" y="198"/>
                  </a:cubicBezTo>
                  <a:cubicBezTo>
                    <a:pt x="294" y="197"/>
                    <a:pt x="292" y="197"/>
                    <a:pt x="291" y="196"/>
                  </a:cubicBezTo>
                  <a:cubicBezTo>
                    <a:pt x="287" y="195"/>
                    <a:pt x="283" y="193"/>
                    <a:pt x="279" y="191"/>
                  </a:cubicBezTo>
                  <a:cubicBezTo>
                    <a:pt x="276" y="190"/>
                    <a:pt x="274" y="187"/>
                    <a:pt x="274" y="184"/>
                  </a:cubicBezTo>
                  <a:cubicBezTo>
                    <a:pt x="274" y="182"/>
                    <a:pt x="274" y="181"/>
                    <a:pt x="275" y="179"/>
                  </a:cubicBezTo>
                  <a:cubicBezTo>
                    <a:pt x="277" y="176"/>
                    <a:pt x="279" y="174"/>
                    <a:pt x="283" y="174"/>
                  </a:cubicBezTo>
                  <a:cubicBezTo>
                    <a:pt x="288" y="175"/>
                    <a:pt x="292" y="175"/>
                    <a:pt x="296" y="175"/>
                  </a:cubicBezTo>
                  <a:cubicBezTo>
                    <a:pt x="297" y="175"/>
                    <a:pt x="299" y="175"/>
                    <a:pt x="300" y="175"/>
                  </a:cubicBezTo>
                  <a:cubicBezTo>
                    <a:pt x="302" y="175"/>
                    <a:pt x="305" y="175"/>
                    <a:pt x="307" y="174"/>
                  </a:cubicBezTo>
                  <a:cubicBezTo>
                    <a:pt x="308" y="173"/>
                    <a:pt x="309" y="173"/>
                    <a:pt x="309" y="172"/>
                  </a:cubicBezTo>
                  <a:cubicBezTo>
                    <a:pt x="310" y="171"/>
                    <a:pt x="311" y="168"/>
                    <a:pt x="311" y="168"/>
                  </a:cubicBezTo>
                  <a:cubicBezTo>
                    <a:pt x="311" y="168"/>
                    <a:pt x="311" y="166"/>
                    <a:pt x="310" y="165"/>
                  </a:cubicBezTo>
                  <a:moveTo>
                    <a:pt x="163" y="259"/>
                  </a:moveTo>
                  <a:cubicBezTo>
                    <a:pt x="106" y="263"/>
                    <a:pt x="56" y="220"/>
                    <a:pt x="51" y="163"/>
                  </a:cubicBezTo>
                  <a:cubicBezTo>
                    <a:pt x="47" y="106"/>
                    <a:pt x="90" y="56"/>
                    <a:pt x="147" y="52"/>
                  </a:cubicBezTo>
                  <a:cubicBezTo>
                    <a:pt x="204" y="48"/>
                    <a:pt x="253" y="90"/>
                    <a:pt x="258" y="147"/>
                  </a:cubicBezTo>
                  <a:cubicBezTo>
                    <a:pt x="262" y="204"/>
                    <a:pt x="220" y="254"/>
                    <a:pt x="163" y="259"/>
                  </a:cubicBezTo>
                </a:path>
              </a:pathLst>
            </a:custGeom>
            <a:solidFill>
              <a:srgbClr val="FDF2C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89" name="Freeform 31"/>
            <p:cNvSpPr/>
            <p:nvPr/>
          </p:nvSpPr>
          <p:spPr bwMode="auto">
            <a:xfrm>
              <a:off x="3151617" y="2668490"/>
              <a:ext cx="334963" cy="334963"/>
            </a:xfrm>
            <a:custGeom>
              <a:avLst/>
              <a:gdLst>
                <a:gd name="T0" fmla="*/ 79 w 79"/>
                <a:gd name="T1" fmla="*/ 39 h 79"/>
                <a:gd name="T2" fmla="*/ 41 w 79"/>
                <a:gd name="T3" fmla="*/ 79 h 79"/>
                <a:gd name="T4" fmla="*/ 1 w 79"/>
                <a:gd name="T5" fmla="*/ 41 h 79"/>
                <a:gd name="T6" fmla="*/ 39 w 79"/>
                <a:gd name="T7" fmla="*/ 1 h 79"/>
                <a:gd name="T8" fmla="*/ 79 w 79"/>
                <a:gd name="T9" fmla="*/ 3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9" h="79">
                  <a:moveTo>
                    <a:pt x="79" y="39"/>
                  </a:moveTo>
                  <a:cubicBezTo>
                    <a:pt x="79" y="60"/>
                    <a:pt x="62" y="78"/>
                    <a:pt x="41" y="79"/>
                  </a:cubicBezTo>
                  <a:cubicBezTo>
                    <a:pt x="19" y="79"/>
                    <a:pt x="2" y="62"/>
                    <a:pt x="1" y="41"/>
                  </a:cubicBezTo>
                  <a:cubicBezTo>
                    <a:pt x="0" y="19"/>
                    <a:pt x="17" y="1"/>
                    <a:pt x="39" y="1"/>
                  </a:cubicBezTo>
                  <a:cubicBezTo>
                    <a:pt x="60" y="0"/>
                    <a:pt x="78" y="17"/>
                    <a:pt x="79" y="39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90" name="Freeform 32"/>
            <p:cNvSpPr/>
            <p:nvPr/>
          </p:nvSpPr>
          <p:spPr bwMode="auto">
            <a:xfrm>
              <a:off x="3159554" y="2671665"/>
              <a:ext cx="322263" cy="328613"/>
            </a:xfrm>
            <a:custGeom>
              <a:avLst/>
              <a:gdLst>
                <a:gd name="T0" fmla="*/ 75 w 76"/>
                <a:gd name="T1" fmla="*/ 38 h 77"/>
                <a:gd name="T2" fmla="*/ 39 w 76"/>
                <a:gd name="T3" fmla="*/ 76 h 77"/>
                <a:gd name="T4" fmla="*/ 0 w 76"/>
                <a:gd name="T5" fmla="*/ 40 h 77"/>
                <a:gd name="T6" fmla="*/ 37 w 76"/>
                <a:gd name="T7" fmla="*/ 1 h 77"/>
                <a:gd name="T8" fmla="*/ 75 w 76"/>
                <a:gd name="T9" fmla="*/ 38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6" h="77">
                  <a:moveTo>
                    <a:pt x="75" y="38"/>
                  </a:moveTo>
                  <a:cubicBezTo>
                    <a:pt x="76" y="58"/>
                    <a:pt x="60" y="76"/>
                    <a:pt x="39" y="76"/>
                  </a:cubicBezTo>
                  <a:cubicBezTo>
                    <a:pt x="18" y="77"/>
                    <a:pt x="1" y="61"/>
                    <a:pt x="0" y="40"/>
                  </a:cubicBezTo>
                  <a:cubicBezTo>
                    <a:pt x="0" y="19"/>
                    <a:pt x="16" y="2"/>
                    <a:pt x="37" y="1"/>
                  </a:cubicBezTo>
                  <a:cubicBezTo>
                    <a:pt x="57" y="0"/>
                    <a:pt x="75" y="17"/>
                    <a:pt x="75" y="38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91" name="Freeform 35"/>
            <p:cNvSpPr/>
            <p:nvPr/>
          </p:nvSpPr>
          <p:spPr bwMode="auto">
            <a:xfrm>
              <a:off x="3197654" y="2714527"/>
              <a:ext cx="242888" cy="242888"/>
            </a:xfrm>
            <a:custGeom>
              <a:avLst/>
              <a:gdLst>
                <a:gd name="T0" fmla="*/ 57 w 57"/>
                <a:gd name="T1" fmla="*/ 28 h 57"/>
                <a:gd name="T2" fmla="*/ 30 w 57"/>
                <a:gd name="T3" fmla="*/ 57 h 57"/>
                <a:gd name="T4" fmla="*/ 1 w 57"/>
                <a:gd name="T5" fmla="*/ 30 h 57"/>
                <a:gd name="T6" fmla="*/ 28 w 57"/>
                <a:gd name="T7" fmla="*/ 1 h 57"/>
                <a:gd name="T8" fmla="*/ 57 w 57"/>
                <a:gd name="T9" fmla="*/ 28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7" h="57">
                  <a:moveTo>
                    <a:pt x="57" y="28"/>
                  </a:moveTo>
                  <a:cubicBezTo>
                    <a:pt x="57" y="43"/>
                    <a:pt x="45" y="56"/>
                    <a:pt x="30" y="57"/>
                  </a:cubicBezTo>
                  <a:cubicBezTo>
                    <a:pt x="14" y="57"/>
                    <a:pt x="1" y="45"/>
                    <a:pt x="1" y="30"/>
                  </a:cubicBezTo>
                  <a:cubicBezTo>
                    <a:pt x="0" y="14"/>
                    <a:pt x="13" y="1"/>
                    <a:pt x="28" y="1"/>
                  </a:cubicBezTo>
                  <a:cubicBezTo>
                    <a:pt x="43" y="0"/>
                    <a:pt x="56" y="12"/>
                    <a:pt x="57" y="28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54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92" name="Freeform 36"/>
            <p:cNvSpPr/>
            <p:nvPr/>
          </p:nvSpPr>
          <p:spPr bwMode="auto">
            <a:xfrm>
              <a:off x="3253217" y="2762152"/>
              <a:ext cx="131763" cy="134938"/>
            </a:xfrm>
            <a:custGeom>
              <a:avLst/>
              <a:gdLst>
                <a:gd name="T0" fmla="*/ 30 w 31"/>
                <a:gd name="T1" fmla="*/ 16 h 32"/>
                <a:gd name="T2" fmla="*/ 16 w 31"/>
                <a:gd name="T3" fmla="*/ 31 h 32"/>
                <a:gd name="T4" fmla="*/ 0 w 31"/>
                <a:gd name="T5" fmla="*/ 17 h 32"/>
                <a:gd name="T6" fmla="*/ 15 w 31"/>
                <a:gd name="T7" fmla="*/ 1 h 32"/>
                <a:gd name="T8" fmla="*/ 30 w 31"/>
                <a:gd name="T9" fmla="*/ 16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32">
                  <a:moveTo>
                    <a:pt x="30" y="16"/>
                  </a:moveTo>
                  <a:cubicBezTo>
                    <a:pt x="31" y="24"/>
                    <a:pt x="24" y="31"/>
                    <a:pt x="16" y="31"/>
                  </a:cubicBezTo>
                  <a:cubicBezTo>
                    <a:pt x="7" y="32"/>
                    <a:pt x="0" y="25"/>
                    <a:pt x="0" y="17"/>
                  </a:cubicBezTo>
                  <a:cubicBezTo>
                    <a:pt x="0" y="8"/>
                    <a:pt x="6" y="1"/>
                    <a:pt x="15" y="1"/>
                  </a:cubicBezTo>
                  <a:cubicBezTo>
                    <a:pt x="23" y="0"/>
                    <a:pt x="30" y="7"/>
                    <a:pt x="30" y="16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93" name="Freeform 37"/>
            <p:cNvSpPr/>
            <p:nvPr/>
          </p:nvSpPr>
          <p:spPr bwMode="auto">
            <a:xfrm>
              <a:off x="3291317" y="2805015"/>
              <a:ext cx="50800" cy="50800"/>
            </a:xfrm>
            <a:custGeom>
              <a:avLst/>
              <a:gdLst>
                <a:gd name="T0" fmla="*/ 12 w 12"/>
                <a:gd name="T1" fmla="*/ 6 h 12"/>
                <a:gd name="T2" fmla="*/ 6 w 12"/>
                <a:gd name="T3" fmla="*/ 12 h 12"/>
                <a:gd name="T4" fmla="*/ 0 w 12"/>
                <a:gd name="T5" fmla="*/ 6 h 12"/>
                <a:gd name="T6" fmla="*/ 6 w 12"/>
                <a:gd name="T7" fmla="*/ 0 h 12"/>
                <a:gd name="T8" fmla="*/ 12 w 12"/>
                <a:gd name="T9" fmla="*/ 6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12" y="6"/>
                  </a:moveTo>
                  <a:cubicBezTo>
                    <a:pt x="12" y="9"/>
                    <a:pt x="10" y="12"/>
                    <a:pt x="6" y="12"/>
                  </a:cubicBezTo>
                  <a:cubicBezTo>
                    <a:pt x="3" y="12"/>
                    <a:pt x="0" y="10"/>
                    <a:pt x="0" y="6"/>
                  </a:cubicBezTo>
                  <a:cubicBezTo>
                    <a:pt x="0" y="3"/>
                    <a:pt x="3" y="0"/>
                    <a:pt x="6" y="0"/>
                  </a:cubicBezTo>
                  <a:cubicBezTo>
                    <a:pt x="9" y="0"/>
                    <a:pt x="12" y="3"/>
                    <a:pt x="12" y="6"/>
                  </a:cubicBezTo>
                </a:path>
              </a:pathLst>
            </a:custGeom>
            <a:solidFill>
              <a:srgbClr val="97703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94" name="Freeform 38"/>
            <p:cNvSpPr/>
            <p:nvPr/>
          </p:nvSpPr>
          <p:spPr bwMode="auto">
            <a:xfrm>
              <a:off x="3291317" y="2843115"/>
              <a:ext cx="50800" cy="25400"/>
            </a:xfrm>
            <a:custGeom>
              <a:avLst/>
              <a:gdLst>
                <a:gd name="T0" fmla="*/ 6 w 12"/>
                <a:gd name="T1" fmla="*/ 4 h 6"/>
                <a:gd name="T2" fmla="*/ 0 w 12"/>
                <a:gd name="T3" fmla="*/ 1 h 6"/>
                <a:gd name="T4" fmla="*/ 0 w 12"/>
                <a:gd name="T5" fmla="*/ 1 h 6"/>
                <a:gd name="T6" fmla="*/ 6 w 12"/>
                <a:gd name="T7" fmla="*/ 6 h 6"/>
                <a:gd name="T8" fmla="*/ 12 w 12"/>
                <a:gd name="T9" fmla="*/ 1 h 6"/>
                <a:gd name="T10" fmla="*/ 12 w 12"/>
                <a:gd name="T11" fmla="*/ 0 h 6"/>
                <a:gd name="T12" fmla="*/ 6 w 12"/>
                <a:gd name="T13" fmla="*/ 4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" h="6">
                  <a:moveTo>
                    <a:pt x="6" y="4"/>
                  </a:moveTo>
                  <a:cubicBezTo>
                    <a:pt x="4" y="4"/>
                    <a:pt x="2" y="2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4"/>
                    <a:pt x="3" y="6"/>
                    <a:pt x="6" y="6"/>
                  </a:cubicBezTo>
                  <a:cubicBezTo>
                    <a:pt x="10" y="6"/>
                    <a:pt x="12" y="3"/>
                    <a:pt x="12" y="1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1" y="2"/>
                    <a:pt x="9" y="3"/>
                    <a:pt x="6" y="4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95" name="Freeform 39"/>
            <p:cNvSpPr>
              <a:spLocks noEditPoints="1"/>
            </p:cNvSpPr>
            <p:nvPr/>
          </p:nvSpPr>
          <p:spPr bwMode="auto">
            <a:xfrm>
              <a:off x="3278617" y="2855815"/>
              <a:ext cx="254000" cy="195263"/>
            </a:xfrm>
            <a:custGeom>
              <a:avLst/>
              <a:gdLst>
                <a:gd name="T0" fmla="*/ 11 w 60"/>
                <a:gd name="T1" fmla="*/ 46 h 46"/>
                <a:gd name="T2" fmla="*/ 11 w 60"/>
                <a:gd name="T3" fmla="*/ 46 h 46"/>
                <a:gd name="T4" fmla="*/ 10 w 60"/>
                <a:gd name="T5" fmla="*/ 46 h 46"/>
                <a:gd name="T6" fmla="*/ 10 w 60"/>
                <a:gd name="T7" fmla="*/ 46 h 46"/>
                <a:gd name="T8" fmla="*/ 11 w 60"/>
                <a:gd name="T9" fmla="*/ 46 h 46"/>
                <a:gd name="T10" fmla="*/ 0 w 60"/>
                <a:gd name="T11" fmla="*/ 38 h 46"/>
                <a:gd name="T12" fmla="*/ 0 w 60"/>
                <a:gd name="T13" fmla="*/ 39 h 46"/>
                <a:gd name="T14" fmla="*/ 0 w 60"/>
                <a:gd name="T15" fmla="*/ 39 h 46"/>
                <a:gd name="T16" fmla="*/ 0 w 60"/>
                <a:gd name="T17" fmla="*/ 38 h 46"/>
                <a:gd name="T18" fmla="*/ 60 w 60"/>
                <a:gd name="T19" fmla="*/ 8 h 46"/>
                <a:gd name="T20" fmla="*/ 60 w 60"/>
                <a:gd name="T21" fmla="*/ 8 h 46"/>
                <a:gd name="T22" fmla="*/ 60 w 60"/>
                <a:gd name="T23" fmla="*/ 8 h 46"/>
                <a:gd name="T24" fmla="*/ 50 w 60"/>
                <a:gd name="T25" fmla="*/ 0 h 46"/>
                <a:gd name="T26" fmla="*/ 50 w 60"/>
                <a:gd name="T27" fmla="*/ 0 h 46"/>
                <a:gd name="T28" fmla="*/ 50 w 60"/>
                <a:gd name="T29" fmla="*/ 0 h 46"/>
                <a:gd name="T30" fmla="*/ 50 w 60"/>
                <a:gd name="T31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60" h="46">
                  <a:moveTo>
                    <a:pt x="11" y="46"/>
                  </a:moveTo>
                  <a:cubicBezTo>
                    <a:pt x="11" y="46"/>
                    <a:pt x="11" y="46"/>
                    <a:pt x="11" y="46"/>
                  </a:cubicBezTo>
                  <a:cubicBezTo>
                    <a:pt x="10" y="46"/>
                    <a:pt x="10" y="46"/>
                    <a:pt x="10" y="46"/>
                  </a:cubicBezTo>
                  <a:cubicBezTo>
                    <a:pt x="10" y="46"/>
                    <a:pt x="10" y="46"/>
                    <a:pt x="10" y="46"/>
                  </a:cubicBezTo>
                  <a:cubicBezTo>
                    <a:pt x="10" y="46"/>
                    <a:pt x="11" y="46"/>
                    <a:pt x="11" y="46"/>
                  </a:cubicBezTo>
                  <a:moveTo>
                    <a:pt x="0" y="38"/>
                  </a:moveTo>
                  <a:cubicBezTo>
                    <a:pt x="0" y="38"/>
                    <a:pt x="0" y="38"/>
                    <a:pt x="0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38"/>
                    <a:pt x="0" y="38"/>
                    <a:pt x="0" y="38"/>
                  </a:cubicBezTo>
                  <a:moveTo>
                    <a:pt x="60" y="8"/>
                  </a:moveTo>
                  <a:cubicBezTo>
                    <a:pt x="60" y="8"/>
                    <a:pt x="60" y="8"/>
                    <a:pt x="60" y="8"/>
                  </a:cubicBezTo>
                  <a:cubicBezTo>
                    <a:pt x="60" y="8"/>
                    <a:pt x="60" y="8"/>
                    <a:pt x="60" y="8"/>
                  </a:cubicBezTo>
                  <a:moveTo>
                    <a:pt x="50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50" y="0"/>
                    <a:pt x="50" y="0"/>
                    <a:pt x="50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pic>
          <p:nvPicPr>
            <p:cNvPr id="796" name="Picture 44"/>
            <p:cNvPicPr>
              <a:picLocks noChangeAspect="1"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11954" y="2984402"/>
              <a:ext cx="25400" cy="25400"/>
            </a:xfrm>
            <a:prstGeom prst="rect">
              <a:avLst/>
            </a:pr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</p:pic>
        <p:sp>
          <p:nvSpPr>
            <p:cNvPr id="797" name="Freeform 47"/>
            <p:cNvSpPr/>
            <p:nvPr/>
          </p:nvSpPr>
          <p:spPr bwMode="auto">
            <a:xfrm>
              <a:off x="3286554" y="2830415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798" name="组合 797"/>
          <p:cNvGrpSpPr/>
          <p:nvPr/>
        </p:nvGrpSpPr>
        <p:grpSpPr>
          <a:xfrm>
            <a:off x="1775520" y="2106506"/>
            <a:ext cx="2041787" cy="2046714"/>
            <a:chOff x="1343454" y="868265"/>
            <a:chExt cx="3946526" cy="3956050"/>
          </a:xfrm>
        </p:grpSpPr>
        <p:sp>
          <p:nvSpPr>
            <p:cNvPr id="799" name="Freeform 5"/>
            <p:cNvSpPr/>
            <p:nvPr/>
          </p:nvSpPr>
          <p:spPr bwMode="auto">
            <a:xfrm>
              <a:off x="2672192" y="1306415"/>
              <a:ext cx="1276350" cy="3038475"/>
            </a:xfrm>
            <a:custGeom>
              <a:avLst/>
              <a:gdLst>
                <a:gd name="T0" fmla="*/ 804 w 804"/>
                <a:gd name="T1" fmla="*/ 1889 h 1914"/>
                <a:gd name="T2" fmla="*/ 745 w 804"/>
                <a:gd name="T3" fmla="*/ 1914 h 1914"/>
                <a:gd name="T4" fmla="*/ 0 w 804"/>
                <a:gd name="T5" fmla="*/ 24 h 1914"/>
                <a:gd name="T6" fmla="*/ 59 w 804"/>
                <a:gd name="T7" fmla="*/ 0 h 1914"/>
                <a:gd name="T8" fmla="*/ 804 w 804"/>
                <a:gd name="T9" fmla="*/ 1889 h 19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04" h="1914">
                  <a:moveTo>
                    <a:pt x="804" y="1889"/>
                  </a:moveTo>
                  <a:lnTo>
                    <a:pt x="745" y="1914"/>
                  </a:lnTo>
                  <a:lnTo>
                    <a:pt x="0" y="24"/>
                  </a:lnTo>
                  <a:lnTo>
                    <a:pt x="59" y="0"/>
                  </a:lnTo>
                  <a:lnTo>
                    <a:pt x="804" y="1889"/>
                  </a:lnTo>
                  <a:close/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54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00" name="Freeform 6"/>
            <p:cNvSpPr/>
            <p:nvPr/>
          </p:nvSpPr>
          <p:spPr bwMode="auto">
            <a:xfrm>
              <a:off x="2672192" y="1306415"/>
              <a:ext cx="1276350" cy="3038475"/>
            </a:xfrm>
            <a:custGeom>
              <a:avLst/>
              <a:gdLst>
                <a:gd name="T0" fmla="*/ 804 w 804"/>
                <a:gd name="T1" fmla="*/ 1889 h 1914"/>
                <a:gd name="T2" fmla="*/ 745 w 804"/>
                <a:gd name="T3" fmla="*/ 1914 h 1914"/>
                <a:gd name="T4" fmla="*/ 0 w 804"/>
                <a:gd name="T5" fmla="*/ 24 h 1914"/>
                <a:gd name="T6" fmla="*/ 59 w 804"/>
                <a:gd name="T7" fmla="*/ 0 h 1914"/>
                <a:gd name="T8" fmla="*/ 804 w 804"/>
                <a:gd name="T9" fmla="*/ 1889 h 19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04" h="1914">
                  <a:moveTo>
                    <a:pt x="804" y="1889"/>
                  </a:moveTo>
                  <a:lnTo>
                    <a:pt x="745" y="1914"/>
                  </a:lnTo>
                  <a:lnTo>
                    <a:pt x="0" y="24"/>
                  </a:lnTo>
                  <a:lnTo>
                    <a:pt x="59" y="0"/>
                  </a:lnTo>
                  <a:lnTo>
                    <a:pt x="804" y="1889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01" name="Freeform 7"/>
            <p:cNvSpPr/>
            <p:nvPr/>
          </p:nvSpPr>
          <p:spPr bwMode="auto">
            <a:xfrm>
              <a:off x="1797479" y="2182715"/>
              <a:ext cx="3025776" cy="1285875"/>
            </a:xfrm>
            <a:custGeom>
              <a:avLst/>
              <a:gdLst>
                <a:gd name="T0" fmla="*/ 1882 w 1906"/>
                <a:gd name="T1" fmla="*/ 0 h 810"/>
                <a:gd name="T2" fmla="*/ 1906 w 1906"/>
                <a:gd name="T3" fmla="*/ 62 h 810"/>
                <a:gd name="T4" fmla="*/ 24 w 1906"/>
                <a:gd name="T5" fmla="*/ 810 h 810"/>
                <a:gd name="T6" fmla="*/ 0 w 1906"/>
                <a:gd name="T7" fmla="*/ 748 h 810"/>
                <a:gd name="T8" fmla="*/ 1882 w 1906"/>
                <a:gd name="T9" fmla="*/ 0 h 8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06" h="810">
                  <a:moveTo>
                    <a:pt x="1882" y="0"/>
                  </a:moveTo>
                  <a:lnTo>
                    <a:pt x="1906" y="62"/>
                  </a:lnTo>
                  <a:lnTo>
                    <a:pt x="24" y="810"/>
                  </a:lnTo>
                  <a:lnTo>
                    <a:pt x="0" y="748"/>
                  </a:lnTo>
                  <a:lnTo>
                    <a:pt x="1882" y="0"/>
                  </a:lnTo>
                  <a:close/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54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02" name="Freeform 8"/>
            <p:cNvSpPr/>
            <p:nvPr/>
          </p:nvSpPr>
          <p:spPr bwMode="auto">
            <a:xfrm>
              <a:off x="1797479" y="2182715"/>
              <a:ext cx="3025776" cy="1285875"/>
            </a:xfrm>
            <a:custGeom>
              <a:avLst/>
              <a:gdLst>
                <a:gd name="T0" fmla="*/ 1882 w 1906"/>
                <a:gd name="T1" fmla="*/ 0 h 810"/>
                <a:gd name="T2" fmla="*/ 1906 w 1906"/>
                <a:gd name="T3" fmla="*/ 62 h 810"/>
                <a:gd name="T4" fmla="*/ 24 w 1906"/>
                <a:gd name="T5" fmla="*/ 810 h 810"/>
                <a:gd name="T6" fmla="*/ 0 w 1906"/>
                <a:gd name="T7" fmla="*/ 748 h 810"/>
                <a:gd name="T8" fmla="*/ 1882 w 1906"/>
                <a:gd name="T9" fmla="*/ 0 h 8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06" h="810">
                  <a:moveTo>
                    <a:pt x="1882" y="0"/>
                  </a:moveTo>
                  <a:lnTo>
                    <a:pt x="1906" y="62"/>
                  </a:lnTo>
                  <a:lnTo>
                    <a:pt x="24" y="810"/>
                  </a:lnTo>
                  <a:lnTo>
                    <a:pt x="0" y="748"/>
                  </a:lnTo>
                  <a:lnTo>
                    <a:pt x="1882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03" name="Freeform 9"/>
            <p:cNvSpPr/>
            <p:nvPr/>
          </p:nvSpPr>
          <p:spPr bwMode="auto">
            <a:xfrm>
              <a:off x="2416604" y="1949352"/>
              <a:ext cx="1795463" cy="1795463"/>
            </a:xfrm>
            <a:custGeom>
              <a:avLst/>
              <a:gdLst>
                <a:gd name="T0" fmla="*/ 385 w 423"/>
                <a:gd name="T1" fmla="*/ 142 h 422"/>
                <a:gd name="T2" fmla="*/ 143 w 423"/>
                <a:gd name="T3" fmla="*/ 38 h 422"/>
                <a:gd name="T4" fmla="*/ 38 w 423"/>
                <a:gd name="T5" fmla="*/ 280 h 422"/>
                <a:gd name="T6" fmla="*/ 280 w 423"/>
                <a:gd name="T7" fmla="*/ 384 h 422"/>
                <a:gd name="T8" fmla="*/ 385 w 423"/>
                <a:gd name="T9" fmla="*/ 142 h 4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3" h="422">
                  <a:moveTo>
                    <a:pt x="385" y="142"/>
                  </a:moveTo>
                  <a:cubicBezTo>
                    <a:pt x="347" y="47"/>
                    <a:pt x="239" y="0"/>
                    <a:pt x="143" y="38"/>
                  </a:cubicBezTo>
                  <a:cubicBezTo>
                    <a:pt x="47" y="76"/>
                    <a:pt x="0" y="184"/>
                    <a:pt x="38" y="280"/>
                  </a:cubicBezTo>
                  <a:cubicBezTo>
                    <a:pt x="76" y="376"/>
                    <a:pt x="185" y="422"/>
                    <a:pt x="280" y="384"/>
                  </a:cubicBezTo>
                  <a:cubicBezTo>
                    <a:pt x="376" y="346"/>
                    <a:pt x="423" y="238"/>
                    <a:pt x="385" y="142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54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04" name="Freeform 10"/>
            <p:cNvSpPr/>
            <p:nvPr/>
          </p:nvSpPr>
          <p:spPr bwMode="auto">
            <a:xfrm>
              <a:off x="2476929" y="2008090"/>
              <a:ext cx="1676400" cy="1676400"/>
            </a:xfrm>
            <a:custGeom>
              <a:avLst/>
              <a:gdLst>
                <a:gd name="T0" fmla="*/ 359 w 395"/>
                <a:gd name="T1" fmla="*/ 133 h 394"/>
                <a:gd name="T2" fmla="*/ 133 w 395"/>
                <a:gd name="T3" fmla="*/ 35 h 394"/>
                <a:gd name="T4" fmla="*/ 36 w 395"/>
                <a:gd name="T5" fmla="*/ 261 h 394"/>
                <a:gd name="T6" fmla="*/ 262 w 395"/>
                <a:gd name="T7" fmla="*/ 359 h 394"/>
                <a:gd name="T8" fmla="*/ 359 w 395"/>
                <a:gd name="T9" fmla="*/ 133 h 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5" h="394">
                  <a:moveTo>
                    <a:pt x="359" y="133"/>
                  </a:moveTo>
                  <a:cubicBezTo>
                    <a:pt x="324" y="44"/>
                    <a:pt x="223" y="0"/>
                    <a:pt x="133" y="35"/>
                  </a:cubicBezTo>
                  <a:cubicBezTo>
                    <a:pt x="44" y="71"/>
                    <a:pt x="0" y="172"/>
                    <a:pt x="36" y="261"/>
                  </a:cubicBezTo>
                  <a:cubicBezTo>
                    <a:pt x="71" y="351"/>
                    <a:pt x="172" y="394"/>
                    <a:pt x="262" y="359"/>
                  </a:cubicBezTo>
                  <a:cubicBezTo>
                    <a:pt x="351" y="324"/>
                    <a:pt x="395" y="222"/>
                    <a:pt x="359" y="13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05" name="Freeform 11"/>
            <p:cNvSpPr>
              <a:spLocks noEditPoints="1"/>
            </p:cNvSpPr>
            <p:nvPr/>
          </p:nvSpPr>
          <p:spPr bwMode="auto">
            <a:xfrm>
              <a:off x="2573767" y="2106515"/>
              <a:ext cx="1481138" cy="1481138"/>
            </a:xfrm>
            <a:custGeom>
              <a:avLst/>
              <a:gdLst>
                <a:gd name="T0" fmla="*/ 324 w 349"/>
                <a:gd name="T1" fmla="*/ 222 h 348"/>
                <a:gd name="T2" fmla="*/ 308 w 349"/>
                <a:gd name="T3" fmla="*/ 228 h 348"/>
                <a:gd name="T4" fmla="*/ 301 w 349"/>
                <a:gd name="T5" fmla="*/ 249 h 348"/>
                <a:gd name="T6" fmla="*/ 299 w 349"/>
                <a:gd name="T7" fmla="*/ 264 h 348"/>
                <a:gd name="T8" fmla="*/ 267 w 349"/>
                <a:gd name="T9" fmla="*/ 266 h 348"/>
                <a:gd name="T10" fmla="*/ 275 w 349"/>
                <a:gd name="T11" fmla="*/ 293 h 348"/>
                <a:gd name="T12" fmla="*/ 246 w 349"/>
                <a:gd name="T13" fmla="*/ 273 h 348"/>
                <a:gd name="T14" fmla="*/ 244 w 349"/>
                <a:gd name="T15" fmla="*/ 313 h 348"/>
                <a:gd name="T16" fmla="*/ 225 w 349"/>
                <a:gd name="T17" fmla="*/ 293 h 348"/>
                <a:gd name="T18" fmla="*/ 210 w 349"/>
                <a:gd name="T19" fmla="*/ 322 h 348"/>
                <a:gd name="T20" fmla="*/ 199 w 349"/>
                <a:gd name="T21" fmla="*/ 324 h 348"/>
                <a:gd name="T22" fmla="*/ 186 w 349"/>
                <a:gd name="T23" fmla="*/ 295 h 348"/>
                <a:gd name="T24" fmla="*/ 165 w 349"/>
                <a:gd name="T25" fmla="*/ 328 h 348"/>
                <a:gd name="T26" fmla="*/ 158 w 349"/>
                <a:gd name="T27" fmla="*/ 300 h 348"/>
                <a:gd name="T28" fmla="*/ 296 w 349"/>
                <a:gd name="T29" fmla="*/ 200 h 348"/>
                <a:gd name="T30" fmla="*/ 211 w 349"/>
                <a:gd name="T31" fmla="*/ 52 h 348"/>
                <a:gd name="T32" fmla="*/ 230 w 349"/>
                <a:gd name="T33" fmla="*/ 26 h 348"/>
                <a:gd name="T34" fmla="*/ 230 w 349"/>
                <a:gd name="T35" fmla="*/ 62 h 348"/>
                <a:gd name="T36" fmla="*/ 263 w 349"/>
                <a:gd name="T37" fmla="*/ 43 h 348"/>
                <a:gd name="T38" fmla="*/ 265 w 349"/>
                <a:gd name="T39" fmla="*/ 60 h 348"/>
                <a:gd name="T40" fmla="*/ 284 w 349"/>
                <a:gd name="T41" fmla="*/ 73 h 348"/>
                <a:gd name="T42" fmla="*/ 298 w 349"/>
                <a:gd name="T43" fmla="*/ 78 h 348"/>
                <a:gd name="T44" fmla="*/ 291 w 349"/>
                <a:gd name="T45" fmla="*/ 110 h 348"/>
                <a:gd name="T46" fmla="*/ 318 w 349"/>
                <a:gd name="T47" fmla="*/ 106 h 348"/>
                <a:gd name="T48" fmla="*/ 294 w 349"/>
                <a:gd name="T49" fmla="*/ 139 h 348"/>
                <a:gd name="T50" fmla="*/ 329 w 349"/>
                <a:gd name="T51" fmla="*/ 142 h 348"/>
                <a:gd name="T52" fmla="*/ 306 w 349"/>
                <a:gd name="T53" fmla="*/ 158 h 348"/>
                <a:gd name="T54" fmla="*/ 332 w 349"/>
                <a:gd name="T55" fmla="*/ 182 h 348"/>
                <a:gd name="T56" fmla="*/ 318 w 349"/>
                <a:gd name="T57" fmla="*/ 192 h 348"/>
                <a:gd name="T58" fmla="*/ 221 w 349"/>
                <a:gd name="T59" fmla="*/ 6 h 348"/>
                <a:gd name="T60" fmla="*/ 146 w 349"/>
                <a:gd name="T61" fmla="*/ 291 h 348"/>
                <a:gd name="T62" fmla="*/ 124 w 349"/>
                <a:gd name="T63" fmla="*/ 319 h 348"/>
                <a:gd name="T64" fmla="*/ 125 w 349"/>
                <a:gd name="T65" fmla="*/ 284 h 348"/>
                <a:gd name="T66" fmla="*/ 92 w 349"/>
                <a:gd name="T67" fmla="*/ 301 h 348"/>
                <a:gd name="T68" fmla="*/ 97 w 349"/>
                <a:gd name="T69" fmla="*/ 273 h 348"/>
                <a:gd name="T70" fmla="*/ 64 w 349"/>
                <a:gd name="T71" fmla="*/ 275 h 348"/>
                <a:gd name="T72" fmla="*/ 61 w 349"/>
                <a:gd name="T73" fmla="*/ 261 h 348"/>
                <a:gd name="T74" fmla="*/ 52 w 349"/>
                <a:gd name="T75" fmla="*/ 239 h 348"/>
                <a:gd name="T76" fmla="*/ 36 w 349"/>
                <a:gd name="T77" fmla="*/ 235 h 348"/>
                <a:gd name="T78" fmla="*/ 53 w 349"/>
                <a:gd name="T79" fmla="*/ 203 h 348"/>
                <a:gd name="T80" fmla="*/ 24 w 349"/>
                <a:gd name="T81" fmla="*/ 200 h 348"/>
                <a:gd name="T82" fmla="*/ 54 w 349"/>
                <a:gd name="T83" fmla="*/ 180 h 348"/>
                <a:gd name="T84" fmla="*/ 22 w 349"/>
                <a:gd name="T85" fmla="*/ 159 h 348"/>
                <a:gd name="T86" fmla="*/ 50 w 349"/>
                <a:gd name="T87" fmla="*/ 153 h 348"/>
                <a:gd name="T88" fmla="*/ 32 w 349"/>
                <a:gd name="T89" fmla="*/ 126 h 348"/>
                <a:gd name="T90" fmla="*/ 43 w 349"/>
                <a:gd name="T91" fmla="*/ 116 h 348"/>
                <a:gd name="T92" fmla="*/ 57 w 349"/>
                <a:gd name="T93" fmla="*/ 97 h 348"/>
                <a:gd name="T94" fmla="*/ 55 w 349"/>
                <a:gd name="T95" fmla="*/ 80 h 348"/>
                <a:gd name="T96" fmla="*/ 90 w 349"/>
                <a:gd name="T97" fmla="*/ 86 h 348"/>
                <a:gd name="T98" fmla="*/ 77 w 349"/>
                <a:gd name="T99" fmla="*/ 53 h 348"/>
                <a:gd name="T100" fmla="*/ 107 w 349"/>
                <a:gd name="T101" fmla="*/ 71 h 348"/>
                <a:gd name="T102" fmla="*/ 111 w 349"/>
                <a:gd name="T103" fmla="*/ 31 h 348"/>
                <a:gd name="T104" fmla="*/ 130 w 349"/>
                <a:gd name="T105" fmla="*/ 52 h 348"/>
                <a:gd name="T106" fmla="*/ 147 w 349"/>
                <a:gd name="T107" fmla="*/ 21 h 348"/>
                <a:gd name="T108" fmla="*/ 160 w 349"/>
                <a:gd name="T109" fmla="*/ 32 h 348"/>
                <a:gd name="T110" fmla="*/ 182 w 349"/>
                <a:gd name="T111" fmla="*/ 27 h 348"/>
                <a:gd name="T112" fmla="*/ 196 w 349"/>
                <a:gd name="T113" fmla="*/ 21 h 348"/>
                <a:gd name="T114" fmla="*/ 175 w 349"/>
                <a:gd name="T115" fmla="*/ 0 h 3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49" h="348">
                  <a:moveTo>
                    <a:pt x="296" y="200"/>
                  </a:moveTo>
                  <a:cubicBezTo>
                    <a:pt x="296" y="201"/>
                    <a:pt x="296" y="201"/>
                    <a:pt x="296" y="201"/>
                  </a:cubicBezTo>
                  <a:cubicBezTo>
                    <a:pt x="296" y="204"/>
                    <a:pt x="298" y="207"/>
                    <a:pt x="301" y="208"/>
                  </a:cubicBezTo>
                  <a:cubicBezTo>
                    <a:pt x="305" y="210"/>
                    <a:pt x="309" y="212"/>
                    <a:pt x="313" y="213"/>
                  </a:cubicBezTo>
                  <a:cubicBezTo>
                    <a:pt x="314" y="214"/>
                    <a:pt x="316" y="214"/>
                    <a:pt x="317" y="215"/>
                  </a:cubicBezTo>
                  <a:cubicBezTo>
                    <a:pt x="319" y="216"/>
                    <a:pt x="321" y="217"/>
                    <a:pt x="323" y="219"/>
                  </a:cubicBezTo>
                  <a:cubicBezTo>
                    <a:pt x="324" y="220"/>
                    <a:pt x="324" y="221"/>
                    <a:pt x="324" y="222"/>
                  </a:cubicBezTo>
                  <a:cubicBezTo>
                    <a:pt x="325" y="223"/>
                    <a:pt x="324" y="225"/>
                    <a:pt x="324" y="225"/>
                  </a:cubicBezTo>
                  <a:cubicBezTo>
                    <a:pt x="324" y="225"/>
                    <a:pt x="324" y="225"/>
                    <a:pt x="324" y="225"/>
                  </a:cubicBezTo>
                  <a:cubicBezTo>
                    <a:pt x="324" y="225"/>
                    <a:pt x="323" y="227"/>
                    <a:pt x="322" y="228"/>
                  </a:cubicBezTo>
                  <a:cubicBezTo>
                    <a:pt x="321" y="229"/>
                    <a:pt x="320" y="229"/>
                    <a:pt x="319" y="229"/>
                  </a:cubicBezTo>
                  <a:cubicBezTo>
                    <a:pt x="319" y="230"/>
                    <a:pt x="318" y="230"/>
                    <a:pt x="317" y="230"/>
                  </a:cubicBezTo>
                  <a:cubicBezTo>
                    <a:pt x="316" y="230"/>
                    <a:pt x="314" y="229"/>
                    <a:pt x="312" y="229"/>
                  </a:cubicBezTo>
                  <a:cubicBezTo>
                    <a:pt x="311" y="228"/>
                    <a:pt x="309" y="228"/>
                    <a:pt x="308" y="228"/>
                  </a:cubicBezTo>
                  <a:cubicBezTo>
                    <a:pt x="304" y="226"/>
                    <a:pt x="300" y="225"/>
                    <a:pt x="296" y="224"/>
                  </a:cubicBezTo>
                  <a:cubicBezTo>
                    <a:pt x="295" y="223"/>
                    <a:pt x="294" y="223"/>
                    <a:pt x="293" y="223"/>
                  </a:cubicBezTo>
                  <a:cubicBezTo>
                    <a:pt x="291" y="223"/>
                    <a:pt x="289" y="224"/>
                    <a:pt x="287" y="226"/>
                  </a:cubicBezTo>
                  <a:cubicBezTo>
                    <a:pt x="286" y="228"/>
                    <a:pt x="285" y="229"/>
                    <a:pt x="284" y="231"/>
                  </a:cubicBezTo>
                  <a:cubicBezTo>
                    <a:pt x="284" y="234"/>
                    <a:pt x="285" y="237"/>
                    <a:pt x="288" y="239"/>
                  </a:cubicBezTo>
                  <a:cubicBezTo>
                    <a:pt x="291" y="242"/>
                    <a:pt x="294" y="244"/>
                    <a:pt x="298" y="247"/>
                  </a:cubicBezTo>
                  <a:cubicBezTo>
                    <a:pt x="299" y="248"/>
                    <a:pt x="300" y="249"/>
                    <a:pt x="301" y="249"/>
                  </a:cubicBezTo>
                  <a:cubicBezTo>
                    <a:pt x="303" y="251"/>
                    <a:pt x="305" y="253"/>
                    <a:pt x="306" y="255"/>
                  </a:cubicBezTo>
                  <a:cubicBezTo>
                    <a:pt x="306" y="256"/>
                    <a:pt x="307" y="257"/>
                    <a:pt x="306" y="258"/>
                  </a:cubicBezTo>
                  <a:cubicBezTo>
                    <a:pt x="306" y="259"/>
                    <a:pt x="305" y="261"/>
                    <a:pt x="305" y="261"/>
                  </a:cubicBezTo>
                  <a:cubicBezTo>
                    <a:pt x="305" y="261"/>
                    <a:pt x="305" y="261"/>
                    <a:pt x="305" y="261"/>
                  </a:cubicBezTo>
                  <a:cubicBezTo>
                    <a:pt x="305" y="261"/>
                    <a:pt x="304" y="263"/>
                    <a:pt x="303" y="264"/>
                  </a:cubicBezTo>
                  <a:cubicBezTo>
                    <a:pt x="302" y="264"/>
                    <a:pt x="301" y="264"/>
                    <a:pt x="300" y="264"/>
                  </a:cubicBezTo>
                  <a:cubicBezTo>
                    <a:pt x="300" y="264"/>
                    <a:pt x="300" y="264"/>
                    <a:pt x="299" y="264"/>
                  </a:cubicBezTo>
                  <a:cubicBezTo>
                    <a:pt x="297" y="264"/>
                    <a:pt x="295" y="263"/>
                    <a:pt x="293" y="262"/>
                  </a:cubicBezTo>
                  <a:cubicBezTo>
                    <a:pt x="292" y="261"/>
                    <a:pt x="291" y="260"/>
                    <a:pt x="289" y="260"/>
                  </a:cubicBezTo>
                  <a:cubicBezTo>
                    <a:pt x="286" y="257"/>
                    <a:pt x="282" y="255"/>
                    <a:pt x="279" y="253"/>
                  </a:cubicBezTo>
                  <a:cubicBezTo>
                    <a:pt x="277" y="252"/>
                    <a:pt x="275" y="251"/>
                    <a:pt x="274" y="251"/>
                  </a:cubicBezTo>
                  <a:cubicBezTo>
                    <a:pt x="272" y="251"/>
                    <a:pt x="271" y="252"/>
                    <a:pt x="269" y="252"/>
                  </a:cubicBezTo>
                  <a:cubicBezTo>
                    <a:pt x="268" y="254"/>
                    <a:pt x="267" y="255"/>
                    <a:pt x="265" y="257"/>
                  </a:cubicBezTo>
                  <a:cubicBezTo>
                    <a:pt x="264" y="260"/>
                    <a:pt x="265" y="263"/>
                    <a:pt x="267" y="266"/>
                  </a:cubicBezTo>
                  <a:cubicBezTo>
                    <a:pt x="269" y="269"/>
                    <a:pt x="272" y="272"/>
                    <a:pt x="274" y="276"/>
                  </a:cubicBezTo>
                  <a:cubicBezTo>
                    <a:pt x="275" y="277"/>
                    <a:pt x="276" y="278"/>
                    <a:pt x="277" y="279"/>
                  </a:cubicBezTo>
                  <a:cubicBezTo>
                    <a:pt x="278" y="281"/>
                    <a:pt x="280" y="283"/>
                    <a:pt x="280" y="285"/>
                  </a:cubicBezTo>
                  <a:cubicBezTo>
                    <a:pt x="280" y="286"/>
                    <a:pt x="280" y="287"/>
                    <a:pt x="280" y="289"/>
                  </a:cubicBezTo>
                  <a:cubicBezTo>
                    <a:pt x="279" y="290"/>
                    <a:pt x="278" y="291"/>
                    <a:pt x="278" y="291"/>
                  </a:cubicBezTo>
                  <a:cubicBezTo>
                    <a:pt x="278" y="291"/>
                    <a:pt x="278" y="291"/>
                    <a:pt x="278" y="291"/>
                  </a:cubicBezTo>
                  <a:cubicBezTo>
                    <a:pt x="278" y="291"/>
                    <a:pt x="276" y="293"/>
                    <a:pt x="275" y="293"/>
                  </a:cubicBezTo>
                  <a:cubicBezTo>
                    <a:pt x="274" y="293"/>
                    <a:pt x="274" y="293"/>
                    <a:pt x="274" y="293"/>
                  </a:cubicBezTo>
                  <a:cubicBezTo>
                    <a:pt x="273" y="293"/>
                    <a:pt x="272" y="293"/>
                    <a:pt x="271" y="293"/>
                  </a:cubicBezTo>
                  <a:cubicBezTo>
                    <a:pt x="269" y="292"/>
                    <a:pt x="267" y="290"/>
                    <a:pt x="266" y="288"/>
                  </a:cubicBezTo>
                  <a:cubicBezTo>
                    <a:pt x="265" y="287"/>
                    <a:pt x="264" y="287"/>
                    <a:pt x="263" y="286"/>
                  </a:cubicBezTo>
                  <a:cubicBezTo>
                    <a:pt x="260" y="282"/>
                    <a:pt x="257" y="279"/>
                    <a:pt x="254" y="276"/>
                  </a:cubicBezTo>
                  <a:cubicBezTo>
                    <a:pt x="252" y="274"/>
                    <a:pt x="250" y="273"/>
                    <a:pt x="248" y="273"/>
                  </a:cubicBezTo>
                  <a:cubicBezTo>
                    <a:pt x="247" y="273"/>
                    <a:pt x="247" y="273"/>
                    <a:pt x="246" y="273"/>
                  </a:cubicBezTo>
                  <a:cubicBezTo>
                    <a:pt x="244" y="275"/>
                    <a:pt x="242" y="276"/>
                    <a:pt x="240" y="277"/>
                  </a:cubicBezTo>
                  <a:cubicBezTo>
                    <a:pt x="239" y="280"/>
                    <a:pt x="238" y="283"/>
                    <a:pt x="239" y="286"/>
                  </a:cubicBezTo>
                  <a:cubicBezTo>
                    <a:pt x="241" y="290"/>
                    <a:pt x="243" y="293"/>
                    <a:pt x="244" y="297"/>
                  </a:cubicBezTo>
                  <a:cubicBezTo>
                    <a:pt x="245" y="299"/>
                    <a:pt x="245" y="300"/>
                    <a:pt x="246" y="301"/>
                  </a:cubicBezTo>
                  <a:cubicBezTo>
                    <a:pt x="247" y="303"/>
                    <a:pt x="247" y="306"/>
                    <a:pt x="247" y="308"/>
                  </a:cubicBezTo>
                  <a:cubicBezTo>
                    <a:pt x="247" y="309"/>
                    <a:pt x="247" y="310"/>
                    <a:pt x="246" y="311"/>
                  </a:cubicBezTo>
                  <a:cubicBezTo>
                    <a:pt x="246" y="312"/>
                    <a:pt x="244" y="313"/>
                    <a:pt x="244" y="313"/>
                  </a:cubicBezTo>
                  <a:cubicBezTo>
                    <a:pt x="244" y="313"/>
                    <a:pt x="244" y="313"/>
                    <a:pt x="244" y="313"/>
                  </a:cubicBezTo>
                  <a:cubicBezTo>
                    <a:pt x="244" y="313"/>
                    <a:pt x="242" y="314"/>
                    <a:pt x="240" y="314"/>
                  </a:cubicBezTo>
                  <a:cubicBezTo>
                    <a:pt x="240" y="314"/>
                    <a:pt x="240" y="314"/>
                    <a:pt x="240" y="314"/>
                  </a:cubicBezTo>
                  <a:cubicBezTo>
                    <a:pt x="239" y="314"/>
                    <a:pt x="238" y="314"/>
                    <a:pt x="237" y="313"/>
                  </a:cubicBezTo>
                  <a:cubicBezTo>
                    <a:pt x="235" y="311"/>
                    <a:pt x="234" y="309"/>
                    <a:pt x="233" y="307"/>
                  </a:cubicBezTo>
                  <a:cubicBezTo>
                    <a:pt x="232" y="306"/>
                    <a:pt x="231" y="305"/>
                    <a:pt x="231" y="304"/>
                  </a:cubicBezTo>
                  <a:cubicBezTo>
                    <a:pt x="229" y="300"/>
                    <a:pt x="227" y="296"/>
                    <a:pt x="225" y="293"/>
                  </a:cubicBezTo>
                  <a:cubicBezTo>
                    <a:pt x="223" y="290"/>
                    <a:pt x="221" y="288"/>
                    <a:pt x="218" y="288"/>
                  </a:cubicBezTo>
                  <a:cubicBezTo>
                    <a:pt x="215" y="289"/>
                    <a:pt x="213" y="290"/>
                    <a:pt x="210" y="290"/>
                  </a:cubicBezTo>
                  <a:cubicBezTo>
                    <a:pt x="209" y="292"/>
                    <a:pt x="208" y="294"/>
                    <a:pt x="208" y="296"/>
                  </a:cubicBezTo>
                  <a:cubicBezTo>
                    <a:pt x="208" y="297"/>
                    <a:pt x="208" y="297"/>
                    <a:pt x="208" y="298"/>
                  </a:cubicBezTo>
                  <a:cubicBezTo>
                    <a:pt x="209" y="302"/>
                    <a:pt x="209" y="306"/>
                    <a:pt x="210" y="310"/>
                  </a:cubicBezTo>
                  <a:cubicBezTo>
                    <a:pt x="210" y="312"/>
                    <a:pt x="210" y="313"/>
                    <a:pt x="210" y="314"/>
                  </a:cubicBezTo>
                  <a:cubicBezTo>
                    <a:pt x="210" y="317"/>
                    <a:pt x="211" y="319"/>
                    <a:pt x="210" y="322"/>
                  </a:cubicBezTo>
                  <a:cubicBezTo>
                    <a:pt x="209" y="323"/>
                    <a:pt x="209" y="323"/>
                    <a:pt x="208" y="324"/>
                  </a:cubicBezTo>
                  <a:cubicBezTo>
                    <a:pt x="208" y="325"/>
                    <a:pt x="208" y="325"/>
                    <a:pt x="208" y="325"/>
                  </a:cubicBezTo>
                  <a:cubicBezTo>
                    <a:pt x="207" y="325"/>
                    <a:pt x="205" y="326"/>
                    <a:pt x="205" y="326"/>
                  </a:cubicBezTo>
                  <a:cubicBezTo>
                    <a:pt x="205" y="326"/>
                    <a:pt x="205" y="326"/>
                    <a:pt x="205" y="326"/>
                  </a:cubicBezTo>
                  <a:cubicBezTo>
                    <a:pt x="205" y="326"/>
                    <a:pt x="204" y="326"/>
                    <a:pt x="204" y="326"/>
                  </a:cubicBezTo>
                  <a:cubicBezTo>
                    <a:pt x="203" y="326"/>
                    <a:pt x="202" y="326"/>
                    <a:pt x="201" y="325"/>
                  </a:cubicBezTo>
                  <a:cubicBezTo>
                    <a:pt x="200" y="325"/>
                    <a:pt x="199" y="324"/>
                    <a:pt x="199" y="324"/>
                  </a:cubicBezTo>
                  <a:cubicBezTo>
                    <a:pt x="197" y="322"/>
                    <a:pt x="196" y="319"/>
                    <a:pt x="196" y="317"/>
                  </a:cubicBezTo>
                  <a:cubicBezTo>
                    <a:pt x="196" y="316"/>
                    <a:pt x="196" y="316"/>
                    <a:pt x="196" y="316"/>
                  </a:cubicBezTo>
                  <a:cubicBezTo>
                    <a:pt x="195" y="315"/>
                    <a:pt x="195" y="314"/>
                    <a:pt x="195" y="313"/>
                  </a:cubicBezTo>
                  <a:cubicBezTo>
                    <a:pt x="194" y="309"/>
                    <a:pt x="193" y="305"/>
                    <a:pt x="192" y="301"/>
                  </a:cubicBezTo>
                  <a:cubicBezTo>
                    <a:pt x="191" y="298"/>
                    <a:pt x="190" y="296"/>
                    <a:pt x="188" y="295"/>
                  </a:cubicBezTo>
                  <a:cubicBezTo>
                    <a:pt x="188" y="294"/>
                    <a:pt x="188" y="294"/>
                    <a:pt x="188" y="294"/>
                  </a:cubicBezTo>
                  <a:cubicBezTo>
                    <a:pt x="187" y="294"/>
                    <a:pt x="187" y="295"/>
                    <a:pt x="186" y="295"/>
                  </a:cubicBezTo>
                  <a:cubicBezTo>
                    <a:pt x="184" y="295"/>
                    <a:pt x="181" y="295"/>
                    <a:pt x="179" y="295"/>
                  </a:cubicBezTo>
                  <a:cubicBezTo>
                    <a:pt x="176" y="296"/>
                    <a:pt x="175" y="299"/>
                    <a:pt x="174" y="301"/>
                  </a:cubicBezTo>
                  <a:cubicBezTo>
                    <a:pt x="174" y="306"/>
                    <a:pt x="173" y="310"/>
                    <a:pt x="173" y="314"/>
                  </a:cubicBezTo>
                  <a:cubicBezTo>
                    <a:pt x="173" y="315"/>
                    <a:pt x="173" y="317"/>
                    <a:pt x="172" y="318"/>
                  </a:cubicBezTo>
                  <a:cubicBezTo>
                    <a:pt x="172" y="320"/>
                    <a:pt x="171" y="323"/>
                    <a:pt x="170" y="325"/>
                  </a:cubicBezTo>
                  <a:cubicBezTo>
                    <a:pt x="169" y="326"/>
                    <a:pt x="169" y="326"/>
                    <a:pt x="168" y="327"/>
                  </a:cubicBezTo>
                  <a:cubicBezTo>
                    <a:pt x="167" y="327"/>
                    <a:pt x="165" y="328"/>
                    <a:pt x="165" y="328"/>
                  </a:cubicBezTo>
                  <a:cubicBezTo>
                    <a:pt x="164" y="328"/>
                    <a:pt x="164" y="328"/>
                    <a:pt x="164" y="328"/>
                  </a:cubicBezTo>
                  <a:cubicBezTo>
                    <a:pt x="164" y="328"/>
                    <a:pt x="164" y="328"/>
                    <a:pt x="164" y="328"/>
                  </a:cubicBezTo>
                  <a:cubicBezTo>
                    <a:pt x="164" y="328"/>
                    <a:pt x="162" y="327"/>
                    <a:pt x="161" y="326"/>
                  </a:cubicBezTo>
                  <a:cubicBezTo>
                    <a:pt x="160" y="326"/>
                    <a:pt x="159" y="325"/>
                    <a:pt x="159" y="324"/>
                  </a:cubicBezTo>
                  <a:cubicBezTo>
                    <a:pt x="158" y="322"/>
                    <a:pt x="158" y="319"/>
                    <a:pt x="158" y="317"/>
                  </a:cubicBezTo>
                  <a:cubicBezTo>
                    <a:pt x="158" y="315"/>
                    <a:pt x="158" y="314"/>
                    <a:pt x="158" y="313"/>
                  </a:cubicBezTo>
                  <a:cubicBezTo>
                    <a:pt x="158" y="309"/>
                    <a:pt x="158" y="304"/>
                    <a:pt x="158" y="300"/>
                  </a:cubicBezTo>
                  <a:cubicBezTo>
                    <a:pt x="158" y="297"/>
                    <a:pt x="157" y="295"/>
                    <a:pt x="156" y="293"/>
                  </a:cubicBezTo>
                  <a:cubicBezTo>
                    <a:pt x="155" y="293"/>
                    <a:pt x="155" y="293"/>
                    <a:pt x="155" y="293"/>
                  </a:cubicBezTo>
                  <a:cubicBezTo>
                    <a:pt x="143" y="345"/>
                    <a:pt x="143" y="345"/>
                    <a:pt x="143" y="345"/>
                  </a:cubicBezTo>
                  <a:cubicBezTo>
                    <a:pt x="153" y="347"/>
                    <a:pt x="164" y="348"/>
                    <a:pt x="175" y="348"/>
                  </a:cubicBezTo>
                  <a:cubicBezTo>
                    <a:pt x="196" y="348"/>
                    <a:pt x="218" y="344"/>
                    <a:pt x="239" y="336"/>
                  </a:cubicBezTo>
                  <a:cubicBezTo>
                    <a:pt x="295" y="314"/>
                    <a:pt x="333" y="266"/>
                    <a:pt x="345" y="212"/>
                  </a:cubicBezTo>
                  <a:cubicBezTo>
                    <a:pt x="296" y="200"/>
                    <a:pt x="296" y="200"/>
                    <a:pt x="296" y="200"/>
                  </a:cubicBezTo>
                  <a:moveTo>
                    <a:pt x="77" y="144"/>
                  </a:moveTo>
                  <a:cubicBezTo>
                    <a:pt x="74" y="156"/>
                    <a:pt x="72" y="168"/>
                    <a:pt x="73" y="180"/>
                  </a:cubicBezTo>
                  <a:cubicBezTo>
                    <a:pt x="75" y="200"/>
                    <a:pt x="82" y="218"/>
                    <a:pt x="93" y="233"/>
                  </a:cubicBezTo>
                  <a:cubicBezTo>
                    <a:pt x="82" y="218"/>
                    <a:pt x="75" y="200"/>
                    <a:pt x="74" y="180"/>
                  </a:cubicBezTo>
                  <a:cubicBezTo>
                    <a:pt x="73" y="168"/>
                    <a:pt x="74" y="156"/>
                    <a:pt x="77" y="144"/>
                  </a:cubicBezTo>
                  <a:moveTo>
                    <a:pt x="221" y="6"/>
                  </a:moveTo>
                  <a:cubicBezTo>
                    <a:pt x="211" y="52"/>
                    <a:pt x="211" y="52"/>
                    <a:pt x="211" y="52"/>
                  </a:cubicBezTo>
                  <a:cubicBezTo>
                    <a:pt x="212" y="51"/>
                    <a:pt x="213" y="50"/>
                    <a:pt x="214" y="48"/>
                  </a:cubicBezTo>
                  <a:cubicBezTo>
                    <a:pt x="215" y="44"/>
                    <a:pt x="217" y="40"/>
                    <a:pt x="218" y="36"/>
                  </a:cubicBezTo>
                  <a:cubicBezTo>
                    <a:pt x="219" y="35"/>
                    <a:pt x="219" y="34"/>
                    <a:pt x="220" y="33"/>
                  </a:cubicBezTo>
                  <a:cubicBezTo>
                    <a:pt x="221" y="31"/>
                    <a:pt x="222" y="28"/>
                    <a:pt x="224" y="27"/>
                  </a:cubicBezTo>
                  <a:cubicBezTo>
                    <a:pt x="225" y="26"/>
                    <a:pt x="226" y="26"/>
                    <a:pt x="227" y="25"/>
                  </a:cubicBezTo>
                  <a:cubicBezTo>
                    <a:pt x="227" y="25"/>
                    <a:pt x="227" y="25"/>
                    <a:pt x="228" y="25"/>
                  </a:cubicBezTo>
                  <a:cubicBezTo>
                    <a:pt x="229" y="25"/>
                    <a:pt x="230" y="26"/>
                    <a:pt x="230" y="26"/>
                  </a:cubicBezTo>
                  <a:cubicBezTo>
                    <a:pt x="230" y="26"/>
                    <a:pt x="230" y="26"/>
                    <a:pt x="230" y="26"/>
                  </a:cubicBezTo>
                  <a:cubicBezTo>
                    <a:pt x="231" y="26"/>
                    <a:pt x="232" y="27"/>
                    <a:pt x="233" y="28"/>
                  </a:cubicBezTo>
                  <a:cubicBezTo>
                    <a:pt x="234" y="29"/>
                    <a:pt x="234" y="29"/>
                    <a:pt x="235" y="31"/>
                  </a:cubicBezTo>
                  <a:cubicBezTo>
                    <a:pt x="235" y="33"/>
                    <a:pt x="234" y="36"/>
                    <a:pt x="234" y="38"/>
                  </a:cubicBezTo>
                  <a:cubicBezTo>
                    <a:pt x="233" y="39"/>
                    <a:pt x="233" y="40"/>
                    <a:pt x="233" y="41"/>
                  </a:cubicBezTo>
                  <a:cubicBezTo>
                    <a:pt x="231" y="46"/>
                    <a:pt x="230" y="50"/>
                    <a:pt x="229" y="54"/>
                  </a:cubicBezTo>
                  <a:cubicBezTo>
                    <a:pt x="228" y="57"/>
                    <a:pt x="228" y="60"/>
                    <a:pt x="230" y="62"/>
                  </a:cubicBezTo>
                  <a:cubicBezTo>
                    <a:pt x="232" y="63"/>
                    <a:pt x="235" y="64"/>
                    <a:pt x="237" y="66"/>
                  </a:cubicBezTo>
                  <a:cubicBezTo>
                    <a:pt x="237" y="66"/>
                    <a:pt x="237" y="66"/>
                    <a:pt x="237" y="66"/>
                  </a:cubicBezTo>
                  <a:cubicBezTo>
                    <a:pt x="240" y="66"/>
                    <a:pt x="242" y="64"/>
                    <a:pt x="244" y="62"/>
                  </a:cubicBezTo>
                  <a:cubicBezTo>
                    <a:pt x="247" y="58"/>
                    <a:pt x="249" y="55"/>
                    <a:pt x="252" y="52"/>
                  </a:cubicBezTo>
                  <a:cubicBezTo>
                    <a:pt x="253" y="51"/>
                    <a:pt x="254" y="50"/>
                    <a:pt x="254" y="49"/>
                  </a:cubicBezTo>
                  <a:cubicBezTo>
                    <a:pt x="256" y="47"/>
                    <a:pt x="258" y="45"/>
                    <a:pt x="260" y="44"/>
                  </a:cubicBezTo>
                  <a:cubicBezTo>
                    <a:pt x="261" y="43"/>
                    <a:pt x="262" y="43"/>
                    <a:pt x="263" y="43"/>
                  </a:cubicBezTo>
                  <a:cubicBezTo>
                    <a:pt x="263" y="43"/>
                    <a:pt x="263" y="43"/>
                    <a:pt x="263" y="43"/>
                  </a:cubicBezTo>
                  <a:cubicBezTo>
                    <a:pt x="265" y="43"/>
                    <a:pt x="266" y="44"/>
                    <a:pt x="266" y="44"/>
                  </a:cubicBezTo>
                  <a:cubicBezTo>
                    <a:pt x="266" y="44"/>
                    <a:pt x="266" y="44"/>
                    <a:pt x="266" y="44"/>
                  </a:cubicBezTo>
                  <a:cubicBezTo>
                    <a:pt x="267" y="44"/>
                    <a:pt x="268" y="46"/>
                    <a:pt x="269" y="47"/>
                  </a:cubicBezTo>
                  <a:cubicBezTo>
                    <a:pt x="269" y="48"/>
                    <a:pt x="269" y="49"/>
                    <a:pt x="269" y="50"/>
                  </a:cubicBezTo>
                  <a:cubicBezTo>
                    <a:pt x="269" y="53"/>
                    <a:pt x="268" y="55"/>
                    <a:pt x="267" y="57"/>
                  </a:cubicBezTo>
                  <a:cubicBezTo>
                    <a:pt x="266" y="58"/>
                    <a:pt x="265" y="59"/>
                    <a:pt x="265" y="60"/>
                  </a:cubicBezTo>
                  <a:cubicBezTo>
                    <a:pt x="262" y="64"/>
                    <a:pt x="260" y="67"/>
                    <a:pt x="258" y="71"/>
                  </a:cubicBezTo>
                  <a:cubicBezTo>
                    <a:pt x="256" y="74"/>
                    <a:pt x="256" y="77"/>
                    <a:pt x="257" y="80"/>
                  </a:cubicBezTo>
                  <a:cubicBezTo>
                    <a:pt x="259" y="82"/>
                    <a:pt x="260" y="83"/>
                    <a:pt x="262" y="84"/>
                  </a:cubicBezTo>
                  <a:cubicBezTo>
                    <a:pt x="263" y="85"/>
                    <a:pt x="264" y="85"/>
                    <a:pt x="265" y="85"/>
                  </a:cubicBezTo>
                  <a:cubicBezTo>
                    <a:pt x="267" y="85"/>
                    <a:pt x="269" y="84"/>
                    <a:pt x="271" y="83"/>
                  </a:cubicBezTo>
                  <a:cubicBezTo>
                    <a:pt x="274" y="80"/>
                    <a:pt x="277" y="78"/>
                    <a:pt x="281" y="75"/>
                  </a:cubicBezTo>
                  <a:cubicBezTo>
                    <a:pt x="282" y="74"/>
                    <a:pt x="283" y="74"/>
                    <a:pt x="284" y="73"/>
                  </a:cubicBezTo>
                  <a:cubicBezTo>
                    <a:pt x="286" y="72"/>
                    <a:pt x="288" y="70"/>
                    <a:pt x="290" y="70"/>
                  </a:cubicBezTo>
                  <a:cubicBezTo>
                    <a:pt x="291" y="69"/>
                    <a:pt x="291" y="69"/>
                    <a:pt x="292" y="69"/>
                  </a:cubicBezTo>
                  <a:cubicBezTo>
                    <a:pt x="292" y="69"/>
                    <a:pt x="293" y="70"/>
                    <a:pt x="294" y="70"/>
                  </a:cubicBezTo>
                  <a:cubicBezTo>
                    <a:pt x="295" y="70"/>
                    <a:pt x="297" y="72"/>
                    <a:pt x="296" y="72"/>
                  </a:cubicBezTo>
                  <a:cubicBezTo>
                    <a:pt x="296" y="72"/>
                    <a:pt x="296" y="72"/>
                    <a:pt x="296" y="72"/>
                  </a:cubicBezTo>
                  <a:cubicBezTo>
                    <a:pt x="297" y="72"/>
                    <a:pt x="298" y="74"/>
                    <a:pt x="298" y="75"/>
                  </a:cubicBezTo>
                  <a:cubicBezTo>
                    <a:pt x="298" y="76"/>
                    <a:pt x="298" y="77"/>
                    <a:pt x="298" y="78"/>
                  </a:cubicBezTo>
                  <a:cubicBezTo>
                    <a:pt x="297" y="80"/>
                    <a:pt x="295" y="82"/>
                    <a:pt x="293" y="84"/>
                  </a:cubicBezTo>
                  <a:cubicBezTo>
                    <a:pt x="293" y="85"/>
                    <a:pt x="292" y="86"/>
                    <a:pt x="291" y="87"/>
                  </a:cubicBezTo>
                  <a:cubicBezTo>
                    <a:pt x="288" y="90"/>
                    <a:pt x="284" y="92"/>
                    <a:pt x="281" y="95"/>
                  </a:cubicBezTo>
                  <a:cubicBezTo>
                    <a:pt x="279" y="98"/>
                    <a:pt x="278" y="101"/>
                    <a:pt x="278" y="104"/>
                  </a:cubicBezTo>
                  <a:cubicBezTo>
                    <a:pt x="279" y="106"/>
                    <a:pt x="280" y="107"/>
                    <a:pt x="281" y="109"/>
                  </a:cubicBezTo>
                  <a:cubicBezTo>
                    <a:pt x="283" y="110"/>
                    <a:pt x="285" y="111"/>
                    <a:pt x="287" y="111"/>
                  </a:cubicBezTo>
                  <a:cubicBezTo>
                    <a:pt x="288" y="111"/>
                    <a:pt x="289" y="111"/>
                    <a:pt x="291" y="110"/>
                  </a:cubicBezTo>
                  <a:cubicBezTo>
                    <a:pt x="295" y="108"/>
                    <a:pt x="298" y="107"/>
                    <a:pt x="302" y="105"/>
                  </a:cubicBezTo>
                  <a:cubicBezTo>
                    <a:pt x="304" y="105"/>
                    <a:pt x="305" y="104"/>
                    <a:pt x="306" y="104"/>
                  </a:cubicBezTo>
                  <a:cubicBezTo>
                    <a:pt x="308" y="103"/>
                    <a:pt x="310" y="102"/>
                    <a:pt x="313" y="102"/>
                  </a:cubicBezTo>
                  <a:cubicBezTo>
                    <a:pt x="313" y="102"/>
                    <a:pt x="313" y="102"/>
                    <a:pt x="313" y="102"/>
                  </a:cubicBezTo>
                  <a:cubicBezTo>
                    <a:pt x="314" y="102"/>
                    <a:pt x="315" y="103"/>
                    <a:pt x="316" y="103"/>
                  </a:cubicBezTo>
                  <a:cubicBezTo>
                    <a:pt x="317" y="104"/>
                    <a:pt x="318" y="106"/>
                    <a:pt x="318" y="106"/>
                  </a:cubicBezTo>
                  <a:cubicBezTo>
                    <a:pt x="318" y="106"/>
                    <a:pt x="318" y="106"/>
                    <a:pt x="318" y="106"/>
                  </a:cubicBezTo>
                  <a:cubicBezTo>
                    <a:pt x="319" y="106"/>
                    <a:pt x="319" y="108"/>
                    <a:pt x="319" y="109"/>
                  </a:cubicBezTo>
                  <a:cubicBezTo>
                    <a:pt x="319" y="111"/>
                    <a:pt x="319" y="112"/>
                    <a:pt x="318" y="113"/>
                  </a:cubicBezTo>
                  <a:cubicBezTo>
                    <a:pt x="317" y="114"/>
                    <a:pt x="314" y="116"/>
                    <a:pt x="312" y="117"/>
                  </a:cubicBezTo>
                  <a:cubicBezTo>
                    <a:pt x="311" y="118"/>
                    <a:pt x="310" y="118"/>
                    <a:pt x="309" y="119"/>
                  </a:cubicBezTo>
                  <a:cubicBezTo>
                    <a:pt x="305" y="121"/>
                    <a:pt x="301" y="123"/>
                    <a:pt x="298" y="125"/>
                  </a:cubicBezTo>
                  <a:cubicBezTo>
                    <a:pt x="294" y="127"/>
                    <a:pt x="293" y="130"/>
                    <a:pt x="293" y="133"/>
                  </a:cubicBezTo>
                  <a:cubicBezTo>
                    <a:pt x="293" y="135"/>
                    <a:pt x="294" y="137"/>
                    <a:pt x="294" y="139"/>
                  </a:cubicBezTo>
                  <a:cubicBezTo>
                    <a:pt x="296" y="141"/>
                    <a:pt x="299" y="142"/>
                    <a:pt x="301" y="142"/>
                  </a:cubicBezTo>
                  <a:cubicBezTo>
                    <a:pt x="302" y="142"/>
                    <a:pt x="302" y="142"/>
                    <a:pt x="303" y="142"/>
                  </a:cubicBezTo>
                  <a:cubicBezTo>
                    <a:pt x="307" y="141"/>
                    <a:pt x="311" y="140"/>
                    <a:pt x="315" y="140"/>
                  </a:cubicBezTo>
                  <a:cubicBezTo>
                    <a:pt x="317" y="140"/>
                    <a:pt x="318" y="140"/>
                    <a:pt x="319" y="139"/>
                  </a:cubicBezTo>
                  <a:cubicBezTo>
                    <a:pt x="320" y="139"/>
                    <a:pt x="321" y="139"/>
                    <a:pt x="322" y="139"/>
                  </a:cubicBezTo>
                  <a:cubicBezTo>
                    <a:pt x="324" y="139"/>
                    <a:pt x="325" y="139"/>
                    <a:pt x="327" y="140"/>
                  </a:cubicBezTo>
                  <a:cubicBezTo>
                    <a:pt x="328" y="140"/>
                    <a:pt x="329" y="141"/>
                    <a:pt x="329" y="142"/>
                  </a:cubicBezTo>
                  <a:cubicBezTo>
                    <a:pt x="330" y="143"/>
                    <a:pt x="331" y="145"/>
                    <a:pt x="331" y="145"/>
                  </a:cubicBezTo>
                  <a:cubicBezTo>
                    <a:pt x="331" y="145"/>
                    <a:pt x="331" y="145"/>
                    <a:pt x="331" y="145"/>
                  </a:cubicBezTo>
                  <a:cubicBezTo>
                    <a:pt x="331" y="145"/>
                    <a:pt x="331" y="147"/>
                    <a:pt x="330" y="148"/>
                  </a:cubicBezTo>
                  <a:cubicBezTo>
                    <a:pt x="330" y="149"/>
                    <a:pt x="330" y="150"/>
                    <a:pt x="329" y="151"/>
                  </a:cubicBezTo>
                  <a:cubicBezTo>
                    <a:pt x="327" y="152"/>
                    <a:pt x="324" y="153"/>
                    <a:pt x="322" y="154"/>
                  </a:cubicBezTo>
                  <a:cubicBezTo>
                    <a:pt x="321" y="154"/>
                    <a:pt x="320" y="154"/>
                    <a:pt x="318" y="155"/>
                  </a:cubicBezTo>
                  <a:cubicBezTo>
                    <a:pt x="314" y="156"/>
                    <a:pt x="310" y="157"/>
                    <a:pt x="306" y="158"/>
                  </a:cubicBezTo>
                  <a:cubicBezTo>
                    <a:pt x="303" y="158"/>
                    <a:pt x="300" y="160"/>
                    <a:pt x="299" y="163"/>
                  </a:cubicBezTo>
                  <a:cubicBezTo>
                    <a:pt x="299" y="165"/>
                    <a:pt x="299" y="167"/>
                    <a:pt x="299" y="169"/>
                  </a:cubicBezTo>
                  <a:cubicBezTo>
                    <a:pt x="300" y="172"/>
                    <a:pt x="303" y="175"/>
                    <a:pt x="307" y="175"/>
                  </a:cubicBezTo>
                  <a:cubicBezTo>
                    <a:pt x="311" y="176"/>
                    <a:pt x="315" y="176"/>
                    <a:pt x="319" y="177"/>
                  </a:cubicBezTo>
                  <a:cubicBezTo>
                    <a:pt x="320" y="177"/>
                    <a:pt x="322" y="177"/>
                    <a:pt x="323" y="177"/>
                  </a:cubicBezTo>
                  <a:cubicBezTo>
                    <a:pt x="325" y="178"/>
                    <a:pt x="328" y="178"/>
                    <a:pt x="330" y="180"/>
                  </a:cubicBezTo>
                  <a:cubicBezTo>
                    <a:pt x="331" y="180"/>
                    <a:pt x="332" y="181"/>
                    <a:pt x="332" y="182"/>
                  </a:cubicBezTo>
                  <a:cubicBezTo>
                    <a:pt x="333" y="183"/>
                    <a:pt x="333" y="185"/>
                    <a:pt x="333" y="185"/>
                  </a:cubicBezTo>
                  <a:cubicBezTo>
                    <a:pt x="333" y="185"/>
                    <a:pt x="333" y="185"/>
                    <a:pt x="333" y="185"/>
                  </a:cubicBezTo>
                  <a:cubicBezTo>
                    <a:pt x="333" y="185"/>
                    <a:pt x="332" y="188"/>
                    <a:pt x="331" y="189"/>
                  </a:cubicBezTo>
                  <a:cubicBezTo>
                    <a:pt x="331" y="190"/>
                    <a:pt x="330" y="190"/>
                    <a:pt x="329" y="191"/>
                  </a:cubicBezTo>
                  <a:cubicBezTo>
                    <a:pt x="327" y="192"/>
                    <a:pt x="324" y="192"/>
                    <a:pt x="322" y="192"/>
                  </a:cubicBezTo>
                  <a:cubicBezTo>
                    <a:pt x="322" y="192"/>
                    <a:pt x="321" y="192"/>
                    <a:pt x="321" y="192"/>
                  </a:cubicBezTo>
                  <a:cubicBezTo>
                    <a:pt x="320" y="192"/>
                    <a:pt x="319" y="192"/>
                    <a:pt x="318" y="192"/>
                  </a:cubicBezTo>
                  <a:cubicBezTo>
                    <a:pt x="314" y="192"/>
                    <a:pt x="310" y="192"/>
                    <a:pt x="305" y="191"/>
                  </a:cubicBezTo>
                  <a:cubicBezTo>
                    <a:pt x="305" y="191"/>
                    <a:pt x="305" y="191"/>
                    <a:pt x="305" y="191"/>
                  </a:cubicBezTo>
                  <a:cubicBezTo>
                    <a:pt x="303" y="191"/>
                    <a:pt x="301" y="192"/>
                    <a:pt x="300" y="193"/>
                  </a:cubicBezTo>
                  <a:cubicBezTo>
                    <a:pt x="346" y="204"/>
                    <a:pt x="346" y="204"/>
                    <a:pt x="346" y="204"/>
                  </a:cubicBezTo>
                  <a:cubicBezTo>
                    <a:pt x="348" y="194"/>
                    <a:pt x="349" y="184"/>
                    <a:pt x="349" y="174"/>
                  </a:cubicBezTo>
                  <a:cubicBezTo>
                    <a:pt x="349" y="153"/>
                    <a:pt x="345" y="131"/>
                    <a:pt x="336" y="110"/>
                  </a:cubicBezTo>
                  <a:cubicBezTo>
                    <a:pt x="316" y="57"/>
                    <a:pt x="272" y="20"/>
                    <a:pt x="221" y="6"/>
                  </a:cubicBezTo>
                  <a:moveTo>
                    <a:pt x="175" y="0"/>
                  </a:moveTo>
                  <a:cubicBezTo>
                    <a:pt x="153" y="0"/>
                    <a:pt x="131" y="4"/>
                    <a:pt x="110" y="12"/>
                  </a:cubicBezTo>
                  <a:cubicBezTo>
                    <a:pt x="42" y="39"/>
                    <a:pt x="0" y="105"/>
                    <a:pt x="0" y="174"/>
                  </a:cubicBezTo>
                  <a:cubicBezTo>
                    <a:pt x="0" y="196"/>
                    <a:pt x="4" y="217"/>
                    <a:pt x="13" y="238"/>
                  </a:cubicBezTo>
                  <a:cubicBezTo>
                    <a:pt x="35" y="293"/>
                    <a:pt x="81" y="331"/>
                    <a:pt x="135" y="344"/>
                  </a:cubicBezTo>
                  <a:cubicBezTo>
                    <a:pt x="147" y="291"/>
                    <a:pt x="147" y="291"/>
                    <a:pt x="147" y="291"/>
                  </a:cubicBezTo>
                  <a:cubicBezTo>
                    <a:pt x="147" y="291"/>
                    <a:pt x="147" y="291"/>
                    <a:pt x="146" y="291"/>
                  </a:cubicBezTo>
                  <a:cubicBezTo>
                    <a:pt x="144" y="292"/>
                    <a:pt x="142" y="294"/>
                    <a:pt x="141" y="296"/>
                  </a:cubicBezTo>
                  <a:cubicBezTo>
                    <a:pt x="140" y="300"/>
                    <a:pt x="138" y="304"/>
                    <a:pt x="136" y="308"/>
                  </a:cubicBezTo>
                  <a:cubicBezTo>
                    <a:pt x="136" y="309"/>
                    <a:pt x="135" y="310"/>
                    <a:pt x="135" y="312"/>
                  </a:cubicBezTo>
                  <a:cubicBezTo>
                    <a:pt x="134" y="314"/>
                    <a:pt x="133" y="316"/>
                    <a:pt x="131" y="318"/>
                  </a:cubicBezTo>
                  <a:cubicBezTo>
                    <a:pt x="130" y="318"/>
                    <a:pt x="129" y="319"/>
                    <a:pt x="128" y="319"/>
                  </a:cubicBezTo>
                  <a:cubicBezTo>
                    <a:pt x="128" y="319"/>
                    <a:pt x="127" y="319"/>
                    <a:pt x="127" y="319"/>
                  </a:cubicBezTo>
                  <a:cubicBezTo>
                    <a:pt x="126" y="319"/>
                    <a:pt x="124" y="319"/>
                    <a:pt x="124" y="319"/>
                  </a:cubicBezTo>
                  <a:cubicBezTo>
                    <a:pt x="124" y="319"/>
                    <a:pt x="124" y="319"/>
                    <a:pt x="124" y="319"/>
                  </a:cubicBezTo>
                  <a:cubicBezTo>
                    <a:pt x="124" y="319"/>
                    <a:pt x="122" y="318"/>
                    <a:pt x="122" y="317"/>
                  </a:cubicBezTo>
                  <a:cubicBezTo>
                    <a:pt x="121" y="316"/>
                    <a:pt x="120" y="315"/>
                    <a:pt x="120" y="314"/>
                  </a:cubicBezTo>
                  <a:cubicBezTo>
                    <a:pt x="120" y="312"/>
                    <a:pt x="120" y="309"/>
                    <a:pt x="121" y="307"/>
                  </a:cubicBezTo>
                  <a:cubicBezTo>
                    <a:pt x="121" y="305"/>
                    <a:pt x="122" y="304"/>
                    <a:pt x="122" y="303"/>
                  </a:cubicBezTo>
                  <a:cubicBezTo>
                    <a:pt x="123" y="299"/>
                    <a:pt x="125" y="295"/>
                    <a:pt x="126" y="291"/>
                  </a:cubicBezTo>
                  <a:cubicBezTo>
                    <a:pt x="127" y="288"/>
                    <a:pt x="126" y="286"/>
                    <a:pt x="125" y="284"/>
                  </a:cubicBezTo>
                  <a:cubicBezTo>
                    <a:pt x="122" y="282"/>
                    <a:pt x="119" y="281"/>
                    <a:pt x="116" y="279"/>
                  </a:cubicBezTo>
                  <a:cubicBezTo>
                    <a:pt x="114" y="279"/>
                    <a:pt x="112" y="281"/>
                    <a:pt x="110" y="283"/>
                  </a:cubicBezTo>
                  <a:cubicBezTo>
                    <a:pt x="108" y="286"/>
                    <a:pt x="105" y="289"/>
                    <a:pt x="103" y="293"/>
                  </a:cubicBezTo>
                  <a:cubicBezTo>
                    <a:pt x="102" y="294"/>
                    <a:pt x="101" y="295"/>
                    <a:pt x="100" y="296"/>
                  </a:cubicBezTo>
                  <a:cubicBezTo>
                    <a:pt x="99" y="298"/>
                    <a:pt x="97" y="300"/>
                    <a:pt x="95" y="301"/>
                  </a:cubicBezTo>
                  <a:cubicBezTo>
                    <a:pt x="94" y="301"/>
                    <a:pt x="93" y="301"/>
                    <a:pt x="92" y="301"/>
                  </a:cubicBezTo>
                  <a:cubicBezTo>
                    <a:pt x="92" y="301"/>
                    <a:pt x="92" y="301"/>
                    <a:pt x="92" y="301"/>
                  </a:cubicBezTo>
                  <a:cubicBezTo>
                    <a:pt x="90" y="301"/>
                    <a:pt x="88" y="300"/>
                    <a:pt x="88" y="300"/>
                  </a:cubicBezTo>
                  <a:cubicBezTo>
                    <a:pt x="88" y="300"/>
                    <a:pt x="88" y="300"/>
                    <a:pt x="88" y="300"/>
                  </a:cubicBezTo>
                  <a:cubicBezTo>
                    <a:pt x="88" y="300"/>
                    <a:pt x="87" y="299"/>
                    <a:pt x="86" y="298"/>
                  </a:cubicBezTo>
                  <a:cubicBezTo>
                    <a:pt x="86" y="296"/>
                    <a:pt x="85" y="295"/>
                    <a:pt x="85" y="294"/>
                  </a:cubicBezTo>
                  <a:cubicBezTo>
                    <a:pt x="86" y="292"/>
                    <a:pt x="87" y="290"/>
                    <a:pt x="88" y="288"/>
                  </a:cubicBezTo>
                  <a:cubicBezTo>
                    <a:pt x="89" y="286"/>
                    <a:pt x="89" y="285"/>
                    <a:pt x="90" y="284"/>
                  </a:cubicBezTo>
                  <a:cubicBezTo>
                    <a:pt x="92" y="281"/>
                    <a:pt x="95" y="277"/>
                    <a:pt x="97" y="273"/>
                  </a:cubicBezTo>
                  <a:cubicBezTo>
                    <a:pt x="98" y="271"/>
                    <a:pt x="99" y="269"/>
                    <a:pt x="98" y="266"/>
                  </a:cubicBezTo>
                  <a:cubicBezTo>
                    <a:pt x="96" y="264"/>
                    <a:pt x="93" y="262"/>
                    <a:pt x="91" y="260"/>
                  </a:cubicBezTo>
                  <a:cubicBezTo>
                    <a:pt x="90" y="260"/>
                    <a:pt x="90" y="260"/>
                    <a:pt x="90" y="260"/>
                  </a:cubicBezTo>
                  <a:cubicBezTo>
                    <a:pt x="88" y="260"/>
                    <a:pt x="86" y="260"/>
                    <a:pt x="84" y="262"/>
                  </a:cubicBezTo>
                  <a:cubicBezTo>
                    <a:pt x="81" y="264"/>
                    <a:pt x="77" y="267"/>
                    <a:pt x="74" y="269"/>
                  </a:cubicBezTo>
                  <a:cubicBezTo>
                    <a:pt x="73" y="270"/>
                    <a:pt x="72" y="271"/>
                    <a:pt x="71" y="272"/>
                  </a:cubicBezTo>
                  <a:cubicBezTo>
                    <a:pt x="69" y="273"/>
                    <a:pt x="67" y="274"/>
                    <a:pt x="64" y="275"/>
                  </a:cubicBezTo>
                  <a:cubicBezTo>
                    <a:pt x="64" y="275"/>
                    <a:pt x="63" y="275"/>
                    <a:pt x="63" y="275"/>
                  </a:cubicBezTo>
                  <a:cubicBezTo>
                    <a:pt x="62" y="275"/>
                    <a:pt x="62" y="275"/>
                    <a:pt x="61" y="275"/>
                  </a:cubicBezTo>
                  <a:cubicBezTo>
                    <a:pt x="60" y="274"/>
                    <a:pt x="58" y="273"/>
                    <a:pt x="58" y="273"/>
                  </a:cubicBezTo>
                  <a:cubicBezTo>
                    <a:pt x="58" y="273"/>
                    <a:pt x="58" y="273"/>
                    <a:pt x="58" y="273"/>
                  </a:cubicBezTo>
                  <a:cubicBezTo>
                    <a:pt x="58" y="273"/>
                    <a:pt x="57" y="271"/>
                    <a:pt x="57" y="270"/>
                  </a:cubicBezTo>
                  <a:cubicBezTo>
                    <a:pt x="57" y="268"/>
                    <a:pt x="57" y="267"/>
                    <a:pt x="57" y="266"/>
                  </a:cubicBezTo>
                  <a:cubicBezTo>
                    <a:pt x="58" y="264"/>
                    <a:pt x="60" y="262"/>
                    <a:pt x="61" y="261"/>
                  </a:cubicBezTo>
                  <a:cubicBezTo>
                    <a:pt x="62" y="260"/>
                    <a:pt x="63" y="259"/>
                    <a:pt x="64" y="258"/>
                  </a:cubicBezTo>
                  <a:cubicBezTo>
                    <a:pt x="67" y="255"/>
                    <a:pt x="70" y="252"/>
                    <a:pt x="73" y="249"/>
                  </a:cubicBezTo>
                  <a:cubicBezTo>
                    <a:pt x="75" y="247"/>
                    <a:pt x="76" y="245"/>
                    <a:pt x="76" y="243"/>
                  </a:cubicBezTo>
                  <a:cubicBezTo>
                    <a:pt x="74" y="240"/>
                    <a:pt x="73" y="237"/>
                    <a:pt x="71" y="234"/>
                  </a:cubicBezTo>
                  <a:cubicBezTo>
                    <a:pt x="70" y="234"/>
                    <a:pt x="69" y="234"/>
                    <a:pt x="68" y="234"/>
                  </a:cubicBezTo>
                  <a:cubicBezTo>
                    <a:pt x="67" y="234"/>
                    <a:pt x="65" y="234"/>
                    <a:pt x="64" y="234"/>
                  </a:cubicBezTo>
                  <a:cubicBezTo>
                    <a:pt x="60" y="236"/>
                    <a:pt x="56" y="238"/>
                    <a:pt x="52" y="239"/>
                  </a:cubicBezTo>
                  <a:cubicBezTo>
                    <a:pt x="51" y="240"/>
                    <a:pt x="50" y="240"/>
                    <a:pt x="49" y="241"/>
                  </a:cubicBezTo>
                  <a:cubicBezTo>
                    <a:pt x="47" y="241"/>
                    <a:pt x="44" y="242"/>
                    <a:pt x="42" y="242"/>
                  </a:cubicBezTo>
                  <a:cubicBezTo>
                    <a:pt x="42" y="242"/>
                    <a:pt x="42" y="242"/>
                    <a:pt x="42" y="242"/>
                  </a:cubicBezTo>
                  <a:cubicBezTo>
                    <a:pt x="40" y="242"/>
                    <a:pt x="39" y="242"/>
                    <a:pt x="39" y="241"/>
                  </a:cubicBezTo>
                  <a:cubicBezTo>
                    <a:pt x="37" y="240"/>
                    <a:pt x="36" y="239"/>
                    <a:pt x="36" y="238"/>
                  </a:cubicBezTo>
                  <a:cubicBezTo>
                    <a:pt x="36" y="238"/>
                    <a:pt x="36" y="238"/>
                    <a:pt x="36" y="238"/>
                  </a:cubicBezTo>
                  <a:cubicBezTo>
                    <a:pt x="36" y="238"/>
                    <a:pt x="36" y="236"/>
                    <a:pt x="36" y="235"/>
                  </a:cubicBezTo>
                  <a:cubicBezTo>
                    <a:pt x="36" y="234"/>
                    <a:pt x="36" y="233"/>
                    <a:pt x="37" y="232"/>
                  </a:cubicBezTo>
                  <a:cubicBezTo>
                    <a:pt x="38" y="230"/>
                    <a:pt x="40" y="229"/>
                    <a:pt x="42" y="227"/>
                  </a:cubicBezTo>
                  <a:cubicBezTo>
                    <a:pt x="44" y="227"/>
                    <a:pt x="45" y="226"/>
                    <a:pt x="46" y="226"/>
                  </a:cubicBezTo>
                  <a:cubicBezTo>
                    <a:pt x="50" y="224"/>
                    <a:pt x="53" y="222"/>
                    <a:pt x="57" y="220"/>
                  </a:cubicBezTo>
                  <a:cubicBezTo>
                    <a:pt x="59" y="218"/>
                    <a:pt x="61" y="217"/>
                    <a:pt x="62" y="215"/>
                  </a:cubicBezTo>
                  <a:cubicBezTo>
                    <a:pt x="61" y="212"/>
                    <a:pt x="60" y="210"/>
                    <a:pt x="59" y="207"/>
                  </a:cubicBezTo>
                  <a:cubicBezTo>
                    <a:pt x="57" y="205"/>
                    <a:pt x="55" y="203"/>
                    <a:pt x="53" y="203"/>
                  </a:cubicBezTo>
                  <a:cubicBezTo>
                    <a:pt x="52" y="203"/>
                    <a:pt x="52" y="203"/>
                    <a:pt x="51" y="203"/>
                  </a:cubicBezTo>
                  <a:cubicBezTo>
                    <a:pt x="47" y="204"/>
                    <a:pt x="44" y="204"/>
                    <a:pt x="39" y="205"/>
                  </a:cubicBezTo>
                  <a:cubicBezTo>
                    <a:pt x="38" y="205"/>
                    <a:pt x="37" y="205"/>
                    <a:pt x="35" y="205"/>
                  </a:cubicBezTo>
                  <a:cubicBezTo>
                    <a:pt x="34" y="205"/>
                    <a:pt x="33" y="205"/>
                    <a:pt x="32" y="205"/>
                  </a:cubicBezTo>
                  <a:cubicBezTo>
                    <a:pt x="31" y="205"/>
                    <a:pt x="29" y="205"/>
                    <a:pt x="28" y="205"/>
                  </a:cubicBezTo>
                  <a:cubicBezTo>
                    <a:pt x="27" y="204"/>
                    <a:pt x="26" y="204"/>
                    <a:pt x="25" y="203"/>
                  </a:cubicBezTo>
                  <a:cubicBezTo>
                    <a:pt x="25" y="202"/>
                    <a:pt x="24" y="200"/>
                    <a:pt x="24" y="200"/>
                  </a:cubicBezTo>
                  <a:cubicBezTo>
                    <a:pt x="24" y="200"/>
                    <a:pt x="24" y="200"/>
                    <a:pt x="24" y="200"/>
                  </a:cubicBezTo>
                  <a:cubicBezTo>
                    <a:pt x="24" y="200"/>
                    <a:pt x="24" y="198"/>
                    <a:pt x="24" y="196"/>
                  </a:cubicBezTo>
                  <a:cubicBezTo>
                    <a:pt x="25" y="195"/>
                    <a:pt x="25" y="194"/>
                    <a:pt x="26" y="194"/>
                  </a:cubicBezTo>
                  <a:cubicBezTo>
                    <a:pt x="28" y="192"/>
                    <a:pt x="30" y="191"/>
                    <a:pt x="33" y="191"/>
                  </a:cubicBezTo>
                  <a:cubicBezTo>
                    <a:pt x="34" y="190"/>
                    <a:pt x="35" y="190"/>
                    <a:pt x="36" y="190"/>
                  </a:cubicBezTo>
                  <a:cubicBezTo>
                    <a:pt x="40" y="189"/>
                    <a:pt x="44" y="188"/>
                    <a:pt x="49" y="187"/>
                  </a:cubicBezTo>
                  <a:cubicBezTo>
                    <a:pt x="52" y="186"/>
                    <a:pt x="53" y="184"/>
                    <a:pt x="54" y="180"/>
                  </a:cubicBezTo>
                  <a:cubicBezTo>
                    <a:pt x="54" y="178"/>
                    <a:pt x="54" y="175"/>
                    <a:pt x="54" y="173"/>
                  </a:cubicBezTo>
                  <a:cubicBezTo>
                    <a:pt x="53" y="171"/>
                    <a:pt x="51" y="170"/>
                    <a:pt x="48" y="169"/>
                  </a:cubicBezTo>
                  <a:cubicBezTo>
                    <a:pt x="44" y="169"/>
                    <a:pt x="40" y="168"/>
                    <a:pt x="36" y="168"/>
                  </a:cubicBezTo>
                  <a:cubicBezTo>
                    <a:pt x="34" y="168"/>
                    <a:pt x="33" y="167"/>
                    <a:pt x="32" y="167"/>
                  </a:cubicBezTo>
                  <a:cubicBezTo>
                    <a:pt x="29" y="167"/>
                    <a:pt x="27" y="166"/>
                    <a:pt x="25" y="165"/>
                  </a:cubicBezTo>
                  <a:cubicBezTo>
                    <a:pt x="24" y="164"/>
                    <a:pt x="23" y="164"/>
                    <a:pt x="23" y="163"/>
                  </a:cubicBezTo>
                  <a:cubicBezTo>
                    <a:pt x="22" y="161"/>
                    <a:pt x="22" y="159"/>
                    <a:pt x="22" y="159"/>
                  </a:cubicBezTo>
                  <a:cubicBezTo>
                    <a:pt x="22" y="159"/>
                    <a:pt x="22" y="159"/>
                    <a:pt x="22" y="159"/>
                  </a:cubicBezTo>
                  <a:cubicBezTo>
                    <a:pt x="22" y="159"/>
                    <a:pt x="22" y="157"/>
                    <a:pt x="23" y="156"/>
                  </a:cubicBezTo>
                  <a:cubicBezTo>
                    <a:pt x="24" y="155"/>
                    <a:pt x="25" y="154"/>
                    <a:pt x="26" y="154"/>
                  </a:cubicBezTo>
                  <a:cubicBezTo>
                    <a:pt x="28" y="153"/>
                    <a:pt x="31" y="153"/>
                    <a:pt x="33" y="153"/>
                  </a:cubicBezTo>
                  <a:cubicBezTo>
                    <a:pt x="33" y="153"/>
                    <a:pt x="33" y="153"/>
                    <a:pt x="33" y="153"/>
                  </a:cubicBezTo>
                  <a:cubicBezTo>
                    <a:pt x="34" y="153"/>
                    <a:pt x="36" y="153"/>
                    <a:pt x="37" y="153"/>
                  </a:cubicBezTo>
                  <a:cubicBezTo>
                    <a:pt x="41" y="153"/>
                    <a:pt x="45" y="153"/>
                    <a:pt x="50" y="153"/>
                  </a:cubicBezTo>
                  <a:cubicBezTo>
                    <a:pt x="50" y="153"/>
                    <a:pt x="50" y="153"/>
                    <a:pt x="50" y="153"/>
                  </a:cubicBezTo>
                  <a:cubicBezTo>
                    <a:pt x="52" y="153"/>
                    <a:pt x="54" y="152"/>
                    <a:pt x="56" y="151"/>
                  </a:cubicBezTo>
                  <a:cubicBezTo>
                    <a:pt x="57" y="148"/>
                    <a:pt x="57" y="144"/>
                    <a:pt x="58" y="141"/>
                  </a:cubicBezTo>
                  <a:cubicBezTo>
                    <a:pt x="57" y="139"/>
                    <a:pt x="56" y="137"/>
                    <a:pt x="53" y="136"/>
                  </a:cubicBezTo>
                  <a:cubicBezTo>
                    <a:pt x="49" y="134"/>
                    <a:pt x="46" y="133"/>
                    <a:pt x="42" y="131"/>
                  </a:cubicBezTo>
                  <a:cubicBezTo>
                    <a:pt x="40" y="131"/>
                    <a:pt x="39" y="130"/>
                    <a:pt x="38" y="130"/>
                  </a:cubicBezTo>
                  <a:cubicBezTo>
                    <a:pt x="36" y="129"/>
                    <a:pt x="34" y="128"/>
                    <a:pt x="32" y="126"/>
                  </a:cubicBezTo>
                  <a:cubicBezTo>
                    <a:pt x="31" y="125"/>
                    <a:pt x="31" y="124"/>
                    <a:pt x="30" y="123"/>
                  </a:cubicBezTo>
                  <a:cubicBezTo>
                    <a:pt x="30" y="121"/>
                    <a:pt x="31" y="119"/>
                    <a:pt x="31" y="119"/>
                  </a:cubicBezTo>
                  <a:cubicBezTo>
                    <a:pt x="31" y="119"/>
                    <a:pt x="31" y="119"/>
                    <a:pt x="31" y="119"/>
                  </a:cubicBezTo>
                  <a:cubicBezTo>
                    <a:pt x="31" y="119"/>
                    <a:pt x="32" y="117"/>
                    <a:pt x="33" y="116"/>
                  </a:cubicBezTo>
                  <a:cubicBezTo>
                    <a:pt x="34" y="116"/>
                    <a:pt x="35" y="115"/>
                    <a:pt x="36" y="115"/>
                  </a:cubicBezTo>
                  <a:cubicBezTo>
                    <a:pt x="36" y="115"/>
                    <a:pt x="37" y="115"/>
                    <a:pt x="37" y="115"/>
                  </a:cubicBezTo>
                  <a:cubicBezTo>
                    <a:pt x="39" y="115"/>
                    <a:pt x="41" y="115"/>
                    <a:pt x="43" y="116"/>
                  </a:cubicBezTo>
                  <a:cubicBezTo>
                    <a:pt x="44" y="116"/>
                    <a:pt x="45" y="117"/>
                    <a:pt x="46" y="117"/>
                  </a:cubicBezTo>
                  <a:cubicBezTo>
                    <a:pt x="51" y="118"/>
                    <a:pt x="55" y="119"/>
                    <a:pt x="59" y="121"/>
                  </a:cubicBezTo>
                  <a:cubicBezTo>
                    <a:pt x="60" y="121"/>
                    <a:pt x="61" y="121"/>
                    <a:pt x="62" y="121"/>
                  </a:cubicBezTo>
                  <a:cubicBezTo>
                    <a:pt x="63" y="121"/>
                    <a:pt x="64" y="121"/>
                    <a:pt x="66" y="120"/>
                  </a:cubicBezTo>
                  <a:cubicBezTo>
                    <a:pt x="67" y="117"/>
                    <a:pt x="69" y="114"/>
                    <a:pt x="70" y="111"/>
                  </a:cubicBezTo>
                  <a:cubicBezTo>
                    <a:pt x="70" y="109"/>
                    <a:pt x="69" y="107"/>
                    <a:pt x="67" y="105"/>
                  </a:cubicBezTo>
                  <a:cubicBezTo>
                    <a:pt x="63" y="103"/>
                    <a:pt x="60" y="100"/>
                    <a:pt x="57" y="97"/>
                  </a:cubicBezTo>
                  <a:cubicBezTo>
                    <a:pt x="56" y="97"/>
                    <a:pt x="55" y="96"/>
                    <a:pt x="54" y="95"/>
                  </a:cubicBezTo>
                  <a:cubicBezTo>
                    <a:pt x="52" y="94"/>
                    <a:pt x="50" y="92"/>
                    <a:pt x="49" y="90"/>
                  </a:cubicBezTo>
                  <a:cubicBezTo>
                    <a:pt x="48" y="89"/>
                    <a:pt x="48" y="88"/>
                    <a:pt x="48" y="86"/>
                  </a:cubicBezTo>
                  <a:cubicBezTo>
                    <a:pt x="48" y="85"/>
                    <a:pt x="49" y="83"/>
                    <a:pt x="50" y="83"/>
                  </a:cubicBezTo>
                  <a:cubicBezTo>
                    <a:pt x="50" y="83"/>
                    <a:pt x="50" y="83"/>
                    <a:pt x="50" y="83"/>
                  </a:cubicBezTo>
                  <a:cubicBezTo>
                    <a:pt x="49" y="83"/>
                    <a:pt x="51" y="81"/>
                    <a:pt x="52" y="81"/>
                  </a:cubicBezTo>
                  <a:cubicBezTo>
                    <a:pt x="53" y="81"/>
                    <a:pt x="54" y="80"/>
                    <a:pt x="55" y="80"/>
                  </a:cubicBezTo>
                  <a:cubicBezTo>
                    <a:pt x="55" y="80"/>
                    <a:pt x="55" y="80"/>
                    <a:pt x="55" y="80"/>
                  </a:cubicBezTo>
                  <a:cubicBezTo>
                    <a:pt x="58" y="81"/>
                    <a:pt x="60" y="82"/>
                    <a:pt x="62" y="83"/>
                  </a:cubicBezTo>
                  <a:cubicBezTo>
                    <a:pt x="63" y="84"/>
                    <a:pt x="64" y="84"/>
                    <a:pt x="65" y="85"/>
                  </a:cubicBezTo>
                  <a:cubicBezTo>
                    <a:pt x="69" y="87"/>
                    <a:pt x="72" y="90"/>
                    <a:pt x="76" y="92"/>
                  </a:cubicBezTo>
                  <a:cubicBezTo>
                    <a:pt x="78" y="93"/>
                    <a:pt x="79" y="93"/>
                    <a:pt x="81" y="93"/>
                  </a:cubicBezTo>
                  <a:cubicBezTo>
                    <a:pt x="82" y="93"/>
                    <a:pt x="82" y="93"/>
                    <a:pt x="83" y="93"/>
                  </a:cubicBezTo>
                  <a:cubicBezTo>
                    <a:pt x="85" y="91"/>
                    <a:pt x="88" y="88"/>
                    <a:pt x="90" y="86"/>
                  </a:cubicBezTo>
                  <a:cubicBezTo>
                    <a:pt x="90" y="83"/>
                    <a:pt x="90" y="81"/>
                    <a:pt x="88" y="79"/>
                  </a:cubicBezTo>
                  <a:cubicBezTo>
                    <a:pt x="85" y="75"/>
                    <a:pt x="83" y="72"/>
                    <a:pt x="80" y="69"/>
                  </a:cubicBezTo>
                  <a:cubicBezTo>
                    <a:pt x="79" y="68"/>
                    <a:pt x="79" y="67"/>
                    <a:pt x="78" y="66"/>
                  </a:cubicBezTo>
                  <a:cubicBezTo>
                    <a:pt x="77" y="64"/>
                    <a:pt x="75" y="62"/>
                    <a:pt x="75" y="59"/>
                  </a:cubicBezTo>
                  <a:cubicBezTo>
                    <a:pt x="74" y="58"/>
                    <a:pt x="74" y="57"/>
                    <a:pt x="75" y="56"/>
                  </a:cubicBezTo>
                  <a:cubicBezTo>
                    <a:pt x="75" y="55"/>
                    <a:pt x="77" y="53"/>
                    <a:pt x="77" y="53"/>
                  </a:cubicBezTo>
                  <a:cubicBezTo>
                    <a:pt x="77" y="53"/>
                    <a:pt x="77" y="53"/>
                    <a:pt x="77" y="53"/>
                  </a:cubicBezTo>
                  <a:cubicBezTo>
                    <a:pt x="77" y="53"/>
                    <a:pt x="79" y="52"/>
                    <a:pt x="80" y="52"/>
                  </a:cubicBezTo>
                  <a:cubicBezTo>
                    <a:pt x="80" y="52"/>
                    <a:pt x="81" y="52"/>
                    <a:pt x="81" y="52"/>
                  </a:cubicBezTo>
                  <a:cubicBezTo>
                    <a:pt x="82" y="52"/>
                    <a:pt x="83" y="52"/>
                    <a:pt x="83" y="52"/>
                  </a:cubicBezTo>
                  <a:cubicBezTo>
                    <a:pt x="85" y="53"/>
                    <a:pt x="87" y="55"/>
                    <a:pt x="89" y="56"/>
                  </a:cubicBezTo>
                  <a:cubicBezTo>
                    <a:pt x="90" y="57"/>
                    <a:pt x="91" y="58"/>
                    <a:pt x="92" y="59"/>
                  </a:cubicBezTo>
                  <a:cubicBezTo>
                    <a:pt x="95" y="62"/>
                    <a:pt x="97" y="65"/>
                    <a:pt x="100" y="68"/>
                  </a:cubicBezTo>
                  <a:cubicBezTo>
                    <a:pt x="102" y="70"/>
                    <a:pt x="105" y="71"/>
                    <a:pt x="107" y="71"/>
                  </a:cubicBezTo>
                  <a:cubicBezTo>
                    <a:pt x="110" y="70"/>
                    <a:pt x="112" y="68"/>
                    <a:pt x="115" y="66"/>
                  </a:cubicBezTo>
                  <a:cubicBezTo>
                    <a:pt x="116" y="64"/>
                    <a:pt x="116" y="62"/>
                    <a:pt x="115" y="59"/>
                  </a:cubicBezTo>
                  <a:cubicBezTo>
                    <a:pt x="114" y="55"/>
                    <a:pt x="112" y="51"/>
                    <a:pt x="110" y="47"/>
                  </a:cubicBezTo>
                  <a:cubicBezTo>
                    <a:pt x="110" y="46"/>
                    <a:pt x="109" y="45"/>
                    <a:pt x="109" y="44"/>
                  </a:cubicBezTo>
                  <a:cubicBezTo>
                    <a:pt x="108" y="41"/>
                    <a:pt x="107" y="39"/>
                    <a:pt x="107" y="37"/>
                  </a:cubicBezTo>
                  <a:cubicBezTo>
                    <a:pt x="107" y="35"/>
                    <a:pt x="108" y="34"/>
                    <a:pt x="108" y="33"/>
                  </a:cubicBezTo>
                  <a:cubicBezTo>
                    <a:pt x="109" y="32"/>
                    <a:pt x="111" y="31"/>
                    <a:pt x="111" y="31"/>
                  </a:cubicBezTo>
                  <a:cubicBezTo>
                    <a:pt x="111" y="31"/>
                    <a:pt x="111" y="31"/>
                    <a:pt x="111" y="31"/>
                  </a:cubicBezTo>
                  <a:cubicBezTo>
                    <a:pt x="111" y="31"/>
                    <a:pt x="113" y="31"/>
                    <a:pt x="114" y="31"/>
                  </a:cubicBezTo>
                  <a:cubicBezTo>
                    <a:pt x="114" y="31"/>
                    <a:pt x="114" y="31"/>
                    <a:pt x="115" y="31"/>
                  </a:cubicBezTo>
                  <a:cubicBezTo>
                    <a:pt x="116" y="31"/>
                    <a:pt x="117" y="31"/>
                    <a:pt x="118" y="32"/>
                  </a:cubicBezTo>
                  <a:cubicBezTo>
                    <a:pt x="120" y="33"/>
                    <a:pt x="121" y="35"/>
                    <a:pt x="122" y="37"/>
                  </a:cubicBezTo>
                  <a:cubicBezTo>
                    <a:pt x="123" y="38"/>
                    <a:pt x="123" y="39"/>
                    <a:pt x="124" y="41"/>
                  </a:cubicBezTo>
                  <a:cubicBezTo>
                    <a:pt x="126" y="44"/>
                    <a:pt x="128" y="48"/>
                    <a:pt x="130" y="52"/>
                  </a:cubicBezTo>
                  <a:cubicBezTo>
                    <a:pt x="131" y="55"/>
                    <a:pt x="133" y="56"/>
                    <a:pt x="136" y="57"/>
                  </a:cubicBezTo>
                  <a:cubicBezTo>
                    <a:pt x="139" y="56"/>
                    <a:pt x="142" y="55"/>
                    <a:pt x="145" y="54"/>
                  </a:cubicBezTo>
                  <a:cubicBezTo>
                    <a:pt x="146" y="52"/>
                    <a:pt x="147" y="50"/>
                    <a:pt x="147" y="47"/>
                  </a:cubicBezTo>
                  <a:cubicBezTo>
                    <a:pt x="146" y="43"/>
                    <a:pt x="146" y="39"/>
                    <a:pt x="145" y="34"/>
                  </a:cubicBezTo>
                  <a:cubicBezTo>
                    <a:pt x="145" y="33"/>
                    <a:pt x="145" y="32"/>
                    <a:pt x="145" y="31"/>
                  </a:cubicBezTo>
                  <a:cubicBezTo>
                    <a:pt x="145" y="28"/>
                    <a:pt x="144" y="26"/>
                    <a:pt x="145" y="23"/>
                  </a:cubicBezTo>
                  <a:cubicBezTo>
                    <a:pt x="146" y="22"/>
                    <a:pt x="146" y="21"/>
                    <a:pt x="147" y="21"/>
                  </a:cubicBezTo>
                  <a:cubicBezTo>
                    <a:pt x="148" y="20"/>
                    <a:pt x="150" y="19"/>
                    <a:pt x="150" y="19"/>
                  </a:cubicBezTo>
                  <a:cubicBezTo>
                    <a:pt x="150" y="19"/>
                    <a:pt x="150" y="19"/>
                    <a:pt x="150" y="19"/>
                  </a:cubicBezTo>
                  <a:cubicBezTo>
                    <a:pt x="150" y="19"/>
                    <a:pt x="151" y="19"/>
                    <a:pt x="151" y="19"/>
                  </a:cubicBezTo>
                  <a:cubicBezTo>
                    <a:pt x="152" y="19"/>
                    <a:pt x="153" y="19"/>
                    <a:pt x="154" y="19"/>
                  </a:cubicBezTo>
                  <a:cubicBezTo>
                    <a:pt x="155" y="20"/>
                    <a:pt x="156" y="20"/>
                    <a:pt x="156" y="21"/>
                  </a:cubicBezTo>
                  <a:cubicBezTo>
                    <a:pt x="158" y="23"/>
                    <a:pt x="159" y="26"/>
                    <a:pt x="159" y="28"/>
                  </a:cubicBezTo>
                  <a:cubicBezTo>
                    <a:pt x="160" y="29"/>
                    <a:pt x="160" y="30"/>
                    <a:pt x="160" y="32"/>
                  </a:cubicBezTo>
                  <a:cubicBezTo>
                    <a:pt x="161" y="36"/>
                    <a:pt x="162" y="40"/>
                    <a:pt x="163" y="44"/>
                  </a:cubicBezTo>
                  <a:cubicBezTo>
                    <a:pt x="163" y="47"/>
                    <a:pt x="165" y="49"/>
                    <a:pt x="167" y="50"/>
                  </a:cubicBezTo>
                  <a:cubicBezTo>
                    <a:pt x="167" y="50"/>
                    <a:pt x="167" y="50"/>
                    <a:pt x="167" y="50"/>
                  </a:cubicBezTo>
                  <a:cubicBezTo>
                    <a:pt x="170" y="50"/>
                    <a:pt x="173" y="50"/>
                    <a:pt x="176" y="50"/>
                  </a:cubicBezTo>
                  <a:cubicBezTo>
                    <a:pt x="178" y="48"/>
                    <a:pt x="180" y="46"/>
                    <a:pt x="180" y="43"/>
                  </a:cubicBezTo>
                  <a:cubicBezTo>
                    <a:pt x="181" y="39"/>
                    <a:pt x="181" y="35"/>
                    <a:pt x="182" y="30"/>
                  </a:cubicBezTo>
                  <a:cubicBezTo>
                    <a:pt x="182" y="29"/>
                    <a:pt x="182" y="28"/>
                    <a:pt x="182" y="27"/>
                  </a:cubicBezTo>
                  <a:cubicBezTo>
                    <a:pt x="183" y="24"/>
                    <a:pt x="183" y="22"/>
                    <a:pt x="185" y="20"/>
                  </a:cubicBezTo>
                  <a:cubicBezTo>
                    <a:pt x="185" y="19"/>
                    <a:pt x="186" y="18"/>
                    <a:pt x="187" y="18"/>
                  </a:cubicBezTo>
                  <a:cubicBezTo>
                    <a:pt x="188" y="17"/>
                    <a:pt x="189" y="17"/>
                    <a:pt x="190" y="17"/>
                  </a:cubicBezTo>
                  <a:cubicBezTo>
                    <a:pt x="190" y="17"/>
                    <a:pt x="191" y="17"/>
                    <a:pt x="191" y="17"/>
                  </a:cubicBezTo>
                  <a:cubicBezTo>
                    <a:pt x="191" y="17"/>
                    <a:pt x="191" y="17"/>
                    <a:pt x="191" y="17"/>
                  </a:cubicBezTo>
                  <a:cubicBezTo>
                    <a:pt x="191" y="17"/>
                    <a:pt x="193" y="17"/>
                    <a:pt x="194" y="18"/>
                  </a:cubicBezTo>
                  <a:cubicBezTo>
                    <a:pt x="195" y="19"/>
                    <a:pt x="195" y="20"/>
                    <a:pt x="196" y="21"/>
                  </a:cubicBezTo>
                  <a:cubicBezTo>
                    <a:pt x="197" y="23"/>
                    <a:pt x="197" y="25"/>
                    <a:pt x="197" y="28"/>
                  </a:cubicBezTo>
                  <a:cubicBezTo>
                    <a:pt x="197" y="29"/>
                    <a:pt x="197" y="30"/>
                    <a:pt x="197" y="32"/>
                  </a:cubicBezTo>
                  <a:cubicBezTo>
                    <a:pt x="197" y="36"/>
                    <a:pt x="197" y="40"/>
                    <a:pt x="196" y="44"/>
                  </a:cubicBezTo>
                  <a:cubicBezTo>
                    <a:pt x="196" y="48"/>
                    <a:pt x="198" y="50"/>
                    <a:pt x="200" y="52"/>
                  </a:cubicBezTo>
                  <a:cubicBezTo>
                    <a:pt x="200" y="52"/>
                    <a:pt x="201" y="52"/>
                    <a:pt x="202" y="52"/>
                  </a:cubicBezTo>
                  <a:cubicBezTo>
                    <a:pt x="213" y="4"/>
                    <a:pt x="213" y="4"/>
                    <a:pt x="213" y="4"/>
                  </a:cubicBezTo>
                  <a:cubicBezTo>
                    <a:pt x="201" y="1"/>
                    <a:pt x="188" y="0"/>
                    <a:pt x="175" y="0"/>
                  </a:cubicBezTo>
                </a:path>
              </a:pathLst>
            </a:custGeom>
            <a:gradFill flip="none" rotWithShape="1"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06" name="Freeform 12"/>
            <p:cNvSpPr>
              <a:spLocks noEditPoints="1"/>
            </p:cNvSpPr>
            <p:nvPr/>
          </p:nvSpPr>
          <p:spPr bwMode="auto">
            <a:xfrm>
              <a:off x="1343454" y="868265"/>
              <a:ext cx="3946526" cy="3956050"/>
            </a:xfrm>
            <a:custGeom>
              <a:avLst/>
              <a:gdLst>
                <a:gd name="T0" fmla="*/ 838 w 930"/>
                <a:gd name="T1" fmla="*/ 285 h 930"/>
                <a:gd name="T2" fmla="*/ 818 w 930"/>
                <a:gd name="T3" fmla="*/ 247 h 930"/>
                <a:gd name="T4" fmla="*/ 793 w 930"/>
                <a:gd name="T5" fmla="*/ 212 h 930"/>
                <a:gd name="T6" fmla="*/ 765 w 930"/>
                <a:gd name="T7" fmla="*/ 179 h 930"/>
                <a:gd name="T8" fmla="*/ 733 w 930"/>
                <a:gd name="T9" fmla="*/ 149 h 930"/>
                <a:gd name="T10" fmla="*/ 699 w 930"/>
                <a:gd name="T11" fmla="*/ 123 h 930"/>
                <a:gd name="T12" fmla="*/ 662 w 930"/>
                <a:gd name="T13" fmla="*/ 100 h 930"/>
                <a:gd name="T14" fmla="*/ 622 w 930"/>
                <a:gd name="T15" fmla="*/ 82 h 930"/>
                <a:gd name="T16" fmla="*/ 581 w 930"/>
                <a:gd name="T17" fmla="*/ 68 h 930"/>
                <a:gd name="T18" fmla="*/ 539 w 930"/>
                <a:gd name="T19" fmla="*/ 58 h 930"/>
                <a:gd name="T20" fmla="*/ 496 w 930"/>
                <a:gd name="T21" fmla="*/ 52 h 930"/>
                <a:gd name="T22" fmla="*/ 453 w 930"/>
                <a:gd name="T23" fmla="*/ 51 h 930"/>
                <a:gd name="T24" fmla="*/ 410 w 930"/>
                <a:gd name="T25" fmla="*/ 55 h 930"/>
                <a:gd name="T26" fmla="*/ 367 w 930"/>
                <a:gd name="T27" fmla="*/ 63 h 930"/>
                <a:gd name="T28" fmla="*/ 326 w 930"/>
                <a:gd name="T29" fmla="*/ 75 h 930"/>
                <a:gd name="T30" fmla="*/ 297 w 930"/>
                <a:gd name="T31" fmla="*/ 80 h 930"/>
                <a:gd name="T32" fmla="*/ 257 w 930"/>
                <a:gd name="T33" fmla="*/ 99 h 930"/>
                <a:gd name="T34" fmla="*/ 220 w 930"/>
                <a:gd name="T35" fmla="*/ 123 h 930"/>
                <a:gd name="T36" fmla="*/ 186 w 930"/>
                <a:gd name="T37" fmla="*/ 150 h 930"/>
                <a:gd name="T38" fmla="*/ 154 w 930"/>
                <a:gd name="T39" fmla="*/ 181 h 930"/>
                <a:gd name="T40" fmla="*/ 126 w 930"/>
                <a:gd name="T41" fmla="*/ 215 h 930"/>
                <a:gd name="T42" fmla="*/ 102 w 930"/>
                <a:gd name="T43" fmla="*/ 252 h 930"/>
                <a:gd name="T44" fmla="*/ 82 w 930"/>
                <a:gd name="T45" fmla="*/ 291 h 930"/>
                <a:gd name="T46" fmla="*/ 66 w 930"/>
                <a:gd name="T47" fmla="*/ 332 h 930"/>
                <a:gd name="T48" fmla="*/ 54 w 930"/>
                <a:gd name="T49" fmla="*/ 375 h 930"/>
                <a:gd name="T50" fmla="*/ 47 w 930"/>
                <a:gd name="T51" fmla="*/ 418 h 930"/>
                <a:gd name="T52" fmla="*/ 44 w 930"/>
                <a:gd name="T53" fmla="*/ 462 h 930"/>
                <a:gd name="T54" fmla="*/ 46 w 930"/>
                <a:gd name="T55" fmla="*/ 506 h 930"/>
                <a:gd name="T56" fmla="*/ 53 w 930"/>
                <a:gd name="T57" fmla="*/ 550 h 930"/>
                <a:gd name="T58" fmla="*/ 64 w 930"/>
                <a:gd name="T59" fmla="*/ 592 h 930"/>
                <a:gd name="T60" fmla="*/ 79 w 930"/>
                <a:gd name="T61" fmla="*/ 634 h 930"/>
                <a:gd name="T62" fmla="*/ 99 w 930"/>
                <a:gd name="T63" fmla="*/ 673 h 930"/>
                <a:gd name="T64" fmla="*/ 123 w 930"/>
                <a:gd name="T65" fmla="*/ 710 h 930"/>
                <a:gd name="T66" fmla="*/ 150 w 930"/>
                <a:gd name="T67" fmla="*/ 745 h 930"/>
                <a:gd name="T68" fmla="*/ 181 w 930"/>
                <a:gd name="T69" fmla="*/ 776 h 930"/>
                <a:gd name="T70" fmla="*/ 215 w 930"/>
                <a:gd name="T71" fmla="*/ 804 h 930"/>
                <a:gd name="T72" fmla="*/ 252 w 930"/>
                <a:gd name="T73" fmla="*/ 828 h 930"/>
                <a:gd name="T74" fmla="*/ 291 w 930"/>
                <a:gd name="T75" fmla="*/ 849 h 930"/>
                <a:gd name="T76" fmla="*/ 332 w 930"/>
                <a:gd name="T77" fmla="*/ 865 h 930"/>
                <a:gd name="T78" fmla="*/ 375 w 930"/>
                <a:gd name="T79" fmla="*/ 876 h 930"/>
                <a:gd name="T80" fmla="*/ 418 w 930"/>
                <a:gd name="T81" fmla="*/ 884 h 930"/>
                <a:gd name="T82" fmla="*/ 462 w 930"/>
                <a:gd name="T83" fmla="*/ 886 h 930"/>
                <a:gd name="T84" fmla="*/ 506 w 930"/>
                <a:gd name="T85" fmla="*/ 884 h 930"/>
                <a:gd name="T86" fmla="*/ 550 w 930"/>
                <a:gd name="T87" fmla="*/ 878 h 930"/>
                <a:gd name="T88" fmla="*/ 592 w 930"/>
                <a:gd name="T89" fmla="*/ 867 h 930"/>
                <a:gd name="T90" fmla="*/ 634 w 930"/>
                <a:gd name="T91" fmla="*/ 851 h 930"/>
                <a:gd name="T92" fmla="*/ 673 w 930"/>
                <a:gd name="T93" fmla="*/ 831 h 930"/>
                <a:gd name="T94" fmla="*/ 710 w 930"/>
                <a:gd name="T95" fmla="*/ 808 h 930"/>
                <a:gd name="T96" fmla="*/ 745 w 930"/>
                <a:gd name="T97" fmla="*/ 780 h 930"/>
                <a:gd name="T98" fmla="*/ 776 w 930"/>
                <a:gd name="T99" fmla="*/ 749 h 930"/>
                <a:gd name="T100" fmla="*/ 804 w 930"/>
                <a:gd name="T101" fmla="*/ 715 h 930"/>
                <a:gd name="T102" fmla="*/ 828 w 930"/>
                <a:gd name="T103" fmla="*/ 678 h 930"/>
                <a:gd name="T104" fmla="*/ 849 w 930"/>
                <a:gd name="T105" fmla="*/ 639 h 930"/>
                <a:gd name="T106" fmla="*/ 865 w 930"/>
                <a:gd name="T107" fmla="*/ 598 h 930"/>
                <a:gd name="T108" fmla="*/ 876 w 930"/>
                <a:gd name="T109" fmla="*/ 556 h 930"/>
                <a:gd name="T110" fmla="*/ 884 w 930"/>
                <a:gd name="T111" fmla="*/ 512 h 930"/>
                <a:gd name="T112" fmla="*/ 886 w 930"/>
                <a:gd name="T113" fmla="*/ 468 h 930"/>
                <a:gd name="T114" fmla="*/ 884 w 930"/>
                <a:gd name="T115" fmla="*/ 424 h 930"/>
                <a:gd name="T116" fmla="*/ 878 w 930"/>
                <a:gd name="T117" fmla="*/ 381 h 930"/>
                <a:gd name="T118" fmla="*/ 867 w 930"/>
                <a:gd name="T119" fmla="*/ 338 h 9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930" h="930">
                  <a:moveTo>
                    <a:pt x="860" y="319"/>
                  </a:moveTo>
                  <a:cubicBezTo>
                    <a:pt x="860" y="319"/>
                    <a:pt x="867" y="315"/>
                    <a:pt x="875" y="311"/>
                  </a:cubicBezTo>
                  <a:cubicBezTo>
                    <a:pt x="875" y="311"/>
                    <a:pt x="885" y="306"/>
                    <a:pt x="894" y="299"/>
                  </a:cubicBezTo>
                  <a:cubicBezTo>
                    <a:pt x="894" y="299"/>
                    <a:pt x="898" y="295"/>
                    <a:pt x="897" y="291"/>
                  </a:cubicBezTo>
                  <a:cubicBezTo>
                    <a:pt x="895" y="288"/>
                    <a:pt x="889" y="288"/>
                    <a:pt x="889" y="288"/>
                  </a:cubicBezTo>
                  <a:cubicBezTo>
                    <a:pt x="878" y="288"/>
                    <a:pt x="868" y="292"/>
                    <a:pt x="868" y="292"/>
                  </a:cubicBezTo>
                  <a:cubicBezTo>
                    <a:pt x="858" y="295"/>
                    <a:pt x="851" y="297"/>
                    <a:pt x="851" y="297"/>
                  </a:cubicBezTo>
                  <a:cubicBezTo>
                    <a:pt x="844" y="299"/>
                    <a:pt x="843" y="295"/>
                    <a:pt x="843" y="295"/>
                  </a:cubicBezTo>
                  <a:cubicBezTo>
                    <a:pt x="838" y="285"/>
                    <a:pt x="838" y="285"/>
                    <a:pt x="838" y="285"/>
                  </a:cubicBezTo>
                  <a:cubicBezTo>
                    <a:pt x="838" y="285"/>
                    <a:pt x="836" y="282"/>
                    <a:pt x="842" y="278"/>
                  </a:cubicBezTo>
                  <a:cubicBezTo>
                    <a:pt x="842" y="278"/>
                    <a:pt x="849" y="274"/>
                    <a:pt x="857" y="269"/>
                  </a:cubicBezTo>
                  <a:cubicBezTo>
                    <a:pt x="857" y="269"/>
                    <a:pt x="866" y="263"/>
                    <a:pt x="874" y="256"/>
                  </a:cubicBezTo>
                  <a:cubicBezTo>
                    <a:pt x="874" y="256"/>
                    <a:pt x="878" y="251"/>
                    <a:pt x="876" y="247"/>
                  </a:cubicBezTo>
                  <a:cubicBezTo>
                    <a:pt x="874" y="244"/>
                    <a:pt x="868" y="244"/>
                    <a:pt x="868" y="244"/>
                  </a:cubicBezTo>
                  <a:cubicBezTo>
                    <a:pt x="857" y="246"/>
                    <a:pt x="847" y="251"/>
                    <a:pt x="847" y="251"/>
                  </a:cubicBezTo>
                  <a:cubicBezTo>
                    <a:pt x="839" y="254"/>
                    <a:pt x="831" y="257"/>
                    <a:pt x="831" y="257"/>
                  </a:cubicBezTo>
                  <a:cubicBezTo>
                    <a:pt x="824" y="260"/>
                    <a:pt x="823" y="256"/>
                    <a:pt x="823" y="256"/>
                  </a:cubicBezTo>
                  <a:cubicBezTo>
                    <a:pt x="818" y="247"/>
                    <a:pt x="818" y="247"/>
                    <a:pt x="818" y="247"/>
                  </a:cubicBezTo>
                  <a:cubicBezTo>
                    <a:pt x="818" y="247"/>
                    <a:pt x="815" y="245"/>
                    <a:pt x="821" y="240"/>
                  </a:cubicBezTo>
                  <a:cubicBezTo>
                    <a:pt x="821" y="240"/>
                    <a:pt x="827" y="235"/>
                    <a:pt x="834" y="229"/>
                  </a:cubicBezTo>
                  <a:cubicBezTo>
                    <a:pt x="834" y="229"/>
                    <a:pt x="843" y="222"/>
                    <a:pt x="850" y="214"/>
                  </a:cubicBezTo>
                  <a:cubicBezTo>
                    <a:pt x="850" y="214"/>
                    <a:pt x="854" y="209"/>
                    <a:pt x="851" y="205"/>
                  </a:cubicBezTo>
                  <a:cubicBezTo>
                    <a:pt x="849" y="202"/>
                    <a:pt x="843" y="203"/>
                    <a:pt x="843" y="203"/>
                  </a:cubicBezTo>
                  <a:cubicBezTo>
                    <a:pt x="832" y="206"/>
                    <a:pt x="823" y="212"/>
                    <a:pt x="823" y="212"/>
                  </a:cubicBezTo>
                  <a:cubicBezTo>
                    <a:pt x="814" y="216"/>
                    <a:pt x="808" y="220"/>
                    <a:pt x="808" y="220"/>
                  </a:cubicBezTo>
                  <a:cubicBezTo>
                    <a:pt x="801" y="224"/>
                    <a:pt x="799" y="220"/>
                    <a:pt x="799" y="220"/>
                  </a:cubicBezTo>
                  <a:cubicBezTo>
                    <a:pt x="793" y="212"/>
                    <a:pt x="793" y="212"/>
                    <a:pt x="793" y="212"/>
                  </a:cubicBezTo>
                  <a:cubicBezTo>
                    <a:pt x="793" y="212"/>
                    <a:pt x="790" y="209"/>
                    <a:pt x="795" y="204"/>
                  </a:cubicBezTo>
                  <a:cubicBezTo>
                    <a:pt x="795" y="204"/>
                    <a:pt x="801" y="198"/>
                    <a:pt x="808" y="192"/>
                  </a:cubicBezTo>
                  <a:cubicBezTo>
                    <a:pt x="808" y="192"/>
                    <a:pt x="816" y="184"/>
                    <a:pt x="821" y="175"/>
                  </a:cubicBezTo>
                  <a:cubicBezTo>
                    <a:pt x="821" y="175"/>
                    <a:pt x="825" y="169"/>
                    <a:pt x="822" y="166"/>
                  </a:cubicBezTo>
                  <a:cubicBezTo>
                    <a:pt x="819" y="163"/>
                    <a:pt x="813" y="165"/>
                    <a:pt x="813" y="165"/>
                  </a:cubicBezTo>
                  <a:cubicBezTo>
                    <a:pt x="803" y="169"/>
                    <a:pt x="794" y="176"/>
                    <a:pt x="794" y="176"/>
                  </a:cubicBezTo>
                  <a:cubicBezTo>
                    <a:pt x="787" y="181"/>
                    <a:pt x="780" y="186"/>
                    <a:pt x="780" y="186"/>
                  </a:cubicBezTo>
                  <a:cubicBezTo>
                    <a:pt x="774" y="190"/>
                    <a:pt x="772" y="186"/>
                    <a:pt x="772" y="186"/>
                  </a:cubicBezTo>
                  <a:cubicBezTo>
                    <a:pt x="765" y="179"/>
                    <a:pt x="765" y="179"/>
                    <a:pt x="765" y="179"/>
                  </a:cubicBezTo>
                  <a:cubicBezTo>
                    <a:pt x="765" y="179"/>
                    <a:pt x="761" y="177"/>
                    <a:pt x="766" y="171"/>
                  </a:cubicBezTo>
                  <a:cubicBezTo>
                    <a:pt x="766" y="171"/>
                    <a:pt x="771" y="165"/>
                    <a:pt x="777" y="157"/>
                  </a:cubicBezTo>
                  <a:cubicBezTo>
                    <a:pt x="777" y="157"/>
                    <a:pt x="784" y="149"/>
                    <a:pt x="789" y="140"/>
                  </a:cubicBezTo>
                  <a:cubicBezTo>
                    <a:pt x="789" y="140"/>
                    <a:pt x="792" y="134"/>
                    <a:pt x="789" y="131"/>
                  </a:cubicBezTo>
                  <a:cubicBezTo>
                    <a:pt x="786" y="128"/>
                    <a:pt x="780" y="131"/>
                    <a:pt x="780" y="131"/>
                  </a:cubicBezTo>
                  <a:cubicBezTo>
                    <a:pt x="771" y="136"/>
                    <a:pt x="762" y="143"/>
                    <a:pt x="762" y="143"/>
                  </a:cubicBezTo>
                  <a:cubicBezTo>
                    <a:pt x="755" y="149"/>
                    <a:pt x="749" y="154"/>
                    <a:pt x="749" y="154"/>
                  </a:cubicBezTo>
                  <a:cubicBezTo>
                    <a:pt x="743" y="159"/>
                    <a:pt x="741" y="156"/>
                    <a:pt x="741" y="156"/>
                  </a:cubicBezTo>
                  <a:cubicBezTo>
                    <a:pt x="733" y="149"/>
                    <a:pt x="733" y="149"/>
                    <a:pt x="733" y="149"/>
                  </a:cubicBezTo>
                  <a:cubicBezTo>
                    <a:pt x="733" y="149"/>
                    <a:pt x="729" y="147"/>
                    <a:pt x="734" y="141"/>
                  </a:cubicBezTo>
                  <a:cubicBezTo>
                    <a:pt x="734" y="141"/>
                    <a:pt x="738" y="134"/>
                    <a:pt x="743" y="127"/>
                  </a:cubicBezTo>
                  <a:cubicBezTo>
                    <a:pt x="743" y="127"/>
                    <a:pt x="750" y="117"/>
                    <a:pt x="753" y="107"/>
                  </a:cubicBezTo>
                  <a:cubicBezTo>
                    <a:pt x="753" y="107"/>
                    <a:pt x="755" y="101"/>
                    <a:pt x="752" y="99"/>
                  </a:cubicBezTo>
                  <a:cubicBezTo>
                    <a:pt x="749" y="96"/>
                    <a:pt x="743" y="100"/>
                    <a:pt x="743" y="100"/>
                  </a:cubicBezTo>
                  <a:cubicBezTo>
                    <a:pt x="734" y="105"/>
                    <a:pt x="727" y="114"/>
                    <a:pt x="727" y="114"/>
                  </a:cubicBezTo>
                  <a:cubicBezTo>
                    <a:pt x="720" y="121"/>
                    <a:pt x="715" y="126"/>
                    <a:pt x="715" y="126"/>
                  </a:cubicBezTo>
                  <a:cubicBezTo>
                    <a:pt x="710" y="132"/>
                    <a:pt x="707" y="129"/>
                    <a:pt x="707" y="129"/>
                  </a:cubicBezTo>
                  <a:cubicBezTo>
                    <a:pt x="699" y="123"/>
                    <a:pt x="699" y="123"/>
                    <a:pt x="699" y="123"/>
                  </a:cubicBezTo>
                  <a:cubicBezTo>
                    <a:pt x="699" y="123"/>
                    <a:pt x="695" y="122"/>
                    <a:pt x="698" y="115"/>
                  </a:cubicBezTo>
                  <a:cubicBezTo>
                    <a:pt x="698" y="115"/>
                    <a:pt x="702" y="108"/>
                    <a:pt x="706" y="99"/>
                  </a:cubicBezTo>
                  <a:cubicBezTo>
                    <a:pt x="706" y="99"/>
                    <a:pt x="712" y="90"/>
                    <a:pt x="714" y="79"/>
                  </a:cubicBezTo>
                  <a:cubicBezTo>
                    <a:pt x="714" y="79"/>
                    <a:pt x="716" y="73"/>
                    <a:pt x="712" y="71"/>
                  </a:cubicBezTo>
                  <a:cubicBezTo>
                    <a:pt x="709" y="69"/>
                    <a:pt x="704" y="73"/>
                    <a:pt x="704" y="73"/>
                  </a:cubicBezTo>
                  <a:cubicBezTo>
                    <a:pt x="695" y="79"/>
                    <a:pt x="689" y="88"/>
                    <a:pt x="689" y="88"/>
                  </a:cubicBezTo>
                  <a:cubicBezTo>
                    <a:pt x="683" y="96"/>
                    <a:pt x="678" y="102"/>
                    <a:pt x="678" y="102"/>
                  </a:cubicBezTo>
                  <a:cubicBezTo>
                    <a:pt x="674" y="108"/>
                    <a:pt x="671" y="105"/>
                    <a:pt x="671" y="105"/>
                  </a:cubicBezTo>
                  <a:cubicBezTo>
                    <a:pt x="662" y="100"/>
                    <a:pt x="662" y="100"/>
                    <a:pt x="662" y="100"/>
                  </a:cubicBezTo>
                  <a:cubicBezTo>
                    <a:pt x="662" y="100"/>
                    <a:pt x="658" y="99"/>
                    <a:pt x="660" y="92"/>
                  </a:cubicBezTo>
                  <a:cubicBezTo>
                    <a:pt x="660" y="92"/>
                    <a:pt x="663" y="85"/>
                    <a:pt x="667" y="76"/>
                  </a:cubicBezTo>
                  <a:cubicBezTo>
                    <a:pt x="667" y="76"/>
                    <a:pt x="671" y="66"/>
                    <a:pt x="673" y="55"/>
                  </a:cubicBezTo>
                  <a:cubicBezTo>
                    <a:pt x="673" y="55"/>
                    <a:pt x="673" y="49"/>
                    <a:pt x="670" y="47"/>
                  </a:cubicBezTo>
                  <a:cubicBezTo>
                    <a:pt x="666" y="45"/>
                    <a:pt x="661" y="50"/>
                    <a:pt x="661" y="50"/>
                  </a:cubicBezTo>
                  <a:cubicBezTo>
                    <a:pt x="654" y="57"/>
                    <a:pt x="648" y="67"/>
                    <a:pt x="648" y="67"/>
                  </a:cubicBezTo>
                  <a:cubicBezTo>
                    <a:pt x="643" y="75"/>
                    <a:pt x="639" y="82"/>
                    <a:pt x="639" y="82"/>
                  </a:cubicBezTo>
                  <a:cubicBezTo>
                    <a:pt x="635" y="88"/>
                    <a:pt x="632" y="86"/>
                    <a:pt x="632" y="86"/>
                  </a:cubicBezTo>
                  <a:cubicBezTo>
                    <a:pt x="622" y="82"/>
                    <a:pt x="622" y="82"/>
                    <a:pt x="622" y="82"/>
                  </a:cubicBezTo>
                  <a:cubicBezTo>
                    <a:pt x="622" y="82"/>
                    <a:pt x="618" y="81"/>
                    <a:pt x="620" y="74"/>
                  </a:cubicBezTo>
                  <a:cubicBezTo>
                    <a:pt x="620" y="74"/>
                    <a:pt x="622" y="66"/>
                    <a:pt x="625" y="57"/>
                  </a:cubicBezTo>
                  <a:cubicBezTo>
                    <a:pt x="625" y="57"/>
                    <a:pt x="628" y="47"/>
                    <a:pt x="629" y="36"/>
                  </a:cubicBezTo>
                  <a:cubicBezTo>
                    <a:pt x="629" y="36"/>
                    <a:pt x="629" y="29"/>
                    <a:pt x="625" y="28"/>
                  </a:cubicBezTo>
                  <a:cubicBezTo>
                    <a:pt x="621" y="27"/>
                    <a:pt x="617" y="32"/>
                    <a:pt x="617" y="32"/>
                  </a:cubicBezTo>
                  <a:cubicBezTo>
                    <a:pt x="610" y="40"/>
                    <a:pt x="606" y="50"/>
                    <a:pt x="606" y="50"/>
                  </a:cubicBezTo>
                  <a:cubicBezTo>
                    <a:pt x="602" y="59"/>
                    <a:pt x="598" y="66"/>
                    <a:pt x="598" y="66"/>
                  </a:cubicBezTo>
                  <a:cubicBezTo>
                    <a:pt x="595" y="73"/>
                    <a:pt x="592" y="70"/>
                    <a:pt x="592" y="70"/>
                  </a:cubicBezTo>
                  <a:cubicBezTo>
                    <a:pt x="581" y="68"/>
                    <a:pt x="581" y="68"/>
                    <a:pt x="581" y="68"/>
                  </a:cubicBezTo>
                  <a:cubicBezTo>
                    <a:pt x="581" y="68"/>
                    <a:pt x="577" y="67"/>
                    <a:pt x="579" y="60"/>
                  </a:cubicBezTo>
                  <a:cubicBezTo>
                    <a:pt x="579" y="60"/>
                    <a:pt x="580" y="52"/>
                    <a:pt x="582" y="43"/>
                  </a:cubicBezTo>
                  <a:cubicBezTo>
                    <a:pt x="582" y="43"/>
                    <a:pt x="584" y="32"/>
                    <a:pt x="583" y="21"/>
                  </a:cubicBezTo>
                  <a:cubicBezTo>
                    <a:pt x="583" y="21"/>
                    <a:pt x="582" y="15"/>
                    <a:pt x="578" y="14"/>
                  </a:cubicBezTo>
                  <a:cubicBezTo>
                    <a:pt x="574" y="13"/>
                    <a:pt x="571" y="18"/>
                    <a:pt x="571" y="18"/>
                  </a:cubicBezTo>
                  <a:cubicBezTo>
                    <a:pt x="565" y="27"/>
                    <a:pt x="561" y="38"/>
                    <a:pt x="561" y="38"/>
                  </a:cubicBezTo>
                  <a:cubicBezTo>
                    <a:pt x="558" y="47"/>
                    <a:pt x="556" y="54"/>
                    <a:pt x="556" y="54"/>
                  </a:cubicBezTo>
                  <a:cubicBezTo>
                    <a:pt x="553" y="61"/>
                    <a:pt x="550" y="59"/>
                    <a:pt x="550" y="59"/>
                  </a:cubicBezTo>
                  <a:cubicBezTo>
                    <a:pt x="539" y="58"/>
                    <a:pt x="539" y="58"/>
                    <a:pt x="539" y="58"/>
                  </a:cubicBezTo>
                  <a:cubicBezTo>
                    <a:pt x="539" y="58"/>
                    <a:pt x="535" y="58"/>
                    <a:pt x="536" y="50"/>
                  </a:cubicBezTo>
                  <a:cubicBezTo>
                    <a:pt x="536" y="50"/>
                    <a:pt x="536" y="42"/>
                    <a:pt x="537" y="33"/>
                  </a:cubicBezTo>
                  <a:cubicBezTo>
                    <a:pt x="537" y="33"/>
                    <a:pt x="538" y="22"/>
                    <a:pt x="536" y="11"/>
                  </a:cubicBezTo>
                  <a:cubicBezTo>
                    <a:pt x="536" y="11"/>
                    <a:pt x="534" y="5"/>
                    <a:pt x="530" y="4"/>
                  </a:cubicBezTo>
                  <a:cubicBezTo>
                    <a:pt x="526" y="4"/>
                    <a:pt x="523" y="10"/>
                    <a:pt x="523" y="10"/>
                  </a:cubicBezTo>
                  <a:cubicBezTo>
                    <a:pt x="519" y="19"/>
                    <a:pt x="516" y="30"/>
                    <a:pt x="516" y="30"/>
                  </a:cubicBezTo>
                  <a:cubicBezTo>
                    <a:pt x="514" y="39"/>
                    <a:pt x="512" y="47"/>
                    <a:pt x="512" y="47"/>
                  </a:cubicBezTo>
                  <a:cubicBezTo>
                    <a:pt x="510" y="54"/>
                    <a:pt x="507" y="53"/>
                    <a:pt x="507" y="53"/>
                  </a:cubicBezTo>
                  <a:cubicBezTo>
                    <a:pt x="496" y="52"/>
                    <a:pt x="496" y="52"/>
                    <a:pt x="496" y="52"/>
                  </a:cubicBezTo>
                  <a:cubicBezTo>
                    <a:pt x="496" y="52"/>
                    <a:pt x="492" y="53"/>
                    <a:pt x="492" y="45"/>
                  </a:cubicBezTo>
                  <a:cubicBezTo>
                    <a:pt x="492" y="45"/>
                    <a:pt x="491" y="37"/>
                    <a:pt x="491" y="28"/>
                  </a:cubicBezTo>
                  <a:cubicBezTo>
                    <a:pt x="491" y="28"/>
                    <a:pt x="491" y="17"/>
                    <a:pt x="488" y="6"/>
                  </a:cubicBezTo>
                  <a:cubicBezTo>
                    <a:pt x="488" y="6"/>
                    <a:pt x="486" y="0"/>
                    <a:pt x="482" y="0"/>
                  </a:cubicBezTo>
                  <a:cubicBezTo>
                    <a:pt x="478" y="0"/>
                    <a:pt x="475" y="6"/>
                    <a:pt x="475" y="6"/>
                  </a:cubicBezTo>
                  <a:cubicBezTo>
                    <a:pt x="472" y="16"/>
                    <a:pt x="470" y="27"/>
                    <a:pt x="470" y="27"/>
                  </a:cubicBezTo>
                  <a:cubicBezTo>
                    <a:pt x="469" y="36"/>
                    <a:pt x="468" y="44"/>
                    <a:pt x="468" y="44"/>
                  </a:cubicBezTo>
                  <a:cubicBezTo>
                    <a:pt x="467" y="52"/>
                    <a:pt x="463" y="51"/>
                    <a:pt x="463" y="51"/>
                  </a:cubicBezTo>
                  <a:cubicBezTo>
                    <a:pt x="453" y="51"/>
                    <a:pt x="453" y="51"/>
                    <a:pt x="453" y="51"/>
                  </a:cubicBezTo>
                  <a:cubicBezTo>
                    <a:pt x="453" y="51"/>
                    <a:pt x="449" y="52"/>
                    <a:pt x="448" y="45"/>
                  </a:cubicBezTo>
                  <a:cubicBezTo>
                    <a:pt x="448" y="45"/>
                    <a:pt x="447" y="37"/>
                    <a:pt x="445" y="27"/>
                  </a:cubicBezTo>
                  <a:cubicBezTo>
                    <a:pt x="445" y="27"/>
                    <a:pt x="444" y="16"/>
                    <a:pt x="440" y="7"/>
                  </a:cubicBezTo>
                  <a:cubicBezTo>
                    <a:pt x="440" y="7"/>
                    <a:pt x="437" y="1"/>
                    <a:pt x="433" y="1"/>
                  </a:cubicBezTo>
                  <a:cubicBezTo>
                    <a:pt x="429" y="1"/>
                    <a:pt x="427" y="7"/>
                    <a:pt x="427" y="7"/>
                  </a:cubicBezTo>
                  <a:cubicBezTo>
                    <a:pt x="425" y="18"/>
                    <a:pt x="425" y="29"/>
                    <a:pt x="425" y="29"/>
                  </a:cubicBezTo>
                  <a:cubicBezTo>
                    <a:pt x="424" y="38"/>
                    <a:pt x="424" y="46"/>
                    <a:pt x="424" y="46"/>
                  </a:cubicBezTo>
                  <a:cubicBezTo>
                    <a:pt x="424" y="54"/>
                    <a:pt x="420" y="53"/>
                    <a:pt x="420" y="53"/>
                  </a:cubicBezTo>
                  <a:cubicBezTo>
                    <a:pt x="410" y="55"/>
                    <a:pt x="410" y="55"/>
                    <a:pt x="410" y="55"/>
                  </a:cubicBezTo>
                  <a:cubicBezTo>
                    <a:pt x="410" y="55"/>
                    <a:pt x="406" y="56"/>
                    <a:pt x="404" y="49"/>
                  </a:cubicBezTo>
                  <a:cubicBezTo>
                    <a:pt x="404" y="49"/>
                    <a:pt x="402" y="41"/>
                    <a:pt x="400" y="32"/>
                  </a:cubicBezTo>
                  <a:cubicBezTo>
                    <a:pt x="400" y="32"/>
                    <a:pt x="397" y="21"/>
                    <a:pt x="392" y="12"/>
                  </a:cubicBezTo>
                  <a:cubicBezTo>
                    <a:pt x="392" y="12"/>
                    <a:pt x="389" y="6"/>
                    <a:pt x="385" y="7"/>
                  </a:cubicBezTo>
                  <a:cubicBezTo>
                    <a:pt x="381" y="7"/>
                    <a:pt x="380" y="14"/>
                    <a:pt x="380" y="14"/>
                  </a:cubicBezTo>
                  <a:cubicBezTo>
                    <a:pt x="378" y="24"/>
                    <a:pt x="379" y="35"/>
                    <a:pt x="379" y="35"/>
                  </a:cubicBezTo>
                  <a:cubicBezTo>
                    <a:pt x="380" y="45"/>
                    <a:pt x="381" y="53"/>
                    <a:pt x="381" y="53"/>
                  </a:cubicBezTo>
                  <a:cubicBezTo>
                    <a:pt x="381" y="60"/>
                    <a:pt x="377" y="60"/>
                    <a:pt x="377" y="60"/>
                  </a:cubicBezTo>
                  <a:cubicBezTo>
                    <a:pt x="367" y="63"/>
                    <a:pt x="367" y="63"/>
                    <a:pt x="367" y="63"/>
                  </a:cubicBezTo>
                  <a:cubicBezTo>
                    <a:pt x="367" y="63"/>
                    <a:pt x="364" y="65"/>
                    <a:pt x="361" y="57"/>
                  </a:cubicBezTo>
                  <a:cubicBezTo>
                    <a:pt x="361" y="57"/>
                    <a:pt x="358" y="50"/>
                    <a:pt x="355" y="41"/>
                  </a:cubicBezTo>
                  <a:cubicBezTo>
                    <a:pt x="355" y="41"/>
                    <a:pt x="351" y="31"/>
                    <a:pt x="345" y="22"/>
                  </a:cubicBezTo>
                  <a:cubicBezTo>
                    <a:pt x="345" y="22"/>
                    <a:pt x="341" y="17"/>
                    <a:pt x="337" y="18"/>
                  </a:cubicBezTo>
                  <a:cubicBezTo>
                    <a:pt x="334" y="19"/>
                    <a:pt x="333" y="25"/>
                    <a:pt x="333" y="25"/>
                  </a:cubicBezTo>
                  <a:cubicBezTo>
                    <a:pt x="332" y="36"/>
                    <a:pt x="335" y="47"/>
                    <a:pt x="335" y="47"/>
                  </a:cubicBezTo>
                  <a:cubicBezTo>
                    <a:pt x="337" y="56"/>
                    <a:pt x="338" y="64"/>
                    <a:pt x="338" y="64"/>
                  </a:cubicBezTo>
                  <a:cubicBezTo>
                    <a:pt x="339" y="71"/>
                    <a:pt x="335" y="72"/>
                    <a:pt x="335" y="72"/>
                  </a:cubicBezTo>
                  <a:cubicBezTo>
                    <a:pt x="326" y="75"/>
                    <a:pt x="326" y="75"/>
                    <a:pt x="326" y="75"/>
                  </a:cubicBezTo>
                  <a:cubicBezTo>
                    <a:pt x="326" y="75"/>
                    <a:pt x="322" y="77"/>
                    <a:pt x="319" y="71"/>
                  </a:cubicBezTo>
                  <a:cubicBezTo>
                    <a:pt x="319" y="71"/>
                    <a:pt x="318" y="70"/>
                    <a:pt x="318" y="68"/>
                  </a:cubicBezTo>
                  <a:cubicBezTo>
                    <a:pt x="316" y="66"/>
                    <a:pt x="314" y="61"/>
                    <a:pt x="311" y="55"/>
                  </a:cubicBezTo>
                  <a:cubicBezTo>
                    <a:pt x="311" y="55"/>
                    <a:pt x="306" y="45"/>
                    <a:pt x="300" y="37"/>
                  </a:cubicBezTo>
                  <a:cubicBezTo>
                    <a:pt x="300" y="37"/>
                    <a:pt x="295" y="32"/>
                    <a:pt x="291" y="34"/>
                  </a:cubicBezTo>
                  <a:cubicBezTo>
                    <a:pt x="288" y="35"/>
                    <a:pt x="288" y="42"/>
                    <a:pt x="288" y="42"/>
                  </a:cubicBezTo>
                  <a:cubicBezTo>
                    <a:pt x="288" y="46"/>
                    <a:pt x="289" y="51"/>
                    <a:pt x="290" y="55"/>
                  </a:cubicBezTo>
                  <a:cubicBezTo>
                    <a:pt x="291" y="59"/>
                    <a:pt x="292" y="63"/>
                    <a:pt x="292" y="63"/>
                  </a:cubicBezTo>
                  <a:cubicBezTo>
                    <a:pt x="295" y="72"/>
                    <a:pt x="297" y="80"/>
                    <a:pt x="297" y="80"/>
                  </a:cubicBezTo>
                  <a:cubicBezTo>
                    <a:pt x="299" y="87"/>
                    <a:pt x="295" y="88"/>
                    <a:pt x="295" y="88"/>
                  </a:cubicBezTo>
                  <a:cubicBezTo>
                    <a:pt x="286" y="92"/>
                    <a:pt x="286" y="92"/>
                    <a:pt x="286" y="92"/>
                  </a:cubicBezTo>
                  <a:cubicBezTo>
                    <a:pt x="286" y="92"/>
                    <a:pt x="283" y="95"/>
                    <a:pt x="278" y="88"/>
                  </a:cubicBezTo>
                  <a:cubicBezTo>
                    <a:pt x="278" y="88"/>
                    <a:pt x="274" y="82"/>
                    <a:pt x="269" y="73"/>
                  </a:cubicBezTo>
                  <a:cubicBezTo>
                    <a:pt x="269" y="73"/>
                    <a:pt x="263" y="64"/>
                    <a:pt x="256" y="57"/>
                  </a:cubicBezTo>
                  <a:cubicBezTo>
                    <a:pt x="256" y="57"/>
                    <a:pt x="251" y="52"/>
                    <a:pt x="247" y="54"/>
                  </a:cubicBezTo>
                  <a:cubicBezTo>
                    <a:pt x="244" y="56"/>
                    <a:pt x="244" y="62"/>
                    <a:pt x="244" y="62"/>
                  </a:cubicBezTo>
                  <a:cubicBezTo>
                    <a:pt x="246" y="73"/>
                    <a:pt x="251" y="83"/>
                    <a:pt x="251" y="83"/>
                  </a:cubicBezTo>
                  <a:cubicBezTo>
                    <a:pt x="254" y="92"/>
                    <a:pt x="257" y="99"/>
                    <a:pt x="257" y="99"/>
                  </a:cubicBezTo>
                  <a:cubicBezTo>
                    <a:pt x="260" y="106"/>
                    <a:pt x="256" y="107"/>
                    <a:pt x="256" y="107"/>
                  </a:cubicBezTo>
                  <a:cubicBezTo>
                    <a:pt x="248" y="113"/>
                    <a:pt x="248" y="113"/>
                    <a:pt x="248" y="113"/>
                  </a:cubicBezTo>
                  <a:cubicBezTo>
                    <a:pt x="248" y="113"/>
                    <a:pt x="245" y="116"/>
                    <a:pt x="240" y="110"/>
                  </a:cubicBezTo>
                  <a:cubicBezTo>
                    <a:pt x="240" y="110"/>
                    <a:pt x="235" y="104"/>
                    <a:pt x="229" y="96"/>
                  </a:cubicBezTo>
                  <a:cubicBezTo>
                    <a:pt x="229" y="96"/>
                    <a:pt x="222" y="87"/>
                    <a:pt x="214" y="81"/>
                  </a:cubicBezTo>
                  <a:cubicBezTo>
                    <a:pt x="214" y="81"/>
                    <a:pt x="209" y="77"/>
                    <a:pt x="205" y="79"/>
                  </a:cubicBezTo>
                  <a:cubicBezTo>
                    <a:pt x="202" y="81"/>
                    <a:pt x="204" y="88"/>
                    <a:pt x="204" y="88"/>
                  </a:cubicBezTo>
                  <a:cubicBezTo>
                    <a:pt x="206" y="98"/>
                    <a:pt x="212" y="108"/>
                    <a:pt x="212" y="108"/>
                  </a:cubicBezTo>
                  <a:cubicBezTo>
                    <a:pt x="217" y="116"/>
                    <a:pt x="220" y="123"/>
                    <a:pt x="220" y="123"/>
                  </a:cubicBezTo>
                  <a:cubicBezTo>
                    <a:pt x="224" y="130"/>
                    <a:pt x="220" y="131"/>
                    <a:pt x="220" y="131"/>
                  </a:cubicBezTo>
                  <a:cubicBezTo>
                    <a:pt x="212" y="137"/>
                    <a:pt x="212" y="137"/>
                    <a:pt x="212" y="137"/>
                  </a:cubicBezTo>
                  <a:cubicBezTo>
                    <a:pt x="212" y="137"/>
                    <a:pt x="209" y="141"/>
                    <a:pt x="204" y="135"/>
                  </a:cubicBezTo>
                  <a:cubicBezTo>
                    <a:pt x="204" y="135"/>
                    <a:pt x="199" y="130"/>
                    <a:pt x="192" y="123"/>
                  </a:cubicBezTo>
                  <a:cubicBezTo>
                    <a:pt x="192" y="123"/>
                    <a:pt x="184" y="115"/>
                    <a:pt x="175" y="109"/>
                  </a:cubicBezTo>
                  <a:cubicBezTo>
                    <a:pt x="175" y="109"/>
                    <a:pt x="170" y="106"/>
                    <a:pt x="166" y="108"/>
                  </a:cubicBezTo>
                  <a:cubicBezTo>
                    <a:pt x="163" y="111"/>
                    <a:pt x="165" y="117"/>
                    <a:pt x="165" y="117"/>
                  </a:cubicBezTo>
                  <a:cubicBezTo>
                    <a:pt x="169" y="127"/>
                    <a:pt x="176" y="136"/>
                    <a:pt x="176" y="136"/>
                  </a:cubicBezTo>
                  <a:cubicBezTo>
                    <a:pt x="181" y="144"/>
                    <a:pt x="186" y="150"/>
                    <a:pt x="186" y="150"/>
                  </a:cubicBezTo>
                  <a:cubicBezTo>
                    <a:pt x="190" y="157"/>
                    <a:pt x="187" y="158"/>
                    <a:pt x="187" y="158"/>
                  </a:cubicBezTo>
                  <a:cubicBezTo>
                    <a:pt x="179" y="166"/>
                    <a:pt x="179" y="166"/>
                    <a:pt x="179" y="166"/>
                  </a:cubicBezTo>
                  <a:cubicBezTo>
                    <a:pt x="179" y="166"/>
                    <a:pt x="177" y="169"/>
                    <a:pt x="171" y="164"/>
                  </a:cubicBezTo>
                  <a:cubicBezTo>
                    <a:pt x="171" y="164"/>
                    <a:pt x="165" y="159"/>
                    <a:pt x="158" y="153"/>
                  </a:cubicBezTo>
                  <a:cubicBezTo>
                    <a:pt x="158" y="153"/>
                    <a:pt x="149" y="146"/>
                    <a:pt x="140" y="141"/>
                  </a:cubicBezTo>
                  <a:cubicBezTo>
                    <a:pt x="140" y="141"/>
                    <a:pt x="134" y="139"/>
                    <a:pt x="131" y="142"/>
                  </a:cubicBezTo>
                  <a:cubicBezTo>
                    <a:pt x="128" y="144"/>
                    <a:pt x="131" y="150"/>
                    <a:pt x="131" y="150"/>
                  </a:cubicBezTo>
                  <a:cubicBezTo>
                    <a:pt x="136" y="160"/>
                    <a:pt x="143" y="168"/>
                    <a:pt x="143" y="168"/>
                  </a:cubicBezTo>
                  <a:cubicBezTo>
                    <a:pt x="149" y="175"/>
                    <a:pt x="154" y="181"/>
                    <a:pt x="154" y="181"/>
                  </a:cubicBezTo>
                  <a:cubicBezTo>
                    <a:pt x="159" y="187"/>
                    <a:pt x="156" y="189"/>
                    <a:pt x="156" y="189"/>
                  </a:cubicBezTo>
                  <a:cubicBezTo>
                    <a:pt x="149" y="197"/>
                    <a:pt x="149" y="197"/>
                    <a:pt x="149" y="197"/>
                  </a:cubicBezTo>
                  <a:cubicBezTo>
                    <a:pt x="149" y="197"/>
                    <a:pt x="148" y="201"/>
                    <a:pt x="141" y="197"/>
                  </a:cubicBezTo>
                  <a:cubicBezTo>
                    <a:pt x="141" y="197"/>
                    <a:pt x="135" y="192"/>
                    <a:pt x="127" y="187"/>
                  </a:cubicBezTo>
                  <a:cubicBezTo>
                    <a:pt x="127" y="187"/>
                    <a:pt x="118" y="181"/>
                    <a:pt x="108" y="177"/>
                  </a:cubicBezTo>
                  <a:cubicBezTo>
                    <a:pt x="108" y="177"/>
                    <a:pt x="101" y="175"/>
                    <a:pt x="99" y="178"/>
                  </a:cubicBezTo>
                  <a:cubicBezTo>
                    <a:pt x="96" y="181"/>
                    <a:pt x="100" y="187"/>
                    <a:pt x="100" y="187"/>
                  </a:cubicBezTo>
                  <a:cubicBezTo>
                    <a:pt x="106" y="196"/>
                    <a:pt x="114" y="203"/>
                    <a:pt x="114" y="203"/>
                  </a:cubicBezTo>
                  <a:cubicBezTo>
                    <a:pt x="121" y="210"/>
                    <a:pt x="126" y="215"/>
                    <a:pt x="126" y="215"/>
                  </a:cubicBezTo>
                  <a:cubicBezTo>
                    <a:pt x="132" y="221"/>
                    <a:pt x="129" y="223"/>
                    <a:pt x="129" y="223"/>
                  </a:cubicBezTo>
                  <a:cubicBezTo>
                    <a:pt x="123" y="232"/>
                    <a:pt x="123" y="232"/>
                    <a:pt x="123" y="232"/>
                  </a:cubicBezTo>
                  <a:cubicBezTo>
                    <a:pt x="123" y="232"/>
                    <a:pt x="122" y="236"/>
                    <a:pt x="115" y="232"/>
                  </a:cubicBezTo>
                  <a:cubicBezTo>
                    <a:pt x="115" y="232"/>
                    <a:pt x="108" y="229"/>
                    <a:pt x="99" y="224"/>
                  </a:cubicBezTo>
                  <a:cubicBezTo>
                    <a:pt x="99" y="224"/>
                    <a:pt x="90" y="219"/>
                    <a:pt x="79" y="216"/>
                  </a:cubicBezTo>
                  <a:cubicBezTo>
                    <a:pt x="79" y="216"/>
                    <a:pt x="73" y="215"/>
                    <a:pt x="71" y="218"/>
                  </a:cubicBezTo>
                  <a:cubicBezTo>
                    <a:pt x="69" y="222"/>
                    <a:pt x="73" y="227"/>
                    <a:pt x="73" y="227"/>
                  </a:cubicBezTo>
                  <a:cubicBezTo>
                    <a:pt x="79" y="235"/>
                    <a:pt x="88" y="242"/>
                    <a:pt x="88" y="242"/>
                  </a:cubicBezTo>
                  <a:cubicBezTo>
                    <a:pt x="96" y="247"/>
                    <a:pt x="102" y="252"/>
                    <a:pt x="102" y="252"/>
                  </a:cubicBezTo>
                  <a:cubicBezTo>
                    <a:pt x="108" y="257"/>
                    <a:pt x="105" y="260"/>
                    <a:pt x="105" y="260"/>
                  </a:cubicBezTo>
                  <a:cubicBezTo>
                    <a:pt x="101" y="269"/>
                    <a:pt x="101" y="269"/>
                    <a:pt x="101" y="269"/>
                  </a:cubicBezTo>
                  <a:cubicBezTo>
                    <a:pt x="101" y="269"/>
                    <a:pt x="100" y="273"/>
                    <a:pt x="92" y="270"/>
                  </a:cubicBezTo>
                  <a:cubicBezTo>
                    <a:pt x="92" y="270"/>
                    <a:pt x="85" y="267"/>
                    <a:pt x="76" y="264"/>
                  </a:cubicBezTo>
                  <a:cubicBezTo>
                    <a:pt x="76" y="264"/>
                    <a:pt x="66" y="259"/>
                    <a:pt x="55" y="258"/>
                  </a:cubicBezTo>
                  <a:cubicBezTo>
                    <a:pt x="55" y="258"/>
                    <a:pt x="49" y="257"/>
                    <a:pt x="47" y="261"/>
                  </a:cubicBezTo>
                  <a:cubicBezTo>
                    <a:pt x="45" y="264"/>
                    <a:pt x="50" y="269"/>
                    <a:pt x="50" y="269"/>
                  </a:cubicBezTo>
                  <a:cubicBezTo>
                    <a:pt x="57" y="277"/>
                    <a:pt x="67" y="282"/>
                    <a:pt x="67" y="282"/>
                  </a:cubicBezTo>
                  <a:cubicBezTo>
                    <a:pt x="75" y="287"/>
                    <a:pt x="82" y="291"/>
                    <a:pt x="82" y="291"/>
                  </a:cubicBezTo>
                  <a:cubicBezTo>
                    <a:pt x="88" y="295"/>
                    <a:pt x="86" y="298"/>
                    <a:pt x="86" y="298"/>
                  </a:cubicBezTo>
                  <a:cubicBezTo>
                    <a:pt x="82" y="308"/>
                    <a:pt x="82" y="308"/>
                    <a:pt x="82" y="308"/>
                  </a:cubicBezTo>
                  <a:cubicBezTo>
                    <a:pt x="82" y="308"/>
                    <a:pt x="81" y="312"/>
                    <a:pt x="74" y="310"/>
                  </a:cubicBezTo>
                  <a:cubicBezTo>
                    <a:pt x="74" y="310"/>
                    <a:pt x="66" y="308"/>
                    <a:pt x="57" y="305"/>
                  </a:cubicBezTo>
                  <a:cubicBezTo>
                    <a:pt x="57" y="305"/>
                    <a:pt x="47" y="302"/>
                    <a:pt x="36" y="302"/>
                  </a:cubicBezTo>
                  <a:cubicBezTo>
                    <a:pt x="36" y="302"/>
                    <a:pt x="30" y="302"/>
                    <a:pt x="28" y="306"/>
                  </a:cubicBezTo>
                  <a:cubicBezTo>
                    <a:pt x="27" y="309"/>
                    <a:pt x="32" y="314"/>
                    <a:pt x="32" y="314"/>
                  </a:cubicBezTo>
                  <a:cubicBezTo>
                    <a:pt x="40" y="320"/>
                    <a:pt x="50" y="325"/>
                    <a:pt x="50" y="325"/>
                  </a:cubicBezTo>
                  <a:cubicBezTo>
                    <a:pt x="59" y="329"/>
                    <a:pt x="66" y="332"/>
                    <a:pt x="66" y="332"/>
                  </a:cubicBezTo>
                  <a:cubicBezTo>
                    <a:pt x="73" y="335"/>
                    <a:pt x="71" y="339"/>
                    <a:pt x="71" y="339"/>
                  </a:cubicBezTo>
                  <a:cubicBezTo>
                    <a:pt x="68" y="349"/>
                    <a:pt x="68" y="349"/>
                    <a:pt x="68" y="349"/>
                  </a:cubicBezTo>
                  <a:cubicBezTo>
                    <a:pt x="68" y="349"/>
                    <a:pt x="68" y="353"/>
                    <a:pt x="60" y="352"/>
                  </a:cubicBezTo>
                  <a:cubicBezTo>
                    <a:pt x="60" y="352"/>
                    <a:pt x="52" y="351"/>
                    <a:pt x="43" y="349"/>
                  </a:cubicBezTo>
                  <a:cubicBezTo>
                    <a:pt x="43" y="349"/>
                    <a:pt x="32" y="347"/>
                    <a:pt x="21" y="347"/>
                  </a:cubicBezTo>
                  <a:cubicBezTo>
                    <a:pt x="21" y="347"/>
                    <a:pt x="15" y="348"/>
                    <a:pt x="14" y="352"/>
                  </a:cubicBezTo>
                  <a:cubicBezTo>
                    <a:pt x="13" y="356"/>
                    <a:pt x="18" y="360"/>
                    <a:pt x="18" y="360"/>
                  </a:cubicBezTo>
                  <a:cubicBezTo>
                    <a:pt x="27" y="366"/>
                    <a:pt x="38" y="369"/>
                    <a:pt x="38" y="369"/>
                  </a:cubicBezTo>
                  <a:cubicBezTo>
                    <a:pt x="47" y="372"/>
                    <a:pt x="54" y="375"/>
                    <a:pt x="54" y="375"/>
                  </a:cubicBezTo>
                  <a:cubicBezTo>
                    <a:pt x="61" y="377"/>
                    <a:pt x="59" y="381"/>
                    <a:pt x="59" y="381"/>
                  </a:cubicBezTo>
                  <a:cubicBezTo>
                    <a:pt x="58" y="391"/>
                    <a:pt x="58" y="391"/>
                    <a:pt x="58" y="391"/>
                  </a:cubicBezTo>
                  <a:cubicBezTo>
                    <a:pt x="58" y="391"/>
                    <a:pt x="58" y="395"/>
                    <a:pt x="50" y="395"/>
                  </a:cubicBezTo>
                  <a:cubicBezTo>
                    <a:pt x="50" y="395"/>
                    <a:pt x="43" y="394"/>
                    <a:pt x="33" y="394"/>
                  </a:cubicBezTo>
                  <a:cubicBezTo>
                    <a:pt x="33" y="394"/>
                    <a:pt x="22" y="393"/>
                    <a:pt x="11" y="395"/>
                  </a:cubicBezTo>
                  <a:cubicBezTo>
                    <a:pt x="11" y="395"/>
                    <a:pt x="5" y="396"/>
                    <a:pt x="4" y="400"/>
                  </a:cubicBezTo>
                  <a:cubicBezTo>
                    <a:pt x="4" y="404"/>
                    <a:pt x="10" y="407"/>
                    <a:pt x="10" y="407"/>
                  </a:cubicBezTo>
                  <a:cubicBezTo>
                    <a:pt x="19" y="412"/>
                    <a:pt x="30" y="414"/>
                    <a:pt x="30" y="414"/>
                  </a:cubicBezTo>
                  <a:cubicBezTo>
                    <a:pt x="39" y="416"/>
                    <a:pt x="47" y="418"/>
                    <a:pt x="47" y="418"/>
                  </a:cubicBezTo>
                  <a:cubicBezTo>
                    <a:pt x="54" y="420"/>
                    <a:pt x="53" y="424"/>
                    <a:pt x="53" y="424"/>
                  </a:cubicBezTo>
                  <a:cubicBezTo>
                    <a:pt x="52" y="434"/>
                    <a:pt x="52" y="434"/>
                    <a:pt x="52" y="434"/>
                  </a:cubicBezTo>
                  <a:cubicBezTo>
                    <a:pt x="52" y="434"/>
                    <a:pt x="53" y="438"/>
                    <a:pt x="45" y="439"/>
                  </a:cubicBezTo>
                  <a:cubicBezTo>
                    <a:pt x="45" y="439"/>
                    <a:pt x="37" y="439"/>
                    <a:pt x="28" y="439"/>
                  </a:cubicBezTo>
                  <a:cubicBezTo>
                    <a:pt x="28" y="439"/>
                    <a:pt x="17" y="439"/>
                    <a:pt x="7" y="442"/>
                  </a:cubicBezTo>
                  <a:cubicBezTo>
                    <a:pt x="7" y="442"/>
                    <a:pt x="0" y="444"/>
                    <a:pt x="0" y="448"/>
                  </a:cubicBezTo>
                  <a:cubicBezTo>
                    <a:pt x="0" y="452"/>
                    <a:pt x="6" y="455"/>
                    <a:pt x="6" y="455"/>
                  </a:cubicBezTo>
                  <a:cubicBezTo>
                    <a:pt x="16" y="459"/>
                    <a:pt x="27" y="460"/>
                    <a:pt x="27" y="460"/>
                  </a:cubicBezTo>
                  <a:cubicBezTo>
                    <a:pt x="37" y="461"/>
                    <a:pt x="44" y="462"/>
                    <a:pt x="44" y="462"/>
                  </a:cubicBezTo>
                  <a:cubicBezTo>
                    <a:pt x="52" y="463"/>
                    <a:pt x="51" y="467"/>
                    <a:pt x="51" y="467"/>
                  </a:cubicBezTo>
                  <a:cubicBezTo>
                    <a:pt x="51" y="477"/>
                    <a:pt x="51" y="477"/>
                    <a:pt x="51" y="477"/>
                  </a:cubicBezTo>
                  <a:cubicBezTo>
                    <a:pt x="51" y="477"/>
                    <a:pt x="52" y="481"/>
                    <a:pt x="45" y="483"/>
                  </a:cubicBezTo>
                  <a:cubicBezTo>
                    <a:pt x="45" y="483"/>
                    <a:pt x="37" y="484"/>
                    <a:pt x="28" y="485"/>
                  </a:cubicBezTo>
                  <a:cubicBezTo>
                    <a:pt x="28" y="485"/>
                    <a:pt x="17" y="486"/>
                    <a:pt x="7" y="490"/>
                  </a:cubicBezTo>
                  <a:cubicBezTo>
                    <a:pt x="7" y="490"/>
                    <a:pt x="1" y="493"/>
                    <a:pt x="1" y="497"/>
                  </a:cubicBezTo>
                  <a:cubicBezTo>
                    <a:pt x="1" y="501"/>
                    <a:pt x="8" y="503"/>
                    <a:pt x="8" y="503"/>
                  </a:cubicBezTo>
                  <a:cubicBezTo>
                    <a:pt x="18" y="506"/>
                    <a:pt x="29" y="506"/>
                    <a:pt x="29" y="506"/>
                  </a:cubicBezTo>
                  <a:cubicBezTo>
                    <a:pt x="39" y="506"/>
                    <a:pt x="46" y="506"/>
                    <a:pt x="46" y="506"/>
                  </a:cubicBezTo>
                  <a:cubicBezTo>
                    <a:pt x="54" y="506"/>
                    <a:pt x="53" y="510"/>
                    <a:pt x="53" y="510"/>
                  </a:cubicBezTo>
                  <a:cubicBezTo>
                    <a:pt x="55" y="521"/>
                    <a:pt x="55" y="521"/>
                    <a:pt x="55" y="521"/>
                  </a:cubicBezTo>
                  <a:cubicBezTo>
                    <a:pt x="55" y="521"/>
                    <a:pt x="56" y="524"/>
                    <a:pt x="49" y="526"/>
                  </a:cubicBezTo>
                  <a:cubicBezTo>
                    <a:pt x="49" y="526"/>
                    <a:pt x="41" y="528"/>
                    <a:pt x="32" y="531"/>
                  </a:cubicBezTo>
                  <a:cubicBezTo>
                    <a:pt x="32" y="531"/>
                    <a:pt x="21" y="533"/>
                    <a:pt x="12" y="538"/>
                  </a:cubicBezTo>
                  <a:cubicBezTo>
                    <a:pt x="12" y="538"/>
                    <a:pt x="6" y="542"/>
                    <a:pt x="7" y="545"/>
                  </a:cubicBezTo>
                  <a:cubicBezTo>
                    <a:pt x="8" y="549"/>
                    <a:pt x="14" y="551"/>
                    <a:pt x="14" y="551"/>
                  </a:cubicBezTo>
                  <a:cubicBezTo>
                    <a:pt x="25" y="552"/>
                    <a:pt x="36" y="551"/>
                    <a:pt x="36" y="551"/>
                  </a:cubicBezTo>
                  <a:cubicBezTo>
                    <a:pt x="45" y="550"/>
                    <a:pt x="53" y="550"/>
                    <a:pt x="53" y="550"/>
                  </a:cubicBezTo>
                  <a:cubicBezTo>
                    <a:pt x="60" y="549"/>
                    <a:pt x="60" y="553"/>
                    <a:pt x="60" y="553"/>
                  </a:cubicBezTo>
                  <a:cubicBezTo>
                    <a:pt x="63" y="563"/>
                    <a:pt x="63" y="563"/>
                    <a:pt x="63" y="563"/>
                  </a:cubicBezTo>
                  <a:cubicBezTo>
                    <a:pt x="63" y="563"/>
                    <a:pt x="65" y="567"/>
                    <a:pt x="57" y="570"/>
                  </a:cubicBezTo>
                  <a:cubicBezTo>
                    <a:pt x="57" y="570"/>
                    <a:pt x="50" y="572"/>
                    <a:pt x="41" y="576"/>
                  </a:cubicBezTo>
                  <a:cubicBezTo>
                    <a:pt x="41" y="576"/>
                    <a:pt x="31" y="579"/>
                    <a:pt x="22" y="585"/>
                  </a:cubicBezTo>
                  <a:cubicBezTo>
                    <a:pt x="22" y="585"/>
                    <a:pt x="17" y="589"/>
                    <a:pt x="18" y="593"/>
                  </a:cubicBezTo>
                  <a:cubicBezTo>
                    <a:pt x="19" y="597"/>
                    <a:pt x="25" y="597"/>
                    <a:pt x="25" y="597"/>
                  </a:cubicBezTo>
                  <a:cubicBezTo>
                    <a:pt x="36" y="598"/>
                    <a:pt x="47" y="596"/>
                    <a:pt x="47" y="596"/>
                  </a:cubicBezTo>
                  <a:cubicBezTo>
                    <a:pt x="56" y="594"/>
                    <a:pt x="64" y="592"/>
                    <a:pt x="64" y="592"/>
                  </a:cubicBezTo>
                  <a:cubicBezTo>
                    <a:pt x="71" y="591"/>
                    <a:pt x="72" y="595"/>
                    <a:pt x="72" y="595"/>
                  </a:cubicBezTo>
                  <a:cubicBezTo>
                    <a:pt x="75" y="605"/>
                    <a:pt x="75" y="605"/>
                    <a:pt x="75" y="605"/>
                  </a:cubicBezTo>
                  <a:cubicBezTo>
                    <a:pt x="75" y="605"/>
                    <a:pt x="78" y="608"/>
                    <a:pt x="71" y="612"/>
                  </a:cubicBezTo>
                  <a:cubicBezTo>
                    <a:pt x="71" y="612"/>
                    <a:pt x="64" y="615"/>
                    <a:pt x="55" y="619"/>
                  </a:cubicBezTo>
                  <a:cubicBezTo>
                    <a:pt x="55" y="619"/>
                    <a:pt x="45" y="624"/>
                    <a:pt x="37" y="631"/>
                  </a:cubicBezTo>
                  <a:cubicBezTo>
                    <a:pt x="37" y="631"/>
                    <a:pt x="32" y="635"/>
                    <a:pt x="34" y="639"/>
                  </a:cubicBezTo>
                  <a:cubicBezTo>
                    <a:pt x="35" y="643"/>
                    <a:pt x="42" y="643"/>
                    <a:pt x="42" y="643"/>
                  </a:cubicBezTo>
                  <a:cubicBezTo>
                    <a:pt x="52" y="642"/>
                    <a:pt x="63" y="639"/>
                    <a:pt x="63" y="639"/>
                  </a:cubicBezTo>
                  <a:cubicBezTo>
                    <a:pt x="72" y="636"/>
                    <a:pt x="79" y="634"/>
                    <a:pt x="79" y="634"/>
                  </a:cubicBezTo>
                  <a:cubicBezTo>
                    <a:pt x="87" y="631"/>
                    <a:pt x="87" y="635"/>
                    <a:pt x="87" y="635"/>
                  </a:cubicBezTo>
                  <a:cubicBezTo>
                    <a:pt x="92" y="645"/>
                    <a:pt x="92" y="645"/>
                    <a:pt x="92" y="645"/>
                  </a:cubicBezTo>
                  <a:cubicBezTo>
                    <a:pt x="92" y="645"/>
                    <a:pt x="95" y="648"/>
                    <a:pt x="88" y="652"/>
                  </a:cubicBezTo>
                  <a:cubicBezTo>
                    <a:pt x="88" y="652"/>
                    <a:pt x="82" y="656"/>
                    <a:pt x="73" y="661"/>
                  </a:cubicBezTo>
                  <a:cubicBezTo>
                    <a:pt x="73" y="661"/>
                    <a:pt x="64" y="667"/>
                    <a:pt x="57" y="675"/>
                  </a:cubicBezTo>
                  <a:cubicBezTo>
                    <a:pt x="57" y="675"/>
                    <a:pt x="52" y="680"/>
                    <a:pt x="54" y="683"/>
                  </a:cubicBezTo>
                  <a:cubicBezTo>
                    <a:pt x="56" y="687"/>
                    <a:pt x="63" y="686"/>
                    <a:pt x="63" y="686"/>
                  </a:cubicBezTo>
                  <a:cubicBezTo>
                    <a:pt x="73" y="684"/>
                    <a:pt x="83" y="680"/>
                    <a:pt x="83" y="680"/>
                  </a:cubicBezTo>
                  <a:cubicBezTo>
                    <a:pt x="92" y="676"/>
                    <a:pt x="99" y="673"/>
                    <a:pt x="99" y="673"/>
                  </a:cubicBezTo>
                  <a:cubicBezTo>
                    <a:pt x="106" y="670"/>
                    <a:pt x="107" y="674"/>
                    <a:pt x="107" y="674"/>
                  </a:cubicBezTo>
                  <a:cubicBezTo>
                    <a:pt x="113" y="683"/>
                    <a:pt x="113" y="683"/>
                    <a:pt x="113" y="683"/>
                  </a:cubicBezTo>
                  <a:cubicBezTo>
                    <a:pt x="113" y="683"/>
                    <a:pt x="116" y="686"/>
                    <a:pt x="110" y="691"/>
                  </a:cubicBezTo>
                  <a:cubicBezTo>
                    <a:pt x="110" y="691"/>
                    <a:pt x="104" y="695"/>
                    <a:pt x="96" y="701"/>
                  </a:cubicBezTo>
                  <a:cubicBezTo>
                    <a:pt x="96" y="701"/>
                    <a:pt x="87" y="708"/>
                    <a:pt x="81" y="716"/>
                  </a:cubicBezTo>
                  <a:cubicBezTo>
                    <a:pt x="81" y="716"/>
                    <a:pt x="77" y="722"/>
                    <a:pt x="79" y="725"/>
                  </a:cubicBezTo>
                  <a:cubicBezTo>
                    <a:pt x="81" y="728"/>
                    <a:pt x="88" y="727"/>
                    <a:pt x="88" y="727"/>
                  </a:cubicBezTo>
                  <a:cubicBezTo>
                    <a:pt x="98" y="724"/>
                    <a:pt x="108" y="719"/>
                    <a:pt x="108" y="719"/>
                  </a:cubicBezTo>
                  <a:cubicBezTo>
                    <a:pt x="116" y="714"/>
                    <a:pt x="123" y="710"/>
                    <a:pt x="123" y="710"/>
                  </a:cubicBezTo>
                  <a:cubicBezTo>
                    <a:pt x="130" y="706"/>
                    <a:pt x="131" y="710"/>
                    <a:pt x="131" y="710"/>
                  </a:cubicBezTo>
                  <a:cubicBezTo>
                    <a:pt x="138" y="718"/>
                    <a:pt x="138" y="718"/>
                    <a:pt x="138" y="718"/>
                  </a:cubicBezTo>
                  <a:cubicBezTo>
                    <a:pt x="138" y="718"/>
                    <a:pt x="141" y="721"/>
                    <a:pt x="135" y="726"/>
                  </a:cubicBezTo>
                  <a:cubicBezTo>
                    <a:pt x="135" y="726"/>
                    <a:pt x="130" y="732"/>
                    <a:pt x="123" y="739"/>
                  </a:cubicBezTo>
                  <a:cubicBezTo>
                    <a:pt x="123" y="739"/>
                    <a:pt x="115" y="746"/>
                    <a:pt x="109" y="755"/>
                  </a:cubicBezTo>
                  <a:cubicBezTo>
                    <a:pt x="109" y="755"/>
                    <a:pt x="106" y="761"/>
                    <a:pt x="108" y="764"/>
                  </a:cubicBezTo>
                  <a:cubicBezTo>
                    <a:pt x="111" y="767"/>
                    <a:pt x="117" y="765"/>
                    <a:pt x="117" y="765"/>
                  </a:cubicBezTo>
                  <a:cubicBezTo>
                    <a:pt x="127" y="761"/>
                    <a:pt x="136" y="754"/>
                    <a:pt x="136" y="754"/>
                  </a:cubicBezTo>
                  <a:cubicBezTo>
                    <a:pt x="144" y="749"/>
                    <a:pt x="150" y="745"/>
                    <a:pt x="150" y="745"/>
                  </a:cubicBezTo>
                  <a:cubicBezTo>
                    <a:pt x="157" y="740"/>
                    <a:pt x="159" y="744"/>
                    <a:pt x="159" y="744"/>
                  </a:cubicBezTo>
                  <a:cubicBezTo>
                    <a:pt x="166" y="751"/>
                    <a:pt x="166" y="751"/>
                    <a:pt x="166" y="751"/>
                  </a:cubicBezTo>
                  <a:cubicBezTo>
                    <a:pt x="166" y="751"/>
                    <a:pt x="169" y="753"/>
                    <a:pt x="164" y="760"/>
                  </a:cubicBezTo>
                  <a:cubicBezTo>
                    <a:pt x="164" y="760"/>
                    <a:pt x="159" y="765"/>
                    <a:pt x="153" y="773"/>
                  </a:cubicBezTo>
                  <a:cubicBezTo>
                    <a:pt x="153" y="773"/>
                    <a:pt x="146" y="781"/>
                    <a:pt x="141" y="791"/>
                  </a:cubicBezTo>
                  <a:cubicBezTo>
                    <a:pt x="141" y="791"/>
                    <a:pt x="139" y="797"/>
                    <a:pt x="142" y="800"/>
                  </a:cubicBezTo>
                  <a:cubicBezTo>
                    <a:pt x="145" y="802"/>
                    <a:pt x="151" y="800"/>
                    <a:pt x="151" y="800"/>
                  </a:cubicBezTo>
                  <a:cubicBezTo>
                    <a:pt x="160" y="795"/>
                    <a:pt x="168" y="787"/>
                    <a:pt x="168" y="787"/>
                  </a:cubicBezTo>
                  <a:cubicBezTo>
                    <a:pt x="175" y="781"/>
                    <a:pt x="181" y="776"/>
                    <a:pt x="181" y="776"/>
                  </a:cubicBezTo>
                  <a:cubicBezTo>
                    <a:pt x="187" y="771"/>
                    <a:pt x="189" y="774"/>
                    <a:pt x="189" y="774"/>
                  </a:cubicBezTo>
                  <a:cubicBezTo>
                    <a:pt x="197" y="781"/>
                    <a:pt x="197" y="781"/>
                    <a:pt x="197" y="781"/>
                  </a:cubicBezTo>
                  <a:cubicBezTo>
                    <a:pt x="197" y="781"/>
                    <a:pt x="201" y="783"/>
                    <a:pt x="197" y="789"/>
                  </a:cubicBezTo>
                  <a:cubicBezTo>
                    <a:pt x="197" y="789"/>
                    <a:pt x="193" y="796"/>
                    <a:pt x="187" y="804"/>
                  </a:cubicBezTo>
                  <a:cubicBezTo>
                    <a:pt x="187" y="804"/>
                    <a:pt x="181" y="813"/>
                    <a:pt x="177" y="823"/>
                  </a:cubicBezTo>
                  <a:cubicBezTo>
                    <a:pt x="177" y="823"/>
                    <a:pt x="175" y="829"/>
                    <a:pt x="178" y="832"/>
                  </a:cubicBezTo>
                  <a:cubicBezTo>
                    <a:pt x="182" y="834"/>
                    <a:pt x="187" y="831"/>
                    <a:pt x="187" y="831"/>
                  </a:cubicBezTo>
                  <a:cubicBezTo>
                    <a:pt x="196" y="825"/>
                    <a:pt x="203" y="817"/>
                    <a:pt x="203" y="817"/>
                  </a:cubicBezTo>
                  <a:cubicBezTo>
                    <a:pt x="210" y="810"/>
                    <a:pt x="215" y="804"/>
                    <a:pt x="215" y="804"/>
                  </a:cubicBezTo>
                  <a:cubicBezTo>
                    <a:pt x="221" y="798"/>
                    <a:pt x="223" y="802"/>
                    <a:pt x="223" y="802"/>
                  </a:cubicBezTo>
                  <a:cubicBezTo>
                    <a:pt x="232" y="807"/>
                    <a:pt x="232" y="807"/>
                    <a:pt x="232" y="807"/>
                  </a:cubicBezTo>
                  <a:cubicBezTo>
                    <a:pt x="232" y="807"/>
                    <a:pt x="236" y="809"/>
                    <a:pt x="232" y="816"/>
                  </a:cubicBezTo>
                  <a:cubicBezTo>
                    <a:pt x="232" y="816"/>
                    <a:pt x="229" y="822"/>
                    <a:pt x="224" y="831"/>
                  </a:cubicBezTo>
                  <a:cubicBezTo>
                    <a:pt x="224" y="831"/>
                    <a:pt x="219" y="841"/>
                    <a:pt x="216" y="851"/>
                  </a:cubicBezTo>
                  <a:cubicBezTo>
                    <a:pt x="216" y="851"/>
                    <a:pt x="215" y="857"/>
                    <a:pt x="218" y="860"/>
                  </a:cubicBezTo>
                  <a:cubicBezTo>
                    <a:pt x="222" y="862"/>
                    <a:pt x="227" y="858"/>
                    <a:pt x="227" y="858"/>
                  </a:cubicBezTo>
                  <a:cubicBezTo>
                    <a:pt x="235" y="851"/>
                    <a:pt x="242" y="842"/>
                    <a:pt x="242" y="842"/>
                  </a:cubicBezTo>
                  <a:cubicBezTo>
                    <a:pt x="247" y="834"/>
                    <a:pt x="252" y="828"/>
                    <a:pt x="252" y="828"/>
                  </a:cubicBezTo>
                  <a:cubicBezTo>
                    <a:pt x="257" y="822"/>
                    <a:pt x="260" y="825"/>
                    <a:pt x="260" y="825"/>
                  </a:cubicBezTo>
                  <a:cubicBezTo>
                    <a:pt x="269" y="830"/>
                    <a:pt x="269" y="830"/>
                    <a:pt x="269" y="830"/>
                  </a:cubicBezTo>
                  <a:cubicBezTo>
                    <a:pt x="269" y="830"/>
                    <a:pt x="273" y="831"/>
                    <a:pt x="270" y="838"/>
                  </a:cubicBezTo>
                  <a:cubicBezTo>
                    <a:pt x="270" y="838"/>
                    <a:pt x="267" y="845"/>
                    <a:pt x="264" y="854"/>
                  </a:cubicBezTo>
                  <a:cubicBezTo>
                    <a:pt x="264" y="854"/>
                    <a:pt x="259" y="864"/>
                    <a:pt x="258" y="875"/>
                  </a:cubicBezTo>
                  <a:cubicBezTo>
                    <a:pt x="258" y="875"/>
                    <a:pt x="257" y="881"/>
                    <a:pt x="261" y="883"/>
                  </a:cubicBezTo>
                  <a:cubicBezTo>
                    <a:pt x="264" y="885"/>
                    <a:pt x="269" y="881"/>
                    <a:pt x="269" y="881"/>
                  </a:cubicBezTo>
                  <a:cubicBezTo>
                    <a:pt x="277" y="873"/>
                    <a:pt x="282" y="863"/>
                    <a:pt x="282" y="863"/>
                  </a:cubicBezTo>
                  <a:cubicBezTo>
                    <a:pt x="287" y="855"/>
                    <a:pt x="291" y="849"/>
                    <a:pt x="291" y="849"/>
                  </a:cubicBezTo>
                  <a:cubicBezTo>
                    <a:pt x="295" y="842"/>
                    <a:pt x="298" y="844"/>
                    <a:pt x="298" y="844"/>
                  </a:cubicBezTo>
                  <a:cubicBezTo>
                    <a:pt x="308" y="848"/>
                    <a:pt x="308" y="848"/>
                    <a:pt x="308" y="848"/>
                  </a:cubicBezTo>
                  <a:cubicBezTo>
                    <a:pt x="308" y="848"/>
                    <a:pt x="312" y="849"/>
                    <a:pt x="310" y="856"/>
                  </a:cubicBezTo>
                  <a:cubicBezTo>
                    <a:pt x="310" y="856"/>
                    <a:pt x="308" y="864"/>
                    <a:pt x="305" y="873"/>
                  </a:cubicBezTo>
                  <a:cubicBezTo>
                    <a:pt x="305" y="873"/>
                    <a:pt x="302" y="884"/>
                    <a:pt x="302" y="894"/>
                  </a:cubicBezTo>
                  <a:cubicBezTo>
                    <a:pt x="302" y="894"/>
                    <a:pt x="302" y="901"/>
                    <a:pt x="306" y="902"/>
                  </a:cubicBezTo>
                  <a:cubicBezTo>
                    <a:pt x="309" y="904"/>
                    <a:pt x="314" y="899"/>
                    <a:pt x="314" y="899"/>
                  </a:cubicBezTo>
                  <a:cubicBezTo>
                    <a:pt x="320" y="890"/>
                    <a:pt x="325" y="880"/>
                    <a:pt x="325" y="880"/>
                  </a:cubicBezTo>
                  <a:cubicBezTo>
                    <a:pt x="329" y="872"/>
                    <a:pt x="332" y="865"/>
                    <a:pt x="332" y="865"/>
                  </a:cubicBezTo>
                  <a:cubicBezTo>
                    <a:pt x="336" y="858"/>
                    <a:pt x="339" y="860"/>
                    <a:pt x="339" y="860"/>
                  </a:cubicBezTo>
                  <a:cubicBezTo>
                    <a:pt x="349" y="863"/>
                    <a:pt x="349" y="863"/>
                    <a:pt x="349" y="863"/>
                  </a:cubicBezTo>
                  <a:cubicBezTo>
                    <a:pt x="349" y="863"/>
                    <a:pt x="353" y="863"/>
                    <a:pt x="352" y="871"/>
                  </a:cubicBezTo>
                  <a:cubicBezTo>
                    <a:pt x="352" y="871"/>
                    <a:pt x="351" y="878"/>
                    <a:pt x="349" y="888"/>
                  </a:cubicBezTo>
                  <a:cubicBezTo>
                    <a:pt x="349" y="888"/>
                    <a:pt x="347" y="898"/>
                    <a:pt x="348" y="909"/>
                  </a:cubicBezTo>
                  <a:cubicBezTo>
                    <a:pt x="348" y="909"/>
                    <a:pt x="348" y="916"/>
                    <a:pt x="352" y="917"/>
                  </a:cubicBezTo>
                  <a:cubicBezTo>
                    <a:pt x="356" y="918"/>
                    <a:pt x="360" y="912"/>
                    <a:pt x="360" y="912"/>
                  </a:cubicBezTo>
                  <a:cubicBezTo>
                    <a:pt x="366" y="903"/>
                    <a:pt x="369" y="893"/>
                    <a:pt x="369" y="893"/>
                  </a:cubicBezTo>
                  <a:cubicBezTo>
                    <a:pt x="372" y="884"/>
                    <a:pt x="375" y="876"/>
                    <a:pt x="375" y="876"/>
                  </a:cubicBezTo>
                  <a:cubicBezTo>
                    <a:pt x="377" y="869"/>
                    <a:pt x="381" y="871"/>
                    <a:pt x="381" y="871"/>
                  </a:cubicBezTo>
                  <a:cubicBezTo>
                    <a:pt x="391" y="873"/>
                    <a:pt x="391" y="873"/>
                    <a:pt x="391" y="873"/>
                  </a:cubicBezTo>
                  <a:cubicBezTo>
                    <a:pt x="391" y="873"/>
                    <a:pt x="395" y="872"/>
                    <a:pt x="395" y="880"/>
                  </a:cubicBezTo>
                  <a:cubicBezTo>
                    <a:pt x="395" y="880"/>
                    <a:pt x="394" y="888"/>
                    <a:pt x="394" y="897"/>
                  </a:cubicBezTo>
                  <a:cubicBezTo>
                    <a:pt x="394" y="897"/>
                    <a:pt x="393" y="908"/>
                    <a:pt x="395" y="919"/>
                  </a:cubicBezTo>
                  <a:cubicBezTo>
                    <a:pt x="395" y="919"/>
                    <a:pt x="396" y="925"/>
                    <a:pt x="400" y="926"/>
                  </a:cubicBezTo>
                  <a:cubicBezTo>
                    <a:pt x="404" y="926"/>
                    <a:pt x="407" y="921"/>
                    <a:pt x="407" y="921"/>
                  </a:cubicBezTo>
                  <a:cubicBezTo>
                    <a:pt x="412" y="911"/>
                    <a:pt x="414" y="900"/>
                    <a:pt x="414" y="900"/>
                  </a:cubicBezTo>
                  <a:cubicBezTo>
                    <a:pt x="416" y="891"/>
                    <a:pt x="418" y="884"/>
                    <a:pt x="418" y="884"/>
                  </a:cubicBezTo>
                  <a:cubicBezTo>
                    <a:pt x="420" y="876"/>
                    <a:pt x="424" y="877"/>
                    <a:pt x="424" y="877"/>
                  </a:cubicBezTo>
                  <a:cubicBezTo>
                    <a:pt x="434" y="878"/>
                    <a:pt x="434" y="878"/>
                    <a:pt x="434" y="878"/>
                  </a:cubicBezTo>
                  <a:cubicBezTo>
                    <a:pt x="434" y="878"/>
                    <a:pt x="438" y="877"/>
                    <a:pt x="439" y="885"/>
                  </a:cubicBezTo>
                  <a:cubicBezTo>
                    <a:pt x="439" y="885"/>
                    <a:pt x="439" y="893"/>
                    <a:pt x="439" y="903"/>
                  </a:cubicBezTo>
                  <a:cubicBezTo>
                    <a:pt x="439" y="903"/>
                    <a:pt x="440" y="914"/>
                    <a:pt x="442" y="924"/>
                  </a:cubicBezTo>
                  <a:cubicBezTo>
                    <a:pt x="442" y="924"/>
                    <a:pt x="445" y="930"/>
                    <a:pt x="449" y="930"/>
                  </a:cubicBezTo>
                  <a:cubicBezTo>
                    <a:pt x="453" y="930"/>
                    <a:pt x="455" y="924"/>
                    <a:pt x="455" y="924"/>
                  </a:cubicBezTo>
                  <a:cubicBezTo>
                    <a:pt x="459" y="914"/>
                    <a:pt x="460" y="903"/>
                    <a:pt x="460" y="903"/>
                  </a:cubicBezTo>
                  <a:cubicBezTo>
                    <a:pt x="461" y="894"/>
                    <a:pt x="462" y="886"/>
                    <a:pt x="462" y="886"/>
                  </a:cubicBezTo>
                  <a:cubicBezTo>
                    <a:pt x="463" y="879"/>
                    <a:pt x="467" y="880"/>
                    <a:pt x="467" y="880"/>
                  </a:cubicBezTo>
                  <a:cubicBezTo>
                    <a:pt x="478" y="879"/>
                    <a:pt x="478" y="879"/>
                    <a:pt x="478" y="879"/>
                  </a:cubicBezTo>
                  <a:cubicBezTo>
                    <a:pt x="478" y="879"/>
                    <a:pt x="481" y="878"/>
                    <a:pt x="483" y="886"/>
                  </a:cubicBezTo>
                  <a:cubicBezTo>
                    <a:pt x="483" y="886"/>
                    <a:pt x="484" y="893"/>
                    <a:pt x="485" y="903"/>
                  </a:cubicBezTo>
                  <a:cubicBezTo>
                    <a:pt x="485" y="903"/>
                    <a:pt x="487" y="914"/>
                    <a:pt x="491" y="924"/>
                  </a:cubicBezTo>
                  <a:cubicBezTo>
                    <a:pt x="491" y="924"/>
                    <a:pt x="493" y="930"/>
                    <a:pt x="497" y="929"/>
                  </a:cubicBezTo>
                  <a:cubicBezTo>
                    <a:pt x="501" y="929"/>
                    <a:pt x="503" y="923"/>
                    <a:pt x="503" y="923"/>
                  </a:cubicBezTo>
                  <a:cubicBezTo>
                    <a:pt x="506" y="913"/>
                    <a:pt x="506" y="901"/>
                    <a:pt x="506" y="901"/>
                  </a:cubicBezTo>
                  <a:cubicBezTo>
                    <a:pt x="506" y="892"/>
                    <a:pt x="506" y="884"/>
                    <a:pt x="506" y="884"/>
                  </a:cubicBezTo>
                  <a:cubicBezTo>
                    <a:pt x="506" y="876"/>
                    <a:pt x="510" y="877"/>
                    <a:pt x="510" y="877"/>
                  </a:cubicBezTo>
                  <a:cubicBezTo>
                    <a:pt x="521" y="876"/>
                    <a:pt x="521" y="876"/>
                    <a:pt x="521" y="876"/>
                  </a:cubicBezTo>
                  <a:cubicBezTo>
                    <a:pt x="521" y="876"/>
                    <a:pt x="525" y="874"/>
                    <a:pt x="527" y="882"/>
                  </a:cubicBezTo>
                  <a:cubicBezTo>
                    <a:pt x="527" y="882"/>
                    <a:pt x="528" y="889"/>
                    <a:pt x="531" y="898"/>
                  </a:cubicBezTo>
                  <a:cubicBezTo>
                    <a:pt x="531" y="898"/>
                    <a:pt x="533" y="909"/>
                    <a:pt x="538" y="919"/>
                  </a:cubicBezTo>
                  <a:cubicBezTo>
                    <a:pt x="538" y="919"/>
                    <a:pt x="542" y="924"/>
                    <a:pt x="546" y="924"/>
                  </a:cubicBezTo>
                  <a:cubicBezTo>
                    <a:pt x="550" y="923"/>
                    <a:pt x="551" y="916"/>
                    <a:pt x="551" y="916"/>
                  </a:cubicBezTo>
                  <a:cubicBezTo>
                    <a:pt x="552" y="906"/>
                    <a:pt x="551" y="895"/>
                    <a:pt x="551" y="895"/>
                  </a:cubicBezTo>
                  <a:cubicBezTo>
                    <a:pt x="550" y="885"/>
                    <a:pt x="550" y="878"/>
                    <a:pt x="550" y="878"/>
                  </a:cubicBezTo>
                  <a:cubicBezTo>
                    <a:pt x="549" y="870"/>
                    <a:pt x="553" y="870"/>
                    <a:pt x="553" y="870"/>
                  </a:cubicBezTo>
                  <a:cubicBezTo>
                    <a:pt x="563" y="868"/>
                    <a:pt x="563" y="868"/>
                    <a:pt x="563" y="868"/>
                  </a:cubicBezTo>
                  <a:cubicBezTo>
                    <a:pt x="563" y="868"/>
                    <a:pt x="567" y="866"/>
                    <a:pt x="570" y="873"/>
                  </a:cubicBezTo>
                  <a:cubicBezTo>
                    <a:pt x="570" y="873"/>
                    <a:pt x="572" y="880"/>
                    <a:pt x="576" y="889"/>
                  </a:cubicBezTo>
                  <a:cubicBezTo>
                    <a:pt x="576" y="889"/>
                    <a:pt x="579" y="900"/>
                    <a:pt x="585" y="908"/>
                  </a:cubicBezTo>
                  <a:cubicBezTo>
                    <a:pt x="585" y="908"/>
                    <a:pt x="589" y="914"/>
                    <a:pt x="593" y="913"/>
                  </a:cubicBezTo>
                  <a:cubicBezTo>
                    <a:pt x="597" y="912"/>
                    <a:pt x="598" y="905"/>
                    <a:pt x="598" y="905"/>
                  </a:cubicBezTo>
                  <a:cubicBezTo>
                    <a:pt x="598" y="894"/>
                    <a:pt x="596" y="883"/>
                    <a:pt x="596" y="883"/>
                  </a:cubicBezTo>
                  <a:cubicBezTo>
                    <a:pt x="594" y="874"/>
                    <a:pt x="592" y="867"/>
                    <a:pt x="592" y="867"/>
                  </a:cubicBezTo>
                  <a:cubicBezTo>
                    <a:pt x="591" y="859"/>
                    <a:pt x="595" y="859"/>
                    <a:pt x="595" y="859"/>
                  </a:cubicBezTo>
                  <a:cubicBezTo>
                    <a:pt x="605" y="855"/>
                    <a:pt x="605" y="855"/>
                    <a:pt x="605" y="855"/>
                  </a:cubicBezTo>
                  <a:cubicBezTo>
                    <a:pt x="605" y="855"/>
                    <a:pt x="608" y="853"/>
                    <a:pt x="612" y="860"/>
                  </a:cubicBezTo>
                  <a:cubicBezTo>
                    <a:pt x="612" y="860"/>
                    <a:pt x="615" y="867"/>
                    <a:pt x="619" y="875"/>
                  </a:cubicBezTo>
                  <a:cubicBezTo>
                    <a:pt x="619" y="875"/>
                    <a:pt x="624" y="885"/>
                    <a:pt x="631" y="893"/>
                  </a:cubicBezTo>
                  <a:cubicBezTo>
                    <a:pt x="631" y="893"/>
                    <a:pt x="635" y="898"/>
                    <a:pt x="639" y="897"/>
                  </a:cubicBezTo>
                  <a:cubicBezTo>
                    <a:pt x="643" y="895"/>
                    <a:pt x="643" y="889"/>
                    <a:pt x="643" y="889"/>
                  </a:cubicBezTo>
                  <a:cubicBezTo>
                    <a:pt x="642" y="878"/>
                    <a:pt x="639" y="868"/>
                    <a:pt x="639" y="868"/>
                  </a:cubicBezTo>
                  <a:cubicBezTo>
                    <a:pt x="636" y="858"/>
                    <a:pt x="634" y="851"/>
                    <a:pt x="634" y="851"/>
                  </a:cubicBezTo>
                  <a:cubicBezTo>
                    <a:pt x="632" y="844"/>
                    <a:pt x="635" y="843"/>
                    <a:pt x="635" y="843"/>
                  </a:cubicBezTo>
                  <a:cubicBezTo>
                    <a:pt x="645" y="838"/>
                    <a:pt x="645" y="838"/>
                    <a:pt x="645" y="838"/>
                  </a:cubicBezTo>
                  <a:cubicBezTo>
                    <a:pt x="645" y="838"/>
                    <a:pt x="648" y="836"/>
                    <a:pt x="652" y="842"/>
                  </a:cubicBezTo>
                  <a:cubicBezTo>
                    <a:pt x="652" y="842"/>
                    <a:pt x="656" y="849"/>
                    <a:pt x="661" y="857"/>
                  </a:cubicBezTo>
                  <a:cubicBezTo>
                    <a:pt x="661" y="857"/>
                    <a:pt x="667" y="866"/>
                    <a:pt x="675" y="874"/>
                  </a:cubicBezTo>
                  <a:cubicBezTo>
                    <a:pt x="675" y="874"/>
                    <a:pt x="680" y="878"/>
                    <a:pt x="683" y="876"/>
                  </a:cubicBezTo>
                  <a:cubicBezTo>
                    <a:pt x="687" y="874"/>
                    <a:pt x="686" y="868"/>
                    <a:pt x="686" y="868"/>
                  </a:cubicBezTo>
                  <a:cubicBezTo>
                    <a:pt x="684" y="857"/>
                    <a:pt x="680" y="847"/>
                    <a:pt x="680" y="847"/>
                  </a:cubicBezTo>
                  <a:cubicBezTo>
                    <a:pt x="676" y="838"/>
                    <a:pt x="673" y="831"/>
                    <a:pt x="673" y="831"/>
                  </a:cubicBezTo>
                  <a:cubicBezTo>
                    <a:pt x="670" y="824"/>
                    <a:pt x="674" y="823"/>
                    <a:pt x="674" y="823"/>
                  </a:cubicBezTo>
                  <a:cubicBezTo>
                    <a:pt x="683" y="818"/>
                    <a:pt x="683" y="818"/>
                    <a:pt x="683" y="818"/>
                  </a:cubicBezTo>
                  <a:cubicBezTo>
                    <a:pt x="683" y="818"/>
                    <a:pt x="686" y="815"/>
                    <a:pt x="691" y="821"/>
                  </a:cubicBezTo>
                  <a:cubicBezTo>
                    <a:pt x="691" y="821"/>
                    <a:pt x="695" y="827"/>
                    <a:pt x="701" y="834"/>
                  </a:cubicBezTo>
                  <a:cubicBezTo>
                    <a:pt x="701" y="834"/>
                    <a:pt x="708" y="843"/>
                    <a:pt x="716" y="850"/>
                  </a:cubicBezTo>
                  <a:cubicBezTo>
                    <a:pt x="716" y="850"/>
                    <a:pt x="722" y="853"/>
                    <a:pt x="725" y="851"/>
                  </a:cubicBezTo>
                  <a:cubicBezTo>
                    <a:pt x="728" y="849"/>
                    <a:pt x="727" y="843"/>
                    <a:pt x="727" y="843"/>
                  </a:cubicBezTo>
                  <a:cubicBezTo>
                    <a:pt x="724" y="832"/>
                    <a:pt x="719" y="823"/>
                    <a:pt x="719" y="823"/>
                  </a:cubicBezTo>
                  <a:cubicBezTo>
                    <a:pt x="714" y="814"/>
                    <a:pt x="710" y="808"/>
                    <a:pt x="710" y="808"/>
                  </a:cubicBezTo>
                  <a:cubicBezTo>
                    <a:pt x="707" y="801"/>
                    <a:pt x="710" y="799"/>
                    <a:pt x="710" y="799"/>
                  </a:cubicBezTo>
                  <a:cubicBezTo>
                    <a:pt x="719" y="793"/>
                    <a:pt x="719" y="793"/>
                    <a:pt x="719" y="793"/>
                  </a:cubicBezTo>
                  <a:cubicBezTo>
                    <a:pt x="719" y="793"/>
                    <a:pt x="721" y="790"/>
                    <a:pt x="727" y="795"/>
                  </a:cubicBezTo>
                  <a:cubicBezTo>
                    <a:pt x="727" y="795"/>
                    <a:pt x="732" y="801"/>
                    <a:pt x="739" y="808"/>
                  </a:cubicBezTo>
                  <a:cubicBezTo>
                    <a:pt x="739" y="808"/>
                    <a:pt x="746" y="816"/>
                    <a:pt x="755" y="821"/>
                  </a:cubicBezTo>
                  <a:cubicBezTo>
                    <a:pt x="755" y="821"/>
                    <a:pt x="761" y="824"/>
                    <a:pt x="764" y="822"/>
                  </a:cubicBezTo>
                  <a:cubicBezTo>
                    <a:pt x="767" y="819"/>
                    <a:pt x="765" y="813"/>
                    <a:pt x="765" y="813"/>
                  </a:cubicBezTo>
                  <a:cubicBezTo>
                    <a:pt x="761" y="803"/>
                    <a:pt x="755" y="794"/>
                    <a:pt x="755" y="794"/>
                  </a:cubicBezTo>
                  <a:cubicBezTo>
                    <a:pt x="749" y="786"/>
                    <a:pt x="745" y="780"/>
                    <a:pt x="745" y="780"/>
                  </a:cubicBezTo>
                  <a:cubicBezTo>
                    <a:pt x="740" y="774"/>
                    <a:pt x="744" y="772"/>
                    <a:pt x="744" y="772"/>
                  </a:cubicBezTo>
                  <a:cubicBezTo>
                    <a:pt x="751" y="765"/>
                    <a:pt x="751" y="765"/>
                    <a:pt x="751" y="765"/>
                  </a:cubicBezTo>
                  <a:cubicBezTo>
                    <a:pt x="751" y="765"/>
                    <a:pt x="754" y="761"/>
                    <a:pt x="760" y="766"/>
                  </a:cubicBezTo>
                  <a:cubicBezTo>
                    <a:pt x="760" y="766"/>
                    <a:pt x="766" y="771"/>
                    <a:pt x="773" y="777"/>
                  </a:cubicBezTo>
                  <a:cubicBezTo>
                    <a:pt x="773" y="777"/>
                    <a:pt x="781" y="784"/>
                    <a:pt x="791" y="789"/>
                  </a:cubicBezTo>
                  <a:cubicBezTo>
                    <a:pt x="791" y="789"/>
                    <a:pt x="797" y="792"/>
                    <a:pt x="800" y="789"/>
                  </a:cubicBezTo>
                  <a:cubicBezTo>
                    <a:pt x="802" y="786"/>
                    <a:pt x="800" y="780"/>
                    <a:pt x="800" y="780"/>
                  </a:cubicBezTo>
                  <a:cubicBezTo>
                    <a:pt x="795" y="770"/>
                    <a:pt x="787" y="762"/>
                    <a:pt x="787" y="762"/>
                  </a:cubicBezTo>
                  <a:cubicBezTo>
                    <a:pt x="781" y="755"/>
                    <a:pt x="776" y="749"/>
                    <a:pt x="776" y="749"/>
                  </a:cubicBezTo>
                  <a:cubicBezTo>
                    <a:pt x="771" y="743"/>
                    <a:pt x="774" y="741"/>
                    <a:pt x="774" y="741"/>
                  </a:cubicBezTo>
                  <a:cubicBezTo>
                    <a:pt x="781" y="733"/>
                    <a:pt x="781" y="733"/>
                    <a:pt x="781" y="733"/>
                  </a:cubicBezTo>
                  <a:cubicBezTo>
                    <a:pt x="781" y="733"/>
                    <a:pt x="783" y="729"/>
                    <a:pt x="789" y="734"/>
                  </a:cubicBezTo>
                  <a:cubicBezTo>
                    <a:pt x="789" y="734"/>
                    <a:pt x="796" y="738"/>
                    <a:pt x="804" y="743"/>
                  </a:cubicBezTo>
                  <a:cubicBezTo>
                    <a:pt x="804" y="743"/>
                    <a:pt x="813" y="750"/>
                    <a:pt x="823" y="753"/>
                  </a:cubicBezTo>
                  <a:cubicBezTo>
                    <a:pt x="823" y="753"/>
                    <a:pt x="829" y="755"/>
                    <a:pt x="832" y="752"/>
                  </a:cubicBezTo>
                  <a:cubicBezTo>
                    <a:pt x="834" y="749"/>
                    <a:pt x="831" y="743"/>
                    <a:pt x="831" y="743"/>
                  </a:cubicBezTo>
                  <a:cubicBezTo>
                    <a:pt x="825" y="734"/>
                    <a:pt x="817" y="727"/>
                    <a:pt x="817" y="727"/>
                  </a:cubicBezTo>
                  <a:cubicBezTo>
                    <a:pt x="810" y="720"/>
                    <a:pt x="804" y="715"/>
                    <a:pt x="804" y="715"/>
                  </a:cubicBezTo>
                  <a:cubicBezTo>
                    <a:pt x="799" y="710"/>
                    <a:pt x="802" y="707"/>
                    <a:pt x="802" y="707"/>
                  </a:cubicBezTo>
                  <a:cubicBezTo>
                    <a:pt x="807" y="699"/>
                    <a:pt x="807" y="699"/>
                    <a:pt x="807" y="699"/>
                  </a:cubicBezTo>
                  <a:cubicBezTo>
                    <a:pt x="807" y="699"/>
                    <a:pt x="809" y="695"/>
                    <a:pt x="816" y="698"/>
                  </a:cubicBezTo>
                  <a:cubicBezTo>
                    <a:pt x="816" y="698"/>
                    <a:pt x="823" y="702"/>
                    <a:pt x="831" y="706"/>
                  </a:cubicBezTo>
                  <a:cubicBezTo>
                    <a:pt x="831" y="706"/>
                    <a:pt x="841" y="712"/>
                    <a:pt x="851" y="714"/>
                  </a:cubicBezTo>
                  <a:cubicBezTo>
                    <a:pt x="851" y="714"/>
                    <a:pt x="857" y="716"/>
                    <a:pt x="860" y="712"/>
                  </a:cubicBezTo>
                  <a:cubicBezTo>
                    <a:pt x="862" y="709"/>
                    <a:pt x="858" y="703"/>
                    <a:pt x="858" y="703"/>
                  </a:cubicBezTo>
                  <a:cubicBezTo>
                    <a:pt x="851" y="695"/>
                    <a:pt x="842" y="689"/>
                    <a:pt x="842" y="689"/>
                  </a:cubicBezTo>
                  <a:cubicBezTo>
                    <a:pt x="834" y="683"/>
                    <a:pt x="828" y="678"/>
                    <a:pt x="828" y="678"/>
                  </a:cubicBezTo>
                  <a:cubicBezTo>
                    <a:pt x="822" y="674"/>
                    <a:pt x="825" y="671"/>
                    <a:pt x="825" y="671"/>
                  </a:cubicBezTo>
                  <a:cubicBezTo>
                    <a:pt x="830" y="661"/>
                    <a:pt x="830" y="661"/>
                    <a:pt x="830" y="661"/>
                  </a:cubicBezTo>
                  <a:cubicBezTo>
                    <a:pt x="830" y="661"/>
                    <a:pt x="831" y="658"/>
                    <a:pt x="838" y="660"/>
                  </a:cubicBezTo>
                  <a:cubicBezTo>
                    <a:pt x="838" y="660"/>
                    <a:pt x="845" y="663"/>
                    <a:pt x="854" y="667"/>
                  </a:cubicBezTo>
                  <a:cubicBezTo>
                    <a:pt x="854" y="667"/>
                    <a:pt x="864" y="671"/>
                    <a:pt x="875" y="673"/>
                  </a:cubicBezTo>
                  <a:cubicBezTo>
                    <a:pt x="875" y="673"/>
                    <a:pt x="882" y="673"/>
                    <a:pt x="883" y="670"/>
                  </a:cubicBezTo>
                  <a:cubicBezTo>
                    <a:pt x="885" y="666"/>
                    <a:pt x="881" y="661"/>
                    <a:pt x="881" y="661"/>
                  </a:cubicBezTo>
                  <a:cubicBezTo>
                    <a:pt x="873" y="654"/>
                    <a:pt x="863" y="648"/>
                    <a:pt x="863" y="648"/>
                  </a:cubicBezTo>
                  <a:cubicBezTo>
                    <a:pt x="855" y="643"/>
                    <a:pt x="849" y="639"/>
                    <a:pt x="849" y="639"/>
                  </a:cubicBezTo>
                  <a:cubicBezTo>
                    <a:pt x="842" y="635"/>
                    <a:pt x="845" y="632"/>
                    <a:pt x="845" y="632"/>
                  </a:cubicBezTo>
                  <a:cubicBezTo>
                    <a:pt x="848" y="622"/>
                    <a:pt x="848" y="622"/>
                    <a:pt x="848" y="622"/>
                  </a:cubicBezTo>
                  <a:cubicBezTo>
                    <a:pt x="848" y="622"/>
                    <a:pt x="849" y="618"/>
                    <a:pt x="857" y="620"/>
                  </a:cubicBezTo>
                  <a:cubicBezTo>
                    <a:pt x="857" y="620"/>
                    <a:pt x="864" y="622"/>
                    <a:pt x="873" y="625"/>
                  </a:cubicBezTo>
                  <a:cubicBezTo>
                    <a:pt x="873" y="625"/>
                    <a:pt x="884" y="628"/>
                    <a:pt x="894" y="629"/>
                  </a:cubicBezTo>
                  <a:cubicBezTo>
                    <a:pt x="894" y="629"/>
                    <a:pt x="901" y="628"/>
                    <a:pt x="902" y="625"/>
                  </a:cubicBezTo>
                  <a:cubicBezTo>
                    <a:pt x="904" y="621"/>
                    <a:pt x="899" y="617"/>
                    <a:pt x="899" y="617"/>
                  </a:cubicBezTo>
                  <a:cubicBezTo>
                    <a:pt x="891" y="610"/>
                    <a:pt x="880" y="605"/>
                    <a:pt x="880" y="605"/>
                  </a:cubicBezTo>
                  <a:cubicBezTo>
                    <a:pt x="872" y="601"/>
                    <a:pt x="865" y="598"/>
                    <a:pt x="865" y="598"/>
                  </a:cubicBezTo>
                  <a:cubicBezTo>
                    <a:pt x="858" y="595"/>
                    <a:pt x="860" y="591"/>
                    <a:pt x="860" y="591"/>
                  </a:cubicBezTo>
                  <a:cubicBezTo>
                    <a:pt x="863" y="581"/>
                    <a:pt x="863" y="581"/>
                    <a:pt x="863" y="581"/>
                  </a:cubicBezTo>
                  <a:cubicBezTo>
                    <a:pt x="863" y="581"/>
                    <a:pt x="863" y="577"/>
                    <a:pt x="871" y="579"/>
                  </a:cubicBezTo>
                  <a:cubicBezTo>
                    <a:pt x="871" y="579"/>
                    <a:pt x="878" y="580"/>
                    <a:pt x="888" y="581"/>
                  </a:cubicBezTo>
                  <a:cubicBezTo>
                    <a:pt x="888" y="581"/>
                    <a:pt x="899" y="584"/>
                    <a:pt x="909" y="583"/>
                  </a:cubicBezTo>
                  <a:cubicBezTo>
                    <a:pt x="909" y="583"/>
                    <a:pt x="916" y="582"/>
                    <a:pt x="917" y="578"/>
                  </a:cubicBezTo>
                  <a:cubicBezTo>
                    <a:pt x="918" y="574"/>
                    <a:pt x="912" y="570"/>
                    <a:pt x="912" y="570"/>
                  </a:cubicBezTo>
                  <a:cubicBezTo>
                    <a:pt x="903" y="565"/>
                    <a:pt x="893" y="561"/>
                    <a:pt x="893" y="561"/>
                  </a:cubicBezTo>
                  <a:cubicBezTo>
                    <a:pt x="884" y="558"/>
                    <a:pt x="876" y="556"/>
                    <a:pt x="876" y="556"/>
                  </a:cubicBezTo>
                  <a:cubicBezTo>
                    <a:pt x="869" y="553"/>
                    <a:pt x="871" y="549"/>
                    <a:pt x="871" y="549"/>
                  </a:cubicBezTo>
                  <a:cubicBezTo>
                    <a:pt x="873" y="539"/>
                    <a:pt x="873" y="539"/>
                    <a:pt x="873" y="539"/>
                  </a:cubicBezTo>
                  <a:cubicBezTo>
                    <a:pt x="873" y="539"/>
                    <a:pt x="872" y="535"/>
                    <a:pt x="880" y="536"/>
                  </a:cubicBezTo>
                  <a:cubicBezTo>
                    <a:pt x="880" y="536"/>
                    <a:pt x="888" y="536"/>
                    <a:pt x="898" y="537"/>
                  </a:cubicBezTo>
                  <a:cubicBezTo>
                    <a:pt x="898" y="537"/>
                    <a:pt x="909" y="538"/>
                    <a:pt x="919" y="536"/>
                  </a:cubicBezTo>
                  <a:cubicBezTo>
                    <a:pt x="919" y="536"/>
                    <a:pt x="925" y="534"/>
                    <a:pt x="926" y="530"/>
                  </a:cubicBezTo>
                  <a:cubicBezTo>
                    <a:pt x="927" y="526"/>
                    <a:pt x="921" y="523"/>
                    <a:pt x="921" y="523"/>
                  </a:cubicBezTo>
                  <a:cubicBezTo>
                    <a:pt x="911" y="518"/>
                    <a:pt x="900" y="516"/>
                    <a:pt x="900" y="516"/>
                  </a:cubicBezTo>
                  <a:cubicBezTo>
                    <a:pt x="891" y="514"/>
                    <a:pt x="884" y="512"/>
                    <a:pt x="884" y="512"/>
                  </a:cubicBezTo>
                  <a:cubicBezTo>
                    <a:pt x="876" y="510"/>
                    <a:pt x="878" y="507"/>
                    <a:pt x="878" y="507"/>
                  </a:cubicBezTo>
                  <a:cubicBezTo>
                    <a:pt x="878" y="496"/>
                    <a:pt x="878" y="496"/>
                    <a:pt x="878" y="496"/>
                  </a:cubicBezTo>
                  <a:cubicBezTo>
                    <a:pt x="878" y="496"/>
                    <a:pt x="878" y="492"/>
                    <a:pt x="885" y="492"/>
                  </a:cubicBezTo>
                  <a:cubicBezTo>
                    <a:pt x="885" y="492"/>
                    <a:pt x="893" y="491"/>
                    <a:pt x="903" y="491"/>
                  </a:cubicBezTo>
                  <a:cubicBezTo>
                    <a:pt x="903" y="491"/>
                    <a:pt x="914" y="491"/>
                    <a:pt x="924" y="488"/>
                  </a:cubicBezTo>
                  <a:cubicBezTo>
                    <a:pt x="924" y="488"/>
                    <a:pt x="930" y="486"/>
                    <a:pt x="930" y="482"/>
                  </a:cubicBezTo>
                  <a:cubicBezTo>
                    <a:pt x="930" y="478"/>
                    <a:pt x="924" y="475"/>
                    <a:pt x="924" y="475"/>
                  </a:cubicBezTo>
                  <a:cubicBezTo>
                    <a:pt x="914" y="472"/>
                    <a:pt x="903" y="470"/>
                    <a:pt x="903" y="470"/>
                  </a:cubicBezTo>
                  <a:cubicBezTo>
                    <a:pt x="894" y="469"/>
                    <a:pt x="886" y="468"/>
                    <a:pt x="886" y="468"/>
                  </a:cubicBezTo>
                  <a:cubicBezTo>
                    <a:pt x="879" y="467"/>
                    <a:pt x="880" y="463"/>
                    <a:pt x="880" y="463"/>
                  </a:cubicBezTo>
                  <a:cubicBezTo>
                    <a:pt x="879" y="453"/>
                    <a:pt x="879" y="453"/>
                    <a:pt x="879" y="453"/>
                  </a:cubicBezTo>
                  <a:cubicBezTo>
                    <a:pt x="879" y="453"/>
                    <a:pt x="878" y="449"/>
                    <a:pt x="886" y="448"/>
                  </a:cubicBezTo>
                  <a:cubicBezTo>
                    <a:pt x="886" y="448"/>
                    <a:pt x="893" y="447"/>
                    <a:pt x="903" y="445"/>
                  </a:cubicBezTo>
                  <a:cubicBezTo>
                    <a:pt x="903" y="445"/>
                    <a:pt x="914" y="444"/>
                    <a:pt x="924" y="440"/>
                  </a:cubicBezTo>
                  <a:cubicBezTo>
                    <a:pt x="924" y="440"/>
                    <a:pt x="930" y="437"/>
                    <a:pt x="929" y="433"/>
                  </a:cubicBezTo>
                  <a:cubicBezTo>
                    <a:pt x="929" y="429"/>
                    <a:pt x="923" y="427"/>
                    <a:pt x="923" y="427"/>
                  </a:cubicBezTo>
                  <a:cubicBezTo>
                    <a:pt x="913" y="425"/>
                    <a:pt x="902" y="425"/>
                    <a:pt x="902" y="425"/>
                  </a:cubicBezTo>
                  <a:cubicBezTo>
                    <a:pt x="892" y="424"/>
                    <a:pt x="884" y="424"/>
                    <a:pt x="884" y="424"/>
                  </a:cubicBezTo>
                  <a:cubicBezTo>
                    <a:pt x="877" y="424"/>
                    <a:pt x="877" y="420"/>
                    <a:pt x="877" y="420"/>
                  </a:cubicBezTo>
                  <a:cubicBezTo>
                    <a:pt x="876" y="410"/>
                    <a:pt x="876" y="410"/>
                    <a:pt x="876" y="410"/>
                  </a:cubicBezTo>
                  <a:cubicBezTo>
                    <a:pt x="876" y="410"/>
                    <a:pt x="874" y="406"/>
                    <a:pt x="882" y="404"/>
                  </a:cubicBezTo>
                  <a:cubicBezTo>
                    <a:pt x="882" y="404"/>
                    <a:pt x="889" y="402"/>
                    <a:pt x="898" y="400"/>
                  </a:cubicBezTo>
                  <a:cubicBezTo>
                    <a:pt x="898" y="400"/>
                    <a:pt x="909" y="397"/>
                    <a:pt x="919" y="392"/>
                  </a:cubicBezTo>
                  <a:cubicBezTo>
                    <a:pt x="919" y="392"/>
                    <a:pt x="924" y="389"/>
                    <a:pt x="924" y="385"/>
                  </a:cubicBezTo>
                  <a:cubicBezTo>
                    <a:pt x="923" y="381"/>
                    <a:pt x="916" y="380"/>
                    <a:pt x="916" y="380"/>
                  </a:cubicBezTo>
                  <a:cubicBezTo>
                    <a:pt x="906" y="378"/>
                    <a:pt x="895" y="379"/>
                    <a:pt x="895" y="379"/>
                  </a:cubicBezTo>
                  <a:cubicBezTo>
                    <a:pt x="885" y="380"/>
                    <a:pt x="878" y="381"/>
                    <a:pt x="878" y="381"/>
                  </a:cubicBezTo>
                  <a:cubicBezTo>
                    <a:pt x="870" y="381"/>
                    <a:pt x="870" y="377"/>
                    <a:pt x="870" y="377"/>
                  </a:cubicBezTo>
                  <a:cubicBezTo>
                    <a:pt x="868" y="367"/>
                    <a:pt x="868" y="367"/>
                    <a:pt x="868" y="367"/>
                  </a:cubicBezTo>
                  <a:cubicBezTo>
                    <a:pt x="868" y="367"/>
                    <a:pt x="866" y="363"/>
                    <a:pt x="873" y="361"/>
                  </a:cubicBezTo>
                  <a:cubicBezTo>
                    <a:pt x="873" y="361"/>
                    <a:pt x="880" y="358"/>
                    <a:pt x="889" y="355"/>
                  </a:cubicBezTo>
                  <a:cubicBezTo>
                    <a:pt x="889" y="355"/>
                    <a:pt x="900" y="351"/>
                    <a:pt x="909" y="345"/>
                  </a:cubicBezTo>
                  <a:cubicBezTo>
                    <a:pt x="909" y="345"/>
                    <a:pt x="914" y="341"/>
                    <a:pt x="913" y="337"/>
                  </a:cubicBezTo>
                  <a:cubicBezTo>
                    <a:pt x="912" y="333"/>
                    <a:pt x="905" y="333"/>
                    <a:pt x="905" y="333"/>
                  </a:cubicBezTo>
                  <a:cubicBezTo>
                    <a:pt x="894" y="332"/>
                    <a:pt x="884" y="335"/>
                    <a:pt x="884" y="335"/>
                  </a:cubicBezTo>
                  <a:cubicBezTo>
                    <a:pt x="874" y="337"/>
                    <a:pt x="867" y="338"/>
                    <a:pt x="867" y="338"/>
                  </a:cubicBezTo>
                  <a:cubicBezTo>
                    <a:pt x="859" y="339"/>
                    <a:pt x="859" y="335"/>
                    <a:pt x="859" y="335"/>
                  </a:cubicBezTo>
                  <a:cubicBezTo>
                    <a:pt x="855" y="325"/>
                    <a:pt x="855" y="325"/>
                    <a:pt x="855" y="325"/>
                  </a:cubicBezTo>
                  <a:cubicBezTo>
                    <a:pt x="855" y="325"/>
                    <a:pt x="853" y="322"/>
                    <a:pt x="860" y="319"/>
                  </a:cubicBezTo>
                  <a:close/>
                  <a:moveTo>
                    <a:pt x="598" y="802"/>
                  </a:moveTo>
                  <a:cubicBezTo>
                    <a:pt x="412" y="876"/>
                    <a:pt x="201" y="785"/>
                    <a:pt x="127" y="599"/>
                  </a:cubicBezTo>
                  <a:cubicBezTo>
                    <a:pt x="53" y="413"/>
                    <a:pt x="145" y="202"/>
                    <a:pt x="331" y="128"/>
                  </a:cubicBezTo>
                  <a:cubicBezTo>
                    <a:pt x="517" y="54"/>
                    <a:pt x="728" y="145"/>
                    <a:pt x="802" y="331"/>
                  </a:cubicBezTo>
                  <a:cubicBezTo>
                    <a:pt x="876" y="518"/>
                    <a:pt x="785" y="729"/>
                    <a:pt x="598" y="802"/>
                  </a:cubicBezTo>
                  <a:close/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54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07" name="Freeform 13"/>
            <p:cNvSpPr>
              <a:spLocks noEditPoints="1"/>
            </p:cNvSpPr>
            <p:nvPr/>
          </p:nvSpPr>
          <p:spPr bwMode="auto">
            <a:xfrm>
              <a:off x="1521254" y="1047652"/>
              <a:ext cx="3586163" cy="3598863"/>
            </a:xfrm>
            <a:custGeom>
              <a:avLst/>
              <a:gdLst>
                <a:gd name="T0" fmla="*/ 769 w 845"/>
                <a:gd name="T1" fmla="*/ 286 h 846"/>
                <a:gd name="T2" fmla="*/ 285 w 845"/>
                <a:gd name="T3" fmla="*/ 76 h 846"/>
                <a:gd name="T4" fmla="*/ 76 w 845"/>
                <a:gd name="T5" fmla="*/ 561 h 846"/>
                <a:gd name="T6" fmla="*/ 560 w 845"/>
                <a:gd name="T7" fmla="*/ 770 h 846"/>
                <a:gd name="T8" fmla="*/ 769 w 845"/>
                <a:gd name="T9" fmla="*/ 286 h 846"/>
                <a:gd name="T10" fmla="*/ 557 w 845"/>
                <a:gd name="T11" fmla="*/ 763 h 846"/>
                <a:gd name="T12" fmla="*/ 83 w 845"/>
                <a:gd name="T13" fmla="*/ 558 h 846"/>
                <a:gd name="T14" fmla="*/ 288 w 845"/>
                <a:gd name="T15" fmla="*/ 83 h 846"/>
                <a:gd name="T16" fmla="*/ 762 w 845"/>
                <a:gd name="T17" fmla="*/ 288 h 846"/>
                <a:gd name="T18" fmla="*/ 557 w 845"/>
                <a:gd name="T19" fmla="*/ 763 h 8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45" h="846">
                  <a:moveTo>
                    <a:pt x="769" y="286"/>
                  </a:moveTo>
                  <a:cubicBezTo>
                    <a:pt x="693" y="94"/>
                    <a:pt x="477" y="0"/>
                    <a:pt x="285" y="76"/>
                  </a:cubicBezTo>
                  <a:cubicBezTo>
                    <a:pt x="94" y="152"/>
                    <a:pt x="0" y="369"/>
                    <a:pt x="76" y="561"/>
                  </a:cubicBezTo>
                  <a:cubicBezTo>
                    <a:pt x="152" y="752"/>
                    <a:pt x="369" y="846"/>
                    <a:pt x="560" y="770"/>
                  </a:cubicBezTo>
                  <a:cubicBezTo>
                    <a:pt x="752" y="694"/>
                    <a:pt x="845" y="477"/>
                    <a:pt x="769" y="286"/>
                  </a:cubicBezTo>
                  <a:close/>
                  <a:moveTo>
                    <a:pt x="557" y="763"/>
                  </a:moveTo>
                  <a:cubicBezTo>
                    <a:pt x="370" y="837"/>
                    <a:pt x="157" y="746"/>
                    <a:pt x="83" y="558"/>
                  </a:cubicBezTo>
                  <a:cubicBezTo>
                    <a:pt x="8" y="370"/>
                    <a:pt x="100" y="158"/>
                    <a:pt x="288" y="83"/>
                  </a:cubicBezTo>
                  <a:cubicBezTo>
                    <a:pt x="476" y="9"/>
                    <a:pt x="688" y="101"/>
                    <a:pt x="762" y="288"/>
                  </a:cubicBezTo>
                  <a:cubicBezTo>
                    <a:pt x="837" y="476"/>
                    <a:pt x="745" y="689"/>
                    <a:pt x="557" y="763"/>
                  </a:cubicBezTo>
                  <a:close/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08" name="Freeform 15"/>
            <p:cNvSpPr/>
            <p:nvPr/>
          </p:nvSpPr>
          <p:spPr bwMode="auto">
            <a:xfrm>
              <a:off x="3570717" y="885727"/>
              <a:ext cx="38100" cy="12700"/>
            </a:xfrm>
            <a:custGeom>
              <a:avLst/>
              <a:gdLst>
                <a:gd name="T0" fmla="*/ 9 w 9"/>
                <a:gd name="T1" fmla="*/ 3 h 3"/>
                <a:gd name="T2" fmla="*/ 5 w 9"/>
                <a:gd name="T3" fmla="*/ 0 h 3"/>
                <a:gd name="T4" fmla="*/ 0 w 9"/>
                <a:gd name="T5" fmla="*/ 3 h 3"/>
                <a:gd name="T6" fmla="*/ 9 w 9"/>
                <a:gd name="T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3">
                  <a:moveTo>
                    <a:pt x="9" y="3"/>
                  </a:moveTo>
                  <a:cubicBezTo>
                    <a:pt x="8" y="2"/>
                    <a:pt x="7" y="1"/>
                    <a:pt x="5" y="0"/>
                  </a:cubicBezTo>
                  <a:cubicBezTo>
                    <a:pt x="3" y="0"/>
                    <a:pt x="2" y="2"/>
                    <a:pt x="0" y="3"/>
                  </a:cubicBezTo>
                  <a:lnTo>
                    <a:pt x="9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09" name="Freeform 16"/>
            <p:cNvSpPr/>
            <p:nvPr/>
          </p:nvSpPr>
          <p:spPr bwMode="auto">
            <a:xfrm>
              <a:off x="3088117" y="2617690"/>
              <a:ext cx="454025" cy="458788"/>
            </a:xfrm>
            <a:custGeom>
              <a:avLst/>
              <a:gdLst>
                <a:gd name="T0" fmla="*/ 98 w 107"/>
                <a:gd name="T1" fmla="*/ 37 h 108"/>
                <a:gd name="T2" fmla="*/ 36 w 107"/>
                <a:gd name="T3" fmla="*/ 10 h 108"/>
                <a:gd name="T4" fmla="*/ 10 w 107"/>
                <a:gd name="T5" fmla="*/ 72 h 108"/>
                <a:gd name="T6" fmla="*/ 71 w 107"/>
                <a:gd name="T7" fmla="*/ 98 h 108"/>
                <a:gd name="T8" fmla="*/ 98 w 107"/>
                <a:gd name="T9" fmla="*/ 37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7" h="108">
                  <a:moveTo>
                    <a:pt x="98" y="37"/>
                  </a:moveTo>
                  <a:cubicBezTo>
                    <a:pt x="88" y="12"/>
                    <a:pt x="60" y="0"/>
                    <a:pt x="36" y="10"/>
                  </a:cubicBezTo>
                  <a:cubicBezTo>
                    <a:pt x="12" y="20"/>
                    <a:pt x="0" y="47"/>
                    <a:pt x="10" y="72"/>
                  </a:cubicBezTo>
                  <a:cubicBezTo>
                    <a:pt x="19" y="96"/>
                    <a:pt x="47" y="108"/>
                    <a:pt x="71" y="98"/>
                  </a:cubicBezTo>
                  <a:cubicBezTo>
                    <a:pt x="95" y="89"/>
                    <a:pt x="107" y="61"/>
                    <a:pt x="98" y="37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10" name="Freeform 17"/>
            <p:cNvSpPr/>
            <p:nvPr/>
          </p:nvSpPr>
          <p:spPr bwMode="auto">
            <a:xfrm>
              <a:off x="3232579" y="2765327"/>
              <a:ext cx="165100" cy="161925"/>
            </a:xfrm>
            <a:custGeom>
              <a:avLst/>
              <a:gdLst>
                <a:gd name="T0" fmla="*/ 35 w 39"/>
                <a:gd name="T1" fmla="*/ 13 h 38"/>
                <a:gd name="T2" fmla="*/ 13 w 39"/>
                <a:gd name="T3" fmla="*/ 3 h 38"/>
                <a:gd name="T4" fmla="*/ 4 w 39"/>
                <a:gd name="T5" fmla="*/ 25 h 38"/>
                <a:gd name="T6" fmla="*/ 26 w 39"/>
                <a:gd name="T7" fmla="*/ 35 h 38"/>
                <a:gd name="T8" fmla="*/ 35 w 39"/>
                <a:gd name="T9" fmla="*/ 13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38">
                  <a:moveTo>
                    <a:pt x="35" y="13"/>
                  </a:moveTo>
                  <a:cubicBezTo>
                    <a:pt x="32" y="4"/>
                    <a:pt x="22" y="0"/>
                    <a:pt x="13" y="3"/>
                  </a:cubicBezTo>
                  <a:cubicBezTo>
                    <a:pt x="5" y="7"/>
                    <a:pt x="0" y="17"/>
                    <a:pt x="4" y="25"/>
                  </a:cubicBezTo>
                  <a:cubicBezTo>
                    <a:pt x="7" y="34"/>
                    <a:pt x="17" y="38"/>
                    <a:pt x="26" y="35"/>
                  </a:cubicBezTo>
                  <a:cubicBezTo>
                    <a:pt x="35" y="31"/>
                    <a:pt x="39" y="22"/>
                    <a:pt x="35" y="13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11" name="Freeform 18"/>
            <p:cNvSpPr/>
            <p:nvPr/>
          </p:nvSpPr>
          <p:spPr bwMode="auto">
            <a:xfrm>
              <a:off x="3346880" y="1642965"/>
              <a:ext cx="314325" cy="1068388"/>
            </a:xfrm>
            <a:custGeom>
              <a:avLst/>
              <a:gdLst>
                <a:gd name="T0" fmla="*/ 61 w 74"/>
                <a:gd name="T1" fmla="*/ 1 h 251"/>
                <a:gd name="T2" fmla="*/ 48 w 74"/>
                <a:gd name="T3" fmla="*/ 0 h 251"/>
                <a:gd name="T4" fmla="*/ 44 w 74"/>
                <a:gd name="T5" fmla="*/ 57 h 251"/>
                <a:gd name="T6" fmla="*/ 0 w 74"/>
                <a:gd name="T7" fmla="*/ 249 h 251"/>
                <a:gd name="T8" fmla="*/ 4 w 74"/>
                <a:gd name="T9" fmla="*/ 250 h 251"/>
                <a:gd name="T10" fmla="*/ 8 w 74"/>
                <a:gd name="T11" fmla="*/ 251 h 251"/>
                <a:gd name="T12" fmla="*/ 52 w 74"/>
                <a:gd name="T13" fmla="*/ 59 h 251"/>
                <a:gd name="T14" fmla="*/ 74 w 74"/>
                <a:gd name="T15" fmla="*/ 6 h 251"/>
                <a:gd name="T16" fmla="*/ 61 w 74"/>
                <a:gd name="T17" fmla="*/ 1 h 2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4" h="251">
                  <a:moveTo>
                    <a:pt x="61" y="1"/>
                  </a:moveTo>
                  <a:cubicBezTo>
                    <a:pt x="48" y="0"/>
                    <a:pt x="48" y="0"/>
                    <a:pt x="48" y="0"/>
                  </a:cubicBezTo>
                  <a:cubicBezTo>
                    <a:pt x="48" y="0"/>
                    <a:pt x="53" y="11"/>
                    <a:pt x="44" y="57"/>
                  </a:cubicBezTo>
                  <a:cubicBezTo>
                    <a:pt x="0" y="249"/>
                    <a:pt x="0" y="249"/>
                    <a:pt x="0" y="249"/>
                  </a:cubicBezTo>
                  <a:cubicBezTo>
                    <a:pt x="4" y="250"/>
                    <a:pt x="4" y="250"/>
                    <a:pt x="4" y="250"/>
                  </a:cubicBezTo>
                  <a:cubicBezTo>
                    <a:pt x="8" y="251"/>
                    <a:pt x="8" y="251"/>
                    <a:pt x="8" y="251"/>
                  </a:cubicBezTo>
                  <a:cubicBezTo>
                    <a:pt x="52" y="59"/>
                    <a:pt x="52" y="59"/>
                    <a:pt x="52" y="59"/>
                  </a:cubicBezTo>
                  <a:cubicBezTo>
                    <a:pt x="65" y="13"/>
                    <a:pt x="74" y="6"/>
                    <a:pt x="74" y="6"/>
                  </a:cubicBezTo>
                  <a:cubicBezTo>
                    <a:pt x="61" y="1"/>
                    <a:pt x="61" y="1"/>
                    <a:pt x="61" y="1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54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12" name="Freeform 19"/>
            <p:cNvSpPr/>
            <p:nvPr/>
          </p:nvSpPr>
          <p:spPr bwMode="auto">
            <a:xfrm>
              <a:off x="3011917" y="2936777"/>
              <a:ext cx="312738" cy="1066800"/>
            </a:xfrm>
            <a:custGeom>
              <a:avLst/>
              <a:gdLst>
                <a:gd name="T0" fmla="*/ 13 w 74"/>
                <a:gd name="T1" fmla="*/ 250 h 251"/>
                <a:gd name="T2" fmla="*/ 27 w 74"/>
                <a:gd name="T3" fmla="*/ 251 h 251"/>
                <a:gd name="T4" fmla="*/ 30 w 74"/>
                <a:gd name="T5" fmla="*/ 194 h 251"/>
                <a:gd name="T6" fmla="*/ 74 w 74"/>
                <a:gd name="T7" fmla="*/ 2 h 251"/>
                <a:gd name="T8" fmla="*/ 70 w 74"/>
                <a:gd name="T9" fmla="*/ 1 h 251"/>
                <a:gd name="T10" fmla="*/ 66 w 74"/>
                <a:gd name="T11" fmla="*/ 0 h 251"/>
                <a:gd name="T12" fmla="*/ 22 w 74"/>
                <a:gd name="T13" fmla="*/ 192 h 251"/>
                <a:gd name="T14" fmla="*/ 0 w 74"/>
                <a:gd name="T15" fmla="*/ 245 h 251"/>
                <a:gd name="T16" fmla="*/ 13 w 74"/>
                <a:gd name="T17" fmla="*/ 250 h 2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4" h="251">
                  <a:moveTo>
                    <a:pt x="13" y="250"/>
                  </a:moveTo>
                  <a:cubicBezTo>
                    <a:pt x="27" y="251"/>
                    <a:pt x="27" y="251"/>
                    <a:pt x="27" y="251"/>
                  </a:cubicBezTo>
                  <a:cubicBezTo>
                    <a:pt x="27" y="251"/>
                    <a:pt x="21" y="240"/>
                    <a:pt x="30" y="194"/>
                  </a:cubicBezTo>
                  <a:cubicBezTo>
                    <a:pt x="74" y="2"/>
                    <a:pt x="74" y="2"/>
                    <a:pt x="74" y="2"/>
                  </a:cubicBezTo>
                  <a:cubicBezTo>
                    <a:pt x="70" y="1"/>
                    <a:pt x="70" y="1"/>
                    <a:pt x="70" y="1"/>
                  </a:cubicBezTo>
                  <a:cubicBezTo>
                    <a:pt x="66" y="0"/>
                    <a:pt x="66" y="0"/>
                    <a:pt x="66" y="0"/>
                  </a:cubicBezTo>
                  <a:cubicBezTo>
                    <a:pt x="22" y="192"/>
                    <a:pt x="22" y="192"/>
                    <a:pt x="22" y="192"/>
                  </a:cubicBezTo>
                  <a:cubicBezTo>
                    <a:pt x="9" y="238"/>
                    <a:pt x="0" y="245"/>
                    <a:pt x="0" y="245"/>
                  </a:cubicBezTo>
                  <a:cubicBezTo>
                    <a:pt x="13" y="250"/>
                    <a:pt x="13" y="250"/>
                    <a:pt x="13" y="25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54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13" name="Freeform 20"/>
            <p:cNvSpPr/>
            <p:nvPr/>
          </p:nvSpPr>
          <p:spPr bwMode="auto">
            <a:xfrm>
              <a:off x="2157842" y="2498627"/>
              <a:ext cx="1065213" cy="319088"/>
            </a:xfrm>
            <a:custGeom>
              <a:avLst/>
              <a:gdLst>
                <a:gd name="T0" fmla="*/ 2 w 251"/>
                <a:gd name="T1" fmla="*/ 13 h 75"/>
                <a:gd name="T2" fmla="*/ 0 w 251"/>
                <a:gd name="T3" fmla="*/ 27 h 75"/>
                <a:gd name="T4" fmla="*/ 57 w 251"/>
                <a:gd name="T5" fmla="*/ 31 h 75"/>
                <a:gd name="T6" fmla="*/ 249 w 251"/>
                <a:gd name="T7" fmla="*/ 75 h 75"/>
                <a:gd name="T8" fmla="*/ 250 w 251"/>
                <a:gd name="T9" fmla="*/ 71 h 75"/>
                <a:gd name="T10" fmla="*/ 251 w 251"/>
                <a:gd name="T11" fmla="*/ 67 h 75"/>
                <a:gd name="T12" fmla="*/ 59 w 251"/>
                <a:gd name="T13" fmla="*/ 23 h 75"/>
                <a:gd name="T14" fmla="*/ 6 w 251"/>
                <a:gd name="T15" fmla="*/ 0 h 75"/>
                <a:gd name="T16" fmla="*/ 2 w 251"/>
                <a:gd name="T17" fmla="*/ 13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1" h="75">
                  <a:moveTo>
                    <a:pt x="2" y="13"/>
                  </a:moveTo>
                  <a:cubicBezTo>
                    <a:pt x="0" y="27"/>
                    <a:pt x="0" y="27"/>
                    <a:pt x="0" y="27"/>
                  </a:cubicBezTo>
                  <a:cubicBezTo>
                    <a:pt x="0" y="27"/>
                    <a:pt x="11" y="22"/>
                    <a:pt x="57" y="31"/>
                  </a:cubicBezTo>
                  <a:cubicBezTo>
                    <a:pt x="249" y="75"/>
                    <a:pt x="249" y="75"/>
                    <a:pt x="249" y="75"/>
                  </a:cubicBezTo>
                  <a:cubicBezTo>
                    <a:pt x="250" y="71"/>
                    <a:pt x="250" y="71"/>
                    <a:pt x="250" y="71"/>
                  </a:cubicBezTo>
                  <a:cubicBezTo>
                    <a:pt x="251" y="67"/>
                    <a:pt x="251" y="67"/>
                    <a:pt x="251" y="67"/>
                  </a:cubicBezTo>
                  <a:cubicBezTo>
                    <a:pt x="59" y="23"/>
                    <a:pt x="59" y="23"/>
                    <a:pt x="59" y="23"/>
                  </a:cubicBezTo>
                  <a:cubicBezTo>
                    <a:pt x="13" y="10"/>
                    <a:pt x="6" y="0"/>
                    <a:pt x="6" y="0"/>
                  </a:cubicBezTo>
                  <a:lnTo>
                    <a:pt x="2" y="13"/>
                  </a:lnTo>
                  <a:close/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54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14" name="Freeform 21"/>
            <p:cNvSpPr/>
            <p:nvPr/>
          </p:nvSpPr>
          <p:spPr bwMode="auto">
            <a:xfrm>
              <a:off x="3448480" y="2838352"/>
              <a:ext cx="1065213" cy="314325"/>
            </a:xfrm>
            <a:custGeom>
              <a:avLst/>
              <a:gdLst>
                <a:gd name="T0" fmla="*/ 250 w 251"/>
                <a:gd name="T1" fmla="*/ 60 h 74"/>
                <a:gd name="T2" fmla="*/ 251 w 251"/>
                <a:gd name="T3" fmla="*/ 47 h 74"/>
                <a:gd name="T4" fmla="*/ 194 w 251"/>
                <a:gd name="T5" fmla="*/ 44 h 74"/>
                <a:gd name="T6" fmla="*/ 2 w 251"/>
                <a:gd name="T7" fmla="*/ 0 h 74"/>
                <a:gd name="T8" fmla="*/ 1 w 251"/>
                <a:gd name="T9" fmla="*/ 4 h 74"/>
                <a:gd name="T10" fmla="*/ 0 w 251"/>
                <a:gd name="T11" fmla="*/ 8 h 74"/>
                <a:gd name="T12" fmla="*/ 192 w 251"/>
                <a:gd name="T13" fmla="*/ 52 h 74"/>
                <a:gd name="T14" fmla="*/ 245 w 251"/>
                <a:gd name="T15" fmla="*/ 74 h 74"/>
                <a:gd name="T16" fmla="*/ 250 w 251"/>
                <a:gd name="T17" fmla="*/ 60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1" h="74">
                  <a:moveTo>
                    <a:pt x="250" y="60"/>
                  </a:moveTo>
                  <a:cubicBezTo>
                    <a:pt x="251" y="47"/>
                    <a:pt x="251" y="47"/>
                    <a:pt x="251" y="47"/>
                  </a:cubicBezTo>
                  <a:cubicBezTo>
                    <a:pt x="251" y="47"/>
                    <a:pt x="240" y="53"/>
                    <a:pt x="194" y="44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192" y="52"/>
                    <a:pt x="192" y="52"/>
                    <a:pt x="192" y="52"/>
                  </a:cubicBezTo>
                  <a:cubicBezTo>
                    <a:pt x="238" y="65"/>
                    <a:pt x="245" y="74"/>
                    <a:pt x="245" y="74"/>
                  </a:cubicBezTo>
                  <a:cubicBezTo>
                    <a:pt x="250" y="60"/>
                    <a:pt x="250" y="60"/>
                    <a:pt x="250" y="6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54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15" name="Freeform 22"/>
            <p:cNvSpPr>
              <a:spLocks noEditPoints="1"/>
            </p:cNvSpPr>
            <p:nvPr/>
          </p:nvSpPr>
          <p:spPr bwMode="auto">
            <a:xfrm>
              <a:off x="2018142" y="1503265"/>
              <a:ext cx="2635251" cy="2641600"/>
            </a:xfrm>
            <a:custGeom>
              <a:avLst/>
              <a:gdLst>
                <a:gd name="T0" fmla="*/ 616 w 621"/>
                <a:gd name="T1" fmla="*/ 364 h 621"/>
                <a:gd name="T2" fmla="*/ 620 w 621"/>
                <a:gd name="T3" fmla="*/ 332 h 621"/>
                <a:gd name="T4" fmla="*/ 620 w 621"/>
                <a:gd name="T5" fmla="*/ 300 h 621"/>
                <a:gd name="T6" fmla="*/ 617 w 621"/>
                <a:gd name="T7" fmla="*/ 267 h 621"/>
                <a:gd name="T8" fmla="*/ 611 w 621"/>
                <a:gd name="T9" fmla="*/ 236 h 621"/>
                <a:gd name="T10" fmla="*/ 602 w 621"/>
                <a:gd name="T11" fmla="*/ 205 h 621"/>
                <a:gd name="T12" fmla="*/ 589 w 621"/>
                <a:gd name="T13" fmla="*/ 175 h 621"/>
                <a:gd name="T14" fmla="*/ 573 w 621"/>
                <a:gd name="T15" fmla="*/ 147 h 621"/>
                <a:gd name="T16" fmla="*/ 555 w 621"/>
                <a:gd name="T17" fmla="*/ 120 h 621"/>
                <a:gd name="T18" fmla="*/ 533 w 621"/>
                <a:gd name="T19" fmla="*/ 96 h 621"/>
                <a:gd name="T20" fmla="*/ 510 w 621"/>
                <a:gd name="T21" fmla="*/ 74 h 621"/>
                <a:gd name="T22" fmla="*/ 484 w 621"/>
                <a:gd name="T23" fmla="*/ 54 h 621"/>
                <a:gd name="T24" fmla="*/ 456 w 621"/>
                <a:gd name="T25" fmla="*/ 38 h 621"/>
                <a:gd name="T26" fmla="*/ 427 w 621"/>
                <a:gd name="T27" fmla="*/ 24 h 621"/>
                <a:gd name="T28" fmla="*/ 396 w 621"/>
                <a:gd name="T29" fmla="*/ 14 h 621"/>
                <a:gd name="T30" fmla="*/ 365 w 621"/>
                <a:gd name="T31" fmla="*/ 6 h 621"/>
                <a:gd name="T32" fmla="*/ 332 w 621"/>
                <a:gd name="T33" fmla="*/ 3 h 621"/>
                <a:gd name="T34" fmla="*/ 300 w 621"/>
                <a:gd name="T35" fmla="*/ 2 h 621"/>
                <a:gd name="T36" fmla="*/ 268 w 621"/>
                <a:gd name="T37" fmla="*/ 5 h 621"/>
                <a:gd name="T38" fmla="*/ 236 w 621"/>
                <a:gd name="T39" fmla="*/ 11 h 621"/>
                <a:gd name="T40" fmla="*/ 205 w 621"/>
                <a:gd name="T41" fmla="*/ 21 h 621"/>
                <a:gd name="T42" fmla="*/ 176 w 621"/>
                <a:gd name="T43" fmla="*/ 33 h 621"/>
                <a:gd name="T44" fmla="*/ 147 w 621"/>
                <a:gd name="T45" fmla="*/ 49 h 621"/>
                <a:gd name="T46" fmla="*/ 121 w 621"/>
                <a:gd name="T47" fmla="*/ 68 h 621"/>
                <a:gd name="T48" fmla="*/ 96 w 621"/>
                <a:gd name="T49" fmla="*/ 89 h 621"/>
                <a:gd name="T50" fmla="*/ 74 w 621"/>
                <a:gd name="T51" fmla="*/ 113 h 621"/>
                <a:gd name="T52" fmla="*/ 55 w 621"/>
                <a:gd name="T53" fmla="*/ 139 h 621"/>
                <a:gd name="T54" fmla="*/ 38 w 621"/>
                <a:gd name="T55" fmla="*/ 166 h 621"/>
                <a:gd name="T56" fmla="*/ 25 w 621"/>
                <a:gd name="T57" fmla="*/ 196 h 621"/>
                <a:gd name="T58" fmla="*/ 14 w 621"/>
                <a:gd name="T59" fmla="*/ 226 h 621"/>
                <a:gd name="T60" fmla="*/ 7 w 621"/>
                <a:gd name="T61" fmla="*/ 258 h 621"/>
                <a:gd name="T62" fmla="*/ 3 w 621"/>
                <a:gd name="T63" fmla="*/ 290 h 621"/>
                <a:gd name="T64" fmla="*/ 3 w 621"/>
                <a:gd name="T65" fmla="*/ 322 h 621"/>
                <a:gd name="T66" fmla="*/ 5 w 621"/>
                <a:gd name="T67" fmla="*/ 354 h 621"/>
                <a:gd name="T68" fmla="*/ 12 w 621"/>
                <a:gd name="T69" fmla="*/ 386 h 621"/>
                <a:gd name="T70" fmla="*/ 21 w 621"/>
                <a:gd name="T71" fmla="*/ 417 h 621"/>
                <a:gd name="T72" fmla="*/ 34 w 621"/>
                <a:gd name="T73" fmla="*/ 447 h 621"/>
                <a:gd name="T74" fmla="*/ 50 w 621"/>
                <a:gd name="T75" fmla="*/ 475 h 621"/>
                <a:gd name="T76" fmla="*/ 68 w 621"/>
                <a:gd name="T77" fmla="*/ 502 h 621"/>
                <a:gd name="T78" fmla="*/ 90 w 621"/>
                <a:gd name="T79" fmla="*/ 526 h 621"/>
                <a:gd name="T80" fmla="*/ 113 w 621"/>
                <a:gd name="T81" fmla="*/ 548 h 621"/>
                <a:gd name="T82" fmla="*/ 139 w 621"/>
                <a:gd name="T83" fmla="*/ 567 h 621"/>
                <a:gd name="T84" fmla="*/ 167 w 621"/>
                <a:gd name="T85" fmla="*/ 584 h 621"/>
                <a:gd name="T86" fmla="*/ 196 w 621"/>
                <a:gd name="T87" fmla="*/ 598 h 621"/>
                <a:gd name="T88" fmla="*/ 227 w 621"/>
                <a:gd name="T89" fmla="*/ 608 h 621"/>
                <a:gd name="T90" fmla="*/ 258 w 621"/>
                <a:gd name="T91" fmla="*/ 615 h 621"/>
                <a:gd name="T92" fmla="*/ 290 w 621"/>
                <a:gd name="T93" fmla="*/ 619 h 621"/>
                <a:gd name="T94" fmla="*/ 323 w 621"/>
                <a:gd name="T95" fmla="*/ 620 h 621"/>
                <a:gd name="T96" fmla="*/ 355 w 621"/>
                <a:gd name="T97" fmla="*/ 617 h 621"/>
                <a:gd name="T98" fmla="*/ 387 w 621"/>
                <a:gd name="T99" fmla="*/ 611 h 621"/>
                <a:gd name="T100" fmla="*/ 418 w 621"/>
                <a:gd name="T101" fmla="*/ 601 h 621"/>
                <a:gd name="T102" fmla="*/ 447 w 621"/>
                <a:gd name="T103" fmla="*/ 588 h 621"/>
                <a:gd name="T104" fmla="*/ 476 w 621"/>
                <a:gd name="T105" fmla="*/ 573 h 621"/>
                <a:gd name="T106" fmla="*/ 502 w 621"/>
                <a:gd name="T107" fmla="*/ 554 h 621"/>
                <a:gd name="T108" fmla="*/ 527 w 621"/>
                <a:gd name="T109" fmla="*/ 533 h 621"/>
                <a:gd name="T110" fmla="*/ 549 w 621"/>
                <a:gd name="T111" fmla="*/ 509 h 621"/>
                <a:gd name="T112" fmla="*/ 568 w 621"/>
                <a:gd name="T113" fmla="*/ 483 h 621"/>
                <a:gd name="T114" fmla="*/ 585 w 621"/>
                <a:gd name="T115" fmla="*/ 456 h 621"/>
                <a:gd name="T116" fmla="*/ 598 w 621"/>
                <a:gd name="T117" fmla="*/ 426 h 621"/>
                <a:gd name="T118" fmla="*/ 609 w 621"/>
                <a:gd name="T119" fmla="*/ 396 h 6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621" h="621">
                  <a:moveTo>
                    <a:pt x="607" y="393"/>
                  </a:moveTo>
                  <a:cubicBezTo>
                    <a:pt x="604" y="391"/>
                    <a:pt x="601" y="390"/>
                    <a:pt x="601" y="390"/>
                  </a:cubicBezTo>
                  <a:cubicBezTo>
                    <a:pt x="599" y="389"/>
                    <a:pt x="598" y="389"/>
                    <a:pt x="597" y="388"/>
                  </a:cubicBezTo>
                  <a:cubicBezTo>
                    <a:pt x="598" y="386"/>
                    <a:pt x="598" y="383"/>
                    <a:pt x="599" y="381"/>
                  </a:cubicBezTo>
                  <a:cubicBezTo>
                    <a:pt x="600" y="381"/>
                    <a:pt x="601" y="381"/>
                    <a:pt x="603" y="381"/>
                  </a:cubicBezTo>
                  <a:cubicBezTo>
                    <a:pt x="603" y="381"/>
                    <a:pt x="606" y="382"/>
                    <a:pt x="610" y="382"/>
                  </a:cubicBezTo>
                  <a:cubicBezTo>
                    <a:pt x="610" y="382"/>
                    <a:pt x="612" y="381"/>
                    <a:pt x="613" y="380"/>
                  </a:cubicBezTo>
                  <a:cubicBezTo>
                    <a:pt x="613" y="379"/>
                    <a:pt x="611" y="377"/>
                    <a:pt x="611" y="377"/>
                  </a:cubicBezTo>
                  <a:cubicBezTo>
                    <a:pt x="608" y="375"/>
                    <a:pt x="604" y="374"/>
                    <a:pt x="604" y="374"/>
                  </a:cubicBezTo>
                  <a:cubicBezTo>
                    <a:pt x="603" y="374"/>
                    <a:pt x="602" y="373"/>
                    <a:pt x="601" y="373"/>
                  </a:cubicBezTo>
                  <a:cubicBezTo>
                    <a:pt x="601" y="371"/>
                    <a:pt x="602" y="368"/>
                    <a:pt x="602" y="366"/>
                  </a:cubicBezTo>
                  <a:cubicBezTo>
                    <a:pt x="603" y="366"/>
                    <a:pt x="605" y="366"/>
                    <a:pt x="606" y="366"/>
                  </a:cubicBezTo>
                  <a:cubicBezTo>
                    <a:pt x="606" y="366"/>
                    <a:pt x="610" y="366"/>
                    <a:pt x="613" y="366"/>
                  </a:cubicBezTo>
                  <a:cubicBezTo>
                    <a:pt x="613" y="366"/>
                    <a:pt x="616" y="365"/>
                    <a:pt x="616" y="364"/>
                  </a:cubicBezTo>
                  <a:cubicBezTo>
                    <a:pt x="616" y="363"/>
                    <a:pt x="614" y="362"/>
                    <a:pt x="614" y="362"/>
                  </a:cubicBezTo>
                  <a:cubicBezTo>
                    <a:pt x="611" y="360"/>
                    <a:pt x="607" y="359"/>
                    <a:pt x="607" y="359"/>
                  </a:cubicBezTo>
                  <a:cubicBezTo>
                    <a:pt x="606" y="359"/>
                    <a:pt x="605" y="358"/>
                    <a:pt x="604" y="358"/>
                  </a:cubicBezTo>
                  <a:cubicBezTo>
                    <a:pt x="604" y="355"/>
                    <a:pt x="604" y="353"/>
                    <a:pt x="605" y="350"/>
                  </a:cubicBezTo>
                  <a:cubicBezTo>
                    <a:pt x="606" y="350"/>
                    <a:pt x="607" y="350"/>
                    <a:pt x="608" y="351"/>
                  </a:cubicBezTo>
                  <a:cubicBezTo>
                    <a:pt x="608" y="351"/>
                    <a:pt x="612" y="351"/>
                    <a:pt x="616" y="350"/>
                  </a:cubicBezTo>
                  <a:cubicBezTo>
                    <a:pt x="616" y="350"/>
                    <a:pt x="618" y="349"/>
                    <a:pt x="618" y="348"/>
                  </a:cubicBezTo>
                  <a:cubicBezTo>
                    <a:pt x="618" y="347"/>
                    <a:pt x="616" y="346"/>
                    <a:pt x="616" y="346"/>
                  </a:cubicBezTo>
                  <a:cubicBezTo>
                    <a:pt x="613" y="344"/>
                    <a:pt x="609" y="343"/>
                    <a:pt x="609" y="343"/>
                  </a:cubicBezTo>
                  <a:cubicBezTo>
                    <a:pt x="608" y="343"/>
                    <a:pt x="607" y="343"/>
                    <a:pt x="606" y="343"/>
                  </a:cubicBezTo>
                  <a:cubicBezTo>
                    <a:pt x="606" y="340"/>
                    <a:pt x="606" y="338"/>
                    <a:pt x="606" y="335"/>
                  </a:cubicBezTo>
                  <a:cubicBezTo>
                    <a:pt x="607" y="335"/>
                    <a:pt x="609" y="335"/>
                    <a:pt x="610" y="335"/>
                  </a:cubicBezTo>
                  <a:cubicBezTo>
                    <a:pt x="610" y="335"/>
                    <a:pt x="614" y="335"/>
                    <a:pt x="617" y="334"/>
                  </a:cubicBezTo>
                  <a:cubicBezTo>
                    <a:pt x="617" y="334"/>
                    <a:pt x="620" y="333"/>
                    <a:pt x="620" y="332"/>
                  </a:cubicBezTo>
                  <a:cubicBezTo>
                    <a:pt x="620" y="331"/>
                    <a:pt x="618" y="330"/>
                    <a:pt x="618" y="330"/>
                  </a:cubicBezTo>
                  <a:cubicBezTo>
                    <a:pt x="614" y="328"/>
                    <a:pt x="611" y="328"/>
                    <a:pt x="611" y="328"/>
                  </a:cubicBezTo>
                  <a:cubicBezTo>
                    <a:pt x="609" y="328"/>
                    <a:pt x="608" y="327"/>
                    <a:pt x="607" y="327"/>
                  </a:cubicBezTo>
                  <a:cubicBezTo>
                    <a:pt x="607" y="325"/>
                    <a:pt x="607" y="322"/>
                    <a:pt x="607" y="319"/>
                  </a:cubicBezTo>
                  <a:cubicBezTo>
                    <a:pt x="608" y="319"/>
                    <a:pt x="610" y="319"/>
                    <a:pt x="611" y="319"/>
                  </a:cubicBezTo>
                  <a:cubicBezTo>
                    <a:pt x="611" y="319"/>
                    <a:pt x="615" y="319"/>
                    <a:pt x="618" y="318"/>
                  </a:cubicBezTo>
                  <a:cubicBezTo>
                    <a:pt x="618" y="318"/>
                    <a:pt x="620" y="317"/>
                    <a:pt x="620" y="316"/>
                  </a:cubicBezTo>
                  <a:cubicBezTo>
                    <a:pt x="620" y="314"/>
                    <a:pt x="618" y="314"/>
                    <a:pt x="618" y="314"/>
                  </a:cubicBezTo>
                  <a:cubicBezTo>
                    <a:pt x="615" y="312"/>
                    <a:pt x="611" y="312"/>
                    <a:pt x="611" y="312"/>
                  </a:cubicBezTo>
                  <a:cubicBezTo>
                    <a:pt x="610" y="312"/>
                    <a:pt x="608" y="312"/>
                    <a:pt x="607" y="312"/>
                  </a:cubicBezTo>
                  <a:cubicBezTo>
                    <a:pt x="607" y="309"/>
                    <a:pt x="607" y="307"/>
                    <a:pt x="607" y="304"/>
                  </a:cubicBezTo>
                  <a:cubicBezTo>
                    <a:pt x="608" y="304"/>
                    <a:pt x="610" y="304"/>
                    <a:pt x="611" y="304"/>
                  </a:cubicBezTo>
                  <a:cubicBezTo>
                    <a:pt x="611" y="304"/>
                    <a:pt x="615" y="303"/>
                    <a:pt x="618" y="302"/>
                  </a:cubicBezTo>
                  <a:cubicBezTo>
                    <a:pt x="618" y="302"/>
                    <a:pt x="620" y="301"/>
                    <a:pt x="620" y="300"/>
                  </a:cubicBezTo>
                  <a:cubicBezTo>
                    <a:pt x="620" y="298"/>
                    <a:pt x="618" y="297"/>
                    <a:pt x="618" y="297"/>
                  </a:cubicBezTo>
                  <a:cubicBezTo>
                    <a:pt x="615" y="296"/>
                    <a:pt x="611" y="296"/>
                    <a:pt x="611" y="296"/>
                  </a:cubicBezTo>
                  <a:cubicBezTo>
                    <a:pt x="609" y="296"/>
                    <a:pt x="608" y="296"/>
                    <a:pt x="607" y="296"/>
                  </a:cubicBezTo>
                  <a:cubicBezTo>
                    <a:pt x="607" y="294"/>
                    <a:pt x="607" y="291"/>
                    <a:pt x="607" y="289"/>
                  </a:cubicBezTo>
                  <a:cubicBezTo>
                    <a:pt x="608" y="288"/>
                    <a:pt x="609" y="288"/>
                    <a:pt x="610" y="288"/>
                  </a:cubicBezTo>
                  <a:cubicBezTo>
                    <a:pt x="610" y="288"/>
                    <a:pt x="614" y="287"/>
                    <a:pt x="617" y="286"/>
                  </a:cubicBezTo>
                  <a:cubicBezTo>
                    <a:pt x="617" y="286"/>
                    <a:pt x="619" y="285"/>
                    <a:pt x="619" y="283"/>
                  </a:cubicBezTo>
                  <a:cubicBezTo>
                    <a:pt x="619" y="282"/>
                    <a:pt x="617" y="281"/>
                    <a:pt x="617" y="281"/>
                  </a:cubicBezTo>
                  <a:cubicBezTo>
                    <a:pt x="613" y="281"/>
                    <a:pt x="610" y="281"/>
                    <a:pt x="610" y="281"/>
                  </a:cubicBezTo>
                  <a:cubicBezTo>
                    <a:pt x="608" y="281"/>
                    <a:pt x="607" y="281"/>
                    <a:pt x="606" y="281"/>
                  </a:cubicBezTo>
                  <a:cubicBezTo>
                    <a:pt x="606" y="278"/>
                    <a:pt x="605" y="276"/>
                    <a:pt x="605" y="273"/>
                  </a:cubicBezTo>
                  <a:cubicBezTo>
                    <a:pt x="606" y="273"/>
                    <a:pt x="607" y="273"/>
                    <a:pt x="609" y="272"/>
                  </a:cubicBezTo>
                  <a:cubicBezTo>
                    <a:pt x="609" y="272"/>
                    <a:pt x="612" y="272"/>
                    <a:pt x="616" y="270"/>
                  </a:cubicBezTo>
                  <a:cubicBezTo>
                    <a:pt x="616" y="270"/>
                    <a:pt x="618" y="269"/>
                    <a:pt x="617" y="267"/>
                  </a:cubicBezTo>
                  <a:cubicBezTo>
                    <a:pt x="617" y="266"/>
                    <a:pt x="615" y="266"/>
                    <a:pt x="615" y="266"/>
                  </a:cubicBezTo>
                  <a:cubicBezTo>
                    <a:pt x="611" y="265"/>
                    <a:pt x="608" y="265"/>
                    <a:pt x="608" y="265"/>
                  </a:cubicBezTo>
                  <a:cubicBezTo>
                    <a:pt x="606" y="265"/>
                    <a:pt x="605" y="265"/>
                    <a:pt x="604" y="265"/>
                  </a:cubicBezTo>
                  <a:cubicBezTo>
                    <a:pt x="604" y="263"/>
                    <a:pt x="603" y="260"/>
                    <a:pt x="603" y="258"/>
                  </a:cubicBezTo>
                  <a:cubicBezTo>
                    <a:pt x="604" y="257"/>
                    <a:pt x="605" y="257"/>
                    <a:pt x="606" y="257"/>
                  </a:cubicBezTo>
                  <a:cubicBezTo>
                    <a:pt x="606" y="257"/>
                    <a:pt x="610" y="256"/>
                    <a:pt x="613" y="254"/>
                  </a:cubicBezTo>
                  <a:cubicBezTo>
                    <a:pt x="613" y="254"/>
                    <a:pt x="615" y="253"/>
                    <a:pt x="615" y="251"/>
                  </a:cubicBezTo>
                  <a:cubicBezTo>
                    <a:pt x="614" y="250"/>
                    <a:pt x="612" y="250"/>
                    <a:pt x="612" y="250"/>
                  </a:cubicBezTo>
                  <a:cubicBezTo>
                    <a:pt x="609" y="249"/>
                    <a:pt x="605" y="250"/>
                    <a:pt x="605" y="250"/>
                  </a:cubicBezTo>
                  <a:cubicBezTo>
                    <a:pt x="603" y="250"/>
                    <a:pt x="602" y="250"/>
                    <a:pt x="601" y="250"/>
                  </a:cubicBezTo>
                  <a:cubicBezTo>
                    <a:pt x="601" y="248"/>
                    <a:pt x="600" y="245"/>
                    <a:pt x="600" y="243"/>
                  </a:cubicBezTo>
                  <a:cubicBezTo>
                    <a:pt x="600" y="242"/>
                    <a:pt x="602" y="242"/>
                    <a:pt x="603" y="241"/>
                  </a:cubicBezTo>
                  <a:cubicBezTo>
                    <a:pt x="603" y="241"/>
                    <a:pt x="607" y="240"/>
                    <a:pt x="610" y="238"/>
                  </a:cubicBezTo>
                  <a:cubicBezTo>
                    <a:pt x="610" y="238"/>
                    <a:pt x="612" y="237"/>
                    <a:pt x="611" y="236"/>
                  </a:cubicBezTo>
                  <a:cubicBezTo>
                    <a:pt x="611" y="234"/>
                    <a:pt x="609" y="234"/>
                    <a:pt x="609" y="234"/>
                  </a:cubicBezTo>
                  <a:cubicBezTo>
                    <a:pt x="605" y="234"/>
                    <a:pt x="601" y="234"/>
                    <a:pt x="601" y="234"/>
                  </a:cubicBezTo>
                  <a:cubicBezTo>
                    <a:pt x="600" y="235"/>
                    <a:pt x="599" y="235"/>
                    <a:pt x="598" y="235"/>
                  </a:cubicBezTo>
                  <a:cubicBezTo>
                    <a:pt x="597" y="233"/>
                    <a:pt x="596" y="230"/>
                    <a:pt x="596" y="228"/>
                  </a:cubicBezTo>
                  <a:cubicBezTo>
                    <a:pt x="596" y="227"/>
                    <a:pt x="598" y="227"/>
                    <a:pt x="599" y="226"/>
                  </a:cubicBezTo>
                  <a:cubicBezTo>
                    <a:pt x="599" y="226"/>
                    <a:pt x="602" y="225"/>
                    <a:pt x="605" y="223"/>
                  </a:cubicBezTo>
                  <a:cubicBezTo>
                    <a:pt x="605" y="223"/>
                    <a:pt x="607" y="221"/>
                    <a:pt x="607" y="220"/>
                  </a:cubicBezTo>
                  <a:cubicBezTo>
                    <a:pt x="606" y="219"/>
                    <a:pt x="604" y="219"/>
                    <a:pt x="604" y="219"/>
                  </a:cubicBezTo>
                  <a:cubicBezTo>
                    <a:pt x="600" y="219"/>
                    <a:pt x="597" y="219"/>
                    <a:pt x="597" y="219"/>
                  </a:cubicBezTo>
                  <a:cubicBezTo>
                    <a:pt x="595" y="220"/>
                    <a:pt x="594" y="220"/>
                    <a:pt x="593" y="220"/>
                  </a:cubicBezTo>
                  <a:cubicBezTo>
                    <a:pt x="592" y="218"/>
                    <a:pt x="592" y="215"/>
                    <a:pt x="591" y="213"/>
                  </a:cubicBezTo>
                  <a:cubicBezTo>
                    <a:pt x="592" y="212"/>
                    <a:pt x="593" y="212"/>
                    <a:pt x="594" y="211"/>
                  </a:cubicBezTo>
                  <a:cubicBezTo>
                    <a:pt x="594" y="211"/>
                    <a:pt x="598" y="210"/>
                    <a:pt x="600" y="208"/>
                  </a:cubicBezTo>
                  <a:cubicBezTo>
                    <a:pt x="600" y="208"/>
                    <a:pt x="602" y="206"/>
                    <a:pt x="602" y="205"/>
                  </a:cubicBezTo>
                  <a:cubicBezTo>
                    <a:pt x="601" y="203"/>
                    <a:pt x="599" y="203"/>
                    <a:pt x="599" y="203"/>
                  </a:cubicBezTo>
                  <a:cubicBezTo>
                    <a:pt x="595" y="204"/>
                    <a:pt x="592" y="205"/>
                    <a:pt x="592" y="205"/>
                  </a:cubicBezTo>
                  <a:cubicBezTo>
                    <a:pt x="590" y="205"/>
                    <a:pt x="589" y="205"/>
                    <a:pt x="588" y="206"/>
                  </a:cubicBezTo>
                  <a:cubicBezTo>
                    <a:pt x="587" y="203"/>
                    <a:pt x="586" y="201"/>
                    <a:pt x="585" y="198"/>
                  </a:cubicBezTo>
                  <a:cubicBezTo>
                    <a:pt x="586" y="198"/>
                    <a:pt x="587" y="197"/>
                    <a:pt x="588" y="197"/>
                  </a:cubicBezTo>
                  <a:cubicBezTo>
                    <a:pt x="588" y="197"/>
                    <a:pt x="592" y="195"/>
                    <a:pt x="595" y="193"/>
                  </a:cubicBezTo>
                  <a:cubicBezTo>
                    <a:pt x="595" y="193"/>
                    <a:pt x="596" y="191"/>
                    <a:pt x="596" y="190"/>
                  </a:cubicBezTo>
                  <a:cubicBezTo>
                    <a:pt x="595" y="188"/>
                    <a:pt x="593" y="188"/>
                    <a:pt x="593" y="188"/>
                  </a:cubicBezTo>
                  <a:cubicBezTo>
                    <a:pt x="589" y="189"/>
                    <a:pt x="586" y="190"/>
                    <a:pt x="586" y="190"/>
                  </a:cubicBezTo>
                  <a:cubicBezTo>
                    <a:pt x="584" y="191"/>
                    <a:pt x="583" y="191"/>
                    <a:pt x="582" y="191"/>
                  </a:cubicBezTo>
                  <a:cubicBezTo>
                    <a:pt x="581" y="189"/>
                    <a:pt x="580" y="186"/>
                    <a:pt x="579" y="184"/>
                  </a:cubicBezTo>
                  <a:cubicBezTo>
                    <a:pt x="580" y="184"/>
                    <a:pt x="581" y="183"/>
                    <a:pt x="582" y="182"/>
                  </a:cubicBezTo>
                  <a:cubicBezTo>
                    <a:pt x="582" y="182"/>
                    <a:pt x="585" y="180"/>
                    <a:pt x="588" y="178"/>
                  </a:cubicBezTo>
                  <a:cubicBezTo>
                    <a:pt x="588" y="178"/>
                    <a:pt x="590" y="176"/>
                    <a:pt x="589" y="175"/>
                  </a:cubicBezTo>
                  <a:cubicBezTo>
                    <a:pt x="588" y="174"/>
                    <a:pt x="586" y="174"/>
                    <a:pt x="586" y="174"/>
                  </a:cubicBezTo>
                  <a:cubicBezTo>
                    <a:pt x="582" y="174"/>
                    <a:pt x="579" y="176"/>
                    <a:pt x="579" y="176"/>
                  </a:cubicBezTo>
                  <a:cubicBezTo>
                    <a:pt x="578" y="176"/>
                    <a:pt x="577" y="177"/>
                    <a:pt x="576" y="177"/>
                  </a:cubicBezTo>
                  <a:cubicBezTo>
                    <a:pt x="574" y="175"/>
                    <a:pt x="573" y="173"/>
                    <a:pt x="572" y="170"/>
                  </a:cubicBezTo>
                  <a:cubicBezTo>
                    <a:pt x="573" y="170"/>
                    <a:pt x="574" y="169"/>
                    <a:pt x="575" y="168"/>
                  </a:cubicBezTo>
                  <a:cubicBezTo>
                    <a:pt x="575" y="168"/>
                    <a:pt x="578" y="166"/>
                    <a:pt x="581" y="164"/>
                  </a:cubicBezTo>
                  <a:cubicBezTo>
                    <a:pt x="581" y="164"/>
                    <a:pt x="582" y="162"/>
                    <a:pt x="582" y="161"/>
                  </a:cubicBezTo>
                  <a:cubicBezTo>
                    <a:pt x="581" y="159"/>
                    <a:pt x="579" y="160"/>
                    <a:pt x="579" y="160"/>
                  </a:cubicBezTo>
                  <a:cubicBezTo>
                    <a:pt x="575" y="160"/>
                    <a:pt x="571" y="162"/>
                    <a:pt x="571" y="162"/>
                  </a:cubicBezTo>
                  <a:cubicBezTo>
                    <a:pt x="570" y="163"/>
                    <a:pt x="569" y="163"/>
                    <a:pt x="568" y="164"/>
                  </a:cubicBezTo>
                  <a:cubicBezTo>
                    <a:pt x="567" y="161"/>
                    <a:pt x="566" y="159"/>
                    <a:pt x="564" y="157"/>
                  </a:cubicBezTo>
                  <a:cubicBezTo>
                    <a:pt x="565" y="156"/>
                    <a:pt x="566" y="156"/>
                    <a:pt x="567" y="155"/>
                  </a:cubicBezTo>
                  <a:cubicBezTo>
                    <a:pt x="567" y="155"/>
                    <a:pt x="570" y="153"/>
                    <a:pt x="573" y="150"/>
                  </a:cubicBezTo>
                  <a:cubicBezTo>
                    <a:pt x="573" y="150"/>
                    <a:pt x="574" y="148"/>
                    <a:pt x="573" y="147"/>
                  </a:cubicBezTo>
                  <a:cubicBezTo>
                    <a:pt x="573" y="146"/>
                    <a:pt x="570" y="146"/>
                    <a:pt x="570" y="146"/>
                  </a:cubicBezTo>
                  <a:cubicBezTo>
                    <a:pt x="567" y="147"/>
                    <a:pt x="563" y="149"/>
                    <a:pt x="563" y="149"/>
                  </a:cubicBezTo>
                  <a:cubicBezTo>
                    <a:pt x="562" y="149"/>
                    <a:pt x="561" y="150"/>
                    <a:pt x="560" y="150"/>
                  </a:cubicBezTo>
                  <a:cubicBezTo>
                    <a:pt x="559" y="148"/>
                    <a:pt x="557" y="146"/>
                    <a:pt x="556" y="144"/>
                  </a:cubicBezTo>
                  <a:cubicBezTo>
                    <a:pt x="557" y="143"/>
                    <a:pt x="558" y="142"/>
                    <a:pt x="559" y="142"/>
                  </a:cubicBezTo>
                  <a:cubicBezTo>
                    <a:pt x="559" y="142"/>
                    <a:pt x="562" y="139"/>
                    <a:pt x="564" y="136"/>
                  </a:cubicBezTo>
                  <a:cubicBezTo>
                    <a:pt x="564" y="136"/>
                    <a:pt x="565" y="134"/>
                    <a:pt x="564" y="133"/>
                  </a:cubicBezTo>
                  <a:cubicBezTo>
                    <a:pt x="564" y="132"/>
                    <a:pt x="561" y="133"/>
                    <a:pt x="561" y="133"/>
                  </a:cubicBezTo>
                  <a:cubicBezTo>
                    <a:pt x="558" y="134"/>
                    <a:pt x="554" y="136"/>
                    <a:pt x="554" y="136"/>
                  </a:cubicBezTo>
                  <a:cubicBezTo>
                    <a:pt x="553" y="136"/>
                    <a:pt x="552" y="137"/>
                    <a:pt x="552" y="137"/>
                  </a:cubicBezTo>
                  <a:cubicBezTo>
                    <a:pt x="550" y="135"/>
                    <a:pt x="549" y="133"/>
                    <a:pt x="547" y="131"/>
                  </a:cubicBezTo>
                  <a:cubicBezTo>
                    <a:pt x="548" y="131"/>
                    <a:pt x="549" y="130"/>
                    <a:pt x="549" y="129"/>
                  </a:cubicBezTo>
                  <a:cubicBezTo>
                    <a:pt x="549" y="129"/>
                    <a:pt x="552" y="126"/>
                    <a:pt x="554" y="123"/>
                  </a:cubicBezTo>
                  <a:cubicBezTo>
                    <a:pt x="554" y="123"/>
                    <a:pt x="556" y="121"/>
                    <a:pt x="555" y="120"/>
                  </a:cubicBezTo>
                  <a:cubicBezTo>
                    <a:pt x="554" y="119"/>
                    <a:pt x="552" y="120"/>
                    <a:pt x="552" y="120"/>
                  </a:cubicBezTo>
                  <a:cubicBezTo>
                    <a:pt x="548" y="121"/>
                    <a:pt x="545" y="123"/>
                    <a:pt x="545" y="123"/>
                  </a:cubicBezTo>
                  <a:cubicBezTo>
                    <a:pt x="544" y="124"/>
                    <a:pt x="543" y="125"/>
                    <a:pt x="542" y="125"/>
                  </a:cubicBezTo>
                  <a:cubicBezTo>
                    <a:pt x="541" y="123"/>
                    <a:pt x="539" y="121"/>
                    <a:pt x="537" y="119"/>
                  </a:cubicBezTo>
                  <a:cubicBezTo>
                    <a:pt x="538" y="118"/>
                    <a:pt x="539" y="118"/>
                    <a:pt x="540" y="117"/>
                  </a:cubicBezTo>
                  <a:cubicBezTo>
                    <a:pt x="540" y="117"/>
                    <a:pt x="542" y="114"/>
                    <a:pt x="544" y="111"/>
                  </a:cubicBezTo>
                  <a:cubicBezTo>
                    <a:pt x="544" y="111"/>
                    <a:pt x="545" y="109"/>
                    <a:pt x="544" y="108"/>
                  </a:cubicBezTo>
                  <a:cubicBezTo>
                    <a:pt x="543" y="107"/>
                    <a:pt x="541" y="108"/>
                    <a:pt x="541" y="108"/>
                  </a:cubicBezTo>
                  <a:cubicBezTo>
                    <a:pt x="538" y="109"/>
                    <a:pt x="535" y="111"/>
                    <a:pt x="535" y="111"/>
                  </a:cubicBezTo>
                  <a:cubicBezTo>
                    <a:pt x="534" y="112"/>
                    <a:pt x="533" y="113"/>
                    <a:pt x="532" y="113"/>
                  </a:cubicBezTo>
                  <a:cubicBezTo>
                    <a:pt x="530" y="111"/>
                    <a:pt x="529" y="109"/>
                    <a:pt x="527" y="108"/>
                  </a:cubicBezTo>
                  <a:cubicBezTo>
                    <a:pt x="528" y="107"/>
                    <a:pt x="528" y="106"/>
                    <a:pt x="529" y="105"/>
                  </a:cubicBezTo>
                  <a:cubicBezTo>
                    <a:pt x="529" y="105"/>
                    <a:pt x="532" y="102"/>
                    <a:pt x="533" y="99"/>
                  </a:cubicBezTo>
                  <a:cubicBezTo>
                    <a:pt x="533" y="99"/>
                    <a:pt x="534" y="97"/>
                    <a:pt x="533" y="96"/>
                  </a:cubicBezTo>
                  <a:cubicBezTo>
                    <a:pt x="532" y="95"/>
                    <a:pt x="530" y="96"/>
                    <a:pt x="530" y="96"/>
                  </a:cubicBezTo>
                  <a:cubicBezTo>
                    <a:pt x="527" y="97"/>
                    <a:pt x="524" y="100"/>
                    <a:pt x="524" y="100"/>
                  </a:cubicBezTo>
                  <a:cubicBezTo>
                    <a:pt x="523" y="101"/>
                    <a:pt x="522" y="101"/>
                    <a:pt x="522" y="102"/>
                  </a:cubicBezTo>
                  <a:cubicBezTo>
                    <a:pt x="520" y="100"/>
                    <a:pt x="518" y="98"/>
                    <a:pt x="516" y="96"/>
                  </a:cubicBezTo>
                  <a:cubicBezTo>
                    <a:pt x="517" y="96"/>
                    <a:pt x="517" y="95"/>
                    <a:pt x="518" y="94"/>
                  </a:cubicBezTo>
                  <a:cubicBezTo>
                    <a:pt x="518" y="94"/>
                    <a:pt x="520" y="91"/>
                    <a:pt x="522" y="88"/>
                  </a:cubicBezTo>
                  <a:cubicBezTo>
                    <a:pt x="522" y="88"/>
                    <a:pt x="523" y="86"/>
                    <a:pt x="522" y="85"/>
                  </a:cubicBezTo>
                  <a:cubicBezTo>
                    <a:pt x="521" y="84"/>
                    <a:pt x="519" y="85"/>
                    <a:pt x="519" y="85"/>
                  </a:cubicBezTo>
                  <a:cubicBezTo>
                    <a:pt x="516" y="86"/>
                    <a:pt x="513" y="89"/>
                    <a:pt x="513" y="89"/>
                  </a:cubicBezTo>
                  <a:cubicBezTo>
                    <a:pt x="512" y="90"/>
                    <a:pt x="511" y="91"/>
                    <a:pt x="510" y="91"/>
                  </a:cubicBezTo>
                  <a:cubicBezTo>
                    <a:pt x="508" y="89"/>
                    <a:pt x="507" y="88"/>
                    <a:pt x="505" y="86"/>
                  </a:cubicBezTo>
                  <a:cubicBezTo>
                    <a:pt x="505" y="85"/>
                    <a:pt x="506" y="84"/>
                    <a:pt x="506" y="83"/>
                  </a:cubicBezTo>
                  <a:cubicBezTo>
                    <a:pt x="506" y="83"/>
                    <a:pt x="509" y="80"/>
                    <a:pt x="510" y="77"/>
                  </a:cubicBezTo>
                  <a:cubicBezTo>
                    <a:pt x="510" y="77"/>
                    <a:pt x="511" y="75"/>
                    <a:pt x="510" y="74"/>
                  </a:cubicBezTo>
                  <a:cubicBezTo>
                    <a:pt x="509" y="73"/>
                    <a:pt x="507" y="74"/>
                    <a:pt x="507" y="74"/>
                  </a:cubicBezTo>
                  <a:cubicBezTo>
                    <a:pt x="503" y="76"/>
                    <a:pt x="501" y="79"/>
                    <a:pt x="501" y="79"/>
                  </a:cubicBezTo>
                  <a:cubicBezTo>
                    <a:pt x="500" y="80"/>
                    <a:pt x="499" y="80"/>
                    <a:pt x="499" y="81"/>
                  </a:cubicBezTo>
                  <a:cubicBezTo>
                    <a:pt x="497" y="79"/>
                    <a:pt x="495" y="78"/>
                    <a:pt x="493" y="76"/>
                  </a:cubicBezTo>
                  <a:cubicBezTo>
                    <a:pt x="493" y="75"/>
                    <a:pt x="494" y="75"/>
                    <a:pt x="494" y="74"/>
                  </a:cubicBezTo>
                  <a:cubicBezTo>
                    <a:pt x="494" y="74"/>
                    <a:pt x="496" y="70"/>
                    <a:pt x="498" y="67"/>
                  </a:cubicBezTo>
                  <a:cubicBezTo>
                    <a:pt x="498" y="67"/>
                    <a:pt x="498" y="65"/>
                    <a:pt x="497" y="64"/>
                  </a:cubicBezTo>
                  <a:cubicBezTo>
                    <a:pt x="496" y="63"/>
                    <a:pt x="494" y="64"/>
                    <a:pt x="494" y="64"/>
                  </a:cubicBezTo>
                  <a:cubicBezTo>
                    <a:pt x="491" y="66"/>
                    <a:pt x="488" y="69"/>
                    <a:pt x="488" y="69"/>
                  </a:cubicBezTo>
                  <a:cubicBezTo>
                    <a:pt x="488" y="70"/>
                    <a:pt x="487" y="71"/>
                    <a:pt x="486" y="72"/>
                  </a:cubicBezTo>
                  <a:cubicBezTo>
                    <a:pt x="484" y="70"/>
                    <a:pt x="482" y="68"/>
                    <a:pt x="480" y="67"/>
                  </a:cubicBezTo>
                  <a:cubicBezTo>
                    <a:pt x="480" y="66"/>
                    <a:pt x="481" y="65"/>
                    <a:pt x="482" y="64"/>
                  </a:cubicBezTo>
                  <a:cubicBezTo>
                    <a:pt x="482" y="64"/>
                    <a:pt x="483" y="61"/>
                    <a:pt x="484" y="57"/>
                  </a:cubicBezTo>
                  <a:cubicBezTo>
                    <a:pt x="484" y="57"/>
                    <a:pt x="485" y="55"/>
                    <a:pt x="484" y="54"/>
                  </a:cubicBezTo>
                  <a:cubicBezTo>
                    <a:pt x="483" y="54"/>
                    <a:pt x="481" y="55"/>
                    <a:pt x="481" y="55"/>
                  </a:cubicBezTo>
                  <a:cubicBezTo>
                    <a:pt x="478" y="57"/>
                    <a:pt x="476" y="60"/>
                    <a:pt x="476" y="60"/>
                  </a:cubicBezTo>
                  <a:cubicBezTo>
                    <a:pt x="475" y="61"/>
                    <a:pt x="474" y="62"/>
                    <a:pt x="474" y="63"/>
                  </a:cubicBezTo>
                  <a:cubicBezTo>
                    <a:pt x="471" y="61"/>
                    <a:pt x="469" y="60"/>
                    <a:pt x="467" y="58"/>
                  </a:cubicBezTo>
                  <a:cubicBezTo>
                    <a:pt x="467" y="58"/>
                    <a:pt x="468" y="57"/>
                    <a:pt x="468" y="56"/>
                  </a:cubicBezTo>
                  <a:cubicBezTo>
                    <a:pt x="468" y="56"/>
                    <a:pt x="470" y="52"/>
                    <a:pt x="471" y="49"/>
                  </a:cubicBezTo>
                  <a:cubicBezTo>
                    <a:pt x="471" y="49"/>
                    <a:pt x="471" y="46"/>
                    <a:pt x="470" y="46"/>
                  </a:cubicBezTo>
                  <a:cubicBezTo>
                    <a:pt x="469" y="45"/>
                    <a:pt x="467" y="46"/>
                    <a:pt x="467" y="46"/>
                  </a:cubicBezTo>
                  <a:cubicBezTo>
                    <a:pt x="464" y="49"/>
                    <a:pt x="462" y="52"/>
                    <a:pt x="462" y="52"/>
                  </a:cubicBezTo>
                  <a:cubicBezTo>
                    <a:pt x="462" y="53"/>
                    <a:pt x="461" y="54"/>
                    <a:pt x="460" y="54"/>
                  </a:cubicBezTo>
                  <a:cubicBezTo>
                    <a:pt x="458" y="53"/>
                    <a:pt x="456" y="52"/>
                    <a:pt x="454" y="51"/>
                  </a:cubicBezTo>
                  <a:cubicBezTo>
                    <a:pt x="454" y="50"/>
                    <a:pt x="454" y="49"/>
                    <a:pt x="455" y="48"/>
                  </a:cubicBezTo>
                  <a:cubicBezTo>
                    <a:pt x="455" y="48"/>
                    <a:pt x="456" y="44"/>
                    <a:pt x="457" y="41"/>
                  </a:cubicBezTo>
                  <a:cubicBezTo>
                    <a:pt x="457" y="41"/>
                    <a:pt x="457" y="38"/>
                    <a:pt x="456" y="38"/>
                  </a:cubicBezTo>
                  <a:cubicBezTo>
                    <a:pt x="455" y="37"/>
                    <a:pt x="453" y="39"/>
                    <a:pt x="453" y="39"/>
                  </a:cubicBezTo>
                  <a:cubicBezTo>
                    <a:pt x="450" y="41"/>
                    <a:pt x="448" y="45"/>
                    <a:pt x="448" y="45"/>
                  </a:cubicBezTo>
                  <a:cubicBezTo>
                    <a:pt x="448" y="45"/>
                    <a:pt x="447" y="46"/>
                    <a:pt x="447" y="47"/>
                  </a:cubicBezTo>
                  <a:cubicBezTo>
                    <a:pt x="445" y="46"/>
                    <a:pt x="442" y="45"/>
                    <a:pt x="440" y="44"/>
                  </a:cubicBezTo>
                  <a:cubicBezTo>
                    <a:pt x="440" y="43"/>
                    <a:pt x="440" y="42"/>
                    <a:pt x="441" y="41"/>
                  </a:cubicBezTo>
                  <a:cubicBezTo>
                    <a:pt x="441" y="41"/>
                    <a:pt x="442" y="37"/>
                    <a:pt x="443" y="33"/>
                  </a:cubicBezTo>
                  <a:cubicBezTo>
                    <a:pt x="443" y="33"/>
                    <a:pt x="443" y="31"/>
                    <a:pt x="442" y="31"/>
                  </a:cubicBezTo>
                  <a:cubicBezTo>
                    <a:pt x="440" y="30"/>
                    <a:pt x="439" y="32"/>
                    <a:pt x="439" y="32"/>
                  </a:cubicBezTo>
                  <a:cubicBezTo>
                    <a:pt x="436" y="34"/>
                    <a:pt x="434" y="38"/>
                    <a:pt x="434" y="38"/>
                  </a:cubicBezTo>
                  <a:cubicBezTo>
                    <a:pt x="434" y="39"/>
                    <a:pt x="433" y="39"/>
                    <a:pt x="433" y="40"/>
                  </a:cubicBezTo>
                  <a:cubicBezTo>
                    <a:pt x="430" y="39"/>
                    <a:pt x="428" y="38"/>
                    <a:pt x="426" y="37"/>
                  </a:cubicBezTo>
                  <a:cubicBezTo>
                    <a:pt x="426" y="36"/>
                    <a:pt x="426" y="35"/>
                    <a:pt x="427" y="34"/>
                  </a:cubicBezTo>
                  <a:cubicBezTo>
                    <a:pt x="427" y="34"/>
                    <a:pt x="428" y="31"/>
                    <a:pt x="428" y="27"/>
                  </a:cubicBezTo>
                  <a:cubicBezTo>
                    <a:pt x="428" y="27"/>
                    <a:pt x="428" y="25"/>
                    <a:pt x="427" y="24"/>
                  </a:cubicBezTo>
                  <a:cubicBezTo>
                    <a:pt x="425" y="24"/>
                    <a:pt x="424" y="25"/>
                    <a:pt x="424" y="25"/>
                  </a:cubicBezTo>
                  <a:cubicBezTo>
                    <a:pt x="422" y="28"/>
                    <a:pt x="420" y="32"/>
                    <a:pt x="420" y="32"/>
                  </a:cubicBezTo>
                  <a:cubicBezTo>
                    <a:pt x="419" y="33"/>
                    <a:pt x="419" y="33"/>
                    <a:pt x="419" y="34"/>
                  </a:cubicBezTo>
                  <a:cubicBezTo>
                    <a:pt x="416" y="33"/>
                    <a:pt x="414" y="32"/>
                    <a:pt x="411" y="32"/>
                  </a:cubicBezTo>
                  <a:cubicBezTo>
                    <a:pt x="411" y="31"/>
                    <a:pt x="412" y="30"/>
                    <a:pt x="412" y="29"/>
                  </a:cubicBezTo>
                  <a:cubicBezTo>
                    <a:pt x="412" y="29"/>
                    <a:pt x="413" y="25"/>
                    <a:pt x="413" y="21"/>
                  </a:cubicBezTo>
                  <a:cubicBezTo>
                    <a:pt x="413" y="21"/>
                    <a:pt x="413" y="19"/>
                    <a:pt x="412" y="19"/>
                  </a:cubicBezTo>
                  <a:cubicBezTo>
                    <a:pt x="410" y="18"/>
                    <a:pt x="409" y="20"/>
                    <a:pt x="409" y="20"/>
                  </a:cubicBezTo>
                  <a:cubicBezTo>
                    <a:pt x="407" y="23"/>
                    <a:pt x="405" y="26"/>
                    <a:pt x="405" y="26"/>
                  </a:cubicBezTo>
                  <a:cubicBezTo>
                    <a:pt x="405" y="27"/>
                    <a:pt x="404" y="28"/>
                    <a:pt x="404" y="29"/>
                  </a:cubicBezTo>
                  <a:cubicBezTo>
                    <a:pt x="401" y="28"/>
                    <a:pt x="399" y="27"/>
                    <a:pt x="396" y="27"/>
                  </a:cubicBezTo>
                  <a:cubicBezTo>
                    <a:pt x="397" y="26"/>
                    <a:pt x="397" y="25"/>
                    <a:pt x="397" y="24"/>
                  </a:cubicBezTo>
                  <a:cubicBezTo>
                    <a:pt x="397" y="24"/>
                    <a:pt x="398" y="20"/>
                    <a:pt x="398" y="16"/>
                  </a:cubicBezTo>
                  <a:cubicBezTo>
                    <a:pt x="398" y="16"/>
                    <a:pt x="398" y="14"/>
                    <a:pt x="396" y="14"/>
                  </a:cubicBezTo>
                  <a:cubicBezTo>
                    <a:pt x="395" y="13"/>
                    <a:pt x="393" y="15"/>
                    <a:pt x="393" y="15"/>
                  </a:cubicBezTo>
                  <a:cubicBezTo>
                    <a:pt x="391" y="18"/>
                    <a:pt x="390" y="22"/>
                    <a:pt x="390" y="22"/>
                  </a:cubicBezTo>
                  <a:cubicBezTo>
                    <a:pt x="390" y="23"/>
                    <a:pt x="389" y="24"/>
                    <a:pt x="389" y="25"/>
                  </a:cubicBezTo>
                  <a:cubicBezTo>
                    <a:pt x="387" y="24"/>
                    <a:pt x="384" y="23"/>
                    <a:pt x="381" y="23"/>
                  </a:cubicBezTo>
                  <a:cubicBezTo>
                    <a:pt x="382" y="22"/>
                    <a:pt x="382" y="21"/>
                    <a:pt x="382" y="20"/>
                  </a:cubicBezTo>
                  <a:cubicBezTo>
                    <a:pt x="382" y="20"/>
                    <a:pt x="383" y="16"/>
                    <a:pt x="382" y="12"/>
                  </a:cubicBezTo>
                  <a:cubicBezTo>
                    <a:pt x="382" y="12"/>
                    <a:pt x="382" y="10"/>
                    <a:pt x="380" y="10"/>
                  </a:cubicBezTo>
                  <a:cubicBezTo>
                    <a:pt x="379" y="9"/>
                    <a:pt x="378" y="11"/>
                    <a:pt x="378" y="11"/>
                  </a:cubicBezTo>
                  <a:cubicBezTo>
                    <a:pt x="376" y="14"/>
                    <a:pt x="375" y="18"/>
                    <a:pt x="375" y="18"/>
                  </a:cubicBezTo>
                  <a:cubicBezTo>
                    <a:pt x="375" y="19"/>
                    <a:pt x="374" y="20"/>
                    <a:pt x="374" y="21"/>
                  </a:cubicBezTo>
                  <a:cubicBezTo>
                    <a:pt x="371" y="20"/>
                    <a:pt x="369" y="20"/>
                    <a:pt x="366" y="19"/>
                  </a:cubicBezTo>
                  <a:cubicBezTo>
                    <a:pt x="366" y="18"/>
                    <a:pt x="366" y="17"/>
                    <a:pt x="367" y="16"/>
                  </a:cubicBezTo>
                  <a:cubicBezTo>
                    <a:pt x="367" y="16"/>
                    <a:pt x="367" y="13"/>
                    <a:pt x="366" y="9"/>
                  </a:cubicBezTo>
                  <a:cubicBezTo>
                    <a:pt x="366" y="9"/>
                    <a:pt x="366" y="7"/>
                    <a:pt x="365" y="6"/>
                  </a:cubicBezTo>
                  <a:cubicBezTo>
                    <a:pt x="363" y="6"/>
                    <a:pt x="362" y="8"/>
                    <a:pt x="362" y="8"/>
                  </a:cubicBezTo>
                  <a:cubicBezTo>
                    <a:pt x="360" y="11"/>
                    <a:pt x="359" y="15"/>
                    <a:pt x="359" y="15"/>
                  </a:cubicBezTo>
                  <a:cubicBezTo>
                    <a:pt x="359" y="16"/>
                    <a:pt x="359" y="17"/>
                    <a:pt x="359" y="18"/>
                  </a:cubicBezTo>
                  <a:cubicBezTo>
                    <a:pt x="356" y="17"/>
                    <a:pt x="354" y="17"/>
                    <a:pt x="351" y="17"/>
                  </a:cubicBezTo>
                  <a:cubicBezTo>
                    <a:pt x="351" y="16"/>
                    <a:pt x="351" y="15"/>
                    <a:pt x="351" y="14"/>
                  </a:cubicBezTo>
                  <a:cubicBezTo>
                    <a:pt x="351" y="14"/>
                    <a:pt x="351" y="10"/>
                    <a:pt x="351" y="7"/>
                  </a:cubicBezTo>
                  <a:cubicBezTo>
                    <a:pt x="351" y="7"/>
                    <a:pt x="350" y="4"/>
                    <a:pt x="349" y="4"/>
                  </a:cubicBezTo>
                  <a:cubicBezTo>
                    <a:pt x="347" y="4"/>
                    <a:pt x="346" y="6"/>
                    <a:pt x="346" y="6"/>
                  </a:cubicBezTo>
                  <a:cubicBezTo>
                    <a:pt x="345" y="9"/>
                    <a:pt x="344" y="13"/>
                    <a:pt x="344" y="13"/>
                  </a:cubicBezTo>
                  <a:cubicBezTo>
                    <a:pt x="344" y="14"/>
                    <a:pt x="343" y="15"/>
                    <a:pt x="343" y="16"/>
                  </a:cubicBezTo>
                  <a:cubicBezTo>
                    <a:pt x="341" y="15"/>
                    <a:pt x="338" y="15"/>
                    <a:pt x="335" y="15"/>
                  </a:cubicBezTo>
                  <a:cubicBezTo>
                    <a:pt x="335" y="14"/>
                    <a:pt x="335" y="13"/>
                    <a:pt x="335" y="12"/>
                  </a:cubicBezTo>
                  <a:cubicBezTo>
                    <a:pt x="335" y="12"/>
                    <a:pt x="335" y="8"/>
                    <a:pt x="335" y="5"/>
                  </a:cubicBezTo>
                  <a:cubicBezTo>
                    <a:pt x="335" y="5"/>
                    <a:pt x="334" y="3"/>
                    <a:pt x="332" y="3"/>
                  </a:cubicBezTo>
                  <a:cubicBezTo>
                    <a:pt x="331" y="2"/>
                    <a:pt x="330" y="5"/>
                    <a:pt x="330" y="5"/>
                  </a:cubicBezTo>
                  <a:cubicBezTo>
                    <a:pt x="329" y="8"/>
                    <a:pt x="328" y="12"/>
                    <a:pt x="328" y="12"/>
                  </a:cubicBezTo>
                  <a:cubicBezTo>
                    <a:pt x="328" y="13"/>
                    <a:pt x="328" y="14"/>
                    <a:pt x="328" y="14"/>
                  </a:cubicBezTo>
                  <a:cubicBezTo>
                    <a:pt x="325" y="14"/>
                    <a:pt x="323" y="14"/>
                    <a:pt x="320" y="14"/>
                  </a:cubicBezTo>
                  <a:cubicBezTo>
                    <a:pt x="320" y="13"/>
                    <a:pt x="320" y="12"/>
                    <a:pt x="320" y="11"/>
                  </a:cubicBezTo>
                  <a:cubicBezTo>
                    <a:pt x="320" y="11"/>
                    <a:pt x="320" y="8"/>
                    <a:pt x="319" y="4"/>
                  </a:cubicBezTo>
                  <a:cubicBezTo>
                    <a:pt x="319" y="4"/>
                    <a:pt x="318" y="2"/>
                    <a:pt x="316" y="2"/>
                  </a:cubicBezTo>
                  <a:cubicBezTo>
                    <a:pt x="315" y="2"/>
                    <a:pt x="314" y="4"/>
                    <a:pt x="314" y="4"/>
                  </a:cubicBezTo>
                  <a:cubicBezTo>
                    <a:pt x="313" y="8"/>
                    <a:pt x="313" y="11"/>
                    <a:pt x="313" y="11"/>
                  </a:cubicBezTo>
                  <a:cubicBezTo>
                    <a:pt x="312" y="12"/>
                    <a:pt x="312" y="13"/>
                    <a:pt x="312" y="14"/>
                  </a:cubicBezTo>
                  <a:cubicBezTo>
                    <a:pt x="310" y="14"/>
                    <a:pt x="307" y="14"/>
                    <a:pt x="304" y="14"/>
                  </a:cubicBezTo>
                  <a:cubicBezTo>
                    <a:pt x="304" y="13"/>
                    <a:pt x="304" y="12"/>
                    <a:pt x="304" y="11"/>
                  </a:cubicBezTo>
                  <a:cubicBezTo>
                    <a:pt x="304" y="11"/>
                    <a:pt x="304" y="8"/>
                    <a:pt x="302" y="4"/>
                  </a:cubicBezTo>
                  <a:cubicBezTo>
                    <a:pt x="302" y="4"/>
                    <a:pt x="302" y="2"/>
                    <a:pt x="300" y="2"/>
                  </a:cubicBezTo>
                  <a:cubicBezTo>
                    <a:pt x="299" y="2"/>
                    <a:pt x="298" y="4"/>
                    <a:pt x="298" y="4"/>
                  </a:cubicBezTo>
                  <a:cubicBezTo>
                    <a:pt x="297" y="8"/>
                    <a:pt x="297" y="12"/>
                    <a:pt x="297" y="12"/>
                  </a:cubicBezTo>
                  <a:cubicBezTo>
                    <a:pt x="297" y="13"/>
                    <a:pt x="297" y="13"/>
                    <a:pt x="297" y="14"/>
                  </a:cubicBezTo>
                  <a:cubicBezTo>
                    <a:pt x="294" y="14"/>
                    <a:pt x="291" y="15"/>
                    <a:pt x="289" y="15"/>
                  </a:cubicBezTo>
                  <a:cubicBezTo>
                    <a:pt x="289" y="14"/>
                    <a:pt x="289" y="13"/>
                    <a:pt x="288" y="12"/>
                  </a:cubicBezTo>
                  <a:cubicBezTo>
                    <a:pt x="288" y="12"/>
                    <a:pt x="288" y="8"/>
                    <a:pt x="286" y="5"/>
                  </a:cubicBezTo>
                  <a:cubicBezTo>
                    <a:pt x="286" y="5"/>
                    <a:pt x="285" y="3"/>
                    <a:pt x="284" y="3"/>
                  </a:cubicBezTo>
                  <a:cubicBezTo>
                    <a:pt x="283" y="3"/>
                    <a:pt x="282" y="5"/>
                    <a:pt x="282" y="5"/>
                  </a:cubicBezTo>
                  <a:cubicBezTo>
                    <a:pt x="281" y="9"/>
                    <a:pt x="281" y="13"/>
                    <a:pt x="281" y="13"/>
                  </a:cubicBezTo>
                  <a:cubicBezTo>
                    <a:pt x="281" y="14"/>
                    <a:pt x="281" y="15"/>
                    <a:pt x="281" y="15"/>
                  </a:cubicBezTo>
                  <a:cubicBezTo>
                    <a:pt x="279" y="16"/>
                    <a:pt x="276" y="16"/>
                    <a:pt x="273" y="16"/>
                  </a:cubicBezTo>
                  <a:cubicBezTo>
                    <a:pt x="273" y="16"/>
                    <a:pt x="273" y="15"/>
                    <a:pt x="273" y="14"/>
                  </a:cubicBezTo>
                  <a:cubicBezTo>
                    <a:pt x="273" y="14"/>
                    <a:pt x="272" y="10"/>
                    <a:pt x="270" y="7"/>
                  </a:cubicBezTo>
                  <a:cubicBezTo>
                    <a:pt x="270" y="7"/>
                    <a:pt x="269" y="5"/>
                    <a:pt x="268" y="5"/>
                  </a:cubicBezTo>
                  <a:cubicBezTo>
                    <a:pt x="267" y="5"/>
                    <a:pt x="266" y="7"/>
                    <a:pt x="266" y="7"/>
                  </a:cubicBezTo>
                  <a:cubicBezTo>
                    <a:pt x="265" y="11"/>
                    <a:pt x="266" y="15"/>
                    <a:pt x="266" y="15"/>
                  </a:cubicBezTo>
                  <a:cubicBezTo>
                    <a:pt x="266" y="16"/>
                    <a:pt x="266" y="17"/>
                    <a:pt x="266" y="17"/>
                  </a:cubicBezTo>
                  <a:cubicBezTo>
                    <a:pt x="263" y="18"/>
                    <a:pt x="261" y="18"/>
                    <a:pt x="258" y="19"/>
                  </a:cubicBezTo>
                  <a:cubicBezTo>
                    <a:pt x="258" y="18"/>
                    <a:pt x="258" y="17"/>
                    <a:pt x="257" y="16"/>
                  </a:cubicBezTo>
                  <a:cubicBezTo>
                    <a:pt x="257" y="16"/>
                    <a:pt x="256" y="13"/>
                    <a:pt x="255" y="9"/>
                  </a:cubicBezTo>
                  <a:cubicBezTo>
                    <a:pt x="255" y="9"/>
                    <a:pt x="253" y="7"/>
                    <a:pt x="252" y="8"/>
                  </a:cubicBezTo>
                  <a:cubicBezTo>
                    <a:pt x="251" y="8"/>
                    <a:pt x="250" y="10"/>
                    <a:pt x="250" y="10"/>
                  </a:cubicBezTo>
                  <a:cubicBezTo>
                    <a:pt x="250" y="14"/>
                    <a:pt x="250" y="18"/>
                    <a:pt x="250" y="18"/>
                  </a:cubicBezTo>
                  <a:cubicBezTo>
                    <a:pt x="250" y="19"/>
                    <a:pt x="250" y="19"/>
                    <a:pt x="251" y="20"/>
                  </a:cubicBezTo>
                  <a:cubicBezTo>
                    <a:pt x="248" y="21"/>
                    <a:pt x="245" y="21"/>
                    <a:pt x="243" y="22"/>
                  </a:cubicBezTo>
                  <a:cubicBezTo>
                    <a:pt x="243" y="21"/>
                    <a:pt x="242" y="20"/>
                    <a:pt x="242" y="20"/>
                  </a:cubicBezTo>
                  <a:cubicBezTo>
                    <a:pt x="242" y="20"/>
                    <a:pt x="241" y="16"/>
                    <a:pt x="239" y="13"/>
                  </a:cubicBezTo>
                  <a:cubicBezTo>
                    <a:pt x="239" y="13"/>
                    <a:pt x="238" y="11"/>
                    <a:pt x="236" y="11"/>
                  </a:cubicBezTo>
                  <a:cubicBezTo>
                    <a:pt x="235" y="12"/>
                    <a:pt x="235" y="14"/>
                    <a:pt x="235" y="14"/>
                  </a:cubicBezTo>
                  <a:cubicBezTo>
                    <a:pt x="234" y="17"/>
                    <a:pt x="235" y="21"/>
                    <a:pt x="235" y="21"/>
                  </a:cubicBezTo>
                  <a:cubicBezTo>
                    <a:pt x="235" y="22"/>
                    <a:pt x="235" y="23"/>
                    <a:pt x="235" y="24"/>
                  </a:cubicBezTo>
                  <a:cubicBezTo>
                    <a:pt x="233" y="24"/>
                    <a:pt x="230" y="25"/>
                    <a:pt x="228" y="26"/>
                  </a:cubicBezTo>
                  <a:cubicBezTo>
                    <a:pt x="227" y="25"/>
                    <a:pt x="227" y="24"/>
                    <a:pt x="227" y="24"/>
                  </a:cubicBezTo>
                  <a:cubicBezTo>
                    <a:pt x="227" y="24"/>
                    <a:pt x="225" y="20"/>
                    <a:pt x="223" y="17"/>
                  </a:cubicBezTo>
                  <a:cubicBezTo>
                    <a:pt x="223" y="17"/>
                    <a:pt x="222" y="15"/>
                    <a:pt x="221" y="16"/>
                  </a:cubicBezTo>
                  <a:cubicBezTo>
                    <a:pt x="219" y="16"/>
                    <a:pt x="219" y="18"/>
                    <a:pt x="219" y="18"/>
                  </a:cubicBezTo>
                  <a:cubicBezTo>
                    <a:pt x="219" y="22"/>
                    <a:pt x="220" y="26"/>
                    <a:pt x="220" y="26"/>
                  </a:cubicBezTo>
                  <a:cubicBezTo>
                    <a:pt x="220" y="27"/>
                    <a:pt x="220" y="27"/>
                    <a:pt x="220" y="28"/>
                  </a:cubicBezTo>
                  <a:cubicBezTo>
                    <a:pt x="218" y="29"/>
                    <a:pt x="215" y="30"/>
                    <a:pt x="213" y="31"/>
                  </a:cubicBezTo>
                  <a:cubicBezTo>
                    <a:pt x="213" y="30"/>
                    <a:pt x="212" y="29"/>
                    <a:pt x="212" y="28"/>
                  </a:cubicBezTo>
                  <a:cubicBezTo>
                    <a:pt x="212" y="28"/>
                    <a:pt x="210" y="25"/>
                    <a:pt x="208" y="22"/>
                  </a:cubicBezTo>
                  <a:cubicBezTo>
                    <a:pt x="208" y="22"/>
                    <a:pt x="207" y="20"/>
                    <a:pt x="205" y="21"/>
                  </a:cubicBezTo>
                  <a:cubicBezTo>
                    <a:pt x="204" y="21"/>
                    <a:pt x="204" y="23"/>
                    <a:pt x="204" y="23"/>
                  </a:cubicBezTo>
                  <a:cubicBezTo>
                    <a:pt x="204" y="27"/>
                    <a:pt x="205" y="31"/>
                    <a:pt x="205" y="31"/>
                  </a:cubicBezTo>
                  <a:cubicBezTo>
                    <a:pt x="205" y="32"/>
                    <a:pt x="206" y="32"/>
                    <a:pt x="206" y="33"/>
                  </a:cubicBezTo>
                  <a:cubicBezTo>
                    <a:pt x="203" y="34"/>
                    <a:pt x="201" y="35"/>
                    <a:pt x="198" y="36"/>
                  </a:cubicBezTo>
                  <a:cubicBezTo>
                    <a:pt x="198" y="35"/>
                    <a:pt x="198" y="35"/>
                    <a:pt x="197" y="34"/>
                  </a:cubicBezTo>
                  <a:cubicBezTo>
                    <a:pt x="197" y="34"/>
                    <a:pt x="196" y="31"/>
                    <a:pt x="193" y="28"/>
                  </a:cubicBezTo>
                  <a:cubicBezTo>
                    <a:pt x="193" y="28"/>
                    <a:pt x="192" y="26"/>
                    <a:pt x="190" y="27"/>
                  </a:cubicBezTo>
                  <a:cubicBezTo>
                    <a:pt x="189" y="27"/>
                    <a:pt x="189" y="29"/>
                    <a:pt x="189" y="29"/>
                  </a:cubicBezTo>
                  <a:cubicBezTo>
                    <a:pt x="189" y="33"/>
                    <a:pt x="191" y="37"/>
                    <a:pt x="191" y="37"/>
                  </a:cubicBezTo>
                  <a:cubicBezTo>
                    <a:pt x="191" y="38"/>
                    <a:pt x="191" y="38"/>
                    <a:pt x="191" y="39"/>
                  </a:cubicBezTo>
                  <a:cubicBezTo>
                    <a:pt x="189" y="40"/>
                    <a:pt x="187" y="41"/>
                    <a:pt x="184" y="42"/>
                  </a:cubicBezTo>
                  <a:cubicBezTo>
                    <a:pt x="184" y="42"/>
                    <a:pt x="183" y="41"/>
                    <a:pt x="183" y="40"/>
                  </a:cubicBezTo>
                  <a:cubicBezTo>
                    <a:pt x="183" y="40"/>
                    <a:pt x="181" y="37"/>
                    <a:pt x="178" y="34"/>
                  </a:cubicBezTo>
                  <a:cubicBezTo>
                    <a:pt x="178" y="34"/>
                    <a:pt x="177" y="33"/>
                    <a:pt x="176" y="33"/>
                  </a:cubicBezTo>
                  <a:cubicBezTo>
                    <a:pt x="174" y="34"/>
                    <a:pt x="174" y="36"/>
                    <a:pt x="174" y="36"/>
                  </a:cubicBezTo>
                  <a:cubicBezTo>
                    <a:pt x="175" y="40"/>
                    <a:pt x="176" y="44"/>
                    <a:pt x="176" y="44"/>
                  </a:cubicBezTo>
                  <a:cubicBezTo>
                    <a:pt x="177" y="44"/>
                    <a:pt x="177" y="45"/>
                    <a:pt x="177" y="46"/>
                  </a:cubicBezTo>
                  <a:cubicBezTo>
                    <a:pt x="175" y="47"/>
                    <a:pt x="173" y="48"/>
                    <a:pt x="170" y="49"/>
                  </a:cubicBezTo>
                  <a:cubicBezTo>
                    <a:pt x="170" y="49"/>
                    <a:pt x="169" y="48"/>
                    <a:pt x="169" y="47"/>
                  </a:cubicBezTo>
                  <a:cubicBezTo>
                    <a:pt x="169" y="47"/>
                    <a:pt x="167" y="44"/>
                    <a:pt x="164" y="42"/>
                  </a:cubicBezTo>
                  <a:cubicBezTo>
                    <a:pt x="164" y="42"/>
                    <a:pt x="162" y="40"/>
                    <a:pt x="161" y="41"/>
                  </a:cubicBezTo>
                  <a:cubicBezTo>
                    <a:pt x="160" y="42"/>
                    <a:pt x="160" y="44"/>
                    <a:pt x="160" y="44"/>
                  </a:cubicBezTo>
                  <a:cubicBezTo>
                    <a:pt x="161" y="47"/>
                    <a:pt x="163" y="51"/>
                    <a:pt x="163" y="51"/>
                  </a:cubicBezTo>
                  <a:cubicBezTo>
                    <a:pt x="163" y="52"/>
                    <a:pt x="163" y="52"/>
                    <a:pt x="164" y="53"/>
                  </a:cubicBezTo>
                  <a:cubicBezTo>
                    <a:pt x="161" y="54"/>
                    <a:pt x="159" y="56"/>
                    <a:pt x="157" y="57"/>
                  </a:cubicBezTo>
                  <a:cubicBezTo>
                    <a:pt x="156" y="57"/>
                    <a:pt x="156" y="56"/>
                    <a:pt x="155" y="55"/>
                  </a:cubicBezTo>
                  <a:cubicBezTo>
                    <a:pt x="155" y="55"/>
                    <a:pt x="153" y="52"/>
                    <a:pt x="150" y="50"/>
                  </a:cubicBezTo>
                  <a:cubicBezTo>
                    <a:pt x="150" y="50"/>
                    <a:pt x="148" y="48"/>
                    <a:pt x="147" y="49"/>
                  </a:cubicBezTo>
                  <a:cubicBezTo>
                    <a:pt x="146" y="50"/>
                    <a:pt x="147" y="52"/>
                    <a:pt x="147" y="52"/>
                  </a:cubicBezTo>
                  <a:cubicBezTo>
                    <a:pt x="147" y="56"/>
                    <a:pt x="149" y="59"/>
                    <a:pt x="149" y="59"/>
                  </a:cubicBezTo>
                  <a:cubicBezTo>
                    <a:pt x="150" y="60"/>
                    <a:pt x="150" y="60"/>
                    <a:pt x="150" y="61"/>
                  </a:cubicBezTo>
                  <a:cubicBezTo>
                    <a:pt x="148" y="63"/>
                    <a:pt x="146" y="64"/>
                    <a:pt x="144" y="66"/>
                  </a:cubicBezTo>
                  <a:cubicBezTo>
                    <a:pt x="143" y="65"/>
                    <a:pt x="143" y="64"/>
                    <a:pt x="142" y="64"/>
                  </a:cubicBezTo>
                  <a:cubicBezTo>
                    <a:pt x="142" y="64"/>
                    <a:pt x="140" y="61"/>
                    <a:pt x="137" y="59"/>
                  </a:cubicBezTo>
                  <a:cubicBezTo>
                    <a:pt x="137" y="59"/>
                    <a:pt x="135" y="57"/>
                    <a:pt x="134" y="58"/>
                  </a:cubicBezTo>
                  <a:cubicBezTo>
                    <a:pt x="133" y="59"/>
                    <a:pt x="133" y="61"/>
                    <a:pt x="133" y="61"/>
                  </a:cubicBezTo>
                  <a:cubicBezTo>
                    <a:pt x="134" y="65"/>
                    <a:pt x="136" y="68"/>
                    <a:pt x="136" y="68"/>
                  </a:cubicBezTo>
                  <a:cubicBezTo>
                    <a:pt x="137" y="69"/>
                    <a:pt x="137" y="69"/>
                    <a:pt x="137" y="70"/>
                  </a:cubicBezTo>
                  <a:cubicBezTo>
                    <a:pt x="135" y="71"/>
                    <a:pt x="133" y="73"/>
                    <a:pt x="131" y="75"/>
                  </a:cubicBezTo>
                  <a:cubicBezTo>
                    <a:pt x="131" y="74"/>
                    <a:pt x="130" y="74"/>
                    <a:pt x="129" y="73"/>
                  </a:cubicBezTo>
                  <a:cubicBezTo>
                    <a:pt x="129" y="73"/>
                    <a:pt x="127" y="70"/>
                    <a:pt x="124" y="68"/>
                  </a:cubicBezTo>
                  <a:cubicBezTo>
                    <a:pt x="124" y="68"/>
                    <a:pt x="122" y="67"/>
                    <a:pt x="121" y="68"/>
                  </a:cubicBezTo>
                  <a:cubicBezTo>
                    <a:pt x="120" y="69"/>
                    <a:pt x="120" y="71"/>
                    <a:pt x="120" y="71"/>
                  </a:cubicBezTo>
                  <a:cubicBezTo>
                    <a:pt x="122" y="74"/>
                    <a:pt x="124" y="77"/>
                    <a:pt x="124" y="77"/>
                  </a:cubicBezTo>
                  <a:cubicBezTo>
                    <a:pt x="124" y="78"/>
                    <a:pt x="125" y="79"/>
                    <a:pt x="125" y="79"/>
                  </a:cubicBezTo>
                  <a:cubicBezTo>
                    <a:pt x="123" y="81"/>
                    <a:pt x="121" y="83"/>
                    <a:pt x="119" y="84"/>
                  </a:cubicBezTo>
                  <a:cubicBezTo>
                    <a:pt x="118" y="84"/>
                    <a:pt x="118" y="83"/>
                    <a:pt x="117" y="83"/>
                  </a:cubicBezTo>
                  <a:cubicBezTo>
                    <a:pt x="117" y="83"/>
                    <a:pt x="115" y="80"/>
                    <a:pt x="111" y="78"/>
                  </a:cubicBezTo>
                  <a:cubicBezTo>
                    <a:pt x="111" y="78"/>
                    <a:pt x="109" y="77"/>
                    <a:pt x="108" y="78"/>
                  </a:cubicBezTo>
                  <a:cubicBezTo>
                    <a:pt x="107" y="79"/>
                    <a:pt x="108" y="81"/>
                    <a:pt x="108" y="81"/>
                  </a:cubicBezTo>
                  <a:cubicBezTo>
                    <a:pt x="109" y="85"/>
                    <a:pt x="112" y="88"/>
                    <a:pt x="112" y="88"/>
                  </a:cubicBezTo>
                  <a:cubicBezTo>
                    <a:pt x="112" y="88"/>
                    <a:pt x="113" y="89"/>
                    <a:pt x="113" y="89"/>
                  </a:cubicBezTo>
                  <a:cubicBezTo>
                    <a:pt x="111" y="91"/>
                    <a:pt x="109" y="93"/>
                    <a:pt x="107" y="95"/>
                  </a:cubicBezTo>
                  <a:cubicBezTo>
                    <a:pt x="107" y="94"/>
                    <a:pt x="106" y="94"/>
                    <a:pt x="106" y="93"/>
                  </a:cubicBezTo>
                  <a:cubicBezTo>
                    <a:pt x="106" y="93"/>
                    <a:pt x="103" y="91"/>
                    <a:pt x="99" y="89"/>
                  </a:cubicBezTo>
                  <a:cubicBezTo>
                    <a:pt x="99" y="89"/>
                    <a:pt x="97" y="88"/>
                    <a:pt x="96" y="89"/>
                  </a:cubicBezTo>
                  <a:cubicBezTo>
                    <a:pt x="95" y="90"/>
                    <a:pt x="96" y="92"/>
                    <a:pt x="96" y="92"/>
                  </a:cubicBezTo>
                  <a:cubicBezTo>
                    <a:pt x="98" y="95"/>
                    <a:pt x="100" y="98"/>
                    <a:pt x="100" y="98"/>
                  </a:cubicBezTo>
                  <a:cubicBezTo>
                    <a:pt x="101" y="99"/>
                    <a:pt x="101" y="99"/>
                    <a:pt x="102" y="100"/>
                  </a:cubicBezTo>
                  <a:cubicBezTo>
                    <a:pt x="100" y="102"/>
                    <a:pt x="98" y="104"/>
                    <a:pt x="96" y="106"/>
                  </a:cubicBezTo>
                  <a:cubicBezTo>
                    <a:pt x="96" y="105"/>
                    <a:pt x="95" y="105"/>
                    <a:pt x="94" y="104"/>
                  </a:cubicBezTo>
                  <a:cubicBezTo>
                    <a:pt x="94" y="104"/>
                    <a:pt x="92" y="102"/>
                    <a:pt x="88" y="100"/>
                  </a:cubicBezTo>
                  <a:cubicBezTo>
                    <a:pt x="88" y="100"/>
                    <a:pt x="86" y="100"/>
                    <a:pt x="85" y="101"/>
                  </a:cubicBezTo>
                  <a:cubicBezTo>
                    <a:pt x="84" y="102"/>
                    <a:pt x="85" y="104"/>
                    <a:pt x="85" y="104"/>
                  </a:cubicBezTo>
                  <a:cubicBezTo>
                    <a:pt x="87" y="107"/>
                    <a:pt x="90" y="110"/>
                    <a:pt x="90" y="110"/>
                  </a:cubicBezTo>
                  <a:cubicBezTo>
                    <a:pt x="90" y="110"/>
                    <a:pt x="91" y="111"/>
                    <a:pt x="91" y="111"/>
                  </a:cubicBezTo>
                  <a:cubicBezTo>
                    <a:pt x="89" y="113"/>
                    <a:pt x="87" y="115"/>
                    <a:pt x="86" y="117"/>
                  </a:cubicBezTo>
                  <a:cubicBezTo>
                    <a:pt x="85" y="117"/>
                    <a:pt x="85" y="116"/>
                    <a:pt x="84" y="116"/>
                  </a:cubicBezTo>
                  <a:cubicBezTo>
                    <a:pt x="84" y="116"/>
                    <a:pt x="81" y="114"/>
                    <a:pt x="77" y="112"/>
                  </a:cubicBezTo>
                  <a:cubicBezTo>
                    <a:pt x="77" y="112"/>
                    <a:pt x="75" y="112"/>
                    <a:pt x="74" y="113"/>
                  </a:cubicBezTo>
                  <a:cubicBezTo>
                    <a:pt x="73" y="114"/>
                    <a:pt x="75" y="116"/>
                    <a:pt x="75" y="116"/>
                  </a:cubicBezTo>
                  <a:cubicBezTo>
                    <a:pt x="77" y="119"/>
                    <a:pt x="79" y="122"/>
                    <a:pt x="79" y="122"/>
                  </a:cubicBezTo>
                  <a:cubicBezTo>
                    <a:pt x="80" y="122"/>
                    <a:pt x="80" y="123"/>
                    <a:pt x="81" y="123"/>
                  </a:cubicBezTo>
                  <a:cubicBezTo>
                    <a:pt x="79" y="125"/>
                    <a:pt x="77" y="127"/>
                    <a:pt x="76" y="129"/>
                  </a:cubicBezTo>
                  <a:cubicBezTo>
                    <a:pt x="75" y="129"/>
                    <a:pt x="75" y="129"/>
                    <a:pt x="74" y="128"/>
                  </a:cubicBezTo>
                  <a:cubicBezTo>
                    <a:pt x="74" y="128"/>
                    <a:pt x="71" y="126"/>
                    <a:pt x="67" y="125"/>
                  </a:cubicBezTo>
                  <a:cubicBezTo>
                    <a:pt x="67" y="125"/>
                    <a:pt x="65" y="124"/>
                    <a:pt x="64" y="125"/>
                  </a:cubicBezTo>
                  <a:cubicBezTo>
                    <a:pt x="63" y="126"/>
                    <a:pt x="65" y="128"/>
                    <a:pt x="65" y="128"/>
                  </a:cubicBezTo>
                  <a:cubicBezTo>
                    <a:pt x="67" y="131"/>
                    <a:pt x="70" y="134"/>
                    <a:pt x="70" y="134"/>
                  </a:cubicBezTo>
                  <a:cubicBezTo>
                    <a:pt x="70" y="134"/>
                    <a:pt x="71" y="135"/>
                    <a:pt x="71" y="135"/>
                  </a:cubicBezTo>
                  <a:cubicBezTo>
                    <a:pt x="70" y="137"/>
                    <a:pt x="68" y="140"/>
                    <a:pt x="67" y="142"/>
                  </a:cubicBezTo>
                  <a:cubicBezTo>
                    <a:pt x="66" y="142"/>
                    <a:pt x="65" y="141"/>
                    <a:pt x="65" y="141"/>
                  </a:cubicBezTo>
                  <a:cubicBezTo>
                    <a:pt x="65" y="141"/>
                    <a:pt x="62" y="139"/>
                    <a:pt x="58" y="138"/>
                  </a:cubicBezTo>
                  <a:cubicBezTo>
                    <a:pt x="58" y="138"/>
                    <a:pt x="56" y="137"/>
                    <a:pt x="55" y="139"/>
                  </a:cubicBezTo>
                  <a:cubicBezTo>
                    <a:pt x="54" y="140"/>
                    <a:pt x="55" y="142"/>
                    <a:pt x="55" y="142"/>
                  </a:cubicBezTo>
                  <a:cubicBezTo>
                    <a:pt x="58" y="145"/>
                    <a:pt x="61" y="147"/>
                    <a:pt x="61" y="147"/>
                  </a:cubicBezTo>
                  <a:cubicBezTo>
                    <a:pt x="61" y="147"/>
                    <a:pt x="62" y="148"/>
                    <a:pt x="62" y="148"/>
                  </a:cubicBezTo>
                  <a:cubicBezTo>
                    <a:pt x="61" y="150"/>
                    <a:pt x="59" y="153"/>
                    <a:pt x="58" y="155"/>
                  </a:cubicBezTo>
                  <a:cubicBezTo>
                    <a:pt x="58" y="155"/>
                    <a:pt x="57" y="154"/>
                    <a:pt x="56" y="154"/>
                  </a:cubicBezTo>
                  <a:cubicBezTo>
                    <a:pt x="56" y="154"/>
                    <a:pt x="53" y="152"/>
                    <a:pt x="49" y="151"/>
                  </a:cubicBezTo>
                  <a:cubicBezTo>
                    <a:pt x="49" y="151"/>
                    <a:pt x="47" y="151"/>
                    <a:pt x="46" y="152"/>
                  </a:cubicBezTo>
                  <a:cubicBezTo>
                    <a:pt x="46" y="153"/>
                    <a:pt x="47" y="155"/>
                    <a:pt x="47" y="155"/>
                  </a:cubicBezTo>
                  <a:cubicBezTo>
                    <a:pt x="49" y="158"/>
                    <a:pt x="53" y="160"/>
                    <a:pt x="53" y="160"/>
                  </a:cubicBezTo>
                  <a:cubicBezTo>
                    <a:pt x="53" y="161"/>
                    <a:pt x="54" y="161"/>
                    <a:pt x="54" y="161"/>
                  </a:cubicBezTo>
                  <a:cubicBezTo>
                    <a:pt x="53" y="164"/>
                    <a:pt x="52" y="166"/>
                    <a:pt x="50" y="168"/>
                  </a:cubicBezTo>
                  <a:cubicBezTo>
                    <a:pt x="50" y="168"/>
                    <a:pt x="49" y="168"/>
                    <a:pt x="48" y="168"/>
                  </a:cubicBezTo>
                  <a:cubicBezTo>
                    <a:pt x="48" y="168"/>
                    <a:pt x="45" y="166"/>
                    <a:pt x="41" y="165"/>
                  </a:cubicBezTo>
                  <a:cubicBezTo>
                    <a:pt x="41" y="165"/>
                    <a:pt x="39" y="165"/>
                    <a:pt x="38" y="166"/>
                  </a:cubicBezTo>
                  <a:cubicBezTo>
                    <a:pt x="38" y="168"/>
                    <a:pt x="39" y="169"/>
                    <a:pt x="39" y="169"/>
                  </a:cubicBezTo>
                  <a:cubicBezTo>
                    <a:pt x="42" y="172"/>
                    <a:pt x="45" y="174"/>
                    <a:pt x="45" y="174"/>
                  </a:cubicBezTo>
                  <a:cubicBezTo>
                    <a:pt x="46" y="174"/>
                    <a:pt x="46" y="175"/>
                    <a:pt x="47" y="175"/>
                  </a:cubicBezTo>
                  <a:cubicBezTo>
                    <a:pt x="46" y="177"/>
                    <a:pt x="44" y="180"/>
                    <a:pt x="43" y="182"/>
                  </a:cubicBezTo>
                  <a:cubicBezTo>
                    <a:pt x="43" y="182"/>
                    <a:pt x="42" y="182"/>
                    <a:pt x="41" y="182"/>
                  </a:cubicBezTo>
                  <a:cubicBezTo>
                    <a:pt x="41" y="182"/>
                    <a:pt x="38" y="180"/>
                    <a:pt x="34" y="180"/>
                  </a:cubicBezTo>
                  <a:cubicBezTo>
                    <a:pt x="34" y="180"/>
                    <a:pt x="32" y="180"/>
                    <a:pt x="31" y="181"/>
                  </a:cubicBezTo>
                  <a:cubicBezTo>
                    <a:pt x="31" y="182"/>
                    <a:pt x="32" y="184"/>
                    <a:pt x="32" y="184"/>
                  </a:cubicBezTo>
                  <a:cubicBezTo>
                    <a:pt x="35" y="186"/>
                    <a:pt x="38" y="188"/>
                    <a:pt x="38" y="188"/>
                  </a:cubicBezTo>
                  <a:cubicBezTo>
                    <a:pt x="39" y="188"/>
                    <a:pt x="39" y="189"/>
                    <a:pt x="40" y="189"/>
                  </a:cubicBezTo>
                  <a:cubicBezTo>
                    <a:pt x="39" y="192"/>
                    <a:pt x="38" y="194"/>
                    <a:pt x="37" y="196"/>
                  </a:cubicBezTo>
                  <a:cubicBezTo>
                    <a:pt x="36" y="196"/>
                    <a:pt x="36" y="196"/>
                    <a:pt x="35" y="196"/>
                  </a:cubicBezTo>
                  <a:cubicBezTo>
                    <a:pt x="35" y="196"/>
                    <a:pt x="31" y="195"/>
                    <a:pt x="28" y="194"/>
                  </a:cubicBezTo>
                  <a:cubicBezTo>
                    <a:pt x="28" y="194"/>
                    <a:pt x="25" y="194"/>
                    <a:pt x="25" y="196"/>
                  </a:cubicBezTo>
                  <a:cubicBezTo>
                    <a:pt x="24" y="197"/>
                    <a:pt x="26" y="198"/>
                    <a:pt x="26" y="198"/>
                  </a:cubicBezTo>
                  <a:cubicBezTo>
                    <a:pt x="29" y="201"/>
                    <a:pt x="32" y="203"/>
                    <a:pt x="32" y="203"/>
                  </a:cubicBezTo>
                  <a:cubicBezTo>
                    <a:pt x="33" y="203"/>
                    <a:pt x="33" y="203"/>
                    <a:pt x="34" y="203"/>
                  </a:cubicBezTo>
                  <a:cubicBezTo>
                    <a:pt x="33" y="206"/>
                    <a:pt x="32" y="208"/>
                    <a:pt x="31" y="211"/>
                  </a:cubicBezTo>
                  <a:cubicBezTo>
                    <a:pt x="31" y="211"/>
                    <a:pt x="30" y="211"/>
                    <a:pt x="29" y="210"/>
                  </a:cubicBezTo>
                  <a:cubicBezTo>
                    <a:pt x="29" y="210"/>
                    <a:pt x="26" y="209"/>
                    <a:pt x="22" y="209"/>
                  </a:cubicBezTo>
                  <a:cubicBezTo>
                    <a:pt x="22" y="209"/>
                    <a:pt x="20" y="209"/>
                    <a:pt x="19" y="211"/>
                  </a:cubicBezTo>
                  <a:cubicBezTo>
                    <a:pt x="19" y="212"/>
                    <a:pt x="20" y="214"/>
                    <a:pt x="20" y="214"/>
                  </a:cubicBezTo>
                  <a:cubicBezTo>
                    <a:pt x="23" y="216"/>
                    <a:pt x="27" y="217"/>
                    <a:pt x="27" y="217"/>
                  </a:cubicBezTo>
                  <a:cubicBezTo>
                    <a:pt x="28" y="218"/>
                    <a:pt x="28" y="218"/>
                    <a:pt x="29" y="218"/>
                  </a:cubicBezTo>
                  <a:cubicBezTo>
                    <a:pt x="28" y="221"/>
                    <a:pt x="27" y="223"/>
                    <a:pt x="26" y="226"/>
                  </a:cubicBezTo>
                  <a:cubicBezTo>
                    <a:pt x="26" y="226"/>
                    <a:pt x="25" y="226"/>
                    <a:pt x="24" y="225"/>
                  </a:cubicBezTo>
                  <a:cubicBezTo>
                    <a:pt x="24" y="225"/>
                    <a:pt x="21" y="225"/>
                    <a:pt x="17" y="225"/>
                  </a:cubicBezTo>
                  <a:cubicBezTo>
                    <a:pt x="17" y="225"/>
                    <a:pt x="15" y="225"/>
                    <a:pt x="14" y="226"/>
                  </a:cubicBezTo>
                  <a:cubicBezTo>
                    <a:pt x="14" y="228"/>
                    <a:pt x="16" y="229"/>
                    <a:pt x="16" y="229"/>
                  </a:cubicBezTo>
                  <a:cubicBezTo>
                    <a:pt x="19" y="231"/>
                    <a:pt x="22" y="232"/>
                    <a:pt x="22" y="232"/>
                  </a:cubicBezTo>
                  <a:cubicBezTo>
                    <a:pt x="23" y="233"/>
                    <a:pt x="24" y="233"/>
                    <a:pt x="24" y="233"/>
                  </a:cubicBezTo>
                  <a:cubicBezTo>
                    <a:pt x="24" y="236"/>
                    <a:pt x="23" y="238"/>
                    <a:pt x="22" y="241"/>
                  </a:cubicBezTo>
                  <a:cubicBezTo>
                    <a:pt x="22" y="241"/>
                    <a:pt x="21" y="241"/>
                    <a:pt x="20" y="241"/>
                  </a:cubicBezTo>
                  <a:cubicBezTo>
                    <a:pt x="20" y="241"/>
                    <a:pt x="16" y="240"/>
                    <a:pt x="13" y="240"/>
                  </a:cubicBezTo>
                  <a:cubicBezTo>
                    <a:pt x="13" y="240"/>
                    <a:pt x="11" y="241"/>
                    <a:pt x="10" y="242"/>
                  </a:cubicBezTo>
                  <a:cubicBezTo>
                    <a:pt x="10" y="243"/>
                    <a:pt x="12" y="245"/>
                    <a:pt x="12" y="245"/>
                  </a:cubicBezTo>
                  <a:cubicBezTo>
                    <a:pt x="15" y="246"/>
                    <a:pt x="19" y="248"/>
                    <a:pt x="19" y="248"/>
                  </a:cubicBezTo>
                  <a:cubicBezTo>
                    <a:pt x="19" y="248"/>
                    <a:pt x="20" y="248"/>
                    <a:pt x="21" y="248"/>
                  </a:cubicBezTo>
                  <a:cubicBezTo>
                    <a:pt x="20" y="251"/>
                    <a:pt x="20" y="253"/>
                    <a:pt x="19" y="256"/>
                  </a:cubicBezTo>
                  <a:cubicBezTo>
                    <a:pt x="18" y="256"/>
                    <a:pt x="18" y="256"/>
                    <a:pt x="17" y="256"/>
                  </a:cubicBezTo>
                  <a:cubicBezTo>
                    <a:pt x="17" y="256"/>
                    <a:pt x="13" y="255"/>
                    <a:pt x="9" y="256"/>
                  </a:cubicBezTo>
                  <a:cubicBezTo>
                    <a:pt x="9" y="256"/>
                    <a:pt x="7" y="256"/>
                    <a:pt x="7" y="258"/>
                  </a:cubicBezTo>
                  <a:cubicBezTo>
                    <a:pt x="7" y="259"/>
                    <a:pt x="9" y="260"/>
                    <a:pt x="9" y="260"/>
                  </a:cubicBezTo>
                  <a:cubicBezTo>
                    <a:pt x="12" y="262"/>
                    <a:pt x="16" y="263"/>
                    <a:pt x="16" y="263"/>
                  </a:cubicBezTo>
                  <a:cubicBezTo>
                    <a:pt x="16" y="263"/>
                    <a:pt x="17" y="263"/>
                    <a:pt x="18" y="264"/>
                  </a:cubicBezTo>
                  <a:cubicBezTo>
                    <a:pt x="17" y="266"/>
                    <a:pt x="17" y="269"/>
                    <a:pt x="17" y="271"/>
                  </a:cubicBezTo>
                  <a:cubicBezTo>
                    <a:pt x="16" y="271"/>
                    <a:pt x="15" y="271"/>
                    <a:pt x="15" y="271"/>
                  </a:cubicBezTo>
                  <a:cubicBezTo>
                    <a:pt x="15" y="271"/>
                    <a:pt x="11" y="271"/>
                    <a:pt x="7" y="272"/>
                  </a:cubicBezTo>
                  <a:cubicBezTo>
                    <a:pt x="7" y="272"/>
                    <a:pt x="5" y="272"/>
                    <a:pt x="5" y="274"/>
                  </a:cubicBezTo>
                  <a:cubicBezTo>
                    <a:pt x="4" y="275"/>
                    <a:pt x="6" y="276"/>
                    <a:pt x="6" y="276"/>
                  </a:cubicBezTo>
                  <a:cubicBezTo>
                    <a:pt x="10" y="278"/>
                    <a:pt x="14" y="279"/>
                    <a:pt x="14" y="279"/>
                  </a:cubicBezTo>
                  <a:cubicBezTo>
                    <a:pt x="14" y="279"/>
                    <a:pt x="15" y="279"/>
                    <a:pt x="16" y="279"/>
                  </a:cubicBezTo>
                  <a:cubicBezTo>
                    <a:pt x="15" y="282"/>
                    <a:pt x="15" y="284"/>
                    <a:pt x="15" y="287"/>
                  </a:cubicBezTo>
                  <a:cubicBezTo>
                    <a:pt x="14" y="287"/>
                    <a:pt x="14" y="287"/>
                    <a:pt x="13" y="287"/>
                  </a:cubicBezTo>
                  <a:cubicBezTo>
                    <a:pt x="13" y="287"/>
                    <a:pt x="9" y="287"/>
                    <a:pt x="5" y="288"/>
                  </a:cubicBezTo>
                  <a:cubicBezTo>
                    <a:pt x="5" y="288"/>
                    <a:pt x="3" y="289"/>
                    <a:pt x="3" y="290"/>
                  </a:cubicBezTo>
                  <a:cubicBezTo>
                    <a:pt x="3" y="291"/>
                    <a:pt x="5" y="292"/>
                    <a:pt x="5" y="292"/>
                  </a:cubicBezTo>
                  <a:cubicBezTo>
                    <a:pt x="9" y="294"/>
                    <a:pt x="12" y="294"/>
                    <a:pt x="12" y="294"/>
                  </a:cubicBezTo>
                  <a:cubicBezTo>
                    <a:pt x="13" y="294"/>
                    <a:pt x="14" y="294"/>
                    <a:pt x="14" y="294"/>
                  </a:cubicBezTo>
                  <a:cubicBezTo>
                    <a:pt x="14" y="297"/>
                    <a:pt x="14" y="300"/>
                    <a:pt x="14" y="302"/>
                  </a:cubicBezTo>
                  <a:cubicBezTo>
                    <a:pt x="13" y="303"/>
                    <a:pt x="13" y="303"/>
                    <a:pt x="12" y="303"/>
                  </a:cubicBezTo>
                  <a:cubicBezTo>
                    <a:pt x="12" y="303"/>
                    <a:pt x="8" y="303"/>
                    <a:pt x="5" y="304"/>
                  </a:cubicBezTo>
                  <a:cubicBezTo>
                    <a:pt x="5" y="304"/>
                    <a:pt x="2" y="305"/>
                    <a:pt x="2" y="306"/>
                  </a:cubicBezTo>
                  <a:cubicBezTo>
                    <a:pt x="2" y="307"/>
                    <a:pt x="5" y="308"/>
                    <a:pt x="5" y="308"/>
                  </a:cubicBezTo>
                  <a:cubicBezTo>
                    <a:pt x="8" y="310"/>
                    <a:pt x="12" y="310"/>
                    <a:pt x="12" y="310"/>
                  </a:cubicBezTo>
                  <a:cubicBezTo>
                    <a:pt x="13" y="310"/>
                    <a:pt x="13" y="310"/>
                    <a:pt x="14" y="310"/>
                  </a:cubicBezTo>
                  <a:cubicBezTo>
                    <a:pt x="14" y="313"/>
                    <a:pt x="14" y="315"/>
                    <a:pt x="14" y="318"/>
                  </a:cubicBezTo>
                  <a:cubicBezTo>
                    <a:pt x="13" y="318"/>
                    <a:pt x="13" y="318"/>
                    <a:pt x="12" y="318"/>
                  </a:cubicBezTo>
                  <a:cubicBezTo>
                    <a:pt x="12" y="318"/>
                    <a:pt x="8" y="319"/>
                    <a:pt x="5" y="320"/>
                  </a:cubicBezTo>
                  <a:cubicBezTo>
                    <a:pt x="5" y="320"/>
                    <a:pt x="3" y="321"/>
                    <a:pt x="3" y="322"/>
                  </a:cubicBezTo>
                  <a:cubicBezTo>
                    <a:pt x="3" y="324"/>
                    <a:pt x="5" y="324"/>
                    <a:pt x="5" y="324"/>
                  </a:cubicBezTo>
                  <a:cubicBezTo>
                    <a:pt x="8" y="325"/>
                    <a:pt x="12" y="326"/>
                    <a:pt x="12" y="326"/>
                  </a:cubicBezTo>
                  <a:cubicBezTo>
                    <a:pt x="13" y="326"/>
                    <a:pt x="14" y="326"/>
                    <a:pt x="14" y="326"/>
                  </a:cubicBezTo>
                  <a:cubicBezTo>
                    <a:pt x="14" y="328"/>
                    <a:pt x="15" y="331"/>
                    <a:pt x="15" y="334"/>
                  </a:cubicBezTo>
                  <a:cubicBezTo>
                    <a:pt x="14" y="334"/>
                    <a:pt x="14" y="334"/>
                    <a:pt x="13" y="334"/>
                  </a:cubicBezTo>
                  <a:cubicBezTo>
                    <a:pt x="13" y="334"/>
                    <a:pt x="9" y="335"/>
                    <a:pt x="6" y="336"/>
                  </a:cubicBezTo>
                  <a:cubicBezTo>
                    <a:pt x="6" y="336"/>
                    <a:pt x="3" y="337"/>
                    <a:pt x="4" y="338"/>
                  </a:cubicBezTo>
                  <a:cubicBezTo>
                    <a:pt x="4" y="340"/>
                    <a:pt x="6" y="340"/>
                    <a:pt x="6" y="340"/>
                  </a:cubicBezTo>
                  <a:cubicBezTo>
                    <a:pt x="10" y="341"/>
                    <a:pt x="13" y="341"/>
                    <a:pt x="13" y="341"/>
                  </a:cubicBezTo>
                  <a:cubicBezTo>
                    <a:pt x="14" y="341"/>
                    <a:pt x="15" y="341"/>
                    <a:pt x="16" y="341"/>
                  </a:cubicBezTo>
                  <a:cubicBezTo>
                    <a:pt x="16" y="344"/>
                    <a:pt x="16" y="346"/>
                    <a:pt x="16" y="349"/>
                  </a:cubicBezTo>
                  <a:cubicBezTo>
                    <a:pt x="16" y="349"/>
                    <a:pt x="15" y="349"/>
                    <a:pt x="14" y="350"/>
                  </a:cubicBezTo>
                  <a:cubicBezTo>
                    <a:pt x="14" y="350"/>
                    <a:pt x="11" y="350"/>
                    <a:pt x="7" y="352"/>
                  </a:cubicBezTo>
                  <a:cubicBezTo>
                    <a:pt x="7" y="352"/>
                    <a:pt x="5" y="353"/>
                    <a:pt x="5" y="354"/>
                  </a:cubicBezTo>
                  <a:cubicBezTo>
                    <a:pt x="6" y="356"/>
                    <a:pt x="8" y="356"/>
                    <a:pt x="8" y="356"/>
                  </a:cubicBezTo>
                  <a:cubicBezTo>
                    <a:pt x="12" y="357"/>
                    <a:pt x="15" y="357"/>
                    <a:pt x="15" y="357"/>
                  </a:cubicBezTo>
                  <a:cubicBezTo>
                    <a:pt x="16" y="357"/>
                    <a:pt x="17" y="357"/>
                    <a:pt x="18" y="357"/>
                  </a:cubicBezTo>
                  <a:cubicBezTo>
                    <a:pt x="18" y="359"/>
                    <a:pt x="18" y="362"/>
                    <a:pt x="19" y="364"/>
                  </a:cubicBezTo>
                  <a:cubicBezTo>
                    <a:pt x="18" y="365"/>
                    <a:pt x="18" y="365"/>
                    <a:pt x="17" y="365"/>
                  </a:cubicBezTo>
                  <a:cubicBezTo>
                    <a:pt x="17" y="365"/>
                    <a:pt x="13" y="366"/>
                    <a:pt x="10" y="368"/>
                  </a:cubicBezTo>
                  <a:cubicBezTo>
                    <a:pt x="10" y="368"/>
                    <a:pt x="8" y="369"/>
                    <a:pt x="8" y="370"/>
                  </a:cubicBezTo>
                  <a:cubicBezTo>
                    <a:pt x="8" y="372"/>
                    <a:pt x="11" y="372"/>
                    <a:pt x="11" y="372"/>
                  </a:cubicBezTo>
                  <a:cubicBezTo>
                    <a:pt x="14" y="373"/>
                    <a:pt x="18" y="372"/>
                    <a:pt x="18" y="372"/>
                  </a:cubicBezTo>
                  <a:cubicBezTo>
                    <a:pt x="19" y="372"/>
                    <a:pt x="20" y="372"/>
                    <a:pt x="20" y="372"/>
                  </a:cubicBezTo>
                  <a:cubicBezTo>
                    <a:pt x="21" y="375"/>
                    <a:pt x="21" y="377"/>
                    <a:pt x="22" y="380"/>
                  </a:cubicBezTo>
                  <a:cubicBezTo>
                    <a:pt x="21" y="380"/>
                    <a:pt x="21" y="380"/>
                    <a:pt x="20" y="380"/>
                  </a:cubicBezTo>
                  <a:cubicBezTo>
                    <a:pt x="20" y="380"/>
                    <a:pt x="16" y="382"/>
                    <a:pt x="13" y="384"/>
                  </a:cubicBezTo>
                  <a:cubicBezTo>
                    <a:pt x="13" y="384"/>
                    <a:pt x="11" y="385"/>
                    <a:pt x="12" y="386"/>
                  </a:cubicBezTo>
                  <a:cubicBezTo>
                    <a:pt x="12" y="388"/>
                    <a:pt x="14" y="388"/>
                    <a:pt x="14" y="388"/>
                  </a:cubicBezTo>
                  <a:cubicBezTo>
                    <a:pt x="18" y="388"/>
                    <a:pt x="22" y="387"/>
                    <a:pt x="22" y="387"/>
                  </a:cubicBezTo>
                  <a:cubicBezTo>
                    <a:pt x="23" y="387"/>
                    <a:pt x="23" y="387"/>
                    <a:pt x="24" y="387"/>
                  </a:cubicBezTo>
                  <a:cubicBezTo>
                    <a:pt x="25" y="390"/>
                    <a:pt x="25" y="392"/>
                    <a:pt x="26" y="395"/>
                  </a:cubicBezTo>
                  <a:cubicBezTo>
                    <a:pt x="26" y="395"/>
                    <a:pt x="25" y="395"/>
                    <a:pt x="24" y="396"/>
                  </a:cubicBezTo>
                  <a:cubicBezTo>
                    <a:pt x="24" y="396"/>
                    <a:pt x="20" y="397"/>
                    <a:pt x="17" y="399"/>
                  </a:cubicBezTo>
                  <a:cubicBezTo>
                    <a:pt x="17" y="399"/>
                    <a:pt x="16" y="400"/>
                    <a:pt x="16" y="402"/>
                  </a:cubicBezTo>
                  <a:cubicBezTo>
                    <a:pt x="16" y="403"/>
                    <a:pt x="19" y="403"/>
                    <a:pt x="19" y="403"/>
                  </a:cubicBezTo>
                  <a:cubicBezTo>
                    <a:pt x="22" y="403"/>
                    <a:pt x="26" y="402"/>
                    <a:pt x="26" y="402"/>
                  </a:cubicBezTo>
                  <a:cubicBezTo>
                    <a:pt x="27" y="402"/>
                    <a:pt x="28" y="402"/>
                    <a:pt x="28" y="402"/>
                  </a:cubicBezTo>
                  <a:cubicBezTo>
                    <a:pt x="29" y="405"/>
                    <a:pt x="30" y="407"/>
                    <a:pt x="31" y="410"/>
                  </a:cubicBezTo>
                  <a:cubicBezTo>
                    <a:pt x="30" y="410"/>
                    <a:pt x="30" y="410"/>
                    <a:pt x="29" y="410"/>
                  </a:cubicBezTo>
                  <a:cubicBezTo>
                    <a:pt x="29" y="410"/>
                    <a:pt x="25" y="412"/>
                    <a:pt x="22" y="414"/>
                  </a:cubicBezTo>
                  <a:cubicBezTo>
                    <a:pt x="22" y="414"/>
                    <a:pt x="21" y="416"/>
                    <a:pt x="21" y="417"/>
                  </a:cubicBezTo>
                  <a:cubicBezTo>
                    <a:pt x="22" y="418"/>
                    <a:pt x="24" y="418"/>
                    <a:pt x="24" y="418"/>
                  </a:cubicBezTo>
                  <a:cubicBezTo>
                    <a:pt x="28" y="418"/>
                    <a:pt x="31" y="417"/>
                    <a:pt x="31" y="417"/>
                  </a:cubicBezTo>
                  <a:cubicBezTo>
                    <a:pt x="32" y="417"/>
                    <a:pt x="33" y="417"/>
                    <a:pt x="34" y="417"/>
                  </a:cubicBezTo>
                  <a:cubicBezTo>
                    <a:pt x="35" y="419"/>
                    <a:pt x="36" y="422"/>
                    <a:pt x="37" y="424"/>
                  </a:cubicBezTo>
                  <a:cubicBezTo>
                    <a:pt x="36" y="424"/>
                    <a:pt x="35" y="425"/>
                    <a:pt x="35" y="425"/>
                  </a:cubicBezTo>
                  <a:cubicBezTo>
                    <a:pt x="35" y="425"/>
                    <a:pt x="31" y="427"/>
                    <a:pt x="28" y="429"/>
                  </a:cubicBezTo>
                  <a:cubicBezTo>
                    <a:pt x="28" y="429"/>
                    <a:pt x="27" y="431"/>
                    <a:pt x="27" y="432"/>
                  </a:cubicBezTo>
                  <a:cubicBezTo>
                    <a:pt x="28" y="433"/>
                    <a:pt x="30" y="433"/>
                    <a:pt x="30" y="433"/>
                  </a:cubicBezTo>
                  <a:cubicBezTo>
                    <a:pt x="34" y="433"/>
                    <a:pt x="37" y="432"/>
                    <a:pt x="37" y="432"/>
                  </a:cubicBezTo>
                  <a:cubicBezTo>
                    <a:pt x="38" y="432"/>
                    <a:pt x="39" y="431"/>
                    <a:pt x="40" y="431"/>
                  </a:cubicBezTo>
                  <a:cubicBezTo>
                    <a:pt x="41" y="433"/>
                    <a:pt x="42" y="436"/>
                    <a:pt x="43" y="438"/>
                  </a:cubicBezTo>
                  <a:cubicBezTo>
                    <a:pt x="42" y="439"/>
                    <a:pt x="42" y="439"/>
                    <a:pt x="41" y="439"/>
                  </a:cubicBezTo>
                  <a:cubicBezTo>
                    <a:pt x="41" y="439"/>
                    <a:pt x="38" y="441"/>
                    <a:pt x="35" y="444"/>
                  </a:cubicBezTo>
                  <a:cubicBezTo>
                    <a:pt x="35" y="444"/>
                    <a:pt x="33" y="446"/>
                    <a:pt x="34" y="447"/>
                  </a:cubicBezTo>
                  <a:cubicBezTo>
                    <a:pt x="35" y="448"/>
                    <a:pt x="37" y="448"/>
                    <a:pt x="37" y="448"/>
                  </a:cubicBezTo>
                  <a:cubicBezTo>
                    <a:pt x="40" y="447"/>
                    <a:pt x="44" y="446"/>
                    <a:pt x="44" y="446"/>
                  </a:cubicBezTo>
                  <a:cubicBezTo>
                    <a:pt x="45" y="446"/>
                    <a:pt x="46" y="445"/>
                    <a:pt x="46" y="445"/>
                  </a:cubicBezTo>
                  <a:cubicBezTo>
                    <a:pt x="47" y="447"/>
                    <a:pt x="49" y="450"/>
                    <a:pt x="50" y="452"/>
                  </a:cubicBezTo>
                  <a:cubicBezTo>
                    <a:pt x="49" y="453"/>
                    <a:pt x="49" y="453"/>
                    <a:pt x="48" y="453"/>
                  </a:cubicBezTo>
                  <a:cubicBezTo>
                    <a:pt x="48" y="453"/>
                    <a:pt x="45" y="456"/>
                    <a:pt x="42" y="458"/>
                  </a:cubicBezTo>
                  <a:cubicBezTo>
                    <a:pt x="42" y="458"/>
                    <a:pt x="41" y="460"/>
                    <a:pt x="41" y="461"/>
                  </a:cubicBezTo>
                  <a:cubicBezTo>
                    <a:pt x="42" y="462"/>
                    <a:pt x="44" y="462"/>
                    <a:pt x="44" y="462"/>
                  </a:cubicBezTo>
                  <a:cubicBezTo>
                    <a:pt x="48" y="461"/>
                    <a:pt x="51" y="460"/>
                    <a:pt x="51" y="460"/>
                  </a:cubicBezTo>
                  <a:cubicBezTo>
                    <a:pt x="52" y="459"/>
                    <a:pt x="53" y="459"/>
                    <a:pt x="54" y="459"/>
                  </a:cubicBezTo>
                  <a:cubicBezTo>
                    <a:pt x="55" y="461"/>
                    <a:pt x="56" y="463"/>
                    <a:pt x="58" y="466"/>
                  </a:cubicBezTo>
                  <a:cubicBezTo>
                    <a:pt x="57" y="466"/>
                    <a:pt x="56" y="467"/>
                    <a:pt x="56" y="467"/>
                  </a:cubicBezTo>
                  <a:cubicBezTo>
                    <a:pt x="56" y="467"/>
                    <a:pt x="53" y="469"/>
                    <a:pt x="50" y="472"/>
                  </a:cubicBezTo>
                  <a:cubicBezTo>
                    <a:pt x="50" y="472"/>
                    <a:pt x="49" y="474"/>
                    <a:pt x="50" y="475"/>
                  </a:cubicBezTo>
                  <a:cubicBezTo>
                    <a:pt x="50" y="476"/>
                    <a:pt x="53" y="476"/>
                    <a:pt x="53" y="476"/>
                  </a:cubicBezTo>
                  <a:cubicBezTo>
                    <a:pt x="56" y="475"/>
                    <a:pt x="60" y="473"/>
                    <a:pt x="60" y="473"/>
                  </a:cubicBezTo>
                  <a:cubicBezTo>
                    <a:pt x="60" y="473"/>
                    <a:pt x="61" y="472"/>
                    <a:pt x="62" y="472"/>
                  </a:cubicBezTo>
                  <a:cubicBezTo>
                    <a:pt x="63" y="474"/>
                    <a:pt x="65" y="476"/>
                    <a:pt x="66" y="479"/>
                  </a:cubicBezTo>
                  <a:cubicBezTo>
                    <a:pt x="66" y="479"/>
                    <a:pt x="65" y="480"/>
                    <a:pt x="64" y="480"/>
                  </a:cubicBezTo>
                  <a:cubicBezTo>
                    <a:pt x="64" y="480"/>
                    <a:pt x="61" y="483"/>
                    <a:pt x="59" y="486"/>
                  </a:cubicBezTo>
                  <a:cubicBezTo>
                    <a:pt x="59" y="486"/>
                    <a:pt x="58" y="487"/>
                    <a:pt x="59" y="489"/>
                  </a:cubicBezTo>
                  <a:cubicBezTo>
                    <a:pt x="59" y="490"/>
                    <a:pt x="62" y="489"/>
                    <a:pt x="62" y="489"/>
                  </a:cubicBezTo>
                  <a:cubicBezTo>
                    <a:pt x="65" y="488"/>
                    <a:pt x="68" y="486"/>
                    <a:pt x="68" y="486"/>
                  </a:cubicBezTo>
                  <a:cubicBezTo>
                    <a:pt x="69" y="486"/>
                    <a:pt x="70" y="485"/>
                    <a:pt x="71" y="485"/>
                  </a:cubicBezTo>
                  <a:cubicBezTo>
                    <a:pt x="72" y="487"/>
                    <a:pt x="74" y="489"/>
                    <a:pt x="75" y="491"/>
                  </a:cubicBezTo>
                  <a:cubicBezTo>
                    <a:pt x="75" y="492"/>
                    <a:pt x="74" y="492"/>
                    <a:pt x="73" y="493"/>
                  </a:cubicBezTo>
                  <a:cubicBezTo>
                    <a:pt x="73" y="493"/>
                    <a:pt x="71" y="495"/>
                    <a:pt x="69" y="499"/>
                  </a:cubicBezTo>
                  <a:cubicBezTo>
                    <a:pt x="69" y="499"/>
                    <a:pt x="67" y="501"/>
                    <a:pt x="68" y="502"/>
                  </a:cubicBezTo>
                  <a:cubicBezTo>
                    <a:pt x="69" y="503"/>
                    <a:pt x="71" y="502"/>
                    <a:pt x="71" y="502"/>
                  </a:cubicBezTo>
                  <a:cubicBezTo>
                    <a:pt x="75" y="501"/>
                    <a:pt x="78" y="499"/>
                    <a:pt x="78" y="499"/>
                  </a:cubicBezTo>
                  <a:cubicBezTo>
                    <a:pt x="79" y="498"/>
                    <a:pt x="79" y="498"/>
                    <a:pt x="80" y="497"/>
                  </a:cubicBezTo>
                  <a:cubicBezTo>
                    <a:pt x="82" y="499"/>
                    <a:pt x="83" y="501"/>
                    <a:pt x="85" y="503"/>
                  </a:cubicBezTo>
                  <a:cubicBezTo>
                    <a:pt x="85" y="504"/>
                    <a:pt x="84" y="504"/>
                    <a:pt x="83" y="505"/>
                  </a:cubicBezTo>
                  <a:cubicBezTo>
                    <a:pt x="83" y="505"/>
                    <a:pt x="81" y="508"/>
                    <a:pt x="79" y="511"/>
                  </a:cubicBezTo>
                  <a:cubicBezTo>
                    <a:pt x="79" y="511"/>
                    <a:pt x="78" y="513"/>
                    <a:pt x="79" y="514"/>
                  </a:cubicBezTo>
                  <a:cubicBezTo>
                    <a:pt x="79" y="515"/>
                    <a:pt x="82" y="514"/>
                    <a:pt x="82" y="514"/>
                  </a:cubicBezTo>
                  <a:cubicBezTo>
                    <a:pt x="85" y="513"/>
                    <a:pt x="88" y="511"/>
                    <a:pt x="88" y="511"/>
                  </a:cubicBezTo>
                  <a:cubicBezTo>
                    <a:pt x="89" y="510"/>
                    <a:pt x="89" y="510"/>
                    <a:pt x="90" y="509"/>
                  </a:cubicBezTo>
                  <a:cubicBezTo>
                    <a:pt x="92" y="511"/>
                    <a:pt x="94" y="513"/>
                    <a:pt x="95" y="515"/>
                  </a:cubicBezTo>
                  <a:cubicBezTo>
                    <a:pt x="95" y="515"/>
                    <a:pt x="94" y="516"/>
                    <a:pt x="94" y="517"/>
                  </a:cubicBezTo>
                  <a:cubicBezTo>
                    <a:pt x="94" y="517"/>
                    <a:pt x="91" y="520"/>
                    <a:pt x="90" y="523"/>
                  </a:cubicBezTo>
                  <a:cubicBezTo>
                    <a:pt x="90" y="523"/>
                    <a:pt x="89" y="525"/>
                    <a:pt x="90" y="526"/>
                  </a:cubicBezTo>
                  <a:cubicBezTo>
                    <a:pt x="90" y="527"/>
                    <a:pt x="93" y="526"/>
                    <a:pt x="93" y="526"/>
                  </a:cubicBezTo>
                  <a:cubicBezTo>
                    <a:pt x="96" y="524"/>
                    <a:pt x="99" y="522"/>
                    <a:pt x="99" y="522"/>
                  </a:cubicBezTo>
                  <a:cubicBezTo>
                    <a:pt x="100" y="521"/>
                    <a:pt x="100" y="521"/>
                    <a:pt x="101" y="520"/>
                  </a:cubicBezTo>
                  <a:cubicBezTo>
                    <a:pt x="103" y="522"/>
                    <a:pt x="105" y="524"/>
                    <a:pt x="106" y="526"/>
                  </a:cubicBezTo>
                  <a:cubicBezTo>
                    <a:pt x="106" y="527"/>
                    <a:pt x="105" y="527"/>
                    <a:pt x="105" y="528"/>
                  </a:cubicBezTo>
                  <a:cubicBezTo>
                    <a:pt x="105" y="528"/>
                    <a:pt x="102" y="531"/>
                    <a:pt x="101" y="534"/>
                  </a:cubicBezTo>
                  <a:cubicBezTo>
                    <a:pt x="101" y="534"/>
                    <a:pt x="100" y="536"/>
                    <a:pt x="101" y="537"/>
                  </a:cubicBezTo>
                  <a:cubicBezTo>
                    <a:pt x="102" y="538"/>
                    <a:pt x="104" y="537"/>
                    <a:pt x="104" y="537"/>
                  </a:cubicBezTo>
                  <a:cubicBezTo>
                    <a:pt x="107" y="535"/>
                    <a:pt x="110" y="533"/>
                    <a:pt x="110" y="533"/>
                  </a:cubicBezTo>
                  <a:cubicBezTo>
                    <a:pt x="111" y="532"/>
                    <a:pt x="112" y="532"/>
                    <a:pt x="112" y="531"/>
                  </a:cubicBezTo>
                  <a:cubicBezTo>
                    <a:pt x="114" y="533"/>
                    <a:pt x="116" y="535"/>
                    <a:pt x="118" y="536"/>
                  </a:cubicBezTo>
                  <a:cubicBezTo>
                    <a:pt x="118" y="537"/>
                    <a:pt x="117" y="538"/>
                    <a:pt x="117" y="538"/>
                  </a:cubicBezTo>
                  <a:cubicBezTo>
                    <a:pt x="117" y="538"/>
                    <a:pt x="114" y="542"/>
                    <a:pt x="113" y="545"/>
                  </a:cubicBezTo>
                  <a:cubicBezTo>
                    <a:pt x="113" y="545"/>
                    <a:pt x="112" y="547"/>
                    <a:pt x="113" y="548"/>
                  </a:cubicBezTo>
                  <a:cubicBezTo>
                    <a:pt x="114" y="549"/>
                    <a:pt x="116" y="548"/>
                    <a:pt x="116" y="548"/>
                  </a:cubicBezTo>
                  <a:cubicBezTo>
                    <a:pt x="119" y="546"/>
                    <a:pt x="122" y="543"/>
                    <a:pt x="122" y="543"/>
                  </a:cubicBezTo>
                  <a:cubicBezTo>
                    <a:pt x="123" y="542"/>
                    <a:pt x="123" y="542"/>
                    <a:pt x="124" y="541"/>
                  </a:cubicBezTo>
                  <a:cubicBezTo>
                    <a:pt x="126" y="543"/>
                    <a:pt x="128" y="545"/>
                    <a:pt x="130" y="546"/>
                  </a:cubicBezTo>
                  <a:cubicBezTo>
                    <a:pt x="130" y="547"/>
                    <a:pt x="129" y="548"/>
                    <a:pt x="129" y="548"/>
                  </a:cubicBezTo>
                  <a:cubicBezTo>
                    <a:pt x="129" y="548"/>
                    <a:pt x="127" y="552"/>
                    <a:pt x="125" y="555"/>
                  </a:cubicBezTo>
                  <a:cubicBezTo>
                    <a:pt x="125" y="555"/>
                    <a:pt x="125" y="557"/>
                    <a:pt x="126" y="558"/>
                  </a:cubicBezTo>
                  <a:cubicBezTo>
                    <a:pt x="127" y="559"/>
                    <a:pt x="129" y="558"/>
                    <a:pt x="129" y="558"/>
                  </a:cubicBezTo>
                  <a:cubicBezTo>
                    <a:pt x="132" y="556"/>
                    <a:pt x="134" y="553"/>
                    <a:pt x="134" y="553"/>
                  </a:cubicBezTo>
                  <a:cubicBezTo>
                    <a:pt x="135" y="552"/>
                    <a:pt x="136" y="551"/>
                    <a:pt x="136" y="551"/>
                  </a:cubicBezTo>
                  <a:cubicBezTo>
                    <a:pt x="138" y="552"/>
                    <a:pt x="140" y="554"/>
                    <a:pt x="143" y="555"/>
                  </a:cubicBezTo>
                  <a:cubicBezTo>
                    <a:pt x="142" y="556"/>
                    <a:pt x="142" y="557"/>
                    <a:pt x="141" y="558"/>
                  </a:cubicBezTo>
                  <a:cubicBezTo>
                    <a:pt x="141" y="558"/>
                    <a:pt x="139" y="561"/>
                    <a:pt x="138" y="564"/>
                  </a:cubicBezTo>
                  <a:cubicBezTo>
                    <a:pt x="138" y="564"/>
                    <a:pt x="138" y="567"/>
                    <a:pt x="139" y="567"/>
                  </a:cubicBezTo>
                  <a:cubicBezTo>
                    <a:pt x="140" y="568"/>
                    <a:pt x="142" y="567"/>
                    <a:pt x="142" y="567"/>
                  </a:cubicBezTo>
                  <a:cubicBezTo>
                    <a:pt x="145" y="565"/>
                    <a:pt x="147" y="562"/>
                    <a:pt x="147" y="562"/>
                  </a:cubicBezTo>
                  <a:cubicBezTo>
                    <a:pt x="148" y="561"/>
                    <a:pt x="149" y="560"/>
                    <a:pt x="149" y="560"/>
                  </a:cubicBezTo>
                  <a:cubicBezTo>
                    <a:pt x="151" y="561"/>
                    <a:pt x="153" y="562"/>
                    <a:pt x="156" y="564"/>
                  </a:cubicBezTo>
                  <a:cubicBezTo>
                    <a:pt x="155" y="564"/>
                    <a:pt x="155" y="565"/>
                    <a:pt x="155" y="566"/>
                  </a:cubicBezTo>
                  <a:cubicBezTo>
                    <a:pt x="155" y="566"/>
                    <a:pt x="153" y="570"/>
                    <a:pt x="152" y="573"/>
                  </a:cubicBezTo>
                  <a:cubicBezTo>
                    <a:pt x="152" y="573"/>
                    <a:pt x="152" y="575"/>
                    <a:pt x="153" y="576"/>
                  </a:cubicBezTo>
                  <a:cubicBezTo>
                    <a:pt x="154" y="577"/>
                    <a:pt x="156" y="575"/>
                    <a:pt x="156" y="575"/>
                  </a:cubicBezTo>
                  <a:cubicBezTo>
                    <a:pt x="159" y="573"/>
                    <a:pt x="161" y="570"/>
                    <a:pt x="161" y="570"/>
                  </a:cubicBezTo>
                  <a:cubicBezTo>
                    <a:pt x="161" y="569"/>
                    <a:pt x="162" y="568"/>
                    <a:pt x="162" y="568"/>
                  </a:cubicBezTo>
                  <a:cubicBezTo>
                    <a:pt x="165" y="569"/>
                    <a:pt x="167" y="570"/>
                    <a:pt x="169" y="571"/>
                  </a:cubicBezTo>
                  <a:cubicBezTo>
                    <a:pt x="169" y="572"/>
                    <a:pt x="168" y="573"/>
                    <a:pt x="168" y="574"/>
                  </a:cubicBezTo>
                  <a:cubicBezTo>
                    <a:pt x="168" y="574"/>
                    <a:pt x="166" y="577"/>
                    <a:pt x="166" y="581"/>
                  </a:cubicBezTo>
                  <a:cubicBezTo>
                    <a:pt x="166" y="581"/>
                    <a:pt x="166" y="583"/>
                    <a:pt x="167" y="584"/>
                  </a:cubicBezTo>
                  <a:cubicBezTo>
                    <a:pt x="168" y="585"/>
                    <a:pt x="170" y="583"/>
                    <a:pt x="170" y="583"/>
                  </a:cubicBezTo>
                  <a:cubicBezTo>
                    <a:pt x="172" y="581"/>
                    <a:pt x="174" y="577"/>
                    <a:pt x="174" y="577"/>
                  </a:cubicBezTo>
                  <a:cubicBezTo>
                    <a:pt x="175" y="577"/>
                    <a:pt x="176" y="576"/>
                    <a:pt x="176" y="575"/>
                  </a:cubicBezTo>
                  <a:cubicBezTo>
                    <a:pt x="178" y="576"/>
                    <a:pt x="181" y="577"/>
                    <a:pt x="183" y="579"/>
                  </a:cubicBezTo>
                  <a:cubicBezTo>
                    <a:pt x="183" y="579"/>
                    <a:pt x="182" y="580"/>
                    <a:pt x="182" y="581"/>
                  </a:cubicBezTo>
                  <a:cubicBezTo>
                    <a:pt x="182" y="581"/>
                    <a:pt x="181" y="585"/>
                    <a:pt x="180" y="588"/>
                  </a:cubicBezTo>
                  <a:cubicBezTo>
                    <a:pt x="180" y="588"/>
                    <a:pt x="180" y="591"/>
                    <a:pt x="181" y="591"/>
                  </a:cubicBezTo>
                  <a:cubicBezTo>
                    <a:pt x="183" y="592"/>
                    <a:pt x="184" y="590"/>
                    <a:pt x="184" y="590"/>
                  </a:cubicBezTo>
                  <a:cubicBezTo>
                    <a:pt x="187" y="588"/>
                    <a:pt x="189" y="584"/>
                    <a:pt x="189" y="584"/>
                  </a:cubicBezTo>
                  <a:cubicBezTo>
                    <a:pt x="189" y="583"/>
                    <a:pt x="190" y="582"/>
                    <a:pt x="190" y="582"/>
                  </a:cubicBezTo>
                  <a:cubicBezTo>
                    <a:pt x="192" y="583"/>
                    <a:pt x="195" y="584"/>
                    <a:pt x="197" y="585"/>
                  </a:cubicBezTo>
                  <a:cubicBezTo>
                    <a:pt x="197" y="586"/>
                    <a:pt x="197" y="587"/>
                    <a:pt x="196" y="588"/>
                  </a:cubicBezTo>
                  <a:cubicBezTo>
                    <a:pt x="196" y="588"/>
                    <a:pt x="195" y="591"/>
                    <a:pt x="195" y="595"/>
                  </a:cubicBezTo>
                  <a:cubicBezTo>
                    <a:pt x="195" y="595"/>
                    <a:pt x="195" y="597"/>
                    <a:pt x="196" y="598"/>
                  </a:cubicBezTo>
                  <a:cubicBezTo>
                    <a:pt x="197" y="598"/>
                    <a:pt x="199" y="597"/>
                    <a:pt x="199" y="597"/>
                  </a:cubicBezTo>
                  <a:cubicBezTo>
                    <a:pt x="201" y="594"/>
                    <a:pt x="203" y="590"/>
                    <a:pt x="203" y="590"/>
                  </a:cubicBezTo>
                  <a:cubicBezTo>
                    <a:pt x="204" y="589"/>
                    <a:pt x="204" y="588"/>
                    <a:pt x="204" y="588"/>
                  </a:cubicBezTo>
                  <a:cubicBezTo>
                    <a:pt x="207" y="589"/>
                    <a:pt x="209" y="589"/>
                    <a:pt x="212" y="590"/>
                  </a:cubicBezTo>
                  <a:cubicBezTo>
                    <a:pt x="212" y="591"/>
                    <a:pt x="211" y="592"/>
                    <a:pt x="211" y="593"/>
                  </a:cubicBezTo>
                  <a:cubicBezTo>
                    <a:pt x="211" y="593"/>
                    <a:pt x="210" y="597"/>
                    <a:pt x="210" y="601"/>
                  </a:cubicBezTo>
                  <a:cubicBezTo>
                    <a:pt x="210" y="601"/>
                    <a:pt x="210" y="603"/>
                    <a:pt x="211" y="603"/>
                  </a:cubicBezTo>
                  <a:cubicBezTo>
                    <a:pt x="213" y="604"/>
                    <a:pt x="214" y="602"/>
                    <a:pt x="214" y="602"/>
                  </a:cubicBezTo>
                  <a:cubicBezTo>
                    <a:pt x="216" y="599"/>
                    <a:pt x="218" y="596"/>
                    <a:pt x="218" y="596"/>
                  </a:cubicBezTo>
                  <a:cubicBezTo>
                    <a:pt x="218" y="595"/>
                    <a:pt x="219" y="594"/>
                    <a:pt x="219" y="593"/>
                  </a:cubicBezTo>
                  <a:cubicBezTo>
                    <a:pt x="221" y="594"/>
                    <a:pt x="224" y="594"/>
                    <a:pt x="227" y="595"/>
                  </a:cubicBezTo>
                  <a:cubicBezTo>
                    <a:pt x="226" y="596"/>
                    <a:pt x="226" y="597"/>
                    <a:pt x="226" y="598"/>
                  </a:cubicBezTo>
                  <a:cubicBezTo>
                    <a:pt x="226" y="598"/>
                    <a:pt x="225" y="602"/>
                    <a:pt x="225" y="605"/>
                  </a:cubicBezTo>
                  <a:cubicBezTo>
                    <a:pt x="225" y="605"/>
                    <a:pt x="225" y="608"/>
                    <a:pt x="227" y="608"/>
                  </a:cubicBezTo>
                  <a:cubicBezTo>
                    <a:pt x="228" y="609"/>
                    <a:pt x="229" y="607"/>
                    <a:pt x="229" y="607"/>
                  </a:cubicBezTo>
                  <a:cubicBezTo>
                    <a:pt x="232" y="604"/>
                    <a:pt x="233" y="600"/>
                    <a:pt x="233" y="600"/>
                  </a:cubicBezTo>
                  <a:cubicBezTo>
                    <a:pt x="233" y="599"/>
                    <a:pt x="234" y="598"/>
                    <a:pt x="234" y="597"/>
                  </a:cubicBezTo>
                  <a:cubicBezTo>
                    <a:pt x="236" y="598"/>
                    <a:pt x="239" y="599"/>
                    <a:pt x="241" y="599"/>
                  </a:cubicBezTo>
                  <a:cubicBezTo>
                    <a:pt x="241" y="600"/>
                    <a:pt x="241" y="601"/>
                    <a:pt x="241" y="602"/>
                  </a:cubicBezTo>
                  <a:cubicBezTo>
                    <a:pt x="241" y="602"/>
                    <a:pt x="240" y="606"/>
                    <a:pt x="241" y="610"/>
                  </a:cubicBezTo>
                  <a:cubicBezTo>
                    <a:pt x="241" y="610"/>
                    <a:pt x="241" y="612"/>
                    <a:pt x="242" y="612"/>
                  </a:cubicBezTo>
                  <a:cubicBezTo>
                    <a:pt x="244" y="613"/>
                    <a:pt x="245" y="611"/>
                    <a:pt x="245" y="611"/>
                  </a:cubicBezTo>
                  <a:cubicBezTo>
                    <a:pt x="247" y="607"/>
                    <a:pt x="248" y="604"/>
                    <a:pt x="248" y="604"/>
                  </a:cubicBezTo>
                  <a:cubicBezTo>
                    <a:pt x="248" y="603"/>
                    <a:pt x="249" y="602"/>
                    <a:pt x="249" y="601"/>
                  </a:cubicBezTo>
                  <a:cubicBezTo>
                    <a:pt x="252" y="601"/>
                    <a:pt x="254" y="602"/>
                    <a:pt x="257" y="602"/>
                  </a:cubicBezTo>
                  <a:cubicBezTo>
                    <a:pt x="257" y="603"/>
                    <a:pt x="257" y="604"/>
                    <a:pt x="256" y="605"/>
                  </a:cubicBezTo>
                  <a:cubicBezTo>
                    <a:pt x="256" y="605"/>
                    <a:pt x="256" y="609"/>
                    <a:pt x="256" y="613"/>
                  </a:cubicBezTo>
                  <a:cubicBezTo>
                    <a:pt x="256" y="613"/>
                    <a:pt x="257" y="615"/>
                    <a:pt x="258" y="615"/>
                  </a:cubicBezTo>
                  <a:cubicBezTo>
                    <a:pt x="260" y="616"/>
                    <a:pt x="261" y="614"/>
                    <a:pt x="261" y="614"/>
                  </a:cubicBezTo>
                  <a:cubicBezTo>
                    <a:pt x="263" y="610"/>
                    <a:pt x="264" y="607"/>
                    <a:pt x="264" y="607"/>
                  </a:cubicBezTo>
                  <a:cubicBezTo>
                    <a:pt x="264" y="606"/>
                    <a:pt x="264" y="605"/>
                    <a:pt x="264" y="604"/>
                  </a:cubicBezTo>
                  <a:cubicBezTo>
                    <a:pt x="267" y="604"/>
                    <a:pt x="269" y="604"/>
                    <a:pt x="272" y="605"/>
                  </a:cubicBezTo>
                  <a:cubicBezTo>
                    <a:pt x="272" y="606"/>
                    <a:pt x="272" y="607"/>
                    <a:pt x="272" y="608"/>
                  </a:cubicBezTo>
                  <a:cubicBezTo>
                    <a:pt x="272" y="608"/>
                    <a:pt x="272" y="612"/>
                    <a:pt x="272" y="615"/>
                  </a:cubicBezTo>
                  <a:cubicBezTo>
                    <a:pt x="272" y="615"/>
                    <a:pt x="273" y="618"/>
                    <a:pt x="274" y="618"/>
                  </a:cubicBezTo>
                  <a:cubicBezTo>
                    <a:pt x="276" y="618"/>
                    <a:pt x="277" y="616"/>
                    <a:pt x="277" y="616"/>
                  </a:cubicBezTo>
                  <a:cubicBezTo>
                    <a:pt x="278" y="613"/>
                    <a:pt x="279" y="609"/>
                    <a:pt x="279" y="609"/>
                  </a:cubicBezTo>
                  <a:cubicBezTo>
                    <a:pt x="279" y="608"/>
                    <a:pt x="279" y="607"/>
                    <a:pt x="280" y="606"/>
                  </a:cubicBezTo>
                  <a:cubicBezTo>
                    <a:pt x="282" y="606"/>
                    <a:pt x="285" y="606"/>
                    <a:pt x="287" y="606"/>
                  </a:cubicBezTo>
                  <a:cubicBezTo>
                    <a:pt x="287" y="607"/>
                    <a:pt x="287" y="608"/>
                    <a:pt x="287" y="610"/>
                  </a:cubicBezTo>
                  <a:cubicBezTo>
                    <a:pt x="287" y="610"/>
                    <a:pt x="287" y="613"/>
                    <a:pt x="288" y="617"/>
                  </a:cubicBezTo>
                  <a:cubicBezTo>
                    <a:pt x="288" y="617"/>
                    <a:pt x="289" y="619"/>
                    <a:pt x="290" y="619"/>
                  </a:cubicBezTo>
                  <a:cubicBezTo>
                    <a:pt x="292" y="619"/>
                    <a:pt x="293" y="617"/>
                    <a:pt x="293" y="617"/>
                  </a:cubicBezTo>
                  <a:cubicBezTo>
                    <a:pt x="294" y="614"/>
                    <a:pt x="295" y="610"/>
                    <a:pt x="295" y="610"/>
                  </a:cubicBezTo>
                  <a:cubicBezTo>
                    <a:pt x="295" y="609"/>
                    <a:pt x="295" y="608"/>
                    <a:pt x="295" y="607"/>
                  </a:cubicBezTo>
                  <a:cubicBezTo>
                    <a:pt x="298" y="607"/>
                    <a:pt x="300" y="607"/>
                    <a:pt x="303" y="607"/>
                  </a:cubicBezTo>
                  <a:cubicBezTo>
                    <a:pt x="303" y="608"/>
                    <a:pt x="303" y="609"/>
                    <a:pt x="303" y="610"/>
                  </a:cubicBezTo>
                  <a:cubicBezTo>
                    <a:pt x="303" y="610"/>
                    <a:pt x="303" y="614"/>
                    <a:pt x="304" y="618"/>
                  </a:cubicBezTo>
                  <a:cubicBezTo>
                    <a:pt x="304" y="618"/>
                    <a:pt x="305" y="620"/>
                    <a:pt x="307" y="620"/>
                  </a:cubicBezTo>
                  <a:cubicBezTo>
                    <a:pt x="308" y="620"/>
                    <a:pt x="309" y="618"/>
                    <a:pt x="309" y="618"/>
                  </a:cubicBezTo>
                  <a:cubicBezTo>
                    <a:pt x="310" y="614"/>
                    <a:pt x="310" y="611"/>
                    <a:pt x="310" y="611"/>
                  </a:cubicBezTo>
                  <a:cubicBezTo>
                    <a:pt x="310" y="609"/>
                    <a:pt x="311" y="608"/>
                    <a:pt x="311" y="607"/>
                  </a:cubicBezTo>
                  <a:cubicBezTo>
                    <a:pt x="313" y="607"/>
                    <a:pt x="316" y="607"/>
                    <a:pt x="318" y="607"/>
                  </a:cubicBezTo>
                  <a:cubicBezTo>
                    <a:pt x="319" y="608"/>
                    <a:pt x="319" y="609"/>
                    <a:pt x="319" y="610"/>
                  </a:cubicBezTo>
                  <a:cubicBezTo>
                    <a:pt x="319" y="610"/>
                    <a:pt x="319" y="614"/>
                    <a:pt x="320" y="618"/>
                  </a:cubicBezTo>
                  <a:cubicBezTo>
                    <a:pt x="320" y="618"/>
                    <a:pt x="321" y="620"/>
                    <a:pt x="323" y="620"/>
                  </a:cubicBezTo>
                  <a:cubicBezTo>
                    <a:pt x="324" y="620"/>
                    <a:pt x="325" y="618"/>
                    <a:pt x="325" y="618"/>
                  </a:cubicBezTo>
                  <a:cubicBezTo>
                    <a:pt x="326" y="614"/>
                    <a:pt x="326" y="610"/>
                    <a:pt x="326" y="610"/>
                  </a:cubicBezTo>
                  <a:cubicBezTo>
                    <a:pt x="326" y="609"/>
                    <a:pt x="326" y="608"/>
                    <a:pt x="326" y="607"/>
                  </a:cubicBezTo>
                  <a:cubicBezTo>
                    <a:pt x="329" y="607"/>
                    <a:pt x="331" y="607"/>
                    <a:pt x="334" y="607"/>
                  </a:cubicBezTo>
                  <a:cubicBezTo>
                    <a:pt x="334" y="607"/>
                    <a:pt x="334" y="608"/>
                    <a:pt x="334" y="610"/>
                  </a:cubicBezTo>
                  <a:cubicBezTo>
                    <a:pt x="334" y="610"/>
                    <a:pt x="335" y="613"/>
                    <a:pt x="337" y="617"/>
                  </a:cubicBezTo>
                  <a:cubicBezTo>
                    <a:pt x="337" y="617"/>
                    <a:pt x="338" y="619"/>
                    <a:pt x="339" y="619"/>
                  </a:cubicBezTo>
                  <a:cubicBezTo>
                    <a:pt x="340" y="619"/>
                    <a:pt x="341" y="616"/>
                    <a:pt x="341" y="616"/>
                  </a:cubicBezTo>
                  <a:cubicBezTo>
                    <a:pt x="342" y="613"/>
                    <a:pt x="342" y="609"/>
                    <a:pt x="342" y="609"/>
                  </a:cubicBezTo>
                  <a:cubicBezTo>
                    <a:pt x="342" y="608"/>
                    <a:pt x="342" y="607"/>
                    <a:pt x="342" y="606"/>
                  </a:cubicBezTo>
                  <a:cubicBezTo>
                    <a:pt x="344" y="606"/>
                    <a:pt x="347" y="605"/>
                    <a:pt x="349" y="605"/>
                  </a:cubicBezTo>
                  <a:cubicBezTo>
                    <a:pt x="350" y="606"/>
                    <a:pt x="350" y="607"/>
                    <a:pt x="350" y="608"/>
                  </a:cubicBezTo>
                  <a:cubicBezTo>
                    <a:pt x="350" y="608"/>
                    <a:pt x="351" y="612"/>
                    <a:pt x="352" y="615"/>
                  </a:cubicBezTo>
                  <a:cubicBezTo>
                    <a:pt x="352" y="615"/>
                    <a:pt x="354" y="617"/>
                    <a:pt x="355" y="617"/>
                  </a:cubicBezTo>
                  <a:cubicBezTo>
                    <a:pt x="356" y="617"/>
                    <a:pt x="357" y="614"/>
                    <a:pt x="357" y="614"/>
                  </a:cubicBezTo>
                  <a:cubicBezTo>
                    <a:pt x="358" y="611"/>
                    <a:pt x="357" y="607"/>
                    <a:pt x="357" y="607"/>
                  </a:cubicBezTo>
                  <a:cubicBezTo>
                    <a:pt x="357" y="606"/>
                    <a:pt x="357" y="605"/>
                    <a:pt x="357" y="604"/>
                  </a:cubicBezTo>
                  <a:cubicBezTo>
                    <a:pt x="360" y="603"/>
                    <a:pt x="362" y="603"/>
                    <a:pt x="365" y="602"/>
                  </a:cubicBezTo>
                  <a:cubicBezTo>
                    <a:pt x="365" y="603"/>
                    <a:pt x="365" y="604"/>
                    <a:pt x="366" y="606"/>
                  </a:cubicBezTo>
                  <a:cubicBezTo>
                    <a:pt x="366" y="606"/>
                    <a:pt x="367" y="609"/>
                    <a:pt x="368" y="613"/>
                  </a:cubicBezTo>
                  <a:cubicBezTo>
                    <a:pt x="368" y="613"/>
                    <a:pt x="370" y="614"/>
                    <a:pt x="371" y="614"/>
                  </a:cubicBezTo>
                  <a:cubicBezTo>
                    <a:pt x="372" y="614"/>
                    <a:pt x="373" y="612"/>
                    <a:pt x="373" y="612"/>
                  </a:cubicBezTo>
                  <a:cubicBezTo>
                    <a:pt x="373" y="608"/>
                    <a:pt x="373" y="604"/>
                    <a:pt x="373" y="604"/>
                  </a:cubicBezTo>
                  <a:cubicBezTo>
                    <a:pt x="373" y="603"/>
                    <a:pt x="372" y="602"/>
                    <a:pt x="372" y="601"/>
                  </a:cubicBezTo>
                  <a:cubicBezTo>
                    <a:pt x="375" y="600"/>
                    <a:pt x="377" y="600"/>
                    <a:pt x="380" y="599"/>
                  </a:cubicBezTo>
                  <a:cubicBezTo>
                    <a:pt x="380" y="600"/>
                    <a:pt x="381" y="601"/>
                    <a:pt x="381" y="602"/>
                  </a:cubicBezTo>
                  <a:cubicBezTo>
                    <a:pt x="381" y="602"/>
                    <a:pt x="382" y="606"/>
                    <a:pt x="384" y="609"/>
                  </a:cubicBezTo>
                  <a:cubicBezTo>
                    <a:pt x="384" y="609"/>
                    <a:pt x="385" y="611"/>
                    <a:pt x="387" y="611"/>
                  </a:cubicBezTo>
                  <a:cubicBezTo>
                    <a:pt x="388" y="610"/>
                    <a:pt x="388" y="608"/>
                    <a:pt x="388" y="608"/>
                  </a:cubicBezTo>
                  <a:cubicBezTo>
                    <a:pt x="389" y="604"/>
                    <a:pt x="388" y="601"/>
                    <a:pt x="388" y="601"/>
                  </a:cubicBezTo>
                  <a:cubicBezTo>
                    <a:pt x="388" y="599"/>
                    <a:pt x="388" y="598"/>
                    <a:pt x="387" y="597"/>
                  </a:cubicBezTo>
                  <a:cubicBezTo>
                    <a:pt x="390" y="597"/>
                    <a:pt x="392" y="596"/>
                    <a:pt x="395" y="595"/>
                  </a:cubicBezTo>
                  <a:cubicBezTo>
                    <a:pt x="395" y="596"/>
                    <a:pt x="396" y="597"/>
                    <a:pt x="396" y="598"/>
                  </a:cubicBezTo>
                  <a:cubicBezTo>
                    <a:pt x="396" y="598"/>
                    <a:pt x="397" y="602"/>
                    <a:pt x="400" y="605"/>
                  </a:cubicBezTo>
                  <a:cubicBezTo>
                    <a:pt x="400" y="605"/>
                    <a:pt x="401" y="607"/>
                    <a:pt x="402" y="606"/>
                  </a:cubicBezTo>
                  <a:cubicBezTo>
                    <a:pt x="404" y="606"/>
                    <a:pt x="404" y="604"/>
                    <a:pt x="404" y="604"/>
                  </a:cubicBezTo>
                  <a:cubicBezTo>
                    <a:pt x="404" y="600"/>
                    <a:pt x="403" y="596"/>
                    <a:pt x="403" y="596"/>
                  </a:cubicBezTo>
                  <a:cubicBezTo>
                    <a:pt x="403" y="595"/>
                    <a:pt x="402" y="594"/>
                    <a:pt x="402" y="593"/>
                  </a:cubicBezTo>
                  <a:cubicBezTo>
                    <a:pt x="405" y="592"/>
                    <a:pt x="407" y="591"/>
                    <a:pt x="410" y="590"/>
                  </a:cubicBezTo>
                  <a:cubicBezTo>
                    <a:pt x="410" y="591"/>
                    <a:pt x="410" y="592"/>
                    <a:pt x="411" y="593"/>
                  </a:cubicBezTo>
                  <a:cubicBezTo>
                    <a:pt x="411" y="593"/>
                    <a:pt x="413" y="597"/>
                    <a:pt x="415" y="600"/>
                  </a:cubicBezTo>
                  <a:cubicBezTo>
                    <a:pt x="415" y="600"/>
                    <a:pt x="416" y="602"/>
                    <a:pt x="418" y="601"/>
                  </a:cubicBezTo>
                  <a:cubicBezTo>
                    <a:pt x="419" y="601"/>
                    <a:pt x="419" y="598"/>
                    <a:pt x="419" y="598"/>
                  </a:cubicBezTo>
                  <a:cubicBezTo>
                    <a:pt x="419" y="595"/>
                    <a:pt x="418" y="591"/>
                    <a:pt x="418" y="591"/>
                  </a:cubicBezTo>
                  <a:cubicBezTo>
                    <a:pt x="417" y="590"/>
                    <a:pt x="417" y="589"/>
                    <a:pt x="417" y="588"/>
                  </a:cubicBezTo>
                  <a:cubicBezTo>
                    <a:pt x="419" y="587"/>
                    <a:pt x="422" y="586"/>
                    <a:pt x="424" y="585"/>
                  </a:cubicBezTo>
                  <a:cubicBezTo>
                    <a:pt x="425" y="586"/>
                    <a:pt x="425" y="587"/>
                    <a:pt x="426" y="588"/>
                  </a:cubicBezTo>
                  <a:cubicBezTo>
                    <a:pt x="426" y="588"/>
                    <a:pt x="427" y="591"/>
                    <a:pt x="430" y="594"/>
                  </a:cubicBezTo>
                  <a:cubicBezTo>
                    <a:pt x="430" y="594"/>
                    <a:pt x="431" y="596"/>
                    <a:pt x="433" y="595"/>
                  </a:cubicBezTo>
                  <a:cubicBezTo>
                    <a:pt x="434" y="595"/>
                    <a:pt x="434" y="592"/>
                    <a:pt x="434" y="592"/>
                  </a:cubicBezTo>
                  <a:cubicBezTo>
                    <a:pt x="434" y="589"/>
                    <a:pt x="432" y="585"/>
                    <a:pt x="432" y="585"/>
                  </a:cubicBezTo>
                  <a:cubicBezTo>
                    <a:pt x="432" y="584"/>
                    <a:pt x="432" y="583"/>
                    <a:pt x="431" y="582"/>
                  </a:cubicBezTo>
                  <a:cubicBezTo>
                    <a:pt x="434" y="581"/>
                    <a:pt x="436" y="580"/>
                    <a:pt x="438" y="579"/>
                  </a:cubicBezTo>
                  <a:cubicBezTo>
                    <a:pt x="439" y="579"/>
                    <a:pt x="439" y="580"/>
                    <a:pt x="440" y="582"/>
                  </a:cubicBezTo>
                  <a:cubicBezTo>
                    <a:pt x="440" y="582"/>
                    <a:pt x="442" y="585"/>
                    <a:pt x="444" y="588"/>
                  </a:cubicBezTo>
                  <a:cubicBezTo>
                    <a:pt x="444" y="588"/>
                    <a:pt x="446" y="589"/>
                    <a:pt x="447" y="588"/>
                  </a:cubicBezTo>
                  <a:cubicBezTo>
                    <a:pt x="449" y="588"/>
                    <a:pt x="448" y="586"/>
                    <a:pt x="448" y="586"/>
                  </a:cubicBezTo>
                  <a:cubicBezTo>
                    <a:pt x="448" y="582"/>
                    <a:pt x="446" y="578"/>
                    <a:pt x="446" y="578"/>
                  </a:cubicBezTo>
                  <a:cubicBezTo>
                    <a:pt x="446" y="577"/>
                    <a:pt x="446" y="576"/>
                    <a:pt x="445" y="575"/>
                  </a:cubicBezTo>
                  <a:cubicBezTo>
                    <a:pt x="448" y="574"/>
                    <a:pt x="450" y="573"/>
                    <a:pt x="452" y="572"/>
                  </a:cubicBezTo>
                  <a:cubicBezTo>
                    <a:pt x="453" y="572"/>
                    <a:pt x="453" y="573"/>
                    <a:pt x="454" y="574"/>
                  </a:cubicBezTo>
                  <a:cubicBezTo>
                    <a:pt x="454" y="574"/>
                    <a:pt x="456" y="578"/>
                    <a:pt x="459" y="580"/>
                  </a:cubicBezTo>
                  <a:cubicBezTo>
                    <a:pt x="459" y="580"/>
                    <a:pt x="461" y="582"/>
                    <a:pt x="462" y="581"/>
                  </a:cubicBezTo>
                  <a:cubicBezTo>
                    <a:pt x="463" y="580"/>
                    <a:pt x="463" y="578"/>
                    <a:pt x="463" y="578"/>
                  </a:cubicBezTo>
                  <a:cubicBezTo>
                    <a:pt x="462" y="574"/>
                    <a:pt x="460" y="571"/>
                    <a:pt x="460" y="571"/>
                  </a:cubicBezTo>
                  <a:cubicBezTo>
                    <a:pt x="460" y="570"/>
                    <a:pt x="459" y="569"/>
                    <a:pt x="459" y="568"/>
                  </a:cubicBezTo>
                  <a:cubicBezTo>
                    <a:pt x="461" y="566"/>
                    <a:pt x="463" y="565"/>
                    <a:pt x="465" y="564"/>
                  </a:cubicBezTo>
                  <a:cubicBezTo>
                    <a:pt x="466" y="565"/>
                    <a:pt x="467" y="566"/>
                    <a:pt x="468" y="567"/>
                  </a:cubicBezTo>
                  <a:cubicBezTo>
                    <a:pt x="468" y="567"/>
                    <a:pt x="470" y="570"/>
                    <a:pt x="473" y="572"/>
                  </a:cubicBezTo>
                  <a:cubicBezTo>
                    <a:pt x="473" y="572"/>
                    <a:pt x="474" y="573"/>
                    <a:pt x="476" y="573"/>
                  </a:cubicBezTo>
                  <a:cubicBezTo>
                    <a:pt x="477" y="572"/>
                    <a:pt x="476" y="570"/>
                    <a:pt x="476" y="570"/>
                  </a:cubicBezTo>
                  <a:cubicBezTo>
                    <a:pt x="476" y="566"/>
                    <a:pt x="474" y="563"/>
                    <a:pt x="474" y="563"/>
                  </a:cubicBezTo>
                  <a:cubicBezTo>
                    <a:pt x="473" y="562"/>
                    <a:pt x="473" y="560"/>
                    <a:pt x="472" y="560"/>
                  </a:cubicBezTo>
                  <a:cubicBezTo>
                    <a:pt x="474" y="558"/>
                    <a:pt x="476" y="557"/>
                    <a:pt x="478" y="555"/>
                  </a:cubicBezTo>
                  <a:cubicBezTo>
                    <a:pt x="479" y="556"/>
                    <a:pt x="480" y="557"/>
                    <a:pt x="481" y="558"/>
                  </a:cubicBezTo>
                  <a:cubicBezTo>
                    <a:pt x="481" y="558"/>
                    <a:pt x="483" y="561"/>
                    <a:pt x="486" y="563"/>
                  </a:cubicBezTo>
                  <a:cubicBezTo>
                    <a:pt x="486" y="563"/>
                    <a:pt x="488" y="565"/>
                    <a:pt x="489" y="564"/>
                  </a:cubicBezTo>
                  <a:cubicBezTo>
                    <a:pt x="490" y="563"/>
                    <a:pt x="490" y="561"/>
                    <a:pt x="490" y="561"/>
                  </a:cubicBezTo>
                  <a:cubicBezTo>
                    <a:pt x="489" y="557"/>
                    <a:pt x="487" y="554"/>
                    <a:pt x="487" y="554"/>
                  </a:cubicBezTo>
                  <a:cubicBezTo>
                    <a:pt x="486" y="553"/>
                    <a:pt x="485" y="552"/>
                    <a:pt x="485" y="551"/>
                  </a:cubicBezTo>
                  <a:cubicBezTo>
                    <a:pt x="487" y="549"/>
                    <a:pt x="489" y="548"/>
                    <a:pt x="491" y="546"/>
                  </a:cubicBezTo>
                  <a:cubicBezTo>
                    <a:pt x="492" y="547"/>
                    <a:pt x="493" y="548"/>
                    <a:pt x="493" y="549"/>
                  </a:cubicBezTo>
                  <a:cubicBezTo>
                    <a:pt x="493" y="549"/>
                    <a:pt x="496" y="552"/>
                    <a:pt x="499" y="554"/>
                  </a:cubicBezTo>
                  <a:cubicBezTo>
                    <a:pt x="499" y="554"/>
                    <a:pt x="501" y="555"/>
                    <a:pt x="502" y="554"/>
                  </a:cubicBezTo>
                  <a:cubicBezTo>
                    <a:pt x="503" y="553"/>
                    <a:pt x="503" y="551"/>
                    <a:pt x="503" y="551"/>
                  </a:cubicBezTo>
                  <a:cubicBezTo>
                    <a:pt x="501" y="548"/>
                    <a:pt x="499" y="544"/>
                    <a:pt x="499" y="544"/>
                  </a:cubicBezTo>
                  <a:cubicBezTo>
                    <a:pt x="498" y="543"/>
                    <a:pt x="498" y="542"/>
                    <a:pt x="497" y="541"/>
                  </a:cubicBezTo>
                  <a:cubicBezTo>
                    <a:pt x="499" y="540"/>
                    <a:pt x="501" y="538"/>
                    <a:pt x="503" y="537"/>
                  </a:cubicBezTo>
                  <a:cubicBezTo>
                    <a:pt x="504" y="537"/>
                    <a:pt x="505" y="538"/>
                    <a:pt x="506" y="539"/>
                  </a:cubicBezTo>
                  <a:cubicBezTo>
                    <a:pt x="506" y="539"/>
                    <a:pt x="508" y="542"/>
                    <a:pt x="512" y="544"/>
                  </a:cubicBezTo>
                  <a:cubicBezTo>
                    <a:pt x="512" y="544"/>
                    <a:pt x="514" y="545"/>
                    <a:pt x="515" y="544"/>
                  </a:cubicBezTo>
                  <a:cubicBezTo>
                    <a:pt x="516" y="543"/>
                    <a:pt x="515" y="541"/>
                    <a:pt x="515" y="541"/>
                  </a:cubicBezTo>
                  <a:cubicBezTo>
                    <a:pt x="513" y="537"/>
                    <a:pt x="511" y="534"/>
                    <a:pt x="511" y="534"/>
                  </a:cubicBezTo>
                  <a:cubicBezTo>
                    <a:pt x="510" y="533"/>
                    <a:pt x="510" y="532"/>
                    <a:pt x="509" y="531"/>
                  </a:cubicBezTo>
                  <a:cubicBezTo>
                    <a:pt x="511" y="530"/>
                    <a:pt x="513" y="528"/>
                    <a:pt x="515" y="526"/>
                  </a:cubicBezTo>
                  <a:cubicBezTo>
                    <a:pt x="515" y="527"/>
                    <a:pt x="516" y="528"/>
                    <a:pt x="517" y="529"/>
                  </a:cubicBezTo>
                  <a:cubicBezTo>
                    <a:pt x="517" y="529"/>
                    <a:pt x="520" y="531"/>
                    <a:pt x="523" y="533"/>
                  </a:cubicBezTo>
                  <a:cubicBezTo>
                    <a:pt x="523" y="533"/>
                    <a:pt x="526" y="534"/>
                    <a:pt x="527" y="533"/>
                  </a:cubicBezTo>
                  <a:cubicBezTo>
                    <a:pt x="528" y="532"/>
                    <a:pt x="527" y="530"/>
                    <a:pt x="527" y="530"/>
                  </a:cubicBezTo>
                  <a:cubicBezTo>
                    <a:pt x="525" y="526"/>
                    <a:pt x="523" y="524"/>
                    <a:pt x="523" y="524"/>
                  </a:cubicBezTo>
                  <a:cubicBezTo>
                    <a:pt x="522" y="522"/>
                    <a:pt x="521" y="522"/>
                    <a:pt x="520" y="521"/>
                  </a:cubicBezTo>
                  <a:cubicBezTo>
                    <a:pt x="522" y="519"/>
                    <a:pt x="524" y="517"/>
                    <a:pt x="526" y="515"/>
                  </a:cubicBezTo>
                  <a:cubicBezTo>
                    <a:pt x="526" y="516"/>
                    <a:pt x="527" y="517"/>
                    <a:pt x="528" y="518"/>
                  </a:cubicBezTo>
                  <a:cubicBezTo>
                    <a:pt x="528" y="518"/>
                    <a:pt x="531" y="520"/>
                    <a:pt x="535" y="521"/>
                  </a:cubicBezTo>
                  <a:cubicBezTo>
                    <a:pt x="535" y="521"/>
                    <a:pt x="537" y="522"/>
                    <a:pt x="538" y="521"/>
                  </a:cubicBezTo>
                  <a:cubicBezTo>
                    <a:pt x="539" y="520"/>
                    <a:pt x="538" y="518"/>
                    <a:pt x="538" y="518"/>
                  </a:cubicBezTo>
                  <a:cubicBezTo>
                    <a:pt x="536" y="515"/>
                    <a:pt x="533" y="512"/>
                    <a:pt x="533" y="512"/>
                  </a:cubicBezTo>
                  <a:cubicBezTo>
                    <a:pt x="532" y="511"/>
                    <a:pt x="532" y="510"/>
                    <a:pt x="531" y="510"/>
                  </a:cubicBezTo>
                  <a:cubicBezTo>
                    <a:pt x="533" y="508"/>
                    <a:pt x="534" y="506"/>
                    <a:pt x="536" y="504"/>
                  </a:cubicBezTo>
                  <a:cubicBezTo>
                    <a:pt x="537" y="504"/>
                    <a:pt x="538" y="505"/>
                    <a:pt x="539" y="506"/>
                  </a:cubicBezTo>
                  <a:cubicBezTo>
                    <a:pt x="539" y="506"/>
                    <a:pt x="542" y="508"/>
                    <a:pt x="545" y="510"/>
                  </a:cubicBezTo>
                  <a:cubicBezTo>
                    <a:pt x="545" y="510"/>
                    <a:pt x="548" y="510"/>
                    <a:pt x="549" y="509"/>
                  </a:cubicBezTo>
                  <a:cubicBezTo>
                    <a:pt x="549" y="508"/>
                    <a:pt x="548" y="506"/>
                    <a:pt x="548" y="506"/>
                  </a:cubicBezTo>
                  <a:cubicBezTo>
                    <a:pt x="546" y="503"/>
                    <a:pt x="544" y="500"/>
                    <a:pt x="544" y="500"/>
                  </a:cubicBezTo>
                  <a:cubicBezTo>
                    <a:pt x="543" y="499"/>
                    <a:pt x="542" y="498"/>
                    <a:pt x="541" y="498"/>
                  </a:cubicBezTo>
                  <a:cubicBezTo>
                    <a:pt x="543" y="496"/>
                    <a:pt x="544" y="494"/>
                    <a:pt x="546" y="492"/>
                  </a:cubicBezTo>
                  <a:cubicBezTo>
                    <a:pt x="547" y="492"/>
                    <a:pt x="548" y="493"/>
                    <a:pt x="549" y="494"/>
                  </a:cubicBezTo>
                  <a:cubicBezTo>
                    <a:pt x="549" y="494"/>
                    <a:pt x="552" y="496"/>
                    <a:pt x="556" y="497"/>
                  </a:cubicBezTo>
                  <a:cubicBezTo>
                    <a:pt x="556" y="497"/>
                    <a:pt x="558" y="498"/>
                    <a:pt x="559" y="497"/>
                  </a:cubicBezTo>
                  <a:cubicBezTo>
                    <a:pt x="559" y="495"/>
                    <a:pt x="558" y="493"/>
                    <a:pt x="558" y="493"/>
                  </a:cubicBezTo>
                  <a:cubicBezTo>
                    <a:pt x="556" y="490"/>
                    <a:pt x="553" y="488"/>
                    <a:pt x="553" y="488"/>
                  </a:cubicBezTo>
                  <a:cubicBezTo>
                    <a:pt x="552" y="487"/>
                    <a:pt x="551" y="486"/>
                    <a:pt x="550" y="485"/>
                  </a:cubicBezTo>
                  <a:cubicBezTo>
                    <a:pt x="552" y="483"/>
                    <a:pt x="553" y="481"/>
                    <a:pt x="555" y="479"/>
                  </a:cubicBezTo>
                  <a:cubicBezTo>
                    <a:pt x="556" y="480"/>
                    <a:pt x="557" y="480"/>
                    <a:pt x="558" y="481"/>
                  </a:cubicBezTo>
                  <a:cubicBezTo>
                    <a:pt x="558" y="481"/>
                    <a:pt x="561" y="483"/>
                    <a:pt x="565" y="484"/>
                  </a:cubicBezTo>
                  <a:cubicBezTo>
                    <a:pt x="565" y="484"/>
                    <a:pt x="567" y="484"/>
                    <a:pt x="568" y="483"/>
                  </a:cubicBezTo>
                  <a:cubicBezTo>
                    <a:pt x="569" y="482"/>
                    <a:pt x="567" y="480"/>
                    <a:pt x="567" y="480"/>
                  </a:cubicBezTo>
                  <a:cubicBezTo>
                    <a:pt x="565" y="477"/>
                    <a:pt x="562" y="475"/>
                    <a:pt x="562" y="475"/>
                  </a:cubicBezTo>
                  <a:cubicBezTo>
                    <a:pt x="561" y="474"/>
                    <a:pt x="560" y="473"/>
                    <a:pt x="559" y="473"/>
                  </a:cubicBezTo>
                  <a:cubicBezTo>
                    <a:pt x="561" y="471"/>
                    <a:pt x="562" y="468"/>
                    <a:pt x="563" y="466"/>
                  </a:cubicBezTo>
                  <a:cubicBezTo>
                    <a:pt x="564" y="467"/>
                    <a:pt x="565" y="467"/>
                    <a:pt x="567" y="468"/>
                  </a:cubicBezTo>
                  <a:cubicBezTo>
                    <a:pt x="567" y="468"/>
                    <a:pt x="570" y="470"/>
                    <a:pt x="574" y="470"/>
                  </a:cubicBezTo>
                  <a:cubicBezTo>
                    <a:pt x="574" y="470"/>
                    <a:pt x="576" y="471"/>
                    <a:pt x="577" y="470"/>
                  </a:cubicBezTo>
                  <a:cubicBezTo>
                    <a:pt x="577" y="468"/>
                    <a:pt x="576" y="467"/>
                    <a:pt x="576" y="467"/>
                  </a:cubicBezTo>
                  <a:cubicBezTo>
                    <a:pt x="574" y="464"/>
                    <a:pt x="570" y="462"/>
                    <a:pt x="570" y="462"/>
                  </a:cubicBezTo>
                  <a:cubicBezTo>
                    <a:pt x="569" y="461"/>
                    <a:pt x="568" y="460"/>
                    <a:pt x="567" y="460"/>
                  </a:cubicBezTo>
                  <a:cubicBezTo>
                    <a:pt x="569" y="457"/>
                    <a:pt x="570" y="455"/>
                    <a:pt x="571" y="453"/>
                  </a:cubicBezTo>
                  <a:cubicBezTo>
                    <a:pt x="572" y="453"/>
                    <a:pt x="573" y="454"/>
                    <a:pt x="574" y="454"/>
                  </a:cubicBezTo>
                  <a:cubicBezTo>
                    <a:pt x="574" y="454"/>
                    <a:pt x="578" y="456"/>
                    <a:pt x="582" y="457"/>
                  </a:cubicBezTo>
                  <a:cubicBezTo>
                    <a:pt x="582" y="457"/>
                    <a:pt x="584" y="457"/>
                    <a:pt x="585" y="456"/>
                  </a:cubicBezTo>
                  <a:cubicBezTo>
                    <a:pt x="585" y="454"/>
                    <a:pt x="584" y="453"/>
                    <a:pt x="584" y="453"/>
                  </a:cubicBezTo>
                  <a:cubicBezTo>
                    <a:pt x="581" y="450"/>
                    <a:pt x="578" y="448"/>
                    <a:pt x="578" y="448"/>
                  </a:cubicBezTo>
                  <a:cubicBezTo>
                    <a:pt x="577" y="447"/>
                    <a:pt x="576" y="446"/>
                    <a:pt x="575" y="446"/>
                  </a:cubicBezTo>
                  <a:cubicBezTo>
                    <a:pt x="576" y="444"/>
                    <a:pt x="577" y="441"/>
                    <a:pt x="578" y="439"/>
                  </a:cubicBezTo>
                  <a:cubicBezTo>
                    <a:pt x="579" y="439"/>
                    <a:pt x="580" y="440"/>
                    <a:pt x="582" y="440"/>
                  </a:cubicBezTo>
                  <a:cubicBezTo>
                    <a:pt x="582" y="440"/>
                    <a:pt x="585" y="442"/>
                    <a:pt x="589" y="442"/>
                  </a:cubicBezTo>
                  <a:cubicBezTo>
                    <a:pt x="589" y="442"/>
                    <a:pt x="591" y="442"/>
                    <a:pt x="592" y="441"/>
                  </a:cubicBezTo>
                  <a:cubicBezTo>
                    <a:pt x="592" y="440"/>
                    <a:pt x="591" y="438"/>
                    <a:pt x="591" y="438"/>
                  </a:cubicBezTo>
                  <a:cubicBezTo>
                    <a:pt x="588" y="436"/>
                    <a:pt x="585" y="434"/>
                    <a:pt x="585" y="434"/>
                  </a:cubicBezTo>
                  <a:cubicBezTo>
                    <a:pt x="583" y="433"/>
                    <a:pt x="582" y="432"/>
                    <a:pt x="581" y="432"/>
                  </a:cubicBezTo>
                  <a:cubicBezTo>
                    <a:pt x="583" y="430"/>
                    <a:pt x="584" y="427"/>
                    <a:pt x="585" y="425"/>
                  </a:cubicBezTo>
                  <a:cubicBezTo>
                    <a:pt x="585" y="425"/>
                    <a:pt x="587" y="426"/>
                    <a:pt x="588" y="426"/>
                  </a:cubicBezTo>
                  <a:cubicBezTo>
                    <a:pt x="588" y="426"/>
                    <a:pt x="592" y="427"/>
                    <a:pt x="595" y="427"/>
                  </a:cubicBezTo>
                  <a:cubicBezTo>
                    <a:pt x="595" y="427"/>
                    <a:pt x="598" y="428"/>
                    <a:pt x="598" y="426"/>
                  </a:cubicBezTo>
                  <a:cubicBezTo>
                    <a:pt x="599" y="425"/>
                    <a:pt x="597" y="423"/>
                    <a:pt x="597" y="423"/>
                  </a:cubicBezTo>
                  <a:cubicBezTo>
                    <a:pt x="594" y="421"/>
                    <a:pt x="591" y="419"/>
                    <a:pt x="591" y="419"/>
                  </a:cubicBezTo>
                  <a:cubicBezTo>
                    <a:pt x="589" y="419"/>
                    <a:pt x="588" y="418"/>
                    <a:pt x="587" y="418"/>
                  </a:cubicBezTo>
                  <a:cubicBezTo>
                    <a:pt x="588" y="415"/>
                    <a:pt x="589" y="413"/>
                    <a:pt x="590" y="410"/>
                  </a:cubicBezTo>
                  <a:cubicBezTo>
                    <a:pt x="591" y="411"/>
                    <a:pt x="592" y="411"/>
                    <a:pt x="594" y="411"/>
                  </a:cubicBezTo>
                  <a:cubicBezTo>
                    <a:pt x="594" y="411"/>
                    <a:pt x="597" y="412"/>
                    <a:pt x="601" y="412"/>
                  </a:cubicBezTo>
                  <a:cubicBezTo>
                    <a:pt x="601" y="412"/>
                    <a:pt x="603" y="412"/>
                    <a:pt x="604" y="411"/>
                  </a:cubicBezTo>
                  <a:cubicBezTo>
                    <a:pt x="604" y="410"/>
                    <a:pt x="603" y="408"/>
                    <a:pt x="603" y="408"/>
                  </a:cubicBezTo>
                  <a:cubicBezTo>
                    <a:pt x="600" y="406"/>
                    <a:pt x="596" y="405"/>
                    <a:pt x="596" y="405"/>
                  </a:cubicBezTo>
                  <a:cubicBezTo>
                    <a:pt x="595" y="404"/>
                    <a:pt x="594" y="403"/>
                    <a:pt x="593" y="403"/>
                  </a:cubicBezTo>
                  <a:cubicBezTo>
                    <a:pt x="593" y="401"/>
                    <a:pt x="594" y="398"/>
                    <a:pt x="595" y="396"/>
                  </a:cubicBezTo>
                  <a:cubicBezTo>
                    <a:pt x="596" y="396"/>
                    <a:pt x="597" y="396"/>
                    <a:pt x="599" y="396"/>
                  </a:cubicBezTo>
                  <a:cubicBezTo>
                    <a:pt x="599" y="396"/>
                    <a:pt x="602" y="397"/>
                    <a:pt x="606" y="397"/>
                  </a:cubicBezTo>
                  <a:cubicBezTo>
                    <a:pt x="606" y="397"/>
                    <a:pt x="608" y="397"/>
                    <a:pt x="609" y="396"/>
                  </a:cubicBezTo>
                  <a:cubicBezTo>
                    <a:pt x="609" y="394"/>
                    <a:pt x="607" y="393"/>
                    <a:pt x="607" y="393"/>
                  </a:cubicBezTo>
                  <a:close/>
                  <a:moveTo>
                    <a:pt x="35" y="247"/>
                  </a:moveTo>
                  <a:cubicBezTo>
                    <a:pt x="70" y="95"/>
                    <a:pt x="222" y="0"/>
                    <a:pt x="374" y="35"/>
                  </a:cubicBezTo>
                  <a:cubicBezTo>
                    <a:pt x="526" y="70"/>
                    <a:pt x="621" y="222"/>
                    <a:pt x="586" y="374"/>
                  </a:cubicBezTo>
                  <a:cubicBezTo>
                    <a:pt x="551" y="526"/>
                    <a:pt x="399" y="621"/>
                    <a:pt x="247" y="586"/>
                  </a:cubicBezTo>
                  <a:cubicBezTo>
                    <a:pt x="95" y="551"/>
                    <a:pt x="0" y="399"/>
                    <a:pt x="35" y="247"/>
                  </a:cubicBezTo>
                  <a:close/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16" name="Freeform 23"/>
            <p:cNvSpPr/>
            <p:nvPr/>
          </p:nvSpPr>
          <p:spPr bwMode="auto">
            <a:xfrm>
              <a:off x="3202417" y="2689127"/>
              <a:ext cx="266700" cy="268288"/>
            </a:xfrm>
            <a:custGeom>
              <a:avLst/>
              <a:gdLst>
                <a:gd name="T0" fmla="*/ 59 w 63"/>
                <a:gd name="T1" fmla="*/ 38 h 63"/>
                <a:gd name="T2" fmla="*/ 25 w 63"/>
                <a:gd name="T3" fmla="*/ 59 h 63"/>
                <a:gd name="T4" fmla="*/ 4 w 63"/>
                <a:gd name="T5" fmla="*/ 25 h 63"/>
                <a:gd name="T6" fmla="*/ 38 w 63"/>
                <a:gd name="T7" fmla="*/ 4 h 63"/>
                <a:gd name="T8" fmla="*/ 59 w 63"/>
                <a:gd name="T9" fmla="*/ 38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3" h="63">
                  <a:moveTo>
                    <a:pt x="59" y="38"/>
                  </a:moveTo>
                  <a:cubicBezTo>
                    <a:pt x="56" y="53"/>
                    <a:pt x="41" y="63"/>
                    <a:pt x="25" y="59"/>
                  </a:cubicBezTo>
                  <a:cubicBezTo>
                    <a:pt x="10" y="56"/>
                    <a:pt x="0" y="41"/>
                    <a:pt x="4" y="25"/>
                  </a:cubicBezTo>
                  <a:cubicBezTo>
                    <a:pt x="8" y="10"/>
                    <a:pt x="23" y="0"/>
                    <a:pt x="38" y="4"/>
                  </a:cubicBezTo>
                  <a:cubicBezTo>
                    <a:pt x="53" y="7"/>
                    <a:pt x="63" y="23"/>
                    <a:pt x="59" y="38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17" name="Freeform 24"/>
            <p:cNvSpPr/>
            <p:nvPr/>
          </p:nvSpPr>
          <p:spPr bwMode="auto">
            <a:xfrm>
              <a:off x="3265917" y="2752627"/>
              <a:ext cx="144463" cy="144463"/>
            </a:xfrm>
            <a:custGeom>
              <a:avLst/>
              <a:gdLst>
                <a:gd name="T0" fmla="*/ 32 w 34"/>
                <a:gd name="T1" fmla="*/ 20 h 34"/>
                <a:gd name="T2" fmla="*/ 13 w 34"/>
                <a:gd name="T3" fmla="*/ 32 h 34"/>
                <a:gd name="T4" fmla="*/ 2 w 34"/>
                <a:gd name="T5" fmla="*/ 13 h 34"/>
                <a:gd name="T6" fmla="*/ 20 w 34"/>
                <a:gd name="T7" fmla="*/ 1 h 34"/>
                <a:gd name="T8" fmla="*/ 32 w 34"/>
                <a:gd name="T9" fmla="*/ 2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" h="34">
                  <a:moveTo>
                    <a:pt x="32" y="20"/>
                  </a:moveTo>
                  <a:cubicBezTo>
                    <a:pt x="30" y="29"/>
                    <a:pt x="22" y="34"/>
                    <a:pt x="13" y="32"/>
                  </a:cubicBezTo>
                  <a:cubicBezTo>
                    <a:pt x="5" y="30"/>
                    <a:pt x="0" y="22"/>
                    <a:pt x="2" y="13"/>
                  </a:cubicBezTo>
                  <a:cubicBezTo>
                    <a:pt x="3" y="5"/>
                    <a:pt x="12" y="0"/>
                    <a:pt x="20" y="1"/>
                  </a:cubicBezTo>
                  <a:cubicBezTo>
                    <a:pt x="29" y="3"/>
                    <a:pt x="34" y="12"/>
                    <a:pt x="32" y="2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18" name="Freeform 25"/>
            <p:cNvSpPr>
              <a:spLocks noEditPoints="1"/>
            </p:cNvSpPr>
            <p:nvPr/>
          </p:nvSpPr>
          <p:spPr bwMode="auto">
            <a:xfrm>
              <a:off x="2010204" y="1493740"/>
              <a:ext cx="2651126" cy="2659063"/>
            </a:xfrm>
            <a:custGeom>
              <a:avLst/>
              <a:gdLst>
                <a:gd name="T0" fmla="*/ 377 w 625"/>
                <a:gd name="T1" fmla="*/ 35 h 625"/>
                <a:gd name="T2" fmla="*/ 35 w 625"/>
                <a:gd name="T3" fmla="*/ 249 h 625"/>
                <a:gd name="T4" fmla="*/ 249 w 625"/>
                <a:gd name="T5" fmla="*/ 590 h 625"/>
                <a:gd name="T6" fmla="*/ 590 w 625"/>
                <a:gd name="T7" fmla="*/ 377 h 625"/>
                <a:gd name="T8" fmla="*/ 377 w 625"/>
                <a:gd name="T9" fmla="*/ 35 h 625"/>
                <a:gd name="T10" fmla="*/ 249 w 625"/>
                <a:gd name="T11" fmla="*/ 588 h 625"/>
                <a:gd name="T12" fmla="*/ 37 w 625"/>
                <a:gd name="T13" fmla="*/ 249 h 625"/>
                <a:gd name="T14" fmla="*/ 376 w 625"/>
                <a:gd name="T15" fmla="*/ 37 h 625"/>
                <a:gd name="T16" fmla="*/ 588 w 625"/>
                <a:gd name="T17" fmla="*/ 376 h 625"/>
                <a:gd name="T18" fmla="*/ 249 w 625"/>
                <a:gd name="T19" fmla="*/ 588 h 6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25" h="625">
                  <a:moveTo>
                    <a:pt x="377" y="35"/>
                  </a:moveTo>
                  <a:cubicBezTo>
                    <a:pt x="223" y="0"/>
                    <a:pt x="71" y="95"/>
                    <a:pt x="35" y="249"/>
                  </a:cubicBezTo>
                  <a:cubicBezTo>
                    <a:pt x="0" y="402"/>
                    <a:pt x="95" y="555"/>
                    <a:pt x="249" y="590"/>
                  </a:cubicBezTo>
                  <a:cubicBezTo>
                    <a:pt x="402" y="625"/>
                    <a:pt x="555" y="530"/>
                    <a:pt x="590" y="377"/>
                  </a:cubicBezTo>
                  <a:cubicBezTo>
                    <a:pt x="625" y="223"/>
                    <a:pt x="530" y="70"/>
                    <a:pt x="377" y="35"/>
                  </a:cubicBezTo>
                  <a:close/>
                  <a:moveTo>
                    <a:pt x="249" y="588"/>
                  </a:moveTo>
                  <a:cubicBezTo>
                    <a:pt x="97" y="553"/>
                    <a:pt x="2" y="401"/>
                    <a:pt x="37" y="249"/>
                  </a:cubicBezTo>
                  <a:cubicBezTo>
                    <a:pt x="72" y="97"/>
                    <a:pt x="224" y="2"/>
                    <a:pt x="376" y="37"/>
                  </a:cubicBezTo>
                  <a:cubicBezTo>
                    <a:pt x="528" y="72"/>
                    <a:pt x="623" y="224"/>
                    <a:pt x="588" y="376"/>
                  </a:cubicBezTo>
                  <a:cubicBezTo>
                    <a:pt x="553" y="528"/>
                    <a:pt x="401" y="623"/>
                    <a:pt x="249" y="588"/>
                  </a:cubicBezTo>
                  <a:close/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54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19" name="Freeform 26"/>
            <p:cNvSpPr>
              <a:spLocks noEditPoints="1"/>
            </p:cNvSpPr>
            <p:nvPr/>
          </p:nvSpPr>
          <p:spPr bwMode="auto">
            <a:xfrm>
              <a:off x="2867454" y="2382740"/>
              <a:ext cx="911225" cy="914400"/>
            </a:xfrm>
            <a:custGeom>
              <a:avLst/>
              <a:gdLst>
                <a:gd name="T0" fmla="*/ 100 w 215"/>
                <a:gd name="T1" fmla="*/ 4 h 215"/>
                <a:gd name="T2" fmla="*/ 5 w 215"/>
                <a:gd name="T3" fmla="*/ 115 h 215"/>
                <a:gd name="T4" fmla="*/ 116 w 215"/>
                <a:gd name="T5" fmla="*/ 210 h 215"/>
                <a:gd name="T6" fmla="*/ 210 w 215"/>
                <a:gd name="T7" fmla="*/ 99 h 215"/>
                <a:gd name="T8" fmla="*/ 100 w 215"/>
                <a:gd name="T9" fmla="*/ 4 h 215"/>
                <a:gd name="T10" fmla="*/ 111 w 215"/>
                <a:gd name="T11" fmla="*/ 157 h 215"/>
                <a:gd name="T12" fmla="*/ 58 w 215"/>
                <a:gd name="T13" fmla="*/ 111 h 215"/>
                <a:gd name="T14" fmla="*/ 104 w 215"/>
                <a:gd name="T15" fmla="*/ 58 h 215"/>
                <a:gd name="T16" fmla="*/ 157 w 215"/>
                <a:gd name="T17" fmla="*/ 104 h 215"/>
                <a:gd name="T18" fmla="*/ 111 w 215"/>
                <a:gd name="T19" fmla="*/ 157 h 2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15" h="215">
                  <a:moveTo>
                    <a:pt x="100" y="4"/>
                  </a:moveTo>
                  <a:cubicBezTo>
                    <a:pt x="43" y="9"/>
                    <a:pt x="0" y="58"/>
                    <a:pt x="5" y="115"/>
                  </a:cubicBezTo>
                  <a:cubicBezTo>
                    <a:pt x="9" y="172"/>
                    <a:pt x="59" y="215"/>
                    <a:pt x="116" y="210"/>
                  </a:cubicBezTo>
                  <a:cubicBezTo>
                    <a:pt x="172" y="206"/>
                    <a:pt x="215" y="156"/>
                    <a:pt x="210" y="99"/>
                  </a:cubicBezTo>
                  <a:cubicBezTo>
                    <a:pt x="206" y="42"/>
                    <a:pt x="156" y="0"/>
                    <a:pt x="100" y="4"/>
                  </a:cubicBezTo>
                  <a:moveTo>
                    <a:pt x="111" y="157"/>
                  </a:moveTo>
                  <a:cubicBezTo>
                    <a:pt x="84" y="159"/>
                    <a:pt x="60" y="138"/>
                    <a:pt x="58" y="111"/>
                  </a:cubicBezTo>
                  <a:cubicBezTo>
                    <a:pt x="56" y="84"/>
                    <a:pt x="76" y="60"/>
                    <a:pt x="104" y="58"/>
                  </a:cubicBezTo>
                  <a:cubicBezTo>
                    <a:pt x="131" y="56"/>
                    <a:pt x="155" y="76"/>
                    <a:pt x="157" y="104"/>
                  </a:cubicBezTo>
                  <a:cubicBezTo>
                    <a:pt x="159" y="131"/>
                    <a:pt x="139" y="155"/>
                    <a:pt x="111" y="15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20" name="Freeform 27"/>
            <p:cNvSpPr>
              <a:spLocks noEditPoints="1"/>
            </p:cNvSpPr>
            <p:nvPr/>
          </p:nvSpPr>
          <p:spPr bwMode="auto">
            <a:xfrm>
              <a:off x="2867454" y="2374802"/>
              <a:ext cx="920750" cy="927100"/>
            </a:xfrm>
            <a:custGeom>
              <a:avLst/>
              <a:gdLst>
                <a:gd name="T0" fmla="*/ 100 w 217"/>
                <a:gd name="T1" fmla="*/ 4 h 218"/>
                <a:gd name="T2" fmla="*/ 5 w 217"/>
                <a:gd name="T3" fmla="*/ 117 h 218"/>
                <a:gd name="T4" fmla="*/ 116 w 217"/>
                <a:gd name="T5" fmla="*/ 214 h 218"/>
                <a:gd name="T6" fmla="*/ 212 w 217"/>
                <a:gd name="T7" fmla="*/ 101 h 218"/>
                <a:gd name="T8" fmla="*/ 100 w 217"/>
                <a:gd name="T9" fmla="*/ 4 h 218"/>
                <a:gd name="T10" fmla="*/ 112 w 217"/>
                <a:gd name="T11" fmla="*/ 159 h 218"/>
                <a:gd name="T12" fmla="*/ 59 w 217"/>
                <a:gd name="T13" fmla="*/ 113 h 218"/>
                <a:gd name="T14" fmla="*/ 104 w 217"/>
                <a:gd name="T15" fmla="*/ 59 h 218"/>
                <a:gd name="T16" fmla="*/ 158 w 217"/>
                <a:gd name="T17" fmla="*/ 105 h 218"/>
                <a:gd name="T18" fmla="*/ 112 w 217"/>
                <a:gd name="T19" fmla="*/ 159 h 2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17" h="218">
                  <a:moveTo>
                    <a:pt x="100" y="4"/>
                  </a:moveTo>
                  <a:cubicBezTo>
                    <a:pt x="43" y="9"/>
                    <a:pt x="0" y="59"/>
                    <a:pt x="5" y="117"/>
                  </a:cubicBezTo>
                  <a:cubicBezTo>
                    <a:pt x="9" y="175"/>
                    <a:pt x="59" y="218"/>
                    <a:pt x="116" y="214"/>
                  </a:cubicBezTo>
                  <a:cubicBezTo>
                    <a:pt x="174" y="210"/>
                    <a:pt x="217" y="159"/>
                    <a:pt x="212" y="101"/>
                  </a:cubicBezTo>
                  <a:cubicBezTo>
                    <a:pt x="208" y="43"/>
                    <a:pt x="158" y="0"/>
                    <a:pt x="100" y="4"/>
                  </a:cubicBezTo>
                  <a:moveTo>
                    <a:pt x="112" y="159"/>
                  </a:moveTo>
                  <a:cubicBezTo>
                    <a:pt x="85" y="162"/>
                    <a:pt x="61" y="141"/>
                    <a:pt x="59" y="113"/>
                  </a:cubicBezTo>
                  <a:cubicBezTo>
                    <a:pt x="56" y="85"/>
                    <a:pt x="77" y="61"/>
                    <a:pt x="104" y="59"/>
                  </a:cubicBezTo>
                  <a:cubicBezTo>
                    <a:pt x="132" y="57"/>
                    <a:pt x="156" y="77"/>
                    <a:pt x="158" y="105"/>
                  </a:cubicBezTo>
                  <a:cubicBezTo>
                    <a:pt x="160" y="133"/>
                    <a:pt x="140" y="157"/>
                    <a:pt x="112" y="159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54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21" name="Freeform 28"/>
            <p:cNvSpPr>
              <a:spLocks noEditPoints="1"/>
            </p:cNvSpPr>
            <p:nvPr/>
          </p:nvSpPr>
          <p:spPr bwMode="auto">
            <a:xfrm>
              <a:off x="2964292" y="2481165"/>
              <a:ext cx="709613" cy="709613"/>
            </a:xfrm>
            <a:custGeom>
              <a:avLst/>
              <a:gdLst>
                <a:gd name="T0" fmla="*/ 77 w 167"/>
                <a:gd name="T1" fmla="*/ 3 h 167"/>
                <a:gd name="T2" fmla="*/ 3 w 167"/>
                <a:gd name="T3" fmla="*/ 89 h 167"/>
                <a:gd name="T4" fmla="*/ 89 w 167"/>
                <a:gd name="T5" fmla="*/ 163 h 167"/>
                <a:gd name="T6" fmla="*/ 163 w 167"/>
                <a:gd name="T7" fmla="*/ 77 h 167"/>
                <a:gd name="T8" fmla="*/ 77 w 167"/>
                <a:gd name="T9" fmla="*/ 3 h 167"/>
                <a:gd name="T10" fmla="*/ 86 w 167"/>
                <a:gd name="T11" fmla="*/ 121 h 167"/>
                <a:gd name="T12" fmla="*/ 45 w 167"/>
                <a:gd name="T13" fmla="*/ 86 h 167"/>
                <a:gd name="T14" fmla="*/ 80 w 167"/>
                <a:gd name="T15" fmla="*/ 45 h 167"/>
                <a:gd name="T16" fmla="*/ 122 w 167"/>
                <a:gd name="T17" fmla="*/ 80 h 167"/>
                <a:gd name="T18" fmla="*/ 86 w 167"/>
                <a:gd name="T19" fmla="*/ 121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7" h="167">
                  <a:moveTo>
                    <a:pt x="77" y="3"/>
                  </a:moveTo>
                  <a:cubicBezTo>
                    <a:pt x="33" y="6"/>
                    <a:pt x="0" y="45"/>
                    <a:pt x="3" y="89"/>
                  </a:cubicBezTo>
                  <a:cubicBezTo>
                    <a:pt x="7" y="133"/>
                    <a:pt x="45" y="167"/>
                    <a:pt x="89" y="163"/>
                  </a:cubicBezTo>
                  <a:cubicBezTo>
                    <a:pt x="134" y="160"/>
                    <a:pt x="167" y="121"/>
                    <a:pt x="163" y="77"/>
                  </a:cubicBezTo>
                  <a:cubicBezTo>
                    <a:pt x="160" y="33"/>
                    <a:pt x="121" y="0"/>
                    <a:pt x="77" y="3"/>
                  </a:cubicBezTo>
                  <a:moveTo>
                    <a:pt x="86" y="121"/>
                  </a:moveTo>
                  <a:cubicBezTo>
                    <a:pt x="65" y="123"/>
                    <a:pt x="46" y="107"/>
                    <a:pt x="45" y="86"/>
                  </a:cubicBezTo>
                  <a:cubicBezTo>
                    <a:pt x="43" y="65"/>
                    <a:pt x="59" y="46"/>
                    <a:pt x="80" y="45"/>
                  </a:cubicBezTo>
                  <a:cubicBezTo>
                    <a:pt x="101" y="43"/>
                    <a:pt x="120" y="59"/>
                    <a:pt x="122" y="80"/>
                  </a:cubicBezTo>
                  <a:cubicBezTo>
                    <a:pt x="123" y="101"/>
                    <a:pt x="107" y="120"/>
                    <a:pt x="86" y="12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22" name="Freeform 29"/>
            <p:cNvSpPr>
              <a:spLocks noEditPoints="1"/>
            </p:cNvSpPr>
            <p:nvPr/>
          </p:nvSpPr>
          <p:spPr bwMode="auto">
            <a:xfrm>
              <a:off x="2969054" y="2485927"/>
              <a:ext cx="708025" cy="709613"/>
            </a:xfrm>
            <a:custGeom>
              <a:avLst/>
              <a:gdLst>
                <a:gd name="T0" fmla="*/ 77 w 167"/>
                <a:gd name="T1" fmla="*/ 3 h 167"/>
                <a:gd name="T2" fmla="*/ 4 w 167"/>
                <a:gd name="T3" fmla="*/ 90 h 167"/>
                <a:gd name="T4" fmla="*/ 90 w 167"/>
                <a:gd name="T5" fmla="*/ 163 h 167"/>
                <a:gd name="T6" fmla="*/ 164 w 167"/>
                <a:gd name="T7" fmla="*/ 77 h 167"/>
                <a:gd name="T8" fmla="*/ 77 w 167"/>
                <a:gd name="T9" fmla="*/ 3 h 167"/>
                <a:gd name="T10" fmla="*/ 87 w 167"/>
                <a:gd name="T11" fmla="*/ 122 h 167"/>
                <a:gd name="T12" fmla="*/ 45 w 167"/>
                <a:gd name="T13" fmla="*/ 86 h 167"/>
                <a:gd name="T14" fmla="*/ 81 w 167"/>
                <a:gd name="T15" fmla="*/ 45 h 167"/>
                <a:gd name="T16" fmla="*/ 122 w 167"/>
                <a:gd name="T17" fmla="*/ 80 h 167"/>
                <a:gd name="T18" fmla="*/ 87 w 167"/>
                <a:gd name="T19" fmla="*/ 122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7" h="167">
                  <a:moveTo>
                    <a:pt x="77" y="3"/>
                  </a:moveTo>
                  <a:cubicBezTo>
                    <a:pt x="33" y="7"/>
                    <a:pt x="0" y="45"/>
                    <a:pt x="4" y="90"/>
                  </a:cubicBezTo>
                  <a:cubicBezTo>
                    <a:pt x="7" y="134"/>
                    <a:pt x="46" y="167"/>
                    <a:pt x="90" y="163"/>
                  </a:cubicBezTo>
                  <a:cubicBezTo>
                    <a:pt x="134" y="160"/>
                    <a:pt x="167" y="121"/>
                    <a:pt x="164" y="77"/>
                  </a:cubicBezTo>
                  <a:cubicBezTo>
                    <a:pt x="160" y="33"/>
                    <a:pt x="122" y="0"/>
                    <a:pt x="77" y="3"/>
                  </a:cubicBezTo>
                  <a:moveTo>
                    <a:pt x="87" y="122"/>
                  </a:moveTo>
                  <a:cubicBezTo>
                    <a:pt x="65" y="123"/>
                    <a:pt x="47" y="108"/>
                    <a:pt x="45" y="86"/>
                  </a:cubicBezTo>
                  <a:cubicBezTo>
                    <a:pt x="44" y="65"/>
                    <a:pt x="59" y="47"/>
                    <a:pt x="81" y="45"/>
                  </a:cubicBezTo>
                  <a:cubicBezTo>
                    <a:pt x="102" y="43"/>
                    <a:pt x="120" y="59"/>
                    <a:pt x="122" y="80"/>
                  </a:cubicBezTo>
                  <a:cubicBezTo>
                    <a:pt x="124" y="102"/>
                    <a:pt x="108" y="120"/>
                    <a:pt x="87" y="122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23" name="Freeform 30"/>
            <p:cNvSpPr>
              <a:spLocks noEditPoints="1"/>
            </p:cNvSpPr>
            <p:nvPr/>
          </p:nvSpPr>
          <p:spPr bwMode="auto">
            <a:xfrm>
              <a:off x="2667429" y="2179540"/>
              <a:ext cx="1319213" cy="1322388"/>
            </a:xfrm>
            <a:custGeom>
              <a:avLst/>
              <a:gdLst>
                <a:gd name="T0" fmla="*/ 277 w 311"/>
                <a:gd name="T1" fmla="*/ 152 h 311"/>
                <a:gd name="T2" fmla="*/ 308 w 311"/>
                <a:gd name="T3" fmla="*/ 131 h 311"/>
                <a:gd name="T4" fmla="*/ 281 w 311"/>
                <a:gd name="T5" fmla="*/ 125 h 311"/>
                <a:gd name="T6" fmla="*/ 296 w 311"/>
                <a:gd name="T7" fmla="*/ 96 h 311"/>
                <a:gd name="T8" fmla="*/ 280 w 311"/>
                <a:gd name="T9" fmla="*/ 88 h 311"/>
                <a:gd name="T10" fmla="*/ 271 w 311"/>
                <a:gd name="T11" fmla="*/ 67 h 311"/>
                <a:gd name="T12" fmla="*/ 262 w 311"/>
                <a:gd name="T13" fmla="*/ 56 h 311"/>
                <a:gd name="T14" fmla="*/ 243 w 311"/>
                <a:gd name="T15" fmla="*/ 43 h 311"/>
                <a:gd name="T16" fmla="*/ 238 w 311"/>
                <a:gd name="T17" fmla="*/ 27 h 311"/>
                <a:gd name="T18" fmla="*/ 207 w 311"/>
                <a:gd name="T19" fmla="*/ 37 h 311"/>
                <a:gd name="T20" fmla="*/ 205 w 311"/>
                <a:gd name="T21" fmla="*/ 8 h 311"/>
                <a:gd name="T22" fmla="*/ 178 w 311"/>
                <a:gd name="T23" fmla="*/ 35 h 311"/>
                <a:gd name="T24" fmla="*/ 169 w 311"/>
                <a:gd name="T25" fmla="*/ 0 h 311"/>
                <a:gd name="T26" fmla="*/ 154 w 311"/>
                <a:gd name="T27" fmla="*/ 33 h 311"/>
                <a:gd name="T28" fmla="*/ 134 w 311"/>
                <a:gd name="T29" fmla="*/ 4 h 311"/>
                <a:gd name="T30" fmla="*/ 123 w 311"/>
                <a:gd name="T31" fmla="*/ 17 h 311"/>
                <a:gd name="T32" fmla="*/ 100 w 311"/>
                <a:gd name="T33" fmla="*/ 20 h 311"/>
                <a:gd name="T34" fmla="*/ 87 w 311"/>
                <a:gd name="T35" fmla="*/ 27 h 311"/>
                <a:gd name="T36" fmla="*/ 70 w 311"/>
                <a:gd name="T37" fmla="*/ 42 h 311"/>
                <a:gd name="T38" fmla="*/ 53 w 311"/>
                <a:gd name="T39" fmla="*/ 42 h 311"/>
                <a:gd name="T40" fmla="*/ 54 w 311"/>
                <a:gd name="T41" fmla="*/ 75 h 311"/>
                <a:gd name="T42" fmla="*/ 26 w 311"/>
                <a:gd name="T43" fmla="*/ 69 h 311"/>
                <a:gd name="T44" fmla="*/ 44 w 311"/>
                <a:gd name="T45" fmla="*/ 103 h 311"/>
                <a:gd name="T46" fmla="*/ 9 w 311"/>
                <a:gd name="T47" fmla="*/ 102 h 311"/>
                <a:gd name="T48" fmla="*/ 36 w 311"/>
                <a:gd name="T49" fmla="*/ 124 h 311"/>
                <a:gd name="T50" fmla="*/ 1 w 311"/>
                <a:gd name="T51" fmla="*/ 139 h 311"/>
                <a:gd name="T52" fmla="*/ 26 w 311"/>
                <a:gd name="T53" fmla="*/ 152 h 311"/>
                <a:gd name="T54" fmla="*/ 4 w 311"/>
                <a:gd name="T55" fmla="*/ 177 h 311"/>
                <a:gd name="T56" fmla="*/ 17 w 311"/>
                <a:gd name="T57" fmla="*/ 188 h 311"/>
                <a:gd name="T58" fmla="*/ 20 w 311"/>
                <a:gd name="T59" fmla="*/ 210 h 311"/>
                <a:gd name="T60" fmla="*/ 27 w 311"/>
                <a:gd name="T61" fmla="*/ 224 h 311"/>
                <a:gd name="T62" fmla="*/ 42 w 311"/>
                <a:gd name="T63" fmla="*/ 241 h 311"/>
                <a:gd name="T64" fmla="*/ 42 w 311"/>
                <a:gd name="T65" fmla="*/ 258 h 311"/>
                <a:gd name="T66" fmla="*/ 75 w 311"/>
                <a:gd name="T67" fmla="*/ 256 h 311"/>
                <a:gd name="T68" fmla="*/ 70 w 311"/>
                <a:gd name="T69" fmla="*/ 284 h 311"/>
                <a:gd name="T70" fmla="*/ 103 w 311"/>
                <a:gd name="T71" fmla="*/ 267 h 311"/>
                <a:gd name="T72" fmla="*/ 102 w 311"/>
                <a:gd name="T73" fmla="*/ 302 h 311"/>
                <a:gd name="T74" fmla="*/ 124 w 311"/>
                <a:gd name="T75" fmla="*/ 274 h 311"/>
                <a:gd name="T76" fmla="*/ 139 w 311"/>
                <a:gd name="T77" fmla="*/ 309 h 311"/>
                <a:gd name="T78" fmla="*/ 152 w 311"/>
                <a:gd name="T79" fmla="*/ 284 h 311"/>
                <a:gd name="T80" fmla="*/ 173 w 311"/>
                <a:gd name="T81" fmla="*/ 296 h 311"/>
                <a:gd name="T82" fmla="*/ 186 w 311"/>
                <a:gd name="T83" fmla="*/ 308 h 311"/>
                <a:gd name="T84" fmla="*/ 186 w 311"/>
                <a:gd name="T85" fmla="*/ 279 h 311"/>
                <a:gd name="T86" fmla="*/ 215 w 311"/>
                <a:gd name="T87" fmla="*/ 296 h 311"/>
                <a:gd name="T88" fmla="*/ 222 w 311"/>
                <a:gd name="T89" fmla="*/ 280 h 311"/>
                <a:gd name="T90" fmla="*/ 244 w 311"/>
                <a:gd name="T91" fmla="*/ 271 h 311"/>
                <a:gd name="T92" fmla="*/ 255 w 311"/>
                <a:gd name="T93" fmla="*/ 262 h 311"/>
                <a:gd name="T94" fmla="*/ 267 w 311"/>
                <a:gd name="T95" fmla="*/ 243 h 311"/>
                <a:gd name="T96" fmla="*/ 284 w 311"/>
                <a:gd name="T97" fmla="*/ 238 h 311"/>
                <a:gd name="T98" fmla="*/ 274 w 311"/>
                <a:gd name="T99" fmla="*/ 207 h 311"/>
                <a:gd name="T100" fmla="*/ 302 w 311"/>
                <a:gd name="T101" fmla="*/ 205 h 311"/>
                <a:gd name="T102" fmla="*/ 275 w 311"/>
                <a:gd name="T103" fmla="*/ 179 h 311"/>
                <a:gd name="T104" fmla="*/ 311 w 311"/>
                <a:gd name="T105" fmla="*/ 168 h 311"/>
                <a:gd name="T106" fmla="*/ 163 w 311"/>
                <a:gd name="T107" fmla="*/ 259 h 3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311" h="311">
                  <a:moveTo>
                    <a:pt x="310" y="165"/>
                  </a:moveTo>
                  <a:cubicBezTo>
                    <a:pt x="310" y="164"/>
                    <a:pt x="309" y="163"/>
                    <a:pt x="308" y="163"/>
                  </a:cubicBezTo>
                  <a:cubicBezTo>
                    <a:pt x="306" y="161"/>
                    <a:pt x="303" y="161"/>
                    <a:pt x="301" y="160"/>
                  </a:cubicBezTo>
                  <a:cubicBezTo>
                    <a:pt x="300" y="160"/>
                    <a:pt x="298" y="160"/>
                    <a:pt x="297" y="160"/>
                  </a:cubicBezTo>
                  <a:cubicBezTo>
                    <a:pt x="293" y="159"/>
                    <a:pt x="289" y="159"/>
                    <a:pt x="285" y="158"/>
                  </a:cubicBezTo>
                  <a:cubicBezTo>
                    <a:pt x="281" y="158"/>
                    <a:pt x="278" y="155"/>
                    <a:pt x="277" y="152"/>
                  </a:cubicBezTo>
                  <a:cubicBezTo>
                    <a:pt x="277" y="150"/>
                    <a:pt x="277" y="148"/>
                    <a:pt x="277" y="146"/>
                  </a:cubicBezTo>
                  <a:cubicBezTo>
                    <a:pt x="278" y="143"/>
                    <a:pt x="281" y="141"/>
                    <a:pt x="284" y="141"/>
                  </a:cubicBezTo>
                  <a:cubicBezTo>
                    <a:pt x="288" y="140"/>
                    <a:pt x="292" y="139"/>
                    <a:pt x="296" y="138"/>
                  </a:cubicBezTo>
                  <a:cubicBezTo>
                    <a:pt x="298" y="137"/>
                    <a:pt x="299" y="137"/>
                    <a:pt x="300" y="137"/>
                  </a:cubicBezTo>
                  <a:cubicBezTo>
                    <a:pt x="302" y="136"/>
                    <a:pt x="305" y="135"/>
                    <a:pt x="307" y="134"/>
                  </a:cubicBezTo>
                  <a:cubicBezTo>
                    <a:pt x="308" y="133"/>
                    <a:pt x="308" y="132"/>
                    <a:pt x="308" y="131"/>
                  </a:cubicBezTo>
                  <a:cubicBezTo>
                    <a:pt x="309" y="130"/>
                    <a:pt x="309" y="128"/>
                    <a:pt x="309" y="128"/>
                  </a:cubicBezTo>
                  <a:cubicBezTo>
                    <a:pt x="309" y="128"/>
                    <a:pt x="308" y="126"/>
                    <a:pt x="307" y="125"/>
                  </a:cubicBezTo>
                  <a:cubicBezTo>
                    <a:pt x="307" y="124"/>
                    <a:pt x="306" y="123"/>
                    <a:pt x="305" y="123"/>
                  </a:cubicBezTo>
                  <a:cubicBezTo>
                    <a:pt x="302" y="122"/>
                    <a:pt x="300" y="122"/>
                    <a:pt x="297" y="122"/>
                  </a:cubicBezTo>
                  <a:cubicBezTo>
                    <a:pt x="296" y="123"/>
                    <a:pt x="295" y="123"/>
                    <a:pt x="293" y="123"/>
                  </a:cubicBezTo>
                  <a:cubicBezTo>
                    <a:pt x="289" y="123"/>
                    <a:pt x="285" y="124"/>
                    <a:pt x="281" y="125"/>
                  </a:cubicBezTo>
                  <a:cubicBezTo>
                    <a:pt x="278" y="125"/>
                    <a:pt x="274" y="124"/>
                    <a:pt x="272" y="122"/>
                  </a:cubicBezTo>
                  <a:cubicBezTo>
                    <a:pt x="272" y="120"/>
                    <a:pt x="271" y="118"/>
                    <a:pt x="271" y="116"/>
                  </a:cubicBezTo>
                  <a:cubicBezTo>
                    <a:pt x="271" y="113"/>
                    <a:pt x="272" y="110"/>
                    <a:pt x="276" y="108"/>
                  </a:cubicBezTo>
                  <a:cubicBezTo>
                    <a:pt x="279" y="106"/>
                    <a:pt x="283" y="104"/>
                    <a:pt x="287" y="102"/>
                  </a:cubicBezTo>
                  <a:cubicBezTo>
                    <a:pt x="288" y="101"/>
                    <a:pt x="289" y="101"/>
                    <a:pt x="290" y="100"/>
                  </a:cubicBezTo>
                  <a:cubicBezTo>
                    <a:pt x="292" y="99"/>
                    <a:pt x="295" y="97"/>
                    <a:pt x="296" y="96"/>
                  </a:cubicBezTo>
                  <a:cubicBezTo>
                    <a:pt x="297" y="95"/>
                    <a:pt x="297" y="94"/>
                    <a:pt x="297" y="92"/>
                  </a:cubicBezTo>
                  <a:cubicBezTo>
                    <a:pt x="297" y="91"/>
                    <a:pt x="296" y="89"/>
                    <a:pt x="296" y="89"/>
                  </a:cubicBezTo>
                  <a:cubicBezTo>
                    <a:pt x="296" y="89"/>
                    <a:pt x="295" y="87"/>
                    <a:pt x="294" y="86"/>
                  </a:cubicBezTo>
                  <a:cubicBezTo>
                    <a:pt x="293" y="86"/>
                    <a:pt x="292" y="85"/>
                    <a:pt x="291" y="85"/>
                  </a:cubicBezTo>
                  <a:cubicBezTo>
                    <a:pt x="289" y="85"/>
                    <a:pt x="286" y="86"/>
                    <a:pt x="284" y="87"/>
                  </a:cubicBezTo>
                  <a:cubicBezTo>
                    <a:pt x="283" y="87"/>
                    <a:pt x="282" y="88"/>
                    <a:pt x="280" y="88"/>
                  </a:cubicBezTo>
                  <a:cubicBezTo>
                    <a:pt x="276" y="90"/>
                    <a:pt x="273" y="91"/>
                    <a:pt x="269" y="93"/>
                  </a:cubicBezTo>
                  <a:cubicBezTo>
                    <a:pt x="265" y="95"/>
                    <a:pt x="262" y="94"/>
                    <a:pt x="259" y="92"/>
                  </a:cubicBezTo>
                  <a:cubicBezTo>
                    <a:pt x="258" y="90"/>
                    <a:pt x="257" y="89"/>
                    <a:pt x="256" y="87"/>
                  </a:cubicBezTo>
                  <a:cubicBezTo>
                    <a:pt x="256" y="84"/>
                    <a:pt x="257" y="81"/>
                    <a:pt x="259" y="78"/>
                  </a:cubicBezTo>
                  <a:cubicBezTo>
                    <a:pt x="262" y="75"/>
                    <a:pt x="266" y="73"/>
                    <a:pt x="269" y="70"/>
                  </a:cubicBezTo>
                  <a:cubicBezTo>
                    <a:pt x="270" y="69"/>
                    <a:pt x="271" y="68"/>
                    <a:pt x="271" y="67"/>
                  </a:cubicBezTo>
                  <a:cubicBezTo>
                    <a:pt x="273" y="65"/>
                    <a:pt x="275" y="63"/>
                    <a:pt x="276" y="61"/>
                  </a:cubicBezTo>
                  <a:cubicBezTo>
                    <a:pt x="276" y="60"/>
                    <a:pt x="276" y="59"/>
                    <a:pt x="276" y="58"/>
                  </a:cubicBezTo>
                  <a:cubicBezTo>
                    <a:pt x="276" y="57"/>
                    <a:pt x="275" y="55"/>
                    <a:pt x="274" y="55"/>
                  </a:cubicBezTo>
                  <a:cubicBezTo>
                    <a:pt x="275" y="55"/>
                    <a:pt x="273" y="53"/>
                    <a:pt x="272" y="53"/>
                  </a:cubicBezTo>
                  <a:cubicBezTo>
                    <a:pt x="271" y="52"/>
                    <a:pt x="269" y="52"/>
                    <a:pt x="268" y="53"/>
                  </a:cubicBezTo>
                  <a:cubicBezTo>
                    <a:pt x="266" y="53"/>
                    <a:pt x="264" y="55"/>
                    <a:pt x="262" y="56"/>
                  </a:cubicBezTo>
                  <a:cubicBezTo>
                    <a:pt x="261" y="57"/>
                    <a:pt x="260" y="57"/>
                    <a:pt x="259" y="58"/>
                  </a:cubicBezTo>
                  <a:cubicBezTo>
                    <a:pt x="255" y="61"/>
                    <a:pt x="252" y="63"/>
                    <a:pt x="249" y="66"/>
                  </a:cubicBezTo>
                  <a:cubicBezTo>
                    <a:pt x="246" y="68"/>
                    <a:pt x="243" y="68"/>
                    <a:pt x="240" y="67"/>
                  </a:cubicBezTo>
                  <a:cubicBezTo>
                    <a:pt x="238" y="66"/>
                    <a:pt x="237" y="65"/>
                    <a:pt x="235" y="63"/>
                  </a:cubicBezTo>
                  <a:cubicBezTo>
                    <a:pt x="234" y="60"/>
                    <a:pt x="234" y="57"/>
                    <a:pt x="236" y="54"/>
                  </a:cubicBezTo>
                  <a:cubicBezTo>
                    <a:pt x="238" y="50"/>
                    <a:pt x="240" y="47"/>
                    <a:pt x="243" y="43"/>
                  </a:cubicBezTo>
                  <a:cubicBezTo>
                    <a:pt x="243" y="42"/>
                    <a:pt x="244" y="41"/>
                    <a:pt x="245" y="40"/>
                  </a:cubicBezTo>
                  <a:cubicBezTo>
                    <a:pt x="246" y="38"/>
                    <a:pt x="247" y="36"/>
                    <a:pt x="247" y="33"/>
                  </a:cubicBezTo>
                  <a:cubicBezTo>
                    <a:pt x="247" y="32"/>
                    <a:pt x="247" y="31"/>
                    <a:pt x="247" y="30"/>
                  </a:cubicBezTo>
                  <a:cubicBezTo>
                    <a:pt x="246" y="29"/>
                    <a:pt x="244" y="27"/>
                    <a:pt x="244" y="27"/>
                  </a:cubicBezTo>
                  <a:cubicBezTo>
                    <a:pt x="244" y="27"/>
                    <a:pt x="243" y="26"/>
                    <a:pt x="241" y="26"/>
                  </a:cubicBezTo>
                  <a:cubicBezTo>
                    <a:pt x="240" y="26"/>
                    <a:pt x="239" y="26"/>
                    <a:pt x="238" y="27"/>
                  </a:cubicBezTo>
                  <a:cubicBezTo>
                    <a:pt x="236" y="28"/>
                    <a:pt x="234" y="30"/>
                    <a:pt x="232" y="32"/>
                  </a:cubicBezTo>
                  <a:cubicBezTo>
                    <a:pt x="232" y="33"/>
                    <a:pt x="231" y="34"/>
                    <a:pt x="230" y="35"/>
                  </a:cubicBezTo>
                  <a:cubicBezTo>
                    <a:pt x="227" y="38"/>
                    <a:pt x="225" y="41"/>
                    <a:pt x="222" y="45"/>
                  </a:cubicBezTo>
                  <a:cubicBezTo>
                    <a:pt x="220" y="47"/>
                    <a:pt x="218" y="49"/>
                    <a:pt x="215" y="49"/>
                  </a:cubicBezTo>
                  <a:cubicBezTo>
                    <a:pt x="213" y="47"/>
                    <a:pt x="210" y="46"/>
                    <a:pt x="208" y="45"/>
                  </a:cubicBezTo>
                  <a:cubicBezTo>
                    <a:pt x="206" y="43"/>
                    <a:pt x="206" y="40"/>
                    <a:pt x="207" y="37"/>
                  </a:cubicBezTo>
                  <a:cubicBezTo>
                    <a:pt x="208" y="33"/>
                    <a:pt x="209" y="29"/>
                    <a:pt x="211" y="24"/>
                  </a:cubicBezTo>
                  <a:cubicBezTo>
                    <a:pt x="211" y="23"/>
                    <a:pt x="211" y="22"/>
                    <a:pt x="212" y="21"/>
                  </a:cubicBezTo>
                  <a:cubicBezTo>
                    <a:pt x="212" y="19"/>
                    <a:pt x="213" y="16"/>
                    <a:pt x="213" y="14"/>
                  </a:cubicBezTo>
                  <a:cubicBezTo>
                    <a:pt x="212" y="12"/>
                    <a:pt x="212" y="12"/>
                    <a:pt x="211" y="11"/>
                  </a:cubicBezTo>
                  <a:cubicBezTo>
                    <a:pt x="210" y="10"/>
                    <a:pt x="208" y="9"/>
                    <a:pt x="208" y="9"/>
                  </a:cubicBezTo>
                  <a:cubicBezTo>
                    <a:pt x="208" y="9"/>
                    <a:pt x="206" y="8"/>
                    <a:pt x="205" y="8"/>
                  </a:cubicBezTo>
                  <a:cubicBezTo>
                    <a:pt x="204" y="9"/>
                    <a:pt x="203" y="9"/>
                    <a:pt x="202" y="10"/>
                  </a:cubicBezTo>
                  <a:cubicBezTo>
                    <a:pt x="200" y="11"/>
                    <a:pt x="199" y="14"/>
                    <a:pt x="198" y="16"/>
                  </a:cubicBezTo>
                  <a:cubicBezTo>
                    <a:pt x="197" y="17"/>
                    <a:pt x="197" y="18"/>
                    <a:pt x="196" y="19"/>
                  </a:cubicBezTo>
                  <a:cubicBezTo>
                    <a:pt x="195" y="23"/>
                    <a:pt x="193" y="27"/>
                    <a:pt x="192" y="31"/>
                  </a:cubicBezTo>
                  <a:cubicBezTo>
                    <a:pt x="190" y="34"/>
                    <a:pt x="188" y="36"/>
                    <a:pt x="185" y="37"/>
                  </a:cubicBezTo>
                  <a:cubicBezTo>
                    <a:pt x="183" y="36"/>
                    <a:pt x="180" y="35"/>
                    <a:pt x="178" y="35"/>
                  </a:cubicBezTo>
                  <a:cubicBezTo>
                    <a:pt x="176" y="33"/>
                    <a:pt x="174" y="31"/>
                    <a:pt x="174" y="27"/>
                  </a:cubicBezTo>
                  <a:cubicBezTo>
                    <a:pt x="175" y="23"/>
                    <a:pt x="175" y="19"/>
                    <a:pt x="175" y="15"/>
                  </a:cubicBezTo>
                  <a:cubicBezTo>
                    <a:pt x="175" y="13"/>
                    <a:pt x="175" y="12"/>
                    <a:pt x="175" y="11"/>
                  </a:cubicBezTo>
                  <a:cubicBezTo>
                    <a:pt x="175" y="8"/>
                    <a:pt x="175" y="6"/>
                    <a:pt x="174" y="4"/>
                  </a:cubicBezTo>
                  <a:cubicBezTo>
                    <a:pt x="173" y="3"/>
                    <a:pt x="173" y="2"/>
                    <a:pt x="172" y="1"/>
                  </a:cubicBezTo>
                  <a:cubicBezTo>
                    <a:pt x="171" y="0"/>
                    <a:pt x="169" y="0"/>
                    <a:pt x="169" y="0"/>
                  </a:cubicBezTo>
                  <a:cubicBezTo>
                    <a:pt x="169" y="0"/>
                    <a:pt x="166" y="0"/>
                    <a:pt x="165" y="1"/>
                  </a:cubicBezTo>
                  <a:cubicBezTo>
                    <a:pt x="164" y="1"/>
                    <a:pt x="163" y="2"/>
                    <a:pt x="163" y="3"/>
                  </a:cubicBezTo>
                  <a:cubicBezTo>
                    <a:pt x="161" y="5"/>
                    <a:pt x="161" y="7"/>
                    <a:pt x="160" y="10"/>
                  </a:cubicBezTo>
                  <a:cubicBezTo>
                    <a:pt x="160" y="11"/>
                    <a:pt x="160" y="12"/>
                    <a:pt x="160" y="13"/>
                  </a:cubicBezTo>
                  <a:cubicBezTo>
                    <a:pt x="159" y="18"/>
                    <a:pt x="159" y="22"/>
                    <a:pt x="158" y="26"/>
                  </a:cubicBezTo>
                  <a:cubicBezTo>
                    <a:pt x="158" y="29"/>
                    <a:pt x="156" y="31"/>
                    <a:pt x="154" y="33"/>
                  </a:cubicBezTo>
                  <a:cubicBezTo>
                    <a:pt x="151" y="33"/>
                    <a:pt x="148" y="33"/>
                    <a:pt x="145" y="33"/>
                  </a:cubicBezTo>
                  <a:cubicBezTo>
                    <a:pt x="145" y="33"/>
                    <a:pt x="145" y="33"/>
                    <a:pt x="145" y="33"/>
                  </a:cubicBezTo>
                  <a:cubicBezTo>
                    <a:pt x="143" y="32"/>
                    <a:pt x="141" y="30"/>
                    <a:pt x="141" y="27"/>
                  </a:cubicBezTo>
                  <a:cubicBezTo>
                    <a:pt x="140" y="23"/>
                    <a:pt x="139" y="19"/>
                    <a:pt x="138" y="15"/>
                  </a:cubicBezTo>
                  <a:cubicBezTo>
                    <a:pt x="138" y="13"/>
                    <a:pt x="138" y="12"/>
                    <a:pt x="137" y="11"/>
                  </a:cubicBezTo>
                  <a:cubicBezTo>
                    <a:pt x="137" y="9"/>
                    <a:pt x="136" y="6"/>
                    <a:pt x="134" y="4"/>
                  </a:cubicBezTo>
                  <a:cubicBezTo>
                    <a:pt x="134" y="3"/>
                    <a:pt x="133" y="3"/>
                    <a:pt x="132" y="2"/>
                  </a:cubicBezTo>
                  <a:cubicBezTo>
                    <a:pt x="130" y="2"/>
                    <a:pt x="128" y="2"/>
                    <a:pt x="128" y="2"/>
                  </a:cubicBezTo>
                  <a:cubicBezTo>
                    <a:pt x="128" y="2"/>
                    <a:pt x="126" y="3"/>
                    <a:pt x="125" y="4"/>
                  </a:cubicBezTo>
                  <a:cubicBezTo>
                    <a:pt x="124" y="4"/>
                    <a:pt x="124" y="5"/>
                    <a:pt x="123" y="6"/>
                  </a:cubicBezTo>
                  <a:cubicBezTo>
                    <a:pt x="122" y="9"/>
                    <a:pt x="123" y="11"/>
                    <a:pt x="123" y="14"/>
                  </a:cubicBezTo>
                  <a:cubicBezTo>
                    <a:pt x="123" y="15"/>
                    <a:pt x="123" y="16"/>
                    <a:pt x="123" y="17"/>
                  </a:cubicBezTo>
                  <a:cubicBezTo>
                    <a:pt x="124" y="22"/>
                    <a:pt x="124" y="26"/>
                    <a:pt x="125" y="30"/>
                  </a:cubicBezTo>
                  <a:cubicBezTo>
                    <a:pt x="125" y="33"/>
                    <a:pt x="124" y="35"/>
                    <a:pt x="123" y="37"/>
                  </a:cubicBezTo>
                  <a:cubicBezTo>
                    <a:pt x="120" y="38"/>
                    <a:pt x="117" y="39"/>
                    <a:pt x="114" y="40"/>
                  </a:cubicBezTo>
                  <a:cubicBezTo>
                    <a:pt x="111" y="39"/>
                    <a:pt x="109" y="38"/>
                    <a:pt x="108" y="35"/>
                  </a:cubicBezTo>
                  <a:cubicBezTo>
                    <a:pt x="106" y="31"/>
                    <a:pt x="104" y="27"/>
                    <a:pt x="102" y="24"/>
                  </a:cubicBezTo>
                  <a:cubicBezTo>
                    <a:pt x="101" y="22"/>
                    <a:pt x="101" y="21"/>
                    <a:pt x="100" y="20"/>
                  </a:cubicBezTo>
                  <a:cubicBezTo>
                    <a:pt x="99" y="18"/>
                    <a:pt x="98" y="16"/>
                    <a:pt x="96" y="15"/>
                  </a:cubicBezTo>
                  <a:cubicBezTo>
                    <a:pt x="95" y="14"/>
                    <a:pt x="94" y="14"/>
                    <a:pt x="93" y="14"/>
                  </a:cubicBezTo>
                  <a:cubicBezTo>
                    <a:pt x="91" y="13"/>
                    <a:pt x="89" y="14"/>
                    <a:pt x="89" y="14"/>
                  </a:cubicBezTo>
                  <a:cubicBezTo>
                    <a:pt x="89" y="14"/>
                    <a:pt x="87" y="15"/>
                    <a:pt x="86" y="16"/>
                  </a:cubicBezTo>
                  <a:cubicBezTo>
                    <a:pt x="86" y="17"/>
                    <a:pt x="85" y="18"/>
                    <a:pt x="85" y="20"/>
                  </a:cubicBezTo>
                  <a:cubicBezTo>
                    <a:pt x="85" y="22"/>
                    <a:pt x="86" y="24"/>
                    <a:pt x="87" y="27"/>
                  </a:cubicBezTo>
                  <a:cubicBezTo>
                    <a:pt x="87" y="28"/>
                    <a:pt x="88" y="29"/>
                    <a:pt x="88" y="30"/>
                  </a:cubicBezTo>
                  <a:cubicBezTo>
                    <a:pt x="90" y="34"/>
                    <a:pt x="92" y="38"/>
                    <a:pt x="93" y="42"/>
                  </a:cubicBezTo>
                  <a:cubicBezTo>
                    <a:pt x="94" y="45"/>
                    <a:pt x="94" y="47"/>
                    <a:pt x="93" y="49"/>
                  </a:cubicBezTo>
                  <a:cubicBezTo>
                    <a:pt x="90" y="51"/>
                    <a:pt x="88" y="53"/>
                    <a:pt x="85" y="54"/>
                  </a:cubicBezTo>
                  <a:cubicBezTo>
                    <a:pt x="83" y="54"/>
                    <a:pt x="80" y="53"/>
                    <a:pt x="78" y="51"/>
                  </a:cubicBezTo>
                  <a:cubicBezTo>
                    <a:pt x="75" y="48"/>
                    <a:pt x="73" y="45"/>
                    <a:pt x="70" y="42"/>
                  </a:cubicBezTo>
                  <a:cubicBezTo>
                    <a:pt x="69" y="41"/>
                    <a:pt x="68" y="40"/>
                    <a:pt x="67" y="39"/>
                  </a:cubicBezTo>
                  <a:cubicBezTo>
                    <a:pt x="65" y="38"/>
                    <a:pt x="63" y="36"/>
                    <a:pt x="61" y="35"/>
                  </a:cubicBezTo>
                  <a:cubicBezTo>
                    <a:pt x="60" y="34"/>
                    <a:pt x="59" y="34"/>
                    <a:pt x="58" y="35"/>
                  </a:cubicBezTo>
                  <a:cubicBezTo>
                    <a:pt x="57" y="35"/>
                    <a:pt x="55" y="36"/>
                    <a:pt x="55" y="36"/>
                  </a:cubicBezTo>
                  <a:cubicBezTo>
                    <a:pt x="55" y="36"/>
                    <a:pt x="53" y="38"/>
                    <a:pt x="53" y="39"/>
                  </a:cubicBezTo>
                  <a:cubicBezTo>
                    <a:pt x="52" y="40"/>
                    <a:pt x="52" y="41"/>
                    <a:pt x="53" y="42"/>
                  </a:cubicBezTo>
                  <a:cubicBezTo>
                    <a:pt x="53" y="45"/>
                    <a:pt x="55" y="47"/>
                    <a:pt x="56" y="49"/>
                  </a:cubicBezTo>
                  <a:cubicBezTo>
                    <a:pt x="57" y="50"/>
                    <a:pt x="57" y="51"/>
                    <a:pt x="58" y="52"/>
                  </a:cubicBezTo>
                  <a:cubicBezTo>
                    <a:pt x="61" y="55"/>
                    <a:pt x="63" y="58"/>
                    <a:pt x="66" y="62"/>
                  </a:cubicBezTo>
                  <a:cubicBezTo>
                    <a:pt x="68" y="64"/>
                    <a:pt x="68" y="66"/>
                    <a:pt x="68" y="69"/>
                  </a:cubicBezTo>
                  <a:cubicBezTo>
                    <a:pt x="66" y="71"/>
                    <a:pt x="63" y="74"/>
                    <a:pt x="61" y="76"/>
                  </a:cubicBezTo>
                  <a:cubicBezTo>
                    <a:pt x="59" y="77"/>
                    <a:pt x="56" y="76"/>
                    <a:pt x="54" y="75"/>
                  </a:cubicBezTo>
                  <a:cubicBezTo>
                    <a:pt x="50" y="73"/>
                    <a:pt x="47" y="70"/>
                    <a:pt x="43" y="68"/>
                  </a:cubicBezTo>
                  <a:cubicBezTo>
                    <a:pt x="42" y="67"/>
                    <a:pt x="41" y="67"/>
                    <a:pt x="40" y="66"/>
                  </a:cubicBezTo>
                  <a:cubicBezTo>
                    <a:pt x="38" y="65"/>
                    <a:pt x="36" y="64"/>
                    <a:pt x="33" y="63"/>
                  </a:cubicBezTo>
                  <a:cubicBezTo>
                    <a:pt x="32" y="63"/>
                    <a:pt x="31" y="63"/>
                    <a:pt x="30" y="64"/>
                  </a:cubicBezTo>
                  <a:cubicBezTo>
                    <a:pt x="29" y="64"/>
                    <a:pt x="27" y="66"/>
                    <a:pt x="28" y="66"/>
                  </a:cubicBezTo>
                  <a:cubicBezTo>
                    <a:pt x="27" y="66"/>
                    <a:pt x="26" y="68"/>
                    <a:pt x="26" y="69"/>
                  </a:cubicBezTo>
                  <a:cubicBezTo>
                    <a:pt x="26" y="71"/>
                    <a:pt x="26" y="72"/>
                    <a:pt x="27" y="73"/>
                  </a:cubicBezTo>
                  <a:cubicBezTo>
                    <a:pt x="28" y="75"/>
                    <a:pt x="30" y="77"/>
                    <a:pt x="32" y="78"/>
                  </a:cubicBezTo>
                  <a:cubicBezTo>
                    <a:pt x="33" y="79"/>
                    <a:pt x="34" y="80"/>
                    <a:pt x="35" y="80"/>
                  </a:cubicBezTo>
                  <a:cubicBezTo>
                    <a:pt x="38" y="83"/>
                    <a:pt x="41" y="86"/>
                    <a:pt x="45" y="88"/>
                  </a:cubicBezTo>
                  <a:cubicBezTo>
                    <a:pt x="47" y="90"/>
                    <a:pt x="48" y="92"/>
                    <a:pt x="48" y="94"/>
                  </a:cubicBezTo>
                  <a:cubicBezTo>
                    <a:pt x="47" y="97"/>
                    <a:pt x="45" y="100"/>
                    <a:pt x="44" y="103"/>
                  </a:cubicBezTo>
                  <a:cubicBezTo>
                    <a:pt x="42" y="104"/>
                    <a:pt x="39" y="105"/>
                    <a:pt x="37" y="104"/>
                  </a:cubicBezTo>
                  <a:cubicBezTo>
                    <a:pt x="33" y="102"/>
                    <a:pt x="29" y="101"/>
                    <a:pt x="24" y="100"/>
                  </a:cubicBezTo>
                  <a:cubicBezTo>
                    <a:pt x="23" y="100"/>
                    <a:pt x="22" y="99"/>
                    <a:pt x="21" y="99"/>
                  </a:cubicBezTo>
                  <a:cubicBezTo>
                    <a:pt x="19" y="98"/>
                    <a:pt x="16" y="98"/>
                    <a:pt x="14" y="98"/>
                  </a:cubicBezTo>
                  <a:cubicBezTo>
                    <a:pt x="13" y="98"/>
                    <a:pt x="12" y="99"/>
                    <a:pt x="11" y="99"/>
                  </a:cubicBezTo>
                  <a:cubicBezTo>
                    <a:pt x="10" y="100"/>
                    <a:pt x="9" y="102"/>
                    <a:pt x="9" y="102"/>
                  </a:cubicBezTo>
                  <a:cubicBezTo>
                    <a:pt x="9" y="102"/>
                    <a:pt x="8" y="104"/>
                    <a:pt x="8" y="106"/>
                  </a:cubicBezTo>
                  <a:cubicBezTo>
                    <a:pt x="9" y="107"/>
                    <a:pt x="9" y="108"/>
                    <a:pt x="10" y="109"/>
                  </a:cubicBezTo>
                  <a:cubicBezTo>
                    <a:pt x="12" y="111"/>
                    <a:pt x="14" y="112"/>
                    <a:pt x="16" y="113"/>
                  </a:cubicBezTo>
                  <a:cubicBezTo>
                    <a:pt x="17" y="113"/>
                    <a:pt x="18" y="114"/>
                    <a:pt x="20" y="114"/>
                  </a:cubicBezTo>
                  <a:cubicBezTo>
                    <a:pt x="24" y="116"/>
                    <a:pt x="27" y="117"/>
                    <a:pt x="31" y="119"/>
                  </a:cubicBezTo>
                  <a:cubicBezTo>
                    <a:pt x="34" y="120"/>
                    <a:pt x="35" y="122"/>
                    <a:pt x="36" y="124"/>
                  </a:cubicBezTo>
                  <a:cubicBezTo>
                    <a:pt x="35" y="127"/>
                    <a:pt x="35" y="131"/>
                    <a:pt x="34" y="134"/>
                  </a:cubicBezTo>
                  <a:cubicBezTo>
                    <a:pt x="32" y="135"/>
                    <a:pt x="30" y="136"/>
                    <a:pt x="28" y="136"/>
                  </a:cubicBezTo>
                  <a:cubicBezTo>
                    <a:pt x="23" y="136"/>
                    <a:pt x="19" y="136"/>
                    <a:pt x="15" y="136"/>
                  </a:cubicBezTo>
                  <a:cubicBezTo>
                    <a:pt x="13" y="136"/>
                    <a:pt x="12" y="136"/>
                    <a:pt x="11" y="136"/>
                  </a:cubicBezTo>
                  <a:cubicBezTo>
                    <a:pt x="9" y="136"/>
                    <a:pt x="6" y="136"/>
                    <a:pt x="4" y="137"/>
                  </a:cubicBezTo>
                  <a:cubicBezTo>
                    <a:pt x="3" y="137"/>
                    <a:pt x="2" y="138"/>
                    <a:pt x="1" y="139"/>
                  </a:cubicBezTo>
                  <a:cubicBezTo>
                    <a:pt x="0" y="140"/>
                    <a:pt x="0" y="142"/>
                    <a:pt x="0" y="142"/>
                  </a:cubicBezTo>
                  <a:cubicBezTo>
                    <a:pt x="0" y="142"/>
                    <a:pt x="0" y="144"/>
                    <a:pt x="1" y="146"/>
                  </a:cubicBezTo>
                  <a:cubicBezTo>
                    <a:pt x="1" y="147"/>
                    <a:pt x="2" y="147"/>
                    <a:pt x="3" y="148"/>
                  </a:cubicBezTo>
                  <a:cubicBezTo>
                    <a:pt x="5" y="149"/>
                    <a:pt x="7" y="150"/>
                    <a:pt x="10" y="150"/>
                  </a:cubicBezTo>
                  <a:cubicBezTo>
                    <a:pt x="11" y="150"/>
                    <a:pt x="12" y="151"/>
                    <a:pt x="14" y="151"/>
                  </a:cubicBezTo>
                  <a:cubicBezTo>
                    <a:pt x="18" y="151"/>
                    <a:pt x="22" y="152"/>
                    <a:pt x="26" y="152"/>
                  </a:cubicBezTo>
                  <a:cubicBezTo>
                    <a:pt x="29" y="153"/>
                    <a:pt x="31" y="154"/>
                    <a:pt x="32" y="156"/>
                  </a:cubicBezTo>
                  <a:cubicBezTo>
                    <a:pt x="32" y="158"/>
                    <a:pt x="32" y="161"/>
                    <a:pt x="32" y="163"/>
                  </a:cubicBezTo>
                  <a:cubicBezTo>
                    <a:pt x="31" y="167"/>
                    <a:pt x="30" y="169"/>
                    <a:pt x="27" y="170"/>
                  </a:cubicBezTo>
                  <a:cubicBezTo>
                    <a:pt x="22" y="171"/>
                    <a:pt x="18" y="172"/>
                    <a:pt x="14" y="173"/>
                  </a:cubicBezTo>
                  <a:cubicBezTo>
                    <a:pt x="13" y="173"/>
                    <a:pt x="12" y="173"/>
                    <a:pt x="11" y="174"/>
                  </a:cubicBezTo>
                  <a:cubicBezTo>
                    <a:pt x="8" y="174"/>
                    <a:pt x="6" y="175"/>
                    <a:pt x="4" y="177"/>
                  </a:cubicBezTo>
                  <a:cubicBezTo>
                    <a:pt x="3" y="177"/>
                    <a:pt x="3" y="178"/>
                    <a:pt x="2" y="179"/>
                  </a:cubicBezTo>
                  <a:cubicBezTo>
                    <a:pt x="2" y="181"/>
                    <a:pt x="2" y="183"/>
                    <a:pt x="2" y="183"/>
                  </a:cubicBezTo>
                  <a:cubicBezTo>
                    <a:pt x="2" y="183"/>
                    <a:pt x="3" y="185"/>
                    <a:pt x="3" y="186"/>
                  </a:cubicBezTo>
                  <a:cubicBezTo>
                    <a:pt x="4" y="187"/>
                    <a:pt x="5" y="187"/>
                    <a:pt x="6" y="188"/>
                  </a:cubicBezTo>
                  <a:cubicBezTo>
                    <a:pt x="8" y="188"/>
                    <a:pt x="11" y="188"/>
                    <a:pt x="13" y="188"/>
                  </a:cubicBezTo>
                  <a:cubicBezTo>
                    <a:pt x="15" y="188"/>
                    <a:pt x="16" y="188"/>
                    <a:pt x="17" y="188"/>
                  </a:cubicBezTo>
                  <a:cubicBezTo>
                    <a:pt x="22" y="187"/>
                    <a:pt x="25" y="187"/>
                    <a:pt x="29" y="186"/>
                  </a:cubicBezTo>
                  <a:cubicBezTo>
                    <a:pt x="33" y="186"/>
                    <a:pt x="34" y="187"/>
                    <a:pt x="37" y="190"/>
                  </a:cubicBezTo>
                  <a:cubicBezTo>
                    <a:pt x="38" y="193"/>
                    <a:pt x="39" y="195"/>
                    <a:pt x="40" y="198"/>
                  </a:cubicBezTo>
                  <a:cubicBezTo>
                    <a:pt x="39" y="200"/>
                    <a:pt x="37" y="201"/>
                    <a:pt x="35" y="203"/>
                  </a:cubicBezTo>
                  <a:cubicBezTo>
                    <a:pt x="31" y="205"/>
                    <a:pt x="28" y="207"/>
                    <a:pt x="24" y="209"/>
                  </a:cubicBezTo>
                  <a:cubicBezTo>
                    <a:pt x="23" y="209"/>
                    <a:pt x="22" y="210"/>
                    <a:pt x="20" y="210"/>
                  </a:cubicBezTo>
                  <a:cubicBezTo>
                    <a:pt x="18" y="212"/>
                    <a:pt x="16" y="213"/>
                    <a:pt x="15" y="215"/>
                  </a:cubicBezTo>
                  <a:cubicBezTo>
                    <a:pt x="14" y="216"/>
                    <a:pt x="14" y="217"/>
                    <a:pt x="14" y="218"/>
                  </a:cubicBezTo>
                  <a:cubicBezTo>
                    <a:pt x="13" y="219"/>
                    <a:pt x="14" y="222"/>
                    <a:pt x="14" y="221"/>
                  </a:cubicBezTo>
                  <a:cubicBezTo>
                    <a:pt x="14" y="222"/>
                    <a:pt x="15" y="223"/>
                    <a:pt x="17" y="224"/>
                  </a:cubicBezTo>
                  <a:cubicBezTo>
                    <a:pt x="17" y="225"/>
                    <a:pt x="18" y="225"/>
                    <a:pt x="20" y="225"/>
                  </a:cubicBezTo>
                  <a:cubicBezTo>
                    <a:pt x="22" y="225"/>
                    <a:pt x="25" y="225"/>
                    <a:pt x="27" y="224"/>
                  </a:cubicBezTo>
                  <a:cubicBezTo>
                    <a:pt x="28" y="223"/>
                    <a:pt x="29" y="223"/>
                    <a:pt x="30" y="222"/>
                  </a:cubicBezTo>
                  <a:cubicBezTo>
                    <a:pt x="34" y="221"/>
                    <a:pt x="38" y="219"/>
                    <a:pt x="42" y="217"/>
                  </a:cubicBezTo>
                  <a:cubicBezTo>
                    <a:pt x="44" y="216"/>
                    <a:pt x="47" y="216"/>
                    <a:pt x="49" y="217"/>
                  </a:cubicBezTo>
                  <a:cubicBezTo>
                    <a:pt x="51" y="220"/>
                    <a:pt x="52" y="223"/>
                    <a:pt x="54" y="226"/>
                  </a:cubicBezTo>
                  <a:cubicBezTo>
                    <a:pt x="54" y="228"/>
                    <a:pt x="53" y="230"/>
                    <a:pt x="51" y="232"/>
                  </a:cubicBezTo>
                  <a:cubicBezTo>
                    <a:pt x="48" y="235"/>
                    <a:pt x="45" y="238"/>
                    <a:pt x="42" y="241"/>
                  </a:cubicBezTo>
                  <a:cubicBezTo>
                    <a:pt x="41" y="242"/>
                    <a:pt x="40" y="243"/>
                    <a:pt x="39" y="244"/>
                  </a:cubicBezTo>
                  <a:cubicBezTo>
                    <a:pt x="38" y="245"/>
                    <a:pt x="36" y="247"/>
                    <a:pt x="35" y="249"/>
                  </a:cubicBezTo>
                  <a:cubicBezTo>
                    <a:pt x="35" y="250"/>
                    <a:pt x="35" y="251"/>
                    <a:pt x="35" y="253"/>
                  </a:cubicBezTo>
                  <a:cubicBezTo>
                    <a:pt x="35" y="254"/>
                    <a:pt x="36" y="256"/>
                    <a:pt x="36" y="256"/>
                  </a:cubicBezTo>
                  <a:cubicBezTo>
                    <a:pt x="36" y="256"/>
                    <a:pt x="38" y="257"/>
                    <a:pt x="39" y="258"/>
                  </a:cubicBezTo>
                  <a:cubicBezTo>
                    <a:pt x="40" y="258"/>
                    <a:pt x="41" y="258"/>
                    <a:pt x="42" y="258"/>
                  </a:cubicBezTo>
                  <a:cubicBezTo>
                    <a:pt x="45" y="257"/>
                    <a:pt x="47" y="256"/>
                    <a:pt x="49" y="255"/>
                  </a:cubicBezTo>
                  <a:cubicBezTo>
                    <a:pt x="50" y="254"/>
                    <a:pt x="51" y="253"/>
                    <a:pt x="52" y="252"/>
                  </a:cubicBezTo>
                  <a:cubicBezTo>
                    <a:pt x="55" y="250"/>
                    <a:pt x="59" y="247"/>
                    <a:pt x="62" y="245"/>
                  </a:cubicBezTo>
                  <a:cubicBezTo>
                    <a:pt x="64" y="243"/>
                    <a:pt x="66" y="242"/>
                    <a:pt x="69" y="243"/>
                  </a:cubicBezTo>
                  <a:cubicBezTo>
                    <a:pt x="71" y="245"/>
                    <a:pt x="74" y="247"/>
                    <a:pt x="76" y="249"/>
                  </a:cubicBezTo>
                  <a:cubicBezTo>
                    <a:pt x="77" y="252"/>
                    <a:pt x="76" y="254"/>
                    <a:pt x="75" y="256"/>
                  </a:cubicBezTo>
                  <a:cubicBezTo>
                    <a:pt x="73" y="260"/>
                    <a:pt x="70" y="264"/>
                    <a:pt x="68" y="267"/>
                  </a:cubicBezTo>
                  <a:cubicBezTo>
                    <a:pt x="67" y="268"/>
                    <a:pt x="67" y="269"/>
                    <a:pt x="66" y="271"/>
                  </a:cubicBezTo>
                  <a:cubicBezTo>
                    <a:pt x="65" y="273"/>
                    <a:pt x="64" y="275"/>
                    <a:pt x="63" y="277"/>
                  </a:cubicBezTo>
                  <a:cubicBezTo>
                    <a:pt x="63" y="278"/>
                    <a:pt x="64" y="279"/>
                    <a:pt x="64" y="281"/>
                  </a:cubicBezTo>
                  <a:cubicBezTo>
                    <a:pt x="65" y="282"/>
                    <a:pt x="66" y="283"/>
                    <a:pt x="66" y="283"/>
                  </a:cubicBezTo>
                  <a:cubicBezTo>
                    <a:pt x="66" y="283"/>
                    <a:pt x="68" y="284"/>
                    <a:pt x="70" y="284"/>
                  </a:cubicBezTo>
                  <a:cubicBezTo>
                    <a:pt x="71" y="284"/>
                    <a:pt x="72" y="284"/>
                    <a:pt x="73" y="284"/>
                  </a:cubicBezTo>
                  <a:cubicBezTo>
                    <a:pt x="75" y="283"/>
                    <a:pt x="77" y="281"/>
                    <a:pt x="78" y="279"/>
                  </a:cubicBezTo>
                  <a:cubicBezTo>
                    <a:pt x="79" y="278"/>
                    <a:pt x="80" y="277"/>
                    <a:pt x="81" y="276"/>
                  </a:cubicBezTo>
                  <a:cubicBezTo>
                    <a:pt x="83" y="272"/>
                    <a:pt x="86" y="269"/>
                    <a:pt x="88" y="266"/>
                  </a:cubicBezTo>
                  <a:cubicBezTo>
                    <a:pt x="90" y="264"/>
                    <a:pt x="92" y="262"/>
                    <a:pt x="94" y="262"/>
                  </a:cubicBezTo>
                  <a:cubicBezTo>
                    <a:pt x="97" y="264"/>
                    <a:pt x="100" y="265"/>
                    <a:pt x="103" y="267"/>
                  </a:cubicBezTo>
                  <a:cubicBezTo>
                    <a:pt x="104" y="269"/>
                    <a:pt x="105" y="271"/>
                    <a:pt x="104" y="274"/>
                  </a:cubicBezTo>
                  <a:cubicBezTo>
                    <a:pt x="103" y="278"/>
                    <a:pt x="101" y="282"/>
                    <a:pt x="100" y="286"/>
                  </a:cubicBezTo>
                  <a:cubicBezTo>
                    <a:pt x="100" y="287"/>
                    <a:pt x="99" y="288"/>
                    <a:pt x="99" y="290"/>
                  </a:cubicBezTo>
                  <a:cubicBezTo>
                    <a:pt x="98" y="292"/>
                    <a:pt x="98" y="295"/>
                    <a:pt x="98" y="297"/>
                  </a:cubicBezTo>
                  <a:cubicBezTo>
                    <a:pt x="98" y="298"/>
                    <a:pt x="99" y="299"/>
                    <a:pt x="100" y="300"/>
                  </a:cubicBezTo>
                  <a:cubicBezTo>
                    <a:pt x="100" y="301"/>
                    <a:pt x="102" y="302"/>
                    <a:pt x="102" y="302"/>
                  </a:cubicBezTo>
                  <a:cubicBezTo>
                    <a:pt x="102" y="302"/>
                    <a:pt x="105" y="302"/>
                    <a:pt x="106" y="302"/>
                  </a:cubicBezTo>
                  <a:cubicBezTo>
                    <a:pt x="107" y="302"/>
                    <a:pt x="108" y="301"/>
                    <a:pt x="109" y="301"/>
                  </a:cubicBezTo>
                  <a:cubicBezTo>
                    <a:pt x="111" y="299"/>
                    <a:pt x="112" y="297"/>
                    <a:pt x="113" y="295"/>
                  </a:cubicBezTo>
                  <a:cubicBezTo>
                    <a:pt x="113" y="293"/>
                    <a:pt x="114" y="292"/>
                    <a:pt x="114" y="291"/>
                  </a:cubicBezTo>
                  <a:cubicBezTo>
                    <a:pt x="116" y="287"/>
                    <a:pt x="118" y="283"/>
                    <a:pt x="119" y="279"/>
                  </a:cubicBezTo>
                  <a:cubicBezTo>
                    <a:pt x="120" y="277"/>
                    <a:pt x="122" y="275"/>
                    <a:pt x="124" y="274"/>
                  </a:cubicBezTo>
                  <a:cubicBezTo>
                    <a:pt x="127" y="275"/>
                    <a:pt x="130" y="276"/>
                    <a:pt x="134" y="276"/>
                  </a:cubicBezTo>
                  <a:cubicBezTo>
                    <a:pt x="135" y="278"/>
                    <a:pt x="136" y="280"/>
                    <a:pt x="136" y="283"/>
                  </a:cubicBezTo>
                  <a:cubicBezTo>
                    <a:pt x="136" y="287"/>
                    <a:pt x="136" y="292"/>
                    <a:pt x="136" y="296"/>
                  </a:cubicBezTo>
                  <a:cubicBezTo>
                    <a:pt x="136" y="297"/>
                    <a:pt x="136" y="298"/>
                    <a:pt x="136" y="300"/>
                  </a:cubicBezTo>
                  <a:cubicBezTo>
                    <a:pt x="136" y="302"/>
                    <a:pt x="136" y="305"/>
                    <a:pt x="137" y="307"/>
                  </a:cubicBezTo>
                  <a:cubicBezTo>
                    <a:pt x="137" y="308"/>
                    <a:pt x="138" y="309"/>
                    <a:pt x="139" y="309"/>
                  </a:cubicBezTo>
                  <a:cubicBezTo>
                    <a:pt x="140" y="310"/>
                    <a:pt x="142" y="311"/>
                    <a:pt x="142" y="311"/>
                  </a:cubicBezTo>
                  <a:cubicBezTo>
                    <a:pt x="142" y="311"/>
                    <a:pt x="144" y="311"/>
                    <a:pt x="146" y="310"/>
                  </a:cubicBezTo>
                  <a:cubicBezTo>
                    <a:pt x="147" y="309"/>
                    <a:pt x="147" y="309"/>
                    <a:pt x="148" y="308"/>
                  </a:cubicBezTo>
                  <a:cubicBezTo>
                    <a:pt x="149" y="306"/>
                    <a:pt x="150" y="303"/>
                    <a:pt x="150" y="301"/>
                  </a:cubicBezTo>
                  <a:cubicBezTo>
                    <a:pt x="151" y="300"/>
                    <a:pt x="151" y="298"/>
                    <a:pt x="151" y="297"/>
                  </a:cubicBezTo>
                  <a:cubicBezTo>
                    <a:pt x="151" y="293"/>
                    <a:pt x="152" y="289"/>
                    <a:pt x="152" y="284"/>
                  </a:cubicBezTo>
                  <a:cubicBezTo>
                    <a:pt x="153" y="282"/>
                    <a:pt x="154" y="279"/>
                    <a:pt x="157" y="278"/>
                  </a:cubicBezTo>
                  <a:cubicBezTo>
                    <a:pt x="159" y="278"/>
                    <a:pt x="162" y="278"/>
                    <a:pt x="164" y="278"/>
                  </a:cubicBezTo>
                  <a:cubicBezTo>
                    <a:pt x="165" y="278"/>
                    <a:pt x="165" y="277"/>
                    <a:pt x="166" y="277"/>
                  </a:cubicBezTo>
                  <a:cubicBezTo>
                    <a:pt x="166" y="278"/>
                    <a:pt x="166" y="278"/>
                    <a:pt x="166" y="278"/>
                  </a:cubicBezTo>
                  <a:cubicBezTo>
                    <a:pt x="168" y="279"/>
                    <a:pt x="169" y="281"/>
                    <a:pt x="170" y="284"/>
                  </a:cubicBezTo>
                  <a:cubicBezTo>
                    <a:pt x="171" y="288"/>
                    <a:pt x="172" y="292"/>
                    <a:pt x="173" y="296"/>
                  </a:cubicBezTo>
                  <a:cubicBezTo>
                    <a:pt x="173" y="297"/>
                    <a:pt x="173" y="298"/>
                    <a:pt x="174" y="299"/>
                  </a:cubicBezTo>
                  <a:cubicBezTo>
                    <a:pt x="174" y="300"/>
                    <a:pt x="174" y="300"/>
                    <a:pt x="174" y="300"/>
                  </a:cubicBezTo>
                  <a:cubicBezTo>
                    <a:pt x="174" y="302"/>
                    <a:pt x="175" y="305"/>
                    <a:pt x="177" y="307"/>
                  </a:cubicBezTo>
                  <a:cubicBezTo>
                    <a:pt x="177" y="307"/>
                    <a:pt x="178" y="308"/>
                    <a:pt x="179" y="308"/>
                  </a:cubicBezTo>
                  <a:cubicBezTo>
                    <a:pt x="181" y="309"/>
                    <a:pt x="183" y="309"/>
                    <a:pt x="183" y="309"/>
                  </a:cubicBezTo>
                  <a:cubicBezTo>
                    <a:pt x="183" y="309"/>
                    <a:pt x="184" y="308"/>
                    <a:pt x="186" y="308"/>
                  </a:cubicBezTo>
                  <a:cubicBezTo>
                    <a:pt x="186" y="307"/>
                    <a:pt x="186" y="307"/>
                    <a:pt x="186" y="307"/>
                  </a:cubicBezTo>
                  <a:cubicBezTo>
                    <a:pt x="187" y="306"/>
                    <a:pt x="187" y="306"/>
                    <a:pt x="188" y="305"/>
                  </a:cubicBezTo>
                  <a:cubicBezTo>
                    <a:pt x="189" y="302"/>
                    <a:pt x="188" y="300"/>
                    <a:pt x="188" y="297"/>
                  </a:cubicBezTo>
                  <a:cubicBezTo>
                    <a:pt x="188" y="296"/>
                    <a:pt x="188" y="295"/>
                    <a:pt x="188" y="293"/>
                  </a:cubicBezTo>
                  <a:cubicBezTo>
                    <a:pt x="187" y="289"/>
                    <a:pt x="187" y="285"/>
                    <a:pt x="186" y="281"/>
                  </a:cubicBezTo>
                  <a:cubicBezTo>
                    <a:pt x="186" y="280"/>
                    <a:pt x="186" y="280"/>
                    <a:pt x="186" y="279"/>
                  </a:cubicBezTo>
                  <a:cubicBezTo>
                    <a:pt x="186" y="277"/>
                    <a:pt x="187" y="275"/>
                    <a:pt x="188" y="273"/>
                  </a:cubicBezTo>
                  <a:cubicBezTo>
                    <a:pt x="191" y="273"/>
                    <a:pt x="193" y="272"/>
                    <a:pt x="196" y="271"/>
                  </a:cubicBezTo>
                  <a:cubicBezTo>
                    <a:pt x="199" y="271"/>
                    <a:pt x="201" y="273"/>
                    <a:pt x="203" y="276"/>
                  </a:cubicBezTo>
                  <a:cubicBezTo>
                    <a:pt x="205" y="279"/>
                    <a:pt x="207" y="283"/>
                    <a:pt x="209" y="287"/>
                  </a:cubicBezTo>
                  <a:cubicBezTo>
                    <a:pt x="209" y="288"/>
                    <a:pt x="210" y="289"/>
                    <a:pt x="211" y="290"/>
                  </a:cubicBezTo>
                  <a:cubicBezTo>
                    <a:pt x="212" y="292"/>
                    <a:pt x="213" y="294"/>
                    <a:pt x="215" y="296"/>
                  </a:cubicBezTo>
                  <a:cubicBezTo>
                    <a:pt x="216" y="297"/>
                    <a:pt x="217" y="297"/>
                    <a:pt x="218" y="297"/>
                  </a:cubicBezTo>
                  <a:cubicBezTo>
                    <a:pt x="219" y="297"/>
                    <a:pt x="222" y="296"/>
                    <a:pt x="222" y="296"/>
                  </a:cubicBezTo>
                  <a:cubicBezTo>
                    <a:pt x="222" y="296"/>
                    <a:pt x="224" y="295"/>
                    <a:pt x="224" y="294"/>
                  </a:cubicBezTo>
                  <a:cubicBezTo>
                    <a:pt x="225" y="293"/>
                    <a:pt x="225" y="292"/>
                    <a:pt x="225" y="291"/>
                  </a:cubicBezTo>
                  <a:cubicBezTo>
                    <a:pt x="225" y="289"/>
                    <a:pt x="225" y="286"/>
                    <a:pt x="224" y="284"/>
                  </a:cubicBezTo>
                  <a:cubicBezTo>
                    <a:pt x="223" y="283"/>
                    <a:pt x="223" y="282"/>
                    <a:pt x="222" y="280"/>
                  </a:cubicBezTo>
                  <a:cubicBezTo>
                    <a:pt x="221" y="276"/>
                    <a:pt x="219" y="273"/>
                    <a:pt x="217" y="269"/>
                  </a:cubicBezTo>
                  <a:cubicBezTo>
                    <a:pt x="216" y="266"/>
                    <a:pt x="217" y="263"/>
                    <a:pt x="218" y="260"/>
                  </a:cubicBezTo>
                  <a:cubicBezTo>
                    <a:pt x="220" y="259"/>
                    <a:pt x="222" y="258"/>
                    <a:pt x="224" y="256"/>
                  </a:cubicBezTo>
                  <a:cubicBezTo>
                    <a:pt x="227" y="256"/>
                    <a:pt x="230" y="257"/>
                    <a:pt x="232" y="259"/>
                  </a:cubicBezTo>
                  <a:cubicBezTo>
                    <a:pt x="235" y="262"/>
                    <a:pt x="238" y="265"/>
                    <a:pt x="241" y="269"/>
                  </a:cubicBezTo>
                  <a:cubicBezTo>
                    <a:pt x="242" y="270"/>
                    <a:pt x="243" y="270"/>
                    <a:pt x="244" y="271"/>
                  </a:cubicBezTo>
                  <a:cubicBezTo>
                    <a:pt x="245" y="273"/>
                    <a:pt x="247" y="275"/>
                    <a:pt x="249" y="276"/>
                  </a:cubicBezTo>
                  <a:cubicBezTo>
                    <a:pt x="251" y="276"/>
                    <a:pt x="252" y="276"/>
                    <a:pt x="253" y="276"/>
                  </a:cubicBezTo>
                  <a:cubicBezTo>
                    <a:pt x="254" y="276"/>
                    <a:pt x="256" y="274"/>
                    <a:pt x="256" y="274"/>
                  </a:cubicBezTo>
                  <a:cubicBezTo>
                    <a:pt x="256" y="274"/>
                    <a:pt x="257" y="273"/>
                    <a:pt x="258" y="272"/>
                  </a:cubicBezTo>
                  <a:cubicBezTo>
                    <a:pt x="258" y="270"/>
                    <a:pt x="258" y="269"/>
                    <a:pt x="258" y="268"/>
                  </a:cubicBezTo>
                  <a:cubicBezTo>
                    <a:pt x="258" y="266"/>
                    <a:pt x="256" y="264"/>
                    <a:pt x="255" y="262"/>
                  </a:cubicBezTo>
                  <a:cubicBezTo>
                    <a:pt x="254" y="261"/>
                    <a:pt x="253" y="260"/>
                    <a:pt x="252" y="259"/>
                  </a:cubicBezTo>
                  <a:cubicBezTo>
                    <a:pt x="250" y="255"/>
                    <a:pt x="247" y="252"/>
                    <a:pt x="245" y="249"/>
                  </a:cubicBezTo>
                  <a:cubicBezTo>
                    <a:pt x="243" y="246"/>
                    <a:pt x="242" y="243"/>
                    <a:pt x="243" y="240"/>
                  </a:cubicBezTo>
                  <a:cubicBezTo>
                    <a:pt x="245" y="238"/>
                    <a:pt x="246" y="237"/>
                    <a:pt x="247" y="235"/>
                  </a:cubicBezTo>
                  <a:cubicBezTo>
                    <a:pt x="250" y="234"/>
                    <a:pt x="254" y="234"/>
                    <a:pt x="257" y="236"/>
                  </a:cubicBezTo>
                  <a:cubicBezTo>
                    <a:pt x="260" y="238"/>
                    <a:pt x="264" y="240"/>
                    <a:pt x="267" y="243"/>
                  </a:cubicBezTo>
                  <a:cubicBezTo>
                    <a:pt x="269" y="243"/>
                    <a:pt x="270" y="244"/>
                    <a:pt x="271" y="245"/>
                  </a:cubicBezTo>
                  <a:cubicBezTo>
                    <a:pt x="273" y="246"/>
                    <a:pt x="275" y="247"/>
                    <a:pt x="277" y="247"/>
                  </a:cubicBezTo>
                  <a:cubicBezTo>
                    <a:pt x="279" y="247"/>
                    <a:pt x="280" y="247"/>
                    <a:pt x="281" y="247"/>
                  </a:cubicBezTo>
                  <a:cubicBezTo>
                    <a:pt x="282" y="246"/>
                    <a:pt x="283" y="244"/>
                    <a:pt x="283" y="244"/>
                  </a:cubicBezTo>
                  <a:cubicBezTo>
                    <a:pt x="283" y="244"/>
                    <a:pt x="284" y="242"/>
                    <a:pt x="284" y="241"/>
                  </a:cubicBezTo>
                  <a:cubicBezTo>
                    <a:pt x="285" y="240"/>
                    <a:pt x="284" y="239"/>
                    <a:pt x="284" y="238"/>
                  </a:cubicBezTo>
                  <a:cubicBezTo>
                    <a:pt x="283" y="236"/>
                    <a:pt x="281" y="234"/>
                    <a:pt x="279" y="232"/>
                  </a:cubicBezTo>
                  <a:cubicBezTo>
                    <a:pt x="278" y="232"/>
                    <a:pt x="277" y="231"/>
                    <a:pt x="276" y="230"/>
                  </a:cubicBezTo>
                  <a:cubicBezTo>
                    <a:pt x="272" y="227"/>
                    <a:pt x="269" y="225"/>
                    <a:pt x="266" y="222"/>
                  </a:cubicBezTo>
                  <a:cubicBezTo>
                    <a:pt x="263" y="220"/>
                    <a:pt x="262" y="217"/>
                    <a:pt x="262" y="214"/>
                  </a:cubicBezTo>
                  <a:cubicBezTo>
                    <a:pt x="263" y="212"/>
                    <a:pt x="264" y="211"/>
                    <a:pt x="265" y="209"/>
                  </a:cubicBezTo>
                  <a:cubicBezTo>
                    <a:pt x="267" y="207"/>
                    <a:pt x="270" y="206"/>
                    <a:pt x="274" y="207"/>
                  </a:cubicBezTo>
                  <a:cubicBezTo>
                    <a:pt x="278" y="208"/>
                    <a:pt x="282" y="209"/>
                    <a:pt x="286" y="211"/>
                  </a:cubicBezTo>
                  <a:cubicBezTo>
                    <a:pt x="287" y="211"/>
                    <a:pt x="289" y="211"/>
                    <a:pt x="290" y="212"/>
                  </a:cubicBezTo>
                  <a:cubicBezTo>
                    <a:pt x="292" y="212"/>
                    <a:pt x="295" y="213"/>
                    <a:pt x="297" y="212"/>
                  </a:cubicBezTo>
                  <a:cubicBezTo>
                    <a:pt x="298" y="212"/>
                    <a:pt x="299" y="212"/>
                    <a:pt x="300" y="211"/>
                  </a:cubicBezTo>
                  <a:cubicBezTo>
                    <a:pt x="301" y="210"/>
                    <a:pt x="302" y="208"/>
                    <a:pt x="302" y="208"/>
                  </a:cubicBezTo>
                  <a:cubicBezTo>
                    <a:pt x="302" y="208"/>
                    <a:pt x="303" y="206"/>
                    <a:pt x="302" y="205"/>
                  </a:cubicBezTo>
                  <a:cubicBezTo>
                    <a:pt x="302" y="204"/>
                    <a:pt x="302" y="203"/>
                    <a:pt x="301" y="202"/>
                  </a:cubicBezTo>
                  <a:cubicBezTo>
                    <a:pt x="299" y="200"/>
                    <a:pt x="297" y="199"/>
                    <a:pt x="295" y="198"/>
                  </a:cubicBezTo>
                  <a:cubicBezTo>
                    <a:pt x="294" y="197"/>
                    <a:pt x="292" y="197"/>
                    <a:pt x="291" y="196"/>
                  </a:cubicBezTo>
                  <a:cubicBezTo>
                    <a:pt x="287" y="195"/>
                    <a:pt x="283" y="193"/>
                    <a:pt x="279" y="191"/>
                  </a:cubicBezTo>
                  <a:cubicBezTo>
                    <a:pt x="276" y="190"/>
                    <a:pt x="274" y="187"/>
                    <a:pt x="274" y="184"/>
                  </a:cubicBezTo>
                  <a:cubicBezTo>
                    <a:pt x="274" y="182"/>
                    <a:pt x="274" y="181"/>
                    <a:pt x="275" y="179"/>
                  </a:cubicBezTo>
                  <a:cubicBezTo>
                    <a:pt x="277" y="176"/>
                    <a:pt x="279" y="174"/>
                    <a:pt x="283" y="174"/>
                  </a:cubicBezTo>
                  <a:cubicBezTo>
                    <a:pt x="288" y="175"/>
                    <a:pt x="292" y="175"/>
                    <a:pt x="296" y="175"/>
                  </a:cubicBezTo>
                  <a:cubicBezTo>
                    <a:pt x="297" y="175"/>
                    <a:pt x="299" y="175"/>
                    <a:pt x="300" y="175"/>
                  </a:cubicBezTo>
                  <a:cubicBezTo>
                    <a:pt x="302" y="175"/>
                    <a:pt x="305" y="175"/>
                    <a:pt x="307" y="174"/>
                  </a:cubicBezTo>
                  <a:cubicBezTo>
                    <a:pt x="308" y="173"/>
                    <a:pt x="309" y="173"/>
                    <a:pt x="309" y="172"/>
                  </a:cubicBezTo>
                  <a:cubicBezTo>
                    <a:pt x="310" y="171"/>
                    <a:pt x="311" y="168"/>
                    <a:pt x="311" y="168"/>
                  </a:cubicBezTo>
                  <a:cubicBezTo>
                    <a:pt x="311" y="168"/>
                    <a:pt x="311" y="166"/>
                    <a:pt x="310" y="165"/>
                  </a:cubicBezTo>
                  <a:moveTo>
                    <a:pt x="163" y="259"/>
                  </a:moveTo>
                  <a:cubicBezTo>
                    <a:pt x="106" y="263"/>
                    <a:pt x="56" y="220"/>
                    <a:pt x="51" y="163"/>
                  </a:cubicBezTo>
                  <a:cubicBezTo>
                    <a:pt x="47" y="106"/>
                    <a:pt x="90" y="56"/>
                    <a:pt x="147" y="52"/>
                  </a:cubicBezTo>
                  <a:cubicBezTo>
                    <a:pt x="204" y="48"/>
                    <a:pt x="253" y="90"/>
                    <a:pt x="258" y="147"/>
                  </a:cubicBezTo>
                  <a:cubicBezTo>
                    <a:pt x="262" y="204"/>
                    <a:pt x="220" y="254"/>
                    <a:pt x="163" y="259"/>
                  </a:cubicBezTo>
                </a:path>
              </a:pathLst>
            </a:custGeom>
            <a:solidFill>
              <a:srgbClr val="FDF2C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24" name="Freeform 31"/>
            <p:cNvSpPr/>
            <p:nvPr/>
          </p:nvSpPr>
          <p:spPr bwMode="auto">
            <a:xfrm>
              <a:off x="3151617" y="2668490"/>
              <a:ext cx="334963" cy="334963"/>
            </a:xfrm>
            <a:custGeom>
              <a:avLst/>
              <a:gdLst>
                <a:gd name="T0" fmla="*/ 79 w 79"/>
                <a:gd name="T1" fmla="*/ 39 h 79"/>
                <a:gd name="T2" fmla="*/ 41 w 79"/>
                <a:gd name="T3" fmla="*/ 79 h 79"/>
                <a:gd name="T4" fmla="*/ 1 w 79"/>
                <a:gd name="T5" fmla="*/ 41 h 79"/>
                <a:gd name="T6" fmla="*/ 39 w 79"/>
                <a:gd name="T7" fmla="*/ 1 h 79"/>
                <a:gd name="T8" fmla="*/ 79 w 79"/>
                <a:gd name="T9" fmla="*/ 3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9" h="79">
                  <a:moveTo>
                    <a:pt x="79" y="39"/>
                  </a:moveTo>
                  <a:cubicBezTo>
                    <a:pt x="79" y="60"/>
                    <a:pt x="62" y="78"/>
                    <a:pt x="41" y="79"/>
                  </a:cubicBezTo>
                  <a:cubicBezTo>
                    <a:pt x="19" y="79"/>
                    <a:pt x="2" y="62"/>
                    <a:pt x="1" y="41"/>
                  </a:cubicBezTo>
                  <a:cubicBezTo>
                    <a:pt x="0" y="19"/>
                    <a:pt x="17" y="1"/>
                    <a:pt x="39" y="1"/>
                  </a:cubicBezTo>
                  <a:cubicBezTo>
                    <a:pt x="60" y="0"/>
                    <a:pt x="78" y="17"/>
                    <a:pt x="79" y="39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25" name="Freeform 32"/>
            <p:cNvSpPr/>
            <p:nvPr/>
          </p:nvSpPr>
          <p:spPr bwMode="auto">
            <a:xfrm>
              <a:off x="3159554" y="2671665"/>
              <a:ext cx="322263" cy="328613"/>
            </a:xfrm>
            <a:custGeom>
              <a:avLst/>
              <a:gdLst>
                <a:gd name="T0" fmla="*/ 75 w 76"/>
                <a:gd name="T1" fmla="*/ 38 h 77"/>
                <a:gd name="T2" fmla="*/ 39 w 76"/>
                <a:gd name="T3" fmla="*/ 76 h 77"/>
                <a:gd name="T4" fmla="*/ 0 w 76"/>
                <a:gd name="T5" fmla="*/ 40 h 77"/>
                <a:gd name="T6" fmla="*/ 37 w 76"/>
                <a:gd name="T7" fmla="*/ 1 h 77"/>
                <a:gd name="T8" fmla="*/ 75 w 76"/>
                <a:gd name="T9" fmla="*/ 38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6" h="77">
                  <a:moveTo>
                    <a:pt x="75" y="38"/>
                  </a:moveTo>
                  <a:cubicBezTo>
                    <a:pt x="76" y="58"/>
                    <a:pt x="60" y="76"/>
                    <a:pt x="39" y="76"/>
                  </a:cubicBezTo>
                  <a:cubicBezTo>
                    <a:pt x="18" y="77"/>
                    <a:pt x="1" y="61"/>
                    <a:pt x="0" y="40"/>
                  </a:cubicBezTo>
                  <a:cubicBezTo>
                    <a:pt x="0" y="19"/>
                    <a:pt x="16" y="2"/>
                    <a:pt x="37" y="1"/>
                  </a:cubicBezTo>
                  <a:cubicBezTo>
                    <a:pt x="57" y="0"/>
                    <a:pt x="75" y="17"/>
                    <a:pt x="75" y="38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26" name="Freeform 35"/>
            <p:cNvSpPr/>
            <p:nvPr/>
          </p:nvSpPr>
          <p:spPr bwMode="auto">
            <a:xfrm>
              <a:off x="3197654" y="2714527"/>
              <a:ext cx="242888" cy="242888"/>
            </a:xfrm>
            <a:custGeom>
              <a:avLst/>
              <a:gdLst>
                <a:gd name="T0" fmla="*/ 57 w 57"/>
                <a:gd name="T1" fmla="*/ 28 h 57"/>
                <a:gd name="T2" fmla="*/ 30 w 57"/>
                <a:gd name="T3" fmla="*/ 57 h 57"/>
                <a:gd name="T4" fmla="*/ 1 w 57"/>
                <a:gd name="T5" fmla="*/ 30 h 57"/>
                <a:gd name="T6" fmla="*/ 28 w 57"/>
                <a:gd name="T7" fmla="*/ 1 h 57"/>
                <a:gd name="T8" fmla="*/ 57 w 57"/>
                <a:gd name="T9" fmla="*/ 28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7" h="57">
                  <a:moveTo>
                    <a:pt x="57" y="28"/>
                  </a:moveTo>
                  <a:cubicBezTo>
                    <a:pt x="57" y="43"/>
                    <a:pt x="45" y="56"/>
                    <a:pt x="30" y="57"/>
                  </a:cubicBezTo>
                  <a:cubicBezTo>
                    <a:pt x="14" y="57"/>
                    <a:pt x="1" y="45"/>
                    <a:pt x="1" y="30"/>
                  </a:cubicBezTo>
                  <a:cubicBezTo>
                    <a:pt x="0" y="14"/>
                    <a:pt x="13" y="1"/>
                    <a:pt x="28" y="1"/>
                  </a:cubicBezTo>
                  <a:cubicBezTo>
                    <a:pt x="43" y="0"/>
                    <a:pt x="56" y="12"/>
                    <a:pt x="57" y="28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54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30" name="Freeform 36"/>
            <p:cNvSpPr/>
            <p:nvPr/>
          </p:nvSpPr>
          <p:spPr bwMode="auto">
            <a:xfrm>
              <a:off x="3253217" y="2762152"/>
              <a:ext cx="131763" cy="134938"/>
            </a:xfrm>
            <a:custGeom>
              <a:avLst/>
              <a:gdLst>
                <a:gd name="T0" fmla="*/ 30 w 31"/>
                <a:gd name="T1" fmla="*/ 16 h 32"/>
                <a:gd name="T2" fmla="*/ 16 w 31"/>
                <a:gd name="T3" fmla="*/ 31 h 32"/>
                <a:gd name="T4" fmla="*/ 0 w 31"/>
                <a:gd name="T5" fmla="*/ 17 h 32"/>
                <a:gd name="T6" fmla="*/ 15 w 31"/>
                <a:gd name="T7" fmla="*/ 1 h 32"/>
                <a:gd name="T8" fmla="*/ 30 w 31"/>
                <a:gd name="T9" fmla="*/ 16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32">
                  <a:moveTo>
                    <a:pt x="30" y="16"/>
                  </a:moveTo>
                  <a:cubicBezTo>
                    <a:pt x="31" y="24"/>
                    <a:pt x="24" y="31"/>
                    <a:pt x="16" y="31"/>
                  </a:cubicBezTo>
                  <a:cubicBezTo>
                    <a:pt x="7" y="32"/>
                    <a:pt x="0" y="25"/>
                    <a:pt x="0" y="17"/>
                  </a:cubicBezTo>
                  <a:cubicBezTo>
                    <a:pt x="0" y="8"/>
                    <a:pt x="6" y="1"/>
                    <a:pt x="15" y="1"/>
                  </a:cubicBezTo>
                  <a:cubicBezTo>
                    <a:pt x="23" y="0"/>
                    <a:pt x="30" y="7"/>
                    <a:pt x="30" y="16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32" name="Freeform 37"/>
            <p:cNvSpPr/>
            <p:nvPr/>
          </p:nvSpPr>
          <p:spPr bwMode="auto">
            <a:xfrm>
              <a:off x="3291317" y="2805015"/>
              <a:ext cx="50800" cy="50800"/>
            </a:xfrm>
            <a:custGeom>
              <a:avLst/>
              <a:gdLst>
                <a:gd name="T0" fmla="*/ 12 w 12"/>
                <a:gd name="T1" fmla="*/ 6 h 12"/>
                <a:gd name="T2" fmla="*/ 6 w 12"/>
                <a:gd name="T3" fmla="*/ 12 h 12"/>
                <a:gd name="T4" fmla="*/ 0 w 12"/>
                <a:gd name="T5" fmla="*/ 6 h 12"/>
                <a:gd name="T6" fmla="*/ 6 w 12"/>
                <a:gd name="T7" fmla="*/ 0 h 12"/>
                <a:gd name="T8" fmla="*/ 12 w 12"/>
                <a:gd name="T9" fmla="*/ 6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12" y="6"/>
                  </a:moveTo>
                  <a:cubicBezTo>
                    <a:pt x="12" y="9"/>
                    <a:pt x="10" y="12"/>
                    <a:pt x="6" y="12"/>
                  </a:cubicBezTo>
                  <a:cubicBezTo>
                    <a:pt x="3" y="12"/>
                    <a:pt x="0" y="10"/>
                    <a:pt x="0" y="6"/>
                  </a:cubicBezTo>
                  <a:cubicBezTo>
                    <a:pt x="0" y="3"/>
                    <a:pt x="3" y="0"/>
                    <a:pt x="6" y="0"/>
                  </a:cubicBezTo>
                  <a:cubicBezTo>
                    <a:pt x="9" y="0"/>
                    <a:pt x="12" y="3"/>
                    <a:pt x="12" y="6"/>
                  </a:cubicBezTo>
                </a:path>
              </a:pathLst>
            </a:custGeom>
            <a:solidFill>
              <a:srgbClr val="97703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34" name="Freeform 38"/>
            <p:cNvSpPr/>
            <p:nvPr/>
          </p:nvSpPr>
          <p:spPr bwMode="auto">
            <a:xfrm>
              <a:off x="3291317" y="2843115"/>
              <a:ext cx="50800" cy="25400"/>
            </a:xfrm>
            <a:custGeom>
              <a:avLst/>
              <a:gdLst>
                <a:gd name="T0" fmla="*/ 6 w 12"/>
                <a:gd name="T1" fmla="*/ 4 h 6"/>
                <a:gd name="T2" fmla="*/ 0 w 12"/>
                <a:gd name="T3" fmla="*/ 1 h 6"/>
                <a:gd name="T4" fmla="*/ 0 w 12"/>
                <a:gd name="T5" fmla="*/ 1 h 6"/>
                <a:gd name="T6" fmla="*/ 6 w 12"/>
                <a:gd name="T7" fmla="*/ 6 h 6"/>
                <a:gd name="T8" fmla="*/ 12 w 12"/>
                <a:gd name="T9" fmla="*/ 1 h 6"/>
                <a:gd name="T10" fmla="*/ 12 w 12"/>
                <a:gd name="T11" fmla="*/ 0 h 6"/>
                <a:gd name="T12" fmla="*/ 6 w 12"/>
                <a:gd name="T13" fmla="*/ 4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" h="6">
                  <a:moveTo>
                    <a:pt x="6" y="4"/>
                  </a:moveTo>
                  <a:cubicBezTo>
                    <a:pt x="4" y="4"/>
                    <a:pt x="2" y="2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4"/>
                    <a:pt x="3" y="6"/>
                    <a:pt x="6" y="6"/>
                  </a:cubicBezTo>
                  <a:cubicBezTo>
                    <a:pt x="10" y="6"/>
                    <a:pt x="12" y="3"/>
                    <a:pt x="12" y="1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1" y="2"/>
                    <a:pt x="9" y="3"/>
                    <a:pt x="6" y="4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35" name="Freeform 39"/>
            <p:cNvSpPr>
              <a:spLocks noEditPoints="1"/>
            </p:cNvSpPr>
            <p:nvPr/>
          </p:nvSpPr>
          <p:spPr bwMode="auto">
            <a:xfrm>
              <a:off x="3278617" y="2855815"/>
              <a:ext cx="254000" cy="195263"/>
            </a:xfrm>
            <a:custGeom>
              <a:avLst/>
              <a:gdLst>
                <a:gd name="T0" fmla="*/ 11 w 60"/>
                <a:gd name="T1" fmla="*/ 46 h 46"/>
                <a:gd name="T2" fmla="*/ 11 w 60"/>
                <a:gd name="T3" fmla="*/ 46 h 46"/>
                <a:gd name="T4" fmla="*/ 10 w 60"/>
                <a:gd name="T5" fmla="*/ 46 h 46"/>
                <a:gd name="T6" fmla="*/ 10 w 60"/>
                <a:gd name="T7" fmla="*/ 46 h 46"/>
                <a:gd name="T8" fmla="*/ 11 w 60"/>
                <a:gd name="T9" fmla="*/ 46 h 46"/>
                <a:gd name="T10" fmla="*/ 0 w 60"/>
                <a:gd name="T11" fmla="*/ 38 h 46"/>
                <a:gd name="T12" fmla="*/ 0 w 60"/>
                <a:gd name="T13" fmla="*/ 39 h 46"/>
                <a:gd name="T14" fmla="*/ 0 w 60"/>
                <a:gd name="T15" fmla="*/ 39 h 46"/>
                <a:gd name="T16" fmla="*/ 0 w 60"/>
                <a:gd name="T17" fmla="*/ 38 h 46"/>
                <a:gd name="T18" fmla="*/ 60 w 60"/>
                <a:gd name="T19" fmla="*/ 8 h 46"/>
                <a:gd name="T20" fmla="*/ 60 w 60"/>
                <a:gd name="T21" fmla="*/ 8 h 46"/>
                <a:gd name="T22" fmla="*/ 60 w 60"/>
                <a:gd name="T23" fmla="*/ 8 h 46"/>
                <a:gd name="T24" fmla="*/ 50 w 60"/>
                <a:gd name="T25" fmla="*/ 0 h 46"/>
                <a:gd name="T26" fmla="*/ 50 w 60"/>
                <a:gd name="T27" fmla="*/ 0 h 46"/>
                <a:gd name="T28" fmla="*/ 50 w 60"/>
                <a:gd name="T29" fmla="*/ 0 h 46"/>
                <a:gd name="T30" fmla="*/ 50 w 60"/>
                <a:gd name="T31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60" h="46">
                  <a:moveTo>
                    <a:pt x="11" y="46"/>
                  </a:moveTo>
                  <a:cubicBezTo>
                    <a:pt x="11" y="46"/>
                    <a:pt x="11" y="46"/>
                    <a:pt x="11" y="46"/>
                  </a:cubicBezTo>
                  <a:cubicBezTo>
                    <a:pt x="10" y="46"/>
                    <a:pt x="10" y="46"/>
                    <a:pt x="10" y="46"/>
                  </a:cubicBezTo>
                  <a:cubicBezTo>
                    <a:pt x="10" y="46"/>
                    <a:pt x="10" y="46"/>
                    <a:pt x="10" y="46"/>
                  </a:cubicBezTo>
                  <a:cubicBezTo>
                    <a:pt x="10" y="46"/>
                    <a:pt x="11" y="46"/>
                    <a:pt x="11" y="46"/>
                  </a:cubicBezTo>
                  <a:moveTo>
                    <a:pt x="0" y="38"/>
                  </a:moveTo>
                  <a:cubicBezTo>
                    <a:pt x="0" y="38"/>
                    <a:pt x="0" y="38"/>
                    <a:pt x="0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38"/>
                    <a:pt x="0" y="38"/>
                    <a:pt x="0" y="38"/>
                  </a:cubicBezTo>
                  <a:moveTo>
                    <a:pt x="60" y="8"/>
                  </a:moveTo>
                  <a:cubicBezTo>
                    <a:pt x="60" y="8"/>
                    <a:pt x="60" y="8"/>
                    <a:pt x="60" y="8"/>
                  </a:cubicBezTo>
                  <a:cubicBezTo>
                    <a:pt x="60" y="8"/>
                    <a:pt x="60" y="8"/>
                    <a:pt x="60" y="8"/>
                  </a:cubicBezTo>
                  <a:moveTo>
                    <a:pt x="50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50" y="0"/>
                    <a:pt x="50" y="0"/>
                    <a:pt x="50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pic>
          <p:nvPicPr>
            <p:cNvPr id="836" name="Picture 44"/>
            <p:cNvPicPr>
              <a:picLocks noChangeAspect="1"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11954" y="2984402"/>
              <a:ext cx="25400" cy="25400"/>
            </a:xfrm>
            <a:prstGeom prst="rect">
              <a:avLst/>
            </a:pr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</p:pic>
        <p:sp>
          <p:nvSpPr>
            <p:cNvPr id="837" name="Freeform 47"/>
            <p:cNvSpPr/>
            <p:nvPr/>
          </p:nvSpPr>
          <p:spPr bwMode="auto">
            <a:xfrm>
              <a:off x="3286554" y="2830415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838" name="组合 837"/>
          <p:cNvGrpSpPr/>
          <p:nvPr/>
        </p:nvGrpSpPr>
        <p:grpSpPr>
          <a:xfrm>
            <a:off x="8798117" y="2265019"/>
            <a:ext cx="2041787" cy="2046714"/>
            <a:chOff x="1343454" y="868265"/>
            <a:chExt cx="3946526" cy="3956050"/>
          </a:xfrm>
        </p:grpSpPr>
        <p:sp>
          <p:nvSpPr>
            <p:cNvPr id="839" name="Freeform 5"/>
            <p:cNvSpPr/>
            <p:nvPr/>
          </p:nvSpPr>
          <p:spPr bwMode="auto">
            <a:xfrm>
              <a:off x="2672192" y="1306415"/>
              <a:ext cx="1276350" cy="3038475"/>
            </a:xfrm>
            <a:custGeom>
              <a:avLst/>
              <a:gdLst>
                <a:gd name="T0" fmla="*/ 804 w 804"/>
                <a:gd name="T1" fmla="*/ 1889 h 1914"/>
                <a:gd name="T2" fmla="*/ 745 w 804"/>
                <a:gd name="T3" fmla="*/ 1914 h 1914"/>
                <a:gd name="T4" fmla="*/ 0 w 804"/>
                <a:gd name="T5" fmla="*/ 24 h 1914"/>
                <a:gd name="T6" fmla="*/ 59 w 804"/>
                <a:gd name="T7" fmla="*/ 0 h 1914"/>
                <a:gd name="T8" fmla="*/ 804 w 804"/>
                <a:gd name="T9" fmla="*/ 1889 h 19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04" h="1914">
                  <a:moveTo>
                    <a:pt x="804" y="1889"/>
                  </a:moveTo>
                  <a:lnTo>
                    <a:pt x="745" y="1914"/>
                  </a:lnTo>
                  <a:lnTo>
                    <a:pt x="0" y="24"/>
                  </a:lnTo>
                  <a:lnTo>
                    <a:pt x="59" y="0"/>
                  </a:lnTo>
                  <a:lnTo>
                    <a:pt x="804" y="1889"/>
                  </a:lnTo>
                  <a:close/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54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40" name="Freeform 6"/>
            <p:cNvSpPr/>
            <p:nvPr/>
          </p:nvSpPr>
          <p:spPr bwMode="auto">
            <a:xfrm>
              <a:off x="2672192" y="1306415"/>
              <a:ext cx="1276350" cy="3038475"/>
            </a:xfrm>
            <a:custGeom>
              <a:avLst/>
              <a:gdLst>
                <a:gd name="T0" fmla="*/ 804 w 804"/>
                <a:gd name="T1" fmla="*/ 1889 h 1914"/>
                <a:gd name="T2" fmla="*/ 745 w 804"/>
                <a:gd name="T3" fmla="*/ 1914 h 1914"/>
                <a:gd name="T4" fmla="*/ 0 w 804"/>
                <a:gd name="T5" fmla="*/ 24 h 1914"/>
                <a:gd name="T6" fmla="*/ 59 w 804"/>
                <a:gd name="T7" fmla="*/ 0 h 1914"/>
                <a:gd name="T8" fmla="*/ 804 w 804"/>
                <a:gd name="T9" fmla="*/ 1889 h 19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04" h="1914">
                  <a:moveTo>
                    <a:pt x="804" y="1889"/>
                  </a:moveTo>
                  <a:lnTo>
                    <a:pt x="745" y="1914"/>
                  </a:lnTo>
                  <a:lnTo>
                    <a:pt x="0" y="24"/>
                  </a:lnTo>
                  <a:lnTo>
                    <a:pt x="59" y="0"/>
                  </a:lnTo>
                  <a:lnTo>
                    <a:pt x="804" y="1889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41" name="Freeform 7"/>
            <p:cNvSpPr/>
            <p:nvPr/>
          </p:nvSpPr>
          <p:spPr bwMode="auto">
            <a:xfrm>
              <a:off x="1797479" y="2182715"/>
              <a:ext cx="3025776" cy="1285875"/>
            </a:xfrm>
            <a:custGeom>
              <a:avLst/>
              <a:gdLst>
                <a:gd name="T0" fmla="*/ 1882 w 1906"/>
                <a:gd name="T1" fmla="*/ 0 h 810"/>
                <a:gd name="T2" fmla="*/ 1906 w 1906"/>
                <a:gd name="T3" fmla="*/ 62 h 810"/>
                <a:gd name="T4" fmla="*/ 24 w 1906"/>
                <a:gd name="T5" fmla="*/ 810 h 810"/>
                <a:gd name="T6" fmla="*/ 0 w 1906"/>
                <a:gd name="T7" fmla="*/ 748 h 810"/>
                <a:gd name="T8" fmla="*/ 1882 w 1906"/>
                <a:gd name="T9" fmla="*/ 0 h 8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06" h="810">
                  <a:moveTo>
                    <a:pt x="1882" y="0"/>
                  </a:moveTo>
                  <a:lnTo>
                    <a:pt x="1906" y="62"/>
                  </a:lnTo>
                  <a:lnTo>
                    <a:pt x="24" y="810"/>
                  </a:lnTo>
                  <a:lnTo>
                    <a:pt x="0" y="748"/>
                  </a:lnTo>
                  <a:lnTo>
                    <a:pt x="1882" y="0"/>
                  </a:lnTo>
                  <a:close/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54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42" name="Freeform 8"/>
            <p:cNvSpPr/>
            <p:nvPr/>
          </p:nvSpPr>
          <p:spPr bwMode="auto">
            <a:xfrm>
              <a:off x="1797479" y="2182715"/>
              <a:ext cx="3025776" cy="1285875"/>
            </a:xfrm>
            <a:custGeom>
              <a:avLst/>
              <a:gdLst>
                <a:gd name="T0" fmla="*/ 1882 w 1906"/>
                <a:gd name="T1" fmla="*/ 0 h 810"/>
                <a:gd name="T2" fmla="*/ 1906 w 1906"/>
                <a:gd name="T3" fmla="*/ 62 h 810"/>
                <a:gd name="T4" fmla="*/ 24 w 1906"/>
                <a:gd name="T5" fmla="*/ 810 h 810"/>
                <a:gd name="T6" fmla="*/ 0 w 1906"/>
                <a:gd name="T7" fmla="*/ 748 h 810"/>
                <a:gd name="T8" fmla="*/ 1882 w 1906"/>
                <a:gd name="T9" fmla="*/ 0 h 8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06" h="810">
                  <a:moveTo>
                    <a:pt x="1882" y="0"/>
                  </a:moveTo>
                  <a:lnTo>
                    <a:pt x="1906" y="62"/>
                  </a:lnTo>
                  <a:lnTo>
                    <a:pt x="24" y="810"/>
                  </a:lnTo>
                  <a:lnTo>
                    <a:pt x="0" y="748"/>
                  </a:lnTo>
                  <a:lnTo>
                    <a:pt x="1882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43" name="Freeform 9"/>
            <p:cNvSpPr/>
            <p:nvPr/>
          </p:nvSpPr>
          <p:spPr bwMode="auto">
            <a:xfrm>
              <a:off x="2416604" y="1949352"/>
              <a:ext cx="1795463" cy="1795463"/>
            </a:xfrm>
            <a:custGeom>
              <a:avLst/>
              <a:gdLst>
                <a:gd name="T0" fmla="*/ 385 w 423"/>
                <a:gd name="T1" fmla="*/ 142 h 422"/>
                <a:gd name="T2" fmla="*/ 143 w 423"/>
                <a:gd name="T3" fmla="*/ 38 h 422"/>
                <a:gd name="T4" fmla="*/ 38 w 423"/>
                <a:gd name="T5" fmla="*/ 280 h 422"/>
                <a:gd name="T6" fmla="*/ 280 w 423"/>
                <a:gd name="T7" fmla="*/ 384 h 422"/>
                <a:gd name="T8" fmla="*/ 385 w 423"/>
                <a:gd name="T9" fmla="*/ 142 h 4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3" h="422">
                  <a:moveTo>
                    <a:pt x="385" y="142"/>
                  </a:moveTo>
                  <a:cubicBezTo>
                    <a:pt x="347" y="47"/>
                    <a:pt x="239" y="0"/>
                    <a:pt x="143" y="38"/>
                  </a:cubicBezTo>
                  <a:cubicBezTo>
                    <a:pt x="47" y="76"/>
                    <a:pt x="0" y="184"/>
                    <a:pt x="38" y="280"/>
                  </a:cubicBezTo>
                  <a:cubicBezTo>
                    <a:pt x="76" y="376"/>
                    <a:pt x="185" y="422"/>
                    <a:pt x="280" y="384"/>
                  </a:cubicBezTo>
                  <a:cubicBezTo>
                    <a:pt x="376" y="346"/>
                    <a:pt x="423" y="238"/>
                    <a:pt x="385" y="142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54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44" name="Freeform 10"/>
            <p:cNvSpPr/>
            <p:nvPr/>
          </p:nvSpPr>
          <p:spPr bwMode="auto">
            <a:xfrm>
              <a:off x="2476929" y="2008090"/>
              <a:ext cx="1676400" cy="1676400"/>
            </a:xfrm>
            <a:custGeom>
              <a:avLst/>
              <a:gdLst>
                <a:gd name="T0" fmla="*/ 359 w 395"/>
                <a:gd name="T1" fmla="*/ 133 h 394"/>
                <a:gd name="T2" fmla="*/ 133 w 395"/>
                <a:gd name="T3" fmla="*/ 35 h 394"/>
                <a:gd name="T4" fmla="*/ 36 w 395"/>
                <a:gd name="T5" fmla="*/ 261 h 394"/>
                <a:gd name="T6" fmla="*/ 262 w 395"/>
                <a:gd name="T7" fmla="*/ 359 h 394"/>
                <a:gd name="T8" fmla="*/ 359 w 395"/>
                <a:gd name="T9" fmla="*/ 133 h 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5" h="394">
                  <a:moveTo>
                    <a:pt x="359" y="133"/>
                  </a:moveTo>
                  <a:cubicBezTo>
                    <a:pt x="324" y="44"/>
                    <a:pt x="223" y="0"/>
                    <a:pt x="133" y="35"/>
                  </a:cubicBezTo>
                  <a:cubicBezTo>
                    <a:pt x="44" y="71"/>
                    <a:pt x="0" y="172"/>
                    <a:pt x="36" y="261"/>
                  </a:cubicBezTo>
                  <a:cubicBezTo>
                    <a:pt x="71" y="351"/>
                    <a:pt x="172" y="394"/>
                    <a:pt x="262" y="359"/>
                  </a:cubicBezTo>
                  <a:cubicBezTo>
                    <a:pt x="351" y="324"/>
                    <a:pt x="395" y="222"/>
                    <a:pt x="359" y="13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45" name="Freeform 11"/>
            <p:cNvSpPr>
              <a:spLocks noEditPoints="1"/>
            </p:cNvSpPr>
            <p:nvPr/>
          </p:nvSpPr>
          <p:spPr bwMode="auto">
            <a:xfrm>
              <a:off x="2573767" y="2106515"/>
              <a:ext cx="1481138" cy="1481138"/>
            </a:xfrm>
            <a:custGeom>
              <a:avLst/>
              <a:gdLst>
                <a:gd name="T0" fmla="*/ 324 w 349"/>
                <a:gd name="T1" fmla="*/ 222 h 348"/>
                <a:gd name="T2" fmla="*/ 308 w 349"/>
                <a:gd name="T3" fmla="*/ 228 h 348"/>
                <a:gd name="T4" fmla="*/ 301 w 349"/>
                <a:gd name="T5" fmla="*/ 249 h 348"/>
                <a:gd name="T6" fmla="*/ 299 w 349"/>
                <a:gd name="T7" fmla="*/ 264 h 348"/>
                <a:gd name="T8" fmla="*/ 267 w 349"/>
                <a:gd name="T9" fmla="*/ 266 h 348"/>
                <a:gd name="T10" fmla="*/ 275 w 349"/>
                <a:gd name="T11" fmla="*/ 293 h 348"/>
                <a:gd name="T12" fmla="*/ 246 w 349"/>
                <a:gd name="T13" fmla="*/ 273 h 348"/>
                <a:gd name="T14" fmla="*/ 244 w 349"/>
                <a:gd name="T15" fmla="*/ 313 h 348"/>
                <a:gd name="T16" fmla="*/ 225 w 349"/>
                <a:gd name="T17" fmla="*/ 293 h 348"/>
                <a:gd name="T18" fmla="*/ 210 w 349"/>
                <a:gd name="T19" fmla="*/ 322 h 348"/>
                <a:gd name="T20" fmla="*/ 199 w 349"/>
                <a:gd name="T21" fmla="*/ 324 h 348"/>
                <a:gd name="T22" fmla="*/ 186 w 349"/>
                <a:gd name="T23" fmla="*/ 295 h 348"/>
                <a:gd name="T24" fmla="*/ 165 w 349"/>
                <a:gd name="T25" fmla="*/ 328 h 348"/>
                <a:gd name="T26" fmla="*/ 158 w 349"/>
                <a:gd name="T27" fmla="*/ 300 h 348"/>
                <a:gd name="T28" fmla="*/ 296 w 349"/>
                <a:gd name="T29" fmla="*/ 200 h 348"/>
                <a:gd name="T30" fmla="*/ 211 w 349"/>
                <a:gd name="T31" fmla="*/ 52 h 348"/>
                <a:gd name="T32" fmla="*/ 230 w 349"/>
                <a:gd name="T33" fmla="*/ 26 h 348"/>
                <a:gd name="T34" fmla="*/ 230 w 349"/>
                <a:gd name="T35" fmla="*/ 62 h 348"/>
                <a:gd name="T36" fmla="*/ 263 w 349"/>
                <a:gd name="T37" fmla="*/ 43 h 348"/>
                <a:gd name="T38" fmla="*/ 265 w 349"/>
                <a:gd name="T39" fmla="*/ 60 h 348"/>
                <a:gd name="T40" fmla="*/ 284 w 349"/>
                <a:gd name="T41" fmla="*/ 73 h 348"/>
                <a:gd name="T42" fmla="*/ 298 w 349"/>
                <a:gd name="T43" fmla="*/ 78 h 348"/>
                <a:gd name="T44" fmla="*/ 291 w 349"/>
                <a:gd name="T45" fmla="*/ 110 h 348"/>
                <a:gd name="T46" fmla="*/ 318 w 349"/>
                <a:gd name="T47" fmla="*/ 106 h 348"/>
                <a:gd name="T48" fmla="*/ 294 w 349"/>
                <a:gd name="T49" fmla="*/ 139 h 348"/>
                <a:gd name="T50" fmla="*/ 329 w 349"/>
                <a:gd name="T51" fmla="*/ 142 h 348"/>
                <a:gd name="T52" fmla="*/ 306 w 349"/>
                <a:gd name="T53" fmla="*/ 158 h 348"/>
                <a:gd name="T54" fmla="*/ 332 w 349"/>
                <a:gd name="T55" fmla="*/ 182 h 348"/>
                <a:gd name="T56" fmla="*/ 318 w 349"/>
                <a:gd name="T57" fmla="*/ 192 h 348"/>
                <a:gd name="T58" fmla="*/ 221 w 349"/>
                <a:gd name="T59" fmla="*/ 6 h 348"/>
                <a:gd name="T60" fmla="*/ 146 w 349"/>
                <a:gd name="T61" fmla="*/ 291 h 348"/>
                <a:gd name="T62" fmla="*/ 124 w 349"/>
                <a:gd name="T63" fmla="*/ 319 h 348"/>
                <a:gd name="T64" fmla="*/ 125 w 349"/>
                <a:gd name="T65" fmla="*/ 284 h 348"/>
                <a:gd name="T66" fmla="*/ 92 w 349"/>
                <a:gd name="T67" fmla="*/ 301 h 348"/>
                <a:gd name="T68" fmla="*/ 97 w 349"/>
                <a:gd name="T69" fmla="*/ 273 h 348"/>
                <a:gd name="T70" fmla="*/ 64 w 349"/>
                <a:gd name="T71" fmla="*/ 275 h 348"/>
                <a:gd name="T72" fmla="*/ 61 w 349"/>
                <a:gd name="T73" fmla="*/ 261 h 348"/>
                <a:gd name="T74" fmla="*/ 52 w 349"/>
                <a:gd name="T75" fmla="*/ 239 h 348"/>
                <a:gd name="T76" fmla="*/ 36 w 349"/>
                <a:gd name="T77" fmla="*/ 235 h 348"/>
                <a:gd name="T78" fmla="*/ 53 w 349"/>
                <a:gd name="T79" fmla="*/ 203 h 348"/>
                <a:gd name="T80" fmla="*/ 24 w 349"/>
                <a:gd name="T81" fmla="*/ 200 h 348"/>
                <a:gd name="T82" fmla="*/ 54 w 349"/>
                <a:gd name="T83" fmla="*/ 180 h 348"/>
                <a:gd name="T84" fmla="*/ 22 w 349"/>
                <a:gd name="T85" fmla="*/ 159 h 348"/>
                <a:gd name="T86" fmla="*/ 50 w 349"/>
                <a:gd name="T87" fmla="*/ 153 h 348"/>
                <a:gd name="T88" fmla="*/ 32 w 349"/>
                <a:gd name="T89" fmla="*/ 126 h 348"/>
                <a:gd name="T90" fmla="*/ 43 w 349"/>
                <a:gd name="T91" fmla="*/ 116 h 348"/>
                <a:gd name="T92" fmla="*/ 57 w 349"/>
                <a:gd name="T93" fmla="*/ 97 h 348"/>
                <a:gd name="T94" fmla="*/ 55 w 349"/>
                <a:gd name="T95" fmla="*/ 80 h 348"/>
                <a:gd name="T96" fmla="*/ 90 w 349"/>
                <a:gd name="T97" fmla="*/ 86 h 348"/>
                <a:gd name="T98" fmla="*/ 77 w 349"/>
                <a:gd name="T99" fmla="*/ 53 h 348"/>
                <a:gd name="T100" fmla="*/ 107 w 349"/>
                <a:gd name="T101" fmla="*/ 71 h 348"/>
                <a:gd name="T102" fmla="*/ 111 w 349"/>
                <a:gd name="T103" fmla="*/ 31 h 348"/>
                <a:gd name="T104" fmla="*/ 130 w 349"/>
                <a:gd name="T105" fmla="*/ 52 h 348"/>
                <a:gd name="T106" fmla="*/ 147 w 349"/>
                <a:gd name="T107" fmla="*/ 21 h 348"/>
                <a:gd name="T108" fmla="*/ 160 w 349"/>
                <a:gd name="T109" fmla="*/ 32 h 348"/>
                <a:gd name="T110" fmla="*/ 182 w 349"/>
                <a:gd name="T111" fmla="*/ 27 h 348"/>
                <a:gd name="T112" fmla="*/ 196 w 349"/>
                <a:gd name="T113" fmla="*/ 21 h 348"/>
                <a:gd name="T114" fmla="*/ 175 w 349"/>
                <a:gd name="T115" fmla="*/ 0 h 3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49" h="348">
                  <a:moveTo>
                    <a:pt x="296" y="200"/>
                  </a:moveTo>
                  <a:cubicBezTo>
                    <a:pt x="296" y="201"/>
                    <a:pt x="296" y="201"/>
                    <a:pt x="296" y="201"/>
                  </a:cubicBezTo>
                  <a:cubicBezTo>
                    <a:pt x="296" y="204"/>
                    <a:pt x="298" y="207"/>
                    <a:pt x="301" y="208"/>
                  </a:cubicBezTo>
                  <a:cubicBezTo>
                    <a:pt x="305" y="210"/>
                    <a:pt x="309" y="212"/>
                    <a:pt x="313" y="213"/>
                  </a:cubicBezTo>
                  <a:cubicBezTo>
                    <a:pt x="314" y="214"/>
                    <a:pt x="316" y="214"/>
                    <a:pt x="317" y="215"/>
                  </a:cubicBezTo>
                  <a:cubicBezTo>
                    <a:pt x="319" y="216"/>
                    <a:pt x="321" y="217"/>
                    <a:pt x="323" y="219"/>
                  </a:cubicBezTo>
                  <a:cubicBezTo>
                    <a:pt x="324" y="220"/>
                    <a:pt x="324" y="221"/>
                    <a:pt x="324" y="222"/>
                  </a:cubicBezTo>
                  <a:cubicBezTo>
                    <a:pt x="325" y="223"/>
                    <a:pt x="324" y="225"/>
                    <a:pt x="324" y="225"/>
                  </a:cubicBezTo>
                  <a:cubicBezTo>
                    <a:pt x="324" y="225"/>
                    <a:pt x="324" y="225"/>
                    <a:pt x="324" y="225"/>
                  </a:cubicBezTo>
                  <a:cubicBezTo>
                    <a:pt x="324" y="225"/>
                    <a:pt x="323" y="227"/>
                    <a:pt x="322" y="228"/>
                  </a:cubicBezTo>
                  <a:cubicBezTo>
                    <a:pt x="321" y="229"/>
                    <a:pt x="320" y="229"/>
                    <a:pt x="319" y="229"/>
                  </a:cubicBezTo>
                  <a:cubicBezTo>
                    <a:pt x="319" y="230"/>
                    <a:pt x="318" y="230"/>
                    <a:pt x="317" y="230"/>
                  </a:cubicBezTo>
                  <a:cubicBezTo>
                    <a:pt x="316" y="230"/>
                    <a:pt x="314" y="229"/>
                    <a:pt x="312" y="229"/>
                  </a:cubicBezTo>
                  <a:cubicBezTo>
                    <a:pt x="311" y="228"/>
                    <a:pt x="309" y="228"/>
                    <a:pt x="308" y="228"/>
                  </a:cubicBezTo>
                  <a:cubicBezTo>
                    <a:pt x="304" y="226"/>
                    <a:pt x="300" y="225"/>
                    <a:pt x="296" y="224"/>
                  </a:cubicBezTo>
                  <a:cubicBezTo>
                    <a:pt x="295" y="223"/>
                    <a:pt x="294" y="223"/>
                    <a:pt x="293" y="223"/>
                  </a:cubicBezTo>
                  <a:cubicBezTo>
                    <a:pt x="291" y="223"/>
                    <a:pt x="289" y="224"/>
                    <a:pt x="287" y="226"/>
                  </a:cubicBezTo>
                  <a:cubicBezTo>
                    <a:pt x="286" y="228"/>
                    <a:pt x="285" y="229"/>
                    <a:pt x="284" y="231"/>
                  </a:cubicBezTo>
                  <a:cubicBezTo>
                    <a:pt x="284" y="234"/>
                    <a:pt x="285" y="237"/>
                    <a:pt x="288" y="239"/>
                  </a:cubicBezTo>
                  <a:cubicBezTo>
                    <a:pt x="291" y="242"/>
                    <a:pt x="294" y="244"/>
                    <a:pt x="298" y="247"/>
                  </a:cubicBezTo>
                  <a:cubicBezTo>
                    <a:pt x="299" y="248"/>
                    <a:pt x="300" y="249"/>
                    <a:pt x="301" y="249"/>
                  </a:cubicBezTo>
                  <a:cubicBezTo>
                    <a:pt x="303" y="251"/>
                    <a:pt x="305" y="253"/>
                    <a:pt x="306" y="255"/>
                  </a:cubicBezTo>
                  <a:cubicBezTo>
                    <a:pt x="306" y="256"/>
                    <a:pt x="307" y="257"/>
                    <a:pt x="306" y="258"/>
                  </a:cubicBezTo>
                  <a:cubicBezTo>
                    <a:pt x="306" y="259"/>
                    <a:pt x="305" y="261"/>
                    <a:pt x="305" y="261"/>
                  </a:cubicBezTo>
                  <a:cubicBezTo>
                    <a:pt x="305" y="261"/>
                    <a:pt x="305" y="261"/>
                    <a:pt x="305" y="261"/>
                  </a:cubicBezTo>
                  <a:cubicBezTo>
                    <a:pt x="305" y="261"/>
                    <a:pt x="304" y="263"/>
                    <a:pt x="303" y="264"/>
                  </a:cubicBezTo>
                  <a:cubicBezTo>
                    <a:pt x="302" y="264"/>
                    <a:pt x="301" y="264"/>
                    <a:pt x="300" y="264"/>
                  </a:cubicBezTo>
                  <a:cubicBezTo>
                    <a:pt x="300" y="264"/>
                    <a:pt x="300" y="264"/>
                    <a:pt x="299" y="264"/>
                  </a:cubicBezTo>
                  <a:cubicBezTo>
                    <a:pt x="297" y="264"/>
                    <a:pt x="295" y="263"/>
                    <a:pt x="293" y="262"/>
                  </a:cubicBezTo>
                  <a:cubicBezTo>
                    <a:pt x="292" y="261"/>
                    <a:pt x="291" y="260"/>
                    <a:pt x="289" y="260"/>
                  </a:cubicBezTo>
                  <a:cubicBezTo>
                    <a:pt x="286" y="257"/>
                    <a:pt x="282" y="255"/>
                    <a:pt x="279" y="253"/>
                  </a:cubicBezTo>
                  <a:cubicBezTo>
                    <a:pt x="277" y="252"/>
                    <a:pt x="275" y="251"/>
                    <a:pt x="274" y="251"/>
                  </a:cubicBezTo>
                  <a:cubicBezTo>
                    <a:pt x="272" y="251"/>
                    <a:pt x="271" y="252"/>
                    <a:pt x="269" y="252"/>
                  </a:cubicBezTo>
                  <a:cubicBezTo>
                    <a:pt x="268" y="254"/>
                    <a:pt x="267" y="255"/>
                    <a:pt x="265" y="257"/>
                  </a:cubicBezTo>
                  <a:cubicBezTo>
                    <a:pt x="264" y="260"/>
                    <a:pt x="265" y="263"/>
                    <a:pt x="267" y="266"/>
                  </a:cubicBezTo>
                  <a:cubicBezTo>
                    <a:pt x="269" y="269"/>
                    <a:pt x="272" y="272"/>
                    <a:pt x="274" y="276"/>
                  </a:cubicBezTo>
                  <a:cubicBezTo>
                    <a:pt x="275" y="277"/>
                    <a:pt x="276" y="278"/>
                    <a:pt x="277" y="279"/>
                  </a:cubicBezTo>
                  <a:cubicBezTo>
                    <a:pt x="278" y="281"/>
                    <a:pt x="280" y="283"/>
                    <a:pt x="280" y="285"/>
                  </a:cubicBezTo>
                  <a:cubicBezTo>
                    <a:pt x="280" y="286"/>
                    <a:pt x="280" y="287"/>
                    <a:pt x="280" y="289"/>
                  </a:cubicBezTo>
                  <a:cubicBezTo>
                    <a:pt x="279" y="290"/>
                    <a:pt x="278" y="291"/>
                    <a:pt x="278" y="291"/>
                  </a:cubicBezTo>
                  <a:cubicBezTo>
                    <a:pt x="278" y="291"/>
                    <a:pt x="278" y="291"/>
                    <a:pt x="278" y="291"/>
                  </a:cubicBezTo>
                  <a:cubicBezTo>
                    <a:pt x="278" y="291"/>
                    <a:pt x="276" y="293"/>
                    <a:pt x="275" y="293"/>
                  </a:cubicBezTo>
                  <a:cubicBezTo>
                    <a:pt x="274" y="293"/>
                    <a:pt x="274" y="293"/>
                    <a:pt x="274" y="293"/>
                  </a:cubicBezTo>
                  <a:cubicBezTo>
                    <a:pt x="273" y="293"/>
                    <a:pt x="272" y="293"/>
                    <a:pt x="271" y="293"/>
                  </a:cubicBezTo>
                  <a:cubicBezTo>
                    <a:pt x="269" y="292"/>
                    <a:pt x="267" y="290"/>
                    <a:pt x="266" y="288"/>
                  </a:cubicBezTo>
                  <a:cubicBezTo>
                    <a:pt x="265" y="287"/>
                    <a:pt x="264" y="287"/>
                    <a:pt x="263" y="286"/>
                  </a:cubicBezTo>
                  <a:cubicBezTo>
                    <a:pt x="260" y="282"/>
                    <a:pt x="257" y="279"/>
                    <a:pt x="254" y="276"/>
                  </a:cubicBezTo>
                  <a:cubicBezTo>
                    <a:pt x="252" y="274"/>
                    <a:pt x="250" y="273"/>
                    <a:pt x="248" y="273"/>
                  </a:cubicBezTo>
                  <a:cubicBezTo>
                    <a:pt x="247" y="273"/>
                    <a:pt x="247" y="273"/>
                    <a:pt x="246" y="273"/>
                  </a:cubicBezTo>
                  <a:cubicBezTo>
                    <a:pt x="244" y="275"/>
                    <a:pt x="242" y="276"/>
                    <a:pt x="240" y="277"/>
                  </a:cubicBezTo>
                  <a:cubicBezTo>
                    <a:pt x="239" y="280"/>
                    <a:pt x="238" y="283"/>
                    <a:pt x="239" y="286"/>
                  </a:cubicBezTo>
                  <a:cubicBezTo>
                    <a:pt x="241" y="290"/>
                    <a:pt x="243" y="293"/>
                    <a:pt x="244" y="297"/>
                  </a:cubicBezTo>
                  <a:cubicBezTo>
                    <a:pt x="245" y="299"/>
                    <a:pt x="245" y="300"/>
                    <a:pt x="246" y="301"/>
                  </a:cubicBezTo>
                  <a:cubicBezTo>
                    <a:pt x="247" y="303"/>
                    <a:pt x="247" y="306"/>
                    <a:pt x="247" y="308"/>
                  </a:cubicBezTo>
                  <a:cubicBezTo>
                    <a:pt x="247" y="309"/>
                    <a:pt x="247" y="310"/>
                    <a:pt x="246" y="311"/>
                  </a:cubicBezTo>
                  <a:cubicBezTo>
                    <a:pt x="246" y="312"/>
                    <a:pt x="244" y="313"/>
                    <a:pt x="244" y="313"/>
                  </a:cubicBezTo>
                  <a:cubicBezTo>
                    <a:pt x="244" y="313"/>
                    <a:pt x="244" y="313"/>
                    <a:pt x="244" y="313"/>
                  </a:cubicBezTo>
                  <a:cubicBezTo>
                    <a:pt x="244" y="313"/>
                    <a:pt x="242" y="314"/>
                    <a:pt x="240" y="314"/>
                  </a:cubicBezTo>
                  <a:cubicBezTo>
                    <a:pt x="240" y="314"/>
                    <a:pt x="240" y="314"/>
                    <a:pt x="240" y="314"/>
                  </a:cubicBezTo>
                  <a:cubicBezTo>
                    <a:pt x="239" y="314"/>
                    <a:pt x="238" y="314"/>
                    <a:pt x="237" y="313"/>
                  </a:cubicBezTo>
                  <a:cubicBezTo>
                    <a:pt x="235" y="311"/>
                    <a:pt x="234" y="309"/>
                    <a:pt x="233" y="307"/>
                  </a:cubicBezTo>
                  <a:cubicBezTo>
                    <a:pt x="232" y="306"/>
                    <a:pt x="231" y="305"/>
                    <a:pt x="231" y="304"/>
                  </a:cubicBezTo>
                  <a:cubicBezTo>
                    <a:pt x="229" y="300"/>
                    <a:pt x="227" y="296"/>
                    <a:pt x="225" y="293"/>
                  </a:cubicBezTo>
                  <a:cubicBezTo>
                    <a:pt x="223" y="290"/>
                    <a:pt x="221" y="288"/>
                    <a:pt x="218" y="288"/>
                  </a:cubicBezTo>
                  <a:cubicBezTo>
                    <a:pt x="215" y="289"/>
                    <a:pt x="213" y="290"/>
                    <a:pt x="210" y="290"/>
                  </a:cubicBezTo>
                  <a:cubicBezTo>
                    <a:pt x="209" y="292"/>
                    <a:pt x="208" y="294"/>
                    <a:pt x="208" y="296"/>
                  </a:cubicBezTo>
                  <a:cubicBezTo>
                    <a:pt x="208" y="297"/>
                    <a:pt x="208" y="297"/>
                    <a:pt x="208" y="298"/>
                  </a:cubicBezTo>
                  <a:cubicBezTo>
                    <a:pt x="209" y="302"/>
                    <a:pt x="209" y="306"/>
                    <a:pt x="210" y="310"/>
                  </a:cubicBezTo>
                  <a:cubicBezTo>
                    <a:pt x="210" y="312"/>
                    <a:pt x="210" y="313"/>
                    <a:pt x="210" y="314"/>
                  </a:cubicBezTo>
                  <a:cubicBezTo>
                    <a:pt x="210" y="317"/>
                    <a:pt x="211" y="319"/>
                    <a:pt x="210" y="322"/>
                  </a:cubicBezTo>
                  <a:cubicBezTo>
                    <a:pt x="209" y="323"/>
                    <a:pt x="209" y="323"/>
                    <a:pt x="208" y="324"/>
                  </a:cubicBezTo>
                  <a:cubicBezTo>
                    <a:pt x="208" y="325"/>
                    <a:pt x="208" y="325"/>
                    <a:pt x="208" y="325"/>
                  </a:cubicBezTo>
                  <a:cubicBezTo>
                    <a:pt x="207" y="325"/>
                    <a:pt x="205" y="326"/>
                    <a:pt x="205" y="326"/>
                  </a:cubicBezTo>
                  <a:cubicBezTo>
                    <a:pt x="205" y="326"/>
                    <a:pt x="205" y="326"/>
                    <a:pt x="205" y="326"/>
                  </a:cubicBezTo>
                  <a:cubicBezTo>
                    <a:pt x="205" y="326"/>
                    <a:pt x="204" y="326"/>
                    <a:pt x="204" y="326"/>
                  </a:cubicBezTo>
                  <a:cubicBezTo>
                    <a:pt x="203" y="326"/>
                    <a:pt x="202" y="326"/>
                    <a:pt x="201" y="325"/>
                  </a:cubicBezTo>
                  <a:cubicBezTo>
                    <a:pt x="200" y="325"/>
                    <a:pt x="199" y="324"/>
                    <a:pt x="199" y="324"/>
                  </a:cubicBezTo>
                  <a:cubicBezTo>
                    <a:pt x="197" y="322"/>
                    <a:pt x="196" y="319"/>
                    <a:pt x="196" y="317"/>
                  </a:cubicBezTo>
                  <a:cubicBezTo>
                    <a:pt x="196" y="316"/>
                    <a:pt x="196" y="316"/>
                    <a:pt x="196" y="316"/>
                  </a:cubicBezTo>
                  <a:cubicBezTo>
                    <a:pt x="195" y="315"/>
                    <a:pt x="195" y="314"/>
                    <a:pt x="195" y="313"/>
                  </a:cubicBezTo>
                  <a:cubicBezTo>
                    <a:pt x="194" y="309"/>
                    <a:pt x="193" y="305"/>
                    <a:pt x="192" y="301"/>
                  </a:cubicBezTo>
                  <a:cubicBezTo>
                    <a:pt x="191" y="298"/>
                    <a:pt x="190" y="296"/>
                    <a:pt x="188" y="295"/>
                  </a:cubicBezTo>
                  <a:cubicBezTo>
                    <a:pt x="188" y="294"/>
                    <a:pt x="188" y="294"/>
                    <a:pt x="188" y="294"/>
                  </a:cubicBezTo>
                  <a:cubicBezTo>
                    <a:pt x="187" y="294"/>
                    <a:pt x="187" y="295"/>
                    <a:pt x="186" y="295"/>
                  </a:cubicBezTo>
                  <a:cubicBezTo>
                    <a:pt x="184" y="295"/>
                    <a:pt x="181" y="295"/>
                    <a:pt x="179" y="295"/>
                  </a:cubicBezTo>
                  <a:cubicBezTo>
                    <a:pt x="176" y="296"/>
                    <a:pt x="175" y="299"/>
                    <a:pt x="174" y="301"/>
                  </a:cubicBezTo>
                  <a:cubicBezTo>
                    <a:pt x="174" y="306"/>
                    <a:pt x="173" y="310"/>
                    <a:pt x="173" y="314"/>
                  </a:cubicBezTo>
                  <a:cubicBezTo>
                    <a:pt x="173" y="315"/>
                    <a:pt x="173" y="317"/>
                    <a:pt x="172" y="318"/>
                  </a:cubicBezTo>
                  <a:cubicBezTo>
                    <a:pt x="172" y="320"/>
                    <a:pt x="171" y="323"/>
                    <a:pt x="170" y="325"/>
                  </a:cubicBezTo>
                  <a:cubicBezTo>
                    <a:pt x="169" y="326"/>
                    <a:pt x="169" y="326"/>
                    <a:pt x="168" y="327"/>
                  </a:cubicBezTo>
                  <a:cubicBezTo>
                    <a:pt x="167" y="327"/>
                    <a:pt x="165" y="328"/>
                    <a:pt x="165" y="328"/>
                  </a:cubicBezTo>
                  <a:cubicBezTo>
                    <a:pt x="164" y="328"/>
                    <a:pt x="164" y="328"/>
                    <a:pt x="164" y="328"/>
                  </a:cubicBezTo>
                  <a:cubicBezTo>
                    <a:pt x="164" y="328"/>
                    <a:pt x="164" y="328"/>
                    <a:pt x="164" y="328"/>
                  </a:cubicBezTo>
                  <a:cubicBezTo>
                    <a:pt x="164" y="328"/>
                    <a:pt x="162" y="327"/>
                    <a:pt x="161" y="326"/>
                  </a:cubicBezTo>
                  <a:cubicBezTo>
                    <a:pt x="160" y="326"/>
                    <a:pt x="159" y="325"/>
                    <a:pt x="159" y="324"/>
                  </a:cubicBezTo>
                  <a:cubicBezTo>
                    <a:pt x="158" y="322"/>
                    <a:pt x="158" y="319"/>
                    <a:pt x="158" y="317"/>
                  </a:cubicBezTo>
                  <a:cubicBezTo>
                    <a:pt x="158" y="315"/>
                    <a:pt x="158" y="314"/>
                    <a:pt x="158" y="313"/>
                  </a:cubicBezTo>
                  <a:cubicBezTo>
                    <a:pt x="158" y="309"/>
                    <a:pt x="158" y="304"/>
                    <a:pt x="158" y="300"/>
                  </a:cubicBezTo>
                  <a:cubicBezTo>
                    <a:pt x="158" y="297"/>
                    <a:pt x="157" y="295"/>
                    <a:pt x="156" y="293"/>
                  </a:cubicBezTo>
                  <a:cubicBezTo>
                    <a:pt x="155" y="293"/>
                    <a:pt x="155" y="293"/>
                    <a:pt x="155" y="293"/>
                  </a:cubicBezTo>
                  <a:cubicBezTo>
                    <a:pt x="143" y="345"/>
                    <a:pt x="143" y="345"/>
                    <a:pt x="143" y="345"/>
                  </a:cubicBezTo>
                  <a:cubicBezTo>
                    <a:pt x="153" y="347"/>
                    <a:pt x="164" y="348"/>
                    <a:pt x="175" y="348"/>
                  </a:cubicBezTo>
                  <a:cubicBezTo>
                    <a:pt x="196" y="348"/>
                    <a:pt x="218" y="344"/>
                    <a:pt x="239" y="336"/>
                  </a:cubicBezTo>
                  <a:cubicBezTo>
                    <a:pt x="295" y="314"/>
                    <a:pt x="333" y="266"/>
                    <a:pt x="345" y="212"/>
                  </a:cubicBezTo>
                  <a:cubicBezTo>
                    <a:pt x="296" y="200"/>
                    <a:pt x="296" y="200"/>
                    <a:pt x="296" y="200"/>
                  </a:cubicBezTo>
                  <a:moveTo>
                    <a:pt x="77" y="144"/>
                  </a:moveTo>
                  <a:cubicBezTo>
                    <a:pt x="74" y="156"/>
                    <a:pt x="72" y="168"/>
                    <a:pt x="73" y="180"/>
                  </a:cubicBezTo>
                  <a:cubicBezTo>
                    <a:pt x="75" y="200"/>
                    <a:pt x="82" y="218"/>
                    <a:pt x="93" y="233"/>
                  </a:cubicBezTo>
                  <a:cubicBezTo>
                    <a:pt x="82" y="218"/>
                    <a:pt x="75" y="200"/>
                    <a:pt x="74" y="180"/>
                  </a:cubicBezTo>
                  <a:cubicBezTo>
                    <a:pt x="73" y="168"/>
                    <a:pt x="74" y="156"/>
                    <a:pt x="77" y="144"/>
                  </a:cubicBezTo>
                  <a:moveTo>
                    <a:pt x="221" y="6"/>
                  </a:moveTo>
                  <a:cubicBezTo>
                    <a:pt x="211" y="52"/>
                    <a:pt x="211" y="52"/>
                    <a:pt x="211" y="52"/>
                  </a:cubicBezTo>
                  <a:cubicBezTo>
                    <a:pt x="212" y="51"/>
                    <a:pt x="213" y="50"/>
                    <a:pt x="214" y="48"/>
                  </a:cubicBezTo>
                  <a:cubicBezTo>
                    <a:pt x="215" y="44"/>
                    <a:pt x="217" y="40"/>
                    <a:pt x="218" y="36"/>
                  </a:cubicBezTo>
                  <a:cubicBezTo>
                    <a:pt x="219" y="35"/>
                    <a:pt x="219" y="34"/>
                    <a:pt x="220" y="33"/>
                  </a:cubicBezTo>
                  <a:cubicBezTo>
                    <a:pt x="221" y="31"/>
                    <a:pt x="222" y="28"/>
                    <a:pt x="224" y="27"/>
                  </a:cubicBezTo>
                  <a:cubicBezTo>
                    <a:pt x="225" y="26"/>
                    <a:pt x="226" y="26"/>
                    <a:pt x="227" y="25"/>
                  </a:cubicBezTo>
                  <a:cubicBezTo>
                    <a:pt x="227" y="25"/>
                    <a:pt x="227" y="25"/>
                    <a:pt x="228" y="25"/>
                  </a:cubicBezTo>
                  <a:cubicBezTo>
                    <a:pt x="229" y="25"/>
                    <a:pt x="230" y="26"/>
                    <a:pt x="230" y="26"/>
                  </a:cubicBezTo>
                  <a:cubicBezTo>
                    <a:pt x="230" y="26"/>
                    <a:pt x="230" y="26"/>
                    <a:pt x="230" y="26"/>
                  </a:cubicBezTo>
                  <a:cubicBezTo>
                    <a:pt x="231" y="26"/>
                    <a:pt x="232" y="27"/>
                    <a:pt x="233" y="28"/>
                  </a:cubicBezTo>
                  <a:cubicBezTo>
                    <a:pt x="234" y="29"/>
                    <a:pt x="234" y="29"/>
                    <a:pt x="235" y="31"/>
                  </a:cubicBezTo>
                  <a:cubicBezTo>
                    <a:pt x="235" y="33"/>
                    <a:pt x="234" y="36"/>
                    <a:pt x="234" y="38"/>
                  </a:cubicBezTo>
                  <a:cubicBezTo>
                    <a:pt x="233" y="39"/>
                    <a:pt x="233" y="40"/>
                    <a:pt x="233" y="41"/>
                  </a:cubicBezTo>
                  <a:cubicBezTo>
                    <a:pt x="231" y="46"/>
                    <a:pt x="230" y="50"/>
                    <a:pt x="229" y="54"/>
                  </a:cubicBezTo>
                  <a:cubicBezTo>
                    <a:pt x="228" y="57"/>
                    <a:pt x="228" y="60"/>
                    <a:pt x="230" y="62"/>
                  </a:cubicBezTo>
                  <a:cubicBezTo>
                    <a:pt x="232" y="63"/>
                    <a:pt x="235" y="64"/>
                    <a:pt x="237" y="66"/>
                  </a:cubicBezTo>
                  <a:cubicBezTo>
                    <a:pt x="237" y="66"/>
                    <a:pt x="237" y="66"/>
                    <a:pt x="237" y="66"/>
                  </a:cubicBezTo>
                  <a:cubicBezTo>
                    <a:pt x="240" y="66"/>
                    <a:pt x="242" y="64"/>
                    <a:pt x="244" y="62"/>
                  </a:cubicBezTo>
                  <a:cubicBezTo>
                    <a:pt x="247" y="58"/>
                    <a:pt x="249" y="55"/>
                    <a:pt x="252" y="52"/>
                  </a:cubicBezTo>
                  <a:cubicBezTo>
                    <a:pt x="253" y="51"/>
                    <a:pt x="254" y="50"/>
                    <a:pt x="254" y="49"/>
                  </a:cubicBezTo>
                  <a:cubicBezTo>
                    <a:pt x="256" y="47"/>
                    <a:pt x="258" y="45"/>
                    <a:pt x="260" y="44"/>
                  </a:cubicBezTo>
                  <a:cubicBezTo>
                    <a:pt x="261" y="43"/>
                    <a:pt x="262" y="43"/>
                    <a:pt x="263" y="43"/>
                  </a:cubicBezTo>
                  <a:cubicBezTo>
                    <a:pt x="263" y="43"/>
                    <a:pt x="263" y="43"/>
                    <a:pt x="263" y="43"/>
                  </a:cubicBezTo>
                  <a:cubicBezTo>
                    <a:pt x="265" y="43"/>
                    <a:pt x="266" y="44"/>
                    <a:pt x="266" y="44"/>
                  </a:cubicBezTo>
                  <a:cubicBezTo>
                    <a:pt x="266" y="44"/>
                    <a:pt x="266" y="44"/>
                    <a:pt x="266" y="44"/>
                  </a:cubicBezTo>
                  <a:cubicBezTo>
                    <a:pt x="267" y="44"/>
                    <a:pt x="268" y="46"/>
                    <a:pt x="269" y="47"/>
                  </a:cubicBezTo>
                  <a:cubicBezTo>
                    <a:pt x="269" y="48"/>
                    <a:pt x="269" y="49"/>
                    <a:pt x="269" y="50"/>
                  </a:cubicBezTo>
                  <a:cubicBezTo>
                    <a:pt x="269" y="53"/>
                    <a:pt x="268" y="55"/>
                    <a:pt x="267" y="57"/>
                  </a:cubicBezTo>
                  <a:cubicBezTo>
                    <a:pt x="266" y="58"/>
                    <a:pt x="265" y="59"/>
                    <a:pt x="265" y="60"/>
                  </a:cubicBezTo>
                  <a:cubicBezTo>
                    <a:pt x="262" y="64"/>
                    <a:pt x="260" y="67"/>
                    <a:pt x="258" y="71"/>
                  </a:cubicBezTo>
                  <a:cubicBezTo>
                    <a:pt x="256" y="74"/>
                    <a:pt x="256" y="77"/>
                    <a:pt x="257" y="80"/>
                  </a:cubicBezTo>
                  <a:cubicBezTo>
                    <a:pt x="259" y="82"/>
                    <a:pt x="260" y="83"/>
                    <a:pt x="262" y="84"/>
                  </a:cubicBezTo>
                  <a:cubicBezTo>
                    <a:pt x="263" y="85"/>
                    <a:pt x="264" y="85"/>
                    <a:pt x="265" y="85"/>
                  </a:cubicBezTo>
                  <a:cubicBezTo>
                    <a:pt x="267" y="85"/>
                    <a:pt x="269" y="84"/>
                    <a:pt x="271" y="83"/>
                  </a:cubicBezTo>
                  <a:cubicBezTo>
                    <a:pt x="274" y="80"/>
                    <a:pt x="277" y="78"/>
                    <a:pt x="281" y="75"/>
                  </a:cubicBezTo>
                  <a:cubicBezTo>
                    <a:pt x="282" y="74"/>
                    <a:pt x="283" y="74"/>
                    <a:pt x="284" y="73"/>
                  </a:cubicBezTo>
                  <a:cubicBezTo>
                    <a:pt x="286" y="72"/>
                    <a:pt x="288" y="70"/>
                    <a:pt x="290" y="70"/>
                  </a:cubicBezTo>
                  <a:cubicBezTo>
                    <a:pt x="291" y="69"/>
                    <a:pt x="291" y="69"/>
                    <a:pt x="292" y="69"/>
                  </a:cubicBezTo>
                  <a:cubicBezTo>
                    <a:pt x="292" y="69"/>
                    <a:pt x="293" y="70"/>
                    <a:pt x="294" y="70"/>
                  </a:cubicBezTo>
                  <a:cubicBezTo>
                    <a:pt x="295" y="70"/>
                    <a:pt x="297" y="72"/>
                    <a:pt x="296" y="72"/>
                  </a:cubicBezTo>
                  <a:cubicBezTo>
                    <a:pt x="296" y="72"/>
                    <a:pt x="296" y="72"/>
                    <a:pt x="296" y="72"/>
                  </a:cubicBezTo>
                  <a:cubicBezTo>
                    <a:pt x="297" y="72"/>
                    <a:pt x="298" y="74"/>
                    <a:pt x="298" y="75"/>
                  </a:cubicBezTo>
                  <a:cubicBezTo>
                    <a:pt x="298" y="76"/>
                    <a:pt x="298" y="77"/>
                    <a:pt x="298" y="78"/>
                  </a:cubicBezTo>
                  <a:cubicBezTo>
                    <a:pt x="297" y="80"/>
                    <a:pt x="295" y="82"/>
                    <a:pt x="293" y="84"/>
                  </a:cubicBezTo>
                  <a:cubicBezTo>
                    <a:pt x="293" y="85"/>
                    <a:pt x="292" y="86"/>
                    <a:pt x="291" y="87"/>
                  </a:cubicBezTo>
                  <a:cubicBezTo>
                    <a:pt x="288" y="90"/>
                    <a:pt x="284" y="92"/>
                    <a:pt x="281" y="95"/>
                  </a:cubicBezTo>
                  <a:cubicBezTo>
                    <a:pt x="279" y="98"/>
                    <a:pt x="278" y="101"/>
                    <a:pt x="278" y="104"/>
                  </a:cubicBezTo>
                  <a:cubicBezTo>
                    <a:pt x="279" y="106"/>
                    <a:pt x="280" y="107"/>
                    <a:pt x="281" y="109"/>
                  </a:cubicBezTo>
                  <a:cubicBezTo>
                    <a:pt x="283" y="110"/>
                    <a:pt x="285" y="111"/>
                    <a:pt x="287" y="111"/>
                  </a:cubicBezTo>
                  <a:cubicBezTo>
                    <a:pt x="288" y="111"/>
                    <a:pt x="289" y="111"/>
                    <a:pt x="291" y="110"/>
                  </a:cubicBezTo>
                  <a:cubicBezTo>
                    <a:pt x="295" y="108"/>
                    <a:pt x="298" y="107"/>
                    <a:pt x="302" y="105"/>
                  </a:cubicBezTo>
                  <a:cubicBezTo>
                    <a:pt x="304" y="105"/>
                    <a:pt x="305" y="104"/>
                    <a:pt x="306" y="104"/>
                  </a:cubicBezTo>
                  <a:cubicBezTo>
                    <a:pt x="308" y="103"/>
                    <a:pt x="310" y="102"/>
                    <a:pt x="313" y="102"/>
                  </a:cubicBezTo>
                  <a:cubicBezTo>
                    <a:pt x="313" y="102"/>
                    <a:pt x="313" y="102"/>
                    <a:pt x="313" y="102"/>
                  </a:cubicBezTo>
                  <a:cubicBezTo>
                    <a:pt x="314" y="102"/>
                    <a:pt x="315" y="103"/>
                    <a:pt x="316" y="103"/>
                  </a:cubicBezTo>
                  <a:cubicBezTo>
                    <a:pt x="317" y="104"/>
                    <a:pt x="318" y="106"/>
                    <a:pt x="318" y="106"/>
                  </a:cubicBezTo>
                  <a:cubicBezTo>
                    <a:pt x="318" y="106"/>
                    <a:pt x="318" y="106"/>
                    <a:pt x="318" y="106"/>
                  </a:cubicBezTo>
                  <a:cubicBezTo>
                    <a:pt x="319" y="106"/>
                    <a:pt x="319" y="108"/>
                    <a:pt x="319" y="109"/>
                  </a:cubicBezTo>
                  <a:cubicBezTo>
                    <a:pt x="319" y="111"/>
                    <a:pt x="319" y="112"/>
                    <a:pt x="318" y="113"/>
                  </a:cubicBezTo>
                  <a:cubicBezTo>
                    <a:pt x="317" y="114"/>
                    <a:pt x="314" y="116"/>
                    <a:pt x="312" y="117"/>
                  </a:cubicBezTo>
                  <a:cubicBezTo>
                    <a:pt x="311" y="118"/>
                    <a:pt x="310" y="118"/>
                    <a:pt x="309" y="119"/>
                  </a:cubicBezTo>
                  <a:cubicBezTo>
                    <a:pt x="305" y="121"/>
                    <a:pt x="301" y="123"/>
                    <a:pt x="298" y="125"/>
                  </a:cubicBezTo>
                  <a:cubicBezTo>
                    <a:pt x="294" y="127"/>
                    <a:pt x="293" y="130"/>
                    <a:pt x="293" y="133"/>
                  </a:cubicBezTo>
                  <a:cubicBezTo>
                    <a:pt x="293" y="135"/>
                    <a:pt x="294" y="137"/>
                    <a:pt x="294" y="139"/>
                  </a:cubicBezTo>
                  <a:cubicBezTo>
                    <a:pt x="296" y="141"/>
                    <a:pt x="299" y="142"/>
                    <a:pt x="301" y="142"/>
                  </a:cubicBezTo>
                  <a:cubicBezTo>
                    <a:pt x="302" y="142"/>
                    <a:pt x="302" y="142"/>
                    <a:pt x="303" y="142"/>
                  </a:cubicBezTo>
                  <a:cubicBezTo>
                    <a:pt x="307" y="141"/>
                    <a:pt x="311" y="140"/>
                    <a:pt x="315" y="140"/>
                  </a:cubicBezTo>
                  <a:cubicBezTo>
                    <a:pt x="317" y="140"/>
                    <a:pt x="318" y="140"/>
                    <a:pt x="319" y="139"/>
                  </a:cubicBezTo>
                  <a:cubicBezTo>
                    <a:pt x="320" y="139"/>
                    <a:pt x="321" y="139"/>
                    <a:pt x="322" y="139"/>
                  </a:cubicBezTo>
                  <a:cubicBezTo>
                    <a:pt x="324" y="139"/>
                    <a:pt x="325" y="139"/>
                    <a:pt x="327" y="140"/>
                  </a:cubicBezTo>
                  <a:cubicBezTo>
                    <a:pt x="328" y="140"/>
                    <a:pt x="329" y="141"/>
                    <a:pt x="329" y="142"/>
                  </a:cubicBezTo>
                  <a:cubicBezTo>
                    <a:pt x="330" y="143"/>
                    <a:pt x="331" y="145"/>
                    <a:pt x="331" y="145"/>
                  </a:cubicBezTo>
                  <a:cubicBezTo>
                    <a:pt x="331" y="145"/>
                    <a:pt x="331" y="145"/>
                    <a:pt x="331" y="145"/>
                  </a:cubicBezTo>
                  <a:cubicBezTo>
                    <a:pt x="331" y="145"/>
                    <a:pt x="331" y="147"/>
                    <a:pt x="330" y="148"/>
                  </a:cubicBezTo>
                  <a:cubicBezTo>
                    <a:pt x="330" y="149"/>
                    <a:pt x="330" y="150"/>
                    <a:pt x="329" y="151"/>
                  </a:cubicBezTo>
                  <a:cubicBezTo>
                    <a:pt x="327" y="152"/>
                    <a:pt x="324" y="153"/>
                    <a:pt x="322" y="154"/>
                  </a:cubicBezTo>
                  <a:cubicBezTo>
                    <a:pt x="321" y="154"/>
                    <a:pt x="320" y="154"/>
                    <a:pt x="318" y="155"/>
                  </a:cubicBezTo>
                  <a:cubicBezTo>
                    <a:pt x="314" y="156"/>
                    <a:pt x="310" y="157"/>
                    <a:pt x="306" y="158"/>
                  </a:cubicBezTo>
                  <a:cubicBezTo>
                    <a:pt x="303" y="158"/>
                    <a:pt x="300" y="160"/>
                    <a:pt x="299" y="163"/>
                  </a:cubicBezTo>
                  <a:cubicBezTo>
                    <a:pt x="299" y="165"/>
                    <a:pt x="299" y="167"/>
                    <a:pt x="299" y="169"/>
                  </a:cubicBezTo>
                  <a:cubicBezTo>
                    <a:pt x="300" y="172"/>
                    <a:pt x="303" y="175"/>
                    <a:pt x="307" y="175"/>
                  </a:cubicBezTo>
                  <a:cubicBezTo>
                    <a:pt x="311" y="176"/>
                    <a:pt x="315" y="176"/>
                    <a:pt x="319" y="177"/>
                  </a:cubicBezTo>
                  <a:cubicBezTo>
                    <a:pt x="320" y="177"/>
                    <a:pt x="322" y="177"/>
                    <a:pt x="323" y="177"/>
                  </a:cubicBezTo>
                  <a:cubicBezTo>
                    <a:pt x="325" y="178"/>
                    <a:pt x="328" y="178"/>
                    <a:pt x="330" y="180"/>
                  </a:cubicBezTo>
                  <a:cubicBezTo>
                    <a:pt x="331" y="180"/>
                    <a:pt x="332" y="181"/>
                    <a:pt x="332" y="182"/>
                  </a:cubicBezTo>
                  <a:cubicBezTo>
                    <a:pt x="333" y="183"/>
                    <a:pt x="333" y="185"/>
                    <a:pt x="333" y="185"/>
                  </a:cubicBezTo>
                  <a:cubicBezTo>
                    <a:pt x="333" y="185"/>
                    <a:pt x="333" y="185"/>
                    <a:pt x="333" y="185"/>
                  </a:cubicBezTo>
                  <a:cubicBezTo>
                    <a:pt x="333" y="185"/>
                    <a:pt x="332" y="188"/>
                    <a:pt x="331" y="189"/>
                  </a:cubicBezTo>
                  <a:cubicBezTo>
                    <a:pt x="331" y="190"/>
                    <a:pt x="330" y="190"/>
                    <a:pt x="329" y="191"/>
                  </a:cubicBezTo>
                  <a:cubicBezTo>
                    <a:pt x="327" y="192"/>
                    <a:pt x="324" y="192"/>
                    <a:pt x="322" y="192"/>
                  </a:cubicBezTo>
                  <a:cubicBezTo>
                    <a:pt x="322" y="192"/>
                    <a:pt x="321" y="192"/>
                    <a:pt x="321" y="192"/>
                  </a:cubicBezTo>
                  <a:cubicBezTo>
                    <a:pt x="320" y="192"/>
                    <a:pt x="319" y="192"/>
                    <a:pt x="318" y="192"/>
                  </a:cubicBezTo>
                  <a:cubicBezTo>
                    <a:pt x="314" y="192"/>
                    <a:pt x="310" y="192"/>
                    <a:pt x="305" y="191"/>
                  </a:cubicBezTo>
                  <a:cubicBezTo>
                    <a:pt x="305" y="191"/>
                    <a:pt x="305" y="191"/>
                    <a:pt x="305" y="191"/>
                  </a:cubicBezTo>
                  <a:cubicBezTo>
                    <a:pt x="303" y="191"/>
                    <a:pt x="301" y="192"/>
                    <a:pt x="300" y="193"/>
                  </a:cubicBezTo>
                  <a:cubicBezTo>
                    <a:pt x="346" y="204"/>
                    <a:pt x="346" y="204"/>
                    <a:pt x="346" y="204"/>
                  </a:cubicBezTo>
                  <a:cubicBezTo>
                    <a:pt x="348" y="194"/>
                    <a:pt x="349" y="184"/>
                    <a:pt x="349" y="174"/>
                  </a:cubicBezTo>
                  <a:cubicBezTo>
                    <a:pt x="349" y="153"/>
                    <a:pt x="345" y="131"/>
                    <a:pt x="336" y="110"/>
                  </a:cubicBezTo>
                  <a:cubicBezTo>
                    <a:pt x="316" y="57"/>
                    <a:pt x="272" y="20"/>
                    <a:pt x="221" y="6"/>
                  </a:cubicBezTo>
                  <a:moveTo>
                    <a:pt x="175" y="0"/>
                  </a:moveTo>
                  <a:cubicBezTo>
                    <a:pt x="153" y="0"/>
                    <a:pt x="131" y="4"/>
                    <a:pt x="110" y="12"/>
                  </a:cubicBezTo>
                  <a:cubicBezTo>
                    <a:pt x="42" y="39"/>
                    <a:pt x="0" y="105"/>
                    <a:pt x="0" y="174"/>
                  </a:cubicBezTo>
                  <a:cubicBezTo>
                    <a:pt x="0" y="196"/>
                    <a:pt x="4" y="217"/>
                    <a:pt x="13" y="238"/>
                  </a:cubicBezTo>
                  <a:cubicBezTo>
                    <a:pt x="35" y="293"/>
                    <a:pt x="81" y="331"/>
                    <a:pt x="135" y="344"/>
                  </a:cubicBezTo>
                  <a:cubicBezTo>
                    <a:pt x="147" y="291"/>
                    <a:pt x="147" y="291"/>
                    <a:pt x="147" y="291"/>
                  </a:cubicBezTo>
                  <a:cubicBezTo>
                    <a:pt x="147" y="291"/>
                    <a:pt x="147" y="291"/>
                    <a:pt x="146" y="291"/>
                  </a:cubicBezTo>
                  <a:cubicBezTo>
                    <a:pt x="144" y="292"/>
                    <a:pt x="142" y="294"/>
                    <a:pt x="141" y="296"/>
                  </a:cubicBezTo>
                  <a:cubicBezTo>
                    <a:pt x="140" y="300"/>
                    <a:pt x="138" y="304"/>
                    <a:pt x="136" y="308"/>
                  </a:cubicBezTo>
                  <a:cubicBezTo>
                    <a:pt x="136" y="309"/>
                    <a:pt x="135" y="310"/>
                    <a:pt x="135" y="312"/>
                  </a:cubicBezTo>
                  <a:cubicBezTo>
                    <a:pt x="134" y="314"/>
                    <a:pt x="133" y="316"/>
                    <a:pt x="131" y="318"/>
                  </a:cubicBezTo>
                  <a:cubicBezTo>
                    <a:pt x="130" y="318"/>
                    <a:pt x="129" y="319"/>
                    <a:pt x="128" y="319"/>
                  </a:cubicBezTo>
                  <a:cubicBezTo>
                    <a:pt x="128" y="319"/>
                    <a:pt x="127" y="319"/>
                    <a:pt x="127" y="319"/>
                  </a:cubicBezTo>
                  <a:cubicBezTo>
                    <a:pt x="126" y="319"/>
                    <a:pt x="124" y="319"/>
                    <a:pt x="124" y="319"/>
                  </a:cubicBezTo>
                  <a:cubicBezTo>
                    <a:pt x="124" y="319"/>
                    <a:pt x="124" y="319"/>
                    <a:pt x="124" y="319"/>
                  </a:cubicBezTo>
                  <a:cubicBezTo>
                    <a:pt x="124" y="319"/>
                    <a:pt x="122" y="318"/>
                    <a:pt x="122" y="317"/>
                  </a:cubicBezTo>
                  <a:cubicBezTo>
                    <a:pt x="121" y="316"/>
                    <a:pt x="120" y="315"/>
                    <a:pt x="120" y="314"/>
                  </a:cubicBezTo>
                  <a:cubicBezTo>
                    <a:pt x="120" y="312"/>
                    <a:pt x="120" y="309"/>
                    <a:pt x="121" y="307"/>
                  </a:cubicBezTo>
                  <a:cubicBezTo>
                    <a:pt x="121" y="305"/>
                    <a:pt x="122" y="304"/>
                    <a:pt x="122" y="303"/>
                  </a:cubicBezTo>
                  <a:cubicBezTo>
                    <a:pt x="123" y="299"/>
                    <a:pt x="125" y="295"/>
                    <a:pt x="126" y="291"/>
                  </a:cubicBezTo>
                  <a:cubicBezTo>
                    <a:pt x="127" y="288"/>
                    <a:pt x="126" y="286"/>
                    <a:pt x="125" y="284"/>
                  </a:cubicBezTo>
                  <a:cubicBezTo>
                    <a:pt x="122" y="282"/>
                    <a:pt x="119" y="281"/>
                    <a:pt x="116" y="279"/>
                  </a:cubicBezTo>
                  <a:cubicBezTo>
                    <a:pt x="114" y="279"/>
                    <a:pt x="112" y="281"/>
                    <a:pt x="110" y="283"/>
                  </a:cubicBezTo>
                  <a:cubicBezTo>
                    <a:pt x="108" y="286"/>
                    <a:pt x="105" y="289"/>
                    <a:pt x="103" y="293"/>
                  </a:cubicBezTo>
                  <a:cubicBezTo>
                    <a:pt x="102" y="294"/>
                    <a:pt x="101" y="295"/>
                    <a:pt x="100" y="296"/>
                  </a:cubicBezTo>
                  <a:cubicBezTo>
                    <a:pt x="99" y="298"/>
                    <a:pt x="97" y="300"/>
                    <a:pt x="95" y="301"/>
                  </a:cubicBezTo>
                  <a:cubicBezTo>
                    <a:pt x="94" y="301"/>
                    <a:pt x="93" y="301"/>
                    <a:pt x="92" y="301"/>
                  </a:cubicBezTo>
                  <a:cubicBezTo>
                    <a:pt x="92" y="301"/>
                    <a:pt x="92" y="301"/>
                    <a:pt x="92" y="301"/>
                  </a:cubicBezTo>
                  <a:cubicBezTo>
                    <a:pt x="90" y="301"/>
                    <a:pt x="88" y="300"/>
                    <a:pt x="88" y="300"/>
                  </a:cubicBezTo>
                  <a:cubicBezTo>
                    <a:pt x="88" y="300"/>
                    <a:pt x="88" y="300"/>
                    <a:pt x="88" y="300"/>
                  </a:cubicBezTo>
                  <a:cubicBezTo>
                    <a:pt x="88" y="300"/>
                    <a:pt x="87" y="299"/>
                    <a:pt x="86" y="298"/>
                  </a:cubicBezTo>
                  <a:cubicBezTo>
                    <a:pt x="86" y="296"/>
                    <a:pt x="85" y="295"/>
                    <a:pt x="85" y="294"/>
                  </a:cubicBezTo>
                  <a:cubicBezTo>
                    <a:pt x="86" y="292"/>
                    <a:pt x="87" y="290"/>
                    <a:pt x="88" y="288"/>
                  </a:cubicBezTo>
                  <a:cubicBezTo>
                    <a:pt x="89" y="286"/>
                    <a:pt x="89" y="285"/>
                    <a:pt x="90" y="284"/>
                  </a:cubicBezTo>
                  <a:cubicBezTo>
                    <a:pt x="92" y="281"/>
                    <a:pt x="95" y="277"/>
                    <a:pt x="97" y="273"/>
                  </a:cubicBezTo>
                  <a:cubicBezTo>
                    <a:pt x="98" y="271"/>
                    <a:pt x="99" y="269"/>
                    <a:pt x="98" y="266"/>
                  </a:cubicBezTo>
                  <a:cubicBezTo>
                    <a:pt x="96" y="264"/>
                    <a:pt x="93" y="262"/>
                    <a:pt x="91" y="260"/>
                  </a:cubicBezTo>
                  <a:cubicBezTo>
                    <a:pt x="90" y="260"/>
                    <a:pt x="90" y="260"/>
                    <a:pt x="90" y="260"/>
                  </a:cubicBezTo>
                  <a:cubicBezTo>
                    <a:pt x="88" y="260"/>
                    <a:pt x="86" y="260"/>
                    <a:pt x="84" y="262"/>
                  </a:cubicBezTo>
                  <a:cubicBezTo>
                    <a:pt x="81" y="264"/>
                    <a:pt x="77" y="267"/>
                    <a:pt x="74" y="269"/>
                  </a:cubicBezTo>
                  <a:cubicBezTo>
                    <a:pt x="73" y="270"/>
                    <a:pt x="72" y="271"/>
                    <a:pt x="71" y="272"/>
                  </a:cubicBezTo>
                  <a:cubicBezTo>
                    <a:pt x="69" y="273"/>
                    <a:pt x="67" y="274"/>
                    <a:pt x="64" y="275"/>
                  </a:cubicBezTo>
                  <a:cubicBezTo>
                    <a:pt x="64" y="275"/>
                    <a:pt x="63" y="275"/>
                    <a:pt x="63" y="275"/>
                  </a:cubicBezTo>
                  <a:cubicBezTo>
                    <a:pt x="62" y="275"/>
                    <a:pt x="62" y="275"/>
                    <a:pt x="61" y="275"/>
                  </a:cubicBezTo>
                  <a:cubicBezTo>
                    <a:pt x="60" y="274"/>
                    <a:pt x="58" y="273"/>
                    <a:pt x="58" y="273"/>
                  </a:cubicBezTo>
                  <a:cubicBezTo>
                    <a:pt x="58" y="273"/>
                    <a:pt x="58" y="273"/>
                    <a:pt x="58" y="273"/>
                  </a:cubicBezTo>
                  <a:cubicBezTo>
                    <a:pt x="58" y="273"/>
                    <a:pt x="57" y="271"/>
                    <a:pt x="57" y="270"/>
                  </a:cubicBezTo>
                  <a:cubicBezTo>
                    <a:pt x="57" y="268"/>
                    <a:pt x="57" y="267"/>
                    <a:pt x="57" y="266"/>
                  </a:cubicBezTo>
                  <a:cubicBezTo>
                    <a:pt x="58" y="264"/>
                    <a:pt x="60" y="262"/>
                    <a:pt x="61" y="261"/>
                  </a:cubicBezTo>
                  <a:cubicBezTo>
                    <a:pt x="62" y="260"/>
                    <a:pt x="63" y="259"/>
                    <a:pt x="64" y="258"/>
                  </a:cubicBezTo>
                  <a:cubicBezTo>
                    <a:pt x="67" y="255"/>
                    <a:pt x="70" y="252"/>
                    <a:pt x="73" y="249"/>
                  </a:cubicBezTo>
                  <a:cubicBezTo>
                    <a:pt x="75" y="247"/>
                    <a:pt x="76" y="245"/>
                    <a:pt x="76" y="243"/>
                  </a:cubicBezTo>
                  <a:cubicBezTo>
                    <a:pt x="74" y="240"/>
                    <a:pt x="73" y="237"/>
                    <a:pt x="71" y="234"/>
                  </a:cubicBezTo>
                  <a:cubicBezTo>
                    <a:pt x="70" y="234"/>
                    <a:pt x="69" y="234"/>
                    <a:pt x="68" y="234"/>
                  </a:cubicBezTo>
                  <a:cubicBezTo>
                    <a:pt x="67" y="234"/>
                    <a:pt x="65" y="234"/>
                    <a:pt x="64" y="234"/>
                  </a:cubicBezTo>
                  <a:cubicBezTo>
                    <a:pt x="60" y="236"/>
                    <a:pt x="56" y="238"/>
                    <a:pt x="52" y="239"/>
                  </a:cubicBezTo>
                  <a:cubicBezTo>
                    <a:pt x="51" y="240"/>
                    <a:pt x="50" y="240"/>
                    <a:pt x="49" y="241"/>
                  </a:cubicBezTo>
                  <a:cubicBezTo>
                    <a:pt x="47" y="241"/>
                    <a:pt x="44" y="242"/>
                    <a:pt x="42" y="242"/>
                  </a:cubicBezTo>
                  <a:cubicBezTo>
                    <a:pt x="42" y="242"/>
                    <a:pt x="42" y="242"/>
                    <a:pt x="42" y="242"/>
                  </a:cubicBezTo>
                  <a:cubicBezTo>
                    <a:pt x="40" y="242"/>
                    <a:pt x="39" y="242"/>
                    <a:pt x="39" y="241"/>
                  </a:cubicBezTo>
                  <a:cubicBezTo>
                    <a:pt x="37" y="240"/>
                    <a:pt x="36" y="239"/>
                    <a:pt x="36" y="238"/>
                  </a:cubicBezTo>
                  <a:cubicBezTo>
                    <a:pt x="36" y="238"/>
                    <a:pt x="36" y="238"/>
                    <a:pt x="36" y="238"/>
                  </a:cubicBezTo>
                  <a:cubicBezTo>
                    <a:pt x="36" y="238"/>
                    <a:pt x="36" y="236"/>
                    <a:pt x="36" y="235"/>
                  </a:cubicBezTo>
                  <a:cubicBezTo>
                    <a:pt x="36" y="234"/>
                    <a:pt x="36" y="233"/>
                    <a:pt x="37" y="232"/>
                  </a:cubicBezTo>
                  <a:cubicBezTo>
                    <a:pt x="38" y="230"/>
                    <a:pt x="40" y="229"/>
                    <a:pt x="42" y="227"/>
                  </a:cubicBezTo>
                  <a:cubicBezTo>
                    <a:pt x="44" y="227"/>
                    <a:pt x="45" y="226"/>
                    <a:pt x="46" y="226"/>
                  </a:cubicBezTo>
                  <a:cubicBezTo>
                    <a:pt x="50" y="224"/>
                    <a:pt x="53" y="222"/>
                    <a:pt x="57" y="220"/>
                  </a:cubicBezTo>
                  <a:cubicBezTo>
                    <a:pt x="59" y="218"/>
                    <a:pt x="61" y="217"/>
                    <a:pt x="62" y="215"/>
                  </a:cubicBezTo>
                  <a:cubicBezTo>
                    <a:pt x="61" y="212"/>
                    <a:pt x="60" y="210"/>
                    <a:pt x="59" y="207"/>
                  </a:cubicBezTo>
                  <a:cubicBezTo>
                    <a:pt x="57" y="205"/>
                    <a:pt x="55" y="203"/>
                    <a:pt x="53" y="203"/>
                  </a:cubicBezTo>
                  <a:cubicBezTo>
                    <a:pt x="52" y="203"/>
                    <a:pt x="52" y="203"/>
                    <a:pt x="51" y="203"/>
                  </a:cubicBezTo>
                  <a:cubicBezTo>
                    <a:pt x="47" y="204"/>
                    <a:pt x="44" y="204"/>
                    <a:pt x="39" y="205"/>
                  </a:cubicBezTo>
                  <a:cubicBezTo>
                    <a:pt x="38" y="205"/>
                    <a:pt x="37" y="205"/>
                    <a:pt x="35" y="205"/>
                  </a:cubicBezTo>
                  <a:cubicBezTo>
                    <a:pt x="34" y="205"/>
                    <a:pt x="33" y="205"/>
                    <a:pt x="32" y="205"/>
                  </a:cubicBezTo>
                  <a:cubicBezTo>
                    <a:pt x="31" y="205"/>
                    <a:pt x="29" y="205"/>
                    <a:pt x="28" y="205"/>
                  </a:cubicBezTo>
                  <a:cubicBezTo>
                    <a:pt x="27" y="204"/>
                    <a:pt x="26" y="204"/>
                    <a:pt x="25" y="203"/>
                  </a:cubicBezTo>
                  <a:cubicBezTo>
                    <a:pt x="25" y="202"/>
                    <a:pt x="24" y="200"/>
                    <a:pt x="24" y="200"/>
                  </a:cubicBezTo>
                  <a:cubicBezTo>
                    <a:pt x="24" y="200"/>
                    <a:pt x="24" y="200"/>
                    <a:pt x="24" y="200"/>
                  </a:cubicBezTo>
                  <a:cubicBezTo>
                    <a:pt x="24" y="200"/>
                    <a:pt x="24" y="198"/>
                    <a:pt x="24" y="196"/>
                  </a:cubicBezTo>
                  <a:cubicBezTo>
                    <a:pt x="25" y="195"/>
                    <a:pt x="25" y="194"/>
                    <a:pt x="26" y="194"/>
                  </a:cubicBezTo>
                  <a:cubicBezTo>
                    <a:pt x="28" y="192"/>
                    <a:pt x="30" y="191"/>
                    <a:pt x="33" y="191"/>
                  </a:cubicBezTo>
                  <a:cubicBezTo>
                    <a:pt x="34" y="190"/>
                    <a:pt x="35" y="190"/>
                    <a:pt x="36" y="190"/>
                  </a:cubicBezTo>
                  <a:cubicBezTo>
                    <a:pt x="40" y="189"/>
                    <a:pt x="44" y="188"/>
                    <a:pt x="49" y="187"/>
                  </a:cubicBezTo>
                  <a:cubicBezTo>
                    <a:pt x="52" y="186"/>
                    <a:pt x="53" y="184"/>
                    <a:pt x="54" y="180"/>
                  </a:cubicBezTo>
                  <a:cubicBezTo>
                    <a:pt x="54" y="178"/>
                    <a:pt x="54" y="175"/>
                    <a:pt x="54" y="173"/>
                  </a:cubicBezTo>
                  <a:cubicBezTo>
                    <a:pt x="53" y="171"/>
                    <a:pt x="51" y="170"/>
                    <a:pt x="48" y="169"/>
                  </a:cubicBezTo>
                  <a:cubicBezTo>
                    <a:pt x="44" y="169"/>
                    <a:pt x="40" y="168"/>
                    <a:pt x="36" y="168"/>
                  </a:cubicBezTo>
                  <a:cubicBezTo>
                    <a:pt x="34" y="168"/>
                    <a:pt x="33" y="167"/>
                    <a:pt x="32" y="167"/>
                  </a:cubicBezTo>
                  <a:cubicBezTo>
                    <a:pt x="29" y="167"/>
                    <a:pt x="27" y="166"/>
                    <a:pt x="25" y="165"/>
                  </a:cubicBezTo>
                  <a:cubicBezTo>
                    <a:pt x="24" y="164"/>
                    <a:pt x="23" y="164"/>
                    <a:pt x="23" y="163"/>
                  </a:cubicBezTo>
                  <a:cubicBezTo>
                    <a:pt x="22" y="161"/>
                    <a:pt x="22" y="159"/>
                    <a:pt x="22" y="159"/>
                  </a:cubicBezTo>
                  <a:cubicBezTo>
                    <a:pt x="22" y="159"/>
                    <a:pt x="22" y="159"/>
                    <a:pt x="22" y="159"/>
                  </a:cubicBezTo>
                  <a:cubicBezTo>
                    <a:pt x="22" y="159"/>
                    <a:pt x="22" y="157"/>
                    <a:pt x="23" y="156"/>
                  </a:cubicBezTo>
                  <a:cubicBezTo>
                    <a:pt x="24" y="155"/>
                    <a:pt x="25" y="154"/>
                    <a:pt x="26" y="154"/>
                  </a:cubicBezTo>
                  <a:cubicBezTo>
                    <a:pt x="28" y="153"/>
                    <a:pt x="31" y="153"/>
                    <a:pt x="33" y="153"/>
                  </a:cubicBezTo>
                  <a:cubicBezTo>
                    <a:pt x="33" y="153"/>
                    <a:pt x="33" y="153"/>
                    <a:pt x="33" y="153"/>
                  </a:cubicBezTo>
                  <a:cubicBezTo>
                    <a:pt x="34" y="153"/>
                    <a:pt x="36" y="153"/>
                    <a:pt x="37" y="153"/>
                  </a:cubicBezTo>
                  <a:cubicBezTo>
                    <a:pt x="41" y="153"/>
                    <a:pt x="45" y="153"/>
                    <a:pt x="50" y="153"/>
                  </a:cubicBezTo>
                  <a:cubicBezTo>
                    <a:pt x="50" y="153"/>
                    <a:pt x="50" y="153"/>
                    <a:pt x="50" y="153"/>
                  </a:cubicBezTo>
                  <a:cubicBezTo>
                    <a:pt x="52" y="153"/>
                    <a:pt x="54" y="152"/>
                    <a:pt x="56" y="151"/>
                  </a:cubicBezTo>
                  <a:cubicBezTo>
                    <a:pt x="57" y="148"/>
                    <a:pt x="57" y="144"/>
                    <a:pt x="58" y="141"/>
                  </a:cubicBezTo>
                  <a:cubicBezTo>
                    <a:pt x="57" y="139"/>
                    <a:pt x="56" y="137"/>
                    <a:pt x="53" y="136"/>
                  </a:cubicBezTo>
                  <a:cubicBezTo>
                    <a:pt x="49" y="134"/>
                    <a:pt x="46" y="133"/>
                    <a:pt x="42" y="131"/>
                  </a:cubicBezTo>
                  <a:cubicBezTo>
                    <a:pt x="40" y="131"/>
                    <a:pt x="39" y="130"/>
                    <a:pt x="38" y="130"/>
                  </a:cubicBezTo>
                  <a:cubicBezTo>
                    <a:pt x="36" y="129"/>
                    <a:pt x="34" y="128"/>
                    <a:pt x="32" y="126"/>
                  </a:cubicBezTo>
                  <a:cubicBezTo>
                    <a:pt x="31" y="125"/>
                    <a:pt x="31" y="124"/>
                    <a:pt x="30" y="123"/>
                  </a:cubicBezTo>
                  <a:cubicBezTo>
                    <a:pt x="30" y="121"/>
                    <a:pt x="31" y="119"/>
                    <a:pt x="31" y="119"/>
                  </a:cubicBezTo>
                  <a:cubicBezTo>
                    <a:pt x="31" y="119"/>
                    <a:pt x="31" y="119"/>
                    <a:pt x="31" y="119"/>
                  </a:cubicBezTo>
                  <a:cubicBezTo>
                    <a:pt x="31" y="119"/>
                    <a:pt x="32" y="117"/>
                    <a:pt x="33" y="116"/>
                  </a:cubicBezTo>
                  <a:cubicBezTo>
                    <a:pt x="34" y="116"/>
                    <a:pt x="35" y="115"/>
                    <a:pt x="36" y="115"/>
                  </a:cubicBezTo>
                  <a:cubicBezTo>
                    <a:pt x="36" y="115"/>
                    <a:pt x="37" y="115"/>
                    <a:pt x="37" y="115"/>
                  </a:cubicBezTo>
                  <a:cubicBezTo>
                    <a:pt x="39" y="115"/>
                    <a:pt x="41" y="115"/>
                    <a:pt x="43" y="116"/>
                  </a:cubicBezTo>
                  <a:cubicBezTo>
                    <a:pt x="44" y="116"/>
                    <a:pt x="45" y="117"/>
                    <a:pt x="46" y="117"/>
                  </a:cubicBezTo>
                  <a:cubicBezTo>
                    <a:pt x="51" y="118"/>
                    <a:pt x="55" y="119"/>
                    <a:pt x="59" y="121"/>
                  </a:cubicBezTo>
                  <a:cubicBezTo>
                    <a:pt x="60" y="121"/>
                    <a:pt x="61" y="121"/>
                    <a:pt x="62" y="121"/>
                  </a:cubicBezTo>
                  <a:cubicBezTo>
                    <a:pt x="63" y="121"/>
                    <a:pt x="64" y="121"/>
                    <a:pt x="66" y="120"/>
                  </a:cubicBezTo>
                  <a:cubicBezTo>
                    <a:pt x="67" y="117"/>
                    <a:pt x="69" y="114"/>
                    <a:pt x="70" y="111"/>
                  </a:cubicBezTo>
                  <a:cubicBezTo>
                    <a:pt x="70" y="109"/>
                    <a:pt x="69" y="107"/>
                    <a:pt x="67" y="105"/>
                  </a:cubicBezTo>
                  <a:cubicBezTo>
                    <a:pt x="63" y="103"/>
                    <a:pt x="60" y="100"/>
                    <a:pt x="57" y="97"/>
                  </a:cubicBezTo>
                  <a:cubicBezTo>
                    <a:pt x="56" y="97"/>
                    <a:pt x="55" y="96"/>
                    <a:pt x="54" y="95"/>
                  </a:cubicBezTo>
                  <a:cubicBezTo>
                    <a:pt x="52" y="94"/>
                    <a:pt x="50" y="92"/>
                    <a:pt x="49" y="90"/>
                  </a:cubicBezTo>
                  <a:cubicBezTo>
                    <a:pt x="48" y="89"/>
                    <a:pt x="48" y="88"/>
                    <a:pt x="48" y="86"/>
                  </a:cubicBezTo>
                  <a:cubicBezTo>
                    <a:pt x="48" y="85"/>
                    <a:pt x="49" y="83"/>
                    <a:pt x="50" y="83"/>
                  </a:cubicBezTo>
                  <a:cubicBezTo>
                    <a:pt x="50" y="83"/>
                    <a:pt x="50" y="83"/>
                    <a:pt x="50" y="83"/>
                  </a:cubicBezTo>
                  <a:cubicBezTo>
                    <a:pt x="49" y="83"/>
                    <a:pt x="51" y="81"/>
                    <a:pt x="52" y="81"/>
                  </a:cubicBezTo>
                  <a:cubicBezTo>
                    <a:pt x="53" y="81"/>
                    <a:pt x="54" y="80"/>
                    <a:pt x="55" y="80"/>
                  </a:cubicBezTo>
                  <a:cubicBezTo>
                    <a:pt x="55" y="80"/>
                    <a:pt x="55" y="80"/>
                    <a:pt x="55" y="80"/>
                  </a:cubicBezTo>
                  <a:cubicBezTo>
                    <a:pt x="58" y="81"/>
                    <a:pt x="60" y="82"/>
                    <a:pt x="62" y="83"/>
                  </a:cubicBezTo>
                  <a:cubicBezTo>
                    <a:pt x="63" y="84"/>
                    <a:pt x="64" y="84"/>
                    <a:pt x="65" y="85"/>
                  </a:cubicBezTo>
                  <a:cubicBezTo>
                    <a:pt x="69" y="87"/>
                    <a:pt x="72" y="90"/>
                    <a:pt x="76" y="92"/>
                  </a:cubicBezTo>
                  <a:cubicBezTo>
                    <a:pt x="78" y="93"/>
                    <a:pt x="79" y="93"/>
                    <a:pt x="81" y="93"/>
                  </a:cubicBezTo>
                  <a:cubicBezTo>
                    <a:pt x="82" y="93"/>
                    <a:pt x="82" y="93"/>
                    <a:pt x="83" y="93"/>
                  </a:cubicBezTo>
                  <a:cubicBezTo>
                    <a:pt x="85" y="91"/>
                    <a:pt x="88" y="88"/>
                    <a:pt x="90" y="86"/>
                  </a:cubicBezTo>
                  <a:cubicBezTo>
                    <a:pt x="90" y="83"/>
                    <a:pt x="90" y="81"/>
                    <a:pt x="88" y="79"/>
                  </a:cubicBezTo>
                  <a:cubicBezTo>
                    <a:pt x="85" y="75"/>
                    <a:pt x="83" y="72"/>
                    <a:pt x="80" y="69"/>
                  </a:cubicBezTo>
                  <a:cubicBezTo>
                    <a:pt x="79" y="68"/>
                    <a:pt x="79" y="67"/>
                    <a:pt x="78" y="66"/>
                  </a:cubicBezTo>
                  <a:cubicBezTo>
                    <a:pt x="77" y="64"/>
                    <a:pt x="75" y="62"/>
                    <a:pt x="75" y="59"/>
                  </a:cubicBezTo>
                  <a:cubicBezTo>
                    <a:pt x="74" y="58"/>
                    <a:pt x="74" y="57"/>
                    <a:pt x="75" y="56"/>
                  </a:cubicBezTo>
                  <a:cubicBezTo>
                    <a:pt x="75" y="55"/>
                    <a:pt x="77" y="53"/>
                    <a:pt x="77" y="53"/>
                  </a:cubicBezTo>
                  <a:cubicBezTo>
                    <a:pt x="77" y="53"/>
                    <a:pt x="77" y="53"/>
                    <a:pt x="77" y="53"/>
                  </a:cubicBezTo>
                  <a:cubicBezTo>
                    <a:pt x="77" y="53"/>
                    <a:pt x="79" y="52"/>
                    <a:pt x="80" y="52"/>
                  </a:cubicBezTo>
                  <a:cubicBezTo>
                    <a:pt x="80" y="52"/>
                    <a:pt x="81" y="52"/>
                    <a:pt x="81" y="52"/>
                  </a:cubicBezTo>
                  <a:cubicBezTo>
                    <a:pt x="82" y="52"/>
                    <a:pt x="83" y="52"/>
                    <a:pt x="83" y="52"/>
                  </a:cubicBezTo>
                  <a:cubicBezTo>
                    <a:pt x="85" y="53"/>
                    <a:pt x="87" y="55"/>
                    <a:pt x="89" y="56"/>
                  </a:cubicBezTo>
                  <a:cubicBezTo>
                    <a:pt x="90" y="57"/>
                    <a:pt x="91" y="58"/>
                    <a:pt x="92" y="59"/>
                  </a:cubicBezTo>
                  <a:cubicBezTo>
                    <a:pt x="95" y="62"/>
                    <a:pt x="97" y="65"/>
                    <a:pt x="100" y="68"/>
                  </a:cubicBezTo>
                  <a:cubicBezTo>
                    <a:pt x="102" y="70"/>
                    <a:pt x="105" y="71"/>
                    <a:pt x="107" y="71"/>
                  </a:cubicBezTo>
                  <a:cubicBezTo>
                    <a:pt x="110" y="70"/>
                    <a:pt x="112" y="68"/>
                    <a:pt x="115" y="66"/>
                  </a:cubicBezTo>
                  <a:cubicBezTo>
                    <a:pt x="116" y="64"/>
                    <a:pt x="116" y="62"/>
                    <a:pt x="115" y="59"/>
                  </a:cubicBezTo>
                  <a:cubicBezTo>
                    <a:pt x="114" y="55"/>
                    <a:pt x="112" y="51"/>
                    <a:pt x="110" y="47"/>
                  </a:cubicBezTo>
                  <a:cubicBezTo>
                    <a:pt x="110" y="46"/>
                    <a:pt x="109" y="45"/>
                    <a:pt x="109" y="44"/>
                  </a:cubicBezTo>
                  <a:cubicBezTo>
                    <a:pt x="108" y="41"/>
                    <a:pt x="107" y="39"/>
                    <a:pt x="107" y="37"/>
                  </a:cubicBezTo>
                  <a:cubicBezTo>
                    <a:pt x="107" y="35"/>
                    <a:pt x="108" y="34"/>
                    <a:pt x="108" y="33"/>
                  </a:cubicBezTo>
                  <a:cubicBezTo>
                    <a:pt x="109" y="32"/>
                    <a:pt x="111" y="31"/>
                    <a:pt x="111" y="31"/>
                  </a:cubicBezTo>
                  <a:cubicBezTo>
                    <a:pt x="111" y="31"/>
                    <a:pt x="111" y="31"/>
                    <a:pt x="111" y="31"/>
                  </a:cubicBezTo>
                  <a:cubicBezTo>
                    <a:pt x="111" y="31"/>
                    <a:pt x="113" y="31"/>
                    <a:pt x="114" y="31"/>
                  </a:cubicBezTo>
                  <a:cubicBezTo>
                    <a:pt x="114" y="31"/>
                    <a:pt x="114" y="31"/>
                    <a:pt x="115" y="31"/>
                  </a:cubicBezTo>
                  <a:cubicBezTo>
                    <a:pt x="116" y="31"/>
                    <a:pt x="117" y="31"/>
                    <a:pt x="118" y="32"/>
                  </a:cubicBezTo>
                  <a:cubicBezTo>
                    <a:pt x="120" y="33"/>
                    <a:pt x="121" y="35"/>
                    <a:pt x="122" y="37"/>
                  </a:cubicBezTo>
                  <a:cubicBezTo>
                    <a:pt x="123" y="38"/>
                    <a:pt x="123" y="39"/>
                    <a:pt x="124" y="41"/>
                  </a:cubicBezTo>
                  <a:cubicBezTo>
                    <a:pt x="126" y="44"/>
                    <a:pt x="128" y="48"/>
                    <a:pt x="130" y="52"/>
                  </a:cubicBezTo>
                  <a:cubicBezTo>
                    <a:pt x="131" y="55"/>
                    <a:pt x="133" y="56"/>
                    <a:pt x="136" y="57"/>
                  </a:cubicBezTo>
                  <a:cubicBezTo>
                    <a:pt x="139" y="56"/>
                    <a:pt x="142" y="55"/>
                    <a:pt x="145" y="54"/>
                  </a:cubicBezTo>
                  <a:cubicBezTo>
                    <a:pt x="146" y="52"/>
                    <a:pt x="147" y="50"/>
                    <a:pt x="147" y="47"/>
                  </a:cubicBezTo>
                  <a:cubicBezTo>
                    <a:pt x="146" y="43"/>
                    <a:pt x="146" y="39"/>
                    <a:pt x="145" y="34"/>
                  </a:cubicBezTo>
                  <a:cubicBezTo>
                    <a:pt x="145" y="33"/>
                    <a:pt x="145" y="32"/>
                    <a:pt x="145" y="31"/>
                  </a:cubicBezTo>
                  <a:cubicBezTo>
                    <a:pt x="145" y="28"/>
                    <a:pt x="144" y="26"/>
                    <a:pt x="145" y="23"/>
                  </a:cubicBezTo>
                  <a:cubicBezTo>
                    <a:pt x="146" y="22"/>
                    <a:pt x="146" y="21"/>
                    <a:pt x="147" y="21"/>
                  </a:cubicBezTo>
                  <a:cubicBezTo>
                    <a:pt x="148" y="20"/>
                    <a:pt x="150" y="19"/>
                    <a:pt x="150" y="19"/>
                  </a:cubicBezTo>
                  <a:cubicBezTo>
                    <a:pt x="150" y="19"/>
                    <a:pt x="150" y="19"/>
                    <a:pt x="150" y="19"/>
                  </a:cubicBezTo>
                  <a:cubicBezTo>
                    <a:pt x="150" y="19"/>
                    <a:pt x="151" y="19"/>
                    <a:pt x="151" y="19"/>
                  </a:cubicBezTo>
                  <a:cubicBezTo>
                    <a:pt x="152" y="19"/>
                    <a:pt x="153" y="19"/>
                    <a:pt x="154" y="19"/>
                  </a:cubicBezTo>
                  <a:cubicBezTo>
                    <a:pt x="155" y="20"/>
                    <a:pt x="156" y="20"/>
                    <a:pt x="156" y="21"/>
                  </a:cubicBezTo>
                  <a:cubicBezTo>
                    <a:pt x="158" y="23"/>
                    <a:pt x="159" y="26"/>
                    <a:pt x="159" y="28"/>
                  </a:cubicBezTo>
                  <a:cubicBezTo>
                    <a:pt x="160" y="29"/>
                    <a:pt x="160" y="30"/>
                    <a:pt x="160" y="32"/>
                  </a:cubicBezTo>
                  <a:cubicBezTo>
                    <a:pt x="161" y="36"/>
                    <a:pt x="162" y="40"/>
                    <a:pt x="163" y="44"/>
                  </a:cubicBezTo>
                  <a:cubicBezTo>
                    <a:pt x="163" y="47"/>
                    <a:pt x="165" y="49"/>
                    <a:pt x="167" y="50"/>
                  </a:cubicBezTo>
                  <a:cubicBezTo>
                    <a:pt x="167" y="50"/>
                    <a:pt x="167" y="50"/>
                    <a:pt x="167" y="50"/>
                  </a:cubicBezTo>
                  <a:cubicBezTo>
                    <a:pt x="170" y="50"/>
                    <a:pt x="173" y="50"/>
                    <a:pt x="176" y="50"/>
                  </a:cubicBezTo>
                  <a:cubicBezTo>
                    <a:pt x="178" y="48"/>
                    <a:pt x="180" y="46"/>
                    <a:pt x="180" y="43"/>
                  </a:cubicBezTo>
                  <a:cubicBezTo>
                    <a:pt x="181" y="39"/>
                    <a:pt x="181" y="35"/>
                    <a:pt x="182" y="30"/>
                  </a:cubicBezTo>
                  <a:cubicBezTo>
                    <a:pt x="182" y="29"/>
                    <a:pt x="182" y="28"/>
                    <a:pt x="182" y="27"/>
                  </a:cubicBezTo>
                  <a:cubicBezTo>
                    <a:pt x="183" y="24"/>
                    <a:pt x="183" y="22"/>
                    <a:pt x="185" y="20"/>
                  </a:cubicBezTo>
                  <a:cubicBezTo>
                    <a:pt x="185" y="19"/>
                    <a:pt x="186" y="18"/>
                    <a:pt x="187" y="18"/>
                  </a:cubicBezTo>
                  <a:cubicBezTo>
                    <a:pt x="188" y="17"/>
                    <a:pt x="189" y="17"/>
                    <a:pt x="190" y="17"/>
                  </a:cubicBezTo>
                  <a:cubicBezTo>
                    <a:pt x="190" y="17"/>
                    <a:pt x="191" y="17"/>
                    <a:pt x="191" y="17"/>
                  </a:cubicBezTo>
                  <a:cubicBezTo>
                    <a:pt x="191" y="17"/>
                    <a:pt x="191" y="17"/>
                    <a:pt x="191" y="17"/>
                  </a:cubicBezTo>
                  <a:cubicBezTo>
                    <a:pt x="191" y="17"/>
                    <a:pt x="193" y="17"/>
                    <a:pt x="194" y="18"/>
                  </a:cubicBezTo>
                  <a:cubicBezTo>
                    <a:pt x="195" y="19"/>
                    <a:pt x="195" y="20"/>
                    <a:pt x="196" y="21"/>
                  </a:cubicBezTo>
                  <a:cubicBezTo>
                    <a:pt x="197" y="23"/>
                    <a:pt x="197" y="25"/>
                    <a:pt x="197" y="28"/>
                  </a:cubicBezTo>
                  <a:cubicBezTo>
                    <a:pt x="197" y="29"/>
                    <a:pt x="197" y="30"/>
                    <a:pt x="197" y="32"/>
                  </a:cubicBezTo>
                  <a:cubicBezTo>
                    <a:pt x="197" y="36"/>
                    <a:pt x="197" y="40"/>
                    <a:pt x="196" y="44"/>
                  </a:cubicBezTo>
                  <a:cubicBezTo>
                    <a:pt x="196" y="48"/>
                    <a:pt x="198" y="50"/>
                    <a:pt x="200" y="52"/>
                  </a:cubicBezTo>
                  <a:cubicBezTo>
                    <a:pt x="200" y="52"/>
                    <a:pt x="201" y="52"/>
                    <a:pt x="202" y="52"/>
                  </a:cubicBezTo>
                  <a:cubicBezTo>
                    <a:pt x="213" y="4"/>
                    <a:pt x="213" y="4"/>
                    <a:pt x="213" y="4"/>
                  </a:cubicBezTo>
                  <a:cubicBezTo>
                    <a:pt x="201" y="1"/>
                    <a:pt x="188" y="0"/>
                    <a:pt x="175" y="0"/>
                  </a:cubicBezTo>
                </a:path>
              </a:pathLst>
            </a:custGeom>
            <a:gradFill flip="none" rotWithShape="1"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46" name="Freeform 12"/>
            <p:cNvSpPr>
              <a:spLocks noEditPoints="1"/>
            </p:cNvSpPr>
            <p:nvPr/>
          </p:nvSpPr>
          <p:spPr bwMode="auto">
            <a:xfrm>
              <a:off x="1343454" y="868265"/>
              <a:ext cx="3946526" cy="3956050"/>
            </a:xfrm>
            <a:custGeom>
              <a:avLst/>
              <a:gdLst>
                <a:gd name="T0" fmla="*/ 838 w 930"/>
                <a:gd name="T1" fmla="*/ 285 h 930"/>
                <a:gd name="T2" fmla="*/ 818 w 930"/>
                <a:gd name="T3" fmla="*/ 247 h 930"/>
                <a:gd name="T4" fmla="*/ 793 w 930"/>
                <a:gd name="T5" fmla="*/ 212 h 930"/>
                <a:gd name="T6" fmla="*/ 765 w 930"/>
                <a:gd name="T7" fmla="*/ 179 h 930"/>
                <a:gd name="T8" fmla="*/ 733 w 930"/>
                <a:gd name="T9" fmla="*/ 149 h 930"/>
                <a:gd name="T10" fmla="*/ 699 w 930"/>
                <a:gd name="T11" fmla="*/ 123 h 930"/>
                <a:gd name="T12" fmla="*/ 662 w 930"/>
                <a:gd name="T13" fmla="*/ 100 h 930"/>
                <a:gd name="T14" fmla="*/ 622 w 930"/>
                <a:gd name="T15" fmla="*/ 82 h 930"/>
                <a:gd name="T16" fmla="*/ 581 w 930"/>
                <a:gd name="T17" fmla="*/ 68 h 930"/>
                <a:gd name="T18" fmla="*/ 539 w 930"/>
                <a:gd name="T19" fmla="*/ 58 h 930"/>
                <a:gd name="T20" fmla="*/ 496 w 930"/>
                <a:gd name="T21" fmla="*/ 52 h 930"/>
                <a:gd name="T22" fmla="*/ 453 w 930"/>
                <a:gd name="T23" fmla="*/ 51 h 930"/>
                <a:gd name="T24" fmla="*/ 410 w 930"/>
                <a:gd name="T25" fmla="*/ 55 h 930"/>
                <a:gd name="T26" fmla="*/ 367 w 930"/>
                <a:gd name="T27" fmla="*/ 63 h 930"/>
                <a:gd name="T28" fmla="*/ 326 w 930"/>
                <a:gd name="T29" fmla="*/ 75 h 930"/>
                <a:gd name="T30" fmla="*/ 297 w 930"/>
                <a:gd name="T31" fmla="*/ 80 h 930"/>
                <a:gd name="T32" fmla="*/ 257 w 930"/>
                <a:gd name="T33" fmla="*/ 99 h 930"/>
                <a:gd name="T34" fmla="*/ 220 w 930"/>
                <a:gd name="T35" fmla="*/ 123 h 930"/>
                <a:gd name="T36" fmla="*/ 186 w 930"/>
                <a:gd name="T37" fmla="*/ 150 h 930"/>
                <a:gd name="T38" fmla="*/ 154 w 930"/>
                <a:gd name="T39" fmla="*/ 181 h 930"/>
                <a:gd name="T40" fmla="*/ 126 w 930"/>
                <a:gd name="T41" fmla="*/ 215 h 930"/>
                <a:gd name="T42" fmla="*/ 102 w 930"/>
                <a:gd name="T43" fmla="*/ 252 h 930"/>
                <a:gd name="T44" fmla="*/ 82 w 930"/>
                <a:gd name="T45" fmla="*/ 291 h 930"/>
                <a:gd name="T46" fmla="*/ 66 w 930"/>
                <a:gd name="T47" fmla="*/ 332 h 930"/>
                <a:gd name="T48" fmla="*/ 54 w 930"/>
                <a:gd name="T49" fmla="*/ 375 h 930"/>
                <a:gd name="T50" fmla="*/ 47 w 930"/>
                <a:gd name="T51" fmla="*/ 418 h 930"/>
                <a:gd name="T52" fmla="*/ 44 w 930"/>
                <a:gd name="T53" fmla="*/ 462 h 930"/>
                <a:gd name="T54" fmla="*/ 46 w 930"/>
                <a:gd name="T55" fmla="*/ 506 h 930"/>
                <a:gd name="T56" fmla="*/ 53 w 930"/>
                <a:gd name="T57" fmla="*/ 550 h 930"/>
                <a:gd name="T58" fmla="*/ 64 w 930"/>
                <a:gd name="T59" fmla="*/ 592 h 930"/>
                <a:gd name="T60" fmla="*/ 79 w 930"/>
                <a:gd name="T61" fmla="*/ 634 h 930"/>
                <a:gd name="T62" fmla="*/ 99 w 930"/>
                <a:gd name="T63" fmla="*/ 673 h 930"/>
                <a:gd name="T64" fmla="*/ 123 w 930"/>
                <a:gd name="T65" fmla="*/ 710 h 930"/>
                <a:gd name="T66" fmla="*/ 150 w 930"/>
                <a:gd name="T67" fmla="*/ 745 h 930"/>
                <a:gd name="T68" fmla="*/ 181 w 930"/>
                <a:gd name="T69" fmla="*/ 776 h 930"/>
                <a:gd name="T70" fmla="*/ 215 w 930"/>
                <a:gd name="T71" fmla="*/ 804 h 930"/>
                <a:gd name="T72" fmla="*/ 252 w 930"/>
                <a:gd name="T73" fmla="*/ 828 h 930"/>
                <a:gd name="T74" fmla="*/ 291 w 930"/>
                <a:gd name="T75" fmla="*/ 849 h 930"/>
                <a:gd name="T76" fmla="*/ 332 w 930"/>
                <a:gd name="T77" fmla="*/ 865 h 930"/>
                <a:gd name="T78" fmla="*/ 375 w 930"/>
                <a:gd name="T79" fmla="*/ 876 h 930"/>
                <a:gd name="T80" fmla="*/ 418 w 930"/>
                <a:gd name="T81" fmla="*/ 884 h 930"/>
                <a:gd name="T82" fmla="*/ 462 w 930"/>
                <a:gd name="T83" fmla="*/ 886 h 930"/>
                <a:gd name="T84" fmla="*/ 506 w 930"/>
                <a:gd name="T85" fmla="*/ 884 h 930"/>
                <a:gd name="T86" fmla="*/ 550 w 930"/>
                <a:gd name="T87" fmla="*/ 878 h 930"/>
                <a:gd name="T88" fmla="*/ 592 w 930"/>
                <a:gd name="T89" fmla="*/ 867 h 930"/>
                <a:gd name="T90" fmla="*/ 634 w 930"/>
                <a:gd name="T91" fmla="*/ 851 h 930"/>
                <a:gd name="T92" fmla="*/ 673 w 930"/>
                <a:gd name="T93" fmla="*/ 831 h 930"/>
                <a:gd name="T94" fmla="*/ 710 w 930"/>
                <a:gd name="T95" fmla="*/ 808 h 930"/>
                <a:gd name="T96" fmla="*/ 745 w 930"/>
                <a:gd name="T97" fmla="*/ 780 h 930"/>
                <a:gd name="T98" fmla="*/ 776 w 930"/>
                <a:gd name="T99" fmla="*/ 749 h 930"/>
                <a:gd name="T100" fmla="*/ 804 w 930"/>
                <a:gd name="T101" fmla="*/ 715 h 930"/>
                <a:gd name="T102" fmla="*/ 828 w 930"/>
                <a:gd name="T103" fmla="*/ 678 h 930"/>
                <a:gd name="T104" fmla="*/ 849 w 930"/>
                <a:gd name="T105" fmla="*/ 639 h 930"/>
                <a:gd name="T106" fmla="*/ 865 w 930"/>
                <a:gd name="T107" fmla="*/ 598 h 930"/>
                <a:gd name="T108" fmla="*/ 876 w 930"/>
                <a:gd name="T109" fmla="*/ 556 h 930"/>
                <a:gd name="T110" fmla="*/ 884 w 930"/>
                <a:gd name="T111" fmla="*/ 512 h 930"/>
                <a:gd name="T112" fmla="*/ 886 w 930"/>
                <a:gd name="T113" fmla="*/ 468 h 930"/>
                <a:gd name="T114" fmla="*/ 884 w 930"/>
                <a:gd name="T115" fmla="*/ 424 h 930"/>
                <a:gd name="T116" fmla="*/ 878 w 930"/>
                <a:gd name="T117" fmla="*/ 381 h 930"/>
                <a:gd name="T118" fmla="*/ 867 w 930"/>
                <a:gd name="T119" fmla="*/ 338 h 9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930" h="930">
                  <a:moveTo>
                    <a:pt x="860" y="319"/>
                  </a:moveTo>
                  <a:cubicBezTo>
                    <a:pt x="860" y="319"/>
                    <a:pt x="867" y="315"/>
                    <a:pt x="875" y="311"/>
                  </a:cubicBezTo>
                  <a:cubicBezTo>
                    <a:pt x="875" y="311"/>
                    <a:pt x="885" y="306"/>
                    <a:pt x="894" y="299"/>
                  </a:cubicBezTo>
                  <a:cubicBezTo>
                    <a:pt x="894" y="299"/>
                    <a:pt x="898" y="295"/>
                    <a:pt x="897" y="291"/>
                  </a:cubicBezTo>
                  <a:cubicBezTo>
                    <a:pt x="895" y="288"/>
                    <a:pt x="889" y="288"/>
                    <a:pt x="889" y="288"/>
                  </a:cubicBezTo>
                  <a:cubicBezTo>
                    <a:pt x="878" y="288"/>
                    <a:pt x="868" y="292"/>
                    <a:pt x="868" y="292"/>
                  </a:cubicBezTo>
                  <a:cubicBezTo>
                    <a:pt x="858" y="295"/>
                    <a:pt x="851" y="297"/>
                    <a:pt x="851" y="297"/>
                  </a:cubicBezTo>
                  <a:cubicBezTo>
                    <a:pt x="844" y="299"/>
                    <a:pt x="843" y="295"/>
                    <a:pt x="843" y="295"/>
                  </a:cubicBezTo>
                  <a:cubicBezTo>
                    <a:pt x="838" y="285"/>
                    <a:pt x="838" y="285"/>
                    <a:pt x="838" y="285"/>
                  </a:cubicBezTo>
                  <a:cubicBezTo>
                    <a:pt x="838" y="285"/>
                    <a:pt x="836" y="282"/>
                    <a:pt x="842" y="278"/>
                  </a:cubicBezTo>
                  <a:cubicBezTo>
                    <a:pt x="842" y="278"/>
                    <a:pt x="849" y="274"/>
                    <a:pt x="857" y="269"/>
                  </a:cubicBezTo>
                  <a:cubicBezTo>
                    <a:pt x="857" y="269"/>
                    <a:pt x="866" y="263"/>
                    <a:pt x="874" y="256"/>
                  </a:cubicBezTo>
                  <a:cubicBezTo>
                    <a:pt x="874" y="256"/>
                    <a:pt x="878" y="251"/>
                    <a:pt x="876" y="247"/>
                  </a:cubicBezTo>
                  <a:cubicBezTo>
                    <a:pt x="874" y="244"/>
                    <a:pt x="868" y="244"/>
                    <a:pt x="868" y="244"/>
                  </a:cubicBezTo>
                  <a:cubicBezTo>
                    <a:pt x="857" y="246"/>
                    <a:pt x="847" y="251"/>
                    <a:pt x="847" y="251"/>
                  </a:cubicBezTo>
                  <a:cubicBezTo>
                    <a:pt x="839" y="254"/>
                    <a:pt x="831" y="257"/>
                    <a:pt x="831" y="257"/>
                  </a:cubicBezTo>
                  <a:cubicBezTo>
                    <a:pt x="824" y="260"/>
                    <a:pt x="823" y="256"/>
                    <a:pt x="823" y="256"/>
                  </a:cubicBezTo>
                  <a:cubicBezTo>
                    <a:pt x="818" y="247"/>
                    <a:pt x="818" y="247"/>
                    <a:pt x="818" y="247"/>
                  </a:cubicBezTo>
                  <a:cubicBezTo>
                    <a:pt x="818" y="247"/>
                    <a:pt x="815" y="245"/>
                    <a:pt x="821" y="240"/>
                  </a:cubicBezTo>
                  <a:cubicBezTo>
                    <a:pt x="821" y="240"/>
                    <a:pt x="827" y="235"/>
                    <a:pt x="834" y="229"/>
                  </a:cubicBezTo>
                  <a:cubicBezTo>
                    <a:pt x="834" y="229"/>
                    <a:pt x="843" y="222"/>
                    <a:pt x="850" y="214"/>
                  </a:cubicBezTo>
                  <a:cubicBezTo>
                    <a:pt x="850" y="214"/>
                    <a:pt x="854" y="209"/>
                    <a:pt x="851" y="205"/>
                  </a:cubicBezTo>
                  <a:cubicBezTo>
                    <a:pt x="849" y="202"/>
                    <a:pt x="843" y="203"/>
                    <a:pt x="843" y="203"/>
                  </a:cubicBezTo>
                  <a:cubicBezTo>
                    <a:pt x="832" y="206"/>
                    <a:pt x="823" y="212"/>
                    <a:pt x="823" y="212"/>
                  </a:cubicBezTo>
                  <a:cubicBezTo>
                    <a:pt x="814" y="216"/>
                    <a:pt x="808" y="220"/>
                    <a:pt x="808" y="220"/>
                  </a:cubicBezTo>
                  <a:cubicBezTo>
                    <a:pt x="801" y="224"/>
                    <a:pt x="799" y="220"/>
                    <a:pt x="799" y="220"/>
                  </a:cubicBezTo>
                  <a:cubicBezTo>
                    <a:pt x="793" y="212"/>
                    <a:pt x="793" y="212"/>
                    <a:pt x="793" y="212"/>
                  </a:cubicBezTo>
                  <a:cubicBezTo>
                    <a:pt x="793" y="212"/>
                    <a:pt x="790" y="209"/>
                    <a:pt x="795" y="204"/>
                  </a:cubicBezTo>
                  <a:cubicBezTo>
                    <a:pt x="795" y="204"/>
                    <a:pt x="801" y="198"/>
                    <a:pt x="808" y="192"/>
                  </a:cubicBezTo>
                  <a:cubicBezTo>
                    <a:pt x="808" y="192"/>
                    <a:pt x="816" y="184"/>
                    <a:pt x="821" y="175"/>
                  </a:cubicBezTo>
                  <a:cubicBezTo>
                    <a:pt x="821" y="175"/>
                    <a:pt x="825" y="169"/>
                    <a:pt x="822" y="166"/>
                  </a:cubicBezTo>
                  <a:cubicBezTo>
                    <a:pt x="819" y="163"/>
                    <a:pt x="813" y="165"/>
                    <a:pt x="813" y="165"/>
                  </a:cubicBezTo>
                  <a:cubicBezTo>
                    <a:pt x="803" y="169"/>
                    <a:pt x="794" y="176"/>
                    <a:pt x="794" y="176"/>
                  </a:cubicBezTo>
                  <a:cubicBezTo>
                    <a:pt x="787" y="181"/>
                    <a:pt x="780" y="186"/>
                    <a:pt x="780" y="186"/>
                  </a:cubicBezTo>
                  <a:cubicBezTo>
                    <a:pt x="774" y="190"/>
                    <a:pt x="772" y="186"/>
                    <a:pt x="772" y="186"/>
                  </a:cubicBezTo>
                  <a:cubicBezTo>
                    <a:pt x="765" y="179"/>
                    <a:pt x="765" y="179"/>
                    <a:pt x="765" y="179"/>
                  </a:cubicBezTo>
                  <a:cubicBezTo>
                    <a:pt x="765" y="179"/>
                    <a:pt x="761" y="177"/>
                    <a:pt x="766" y="171"/>
                  </a:cubicBezTo>
                  <a:cubicBezTo>
                    <a:pt x="766" y="171"/>
                    <a:pt x="771" y="165"/>
                    <a:pt x="777" y="157"/>
                  </a:cubicBezTo>
                  <a:cubicBezTo>
                    <a:pt x="777" y="157"/>
                    <a:pt x="784" y="149"/>
                    <a:pt x="789" y="140"/>
                  </a:cubicBezTo>
                  <a:cubicBezTo>
                    <a:pt x="789" y="140"/>
                    <a:pt x="792" y="134"/>
                    <a:pt x="789" y="131"/>
                  </a:cubicBezTo>
                  <a:cubicBezTo>
                    <a:pt x="786" y="128"/>
                    <a:pt x="780" y="131"/>
                    <a:pt x="780" y="131"/>
                  </a:cubicBezTo>
                  <a:cubicBezTo>
                    <a:pt x="771" y="136"/>
                    <a:pt x="762" y="143"/>
                    <a:pt x="762" y="143"/>
                  </a:cubicBezTo>
                  <a:cubicBezTo>
                    <a:pt x="755" y="149"/>
                    <a:pt x="749" y="154"/>
                    <a:pt x="749" y="154"/>
                  </a:cubicBezTo>
                  <a:cubicBezTo>
                    <a:pt x="743" y="159"/>
                    <a:pt x="741" y="156"/>
                    <a:pt x="741" y="156"/>
                  </a:cubicBezTo>
                  <a:cubicBezTo>
                    <a:pt x="733" y="149"/>
                    <a:pt x="733" y="149"/>
                    <a:pt x="733" y="149"/>
                  </a:cubicBezTo>
                  <a:cubicBezTo>
                    <a:pt x="733" y="149"/>
                    <a:pt x="729" y="147"/>
                    <a:pt x="734" y="141"/>
                  </a:cubicBezTo>
                  <a:cubicBezTo>
                    <a:pt x="734" y="141"/>
                    <a:pt x="738" y="134"/>
                    <a:pt x="743" y="127"/>
                  </a:cubicBezTo>
                  <a:cubicBezTo>
                    <a:pt x="743" y="127"/>
                    <a:pt x="750" y="117"/>
                    <a:pt x="753" y="107"/>
                  </a:cubicBezTo>
                  <a:cubicBezTo>
                    <a:pt x="753" y="107"/>
                    <a:pt x="755" y="101"/>
                    <a:pt x="752" y="99"/>
                  </a:cubicBezTo>
                  <a:cubicBezTo>
                    <a:pt x="749" y="96"/>
                    <a:pt x="743" y="100"/>
                    <a:pt x="743" y="100"/>
                  </a:cubicBezTo>
                  <a:cubicBezTo>
                    <a:pt x="734" y="105"/>
                    <a:pt x="727" y="114"/>
                    <a:pt x="727" y="114"/>
                  </a:cubicBezTo>
                  <a:cubicBezTo>
                    <a:pt x="720" y="121"/>
                    <a:pt x="715" y="126"/>
                    <a:pt x="715" y="126"/>
                  </a:cubicBezTo>
                  <a:cubicBezTo>
                    <a:pt x="710" y="132"/>
                    <a:pt x="707" y="129"/>
                    <a:pt x="707" y="129"/>
                  </a:cubicBezTo>
                  <a:cubicBezTo>
                    <a:pt x="699" y="123"/>
                    <a:pt x="699" y="123"/>
                    <a:pt x="699" y="123"/>
                  </a:cubicBezTo>
                  <a:cubicBezTo>
                    <a:pt x="699" y="123"/>
                    <a:pt x="695" y="122"/>
                    <a:pt x="698" y="115"/>
                  </a:cubicBezTo>
                  <a:cubicBezTo>
                    <a:pt x="698" y="115"/>
                    <a:pt x="702" y="108"/>
                    <a:pt x="706" y="99"/>
                  </a:cubicBezTo>
                  <a:cubicBezTo>
                    <a:pt x="706" y="99"/>
                    <a:pt x="712" y="90"/>
                    <a:pt x="714" y="79"/>
                  </a:cubicBezTo>
                  <a:cubicBezTo>
                    <a:pt x="714" y="79"/>
                    <a:pt x="716" y="73"/>
                    <a:pt x="712" y="71"/>
                  </a:cubicBezTo>
                  <a:cubicBezTo>
                    <a:pt x="709" y="69"/>
                    <a:pt x="704" y="73"/>
                    <a:pt x="704" y="73"/>
                  </a:cubicBezTo>
                  <a:cubicBezTo>
                    <a:pt x="695" y="79"/>
                    <a:pt x="689" y="88"/>
                    <a:pt x="689" y="88"/>
                  </a:cubicBezTo>
                  <a:cubicBezTo>
                    <a:pt x="683" y="96"/>
                    <a:pt x="678" y="102"/>
                    <a:pt x="678" y="102"/>
                  </a:cubicBezTo>
                  <a:cubicBezTo>
                    <a:pt x="674" y="108"/>
                    <a:pt x="671" y="105"/>
                    <a:pt x="671" y="105"/>
                  </a:cubicBezTo>
                  <a:cubicBezTo>
                    <a:pt x="662" y="100"/>
                    <a:pt x="662" y="100"/>
                    <a:pt x="662" y="100"/>
                  </a:cubicBezTo>
                  <a:cubicBezTo>
                    <a:pt x="662" y="100"/>
                    <a:pt x="658" y="99"/>
                    <a:pt x="660" y="92"/>
                  </a:cubicBezTo>
                  <a:cubicBezTo>
                    <a:pt x="660" y="92"/>
                    <a:pt x="663" y="85"/>
                    <a:pt x="667" y="76"/>
                  </a:cubicBezTo>
                  <a:cubicBezTo>
                    <a:pt x="667" y="76"/>
                    <a:pt x="671" y="66"/>
                    <a:pt x="673" y="55"/>
                  </a:cubicBezTo>
                  <a:cubicBezTo>
                    <a:pt x="673" y="55"/>
                    <a:pt x="673" y="49"/>
                    <a:pt x="670" y="47"/>
                  </a:cubicBezTo>
                  <a:cubicBezTo>
                    <a:pt x="666" y="45"/>
                    <a:pt x="661" y="50"/>
                    <a:pt x="661" y="50"/>
                  </a:cubicBezTo>
                  <a:cubicBezTo>
                    <a:pt x="654" y="57"/>
                    <a:pt x="648" y="67"/>
                    <a:pt x="648" y="67"/>
                  </a:cubicBezTo>
                  <a:cubicBezTo>
                    <a:pt x="643" y="75"/>
                    <a:pt x="639" y="82"/>
                    <a:pt x="639" y="82"/>
                  </a:cubicBezTo>
                  <a:cubicBezTo>
                    <a:pt x="635" y="88"/>
                    <a:pt x="632" y="86"/>
                    <a:pt x="632" y="86"/>
                  </a:cubicBezTo>
                  <a:cubicBezTo>
                    <a:pt x="622" y="82"/>
                    <a:pt x="622" y="82"/>
                    <a:pt x="622" y="82"/>
                  </a:cubicBezTo>
                  <a:cubicBezTo>
                    <a:pt x="622" y="82"/>
                    <a:pt x="618" y="81"/>
                    <a:pt x="620" y="74"/>
                  </a:cubicBezTo>
                  <a:cubicBezTo>
                    <a:pt x="620" y="74"/>
                    <a:pt x="622" y="66"/>
                    <a:pt x="625" y="57"/>
                  </a:cubicBezTo>
                  <a:cubicBezTo>
                    <a:pt x="625" y="57"/>
                    <a:pt x="628" y="47"/>
                    <a:pt x="629" y="36"/>
                  </a:cubicBezTo>
                  <a:cubicBezTo>
                    <a:pt x="629" y="36"/>
                    <a:pt x="629" y="29"/>
                    <a:pt x="625" y="28"/>
                  </a:cubicBezTo>
                  <a:cubicBezTo>
                    <a:pt x="621" y="27"/>
                    <a:pt x="617" y="32"/>
                    <a:pt x="617" y="32"/>
                  </a:cubicBezTo>
                  <a:cubicBezTo>
                    <a:pt x="610" y="40"/>
                    <a:pt x="606" y="50"/>
                    <a:pt x="606" y="50"/>
                  </a:cubicBezTo>
                  <a:cubicBezTo>
                    <a:pt x="602" y="59"/>
                    <a:pt x="598" y="66"/>
                    <a:pt x="598" y="66"/>
                  </a:cubicBezTo>
                  <a:cubicBezTo>
                    <a:pt x="595" y="73"/>
                    <a:pt x="592" y="70"/>
                    <a:pt x="592" y="70"/>
                  </a:cubicBezTo>
                  <a:cubicBezTo>
                    <a:pt x="581" y="68"/>
                    <a:pt x="581" y="68"/>
                    <a:pt x="581" y="68"/>
                  </a:cubicBezTo>
                  <a:cubicBezTo>
                    <a:pt x="581" y="68"/>
                    <a:pt x="577" y="67"/>
                    <a:pt x="579" y="60"/>
                  </a:cubicBezTo>
                  <a:cubicBezTo>
                    <a:pt x="579" y="60"/>
                    <a:pt x="580" y="52"/>
                    <a:pt x="582" y="43"/>
                  </a:cubicBezTo>
                  <a:cubicBezTo>
                    <a:pt x="582" y="43"/>
                    <a:pt x="584" y="32"/>
                    <a:pt x="583" y="21"/>
                  </a:cubicBezTo>
                  <a:cubicBezTo>
                    <a:pt x="583" y="21"/>
                    <a:pt x="582" y="15"/>
                    <a:pt x="578" y="14"/>
                  </a:cubicBezTo>
                  <a:cubicBezTo>
                    <a:pt x="574" y="13"/>
                    <a:pt x="571" y="18"/>
                    <a:pt x="571" y="18"/>
                  </a:cubicBezTo>
                  <a:cubicBezTo>
                    <a:pt x="565" y="27"/>
                    <a:pt x="561" y="38"/>
                    <a:pt x="561" y="38"/>
                  </a:cubicBezTo>
                  <a:cubicBezTo>
                    <a:pt x="558" y="47"/>
                    <a:pt x="556" y="54"/>
                    <a:pt x="556" y="54"/>
                  </a:cubicBezTo>
                  <a:cubicBezTo>
                    <a:pt x="553" y="61"/>
                    <a:pt x="550" y="59"/>
                    <a:pt x="550" y="59"/>
                  </a:cubicBezTo>
                  <a:cubicBezTo>
                    <a:pt x="539" y="58"/>
                    <a:pt x="539" y="58"/>
                    <a:pt x="539" y="58"/>
                  </a:cubicBezTo>
                  <a:cubicBezTo>
                    <a:pt x="539" y="58"/>
                    <a:pt x="535" y="58"/>
                    <a:pt x="536" y="50"/>
                  </a:cubicBezTo>
                  <a:cubicBezTo>
                    <a:pt x="536" y="50"/>
                    <a:pt x="536" y="42"/>
                    <a:pt x="537" y="33"/>
                  </a:cubicBezTo>
                  <a:cubicBezTo>
                    <a:pt x="537" y="33"/>
                    <a:pt x="538" y="22"/>
                    <a:pt x="536" y="11"/>
                  </a:cubicBezTo>
                  <a:cubicBezTo>
                    <a:pt x="536" y="11"/>
                    <a:pt x="534" y="5"/>
                    <a:pt x="530" y="4"/>
                  </a:cubicBezTo>
                  <a:cubicBezTo>
                    <a:pt x="526" y="4"/>
                    <a:pt x="523" y="10"/>
                    <a:pt x="523" y="10"/>
                  </a:cubicBezTo>
                  <a:cubicBezTo>
                    <a:pt x="519" y="19"/>
                    <a:pt x="516" y="30"/>
                    <a:pt x="516" y="30"/>
                  </a:cubicBezTo>
                  <a:cubicBezTo>
                    <a:pt x="514" y="39"/>
                    <a:pt x="512" y="47"/>
                    <a:pt x="512" y="47"/>
                  </a:cubicBezTo>
                  <a:cubicBezTo>
                    <a:pt x="510" y="54"/>
                    <a:pt x="507" y="53"/>
                    <a:pt x="507" y="53"/>
                  </a:cubicBezTo>
                  <a:cubicBezTo>
                    <a:pt x="496" y="52"/>
                    <a:pt x="496" y="52"/>
                    <a:pt x="496" y="52"/>
                  </a:cubicBezTo>
                  <a:cubicBezTo>
                    <a:pt x="496" y="52"/>
                    <a:pt x="492" y="53"/>
                    <a:pt x="492" y="45"/>
                  </a:cubicBezTo>
                  <a:cubicBezTo>
                    <a:pt x="492" y="45"/>
                    <a:pt x="491" y="37"/>
                    <a:pt x="491" y="28"/>
                  </a:cubicBezTo>
                  <a:cubicBezTo>
                    <a:pt x="491" y="28"/>
                    <a:pt x="491" y="17"/>
                    <a:pt x="488" y="6"/>
                  </a:cubicBezTo>
                  <a:cubicBezTo>
                    <a:pt x="488" y="6"/>
                    <a:pt x="486" y="0"/>
                    <a:pt x="482" y="0"/>
                  </a:cubicBezTo>
                  <a:cubicBezTo>
                    <a:pt x="478" y="0"/>
                    <a:pt x="475" y="6"/>
                    <a:pt x="475" y="6"/>
                  </a:cubicBezTo>
                  <a:cubicBezTo>
                    <a:pt x="472" y="16"/>
                    <a:pt x="470" y="27"/>
                    <a:pt x="470" y="27"/>
                  </a:cubicBezTo>
                  <a:cubicBezTo>
                    <a:pt x="469" y="36"/>
                    <a:pt x="468" y="44"/>
                    <a:pt x="468" y="44"/>
                  </a:cubicBezTo>
                  <a:cubicBezTo>
                    <a:pt x="467" y="52"/>
                    <a:pt x="463" y="51"/>
                    <a:pt x="463" y="51"/>
                  </a:cubicBezTo>
                  <a:cubicBezTo>
                    <a:pt x="453" y="51"/>
                    <a:pt x="453" y="51"/>
                    <a:pt x="453" y="51"/>
                  </a:cubicBezTo>
                  <a:cubicBezTo>
                    <a:pt x="453" y="51"/>
                    <a:pt x="449" y="52"/>
                    <a:pt x="448" y="45"/>
                  </a:cubicBezTo>
                  <a:cubicBezTo>
                    <a:pt x="448" y="45"/>
                    <a:pt x="447" y="37"/>
                    <a:pt x="445" y="27"/>
                  </a:cubicBezTo>
                  <a:cubicBezTo>
                    <a:pt x="445" y="27"/>
                    <a:pt x="444" y="16"/>
                    <a:pt x="440" y="7"/>
                  </a:cubicBezTo>
                  <a:cubicBezTo>
                    <a:pt x="440" y="7"/>
                    <a:pt x="437" y="1"/>
                    <a:pt x="433" y="1"/>
                  </a:cubicBezTo>
                  <a:cubicBezTo>
                    <a:pt x="429" y="1"/>
                    <a:pt x="427" y="7"/>
                    <a:pt x="427" y="7"/>
                  </a:cubicBezTo>
                  <a:cubicBezTo>
                    <a:pt x="425" y="18"/>
                    <a:pt x="425" y="29"/>
                    <a:pt x="425" y="29"/>
                  </a:cubicBezTo>
                  <a:cubicBezTo>
                    <a:pt x="424" y="38"/>
                    <a:pt x="424" y="46"/>
                    <a:pt x="424" y="46"/>
                  </a:cubicBezTo>
                  <a:cubicBezTo>
                    <a:pt x="424" y="54"/>
                    <a:pt x="420" y="53"/>
                    <a:pt x="420" y="53"/>
                  </a:cubicBezTo>
                  <a:cubicBezTo>
                    <a:pt x="410" y="55"/>
                    <a:pt x="410" y="55"/>
                    <a:pt x="410" y="55"/>
                  </a:cubicBezTo>
                  <a:cubicBezTo>
                    <a:pt x="410" y="55"/>
                    <a:pt x="406" y="56"/>
                    <a:pt x="404" y="49"/>
                  </a:cubicBezTo>
                  <a:cubicBezTo>
                    <a:pt x="404" y="49"/>
                    <a:pt x="402" y="41"/>
                    <a:pt x="400" y="32"/>
                  </a:cubicBezTo>
                  <a:cubicBezTo>
                    <a:pt x="400" y="32"/>
                    <a:pt x="397" y="21"/>
                    <a:pt x="392" y="12"/>
                  </a:cubicBezTo>
                  <a:cubicBezTo>
                    <a:pt x="392" y="12"/>
                    <a:pt x="389" y="6"/>
                    <a:pt x="385" y="7"/>
                  </a:cubicBezTo>
                  <a:cubicBezTo>
                    <a:pt x="381" y="7"/>
                    <a:pt x="380" y="14"/>
                    <a:pt x="380" y="14"/>
                  </a:cubicBezTo>
                  <a:cubicBezTo>
                    <a:pt x="378" y="24"/>
                    <a:pt x="379" y="35"/>
                    <a:pt x="379" y="35"/>
                  </a:cubicBezTo>
                  <a:cubicBezTo>
                    <a:pt x="380" y="45"/>
                    <a:pt x="381" y="53"/>
                    <a:pt x="381" y="53"/>
                  </a:cubicBezTo>
                  <a:cubicBezTo>
                    <a:pt x="381" y="60"/>
                    <a:pt x="377" y="60"/>
                    <a:pt x="377" y="60"/>
                  </a:cubicBezTo>
                  <a:cubicBezTo>
                    <a:pt x="367" y="63"/>
                    <a:pt x="367" y="63"/>
                    <a:pt x="367" y="63"/>
                  </a:cubicBezTo>
                  <a:cubicBezTo>
                    <a:pt x="367" y="63"/>
                    <a:pt x="364" y="65"/>
                    <a:pt x="361" y="57"/>
                  </a:cubicBezTo>
                  <a:cubicBezTo>
                    <a:pt x="361" y="57"/>
                    <a:pt x="358" y="50"/>
                    <a:pt x="355" y="41"/>
                  </a:cubicBezTo>
                  <a:cubicBezTo>
                    <a:pt x="355" y="41"/>
                    <a:pt x="351" y="31"/>
                    <a:pt x="345" y="22"/>
                  </a:cubicBezTo>
                  <a:cubicBezTo>
                    <a:pt x="345" y="22"/>
                    <a:pt x="341" y="17"/>
                    <a:pt x="337" y="18"/>
                  </a:cubicBezTo>
                  <a:cubicBezTo>
                    <a:pt x="334" y="19"/>
                    <a:pt x="333" y="25"/>
                    <a:pt x="333" y="25"/>
                  </a:cubicBezTo>
                  <a:cubicBezTo>
                    <a:pt x="332" y="36"/>
                    <a:pt x="335" y="47"/>
                    <a:pt x="335" y="47"/>
                  </a:cubicBezTo>
                  <a:cubicBezTo>
                    <a:pt x="337" y="56"/>
                    <a:pt x="338" y="64"/>
                    <a:pt x="338" y="64"/>
                  </a:cubicBezTo>
                  <a:cubicBezTo>
                    <a:pt x="339" y="71"/>
                    <a:pt x="335" y="72"/>
                    <a:pt x="335" y="72"/>
                  </a:cubicBezTo>
                  <a:cubicBezTo>
                    <a:pt x="326" y="75"/>
                    <a:pt x="326" y="75"/>
                    <a:pt x="326" y="75"/>
                  </a:cubicBezTo>
                  <a:cubicBezTo>
                    <a:pt x="326" y="75"/>
                    <a:pt x="322" y="77"/>
                    <a:pt x="319" y="71"/>
                  </a:cubicBezTo>
                  <a:cubicBezTo>
                    <a:pt x="319" y="71"/>
                    <a:pt x="318" y="70"/>
                    <a:pt x="318" y="68"/>
                  </a:cubicBezTo>
                  <a:cubicBezTo>
                    <a:pt x="316" y="66"/>
                    <a:pt x="314" y="61"/>
                    <a:pt x="311" y="55"/>
                  </a:cubicBezTo>
                  <a:cubicBezTo>
                    <a:pt x="311" y="55"/>
                    <a:pt x="306" y="45"/>
                    <a:pt x="300" y="37"/>
                  </a:cubicBezTo>
                  <a:cubicBezTo>
                    <a:pt x="300" y="37"/>
                    <a:pt x="295" y="32"/>
                    <a:pt x="291" y="34"/>
                  </a:cubicBezTo>
                  <a:cubicBezTo>
                    <a:pt x="288" y="35"/>
                    <a:pt x="288" y="42"/>
                    <a:pt x="288" y="42"/>
                  </a:cubicBezTo>
                  <a:cubicBezTo>
                    <a:pt x="288" y="46"/>
                    <a:pt x="289" y="51"/>
                    <a:pt x="290" y="55"/>
                  </a:cubicBezTo>
                  <a:cubicBezTo>
                    <a:pt x="291" y="59"/>
                    <a:pt x="292" y="63"/>
                    <a:pt x="292" y="63"/>
                  </a:cubicBezTo>
                  <a:cubicBezTo>
                    <a:pt x="295" y="72"/>
                    <a:pt x="297" y="80"/>
                    <a:pt x="297" y="80"/>
                  </a:cubicBezTo>
                  <a:cubicBezTo>
                    <a:pt x="299" y="87"/>
                    <a:pt x="295" y="88"/>
                    <a:pt x="295" y="88"/>
                  </a:cubicBezTo>
                  <a:cubicBezTo>
                    <a:pt x="286" y="92"/>
                    <a:pt x="286" y="92"/>
                    <a:pt x="286" y="92"/>
                  </a:cubicBezTo>
                  <a:cubicBezTo>
                    <a:pt x="286" y="92"/>
                    <a:pt x="283" y="95"/>
                    <a:pt x="278" y="88"/>
                  </a:cubicBezTo>
                  <a:cubicBezTo>
                    <a:pt x="278" y="88"/>
                    <a:pt x="274" y="82"/>
                    <a:pt x="269" y="73"/>
                  </a:cubicBezTo>
                  <a:cubicBezTo>
                    <a:pt x="269" y="73"/>
                    <a:pt x="263" y="64"/>
                    <a:pt x="256" y="57"/>
                  </a:cubicBezTo>
                  <a:cubicBezTo>
                    <a:pt x="256" y="57"/>
                    <a:pt x="251" y="52"/>
                    <a:pt x="247" y="54"/>
                  </a:cubicBezTo>
                  <a:cubicBezTo>
                    <a:pt x="244" y="56"/>
                    <a:pt x="244" y="62"/>
                    <a:pt x="244" y="62"/>
                  </a:cubicBezTo>
                  <a:cubicBezTo>
                    <a:pt x="246" y="73"/>
                    <a:pt x="251" y="83"/>
                    <a:pt x="251" y="83"/>
                  </a:cubicBezTo>
                  <a:cubicBezTo>
                    <a:pt x="254" y="92"/>
                    <a:pt x="257" y="99"/>
                    <a:pt x="257" y="99"/>
                  </a:cubicBezTo>
                  <a:cubicBezTo>
                    <a:pt x="260" y="106"/>
                    <a:pt x="256" y="107"/>
                    <a:pt x="256" y="107"/>
                  </a:cubicBezTo>
                  <a:cubicBezTo>
                    <a:pt x="248" y="113"/>
                    <a:pt x="248" y="113"/>
                    <a:pt x="248" y="113"/>
                  </a:cubicBezTo>
                  <a:cubicBezTo>
                    <a:pt x="248" y="113"/>
                    <a:pt x="245" y="116"/>
                    <a:pt x="240" y="110"/>
                  </a:cubicBezTo>
                  <a:cubicBezTo>
                    <a:pt x="240" y="110"/>
                    <a:pt x="235" y="104"/>
                    <a:pt x="229" y="96"/>
                  </a:cubicBezTo>
                  <a:cubicBezTo>
                    <a:pt x="229" y="96"/>
                    <a:pt x="222" y="87"/>
                    <a:pt x="214" y="81"/>
                  </a:cubicBezTo>
                  <a:cubicBezTo>
                    <a:pt x="214" y="81"/>
                    <a:pt x="209" y="77"/>
                    <a:pt x="205" y="79"/>
                  </a:cubicBezTo>
                  <a:cubicBezTo>
                    <a:pt x="202" y="81"/>
                    <a:pt x="204" y="88"/>
                    <a:pt x="204" y="88"/>
                  </a:cubicBezTo>
                  <a:cubicBezTo>
                    <a:pt x="206" y="98"/>
                    <a:pt x="212" y="108"/>
                    <a:pt x="212" y="108"/>
                  </a:cubicBezTo>
                  <a:cubicBezTo>
                    <a:pt x="217" y="116"/>
                    <a:pt x="220" y="123"/>
                    <a:pt x="220" y="123"/>
                  </a:cubicBezTo>
                  <a:cubicBezTo>
                    <a:pt x="224" y="130"/>
                    <a:pt x="220" y="131"/>
                    <a:pt x="220" y="131"/>
                  </a:cubicBezTo>
                  <a:cubicBezTo>
                    <a:pt x="212" y="137"/>
                    <a:pt x="212" y="137"/>
                    <a:pt x="212" y="137"/>
                  </a:cubicBezTo>
                  <a:cubicBezTo>
                    <a:pt x="212" y="137"/>
                    <a:pt x="209" y="141"/>
                    <a:pt x="204" y="135"/>
                  </a:cubicBezTo>
                  <a:cubicBezTo>
                    <a:pt x="204" y="135"/>
                    <a:pt x="199" y="130"/>
                    <a:pt x="192" y="123"/>
                  </a:cubicBezTo>
                  <a:cubicBezTo>
                    <a:pt x="192" y="123"/>
                    <a:pt x="184" y="115"/>
                    <a:pt x="175" y="109"/>
                  </a:cubicBezTo>
                  <a:cubicBezTo>
                    <a:pt x="175" y="109"/>
                    <a:pt x="170" y="106"/>
                    <a:pt x="166" y="108"/>
                  </a:cubicBezTo>
                  <a:cubicBezTo>
                    <a:pt x="163" y="111"/>
                    <a:pt x="165" y="117"/>
                    <a:pt x="165" y="117"/>
                  </a:cubicBezTo>
                  <a:cubicBezTo>
                    <a:pt x="169" y="127"/>
                    <a:pt x="176" y="136"/>
                    <a:pt x="176" y="136"/>
                  </a:cubicBezTo>
                  <a:cubicBezTo>
                    <a:pt x="181" y="144"/>
                    <a:pt x="186" y="150"/>
                    <a:pt x="186" y="150"/>
                  </a:cubicBezTo>
                  <a:cubicBezTo>
                    <a:pt x="190" y="157"/>
                    <a:pt x="187" y="158"/>
                    <a:pt x="187" y="158"/>
                  </a:cubicBezTo>
                  <a:cubicBezTo>
                    <a:pt x="179" y="166"/>
                    <a:pt x="179" y="166"/>
                    <a:pt x="179" y="166"/>
                  </a:cubicBezTo>
                  <a:cubicBezTo>
                    <a:pt x="179" y="166"/>
                    <a:pt x="177" y="169"/>
                    <a:pt x="171" y="164"/>
                  </a:cubicBezTo>
                  <a:cubicBezTo>
                    <a:pt x="171" y="164"/>
                    <a:pt x="165" y="159"/>
                    <a:pt x="158" y="153"/>
                  </a:cubicBezTo>
                  <a:cubicBezTo>
                    <a:pt x="158" y="153"/>
                    <a:pt x="149" y="146"/>
                    <a:pt x="140" y="141"/>
                  </a:cubicBezTo>
                  <a:cubicBezTo>
                    <a:pt x="140" y="141"/>
                    <a:pt x="134" y="139"/>
                    <a:pt x="131" y="142"/>
                  </a:cubicBezTo>
                  <a:cubicBezTo>
                    <a:pt x="128" y="144"/>
                    <a:pt x="131" y="150"/>
                    <a:pt x="131" y="150"/>
                  </a:cubicBezTo>
                  <a:cubicBezTo>
                    <a:pt x="136" y="160"/>
                    <a:pt x="143" y="168"/>
                    <a:pt x="143" y="168"/>
                  </a:cubicBezTo>
                  <a:cubicBezTo>
                    <a:pt x="149" y="175"/>
                    <a:pt x="154" y="181"/>
                    <a:pt x="154" y="181"/>
                  </a:cubicBezTo>
                  <a:cubicBezTo>
                    <a:pt x="159" y="187"/>
                    <a:pt x="156" y="189"/>
                    <a:pt x="156" y="189"/>
                  </a:cubicBezTo>
                  <a:cubicBezTo>
                    <a:pt x="149" y="197"/>
                    <a:pt x="149" y="197"/>
                    <a:pt x="149" y="197"/>
                  </a:cubicBezTo>
                  <a:cubicBezTo>
                    <a:pt x="149" y="197"/>
                    <a:pt x="148" y="201"/>
                    <a:pt x="141" y="197"/>
                  </a:cubicBezTo>
                  <a:cubicBezTo>
                    <a:pt x="141" y="197"/>
                    <a:pt x="135" y="192"/>
                    <a:pt x="127" y="187"/>
                  </a:cubicBezTo>
                  <a:cubicBezTo>
                    <a:pt x="127" y="187"/>
                    <a:pt x="118" y="181"/>
                    <a:pt x="108" y="177"/>
                  </a:cubicBezTo>
                  <a:cubicBezTo>
                    <a:pt x="108" y="177"/>
                    <a:pt x="101" y="175"/>
                    <a:pt x="99" y="178"/>
                  </a:cubicBezTo>
                  <a:cubicBezTo>
                    <a:pt x="96" y="181"/>
                    <a:pt x="100" y="187"/>
                    <a:pt x="100" y="187"/>
                  </a:cubicBezTo>
                  <a:cubicBezTo>
                    <a:pt x="106" y="196"/>
                    <a:pt x="114" y="203"/>
                    <a:pt x="114" y="203"/>
                  </a:cubicBezTo>
                  <a:cubicBezTo>
                    <a:pt x="121" y="210"/>
                    <a:pt x="126" y="215"/>
                    <a:pt x="126" y="215"/>
                  </a:cubicBezTo>
                  <a:cubicBezTo>
                    <a:pt x="132" y="221"/>
                    <a:pt x="129" y="223"/>
                    <a:pt x="129" y="223"/>
                  </a:cubicBezTo>
                  <a:cubicBezTo>
                    <a:pt x="123" y="232"/>
                    <a:pt x="123" y="232"/>
                    <a:pt x="123" y="232"/>
                  </a:cubicBezTo>
                  <a:cubicBezTo>
                    <a:pt x="123" y="232"/>
                    <a:pt x="122" y="236"/>
                    <a:pt x="115" y="232"/>
                  </a:cubicBezTo>
                  <a:cubicBezTo>
                    <a:pt x="115" y="232"/>
                    <a:pt x="108" y="229"/>
                    <a:pt x="99" y="224"/>
                  </a:cubicBezTo>
                  <a:cubicBezTo>
                    <a:pt x="99" y="224"/>
                    <a:pt x="90" y="219"/>
                    <a:pt x="79" y="216"/>
                  </a:cubicBezTo>
                  <a:cubicBezTo>
                    <a:pt x="79" y="216"/>
                    <a:pt x="73" y="215"/>
                    <a:pt x="71" y="218"/>
                  </a:cubicBezTo>
                  <a:cubicBezTo>
                    <a:pt x="69" y="222"/>
                    <a:pt x="73" y="227"/>
                    <a:pt x="73" y="227"/>
                  </a:cubicBezTo>
                  <a:cubicBezTo>
                    <a:pt x="79" y="235"/>
                    <a:pt x="88" y="242"/>
                    <a:pt x="88" y="242"/>
                  </a:cubicBezTo>
                  <a:cubicBezTo>
                    <a:pt x="96" y="247"/>
                    <a:pt x="102" y="252"/>
                    <a:pt x="102" y="252"/>
                  </a:cubicBezTo>
                  <a:cubicBezTo>
                    <a:pt x="108" y="257"/>
                    <a:pt x="105" y="260"/>
                    <a:pt x="105" y="260"/>
                  </a:cubicBezTo>
                  <a:cubicBezTo>
                    <a:pt x="101" y="269"/>
                    <a:pt x="101" y="269"/>
                    <a:pt x="101" y="269"/>
                  </a:cubicBezTo>
                  <a:cubicBezTo>
                    <a:pt x="101" y="269"/>
                    <a:pt x="100" y="273"/>
                    <a:pt x="92" y="270"/>
                  </a:cubicBezTo>
                  <a:cubicBezTo>
                    <a:pt x="92" y="270"/>
                    <a:pt x="85" y="267"/>
                    <a:pt x="76" y="264"/>
                  </a:cubicBezTo>
                  <a:cubicBezTo>
                    <a:pt x="76" y="264"/>
                    <a:pt x="66" y="259"/>
                    <a:pt x="55" y="258"/>
                  </a:cubicBezTo>
                  <a:cubicBezTo>
                    <a:pt x="55" y="258"/>
                    <a:pt x="49" y="257"/>
                    <a:pt x="47" y="261"/>
                  </a:cubicBezTo>
                  <a:cubicBezTo>
                    <a:pt x="45" y="264"/>
                    <a:pt x="50" y="269"/>
                    <a:pt x="50" y="269"/>
                  </a:cubicBezTo>
                  <a:cubicBezTo>
                    <a:pt x="57" y="277"/>
                    <a:pt x="67" y="282"/>
                    <a:pt x="67" y="282"/>
                  </a:cubicBezTo>
                  <a:cubicBezTo>
                    <a:pt x="75" y="287"/>
                    <a:pt x="82" y="291"/>
                    <a:pt x="82" y="291"/>
                  </a:cubicBezTo>
                  <a:cubicBezTo>
                    <a:pt x="88" y="295"/>
                    <a:pt x="86" y="298"/>
                    <a:pt x="86" y="298"/>
                  </a:cubicBezTo>
                  <a:cubicBezTo>
                    <a:pt x="82" y="308"/>
                    <a:pt x="82" y="308"/>
                    <a:pt x="82" y="308"/>
                  </a:cubicBezTo>
                  <a:cubicBezTo>
                    <a:pt x="82" y="308"/>
                    <a:pt x="81" y="312"/>
                    <a:pt x="74" y="310"/>
                  </a:cubicBezTo>
                  <a:cubicBezTo>
                    <a:pt x="74" y="310"/>
                    <a:pt x="66" y="308"/>
                    <a:pt x="57" y="305"/>
                  </a:cubicBezTo>
                  <a:cubicBezTo>
                    <a:pt x="57" y="305"/>
                    <a:pt x="47" y="302"/>
                    <a:pt x="36" y="302"/>
                  </a:cubicBezTo>
                  <a:cubicBezTo>
                    <a:pt x="36" y="302"/>
                    <a:pt x="30" y="302"/>
                    <a:pt x="28" y="306"/>
                  </a:cubicBezTo>
                  <a:cubicBezTo>
                    <a:pt x="27" y="309"/>
                    <a:pt x="32" y="314"/>
                    <a:pt x="32" y="314"/>
                  </a:cubicBezTo>
                  <a:cubicBezTo>
                    <a:pt x="40" y="320"/>
                    <a:pt x="50" y="325"/>
                    <a:pt x="50" y="325"/>
                  </a:cubicBezTo>
                  <a:cubicBezTo>
                    <a:pt x="59" y="329"/>
                    <a:pt x="66" y="332"/>
                    <a:pt x="66" y="332"/>
                  </a:cubicBezTo>
                  <a:cubicBezTo>
                    <a:pt x="73" y="335"/>
                    <a:pt x="71" y="339"/>
                    <a:pt x="71" y="339"/>
                  </a:cubicBezTo>
                  <a:cubicBezTo>
                    <a:pt x="68" y="349"/>
                    <a:pt x="68" y="349"/>
                    <a:pt x="68" y="349"/>
                  </a:cubicBezTo>
                  <a:cubicBezTo>
                    <a:pt x="68" y="349"/>
                    <a:pt x="68" y="353"/>
                    <a:pt x="60" y="352"/>
                  </a:cubicBezTo>
                  <a:cubicBezTo>
                    <a:pt x="60" y="352"/>
                    <a:pt x="52" y="351"/>
                    <a:pt x="43" y="349"/>
                  </a:cubicBezTo>
                  <a:cubicBezTo>
                    <a:pt x="43" y="349"/>
                    <a:pt x="32" y="347"/>
                    <a:pt x="21" y="347"/>
                  </a:cubicBezTo>
                  <a:cubicBezTo>
                    <a:pt x="21" y="347"/>
                    <a:pt x="15" y="348"/>
                    <a:pt x="14" y="352"/>
                  </a:cubicBezTo>
                  <a:cubicBezTo>
                    <a:pt x="13" y="356"/>
                    <a:pt x="18" y="360"/>
                    <a:pt x="18" y="360"/>
                  </a:cubicBezTo>
                  <a:cubicBezTo>
                    <a:pt x="27" y="366"/>
                    <a:pt x="38" y="369"/>
                    <a:pt x="38" y="369"/>
                  </a:cubicBezTo>
                  <a:cubicBezTo>
                    <a:pt x="47" y="372"/>
                    <a:pt x="54" y="375"/>
                    <a:pt x="54" y="375"/>
                  </a:cubicBezTo>
                  <a:cubicBezTo>
                    <a:pt x="61" y="377"/>
                    <a:pt x="59" y="381"/>
                    <a:pt x="59" y="381"/>
                  </a:cubicBezTo>
                  <a:cubicBezTo>
                    <a:pt x="58" y="391"/>
                    <a:pt x="58" y="391"/>
                    <a:pt x="58" y="391"/>
                  </a:cubicBezTo>
                  <a:cubicBezTo>
                    <a:pt x="58" y="391"/>
                    <a:pt x="58" y="395"/>
                    <a:pt x="50" y="395"/>
                  </a:cubicBezTo>
                  <a:cubicBezTo>
                    <a:pt x="50" y="395"/>
                    <a:pt x="43" y="394"/>
                    <a:pt x="33" y="394"/>
                  </a:cubicBezTo>
                  <a:cubicBezTo>
                    <a:pt x="33" y="394"/>
                    <a:pt x="22" y="393"/>
                    <a:pt x="11" y="395"/>
                  </a:cubicBezTo>
                  <a:cubicBezTo>
                    <a:pt x="11" y="395"/>
                    <a:pt x="5" y="396"/>
                    <a:pt x="4" y="400"/>
                  </a:cubicBezTo>
                  <a:cubicBezTo>
                    <a:pt x="4" y="404"/>
                    <a:pt x="10" y="407"/>
                    <a:pt x="10" y="407"/>
                  </a:cubicBezTo>
                  <a:cubicBezTo>
                    <a:pt x="19" y="412"/>
                    <a:pt x="30" y="414"/>
                    <a:pt x="30" y="414"/>
                  </a:cubicBezTo>
                  <a:cubicBezTo>
                    <a:pt x="39" y="416"/>
                    <a:pt x="47" y="418"/>
                    <a:pt x="47" y="418"/>
                  </a:cubicBezTo>
                  <a:cubicBezTo>
                    <a:pt x="54" y="420"/>
                    <a:pt x="53" y="424"/>
                    <a:pt x="53" y="424"/>
                  </a:cubicBezTo>
                  <a:cubicBezTo>
                    <a:pt x="52" y="434"/>
                    <a:pt x="52" y="434"/>
                    <a:pt x="52" y="434"/>
                  </a:cubicBezTo>
                  <a:cubicBezTo>
                    <a:pt x="52" y="434"/>
                    <a:pt x="53" y="438"/>
                    <a:pt x="45" y="439"/>
                  </a:cubicBezTo>
                  <a:cubicBezTo>
                    <a:pt x="45" y="439"/>
                    <a:pt x="37" y="439"/>
                    <a:pt x="28" y="439"/>
                  </a:cubicBezTo>
                  <a:cubicBezTo>
                    <a:pt x="28" y="439"/>
                    <a:pt x="17" y="439"/>
                    <a:pt x="7" y="442"/>
                  </a:cubicBezTo>
                  <a:cubicBezTo>
                    <a:pt x="7" y="442"/>
                    <a:pt x="0" y="444"/>
                    <a:pt x="0" y="448"/>
                  </a:cubicBezTo>
                  <a:cubicBezTo>
                    <a:pt x="0" y="452"/>
                    <a:pt x="6" y="455"/>
                    <a:pt x="6" y="455"/>
                  </a:cubicBezTo>
                  <a:cubicBezTo>
                    <a:pt x="16" y="459"/>
                    <a:pt x="27" y="460"/>
                    <a:pt x="27" y="460"/>
                  </a:cubicBezTo>
                  <a:cubicBezTo>
                    <a:pt x="37" y="461"/>
                    <a:pt x="44" y="462"/>
                    <a:pt x="44" y="462"/>
                  </a:cubicBezTo>
                  <a:cubicBezTo>
                    <a:pt x="52" y="463"/>
                    <a:pt x="51" y="467"/>
                    <a:pt x="51" y="467"/>
                  </a:cubicBezTo>
                  <a:cubicBezTo>
                    <a:pt x="51" y="477"/>
                    <a:pt x="51" y="477"/>
                    <a:pt x="51" y="477"/>
                  </a:cubicBezTo>
                  <a:cubicBezTo>
                    <a:pt x="51" y="477"/>
                    <a:pt x="52" y="481"/>
                    <a:pt x="45" y="483"/>
                  </a:cubicBezTo>
                  <a:cubicBezTo>
                    <a:pt x="45" y="483"/>
                    <a:pt x="37" y="484"/>
                    <a:pt x="28" y="485"/>
                  </a:cubicBezTo>
                  <a:cubicBezTo>
                    <a:pt x="28" y="485"/>
                    <a:pt x="17" y="486"/>
                    <a:pt x="7" y="490"/>
                  </a:cubicBezTo>
                  <a:cubicBezTo>
                    <a:pt x="7" y="490"/>
                    <a:pt x="1" y="493"/>
                    <a:pt x="1" y="497"/>
                  </a:cubicBezTo>
                  <a:cubicBezTo>
                    <a:pt x="1" y="501"/>
                    <a:pt x="8" y="503"/>
                    <a:pt x="8" y="503"/>
                  </a:cubicBezTo>
                  <a:cubicBezTo>
                    <a:pt x="18" y="506"/>
                    <a:pt x="29" y="506"/>
                    <a:pt x="29" y="506"/>
                  </a:cubicBezTo>
                  <a:cubicBezTo>
                    <a:pt x="39" y="506"/>
                    <a:pt x="46" y="506"/>
                    <a:pt x="46" y="506"/>
                  </a:cubicBezTo>
                  <a:cubicBezTo>
                    <a:pt x="54" y="506"/>
                    <a:pt x="53" y="510"/>
                    <a:pt x="53" y="510"/>
                  </a:cubicBezTo>
                  <a:cubicBezTo>
                    <a:pt x="55" y="521"/>
                    <a:pt x="55" y="521"/>
                    <a:pt x="55" y="521"/>
                  </a:cubicBezTo>
                  <a:cubicBezTo>
                    <a:pt x="55" y="521"/>
                    <a:pt x="56" y="524"/>
                    <a:pt x="49" y="526"/>
                  </a:cubicBezTo>
                  <a:cubicBezTo>
                    <a:pt x="49" y="526"/>
                    <a:pt x="41" y="528"/>
                    <a:pt x="32" y="531"/>
                  </a:cubicBezTo>
                  <a:cubicBezTo>
                    <a:pt x="32" y="531"/>
                    <a:pt x="21" y="533"/>
                    <a:pt x="12" y="538"/>
                  </a:cubicBezTo>
                  <a:cubicBezTo>
                    <a:pt x="12" y="538"/>
                    <a:pt x="6" y="542"/>
                    <a:pt x="7" y="545"/>
                  </a:cubicBezTo>
                  <a:cubicBezTo>
                    <a:pt x="8" y="549"/>
                    <a:pt x="14" y="551"/>
                    <a:pt x="14" y="551"/>
                  </a:cubicBezTo>
                  <a:cubicBezTo>
                    <a:pt x="25" y="552"/>
                    <a:pt x="36" y="551"/>
                    <a:pt x="36" y="551"/>
                  </a:cubicBezTo>
                  <a:cubicBezTo>
                    <a:pt x="45" y="550"/>
                    <a:pt x="53" y="550"/>
                    <a:pt x="53" y="550"/>
                  </a:cubicBezTo>
                  <a:cubicBezTo>
                    <a:pt x="60" y="549"/>
                    <a:pt x="60" y="553"/>
                    <a:pt x="60" y="553"/>
                  </a:cubicBezTo>
                  <a:cubicBezTo>
                    <a:pt x="63" y="563"/>
                    <a:pt x="63" y="563"/>
                    <a:pt x="63" y="563"/>
                  </a:cubicBezTo>
                  <a:cubicBezTo>
                    <a:pt x="63" y="563"/>
                    <a:pt x="65" y="567"/>
                    <a:pt x="57" y="570"/>
                  </a:cubicBezTo>
                  <a:cubicBezTo>
                    <a:pt x="57" y="570"/>
                    <a:pt x="50" y="572"/>
                    <a:pt x="41" y="576"/>
                  </a:cubicBezTo>
                  <a:cubicBezTo>
                    <a:pt x="41" y="576"/>
                    <a:pt x="31" y="579"/>
                    <a:pt x="22" y="585"/>
                  </a:cubicBezTo>
                  <a:cubicBezTo>
                    <a:pt x="22" y="585"/>
                    <a:pt x="17" y="589"/>
                    <a:pt x="18" y="593"/>
                  </a:cubicBezTo>
                  <a:cubicBezTo>
                    <a:pt x="19" y="597"/>
                    <a:pt x="25" y="597"/>
                    <a:pt x="25" y="597"/>
                  </a:cubicBezTo>
                  <a:cubicBezTo>
                    <a:pt x="36" y="598"/>
                    <a:pt x="47" y="596"/>
                    <a:pt x="47" y="596"/>
                  </a:cubicBezTo>
                  <a:cubicBezTo>
                    <a:pt x="56" y="594"/>
                    <a:pt x="64" y="592"/>
                    <a:pt x="64" y="592"/>
                  </a:cubicBezTo>
                  <a:cubicBezTo>
                    <a:pt x="71" y="591"/>
                    <a:pt x="72" y="595"/>
                    <a:pt x="72" y="595"/>
                  </a:cubicBezTo>
                  <a:cubicBezTo>
                    <a:pt x="75" y="605"/>
                    <a:pt x="75" y="605"/>
                    <a:pt x="75" y="605"/>
                  </a:cubicBezTo>
                  <a:cubicBezTo>
                    <a:pt x="75" y="605"/>
                    <a:pt x="78" y="608"/>
                    <a:pt x="71" y="612"/>
                  </a:cubicBezTo>
                  <a:cubicBezTo>
                    <a:pt x="71" y="612"/>
                    <a:pt x="64" y="615"/>
                    <a:pt x="55" y="619"/>
                  </a:cubicBezTo>
                  <a:cubicBezTo>
                    <a:pt x="55" y="619"/>
                    <a:pt x="45" y="624"/>
                    <a:pt x="37" y="631"/>
                  </a:cubicBezTo>
                  <a:cubicBezTo>
                    <a:pt x="37" y="631"/>
                    <a:pt x="32" y="635"/>
                    <a:pt x="34" y="639"/>
                  </a:cubicBezTo>
                  <a:cubicBezTo>
                    <a:pt x="35" y="643"/>
                    <a:pt x="42" y="643"/>
                    <a:pt x="42" y="643"/>
                  </a:cubicBezTo>
                  <a:cubicBezTo>
                    <a:pt x="52" y="642"/>
                    <a:pt x="63" y="639"/>
                    <a:pt x="63" y="639"/>
                  </a:cubicBezTo>
                  <a:cubicBezTo>
                    <a:pt x="72" y="636"/>
                    <a:pt x="79" y="634"/>
                    <a:pt x="79" y="634"/>
                  </a:cubicBezTo>
                  <a:cubicBezTo>
                    <a:pt x="87" y="631"/>
                    <a:pt x="87" y="635"/>
                    <a:pt x="87" y="635"/>
                  </a:cubicBezTo>
                  <a:cubicBezTo>
                    <a:pt x="92" y="645"/>
                    <a:pt x="92" y="645"/>
                    <a:pt x="92" y="645"/>
                  </a:cubicBezTo>
                  <a:cubicBezTo>
                    <a:pt x="92" y="645"/>
                    <a:pt x="95" y="648"/>
                    <a:pt x="88" y="652"/>
                  </a:cubicBezTo>
                  <a:cubicBezTo>
                    <a:pt x="88" y="652"/>
                    <a:pt x="82" y="656"/>
                    <a:pt x="73" y="661"/>
                  </a:cubicBezTo>
                  <a:cubicBezTo>
                    <a:pt x="73" y="661"/>
                    <a:pt x="64" y="667"/>
                    <a:pt x="57" y="675"/>
                  </a:cubicBezTo>
                  <a:cubicBezTo>
                    <a:pt x="57" y="675"/>
                    <a:pt x="52" y="680"/>
                    <a:pt x="54" y="683"/>
                  </a:cubicBezTo>
                  <a:cubicBezTo>
                    <a:pt x="56" y="687"/>
                    <a:pt x="63" y="686"/>
                    <a:pt x="63" y="686"/>
                  </a:cubicBezTo>
                  <a:cubicBezTo>
                    <a:pt x="73" y="684"/>
                    <a:pt x="83" y="680"/>
                    <a:pt x="83" y="680"/>
                  </a:cubicBezTo>
                  <a:cubicBezTo>
                    <a:pt x="92" y="676"/>
                    <a:pt x="99" y="673"/>
                    <a:pt x="99" y="673"/>
                  </a:cubicBezTo>
                  <a:cubicBezTo>
                    <a:pt x="106" y="670"/>
                    <a:pt x="107" y="674"/>
                    <a:pt x="107" y="674"/>
                  </a:cubicBezTo>
                  <a:cubicBezTo>
                    <a:pt x="113" y="683"/>
                    <a:pt x="113" y="683"/>
                    <a:pt x="113" y="683"/>
                  </a:cubicBezTo>
                  <a:cubicBezTo>
                    <a:pt x="113" y="683"/>
                    <a:pt x="116" y="686"/>
                    <a:pt x="110" y="691"/>
                  </a:cubicBezTo>
                  <a:cubicBezTo>
                    <a:pt x="110" y="691"/>
                    <a:pt x="104" y="695"/>
                    <a:pt x="96" y="701"/>
                  </a:cubicBezTo>
                  <a:cubicBezTo>
                    <a:pt x="96" y="701"/>
                    <a:pt x="87" y="708"/>
                    <a:pt x="81" y="716"/>
                  </a:cubicBezTo>
                  <a:cubicBezTo>
                    <a:pt x="81" y="716"/>
                    <a:pt x="77" y="722"/>
                    <a:pt x="79" y="725"/>
                  </a:cubicBezTo>
                  <a:cubicBezTo>
                    <a:pt x="81" y="728"/>
                    <a:pt x="88" y="727"/>
                    <a:pt x="88" y="727"/>
                  </a:cubicBezTo>
                  <a:cubicBezTo>
                    <a:pt x="98" y="724"/>
                    <a:pt x="108" y="719"/>
                    <a:pt x="108" y="719"/>
                  </a:cubicBezTo>
                  <a:cubicBezTo>
                    <a:pt x="116" y="714"/>
                    <a:pt x="123" y="710"/>
                    <a:pt x="123" y="710"/>
                  </a:cubicBezTo>
                  <a:cubicBezTo>
                    <a:pt x="130" y="706"/>
                    <a:pt x="131" y="710"/>
                    <a:pt x="131" y="710"/>
                  </a:cubicBezTo>
                  <a:cubicBezTo>
                    <a:pt x="138" y="718"/>
                    <a:pt x="138" y="718"/>
                    <a:pt x="138" y="718"/>
                  </a:cubicBezTo>
                  <a:cubicBezTo>
                    <a:pt x="138" y="718"/>
                    <a:pt x="141" y="721"/>
                    <a:pt x="135" y="726"/>
                  </a:cubicBezTo>
                  <a:cubicBezTo>
                    <a:pt x="135" y="726"/>
                    <a:pt x="130" y="732"/>
                    <a:pt x="123" y="739"/>
                  </a:cubicBezTo>
                  <a:cubicBezTo>
                    <a:pt x="123" y="739"/>
                    <a:pt x="115" y="746"/>
                    <a:pt x="109" y="755"/>
                  </a:cubicBezTo>
                  <a:cubicBezTo>
                    <a:pt x="109" y="755"/>
                    <a:pt x="106" y="761"/>
                    <a:pt x="108" y="764"/>
                  </a:cubicBezTo>
                  <a:cubicBezTo>
                    <a:pt x="111" y="767"/>
                    <a:pt x="117" y="765"/>
                    <a:pt x="117" y="765"/>
                  </a:cubicBezTo>
                  <a:cubicBezTo>
                    <a:pt x="127" y="761"/>
                    <a:pt x="136" y="754"/>
                    <a:pt x="136" y="754"/>
                  </a:cubicBezTo>
                  <a:cubicBezTo>
                    <a:pt x="144" y="749"/>
                    <a:pt x="150" y="745"/>
                    <a:pt x="150" y="745"/>
                  </a:cubicBezTo>
                  <a:cubicBezTo>
                    <a:pt x="157" y="740"/>
                    <a:pt x="159" y="744"/>
                    <a:pt x="159" y="744"/>
                  </a:cubicBezTo>
                  <a:cubicBezTo>
                    <a:pt x="166" y="751"/>
                    <a:pt x="166" y="751"/>
                    <a:pt x="166" y="751"/>
                  </a:cubicBezTo>
                  <a:cubicBezTo>
                    <a:pt x="166" y="751"/>
                    <a:pt x="169" y="753"/>
                    <a:pt x="164" y="760"/>
                  </a:cubicBezTo>
                  <a:cubicBezTo>
                    <a:pt x="164" y="760"/>
                    <a:pt x="159" y="765"/>
                    <a:pt x="153" y="773"/>
                  </a:cubicBezTo>
                  <a:cubicBezTo>
                    <a:pt x="153" y="773"/>
                    <a:pt x="146" y="781"/>
                    <a:pt x="141" y="791"/>
                  </a:cubicBezTo>
                  <a:cubicBezTo>
                    <a:pt x="141" y="791"/>
                    <a:pt x="139" y="797"/>
                    <a:pt x="142" y="800"/>
                  </a:cubicBezTo>
                  <a:cubicBezTo>
                    <a:pt x="145" y="802"/>
                    <a:pt x="151" y="800"/>
                    <a:pt x="151" y="800"/>
                  </a:cubicBezTo>
                  <a:cubicBezTo>
                    <a:pt x="160" y="795"/>
                    <a:pt x="168" y="787"/>
                    <a:pt x="168" y="787"/>
                  </a:cubicBezTo>
                  <a:cubicBezTo>
                    <a:pt x="175" y="781"/>
                    <a:pt x="181" y="776"/>
                    <a:pt x="181" y="776"/>
                  </a:cubicBezTo>
                  <a:cubicBezTo>
                    <a:pt x="187" y="771"/>
                    <a:pt x="189" y="774"/>
                    <a:pt x="189" y="774"/>
                  </a:cubicBezTo>
                  <a:cubicBezTo>
                    <a:pt x="197" y="781"/>
                    <a:pt x="197" y="781"/>
                    <a:pt x="197" y="781"/>
                  </a:cubicBezTo>
                  <a:cubicBezTo>
                    <a:pt x="197" y="781"/>
                    <a:pt x="201" y="783"/>
                    <a:pt x="197" y="789"/>
                  </a:cubicBezTo>
                  <a:cubicBezTo>
                    <a:pt x="197" y="789"/>
                    <a:pt x="193" y="796"/>
                    <a:pt x="187" y="804"/>
                  </a:cubicBezTo>
                  <a:cubicBezTo>
                    <a:pt x="187" y="804"/>
                    <a:pt x="181" y="813"/>
                    <a:pt x="177" y="823"/>
                  </a:cubicBezTo>
                  <a:cubicBezTo>
                    <a:pt x="177" y="823"/>
                    <a:pt x="175" y="829"/>
                    <a:pt x="178" y="832"/>
                  </a:cubicBezTo>
                  <a:cubicBezTo>
                    <a:pt x="182" y="834"/>
                    <a:pt x="187" y="831"/>
                    <a:pt x="187" y="831"/>
                  </a:cubicBezTo>
                  <a:cubicBezTo>
                    <a:pt x="196" y="825"/>
                    <a:pt x="203" y="817"/>
                    <a:pt x="203" y="817"/>
                  </a:cubicBezTo>
                  <a:cubicBezTo>
                    <a:pt x="210" y="810"/>
                    <a:pt x="215" y="804"/>
                    <a:pt x="215" y="804"/>
                  </a:cubicBezTo>
                  <a:cubicBezTo>
                    <a:pt x="221" y="798"/>
                    <a:pt x="223" y="802"/>
                    <a:pt x="223" y="802"/>
                  </a:cubicBezTo>
                  <a:cubicBezTo>
                    <a:pt x="232" y="807"/>
                    <a:pt x="232" y="807"/>
                    <a:pt x="232" y="807"/>
                  </a:cubicBezTo>
                  <a:cubicBezTo>
                    <a:pt x="232" y="807"/>
                    <a:pt x="236" y="809"/>
                    <a:pt x="232" y="816"/>
                  </a:cubicBezTo>
                  <a:cubicBezTo>
                    <a:pt x="232" y="816"/>
                    <a:pt x="229" y="822"/>
                    <a:pt x="224" y="831"/>
                  </a:cubicBezTo>
                  <a:cubicBezTo>
                    <a:pt x="224" y="831"/>
                    <a:pt x="219" y="841"/>
                    <a:pt x="216" y="851"/>
                  </a:cubicBezTo>
                  <a:cubicBezTo>
                    <a:pt x="216" y="851"/>
                    <a:pt x="215" y="857"/>
                    <a:pt x="218" y="860"/>
                  </a:cubicBezTo>
                  <a:cubicBezTo>
                    <a:pt x="222" y="862"/>
                    <a:pt x="227" y="858"/>
                    <a:pt x="227" y="858"/>
                  </a:cubicBezTo>
                  <a:cubicBezTo>
                    <a:pt x="235" y="851"/>
                    <a:pt x="242" y="842"/>
                    <a:pt x="242" y="842"/>
                  </a:cubicBezTo>
                  <a:cubicBezTo>
                    <a:pt x="247" y="834"/>
                    <a:pt x="252" y="828"/>
                    <a:pt x="252" y="828"/>
                  </a:cubicBezTo>
                  <a:cubicBezTo>
                    <a:pt x="257" y="822"/>
                    <a:pt x="260" y="825"/>
                    <a:pt x="260" y="825"/>
                  </a:cubicBezTo>
                  <a:cubicBezTo>
                    <a:pt x="269" y="830"/>
                    <a:pt x="269" y="830"/>
                    <a:pt x="269" y="830"/>
                  </a:cubicBezTo>
                  <a:cubicBezTo>
                    <a:pt x="269" y="830"/>
                    <a:pt x="273" y="831"/>
                    <a:pt x="270" y="838"/>
                  </a:cubicBezTo>
                  <a:cubicBezTo>
                    <a:pt x="270" y="838"/>
                    <a:pt x="267" y="845"/>
                    <a:pt x="264" y="854"/>
                  </a:cubicBezTo>
                  <a:cubicBezTo>
                    <a:pt x="264" y="854"/>
                    <a:pt x="259" y="864"/>
                    <a:pt x="258" y="875"/>
                  </a:cubicBezTo>
                  <a:cubicBezTo>
                    <a:pt x="258" y="875"/>
                    <a:pt x="257" y="881"/>
                    <a:pt x="261" y="883"/>
                  </a:cubicBezTo>
                  <a:cubicBezTo>
                    <a:pt x="264" y="885"/>
                    <a:pt x="269" y="881"/>
                    <a:pt x="269" y="881"/>
                  </a:cubicBezTo>
                  <a:cubicBezTo>
                    <a:pt x="277" y="873"/>
                    <a:pt x="282" y="863"/>
                    <a:pt x="282" y="863"/>
                  </a:cubicBezTo>
                  <a:cubicBezTo>
                    <a:pt x="287" y="855"/>
                    <a:pt x="291" y="849"/>
                    <a:pt x="291" y="849"/>
                  </a:cubicBezTo>
                  <a:cubicBezTo>
                    <a:pt x="295" y="842"/>
                    <a:pt x="298" y="844"/>
                    <a:pt x="298" y="844"/>
                  </a:cubicBezTo>
                  <a:cubicBezTo>
                    <a:pt x="308" y="848"/>
                    <a:pt x="308" y="848"/>
                    <a:pt x="308" y="848"/>
                  </a:cubicBezTo>
                  <a:cubicBezTo>
                    <a:pt x="308" y="848"/>
                    <a:pt x="312" y="849"/>
                    <a:pt x="310" y="856"/>
                  </a:cubicBezTo>
                  <a:cubicBezTo>
                    <a:pt x="310" y="856"/>
                    <a:pt x="308" y="864"/>
                    <a:pt x="305" y="873"/>
                  </a:cubicBezTo>
                  <a:cubicBezTo>
                    <a:pt x="305" y="873"/>
                    <a:pt x="302" y="884"/>
                    <a:pt x="302" y="894"/>
                  </a:cubicBezTo>
                  <a:cubicBezTo>
                    <a:pt x="302" y="894"/>
                    <a:pt x="302" y="901"/>
                    <a:pt x="306" y="902"/>
                  </a:cubicBezTo>
                  <a:cubicBezTo>
                    <a:pt x="309" y="904"/>
                    <a:pt x="314" y="899"/>
                    <a:pt x="314" y="899"/>
                  </a:cubicBezTo>
                  <a:cubicBezTo>
                    <a:pt x="320" y="890"/>
                    <a:pt x="325" y="880"/>
                    <a:pt x="325" y="880"/>
                  </a:cubicBezTo>
                  <a:cubicBezTo>
                    <a:pt x="329" y="872"/>
                    <a:pt x="332" y="865"/>
                    <a:pt x="332" y="865"/>
                  </a:cubicBezTo>
                  <a:cubicBezTo>
                    <a:pt x="336" y="858"/>
                    <a:pt x="339" y="860"/>
                    <a:pt x="339" y="860"/>
                  </a:cubicBezTo>
                  <a:cubicBezTo>
                    <a:pt x="349" y="863"/>
                    <a:pt x="349" y="863"/>
                    <a:pt x="349" y="863"/>
                  </a:cubicBezTo>
                  <a:cubicBezTo>
                    <a:pt x="349" y="863"/>
                    <a:pt x="353" y="863"/>
                    <a:pt x="352" y="871"/>
                  </a:cubicBezTo>
                  <a:cubicBezTo>
                    <a:pt x="352" y="871"/>
                    <a:pt x="351" y="878"/>
                    <a:pt x="349" y="888"/>
                  </a:cubicBezTo>
                  <a:cubicBezTo>
                    <a:pt x="349" y="888"/>
                    <a:pt x="347" y="898"/>
                    <a:pt x="348" y="909"/>
                  </a:cubicBezTo>
                  <a:cubicBezTo>
                    <a:pt x="348" y="909"/>
                    <a:pt x="348" y="916"/>
                    <a:pt x="352" y="917"/>
                  </a:cubicBezTo>
                  <a:cubicBezTo>
                    <a:pt x="356" y="918"/>
                    <a:pt x="360" y="912"/>
                    <a:pt x="360" y="912"/>
                  </a:cubicBezTo>
                  <a:cubicBezTo>
                    <a:pt x="366" y="903"/>
                    <a:pt x="369" y="893"/>
                    <a:pt x="369" y="893"/>
                  </a:cubicBezTo>
                  <a:cubicBezTo>
                    <a:pt x="372" y="884"/>
                    <a:pt x="375" y="876"/>
                    <a:pt x="375" y="876"/>
                  </a:cubicBezTo>
                  <a:cubicBezTo>
                    <a:pt x="377" y="869"/>
                    <a:pt x="381" y="871"/>
                    <a:pt x="381" y="871"/>
                  </a:cubicBezTo>
                  <a:cubicBezTo>
                    <a:pt x="391" y="873"/>
                    <a:pt x="391" y="873"/>
                    <a:pt x="391" y="873"/>
                  </a:cubicBezTo>
                  <a:cubicBezTo>
                    <a:pt x="391" y="873"/>
                    <a:pt x="395" y="872"/>
                    <a:pt x="395" y="880"/>
                  </a:cubicBezTo>
                  <a:cubicBezTo>
                    <a:pt x="395" y="880"/>
                    <a:pt x="394" y="888"/>
                    <a:pt x="394" y="897"/>
                  </a:cubicBezTo>
                  <a:cubicBezTo>
                    <a:pt x="394" y="897"/>
                    <a:pt x="393" y="908"/>
                    <a:pt x="395" y="919"/>
                  </a:cubicBezTo>
                  <a:cubicBezTo>
                    <a:pt x="395" y="919"/>
                    <a:pt x="396" y="925"/>
                    <a:pt x="400" y="926"/>
                  </a:cubicBezTo>
                  <a:cubicBezTo>
                    <a:pt x="404" y="926"/>
                    <a:pt x="407" y="921"/>
                    <a:pt x="407" y="921"/>
                  </a:cubicBezTo>
                  <a:cubicBezTo>
                    <a:pt x="412" y="911"/>
                    <a:pt x="414" y="900"/>
                    <a:pt x="414" y="900"/>
                  </a:cubicBezTo>
                  <a:cubicBezTo>
                    <a:pt x="416" y="891"/>
                    <a:pt x="418" y="884"/>
                    <a:pt x="418" y="884"/>
                  </a:cubicBezTo>
                  <a:cubicBezTo>
                    <a:pt x="420" y="876"/>
                    <a:pt x="424" y="877"/>
                    <a:pt x="424" y="877"/>
                  </a:cubicBezTo>
                  <a:cubicBezTo>
                    <a:pt x="434" y="878"/>
                    <a:pt x="434" y="878"/>
                    <a:pt x="434" y="878"/>
                  </a:cubicBezTo>
                  <a:cubicBezTo>
                    <a:pt x="434" y="878"/>
                    <a:pt x="438" y="877"/>
                    <a:pt x="439" y="885"/>
                  </a:cubicBezTo>
                  <a:cubicBezTo>
                    <a:pt x="439" y="885"/>
                    <a:pt x="439" y="893"/>
                    <a:pt x="439" y="903"/>
                  </a:cubicBezTo>
                  <a:cubicBezTo>
                    <a:pt x="439" y="903"/>
                    <a:pt x="440" y="914"/>
                    <a:pt x="442" y="924"/>
                  </a:cubicBezTo>
                  <a:cubicBezTo>
                    <a:pt x="442" y="924"/>
                    <a:pt x="445" y="930"/>
                    <a:pt x="449" y="930"/>
                  </a:cubicBezTo>
                  <a:cubicBezTo>
                    <a:pt x="453" y="930"/>
                    <a:pt x="455" y="924"/>
                    <a:pt x="455" y="924"/>
                  </a:cubicBezTo>
                  <a:cubicBezTo>
                    <a:pt x="459" y="914"/>
                    <a:pt x="460" y="903"/>
                    <a:pt x="460" y="903"/>
                  </a:cubicBezTo>
                  <a:cubicBezTo>
                    <a:pt x="461" y="894"/>
                    <a:pt x="462" y="886"/>
                    <a:pt x="462" y="886"/>
                  </a:cubicBezTo>
                  <a:cubicBezTo>
                    <a:pt x="463" y="879"/>
                    <a:pt x="467" y="880"/>
                    <a:pt x="467" y="880"/>
                  </a:cubicBezTo>
                  <a:cubicBezTo>
                    <a:pt x="478" y="879"/>
                    <a:pt x="478" y="879"/>
                    <a:pt x="478" y="879"/>
                  </a:cubicBezTo>
                  <a:cubicBezTo>
                    <a:pt x="478" y="879"/>
                    <a:pt x="481" y="878"/>
                    <a:pt x="483" y="886"/>
                  </a:cubicBezTo>
                  <a:cubicBezTo>
                    <a:pt x="483" y="886"/>
                    <a:pt x="484" y="893"/>
                    <a:pt x="485" y="903"/>
                  </a:cubicBezTo>
                  <a:cubicBezTo>
                    <a:pt x="485" y="903"/>
                    <a:pt x="487" y="914"/>
                    <a:pt x="491" y="924"/>
                  </a:cubicBezTo>
                  <a:cubicBezTo>
                    <a:pt x="491" y="924"/>
                    <a:pt x="493" y="930"/>
                    <a:pt x="497" y="929"/>
                  </a:cubicBezTo>
                  <a:cubicBezTo>
                    <a:pt x="501" y="929"/>
                    <a:pt x="503" y="923"/>
                    <a:pt x="503" y="923"/>
                  </a:cubicBezTo>
                  <a:cubicBezTo>
                    <a:pt x="506" y="913"/>
                    <a:pt x="506" y="901"/>
                    <a:pt x="506" y="901"/>
                  </a:cubicBezTo>
                  <a:cubicBezTo>
                    <a:pt x="506" y="892"/>
                    <a:pt x="506" y="884"/>
                    <a:pt x="506" y="884"/>
                  </a:cubicBezTo>
                  <a:cubicBezTo>
                    <a:pt x="506" y="876"/>
                    <a:pt x="510" y="877"/>
                    <a:pt x="510" y="877"/>
                  </a:cubicBezTo>
                  <a:cubicBezTo>
                    <a:pt x="521" y="876"/>
                    <a:pt x="521" y="876"/>
                    <a:pt x="521" y="876"/>
                  </a:cubicBezTo>
                  <a:cubicBezTo>
                    <a:pt x="521" y="876"/>
                    <a:pt x="525" y="874"/>
                    <a:pt x="527" y="882"/>
                  </a:cubicBezTo>
                  <a:cubicBezTo>
                    <a:pt x="527" y="882"/>
                    <a:pt x="528" y="889"/>
                    <a:pt x="531" y="898"/>
                  </a:cubicBezTo>
                  <a:cubicBezTo>
                    <a:pt x="531" y="898"/>
                    <a:pt x="533" y="909"/>
                    <a:pt x="538" y="919"/>
                  </a:cubicBezTo>
                  <a:cubicBezTo>
                    <a:pt x="538" y="919"/>
                    <a:pt x="542" y="924"/>
                    <a:pt x="546" y="924"/>
                  </a:cubicBezTo>
                  <a:cubicBezTo>
                    <a:pt x="550" y="923"/>
                    <a:pt x="551" y="916"/>
                    <a:pt x="551" y="916"/>
                  </a:cubicBezTo>
                  <a:cubicBezTo>
                    <a:pt x="552" y="906"/>
                    <a:pt x="551" y="895"/>
                    <a:pt x="551" y="895"/>
                  </a:cubicBezTo>
                  <a:cubicBezTo>
                    <a:pt x="550" y="885"/>
                    <a:pt x="550" y="878"/>
                    <a:pt x="550" y="878"/>
                  </a:cubicBezTo>
                  <a:cubicBezTo>
                    <a:pt x="549" y="870"/>
                    <a:pt x="553" y="870"/>
                    <a:pt x="553" y="870"/>
                  </a:cubicBezTo>
                  <a:cubicBezTo>
                    <a:pt x="563" y="868"/>
                    <a:pt x="563" y="868"/>
                    <a:pt x="563" y="868"/>
                  </a:cubicBezTo>
                  <a:cubicBezTo>
                    <a:pt x="563" y="868"/>
                    <a:pt x="567" y="866"/>
                    <a:pt x="570" y="873"/>
                  </a:cubicBezTo>
                  <a:cubicBezTo>
                    <a:pt x="570" y="873"/>
                    <a:pt x="572" y="880"/>
                    <a:pt x="576" y="889"/>
                  </a:cubicBezTo>
                  <a:cubicBezTo>
                    <a:pt x="576" y="889"/>
                    <a:pt x="579" y="900"/>
                    <a:pt x="585" y="908"/>
                  </a:cubicBezTo>
                  <a:cubicBezTo>
                    <a:pt x="585" y="908"/>
                    <a:pt x="589" y="914"/>
                    <a:pt x="593" y="913"/>
                  </a:cubicBezTo>
                  <a:cubicBezTo>
                    <a:pt x="597" y="912"/>
                    <a:pt x="598" y="905"/>
                    <a:pt x="598" y="905"/>
                  </a:cubicBezTo>
                  <a:cubicBezTo>
                    <a:pt x="598" y="894"/>
                    <a:pt x="596" y="883"/>
                    <a:pt x="596" y="883"/>
                  </a:cubicBezTo>
                  <a:cubicBezTo>
                    <a:pt x="594" y="874"/>
                    <a:pt x="592" y="867"/>
                    <a:pt x="592" y="867"/>
                  </a:cubicBezTo>
                  <a:cubicBezTo>
                    <a:pt x="591" y="859"/>
                    <a:pt x="595" y="859"/>
                    <a:pt x="595" y="859"/>
                  </a:cubicBezTo>
                  <a:cubicBezTo>
                    <a:pt x="605" y="855"/>
                    <a:pt x="605" y="855"/>
                    <a:pt x="605" y="855"/>
                  </a:cubicBezTo>
                  <a:cubicBezTo>
                    <a:pt x="605" y="855"/>
                    <a:pt x="608" y="853"/>
                    <a:pt x="612" y="860"/>
                  </a:cubicBezTo>
                  <a:cubicBezTo>
                    <a:pt x="612" y="860"/>
                    <a:pt x="615" y="867"/>
                    <a:pt x="619" y="875"/>
                  </a:cubicBezTo>
                  <a:cubicBezTo>
                    <a:pt x="619" y="875"/>
                    <a:pt x="624" y="885"/>
                    <a:pt x="631" y="893"/>
                  </a:cubicBezTo>
                  <a:cubicBezTo>
                    <a:pt x="631" y="893"/>
                    <a:pt x="635" y="898"/>
                    <a:pt x="639" y="897"/>
                  </a:cubicBezTo>
                  <a:cubicBezTo>
                    <a:pt x="643" y="895"/>
                    <a:pt x="643" y="889"/>
                    <a:pt x="643" y="889"/>
                  </a:cubicBezTo>
                  <a:cubicBezTo>
                    <a:pt x="642" y="878"/>
                    <a:pt x="639" y="868"/>
                    <a:pt x="639" y="868"/>
                  </a:cubicBezTo>
                  <a:cubicBezTo>
                    <a:pt x="636" y="858"/>
                    <a:pt x="634" y="851"/>
                    <a:pt x="634" y="851"/>
                  </a:cubicBezTo>
                  <a:cubicBezTo>
                    <a:pt x="632" y="844"/>
                    <a:pt x="635" y="843"/>
                    <a:pt x="635" y="843"/>
                  </a:cubicBezTo>
                  <a:cubicBezTo>
                    <a:pt x="645" y="838"/>
                    <a:pt x="645" y="838"/>
                    <a:pt x="645" y="838"/>
                  </a:cubicBezTo>
                  <a:cubicBezTo>
                    <a:pt x="645" y="838"/>
                    <a:pt x="648" y="836"/>
                    <a:pt x="652" y="842"/>
                  </a:cubicBezTo>
                  <a:cubicBezTo>
                    <a:pt x="652" y="842"/>
                    <a:pt x="656" y="849"/>
                    <a:pt x="661" y="857"/>
                  </a:cubicBezTo>
                  <a:cubicBezTo>
                    <a:pt x="661" y="857"/>
                    <a:pt x="667" y="866"/>
                    <a:pt x="675" y="874"/>
                  </a:cubicBezTo>
                  <a:cubicBezTo>
                    <a:pt x="675" y="874"/>
                    <a:pt x="680" y="878"/>
                    <a:pt x="683" y="876"/>
                  </a:cubicBezTo>
                  <a:cubicBezTo>
                    <a:pt x="687" y="874"/>
                    <a:pt x="686" y="868"/>
                    <a:pt x="686" y="868"/>
                  </a:cubicBezTo>
                  <a:cubicBezTo>
                    <a:pt x="684" y="857"/>
                    <a:pt x="680" y="847"/>
                    <a:pt x="680" y="847"/>
                  </a:cubicBezTo>
                  <a:cubicBezTo>
                    <a:pt x="676" y="838"/>
                    <a:pt x="673" y="831"/>
                    <a:pt x="673" y="831"/>
                  </a:cubicBezTo>
                  <a:cubicBezTo>
                    <a:pt x="670" y="824"/>
                    <a:pt x="674" y="823"/>
                    <a:pt x="674" y="823"/>
                  </a:cubicBezTo>
                  <a:cubicBezTo>
                    <a:pt x="683" y="818"/>
                    <a:pt x="683" y="818"/>
                    <a:pt x="683" y="818"/>
                  </a:cubicBezTo>
                  <a:cubicBezTo>
                    <a:pt x="683" y="818"/>
                    <a:pt x="686" y="815"/>
                    <a:pt x="691" y="821"/>
                  </a:cubicBezTo>
                  <a:cubicBezTo>
                    <a:pt x="691" y="821"/>
                    <a:pt x="695" y="827"/>
                    <a:pt x="701" y="834"/>
                  </a:cubicBezTo>
                  <a:cubicBezTo>
                    <a:pt x="701" y="834"/>
                    <a:pt x="708" y="843"/>
                    <a:pt x="716" y="850"/>
                  </a:cubicBezTo>
                  <a:cubicBezTo>
                    <a:pt x="716" y="850"/>
                    <a:pt x="722" y="853"/>
                    <a:pt x="725" y="851"/>
                  </a:cubicBezTo>
                  <a:cubicBezTo>
                    <a:pt x="728" y="849"/>
                    <a:pt x="727" y="843"/>
                    <a:pt x="727" y="843"/>
                  </a:cubicBezTo>
                  <a:cubicBezTo>
                    <a:pt x="724" y="832"/>
                    <a:pt x="719" y="823"/>
                    <a:pt x="719" y="823"/>
                  </a:cubicBezTo>
                  <a:cubicBezTo>
                    <a:pt x="714" y="814"/>
                    <a:pt x="710" y="808"/>
                    <a:pt x="710" y="808"/>
                  </a:cubicBezTo>
                  <a:cubicBezTo>
                    <a:pt x="707" y="801"/>
                    <a:pt x="710" y="799"/>
                    <a:pt x="710" y="799"/>
                  </a:cubicBezTo>
                  <a:cubicBezTo>
                    <a:pt x="719" y="793"/>
                    <a:pt x="719" y="793"/>
                    <a:pt x="719" y="793"/>
                  </a:cubicBezTo>
                  <a:cubicBezTo>
                    <a:pt x="719" y="793"/>
                    <a:pt x="721" y="790"/>
                    <a:pt x="727" y="795"/>
                  </a:cubicBezTo>
                  <a:cubicBezTo>
                    <a:pt x="727" y="795"/>
                    <a:pt x="732" y="801"/>
                    <a:pt x="739" y="808"/>
                  </a:cubicBezTo>
                  <a:cubicBezTo>
                    <a:pt x="739" y="808"/>
                    <a:pt x="746" y="816"/>
                    <a:pt x="755" y="821"/>
                  </a:cubicBezTo>
                  <a:cubicBezTo>
                    <a:pt x="755" y="821"/>
                    <a:pt x="761" y="824"/>
                    <a:pt x="764" y="822"/>
                  </a:cubicBezTo>
                  <a:cubicBezTo>
                    <a:pt x="767" y="819"/>
                    <a:pt x="765" y="813"/>
                    <a:pt x="765" y="813"/>
                  </a:cubicBezTo>
                  <a:cubicBezTo>
                    <a:pt x="761" y="803"/>
                    <a:pt x="755" y="794"/>
                    <a:pt x="755" y="794"/>
                  </a:cubicBezTo>
                  <a:cubicBezTo>
                    <a:pt x="749" y="786"/>
                    <a:pt x="745" y="780"/>
                    <a:pt x="745" y="780"/>
                  </a:cubicBezTo>
                  <a:cubicBezTo>
                    <a:pt x="740" y="774"/>
                    <a:pt x="744" y="772"/>
                    <a:pt x="744" y="772"/>
                  </a:cubicBezTo>
                  <a:cubicBezTo>
                    <a:pt x="751" y="765"/>
                    <a:pt x="751" y="765"/>
                    <a:pt x="751" y="765"/>
                  </a:cubicBezTo>
                  <a:cubicBezTo>
                    <a:pt x="751" y="765"/>
                    <a:pt x="754" y="761"/>
                    <a:pt x="760" y="766"/>
                  </a:cubicBezTo>
                  <a:cubicBezTo>
                    <a:pt x="760" y="766"/>
                    <a:pt x="766" y="771"/>
                    <a:pt x="773" y="777"/>
                  </a:cubicBezTo>
                  <a:cubicBezTo>
                    <a:pt x="773" y="777"/>
                    <a:pt x="781" y="784"/>
                    <a:pt x="791" y="789"/>
                  </a:cubicBezTo>
                  <a:cubicBezTo>
                    <a:pt x="791" y="789"/>
                    <a:pt x="797" y="792"/>
                    <a:pt x="800" y="789"/>
                  </a:cubicBezTo>
                  <a:cubicBezTo>
                    <a:pt x="802" y="786"/>
                    <a:pt x="800" y="780"/>
                    <a:pt x="800" y="780"/>
                  </a:cubicBezTo>
                  <a:cubicBezTo>
                    <a:pt x="795" y="770"/>
                    <a:pt x="787" y="762"/>
                    <a:pt x="787" y="762"/>
                  </a:cubicBezTo>
                  <a:cubicBezTo>
                    <a:pt x="781" y="755"/>
                    <a:pt x="776" y="749"/>
                    <a:pt x="776" y="749"/>
                  </a:cubicBezTo>
                  <a:cubicBezTo>
                    <a:pt x="771" y="743"/>
                    <a:pt x="774" y="741"/>
                    <a:pt x="774" y="741"/>
                  </a:cubicBezTo>
                  <a:cubicBezTo>
                    <a:pt x="781" y="733"/>
                    <a:pt x="781" y="733"/>
                    <a:pt x="781" y="733"/>
                  </a:cubicBezTo>
                  <a:cubicBezTo>
                    <a:pt x="781" y="733"/>
                    <a:pt x="783" y="729"/>
                    <a:pt x="789" y="734"/>
                  </a:cubicBezTo>
                  <a:cubicBezTo>
                    <a:pt x="789" y="734"/>
                    <a:pt x="796" y="738"/>
                    <a:pt x="804" y="743"/>
                  </a:cubicBezTo>
                  <a:cubicBezTo>
                    <a:pt x="804" y="743"/>
                    <a:pt x="813" y="750"/>
                    <a:pt x="823" y="753"/>
                  </a:cubicBezTo>
                  <a:cubicBezTo>
                    <a:pt x="823" y="753"/>
                    <a:pt x="829" y="755"/>
                    <a:pt x="832" y="752"/>
                  </a:cubicBezTo>
                  <a:cubicBezTo>
                    <a:pt x="834" y="749"/>
                    <a:pt x="831" y="743"/>
                    <a:pt x="831" y="743"/>
                  </a:cubicBezTo>
                  <a:cubicBezTo>
                    <a:pt x="825" y="734"/>
                    <a:pt x="817" y="727"/>
                    <a:pt x="817" y="727"/>
                  </a:cubicBezTo>
                  <a:cubicBezTo>
                    <a:pt x="810" y="720"/>
                    <a:pt x="804" y="715"/>
                    <a:pt x="804" y="715"/>
                  </a:cubicBezTo>
                  <a:cubicBezTo>
                    <a:pt x="799" y="710"/>
                    <a:pt x="802" y="707"/>
                    <a:pt x="802" y="707"/>
                  </a:cubicBezTo>
                  <a:cubicBezTo>
                    <a:pt x="807" y="699"/>
                    <a:pt x="807" y="699"/>
                    <a:pt x="807" y="699"/>
                  </a:cubicBezTo>
                  <a:cubicBezTo>
                    <a:pt x="807" y="699"/>
                    <a:pt x="809" y="695"/>
                    <a:pt x="816" y="698"/>
                  </a:cubicBezTo>
                  <a:cubicBezTo>
                    <a:pt x="816" y="698"/>
                    <a:pt x="823" y="702"/>
                    <a:pt x="831" y="706"/>
                  </a:cubicBezTo>
                  <a:cubicBezTo>
                    <a:pt x="831" y="706"/>
                    <a:pt x="841" y="712"/>
                    <a:pt x="851" y="714"/>
                  </a:cubicBezTo>
                  <a:cubicBezTo>
                    <a:pt x="851" y="714"/>
                    <a:pt x="857" y="716"/>
                    <a:pt x="860" y="712"/>
                  </a:cubicBezTo>
                  <a:cubicBezTo>
                    <a:pt x="862" y="709"/>
                    <a:pt x="858" y="703"/>
                    <a:pt x="858" y="703"/>
                  </a:cubicBezTo>
                  <a:cubicBezTo>
                    <a:pt x="851" y="695"/>
                    <a:pt x="842" y="689"/>
                    <a:pt x="842" y="689"/>
                  </a:cubicBezTo>
                  <a:cubicBezTo>
                    <a:pt x="834" y="683"/>
                    <a:pt x="828" y="678"/>
                    <a:pt x="828" y="678"/>
                  </a:cubicBezTo>
                  <a:cubicBezTo>
                    <a:pt x="822" y="674"/>
                    <a:pt x="825" y="671"/>
                    <a:pt x="825" y="671"/>
                  </a:cubicBezTo>
                  <a:cubicBezTo>
                    <a:pt x="830" y="661"/>
                    <a:pt x="830" y="661"/>
                    <a:pt x="830" y="661"/>
                  </a:cubicBezTo>
                  <a:cubicBezTo>
                    <a:pt x="830" y="661"/>
                    <a:pt x="831" y="658"/>
                    <a:pt x="838" y="660"/>
                  </a:cubicBezTo>
                  <a:cubicBezTo>
                    <a:pt x="838" y="660"/>
                    <a:pt x="845" y="663"/>
                    <a:pt x="854" y="667"/>
                  </a:cubicBezTo>
                  <a:cubicBezTo>
                    <a:pt x="854" y="667"/>
                    <a:pt x="864" y="671"/>
                    <a:pt x="875" y="673"/>
                  </a:cubicBezTo>
                  <a:cubicBezTo>
                    <a:pt x="875" y="673"/>
                    <a:pt x="882" y="673"/>
                    <a:pt x="883" y="670"/>
                  </a:cubicBezTo>
                  <a:cubicBezTo>
                    <a:pt x="885" y="666"/>
                    <a:pt x="881" y="661"/>
                    <a:pt x="881" y="661"/>
                  </a:cubicBezTo>
                  <a:cubicBezTo>
                    <a:pt x="873" y="654"/>
                    <a:pt x="863" y="648"/>
                    <a:pt x="863" y="648"/>
                  </a:cubicBezTo>
                  <a:cubicBezTo>
                    <a:pt x="855" y="643"/>
                    <a:pt x="849" y="639"/>
                    <a:pt x="849" y="639"/>
                  </a:cubicBezTo>
                  <a:cubicBezTo>
                    <a:pt x="842" y="635"/>
                    <a:pt x="845" y="632"/>
                    <a:pt x="845" y="632"/>
                  </a:cubicBezTo>
                  <a:cubicBezTo>
                    <a:pt x="848" y="622"/>
                    <a:pt x="848" y="622"/>
                    <a:pt x="848" y="622"/>
                  </a:cubicBezTo>
                  <a:cubicBezTo>
                    <a:pt x="848" y="622"/>
                    <a:pt x="849" y="618"/>
                    <a:pt x="857" y="620"/>
                  </a:cubicBezTo>
                  <a:cubicBezTo>
                    <a:pt x="857" y="620"/>
                    <a:pt x="864" y="622"/>
                    <a:pt x="873" y="625"/>
                  </a:cubicBezTo>
                  <a:cubicBezTo>
                    <a:pt x="873" y="625"/>
                    <a:pt x="884" y="628"/>
                    <a:pt x="894" y="629"/>
                  </a:cubicBezTo>
                  <a:cubicBezTo>
                    <a:pt x="894" y="629"/>
                    <a:pt x="901" y="628"/>
                    <a:pt x="902" y="625"/>
                  </a:cubicBezTo>
                  <a:cubicBezTo>
                    <a:pt x="904" y="621"/>
                    <a:pt x="899" y="617"/>
                    <a:pt x="899" y="617"/>
                  </a:cubicBezTo>
                  <a:cubicBezTo>
                    <a:pt x="891" y="610"/>
                    <a:pt x="880" y="605"/>
                    <a:pt x="880" y="605"/>
                  </a:cubicBezTo>
                  <a:cubicBezTo>
                    <a:pt x="872" y="601"/>
                    <a:pt x="865" y="598"/>
                    <a:pt x="865" y="598"/>
                  </a:cubicBezTo>
                  <a:cubicBezTo>
                    <a:pt x="858" y="595"/>
                    <a:pt x="860" y="591"/>
                    <a:pt x="860" y="591"/>
                  </a:cubicBezTo>
                  <a:cubicBezTo>
                    <a:pt x="863" y="581"/>
                    <a:pt x="863" y="581"/>
                    <a:pt x="863" y="581"/>
                  </a:cubicBezTo>
                  <a:cubicBezTo>
                    <a:pt x="863" y="581"/>
                    <a:pt x="863" y="577"/>
                    <a:pt x="871" y="579"/>
                  </a:cubicBezTo>
                  <a:cubicBezTo>
                    <a:pt x="871" y="579"/>
                    <a:pt x="878" y="580"/>
                    <a:pt x="888" y="581"/>
                  </a:cubicBezTo>
                  <a:cubicBezTo>
                    <a:pt x="888" y="581"/>
                    <a:pt x="899" y="584"/>
                    <a:pt x="909" y="583"/>
                  </a:cubicBezTo>
                  <a:cubicBezTo>
                    <a:pt x="909" y="583"/>
                    <a:pt x="916" y="582"/>
                    <a:pt x="917" y="578"/>
                  </a:cubicBezTo>
                  <a:cubicBezTo>
                    <a:pt x="918" y="574"/>
                    <a:pt x="912" y="570"/>
                    <a:pt x="912" y="570"/>
                  </a:cubicBezTo>
                  <a:cubicBezTo>
                    <a:pt x="903" y="565"/>
                    <a:pt x="893" y="561"/>
                    <a:pt x="893" y="561"/>
                  </a:cubicBezTo>
                  <a:cubicBezTo>
                    <a:pt x="884" y="558"/>
                    <a:pt x="876" y="556"/>
                    <a:pt x="876" y="556"/>
                  </a:cubicBezTo>
                  <a:cubicBezTo>
                    <a:pt x="869" y="553"/>
                    <a:pt x="871" y="549"/>
                    <a:pt x="871" y="549"/>
                  </a:cubicBezTo>
                  <a:cubicBezTo>
                    <a:pt x="873" y="539"/>
                    <a:pt x="873" y="539"/>
                    <a:pt x="873" y="539"/>
                  </a:cubicBezTo>
                  <a:cubicBezTo>
                    <a:pt x="873" y="539"/>
                    <a:pt x="872" y="535"/>
                    <a:pt x="880" y="536"/>
                  </a:cubicBezTo>
                  <a:cubicBezTo>
                    <a:pt x="880" y="536"/>
                    <a:pt x="888" y="536"/>
                    <a:pt x="898" y="537"/>
                  </a:cubicBezTo>
                  <a:cubicBezTo>
                    <a:pt x="898" y="537"/>
                    <a:pt x="909" y="538"/>
                    <a:pt x="919" y="536"/>
                  </a:cubicBezTo>
                  <a:cubicBezTo>
                    <a:pt x="919" y="536"/>
                    <a:pt x="925" y="534"/>
                    <a:pt x="926" y="530"/>
                  </a:cubicBezTo>
                  <a:cubicBezTo>
                    <a:pt x="927" y="526"/>
                    <a:pt x="921" y="523"/>
                    <a:pt x="921" y="523"/>
                  </a:cubicBezTo>
                  <a:cubicBezTo>
                    <a:pt x="911" y="518"/>
                    <a:pt x="900" y="516"/>
                    <a:pt x="900" y="516"/>
                  </a:cubicBezTo>
                  <a:cubicBezTo>
                    <a:pt x="891" y="514"/>
                    <a:pt x="884" y="512"/>
                    <a:pt x="884" y="512"/>
                  </a:cubicBezTo>
                  <a:cubicBezTo>
                    <a:pt x="876" y="510"/>
                    <a:pt x="878" y="507"/>
                    <a:pt x="878" y="507"/>
                  </a:cubicBezTo>
                  <a:cubicBezTo>
                    <a:pt x="878" y="496"/>
                    <a:pt x="878" y="496"/>
                    <a:pt x="878" y="496"/>
                  </a:cubicBezTo>
                  <a:cubicBezTo>
                    <a:pt x="878" y="496"/>
                    <a:pt x="878" y="492"/>
                    <a:pt x="885" y="492"/>
                  </a:cubicBezTo>
                  <a:cubicBezTo>
                    <a:pt x="885" y="492"/>
                    <a:pt x="893" y="491"/>
                    <a:pt x="903" y="491"/>
                  </a:cubicBezTo>
                  <a:cubicBezTo>
                    <a:pt x="903" y="491"/>
                    <a:pt x="914" y="491"/>
                    <a:pt x="924" y="488"/>
                  </a:cubicBezTo>
                  <a:cubicBezTo>
                    <a:pt x="924" y="488"/>
                    <a:pt x="930" y="486"/>
                    <a:pt x="930" y="482"/>
                  </a:cubicBezTo>
                  <a:cubicBezTo>
                    <a:pt x="930" y="478"/>
                    <a:pt x="924" y="475"/>
                    <a:pt x="924" y="475"/>
                  </a:cubicBezTo>
                  <a:cubicBezTo>
                    <a:pt x="914" y="472"/>
                    <a:pt x="903" y="470"/>
                    <a:pt x="903" y="470"/>
                  </a:cubicBezTo>
                  <a:cubicBezTo>
                    <a:pt x="894" y="469"/>
                    <a:pt x="886" y="468"/>
                    <a:pt x="886" y="468"/>
                  </a:cubicBezTo>
                  <a:cubicBezTo>
                    <a:pt x="879" y="467"/>
                    <a:pt x="880" y="463"/>
                    <a:pt x="880" y="463"/>
                  </a:cubicBezTo>
                  <a:cubicBezTo>
                    <a:pt x="879" y="453"/>
                    <a:pt x="879" y="453"/>
                    <a:pt x="879" y="453"/>
                  </a:cubicBezTo>
                  <a:cubicBezTo>
                    <a:pt x="879" y="453"/>
                    <a:pt x="878" y="449"/>
                    <a:pt x="886" y="448"/>
                  </a:cubicBezTo>
                  <a:cubicBezTo>
                    <a:pt x="886" y="448"/>
                    <a:pt x="893" y="447"/>
                    <a:pt x="903" y="445"/>
                  </a:cubicBezTo>
                  <a:cubicBezTo>
                    <a:pt x="903" y="445"/>
                    <a:pt x="914" y="444"/>
                    <a:pt x="924" y="440"/>
                  </a:cubicBezTo>
                  <a:cubicBezTo>
                    <a:pt x="924" y="440"/>
                    <a:pt x="930" y="437"/>
                    <a:pt x="929" y="433"/>
                  </a:cubicBezTo>
                  <a:cubicBezTo>
                    <a:pt x="929" y="429"/>
                    <a:pt x="923" y="427"/>
                    <a:pt x="923" y="427"/>
                  </a:cubicBezTo>
                  <a:cubicBezTo>
                    <a:pt x="913" y="425"/>
                    <a:pt x="902" y="425"/>
                    <a:pt x="902" y="425"/>
                  </a:cubicBezTo>
                  <a:cubicBezTo>
                    <a:pt x="892" y="424"/>
                    <a:pt x="884" y="424"/>
                    <a:pt x="884" y="424"/>
                  </a:cubicBezTo>
                  <a:cubicBezTo>
                    <a:pt x="877" y="424"/>
                    <a:pt x="877" y="420"/>
                    <a:pt x="877" y="420"/>
                  </a:cubicBezTo>
                  <a:cubicBezTo>
                    <a:pt x="876" y="410"/>
                    <a:pt x="876" y="410"/>
                    <a:pt x="876" y="410"/>
                  </a:cubicBezTo>
                  <a:cubicBezTo>
                    <a:pt x="876" y="410"/>
                    <a:pt x="874" y="406"/>
                    <a:pt x="882" y="404"/>
                  </a:cubicBezTo>
                  <a:cubicBezTo>
                    <a:pt x="882" y="404"/>
                    <a:pt x="889" y="402"/>
                    <a:pt x="898" y="400"/>
                  </a:cubicBezTo>
                  <a:cubicBezTo>
                    <a:pt x="898" y="400"/>
                    <a:pt x="909" y="397"/>
                    <a:pt x="919" y="392"/>
                  </a:cubicBezTo>
                  <a:cubicBezTo>
                    <a:pt x="919" y="392"/>
                    <a:pt x="924" y="389"/>
                    <a:pt x="924" y="385"/>
                  </a:cubicBezTo>
                  <a:cubicBezTo>
                    <a:pt x="923" y="381"/>
                    <a:pt x="916" y="380"/>
                    <a:pt x="916" y="380"/>
                  </a:cubicBezTo>
                  <a:cubicBezTo>
                    <a:pt x="906" y="378"/>
                    <a:pt x="895" y="379"/>
                    <a:pt x="895" y="379"/>
                  </a:cubicBezTo>
                  <a:cubicBezTo>
                    <a:pt x="885" y="380"/>
                    <a:pt x="878" y="381"/>
                    <a:pt x="878" y="381"/>
                  </a:cubicBezTo>
                  <a:cubicBezTo>
                    <a:pt x="870" y="381"/>
                    <a:pt x="870" y="377"/>
                    <a:pt x="870" y="377"/>
                  </a:cubicBezTo>
                  <a:cubicBezTo>
                    <a:pt x="868" y="367"/>
                    <a:pt x="868" y="367"/>
                    <a:pt x="868" y="367"/>
                  </a:cubicBezTo>
                  <a:cubicBezTo>
                    <a:pt x="868" y="367"/>
                    <a:pt x="866" y="363"/>
                    <a:pt x="873" y="361"/>
                  </a:cubicBezTo>
                  <a:cubicBezTo>
                    <a:pt x="873" y="361"/>
                    <a:pt x="880" y="358"/>
                    <a:pt x="889" y="355"/>
                  </a:cubicBezTo>
                  <a:cubicBezTo>
                    <a:pt x="889" y="355"/>
                    <a:pt x="900" y="351"/>
                    <a:pt x="909" y="345"/>
                  </a:cubicBezTo>
                  <a:cubicBezTo>
                    <a:pt x="909" y="345"/>
                    <a:pt x="914" y="341"/>
                    <a:pt x="913" y="337"/>
                  </a:cubicBezTo>
                  <a:cubicBezTo>
                    <a:pt x="912" y="333"/>
                    <a:pt x="905" y="333"/>
                    <a:pt x="905" y="333"/>
                  </a:cubicBezTo>
                  <a:cubicBezTo>
                    <a:pt x="894" y="332"/>
                    <a:pt x="884" y="335"/>
                    <a:pt x="884" y="335"/>
                  </a:cubicBezTo>
                  <a:cubicBezTo>
                    <a:pt x="874" y="337"/>
                    <a:pt x="867" y="338"/>
                    <a:pt x="867" y="338"/>
                  </a:cubicBezTo>
                  <a:cubicBezTo>
                    <a:pt x="859" y="339"/>
                    <a:pt x="859" y="335"/>
                    <a:pt x="859" y="335"/>
                  </a:cubicBezTo>
                  <a:cubicBezTo>
                    <a:pt x="855" y="325"/>
                    <a:pt x="855" y="325"/>
                    <a:pt x="855" y="325"/>
                  </a:cubicBezTo>
                  <a:cubicBezTo>
                    <a:pt x="855" y="325"/>
                    <a:pt x="853" y="322"/>
                    <a:pt x="860" y="319"/>
                  </a:cubicBezTo>
                  <a:close/>
                  <a:moveTo>
                    <a:pt x="598" y="802"/>
                  </a:moveTo>
                  <a:cubicBezTo>
                    <a:pt x="412" y="876"/>
                    <a:pt x="201" y="785"/>
                    <a:pt x="127" y="599"/>
                  </a:cubicBezTo>
                  <a:cubicBezTo>
                    <a:pt x="53" y="413"/>
                    <a:pt x="145" y="202"/>
                    <a:pt x="331" y="128"/>
                  </a:cubicBezTo>
                  <a:cubicBezTo>
                    <a:pt x="517" y="54"/>
                    <a:pt x="728" y="145"/>
                    <a:pt x="802" y="331"/>
                  </a:cubicBezTo>
                  <a:cubicBezTo>
                    <a:pt x="876" y="518"/>
                    <a:pt x="785" y="729"/>
                    <a:pt x="598" y="802"/>
                  </a:cubicBezTo>
                  <a:close/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5400000" scaled="1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47" name="Freeform 13"/>
            <p:cNvSpPr>
              <a:spLocks noEditPoints="1"/>
            </p:cNvSpPr>
            <p:nvPr/>
          </p:nvSpPr>
          <p:spPr bwMode="auto">
            <a:xfrm>
              <a:off x="1521254" y="1047652"/>
              <a:ext cx="3586163" cy="3598863"/>
            </a:xfrm>
            <a:custGeom>
              <a:avLst/>
              <a:gdLst>
                <a:gd name="T0" fmla="*/ 769 w 845"/>
                <a:gd name="T1" fmla="*/ 286 h 846"/>
                <a:gd name="T2" fmla="*/ 285 w 845"/>
                <a:gd name="T3" fmla="*/ 76 h 846"/>
                <a:gd name="T4" fmla="*/ 76 w 845"/>
                <a:gd name="T5" fmla="*/ 561 h 846"/>
                <a:gd name="T6" fmla="*/ 560 w 845"/>
                <a:gd name="T7" fmla="*/ 770 h 846"/>
                <a:gd name="T8" fmla="*/ 769 w 845"/>
                <a:gd name="T9" fmla="*/ 286 h 846"/>
                <a:gd name="T10" fmla="*/ 557 w 845"/>
                <a:gd name="T11" fmla="*/ 763 h 846"/>
                <a:gd name="T12" fmla="*/ 83 w 845"/>
                <a:gd name="T13" fmla="*/ 558 h 846"/>
                <a:gd name="T14" fmla="*/ 288 w 845"/>
                <a:gd name="T15" fmla="*/ 83 h 846"/>
                <a:gd name="T16" fmla="*/ 762 w 845"/>
                <a:gd name="T17" fmla="*/ 288 h 846"/>
                <a:gd name="T18" fmla="*/ 557 w 845"/>
                <a:gd name="T19" fmla="*/ 763 h 8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45" h="846">
                  <a:moveTo>
                    <a:pt x="769" y="286"/>
                  </a:moveTo>
                  <a:cubicBezTo>
                    <a:pt x="693" y="94"/>
                    <a:pt x="477" y="0"/>
                    <a:pt x="285" y="76"/>
                  </a:cubicBezTo>
                  <a:cubicBezTo>
                    <a:pt x="94" y="152"/>
                    <a:pt x="0" y="369"/>
                    <a:pt x="76" y="561"/>
                  </a:cubicBezTo>
                  <a:cubicBezTo>
                    <a:pt x="152" y="752"/>
                    <a:pt x="369" y="846"/>
                    <a:pt x="560" y="770"/>
                  </a:cubicBezTo>
                  <a:cubicBezTo>
                    <a:pt x="752" y="694"/>
                    <a:pt x="845" y="477"/>
                    <a:pt x="769" y="286"/>
                  </a:cubicBezTo>
                  <a:close/>
                  <a:moveTo>
                    <a:pt x="557" y="763"/>
                  </a:moveTo>
                  <a:cubicBezTo>
                    <a:pt x="370" y="837"/>
                    <a:pt x="157" y="746"/>
                    <a:pt x="83" y="558"/>
                  </a:cubicBezTo>
                  <a:cubicBezTo>
                    <a:pt x="8" y="370"/>
                    <a:pt x="100" y="158"/>
                    <a:pt x="288" y="83"/>
                  </a:cubicBezTo>
                  <a:cubicBezTo>
                    <a:pt x="476" y="9"/>
                    <a:pt x="688" y="101"/>
                    <a:pt x="762" y="288"/>
                  </a:cubicBezTo>
                  <a:cubicBezTo>
                    <a:pt x="837" y="476"/>
                    <a:pt x="745" y="689"/>
                    <a:pt x="557" y="763"/>
                  </a:cubicBezTo>
                  <a:close/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48" name="Freeform 15"/>
            <p:cNvSpPr/>
            <p:nvPr/>
          </p:nvSpPr>
          <p:spPr bwMode="auto">
            <a:xfrm>
              <a:off x="3570717" y="885727"/>
              <a:ext cx="38100" cy="12700"/>
            </a:xfrm>
            <a:custGeom>
              <a:avLst/>
              <a:gdLst>
                <a:gd name="T0" fmla="*/ 9 w 9"/>
                <a:gd name="T1" fmla="*/ 3 h 3"/>
                <a:gd name="T2" fmla="*/ 5 w 9"/>
                <a:gd name="T3" fmla="*/ 0 h 3"/>
                <a:gd name="T4" fmla="*/ 0 w 9"/>
                <a:gd name="T5" fmla="*/ 3 h 3"/>
                <a:gd name="T6" fmla="*/ 9 w 9"/>
                <a:gd name="T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3">
                  <a:moveTo>
                    <a:pt x="9" y="3"/>
                  </a:moveTo>
                  <a:cubicBezTo>
                    <a:pt x="8" y="2"/>
                    <a:pt x="7" y="1"/>
                    <a:pt x="5" y="0"/>
                  </a:cubicBezTo>
                  <a:cubicBezTo>
                    <a:pt x="3" y="0"/>
                    <a:pt x="2" y="2"/>
                    <a:pt x="0" y="3"/>
                  </a:cubicBezTo>
                  <a:lnTo>
                    <a:pt x="9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49" name="Freeform 16"/>
            <p:cNvSpPr/>
            <p:nvPr/>
          </p:nvSpPr>
          <p:spPr bwMode="auto">
            <a:xfrm>
              <a:off x="3088117" y="2617690"/>
              <a:ext cx="454025" cy="458788"/>
            </a:xfrm>
            <a:custGeom>
              <a:avLst/>
              <a:gdLst>
                <a:gd name="T0" fmla="*/ 98 w 107"/>
                <a:gd name="T1" fmla="*/ 37 h 108"/>
                <a:gd name="T2" fmla="*/ 36 w 107"/>
                <a:gd name="T3" fmla="*/ 10 h 108"/>
                <a:gd name="T4" fmla="*/ 10 w 107"/>
                <a:gd name="T5" fmla="*/ 72 h 108"/>
                <a:gd name="T6" fmla="*/ 71 w 107"/>
                <a:gd name="T7" fmla="*/ 98 h 108"/>
                <a:gd name="T8" fmla="*/ 98 w 107"/>
                <a:gd name="T9" fmla="*/ 37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7" h="108">
                  <a:moveTo>
                    <a:pt x="98" y="37"/>
                  </a:moveTo>
                  <a:cubicBezTo>
                    <a:pt x="88" y="12"/>
                    <a:pt x="60" y="0"/>
                    <a:pt x="36" y="10"/>
                  </a:cubicBezTo>
                  <a:cubicBezTo>
                    <a:pt x="12" y="20"/>
                    <a:pt x="0" y="47"/>
                    <a:pt x="10" y="72"/>
                  </a:cubicBezTo>
                  <a:cubicBezTo>
                    <a:pt x="19" y="96"/>
                    <a:pt x="47" y="108"/>
                    <a:pt x="71" y="98"/>
                  </a:cubicBezTo>
                  <a:cubicBezTo>
                    <a:pt x="95" y="89"/>
                    <a:pt x="107" y="61"/>
                    <a:pt x="98" y="37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50" name="Freeform 17"/>
            <p:cNvSpPr/>
            <p:nvPr/>
          </p:nvSpPr>
          <p:spPr bwMode="auto">
            <a:xfrm>
              <a:off x="3232579" y="2765327"/>
              <a:ext cx="165100" cy="161925"/>
            </a:xfrm>
            <a:custGeom>
              <a:avLst/>
              <a:gdLst>
                <a:gd name="T0" fmla="*/ 35 w 39"/>
                <a:gd name="T1" fmla="*/ 13 h 38"/>
                <a:gd name="T2" fmla="*/ 13 w 39"/>
                <a:gd name="T3" fmla="*/ 3 h 38"/>
                <a:gd name="T4" fmla="*/ 4 w 39"/>
                <a:gd name="T5" fmla="*/ 25 h 38"/>
                <a:gd name="T6" fmla="*/ 26 w 39"/>
                <a:gd name="T7" fmla="*/ 35 h 38"/>
                <a:gd name="T8" fmla="*/ 35 w 39"/>
                <a:gd name="T9" fmla="*/ 13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38">
                  <a:moveTo>
                    <a:pt x="35" y="13"/>
                  </a:moveTo>
                  <a:cubicBezTo>
                    <a:pt x="32" y="4"/>
                    <a:pt x="22" y="0"/>
                    <a:pt x="13" y="3"/>
                  </a:cubicBezTo>
                  <a:cubicBezTo>
                    <a:pt x="5" y="7"/>
                    <a:pt x="0" y="17"/>
                    <a:pt x="4" y="25"/>
                  </a:cubicBezTo>
                  <a:cubicBezTo>
                    <a:pt x="7" y="34"/>
                    <a:pt x="17" y="38"/>
                    <a:pt x="26" y="35"/>
                  </a:cubicBezTo>
                  <a:cubicBezTo>
                    <a:pt x="35" y="31"/>
                    <a:pt x="39" y="22"/>
                    <a:pt x="35" y="13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52" name="Freeform 18"/>
            <p:cNvSpPr/>
            <p:nvPr/>
          </p:nvSpPr>
          <p:spPr bwMode="auto">
            <a:xfrm>
              <a:off x="3346880" y="1642965"/>
              <a:ext cx="314325" cy="1068388"/>
            </a:xfrm>
            <a:custGeom>
              <a:avLst/>
              <a:gdLst>
                <a:gd name="T0" fmla="*/ 61 w 74"/>
                <a:gd name="T1" fmla="*/ 1 h 251"/>
                <a:gd name="T2" fmla="*/ 48 w 74"/>
                <a:gd name="T3" fmla="*/ 0 h 251"/>
                <a:gd name="T4" fmla="*/ 44 w 74"/>
                <a:gd name="T5" fmla="*/ 57 h 251"/>
                <a:gd name="T6" fmla="*/ 0 w 74"/>
                <a:gd name="T7" fmla="*/ 249 h 251"/>
                <a:gd name="T8" fmla="*/ 4 w 74"/>
                <a:gd name="T9" fmla="*/ 250 h 251"/>
                <a:gd name="T10" fmla="*/ 8 w 74"/>
                <a:gd name="T11" fmla="*/ 251 h 251"/>
                <a:gd name="T12" fmla="*/ 52 w 74"/>
                <a:gd name="T13" fmla="*/ 59 h 251"/>
                <a:gd name="T14" fmla="*/ 74 w 74"/>
                <a:gd name="T15" fmla="*/ 6 h 251"/>
                <a:gd name="T16" fmla="*/ 61 w 74"/>
                <a:gd name="T17" fmla="*/ 1 h 2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4" h="251">
                  <a:moveTo>
                    <a:pt x="61" y="1"/>
                  </a:moveTo>
                  <a:cubicBezTo>
                    <a:pt x="48" y="0"/>
                    <a:pt x="48" y="0"/>
                    <a:pt x="48" y="0"/>
                  </a:cubicBezTo>
                  <a:cubicBezTo>
                    <a:pt x="48" y="0"/>
                    <a:pt x="53" y="11"/>
                    <a:pt x="44" y="57"/>
                  </a:cubicBezTo>
                  <a:cubicBezTo>
                    <a:pt x="0" y="249"/>
                    <a:pt x="0" y="249"/>
                    <a:pt x="0" y="249"/>
                  </a:cubicBezTo>
                  <a:cubicBezTo>
                    <a:pt x="4" y="250"/>
                    <a:pt x="4" y="250"/>
                    <a:pt x="4" y="250"/>
                  </a:cubicBezTo>
                  <a:cubicBezTo>
                    <a:pt x="8" y="251"/>
                    <a:pt x="8" y="251"/>
                    <a:pt x="8" y="251"/>
                  </a:cubicBezTo>
                  <a:cubicBezTo>
                    <a:pt x="52" y="59"/>
                    <a:pt x="52" y="59"/>
                    <a:pt x="52" y="59"/>
                  </a:cubicBezTo>
                  <a:cubicBezTo>
                    <a:pt x="65" y="13"/>
                    <a:pt x="74" y="6"/>
                    <a:pt x="74" y="6"/>
                  </a:cubicBezTo>
                  <a:cubicBezTo>
                    <a:pt x="61" y="1"/>
                    <a:pt x="61" y="1"/>
                    <a:pt x="61" y="1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54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54" name="Freeform 19"/>
            <p:cNvSpPr/>
            <p:nvPr/>
          </p:nvSpPr>
          <p:spPr bwMode="auto">
            <a:xfrm>
              <a:off x="3011917" y="2936777"/>
              <a:ext cx="312738" cy="1066800"/>
            </a:xfrm>
            <a:custGeom>
              <a:avLst/>
              <a:gdLst>
                <a:gd name="T0" fmla="*/ 13 w 74"/>
                <a:gd name="T1" fmla="*/ 250 h 251"/>
                <a:gd name="T2" fmla="*/ 27 w 74"/>
                <a:gd name="T3" fmla="*/ 251 h 251"/>
                <a:gd name="T4" fmla="*/ 30 w 74"/>
                <a:gd name="T5" fmla="*/ 194 h 251"/>
                <a:gd name="T6" fmla="*/ 74 w 74"/>
                <a:gd name="T7" fmla="*/ 2 h 251"/>
                <a:gd name="T8" fmla="*/ 70 w 74"/>
                <a:gd name="T9" fmla="*/ 1 h 251"/>
                <a:gd name="T10" fmla="*/ 66 w 74"/>
                <a:gd name="T11" fmla="*/ 0 h 251"/>
                <a:gd name="T12" fmla="*/ 22 w 74"/>
                <a:gd name="T13" fmla="*/ 192 h 251"/>
                <a:gd name="T14" fmla="*/ 0 w 74"/>
                <a:gd name="T15" fmla="*/ 245 h 251"/>
                <a:gd name="T16" fmla="*/ 13 w 74"/>
                <a:gd name="T17" fmla="*/ 250 h 2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4" h="251">
                  <a:moveTo>
                    <a:pt x="13" y="250"/>
                  </a:moveTo>
                  <a:cubicBezTo>
                    <a:pt x="27" y="251"/>
                    <a:pt x="27" y="251"/>
                    <a:pt x="27" y="251"/>
                  </a:cubicBezTo>
                  <a:cubicBezTo>
                    <a:pt x="27" y="251"/>
                    <a:pt x="21" y="240"/>
                    <a:pt x="30" y="194"/>
                  </a:cubicBezTo>
                  <a:cubicBezTo>
                    <a:pt x="74" y="2"/>
                    <a:pt x="74" y="2"/>
                    <a:pt x="74" y="2"/>
                  </a:cubicBezTo>
                  <a:cubicBezTo>
                    <a:pt x="70" y="1"/>
                    <a:pt x="70" y="1"/>
                    <a:pt x="70" y="1"/>
                  </a:cubicBezTo>
                  <a:cubicBezTo>
                    <a:pt x="66" y="0"/>
                    <a:pt x="66" y="0"/>
                    <a:pt x="66" y="0"/>
                  </a:cubicBezTo>
                  <a:cubicBezTo>
                    <a:pt x="22" y="192"/>
                    <a:pt x="22" y="192"/>
                    <a:pt x="22" y="192"/>
                  </a:cubicBezTo>
                  <a:cubicBezTo>
                    <a:pt x="9" y="238"/>
                    <a:pt x="0" y="245"/>
                    <a:pt x="0" y="245"/>
                  </a:cubicBezTo>
                  <a:cubicBezTo>
                    <a:pt x="13" y="250"/>
                    <a:pt x="13" y="250"/>
                    <a:pt x="13" y="25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54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55" name="Freeform 20"/>
            <p:cNvSpPr/>
            <p:nvPr/>
          </p:nvSpPr>
          <p:spPr bwMode="auto">
            <a:xfrm>
              <a:off x="2157842" y="2498627"/>
              <a:ext cx="1065213" cy="319088"/>
            </a:xfrm>
            <a:custGeom>
              <a:avLst/>
              <a:gdLst>
                <a:gd name="T0" fmla="*/ 2 w 251"/>
                <a:gd name="T1" fmla="*/ 13 h 75"/>
                <a:gd name="T2" fmla="*/ 0 w 251"/>
                <a:gd name="T3" fmla="*/ 27 h 75"/>
                <a:gd name="T4" fmla="*/ 57 w 251"/>
                <a:gd name="T5" fmla="*/ 31 h 75"/>
                <a:gd name="T6" fmla="*/ 249 w 251"/>
                <a:gd name="T7" fmla="*/ 75 h 75"/>
                <a:gd name="T8" fmla="*/ 250 w 251"/>
                <a:gd name="T9" fmla="*/ 71 h 75"/>
                <a:gd name="T10" fmla="*/ 251 w 251"/>
                <a:gd name="T11" fmla="*/ 67 h 75"/>
                <a:gd name="T12" fmla="*/ 59 w 251"/>
                <a:gd name="T13" fmla="*/ 23 h 75"/>
                <a:gd name="T14" fmla="*/ 6 w 251"/>
                <a:gd name="T15" fmla="*/ 0 h 75"/>
                <a:gd name="T16" fmla="*/ 2 w 251"/>
                <a:gd name="T17" fmla="*/ 13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1" h="75">
                  <a:moveTo>
                    <a:pt x="2" y="13"/>
                  </a:moveTo>
                  <a:cubicBezTo>
                    <a:pt x="0" y="27"/>
                    <a:pt x="0" y="27"/>
                    <a:pt x="0" y="27"/>
                  </a:cubicBezTo>
                  <a:cubicBezTo>
                    <a:pt x="0" y="27"/>
                    <a:pt x="11" y="22"/>
                    <a:pt x="57" y="31"/>
                  </a:cubicBezTo>
                  <a:cubicBezTo>
                    <a:pt x="249" y="75"/>
                    <a:pt x="249" y="75"/>
                    <a:pt x="249" y="75"/>
                  </a:cubicBezTo>
                  <a:cubicBezTo>
                    <a:pt x="250" y="71"/>
                    <a:pt x="250" y="71"/>
                    <a:pt x="250" y="71"/>
                  </a:cubicBezTo>
                  <a:cubicBezTo>
                    <a:pt x="251" y="67"/>
                    <a:pt x="251" y="67"/>
                    <a:pt x="251" y="67"/>
                  </a:cubicBezTo>
                  <a:cubicBezTo>
                    <a:pt x="59" y="23"/>
                    <a:pt x="59" y="23"/>
                    <a:pt x="59" y="23"/>
                  </a:cubicBezTo>
                  <a:cubicBezTo>
                    <a:pt x="13" y="10"/>
                    <a:pt x="6" y="0"/>
                    <a:pt x="6" y="0"/>
                  </a:cubicBezTo>
                  <a:lnTo>
                    <a:pt x="2" y="13"/>
                  </a:lnTo>
                  <a:close/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54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56" name="Freeform 21"/>
            <p:cNvSpPr/>
            <p:nvPr/>
          </p:nvSpPr>
          <p:spPr bwMode="auto">
            <a:xfrm>
              <a:off x="3448480" y="2838352"/>
              <a:ext cx="1065213" cy="314325"/>
            </a:xfrm>
            <a:custGeom>
              <a:avLst/>
              <a:gdLst>
                <a:gd name="T0" fmla="*/ 250 w 251"/>
                <a:gd name="T1" fmla="*/ 60 h 74"/>
                <a:gd name="T2" fmla="*/ 251 w 251"/>
                <a:gd name="T3" fmla="*/ 47 h 74"/>
                <a:gd name="T4" fmla="*/ 194 w 251"/>
                <a:gd name="T5" fmla="*/ 44 h 74"/>
                <a:gd name="T6" fmla="*/ 2 w 251"/>
                <a:gd name="T7" fmla="*/ 0 h 74"/>
                <a:gd name="T8" fmla="*/ 1 w 251"/>
                <a:gd name="T9" fmla="*/ 4 h 74"/>
                <a:gd name="T10" fmla="*/ 0 w 251"/>
                <a:gd name="T11" fmla="*/ 8 h 74"/>
                <a:gd name="T12" fmla="*/ 192 w 251"/>
                <a:gd name="T13" fmla="*/ 52 h 74"/>
                <a:gd name="T14" fmla="*/ 245 w 251"/>
                <a:gd name="T15" fmla="*/ 74 h 74"/>
                <a:gd name="T16" fmla="*/ 250 w 251"/>
                <a:gd name="T17" fmla="*/ 60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1" h="74">
                  <a:moveTo>
                    <a:pt x="250" y="60"/>
                  </a:moveTo>
                  <a:cubicBezTo>
                    <a:pt x="251" y="47"/>
                    <a:pt x="251" y="47"/>
                    <a:pt x="251" y="47"/>
                  </a:cubicBezTo>
                  <a:cubicBezTo>
                    <a:pt x="251" y="47"/>
                    <a:pt x="240" y="53"/>
                    <a:pt x="194" y="44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192" y="52"/>
                    <a:pt x="192" y="52"/>
                    <a:pt x="192" y="52"/>
                  </a:cubicBezTo>
                  <a:cubicBezTo>
                    <a:pt x="238" y="65"/>
                    <a:pt x="245" y="74"/>
                    <a:pt x="245" y="74"/>
                  </a:cubicBezTo>
                  <a:cubicBezTo>
                    <a:pt x="250" y="60"/>
                    <a:pt x="250" y="60"/>
                    <a:pt x="250" y="6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54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57" name="Freeform 22"/>
            <p:cNvSpPr>
              <a:spLocks noEditPoints="1"/>
            </p:cNvSpPr>
            <p:nvPr/>
          </p:nvSpPr>
          <p:spPr bwMode="auto">
            <a:xfrm>
              <a:off x="2018142" y="1503265"/>
              <a:ext cx="2635251" cy="2641600"/>
            </a:xfrm>
            <a:custGeom>
              <a:avLst/>
              <a:gdLst>
                <a:gd name="T0" fmla="*/ 616 w 621"/>
                <a:gd name="T1" fmla="*/ 364 h 621"/>
                <a:gd name="T2" fmla="*/ 620 w 621"/>
                <a:gd name="T3" fmla="*/ 332 h 621"/>
                <a:gd name="T4" fmla="*/ 620 w 621"/>
                <a:gd name="T5" fmla="*/ 300 h 621"/>
                <a:gd name="T6" fmla="*/ 617 w 621"/>
                <a:gd name="T7" fmla="*/ 267 h 621"/>
                <a:gd name="T8" fmla="*/ 611 w 621"/>
                <a:gd name="T9" fmla="*/ 236 h 621"/>
                <a:gd name="T10" fmla="*/ 602 w 621"/>
                <a:gd name="T11" fmla="*/ 205 h 621"/>
                <a:gd name="T12" fmla="*/ 589 w 621"/>
                <a:gd name="T13" fmla="*/ 175 h 621"/>
                <a:gd name="T14" fmla="*/ 573 w 621"/>
                <a:gd name="T15" fmla="*/ 147 h 621"/>
                <a:gd name="T16" fmla="*/ 555 w 621"/>
                <a:gd name="T17" fmla="*/ 120 h 621"/>
                <a:gd name="T18" fmla="*/ 533 w 621"/>
                <a:gd name="T19" fmla="*/ 96 h 621"/>
                <a:gd name="T20" fmla="*/ 510 w 621"/>
                <a:gd name="T21" fmla="*/ 74 h 621"/>
                <a:gd name="T22" fmla="*/ 484 w 621"/>
                <a:gd name="T23" fmla="*/ 54 h 621"/>
                <a:gd name="T24" fmla="*/ 456 w 621"/>
                <a:gd name="T25" fmla="*/ 38 h 621"/>
                <a:gd name="T26" fmla="*/ 427 w 621"/>
                <a:gd name="T27" fmla="*/ 24 h 621"/>
                <a:gd name="T28" fmla="*/ 396 w 621"/>
                <a:gd name="T29" fmla="*/ 14 h 621"/>
                <a:gd name="T30" fmla="*/ 365 w 621"/>
                <a:gd name="T31" fmla="*/ 6 h 621"/>
                <a:gd name="T32" fmla="*/ 332 w 621"/>
                <a:gd name="T33" fmla="*/ 3 h 621"/>
                <a:gd name="T34" fmla="*/ 300 w 621"/>
                <a:gd name="T35" fmla="*/ 2 h 621"/>
                <a:gd name="T36" fmla="*/ 268 w 621"/>
                <a:gd name="T37" fmla="*/ 5 h 621"/>
                <a:gd name="T38" fmla="*/ 236 w 621"/>
                <a:gd name="T39" fmla="*/ 11 h 621"/>
                <a:gd name="T40" fmla="*/ 205 w 621"/>
                <a:gd name="T41" fmla="*/ 21 h 621"/>
                <a:gd name="T42" fmla="*/ 176 w 621"/>
                <a:gd name="T43" fmla="*/ 33 h 621"/>
                <a:gd name="T44" fmla="*/ 147 w 621"/>
                <a:gd name="T45" fmla="*/ 49 h 621"/>
                <a:gd name="T46" fmla="*/ 121 w 621"/>
                <a:gd name="T47" fmla="*/ 68 h 621"/>
                <a:gd name="T48" fmla="*/ 96 w 621"/>
                <a:gd name="T49" fmla="*/ 89 h 621"/>
                <a:gd name="T50" fmla="*/ 74 w 621"/>
                <a:gd name="T51" fmla="*/ 113 h 621"/>
                <a:gd name="T52" fmla="*/ 55 w 621"/>
                <a:gd name="T53" fmla="*/ 139 h 621"/>
                <a:gd name="T54" fmla="*/ 38 w 621"/>
                <a:gd name="T55" fmla="*/ 166 h 621"/>
                <a:gd name="T56" fmla="*/ 25 w 621"/>
                <a:gd name="T57" fmla="*/ 196 h 621"/>
                <a:gd name="T58" fmla="*/ 14 w 621"/>
                <a:gd name="T59" fmla="*/ 226 h 621"/>
                <a:gd name="T60" fmla="*/ 7 w 621"/>
                <a:gd name="T61" fmla="*/ 258 h 621"/>
                <a:gd name="T62" fmla="*/ 3 w 621"/>
                <a:gd name="T63" fmla="*/ 290 h 621"/>
                <a:gd name="T64" fmla="*/ 3 w 621"/>
                <a:gd name="T65" fmla="*/ 322 h 621"/>
                <a:gd name="T66" fmla="*/ 5 w 621"/>
                <a:gd name="T67" fmla="*/ 354 h 621"/>
                <a:gd name="T68" fmla="*/ 12 w 621"/>
                <a:gd name="T69" fmla="*/ 386 h 621"/>
                <a:gd name="T70" fmla="*/ 21 w 621"/>
                <a:gd name="T71" fmla="*/ 417 h 621"/>
                <a:gd name="T72" fmla="*/ 34 w 621"/>
                <a:gd name="T73" fmla="*/ 447 h 621"/>
                <a:gd name="T74" fmla="*/ 50 w 621"/>
                <a:gd name="T75" fmla="*/ 475 h 621"/>
                <a:gd name="T76" fmla="*/ 68 w 621"/>
                <a:gd name="T77" fmla="*/ 502 h 621"/>
                <a:gd name="T78" fmla="*/ 90 w 621"/>
                <a:gd name="T79" fmla="*/ 526 h 621"/>
                <a:gd name="T80" fmla="*/ 113 w 621"/>
                <a:gd name="T81" fmla="*/ 548 h 621"/>
                <a:gd name="T82" fmla="*/ 139 w 621"/>
                <a:gd name="T83" fmla="*/ 567 h 621"/>
                <a:gd name="T84" fmla="*/ 167 w 621"/>
                <a:gd name="T85" fmla="*/ 584 h 621"/>
                <a:gd name="T86" fmla="*/ 196 w 621"/>
                <a:gd name="T87" fmla="*/ 598 h 621"/>
                <a:gd name="T88" fmla="*/ 227 w 621"/>
                <a:gd name="T89" fmla="*/ 608 h 621"/>
                <a:gd name="T90" fmla="*/ 258 w 621"/>
                <a:gd name="T91" fmla="*/ 615 h 621"/>
                <a:gd name="T92" fmla="*/ 290 w 621"/>
                <a:gd name="T93" fmla="*/ 619 h 621"/>
                <a:gd name="T94" fmla="*/ 323 w 621"/>
                <a:gd name="T95" fmla="*/ 620 h 621"/>
                <a:gd name="T96" fmla="*/ 355 w 621"/>
                <a:gd name="T97" fmla="*/ 617 h 621"/>
                <a:gd name="T98" fmla="*/ 387 w 621"/>
                <a:gd name="T99" fmla="*/ 611 h 621"/>
                <a:gd name="T100" fmla="*/ 418 w 621"/>
                <a:gd name="T101" fmla="*/ 601 h 621"/>
                <a:gd name="T102" fmla="*/ 447 w 621"/>
                <a:gd name="T103" fmla="*/ 588 h 621"/>
                <a:gd name="T104" fmla="*/ 476 w 621"/>
                <a:gd name="T105" fmla="*/ 573 h 621"/>
                <a:gd name="T106" fmla="*/ 502 w 621"/>
                <a:gd name="T107" fmla="*/ 554 h 621"/>
                <a:gd name="T108" fmla="*/ 527 w 621"/>
                <a:gd name="T109" fmla="*/ 533 h 621"/>
                <a:gd name="T110" fmla="*/ 549 w 621"/>
                <a:gd name="T111" fmla="*/ 509 h 621"/>
                <a:gd name="T112" fmla="*/ 568 w 621"/>
                <a:gd name="T113" fmla="*/ 483 h 621"/>
                <a:gd name="T114" fmla="*/ 585 w 621"/>
                <a:gd name="T115" fmla="*/ 456 h 621"/>
                <a:gd name="T116" fmla="*/ 598 w 621"/>
                <a:gd name="T117" fmla="*/ 426 h 621"/>
                <a:gd name="T118" fmla="*/ 609 w 621"/>
                <a:gd name="T119" fmla="*/ 396 h 6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621" h="621">
                  <a:moveTo>
                    <a:pt x="607" y="393"/>
                  </a:moveTo>
                  <a:cubicBezTo>
                    <a:pt x="604" y="391"/>
                    <a:pt x="601" y="390"/>
                    <a:pt x="601" y="390"/>
                  </a:cubicBezTo>
                  <a:cubicBezTo>
                    <a:pt x="599" y="389"/>
                    <a:pt x="598" y="389"/>
                    <a:pt x="597" y="388"/>
                  </a:cubicBezTo>
                  <a:cubicBezTo>
                    <a:pt x="598" y="386"/>
                    <a:pt x="598" y="383"/>
                    <a:pt x="599" y="381"/>
                  </a:cubicBezTo>
                  <a:cubicBezTo>
                    <a:pt x="600" y="381"/>
                    <a:pt x="601" y="381"/>
                    <a:pt x="603" y="381"/>
                  </a:cubicBezTo>
                  <a:cubicBezTo>
                    <a:pt x="603" y="381"/>
                    <a:pt x="606" y="382"/>
                    <a:pt x="610" y="382"/>
                  </a:cubicBezTo>
                  <a:cubicBezTo>
                    <a:pt x="610" y="382"/>
                    <a:pt x="612" y="381"/>
                    <a:pt x="613" y="380"/>
                  </a:cubicBezTo>
                  <a:cubicBezTo>
                    <a:pt x="613" y="379"/>
                    <a:pt x="611" y="377"/>
                    <a:pt x="611" y="377"/>
                  </a:cubicBezTo>
                  <a:cubicBezTo>
                    <a:pt x="608" y="375"/>
                    <a:pt x="604" y="374"/>
                    <a:pt x="604" y="374"/>
                  </a:cubicBezTo>
                  <a:cubicBezTo>
                    <a:pt x="603" y="374"/>
                    <a:pt x="602" y="373"/>
                    <a:pt x="601" y="373"/>
                  </a:cubicBezTo>
                  <a:cubicBezTo>
                    <a:pt x="601" y="371"/>
                    <a:pt x="602" y="368"/>
                    <a:pt x="602" y="366"/>
                  </a:cubicBezTo>
                  <a:cubicBezTo>
                    <a:pt x="603" y="366"/>
                    <a:pt x="605" y="366"/>
                    <a:pt x="606" y="366"/>
                  </a:cubicBezTo>
                  <a:cubicBezTo>
                    <a:pt x="606" y="366"/>
                    <a:pt x="610" y="366"/>
                    <a:pt x="613" y="366"/>
                  </a:cubicBezTo>
                  <a:cubicBezTo>
                    <a:pt x="613" y="366"/>
                    <a:pt x="616" y="365"/>
                    <a:pt x="616" y="364"/>
                  </a:cubicBezTo>
                  <a:cubicBezTo>
                    <a:pt x="616" y="363"/>
                    <a:pt x="614" y="362"/>
                    <a:pt x="614" y="362"/>
                  </a:cubicBezTo>
                  <a:cubicBezTo>
                    <a:pt x="611" y="360"/>
                    <a:pt x="607" y="359"/>
                    <a:pt x="607" y="359"/>
                  </a:cubicBezTo>
                  <a:cubicBezTo>
                    <a:pt x="606" y="359"/>
                    <a:pt x="605" y="358"/>
                    <a:pt x="604" y="358"/>
                  </a:cubicBezTo>
                  <a:cubicBezTo>
                    <a:pt x="604" y="355"/>
                    <a:pt x="604" y="353"/>
                    <a:pt x="605" y="350"/>
                  </a:cubicBezTo>
                  <a:cubicBezTo>
                    <a:pt x="606" y="350"/>
                    <a:pt x="607" y="350"/>
                    <a:pt x="608" y="351"/>
                  </a:cubicBezTo>
                  <a:cubicBezTo>
                    <a:pt x="608" y="351"/>
                    <a:pt x="612" y="351"/>
                    <a:pt x="616" y="350"/>
                  </a:cubicBezTo>
                  <a:cubicBezTo>
                    <a:pt x="616" y="350"/>
                    <a:pt x="618" y="349"/>
                    <a:pt x="618" y="348"/>
                  </a:cubicBezTo>
                  <a:cubicBezTo>
                    <a:pt x="618" y="347"/>
                    <a:pt x="616" y="346"/>
                    <a:pt x="616" y="346"/>
                  </a:cubicBezTo>
                  <a:cubicBezTo>
                    <a:pt x="613" y="344"/>
                    <a:pt x="609" y="343"/>
                    <a:pt x="609" y="343"/>
                  </a:cubicBezTo>
                  <a:cubicBezTo>
                    <a:pt x="608" y="343"/>
                    <a:pt x="607" y="343"/>
                    <a:pt x="606" y="343"/>
                  </a:cubicBezTo>
                  <a:cubicBezTo>
                    <a:pt x="606" y="340"/>
                    <a:pt x="606" y="338"/>
                    <a:pt x="606" y="335"/>
                  </a:cubicBezTo>
                  <a:cubicBezTo>
                    <a:pt x="607" y="335"/>
                    <a:pt x="609" y="335"/>
                    <a:pt x="610" y="335"/>
                  </a:cubicBezTo>
                  <a:cubicBezTo>
                    <a:pt x="610" y="335"/>
                    <a:pt x="614" y="335"/>
                    <a:pt x="617" y="334"/>
                  </a:cubicBezTo>
                  <a:cubicBezTo>
                    <a:pt x="617" y="334"/>
                    <a:pt x="620" y="333"/>
                    <a:pt x="620" y="332"/>
                  </a:cubicBezTo>
                  <a:cubicBezTo>
                    <a:pt x="620" y="331"/>
                    <a:pt x="618" y="330"/>
                    <a:pt x="618" y="330"/>
                  </a:cubicBezTo>
                  <a:cubicBezTo>
                    <a:pt x="614" y="328"/>
                    <a:pt x="611" y="328"/>
                    <a:pt x="611" y="328"/>
                  </a:cubicBezTo>
                  <a:cubicBezTo>
                    <a:pt x="609" y="328"/>
                    <a:pt x="608" y="327"/>
                    <a:pt x="607" y="327"/>
                  </a:cubicBezTo>
                  <a:cubicBezTo>
                    <a:pt x="607" y="325"/>
                    <a:pt x="607" y="322"/>
                    <a:pt x="607" y="319"/>
                  </a:cubicBezTo>
                  <a:cubicBezTo>
                    <a:pt x="608" y="319"/>
                    <a:pt x="610" y="319"/>
                    <a:pt x="611" y="319"/>
                  </a:cubicBezTo>
                  <a:cubicBezTo>
                    <a:pt x="611" y="319"/>
                    <a:pt x="615" y="319"/>
                    <a:pt x="618" y="318"/>
                  </a:cubicBezTo>
                  <a:cubicBezTo>
                    <a:pt x="618" y="318"/>
                    <a:pt x="620" y="317"/>
                    <a:pt x="620" y="316"/>
                  </a:cubicBezTo>
                  <a:cubicBezTo>
                    <a:pt x="620" y="314"/>
                    <a:pt x="618" y="314"/>
                    <a:pt x="618" y="314"/>
                  </a:cubicBezTo>
                  <a:cubicBezTo>
                    <a:pt x="615" y="312"/>
                    <a:pt x="611" y="312"/>
                    <a:pt x="611" y="312"/>
                  </a:cubicBezTo>
                  <a:cubicBezTo>
                    <a:pt x="610" y="312"/>
                    <a:pt x="608" y="312"/>
                    <a:pt x="607" y="312"/>
                  </a:cubicBezTo>
                  <a:cubicBezTo>
                    <a:pt x="607" y="309"/>
                    <a:pt x="607" y="307"/>
                    <a:pt x="607" y="304"/>
                  </a:cubicBezTo>
                  <a:cubicBezTo>
                    <a:pt x="608" y="304"/>
                    <a:pt x="610" y="304"/>
                    <a:pt x="611" y="304"/>
                  </a:cubicBezTo>
                  <a:cubicBezTo>
                    <a:pt x="611" y="304"/>
                    <a:pt x="615" y="303"/>
                    <a:pt x="618" y="302"/>
                  </a:cubicBezTo>
                  <a:cubicBezTo>
                    <a:pt x="618" y="302"/>
                    <a:pt x="620" y="301"/>
                    <a:pt x="620" y="300"/>
                  </a:cubicBezTo>
                  <a:cubicBezTo>
                    <a:pt x="620" y="298"/>
                    <a:pt x="618" y="297"/>
                    <a:pt x="618" y="297"/>
                  </a:cubicBezTo>
                  <a:cubicBezTo>
                    <a:pt x="615" y="296"/>
                    <a:pt x="611" y="296"/>
                    <a:pt x="611" y="296"/>
                  </a:cubicBezTo>
                  <a:cubicBezTo>
                    <a:pt x="609" y="296"/>
                    <a:pt x="608" y="296"/>
                    <a:pt x="607" y="296"/>
                  </a:cubicBezTo>
                  <a:cubicBezTo>
                    <a:pt x="607" y="294"/>
                    <a:pt x="607" y="291"/>
                    <a:pt x="607" y="289"/>
                  </a:cubicBezTo>
                  <a:cubicBezTo>
                    <a:pt x="608" y="288"/>
                    <a:pt x="609" y="288"/>
                    <a:pt x="610" y="288"/>
                  </a:cubicBezTo>
                  <a:cubicBezTo>
                    <a:pt x="610" y="288"/>
                    <a:pt x="614" y="287"/>
                    <a:pt x="617" y="286"/>
                  </a:cubicBezTo>
                  <a:cubicBezTo>
                    <a:pt x="617" y="286"/>
                    <a:pt x="619" y="285"/>
                    <a:pt x="619" y="283"/>
                  </a:cubicBezTo>
                  <a:cubicBezTo>
                    <a:pt x="619" y="282"/>
                    <a:pt x="617" y="281"/>
                    <a:pt x="617" y="281"/>
                  </a:cubicBezTo>
                  <a:cubicBezTo>
                    <a:pt x="613" y="281"/>
                    <a:pt x="610" y="281"/>
                    <a:pt x="610" y="281"/>
                  </a:cubicBezTo>
                  <a:cubicBezTo>
                    <a:pt x="608" y="281"/>
                    <a:pt x="607" y="281"/>
                    <a:pt x="606" y="281"/>
                  </a:cubicBezTo>
                  <a:cubicBezTo>
                    <a:pt x="606" y="278"/>
                    <a:pt x="605" y="276"/>
                    <a:pt x="605" y="273"/>
                  </a:cubicBezTo>
                  <a:cubicBezTo>
                    <a:pt x="606" y="273"/>
                    <a:pt x="607" y="273"/>
                    <a:pt x="609" y="272"/>
                  </a:cubicBezTo>
                  <a:cubicBezTo>
                    <a:pt x="609" y="272"/>
                    <a:pt x="612" y="272"/>
                    <a:pt x="616" y="270"/>
                  </a:cubicBezTo>
                  <a:cubicBezTo>
                    <a:pt x="616" y="270"/>
                    <a:pt x="618" y="269"/>
                    <a:pt x="617" y="267"/>
                  </a:cubicBezTo>
                  <a:cubicBezTo>
                    <a:pt x="617" y="266"/>
                    <a:pt x="615" y="266"/>
                    <a:pt x="615" y="266"/>
                  </a:cubicBezTo>
                  <a:cubicBezTo>
                    <a:pt x="611" y="265"/>
                    <a:pt x="608" y="265"/>
                    <a:pt x="608" y="265"/>
                  </a:cubicBezTo>
                  <a:cubicBezTo>
                    <a:pt x="606" y="265"/>
                    <a:pt x="605" y="265"/>
                    <a:pt x="604" y="265"/>
                  </a:cubicBezTo>
                  <a:cubicBezTo>
                    <a:pt x="604" y="263"/>
                    <a:pt x="603" y="260"/>
                    <a:pt x="603" y="258"/>
                  </a:cubicBezTo>
                  <a:cubicBezTo>
                    <a:pt x="604" y="257"/>
                    <a:pt x="605" y="257"/>
                    <a:pt x="606" y="257"/>
                  </a:cubicBezTo>
                  <a:cubicBezTo>
                    <a:pt x="606" y="257"/>
                    <a:pt x="610" y="256"/>
                    <a:pt x="613" y="254"/>
                  </a:cubicBezTo>
                  <a:cubicBezTo>
                    <a:pt x="613" y="254"/>
                    <a:pt x="615" y="253"/>
                    <a:pt x="615" y="251"/>
                  </a:cubicBezTo>
                  <a:cubicBezTo>
                    <a:pt x="614" y="250"/>
                    <a:pt x="612" y="250"/>
                    <a:pt x="612" y="250"/>
                  </a:cubicBezTo>
                  <a:cubicBezTo>
                    <a:pt x="609" y="249"/>
                    <a:pt x="605" y="250"/>
                    <a:pt x="605" y="250"/>
                  </a:cubicBezTo>
                  <a:cubicBezTo>
                    <a:pt x="603" y="250"/>
                    <a:pt x="602" y="250"/>
                    <a:pt x="601" y="250"/>
                  </a:cubicBezTo>
                  <a:cubicBezTo>
                    <a:pt x="601" y="248"/>
                    <a:pt x="600" y="245"/>
                    <a:pt x="600" y="243"/>
                  </a:cubicBezTo>
                  <a:cubicBezTo>
                    <a:pt x="600" y="242"/>
                    <a:pt x="602" y="242"/>
                    <a:pt x="603" y="241"/>
                  </a:cubicBezTo>
                  <a:cubicBezTo>
                    <a:pt x="603" y="241"/>
                    <a:pt x="607" y="240"/>
                    <a:pt x="610" y="238"/>
                  </a:cubicBezTo>
                  <a:cubicBezTo>
                    <a:pt x="610" y="238"/>
                    <a:pt x="612" y="237"/>
                    <a:pt x="611" y="236"/>
                  </a:cubicBezTo>
                  <a:cubicBezTo>
                    <a:pt x="611" y="234"/>
                    <a:pt x="609" y="234"/>
                    <a:pt x="609" y="234"/>
                  </a:cubicBezTo>
                  <a:cubicBezTo>
                    <a:pt x="605" y="234"/>
                    <a:pt x="601" y="234"/>
                    <a:pt x="601" y="234"/>
                  </a:cubicBezTo>
                  <a:cubicBezTo>
                    <a:pt x="600" y="235"/>
                    <a:pt x="599" y="235"/>
                    <a:pt x="598" y="235"/>
                  </a:cubicBezTo>
                  <a:cubicBezTo>
                    <a:pt x="597" y="233"/>
                    <a:pt x="596" y="230"/>
                    <a:pt x="596" y="228"/>
                  </a:cubicBezTo>
                  <a:cubicBezTo>
                    <a:pt x="596" y="227"/>
                    <a:pt x="598" y="227"/>
                    <a:pt x="599" y="226"/>
                  </a:cubicBezTo>
                  <a:cubicBezTo>
                    <a:pt x="599" y="226"/>
                    <a:pt x="602" y="225"/>
                    <a:pt x="605" y="223"/>
                  </a:cubicBezTo>
                  <a:cubicBezTo>
                    <a:pt x="605" y="223"/>
                    <a:pt x="607" y="221"/>
                    <a:pt x="607" y="220"/>
                  </a:cubicBezTo>
                  <a:cubicBezTo>
                    <a:pt x="606" y="219"/>
                    <a:pt x="604" y="219"/>
                    <a:pt x="604" y="219"/>
                  </a:cubicBezTo>
                  <a:cubicBezTo>
                    <a:pt x="600" y="219"/>
                    <a:pt x="597" y="219"/>
                    <a:pt x="597" y="219"/>
                  </a:cubicBezTo>
                  <a:cubicBezTo>
                    <a:pt x="595" y="220"/>
                    <a:pt x="594" y="220"/>
                    <a:pt x="593" y="220"/>
                  </a:cubicBezTo>
                  <a:cubicBezTo>
                    <a:pt x="592" y="218"/>
                    <a:pt x="592" y="215"/>
                    <a:pt x="591" y="213"/>
                  </a:cubicBezTo>
                  <a:cubicBezTo>
                    <a:pt x="592" y="212"/>
                    <a:pt x="593" y="212"/>
                    <a:pt x="594" y="211"/>
                  </a:cubicBezTo>
                  <a:cubicBezTo>
                    <a:pt x="594" y="211"/>
                    <a:pt x="598" y="210"/>
                    <a:pt x="600" y="208"/>
                  </a:cubicBezTo>
                  <a:cubicBezTo>
                    <a:pt x="600" y="208"/>
                    <a:pt x="602" y="206"/>
                    <a:pt x="602" y="205"/>
                  </a:cubicBezTo>
                  <a:cubicBezTo>
                    <a:pt x="601" y="203"/>
                    <a:pt x="599" y="203"/>
                    <a:pt x="599" y="203"/>
                  </a:cubicBezTo>
                  <a:cubicBezTo>
                    <a:pt x="595" y="204"/>
                    <a:pt x="592" y="205"/>
                    <a:pt x="592" y="205"/>
                  </a:cubicBezTo>
                  <a:cubicBezTo>
                    <a:pt x="590" y="205"/>
                    <a:pt x="589" y="205"/>
                    <a:pt x="588" y="206"/>
                  </a:cubicBezTo>
                  <a:cubicBezTo>
                    <a:pt x="587" y="203"/>
                    <a:pt x="586" y="201"/>
                    <a:pt x="585" y="198"/>
                  </a:cubicBezTo>
                  <a:cubicBezTo>
                    <a:pt x="586" y="198"/>
                    <a:pt x="587" y="197"/>
                    <a:pt x="588" y="197"/>
                  </a:cubicBezTo>
                  <a:cubicBezTo>
                    <a:pt x="588" y="197"/>
                    <a:pt x="592" y="195"/>
                    <a:pt x="595" y="193"/>
                  </a:cubicBezTo>
                  <a:cubicBezTo>
                    <a:pt x="595" y="193"/>
                    <a:pt x="596" y="191"/>
                    <a:pt x="596" y="190"/>
                  </a:cubicBezTo>
                  <a:cubicBezTo>
                    <a:pt x="595" y="188"/>
                    <a:pt x="593" y="188"/>
                    <a:pt x="593" y="188"/>
                  </a:cubicBezTo>
                  <a:cubicBezTo>
                    <a:pt x="589" y="189"/>
                    <a:pt x="586" y="190"/>
                    <a:pt x="586" y="190"/>
                  </a:cubicBezTo>
                  <a:cubicBezTo>
                    <a:pt x="584" y="191"/>
                    <a:pt x="583" y="191"/>
                    <a:pt x="582" y="191"/>
                  </a:cubicBezTo>
                  <a:cubicBezTo>
                    <a:pt x="581" y="189"/>
                    <a:pt x="580" y="186"/>
                    <a:pt x="579" y="184"/>
                  </a:cubicBezTo>
                  <a:cubicBezTo>
                    <a:pt x="580" y="184"/>
                    <a:pt x="581" y="183"/>
                    <a:pt x="582" y="182"/>
                  </a:cubicBezTo>
                  <a:cubicBezTo>
                    <a:pt x="582" y="182"/>
                    <a:pt x="585" y="180"/>
                    <a:pt x="588" y="178"/>
                  </a:cubicBezTo>
                  <a:cubicBezTo>
                    <a:pt x="588" y="178"/>
                    <a:pt x="590" y="176"/>
                    <a:pt x="589" y="175"/>
                  </a:cubicBezTo>
                  <a:cubicBezTo>
                    <a:pt x="588" y="174"/>
                    <a:pt x="586" y="174"/>
                    <a:pt x="586" y="174"/>
                  </a:cubicBezTo>
                  <a:cubicBezTo>
                    <a:pt x="582" y="174"/>
                    <a:pt x="579" y="176"/>
                    <a:pt x="579" y="176"/>
                  </a:cubicBezTo>
                  <a:cubicBezTo>
                    <a:pt x="578" y="176"/>
                    <a:pt x="577" y="177"/>
                    <a:pt x="576" y="177"/>
                  </a:cubicBezTo>
                  <a:cubicBezTo>
                    <a:pt x="574" y="175"/>
                    <a:pt x="573" y="173"/>
                    <a:pt x="572" y="170"/>
                  </a:cubicBezTo>
                  <a:cubicBezTo>
                    <a:pt x="573" y="170"/>
                    <a:pt x="574" y="169"/>
                    <a:pt x="575" y="168"/>
                  </a:cubicBezTo>
                  <a:cubicBezTo>
                    <a:pt x="575" y="168"/>
                    <a:pt x="578" y="166"/>
                    <a:pt x="581" y="164"/>
                  </a:cubicBezTo>
                  <a:cubicBezTo>
                    <a:pt x="581" y="164"/>
                    <a:pt x="582" y="162"/>
                    <a:pt x="582" y="161"/>
                  </a:cubicBezTo>
                  <a:cubicBezTo>
                    <a:pt x="581" y="159"/>
                    <a:pt x="579" y="160"/>
                    <a:pt x="579" y="160"/>
                  </a:cubicBezTo>
                  <a:cubicBezTo>
                    <a:pt x="575" y="160"/>
                    <a:pt x="571" y="162"/>
                    <a:pt x="571" y="162"/>
                  </a:cubicBezTo>
                  <a:cubicBezTo>
                    <a:pt x="570" y="163"/>
                    <a:pt x="569" y="163"/>
                    <a:pt x="568" y="164"/>
                  </a:cubicBezTo>
                  <a:cubicBezTo>
                    <a:pt x="567" y="161"/>
                    <a:pt x="566" y="159"/>
                    <a:pt x="564" y="157"/>
                  </a:cubicBezTo>
                  <a:cubicBezTo>
                    <a:pt x="565" y="156"/>
                    <a:pt x="566" y="156"/>
                    <a:pt x="567" y="155"/>
                  </a:cubicBezTo>
                  <a:cubicBezTo>
                    <a:pt x="567" y="155"/>
                    <a:pt x="570" y="153"/>
                    <a:pt x="573" y="150"/>
                  </a:cubicBezTo>
                  <a:cubicBezTo>
                    <a:pt x="573" y="150"/>
                    <a:pt x="574" y="148"/>
                    <a:pt x="573" y="147"/>
                  </a:cubicBezTo>
                  <a:cubicBezTo>
                    <a:pt x="573" y="146"/>
                    <a:pt x="570" y="146"/>
                    <a:pt x="570" y="146"/>
                  </a:cubicBezTo>
                  <a:cubicBezTo>
                    <a:pt x="567" y="147"/>
                    <a:pt x="563" y="149"/>
                    <a:pt x="563" y="149"/>
                  </a:cubicBezTo>
                  <a:cubicBezTo>
                    <a:pt x="562" y="149"/>
                    <a:pt x="561" y="150"/>
                    <a:pt x="560" y="150"/>
                  </a:cubicBezTo>
                  <a:cubicBezTo>
                    <a:pt x="559" y="148"/>
                    <a:pt x="557" y="146"/>
                    <a:pt x="556" y="144"/>
                  </a:cubicBezTo>
                  <a:cubicBezTo>
                    <a:pt x="557" y="143"/>
                    <a:pt x="558" y="142"/>
                    <a:pt x="559" y="142"/>
                  </a:cubicBezTo>
                  <a:cubicBezTo>
                    <a:pt x="559" y="142"/>
                    <a:pt x="562" y="139"/>
                    <a:pt x="564" y="136"/>
                  </a:cubicBezTo>
                  <a:cubicBezTo>
                    <a:pt x="564" y="136"/>
                    <a:pt x="565" y="134"/>
                    <a:pt x="564" y="133"/>
                  </a:cubicBezTo>
                  <a:cubicBezTo>
                    <a:pt x="564" y="132"/>
                    <a:pt x="561" y="133"/>
                    <a:pt x="561" y="133"/>
                  </a:cubicBezTo>
                  <a:cubicBezTo>
                    <a:pt x="558" y="134"/>
                    <a:pt x="554" y="136"/>
                    <a:pt x="554" y="136"/>
                  </a:cubicBezTo>
                  <a:cubicBezTo>
                    <a:pt x="553" y="136"/>
                    <a:pt x="552" y="137"/>
                    <a:pt x="552" y="137"/>
                  </a:cubicBezTo>
                  <a:cubicBezTo>
                    <a:pt x="550" y="135"/>
                    <a:pt x="549" y="133"/>
                    <a:pt x="547" y="131"/>
                  </a:cubicBezTo>
                  <a:cubicBezTo>
                    <a:pt x="548" y="131"/>
                    <a:pt x="549" y="130"/>
                    <a:pt x="549" y="129"/>
                  </a:cubicBezTo>
                  <a:cubicBezTo>
                    <a:pt x="549" y="129"/>
                    <a:pt x="552" y="126"/>
                    <a:pt x="554" y="123"/>
                  </a:cubicBezTo>
                  <a:cubicBezTo>
                    <a:pt x="554" y="123"/>
                    <a:pt x="556" y="121"/>
                    <a:pt x="555" y="120"/>
                  </a:cubicBezTo>
                  <a:cubicBezTo>
                    <a:pt x="554" y="119"/>
                    <a:pt x="552" y="120"/>
                    <a:pt x="552" y="120"/>
                  </a:cubicBezTo>
                  <a:cubicBezTo>
                    <a:pt x="548" y="121"/>
                    <a:pt x="545" y="123"/>
                    <a:pt x="545" y="123"/>
                  </a:cubicBezTo>
                  <a:cubicBezTo>
                    <a:pt x="544" y="124"/>
                    <a:pt x="543" y="125"/>
                    <a:pt x="542" y="125"/>
                  </a:cubicBezTo>
                  <a:cubicBezTo>
                    <a:pt x="541" y="123"/>
                    <a:pt x="539" y="121"/>
                    <a:pt x="537" y="119"/>
                  </a:cubicBezTo>
                  <a:cubicBezTo>
                    <a:pt x="538" y="118"/>
                    <a:pt x="539" y="118"/>
                    <a:pt x="540" y="117"/>
                  </a:cubicBezTo>
                  <a:cubicBezTo>
                    <a:pt x="540" y="117"/>
                    <a:pt x="542" y="114"/>
                    <a:pt x="544" y="111"/>
                  </a:cubicBezTo>
                  <a:cubicBezTo>
                    <a:pt x="544" y="111"/>
                    <a:pt x="545" y="109"/>
                    <a:pt x="544" y="108"/>
                  </a:cubicBezTo>
                  <a:cubicBezTo>
                    <a:pt x="543" y="107"/>
                    <a:pt x="541" y="108"/>
                    <a:pt x="541" y="108"/>
                  </a:cubicBezTo>
                  <a:cubicBezTo>
                    <a:pt x="538" y="109"/>
                    <a:pt x="535" y="111"/>
                    <a:pt x="535" y="111"/>
                  </a:cubicBezTo>
                  <a:cubicBezTo>
                    <a:pt x="534" y="112"/>
                    <a:pt x="533" y="113"/>
                    <a:pt x="532" y="113"/>
                  </a:cubicBezTo>
                  <a:cubicBezTo>
                    <a:pt x="530" y="111"/>
                    <a:pt x="529" y="109"/>
                    <a:pt x="527" y="108"/>
                  </a:cubicBezTo>
                  <a:cubicBezTo>
                    <a:pt x="528" y="107"/>
                    <a:pt x="528" y="106"/>
                    <a:pt x="529" y="105"/>
                  </a:cubicBezTo>
                  <a:cubicBezTo>
                    <a:pt x="529" y="105"/>
                    <a:pt x="532" y="102"/>
                    <a:pt x="533" y="99"/>
                  </a:cubicBezTo>
                  <a:cubicBezTo>
                    <a:pt x="533" y="99"/>
                    <a:pt x="534" y="97"/>
                    <a:pt x="533" y="96"/>
                  </a:cubicBezTo>
                  <a:cubicBezTo>
                    <a:pt x="532" y="95"/>
                    <a:pt x="530" y="96"/>
                    <a:pt x="530" y="96"/>
                  </a:cubicBezTo>
                  <a:cubicBezTo>
                    <a:pt x="527" y="97"/>
                    <a:pt x="524" y="100"/>
                    <a:pt x="524" y="100"/>
                  </a:cubicBezTo>
                  <a:cubicBezTo>
                    <a:pt x="523" y="101"/>
                    <a:pt x="522" y="101"/>
                    <a:pt x="522" y="102"/>
                  </a:cubicBezTo>
                  <a:cubicBezTo>
                    <a:pt x="520" y="100"/>
                    <a:pt x="518" y="98"/>
                    <a:pt x="516" y="96"/>
                  </a:cubicBezTo>
                  <a:cubicBezTo>
                    <a:pt x="517" y="96"/>
                    <a:pt x="517" y="95"/>
                    <a:pt x="518" y="94"/>
                  </a:cubicBezTo>
                  <a:cubicBezTo>
                    <a:pt x="518" y="94"/>
                    <a:pt x="520" y="91"/>
                    <a:pt x="522" y="88"/>
                  </a:cubicBezTo>
                  <a:cubicBezTo>
                    <a:pt x="522" y="88"/>
                    <a:pt x="523" y="86"/>
                    <a:pt x="522" y="85"/>
                  </a:cubicBezTo>
                  <a:cubicBezTo>
                    <a:pt x="521" y="84"/>
                    <a:pt x="519" y="85"/>
                    <a:pt x="519" y="85"/>
                  </a:cubicBezTo>
                  <a:cubicBezTo>
                    <a:pt x="516" y="86"/>
                    <a:pt x="513" y="89"/>
                    <a:pt x="513" y="89"/>
                  </a:cubicBezTo>
                  <a:cubicBezTo>
                    <a:pt x="512" y="90"/>
                    <a:pt x="511" y="91"/>
                    <a:pt x="510" y="91"/>
                  </a:cubicBezTo>
                  <a:cubicBezTo>
                    <a:pt x="508" y="89"/>
                    <a:pt x="507" y="88"/>
                    <a:pt x="505" y="86"/>
                  </a:cubicBezTo>
                  <a:cubicBezTo>
                    <a:pt x="505" y="85"/>
                    <a:pt x="506" y="84"/>
                    <a:pt x="506" y="83"/>
                  </a:cubicBezTo>
                  <a:cubicBezTo>
                    <a:pt x="506" y="83"/>
                    <a:pt x="509" y="80"/>
                    <a:pt x="510" y="77"/>
                  </a:cubicBezTo>
                  <a:cubicBezTo>
                    <a:pt x="510" y="77"/>
                    <a:pt x="511" y="75"/>
                    <a:pt x="510" y="74"/>
                  </a:cubicBezTo>
                  <a:cubicBezTo>
                    <a:pt x="509" y="73"/>
                    <a:pt x="507" y="74"/>
                    <a:pt x="507" y="74"/>
                  </a:cubicBezTo>
                  <a:cubicBezTo>
                    <a:pt x="503" y="76"/>
                    <a:pt x="501" y="79"/>
                    <a:pt x="501" y="79"/>
                  </a:cubicBezTo>
                  <a:cubicBezTo>
                    <a:pt x="500" y="80"/>
                    <a:pt x="499" y="80"/>
                    <a:pt x="499" y="81"/>
                  </a:cubicBezTo>
                  <a:cubicBezTo>
                    <a:pt x="497" y="79"/>
                    <a:pt x="495" y="78"/>
                    <a:pt x="493" y="76"/>
                  </a:cubicBezTo>
                  <a:cubicBezTo>
                    <a:pt x="493" y="75"/>
                    <a:pt x="494" y="75"/>
                    <a:pt x="494" y="74"/>
                  </a:cubicBezTo>
                  <a:cubicBezTo>
                    <a:pt x="494" y="74"/>
                    <a:pt x="496" y="70"/>
                    <a:pt x="498" y="67"/>
                  </a:cubicBezTo>
                  <a:cubicBezTo>
                    <a:pt x="498" y="67"/>
                    <a:pt x="498" y="65"/>
                    <a:pt x="497" y="64"/>
                  </a:cubicBezTo>
                  <a:cubicBezTo>
                    <a:pt x="496" y="63"/>
                    <a:pt x="494" y="64"/>
                    <a:pt x="494" y="64"/>
                  </a:cubicBezTo>
                  <a:cubicBezTo>
                    <a:pt x="491" y="66"/>
                    <a:pt x="488" y="69"/>
                    <a:pt x="488" y="69"/>
                  </a:cubicBezTo>
                  <a:cubicBezTo>
                    <a:pt x="488" y="70"/>
                    <a:pt x="487" y="71"/>
                    <a:pt x="486" y="72"/>
                  </a:cubicBezTo>
                  <a:cubicBezTo>
                    <a:pt x="484" y="70"/>
                    <a:pt x="482" y="68"/>
                    <a:pt x="480" y="67"/>
                  </a:cubicBezTo>
                  <a:cubicBezTo>
                    <a:pt x="480" y="66"/>
                    <a:pt x="481" y="65"/>
                    <a:pt x="482" y="64"/>
                  </a:cubicBezTo>
                  <a:cubicBezTo>
                    <a:pt x="482" y="64"/>
                    <a:pt x="483" y="61"/>
                    <a:pt x="484" y="57"/>
                  </a:cubicBezTo>
                  <a:cubicBezTo>
                    <a:pt x="484" y="57"/>
                    <a:pt x="485" y="55"/>
                    <a:pt x="484" y="54"/>
                  </a:cubicBezTo>
                  <a:cubicBezTo>
                    <a:pt x="483" y="54"/>
                    <a:pt x="481" y="55"/>
                    <a:pt x="481" y="55"/>
                  </a:cubicBezTo>
                  <a:cubicBezTo>
                    <a:pt x="478" y="57"/>
                    <a:pt x="476" y="60"/>
                    <a:pt x="476" y="60"/>
                  </a:cubicBezTo>
                  <a:cubicBezTo>
                    <a:pt x="475" y="61"/>
                    <a:pt x="474" y="62"/>
                    <a:pt x="474" y="63"/>
                  </a:cubicBezTo>
                  <a:cubicBezTo>
                    <a:pt x="471" y="61"/>
                    <a:pt x="469" y="60"/>
                    <a:pt x="467" y="58"/>
                  </a:cubicBezTo>
                  <a:cubicBezTo>
                    <a:pt x="467" y="58"/>
                    <a:pt x="468" y="57"/>
                    <a:pt x="468" y="56"/>
                  </a:cubicBezTo>
                  <a:cubicBezTo>
                    <a:pt x="468" y="56"/>
                    <a:pt x="470" y="52"/>
                    <a:pt x="471" y="49"/>
                  </a:cubicBezTo>
                  <a:cubicBezTo>
                    <a:pt x="471" y="49"/>
                    <a:pt x="471" y="46"/>
                    <a:pt x="470" y="46"/>
                  </a:cubicBezTo>
                  <a:cubicBezTo>
                    <a:pt x="469" y="45"/>
                    <a:pt x="467" y="46"/>
                    <a:pt x="467" y="46"/>
                  </a:cubicBezTo>
                  <a:cubicBezTo>
                    <a:pt x="464" y="49"/>
                    <a:pt x="462" y="52"/>
                    <a:pt x="462" y="52"/>
                  </a:cubicBezTo>
                  <a:cubicBezTo>
                    <a:pt x="462" y="53"/>
                    <a:pt x="461" y="54"/>
                    <a:pt x="460" y="54"/>
                  </a:cubicBezTo>
                  <a:cubicBezTo>
                    <a:pt x="458" y="53"/>
                    <a:pt x="456" y="52"/>
                    <a:pt x="454" y="51"/>
                  </a:cubicBezTo>
                  <a:cubicBezTo>
                    <a:pt x="454" y="50"/>
                    <a:pt x="454" y="49"/>
                    <a:pt x="455" y="48"/>
                  </a:cubicBezTo>
                  <a:cubicBezTo>
                    <a:pt x="455" y="48"/>
                    <a:pt x="456" y="44"/>
                    <a:pt x="457" y="41"/>
                  </a:cubicBezTo>
                  <a:cubicBezTo>
                    <a:pt x="457" y="41"/>
                    <a:pt x="457" y="38"/>
                    <a:pt x="456" y="38"/>
                  </a:cubicBezTo>
                  <a:cubicBezTo>
                    <a:pt x="455" y="37"/>
                    <a:pt x="453" y="39"/>
                    <a:pt x="453" y="39"/>
                  </a:cubicBezTo>
                  <a:cubicBezTo>
                    <a:pt x="450" y="41"/>
                    <a:pt x="448" y="45"/>
                    <a:pt x="448" y="45"/>
                  </a:cubicBezTo>
                  <a:cubicBezTo>
                    <a:pt x="448" y="45"/>
                    <a:pt x="447" y="46"/>
                    <a:pt x="447" y="47"/>
                  </a:cubicBezTo>
                  <a:cubicBezTo>
                    <a:pt x="445" y="46"/>
                    <a:pt x="442" y="45"/>
                    <a:pt x="440" y="44"/>
                  </a:cubicBezTo>
                  <a:cubicBezTo>
                    <a:pt x="440" y="43"/>
                    <a:pt x="440" y="42"/>
                    <a:pt x="441" y="41"/>
                  </a:cubicBezTo>
                  <a:cubicBezTo>
                    <a:pt x="441" y="41"/>
                    <a:pt x="442" y="37"/>
                    <a:pt x="443" y="33"/>
                  </a:cubicBezTo>
                  <a:cubicBezTo>
                    <a:pt x="443" y="33"/>
                    <a:pt x="443" y="31"/>
                    <a:pt x="442" y="31"/>
                  </a:cubicBezTo>
                  <a:cubicBezTo>
                    <a:pt x="440" y="30"/>
                    <a:pt x="439" y="32"/>
                    <a:pt x="439" y="32"/>
                  </a:cubicBezTo>
                  <a:cubicBezTo>
                    <a:pt x="436" y="34"/>
                    <a:pt x="434" y="38"/>
                    <a:pt x="434" y="38"/>
                  </a:cubicBezTo>
                  <a:cubicBezTo>
                    <a:pt x="434" y="39"/>
                    <a:pt x="433" y="39"/>
                    <a:pt x="433" y="40"/>
                  </a:cubicBezTo>
                  <a:cubicBezTo>
                    <a:pt x="430" y="39"/>
                    <a:pt x="428" y="38"/>
                    <a:pt x="426" y="37"/>
                  </a:cubicBezTo>
                  <a:cubicBezTo>
                    <a:pt x="426" y="36"/>
                    <a:pt x="426" y="35"/>
                    <a:pt x="427" y="34"/>
                  </a:cubicBezTo>
                  <a:cubicBezTo>
                    <a:pt x="427" y="34"/>
                    <a:pt x="428" y="31"/>
                    <a:pt x="428" y="27"/>
                  </a:cubicBezTo>
                  <a:cubicBezTo>
                    <a:pt x="428" y="27"/>
                    <a:pt x="428" y="25"/>
                    <a:pt x="427" y="24"/>
                  </a:cubicBezTo>
                  <a:cubicBezTo>
                    <a:pt x="425" y="24"/>
                    <a:pt x="424" y="25"/>
                    <a:pt x="424" y="25"/>
                  </a:cubicBezTo>
                  <a:cubicBezTo>
                    <a:pt x="422" y="28"/>
                    <a:pt x="420" y="32"/>
                    <a:pt x="420" y="32"/>
                  </a:cubicBezTo>
                  <a:cubicBezTo>
                    <a:pt x="419" y="33"/>
                    <a:pt x="419" y="33"/>
                    <a:pt x="419" y="34"/>
                  </a:cubicBezTo>
                  <a:cubicBezTo>
                    <a:pt x="416" y="33"/>
                    <a:pt x="414" y="32"/>
                    <a:pt x="411" y="32"/>
                  </a:cubicBezTo>
                  <a:cubicBezTo>
                    <a:pt x="411" y="31"/>
                    <a:pt x="412" y="30"/>
                    <a:pt x="412" y="29"/>
                  </a:cubicBezTo>
                  <a:cubicBezTo>
                    <a:pt x="412" y="29"/>
                    <a:pt x="413" y="25"/>
                    <a:pt x="413" y="21"/>
                  </a:cubicBezTo>
                  <a:cubicBezTo>
                    <a:pt x="413" y="21"/>
                    <a:pt x="413" y="19"/>
                    <a:pt x="412" y="19"/>
                  </a:cubicBezTo>
                  <a:cubicBezTo>
                    <a:pt x="410" y="18"/>
                    <a:pt x="409" y="20"/>
                    <a:pt x="409" y="20"/>
                  </a:cubicBezTo>
                  <a:cubicBezTo>
                    <a:pt x="407" y="23"/>
                    <a:pt x="405" y="26"/>
                    <a:pt x="405" y="26"/>
                  </a:cubicBezTo>
                  <a:cubicBezTo>
                    <a:pt x="405" y="27"/>
                    <a:pt x="404" y="28"/>
                    <a:pt x="404" y="29"/>
                  </a:cubicBezTo>
                  <a:cubicBezTo>
                    <a:pt x="401" y="28"/>
                    <a:pt x="399" y="27"/>
                    <a:pt x="396" y="27"/>
                  </a:cubicBezTo>
                  <a:cubicBezTo>
                    <a:pt x="397" y="26"/>
                    <a:pt x="397" y="25"/>
                    <a:pt x="397" y="24"/>
                  </a:cubicBezTo>
                  <a:cubicBezTo>
                    <a:pt x="397" y="24"/>
                    <a:pt x="398" y="20"/>
                    <a:pt x="398" y="16"/>
                  </a:cubicBezTo>
                  <a:cubicBezTo>
                    <a:pt x="398" y="16"/>
                    <a:pt x="398" y="14"/>
                    <a:pt x="396" y="14"/>
                  </a:cubicBezTo>
                  <a:cubicBezTo>
                    <a:pt x="395" y="13"/>
                    <a:pt x="393" y="15"/>
                    <a:pt x="393" y="15"/>
                  </a:cubicBezTo>
                  <a:cubicBezTo>
                    <a:pt x="391" y="18"/>
                    <a:pt x="390" y="22"/>
                    <a:pt x="390" y="22"/>
                  </a:cubicBezTo>
                  <a:cubicBezTo>
                    <a:pt x="390" y="23"/>
                    <a:pt x="389" y="24"/>
                    <a:pt x="389" y="25"/>
                  </a:cubicBezTo>
                  <a:cubicBezTo>
                    <a:pt x="387" y="24"/>
                    <a:pt x="384" y="23"/>
                    <a:pt x="381" y="23"/>
                  </a:cubicBezTo>
                  <a:cubicBezTo>
                    <a:pt x="382" y="22"/>
                    <a:pt x="382" y="21"/>
                    <a:pt x="382" y="20"/>
                  </a:cubicBezTo>
                  <a:cubicBezTo>
                    <a:pt x="382" y="20"/>
                    <a:pt x="383" y="16"/>
                    <a:pt x="382" y="12"/>
                  </a:cubicBezTo>
                  <a:cubicBezTo>
                    <a:pt x="382" y="12"/>
                    <a:pt x="382" y="10"/>
                    <a:pt x="380" y="10"/>
                  </a:cubicBezTo>
                  <a:cubicBezTo>
                    <a:pt x="379" y="9"/>
                    <a:pt x="378" y="11"/>
                    <a:pt x="378" y="11"/>
                  </a:cubicBezTo>
                  <a:cubicBezTo>
                    <a:pt x="376" y="14"/>
                    <a:pt x="375" y="18"/>
                    <a:pt x="375" y="18"/>
                  </a:cubicBezTo>
                  <a:cubicBezTo>
                    <a:pt x="375" y="19"/>
                    <a:pt x="374" y="20"/>
                    <a:pt x="374" y="21"/>
                  </a:cubicBezTo>
                  <a:cubicBezTo>
                    <a:pt x="371" y="20"/>
                    <a:pt x="369" y="20"/>
                    <a:pt x="366" y="19"/>
                  </a:cubicBezTo>
                  <a:cubicBezTo>
                    <a:pt x="366" y="18"/>
                    <a:pt x="366" y="17"/>
                    <a:pt x="367" y="16"/>
                  </a:cubicBezTo>
                  <a:cubicBezTo>
                    <a:pt x="367" y="16"/>
                    <a:pt x="367" y="13"/>
                    <a:pt x="366" y="9"/>
                  </a:cubicBezTo>
                  <a:cubicBezTo>
                    <a:pt x="366" y="9"/>
                    <a:pt x="366" y="7"/>
                    <a:pt x="365" y="6"/>
                  </a:cubicBezTo>
                  <a:cubicBezTo>
                    <a:pt x="363" y="6"/>
                    <a:pt x="362" y="8"/>
                    <a:pt x="362" y="8"/>
                  </a:cubicBezTo>
                  <a:cubicBezTo>
                    <a:pt x="360" y="11"/>
                    <a:pt x="359" y="15"/>
                    <a:pt x="359" y="15"/>
                  </a:cubicBezTo>
                  <a:cubicBezTo>
                    <a:pt x="359" y="16"/>
                    <a:pt x="359" y="17"/>
                    <a:pt x="359" y="18"/>
                  </a:cubicBezTo>
                  <a:cubicBezTo>
                    <a:pt x="356" y="17"/>
                    <a:pt x="354" y="17"/>
                    <a:pt x="351" y="17"/>
                  </a:cubicBezTo>
                  <a:cubicBezTo>
                    <a:pt x="351" y="16"/>
                    <a:pt x="351" y="15"/>
                    <a:pt x="351" y="14"/>
                  </a:cubicBezTo>
                  <a:cubicBezTo>
                    <a:pt x="351" y="14"/>
                    <a:pt x="351" y="10"/>
                    <a:pt x="351" y="7"/>
                  </a:cubicBezTo>
                  <a:cubicBezTo>
                    <a:pt x="351" y="7"/>
                    <a:pt x="350" y="4"/>
                    <a:pt x="349" y="4"/>
                  </a:cubicBezTo>
                  <a:cubicBezTo>
                    <a:pt x="347" y="4"/>
                    <a:pt x="346" y="6"/>
                    <a:pt x="346" y="6"/>
                  </a:cubicBezTo>
                  <a:cubicBezTo>
                    <a:pt x="345" y="9"/>
                    <a:pt x="344" y="13"/>
                    <a:pt x="344" y="13"/>
                  </a:cubicBezTo>
                  <a:cubicBezTo>
                    <a:pt x="344" y="14"/>
                    <a:pt x="343" y="15"/>
                    <a:pt x="343" y="16"/>
                  </a:cubicBezTo>
                  <a:cubicBezTo>
                    <a:pt x="341" y="15"/>
                    <a:pt x="338" y="15"/>
                    <a:pt x="335" y="15"/>
                  </a:cubicBezTo>
                  <a:cubicBezTo>
                    <a:pt x="335" y="14"/>
                    <a:pt x="335" y="13"/>
                    <a:pt x="335" y="12"/>
                  </a:cubicBezTo>
                  <a:cubicBezTo>
                    <a:pt x="335" y="12"/>
                    <a:pt x="335" y="8"/>
                    <a:pt x="335" y="5"/>
                  </a:cubicBezTo>
                  <a:cubicBezTo>
                    <a:pt x="335" y="5"/>
                    <a:pt x="334" y="3"/>
                    <a:pt x="332" y="3"/>
                  </a:cubicBezTo>
                  <a:cubicBezTo>
                    <a:pt x="331" y="2"/>
                    <a:pt x="330" y="5"/>
                    <a:pt x="330" y="5"/>
                  </a:cubicBezTo>
                  <a:cubicBezTo>
                    <a:pt x="329" y="8"/>
                    <a:pt x="328" y="12"/>
                    <a:pt x="328" y="12"/>
                  </a:cubicBezTo>
                  <a:cubicBezTo>
                    <a:pt x="328" y="13"/>
                    <a:pt x="328" y="14"/>
                    <a:pt x="328" y="14"/>
                  </a:cubicBezTo>
                  <a:cubicBezTo>
                    <a:pt x="325" y="14"/>
                    <a:pt x="323" y="14"/>
                    <a:pt x="320" y="14"/>
                  </a:cubicBezTo>
                  <a:cubicBezTo>
                    <a:pt x="320" y="13"/>
                    <a:pt x="320" y="12"/>
                    <a:pt x="320" y="11"/>
                  </a:cubicBezTo>
                  <a:cubicBezTo>
                    <a:pt x="320" y="11"/>
                    <a:pt x="320" y="8"/>
                    <a:pt x="319" y="4"/>
                  </a:cubicBezTo>
                  <a:cubicBezTo>
                    <a:pt x="319" y="4"/>
                    <a:pt x="318" y="2"/>
                    <a:pt x="316" y="2"/>
                  </a:cubicBezTo>
                  <a:cubicBezTo>
                    <a:pt x="315" y="2"/>
                    <a:pt x="314" y="4"/>
                    <a:pt x="314" y="4"/>
                  </a:cubicBezTo>
                  <a:cubicBezTo>
                    <a:pt x="313" y="8"/>
                    <a:pt x="313" y="11"/>
                    <a:pt x="313" y="11"/>
                  </a:cubicBezTo>
                  <a:cubicBezTo>
                    <a:pt x="312" y="12"/>
                    <a:pt x="312" y="13"/>
                    <a:pt x="312" y="14"/>
                  </a:cubicBezTo>
                  <a:cubicBezTo>
                    <a:pt x="310" y="14"/>
                    <a:pt x="307" y="14"/>
                    <a:pt x="304" y="14"/>
                  </a:cubicBezTo>
                  <a:cubicBezTo>
                    <a:pt x="304" y="13"/>
                    <a:pt x="304" y="12"/>
                    <a:pt x="304" y="11"/>
                  </a:cubicBezTo>
                  <a:cubicBezTo>
                    <a:pt x="304" y="11"/>
                    <a:pt x="304" y="8"/>
                    <a:pt x="302" y="4"/>
                  </a:cubicBezTo>
                  <a:cubicBezTo>
                    <a:pt x="302" y="4"/>
                    <a:pt x="302" y="2"/>
                    <a:pt x="300" y="2"/>
                  </a:cubicBezTo>
                  <a:cubicBezTo>
                    <a:pt x="299" y="2"/>
                    <a:pt x="298" y="4"/>
                    <a:pt x="298" y="4"/>
                  </a:cubicBezTo>
                  <a:cubicBezTo>
                    <a:pt x="297" y="8"/>
                    <a:pt x="297" y="12"/>
                    <a:pt x="297" y="12"/>
                  </a:cubicBezTo>
                  <a:cubicBezTo>
                    <a:pt x="297" y="13"/>
                    <a:pt x="297" y="13"/>
                    <a:pt x="297" y="14"/>
                  </a:cubicBezTo>
                  <a:cubicBezTo>
                    <a:pt x="294" y="14"/>
                    <a:pt x="291" y="15"/>
                    <a:pt x="289" y="15"/>
                  </a:cubicBezTo>
                  <a:cubicBezTo>
                    <a:pt x="289" y="14"/>
                    <a:pt x="289" y="13"/>
                    <a:pt x="288" y="12"/>
                  </a:cubicBezTo>
                  <a:cubicBezTo>
                    <a:pt x="288" y="12"/>
                    <a:pt x="288" y="8"/>
                    <a:pt x="286" y="5"/>
                  </a:cubicBezTo>
                  <a:cubicBezTo>
                    <a:pt x="286" y="5"/>
                    <a:pt x="285" y="3"/>
                    <a:pt x="284" y="3"/>
                  </a:cubicBezTo>
                  <a:cubicBezTo>
                    <a:pt x="283" y="3"/>
                    <a:pt x="282" y="5"/>
                    <a:pt x="282" y="5"/>
                  </a:cubicBezTo>
                  <a:cubicBezTo>
                    <a:pt x="281" y="9"/>
                    <a:pt x="281" y="13"/>
                    <a:pt x="281" y="13"/>
                  </a:cubicBezTo>
                  <a:cubicBezTo>
                    <a:pt x="281" y="14"/>
                    <a:pt x="281" y="15"/>
                    <a:pt x="281" y="15"/>
                  </a:cubicBezTo>
                  <a:cubicBezTo>
                    <a:pt x="279" y="16"/>
                    <a:pt x="276" y="16"/>
                    <a:pt x="273" y="16"/>
                  </a:cubicBezTo>
                  <a:cubicBezTo>
                    <a:pt x="273" y="16"/>
                    <a:pt x="273" y="15"/>
                    <a:pt x="273" y="14"/>
                  </a:cubicBezTo>
                  <a:cubicBezTo>
                    <a:pt x="273" y="14"/>
                    <a:pt x="272" y="10"/>
                    <a:pt x="270" y="7"/>
                  </a:cubicBezTo>
                  <a:cubicBezTo>
                    <a:pt x="270" y="7"/>
                    <a:pt x="269" y="5"/>
                    <a:pt x="268" y="5"/>
                  </a:cubicBezTo>
                  <a:cubicBezTo>
                    <a:pt x="267" y="5"/>
                    <a:pt x="266" y="7"/>
                    <a:pt x="266" y="7"/>
                  </a:cubicBezTo>
                  <a:cubicBezTo>
                    <a:pt x="265" y="11"/>
                    <a:pt x="266" y="15"/>
                    <a:pt x="266" y="15"/>
                  </a:cubicBezTo>
                  <a:cubicBezTo>
                    <a:pt x="266" y="16"/>
                    <a:pt x="266" y="17"/>
                    <a:pt x="266" y="17"/>
                  </a:cubicBezTo>
                  <a:cubicBezTo>
                    <a:pt x="263" y="18"/>
                    <a:pt x="261" y="18"/>
                    <a:pt x="258" y="19"/>
                  </a:cubicBezTo>
                  <a:cubicBezTo>
                    <a:pt x="258" y="18"/>
                    <a:pt x="258" y="17"/>
                    <a:pt x="257" y="16"/>
                  </a:cubicBezTo>
                  <a:cubicBezTo>
                    <a:pt x="257" y="16"/>
                    <a:pt x="256" y="13"/>
                    <a:pt x="255" y="9"/>
                  </a:cubicBezTo>
                  <a:cubicBezTo>
                    <a:pt x="255" y="9"/>
                    <a:pt x="253" y="7"/>
                    <a:pt x="252" y="8"/>
                  </a:cubicBezTo>
                  <a:cubicBezTo>
                    <a:pt x="251" y="8"/>
                    <a:pt x="250" y="10"/>
                    <a:pt x="250" y="10"/>
                  </a:cubicBezTo>
                  <a:cubicBezTo>
                    <a:pt x="250" y="14"/>
                    <a:pt x="250" y="18"/>
                    <a:pt x="250" y="18"/>
                  </a:cubicBezTo>
                  <a:cubicBezTo>
                    <a:pt x="250" y="19"/>
                    <a:pt x="250" y="19"/>
                    <a:pt x="251" y="20"/>
                  </a:cubicBezTo>
                  <a:cubicBezTo>
                    <a:pt x="248" y="21"/>
                    <a:pt x="245" y="21"/>
                    <a:pt x="243" y="22"/>
                  </a:cubicBezTo>
                  <a:cubicBezTo>
                    <a:pt x="243" y="21"/>
                    <a:pt x="242" y="20"/>
                    <a:pt x="242" y="20"/>
                  </a:cubicBezTo>
                  <a:cubicBezTo>
                    <a:pt x="242" y="20"/>
                    <a:pt x="241" y="16"/>
                    <a:pt x="239" y="13"/>
                  </a:cubicBezTo>
                  <a:cubicBezTo>
                    <a:pt x="239" y="13"/>
                    <a:pt x="238" y="11"/>
                    <a:pt x="236" y="11"/>
                  </a:cubicBezTo>
                  <a:cubicBezTo>
                    <a:pt x="235" y="12"/>
                    <a:pt x="235" y="14"/>
                    <a:pt x="235" y="14"/>
                  </a:cubicBezTo>
                  <a:cubicBezTo>
                    <a:pt x="234" y="17"/>
                    <a:pt x="235" y="21"/>
                    <a:pt x="235" y="21"/>
                  </a:cubicBezTo>
                  <a:cubicBezTo>
                    <a:pt x="235" y="22"/>
                    <a:pt x="235" y="23"/>
                    <a:pt x="235" y="24"/>
                  </a:cubicBezTo>
                  <a:cubicBezTo>
                    <a:pt x="233" y="24"/>
                    <a:pt x="230" y="25"/>
                    <a:pt x="228" y="26"/>
                  </a:cubicBezTo>
                  <a:cubicBezTo>
                    <a:pt x="227" y="25"/>
                    <a:pt x="227" y="24"/>
                    <a:pt x="227" y="24"/>
                  </a:cubicBezTo>
                  <a:cubicBezTo>
                    <a:pt x="227" y="24"/>
                    <a:pt x="225" y="20"/>
                    <a:pt x="223" y="17"/>
                  </a:cubicBezTo>
                  <a:cubicBezTo>
                    <a:pt x="223" y="17"/>
                    <a:pt x="222" y="15"/>
                    <a:pt x="221" y="16"/>
                  </a:cubicBezTo>
                  <a:cubicBezTo>
                    <a:pt x="219" y="16"/>
                    <a:pt x="219" y="18"/>
                    <a:pt x="219" y="18"/>
                  </a:cubicBezTo>
                  <a:cubicBezTo>
                    <a:pt x="219" y="22"/>
                    <a:pt x="220" y="26"/>
                    <a:pt x="220" y="26"/>
                  </a:cubicBezTo>
                  <a:cubicBezTo>
                    <a:pt x="220" y="27"/>
                    <a:pt x="220" y="27"/>
                    <a:pt x="220" y="28"/>
                  </a:cubicBezTo>
                  <a:cubicBezTo>
                    <a:pt x="218" y="29"/>
                    <a:pt x="215" y="30"/>
                    <a:pt x="213" y="31"/>
                  </a:cubicBezTo>
                  <a:cubicBezTo>
                    <a:pt x="213" y="30"/>
                    <a:pt x="212" y="29"/>
                    <a:pt x="212" y="28"/>
                  </a:cubicBezTo>
                  <a:cubicBezTo>
                    <a:pt x="212" y="28"/>
                    <a:pt x="210" y="25"/>
                    <a:pt x="208" y="22"/>
                  </a:cubicBezTo>
                  <a:cubicBezTo>
                    <a:pt x="208" y="22"/>
                    <a:pt x="207" y="20"/>
                    <a:pt x="205" y="21"/>
                  </a:cubicBezTo>
                  <a:cubicBezTo>
                    <a:pt x="204" y="21"/>
                    <a:pt x="204" y="23"/>
                    <a:pt x="204" y="23"/>
                  </a:cubicBezTo>
                  <a:cubicBezTo>
                    <a:pt x="204" y="27"/>
                    <a:pt x="205" y="31"/>
                    <a:pt x="205" y="31"/>
                  </a:cubicBezTo>
                  <a:cubicBezTo>
                    <a:pt x="205" y="32"/>
                    <a:pt x="206" y="32"/>
                    <a:pt x="206" y="33"/>
                  </a:cubicBezTo>
                  <a:cubicBezTo>
                    <a:pt x="203" y="34"/>
                    <a:pt x="201" y="35"/>
                    <a:pt x="198" y="36"/>
                  </a:cubicBezTo>
                  <a:cubicBezTo>
                    <a:pt x="198" y="35"/>
                    <a:pt x="198" y="35"/>
                    <a:pt x="197" y="34"/>
                  </a:cubicBezTo>
                  <a:cubicBezTo>
                    <a:pt x="197" y="34"/>
                    <a:pt x="196" y="31"/>
                    <a:pt x="193" y="28"/>
                  </a:cubicBezTo>
                  <a:cubicBezTo>
                    <a:pt x="193" y="28"/>
                    <a:pt x="192" y="26"/>
                    <a:pt x="190" y="27"/>
                  </a:cubicBezTo>
                  <a:cubicBezTo>
                    <a:pt x="189" y="27"/>
                    <a:pt x="189" y="29"/>
                    <a:pt x="189" y="29"/>
                  </a:cubicBezTo>
                  <a:cubicBezTo>
                    <a:pt x="189" y="33"/>
                    <a:pt x="191" y="37"/>
                    <a:pt x="191" y="37"/>
                  </a:cubicBezTo>
                  <a:cubicBezTo>
                    <a:pt x="191" y="38"/>
                    <a:pt x="191" y="38"/>
                    <a:pt x="191" y="39"/>
                  </a:cubicBezTo>
                  <a:cubicBezTo>
                    <a:pt x="189" y="40"/>
                    <a:pt x="187" y="41"/>
                    <a:pt x="184" y="42"/>
                  </a:cubicBezTo>
                  <a:cubicBezTo>
                    <a:pt x="184" y="42"/>
                    <a:pt x="183" y="41"/>
                    <a:pt x="183" y="40"/>
                  </a:cubicBezTo>
                  <a:cubicBezTo>
                    <a:pt x="183" y="40"/>
                    <a:pt x="181" y="37"/>
                    <a:pt x="178" y="34"/>
                  </a:cubicBezTo>
                  <a:cubicBezTo>
                    <a:pt x="178" y="34"/>
                    <a:pt x="177" y="33"/>
                    <a:pt x="176" y="33"/>
                  </a:cubicBezTo>
                  <a:cubicBezTo>
                    <a:pt x="174" y="34"/>
                    <a:pt x="174" y="36"/>
                    <a:pt x="174" y="36"/>
                  </a:cubicBezTo>
                  <a:cubicBezTo>
                    <a:pt x="175" y="40"/>
                    <a:pt x="176" y="44"/>
                    <a:pt x="176" y="44"/>
                  </a:cubicBezTo>
                  <a:cubicBezTo>
                    <a:pt x="177" y="44"/>
                    <a:pt x="177" y="45"/>
                    <a:pt x="177" y="46"/>
                  </a:cubicBezTo>
                  <a:cubicBezTo>
                    <a:pt x="175" y="47"/>
                    <a:pt x="173" y="48"/>
                    <a:pt x="170" y="49"/>
                  </a:cubicBezTo>
                  <a:cubicBezTo>
                    <a:pt x="170" y="49"/>
                    <a:pt x="169" y="48"/>
                    <a:pt x="169" y="47"/>
                  </a:cubicBezTo>
                  <a:cubicBezTo>
                    <a:pt x="169" y="47"/>
                    <a:pt x="167" y="44"/>
                    <a:pt x="164" y="42"/>
                  </a:cubicBezTo>
                  <a:cubicBezTo>
                    <a:pt x="164" y="42"/>
                    <a:pt x="162" y="40"/>
                    <a:pt x="161" y="41"/>
                  </a:cubicBezTo>
                  <a:cubicBezTo>
                    <a:pt x="160" y="42"/>
                    <a:pt x="160" y="44"/>
                    <a:pt x="160" y="44"/>
                  </a:cubicBezTo>
                  <a:cubicBezTo>
                    <a:pt x="161" y="47"/>
                    <a:pt x="163" y="51"/>
                    <a:pt x="163" y="51"/>
                  </a:cubicBezTo>
                  <a:cubicBezTo>
                    <a:pt x="163" y="52"/>
                    <a:pt x="163" y="52"/>
                    <a:pt x="164" y="53"/>
                  </a:cubicBezTo>
                  <a:cubicBezTo>
                    <a:pt x="161" y="54"/>
                    <a:pt x="159" y="56"/>
                    <a:pt x="157" y="57"/>
                  </a:cubicBezTo>
                  <a:cubicBezTo>
                    <a:pt x="156" y="57"/>
                    <a:pt x="156" y="56"/>
                    <a:pt x="155" y="55"/>
                  </a:cubicBezTo>
                  <a:cubicBezTo>
                    <a:pt x="155" y="55"/>
                    <a:pt x="153" y="52"/>
                    <a:pt x="150" y="50"/>
                  </a:cubicBezTo>
                  <a:cubicBezTo>
                    <a:pt x="150" y="50"/>
                    <a:pt x="148" y="48"/>
                    <a:pt x="147" y="49"/>
                  </a:cubicBezTo>
                  <a:cubicBezTo>
                    <a:pt x="146" y="50"/>
                    <a:pt x="147" y="52"/>
                    <a:pt x="147" y="52"/>
                  </a:cubicBezTo>
                  <a:cubicBezTo>
                    <a:pt x="147" y="56"/>
                    <a:pt x="149" y="59"/>
                    <a:pt x="149" y="59"/>
                  </a:cubicBezTo>
                  <a:cubicBezTo>
                    <a:pt x="150" y="60"/>
                    <a:pt x="150" y="60"/>
                    <a:pt x="150" y="61"/>
                  </a:cubicBezTo>
                  <a:cubicBezTo>
                    <a:pt x="148" y="63"/>
                    <a:pt x="146" y="64"/>
                    <a:pt x="144" y="66"/>
                  </a:cubicBezTo>
                  <a:cubicBezTo>
                    <a:pt x="143" y="65"/>
                    <a:pt x="143" y="64"/>
                    <a:pt x="142" y="64"/>
                  </a:cubicBezTo>
                  <a:cubicBezTo>
                    <a:pt x="142" y="64"/>
                    <a:pt x="140" y="61"/>
                    <a:pt x="137" y="59"/>
                  </a:cubicBezTo>
                  <a:cubicBezTo>
                    <a:pt x="137" y="59"/>
                    <a:pt x="135" y="57"/>
                    <a:pt x="134" y="58"/>
                  </a:cubicBezTo>
                  <a:cubicBezTo>
                    <a:pt x="133" y="59"/>
                    <a:pt x="133" y="61"/>
                    <a:pt x="133" y="61"/>
                  </a:cubicBezTo>
                  <a:cubicBezTo>
                    <a:pt x="134" y="65"/>
                    <a:pt x="136" y="68"/>
                    <a:pt x="136" y="68"/>
                  </a:cubicBezTo>
                  <a:cubicBezTo>
                    <a:pt x="137" y="69"/>
                    <a:pt x="137" y="69"/>
                    <a:pt x="137" y="70"/>
                  </a:cubicBezTo>
                  <a:cubicBezTo>
                    <a:pt x="135" y="71"/>
                    <a:pt x="133" y="73"/>
                    <a:pt x="131" y="75"/>
                  </a:cubicBezTo>
                  <a:cubicBezTo>
                    <a:pt x="131" y="74"/>
                    <a:pt x="130" y="74"/>
                    <a:pt x="129" y="73"/>
                  </a:cubicBezTo>
                  <a:cubicBezTo>
                    <a:pt x="129" y="73"/>
                    <a:pt x="127" y="70"/>
                    <a:pt x="124" y="68"/>
                  </a:cubicBezTo>
                  <a:cubicBezTo>
                    <a:pt x="124" y="68"/>
                    <a:pt x="122" y="67"/>
                    <a:pt x="121" y="68"/>
                  </a:cubicBezTo>
                  <a:cubicBezTo>
                    <a:pt x="120" y="69"/>
                    <a:pt x="120" y="71"/>
                    <a:pt x="120" y="71"/>
                  </a:cubicBezTo>
                  <a:cubicBezTo>
                    <a:pt x="122" y="74"/>
                    <a:pt x="124" y="77"/>
                    <a:pt x="124" y="77"/>
                  </a:cubicBezTo>
                  <a:cubicBezTo>
                    <a:pt x="124" y="78"/>
                    <a:pt x="125" y="79"/>
                    <a:pt x="125" y="79"/>
                  </a:cubicBezTo>
                  <a:cubicBezTo>
                    <a:pt x="123" y="81"/>
                    <a:pt x="121" y="83"/>
                    <a:pt x="119" y="84"/>
                  </a:cubicBezTo>
                  <a:cubicBezTo>
                    <a:pt x="118" y="84"/>
                    <a:pt x="118" y="83"/>
                    <a:pt x="117" y="83"/>
                  </a:cubicBezTo>
                  <a:cubicBezTo>
                    <a:pt x="117" y="83"/>
                    <a:pt x="115" y="80"/>
                    <a:pt x="111" y="78"/>
                  </a:cubicBezTo>
                  <a:cubicBezTo>
                    <a:pt x="111" y="78"/>
                    <a:pt x="109" y="77"/>
                    <a:pt x="108" y="78"/>
                  </a:cubicBezTo>
                  <a:cubicBezTo>
                    <a:pt x="107" y="79"/>
                    <a:pt x="108" y="81"/>
                    <a:pt x="108" y="81"/>
                  </a:cubicBezTo>
                  <a:cubicBezTo>
                    <a:pt x="109" y="85"/>
                    <a:pt x="112" y="88"/>
                    <a:pt x="112" y="88"/>
                  </a:cubicBezTo>
                  <a:cubicBezTo>
                    <a:pt x="112" y="88"/>
                    <a:pt x="113" y="89"/>
                    <a:pt x="113" y="89"/>
                  </a:cubicBezTo>
                  <a:cubicBezTo>
                    <a:pt x="111" y="91"/>
                    <a:pt x="109" y="93"/>
                    <a:pt x="107" y="95"/>
                  </a:cubicBezTo>
                  <a:cubicBezTo>
                    <a:pt x="107" y="94"/>
                    <a:pt x="106" y="94"/>
                    <a:pt x="106" y="93"/>
                  </a:cubicBezTo>
                  <a:cubicBezTo>
                    <a:pt x="106" y="93"/>
                    <a:pt x="103" y="91"/>
                    <a:pt x="99" y="89"/>
                  </a:cubicBezTo>
                  <a:cubicBezTo>
                    <a:pt x="99" y="89"/>
                    <a:pt x="97" y="88"/>
                    <a:pt x="96" y="89"/>
                  </a:cubicBezTo>
                  <a:cubicBezTo>
                    <a:pt x="95" y="90"/>
                    <a:pt x="96" y="92"/>
                    <a:pt x="96" y="92"/>
                  </a:cubicBezTo>
                  <a:cubicBezTo>
                    <a:pt x="98" y="95"/>
                    <a:pt x="100" y="98"/>
                    <a:pt x="100" y="98"/>
                  </a:cubicBezTo>
                  <a:cubicBezTo>
                    <a:pt x="101" y="99"/>
                    <a:pt x="101" y="99"/>
                    <a:pt x="102" y="100"/>
                  </a:cubicBezTo>
                  <a:cubicBezTo>
                    <a:pt x="100" y="102"/>
                    <a:pt x="98" y="104"/>
                    <a:pt x="96" y="106"/>
                  </a:cubicBezTo>
                  <a:cubicBezTo>
                    <a:pt x="96" y="105"/>
                    <a:pt x="95" y="105"/>
                    <a:pt x="94" y="104"/>
                  </a:cubicBezTo>
                  <a:cubicBezTo>
                    <a:pt x="94" y="104"/>
                    <a:pt x="92" y="102"/>
                    <a:pt x="88" y="100"/>
                  </a:cubicBezTo>
                  <a:cubicBezTo>
                    <a:pt x="88" y="100"/>
                    <a:pt x="86" y="100"/>
                    <a:pt x="85" y="101"/>
                  </a:cubicBezTo>
                  <a:cubicBezTo>
                    <a:pt x="84" y="102"/>
                    <a:pt x="85" y="104"/>
                    <a:pt x="85" y="104"/>
                  </a:cubicBezTo>
                  <a:cubicBezTo>
                    <a:pt x="87" y="107"/>
                    <a:pt x="90" y="110"/>
                    <a:pt x="90" y="110"/>
                  </a:cubicBezTo>
                  <a:cubicBezTo>
                    <a:pt x="90" y="110"/>
                    <a:pt x="91" y="111"/>
                    <a:pt x="91" y="111"/>
                  </a:cubicBezTo>
                  <a:cubicBezTo>
                    <a:pt x="89" y="113"/>
                    <a:pt x="87" y="115"/>
                    <a:pt x="86" y="117"/>
                  </a:cubicBezTo>
                  <a:cubicBezTo>
                    <a:pt x="85" y="117"/>
                    <a:pt x="85" y="116"/>
                    <a:pt x="84" y="116"/>
                  </a:cubicBezTo>
                  <a:cubicBezTo>
                    <a:pt x="84" y="116"/>
                    <a:pt x="81" y="114"/>
                    <a:pt x="77" y="112"/>
                  </a:cubicBezTo>
                  <a:cubicBezTo>
                    <a:pt x="77" y="112"/>
                    <a:pt x="75" y="112"/>
                    <a:pt x="74" y="113"/>
                  </a:cubicBezTo>
                  <a:cubicBezTo>
                    <a:pt x="73" y="114"/>
                    <a:pt x="75" y="116"/>
                    <a:pt x="75" y="116"/>
                  </a:cubicBezTo>
                  <a:cubicBezTo>
                    <a:pt x="77" y="119"/>
                    <a:pt x="79" y="122"/>
                    <a:pt x="79" y="122"/>
                  </a:cubicBezTo>
                  <a:cubicBezTo>
                    <a:pt x="80" y="122"/>
                    <a:pt x="80" y="123"/>
                    <a:pt x="81" y="123"/>
                  </a:cubicBezTo>
                  <a:cubicBezTo>
                    <a:pt x="79" y="125"/>
                    <a:pt x="77" y="127"/>
                    <a:pt x="76" y="129"/>
                  </a:cubicBezTo>
                  <a:cubicBezTo>
                    <a:pt x="75" y="129"/>
                    <a:pt x="75" y="129"/>
                    <a:pt x="74" y="128"/>
                  </a:cubicBezTo>
                  <a:cubicBezTo>
                    <a:pt x="74" y="128"/>
                    <a:pt x="71" y="126"/>
                    <a:pt x="67" y="125"/>
                  </a:cubicBezTo>
                  <a:cubicBezTo>
                    <a:pt x="67" y="125"/>
                    <a:pt x="65" y="124"/>
                    <a:pt x="64" y="125"/>
                  </a:cubicBezTo>
                  <a:cubicBezTo>
                    <a:pt x="63" y="126"/>
                    <a:pt x="65" y="128"/>
                    <a:pt x="65" y="128"/>
                  </a:cubicBezTo>
                  <a:cubicBezTo>
                    <a:pt x="67" y="131"/>
                    <a:pt x="70" y="134"/>
                    <a:pt x="70" y="134"/>
                  </a:cubicBezTo>
                  <a:cubicBezTo>
                    <a:pt x="70" y="134"/>
                    <a:pt x="71" y="135"/>
                    <a:pt x="71" y="135"/>
                  </a:cubicBezTo>
                  <a:cubicBezTo>
                    <a:pt x="70" y="137"/>
                    <a:pt x="68" y="140"/>
                    <a:pt x="67" y="142"/>
                  </a:cubicBezTo>
                  <a:cubicBezTo>
                    <a:pt x="66" y="142"/>
                    <a:pt x="65" y="141"/>
                    <a:pt x="65" y="141"/>
                  </a:cubicBezTo>
                  <a:cubicBezTo>
                    <a:pt x="65" y="141"/>
                    <a:pt x="62" y="139"/>
                    <a:pt x="58" y="138"/>
                  </a:cubicBezTo>
                  <a:cubicBezTo>
                    <a:pt x="58" y="138"/>
                    <a:pt x="56" y="137"/>
                    <a:pt x="55" y="139"/>
                  </a:cubicBezTo>
                  <a:cubicBezTo>
                    <a:pt x="54" y="140"/>
                    <a:pt x="55" y="142"/>
                    <a:pt x="55" y="142"/>
                  </a:cubicBezTo>
                  <a:cubicBezTo>
                    <a:pt x="58" y="145"/>
                    <a:pt x="61" y="147"/>
                    <a:pt x="61" y="147"/>
                  </a:cubicBezTo>
                  <a:cubicBezTo>
                    <a:pt x="61" y="147"/>
                    <a:pt x="62" y="148"/>
                    <a:pt x="62" y="148"/>
                  </a:cubicBezTo>
                  <a:cubicBezTo>
                    <a:pt x="61" y="150"/>
                    <a:pt x="59" y="153"/>
                    <a:pt x="58" y="155"/>
                  </a:cubicBezTo>
                  <a:cubicBezTo>
                    <a:pt x="58" y="155"/>
                    <a:pt x="57" y="154"/>
                    <a:pt x="56" y="154"/>
                  </a:cubicBezTo>
                  <a:cubicBezTo>
                    <a:pt x="56" y="154"/>
                    <a:pt x="53" y="152"/>
                    <a:pt x="49" y="151"/>
                  </a:cubicBezTo>
                  <a:cubicBezTo>
                    <a:pt x="49" y="151"/>
                    <a:pt x="47" y="151"/>
                    <a:pt x="46" y="152"/>
                  </a:cubicBezTo>
                  <a:cubicBezTo>
                    <a:pt x="46" y="153"/>
                    <a:pt x="47" y="155"/>
                    <a:pt x="47" y="155"/>
                  </a:cubicBezTo>
                  <a:cubicBezTo>
                    <a:pt x="49" y="158"/>
                    <a:pt x="53" y="160"/>
                    <a:pt x="53" y="160"/>
                  </a:cubicBezTo>
                  <a:cubicBezTo>
                    <a:pt x="53" y="161"/>
                    <a:pt x="54" y="161"/>
                    <a:pt x="54" y="161"/>
                  </a:cubicBezTo>
                  <a:cubicBezTo>
                    <a:pt x="53" y="164"/>
                    <a:pt x="52" y="166"/>
                    <a:pt x="50" y="168"/>
                  </a:cubicBezTo>
                  <a:cubicBezTo>
                    <a:pt x="50" y="168"/>
                    <a:pt x="49" y="168"/>
                    <a:pt x="48" y="168"/>
                  </a:cubicBezTo>
                  <a:cubicBezTo>
                    <a:pt x="48" y="168"/>
                    <a:pt x="45" y="166"/>
                    <a:pt x="41" y="165"/>
                  </a:cubicBezTo>
                  <a:cubicBezTo>
                    <a:pt x="41" y="165"/>
                    <a:pt x="39" y="165"/>
                    <a:pt x="38" y="166"/>
                  </a:cubicBezTo>
                  <a:cubicBezTo>
                    <a:pt x="38" y="168"/>
                    <a:pt x="39" y="169"/>
                    <a:pt x="39" y="169"/>
                  </a:cubicBezTo>
                  <a:cubicBezTo>
                    <a:pt x="42" y="172"/>
                    <a:pt x="45" y="174"/>
                    <a:pt x="45" y="174"/>
                  </a:cubicBezTo>
                  <a:cubicBezTo>
                    <a:pt x="46" y="174"/>
                    <a:pt x="46" y="175"/>
                    <a:pt x="47" y="175"/>
                  </a:cubicBezTo>
                  <a:cubicBezTo>
                    <a:pt x="46" y="177"/>
                    <a:pt x="44" y="180"/>
                    <a:pt x="43" y="182"/>
                  </a:cubicBezTo>
                  <a:cubicBezTo>
                    <a:pt x="43" y="182"/>
                    <a:pt x="42" y="182"/>
                    <a:pt x="41" y="182"/>
                  </a:cubicBezTo>
                  <a:cubicBezTo>
                    <a:pt x="41" y="182"/>
                    <a:pt x="38" y="180"/>
                    <a:pt x="34" y="180"/>
                  </a:cubicBezTo>
                  <a:cubicBezTo>
                    <a:pt x="34" y="180"/>
                    <a:pt x="32" y="180"/>
                    <a:pt x="31" y="181"/>
                  </a:cubicBezTo>
                  <a:cubicBezTo>
                    <a:pt x="31" y="182"/>
                    <a:pt x="32" y="184"/>
                    <a:pt x="32" y="184"/>
                  </a:cubicBezTo>
                  <a:cubicBezTo>
                    <a:pt x="35" y="186"/>
                    <a:pt x="38" y="188"/>
                    <a:pt x="38" y="188"/>
                  </a:cubicBezTo>
                  <a:cubicBezTo>
                    <a:pt x="39" y="188"/>
                    <a:pt x="39" y="189"/>
                    <a:pt x="40" y="189"/>
                  </a:cubicBezTo>
                  <a:cubicBezTo>
                    <a:pt x="39" y="192"/>
                    <a:pt x="38" y="194"/>
                    <a:pt x="37" y="196"/>
                  </a:cubicBezTo>
                  <a:cubicBezTo>
                    <a:pt x="36" y="196"/>
                    <a:pt x="36" y="196"/>
                    <a:pt x="35" y="196"/>
                  </a:cubicBezTo>
                  <a:cubicBezTo>
                    <a:pt x="35" y="196"/>
                    <a:pt x="31" y="195"/>
                    <a:pt x="28" y="194"/>
                  </a:cubicBezTo>
                  <a:cubicBezTo>
                    <a:pt x="28" y="194"/>
                    <a:pt x="25" y="194"/>
                    <a:pt x="25" y="196"/>
                  </a:cubicBezTo>
                  <a:cubicBezTo>
                    <a:pt x="24" y="197"/>
                    <a:pt x="26" y="198"/>
                    <a:pt x="26" y="198"/>
                  </a:cubicBezTo>
                  <a:cubicBezTo>
                    <a:pt x="29" y="201"/>
                    <a:pt x="32" y="203"/>
                    <a:pt x="32" y="203"/>
                  </a:cubicBezTo>
                  <a:cubicBezTo>
                    <a:pt x="33" y="203"/>
                    <a:pt x="33" y="203"/>
                    <a:pt x="34" y="203"/>
                  </a:cubicBezTo>
                  <a:cubicBezTo>
                    <a:pt x="33" y="206"/>
                    <a:pt x="32" y="208"/>
                    <a:pt x="31" y="211"/>
                  </a:cubicBezTo>
                  <a:cubicBezTo>
                    <a:pt x="31" y="211"/>
                    <a:pt x="30" y="211"/>
                    <a:pt x="29" y="210"/>
                  </a:cubicBezTo>
                  <a:cubicBezTo>
                    <a:pt x="29" y="210"/>
                    <a:pt x="26" y="209"/>
                    <a:pt x="22" y="209"/>
                  </a:cubicBezTo>
                  <a:cubicBezTo>
                    <a:pt x="22" y="209"/>
                    <a:pt x="20" y="209"/>
                    <a:pt x="19" y="211"/>
                  </a:cubicBezTo>
                  <a:cubicBezTo>
                    <a:pt x="19" y="212"/>
                    <a:pt x="20" y="214"/>
                    <a:pt x="20" y="214"/>
                  </a:cubicBezTo>
                  <a:cubicBezTo>
                    <a:pt x="23" y="216"/>
                    <a:pt x="27" y="217"/>
                    <a:pt x="27" y="217"/>
                  </a:cubicBezTo>
                  <a:cubicBezTo>
                    <a:pt x="28" y="218"/>
                    <a:pt x="28" y="218"/>
                    <a:pt x="29" y="218"/>
                  </a:cubicBezTo>
                  <a:cubicBezTo>
                    <a:pt x="28" y="221"/>
                    <a:pt x="27" y="223"/>
                    <a:pt x="26" y="226"/>
                  </a:cubicBezTo>
                  <a:cubicBezTo>
                    <a:pt x="26" y="226"/>
                    <a:pt x="25" y="226"/>
                    <a:pt x="24" y="225"/>
                  </a:cubicBezTo>
                  <a:cubicBezTo>
                    <a:pt x="24" y="225"/>
                    <a:pt x="21" y="225"/>
                    <a:pt x="17" y="225"/>
                  </a:cubicBezTo>
                  <a:cubicBezTo>
                    <a:pt x="17" y="225"/>
                    <a:pt x="15" y="225"/>
                    <a:pt x="14" y="226"/>
                  </a:cubicBezTo>
                  <a:cubicBezTo>
                    <a:pt x="14" y="228"/>
                    <a:pt x="16" y="229"/>
                    <a:pt x="16" y="229"/>
                  </a:cubicBezTo>
                  <a:cubicBezTo>
                    <a:pt x="19" y="231"/>
                    <a:pt x="22" y="232"/>
                    <a:pt x="22" y="232"/>
                  </a:cubicBezTo>
                  <a:cubicBezTo>
                    <a:pt x="23" y="233"/>
                    <a:pt x="24" y="233"/>
                    <a:pt x="24" y="233"/>
                  </a:cubicBezTo>
                  <a:cubicBezTo>
                    <a:pt x="24" y="236"/>
                    <a:pt x="23" y="238"/>
                    <a:pt x="22" y="241"/>
                  </a:cubicBezTo>
                  <a:cubicBezTo>
                    <a:pt x="22" y="241"/>
                    <a:pt x="21" y="241"/>
                    <a:pt x="20" y="241"/>
                  </a:cubicBezTo>
                  <a:cubicBezTo>
                    <a:pt x="20" y="241"/>
                    <a:pt x="16" y="240"/>
                    <a:pt x="13" y="240"/>
                  </a:cubicBezTo>
                  <a:cubicBezTo>
                    <a:pt x="13" y="240"/>
                    <a:pt x="11" y="241"/>
                    <a:pt x="10" y="242"/>
                  </a:cubicBezTo>
                  <a:cubicBezTo>
                    <a:pt x="10" y="243"/>
                    <a:pt x="12" y="245"/>
                    <a:pt x="12" y="245"/>
                  </a:cubicBezTo>
                  <a:cubicBezTo>
                    <a:pt x="15" y="246"/>
                    <a:pt x="19" y="248"/>
                    <a:pt x="19" y="248"/>
                  </a:cubicBezTo>
                  <a:cubicBezTo>
                    <a:pt x="19" y="248"/>
                    <a:pt x="20" y="248"/>
                    <a:pt x="21" y="248"/>
                  </a:cubicBezTo>
                  <a:cubicBezTo>
                    <a:pt x="20" y="251"/>
                    <a:pt x="20" y="253"/>
                    <a:pt x="19" y="256"/>
                  </a:cubicBezTo>
                  <a:cubicBezTo>
                    <a:pt x="18" y="256"/>
                    <a:pt x="18" y="256"/>
                    <a:pt x="17" y="256"/>
                  </a:cubicBezTo>
                  <a:cubicBezTo>
                    <a:pt x="17" y="256"/>
                    <a:pt x="13" y="255"/>
                    <a:pt x="9" y="256"/>
                  </a:cubicBezTo>
                  <a:cubicBezTo>
                    <a:pt x="9" y="256"/>
                    <a:pt x="7" y="256"/>
                    <a:pt x="7" y="258"/>
                  </a:cubicBezTo>
                  <a:cubicBezTo>
                    <a:pt x="7" y="259"/>
                    <a:pt x="9" y="260"/>
                    <a:pt x="9" y="260"/>
                  </a:cubicBezTo>
                  <a:cubicBezTo>
                    <a:pt x="12" y="262"/>
                    <a:pt x="16" y="263"/>
                    <a:pt x="16" y="263"/>
                  </a:cubicBezTo>
                  <a:cubicBezTo>
                    <a:pt x="16" y="263"/>
                    <a:pt x="17" y="263"/>
                    <a:pt x="18" y="264"/>
                  </a:cubicBezTo>
                  <a:cubicBezTo>
                    <a:pt x="17" y="266"/>
                    <a:pt x="17" y="269"/>
                    <a:pt x="17" y="271"/>
                  </a:cubicBezTo>
                  <a:cubicBezTo>
                    <a:pt x="16" y="271"/>
                    <a:pt x="15" y="271"/>
                    <a:pt x="15" y="271"/>
                  </a:cubicBezTo>
                  <a:cubicBezTo>
                    <a:pt x="15" y="271"/>
                    <a:pt x="11" y="271"/>
                    <a:pt x="7" y="272"/>
                  </a:cubicBezTo>
                  <a:cubicBezTo>
                    <a:pt x="7" y="272"/>
                    <a:pt x="5" y="272"/>
                    <a:pt x="5" y="274"/>
                  </a:cubicBezTo>
                  <a:cubicBezTo>
                    <a:pt x="4" y="275"/>
                    <a:pt x="6" y="276"/>
                    <a:pt x="6" y="276"/>
                  </a:cubicBezTo>
                  <a:cubicBezTo>
                    <a:pt x="10" y="278"/>
                    <a:pt x="14" y="279"/>
                    <a:pt x="14" y="279"/>
                  </a:cubicBezTo>
                  <a:cubicBezTo>
                    <a:pt x="14" y="279"/>
                    <a:pt x="15" y="279"/>
                    <a:pt x="16" y="279"/>
                  </a:cubicBezTo>
                  <a:cubicBezTo>
                    <a:pt x="15" y="282"/>
                    <a:pt x="15" y="284"/>
                    <a:pt x="15" y="287"/>
                  </a:cubicBezTo>
                  <a:cubicBezTo>
                    <a:pt x="14" y="287"/>
                    <a:pt x="14" y="287"/>
                    <a:pt x="13" y="287"/>
                  </a:cubicBezTo>
                  <a:cubicBezTo>
                    <a:pt x="13" y="287"/>
                    <a:pt x="9" y="287"/>
                    <a:pt x="5" y="288"/>
                  </a:cubicBezTo>
                  <a:cubicBezTo>
                    <a:pt x="5" y="288"/>
                    <a:pt x="3" y="289"/>
                    <a:pt x="3" y="290"/>
                  </a:cubicBezTo>
                  <a:cubicBezTo>
                    <a:pt x="3" y="291"/>
                    <a:pt x="5" y="292"/>
                    <a:pt x="5" y="292"/>
                  </a:cubicBezTo>
                  <a:cubicBezTo>
                    <a:pt x="9" y="294"/>
                    <a:pt x="12" y="294"/>
                    <a:pt x="12" y="294"/>
                  </a:cubicBezTo>
                  <a:cubicBezTo>
                    <a:pt x="13" y="294"/>
                    <a:pt x="14" y="294"/>
                    <a:pt x="14" y="294"/>
                  </a:cubicBezTo>
                  <a:cubicBezTo>
                    <a:pt x="14" y="297"/>
                    <a:pt x="14" y="300"/>
                    <a:pt x="14" y="302"/>
                  </a:cubicBezTo>
                  <a:cubicBezTo>
                    <a:pt x="13" y="303"/>
                    <a:pt x="13" y="303"/>
                    <a:pt x="12" y="303"/>
                  </a:cubicBezTo>
                  <a:cubicBezTo>
                    <a:pt x="12" y="303"/>
                    <a:pt x="8" y="303"/>
                    <a:pt x="5" y="304"/>
                  </a:cubicBezTo>
                  <a:cubicBezTo>
                    <a:pt x="5" y="304"/>
                    <a:pt x="2" y="305"/>
                    <a:pt x="2" y="306"/>
                  </a:cubicBezTo>
                  <a:cubicBezTo>
                    <a:pt x="2" y="307"/>
                    <a:pt x="5" y="308"/>
                    <a:pt x="5" y="308"/>
                  </a:cubicBezTo>
                  <a:cubicBezTo>
                    <a:pt x="8" y="310"/>
                    <a:pt x="12" y="310"/>
                    <a:pt x="12" y="310"/>
                  </a:cubicBezTo>
                  <a:cubicBezTo>
                    <a:pt x="13" y="310"/>
                    <a:pt x="13" y="310"/>
                    <a:pt x="14" y="310"/>
                  </a:cubicBezTo>
                  <a:cubicBezTo>
                    <a:pt x="14" y="313"/>
                    <a:pt x="14" y="315"/>
                    <a:pt x="14" y="318"/>
                  </a:cubicBezTo>
                  <a:cubicBezTo>
                    <a:pt x="13" y="318"/>
                    <a:pt x="13" y="318"/>
                    <a:pt x="12" y="318"/>
                  </a:cubicBezTo>
                  <a:cubicBezTo>
                    <a:pt x="12" y="318"/>
                    <a:pt x="8" y="319"/>
                    <a:pt x="5" y="320"/>
                  </a:cubicBezTo>
                  <a:cubicBezTo>
                    <a:pt x="5" y="320"/>
                    <a:pt x="3" y="321"/>
                    <a:pt x="3" y="322"/>
                  </a:cubicBezTo>
                  <a:cubicBezTo>
                    <a:pt x="3" y="324"/>
                    <a:pt x="5" y="324"/>
                    <a:pt x="5" y="324"/>
                  </a:cubicBezTo>
                  <a:cubicBezTo>
                    <a:pt x="8" y="325"/>
                    <a:pt x="12" y="326"/>
                    <a:pt x="12" y="326"/>
                  </a:cubicBezTo>
                  <a:cubicBezTo>
                    <a:pt x="13" y="326"/>
                    <a:pt x="14" y="326"/>
                    <a:pt x="14" y="326"/>
                  </a:cubicBezTo>
                  <a:cubicBezTo>
                    <a:pt x="14" y="328"/>
                    <a:pt x="15" y="331"/>
                    <a:pt x="15" y="334"/>
                  </a:cubicBezTo>
                  <a:cubicBezTo>
                    <a:pt x="14" y="334"/>
                    <a:pt x="14" y="334"/>
                    <a:pt x="13" y="334"/>
                  </a:cubicBezTo>
                  <a:cubicBezTo>
                    <a:pt x="13" y="334"/>
                    <a:pt x="9" y="335"/>
                    <a:pt x="6" y="336"/>
                  </a:cubicBezTo>
                  <a:cubicBezTo>
                    <a:pt x="6" y="336"/>
                    <a:pt x="3" y="337"/>
                    <a:pt x="4" y="338"/>
                  </a:cubicBezTo>
                  <a:cubicBezTo>
                    <a:pt x="4" y="340"/>
                    <a:pt x="6" y="340"/>
                    <a:pt x="6" y="340"/>
                  </a:cubicBezTo>
                  <a:cubicBezTo>
                    <a:pt x="10" y="341"/>
                    <a:pt x="13" y="341"/>
                    <a:pt x="13" y="341"/>
                  </a:cubicBezTo>
                  <a:cubicBezTo>
                    <a:pt x="14" y="341"/>
                    <a:pt x="15" y="341"/>
                    <a:pt x="16" y="341"/>
                  </a:cubicBezTo>
                  <a:cubicBezTo>
                    <a:pt x="16" y="344"/>
                    <a:pt x="16" y="346"/>
                    <a:pt x="16" y="349"/>
                  </a:cubicBezTo>
                  <a:cubicBezTo>
                    <a:pt x="16" y="349"/>
                    <a:pt x="15" y="349"/>
                    <a:pt x="14" y="350"/>
                  </a:cubicBezTo>
                  <a:cubicBezTo>
                    <a:pt x="14" y="350"/>
                    <a:pt x="11" y="350"/>
                    <a:pt x="7" y="352"/>
                  </a:cubicBezTo>
                  <a:cubicBezTo>
                    <a:pt x="7" y="352"/>
                    <a:pt x="5" y="353"/>
                    <a:pt x="5" y="354"/>
                  </a:cubicBezTo>
                  <a:cubicBezTo>
                    <a:pt x="6" y="356"/>
                    <a:pt x="8" y="356"/>
                    <a:pt x="8" y="356"/>
                  </a:cubicBezTo>
                  <a:cubicBezTo>
                    <a:pt x="12" y="357"/>
                    <a:pt x="15" y="357"/>
                    <a:pt x="15" y="357"/>
                  </a:cubicBezTo>
                  <a:cubicBezTo>
                    <a:pt x="16" y="357"/>
                    <a:pt x="17" y="357"/>
                    <a:pt x="18" y="357"/>
                  </a:cubicBezTo>
                  <a:cubicBezTo>
                    <a:pt x="18" y="359"/>
                    <a:pt x="18" y="362"/>
                    <a:pt x="19" y="364"/>
                  </a:cubicBezTo>
                  <a:cubicBezTo>
                    <a:pt x="18" y="365"/>
                    <a:pt x="18" y="365"/>
                    <a:pt x="17" y="365"/>
                  </a:cubicBezTo>
                  <a:cubicBezTo>
                    <a:pt x="17" y="365"/>
                    <a:pt x="13" y="366"/>
                    <a:pt x="10" y="368"/>
                  </a:cubicBezTo>
                  <a:cubicBezTo>
                    <a:pt x="10" y="368"/>
                    <a:pt x="8" y="369"/>
                    <a:pt x="8" y="370"/>
                  </a:cubicBezTo>
                  <a:cubicBezTo>
                    <a:pt x="8" y="372"/>
                    <a:pt x="11" y="372"/>
                    <a:pt x="11" y="372"/>
                  </a:cubicBezTo>
                  <a:cubicBezTo>
                    <a:pt x="14" y="373"/>
                    <a:pt x="18" y="372"/>
                    <a:pt x="18" y="372"/>
                  </a:cubicBezTo>
                  <a:cubicBezTo>
                    <a:pt x="19" y="372"/>
                    <a:pt x="20" y="372"/>
                    <a:pt x="20" y="372"/>
                  </a:cubicBezTo>
                  <a:cubicBezTo>
                    <a:pt x="21" y="375"/>
                    <a:pt x="21" y="377"/>
                    <a:pt x="22" y="380"/>
                  </a:cubicBezTo>
                  <a:cubicBezTo>
                    <a:pt x="21" y="380"/>
                    <a:pt x="21" y="380"/>
                    <a:pt x="20" y="380"/>
                  </a:cubicBezTo>
                  <a:cubicBezTo>
                    <a:pt x="20" y="380"/>
                    <a:pt x="16" y="382"/>
                    <a:pt x="13" y="384"/>
                  </a:cubicBezTo>
                  <a:cubicBezTo>
                    <a:pt x="13" y="384"/>
                    <a:pt x="11" y="385"/>
                    <a:pt x="12" y="386"/>
                  </a:cubicBezTo>
                  <a:cubicBezTo>
                    <a:pt x="12" y="388"/>
                    <a:pt x="14" y="388"/>
                    <a:pt x="14" y="388"/>
                  </a:cubicBezTo>
                  <a:cubicBezTo>
                    <a:pt x="18" y="388"/>
                    <a:pt x="22" y="387"/>
                    <a:pt x="22" y="387"/>
                  </a:cubicBezTo>
                  <a:cubicBezTo>
                    <a:pt x="23" y="387"/>
                    <a:pt x="23" y="387"/>
                    <a:pt x="24" y="387"/>
                  </a:cubicBezTo>
                  <a:cubicBezTo>
                    <a:pt x="25" y="390"/>
                    <a:pt x="25" y="392"/>
                    <a:pt x="26" y="395"/>
                  </a:cubicBezTo>
                  <a:cubicBezTo>
                    <a:pt x="26" y="395"/>
                    <a:pt x="25" y="395"/>
                    <a:pt x="24" y="396"/>
                  </a:cubicBezTo>
                  <a:cubicBezTo>
                    <a:pt x="24" y="396"/>
                    <a:pt x="20" y="397"/>
                    <a:pt x="17" y="399"/>
                  </a:cubicBezTo>
                  <a:cubicBezTo>
                    <a:pt x="17" y="399"/>
                    <a:pt x="16" y="400"/>
                    <a:pt x="16" y="402"/>
                  </a:cubicBezTo>
                  <a:cubicBezTo>
                    <a:pt x="16" y="403"/>
                    <a:pt x="19" y="403"/>
                    <a:pt x="19" y="403"/>
                  </a:cubicBezTo>
                  <a:cubicBezTo>
                    <a:pt x="22" y="403"/>
                    <a:pt x="26" y="402"/>
                    <a:pt x="26" y="402"/>
                  </a:cubicBezTo>
                  <a:cubicBezTo>
                    <a:pt x="27" y="402"/>
                    <a:pt x="28" y="402"/>
                    <a:pt x="28" y="402"/>
                  </a:cubicBezTo>
                  <a:cubicBezTo>
                    <a:pt x="29" y="405"/>
                    <a:pt x="30" y="407"/>
                    <a:pt x="31" y="410"/>
                  </a:cubicBezTo>
                  <a:cubicBezTo>
                    <a:pt x="30" y="410"/>
                    <a:pt x="30" y="410"/>
                    <a:pt x="29" y="410"/>
                  </a:cubicBezTo>
                  <a:cubicBezTo>
                    <a:pt x="29" y="410"/>
                    <a:pt x="25" y="412"/>
                    <a:pt x="22" y="414"/>
                  </a:cubicBezTo>
                  <a:cubicBezTo>
                    <a:pt x="22" y="414"/>
                    <a:pt x="21" y="416"/>
                    <a:pt x="21" y="417"/>
                  </a:cubicBezTo>
                  <a:cubicBezTo>
                    <a:pt x="22" y="418"/>
                    <a:pt x="24" y="418"/>
                    <a:pt x="24" y="418"/>
                  </a:cubicBezTo>
                  <a:cubicBezTo>
                    <a:pt x="28" y="418"/>
                    <a:pt x="31" y="417"/>
                    <a:pt x="31" y="417"/>
                  </a:cubicBezTo>
                  <a:cubicBezTo>
                    <a:pt x="32" y="417"/>
                    <a:pt x="33" y="417"/>
                    <a:pt x="34" y="417"/>
                  </a:cubicBezTo>
                  <a:cubicBezTo>
                    <a:pt x="35" y="419"/>
                    <a:pt x="36" y="422"/>
                    <a:pt x="37" y="424"/>
                  </a:cubicBezTo>
                  <a:cubicBezTo>
                    <a:pt x="36" y="424"/>
                    <a:pt x="35" y="425"/>
                    <a:pt x="35" y="425"/>
                  </a:cubicBezTo>
                  <a:cubicBezTo>
                    <a:pt x="35" y="425"/>
                    <a:pt x="31" y="427"/>
                    <a:pt x="28" y="429"/>
                  </a:cubicBezTo>
                  <a:cubicBezTo>
                    <a:pt x="28" y="429"/>
                    <a:pt x="27" y="431"/>
                    <a:pt x="27" y="432"/>
                  </a:cubicBezTo>
                  <a:cubicBezTo>
                    <a:pt x="28" y="433"/>
                    <a:pt x="30" y="433"/>
                    <a:pt x="30" y="433"/>
                  </a:cubicBezTo>
                  <a:cubicBezTo>
                    <a:pt x="34" y="433"/>
                    <a:pt x="37" y="432"/>
                    <a:pt x="37" y="432"/>
                  </a:cubicBezTo>
                  <a:cubicBezTo>
                    <a:pt x="38" y="432"/>
                    <a:pt x="39" y="431"/>
                    <a:pt x="40" y="431"/>
                  </a:cubicBezTo>
                  <a:cubicBezTo>
                    <a:pt x="41" y="433"/>
                    <a:pt x="42" y="436"/>
                    <a:pt x="43" y="438"/>
                  </a:cubicBezTo>
                  <a:cubicBezTo>
                    <a:pt x="42" y="439"/>
                    <a:pt x="42" y="439"/>
                    <a:pt x="41" y="439"/>
                  </a:cubicBezTo>
                  <a:cubicBezTo>
                    <a:pt x="41" y="439"/>
                    <a:pt x="38" y="441"/>
                    <a:pt x="35" y="444"/>
                  </a:cubicBezTo>
                  <a:cubicBezTo>
                    <a:pt x="35" y="444"/>
                    <a:pt x="33" y="446"/>
                    <a:pt x="34" y="447"/>
                  </a:cubicBezTo>
                  <a:cubicBezTo>
                    <a:pt x="35" y="448"/>
                    <a:pt x="37" y="448"/>
                    <a:pt x="37" y="448"/>
                  </a:cubicBezTo>
                  <a:cubicBezTo>
                    <a:pt x="40" y="447"/>
                    <a:pt x="44" y="446"/>
                    <a:pt x="44" y="446"/>
                  </a:cubicBezTo>
                  <a:cubicBezTo>
                    <a:pt x="45" y="446"/>
                    <a:pt x="46" y="445"/>
                    <a:pt x="46" y="445"/>
                  </a:cubicBezTo>
                  <a:cubicBezTo>
                    <a:pt x="47" y="447"/>
                    <a:pt x="49" y="450"/>
                    <a:pt x="50" y="452"/>
                  </a:cubicBezTo>
                  <a:cubicBezTo>
                    <a:pt x="49" y="453"/>
                    <a:pt x="49" y="453"/>
                    <a:pt x="48" y="453"/>
                  </a:cubicBezTo>
                  <a:cubicBezTo>
                    <a:pt x="48" y="453"/>
                    <a:pt x="45" y="456"/>
                    <a:pt x="42" y="458"/>
                  </a:cubicBezTo>
                  <a:cubicBezTo>
                    <a:pt x="42" y="458"/>
                    <a:pt x="41" y="460"/>
                    <a:pt x="41" y="461"/>
                  </a:cubicBezTo>
                  <a:cubicBezTo>
                    <a:pt x="42" y="462"/>
                    <a:pt x="44" y="462"/>
                    <a:pt x="44" y="462"/>
                  </a:cubicBezTo>
                  <a:cubicBezTo>
                    <a:pt x="48" y="461"/>
                    <a:pt x="51" y="460"/>
                    <a:pt x="51" y="460"/>
                  </a:cubicBezTo>
                  <a:cubicBezTo>
                    <a:pt x="52" y="459"/>
                    <a:pt x="53" y="459"/>
                    <a:pt x="54" y="459"/>
                  </a:cubicBezTo>
                  <a:cubicBezTo>
                    <a:pt x="55" y="461"/>
                    <a:pt x="56" y="463"/>
                    <a:pt x="58" y="466"/>
                  </a:cubicBezTo>
                  <a:cubicBezTo>
                    <a:pt x="57" y="466"/>
                    <a:pt x="56" y="467"/>
                    <a:pt x="56" y="467"/>
                  </a:cubicBezTo>
                  <a:cubicBezTo>
                    <a:pt x="56" y="467"/>
                    <a:pt x="53" y="469"/>
                    <a:pt x="50" y="472"/>
                  </a:cubicBezTo>
                  <a:cubicBezTo>
                    <a:pt x="50" y="472"/>
                    <a:pt x="49" y="474"/>
                    <a:pt x="50" y="475"/>
                  </a:cubicBezTo>
                  <a:cubicBezTo>
                    <a:pt x="50" y="476"/>
                    <a:pt x="53" y="476"/>
                    <a:pt x="53" y="476"/>
                  </a:cubicBezTo>
                  <a:cubicBezTo>
                    <a:pt x="56" y="475"/>
                    <a:pt x="60" y="473"/>
                    <a:pt x="60" y="473"/>
                  </a:cubicBezTo>
                  <a:cubicBezTo>
                    <a:pt x="60" y="473"/>
                    <a:pt x="61" y="472"/>
                    <a:pt x="62" y="472"/>
                  </a:cubicBezTo>
                  <a:cubicBezTo>
                    <a:pt x="63" y="474"/>
                    <a:pt x="65" y="476"/>
                    <a:pt x="66" y="479"/>
                  </a:cubicBezTo>
                  <a:cubicBezTo>
                    <a:pt x="66" y="479"/>
                    <a:pt x="65" y="480"/>
                    <a:pt x="64" y="480"/>
                  </a:cubicBezTo>
                  <a:cubicBezTo>
                    <a:pt x="64" y="480"/>
                    <a:pt x="61" y="483"/>
                    <a:pt x="59" y="486"/>
                  </a:cubicBezTo>
                  <a:cubicBezTo>
                    <a:pt x="59" y="486"/>
                    <a:pt x="58" y="487"/>
                    <a:pt x="59" y="489"/>
                  </a:cubicBezTo>
                  <a:cubicBezTo>
                    <a:pt x="59" y="490"/>
                    <a:pt x="62" y="489"/>
                    <a:pt x="62" y="489"/>
                  </a:cubicBezTo>
                  <a:cubicBezTo>
                    <a:pt x="65" y="488"/>
                    <a:pt x="68" y="486"/>
                    <a:pt x="68" y="486"/>
                  </a:cubicBezTo>
                  <a:cubicBezTo>
                    <a:pt x="69" y="486"/>
                    <a:pt x="70" y="485"/>
                    <a:pt x="71" y="485"/>
                  </a:cubicBezTo>
                  <a:cubicBezTo>
                    <a:pt x="72" y="487"/>
                    <a:pt x="74" y="489"/>
                    <a:pt x="75" y="491"/>
                  </a:cubicBezTo>
                  <a:cubicBezTo>
                    <a:pt x="75" y="492"/>
                    <a:pt x="74" y="492"/>
                    <a:pt x="73" y="493"/>
                  </a:cubicBezTo>
                  <a:cubicBezTo>
                    <a:pt x="73" y="493"/>
                    <a:pt x="71" y="495"/>
                    <a:pt x="69" y="499"/>
                  </a:cubicBezTo>
                  <a:cubicBezTo>
                    <a:pt x="69" y="499"/>
                    <a:pt x="67" y="501"/>
                    <a:pt x="68" y="502"/>
                  </a:cubicBezTo>
                  <a:cubicBezTo>
                    <a:pt x="69" y="503"/>
                    <a:pt x="71" y="502"/>
                    <a:pt x="71" y="502"/>
                  </a:cubicBezTo>
                  <a:cubicBezTo>
                    <a:pt x="75" y="501"/>
                    <a:pt x="78" y="499"/>
                    <a:pt x="78" y="499"/>
                  </a:cubicBezTo>
                  <a:cubicBezTo>
                    <a:pt x="79" y="498"/>
                    <a:pt x="79" y="498"/>
                    <a:pt x="80" y="497"/>
                  </a:cubicBezTo>
                  <a:cubicBezTo>
                    <a:pt x="82" y="499"/>
                    <a:pt x="83" y="501"/>
                    <a:pt x="85" y="503"/>
                  </a:cubicBezTo>
                  <a:cubicBezTo>
                    <a:pt x="85" y="504"/>
                    <a:pt x="84" y="504"/>
                    <a:pt x="83" y="505"/>
                  </a:cubicBezTo>
                  <a:cubicBezTo>
                    <a:pt x="83" y="505"/>
                    <a:pt x="81" y="508"/>
                    <a:pt x="79" y="511"/>
                  </a:cubicBezTo>
                  <a:cubicBezTo>
                    <a:pt x="79" y="511"/>
                    <a:pt x="78" y="513"/>
                    <a:pt x="79" y="514"/>
                  </a:cubicBezTo>
                  <a:cubicBezTo>
                    <a:pt x="79" y="515"/>
                    <a:pt x="82" y="514"/>
                    <a:pt x="82" y="514"/>
                  </a:cubicBezTo>
                  <a:cubicBezTo>
                    <a:pt x="85" y="513"/>
                    <a:pt x="88" y="511"/>
                    <a:pt x="88" y="511"/>
                  </a:cubicBezTo>
                  <a:cubicBezTo>
                    <a:pt x="89" y="510"/>
                    <a:pt x="89" y="510"/>
                    <a:pt x="90" y="509"/>
                  </a:cubicBezTo>
                  <a:cubicBezTo>
                    <a:pt x="92" y="511"/>
                    <a:pt x="94" y="513"/>
                    <a:pt x="95" y="515"/>
                  </a:cubicBezTo>
                  <a:cubicBezTo>
                    <a:pt x="95" y="515"/>
                    <a:pt x="94" y="516"/>
                    <a:pt x="94" y="517"/>
                  </a:cubicBezTo>
                  <a:cubicBezTo>
                    <a:pt x="94" y="517"/>
                    <a:pt x="91" y="520"/>
                    <a:pt x="90" y="523"/>
                  </a:cubicBezTo>
                  <a:cubicBezTo>
                    <a:pt x="90" y="523"/>
                    <a:pt x="89" y="525"/>
                    <a:pt x="90" y="526"/>
                  </a:cubicBezTo>
                  <a:cubicBezTo>
                    <a:pt x="90" y="527"/>
                    <a:pt x="93" y="526"/>
                    <a:pt x="93" y="526"/>
                  </a:cubicBezTo>
                  <a:cubicBezTo>
                    <a:pt x="96" y="524"/>
                    <a:pt x="99" y="522"/>
                    <a:pt x="99" y="522"/>
                  </a:cubicBezTo>
                  <a:cubicBezTo>
                    <a:pt x="100" y="521"/>
                    <a:pt x="100" y="521"/>
                    <a:pt x="101" y="520"/>
                  </a:cubicBezTo>
                  <a:cubicBezTo>
                    <a:pt x="103" y="522"/>
                    <a:pt x="105" y="524"/>
                    <a:pt x="106" y="526"/>
                  </a:cubicBezTo>
                  <a:cubicBezTo>
                    <a:pt x="106" y="527"/>
                    <a:pt x="105" y="527"/>
                    <a:pt x="105" y="528"/>
                  </a:cubicBezTo>
                  <a:cubicBezTo>
                    <a:pt x="105" y="528"/>
                    <a:pt x="102" y="531"/>
                    <a:pt x="101" y="534"/>
                  </a:cubicBezTo>
                  <a:cubicBezTo>
                    <a:pt x="101" y="534"/>
                    <a:pt x="100" y="536"/>
                    <a:pt x="101" y="537"/>
                  </a:cubicBezTo>
                  <a:cubicBezTo>
                    <a:pt x="102" y="538"/>
                    <a:pt x="104" y="537"/>
                    <a:pt x="104" y="537"/>
                  </a:cubicBezTo>
                  <a:cubicBezTo>
                    <a:pt x="107" y="535"/>
                    <a:pt x="110" y="533"/>
                    <a:pt x="110" y="533"/>
                  </a:cubicBezTo>
                  <a:cubicBezTo>
                    <a:pt x="111" y="532"/>
                    <a:pt x="112" y="532"/>
                    <a:pt x="112" y="531"/>
                  </a:cubicBezTo>
                  <a:cubicBezTo>
                    <a:pt x="114" y="533"/>
                    <a:pt x="116" y="535"/>
                    <a:pt x="118" y="536"/>
                  </a:cubicBezTo>
                  <a:cubicBezTo>
                    <a:pt x="118" y="537"/>
                    <a:pt x="117" y="538"/>
                    <a:pt x="117" y="538"/>
                  </a:cubicBezTo>
                  <a:cubicBezTo>
                    <a:pt x="117" y="538"/>
                    <a:pt x="114" y="542"/>
                    <a:pt x="113" y="545"/>
                  </a:cubicBezTo>
                  <a:cubicBezTo>
                    <a:pt x="113" y="545"/>
                    <a:pt x="112" y="547"/>
                    <a:pt x="113" y="548"/>
                  </a:cubicBezTo>
                  <a:cubicBezTo>
                    <a:pt x="114" y="549"/>
                    <a:pt x="116" y="548"/>
                    <a:pt x="116" y="548"/>
                  </a:cubicBezTo>
                  <a:cubicBezTo>
                    <a:pt x="119" y="546"/>
                    <a:pt x="122" y="543"/>
                    <a:pt x="122" y="543"/>
                  </a:cubicBezTo>
                  <a:cubicBezTo>
                    <a:pt x="123" y="542"/>
                    <a:pt x="123" y="542"/>
                    <a:pt x="124" y="541"/>
                  </a:cubicBezTo>
                  <a:cubicBezTo>
                    <a:pt x="126" y="543"/>
                    <a:pt x="128" y="545"/>
                    <a:pt x="130" y="546"/>
                  </a:cubicBezTo>
                  <a:cubicBezTo>
                    <a:pt x="130" y="547"/>
                    <a:pt x="129" y="548"/>
                    <a:pt x="129" y="548"/>
                  </a:cubicBezTo>
                  <a:cubicBezTo>
                    <a:pt x="129" y="548"/>
                    <a:pt x="127" y="552"/>
                    <a:pt x="125" y="555"/>
                  </a:cubicBezTo>
                  <a:cubicBezTo>
                    <a:pt x="125" y="555"/>
                    <a:pt x="125" y="557"/>
                    <a:pt x="126" y="558"/>
                  </a:cubicBezTo>
                  <a:cubicBezTo>
                    <a:pt x="127" y="559"/>
                    <a:pt x="129" y="558"/>
                    <a:pt x="129" y="558"/>
                  </a:cubicBezTo>
                  <a:cubicBezTo>
                    <a:pt x="132" y="556"/>
                    <a:pt x="134" y="553"/>
                    <a:pt x="134" y="553"/>
                  </a:cubicBezTo>
                  <a:cubicBezTo>
                    <a:pt x="135" y="552"/>
                    <a:pt x="136" y="551"/>
                    <a:pt x="136" y="551"/>
                  </a:cubicBezTo>
                  <a:cubicBezTo>
                    <a:pt x="138" y="552"/>
                    <a:pt x="140" y="554"/>
                    <a:pt x="143" y="555"/>
                  </a:cubicBezTo>
                  <a:cubicBezTo>
                    <a:pt x="142" y="556"/>
                    <a:pt x="142" y="557"/>
                    <a:pt x="141" y="558"/>
                  </a:cubicBezTo>
                  <a:cubicBezTo>
                    <a:pt x="141" y="558"/>
                    <a:pt x="139" y="561"/>
                    <a:pt x="138" y="564"/>
                  </a:cubicBezTo>
                  <a:cubicBezTo>
                    <a:pt x="138" y="564"/>
                    <a:pt x="138" y="567"/>
                    <a:pt x="139" y="567"/>
                  </a:cubicBezTo>
                  <a:cubicBezTo>
                    <a:pt x="140" y="568"/>
                    <a:pt x="142" y="567"/>
                    <a:pt x="142" y="567"/>
                  </a:cubicBezTo>
                  <a:cubicBezTo>
                    <a:pt x="145" y="565"/>
                    <a:pt x="147" y="562"/>
                    <a:pt x="147" y="562"/>
                  </a:cubicBezTo>
                  <a:cubicBezTo>
                    <a:pt x="148" y="561"/>
                    <a:pt x="149" y="560"/>
                    <a:pt x="149" y="560"/>
                  </a:cubicBezTo>
                  <a:cubicBezTo>
                    <a:pt x="151" y="561"/>
                    <a:pt x="153" y="562"/>
                    <a:pt x="156" y="564"/>
                  </a:cubicBezTo>
                  <a:cubicBezTo>
                    <a:pt x="155" y="564"/>
                    <a:pt x="155" y="565"/>
                    <a:pt x="155" y="566"/>
                  </a:cubicBezTo>
                  <a:cubicBezTo>
                    <a:pt x="155" y="566"/>
                    <a:pt x="153" y="570"/>
                    <a:pt x="152" y="573"/>
                  </a:cubicBezTo>
                  <a:cubicBezTo>
                    <a:pt x="152" y="573"/>
                    <a:pt x="152" y="575"/>
                    <a:pt x="153" y="576"/>
                  </a:cubicBezTo>
                  <a:cubicBezTo>
                    <a:pt x="154" y="577"/>
                    <a:pt x="156" y="575"/>
                    <a:pt x="156" y="575"/>
                  </a:cubicBezTo>
                  <a:cubicBezTo>
                    <a:pt x="159" y="573"/>
                    <a:pt x="161" y="570"/>
                    <a:pt x="161" y="570"/>
                  </a:cubicBezTo>
                  <a:cubicBezTo>
                    <a:pt x="161" y="569"/>
                    <a:pt x="162" y="568"/>
                    <a:pt x="162" y="568"/>
                  </a:cubicBezTo>
                  <a:cubicBezTo>
                    <a:pt x="165" y="569"/>
                    <a:pt x="167" y="570"/>
                    <a:pt x="169" y="571"/>
                  </a:cubicBezTo>
                  <a:cubicBezTo>
                    <a:pt x="169" y="572"/>
                    <a:pt x="168" y="573"/>
                    <a:pt x="168" y="574"/>
                  </a:cubicBezTo>
                  <a:cubicBezTo>
                    <a:pt x="168" y="574"/>
                    <a:pt x="166" y="577"/>
                    <a:pt x="166" y="581"/>
                  </a:cubicBezTo>
                  <a:cubicBezTo>
                    <a:pt x="166" y="581"/>
                    <a:pt x="166" y="583"/>
                    <a:pt x="167" y="584"/>
                  </a:cubicBezTo>
                  <a:cubicBezTo>
                    <a:pt x="168" y="585"/>
                    <a:pt x="170" y="583"/>
                    <a:pt x="170" y="583"/>
                  </a:cubicBezTo>
                  <a:cubicBezTo>
                    <a:pt x="172" y="581"/>
                    <a:pt x="174" y="577"/>
                    <a:pt x="174" y="577"/>
                  </a:cubicBezTo>
                  <a:cubicBezTo>
                    <a:pt x="175" y="577"/>
                    <a:pt x="176" y="576"/>
                    <a:pt x="176" y="575"/>
                  </a:cubicBezTo>
                  <a:cubicBezTo>
                    <a:pt x="178" y="576"/>
                    <a:pt x="181" y="577"/>
                    <a:pt x="183" y="579"/>
                  </a:cubicBezTo>
                  <a:cubicBezTo>
                    <a:pt x="183" y="579"/>
                    <a:pt x="182" y="580"/>
                    <a:pt x="182" y="581"/>
                  </a:cubicBezTo>
                  <a:cubicBezTo>
                    <a:pt x="182" y="581"/>
                    <a:pt x="181" y="585"/>
                    <a:pt x="180" y="588"/>
                  </a:cubicBezTo>
                  <a:cubicBezTo>
                    <a:pt x="180" y="588"/>
                    <a:pt x="180" y="591"/>
                    <a:pt x="181" y="591"/>
                  </a:cubicBezTo>
                  <a:cubicBezTo>
                    <a:pt x="183" y="592"/>
                    <a:pt x="184" y="590"/>
                    <a:pt x="184" y="590"/>
                  </a:cubicBezTo>
                  <a:cubicBezTo>
                    <a:pt x="187" y="588"/>
                    <a:pt x="189" y="584"/>
                    <a:pt x="189" y="584"/>
                  </a:cubicBezTo>
                  <a:cubicBezTo>
                    <a:pt x="189" y="583"/>
                    <a:pt x="190" y="582"/>
                    <a:pt x="190" y="582"/>
                  </a:cubicBezTo>
                  <a:cubicBezTo>
                    <a:pt x="192" y="583"/>
                    <a:pt x="195" y="584"/>
                    <a:pt x="197" y="585"/>
                  </a:cubicBezTo>
                  <a:cubicBezTo>
                    <a:pt x="197" y="586"/>
                    <a:pt x="197" y="587"/>
                    <a:pt x="196" y="588"/>
                  </a:cubicBezTo>
                  <a:cubicBezTo>
                    <a:pt x="196" y="588"/>
                    <a:pt x="195" y="591"/>
                    <a:pt x="195" y="595"/>
                  </a:cubicBezTo>
                  <a:cubicBezTo>
                    <a:pt x="195" y="595"/>
                    <a:pt x="195" y="597"/>
                    <a:pt x="196" y="598"/>
                  </a:cubicBezTo>
                  <a:cubicBezTo>
                    <a:pt x="197" y="598"/>
                    <a:pt x="199" y="597"/>
                    <a:pt x="199" y="597"/>
                  </a:cubicBezTo>
                  <a:cubicBezTo>
                    <a:pt x="201" y="594"/>
                    <a:pt x="203" y="590"/>
                    <a:pt x="203" y="590"/>
                  </a:cubicBezTo>
                  <a:cubicBezTo>
                    <a:pt x="204" y="589"/>
                    <a:pt x="204" y="588"/>
                    <a:pt x="204" y="588"/>
                  </a:cubicBezTo>
                  <a:cubicBezTo>
                    <a:pt x="207" y="589"/>
                    <a:pt x="209" y="589"/>
                    <a:pt x="212" y="590"/>
                  </a:cubicBezTo>
                  <a:cubicBezTo>
                    <a:pt x="212" y="591"/>
                    <a:pt x="211" y="592"/>
                    <a:pt x="211" y="593"/>
                  </a:cubicBezTo>
                  <a:cubicBezTo>
                    <a:pt x="211" y="593"/>
                    <a:pt x="210" y="597"/>
                    <a:pt x="210" y="601"/>
                  </a:cubicBezTo>
                  <a:cubicBezTo>
                    <a:pt x="210" y="601"/>
                    <a:pt x="210" y="603"/>
                    <a:pt x="211" y="603"/>
                  </a:cubicBezTo>
                  <a:cubicBezTo>
                    <a:pt x="213" y="604"/>
                    <a:pt x="214" y="602"/>
                    <a:pt x="214" y="602"/>
                  </a:cubicBezTo>
                  <a:cubicBezTo>
                    <a:pt x="216" y="599"/>
                    <a:pt x="218" y="596"/>
                    <a:pt x="218" y="596"/>
                  </a:cubicBezTo>
                  <a:cubicBezTo>
                    <a:pt x="218" y="595"/>
                    <a:pt x="219" y="594"/>
                    <a:pt x="219" y="593"/>
                  </a:cubicBezTo>
                  <a:cubicBezTo>
                    <a:pt x="221" y="594"/>
                    <a:pt x="224" y="594"/>
                    <a:pt x="227" y="595"/>
                  </a:cubicBezTo>
                  <a:cubicBezTo>
                    <a:pt x="226" y="596"/>
                    <a:pt x="226" y="597"/>
                    <a:pt x="226" y="598"/>
                  </a:cubicBezTo>
                  <a:cubicBezTo>
                    <a:pt x="226" y="598"/>
                    <a:pt x="225" y="602"/>
                    <a:pt x="225" y="605"/>
                  </a:cubicBezTo>
                  <a:cubicBezTo>
                    <a:pt x="225" y="605"/>
                    <a:pt x="225" y="608"/>
                    <a:pt x="227" y="608"/>
                  </a:cubicBezTo>
                  <a:cubicBezTo>
                    <a:pt x="228" y="609"/>
                    <a:pt x="229" y="607"/>
                    <a:pt x="229" y="607"/>
                  </a:cubicBezTo>
                  <a:cubicBezTo>
                    <a:pt x="232" y="604"/>
                    <a:pt x="233" y="600"/>
                    <a:pt x="233" y="600"/>
                  </a:cubicBezTo>
                  <a:cubicBezTo>
                    <a:pt x="233" y="599"/>
                    <a:pt x="234" y="598"/>
                    <a:pt x="234" y="597"/>
                  </a:cubicBezTo>
                  <a:cubicBezTo>
                    <a:pt x="236" y="598"/>
                    <a:pt x="239" y="599"/>
                    <a:pt x="241" y="599"/>
                  </a:cubicBezTo>
                  <a:cubicBezTo>
                    <a:pt x="241" y="600"/>
                    <a:pt x="241" y="601"/>
                    <a:pt x="241" y="602"/>
                  </a:cubicBezTo>
                  <a:cubicBezTo>
                    <a:pt x="241" y="602"/>
                    <a:pt x="240" y="606"/>
                    <a:pt x="241" y="610"/>
                  </a:cubicBezTo>
                  <a:cubicBezTo>
                    <a:pt x="241" y="610"/>
                    <a:pt x="241" y="612"/>
                    <a:pt x="242" y="612"/>
                  </a:cubicBezTo>
                  <a:cubicBezTo>
                    <a:pt x="244" y="613"/>
                    <a:pt x="245" y="611"/>
                    <a:pt x="245" y="611"/>
                  </a:cubicBezTo>
                  <a:cubicBezTo>
                    <a:pt x="247" y="607"/>
                    <a:pt x="248" y="604"/>
                    <a:pt x="248" y="604"/>
                  </a:cubicBezTo>
                  <a:cubicBezTo>
                    <a:pt x="248" y="603"/>
                    <a:pt x="249" y="602"/>
                    <a:pt x="249" y="601"/>
                  </a:cubicBezTo>
                  <a:cubicBezTo>
                    <a:pt x="252" y="601"/>
                    <a:pt x="254" y="602"/>
                    <a:pt x="257" y="602"/>
                  </a:cubicBezTo>
                  <a:cubicBezTo>
                    <a:pt x="257" y="603"/>
                    <a:pt x="257" y="604"/>
                    <a:pt x="256" y="605"/>
                  </a:cubicBezTo>
                  <a:cubicBezTo>
                    <a:pt x="256" y="605"/>
                    <a:pt x="256" y="609"/>
                    <a:pt x="256" y="613"/>
                  </a:cubicBezTo>
                  <a:cubicBezTo>
                    <a:pt x="256" y="613"/>
                    <a:pt x="257" y="615"/>
                    <a:pt x="258" y="615"/>
                  </a:cubicBezTo>
                  <a:cubicBezTo>
                    <a:pt x="260" y="616"/>
                    <a:pt x="261" y="614"/>
                    <a:pt x="261" y="614"/>
                  </a:cubicBezTo>
                  <a:cubicBezTo>
                    <a:pt x="263" y="610"/>
                    <a:pt x="264" y="607"/>
                    <a:pt x="264" y="607"/>
                  </a:cubicBezTo>
                  <a:cubicBezTo>
                    <a:pt x="264" y="606"/>
                    <a:pt x="264" y="605"/>
                    <a:pt x="264" y="604"/>
                  </a:cubicBezTo>
                  <a:cubicBezTo>
                    <a:pt x="267" y="604"/>
                    <a:pt x="269" y="604"/>
                    <a:pt x="272" y="605"/>
                  </a:cubicBezTo>
                  <a:cubicBezTo>
                    <a:pt x="272" y="606"/>
                    <a:pt x="272" y="607"/>
                    <a:pt x="272" y="608"/>
                  </a:cubicBezTo>
                  <a:cubicBezTo>
                    <a:pt x="272" y="608"/>
                    <a:pt x="272" y="612"/>
                    <a:pt x="272" y="615"/>
                  </a:cubicBezTo>
                  <a:cubicBezTo>
                    <a:pt x="272" y="615"/>
                    <a:pt x="273" y="618"/>
                    <a:pt x="274" y="618"/>
                  </a:cubicBezTo>
                  <a:cubicBezTo>
                    <a:pt x="276" y="618"/>
                    <a:pt x="277" y="616"/>
                    <a:pt x="277" y="616"/>
                  </a:cubicBezTo>
                  <a:cubicBezTo>
                    <a:pt x="278" y="613"/>
                    <a:pt x="279" y="609"/>
                    <a:pt x="279" y="609"/>
                  </a:cubicBezTo>
                  <a:cubicBezTo>
                    <a:pt x="279" y="608"/>
                    <a:pt x="279" y="607"/>
                    <a:pt x="280" y="606"/>
                  </a:cubicBezTo>
                  <a:cubicBezTo>
                    <a:pt x="282" y="606"/>
                    <a:pt x="285" y="606"/>
                    <a:pt x="287" y="606"/>
                  </a:cubicBezTo>
                  <a:cubicBezTo>
                    <a:pt x="287" y="607"/>
                    <a:pt x="287" y="608"/>
                    <a:pt x="287" y="610"/>
                  </a:cubicBezTo>
                  <a:cubicBezTo>
                    <a:pt x="287" y="610"/>
                    <a:pt x="287" y="613"/>
                    <a:pt x="288" y="617"/>
                  </a:cubicBezTo>
                  <a:cubicBezTo>
                    <a:pt x="288" y="617"/>
                    <a:pt x="289" y="619"/>
                    <a:pt x="290" y="619"/>
                  </a:cubicBezTo>
                  <a:cubicBezTo>
                    <a:pt x="292" y="619"/>
                    <a:pt x="293" y="617"/>
                    <a:pt x="293" y="617"/>
                  </a:cubicBezTo>
                  <a:cubicBezTo>
                    <a:pt x="294" y="614"/>
                    <a:pt x="295" y="610"/>
                    <a:pt x="295" y="610"/>
                  </a:cubicBezTo>
                  <a:cubicBezTo>
                    <a:pt x="295" y="609"/>
                    <a:pt x="295" y="608"/>
                    <a:pt x="295" y="607"/>
                  </a:cubicBezTo>
                  <a:cubicBezTo>
                    <a:pt x="298" y="607"/>
                    <a:pt x="300" y="607"/>
                    <a:pt x="303" y="607"/>
                  </a:cubicBezTo>
                  <a:cubicBezTo>
                    <a:pt x="303" y="608"/>
                    <a:pt x="303" y="609"/>
                    <a:pt x="303" y="610"/>
                  </a:cubicBezTo>
                  <a:cubicBezTo>
                    <a:pt x="303" y="610"/>
                    <a:pt x="303" y="614"/>
                    <a:pt x="304" y="618"/>
                  </a:cubicBezTo>
                  <a:cubicBezTo>
                    <a:pt x="304" y="618"/>
                    <a:pt x="305" y="620"/>
                    <a:pt x="307" y="620"/>
                  </a:cubicBezTo>
                  <a:cubicBezTo>
                    <a:pt x="308" y="620"/>
                    <a:pt x="309" y="618"/>
                    <a:pt x="309" y="618"/>
                  </a:cubicBezTo>
                  <a:cubicBezTo>
                    <a:pt x="310" y="614"/>
                    <a:pt x="310" y="611"/>
                    <a:pt x="310" y="611"/>
                  </a:cubicBezTo>
                  <a:cubicBezTo>
                    <a:pt x="310" y="609"/>
                    <a:pt x="311" y="608"/>
                    <a:pt x="311" y="607"/>
                  </a:cubicBezTo>
                  <a:cubicBezTo>
                    <a:pt x="313" y="607"/>
                    <a:pt x="316" y="607"/>
                    <a:pt x="318" y="607"/>
                  </a:cubicBezTo>
                  <a:cubicBezTo>
                    <a:pt x="319" y="608"/>
                    <a:pt x="319" y="609"/>
                    <a:pt x="319" y="610"/>
                  </a:cubicBezTo>
                  <a:cubicBezTo>
                    <a:pt x="319" y="610"/>
                    <a:pt x="319" y="614"/>
                    <a:pt x="320" y="618"/>
                  </a:cubicBezTo>
                  <a:cubicBezTo>
                    <a:pt x="320" y="618"/>
                    <a:pt x="321" y="620"/>
                    <a:pt x="323" y="620"/>
                  </a:cubicBezTo>
                  <a:cubicBezTo>
                    <a:pt x="324" y="620"/>
                    <a:pt x="325" y="618"/>
                    <a:pt x="325" y="618"/>
                  </a:cubicBezTo>
                  <a:cubicBezTo>
                    <a:pt x="326" y="614"/>
                    <a:pt x="326" y="610"/>
                    <a:pt x="326" y="610"/>
                  </a:cubicBezTo>
                  <a:cubicBezTo>
                    <a:pt x="326" y="609"/>
                    <a:pt x="326" y="608"/>
                    <a:pt x="326" y="607"/>
                  </a:cubicBezTo>
                  <a:cubicBezTo>
                    <a:pt x="329" y="607"/>
                    <a:pt x="331" y="607"/>
                    <a:pt x="334" y="607"/>
                  </a:cubicBezTo>
                  <a:cubicBezTo>
                    <a:pt x="334" y="607"/>
                    <a:pt x="334" y="608"/>
                    <a:pt x="334" y="610"/>
                  </a:cubicBezTo>
                  <a:cubicBezTo>
                    <a:pt x="334" y="610"/>
                    <a:pt x="335" y="613"/>
                    <a:pt x="337" y="617"/>
                  </a:cubicBezTo>
                  <a:cubicBezTo>
                    <a:pt x="337" y="617"/>
                    <a:pt x="338" y="619"/>
                    <a:pt x="339" y="619"/>
                  </a:cubicBezTo>
                  <a:cubicBezTo>
                    <a:pt x="340" y="619"/>
                    <a:pt x="341" y="616"/>
                    <a:pt x="341" y="616"/>
                  </a:cubicBezTo>
                  <a:cubicBezTo>
                    <a:pt x="342" y="613"/>
                    <a:pt x="342" y="609"/>
                    <a:pt x="342" y="609"/>
                  </a:cubicBezTo>
                  <a:cubicBezTo>
                    <a:pt x="342" y="608"/>
                    <a:pt x="342" y="607"/>
                    <a:pt x="342" y="606"/>
                  </a:cubicBezTo>
                  <a:cubicBezTo>
                    <a:pt x="344" y="606"/>
                    <a:pt x="347" y="605"/>
                    <a:pt x="349" y="605"/>
                  </a:cubicBezTo>
                  <a:cubicBezTo>
                    <a:pt x="350" y="606"/>
                    <a:pt x="350" y="607"/>
                    <a:pt x="350" y="608"/>
                  </a:cubicBezTo>
                  <a:cubicBezTo>
                    <a:pt x="350" y="608"/>
                    <a:pt x="351" y="612"/>
                    <a:pt x="352" y="615"/>
                  </a:cubicBezTo>
                  <a:cubicBezTo>
                    <a:pt x="352" y="615"/>
                    <a:pt x="354" y="617"/>
                    <a:pt x="355" y="617"/>
                  </a:cubicBezTo>
                  <a:cubicBezTo>
                    <a:pt x="356" y="617"/>
                    <a:pt x="357" y="614"/>
                    <a:pt x="357" y="614"/>
                  </a:cubicBezTo>
                  <a:cubicBezTo>
                    <a:pt x="358" y="611"/>
                    <a:pt x="357" y="607"/>
                    <a:pt x="357" y="607"/>
                  </a:cubicBezTo>
                  <a:cubicBezTo>
                    <a:pt x="357" y="606"/>
                    <a:pt x="357" y="605"/>
                    <a:pt x="357" y="604"/>
                  </a:cubicBezTo>
                  <a:cubicBezTo>
                    <a:pt x="360" y="603"/>
                    <a:pt x="362" y="603"/>
                    <a:pt x="365" y="602"/>
                  </a:cubicBezTo>
                  <a:cubicBezTo>
                    <a:pt x="365" y="603"/>
                    <a:pt x="365" y="604"/>
                    <a:pt x="366" y="606"/>
                  </a:cubicBezTo>
                  <a:cubicBezTo>
                    <a:pt x="366" y="606"/>
                    <a:pt x="367" y="609"/>
                    <a:pt x="368" y="613"/>
                  </a:cubicBezTo>
                  <a:cubicBezTo>
                    <a:pt x="368" y="613"/>
                    <a:pt x="370" y="614"/>
                    <a:pt x="371" y="614"/>
                  </a:cubicBezTo>
                  <a:cubicBezTo>
                    <a:pt x="372" y="614"/>
                    <a:pt x="373" y="612"/>
                    <a:pt x="373" y="612"/>
                  </a:cubicBezTo>
                  <a:cubicBezTo>
                    <a:pt x="373" y="608"/>
                    <a:pt x="373" y="604"/>
                    <a:pt x="373" y="604"/>
                  </a:cubicBezTo>
                  <a:cubicBezTo>
                    <a:pt x="373" y="603"/>
                    <a:pt x="372" y="602"/>
                    <a:pt x="372" y="601"/>
                  </a:cubicBezTo>
                  <a:cubicBezTo>
                    <a:pt x="375" y="600"/>
                    <a:pt x="377" y="600"/>
                    <a:pt x="380" y="599"/>
                  </a:cubicBezTo>
                  <a:cubicBezTo>
                    <a:pt x="380" y="600"/>
                    <a:pt x="381" y="601"/>
                    <a:pt x="381" y="602"/>
                  </a:cubicBezTo>
                  <a:cubicBezTo>
                    <a:pt x="381" y="602"/>
                    <a:pt x="382" y="606"/>
                    <a:pt x="384" y="609"/>
                  </a:cubicBezTo>
                  <a:cubicBezTo>
                    <a:pt x="384" y="609"/>
                    <a:pt x="385" y="611"/>
                    <a:pt x="387" y="611"/>
                  </a:cubicBezTo>
                  <a:cubicBezTo>
                    <a:pt x="388" y="610"/>
                    <a:pt x="388" y="608"/>
                    <a:pt x="388" y="608"/>
                  </a:cubicBezTo>
                  <a:cubicBezTo>
                    <a:pt x="389" y="604"/>
                    <a:pt x="388" y="601"/>
                    <a:pt x="388" y="601"/>
                  </a:cubicBezTo>
                  <a:cubicBezTo>
                    <a:pt x="388" y="599"/>
                    <a:pt x="388" y="598"/>
                    <a:pt x="387" y="597"/>
                  </a:cubicBezTo>
                  <a:cubicBezTo>
                    <a:pt x="390" y="597"/>
                    <a:pt x="392" y="596"/>
                    <a:pt x="395" y="595"/>
                  </a:cubicBezTo>
                  <a:cubicBezTo>
                    <a:pt x="395" y="596"/>
                    <a:pt x="396" y="597"/>
                    <a:pt x="396" y="598"/>
                  </a:cubicBezTo>
                  <a:cubicBezTo>
                    <a:pt x="396" y="598"/>
                    <a:pt x="397" y="602"/>
                    <a:pt x="400" y="605"/>
                  </a:cubicBezTo>
                  <a:cubicBezTo>
                    <a:pt x="400" y="605"/>
                    <a:pt x="401" y="607"/>
                    <a:pt x="402" y="606"/>
                  </a:cubicBezTo>
                  <a:cubicBezTo>
                    <a:pt x="404" y="606"/>
                    <a:pt x="404" y="604"/>
                    <a:pt x="404" y="604"/>
                  </a:cubicBezTo>
                  <a:cubicBezTo>
                    <a:pt x="404" y="600"/>
                    <a:pt x="403" y="596"/>
                    <a:pt x="403" y="596"/>
                  </a:cubicBezTo>
                  <a:cubicBezTo>
                    <a:pt x="403" y="595"/>
                    <a:pt x="402" y="594"/>
                    <a:pt x="402" y="593"/>
                  </a:cubicBezTo>
                  <a:cubicBezTo>
                    <a:pt x="405" y="592"/>
                    <a:pt x="407" y="591"/>
                    <a:pt x="410" y="590"/>
                  </a:cubicBezTo>
                  <a:cubicBezTo>
                    <a:pt x="410" y="591"/>
                    <a:pt x="410" y="592"/>
                    <a:pt x="411" y="593"/>
                  </a:cubicBezTo>
                  <a:cubicBezTo>
                    <a:pt x="411" y="593"/>
                    <a:pt x="413" y="597"/>
                    <a:pt x="415" y="600"/>
                  </a:cubicBezTo>
                  <a:cubicBezTo>
                    <a:pt x="415" y="600"/>
                    <a:pt x="416" y="602"/>
                    <a:pt x="418" y="601"/>
                  </a:cubicBezTo>
                  <a:cubicBezTo>
                    <a:pt x="419" y="601"/>
                    <a:pt x="419" y="598"/>
                    <a:pt x="419" y="598"/>
                  </a:cubicBezTo>
                  <a:cubicBezTo>
                    <a:pt x="419" y="595"/>
                    <a:pt x="418" y="591"/>
                    <a:pt x="418" y="591"/>
                  </a:cubicBezTo>
                  <a:cubicBezTo>
                    <a:pt x="417" y="590"/>
                    <a:pt x="417" y="589"/>
                    <a:pt x="417" y="588"/>
                  </a:cubicBezTo>
                  <a:cubicBezTo>
                    <a:pt x="419" y="587"/>
                    <a:pt x="422" y="586"/>
                    <a:pt x="424" y="585"/>
                  </a:cubicBezTo>
                  <a:cubicBezTo>
                    <a:pt x="425" y="586"/>
                    <a:pt x="425" y="587"/>
                    <a:pt x="426" y="588"/>
                  </a:cubicBezTo>
                  <a:cubicBezTo>
                    <a:pt x="426" y="588"/>
                    <a:pt x="427" y="591"/>
                    <a:pt x="430" y="594"/>
                  </a:cubicBezTo>
                  <a:cubicBezTo>
                    <a:pt x="430" y="594"/>
                    <a:pt x="431" y="596"/>
                    <a:pt x="433" y="595"/>
                  </a:cubicBezTo>
                  <a:cubicBezTo>
                    <a:pt x="434" y="595"/>
                    <a:pt x="434" y="592"/>
                    <a:pt x="434" y="592"/>
                  </a:cubicBezTo>
                  <a:cubicBezTo>
                    <a:pt x="434" y="589"/>
                    <a:pt x="432" y="585"/>
                    <a:pt x="432" y="585"/>
                  </a:cubicBezTo>
                  <a:cubicBezTo>
                    <a:pt x="432" y="584"/>
                    <a:pt x="432" y="583"/>
                    <a:pt x="431" y="582"/>
                  </a:cubicBezTo>
                  <a:cubicBezTo>
                    <a:pt x="434" y="581"/>
                    <a:pt x="436" y="580"/>
                    <a:pt x="438" y="579"/>
                  </a:cubicBezTo>
                  <a:cubicBezTo>
                    <a:pt x="439" y="579"/>
                    <a:pt x="439" y="580"/>
                    <a:pt x="440" y="582"/>
                  </a:cubicBezTo>
                  <a:cubicBezTo>
                    <a:pt x="440" y="582"/>
                    <a:pt x="442" y="585"/>
                    <a:pt x="444" y="588"/>
                  </a:cubicBezTo>
                  <a:cubicBezTo>
                    <a:pt x="444" y="588"/>
                    <a:pt x="446" y="589"/>
                    <a:pt x="447" y="588"/>
                  </a:cubicBezTo>
                  <a:cubicBezTo>
                    <a:pt x="449" y="588"/>
                    <a:pt x="448" y="586"/>
                    <a:pt x="448" y="586"/>
                  </a:cubicBezTo>
                  <a:cubicBezTo>
                    <a:pt x="448" y="582"/>
                    <a:pt x="446" y="578"/>
                    <a:pt x="446" y="578"/>
                  </a:cubicBezTo>
                  <a:cubicBezTo>
                    <a:pt x="446" y="577"/>
                    <a:pt x="446" y="576"/>
                    <a:pt x="445" y="575"/>
                  </a:cubicBezTo>
                  <a:cubicBezTo>
                    <a:pt x="448" y="574"/>
                    <a:pt x="450" y="573"/>
                    <a:pt x="452" y="572"/>
                  </a:cubicBezTo>
                  <a:cubicBezTo>
                    <a:pt x="453" y="572"/>
                    <a:pt x="453" y="573"/>
                    <a:pt x="454" y="574"/>
                  </a:cubicBezTo>
                  <a:cubicBezTo>
                    <a:pt x="454" y="574"/>
                    <a:pt x="456" y="578"/>
                    <a:pt x="459" y="580"/>
                  </a:cubicBezTo>
                  <a:cubicBezTo>
                    <a:pt x="459" y="580"/>
                    <a:pt x="461" y="582"/>
                    <a:pt x="462" y="581"/>
                  </a:cubicBezTo>
                  <a:cubicBezTo>
                    <a:pt x="463" y="580"/>
                    <a:pt x="463" y="578"/>
                    <a:pt x="463" y="578"/>
                  </a:cubicBezTo>
                  <a:cubicBezTo>
                    <a:pt x="462" y="574"/>
                    <a:pt x="460" y="571"/>
                    <a:pt x="460" y="571"/>
                  </a:cubicBezTo>
                  <a:cubicBezTo>
                    <a:pt x="460" y="570"/>
                    <a:pt x="459" y="569"/>
                    <a:pt x="459" y="568"/>
                  </a:cubicBezTo>
                  <a:cubicBezTo>
                    <a:pt x="461" y="566"/>
                    <a:pt x="463" y="565"/>
                    <a:pt x="465" y="564"/>
                  </a:cubicBezTo>
                  <a:cubicBezTo>
                    <a:pt x="466" y="565"/>
                    <a:pt x="467" y="566"/>
                    <a:pt x="468" y="567"/>
                  </a:cubicBezTo>
                  <a:cubicBezTo>
                    <a:pt x="468" y="567"/>
                    <a:pt x="470" y="570"/>
                    <a:pt x="473" y="572"/>
                  </a:cubicBezTo>
                  <a:cubicBezTo>
                    <a:pt x="473" y="572"/>
                    <a:pt x="474" y="573"/>
                    <a:pt x="476" y="573"/>
                  </a:cubicBezTo>
                  <a:cubicBezTo>
                    <a:pt x="477" y="572"/>
                    <a:pt x="476" y="570"/>
                    <a:pt x="476" y="570"/>
                  </a:cubicBezTo>
                  <a:cubicBezTo>
                    <a:pt x="476" y="566"/>
                    <a:pt x="474" y="563"/>
                    <a:pt x="474" y="563"/>
                  </a:cubicBezTo>
                  <a:cubicBezTo>
                    <a:pt x="473" y="562"/>
                    <a:pt x="473" y="560"/>
                    <a:pt x="472" y="560"/>
                  </a:cubicBezTo>
                  <a:cubicBezTo>
                    <a:pt x="474" y="558"/>
                    <a:pt x="476" y="557"/>
                    <a:pt x="478" y="555"/>
                  </a:cubicBezTo>
                  <a:cubicBezTo>
                    <a:pt x="479" y="556"/>
                    <a:pt x="480" y="557"/>
                    <a:pt x="481" y="558"/>
                  </a:cubicBezTo>
                  <a:cubicBezTo>
                    <a:pt x="481" y="558"/>
                    <a:pt x="483" y="561"/>
                    <a:pt x="486" y="563"/>
                  </a:cubicBezTo>
                  <a:cubicBezTo>
                    <a:pt x="486" y="563"/>
                    <a:pt x="488" y="565"/>
                    <a:pt x="489" y="564"/>
                  </a:cubicBezTo>
                  <a:cubicBezTo>
                    <a:pt x="490" y="563"/>
                    <a:pt x="490" y="561"/>
                    <a:pt x="490" y="561"/>
                  </a:cubicBezTo>
                  <a:cubicBezTo>
                    <a:pt x="489" y="557"/>
                    <a:pt x="487" y="554"/>
                    <a:pt x="487" y="554"/>
                  </a:cubicBezTo>
                  <a:cubicBezTo>
                    <a:pt x="486" y="553"/>
                    <a:pt x="485" y="552"/>
                    <a:pt x="485" y="551"/>
                  </a:cubicBezTo>
                  <a:cubicBezTo>
                    <a:pt x="487" y="549"/>
                    <a:pt x="489" y="548"/>
                    <a:pt x="491" y="546"/>
                  </a:cubicBezTo>
                  <a:cubicBezTo>
                    <a:pt x="492" y="547"/>
                    <a:pt x="493" y="548"/>
                    <a:pt x="493" y="549"/>
                  </a:cubicBezTo>
                  <a:cubicBezTo>
                    <a:pt x="493" y="549"/>
                    <a:pt x="496" y="552"/>
                    <a:pt x="499" y="554"/>
                  </a:cubicBezTo>
                  <a:cubicBezTo>
                    <a:pt x="499" y="554"/>
                    <a:pt x="501" y="555"/>
                    <a:pt x="502" y="554"/>
                  </a:cubicBezTo>
                  <a:cubicBezTo>
                    <a:pt x="503" y="553"/>
                    <a:pt x="503" y="551"/>
                    <a:pt x="503" y="551"/>
                  </a:cubicBezTo>
                  <a:cubicBezTo>
                    <a:pt x="501" y="548"/>
                    <a:pt x="499" y="544"/>
                    <a:pt x="499" y="544"/>
                  </a:cubicBezTo>
                  <a:cubicBezTo>
                    <a:pt x="498" y="543"/>
                    <a:pt x="498" y="542"/>
                    <a:pt x="497" y="541"/>
                  </a:cubicBezTo>
                  <a:cubicBezTo>
                    <a:pt x="499" y="540"/>
                    <a:pt x="501" y="538"/>
                    <a:pt x="503" y="537"/>
                  </a:cubicBezTo>
                  <a:cubicBezTo>
                    <a:pt x="504" y="537"/>
                    <a:pt x="505" y="538"/>
                    <a:pt x="506" y="539"/>
                  </a:cubicBezTo>
                  <a:cubicBezTo>
                    <a:pt x="506" y="539"/>
                    <a:pt x="508" y="542"/>
                    <a:pt x="512" y="544"/>
                  </a:cubicBezTo>
                  <a:cubicBezTo>
                    <a:pt x="512" y="544"/>
                    <a:pt x="514" y="545"/>
                    <a:pt x="515" y="544"/>
                  </a:cubicBezTo>
                  <a:cubicBezTo>
                    <a:pt x="516" y="543"/>
                    <a:pt x="515" y="541"/>
                    <a:pt x="515" y="541"/>
                  </a:cubicBezTo>
                  <a:cubicBezTo>
                    <a:pt x="513" y="537"/>
                    <a:pt x="511" y="534"/>
                    <a:pt x="511" y="534"/>
                  </a:cubicBezTo>
                  <a:cubicBezTo>
                    <a:pt x="510" y="533"/>
                    <a:pt x="510" y="532"/>
                    <a:pt x="509" y="531"/>
                  </a:cubicBezTo>
                  <a:cubicBezTo>
                    <a:pt x="511" y="530"/>
                    <a:pt x="513" y="528"/>
                    <a:pt x="515" y="526"/>
                  </a:cubicBezTo>
                  <a:cubicBezTo>
                    <a:pt x="515" y="527"/>
                    <a:pt x="516" y="528"/>
                    <a:pt x="517" y="529"/>
                  </a:cubicBezTo>
                  <a:cubicBezTo>
                    <a:pt x="517" y="529"/>
                    <a:pt x="520" y="531"/>
                    <a:pt x="523" y="533"/>
                  </a:cubicBezTo>
                  <a:cubicBezTo>
                    <a:pt x="523" y="533"/>
                    <a:pt x="526" y="534"/>
                    <a:pt x="527" y="533"/>
                  </a:cubicBezTo>
                  <a:cubicBezTo>
                    <a:pt x="528" y="532"/>
                    <a:pt x="527" y="530"/>
                    <a:pt x="527" y="530"/>
                  </a:cubicBezTo>
                  <a:cubicBezTo>
                    <a:pt x="525" y="526"/>
                    <a:pt x="523" y="524"/>
                    <a:pt x="523" y="524"/>
                  </a:cubicBezTo>
                  <a:cubicBezTo>
                    <a:pt x="522" y="522"/>
                    <a:pt x="521" y="522"/>
                    <a:pt x="520" y="521"/>
                  </a:cubicBezTo>
                  <a:cubicBezTo>
                    <a:pt x="522" y="519"/>
                    <a:pt x="524" y="517"/>
                    <a:pt x="526" y="515"/>
                  </a:cubicBezTo>
                  <a:cubicBezTo>
                    <a:pt x="526" y="516"/>
                    <a:pt x="527" y="517"/>
                    <a:pt x="528" y="518"/>
                  </a:cubicBezTo>
                  <a:cubicBezTo>
                    <a:pt x="528" y="518"/>
                    <a:pt x="531" y="520"/>
                    <a:pt x="535" y="521"/>
                  </a:cubicBezTo>
                  <a:cubicBezTo>
                    <a:pt x="535" y="521"/>
                    <a:pt x="537" y="522"/>
                    <a:pt x="538" y="521"/>
                  </a:cubicBezTo>
                  <a:cubicBezTo>
                    <a:pt x="539" y="520"/>
                    <a:pt x="538" y="518"/>
                    <a:pt x="538" y="518"/>
                  </a:cubicBezTo>
                  <a:cubicBezTo>
                    <a:pt x="536" y="515"/>
                    <a:pt x="533" y="512"/>
                    <a:pt x="533" y="512"/>
                  </a:cubicBezTo>
                  <a:cubicBezTo>
                    <a:pt x="532" y="511"/>
                    <a:pt x="532" y="510"/>
                    <a:pt x="531" y="510"/>
                  </a:cubicBezTo>
                  <a:cubicBezTo>
                    <a:pt x="533" y="508"/>
                    <a:pt x="534" y="506"/>
                    <a:pt x="536" y="504"/>
                  </a:cubicBezTo>
                  <a:cubicBezTo>
                    <a:pt x="537" y="504"/>
                    <a:pt x="538" y="505"/>
                    <a:pt x="539" y="506"/>
                  </a:cubicBezTo>
                  <a:cubicBezTo>
                    <a:pt x="539" y="506"/>
                    <a:pt x="542" y="508"/>
                    <a:pt x="545" y="510"/>
                  </a:cubicBezTo>
                  <a:cubicBezTo>
                    <a:pt x="545" y="510"/>
                    <a:pt x="548" y="510"/>
                    <a:pt x="549" y="509"/>
                  </a:cubicBezTo>
                  <a:cubicBezTo>
                    <a:pt x="549" y="508"/>
                    <a:pt x="548" y="506"/>
                    <a:pt x="548" y="506"/>
                  </a:cubicBezTo>
                  <a:cubicBezTo>
                    <a:pt x="546" y="503"/>
                    <a:pt x="544" y="500"/>
                    <a:pt x="544" y="500"/>
                  </a:cubicBezTo>
                  <a:cubicBezTo>
                    <a:pt x="543" y="499"/>
                    <a:pt x="542" y="498"/>
                    <a:pt x="541" y="498"/>
                  </a:cubicBezTo>
                  <a:cubicBezTo>
                    <a:pt x="543" y="496"/>
                    <a:pt x="544" y="494"/>
                    <a:pt x="546" y="492"/>
                  </a:cubicBezTo>
                  <a:cubicBezTo>
                    <a:pt x="547" y="492"/>
                    <a:pt x="548" y="493"/>
                    <a:pt x="549" y="494"/>
                  </a:cubicBezTo>
                  <a:cubicBezTo>
                    <a:pt x="549" y="494"/>
                    <a:pt x="552" y="496"/>
                    <a:pt x="556" y="497"/>
                  </a:cubicBezTo>
                  <a:cubicBezTo>
                    <a:pt x="556" y="497"/>
                    <a:pt x="558" y="498"/>
                    <a:pt x="559" y="497"/>
                  </a:cubicBezTo>
                  <a:cubicBezTo>
                    <a:pt x="559" y="495"/>
                    <a:pt x="558" y="493"/>
                    <a:pt x="558" y="493"/>
                  </a:cubicBezTo>
                  <a:cubicBezTo>
                    <a:pt x="556" y="490"/>
                    <a:pt x="553" y="488"/>
                    <a:pt x="553" y="488"/>
                  </a:cubicBezTo>
                  <a:cubicBezTo>
                    <a:pt x="552" y="487"/>
                    <a:pt x="551" y="486"/>
                    <a:pt x="550" y="485"/>
                  </a:cubicBezTo>
                  <a:cubicBezTo>
                    <a:pt x="552" y="483"/>
                    <a:pt x="553" y="481"/>
                    <a:pt x="555" y="479"/>
                  </a:cubicBezTo>
                  <a:cubicBezTo>
                    <a:pt x="556" y="480"/>
                    <a:pt x="557" y="480"/>
                    <a:pt x="558" y="481"/>
                  </a:cubicBezTo>
                  <a:cubicBezTo>
                    <a:pt x="558" y="481"/>
                    <a:pt x="561" y="483"/>
                    <a:pt x="565" y="484"/>
                  </a:cubicBezTo>
                  <a:cubicBezTo>
                    <a:pt x="565" y="484"/>
                    <a:pt x="567" y="484"/>
                    <a:pt x="568" y="483"/>
                  </a:cubicBezTo>
                  <a:cubicBezTo>
                    <a:pt x="569" y="482"/>
                    <a:pt x="567" y="480"/>
                    <a:pt x="567" y="480"/>
                  </a:cubicBezTo>
                  <a:cubicBezTo>
                    <a:pt x="565" y="477"/>
                    <a:pt x="562" y="475"/>
                    <a:pt x="562" y="475"/>
                  </a:cubicBezTo>
                  <a:cubicBezTo>
                    <a:pt x="561" y="474"/>
                    <a:pt x="560" y="473"/>
                    <a:pt x="559" y="473"/>
                  </a:cubicBezTo>
                  <a:cubicBezTo>
                    <a:pt x="561" y="471"/>
                    <a:pt x="562" y="468"/>
                    <a:pt x="563" y="466"/>
                  </a:cubicBezTo>
                  <a:cubicBezTo>
                    <a:pt x="564" y="467"/>
                    <a:pt x="565" y="467"/>
                    <a:pt x="567" y="468"/>
                  </a:cubicBezTo>
                  <a:cubicBezTo>
                    <a:pt x="567" y="468"/>
                    <a:pt x="570" y="470"/>
                    <a:pt x="574" y="470"/>
                  </a:cubicBezTo>
                  <a:cubicBezTo>
                    <a:pt x="574" y="470"/>
                    <a:pt x="576" y="471"/>
                    <a:pt x="577" y="470"/>
                  </a:cubicBezTo>
                  <a:cubicBezTo>
                    <a:pt x="577" y="468"/>
                    <a:pt x="576" y="467"/>
                    <a:pt x="576" y="467"/>
                  </a:cubicBezTo>
                  <a:cubicBezTo>
                    <a:pt x="574" y="464"/>
                    <a:pt x="570" y="462"/>
                    <a:pt x="570" y="462"/>
                  </a:cubicBezTo>
                  <a:cubicBezTo>
                    <a:pt x="569" y="461"/>
                    <a:pt x="568" y="460"/>
                    <a:pt x="567" y="460"/>
                  </a:cubicBezTo>
                  <a:cubicBezTo>
                    <a:pt x="569" y="457"/>
                    <a:pt x="570" y="455"/>
                    <a:pt x="571" y="453"/>
                  </a:cubicBezTo>
                  <a:cubicBezTo>
                    <a:pt x="572" y="453"/>
                    <a:pt x="573" y="454"/>
                    <a:pt x="574" y="454"/>
                  </a:cubicBezTo>
                  <a:cubicBezTo>
                    <a:pt x="574" y="454"/>
                    <a:pt x="578" y="456"/>
                    <a:pt x="582" y="457"/>
                  </a:cubicBezTo>
                  <a:cubicBezTo>
                    <a:pt x="582" y="457"/>
                    <a:pt x="584" y="457"/>
                    <a:pt x="585" y="456"/>
                  </a:cubicBezTo>
                  <a:cubicBezTo>
                    <a:pt x="585" y="454"/>
                    <a:pt x="584" y="453"/>
                    <a:pt x="584" y="453"/>
                  </a:cubicBezTo>
                  <a:cubicBezTo>
                    <a:pt x="581" y="450"/>
                    <a:pt x="578" y="448"/>
                    <a:pt x="578" y="448"/>
                  </a:cubicBezTo>
                  <a:cubicBezTo>
                    <a:pt x="577" y="447"/>
                    <a:pt x="576" y="446"/>
                    <a:pt x="575" y="446"/>
                  </a:cubicBezTo>
                  <a:cubicBezTo>
                    <a:pt x="576" y="444"/>
                    <a:pt x="577" y="441"/>
                    <a:pt x="578" y="439"/>
                  </a:cubicBezTo>
                  <a:cubicBezTo>
                    <a:pt x="579" y="439"/>
                    <a:pt x="580" y="440"/>
                    <a:pt x="582" y="440"/>
                  </a:cubicBezTo>
                  <a:cubicBezTo>
                    <a:pt x="582" y="440"/>
                    <a:pt x="585" y="442"/>
                    <a:pt x="589" y="442"/>
                  </a:cubicBezTo>
                  <a:cubicBezTo>
                    <a:pt x="589" y="442"/>
                    <a:pt x="591" y="442"/>
                    <a:pt x="592" y="441"/>
                  </a:cubicBezTo>
                  <a:cubicBezTo>
                    <a:pt x="592" y="440"/>
                    <a:pt x="591" y="438"/>
                    <a:pt x="591" y="438"/>
                  </a:cubicBezTo>
                  <a:cubicBezTo>
                    <a:pt x="588" y="436"/>
                    <a:pt x="585" y="434"/>
                    <a:pt x="585" y="434"/>
                  </a:cubicBezTo>
                  <a:cubicBezTo>
                    <a:pt x="583" y="433"/>
                    <a:pt x="582" y="432"/>
                    <a:pt x="581" y="432"/>
                  </a:cubicBezTo>
                  <a:cubicBezTo>
                    <a:pt x="583" y="430"/>
                    <a:pt x="584" y="427"/>
                    <a:pt x="585" y="425"/>
                  </a:cubicBezTo>
                  <a:cubicBezTo>
                    <a:pt x="585" y="425"/>
                    <a:pt x="587" y="426"/>
                    <a:pt x="588" y="426"/>
                  </a:cubicBezTo>
                  <a:cubicBezTo>
                    <a:pt x="588" y="426"/>
                    <a:pt x="592" y="427"/>
                    <a:pt x="595" y="427"/>
                  </a:cubicBezTo>
                  <a:cubicBezTo>
                    <a:pt x="595" y="427"/>
                    <a:pt x="598" y="428"/>
                    <a:pt x="598" y="426"/>
                  </a:cubicBezTo>
                  <a:cubicBezTo>
                    <a:pt x="599" y="425"/>
                    <a:pt x="597" y="423"/>
                    <a:pt x="597" y="423"/>
                  </a:cubicBezTo>
                  <a:cubicBezTo>
                    <a:pt x="594" y="421"/>
                    <a:pt x="591" y="419"/>
                    <a:pt x="591" y="419"/>
                  </a:cubicBezTo>
                  <a:cubicBezTo>
                    <a:pt x="589" y="419"/>
                    <a:pt x="588" y="418"/>
                    <a:pt x="587" y="418"/>
                  </a:cubicBezTo>
                  <a:cubicBezTo>
                    <a:pt x="588" y="415"/>
                    <a:pt x="589" y="413"/>
                    <a:pt x="590" y="410"/>
                  </a:cubicBezTo>
                  <a:cubicBezTo>
                    <a:pt x="591" y="411"/>
                    <a:pt x="592" y="411"/>
                    <a:pt x="594" y="411"/>
                  </a:cubicBezTo>
                  <a:cubicBezTo>
                    <a:pt x="594" y="411"/>
                    <a:pt x="597" y="412"/>
                    <a:pt x="601" y="412"/>
                  </a:cubicBezTo>
                  <a:cubicBezTo>
                    <a:pt x="601" y="412"/>
                    <a:pt x="603" y="412"/>
                    <a:pt x="604" y="411"/>
                  </a:cubicBezTo>
                  <a:cubicBezTo>
                    <a:pt x="604" y="410"/>
                    <a:pt x="603" y="408"/>
                    <a:pt x="603" y="408"/>
                  </a:cubicBezTo>
                  <a:cubicBezTo>
                    <a:pt x="600" y="406"/>
                    <a:pt x="596" y="405"/>
                    <a:pt x="596" y="405"/>
                  </a:cubicBezTo>
                  <a:cubicBezTo>
                    <a:pt x="595" y="404"/>
                    <a:pt x="594" y="403"/>
                    <a:pt x="593" y="403"/>
                  </a:cubicBezTo>
                  <a:cubicBezTo>
                    <a:pt x="593" y="401"/>
                    <a:pt x="594" y="398"/>
                    <a:pt x="595" y="396"/>
                  </a:cubicBezTo>
                  <a:cubicBezTo>
                    <a:pt x="596" y="396"/>
                    <a:pt x="597" y="396"/>
                    <a:pt x="599" y="396"/>
                  </a:cubicBezTo>
                  <a:cubicBezTo>
                    <a:pt x="599" y="396"/>
                    <a:pt x="602" y="397"/>
                    <a:pt x="606" y="397"/>
                  </a:cubicBezTo>
                  <a:cubicBezTo>
                    <a:pt x="606" y="397"/>
                    <a:pt x="608" y="397"/>
                    <a:pt x="609" y="396"/>
                  </a:cubicBezTo>
                  <a:cubicBezTo>
                    <a:pt x="609" y="394"/>
                    <a:pt x="607" y="393"/>
                    <a:pt x="607" y="393"/>
                  </a:cubicBezTo>
                  <a:close/>
                  <a:moveTo>
                    <a:pt x="35" y="247"/>
                  </a:moveTo>
                  <a:cubicBezTo>
                    <a:pt x="70" y="95"/>
                    <a:pt x="222" y="0"/>
                    <a:pt x="374" y="35"/>
                  </a:cubicBezTo>
                  <a:cubicBezTo>
                    <a:pt x="526" y="70"/>
                    <a:pt x="621" y="222"/>
                    <a:pt x="586" y="374"/>
                  </a:cubicBezTo>
                  <a:cubicBezTo>
                    <a:pt x="551" y="526"/>
                    <a:pt x="399" y="621"/>
                    <a:pt x="247" y="586"/>
                  </a:cubicBezTo>
                  <a:cubicBezTo>
                    <a:pt x="95" y="551"/>
                    <a:pt x="0" y="399"/>
                    <a:pt x="35" y="247"/>
                  </a:cubicBezTo>
                  <a:close/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58" name="Freeform 23"/>
            <p:cNvSpPr/>
            <p:nvPr/>
          </p:nvSpPr>
          <p:spPr bwMode="auto">
            <a:xfrm>
              <a:off x="3202417" y="2689127"/>
              <a:ext cx="266700" cy="268288"/>
            </a:xfrm>
            <a:custGeom>
              <a:avLst/>
              <a:gdLst>
                <a:gd name="T0" fmla="*/ 59 w 63"/>
                <a:gd name="T1" fmla="*/ 38 h 63"/>
                <a:gd name="T2" fmla="*/ 25 w 63"/>
                <a:gd name="T3" fmla="*/ 59 h 63"/>
                <a:gd name="T4" fmla="*/ 4 w 63"/>
                <a:gd name="T5" fmla="*/ 25 h 63"/>
                <a:gd name="T6" fmla="*/ 38 w 63"/>
                <a:gd name="T7" fmla="*/ 4 h 63"/>
                <a:gd name="T8" fmla="*/ 59 w 63"/>
                <a:gd name="T9" fmla="*/ 38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3" h="63">
                  <a:moveTo>
                    <a:pt x="59" y="38"/>
                  </a:moveTo>
                  <a:cubicBezTo>
                    <a:pt x="56" y="53"/>
                    <a:pt x="41" y="63"/>
                    <a:pt x="25" y="59"/>
                  </a:cubicBezTo>
                  <a:cubicBezTo>
                    <a:pt x="10" y="56"/>
                    <a:pt x="0" y="41"/>
                    <a:pt x="4" y="25"/>
                  </a:cubicBezTo>
                  <a:cubicBezTo>
                    <a:pt x="8" y="10"/>
                    <a:pt x="23" y="0"/>
                    <a:pt x="38" y="4"/>
                  </a:cubicBezTo>
                  <a:cubicBezTo>
                    <a:pt x="53" y="7"/>
                    <a:pt x="63" y="23"/>
                    <a:pt x="59" y="38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59" name="Freeform 24"/>
            <p:cNvSpPr/>
            <p:nvPr/>
          </p:nvSpPr>
          <p:spPr bwMode="auto">
            <a:xfrm>
              <a:off x="3265917" y="2752627"/>
              <a:ext cx="144463" cy="144463"/>
            </a:xfrm>
            <a:custGeom>
              <a:avLst/>
              <a:gdLst>
                <a:gd name="T0" fmla="*/ 32 w 34"/>
                <a:gd name="T1" fmla="*/ 20 h 34"/>
                <a:gd name="T2" fmla="*/ 13 w 34"/>
                <a:gd name="T3" fmla="*/ 32 h 34"/>
                <a:gd name="T4" fmla="*/ 2 w 34"/>
                <a:gd name="T5" fmla="*/ 13 h 34"/>
                <a:gd name="T6" fmla="*/ 20 w 34"/>
                <a:gd name="T7" fmla="*/ 1 h 34"/>
                <a:gd name="T8" fmla="*/ 32 w 34"/>
                <a:gd name="T9" fmla="*/ 2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" h="34">
                  <a:moveTo>
                    <a:pt x="32" y="20"/>
                  </a:moveTo>
                  <a:cubicBezTo>
                    <a:pt x="30" y="29"/>
                    <a:pt x="22" y="34"/>
                    <a:pt x="13" y="32"/>
                  </a:cubicBezTo>
                  <a:cubicBezTo>
                    <a:pt x="5" y="30"/>
                    <a:pt x="0" y="22"/>
                    <a:pt x="2" y="13"/>
                  </a:cubicBezTo>
                  <a:cubicBezTo>
                    <a:pt x="3" y="5"/>
                    <a:pt x="12" y="0"/>
                    <a:pt x="20" y="1"/>
                  </a:cubicBezTo>
                  <a:cubicBezTo>
                    <a:pt x="29" y="3"/>
                    <a:pt x="34" y="12"/>
                    <a:pt x="32" y="2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60" name="Freeform 25"/>
            <p:cNvSpPr>
              <a:spLocks noEditPoints="1"/>
            </p:cNvSpPr>
            <p:nvPr/>
          </p:nvSpPr>
          <p:spPr bwMode="auto">
            <a:xfrm>
              <a:off x="2010204" y="1493740"/>
              <a:ext cx="2651126" cy="2659063"/>
            </a:xfrm>
            <a:custGeom>
              <a:avLst/>
              <a:gdLst>
                <a:gd name="T0" fmla="*/ 377 w 625"/>
                <a:gd name="T1" fmla="*/ 35 h 625"/>
                <a:gd name="T2" fmla="*/ 35 w 625"/>
                <a:gd name="T3" fmla="*/ 249 h 625"/>
                <a:gd name="T4" fmla="*/ 249 w 625"/>
                <a:gd name="T5" fmla="*/ 590 h 625"/>
                <a:gd name="T6" fmla="*/ 590 w 625"/>
                <a:gd name="T7" fmla="*/ 377 h 625"/>
                <a:gd name="T8" fmla="*/ 377 w 625"/>
                <a:gd name="T9" fmla="*/ 35 h 625"/>
                <a:gd name="T10" fmla="*/ 249 w 625"/>
                <a:gd name="T11" fmla="*/ 588 h 625"/>
                <a:gd name="T12" fmla="*/ 37 w 625"/>
                <a:gd name="T13" fmla="*/ 249 h 625"/>
                <a:gd name="T14" fmla="*/ 376 w 625"/>
                <a:gd name="T15" fmla="*/ 37 h 625"/>
                <a:gd name="T16" fmla="*/ 588 w 625"/>
                <a:gd name="T17" fmla="*/ 376 h 625"/>
                <a:gd name="T18" fmla="*/ 249 w 625"/>
                <a:gd name="T19" fmla="*/ 588 h 6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25" h="625">
                  <a:moveTo>
                    <a:pt x="377" y="35"/>
                  </a:moveTo>
                  <a:cubicBezTo>
                    <a:pt x="223" y="0"/>
                    <a:pt x="71" y="95"/>
                    <a:pt x="35" y="249"/>
                  </a:cubicBezTo>
                  <a:cubicBezTo>
                    <a:pt x="0" y="402"/>
                    <a:pt x="95" y="555"/>
                    <a:pt x="249" y="590"/>
                  </a:cubicBezTo>
                  <a:cubicBezTo>
                    <a:pt x="402" y="625"/>
                    <a:pt x="555" y="530"/>
                    <a:pt x="590" y="377"/>
                  </a:cubicBezTo>
                  <a:cubicBezTo>
                    <a:pt x="625" y="223"/>
                    <a:pt x="530" y="70"/>
                    <a:pt x="377" y="35"/>
                  </a:cubicBezTo>
                  <a:close/>
                  <a:moveTo>
                    <a:pt x="249" y="588"/>
                  </a:moveTo>
                  <a:cubicBezTo>
                    <a:pt x="97" y="553"/>
                    <a:pt x="2" y="401"/>
                    <a:pt x="37" y="249"/>
                  </a:cubicBezTo>
                  <a:cubicBezTo>
                    <a:pt x="72" y="97"/>
                    <a:pt x="224" y="2"/>
                    <a:pt x="376" y="37"/>
                  </a:cubicBezTo>
                  <a:cubicBezTo>
                    <a:pt x="528" y="72"/>
                    <a:pt x="623" y="224"/>
                    <a:pt x="588" y="376"/>
                  </a:cubicBezTo>
                  <a:cubicBezTo>
                    <a:pt x="553" y="528"/>
                    <a:pt x="401" y="623"/>
                    <a:pt x="249" y="588"/>
                  </a:cubicBezTo>
                  <a:close/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54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61" name="Freeform 26"/>
            <p:cNvSpPr>
              <a:spLocks noEditPoints="1"/>
            </p:cNvSpPr>
            <p:nvPr/>
          </p:nvSpPr>
          <p:spPr bwMode="auto">
            <a:xfrm>
              <a:off x="2867454" y="2382740"/>
              <a:ext cx="911225" cy="914400"/>
            </a:xfrm>
            <a:custGeom>
              <a:avLst/>
              <a:gdLst>
                <a:gd name="T0" fmla="*/ 100 w 215"/>
                <a:gd name="T1" fmla="*/ 4 h 215"/>
                <a:gd name="T2" fmla="*/ 5 w 215"/>
                <a:gd name="T3" fmla="*/ 115 h 215"/>
                <a:gd name="T4" fmla="*/ 116 w 215"/>
                <a:gd name="T5" fmla="*/ 210 h 215"/>
                <a:gd name="T6" fmla="*/ 210 w 215"/>
                <a:gd name="T7" fmla="*/ 99 h 215"/>
                <a:gd name="T8" fmla="*/ 100 w 215"/>
                <a:gd name="T9" fmla="*/ 4 h 215"/>
                <a:gd name="T10" fmla="*/ 111 w 215"/>
                <a:gd name="T11" fmla="*/ 157 h 215"/>
                <a:gd name="T12" fmla="*/ 58 w 215"/>
                <a:gd name="T13" fmla="*/ 111 h 215"/>
                <a:gd name="T14" fmla="*/ 104 w 215"/>
                <a:gd name="T15" fmla="*/ 58 h 215"/>
                <a:gd name="T16" fmla="*/ 157 w 215"/>
                <a:gd name="T17" fmla="*/ 104 h 215"/>
                <a:gd name="T18" fmla="*/ 111 w 215"/>
                <a:gd name="T19" fmla="*/ 157 h 2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15" h="215">
                  <a:moveTo>
                    <a:pt x="100" y="4"/>
                  </a:moveTo>
                  <a:cubicBezTo>
                    <a:pt x="43" y="9"/>
                    <a:pt x="0" y="58"/>
                    <a:pt x="5" y="115"/>
                  </a:cubicBezTo>
                  <a:cubicBezTo>
                    <a:pt x="9" y="172"/>
                    <a:pt x="59" y="215"/>
                    <a:pt x="116" y="210"/>
                  </a:cubicBezTo>
                  <a:cubicBezTo>
                    <a:pt x="172" y="206"/>
                    <a:pt x="215" y="156"/>
                    <a:pt x="210" y="99"/>
                  </a:cubicBezTo>
                  <a:cubicBezTo>
                    <a:pt x="206" y="42"/>
                    <a:pt x="156" y="0"/>
                    <a:pt x="100" y="4"/>
                  </a:cubicBezTo>
                  <a:moveTo>
                    <a:pt x="111" y="157"/>
                  </a:moveTo>
                  <a:cubicBezTo>
                    <a:pt x="84" y="159"/>
                    <a:pt x="60" y="138"/>
                    <a:pt x="58" y="111"/>
                  </a:cubicBezTo>
                  <a:cubicBezTo>
                    <a:pt x="56" y="84"/>
                    <a:pt x="76" y="60"/>
                    <a:pt x="104" y="58"/>
                  </a:cubicBezTo>
                  <a:cubicBezTo>
                    <a:pt x="131" y="56"/>
                    <a:pt x="155" y="76"/>
                    <a:pt x="157" y="104"/>
                  </a:cubicBezTo>
                  <a:cubicBezTo>
                    <a:pt x="159" y="131"/>
                    <a:pt x="139" y="155"/>
                    <a:pt x="111" y="15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62" name="Freeform 27"/>
            <p:cNvSpPr>
              <a:spLocks noEditPoints="1"/>
            </p:cNvSpPr>
            <p:nvPr/>
          </p:nvSpPr>
          <p:spPr bwMode="auto">
            <a:xfrm>
              <a:off x="2867454" y="2374802"/>
              <a:ext cx="920750" cy="927100"/>
            </a:xfrm>
            <a:custGeom>
              <a:avLst/>
              <a:gdLst>
                <a:gd name="T0" fmla="*/ 100 w 217"/>
                <a:gd name="T1" fmla="*/ 4 h 218"/>
                <a:gd name="T2" fmla="*/ 5 w 217"/>
                <a:gd name="T3" fmla="*/ 117 h 218"/>
                <a:gd name="T4" fmla="*/ 116 w 217"/>
                <a:gd name="T5" fmla="*/ 214 h 218"/>
                <a:gd name="T6" fmla="*/ 212 w 217"/>
                <a:gd name="T7" fmla="*/ 101 h 218"/>
                <a:gd name="T8" fmla="*/ 100 w 217"/>
                <a:gd name="T9" fmla="*/ 4 h 218"/>
                <a:gd name="T10" fmla="*/ 112 w 217"/>
                <a:gd name="T11" fmla="*/ 159 h 218"/>
                <a:gd name="T12" fmla="*/ 59 w 217"/>
                <a:gd name="T13" fmla="*/ 113 h 218"/>
                <a:gd name="T14" fmla="*/ 104 w 217"/>
                <a:gd name="T15" fmla="*/ 59 h 218"/>
                <a:gd name="T16" fmla="*/ 158 w 217"/>
                <a:gd name="T17" fmla="*/ 105 h 218"/>
                <a:gd name="T18" fmla="*/ 112 w 217"/>
                <a:gd name="T19" fmla="*/ 159 h 2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17" h="218">
                  <a:moveTo>
                    <a:pt x="100" y="4"/>
                  </a:moveTo>
                  <a:cubicBezTo>
                    <a:pt x="43" y="9"/>
                    <a:pt x="0" y="59"/>
                    <a:pt x="5" y="117"/>
                  </a:cubicBezTo>
                  <a:cubicBezTo>
                    <a:pt x="9" y="175"/>
                    <a:pt x="59" y="218"/>
                    <a:pt x="116" y="214"/>
                  </a:cubicBezTo>
                  <a:cubicBezTo>
                    <a:pt x="174" y="210"/>
                    <a:pt x="217" y="159"/>
                    <a:pt x="212" y="101"/>
                  </a:cubicBezTo>
                  <a:cubicBezTo>
                    <a:pt x="208" y="43"/>
                    <a:pt x="158" y="0"/>
                    <a:pt x="100" y="4"/>
                  </a:cubicBezTo>
                  <a:moveTo>
                    <a:pt x="112" y="159"/>
                  </a:moveTo>
                  <a:cubicBezTo>
                    <a:pt x="85" y="162"/>
                    <a:pt x="61" y="141"/>
                    <a:pt x="59" y="113"/>
                  </a:cubicBezTo>
                  <a:cubicBezTo>
                    <a:pt x="56" y="85"/>
                    <a:pt x="77" y="61"/>
                    <a:pt x="104" y="59"/>
                  </a:cubicBezTo>
                  <a:cubicBezTo>
                    <a:pt x="132" y="57"/>
                    <a:pt x="156" y="77"/>
                    <a:pt x="158" y="105"/>
                  </a:cubicBezTo>
                  <a:cubicBezTo>
                    <a:pt x="160" y="133"/>
                    <a:pt x="140" y="157"/>
                    <a:pt x="112" y="159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54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63" name="Freeform 28"/>
            <p:cNvSpPr>
              <a:spLocks noEditPoints="1"/>
            </p:cNvSpPr>
            <p:nvPr/>
          </p:nvSpPr>
          <p:spPr bwMode="auto">
            <a:xfrm>
              <a:off x="2964292" y="2481165"/>
              <a:ext cx="709613" cy="709613"/>
            </a:xfrm>
            <a:custGeom>
              <a:avLst/>
              <a:gdLst>
                <a:gd name="T0" fmla="*/ 77 w 167"/>
                <a:gd name="T1" fmla="*/ 3 h 167"/>
                <a:gd name="T2" fmla="*/ 3 w 167"/>
                <a:gd name="T3" fmla="*/ 89 h 167"/>
                <a:gd name="T4" fmla="*/ 89 w 167"/>
                <a:gd name="T5" fmla="*/ 163 h 167"/>
                <a:gd name="T6" fmla="*/ 163 w 167"/>
                <a:gd name="T7" fmla="*/ 77 h 167"/>
                <a:gd name="T8" fmla="*/ 77 w 167"/>
                <a:gd name="T9" fmla="*/ 3 h 167"/>
                <a:gd name="T10" fmla="*/ 86 w 167"/>
                <a:gd name="T11" fmla="*/ 121 h 167"/>
                <a:gd name="T12" fmla="*/ 45 w 167"/>
                <a:gd name="T13" fmla="*/ 86 h 167"/>
                <a:gd name="T14" fmla="*/ 80 w 167"/>
                <a:gd name="T15" fmla="*/ 45 h 167"/>
                <a:gd name="T16" fmla="*/ 122 w 167"/>
                <a:gd name="T17" fmla="*/ 80 h 167"/>
                <a:gd name="T18" fmla="*/ 86 w 167"/>
                <a:gd name="T19" fmla="*/ 121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7" h="167">
                  <a:moveTo>
                    <a:pt x="77" y="3"/>
                  </a:moveTo>
                  <a:cubicBezTo>
                    <a:pt x="33" y="6"/>
                    <a:pt x="0" y="45"/>
                    <a:pt x="3" y="89"/>
                  </a:cubicBezTo>
                  <a:cubicBezTo>
                    <a:pt x="7" y="133"/>
                    <a:pt x="45" y="167"/>
                    <a:pt x="89" y="163"/>
                  </a:cubicBezTo>
                  <a:cubicBezTo>
                    <a:pt x="134" y="160"/>
                    <a:pt x="167" y="121"/>
                    <a:pt x="163" y="77"/>
                  </a:cubicBezTo>
                  <a:cubicBezTo>
                    <a:pt x="160" y="33"/>
                    <a:pt x="121" y="0"/>
                    <a:pt x="77" y="3"/>
                  </a:cubicBezTo>
                  <a:moveTo>
                    <a:pt x="86" y="121"/>
                  </a:moveTo>
                  <a:cubicBezTo>
                    <a:pt x="65" y="123"/>
                    <a:pt x="46" y="107"/>
                    <a:pt x="45" y="86"/>
                  </a:cubicBezTo>
                  <a:cubicBezTo>
                    <a:pt x="43" y="65"/>
                    <a:pt x="59" y="46"/>
                    <a:pt x="80" y="45"/>
                  </a:cubicBezTo>
                  <a:cubicBezTo>
                    <a:pt x="101" y="43"/>
                    <a:pt x="120" y="59"/>
                    <a:pt x="122" y="80"/>
                  </a:cubicBezTo>
                  <a:cubicBezTo>
                    <a:pt x="123" y="101"/>
                    <a:pt x="107" y="120"/>
                    <a:pt x="86" y="12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61" name="Freeform 29"/>
            <p:cNvSpPr>
              <a:spLocks noEditPoints="1"/>
            </p:cNvSpPr>
            <p:nvPr/>
          </p:nvSpPr>
          <p:spPr bwMode="auto">
            <a:xfrm>
              <a:off x="2969054" y="2485927"/>
              <a:ext cx="708025" cy="709613"/>
            </a:xfrm>
            <a:custGeom>
              <a:avLst/>
              <a:gdLst>
                <a:gd name="T0" fmla="*/ 77 w 167"/>
                <a:gd name="T1" fmla="*/ 3 h 167"/>
                <a:gd name="T2" fmla="*/ 4 w 167"/>
                <a:gd name="T3" fmla="*/ 90 h 167"/>
                <a:gd name="T4" fmla="*/ 90 w 167"/>
                <a:gd name="T5" fmla="*/ 163 h 167"/>
                <a:gd name="T6" fmla="*/ 164 w 167"/>
                <a:gd name="T7" fmla="*/ 77 h 167"/>
                <a:gd name="T8" fmla="*/ 77 w 167"/>
                <a:gd name="T9" fmla="*/ 3 h 167"/>
                <a:gd name="T10" fmla="*/ 87 w 167"/>
                <a:gd name="T11" fmla="*/ 122 h 167"/>
                <a:gd name="T12" fmla="*/ 45 w 167"/>
                <a:gd name="T13" fmla="*/ 86 h 167"/>
                <a:gd name="T14" fmla="*/ 81 w 167"/>
                <a:gd name="T15" fmla="*/ 45 h 167"/>
                <a:gd name="T16" fmla="*/ 122 w 167"/>
                <a:gd name="T17" fmla="*/ 80 h 167"/>
                <a:gd name="T18" fmla="*/ 87 w 167"/>
                <a:gd name="T19" fmla="*/ 122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7" h="167">
                  <a:moveTo>
                    <a:pt x="77" y="3"/>
                  </a:moveTo>
                  <a:cubicBezTo>
                    <a:pt x="33" y="7"/>
                    <a:pt x="0" y="45"/>
                    <a:pt x="4" y="90"/>
                  </a:cubicBezTo>
                  <a:cubicBezTo>
                    <a:pt x="7" y="134"/>
                    <a:pt x="46" y="167"/>
                    <a:pt x="90" y="163"/>
                  </a:cubicBezTo>
                  <a:cubicBezTo>
                    <a:pt x="134" y="160"/>
                    <a:pt x="167" y="121"/>
                    <a:pt x="164" y="77"/>
                  </a:cubicBezTo>
                  <a:cubicBezTo>
                    <a:pt x="160" y="33"/>
                    <a:pt x="122" y="0"/>
                    <a:pt x="77" y="3"/>
                  </a:cubicBezTo>
                  <a:moveTo>
                    <a:pt x="87" y="122"/>
                  </a:moveTo>
                  <a:cubicBezTo>
                    <a:pt x="65" y="123"/>
                    <a:pt x="47" y="108"/>
                    <a:pt x="45" y="86"/>
                  </a:cubicBezTo>
                  <a:cubicBezTo>
                    <a:pt x="44" y="65"/>
                    <a:pt x="59" y="47"/>
                    <a:pt x="81" y="45"/>
                  </a:cubicBezTo>
                  <a:cubicBezTo>
                    <a:pt x="102" y="43"/>
                    <a:pt x="120" y="59"/>
                    <a:pt x="122" y="80"/>
                  </a:cubicBezTo>
                  <a:cubicBezTo>
                    <a:pt x="124" y="102"/>
                    <a:pt x="108" y="120"/>
                    <a:pt x="87" y="122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73" name="Freeform 30"/>
            <p:cNvSpPr>
              <a:spLocks noEditPoints="1"/>
            </p:cNvSpPr>
            <p:nvPr/>
          </p:nvSpPr>
          <p:spPr bwMode="auto">
            <a:xfrm>
              <a:off x="2667429" y="2179540"/>
              <a:ext cx="1319213" cy="1322388"/>
            </a:xfrm>
            <a:custGeom>
              <a:avLst/>
              <a:gdLst>
                <a:gd name="T0" fmla="*/ 277 w 311"/>
                <a:gd name="T1" fmla="*/ 152 h 311"/>
                <a:gd name="T2" fmla="*/ 308 w 311"/>
                <a:gd name="T3" fmla="*/ 131 h 311"/>
                <a:gd name="T4" fmla="*/ 281 w 311"/>
                <a:gd name="T5" fmla="*/ 125 h 311"/>
                <a:gd name="T6" fmla="*/ 296 w 311"/>
                <a:gd name="T7" fmla="*/ 96 h 311"/>
                <a:gd name="T8" fmla="*/ 280 w 311"/>
                <a:gd name="T9" fmla="*/ 88 h 311"/>
                <a:gd name="T10" fmla="*/ 271 w 311"/>
                <a:gd name="T11" fmla="*/ 67 h 311"/>
                <a:gd name="T12" fmla="*/ 262 w 311"/>
                <a:gd name="T13" fmla="*/ 56 h 311"/>
                <a:gd name="T14" fmla="*/ 243 w 311"/>
                <a:gd name="T15" fmla="*/ 43 h 311"/>
                <a:gd name="T16" fmla="*/ 238 w 311"/>
                <a:gd name="T17" fmla="*/ 27 h 311"/>
                <a:gd name="T18" fmla="*/ 207 w 311"/>
                <a:gd name="T19" fmla="*/ 37 h 311"/>
                <a:gd name="T20" fmla="*/ 205 w 311"/>
                <a:gd name="T21" fmla="*/ 8 h 311"/>
                <a:gd name="T22" fmla="*/ 178 w 311"/>
                <a:gd name="T23" fmla="*/ 35 h 311"/>
                <a:gd name="T24" fmla="*/ 169 w 311"/>
                <a:gd name="T25" fmla="*/ 0 h 311"/>
                <a:gd name="T26" fmla="*/ 154 w 311"/>
                <a:gd name="T27" fmla="*/ 33 h 311"/>
                <a:gd name="T28" fmla="*/ 134 w 311"/>
                <a:gd name="T29" fmla="*/ 4 h 311"/>
                <a:gd name="T30" fmla="*/ 123 w 311"/>
                <a:gd name="T31" fmla="*/ 17 h 311"/>
                <a:gd name="T32" fmla="*/ 100 w 311"/>
                <a:gd name="T33" fmla="*/ 20 h 311"/>
                <a:gd name="T34" fmla="*/ 87 w 311"/>
                <a:gd name="T35" fmla="*/ 27 h 311"/>
                <a:gd name="T36" fmla="*/ 70 w 311"/>
                <a:gd name="T37" fmla="*/ 42 h 311"/>
                <a:gd name="T38" fmla="*/ 53 w 311"/>
                <a:gd name="T39" fmla="*/ 42 h 311"/>
                <a:gd name="T40" fmla="*/ 54 w 311"/>
                <a:gd name="T41" fmla="*/ 75 h 311"/>
                <a:gd name="T42" fmla="*/ 26 w 311"/>
                <a:gd name="T43" fmla="*/ 69 h 311"/>
                <a:gd name="T44" fmla="*/ 44 w 311"/>
                <a:gd name="T45" fmla="*/ 103 h 311"/>
                <a:gd name="T46" fmla="*/ 9 w 311"/>
                <a:gd name="T47" fmla="*/ 102 h 311"/>
                <a:gd name="T48" fmla="*/ 36 w 311"/>
                <a:gd name="T49" fmla="*/ 124 h 311"/>
                <a:gd name="T50" fmla="*/ 1 w 311"/>
                <a:gd name="T51" fmla="*/ 139 h 311"/>
                <a:gd name="T52" fmla="*/ 26 w 311"/>
                <a:gd name="T53" fmla="*/ 152 h 311"/>
                <a:gd name="T54" fmla="*/ 4 w 311"/>
                <a:gd name="T55" fmla="*/ 177 h 311"/>
                <a:gd name="T56" fmla="*/ 17 w 311"/>
                <a:gd name="T57" fmla="*/ 188 h 311"/>
                <a:gd name="T58" fmla="*/ 20 w 311"/>
                <a:gd name="T59" fmla="*/ 210 h 311"/>
                <a:gd name="T60" fmla="*/ 27 w 311"/>
                <a:gd name="T61" fmla="*/ 224 h 311"/>
                <a:gd name="T62" fmla="*/ 42 w 311"/>
                <a:gd name="T63" fmla="*/ 241 h 311"/>
                <a:gd name="T64" fmla="*/ 42 w 311"/>
                <a:gd name="T65" fmla="*/ 258 h 311"/>
                <a:gd name="T66" fmla="*/ 75 w 311"/>
                <a:gd name="T67" fmla="*/ 256 h 311"/>
                <a:gd name="T68" fmla="*/ 70 w 311"/>
                <a:gd name="T69" fmla="*/ 284 h 311"/>
                <a:gd name="T70" fmla="*/ 103 w 311"/>
                <a:gd name="T71" fmla="*/ 267 h 311"/>
                <a:gd name="T72" fmla="*/ 102 w 311"/>
                <a:gd name="T73" fmla="*/ 302 h 311"/>
                <a:gd name="T74" fmla="*/ 124 w 311"/>
                <a:gd name="T75" fmla="*/ 274 h 311"/>
                <a:gd name="T76" fmla="*/ 139 w 311"/>
                <a:gd name="T77" fmla="*/ 309 h 311"/>
                <a:gd name="T78" fmla="*/ 152 w 311"/>
                <a:gd name="T79" fmla="*/ 284 h 311"/>
                <a:gd name="T80" fmla="*/ 173 w 311"/>
                <a:gd name="T81" fmla="*/ 296 h 311"/>
                <a:gd name="T82" fmla="*/ 186 w 311"/>
                <a:gd name="T83" fmla="*/ 308 h 311"/>
                <a:gd name="T84" fmla="*/ 186 w 311"/>
                <a:gd name="T85" fmla="*/ 279 h 311"/>
                <a:gd name="T86" fmla="*/ 215 w 311"/>
                <a:gd name="T87" fmla="*/ 296 h 311"/>
                <a:gd name="T88" fmla="*/ 222 w 311"/>
                <a:gd name="T89" fmla="*/ 280 h 311"/>
                <a:gd name="T90" fmla="*/ 244 w 311"/>
                <a:gd name="T91" fmla="*/ 271 h 311"/>
                <a:gd name="T92" fmla="*/ 255 w 311"/>
                <a:gd name="T93" fmla="*/ 262 h 311"/>
                <a:gd name="T94" fmla="*/ 267 w 311"/>
                <a:gd name="T95" fmla="*/ 243 h 311"/>
                <a:gd name="T96" fmla="*/ 284 w 311"/>
                <a:gd name="T97" fmla="*/ 238 h 311"/>
                <a:gd name="T98" fmla="*/ 274 w 311"/>
                <a:gd name="T99" fmla="*/ 207 h 311"/>
                <a:gd name="T100" fmla="*/ 302 w 311"/>
                <a:gd name="T101" fmla="*/ 205 h 311"/>
                <a:gd name="T102" fmla="*/ 275 w 311"/>
                <a:gd name="T103" fmla="*/ 179 h 311"/>
                <a:gd name="T104" fmla="*/ 311 w 311"/>
                <a:gd name="T105" fmla="*/ 168 h 311"/>
                <a:gd name="T106" fmla="*/ 163 w 311"/>
                <a:gd name="T107" fmla="*/ 259 h 3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311" h="311">
                  <a:moveTo>
                    <a:pt x="310" y="165"/>
                  </a:moveTo>
                  <a:cubicBezTo>
                    <a:pt x="310" y="164"/>
                    <a:pt x="309" y="163"/>
                    <a:pt x="308" y="163"/>
                  </a:cubicBezTo>
                  <a:cubicBezTo>
                    <a:pt x="306" y="161"/>
                    <a:pt x="303" y="161"/>
                    <a:pt x="301" y="160"/>
                  </a:cubicBezTo>
                  <a:cubicBezTo>
                    <a:pt x="300" y="160"/>
                    <a:pt x="298" y="160"/>
                    <a:pt x="297" y="160"/>
                  </a:cubicBezTo>
                  <a:cubicBezTo>
                    <a:pt x="293" y="159"/>
                    <a:pt x="289" y="159"/>
                    <a:pt x="285" y="158"/>
                  </a:cubicBezTo>
                  <a:cubicBezTo>
                    <a:pt x="281" y="158"/>
                    <a:pt x="278" y="155"/>
                    <a:pt x="277" y="152"/>
                  </a:cubicBezTo>
                  <a:cubicBezTo>
                    <a:pt x="277" y="150"/>
                    <a:pt x="277" y="148"/>
                    <a:pt x="277" y="146"/>
                  </a:cubicBezTo>
                  <a:cubicBezTo>
                    <a:pt x="278" y="143"/>
                    <a:pt x="281" y="141"/>
                    <a:pt x="284" y="141"/>
                  </a:cubicBezTo>
                  <a:cubicBezTo>
                    <a:pt x="288" y="140"/>
                    <a:pt x="292" y="139"/>
                    <a:pt x="296" y="138"/>
                  </a:cubicBezTo>
                  <a:cubicBezTo>
                    <a:pt x="298" y="137"/>
                    <a:pt x="299" y="137"/>
                    <a:pt x="300" y="137"/>
                  </a:cubicBezTo>
                  <a:cubicBezTo>
                    <a:pt x="302" y="136"/>
                    <a:pt x="305" y="135"/>
                    <a:pt x="307" y="134"/>
                  </a:cubicBezTo>
                  <a:cubicBezTo>
                    <a:pt x="308" y="133"/>
                    <a:pt x="308" y="132"/>
                    <a:pt x="308" y="131"/>
                  </a:cubicBezTo>
                  <a:cubicBezTo>
                    <a:pt x="309" y="130"/>
                    <a:pt x="309" y="128"/>
                    <a:pt x="309" y="128"/>
                  </a:cubicBezTo>
                  <a:cubicBezTo>
                    <a:pt x="309" y="128"/>
                    <a:pt x="308" y="126"/>
                    <a:pt x="307" y="125"/>
                  </a:cubicBezTo>
                  <a:cubicBezTo>
                    <a:pt x="307" y="124"/>
                    <a:pt x="306" y="123"/>
                    <a:pt x="305" y="123"/>
                  </a:cubicBezTo>
                  <a:cubicBezTo>
                    <a:pt x="302" y="122"/>
                    <a:pt x="300" y="122"/>
                    <a:pt x="297" y="122"/>
                  </a:cubicBezTo>
                  <a:cubicBezTo>
                    <a:pt x="296" y="123"/>
                    <a:pt x="295" y="123"/>
                    <a:pt x="293" y="123"/>
                  </a:cubicBezTo>
                  <a:cubicBezTo>
                    <a:pt x="289" y="123"/>
                    <a:pt x="285" y="124"/>
                    <a:pt x="281" y="125"/>
                  </a:cubicBezTo>
                  <a:cubicBezTo>
                    <a:pt x="278" y="125"/>
                    <a:pt x="274" y="124"/>
                    <a:pt x="272" y="122"/>
                  </a:cubicBezTo>
                  <a:cubicBezTo>
                    <a:pt x="272" y="120"/>
                    <a:pt x="271" y="118"/>
                    <a:pt x="271" y="116"/>
                  </a:cubicBezTo>
                  <a:cubicBezTo>
                    <a:pt x="271" y="113"/>
                    <a:pt x="272" y="110"/>
                    <a:pt x="276" y="108"/>
                  </a:cubicBezTo>
                  <a:cubicBezTo>
                    <a:pt x="279" y="106"/>
                    <a:pt x="283" y="104"/>
                    <a:pt x="287" y="102"/>
                  </a:cubicBezTo>
                  <a:cubicBezTo>
                    <a:pt x="288" y="101"/>
                    <a:pt x="289" y="101"/>
                    <a:pt x="290" y="100"/>
                  </a:cubicBezTo>
                  <a:cubicBezTo>
                    <a:pt x="292" y="99"/>
                    <a:pt x="295" y="97"/>
                    <a:pt x="296" y="96"/>
                  </a:cubicBezTo>
                  <a:cubicBezTo>
                    <a:pt x="297" y="95"/>
                    <a:pt x="297" y="94"/>
                    <a:pt x="297" y="92"/>
                  </a:cubicBezTo>
                  <a:cubicBezTo>
                    <a:pt x="297" y="91"/>
                    <a:pt x="296" y="89"/>
                    <a:pt x="296" y="89"/>
                  </a:cubicBezTo>
                  <a:cubicBezTo>
                    <a:pt x="296" y="89"/>
                    <a:pt x="295" y="87"/>
                    <a:pt x="294" y="86"/>
                  </a:cubicBezTo>
                  <a:cubicBezTo>
                    <a:pt x="293" y="86"/>
                    <a:pt x="292" y="85"/>
                    <a:pt x="291" y="85"/>
                  </a:cubicBezTo>
                  <a:cubicBezTo>
                    <a:pt x="289" y="85"/>
                    <a:pt x="286" y="86"/>
                    <a:pt x="284" y="87"/>
                  </a:cubicBezTo>
                  <a:cubicBezTo>
                    <a:pt x="283" y="87"/>
                    <a:pt x="282" y="88"/>
                    <a:pt x="280" y="88"/>
                  </a:cubicBezTo>
                  <a:cubicBezTo>
                    <a:pt x="276" y="90"/>
                    <a:pt x="273" y="91"/>
                    <a:pt x="269" y="93"/>
                  </a:cubicBezTo>
                  <a:cubicBezTo>
                    <a:pt x="265" y="95"/>
                    <a:pt x="262" y="94"/>
                    <a:pt x="259" y="92"/>
                  </a:cubicBezTo>
                  <a:cubicBezTo>
                    <a:pt x="258" y="90"/>
                    <a:pt x="257" y="89"/>
                    <a:pt x="256" y="87"/>
                  </a:cubicBezTo>
                  <a:cubicBezTo>
                    <a:pt x="256" y="84"/>
                    <a:pt x="257" y="81"/>
                    <a:pt x="259" y="78"/>
                  </a:cubicBezTo>
                  <a:cubicBezTo>
                    <a:pt x="262" y="75"/>
                    <a:pt x="266" y="73"/>
                    <a:pt x="269" y="70"/>
                  </a:cubicBezTo>
                  <a:cubicBezTo>
                    <a:pt x="270" y="69"/>
                    <a:pt x="271" y="68"/>
                    <a:pt x="271" y="67"/>
                  </a:cubicBezTo>
                  <a:cubicBezTo>
                    <a:pt x="273" y="65"/>
                    <a:pt x="275" y="63"/>
                    <a:pt x="276" y="61"/>
                  </a:cubicBezTo>
                  <a:cubicBezTo>
                    <a:pt x="276" y="60"/>
                    <a:pt x="276" y="59"/>
                    <a:pt x="276" y="58"/>
                  </a:cubicBezTo>
                  <a:cubicBezTo>
                    <a:pt x="276" y="57"/>
                    <a:pt x="275" y="55"/>
                    <a:pt x="274" y="55"/>
                  </a:cubicBezTo>
                  <a:cubicBezTo>
                    <a:pt x="275" y="55"/>
                    <a:pt x="273" y="53"/>
                    <a:pt x="272" y="53"/>
                  </a:cubicBezTo>
                  <a:cubicBezTo>
                    <a:pt x="271" y="52"/>
                    <a:pt x="269" y="52"/>
                    <a:pt x="268" y="53"/>
                  </a:cubicBezTo>
                  <a:cubicBezTo>
                    <a:pt x="266" y="53"/>
                    <a:pt x="264" y="55"/>
                    <a:pt x="262" y="56"/>
                  </a:cubicBezTo>
                  <a:cubicBezTo>
                    <a:pt x="261" y="57"/>
                    <a:pt x="260" y="57"/>
                    <a:pt x="259" y="58"/>
                  </a:cubicBezTo>
                  <a:cubicBezTo>
                    <a:pt x="255" y="61"/>
                    <a:pt x="252" y="63"/>
                    <a:pt x="249" y="66"/>
                  </a:cubicBezTo>
                  <a:cubicBezTo>
                    <a:pt x="246" y="68"/>
                    <a:pt x="243" y="68"/>
                    <a:pt x="240" y="67"/>
                  </a:cubicBezTo>
                  <a:cubicBezTo>
                    <a:pt x="238" y="66"/>
                    <a:pt x="237" y="65"/>
                    <a:pt x="235" y="63"/>
                  </a:cubicBezTo>
                  <a:cubicBezTo>
                    <a:pt x="234" y="60"/>
                    <a:pt x="234" y="57"/>
                    <a:pt x="236" y="54"/>
                  </a:cubicBezTo>
                  <a:cubicBezTo>
                    <a:pt x="238" y="50"/>
                    <a:pt x="240" y="47"/>
                    <a:pt x="243" y="43"/>
                  </a:cubicBezTo>
                  <a:cubicBezTo>
                    <a:pt x="243" y="42"/>
                    <a:pt x="244" y="41"/>
                    <a:pt x="245" y="40"/>
                  </a:cubicBezTo>
                  <a:cubicBezTo>
                    <a:pt x="246" y="38"/>
                    <a:pt x="247" y="36"/>
                    <a:pt x="247" y="33"/>
                  </a:cubicBezTo>
                  <a:cubicBezTo>
                    <a:pt x="247" y="32"/>
                    <a:pt x="247" y="31"/>
                    <a:pt x="247" y="30"/>
                  </a:cubicBezTo>
                  <a:cubicBezTo>
                    <a:pt x="246" y="29"/>
                    <a:pt x="244" y="27"/>
                    <a:pt x="244" y="27"/>
                  </a:cubicBezTo>
                  <a:cubicBezTo>
                    <a:pt x="244" y="27"/>
                    <a:pt x="243" y="26"/>
                    <a:pt x="241" y="26"/>
                  </a:cubicBezTo>
                  <a:cubicBezTo>
                    <a:pt x="240" y="26"/>
                    <a:pt x="239" y="26"/>
                    <a:pt x="238" y="27"/>
                  </a:cubicBezTo>
                  <a:cubicBezTo>
                    <a:pt x="236" y="28"/>
                    <a:pt x="234" y="30"/>
                    <a:pt x="232" y="32"/>
                  </a:cubicBezTo>
                  <a:cubicBezTo>
                    <a:pt x="232" y="33"/>
                    <a:pt x="231" y="34"/>
                    <a:pt x="230" y="35"/>
                  </a:cubicBezTo>
                  <a:cubicBezTo>
                    <a:pt x="227" y="38"/>
                    <a:pt x="225" y="41"/>
                    <a:pt x="222" y="45"/>
                  </a:cubicBezTo>
                  <a:cubicBezTo>
                    <a:pt x="220" y="47"/>
                    <a:pt x="218" y="49"/>
                    <a:pt x="215" y="49"/>
                  </a:cubicBezTo>
                  <a:cubicBezTo>
                    <a:pt x="213" y="47"/>
                    <a:pt x="210" y="46"/>
                    <a:pt x="208" y="45"/>
                  </a:cubicBezTo>
                  <a:cubicBezTo>
                    <a:pt x="206" y="43"/>
                    <a:pt x="206" y="40"/>
                    <a:pt x="207" y="37"/>
                  </a:cubicBezTo>
                  <a:cubicBezTo>
                    <a:pt x="208" y="33"/>
                    <a:pt x="209" y="29"/>
                    <a:pt x="211" y="24"/>
                  </a:cubicBezTo>
                  <a:cubicBezTo>
                    <a:pt x="211" y="23"/>
                    <a:pt x="211" y="22"/>
                    <a:pt x="212" y="21"/>
                  </a:cubicBezTo>
                  <a:cubicBezTo>
                    <a:pt x="212" y="19"/>
                    <a:pt x="213" y="16"/>
                    <a:pt x="213" y="14"/>
                  </a:cubicBezTo>
                  <a:cubicBezTo>
                    <a:pt x="212" y="12"/>
                    <a:pt x="212" y="12"/>
                    <a:pt x="211" y="11"/>
                  </a:cubicBezTo>
                  <a:cubicBezTo>
                    <a:pt x="210" y="10"/>
                    <a:pt x="208" y="9"/>
                    <a:pt x="208" y="9"/>
                  </a:cubicBezTo>
                  <a:cubicBezTo>
                    <a:pt x="208" y="9"/>
                    <a:pt x="206" y="8"/>
                    <a:pt x="205" y="8"/>
                  </a:cubicBezTo>
                  <a:cubicBezTo>
                    <a:pt x="204" y="9"/>
                    <a:pt x="203" y="9"/>
                    <a:pt x="202" y="10"/>
                  </a:cubicBezTo>
                  <a:cubicBezTo>
                    <a:pt x="200" y="11"/>
                    <a:pt x="199" y="14"/>
                    <a:pt x="198" y="16"/>
                  </a:cubicBezTo>
                  <a:cubicBezTo>
                    <a:pt x="197" y="17"/>
                    <a:pt x="197" y="18"/>
                    <a:pt x="196" y="19"/>
                  </a:cubicBezTo>
                  <a:cubicBezTo>
                    <a:pt x="195" y="23"/>
                    <a:pt x="193" y="27"/>
                    <a:pt x="192" y="31"/>
                  </a:cubicBezTo>
                  <a:cubicBezTo>
                    <a:pt x="190" y="34"/>
                    <a:pt x="188" y="36"/>
                    <a:pt x="185" y="37"/>
                  </a:cubicBezTo>
                  <a:cubicBezTo>
                    <a:pt x="183" y="36"/>
                    <a:pt x="180" y="35"/>
                    <a:pt x="178" y="35"/>
                  </a:cubicBezTo>
                  <a:cubicBezTo>
                    <a:pt x="176" y="33"/>
                    <a:pt x="174" y="31"/>
                    <a:pt x="174" y="27"/>
                  </a:cubicBezTo>
                  <a:cubicBezTo>
                    <a:pt x="175" y="23"/>
                    <a:pt x="175" y="19"/>
                    <a:pt x="175" y="15"/>
                  </a:cubicBezTo>
                  <a:cubicBezTo>
                    <a:pt x="175" y="13"/>
                    <a:pt x="175" y="12"/>
                    <a:pt x="175" y="11"/>
                  </a:cubicBezTo>
                  <a:cubicBezTo>
                    <a:pt x="175" y="8"/>
                    <a:pt x="175" y="6"/>
                    <a:pt x="174" y="4"/>
                  </a:cubicBezTo>
                  <a:cubicBezTo>
                    <a:pt x="173" y="3"/>
                    <a:pt x="173" y="2"/>
                    <a:pt x="172" y="1"/>
                  </a:cubicBezTo>
                  <a:cubicBezTo>
                    <a:pt x="171" y="0"/>
                    <a:pt x="169" y="0"/>
                    <a:pt x="169" y="0"/>
                  </a:cubicBezTo>
                  <a:cubicBezTo>
                    <a:pt x="169" y="0"/>
                    <a:pt x="166" y="0"/>
                    <a:pt x="165" y="1"/>
                  </a:cubicBezTo>
                  <a:cubicBezTo>
                    <a:pt x="164" y="1"/>
                    <a:pt x="163" y="2"/>
                    <a:pt x="163" y="3"/>
                  </a:cubicBezTo>
                  <a:cubicBezTo>
                    <a:pt x="161" y="5"/>
                    <a:pt x="161" y="7"/>
                    <a:pt x="160" y="10"/>
                  </a:cubicBezTo>
                  <a:cubicBezTo>
                    <a:pt x="160" y="11"/>
                    <a:pt x="160" y="12"/>
                    <a:pt x="160" y="13"/>
                  </a:cubicBezTo>
                  <a:cubicBezTo>
                    <a:pt x="159" y="18"/>
                    <a:pt x="159" y="22"/>
                    <a:pt x="158" y="26"/>
                  </a:cubicBezTo>
                  <a:cubicBezTo>
                    <a:pt x="158" y="29"/>
                    <a:pt x="156" y="31"/>
                    <a:pt x="154" y="33"/>
                  </a:cubicBezTo>
                  <a:cubicBezTo>
                    <a:pt x="151" y="33"/>
                    <a:pt x="148" y="33"/>
                    <a:pt x="145" y="33"/>
                  </a:cubicBezTo>
                  <a:cubicBezTo>
                    <a:pt x="145" y="33"/>
                    <a:pt x="145" y="33"/>
                    <a:pt x="145" y="33"/>
                  </a:cubicBezTo>
                  <a:cubicBezTo>
                    <a:pt x="143" y="32"/>
                    <a:pt x="141" y="30"/>
                    <a:pt x="141" y="27"/>
                  </a:cubicBezTo>
                  <a:cubicBezTo>
                    <a:pt x="140" y="23"/>
                    <a:pt x="139" y="19"/>
                    <a:pt x="138" y="15"/>
                  </a:cubicBezTo>
                  <a:cubicBezTo>
                    <a:pt x="138" y="13"/>
                    <a:pt x="138" y="12"/>
                    <a:pt x="137" y="11"/>
                  </a:cubicBezTo>
                  <a:cubicBezTo>
                    <a:pt x="137" y="9"/>
                    <a:pt x="136" y="6"/>
                    <a:pt x="134" y="4"/>
                  </a:cubicBezTo>
                  <a:cubicBezTo>
                    <a:pt x="134" y="3"/>
                    <a:pt x="133" y="3"/>
                    <a:pt x="132" y="2"/>
                  </a:cubicBezTo>
                  <a:cubicBezTo>
                    <a:pt x="130" y="2"/>
                    <a:pt x="128" y="2"/>
                    <a:pt x="128" y="2"/>
                  </a:cubicBezTo>
                  <a:cubicBezTo>
                    <a:pt x="128" y="2"/>
                    <a:pt x="126" y="3"/>
                    <a:pt x="125" y="4"/>
                  </a:cubicBezTo>
                  <a:cubicBezTo>
                    <a:pt x="124" y="4"/>
                    <a:pt x="124" y="5"/>
                    <a:pt x="123" y="6"/>
                  </a:cubicBezTo>
                  <a:cubicBezTo>
                    <a:pt x="122" y="9"/>
                    <a:pt x="123" y="11"/>
                    <a:pt x="123" y="14"/>
                  </a:cubicBezTo>
                  <a:cubicBezTo>
                    <a:pt x="123" y="15"/>
                    <a:pt x="123" y="16"/>
                    <a:pt x="123" y="17"/>
                  </a:cubicBezTo>
                  <a:cubicBezTo>
                    <a:pt x="124" y="22"/>
                    <a:pt x="124" y="26"/>
                    <a:pt x="125" y="30"/>
                  </a:cubicBezTo>
                  <a:cubicBezTo>
                    <a:pt x="125" y="33"/>
                    <a:pt x="124" y="35"/>
                    <a:pt x="123" y="37"/>
                  </a:cubicBezTo>
                  <a:cubicBezTo>
                    <a:pt x="120" y="38"/>
                    <a:pt x="117" y="39"/>
                    <a:pt x="114" y="40"/>
                  </a:cubicBezTo>
                  <a:cubicBezTo>
                    <a:pt x="111" y="39"/>
                    <a:pt x="109" y="38"/>
                    <a:pt x="108" y="35"/>
                  </a:cubicBezTo>
                  <a:cubicBezTo>
                    <a:pt x="106" y="31"/>
                    <a:pt x="104" y="27"/>
                    <a:pt x="102" y="24"/>
                  </a:cubicBezTo>
                  <a:cubicBezTo>
                    <a:pt x="101" y="22"/>
                    <a:pt x="101" y="21"/>
                    <a:pt x="100" y="20"/>
                  </a:cubicBezTo>
                  <a:cubicBezTo>
                    <a:pt x="99" y="18"/>
                    <a:pt x="98" y="16"/>
                    <a:pt x="96" y="15"/>
                  </a:cubicBezTo>
                  <a:cubicBezTo>
                    <a:pt x="95" y="14"/>
                    <a:pt x="94" y="14"/>
                    <a:pt x="93" y="14"/>
                  </a:cubicBezTo>
                  <a:cubicBezTo>
                    <a:pt x="91" y="13"/>
                    <a:pt x="89" y="14"/>
                    <a:pt x="89" y="14"/>
                  </a:cubicBezTo>
                  <a:cubicBezTo>
                    <a:pt x="89" y="14"/>
                    <a:pt x="87" y="15"/>
                    <a:pt x="86" y="16"/>
                  </a:cubicBezTo>
                  <a:cubicBezTo>
                    <a:pt x="86" y="17"/>
                    <a:pt x="85" y="18"/>
                    <a:pt x="85" y="20"/>
                  </a:cubicBezTo>
                  <a:cubicBezTo>
                    <a:pt x="85" y="22"/>
                    <a:pt x="86" y="24"/>
                    <a:pt x="87" y="27"/>
                  </a:cubicBezTo>
                  <a:cubicBezTo>
                    <a:pt x="87" y="28"/>
                    <a:pt x="88" y="29"/>
                    <a:pt x="88" y="30"/>
                  </a:cubicBezTo>
                  <a:cubicBezTo>
                    <a:pt x="90" y="34"/>
                    <a:pt x="92" y="38"/>
                    <a:pt x="93" y="42"/>
                  </a:cubicBezTo>
                  <a:cubicBezTo>
                    <a:pt x="94" y="45"/>
                    <a:pt x="94" y="47"/>
                    <a:pt x="93" y="49"/>
                  </a:cubicBezTo>
                  <a:cubicBezTo>
                    <a:pt x="90" y="51"/>
                    <a:pt x="88" y="53"/>
                    <a:pt x="85" y="54"/>
                  </a:cubicBezTo>
                  <a:cubicBezTo>
                    <a:pt x="83" y="54"/>
                    <a:pt x="80" y="53"/>
                    <a:pt x="78" y="51"/>
                  </a:cubicBezTo>
                  <a:cubicBezTo>
                    <a:pt x="75" y="48"/>
                    <a:pt x="73" y="45"/>
                    <a:pt x="70" y="42"/>
                  </a:cubicBezTo>
                  <a:cubicBezTo>
                    <a:pt x="69" y="41"/>
                    <a:pt x="68" y="40"/>
                    <a:pt x="67" y="39"/>
                  </a:cubicBezTo>
                  <a:cubicBezTo>
                    <a:pt x="65" y="38"/>
                    <a:pt x="63" y="36"/>
                    <a:pt x="61" y="35"/>
                  </a:cubicBezTo>
                  <a:cubicBezTo>
                    <a:pt x="60" y="34"/>
                    <a:pt x="59" y="34"/>
                    <a:pt x="58" y="35"/>
                  </a:cubicBezTo>
                  <a:cubicBezTo>
                    <a:pt x="57" y="35"/>
                    <a:pt x="55" y="36"/>
                    <a:pt x="55" y="36"/>
                  </a:cubicBezTo>
                  <a:cubicBezTo>
                    <a:pt x="55" y="36"/>
                    <a:pt x="53" y="38"/>
                    <a:pt x="53" y="39"/>
                  </a:cubicBezTo>
                  <a:cubicBezTo>
                    <a:pt x="52" y="40"/>
                    <a:pt x="52" y="41"/>
                    <a:pt x="53" y="42"/>
                  </a:cubicBezTo>
                  <a:cubicBezTo>
                    <a:pt x="53" y="45"/>
                    <a:pt x="55" y="47"/>
                    <a:pt x="56" y="49"/>
                  </a:cubicBezTo>
                  <a:cubicBezTo>
                    <a:pt x="57" y="50"/>
                    <a:pt x="57" y="51"/>
                    <a:pt x="58" y="52"/>
                  </a:cubicBezTo>
                  <a:cubicBezTo>
                    <a:pt x="61" y="55"/>
                    <a:pt x="63" y="58"/>
                    <a:pt x="66" y="62"/>
                  </a:cubicBezTo>
                  <a:cubicBezTo>
                    <a:pt x="68" y="64"/>
                    <a:pt x="68" y="66"/>
                    <a:pt x="68" y="69"/>
                  </a:cubicBezTo>
                  <a:cubicBezTo>
                    <a:pt x="66" y="71"/>
                    <a:pt x="63" y="74"/>
                    <a:pt x="61" y="76"/>
                  </a:cubicBezTo>
                  <a:cubicBezTo>
                    <a:pt x="59" y="77"/>
                    <a:pt x="56" y="76"/>
                    <a:pt x="54" y="75"/>
                  </a:cubicBezTo>
                  <a:cubicBezTo>
                    <a:pt x="50" y="73"/>
                    <a:pt x="47" y="70"/>
                    <a:pt x="43" y="68"/>
                  </a:cubicBezTo>
                  <a:cubicBezTo>
                    <a:pt x="42" y="67"/>
                    <a:pt x="41" y="67"/>
                    <a:pt x="40" y="66"/>
                  </a:cubicBezTo>
                  <a:cubicBezTo>
                    <a:pt x="38" y="65"/>
                    <a:pt x="36" y="64"/>
                    <a:pt x="33" y="63"/>
                  </a:cubicBezTo>
                  <a:cubicBezTo>
                    <a:pt x="32" y="63"/>
                    <a:pt x="31" y="63"/>
                    <a:pt x="30" y="64"/>
                  </a:cubicBezTo>
                  <a:cubicBezTo>
                    <a:pt x="29" y="64"/>
                    <a:pt x="27" y="66"/>
                    <a:pt x="28" y="66"/>
                  </a:cubicBezTo>
                  <a:cubicBezTo>
                    <a:pt x="27" y="66"/>
                    <a:pt x="26" y="68"/>
                    <a:pt x="26" y="69"/>
                  </a:cubicBezTo>
                  <a:cubicBezTo>
                    <a:pt x="26" y="71"/>
                    <a:pt x="26" y="72"/>
                    <a:pt x="27" y="73"/>
                  </a:cubicBezTo>
                  <a:cubicBezTo>
                    <a:pt x="28" y="75"/>
                    <a:pt x="30" y="77"/>
                    <a:pt x="32" y="78"/>
                  </a:cubicBezTo>
                  <a:cubicBezTo>
                    <a:pt x="33" y="79"/>
                    <a:pt x="34" y="80"/>
                    <a:pt x="35" y="80"/>
                  </a:cubicBezTo>
                  <a:cubicBezTo>
                    <a:pt x="38" y="83"/>
                    <a:pt x="41" y="86"/>
                    <a:pt x="45" y="88"/>
                  </a:cubicBezTo>
                  <a:cubicBezTo>
                    <a:pt x="47" y="90"/>
                    <a:pt x="48" y="92"/>
                    <a:pt x="48" y="94"/>
                  </a:cubicBezTo>
                  <a:cubicBezTo>
                    <a:pt x="47" y="97"/>
                    <a:pt x="45" y="100"/>
                    <a:pt x="44" y="103"/>
                  </a:cubicBezTo>
                  <a:cubicBezTo>
                    <a:pt x="42" y="104"/>
                    <a:pt x="39" y="105"/>
                    <a:pt x="37" y="104"/>
                  </a:cubicBezTo>
                  <a:cubicBezTo>
                    <a:pt x="33" y="102"/>
                    <a:pt x="29" y="101"/>
                    <a:pt x="24" y="100"/>
                  </a:cubicBezTo>
                  <a:cubicBezTo>
                    <a:pt x="23" y="100"/>
                    <a:pt x="22" y="99"/>
                    <a:pt x="21" y="99"/>
                  </a:cubicBezTo>
                  <a:cubicBezTo>
                    <a:pt x="19" y="98"/>
                    <a:pt x="16" y="98"/>
                    <a:pt x="14" y="98"/>
                  </a:cubicBezTo>
                  <a:cubicBezTo>
                    <a:pt x="13" y="98"/>
                    <a:pt x="12" y="99"/>
                    <a:pt x="11" y="99"/>
                  </a:cubicBezTo>
                  <a:cubicBezTo>
                    <a:pt x="10" y="100"/>
                    <a:pt x="9" y="102"/>
                    <a:pt x="9" y="102"/>
                  </a:cubicBezTo>
                  <a:cubicBezTo>
                    <a:pt x="9" y="102"/>
                    <a:pt x="8" y="104"/>
                    <a:pt x="8" y="106"/>
                  </a:cubicBezTo>
                  <a:cubicBezTo>
                    <a:pt x="9" y="107"/>
                    <a:pt x="9" y="108"/>
                    <a:pt x="10" y="109"/>
                  </a:cubicBezTo>
                  <a:cubicBezTo>
                    <a:pt x="12" y="111"/>
                    <a:pt x="14" y="112"/>
                    <a:pt x="16" y="113"/>
                  </a:cubicBezTo>
                  <a:cubicBezTo>
                    <a:pt x="17" y="113"/>
                    <a:pt x="18" y="114"/>
                    <a:pt x="20" y="114"/>
                  </a:cubicBezTo>
                  <a:cubicBezTo>
                    <a:pt x="24" y="116"/>
                    <a:pt x="27" y="117"/>
                    <a:pt x="31" y="119"/>
                  </a:cubicBezTo>
                  <a:cubicBezTo>
                    <a:pt x="34" y="120"/>
                    <a:pt x="35" y="122"/>
                    <a:pt x="36" y="124"/>
                  </a:cubicBezTo>
                  <a:cubicBezTo>
                    <a:pt x="35" y="127"/>
                    <a:pt x="35" y="131"/>
                    <a:pt x="34" y="134"/>
                  </a:cubicBezTo>
                  <a:cubicBezTo>
                    <a:pt x="32" y="135"/>
                    <a:pt x="30" y="136"/>
                    <a:pt x="28" y="136"/>
                  </a:cubicBezTo>
                  <a:cubicBezTo>
                    <a:pt x="23" y="136"/>
                    <a:pt x="19" y="136"/>
                    <a:pt x="15" y="136"/>
                  </a:cubicBezTo>
                  <a:cubicBezTo>
                    <a:pt x="13" y="136"/>
                    <a:pt x="12" y="136"/>
                    <a:pt x="11" y="136"/>
                  </a:cubicBezTo>
                  <a:cubicBezTo>
                    <a:pt x="9" y="136"/>
                    <a:pt x="6" y="136"/>
                    <a:pt x="4" y="137"/>
                  </a:cubicBezTo>
                  <a:cubicBezTo>
                    <a:pt x="3" y="137"/>
                    <a:pt x="2" y="138"/>
                    <a:pt x="1" y="139"/>
                  </a:cubicBezTo>
                  <a:cubicBezTo>
                    <a:pt x="0" y="140"/>
                    <a:pt x="0" y="142"/>
                    <a:pt x="0" y="142"/>
                  </a:cubicBezTo>
                  <a:cubicBezTo>
                    <a:pt x="0" y="142"/>
                    <a:pt x="0" y="144"/>
                    <a:pt x="1" y="146"/>
                  </a:cubicBezTo>
                  <a:cubicBezTo>
                    <a:pt x="1" y="147"/>
                    <a:pt x="2" y="147"/>
                    <a:pt x="3" y="148"/>
                  </a:cubicBezTo>
                  <a:cubicBezTo>
                    <a:pt x="5" y="149"/>
                    <a:pt x="7" y="150"/>
                    <a:pt x="10" y="150"/>
                  </a:cubicBezTo>
                  <a:cubicBezTo>
                    <a:pt x="11" y="150"/>
                    <a:pt x="12" y="151"/>
                    <a:pt x="14" y="151"/>
                  </a:cubicBezTo>
                  <a:cubicBezTo>
                    <a:pt x="18" y="151"/>
                    <a:pt x="22" y="152"/>
                    <a:pt x="26" y="152"/>
                  </a:cubicBezTo>
                  <a:cubicBezTo>
                    <a:pt x="29" y="153"/>
                    <a:pt x="31" y="154"/>
                    <a:pt x="32" y="156"/>
                  </a:cubicBezTo>
                  <a:cubicBezTo>
                    <a:pt x="32" y="158"/>
                    <a:pt x="32" y="161"/>
                    <a:pt x="32" y="163"/>
                  </a:cubicBezTo>
                  <a:cubicBezTo>
                    <a:pt x="31" y="167"/>
                    <a:pt x="30" y="169"/>
                    <a:pt x="27" y="170"/>
                  </a:cubicBezTo>
                  <a:cubicBezTo>
                    <a:pt x="22" y="171"/>
                    <a:pt x="18" y="172"/>
                    <a:pt x="14" y="173"/>
                  </a:cubicBezTo>
                  <a:cubicBezTo>
                    <a:pt x="13" y="173"/>
                    <a:pt x="12" y="173"/>
                    <a:pt x="11" y="174"/>
                  </a:cubicBezTo>
                  <a:cubicBezTo>
                    <a:pt x="8" y="174"/>
                    <a:pt x="6" y="175"/>
                    <a:pt x="4" y="177"/>
                  </a:cubicBezTo>
                  <a:cubicBezTo>
                    <a:pt x="3" y="177"/>
                    <a:pt x="3" y="178"/>
                    <a:pt x="2" y="179"/>
                  </a:cubicBezTo>
                  <a:cubicBezTo>
                    <a:pt x="2" y="181"/>
                    <a:pt x="2" y="183"/>
                    <a:pt x="2" y="183"/>
                  </a:cubicBezTo>
                  <a:cubicBezTo>
                    <a:pt x="2" y="183"/>
                    <a:pt x="3" y="185"/>
                    <a:pt x="3" y="186"/>
                  </a:cubicBezTo>
                  <a:cubicBezTo>
                    <a:pt x="4" y="187"/>
                    <a:pt x="5" y="187"/>
                    <a:pt x="6" y="188"/>
                  </a:cubicBezTo>
                  <a:cubicBezTo>
                    <a:pt x="8" y="188"/>
                    <a:pt x="11" y="188"/>
                    <a:pt x="13" y="188"/>
                  </a:cubicBezTo>
                  <a:cubicBezTo>
                    <a:pt x="15" y="188"/>
                    <a:pt x="16" y="188"/>
                    <a:pt x="17" y="188"/>
                  </a:cubicBezTo>
                  <a:cubicBezTo>
                    <a:pt x="22" y="187"/>
                    <a:pt x="25" y="187"/>
                    <a:pt x="29" y="186"/>
                  </a:cubicBezTo>
                  <a:cubicBezTo>
                    <a:pt x="33" y="186"/>
                    <a:pt x="34" y="187"/>
                    <a:pt x="37" y="190"/>
                  </a:cubicBezTo>
                  <a:cubicBezTo>
                    <a:pt x="38" y="193"/>
                    <a:pt x="39" y="195"/>
                    <a:pt x="40" y="198"/>
                  </a:cubicBezTo>
                  <a:cubicBezTo>
                    <a:pt x="39" y="200"/>
                    <a:pt x="37" y="201"/>
                    <a:pt x="35" y="203"/>
                  </a:cubicBezTo>
                  <a:cubicBezTo>
                    <a:pt x="31" y="205"/>
                    <a:pt x="28" y="207"/>
                    <a:pt x="24" y="209"/>
                  </a:cubicBezTo>
                  <a:cubicBezTo>
                    <a:pt x="23" y="209"/>
                    <a:pt x="22" y="210"/>
                    <a:pt x="20" y="210"/>
                  </a:cubicBezTo>
                  <a:cubicBezTo>
                    <a:pt x="18" y="212"/>
                    <a:pt x="16" y="213"/>
                    <a:pt x="15" y="215"/>
                  </a:cubicBezTo>
                  <a:cubicBezTo>
                    <a:pt x="14" y="216"/>
                    <a:pt x="14" y="217"/>
                    <a:pt x="14" y="218"/>
                  </a:cubicBezTo>
                  <a:cubicBezTo>
                    <a:pt x="13" y="219"/>
                    <a:pt x="14" y="222"/>
                    <a:pt x="14" y="221"/>
                  </a:cubicBezTo>
                  <a:cubicBezTo>
                    <a:pt x="14" y="222"/>
                    <a:pt x="15" y="223"/>
                    <a:pt x="17" y="224"/>
                  </a:cubicBezTo>
                  <a:cubicBezTo>
                    <a:pt x="17" y="225"/>
                    <a:pt x="18" y="225"/>
                    <a:pt x="20" y="225"/>
                  </a:cubicBezTo>
                  <a:cubicBezTo>
                    <a:pt x="22" y="225"/>
                    <a:pt x="25" y="225"/>
                    <a:pt x="27" y="224"/>
                  </a:cubicBezTo>
                  <a:cubicBezTo>
                    <a:pt x="28" y="223"/>
                    <a:pt x="29" y="223"/>
                    <a:pt x="30" y="222"/>
                  </a:cubicBezTo>
                  <a:cubicBezTo>
                    <a:pt x="34" y="221"/>
                    <a:pt x="38" y="219"/>
                    <a:pt x="42" y="217"/>
                  </a:cubicBezTo>
                  <a:cubicBezTo>
                    <a:pt x="44" y="216"/>
                    <a:pt x="47" y="216"/>
                    <a:pt x="49" y="217"/>
                  </a:cubicBezTo>
                  <a:cubicBezTo>
                    <a:pt x="51" y="220"/>
                    <a:pt x="52" y="223"/>
                    <a:pt x="54" y="226"/>
                  </a:cubicBezTo>
                  <a:cubicBezTo>
                    <a:pt x="54" y="228"/>
                    <a:pt x="53" y="230"/>
                    <a:pt x="51" y="232"/>
                  </a:cubicBezTo>
                  <a:cubicBezTo>
                    <a:pt x="48" y="235"/>
                    <a:pt x="45" y="238"/>
                    <a:pt x="42" y="241"/>
                  </a:cubicBezTo>
                  <a:cubicBezTo>
                    <a:pt x="41" y="242"/>
                    <a:pt x="40" y="243"/>
                    <a:pt x="39" y="244"/>
                  </a:cubicBezTo>
                  <a:cubicBezTo>
                    <a:pt x="38" y="245"/>
                    <a:pt x="36" y="247"/>
                    <a:pt x="35" y="249"/>
                  </a:cubicBezTo>
                  <a:cubicBezTo>
                    <a:pt x="35" y="250"/>
                    <a:pt x="35" y="251"/>
                    <a:pt x="35" y="253"/>
                  </a:cubicBezTo>
                  <a:cubicBezTo>
                    <a:pt x="35" y="254"/>
                    <a:pt x="36" y="256"/>
                    <a:pt x="36" y="256"/>
                  </a:cubicBezTo>
                  <a:cubicBezTo>
                    <a:pt x="36" y="256"/>
                    <a:pt x="38" y="257"/>
                    <a:pt x="39" y="258"/>
                  </a:cubicBezTo>
                  <a:cubicBezTo>
                    <a:pt x="40" y="258"/>
                    <a:pt x="41" y="258"/>
                    <a:pt x="42" y="258"/>
                  </a:cubicBezTo>
                  <a:cubicBezTo>
                    <a:pt x="45" y="257"/>
                    <a:pt x="47" y="256"/>
                    <a:pt x="49" y="255"/>
                  </a:cubicBezTo>
                  <a:cubicBezTo>
                    <a:pt x="50" y="254"/>
                    <a:pt x="51" y="253"/>
                    <a:pt x="52" y="252"/>
                  </a:cubicBezTo>
                  <a:cubicBezTo>
                    <a:pt x="55" y="250"/>
                    <a:pt x="59" y="247"/>
                    <a:pt x="62" y="245"/>
                  </a:cubicBezTo>
                  <a:cubicBezTo>
                    <a:pt x="64" y="243"/>
                    <a:pt x="66" y="242"/>
                    <a:pt x="69" y="243"/>
                  </a:cubicBezTo>
                  <a:cubicBezTo>
                    <a:pt x="71" y="245"/>
                    <a:pt x="74" y="247"/>
                    <a:pt x="76" y="249"/>
                  </a:cubicBezTo>
                  <a:cubicBezTo>
                    <a:pt x="77" y="252"/>
                    <a:pt x="76" y="254"/>
                    <a:pt x="75" y="256"/>
                  </a:cubicBezTo>
                  <a:cubicBezTo>
                    <a:pt x="73" y="260"/>
                    <a:pt x="70" y="264"/>
                    <a:pt x="68" y="267"/>
                  </a:cubicBezTo>
                  <a:cubicBezTo>
                    <a:pt x="67" y="268"/>
                    <a:pt x="67" y="269"/>
                    <a:pt x="66" y="271"/>
                  </a:cubicBezTo>
                  <a:cubicBezTo>
                    <a:pt x="65" y="273"/>
                    <a:pt x="64" y="275"/>
                    <a:pt x="63" y="277"/>
                  </a:cubicBezTo>
                  <a:cubicBezTo>
                    <a:pt x="63" y="278"/>
                    <a:pt x="64" y="279"/>
                    <a:pt x="64" y="281"/>
                  </a:cubicBezTo>
                  <a:cubicBezTo>
                    <a:pt x="65" y="282"/>
                    <a:pt x="66" y="283"/>
                    <a:pt x="66" y="283"/>
                  </a:cubicBezTo>
                  <a:cubicBezTo>
                    <a:pt x="66" y="283"/>
                    <a:pt x="68" y="284"/>
                    <a:pt x="70" y="284"/>
                  </a:cubicBezTo>
                  <a:cubicBezTo>
                    <a:pt x="71" y="284"/>
                    <a:pt x="72" y="284"/>
                    <a:pt x="73" y="284"/>
                  </a:cubicBezTo>
                  <a:cubicBezTo>
                    <a:pt x="75" y="283"/>
                    <a:pt x="77" y="281"/>
                    <a:pt x="78" y="279"/>
                  </a:cubicBezTo>
                  <a:cubicBezTo>
                    <a:pt x="79" y="278"/>
                    <a:pt x="80" y="277"/>
                    <a:pt x="81" y="276"/>
                  </a:cubicBezTo>
                  <a:cubicBezTo>
                    <a:pt x="83" y="272"/>
                    <a:pt x="86" y="269"/>
                    <a:pt x="88" y="266"/>
                  </a:cubicBezTo>
                  <a:cubicBezTo>
                    <a:pt x="90" y="264"/>
                    <a:pt x="92" y="262"/>
                    <a:pt x="94" y="262"/>
                  </a:cubicBezTo>
                  <a:cubicBezTo>
                    <a:pt x="97" y="264"/>
                    <a:pt x="100" y="265"/>
                    <a:pt x="103" y="267"/>
                  </a:cubicBezTo>
                  <a:cubicBezTo>
                    <a:pt x="104" y="269"/>
                    <a:pt x="105" y="271"/>
                    <a:pt x="104" y="274"/>
                  </a:cubicBezTo>
                  <a:cubicBezTo>
                    <a:pt x="103" y="278"/>
                    <a:pt x="101" y="282"/>
                    <a:pt x="100" y="286"/>
                  </a:cubicBezTo>
                  <a:cubicBezTo>
                    <a:pt x="100" y="287"/>
                    <a:pt x="99" y="288"/>
                    <a:pt x="99" y="290"/>
                  </a:cubicBezTo>
                  <a:cubicBezTo>
                    <a:pt x="98" y="292"/>
                    <a:pt x="98" y="295"/>
                    <a:pt x="98" y="297"/>
                  </a:cubicBezTo>
                  <a:cubicBezTo>
                    <a:pt x="98" y="298"/>
                    <a:pt x="99" y="299"/>
                    <a:pt x="100" y="300"/>
                  </a:cubicBezTo>
                  <a:cubicBezTo>
                    <a:pt x="100" y="301"/>
                    <a:pt x="102" y="302"/>
                    <a:pt x="102" y="302"/>
                  </a:cubicBezTo>
                  <a:cubicBezTo>
                    <a:pt x="102" y="302"/>
                    <a:pt x="105" y="302"/>
                    <a:pt x="106" y="302"/>
                  </a:cubicBezTo>
                  <a:cubicBezTo>
                    <a:pt x="107" y="302"/>
                    <a:pt x="108" y="301"/>
                    <a:pt x="109" y="301"/>
                  </a:cubicBezTo>
                  <a:cubicBezTo>
                    <a:pt x="111" y="299"/>
                    <a:pt x="112" y="297"/>
                    <a:pt x="113" y="295"/>
                  </a:cubicBezTo>
                  <a:cubicBezTo>
                    <a:pt x="113" y="293"/>
                    <a:pt x="114" y="292"/>
                    <a:pt x="114" y="291"/>
                  </a:cubicBezTo>
                  <a:cubicBezTo>
                    <a:pt x="116" y="287"/>
                    <a:pt x="118" y="283"/>
                    <a:pt x="119" y="279"/>
                  </a:cubicBezTo>
                  <a:cubicBezTo>
                    <a:pt x="120" y="277"/>
                    <a:pt x="122" y="275"/>
                    <a:pt x="124" y="274"/>
                  </a:cubicBezTo>
                  <a:cubicBezTo>
                    <a:pt x="127" y="275"/>
                    <a:pt x="130" y="276"/>
                    <a:pt x="134" y="276"/>
                  </a:cubicBezTo>
                  <a:cubicBezTo>
                    <a:pt x="135" y="278"/>
                    <a:pt x="136" y="280"/>
                    <a:pt x="136" y="283"/>
                  </a:cubicBezTo>
                  <a:cubicBezTo>
                    <a:pt x="136" y="287"/>
                    <a:pt x="136" y="292"/>
                    <a:pt x="136" y="296"/>
                  </a:cubicBezTo>
                  <a:cubicBezTo>
                    <a:pt x="136" y="297"/>
                    <a:pt x="136" y="298"/>
                    <a:pt x="136" y="300"/>
                  </a:cubicBezTo>
                  <a:cubicBezTo>
                    <a:pt x="136" y="302"/>
                    <a:pt x="136" y="305"/>
                    <a:pt x="137" y="307"/>
                  </a:cubicBezTo>
                  <a:cubicBezTo>
                    <a:pt x="137" y="308"/>
                    <a:pt x="138" y="309"/>
                    <a:pt x="139" y="309"/>
                  </a:cubicBezTo>
                  <a:cubicBezTo>
                    <a:pt x="140" y="310"/>
                    <a:pt x="142" y="311"/>
                    <a:pt x="142" y="311"/>
                  </a:cubicBezTo>
                  <a:cubicBezTo>
                    <a:pt x="142" y="311"/>
                    <a:pt x="144" y="311"/>
                    <a:pt x="146" y="310"/>
                  </a:cubicBezTo>
                  <a:cubicBezTo>
                    <a:pt x="147" y="309"/>
                    <a:pt x="147" y="309"/>
                    <a:pt x="148" y="308"/>
                  </a:cubicBezTo>
                  <a:cubicBezTo>
                    <a:pt x="149" y="306"/>
                    <a:pt x="150" y="303"/>
                    <a:pt x="150" y="301"/>
                  </a:cubicBezTo>
                  <a:cubicBezTo>
                    <a:pt x="151" y="300"/>
                    <a:pt x="151" y="298"/>
                    <a:pt x="151" y="297"/>
                  </a:cubicBezTo>
                  <a:cubicBezTo>
                    <a:pt x="151" y="293"/>
                    <a:pt x="152" y="289"/>
                    <a:pt x="152" y="284"/>
                  </a:cubicBezTo>
                  <a:cubicBezTo>
                    <a:pt x="153" y="282"/>
                    <a:pt x="154" y="279"/>
                    <a:pt x="157" y="278"/>
                  </a:cubicBezTo>
                  <a:cubicBezTo>
                    <a:pt x="159" y="278"/>
                    <a:pt x="162" y="278"/>
                    <a:pt x="164" y="278"/>
                  </a:cubicBezTo>
                  <a:cubicBezTo>
                    <a:pt x="165" y="278"/>
                    <a:pt x="165" y="277"/>
                    <a:pt x="166" y="277"/>
                  </a:cubicBezTo>
                  <a:cubicBezTo>
                    <a:pt x="166" y="278"/>
                    <a:pt x="166" y="278"/>
                    <a:pt x="166" y="278"/>
                  </a:cubicBezTo>
                  <a:cubicBezTo>
                    <a:pt x="168" y="279"/>
                    <a:pt x="169" y="281"/>
                    <a:pt x="170" y="284"/>
                  </a:cubicBezTo>
                  <a:cubicBezTo>
                    <a:pt x="171" y="288"/>
                    <a:pt x="172" y="292"/>
                    <a:pt x="173" y="296"/>
                  </a:cubicBezTo>
                  <a:cubicBezTo>
                    <a:pt x="173" y="297"/>
                    <a:pt x="173" y="298"/>
                    <a:pt x="174" y="299"/>
                  </a:cubicBezTo>
                  <a:cubicBezTo>
                    <a:pt x="174" y="300"/>
                    <a:pt x="174" y="300"/>
                    <a:pt x="174" y="300"/>
                  </a:cubicBezTo>
                  <a:cubicBezTo>
                    <a:pt x="174" y="302"/>
                    <a:pt x="175" y="305"/>
                    <a:pt x="177" y="307"/>
                  </a:cubicBezTo>
                  <a:cubicBezTo>
                    <a:pt x="177" y="307"/>
                    <a:pt x="178" y="308"/>
                    <a:pt x="179" y="308"/>
                  </a:cubicBezTo>
                  <a:cubicBezTo>
                    <a:pt x="181" y="309"/>
                    <a:pt x="183" y="309"/>
                    <a:pt x="183" y="309"/>
                  </a:cubicBezTo>
                  <a:cubicBezTo>
                    <a:pt x="183" y="309"/>
                    <a:pt x="184" y="308"/>
                    <a:pt x="186" y="308"/>
                  </a:cubicBezTo>
                  <a:cubicBezTo>
                    <a:pt x="186" y="307"/>
                    <a:pt x="186" y="307"/>
                    <a:pt x="186" y="307"/>
                  </a:cubicBezTo>
                  <a:cubicBezTo>
                    <a:pt x="187" y="306"/>
                    <a:pt x="187" y="306"/>
                    <a:pt x="188" y="305"/>
                  </a:cubicBezTo>
                  <a:cubicBezTo>
                    <a:pt x="189" y="302"/>
                    <a:pt x="188" y="300"/>
                    <a:pt x="188" y="297"/>
                  </a:cubicBezTo>
                  <a:cubicBezTo>
                    <a:pt x="188" y="296"/>
                    <a:pt x="188" y="295"/>
                    <a:pt x="188" y="293"/>
                  </a:cubicBezTo>
                  <a:cubicBezTo>
                    <a:pt x="187" y="289"/>
                    <a:pt x="187" y="285"/>
                    <a:pt x="186" y="281"/>
                  </a:cubicBezTo>
                  <a:cubicBezTo>
                    <a:pt x="186" y="280"/>
                    <a:pt x="186" y="280"/>
                    <a:pt x="186" y="279"/>
                  </a:cubicBezTo>
                  <a:cubicBezTo>
                    <a:pt x="186" y="277"/>
                    <a:pt x="187" y="275"/>
                    <a:pt x="188" y="273"/>
                  </a:cubicBezTo>
                  <a:cubicBezTo>
                    <a:pt x="191" y="273"/>
                    <a:pt x="193" y="272"/>
                    <a:pt x="196" y="271"/>
                  </a:cubicBezTo>
                  <a:cubicBezTo>
                    <a:pt x="199" y="271"/>
                    <a:pt x="201" y="273"/>
                    <a:pt x="203" y="276"/>
                  </a:cubicBezTo>
                  <a:cubicBezTo>
                    <a:pt x="205" y="279"/>
                    <a:pt x="207" y="283"/>
                    <a:pt x="209" y="287"/>
                  </a:cubicBezTo>
                  <a:cubicBezTo>
                    <a:pt x="209" y="288"/>
                    <a:pt x="210" y="289"/>
                    <a:pt x="211" y="290"/>
                  </a:cubicBezTo>
                  <a:cubicBezTo>
                    <a:pt x="212" y="292"/>
                    <a:pt x="213" y="294"/>
                    <a:pt x="215" y="296"/>
                  </a:cubicBezTo>
                  <a:cubicBezTo>
                    <a:pt x="216" y="297"/>
                    <a:pt x="217" y="297"/>
                    <a:pt x="218" y="297"/>
                  </a:cubicBezTo>
                  <a:cubicBezTo>
                    <a:pt x="219" y="297"/>
                    <a:pt x="222" y="296"/>
                    <a:pt x="222" y="296"/>
                  </a:cubicBezTo>
                  <a:cubicBezTo>
                    <a:pt x="222" y="296"/>
                    <a:pt x="224" y="295"/>
                    <a:pt x="224" y="294"/>
                  </a:cubicBezTo>
                  <a:cubicBezTo>
                    <a:pt x="225" y="293"/>
                    <a:pt x="225" y="292"/>
                    <a:pt x="225" y="291"/>
                  </a:cubicBezTo>
                  <a:cubicBezTo>
                    <a:pt x="225" y="289"/>
                    <a:pt x="225" y="286"/>
                    <a:pt x="224" y="284"/>
                  </a:cubicBezTo>
                  <a:cubicBezTo>
                    <a:pt x="223" y="283"/>
                    <a:pt x="223" y="282"/>
                    <a:pt x="222" y="280"/>
                  </a:cubicBezTo>
                  <a:cubicBezTo>
                    <a:pt x="221" y="276"/>
                    <a:pt x="219" y="273"/>
                    <a:pt x="217" y="269"/>
                  </a:cubicBezTo>
                  <a:cubicBezTo>
                    <a:pt x="216" y="266"/>
                    <a:pt x="217" y="263"/>
                    <a:pt x="218" y="260"/>
                  </a:cubicBezTo>
                  <a:cubicBezTo>
                    <a:pt x="220" y="259"/>
                    <a:pt x="222" y="258"/>
                    <a:pt x="224" y="256"/>
                  </a:cubicBezTo>
                  <a:cubicBezTo>
                    <a:pt x="227" y="256"/>
                    <a:pt x="230" y="257"/>
                    <a:pt x="232" y="259"/>
                  </a:cubicBezTo>
                  <a:cubicBezTo>
                    <a:pt x="235" y="262"/>
                    <a:pt x="238" y="265"/>
                    <a:pt x="241" y="269"/>
                  </a:cubicBezTo>
                  <a:cubicBezTo>
                    <a:pt x="242" y="270"/>
                    <a:pt x="243" y="270"/>
                    <a:pt x="244" y="271"/>
                  </a:cubicBezTo>
                  <a:cubicBezTo>
                    <a:pt x="245" y="273"/>
                    <a:pt x="247" y="275"/>
                    <a:pt x="249" y="276"/>
                  </a:cubicBezTo>
                  <a:cubicBezTo>
                    <a:pt x="251" y="276"/>
                    <a:pt x="252" y="276"/>
                    <a:pt x="253" y="276"/>
                  </a:cubicBezTo>
                  <a:cubicBezTo>
                    <a:pt x="254" y="276"/>
                    <a:pt x="256" y="274"/>
                    <a:pt x="256" y="274"/>
                  </a:cubicBezTo>
                  <a:cubicBezTo>
                    <a:pt x="256" y="274"/>
                    <a:pt x="257" y="273"/>
                    <a:pt x="258" y="272"/>
                  </a:cubicBezTo>
                  <a:cubicBezTo>
                    <a:pt x="258" y="270"/>
                    <a:pt x="258" y="269"/>
                    <a:pt x="258" y="268"/>
                  </a:cubicBezTo>
                  <a:cubicBezTo>
                    <a:pt x="258" y="266"/>
                    <a:pt x="256" y="264"/>
                    <a:pt x="255" y="262"/>
                  </a:cubicBezTo>
                  <a:cubicBezTo>
                    <a:pt x="254" y="261"/>
                    <a:pt x="253" y="260"/>
                    <a:pt x="252" y="259"/>
                  </a:cubicBezTo>
                  <a:cubicBezTo>
                    <a:pt x="250" y="255"/>
                    <a:pt x="247" y="252"/>
                    <a:pt x="245" y="249"/>
                  </a:cubicBezTo>
                  <a:cubicBezTo>
                    <a:pt x="243" y="246"/>
                    <a:pt x="242" y="243"/>
                    <a:pt x="243" y="240"/>
                  </a:cubicBezTo>
                  <a:cubicBezTo>
                    <a:pt x="245" y="238"/>
                    <a:pt x="246" y="237"/>
                    <a:pt x="247" y="235"/>
                  </a:cubicBezTo>
                  <a:cubicBezTo>
                    <a:pt x="250" y="234"/>
                    <a:pt x="254" y="234"/>
                    <a:pt x="257" y="236"/>
                  </a:cubicBezTo>
                  <a:cubicBezTo>
                    <a:pt x="260" y="238"/>
                    <a:pt x="264" y="240"/>
                    <a:pt x="267" y="243"/>
                  </a:cubicBezTo>
                  <a:cubicBezTo>
                    <a:pt x="269" y="243"/>
                    <a:pt x="270" y="244"/>
                    <a:pt x="271" y="245"/>
                  </a:cubicBezTo>
                  <a:cubicBezTo>
                    <a:pt x="273" y="246"/>
                    <a:pt x="275" y="247"/>
                    <a:pt x="277" y="247"/>
                  </a:cubicBezTo>
                  <a:cubicBezTo>
                    <a:pt x="279" y="247"/>
                    <a:pt x="280" y="247"/>
                    <a:pt x="281" y="247"/>
                  </a:cubicBezTo>
                  <a:cubicBezTo>
                    <a:pt x="282" y="246"/>
                    <a:pt x="283" y="244"/>
                    <a:pt x="283" y="244"/>
                  </a:cubicBezTo>
                  <a:cubicBezTo>
                    <a:pt x="283" y="244"/>
                    <a:pt x="284" y="242"/>
                    <a:pt x="284" y="241"/>
                  </a:cubicBezTo>
                  <a:cubicBezTo>
                    <a:pt x="285" y="240"/>
                    <a:pt x="284" y="239"/>
                    <a:pt x="284" y="238"/>
                  </a:cubicBezTo>
                  <a:cubicBezTo>
                    <a:pt x="283" y="236"/>
                    <a:pt x="281" y="234"/>
                    <a:pt x="279" y="232"/>
                  </a:cubicBezTo>
                  <a:cubicBezTo>
                    <a:pt x="278" y="232"/>
                    <a:pt x="277" y="231"/>
                    <a:pt x="276" y="230"/>
                  </a:cubicBezTo>
                  <a:cubicBezTo>
                    <a:pt x="272" y="227"/>
                    <a:pt x="269" y="225"/>
                    <a:pt x="266" y="222"/>
                  </a:cubicBezTo>
                  <a:cubicBezTo>
                    <a:pt x="263" y="220"/>
                    <a:pt x="262" y="217"/>
                    <a:pt x="262" y="214"/>
                  </a:cubicBezTo>
                  <a:cubicBezTo>
                    <a:pt x="263" y="212"/>
                    <a:pt x="264" y="211"/>
                    <a:pt x="265" y="209"/>
                  </a:cubicBezTo>
                  <a:cubicBezTo>
                    <a:pt x="267" y="207"/>
                    <a:pt x="270" y="206"/>
                    <a:pt x="274" y="207"/>
                  </a:cubicBezTo>
                  <a:cubicBezTo>
                    <a:pt x="278" y="208"/>
                    <a:pt x="282" y="209"/>
                    <a:pt x="286" y="211"/>
                  </a:cubicBezTo>
                  <a:cubicBezTo>
                    <a:pt x="287" y="211"/>
                    <a:pt x="289" y="211"/>
                    <a:pt x="290" y="212"/>
                  </a:cubicBezTo>
                  <a:cubicBezTo>
                    <a:pt x="292" y="212"/>
                    <a:pt x="295" y="213"/>
                    <a:pt x="297" y="212"/>
                  </a:cubicBezTo>
                  <a:cubicBezTo>
                    <a:pt x="298" y="212"/>
                    <a:pt x="299" y="212"/>
                    <a:pt x="300" y="211"/>
                  </a:cubicBezTo>
                  <a:cubicBezTo>
                    <a:pt x="301" y="210"/>
                    <a:pt x="302" y="208"/>
                    <a:pt x="302" y="208"/>
                  </a:cubicBezTo>
                  <a:cubicBezTo>
                    <a:pt x="302" y="208"/>
                    <a:pt x="303" y="206"/>
                    <a:pt x="302" y="205"/>
                  </a:cubicBezTo>
                  <a:cubicBezTo>
                    <a:pt x="302" y="204"/>
                    <a:pt x="302" y="203"/>
                    <a:pt x="301" y="202"/>
                  </a:cubicBezTo>
                  <a:cubicBezTo>
                    <a:pt x="299" y="200"/>
                    <a:pt x="297" y="199"/>
                    <a:pt x="295" y="198"/>
                  </a:cubicBezTo>
                  <a:cubicBezTo>
                    <a:pt x="294" y="197"/>
                    <a:pt x="292" y="197"/>
                    <a:pt x="291" y="196"/>
                  </a:cubicBezTo>
                  <a:cubicBezTo>
                    <a:pt x="287" y="195"/>
                    <a:pt x="283" y="193"/>
                    <a:pt x="279" y="191"/>
                  </a:cubicBezTo>
                  <a:cubicBezTo>
                    <a:pt x="276" y="190"/>
                    <a:pt x="274" y="187"/>
                    <a:pt x="274" y="184"/>
                  </a:cubicBezTo>
                  <a:cubicBezTo>
                    <a:pt x="274" y="182"/>
                    <a:pt x="274" y="181"/>
                    <a:pt x="275" y="179"/>
                  </a:cubicBezTo>
                  <a:cubicBezTo>
                    <a:pt x="277" y="176"/>
                    <a:pt x="279" y="174"/>
                    <a:pt x="283" y="174"/>
                  </a:cubicBezTo>
                  <a:cubicBezTo>
                    <a:pt x="288" y="175"/>
                    <a:pt x="292" y="175"/>
                    <a:pt x="296" y="175"/>
                  </a:cubicBezTo>
                  <a:cubicBezTo>
                    <a:pt x="297" y="175"/>
                    <a:pt x="299" y="175"/>
                    <a:pt x="300" y="175"/>
                  </a:cubicBezTo>
                  <a:cubicBezTo>
                    <a:pt x="302" y="175"/>
                    <a:pt x="305" y="175"/>
                    <a:pt x="307" y="174"/>
                  </a:cubicBezTo>
                  <a:cubicBezTo>
                    <a:pt x="308" y="173"/>
                    <a:pt x="309" y="173"/>
                    <a:pt x="309" y="172"/>
                  </a:cubicBezTo>
                  <a:cubicBezTo>
                    <a:pt x="310" y="171"/>
                    <a:pt x="311" y="168"/>
                    <a:pt x="311" y="168"/>
                  </a:cubicBezTo>
                  <a:cubicBezTo>
                    <a:pt x="311" y="168"/>
                    <a:pt x="311" y="166"/>
                    <a:pt x="310" y="165"/>
                  </a:cubicBezTo>
                  <a:moveTo>
                    <a:pt x="163" y="259"/>
                  </a:moveTo>
                  <a:cubicBezTo>
                    <a:pt x="106" y="263"/>
                    <a:pt x="56" y="220"/>
                    <a:pt x="51" y="163"/>
                  </a:cubicBezTo>
                  <a:cubicBezTo>
                    <a:pt x="47" y="106"/>
                    <a:pt x="90" y="56"/>
                    <a:pt x="147" y="52"/>
                  </a:cubicBezTo>
                  <a:cubicBezTo>
                    <a:pt x="204" y="48"/>
                    <a:pt x="253" y="90"/>
                    <a:pt x="258" y="147"/>
                  </a:cubicBezTo>
                  <a:cubicBezTo>
                    <a:pt x="262" y="204"/>
                    <a:pt x="220" y="254"/>
                    <a:pt x="163" y="259"/>
                  </a:cubicBezTo>
                </a:path>
              </a:pathLst>
            </a:custGeom>
            <a:solidFill>
              <a:srgbClr val="FDF2C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85" name="Freeform 31"/>
            <p:cNvSpPr/>
            <p:nvPr/>
          </p:nvSpPr>
          <p:spPr bwMode="auto">
            <a:xfrm>
              <a:off x="3151617" y="2668490"/>
              <a:ext cx="334963" cy="334963"/>
            </a:xfrm>
            <a:custGeom>
              <a:avLst/>
              <a:gdLst>
                <a:gd name="T0" fmla="*/ 79 w 79"/>
                <a:gd name="T1" fmla="*/ 39 h 79"/>
                <a:gd name="T2" fmla="*/ 41 w 79"/>
                <a:gd name="T3" fmla="*/ 79 h 79"/>
                <a:gd name="T4" fmla="*/ 1 w 79"/>
                <a:gd name="T5" fmla="*/ 41 h 79"/>
                <a:gd name="T6" fmla="*/ 39 w 79"/>
                <a:gd name="T7" fmla="*/ 1 h 79"/>
                <a:gd name="T8" fmla="*/ 79 w 79"/>
                <a:gd name="T9" fmla="*/ 3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9" h="79">
                  <a:moveTo>
                    <a:pt x="79" y="39"/>
                  </a:moveTo>
                  <a:cubicBezTo>
                    <a:pt x="79" y="60"/>
                    <a:pt x="62" y="78"/>
                    <a:pt x="41" y="79"/>
                  </a:cubicBezTo>
                  <a:cubicBezTo>
                    <a:pt x="19" y="79"/>
                    <a:pt x="2" y="62"/>
                    <a:pt x="1" y="41"/>
                  </a:cubicBezTo>
                  <a:cubicBezTo>
                    <a:pt x="0" y="19"/>
                    <a:pt x="17" y="1"/>
                    <a:pt x="39" y="1"/>
                  </a:cubicBezTo>
                  <a:cubicBezTo>
                    <a:pt x="60" y="0"/>
                    <a:pt x="78" y="17"/>
                    <a:pt x="79" y="39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86" name="Freeform 32"/>
            <p:cNvSpPr/>
            <p:nvPr/>
          </p:nvSpPr>
          <p:spPr bwMode="auto">
            <a:xfrm>
              <a:off x="3159554" y="2671665"/>
              <a:ext cx="322263" cy="328613"/>
            </a:xfrm>
            <a:custGeom>
              <a:avLst/>
              <a:gdLst>
                <a:gd name="T0" fmla="*/ 75 w 76"/>
                <a:gd name="T1" fmla="*/ 38 h 77"/>
                <a:gd name="T2" fmla="*/ 39 w 76"/>
                <a:gd name="T3" fmla="*/ 76 h 77"/>
                <a:gd name="T4" fmla="*/ 0 w 76"/>
                <a:gd name="T5" fmla="*/ 40 h 77"/>
                <a:gd name="T6" fmla="*/ 37 w 76"/>
                <a:gd name="T7" fmla="*/ 1 h 77"/>
                <a:gd name="T8" fmla="*/ 75 w 76"/>
                <a:gd name="T9" fmla="*/ 38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6" h="77">
                  <a:moveTo>
                    <a:pt x="75" y="38"/>
                  </a:moveTo>
                  <a:cubicBezTo>
                    <a:pt x="76" y="58"/>
                    <a:pt x="60" y="76"/>
                    <a:pt x="39" y="76"/>
                  </a:cubicBezTo>
                  <a:cubicBezTo>
                    <a:pt x="18" y="77"/>
                    <a:pt x="1" y="61"/>
                    <a:pt x="0" y="40"/>
                  </a:cubicBezTo>
                  <a:cubicBezTo>
                    <a:pt x="0" y="19"/>
                    <a:pt x="16" y="2"/>
                    <a:pt x="37" y="1"/>
                  </a:cubicBezTo>
                  <a:cubicBezTo>
                    <a:pt x="57" y="0"/>
                    <a:pt x="75" y="17"/>
                    <a:pt x="75" y="38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87" name="Freeform 35"/>
            <p:cNvSpPr/>
            <p:nvPr/>
          </p:nvSpPr>
          <p:spPr bwMode="auto">
            <a:xfrm>
              <a:off x="3197654" y="2714527"/>
              <a:ext cx="242888" cy="242888"/>
            </a:xfrm>
            <a:custGeom>
              <a:avLst/>
              <a:gdLst>
                <a:gd name="T0" fmla="*/ 57 w 57"/>
                <a:gd name="T1" fmla="*/ 28 h 57"/>
                <a:gd name="T2" fmla="*/ 30 w 57"/>
                <a:gd name="T3" fmla="*/ 57 h 57"/>
                <a:gd name="T4" fmla="*/ 1 w 57"/>
                <a:gd name="T5" fmla="*/ 30 h 57"/>
                <a:gd name="T6" fmla="*/ 28 w 57"/>
                <a:gd name="T7" fmla="*/ 1 h 57"/>
                <a:gd name="T8" fmla="*/ 57 w 57"/>
                <a:gd name="T9" fmla="*/ 28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7" h="57">
                  <a:moveTo>
                    <a:pt x="57" y="28"/>
                  </a:moveTo>
                  <a:cubicBezTo>
                    <a:pt x="57" y="43"/>
                    <a:pt x="45" y="56"/>
                    <a:pt x="30" y="57"/>
                  </a:cubicBezTo>
                  <a:cubicBezTo>
                    <a:pt x="14" y="57"/>
                    <a:pt x="1" y="45"/>
                    <a:pt x="1" y="30"/>
                  </a:cubicBezTo>
                  <a:cubicBezTo>
                    <a:pt x="0" y="14"/>
                    <a:pt x="13" y="1"/>
                    <a:pt x="28" y="1"/>
                  </a:cubicBezTo>
                  <a:cubicBezTo>
                    <a:pt x="43" y="0"/>
                    <a:pt x="56" y="12"/>
                    <a:pt x="57" y="28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54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88" name="Freeform 36"/>
            <p:cNvSpPr/>
            <p:nvPr/>
          </p:nvSpPr>
          <p:spPr bwMode="auto">
            <a:xfrm>
              <a:off x="3253217" y="2762152"/>
              <a:ext cx="131763" cy="134938"/>
            </a:xfrm>
            <a:custGeom>
              <a:avLst/>
              <a:gdLst>
                <a:gd name="T0" fmla="*/ 30 w 31"/>
                <a:gd name="T1" fmla="*/ 16 h 32"/>
                <a:gd name="T2" fmla="*/ 16 w 31"/>
                <a:gd name="T3" fmla="*/ 31 h 32"/>
                <a:gd name="T4" fmla="*/ 0 w 31"/>
                <a:gd name="T5" fmla="*/ 17 h 32"/>
                <a:gd name="T6" fmla="*/ 15 w 31"/>
                <a:gd name="T7" fmla="*/ 1 h 32"/>
                <a:gd name="T8" fmla="*/ 30 w 31"/>
                <a:gd name="T9" fmla="*/ 16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32">
                  <a:moveTo>
                    <a:pt x="30" y="16"/>
                  </a:moveTo>
                  <a:cubicBezTo>
                    <a:pt x="31" y="24"/>
                    <a:pt x="24" y="31"/>
                    <a:pt x="16" y="31"/>
                  </a:cubicBezTo>
                  <a:cubicBezTo>
                    <a:pt x="7" y="32"/>
                    <a:pt x="0" y="25"/>
                    <a:pt x="0" y="17"/>
                  </a:cubicBezTo>
                  <a:cubicBezTo>
                    <a:pt x="0" y="8"/>
                    <a:pt x="6" y="1"/>
                    <a:pt x="15" y="1"/>
                  </a:cubicBezTo>
                  <a:cubicBezTo>
                    <a:pt x="23" y="0"/>
                    <a:pt x="30" y="7"/>
                    <a:pt x="30" y="16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89" name="Freeform 37"/>
            <p:cNvSpPr/>
            <p:nvPr/>
          </p:nvSpPr>
          <p:spPr bwMode="auto">
            <a:xfrm>
              <a:off x="3291317" y="2805015"/>
              <a:ext cx="50800" cy="50800"/>
            </a:xfrm>
            <a:custGeom>
              <a:avLst/>
              <a:gdLst>
                <a:gd name="T0" fmla="*/ 12 w 12"/>
                <a:gd name="T1" fmla="*/ 6 h 12"/>
                <a:gd name="T2" fmla="*/ 6 w 12"/>
                <a:gd name="T3" fmla="*/ 12 h 12"/>
                <a:gd name="T4" fmla="*/ 0 w 12"/>
                <a:gd name="T5" fmla="*/ 6 h 12"/>
                <a:gd name="T6" fmla="*/ 6 w 12"/>
                <a:gd name="T7" fmla="*/ 0 h 12"/>
                <a:gd name="T8" fmla="*/ 12 w 12"/>
                <a:gd name="T9" fmla="*/ 6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12" y="6"/>
                  </a:moveTo>
                  <a:cubicBezTo>
                    <a:pt x="12" y="9"/>
                    <a:pt x="10" y="12"/>
                    <a:pt x="6" y="12"/>
                  </a:cubicBezTo>
                  <a:cubicBezTo>
                    <a:pt x="3" y="12"/>
                    <a:pt x="0" y="10"/>
                    <a:pt x="0" y="6"/>
                  </a:cubicBezTo>
                  <a:cubicBezTo>
                    <a:pt x="0" y="3"/>
                    <a:pt x="3" y="0"/>
                    <a:pt x="6" y="0"/>
                  </a:cubicBezTo>
                  <a:cubicBezTo>
                    <a:pt x="9" y="0"/>
                    <a:pt x="12" y="3"/>
                    <a:pt x="12" y="6"/>
                  </a:cubicBezTo>
                </a:path>
              </a:pathLst>
            </a:custGeom>
            <a:solidFill>
              <a:srgbClr val="97703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90" name="Freeform 38"/>
            <p:cNvSpPr/>
            <p:nvPr/>
          </p:nvSpPr>
          <p:spPr bwMode="auto">
            <a:xfrm>
              <a:off x="3291317" y="2843115"/>
              <a:ext cx="50800" cy="25400"/>
            </a:xfrm>
            <a:custGeom>
              <a:avLst/>
              <a:gdLst>
                <a:gd name="T0" fmla="*/ 6 w 12"/>
                <a:gd name="T1" fmla="*/ 4 h 6"/>
                <a:gd name="T2" fmla="*/ 0 w 12"/>
                <a:gd name="T3" fmla="*/ 1 h 6"/>
                <a:gd name="T4" fmla="*/ 0 w 12"/>
                <a:gd name="T5" fmla="*/ 1 h 6"/>
                <a:gd name="T6" fmla="*/ 6 w 12"/>
                <a:gd name="T7" fmla="*/ 6 h 6"/>
                <a:gd name="T8" fmla="*/ 12 w 12"/>
                <a:gd name="T9" fmla="*/ 1 h 6"/>
                <a:gd name="T10" fmla="*/ 12 w 12"/>
                <a:gd name="T11" fmla="*/ 0 h 6"/>
                <a:gd name="T12" fmla="*/ 6 w 12"/>
                <a:gd name="T13" fmla="*/ 4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" h="6">
                  <a:moveTo>
                    <a:pt x="6" y="4"/>
                  </a:moveTo>
                  <a:cubicBezTo>
                    <a:pt x="4" y="4"/>
                    <a:pt x="2" y="2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4"/>
                    <a:pt x="3" y="6"/>
                    <a:pt x="6" y="6"/>
                  </a:cubicBezTo>
                  <a:cubicBezTo>
                    <a:pt x="10" y="6"/>
                    <a:pt x="12" y="3"/>
                    <a:pt x="12" y="1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1" y="2"/>
                    <a:pt x="9" y="3"/>
                    <a:pt x="6" y="4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91" name="Freeform 39"/>
            <p:cNvSpPr>
              <a:spLocks noEditPoints="1"/>
            </p:cNvSpPr>
            <p:nvPr/>
          </p:nvSpPr>
          <p:spPr bwMode="auto">
            <a:xfrm>
              <a:off x="3278617" y="2855815"/>
              <a:ext cx="254000" cy="195263"/>
            </a:xfrm>
            <a:custGeom>
              <a:avLst/>
              <a:gdLst>
                <a:gd name="T0" fmla="*/ 11 w 60"/>
                <a:gd name="T1" fmla="*/ 46 h 46"/>
                <a:gd name="T2" fmla="*/ 11 w 60"/>
                <a:gd name="T3" fmla="*/ 46 h 46"/>
                <a:gd name="T4" fmla="*/ 10 w 60"/>
                <a:gd name="T5" fmla="*/ 46 h 46"/>
                <a:gd name="T6" fmla="*/ 10 w 60"/>
                <a:gd name="T7" fmla="*/ 46 h 46"/>
                <a:gd name="T8" fmla="*/ 11 w 60"/>
                <a:gd name="T9" fmla="*/ 46 h 46"/>
                <a:gd name="T10" fmla="*/ 0 w 60"/>
                <a:gd name="T11" fmla="*/ 38 h 46"/>
                <a:gd name="T12" fmla="*/ 0 w 60"/>
                <a:gd name="T13" fmla="*/ 39 h 46"/>
                <a:gd name="T14" fmla="*/ 0 w 60"/>
                <a:gd name="T15" fmla="*/ 39 h 46"/>
                <a:gd name="T16" fmla="*/ 0 w 60"/>
                <a:gd name="T17" fmla="*/ 38 h 46"/>
                <a:gd name="T18" fmla="*/ 60 w 60"/>
                <a:gd name="T19" fmla="*/ 8 h 46"/>
                <a:gd name="T20" fmla="*/ 60 w 60"/>
                <a:gd name="T21" fmla="*/ 8 h 46"/>
                <a:gd name="T22" fmla="*/ 60 w 60"/>
                <a:gd name="T23" fmla="*/ 8 h 46"/>
                <a:gd name="T24" fmla="*/ 50 w 60"/>
                <a:gd name="T25" fmla="*/ 0 h 46"/>
                <a:gd name="T26" fmla="*/ 50 w 60"/>
                <a:gd name="T27" fmla="*/ 0 h 46"/>
                <a:gd name="T28" fmla="*/ 50 w 60"/>
                <a:gd name="T29" fmla="*/ 0 h 46"/>
                <a:gd name="T30" fmla="*/ 50 w 60"/>
                <a:gd name="T31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60" h="46">
                  <a:moveTo>
                    <a:pt x="11" y="46"/>
                  </a:moveTo>
                  <a:cubicBezTo>
                    <a:pt x="11" y="46"/>
                    <a:pt x="11" y="46"/>
                    <a:pt x="11" y="46"/>
                  </a:cubicBezTo>
                  <a:cubicBezTo>
                    <a:pt x="10" y="46"/>
                    <a:pt x="10" y="46"/>
                    <a:pt x="10" y="46"/>
                  </a:cubicBezTo>
                  <a:cubicBezTo>
                    <a:pt x="10" y="46"/>
                    <a:pt x="10" y="46"/>
                    <a:pt x="10" y="46"/>
                  </a:cubicBezTo>
                  <a:cubicBezTo>
                    <a:pt x="10" y="46"/>
                    <a:pt x="11" y="46"/>
                    <a:pt x="11" y="46"/>
                  </a:cubicBezTo>
                  <a:moveTo>
                    <a:pt x="0" y="38"/>
                  </a:moveTo>
                  <a:cubicBezTo>
                    <a:pt x="0" y="38"/>
                    <a:pt x="0" y="38"/>
                    <a:pt x="0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38"/>
                    <a:pt x="0" y="38"/>
                    <a:pt x="0" y="38"/>
                  </a:cubicBezTo>
                  <a:moveTo>
                    <a:pt x="60" y="8"/>
                  </a:moveTo>
                  <a:cubicBezTo>
                    <a:pt x="60" y="8"/>
                    <a:pt x="60" y="8"/>
                    <a:pt x="60" y="8"/>
                  </a:cubicBezTo>
                  <a:cubicBezTo>
                    <a:pt x="60" y="8"/>
                    <a:pt x="60" y="8"/>
                    <a:pt x="60" y="8"/>
                  </a:cubicBezTo>
                  <a:moveTo>
                    <a:pt x="50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50" y="0"/>
                    <a:pt x="50" y="0"/>
                    <a:pt x="50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pic>
          <p:nvPicPr>
            <p:cNvPr id="992" name="Picture 44"/>
            <p:cNvPicPr>
              <a:picLocks noChangeAspect="1"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11954" y="2984402"/>
              <a:ext cx="25400" cy="25400"/>
            </a:xfrm>
            <a:prstGeom prst="rect">
              <a:avLst/>
            </a:pr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</p:pic>
        <p:sp>
          <p:nvSpPr>
            <p:cNvPr id="993" name="Freeform 47"/>
            <p:cNvSpPr/>
            <p:nvPr/>
          </p:nvSpPr>
          <p:spPr bwMode="auto">
            <a:xfrm>
              <a:off x="3286554" y="2830415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sp>
        <p:nvSpPr>
          <p:cNvPr id="994" name="文本框 993"/>
          <p:cNvSpPr txBox="1"/>
          <p:nvPr/>
        </p:nvSpPr>
        <p:spPr>
          <a:xfrm>
            <a:off x="1252323" y="4423869"/>
            <a:ext cx="2081571" cy="1957459"/>
          </a:xfrm>
          <a:prstGeom prst="rect">
            <a:avLst/>
          </a:prstGeom>
          <a:noFill/>
          <a:effectLst/>
        </p:spPr>
        <p:txBody>
          <a:bodyPr wrap="square" rtlCol="0">
            <a:spAutoFit/>
          </a:bodyPr>
          <a:lstStyle/>
          <a:p>
            <a:pPr>
              <a:lnSpc>
                <a:spcPct val="120000"/>
              </a:lnSpc>
            </a:pPr>
            <a:r>
              <a:rPr lang="zh-CN" altLang="en-US" sz="2000" b="1" dirty="0">
                <a:gradFill>
                  <a:gsLst>
                    <a:gs pos="0">
                      <a:srgbClr val="FDF2C4"/>
                    </a:gs>
                    <a:gs pos="100000">
                      <a:srgbClr val="977037"/>
                    </a:gs>
                  </a:gsLst>
                  <a:lin ang="2700000" scaled="1"/>
                </a:gradFill>
                <a:latin typeface="微软雅黑" panose="020B0503020204020204" pitchFamily="34" charset="-122"/>
                <a:ea typeface="微软雅黑" panose="020B0503020204020204" pitchFamily="34" charset="-122"/>
                <a:cs typeface="Tahoma" panose="020B0604030504040204" pitchFamily="34" charset="0"/>
              </a:rPr>
              <a:t>点击添加标题</a:t>
            </a:r>
            <a:endParaRPr lang="en-US" altLang="zh-CN" sz="2000" b="1" dirty="0">
              <a:gradFill>
                <a:gsLst>
                  <a:gs pos="0">
                    <a:srgbClr val="FDF2C4"/>
                  </a:gs>
                  <a:gs pos="100000">
                    <a:srgbClr val="977037"/>
                  </a:gs>
                </a:gsLst>
                <a:lin ang="2700000" scaled="1"/>
              </a:gradFill>
              <a:latin typeface="微软雅黑" panose="020B0503020204020204" pitchFamily="34" charset="-122"/>
              <a:ea typeface="微软雅黑" panose="020B0503020204020204" pitchFamily="34" charset="-122"/>
              <a:cs typeface="Tahoma" panose="020B0604030504040204" pitchFamily="34" charset="0"/>
            </a:endParaRPr>
          </a:p>
          <a:p>
            <a:pPr>
              <a:lnSpc>
                <a:spcPct val="120000"/>
              </a:lnSpc>
            </a:pPr>
            <a:r>
              <a:rPr lang="zh-CN" altLang="en-US" sz="14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您的内容打在这里，或者通过复制您的文本后，在此框中选择粘贴，并选择只保留文字</a:t>
            </a:r>
            <a:endParaRPr lang="en-US" altLang="zh-CN" sz="1400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ct val="120000"/>
              </a:lnSpc>
            </a:pPr>
            <a:endParaRPr lang="en-US" altLang="zh-CN" sz="1100" dirty="0">
              <a:solidFill>
                <a:srgbClr val="FCFCF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ct val="120000"/>
              </a:lnSpc>
            </a:pPr>
            <a:endParaRPr lang="en-US" altLang="zh-CN" sz="1400" dirty="0">
              <a:solidFill>
                <a:srgbClr val="FCFCF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995" name="文本框 994"/>
          <p:cNvSpPr txBox="1"/>
          <p:nvPr/>
        </p:nvSpPr>
        <p:spPr>
          <a:xfrm>
            <a:off x="3286059" y="4418091"/>
            <a:ext cx="2081571" cy="1957459"/>
          </a:xfrm>
          <a:prstGeom prst="rect">
            <a:avLst/>
          </a:prstGeom>
          <a:noFill/>
          <a:effectLst/>
        </p:spPr>
        <p:txBody>
          <a:bodyPr wrap="square" rtlCol="0">
            <a:spAutoFit/>
          </a:bodyPr>
          <a:lstStyle/>
          <a:p>
            <a:pPr>
              <a:lnSpc>
                <a:spcPct val="120000"/>
              </a:lnSpc>
            </a:pPr>
            <a:r>
              <a:rPr lang="zh-CN" altLang="en-US" sz="2000" b="1" dirty="0">
                <a:gradFill>
                  <a:gsLst>
                    <a:gs pos="0">
                      <a:srgbClr val="FDF2C4"/>
                    </a:gs>
                    <a:gs pos="100000">
                      <a:srgbClr val="977037"/>
                    </a:gs>
                  </a:gsLst>
                  <a:lin ang="2700000" scaled="1"/>
                </a:gradFill>
                <a:latin typeface="微软雅黑" panose="020B0503020204020204" pitchFamily="34" charset="-122"/>
                <a:ea typeface="微软雅黑" panose="020B0503020204020204" pitchFamily="34" charset="-122"/>
                <a:cs typeface="Tahoma" panose="020B0604030504040204" pitchFamily="34" charset="0"/>
              </a:rPr>
              <a:t>点击添加标题</a:t>
            </a:r>
            <a:endParaRPr lang="en-US" altLang="zh-CN" sz="2000" b="1" dirty="0">
              <a:gradFill>
                <a:gsLst>
                  <a:gs pos="0">
                    <a:srgbClr val="FDF2C4"/>
                  </a:gs>
                  <a:gs pos="100000">
                    <a:srgbClr val="977037"/>
                  </a:gs>
                </a:gsLst>
                <a:lin ang="2700000" scaled="1"/>
              </a:gradFill>
              <a:latin typeface="微软雅黑" panose="020B0503020204020204" pitchFamily="34" charset="-122"/>
              <a:ea typeface="微软雅黑" panose="020B0503020204020204" pitchFamily="34" charset="-122"/>
              <a:cs typeface="Tahoma" panose="020B0604030504040204" pitchFamily="34" charset="0"/>
            </a:endParaRPr>
          </a:p>
          <a:p>
            <a:pPr>
              <a:lnSpc>
                <a:spcPct val="120000"/>
              </a:lnSpc>
            </a:pPr>
            <a:r>
              <a:rPr lang="zh-CN" altLang="en-US" sz="14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您的内容打在这里，或者通过复制您的文本后，在此框中选择粘贴，并选择只保留文字</a:t>
            </a:r>
            <a:endParaRPr lang="en-US" altLang="zh-CN" sz="1400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ct val="120000"/>
              </a:lnSpc>
            </a:pPr>
            <a:endParaRPr lang="en-US" altLang="zh-CN" sz="1100" dirty="0">
              <a:solidFill>
                <a:srgbClr val="FCFCF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ct val="120000"/>
              </a:lnSpc>
            </a:pPr>
            <a:endParaRPr lang="en-US" altLang="zh-CN" sz="1400" dirty="0">
              <a:solidFill>
                <a:srgbClr val="FCFCF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996" name="文本框 995"/>
          <p:cNvSpPr txBox="1"/>
          <p:nvPr/>
        </p:nvSpPr>
        <p:spPr>
          <a:xfrm>
            <a:off x="5319795" y="4418091"/>
            <a:ext cx="2081571" cy="1957459"/>
          </a:xfrm>
          <a:prstGeom prst="rect">
            <a:avLst/>
          </a:prstGeom>
          <a:noFill/>
          <a:effectLst/>
        </p:spPr>
        <p:txBody>
          <a:bodyPr wrap="square" rtlCol="0">
            <a:spAutoFit/>
          </a:bodyPr>
          <a:lstStyle/>
          <a:p>
            <a:pPr>
              <a:lnSpc>
                <a:spcPct val="120000"/>
              </a:lnSpc>
            </a:pPr>
            <a:r>
              <a:rPr lang="zh-CN" altLang="en-US" sz="2000" b="1" dirty="0">
                <a:gradFill>
                  <a:gsLst>
                    <a:gs pos="0">
                      <a:srgbClr val="FDF2C4"/>
                    </a:gs>
                    <a:gs pos="100000">
                      <a:srgbClr val="977037"/>
                    </a:gs>
                  </a:gsLst>
                  <a:lin ang="2700000" scaled="1"/>
                </a:gradFill>
                <a:latin typeface="微软雅黑" panose="020B0503020204020204" pitchFamily="34" charset="-122"/>
                <a:ea typeface="微软雅黑" panose="020B0503020204020204" pitchFamily="34" charset="-122"/>
                <a:cs typeface="Tahoma" panose="020B0604030504040204" pitchFamily="34" charset="0"/>
              </a:rPr>
              <a:t>点击添加标题</a:t>
            </a:r>
            <a:endParaRPr lang="en-US" altLang="zh-CN" sz="2000" b="1" dirty="0">
              <a:gradFill>
                <a:gsLst>
                  <a:gs pos="0">
                    <a:srgbClr val="FDF2C4"/>
                  </a:gs>
                  <a:gs pos="100000">
                    <a:srgbClr val="977037"/>
                  </a:gs>
                </a:gsLst>
                <a:lin ang="2700000" scaled="1"/>
              </a:gradFill>
              <a:latin typeface="微软雅黑" panose="020B0503020204020204" pitchFamily="34" charset="-122"/>
              <a:ea typeface="微软雅黑" panose="020B0503020204020204" pitchFamily="34" charset="-122"/>
              <a:cs typeface="Tahoma" panose="020B0604030504040204" pitchFamily="34" charset="0"/>
            </a:endParaRPr>
          </a:p>
          <a:p>
            <a:pPr>
              <a:lnSpc>
                <a:spcPct val="120000"/>
              </a:lnSpc>
            </a:pPr>
            <a:r>
              <a:rPr lang="zh-CN" altLang="en-US" sz="14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您的内容打在这里，或者通过复制您的文本后，在此框中选择粘贴，并选择只保留文字</a:t>
            </a:r>
            <a:endParaRPr lang="en-US" altLang="zh-CN" sz="1400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ct val="120000"/>
              </a:lnSpc>
            </a:pPr>
            <a:endParaRPr lang="en-US" altLang="zh-CN" sz="1100" dirty="0">
              <a:solidFill>
                <a:srgbClr val="FCFCF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ct val="120000"/>
              </a:lnSpc>
            </a:pPr>
            <a:endParaRPr lang="en-US" altLang="zh-CN" sz="1400" dirty="0">
              <a:solidFill>
                <a:srgbClr val="FCFCF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997" name="文本框 996"/>
          <p:cNvSpPr txBox="1"/>
          <p:nvPr/>
        </p:nvSpPr>
        <p:spPr>
          <a:xfrm>
            <a:off x="7353531" y="4418091"/>
            <a:ext cx="2081571" cy="1957459"/>
          </a:xfrm>
          <a:prstGeom prst="rect">
            <a:avLst/>
          </a:prstGeom>
          <a:noFill/>
          <a:effectLst/>
        </p:spPr>
        <p:txBody>
          <a:bodyPr wrap="square" rtlCol="0">
            <a:spAutoFit/>
          </a:bodyPr>
          <a:lstStyle/>
          <a:p>
            <a:pPr>
              <a:lnSpc>
                <a:spcPct val="120000"/>
              </a:lnSpc>
            </a:pPr>
            <a:r>
              <a:rPr lang="zh-CN" altLang="en-US" sz="2000" b="1" dirty="0">
                <a:gradFill>
                  <a:gsLst>
                    <a:gs pos="0">
                      <a:srgbClr val="FDF2C4"/>
                    </a:gs>
                    <a:gs pos="100000">
                      <a:srgbClr val="977037"/>
                    </a:gs>
                  </a:gsLst>
                  <a:lin ang="2700000" scaled="1"/>
                </a:gradFill>
                <a:latin typeface="微软雅黑" panose="020B0503020204020204" pitchFamily="34" charset="-122"/>
                <a:ea typeface="微软雅黑" panose="020B0503020204020204" pitchFamily="34" charset="-122"/>
                <a:cs typeface="Tahoma" panose="020B0604030504040204" pitchFamily="34" charset="0"/>
              </a:rPr>
              <a:t>点击添加标题</a:t>
            </a:r>
            <a:endParaRPr lang="en-US" altLang="zh-CN" sz="2000" b="1" dirty="0">
              <a:gradFill>
                <a:gsLst>
                  <a:gs pos="0">
                    <a:srgbClr val="FDF2C4"/>
                  </a:gs>
                  <a:gs pos="100000">
                    <a:srgbClr val="977037"/>
                  </a:gs>
                </a:gsLst>
                <a:lin ang="2700000" scaled="1"/>
              </a:gradFill>
              <a:latin typeface="微软雅黑" panose="020B0503020204020204" pitchFamily="34" charset="-122"/>
              <a:ea typeface="微软雅黑" panose="020B0503020204020204" pitchFamily="34" charset="-122"/>
              <a:cs typeface="Tahoma" panose="020B0604030504040204" pitchFamily="34" charset="0"/>
            </a:endParaRPr>
          </a:p>
          <a:p>
            <a:pPr>
              <a:lnSpc>
                <a:spcPct val="120000"/>
              </a:lnSpc>
            </a:pPr>
            <a:r>
              <a:rPr lang="zh-CN" altLang="en-US" sz="14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您的内容打在这里，或者通过复制您的文本后，在此框中选择粘贴，并选择只保留文字</a:t>
            </a:r>
            <a:endParaRPr lang="en-US" altLang="zh-CN" sz="1400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ct val="120000"/>
              </a:lnSpc>
            </a:pPr>
            <a:endParaRPr lang="en-US" altLang="zh-CN" sz="1100" dirty="0">
              <a:solidFill>
                <a:srgbClr val="FCFCF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ct val="120000"/>
              </a:lnSpc>
            </a:pPr>
            <a:endParaRPr lang="en-US" altLang="zh-CN" sz="1400" dirty="0">
              <a:solidFill>
                <a:srgbClr val="FCFCF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998" name="文本框 997"/>
          <p:cNvSpPr txBox="1"/>
          <p:nvPr/>
        </p:nvSpPr>
        <p:spPr>
          <a:xfrm>
            <a:off x="9387269" y="4418091"/>
            <a:ext cx="2081571" cy="1957459"/>
          </a:xfrm>
          <a:prstGeom prst="rect">
            <a:avLst/>
          </a:prstGeom>
          <a:noFill/>
          <a:effectLst/>
        </p:spPr>
        <p:txBody>
          <a:bodyPr wrap="square" rtlCol="0">
            <a:spAutoFit/>
          </a:bodyPr>
          <a:lstStyle/>
          <a:p>
            <a:pPr>
              <a:lnSpc>
                <a:spcPct val="120000"/>
              </a:lnSpc>
            </a:pPr>
            <a:r>
              <a:rPr lang="zh-CN" altLang="en-US" sz="2000" b="1" dirty="0">
                <a:gradFill>
                  <a:gsLst>
                    <a:gs pos="0">
                      <a:srgbClr val="FDF2C4"/>
                    </a:gs>
                    <a:gs pos="100000">
                      <a:srgbClr val="977037"/>
                    </a:gs>
                  </a:gsLst>
                  <a:lin ang="2700000" scaled="1"/>
                </a:gradFill>
                <a:latin typeface="微软雅黑" panose="020B0503020204020204" pitchFamily="34" charset="-122"/>
                <a:ea typeface="微软雅黑" panose="020B0503020204020204" pitchFamily="34" charset="-122"/>
                <a:cs typeface="Tahoma" panose="020B0604030504040204" pitchFamily="34" charset="0"/>
              </a:rPr>
              <a:t>点击添加标题</a:t>
            </a:r>
            <a:endParaRPr lang="en-US" altLang="zh-CN" sz="2000" b="1" dirty="0">
              <a:gradFill>
                <a:gsLst>
                  <a:gs pos="0">
                    <a:srgbClr val="FDF2C4"/>
                  </a:gs>
                  <a:gs pos="100000">
                    <a:srgbClr val="977037"/>
                  </a:gs>
                </a:gsLst>
                <a:lin ang="2700000" scaled="1"/>
              </a:gradFill>
              <a:latin typeface="微软雅黑" panose="020B0503020204020204" pitchFamily="34" charset="-122"/>
              <a:ea typeface="微软雅黑" panose="020B0503020204020204" pitchFamily="34" charset="-122"/>
              <a:cs typeface="Tahoma" panose="020B0604030504040204" pitchFamily="34" charset="0"/>
            </a:endParaRPr>
          </a:p>
          <a:p>
            <a:pPr>
              <a:lnSpc>
                <a:spcPct val="120000"/>
              </a:lnSpc>
            </a:pPr>
            <a:r>
              <a:rPr lang="zh-CN" altLang="en-US" sz="14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您的内容打在这里，或者通过复制您的文本后，在此框中选择粘贴，并选择只保留文字</a:t>
            </a:r>
            <a:endParaRPr lang="en-US" altLang="zh-CN" sz="1400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ct val="120000"/>
              </a:lnSpc>
            </a:pPr>
            <a:endParaRPr lang="en-US" altLang="zh-CN" sz="1100" dirty="0">
              <a:solidFill>
                <a:srgbClr val="FCFCF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ct val="120000"/>
              </a:lnSpc>
            </a:pPr>
            <a:endParaRPr lang="en-US" altLang="zh-CN" sz="1400" dirty="0">
              <a:solidFill>
                <a:srgbClr val="FCFCF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cxnSp>
        <p:nvCxnSpPr>
          <p:cNvPr id="4" name="直接连接符 3"/>
          <p:cNvCxnSpPr/>
          <p:nvPr/>
        </p:nvCxnSpPr>
        <p:spPr>
          <a:xfrm>
            <a:off x="3229246" y="4311733"/>
            <a:ext cx="0" cy="1906467"/>
          </a:xfrm>
          <a:prstGeom prst="line">
            <a:avLst/>
          </a:prstGeom>
          <a:ln w="12700">
            <a:gradFill>
              <a:gsLst>
                <a:gs pos="0">
                  <a:srgbClr val="FDF2C4"/>
                </a:gs>
                <a:gs pos="39000">
                  <a:srgbClr val="977037"/>
                </a:gs>
                <a:gs pos="83000">
                  <a:srgbClr val="FDF2C4"/>
                </a:gs>
                <a:gs pos="100000">
                  <a:srgbClr val="977037"/>
                </a:gs>
              </a:gsLst>
              <a:lin ang="5400000" scaled="1"/>
            </a:gra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99" name="直接连接符 998"/>
          <p:cNvCxnSpPr/>
          <p:nvPr/>
        </p:nvCxnSpPr>
        <p:spPr>
          <a:xfrm>
            <a:off x="5281266" y="4311733"/>
            <a:ext cx="0" cy="1906467"/>
          </a:xfrm>
          <a:prstGeom prst="line">
            <a:avLst/>
          </a:prstGeom>
          <a:ln w="12700">
            <a:gradFill>
              <a:gsLst>
                <a:gs pos="0">
                  <a:srgbClr val="FDF2C4"/>
                </a:gs>
                <a:gs pos="39000">
                  <a:srgbClr val="977037"/>
                </a:gs>
                <a:gs pos="83000">
                  <a:srgbClr val="FDF2C4"/>
                </a:gs>
                <a:gs pos="100000">
                  <a:srgbClr val="977037"/>
                </a:gs>
              </a:gsLst>
              <a:lin ang="5400000" scaled="1"/>
            </a:gra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00" name="直接连接符 999"/>
          <p:cNvCxnSpPr/>
          <p:nvPr/>
        </p:nvCxnSpPr>
        <p:spPr>
          <a:xfrm>
            <a:off x="7333286" y="4311733"/>
            <a:ext cx="0" cy="1906467"/>
          </a:xfrm>
          <a:prstGeom prst="line">
            <a:avLst/>
          </a:prstGeom>
          <a:ln w="12700">
            <a:gradFill>
              <a:gsLst>
                <a:gs pos="0">
                  <a:srgbClr val="FDF2C4"/>
                </a:gs>
                <a:gs pos="39000">
                  <a:srgbClr val="977037"/>
                </a:gs>
                <a:gs pos="83000">
                  <a:srgbClr val="FDF2C4"/>
                </a:gs>
                <a:gs pos="100000">
                  <a:srgbClr val="977037"/>
                </a:gs>
              </a:gsLst>
              <a:lin ang="5400000" scaled="1"/>
            </a:gra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01" name="直接连接符 1000"/>
          <p:cNvCxnSpPr/>
          <p:nvPr/>
        </p:nvCxnSpPr>
        <p:spPr>
          <a:xfrm>
            <a:off x="9385307" y="4311733"/>
            <a:ext cx="0" cy="1906467"/>
          </a:xfrm>
          <a:prstGeom prst="line">
            <a:avLst/>
          </a:prstGeom>
          <a:ln w="12700">
            <a:gradFill>
              <a:gsLst>
                <a:gs pos="0">
                  <a:srgbClr val="FDF2C4"/>
                </a:gs>
                <a:gs pos="39000">
                  <a:srgbClr val="977037"/>
                </a:gs>
                <a:gs pos="83000">
                  <a:srgbClr val="FDF2C4"/>
                </a:gs>
                <a:gs pos="100000">
                  <a:srgbClr val="977037"/>
                </a:gs>
              </a:gsLst>
              <a:lin ang="5400000" scaled="1"/>
            </a:gra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90" name="图片 189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203060" y="4524288"/>
            <a:ext cx="449949" cy="355053"/>
          </a:xfrm>
          <a:prstGeom prst="rect">
            <a:avLst/>
          </a:prstGeom>
        </p:spPr>
      </p:pic>
      <p:sp>
        <p:nvSpPr>
          <p:cNvPr id="192" name="文本框 191"/>
          <p:cNvSpPr txBox="1"/>
          <p:nvPr/>
        </p:nvSpPr>
        <p:spPr>
          <a:xfrm>
            <a:off x="11009884" y="171451"/>
            <a:ext cx="1076128" cy="461665"/>
          </a:xfrm>
          <a:prstGeom prst="rect">
            <a:avLst/>
          </a:prstGeom>
          <a:noFill/>
        </p:spPr>
        <p:txBody>
          <a:bodyPr vert="horz" wrap="none" rtlCol="0">
            <a:spAutoFit/>
          </a:bodyPr>
          <a:lstStyle>
            <a:defPPr>
              <a:defRPr lang="zh-CN"/>
            </a:defPPr>
            <a:lvl1pPr>
              <a:defRPr sz="5400">
                <a:ln>
                  <a:solidFill>
                    <a:srgbClr val="FFC000"/>
                  </a:solidFill>
                </a:ln>
                <a:gradFill flip="none" rotWithShape="1">
                  <a:gsLst>
                    <a:gs pos="0">
                      <a:srgbClr val="FDF2C4"/>
                    </a:gs>
                    <a:gs pos="89000">
                      <a:srgbClr val="FDF2C4"/>
                    </a:gs>
                    <a:gs pos="62000">
                      <a:srgbClr val="FDF2C4"/>
                    </a:gs>
                    <a:gs pos="45937">
                      <a:srgbClr val="977037"/>
                    </a:gs>
                    <a:gs pos="31000">
                      <a:srgbClr val="FDF2C4"/>
                    </a:gs>
                    <a:gs pos="15000">
                      <a:srgbClr val="977037"/>
                    </a:gs>
                    <a:gs pos="76000">
                      <a:srgbClr val="977037"/>
                    </a:gs>
                    <a:gs pos="100000">
                      <a:srgbClr val="977037"/>
                    </a:gs>
                  </a:gsLst>
                  <a:path path="circle">
                    <a:fillToRect l="100000" t="100000"/>
                  </a:path>
                  <a:tileRect r="-100000" b="-100000"/>
                </a:gradFill>
                <a:latin typeface="方正大黑简体" panose="03000509000000000000" pitchFamily="65" charset="-122"/>
                <a:ea typeface="方正大黑简体" panose="03000509000000000000" pitchFamily="65" charset="-122"/>
              </a:defRPr>
            </a:lvl1pPr>
          </a:lstStyle>
          <a:p>
            <a:pPr algn="ctr"/>
            <a:r>
              <a:rPr lang="en-US" altLang="zh-CN" sz="2400" dirty="0">
                <a:ln>
                  <a:noFill/>
                </a:ln>
                <a:latin typeface="Verdana" panose="020B0604030504040204" pitchFamily="34" charset="0"/>
                <a:ea typeface="华文细黑" panose="02010600040101010101" pitchFamily="2" charset="-122"/>
              </a:rPr>
              <a:t>LOGO</a:t>
            </a:r>
            <a:endParaRPr lang="zh-CN" altLang="en-US" sz="2400" dirty="0">
              <a:ln>
                <a:noFill/>
              </a:ln>
              <a:latin typeface="Verdana" panose="020B0604030504040204" pitchFamily="34" charset="0"/>
              <a:ea typeface="华文细黑" panose="02010600040101010101" pitchFamily="2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500" advClick="0" advTm="0">
        <p:split orient="vert"/>
      </p:transition>
    </mc:Choice>
    <mc:Fallback>
      <p:transition spd="slow" advClick="0" advTm="0">
        <p:split orient="vert"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8" presetClass="emph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6" dur="2000" fill="hold"/>
                                        <p:tgtEl>
                                          <p:spTgt spid="79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8" presetClass="emph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0" dur="2000" fill="hold"/>
                                        <p:tgtEl>
                                          <p:spTgt spid="76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8" presetClass="emph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4" dur="2000" fill="hold"/>
                                        <p:tgtEl>
                                          <p:spTgt spid="7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5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6" dur="2000" fill="hold"/>
                                        <p:tgtEl>
                                          <p:spTgt spid="47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8" dur="2000" fill="hold"/>
                                        <p:tgtEl>
                                          <p:spTgt spid="83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9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25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3000"/>
                            </p:stCondLst>
                            <p:childTnLst>
                              <p:par>
                                <p:cTn id="28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9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3500"/>
                            </p:stCondLst>
                            <p:childTnLst>
                              <p:par>
                                <p:cTn id="32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9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4000"/>
                            </p:stCondLst>
                            <p:childTnLst>
                              <p:par>
                                <p:cTn id="36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9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94" grpId="0"/>
      <p:bldP spid="995" grpId="0"/>
      <p:bldP spid="996" grpId="0"/>
      <p:bldP spid="997" grpId="0"/>
      <p:bldP spid="998" grpId="0"/>
    </p:bld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文本框 11"/>
          <p:cNvSpPr txBox="1"/>
          <p:nvPr/>
        </p:nvSpPr>
        <p:spPr>
          <a:xfrm>
            <a:off x="191344" y="352981"/>
            <a:ext cx="550151" cy="400110"/>
          </a:xfrm>
          <a:prstGeom prst="rect">
            <a:avLst/>
          </a:prstGeom>
          <a:noFill/>
        </p:spPr>
        <p:txBody>
          <a:bodyPr vert="horz" wrap="none" rtlCol="0">
            <a:spAutoFit/>
          </a:bodyPr>
          <a:lstStyle>
            <a:defPPr>
              <a:defRPr lang="zh-CN"/>
            </a:defPPr>
            <a:lvl1pPr>
              <a:defRPr>
                <a:ln>
                  <a:noFill/>
                </a:ln>
                <a:gradFill flip="none" rotWithShape="1">
                  <a:gsLst>
                    <a:gs pos="0">
                      <a:srgbClr val="FDF2C4"/>
                    </a:gs>
                    <a:gs pos="89000">
                      <a:srgbClr val="FDF2C4"/>
                    </a:gs>
                    <a:gs pos="62000">
                      <a:srgbClr val="FDF2C4"/>
                    </a:gs>
                    <a:gs pos="45937">
                      <a:srgbClr val="977037"/>
                    </a:gs>
                    <a:gs pos="31000">
                      <a:srgbClr val="FDF2C4"/>
                    </a:gs>
                    <a:gs pos="15000">
                      <a:srgbClr val="977037"/>
                    </a:gs>
                    <a:gs pos="76000">
                      <a:srgbClr val="977037"/>
                    </a:gs>
                    <a:gs pos="100000">
                      <a:srgbClr val="977037"/>
                    </a:gs>
                  </a:gsLst>
                  <a:path path="circle">
                    <a:fillToRect l="100000" t="100000"/>
                  </a:path>
                  <a:tileRect r="-100000" b="-100000"/>
                </a:gradFill>
                <a:latin typeface="方正大黑简体" panose="03000509000000000000" pitchFamily="65" charset="-122"/>
                <a:ea typeface="方正大黑简体" panose="03000509000000000000" pitchFamily="65" charset="-122"/>
              </a:defRPr>
            </a:lvl1pPr>
          </a:lstStyle>
          <a:p>
            <a:r>
              <a:rPr lang="en-US" altLang="zh-CN" sz="2000" dirty="0">
                <a:latin typeface="Verdana" panose="020B0604030504040204" pitchFamily="34" charset="0"/>
                <a:ea typeface="华文细黑" panose="02010600040101010101" pitchFamily="2" charset="-122"/>
              </a:rPr>
              <a:t>O1</a:t>
            </a:r>
            <a:endParaRPr lang="zh-CN" altLang="en-US" dirty="0">
              <a:latin typeface="Verdana" panose="020B0604030504040204" pitchFamily="34" charset="0"/>
              <a:ea typeface="华文细黑" panose="02010600040101010101" pitchFamily="2" charset="-122"/>
            </a:endParaRPr>
          </a:p>
        </p:txBody>
      </p:sp>
      <p:sp>
        <p:nvSpPr>
          <p:cNvPr id="13" name="文本框 12"/>
          <p:cNvSpPr txBox="1"/>
          <p:nvPr/>
        </p:nvSpPr>
        <p:spPr>
          <a:xfrm>
            <a:off x="191344" y="722313"/>
            <a:ext cx="461665" cy="3901068"/>
          </a:xfrm>
          <a:prstGeom prst="rect">
            <a:avLst/>
          </a:prstGeom>
          <a:noFill/>
        </p:spPr>
        <p:txBody>
          <a:bodyPr vert="eaVert" wrap="none" rtlCol="0">
            <a:spAutoFit/>
          </a:bodyPr>
          <a:lstStyle>
            <a:defPPr>
              <a:defRPr lang="zh-CN"/>
            </a:defPPr>
            <a:lvl1pPr>
              <a:defRPr sz="5400">
                <a:ln>
                  <a:solidFill>
                    <a:srgbClr val="FFC000"/>
                  </a:solidFill>
                </a:ln>
                <a:gradFill flip="none" rotWithShape="1">
                  <a:gsLst>
                    <a:gs pos="0">
                      <a:srgbClr val="FDF2C4"/>
                    </a:gs>
                    <a:gs pos="89000">
                      <a:srgbClr val="FDF2C4"/>
                    </a:gs>
                    <a:gs pos="62000">
                      <a:srgbClr val="FDF2C4"/>
                    </a:gs>
                    <a:gs pos="45937">
                      <a:srgbClr val="977037"/>
                    </a:gs>
                    <a:gs pos="31000">
                      <a:srgbClr val="FDF2C4"/>
                    </a:gs>
                    <a:gs pos="15000">
                      <a:srgbClr val="977037"/>
                    </a:gs>
                    <a:gs pos="76000">
                      <a:srgbClr val="977037"/>
                    </a:gs>
                    <a:gs pos="100000">
                      <a:srgbClr val="977037"/>
                    </a:gs>
                  </a:gsLst>
                  <a:path path="circle">
                    <a:fillToRect l="100000" t="100000"/>
                  </a:path>
                  <a:tileRect r="-100000" b="-100000"/>
                </a:gradFill>
                <a:latin typeface="方正大黑简体" panose="03000509000000000000" pitchFamily="65" charset="-122"/>
                <a:ea typeface="方正大黑简体" panose="03000509000000000000" pitchFamily="65" charset="-122"/>
              </a:defRPr>
            </a:lvl1pPr>
          </a:lstStyle>
          <a:p>
            <a:r>
              <a:rPr lang="zh-CN" altLang="en-US" sz="1800" dirty="0">
                <a:ln>
                  <a:noFill/>
                </a:ln>
                <a:latin typeface="华文细黑" panose="02010600040101010101" pitchFamily="2" charset="-122"/>
                <a:ea typeface="华文细黑" panose="02010600040101010101" pitchFamily="2" charset="-122"/>
              </a:rPr>
              <a:t>请插入小标题的全部内容一</a:t>
            </a:r>
            <a:endParaRPr lang="zh-CN" altLang="en-US" sz="1800" dirty="0">
              <a:ln>
                <a:noFill/>
              </a:ln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pic>
        <p:nvPicPr>
          <p:cNvPr id="2" name="图片 1"/>
          <p:cNvPicPr>
            <a:picLocks noChangeAspect="1"/>
          </p:cNvPicPr>
          <p:nvPr/>
        </p:nvPicPr>
        <p:blipFill>
          <a:blip r:embed="rId1"/>
          <a:stretch>
            <a:fillRect/>
          </a:stretch>
        </p:blipFill>
        <p:spPr>
          <a:xfrm>
            <a:off x="203060" y="4524288"/>
            <a:ext cx="449949" cy="355053"/>
          </a:xfrm>
          <a:prstGeom prst="rect">
            <a:avLst/>
          </a:prstGeom>
        </p:spPr>
      </p:pic>
      <p:grpSp>
        <p:nvGrpSpPr>
          <p:cNvPr id="4897" name="组合 4896"/>
          <p:cNvGrpSpPr/>
          <p:nvPr/>
        </p:nvGrpSpPr>
        <p:grpSpPr>
          <a:xfrm>
            <a:off x="4531496" y="1993457"/>
            <a:ext cx="766040" cy="546522"/>
            <a:chOff x="4734988" y="2556465"/>
            <a:chExt cx="766040" cy="546522"/>
          </a:xfrm>
          <a:gradFill>
            <a:gsLst>
              <a:gs pos="0">
                <a:srgbClr val="FDF2C4"/>
              </a:gs>
              <a:gs pos="49000">
                <a:srgbClr val="977037"/>
              </a:gs>
              <a:gs pos="83000">
                <a:srgbClr val="D4B486"/>
              </a:gs>
              <a:gs pos="100000">
                <a:srgbClr val="977037"/>
              </a:gs>
            </a:gsLst>
            <a:lin ang="5400000" scaled="1"/>
          </a:gradFill>
        </p:grpSpPr>
        <p:sp>
          <p:nvSpPr>
            <p:cNvPr id="4898" name="任意多边形 4897"/>
            <p:cNvSpPr/>
            <p:nvPr/>
          </p:nvSpPr>
          <p:spPr>
            <a:xfrm flipH="1">
              <a:off x="4743147" y="2556465"/>
              <a:ext cx="757881" cy="546522"/>
            </a:xfrm>
            <a:custGeom>
              <a:avLst/>
              <a:gdLst>
                <a:gd name="connsiteX0" fmla="*/ 434324 w 757881"/>
                <a:gd name="connsiteY0" fmla="*/ 0 h 546522"/>
                <a:gd name="connsiteX1" fmla="*/ 77427 w 757881"/>
                <a:gd name="connsiteY1" fmla="*/ 0 h 546522"/>
                <a:gd name="connsiteX2" fmla="*/ 68881 w 757881"/>
                <a:gd name="connsiteY2" fmla="*/ 0 h 546522"/>
                <a:gd name="connsiteX3" fmla="*/ 0 w 757881"/>
                <a:gd name="connsiteY3" fmla="*/ 0 h 546522"/>
                <a:gd name="connsiteX4" fmla="*/ 0 w 757881"/>
                <a:gd name="connsiteY4" fmla="*/ 546522 h 546522"/>
                <a:gd name="connsiteX5" fmla="*/ 68881 w 757881"/>
                <a:gd name="connsiteY5" fmla="*/ 546522 h 546522"/>
                <a:gd name="connsiteX6" fmla="*/ 77427 w 757881"/>
                <a:gd name="connsiteY6" fmla="*/ 546522 h 546522"/>
                <a:gd name="connsiteX7" fmla="*/ 434324 w 757881"/>
                <a:gd name="connsiteY7" fmla="*/ 546522 h 546522"/>
                <a:gd name="connsiteX8" fmla="*/ 757881 w 757881"/>
                <a:gd name="connsiteY8" fmla="*/ 273261 h 546522"/>
                <a:gd name="connsiteX9" fmla="*/ 434324 w 757881"/>
                <a:gd name="connsiteY9" fmla="*/ 0 h 5465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57881" h="546522">
                  <a:moveTo>
                    <a:pt x="434324" y="0"/>
                  </a:moveTo>
                  <a:lnTo>
                    <a:pt x="77427" y="0"/>
                  </a:lnTo>
                  <a:lnTo>
                    <a:pt x="68881" y="0"/>
                  </a:lnTo>
                  <a:lnTo>
                    <a:pt x="0" y="0"/>
                  </a:lnTo>
                  <a:lnTo>
                    <a:pt x="0" y="546522"/>
                  </a:lnTo>
                  <a:lnTo>
                    <a:pt x="68881" y="546522"/>
                  </a:lnTo>
                  <a:lnTo>
                    <a:pt x="77427" y="546522"/>
                  </a:lnTo>
                  <a:lnTo>
                    <a:pt x="434324" y="546522"/>
                  </a:lnTo>
                  <a:cubicBezTo>
                    <a:pt x="613020" y="546522"/>
                    <a:pt x="757881" y="424179"/>
                    <a:pt x="757881" y="273261"/>
                  </a:cubicBezTo>
                  <a:cubicBezTo>
                    <a:pt x="757881" y="122343"/>
                    <a:pt x="613020" y="0"/>
                    <a:pt x="434324" y="0"/>
                  </a:cubicBezTo>
                  <a:close/>
                </a:path>
              </a:pathLst>
            </a:custGeom>
            <a:grpFill/>
            <a:ln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zh-CN" altLang="en-US">
                <a:solidFill>
                  <a:srgbClr val="00002C"/>
                </a:solidFill>
              </a:endParaRPr>
            </a:p>
          </p:txBody>
        </p:sp>
        <p:sp>
          <p:nvSpPr>
            <p:cNvPr id="4899" name="文本框 4898"/>
            <p:cNvSpPr txBox="1"/>
            <p:nvPr/>
          </p:nvSpPr>
          <p:spPr>
            <a:xfrm>
              <a:off x="4734988" y="2564050"/>
              <a:ext cx="659155" cy="523220"/>
            </a:xfrm>
            <a:prstGeom prst="rect">
              <a:avLst/>
            </a:prstGeom>
            <a:noFill/>
            <a:effectLst/>
          </p:spPr>
          <p:txBody>
            <a:bodyPr wrap="none" rtlCol="0">
              <a:spAutoFit/>
            </a:bodyPr>
            <a:lstStyle/>
            <a:p>
              <a:r>
                <a:rPr lang="en-US" altLang="zh-CN" sz="2800" b="1" dirty="0">
                  <a:solidFill>
                    <a:srgbClr val="00002C"/>
                  </a:solidFill>
                </a:rPr>
                <a:t>  </a:t>
              </a:r>
              <a:r>
                <a:rPr lang="en-US" altLang="zh-CN" sz="2400" b="1" dirty="0">
                  <a:solidFill>
                    <a:srgbClr val="00002C"/>
                  </a:solidFill>
                  <a:latin typeface="方正姚体" panose="02010601030101010101" pitchFamily="2" charset="-122"/>
                  <a:ea typeface="方正姚体" panose="02010601030101010101" pitchFamily="2" charset="-122"/>
                </a:rPr>
                <a:t>01</a:t>
              </a:r>
              <a:endParaRPr lang="en-US" altLang="zh-CN" b="1" dirty="0">
                <a:solidFill>
                  <a:srgbClr val="00002C"/>
                </a:solidFill>
                <a:latin typeface="方正姚体" panose="02010601030101010101" pitchFamily="2" charset="-122"/>
                <a:ea typeface="方正姚体" panose="02010601030101010101" pitchFamily="2" charset="-122"/>
              </a:endParaRPr>
            </a:p>
          </p:txBody>
        </p:sp>
      </p:grpSp>
      <p:grpSp>
        <p:nvGrpSpPr>
          <p:cNvPr id="4900" name="组合 4899"/>
          <p:cNvGrpSpPr/>
          <p:nvPr/>
        </p:nvGrpSpPr>
        <p:grpSpPr>
          <a:xfrm>
            <a:off x="3823191" y="3262181"/>
            <a:ext cx="774618" cy="553973"/>
            <a:chOff x="4026683" y="3825189"/>
            <a:chExt cx="774618" cy="553973"/>
          </a:xfrm>
          <a:gradFill>
            <a:gsLst>
              <a:gs pos="0">
                <a:srgbClr val="FDF2C4"/>
              </a:gs>
              <a:gs pos="49000">
                <a:srgbClr val="977037"/>
              </a:gs>
              <a:gs pos="83000">
                <a:srgbClr val="D4B486"/>
              </a:gs>
              <a:gs pos="100000">
                <a:srgbClr val="977037"/>
              </a:gs>
            </a:gsLst>
            <a:lin ang="5400000" scaled="1"/>
          </a:gradFill>
        </p:grpSpPr>
        <p:sp>
          <p:nvSpPr>
            <p:cNvPr id="4901" name="任意多边形 4900"/>
            <p:cNvSpPr/>
            <p:nvPr/>
          </p:nvSpPr>
          <p:spPr>
            <a:xfrm flipH="1">
              <a:off x="4027811" y="3832640"/>
              <a:ext cx="773490" cy="546522"/>
            </a:xfrm>
            <a:custGeom>
              <a:avLst/>
              <a:gdLst>
                <a:gd name="connsiteX0" fmla="*/ 449933 w 773490"/>
                <a:gd name="connsiteY0" fmla="*/ 0 h 546522"/>
                <a:gd name="connsiteX1" fmla="*/ 93036 w 773490"/>
                <a:gd name="connsiteY1" fmla="*/ 0 h 546522"/>
                <a:gd name="connsiteX2" fmla="*/ 84490 w 773490"/>
                <a:gd name="connsiteY2" fmla="*/ 0 h 546522"/>
                <a:gd name="connsiteX3" fmla="*/ 0 w 773490"/>
                <a:gd name="connsiteY3" fmla="*/ 0 h 546522"/>
                <a:gd name="connsiteX4" fmla="*/ 0 w 773490"/>
                <a:gd name="connsiteY4" fmla="*/ 546522 h 546522"/>
                <a:gd name="connsiteX5" fmla="*/ 84490 w 773490"/>
                <a:gd name="connsiteY5" fmla="*/ 546522 h 546522"/>
                <a:gd name="connsiteX6" fmla="*/ 93036 w 773490"/>
                <a:gd name="connsiteY6" fmla="*/ 546522 h 546522"/>
                <a:gd name="connsiteX7" fmla="*/ 449933 w 773490"/>
                <a:gd name="connsiteY7" fmla="*/ 546522 h 546522"/>
                <a:gd name="connsiteX8" fmla="*/ 773490 w 773490"/>
                <a:gd name="connsiteY8" fmla="*/ 273261 h 546522"/>
                <a:gd name="connsiteX9" fmla="*/ 449933 w 773490"/>
                <a:gd name="connsiteY9" fmla="*/ 0 h 5465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73490" h="546522">
                  <a:moveTo>
                    <a:pt x="449933" y="0"/>
                  </a:moveTo>
                  <a:lnTo>
                    <a:pt x="93036" y="0"/>
                  </a:lnTo>
                  <a:lnTo>
                    <a:pt x="84490" y="0"/>
                  </a:lnTo>
                  <a:lnTo>
                    <a:pt x="0" y="0"/>
                  </a:lnTo>
                  <a:lnTo>
                    <a:pt x="0" y="546522"/>
                  </a:lnTo>
                  <a:lnTo>
                    <a:pt x="84490" y="546522"/>
                  </a:lnTo>
                  <a:lnTo>
                    <a:pt x="93036" y="546522"/>
                  </a:lnTo>
                  <a:lnTo>
                    <a:pt x="449933" y="546522"/>
                  </a:lnTo>
                  <a:cubicBezTo>
                    <a:pt x="628629" y="546522"/>
                    <a:pt x="773490" y="424179"/>
                    <a:pt x="773490" y="273261"/>
                  </a:cubicBezTo>
                  <a:cubicBezTo>
                    <a:pt x="773490" y="122343"/>
                    <a:pt x="628629" y="0"/>
                    <a:pt x="449933" y="0"/>
                  </a:cubicBezTo>
                  <a:close/>
                </a:path>
              </a:pathLst>
            </a:custGeom>
            <a:grpFill/>
            <a:ln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zh-CN" altLang="en-US"/>
            </a:p>
          </p:txBody>
        </p:sp>
        <p:sp>
          <p:nvSpPr>
            <p:cNvPr id="4902" name="文本框 4901"/>
            <p:cNvSpPr txBox="1"/>
            <p:nvPr/>
          </p:nvSpPr>
          <p:spPr>
            <a:xfrm>
              <a:off x="4026683" y="3825189"/>
              <a:ext cx="713657" cy="523220"/>
            </a:xfrm>
            <a:prstGeom prst="rect">
              <a:avLst/>
            </a:prstGeom>
            <a:noFill/>
            <a:effectLst/>
          </p:spPr>
          <p:txBody>
            <a:bodyPr wrap="none" rtlCol="0">
              <a:spAutoFit/>
            </a:bodyPr>
            <a:lstStyle/>
            <a:p>
              <a:r>
                <a:rPr lang="en-US" altLang="zh-CN" sz="2800" b="1" dirty="0">
                  <a:solidFill>
                    <a:schemeClr val="bg1"/>
                  </a:solidFill>
                </a:rPr>
                <a:t>  </a:t>
              </a:r>
              <a:r>
                <a:rPr lang="en-US" altLang="zh-CN" sz="2800" b="1" dirty="0">
                  <a:solidFill>
                    <a:srgbClr val="00002C"/>
                  </a:solidFill>
                </a:rPr>
                <a:t>02</a:t>
              </a:r>
              <a:endParaRPr lang="en-US" altLang="zh-CN" sz="2800" b="1" dirty="0">
                <a:solidFill>
                  <a:srgbClr val="00002C"/>
                </a:solidFill>
              </a:endParaRPr>
            </a:p>
          </p:txBody>
        </p:sp>
      </p:grpSp>
      <p:grpSp>
        <p:nvGrpSpPr>
          <p:cNvPr id="4903" name="组合 4902"/>
          <p:cNvGrpSpPr/>
          <p:nvPr/>
        </p:nvGrpSpPr>
        <p:grpSpPr>
          <a:xfrm>
            <a:off x="3148006" y="4545807"/>
            <a:ext cx="749796" cy="546522"/>
            <a:chOff x="3351498" y="5108815"/>
            <a:chExt cx="749796" cy="546522"/>
          </a:xfrm>
          <a:gradFill>
            <a:gsLst>
              <a:gs pos="0">
                <a:srgbClr val="FDF2C4"/>
              </a:gs>
              <a:gs pos="49000">
                <a:srgbClr val="977037"/>
              </a:gs>
              <a:gs pos="83000">
                <a:srgbClr val="D4B486"/>
              </a:gs>
              <a:gs pos="100000">
                <a:srgbClr val="977037"/>
              </a:gs>
            </a:gsLst>
            <a:lin ang="5400000" scaled="1"/>
          </a:gradFill>
        </p:grpSpPr>
        <p:sp>
          <p:nvSpPr>
            <p:cNvPr id="4904" name="任意多边形 4903"/>
            <p:cNvSpPr/>
            <p:nvPr/>
          </p:nvSpPr>
          <p:spPr>
            <a:xfrm flipH="1">
              <a:off x="3353818" y="5108815"/>
              <a:ext cx="747476" cy="546522"/>
            </a:xfrm>
            <a:custGeom>
              <a:avLst/>
              <a:gdLst>
                <a:gd name="connsiteX0" fmla="*/ 423919 w 747476"/>
                <a:gd name="connsiteY0" fmla="*/ 0 h 546522"/>
                <a:gd name="connsiteX1" fmla="*/ 67022 w 747476"/>
                <a:gd name="connsiteY1" fmla="*/ 0 h 546522"/>
                <a:gd name="connsiteX2" fmla="*/ 58476 w 747476"/>
                <a:gd name="connsiteY2" fmla="*/ 0 h 546522"/>
                <a:gd name="connsiteX3" fmla="*/ 0 w 747476"/>
                <a:gd name="connsiteY3" fmla="*/ 0 h 546522"/>
                <a:gd name="connsiteX4" fmla="*/ 0 w 747476"/>
                <a:gd name="connsiteY4" fmla="*/ 546522 h 546522"/>
                <a:gd name="connsiteX5" fmla="*/ 58476 w 747476"/>
                <a:gd name="connsiteY5" fmla="*/ 546522 h 546522"/>
                <a:gd name="connsiteX6" fmla="*/ 67022 w 747476"/>
                <a:gd name="connsiteY6" fmla="*/ 546522 h 546522"/>
                <a:gd name="connsiteX7" fmla="*/ 423919 w 747476"/>
                <a:gd name="connsiteY7" fmla="*/ 546522 h 546522"/>
                <a:gd name="connsiteX8" fmla="*/ 747476 w 747476"/>
                <a:gd name="connsiteY8" fmla="*/ 273261 h 546522"/>
                <a:gd name="connsiteX9" fmla="*/ 423919 w 747476"/>
                <a:gd name="connsiteY9" fmla="*/ 0 h 5465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47476" h="546522">
                  <a:moveTo>
                    <a:pt x="423919" y="0"/>
                  </a:moveTo>
                  <a:lnTo>
                    <a:pt x="67022" y="0"/>
                  </a:lnTo>
                  <a:lnTo>
                    <a:pt x="58476" y="0"/>
                  </a:lnTo>
                  <a:lnTo>
                    <a:pt x="0" y="0"/>
                  </a:lnTo>
                  <a:lnTo>
                    <a:pt x="0" y="546522"/>
                  </a:lnTo>
                  <a:lnTo>
                    <a:pt x="58476" y="546522"/>
                  </a:lnTo>
                  <a:lnTo>
                    <a:pt x="67022" y="546522"/>
                  </a:lnTo>
                  <a:lnTo>
                    <a:pt x="423919" y="546522"/>
                  </a:lnTo>
                  <a:cubicBezTo>
                    <a:pt x="602615" y="546522"/>
                    <a:pt x="747476" y="424179"/>
                    <a:pt x="747476" y="273261"/>
                  </a:cubicBezTo>
                  <a:cubicBezTo>
                    <a:pt x="747476" y="122343"/>
                    <a:pt x="602615" y="0"/>
                    <a:pt x="423919" y="0"/>
                  </a:cubicBezTo>
                  <a:close/>
                </a:path>
              </a:pathLst>
            </a:custGeom>
            <a:grpFill/>
            <a:ln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zh-CN" altLang="en-US"/>
            </a:p>
          </p:txBody>
        </p:sp>
        <p:sp>
          <p:nvSpPr>
            <p:cNvPr id="4905" name="文本框 4904"/>
            <p:cNvSpPr txBox="1"/>
            <p:nvPr/>
          </p:nvSpPr>
          <p:spPr>
            <a:xfrm>
              <a:off x="3351498" y="5119320"/>
              <a:ext cx="713657" cy="523220"/>
            </a:xfrm>
            <a:prstGeom prst="rect">
              <a:avLst/>
            </a:prstGeom>
            <a:noFill/>
            <a:effectLst/>
          </p:spPr>
          <p:txBody>
            <a:bodyPr wrap="none" rtlCol="0">
              <a:spAutoFit/>
            </a:bodyPr>
            <a:lstStyle/>
            <a:p>
              <a:r>
                <a:rPr lang="en-US" altLang="zh-CN" sz="2800" b="1" dirty="0">
                  <a:solidFill>
                    <a:schemeClr val="bg1"/>
                  </a:solidFill>
                </a:rPr>
                <a:t>  </a:t>
              </a:r>
              <a:r>
                <a:rPr lang="en-US" altLang="zh-CN" sz="2800" b="1" dirty="0">
                  <a:solidFill>
                    <a:srgbClr val="00002C"/>
                  </a:solidFill>
                </a:rPr>
                <a:t>03</a:t>
              </a:r>
              <a:endParaRPr lang="en-US" altLang="zh-CN" sz="2800" b="1" dirty="0">
                <a:solidFill>
                  <a:srgbClr val="00002C"/>
                </a:solidFill>
              </a:endParaRPr>
            </a:p>
          </p:txBody>
        </p:sp>
      </p:grpSp>
      <p:grpSp>
        <p:nvGrpSpPr>
          <p:cNvPr id="4906" name="组合 4905"/>
          <p:cNvGrpSpPr/>
          <p:nvPr/>
        </p:nvGrpSpPr>
        <p:grpSpPr>
          <a:xfrm>
            <a:off x="7983903" y="1986006"/>
            <a:ext cx="824433" cy="546522"/>
            <a:chOff x="8187395" y="2549014"/>
            <a:chExt cx="824433" cy="546522"/>
          </a:xfrm>
          <a:gradFill>
            <a:gsLst>
              <a:gs pos="0">
                <a:srgbClr val="FDF2C4"/>
              </a:gs>
              <a:gs pos="49000">
                <a:srgbClr val="977037"/>
              </a:gs>
              <a:gs pos="83000">
                <a:srgbClr val="D4B486"/>
              </a:gs>
              <a:gs pos="100000">
                <a:srgbClr val="977037"/>
              </a:gs>
            </a:gsLst>
            <a:lin ang="5400000" scaled="1"/>
          </a:gradFill>
        </p:grpSpPr>
        <p:sp>
          <p:nvSpPr>
            <p:cNvPr id="4907" name="任意多边形 4906"/>
            <p:cNvSpPr/>
            <p:nvPr/>
          </p:nvSpPr>
          <p:spPr>
            <a:xfrm flipV="1">
              <a:off x="8243667" y="2549014"/>
              <a:ext cx="768161" cy="546522"/>
            </a:xfrm>
            <a:custGeom>
              <a:avLst/>
              <a:gdLst>
                <a:gd name="connsiteX0" fmla="*/ 0 w 768161"/>
                <a:gd name="connsiteY0" fmla="*/ 546522 h 546522"/>
                <a:gd name="connsiteX1" fmla="*/ 79161 w 768161"/>
                <a:gd name="connsiteY1" fmla="*/ 546522 h 546522"/>
                <a:gd name="connsiteX2" fmla="*/ 87707 w 768161"/>
                <a:gd name="connsiteY2" fmla="*/ 546522 h 546522"/>
                <a:gd name="connsiteX3" fmla="*/ 444604 w 768161"/>
                <a:gd name="connsiteY3" fmla="*/ 546522 h 546522"/>
                <a:gd name="connsiteX4" fmla="*/ 768161 w 768161"/>
                <a:gd name="connsiteY4" fmla="*/ 273261 h 546522"/>
                <a:gd name="connsiteX5" fmla="*/ 444604 w 768161"/>
                <a:gd name="connsiteY5" fmla="*/ 0 h 546522"/>
                <a:gd name="connsiteX6" fmla="*/ 87707 w 768161"/>
                <a:gd name="connsiteY6" fmla="*/ 0 h 546522"/>
                <a:gd name="connsiteX7" fmla="*/ 79161 w 768161"/>
                <a:gd name="connsiteY7" fmla="*/ 0 h 546522"/>
                <a:gd name="connsiteX8" fmla="*/ 0 w 768161"/>
                <a:gd name="connsiteY8" fmla="*/ 0 h 5465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68161" h="546522">
                  <a:moveTo>
                    <a:pt x="0" y="546522"/>
                  </a:moveTo>
                  <a:lnTo>
                    <a:pt x="79161" y="546522"/>
                  </a:lnTo>
                  <a:lnTo>
                    <a:pt x="87707" y="546522"/>
                  </a:lnTo>
                  <a:lnTo>
                    <a:pt x="444604" y="546522"/>
                  </a:lnTo>
                  <a:cubicBezTo>
                    <a:pt x="623300" y="546522"/>
                    <a:pt x="768161" y="424179"/>
                    <a:pt x="768161" y="273261"/>
                  </a:cubicBezTo>
                  <a:cubicBezTo>
                    <a:pt x="768161" y="122343"/>
                    <a:pt x="623300" y="0"/>
                    <a:pt x="444604" y="0"/>
                  </a:cubicBezTo>
                  <a:lnTo>
                    <a:pt x="87707" y="0"/>
                  </a:lnTo>
                  <a:lnTo>
                    <a:pt x="79161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zh-CN" altLang="en-US"/>
            </a:p>
          </p:txBody>
        </p:sp>
        <p:sp>
          <p:nvSpPr>
            <p:cNvPr id="4908" name="文本框 4907"/>
            <p:cNvSpPr txBox="1"/>
            <p:nvPr/>
          </p:nvSpPr>
          <p:spPr>
            <a:xfrm>
              <a:off x="8187395" y="2556465"/>
              <a:ext cx="713657" cy="523220"/>
            </a:xfrm>
            <a:prstGeom prst="rect">
              <a:avLst/>
            </a:prstGeom>
            <a:noFill/>
            <a:effectLst/>
          </p:spPr>
          <p:txBody>
            <a:bodyPr wrap="none" rtlCol="0">
              <a:spAutoFit/>
            </a:bodyPr>
            <a:lstStyle/>
            <a:p>
              <a:r>
                <a:rPr lang="en-US" altLang="zh-CN" sz="2800" b="1" dirty="0">
                  <a:solidFill>
                    <a:schemeClr val="bg1"/>
                  </a:solidFill>
                </a:rPr>
                <a:t>  </a:t>
              </a:r>
              <a:r>
                <a:rPr lang="en-US" altLang="zh-CN" sz="2800" b="1" dirty="0">
                  <a:solidFill>
                    <a:srgbClr val="00002C"/>
                  </a:solidFill>
                </a:rPr>
                <a:t>04</a:t>
              </a:r>
              <a:endParaRPr lang="en-US" altLang="zh-CN" sz="2800" b="1" dirty="0">
                <a:solidFill>
                  <a:srgbClr val="00002C"/>
                </a:solidFill>
              </a:endParaRPr>
            </a:p>
          </p:txBody>
        </p:sp>
      </p:grpSp>
      <p:grpSp>
        <p:nvGrpSpPr>
          <p:cNvPr id="4909" name="组合 4908"/>
          <p:cNvGrpSpPr/>
          <p:nvPr/>
        </p:nvGrpSpPr>
        <p:grpSpPr>
          <a:xfrm>
            <a:off x="7306717" y="3262181"/>
            <a:ext cx="813558" cy="546522"/>
            <a:chOff x="7510209" y="3825189"/>
            <a:chExt cx="813558" cy="546522"/>
          </a:xfrm>
          <a:gradFill>
            <a:gsLst>
              <a:gs pos="0">
                <a:srgbClr val="FDF2C4"/>
              </a:gs>
              <a:gs pos="49000">
                <a:srgbClr val="977037"/>
              </a:gs>
              <a:gs pos="83000">
                <a:srgbClr val="D4B486"/>
              </a:gs>
              <a:gs pos="100000">
                <a:srgbClr val="977037"/>
              </a:gs>
            </a:gsLst>
            <a:lin ang="5400000" scaled="1"/>
          </a:gradFill>
        </p:grpSpPr>
        <p:sp>
          <p:nvSpPr>
            <p:cNvPr id="4910" name="任意多边形 4909"/>
            <p:cNvSpPr/>
            <p:nvPr/>
          </p:nvSpPr>
          <p:spPr>
            <a:xfrm flipV="1">
              <a:off x="7544219" y="3825189"/>
              <a:ext cx="779548" cy="546522"/>
            </a:xfrm>
            <a:custGeom>
              <a:avLst/>
              <a:gdLst>
                <a:gd name="connsiteX0" fmla="*/ 0 w 779548"/>
                <a:gd name="connsiteY0" fmla="*/ 546522 h 546522"/>
                <a:gd name="connsiteX1" fmla="*/ 90548 w 779548"/>
                <a:gd name="connsiteY1" fmla="*/ 546522 h 546522"/>
                <a:gd name="connsiteX2" fmla="*/ 99094 w 779548"/>
                <a:gd name="connsiteY2" fmla="*/ 546522 h 546522"/>
                <a:gd name="connsiteX3" fmla="*/ 455991 w 779548"/>
                <a:gd name="connsiteY3" fmla="*/ 546522 h 546522"/>
                <a:gd name="connsiteX4" fmla="*/ 779548 w 779548"/>
                <a:gd name="connsiteY4" fmla="*/ 273261 h 546522"/>
                <a:gd name="connsiteX5" fmla="*/ 455991 w 779548"/>
                <a:gd name="connsiteY5" fmla="*/ 0 h 546522"/>
                <a:gd name="connsiteX6" fmla="*/ 99094 w 779548"/>
                <a:gd name="connsiteY6" fmla="*/ 0 h 546522"/>
                <a:gd name="connsiteX7" fmla="*/ 90548 w 779548"/>
                <a:gd name="connsiteY7" fmla="*/ 0 h 546522"/>
                <a:gd name="connsiteX8" fmla="*/ 0 w 779548"/>
                <a:gd name="connsiteY8" fmla="*/ 0 h 5465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79548" h="546522">
                  <a:moveTo>
                    <a:pt x="0" y="546522"/>
                  </a:moveTo>
                  <a:lnTo>
                    <a:pt x="90548" y="546522"/>
                  </a:lnTo>
                  <a:lnTo>
                    <a:pt x="99094" y="546522"/>
                  </a:lnTo>
                  <a:lnTo>
                    <a:pt x="455991" y="546522"/>
                  </a:lnTo>
                  <a:cubicBezTo>
                    <a:pt x="634687" y="546522"/>
                    <a:pt x="779548" y="424179"/>
                    <a:pt x="779548" y="273261"/>
                  </a:cubicBezTo>
                  <a:cubicBezTo>
                    <a:pt x="779548" y="122343"/>
                    <a:pt x="634687" y="0"/>
                    <a:pt x="455991" y="0"/>
                  </a:cubicBezTo>
                  <a:lnTo>
                    <a:pt x="99094" y="0"/>
                  </a:lnTo>
                  <a:lnTo>
                    <a:pt x="90548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zh-CN" altLang="en-US"/>
            </a:p>
          </p:txBody>
        </p:sp>
        <p:sp>
          <p:nvSpPr>
            <p:cNvPr id="4911" name="文本框 4910"/>
            <p:cNvSpPr txBox="1"/>
            <p:nvPr/>
          </p:nvSpPr>
          <p:spPr>
            <a:xfrm>
              <a:off x="7510209" y="3835694"/>
              <a:ext cx="713657" cy="523220"/>
            </a:xfrm>
            <a:prstGeom prst="rect">
              <a:avLst/>
            </a:prstGeom>
            <a:noFill/>
            <a:effectLst/>
          </p:spPr>
          <p:txBody>
            <a:bodyPr wrap="none" rtlCol="0">
              <a:spAutoFit/>
            </a:bodyPr>
            <a:lstStyle/>
            <a:p>
              <a:r>
                <a:rPr lang="en-US" altLang="zh-CN" sz="2800" b="1" dirty="0">
                  <a:solidFill>
                    <a:schemeClr val="bg1"/>
                  </a:solidFill>
                </a:rPr>
                <a:t>  </a:t>
              </a:r>
              <a:r>
                <a:rPr lang="en-US" altLang="zh-CN" sz="2800" b="1" dirty="0">
                  <a:solidFill>
                    <a:srgbClr val="00002C"/>
                  </a:solidFill>
                </a:rPr>
                <a:t>05</a:t>
              </a:r>
              <a:endParaRPr lang="en-US" altLang="zh-CN" sz="2800" b="1" dirty="0">
                <a:solidFill>
                  <a:srgbClr val="00002C"/>
                </a:solidFill>
              </a:endParaRPr>
            </a:p>
          </p:txBody>
        </p:sp>
      </p:grpSp>
      <p:grpSp>
        <p:nvGrpSpPr>
          <p:cNvPr id="4912" name="组合 4911"/>
          <p:cNvGrpSpPr/>
          <p:nvPr/>
        </p:nvGrpSpPr>
        <p:grpSpPr>
          <a:xfrm>
            <a:off x="6537153" y="4524288"/>
            <a:ext cx="806423" cy="546522"/>
            <a:chOff x="6802008" y="5087296"/>
            <a:chExt cx="806423" cy="546522"/>
          </a:xfrm>
          <a:gradFill>
            <a:gsLst>
              <a:gs pos="0">
                <a:srgbClr val="FDF2C4"/>
              </a:gs>
              <a:gs pos="49000">
                <a:srgbClr val="977037"/>
              </a:gs>
              <a:gs pos="83000">
                <a:srgbClr val="D4B486"/>
              </a:gs>
              <a:gs pos="100000">
                <a:srgbClr val="977037"/>
              </a:gs>
            </a:gsLst>
            <a:lin ang="5400000" scaled="1"/>
          </a:gradFill>
        </p:grpSpPr>
        <p:sp>
          <p:nvSpPr>
            <p:cNvPr id="4913" name="任意多边形 4912"/>
            <p:cNvSpPr/>
            <p:nvPr/>
          </p:nvSpPr>
          <p:spPr>
            <a:xfrm flipV="1">
              <a:off x="6844212" y="5087296"/>
              <a:ext cx="764219" cy="546522"/>
            </a:xfrm>
            <a:custGeom>
              <a:avLst/>
              <a:gdLst>
                <a:gd name="connsiteX0" fmla="*/ 0 w 764219"/>
                <a:gd name="connsiteY0" fmla="*/ 546522 h 546522"/>
                <a:gd name="connsiteX1" fmla="*/ 75219 w 764219"/>
                <a:gd name="connsiteY1" fmla="*/ 546522 h 546522"/>
                <a:gd name="connsiteX2" fmla="*/ 83765 w 764219"/>
                <a:gd name="connsiteY2" fmla="*/ 546522 h 546522"/>
                <a:gd name="connsiteX3" fmla="*/ 440662 w 764219"/>
                <a:gd name="connsiteY3" fmla="*/ 546522 h 546522"/>
                <a:gd name="connsiteX4" fmla="*/ 764219 w 764219"/>
                <a:gd name="connsiteY4" fmla="*/ 273261 h 546522"/>
                <a:gd name="connsiteX5" fmla="*/ 440662 w 764219"/>
                <a:gd name="connsiteY5" fmla="*/ 0 h 546522"/>
                <a:gd name="connsiteX6" fmla="*/ 83765 w 764219"/>
                <a:gd name="connsiteY6" fmla="*/ 0 h 546522"/>
                <a:gd name="connsiteX7" fmla="*/ 75219 w 764219"/>
                <a:gd name="connsiteY7" fmla="*/ 0 h 546522"/>
                <a:gd name="connsiteX8" fmla="*/ 0 w 764219"/>
                <a:gd name="connsiteY8" fmla="*/ 0 h 5465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64219" h="546522">
                  <a:moveTo>
                    <a:pt x="0" y="546522"/>
                  </a:moveTo>
                  <a:lnTo>
                    <a:pt x="75219" y="546522"/>
                  </a:lnTo>
                  <a:lnTo>
                    <a:pt x="83765" y="546522"/>
                  </a:lnTo>
                  <a:lnTo>
                    <a:pt x="440662" y="546522"/>
                  </a:lnTo>
                  <a:cubicBezTo>
                    <a:pt x="619358" y="546522"/>
                    <a:pt x="764219" y="424179"/>
                    <a:pt x="764219" y="273261"/>
                  </a:cubicBezTo>
                  <a:cubicBezTo>
                    <a:pt x="764219" y="122343"/>
                    <a:pt x="619358" y="0"/>
                    <a:pt x="440662" y="0"/>
                  </a:cubicBezTo>
                  <a:lnTo>
                    <a:pt x="83765" y="0"/>
                  </a:lnTo>
                  <a:lnTo>
                    <a:pt x="75219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zh-CN" altLang="en-US"/>
            </a:p>
          </p:txBody>
        </p:sp>
        <p:sp>
          <p:nvSpPr>
            <p:cNvPr id="4914" name="文本框 4913"/>
            <p:cNvSpPr txBox="1"/>
            <p:nvPr/>
          </p:nvSpPr>
          <p:spPr>
            <a:xfrm>
              <a:off x="6802008" y="5101364"/>
              <a:ext cx="713657" cy="523220"/>
            </a:xfrm>
            <a:prstGeom prst="rect">
              <a:avLst/>
            </a:prstGeom>
            <a:noFill/>
            <a:effectLst/>
          </p:spPr>
          <p:txBody>
            <a:bodyPr wrap="none" rtlCol="0">
              <a:spAutoFit/>
            </a:bodyPr>
            <a:lstStyle/>
            <a:p>
              <a:r>
                <a:rPr lang="en-US" altLang="zh-CN" sz="2800" b="1" dirty="0">
                  <a:solidFill>
                    <a:schemeClr val="bg1"/>
                  </a:solidFill>
                </a:rPr>
                <a:t>  </a:t>
              </a:r>
              <a:r>
                <a:rPr lang="en-US" altLang="zh-CN" sz="2800" b="1" dirty="0">
                  <a:solidFill>
                    <a:srgbClr val="00002C"/>
                  </a:solidFill>
                </a:rPr>
                <a:t>06</a:t>
              </a:r>
              <a:endParaRPr lang="en-US" altLang="zh-CN" sz="2800" b="1" dirty="0">
                <a:solidFill>
                  <a:srgbClr val="00002C"/>
                </a:solidFill>
              </a:endParaRPr>
            </a:p>
          </p:txBody>
        </p:sp>
      </p:grpSp>
      <p:grpSp>
        <p:nvGrpSpPr>
          <p:cNvPr id="4915" name="组合 4914"/>
          <p:cNvGrpSpPr/>
          <p:nvPr/>
        </p:nvGrpSpPr>
        <p:grpSpPr>
          <a:xfrm>
            <a:off x="5351417" y="1495831"/>
            <a:ext cx="1213872" cy="1408091"/>
            <a:chOff x="5501028" y="2058839"/>
            <a:chExt cx="1329116" cy="1541774"/>
          </a:xfrm>
          <a:noFill/>
        </p:grpSpPr>
        <p:grpSp>
          <p:nvGrpSpPr>
            <p:cNvPr id="4916" name="组合 4915"/>
            <p:cNvGrpSpPr/>
            <p:nvPr/>
          </p:nvGrpSpPr>
          <p:grpSpPr>
            <a:xfrm>
              <a:off x="5924949" y="2565487"/>
              <a:ext cx="589875" cy="497152"/>
              <a:chOff x="3526102" y="915987"/>
              <a:chExt cx="560236" cy="472172"/>
            </a:xfrm>
            <a:grpFill/>
            <a:effectLst/>
          </p:grpSpPr>
          <p:sp>
            <p:nvSpPr>
              <p:cNvPr id="4918" name="Freeform 5"/>
              <p:cNvSpPr/>
              <p:nvPr/>
            </p:nvSpPr>
            <p:spPr bwMode="auto">
              <a:xfrm>
                <a:off x="3526102" y="992809"/>
                <a:ext cx="370992" cy="249202"/>
              </a:xfrm>
              <a:custGeom>
                <a:avLst/>
                <a:gdLst>
                  <a:gd name="T0" fmla="*/ 594 w 594"/>
                  <a:gd name="T1" fmla="*/ 0 h 399"/>
                  <a:gd name="T2" fmla="*/ 0 w 594"/>
                  <a:gd name="T3" fmla="*/ 82 h 399"/>
                  <a:gd name="T4" fmla="*/ 59 w 594"/>
                  <a:gd name="T5" fmla="*/ 399 h 399"/>
                  <a:gd name="T6" fmla="*/ 454 w 594"/>
                  <a:gd name="T7" fmla="*/ 399 h 399"/>
                  <a:gd name="T8" fmla="*/ 594 w 594"/>
                  <a:gd name="T9" fmla="*/ 0 h 3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94" h="399">
                    <a:moveTo>
                      <a:pt x="594" y="0"/>
                    </a:moveTo>
                    <a:lnTo>
                      <a:pt x="0" y="82"/>
                    </a:lnTo>
                    <a:lnTo>
                      <a:pt x="59" y="399"/>
                    </a:lnTo>
                    <a:lnTo>
                      <a:pt x="454" y="399"/>
                    </a:lnTo>
                    <a:lnTo>
                      <a:pt x="594" y="0"/>
                    </a:lnTo>
                    <a:close/>
                  </a:path>
                </a:pathLst>
              </a:custGeom>
              <a:grpFill/>
              <a:ln w="9525">
                <a:gradFill>
                  <a:gsLst>
                    <a:gs pos="0">
                      <a:srgbClr val="FDF2C4"/>
                    </a:gs>
                    <a:gs pos="49000">
                      <a:srgbClr val="977037"/>
                    </a:gs>
                    <a:gs pos="83000">
                      <a:srgbClr val="D4B486"/>
                    </a:gs>
                    <a:gs pos="100000">
                      <a:srgbClr val="977037"/>
                    </a:gs>
                  </a:gsLst>
                  <a:lin ang="5400000" scaled="1"/>
                </a:gradFill>
                <a:round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919" name="Freeform 6"/>
              <p:cNvSpPr/>
              <p:nvPr/>
            </p:nvSpPr>
            <p:spPr bwMode="auto">
              <a:xfrm>
                <a:off x="3569197" y="915987"/>
                <a:ext cx="517141" cy="382234"/>
              </a:xfrm>
              <a:custGeom>
                <a:avLst/>
                <a:gdLst>
                  <a:gd name="T0" fmla="*/ 339 w 350"/>
                  <a:gd name="T1" fmla="*/ 0 h 259"/>
                  <a:gd name="T2" fmla="*/ 271 w 350"/>
                  <a:gd name="T3" fmla="*/ 0 h 259"/>
                  <a:gd name="T4" fmla="*/ 271 w 350"/>
                  <a:gd name="T5" fmla="*/ 0 h 259"/>
                  <a:gd name="T6" fmla="*/ 269 w 350"/>
                  <a:gd name="T7" fmla="*/ 1 h 259"/>
                  <a:gd name="T8" fmla="*/ 267 w 350"/>
                  <a:gd name="T9" fmla="*/ 1 h 259"/>
                  <a:gd name="T10" fmla="*/ 265 w 350"/>
                  <a:gd name="T11" fmla="*/ 2 h 259"/>
                  <a:gd name="T12" fmla="*/ 264 w 350"/>
                  <a:gd name="T13" fmla="*/ 3 h 259"/>
                  <a:gd name="T14" fmla="*/ 263 w 350"/>
                  <a:gd name="T15" fmla="*/ 5 h 259"/>
                  <a:gd name="T16" fmla="*/ 261 w 350"/>
                  <a:gd name="T17" fmla="*/ 7 h 259"/>
                  <a:gd name="T18" fmla="*/ 261 w 350"/>
                  <a:gd name="T19" fmla="*/ 7 h 259"/>
                  <a:gd name="T20" fmla="*/ 176 w 350"/>
                  <a:gd name="T21" fmla="*/ 238 h 259"/>
                  <a:gd name="T22" fmla="*/ 10 w 350"/>
                  <a:gd name="T23" fmla="*/ 238 h 259"/>
                  <a:gd name="T24" fmla="*/ 0 w 350"/>
                  <a:gd name="T25" fmla="*/ 248 h 259"/>
                  <a:gd name="T26" fmla="*/ 10 w 350"/>
                  <a:gd name="T27" fmla="*/ 259 h 259"/>
                  <a:gd name="T28" fmla="*/ 184 w 350"/>
                  <a:gd name="T29" fmla="*/ 259 h 259"/>
                  <a:gd name="T30" fmla="*/ 187 w 350"/>
                  <a:gd name="T31" fmla="*/ 258 h 259"/>
                  <a:gd name="T32" fmla="*/ 188 w 350"/>
                  <a:gd name="T33" fmla="*/ 258 h 259"/>
                  <a:gd name="T34" fmla="*/ 191 w 350"/>
                  <a:gd name="T35" fmla="*/ 256 h 259"/>
                  <a:gd name="T36" fmla="*/ 191 w 350"/>
                  <a:gd name="T37" fmla="*/ 255 h 259"/>
                  <a:gd name="T38" fmla="*/ 193 w 350"/>
                  <a:gd name="T39" fmla="*/ 253 h 259"/>
                  <a:gd name="T40" fmla="*/ 194 w 350"/>
                  <a:gd name="T41" fmla="*/ 252 h 259"/>
                  <a:gd name="T42" fmla="*/ 194 w 350"/>
                  <a:gd name="T43" fmla="*/ 252 h 259"/>
                  <a:gd name="T44" fmla="*/ 279 w 350"/>
                  <a:gd name="T45" fmla="*/ 21 h 259"/>
                  <a:gd name="T46" fmla="*/ 339 w 350"/>
                  <a:gd name="T47" fmla="*/ 21 h 259"/>
                  <a:gd name="T48" fmla="*/ 350 w 350"/>
                  <a:gd name="T49" fmla="*/ 11 h 259"/>
                  <a:gd name="T50" fmla="*/ 339 w 350"/>
                  <a:gd name="T51" fmla="*/ 0 h 2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50" h="259">
                    <a:moveTo>
                      <a:pt x="339" y="0"/>
                    </a:moveTo>
                    <a:cubicBezTo>
                      <a:pt x="271" y="0"/>
                      <a:pt x="271" y="0"/>
                      <a:pt x="271" y="0"/>
                    </a:cubicBezTo>
                    <a:cubicBezTo>
                      <a:pt x="271" y="0"/>
                      <a:pt x="271" y="0"/>
                      <a:pt x="271" y="0"/>
                    </a:cubicBezTo>
                    <a:cubicBezTo>
                      <a:pt x="270" y="0"/>
                      <a:pt x="269" y="1"/>
                      <a:pt x="269" y="1"/>
                    </a:cubicBezTo>
                    <a:cubicBezTo>
                      <a:pt x="268" y="1"/>
                      <a:pt x="267" y="1"/>
                      <a:pt x="267" y="1"/>
                    </a:cubicBezTo>
                    <a:cubicBezTo>
                      <a:pt x="266" y="1"/>
                      <a:pt x="266" y="2"/>
                      <a:pt x="265" y="2"/>
                    </a:cubicBezTo>
                    <a:cubicBezTo>
                      <a:pt x="265" y="3"/>
                      <a:pt x="264" y="3"/>
                      <a:pt x="264" y="3"/>
                    </a:cubicBezTo>
                    <a:cubicBezTo>
                      <a:pt x="263" y="4"/>
                      <a:pt x="263" y="4"/>
                      <a:pt x="263" y="5"/>
                    </a:cubicBezTo>
                    <a:cubicBezTo>
                      <a:pt x="262" y="6"/>
                      <a:pt x="262" y="6"/>
                      <a:pt x="261" y="7"/>
                    </a:cubicBezTo>
                    <a:cubicBezTo>
                      <a:pt x="261" y="7"/>
                      <a:pt x="261" y="7"/>
                      <a:pt x="261" y="7"/>
                    </a:cubicBezTo>
                    <a:cubicBezTo>
                      <a:pt x="176" y="238"/>
                      <a:pt x="176" y="238"/>
                      <a:pt x="176" y="238"/>
                    </a:cubicBezTo>
                    <a:cubicBezTo>
                      <a:pt x="10" y="238"/>
                      <a:pt x="10" y="238"/>
                      <a:pt x="10" y="238"/>
                    </a:cubicBezTo>
                    <a:cubicBezTo>
                      <a:pt x="4" y="238"/>
                      <a:pt x="0" y="243"/>
                      <a:pt x="0" y="248"/>
                    </a:cubicBezTo>
                    <a:cubicBezTo>
                      <a:pt x="0" y="254"/>
                      <a:pt x="4" y="259"/>
                      <a:pt x="10" y="259"/>
                    </a:cubicBezTo>
                    <a:cubicBezTo>
                      <a:pt x="184" y="259"/>
                      <a:pt x="184" y="259"/>
                      <a:pt x="184" y="259"/>
                    </a:cubicBezTo>
                    <a:cubicBezTo>
                      <a:pt x="185" y="259"/>
                      <a:pt x="186" y="259"/>
                      <a:pt x="187" y="258"/>
                    </a:cubicBezTo>
                    <a:cubicBezTo>
                      <a:pt x="188" y="258"/>
                      <a:pt x="188" y="258"/>
                      <a:pt x="188" y="258"/>
                    </a:cubicBezTo>
                    <a:cubicBezTo>
                      <a:pt x="189" y="257"/>
                      <a:pt x="190" y="257"/>
                      <a:pt x="191" y="256"/>
                    </a:cubicBezTo>
                    <a:cubicBezTo>
                      <a:pt x="191" y="256"/>
                      <a:pt x="191" y="256"/>
                      <a:pt x="191" y="255"/>
                    </a:cubicBezTo>
                    <a:cubicBezTo>
                      <a:pt x="192" y="255"/>
                      <a:pt x="193" y="254"/>
                      <a:pt x="193" y="253"/>
                    </a:cubicBezTo>
                    <a:cubicBezTo>
                      <a:pt x="193" y="253"/>
                      <a:pt x="193" y="253"/>
                      <a:pt x="194" y="252"/>
                    </a:cubicBezTo>
                    <a:cubicBezTo>
                      <a:pt x="194" y="252"/>
                      <a:pt x="194" y="252"/>
                      <a:pt x="194" y="252"/>
                    </a:cubicBezTo>
                    <a:cubicBezTo>
                      <a:pt x="279" y="21"/>
                      <a:pt x="279" y="21"/>
                      <a:pt x="279" y="21"/>
                    </a:cubicBezTo>
                    <a:cubicBezTo>
                      <a:pt x="339" y="21"/>
                      <a:pt x="339" y="21"/>
                      <a:pt x="339" y="21"/>
                    </a:cubicBezTo>
                    <a:cubicBezTo>
                      <a:pt x="345" y="21"/>
                      <a:pt x="350" y="17"/>
                      <a:pt x="350" y="11"/>
                    </a:cubicBezTo>
                    <a:cubicBezTo>
                      <a:pt x="350" y="5"/>
                      <a:pt x="345" y="0"/>
                      <a:pt x="339" y="0"/>
                    </a:cubicBezTo>
                    <a:close/>
                  </a:path>
                </a:pathLst>
              </a:custGeom>
              <a:grpFill/>
              <a:ln w="9525">
                <a:gradFill>
                  <a:gsLst>
                    <a:gs pos="0">
                      <a:srgbClr val="FDF2C4"/>
                    </a:gs>
                    <a:gs pos="49000">
                      <a:srgbClr val="977037"/>
                    </a:gs>
                    <a:gs pos="83000">
                      <a:srgbClr val="D4B486"/>
                    </a:gs>
                    <a:gs pos="100000">
                      <a:srgbClr val="977037"/>
                    </a:gs>
                  </a:gsLst>
                  <a:lin ang="5400000" scaled="1"/>
                </a:gradFill>
                <a:round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920" name="Oval 7"/>
              <p:cNvSpPr>
                <a:spLocks noChangeArrowheads="1"/>
              </p:cNvSpPr>
              <p:nvPr/>
            </p:nvSpPr>
            <p:spPr bwMode="auto">
              <a:xfrm>
                <a:off x="3586685" y="1317583"/>
                <a:ext cx="71201" cy="70576"/>
              </a:xfrm>
              <a:prstGeom prst="ellipse">
                <a:avLst/>
              </a:prstGeom>
              <a:grpFill/>
              <a:ln w="9525">
                <a:gradFill>
                  <a:gsLst>
                    <a:gs pos="0">
                      <a:srgbClr val="FDF2C4"/>
                    </a:gs>
                    <a:gs pos="49000">
                      <a:srgbClr val="977037"/>
                    </a:gs>
                    <a:gs pos="83000">
                      <a:srgbClr val="D4B486"/>
                    </a:gs>
                    <a:gs pos="100000">
                      <a:srgbClr val="977037"/>
                    </a:gs>
                  </a:gsLst>
                  <a:lin ang="5400000" scaled="1"/>
                </a:gradFill>
                <a:round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921" name="Oval 8"/>
              <p:cNvSpPr>
                <a:spLocks noChangeArrowheads="1"/>
              </p:cNvSpPr>
              <p:nvPr/>
            </p:nvSpPr>
            <p:spPr bwMode="auto">
              <a:xfrm>
                <a:off x="3772805" y="1317583"/>
                <a:ext cx="71201" cy="70576"/>
              </a:xfrm>
              <a:prstGeom prst="ellipse">
                <a:avLst/>
              </a:prstGeom>
              <a:grpFill/>
              <a:ln w="9525">
                <a:gradFill>
                  <a:gsLst>
                    <a:gs pos="0">
                      <a:srgbClr val="FDF2C4"/>
                    </a:gs>
                    <a:gs pos="49000">
                      <a:srgbClr val="977037"/>
                    </a:gs>
                    <a:gs pos="83000">
                      <a:srgbClr val="D4B486"/>
                    </a:gs>
                    <a:gs pos="100000">
                      <a:srgbClr val="977037"/>
                    </a:gs>
                  </a:gsLst>
                  <a:lin ang="5400000" scaled="1"/>
                </a:gradFill>
                <a:round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4917" name="六边形 4916"/>
            <p:cNvSpPr/>
            <p:nvPr/>
          </p:nvSpPr>
          <p:spPr>
            <a:xfrm rot="5400000">
              <a:off x="5394699" y="2165168"/>
              <a:ext cx="1541774" cy="1329116"/>
            </a:xfrm>
            <a:prstGeom prst="hexagon">
              <a:avLst/>
            </a:prstGeom>
            <a:grpFill/>
            <a:ln w="152400" cmpd="tri">
              <a:gradFill>
                <a:gsLst>
                  <a:gs pos="0">
                    <a:srgbClr val="FDF2C4"/>
                  </a:gs>
                  <a:gs pos="49000">
                    <a:srgbClr val="977037"/>
                  </a:gs>
                  <a:gs pos="83000">
                    <a:srgbClr val="D4B486"/>
                  </a:gs>
                  <a:gs pos="100000">
                    <a:srgbClr val="977037"/>
                  </a:gs>
                </a:gsLst>
                <a:lin ang="5400000" scaled="1"/>
              </a:gra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4922" name="组合 4921"/>
          <p:cNvGrpSpPr/>
          <p:nvPr/>
        </p:nvGrpSpPr>
        <p:grpSpPr>
          <a:xfrm>
            <a:off x="6764940" y="1495832"/>
            <a:ext cx="1213872" cy="1408091"/>
            <a:chOff x="6914551" y="2058840"/>
            <a:chExt cx="1329116" cy="1541774"/>
          </a:xfrm>
        </p:grpSpPr>
        <p:grpSp>
          <p:nvGrpSpPr>
            <p:cNvPr id="4923" name="组合 4922"/>
            <p:cNvGrpSpPr/>
            <p:nvPr/>
          </p:nvGrpSpPr>
          <p:grpSpPr>
            <a:xfrm>
              <a:off x="7293247" y="2598691"/>
              <a:ext cx="589875" cy="448188"/>
              <a:chOff x="4268086" y="4221191"/>
              <a:chExt cx="509646" cy="387231"/>
            </a:xfrm>
            <a:gradFill>
              <a:gsLst>
                <a:gs pos="0">
                  <a:srgbClr val="FDFA75"/>
                </a:gs>
                <a:gs pos="100000">
                  <a:srgbClr val="D79E11"/>
                </a:gs>
              </a:gsLst>
              <a:lin ang="2700000" scaled="1"/>
            </a:gradFill>
            <a:effectLst/>
          </p:grpSpPr>
          <p:sp>
            <p:nvSpPr>
              <p:cNvPr id="4925" name="Freeform 20"/>
              <p:cNvSpPr>
                <a:spLocks noEditPoints="1"/>
              </p:cNvSpPr>
              <p:nvPr/>
            </p:nvSpPr>
            <p:spPr bwMode="auto">
              <a:xfrm>
                <a:off x="4268086" y="4273030"/>
                <a:ext cx="337890" cy="335392"/>
              </a:xfrm>
              <a:custGeom>
                <a:avLst/>
                <a:gdLst>
                  <a:gd name="T0" fmla="*/ 229 w 229"/>
                  <a:gd name="T1" fmla="*/ 128 h 227"/>
                  <a:gd name="T2" fmla="*/ 229 w 229"/>
                  <a:gd name="T3" fmla="*/ 98 h 227"/>
                  <a:gd name="T4" fmla="*/ 206 w 229"/>
                  <a:gd name="T5" fmla="*/ 93 h 227"/>
                  <a:gd name="T6" fmla="*/ 200 w 229"/>
                  <a:gd name="T7" fmla="*/ 76 h 227"/>
                  <a:gd name="T8" fmla="*/ 216 w 229"/>
                  <a:gd name="T9" fmla="*/ 58 h 227"/>
                  <a:gd name="T10" fmla="*/ 198 w 229"/>
                  <a:gd name="T11" fmla="*/ 34 h 227"/>
                  <a:gd name="T12" fmla="*/ 176 w 229"/>
                  <a:gd name="T13" fmla="*/ 44 h 227"/>
                  <a:gd name="T14" fmla="*/ 161 w 229"/>
                  <a:gd name="T15" fmla="*/ 33 h 227"/>
                  <a:gd name="T16" fmla="*/ 164 w 229"/>
                  <a:gd name="T17" fmla="*/ 9 h 227"/>
                  <a:gd name="T18" fmla="*/ 135 w 229"/>
                  <a:gd name="T19" fmla="*/ 0 h 227"/>
                  <a:gd name="T20" fmla="*/ 123 w 229"/>
                  <a:gd name="T21" fmla="*/ 20 h 227"/>
                  <a:gd name="T22" fmla="*/ 114 w 229"/>
                  <a:gd name="T23" fmla="*/ 20 h 227"/>
                  <a:gd name="T24" fmla="*/ 105 w 229"/>
                  <a:gd name="T25" fmla="*/ 20 h 227"/>
                  <a:gd name="T26" fmla="*/ 93 w 229"/>
                  <a:gd name="T27" fmla="*/ 0 h 227"/>
                  <a:gd name="T28" fmla="*/ 65 w 229"/>
                  <a:gd name="T29" fmla="*/ 9 h 227"/>
                  <a:gd name="T30" fmla="*/ 67 w 229"/>
                  <a:gd name="T31" fmla="*/ 33 h 227"/>
                  <a:gd name="T32" fmla="*/ 52 w 229"/>
                  <a:gd name="T33" fmla="*/ 44 h 227"/>
                  <a:gd name="T34" fmla="*/ 30 w 229"/>
                  <a:gd name="T35" fmla="*/ 34 h 227"/>
                  <a:gd name="T36" fmla="*/ 13 w 229"/>
                  <a:gd name="T37" fmla="*/ 58 h 227"/>
                  <a:gd name="T38" fmla="*/ 29 w 229"/>
                  <a:gd name="T39" fmla="*/ 76 h 227"/>
                  <a:gd name="T40" fmla="*/ 23 w 229"/>
                  <a:gd name="T41" fmla="*/ 94 h 227"/>
                  <a:gd name="T42" fmla="*/ 0 w 229"/>
                  <a:gd name="T43" fmla="*/ 98 h 227"/>
                  <a:gd name="T44" fmla="*/ 0 w 229"/>
                  <a:gd name="T45" fmla="*/ 128 h 227"/>
                  <a:gd name="T46" fmla="*/ 23 w 229"/>
                  <a:gd name="T47" fmla="*/ 133 h 227"/>
                  <a:gd name="T48" fmla="*/ 29 w 229"/>
                  <a:gd name="T49" fmla="*/ 151 h 227"/>
                  <a:gd name="T50" fmla="*/ 13 w 229"/>
                  <a:gd name="T51" fmla="*/ 169 h 227"/>
                  <a:gd name="T52" fmla="*/ 31 w 229"/>
                  <a:gd name="T53" fmla="*/ 193 h 227"/>
                  <a:gd name="T54" fmla="*/ 52 w 229"/>
                  <a:gd name="T55" fmla="*/ 183 h 227"/>
                  <a:gd name="T56" fmla="*/ 67 w 229"/>
                  <a:gd name="T57" fmla="*/ 194 h 227"/>
                  <a:gd name="T58" fmla="*/ 65 w 229"/>
                  <a:gd name="T59" fmla="*/ 218 h 227"/>
                  <a:gd name="T60" fmla="*/ 93 w 229"/>
                  <a:gd name="T61" fmla="*/ 227 h 227"/>
                  <a:gd name="T62" fmla="*/ 105 w 229"/>
                  <a:gd name="T63" fmla="*/ 206 h 227"/>
                  <a:gd name="T64" fmla="*/ 114 w 229"/>
                  <a:gd name="T65" fmla="*/ 207 h 227"/>
                  <a:gd name="T66" fmla="*/ 124 w 229"/>
                  <a:gd name="T67" fmla="*/ 206 h 227"/>
                  <a:gd name="T68" fmla="*/ 135 w 229"/>
                  <a:gd name="T69" fmla="*/ 227 h 227"/>
                  <a:gd name="T70" fmla="*/ 164 w 229"/>
                  <a:gd name="T71" fmla="*/ 217 h 227"/>
                  <a:gd name="T72" fmla="*/ 161 w 229"/>
                  <a:gd name="T73" fmla="*/ 194 h 227"/>
                  <a:gd name="T74" fmla="*/ 176 w 229"/>
                  <a:gd name="T75" fmla="*/ 183 h 227"/>
                  <a:gd name="T76" fmla="*/ 198 w 229"/>
                  <a:gd name="T77" fmla="*/ 193 h 227"/>
                  <a:gd name="T78" fmla="*/ 216 w 229"/>
                  <a:gd name="T79" fmla="*/ 168 h 227"/>
                  <a:gd name="T80" fmla="*/ 200 w 229"/>
                  <a:gd name="T81" fmla="*/ 151 h 227"/>
                  <a:gd name="T82" fmla="*/ 206 w 229"/>
                  <a:gd name="T83" fmla="*/ 133 h 227"/>
                  <a:gd name="T84" fmla="*/ 229 w 229"/>
                  <a:gd name="T85" fmla="*/ 128 h 227"/>
                  <a:gd name="T86" fmla="*/ 114 w 229"/>
                  <a:gd name="T87" fmla="*/ 180 h 227"/>
                  <a:gd name="T88" fmla="*/ 47 w 229"/>
                  <a:gd name="T89" fmla="*/ 113 h 227"/>
                  <a:gd name="T90" fmla="*/ 114 w 229"/>
                  <a:gd name="T91" fmla="*/ 46 h 227"/>
                  <a:gd name="T92" fmla="*/ 181 w 229"/>
                  <a:gd name="T93" fmla="*/ 113 h 227"/>
                  <a:gd name="T94" fmla="*/ 114 w 229"/>
                  <a:gd name="T95" fmla="*/ 180 h 2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29" h="227">
                    <a:moveTo>
                      <a:pt x="229" y="128"/>
                    </a:moveTo>
                    <a:cubicBezTo>
                      <a:pt x="229" y="98"/>
                      <a:pt x="229" y="98"/>
                      <a:pt x="229" y="98"/>
                    </a:cubicBezTo>
                    <a:cubicBezTo>
                      <a:pt x="206" y="93"/>
                      <a:pt x="206" y="93"/>
                      <a:pt x="206" y="93"/>
                    </a:cubicBezTo>
                    <a:cubicBezTo>
                      <a:pt x="204" y="87"/>
                      <a:pt x="202" y="81"/>
                      <a:pt x="200" y="76"/>
                    </a:cubicBezTo>
                    <a:cubicBezTo>
                      <a:pt x="216" y="58"/>
                      <a:pt x="216" y="58"/>
                      <a:pt x="216" y="58"/>
                    </a:cubicBezTo>
                    <a:cubicBezTo>
                      <a:pt x="198" y="34"/>
                      <a:pt x="198" y="34"/>
                      <a:pt x="198" y="34"/>
                    </a:cubicBezTo>
                    <a:cubicBezTo>
                      <a:pt x="176" y="44"/>
                      <a:pt x="176" y="44"/>
                      <a:pt x="176" y="44"/>
                    </a:cubicBezTo>
                    <a:cubicBezTo>
                      <a:pt x="172" y="39"/>
                      <a:pt x="167" y="36"/>
                      <a:pt x="161" y="33"/>
                    </a:cubicBezTo>
                    <a:cubicBezTo>
                      <a:pt x="164" y="9"/>
                      <a:pt x="164" y="9"/>
                      <a:pt x="164" y="9"/>
                    </a:cubicBezTo>
                    <a:cubicBezTo>
                      <a:pt x="135" y="0"/>
                      <a:pt x="135" y="0"/>
                      <a:pt x="135" y="0"/>
                    </a:cubicBezTo>
                    <a:cubicBezTo>
                      <a:pt x="123" y="20"/>
                      <a:pt x="123" y="20"/>
                      <a:pt x="123" y="20"/>
                    </a:cubicBezTo>
                    <a:cubicBezTo>
                      <a:pt x="120" y="20"/>
                      <a:pt x="117" y="20"/>
                      <a:pt x="114" y="20"/>
                    </a:cubicBezTo>
                    <a:cubicBezTo>
                      <a:pt x="111" y="20"/>
                      <a:pt x="108" y="20"/>
                      <a:pt x="105" y="20"/>
                    </a:cubicBezTo>
                    <a:cubicBezTo>
                      <a:pt x="93" y="0"/>
                      <a:pt x="93" y="0"/>
                      <a:pt x="93" y="0"/>
                    </a:cubicBezTo>
                    <a:cubicBezTo>
                      <a:pt x="65" y="9"/>
                      <a:pt x="65" y="9"/>
                      <a:pt x="65" y="9"/>
                    </a:cubicBezTo>
                    <a:cubicBezTo>
                      <a:pt x="67" y="33"/>
                      <a:pt x="67" y="33"/>
                      <a:pt x="67" y="33"/>
                    </a:cubicBezTo>
                    <a:cubicBezTo>
                      <a:pt x="62" y="36"/>
                      <a:pt x="57" y="39"/>
                      <a:pt x="52" y="44"/>
                    </a:cubicBezTo>
                    <a:cubicBezTo>
                      <a:pt x="30" y="34"/>
                      <a:pt x="30" y="34"/>
                      <a:pt x="30" y="34"/>
                    </a:cubicBezTo>
                    <a:cubicBezTo>
                      <a:pt x="13" y="58"/>
                      <a:pt x="13" y="58"/>
                      <a:pt x="13" y="58"/>
                    </a:cubicBezTo>
                    <a:cubicBezTo>
                      <a:pt x="29" y="76"/>
                      <a:pt x="29" y="76"/>
                      <a:pt x="29" y="76"/>
                    </a:cubicBezTo>
                    <a:cubicBezTo>
                      <a:pt x="26" y="81"/>
                      <a:pt x="24" y="87"/>
                      <a:pt x="23" y="94"/>
                    </a:cubicBezTo>
                    <a:cubicBezTo>
                      <a:pt x="0" y="98"/>
                      <a:pt x="0" y="98"/>
                      <a:pt x="0" y="98"/>
                    </a:cubicBezTo>
                    <a:cubicBezTo>
                      <a:pt x="0" y="128"/>
                      <a:pt x="0" y="128"/>
                      <a:pt x="0" y="128"/>
                    </a:cubicBezTo>
                    <a:cubicBezTo>
                      <a:pt x="23" y="133"/>
                      <a:pt x="23" y="133"/>
                      <a:pt x="23" y="133"/>
                    </a:cubicBezTo>
                    <a:cubicBezTo>
                      <a:pt x="24" y="139"/>
                      <a:pt x="26" y="145"/>
                      <a:pt x="29" y="151"/>
                    </a:cubicBezTo>
                    <a:cubicBezTo>
                      <a:pt x="13" y="169"/>
                      <a:pt x="13" y="169"/>
                      <a:pt x="13" y="169"/>
                    </a:cubicBezTo>
                    <a:cubicBezTo>
                      <a:pt x="31" y="193"/>
                      <a:pt x="31" y="193"/>
                      <a:pt x="31" y="193"/>
                    </a:cubicBezTo>
                    <a:cubicBezTo>
                      <a:pt x="52" y="183"/>
                      <a:pt x="52" y="183"/>
                      <a:pt x="52" y="183"/>
                    </a:cubicBezTo>
                    <a:cubicBezTo>
                      <a:pt x="57" y="187"/>
                      <a:pt x="62" y="191"/>
                      <a:pt x="67" y="194"/>
                    </a:cubicBezTo>
                    <a:cubicBezTo>
                      <a:pt x="65" y="218"/>
                      <a:pt x="65" y="218"/>
                      <a:pt x="65" y="218"/>
                    </a:cubicBezTo>
                    <a:cubicBezTo>
                      <a:pt x="93" y="227"/>
                      <a:pt x="93" y="227"/>
                      <a:pt x="93" y="227"/>
                    </a:cubicBezTo>
                    <a:cubicBezTo>
                      <a:pt x="105" y="206"/>
                      <a:pt x="105" y="206"/>
                      <a:pt x="105" y="206"/>
                    </a:cubicBezTo>
                    <a:cubicBezTo>
                      <a:pt x="108" y="207"/>
                      <a:pt x="111" y="207"/>
                      <a:pt x="114" y="207"/>
                    </a:cubicBezTo>
                    <a:cubicBezTo>
                      <a:pt x="117" y="207"/>
                      <a:pt x="121" y="207"/>
                      <a:pt x="124" y="206"/>
                    </a:cubicBezTo>
                    <a:cubicBezTo>
                      <a:pt x="135" y="227"/>
                      <a:pt x="135" y="227"/>
                      <a:pt x="135" y="227"/>
                    </a:cubicBezTo>
                    <a:cubicBezTo>
                      <a:pt x="164" y="217"/>
                      <a:pt x="164" y="217"/>
                      <a:pt x="164" y="217"/>
                    </a:cubicBezTo>
                    <a:cubicBezTo>
                      <a:pt x="161" y="194"/>
                      <a:pt x="161" y="194"/>
                      <a:pt x="161" y="194"/>
                    </a:cubicBezTo>
                    <a:cubicBezTo>
                      <a:pt x="167" y="191"/>
                      <a:pt x="172" y="187"/>
                      <a:pt x="176" y="183"/>
                    </a:cubicBezTo>
                    <a:cubicBezTo>
                      <a:pt x="198" y="193"/>
                      <a:pt x="198" y="193"/>
                      <a:pt x="198" y="193"/>
                    </a:cubicBezTo>
                    <a:cubicBezTo>
                      <a:pt x="216" y="168"/>
                      <a:pt x="216" y="168"/>
                      <a:pt x="216" y="168"/>
                    </a:cubicBezTo>
                    <a:cubicBezTo>
                      <a:pt x="200" y="151"/>
                      <a:pt x="200" y="151"/>
                      <a:pt x="200" y="151"/>
                    </a:cubicBezTo>
                    <a:cubicBezTo>
                      <a:pt x="202" y="145"/>
                      <a:pt x="204" y="139"/>
                      <a:pt x="206" y="133"/>
                    </a:cubicBezTo>
                    <a:lnTo>
                      <a:pt x="229" y="128"/>
                    </a:lnTo>
                    <a:close/>
                    <a:moveTo>
                      <a:pt x="114" y="180"/>
                    </a:moveTo>
                    <a:cubicBezTo>
                      <a:pt x="77" y="180"/>
                      <a:pt x="47" y="150"/>
                      <a:pt x="47" y="113"/>
                    </a:cubicBezTo>
                    <a:cubicBezTo>
                      <a:pt x="47" y="76"/>
                      <a:pt x="77" y="46"/>
                      <a:pt x="114" y="46"/>
                    </a:cubicBezTo>
                    <a:cubicBezTo>
                      <a:pt x="151" y="46"/>
                      <a:pt x="181" y="76"/>
                      <a:pt x="181" y="113"/>
                    </a:cubicBezTo>
                    <a:cubicBezTo>
                      <a:pt x="181" y="150"/>
                      <a:pt x="151" y="180"/>
                      <a:pt x="114" y="180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43000">
                    <a:srgbClr val="977037"/>
                  </a:gs>
                  <a:gs pos="74000">
                    <a:srgbClr val="D4B486"/>
                  </a:gs>
                  <a:gs pos="100000">
                    <a:srgbClr val="977037"/>
                  </a:gs>
                </a:gsLst>
                <a:lin ang="5400000" scaled="1"/>
              </a:gradFill>
              <a:ln w="9525">
                <a:gradFill>
                  <a:gsLst>
                    <a:gs pos="0">
                      <a:srgbClr val="FDF2C4"/>
                    </a:gs>
                    <a:gs pos="43000">
                      <a:srgbClr val="977037"/>
                    </a:gs>
                    <a:gs pos="74000">
                      <a:srgbClr val="D4B486"/>
                    </a:gs>
                    <a:gs pos="100000">
                      <a:srgbClr val="977037"/>
                    </a:gs>
                  </a:gsLst>
                  <a:lin ang="5400000" scaled="1"/>
                </a:gradFill>
                <a:round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926" name="Freeform 21"/>
              <p:cNvSpPr>
                <a:spLocks noEditPoints="1"/>
              </p:cNvSpPr>
              <p:nvPr/>
            </p:nvSpPr>
            <p:spPr bwMode="auto">
              <a:xfrm>
                <a:off x="4577871" y="4221191"/>
                <a:ext cx="199861" cy="199861"/>
              </a:xfrm>
              <a:custGeom>
                <a:avLst/>
                <a:gdLst>
                  <a:gd name="T0" fmla="*/ 135 w 135"/>
                  <a:gd name="T1" fmla="*/ 76 h 135"/>
                  <a:gd name="T2" fmla="*/ 135 w 135"/>
                  <a:gd name="T3" fmla="*/ 58 h 135"/>
                  <a:gd name="T4" fmla="*/ 122 w 135"/>
                  <a:gd name="T5" fmla="*/ 55 h 135"/>
                  <a:gd name="T6" fmla="*/ 118 w 135"/>
                  <a:gd name="T7" fmla="*/ 45 h 135"/>
                  <a:gd name="T8" fmla="*/ 128 w 135"/>
                  <a:gd name="T9" fmla="*/ 34 h 135"/>
                  <a:gd name="T10" fmla="*/ 117 w 135"/>
                  <a:gd name="T11" fmla="*/ 20 h 135"/>
                  <a:gd name="T12" fmla="*/ 104 w 135"/>
                  <a:gd name="T13" fmla="*/ 26 h 135"/>
                  <a:gd name="T14" fmla="*/ 96 w 135"/>
                  <a:gd name="T15" fmla="*/ 19 h 135"/>
                  <a:gd name="T16" fmla="*/ 97 w 135"/>
                  <a:gd name="T17" fmla="*/ 5 h 135"/>
                  <a:gd name="T18" fmla="*/ 80 w 135"/>
                  <a:gd name="T19" fmla="*/ 0 h 135"/>
                  <a:gd name="T20" fmla="*/ 73 w 135"/>
                  <a:gd name="T21" fmla="*/ 12 h 135"/>
                  <a:gd name="T22" fmla="*/ 67 w 135"/>
                  <a:gd name="T23" fmla="*/ 12 h 135"/>
                  <a:gd name="T24" fmla="*/ 62 w 135"/>
                  <a:gd name="T25" fmla="*/ 12 h 135"/>
                  <a:gd name="T26" fmla="*/ 55 w 135"/>
                  <a:gd name="T27" fmla="*/ 0 h 135"/>
                  <a:gd name="T28" fmla="*/ 38 w 135"/>
                  <a:gd name="T29" fmla="*/ 5 h 135"/>
                  <a:gd name="T30" fmla="*/ 39 w 135"/>
                  <a:gd name="T31" fmla="*/ 19 h 135"/>
                  <a:gd name="T32" fmla="*/ 30 w 135"/>
                  <a:gd name="T33" fmla="*/ 26 h 135"/>
                  <a:gd name="T34" fmla="*/ 18 w 135"/>
                  <a:gd name="T35" fmla="*/ 20 h 135"/>
                  <a:gd name="T36" fmla="*/ 7 w 135"/>
                  <a:gd name="T37" fmla="*/ 34 h 135"/>
                  <a:gd name="T38" fmla="*/ 17 w 135"/>
                  <a:gd name="T39" fmla="*/ 45 h 135"/>
                  <a:gd name="T40" fmla="*/ 13 w 135"/>
                  <a:gd name="T41" fmla="*/ 55 h 135"/>
                  <a:gd name="T42" fmla="*/ 0 w 135"/>
                  <a:gd name="T43" fmla="*/ 58 h 135"/>
                  <a:gd name="T44" fmla="*/ 0 w 135"/>
                  <a:gd name="T45" fmla="*/ 76 h 135"/>
                  <a:gd name="T46" fmla="*/ 13 w 135"/>
                  <a:gd name="T47" fmla="*/ 79 h 135"/>
                  <a:gd name="T48" fmla="*/ 17 w 135"/>
                  <a:gd name="T49" fmla="*/ 90 h 135"/>
                  <a:gd name="T50" fmla="*/ 7 w 135"/>
                  <a:gd name="T51" fmla="*/ 100 h 135"/>
                  <a:gd name="T52" fmla="*/ 18 w 135"/>
                  <a:gd name="T53" fmla="*/ 114 h 135"/>
                  <a:gd name="T54" fmla="*/ 31 w 135"/>
                  <a:gd name="T55" fmla="*/ 109 h 135"/>
                  <a:gd name="T56" fmla="*/ 39 w 135"/>
                  <a:gd name="T57" fmla="*/ 115 h 135"/>
                  <a:gd name="T58" fmla="*/ 38 w 135"/>
                  <a:gd name="T59" fmla="*/ 129 h 135"/>
                  <a:gd name="T60" fmla="*/ 55 w 135"/>
                  <a:gd name="T61" fmla="*/ 135 h 135"/>
                  <a:gd name="T62" fmla="*/ 62 w 135"/>
                  <a:gd name="T63" fmla="*/ 122 h 135"/>
                  <a:gd name="T64" fmla="*/ 68 w 135"/>
                  <a:gd name="T65" fmla="*/ 123 h 135"/>
                  <a:gd name="T66" fmla="*/ 73 w 135"/>
                  <a:gd name="T67" fmla="*/ 122 h 135"/>
                  <a:gd name="T68" fmla="*/ 80 w 135"/>
                  <a:gd name="T69" fmla="*/ 135 h 135"/>
                  <a:gd name="T70" fmla="*/ 97 w 135"/>
                  <a:gd name="T71" fmla="*/ 129 h 135"/>
                  <a:gd name="T72" fmla="*/ 96 w 135"/>
                  <a:gd name="T73" fmla="*/ 115 h 135"/>
                  <a:gd name="T74" fmla="*/ 104 w 135"/>
                  <a:gd name="T75" fmla="*/ 109 h 135"/>
                  <a:gd name="T76" fmla="*/ 117 w 135"/>
                  <a:gd name="T77" fmla="*/ 114 h 135"/>
                  <a:gd name="T78" fmla="*/ 128 w 135"/>
                  <a:gd name="T79" fmla="*/ 100 h 135"/>
                  <a:gd name="T80" fmla="*/ 118 w 135"/>
                  <a:gd name="T81" fmla="*/ 89 h 135"/>
                  <a:gd name="T82" fmla="*/ 122 w 135"/>
                  <a:gd name="T83" fmla="*/ 79 h 135"/>
                  <a:gd name="T84" fmla="*/ 135 w 135"/>
                  <a:gd name="T85" fmla="*/ 76 h 135"/>
                  <a:gd name="T86" fmla="*/ 67 w 135"/>
                  <a:gd name="T87" fmla="*/ 107 h 135"/>
                  <a:gd name="T88" fmla="*/ 28 w 135"/>
                  <a:gd name="T89" fmla="*/ 67 h 135"/>
                  <a:gd name="T90" fmla="*/ 67 w 135"/>
                  <a:gd name="T91" fmla="*/ 27 h 135"/>
                  <a:gd name="T92" fmla="*/ 107 w 135"/>
                  <a:gd name="T93" fmla="*/ 67 h 135"/>
                  <a:gd name="T94" fmla="*/ 67 w 135"/>
                  <a:gd name="T95" fmla="*/ 107 h 1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35" h="135">
                    <a:moveTo>
                      <a:pt x="135" y="76"/>
                    </a:moveTo>
                    <a:cubicBezTo>
                      <a:pt x="135" y="58"/>
                      <a:pt x="135" y="58"/>
                      <a:pt x="135" y="58"/>
                    </a:cubicBezTo>
                    <a:cubicBezTo>
                      <a:pt x="122" y="55"/>
                      <a:pt x="122" y="55"/>
                      <a:pt x="122" y="55"/>
                    </a:cubicBezTo>
                    <a:cubicBezTo>
                      <a:pt x="121" y="52"/>
                      <a:pt x="120" y="48"/>
                      <a:pt x="118" y="45"/>
                    </a:cubicBezTo>
                    <a:cubicBezTo>
                      <a:pt x="128" y="34"/>
                      <a:pt x="128" y="34"/>
                      <a:pt x="128" y="34"/>
                    </a:cubicBezTo>
                    <a:cubicBezTo>
                      <a:pt x="117" y="20"/>
                      <a:pt x="117" y="20"/>
                      <a:pt x="117" y="20"/>
                    </a:cubicBezTo>
                    <a:cubicBezTo>
                      <a:pt x="104" y="26"/>
                      <a:pt x="104" y="26"/>
                      <a:pt x="104" y="26"/>
                    </a:cubicBezTo>
                    <a:cubicBezTo>
                      <a:pt x="102" y="23"/>
                      <a:pt x="99" y="21"/>
                      <a:pt x="96" y="19"/>
                    </a:cubicBezTo>
                    <a:cubicBezTo>
                      <a:pt x="97" y="5"/>
                      <a:pt x="97" y="5"/>
                      <a:pt x="97" y="5"/>
                    </a:cubicBezTo>
                    <a:cubicBezTo>
                      <a:pt x="80" y="0"/>
                      <a:pt x="80" y="0"/>
                      <a:pt x="80" y="0"/>
                    </a:cubicBezTo>
                    <a:cubicBezTo>
                      <a:pt x="73" y="12"/>
                      <a:pt x="73" y="12"/>
                      <a:pt x="73" y="12"/>
                    </a:cubicBezTo>
                    <a:cubicBezTo>
                      <a:pt x="71" y="12"/>
                      <a:pt x="69" y="12"/>
                      <a:pt x="67" y="12"/>
                    </a:cubicBezTo>
                    <a:cubicBezTo>
                      <a:pt x="66" y="12"/>
                      <a:pt x="64" y="12"/>
                      <a:pt x="62" y="12"/>
                    </a:cubicBezTo>
                    <a:cubicBezTo>
                      <a:pt x="55" y="0"/>
                      <a:pt x="55" y="0"/>
                      <a:pt x="55" y="0"/>
                    </a:cubicBezTo>
                    <a:cubicBezTo>
                      <a:pt x="38" y="5"/>
                      <a:pt x="38" y="5"/>
                      <a:pt x="38" y="5"/>
                    </a:cubicBezTo>
                    <a:cubicBezTo>
                      <a:pt x="39" y="19"/>
                      <a:pt x="39" y="19"/>
                      <a:pt x="39" y="19"/>
                    </a:cubicBezTo>
                    <a:cubicBezTo>
                      <a:pt x="36" y="21"/>
                      <a:pt x="33" y="23"/>
                      <a:pt x="30" y="26"/>
                    </a:cubicBezTo>
                    <a:cubicBezTo>
                      <a:pt x="18" y="20"/>
                      <a:pt x="18" y="20"/>
                      <a:pt x="18" y="20"/>
                    </a:cubicBezTo>
                    <a:cubicBezTo>
                      <a:pt x="7" y="34"/>
                      <a:pt x="7" y="34"/>
                      <a:pt x="7" y="34"/>
                    </a:cubicBezTo>
                    <a:cubicBezTo>
                      <a:pt x="17" y="45"/>
                      <a:pt x="17" y="45"/>
                      <a:pt x="17" y="45"/>
                    </a:cubicBezTo>
                    <a:cubicBezTo>
                      <a:pt x="15" y="48"/>
                      <a:pt x="14" y="52"/>
                      <a:pt x="13" y="55"/>
                    </a:cubicBezTo>
                    <a:cubicBezTo>
                      <a:pt x="0" y="58"/>
                      <a:pt x="0" y="58"/>
                      <a:pt x="0" y="58"/>
                    </a:cubicBezTo>
                    <a:cubicBezTo>
                      <a:pt x="0" y="76"/>
                      <a:pt x="0" y="76"/>
                      <a:pt x="0" y="76"/>
                    </a:cubicBezTo>
                    <a:cubicBezTo>
                      <a:pt x="13" y="79"/>
                      <a:pt x="13" y="79"/>
                      <a:pt x="13" y="79"/>
                    </a:cubicBezTo>
                    <a:cubicBezTo>
                      <a:pt x="14" y="83"/>
                      <a:pt x="15" y="86"/>
                      <a:pt x="17" y="90"/>
                    </a:cubicBezTo>
                    <a:cubicBezTo>
                      <a:pt x="7" y="100"/>
                      <a:pt x="7" y="100"/>
                      <a:pt x="7" y="100"/>
                    </a:cubicBezTo>
                    <a:cubicBezTo>
                      <a:pt x="18" y="114"/>
                      <a:pt x="18" y="114"/>
                      <a:pt x="18" y="114"/>
                    </a:cubicBezTo>
                    <a:cubicBezTo>
                      <a:pt x="31" y="109"/>
                      <a:pt x="31" y="109"/>
                      <a:pt x="31" y="109"/>
                    </a:cubicBezTo>
                    <a:cubicBezTo>
                      <a:pt x="33" y="111"/>
                      <a:pt x="36" y="113"/>
                      <a:pt x="39" y="115"/>
                    </a:cubicBezTo>
                    <a:cubicBezTo>
                      <a:pt x="38" y="129"/>
                      <a:pt x="38" y="129"/>
                      <a:pt x="38" y="129"/>
                    </a:cubicBezTo>
                    <a:cubicBezTo>
                      <a:pt x="55" y="135"/>
                      <a:pt x="55" y="135"/>
                      <a:pt x="55" y="135"/>
                    </a:cubicBezTo>
                    <a:cubicBezTo>
                      <a:pt x="62" y="122"/>
                      <a:pt x="62" y="122"/>
                      <a:pt x="62" y="122"/>
                    </a:cubicBezTo>
                    <a:cubicBezTo>
                      <a:pt x="64" y="123"/>
                      <a:pt x="66" y="123"/>
                      <a:pt x="68" y="123"/>
                    </a:cubicBezTo>
                    <a:cubicBezTo>
                      <a:pt x="69" y="123"/>
                      <a:pt x="71" y="123"/>
                      <a:pt x="73" y="122"/>
                    </a:cubicBezTo>
                    <a:cubicBezTo>
                      <a:pt x="80" y="135"/>
                      <a:pt x="80" y="135"/>
                      <a:pt x="80" y="135"/>
                    </a:cubicBezTo>
                    <a:cubicBezTo>
                      <a:pt x="97" y="129"/>
                      <a:pt x="97" y="129"/>
                      <a:pt x="97" y="129"/>
                    </a:cubicBezTo>
                    <a:cubicBezTo>
                      <a:pt x="96" y="115"/>
                      <a:pt x="96" y="115"/>
                      <a:pt x="96" y="115"/>
                    </a:cubicBezTo>
                    <a:cubicBezTo>
                      <a:pt x="99" y="113"/>
                      <a:pt x="102" y="111"/>
                      <a:pt x="104" y="109"/>
                    </a:cubicBezTo>
                    <a:cubicBezTo>
                      <a:pt x="117" y="114"/>
                      <a:pt x="117" y="114"/>
                      <a:pt x="117" y="114"/>
                    </a:cubicBezTo>
                    <a:cubicBezTo>
                      <a:pt x="128" y="100"/>
                      <a:pt x="128" y="100"/>
                      <a:pt x="128" y="100"/>
                    </a:cubicBezTo>
                    <a:cubicBezTo>
                      <a:pt x="118" y="89"/>
                      <a:pt x="118" y="89"/>
                      <a:pt x="118" y="89"/>
                    </a:cubicBezTo>
                    <a:cubicBezTo>
                      <a:pt x="120" y="86"/>
                      <a:pt x="121" y="83"/>
                      <a:pt x="122" y="79"/>
                    </a:cubicBezTo>
                    <a:lnTo>
                      <a:pt x="135" y="76"/>
                    </a:lnTo>
                    <a:close/>
                    <a:moveTo>
                      <a:pt x="67" y="107"/>
                    </a:moveTo>
                    <a:cubicBezTo>
                      <a:pt x="46" y="107"/>
                      <a:pt x="28" y="89"/>
                      <a:pt x="28" y="67"/>
                    </a:cubicBezTo>
                    <a:cubicBezTo>
                      <a:pt x="28" y="45"/>
                      <a:pt x="46" y="27"/>
                      <a:pt x="67" y="27"/>
                    </a:cubicBezTo>
                    <a:cubicBezTo>
                      <a:pt x="89" y="27"/>
                      <a:pt x="107" y="45"/>
                      <a:pt x="107" y="67"/>
                    </a:cubicBezTo>
                    <a:cubicBezTo>
                      <a:pt x="107" y="89"/>
                      <a:pt x="89" y="107"/>
                      <a:pt x="67" y="107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43000">
                    <a:srgbClr val="977037"/>
                  </a:gs>
                  <a:gs pos="74000">
                    <a:srgbClr val="D4B486"/>
                  </a:gs>
                  <a:gs pos="100000">
                    <a:srgbClr val="977037"/>
                  </a:gs>
                </a:gsLst>
                <a:lin ang="5400000" scaled="1"/>
              </a:gradFill>
              <a:ln w="9525">
                <a:gradFill>
                  <a:gsLst>
                    <a:gs pos="0">
                      <a:srgbClr val="FDF2C4"/>
                    </a:gs>
                    <a:gs pos="43000">
                      <a:srgbClr val="977037"/>
                    </a:gs>
                    <a:gs pos="74000">
                      <a:srgbClr val="D4B486"/>
                    </a:gs>
                    <a:gs pos="100000">
                      <a:srgbClr val="977037"/>
                    </a:gs>
                  </a:gsLst>
                  <a:lin ang="5400000" scaled="1"/>
                </a:gradFill>
                <a:round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4924" name="六边形 4923"/>
            <p:cNvSpPr/>
            <p:nvPr/>
          </p:nvSpPr>
          <p:spPr>
            <a:xfrm rot="5400000">
              <a:off x="6808222" y="2165169"/>
              <a:ext cx="1541774" cy="1329116"/>
            </a:xfrm>
            <a:prstGeom prst="hexagon">
              <a:avLst/>
            </a:prstGeom>
            <a:noFill/>
            <a:ln w="127000" cmpd="tri">
              <a:gradFill>
                <a:gsLst>
                  <a:gs pos="0">
                    <a:srgbClr val="FDF2C4"/>
                  </a:gs>
                  <a:gs pos="43000">
                    <a:srgbClr val="977037"/>
                  </a:gs>
                  <a:gs pos="74000">
                    <a:srgbClr val="D4B486"/>
                  </a:gs>
                  <a:gs pos="100000">
                    <a:srgbClr val="977037"/>
                  </a:gs>
                </a:gsLst>
                <a:lin ang="5400000" scaled="1"/>
              </a:gra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4927" name="组合 4926"/>
          <p:cNvGrpSpPr/>
          <p:nvPr/>
        </p:nvGrpSpPr>
        <p:grpSpPr>
          <a:xfrm>
            <a:off x="6065492" y="2764555"/>
            <a:ext cx="1213872" cy="1408091"/>
            <a:chOff x="6215103" y="3327563"/>
            <a:chExt cx="1329116" cy="1541774"/>
          </a:xfrm>
          <a:gradFill>
            <a:gsLst>
              <a:gs pos="0">
                <a:srgbClr val="FDF2C4"/>
              </a:gs>
              <a:gs pos="43000">
                <a:srgbClr val="977037"/>
              </a:gs>
              <a:gs pos="74000">
                <a:srgbClr val="D4B486"/>
              </a:gs>
              <a:gs pos="100000">
                <a:srgbClr val="977037"/>
              </a:gs>
            </a:gsLst>
            <a:lin ang="5400000" scaled="1"/>
          </a:gradFill>
        </p:grpSpPr>
        <p:grpSp>
          <p:nvGrpSpPr>
            <p:cNvPr id="4928" name="组合 4927"/>
            <p:cNvGrpSpPr>
              <a:grpSpLocks noChangeAspect="1"/>
            </p:cNvGrpSpPr>
            <p:nvPr/>
          </p:nvGrpSpPr>
          <p:grpSpPr>
            <a:xfrm>
              <a:off x="6664323" y="3840239"/>
              <a:ext cx="464575" cy="487024"/>
              <a:chOff x="7002627" y="828237"/>
              <a:chExt cx="444697" cy="466185"/>
            </a:xfrm>
            <a:grpFill/>
            <a:effectLst/>
          </p:grpSpPr>
          <p:sp>
            <p:nvSpPr>
              <p:cNvPr id="4930" name="Freeform 11"/>
              <p:cNvSpPr/>
              <p:nvPr/>
            </p:nvSpPr>
            <p:spPr bwMode="auto">
              <a:xfrm>
                <a:off x="7133420" y="1073942"/>
                <a:ext cx="88753" cy="87818"/>
              </a:xfrm>
              <a:custGeom>
                <a:avLst/>
                <a:gdLst>
                  <a:gd name="T0" fmla="*/ 24 w 40"/>
                  <a:gd name="T1" fmla="*/ 1 h 40"/>
                  <a:gd name="T2" fmla="*/ 20 w 40"/>
                  <a:gd name="T3" fmla="*/ 0 h 40"/>
                  <a:gd name="T4" fmla="*/ 0 w 40"/>
                  <a:gd name="T5" fmla="*/ 20 h 40"/>
                  <a:gd name="T6" fmla="*/ 20 w 40"/>
                  <a:gd name="T7" fmla="*/ 40 h 40"/>
                  <a:gd name="T8" fmla="*/ 40 w 40"/>
                  <a:gd name="T9" fmla="*/ 20 h 40"/>
                  <a:gd name="T10" fmla="*/ 39 w 40"/>
                  <a:gd name="T11" fmla="*/ 15 h 40"/>
                  <a:gd name="T12" fmla="*/ 15 w 40"/>
                  <a:gd name="T13" fmla="*/ 26 h 40"/>
                  <a:gd name="T14" fmla="*/ 24 w 40"/>
                  <a:gd name="T15" fmla="*/ 1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0" h="40">
                    <a:moveTo>
                      <a:pt x="24" y="1"/>
                    </a:moveTo>
                    <a:cubicBezTo>
                      <a:pt x="23" y="1"/>
                      <a:pt x="21" y="0"/>
                      <a:pt x="20" y="0"/>
                    </a:cubicBezTo>
                    <a:cubicBezTo>
                      <a:pt x="9" y="0"/>
                      <a:pt x="0" y="9"/>
                      <a:pt x="0" y="20"/>
                    </a:cubicBezTo>
                    <a:cubicBezTo>
                      <a:pt x="0" y="31"/>
                      <a:pt x="9" y="40"/>
                      <a:pt x="20" y="40"/>
                    </a:cubicBezTo>
                    <a:cubicBezTo>
                      <a:pt x="31" y="40"/>
                      <a:pt x="40" y="31"/>
                      <a:pt x="40" y="20"/>
                    </a:cubicBezTo>
                    <a:cubicBezTo>
                      <a:pt x="40" y="18"/>
                      <a:pt x="40" y="17"/>
                      <a:pt x="39" y="15"/>
                    </a:cubicBezTo>
                    <a:cubicBezTo>
                      <a:pt x="15" y="26"/>
                      <a:pt x="15" y="26"/>
                      <a:pt x="15" y="26"/>
                    </a:cubicBezTo>
                    <a:lnTo>
                      <a:pt x="24" y="1"/>
                    </a:lnTo>
                    <a:close/>
                  </a:path>
                </a:pathLst>
              </a:custGeom>
              <a:grpFill/>
              <a:ln w="9525">
                <a:gradFill>
                  <a:gsLst>
                    <a:gs pos="0">
                      <a:srgbClr val="FDF2C4"/>
                    </a:gs>
                    <a:gs pos="33000">
                      <a:srgbClr val="977037"/>
                    </a:gs>
                    <a:gs pos="83000">
                      <a:srgbClr val="D4B486"/>
                    </a:gs>
                    <a:gs pos="100000">
                      <a:srgbClr val="977037"/>
                    </a:gs>
                  </a:gsLst>
                  <a:lin ang="5400000" scaled="1"/>
                </a:gradFill>
                <a:round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931" name="Freeform 12"/>
              <p:cNvSpPr/>
              <p:nvPr/>
            </p:nvSpPr>
            <p:spPr bwMode="auto">
              <a:xfrm>
                <a:off x="7002627" y="943149"/>
                <a:ext cx="351273" cy="351273"/>
              </a:xfrm>
              <a:custGeom>
                <a:avLst/>
                <a:gdLst>
                  <a:gd name="T0" fmla="*/ 131 w 159"/>
                  <a:gd name="T1" fmla="*/ 41 h 159"/>
                  <a:gd name="T2" fmla="*/ 144 w 159"/>
                  <a:gd name="T3" fmla="*/ 79 h 159"/>
                  <a:gd name="T4" fmla="*/ 79 w 159"/>
                  <a:gd name="T5" fmla="*/ 144 h 159"/>
                  <a:gd name="T6" fmla="*/ 15 w 159"/>
                  <a:gd name="T7" fmla="*/ 79 h 159"/>
                  <a:gd name="T8" fmla="*/ 79 w 159"/>
                  <a:gd name="T9" fmla="*/ 15 h 159"/>
                  <a:gd name="T10" fmla="*/ 112 w 159"/>
                  <a:gd name="T11" fmla="*/ 24 h 159"/>
                  <a:gd name="T12" fmla="*/ 122 w 159"/>
                  <a:gd name="T13" fmla="*/ 13 h 159"/>
                  <a:gd name="T14" fmla="*/ 79 w 159"/>
                  <a:gd name="T15" fmla="*/ 0 h 159"/>
                  <a:gd name="T16" fmla="*/ 0 w 159"/>
                  <a:gd name="T17" fmla="*/ 79 h 159"/>
                  <a:gd name="T18" fmla="*/ 79 w 159"/>
                  <a:gd name="T19" fmla="*/ 159 h 159"/>
                  <a:gd name="T20" fmla="*/ 159 w 159"/>
                  <a:gd name="T21" fmla="*/ 79 h 159"/>
                  <a:gd name="T22" fmla="*/ 141 w 159"/>
                  <a:gd name="T23" fmla="*/ 30 h 159"/>
                  <a:gd name="T24" fmla="*/ 131 w 159"/>
                  <a:gd name="T25" fmla="*/ 41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59" h="159">
                    <a:moveTo>
                      <a:pt x="131" y="41"/>
                    </a:moveTo>
                    <a:cubicBezTo>
                      <a:pt x="139" y="52"/>
                      <a:pt x="144" y="65"/>
                      <a:pt x="144" y="79"/>
                    </a:cubicBezTo>
                    <a:cubicBezTo>
                      <a:pt x="144" y="115"/>
                      <a:pt x="115" y="144"/>
                      <a:pt x="79" y="144"/>
                    </a:cubicBezTo>
                    <a:cubicBezTo>
                      <a:pt x="44" y="144"/>
                      <a:pt x="15" y="115"/>
                      <a:pt x="15" y="79"/>
                    </a:cubicBezTo>
                    <a:cubicBezTo>
                      <a:pt x="15" y="44"/>
                      <a:pt x="44" y="15"/>
                      <a:pt x="79" y="15"/>
                    </a:cubicBezTo>
                    <a:cubicBezTo>
                      <a:pt x="91" y="15"/>
                      <a:pt x="103" y="18"/>
                      <a:pt x="112" y="24"/>
                    </a:cubicBezTo>
                    <a:cubicBezTo>
                      <a:pt x="122" y="13"/>
                      <a:pt x="122" y="13"/>
                      <a:pt x="122" y="13"/>
                    </a:cubicBezTo>
                    <a:cubicBezTo>
                      <a:pt x="110" y="5"/>
                      <a:pt x="95" y="0"/>
                      <a:pt x="79" y="0"/>
                    </a:cubicBezTo>
                    <a:cubicBezTo>
                      <a:pt x="35" y="0"/>
                      <a:pt x="0" y="35"/>
                      <a:pt x="0" y="79"/>
                    </a:cubicBezTo>
                    <a:cubicBezTo>
                      <a:pt x="0" y="123"/>
                      <a:pt x="35" y="159"/>
                      <a:pt x="79" y="159"/>
                    </a:cubicBezTo>
                    <a:cubicBezTo>
                      <a:pt x="123" y="159"/>
                      <a:pt x="159" y="123"/>
                      <a:pt x="159" y="79"/>
                    </a:cubicBezTo>
                    <a:cubicBezTo>
                      <a:pt x="159" y="61"/>
                      <a:pt x="152" y="43"/>
                      <a:pt x="141" y="30"/>
                    </a:cubicBezTo>
                    <a:lnTo>
                      <a:pt x="131" y="41"/>
                    </a:lnTo>
                    <a:close/>
                  </a:path>
                </a:pathLst>
              </a:custGeom>
              <a:grpFill/>
              <a:ln w="9525">
                <a:gradFill>
                  <a:gsLst>
                    <a:gs pos="0">
                      <a:srgbClr val="FDF2C4"/>
                    </a:gs>
                    <a:gs pos="33000">
                      <a:srgbClr val="977037"/>
                    </a:gs>
                    <a:gs pos="83000">
                      <a:srgbClr val="D4B486"/>
                    </a:gs>
                    <a:gs pos="100000">
                      <a:srgbClr val="977037"/>
                    </a:gs>
                  </a:gsLst>
                  <a:lin ang="5400000" scaled="1"/>
                </a:gradFill>
                <a:round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932" name="Freeform 13"/>
              <p:cNvSpPr/>
              <p:nvPr/>
            </p:nvSpPr>
            <p:spPr bwMode="auto">
              <a:xfrm>
                <a:off x="7177329" y="1049652"/>
                <a:ext cx="66331" cy="68199"/>
              </a:xfrm>
              <a:custGeom>
                <a:avLst/>
                <a:gdLst>
                  <a:gd name="T0" fmla="*/ 71 w 71"/>
                  <a:gd name="T1" fmla="*/ 30 h 73"/>
                  <a:gd name="T2" fmla="*/ 38 w 71"/>
                  <a:gd name="T3" fmla="*/ 0 h 73"/>
                  <a:gd name="T4" fmla="*/ 19 w 71"/>
                  <a:gd name="T5" fmla="*/ 19 h 73"/>
                  <a:gd name="T6" fmla="*/ 0 w 71"/>
                  <a:gd name="T7" fmla="*/ 73 h 73"/>
                  <a:gd name="T8" fmla="*/ 55 w 71"/>
                  <a:gd name="T9" fmla="*/ 49 h 73"/>
                  <a:gd name="T10" fmla="*/ 71 w 71"/>
                  <a:gd name="T11" fmla="*/ 30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1" h="73">
                    <a:moveTo>
                      <a:pt x="71" y="30"/>
                    </a:moveTo>
                    <a:lnTo>
                      <a:pt x="38" y="0"/>
                    </a:lnTo>
                    <a:lnTo>
                      <a:pt x="19" y="19"/>
                    </a:lnTo>
                    <a:lnTo>
                      <a:pt x="0" y="73"/>
                    </a:lnTo>
                    <a:lnTo>
                      <a:pt x="55" y="49"/>
                    </a:lnTo>
                    <a:lnTo>
                      <a:pt x="71" y="30"/>
                    </a:lnTo>
                    <a:close/>
                  </a:path>
                </a:pathLst>
              </a:custGeom>
              <a:grpFill/>
              <a:ln w="9525">
                <a:gradFill>
                  <a:gsLst>
                    <a:gs pos="0">
                      <a:srgbClr val="FDF2C4"/>
                    </a:gs>
                    <a:gs pos="33000">
                      <a:srgbClr val="977037"/>
                    </a:gs>
                    <a:gs pos="83000">
                      <a:srgbClr val="D4B486"/>
                    </a:gs>
                    <a:gs pos="100000">
                      <a:srgbClr val="977037"/>
                    </a:gs>
                  </a:gsLst>
                  <a:lin ang="5400000" scaled="1"/>
                </a:gradFill>
                <a:round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933" name="Freeform 14"/>
              <p:cNvSpPr/>
              <p:nvPr/>
            </p:nvSpPr>
            <p:spPr bwMode="auto">
              <a:xfrm>
                <a:off x="7219370" y="916990"/>
                <a:ext cx="143873" cy="152281"/>
              </a:xfrm>
              <a:custGeom>
                <a:avLst/>
                <a:gdLst>
                  <a:gd name="T0" fmla="*/ 121 w 154"/>
                  <a:gd name="T1" fmla="*/ 0 h 163"/>
                  <a:gd name="T2" fmla="*/ 0 w 154"/>
                  <a:gd name="T3" fmla="*/ 132 h 163"/>
                  <a:gd name="T4" fmla="*/ 33 w 154"/>
                  <a:gd name="T5" fmla="*/ 163 h 163"/>
                  <a:gd name="T6" fmla="*/ 154 w 154"/>
                  <a:gd name="T7" fmla="*/ 31 h 163"/>
                  <a:gd name="T8" fmla="*/ 121 w 154"/>
                  <a:gd name="T9" fmla="*/ 35 h 163"/>
                  <a:gd name="T10" fmla="*/ 121 w 154"/>
                  <a:gd name="T11" fmla="*/ 0 h 1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54" h="163">
                    <a:moveTo>
                      <a:pt x="121" y="0"/>
                    </a:moveTo>
                    <a:lnTo>
                      <a:pt x="0" y="132"/>
                    </a:lnTo>
                    <a:lnTo>
                      <a:pt x="33" y="163"/>
                    </a:lnTo>
                    <a:lnTo>
                      <a:pt x="154" y="31"/>
                    </a:lnTo>
                    <a:lnTo>
                      <a:pt x="121" y="35"/>
                    </a:lnTo>
                    <a:lnTo>
                      <a:pt x="121" y="0"/>
                    </a:lnTo>
                    <a:close/>
                  </a:path>
                </a:pathLst>
              </a:custGeom>
              <a:grpFill/>
              <a:ln w="9525">
                <a:gradFill>
                  <a:gsLst>
                    <a:gs pos="0">
                      <a:srgbClr val="FDF2C4"/>
                    </a:gs>
                    <a:gs pos="33000">
                      <a:srgbClr val="977037"/>
                    </a:gs>
                    <a:gs pos="83000">
                      <a:srgbClr val="D4B486"/>
                    </a:gs>
                    <a:gs pos="100000">
                      <a:srgbClr val="977037"/>
                    </a:gs>
                  </a:gsLst>
                  <a:lin ang="5400000" scaled="1"/>
                </a:gradFill>
                <a:round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934" name="Freeform 15"/>
              <p:cNvSpPr/>
              <p:nvPr/>
            </p:nvSpPr>
            <p:spPr bwMode="auto">
              <a:xfrm>
                <a:off x="7338952" y="883357"/>
                <a:ext cx="56988" cy="59791"/>
              </a:xfrm>
              <a:custGeom>
                <a:avLst/>
                <a:gdLst>
                  <a:gd name="T0" fmla="*/ 14 w 61"/>
                  <a:gd name="T1" fmla="*/ 48 h 64"/>
                  <a:gd name="T2" fmla="*/ 14 w 61"/>
                  <a:gd name="T3" fmla="*/ 12 h 64"/>
                  <a:gd name="T4" fmla="*/ 0 w 61"/>
                  <a:gd name="T5" fmla="*/ 0 h 64"/>
                  <a:gd name="T6" fmla="*/ 0 w 61"/>
                  <a:gd name="T7" fmla="*/ 0 h 64"/>
                  <a:gd name="T8" fmla="*/ 0 w 61"/>
                  <a:gd name="T9" fmla="*/ 64 h 64"/>
                  <a:gd name="T10" fmla="*/ 61 w 61"/>
                  <a:gd name="T11" fmla="*/ 55 h 64"/>
                  <a:gd name="T12" fmla="*/ 61 w 61"/>
                  <a:gd name="T13" fmla="*/ 55 h 64"/>
                  <a:gd name="T14" fmla="*/ 50 w 61"/>
                  <a:gd name="T15" fmla="*/ 43 h 64"/>
                  <a:gd name="T16" fmla="*/ 14 w 61"/>
                  <a:gd name="T17" fmla="*/ 48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1" h="64">
                    <a:moveTo>
                      <a:pt x="14" y="48"/>
                    </a:moveTo>
                    <a:lnTo>
                      <a:pt x="14" y="12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64"/>
                    </a:lnTo>
                    <a:lnTo>
                      <a:pt x="61" y="55"/>
                    </a:lnTo>
                    <a:lnTo>
                      <a:pt x="61" y="55"/>
                    </a:lnTo>
                    <a:lnTo>
                      <a:pt x="50" y="43"/>
                    </a:lnTo>
                    <a:lnTo>
                      <a:pt x="14" y="48"/>
                    </a:lnTo>
                    <a:close/>
                  </a:path>
                </a:pathLst>
              </a:custGeom>
              <a:grpFill/>
              <a:ln w="9525">
                <a:gradFill>
                  <a:gsLst>
                    <a:gs pos="0">
                      <a:srgbClr val="FDF2C4"/>
                    </a:gs>
                    <a:gs pos="33000">
                      <a:srgbClr val="977037"/>
                    </a:gs>
                    <a:gs pos="83000">
                      <a:srgbClr val="D4B486"/>
                    </a:gs>
                    <a:gs pos="100000">
                      <a:srgbClr val="977037"/>
                    </a:gs>
                  </a:gsLst>
                  <a:lin ang="5400000" scaled="1"/>
                </a:gradFill>
                <a:round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935" name="Freeform 16"/>
              <p:cNvSpPr/>
              <p:nvPr/>
            </p:nvSpPr>
            <p:spPr bwMode="auto">
              <a:xfrm>
                <a:off x="7363242" y="855330"/>
                <a:ext cx="59791" cy="61660"/>
              </a:xfrm>
              <a:custGeom>
                <a:avLst/>
                <a:gdLst>
                  <a:gd name="T0" fmla="*/ 14 w 64"/>
                  <a:gd name="T1" fmla="*/ 49 h 66"/>
                  <a:gd name="T2" fmla="*/ 14 w 64"/>
                  <a:gd name="T3" fmla="*/ 11 h 66"/>
                  <a:gd name="T4" fmla="*/ 2 w 64"/>
                  <a:gd name="T5" fmla="*/ 0 h 66"/>
                  <a:gd name="T6" fmla="*/ 2 w 64"/>
                  <a:gd name="T7" fmla="*/ 0 h 66"/>
                  <a:gd name="T8" fmla="*/ 0 w 64"/>
                  <a:gd name="T9" fmla="*/ 66 h 66"/>
                  <a:gd name="T10" fmla="*/ 64 w 64"/>
                  <a:gd name="T11" fmla="*/ 56 h 66"/>
                  <a:gd name="T12" fmla="*/ 64 w 64"/>
                  <a:gd name="T13" fmla="*/ 56 h 66"/>
                  <a:gd name="T14" fmla="*/ 50 w 64"/>
                  <a:gd name="T15" fmla="*/ 44 h 66"/>
                  <a:gd name="T16" fmla="*/ 14 w 64"/>
                  <a:gd name="T17" fmla="*/ 49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4" h="66">
                    <a:moveTo>
                      <a:pt x="14" y="49"/>
                    </a:moveTo>
                    <a:lnTo>
                      <a:pt x="14" y="11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0" y="66"/>
                    </a:lnTo>
                    <a:lnTo>
                      <a:pt x="64" y="56"/>
                    </a:lnTo>
                    <a:lnTo>
                      <a:pt x="64" y="56"/>
                    </a:lnTo>
                    <a:lnTo>
                      <a:pt x="50" y="44"/>
                    </a:lnTo>
                    <a:lnTo>
                      <a:pt x="14" y="49"/>
                    </a:lnTo>
                    <a:close/>
                  </a:path>
                </a:pathLst>
              </a:custGeom>
              <a:grpFill/>
              <a:ln w="9525">
                <a:gradFill>
                  <a:gsLst>
                    <a:gs pos="0">
                      <a:srgbClr val="FDF2C4"/>
                    </a:gs>
                    <a:gs pos="33000">
                      <a:srgbClr val="977037"/>
                    </a:gs>
                    <a:gs pos="83000">
                      <a:srgbClr val="D4B486"/>
                    </a:gs>
                    <a:gs pos="100000">
                      <a:srgbClr val="977037"/>
                    </a:gs>
                  </a:gsLst>
                  <a:lin ang="5400000" scaled="1"/>
                </a:gradFill>
                <a:round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936" name="Freeform 17"/>
              <p:cNvSpPr/>
              <p:nvPr/>
            </p:nvSpPr>
            <p:spPr bwMode="auto">
              <a:xfrm>
                <a:off x="7067089" y="1009479"/>
                <a:ext cx="220480" cy="218612"/>
              </a:xfrm>
              <a:custGeom>
                <a:avLst/>
                <a:gdLst>
                  <a:gd name="T0" fmla="*/ 50 w 100"/>
                  <a:gd name="T1" fmla="*/ 0 h 99"/>
                  <a:gd name="T2" fmla="*/ 0 w 100"/>
                  <a:gd name="T3" fmla="*/ 49 h 99"/>
                  <a:gd name="T4" fmla="*/ 50 w 100"/>
                  <a:gd name="T5" fmla="*/ 99 h 99"/>
                  <a:gd name="T6" fmla="*/ 100 w 100"/>
                  <a:gd name="T7" fmla="*/ 49 h 99"/>
                  <a:gd name="T8" fmla="*/ 92 w 100"/>
                  <a:gd name="T9" fmla="*/ 22 h 99"/>
                  <a:gd name="T10" fmla="*/ 83 w 100"/>
                  <a:gd name="T11" fmla="*/ 32 h 99"/>
                  <a:gd name="T12" fmla="*/ 81 w 100"/>
                  <a:gd name="T13" fmla="*/ 34 h 99"/>
                  <a:gd name="T14" fmla="*/ 85 w 100"/>
                  <a:gd name="T15" fmla="*/ 49 h 99"/>
                  <a:gd name="T16" fmla="*/ 50 w 100"/>
                  <a:gd name="T17" fmla="*/ 84 h 99"/>
                  <a:gd name="T18" fmla="*/ 15 w 100"/>
                  <a:gd name="T19" fmla="*/ 49 h 99"/>
                  <a:gd name="T20" fmla="*/ 50 w 100"/>
                  <a:gd name="T21" fmla="*/ 15 h 99"/>
                  <a:gd name="T22" fmla="*/ 62 w 100"/>
                  <a:gd name="T23" fmla="*/ 17 h 99"/>
                  <a:gd name="T24" fmla="*/ 64 w 100"/>
                  <a:gd name="T25" fmla="*/ 14 h 99"/>
                  <a:gd name="T26" fmla="*/ 73 w 100"/>
                  <a:gd name="T27" fmla="*/ 5 h 99"/>
                  <a:gd name="T28" fmla="*/ 50 w 100"/>
                  <a:gd name="T29" fmla="*/ 0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00" h="99">
                    <a:moveTo>
                      <a:pt x="50" y="0"/>
                    </a:moveTo>
                    <a:cubicBezTo>
                      <a:pt x="23" y="0"/>
                      <a:pt x="0" y="22"/>
                      <a:pt x="0" y="49"/>
                    </a:cubicBezTo>
                    <a:cubicBezTo>
                      <a:pt x="0" y="77"/>
                      <a:pt x="23" y="99"/>
                      <a:pt x="50" y="99"/>
                    </a:cubicBezTo>
                    <a:cubicBezTo>
                      <a:pt x="78" y="99"/>
                      <a:pt x="100" y="77"/>
                      <a:pt x="100" y="49"/>
                    </a:cubicBezTo>
                    <a:cubicBezTo>
                      <a:pt x="100" y="39"/>
                      <a:pt x="97" y="30"/>
                      <a:pt x="92" y="22"/>
                    </a:cubicBezTo>
                    <a:cubicBezTo>
                      <a:pt x="83" y="32"/>
                      <a:pt x="83" y="32"/>
                      <a:pt x="83" y="32"/>
                    </a:cubicBezTo>
                    <a:cubicBezTo>
                      <a:pt x="81" y="34"/>
                      <a:pt x="81" y="34"/>
                      <a:pt x="81" y="34"/>
                    </a:cubicBezTo>
                    <a:cubicBezTo>
                      <a:pt x="84" y="39"/>
                      <a:pt x="85" y="44"/>
                      <a:pt x="85" y="49"/>
                    </a:cubicBezTo>
                    <a:cubicBezTo>
                      <a:pt x="85" y="69"/>
                      <a:pt x="69" y="84"/>
                      <a:pt x="50" y="84"/>
                    </a:cubicBezTo>
                    <a:cubicBezTo>
                      <a:pt x="31" y="84"/>
                      <a:pt x="15" y="69"/>
                      <a:pt x="15" y="49"/>
                    </a:cubicBezTo>
                    <a:cubicBezTo>
                      <a:pt x="15" y="30"/>
                      <a:pt x="31" y="15"/>
                      <a:pt x="50" y="15"/>
                    </a:cubicBezTo>
                    <a:cubicBezTo>
                      <a:pt x="54" y="15"/>
                      <a:pt x="59" y="15"/>
                      <a:pt x="62" y="17"/>
                    </a:cubicBezTo>
                    <a:cubicBezTo>
                      <a:pt x="64" y="14"/>
                      <a:pt x="64" y="14"/>
                      <a:pt x="64" y="14"/>
                    </a:cubicBezTo>
                    <a:cubicBezTo>
                      <a:pt x="73" y="5"/>
                      <a:pt x="73" y="5"/>
                      <a:pt x="73" y="5"/>
                    </a:cubicBezTo>
                    <a:cubicBezTo>
                      <a:pt x="66" y="2"/>
                      <a:pt x="58" y="0"/>
                      <a:pt x="50" y="0"/>
                    </a:cubicBezTo>
                    <a:close/>
                  </a:path>
                </a:pathLst>
              </a:custGeom>
              <a:grpFill/>
              <a:ln w="9525">
                <a:gradFill>
                  <a:gsLst>
                    <a:gs pos="0">
                      <a:srgbClr val="FDF2C4"/>
                    </a:gs>
                    <a:gs pos="33000">
                      <a:srgbClr val="977037"/>
                    </a:gs>
                    <a:gs pos="83000">
                      <a:srgbClr val="D4B486"/>
                    </a:gs>
                    <a:gs pos="100000">
                      <a:srgbClr val="977037"/>
                    </a:gs>
                  </a:gsLst>
                  <a:lin ang="5400000" scaled="1"/>
                </a:gradFill>
                <a:round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937" name="Freeform 18"/>
              <p:cNvSpPr/>
              <p:nvPr/>
            </p:nvSpPr>
            <p:spPr bwMode="auto">
              <a:xfrm>
                <a:off x="7389401" y="828237"/>
                <a:ext cx="57923" cy="59791"/>
              </a:xfrm>
              <a:custGeom>
                <a:avLst/>
                <a:gdLst>
                  <a:gd name="T0" fmla="*/ 50 w 62"/>
                  <a:gd name="T1" fmla="*/ 43 h 64"/>
                  <a:gd name="T2" fmla="*/ 15 w 62"/>
                  <a:gd name="T3" fmla="*/ 47 h 64"/>
                  <a:gd name="T4" fmla="*/ 15 w 62"/>
                  <a:gd name="T5" fmla="*/ 12 h 64"/>
                  <a:gd name="T6" fmla="*/ 0 w 62"/>
                  <a:gd name="T7" fmla="*/ 0 h 64"/>
                  <a:gd name="T8" fmla="*/ 0 w 62"/>
                  <a:gd name="T9" fmla="*/ 0 h 64"/>
                  <a:gd name="T10" fmla="*/ 0 w 62"/>
                  <a:gd name="T11" fmla="*/ 64 h 64"/>
                  <a:gd name="T12" fmla="*/ 62 w 62"/>
                  <a:gd name="T13" fmla="*/ 55 h 64"/>
                  <a:gd name="T14" fmla="*/ 62 w 62"/>
                  <a:gd name="T15" fmla="*/ 55 h 64"/>
                  <a:gd name="T16" fmla="*/ 50 w 62"/>
                  <a:gd name="T17" fmla="*/ 43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2" h="64">
                    <a:moveTo>
                      <a:pt x="50" y="43"/>
                    </a:moveTo>
                    <a:lnTo>
                      <a:pt x="15" y="47"/>
                    </a:lnTo>
                    <a:lnTo>
                      <a:pt x="15" y="12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64"/>
                    </a:lnTo>
                    <a:lnTo>
                      <a:pt x="62" y="55"/>
                    </a:lnTo>
                    <a:lnTo>
                      <a:pt x="62" y="55"/>
                    </a:lnTo>
                    <a:lnTo>
                      <a:pt x="50" y="43"/>
                    </a:lnTo>
                    <a:close/>
                  </a:path>
                </a:pathLst>
              </a:custGeom>
              <a:grpFill/>
              <a:ln w="9525">
                <a:gradFill>
                  <a:gsLst>
                    <a:gs pos="0">
                      <a:srgbClr val="FDF2C4"/>
                    </a:gs>
                    <a:gs pos="33000">
                      <a:srgbClr val="977037"/>
                    </a:gs>
                    <a:gs pos="83000">
                      <a:srgbClr val="D4B486"/>
                    </a:gs>
                    <a:gs pos="100000">
                      <a:srgbClr val="977037"/>
                    </a:gs>
                  </a:gsLst>
                  <a:lin ang="5400000" scaled="1"/>
                </a:gradFill>
                <a:round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4929" name="六边形 4928"/>
            <p:cNvSpPr/>
            <p:nvPr/>
          </p:nvSpPr>
          <p:spPr>
            <a:xfrm rot="5400000">
              <a:off x="6108774" y="3433892"/>
              <a:ext cx="1541774" cy="1329116"/>
            </a:xfrm>
            <a:prstGeom prst="hexagon">
              <a:avLst/>
            </a:prstGeom>
            <a:noFill/>
            <a:ln w="127000" cmpd="tri">
              <a:gradFill>
                <a:gsLst>
                  <a:gs pos="0">
                    <a:srgbClr val="FDF2C4"/>
                  </a:gs>
                  <a:gs pos="33000">
                    <a:srgbClr val="977037"/>
                  </a:gs>
                  <a:gs pos="83000">
                    <a:srgbClr val="D4B486"/>
                  </a:gs>
                  <a:gs pos="100000">
                    <a:srgbClr val="977037"/>
                  </a:gs>
                </a:gsLst>
                <a:lin ang="5400000" scaled="1"/>
              </a:gra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4938" name="组合 4937"/>
          <p:cNvGrpSpPr/>
          <p:nvPr/>
        </p:nvGrpSpPr>
        <p:grpSpPr>
          <a:xfrm>
            <a:off x="4651690" y="2772006"/>
            <a:ext cx="1213872" cy="1408091"/>
            <a:chOff x="4801301" y="3335014"/>
            <a:chExt cx="1329116" cy="1541774"/>
          </a:xfrm>
          <a:gradFill>
            <a:gsLst>
              <a:gs pos="0">
                <a:srgbClr val="FDF2C4"/>
              </a:gs>
              <a:gs pos="33000">
                <a:srgbClr val="977037"/>
              </a:gs>
              <a:gs pos="83000">
                <a:srgbClr val="D4B486"/>
              </a:gs>
              <a:gs pos="100000">
                <a:srgbClr val="977037"/>
              </a:gs>
            </a:gsLst>
            <a:lin ang="5400000" scaled="1"/>
          </a:gradFill>
        </p:grpSpPr>
        <p:grpSp>
          <p:nvGrpSpPr>
            <p:cNvPr id="4939" name="组合 4938"/>
            <p:cNvGrpSpPr/>
            <p:nvPr/>
          </p:nvGrpSpPr>
          <p:grpSpPr>
            <a:xfrm>
              <a:off x="5278908" y="3871955"/>
              <a:ext cx="415547" cy="447194"/>
              <a:chOff x="7005429" y="4859473"/>
              <a:chExt cx="466184" cy="501686"/>
            </a:xfrm>
            <a:grpFill/>
            <a:effectLst/>
          </p:grpSpPr>
          <p:sp>
            <p:nvSpPr>
              <p:cNvPr id="4941" name="Freeform 154"/>
              <p:cNvSpPr/>
              <p:nvPr/>
            </p:nvSpPr>
            <p:spPr bwMode="auto">
              <a:xfrm>
                <a:off x="7146499" y="5285485"/>
                <a:ext cx="50449" cy="46712"/>
              </a:xfrm>
              <a:custGeom>
                <a:avLst/>
                <a:gdLst>
                  <a:gd name="T0" fmla="*/ 16 w 23"/>
                  <a:gd name="T1" fmla="*/ 0 h 21"/>
                  <a:gd name="T2" fmla="*/ 16 w 23"/>
                  <a:gd name="T3" fmla="*/ 4 h 21"/>
                  <a:gd name="T4" fmla="*/ 19 w 23"/>
                  <a:gd name="T5" fmla="*/ 11 h 21"/>
                  <a:gd name="T6" fmla="*/ 10 w 23"/>
                  <a:gd name="T7" fmla="*/ 17 h 21"/>
                  <a:gd name="T8" fmla="*/ 4 w 23"/>
                  <a:gd name="T9" fmla="*/ 9 h 21"/>
                  <a:gd name="T10" fmla="*/ 6 w 23"/>
                  <a:gd name="T11" fmla="*/ 5 h 21"/>
                  <a:gd name="T12" fmla="*/ 6 w 23"/>
                  <a:gd name="T13" fmla="*/ 0 h 21"/>
                  <a:gd name="T14" fmla="*/ 0 w 23"/>
                  <a:gd name="T15" fmla="*/ 10 h 21"/>
                  <a:gd name="T16" fmla="*/ 11 w 23"/>
                  <a:gd name="T17" fmla="*/ 21 h 21"/>
                  <a:gd name="T18" fmla="*/ 23 w 23"/>
                  <a:gd name="T19" fmla="*/ 10 h 21"/>
                  <a:gd name="T20" fmla="*/ 16 w 23"/>
                  <a:gd name="T21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3" h="21">
                    <a:moveTo>
                      <a:pt x="16" y="0"/>
                    </a:moveTo>
                    <a:cubicBezTo>
                      <a:pt x="16" y="4"/>
                      <a:pt x="16" y="4"/>
                      <a:pt x="16" y="4"/>
                    </a:cubicBezTo>
                    <a:cubicBezTo>
                      <a:pt x="18" y="5"/>
                      <a:pt x="19" y="8"/>
                      <a:pt x="19" y="11"/>
                    </a:cubicBezTo>
                    <a:cubicBezTo>
                      <a:pt x="18" y="15"/>
                      <a:pt x="15" y="18"/>
                      <a:pt x="10" y="17"/>
                    </a:cubicBezTo>
                    <a:cubicBezTo>
                      <a:pt x="6" y="17"/>
                      <a:pt x="3" y="13"/>
                      <a:pt x="4" y="9"/>
                    </a:cubicBezTo>
                    <a:cubicBezTo>
                      <a:pt x="4" y="7"/>
                      <a:pt x="5" y="6"/>
                      <a:pt x="6" y="5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3" y="2"/>
                      <a:pt x="0" y="6"/>
                      <a:pt x="0" y="10"/>
                    </a:cubicBezTo>
                    <a:cubicBezTo>
                      <a:pt x="0" y="16"/>
                      <a:pt x="5" y="21"/>
                      <a:pt x="11" y="21"/>
                    </a:cubicBezTo>
                    <a:cubicBezTo>
                      <a:pt x="18" y="21"/>
                      <a:pt x="23" y="16"/>
                      <a:pt x="23" y="10"/>
                    </a:cubicBezTo>
                    <a:cubicBezTo>
                      <a:pt x="23" y="5"/>
                      <a:pt x="20" y="1"/>
                      <a:pt x="16" y="0"/>
                    </a:cubicBezTo>
                    <a:close/>
                  </a:path>
                </a:pathLst>
              </a:custGeom>
              <a:grpFill/>
              <a:ln w="9525">
                <a:gradFill>
                  <a:gsLst>
                    <a:gs pos="0">
                      <a:srgbClr val="FDF2C4"/>
                    </a:gs>
                    <a:gs pos="41000">
                      <a:srgbClr val="977037"/>
                    </a:gs>
                    <a:gs pos="74000">
                      <a:srgbClr val="D4B486"/>
                    </a:gs>
                    <a:gs pos="100000">
                      <a:srgbClr val="977037"/>
                    </a:gs>
                  </a:gsLst>
                  <a:lin ang="5400000" scaled="1"/>
                </a:gradFill>
                <a:round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942" name="Rectangle 155"/>
              <p:cNvSpPr>
                <a:spLocks noChangeArrowheads="1"/>
              </p:cNvSpPr>
              <p:nvPr/>
            </p:nvSpPr>
            <p:spPr bwMode="auto">
              <a:xfrm>
                <a:off x="7166118" y="5278945"/>
                <a:ext cx="9342" cy="32698"/>
              </a:xfrm>
              <a:prstGeom prst="rect">
                <a:avLst/>
              </a:prstGeom>
              <a:grpFill/>
              <a:ln w="9525">
                <a:gradFill>
                  <a:gsLst>
                    <a:gs pos="0">
                      <a:srgbClr val="FDF2C4"/>
                    </a:gs>
                    <a:gs pos="41000">
                      <a:srgbClr val="977037"/>
                    </a:gs>
                    <a:gs pos="74000">
                      <a:srgbClr val="D4B486"/>
                    </a:gs>
                    <a:gs pos="100000">
                      <a:srgbClr val="977037"/>
                    </a:gs>
                  </a:gsLst>
                  <a:lin ang="5400000" scaled="1"/>
                </a:gradFill>
                <a:miter lim="800000"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943" name="Freeform 156"/>
              <p:cNvSpPr>
                <a:spLocks noEditPoints="1"/>
              </p:cNvSpPr>
              <p:nvPr/>
            </p:nvSpPr>
            <p:spPr bwMode="auto">
              <a:xfrm>
                <a:off x="7044667" y="4940751"/>
                <a:ext cx="260652" cy="260652"/>
              </a:xfrm>
              <a:custGeom>
                <a:avLst/>
                <a:gdLst>
                  <a:gd name="T0" fmla="*/ 24 w 118"/>
                  <a:gd name="T1" fmla="*/ 19 h 118"/>
                  <a:gd name="T2" fmla="*/ 19 w 118"/>
                  <a:gd name="T3" fmla="*/ 94 h 118"/>
                  <a:gd name="T4" fmla="*/ 94 w 118"/>
                  <a:gd name="T5" fmla="*/ 99 h 118"/>
                  <a:gd name="T6" fmla="*/ 99 w 118"/>
                  <a:gd name="T7" fmla="*/ 24 h 118"/>
                  <a:gd name="T8" fmla="*/ 24 w 118"/>
                  <a:gd name="T9" fmla="*/ 19 h 118"/>
                  <a:gd name="T10" fmla="*/ 64 w 118"/>
                  <a:gd name="T11" fmla="*/ 84 h 118"/>
                  <a:gd name="T12" fmla="*/ 64 w 118"/>
                  <a:gd name="T13" fmla="*/ 93 h 118"/>
                  <a:gd name="T14" fmla="*/ 56 w 118"/>
                  <a:gd name="T15" fmla="*/ 93 h 118"/>
                  <a:gd name="T16" fmla="*/ 56 w 118"/>
                  <a:gd name="T17" fmla="*/ 85 h 118"/>
                  <a:gd name="T18" fmla="*/ 41 w 118"/>
                  <a:gd name="T19" fmla="*/ 81 h 118"/>
                  <a:gd name="T20" fmla="*/ 43 w 118"/>
                  <a:gd name="T21" fmla="*/ 71 h 118"/>
                  <a:gd name="T22" fmla="*/ 58 w 118"/>
                  <a:gd name="T23" fmla="*/ 75 h 118"/>
                  <a:gd name="T24" fmla="*/ 66 w 118"/>
                  <a:gd name="T25" fmla="*/ 70 h 118"/>
                  <a:gd name="T26" fmla="*/ 57 w 118"/>
                  <a:gd name="T27" fmla="*/ 62 h 118"/>
                  <a:gd name="T28" fmla="*/ 41 w 118"/>
                  <a:gd name="T29" fmla="*/ 46 h 118"/>
                  <a:gd name="T30" fmla="*/ 56 w 118"/>
                  <a:gd name="T31" fmla="*/ 31 h 118"/>
                  <a:gd name="T32" fmla="*/ 56 w 118"/>
                  <a:gd name="T33" fmla="*/ 23 h 118"/>
                  <a:gd name="T34" fmla="*/ 64 w 118"/>
                  <a:gd name="T35" fmla="*/ 23 h 118"/>
                  <a:gd name="T36" fmla="*/ 64 w 118"/>
                  <a:gd name="T37" fmla="*/ 30 h 118"/>
                  <a:gd name="T38" fmla="*/ 77 w 118"/>
                  <a:gd name="T39" fmla="*/ 33 h 118"/>
                  <a:gd name="T40" fmla="*/ 74 w 118"/>
                  <a:gd name="T41" fmla="*/ 43 h 118"/>
                  <a:gd name="T42" fmla="*/ 62 w 118"/>
                  <a:gd name="T43" fmla="*/ 40 h 118"/>
                  <a:gd name="T44" fmla="*/ 55 w 118"/>
                  <a:gd name="T45" fmla="*/ 45 h 118"/>
                  <a:gd name="T46" fmla="*/ 65 w 118"/>
                  <a:gd name="T47" fmla="*/ 52 h 118"/>
                  <a:gd name="T48" fmla="*/ 79 w 118"/>
                  <a:gd name="T49" fmla="*/ 69 h 118"/>
                  <a:gd name="T50" fmla="*/ 64 w 118"/>
                  <a:gd name="T51" fmla="*/ 84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18" h="118">
                    <a:moveTo>
                      <a:pt x="24" y="19"/>
                    </a:moveTo>
                    <a:cubicBezTo>
                      <a:pt x="2" y="39"/>
                      <a:pt x="0" y="72"/>
                      <a:pt x="19" y="94"/>
                    </a:cubicBezTo>
                    <a:cubicBezTo>
                      <a:pt x="38" y="116"/>
                      <a:pt x="72" y="118"/>
                      <a:pt x="94" y="99"/>
                    </a:cubicBezTo>
                    <a:cubicBezTo>
                      <a:pt x="115" y="79"/>
                      <a:pt x="118" y="46"/>
                      <a:pt x="99" y="24"/>
                    </a:cubicBezTo>
                    <a:cubicBezTo>
                      <a:pt x="79" y="2"/>
                      <a:pt x="46" y="0"/>
                      <a:pt x="24" y="19"/>
                    </a:cubicBezTo>
                    <a:close/>
                    <a:moveTo>
                      <a:pt x="64" y="84"/>
                    </a:moveTo>
                    <a:cubicBezTo>
                      <a:pt x="64" y="93"/>
                      <a:pt x="64" y="93"/>
                      <a:pt x="64" y="93"/>
                    </a:cubicBezTo>
                    <a:cubicBezTo>
                      <a:pt x="56" y="93"/>
                      <a:pt x="56" y="93"/>
                      <a:pt x="56" y="93"/>
                    </a:cubicBezTo>
                    <a:cubicBezTo>
                      <a:pt x="56" y="85"/>
                      <a:pt x="56" y="85"/>
                      <a:pt x="56" y="85"/>
                    </a:cubicBezTo>
                    <a:cubicBezTo>
                      <a:pt x="50" y="85"/>
                      <a:pt x="44" y="83"/>
                      <a:pt x="41" y="81"/>
                    </a:cubicBezTo>
                    <a:cubicBezTo>
                      <a:pt x="43" y="71"/>
                      <a:pt x="43" y="71"/>
                      <a:pt x="43" y="71"/>
                    </a:cubicBezTo>
                    <a:cubicBezTo>
                      <a:pt x="47" y="73"/>
                      <a:pt x="52" y="75"/>
                      <a:pt x="58" y="75"/>
                    </a:cubicBezTo>
                    <a:cubicBezTo>
                      <a:pt x="63" y="75"/>
                      <a:pt x="66" y="73"/>
                      <a:pt x="66" y="70"/>
                    </a:cubicBezTo>
                    <a:cubicBezTo>
                      <a:pt x="66" y="66"/>
                      <a:pt x="63" y="64"/>
                      <a:pt x="57" y="62"/>
                    </a:cubicBezTo>
                    <a:cubicBezTo>
                      <a:pt x="48" y="59"/>
                      <a:pt x="41" y="55"/>
                      <a:pt x="41" y="46"/>
                    </a:cubicBezTo>
                    <a:cubicBezTo>
                      <a:pt x="41" y="39"/>
                      <a:pt x="47" y="33"/>
                      <a:pt x="56" y="31"/>
                    </a:cubicBezTo>
                    <a:cubicBezTo>
                      <a:pt x="56" y="23"/>
                      <a:pt x="56" y="23"/>
                      <a:pt x="56" y="23"/>
                    </a:cubicBezTo>
                    <a:cubicBezTo>
                      <a:pt x="64" y="23"/>
                      <a:pt x="64" y="23"/>
                      <a:pt x="64" y="23"/>
                    </a:cubicBezTo>
                    <a:cubicBezTo>
                      <a:pt x="64" y="30"/>
                      <a:pt x="64" y="30"/>
                      <a:pt x="64" y="30"/>
                    </a:cubicBezTo>
                    <a:cubicBezTo>
                      <a:pt x="70" y="30"/>
                      <a:pt x="74" y="32"/>
                      <a:pt x="77" y="33"/>
                    </a:cubicBezTo>
                    <a:cubicBezTo>
                      <a:pt x="74" y="43"/>
                      <a:pt x="74" y="43"/>
                      <a:pt x="74" y="43"/>
                    </a:cubicBezTo>
                    <a:cubicBezTo>
                      <a:pt x="72" y="42"/>
                      <a:pt x="68" y="40"/>
                      <a:pt x="62" y="40"/>
                    </a:cubicBezTo>
                    <a:cubicBezTo>
                      <a:pt x="56" y="40"/>
                      <a:pt x="55" y="42"/>
                      <a:pt x="55" y="45"/>
                    </a:cubicBezTo>
                    <a:cubicBezTo>
                      <a:pt x="55" y="48"/>
                      <a:pt x="58" y="50"/>
                      <a:pt x="65" y="52"/>
                    </a:cubicBezTo>
                    <a:cubicBezTo>
                      <a:pt x="75" y="56"/>
                      <a:pt x="79" y="61"/>
                      <a:pt x="79" y="69"/>
                    </a:cubicBezTo>
                    <a:cubicBezTo>
                      <a:pt x="79" y="76"/>
                      <a:pt x="74" y="83"/>
                      <a:pt x="64" y="84"/>
                    </a:cubicBezTo>
                    <a:close/>
                  </a:path>
                </a:pathLst>
              </a:custGeom>
              <a:grpFill/>
              <a:ln w="9525">
                <a:gradFill>
                  <a:gsLst>
                    <a:gs pos="0">
                      <a:srgbClr val="FDF2C4"/>
                    </a:gs>
                    <a:gs pos="41000">
                      <a:srgbClr val="977037"/>
                    </a:gs>
                    <a:gs pos="74000">
                      <a:srgbClr val="D4B486"/>
                    </a:gs>
                    <a:gs pos="100000">
                      <a:srgbClr val="977037"/>
                    </a:gs>
                  </a:gsLst>
                  <a:lin ang="5400000" scaled="1"/>
                </a:gradFill>
                <a:round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944" name="Freeform 157"/>
              <p:cNvSpPr>
                <a:spLocks noEditPoints="1"/>
              </p:cNvSpPr>
              <p:nvPr/>
            </p:nvSpPr>
            <p:spPr bwMode="auto">
              <a:xfrm>
                <a:off x="7005429" y="4859473"/>
                <a:ext cx="338194" cy="501686"/>
              </a:xfrm>
              <a:custGeom>
                <a:avLst/>
                <a:gdLst>
                  <a:gd name="T0" fmla="*/ 138 w 153"/>
                  <a:gd name="T1" fmla="*/ 177 h 227"/>
                  <a:gd name="T2" fmla="*/ 16 w 153"/>
                  <a:gd name="T3" fmla="*/ 177 h 227"/>
                  <a:gd name="T4" fmla="*/ 16 w 153"/>
                  <a:gd name="T5" fmla="*/ 16 h 227"/>
                  <a:gd name="T6" fmla="*/ 138 w 153"/>
                  <a:gd name="T7" fmla="*/ 16 h 227"/>
                  <a:gd name="T8" fmla="*/ 138 w 153"/>
                  <a:gd name="T9" fmla="*/ 103 h 227"/>
                  <a:gd name="T10" fmla="*/ 139 w 153"/>
                  <a:gd name="T11" fmla="*/ 102 h 227"/>
                  <a:gd name="T12" fmla="*/ 153 w 153"/>
                  <a:gd name="T13" fmla="*/ 94 h 227"/>
                  <a:gd name="T14" fmla="*/ 153 w 153"/>
                  <a:gd name="T15" fmla="*/ 13 h 227"/>
                  <a:gd name="T16" fmla="*/ 141 w 153"/>
                  <a:gd name="T17" fmla="*/ 0 h 227"/>
                  <a:gd name="T18" fmla="*/ 12 w 153"/>
                  <a:gd name="T19" fmla="*/ 0 h 227"/>
                  <a:gd name="T20" fmla="*/ 0 w 153"/>
                  <a:gd name="T21" fmla="*/ 13 h 227"/>
                  <a:gd name="T22" fmla="*/ 0 w 153"/>
                  <a:gd name="T23" fmla="*/ 215 h 227"/>
                  <a:gd name="T24" fmla="*/ 12 w 153"/>
                  <a:gd name="T25" fmla="*/ 227 h 227"/>
                  <a:gd name="T26" fmla="*/ 141 w 153"/>
                  <a:gd name="T27" fmla="*/ 227 h 227"/>
                  <a:gd name="T28" fmla="*/ 153 w 153"/>
                  <a:gd name="T29" fmla="*/ 215 h 227"/>
                  <a:gd name="T30" fmla="*/ 153 w 153"/>
                  <a:gd name="T31" fmla="*/ 176 h 227"/>
                  <a:gd name="T32" fmla="*/ 138 w 153"/>
                  <a:gd name="T33" fmla="*/ 166 h 227"/>
                  <a:gd name="T34" fmla="*/ 138 w 153"/>
                  <a:gd name="T35" fmla="*/ 177 h 227"/>
                  <a:gd name="T36" fmla="*/ 75 w 153"/>
                  <a:gd name="T37" fmla="*/ 221 h 227"/>
                  <a:gd name="T38" fmla="*/ 56 w 153"/>
                  <a:gd name="T39" fmla="*/ 201 h 227"/>
                  <a:gd name="T40" fmla="*/ 75 w 153"/>
                  <a:gd name="T41" fmla="*/ 182 h 227"/>
                  <a:gd name="T42" fmla="*/ 95 w 153"/>
                  <a:gd name="T43" fmla="*/ 201 h 227"/>
                  <a:gd name="T44" fmla="*/ 75 w 153"/>
                  <a:gd name="T45" fmla="*/ 221 h 2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53" h="227">
                    <a:moveTo>
                      <a:pt x="138" y="177"/>
                    </a:moveTo>
                    <a:cubicBezTo>
                      <a:pt x="16" y="177"/>
                      <a:pt x="16" y="177"/>
                      <a:pt x="16" y="177"/>
                    </a:cubicBezTo>
                    <a:cubicBezTo>
                      <a:pt x="16" y="16"/>
                      <a:pt x="16" y="16"/>
                      <a:pt x="16" y="16"/>
                    </a:cubicBezTo>
                    <a:cubicBezTo>
                      <a:pt x="138" y="16"/>
                      <a:pt x="138" y="16"/>
                      <a:pt x="138" y="16"/>
                    </a:cubicBezTo>
                    <a:cubicBezTo>
                      <a:pt x="138" y="103"/>
                      <a:pt x="138" y="103"/>
                      <a:pt x="138" y="103"/>
                    </a:cubicBezTo>
                    <a:cubicBezTo>
                      <a:pt x="138" y="103"/>
                      <a:pt x="139" y="102"/>
                      <a:pt x="139" y="102"/>
                    </a:cubicBezTo>
                    <a:cubicBezTo>
                      <a:pt x="144" y="98"/>
                      <a:pt x="148" y="95"/>
                      <a:pt x="153" y="94"/>
                    </a:cubicBezTo>
                    <a:cubicBezTo>
                      <a:pt x="153" y="13"/>
                      <a:pt x="153" y="13"/>
                      <a:pt x="153" y="13"/>
                    </a:cubicBezTo>
                    <a:cubicBezTo>
                      <a:pt x="153" y="6"/>
                      <a:pt x="148" y="0"/>
                      <a:pt x="141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6" y="0"/>
                      <a:pt x="0" y="6"/>
                      <a:pt x="0" y="13"/>
                    </a:cubicBezTo>
                    <a:cubicBezTo>
                      <a:pt x="0" y="215"/>
                      <a:pt x="0" y="215"/>
                      <a:pt x="0" y="215"/>
                    </a:cubicBezTo>
                    <a:cubicBezTo>
                      <a:pt x="0" y="222"/>
                      <a:pt x="6" y="227"/>
                      <a:pt x="12" y="227"/>
                    </a:cubicBezTo>
                    <a:cubicBezTo>
                      <a:pt x="141" y="227"/>
                      <a:pt x="141" y="227"/>
                      <a:pt x="141" y="227"/>
                    </a:cubicBezTo>
                    <a:cubicBezTo>
                      <a:pt x="148" y="227"/>
                      <a:pt x="153" y="222"/>
                      <a:pt x="153" y="215"/>
                    </a:cubicBezTo>
                    <a:cubicBezTo>
                      <a:pt x="153" y="176"/>
                      <a:pt x="153" y="176"/>
                      <a:pt x="153" y="176"/>
                    </a:cubicBezTo>
                    <a:cubicBezTo>
                      <a:pt x="148" y="174"/>
                      <a:pt x="142" y="170"/>
                      <a:pt x="138" y="166"/>
                    </a:cubicBezTo>
                    <a:lnTo>
                      <a:pt x="138" y="177"/>
                    </a:lnTo>
                    <a:close/>
                    <a:moveTo>
                      <a:pt x="75" y="221"/>
                    </a:moveTo>
                    <a:cubicBezTo>
                      <a:pt x="65" y="221"/>
                      <a:pt x="56" y="212"/>
                      <a:pt x="56" y="201"/>
                    </a:cubicBezTo>
                    <a:cubicBezTo>
                      <a:pt x="56" y="191"/>
                      <a:pt x="65" y="182"/>
                      <a:pt x="75" y="182"/>
                    </a:cubicBezTo>
                    <a:cubicBezTo>
                      <a:pt x="86" y="182"/>
                      <a:pt x="95" y="191"/>
                      <a:pt x="95" y="201"/>
                    </a:cubicBezTo>
                    <a:cubicBezTo>
                      <a:pt x="95" y="212"/>
                      <a:pt x="86" y="221"/>
                      <a:pt x="75" y="221"/>
                    </a:cubicBezTo>
                    <a:close/>
                  </a:path>
                </a:pathLst>
              </a:custGeom>
              <a:grpFill/>
              <a:ln w="9525">
                <a:gradFill>
                  <a:gsLst>
                    <a:gs pos="0">
                      <a:srgbClr val="FDF2C4"/>
                    </a:gs>
                    <a:gs pos="41000">
                      <a:srgbClr val="977037"/>
                    </a:gs>
                    <a:gs pos="74000">
                      <a:srgbClr val="D4B486"/>
                    </a:gs>
                    <a:gs pos="100000">
                      <a:srgbClr val="977037"/>
                    </a:gs>
                  </a:gsLst>
                  <a:lin ang="5400000" scaled="1"/>
                </a:gradFill>
                <a:round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945" name="Freeform 158"/>
              <p:cNvSpPr>
                <a:spLocks noEditPoints="1"/>
              </p:cNvSpPr>
              <p:nvPr/>
            </p:nvSpPr>
            <p:spPr bwMode="auto">
              <a:xfrm>
                <a:off x="7281029" y="5062202"/>
                <a:ext cx="190584" cy="190584"/>
              </a:xfrm>
              <a:custGeom>
                <a:avLst/>
                <a:gdLst>
                  <a:gd name="T0" fmla="*/ 72 w 86"/>
                  <a:gd name="T1" fmla="*/ 17 h 86"/>
                  <a:gd name="T2" fmla="*/ 18 w 86"/>
                  <a:gd name="T3" fmla="*/ 14 h 86"/>
                  <a:gd name="T4" fmla="*/ 14 w 86"/>
                  <a:gd name="T5" fmla="*/ 68 h 86"/>
                  <a:gd name="T6" fmla="*/ 69 w 86"/>
                  <a:gd name="T7" fmla="*/ 72 h 86"/>
                  <a:gd name="T8" fmla="*/ 72 w 86"/>
                  <a:gd name="T9" fmla="*/ 17 h 86"/>
                  <a:gd name="T10" fmla="*/ 46 w 86"/>
                  <a:gd name="T11" fmla="*/ 63 h 86"/>
                  <a:gd name="T12" fmla="*/ 46 w 86"/>
                  <a:gd name="T13" fmla="*/ 70 h 86"/>
                  <a:gd name="T14" fmla="*/ 40 w 86"/>
                  <a:gd name="T15" fmla="*/ 70 h 86"/>
                  <a:gd name="T16" fmla="*/ 40 w 86"/>
                  <a:gd name="T17" fmla="*/ 64 h 86"/>
                  <a:gd name="T18" fmla="*/ 28 w 86"/>
                  <a:gd name="T19" fmla="*/ 61 h 86"/>
                  <a:gd name="T20" fmla="*/ 30 w 86"/>
                  <a:gd name="T21" fmla="*/ 53 h 86"/>
                  <a:gd name="T22" fmla="*/ 41 w 86"/>
                  <a:gd name="T23" fmla="*/ 56 h 86"/>
                  <a:gd name="T24" fmla="*/ 48 w 86"/>
                  <a:gd name="T25" fmla="*/ 52 h 86"/>
                  <a:gd name="T26" fmla="*/ 41 w 86"/>
                  <a:gd name="T27" fmla="*/ 46 h 86"/>
                  <a:gd name="T28" fmla="*/ 29 w 86"/>
                  <a:gd name="T29" fmla="*/ 34 h 86"/>
                  <a:gd name="T30" fmla="*/ 40 w 86"/>
                  <a:gd name="T31" fmla="*/ 22 h 86"/>
                  <a:gd name="T32" fmla="*/ 40 w 86"/>
                  <a:gd name="T33" fmla="*/ 15 h 86"/>
                  <a:gd name="T34" fmla="*/ 47 w 86"/>
                  <a:gd name="T35" fmla="*/ 15 h 86"/>
                  <a:gd name="T36" fmla="*/ 47 w 86"/>
                  <a:gd name="T37" fmla="*/ 21 h 86"/>
                  <a:gd name="T38" fmla="*/ 56 w 86"/>
                  <a:gd name="T39" fmla="*/ 23 h 86"/>
                  <a:gd name="T40" fmla="*/ 54 w 86"/>
                  <a:gd name="T41" fmla="*/ 31 h 86"/>
                  <a:gd name="T42" fmla="*/ 45 w 86"/>
                  <a:gd name="T43" fmla="*/ 29 h 86"/>
                  <a:gd name="T44" fmla="*/ 39 w 86"/>
                  <a:gd name="T45" fmla="*/ 32 h 86"/>
                  <a:gd name="T46" fmla="*/ 47 w 86"/>
                  <a:gd name="T47" fmla="*/ 38 h 86"/>
                  <a:gd name="T48" fmla="*/ 58 w 86"/>
                  <a:gd name="T49" fmla="*/ 51 h 86"/>
                  <a:gd name="T50" fmla="*/ 46 w 86"/>
                  <a:gd name="T51" fmla="*/ 63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86" h="86">
                    <a:moveTo>
                      <a:pt x="72" y="17"/>
                    </a:moveTo>
                    <a:cubicBezTo>
                      <a:pt x="58" y="1"/>
                      <a:pt x="34" y="0"/>
                      <a:pt x="18" y="14"/>
                    </a:cubicBezTo>
                    <a:cubicBezTo>
                      <a:pt x="2" y="28"/>
                      <a:pt x="0" y="52"/>
                      <a:pt x="14" y="68"/>
                    </a:cubicBezTo>
                    <a:cubicBezTo>
                      <a:pt x="28" y="84"/>
                      <a:pt x="53" y="86"/>
                      <a:pt x="69" y="72"/>
                    </a:cubicBezTo>
                    <a:cubicBezTo>
                      <a:pt x="85" y="58"/>
                      <a:pt x="86" y="33"/>
                      <a:pt x="72" y="17"/>
                    </a:cubicBezTo>
                    <a:close/>
                    <a:moveTo>
                      <a:pt x="46" y="63"/>
                    </a:moveTo>
                    <a:cubicBezTo>
                      <a:pt x="46" y="70"/>
                      <a:pt x="46" y="70"/>
                      <a:pt x="46" y="70"/>
                    </a:cubicBezTo>
                    <a:cubicBezTo>
                      <a:pt x="40" y="70"/>
                      <a:pt x="40" y="70"/>
                      <a:pt x="40" y="70"/>
                    </a:cubicBezTo>
                    <a:cubicBezTo>
                      <a:pt x="40" y="64"/>
                      <a:pt x="40" y="64"/>
                      <a:pt x="40" y="64"/>
                    </a:cubicBezTo>
                    <a:cubicBezTo>
                      <a:pt x="35" y="64"/>
                      <a:pt x="31" y="62"/>
                      <a:pt x="28" y="61"/>
                    </a:cubicBezTo>
                    <a:cubicBezTo>
                      <a:pt x="30" y="53"/>
                      <a:pt x="30" y="53"/>
                      <a:pt x="30" y="53"/>
                    </a:cubicBezTo>
                    <a:cubicBezTo>
                      <a:pt x="33" y="55"/>
                      <a:pt x="37" y="56"/>
                      <a:pt x="41" y="56"/>
                    </a:cubicBezTo>
                    <a:cubicBezTo>
                      <a:pt x="45" y="56"/>
                      <a:pt x="48" y="54"/>
                      <a:pt x="48" y="52"/>
                    </a:cubicBezTo>
                    <a:cubicBezTo>
                      <a:pt x="48" y="49"/>
                      <a:pt x="46" y="48"/>
                      <a:pt x="41" y="46"/>
                    </a:cubicBezTo>
                    <a:cubicBezTo>
                      <a:pt x="34" y="44"/>
                      <a:pt x="29" y="40"/>
                      <a:pt x="29" y="34"/>
                    </a:cubicBezTo>
                    <a:cubicBezTo>
                      <a:pt x="29" y="28"/>
                      <a:pt x="33" y="23"/>
                      <a:pt x="40" y="22"/>
                    </a:cubicBezTo>
                    <a:cubicBezTo>
                      <a:pt x="40" y="15"/>
                      <a:pt x="40" y="15"/>
                      <a:pt x="40" y="15"/>
                    </a:cubicBezTo>
                    <a:cubicBezTo>
                      <a:pt x="47" y="15"/>
                      <a:pt x="47" y="15"/>
                      <a:pt x="47" y="15"/>
                    </a:cubicBezTo>
                    <a:cubicBezTo>
                      <a:pt x="47" y="21"/>
                      <a:pt x="47" y="21"/>
                      <a:pt x="47" y="21"/>
                    </a:cubicBezTo>
                    <a:cubicBezTo>
                      <a:pt x="51" y="21"/>
                      <a:pt x="54" y="22"/>
                      <a:pt x="56" y="23"/>
                    </a:cubicBezTo>
                    <a:cubicBezTo>
                      <a:pt x="54" y="31"/>
                      <a:pt x="54" y="31"/>
                      <a:pt x="54" y="31"/>
                    </a:cubicBezTo>
                    <a:cubicBezTo>
                      <a:pt x="53" y="30"/>
                      <a:pt x="50" y="29"/>
                      <a:pt x="45" y="29"/>
                    </a:cubicBezTo>
                    <a:cubicBezTo>
                      <a:pt x="40" y="29"/>
                      <a:pt x="39" y="31"/>
                      <a:pt x="39" y="32"/>
                    </a:cubicBezTo>
                    <a:cubicBezTo>
                      <a:pt x="39" y="35"/>
                      <a:pt x="41" y="36"/>
                      <a:pt x="47" y="38"/>
                    </a:cubicBezTo>
                    <a:cubicBezTo>
                      <a:pt x="55" y="41"/>
                      <a:pt x="58" y="45"/>
                      <a:pt x="58" y="51"/>
                    </a:cubicBezTo>
                    <a:cubicBezTo>
                      <a:pt x="58" y="57"/>
                      <a:pt x="54" y="62"/>
                      <a:pt x="46" y="63"/>
                    </a:cubicBezTo>
                    <a:close/>
                  </a:path>
                </a:pathLst>
              </a:custGeom>
              <a:grpFill/>
              <a:ln w="9525">
                <a:gradFill>
                  <a:gsLst>
                    <a:gs pos="0">
                      <a:srgbClr val="FDF2C4"/>
                    </a:gs>
                    <a:gs pos="41000">
                      <a:srgbClr val="977037"/>
                    </a:gs>
                    <a:gs pos="74000">
                      <a:srgbClr val="D4B486"/>
                    </a:gs>
                    <a:gs pos="100000">
                      <a:srgbClr val="977037"/>
                    </a:gs>
                  </a:gsLst>
                  <a:lin ang="5400000" scaled="1"/>
                </a:gradFill>
                <a:round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4940" name="六边形 4939"/>
            <p:cNvSpPr/>
            <p:nvPr/>
          </p:nvSpPr>
          <p:spPr>
            <a:xfrm rot="5400000">
              <a:off x="4694972" y="3441343"/>
              <a:ext cx="1541774" cy="1329116"/>
            </a:xfrm>
            <a:prstGeom prst="hexagon">
              <a:avLst/>
            </a:prstGeom>
            <a:noFill/>
            <a:ln w="127000" cmpd="tri">
              <a:gradFill>
                <a:gsLst>
                  <a:gs pos="0">
                    <a:srgbClr val="FDF2C4">
                      <a:lumMod val="96000"/>
                    </a:srgbClr>
                  </a:gs>
                  <a:gs pos="41000">
                    <a:srgbClr val="977037"/>
                  </a:gs>
                  <a:gs pos="74000">
                    <a:srgbClr val="D4B486"/>
                  </a:gs>
                  <a:gs pos="100000">
                    <a:srgbClr val="977037"/>
                  </a:gs>
                </a:gsLst>
                <a:lin ang="5400000" scaled="1"/>
              </a:gra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4946" name="组合 4945"/>
          <p:cNvGrpSpPr/>
          <p:nvPr/>
        </p:nvGrpSpPr>
        <p:grpSpPr>
          <a:xfrm>
            <a:off x="3951683" y="4048181"/>
            <a:ext cx="1213872" cy="1408091"/>
            <a:chOff x="4101294" y="4611189"/>
            <a:chExt cx="1329116" cy="1541774"/>
          </a:xfrm>
          <a:gradFill>
            <a:gsLst>
              <a:gs pos="0">
                <a:srgbClr val="FDF2C4"/>
              </a:gs>
              <a:gs pos="36000">
                <a:srgbClr val="977037"/>
              </a:gs>
              <a:gs pos="72000">
                <a:srgbClr val="D4B486"/>
              </a:gs>
              <a:gs pos="100000">
                <a:srgbClr val="977037"/>
              </a:gs>
            </a:gsLst>
            <a:lin ang="5400000" scaled="1"/>
          </a:gradFill>
        </p:grpSpPr>
        <p:grpSp>
          <p:nvGrpSpPr>
            <p:cNvPr id="4947" name="组合 4946"/>
            <p:cNvGrpSpPr>
              <a:grpSpLocks noChangeAspect="1"/>
            </p:cNvGrpSpPr>
            <p:nvPr/>
          </p:nvGrpSpPr>
          <p:grpSpPr>
            <a:xfrm>
              <a:off x="4569967" y="5141712"/>
              <a:ext cx="402632" cy="450276"/>
              <a:chOff x="5999255" y="3275006"/>
              <a:chExt cx="402656" cy="450303"/>
            </a:xfrm>
            <a:grpFill/>
            <a:effectLst/>
          </p:grpSpPr>
          <p:sp>
            <p:nvSpPr>
              <p:cNvPr id="4949" name="Freeform 108"/>
              <p:cNvSpPr>
                <a:spLocks noEditPoints="1"/>
              </p:cNvSpPr>
              <p:nvPr/>
            </p:nvSpPr>
            <p:spPr bwMode="auto">
              <a:xfrm>
                <a:off x="6068389" y="3442234"/>
                <a:ext cx="56988" cy="57923"/>
              </a:xfrm>
              <a:custGeom>
                <a:avLst/>
                <a:gdLst>
                  <a:gd name="T0" fmla="*/ 13 w 26"/>
                  <a:gd name="T1" fmla="*/ 0 h 26"/>
                  <a:gd name="T2" fmla="*/ 0 w 26"/>
                  <a:gd name="T3" fmla="*/ 13 h 26"/>
                  <a:gd name="T4" fmla="*/ 13 w 26"/>
                  <a:gd name="T5" fmla="*/ 26 h 26"/>
                  <a:gd name="T6" fmla="*/ 26 w 26"/>
                  <a:gd name="T7" fmla="*/ 13 h 26"/>
                  <a:gd name="T8" fmla="*/ 13 w 26"/>
                  <a:gd name="T9" fmla="*/ 0 h 26"/>
                  <a:gd name="T10" fmla="*/ 13 w 26"/>
                  <a:gd name="T11" fmla="*/ 23 h 26"/>
                  <a:gd name="T12" fmla="*/ 3 w 26"/>
                  <a:gd name="T13" fmla="*/ 13 h 26"/>
                  <a:gd name="T14" fmla="*/ 13 w 26"/>
                  <a:gd name="T15" fmla="*/ 3 h 26"/>
                  <a:gd name="T16" fmla="*/ 23 w 26"/>
                  <a:gd name="T17" fmla="*/ 13 h 26"/>
                  <a:gd name="T18" fmla="*/ 13 w 26"/>
                  <a:gd name="T19" fmla="*/ 23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6" h="26">
                    <a:moveTo>
                      <a:pt x="13" y="0"/>
                    </a:moveTo>
                    <a:cubicBezTo>
                      <a:pt x="6" y="0"/>
                      <a:pt x="0" y="6"/>
                      <a:pt x="0" y="13"/>
                    </a:cubicBezTo>
                    <a:cubicBezTo>
                      <a:pt x="0" y="20"/>
                      <a:pt x="6" y="26"/>
                      <a:pt x="13" y="26"/>
                    </a:cubicBezTo>
                    <a:cubicBezTo>
                      <a:pt x="20" y="26"/>
                      <a:pt x="26" y="20"/>
                      <a:pt x="26" y="13"/>
                    </a:cubicBezTo>
                    <a:cubicBezTo>
                      <a:pt x="26" y="6"/>
                      <a:pt x="20" y="0"/>
                      <a:pt x="13" y="0"/>
                    </a:cubicBezTo>
                    <a:close/>
                    <a:moveTo>
                      <a:pt x="13" y="23"/>
                    </a:moveTo>
                    <a:cubicBezTo>
                      <a:pt x="8" y="23"/>
                      <a:pt x="3" y="18"/>
                      <a:pt x="3" y="13"/>
                    </a:cubicBezTo>
                    <a:cubicBezTo>
                      <a:pt x="3" y="7"/>
                      <a:pt x="8" y="3"/>
                      <a:pt x="13" y="3"/>
                    </a:cubicBezTo>
                    <a:cubicBezTo>
                      <a:pt x="19" y="3"/>
                      <a:pt x="23" y="7"/>
                      <a:pt x="23" y="13"/>
                    </a:cubicBezTo>
                    <a:cubicBezTo>
                      <a:pt x="23" y="18"/>
                      <a:pt x="19" y="23"/>
                      <a:pt x="13" y="23"/>
                    </a:cubicBezTo>
                    <a:close/>
                  </a:path>
                </a:pathLst>
              </a:custGeom>
              <a:grpFill/>
              <a:ln w="9525">
                <a:gradFill>
                  <a:gsLst>
                    <a:gs pos="0">
                      <a:srgbClr val="FDF2C4"/>
                    </a:gs>
                    <a:gs pos="43000">
                      <a:srgbClr val="977037"/>
                    </a:gs>
                    <a:gs pos="67000">
                      <a:srgbClr val="D4B486"/>
                    </a:gs>
                    <a:gs pos="100000">
                      <a:srgbClr val="977037"/>
                    </a:gs>
                  </a:gsLst>
                  <a:lin ang="5400000" scaled="1"/>
                </a:gradFill>
                <a:round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950" name="Freeform 109"/>
              <p:cNvSpPr>
                <a:spLocks noEditPoints="1"/>
              </p:cNvSpPr>
              <p:nvPr/>
            </p:nvSpPr>
            <p:spPr bwMode="auto">
              <a:xfrm>
                <a:off x="6196380" y="3404865"/>
                <a:ext cx="48580" cy="48580"/>
              </a:xfrm>
              <a:custGeom>
                <a:avLst/>
                <a:gdLst>
                  <a:gd name="T0" fmla="*/ 11 w 22"/>
                  <a:gd name="T1" fmla="*/ 0 h 22"/>
                  <a:gd name="T2" fmla="*/ 0 w 22"/>
                  <a:gd name="T3" fmla="*/ 11 h 22"/>
                  <a:gd name="T4" fmla="*/ 11 w 22"/>
                  <a:gd name="T5" fmla="*/ 22 h 22"/>
                  <a:gd name="T6" fmla="*/ 22 w 22"/>
                  <a:gd name="T7" fmla="*/ 11 h 22"/>
                  <a:gd name="T8" fmla="*/ 11 w 22"/>
                  <a:gd name="T9" fmla="*/ 0 h 22"/>
                  <a:gd name="T10" fmla="*/ 11 w 22"/>
                  <a:gd name="T11" fmla="*/ 17 h 22"/>
                  <a:gd name="T12" fmla="*/ 5 w 22"/>
                  <a:gd name="T13" fmla="*/ 11 h 22"/>
                  <a:gd name="T14" fmla="*/ 11 w 22"/>
                  <a:gd name="T15" fmla="*/ 5 h 22"/>
                  <a:gd name="T16" fmla="*/ 17 w 22"/>
                  <a:gd name="T17" fmla="*/ 11 h 22"/>
                  <a:gd name="T18" fmla="*/ 11 w 22"/>
                  <a:gd name="T19" fmla="*/ 17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11" y="0"/>
                    </a:moveTo>
                    <a:cubicBezTo>
                      <a:pt x="5" y="0"/>
                      <a:pt x="0" y="5"/>
                      <a:pt x="0" y="11"/>
                    </a:cubicBezTo>
                    <a:cubicBezTo>
                      <a:pt x="0" y="17"/>
                      <a:pt x="5" y="22"/>
                      <a:pt x="11" y="22"/>
                    </a:cubicBezTo>
                    <a:cubicBezTo>
                      <a:pt x="17" y="22"/>
                      <a:pt x="22" y="17"/>
                      <a:pt x="22" y="11"/>
                    </a:cubicBezTo>
                    <a:cubicBezTo>
                      <a:pt x="22" y="5"/>
                      <a:pt x="17" y="0"/>
                      <a:pt x="11" y="0"/>
                    </a:cubicBezTo>
                    <a:close/>
                    <a:moveTo>
                      <a:pt x="11" y="17"/>
                    </a:moveTo>
                    <a:cubicBezTo>
                      <a:pt x="8" y="17"/>
                      <a:pt x="5" y="14"/>
                      <a:pt x="5" y="11"/>
                    </a:cubicBezTo>
                    <a:cubicBezTo>
                      <a:pt x="5" y="8"/>
                      <a:pt x="8" y="5"/>
                      <a:pt x="11" y="5"/>
                    </a:cubicBezTo>
                    <a:cubicBezTo>
                      <a:pt x="14" y="5"/>
                      <a:pt x="17" y="8"/>
                      <a:pt x="17" y="11"/>
                    </a:cubicBezTo>
                    <a:cubicBezTo>
                      <a:pt x="17" y="14"/>
                      <a:pt x="14" y="17"/>
                      <a:pt x="11" y="17"/>
                    </a:cubicBezTo>
                    <a:close/>
                  </a:path>
                </a:pathLst>
              </a:custGeom>
              <a:grpFill/>
              <a:ln w="9525">
                <a:gradFill>
                  <a:gsLst>
                    <a:gs pos="0">
                      <a:srgbClr val="FDF2C4"/>
                    </a:gs>
                    <a:gs pos="43000">
                      <a:srgbClr val="977037"/>
                    </a:gs>
                    <a:gs pos="67000">
                      <a:srgbClr val="D4B486"/>
                    </a:gs>
                    <a:gs pos="100000">
                      <a:srgbClr val="977037"/>
                    </a:gs>
                  </a:gsLst>
                  <a:lin ang="5400000" scaled="1"/>
                </a:gradFill>
                <a:round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951" name="Freeform 110"/>
              <p:cNvSpPr>
                <a:spLocks noEditPoints="1"/>
              </p:cNvSpPr>
              <p:nvPr/>
            </p:nvSpPr>
            <p:spPr bwMode="auto">
              <a:xfrm>
                <a:off x="6081468" y="3456248"/>
                <a:ext cx="30830" cy="30830"/>
              </a:xfrm>
              <a:custGeom>
                <a:avLst/>
                <a:gdLst>
                  <a:gd name="T0" fmla="*/ 7 w 14"/>
                  <a:gd name="T1" fmla="*/ 0 h 14"/>
                  <a:gd name="T2" fmla="*/ 0 w 14"/>
                  <a:gd name="T3" fmla="*/ 7 h 14"/>
                  <a:gd name="T4" fmla="*/ 7 w 14"/>
                  <a:gd name="T5" fmla="*/ 14 h 14"/>
                  <a:gd name="T6" fmla="*/ 14 w 14"/>
                  <a:gd name="T7" fmla="*/ 7 h 14"/>
                  <a:gd name="T8" fmla="*/ 7 w 14"/>
                  <a:gd name="T9" fmla="*/ 0 h 14"/>
                  <a:gd name="T10" fmla="*/ 7 w 14"/>
                  <a:gd name="T11" fmla="*/ 10 h 14"/>
                  <a:gd name="T12" fmla="*/ 4 w 14"/>
                  <a:gd name="T13" fmla="*/ 7 h 14"/>
                  <a:gd name="T14" fmla="*/ 7 w 14"/>
                  <a:gd name="T15" fmla="*/ 3 h 14"/>
                  <a:gd name="T16" fmla="*/ 11 w 14"/>
                  <a:gd name="T17" fmla="*/ 7 h 14"/>
                  <a:gd name="T18" fmla="*/ 7 w 14"/>
                  <a:gd name="T19" fmla="*/ 1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4" h="14">
                    <a:moveTo>
                      <a:pt x="7" y="0"/>
                    </a:moveTo>
                    <a:cubicBezTo>
                      <a:pt x="3" y="0"/>
                      <a:pt x="0" y="3"/>
                      <a:pt x="0" y="7"/>
                    </a:cubicBezTo>
                    <a:cubicBezTo>
                      <a:pt x="0" y="11"/>
                      <a:pt x="3" y="14"/>
                      <a:pt x="7" y="14"/>
                    </a:cubicBezTo>
                    <a:cubicBezTo>
                      <a:pt x="11" y="14"/>
                      <a:pt x="14" y="11"/>
                      <a:pt x="14" y="7"/>
                    </a:cubicBezTo>
                    <a:cubicBezTo>
                      <a:pt x="14" y="3"/>
                      <a:pt x="11" y="0"/>
                      <a:pt x="7" y="0"/>
                    </a:cubicBezTo>
                    <a:close/>
                    <a:moveTo>
                      <a:pt x="7" y="10"/>
                    </a:moveTo>
                    <a:cubicBezTo>
                      <a:pt x="5" y="10"/>
                      <a:pt x="4" y="9"/>
                      <a:pt x="4" y="7"/>
                    </a:cubicBezTo>
                    <a:cubicBezTo>
                      <a:pt x="4" y="5"/>
                      <a:pt x="5" y="3"/>
                      <a:pt x="7" y="3"/>
                    </a:cubicBezTo>
                    <a:cubicBezTo>
                      <a:pt x="9" y="3"/>
                      <a:pt x="11" y="5"/>
                      <a:pt x="11" y="7"/>
                    </a:cubicBezTo>
                    <a:cubicBezTo>
                      <a:pt x="11" y="9"/>
                      <a:pt x="9" y="10"/>
                      <a:pt x="7" y="10"/>
                    </a:cubicBezTo>
                    <a:close/>
                  </a:path>
                </a:pathLst>
              </a:custGeom>
              <a:grpFill/>
              <a:ln w="9525">
                <a:gradFill>
                  <a:gsLst>
                    <a:gs pos="0">
                      <a:srgbClr val="FDF2C4"/>
                    </a:gs>
                    <a:gs pos="43000">
                      <a:srgbClr val="977037"/>
                    </a:gs>
                    <a:gs pos="67000">
                      <a:srgbClr val="D4B486"/>
                    </a:gs>
                    <a:gs pos="100000">
                      <a:srgbClr val="977037"/>
                    </a:gs>
                  </a:gsLst>
                  <a:lin ang="5400000" scaled="1"/>
                </a:gradFill>
                <a:round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952" name="Freeform 111"/>
              <p:cNvSpPr>
                <a:spLocks noEditPoints="1"/>
              </p:cNvSpPr>
              <p:nvPr/>
            </p:nvSpPr>
            <p:spPr bwMode="auto">
              <a:xfrm>
                <a:off x="6172089" y="3380574"/>
                <a:ext cx="97161" cy="97161"/>
              </a:xfrm>
              <a:custGeom>
                <a:avLst/>
                <a:gdLst>
                  <a:gd name="T0" fmla="*/ 22 w 44"/>
                  <a:gd name="T1" fmla="*/ 0 h 44"/>
                  <a:gd name="T2" fmla="*/ 0 w 44"/>
                  <a:gd name="T3" fmla="*/ 22 h 44"/>
                  <a:gd name="T4" fmla="*/ 22 w 44"/>
                  <a:gd name="T5" fmla="*/ 44 h 44"/>
                  <a:gd name="T6" fmla="*/ 44 w 44"/>
                  <a:gd name="T7" fmla="*/ 22 h 44"/>
                  <a:gd name="T8" fmla="*/ 22 w 44"/>
                  <a:gd name="T9" fmla="*/ 0 h 44"/>
                  <a:gd name="T10" fmla="*/ 22 w 44"/>
                  <a:gd name="T11" fmla="*/ 39 h 44"/>
                  <a:gd name="T12" fmla="*/ 5 w 44"/>
                  <a:gd name="T13" fmla="*/ 22 h 44"/>
                  <a:gd name="T14" fmla="*/ 22 w 44"/>
                  <a:gd name="T15" fmla="*/ 6 h 44"/>
                  <a:gd name="T16" fmla="*/ 39 w 44"/>
                  <a:gd name="T17" fmla="*/ 22 h 44"/>
                  <a:gd name="T18" fmla="*/ 22 w 44"/>
                  <a:gd name="T19" fmla="*/ 39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4" h="44">
                    <a:moveTo>
                      <a:pt x="22" y="0"/>
                    </a:moveTo>
                    <a:cubicBezTo>
                      <a:pt x="10" y="0"/>
                      <a:pt x="0" y="10"/>
                      <a:pt x="0" y="22"/>
                    </a:cubicBezTo>
                    <a:cubicBezTo>
                      <a:pt x="0" y="34"/>
                      <a:pt x="10" y="44"/>
                      <a:pt x="22" y="44"/>
                    </a:cubicBezTo>
                    <a:cubicBezTo>
                      <a:pt x="34" y="44"/>
                      <a:pt x="44" y="34"/>
                      <a:pt x="44" y="22"/>
                    </a:cubicBezTo>
                    <a:cubicBezTo>
                      <a:pt x="44" y="10"/>
                      <a:pt x="34" y="0"/>
                      <a:pt x="22" y="0"/>
                    </a:cubicBezTo>
                    <a:close/>
                    <a:moveTo>
                      <a:pt x="22" y="39"/>
                    </a:moveTo>
                    <a:cubicBezTo>
                      <a:pt x="13" y="39"/>
                      <a:pt x="5" y="31"/>
                      <a:pt x="5" y="22"/>
                    </a:cubicBezTo>
                    <a:cubicBezTo>
                      <a:pt x="5" y="13"/>
                      <a:pt x="13" y="6"/>
                      <a:pt x="22" y="6"/>
                    </a:cubicBezTo>
                    <a:cubicBezTo>
                      <a:pt x="31" y="6"/>
                      <a:pt x="39" y="13"/>
                      <a:pt x="39" y="22"/>
                    </a:cubicBezTo>
                    <a:cubicBezTo>
                      <a:pt x="39" y="31"/>
                      <a:pt x="31" y="39"/>
                      <a:pt x="22" y="39"/>
                    </a:cubicBezTo>
                    <a:close/>
                  </a:path>
                </a:pathLst>
              </a:custGeom>
              <a:grpFill/>
              <a:ln w="9525">
                <a:gradFill>
                  <a:gsLst>
                    <a:gs pos="0">
                      <a:srgbClr val="FDF2C4"/>
                    </a:gs>
                    <a:gs pos="43000">
                      <a:srgbClr val="977037"/>
                    </a:gs>
                    <a:gs pos="67000">
                      <a:srgbClr val="D4B486"/>
                    </a:gs>
                    <a:gs pos="100000">
                      <a:srgbClr val="977037"/>
                    </a:gs>
                  </a:gsLst>
                  <a:lin ang="5400000" scaled="1"/>
                </a:gradFill>
                <a:round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953" name="Freeform 112"/>
              <p:cNvSpPr>
                <a:spLocks noEditPoints="1"/>
              </p:cNvSpPr>
              <p:nvPr/>
            </p:nvSpPr>
            <p:spPr bwMode="auto">
              <a:xfrm>
                <a:off x="5999255" y="3275006"/>
                <a:ext cx="402656" cy="450303"/>
              </a:xfrm>
              <a:custGeom>
                <a:avLst/>
                <a:gdLst>
                  <a:gd name="T0" fmla="*/ 157 w 182"/>
                  <a:gd name="T1" fmla="*/ 96 h 204"/>
                  <a:gd name="T2" fmla="*/ 153 w 182"/>
                  <a:gd name="T3" fmla="*/ 48 h 204"/>
                  <a:gd name="T4" fmla="*/ 78 w 182"/>
                  <a:gd name="T5" fmla="*/ 0 h 204"/>
                  <a:gd name="T6" fmla="*/ 1 w 182"/>
                  <a:gd name="T7" fmla="*/ 79 h 204"/>
                  <a:gd name="T8" fmla="*/ 0 w 182"/>
                  <a:gd name="T9" fmla="*/ 204 h 204"/>
                  <a:gd name="T10" fmla="*/ 113 w 182"/>
                  <a:gd name="T11" fmla="*/ 176 h 204"/>
                  <a:gd name="T12" fmla="*/ 147 w 182"/>
                  <a:gd name="T13" fmla="*/ 176 h 204"/>
                  <a:gd name="T14" fmla="*/ 147 w 182"/>
                  <a:gd name="T15" fmla="*/ 176 h 204"/>
                  <a:gd name="T16" fmla="*/ 156 w 182"/>
                  <a:gd name="T17" fmla="*/ 151 h 204"/>
                  <a:gd name="T18" fmla="*/ 146 w 182"/>
                  <a:gd name="T19" fmla="*/ 145 h 204"/>
                  <a:gd name="T20" fmla="*/ 156 w 182"/>
                  <a:gd name="T21" fmla="*/ 140 h 204"/>
                  <a:gd name="T22" fmla="*/ 155 w 182"/>
                  <a:gd name="T23" fmla="*/ 138 h 204"/>
                  <a:gd name="T24" fmla="*/ 170 w 182"/>
                  <a:gd name="T25" fmla="*/ 111 h 204"/>
                  <a:gd name="T26" fmla="*/ 62 w 182"/>
                  <a:gd name="T27" fmla="*/ 93 h 204"/>
                  <a:gd name="T28" fmla="*/ 62 w 182"/>
                  <a:gd name="T29" fmla="*/ 102 h 204"/>
                  <a:gd name="T30" fmla="*/ 54 w 182"/>
                  <a:gd name="T31" fmla="*/ 105 h 204"/>
                  <a:gd name="T32" fmla="*/ 48 w 182"/>
                  <a:gd name="T33" fmla="*/ 110 h 204"/>
                  <a:gd name="T34" fmla="*/ 40 w 182"/>
                  <a:gd name="T35" fmla="*/ 107 h 204"/>
                  <a:gd name="T36" fmla="*/ 32 w 182"/>
                  <a:gd name="T37" fmla="*/ 107 h 204"/>
                  <a:gd name="T38" fmla="*/ 28 w 182"/>
                  <a:gd name="T39" fmla="*/ 99 h 204"/>
                  <a:gd name="T40" fmla="*/ 22 w 182"/>
                  <a:gd name="T41" fmla="*/ 93 h 204"/>
                  <a:gd name="T42" fmla="*/ 26 w 182"/>
                  <a:gd name="T43" fmla="*/ 85 h 204"/>
                  <a:gd name="T44" fmla="*/ 26 w 182"/>
                  <a:gd name="T45" fmla="*/ 76 h 204"/>
                  <a:gd name="T46" fmla="*/ 34 w 182"/>
                  <a:gd name="T47" fmla="*/ 73 h 204"/>
                  <a:gd name="T48" fmla="*/ 40 w 182"/>
                  <a:gd name="T49" fmla="*/ 68 h 204"/>
                  <a:gd name="T50" fmla="*/ 48 w 182"/>
                  <a:gd name="T51" fmla="*/ 71 h 204"/>
                  <a:gd name="T52" fmla="*/ 57 w 182"/>
                  <a:gd name="T53" fmla="*/ 71 h 204"/>
                  <a:gd name="T54" fmla="*/ 60 w 182"/>
                  <a:gd name="T55" fmla="*/ 79 h 204"/>
                  <a:gd name="T56" fmla="*/ 66 w 182"/>
                  <a:gd name="T57" fmla="*/ 85 h 204"/>
                  <a:gd name="T58" fmla="*/ 136 w 182"/>
                  <a:gd name="T59" fmla="*/ 77 h 204"/>
                  <a:gd name="T60" fmla="*/ 126 w 182"/>
                  <a:gd name="T61" fmla="*/ 87 h 204"/>
                  <a:gd name="T62" fmla="*/ 121 w 182"/>
                  <a:gd name="T63" fmla="*/ 100 h 204"/>
                  <a:gd name="T64" fmla="*/ 107 w 182"/>
                  <a:gd name="T65" fmla="*/ 100 h 204"/>
                  <a:gd name="T66" fmla="*/ 94 w 182"/>
                  <a:gd name="T67" fmla="*/ 105 h 204"/>
                  <a:gd name="T68" fmla="*/ 83 w 182"/>
                  <a:gd name="T69" fmla="*/ 96 h 204"/>
                  <a:gd name="T70" fmla="*/ 70 w 182"/>
                  <a:gd name="T71" fmla="*/ 91 h 204"/>
                  <a:gd name="T72" fmla="*/ 70 w 182"/>
                  <a:gd name="T73" fmla="*/ 77 h 204"/>
                  <a:gd name="T74" fmla="*/ 64 w 182"/>
                  <a:gd name="T75" fmla="*/ 64 h 204"/>
                  <a:gd name="T76" fmla="*/ 74 w 182"/>
                  <a:gd name="T77" fmla="*/ 53 h 204"/>
                  <a:gd name="T78" fmla="*/ 79 w 182"/>
                  <a:gd name="T79" fmla="*/ 40 h 204"/>
                  <a:gd name="T80" fmla="*/ 94 w 182"/>
                  <a:gd name="T81" fmla="*/ 40 h 204"/>
                  <a:gd name="T82" fmla="*/ 107 w 182"/>
                  <a:gd name="T83" fmla="*/ 35 h 204"/>
                  <a:gd name="T84" fmla="*/ 117 w 182"/>
                  <a:gd name="T85" fmla="*/ 44 h 204"/>
                  <a:gd name="T86" fmla="*/ 130 w 182"/>
                  <a:gd name="T87" fmla="*/ 49 h 204"/>
                  <a:gd name="T88" fmla="*/ 130 w 182"/>
                  <a:gd name="T89" fmla="*/ 64 h 204"/>
                  <a:gd name="T90" fmla="*/ 136 w 182"/>
                  <a:gd name="T91" fmla="*/ 77 h 2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82" h="204">
                    <a:moveTo>
                      <a:pt x="170" y="111"/>
                    </a:moveTo>
                    <a:cubicBezTo>
                      <a:pt x="166" y="107"/>
                      <a:pt x="160" y="102"/>
                      <a:pt x="157" y="96"/>
                    </a:cubicBezTo>
                    <a:cubicBezTo>
                      <a:pt x="153" y="87"/>
                      <a:pt x="158" y="79"/>
                      <a:pt x="157" y="70"/>
                    </a:cubicBezTo>
                    <a:cubicBezTo>
                      <a:pt x="157" y="63"/>
                      <a:pt x="155" y="54"/>
                      <a:pt x="153" y="48"/>
                    </a:cubicBezTo>
                    <a:cubicBezTo>
                      <a:pt x="149" y="37"/>
                      <a:pt x="142" y="28"/>
                      <a:pt x="133" y="21"/>
                    </a:cubicBezTo>
                    <a:cubicBezTo>
                      <a:pt x="119" y="8"/>
                      <a:pt x="100" y="0"/>
                      <a:pt x="78" y="0"/>
                    </a:cubicBezTo>
                    <a:cubicBezTo>
                      <a:pt x="35" y="0"/>
                      <a:pt x="0" y="32"/>
                      <a:pt x="0" y="71"/>
                    </a:cubicBezTo>
                    <a:cubicBezTo>
                      <a:pt x="0" y="74"/>
                      <a:pt x="0" y="77"/>
                      <a:pt x="1" y="79"/>
                    </a:cubicBezTo>
                    <a:cubicBezTo>
                      <a:pt x="1" y="96"/>
                      <a:pt x="6" y="117"/>
                      <a:pt x="22" y="139"/>
                    </a:cubicBezTo>
                    <a:cubicBezTo>
                      <a:pt x="22" y="139"/>
                      <a:pt x="43" y="182"/>
                      <a:pt x="0" y="204"/>
                    </a:cubicBezTo>
                    <a:cubicBezTo>
                      <a:pt x="95" y="204"/>
                      <a:pt x="95" y="204"/>
                      <a:pt x="95" y="204"/>
                    </a:cubicBezTo>
                    <a:cubicBezTo>
                      <a:pt x="95" y="204"/>
                      <a:pt x="102" y="176"/>
                      <a:pt x="113" y="176"/>
                    </a:cubicBezTo>
                    <a:cubicBezTo>
                      <a:pt x="123" y="176"/>
                      <a:pt x="133" y="177"/>
                      <a:pt x="142" y="176"/>
                    </a:cubicBezTo>
                    <a:cubicBezTo>
                      <a:pt x="144" y="177"/>
                      <a:pt x="146" y="176"/>
                      <a:pt x="147" y="176"/>
                    </a:cubicBezTo>
                    <a:cubicBezTo>
                      <a:pt x="147" y="176"/>
                      <a:pt x="147" y="176"/>
                      <a:pt x="147" y="176"/>
                    </a:cubicBezTo>
                    <a:cubicBezTo>
                      <a:pt x="147" y="176"/>
                      <a:pt x="147" y="176"/>
                      <a:pt x="147" y="176"/>
                    </a:cubicBezTo>
                    <a:cubicBezTo>
                      <a:pt x="154" y="173"/>
                      <a:pt x="149" y="157"/>
                      <a:pt x="149" y="157"/>
                    </a:cubicBezTo>
                    <a:cubicBezTo>
                      <a:pt x="153" y="155"/>
                      <a:pt x="156" y="153"/>
                      <a:pt x="156" y="151"/>
                    </a:cubicBezTo>
                    <a:cubicBezTo>
                      <a:pt x="156" y="150"/>
                      <a:pt x="156" y="150"/>
                      <a:pt x="156" y="150"/>
                    </a:cubicBezTo>
                    <a:cubicBezTo>
                      <a:pt x="156" y="148"/>
                      <a:pt x="152" y="146"/>
                      <a:pt x="146" y="145"/>
                    </a:cubicBezTo>
                    <a:cubicBezTo>
                      <a:pt x="149" y="145"/>
                      <a:pt x="149" y="145"/>
                      <a:pt x="149" y="145"/>
                    </a:cubicBezTo>
                    <a:cubicBezTo>
                      <a:pt x="153" y="145"/>
                      <a:pt x="156" y="143"/>
                      <a:pt x="156" y="140"/>
                    </a:cubicBezTo>
                    <a:cubicBezTo>
                      <a:pt x="156" y="140"/>
                      <a:pt x="156" y="140"/>
                      <a:pt x="156" y="140"/>
                    </a:cubicBezTo>
                    <a:cubicBezTo>
                      <a:pt x="156" y="139"/>
                      <a:pt x="156" y="138"/>
                      <a:pt x="155" y="138"/>
                    </a:cubicBezTo>
                    <a:cubicBezTo>
                      <a:pt x="156" y="135"/>
                      <a:pt x="159" y="121"/>
                      <a:pt x="160" y="121"/>
                    </a:cubicBezTo>
                    <a:cubicBezTo>
                      <a:pt x="182" y="119"/>
                      <a:pt x="170" y="111"/>
                      <a:pt x="170" y="111"/>
                    </a:cubicBezTo>
                    <a:close/>
                    <a:moveTo>
                      <a:pt x="66" y="93"/>
                    </a:moveTo>
                    <a:cubicBezTo>
                      <a:pt x="62" y="93"/>
                      <a:pt x="62" y="93"/>
                      <a:pt x="62" y="93"/>
                    </a:cubicBezTo>
                    <a:cubicBezTo>
                      <a:pt x="62" y="95"/>
                      <a:pt x="61" y="97"/>
                      <a:pt x="60" y="99"/>
                    </a:cubicBezTo>
                    <a:cubicBezTo>
                      <a:pt x="62" y="102"/>
                      <a:pt x="62" y="102"/>
                      <a:pt x="62" y="102"/>
                    </a:cubicBezTo>
                    <a:cubicBezTo>
                      <a:pt x="57" y="107"/>
                      <a:pt x="57" y="107"/>
                      <a:pt x="57" y="107"/>
                    </a:cubicBezTo>
                    <a:cubicBezTo>
                      <a:pt x="54" y="105"/>
                      <a:pt x="54" y="105"/>
                      <a:pt x="54" y="105"/>
                    </a:cubicBezTo>
                    <a:cubicBezTo>
                      <a:pt x="52" y="106"/>
                      <a:pt x="50" y="107"/>
                      <a:pt x="48" y="107"/>
                    </a:cubicBezTo>
                    <a:cubicBezTo>
                      <a:pt x="48" y="110"/>
                      <a:pt x="48" y="110"/>
                      <a:pt x="48" y="110"/>
                    </a:cubicBezTo>
                    <a:cubicBezTo>
                      <a:pt x="40" y="110"/>
                      <a:pt x="40" y="110"/>
                      <a:pt x="40" y="110"/>
                    </a:cubicBezTo>
                    <a:cubicBezTo>
                      <a:pt x="40" y="107"/>
                      <a:pt x="40" y="107"/>
                      <a:pt x="40" y="107"/>
                    </a:cubicBezTo>
                    <a:cubicBezTo>
                      <a:pt x="38" y="107"/>
                      <a:pt x="36" y="106"/>
                      <a:pt x="34" y="105"/>
                    </a:cubicBezTo>
                    <a:cubicBezTo>
                      <a:pt x="32" y="107"/>
                      <a:pt x="32" y="107"/>
                      <a:pt x="32" y="107"/>
                    </a:cubicBezTo>
                    <a:cubicBezTo>
                      <a:pt x="26" y="102"/>
                      <a:pt x="26" y="102"/>
                      <a:pt x="26" y="102"/>
                    </a:cubicBezTo>
                    <a:cubicBezTo>
                      <a:pt x="28" y="99"/>
                      <a:pt x="28" y="99"/>
                      <a:pt x="28" y="99"/>
                    </a:cubicBezTo>
                    <a:cubicBezTo>
                      <a:pt x="27" y="97"/>
                      <a:pt x="26" y="95"/>
                      <a:pt x="26" y="93"/>
                    </a:cubicBezTo>
                    <a:cubicBezTo>
                      <a:pt x="22" y="93"/>
                      <a:pt x="22" y="93"/>
                      <a:pt x="22" y="93"/>
                    </a:cubicBezTo>
                    <a:cubicBezTo>
                      <a:pt x="22" y="85"/>
                      <a:pt x="22" y="85"/>
                      <a:pt x="22" y="85"/>
                    </a:cubicBezTo>
                    <a:cubicBezTo>
                      <a:pt x="26" y="85"/>
                      <a:pt x="26" y="85"/>
                      <a:pt x="26" y="85"/>
                    </a:cubicBezTo>
                    <a:cubicBezTo>
                      <a:pt x="26" y="83"/>
                      <a:pt x="27" y="81"/>
                      <a:pt x="28" y="79"/>
                    </a:cubicBezTo>
                    <a:cubicBezTo>
                      <a:pt x="26" y="76"/>
                      <a:pt x="26" y="76"/>
                      <a:pt x="26" y="76"/>
                    </a:cubicBezTo>
                    <a:cubicBezTo>
                      <a:pt x="31" y="71"/>
                      <a:pt x="31" y="71"/>
                      <a:pt x="31" y="71"/>
                    </a:cubicBezTo>
                    <a:cubicBezTo>
                      <a:pt x="34" y="73"/>
                      <a:pt x="34" y="73"/>
                      <a:pt x="34" y="73"/>
                    </a:cubicBezTo>
                    <a:cubicBezTo>
                      <a:pt x="36" y="72"/>
                      <a:pt x="38" y="71"/>
                      <a:pt x="40" y="71"/>
                    </a:cubicBezTo>
                    <a:cubicBezTo>
                      <a:pt x="40" y="68"/>
                      <a:pt x="40" y="68"/>
                      <a:pt x="40" y="68"/>
                    </a:cubicBezTo>
                    <a:cubicBezTo>
                      <a:pt x="48" y="68"/>
                      <a:pt x="48" y="68"/>
                      <a:pt x="48" y="68"/>
                    </a:cubicBezTo>
                    <a:cubicBezTo>
                      <a:pt x="48" y="71"/>
                      <a:pt x="48" y="71"/>
                      <a:pt x="48" y="71"/>
                    </a:cubicBezTo>
                    <a:cubicBezTo>
                      <a:pt x="50" y="71"/>
                      <a:pt x="52" y="72"/>
                      <a:pt x="54" y="73"/>
                    </a:cubicBezTo>
                    <a:cubicBezTo>
                      <a:pt x="57" y="71"/>
                      <a:pt x="57" y="71"/>
                      <a:pt x="57" y="71"/>
                    </a:cubicBezTo>
                    <a:cubicBezTo>
                      <a:pt x="63" y="76"/>
                      <a:pt x="63" y="76"/>
                      <a:pt x="63" y="76"/>
                    </a:cubicBezTo>
                    <a:cubicBezTo>
                      <a:pt x="60" y="79"/>
                      <a:pt x="60" y="79"/>
                      <a:pt x="60" y="79"/>
                    </a:cubicBezTo>
                    <a:cubicBezTo>
                      <a:pt x="61" y="81"/>
                      <a:pt x="62" y="83"/>
                      <a:pt x="63" y="85"/>
                    </a:cubicBezTo>
                    <a:cubicBezTo>
                      <a:pt x="66" y="85"/>
                      <a:pt x="66" y="85"/>
                      <a:pt x="66" y="85"/>
                    </a:cubicBezTo>
                    <a:lnTo>
                      <a:pt x="66" y="93"/>
                    </a:lnTo>
                    <a:close/>
                    <a:moveTo>
                      <a:pt x="136" y="77"/>
                    </a:moveTo>
                    <a:cubicBezTo>
                      <a:pt x="130" y="77"/>
                      <a:pt x="130" y="77"/>
                      <a:pt x="130" y="77"/>
                    </a:cubicBezTo>
                    <a:cubicBezTo>
                      <a:pt x="129" y="80"/>
                      <a:pt x="128" y="84"/>
                      <a:pt x="126" y="87"/>
                    </a:cubicBezTo>
                    <a:cubicBezTo>
                      <a:pt x="130" y="91"/>
                      <a:pt x="130" y="91"/>
                      <a:pt x="130" y="91"/>
                    </a:cubicBezTo>
                    <a:cubicBezTo>
                      <a:pt x="121" y="100"/>
                      <a:pt x="121" y="100"/>
                      <a:pt x="121" y="100"/>
                    </a:cubicBezTo>
                    <a:cubicBezTo>
                      <a:pt x="117" y="96"/>
                      <a:pt x="117" y="96"/>
                      <a:pt x="117" y="96"/>
                    </a:cubicBezTo>
                    <a:cubicBezTo>
                      <a:pt x="114" y="98"/>
                      <a:pt x="110" y="99"/>
                      <a:pt x="107" y="100"/>
                    </a:cubicBezTo>
                    <a:cubicBezTo>
                      <a:pt x="107" y="105"/>
                      <a:pt x="107" y="105"/>
                      <a:pt x="107" y="105"/>
                    </a:cubicBezTo>
                    <a:cubicBezTo>
                      <a:pt x="94" y="105"/>
                      <a:pt x="94" y="105"/>
                      <a:pt x="94" y="105"/>
                    </a:cubicBezTo>
                    <a:cubicBezTo>
                      <a:pt x="94" y="100"/>
                      <a:pt x="94" y="100"/>
                      <a:pt x="94" y="100"/>
                    </a:cubicBezTo>
                    <a:cubicBezTo>
                      <a:pt x="90" y="100"/>
                      <a:pt x="86" y="98"/>
                      <a:pt x="83" y="96"/>
                    </a:cubicBezTo>
                    <a:cubicBezTo>
                      <a:pt x="79" y="100"/>
                      <a:pt x="79" y="100"/>
                      <a:pt x="79" y="100"/>
                    </a:cubicBezTo>
                    <a:cubicBezTo>
                      <a:pt x="70" y="91"/>
                      <a:pt x="70" y="91"/>
                      <a:pt x="70" y="91"/>
                    </a:cubicBezTo>
                    <a:cubicBezTo>
                      <a:pt x="74" y="87"/>
                      <a:pt x="74" y="87"/>
                      <a:pt x="74" y="87"/>
                    </a:cubicBezTo>
                    <a:cubicBezTo>
                      <a:pt x="72" y="84"/>
                      <a:pt x="71" y="81"/>
                      <a:pt x="70" y="77"/>
                    </a:cubicBezTo>
                    <a:cubicBezTo>
                      <a:pt x="64" y="77"/>
                      <a:pt x="64" y="77"/>
                      <a:pt x="64" y="77"/>
                    </a:cubicBezTo>
                    <a:cubicBezTo>
                      <a:pt x="64" y="64"/>
                      <a:pt x="64" y="64"/>
                      <a:pt x="64" y="64"/>
                    </a:cubicBezTo>
                    <a:cubicBezTo>
                      <a:pt x="70" y="64"/>
                      <a:pt x="70" y="64"/>
                      <a:pt x="70" y="64"/>
                    </a:cubicBezTo>
                    <a:cubicBezTo>
                      <a:pt x="70" y="60"/>
                      <a:pt x="72" y="56"/>
                      <a:pt x="74" y="53"/>
                    </a:cubicBezTo>
                    <a:cubicBezTo>
                      <a:pt x="70" y="49"/>
                      <a:pt x="70" y="49"/>
                      <a:pt x="70" y="49"/>
                    </a:cubicBezTo>
                    <a:cubicBezTo>
                      <a:pt x="79" y="40"/>
                      <a:pt x="79" y="40"/>
                      <a:pt x="79" y="40"/>
                    </a:cubicBezTo>
                    <a:cubicBezTo>
                      <a:pt x="83" y="44"/>
                      <a:pt x="83" y="44"/>
                      <a:pt x="83" y="44"/>
                    </a:cubicBezTo>
                    <a:cubicBezTo>
                      <a:pt x="86" y="42"/>
                      <a:pt x="90" y="41"/>
                      <a:pt x="94" y="40"/>
                    </a:cubicBezTo>
                    <a:cubicBezTo>
                      <a:pt x="94" y="35"/>
                      <a:pt x="94" y="35"/>
                      <a:pt x="94" y="35"/>
                    </a:cubicBezTo>
                    <a:cubicBezTo>
                      <a:pt x="107" y="35"/>
                      <a:pt x="107" y="35"/>
                      <a:pt x="107" y="35"/>
                    </a:cubicBezTo>
                    <a:cubicBezTo>
                      <a:pt x="107" y="40"/>
                      <a:pt x="107" y="40"/>
                      <a:pt x="107" y="40"/>
                    </a:cubicBezTo>
                    <a:cubicBezTo>
                      <a:pt x="110" y="41"/>
                      <a:pt x="114" y="42"/>
                      <a:pt x="117" y="44"/>
                    </a:cubicBezTo>
                    <a:cubicBezTo>
                      <a:pt x="121" y="40"/>
                      <a:pt x="121" y="40"/>
                      <a:pt x="121" y="40"/>
                    </a:cubicBezTo>
                    <a:cubicBezTo>
                      <a:pt x="130" y="49"/>
                      <a:pt x="130" y="49"/>
                      <a:pt x="130" y="49"/>
                    </a:cubicBezTo>
                    <a:cubicBezTo>
                      <a:pt x="126" y="53"/>
                      <a:pt x="126" y="53"/>
                      <a:pt x="126" y="53"/>
                    </a:cubicBezTo>
                    <a:cubicBezTo>
                      <a:pt x="128" y="57"/>
                      <a:pt x="130" y="60"/>
                      <a:pt x="130" y="64"/>
                    </a:cubicBezTo>
                    <a:cubicBezTo>
                      <a:pt x="136" y="64"/>
                      <a:pt x="136" y="64"/>
                      <a:pt x="136" y="64"/>
                    </a:cubicBezTo>
                    <a:lnTo>
                      <a:pt x="136" y="77"/>
                    </a:lnTo>
                    <a:close/>
                  </a:path>
                </a:pathLst>
              </a:custGeom>
              <a:grpFill/>
              <a:ln w="9525">
                <a:gradFill>
                  <a:gsLst>
                    <a:gs pos="0">
                      <a:srgbClr val="FDF2C4"/>
                    </a:gs>
                    <a:gs pos="43000">
                      <a:srgbClr val="977037"/>
                    </a:gs>
                    <a:gs pos="67000">
                      <a:srgbClr val="D4B486"/>
                    </a:gs>
                    <a:gs pos="100000">
                      <a:srgbClr val="977037"/>
                    </a:gs>
                  </a:gsLst>
                  <a:lin ang="5400000" scaled="1"/>
                </a:gradFill>
                <a:round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4948" name="六边形 4947"/>
            <p:cNvSpPr/>
            <p:nvPr/>
          </p:nvSpPr>
          <p:spPr>
            <a:xfrm rot="5400000">
              <a:off x="3994965" y="4717518"/>
              <a:ext cx="1541774" cy="1329116"/>
            </a:xfrm>
            <a:prstGeom prst="hexagon">
              <a:avLst/>
            </a:prstGeom>
            <a:noFill/>
            <a:ln w="127000" cmpd="tri">
              <a:gradFill>
                <a:gsLst>
                  <a:gs pos="0">
                    <a:srgbClr val="FDF2C4"/>
                  </a:gs>
                  <a:gs pos="43000">
                    <a:srgbClr val="977037"/>
                  </a:gs>
                  <a:gs pos="67000">
                    <a:srgbClr val="D4B486"/>
                  </a:gs>
                  <a:gs pos="100000">
                    <a:srgbClr val="977037"/>
                  </a:gs>
                </a:gsLst>
                <a:lin ang="5400000" scaled="1"/>
              </a:gra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4954" name="组合 4953"/>
          <p:cNvGrpSpPr/>
          <p:nvPr/>
        </p:nvGrpSpPr>
        <p:grpSpPr>
          <a:xfrm>
            <a:off x="5365485" y="4048181"/>
            <a:ext cx="1213872" cy="1408091"/>
            <a:chOff x="5515096" y="4611189"/>
            <a:chExt cx="1329116" cy="1541774"/>
          </a:xfrm>
          <a:gradFill>
            <a:gsLst>
              <a:gs pos="0">
                <a:srgbClr val="FDF2C4">
                  <a:lumMod val="96000"/>
                </a:srgbClr>
              </a:gs>
              <a:gs pos="41000">
                <a:srgbClr val="977037"/>
              </a:gs>
              <a:gs pos="74000">
                <a:srgbClr val="D4B486"/>
              </a:gs>
              <a:gs pos="100000">
                <a:srgbClr val="977037"/>
              </a:gs>
            </a:gsLst>
            <a:lin ang="5400000" scaled="1"/>
          </a:gradFill>
        </p:grpSpPr>
        <p:grpSp>
          <p:nvGrpSpPr>
            <p:cNvPr id="4955" name="组合 4954"/>
            <p:cNvGrpSpPr>
              <a:grpSpLocks noChangeAspect="1"/>
            </p:cNvGrpSpPr>
            <p:nvPr/>
          </p:nvGrpSpPr>
          <p:grpSpPr>
            <a:xfrm>
              <a:off x="5992056" y="5160714"/>
              <a:ext cx="371660" cy="367826"/>
              <a:chOff x="6967126" y="4092464"/>
              <a:chExt cx="453105" cy="448433"/>
            </a:xfrm>
            <a:grpFill/>
            <a:effectLst/>
          </p:grpSpPr>
          <p:sp>
            <p:nvSpPr>
              <p:cNvPr id="4957" name="Freeform 136"/>
              <p:cNvSpPr/>
              <p:nvPr/>
            </p:nvSpPr>
            <p:spPr bwMode="auto">
              <a:xfrm>
                <a:off x="6967126" y="4343773"/>
                <a:ext cx="453105" cy="197124"/>
              </a:xfrm>
              <a:custGeom>
                <a:avLst/>
                <a:gdLst>
                  <a:gd name="T0" fmla="*/ 103 w 205"/>
                  <a:gd name="T1" fmla="*/ 19 h 89"/>
                  <a:gd name="T2" fmla="*/ 47 w 205"/>
                  <a:gd name="T3" fmla="*/ 0 h 89"/>
                  <a:gd name="T4" fmla="*/ 0 w 205"/>
                  <a:gd name="T5" fmla="*/ 0 h 89"/>
                  <a:gd name="T6" fmla="*/ 0 w 205"/>
                  <a:gd name="T7" fmla="*/ 67 h 89"/>
                  <a:gd name="T8" fmla="*/ 22 w 205"/>
                  <a:gd name="T9" fmla="*/ 89 h 89"/>
                  <a:gd name="T10" fmla="*/ 183 w 205"/>
                  <a:gd name="T11" fmla="*/ 89 h 89"/>
                  <a:gd name="T12" fmla="*/ 205 w 205"/>
                  <a:gd name="T13" fmla="*/ 67 h 89"/>
                  <a:gd name="T14" fmla="*/ 205 w 205"/>
                  <a:gd name="T15" fmla="*/ 0 h 89"/>
                  <a:gd name="T16" fmla="*/ 158 w 205"/>
                  <a:gd name="T17" fmla="*/ 0 h 89"/>
                  <a:gd name="T18" fmla="*/ 103 w 205"/>
                  <a:gd name="T19" fmla="*/ 19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5" h="89">
                    <a:moveTo>
                      <a:pt x="103" y="19"/>
                    </a:moveTo>
                    <a:cubicBezTo>
                      <a:pt x="82" y="19"/>
                      <a:pt x="62" y="12"/>
                      <a:pt x="47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67"/>
                      <a:pt x="0" y="67"/>
                      <a:pt x="0" y="67"/>
                    </a:cubicBezTo>
                    <a:cubicBezTo>
                      <a:pt x="0" y="79"/>
                      <a:pt x="10" y="89"/>
                      <a:pt x="22" y="89"/>
                    </a:cubicBezTo>
                    <a:cubicBezTo>
                      <a:pt x="183" y="89"/>
                      <a:pt x="183" y="89"/>
                      <a:pt x="183" y="89"/>
                    </a:cubicBezTo>
                    <a:cubicBezTo>
                      <a:pt x="195" y="89"/>
                      <a:pt x="205" y="79"/>
                      <a:pt x="205" y="67"/>
                    </a:cubicBezTo>
                    <a:cubicBezTo>
                      <a:pt x="205" y="0"/>
                      <a:pt x="205" y="0"/>
                      <a:pt x="205" y="0"/>
                    </a:cubicBezTo>
                    <a:cubicBezTo>
                      <a:pt x="158" y="0"/>
                      <a:pt x="158" y="0"/>
                      <a:pt x="158" y="0"/>
                    </a:cubicBezTo>
                    <a:cubicBezTo>
                      <a:pt x="143" y="12"/>
                      <a:pt x="124" y="19"/>
                      <a:pt x="103" y="19"/>
                    </a:cubicBezTo>
                    <a:close/>
                  </a:path>
                </a:pathLst>
              </a:custGeom>
              <a:grpFill/>
              <a:ln w="9525">
                <a:gradFill>
                  <a:gsLst>
                    <a:gs pos="0">
                      <a:srgbClr val="FDF2C4"/>
                    </a:gs>
                    <a:gs pos="36000">
                      <a:srgbClr val="977037"/>
                    </a:gs>
                    <a:gs pos="72000">
                      <a:srgbClr val="D4B486"/>
                    </a:gs>
                    <a:gs pos="100000">
                      <a:srgbClr val="977037"/>
                    </a:gs>
                  </a:gsLst>
                  <a:lin ang="5400000" scaled="1"/>
                </a:gradFill>
                <a:round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4958" name="Freeform 137"/>
              <p:cNvSpPr>
                <a:spLocks noEditPoints="1"/>
              </p:cNvSpPr>
              <p:nvPr/>
            </p:nvSpPr>
            <p:spPr bwMode="auto">
              <a:xfrm>
                <a:off x="6967126" y="4092464"/>
                <a:ext cx="453105" cy="260652"/>
              </a:xfrm>
              <a:custGeom>
                <a:avLst/>
                <a:gdLst>
                  <a:gd name="T0" fmla="*/ 183 w 205"/>
                  <a:gd name="T1" fmla="*/ 42 h 118"/>
                  <a:gd name="T2" fmla="*/ 180 w 205"/>
                  <a:gd name="T3" fmla="*/ 42 h 118"/>
                  <a:gd name="T4" fmla="*/ 154 w 205"/>
                  <a:gd name="T5" fmla="*/ 42 h 118"/>
                  <a:gd name="T6" fmla="*/ 154 w 205"/>
                  <a:gd name="T7" fmla="*/ 22 h 118"/>
                  <a:gd name="T8" fmla="*/ 132 w 205"/>
                  <a:gd name="T9" fmla="*/ 0 h 118"/>
                  <a:gd name="T10" fmla="*/ 73 w 205"/>
                  <a:gd name="T11" fmla="*/ 0 h 118"/>
                  <a:gd name="T12" fmla="*/ 51 w 205"/>
                  <a:gd name="T13" fmla="*/ 22 h 118"/>
                  <a:gd name="T14" fmla="*/ 51 w 205"/>
                  <a:gd name="T15" fmla="*/ 42 h 118"/>
                  <a:gd name="T16" fmla="*/ 25 w 205"/>
                  <a:gd name="T17" fmla="*/ 42 h 118"/>
                  <a:gd name="T18" fmla="*/ 22 w 205"/>
                  <a:gd name="T19" fmla="*/ 42 h 118"/>
                  <a:gd name="T20" fmla="*/ 0 w 205"/>
                  <a:gd name="T21" fmla="*/ 64 h 118"/>
                  <a:gd name="T22" fmla="*/ 0 w 205"/>
                  <a:gd name="T23" fmla="*/ 101 h 118"/>
                  <a:gd name="T24" fmla="*/ 54 w 205"/>
                  <a:gd name="T25" fmla="*/ 101 h 118"/>
                  <a:gd name="T26" fmla="*/ 103 w 205"/>
                  <a:gd name="T27" fmla="*/ 118 h 118"/>
                  <a:gd name="T28" fmla="*/ 151 w 205"/>
                  <a:gd name="T29" fmla="*/ 101 h 118"/>
                  <a:gd name="T30" fmla="*/ 205 w 205"/>
                  <a:gd name="T31" fmla="*/ 101 h 118"/>
                  <a:gd name="T32" fmla="*/ 205 w 205"/>
                  <a:gd name="T33" fmla="*/ 64 h 118"/>
                  <a:gd name="T34" fmla="*/ 183 w 205"/>
                  <a:gd name="T35" fmla="*/ 42 h 118"/>
                  <a:gd name="T36" fmla="*/ 67 w 205"/>
                  <a:gd name="T37" fmla="*/ 26 h 118"/>
                  <a:gd name="T38" fmla="*/ 67 w 205"/>
                  <a:gd name="T39" fmla="*/ 22 h 118"/>
                  <a:gd name="T40" fmla="*/ 73 w 205"/>
                  <a:gd name="T41" fmla="*/ 17 h 118"/>
                  <a:gd name="T42" fmla="*/ 132 w 205"/>
                  <a:gd name="T43" fmla="*/ 17 h 118"/>
                  <a:gd name="T44" fmla="*/ 138 w 205"/>
                  <a:gd name="T45" fmla="*/ 22 h 118"/>
                  <a:gd name="T46" fmla="*/ 138 w 205"/>
                  <a:gd name="T47" fmla="*/ 26 h 118"/>
                  <a:gd name="T48" fmla="*/ 138 w 205"/>
                  <a:gd name="T49" fmla="*/ 42 h 118"/>
                  <a:gd name="T50" fmla="*/ 67 w 205"/>
                  <a:gd name="T51" fmla="*/ 42 h 118"/>
                  <a:gd name="T52" fmla="*/ 67 w 205"/>
                  <a:gd name="T53" fmla="*/ 26 h 118"/>
                  <a:gd name="T54" fmla="*/ 101 w 205"/>
                  <a:gd name="T55" fmla="*/ 101 h 118"/>
                  <a:gd name="T56" fmla="*/ 85 w 205"/>
                  <a:gd name="T57" fmla="*/ 86 h 118"/>
                  <a:gd name="T58" fmla="*/ 101 w 205"/>
                  <a:gd name="T59" fmla="*/ 70 h 118"/>
                  <a:gd name="T60" fmla="*/ 117 w 205"/>
                  <a:gd name="T61" fmla="*/ 86 h 118"/>
                  <a:gd name="T62" fmla="*/ 101 w 205"/>
                  <a:gd name="T63" fmla="*/ 101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205" h="118">
                    <a:moveTo>
                      <a:pt x="183" y="42"/>
                    </a:moveTo>
                    <a:cubicBezTo>
                      <a:pt x="180" y="42"/>
                      <a:pt x="180" y="42"/>
                      <a:pt x="180" y="42"/>
                    </a:cubicBezTo>
                    <a:cubicBezTo>
                      <a:pt x="154" y="42"/>
                      <a:pt x="154" y="42"/>
                      <a:pt x="154" y="42"/>
                    </a:cubicBezTo>
                    <a:cubicBezTo>
                      <a:pt x="154" y="22"/>
                      <a:pt x="154" y="22"/>
                      <a:pt x="154" y="22"/>
                    </a:cubicBezTo>
                    <a:cubicBezTo>
                      <a:pt x="154" y="10"/>
                      <a:pt x="144" y="0"/>
                      <a:pt x="132" y="0"/>
                    </a:cubicBezTo>
                    <a:cubicBezTo>
                      <a:pt x="73" y="0"/>
                      <a:pt x="73" y="0"/>
                      <a:pt x="73" y="0"/>
                    </a:cubicBezTo>
                    <a:cubicBezTo>
                      <a:pt x="61" y="0"/>
                      <a:pt x="51" y="10"/>
                      <a:pt x="51" y="22"/>
                    </a:cubicBezTo>
                    <a:cubicBezTo>
                      <a:pt x="51" y="42"/>
                      <a:pt x="51" y="42"/>
                      <a:pt x="51" y="42"/>
                    </a:cubicBezTo>
                    <a:cubicBezTo>
                      <a:pt x="25" y="42"/>
                      <a:pt x="25" y="42"/>
                      <a:pt x="25" y="42"/>
                    </a:cubicBezTo>
                    <a:cubicBezTo>
                      <a:pt x="22" y="42"/>
                      <a:pt x="22" y="42"/>
                      <a:pt x="22" y="42"/>
                    </a:cubicBezTo>
                    <a:cubicBezTo>
                      <a:pt x="10" y="42"/>
                      <a:pt x="0" y="52"/>
                      <a:pt x="0" y="64"/>
                    </a:cubicBezTo>
                    <a:cubicBezTo>
                      <a:pt x="0" y="101"/>
                      <a:pt x="0" y="101"/>
                      <a:pt x="0" y="101"/>
                    </a:cubicBezTo>
                    <a:cubicBezTo>
                      <a:pt x="54" y="101"/>
                      <a:pt x="54" y="101"/>
                      <a:pt x="54" y="101"/>
                    </a:cubicBezTo>
                    <a:cubicBezTo>
                      <a:pt x="67" y="112"/>
                      <a:pt x="84" y="118"/>
                      <a:pt x="103" y="118"/>
                    </a:cubicBezTo>
                    <a:cubicBezTo>
                      <a:pt x="121" y="118"/>
                      <a:pt x="138" y="112"/>
                      <a:pt x="151" y="101"/>
                    </a:cubicBezTo>
                    <a:cubicBezTo>
                      <a:pt x="205" y="101"/>
                      <a:pt x="205" y="101"/>
                      <a:pt x="205" y="101"/>
                    </a:cubicBezTo>
                    <a:cubicBezTo>
                      <a:pt x="205" y="64"/>
                      <a:pt x="205" y="64"/>
                      <a:pt x="205" y="64"/>
                    </a:cubicBezTo>
                    <a:cubicBezTo>
                      <a:pt x="205" y="52"/>
                      <a:pt x="195" y="42"/>
                      <a:pt x="183" y="42"/>
                    </a:cubicBezTo>
                    <a:close/>
                    <a:moveTo>
                      <a:pt x="67" y="26"/>
                    </a:moveTo>
                    <a:cubicBezTo>
                      <a:pt x="67" y="22"/>
                      <a:pt x="67" y="22"/>
                      <a:pt x="67" y="22"/>
                    </a:cubicBezTo>
                    <a:cubicBezTo>
                      <a:pt x="67" y="19"/>
                      <a:pt x="70" y="17"/>
                      <a:pt x="73" y="17"/>
                    </a:cubicBezTo>
                    <a:cubicBezTo>
                      <a:pt x="132" y="17"/>
                      <a:pt x="132" y="17"/>
                      <a:pt x="132" y="17"/>
                    </a:cubicBezTo>
                    <a:cubicBezTo>
                      <a:pt x="135" y="17"/>
                      <a:pt x="138" y="19"/>
                      <a:pt x="138" y="22"/>
                    </a:cubicBezTo>
                    <a:cubicBezTo>
                      <a:pt x="138" y="26"/>
                      <a:pt x="138" y="26"/>
                      <a:pt x="138" y="26"/>
                    </a:cubicBezTo>
                    <a:cubicBezTo>
                      <a:pt x="138" y="42"/>
                      <a:pt x="138" y="42"/>
                      <a:pt x="138" y="42"/>
                    </a:cubicBezTo>
                    <a:cubicBezTo>
                      <a:pt x="67" y="42"/>
                      <a:pt x="67" y="42"/>
                      <a:pt x="67" y="42"/>
                    </a:cubicBezTo>
                    <a:lnTo>
                      <a:pt x="67" y="26"/>
                    </a:lnTo>
                    <a:close/>
                    <a:moveTo>
                      <a:pt x="101" y="101"/>
                    </a:moveTo>
                    <a:cubicBezTo>
                      <a:pt x="92" y="101"/>
                      <a:pt x="85" y="94"/>
                      <a:pt x="85" y="86"/>
                    </a:cubicBezTo>
                    <a:cubicBezTo>
                      <a:pt x="85" y="77"/>
                      <a:pt x="92" y="70"/>
                      <a:pt x="101" y="70"/>
                    </a:cubicBezTo>
                    <a:cubicBezTo>
                      <a:pt x="110" y="70"/>
                      <a:pt x="117" y="77"/>
                      <a:pt x="117" y="86"/>
                    </a:cubicBezTo>
                    <a:cubicBezTo>
                      <a:pt x="117" y="94"/>
                      <a:pt x="110" y="101"/>
                      <a:pt x="101" y="101"/>
                    </a:cubicBezTo>
                    <a:close/>
                  </a:path>
                </a:pathLst>
              </a:custGeom>
              <a:grpFill/>
              <a:ln w="9525">
                <a:gradFill>
                  <a:gsLst>
                    <a:gs pos="0">
                      <a:srgbClr val="FDF2C4"/>
                    </a:gs>
                    <a:gs pos="36000">
                      <a:srgbClr val="977037"/>
                    </a:gs>
                    <a:gs pos="72000">
                      <a:srgbClr val="D4B486"/>
                    </a:gs>
                    <a:gs pos="100000">
                      <a:srgbClr val="977037"/>
                    </a:gs>
                  </a:gsLst>
                  <a:lin ang="5400000" scaled="1"/>
                </a:gradFill>
                <a:round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4956" name="六边形 4955"/>
            <p:cNvSpPr/>
            <p:nvPr/>
          </p:nvSpPr>
          <p:spPr>
            <a:xfrm rot="5400000">
              <a:off x="5408767" y="4717518"/>
              <a:ext cx="1541774" cy="1329116"/>
            </a:xfrm>
            <a:prstGeom prst="hexagon">
              <a:avLst/>
            </a:prstGeom>
            <a:noFill/>
            <a:ln w="127000" cmpd="tri">
              <a:gradFill>
                <a:gsLst>
                  <a:gs pos="0">
                    <a:srgbClr val="FDF2C4"/>
                  </a:gs>
                  <a:gs pos="36000">
                    <a:srgbClr val="977037"/>
                  </a:gs>
                  <a:gs pos="72000">
                    <a:srgbClr val="D4B486"/>
                  </a:gs>
                  <a:gs pos="100000">
                    <a:srgbClr val="977037"/>
                  </a:gs>
                </a:gsLst>
                <a:lin ang="5400000" scaled="1"/>
              </a:gra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sp>
        <p:nvSpPr>
          <p:cNvPr id="4959" name="文本框 4958"/>
          <p:cNvSpPr txBox="1"/>
          <p:nvPr/>
        </p:nvSpPr>
        <p:spPr>
          <a:xfrm>
            <a:off x="1993180" y="1340768"/>
            <a:ext cx="2419619" cy="1237262"/>
          </a:xfrm>
          <a:prstGeom prst="rect">
            <a:avLst/>
          </a:prstGeom>
          <a:noFill/>
          <a:effectLst/>
        </p:spPr>
        <p:txBody>
          <a:bodyPr wrap="square" rtlCol="0">
            <a:spAutoFit/>
          </a:bodyPr>
          <a:lstStyle/>
          <a:p>
            <a:pPr>
              <a:lnSpc>
                <a:spcPct val="120000"/>
              </a:lnSpc>
            </a:pPr>
            <a:r>
              <a:rPr lang="zh-CN" altLang="en-US" sz="2000" b="1" dirty="0">
                <a:gradFill>
                  <a:gsLst>
                    <a:gs pos="0">
                      <a:srgbClr val="FDF2C4"/>
                    </a:gs>
                    <a:gs pos="100000">
                      <a:srgbClr val="977037"/>
                    </a:gs>
                  </a:gsLst>
                  <a:lin ang="2700000" scaled="1"/>
                </a:gradFill>
                <a:latin typeface="微软雅黑" panose="020B0503020204020204" pitchFamily="34" charset="-122"/>
                <a:ea typeface="微软雅黑" panose="020B0503020204020204" pitchFamily="34" charset="-122"/>
                <a:cs typeface="Tahoma" panose="020B0604030504040204" pitchFamily="34" charset="0"/>
              </a:rPr>
              <a:t>点击添加标题</a:t>
            </a:r>
            <a:endParaRPr lang="en-US" altLang="zh-CN" sz="2000" b="1" dirty="0">
              <a:gradFill>
                <a:gsLst>
                  <a:gs pos="0">
                    <a:srgbClr val="FDF2C4"/>
                  </a:gs>
                  <a:gs pos="100000">
                    <a:srgbClr val="977037"/>
                  </a:gs>
                </a:gsLst>
                <a:lin ang="2700000" scaled="1"/>
              </a:gradFill>
              <a:latin typeface="微软雅黑" panose="020B0503020204020204" pitchFamily="34" charset="-122"/>
              <a:ea typeface="微软雅黑" panose="020B0503020204020204" pitchFamily="34" charset="-122"/>
              <a:cs typeface="Tahoma" panose="020B0604030504040204" pitchFamily="34" charset="0"/>
            </a:endParaRPr>
          </a:p>
          <a:p>
            <a:pPr>
              <a:lnSpc>
                <a:spcPct val="120000"/>
              </a:lnSpc>
            </a:pPr>
            <a:r>
              <a:rPr lang="zh-CN" altLang="en-US" sz="14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您的内容打在这里，或通过复制您的文本，在此框中选择粘贴，并选择只保留文字</a:t>
            </a:r>
            <a:endParaRPr lang="en-US" altLang="zh-CN" sz="1400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960" name="文本框 4959"/>
          <p:cNvSpPr txBox="1"/>
          <p:nvPr/>
        </p:nvSpPr>
        <p:spPr>
          <a:xfrm>
            <a:off x="1361366" y="2701337"/>
            <a:ext cx="2440357" cy="1452705"/>
          </a:xfrm>
          <a:prstGeom prst="rect">
            <a:avLst/>
          </a:prstGeom>
          <a:noFill/>
          <a:effectLst/>
        </p:spPr>
        <p:txBody>
          <a:bodyPr wrap="square" rtlCol="0">
            <a:spAutoFit/>
          </a:bodyPr>
          <a:lstStyle/>
          <a:p>
            <a:pPr>
              <a:lnSpc>
                <a:spcPct val="120000"/>
              </a:lnSpc>
            </a:pPr>
            <a:r>
              <a:rPr lang="zh-CN" altLang="en-US" sz="2000" b="1" dirty="0">
                <a:gradFill>
                  <a:gsLst>
                    <a:gs pos="0">
                      <a:srgbClr val="FDF2C4"/>
                    </a:gs>
                    <a:gs pos="100000">
                      <a:srgbClr val="977037"/>
                    </a:gs>
                  </a:gsLst>
                  <a:lin ang="2700000" scaled="1"/>
                </a:gradFill>
                <a:latin typeface="微软雅黑" panose="020B0503020204020204" pitchFamily="34" charset="-122"/>
                <a:ea typeface="微软雅黑" panose="020B0503020204020204" pitchFamily="34" charset="-122"/>
                <a:cs typeface="Tahoma" panose="020B0604030504040204" pitchFamily="34" charset="0"/>
              </a:rPr>
              <a:t>点击添加标题</a:t>
            </a:r>
            <a:endParaRPr lang="en-US" altLang="zh-CN" sz="2000" b="1" dirty="0">
              <a:gradFill>
                <a:gsLst>
                  <a:gs pos="0">
                    <a:srgbClr val="FDF2C4"/>
                  </a:gs>
                  <a:gs pos="100000">
                    <a:srgbClr val="977037"/>
                  </a:gs>
                </a:gsLst>
                <a:lin ang="2700000" scaled="1"/>
              </a:gradFill>
              <a:latin typeface="微软雅黑" panose="020B0503020204020204" pitchFamily="34" charset="-122"/>
              <a:ea typeface="微软雅黑" panose="020B0503020204020204" pitchFamily="34" charset="-122"/>
              <a:cs typeface="Tahoma" panose="020B0604030504040204" pitchFamily="34" charset="0"/>
            </a:endParaRPr>
          </a:p>
          <a:p>
            <a:pPr lvl="0">
              <a:lnSpc>
                <a:spcPct val="120000"/>
              </a:lnSpc>
            </a:pPr>
            <a:r>
              <a:rPr lang="zh-CN" altLang="en-US" sz="1400" dirty="0">
                <a:solidFill>
                  <a:prstClr val="white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您的内容打在这里，或通过复制您的文本，在此框中选择粘贴，并选择只保留文字</a:t>
            </a:r>
            <a:endParaRPr lang="en-US" altLang="zh-CN" sz="1400" dirty="0">
              <a:solidFill>
                <a:prstClr val="white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endParaRPr lang="en-US" altLang="zh-CN" sz="1400" dirty="0">
              <a:solidFill>
                <a:srgbClr val="FCFCF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961" name="文本框 4960"/>
          <p:cNvSpPr txBox="1"/>
          <p:nvPr/>
        </p:nvSpPr>
        <p:spPr>
          <a:xfrm>
            <a:off x="700629" y="4277350"/>
            <a:ext cx="2469280" cy="1495794"/>
          </a:xfrm>
          <a:prstGeom prst="rect">
            <a:avLst/>
          </a:prstGeom>
          <a:noFill/>
          <a:effectLst/>
        </p:spPr>
        <p:txBody>
          <a:bodyPr wrap="square" rtlCol="0">
            <a:spAutoFit/>
          </a:bodyPr>
          <a:lstStyle/>
          <a:p>
            <a:pPr>
              <a:lnSpc>
                <a:spcPct val="120000"/>
              </a:lnSpc>
            </a:pPr>
            <a:r>
              <a:rPr lang="zh-CN" altLang="en-US" sz="2000" b="1" dirty="0">
                <a:gradFill>
                  <a:gsLst>
                    <a:gs pos="0">
                      <a:srgbClr val="FDF2C4"/>
                    </a:gs>
                    <a:gs pos="100000">
                      <a:srgbClr val="977037"/>
                    </a:gs>
                  </a:gsLst>
                  <a:lin ang="2700000" scaled="1"/>
                </a:gradFill>
                <a:latin typeface="微软雅黑" panose="020B0503020204020204" pitchFamily="34" charset="-122"/>
                <a:ea typeface="微软雅黑" panose="020B0503020204020204" pitchFamily="34" charset="-122"/>
                <a:cs typeface="Tahoma" panose="020B0604030504040204" pitchFamily="34" charset="0"/>
              </a:rPr>
              <a:t>点击添加标题</a:t>
            </a:r>
            <a:endParaRPr lang="en-US" altLang="zh-CN" sz="2000" b="1" dirty="0">
              <a:gradFill>
                <a:gsLst>
                  <a:gs pos="0">
                    <a:srgbClr val="FDF2C4"/>
                  </a:gs>
                  <a:gs pos="100000">
                    <a:srgbClr val="977037"/>
                  </a:gs>
                </a:gsLst>
                <a:lin ang="2700000" scaled="1"/>
              </a:gradFill>
              <a:latin typeface="微软雅黑" panose="020B0503020204020204" pitchFamily="34" charset="-122"/>
              <a:ea typeface="微软雅黑" panose="020B0503020204020204" pitchFamily="34" charset="-122"/>
              <a:cs typeface="Tahoma" panose="020B0604030504040204" pitchFamily="34" charset="0"/>
            </a:endParaRPr>
          </a:p>
          <a:p>
            <a:pPr lvl="0">
              <a:lnSpc>
                <a:spcPct val="120000"/>
              </a:lnSpc>
            </a:pPr>
            <a:r>
              <a:rPr lang="zh-CN" altLang="en-US" sz="1400" dirty="0">
                <a:solidFill>
                  <a:prstClr val="white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您的内容打在这里，或通过复制您的文本，在此框中选择粘贴，并选择只保留文字</a:t>
            </a:r>
            <a:endParaRPr lang="en-US" altLang="zh-CN" sz="1400" dirty="0">
              <a:solidFill>
                <a:prstClr val="white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ct val="120000"/>
              </a:lnSpc>
            </a:pPr>
            <a:endParaRPr lang="en-US" altLang="zh-CN" sz="1400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962" name="文本框 4961"/>
          <p:cNvSpPr txBox="1"/>
          <p:nvPr/>
        </p:nvSpPr>
        <p:spPr>
          <a:xfrm>
            <a:off x="9266961" y="1340768"/>
            <a:ext cx="2445663" cy="1754326"/>
          </a:xfrm>
          <a:prstGeom prst="rect">
            <a:avLst/>
          </a:prstGeom>
          <a:noFill/>
          <a:effectLst/>
        </p:spPr>
        <p:txBody>
          <a:bodyPr wrap="square" rtlCol="0">
            <a:spAutoFit/>
          </a:bodyPr>
          <a:lstStyle/>
          <a:p>
            <a:pPr>
              <a:lnSpc>
                <a:spcPct val="120000"/>
              </a:lnSpc>
            </a:pPr>
            <a:r>
              <a:rPr lang="zh-CN" altLang="en-US" sz="2000" b="1" dirty="0">
                <a:gradFill>
                  <a:gsLst>
                    <a:gs pos="0">
                      <a:srgbClr val="FDF2C4"/>
                    </a:gs>
                    <a:gs pos="100000">
                      <a:srgbClr val="977037"/>
                    </a:gs>
                  </a:gsLst>
                  <a:lin ang="2700000" scaled="1"/>
                </a:gradFill>
                <a:latin typeface="微软雅黑" panose="020B0503020204020204" pitchFamily="34" charset="-122"/>
                <a:ea typeface="微软雅黑" panose="020B0503020204020204" pitchFamily="34" charset="-122"/>
                <a:cs typeface="Tahoma" panose="020B0604030504040204" pitchFamily="34" charset="0"/>
              </a:rPr>
              <a:t>点击添加标题</a:t>
            </a:r>
            <a:endParaRPr lang="en-US" altLang="zh-CN" sz="2000" b="1" dirty="0">
              <a:gradFill>
                <a:gsLst>
                  <a:gs pos="0">
                    <a:srgbClr val="FDF2C4"/>
                  </a:gs>
                  <a:gs pos="100000">
                    <a:srgbClr val="977037"/>
                  </a:gs>
                </a:gsLst>
                <a:lin ang="2700000" scaled="1"/>
              </a:gradFill>
              <a:latin typeface="微软雅黑" panose="020B0503020204020204" pitchFamily="34" charset="-122"/>
              <a:ea typeface="微软雅黑" panose="020B0503020204020204" pitchFamily="34" charset="-122"/>
              <a:cs typeface="Tahoma" panose="020B0604030504040204" pitchFamily="34" charset="0"/>
            </a:endParaRPr>
          </a:p>
          <a:p>
            <a:pPr>
              <a:lnSpc>
                <a:spcPct val="120000"/>
              </a:lnSpc>
            </a:pPr>
            <a:r>
              <a:rPr lang="zh-CN" altLang="en-US" sz="14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您的内容打在这里，或通过复制您的文本，在此框中选择粘贴，并选择只保留文字</a:t>
            </a:r>
            <a:endParaRPr lang="en-US" altLang="zh-CN" sz="1400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ct val="120000"/>
              </a:lnSpc>
            </a:pPr>
            <a:endParaRPr lang="en-US" altLang="zh-CN" sz="1400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ct val="120000"/>
              </a:lnSpc>
            </a:pPr>
            <a:endParaRPr lang="en-US" altLang="zh-CN" sz="1400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963" name="文本框 4962"/>
          <p:cNvSpPr txBox="1"/>
          <p:nvPr/>
        </p:nvSpPr>
        <p:spPr>
          <a:xfrm>
            <a:off x="8535596" y="2701337"/>
            <a:ext cx="2445663" cy="1237262"/>
          </a:xfrm>
          <a:prstGeom prst="rect">
            <a:avLst/>
          </a:prstGeom>
          <a:noFill/>
          <a:effectLst/>
        </p:spPr>
        <p:txBody>
          <a:bodyPr wrap="square" rtlCol="0">
            <a:spAutoFit/>
          </a:bodyPr>
          <a:lstStyle/>
          <a:p>
            <a:pPr>
              <a:lnSpc>
                <a:spcPct val="120000"/>
              </a:lnSpc>
            </a:pPr>
            <a:r>
              <a:rPr lang="zh-CN" altLang="en-US" sz="2000" b="1" dirty="0">
                <a:gradFill>
                  <a:gsLst>
                    <a:gs pos="0">
                      <a:srgbClr val="FDF2C4"/>
                    </a:gs>
                    <a:gs pos="100000">
                      <a:srgbClr val="977037"/>
                    </a:gs>
                  </a:gsLst>
                  <a:lin ang="2700000" scaled="1"/>
                </a:gradFill>
                <a:latin typeface="微软雅黑" panose="020B0503020204020204" pitchFamily="34" charset="-122"/>
                <a:ea typeface="微软雅黑" panose="020B0503020204020204" pitchFamily="34" charset="-122"/>
                <a:cs typeface="Tahoma" panose="020B0604030504040204" pitchFamily="34" charset="0"/>
              </a:rPr>
              <a:t>点击添加标题</a:t>
            </a:r>
            <a:endParaRPr lang="en-US" altLang="zh-CN" sz="2000" b="1" dirty="0">
              <a:gradFill>
                <a:gsLst>
                  <a:gs pos="0">
                    <a:srgbClr val="FDF2C4"/>
                  </a:gs>
                  <a:gs pos="100000">
                    <a:srgbClr val="977037"/>
                  </a:gs>
                </a:gsLst>
                <a:lin ang="2700000" scaled="1"/>
              </a:gradFill>
              <a:latin typeface="微软雅黑" panose="020B0503020204020204" pitchFamily="34" charset="-122"/>
              <a:ea typeface="微软雅黑" panose="020B0503020204020204" pitchFamily="34" charset="-122"/>
              <a:cs typeface="Tahoma" panose="020B0604030504040204" pitchFamily="34" charset="0"/>
            </a:endParaRPr>
          </a:p>
          <a:p>
            <a:pPr>
              <a:lnSpc>
                <a:spcPct val="120000"/>
              </a:lnSpc>
            </a:pPr>
            <a:r>
              <a:rPr lang="zh-CN" altLang="en-US" sz="14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您的内容打在这里，或通过复制您的文本，在此框中选择粘贴，并选择只保留文字</a:t>
            </a:r>
            <a:endParaRPr lang="en-US" altLang="zh-CN" sz="1400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964" name="文本框 4963"/>
          <p:cNvSpPr txBox="1"/>
          <p:nvPr/>
        </p:nvSpPr>
        <p:spPr>
          <a:xfrm>
            <a:off x="7927632" y="4277350"/>
            <a:ext cx="2445663" cy="1237262"/>
          </a:xfrm>
          <a:prstGeom prst="rect">
            <a:avLst/>
          </a:prstGeom>
          <a:noFill/>
          <a:effectLst/>
        </p:spPr>
        <p:txBody>
          <a:bodyPr wrap="square" rtlCol="0">
            <a:spAutoFit/>
          </a:bodyPr>
          <a:lstStyle/>
          <a:p>
            <a:pPr>
              <a:lnSpc>
                <a:spcPct val="120000"/>
              </a:lnSpc>
            </a:pPr>
            <a:r>
              <a:rPr lang="zh-CN" altLang="en-US" sz="2000" b="1" dirty="0">
                <a:gradFill>
                  <a:gsLst>
                    <a:gs pos="0">
                      <a:srgbClr val="FDF2C4"/>
                    </a:gs>
                    <a:gs pos="100000">
                      <a:srgbClr val="977037"/>
                    </a:gs>
                  </a:gsLst>
                  <a:lin ang="2700000" scaled="1"/>
                </a:gradFill>
                <a:latin typeface="微软雅黑" panose="020B0503020204020204" pitchFamily="34" charset="-122"/>
                <a:ea typeface="微软雅黑" panose="020B0503020204020204" pitchFamily="34" charset="-122"/>
                <a:cs typeface="Tahoma" panose="020B0604030504040204" pitchFamily="34" charset="0"/>
              </a:rPr>
              <a:t>点击添加标题</a:t>
            </a:r>
            <a:endParaRPr lang="en-US" altLang="zh-CN" sz="2000" b="1" dirty="0">
              <a:gradFill>
                <a:gsLst>
                  <a:gs pos="0">
                    <a:srgbClr val="FDF2C4"/>
                  </a:gs>
                  <a:gs pos="100000">
                    <a:srgbClr val="977037"/>
                  </a:gs>
                </a:gsLst>
                <a:lin ang="2700000" scaled="1"/>
              </a:gradFill>
              <a:latin typeface="微软雅黑" panose="020B0503020204020204" pitchFamily="34" charset="-122"/>
              <a:ea typeface="微软雅黑" panose="020B0503020204020204" pitchFamily="34" charset="-122"/>
              <a:cs typeface="Tahoma" panose="020B0604030504040204" pitchFamily="34" charset="0"/>
            </a:endParaRPr>
          </a:p>
          <a:p>
            <a:pPr>
              <a:lnSpc>
                <a:spcPct val="120000"/>
              </a:lnSpc>
            </a:pPr>
            <a:r>
              <a:rPr lang="zh-CN" altLang="en-US" sz="14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您的内容打在这里，或通过复制您的文本，在此框中选择粘贴，并选择只保留文字</a:t>
            </a:r>
            <a:endParaRPr lang="en-US" altLang="zh-CN" sz="1400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4" name="文本框 73"/>
          <p:cNvSpPr txBox="1"/>
          <p:nvPr/>
        </p:nvSpPr>
        <p:spPr>
          <a:xfrm>
            <a:off x="11009884" y="171451"/>
            <a:ext cx="1076128" cy="461665"/>
          </a:xfrm>
          <a:prstGeom prst="rect">
            <a:avLst/>
          </a:prstGeom>
          <a:noFill/>
        </p:spPr>
        <p:txBody>
          <a:bodyPr vert="horz" wrap="none" rtlCol="0">
            <a:spAutoFit/>
          </a:bodyPr>
          <a:lstStyle>
            <a:defPPr>
              <a:defRPr lang="zh-CN"/>
            </a:defPPr>
            <a:lvl1pPr>
              <a:defRPr sz="5400">
                <a:ln>
                  <a:solidFill>
                    <a:srgbClr val="FFC000"/>
                  </a:solidFill>
                </a:ln>
                <a:gradFill flip="none" rotWithShape="1">
                  <a:gsLst>
                    <a:gs pos="0">
                      <a:srgbClr val="FDF2C4"/>
                    </a:gs>
                    <a:gs pos="89000">
                      <a:srgbClr val="FDF2C4"/>
                    </a:gs>
                    <a:gs pos="62000">
                      <a:srgbClr val="FDF2C4"/>
                    </a:gs>
                    <a:gs pos="45937">
                      <a:srgbClr val="977037"/>
                    </a:gs>
                    <a:gs pos="31000">
                      <a:srgbClr val="FDF2C4"/>
                    </a:gs>
                    <a:gs pos="15000">
                      <a:srgbClr val="977037"/>
                    </a:gs>
                    <a:gs pos="76000">
                      <a:srgbClr val="977037"/>
                    </a:gs>
                    <a:gs pos="100000">
                      <a:srgbClr val="977037"/>
                    </a:gs>
                  </a:gsLst>
                  <a:path path="circle">
                    <a:fillToRect l="100000" t="100000"/>
                  </a:path>
                  <a:tileRect r="-100000" b="-100000"/>
                </a:gradFill>
                <a:latin typeface="方正大黑简体" panose="03000509000000000000" pitchFamily="65" charset="-122"/>
                <a:ea typeface="方正大黑简体" panose="03000509000000000000" pitchFamily="65" charset="-122"/>
              </a:defRPr>
            </a:lvl1pPr>
          </a:lstStyle>
          <a:p>
            <a:pPr algn="ctr"/>
            <a:r>
              <a:rPr lang="en-US" altLang="zh-CN" sz="2400" dirty="0">
                <a:ln>
                  <a:noFill/>
                </a:ln>
                <a:latin typeface="Verdana" panose="020B0604030504040204" pitchFamily="34" charset="0"/>
                <a:ea typeface="华文细黑" panose="02010600040101010101" pitchFamily="2" charset="-122"/>
              </a:rPr>
              <a:t>LOGO</a:t>
            </a:r>
            <a:endParaRPr lang="zh-CN" altLang="en-US" sz="2400" dirty="0">
              <a:ln>
                <a:noFill/>
              </a:ln>
              <a:latin typeface="Verdana" panose="020B0604030504040204" pitchFamily="34" charset="0"/>
              <a:ea typeface="华文细黑" panose="02010600040101010101" pitchFamily="2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500" advClick="0" advTm="0">
        <p:split orient="vert"/>
      </p:transition>
    </mc:Choice>
    <mc:Fallback>
      <p:transition spd="slow" advClick="0" advTm="0">
        <p:split orient="vert"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49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49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49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500"/>
                            </p:stCondLst>
                            <p:childTnLst>
                              <p:par>
                                <p:cTn id="11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3" dur="500"/>
                                        <p:tgtEl>
                                          <p:spTgt spid="48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000"/>
                            </p:stCondLst>
                            <p:childTnLst>
                              <p:par>
                                <p:cTn id="1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49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9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" dur="500" fill="hold"/>
                                        <p:tgtEl>
                                          <p:spTgt spid="49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49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49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000"/>
                            </p:stCondLst>
                            <p:childTnLst>
                              <p:par>
                                <p:cTn id="25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7" dur="500"/>
                                        <p:tgtEl>
                                          <p:spTgt spid="49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2500"/>
                            </p:stCondLst>
                            <p:childTnLst>
                              <p:par>
                                <p:cTn id="2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49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000"/>
                            </p:stCondLst>
                            <p:childTnLst>
                              <p:par>
                                <p:cTn id="3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5" dur="500" fill="hold"/>
                                        <p:tgtEl>
                                          <p:spTgt spid="49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49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49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3500"/>
                            </p:stCondLst>
                            <p:childTnLst>
                              <p:par>
                                <p:cTn id="39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1" dur="500"/>
                                        <p:tgtEl>
                                          <p:spTgt spid="49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4000"/>
                            </p:stCondLst>
                            <p:childTnLst>
                              <p:par>
                                <p:cTn id="4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49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4500"/>
                            </p:stCondLst>
                            <p:childTnLst>
                              <p:par>
                                <p:cTn id="47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9" dur="500" fill="hold"/>
                                        <p:tgtEl>
                                          <p:spTgt spid="49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500" fill="hold"/>
                                        <p:tgtEl>
                                          <p:spTgt spid="49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49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5000"/>
                            </p:stCondLst>
                            <p:childTnLst>
                              <p:par>
                                <p:cTn id="5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5" dur="500"/>
                                        <p:tgtEl>
                                          <p:spTgt spid="49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5500"/>
                            </p:stCondLst>
                            <p:childTnLst>
                              <p:par>
                                <p:cTn id="5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49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6000"/>
                            </p:stCondLst>
                            <p:childTnLst>
                              <p:par>
                                <p:cTn id="6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3" dur="500" fill="hold"/>
                                        <p:tgtEl>
                                          <p:spTgt spid="49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" dur="500" fill="hold"/>
                                        <p:tgtEl>
                                          <p:spTgt spid="49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49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6" fill="hold">
                            <p:stCondLst>
                              <p:cond delay="6500"/>
                            </p:stCondLst>
                            <p:childTnLst>
                              <p:par>
                                <p:cTn id="6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9" dur="500"/>
                                        <p:tgtEl>
                                          <p:spTgt spid="49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7000"/>
                            </p:stCondLst>
                            <p:childTnLst>
                              <p:par>
                                <p:cTn id="7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" dur="500"/>
                                        <p:tgtEl>
                                          <p:spTgt spid="49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4" fill="hold">
                            <p:stCondLst>
                              <p:cond delay="7500"/>
                            </p:stCondLst>
                            <p:childTnLst>
                              <p:par>
                                <p:cTn id="75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7" dur="500" fill="hold"/>
                                        <p:tgtEl>
                                          <p:spTgt spid="49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8" dur="500" fill="hold"/>
                                        <p:tgtEl>
                                          <p:spTgt spid="49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9" dur="500"/>
                                        <p:tgtEl>
                                          <p:spTgt spid="49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0" fill="hold">
                            <p:stCondLst>
                              <p:cond delay="8000"/>
                            </p:stCondLst>
                            <p:childTnLst>
                              <p:par>
                                <p:cTn id="81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83" dur="500"/>
                                        <p:tgtEl>
                                          <p:spTgt spid="49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>
                            <p:stCondLst>
                              <p:cond delay="8500"/>
                            </p:stCondLst>
                            <p:childTnLst>
                              <p:par>
                                <p:cTn id="8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7" dur="500"/>
                                        <p:tgtEl>
                                          <p:spTgt spid="49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959" grpId="0"/>
      <p:bldP spid="4960" grpId="0"/>
      <p:bldP spid="4961" grpId="0"/>
      <p:bldP spid="4962" grpId="0"/>
      <p:bldP spid="4963" grpId="0"/>
      <p:bldP spid="4964" grpId="0"/>
    </p:bld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ctrTitle" idx="4294967295"/>
          </p:nvPr>
        </p:nvSpPr>
        <p:spPr>
          <a:xfrm>
            <a:off x="914400" y="2130426"/>
            <a:ext cx="10363200" cy="1470025"/>
          </a:xfrm>
        </p:spPr>
        <p:txBody>
          <a:bodyPr/>
          <a:lstStyle/>
          <a:p>
            <a:endParaRPr lang="zh-CN" altLang="en-US"/>
          </a:p>
        </p:txBody>
      </p:sp>
      <p:sp>
        <p:nvSpPr>
          <p:cNvPr id="3" name="副标题 2"/>
          <p:cNvSpPr>
            <a:spLocks noGrp="1"/>
          </p:cNvSpPr>
          <p:nvPr>
            <p:ph type="subTitle" idx="4294967295"/>
          </p:nvPr>
        </p:nvSpPr>
        <p:spPr>
          <a:xfrm>
            <a:off x="1828800" y="3886200"/>
            <a:ext cx="8534400" cy="1752600"/>
          </a:xfrm>
        </p:spPr>
        <p:txBody>
          <a:bodyPr/>
          <a:lstStyle/>
          <a:p>
            <a:endParaRPr lang="zh-CN" altLang="en-US"/>
          </a:p>
        </p:txBody>
      </p:sp>
      <p:pic>
        <p:nvPicPr>
          <p:cNvPr id="4" name="图片 3"/>
          <p:cNvPicPr>
            <a:picLocks noChangeAspect="1"/>
          </p:cNvPicPr>
          <p:nvPr/>
        </p:nvPicPr>
        <p:blipFill>
          <a:blip r:embed="rId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pic>
        <p:nvPicPr>
          <p:cNvPr id="7" name="图片 6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pic>
        <p:nvPicPr>
          <p:cNvPr id="8" name="图片 7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386590" y="1997232"/>
            <a:ext cx="5544616" cy="2565955"/>
          </a:xfrm>
          <a:prstGeom prst="rect">
            <a:avLst/>
          </a:prstGeom>
        </p:spPr>
      </p:pic>
      <p:sp>
        <p:nvSpPr>
          <p:cNvPr id="9" name="文本框 8"/>
          <p:cNvSpPr txBox="1"/>
          <p:nvPr/>
        </p:nvSpPr>
        <p:spPr>
          <a:xfrm>
            <a:off x="3815147" y="1833659"/>
            <a:ext cx="4386137" cy="1446550"/>
          </a:xfrm>
          <a:prstGeom prst="rect">
            <a:avLst/>
          </a:prstGeom>
          <a:noFill/>
          <a:effectLst/>
          <a:scene3d>
            <a:camera prst="orthographicFront"/>
            <a:lightRig rig="threePt" dir="t"/>
          </a:scene3d>
          <a:sp3d>
            <a:bevelT w="19050"/>
            <a:bevelB w="88900"/>
          </a:sp3d>
        </p:spPr>
        <p:txBody>
          <a:bodyPr vert="horz" wrap="none" rtlCol="0">
            <a:spAutoFit/>
            <a:scene3d>
              <a:camera prst="orthographicFront"/>
              <a:lightRig rig="threePt" dir="t"/>
            </a:scene3d>
            <a:sp3d extrusionH="57150">
              <a:bevelT w="38100" h="38100"/>
            </a:sp3d>
          </a:bodyPr>
          <a:lstStyle>
            <a:defPPr>
              <a:defRPr lang="zh-CN"/>
            </a:defPPr>
            <a:lvl1pPr>
              <a:defRPr sz="4800">
                <a:ln>
                  <a:solidFill>
                    <a:srgbClr val="FFC000"/>
                  </a:solidFill>
                </a:ln>
                <a:gradFill flip="none" rotWithShape="1">
                  <a:gsLst>
                    <a:gs pos="0">
                      <a:srgbClr val="FFFF00"/>
                    </a:gs>
                    <a:gs pos="89000">
                      <a:srgbClr val="FFFF00"/>
                    </a:gs>
                    <a:gs pos="62000">
                      <a:srgbClr val="FFFF00"/>
                    </a:gs>
                    <a:gs pos="45937">
                      <a:srgbClr val="FFC000"/>
                    </a:gs>
                    <a:gs pos="31000">
                      <a:srgbClr val="FFFF00"/>
                    </a:gs>
                    <a:gs pos="15000">
                      <a:srgbClr val="FFC000"/>
                    </a:gs>
                    <a:gs pos="76000">
                      <a:srgbClr val="FFC000"/>
                    </a:gs>
                    <a:gs pos="100000">
                      <a:srgbClr val="FFC000"/>
                    </a:gs>
                  </a:gsLst>
                  <a:path path="circle">
                    <a:fillToRect l="100000" t="100000"/>
                  </a:path>
                  <a:tileRect r="-100000" b="-100000"/>
                </a:gradFill>
                <a:effectLst>
                  <a:glow rad="101600">
                    <a:schemeClr val="accent3">
                      <a:satMod val="175000"/>
                      <a:alpha val="40000"/>
                    </a:schemeClr>
                  </a:glow>
                </a:effectLst>
                <a:latin typeface="方正大黑简体" panose="03000509000000000000" pitchFamily="65" charset="-122"/>
                <a:ea typeface="方正大黑简体" panose="03000509000000000000" pitchFamily="65" charset="-122"/>
              </a:defRPr>
            </a:lvl1pPr>
          </a:lstStyle>
          <a:p>
            <a:r>
              <a:rPr lang="en-US" altLang="zh-CN" sz="8800" dirty="0">
                <a:ln>
                  <a:noFill/>
                </a:ln>
                <a:gradFill flip="none" rotWithShape="1">
                  <a:gsLst>
                    <a:gs pos="0">
                      <a:srgbClr val="FDF2C4"/>
                    </a:gs>
                    <a:gs pos="89000">
                      <a:srgbClr val="FDF2C4"/>
                    </a:gs>
                    <a:gs pos="62000">
                      <a:srgbClr val="FDF2C4"/>
                    </a:gs>
                    <a:gs pos="45937">
                      <a:srgbClr val="977037"/>
                    </a:gs>
                    <a:gs pos="31000">
                      <a:srgbClr val="FDF2C4"/>
                    </a:gs>
                    <a:gs pos="15000">
                      <a:srgbClr val="977037"/>
                    </a:gs>
                    <a:gs pos="76000">
                      <a:srgbClr val="977037"/>
                    </a:gs>
                    <a:gs pos="100000">
                      <a:srgbClr val="977037"/>
                    </a:gs>
                  </a:gsLst>
                  <a:path path="circle">
                    <a:fillToRect l="100000" t="100000"/>
                  </a:path>
                  <a:tileRect r="-100000" b="-100000"/>
                </a:gradFill>
                <a:effectLst>
                  <a:glow rad="101600">
                    <a:srgbClr val="FFFF00">
                      <a:alpha val="12000"/>
                    </a:srgbClr>
                  </a:glow>
                </a:effectLst>
                <a:latin typeface="华文细黑" panose="02010600040101010101" pitchFamily="2" charset="-122"/>
                <a:ea typeface="华文细黑" panose="02010600040101010101" pitchFamily="2" charset="-122"/>
              </a:rPr>
              <a:t>PART 02</a:t>
            </a:r>
            <a:endParaRPr lang="zh-CN" altLang="en-US" sz="8800" dirty="0">
              <a:ln>
                <a:noFill/>
              </a:ln>
              <a:gradFill flip="none" rotWithShape="1">
                <a:gsLst>
                  <a:gs pos="0">
                    <a:srgbClr val="FDF2C4"/>
                  </a:gs>
                  <a:gs pos="89000">
                    <a:srgbClr val="FDF2C4"/>
                  </a:gs>
                  <a:gs pos="62000">
                    <a:srgbClr val="FDF2C4"/>
                  </a:gs>
                  <a:gs pos="45937">
                    <a:srgbClr val="977037"/>
                  </a:gs>
                  <a:gs pos="31000">
                    <a:srgbClr val="FDF2C4"/>
                  </a:gs>
                  <a:gs pos="15000">
                    <a:srgbClr val="977037"/>
                  </a:gs>
                  <a:gs pos="76000">
                    <a:srgbClr val="977037"/>
                  </a:gs>
                  <a:gs pos="100000">
                    <a:srgbClr val="977037"/>
                  </a:gs>
                </a:gsLst>
                <a:path path="circle">
                  <a:fillToRect l="100000" t="100000"/>
                </a:path>
                <a:tileRect r="-100000" b="-100000"/>
              </a:gradFill>
              <a:effectLst>
                <a:glow rad="101600">
                  <a:srgbClr val="FFFF00">
                    <a:alpha val="12000"/>
                  </a:srgbClr>
                </a:glow>
              </a:effectLst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13" name="文本框 12"/>
          <p:cNvSpPr txBox="1"/>
          <p:nvPr/>
        </p:nvSpPr>
        <p:spPr>
          <a:xfrm>
            <a:off x="9984432" y="332656"/>
            <a:ext cx="2121093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CN" sz="1600" cap="all" dirty="0">
                <a:solidFill>
                  <a:srgbClr val="FDF2C4"/>
                </a:solidFill>
                <a:latin typeface="Verdana" panose="020B0604030504040204" pitchFamily="34" charset="0"/>
              </a:rPr>
              <a:t>TRANSPRANTIONS</a:t>
            </a:r>
            <a:endParaRPr lang="zh-CN" altLang="en-US" sz="1600" cap="all" dirty="0">
              <a:solidFill>
                <a:srgbClr val="FDF2C4"/>
              </a:solidFill>
              <a:latin typeface="Verdana" panose="020B0604030504040204" pitchFamily="34" charset="0"/>
            </a:endParaRPr>
          </a:p>
        </p:txBody>
      </p:sp>
      <p:sp>
        <p:nvSpPr>
          <p:cNvPr id="10" name="文本框 9"/>
          <p:cNvSpPr txBox="1"/>
          <p:nvPr/>
        </p:nvSpPr>
        <p:spPr>
          <a:xfrm>
            <a:off x="3215680" y="4012182"/>
            <a:ext cx="6340197" cy="7078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4000" dirty="0">
                <a:ln>
                  <a:solidFill>
                    <a:srgbClr val="002060"/>
                  </a:solidFill>
                </a:ln>
                <a:solidFill>
                  <a:srgbClr val="FDF2C4"/>
                </a:solidFill>
                <a:effectLst>
                  <a:glow rad="139700">
                    <a:schemeClr val="accent5">
                      <a:satMod val="175000"/>
                      <a:alpha val="40000"/>
                    </a:schemeClr>
                  </a:glow>
                </a:effectLst>
                <a:latin typeface="华文细黑" panose="02010600040101010101" pitchFamily="2" charset="-122"/>
                <a:ea typeface="华文细黑" panose="02010600040101010101" pitchFamily="2" charset="-122"/>
              </a:rPr>
              <a:t>请插入小标题的全部内容二</a:t>
            </a:r>
            <a:endParaRPr lang="zh-CN" altLang="en-US" sz="4000" dirty="0">
              <a:ln>
                <a:solidFill>
                  <a:srgbClr val="002060"/>
                </a:solidFill>
              </a:ln>
              <a:solidFill>
                <a:srgbClr val="FDF2C4"/>
              </a:solidFill>
              <a:effectLst>
                <a:glow rad="139700">
                  <a:schemeClr val="accent5">
                    <a:satMod val="175000"/>
                    <a:alpha val="40000"/>
                  </a:schemeClr>
                </a:glow>
              </a:effectLst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5="http://schemas.microsoft.com/office/powerpoint/2012/main" Requires="p15">
      <p:transition xmlns:p14="http://schemas.microsoft.com/office/powerpoint/2010/main" spd="slow" Requires="p14" p14:dur="2000" advClick="0" advTm="0">
        <p15:prstTrans prst="drape"/>
      </p:transition>
    </mc:Choice>
    <mc:Fallback>
      <p:transition spd="slow" advClick="0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/>
    </p:bld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4" name="任意多边形 513"/>
          <p:cNvSpPr/>
          <p:nvPr/>
        </p:nvSpPr>
        <p:spPr>
          <a:xfrm>
            <a:off x="0" y="0"/>
            <a:ext cx="12222113" cy="6885384"/>
          </a:xfrm>
          <a:custGeom>
            <a:avLst/>
            <a:gdLst>
              <a:gd name="connsiteX0" fmla="*/ 10508079 w 12222113"/>
              <a:gd name="connsiteY0" fmla="*/ 0 h 6885384"/>
              <a:gd name="connsiteX1" fmla="*/ 12222113 w 12222113"/>
              <a:gd name="connsiteY1" fmla="*/ 0 h 6885384"/>
              <a:gd name="connsiteX2" fmla="*/ 12222113 w 12222113"/>
              <a:gd name="connsiteY2" fmla="*/ 6885384 h 6885384"/>
              <a:gd name="connsiteX3" fmla="*/ 0 w 12222113"/>
              <a:gd name="connsiteY3" fmla="*/ 6885384 h 6885384"/>
              <a:gd name="connsiteX4" fmla="*/ 0 w 12222113"/>
              <a:gd name="connsiteY4" fmla="*/ 4020357 h 6885384"/>
              <a:gd name="connsiteX5" fmla="*/ 107250 w 12222113"/>
              <a:gd name="connsiteY5" fmla="*/ 4086084 h 6885384"/>
              <a:gd name="connsiteX6" fmla="*/ 1010653 w 12222113"/>
              <a:gd name="connsiteY6" fmla="*/ 4459705 h 6885384"/>
              <a:gd name="connsiteX7" fmla="*/ 2662990 w 12222113"/>
              <a:gd name="connsiteY7" fmla="*/ 3866147 h 6885384"/>
              <a:gd name="connsiteX8" fmla="*/ 3705726 w 12222113"/>
              <a:gd name="connsiteY8" fmla="*/ 4395537 h 6885384"/>
              <a:gd name="connsiteX9" fmla="*/ 3721768 w 12222113"/>
              <a:gd name="connsiteY9" fmla="*/ 4652211 h 6885384"/>
              <a:gd name="connsiteX10" fmla="*/ 4427622 w 12222113"/>
              <a:gd name="connsiteY10" fmla="*/ 3753853 h 6885384"/>
              <a:gd name="connsiteX11" fmla="*/ 5374106 w 12222113"/>
              <a:gd name="connsiteY11" fmla="*/ 4700337 h 6885384"/>
              <a:gd name="connsiteX12" fmla="*/ 6112043 w 12222113"/>
              <a:gd name="connsiteY12" fmla="*/ 4940969 h 6885384"/>
              <a:gd name="connsiteX13" fmla="*/ 7202905 w 12222113"/>
              <a:gd name="connsiteY13" fmla="*/ 4459704 h 6885384"/>
              <a:gd name="connsiteX14" fmla="*/ 8181473 w 12222113"/>
              <a:gd name="connsiteY14" fmla="*/ 4796590 h 6885384"/>
              <a:gd name="connsiteX15" fmla="*/ 8261685 w 12222113"/>
              <a:gd name="connsiteY15" fmla="*/ 5309937 h 6885384"/>
              <a:gd name="connsiteX16" fmla="*/ 8630653 w 12222113"/>
              <a:gd name="connsiteY16" fmla="*/ 4764505 h 6885384"/>
              <a:gd name="connsiteX17" fmla="*/ 9962147 w 12222113"/>
              <a:gd name="connsiteY17" fmla="*/ 4989095 h 6885384"/>
              <a:gd name="connsiteX18" fmla="*/ 10940716 w 12222113"/>
              <a:gd name="connsiteY18" fmla="*/ 4716380 h 6885384"/>
              <a:gd name="connsiteX19" fmla="*/ 11518231 w 12222113"/>
              <a:gd name="connsiteY19" fmla="*/ 3737811 h 6885384"/>
              <a:gd name="connsiteX20" fmla="*/ 11181347 w 12222113"/>
              <a:gd name="connsiteY20" fmla="*/ 2310063 h 6885384"/>
              <a:gd name="connsiteX21" fmla="*/ 10475495 w 12222113"/>
              <a:gd name="connsiteY21" fmla="*/ 1299411 h 6885384"/>
              <a:gd name="connsiteX22" fmla="*/ 10427368 w 12222113"/>
              <a:gd name="connsiteY22" fmla="*/ 112294 h 6885384"/>
              <a:gd name="connsiteX23" fmla="*/ 10467963 w 12222113"/>
              <a:gd name="connsiteY23" fmla="*/ 50953 h 6885384"/>
              <a:gd name="connsiteX24" fmla="*/ 10508079 w 12222113"/>
              <a:gd name="connsiteY24" fmla="*/ 0 h 68853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</a:cxnLst>
            <a:rect l="l" t="t" r="r" b="b"/>
            <a:pathLst>
              <a:path w="12222113" h="6885384">
                <a:moveTo>
                  <a:pt x="10508079" y="0"/>
                </a:moveTo>
                <a:lnTo>
                  <a:pt x="12222113" y="0"/>
                </a:lnTo>
                <a:lnTo>
                  <a:pt x="12222113" y="6885384"/>
                </a:lnTo>
                <a:lnTo>
                  <a:pt x="0" y="6885384"/>
                </a:lnTo>
                <a:lnTo>
                  <a:pt x="0" y="4020357"/>
                </a:lnTo>
                <a:lnTo>
                  <a:pt x="107250" y="4086084"/>
                </a:lnTo>
                <a:cubicBezTo>
                  <a:pt x="386891" y="4268453"/>
                  <a:pt x="619961" y="4480760"/>
                  <a:pt x="1010653" y="4459705"/>
                </a:cubicBezTo>
                <a:cubicBezTo>
                  <a:pt x="1761958" y="4499811"/>
                  <a:pt x="1774206" y="4154519"/>
                  <a:pt x="2662990" y="3866147"/>
                </a:cubicBezTo>
                <a:cubicBezTo>
                  <a:pt x="3648709" y="3751277"/>
                  <a:pt x="3529263" y="4264526"/>
                  <a:pt x="3705726" y="4395537"/>
                </a:cubicBezTo>
                <a:cubicBezTo>
                  <a:pt x="3882189" y="4526548"/>
                  <a:pt x="3601452" y="4759158"/>
                  <a:pt x="3721768" y="4652211"/>
                </a:cubicBezTo>
                <a:cubicBezTo>
                  <a:pt x="3842084" y="4545264"/>
                  <a:pt x="3740486" y="3810000"/>
                  <a:pt x="4427622" y="3753853"/>
                </a:cubicBezTo>
                <a:cubicBezTo>
                  <a:pt x="5596021" y="3745832"/>
                  <a:pt x="5309938" y="4550611"/>
                  <a:pt x="5374106" y="4700337"/>
                </a:cubicBezTo>
                <a:cubicBezTo>
                  <a:pt x="5486400" y="5074653"/>
                  <a:pt x="5850023" y="4940969"/>
                  <a:pt x="6112043" y="4940969"/>
                </a:cubicBezTo>
                <a:cubicBezTo>
                  <a:pt x="6438231" y="4860758"/>
                  <a:pt x="6858000" y="4483767"/>
                  <a:pt x="7202905" y="4459704"/>
                </a:cubicBezTo>
                <a:cubicBezTo>
                  <a:pt x="7547810" y="4435641"/>
                  <a:pt x="7852610" y="4446337"/>
                  <a:pt x="8181473" y="4796590"/>
                </a:cubicBezTo>
                <a:cubicBezTo>
                  <a:pt x="8365957" y="4922253"/>
                  <a:pt x="8186822" y="5315284"/>
                  <a:pt x="8261685" y="5309937"/>
                </a:cubicBezTo>
                <a:cubicBezTo>
                  <a:pt x="8336548" y="5304590"/>
                  <a:pt x="8347243" y="4817979"/>
                  <a:pt x="8630653" y="4764505"/>
                </a:cubicBezTo>
                <a:cubicBezTo>
                  <a:pt x="9331157" y="4646863"/>
                  <a:pt x="9577137" y="4997116"/>
                  <a:pt x="9962147" y="4989095"/>
                </a:cubicBezTo>
                <a:cubicBezTo>
                  <a:pt x="10379241" y="5077327"/>
                  <a:pt x="10681369" y="4924927"/>
                  <a:pt x="10940716" y="4716380"/>
                </a:cubicBezTo>
                <a:cubicBezTo>
                  <a:pt x="11200063" y="4507833"/>
                  <a:pt x="11478126" y="4138864"/>
                  <a:pt x="11518231" y="3737811"/>
                </a:cubicBezTo>
                <a:cubicBezTo>
                  <a:pt x="11558336" y="3336758"/>
                  <a:pt x="11355136" y="2716463"/>
                  <a:pt x="11181347" y="2310063"/>
                </a:cubicBezTo>
                <a:cubicBezTo>
                  <a:pt x="11007558" y="1903663"/>
                  <a:pt x="10601158" y="1665706"/>
                  <a:pt x="10475495" y="1299411"/>
                </a:cubicBezTo>
                <a:cubicBezTo>
                  <a:pt x="10349832" y="933116"/>
                  <a:pt x="10234863" y="435810"/>
                  <a:pt x="10427368" y="112294"/>
                </a:cubicBezTo>
                <a:cubicBezTo>
                  <a:pt x="10439400" y="92074"/>
                  <a:pt x="10452977" y="71593"/>
                  <a:pt x="10467963" y="50953"/>
                </a:cubicBezTo>
                <a:lnTo>
                  <a:pt x="10508079" y="0"/>
                </a:lnTo>
                <a:close/>
              </a:path>
            </a:pathLst>
          </a:custGeom>
          <a:gradFill>
            <a:gsLst>
              <a:gs pos="45000">
                <a:srgbClr val="FDF2C4"/>
              </a:gs>
              <a:gs pos="29000">
                <a:srgbClr val="D4B486"/>
              </a:gs>
              <a:gs pos="90000">
                <a:srgbClr val="FDF2C4"/>
              </a:gs>
              <a:gs pos="79000">
                <a:srgbClr val="D4B486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pic>
        <p:nvPicPr>
          <p:cNvPr id="4896" name="图片 4895"/>
          <p:cNvPicPr>
            <a:picLocks noChangeAspect="1"/>
          </p:cNvPicPr>
          <p:nvPr/>
        </p:nvPicPr>
        <p:blipFill rotWithShape="1"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3963"/>
          <a:stretch>
            <a:fillRect/>
          </a:stretch>
        </p:blipFill>
        <p:spPr>
          <a:xfrm rot="10800000">
            <a:off x="0" y="27383"/>
            <a:ext cx="12192000" cy="6858000"/>
          </a:xfrm>
          <a:prstGeom prst="rect">
            <a:avLst/>
          </a:prstGeom>
        </p:spPr>
      </p:pic>
      <p:sp>
        <p:nvSpPr>
          <p:cNvPr id="512" name="任意多边形 511"/>
          <p:cNvSpPr/>
          <p:nvPr/>
        </p:nvSpPr>
        <p:spPr>
          <a:xfrm>
            <a:off x="0" y="1"/>
            <a:ext cx="11523353" cy="5309991"/>
          </a:xfrm>
          <a:custGeom>
            <a:avLst/>
            <a:gdLst>
              <a:gd name="connsiteX0" fmla="*/ 0 w 11523353"/>
              <a:gd name="connsiteY0" fmla="*/ 0 h 5309991"/>
              <a:gd name="connsiteX1" fmla="*/ 10508079 w 11523353"/>
              <a:gd name="connsiteY1" fmla="*/ 0 h 5309991"/>
              <a:gd name="connsiteX2" fmla="*/ 10467963 w 11523353"/>
              <a:gd name="connsiteY2" fmla="*/ 50953 h 5309991"/>
              <a:gd name="connsiteX3" fmla="*/ 10427368 w 11523353"/>
              <a:gd name="connsiteY3" fmla="*/ 112294 h 5309991"/>
              <a:gd name="connsiteX4" fmla="*/ 10475495 w 11523353"/>
              <a:gd name="connsiteY4" fmla="*/ 1299411 h 5309991"/>
              <a:gd name="connsiteX5" fmla="*/ 11181347 w 11523353"/>
              <a:gd name="connsiteY5" fmla="*/ 2310063 h 5309991"/>
              <a:gd name="connsiteX6" fmla="*/ 11518231 w 11523353"/>
              <a:gd name="connsiteY6" fmla="*/ 3737811 h 5309991"/>
              <a:gd name="connsiteX7" fmla="*/ 10940716 w 11523353"/>
              <a:gd name="connsiteY7" fmla="*/ 4716380 h 5309991"/>
              <a:gd name="connsiteX8" fmla="*/ 9962147 w 11523353"/>
              <a:gd name="connsiteY8" fmla="*/ 4989095 h 5309991"/>
              <a:gd name="connsiteX9" fmla="*/ 8630653 w 11523353"/>
              <a:gd name="connsiteY9" fmla="*/ 4764505 h 5309991"/>
              <a:gd name="connsiteX10" fmla="*/ 8261685 w 11523353"/>
              <a:gd name="connsiteY10" fmla="*/ 5309937 h 5309991"/>
              <a:gd name="connsiteX11" fmla="*/ 8181473 w 11523353"/>
              <a:gd name="connsiteY11" fmla="*/ 4796590 h 5309991"/>
              <a:gd name="connsiteX12" fmla="*/ 7202905 w 11523353"/>
              <a:gd name="connsiteY12" fmla="*/ 4459704 h 5309991"/>
              <a:gd name="connsiteX13" fmla="*/ 6112043 w 11523353"/>
              <a:gd name="connsiteY13" fmla="*/ 4940969 h 5309991"/>
              <a:gd name="connsiteX14" fmla="*/ 5374106 w 11523353"/>
              <a:gd name="connsiteY14" fmla="*/ 4700337 h 5309991"/>
              <a:gd name="connsiteX15" fmla="*/ 4427622 w 11523353"/>
              <a:gd name="connsiteY15" fmla="*/ 3753853 h 5309991"/>
              <a:gd name="connsiteX16" fmla="*/ 3721768 w 11523353"/>
              <a:gd name="connsiteY16" fmla="*/ 4652211 h 5309991"/>
              <a:gd name="connsiteX17" fmla="*/ 3705726 w 11523353"/>
              <a:gd name="connsiteY17" fmla="*/ 4395537 h 5309991"/>
              <a:gd name="connsiteX18" fmla="*/ 2662990 w 11523353"/>
              <a:gd name="connsiteY18" fmla="*/ 3866147 h 5309991"/>
              <a:gd name="connsiteX19" fmla="*/ 1010653 w 11523353"/>
              <a:gd name="connsiteY19" fmla="*/ 4459705 h 5309991"/>
              <a:gd name="connsiteX20" fmla="*/ 107250 w 11523353"/>
              <a:gd name="connsiteY20" fmla="*/ 4086084 h 5309991"/>
              <a:gd name="connsiteX21" fmla="*/ 0 w 11523353"/>
              <a:gd name="connsiteY21" fmla="*/ 4020357 h 5309991"/>
              <a:gd name="connsiteX22" fmla="*/ 0 w 11523353"/>
              <a:gd name="connsiteY22" fmla="*/ 0 h 53099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</a:cxnLst>
            <a:rect l="l" t="t" r="r" b="b"/>
            <a:pathLst>
              <a:path w="11523353" h="5309991">
                <a:moveTo>
                  <a:pt x="0" y="0"/>
                </a:moveTo>
                <a:lnTo>
                  <a:pt x="10508079" y="0"/>
                </a:lnTo>
                <a:lnTo>
                  <a:pt x="10467963" y="50953"/>
                </a:lnTo>
                <a:cubicBezTo>
                  <a:pt x="10452977" y="71593"/>
                  <a:pt x="10439400" y="92074"/>
                  <a:pt x="10427368" y="112294"/>
                </a:cubicBezTo>
                <a:cubicBezTo>
                  <a:pt x="10234863" y="435810"/>
                  <a:pt x="10349832" y="933116"/>
                  <a:pt x="10475495" y="1299411"/>
                </a:cubicBezTo>
                <a:cubicBezTo>
                  <a:pt x="10601158" y="1665706"/>
                  <a:pt x="11007558" y="1903663"/>
                  <a:pt x="11181347" y="2310063"/>
                </a:cubicBezTo>
                <a:cubicBezTo>
                  <a:pt x="11355136" y="2716463"/>
                  <a:pt x="11558336" y="3336758"/>
                  <a:pt x="11518231" y="3737811"/>
                </a:cubicBezTo>
                <a:cubicBezTo>
                  <a:pt x="11478126" y="4138864"/>
                  <a:pt x="11200063" y="4507833"/>
                  <a:pt x="10940716" y="4716380"/>
                </a:cubicBezTo>
                <a:cubicBezTo>
                  <a:pt x="10681369" y="4924927"/>
                  <a:pt x="10379241" y="5077327"/>
                  <a:pt x="9962147" y="4989095"/>
                </a:cubicBezTo>
                <a:cubicBezTo>
                  <a:pt x="9577137" y="4997116"/>
                  <a:pt x="9331157" y="4646863"/>
                  <a:pt x="8630653" y="4764505"/>
                </a:cubicBezTo>
                <a:cubicBezTo>
                  <a:pt x="8347243" y="4817979"/>
                  <a:pt x="8336548" y="5304590"/>
                  <a:pt x="8261685" y="5309937"/>
                </a:cubicBezTo>
                <a:cubicBezTo>
                  <a:pt x="8186822" y="5315284"/>
                  <a:pt x="8365957" y="4922253"/>
                  <a:pt x="8181473" y="4796590"/>
                </a:cubicBezTo>
                <a:cubicBezTo>
                  <a:pt x="7852610" y="4446337"/>
                  <a:pt x="7547810" y="4435641"/>
                  <a:pt x="7202905" y="4459704"/>
                </a:cubicBezTo>
                <a:cubicBezTo>
                  <a:pt x="6858000" y="4483767"/>
                  <a:pt x="6438231" y="4860758"/>
                  <a:pt x="6112043" y="4940969"/>
                </a:cubicBezTo>
                <a:cubicBezTo>
                  <a:pt x="5850023" y="4940969"/>
                  <a:pt x="5486400" y="5074653"/>
                  <a:pt x="5374106" y="4700337"/>
                </a:cubicBezTo>
                <a:cubicBezTo>
                  <a:pt x="5309938" y="4550611"/>
                  <a:pt x="5596021" y="3745832"/>
                  <a:pt x="4427622" y="3753853"/>
                </a:cubicBezTo>
                <a:cubicBezTo>
                  <a:pt x="3740486" y="3810000"/>
                  <a:pt x="3842084" y="4545264"/>
                  <a:pt x="3721768" y="4652211"/>
                </a:cubicBezTo>
                <a:cubicBezTo>
                  <a:pt x="3601452" y="4759158"/>
                  <a:pt x="3882189" y="4526548"/>
                  <a:pt x="3705726" y="4395537"/>
                </a:cubicBezTo>
                <a:cubicBezTo>
                  <a:pt x="3529263" y="4264526"/>
                  <a:pt x="3648709" y="3751277"/>
                  <a:pt x="2662990" y="3866147"/>
                </a:cubicBezTo>
                <a:cubicBezTo>
                  <a:pt x="1774206" y="4154519"/>
                  <a:pt x="1761958" y="4499811"/>
                  <a:pt x="1010653" y="4459705"/>
                </a:cubicBezTo>
                <a:cubicBezTo>
                  <a:pt x="619961" y="4480760"/>
                  <a:pt x="386891" y="4268453"/>
                  <a:pt x="107250" y="4086084"/>
                </a:cubicBezTo>
                <a:lnTo>
                  <a:pt x="0" y="4020357"/>
                </a:lnTo>
                <a:lnTo>
                  <a:pt x="0" y="0"/>
                </a:lnTo>
                <a:close/>
              </a:path>
            </a:pathLst>
          </a:custGeom>
          <a:blipFill dpi="0" rotWithShape="1">
            <a:blip r:embed="rId2"/>
            <a:srcRect/>
            <a:stretch>
              <a:fillRect l="-9000" t="-11000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98" name="Freeform 5"/>
          <p:cNvSpPr/>
          <p:nvPr/>
        </p:nvSpPr>
        <p:spPr bwMode="auto">
          <a:xfrm>
            <a:off x="11501388" y="2985766"/>
            <a:ext cx="895350" cy="755650"/>
          </a:xfrm>
          <a:custGeom>
            <a:avLst/>
            <a:gdLst>
              <a:gd name="T0" fmla="*/ 11 w 211"/>
              <a:gd name="T1" fmla="*/ 116 h 178"/>
              <a:gd name="T2" fmla="*/ 106 w 211"/>
              <a:gd name="T3" fmla="*/ 6 h 178"/>
              <a:gd name="T4" fmla="*/ 96 w 211"/>
              <a:gd name="T5" fmla="*/ 172 h 178"/>
              <a:gd name="T6" fmla="*/ 84 w 211"/>
              <a:gd name="T7" fmla="*/ 153 h 178"/>
              <a:gd name="T8" fmla="*/ 107 w 211"/>
              <a:gd name="T9" fmla="*/ 155 h 178"/>
              <a:gd name="T10" fmla="*/ 174 w 211"/>
              <a:gd name="T11" fmla="*/ 63 h 178"/>
              <a:gd name="T12" fmla="*/ 105 w 211"/>
              <a:gd name="T13" fmla="*/ 15 h 178"/>
              <a:gd name="T14" fmla="*/ 25 w 211"/>
              <a:gd name="T15" fmla="*/ 160 h 178"/>
              <a:gd name="T16" fmla="*/ 11 w 211"/>
              <a:gd name="T17" fmla="*/ 116 h 1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11" h="178">
                <a:moveTo>
                  <a:pt x="11" y="116"/>
                </a:moveTo>
                <a:cubicBezTo>
                  <a:pt x="11" y="116"/>
                  <a:pt x="4" y="0"/>
                  <a:pt x="106" y="6"/>
                </a:cubicBezTo>
                <a:cubicBezTo>
                  <a:pt x="208" y="12"/>
                  <a:pt x="211" y="178"/>
                  <a:pt x="96" y="172"/>
                </a:cubicBezTo>
                <a:cubicBezTo>
                  <a:pt x="96" y="172"/>
                  <a:pt x="77" y="168"/>
                  <a:pt x="84" y="153"/>
                </a:cubicBezTo>
                <a:cubicBezTo>
                  <a:pt x="84" y="153"/>
                  <a:pt x="92" y="145"/>
                  <a:pt x="107" y="155"/>
                </a:cubicBezTo>
                <a:cubicBezTo>
                  <a:pt x="119" y="164"/>
                  <a:pt x="195" y="145"/>
                  <a:pt x="174" y="63"/>
                </a:cubicBezTo>
                <a:cubicBezTo>
                  <a:pt x="174" y="63"/>
                  <a:pt x="164" y="20"/>
                  <a:pt x="105" y="15"/>
                </a:cubicBezTo>
                <a:cubicBezTo>
                  <a:pt x="105" y="15"/>
                  <a:pt x="0" y="11"/>
                  <a:pt x="25" y="160"/>
                </a:cubicBezTo>
                <a:cubicBezTo>
                  <a:pt x="25" y="160"/>
                  <a:pt x="7" y="136"/>
                  <a:pt x="11" y="116"/>
                </a:cubicBezTo>
                <a:close/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99" name="Freeform 6"/>
          <p:cNvSpPr/>
          <p:nvPr/>
        </p:nvSpPr>
        <p:spPr bwMode="auto">
          <a:xfrm>
            <a:off x="8680401" y="3596953"/>
            <a:ext cx="63500" cy="65088"/>
          </a:xfrm>
          <a:custGeom>
            <a:avLst/>
            <a:gdLst>
              <a:gd name="T0" fmla="*/ 2 w 15"/>
              <a:gd name="T1" fmla="*/ 5 h 15"/>
              <a:gd name="T2" fmla="*/ 5 w 15"/>
              <a:gd name="T3" fmla="*/ 14 h 15"/>
              <a:gd name="T4" fmla="*/ 14 w 15"/>
              <a:gd name="T5" fmla="*/ 10 h 15"/>
              <a:gd name="T6" fmla="*/ 10 w 15"/>
              <a:gd name="T7" fmla="*/ 2 h 15"/>
              <a:gd name="T8" fmla="*/ 2 w 15"/>
              <a:gd name="T9" fmla="*/ 5 h 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5" h="15">
                <a:moveTo>
                  <a:pt x="2" y="5"/>
                </a:moveTo>
                <a:cubicBezTo>
                  <a:pt x="0" y="9"/>
                  <a:pt x="2" y="12"/>
                  <a:pt x="5" y="14"/>
                </a:cubicBezTo>
                <a:cubicBezTo>
                  <a:pt x="9" y="15"/>
                  <a:pt x="13" y="14"/>
                  <a:pt x="14" y="10"/>
                </a:cubicBezTo>
                <a:cubicBezTo>
                  <a:pt x="15" y="7"/>
                  <a:pt x="14" y="3"/>
                  <a:pt x="10" y="2"/>
                </a:cubicBezTo>
                <a:cubicBezTo>
                  <a:pt x="7" y="0"/>
                  <a:pt x="3" y="2"/>
                  <a:pt x="2" y="5"/>
                </a:cubicBezTo>
                <a:close/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500" name="Freeform 7"/>
          <p:cNvSpPr/>
          <p:nvPr/>
        </p:nvSpPr>
        <p:spPr bwMode="auto">
          <a:xfrm>
            <a:off x="8362901" y="2828603"/>
            <a:ext cx="825500" cy="773113"/>
          </a:xfrm>
          <a:custGeom>
            <a:avLst/>
            <a:gdLst>
              <a:gd name="T0" fmla="*/ 147 w 195"/>
              <a:gd name="T1" fmla="*/ 182 h 182"/>
              <a:gd name="T2" fmla="*/ 153 w 195"/>
              <a:gd name="T3" fmla="*/ 76 h 182"/>
              <a:gd name="T4" fmla="*/ 26 w 195"/>
              <a:gd name="T5" fmla="*/ 128 h 182"/>
              <a:gd name="T6" fmla="*/ 87 w 195"/>
              <a:gd name="T7" fmla="*/ 162 h 182"/>
              <a:gd name="T8" fmla="*/ 97 w 195"/>
              <a:gd name="T9" fmla="*/ 90 h 182"/>
              <a:gd name="T10" fmla="*/ 105 w 195"/>
              <a:gd name="T11" fmla="*/ 111 h 182"/>
              <a:gd name="T12" fmla="*/ 111 w 195"/>
              <a:gd name="T13" fmla="*/ 137 h 182"/>
              <a:gd name="T14" fmla="*/ 85 w 195"/>
              <a:gd name="T15" fmla="*/ 157 h 182"/>
              <a:gd name="T16" fmla="*/ 31 w 195"/>
              <a:gd name="T17" fmla="*/ 125 h 182"/>
              <a:gd name="T18" fmla="*/ 80 w 195"/>
              <a:gd name="T19" fmla="*/ 53 h 182"/>
              <a:gd name="T20" fmla="*/ 150 w 195"/>
              <a:gd name="T21" fmla="*/ 82 h 182"/>
              <a:gd name="T22" fmla="*/ 147 w 195"/>
              <a:gd name="T23" fmla="*/ 182 h 1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5" h="182">
                <a:moveTo>
                  <a:pt x="147" y="182"/>
                </a:moveTo>
                <a:cubicBezTo>
                  <a:pt x="147" y="182"/>
                  <a:pt x="195" y="135"/>
                  <a:pt x="153" y="76"/>
                </a:cubicBezTo>
                <a:cubicBezTo>
                  <a:pt x="99" y="0"/>
                  <a:pt x="0" y="69"/>
                  <a:pt x="26" y="128"/>
                </a:cubicBezTo>
                <a:cubicBezTo>
                  <a:pt x="26" y="128"/>
                  <a:pt x="40" y="174"/>
                  <a:pt x="87" y="162"/>
                </a:cubicBezTo>
                <a:cubicBezTo>
                  <a:pt x="134" y="150"/>
                  <a:pt x="120" y="87"/>
                  <a:pt x="97" y="90"/>
                </a:cubicBezTo>
                <a:cubicBezTo>
                  <a:pt x="74" y="94"/>
                  <a:pt x="83" y="113"/>
                  <a:pt x="105" y="111"/>
                </a:cubicBezTo>
                <a:cubicBezTo>
                  <a:pt x="105" y="111"/>
                  <a:pt x="117" y="113"/>
                  <a:pt x="111" y="137"/>
                </a:cubicBezTo>
                <a:cubicBezTo>
                  <a:pt x="111" y="137"/>
                  <a:pt x="105" y="153"/>
                  <a:pt x="85" y="157"/>
                </a:cubicBezTo>
                <a:cubicBezTo>
                  <a:pt x="85" y="157"/>
                  <a:pt x="48" y="172"/>
                  <a:pt x="31" y="125"/>
                </a:cubicBezTo>
                <a:cubicBezTo>
                  <a:pt x="31" y="125"/>
                  <a:pt x="16" y="74"/>
                  <a:pt x="80" y="53"/>
                </a:cubicBezTo>
                <a:cubicBezTo>
                  <a:pt x="80" y="53"/>
                  <a:pt x="114" y="41"/>
                  <a:pt x="150" y="82"/>
                </a:cubicBezTo>
                <a:cubicBezTo>
                  <a:pt x="150" y="82"/>
                  <a:pt x="188" y="119"/>
                  <a:pt x="147" y="182"/>
                </a:cubicBezTo>
                <a:close/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501" name="Freeform 8"/>
          <p:cNvSpPr/>
          <p:nvPr/>
        </p:nvSpPr>
        <p:spPr bwMode="auto">
          <a:xfrm>
            <a:off x="8913763" y="2395216"/>
            <a:ext cx="53975" cy="55563"/>
          </a:xfrm>
          <a:custGeom>
            <a:avLst/>
            <a:gdLst>
              <a:gd name="T0" fmla="*/ 7 w 13"/>
              <a:gd name="T1" fmla="*/ 1 h 13"/>
              <a:gd name="T2" fmla="*/ 1 w 13"/>
              <a:gd name="T3" fmla="*/ 6 h 13"/>
              <a:gd name="T4" fmla="*/ 6 w 13"/>
              <a:gd name="T5" fmla="*/ 12 h 13"/>
              <a:gd name="T6" fmla="*/ 12 w 13"/>
              <a:gd name="T7" fmla="*/ 7 h 13"/>
              <a:gd name="T8" fmla="*/ 7 w 13"/>
              <a:gd name="T9" fmla="*/ 1 h 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3" h="13">
                <a:moveTo>
                  <a:pt x="7" y="1"/>
                </a:moveTo>
                <a:cubicBezTo>
                  <a:pt x="4" y="0"/>
                  <a:pt x="1" y="3"/>
                  <a:pt x="1" y="6"/>
                </a:cubicBezTo>
                <a:cubicBezTo>
                  <a:pt x="0" y="9"/>
                  <a:pt x="3" y="12"/>
                  <a:pt x="6" y="12"/>
                </a:cubicBezTo>
                <a:cubicBezTo>
                  <a:pt x="9" y="13"/>
                  <a:pt x="12" y="10"/>
                  <a:pt x="12" y="7"/>
                </a:cubicBezTo>
                <a:cubicBezTo>
                  <a:pt x="13" y="4"/>
                  <a:pt x="10" y="1"/>
                  <a:pt x="7" y="1"/>
                </a:cubicBezTo>
                <a:close/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502" name="Freeform 9"/>
          <p:cNvSpPr/>
          <p:nvPr/>
        </p:nvSpPr>
        <p:spPr bwMode="auto">
          <a:xfrm>
            <a:off x="8858201" y="2430141"/>
            <a:ext cx="296863" cy="1069975"/>
          </a:xfrm>
          <a:custGeom>
            <a:avLst/>
            <a:gdLst>
              <a:gd name="T0" fmla="*/ 67 w 70"/>
              <a:gd name="T1" fmla="*/ 197 h 252"/>
              <a:gd name="T2" fmla="*/ 26 w 70"/>
              <a:gd name="T3" fmla="*/ 83 h 252"/>
              <a:gd name="T4" fmla="*/ 14 w 70"/>
              <a:gd name="T5" fmla="*/ 67 h 252"/>
              <a:gd name="T6" fmla="*/ 6 w 70"/>
              <a:gd name="T7" fmla="*/ 29 h 252"/>
              <a:gd name="T8" fmla="*/ 18 w 70"/>
              <a:gd name="T9" fmla="*/ 1 h 252"/>
              <a:gd name="T10" fmla="*/ 16 w 70"/>
              <a:gd name="T11" fmla="*/ 0 h 252"/>
              <a:gd name="T12" fmla="*/ 3 w 70"/>
              <a:gd name="T13" fmla="*/ 29 h 252"/>
              <a:gd name="T14" fmla="*/ 24 w 70"/>
              <a:gd name="T15" fmla="*/ 85 h 252"/>
              <a:gd name="T16" fmla="*/ 64 w 70"/>
              <a:gd name="T17" fmla="*/ 197 h 252"/>
              <a:gd name="T18" fmla="*/ 52 w 70"/>
              <a:gd name="T19" fmla="*/ 236 h 252"/>
              <a:gd name="T20" fmla="*/ 43 w 70"/>
              <a:gd name="T21" fmla="*/ 250 h 252"/>
              <a:gd name="T22" fmla="*/ 43 w 70"/>
              <a:gd name="T23" fmla="*/ 250 h 252"/>
              <a:gd name="T24" fmla="*/ 45 w 70"/>
              <a:gd name="T25" fmla="*/ 252 h 252"/>
              <a:gd name="T26" fmla="*/ 67 w 70"/>
              <a:gd name="T27" fmla="*/ 197 h 2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70" h="252">
                <a:moveTo>
                  <a:pt x="67" y="197"/>
                </a:moveTo>
                <a:cubicBezTo>
                  <a:pt x="70" y="168"/>
                  <a:pt x="63" y="129"/>
                  <a:pt x="26" y="83"/>
                </a:cubicBezTo>
                <a:cubicBezTo>
                  <a:pt x="26" y="83"/>
                  <a:pt x="20" y="77"/>
                  <a:pt x="14" y="67"/>
                </a:cubicBezTo>
                <a:cubicBezTo>
                  <a:pt x="9" y="57"/>
                  <a:pt x="4" y="44"/>
                  <a:pt x="6" y="29"/>
                </a:cubicBezTo>
                <a:cubicBezTo>
                  <a:pt x="7" y="20"/>
                  <a:pt x="10" y="10"/>
                  <a:pt x="18" y="1"/>
                </a:cubicBezTo>
                <a:cubicBezTo>
                  <a:pt x="16" y="0"/>
                  <a:pt x="16" y="0"/>
                  <a:pt x="16" y="0"/>
                </a:cubicBezTo>
                <a:cubicBezTo>
                  <a:pt x="8" y="9"/>
                  <a:pt x="4" y="19"/>
                  <a:pt x="3" y="29"/>
                </a:cubicBezTo>
                <a:cubicBezTo>
                  <a:pt x="0" y="59"/>
                  <a:pt x="24" y="85"/>
                  <a:pt x="24" y="85"/>
                </a:cubicBezTo>
                <a:cubicBezTo>
                  <a:pt x="61" y="130"/>
                  <a:pt x="68" y="168"/>
                  <a:pt x="64" y="197"/>
                </a:cubicBezTo>
                <a:cubicBezTo>
                  <a:pt x="62" y="214"/>
                  <a:pt x="57" y="227"/>
                  <a:pt x="52" y="236"/>
                </a:cubicBezTo>
                <a:cubicBezTo>
                  <a:pt x="47" y="245"/>
                  <a:pt x="43" y="250"/>
                  <a:pt x="43" y="250"/>
                </a:cubicBezTo>
                <a:cubicBezTo>
                  <a:pt x="43" y="250"/>
                  <a:pt x="43" y="250"/>
                  <a:pt x="43" y="250"/>
                </a:cubicBezTo>
                <a:cubicBezTo>
                  <a:pt x="45" y="252"/>
                  <a:pt x="45" y="252"/>
                  <a:pt x="45" y="252"/>
                </a:cubicBezTo>
                <a:cubicBezTo>
                  <a:pt x="45" y="252"/>
                  <a:pt x="63" y="231"/>
                  <a:pt x="67" y="197"/>
                </a:cubicBezTo>
                <a:close/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503" name="Freeform 10"/>
          <p:cNvSpPr/>
          <p:nvPr/>
        </p:nvSpPr>
        <p:spPr bwMode="auto">
          <a:xfrm>
            <a:off x="9053463" y="2539678"/>
            <a:ext cx="55563" cy="55563"/>
          </a:xfrm>
          <a:custGeom>
            <a:avLst/>
            <a:gdLst>
              <a:gd name="T0" fmla="*/ 7 w 13"/>
              <a:gd name="T1" fmla="*/ 0 h 13"/>
              <a:gd name="T2" fmla="*/ 0 w 13"/>
              <a:gd name="T3" fmla="*/ 5 h 13"/>
              <a:gd name="T4" fmla="*/ 5 w 13"/>
              <a:gd name="T5" fmla="*/ 12 h 13"/>
              <a:gd name="T6" fmla="*/ 12 w 13"/>
              <a:gd name="T7" fmla="*/ 7 h 13"/>
              <a:gd name="T8" fmla="*/ 7 w 13"/>
              <a:gd name="T9" fmla="*/ 0 h 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3" h="13">
                <a:moveTo>
                  <a:pt x="7" y="0"/>
                </a:moveTo>
                <a:cubicBezTo>
                  <a:pt x="4" y="0"/>
                  <a:pt x="1" y="2"/>
                  <a:pt x="0" y="5"/>
                </a:cubicBezTo>
                <a:cubicBezTo>
                  <a:pt x="0" y="9"/>
                  <a:pt x="2" y="12"/>
                  <a:pt x="5" y="12"/>
                </a:cubicBezTo>
                <a:cubicBezTo>
                  <a:pt x="8" y="13"/>
                  <a:pt x="12" y="10"/>
                  <a:pt x="12" y="7"/>
                </a:cubicBezTo>
                <a:cubicBezTo>
                  <a:pt x="13" y="4"/>
                  <a:pt x="10" y="1"/>
                  <a:pt x="7" y="0"/>
                </a:cubicBezTo>
                <a:close/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504" name="Freeform 11"/>
          <p:cNvSpPr/>
          <p:nvPr/>
        </p:nvSpPr>
        <p:spPr bwMode="auto">
          <a:xfrm>
            <a:off x="9015363" y="2574603"/>
            <a:ext cx="182563" cy="869950"/>
          </a:xfrm>
          <a:custGeom>
            <a:avLst/>
            <a:gdLst>
              <a:gd name="T0" fmla="*/ 38 w 43"/>
              <a:gd name="T1" fmla="*/ 148 h 205"/>
              <a:gd name="T2" fmla="*/ 10 w 43"/>
              <a:gd name="T3" fmla="*/ 47 h 205"/>
              <a:gd name="T4" fmla="*/ 3 w 43"/>
              <a:gd name="T5" fmla="*/ 20 h 205"/>
              <a:gd name="T6" fmla="*/ 8 w 43"/>
              <a:gd name="T7" fmla="*/ 6 h 205"/>
              <a:gd name="T8" fmla="*/ 12 w 43"/>
              <a:gd name="T9" fmla="*/ 2 h 205"/>
              <a:gd name="T10" fmla="*/ 10 w 43"/>
              <a:gd name="T11" fmla="*/ 0 h 205"/>
              <a:gd name="T12" fmla="*/ 1 w 43"/>
              <a:gd name="T13" fmla="*/ 20 h 205"/>
              <a:gd name="T14" fmla="*/ 8 w 43"/>
              <a:gd name="T15" fmla="*/ 48 h 205"/>
              <a:gd name="T16" fmla="*/ 35 w 43"/>
              <a:gd name="T17" fmla="*/ 148 h 205"/>
              <a:gd name="T18" fmla="*/ 15 w 43"/>
              <a:gd name="T19" fmla="*/ 204 h 205"/>
              <a:gd name="T20" fmla="*/ 17 w 43"/>
              <a:gd name="T21" fmla="*/ 205 h 205"/>
              <a:gd name="T22" fmla="*/ 38 w 43"/>
              <a:gd name="T23" fmla="*/ 148 h 2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43" h="205">
                <a:moveTo>
                  <a:pt x="38" y="148"/>
                </a:moveTo>
                <a:cubicBezTo>
                  <a:pt x="43" y="104"/>
                  <a:pt x="22" y="68"/>
                  <a:pt x="10" y="47"/>
                </a:cubicBezTo>
                <a:cubicBezTo>
                  <a:pt x="4" y="36"/>
                  <a:pt x="2" y="27"/>
                  <a:pt x="3" y="20"/>
                </a:cubicBezTo>
                <a:cubicBezTo>
                  <a:pt x="4" y="14"/>
                  <a:pt x="6" y="9"/>
                  <a:pt x="8" y="6"/>
                </a:cubicBezTo>
                <a:cubicBezTo>
                  <a:pt x="10" y="3"/>
                  <a:pt x="12" y="2"/>
                  <a:pt x="12" y="2"/>
                </a:cubicBezTo>
                <a:cubicBezTo>
                  <a:pt x="10" y="0"/>
                  <a:pt x="10" y="0"/>
                  <a:pt x="10" y="0"/>
                </a:cubicBezTo>
                <a:cubicBezTo>
                  <a:pt x="10" y="0"/>
                  <a:pt x="2" y="7"/>
                  <a:pt x="1" y="20"/>
                </a:cubicBezTo>
                <a:cubicBezTo>
                  <a:pt x="0" y="27"/>
                  <a:pt x="1" y="36"/>
                  <a:pt x="8" y="48"/>
                </a:cubicBezTo>
                <a:cubicBezTo>
                  <a:pt x="20" y="69"/>
                  <a:pt x="40" y="104"/>
                  <a:pt x="35" y="148"/>
                </a:cubicBezTo>
                <a:cubicBezTo>
                  <a:pt x="33" y="165"/>
                  <a:pt x="27" y="184"/>
                  <a:pt x="15" y="204"/>
                </a:cubicBezTo>
                <a:cubicBezTo>
                  <a:pt x="17" y="205"/>
                  <a:pt x="17" y="205"/>
                  <a:pt x="17" y="205"/>
                </a:cubicBezTo>
                <a:cubicBezTo>
                  <a:pt x="29" y="185"/>
                  <a:pt x="36" y="166"/>
                  <a:pt x="38" y="148"/>
                </a:cubicBezTo>
                <a:close/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505" name="Freeform 12"/>
          <p:cNvSpPr/>
          <p:nvPr/>
        </p:nvSpPr>
        <p:spPr bwMode="auto">
          <a:xfrm>
            <a:off x="8223201" y="2798441"/>
            <a:ext cx="889000" cy="863600"/>
          </a:xfrm>
          <a:custGeom>
            <a:avLst/>
            <a:gdLst>
              <a:gd name="T0" fmla="*/ 119 w 210"/>
              <a:gd name="T1" fmla="*/ 195 h 203"/>
              <a:gd name="T2" fmla="*/ 118 w 210"/>
              <a:gd name="T3" fmla="*/ 193 h 203"/>
              <a:gd name="T4" fmla="*/ 81 w 210"/>
              <a:gd name="T5" fmla="*/ 199 h 203"/>
              <a:gd name="T6" fmla="*/ 20 w 210"/>
              <a:gd name="T7" fmla="*/ 159 h 203"/>
              <a:gd name="T8" fmla="*/ 5 w 210"/>
              <a:gd name="T9" fmla="*/ 98 h 203"/>
              <a:gd name="T10" fmla="*/ 42 w 210"/>
              <a:gd name="T11" fmla="*/ 31 h 203"/>
              <a:gd name="T12" fmla="*/ 113 w 210"/>
              <a:gd name="T13" fmla="*/ 8 h 203"/>
              <a:gd name="T14" fmla="*/ 153 w 210"/>
              <a:gd name="T15" fmla="*/ 24 h 203"/>
              <a:gd name="T16" fmla="*/ 204 w 210"/>
              <a:gd name="T17" fmla="*/ 129 h 203"/>
              <a:gd name="T18" fmla="*/ 200 w 210"/>
              <a:gd name="T19" fmla="*/ 150 h 203"/>
              <a:gd name="T20" fmla="*/ 197 w 210"/>
              <a:gd name="T21" fmla="*/ 158 h 203"/>
              <a:gd name="T22" fmla="*/ 197 w 210"/>
              <a:gd name="T23" fmla="*/ 158 h 203"/>
              <a:gd name="T24" fmla="*/ 199 w 210"/>
              <a:gd name="T25" fmla="*/ 159 h 203"/>
              <a:gd name="T26" fmla="*/ 207 w 210"/>
              <a:gd name="T27" fmla="*/ 129 h 203"/>
              <a:gd name="T28" fmla="*/ 154 w 210"/>
              <a:gd name="T29" fmla="*/ 22 h 203"/>
              <a:gd name="T30" fmla="*/ 113 w 210"/>
              <a:gd name="T31" fmla="*/ 6 h 203"/>
              <a:gd name="T32" fmla="*/ 2 w 210"/>
              <a:gd name="T33" fmla="*/ 97 h 203"/>
              <a:gd name="T34" fmla="*/ 18 w 210"/>
              <a:gd name="T35" fmla="*/ 161 h 203"/>
              <a:gd name="T36" fmla="*/ 81 w 210"/>
              <a:gd name="T37" fmla="*/ 201 h 203"/>
              <a:gd name="T38" fmla="*/ 119 w 210"/>
              <a:gd name="T39" fmla="*/ 195 h 2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210" h="203">
                <a:moveTo>
                  <a:pt x="119" y="195"/>
                </a:moveTo>
                <a:cubicBezTo>
                  <a:pt x="118" y="193"/>
                  <a:pt x="118" y="193"/>
                  <a:pt x="118" y="193"/>
                </a:cubicBezTo>
                <a:cubicBezTo>
                  <a:pt x="107" y="199"/>
                  <a:pt x="94" y="201"/>
                  <a:pt x="81" y="199"/>
                </a:cubicBezTo>
                <a:cubicBezTo>
                  <a:pt x="58" y="196"/>
                  <a:pt x="36" y="183"/>
                  <a:pt x="20" y="159"/>
                </a:cubicBezTo>
                <a:cubicBezTo>
                  <a:pt x="7" y="139"/>
                  <a:pt x="2" y="118"/>
                  <a:pt x="5" y="98"/>
                </a:cubicBezTo>
                <a:cubicBezTo>
                  <a:pt x="8" y="72"/>
                  <a:pt x="22" y="48"/>
                  <a:pt x="42" y="31"/>
                </a:cubicBezTo>
                <a:cubicBezTo>
                  <a:pt x="62" y="14"/>
                  <a:pt x="87" y="5"/>
                  <a:pt x="113" y="8"/>
                </a:cubicBezTo>
                <a:cubicBezTo>
                  <a:pt x="127" y="10"/>
                  <a:pt x="140" y="15"/>
                  <a:pt x="153" y="24"/>
                </a:cubicBezTo>
                <a:cubicBezTo>
                  <a:pt x="202" y="59"/>
                  <a:pt x="207" y="101"/>
                  <a:pt x="204" y="129"/>
                </a:cubicBezTo>
                <a:cubicBezTo>
                  <a:pt x="203" y="138"/>
                  <a:pt x="201" y="145"/>
                  <a:pt x="200" y="150"/>
                </a:cubicBezTo>
                <a:cubicBezTo>
                  <a:pt x="198" y="155"/>
                  <a:pt x="197" y="158"/>
                  <a:pt x="197" y="158"/>
                </a:cubicBezTo>
                <a:cubicBezTo>
                  <a:pt x="197" y="158"/>
                  <a:pt x="197" y="158"/>
                  <a:pt x="197" y="158"/>
                </a:cubicBezTo>
                <a:cubicBezTo>
                  <a:pt x="199" y="159"/>
                  <a:pt x="199" y="159"/>
                  <a:pt x="199" y="159"/>
                </a:cubicBezTo>
                <a:cubicBezTo>
                  <a:pt x="199" y="158"/>
                  <a:pt x="205" y="147"/>
                  <a:pt x="207" y="129"/>
                </a:cubicBezTo>
                <a:cubicBezTo>
                  <a:pt x="210" y="101"/>
                  <a:pt x="204" y="57"/>
                  <a:pt x="154" y="22"/>
                </a:cubicBezTo>
                <a:cubicBezTo>
                  <a:pt x="141" y="13"/>
                  <a:pt x="127" y="7"/>
                  <a:pt x="113" y="6"/>
                </a:cubicBezTo>
                <a:cubicBezTo>
                  <a:pt x="60" y="0"/>
                  <a:pt x="8" y="44"/>
                  <a:pt x="2" y="97"/>
                </a:cubicBezTo>
                <a:cubicBezTo>
                  <a:pt x="0" y="118"/>
                  <a:pt x="4" y="140"/>
                  <a:pt x="18" y="161"/>
                </a:cubicBezTo>
                <a:cubicBezTo>
                  <a:pt x="34" y="185"/>
                  <a:pt x="57" y="199"/>
                  <a:pt x="81" y="201"/>
                </a:cubicBezTo>
                <a:cubicBezTo>
                  <a:pt x="94" y="203"/>
                  <a:pt x="107" y="201"/>
                  <a:pt x="119" y="195"/>
                </a:cubicBezTo>
                <a:close/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506" name="Freeform 13"/>
          <p:cNvSpPr/>
          <p:nvPr/>
        </p:nvSpPr>
        <p:spPr bwMode="auto">
          <a:xfrm>
            <a:off x="8073976" y="4451028"/>
            <a:ext cx="1738313" cy="1393825"/>
          </a:xfrm>
          <a:custGeom>
            <a:avLst/>
            <a:gdLst>
              <a:gd name="T0" fmla="*/ 348 w 410"/>
              <a:gd name="T1" fmla="*/ 91 h 328"/>
              <a:gd name="T2" fmla="*/ 70 w 410"/>
              <a:gd name="T3" fmla="*/ 127 h 328"/>
              <a:gd name="T4" fmla="*/ 177 w 410"/>
              <a:gd name="T5" fmla="*/ 290 h 328"/>
              <a:gd name="T6" fmla="*/ 197 w 410"/>
              <a:gd name="T7" fmla="*/ 173 h 328"/>
              <a:gd name="T8" fmla="*/ 172 w 410"/>
              <a:gd name="T9" fmla="*/ 283 h 328"/>
              <a:gd name="T10" fmla="*/ 77 w 410"/>
              <a:gd name="T11" fmla="*/ 129 h 328"/>
              <a:gd name="T12" fmla="*/ 397 w 410"/>
              <a:gd name="T13" fmla="*/ 128 h 328"/>
              <a:gd name="T14" fmla="*/ 348 w 410"/>
              <a:gd name="T15" fmla="*/ 91 h 3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410" h="328">
                <a:moveTo>
                  <a:pt x="348" y="91"/>
                </a:moveTo>
                <a:cubicBezTo>
                  <a:pt x="348" y="91"/>
                  <a:pt x="152" y="0"/>
                  <a:pt x="70" y="127"/>
                </a:cubicBezTo>
                <a:cubicBezTo>
                  <a:pt x="0" y="234"/>
                  <a:pt x="100" y="328"/>
                  <a:pt x="177" y="290"/>
                </a:cubicBezTo>
                <a:cubicBezTo>
                  <a:pt x="177" y="290"/>
                  <a:pt x="250" y="251"/>
                  <a:pt x="197" y="173"/>
                </a:cubicBezTo>
                <a:cubicBezTo>
                  <a:pt x="197" y="173"/>
                  <a:pt x="241" y="252"/>
                  <a:pt x="172" y="283"/>
                </a:cubicBezTo>
                <a:cubicBezTo>
                  <a:pt x="104" y="314"/>
                  <a:pt x="21" y="213"/>
                  <a:pt x="77" y="129"/>
                </a:cubicBezTo>
                <a:cubicBezTo>
                  <a:pt x="132" y="44"/>
                  <a:pt x="277" y="65"/>
                  <a:pt x="397" y="128"/>
                </a:cubicBezTo>
                <a:cubicBezTo>
                  <a:pt x="397" y="128"/>
                  <a:pt x="410" y="108"/>
                  <a:pt x="348" y="91"/>
                </a:cubicBezTo>
                <a:close/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507" name="Freeform 14"/>
          <p:cNvSpPr/>
          <p:nvPr/>
        </p:nvSpPr>
        <p:spPr bwMode="auto">
          <a:xfrm>
            <a:off x="8507363" y="5157466"/>
            <a:ext cx="561975" cy="542925"/>
          </a:xfrm>
          <a:custGeom>
            <a:avLst/>
            <a:gdLst>
              <a:gd name="T0" fmla="*/ 85 w 133"/>
              <a:gd name="T1" fmla="*/ 113 h 128"/>
              <a:gd name="T2" fmla="*/ 105 w 133"/>
              <a:gd name="T3" fmla="*/ 43 h 128"/>
              <a:gd name="T4" fmla="*/ 27 w 133"/>
              <a:gd name="T5" fmla="*/ 78 h 128"/>
              <a:gd name="T6" fmla="*/ 47 w 133"/>
              <a:gd name="T7" fmla="*/ 41 h 128"/>
              <a:gd name="T8" fmla="*/ 100 w 133"/>
              <a:gd name="T9" fmla="*/ 45 h 128"/>
              <a:gd name="T10" fmla="*/ 85 w 133"/>
              <a:gd name="T11" fmla="*/ 113 h 1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33" h="128">
                <a:moveTo>
                  <a:pt x="85" y="113"/>
                </a:moveTo>
                <a:cubicBezTo>
                  <a:pt x="85" y="113"/>
                  <a:pt x="133" y="87"/>
                  <a:pt x="105" y="43"/>
                </a:cubicBezTo>
                <a:cubicBezTo>
                  <a:pt x="78" y="0"/>
                  <a:pt x="0" y="28"/>
                  <a:pt x="27" y="78"/>
                </a:cubicBezTo>
                <a:cubicBezTo>
                  <a:pt x="54" y="128"/>
                  <a:pt x="118" y="56"/>
                  <a:pt x="47" y="41"/>
                </a:cubicBezTo>
                <a:cubicBezTo>
                  <a:pt x="47" y="41"/>
                  <a:pt x="76" y="20"/>
                  <a:pt x="100" y="45"/>
                </a:cubicBezTo>
                <a:cubicBezTo>
                  <a:pt x="100" y="45"/>
                  <a:pt x="129" y="75"/>
                  <a:pt x="85" y="113"/>
                </a:cubicBezTo>
                <a:close/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508" name="Freeform 15"/>
          <p:cNvSpPr/>
          <p:nvPr/>
        </p:nvSpPr>
        <p:spPr bwMode="auto">
          <a:xfrm>
            <a:off x="9239201" y="-195584"/>
            <a:ext cx="1241425" cy="950913"/>
          </a:xfrm>
          <a:custGeom>
            <a:avLst/>
            <a:gdLst>
              <a:gd name="T0" fmla="*/ 249 w 293"/>
              <a:gd name="T1" fmla="*/ 224 h 224"/>
              <a:gd name="T2" fmla="*/ 198 w 293"/>
              <a:gd name="T3" fmla="*/ 51 h 224"/>
              <a:gd name="T4" fmla="*/ 13 w 293"/>
              <a:gd name="T5" fmla="*/ 182 h 224"/>
              <a:gd name="T6" fmla="*/ 22 w 293"/>
              <a:gd name="T7" fmla="*/ 178 h 224"/>
              <a:gd name="T8" fmla="*/ 80 w 293"/>
              <a:gd name="T9" fmla="*/ 58 h 224"/>
              <a:gd name="T10" fmla="*/ 196 w 293"/>
              <a:gd name="T11" fmla="*/ 53 h 224"/>
              <a:gd name="T12" fmla="*/ 249 w 293"/>
              <a:gd name="T13" fmla="*/ 224 h 2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293" h="224">
                <a:moveTo>
                  <a:pt x="249" y="224"/>
                </a:moveTo>
                <a:cubicBezTo>
                  <a:pt x="249" y="224"/>
                  <a:pt x="293" y="99"/>
                  <a:pt x="198" y="51"/>
                </a:cubicBezTo>
                <a:cubicBezTo>
                  <a:pt x="98" y="0"/>
                  <a:pt x="0" y="96"/>
                  <a:pt x="13" y="182"/>
                </a:cubicBezTo>
                <a:cubicBezTo>
                  <a:pt x="22" y="178"/>
                  <a:pt x="22" y="178"/>
                  <a:pt x="22" y="178"/>
                </a:cubicBezTo>
                <a:cubicBezTo>
                  <a:pt x="22" y="178"/>
                  <a:pt x="9" y="107"/>
                  <a:pt x="80" y="58"/>
                </a:cubicBezTo>
                <a:cubicBezTo>
                  <a:pt x="80" y="58"/>
                  <a:pt x="139" y="20"/>
                  <a:pt x="196" y="53"/>
                </a:cubicBezTo>
                <a:cubicBezTo>
                  <a:pt x="196" y="53"/>
                  <a:pt x="289" y="97"/>
                  <a:pt x="249" y="224"/>
                </a:cubicBezTo>
                <a:close/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509" name="Freeform 16"/>
          <p:cNvSpPr/>
          <p:nvPr/>
        </p:nvSpPr>
        <p:spPr bwMode="auto">
          <a:xfrm>
            <a:off x="9274126" y="539428"/>
            <a:ext cx="96838" cy="101600"/>
          </a:xfrm>
          <a:custGeom>
            <a:avLst/>
            <a:gdLst>
              <a:gd name="T0" fmla="*/ 21 w 23"/>
              <a:gd name="T1" fmla="*/ 8 h 24"/>
              <a:gd name="T2" fmla="*/ 16 w 23"/>
              <a:gd name="T3" fmla="*/ 22 h 24"/>
              <a:gd name="T4" fmla="*/ 2 w 23"/>
              <a:gd name="T5" fmla="*/ 16 h 24"/>
              <a:gd name="T6" fmla="*/ 8 w 23"/>
              <a:gd name="T7" fmla="*/ 2 h 24"/>
              <a:gd name="T8" fmla="*/ 21 w 23"/>
              <a:gd name="T9" fmla="*/ 8 h 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3" h="24">
                <a:moveTo>
                  <a:pt x="21" y="8"/>
                </a:moveTo>
                <a:cubicBezTo>
                  <a:pt x="23" y="13"/>
                  <a:pt x="21" y="19"/>
                  <a:pt x="16" y="22"/>
                </a:cubicBezTo>
                <a:cubicBezTo>
                  <a:pt x="10" y="24"/>
                  <a:pt x="4" y="21"/>
                  <a:pt x="2" y="16"/>
                </a:cubicBezTo>
                <a:cubicBezTo>
                  <a:pt x="0" y="11"/>
                  <a:pt x="2" y="5"/>
                  <a:pt x="8" y="2"/>
                </a:cubicBezTo>
                <a:cubicBezTo>
                  <a:pt x="13" y="0"/>
                  <a:pt x="19" y="3"/>
                  <a:pt x="21" y="8"/>
                </a:cubicBezTo>
                <a:close/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511" name="Freeform 17"/>
          <p:cNvSpPr/>
          <p:nvPr/>
        </p:nvSpPr>
        <p:spPr bwMode="auto">
          <a:xfrm>
            <a:off x="9607501" y="1053778"/>
            <a:ext cx="1004888" cy="844550"/>
          </a:xfrm>
          <a:custGeom>
            <a:avLst/>
            <a:gdLst>
              <a:gd name="T0" fmla="*/ 228 w 237"/>
              <a:gd name="T1" fmla="*/ 97 h 199"/>
              <a:gd name="T2" fmla="*/ 83 w 237"/>
              <a:gd name="T3" fmla="*/ 41 h 199"/>
              <a:gd name="T4" fmla="*/ 127 w 237"/>
              <a:gd name="T5" fmla="*/ 171 h 199"/>
              <a:gd name="T6" fmla="*/ 77 w 237"/>
              <a:gd name="T7" fmla="*/ 81 h 199"/>
              <a:gd name="T8" fmla="*/ 73 w 237"/>
              <a:gd name="T9" fmla="*/ 112 h 199"/>
              <a:gd name="T10" fmla="*/ 91 w 237"/>
              <a:gd name="T11" fmla="*/ 85 h 199"/>
              <a:gd name="T12" fmla="*/ 160 w 237"/>
              <a:gd name="T13" fmla="*/ 106 h 199"/>
              <a:gd name="T14" fmla="*/ 63 w 237"/>
              <a:gd name="T15" fmla="*/ 145 h 199"/>
              <a:gd name="T16" fmla="*/ 95 w 237"/>
              <a:gd name="T17" fmla="*/ 42 h 199"/>
              <a:gd name="T18" fmla="*/ 237 w 237"/>
              <a:gd name="T19" fmla="*/ 128 h 199"/>
              <a:gd name="T20" fmla="*/ 228 w 237"/>
              <a:gd name="T21" fmla="*/ 97 h 1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237" h="199">
                <a:moveTo>
                  <a:pt x="228" y="97"/>
                </a:moveTo>
                <a:cubicBezTo>
                  <a:pt x="228" y="97"/>
                  <a:pt x="155" y="0"/>
                  <a:pt x="83" y="41"/>
                </a:cubicBezTo>
                <a:cubicBezTo>
                  <a:pt x="0" y="89"/>
                  <a:pt x="56" y="199"/>
                  <a:pt x="127" y="171"/>
                </a:cubicBezTo>
                <a:cubicBezTo>
                  <a:pt x="212" y="137"/>
                  <a:pt x="141" y="19"/>
                  <a:pt x="77" y="81"/>
                </a:cubicBezTo>
                <a:cubicBezTo>
                  <a:pt x="77" y="81"/>
                  <a:pt x="59" y="107"/>
                  <a:pt x="73" y="112"/>
                </a:cubicBezTo>
                <a:cubicBezTo>
                  <a:pt x="87" y="118"/>
                  <a:pt x="88" y="95"/>
                  <a:pt x="91" y="85"/>
                </a:cubicBezTo>
                <a:cubicBezTo>
                  <a:pt x="96" y="67"/>
                  <a:pt x="148" y="56"/>
                  <a:pt x="160" y="106"/>
                </a:cubicBezTo>
                <a:cubicBezTo>
                  <a:pt x="172" y="157"/>
                  <a:pt x="98" y="195"/>
                  <a:pt x="63" y="145"/>
                </a:cubicBezTo>
                <a:cubicBezTo>
                  <a:pt x="27" y="95"/>
                  <a:pt x="64" y="56"/>
                  <a:pt x="95" y="42"/>
                </a:cubicBezTo>
                <a:cubicBezTo>
                  <a:pt x="95" y="42"/>
                  <a:pt x="161" y="4"/>
                  <a:pt x="237" y="128"/>
                </a:cubicBezTo>
                <a:cubicBezTo>
                  <a:pt x="237" y="128"/>
                  <a:pt x="233" y="107"/>
                  <a:pt x="228" y="97"/>
                </a:cubicBezTo>
                <a:close/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5644" name="Freeform 18"/>
          <p:cNvSpPr/>
          <p:nvPr/>
        </p:nvSpPr>
        <p:spPr bwMode="auto">
          <a:xfrm>
            <a:off x="10307588" y="1690366"/>
            <a:ext cx="88900" cy="88900"/>
          </a:xfrm>
          <a:custGeom>
            <a:avLst/>
            <a:gdLst>
              <a:gd name="T0" fmla="*/ 18 w 21"/>
              <a:gd name="T1" fmla="*/ 5 h 21"/>
              <a:gd name="T2" fmla="*/ 15 w 21"/>
              <a:gd name="T3" fmla="*/ 18 h 21"/>
              <a:gd name="T4" fmla="*/ 3 w 21"/>
              <a:gd name="T5" fmla="*/ 16 h 21"/>
              <a:gd name="T6" fmla="*/ 5 w 21"/>
              <a:gd name="T7" fmla="*/ 3 h 21"/>
              <a:gd name="T8" fmla="*/ 18 w 21"/>
              <a:gd name="T9" fmla="*/ 5 h 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1" h="21">
                <a:moveTo>
                  <a:pt x="18" y="5"/>
                </a:moveTo>
                <a:cubicBezTo>
                  <a:pt x="21" y="9"/>
                  <a:pt x="19" y="15"/>
                  <a:pt x="15" y="18"/>
                </a:cubicBezTo>
                <a:cubicBezTo>
                  <a:pt x="11" y="21"/>
                  <a:pt x="6" y="20"/>
                  <a:pt x="3" y="16"/>
                </a:cubicBezTo>
                <a:cubicBezTo>
                  <a:pt x="0" y="11"/>
                  <a:pt x="1" y="6"/>
                  <a:pt x="5" y="3"/>
                </a:cubicBezTo>
                <a:cubicBezTo>
                  <a:pt x="9" y="0"/>
                  <a:pt x="15" y="1"/>
                  <a:pt x="18" y="5"/>
                </a:cubicBezTo>
                <a:close/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7233" name="Freeform 19"/>
          <p:cNvSpPr/>
          <p:nvPr/>
        </p:nvSpPr>
        <p:spPr bwMode="auto">
          <a:xfrm>
            <a:off x="9866263" y="2166616"/>
            <a:ext cx="85725" cy="88900"/>
          </a:xfrm>
          <a:custGeom>
            <a:avLst/>
            <a:gdLst>
              <a:gd name="T0" fmla="*/ 17 w 20"/>
              <a:gd name="T1" fmla="*/ 5 h 21"/>
              <a:gd name="T2" fmla="*/ 15 w 20"/>
              <a:gd name="T3" fmla="*/ 18 h 21"/>
              <a:gd name="T4" fmla="*/ 3 w 20"/>
              <a:gd name="T5" fmla="*/ 16 h 21"/>
              <a:gd name="T6" fmla="*/ 5 w 20"/>
              <a:gd name="T7" fmla="*/ 3 h 21"/>
              <a:gd name="T8" fmla="*/ 17 w 20"/>
              <a:gd name="T9" fmla="*/ 5 h 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0" h="21">
                <a:moveTo>
                  <a:pt x="17" y="5"/>
                </a:moveTo>
                <a:cubicBezTo>
                  <a:pt x="20" y="10"/>
                  <a:pt x="19" y="15"/>
                  <a:pt x="15" y="18"/>
                </a:cubicBezTo>
                <a:cubicBezTo>
                  <a:pt x="11" y="21"/>
                  <a:pt x="5" y="20"/>
                  <a:pt x="3" y="16"/>
                </a:cubicBezTo>
                <a:cubicBezTo>
                  <a:pt x="0" y="12"/>
                  <a:pt x="1" y="6"/>
                  <a:pt x="5" y="3"/>
                </a:cubicBezTo>
                <a:cubicBezTo>
                  <a:pt x="9" y="0"/>
                  <a:pt x="15" y="1"/>
                  <a:pt x="17" y="5"/>
                </a:cubicBezTo>
                <a:close/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7234" name="Freeform 20"/>
          <p:cNvSpPr/>
          <p:nvPr/>
        </p:nvSpPr>
        <p:spPr bwMode="auto">
          <a:xfrm>
            <a:off x="9650363" y="1087116"/>
            <a:ext cx="839788" cy="841375"/>
          </a:xfrm>
          <a:custGeom>
            <a:avLst/>
            <a:gdLst>
              <a:gd name="T0" fmla="*/ 166 w 198"/>
              <a:gd name="T1" fmla="*/ 152 h 198"/>
              <a:gd name="T2" fmla="*/ 163 w 198"/>
              <a:gd name="T3" fmla="*/ 151 h 198"/>
              <a:gd name="T4" fmla="*/ 91 w 198"/>
              <a:gd name="T5" fmla="*/ 192 h 198"/>
              <a:gd name="T6" fmla="*/ 31 w 198"/>
              <a:gd name="T7" fmla="*/ 162 h 198"/>
              <a:gd name="T8" fmla="*/ 9 w 198"/>
              <a:gd name="T9" fmla="*/ 97 h 198"/>
              <a:gd name="T10" fmla="*/ 19 w 198"/>
              <a:gd name="T11" fmla="*/ 63 h 198"/>
              <a:gd name="T12" fmla="*/ 111 w 198"/>
              <a:gd name="T13" fmla="*/ 6 h 198"/>
              <a:gd name="T14" fmla="*/ 171 w 198"/>
              <a:gd name="T15" fmla="*/ 27 h 198"/>
              <a:gd name="T16" fmla="*/ 196 w 198"/>
              <a:gd name="T17" fmla="*/ 45 h 198"/>
              <a:gd name="T18" fmla="*/ 198 w 198"/>
              <a:gd name="T19" fmla="*/ 43 h 198"/>
              <a:gd name="T20" fmla="*/ 111 w 198"/>
              <a:gd name="T21" fmla="*/ 3 h 198"/>
              <a:gd name="T22" fmla="*/ 17 w 198"/>
              <a:gd name="T23" fmla="*/ 62 h 198"/>
              <a:gd name="T24" fmla="*/ 6 w 198"/>
              <a:gd name="T25" fmla="*/ 96 h 198"/>
              <a:gd name="T26" fmla="*/ 90 w 198"/>
              <a:gd name="T27" fmla="*/ 194 h 198"/>
              <a:gd name="T28" fmla="*/ 90 w 198"/>
              <a:gd name="T29" fmla="*/ 194 h 198"/>
              <a:gd name="T30" fmla="*/ 166 w 198"/>
              <a:gd name="T31" fmla="*/ 152 h 1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198" h="198">
                <a:moveTo>
                  <a:pt x="166" y="152"/>
                </a:moveTo>
                <a:cubicBezTo>
                  <a:pt x="163" y="151"/>
                  <a:pt x="163" y="151"/>
                  <a:pt x="163" y="151"/>
                </a:cubicBezTo>
                <a:cubicBezTo>
                  <a:pt x="149" y="184"/>
                  <a:pt x="120" y="195"/>
                  <a:pt x="91" y="192"/>
                </a:cubicBezTo>
                <a:cubicBezTo>
                  <a:pt x="69" y="190"/>
                  <a:pt x="47" y="179"/>
                  <a:pt x="31" y="162"/>
                </a:cubicBezTo>
                <a:cubicBezTo>
                  <a:pt x="15" y="145"/>
                  <a:pt x="6" y="123"/>
                  <a:pt x="9" y="97"/>
                </a:cubicBezTo>
                <a:cubicBezTo>
                  <a:pt x="10" y="86"/>
                  <a:pt x="13" y="75"/>
                  <a:pt x="19" y="63"/>
                </a:cubicBezTo>
                <a:cubicBezTo>
                  <a:pt x="44" y="13"/>
                  <a:pt x="79" y="2"/>
                  <a:pt x="111" y="6"/>
                </a:cubicBezTo>
                <a:cubicBezTo>
                  <a:pt x="134" y="8"/>
                  <a:pt x="155" y="18"/>
                  <a:pt x="171" y="27"/>
                </a:cubicBezTo>
                <a:cubicBezTo>
                  <a:pt x="186" y="36"/>
                  <a:pt x="196" y="45"/>
                  <a:pt x="196" y="45"/>
                </a:cubicBezTo>
                <a:cubicBezTo>
                  <a:pt x="198" y="43"/>
                  <a:pt x="198" y="43"/>
                  <a:pt x="198" y="43"/>
                </a:cubicBezTo>
                <a:cubicBezTo>
                  <a:pt x="198" y="43"/>
                  <a:pt x="157" y="9"/>
                  <a:pt x="111" y="3"/>
                </a:cubicBezTo>
                <a:cubicBezTo>
                  <a:pt x="78" y="0"/>
                  <a:pt x="42" y="11"/>
                  <a:pt x="17" y="62"/>
                </a:cubicBezTo>
                <a:cubicBezTo>
                  <a:pt x="11" y="74"/>
                  <a:pt x="8" y="85"/>
                  <a:pt x="6" y="96"/>
                </a:cubicBezTo>
                <a:cubicBezTo>
                  <a:pt x="0" y="150"/>
                  <a:pt x="45" y="189"/>
                  <a:pt x="90" y="194"/>
                </a:cubicBezTo>
                <a:cubicBezTo>
                  <a:pt x="90" y="194"/>
                  <a:pt x="90" y="194"/>
                  <a:pt x="90" y="194"/>
                </a:cubicBezTo>
                <a:cubicBezTo>
                  <a:pt x="121" y="198"/>
                  <a:pt x="151" y="186"/>
                  <a:pt x="166" y="152"/>
                </a:cubicBezTo>
                <a:close/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7235" name="Freeform 21"/>
          <p:cNvSpPr/>
          <p:nvPr/>
        </p:nvSpPr>
        <p:spPr bwMode="auto">
          <a:xfrm>
            <a:off x="9497963" y="1087116"/>
            <a:ext cx="898525" cy="1130300"/>
          </a:xfrm>
          <a:custGeom>
            <a:avLst/>
            <a:gdLst>
              <a:gd name="T0" fmla="*/ 97 w 212"/>
              <a:gd name="T1" fmla="*/ 264 h 266"/>
              <a:gd name="T2" fmla="*/ 7 w 212"/>
              <a:gd name="T3" fmla="*/ 126 h 266"/>
              <a:gd name="T4" fmla="*/ 13 w 212"/>
              <a:gd name="T5" fmla="*/ 96 h 266"/>
              <a:gd name="T6" fmla="*/ 146 w 212"/>
              <a:gd name="T7" fmla="*/ 7 h 266"/>
              <a:gd name="T8" fmla="*/ 192 w 212"/>
              <a:gd name="T9" fmla="*/ 19 h 266"/>
              <a:gd name="T10" fmla="*/ 211 w 212"/>
              <a:gd name="T11" fmla="*/ 27 h 266"/>
              <a:gd name="T12" fmla="*/ 212 w 212"/>
              <a:gd name="T13" fmla="*/ 25 h 266"/>
              <a:gd name="T14" fmla="*/ 146 w 212"/>
              <a:gd name="T15" fmla="*/ 5 h 266"/>
              <a:gd name="T16" fmla="*/ 11 w 212"/>
              <a:gd name="T17" fmla="*/ 95 h 266"/>
              <a:gd name="T18" fmla="*/ 4 w 212"/>
              <a:gd name="T19" fmla="*/ 125 h 266"/>
              <a:gd name="T20" fmla="*/ 96 w 212"/>
              <a:gd name="T21" fmla="*/ 266 h 266"/>
              <a:gd name="T22" fmla="*/ 97 w 212"/>
              <a:gd name="T23" fmla="*/ 264 h 2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212" h="266">
                <a:moveTo>
                  <a:pt x="97" y="264"/>
                </a:moveTo>
                <a:cubicBezTo>
                  <a:pt x="9" y="228"/>
                  <a:pt x="2" y="163"/>
                  <a:pt x="7" y="126"/>
                </a:cubicBezTo>
                <a:cubicBezTo>
                  <a:pt x="9" y="108"/>
                  <a:pt x="13" y="96"/>
                  <a:pt x="13" y="96"/>
                </a:cubicBezTo>
                <a:cubicBezTo>
                  <a:pt x="45" y="14"/>
                  <a:pt x="101" y="2"/>
                  <a:pt x="146" y="7"/>
                </a:cubicBezTo>
                <a:cubicBezTo>
                  <a:pt x="164" y="9"/>
                  <a:pt x="180" y="14"/>
                  <a:pt x="192" y="19"/>
                </a:cubicBezTo>
                <a:cubicBezTo>
                  <a:pt x="204" y="23"/>
                  <a:pt x="211" y="27"/>
                  <a:pt x="211" y="27"/>
                </a:cubicBezTo>
                <a:cubicBezTo>
                  <a:pt x="212" y="25"/>
                  <a:pt x="212" y="25"/>
                  <a:pt x="212" y="25"/>
                </a:cubicBezTo>
                <a:cubicBezTo>
                  <a:pt x="212" y="25"/>
                  <a:pt x="183" y="9"/>
                  <a:pt x="146" y="5"/>
                </a:cubicBezTo>
                <a:cubicBezTo>
                  <a:pt x="101" y="0"/>
                  <a:pt x="43" y="13"/>
                  <a:pt x="11" y="95"/>
                </a:cubicBezTo>
                <a:cubicBezTo>
                  <a:pt x="11" y="95"/>
                  <a:pt x="6" y="107"/>
                  <a:pt x="4" y="125"/>
                </a:cubicBezTo>
                <a:cubicBezTo>
                  <a:pt x="0" y="164"/>
                  <a:pt x="7" y="230"/>
                  <a:pt x="96" y="266"/>
                </a:cubicBezTo>
                <a:lnTo>
                  <a:pt x="97" y="264"/>
                </a:lnTo>
                <a:close/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7236" name="Freeform 22"/>
          <p:cNvSpPr/>
          <p:nvPr/>
        </p:nvSpPr>
        <p:spPr bwMode="auto">
          <a:xfrm>
            <a:off x="8324801" y="4133528"/>
            <a:ext cx="728663" cy="657225"/>
          </a:xfrm>
          <a:custGeom>
            <a:avLst/>
            <a:gdLst>
              <a:gd name="T0" fmla="*/ 161 w 172"/>
              <a:gd name="T1" fmla="*/ 23 h 155"/>
              <a:gd name="T2" fmla="*/ 104 w 172"/>
              <a:gd name="T3" fmla="*/ 138 h 155"/>
              <a:gd name="T4" fmla="*/ 59 w 172"/>
              <a:gd name="T5" fmla="*/ 35 h 155"/>
              <a:gd name="T6" fmla="*/ 79 w 172"/>
              <a:gd name="T7" fmla="*/ 117 h 155"/>
              <a:gd name="T8" fmla="*/ 59 w 172"/>
              <a:gd name="T9" fmla="*/ 100 h 155"/>
              <a:gd name="T10" fmla="*/ 85 w 172"/>
              <a:gd name="T11" fmla="*/ 107 h 155"/>
              <a:gd name="T12" fmla="*/ 115 w 172"/>
              <a:gd name="T13" fmla="*/ 56 h 155"/>
              <a:gd name="T14" fmla="*/ 35 w 172"/>
              <a:gd name="T15" fmla="*/ 87 h 155"/>
              <a:gd name="T16" fmla="*/ 111 w 172"/>
              <a:gd name="T17" fmla="*/ 131 h 155"/>
              <a:gd name="T18" fmla="*/ 149 w 172"/>
              <a:gd name="T19" fmla="*/ 0 h 155"/>
              <a:gd name="T20" fmla="*/ 161 w 172"/>
              <a:gd name="T21" fmla="*/ 23 h 1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172" h="155">
                <a:moveTo>
                  <a:pt x="161" y="23"/>
                </a:moveTo>
                <a:cubicBezTo>
                  <a:pt x="161" y="23"/>
                  <a:pt x="171" y="123"/>
                  <a:pt x="104" y="138"/>
                </a:cubicBezTo>
                <a:cubicBezTo>
                  <a:pt x="28" y="155"/>
                  <a:pt x="0" y="57"/>
                  <a:pt x="59" y="35"/>
                </a:cubicBezTo>
                <a:cubicBezTo>
                  <a:pt x="129" y="8"/>
                  <a:pt x="152" y="119"/>
                  <a:pt x="79" y="117"/>
                </a:cubicBezTo>
                <a:cubicBezTo>
                  <a:pt x="79" y="117"/>
                  <a:pt x="53" y="112"/>
                  <a:pt x="59" y="100"/>
                </a:cubicBezTo>
                <a:cubicBezTo>
                  <a:pt x="64" y="89"/>
                  <a:pt x="77" y="103"/>
                  <a:pt x="85" y="107"/>
                </a:cubicBezTo>
                <a:cubicBezTo>
                  <a:pt x="98" y="115"/>
                  <a:pt x="136" y="93"/>
                  <a:pt x="115" y="56"/>
                </a:cubicBezTo>
                <a:cubicBezTo>
                  <a:pt x="94" y="19"/>
                  <a:pt x="28" y="37"/>
                  <a:pt x="35" y="87"/>
                </a:cubicBezTo>
                <a:cubicBezTo>
                  <a:pt x="41" y="136"/>
                  <a:pt x="85" y="140"/>
                  <a:pt x="111" y="131"/>
                </a:cubicBezTo>
                <a:cubicBezTo>
                  <a:pt x="111" y="131"/>
                  <a:pt x="172" y="117"/>
                  <a:pt x="149" y="0"/>
                </a:cubicBezTo>
                <a:cubicBezTo>
                  <a:pt x="149" y="0"/>
                  <a:pt x="158" y="14"/>
                  <a:pt x="161" y="23"/>
                </a:cubicBezTo>
                <a:close/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7241" name="Freeform 27"/>
          <p:cNvSpPr/>
          <p:nvPr/>
        </p:nvSpPr>
        <p:spPr bwMode="auto">
          <a:xfrm>
            <a:off x="11531551" y="3015928"/>
            <a:ext cx="842963" cy="684213"/>
          </a:xfrm>
          <a:custGeom>
            <a:avLst/>
            <a:gdLst>
              <a:gd name="T0" fmla="*/ 0 w 199"/>
              <a:gd name="T1" fmla="*/ 130 h 161"/>
              <a:gd name="T2" fmla="*/ 92 w 199"/>
              <a:gd name="T3" fmla="*/ 4 h 161"/>
              <a:gd name="T4" fmla="*/ 125 w 199"/>
              <a:gd name="T5" fmla="*/ 137 h 161"/>
              <a:gd name="T6" fmla="*/ 118 w 199"/>
              <a:gd name="T7" fmla="*/ 35 h 161"/>
              <a:gd name="T8" fmla="*/ 138 w 199"/>
              <a:gd name="T9" fmla="*/ 59 h 161"/>
              <a:gd name="T10" fmla="*/ 109 w 199"/>
              <a:gd name="T11" fmla="*/ 45 h 161"/>
              <a:gd name="T12" fmla="*/ 62 w 199"/>
              <a:gd name="T13" fmla="*/ 101 h 161"/>
              <a:gd name="T14" fmla="*/ 165 w 199"/>
              <a:gd name="T15" fmla="*/ 81 h 161"/>
              <a:gd name="T16" fmla="*/ 82 w 199"/>
              <a:gd name="T17" fmla="*/ 12 h 161"/>
              <a:gd name="T18" fmla="*/ 9 w 199"/>
              <a:gd name="T19" fmla="*/ 161 h 161"/>
              <a:gd name="T20" fmla="*/ 0 w 199"/>
              <a:gd name="T21" fmla="*/ 130 h 1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199" h="161">
                <a:moveTo>
                  <a:pt x="0" y="130"/>
                </a:moveTo>
                <a:cubicBezTo>
                  <a:pt x="0" y="130"/>
                  <a:pt x="8" y="9"/>
                  <a:pt x="92" y="4"/>
                </a:cubicBezTo>
                <a:cubicBezTo>
                  <a:pt x="188" y="0"/>
                  <a:pt x="199" y="123"/>
                  <a:pt x="125" y="137"/>
                </a:cubicBezTo>
                <a:cubicBezTo>
                  <a:pt x="35" y="155"/>
                  <a:pt x="31" y="17"/>
                  <a:pt x="118" y="35"/>
                </a:cubicBezTo>
                <a:cubicBezTo>
                  <a:pt x="118" y="35"/>
                  <a:pt x="147" y="47"/>
                  <a:pt x="138" y="59"/>
                </a:cubicBezTo>
                <a:cubicBezTo>
                  <a:pt x="130" y="71"/>
                  <a:pt x="117" y="52"/>
                  <a:pt x="109" y="45"/>
                </a:cubicBezTo>
                <a:cubicBezTo>
                  <a:pt x="95" y="33"/>
                  <a:pt x="45" y="52"/>
                  <a:pt x="62" y="101"/>
                </a:cubicBezTo>
                <a:cubicBezTo>
                  <a:pt x="79" y="150"/>
                  <a:pt x="162" y="142"/>
                  <a:pt x="165" y="81"/>
                </a:cubicBezTo>
                <a:cubicBezTo>
                  <a:pt x="167" y="20"/>
                  <a:pt x="115" y="7"/>
                  <a:pt x="82" y="12"/>
                </a:cubicBezTo>
                <a:cubicBezTo>
                  <a:pt x="82" y="12"/>
                  <a:pt x="6" y="16"/>
                  <a:pt x="9" y="161"/>
                </a:cubicBezTo>
                <a:cubicBezTo>
                  <a:pt x="9" y="161"/>
                  <a:pt x="1" y="141"/>
                  <a:pt x="0" y="130"/>
                </a:cubicBezTo>
                <a:close/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7242" name="Freeform 28"/>
          <p:cNvSpPr/>
          <p:nvPr/>
        </p:nvSpPr>
        <p:spPr bwMode="auto">
          <a:xfrm>
            <a:off x="10379026" y="3058791"/>
            <a:ext cx="500063" cy="628650"/>
          </a:xfrm>
          <a:custGeom>
            <a:avLst/>
            <a:gdLst>
              <a:gd name="T0" fmla="*/ 72 w 118"/>
              <a:gd name="T1" fmla="*/ 2 h 148"/>
              <a:gd name="T2" fmla="*/ 18 w 118"/>
              <a:gd name="T3" fmla="*/ 88 h 148"/>
              <a:gd name="T4" fmla="*/ 106 w 118"/>
              <a:gd name="T5" fmla="*/ 76 h 148"/>
              <a:gd name="T6" fmla="*/ 42 w 118"/>
              <a:gd name="T7" fmla="*/ 97 h 148"/>
              <a:gd name="T8" fmla="*/ 62 w 118"/>
              <a:gd name="T9" fmla="*/ 103 h 148"/>
              <a:gd name="T10" fmla="*/ 47 w 118"/>
              <a:gd name="T11" fmla="*/ 89 h 148"/>
              <a:gd name="T12" fmla="*/ 69 w 118"/>
              <a:gd name="T13" fmla="*/ 47 h 148"/>
              <a:gd name="T14" fmla="*/ 82 w 118"/>
              <a:gd name="T15" fmla="*/ 114 h 148"/>
              <a:gd name="T16" fmla="*/ 20 w 118"/>
              <a:gd name="T17" fmla="*/ 81 h 148"/>
              <a:gd name="T18" fmla="*/ 93 w 118"/>
              <a:gd name="T19" fmla="*/ 0 h 148"/>
              <a:gd name="T20" fmla="*/ 72 w 118"/>
              <a:gd name="T21" fmla="*/ 2 h 1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118" h="148">
                <a:moveTo>
                  <a:pt x="72" y="2"/>
                </a:moveTo>
                <a:cubicBezTo>
                  <a:pt x="72" y="2"/>
                  <a:pt x="0" y="37"/>
                  <a:pt x="18" y="88"/>
                </a:cubicBezTo>
                <a:cubicBezTo>
                  <a:pt x="38" y="148"/>
                  <a:pt x="116" y="125"/>
                  <a:pt x="106" y="76"/>
                </a:cubicBezTo>
                <a:cubicBezTo>
                  <a:pt x="95" y="17"/>
                  <a:pt x="11" y="48"/>
                  <a:pt x="42" y="97"/>
                </a:cubicBezTo>
                <a:cubicBezTo>
                  <a:pt x="42" y="97"/>
                  <a:pt x="57" y="112"/>
                  <a:pt x="62" y="103"/>
                </a:cubicBezTo>
                <a:cubicBezTo>
                  <a:pt x="68" y="95"/>
                  <a:pt x="53" y="92"/>
                  <a:pt x="47" y="89"/>
                </a:cubicBezTo>
                <a:cubicBezTo>
                  <a:pt x="36" y="83"/>
                  <a:pt x="35" y="48"/>
                  <a:pt x="69" y="47"/>
                </a:cubicBezTo>
                <a:cubicBezTo>
                  <a:pt x="103" y="46"/>
                  <a:pt x="118" y="97"/>
                  <a:pt x="82" y="114"/>
                </a:cubicBezTo>
                <a:cubicBezTo>
                  <a:pt x="45" y="130"/>
                  <a:pt x="25" y="102"/>
                  <a:pt x="20" y="81"/>
                </a:cubicBezTo>
                <a:cubicBezTo>
                  <a:pt x="20" y="81"/>
                  <a:pt x="4" y="33"/>
                  <a:pt x="93" y="0"/>
                </a:cubicBezTo>
                <a:cubicBezTo>
                  <a:pt x="93" y="0"/>
                  <a:pt x="79" y="0"/>
                  <a:pt x="72" y="2"/>
                </a:cubicBezTo>
                <a:close/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7243" name="Freeform 29"/>
          <p:cNvSpPr/>
          <p:nvPr/>
        </p:nvSpPr>
        <p:spPr bwMode="auto">
          <a:xfrm>
            <a:off x="12222113" y="3347716"/>
            <a:ext cx="136525" cy="139700"/>
          </a:xfrm>
          <a:custGeom>
            <a:avLst/>
            <a:gdLst>
              <a:gd name="T0" fmla="*/ 4 w 32"/>
              <a:gd name="T1" fmla="*/ 24 h 33"/>
              <a:gd name="T2" fmla="*/ 24 w 32"/>
              <a:gd name="T3" fmla="*/ 28 h 33"/>
              <a:gd name="T4" fmla="*/ 28 w 32"/>
              <a:gd name="T5" fmla="*/ 8 h 33"/>
              <a:gd name="T6" fmla="*/ 8 w 32"/>
              <a:gd name="T7" fmla="*/ 4 h 33"/>
              <a:gd name="T8" fmla="*/ 4 w 32"/>
              <a:gd name="T9" fmla="*/ 24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2" h="33">
                <a:moveTo>
                  <a:pt x="4" y="24"/>
                </a:moveTo>
                <a:cubicBezTo>
                  <a:pt x="9" y="31"/>
                  <a:pt x="18" y="33"/>
                  <a:pt x="24" y="28"/>
                </a:cubicBezTo>
                <a:cubicBezTo>
                  <a:pt x="31" y="23"/>
                  <a:pt x="32" y="15"/>
                  <a:pt x="28" y="8"/>
                </a:cubicBezTo>
                <a:cubicBezTo>
                  <a:pt x="23" y="1"/>
                  <a:pt x="14" y="0"/>
                  <a:pt x="8" y="4"/>
                </a:cubicBezTo>
                <a:cubicBezTo>
                  <a:pt x="1" y="9"/>
                  <a:pt x="0" y="18"/>
                  <a:pt x="4" y="24"/>
                </a:cubicBezTo>
                <a:close/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7262" name="Freeform 48"/>
          <p:cNvSpPr/>
          <p:nvPr/>
        </p:nvSpPr>
        <p:spPr bwMode="auto">
          <a:xfrm>
            <a:off x="8480376" y="-581347"/>
            <a:ext cx="3581400" cy="6119813"/>
          </a:xfrm>
          <a:custGeom>
            <a:avLst/>
            <a:gdLst>
              <a:gd name="T0" fmla="*/ 559 w 845"/>
              <a:gd name="T1" fmla="*/ 358 h 1441"/>
              <a:gd name="T2" fmla="*/ 754 w 845"/>
              <a:gd name="T3" fmla="*/ 299 h 1441"/>
              <a:gd name="T4" fmla="*/ 563 w 845"/>
              <a:gd name="T5" fmla="*/ 82 h 1441"/>
              <a:gd name="T6" fmla="*/ 556 w 845"/>
              <a:gd name="T7" fmla="*/ 546 h 1441"/>
              <a:gd name="T8" fmla="*/ 618 w 845"/>
              <a:gd name="T9" fmla="*/ 1223 h 1441"/>
              <a:gd name="T10" fmla="*/ 187 w 845"/>
              <a:gd name="T11" fmla="*/ 1246 h 1441"/>
              <a:gd name="T12" fmla="*/ 154 w 845"/>
              <a:gd name="T13" fmla="*/ 922 h 1441"/>
              <a:gd name="T14" fmla="*/ 330 w 845"/>
              <a:gd name="T15" fmla="*/ 1090 h 1441"/>
              <a:gd name="T16" fmla="*/ 188 w 845"/>
              <a:gd name="T17" fmla="*/ 1083 h 1441"/>
              <a:gd name="T18" fmla="*/ 253 w 845"/>
              <a:gd name="T19" fmla="*/ 967 h 1441"/>
              <a:gd name="T20" fmla="*/ 285 w 845"/>
              <a:gd name="T21" fmla="*/ 1049 h 1441"/>
              <a:gd name="T22" fmla="*/ 255 w 845"/>
              <a:gd name="T23" fmla="*/ 1049 h 1441"/>
              <a:gd name="T24" fmla="*/ 186 w 845"/>
              <a:gd name="T25" fmla="*/ 995 h 1441"/>
              <a:gd name="T26" fmla="*/ 201 w 845"/>
              <a:gd name="T27" fmla="*/ 1081 h 1441"/>
              <a:gd name="T28" fmla="*/ 325 w 845"/>
              <a:gd name="T29" fmla="*/ 1079 h 1441"/>
              <a:gd name="T30" fmla="*/ 312 w 845"/>
              <a:gd name="T31" fmla="*/ 915 h 1441"/>
              <a:gd name="T32" fmla="*/ 168 w 845"/>
              <a:gd name="T33" fmla="*/ 938 h 1441"/>
              <a:gd name="T34" fmla="*/ 195 w 845"/>
              <a:gd name="T35" fmla="*/ 1235 h 1441"/>
              <a:gd name="T36" fmla="*/ 699 w 845"/>
              <a:gd name="T37" fmla="*/ 984 h 1441"/>
              <a:gd name="T38" fmla="*/ 538 w 845"/>
              <a:gd name="T39" fmla="*/ 570 h 1441"/>
              <a:gd name="T40" fmla="*/ 464 w 845"/>
              <a:gd name="T41" fmla="*/ 129 h 1441"/>
              <a:gd name="T42" fmla="*/ 708 w 845"/>
              <a:gd name="T43" fmla="*/ 87 h 1441"/>
              <a:gd name="T44" fmla="*/ 755 w 845"/>
              <a:gd name="T45" fmla="*/ 317 h 1441"/>
              <a:gd name="T46" fmla="*/ 559 w 845"/>
              <a:gd name="T47" fmla="*/ 358 h 14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845" h="1441">
                <a:moveTo>
                  <a:pt x="559" y="358"/>
                </a:moveTo>
                <a:cubicBezTo>
                  <a:pt x="559" y="358"/>
                  <a:pt x="692" y="428"/>
                  <a:pt x="754" y="299"/>
                </a:cubicBezTo>
                <a:cubicBezTo>
                  <a:pt x="806" y="192"/>
                  <a:pt x="728" y="43"/>
                  <a:pt x="563" y="82"/>
                </a:cubicBezTo>
                <a:cubicBezTo>
                  <a:pt x="428" y="113"/>
                  <a:pt x="375" y="313"/>
                  <a:pt x="556" y="546"/>
                </a:cubicBezTo>
                <a:cubicBezTo>
                  <a:pt x="700" y="731"/>
                  <a:pt x="836" y="984"/>
                  <a:pt x="618" y="1223"/>
                </a:cubicBezTo>
                <a:cubicBezTo>
                  <a:pt x="618" y="1223"/>
                  <a:pt x="425" y="1441"/>
                  <a:pt x="187" y="1246"/>
                </a:cubicBezTo>
                <a:cubicBezTo>
                  <a:pt x="187" y="1246"/>
                  <a:pt x="0" y="1090"/>
                  <a:pt x="154" y="922"/>
                </a:cubicBezTo>
                <a:cubicBezTo>
                  <a:pt x="273" y="793"/>
                  <a:pt x="456" y="970"/>
                  <a:pt x="330" y="1090"/>
                </a:cubicBezTo>
                <a:cubicBezTo>
                  <a:pt x="330" y="1090"/>
                  <a:pt x="255" y="1154"/>
                  <a:pt x="188" y="1083"/>
                </a:cubicBezTo>
                <a:cubicBezTo>
                  <a:pt x="120" y="1012"/>
                  <a:pt x="202" y="936"/>
                  <a:pt x="253" y="967"/>
                </a:cubicBezTo>
                <a:cubicBezTo>
                  <a:pt x="253" y="967"/>
                  <a:pt x="316" y="994"/>
                  <a:pt x="285" y="1049"/>
                </a:cubicBezTo>
                <a:cubicBezTo>
                  <a:pt x="285" y="1049"/>
                  <a:pt x="273" y="1064"/>
                  <a:pt x="255" y="1049"/>
                </a:cubicBezTo>
                <a:cubicBezTo>
                  <a:pt x="255" y="1049"/>
                  <a:pt x="234" y="959"/>
                  <a:pt x="186" y="995"/>
                </a:cubicBezTo>
                <a:cubicBezTo>
                  <a:pt x="186" y="995"/>
                  <a:pt x="154" y="1040"/>
                  <a:pt x="201" y="1081"/>
                </a:cubicBezTo>
                <a:cubicBezTo>
                  <a:pt x="201" y="1081"/>
                  <a:pt x="254" y="1140"/>
                  <a:pt x="325" y="1079"/>
                </a:cubicBezTo>
                <a:cubicBezTo>
                  <a:pt x="325" y="1079"/>
                  <a:pt x="414" y="1011"/>
                  <a:pt x="312" y="915"/>
                </a:cubicBezTo>
                <a:cubicBezTo>
                  <a:pt x="312" y="915"/>
                  <a:pt x="239" y="856"/>
                  <a:pt x="168" y="938"/>
                </a:cubicBezTo>
                <a:cubicBezTo>
                  <a:pt x="168" y="938"/>
                  <a:pt x="35" y="1087"/>
                  <a:pt x="195" y="1235"/>
                </a:cubicBezTo>
                <a:cubicBezTo>
                  <a:pt x="381" y="1408"/>
                  <a:pt x="675" y="1276"/>
                  <a:pt x="699" y="984"/>
                </a:cubicBezTo>
                <a:cubicBezTo>
                  <a:pt x="699" y="984"/>
                  <a:pt x="725" y="810"/>
                  <a:pt x="538" y="570"/>
                </a:cubicBezTo>
                <a:cubicBezTo>
                  <a:pt x="538" y="570"/>
                  <a:pt x="332" y="323"/>
                  <a:pt x="464" y="129"/>
                </a:cubicBezTo>
                <a:cubicBezTo>
                  <a:pt x="464" y="129"/>
                  <a:pt x="552" y="0"/>
                  <a:pt x="708" y="87"/>
                </a:cubicBezTo>
                <a:cubicBezTo>
                  <a:pt x="708" y="87"/>
                  <a:pt x="845" y="175"/>
                  <a:pt x="755" y="317"/>
                </a:cubicBezTo>
                <a:cubicBezTo>
                  <a:pt x="755" y="317"/>
                  <a:pt x="691" y="432"/>
                  <a:pt x="559" y="358"/>
                </a:cubicBezTo>
                <a:close/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7263" name="Freeform 49"/>
          <p:cNvSpPr/>
          <p:nvPr/>
        </p:nvSpPr>
        <p:spPr bwMode="auto">
          <a:xfrm>
            <a:off x="10561588" y="148903"/>
            <a:ext cx="677863" cy="831850"/>
          </a:xfrm>
          <a:custGeom>
            <a:avLst/>
            <a:gdLst>
              <a:gd name="T0" fmla="*/ 87 w 160"/>
              <a:gd name="T1" fmla="*/ 196 h 196"/>
              <a:gd name="T2" fmla="*/ 28 w 160"/>
              <a:gd name="T3" fmla="*/ 88 h 196"/>
              <a:gd name="T4" fmla="*/ 151 w 160"/>
              <a:gd name="T5" fmla="*/ 55 h 196"/>
              <a:gd name="T6" fmla="*/ 40 w 160"/>
              <a:gd name="T7" fmla="*/ 92 h 196"/>
              <a:gd name="T8" fmla="*/ 87 w 160"/>
              <a:gd name="T9" fmla="*/ 196 h 1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60" h="196">
                <a:moveTo>
                  <a:pt x="87" y="196"/>
                </a:moveTo>
                <a:cubicBezTo>
                  <a:pt x="87" y="196"/>
                  <a:pt x="11" y="177"/>
                  <a:pt x="28" y="88"/>
                </a:cubicBezTo>
                <a:cubicBezTo>
                  <a:pt x="44" y="0"/>
                  <a:pt x="160" y="7"/>
                  <a:pt x="151" y="55"/>
                </a:cubicBezTo>
                <a:cubicBezTo>
                  <a:pt x="141" y="103"/>
                  <a:pt x="74" y="20"/>
                  <a:pt x="40" y="92"/>
                </a:cubicBezTo>
                <a:cubicBezTo>
                  <a:pt x="40" y="92"/>
                  <a:pt x="0" y="152"/>
                  <a:pt x="87" y="196"/>
                </a:cubicBezTo>
                <a:close/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035" name="Freeform 50"/>
          <p:cNvSpPr/>
          <p:nvPr/>
        </p:nvSpPr>
        <p:spPr bwMode="auto">
          <a:xfrm>
            <a:off x="10964813" y="412428"/>
            <a:ext cx="465138" cy="461963"/>
          </a:xfrm>
          <a:custGeom>
            <a:avLst/>
            <a:gdLst>
              <a:gd name="T0" fmla="*/ 0 w 110"/>
              <a:gd name="T1" fmla="*/ 0 h 109"/>
              <a:gd name="T2" fmla="*/ 38 w 110"/>
              <a:gd name="T3" fmla="*/ 65 h 109"/>
              <a:gd name="T4" fmla="*/ 0 w 110"/>
              <a:gd name="T5" fmla="*/ 0 h 1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10" h="109">
                <a:moveTo>
                  <a:pt x="0" y="0"/>
                </a:moveTo>
                <a:cubicBezTo>
                  <a:pt x="0" y="0"/>
                  <a:pt x="44" y="10"/>
                  <a:pt x="38" y="65"/>
                </a:cubicBezTo>
                <a:cubicBezTo>
                  <a:pt x="34" y="109"/>
                  <a:pt x="110" y="22"/>
                  <a:pt x="0" y="0"/>
                </a:cubicBezTo>
                <a:close/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036" name="Freeform 51"/>
          <p:cNvSpPr/>
          <p:nvPr/>
        </p:nvSpPr>
        <p:spPr bwMode="auto">
          <a:xfrm>
            <a:off x="10731451" y="883916"/>
            <a:ext cx="449263" cy="484188"/>
          </a:xfrm>
          <a:custGeom>
            <a:avLst/>
            <a:gdLst>
              <a:gd name="T0" fmla="*/ 106 w 106"/>
              <a:gd name="T1" fmla="*/ 36 h 114"/>
              <a:gd name="T2" fmla="*/ 41 w 106"/>
              <a:gd name="T3" fmla="*/ 73 h 114"/>
              <a:gd name="T4" fmla="*/ 106 w 106"/>
              <a:gd name="T5" fmla="*/ 36 h 1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06" h="114">
                <a:moveTo>
                  <a:pt x="106" y="36"/>
                </a:moveTo>
                <a:cubicBezTo>
                  <a:pt x="106" y="36"/>
                  <a:pt x="63" y="23"/>
                  <a:pt x="41" y="73"/>
                </a:cubicBezTo>
                <a:cubicBezTo>
                  <a:pt x="23" y="114"/>
                  <a:pt x="0" y="0"/>
                  <a:pt x="106" y="36"/>
                </a:cubicBezTo>
                <a:close/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037" name="Freeform 52"/>
          <p:cNvSpPr/>
          <p:nvPr/>
        </p:nvSpPr>
        <p:spPr bwMode="auto">
          <a:xfrm>
            <a:off x="10833051" y="1256978"/>
            <a:ext cx="923925" cy="3543300"/>
          </a:xfrm>
          <a:custGeom>
            <a:avLst/>
            <a:gdLst>
              <a:gd name="T0" fmla="*/ 178 w 218"/>
              <a:gd name="T1" fmla="*/ 546 h 834"/>
              <a:gd name="T2" fmla="*/ 143 w 218"/>
              <a:gd name="T3" fmla="*/ 277 h 834"/>
              <a:gd name="T4" fmla="*/ 130 w 218"/>
              <a:gd name="T5" fmla="*/ 237 h 834"/>
              <a:gd name="T6" fmla="*/ 124 w 218"/>
              <a:gd name="T7" fmla="*/ 145 h 834"/>
              <a:gd name="T8" fmla="*/ 218 w 218"/>
              <a:gd name="T9" fmla="*/ 2 h 834"/>
              <a:gd name="T10" fmla="*/ 217 w 218"/>
              <a:gd name="T11" fmla="*/ 0 h 834"/>
              <a:gd name="T12" fmla="*/ 122 w 218"/>
              <a:gd name="T13" fmla="*/ 144 h 834"/>
              <a:gd name="T14" fmla="*/ 140 w 218"/>
              <a:gd name="T15" fmla="*/ 278 h 834"/>
              <a:gd name="T16" fmla="*/ 176 w 218"/>
              <a:gd name="T17" fmla="*/ 546 h 834"/>
              <a:gd name="T18" fmla="*/ 24 w 218"/>
              <a:gd name="T19" fmla="*/ 816 h 834"/>
              <a:gd name="T20" fmla="*/ 0 w 218"/>
              <a:gd name="T21" fmla="*/ 832 h 834"/>
              <a:gd name="T22" fmla="*/ 0 w 218"/>
              <a:gd name="T23" fmla="*/ 832 h 834"/>
              <a:gd name="T24" fmla="*/ 1 w 218"/>
              <a:gd name="T25" fmla="*/ 834 h 834"/>
              <a:gd name="T26" fmla="*/ 178 w 218"/>
              <a:gd name="T27" fmla="*/ 546 h 8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218" h="834">
                <a:moveTo>
                  <a:pt x="178" y="546"/>
                </a:moveTo>
                <a:cubicBezTo>
                  <a:pt x="186" y="473"/>
                  <a:pt x="179" y="384"/>
                  <a:pt x="143" y="277"/>
                </a:cubicBezTo>
                <a:cubicBezTo>
                  <a:pt x="143" y="277"/>
                  <a:pt x="136" y="262"/>
                  <a:pt x="130" y="237"/>
                </a:cubicBezTo>
                <a:cubicBezTo>
                  <a:pt x="125" y="213"/>
                  <a:pt x="120" y="180"/>
                  <a:pt x="124" y="145"/>
                </a:cubicBezTo>
                <a:cubicBezTo>
                  <a:pt x="130" y="94"/>
                  <a:pt x="154" y="40"/>
                  <a:pt x="218" y="2"/>
                </a:cubicBezTo>
                <a:cubicBezTo>
                  <a:pt x="217" y="0"/>
                  <a:pt x="217" y="0"/>
                  <a:pt x="217" y="0"/>
                </a:cubicBezTo>
                <a:cubicBezTo>
                  <a:pt x="152" y="38"/>
                  <a:pt x="128" y="93"/>
                  <a:pt x="122" y="144"/>
                </a:cubicBezTo>
                <a:cubicBezTo>
                  <a:pt x="114" y="215"/>
                  <a:pt x="140" y="278"/>
                  <a:pt x="140" y="278"/>
                </a:cubicBezTo>
                <a:cubicBezTo>
                  <a:pt x="176" y="385"/>
                  <a:pt x="184" y="473"/>
                  <a:pt x="176" y="546"/>
                </a:cubicBezTo>
                <a:cubicBezTo>
                  <a:pt x="158" y="701"/>
                  <a:pt x="68" y="784"/>
                  <a:pt x="24" y="816"/>
                </a:cubicBezTo>
                <a:cubicBezTo>
                  <a:pt x="10" y="827"/>
                  <a:pt x="0" y="832"/>
                  <a:pt x="0" y="832"/>
                </a:cubicBezTo>
                <a:cubicBezTo>
                  <a:pt x="0" y="832"/>
                  <a:pt x="0" y="832"/>
                  <a:pt x="0" y="832"/>
                </a:cubicBezTo>
                <a:cubicBezTo>
                  <a:pt x="1" y="834"/>
                  <a:pt x="1" y="834"/>
                  <a:pt x="1" y="834"/>
                </a:cubicBezTo>
                <a:cubicBezTo>
                  <a:pt x="2" y="834"/>
                  <a:pt x="154" y="754"/>
                  <a:pt x="178" y="546"/>
                </a:cubicBezTo>
                <a:close/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038" name="Freeform 53"/>
          <p:cNvSpPr/>
          <p:nvPr/>
        </p:nvSpPr>
        <p:spPr bwMode="auto">
          <a:xfrm>
            <a:off x="11709351" y="1214116"/>
            <a:ext cx="93663" cy="98425"/>
          </a:xfrm>
          <a:custGeom>
            <a:avLst/>
            <a:gdLst>
              <a:gd name="T0" fmla="*/ 2 w 22"/>
              <a:gd name="T1" fmla="*/ 8 h 23"/>
              <a:gd name="T2" fmla="*/ 7 w 22"/>
              <a:gd name="T3" fmla="*/ 21 h 23"/>
              <a:gd name="T4" fmla="*/ 20 w 22"/>
              <a:gd name="T5" fmla="*/ 15 h 23"/>
              <a:gd name="T6" fmla="*/ 15 w 22"/>
              <a:gd name="T7" fmla="*/ 2 h 23"/>
              <a:gd name="T8" fmla="*/ 2 w 22"/>
              <a:gd name="T9" fmla="*/ 8 h 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2" h="23">
                <a:moveTo>
                  <a:pt x="2" y="8"/>
                </a:moveTo>
                <a:cubicBezTo>
                  <a:pt x="0" y="13"/>
                  <a:pt x="2" y="19"/>
                  <a:pt x="7" y="21"/>
                </a:cubicBezTo>
                <a:cubicBezTo>
                  <a:pt x="13" y="23"/>
                  <a:pt x="18" y="20"/>
                  <a:pt x="20" y="15"/>
                </a:cubicBezTo>
                <a:cubicBezTo>
                  <a:pt x="22" y="10"/>
                  <a:pt x="20" y="4"/>
                  <a:pt x="15" y="2"/>
                </a:cubicBezTo>
                <a:cubicBezTo>
                  <a:pt x="10" y="0"/>
                  <a:pt x="4" y="3"/>
                  <a:pt x="2" y="8"/>
                </a:cubicBezTo>
                <a:close/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039" name="Freeform 54"/>
          <p:cNvSpPr/>
          <p:nvPr/>
        </p:nvSpPr>
        <p:spPr bwMode="auto">
          <a:xfrm>
            <a:off x="10790188" y="620391"/>
            <a:ext cx="96838" cy="96838"/>
          </a:xfrm>
          <a:custGeom>
            <a:avLst/>
            <a:gdLst>
              <a:gd name="T0" fmla="*/ 3 w 23"/>
              <a:gd name="T1" fmla="*/ 8 h 23"/>
              <a:gd name="T2" fmla="*/ 8 w 23"/>
              <a:gd name="T3" fmla="*/ 21 h 23"/>
              <a:gd name="T4" fmla="*/ 21 w 23"/>
              <a:gd name="T5" fmla="*/ 15 h 23"/>
              <a:gd name="T6" fmla="*/ 16 w 23"/>
              <a:gd name="T7" fmla="*/ 2 h 23"/>
              <a:gd name="T8" fmla="*/ 3 w 23"/>
              <a:gd name="T9" fmla="*/ 8 h 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3" h="23">
                <a:moveTo>
                  <a:pt x="3" y="8"/>
                </a:moveTo>
                <a:cubicBezTo>
                  <a:pt x="0" y="13"/>
                  <a:pt x="3" y="19"/>
                  <a:pt x="8" y="21"/>
                </a:cubicBezTo>
                <a:cubicBezTo>
                  <a:pt x="13" y="23"/>
                  <a:pt x="19" y="20"/>
                  <a:pt x="21" y="15"/>
                </a:cubicBezTo>
                <a:cubicBezTo>
                  <a:pt x="23" y="10"/>
                  <a:pt x="21" y="4"/>
                  <a:pt x="16" y="2"/>
                </a:cubicBezTo>
                <a:cubicBezTo>
                  <a:pt x="10" y="0"/>
                  <a:pt x="5" y="3"/>
                  <a:pt x="3" y="8"/>
                </a:cubicBezTo>
                <a:close/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040" name="Freeform 55"/>
          <p:cNvSpPr/>
          <p:nvPr/>
        </p:nvSpPr>
        <p:spPr bwMode="auto">
          <a:xfrm>
            <a:off x="11006088" y="1766566"/>
            <a:ext cx="766763" cy="2854325"/>
          </a:xfrm>
          <a:custGeom>
            <a:avLst/>
            <a:gdLst>
              <a:gd name="T0" fmla="*/ 153 w 181"/>
              <a:gd name="T1" fmla="*/ 392 h 672"/>
              <a:gd name="T2" fmla="*/ 129 w 181"/>
              <a:gd name="T3" fmla="*/ 149 h 672"/>
              <a:gd name="T4" fmla="*/ 125 w 181"/>
              <a:gd name="T5" fmla="*/ 88 h 672"/>
              <a:gd name="T6" fmla="*/ 173 w 181"/>
              <a:gd name="T7" fmla="*/ 6 h 672"/>
              <a:gd name="T8" fmla="*/ 181 w 181"/>
              <a:gd name="T9" fmla="*/ 2 h 672"/>
              <a:gd name="T10" fmla="*/ 180 w 181"/>
              <a:gd name="T11" fmla="*/ 0 h 672"/>
              <a:gd name="T12" fmla="*/ 122 w 181"/>
              <a:gd name="T13" fmla="*/ 88 h 672"/>
              <a:gd name="T14" fmla="*/ 127 w 181"/>
              <a:gd name="T15" fmla="*/ 150 h 672"/>
              <a:gd name="T16" fmla="*/ 151 w 181"/>
              <a:gd name="T17" fmla="*/ 391 h 672"/>
              <a:gd name="T18" fmla="*/ 0 w 181"/>
              <a:gd name="T19" fmla="*/ 671 h 672"/>
              <a:gd name="T20" fmla="*/ 2 w 181"/>
              <a:gd name="T21" fmla="*/ 672 h 672"/>
              <a:gd name="T22" fmla="*/ 153 w 181"/>
              <a:gd name="T23" fmla="*/ 392 h 6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81" h="672">
                <a:moveTo>
                  <a:pt x="153" y="392"/>
                </a:moveTo>
                <a:cubicBezTo>
                  <a:pt x="164" y="295"/>
                  <a:pt x="143" y="208"/>
                  <a:pt x="129" y="149"/>
                </a:cubicBezTo>
                <a:cubicBezTo>
                  <a:pt x="124" y="125"/>
                  <a:pt x="123" y="105"/>
                  <a:pt x="125" y="88"/>
                </a:cubicBezTo>
                <a:cubicBezTo>
                  <a:pt x="130" y="39"/>
                  <a:pt x="159" y="15"/>
                  <a:pt x="173" y="6"/>
                </a:cubicBezTo>
                <a:cubicBezTo>
                  <a:pt x="178" y="3"/>
                  <a:pt x="181" y="2"/>
                  <a:pt x="181" y="2"/>
                </a:cubicBezTo>
                <a:cubicBezTo>
                  <a:pt x="180" y="0"/>
                  <a:pt x="180" y="0"/>
                  <a:pt x="180" y="0"/>
                </a:cubicBezTo>
                <a:cubicBezTo>
                  <a:pt x="179" y="0"/>
                  <a:pt x="130" y="22"/>
                  <a:pt x="122" y="88"/>
                </a:cubicBezTo>
                <a:cubicBezTo>
                  <a:pt x="120" y="105"/>
                  <a:pt x="121" y="126"/>
                  <a:pt x="127" y="150"/>
                </a:cubicBezTo>
                <a:cubicBezTo>
                  <a:pt x="141" y="208"/>
                  <a:pt x="162" y="295"/>
                  <a:pt x="151" y="391"/>
                </a:cubicBezTo>
                <a:cubicBezTo>
                  <a:pt x="141" y="482"/>
                  <a:pt x="102" y="580"/>
                  <a:pt x="0" y="671"/>
                </a:cubicBezTo>
                <a:cubicBezTo>
                  <a:pt x="2" y="672"/>
                  <a:pt x="2" y="672"/>
                  <a:pt x="2" y="672"/>
                </a:cubicBezTo>
                <a:cubicBezTo>
                  <a:pt x="104" y="581"/>
                  <a:pt x="143" y="482"/>
                  <a:pt x="153" y="392"/>
                </a:cubicBezTo>
                <a:close/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041" name="Freeform 56"/>
          <p:cNvSpPr/>
          <p:nvPr/>
        </p:nvSpPr>
        <p:spPr bwMode="auto">
          <a:xfrm>
            <a:off x="11718876" y="1723703"/>
            <a:ext cx="96838" cy="93663"/>
          </a:xfrm>
          <a:custGeom>
            <a:avLst/>
            <a:gdLst>
              <a:gd name="T0" fmla="*/ 2 w 23"/>
              <a:gd name="T1" fmla="*/ 7 h 22"/>
              <a:gd name="T2" fmla="*/ 8 w 23"/>
              <a:gd name="T3" fmla="*/ 20 h 22"/>
              <a:gd name="T4" fmla="*/ 21 w 23"/>
              <a:gd name="T5" fmla="*/ 15 h 22"/>
              <a:gd name="T6" fmla="*/ 15 w 23"/>
              <a:gd name="T7" fmla="*/ 2 h 22"/>
              <a:gd name="T8" fmla="*/ 2 w 23"/>
              <a:gd name="T9" fmla="*/ 7 h 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3" h="22">
                <a:moveTo>
                  <a:pt x="2" y="7"/>
                </a:moveTo>
                <a:cubicBezTo>
                  <a:pt x="0" y="13"/>
                  <a:pt x="3" y="18"/>
                  <a:pt x="8" y="20"/>
                </a:cubicBezTo>
                <a:cubicBezTo>
                  <a:pt x="13" y="22"/>
                  <a:pt x="19" y="20"/>
                  <a:pt x="21" y="15"/>
                </a:cubicBezTo>
                <a:cubicBezTo>
                  <a:pt x="23" y="10"/>
                  <a:pt x="20" y="4"/>
                  <a:pt x="15" y="2"/>
                </a:cubicBezTo>
                <a:cubicBezTo>
                  <a:pt x="10" y="0"/>
                  <a:pt x="4" y="2"/>
                  <a:pt x="2" y="7"/>
                </a:cubicBezTo>
                <a:close/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042" name="Freeform 57"/>
          <p:cNvSpPr>
            <a:spLocks noEditPoints="1"/>
          </p:cNvSpPr>
          <p:nvPr/>
        </p:nvSpPr>
        <p:spPr bwMode="auto">
          <a:xfrm>
            <a:off x="10820351" y="691828"/>
            <a:ext cx="350838" cy="336550"/>
          </a:xfrm>
          <a:custGeom>
            <a:avLst/>
            <a:gdLst>
              <a:gd name="T0" fmla="*/ 82 w 83"/>
              <a:gd name="T1" fmla="*/ 79 h 79"/>
              <a:gd name="T2" fmla="*/ 82 w 83"/>
              <a:gd name="T3" fmla="*/ 79 h 79"/>
              <a:gd name="T4" fmla="*/ 38 w 83"/>
              <a:gd name="T5" fmla="*/ 65 h 79"/>
              <a:gd name="T6" fmla="*/ 1 w 83"/>
              <a:gd name="T7" fmla="*/ 0 h 79"/>
              <a:gd name="T8" fmla="*/ 4 w 83"/>
              <a:gd name="T9" fmla="*/ 0 h 79"/>
              <a:gd name="T10" fmla="*/ 40 w 83"/>
              <a:gd name="T11" fmla="*/ 63 h 79"/>
              <a:gd name="T12" fmla="*/ 82 w 83"/>
              <a:gd name="T13" fmla="*/ 77 h 79"/>
              <a:gd name="T14" fmla="*/ 83 w 83"/>
              <a:gd name="T15" fmla="*/ 77 h 79"/>
              <a:gd name="T16" fmla="*/ 82 w 83"/>
              <a:gd name="T17" fmla="*/ 79 h 79"/>
              <a:gd name="T18" fmla="*/ 82 w 83"/>
              <a:gd name="T19" fmla="*/ 79 h 79"/>
              <a:gd name="T20" fmla="*/ 82 w 83"/>
              <a:gd name="T21" fmla="*/ 79 h 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83" h="79">
                <a:moveTo>
                  <a:pt x="82" y="79"/>
                </a:moveTo>
                <a:cubicBezTo>
                  <a:pt x="82" y="79"/>
                  <a:pt x="82" y="79"/>
                  <a:pt x="82" y="79"/>
                </a:cubicBezTo>
                <a:cubicBezTo>
                  <a:pt x="79" y="79"/>
                  <a:pt x="58" y="76"/>
                  <a:pt x="38" y="65"/>
                </a:cubicBezTo>
                <a:cubicBezTo>
                  <a:pt x="19" y="54"/>
                  <a:pt x="0" y="34"/>
                  <a:pt x="1" y="0"/>
                </a:cubicBezTo>
                <a:cubicBezTo>
                  <a:pt x="4" y="0"/>
                  <a:pt x="4" y="0"/>
                  <a:pt x="4" y="0"/>
                </a:cubicBezTo>
                <a:cubicBezTo>
                  <a:pt x="2" y="33"/>
                  <a:pt x="20" y="52"/>
                  <a:pt x="40" y="63"/>
                </a:cubicBezTo>
                <a:cubicBezTo>
                  <a:pt x="59" y="74"/>
                  <a:pt x="79" y="76"/>
                  <a:pt x="82" y="77"/>
                </a:cubicBezTo>
                <a:cubicBezTo>
                  <a:pt x="83" y="77"/>
                  <a:pt x="83" y="77"/>
                  <a:pt x="83" y="77"/>
                </a:cubicBezTo>
                <a:lnTo>
                  <a:pt x="82" y="79"/>
                </a:lnTo>
                <a:close/>
                <a:moveTo>
                  <a:pt x="82" y="79"/>
                </a:moveTo>
                <a:cubicBezTo>
                  <a:pt x="82" y="79"/>
                  <a:pt x="82" y="79"/>
                  <a:pt x="82" y="79"/>
                </a:cubicBezTo>
                <a:close/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047" name="Freeform 62"/>
          <p:cNvSpPr/>
          <p:nvPr/>
        </p:nvSpPr>
        <p:spPr bwMode="auto">
          <a:xfrm>
            <a:off x="11883976" y="4247828"/>
            <a:ext cx="469900" cy="428625"/>
          </a:xfrm>
          <a:custGeom>
            <a:avLst/>
            <a:gdLst>
              <a:gd name="T0" fmla="*/ 95 w 111"/>
              <a:gd name="T1" fmla="*/ 2 h 101"/>
              <a:gd name="T2" fmla="*/ 102 w 111"/>
              <a:gd name="T3" fmla="*/ 59 h 101"/>
              <a:gd name="T4" fmla="*/ 71 w 111"/>
              <a:gd name="T5" fmla="*/ 89 h 101"/>
              <a:gd name="T6" fmla="*/ 3 w 111"/>
              <a:gd name="T7" fmla="*/ 38 h 101"/>
              <a:gd name="T8" fmla="*/ 16 w 111"/>
              <a:gd name="T9" fmla="*/ 1 h 101"/>
              <a:gd name="T10" fmla="*/ 22 w 111"/>
              <a:gd name="T11" fmla="*/ 42 h 101"/>
              <a:gd name="T12" fmla="*/ 86 w 111"/>
              <a:gd name="T13" fmla="*/ 78 h 101"/>
              <a:gd name="T14" fmla="*/ 93 w 111"/>
              <a:gd name="T15" fmla="*/ 1 h 101"/>
              <a:gd name="T16" fmla="*/ 95 w 111"/>
              <a:gd name="T17" fmla="*/ 2 h 1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11" h="101">
                <a:moveTo>
                  <a:pt x="95" y="2"/>
                </a:moveTo>
                <a:cubicBezTo>
                  <a:pt x="105" y="20"/>
                  <a:pt x="111" y="35"/>
                  <a:pt x="102" y="59"/>
                </a:cubicBezTo>
                <a:cubicBezTo>
                  <a:pt x="99" y="70"/>
                  <a:pt x="89" y="84"/>
                  <a:pt x="71" y="89"/>
                </a:cubicBezTo>
                <a:cubicBezTo>
                  <a:pt x="43" y="97"/>
                  <a:pt x="12" y="69"/>
                  <a:pt x="3" y="38"/>
                </a:cubicBezTo>
                <a:cubicBezTo>
                  <a:pt x="0" y="28"/>
                  <a:pt x="2" y="1"/>
                  <a:pt x="16" y="1"/>
                </a:cubicBezTo>
                <a:cubicBezTo>
                  <a:pt x="34" y="0"/>
                  <a:pt x="22" y="30"/>
                  <a:pt x="22" y="42"/>
                </a:cubicBezTo>
                <a:cubicBezTo>
                  <a:pt x="21" y="74"/>
                  <a:pt x="62" y="101"/>
                  <a:pt x="86" y="78"/>
                </a:cubicBezTo>
                <a:cubicBezTo>
                  <a:pt x="110" y="56"/>
                  <a:pt x="106" y="18"/>
                  <a:pt x="93" y="1"/>
                </a:cubicBezTo>
                <a:lnTo>
                  <a:pt x="95" y="2"/>
                </a:lnTo>
                <a:close/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049" name="Freeform 64"/>
          <p:cNvSpPr/>
          <p:nvPr/>
        </p:nvSpPr>
        <p:spPr bwMode="auto">
          <a:xfrm>
            <a:off x="11930013" y="3581078"/>
            <a:ext cx="581025" cy="471488"/>
          </a:xfrm>
          <a:custGeom>
            <a:avLst/>
            <a:gdLst>
              <a:gd name="T0" fmla="*/ 0 w 137"/>
              <a:gd name="T1" fmla="*/ 111 h 111"/>
              <a:gd name="T2" fmla="*/ 17 w 137"/>
              <a:gd name="T3" fmla="*/ 91 h 111"/>
              <a:gd name="T4" fmla="*/ 32 w 137"/>
              <a:gd name="T5" fmla="*/ 72 h 111"/>
              <a:gd name="T6" fmla="*/ 51 w 137"/>
              <a:gd name="T7" fmla="*/ 61 h 111"/>
              <a:gd name="T8" fmla="*/ 73 w 137"/>
              <a:gd name="T9" fmla="*/ 50 h 111"/>
              <a:gd name="T10" fmla="*/ 45 w 137"/>
              <a:gd name="T11" fmla="*/ 85 h 111"/>
              <a:gd name="T12" fmla="*/ 12 w 137"/>
              <a:gd name="T13" fmla="*/ 101 h 111"/>
              <a:gd name="T14" fmla="*/ 42 w 137"/>
              <a:gd name="T15" fmla="*/ 95 h 111"/>
              <a:gd name="T16" fmla="*/ 65 w 137"/>
              <a:gd name="T17" fmla="*/ 93 h 111"/>
              <a:gd name="T18" fmla="*/ 103 w 137"/>
              <a:gd name="T19" fmla="*/ 41 h 111"/>
              <a:gd name="T20" fmla="*/ 137 w 137"/>
              <a:gd name="T21" fmla="*/ 0 h 111"/>
              <a:gd name="T22" fmla="*/ 93 w 137"/>
              <a:gd name="T23" fmla="*/ 22 h 111"/>
              <a:gd name="T24" fmla="*/ 36 w 137"/>
              <a:gd name="T25" fmla="*/ 55 h 111"/>
              <a:gd name="T26" fmla="*/ 20 w 137"/>
              <a:gd name="T27" fmla="*/ 80 h 111"/>
              <a:gd name="T28" fmla="*/ 1 w 137"/>
              <a:gd name="T29" fmla="*/ 111 h 1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37" h="111">
                <a:moveTo>
                  <a:pt x="0" y="111"/>
                </a:moveTo>
                <a:cubicBezTo>
                  <a:pt x="6" y="105"/>
                  <a:pt x="12" y="97"/>
                  <a:pt x="17" y="91"/>
                </a:cubicBezTo>
                <a:cubicBezTo>
                  <a:pt x="21" y="84"/>
                  <a:pt x="26" y="77"/>
                  <a:pt x="32" y="72"/>
                </a:cubicBezTo>
                <a:cubicBezTo>
                  <a:pt x="38" y="67"/>
                  <a:pt x="44" y="64"/>
                  <a:pt x="51" y="61"/>
                </a:cubicBezTo>
                <a:cubicBezTo>
                  <a:pt x="59" y="58"/>
                  <a:pt x="66" y="55"/>
                  <a:pt x="73" y="50"/>
                </a:cubicBezTo>
                <a:cubicBezTo>
                  <a:pt x="63" y="62"/>
                  <a:pt x="59" y="77"/>
                  <a:pt x="45" y="85"/>
                </a:cubicBezTo>
                <a:cubicBezTo>
                  <a:pt x="34" y="91"/>
                  <a:pt x="21" y="92"/>
                  <a:pt x="12" y="101"/>
                </a:cubicBezTo>
                <a:cubicBezTo>
                  <a:pt x="18" y="96"/>
                  <a:pt x="35" y="96"/>
                  <a:pt x="42" y="95"/>
                </a:cubicBezTo>
                <a:cubicBezTo>
                  <a:pt x="51" y="95"/>
                  <a:pt x="58" y="96"/>
                  <a:pt x="65" y="93"/>
                </a:cubicBezTo>
                <a:cubicBezTo>
                  <a:pt x="84" y="84"/>
                  <a:pt x="93" y="59"/>
                  <a:pt x="103" y="41"/>
                </a:cubicBezTo>
                <a:cubicBezTo>
                  <a:pt x="113" y="25"/>
                  <a:pt x="125" y="13"/>
                  <a:pt x="137" y="0"/>
                </a:cubicBezTo>
                <a:cubicBezTo>
                  <a:pt x="125" y="11"/>
                  <a:pt x="108" y="17"/>
                  <a:pt x="93" y="22"/>
                </a:cubicBezTo>
                <a:cubicBezTo>
                  <a:pt x="70" y="30"/>
                  <a:pt x="52" y="36"/>
                  <a:pt x="36" y="55"/>
                </a:cubicBezTo>
                <a:cubicBezTo>
                  <a:pt x="29" y="63"/>
                  <a:pt x="26" y="70"/>
                  <a:pt x="20" y="80"/>
                </a:cubicBezTo>
                <a:cubicBezTo>
                  <a:pt x="11" y="96"/>
                  <a:pt x="1" y="110"/>
                  <a:pt x="1" y="111"/>
                </a:cubicBezTo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050" name="Freeform 65"/>
          <p:cNvSpPr/>
          <p:nvPr/>
        </p:nvSpPr>
        <p:spPr bwMode="auto">
          <a:xfrm>
            <a:off x="10247263" y="2888928"/>
            <a:ext cx="461963" cy="207963"/>
          </a:xfrm>
          <a:custGeom>
            <a:avLst/>
            <a:gdLst>
              <a:gd name="T0" fmla="*/ 109 w 109"/>
              <a:gd name="T1" fmla="*/ 48 h 49"/>
              <a:gd name="T2" fmla="*/ 94 w 109"/>
              <a:gd name="T3" fmla="*/ 38 h 49"/>
              <a:gd name="T4" fmla="*/ 81 w 109"/>
              <a:gd name="T5" fmla="*/ 28 h 49"/>
              <a:gd name="T6" fmla="*/ 66 w 109"/>
              <a:gd name="T7" fmla="*/ 24 h 49"/>
              <a:gd name="T8" fmla="*/ 50 w 109"/>
              <a:gd name="T9" fmla="*/ 22 h 49"/>
              <a:gd name="T10" fmla="*/ 75 w 109"/>
              <a:gd name="T11" fmla="*/ 39 h 49"/>
              <a:gd name="T12" fmla="*/ 99 w 109"/>
              <a:gd name="T13" fmla="*/ 43 h 49"/>
              <a:gd name="T14" fmla="*/ 79 w 109"/>
              <a:gd name="T15" fmla="*/ 45 h 49"/>
              <a:gd name="T16" fmla="*/ 63 w 109"/>
              <a:gd name="T17" fmla="*/ 48 h 49"/>
              <a:gd name="T18" fmla="*/ 29 w 109"/>
              <a:gd name="T19" fmla="*/ 21 h 49"/>
              <a:gd name="T20" fmla="*/ 0 w 109"/>
              <a:gd name="T21" fmla="*/ 0 h 49"/>
              <a:gd name="T22" fmla="*/ 32 w 109"/>
              <a:gd name="T23" fmla="*/ 7 h 49"/>
              <a:gd name="T24" fmla="*/ 75 w 109"/>
              <a:gd name="T25" fmla="*/ 18 h 49"/>
              <a:gd name="T26" fmla="*/ 90 w 109"/>
              <a:gd name="T27" fmla="*/ 31 h 49"/>
              <a:gd name="T28" fmla="*/ 108 w 109"/>
              <a:gd name="T29" fmla="*/ 48 h 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09" h="49">
                <a:moveTo>
                  <a:pt x="109" y="48"/>
                </a:moveTo>
                <a:cubicBezTo>
                  <a:pt x="104" y="45"/>
                  <a:pt x="98" y="41"/>
                  <a:pt x="94" y="38"/>
                </a:cubicBezTo>
                <a:cubicBezTo>
                  <a:pt x="90" y="34"/>
                  <a:pt x="86" y="31"/>
                  <a:pt x="81" y="28"/>
                </a:cubicBezTo>
                <a:cubicBezTo>
                  <a:pt x="76" y="26"/>
                  <a:pt x="71" y="25"/>
                  <a:pt x="66" y="24"/>
                </a:cubicBezTo>
                <a:cubicBezTo>
                  <a:pt x="61" y="24"/>
                  <a:pt x="56" y="23"/>
                  <a:pt x="50" y="22"/>
                </a:cubicBezTo>
                <a:cubicBezTo>
                  <a:pt x="59" y="27"/>
                  <a:pt x="64" y="36"/>
                  <a:pt x="75" y="39"/>
                </a:cubicBezTo>
                <a:cubicBezTo>
                  <a:pt x="83" y="41"/>
                  <a:pt x="92" y="39"/>
                  <a:pt x="99" y="43"/>
                </a:cubicBezTo>
                <a:cubicBezTo>
                  <a:pt x="95" y="41"/>
                  <a:pt x="83" y="44"/>
                  <a:pt x="79" y="45"/>
                </a:cubicBezTo>
                <a:cubicBezTo>
                  <a:pt x="73" y="47"/>
                  <a:pt x="69" y="49"/>
                  <a:pt x="63" y="48"/>
                </a:cubicBezTo>
                <a:cubicBezTo>
                  <a:pt x="49" y="45"/>
                  <a:pt x="39" y="31"/>
                  <a:pt x="29" y="21"/>
                </a:cubicBezTo>
                <a:cubicBezTo>
                  <a:pt x="19" y="12"/>
                  <a:pt x="10" y="6"/>
                  <a:pt x="0" y="0"/>
                </a:cubicBezTo>
                <a:cubicBezTo>
                  <a:pt x="9" y="5"/>
                  <a:pt x="21" y="6"/>
                  <a:pt x="32" y="7"/>
                </a:cubicBezTo>
                <a:cubicBezTo>
                  <a:pt x="48" y="8"/>
                  <a:pt x="61" y="8"/>
                  <a:pt x="75" y="18"/>
                </a:cubicBezTo>
                <a:cubicBezTo>
                  <a:pt x="81" y="22"/>
                  <a:pt x="85" y="25"/>
                  <a:pt x="90" y="31"/>
                </a:cubicBezTo>
                <a:cubicBezTo>
                  <a:pt x="99" y="40"/>
                  <a:pt x="108" y="47"/>
                  <a:pt x="108" y="48"/>
                </a:cubicBezTo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051" name="Freeform 66"/>
          <p:cNvSpPr/>
          <p:nvPr/>
        </p:nvSpPr>
        <p:spPr bwMode="auto">
          <a:xfrm>
            <a:off x="10675888" y="2344416"/>
            <a:ext cx="258763" cy="747713"/>
          </a:xfrm>
          <a:custGeom>
            <a:avLst/>
            <a:gdLst>
              <a:gd name="T0" fmla="*/ 2 w 61"/>
              <a:gd name="T1" fmla="*/ 176 h 176"/>
              <a:gd name="T2" fmla="*/ 5 w 61"/>
              <a:gd name="T3" fmla="*/ 148 h 176"/>
              <a:gd name="T4" fmla="*/ 8 w 61"/>
              <a:gd name="T5" fmla="*/ 123 h 176"/>
              <a:gd name="T6" fmla="*/ 19 w 61"/>
              <a:gd name="T7" fmla="*/ 102 h 176"/>
              <a:gd name="T8" fmla="*/ 32 w 61"/>
              <a:gd name="T9" fmla="*/ 81 h 176"/>
              <a:gd name="T10" fmla="*/ 26 w 61"/>
              <a:gd name="T11" fmla="*/ 127 h 176"/>
              <a:gd name="T12" fmla="*/ 6 w 61"/>
              <a:gd name="T13" fmla="*/ 160 h 176"/>
              <a:gd name="T14" fmla="*/ 30 w 61"/>
              <a:gd name="T15" fmla="*/ 139 h 176"/>
              <a:gd name="T16" fmla="*/ 49 w 61"/>
              <a:gd name="T17" fmla="*/ 123 h 176"/>
              <a:gd name="T18" fmla="*/ 54 w 61"/>
              <a:gd name="T19" fmla="*/ 55 h 176"/>
              <a:gd name="T20" fmla="*/ 61 w 61"/>
              <a:gd name="T21" fmla="*/ 0 h 176"/>
              <a:gd name="T22" fmla="*/ 34 w 61"/>
              <a:gd name="T23" fmla="*/ 45 h 176"/>
              <a:gd name="T24" fmla="*/ 2 w 61"/>
              <a:gd name="T25" fmla="*/ 105 h 176"/>
              <a:gd name="T26" fmla="*/ 1 w 61"/>
              <a:gd name="T27" fmla="*/ 137 h 176"/>
              <a:gd name="T28" fmla="*/ 2 w 61"/>
              <a:gd name="T29" fmla="*/ 175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61" h="176">
                <a:moveTo>
                  <a:pt x="2" y="176"/>
                </a:moveTo>
                <a:cubicBezTo>
                  <a:pt x="3" y="168"/>
                  <a:pt x="4" y="157"/>
                  <a:pt x="5" y="148"/>
                </a:cubicBezTo>
                <a:cubicBezTo>
                  <a:pt x="5" y="140"/>
                  <a:pt x="5" y="132"/>
                  <a:pt x="8" y="123"/>
                </a:cubicBezTo>
                <a:cubicBezTo>
                  <a:pt x="10" y="116"/>
                  <a:pt x="14" y="109"/>
                  <a:pt x="19" y="102"/>
                </a:cubicBezTo>
                <a:cubicBezTo>
                  <a:pt x="24" y="96"/>
                  <a:pt x="29" y="89"/>
                  <a:pt x="32" y="81"/>
                </a:cubicBezTo>
                <a:cubicBezTo>
                  <a:pt x="30" y="97"/>
                  <a:pt x="34" y="112"/>
                  <a:pt x="26" y="127"/>
                </a:cubicBezTo>
                <a:cubicBezTo>
                  <a:pt x="21" y="139"/>
                  <a:pt x="10" y="147"/>
                  <a:pt x="6" y="160"/>
                </a:cubicBezTo>
                <a:cubicBezTo>
                  <a:pt x="9" y="153"/>
                  <a:pt x="24" y="143"/>
                  <a:pt x="30" y="139"/>
                </a:cubicBezTo>
                <a:cubicBezTo>
                  <a:pt x="38" y="133"/>
                  <a:pt x="44" y="130"/>
                  <a:pt x="49" y="123"/>
                </a:cubicBezTo>
                <a:cubicBezTo>
                  <a:pt x="61" y="104"/>
                  <a:pt x="55" y="78"/>
                  <a:pt x="54" y="55"/>
                </a:cubicBezTo>
                <a:cubicBezTo>
                  <a:pt x="53" y="35"/>
                  <a:pt x="57" y="18"/>
                  <a:pt x="61" y="0"/>
                </a:cubicBezTo>
                <a:cubicBezTo>
                  <a:pt x="56" y="16"/>
                  <a:pt x="44" y="31"/>
                  <a:pt x="34" y="45"/>
                </a:cubicBezTo>
                <a:cubicBezTo>
                  <a:pt x="18" y="64"/>
                  <a:pt x="6" y="80"/>
                  <a:pt x="2" y="105"/>
                </a:cubicBezTo>
                <a:cubicBezTo>
                  <a:pt x="0" y="117"/>
                  <a:pt x="1" y="125"/>
                  <a:pt x="1" y="137"/>
                </a:cubicBezTo>
                <a:cubicBezTo>
                  <a:pt x="2" y="156"/>
                  <a:pt x="1" y="174"/>
                  <a:pt x="2" y="175"/>
                </a:cubicBezTo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052" name="Freeform 67"/>
          <p:cNvSpPr/>
          <p:nvPr/>
        </p:nvSpPr>
        <p:spPr bwMode="auto">
          <a:xfrm>
            <a:off x="10579051" y="-819472"/>
            <a:ext cx="444500" cy="649288"/>
          </a:xfrm>
          <a:custGeom>
            <a:avLst/>
            <a:gdLst>
              <a:gd name="T0" fmla="*/ 0 w 105"/>
              <a:gd name="T1" fmla="*/ 153 h 153"/>
              <a:gd name="T2" fmla="*/ 11 w 105"/>
              <a:gd name="T3" fmla="*/ 128 h 153"/>
              <a:gd name="T4" fmla="*/ 20 w 105"/>
              <a:gd name="T5" fmla="*/ 104 h 153"/>
              <a:gd name="T6" fmla="*/ 37 w 105"/>
              <a:gd name="T7" fmla="*/ 87 h 153"/>
              <a:gd name="T8" fmla="*/ 55 w 105"/>
              <a:gd name="T9" fmla="*/ 70 h 153"/>
              <a:gd name="T10" fmla="*/ 37 w 105"/>
              <a:gd name="T11" fmla="*/ 113 h 153"/>
              <a:gd name="T12" fmla="*/ 9 w 105"/>
              <a:gd name="T13" fmla="*/ 139 h 153"/>
              <a:gd name="T14" fmla="*/ 37 w 105"/>
              <a:gd name="T15" fmla="*/ 125 h 153"/>
              <a:gd name="T16" fmla="*/ 60 w 105"/>
              <a:gd name="T17" fmla="*/ 115 h 153"/>
              <a:gd name="T18" fmla="*/ 83 w 105"/>
              <a:gd name="T19" fmla="*/ 51 h 153"/>
              <a:gd name="T20" fmla="*/ 105 w 105"/>
              <a:gd name="T21" fmla="*/ 0 h 153"/>
              <a:gd name="T22" fmla="*/ 67 w 105"/>
              <a:gd name="T23" fmla="*/ 36 h 153"/>
              <a:gd name="T24" fmla="*/ 20 w 105"/>
              <a:gd name="T25" fmla="*/ 85 h 153"/>
              <a:gd name="T26" fmla="*/ 11 w 105"/>
              <a:gd name="T27" fmla="*/ 116 h 153"/>
              <a:gd name="T28" fmla="*/ 1 w 105"/>
              <a:gd name="T29" fmla="*/ 153 h 1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05" h="153">
                <a:moveTo>
                  <a:pt x="0" y="153"/>
                </a:moveTo>
                <a:cubicBezTo>
                  <a:pt x="4" y="146"/>
                  <a:pt x="8" y="136"/>
                  <a:pt x="11" y="128"/>
                </a:cubicBezTo>
                <a:cubicBezTo>
                  <a:pt x="13" y="119"/>
                  <a:pt x="15" y="112"/>
                  <a:pt x="20" y="104"/>
                </a:cubicBezTo>
                <a:cubicBezTo>
                  <a:pt x="24" y="97"/>
                  <a:pt x="30" y="92"/>
                  <a:pt x="37" y="87"/>
                </a:cubicBezTo>
                <a:cubicBezTo>
                  <a:pt x="43" y="82"/>
                  <a:pt x="50" y="77"/>
                  <a:pt x="55" y="70"/>
                </a:cubicBezTo>
                <a:cubicBezTo>
                  <a:pt x="49" y="85"/>
                  <a:pt x="49" y="101"/>
                  <a:pt x="37" y="113"/>
                </a:cubicBezTo>
                <a:cubicBezTo>
                  <a:pt x="28" y="123"/>
                  <a:pt x="16" y="128"/>
                  <a:pt x="9" y="139"/>
                </a:cubicBezTo>
                <a:cubicBezTo>
                  <a:pt x="13" y="133"/>
                  <a:pt x="31" y="127"/>
                  <a:pt x="37" y="125"/>
                </a:cubicBezTo>
                <a:cubicBezTo>
                  <a:pt x="46" y="122"/>
                  <a:pt x="54" y="121"/>
                  <a:pt x="60" y="115"/>
                </a:cubicBezTo>
                <a:cubicBezTo>
                  <a:pt x="77" y="100"/>
                  <a:pt x="78" y="73"/>
                  <a:pt x="83" y="51"/>
                </a:cubicBezTo>
                <a:cubicBezTo>
                  <a:pt x="88" y="32"/>
                  <a:pt x="96" y="16"/>
                  <a:pt x="105" y="0"/>
                </a:cubicBezTo>
                <a:cubicBezTo>
                  <a:pt x="96" y="14"/>
                  <a:pt x="80" y="26"/>
                  <a:pt x="67" y="36"/>
                </a:cubicBezTo>
                <a:cubicBezTo>
                  <a:pt x="46" y="50"/>
                  <a:pt x="30" y="62"/>
                  <a:pt x="20" y="85"/>
                </a:cubicBezTo>
                <a:cubicBezTo>
                  <a:pt x="15" y="96"/>
                  <a:pt x="13" y="104"/>
                  <a:pt x="11" y="116"/>
                </a:cubicBezTo>
                <a:cubicBezTo>
                  <a:pt x="6" y="134"/>
                  <a:pt x="0" y="152"/>
                  <a:pt x="1" y="153"/>
                </a:cubicBezTo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053" name="Freeform 68"/>
          <p:cNvSpPr/>
          <p:nvPr/>
        </p:nvSpPr>
        <p:spPr bwMode="auto">
          <a:xfrm>
            <a:off x="9782126" y="118741"/>
            <a:ext cx="541338" cy="195263"/>
          </a:xfrm>
          <a:custGeom>
            <a:avLst/>
            <a:gdLst>
              <a:gd name="T0" fmla="*/ 128 w 128"/>
              <a:gd name="T1" fmla="*/ 41 h 46"/>
              <a:gd name="T2" fmla="*/ 110 w 128"/>
              <a:gd name="T3" fmla="*/ 31 h 46"/>
              <a:gd name="T4" fmla="*/ 94 w 128"/>
              <a:gd name="T5" fmla="*/ 22 h 46"/>
              <a:gd name="T6" fmla="*/ 77 w 128"/>
              <a:gd name="T7" fmla="*/ 20 h 46"/>
              <a:gd name="T8" fmla="*/ 59 w 128"/>
              <a:gd name="T9" fmla="*/ 18 h 46"/>
              <a:gd name="T10" fmla="*/ 89 w 128"/>
              <a:gd name="T11" fmla="*/ 35 h 46"/>
              <a:gd name="T12" fmla="*/ 116 w 128"/>
              <a:gd name="T13" fmla="*/ 37 h 46"/>
              <a:gd name="T14" fmla="*/ 94 w 128"/>
              <a:gd name="T15" fmla="*/ 41 h 46"/>
              <a:gd name="T16" fmla="*/ 76 w 128"/>
              <a:gd name="T17" fmla="*/ 46 h 46"/>
              <a:gd name="T18" fmla="*/ 35 w 128"/>
              <a:gd name="T19" fmla="*/ 20 h 46"/>
              <a:gd name="T20" fmla="*/ 0 w 128"/>
              <a:gd name="T21" fmla="*/ 0 h 46"/>
              <a:gd name="T22" fmla="*/ 37 w 128"/>
              <a:gd name="T23" fmla="*/ 3 h 46"/>
              <a:gd name="T24" fmla="*/ 86 w 128"/>
              <a:gd name="T25" fmla="*/ 11 h 46"/>
              <a:gd name="T26" fmla="*/ 105 w 128"/>
              <a:gd name="T27" fmla="*/ 24 h 46"/>
              <a:gd name="T28" fmla="*/ 127 w 128"/>
              <a:gd name="T29" fmla="*/ 41 h 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28" h="46">
                <a:moveTo>
                  <a:pt x="128" y="41"/>
                </a:moveTo>
                <a:cubicBezTo>
                  <a:pt x="122" y="38"/>
                  <a:pt x="115" y="34"/>
                  <a:pt x="110" y="31"/>
                </a:cubicBezTo>
                <a:cubicBezTo>
                  <a:pt x="105" y="27"/>
                  <a:pt x="100" y="24"/>
                  <a:pt x="94" y="22"/>
                </a:cubicBezTo>
                <a:cubicBezTo>
                  <a:pt x="89" y="20"/>
                  <a:pt x="83" y="19"/>
                  <a:pt x="77" y="20"/>
                </a:cubicBezTo>
                <a:cubicBezTo>
                  <a:pt x="71" y="20"/>
                  <a:pt x="65" y="19"/>
                  <a:pt x="59" y="18"/>
                </a:cubicBezTo>
                <a:cubicBezTo>
                  <a:pt x="69" y="24"/>
                  <a:pt x="76" y="33"/>
                  <a:pt x="89" y="35"/>
                </a:cubicBezTo>
                <a:cubicBezTo>
                  <a:pt x="98" y="36"/>
                  <a:pt x="107" y="34"/>
                  <a:pt x="116" y="37"/>
                </a:cubicBezTo>
                <a:cubicBezTo>
                  <a:pt x="111" y="35"/>
                  <a:pt x="99" y="40"/>
                  <a:pt x="94" y="41"/>
                </a:cubicBezTo>
                <a:cubicBezTo>
                  <a:pt x="87" y="44"/>
                  <a:pt x="83" y="46"/>
                  <a:pt x="76" y="46"/>
                </a:cubicBezTo>
                <a:cubicBezTo>
                  <a:pt x="60" y="45"/>
                  <a:pt x="47" y="30"/>
                  <a:pt x="35" y="20"/>
                </a:cubicBezTo>
                <a:cubicBezTo>
                  <a:pt x="23" y="11"/>
                  <a:pt x="12" y="6"/>
                  <a:pt x="0" y="0"/>
                </a:cubicBezTo>
                <a:cubicBezTo>
                  <a:pt x="11" y="4"/>
                  <a:pt x="25" y="4"/>
                  <a:pt x="37" y="3"/>
                </a:cubicBezTo>
                <a:cubicBezTo>
                  <a:pt x="55" y="3"/>
                  <a:pt x="70" y="2"/>
                  <a:pt x="86" y="11"/>
                </a:cubicBezTo>
                <a:cubicBezTo>
                  <a:pt x="94" y="15"/>
                  <a:pt x="98" y="19"/>
                  <a:pt x="105" y="24"/>
                </a:cubicBezTo>
                <a:cubicBezTo>
                  <a:pt x="116" y="33"/>
                  <a:pt x="127" y="40"/>
                  <a:pt x="127" y="41"/>
                </a:cubicBezTo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055" name="Freeform 70"/>
          <p:cNvSpPr/>
          <p:nvPr/>
        </p:nvSpPr>
        <p:spPr bwMode="auto">
          <a:xfrm>
            <a:off x="10510788" y="4825678"/>
            <a:ext cx="261938" cy="633413"/>
          </a:xfrm>
          <a:custGeom>
            <a:avLst/>
            <a:gdLst>
              <a:gd name="T0" fmla="*/ 60 w 62"/>
              <a:gd name="T1" fmla="*/ 0 h 149"/>
              <a:gd name="T2" fmla="*/ 46 w 62"/>
              <a:gd name="T3" fmla="*/ 20 h 149"/>
              <a:gd name="T4" fmla="*/ 34 w 62"/>
              <a:gd name="T5" fmla="*/ 38 h 149"/>
              <a:gd name="T6" fmla="*/ 30 w 62"/>
              <a:gd name="T7" fmla="*/ 58 h 149"/>
              <a:gd name="T8" fmla="*/ 26 w 62"/>
              <a:gd name="T9" fmla="*/ 80 h 149"/>
              <a:gd name="T10" fmla="*/ 49 w 62"/>
              <a:gd name="T11" fmla="*/ 46 h 149"/>
              <a:gd name="T12" fmla="*/ 54 w 62"/>
              <a:gd name="T13" fmla="*/ 13 h 149"/>
              <a:gd name="T14" fmla="*/ 57 w 62"/>
              <a:gd name="T15" fmla="*/ 40 h 149"/>
              <a:gd name="T16" fmla="*/ 61 w 62"/>
              <a:gd name="T17" fmla="*/ 61 h 149"/>
              <a:gd name="T18" fmla="*/ 27 w 62"/>
              <a:gd name="T19" fmla="*/ 109 h 149"/>
              <a:gd name="T20" fmla="*/ 0 w 62"/>
              <a:gd name="T21" fmla="*/ 149 h 149"/>
              <a:gd name="T22" fmla="*/ 7 w 62"/>
              <a:gd name="T23" fmla="*/ 104 h 149"/>
              <a:gd name="T24" fmla="*/ 20 w 62"/>
              <a:gd name="T25" fmla="*/ 47 h 149"/>
              <a:gd name="T26" fmla="*/ 38 w 62"/>
              <a:gd name="T27" fmla="*/ 26 h 149"/>
              <a:gd name="T28" fmla="*/ 60 w 62"/>
              <a:gd name="T29" fmla="*/ 0 h 1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62" h="149">
                <a:moveTo>
                  <a:pt x="60" y="0"/>
                </a:moveTo>
                <a:cubicBezTo>
                  <a:pt x="56" y="6"/>
                  <a:pt x="51" y="14"/>
                  <a:pt x="46" y="20"/>
                </a:cubicBezTo>
                <a:cubicBezTo>
                  <a:pt x="41" y="26"/>
                  <a:pt x="37" y="31"/>
                  <a:pt x="34" y="38"/>
                </a:cubicBezTo>
                <a:cubicBezTo>
                  <a:pt x="31" y="44"/>
                  <a:pt x="30" y="51"/>
                  <a:pt x="30" y="58"/>
                </a:cubicBezTo>
                <a:cubicBezTo>
                  <a:pt x="29" y="65"/>
                  <a:pt x="28" y="73"/>
                  <a:pt x="26" y="80"/>
                </a:cubicBezTo>
                <a:cubicBezTo>
                  <a:pt x="34" y="68"/>
                  <a:pt x="45" y="60"/>
                  <a:pt x="49" y="46"/>
                </a:cubicBezTo>
                <a:cubicBezTo>
                  <a:pt x="51" y="35"/>
                  <a:pt x="49" y="23"/>
                  <a:pt x="54" y="13"/>
                </a:cubicBezTo>
                <a:cubicBezTo>
                  <a:pt x="52" y="19"/>
                  <a:pt x="56" y="34"/>
                  <a:pt x="57" y="40"/>
                </a:cubicBezTo>
                <a:cubicBezTo>
                  <a:pt x="59" y="48"/>
                  <a:pt x="62" y="54"/>
                  <a:pt x="61" y="61"/>
                </a:cubicBezTo>
                <a:cubicBezTo>
                  <a:pt x="58" y="80"/>
                  <a:pt x="39" y="95"/>
                  <a:pt x="27" y="109"/>
                </a:cubicBezTo>
                <a:cubicBezTo>
                  <a:pt x="15" y="122"/>
                  <a:pt x="8" y="135"/>
                  <a:pt x="0" y="149"/>
                </a:cubicBezTo>
                <a:cubicBezTo>
                  <a:pt x="6" y="136"/>
                  <a:pt x="7" y="119"/>
                  <a:pt x="7" y="104"/>
                </a:cubicBezTo>
                <a:cubicBezTo>
                  <a:pt x="8" y="83"/>
                  <a:pt x="8" y="66"/>
                  <a:pt x="20" y="47"/>
                </a:cubicBezTo>
                <a:cubicBezTo>
                  <a:pt x="26" y="38"/>
                  <a:pt x="30" y="33"/>
                  <a:pt x="38" y="26"/>
                </a:cubicBezTo>
                <a:cubicBezTo>
                  <a:pt x="49" y="13"/>
                  <a:pt x="58" y="1"/>
                  <a:pt x="60" y="0"/>
                </a:cubicBezTo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grpSp>
        <p:nvGrpSpPr>
          <p:cNvPr id="7341" name="组合 7340"/>
          <p:cNvGrpSpPr/>
          <p:nvPr/>
        </p:nvGrpSpPr>
        <p:grpSpPr>
          <a:xfrm>
            <a:off x="3526930" y="3215159"/>
            <a:ext cx="5044802" cy="2678360"/>
            <a:chOff x="5087888" y="3168328"/>
            <a:chExt cx="3579813" cy="2212975"/>
          </a:xfrm>
        </p:grpSpPr>
        <p:grpSp>
          <p:nvGrpSpPr>
            <p:cNvPr id="7339" name="组合 7338"/>
            <p:cNvGrpSpPr/>
            <p:nvPr/>
          </p:nvGrpSpPr>
          <p:grpSpPr>
            <a:xfrm>
              <a:off x="5087888" y="3168328"/>
              <a:ext cx="1435100" cy="1462088"/>
              <a:chOff x="5087888" y="3168328"/>
              <a:chExt cx="1435100" cy="1462088"/>
            </a:xfrm>
          </p:grpSpPr>
          <p:sp>
            <p:nvSpPr>
              <p:cNvPr id="7237" name="Freeform 23"/>
              <p:cNvSpPr/>
              <p:nvPr/>
            </p:nvSpPr>
            <p:spPr bwMode="auto">
              <a:xfrm>
                <a:off x="6413451" y="3520753"/>
                <a:ext cx="55563" cy="50800"/>
              </a:xfrm>
              <a:custGeom>
                <a:avLst/>
                <a:gdLst>
                  <a:gd name="T0" fmla="*/ 5 w 13"/>
                  <a:gd name="T1" fmla="*/ 11 h 12"/>
                  <a:gd name="T2" fmla="*/ 12 w 13"/>
                  <a:gd name="T3" fmla="*/ 8 h 12"/>
                  <a:gd name="T4" fmla="*/ 8 w 13"/>
                  <a:gd name="T5" fmla="*/ 1 h 12"/>
                  <a:gd name="T6" fmla="*/ 1 w 13"/>
                  <a:gd name="T7" fmla="*/ 4 h 12"/>
                  <a:gd name="T8" fmla="*/ 5 w 13"/>
                  <a:gd name="T9" fmla="*/ 11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12">
                    <a:moveTo>
                      <a:pt x="5" y="11"/>
                    </a:moveTo>
                    <a:cubicBezTo>
                      <a:pt x="8" y="12"/>
                      <a:pt x="11" y="11"/>
                      <a:pt x="12" y="8"/>
                    </a:cubicBezTo>
                    <a:cubicBezTo>
                      <a:pt x="13" y="5"/>
                      <a:pt x="11" y="2"/>
                      <a:pt x="8" y="1"/>
                    </a:cubicBezTo>
                    <a:cubicBezTo>
                      <a:pt x="5" y="0"/>
                      <a:pt x="2" y="1"/>
                      <a:pt x="1" y="4"/>
                    </a:cubicBezTo>
                    <a:cubicBezTo>
                      <a:pt x="0" y="7"/>
                      <a:pt x="2" y="10"/>
                      <a:pt x="5" y="11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38" name="Freeform 24"/>
              <p:cNvSpPr/>
              <p:nvPr/>
            </p:nvSpPr>
            <p:spPr bwMode="auto">
              <a:xfrm>
                <a:off x="5989588" y="3168328"/>
                <a:ext cx="533400" cy="544513"/>
              </a:xfrm>
              <a:custGeom>
                <a:avLst/>
                <a:gdLst>
                  <a:gd name="T0" fmla="*/ 49 w 126"/>
                  <a:gd name="T1" fmla="*/ 126 h 128"/>
                  <a:gd name="T2" fmla="*/ 26 w 126"/>
                  <a:gd name="T3" fmla="*/ 106 h 128"/>
                  <a:gd name="T4" fmla="*/ 7 w 126"/>
                  <a:gd name="T5" fmla="*/ 57 h 128"/>
                  <a:gd name="T6" fmla="*/ 29 w 126"/>
                  <a:gd name="T7" fmla="*/ 19 h 128"/>
                  <a:gd name="T8" fmla="*/ 72 w 126"/>
                  <a:gd name="T9" fmla="*/ 4 h 128"/>
                  <a:gd name="T10" fmla="*/ 108 w 126"/>
                  <a:gd name="T11" fmla="*/ 24 h 128"/>
                  <a:gd name="T12" fmla="*/ 121 w 126"/>
                  <a:gd name="T13" fmla="*/ 62 h 128"/>
                  <a:gd name="T14" fmla="*/ 106 w 126"/>
                  <a:gd name="T15" fmla="*/ 88 h 128"/>
                  <a:gd name="T16" fmla="*/ 107 w 126"/>
                  <a:gd name="T17" fmla="*/ 90 h 128"/>
                  <a:gd name="T18" fmla="*/ 123 w 126"/>
                  <a:gd name="T19" fmla="*/ 62 h 128"/>
                  <a:gd name="T20" fmla="*/ 72 w 126"/>
                  <a:gd name="T21" fmla="*/ 1 h 128"/>
                  <a:gd name="T22" fmla="*/ 27 w 126"/>
                  <a:gd name="T23" fmla="*/ 17 h 128"/>
                  <a:gd name="T24" fmla="*/ 5 w 126"/>
                  <a:gd name="T25" fmla="*/ 57 h 128"/>
                  <a:gd name="T26" fmla="*/ 48 w 126"/>
                  <a:gd name="T27" fmla="*/ 128 h 128"/>
                  <a:gd name="T28" fmla="*/ 49 w 126"/>
                  <a:gd name="T29" fmla="*/ 126 h 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26" h="128">
                    <a:moveTo>
                      <a:pt x="49" y="126"/>
                    </a:moveTo>
                    <a:cubicBezTo>
                      <a:pt x="49" y="126"/>
                      <a:pt x="37" y="119"/>
                      <a:pt x="26" y="106"/>
                    </a:cubicBezTo>
                    <a:cubicBezTo>
                      <a:pt x="15" y="94"/>
                      <a:pt x="5" y="76"/>
                      <a:pt x="7" y="57"/>
                    </a:cubicBezTo>
                    <a:cubicBezTo>
                      <a:pt x="9" y="45"/>
                      <a:pt x="15" y="32"/>
                      <a:pt x="29" y="19"/>
                    </a:cubicBezTo>
                    <a:cubicBezTo>
                      <a:pt x="43" y="6"/>
                      <a:pt x="58" y="2"/>
                      <a:pt x="72" y="4"/>
                    </a:cubicBezTo>
                    <a:cubicBezTo>
                      <a:pt x="86" y="5"/>
                      <a:pt x="99" y="13"/>
                      <a:pt x="108" y="24"/>
                    </a:cubicBezTo>
                    <a:cubicBezTo>
                      <a:pt x="117" y="35"/>
                      <a:pt x="122" y="49"/>
                      <a:pt x="121" y="62"/>
                    </a:cubicBezTo>
                    <a:cubicBezTo>
                      <a:pt x="120" y="71"/>
                      <a:pt x="115" y="81"/>
                      <a:pt x="106" y="88"/>
                    </a:cubicBezTo>
                    <a:cubicBezTo>
                      <a:pt x="107" y="90"/>
                      <a:pt x="107" y="90"/>
                      <a:pt x="107" y="90"/>
                    </a:cubicBezTo>
                    <a:cubicBezTo>
                      <a:pt x="117" y="82"/>
                      <a:pt x="122" y="72"/>
                      <a:pt x="123" y="62"/>
                    </a:cubicBezTo>
                    <a:cubicBezTo>
                      <a:pt x="126" y="34"/>
                      <a:pt x="102" y="5"/>
                      <a:pt x="72" y="1"/>
                    </a:cubicBezTo>
                    <a:cubicBezTo>
                      <a:pt x="57" y="0"/>
                      <a:pt x="42" y="4"/>
                      <a:pt x="27" y="17"/>
                    </a:cubicBezTo>
                    <a:cubicBezTo>
                      <a:pt x="13" y="31"/>
                      <a:pt x="6" y="44"/>
                      <a:pt x="5" y="57"/>
                    </a:cubicBezTo>
                    <a:cubicBezTo>
                      <a:pt x="0" y="97"/>
                      <a:pt x="48" y="128"/>
                      <a:pt x="48" y="128"/>
                    </a:cubicBezTo>
                    <a:lnTo>
                      <a:pt x="49" y="126"/>
                    </a:ln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39" name="Freeform 25"/>
              <p:cNvSpPr/>
              <p:nvPr/>
            </p:nvSpPr>
            <p:spPr bwMode="auto">
              <a:xfrm>
                <a:off x="5230763" y="4128766"/>
                <a:ext cx="88900" cy="88900"/>
              </a:xfrm>
              <a:custGeom>
                <a:avLst/>
                <a:gdLst>
                  <a:gd name="T0" fmla="*/ 18 w 21"/>
                  <a:gd name="T1" fmla="*/ 16 h 21"/>
                  <a:gd name="T2" fmla="*/ 5 w 21"/>
                  <a:gd name="T3" fmla="*/ 18 h 21"/>
                  <a:gd name="T4" fmla="*/ 3 w 21"/>
                  <a:gd name="T5" fmla="*/ 5 h 21"/>
                  <a:gd name="T6" fmla="*/ 16 w 21"/>
                  <a:gd name="T7" fmla="*/ 3 h 21"/>
                  <a:gd name="T8" fmla="*/ 18 w 21"/>
                  <a:gd name="T9" fmla="*/ 16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1" h="21">
                    <a:moveTo>
                      <a:pt x="18" y="16"/>
                    </a:moveTo>
                    <a:cubicBezTo>
                      <a:pt x="15" y="20"/>
                      <a:pt x="9" y="21"/>
                      <a:pt x="5" y="18"/>
                    </a:cubicBezTo>
                    <a:cubicBezTo>
                      <a:pt x="1" y="15"/>
                      <a:pt x="0" y="9"/>
                      <a:pt x="3" y="5"/>
                    </a:cubicBezTo>
                    <a:cubicBezTo>
                      <a:pt x="6" y="1"/>
                      <a:pt x="12" y="0"/>
                      <a:pt x="16" y="3"/>
                    </a:cubicBezTo>
                    <a:cubicBezTo>
                      <a:pt x="20" y="6"/>
                      <a:pt x="21" y="12"/>
                      <a:pt x="18" y="16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40" name="Freeform 26"/>
              <p:cNvSpPr/>
              <p:nvPr/>
            </p:nvSpPr>
            <p:spPr bwMode="auto">
              <a:xfrm>
                <a:off x="5268863" y="3589016"/>
                <a:ext cx="1144588" cy="714375"/>
              </a:xfrm>
              <a:custGeom>
                <a:avLst/>
                <a:gdLst>
                  <a:gd name="T0" fmla="*/ 266 w 270"/>
                  <a:gd name="T1" fmla="*/ 162 h 168"/>
                  <a:gd name="T2" fmla="*/ 256 w 270"/>
                  <a:gd name="T3" fmla="*/ 77 h 168"/>
                  <a:gd name="T4" fmla="*/ 151 w 270"/>
                  <a:gd name="T5" fmla="*/ 2 h 168"/>
                  <a:gd name="T6" fmla="*/ 133 w 270"/>
                  <a:gd name="T7" fmla="*/ 1 h 168"/>
                  <a:gd name="T8" fmla="*/ 73 w 270"/>
                  <a:gd name="T9" fmla="*/ 15 h 168"/>
                  <a:gd name="T10" fmla="*/ 1 w 270"/>
                  <a:gd name="T11" fmla="*/ 124 h 168"/>
                  <a:gd name="T12" fmla="*/ 0 w 270"/>
                  <a:gd name="T13" fmla="*/ 137 h 168"/>
                  <a:gd name="T14" fmla="*/ 2 w 270"/>
                  <a:gd name="T15" fmla="*/ 137 h 168"/>
                  <a:gd name="T16" fmla="*/ 3 w 270"/>
                  <a:gd name="T17" fmla="*/ 124 h 168"/>
                  <a:gd name="T18" fmla="*/ 115 w 270"/>
                  <a:gd name="T19" fmla="*/ 4 h 168"/>
                  <a:gd name="T20" fmla="*/ 133 w 270"/>
                  <a:gd name="T21" fmla="*/ 3 h 168"/>
                  <a:gd name="T22" fmla="*/ 150 w 270"/>
                  <a:gd name="T23" fmla="*/ 4 h 168"/>
                  <a:gd name="T24" fmla="*/ 254 w 270"/>
                  <a:gd name="T25" fmla="*/ 78 h 168"/>
                  <a:gd name="T26" fmla="*/ 264 w 270"/>
                  <a:gd name="T27" fmla="*/ 162 h 168"/>
                  <a:gd name="T28" fmla="*/ 263 w 270"/>
                  <a:gd name="T29" fmla="*/ 168 h 168"/>
                  <a:gd name="T30" fmla="*/ 265 w 270"/>
                  <a:gd name="T31" fmla="*/ 168 h 168"/>
                  <a:gd name="T32" fmla="*/ 266 w 270"/>
                  <a:gd name="T33" fmla="*/ 162 h 1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70" h="168">
                    <a:moveTo>
                      <a:pt x="266" y="162"/>
                    </a:moveTo>
                    <a:cubicBezTo>
                      <a:pt x="268" y="148"/>
                      <a:pt x="270" y="112"/>
                      <a:pt x="256" y="77"/>
                    </a:cubicBezTo>
                    <a:cubicBezTo>
                      <a:pt x="243" y="42"/>
                      <a:pt x="213" y="9"/>
                      <a:pt x="151" y="2"/>
                    </a:cubicBezTo>
                    <a:cubicBezTo>
                      <a:pt x="145" y="1"/>
                      <a:pt x="139" y="1"/>
                      <a:pt x="133" y="1"/>
                    </a:cubicBezTo>
                    <a:cubicBezTo>
                      <a:pt x="133" y="1"/>
                      <a:pt x="104" y="0"/>
                      <a:pt x="73" y="15"/>
                    </a:cubicBezTo>
                    <a:cubicBezTo>
                      <a:pt x="41" y="29"/>
                      <a:pt x="8" y="60"/>
                      <a:pt x="1" y="124"/>
                    </a:cubicBezTo>
                    <a:cubicBezTo>
                      <a:pt x="0" y="128"/>
                      <a:pt x="0" y="132"/>
                      <a:pt x="0" y="137"/>
                    </a:cubicBezTo>
                    <a:cubicBezTo>
                      <a:pt x="2" y="137"/>
                      <a:pt x="2" y="137"/>
                      <a:pt x="2" y="137"/>
                    </a:cubicBezTo>
                    <a:cubicBezTo>
                      <a:pt x="2" y="133"/>
                      <a:pt x="3" y="128"/>
                      <a:pt x="3" y="124"/>
                    </a:cubicBezTo>
                    <a:cubicBezTo>
                      <a:pt x="14" y="30"/>
                      <a:pt x="82" y="9"/>
                      <a:pt x="115" y="4"/>
                    </a:cubicBezTo>
                    <a:cubicBezTo>
                      <a:pt x="126" y="3"/>
                      <a:pt x="133" y="3"/>
                      <a:pt x="133" y="3"/>
                    </a:cubicBezTo>
                    <a:cubicBezTo>
                      <a:pt x="139" y="3"/>
                      <a:pt x="145" y="4"/>
                      <a:pt x="150" y="4"/>
                    </a:cubicBezTo>
                    <a:cubicBezTo>
                      <a:pt x="212" y="12"/>
                      <a:pt x="241" y="44"/>
                      <a:pt x="254" y="78"/>
                    </a:cubicBezTo>
                    <a:cubicBezTo>
                      <a:pt x="268" y="112"/>
                      <a:pt x="265" y="148"/>
                      <a:pt x="264" y="162"/>
                    </a:cubicBezTo>
                    <a:cubicBezTo>
                      <a:pt x="263" y="165"/>
                      <a:pt x="263" y="168"/>
                      <a:pt x="263" y="168"/>
                    </a:cubicBezTo>
                    <a:cubicBezTo>
                      <a:pt x="265" y="168"/>
                      <a:pt x="265" y="168"/>
                      <a:pt x="265" y="168"/>
                    </a:cubicBezTo>
                    <a:cubicBezTo>
                      <a:pt x="265" y="168"/>
                      <a:pt x="266" y="166"/>
                      <a:pt x="266" y="162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44" name="Freeform 30"/>
              <p:cNvSpPr>
                <a:spLocks noEditPoints="1"/>
              </p:cNvSpPr>
              <p:nvPr/>
            </p:nvSpPr>
            <p:spPr bwMode="auto">
              <a:xfrm>
                <a:off x="5133926" y="4073203"/>
                <a:ext cx="296863" cy="192088"/>
              </a:xfrm>
              <a:custGeom>
                <a:avLst/>
                <a:gdLst>
                  <a:gd name="T0" fmla="*/ 13 w 70"/>
                  <a:gd name="T1" fmla="*/ 0 h 45"/>
                  <a:gd name="T2" fmla="*/ 13 w 70"/>
                  <a:gd name="T3" fmla="*/ 1 h 45"/>
                  <a:gd name="T4" fmla="*/ 13 w 70"/>
                  <a:gd name="T5" fmla="*/ 0 h 45"/>
                  <a:gd name="T6" fmla="*/ 63 w 70"/>
                  <a:gd name="T7" fmla="*/ 6 h 45"/>
                  <a:gd name="T8" fmla="*/ 62 w 70"/>
                  <a:gd name="T9" fmla="*/ 7 h 45"/>
                  <a:gd name="T10" fmla="*/ 63 w 70"/>
                  <a:gd name="T11" fmla="*/ 6 h 45"/>
                  <a:gd name="T12" fmla="*/ 70 w 70"/>
                  <a:gd name="T13" fmla="*/ 30 h 45"/>
                  <a:gd name="T14" fmla="*/ 66 w 70"/>
                  <a:gd name="T15" fmla="*/ 28 h 45"/>
                  <a:gd name="T16" fmla="*/ 61 w 70"/>
                  <a:gd name="T17" fmla="*/ 25 h 45"/>
                  <a:gd name="T18" fmla="*/ 46 w 70"/>
                  <a:gd name="T19" fmla="*/ 24 h 45"/>
                  <a:gd name="T20" fmla="*/ 56 w 70"/>
                  <a:gd name="T21" fmla="*/ 15 h 45"/>
                  <a:gd name="T22" fmla="*/ 62 w 70"/>
                  <a:gd name="T23" fmla="*/ 7 h 45"/>
                  <a:gd name="T24" fmla="*/ 51 w 70"/>
                  <a:gd name="T25" fmla="*/ 12 h 45"/>
                  <a:gd name="T26" fmla="*/ 39 w 70"/>
                  <a:gd name="T27" fmla="*/ 17 h 45"/>
                  <a:gd name="T28" fmla="*/ 40 w 70"/>
                  <a:gd name="T29" fmla="*/ 8 h 45"/>
                  <a:gd name="T30" fmla="*/ 39 w 70"/>
                  <a:gd name="T31" fmla="*/ 4 h 45"/>
                  <a:gd name="T32" fmla="*/ 39 w 70"/>
                  <a:gd name="T33" fmla="*/ 0 h 45"/>
                  <a:gd name="T34" fmla="*/ 38 w 70"/>
                  <a:gd name="T35" fmla="*/ 2 h 45"/>
                  <a:gd name="T36" fmla="*/ 37 w 70"/>
                  <a:gd name="T37" fmla="*/ 0 h 45"/>
                  <a:gd name="T38" fmla="*/ 36 w 70"/>
                  <a:gd name="T39" fmla="*/ 4 h 45"/>
                  <a:gd name="T40" fmla="*/ 34 w 70"/>
                  <a:gd name="T41" fmla="*/ 7 h 45"/>
                  <a:gd name="T42" fmla="*/ 33 w 70"/>
                  <a:gd name="T43" fmla="*/ 16 h 45"/>
                  <a:gd name="T44" fmla="*/ 23 w 70"/>
                  <a:gd name="T45" fmla="*/ 8 h 45"/>
                  <a:gd name="T46" fmla="*/ 13 w 70"/>
                  <a:gd name="T47" fmla="*/ 1 h 45"/>
                  <a:gd name="T48" fmla="*/ 17 w 70"/>
                  <a:gd name="T49" fmla="*/ 11 h 45"/>
                  <a:gd name="T50" fmla="*/ 25 w 70"/>
                  <a:gd name="T51" fmla="*/ 22 h 45"/>
                  <a:gd name="T52" fmla="*/ 10 w 70"/>
                  <a:gd name="T53" fmla="*/ 20 h 45"/>
                  <a:gd name="T54" fmla="*/ 5 w 70"/>
                  <a:gd name="T55" fmla="*/ 22 h 45"/>
                  <a:gd name="T56" fmla="*/ 0 w 70"/>
                  <a:gd name="T57" fmla="*/ 22 h 45"/>
                  <a:gd name="T58" fmla="*/ 4 w 70"/>
                  <a:gd name="T59" fmla="*/ 24 h 45"/>
                  <a:gd name="T60" fmla="*/ 6 w 70"/>
                  <a:gd name="T61" fmla="*/ 25 h 45"/>
                  <a:gd name="T62" fmla="*/ 13 w 70"/>
                  <a:gd name="T63" fmla="*/ 27 h 45"/>
                  <a:gd name="T64" fmla="*/ 17 w 70"/>
                  <a:gd name="T65" fmla="*/ 28 h 45"/>
                  <a:gd name="T66" fmla="*/ 21 w 70"/>
                  <a:gd name="T67" fmla="*/ 30 h 45"/>
                  <a:gd name="T68" fmla="*/ 16 w 70"/>
                  <a:gd name="T69" fmla="*/ 29 h 45"/>
                  <a:gd name="T70" fmla="*/ 12 w 70"/>
                  <a:gd name="T71" fmla="*/ 30 h 45"/>
                  <a:gd name="T72" fmla="*/ 11 w 70"/>
                  <a:gd name="T73" fmla="*/ 31 h 45"/>
                  <a:gd name="T74" fmla="*/ 8 w 70"/>
                  <a:gd name="T75" fmla="*/ 34 h 45"/>
                  <a:gd name="T76" fmla="*/ 5 w 70"/>
                  <a:gd name="T77" fmla="*/ 38 h 45"/>
                  <a:gd name="T78" fmla="*/ 11 w 70"/>
                  <a:gd name="T79" fmla="*/ 37 h 45"/>
                  <a:gd name="T80" fmla="*/ 29 w 70"/>
                  <a:gd name="T81" fmla="*/ 36 h 45"/>
                  <a:gd name="T82" fmla="*/ 30 w 70"/>
                  <a:gd name="T83" fmla="*/ 36 h 45"/>
                  <a:gd name="T84" fmla="*/ 34 w 70"/>
                  <a:gd name="T85" fmla="*/ 36 h 45"/>
                  <a:gd name="T86" fmla="*/ 38 w 70"/>
                  <a:gd name="T87" fmla="*/ 37 h 45"/>
                  <a:gd name="T88" fmla="*/ 39 w 70"/>
                  <a:gd name="T89" fmla="*/ 37 h 45"/>
                  <a:gd name="T90" fmla="*/ 56 w 70"/>
                  <a:gd name="T91" fmla="*/ 42 h 45"/>
                  <a:gd name="T92" fmla="*/ 62 w 70"/>
                  <a:gd name="T93" fmla="*/ 45 h 45"/>
                  <a:gd name="T94" fmla="*/ 60 w 70"/>
                  <a:gd name="T95" fmla="*/ 40 h 45"/>
                  <a:gd name="T96" fmla="*/ 57 w 70"/>
                  <a:gd name="T97" fmla="*/ 36 h 45"/>
                  <a:gd name="T98" fmla="*/ 56 w 70"/>
                  <a:gd name="T99" fmla="*/ 35 h 45"/>
                  <a:gd name="T100" fmla="*/ 52 w 70"/>
                  <a:gd name="T101" fmla="*/ 33 h 45"/>
                  <a:gd name="T102" fmla="*/ 48 w 70"/>
                  <a:gd name="T103" fmla="*/ 33 h 45"/>
                  <a:gd name="T104" fmla="*/ 52 w 70"/>
                  <a:gd name="T105" fmla="*/ 32 h 45"/>
                  <a:gd name="T106" fmla="*/ 56 w 70"/>
                  <a:gd name="T107" fmla="*/ 32 h 45"/>
                  <a:gd name="T108" fmla="*/ 64 w 70"/>
                  <a:gd name="T109" fmla="*/ 31 h 45"/>
                  <a:gd name="T110" fmla="*/ 66 w 70"/>
                  <a:gd name="T111" fmla="*/ 31 h 45"/>
                  <a:gd name="T112" fmla="*/ 70 w 70"/>
                  <a:gd name="T113" fmla="*/ 30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70" h="45">
                    <a:moveTo>
                      <a:pt x="13" y="0"/>
                    </a:moveTo>
                    <a:cubicBezTo>
                      <a:pt x="13" y="1"/>
                      <a:pt x="13" y="1"/>
                      <a:pt x="13" y="1"/>
                    </a:cubicBezTo>
                    <a:lnTo>
                      <a:pt x="13" y="0"/>
                    </a:lnTo>
                    <a:close/>
                    <a:moveTo>
                      <a:pt x="63" y="6"/>
                    </a:moveTo>
                    <a:cubicBezTo>
                      <a:pt x="62" y="7"/>
                      <a:pt x="62" y="7"/>
                      <a:pt x="62" y="7"/>
                    </a:cubicBezTo>
                    <a:lnTo>
                      <a:pt x="63" y="6"/>
                    </a:lnTo>
                    <a:close/>
                    <a:moveTo>
                      <a:pt x="70" y="30"/>
                    </a:moveTo>
                    <a:cubicBezTo>
                      <a:pt x="68" y="31"/>
                      <a:pt x="67" y="29"/>
                      <a:pt x="66" y="28"/>
                    </a:cubicBezTo>
                    <a:cubicBezTo>
                      <a:pt x="64" y="27"/>
                      <a:pt x="63" y="26"/>
                      <a:pt x="61" y="25"/>
                    </a:cubicBezTo>
                    <a:cubicBezTo>
                      <a:pt x="57" y="23"/>
                      <a:pt x="50" y="22"/>
                      <a:pt x="46" y="24"/>
                    </a:cubicBezTo>
                    <a:cubicBezTo>
                      <a:pt x="50" y="22"/>
                      <a:pt x="53" y="19"/>
                      <a:pt x="56" y="15"/>
                    </a:cubicBezTo>
                    <a:cubicBezTo>
                      <a:pt x="59" y="13"/>
                      <a:pt x="60" y="10"/>
                      <a:pt x="62" y="7"/>
                    </a:cubicBezTo>
                    <a:cubicBezTo>
                      <a:pt x="59" y="10"/>
                      <a:pt x="55" y="11"/>
                      <a:pt x="51" y="12"/>
                    </a:cubicBezTo>
                    <a:cubicBezTo>
                      <a:pt x="47" y="13"/>
                      <a:pt x="43" y="15"/>
                      <a:pt x="39" y="17"/>
                    </a:cubicBezTo>
                    <a:cubicBezTo>
                      <a:pt x="40" y="14"/>
                      <a:pt x="40" y="11"/>
                      <a:pt x="40" y="8"/>
                    </a:cubicBezTo>
                    <a:cubicBezTo>
                      <a:pt x="39" y="7"/>
                      <a:pt x="39" y="6"/>
                      <a:pt x="39" y="4"/>
                    </a:cubicBezTo>
                    <a:cubicBezTo>
                      <a:pt x="39" y="3"/>
                      <a:pt x="39" y="2"/>
                      <a:pt x="39" y="0"/>
                    </a:cubicBezTo>
                    <a:cubicBezTo>
                      <a:pt x="39" y="1"/>
                      <a:pt x="38" y="2"/>
                      <a:pt x="38" y="2"/>
                    </a:cubicBezTo>
                    <a:cubicBezTo>
                      <a:pt x="37" y="2"/>
                      <a:pt x="37" y="1"/>
                      <a:pt x="37" y="0"/>
                    </a:cubicBezTo>
                    <a:cubicBezTo>
                      <a:pt x="37" y="1"/>
                      <a:pt x="37" y="3"/>
                      <a:pt x="36" y="4"/>
                    </a:cubicBezTo>
                    <a:cubicBezTo>
                      <a:pt x="36" y="5"/>
                      <a:pt x="35" y="6"/>
                      <a:pt x="34" y="7"/>
                    </a:cubicBezTo>
                    <a:cubicBezTo>
                      <a:pt x="33" y="10"/>
                      <a:pt x="33" y="13"/>
                      <a:pt x="33" y="16"/>
                    </a:cubicBezTo>
                    <a:cubicBezTo>
                      <a:pt x="30" y="13"/>
                      <a:pt x="27" y="10"/>
                      <a:pt x="23" y="8"/>
                    </a:cubicBezTo>
                    <a:cubicBezTo>
                      <a:pt x="19" y="7"/>
                      <a:pt x="15" y="5"/>
                      <a:pt x="13" y="1"/>
                    </a:cubicBezTo>
                    <a:cubicBezTo>
                      <a:pt x="14" y="4"/>
                      <a:pt x="15" y="8"/>
                      <a:pt x="17" y="11"/>
                    </a:cubicBezTo>
                    <a:cubicBezTo>
                      <a:pt x="19" y="15"/>
                      <a:pt x="21" y="19"/>
                      <a:pt x="25" y="22"/>
                    </a:cubicBezTo>
                    <a:cubicBezTo>
                      <a:pt x="21" y="19"/>
                      <a:pt x="15" y="18"/>
                      <a:pt x="10" y="20"/>
                    </a:cubicBezTo>
                    <a:cubicBezTo>
                      <a:pt x="8" y="20"/>
                      <a:pt x="6" y="21"/>
                      <a:pt x="5" y="22"/>
                    </a:cubicBezTo>
                    <a:cubicBezTo>
                      <a:pt x="3" y="22"/>
                      <a:pt x="2" y="23"/>
                      <a:pt x="0" y="22"/>
                    </a:cubicBezTo>
                    <a:cubicBezTo>
                      <a:pt x="1" y="23"/>
                      <a:pt x="3" y="23"/>
                      <a:pt x="4" y="24"/>
                    </a:cubicBezTo>
                    <a:cubicBezTo>
                      <a:pt x="5" y="24"/>
                      <a:pt x="5" y="24"/>
                      <a:pt x="6" y="25"/>
                    </a:cubicBezTo>
                    <a:cubicBezTo>
                      <a:pt x="8" y="26"/>
                      <a:pt x="11" y="27"/>
                      <a:pt x="13" y="27"/>
                    </a:cubicBezTo>
                    <a:cubicBezTo>
                      <a:pt x="15" y="28"/>
                      <a:pt x="16" y="28"/>
                      <a:pt x="17" y="28"/>
                    </a:cubicBezTo>
                    <a:cubicBezTo>
                      <a:pt x="19" y="28"/>
                      <a:pt x="20" y="29"/>
                      <a:pt x="21" y="30"/>
                    </a:cubicBezTo>
                    <a:cubicBezTo>
                      <a:pt x="20" y="29"/>
                      <a:pt x="18" y="29"/>
                      <a:pt x="16" y="29"/>
                    </a:cubicBezTo>
                    <a:cubicBezTo>
                      <a:pt x="15" y="29"/>
                      <a:pt x="14" y="29"/>
                      <a:pt x="12" y="30"/>
                    </a:cubicBezTo>
                    <a:cubicBezTo>
                      <a:pt x="12" y="30"/>
                      <a:pt x="11" y="31"/>
                      <a:pt x="11" y="31"/>
                    </a:cubicBezTo>
                    <a:cubicBezTo>
                      <a:pt x="10" y="32"/>
                      <a:pt x="9" y="33"/>
                      <a:pt x="8" y="34"/>
                    </a:cubicBezTo>
                    <a:cubicBezTo>
                      <a:pt x="6" y="35"/>
                      <a:pt x="6" y="37"/>
                      <a:pt x="5" y="38"/>
                    </a:cubicBezTo>
                    <a:cubicBezTo>
                      <a:pt x="6" y="37"/>
                      <a:pt x="9" y="37"/>
                      <a:pt x="11" y="37"/>
                    </a:cubicBezTo>
                    <a:cubicBezTo>
                      <a:pt x="17" y="36"/>
                      <a:pt x="23" y="36"/>
                      <a:pt x="29" y="36"/>
                    </a:cubicBezTo>
                    <a:cubicBezTo>
                      <a:pt x="30" y="36"/>
                      <a:pt x="30" y="36"/>
                      <a:pt x="30" y="36"/>
                    </a:cubicBezTo>
                    <a:cubicBezTo>
                      <a:pt x="31" y="36"/>
                      <a:pt x="33" y="36"/>
                      <a:pt x="34" y="36"/>
                    </a:cubicBezTo>
                    <a:cubicBezTo>
                      <a:pt x="35" y="36"/>
                      <a:pt x="37" y="36"/>
                      <a:pt x="38" y="37"/>
                    </a:cubicBezTo>
                    <a:cubicBezTo>
                      <a:pt x="39" y="37"/>
                      <a:pt x="39" y="37"/>
                      <a:pt x="39" y="37"/>
                    </a:cubicBezTo>
                    <a:cubicBezTo>
                      <a:pt x="45" y="38"/>
                      <a:pt x="50" y="40"/>
                      <a:pt x="56" y="42"/>
                    </a:cubicBezTo>
                    <a:cubicBezTo>
                      <a:pt x="57" y="42"/>
                      <a:pt x="61" y="43"/>
                      <a:pt x="62" y="45"/>
                    </a:cubicBezTo>
                    <a:cubicBezTo>
                      <a:pt x="61" y="43"/>
                      <a:pt x="61" y="41"/>
                      <a:pt x="60" y="40"/>
                    </a:cubicBezTo>
                    <a:cubicBezTo>
                      <a:pt x="59" y="39"/>
                      <a:pt x="58" y="38"/>
                      <a:pt x="57" y="36"/>
                    </a:cubicBezTo>
                    <a:cubicBezTo>
                      <a:pt x="57" y="36"/>
                      <a:pt x="57" y="35"/>
                      <a:pt x="56" y="35"/>
                    </a:cubicBezTo>
                    <a:cubicBezTo>
                      <a:pt x="55" y="34"/>
                      <a:pt x="54" y="34"/>
                      <a:pt x="52" y="33"/>
                    </a:cubicBezTo>
                    <a:cubicBezTo>
                      <a:pt x="51" y="33"/>
                      <a:pt x="49" y="32"/>
                      <a:pt x="48" y="33"/>
                    </a:cubicBezTo>
                    <a:cubicBezTo>
                      <a:pt x="49" y="32"/>
                      <a:pt x="50" y="32"/>
                      <a:pt x="52" y="32"/>
                    </a:cubicBezTo>
                    <a:cubicBezTo>
                      <a:pt x="53" y="32"/>
                      <a:pt x="54" y="32"/>
                      <a:pt x="56" y="32"/>
                    </a:cubicBezTo>
                    <a:cubicBezTo>
                      <a:pt x="58" y="33"/>
                      <a:pt x="61" y="32"/>
                      <a:pt x="64" y="31"/>
                    </a:cubicBezTo>
                    <a:cubicBezTo>
                      <a:pt x="64" y="31"/>
                      <a:pt x="65" y="31"/>
                      <a:pt x="66" y="31"/>
                    </a:cubicBezTo>
                    <a:cubicBezTo>
                      <a:pt x="67" y="31"/>
                      <a:pt x="69" y="31"/>
                      <a:pt x="70" y="30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45" name="Freeform 31"/>
              <p:cNvSpPr/>
              <p:nvPr/>
            </p:nvSpPr>
            <p:spPr bwMode="auto">
              <a:xfrm>
                <a:off x="5087888" y="4217666"/>
                <a:ext cx="177800" cy="195263"/>
              </a:xfrm>
              <a:custGeom>
                <a:avLst/>
                <a:gdLst>
                  <a:gd name="T0" fmla="*/ 38 w 42"/>
                  <a:gd name="T1" fmla="*/ 0 h 46"/>
                  <a:gd name="T2" fmla="*/ 26 w 42"/>
                  <a:gd name="T3" fmla="*/ 2 h 46"/>
                  <a:gd name="T4" fmla="*/ 18 w 42"/>
                  <a:gd name="T5" fmla="*/ 11 h 46"/>
                  <a:gd name="T6" fmla="*/ 17 w 42"/>
                  <a:gd name="T7" fmla="*/ 23 h 46"/>
                  <a:gd name="T8" fmla="*/ 12 w 42"/>
                  <a:gd name="T9" fmla="*/ 39 h 46"/>
                  <a:gd name="T10" fmla="*/ 0 w 42"/>
                  <a:gd name="T11" fmla="*/ 46 h 46"/>
                  <a:gd name="T12" fmla="*/ 15 w 42"/>
                  <a:gd name="T13" fmla="*/ 45 h 46"/>
                  <a:gd name="T14" fmla="*/ 31 w 42"/>
                  <a:gd name="T15" fmla="*/ 39 h 46"/>
                  <a:gd name="T16" fmla="*/ 41 w 42"/>
                  <a:gd name="T17" fmla="*/ 24 h 46"/>
                  <a:gd name="T18" fmla="*/ 37 w 42"/>
                  <a:gd name="T19" fmla="*/ 8 h 46"/>
                  <a:gd name="T20" fmla="*/ 38 w 42"/>
                  <a:gd name="T21" fmla="*/ 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2" h="46">
                    <a:moveTo>
                      <a:pt x="38" y="0"/>
                    </a:moveTo>
                    <a:cubicBezTo>
                      <a:pt x="34" y="2"/>
                      <a:pt x="30" y="0"/>
                      <a:pt x="26" y="2"/>
                    </a:cubicBezTo>
                    <a:cubicBezTo>
                      <a:pt x="21" y="4"/>
                      <a:pt x="19" y="6"/>
                      <a:pt x="18" y="11"/>
                    </a:cubicBezTo>
                    <a:cubicBezTo>
                      <a:pt x="17" y="15"/>
                      <a:pt x="17" y="19"/>
                      <a:pt x="17" y="23"/>
                    </a:cubicBezTo>
                    <a:cubicBezTo>
                      <a:pt x="16" y="28"/>
                      <a:pt x="15" y="35"/>
                      <a:pt x="12" y="39"/>
                    </a:cubicBezTo>
                    <a:cubicBezTo>
                      <a:pt x="9" y="43"/>
                      <a:pt x="4" y="45"/>
                      <a:pt x="0" y="46"/>
                    </a:cubicBezTo>
                    <a:cubicBezTo>
                      <a:pt x="5" y="45"/>
                      <a:pt x="10" y="46"/>
                      <a:pt x="15" y="45"/>
                    </a:cubicBezTo>
                    <a:cubicBezTo>
                      <a:pt x="21" y="44"/>
                      <a:pt x="26" y="43"/>
                      <a:pt x="31" y="39"/>
                    </a:cubicBezTo>
                    <a:cubicBezTo>
                      <a:pt x="37" y="36"/>
                      <a:pt x="39" y="31"/>
                      <a:pt x="41" y="24"/>
                    </a:cubicBezTo>
                    <a:cubicBezTo>
                      <a:pt x="42" y="18"/>
                      <a:pt x="40" y="14"/>
                      <a:pt x="37" y="8"/>
                    </a:cubicBezTo>
                    <a:cubicBezTo>
                      <a:pt x="36" y="6"/>
                      <a:pt x="35" y="1"/>
                      <a:pt x="38" y="0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46" name="Freeform 32"/>
              <p:cNvSpPr/>
              <p:nvPr/>
            </p:nvSpPr>
            <p:spPr bwMode="auto">
              <a:xfrm>
                <a:off x="5108526" y="4344666"/>
                <a:ext cx="127000" cy="141288"/>
              </a:xfrm>
              <a:custGeom>
                <a:avLst/>
                <a:gdLst>
                  <a:gd name="T0" fmla="*/ 30 w 30"/>
                  <a:gd name="T1" fmla="*/ 0 h 33"/>
                  <a:gd name="T2" fmla="*/ 18 w 30"/>
                  <a:gd name="T3" fmla="*/ 10 h 33"/>
                  <a:gd name="T4" fmla="*/ 4 w 30"/>
                  <a:gd name="T5" fmla="*/ 18 h 33"/>
                  <a:gd name="T6" fmla="*/ 1 w 30"/>
                  <a:gd name="T7" fmla="*/ 28 h 33"/>
                  <a:gd name="T8" fmla="*/ 9 w 30"/>
                  <a:gd name="T9" fmla="*/ 32 h 33"/>
                  <a:gd name="T10" fmla="*/ 12 w 30"/>
                  <a:gd name="T11" fmla="*/ 22 h 33"/>
                  <a:gd name="T12" fmla="*/ 8 w 30"/>
                  <a:gd name="T13" fmla="*/ 25 h 33"/>
                  <a:gd name="T14" fmla="*/ 11 w 30"/>
                  <a:gd name="T15" fmla="*/ 24 h 33"/>
                  <a:gd name="T16" fmla="*/ 13 w 30"/>
                  <a:gd name="T17" fmla="*/ 26 h 33"/>
                  <a:gd name="T18" fmla="*/ 10 w 30"/>
                  <a:gd name="T19" fmla="*/ 30 h 33"/>
                  <a:gd name="T20" fmla="*/ 3 w 30"/>
                  <a:gd name="T21" fmla="*/ 25 h 33"/>
                  <a:gd name="T22" fmla="*/ 18 w 30"/>
                  <a:gd name="T23" fmla="*/ 13 h 33"/>
                  <a:gd name="T24" fmla="*/ 26 w 30"/>
                  <a:gd name="T25" fmla="*/ 9 h 33"/>
                  <a:gd name="T26" fmla="*/ 30 w 30"/>
                  <a:gd name="T27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0" h="33">
                    <a:moveTo>
                      <a:pt x="30" y="0"/>
                    </a:moveTo>
                    <a:cubicBezTo>
                      <a:pt x="29" y="4"/>
                      <a:pt x="22" y="8"/>
                      <a:pt x="18" y="10"/>
                    </a:cubicBezTo>
                    <a:cubicBezTo>
                      <a:pt x="14" y="13"/>
                      <a:pt x="8" y="14"/>
                      <a:pt x="4" y="18"/>
                    </a:cubicBezTo>
                    <a:cubicBezTo>
                      <a:pt x="1" y="21"/>
                      <a:pt x="0" y="25"/>
                      <a:pt x="1" y="28"/>
                    </a:cubicBezTo>
                    <a:cubicBezTo>
                      <a:pt x="3" y="31"/>
                      <a:pt x="6" y="33"/>
                      <a:pt x="9" y="32"/>
                    </a:cubicBezTo>
                    <a:cubicBezTo>
                      <a:pt x="13" y="31"/>
                      <a:pt x="17" y="26"/>
                      <a:pt x="12" y="22"/>
                    </a:cubicBezTo>
                    <a:cubicBezTo>
                      <a:pt x="10" y="21"/>
                      <a:pt x="7" y="23"/>
                      <a:pt x="8" y="25"/>
                    </a:cubicBezTo>
                    <a:cubicBezTo>
                      <a:pt x="9" y="28"/>
                      <a:pt x="12" y="26"/>
                      <a:pt x="11" y="24"/>
                    </a:cubicBezTo>
                    <a:cubicBezTo>
                      <a:pt x="13" y="23"/>
                      <a:pt x="14" y="25"/>
                      <a:pt x="13" y="26"/>
                    </a:cubicBezTo>
                    <a:cubicBezTo>
                      <a:pt x="13" y="28"/>
                      <a:pt x="12" y="29"/>
                      <a:pt x="10" y="30"/>
                    </a:cubicBezTo>
                    <a:cubicBezTo>
                      <a:pt x="7" y="31"/>
                      <a:pt x="3" y="29"/>
                      <a:pt x="3" y="25"/>
                    </a:cubicBezTo>
                    <a:cubicBezTo>
                      <a:pt x="3" y="17"/>
                      <a:pt x="12" y="15"/>
                      <a:pt x="18" y="13"/>
                    </a:cubicBezTo>
                    <a:cubicBezTo>
                      <a:pt x="21" y="12"/>
                      <a:pt x="23" y="11"/>
                      <a:pt x="26" y="9"/>
                    </a:cubicBezTo>
                    <a:cubicBezTo>
                      <a:pt x="29" y="6"/>
                      <a:pt x="29" y="3"/>
                      <a:pt x="30" y="0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47" name="Freeform 33"/>
              <p:cNvSpPr/>
              <p:nvPr/>
            </p:nvSpPr>
            <p:spPr bwMode="auto">
              <a:xfrm>
                <a:off x="5184726" y="4230366"/>
                <a:ext cx="80963" cy="250825"/>
              </a:xfrm>
              <a:custGeom>
                <a:avLst/>
                <a:gdLst>
                  <a:gd name="T0" fmla="*/ 5 w 19"/>
                  <a:gd name="T1" fmla="*/ 22 h 59"/>
                  <a:gd name="T2" fmla="*/ 3 w 19"/>
                  <a:gd name="T3" fmla="*/ 29 h 59"/>
                  <a:gd name="T4" fmla="*/ 0 w 19"/>
                  <a:gd name="T5" fmla="*/ 36 h 59"/>
                  <a:gd name="T6" fmla="*/ 0 w 19"/>
                  <a:gd name="T7" fmla="*/ 45 h 59"/>
                  <a:gd name="T8" fmla="*/ 4 w 19"/>
                  <a:gd name="T9" fmla="*/ 59 h 59"/>
                  <a:gd name="T10" fmla="*/ 11 w 19"/>
                  <a:gd name="T11" fmla="*/ 41 h 59"/>
                  <a:gd name="T12" fmla="*/ 18 w 19"/>
                  <a:gd name="T13" fmla="*/ 23 h 59"/>
                  <a:gd name="T14" fmla="*/ 19 w 19"/>
                  <a:gd name="T15" fmla="*/ 12 h 59"/>
                  <a:gd name="T16" fmla="*/ 16 w 19"/>
                  <a:gd name="T17" fmla="*/ 0 h 59"/>
                  <a:gd name="T18" fmla="*/ 13 w 19"/>
                  <a:gd name="T19" fmla="*/ 6 h 59"/>
                  <a:gd name="T20" fmla="*/ 5 w 19"/>
                  <a:gd name="T21" fmla="*/ 22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9" h="59">
                    <a:moveTo>
                      <a:pt x="5" y="22"/>
                    </a:moveTo>
                    <a:cubicBezTo>
                      <a:pt x="5" y="25"/>
                      <a:pt x="4" y="27"/>
                      <a:pt x="3" y="29"/>
                    </a:cubicBezTo>
                    <a:cubicBezTo>
                      <a:pt x="2" y="32"/>
                      <a:pt x="1" y="33"/>
                      <a:pt x="0" y="36"/>
                    </a:cubicBezTo>
                    <a:cubicBezTo>
                      <a:pt x="0" y="39"/>
                      <a:pt x="0" y="42"/>
                      <a:pt x="0" y="45"/>
                    </a:cubicBezTo>
                    <a:cubicBezTo>
                      <a:pt x="0" y="50"/>
                      <a:pt x="1" y="56"/>
                      <a:pt x="4" y="59"/>
                    </a:cubicBezTo>
                    <a:cubicBezTo>
                      <a:pt x="5" y="53"/>
                      <a:pt x="8" y="47"/>
                      <a:pt x="11" y="41"/>
                    </a:cubicBezTo>
                    <a:cubicBezTo>
                      <a:pt x="14" y="35"/>
                      <a:pt x="16" y="29"/>
                      <a:pt x="18" y="23"/>
                    </a:cubicBezTo>
                    <a:cubicBezTo>
                      <a:pt x="18" y="19"/>
                      <a:pt x="19" y="15"/>
                      <a:pt x="19" y="12"/>
                    </a:cubicBezTo>
                    <a:cubicBezTo>
                      <a:pt x="18" y="8"/>
                      <a:pt x="17" y="4"/>
                      <a:pt x="16" y="0"/>
                    </a:cubicBezTo>
                    <a:cubicBezTo>
                      <a:pt x="15" y="2"/>
                      <a:pt x="14" y="4"/>
                      <a:pt x="13" y="6"/>
                    </a:cubicBezTo>
                    <a:cubicBezTo>
                      <a:pt x="10" y="11"/>
                      <a:pt x="8" y="17"/>
                      <a:pt x="5" y="22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48" name="Freeform 34"/>
              <p:cNvSpPr/>
              <p:nvPr/>
            </p:nvSpPr>
            <p:spPr bwMode="auto">
              <a:xfrm>
                <a:off x="5265688" y="4222428"/>
                <a:ext cx="147638" cy="228600"/>
              </a:xfrm>
              <a:custGeom>
                <a:avLst/>
                <a:gdLst>
                  <a:gd name="T0" fmla="*/ 8 w 35"/>
                  <a:gd name="T1" fmla="*/ 0 h 54"/>
                  <a:gd name="T2" fmla="*/ 20 w 35"/>
                  <a:gd name="T3" fmla="*/ 5 h 54"/>
                  <a:gd name="T4" fmla="*/ 26 w 35"/>
                  <a:gd name="T5" fmla="*/ 16 h 54"/>
                  <a:gd name="T6" fmla="*/ 24 w 35"/>
                  <a:gd name="T7" fmla="*/ 28 h 54"/>
                  <a:gd name="T8" fmla="*/ 25 w 35"/>
                  <a:gd name="T9" fmla="*/ 44 h 54"/>
                  <a:gd name="T10" fmla="*/ 35 w 35"/>
                  <a:gd name="T11" fmla="*/ 54 h 54"/>
                  <a:gd name="T12" fmla="*/ 20 w 35"/>
                  <a:gd name="T13" fmla="*/ 49 h 54"/>
                  <a:gd name="T14" fmla="*/ 6 w 35"/>
                  <a:gd name="T15" fmla="*/ 40 h 54"/>
                  <a:gd name="T16" fmla="*/ 0 w 35"/>
                  <a:gd name="T17" fmla="*/ 23 h 54"/>
                  <a:gd name="T18" fmla="*/ 7 w 35"/>
                  <a:gd name="T19" fmla="*/ 9 h 54"/>
                  <a:gd name="T20" fmla="*/ 8 w 35"/>
                  <a:gd name="T21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5" h="54">
                    <a:moveTo>
                      <a:pt x="8" y="0"/>
                    </a:moveTo>
                    <a:cubicBezTo>
                      <a:pt x="11" y="3"/>
                      <a:pt x="16" y="2"/>
                      <a:pt x="20" y="5"/>
                    </a:cubicBezTo>
                    <a:cubicBezTo>
                      <a:pt x="24" y="8"/>
                      <a:pt x="26" y="11"/>
                      <a:pt x="26" y="16"/>
                    </a:cubicBezTo>
                    <a:cubicBezTo>
                      <a:pt x="26" y="20"/>
                      <a:pt x="25" y="24"/>
                      <a:pt x="24" y="28"/>
                    </a:cubicBezTo>
                    <a:cubicBezTo>
                      <a:pt x="23" y="33"/>
                      <a:pt x="23" y="39"/>
                      <a:pt x="25" y="44"/>
                    </a:cubicBezTo>
                    <a:cubicBezTo>
                      <a:pt x="27" y="49"/>
                      <a:pt x="32" y="52"/>
                      <a:pt x="35" y="54"/>
                    </a:cubicBezTo>
                    <a:cubicBezTo>
                      <a:pt x="31" y="52"/>
                      <a:pt x="25" y="51"/>
                      <a:pt x="20" y="49"/>
                    </a:cubicBezTo>
                    <a:cubicBezTo>
                      <a:pt x="15" y="47"/>
                      <a:pt x="10" y="45"/>
                      <a:pt x="6" y="40"/>
                    </a:cubicBezTo>
                    <a:cubicBezTo>
                      <a:pt x="2" y="35"/>
                      <a:pt x="0" y="30"/>
                      <a:pt x="0" y="23"/>
                    </a:cubicBezTo>
                    <a:cubicBezTo>
                      <a:pt x="0" y="17"/>
                      <a:pt x="4" y="14"/>
                      <a:pt x="7" y="9"/>
                    </a:cubicBezTo>
                    <a:cubicBezTo>
                      <a:pt x="9" y="6"/>
                      <a:pt x="11" y="2"/>
                      <a:pt x="8" y="0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49" name="Freeform 35"/>
              <p:cNvSpPr/>
              <p:nvPr/>
            </p:nvSpPr>
            <p:spPr bwMode="auto">
              <a:xfrm>
                <a:off x="5281563" y="4349428"/>
                <a:ext cx="106363" cy="161925"/>
              </a:xfrm>
              <a:custGeom>
                <a:avLst/>
                <a:gdLst>
                  <a:gd name="T0" fmla="*/ 0 w 25"/>
                  <a:gd name="T1" fmla="*/ 0 h 38"/>
                  <a:gd name="T2" fmla="*/ 10 w 25"/>
                  <a:gd name="T3" fmla="*/ 13 h 38"/>
                  <a:gd name="T4" fmla="*/ 22 w 25"/>
                  <a:gd name="T5" fmla="*/ 24 h 38"/>
                  <a:gd name="T6" fmla="*/ 22 w 25"/>
                  <a:gd name="T7" fmla="*/ 34 h 38"/>
                  <a:gd name="T8" fmla="*/ 14 w 25"/>
                  <a:gd name="T9" fmla="*/ 36 h 38"/>
                  <a:gd name="T10" fmla="*/ 13 w 25"/>
                  <a:gd name="T11" fmla="*/ 26 h 38"/>
                  <a:gd name="T12" fmla="*/ 16 w 25"/>
                  <a:gd name="T13" fmla="*/ 30 h 38"/>
                  <a:gd name="T14" fmla="*/ 14 w 25"/>
                  <a:gd name="T15" fmla="*/ 28 h 38"/>
                  <a:gd name="T16" fmla="*/ 11 w 25"/>
                  <a:gd name="T17" fmla="*/ 30 h 38"/>
                  <a:gd name="T18" fmla="*/ 13 w 25"/>
                  <a:gd name="T19" fmla="*/ 34 h 38"/>
                  <a:gd name="T20" fmla="*/ 21 w 25"/>
                  <a:gd name="T21" fmla="*/ 31 h 38"/>
                  <a:gd name="T22" fmla="*/ 9 w 25"/>
                  <a:gd name="T23" fmla="*/ 16 h 38"/>
                  <a:gd name="T24" fmla="*/ 3 w 25"/>
                  <a:gd name="T25" fmla="*/ 10 h 38"/>
                  <a:gd name="T26" fmla="*/ 0 w 25"/>
                  <a:gd name="T27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5" h="38">
                    <a:moveTo>
                      <a:pt x="0" y="0"/>
                    </a:moveTo>
                    <a:cubicBezTo>
                      <a:pt x="1" y="5"/>
                      <a:pt x="6" y="10"/>
                      <a:pt x="10" y="13"/>
                    </a:cubicBezTo>
                    <a:cubicBezTo>
                      <a:pt x="14" y="17"/>
                      <a:pt x="19" y="19"/>
                      <a:pt x="22" y="24"/>
                    </a:cubicBezTo>
                    <a:cubicBezTo>
                      <a:pt x="24" y="27"/>
                      <a:pt x="25" y="31"/>
                      <a:pt x="22" y="34"/>
                    </a:cubicBezTo>
                    <a:cubicBezTo>
                      <a:pt x="20" y="37"/>
                      <a:pt x="17" y="38"/>
                      <a:pt x="14" y="36"/>
                    </a:cubicBezTo>
                    <a:cubicBezTo>
                      <a:pt x="10" y="35"/>
                      <a:pt x="8" y="28"/>
                      <a:pt x="13" y="26"/>
                    </a:cubicBezTo>
                    <a:cubicBezTo>
                      <a:pt x="15" y="25"/>
                      <a:pt x="18" y="28"/>
                      <a:pt x="16" y="30"/>
                    </a:cubicBezTo>
                    <a:cubicBezTo>
                      <a:pt x="14" y="32"/>
                      <a:pt x="12" y="29"/>
                      <a:pt x="14" y="28"/>
                    </a:cubicBezTo>
                    <a:cubicBezTo>
                      <a:pt x="12" y="26"/>
                      <a:pt x="11" y="28"/>
                      <a:pt x="11" y="30"/>
                    </a:cubicBezTo>
                    <a:cubicBezTo>
                      <a:pt x="11" y="32"/>
                      <a:pt x="12" y="33"/>
                      <a:pt x="13" y="34"/>
                    </a:cubicBezTo>
                    <a:cubicBezTo>
                      <a:pt x="16" y="36"/>
                      <a:pt x="20" y="34"/>
                      <a:pt x="21" y="31"/>
                    </a:cubicBezTo>
                    <a:cubicBezTo>
                      <a:pt x="23" y="23"/>
                      <a:pt x="14" y="19"/>
                      <a:pt x="9" y="16"/>
                    </a:cubicBezTo>
                    <a:cubicBezTo>
                      <a:pt x="7" y="14"/>
                      <a:pt x="4" y="13"/>
                      <a:pt x="3" y="10"/>
                    </a:cubicBezTo>
                    <a:cubicBezTo>
                      <a:pt x="1" y="6"/>
                      <a:pt x="1" y="4"/>
                      <a:pt x="0" y="0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50" name="Freeform 36"/>
              <p:cNvSpPr/>
              <p:nvPr/>
            </p:nvSpPr>
            <p:spPr bwMode="auto">
              <a:xfrm>
                <a:off x="5265688" y="4235128"/>
                <a:ext cx="58738" cy="254000"/>
              </a:xfrm>
              <a:custGeom>
                <a:avLst/>
                <a:gdLst>
                  <a:gd name="T0" fmla="*/ 12 w 14"/>
                  <a:gd name="T1" fmla="*/ 24 h 60"/>
                  <a:gd name="T2" fmla="*/ 13 w 14"/>
                  <a:gd name="T3" fmla="*/ 32 h 60"/>
                  <a:gd name="T4" fmla="*/ 14 w 14"/>
                  <a:gd name="T5" fmla="*/ 39 h 60"/>
                  <a:gd name="T6" fmla="*/ 12 w 14"/>
                  <a:gd name="T7" fmla="*/ 48 h 60"/>
                  <a:gd name="T8" fmla="*/ 5 w 14"/>
                  <a:gd name="T9" fmla="*/ 60 h 60"/>
                  <a:gd name="T10" fmla="*/ 3 w 14"/>
                  <a:gd name="T11" fmla="*/ 41 h 60"/>
                  <a:gd name="T12" fmla="*/ 0 w 14"/>
                  <a:gd name="T13" fmla="*/ 22 h 60"/>
                  <a:gd name="T14" fmla="*/ 2 w 14"/>
                  <a:gd name="T15" fmla="*/ 11 h 60"/>
                  <a:gd name="T16" fmla="*/ 7 w 14"/>
                  <a:gd name="T17" fmla="*/ 0 h 60"/>
                  <a:gd name="T18" fmla="*/ 8 w 14"/>
                  <a:gd name="T19" fmla="*/ 6 h 60"/>
                  <a:gd name="T20" fmla="*/ 12 w 14"/>
                  <a:gd name="T21" fmla="*/ 24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4" h="60">
                    <a:moveTo>
                      <a:pt x="12" y="24"/>
                    </a:moveTo>
                    <a:cubicBezTo>
                      <a:pt x="12" y="27"/>
                      <a:pt x="13" y="29"/>
                      <a:pt x="13" y="32"/>
                    </a:cubicBezTo>
                    <a:cubicBezTo>
                      <a:pt x="13" y="34"/>
                      <a:pt x="14" y="36"/>
                      <a:pt x="14" y="39"/>
                    </a:cubicBezTo>
                    <a:cubicBezTo>
                      <a:pt x="14" y="42"/>
                      <a:pt x="13" y="45"/>
                      <a:pt x="12" y="48"/>
                    </a:cubicBezTo>
                    <a:cubicBezTo>
                      <a:pt x="11" y="52"/>
                      <a:pt x="9" y="58"/>
                      <a:pt x="5" y="60"/>
                    </a:cubicBezTo>
                    <a:cubicBezTo>
                      <a:pt x="6" y="54"/>
                      <a:pt x="4" y="48"/>
                      <a:pt x="3" y="41"/>
                    </a:cubicBezTo>
                    <a:cubicBezTo>
                      <a:pt x="1" y="35"/>
                      <a:pt x="0" y="29"/>
                      <a:pt x="0" y="22"/>
                    </a:cubicBezTo>
                    <a:cubicBezTo>
                      <a:pt x="0" y="18"/>
                      <a:pt x="0" y="14"/>
                      <a:pt x="2" y="11"/>
                    </a:cubicBezTo>
                    <a:cubicBezTo>
                      <a:pt x="3" y="7"/>
                      <a:pt x="5" y="4"/>
                      <a:pt x="7" y="0"/>
                    </a:cubicBezTo>
                    <a:cubicBezTo>
                      <a:pt x="8" y="2"/>
                      <a:pt x="8" y="4"/>
                      <a:pt x="8" y="6"/>
                    </a:cubicBezTo>
                    <a:cubicBezTo>
                      <a:pt x="10" y="12"/>
                      <a:pt x="11" y="18"/>
                      <a:pt x="12" y="24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51" name="Freeform 37"/>
              <p:cNvSpPr/>
              <p:nvPr/>
            </p:nvSpPr>
            <p:spPr bwMode="auto">
              <a:xfrm>
                <a:off x="5192663" y="4435153"/>
                <a:ext cx="55563" cy="157163"/>
              </a:xfrm>
              <a:custGeom>
                <a:avLst/>
                <a:gdLst>
                  <a:gd name="T0" fmla="*/ 5 w 13"/>
                  <a:gd name="T1" fmla="*/ 6 h 37"/>
                  <a:gd name="T2" fmla="*/ 3 w 13"/>
                  <a:gd name="T3" fmla="*/ 12 h 37"/>
                  <a:gd name="T4" fmla="*/ 1 w 13"/>
                  <a:gd name="T5" fmla="*/ 17 h 37"/>
                  <a:gd name="T6" fmla="*/ 8 w 13"/>
                  <a:gd name="T7" fmla="*/ 4 h 37"/>
                  <a:gd name="T8" fmla="*/ 0 w 13"/>
                  <a:gd name="T9" fmla="*/ 27 h 37"/>
                  <a:gd name="T10" fmla="*/ 3 w 13"/>
                  <a:gd name="T11" fmla="*/ 21 h 37"/>
                  <a:gd name="T12" fmla="*/ 6 w 13"/>
                  <a:gd name="T13" fmla="*/ 15 h 37"/>
                  <a:gd name="T14" fmla="*/ 10 w 13"/>
                  <a:gd name="T15" fmla="*/ 7 h 37"/>
                  <a:gd name="T16" fmla="*/ 4 w 13"/>
                  <a:gd name="T17" fmla="*/ 37 h 37"/>
                  <a:gd name="T18" fmla="*/ 11 w 13"/>
                  <a:gd name="T19" fmla="*/ 14 h 37"/>
                  <a:gd name="T20" fmla="*/ 12 w 13"/>
                  <a:gd name="T21" fmla="*/ 6 h 37"/>
                  <a:gd name="T22" fmla="*/ 6 w 13"/>
                  <a:gd name="T23" fmla="*/ 0 h 37"/>
                  <a:gd name="T24" fmla="*/ 5 w 13"/>
                  <a:gd name="T25" fmla="*/ 3 h 37"/>
                  <a:gd name="T26" fmla="*/ 5 w 13"/>
                  <a:gd name="T27" fmla="*/ 6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3" h="37">
                    <a:moveTo>
                      <a:pt x="5" y="6"/>
                    </a:moveTo>
                    <a:cubicBezTo>
                      <a:pt x="4" y="7"/>
                      <a:pt x="4" y="10"/>
                      <a:pt x="3" y="12"/>
                    </a:cubicBezTo>
                    <a:cubicBezTo>
                      <a:pt x="2" y="13"/>
                      <a:pt x="2" y="15"/>
                      <a:pt x="1" y="17"/>
                    </a:cubicBezTo>
                    <a:cubicBezTo>
                      <a:pt x="3" y="13"/>
                      <a:pt x="5" y="8"/>
                      <a:pt x="8" y="4"/>
                    </a:cubicBezTo>
                    <a:cubicBezTo>
                      <a:pt x="8" y="13"/>
                      <a:pt x="3" y="20"/>
                      <a:pt x="0" y="27"/>
                    </a:cubicBezTo>
                    <a:cubicBezTo>
                      <a:pt x="2" y="26"/>
                      <a:pt x="2" y="23"/>
                      <a:pt x="3" y="21"/>
                    </a:cubicBezTo>
                    <a:cubicBezTo>
                      <a:pt x="4" y="19"/>
                      <a:pt x="5" y="17"/>
                      <a:pt x="6" y="15"/>
                    </a:cubicBezTo>
                    <a:cubicBezTo>
                      <a:pt x="8" y="12"/>
                      <a:pt x="9" y="9"/>
                      <a:pt x="10" y="7"/>
                    </a:cubicBezTo>
                    <a:cubicBezTo>
                      <a:pt x="9" y="17"/>
                      <a:pt x="5" y="27"/>
                      <a:pt x="4" y="37"/>
                    </a:cubicBezTo>
                    <a:cubicBezTo>
                      <a:pt x="7" y="30"/>
                      <a:pt x="9" y="21"/>
                      <a:pt x="11" y="14"/>
                    </a:cubicBezTo>
                    <a:cubicBezTo>
                      <a:pt x="11" y="12"/>
                      <a:pt x="13" y="8"/>
                      <a:pt x="12" y="6"/>
                    </a:cubicBezTo>
                    <a:cubicBezTo>
                      <a:pt x="12" y="5"/>
                      <a:pt x="8" y="0"/>
                      <a:pt x="6" y="0"/>
                    </a:cubicBezTo>
                    <a:cubicBezTo>
                      <a:pt x="6" y="1"/>
                      <a:pt x="6" y="2"/>
                      <a:pt x="5" y="3"/>
                    </a:cubicBezTo>
                    <a:cubicBezTo>
                      <a:pt x="5" y="4"/>
                      <a:pt x="5" y="5"/>
                      <a:pt x="5" y="6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52" name="Freeform 38"/>
              <p:cNvSpPr/>
              <p:nvPr/>
            </p:nvSpPr>
            <p:spPr bwMode="auto">
              <a:xfrm>
                <a:off x="5179963" y="4574853"/>
                <a:ext cx="47625" cy="50800"/>
              </a:xfrm>
              <a:custGeom>
                <a:avLst/>
                <a:gdLst>
                  <a:gd name="T0" fmla="*/ 11 w 11"/>
                  <a:gd name="T1" fmla="*/ 7 h 12"/>
                  <a:gd name="T2" fmla="*/ 6 w 11"/>
                  <a:gd name="T3" fmla="*/ 1 h 12"/>
                  <a:gd name="T4" fmla="*/ 0 w 11"/>
                  <a:gd name="T5" fmla="*/ 5 h 12"/>
                  <a:gd name="T6" fmla="*/ 5 w 11"/>
                  <a:gd name="T7" fmla="*/ 11 h 12"/>
                  <a:gd name="T8" fmla="*/ 11 w 11"/>
                  <a:gd name="T9" fmla="*/ 7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11" y="7"/>
                    </a:moveTo>
                    <a:cubicBezTo>
                      <a:pt x="11" y="4"/>
                      <a:pt x="9" y="1"/>
                      <a:pt x="6" y="1"/>
                    </a:cubicBezTo>
                    <a:cubicBezTo>
                      <a:pt x="3" y="0"/>
                      <a:pt x="1" y="2"/>
                      <a:pt x="0" y="5"/>
                    </a:cubicBezTo>
                    <a:cubicBezTo>
                      <a:pt x="0" y="8"/>
                      <a:pt x="2" y="11"/>
                      <a:pt x="5" y="11"/>
                    </a:cubicBezTo>
                    <a:cubicBezTo>
                      <a:pt x="8" y="12"/>
                      <a:pt x="11" y="10"/>
                      <a:pt x="11" y="7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53" name="Freeform 39"/>
              <p:cNvSpPr/>
              <p:nvPr/>
            </p:nvSpPr>
            <p:spPr bwMode="auto">
              <a:xfrm>
                <a:off x="5179963" y="4531991"/>
                <a:ext cx="30163" cy="30163"/>
              </a:xfrm>
              <a:custGeom>
                <a:avLst/>
                <a:gdLst>
                  <a:gd name="T0" fmla="*/ 6 w 7"/>
                  <a:gd name="T1" fmla="*/ 4 h 7"/>
                  <a:gd name="T2" fmla="*/ 4 w 7"/>
                  <a:gd name="T3" fmla="*/ 1 h 7"/>
                  <a:gd name="T4" fmla="*/ 0 w 7"/>
                  <a:gd name="T5" fmla="*/ 3 h 7"/>
                  <a:gd name="T6" fmla="*/ 3 w 7"/>
                  <a:gd name="T7" fmla="*/ 7 h 7"/>
                  <a:gd name="T8" fmla="*/ 6 w 7"/>
                  <a:gd name="T9" fmla="*/ 4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6" y="4"/>
                    </a:moveTo>
                    <a:cubicBezTo>
                      <a:pt x="7" y="2"/>
                      <a:pt x="5" y="1"/>
                      <a:pt x="4" y="1"/>
                    </a:cubicBezTo>
                    <a:cubicBezTo>
                      <a:pt x="2" y="0"/>
                      <a:pt x="1" y="2"/>
                      <a:pt x="0" y="3"/>
                    </a:cubicBezTo>
                    <a:cubicBezTo>
                      <a:pt x="0" y="5"/>
                      <a:pt x="1" y="6"/>
                      <a:pt x="3" y="7"/>
                    </a:cubicBezTo>
                    <a:cubicBezTo>
                      <a:pt x="5" y="7"/>
                      <a:pt x="6" y="6"/>
                      <a:pt x="6" y="4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54" name="Freeform 40"/>
              <p:cNvSpPr/>
              <p:nvPr/>
            </p:nvSpPr>
            <p:spPr bwMode="auto">
              <a:xfrm>
                <a:off x="5184726" y="4498653"/>
                <a:ext cx="17463" cy="15875"/>
              </a:xfrm>
              <a:custGeom>
                <a:avLst/>
                <a:gdLst>
                  <a:gd name="T0" fmla="*/ 4 w 4"/>
                  <a:gd name="T1" fmla="*/ 2 h 4"/>
                  <a:gd name="T2" fmla="*/ 3 w 4"/>
                  <a:gd name="T3" fmla="*/ 0 h 4"/>
                  <a:gd name="T4" fmla="*/ 0 w 4"/>
                  <a:gd name="T5" fmla="*/ 2 h 4"/>
                  <a:gd name="T6" fmla="*/ 2 w 4"/>
                  <a:gd name="T7" fmla="*/ 4 h 4"/>
                  <a:gd name="T8" fmla="*/ 4 w 4"/>
                  <a:gd name="T9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1"/>
                      <a:pt x="4" y="0"/>
                      <a:pt x="3" y="0"/>
                    </a:cubicBezTo>
                    <a:cubicBezTo>
                      <a:pt x="1" y="0"/>
                      <a:pt x="1" y="1"/>
                      <a:pt x="0" y="2"/>
                    </a:cubicBezTo>
                    <a:cubicBezTo>
                      <a:pt x="0" y="3"/>
                      <a:pt x="1" y="4"/>
                      <a:pt x="2" y="4"/>
                    </a:cubicBezTo>
                    <a:cubicBezTo>
                      <a:pt x="3" y="4"/>
                      <a:pt x="4" y="3"/>
                      <a:pt x="4" y="2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55" name="Freeform 41"/>
              <p:cNvSpPr/>
              <p:nvPr/>
            </p:nvSpPr>
            <p:spPr bwMode="auto">
              <a:xfrm>
                <a:off x="5243463" y="4438328"/>
                <a:ext cx="42863" cy="157163"/>
              </a:xfrm>
              <a:custGeom>
                <a:avLst/>
                <a:gdLst>
                  <a:gd name="T0" fmla="*/ 8 w 10"/>
                  <a:gd name="T1" fmla="*/ 7 h 37"/>
                  <a:gd name="T2" fmla="*/ 9 w 10"/>
                  <a:gd name="T3" fmla="*/ 13 h 37"/>
                  <a:gd name="T4" fmla="*/ 10 w 10"/>
                  <a:gd name="T5" fmla="*/ 18 h 37"/>
                  <a:gd name="T6" fmla="*/ 6 w 10"/>
                  <a:gd name="T7" fmla="*/ 5 h 37"/>
                  <a:gd name="T8" fmla="*/ 8 w 10"/>
                  <a:gd name="T9" fmla="*/ 28 h 37"/>
                  <a:gd name="T10" fmla="*/ 6 w 10"/>
                  <a:gd name="T11" fmla="*/ 22 h 37"/>
                  <a:gd name="T12" fmla="*/ 5 w 10"/>
                  <a:gd name="T13" fmla="*/ 15 h 37"/>
                  <a:gd name="T14" fmla="*/ 3 w 10"/>
                  <a:gd name="T15" fmla="*/ 7 h 37"/>
                  <a:gd name="T16" fmla="*/ 2 w 10"/>
                  <a:gd name="T17" fmla="*/ 37 h 37"/>
                  <a:gd name="T18" fmla="*/ 1 w 10"/>
                  <a:gd name="T19" fmla="*/ 13 h 37"/>
                  <a:gd name="T20" fmla="*/ 1 w 10"/>
                  <a:gd name="T21" fmla="*/ 5 h 37"/>
                  <a:gd name="T22" fmla="*/ 8 w 10"/>
                  <a:gd name="T23" fmla="*/ 0 h 37"/>
                  <a:gd name="T24" fmla="*/ 8 w 10"/>
                  <a:gd name="T25" fmla="*/ 4 h 37"/>
                  <a:gd name="T26" fmla="*/ 8 w 10"/>
                  <a:gd name="T27" fmla="*/ 7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" h="37">
                    <a:moveTo>
                      <a:pt x="8" y="7"/>
                    </a:moveTo>
                    <a:cubicBezTo>
                      <a:pt x="9" y="8"/>
                      <a:pt x="8" y="11"/>
                      <a:pt x="9" y="13"/>
                    </a:cubicBezTo>
                    <a:cubicBezTo>
                      <a:pt x="9" y="14"/>
                      <a:pt x="9" y="16"/>
                      <a:pt x="10" y="18"/>
                    </a:cubicBezTo>
                    <a:cubicBezTo>
                      <a:pt x="8" y="13"/>
                      <a:pt x="7" y="9"/>
                      <a:pt x="6" y="5"/>
                    </a:cubicBezTo>
                    <a:cubicBezTo>
                      <a:pt x="4" y="12"/>
                      <a:pt x="7" y="20"/>
                      <a:pt x="8" y="28"/>
                    </a:cubicBezTo>
                    <a:cubicBezTo>
                      <a:pt x="7" y="27"/>
                      <a:pt x="7" y="24"/>
                      <a:pt x="6" y="22"/>
                    </a:cubicBezTo>
                    <a:cubicBezTo>
                      <a:pt x="6" y="20"/>
                      <a:pt x="5" y="17"/>
                      <a:pt x="5" y="15"/>
                    </a:cubicBezTo>
                    <a:cubicBezTo>
                      <a:pt x="4" y="12"/>
                      <a:pt x="4" y="9"/>
                      <a:pt x="3" y="7"/>
                    </a:cubicBezTo>
                    <a:cubicBezTo>
                      <a:pt x="1" y="17"/>
                      <a:pt x="3" y="27"/>
                      <a:pt x="2" y="37"/>
                    </a:cubicBezTo>
                    <a:cubicBezTo>
                      <a:pt x="1" y="29"/>
                      <a:pt x="1" y="21"/>
                      <a:pt x="1" y="13"/>
                    </a:cubicBezTo>
                    <a:cubicBezTo>
                      <a:pt x="1" y="11"/>
                      <a:pt x="0" y="7"/>
                      <a:pt x="1" y="5"/>
                    </a:cubicBezTo>
                    <a:cubicBezTo>
                      <a:pt x="2" y="4"/>
                      <a:pt x="7" y="0"/>
                      <a:pt x="8" y="0"/>
                    </a:cubicBezTo>
                    <a:cubicBezTo>
                      <a:pt x="8" y="1"/>
                      <a:pt x="8" y="2"/>
                      <a:pt x="8" y="4"/>
                    </a:cubicBezTo>
                    <a:cubicBezTo>
                      <a:pt x="8" y="5"/>
                      <a:pt x="8" y="6"/>
                      <a:pt x="8" y="7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56" name="Freeform 42"/>
              <p:cNvSpPr/>
              <p:nvPr/>
            </p:nvSpPr>
            <p:spPr bwMode="auto">
              <a:xfrm>
                <a:off x="5230763" y="4582791"/>
                <a:ext cx="47625" cy="47625"/>
              </a:xfrm>
              <a:custGeom>
                <a:avLst/>
                <a:gdLst>
                  <a:gd name="T0" fmla="*/ 0 w 11"/>
                  <a:gd name="T1" fmla="*/ 5 h 11"/>
                  <a:gd name="T2" fmla="*/ 6 w 11"/>
                  <a:gd name="T3" fmla="*/ 0 h 11"/>
                  <a:gd name="T4" fmla="*/ 11 w 11"/>
                  <a:gd name="T5" fmla="*/ 6 h 11"/>
                  <a:gd name="T6" fmla="*/ 5 w 11"/>
                  <a:gd name="T7" fmla="*/ 11 h 11"/>
                  <a:gd name="T8" fmla="*/ 0 w 11"/>
                  <a:gd name="T9" fmla="*/ 5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1">
                    <a:moveTo>
                      <a:pt x="0" y="5"/>
                    </a:moveTo>
                    <a:cubicBezTo>
                      <a:pt x="1" y="2"/>
                      <a:pt x="3" y="0"/>
                      <a:pt x="6" y="0"/>
                    </a:cubicBezTo>
                    <a:cubicBezTo>
                      <a:pt x="9" y="0"/>
                      <a:pt x="11" y="3"/>
                      <a:pt x="11" y="6"/>
                    </a:cubicBezTo>
                    <a:cubicBezTo>
                      <a:pt x="11" y="9"/>
                      <a:pt x="8" y="11"/>
                      <a:pt x="5" y="11"/>
                    </a:cubicBezTo>
                    <a:cubicBezTo>
                      <a:pt x="2" y="10"/>
                      <a:pt x="0" y="8"/>
                      <a:pt x="0" y="5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57" name="Freeform 43"/>
              <p:cNvSpPr/>
              <p:nvPr/>
            </p:nvSpPr>
            <p:spPr bwMode="auto">
              <a:xfrm>
                <a:off x="5265688" y="4544691"/>
                <a:ext cx="25400" cy="25400"/>
              </a:xfrm>
              <a:custGeom>
                <a:avLst/>
                <a:gdLst>
                  <a:gd name="T0" fmla="*/ 0 w 6"/>
                  <a:gd name="T1" fmla="*/ 2 h 6"/>
                  <a:gd name="T2" fmla="*/ 3 w 6"/>
                  <a:gd name="T3" fmla="*/ 0 h 6"/>
                  <a:gd name="T4" fmla="*/ 6 w 6"/>
                  <a:gd name="T5" fmla="*/ 3 h 6"/>
                  <a:gd name="T6" fmla="*/ 2 w 6"/>
                  <a:gd name="T7" fmla="*/ 6 h 6"/>
                  <a:gd name="T8" fmla="*/ 0 w 6"/>
                  <a:gd name="T9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0" y="2"/>
                    </a:moveTo>
                    <a:cubicBezTo>
                      <a:pt x="0" y="1"/>
                      <a:pt x="1" y="0"/>
                      <a:pt x="3" y="0"/>
                    </a:cubicBezTo>
                    <a:cubicBezTo>
                      <a:pt x="5" y="0"/>
                      <a:pt x="6" y="1"/>
                      <a:pt x="6" y="3"/>
                    </a:cubicBezTo>
                    <a:cubicBezTo>
                      <a:pt x="6" y="5"/>
                      <a:pt x="4" y="6"/>
                      <a:pt x="2" y="6"/>
                    </a:cubicBezTo>
                    <a:cubicBezTo>
                      <a:pt x="1" y="6"/>
                      <a:pt x="0" y="4"/>
                      <a:pt x="0" y="2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58" name="Freeform 44"/>
              <p:cNvSpPr/>
              <p:nvPr/>
            </p:nvSpPr>
            <p:spPr bwMode="auto">
              <a:xfrm>
                <a:off x="5278388" y="4511353"/>
                <a:ext cx="15875" cy="12700"/>
              </a:xfrm>
              <a:custGeom>
                <a:avLst/>
                <a:gdLst>
                  <a:gd name="T0" fmla="*/ 0 w 4"/>
                  <a:gd name="T1" fmla="*/ 1 h 3"/>
                  <a:gd name="T2" fmla="*/ 2 w 4"/>
                  <a:gd name="T3" fmla="*/ 0 h 3"/>
                  <a:gd name="T4" fmla="*/ 4 w 4"/>
                  <a:gd name="T5" fmla="*/ 2 h 3"/>
                  <a:gd name="T6" fmla="*/ 2 w 4"/>
                  <a:gd name="T7" fmla="*/ 3 h 3"/>
                  <a:gd name="T8" fmla="*/ 0 w 4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0" y="1"/>
                    </a:move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3" y="3"/>
                      <a:pt x="2" y="3"/>
                    </a:cubicBezTo>
                    <a:cubicBezTo>
                      <a:pt x="1" y="3"/>
                      <a:pt x="0" y="2"/>
                      <a:pt x="0" y="1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59" name="Freeform 45"/>
              <p:cNvSpPr/>
              <p:nvPr/>
            </p:nvSpPr>
            <p:spPr bwMode="auto">
              <a:xfrm>
                <a:off x="5210126" y="4379591"/>
                <a:ext cx="46038" cy="119063"/>
              </a:xfrm>
              <a:custGeom>
                <a:avLst/>
                <a:gdLst>
                  <a:gd name="T0" fmla="*/ 7 w 11"/>
                  <a:gd name="T1" fmla="*/ 3 h 28"/>
                  <a:gd name="T2" fmla="*/ 1 w 11"/>
                  <a:gd name="T3" fmla="*/ 15 h 28"/>
                  <a:gd name="T4" fmla="*/ 8 w 11"/>
                  <a:gd name="T5" fmla="*/ 28 h 28"/>
                  <a:gd name="T6" fmla="*/ 9 w 11"/>
                  <a:gd name="T7" fmla="*/ 14 h 28"/>
                  <a:gd name="T8" fmla="*/ 11 w 11"/>
                  <a:gd name="T9" fmla="*/ 0 h 28"/>
                  <a:gd name="T10" fmla="*/ 7 w 11"/>
                  <a:gd name="T11" fmla="*/ 3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28">
                    <a:moveTo>
                      <a:pt x="7" y="3"/>
                    </a:moveTo>
                    <a:cubicBezTo>
                      <a:pt x="4" y="6"/>
                      <a:pt x="0" y="10"/>
                      <a:pt x="1" y="15"/>
                    </a:cubicBezTo>
                    <a:cubicBezTo>
                      <a:pt x="1" y="20"/>
                      <a:pt x="4" y="25"/>
                      <a:pt x="8" y="28"/>
                    </a:cubicBezTo>
                    <a:cubicBezTo>
                      <a:pt x="9" y="24"/>
                      <a:pt x="9" y="19"/>
                      <a:pt x="9" y="14"/>
                    </a:cubicBezTo>
                    <a:cubicBezTo>
                      <a:pt x="10" y="9"/>
                      <a:pt x="11" y="5"/>
                      <a:pt x="11" y="0"/>
                    </a:cubicBezTo>
                    <a:cubicBezTo>
                      <a:pt x="10" y="0"/>
                      <a:pt x="8" y="1"/>
                      <a:pt x="7" y="3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60" name="Freeform 46"/>
              <p:cNvSpPr/>
              <p:nvPr/>
            </p:nvSpPr>
            <p:spPr bwMode="auto">
              <a:xfrm>
                <a:off x="5243463" y="4374828"/>
                <a:ext cx="47625" cy="123825"/>
              </a:xfrm>
              <a:custGeom>
                <a:avLst/>
                <a:gdLst>
                  <a:gd name="T0" fmla="*/ 6 w 11"/>
                  <a:gd name="T1" fmla="*/ 5 h 29"/>
                  <a:gd name="T2" fmla="*/ 10 w 11"/>
                  <a:gd name="T3" fmla="*/ 18 h 29"/>
                  <a:gd name="T4" fmla="*/ 0 w 11"/>
                  <a:gd name="T5" fmla="*/ 29 h 29"/>
                  <a:gd name="T6" fmla="*/ 1 w 11"/>
                  <a:gd name="T7" fmla="*/ 15 h 29"/>
                  <a:gd name="T8" fmla="*/ 3 w 11"/>
                  <a:gd name="T9" fmla="*/ 0 h 29"/>
                  <a:gd name="T10" fmla="*/ 6 w 11"/>
                  <a:gd name="T11" fmla="*/ 5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29">
                    <a:moveTo>
                      <a:pt x="6" y="5"/>
                    </a:moveTo>
                    <a:cubicBezTo>
                      <a:pt x="8" y="9"/>
                      <a:pt x="11" y="13"/>
                      <a:pt x="10" y="18"/>
                    </a:cubicBezTo>
                    <a:cubicBezTo>
                      <a:pt x="8" y="23"/>
                      <a:pt x="4" y="27"/>
                      <a:pt x="0" y="29"/>
                    </a:cubicBezTo>
                    <a:cubicBezTo>
                      <a:pt x="0" y="25"/>
                      <a:pt x="1" y="20"/>
                      <a:pt x="1" y="15"/>
                    </a:cubicBezTo>
                    <a:cubicBezTo>
                      <a:pt x="2" y="10"/>
                      <a:pt x="2" y="5"/>
                      <a:pt x="3" y="0"/>
                    </a:cubicBezTo>
                    <a:cubicBezTo>
                      <a:pt x="4" y="1"/>
                      <a:pt x="5" y="3"/>
                      <a:pt x="6" y="5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61" name="Freeform 47"/>
              <p:cNvSpPr/>
              <p:nvPr/>
            </p:nvSpPr>
            <p:spPr bwMode="auto">
              <a:xfrm>
                <a:off x="5197426" y="4192266"/>
                <a:ext cx="144463" cy="246063"/>
              </a:xfrm>
              <a:custGeom>
                <a:avLst/>
                <a:gdLst>
                  <a:gd name="T0" fmla="*/ 19 w 34"/>
                  <a:gd name="T1" fmla="*/ 1 h 58"/>
                  <a:gd name="T2" fmla="*/ 8 w 34"/>
                  <a:gd name="T3" fmla="*/ 8 h 58"/>
                  <a:gd name="T4" fmla="*/ 0 w 34"/>
                  <a:gd name="T5" fmla="*/ 25 h 58"/>
                  <a:gd name="T6" fmla="*/ 7 w 34"/>
                  <a:gd name="T7" fmla="*/ 44 h 58"/>
                  <a:gd name="T8" fmla="*/ 12 w 34"/>
                  <a:gd name="T9" fmla="*/ 58 h 58"/>
                  <a:gd name="T10" fmla="*/ 15 w 34"/>
                  <a:gd name="T11" fmla="*/ 50 h 58"/>
                  <a:gd name="T12" fmla="*/ 22 w 34"/>
                  <a:gd name="T13" fmla="*/ 44 h 58"/>
                  <a:gd name="T14" fmla="*/ 33 w 34"/>
                  <a:gd name="T15" fmla="*/ 27 h 58"/>
                  <a:gd name="T16" fmla="*/ 29 w 34"/>
                  <a:gd name="T17" fmla="*/ 11 h 58"/>
                  <a:gd name="T18" fmla="*/ 23 w 34"/>
                  <a:gd name="T19" fmla="*/ 6 h 58"/>
                  <a:gd name="T20" fmla="*/ 19 w 34"/>
                  <a:gd name="T21" fmla="*/ 1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4" h="58">
                    <a:moveTo>
                      <a:pt x="19" y="1"/>
                    </a:moveTo>
                    <a:cubicBezTo>
                      <a:pt x="19" y="0"/>
                      <a:pt x="9" y="8"/>
                      <a:pt x="8" y="8"/>
                    </a:cubicBezTo>
                    <a:cubicBezTo>
                      <a:pt x="3" y="12"/>
                      <a:pt x="0" y="19"/>
                      <a:pt x="0" y="25"/>
                    </a:cubicBezTo>
                    <a:cubicBezTo>
                      <a:pt x="1" y="32"/>
                      <a:pt x="4" y="38"/>
                      <a:pt x="7" y="44"/>
                    </a:cubicBezTo>
                    <a:cubicBezTo>
                      <a:pt x="9" y="47"/>
                      <a:pt x="14" y="54"/>
                      <a:pt x="12" y="58"/>
                    </a:cubicBezTo>
                    <a:cubicBezTo>
                      <a:pt x="13" y="56"/>
                      <a:pt x="14" y="53"/>
                      <a:pt x="15" y="50"/>
                    </a:cubicBezTo>
                    <a:cubicBezTo>
                      <a:pt x="17" y="48"/>
                      <a:pt x="20" y="46"/>
                      <a:pt x="22" y="44"/>
                    </a:cubicBezTo>
                    <a:cubicBezTo>
                      <a:pt x="27" y="41"/>
                      <a:pt x="32" y="33"/>
                      <a:pt x="33" y="27"/>
                    </a:cubicBezTo>
                    <a:cubicBezTo>
                      <a:pt x="34" y="22"/>
                      <a:pt x="33" y="15"/>
                      <a:pt x="29" y="11"/>
                    </a:cubicBezTo>
                    <a:cubicBezTo>
                      <a:pt x="27" y="9"/>
                      <a:pt x="25" y="8"/>
                      <a:pt x="23" y="6"/>
                    </a:cubicBezTo>
                    <a:cubicBezTo>
                      <a:pt x="21" y="4"/>
                      <a:pt x="20" y="3"/>
                      <a:pt x="19" y="1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48" name="Freeform 63"/>
              <p:cNvSpPr/>
              <p:nvPr/>
            </p:nvSpPr>
            <p:spPr bwMode="auto">
              <a:xfrm>
                <a:off x="5976888" y="3984303"/>
                <a:ext cx="423863" cy="415925"/>
              </a:xfrm>
              <a:custGeom>
                <a:avLst/>
                <a:gdLst>
                  <a:gd name="T0" fmla="*/ 96 w 100"/>
                  <a:gd name="T1" fmla="*/ 68 h 98"/>
                  <a:gd name="T2" fmla="*/ 66 w 100"/>
                  <a:gd name="T3" fmla="*/ 14 h 98"/>
                  <a:gd name="T4" fmla="*/ 4 w 100"/>
                  <a:gd name="T5" fmla="*/ 56 h 98"/>
                  <a:gd name="T6" fmla="*/ 67 w 100"/>
                  <a:gd name="T7" fmla="*/ 74 h 98"/>
                  <a:gd name="T8" fmla="*/ 41 w 100"/>
                  <a:gd name="T9" fmla="*/ 39 h 98"/>
                  <a:gd name="T10" fmla="*/ 34 w 100"/>
                  <a:gd name="T11" fmla="*/ 66 h 98"/>
                  <a:gd name="T12" fmla="*/ 49 w 100"/>
                  <a:gd name="T13" fmla="*/ 52 h 98"/>
                  <a:gd name="T14" fmla="*/ 58 w 100"/>
                  <a:gd name="T15" fmla="*/ 72 h 98"/>
                  <a:gd name="T16" fmla="*/ 27 w 100"/>
                  <a:gd name="T17" fmla="*/ 80 h 98"/>
                  <a:gd name="T18" fmla="*/ 37 w 100"/>
                  <a:gd name="T19" fmla="*/ 14 h 98"/>
                  <a:gd name="T20" fmla="*/ 96 w 100"/>
                  <a:gd name="T21" fmla="*/ 68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00" h="98">
                    <a:moveTo>
                      <a:pt x="96" y="68"/>
                    </a:moveTo>
                    <a:cubicBezTo>
                      <a:pt x="96" y="68"/>
                      <a:pt x="100" y="28"/>
                      <a:pt x="66" y="14"/>
                    </a:cubicBezTo>
                    <a:cubicBezTo>
                      <a:pt x="32" y="0"/>
                      <a:pt x="0" y="20"/>
                      <a:pt x="4" y="56"/>
                    </a:cubicBezTo>
                    <a:cubicBezTo>
                      <a:pt x="9" y="95"/>
                      <a:pt x="58" y="98"/>
                      <a:pt x="67" y="74"/>
                    </a:cubicBezTo>
                    <a:cubicBezTo>
                      <a:pt x="74" y="54"/>
                      <a:pt x="60" y="35"/>
                      <a:pt x="41" y="39"/>
                    </a:cubicBezTo>
                    <a:cubicBezTo>
                      <a:pt x="23" y="43"/>
                      <a:pt x="24" y="62"/>
                      <a:pt x="34" y="66"/>
                    </a:cubicBezTo>
                    <a:cubicBezTo>
                      <a:pt x="34" y="66"/>
                      <a:pt x="31" y="49"/>
                      <a:pt x="49" y="52"/>
                    </a:cubicBezTo>
                    <a:cubicBezTo>
                      <a:pt x="49" y="52"/>
                      <a:pt x="64" y="55"/>
                      <a:pt x="58" y="72"/>
                    </a:cubicBezTo>
                    <a:cubicBezTo>
                      <a:pt x="58" y="72"/>
                      <a:pt x="55" y="89"/>
                      <a:pt x="27" y="80"/>
                    </a:cubicBezTo>
                    <a:cubicBezTo>
                      <a:pt x="0" y="71"/>
                      <a:pt x="1" y="20"/>
                      <a:pt x="37" y="14"/>
                    </a:cubicBezTo>
                    <a:cubicBezTo>
                      <a:pt x="37" y="14"/>
                      <a:pt x="92" y="2"/>
                      <a:pt x="96" y="68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7340" name="组合 7339"/>
            <p:cNvGrpSpPr/>
            <p:nvPr/>
          </p:nvGrpSpPr>
          <p:grpSpPr>
            <a:xfrm>
              <a:off x="6281688" y="3933503"/>
              <a:ext cx="2386013" cy="1447800"/>
              <a:chOff x="6281688" y="3933503"/>
              <a:chExt cx="2386013" cy="1447800"/>
            </a:xfrm>
          </p:grpSpPr>
          <p:sp>
            <p:nvSpPr>
              <p:cNvPr id="1043" name="Freeform 58"/>
              <p:cNvSpPr/>
              <p:nvPr/>
            </p:nvSpPr>
            <p:spPr bwMode="auto">
              <a:xfrm>
                <a:off x="6281688" y="3933503"/>
                <a:ext cx="2386013" cy="1447800"/>
              </a:xfrm>
              <a:custGeom>
                <a:avLst/>
                <a:gdLst>
                  <a:gd name="T0" fmla="*/ 140 w 563"/>
                  <a:gd name="T1" fmla="*/ 114 h 341"/>
                  <a:gd name="T2" fmla="*/ 119 w 563"/>
                  <a:gd name="T3" fmla="*/ 37 h 341"/>
                  <a:gd name="T4" fmla="*/ 32 w 563"/>
                  <a:gd name="T5" fmla="*/ 110 h 341"/>
                  <a:gd name="T6" fmla="*/ 214 w 563"/>
                  <a:gd name="T7" fmla="*/ 117 h 341"/>
                  <a:gd name="T8" fmla="*/ 480 w 563"/>
                  <a:gd name="T9" fmla="*/ 100 h 341"/>
                  <a:gd name="T10" fmla="*/ 484 w 563"/>
                  <a:gd name="T11" fmla="*/ 270 h 341"/>
                  <a:gd name="T12" fmla="*/ 357 w 563"/>
                  <a:gd name="T13" fmla="*/ 279 h 341"/>
                  <a:gd name="T14" fmla="*/ 425 w 563"/>
                  <a:gd name="T15" fmla="*/ 212 h 341"/>
                  <a:gd name="T16" fmla="*/ 420 w 563"/>
                  <a:gd name="T17" fmla="*/ 268 h 341"/>
                  <a:gd name="T18" fmla="*/ 376 w 563"/>
                  <a:gd name="T19" fmla="*/ 241 h 341"/>
                  <a:gd name="T20" fmla="*/ 408 w 563"/>
                  <a:gd name="T21" fmla="*/ 229 h 341"/>
                  <a:gd name="T22" fmla="*/ 408 w 563"/>
                  <a:gd name="T23" fmla="*/ 241 h 341"/>
                  <a:gd name="T24" fmla="*/ 386 w 563"/>
                  <a:gd name="T25" fmla="*/ 267 h 341"/>
                  <a:gd name="T26" fmla="*/ 420 w 563"/>
                  <a:gd name="T27" fmla="*/ 262 h 341"/>
                  <a:gd name="T28" fmla="*/ 420 w 563"/>
                  <a:gd name="T29" fmla="*/ 214 h 341"/>
                  <a:gd name="T30" fmla="*/ 356 w 563"/>
                  <a:gd name="T31" fmla="*/ 217 h 341"/>
                  <a:gd name="T32" fmla="*/ 363 w 563"/>
                  <a:gd name="T33" fmla="*/ 274 h 341"/>
                  <a:gd name="T34" fmla="*/ 480 w 563"/>
                  <a:gd name="T35" fmla="*/ 266 h 341"/>
                  <a:gd name="T36" fmla="*/ 387 w 563"/>
                  <a:gd name="T37" fmla="*/ 66 h 341"/>
                  <a:gd name="T38" fmla="*/ 223 w 563"/>
                  <a:gd name="T39" fmla="*/ 125 h 341"/>
                  <a:gd name="T40" fmla="*/ 49 w 563"/>
                  <a:gd name="T41" fmla="*/ 149 h 341"/>
                  <a:gd name="T42" fmla="*/ 35 w 563"/>
                  <a:gd name="T43" fmla="*/ 53 h 341"/>
                  <a:gd name="T44" fmla="*/ 126 w 563"/>
                  <a:gd name="T45" fmla="*/ 37 h 341"/>
                  <a:gd name="T46" fmla="*/ 140 w 563"/>
                  <a:gd name="T47" fmla="*/ 114 h 3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563" h="341">
                    <a:moveTo>
                      <a:pt x="140" y="114"/>
                    </a:moveTo>
                    <a:cubicBezTo>
                      <a:pt x="140" y="114"/>
                      <a:pt x="169" y="63"/>
                      <a:pt x="119" y="37"/>
                    </a:cubicBezTo>
                    <a:cubicBezTo>
                      <a:pt x="77" y="16"/>
                      <a:pt x="18" y="45"/>
                      <a:pt x="32" y="110"/>
                    </a:cubicBezTo>
                    <a:cubicBezTo>
                      <a:pt x="43" y="163"/>
                      <a:pt x="120" y="186"/>
                      <a:pt x="214" y="117"/>
                    </a:cubicBezTo>
                    <a:cubicBezTo>
                      <a:pt x="288" y="63"/>
                      <a:pt x="389" y="12"/>
                      <a:pt x="480" y="100"/>
                    </a:cubicBezTo>
                    <a:cubicBezTo>
                      <a:pt x="480" y="100"/>
                      <a:pt x="563" y="178"/>
                      <a:pt x="484" y="270"/>
                    </a:cubicBezTo>
                    <a:cubicBezTo>
                      <a:pt x="484" y="270"/>
                      <a:pt x="421" y="341"/>
                      <a:pt x="357" y="279"/>
                    </a:cubicBezTo>
                    <a:cubicBezTo>
                      <a:pt x="308" y="231"/>
                      <a:pt x="379" y="161"/>
                      <a:pt x="425" y="212"/>
                    </a:cubicBezTo>
                    <a:cubicBezTo>
                      <a:pt x="425" y="212"/>
                      <a:pt x="449" y="242"/>
                      <a:pt x="420" y="268"/>
                    </a:cubicBezTo>
                    <a:cubicBezTo>
                      <a:pt x="392" y="294"/>
                      <a:pt x="363" y="260"/>
                      <a:pt x="376" y="241"/>
                    </a:cubicBezTo>
                    <a:cubicBezTo>
                      <a:pt x="376" y="241"/>
                      <a:pt x="387" y="217"/>
                      <a:pt x="408" y="229"/>
                    </a:cubicBezTo>
                    <a:cubicBezTo>
                      <a:pt x="408" y="229"/>
                      <a:pt x="414" y="234"/>
                      <a:pt x="408" y="241"/>
                    </a:cubicBezTo>
                    <a:cubicBezTo>
                      <a:pt x="408" y="241"/>
                      <a:pt x="372" y="248"/>
                      <a:pt x="386" y="267"/>
                    </a:cubicBezTo>
                    <a:cubicBezTo>
                      <a:pt x="386" y="267"/>
                      <a:pt x="403" y="280"/>
                      <a:pt x="420" y="262"/>
                    </a:cubicBezTo>
                    <a:cubicBezTo>
                      <a:pt x="420" y="262"/>
                      <a:pt x="443" y="242"/>
                      <a:pt x="420" y="214"/>
                    </a:cubicBezTo>
                    <a:cubicBezTo>
                      <a:pt x="420" y="214"/>
                      <a:pt x="394" y="178"/>
                      <a:pt x="356" y="217"/>
                    </a:cubicBezTo>
                    <a:cubicBezTo>
                      <a:pt x="356" y="217"/>
                      <a:pt x="332" y="245"/>
                      <a:pt x="363" y="274"/>
                    </a:cubicBezTo>
                    <a:cubicBezTo>
                      <a:pt x="363" y="274"/>
                      <a:pt x="420" y="327"/>
                      <a:pt x="480" y="266"/>
                    </a:cubicBezTo>
                    <a:cubicBezTo>
                      <a:pt x="550" y="195"/>
                      <a:pt x="501" y="78"/>
                      <a:pt x="387" y="66"/>
                    </a:cubicBezTo>
                    <a:cubicBezTo>
                      <a:pt x="387" y="66"/>
                      <a:pt x="319" y="54"/>
                      <a:pt x="223" y="125"/>
                    </a:cubicBezTo>
                    <a:cubicBezTo>
                      <a:pt x="223" y="125"/>
                      <a:pt x="115" y="199"/>
                      <a:pt x="49" y="149"/>
                    </a:cubicBezTo>
                    <a:cubicBezTo>
                      <a:pt x="49" y="149"/>
                      <a:pt x="0" y="113"/>
                      <a:pt x="35" y="53"/>
                    </a:cubicBezTo>
                    <a:cubicBezTo>
                      <a:pt x="35" y="53"/>
                      <a:pt x="71" y="0"/>
                      <a:pt x="126" y="37"/>
                    </a:cubicBezTo>
                    <a:cubicBezTo>
                      <a:pt x="126" y="37"/>
                      <a:pt x="170" y="63"/>
                      <a:pt x="140" y="114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44" name="Freeform 59"/>
              <p:cNvSpPr/>
              <p:nvPr/>
            </p:nvSpPr>
            <p:spPr bwMode="auto">
              <a:xfrm>
                <a:off x="6565851" y="4255766"/>
                <a:ext cx="327025" cy="276225"/>
              </a:xfrm>
              <a:custGeom>
                <a:avLst/>
                <a:gdLst>
                  <a:gd name="T0" fmla="*/ 77 w 77"/>
                  <a:gd name="T1" fmla="*/ 31 h 65"/>
                  <a:gd name="T2" fmla="*/ 34 w 77"/>
                  <a:gd name="T3" fmla="*/ 53 h 65"/>
                  <a:gd name="T4" fmla="*/ 23 w 77"/>
                  <a:gd name="T5" fmla="*/ 5 h 65"/>
                  <a:gd name="T6" fmla="*/ 36 w 77"/>
                  <a:gd name="T7" fmla="*/ 48 h 65"/>
                  <a:gd name="T8" fmla="*/ 77 w 77"/>
                  <a:gd name="T9" fmla="*/ 31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7" h="65">
                    <a:moveTo>
                      <a:pt x="77" y="31"/>
                    </a:moveTo>
                    <a:cubicBezTo>
                      <a:pt x="77" y="31"/>
                      <a:pt x="69" y="60"/>
                      <a:pt x="34" y="53"/>
                    </a:cubicBezTo>
                    <a:cubicBezTo>
                      <a:pt x="0" y="46"/>
                      <a:pt x="4" y="0"/>
                      <a:pt x="23" y="5"/>
                    </a:cubicBezTo>
                    <a:cubicBezTo>
                      <a:pt x="41" y="9"/>
                      <a:pt x="8" y="34"/>
                      <a:pt x="36" y="48"/>
                    </a:cubicBezTo>
                    <a:cubicBezTo>
                      <a:pt x="36" y="48"/>
                      <a:pt x="59" y="65"/>
                      <a:pt x="77" y="31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45" name="Freeform 60"/>
              <p:cNvSpPr/>
              <p:nvPr/>
            </p:nvSpPr>
            <p:spPr bwMode="auto">
              <a:xfrm>
                <a:off x="6672213" y="4187503"/>
                <a:ext cx="182563" cy="179388"/>
              </a:xfrm>
              <a:custGeom>
                <a:avLst/>
                <a:gdLst>
                  <a:gd name="T0" fmla="*/ 0 w 43"/>
                  <a:gd name="T1" fmla="*/ 42 h 42"/>
                  <a:gd name="T2" fmla="*/ 26 w 43"/>
                  <a:gd name="T3" fmla="*/ 28 h 42"/>
                  <a:gd name="T4" fmla="*/ 0 w 43"/>
                  <a:gd name="T5" fmla="*/ 42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3" h="42">
                    <a:moveTo>
                      <a:pt x="0" y="42"/>
                    </a:moveTo>
                    <a:cubicBezTo>
                      <a:pt x="0" y="42"/>
                      <a:pt x="4" y="25"/>
                      <a:pt x="26" y="28"/>
                    </a:cubicBezTo>
                    <a:cubicBezTo>
                      <a:pt x="43" y="30"/>
                      <a:pt x="9" y="0"/>
                      <a:pt x="0" y="42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46" name="Freeform 61"/>
              <p:cNvSpPr/>
              <p:nvPr/>
            </p:nvSpPr>
            <p:spPr bwMode="auto">
              <a:xfrm>
                <a:off x="6913513" y="4187503"/>
                <a:ext cx="211138" cy="196850"/>
              </a:xfrm>
              <a:custGeom>
                <a:avLst/>
                <a:gdLst>
                  <a:gd name="T0" fmla="*/ 1 w 50"/>
                  <a:gd name="T1" fmla="*/ 12 h 46"/>
                  <a:gd name="T2" fmla="*/ 18 w 50"/>
                  <a:gd name="T3" fmla="*/ 42 h 46"/>
                  <a:gd name="T4" fmla="*/ 30 w 50"/>
                  <a:gd name="T5" fmla="*/ 11 h 46"/>
                  <a:gd name="T6" fmla="*/ 25 w 50"/>
                  <a:gd name="T7" fmla="*/ 20 h 46"/>
                  <a:gd name="T8" fmla="*/ 19 w 50"/>
                  <a:gd name="T9" fmla="*/ 39 h 46"/>
                  <a:gd name="T10" fmla="*/ 1 w 50"/>
                  <a:gd name="T11" fmla="*/ 12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0" h="46">
                    <a:moveTo>
                      <a:pt x="1" y="12"/>
                    </a:moveTo>
                    <a:cubicBezTo>
                      <a:pt x="1" y="12"/>
                      <a:pt x="0" y="38"/>
                      <a:pt x="18" y="42"/>
                    </a:cubicBezTo>
                    <a:cubicBezTo>
                      <a:pt x="35" y="46"/>
                      <a:pt x="50" y="22"/>
                      <a:pt x="30" y="11"/>
                    </a:cubicBezTo>
                    <a:cubicBezTo>
                      <a:pt x="11" y="0"/>
                      <a:pt x="11" y="22"/>
                      <a:pt x="25" y="20"/>
                    </a:cubicBezTo>
                    <a:cubicBezTo>
                      <a:pt x="33" y="19"/>
                      <a:pt x="38" y="39"/>
                      <a:pt x="19" y="39"/>
                    </a:cubicBezTo>
                    <a:cubicBezTo>
                      <a:pt x="19" y="39"/>
                      <a:pt x="4" y="39"/>
                      <a:pt x="1" y="12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54" name="Freeform 69"/>
              <p:cNvSpPr/>
              <p:nvPr/>
            </p:nvSpPr>
            <p:spPr bwMode="auto">
              <a:xfrm>
                <a:off x="6981776" y="4404991"/>
                <a:ext cx="312738" cy="603250"/>
              </a:xfrm>
              <a:custGeom>
                <a:avLst/>
                <a:gdLst>
                  <a:gd name="T0" fmla="*/ 74 w 74"/>
                  <a:gd name="T1" fmla="*/ 0 h 142"/>
                  <a:gd name="T2" fmla="*/ 59 w 74"/>
                  <a:gd name="T3" fmla="*/ 18 h 142"/>
                  <a:gd name="T4" fmla="*/ 45 w 74"/>
                  <a:gd name="T5" fmla="*/ 35 h 142"/>
                  <a:gd name="T6" fmla="*/ 39 w 74"/>
                  <a:gd name="T7" fmla="*/ 55 h 142"/>
                  <a:gd name="T8" fmla="*/ 33 w 74"/>
                  <a:gd name="T9" fmla="*/ 76 h 142"/>
                  <a:gd name="T10" fmla="*/ 59 w 74"/>
                  <a:gd name="T11" fmla="*/ 44 h 142"/>
                  <a:gd name="T12" fmla="*/ 67 w 74"/>
                  <a:gd name="T13" fmla="*/ 12 h 142"/>
                  <a:gd name="T14" fmla="*/ 68 w 74"/>
                  <a:gd name="T15" fmla="*/ 40 h 142"/>
                  <a:gd name="T16" fmla="*/ 70 w 74"/>
                  <a:gd name="T17" fmla="*/ 61 h 142"/>
                  <a:gd name="T18" fmla="*/ 31 w 74"/>
                  <a:gd name="T19" fmla="*/ 105 h 142"/>
                  <a:gd name="T20" fmla="*/ 0 w 74"/>
                  <a:gd name="T21" fmla="*/ 142 h 142"/>
                  <a:gd name="T22" fmla="*/ 12 w 74"/>
                  <a:gd name="T23" fmla="*/ 99 h 142"/>
                  <a:gd name="T24" fmla="*/ 30 w 74"/>
                  <a:gd name="T25" fmla="*/ 42 h 142"/>
                  <a:gd name="T26" fmla="*/ 50 w 74"/>
                  <a:gd name="T27" fmla="*/ 23 h 142"/>
                  <a:gd name="T28" fmla="*/ 74 w 74"/>
                  <a:gd name="T29" fmla="*/ 0 h 1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74" h="142">
                    <a:moveTo>
                      <a:pt x="74" y="0"/>
                    </a:moveTo>
                    <a:cubicBezTo>
                      <a:pt x="70" y="6"/>
                      <a:pt x="64" y="13"/>
                      <a:pt x="59" y="18"/>
                    </a:cubicBezTo>
                    <a:cubicBezTo>
                      <a:pt x="54" y="24"/>
                      <a:pt x="49" y="28"/>
                      <a:pt x="45" y="35"/>
                    </a:cubicBezTo>
                    <a:cubicBezTo>
                      <a:pt x="42" y="41"/>
                      <a:pt x="40" y="48"/>
                      <a:pt x="39" y="55"/>
                    </a:cubicBezTo>
                    <a:cubicBezTo>
                      <a:pt x="38" y="62"/>
                      <a:pt x="36" y="69"/>
                      <a:pt x="33" y="76"/>
                    </a:cubicBezTo>
                    <a:cubicBezTo>
                      <a:pt x="42" y="65"/>
                      <a:pt x="54" y="58"/>
                      <a:pt x="59" y="44"/>
                    </a:cubicBezTo>
                    <a:cubicBezTo>
                      <a:pt x="63" y="34"/>
                      <a:pt x="61" y="22"/>
                      <a:pt x="67" y="12"/>
                    </a:cubicBezTo>
                    <a:cubicBezTo>
                      <a:pt x="64" y="18"/>
                      <a:pt x="67" y="34"/>
                      <a:pt x="68" y="40"/>
                    </a:cubicBezTo>
                    <a:cubicBezTo>
                      <a:pt x="69" y="48"/>
                      <a:pt x="71" y="54"/>
                      <a:pt x="70" y="61"/>
                    </a:cubicBezTo>
                    <a:cubicBezTo>
                      <a:pt x="65" y="80"/>
                      <a:pt x="45" y="92"/>
                      <a:pt x="31" y="105"/>
                    </a:cubicBezTo>
                    <a:cubicBezTo>
                      <a:pt x="18" y="117"/>
                      <a:pt x="9" y="129"/>
                      <a:pt x="0" y="142"/>
                    </a:cubicBezTo>
                    <a:cubicBezTo>
                      <a:pt x="7" y="130"/>
                      <a:pt x="10" y="113"/>
                      <a:pt x="12" y="99"/>
                    </a:cubicBezTo>
                    <a:cubicBezTo>
                      <a:pt x="15" y="77"/>
                      <a:pt x="17" y="60"/>
                      <a:pt x="30" y="42"/>
                    </a:cubicBezTo>
                    <a:cubicBezTo>
                      <a:pt x="37" y="34"/>
                      <a:pt x="42" y="30"/>
                      <a:pt x="50" y="23"/>
                    </a:cubicBezTo>
                    <a:cubicBezTo>
                      <a:pt x="62" y="12"/>
                      <a:pt x="73" y="0"/>
                      <a:pt x="74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2" name="Freeform 71"/>
              <p:cNvSpPr/>
              <p:nvPr/>
            </p:nvSpPr>
            <p:spPr bwMode="auto">
              <a:xfrm>
                <a:off x="6507113" y="4455791"/>
                <a:ext cx="711200" cy="552450"/>
              </a:xfrm>
              <a:custGeom>
                <a:avLst/>
                <a:gdLst>
                  <a:gd name="T0" fmla="*/ 168 w 168"/>
                  <a:gd name="T1" fmla="*/ 0 h 130"/>
                  <a:gd name="T2" fmla="*/ 75 w 168"/>
                  <a:gd name="T3" fmla="*/ 53 h 130"/>
                  <a:gd name="T4" fmla="*/ 11 w 168"/>
                  <a:gd name="T5" fmla="*/ 77 h 130"/>
                  <a:gd name="T6" fmla="*/ 57 w 168"/>
                  <a:gd name="T7" fmla="*/ 97 h 130"/>
                  <a:gd name="T8" fmla="*/ 40 w 168"/>
                  <a:gd name="T9" fmla="*/ 73 h 130"/>
                  <a:gd name="T10" fmla="*/ 34 w 168"/>
                  <a:gd name="T11" fmla="*/ 85 h 130"/>
                  <a:gd name="T12" fmla="*/ 48 w 168"/>
                  <a:gd name="T13" fmla="*/ 83 h 130"/>
                  <a:gd name="T14" fmla="*/ 36 w 168"/>
                  <a:gd name="T15" fmla="*/ 108 h 130"/>
                  <a:gd name="T16" fmla="*/ 15 w 168"/>
                  <a:gd name="T17" fmla="*/ 80 h 130"/>
                  <a:gd name="T18" fmla="*/ 74 w 168"/>
                  <a:gd name="T19" fmla="*/ 58 h 130"/>
                  <a:gd name="T20" fmla="*/ 103 w 168"/>
                  <a:gd name="T21" fmla="*/ 51 h 130"/>
                  <a:gd name="T22" fmla="*/ 167 w 168"/>
                  <a:gd name="T23" fmla="*/ 1 h 1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68" h="130">
                    <a:moveTo>
                      <a:pt x="168" y="0"/>
                    </a:moveTo>
                    <a:cubicBezTo>
                      <a:pt x="116" y="42"/>
                      <a:pt x="103" y="47"/>
                      <a:pt x="75" y="53"/>
                    </a:cubicBezTo>
                    <a:cubicBezTo>
                      <a:pt x="54" y="57"/>
                      <a:pt x="21" y="52"/>
                      <a:pt x="11" y="77"/>
                    </a:cubicBezTo>
                    <a:cubicBezTo>
                      <a:pt x="0" y="103"/>
                      <a:pt x="39" y="130"/>
                      <a:pt x="57" y="97"/>
                    </a:cubicBezTo>
                    <a:cubicBezTo>
                      <a:pt x="64" y="84"/>
                      <a:pt x="51" y="71"/>
                      <a:pt x="40" y="73"/>
                    </a:cubicBezTo>
                    <a:cubicBezTo>
                      <a:pt x="34" y="74"/>
                      <a:pt x="29" y="79"/>
                      <a:pt x="34" y="85"/>
                    </a:cubicBezTo>
                    <a:cubicBezTo>
                      <a:pt x="40" y="90"/>
                      <a:pt x="44" y="80"/>
                      <a:pt x="48" y="83"/>
                    </a:cubicBezTo>
                    <a:cubicBezTo>
                      <a:pt x="58" y="90"/>
                      <a:pt x="51" y="107"/>
                      <a:pt x="36" y="108"/>
                    </a:cubicBezTo>
                    <a:cubicBezTo>
                      <a:pt x="27" y="108"/>
                      <a:pt x="9" y="100"/>
                      <a:pt x="15" y="80"/>
                    </a:cubicBezTo>
                    <a:cubicBezTo>
                      <a:pt x="21" y="57"/>
                      <a:pt x="59" y="60"/>
                      <a:pt x="74" y="58"/>
                    </a:cubicBezTo>
                    <a:cubicBezTo>
                      <a:pt x="83" y="57"/>
                      <a:pt x="95" y="55"/>
                      <a:pt x="103" y="51"/>
                    </a:cubicBezTo>
                    <a:cubicBezTo>
                      <a:pt x="118" y="45"/>
                      <a:pt x="140" y="30"/>
                      <a:pt x="167" y="1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</p:grpSp>
      <p:sp>
        <p:nvSpPr>
          <p:cNvPr id="353" name="Freeform 72"/>
          <p:cNvSpPr>
            <a:spLocks noEditPoints="1"/>
          </p:cNvSpPr>
          <p:nvPr/>
        </p:nvSpPr>
        <p:spPr bwMode="auto">
          <a:xfrm>
            <a:off x="9642426" y="2927028"/>
            <a:ext cx="2973388" cy="2365375"/>
          </a:xfrm>
          <a:custGeom>
            <a:avLst/>
            <a:gdLst>
              <a:gd name="T0" fmla="*/ 206 w 702"/>
              <a:gd name="T1" fmla="*/ 373 h 557"/>
              <a:gd name="T2" fmla="*/ 35 w 702"/>
              <a:gd name="T3" fmla="*/ 325 h 557"/>
              <a:gd name="T4" fmla="*/ 168 w 702"/>
              <a:gd name="T5" fmla="*/ 337 h 557"/>
              <a:gd name="T6" fmla="*/ 137 w 702"/>
              <a:gd name="T7" fmla="*/ 310 h 557"/>
              <a:gd name="T8" fmla="*/ 154 w 702"/>
              <a:gd name="T9" fmla="*/ 349 h 557"/>
              <a:gd name="T10" fmla="*/ 80 w 702"/>
              <a:gd name="T11" fmla="*/ 408 h 557"/>
              <a:gd name="T12" fmla="*/ 110 w 702"/>
              <a:gd name="T13" fmla="*/ 275 h 557"/>
              <a:gd name="T14" fmla="*/ 196 w 702"/>
              <a:gd name="T15" fmla="*/ 384 h 557"/>
              <a:gd name="T16" fmla="*/ 0 w 702"/>
              <a:gd name="T17" fmla="*/ 475 h 557"/>
              <a:gd name="T18" fmla="*/ 40 w 702"/>
              <a:gd name="T19" fmla="*/ 488 h 557"/>
              <a:gd name="T20" fmla="*/ 206 w 702"/>
              <a:gd name="T21" fmla="*/ 373 h 557"/>
              <a:gd name="T22" fmla="*/ 439 w 702"/>
              <a:gd name="T23" fmla="*/ 328 h 557"/>
              <a:gd name="T24" fmla="*/ 299 w 702"/>
              <a:gd name="T25" fmla="*/ 436 h 557"/>
              <a:gd name="T26" fmla="*/ 377 w 702"/>
              <a:gd name="T27" fmla="*/ 350 h 557"/>
              <a:gd name="T28" fmla="*/ 385 w 702"/>
              <a:gd name="T29" fmla="*/ 330 h 557"/>
              <a:gd name="T30" fmla="*/ 394 w 702"/>
              <a:gd name="T31" fmla="*/ 303 h 557"/>
              <a:gd name="T32" fmla="*/ 330 w 702"/>
              <a:gd name="T33" fmla="*/ 52 h 557"/>
              <a:gd name="T34" fmla="*/ 193 w 702"/>
              <a:gd name="T35" fmla="*/ 168 h 557"/>
              <a:gd name="T36" fmla="*/ 302 w 702"/>
              <a:gd name="T37" fmla="*/ 174 h 557"/>
              <a:gd name="T38" fmla="*/ 199 w 702"/>
              <a:gd name="T39" fmla="*/ 163 h 557"/>
              <a:gd name="T40" fmla="*/ 329 w 702"/>
              <a:gd name="T41" fmla="*/ 58 h 557"/>
              <a:gd name="T42" fmla="*/ 391 w 702"/>
              <a:gd name="T43" fmla="*/ 259 h 557"/>
              <a:gd name="T44" fmla="*/ 260 w 702"/>
              <a:gd name="T45" fmla="*/ 240 h 557"/>
              <a:gd name="T46" fmla="*/ 318 w 702"/>
              <a:gd name="T47" fmla="*/ 277 h 557"/>
              <a:gd name="T48" fmla="*/ 290 w 702"/>
              <a:gd name="T49" fmla="*/ 277 h 557"/>
              <a:gd name="T50" fmla="*/ 273 w 702"/>
              <a:gd name="T51" fmla="*/ 242 h 557"/>
              <a:gd name="T52" fmla="*/ 355 w 702"/>
              <a:gd name="T53" fmla="*/ 234 h 557"/>
              <a:gd name="T54" fmla="*/ 357 w 702"/>
              <a:gd name="T55" fmla="*/ 349 h 557"/>
              <a:gd name="T56" fmla="*/ 44 w 702"/>
              <a:gd name="T57" fmla="*/ 490 h 557"/>
              <a:gd name="T58" fmla="*/ 256 w 702"/>
              <a:gd name="T59" fmla="*/ 459 h 557"/>
              <a:gd name="T60" fmla="*/ 298 w 702"/>
              <a:gd name="T61" fmla="*/ 493 h 557"/>
              <a:gd name="T62" fmla="*/ 336 w 702"/>
              <a:gd name="T63" fmla="*/ 524 h 557"/>
              <a:gd name="T64" fmla="*/ 441 w 702"/>
              <a:gd name="T65" fmla="*/ 546 h 557"/>
              <a:gd name="T66" fmla="*/ 521 w 702"/>
              <a:gd name="T67" fmla="*/ 557 h 557"/>
              <a:gd name="T68" fmla="*/ 448 w 702"/>
              <a:gd name="T69" fmla="*/ 511 h 557"/>
              <a:gd name="T70" fmla="*/ 361 w 702"/>
              <a:gd name="T71" fmla="*/ 450 h 557"/>
              <a:gd name="T72" fmla="*/ 324 w 702"/>
              <a:gd name="T73" fmla="*/ 458 h 557"/>
              <a:gd name="T74" fmla="*/ 275 w 702"/>
              <a:gd name="T75" fmla="*/ 465 h 557"/>
              <a:gd name="T76" fmla="*/ 334 w 702"/>
              <a:gd name="T77" fmla="*/ 473 h 557"/>
              <a:gd name="T78" fmla="*/ 395 w 702"/>
              <a:gd name="T79" fmla="*/ 512 h 557"/>
              <a:gd name="T80" fmla="*/ 356 w 702"/>
              <a:gd name="T81" fmla="*/ 507 h 557"/>
              <a:gd name="T82" fmla="*/ 320 w 702"/>
              <a:gd name="T83" fmla="*/ 500 h 557"/>
              <a:gd name="T84" fmla="*/ 287 w 702"/>
              <a:gd name="T85" fmla="*/ 478 h 557"/>
              <a:gd name="T86" fmla="*/ 258 w 702"/>
              <a:gd name="T87" fmla="*/ 459 h 557"/>
              <a:gd name="T88" fmla="*/ 263 w 702"/>
              <a:gd name="T89" fmla="*/ 456 h 557"/>
              <a:gd name="T90" fmla="*/ 444 w 702"/>
              <a:gd name="T91" fmla="*/ 336 h 557"/>
              <a:gd name="T92" fmla="*/ 602 w 702"/>
              <a:gd name="T93" fmla="*/ 301 h 557"/>
              <a:gd name="T94" fmla="*/ 585 w 702"/>
              <a:gd name="T95" fmla="*/ 424 h 557"/>
              <a:gd name="T96" fmla="*/ 505 w 702"/>
              <a:gd name="T97" fmla="*/ 337 h 557"/>
              <a:gd name="T98" fmla="*/ 562 w 702"/>
              <a:gd name="T99" fmla="*/ 315 h 557"/>
              <a:gd name="T100" fmla="*/ 498 w 702"/>
              <a:gd name="T101" fmla="*/ 326 h 557"/>
              <a:gd name="T102" fmla="*/ 621 w 702"/>
              <a:gd name="T103" fmla="*/ 414 h 557"/>
              <a:gd name="T104" fmla="*/ 439 w 702"/>
              <a:gd name="T105" fmla="*/ 328 h 5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702" h="557">
                <a:moveTo>
                  <a:pt x="206" y="373"/>
                </a:moveTo>
                <a:cubicBezTo>
                  <a:pt x="216" y="248"/>
                  <a:pt x="56" y="229"/>
                  <a:pt x="35" y="325"/>
                </a:cubicBezTo>
                <a:cubicBezTo>
                  <a:pt x="9" y="442"/>
                  <a:pt x="188" y="451"/>
                  <a:pt x="168" y="337"/>
                </a:cubicBezTo>
                <a:cubicBezTo>
                  <a:pt x="168" y="337"/>
                  <a:pt x="153" y="299"/>
                  <a:pt x="137" y="310"/>
                </a:cubicBezTo>
                <a:cubicBezTo>
                  <a:pt x="120" y="321"/>
                  <a:pt x="145" y="338"/>
                  <a:pt x="154" y="349"/>
                </a:cubicBezTo>
                <a:cubicBezTo>
                  <a:pt x="169" y="367"/>
                  <a:pt x="143" y="432"/>
                  <a:pt x="80" y="408"/>
                </a:cubicBezTo>
                <a:cubicBezTo>
                  <a:pt x="17" y="384"/>
                  <a:pt x="30" y="277"/>
                  <a:pt x="110" y="275"/>
                </a:cubicBezTo>
                <a:cubicBezTo>
                  <a:pt x="189" y="274"/>
                  <a:pt x="204" y="342"/>
                  <a:pt x="196" y="384"/>
                </a:cubicBezTo>
                <a:cubicBezTo>
                  <a:pt x="196" y="384"/>
                  <a:pt x="189" y="483"/>
                  <a:pt x="0" y="475"/>
                </a:cubicBezTo>
                <a:cubicBezTo>
                  <a:pt x="0" y="475"/>
                  <a:pt x="25" y="486"/>
                  <a:pt x="40" y="488"/>
                </a:cubicBezTo>
                <a:cubicBezTo>
                  <a:pt x="40" y="488"/>
                  <a:pt x="198" y="481"/>
                  <a:pt x="206" y="373"/>
                </a:cubicBezTo>
                <a:close/>
                <a:moveTo>
                  <a:pt x="439" y="328"/>
                </a:moveTo>
                <a:cubicBezTo>
                  <a:pt x="369" y="412"/>
                  <a:pt x="322" y="432"/>
                  <a:pt x="299" y="436"/>
                </a:cubicBezTo>
                <a:cubicBezTo>
                  <a:pt x="330" y="416"/>
                  <a:pt x="358" y="388"/>
                  <a:pt x="377" y="350"/>
                </a:cubicBezTo>
                <a:cubicBezTo>
                  <a:pt x="380" y="343"/>
                  <a:pt x="382" y="337"/>
                  <a:pt x="385" y="330"/>
                </a:cubicBezTo>
                <a:cubicBezTo>
                  <a:pt x="388" y="324"/>
                  <a:pt x="391" y="315"/>
                  <a:pt x="394" y="303"/>
                </a:cubicBezTo>
                <a:cubicBezTo>
                  <a:pt x="394" y="303"/>
                  <a:pt x="456" y="113"/>
                  <a:pt x="330" y="52"/>
                </a:cubicBezTo>
                <a:cubicBezTo>
                  <a:pt x="224" y="0"/>
                  <a:pt x="150" y="102"/>
                  <a:pt x="193" y="168"/>
                </a:cubicBezTo>
                <a:cubicBezTo>
                  <a:pt x="193" y="168"/>
                  <a:pt x="237" y="231"/>
                  <a:pt x="302" y="174"/>
                </a:cubicBezTo>
                <a:cubicBezTo>
                  <a:pt x="302" y="174"/>
                  <a:pt x="235" y="223"/>
                  <a:pt x="199" y="163"/>
                </a:cubicBezTo>
                <a:cubicBezTo>
                  <a:pt x="163" y="104"/>
                  <a:pt x="246" y="17"/>
                  <a:pt x="329" y="58"/>
                </a:cubicBezTo>
                <a:cubicBezTo>
                  <a:pt x="392" y="89"/>
                  <a:pt x="406" y="171"/>
                  <a:pt x="391" y="259"/>
                </a:cubicBezTo>
                <a:cubicBezTo>
                  <a:pt x="373" y="192"/>
                  <a:pt x="280" y="183"/>
                  <a:pt x="260" y="240"/>
                </a:cubicBezTo>
                <a:cubicBezTo>
                  <a:pt x="242" y="292"/>
                  <a:pt x="297" y="327"/>
                  <a:pt x="318" y="277"/>
                </a:cubicBezTo>
                <a:cubicBezTo>
                  <a:pt x="318" y="277"/>
                  <a:pt x="308" y="265"/>
                  <a:pt x="290" y="277"/>
                </a:cubicBezTo>
                <a:cubicBezTo>
                  <a:pt x="290" y="277"/>
                  <a:pt x="256" y="282"/>
                  <a:pt x="273" y="242"/>
                </a:cubicBezTo>
                <a:cubicBezTo>
                  <a:pt x="273" y="242"/>
                  <a:pt x="302" y="188"/>
                  <a:pt x="355" y="234"/>
                </a:cubicBezTo>
                <a:cubicBezTo>
                  <a:pt x="355" y="234"/>
                  <a:pt x="398" y="262"/>
                  <a:pt x="357" y="349"/>
                </a:cubicBezTo>
                <a:cubicBezTo>
                  <a:pt x="357" y="349"/>
                  <a:pt x="297" y="495"/>
                  <a:pt x="44" y="490"/>
                </a:cubicBezTo>
                <a:cubicBezTo>
                  <a:pt x="44" y="490"/>
                  <a:pt x="157" y="502"/>
                  <a:pt x="256" y="459"/>
                </a:cubicBezTo>
                <a:cubicBezTo>
                  <a:pt x="264" y="466"/>
                  <a:pt x="281" y="478"/>
                  <a:pt x="298" y="493"/>
                </a:cubicBezTo>
                <a:cubicBezTo>
                  <a:pt x="312" y="506"/>
                  <a:pt x="321" y="515"/>
                  <a:pt x="336" y="524"/>
                </a:cubicBezTo>
                <a:cubicBezTo>
                  <a:pt x="371" y="545"/>
                  <a:pt x="402" y="545"/>
                  <a:pt x="441" y="546"/>
                </a:cubicBezTo>
                <a:cubicBezTo>
                  <a:pt x="467" y="546"/>
                  <a:pt x="496" y="547"/>
                  <a:pt x="521" y="557"/>
                </a:cubicBezTo>
                <a:cubicBezTo>
                  <a:pt x="495" y="544"/>
                  <a:pt x="471" y="531"/>
                  <a:pt x="448" y="511"/>
                </a:cubicBezTo>
                <a:cubicBezTo>
                  <a:pt x="422" y="488"/>
                  <a:pt x="396" y="454"/>
                  <a:pt x="361" y="450"/>
                </a:cubicBezTo>
                <a:cubicBezTo>
                  <a:pt x="348" y="449"/>
                  <a:pt x="338" y="454"/>
                  <a:pt x="324" y="458"/>
                </a:cubicBezTo>
                <a:cubicBezTo>
                  <a:pt x="313" y="461"/>
                  <a:pt x="286" y="469"/>
                  <a:pt x="275" y="465"/>
                </a:cubicBezTo>
                <a:cubicBezTo>
                  <a:pt x="294" y="473"/>
                  <a:pt x="314" y="468"/>
                  <a:pt x="334" y="473"/>
                </a:cubicBezTo>
                <a:cubicBezTo>
                  <a:pt x="360" y="478"/>
                  <a:pt x="375" y="499"/>
                  <a:pt x="395" y="512"/>
                </a:cubicBezTo>
                <a:cubicBezTo>
                  <a:pt x="383" y="508"/>
                  <a:pt x="370" y="507"/>
                  <a:pt x="356" y="507"/>
                </a:cubicBezTo>
                <a:cubicBezTo>
                  <a:pt x="344" y="506"/>
                  <a:pt x="332" y="504"/>
                  <a:pt x="320" y="500"/>
                </a:cubicBezTo>
                <a:cubicBezTo>
                  <a:pt x="308" y="494"/>
                  <a:pt x="298" y="487"/>
                  <a:pt x="287" y="478"/>
                </a:cubicBezTo>
                <a:cubicBezTo>
                  <a:pt x="279" y="472"/>
                  <a:pt x="268" y="465"/>
                  <a:pt x="258" y="459"/>
                </a:cubicBezTo>
                <a:cubicBezTo>
                  <a:pt x="260" y="458"/>
                  <a:pt x="261" y="457"/>
                  <a:pt x="263" y="456"/>
                </a:cubicBezTo>
                <a:cubicBezTo>
                  <a:pt x="346" y="467"/>
                  <a:pt x="444" y="336"/>
                  <a:pt x="444" y="336"/>
                </a:cubicBezTo>
                <a:cubicBezTo>
                  <a:pt x="491" y="268"/>
                  <a:pt x="558" y="267"/>
                  <a:pt x="602" y="301"/>
                </a:cubicBezTo>
                <a:cubicBezTo>
                  <a:pt x="646" y="334"/>
                  <a:pt x="640" y="397"/>
                  <a:pt x="585" y="424"/>
                </a:cubicBezTo>
                <a:cubicBezTo>
                  <a:pt x="523" y="454"/>
                  <a:pt x="480" y="375"/>
                  <a:pt x="505" y="337"/>
                </a:cubicBezTo>
                <a:cubicBezTo>
                  <a:pt x="530" y="299"/>
                  <a:pt x="562" y="315"/>
                  <a:pt x="562" y="315"/>
                </a:cubicBezTo>
                <a:cubicBezTo>
                  <a:pt x="527" y="290"/>
                  <a:pt x="498" y="326"/>
                  <a:pt x="498" y="326"/>
                </a:cubicBezTo>
                <a:cubicBezTo>
                  <a:pt x="436" y="397"/>
                  <a:pt x="540" y="505"/>
                  <a:pt x="621" y="414"/>
                </a:cubicBezTo>
                <a:cubicBezTo>
                  <a:pt x="702" y="322"/>
                  <a:pt x="543" y="202"/>
                  <a:pt x="439" y="328"/>
                </a:cubicBezTo>
                <a:close/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54" name="Freeform 73"/>
          <p:cNvSpPr/>
          <p:nvPr/>
        </p:nvSpPr>
        <p:spPr bwMode="auto">
          <a:xfrm>
            <a:off x="8858201" y="2863528"/>
            <a:ext cx="500063" cy="398463"/>
          </a:xfrm>
          <a:custGeom>
            <a:avLst/>
            <a:gdLst>
              <a:gd name="T0" fmla="*/ 118 w 118"/>
              <a:gd name="T1" fmla="*/ 0 h 94"/>
              <a:gd name="T2" fmla="*/ 105 w 118"/>
              <a:gd name="T3" fmla="*/ 9 h 94"/>
              <a:gd name="T4" fmla="*/ 89 w 118"/>
              <a:gd name="T5" fmla="*/ 16 h 94"/>
              <a:gd name="T6" fmla="*/ 55 w 118"/>
              <a:gd name="T7" fmla="*/ 21 h 94"/>
              <a:gd name="T8" fmla="*/ 13 w 118"/>
              <a:gd name="T9" fmla="*/ 33 h 94"/>
              <a:gd name="T10" fmla="*/ 3 w 118"/>
              <a:gd name="T11" fmla="*/ 65 h 94"/>
              <a:gd name="T12" fmla="*/ 40 w 118"/>
              <a:gd name="T13" fmla="*/ 86 h 94"/>
              <a:gd name="T14" fmla="*/ 54 w 118"/>
              <a:gd name="T15" fmla="*/ 67 h 94"/>
              <a:gd name="T16" fmla="*/ 42 w 118"/>
              <a:gd name="T17" fmla="*/ 47 h 94"/>
              <a:gd name="T18" fmla="*/ 22 w 118"/>
              <a:gd name="T19" fmla="*/ 56 h 94"/>
              <a:gd name="T20" fmla="*/ 30 w 118"/>
              <a:gd name="T21" fmla="*/ 73 h 94"/>
              <a:gd name="T22" fmla="*/ 36 w 118"/>
              <a:gd name="T23" fmla="*/ 66 h 94"/>
              <a:gd name="T24" fmla="*/ 30 w 118"/>
              <a:gd name="T25" fmla="*/ 58 h 94"/>
              <a:gd name="T26" fmla="*/ 42 w 118"/>
              <a:gd name="T27" fmla="*/ 50 h 94"/>
              <a:gd name="T28" fmla="*/ 26 w 118"/>
              <a:gd name="T29" fmla="*/ 76 h 94"/>
              <a:gd name="T30" fmla="*/ 24 w 118"/>
              <a:gd name="T31" fmla="*/ 38 h 94"/>
              <a:gd name="T32" fmla="*/ 69 w 118"/>
              <a:gd name="T33" fmla="*/ 30 h 94"/>
              <a:gd name="T34" fmla="*/ 111 w 118"/>
              <a:gd name="T35" fmla="*/ 7 h 94"/>
              <a:gd name="T36" fmla="*/ 118 w 118"/>
              <a:gd name="T37" fmla="*/ 0 h 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18" h="94">
                <a:moveTo>
                  <a:pt x="118" y="0"/>
                </a:moveTo>
                <a:cubicBezTo>
                  <a:pt x="115" y="4"/>
                  <a:pt x="109" y="6"/>
                  <a:pt x="105" y="9"/>
                </a:cubicBezTo>
                <a:cubicBezTo>
                  <a:pt x="100" y="12"/>
                  <a:pt x="95" y="14"/>
                  <a:pt x="89" y="16"/>
                </a:cubicBezTo>
                <a:cubicBezTo>
                  <a:pt x="78" y="19"/>
                  <a:pt x="66" y="21"/>
                  <a:pt x="55" y="21"/>
                </a:cubicBezTo>
                <a:cubicBezTo>
                  <a:pt x="40" y="21"/>
                  <a:pt x="24" y="22"/>
                  <a:pt x="13" y="33"/>
                </a:cubicBezTo>
                <a:cubicBezTo>
                  <a:pt x="3" y="43"/>
                  <a:pt x="0" y="52"/>
                  <a:pt x="3" y="65"/>
                </a:cubicBezTo>
                <a:cubicBezTo>
                  <a:pt x="5" y="80"/>
                  <a:pt x="23" y="94"/>
                  <a:pt x="40" y="86"/>
                </a:cubicBezTo>
                <a:cubicBezTo>
                  <a:pt x="48" y="82"/>
                  <a:pt x="54" y="76"/>
                  <a:pt x="54" y="67"/>
                </a:cubicBezTo>
                <a:cubicBezTo>
                  <a:pt x="54" y="59"/>
                  <a:pt x="50" y="49"/>
                  <a:pt x="42" y="47"/>
                </a:cubicBezTo>
                <a:cubicBezTo>
                  <a:pt x="34" y="44"/>
                  <a:pt x="25" y="50"/>
                  <a:pt x="22" y="56"/>
                </a:cubicBezTo>
                <a:cubicBezTo>
                  <a:pt x="19" y="62"/>
                  <a:pt x="22" y="74"/>
                  <a:pt x="30" y="73"/>
                </a:cubicBezTo>
                <a:cubicBezTo>
                  <a:pt x="33" y="72"/>
                  <a:pt x="35" y="70"/>
                  <a:pt x="36" y="66"/>
                </a:cubicBezTo>
                <a:cubicBezTo>
                  <a:pt x="36" y="61"/>
                  <a:pt x="33" y="61"/>
                  <a:pt x="30" y="58"/>
                </a:cubicBezTo>
                <a:cubicBezTo>
                  <a:pt x="25" y="52"/>
                  <a:pt x="36" y="47"/>
                  <a:pt x="42" y="50"/>
                </a:cubicBezTo>
                <a:cubicBezTo>
                  <a:pt x="59" y="59"/>
                  <a:pt x="43" y="82"/>
                  <a:pt x="26" y="76"/>
                </a:cubicBezTo>
                <a:cubicBezTo>
                  <a:pt x="10" y="70"/>
                  <a:pt x="11" y="47"/>
                  <a:pt x="24" y="38"/>
                </a:cubicBezTo>
                <a:cubicBezTo>
                  <a:pt x="36" y="30"/>
                  <a:pt x="55" y="33"/>
                  <a:pt x="69" y="30"/>
                </a:cubicBezTo>
                <a:cubicBezTo>
                  <a:pt x="84" y="26"/>
                  <a:pt x="99" y="17"/>
                  <a:pt x="111" y="7"/>
                </a:cubicBezTo>
                <a:cubicBezTo>
                  <a:pt x="113" y="5"/>
                  <a:pt x="116" y="3"/>
                  <a:pt x="118" y="0"/>
                </a:cubicBezTo>
                <a:close/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55" name="Freeform 74"/>
          <p:cNvSpPr/>
          <p:nvPr/>
        </p:nvSpPr>
        <p:spPr bwMode="auto">
          <a:xfrm>
            <a:off x="9375726" y="2939728"/>
            <a:ext cx="269875" cy="577850"/>
          </a:xfrm>
          <a:custGeom>
            <a:avLst/>
            <a:gdLst>
              <a:gd name="T0" fmla="*/ 25 w 64"/>
              <a:gd name="T1" fmla="*/ 0 h 136"/>
              <a:gd name="T2" fmla="*/ 26 w 64"/>
              <a:gd name="T3" fmla="*/ 15 h 136"/>
              <a:gd name="T4" fmla="*/ 25 w 64"/>
              <a:gd name="T5" fmla="*/ 32 h 136"/>
              <a:gd name="T6" fmla="*/ 13 w 64"/>
              <a:gd name="T7" fmla="*/ 65 h 136"/>
              <a:gd name="T8" fmla="*/ 4 w 64"/>
              <a:gd name="T9" fmla="*/ 108 h 136"/>
              <a:gd name="T10" fmla="*/ 26 w 64"/>
              <a:gd name="T11" fmla="*/ 132 h 136"/>
              <a:gd name="T12" fmla="*/ 63 w 64"/>
              <a:gd name="T13" fmla="*/ 109 h 136"/>
              <a:gd name="T14" fmla="*/ 53 w 64"/>
              <a:gd name="T15" fmla="*/ 87 h 136"/>
              <a:gd name="T16" fmla="*/ 29 w 64"/>
              <a:gd name="T17" fmla="*/ 89 h 136"/>
              <a:gd name="T18" fmla="*/ 29 w 64"/>
              <a:gd name="T19" fmla="*/ 111 h 136"/>
              <a:gd name="T20" fmla="*/ 47 w 64"/>
              <a:gd name="T21" fmla="*/ 112 h 136"/>
              <a:gd name="T22" fmla="*/ 43 w 64"/>
              <a:gd name="T23" fmla="*/ 103 h 136"/>
              <a:gd name="T24" fmla="*/ 34 w 64"/>
              <a:gd name="T25" fmla="*/ 104 h 136"/>
              <a:gd name="T26" fmla="*/ 32 w 64"/>
              <a:gd name="T27" fmla="*/ 90 h 136"/>
              <a:gd name="T28" fmla="*/ 48 w 64"/>
              <a:gd name="T29" fmla="*/ 116 h 136"/>
              <a:gd name="T30" fmla="*/ 13 w 64"/>
              <a:gd name="T31" fmla="*/ 100 h 136"/>
              <a:gd name="T32" fmla="*/ 27 w 64"/>
              <a:gd name="T33" fmla="*/ 57 h 136"/>
              <a:gd name="T34" fmla="*/ 27 w 64"/>
              <a:gd name="T35" fmla="*/ 9 h 136"/>
              <a:gd name="T36" fmla="*/ 25 w 64"/>
              <a:gd name="T37" fmla="*/ 0 h 1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64" h="136">
                <a:moveTo>
                  <a:pt x="25" y="0"/>
                </a:moveTo>
                <a:cubicBezTo>
                  <a:pt x="27" y="4"/>
                  <a:pt x="26" y="10"/>
                  <a:pt x="26" y="15"/>
                </a:cubicBezTo>
                <a:cubicBezTo>
                  <a:pt x="27" y="21"/>
                  <a:pt x="26" y="27"/>
                  <a:pt x="25" y="32"/>
                </a:cubicBezTo>
                <a:cubicBezTo>
                  <a:pt x="23" y="44"/>
                  <a:pt x="18" y="55"/>
                  <a:pt x="13" y="65"/>
                </a:cubicBezTo>
                <a:cubicBezTo>
                  <a:pt x="6" y="78"/>
                  <a:pt x="0" y="93"/>
                  <a:pt x="4" y="108"/>
                </a:cubicBezTo>
                <a:cubicBezTo>
                  <a:pt x="7" y="121"/>
                  <a:pt x="14" y="127"/>
                  <a:pt x="26" y="132"/>
                </a:cubicBezTo>
                <a:cubicBezTo>
                  <a:pt x="41" y="136"/>
                  <a:pt x="62" y="128"/>
                  <a:pt x="63" y="109"/>
                </a:cubicBezTo>
                <a:cubicBezTo>
                  <a:pt x="64" y="101"/>
                  <a:pt x="61" y="92"/>
                  <a:pt x="53" y="87"/>
                </a:cubicBezTo>
                <a:cubicBezTo>
                  <a:pt x="46" y="84"/>
                  <a:pt x="35" y="83"/>
                  <a:pt x="29" y="89"/>
                </a:cubicBezTo>
                <a:cubicBezTo>
                  <a:pt x="24" y="94"/>
                  <a:pt x="24" y="105"/>
                  <a:pt x="29" y="111"/>
                </a:cubicBezTo>
                <a:cubicBezTo>
                  <a:pt x="32" y="116"/>
                  <a:pt x="44" y="119"/>
                  <a:pt x="47" y="112"/>
                </a:cubicBezTo>
                <a:cubicBezTo>
                  <a:pt x="48" y="109"/>
                  <a:pt x="46" y="105"/>
                  <a:pt x="43" y="103"/>
                </a:cubicBezTo>
                <a:cubicBezTo>
                  <a:pt x="39" y="100"/>
                  <a:pt x="38" y="103"/>
                  <a:pt x="34" y="104"/>
                </a:cubicBezTo>
                <a:cubicBezTo>
                  <a:pt x="26" y="106"/>
                  <a:pt x="27" y="94"/>
                  <a:pt x="32" y="90"/>
                </a:cubicBezTo>
                <a:cubicBezTo>
                  <a:pt x="49" y="79"/>
                  <a:pt x="61" y="105"/>
                  <a:pt x="48" y="116"/>
                </a:cubicBezTo>
                <a:cubicBezTo>
                  <a:pt x="35" y="127"/>
                  <a:pt x="15" y="116"/>
                  <a:pt x="13" y="100"/>
                </a:cubicBezTo>
                <a:cubicBezTo>
                  <a:pt x="12" y="86"/>
                  <a:pt x="24" y="70"/>
                  <a:pt x="27" y="57"/>
                </a:cubicBezTo>
                <a:cubicBezTo>
                  <a:pt x="32" y="42"/>
                  <a:pt x="31" y="24"/>
                  <a:pt x="27" y="9"/>
                </a:cubicBezTo>
                <a:cubicBezTo>
                  <a:pt x="27" y="6"/>
                  <a:pt x="26" y="3"/>
                  <a:pt x="25" y="0"/>
                </a:cubicBezTo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56" name="Freeform 75"/>
          <p:cNvSpPr/>
          <p:nvPr/>
        </p:nvSpPr>
        <p:spPr bwMode="auto">
          <a:xfrm>
            <a:off x="9582101" y="2866703"/>
            <a:ext cx="550863" cy="323850"/>
          </a:xfrm>
          <a:custGeom>
            <a:avLst/>
            <a:gdLst>
              <a:gd name="T0" fmla="*/ 0 w 130"/>
              <a:gd name="T1" fmla="*/ 0 h 76"/>
              <a:gd name="T2" fmla="*/ 14 w 130"/>
              <a:gd name="T3" fmla="*/ 7 h 76"/>
              <a:gd name="T4" fmla="*/ 29 w 130"/>
              <a:gd name="T5" fmla="*/ 17 h 76"/>
              <a:gd name="T6" fmla="*/ 51 w 130"/>
              <a:gd name="T7" fmla="*/ 43 h 76"/>
              <a:gd name="T8" fmla="*/ 84 w 130"/>
              <a:gd name="T9" fmla="*/ 72 h 76"/>
              <a:gd name="T10" fmla="*/ 116 w 130"/>
              <a:gd name="T11" fmla="*/ 65 h 76"/>
              <a:gd name="T12" fmla="*/ 114 w 130"/>
              <a:gd name="T13" fmla="*/ 22 h 76"/>
              <a:gd name="T14" fmla="*/ 90 w 130"/>
              <a:gd name="T15" fmla="*/ 20 h 76"/>
              <a:gd name="T16" fmla="*/ 80 w 130"/>
              <a:gd name="T17" fmla="*/ 41 h 76"/>
              <a:gd name="T18" fmla="*/ 99 w 130"/>
              <a:gd name="T19" fmla="*/ 52 h 76"/>
              <a:gd name="T20" fmla="*/ 108 w 130"/>
              <a:gd name="T21" fmla="*/ 37 h 76"/>
              <a:gd name="T22" fmla="*/ 99 w 130"/>
              <a:gd name="T23" fmla="*/ 36 h 76"/>
              <a:gd name="T24" fmla="*/ 95 w 130"/>
              <a:gd name="T25" fmla="*/ 45 h 76"/>
              <a:gd name="T26" fmla="*/ 82 w 130"/>
              <a:gd name="T27" fmla="*/ 39 h 76"/>
              <a:gd name="T28" fmla="*/ 113 w 130"/>
              <a:gd name="T29" fmla="*/ 38 h 76"/>
              <a:gd name="T30" fmla="*/ 82 w 130"/>
              <a:gd name="T31" fmla="*/ 60 h 76"/>
              <a:gd name="T32" fmla="*/ 51 w 130"/>
              <a:gd name="T33" fmla="*/ 27 h 76"/>
              <a:gd name="T34" fmla="*/ 10 w 130"/>
              <a:gd name="T35" fmla="*/ 3 h 76"/>
              <a:gd name="T36" fmla="*/ 0 w 130"/>
              <a:gd name="T37" fmla="*/ 0 h 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30" h="76">
                <a:moveTo>
                  <a:pt x="0" y="0"/>
                </a:moveTo>
                <a:cubicBezTo>
                  <a:pt x="5" y="1"/>
                  <a:pt x="10" y="5"/>
                  <a:pt x="14" y="7"/>
                </a:cubicBezTo>
                <a:cubicBezTo>
                  <a:pt x="20" y="9"/>
                  <a:pt x="24" y="13"/>
                  <a:pt x="29" y="17"/>
                </a:cubicBezTo>
                <a:cubicBezTo>
                  <a:pt x="37" y="24"/>
                  <a:pt x="45" y="34"/>
                  <a:pt x="51" y="43"/>
                </a:cubicBezTo>
                <a:cubicBezTo>
                  <a:pt x="59" y="56"/>
                  <a:pt x="68" y="69"/>
                  <a:pt x="84" y="72"/>
                </a:cubicBezTo>
                <a:cubicBezTo>
                  <a:pt x="97" y="76"/>
                  <a:pt x="106" y="73"/>
                  <a:pt x="116" y="65"/>
                </a:cubicBezTo>
                <a:cubicBezTo>
                  <a:pt x="127" y="54"/>
                  <a:pt x="130" y="32"/>
                  <a:pt x="114" y="22"/>
                </a:cubicBezTo>
                <a:cubicBezTo>
                  <a:pt x="107" y="17"/>
                  <a:pt x="98" y="15"/>
                  <a:pt x="90" y="20"/>
                </a:cubicBezTo>
                <a:cubicBezTo>
                  <a:pt x="84" y="24"/>
                  <a:pt x="78" y="33"/>
                  <a:pt x="80" y="41"/>
                </a:cubicBezTo>
                <a:cubicBezTo>
                  <a:pt x="81" y="48"/>
                  <a:pt x="91" y="53"/>
                  <a:pt x="99" y="52"/>
                </a:cubicBezTo>
                <a:cubicBezTo>
                  <a:pt x="105" y="52"/>
                  <a:pt x="113" y="43"/>
                  <a:pt x="108" y="37"/>
                </a:cubicBezTo>
                <a:cubicBezTo>
                  <a:pt x="106" y="34"/>
                  <a:pt x="103" y="34"/>
                  <a:pt x="99" y="36"/>
                </a:cubicBezTo>
                <a:cubicBezTo>
                  <a:pt x="94" y="38"/>
                  <a:pt x="97" y="41"/>
                  <a:pt x="95" y="45"/>
                </a:cubicBezTo>
                <a:cubicBezTo>
                  <a:pt x="93" y="53"/>
                  <a:pt x="83" y="46"/>
                  <a:pt x="82" y="39"/>
                </a:cubicBezTo>
                <a:cubicBezTo>
                  <a:pt x="81" y="19"/>
                  <a:pt x="109" y="22"/>
                  <a:pt x="113" y="38"/>
                </a:cubicBezTo>
                <a:cubicBezTo>
                  <a:pt x="116" y="55"/>
                  <a:pt x="96" y="67"/>
                  <a:pt x="82" y="60"/>
                </a:cubicBezTo>
                <a:cubicBezTo>
                  <a:pt x="69" y="54"/>
                  <a:pt x="61" y="37"/>
                  <a:pt x="51" y="27"/>
                </a:cubicBezTo>
                <a:cubicBezTo>
                  <a:pt x="40" y="15"/>
                  <a:pt x="25" y="8"/>
                  <a:pt x="10" y="3"/>
                </a:cubicBezTo>
                <a:cubicBezTo>
                  <a:pt x="7" y="2"/>
                  <a:pt x="4" y="1"/>
                  <a:pt x="0" y="0"/>
                </a:cubicBezTo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57" name="Freeform 76"/>
          <p:cNvSpPr/>
          <p:nvPr/>
        </p:nvSpPr>
        <p:spPr bwMode="auto">
          <a:xfrm>
            <a:off x="9604326" y="2293616"/>
            <a:ext cx="457200" cy="454025"/>
          </a:xfrm>
          <a:custGeom>
            <a:avLst/>
            <a:gdLst>
              <a:gd name="T0" fmla="*/ 0 w 108"/>
              <a:gd name="T1" fmla="*/ 107 h 107"/>
              <a:gd name="T2" fmla="*/ 11 w 108"/>
              <a:gd name="T3" fmla="*/ 96 h 107"/>
              <a:gd name="T4" fmla="*/ 26 w 108"/>
              <a:gd name="T5" fmla="*/ 87 h 107"/>
              <a:gd name="T6" fmla="*/ 59 w 108"/>
              <a:gd name="T7" fmla="*/ 77 h 107"/>
              <a:gd name="T8" fmla="*/ 99 w 108"/>
              <a:gd name="T9" fmla="*/ 58 h 107"/>
              <a:gd name="T10" fmla="*/ 104 w 108"/>
              <a:gd name="T11" fmla="*/ 26 h 107"/>
              <a:gd name="T12" fmla="*/ 64 w 108"/>
              <a:gd name="T13" fmla="*/ 10 h 107"/>
              <a:gd name="T14" fmla="*/ 53 w 108"/>
              <a:gd name="T15" fmla="*/ 31 h 107"/>
              <a:gd name="T16" fmla="*/ 68 w 108"/>
              <a:gd name="T17" fmla="*/ 49 h 107"/>
              <a:gd name="T18" fmla="*/ 86 w 108"/>
              <a:gd name="T19" fmla="*/ 37 h 107"/>
              <a:gd name="T20" fmla="*/ 76 w 108"/>
              <a:gd name="T21" fmla="*/ 22 h 107"/>
              <a:gd name="T22" fmla="*/ 71 w 108"/>
              <a:gd name="T23" fmla="*/ 29 h 107"/>
              <a:gd name="T24" fmla="*/ 77 w 108"/>
              <a:gd name="T25" fmla="*/ 36 h 107"/>
              <a:gd name="T26" fmla="*/ 67 w 108"/>
              <a:gd name="T27" fmla="*/ 46 h 107"/>
              <a:gd name="T28" fmla="*/ 78 w 108"/>
              <a:gd name="T29" fmla="*/ 18 h 107"/>
              <a:gd name="T30" fmla="*/ 87 w 108"/>
              <a:gd name="T31" fmla="*/ 55 h 107"/>
              <a:gd name="T32" fmla="*/ 44 w 108"/>
              <a:gd name="T33" fmla="*/ 70 h 107"/>
              <a:gd name="T34" fmla="*/ 6 w 108"/>
              <a:gd name="T35" fmla="*/ 99 h 107"/>
              <a:gd name="T36" fmla="*/ 0 w 108"/>
              <a:gd name="T37" fmla="*/ 107 h 1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08" h="107">
                <a:moveTo>
                  <a:pt x="0" y="107"/>
                </a:moveTo>
                <a:cubicBezTo>
                  <a:pt x="2" y="103"/>
                  <a:pt x="8" y="100"/>
                  <a:pt x="11" y="96"/>
                </a:cubicBezTo>
                <a:cubicBezTo>
                  <a:pt x="15" y="92"/>
                  <a:pt x="20" y="89"/>
                  <a:pt x="26" y="87"/>
                </a:cubicBezTo>
                <a:cubicBezTo>
                  <a:pt x="36" y="82"/>
                  <a:pt x="48" y="79"/>
                  <a:pt x="59" y="77"/>
                </a:cubicBezTo>
                <a:cubicBezTo>
                  <a:pt x="74" y="74"/>
                  <a:pt x="89" y="71"/>
                  <a:pt x="99" y="58"/>
                </a:cubicBezTo>
                <a:cubicBezTo>
                  <a:pt x="106" y="47"/>
                  <a:pt x="108" y="38"/>
                  <a:pt x="104" y="26"/>
                </a:cubicBezTo>
                <a:cubicBezTo>
                  <a:pt x="99" y="11"/>
                  <a:pt x="79" y="0"/>
                  <a:pt x="64" y="10"/>
                </a:cubicBezTo>
                <a:cubicBezTo>
                  <a:pt x="56" y="15"/>
                  <a:pt x="51" y="23"/>
                  <a:pt x="53" y="31"/>
                </a:cubicBezTo>
                <a:cubicBezTo>
                  <a:pt x="54" y="39"/>
                  <a:pt x="60" y="48"/>
                  <a:pt x="68" y="49"/>
                </a:cubicBezTo>
                <a:cubicBezTo>
                  <a:pt x="75" y="51"/>
                  <a:pt x="84" y="43"/>
                  <a:pt x="86" y="37"/>
                </a:cubicBezTo>
                <a:cubicBezTo>
                  <a:pt x="88" y="30"/>
                  <a:pt x="83" y="19"/>
                  <a:pt x="76" y="22"/>
                </a:cubicBezTo>
                <a:cubicBezTo>
                  <a:pt x="72" y="23"/>
                  <a:pt x="71" y="26"/>
                  <a:pt x="71" y="29"/>
                </a:cubicBezTo>
                <a:cubicBezTo>
                  <a:pt x="71" y="35"/>
                  <a:pt x="74" y="34"/>
                  <a:pt x="77" y="36"/>
                </a:cubicBezTo>
                <a:cubicBezTo>
                  <a:pt x="84" y="42"/>
                  <a:pt x="73" y="48"/>
                  <a:pt x="67" y="46"/>
                </a:cubicBezTo>
                <a:cubicBezTo>
                  <a:pt x="48" y="40"/>
                  <a:pt x="62" y="15"/>
                  <a:pt x="78" y="18"/>
                </a:cubicBezTo>
                <a:cubicBezTo>
                  <a:pt x="95" y="21"/>
                  <a:pt x="98" y="45"/>
                  <a:pt x="87" y="55"/>
                </a:cubicBezTo>
                <a:cubicBezTo>
                  <a:pt x="76" y="65"/>
                  <a:pt x="57" y="65"/>
                  <a:pt x="44" y="70"/>
                </a:cubicBezTo>
                <a:cubicBezTo>
                  <a:pt x="29" y="76"/>
                  <a:pt x="16" y="87"/>
                  <a:pt x="6" y="99"/>
                </a:cubicBezTo>
                <a:cubicBezTo>
                  <a:pt x="4" y="102"/>
                  <a:pt x="1" y="104"/>
                  <a:pt x="0" y="107"/>
                </a:cubicBezTo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58" name="Freeform 77"/>
          <p:cNvSpPr/>
          <p:nvPr/>
        </p:nvSpPr>
        <p:spPr bwMode="auto">
          <a:xfrm>
            <a:off x="9282063" y="2085653"/>
            <a:ext cx="279400" cy="565150"/>
          </a:xfrm>
          <a:custGeom>
            <a:avLst/>
            <a:gdLst>
              <a:gd name="T0" fmla="*/ 53 w 66"/>
              <a:gd name="T1" fmla="*/ 133 h 133"/>
              <a:gd name="T2" fmla="*/ 49 w 66"/>
              <a:gd name="T3" fmla="*/ 118 h 133"/>
              <a:gd name="T4" fmla="*/ 49 w 66"/>
              <a:gd name="T5" fmla="*/ 101 h 133"/>
              <a:gd name="T6" fmla="*/ 56 w 66"/>
              <a:gd name="T7" fmla="*/ 67 h 133"/>
              <a:gd name="T8" fmla="*/ 60 w 66"/>
              <a:gd name="T9" fmla="*/ 23 h 133"/>
              <a:gd name="T10" fmla="*/ 34 w 66"/>
              <a:gd name="T11" fmla="*/ 3 h 133"/>
              <a:gd name="T12" fmla="*/ 1 w 66"/>
              <a:gd name="T13" fmla="*/ 30 h 133"/>
              <a:gd name="T14" fmla="*/ 14 w 66"/>
              <a:gd name="T15" fmla="*/ 50 h 133"/>
              <a:gd name="T16" fmla="*/ 37 w 66"/>
              <a:gd name="T17" fmla="*/ 46 h 133"/>
              <a:gd name="T18" fmla="*/ 35 w 66"/>
              <a:gd name="T19" fmla="*/ 24 h 133"/>
              <a:gd name="T20" fmla="*/ 17 w 66"/>
              <a:gd name="T21" fmla="*/ 25 h 133"/>
              <a:gd name="T22" fmla="*/ 21 w 66"/>
              <a:gd name="T23" fmla="*/ 33 h 133"/>
              <a:gd name="T24" fmla="*/ 30 w 66"/>
              <a:gd name="T25" fmla="*/ 31 h 133"/>
              <a:gd name="T26" fmla="*/ 34 w 66"/>
              <a:gd name="T27" fmla="*/ 45 h 133"/>
              <a:gd name="T28" fmla="*/ 15 w 66"/>
              <a:gd name="T29" fmla="*/ 21 h 133"/>
              <a:gd name="T30" fmla="*/ 51 w 66"/>
              <a:gd name="T31" fmla="*/ 32 h 133"/>
              <a:gd name="T32" fmla="*/ 43 w 66"/>
              <a:gd name="T33" fmla="*/ 77 h 133"/>
              <a:gd name="T34" fmla="*/ 49 w 66"/>
              <a:gd name="T35" fmla="*/ 124 h 133"/>
              <a:gd name="T36" fmla="*/ 53 w 66"/>
              <a:gd name="T37" fmla="*/ 133 h 1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66" h="133">
                <a:moveTo>
                  <a:pt x="53" y="133"/>
                </a:moveTo>
                <a:cubicBezTo>
                  <a:pt x="51" y="129"/>
                  <a:pt x="50" y="123"/>
                  <a:pt x="49" y="118"/>
                </a:cubicBezTo>
                <a:cubicBezTo>
                  <a:pt x="48" y="113"/>
                  <a:pt x="48" y="107"/>
                  <a:pt x="49" y="101"/>
                </a:cubicBezTo>
                <a:cubicBezTo>
                  <a:pt x="49" y="90"/>
                  <a:pt x="52" y="78"/>
                  <a:pt x="56" y="67"/>
                </a:cubicBezTo>
                <a:cubicBezTo>
                  <a:pt x="62" y="53"/>
                  <a:pt x="66" y="38"/>
                  <a:pt x="60" y="23"/>
                </a:cubicBezTo>
                <a:cubicBezTo>
                  <a:pt x="54" y="11"/>
                  <a:pt x="47" y="5"/>
                  <a:pt x="34" y="3"/>
                </a:cubicBezTo>
                <a:cubicBezTo>
                  <a:pt x="19" y="0"/>
                  <a:pt x="0" y="11"/>
                  <a:pt x="1" y="30"/>
                </a:cubicBezTo>
                <a:cubicBezTo>
                  <a:pt x="1" y="38"/>
                  <a:pt x="5" y="47"/>
                  <a:pt x="14" y="50"/>
                </a:cubicBezTo>
                <a:cubicBezTo>
                  <a:pt x="21" y="53"/>
                  <a:pt x="32" y="52"/>
                  <a:pt x="37" y="46"/>
                </a:cubicBezTo>
                <a:cubicBezTo>
                  <a:pt x="42" y="40"/>
                  <a:pt x="40" y="29"/>
                  <a:pt x="35" y="24"/>
                </a:cubicBezTo>
                <a:cubicBezTo>
                  <a:pt x="30" y="19"/>
                  <a:pt x="19" y="17"/>
                  <a:pt x="17" y="25"/>
                </a:cubicBezTo>
                <a:cubicBezTo>
                  <a:pt x="16" y="29"/>
                  <a:pt x="18" y="32"/>
                  <a:pt x="21" y="33"/>
                </a:cubicBezTo>
                <a:cubicBezTo>
                  <a:pt x="26" y="36"/>
                  <a:pt x="27" y="32"/>
                  <a:pt x="30" y="31"/>
                </a:cubicBezTo>
                <a:cubicBezTo>
                  <a:pt x="38" y="28"/>
                  <a:pt x="39" y="40"/>
                  <a:pt x="34" y="45"/>
                </a:cubicBezTo>
                <a:cubicBezTo>
                  <a:pt x="19" y="58"/>
                  <a:pt x="4" y="34"/>
                  <a:pt x="15" y="21"/>
                </a:cubicBezTo>
                <a:cubicBezTo>
                  <a:pt x="26" y="8"/>
                  <a:pt x="48" y="17"/>
                  <a:pt x="51" y="32"/>
                </a:cubicBezTo>
                <a:cubicBezTo>
                  <a:pt x="54" y="46"/>
                  <a:pt x="45" y="63"/>
                  <a:pt x="43" y="77"/>
                </a:cubicBezTo>
                <a:cubicBezTo>
                  <a:pt x="41" y="93"/>
                  <a:pt x="44" y="110"/>
                  <a:pt x="49" y="124"/>
                </a:cubicBezTo>
                <a:cubicBezTo>
                  <a:pt x="50" y="127"/>
                  <a:pt x="51" y="131"/>
                  <a:pt x="53" y="133"/>
                </a:cubicBezTo>
                <a:close/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59" name="Freeform 78"/>
          <p:cNvSpPr/>
          <p:nvPr/>
        </p:nvSpPr>
        <p:spPr bwMode="auto">
          <a:xfrm>
            <a:off x="8786763" y="2395216"/>
            <a:ext cx="554038" cy="301625"/>
          </a:xfrm>
          <a:custGeom>
            <a:avLst/>
            <a:gdLst>
              <a:gd name="T0" fmla="*/ 131 w 131"/>
              <a:gd name="T1" fmla="*/ 71 h 71"/>
              <a:gd name="T2" fmla="*/ 117 w 131"/>
              <a:gd name="T3" fmla="*/ 66 h 71"/>
              <a:gd name="T4" fmla="*/ 102 w 131"/>
              <a:gd name="T5" fmla="*/ 56 h 71"/>
              <a:gd name="T6" fmla="*/ 79 w 131"/>
              <a:gd name="T7" fmla="*/ 31 h 71"/>
              <a:gd name="T8" fmla="*/ 44 w 131"/>
              <a:gd name="T9" fmla="*/ 3 h 71"/>
              <a:gd name="T10" fmla="*/ 13 w 131"/>
              <a:gd name="T11" fmla="*/ 12 h 71"/>
              <a:gd name="T12" fmla="*/ 16 w 131"/>
              <a:gd name="T13" fmla="*/ 55 h 71"/>
              <a:gd name="T14" fmla="*/ 40 w 131"/>
              <a:gd name="T15" fmla="*/ 56 h 71"/>
              <a:gd name="T16" fmla="*/ 50 w 131"/>
              <a:gd name="T17" fmla="*/ 34 h 71"/>
              <a:gd name="T18" fmla="*/ 31 w 131"/>
              <a:gd name="T19" fmla="*/ 24 h 71"/>
              <a:gd name="T20" fmla="*/ 22 w 131"/>
              <a:gd name="T21" fmla="*/ 39 h 71"/>
              <a:gd name="T22" fmla="*/ 31 w 131"/>
              <a:gd name="T23" fmla="*/ 40 h 71"/>
              <a:gd name="T24" fmla="*/ 34 w 131"/>
              <a:gd name="T25" fmla="*/ 31 h 71"/>
              <a:gd name="T26" fmla="*/ 47 w 131"/>
              <a:gd name="T27" fmla="*/ 36 h 71"/>
              <a:gd name="T28" fmla="*/ 17 w 131"/>
              <a:gd name="T29" fmla="*/ 38 h 71"/>
              <a:gd name="T30" fmla="*/ 47 w 131"/>
              <a:gd name="T31" fmla="*/ 15 h 71"/>
              <a:gd name="T32" fmla="*/ 79 w 131"/>
              <a:gd name="T33" fmla="*/ 47 h 71"/>
              <a:gd name="T34" fmla="*/ 121 w 131"/>
              <a:gd name="T35" fmla="*/ 69 h 71"/>
              <a:gd name="T36" fmla="*/ 131 w 131"/>
              <a:gd name="T37" fmla="*/ 71 h 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31" h="71">
                <a:moveTo>
                  <a:pt x="131" y="71"/>
                </a:moveTo>
                <a:cubicBezTo>
                  <a:pt x="126" y="71"/>
                  <a:pt x="121" y="67"/>
                  <a:pt x="117" y="66"/>
                </a:cubicBezTo>
                <a:cubicBezTo>
                  <a:pt x="111" y="63"/>
                  <a:pt x="106" y="60"/>
                  <a:pt x="102" y="56"/>
                </a:cubicBezTo>
                <a:cubicBezTo>
                  <a:pt x="93" y="49"/>
                  <a:pt x="85" y="40"/>
                  <a:pt x="79" y="31"/>
                </a:cubicBezTo>
                <a:cubicBezTo>
                  <a:pt x="70" y="18"/>
                  <a:pt x="60" y="6"/>
                  <a:pt x="44" y="3"/>
                </a:cubicBezTo>
                <a:cubicBezTo>
                  <a:pt x="32" y="0"/>
                  <a:pt x="22" y="3"/>
                  <a:pt x="13" y="12"/>
                </a:cubicBezTo>
                <a:cubicBezTo>
                  <a:pt x="2" y="23"/>
                  <a:pt x="0" y="45"/>
                  <a:pt x="16" y="55"/>
                </a:cubicBezTo>
                <a:cubicBezTo>
                  <a:pt x="24" y="60"/>
                  <a:pt x="33" y="61"/>
                  <a:pt x="40" y="56"/>
                </a:cubicBezTo>
                <a:cubicBezTo>
                  <a:pt x="47" y="51"/>
                  <a:pt x="52" y="43"/>
                  <a:pt x="50" y="34"/>
                </a:cubicBezTo>
                <a:cubicBezTo>
                  <a:pt x="48" y="27"/>
                  <a:pt x="38" y="22"/>
                  <a:pt x="31" y="24"/>
                </a:cubicBezTo>
                <a:cubicBezTo>
                  <a:pt x="24" y="25"/>
                  <a:pt x="16" y="33"/>
                  <a:pt x="22" y="39"/>
                </a:cubicBezTo>
                <a:cubicBezTo>
                  <a:pt x="24" y="42"/>
                  <a:pt x="27" y="42"/>
                  <a:pt x="31" y="40"/>
                </a:cubicBezTo>
                <a:cubicBezTo>
                  <a:pt x="35" y="38"/>
                  <a:pt x="33" y="35"/>
                  <a:pt x="34" y="31"/>
                </a:cubicBezTo>
                <a:cubicBezTo>
                  <a:pt x="36" y="23"/>
                  <a:pt x="47" y="30"/>
                  <a:pt x="47" y="36"/>
                </a:cubicBezTo>
                <a:cubicBezTo>
                  <a:pt x="49" y="56"/>
                  <a:pt x="21" y="55"/>
                  <a:pt x="17" y="38"/>
                </a:cubicBezTo>
                <a:cubicBezTo>
                  <a:pt x="13" y="22"/>
                  <a:pt x="33" y="9"/>
                  <a:pt x="47" y="15"/>
                </a:cubicBezTo>
                <a:cubicBezTo>
                  <a:pt x="60" y="20"/>
                  <a:pt x="69" y="38"/>
                  <a:pt x="79" y="47"/>
                </a:cubicBezTo>
                <a:cubicBezTo>
                  <a:pt x="91" y="58"/>
                  <a:pt x="106" y="65"/>
                  <a:pt x="121" y="69"/>
                </a:cubicBezTo>
                <a:cubicBezTo>
                  <a:pt x="125" y="70"/>
                  <a:pt x="128" y="71"/>
                  <a:pt x="131" y="71"/>
                </a:cubicBezTo>
                <a:close/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60" name="Freeform 79"/>
          <p:cNvSpPr/>
          <p:nvPr/>
        </p:nvSpPr>
        <p:spPr bwMode="auto">
          <a:xfrm>
            <a:off x="9218563" y="2549203"/>
            <a:ext cx="490538" cy="492125"/>
          </a:xfrm>
          <a:custGeom>
            <a:avLst/>
            <a:gdLst>
              <a:gd name="T0" fmla="*/ 46 w 116"/>
              <a:gd name="T1" fmla="*/ 109 h 116"/>
              <a:gd name="T2" fmla="*/ 109 w 116"/>
              <a:gd name="T3" fmla="*/ 70 h 116"/>
              <a:gd name="T4" fmla="*/ 70 w 116"/>
              <a:gd name="T5" fmla="*/ 6 h 116"/>
              <a:gd name="T6" fmla="*/ 6 w 116"/>
              <a:gd name="T7" fmla="*/ 46 h 116"/>
              <a:gd name="T8" fmla="*/ 46 w 116"/>
              <a:gd name="T9" fmla="*/ 109 h 1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16" h="116">
                <a:moveTo>
                  <a:pt x="46" y="109"/>
                </a:moveTo>
                <a:cubicBezTo>
                  <a:pt x="74" y="116"/>
                  <a:pt x="103" y="98"/>
                  <a:pt x="109" y="70"/>
                </a:cubicBezTo>
                <a:cubicBezTo>
                  <a:pt x="116" y="41"/>
                  <a:pt x="98" y="13"/>
                  <a:pt x="70" y="6"/>
                </a:cubicBezTo>
                <a:cubicBezTo>
                  <a:pt x="41" y="0"/>
                  <a:pt x="13" y="18"/>
                  <a:pt x="6" y="46"/>
                </a:cubicBezTo>
                <a:cubicBezTo>
                  <a:pt x="0" y="74"/>
                  <a:pt x="17" y="103"/>
                  <a:pt x="46" y="109"/>
                </a:cubicBezTo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61" name="Freeform 80"/>
          <p:cNvSpPr/>
          <p:nvPr/>
        </p:nvSpPr>
        <p:spPr bwMode="auto">
          <a:xfrm>
            <a:off x="9069338" y="2782566"/>
            <a:ext cx="446088" cy="722313"/>
          </a:xfrm>
          <a:custGeom>
            <a:avLst/>
            <a:gdLst>
              <a:gd name="T0" fmla="*/ 38 w 105"/>
              <a:gd name="T1" fmla="*/ 147 h 170"/>
              <a:gd name="T2" fmla="*/ 97 w 105"/>
              <a:gd name="T3" fmla="*/ 97 h 170"/>
              <a:gd name="T4" fmla="*/ 102 w 105"/>
              <a:gd name="T5" fmla="*/ 53 h 170"/>
              <a:gd name="T6" fmla="*/ 97 w 105"/>
              <a:gd name="T7" fmla="*/ 26 h 170"/>
              <a:gd name="T8" fmla="*/ 102 w 105"/>
              <a:gd name="T9" fmla="*/ 0 h 170"/>
              <a:gd name="T10" fmla="*/ 90 w 105"/>
              <a:gd name="T11" fmla="*/ 13 h 170"/>
              <a:gd name="T12" fmla="*/ 72 w 105"/>
              <a:gd name="T13" fmla="*/ 27 h 170"/>
              <a:gd name="T14" fmla="*/ 38 w 105"/>
              <a:gd name="T15" fmla="*/ 51 h 170"/>
              <a:gd name="T16" fmla="*/ 15 w 105"/>
              <a:gd name="T17" fmla="*/ 97 h 170"/>
              <a:gd name="T18" fmla="*/ 12 w 105"/>
              <a:gd name="T19" fmla="*/ 151 h 170"/>
              <a:gd name="T20" fmla="*/ 7 w 105"/>
              <a:gd name="T21" fmla="*/ 161 h 170"/>
              <a:gd name="T22" fmla="*/ 4 w 105"/>
              <a:gd name="T23" fmla="*/ 166 h 170"/>
              <a:gd name="T24" fmla="*/ 2 w 105"/>
              <a:gd name="T25" fmla="*/ 168 h 170"/>
              <a:gd name="T26" fmla="*/ 0 w 105"/>
              <a:gd name="T27" fmla="*/ 170 h 170"/>
              <a:gd name="T28" fmla="*/ 3 w 105"/>
              <a:gd name="T29" fmla="*/ 168 h 170"/>
              <a:gd name="T30" fmla="*/ 6 w 105"/>
              <a:gd name="T31" fmla="*/ 166 h 170"/>
              <a:gd name="T32" fmla="*/ 11 w 105"/>
              <a:gd name="T33" fmla="*/ 162 h 170"/>
              <a:gd name="T34" fmla="*/ 23 w 105"/>
              <a:gd name="T35" fmla="*/ 154 h 170"/>
              <a:gd name="T36" fmla="*/ 38 w 105"/>
              <a:gd name="T37" fmla="*/ 147 h 1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05" h="170">
                <a:moveTo>
                  <a:pt x="38" y="147"/>
                </a:moveTo>
                <a:cubicBezTo>
                  <a:pt x="61" y="136"/>
                  <a:pt x="87" y="122"/>
                  <a:pt x="97" y="97"/>
                </a:cubicBezTo>
                <a:cubicBezTo>
                  <a:pt x="103" y="83"/>
                  <a:pt x="105" y="68"/>
                  <a:pt x="102" y="53"/>
                </a:cubicBezTo>
                <a:cubicBezTo>
                  <a:pt x="100" y="43"/>
                  <a:pt x="97" y="35"/>
                  <a:pt x="97" y="26"/>
                </a:cubicBezTo>
                <a:cubicBezTo>
                  <a:pt x="98" y="17"/>
                  <a:pt x="100" y="8"/>
                  <a:pt x="102" y="0"/>
                </a:cubicBezTo>
                <a:cubicBezTo>
                  <a:pt x="101" y="4"/>
                  <a:pt x="93" y="10"/>
                  <a:pt x="90" y="13"/>
                </a:cubicBezTo>
                <a:cubicBezTo>
                  <a:pt x="84" y="18"/>
                  <a:pt x="78" y="22"/>
                  <a:pt x="72" y="27"/>
                </a:cubicBezTo>
                <a:cubicBezTo>
                  <a:pt x="60" y="34"/>
                  <a:pt x="48" y="41"/>
                  <a:pt x="38" y="51"/>
                </a:cubicBezTo>
                <a:cubicBezTo>
                  <a:pt x="25" y="63"/>
                  <a:pt x="18" y="80"/>
                  <a:pt x="15" y="97"/>
                </a:cubicBezTo>
                <a:cubicBezTo>
                  <a:pt x="12" y="115"/>
                  <a:pt x="17" y="133"/>
                  <a:pt x="12" y="151"/>
                </a:cubicBezTo>
                <a:cubicBezTo>
                  <a:pt x="10" y="154"/>
                  <a:pt x="9" y="158"/>
                  <a:pt x="7" y="161"/>
                </a:cubicBezTo>
                <a:cubicBezTo>
                  <a:pt x="6" y="163"/>
                  <a:pt x="5" y="164"/>
                  <a:pt x="4" y="166"/>
                </a:cubicBezTo>
                <a:cubicBezTo>
                  <a:pt x="3" y="167"/>
                  <a:pt x="3" y="167"/>
                  <a:pt x="2" y="168"/>
                </a:cubicBezTo>
                <a:cubicBezTo>
                  <a:pt x="1" y="169"/>
                  <a:pt x="1" y="170"/>
                  <a:pt x="0" y="170"/>
                </a:cubicBezTo>
                <a:cubicBezTo>
                  <a:pt x="2" y="169"/>
                  <a:pt x="2" y="169"/>
                  <a:pt x="3" y="168"/>
                </a:cubicBezTo>
                <a:cubicBezTo>
                  <a:pt x="4" y="168"/>
                  <a:pt x="5" y="167"/>
                  <a:pt x="6" y="166"/>
                </a:cubicBezTo>
                <a:cubicBezTo>
                  <a:pt x="8" y="165"/>
                  <a:pt x="9" y="163"/>
                  <a:pt x="11" y="162"/>
                </a:cubicBezTo>
                <a:cubicBezTo>
                  <a:pt x="15" y="159"/>
                  <a:pt x="19" y="157"/>
                  <a:pt x="23" y="154"/>
                </a:cubicBezTo>
                <a:cubicBezTo>
                  <a:pt x="28" y="152"/>
                  <a:pt x="33" y="149"/>
                  <a:pt x="38" y="147"/>
                </a:cubicBezTo>
              </a:path>
            </a:pathLst>
          </a:custGeom>
          <a:gradFill>
            <a:gsLst>
              <a:gs pos="0">
                <a:srgbClr val="FF0000"/>
              </a:gs>
              <a:gs pos="61000">
                <a:srgbClr val="C00000"/>
              </a:gs>
              <a:gs pos="100000">
                <a:srgbClr val="800000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62" name="Freeform 81"/>
          <p:cNvSpPr/>
          <p:nvPr/>
        </p:nvSpPr>
        <p:spPr bwMode="auto">
          <a:xfrm>
            <a:off x="9226501" y="2782566"/>
            <a:ext cx="288925" cy="479425"/>
          </a:xfrm>
          <a:custGeom>
            <a:avLst/>
            <a:gdLst>
              <a:gd name="T0" fmla="*/ 65 w 68"/>
              <a:gd name="T1" fmla="*/ 53 h 113"/>
              <a:gd name="T2" fmla="*/ 60 w 68"/>
              <a:gd name="T3" fmla="*/ 26 h 113"/>
              <a:gd name="T4" fmla="*/ 65 w 68"/>
              <a:gd name="T5" fmla="*/ 0 h 113"/>
              <a:gd name="T6" fmla="*/ 53 w 68"/>
              <a:gd name="T7" fmla="*/ 13 h 113"/>
              <a:gd name="T8" fmla="*/ 35 w 68"/>
              <a:gd name="T9" fmla="*/ 27 h 113"/>
              <a:gd name="T10" fmla="*/ 1 w 68"/>
              <a:gd name="T11" fmla="*/ 51 h 113"/>
              <a:gd name="T12" fmla="*/ 0 w 68"/>
              <a:gd name="T13" fmla="*/ 52 h 113"/>
              <a:gd name="T14" fmla="*/ 36 w 68"/>
              <a:gd name="T15" fmla="*/ 50 h 113"/>
              <a:gd name="T16" fmla="*/ 8 w 68"/>
              <a:gd name="T17" fmla="*/ 113 h 113"/>
              <a:gd name="T18" fmla="*/ 48 w 68"/>
              <a:gd name="T19" fmla="*/ 58 h 113"/>
              <a:gd name="T20" fmla="*/ 59 w 68"/>
              <a:gd name="T21" fmla="*/ 99 h 113"/>
              <a:gd name="T22" fmla="*/ 60 w 68"/>
              <a:gd name="T23" fmla="*/ 97 h 113"/>
              <a:gd name="T24" fmla="*/ 65 w 68"/>
              <a:gd name="T25" fmla="*/ 53 h 1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68" h="113">
                <a:moveTo>
                  <a:pt x="65" y="53"/>
                </a:moveTo>
                <a:cubicBezTo>
                  <a:pt x="63" y="43"/>
                  <a:pt x="60" y="35"/>
                  <a:pt x="60" y="26"/>
                </a:cubicBezTo>
                <a:cubicBezTo>
                  <a:pt x="61" y="17"/>
                  <a:pt x="63" y="8"/>
                  <a:pt x="65" y="0"/>
                </a:cubicBezTo>
                <a:cubicBezTo>
                  <a:pt x="64" y="4"/>
                  <a:pt x="56" y="10"/>
                  <a:pt x="53" y="13"/>
                </a:cubicBezTo>
                <a:cubicBezTo>
                  <a:pt x="47" y="18"/>
                  <a:pt x="41" y="22"/>
                  <a:pt x="35" y="27"/>
                </a:cubicBezTo>
                <a:cubicBezTo>
                  <a:pt x="23" y="34"/>
                  <a:pt x="11" y="41"/>
                  <a:pt x="1" y="51"/>
                </a:cubicBezTo>
                <a:cubicBezTo>
                  <a:pt x="0" y="51"/>
                  <a:pt x="0" y="52"/>
                  <a:pt x="0" y="52"/>
                </a:cubicBezTo>
                <a:cubicBezTo>
                  <a:pt x="26" y="50"/>
                  <a:pt x="32" y="43"/>
                  <a:pt x="36" y="50"/>
                </a:cubicBezTo>
                <a:cubicBezTo>
                  <a:pt x="36" y="76"/>
                  <a:pt x="22" y="98"/>
                  <a:pt x="8" y="113"/>
                </a:cubicBezTo>
                <a:cubicBezTo>
                  <a:pt x="38" y="88"/>
                  <a:pt x="40" y="52"/>
                  <a:pt x="48" y="58"/>
                </a:cubicBezTo>
                <a:cubicBezTo>
                  <a:pt x="58" y="70"/>
                  <a:pt x="61" y="86"/>
                  <a:pt x="59" y="99"/>
                </a:cubicBezTo>
                <a:cubicBezTo>
                  <a:pt x="59" y="98"/>
                  <a:pt x="60" y="98"/>
                  <a:pt x="60" y="97"/>
                </a:cubicBezTo>
                <a:cubicBezTo>
                  <a:pt x="66" y="83"/>
                  <a:pt x="68" y="68"/>
                  <a:pt x="65" y="53"/>
                </a:cubicBezTo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63" name="Freeform 82"/>
          <p:cNvSpPr/>
          <p:nvPr/>
        </p:nvSpPr>
        <p:spPr bwMode="auto">
          <a:xfrm>
            <a:off x="9493201" y="2803203"/>
            <a:ext cx="407988" cy="742950"/>
          </a:xfrm>
          <a:custGeom>
            <a:avLst/>
            <a:gdLst>
              <a:gd name="T0" fmla="*/ 93 w 96"/>
              <a:gd name="T1" fmla="*/ 130 h 175"/>
              <a:gd name="T2" fmla="*/ 80 w 96"/>
              <a:gd name="T3" fmla="*/ 54 h 175"/>
              <a:gd name="T4" fmla="*/ 45 w 96"/>
              <a:gd name="T5" fmla="*/ 27 h 175"/>
              <a:gd name="T6" fmla="*/ 19 w 96"/>
              <a:gd name="T7" fmla="*/ 17 h 175"/>
              <a:gd name="T8" fmla="*/ 0 w 96"/>
              <a:gd name="T9" fmla="*/ 0 h 175"/>
              <a:gd name="T10" fmla="*/ 4 w 96"/>
              <a:gd name="T11" fmla="*/ 17 h 175"/>
              <a:gd name="T12" fmla="*/ 7 w 96"/>
              <a:gd name="T13" fmla="*/ 39 h 175"/>
              <a:gd name="T14" fmla="*/ 10 w 96"/>
              <a:gd name="T15" fmla="*/ 81 h 175"/>
              <a:gd name="T16" fmla="*/ 39 w 96"/>
              <a:gd name="T17" fmla="*/ 125 h 175"/>
              <a:gd name="T18" fmla="*/ 82 w 96"/>
              <a:gd name="T19" fmla="*/ 155 h 175"/>
              <a:gd name="T20" fmla="*/ 89 w 96"/>
              <a:gd name="T21" fmla="*/ 164 h 175"/>
              <a:gd name="T22" fmla="*/ 91 w 96"/>
              <a:gd name="T23" fmla="*/ 170 h 175"/>
              <a:gd name="T24" fmla="*/ 93 w 96"/>
              <a:gd name="T25" fmla="*/ 172 h 175"/>
              <a:gd name="T26" fmla="*/ 93 w 96"/>
              <a:gd name="T27" fmla="*/ 175 h 175"/>
              <a:gd name="T28" fmla="*/ 93 w 96"/>
              <a:gd name="T29" fmla="*/ 171 h 175"/>
              <a:gd name="T30" fmla="*/ 93 w 96"/>
              <a:gd name="T31" fmla="*/ 168 h 175"/>
              <a:gd name="T32" fmla="*/ 92 w 96"/>
              <a:gd name="T33" fmla="*/ 161 h 175"/>
              <a:gd name="T34" fmla="*/ 92 w 96"/>
              <a:gd name="T35" fmla="*/ 147 h 175"/>
              <a:gd name="T36" fmla="*/ 93 w 96"/>
              <a:gd name="T37" fmla="*/ 130 h 1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96" h="175">
                <a:moveTo>
                  <a:pt x="93" y="130"/>
                </a:moveTo>
                <a:cubicBezTo>
                  <a:pt x="96" y="105"/>
                  <a:pt x="96" y="75"/>
                  <a:pt x="80" y="54"/>
                </a:cubicBezTo>
                <a:cubicBezTo>
                  <a:pt x="71" y="42"/>
                  <a:pt x="59" y="33"/>
                  <a:pt x="45" y="27"/>
                </a:cubicBezTo>
                <a:cubicBezTo>
                  <a:pt x="36" y="24"/>
                  <a:pt x="27" y="23"/>
                  <a:pt x="19" y="17"/>
                </a:cubicBezTo>
                <a:cubicBezTo>
                  <a:pt x="12" y="12"/>
                  <a:pt x="6" y="6"/>
                  <a:pt x="0" y="0"/>
                </a:cubicBezTo>
                <a:cubicBezTo>
                  <a:pt x="3" y="3"/>
                  <a:pt x="3" y="13"/>
                  <a:pt x="4" y="17"/>
                </a:cubicBezTo>
                <a:cubicBezTo>
                  <a:pt x="6" y="25"/>
                  <a:pt x="7" y="32"/>
                  <a:pt x="7" y="39"/>
                </a:cubicBezTo>
                <a:cubicBezTo>
                  <a:pt x="8" y="53"/>
                  <a:pt x="7" y="68"/>
                  <a:pt x="10" y="81"/>
                </a:cubicBezTo>
                <a:cubicBezTo>
                  <a:pt x="14" y="99"/>
                  <a:pt x="25" y="113"/>
                  <a:pt x="39" y="125"/>
                </a:cubicBezTo>
                <a:cubicBezTo>
                  <a:pt x="52" y="136"/>
                  <a:pt x="71" y="141"/>
                  <a:pt x="82" y="155"/>
                </a:cubicBezTo>
                <a:cubicBezTo>
                  <a:pt x="85" y="158"/>
                  <a:pt x="87" y="161"/>
                  <a:pt x="89" y="164"/>
                </a:cubicBezTo>
                <a:cubicBezTo>
                  <a:pt x="90" y="166"/>
                  <a:pt x="91" y="168"/>
                  <a:pt x="91" y="170"/>
                </a:cubicBezTo>
                <a:cubicBezTo>
                  <a:pt x="92" y="171"/>
                  <a:pt x="92" y="171"/>
                  <a:pt x="93" y="172"/>
                </a:cubicBezTo>
                <a:cubicBezTo>
                  <a:pt x="93" y="173"/>
                  <a:pt x="93" y="174"/>
                  <a:pt x="93" y="175"/>
                </a:cubicBezTo>
                <a:cubicBezTo>
                  <a:pt x="93" y="172"/>
                  <a:pt x="93" y="172"/>
                  <a:pt x="93" y="171"/>
                </a:cubicBezTo>
                <a:cubicBezTo>
                  <a:pt x="93" y="170"/>
                  <a:pt x="93" y="169"/>
                  <a:pt x="93" y="168"/>
                </a:cubicBezTo>
                <a:cubicBezTo>
                  <a:pt x="93" y="165"/>
                  <a:pt x="92" y="164"/>
                  <a:pt x="92" y="161"/>
                </a:cubicBezTo>
                <a:cubicBezTo>
                  <a:pt x="92" y="157"/>
                  <a:pt x="92" y="152"/>
                  <a:pt x="92" y="147"/>
                </a:cubicBezTo>
                <a:cubicBezTo>
                  <a:pt x="92" y="142"/>
                  <a:pt x="92" y="136"/>
                  <a:pt x="93" y="130"/>
                </a:cubicBezTo>
              </a:path>
            </a:pathLst>
          </a:custGeom>
          <a:gradFill>
            <a:gsLst>
              <a:gs pos="0">
                <a:srgbClr val="FF0000"/>
              </a:gs>
              <a:gs pos="61000">
                <a:srgbClr val="C00000"/>
              </a:gs>
              <a:gs pos="100000">
                <a:srgbClr val="800000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64" name="Freeform 83"/>
          <p:cNvSpPr/>
          <p:nvPr/>
        </p:nvSpPr>
        <p:spPr bwMode="auto">
          <a:xfrm>
            <a:off x="9493201" y="2803203"/>
            <a:ext cx="347663" cy="454025"/>
          </a:xfrm>
          <a:custGeom>
            <a:avLst/>
            <a:gdLst>
              <a:gd name="T0" fmla="*/ 45 w 82"/>
              <a:gd name="T1" fmla="*/ 27 h 107"/>
              <a:gd name="T2" fmla="*/ 19 w 82"/>
              <a:gd name="T3" fmla="*/ 17 h 107"/>
              <a:gd name="T4" fmla="*/ 0 w 82"/>
              <a:gd name="T5" fmla="*/ 0 h 107"/>
              <a:gd name="T6" fmla="*/ 4 w 82"/>
              <a:gd name="T7" fmla="*/ 17 h 107"/>
              <a:gd name="T8" fmla="*/ 7 w 82"/>
              <a:gd name="T9" fmla="*/ 39 h 107"/>
              <a:gd name="T10" fmla="*/ 10 w 82"/>
              <a:gd name="T11" fmla="*/ 81 h 107"/>
              <a:gd name="T12" fmla="*/ 11 w 82"/>
              <a:gd name="T13" fmla="*/ 83 h 107"/>
              <a:gd name="T14" fmla="*/ 28 w 82"/>
              <a:gd name="T15" fmla="*/ 51 h 107"/>
              <a:gd name="T16" fmla="*/ 67 w 82"/>
              <a:gd name="T17" fmla="*/ 107 h 107"/>
              <a:gd name="T18" fmla="*/ 41 w 82"/>
              <a:gd name="T19" fmla="*/ 44 h 107"/>
              <a:gd name="T20" fmla="*/ 82 w 82"/>
              <a:gd name="T21" fmla="*/ 56 h 107"/>
              <a:gd name="T22" fmla="*/ 80 w 82"/>
              <a:gd name="T23" fmla="*/ 54 h 107"/>
              <a:gd name="T24" fmla="*/ 45 w 82"/>
              <a:gd name="T25" fmla="*/ 27 h 1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82" h="107">
                <a:moveTo>
                  <a:pt x="45" y="27"/>
                </a:moveTo>
                <a:cubicBezTo>
                  <a:pt x="36" y="24"/>
                  <a:pt x="27" y="23"/>
                  <a:pt x="19" y="17"/>
                </a:cubicBezTo>
                <a:cubicBezTo>
                  <a:pt x="12" y="12"/>
                  <a:pt x="6" y="6"/>
                  <a:pt x="0" y="0"/>
                </a:cubicBezTo>
                <a:cubicBezTo>
                  <a:pt x="3" y="3"/>
                  <a:pt x="3" y="13"/>
                  <a:pt x="4" y="17"/>
                </a:cubicBezTo>
                <a:cubicBezTo>
                  <a:pt x="6" y="25"/>
                  <a:pt x="7" y="32"/>
                  <a:pt x="7" y="39"/>
                </a:cubicBezTo>
                <a:cubicBezTo>
                  <a:pt x="8" y="53"/>
                  <a:pt x="7" y="68"/>
                  <a:pt x="10" y="81"/>
                </a:cubicBezTo>
                <a:cubicBezTo>
                  <a:pt x="10" y="82"/>
                  <a:pt x="11" y="82"/>
                  <a:pt x="11" y="83"/>
                </a:cubicBezTo>
                <a:cubicBezTo>
                  <a:pt x="23" y="60"/>
                  <a:pt x="20" y="51"/>
                  <a:pt x="28" y="51"/>
                </a:cubicBezTo>
                <a:cubicBezTo>
                  <a:pt x="50" y="64"/>
                  <a:pt x="61" y="87"/>
                  <a:pt x="67" y="107"/>
                </a:cubicBezTo>
                <a:cubicBezTo>
                  <a:pt x="61" y="69"/>
                  <a:pt x="32" y="48"/>
                  <a:pt x="41" y="44"/>
                </a:cubicBezTo>
                <a:cubicBezTo>
                  <a:pt x="56" y="42"/>
                  <a:pt x="72" y="48"/>
                  <a:pt x="82" y="56"/>
                </a:cubicBezTo>
                <a:cubicBezTo>
                  <a:pt x="81" y="56"/>
                  <a:pt x="81" y="55"/>
                  <a:pt x="80" y="54"/>
                </a:cubicBezTo>
                <a:cubicBezTo>
                  <a:pt x="71" y="42"/>
                  <a:pt x="59" y="33"/>
                  <a:pt x="45" y="27"/>
                </a:cubicBezTo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65" name="Freeform 84"/>
          <p:cNvSpPr/>
          <p:nvPr/>
        </p:nvSpPr>
        <p:spPr bwMode="auto">
          <a:xfrm>
            <a:off x="9505901" y="2666678"/>
            <a:ext cx="839788" cy="344488"/>
          </a:xfrm>
          <a:custGeom>
            <a:avLst/>
            <a:gdLst>
              <a:gd name="T0" fmla="*/ 161 w 198"/>
              <a:gd name="T1" fmla="*/ 34 h 81"/>
              <a:gd name="T2" fmla="*/ 91 w 198"/>
              <a:gd name="T3" fmla="*/ 2 h 81"/>
              <a:gd name="T4" fmla="*/ 49 w 198"/>
              <a:gd name="T5" fmla="*/ 16 h 81"/>
              <a:gd name="T6" fmla="*/ 26 w 198"/>
              <a:gd name="T7" fmla="*/ 32 h 81"/>
              <a:gd name="T8" fmla="*/ 0 w 198"/>
              <a:gd name="T9" fmla="*/ 38 h 81"/>
              <a:gd name="T10" fmla="*/ 18 w 198"/>
              <a:gd name="T11" fmla="*/ 44 h 81"/>
              <a:gd name="T12" fmla="*/ 38 w 198"/>
              <a:gd name="T13" fmla="*/ 54 h 81"/>
              <a:gd name="T14" fmla="*/ 74 w 198"/>
              <a:gd name="T15" fmla="*/ 75 h 81"/>
              <a:gd name="T16" fmla="*/ 126 w 198"/>
              <a:gd name="T17" fmla="*/ 76 h 81"/>
              <a:gd name="T18" fmla="*/ 176 w 198"/>
              <a:gd name="T19" fmla="*/ 56 h 81"/>
              <a:gd name="T20" fmla="*/ 187 w 198"/>
              <a:gd name="T21" fmla="*/ 56 h 81"/>
              <a:gd name="T22" fmla="*/ 193 w 198"/>
              <a:gd name="T23" fmla="*/ 57 h 81"/>
              <a:gd name="T24" fmla="*/ 196 w 198"/>
              <a:gd name="T25" fmla="*/ 58 h 81"/>
              <a:gd name="T26" fmla="*/ 198 w 198"/>
              <a:gd name="T27" fmla="*/ 58 h 81"/>
              <a:gd name="T28" fmla="*/ 195 w 198"/>
              <a:gd name="T29" fmla="*/ 57 h 81"/>
              <a:gd name="T30" fmla="*/ 192 w 198"/>
              <a:gd name="T31" fmla="*/ 55 h 81"/>
              <a:gd name="T32" fmla="*/ 186 w 198"/>
              <a:gd name="T33" fmla="*/ 52 h 81"/>
              <a:gd name="T34" fmla="*/ 174 w 198"/>
              <a:gd name="T35" fmla="*/ 44 h 81"/>
              <a:gd name="T36" fmla="*/ 161 w 198"/>
              <a:gd name="T37" fmla="*/ 34 h 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98" h="81">
                <a:moveTo>
                  <a:pt x="161" y="34"/>
                </a:moveTo>
                <a:cubicBezTo>
                  <a:pt x="142" y="18"/>
                  <a:pt x="117" y="0"/>
                  <a:pt x="91" y="2"/>
                </a:cubicBezTo>
                <a:cubicBezTo>
                  <a:pt x="76" y="3"/>
                  <a:pt x="61" y="7"/>
                  <a:pt x="49" y="16"/>
                </a:cubicBezTo>
                <a:cubicBezTo>
                  <a:pt x="41" y="22"/>
                  <a:pt x="35" y="28"/>
                  <a:pt x="26" y="32"/>
                </a:cubicBezTo>
                <a:cubicBezTo>
                  <a:pt x="18" y="35"/>
                  <a:pt x="9" y="37"/>
                  <a:pt x="0" y="38"/>
                </a:cubicBezTo>
                <a:cubicBezTo>
                  <a:pt x="5" y="38"/>
                  <a:pt x="13" y="42"/>
                  <a:pt x="18" y="44"/>
                </a:cubicBezTo>
                <a:cubicBezTo>
                  <a:pt x="25" y="47"/>
                  <a:pt x="31" y="50"/>
                  <a:pt x="38" y="54"/>
                </a:cubicBezTo>
                <a:cubicBezTo>
                  <a:pt x="50" y="61"/>
                  <a:pt x="61" y="70"/>
                  <a:pt x="74" y="75"/>
                </a:cubicBezTo>
                <a:cubicBezTo>
                  <a:pt x="91" y="81"/>
                  <a:pt x="109" y="81"/>
                  <a:pt x="126" y="76"/>
                </a:cubicBezTo>
                <a:cubicBezTo>
                  <a:pt x="143" y="71"/>
                  <a:pt x="158" y="58"/>
                  <a:pt x="176" y="56"/>
                </a:cubicBezTo>
                <a:cubicBezTo>
                  <a:pt x="179" y="56"/>
                  <a:pt x="183" y="56"/>
                  <a:pt x="187" y="56"/>
                </a:cubicBezTo>
                <a:cubicBezTo>
                  <a:pt x="189" y="56"/>
                  <a:pt x="191" y="57"/>
                  <a:pt x="193" y="57"/>
                </a:cubicBezTo>
                <a:cubicBezTo>
                  <a:pt x="194" y="57"/>
                  <a:pt x="195" y="57"/>
                  <a:pt x="196" y="58"/>
                </a:cubicBezTo>
                <a:cubicBezTo>
                  <a:pt x="196" y="58"/>
                  <a:pt x="197" y="58"/>
                  <a:pt x="198" y="58"/>
                </a:cubicBezTo>
                <a:cubicBezTo>
                  <a:pt x="196" y="57"/>
                  <a:pt x="196" y="57"/>
                  <a:pt x="195" y="57"/>
                </a:cubicBezTo>
                <a:cubicBezTo>
                  <a:pt x="194" y="56"/>
                  <a:pt x="193" y="55"/>
                  <a:pt x="192" y="55"/>
                </a:cubicBezTo>
                <a:cubicBezTo>
                  <a:pt x="190" y="54"/>
                  <a:pt x="188" y="53"/>
                  <a:pt x="186" y="52"/>
                </a:cubicBezTo>
                <a:cubicBezTo>
                  <a:pt x="182" y="50"/>
                  <a:pt x="178" y="47"/>
                  <a:pt x="174" y="44"/>
                </a:cubicBezTo>
                <a:cubicBezTo>
                  <a:pt x="170" y="41"/>
                  <a:pt x="165" y="38"/>
                  <a:pt x="161" y="34"/>
                </a:cubicBezTo>
              </a:path>
            </a:pathLst>
          </a:custGeom>
          <a:gradFill>
            <a:gsLst>
              <a:gs pos="0">
                <a:srgbClr val="FF0000"/>
              </a:gs>
              <a:gs pos="61000">
                <a:srgbClr val="C00000"/>
              </a:gs>
              <a:gs pos="100000">
                <a:srgbClr val="800000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66" name="Freeform 85"/>
          <p:cNvSpPr/>
          <p:nvPr/>
        </p:nvSpPr>
        <p:spPr bwMode="auto">
          <a:xfrm>
            <a:off x="9505901" y="2676203"/>
            <a:ext cx="538163" cy="314325"/>
          </a:xfrm>
          <a:custGeom>
            <a:avLst/>
            <a:gdLst>
              <a:gd name="T0" fmla="*/ 49 w 127"/>
              <a:gd name="T1" fmla="*/ 14 h 74"/>
              <a:gd name="T2" fmla="*/ 26 w 127"/>
              <a:gd name="T3" fmla="*/ 30 h 74"/>
              <a:gd name="T4" fmla="*/ 0 w 127"/>
              <a:gd name="T5" fmla="*/ 36 h 74"/>
              <a:gd name="T6" fmla="*/ 18 w 127"/>
              <a:gd name="T7" fmla="*/ 42 h 74"/>
              <a:gd name="T8" fmla="*/ 38 w 127"/>
              <a:gd name="T9" fmla="*/ 52 h 74"/>
              <a:gd name="T10" fmla="*/ 74 w 127"/>
              <a:gd name="T11" fmla="*/ 73 h 74"/>
              <a:gd name="T12" fmla="*/ 76 w 127"/>
              <a:gd name="T13" fmla="*/ 74 h 74"/>
              <a:gd name="T14" fmla="*/ 59 w 127"/>
              <a:gd name="T15" fmla="*/ 42 h 74"/>
              <a:gd name="T16" fmla="*/ 127 w 127"/>
              <a:gd name="T17" fmla="*/ 40 h 74"/>
              <a:gd name="T18" fmla="*/ 76 w 127"/>
              <a:gd name="T19" fmla="*/ 31 h 74"/>
              <a:gd name="T20" fmla="*/ 61 w 127"/>
              <a:gd name="T21" fmla="*/ 27 h 74"/>
              <a:gd name="T22" fmla="*/ 93 w 127"/>
              <a:gd name="T23" fmla="*/ 0 h 74"/>
              <a:gd name="T24" fmla="*/ 92 w 127"/>
              <a:gd name="T25" fmla="*/ 0 h 74"/>
              <a:gd name="T26" fmla="*/ 91 w 127"/>
              <a:gd name="T27" fmla="*/ 0 h 74"/>
              <a:gd name="T28" fmla="*/ 49 w 127"/>
              <a:gd name="T29" fmla="*/ 14 h 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27" h="74">
                <a:moveTo>
                  <a:pt x="49" y="14"/>
                </a:moveTo>
                <a:cubicBezTo>
                  <a:pt x="41" y="20"/>
                  <a:pt x="35" y="26"/>
                  <a:pt x="26" y="30"/>
                </a:cubicBezTo>
                <a:cubicBezTo>
                  <a:pt x="18" y="33"/>
                  <a:pt x="9" y="35"/>
                  <a:pt x="0" y="36"/>
                </a:cubicBezTo>
                <a:cubicBezTo>
                  <a:pt x="5" y="36"/>
                  <a:pt x="13" y="40"/>
                  <a:pt x="18" y="42"/>
                </a:cubicBezTo>
                <a:cubicBezTo>
                  <a:pt x="25" y="45"/>
                  <a:pt x="31" y="48"/>
                  <a:pt x="38" y="52"/>
                </a:cubicBezTo>
                <a:cubicBezTo>
                  <a:pt x="50" y="59"/>
                  <a:pt x="61" y="68"/>
                  <a:pt x="74" y="73"/>
                </a:cubicBezTo>
                <a:cubicBezTo>
                  <a:pt x="75" y="73"/>
                  <a:pt x="75" y="73"/>
                  <a:pt x="76" y="74"/>
                </a:cubicBezTo>
                <a:cubicBezTo>
                  <a:pt x="63" y="50"/>
                  <a:pt x="54" y="48"/>
                  <a:pt x="59" y="42"/>
                </a:cubicBezTo>
                <a:cubicBezTo>
                  <a:pt x="82" y="30"/>
                  <a:pt x="108" y="34"/>
                  <a:pt x="127" y="40"/>
                </a:cubicBezTo>
                <a:cubicBezTo>
                  <a:pt x="108" y="31"/>
                  <a:pt x="89" y="31"/>
                  <a:pt x="76" y="31"/>
                </a:cubicBezTo>
                <a:cubicBezTo>
                  <a:pt x="66" y="31"/>
                  <a:pt x="60" y="31"/>
                  <a:pt x="61" y="27"/>
                </a:cubicBezTo>
                <a:cubicBezTo>
                  <a:pt x="67" y="13"/>
                  <a:pt x="81" y="4"/>
                  <a:pt x="93" y="0"/>
                </a:cubicBezTo>
                <a:cubicBezTo>
                  <a:pt x="93" y="0"/>
                  <a:pt x="93" y="0"/>
                  <a:pt x="92" y="0"/>
                </a:cubicBezTo>
                <a:cubicBezTo>
                  <a:pt x="92" y="0"/>
                  <a:pt x="91" y="0"/>
                  <a:pt x="91" y="0"/>
                </a:cubicBezTo>
                <a:cubicBezTo>
                  <a:pt x="76" y="1"/>
                  <a:pt x="61" y="5"/>
                  <a:pt x="49" y="14"/>
                </a:cubicBezTo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67" name="Freeform 86"/>
          <p:cNvSpPr/>
          <p:nvPr/>
        </p:nvSpPr>
        <p:spPr bwMode="auto">
          <a:xfrm>
            <a:off x="9540826" y="2131691"/>
            <a:ext cx="427038" cy="739775"/>
          </a:xfrm>
          <a:custGeom>
            <a:avLst/>
            <a:gdLst>
              <a:gd name="T0" fmla="*/ 64 w 101"/>
              <a:gd name="T1" fmla="*/ 25 h 174"/>
              <a:gd name="T2" fmla="*/ 7 w 101"/>
              <a:gd name="T3" fmla="*/ 76 h 174"/>
              <a:gd name="T4" fmla="*/ 3 w 101"/>
              <a:gd name="T5" fmla="*/ 121 h 174"/>
              <a:gd name="T6" fmla="*/ 9 w 101"/>
              <a:gd name="T7" fmla="*/ 148 h 174"/>
              <a:gd name="T8" fmla="*/ 5 w 101"/>
              <a:gd name="T9" fmla="*/ 174 h 174"/>
              <a:gd name="T10" fmla="*/ 17 w 101"/>
              <a:gd name="T11" fmla="*/ 160 h 174"/>
              <a:gd name="T12" fmla="*/ 34 w 101"/>
              <a:gd name="T13" fmla="*/ 146 h 174"/>
              <a:gd name="T14" fmla="*/ 67 w 101"/>
              <a:gd name="T15" fmla="*/ 121 h 174"/>
              <a:gd name="T16" fmla="*/ 89 w 101"/>
              <a:gd name="T17" fmla="*/ 73 h 174"/>
              <a:gd name="T18" fmla="*/ 90 w 101"/>
              <a:gd name="T19" fmla="*/ 20 h 174"/>
              <a:gd name="T20" fmla="*/ 95 w 101"/>
              <a:gd name="T21" fmla="*/ 10 h 174"/>
              <a:gd name="T22" fmla="*/ 98 w 101"/>
              <a:gd name="T23" fmla="*/ 4 h 174"/>
              <a:gd name="T24" fmla="*/ 99 w 101"/>
              <a:gd name="T25" fmla="*/ 2 h 174"/>
              <a:gd name="T26" fmla="*/ 101 w 101"/>
              <a:gd name="T27" fmla="*/ 0 h 174"/>
              <a:gd name="T28" fmla="*/ 98 w 101"/>
              <a:gd name="T29" fmla="*/ 2 h 174"/>
              <a:gd name="T30" fmla="*/ 95 w 101"/>
              <a:gd name="T31" fmla="*/ 4 h 174"/>
              <a:gd name="T32" fmla="*/ 91 w 101"/>
              <a:gd name="T33" fmla="*/ 8 h 174"/>
              <a:gd name="T34" fmla="*/ 79 w 101"/>
              <a:gd name="T35" fmla="*/ 17 h 174"/>
              <a:gd name="T36" fmla="*/ 64 w 101"/>
              <a:gd name="T37" fmla="*/ 25 h 1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01" h="174">
                <a:moveTo>
                  <a:pt x="64" y="25"/>
                </a:moveTo>
                <a:cubicBezTo>
                  <a:pt x="41" y="36"/>
                  <a:pt x="16" y="51"/>
                  <a:pt x="7" y="76"/>
                </a:cubicBezTo>
                <a:cubicBezTo>
                  <a:pt x="2" y="91"/>
                  <a:pt x="0" y="106"/>
                  <a:pt x="3" y="121"/>
                </a:cubicBezTo>
                <a:cubicBezTo>
                  <a:pt x="6" y="130"/>
                  <a:pt x="9" y="138"/>
                  <a:pt x="9" y="148"/>
                </a:cubicBezTo>
                <a:cubicBezTo>
                  <a:pt x="8" y="157"/>
                  <a:pt x="7" y="165"/>
                  <a:pt x="5" y="174"/>
                </a:cubicBezTo>
                <a:cubicBezTo>
                  <a:pt x="6" y="169"/>
                  <a:pt x="13" y="164"/>
                  <a:pt x="17" y="160"/>
                </a:cubicBezTo>
                <a:cubicBezTo>
                  <a:pt x="22" y="155"/>
                  <a:pt x="28" y="150"/>
                  <a:pt x="34" y="146"/>
                </a:cubicBezTo>
                <a:cubicBezTo>
                  <a:pt x="45" y="138"/>
                  <a:pt x="58" y="130"/>
                  <a:pt x="67" y="121"/>
                </a:cubicBezTo>
                <a:cubicBezTo>
                  <a:pt x="80" y="108"/>
                  <a:pt x="86" y="91"/>
                  <a:pt x="89" y="73"/>
                </a:cubicBezTo>
                <a:cubicBezTo>
                  <a:pt x="91" y="56"/>
                  <a:pt x="85" y="37"/>
                  <a:pt x="90" y="20"/>
                </a:cubicBezTo>
                <a:cubicBezTo>
                  <a:pt x="91" y="16"/>
                  <a:pt x="93" y="13"/>
                  <a:pt x="95" y="10"/>
                </a:cubicBezTo>
                <a:cubicBezTo>
                  <a:pt x="96" y="8"/>
                  <a:pt x="97" y="6"/>
                  <a:pt x="98" y="4"/>
                </a:cubicBezTo>
                <a:cubicBezTo>
                  <a:pt x="98" y="4"/>
                  <a:pt x="99" y="3"/>
                  <a:pt x="99" y="2"/>
                </a:cubicBezTo>
                <a:cubicBezTo>
                  <a:pt x="100" y="1"/>
                  <a:pt x="100" y="1"/>
                  <a:pt x="101" y="0"/>
                </a:cubicBezTo>
                <a:cubicBezTo>
                  <a:pt x="99" y="2"/>
                  <a:pt x="99" y="2"/>
                  <a:pt x="98" y="2"/>
                </a:cubicBezTo>
                <a:cubicBezTo>
                  <a:pt x="97" y="3"/>
                  <a:pt x="96" y="4"/>
                  <a:pt x="95" y="4"/>
                </a:cubicBezTo>
                <a:cubicBezTo>
                  <a:pt x="94" y="6"/>
                  <a:pt x="92" y="7"/>
                  <a:pt x="91" y="8"/>
                </a:cubicBezTo>
                <a:cubicBezTo>
                  <a:pt x="87" y="11"/>
                  <a:pt x="83" y="14"/>
                  <a:pt x="79" y="17"/>
                </a:cubicBezTo>
                <a:cubicBezTo>
                  <a:pt x="74" y="20"/>
                  <a:pt x="69" y="22"/>
                  <a:pt x="64" y="25"/>
                </a:cubicBezTo>
              </a:path>
            </a:pathLst>
          </a:custGeom>
          <a:gradFill>
            <a:gsLst>
              <a:gs pos="0">
                <a:srgbClr val="FF0000"/>
              </a:gs>
              <a:gs pos="61000">
                <a:srgbClr val="C00000"/>
              </a:gs>
              <a:gs pos="100000">
                <a:srgbClr val="800000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68" name="Freeform 87"/>
          <p:cNvSpPr/>
          <p:nvPr/>
        </p:nvSpPr>
        <p:spPr bwMode="auto">
          <a:xfrm>
            <a:off x="9540826" y="2382516"/>
            <a:ext cx="287338" cy="488950"/>
          </a:xfrm>
          <a:custGeom>
            <a:avLst/>
            <a:gdLst>
              <a:gd name="T0" fmla="*/ 3 w 68"/>
              <a:gd name="T1" fmla="*/ 62 h 115"/>
              <a:gd name="T2" fmla="*/ 9 w 68"/>
              <a:gd name="T3" fmla="*/ 89 h 115"/>
              <a:gd name="T4" fmla="*/ 5 w 68"/>
              <a:gd name="T5" fmla="*/ 115 h 115"/>
              <a:gd name="T6" fmla="*/ 17 w 68"/>
              <a:gd name="T7" fmla="*/ 101 h 115"/>
              <a:gd name="T8" fmla="*/ 34 w 68"/>
              <a:gd name="T9" fmla="*/ 87 h 115"/>
              <a:gd name="T10" fmla="*/ 67 w 68"/>
              <a:gd name="T11" fmla="*/ 62 h 115"/>
              <a:gd name="T12" fmla="*/ 68 w 68"/>
              <a:gd name="T13" fmla="*/ 60 h 115"/>
              <a:gd name="T14" fmla="*/ 33 w 68"/>
              <a:gd name="T15" fmla="*/ 63 h 115"/>
              <a:gd name="T16" fmla="*/ 58 w 68"/>
              <a:gd name="T17" fmla="*/ 0 h 115"/>
              <a:gd name="T18" fmla="*/ 20 w 68"/>
              <a:gd name="T19" fmla="*/ 56 h 115"/>
              <a:gd name="T20" fmla="*/ 8 w 68"/>
              <a:gd name="T21" fmla="*/ 15 h 115"/>
              <a:gd name="T22" fmla="*/ 7 w 68"/>
              <a:gd name="T23" fmla="*/ 17 h 115"/>
              <a:gd name="T24" fmla="*/ 3 w 68"/>
              <a:gd name="T25" fmla="*/ 62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68" h="115">
                <a:moveTo>
                  <a:pt x="3" y="62"/>
                </a:moveTo>
                <a:cubicBezTo>
                  <a:pt x="6" y="71"/>
                  <a:pt x="9" y="79"/>
                  <a:pt x="9" y="89"/>
                </a:cubicBezTo>
                <a:cubicBezTo>
                  <a:pt x="8" y="98"/>
                  <a:pt x="7" y="106"/>
                  <a:pt x="5" y="115"/>
                </a:cubicBezTo>
                <a:cubicBezTo>
                  <a:pt x="6" y="110"/>
                  <a:pt x="13" y="105"/>
                  <a:pt x="17" y="101"/>
                </a:cubicBezTo>
                <a:cubicBezTo>
                  <a:pt x="22" y="96"/>
                  <a:pt x="28" y="91"/>
                  <a:pt x="34" y="87"/>
                </a:cubicBezTo>
                <a:cubicBezTo>
                  <a:pt x="45" y="79"/>
                  <a:pt x="58" y="71"/>
                  <a:pt x="67" y="62"/>
                </a:cubicBezTo>
                <a:cubicBezTo>
                  <a:pt x="68" y="61"/>
                  <a:pt x="68" y="61"/>
                  <a:pt x="68" y="60"/>
                </a:cubicBezTo>
                <a:cubicBezTo>
                  <a:pt x="42" y="63"/>
                  <a:pt x="37" y="70"/>
                  <a:pt x="33" y="63"/>
                </a:cubicBezTo>
                <a:cubicBezTo>
                  <a:pt x="31" y="37"/>
                  <a:pt x="45" y="15"/>
                  <a:pt x="58" y="0"/>
                </a:cubicBezTo>
                <a:cubicBezTo>
                  <a:pt x="29" y="25"/>
                  <a:pt x="28" y="62"/>
                  <a:pt x="20" y="56"/>
                </a:cubicBezTo>
                <a:cubicBezTo>
                  <a:pt x="10" y="44"/>
                  <a:pt x="6" y="28"/>
                  <a:pt x="8" y="15"/>
                </a:cubicBezTo>
                <a:cubicBezTo>
                  <a:pt x="7" y="16"/>
                  <a:pt x="7" y="17"/>
                  <a:pt x="7" y="17"/>
                </a:cubicBezTo>
                <a:cubicBezTo>
                  <a:pt x="2" y="32"/>
                  <a:pt x="0" y="47"/>
                  <a:pt x="3" y="62"/>
                </a:cubicBezTo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69" name="Freeform 88"/>
          <p:cNvSpPr/>
          <p:nvPr/>
        </p:nvSpPr>
        <p:spPr bwMode="auto">
          <a:xfrm>
            <a:off x="8710563" y="2600003"/>
            <a:ext cx="820738" cy="342900"/>
          </a:xfrm>
          <a:custGeom>
            <a:avLst/>
            <a:gdLst>
              <a:gd name="T0" fmla="*/ 34 w 194"/>
              <a:gd name="T1" fmla="*/ 40 h 81"/>
              <a:gd name="T2" fmla="*/ 100 w 194"/>
              <a:gd name="T3" fmla="*/ 80 h 81"/>
              <a:gd name="T4" fmla="*/ 143 w 194"/>
              <a:gd name="T5" fmla="*/ 71 h 81"/>
              <a:gd name="T6" fmla="*/ 168 w 194"/>
              <a:gd name="T7" fmla="*/ 58 h 81"/>
              <a:gd name="T8" fmla="*/ 194 w 194"/>
              <a:gd name="T9" fmla="*/ 55 h 81"/>
              <a:gd name="T10" fmla="*/ 178 w 194"/>
              <a:gd name="T11" fmla="*/ 47 h 81"/>
              <a:gd name="T12" fmla="*/ 159 w 194"/>
              <a:gd name="T13" fmla="*/ 35 h 81"/>
              <a:gd name="T14" fmla="*/ 125 w 194"/>
              <a:gd name="T15" fmla="*/ 10 h 81"/>
              <a:gd name="T16" fmla="*/ 74 w 194"/>
              <a:gd name="T17" fmla="*/ 3 h 81"/>
              <a:gd name="T18" fmla="*/ 22 w 194"/>
              <a:gd name="T19" fmla="*/ 16 h 81"/>
              <a:gd name="T20" fmla="*/ 11 w 194"/>
              <a:gd name="T21" fmla="*/ 15 h 81"/>
              <a:gd name="T22" fmla="*/ 5 w 194"/>
              <a:gd name="T23" fmla="*/ 13 h 81"/>
              <a:gd name="T24" fmla="*/ 2 w 194"/>
              <a:gd name="T25" fmla="*/ 12 h 81"/>
              <a:gd name="T26" fmla="*/ 0 w 194"/>
              <a:gd name="T27" fmla="*/ 11 h 81"/>
              <a:gd name="T28" fmla="*/ 3 w 194"/>
              <a:gd name="T29" fmla="*/ 13 h 81"/>
              <a:gd name="T30" fmla="*/ 6 w 194"/>
              <a:gd name="T31" fmla="*/ 15 h 81"/>
              <a:gd name="T32" fmla="*/ 11 w 194"/>
              <a:gd name="T33" fmla="*/ 19 h 81"/>
              <a:gd name="T34" fmla="*/ 22 w 194"/>
              <a:gd name="T35" fmla="*/ 28 h 81"/>
              <a:gd name="T36" fmla="*/ 34 w 194"/>
              <a:gd name="T37" fmla="*/ 40 h 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94" h="81">
                <a:moveTo>
                  <a:pt x="34" y="40"/>
                </a:moveTo>
                <a:cubicBezTo>
                  <a:pt x="51" y="58"/>
                  <a:pt x="73" y="79"/>
                  <a:pt x="100" y="80"/>
                </a:cubicBezTo>
                <a:cubicBezTo>
                  <a:pt x="115" y="81"/>
                  <a:pt x="130" y="78"/>
                  <a:pt x="143" y="71"/>
                </a:cubicBezTo>
                <a:cubicBezTo>
                  <a:pt x="152" y="66"/>
                  <a:pt x="159" y="61"/>
                  <a:pt x="168" y="58"/>
                </a:cubicBezTo>
                <a:cubicBezTo>
                  <a:pt x="176" y="56"/>
                  <a:pt x="185" y="55"/>
                  <a:pt x="194" y="55"/>
                </a:cubicBezTo>
                <a:cubicBezTo>
                  <a:pt x="189" y="55"/>
                  <a:pt x="182" y="49"/>
                  <a:pt x="178" y="47"/>
                </a:cubicBezTo>
                <a:cubicBezTo>
                  <a:pt x="171" y="43"/>
                  <a:pt x="165" y="39"/>
                  <a:pt x="159" y="35"/>
                </a:cubicBezTo>
                <a:cubicBezTo>
                  <a:pt x="148" y="26"/>
                  <a:pt x="137" y="16"/>
                  <a:pt x="125" y="10"/>
                </a:cubicBezTo>
                <a:cubicBezTo>
                  <a:pt x="110" y="1"/>
                  <a:pt x="91" y="0"/>
                  <a:pt x="74" y="3"/>
                </a:cubicBezTo>
                <a:cubicBezTo>
                  <a:pt x="56" y="6"/>
                  <a:pt x="40" y="16"/>
                  <a:pt x="22" y="16"/>
                </a:cubicBezTo>
                <a:cubicBezTo>
                  <a:pt x="19" y="16"/>
                  <a:pt x="15" y="15"/>
                  <a:pt x="11" y="15"/>
                </a:cubicBezTo>
                <a:cubicBezTo>
                  <a:pt x="9" y="14"/>
                  <a:pt x="7" y="14"/>
                  <a:pt x="5" y="13"/>
                </a:cubicBezTo>
                <a:cubicBezTo>
                  <a:pt x="4" y="13"/>
                  <a:pt x="3" y="13"/>
                  <a:pt x="2" y="12"/>
                </a:cubicBezTo>
                <a:cubicBezTo>
                  <a:pt x="2" y="12"/>
                  <a:pt x="1" y="12"/>
                  <a:pt x="0" y="11"/>
                </a:cubicBezTo>
                <a:cubicBezTo>
                  <a:pt x="2" y="13"/>
                  <a:pt x="2" y="13"/>
                  <a:pt x="3" y="13"/>
                </a:cubicBezTo>
                <a:cubicBezTo>
                  <a:pt x="4" y="14"/>
                  <a:pt x="5" y="15"/>
                  <a:pt x="6" y="15"/>
                </a:cubicBezTo>
                <a:cubicBezTo>
                  <a:pt x="8" y="17"/>
                  <a:pt x="9" y="18"/>
                  <a:pt x="11" y="19"/>
                </a:cubicBezTo>
                <a:cubicBezTo>
                  <a:pt x="15" y="22"/>
                  <a:pt x="19" y="25"/>
                  <a:pt x="22" y="28"/>
                </a:cubicBezTo>
                <a:cubicBezTo>
                  <a:pt x="26" y="32"/>
                  <a:pt x="30" y="36"/>
                  <a:pt x="34" y="40"/>
                </a:cubicBezTo>
              </a:path>
            </a:pathLst>
          </a:custGeom>
          <a:gradFill>
            <a:gsLst>
              <a:gs pos="0">
                <a:srgbClr val="FF0000"/>
              </a:gs>
              <a:gs pos="61000">
                <a:srgbClr val="C00000"/>
              </a:gs>
              <a:gs pos="100000">
                <a:srgbClr val="800000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70" name="Freeform 89"/>
          <p:cNvSpPr/>
          <p:nvPr/>
        </p:nvSpPr>
        <p:spPr bwMode="auto">
          <a:xfrm>
            <a:off x="9002663" y="2638103"/>
            <a:ext cx="528638" cy="304800"/>
          </a:xfrm>
          <a:custGeom>
            <a:avLst/>
            <a:gdLst>
              <a:gd name="T0" fmla="*/ 74 w 125"/>
              <a:gd name="T1" fmla="*/ 62 h 72"/>
              <a:gd name="T2" fmla="*/ 99 w 125"/>
              <a:gd name="T3" fmla="*/ 49 h 72"/>
              <a:gd name="T4" fmla="*/ 125 w 125"/>
              <a:gd name="T5" fmla="*/ 46 h 72"/>
              <a:gd name="T6" fmla="*/ 109 w 125"/>
              <a:gd name="T7" fmla="*/ 38 h 72"/>
              <a:gd name="T8" fmla="*/ 90 w 125"/>
              <a:gd name="T9" fmla="*/ 26 h 72"/>
              <a:gd name="T10" fmla="*/ 56 w 125"/>
              <a:gd name="T11" fmla="*/ 1 h 72"/>
              <a:gd name="T12" fmla="*/ 55 w 125"/>
              <a:gd name="T13" fmla="*/ 0 h 72"/>
              <a:gd name="T14" fmla="*/ 67 w 125"/>
              <a:gd name="T15" fmla="*/ 34 h 72"/>
              <a:gd name="T16" fmla="*/ 0 w 125"/>
              <a:gd name="T17" fmla="*/ 27 h 72"/>
              <a:gd name="T18" fmla="*/ 64 w 125"/>
              <a:gd name="T19" fmla="*/ 48 h 72"/>
              <a:gd name="T20" fmla="*/ 29 w 125"/>
              <a:gd name="T21" fmla="*/ 71 h 72"/>
              <a:gd name="T22" fmla="*/ 31 w 125"/>
              <a:gd name="T23" fmla="*/ 71 h 72"/>
              <a:gd name="T24" fmla="*/ 74 w 125"/>
              <a:gd name="T25" fmla="*/ 62 h 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25" h="72">
                <a:moveTo>
                  <a:pt x="74" y="62"/>
                </a:moveTo>
                <a:cubicBezTo>
                  <a:pt x="83" y="57"/>
                  <a:pt x="90" y="52"/>
                  <a:pt x="99" y="49"/>
                </a:cubicBezTo>
                <a:cubicBezTo>
                  <a:pt x="107" y="47"/>
                  <a:pt x="116" y="46"/>
                  <a:pt x="125" y="46"/>
                </a:cubicBezTo>
                <a:cubicBezTo>
                  <a:pt x="120" y="46"/>
                  <a:pt x="113" y="40"/>
                  <a:pt x="109" y="38"/>
                </a:cubicBezTo>
                <a:cubicBezTo>
                  <a:pt x="102" y="34"/>
                  <a:pt x="96" y="30"/>
                  <a:pt x="90" y="26"/>
                </a:cubicBezTo>
                <a:cubicBezTo>
                  <a:pt x="79" y="17"/>
                  <a:pt x="68" y="7"/>
                  <a:pt x="56" y="1"/>
                </a:cubicBezTo>
                <a:cubicBezTo>
                  <a:pt x="56" y="0"/>
                  <a:pt x="55" y="0"/>
                  <a:pt x="55" y="0"/>
                </a:cubicBezTo>
                <a:cubicBezTo>
                  <a:pt x="64" y="24"/>
                  <a:pt x="73" y="28"/>
                  <a:pt x="67" y="34"/>
                </a:cubicBezTo>
                <a:cubicBezTo>
                  <a:pt x="43" y="42"/>
                  <a:pt x="18" y="35"/>
                  <a:pt x="0" y="27"/>
                </a:cubicBezTo>
                <a:cubicBezTo>
                  <a:pt x="32" y="47"/>
                  <a:pt x="67" y="38"/>
                  <a:pt x="64" y="48"/>
                </a:cubicBezTo>
                <a:cubicBezTo>
                  <a:pt x="56" y="61"/>
                  <a:pt x="41" y="69"/>
                  <a:pt x="29" y="71"/>
                </a:cubicBezTo>
                <a:cubicBezTo>
                  <a:pt x="29" y="71"/>
                  <a:pt x="30" y="71"/>
                  <a:pt x="31" y="71"/>
                </a:cubicBezTo>
                <a:cubicBezTo>
                  <a:pt x="46" y="72"/>
                  <a:pt x="61" y="69"/>
                  <a:pt x="74" y="62"/>
                </a:cubicBezTo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71" name="Freeform 90"/>
          <p:cNvSpPr/>
          <p:nvPr/>
        </p:nvSpPr>
        <p:spPr bwMode="auto">
          <a:xfrm>
            <a:off x="9159826" y="2038028"/>
            <a:ext cx="376238" cy="782638"/>
          </a:xfrm>
          <a:custGeom>
            <a:avLst/>
            <a:gdLst>
              <a:gd name="T0" fmla="*/ 10 w 89"/>
              <a:gd name="T1" fmla="*/ 44 h 184"/>
              <a:gd name="T2" fmla="*/ 14 w 89"/>
              <a:gd name="T3" fmla="*/ 121 h 184"/>
              <a:gd name="T4" fmla="*/ 47 w 89"/>
              <a:gd name="T5" fmla="*/ 151 h 184"/>
              <a:gd name="T6" fmla="*/ 71 w 89"/>
              <a:gd name="T7" fmla="*/ 164 h 184"/>
              <a:gd name="T8" fmla="*/ 89 w 89"/>
              <a:gd name="T9" fmla="*/ 184 h 184"/>
              <a:gd name="T10" fmla="*/ 86 w 89"/>
              <a:gd name="T11" fmla="*/ 166 h 184"/>
              <a:gd name="T12" fmla="*/ 85 w 89"/>
              <a:gd name="T13" fmla="*/ 143 h 184"/>
              <a:gd name="T14" fmla="*/ 87 w 89"/>
              <a:gd name="T15" fmla="*/ 102 h 184"/>
              <a:gd name="T16" fmla="*/ 63 w 89"/>
              <a:gd name="T17" fmla="*/ 55 h 184"/>
              <a:gd name="T18" fmla="*/ 23 w 89"/>
              <a:gd name="T19" fmla="*/ 21 h 184"/>
              <a:gd name="T20" fmla="*/ 17 w 89"/>
              <a:gd name="T21" fmla="*/ 11 h 184"/>
              <a:gd name="T22" fmla="*/ 15 w 89"/>
              <a:gd name="T23" fmla="*/ 5 h 184"/>
              <a:gd name="T24" fmla="*/ 14 w 89"/>
              <a:gd name="T25" fmla="*/ 2 h 184"/>
              <a:gd name="T26" fmla="*/ 14 w 89"/>
              <a:gd name="T27" fmla="*/ 0 h 184"/>
              <a:gd name="T28" fmla="*/ 14 w 89"/>
              <a:gd name="T29" fmla="*/ 3 h 184"/>
              <a:gd name="T30" fmla="*/ 14 w 89"/>
              <a:gd name="T31" fmla="*/ 7 h 184"/>
              <a:gd name="T32" fmla="*/ 14 w 89"/>
              <a:gd name="T33" fmla="*/ 13 h 184"/>
              <a:gd name="T34" fmla="*/ 13 w 89"/>
              <a:gd name="T35" fmla="*/ 27 h 184"/>
              <a:gd name="T36" fmla="*/ 10 w 89"/>
              <a:gd name="T37" fmla="*/ 44 h 1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89" h="184">
                <a:moveTo>
                  <a:pt x="10" y="44"/>
                </a:moveTo>
                <a:cubicBezTo>
                  <a:pt x="4" y="69"/>
                  <a:pt x="0" y="98"/>
                  <a:pt x="14" y="121"/>
                </a:cubicBezTo>
                <a:cubicBezTo>
                  <a:pt x="22" y="134"/>
                  <a:pt x="33" y="145"/>
                  <a:pt x="47" y="151"/>
                </a:cubicBezTo>
                <a:cubicBezTo>
                  <a:pt x="55" y="156"/>
                  <a:pt x="64" y="158"/>
                  <a:pt x="71" y="164"/>
                </a:cubicBezTo>
                <a:cubicBezTo>
                  <a:pt x="77" y="170"/>
                  <a:pt x="83" y="177"/>
                  <a:pt x="89" y="184"/>
                </a:cubicBezTo>
                <a:cubicBezTo>
                  <a:pt x="86" y="180"/>
                  <a:pt x="86" y="171"/>
                  <a:pt x="86" y="166"/>
                </a:cubicBezTo>
                <a:cubicBezTo>
                  <a:pt x="85" y="158"/>
                  <a:pt x="85" y="151"/>
                  <a:pt x="85" y="143"/>
                </a:cubicBezTo>
                <a:cubicBezTo>
                  <a:pt x="86" y="130"/>
                  <a:pt x="88" y="115"/>
                  <a:pt x="87" y="102"/>
                </a:cubicBezTo>
                <a:cubicBezTo>
                  <a:pt x="85" y="84"/>
                  <a:pt x="75" y="68"/>
                  <a:pt x="63" y="55"/>
                </a:cubicBezTo>
                <a:cubicBezTo>
                  <a:pt x="51" y="43"/>
                  <a:pt x="33" y="36"/>
                  <a:pt x="23" y="21"/>
                </a:cubicBezTo>
                <a:cubicBezTo>
                  <a:pt x="20" y="18"/>
                  <a:pt x="19" y="14"/>
                  <a:pt x="17" y="11"/>
                </a:cubicBezTo>
                <a:cubicBezTo>
                  <a:pt x="16" y="9"/>
                  <a:pt x="16" y="7"/>
                  <a:pt x="15" y="5"/>
                </a:cubicBezTo>
                <a:cubicBezTo>
                  <a:pt x="15" y="4"/>
                  <a:pt x="15" y="3"/>
                  <a:pt x="14" y="2"/>
                </a:cubicBezTo>
                <a:cubicBezTo>
                  <a:pt x="14" y="2"/>
                  <a:pt x="14" y="1"/>
                  <a:pt x="14" y="0"/>
                </a:cubicBezTo>
                <a:cubicBezTo>
                  <a:pt x="14" y="2"/>
                  <a:pt x="14" y="2"/>
                  <a:pt x="14" y="3"/>
                </a:cubicBezTo>
                <a:cubicBezTo>
                  <a:pt x="14" y="4"/>
                  <a:pt x="14" y="6"/>
                  <a:pt x="14" y="7"/>
                </a:cubicBezTo>
                <a:cubicBezTo>
                  <a:pt x="14" y="9"/>
                  <a:pt x="14" y="11"/>
                  <a:pt x="14" y="13"/>
                </a:cubicBezTo>
                <a:cubicBezTo>
                  <a:pt x="13" y="18"/>
                  <a:pt x="13" y="23"/>
                  <a:pt x="13" y="27"/>
                </a:cubicBezTo>
                <a:cubicBezTo>
                  <a:pt x="12" y="33"/>
                  <a:pt x="11" y="38"/>
                  <a:pt x="10" y="44"/>
                </a:cubicBezTo>
              </a:path>
            </a:pathLst>
          </a:custGeom>
          <a:gradFill>
            <a:gsLst>
              <a:gs pos="0">
                <a:srgbClr val="FF0000"/>
              </a:gs>
              <a:gs pos="61000">
                <a:srgbClr val="C00000"/>
              </a:gs>
              <a:gs pos="100000">
                <a:srgbClr val="800000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72" name="Freeform 91"/>
          <p:cNvSpPr/>
          <p:nvPr/>
        </p:nvSpPr>
        <p:spPr bwMode="auto">
          <a:xfrm>
            <a:off x="9213801" y="2336478"/>
            <a:ext cx="322263" cy="484188"/>
          </a:xfrm>
          <a:custGeom>
            <a:avLst/>
            <a:gdLst>
              <a:gd name="T0" fmla="*/ 34 w 76"/>
              <a:gd name="T1" fmla="*/ 81 h 114"/>
              <a:gd name="T2" fmla="*/ 58 w 76"/>
              <a:gd name="T3" fmla="*/ 94 h 114"/>
              <a:gd name="T4" fmla="*/ 76 w 76"/>
              <a:gd name="T5" fmla="*/ 114 h 114"/>
              <a:gd name="T6" fmla="*/ 73 w 76"/>
              <a:gd name="T7" fmla="*/ 96 h 114"/>
              <a:gd name="T8" fmla="*/ 72 w 76"/>
              <a:gd name="T9" fmla="*/ 73 h 114"/>
              <a:gd name="T10" fmla="*/ 74 w 76"/>
              <a:gd name="T11" fmla="*/ 32 h 114"/>
              <a:gd name="T12" fmla="*/ 73 w 76"/>
              <a:gd name="T13" fmla="*/ 30 h 114"/>
              <a:gd name="T14" fmla="*/ 53 w 76"/>
              <a:gd name="T15" fmla="*/ 59 h 114"/>
              <a:gd name="T16" fmla="*/ 20 w 76"/>
              <a:gd name="T17" fmla="*/ 0 h 114"/>
              <a:gd name="T18" fmla="*/ 39 w 76"/>
              <a:gd name="T19" fmla="*/ 65 h 114"/>
              <a:gd name="T20" fmla="*/ 0 w 76"/>
              <a:gd name="T21" fmla="*/ 49 h 114"/>
              <a:gd name="T22" fmla="*/ 1 w 76"/>
              <a:gd name="T23" fmla="*/ 51 h 114"/>
              <a:gd name="T24" fmla="*/ 34 w 76"/>
              <a:gd name="T25" fmla="*/ 81 h 1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76" h="114">
                <a:moveTo>
                  <a:pt x="34" y="81"/>
                </a:moveTo>
                <a:cubicBezTo>
                  <a:pt x="42" y="86"/>
                  <a:pt x="51" y="88"/>
                  <a:pt x="58" y="94"/>
                </a:cubicBezTo>
                <a:cubicBezTo>
                  <a:pt x="64" y="100"/>
                  <a:pt x="70" y="107"/>
                  <a:pt x="76" y="114"/>
                </a:cubicBezTo>
                <a:cubicBezTo>
                  <a:pt x="73" y="110"/>
                  <a:pt x="73" y="101"/>
                  <a:pt x="73" y="96"/>
                </a:cubicBezTo>
                <a:cubicBezTo>
                  <a:pt x="72" y="88"/>
                  <a:pt x="72" y="81"/>
                  <a:pt x="72" y="73"/>
                </a:cubicBezTo>
                <a:cubicBezTo>
                  <a:pt x="73" y="60"/>
                  <a:pt x="75" y="45"/>
                  <a:pt x="74" y="32"/>
                </a:cubicBezTo>
                <a:cubicBezTo>
                  <a:pt x="74" y="31"/>
                  <a:pt x="73" y="31"/>
                  <a:pt x="73" y="30"/>
                </a:cubicBezTo>
                <a:cubicBezTo>
                  <a:pt x="59" y="52"/>
                  <a:pt x="61" y="61"/>
                  <a:pt x="53" y="59"/>
                </a:cubicBezTo>
                <a:cubicBezTo>
                  <a:pt x="32" y="45"/>
                  <a:pt x="23" y="20"/>
                  <a:pt x="20" y="0"/>
                </a:cubicBezTo>
                <a:cubicBezTo>
                  <a:pt x="21" y="38"/>
                  <a:pt x="49" y="62"/>
                  <a:pt x="39" y="65"/>
                </a:cubicBezTo>
                <a:cubicBezTo>
                  <a:pt x="24" y="65"/>
                  <a:pt x="9" y="58"/>
                  <a:pt x="0" y="49"/>
                </a:cubicBezTo>
                <a:cubicBezTo>
                  <a:pt x="0" y="50"/>
                  <a:pt x="1" y="50"/>
                  <a:pt x="1" y="51"/>
                </a:cubicBezTo>
                <a:cubicBezTo>
                  <a:pt x="9" y="64"/>
                  <a:pt x="20" y="75"/>
                  <a:pt x="34" y="81"/>
                </a:cubicBezTo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73" name="Freeform 92"/>
          <p:cNvSpPr>
            <a:spLocks noEditPoints="1"/>
          </p:cNvSpPr>
          <p:nvPr/>
        </p:nvSpPr>
        <p:spPr bwMode="auto">
          <a:xfrm>
            <a:off x="9175701" y="2438078"/>
            <a:ext cx="631825" cy="696913"/>
          </a:xfrm>
          <a:custGeom>
            <a:avLst/>
            <a:gdLst>
              <a:gd name="T0" fmla="*/ 77 w 149"/>
              <a:gd name="T1" fmla="*/ 161 h 164"/>
              <a:gd name="T2" fmla="*/ 84 w 149"/>
              <a:gd name="T3" fmla="*/ 148 h 164"/>
              <a:gd name="T4" fmla="*/ 79 w 149"/>
              <a:gd name="T5" fmla="*/ 91 h 164"/>
              <a:gd name="T6" fmla="*/ 85 w 149"/>
              <a:gd name="T7" fmla="*/ 93 h 164"/>
              <a:gd name="T8" fmla="*/ 140 w 149"/>
              <a:gd name="T9" fmla="*/ 110 h 164"/>
              <a:gd name="T10" fmla="*/ 148 w 149"/>
              <a:gd name="T11" fmla="*/ 113 h 164"/>
              <a:gd name="T12" fmla="*/ 147 w 149"/>
              <a:gd name="T13" fmla="*/ 111 h 164"/>
              <a:gd name="T14" fmla="*/ 137 w 149"/>
              <a:gd name="T15" fmla="*/ 100 h 164"/>
              <a:gd name="T16" fmla="*/ 83 w 149"/>
              <a:gd name="T17" fmla="*/ 83 h 164"/>
              <a:gd name="T18" fmla="*/ 90 w 149"/>
              <a:gd name="T19" fmla="*/ 78 h 164"/>
              <a:gd name="T20" fmla="*/ 131 w 149"/>
              <a:gd name="T21" fmla="*/ 37 h 164"/>
              <a:gd name="T22" fmla="*/ 137 w 149"/>
              <a:gd name="T23" fmla="*/ 32 h 164"/>
              <a:gd name="T24" fmla="*/ 135 w 149"/>
              <a:gd name="T25" fmla="*/ 32 h 164"/>
              <a:gd name="T26" fmla="*/ 120 w 149"/>
              <a:gd name="T27" fmla="*/ 35 h 164"/>
              <a:gd name="T28" fmla="*/ 80 w 149"/>
              <a:gd name="T29" fmla="*/ 75 h 164"/>
              <a:gd name="T30" fmla="*/ 75 w 149"/>
              <a:gd name="T31" fmla="*/ 82 h 164"/>
              <a:gd name="T32" fmla="*/ 75 w 149"/>
              <a:gd name="T33" fmla="*/ 81 h 164"/>
              <a:gd name="T34" fmla="*/ 76 w 149"/>
              <a:gd name="T35" fmla="*/ 75 h 164"/>
              <a:gd name="T36" fmla="*/ 79 w 149"/>
              <a:gd name="T37" fmla="*/ 28 h 164"/>
              <a:gd name="T38" fmla="*/ 65 w 149"/>
              <a:gd name="T39" fmla="*/ 3 h 164"/>
              <a:gd name="T40" fmla="*/ 64 w 149"/>
              <a:gd name="T41" fmla="*/ 2 h 164"/>
              <a:gd name="T42" fmla="*/ 61 w 149"/>
              <a:gd name="T43" fmla="*/ 11 h 164"/>
              <a:gd name="T44" fmla="*/ 62 w 149"/>
              <a:gd name="T45" fmla="*/ 65 h 164"/>
              <a:gd name="T46" fmla="*/ 70 w 149"/>
              <a:gd name="T47" fmla="*/ 78 h 164"/>
              <a:gd name="T48" fmla="*/ 31 w 149"/>
              <a:gd name="T49" fmla="*/ 51 h 164"/>
              <a:gd name="T50" fmla="*/ 4 w 149"/>
              <a:gd name="T51" fmla="*/ 50 h 164"/>
              <a:gd name="T52" fmla="*/ 0 w 149"/>
              <a:gd name="T53" fmla="*/ 48 h 164"/>
              <a:gd name="T54" fmla="*/ 4 w 149"/>
              <a:gd name="T55" fmla="*/ 52 h 164"/>
              <a:gd name="T56" fmla="*/ 35 w 149"/>
              <a:gd name="T57" fmla="*/ 84 h 164"/>
              <a:gd name="T58" fmla="*/ 75 w 149"/>
              <a:gd name="T59" fmla="*/ 82 h 164"/>
              <a:gd name="T60" fmla="*/ 72 w 149"/>
              <a:gd name="T61" fmla="*/ 83 h 164"/>
              <a:gd name="T62" fmla="*/ 59 w 149"/>
              <a:gd name="T63" fmla="*/ 86 h 164"/>
              <a:gd name="T64" fmla="*/ 14 w 149"/>
              <a:gd name="T65" fmla="*/ 122 h 164"/>
              <a:gd name="T66" fmla="*/ 7 w 149"/>
              <a:gd name="T67" fmla="*/ 127 h 164"/>
              <a:gd name="T68" fmla="*/ 9 w 149"/>
              <a:gd name="T69" fmla="*/ 127 h 164"/>
              <a:gd name="T70" fmla="*/ 25 w 149"/>
              <a:gd name="T71" fmla="*/ 125 h 164"/>
              <a:gd name="T72" fmla="*/ 69 w 149"/>
              <a:gd name="T73" fmla="*/ 91 h 164"/>
              <a:gd name="T74" fmla="*/ 74 w 149"/>
              <a:gd name="T75" fmla="*/ 84 h 164"/>
              <a:gd name="T76" fmla="*/ 73 w 149"/>
              <a:gd name="T77" fmla="*/ 89 h 164"/>
              <a:gd name="T78" fmla="*/ 65 w 149"/>
              <a:gd name="T79" fmla="*/ 135 h 164"/>
              <a:gd name="T80" fmla="*/ 76 w 149"/>
              <a:gd name="T81" fmla="*/ 162 h 164"/>
              <a:gd name="T82" fmla="*/ 75 w 149"/>
              <a:gd name="T83" fmla="*/ 82 h 164"/>
              <a:gd name="T84" fmla="*/ 75 w 149"/>
              <a:gd name="T85" fmla="*/ 82 h 164"/>
              <a:gd name="T86" fmla="*/ 75 w 149"/>
              <a:gd name="T87" fmla="*/ 83 h 164"/>
              <a:gd name="T88" fmla="*/ 76 w 149"/>
              <a:gd name="T89" fmla="*/ 82 h 164"/>
              <a:gd name="T90" fmla="*/ 76 w 149"/>
              <a:gd name="T91" fmla="*/ 82 h 1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49" h="164">
                <a:moveTo>
                  <a:pt x="76" y="164"/>
                </a:moveTo>
                <a:cubicBezTo>
                  <a:pt x="76" y="163"/>
                  <a:pt x="76" y="163"/>
                  <a:pt x="76" y="163"/>
                </a:cubicBezTo>
                <a:cubicBezTo>
                  <a:pt x="77" y="162"/>
                  <a:pt x="77" y="162"/>
                  <a:pt x="77" y="161"/>
                </a:cubicBezTo>
                <a:cubicBezTo>
                  <a:pt x="77" y="160"/>
                  <a:pt x="77" y="160"/>
                  <a:pt x="78" y="159"/>
                </a:cubicBezTo>
                <a:cubicBezTo>
                  <a:pt x="79" y="157"/>
                  <a:pt x="79" y="155"/>
                  <a:pt x="80" y="154"/>
                </a:cubicBezTo>
                <a:cubicBezTo>
                  <a:pt x="81" y="151"/>
                  <a:pt x="83" y="149"/>
                  <a:pt x="84" y="148"/>
                </a:cubicBezTo>
                <a:cubicBezTo>
                  <a:pt x="90" y="139"/>
                  <a:pt x="96" y="128"/>
                  <a:pt x="94" y="117"/>
                </a:cubicBezTo>
                <a:cubicBezTo>
                  <a:pt x="93" y="111"/>
                  <a:pt x="91" y="105"/>
                  <a:pt x="86" y="100"/>
                </a:cubicBezTo>
                <a:cubicBezTo>
                  <a:pt x="84" y="97"/>
                  <a:pt x="81" y="95"/>
                  <a:pt x="79" y="91"/>
                </a:cubicBezTo>
                <a:cubicBezTo>
                  <a:pt x="78" y="89"/>
                  <a:pt x="77" y="88"/>
                  <a:pt x="76" y="86"/>
                </a:cubicBezTo>
                <a:cubicBezTo>
                  <a:pt x="77" y="86"/>
                  <a:pt x="78" y="87"/>
                  <a:pt x="78" y="87"/>
                </a:cubicBezTo>
                <a:cubicBezTo>
                  <a:pt x="81" y="89"/>
                  <a:pt x="83" y="91"/>
                  <a:pt x="85" y="93"/>
                </a:cubicBezTo>
                <a:cubicBezTo>
                  <a:pt x="89" y="98"/>
                  <a:pt x="93" y="103"/>
                  <a:pt x="97" y="106"/>
                </a:cubicBezTo>
                <a:cubicBezTo>
                  <a:pt x="103" y="110"/>
                  <a:pt x="111" y="112"/>
                  <a:pt x="118" y="112"/>
                </a:cubicBezTo>
                <a:cubicBezTo>
                  <a:pt x="126" y="112"/>
                  <a:pt x="133" y="109"/>
                  <a:pt x="140" y="110"/>
                </a:cubicBezTo>
                <a:cubicBezTo>
                  <a:pt x="142" y="110"/>
                  <a:pt x="143" y="111"/>
                  <a:pt x="145" y="111"/>
                </a:cubicBezTo>
                <a:cubicBezTo>
                  <a:pt x="146" y="112"/>
                  <a:pt x="146" y="112"/>
                  <a:pt x="147" y="112"/>
                </a:cubicBezTo>
                <a:cubicBezTo>
                  <a:pt x="148" y="113"/>
                  <a:pt x="148" y="113"/>
                  <a:pt x="148" y="113"/>
                </a:cubicBezTo>
                <a:cubicBezTo>
                  <a:pt x="149" y="113"/>
                  <a:pt x="149" y="113"/>
                  <a:pt x="149" y="113"/>
                </a:cubicBezTo>
                <a:cubicBezTo>
                  <a:pt x="148" y="113"/>
                  <a:pt x="148" y="113"/>
                  <a:pt x="148" y="112"/>
                </a:cubicBezTo>
                <a:cubicBezTo>
                  <a:pt x="147" y="111"/>
                  <a:pt x="147" y="111"/>
                  <a:pt x="147" y="111"/>
                </a:cubicBezTo>
                <a:cubicBezTo>
                  <a:pt x="146" y="111"/>
                  <a:pt x="146" y="110"/>
                  <a:pt x="145" y="110"/>
                </a:cubicBezTo>
                <a:cubicBezTo>
                  <a:pt x="144" y="108"/>
                  <a:pt x="142" y="107"/>
                  <a:pt x="141" y="105"/>
                </a:cubicBezTo>
                <a:cubicBezTo>
                  <a:pt x="140" y="103"/>
                  <a:pt x="138" y="102"/>
                  <a:pt x="137" y="100"/>
                </a:cubicBezTo>
                <a:cubicBezTo>
                  <a:pt x="131" y="91"/>
                  <a:pt x="123" y="81"/>
                  <a:pt x="113" y="79"/>
                </a:cubicBezTo>
                <a:cubicBezTo>
                  <a:pt x="106" y="77"/>
                  <a:pt x="100" y="77"/>
                  <a:pt x="94" y="80"/>
                </a:cubicBezTo>
                <a:cubicBezTo>
                  <a:pt x="90" y="81"/>
                  <a:pt x="87" y="83"/>
                  <a:pt x="83" y="83"/>
                </a:cubicBezTo>
                <a:cubicBezTo>
                  <a:pt x="81" y="83"/>
                  <a:pt x="78" y="83"/>
                  <a:pt x="76" y="83"/>
                </a:cubicBezTo>
                <a:cubicBezTo>
                  <a:pt x="77" y="82"/>
                  <a:pt x="80" y="81"/>
                  <a:pt x="81" y="81"/>
                </a:cubicBezTo>
                <a:cubicBezTo>
                  <a:pt x="84" y="80"/>
                  <a:pt x="87" y="79"/>
                  <a:pt x="90" y="78"/>
                </a:cubicBezTo>
                <a:cubicBezTo>
                  <a:pt x="96" y="76"/>
                  <a:pt x="102" y="75"/>
                  <a:pt x="107" y="73"/>
                </a:cubicBezTo>
                <a:cubicBezTo>
                  <a:pt x="114" y="70"/>
                  <a:pt x="119" y="64"/>
                  <a:pt x="122" y="58"/>
                </a:cubicBezTo>
                <a:cubicBezTo>
                  <a:pt x="126" y="51"/>
                  <a:pt x="126" y="43"/>
                  <a:pt x="131" y="37"/>
                </a:cubicBezTo>
                <a:cubicBezTo>
                  <a:pt x="132" y="36"/>
                  <a:pt x="133" y="35"/>
                  <a:pt x="134" y="34"/>
                </a:cubicBezTo>
                <a:cubicBezTo>
                  <a:pt x="135" y="33"/>
                  <a:pt x="136" y="33"/>
                  <a:pt x="136" y="32"/>
                </a:cubicBezTo>
                <a:cubicBezTo>
                  <a:pt x="137" y="32"/>
                  <a:pt x="137" y="32"/>
                  <a:pt x="137" y="32"/>
                </a:cubicBezTo>
                <a:cubicBezTo>
                  <a:pt x="138" y="31"/>
                  <a:pt x="138" y="31"/>
                  <a:pt x="138" y="31"/>
                </a:cubicBezTo>
                <a:cubicBezTo>
                  <a:pt x="137" y="32"/>
                  <a:pt x="137" y="32"/>
                  <a:pt x="137" y="32"/>
                </a:cubicBezTo>
                <a:cubicBezTo>
                  <a:pt x="136" y="32"/>
                  <a:pt x="136" y="32"/>
                  <a:pt x="135" y="32"/>
                </a:cubicBezTo>
                <a:cubicBezTo>
                  <a:pt x="134" y="32"/>
                  <a:pt x="134" y="33"/>
                  <a:pt x="133" y="33"/>
                </a:cubicBezTo>
                <a:cubicBezTo>
                  <a:pt x="131" y="33"/>
                  <a:pt x="129" y="34"/>
                  <a:pt x="127" y="34"/>
                </a:cubicBezTo>
                <a:cubicBezTo>
                  <a:pt x="125" y="35"/>
                  <a:pt x="122" y="35"/>
                  <a:pt x="120" y="35"/>
                </a:cubicBezTo>
                <a:cubicBezTo>
                  <a:pt x="110" y="36"/>
                  <a:pt x="97" y="38"/>
                  <a:pt x="90" y="47"/>
                </a:cubicBezTo>
                <a:cubicBezTo>
                  <a:pt x="86" y="51"/>
                  <a:pt x="83" y="57"/>
                  <a:pt x="82" y="63"/>
                </a:cubicBezTo>
                <a:cubicBezTo>
                  <a:pt x="81" y="67"/>
                  <a:pt x="81" y="71"/>
                  <a:pt x="80" y="75"/>
                </a:cubicBezTo>
                <a:cubicBezTo>
                  <a:pt x="79" y="77"/>
                  <a:pt x="77" y="80"/>
                  <a:pt x="76" y="82"/>
                </a:cubicBezTo>
                <a:cubicBezTo>
                  <a:pt x="75" y="82"/>
                  <a:pt x="75" y="82"/>
                  <a:pt x="75" y="82"/>
                </a:cubicBezTo>
                <a:cubicBezTo>
                  <a:pt x="75" y="82"/>
                  <a:pt x="75" y="82"/>
                  <a:pt x="75" y="82"/>
                </a:cubicBezTo>
                <a:cubicBezTo>
                  <a:pt x="76" y="82"/>
                  <a:pt x="76" y="82"/>
                  <a:pt x="76" y="82"/>
                </a:cubicBezTo>
                <a:cubicBezTo>
                  <a:pt x="75" y="82"/>
                  <a:pt x="75" y="82"/>
                  <a:pt x="75" y="82"/>
                </a:cubicBezTo>
                <a:cubicBezTo>
                  <a:pt x="75" y="81"/>
                  <a:pt x="75" y="81"/>
                  <a:pt x="75" y="81"/>
                </a:cubicBezTo>
                <a:cubicBezTo>
                  <a:pt x="75" y="81"/>
                  <a:pt x="75" y="82"/>
                  <a:pt x="75" y="82"/>
                </a:cubicBezTo>
                <a:cubicBezTo>
                  <a:pt x="75" y="82"/>
                  <a:pt x="75" y="82"/>
                  <a:pt x="75" y="82"/>
                </a:cubicBezTo>
                <a:cubicBezTo>
                  <a:pt x="75" y="80"/>
                  <a:pt x="75" y="77"/>
                  <a:pt x="76" y="75"/>
                </a:cubicBezTo>
                <a:cubicBezTo>
                  <a:pt x="76" y="72"/>
                  <a:pt x="77" y="69"/>
                  <a:pt x="78" y="66"/>
                </a:cubicBezTo>
                <a:cubicBezTo>
                  <a:pt x="80" y="61"/>
                  <a:pt x="82" y="55"/>
                  <a:pt x="83" y="49"/>
                </a:cubicBezTo>
                <a:cubicBezTo>
                  <a:pt x="84" y="42"/>
                  <a:pt x="82" y="35"/>
                  <a:pt x="79" y="28"/>
                </a:cubicBezTo>
                <a:cubicBezTo>
                  <a:pt x="75" y="22"/>
                  <a:pt x="69" y="17"/>
                  <a:pt x="66" y="10"/>
                </a:cubicBezTo>
                <a:cubicBezTo>
                  <a:pt x="66" y="8"/>
                  <a:pt x="65" y="7"/>
                  <a:pt x="65" y="5"/>
                </a:cubicBezTo>
                <a:cubicBezTo>
                  <a:pt x="65" y="4"/>
                  <a:pt x="65" y="3"/>
                  <a:pt x="65" y="3"/>
                </a:cubicBezTo>
                <a:cubicBezTo>
                  <a:pt x="65" y="2"/>
                  <a:pt x="65" y="2"/>
                  <a:pt x="65" y="1"/>
                </a:cubicBezTo>
                <a:cubicBezTo>
                  <a:pt x="65" y="0"/>
                  <a:pt x="65" y="0"/>
                  <a:pt x="65" y="0"/>
                </a:cubicBezTo>
                <a:cubicBezTo>
                  <a:pt x="65" y="1"/>
                  <a:pt x="65" y="1"/>
                  <a:pt x="64" y="2"/>
                </a:cubicBezTo>
                <a:cubicBezTo>
                  <a:pt x="64" y="2"/>
                  <a:pt x="64" y="3"/>
                  <a:pt x="64" y="3"/>
                </a:cubicBezTo>
                <a:cubicBezTo>
                  <a:pt x="64" y="4"/>
                  <a:pt x="64" y="5"/>
                  <a:pt x="63" y="6"/>
                </a:cubicBezTo>
                <a:cubicBezTo>
                  <a:pt x="63" y="8"/>
                  <a:pt x="62" y="10"/>
                  <a:pt x="61" y="11"/>
                </a:cubicBezTo>
                <a:cubicBezTo>
                  <a:pt x="61" y="14"/>
                  <a:pt x="60" y="16"/>
                  <a:pt x="59" y="18"/>
                </a:cubicBezTo>
                <a:cubicBezTo>
                  <a:pt x="54" y="27"/>
                  <a:pt x="49" y="39"/>
                  <a:pt x="52" y="49"/>
                </a:cubicBezTo>
                <a:cubicBezTo>
                  <a:pt x="54" y="55"/>
                  <a:pt x="57" y="61"/>
                  <a:pt x="62" y="65"/>
                </a:cubicBezTo>
                <a:cubicBezTo>
                  <a:pt x="65" y="68"/>
                  <a:pt x="68" y="70"/>
                  <a:pt x="70" y="73"/>
                </a:cubicBezTo>
                <a:cubicBezTo>
                  <a:pt x="72" y="76"/>
                  <a:pt x="73" y="79"/>
                  <a:pt x="75" y="82"/>
                </a:cubicBezTo>
                <a:cubicBezTo>
                  <a:pt x="73" y="81"/>
                  <a:pt x="71" y="79"/>
                  <a:pt x="70" y="78"/>
                </a:cubicBezTo>
                <a:cubicBezTo>
                  <a:pt x="67" y="76"/>
                  <a:pt x="65" y="73"/>
                  <a:pt x="63" y="71"/>
                </a:cubicBezTo>
                <a:cubicBezTo>
                  <a:pt x="59" y="67"/>
                  <a:pt x="56" y="62"/>
                  <a:pt x="52" y="58"/>
                </a:cubicBezTo>
                <a:cubicBezTo>
                  <a:pt x="46" y="53"/>
                  <a:pt x="38" y="51"/>
                  <a:pt x="31" y="51"/>
                </a:cubicBezTo>
                <a:cubicBezTo>
                  <a:pt x="28" y="50"/>
                  <a:pt x="25" y="51"/>
                  <a:pt x="22" y="51"/>
                </a:cubicBezTo>
                <a:cubicBezTo>
                  <a:pt x="17" y="52"/>
                  <a:pt x="13" y="52"/>
                  <a:pt x="9" y="51"/>
                </a:cubicBezTo>
                <a:cubicBezTo>
                  <a:pt x="7" y="51"/>
                  <a:pt x="6" y="50"/>
                  <a:pt x="4" y="50"/>
                </a:cubicBezTo>
                <a:cubicBezTo>
                  <a:pt x="4" y="50"/>
                  <a:pt x="3" y="49"/>
                  <a:pt x="2" y="49"/>
                </a:cubicBezTo>
                <a:cubicBezTo>
                  <a:pt x="1" y="48"/>
                  <a:pt x="1" y="48"/>
                  <a:pt x="1" y="48"/>
                </a:cubicBezTo>
                <a:cubicBezTo>
                  <a:pt x="0" y="48"/>
                  <a:pt x="0" y="48"/>
                  <a:pt x="0" y="48"/>
                </a:cubicBezTo>
                <a:cubicBezTo>
                  <a:pt x="1" y="48"/>
                  <a:pt x="1" y="48"/>
                  <a:pt x="1" y="49"/>
                </a:cubicBezTo>
                <a:cubicBezTo>
                  <a:pt x="2" y="49"/>
                  <a:pt x="2" y="49"/>
                  <a:pt x="2" y="50"/>
                </a:cubicBezTo>
                <a:cubicBezTo>
                  <a:pt x="3" y="50"/>
                  <a:pt x="3" y="51"/>
                  <a:pt x="4" y="52"/>
                </a:cubicBezTo>
                <a:cubicBezTo>
                  <a:pt x="5" y="53"/>
                  <a:pt x="7" y="55"/>
                  <a:pt x="8" y="56"/>
                </a:cubicBezTo>
                <a:cubicBezTo>
                  <a:pt x="9" y="58"/>
                  <a:pt x="11" y="60"/>
                  <a:pt x="12" y="62"/>
                </a:cubicBezTo>
                <a:cubicBezTo>
                  <a:pt x="17" y="71"/>
                  <a:pt x="24" y="81"/>
                  <a:pt x="35" y="84"/>
                </a:cubicBezTo>
                <a:cubicBezTo>
                  <a:pt x="41" y="86"/>
                  <a:pt x="47" y="86"/>
                  <a:pt x="54" y="84"/>
                </a:cubicBezTo>
                <a:cubicBezTo>
                  <a:pt x="57" y="83"/>
                  <a:pt x="61" y="82"/>
                  <a:pt x="65" y="82"/>
                </a:cubicBezTo>
                <a:cubicBezTo>
                  <a:pt x="68" y="82"/>
                  <a:pt x="71" y="82"/>
                  <a:pt x="75" y="82"/>
                </a:cubicBezTo>
                <a:cubicBezTo>
                  <a:pt x="75" y="82"/>
                  <a:pt x="75" y="82"/>
                  <a:pt x="75" y="82"/>
                </a:cubicBezTo>
                <a:cubicBezTo>
                  <a:pt x="74" y="83"/>
                  <a:pt x="74" y="83"/>
                  <a:pt x="74" y="83"/>
                </a:cubicBezTo>
                <a:cubicBezTo>
                  <a:pt x="73" y="83"/>
                  <a:pt x="72" y="83"/>
                  <a:pt x="72" y="83"/>
                </a:cubicBezTo>
                <a:cubicBezTo>
                  <a:pt x="72" y="83"/>
                  <a:pt x="73" y="83"/>
                  <a:pt x="73" y="83"/>
                </a:cubicBezTo>
                <a:cubicBezTo>
                  <a:pt x="71" y="84"/>
                  <a:pt x="70" y="84"/>
                  <a:pt x="68" y="84"/>
                </a:cubicBezTo>
                <a:cubicBezTo>
                  <a:pt x="65" y="85"/>
                  <a:pt x="62" y="86"/>
                  <a:pt x="59" y="86"/>
                </a:cubicBezTo>
                <a:cubicBezTo>
                  <a:pt x="54" y="87"/>
                  <a:pt x="47" y="87"/>
                  <a:pt x="42" y="89"/>
                </a:cubicBezTo>
                <a:cubicBezTo>
                  <a:pt x="35" y="91"/>
                  <a:pt x="29" y="97"/>
                  <a:pt x="25" y="103"/>
                </a:cubicBezTo>
                <a:cubicBezTo>
                  <a:pt x="21" y="109"/>
                  <a:pt x="19" y="117"/>
                  <a:pt x="14" y="122"/>
                </a:cubicBezTo>
                <a:cubicBezTo>
                  <a:pt x="13" y="123"/>
                  <a:pt x="12" y="124"/>
                  <a:pt x="10" y="125"/>
                </a:cubicBezTo>
                <a:cubicBezTo>
                  <a:pt x="10" y="125"/>
                  <a:pt x="9" y="126"/>
                  <a:pt x="8" y="126"/>
                </a:cubicBezTo>
                <a:cubicBezTo>
                  <a:pt x="7" y="127"/>
                  <a:pt x="7" y="127"/>
                  <a:pt x="7" y="127"/>
                </a:cubicBezTo>
                <a:cubicBezTo>
                  <a:pt x="6" y="127"/>
                  <a:pt x="6" y="127"/>
                  <a:pt x="6" y="127"/>
                </a:cubicBezTo>
                <a:cubicBezTo>
                  <a:pt x="7" y="127"/>
                  <a:pt x="7" y="127"/>
                  <a:pt x="8" y="127"/>
                </a:cubicBezTo>
                <a:cubicBezTo>
                  <a:pt x="8" y="127"/>
                  <a:pt x="9" y="127"/>
                  <a:pt x="9" y="127"/>
                </a:cubicBezTo>
                <a:cubicBezTo>
                  <a:pt x="10" y="127"/>
                  <a:pt x="11" y="126"/>
                  <a:pt x="12" y="126"/>
                </a:cubicBezTo>
                <a:cubicBezTo>
                  <a:pt x="14" y="126"/>
                  <a:pt x="16" y="126"/>
                  <a:pt x="18" y="125"/>
                </a:cubicBezTo>
                <a:cubicBezTo>
                  <a:pt x="20" y="125"/>
                  <a:pt x="22" y="125"/>
                  <a:pt x="25" y="125"/>
                </a:cubicBezTo>
                <a:cubicBezTo>
                  <a:pt x="35" y="126"/>
                  <a:pt x="48" y="125"/>
                  <a:pt x="56" y="117"/>
                </a:cubicBezTo>
                <a:cubicBezTo>
                  <a:pt x="60" y="113"/>
                  <a:pt x="64" y="108"/>
                  <a:pt x="66" y="102"/>
                </a:cubicBezTo>
                <a:cubicBezTo>
                  <a:pt x="67" y="98"/>
                  <a:pt x="67" y="94"/>
                  <a:pt x="69" y="91"/>
                </a:cubicBezTo>
                <a:cubicBezTo>
                  <a:pt x="70" y="88"/>
                  <a:pt x="72" y="86"/>
                  <a:pt x="74" y="84"/>
                </a:cubicBezTo>
                <a:cubicBezTo>
                  <a:pt x="74" y="84"/>
                  <a:pt x="74" y="84"/>
                  <a:pt x="74" y="84"/>
                </a:cubicBezTo>
                <a:cubicBezTo>
                  <a:pt x="74" y="84"/>
                  <a:pt x="74" y="84"/>
                  <a:pt x="74" y="84"/>
                </a:cubicBezTo>
                <a:cubicBezTo>
                  <a:pt x="74" y="84"/>
                  <a:pt x="74" y="84"/>
                  <a:pt x="74" y="84"/>
                </a:cubicBezTo>
                <a:cubicBezTo>
                  <a:pt x="75" y="84"/>
                  <a:pt x="75" y="84"/>
                  <a:pt x="75" y="84"/>
                </a:cubicBezTo>
                <a:cubicBezTo>
                  <a:pt x="74" y="86"/>
                  <a:pt x="74" y="87"/>
                  <a:pt x="73" y="89"/>
                </a:cubicBezTo>
                <a:cubicBezTo>
                  <a:pt x="72" y="92"/>
                  <a:pt x="71" y="94"/>
                  <a:pt x="70" y="97"/>
                </a:cubicBezTo>
                <a:cubicBezTo>
                  <a:pt x="68" y="103"/>
                  <a:pt x="65" y="108"/>
                  <a:pt x="63" y="113"/>
                </a:cubicBezTo>
                <a:cubicBezTo>
                  <a:pt x="61" y="120"/>
                  <a:pt x="62" y="128"/>
                  <a:pt x="65" y="135"/>
                </a:cubicBezTo>
                <a:cubicBezTo>
                  <a:pt x="68" y="142"/>
                  <a:pt x="74" y="147"/>
                  <a:pt x="75" y="155"/>
                </a:cubicBezTo>
                <a:cubicBezTo>
                  <a:pt x="76" y="156"/>
                  <a:pt x="76" y="158"/>
                  <a:pt x="76" y="159"/>
                </a:cubicBezTo>
                <a:cubicBezTo>
                  <a:pt x="76" y="160"/>
                  <a:pt x="76" y="161"/>
                  <a:pt x="76" y="162"/>
                </a:cubicBezTo>
                <a:cubicBezTo>
                  <a:pt x="76" y="162"/>
                  <a:pt x="76" y="163"/>
                  <a:pt x="76" y="163"/>
                </a:cubicBezTo>
                <a:cubicBezTo>
                  <a:pt x="76" y="164"/>
                  <a:pt x="76" y="164"/>
                  <a:pt x="76" y="164"/>
                </a:cubicBezTo>
                <a:moveTo>
                  <a:pt x="75" y="82"/>
                </a:moveTo>
                <a:cubicBezTo>
                  <a:pt x="75" y="83"/>
                  <a:pt x="75" y="83"/>
                  <a:pt x="75" y="83"/>
                </a:cubicBezTo>
                <a:cubicBezTo>
                  <a:pt x="75" y="83"/>
                  <a:pt x="75" y="83"/>
                  <a:pt x="75" y="83"/>
                </a:cubicBezTo>
                <a:cubicBezTo>
                  <a:pt x="75" y="82"/>
                  <a:pt x="75" y="82"/>
                  <a:pt x="75" y="82"/>
                </a:cubicBezTo>
                <a:moveTo>
                  <a:pt x="75" y="83"/>
                </a:moveTo>
                <a:cubicBezTo>
                  <a:pt x="75" y="83"/>
                  <a:pt x="75" y="83"/>
                  <a:pt x="75" y="83"/>
                </a:cubicBezTo>
                <a:cubicBezTo>
                  <a:pt x="75" y="83"/>
                  <a:pt x="75" y="83"/>
                  <a:pt x="75" y="83"/>
                </a:cubicBezTo>
                <a:cubicBezTo>
                  <a:pt x="74" y="83"/>
                  <a:pt x="74" y="83"/>
                  <a:pt x="74" y="83"/>
                </a:cubicBezTo>
                <a:cubicBezTo>
                  <a:pt x="75" y="83"/>
                  <a:pt x="75" y="83"/>
                  <a:pt x="75" y="83"/>
                </a:cubicBezTo>
                <a:moveTo>
                  <a:pt x="76" y="82"/>
                </a:moveTo>
                <a:cubicBezTo>
                  <a:pt x="75" y="83"/>
                  <a:pt x="75" y="83"/>
                  <a:pt x="75" y="83"/>
                </a:cubicBezTo>
                <a:cubicBezTo>
                  <a:pt x="75" y="82"/>
                  <a:pt x="75" y="82"/>
                  <a:pt x="75" y="82"/>
                </a:cubicBezTo>
                <a:cubicBezTo>
                  <a:pt x="76" y="82"/>
                  <a:pt x="76" y="82"/>
                  <a:pt x="76" y="82"/>
                </a:cubicBezTo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74" name="Freeform 93"/>
          <p:cNvSpPr>
            <a:spLocks noEditPoints="1"/>
          </p:cNvSpPr>
          <p:nvPr/>
        </p:nvSpPr>
        <p:spPr bwMode="auto">
          <a:xfrm>
            <a:off x="9193163" y="2455541"/>
            <a:ext cx="601663" cy="661988"/>
          </a:xfrm>
          <a:custGeom>
            <a:avLst/>
            <a:gdLst>
              <a:gd name="T0" fmla="*/ 73 w 142"/>
              <a:gd name="T1" fmla="*/ 154 h 156"/>
              <a:gd name="T2" fmla="*/ 80 w 142"/>
              <a:gd name="T3" fmla="*/ 141 h 156"/>
              <a:gd name="T4" fmla="*/ 75 w 142"/>
              <a:gd name="T5" fmla="*/ 87 h 156"/>
              <a:gd name="T6" fmla="*/ 81 w 142"/>
              <a:gd name="T7" fmla="*/ 89 h 156"/>
              <a:gd name="T8" fmla="*/ 133 w 142"/>
              <a:gd name="T9" fmla="*/ 105 h 156"/>
              <a:gd name="T10" fmla="*/ 141 w 142"/>
              <a:gd name="T11" fmla="*/ 108 h 156"/>
              <a:gd name="T12" fmla="*/ 140 w 142"/>
              <a:gd name="T13" fmla="*/ 106 h 156"/>
              <a:gd name="T14" fmla="*/ 130 w 142"/>
              <a:gd name="T15" fmla="*/ 95 h 156"/>
              <a:gd name="T16" fmla="*/ 79 w 142"/>
              <a:gd name="T17" fmla="*/ 79 h 156"/>
              <a:gd name="T18" fmla="*/ 85 w 142"/>
              <a:gd name="T19" fmla="*/ 74 h 156"/>
              <a:gd name="T20" fmla="*/ 124 w 142"/>
              <a:gd name="T21" fmla="*/ 35 h 156"/>
              <a:gd name="T22" fmla="*/ 130 w 142"/>
              <a:gd name="T23" fmla="*/ 30 h 156"/>
              <a:gd name="T24" fmla="*/ 129 w 142"/>
              <a:gd name="T25" fmla="*/ 30 h 156"/>
              <a:gd name="T26" fmla="*/ 114 w 142"/>
              <a:gd name="T27" fmla="*/ 33 h 156"/>
              <a:gd name="T28" fmla="*/ 76 w 142"/>
              <a:gd name="T29" fmla="*/ 71 h 156"/>
              <a:gd name="T30" fmla="*/ 71 w 142"/>
              <a:gd name="T31" fmla="*/ 78 h 156"/>
              <a:gd name="T32" fmla="*/ 71 w 142"/>
              <a:gd name="T33" fmla="*/ 77 h 156"/>
              <a:gd name="T34" fmla="*/ 72 w 142"/>
              <a:gd name="T35" fmla="*/ 72 h 156"/>
              <a:gd name="T36" fmla="*/ 74 w 142"/>
              <a:gd name="T37" fmla="*/ 27 h 156"/>
              <a:gd name="T38" fmla="*/ 61 w 142"/>
              <a:gd name="T39" fmla="*/ 2 h 156"/>
              <a:gd name="T40" fmla="*/ 61 w 142"/>
              <a:gd name="T41" fmla="*/ 1 h 156"/>
              <a:gd name="T42" fmla="*/ 58 w 142"/>
              <a:gd name="T43" fmla="*/ 11 h 156"/>
              <a:gd name="T44" fmla="*/ 58 w 142"/>
              <a:gd name="T45" fmla="*/ 62 h 156"/>
              <a:gd name="T46" fmla="*/ 66 w 142"/>
              <a:gd name="T47" fmla="*/ 74 h 156"/>
              <a:gd name="T48" fmla="*/ 29 w 142"/>
              <a:gd name="T49" fmla="*/ 48 h 156"/>
              <a:gd name="T50" fmla="*/ 4 w 142"/>
              <a:gd name="T51" fmla="*/ 47 h 156"/>
              <a:gd name="T52" fmla="*/ 0 w 142"/>
              <a:gd name="T53" fmla="*/ 45 h 156"/>
              <a:gd name="T54" fmla="*/ 3 w 142"/>
              <a:gd name="T55" fmla="*/ 49 h 156"/>
              <a:gd name="T56" fmla="*/ 33 w 142"/>
              <a:gd name="T57" fmla="*/ 80 h 156"/>
              <a:gd name="T58" fmla="*/ 71 w 142"/>
              <a:gd name="T59" fmla="*/ 78 h 156"/>
              <a:gd name="T60" fmla="*/ 68 w 142"/>
              <a:gd name="T61" fmla="*/ 79 h 156"/>
              <a:gd name="T62" fmla="*/ 56 w 142"/>
              <a:gd name="T63" fmla="*/ 82 h 156"/>
              <a:gd name="T64" fmla="*/ 13 w 142"/>
              <a:gd name="T65" fmla="*/ 116 h 156"/>
              <a:gd name="T66" fmla="*/ 6 w 142"/>
              <a:gd name="T67" fmla="*/ 121 h 156"/>
              <a:gd name="T68" fmla="*/ 8 w 142"/>
              <a:gd name="T69" fmla="*/ 121 h 156"/>
              <a:gd name="T70" fmla="*/ 23 w 142"/>
              <a:gd name="T71" fmla="*/ 119 h 156"/>
              <a:gd name="T72" fmla="*/ 65 w 142"/>
              <a:gd name="T73" fmla="*/ 86 h 156"/>
              <a:gd name="T74" fmla="*/ 70 w 142"/>
              <a:gd name="T75" fmla="*/ 80 h 156"/>
              <a:gd name="T76" fmla="*/ 69 w 142"/>
              <a:gd name="T77" fmla="*/ 84 h 156"/>
              <a:gd name="T78" fmla="*/ 62 w 142"/>
              <a:gd name="T79" fmla="*/ 129 h 156"/>
              <a:gd name="T80" fmla="*/ 72 w 142"/>
              <a:gd name="T81" fmla="*/ 154 h 156"/>
              <a:gd name="T82" fmla="*/ 71 w 142"/>
              <a:gd name="T83" fmla="*/ 78 h 156"/>
              <a:gd name="T84" fmla="*/ 71 w 142"/>
              <a:gd name="T85" fmla="*/ 78 h 156"/>
              <a:gd name="T86" fmla="*/ 71 w 142"/>
              <a:gd name="T87" fmla="*/ 79 h 156"/>
              <a:gd name="T88" fmla="*/ 71 w 142"/>
              <a:gd name="T89" fmla="*/ 78 h 156"/>
              <a:gd name="T90" fmla="*/ 71 w 142"/>
              <a:gd name="T91" fmla="*/ 78 h 1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42" h="156">
                <a:moveTo>
                  <a:pt x="72" y="156"/>
                </a:moveTo>
                <a:cubicBezTo>
                  <a:pt x="72" y="156"/>
                  <a:pt x="72" y="155"/>
                  <a:pt x="72" y="155"/>
                </a:cubicBezTo>
                <a:cubicBezTo>
                  <a:pt x="72" y="155"/>
                  <a:pt x="73" y="154"/>
                  <a:pt x="73" y="154"/>
                </a:cubicBezTo>
                <a:cubicBezTo>
                  <a:pt x="73" y="153"/>
                  <a:pt x="73" y="152"/>
                  <a:pt x="74" y="151"/>
                </a:cubicBezTo>
                <a:cubicBezTo>
                  <a:pt x="74" y="150"/>
                  <a:pt x="75" y="148"/>
                  <a:pt x="76" y="146"/>
                </a:cubicBezTo>
                <a:cubicBezTo>
                  <a:pt x="77" y="144"/>
                  <a:pt x="78" y="142"/>
                  <a:pt x="80" y="141"/>
                </a:cubicBezTo>
                <a:cubicBezTo>
                  <a:pt x="85" y="132"/>
                  <a:pt x="91" y="122"/>
                  <a:pt x="89" y="111"/>
                </a:cubicBezTo>
                <a:cubicBezTo>
                  <a:pt x="88" y="105"/>
                  <a:pt x="86" y="100"/>
                  <a:pt x="82" y="95"/>
                </a:cubicBezTo>
                <a:cubicBezTo>
                  <a:pt x="79" y="93"/>
                  <a:pt x="76" y="90"/>
                  <a:pt x="75" y="87"/>
                </a:cubicBezTo>
                <a:cubicBezTo>
                  <a:pt x="74" y="85"/>
                  <a:pt x="73" y="83"/>
                  <a:pt x="72" y="81"/>
                </a:cubicBezTo>
                <a:cubicBezTo>
                  <a:pt x="73" y="82"/>
                  <a:pt x="74" y="83"/>
                  <a:pt x="74" y="83"/>
                </a:cubicBezTo>
                <a:cubicBezTo>
                  <a:pt x="77" y="85"/>
                  <a:pt x="79" y="87"/>
                  <a:pt x="81" y="89"/>
                </a:cubicBezTo>
                <a:cubicBezTo>
                  <a:pt x="84" y="93"/>
                  <a:pt x="88" y="98"/>
                  <a:pt x="92" y="101"/>
                </a:cubicBezTo>
                <a:cubicBezTo>
                  <a:pt x="98" y="105"/>
                  <a:pt x="105" y="107"/>
                  <a:pt x="112" y="107"/>
                </a:cubicBezTo>
                <a:cubicBezTo>
                  <a:pt x="119" y="107"/>
                  <a:pt x="126" y="104"/>
                  <a:pt x="133" y="105"/>
                </a:cubicBezTo>
                <a:cubicBezTo>
                  <a:pt x="135" y="105"/>
                  <a:pt x="136" y="106"/>
                  <a:pt x="138" y="106"/>
                </a:cubicBezTo>
                <a:cubicBezTo>
                  <a:pt x="138" y="106"/>
                  <a:pt x="139" y="107"/>
                  <a:pt x="140" y="107"/>
                </a:cubicBezTo>
                <a:cubicBezTo>
                  <a:pt x="141" y="108"/>
                  <a:pt x="141" y="108"/>
                  <a:pt x="141" y="108"/>
                </a:cubicBezTo>
                <a:cubicBezTo>
                  <a:pt x="142" y="108"/>
                  <a:pt x="142" y="108"/>
                  <a:pt x="142" y="108"/>
                </a:cubicBezTo>
                <a:cubicBezTo>
                  <a:pt x="141" y="107"/>
                  <a:pt x="141" y="107"/>
                  <a:pt x="141" y="107"/>
                </a:cubicBezTo>
                <a:cubicBezTo>
                  <a:pt x="140" y="106"/>
                  <a:pt x="140" y="106"/>
                  <a:pt x="140" y="106"/>
                </a:cubicBezTo>
                <a:cubicBezTo>
                  <a:pt x="139" y="105"/>
                  <a:pt x="139" y="105"/>
                  <a:pt x="138" y="104"/>
                </a:cubicBezTo>
                <a:cubicBezTo>
                  <a:pt x="137" y="103"/>
                  <a:pt x="135" y="102"/>
                  <a:pt x="134" y="100"/>
                </a:cubicBezTo>
                <a:cubicBezTo>
                  <a:pt x="133" y="98"/>
                  <a:pt x="131" y="97"/>
                  <a:pt x="130" y="95"/>
                </a:cubicBezTo>
                <a:cubicBezTo>
                  <a:pt x="125" y="86"/>
                  <a:pt x="117" y="77"/>
                  <a:pt x="107" y="75"/>
                </a:cubicBezTo>
                <a:cubicBezTo>
                  <a:pt x="101" y="73"/>
                  <a:pt x="95" y="74"/>
                  <a:pt x="89" y="76"/>
                </a:cubicBezTo>
                <a:cubicBezTo>
                  <a:pt x="86" y="77"/>
                  <a:pt x="82" y="79"/>
                  <a:pt x="79" y="79"/>
                </a:cubicBezTo>
                <a:cubicBezTo>
                  <a:pt x="76" y="79"/>
                  <a:pt x="74" y="79"/>
                  <a:pt x="72" y="79"/>
                </a:cubicBezTo>
                <a:cubicBezTo>
                  <a:pt x="73" y="78"/>
                  <a:pt x="76" y="77"/>
                  <a:pt x="77" y="77"/>
                </a:cubicBezTo>
                <a:cubicBezTo>
                  <a:pt x="80" y="76"/>
                  <a:pt x="82" y="75"/>
                  <a:pt x="85" y="74"/>
                </a:cubicBezTo>
                <a:cubicBezTo>
                  <a:pt x="91" y="73"/>
                  <a:pt x="96" y="72"/>
                  <a:pt x="101" y="69"/>
                </a:cubicBezTo>
                <a:cubicBezTo>
                  <a:pt x="108" y="67"/>
                  <a:pt x="113" y="61"/>
                  <a:pt x="116" y="55"/>
                </a:cubicBezTo>
                <a:cubicBezTo>
                  <a:pt x="119" y="49"/>
                  <a:pt x="120" y="41"/>
                  <a:pt x="124" y="35"/>
                </a:cubicBezTo>
                <a:cubicBezTo>
                  <a:pt x="125" y="34"/>
                  <a:pt x="126" y="33"/>
                  <a:pt x="128" y="32"/>
                </a:cubicBezTo>
                <a:cubicBezTo>
                  <a:pt x="128" y="32"/>
                  <a:pt x="129" y="31"/>
                  <a:pt x="129" y="31"/>
                </a:cubicBezTo>
                <a:cubicBezTo>
                  <a:pt x="130" y="30"/>
                  <a:pt x="130" y="30"/>
                  <a:pt x="130" y="30"/>
                </a:cubicBezTo>
                <a:cubicBezTo>
                  <a:pt x="131" y="30"/>
                  <a:pt x="131" y="30"/>
                  <a:pt x="131" y="30"/>
                </a:cubicBezTo>
                <a:cubicBezTo>
                  <a:pt x="130" y="30"/>
                  <a:pt x="130" y="30"/>
                  <a:pt x="130" y="30"/>
                </a:cubicBezTo>
                <a:cubicBezTo>
                  <a:pt x="129" y="30"/>
                  <a:pt x="129" y="30"/>
                  <a:pt x="129" y="30"/>
                </a:cubicBezTo>
                <a:cubicBezTo>
                  <a:pt x="128" y="31"/>
                  <a:pt x="127" y="31"/>
                  <a:pt x="126" y="31"/>
                </a:cubicBezTo>
                <a:cubicBezTo>
                  <a:pt x="124" y="32"/>
                  <a:pt x="123" y="32"/>
                  <a:pt x="121" y="32"/>
                </a:cubicBezTo>
                <a:cubicBezTo>
                  <a:pt x="118" y="33"/>
                  <a:pt x="116" y="33"/>
                  <a:pt x="114" y="33"/>
                </a:cubicBezTo>
                <a:cubicBezTo>
                  <a:pt x="104" y="34"/>
                  <a:pt x="92" y="36"/>
                  <a:pt x="85" y="44"/>
                </a:cubicBezTo>
                <a:cubicBezTo>
                  <a:pt x="81" y="49"/>
                  <a:pt x="78" y="54"/>
                  <a:pt x="78" y="60"/>
                </a:cubicBezTo>
                <a:cubicBezTo>
                  <a:pt x="77" y="64"/>
                  <a:pt x="77" y="68"/>
                  <a:pt x="76" y="71"/>
                </a:cubicBezTo>
                <a:cubicBezTo>
                  <a:pt x="74" y="74"/>
                  <a:pt x="73" y="76"/>
                  <a:pt x="72" y="78"/>
                </a:cubicBezTo>
                <a:cubicBezTo>
                  <a:pt x="71" y="78"/>
                  <a:pt x="71" y="78"/>
                  <a:pt x="71" y="78"/>
                </a:cubicBezTo>
                <a:cubicBezTo>
                  <a:pt x="71" y="78"/>
                  <a:pt x="71" y="78"/>
                  <a:pt x="71" y="78"/>
                </a:cubicBezTo>
                <a:cubicBezTo>
                  <a:pt x="72" y="78"/>
                  <a:pt x="72" y="78"/>
                  <a:pt x="72" y="78"/>
                </a:cubicBezTo>
                <a:cubicBezTo>
                  <a:pt x="71" y="78"/>
                  <a:pt x="71" y="78"/>
                  <a:pt x="71" y="78"/>
                </a:cubicBezTo>
                <a:cubicBezTo>
                  <a:pt x="71" y="77"/>
                  <a:pt x="71" y="77"/>
                  <a:pt x="71" y="77"/>
                </a:cubicBezTo>
                <a:cubicBezTo>
                  <a:pt x="71" y="77"/>
                  <a:pt x="71" y="78"/>
                  <a:pt x="71" y="78"/>
                </a:cubicBezTo>
                <a:cubicBezTo>
                  <a:pt x="71" y="78"/>
                  <a:pt x="71" y="78"/>
                  <a:pt x="71" y="78"/>
                </a:cubicBezTo>
                <a:cubicBezTo>
                  <a:pt x="71" y="76"/>
                  <a:pt x="71" y="73"/>
                  <a:pt x="72" y="72"/>
                </a:cubicBezTo>
                <a:cubicBezTo>
                  <a:pt x="72" y="69"/>
                  <a:pt x="73" y="66"/>
                  <a:pt x="74" y="63"/>
                </a:cubicBezTo>
                <a:cubicBezTo>
                  <a:pt x="76" y="58"/>
                  <a:pt x="78" y="52"/>
                  <a:pt x="79" y="47"/>
                </a:cubicBezTo>
                <a:cubicBezTo>
                  <a:pt x="80" y="40"/>
                  <a:pt x="78" y="33"/>
                  <a:pt x="74" y="27"/>
                </a:cubicBezTo>
                <a:cubicBezTo>
                  <a:pt x="71" y="20"/>
                  <a:pt x="65" y="16"/>
                  <a:pt x="63" y="9"/>
                </a:cubicBezTo>
                <a:cubicBezTo>
                  <a:pt x="62" y="8"/>
                  <a:pt x="62" y="6"/>
                  <a:pt x="62" y="5"/>
                </a:cubicBezTo>
                <a:cubicBezTo>
                  <a:pt x="61" y="4"/>
                  <a:pt x="61" y="3"/>
                  <a:pt x="61" y="2"/>
                </a:cubicBezTo>
                <a:cubicBezTo>
                  <a:pt x="61" y="2"/>
                  <a:pt x="61" y="1"/>
                  <a:pt x="61" y="1"/>
                </a:cubicBezTo>
                <a:cubicBezTo>
                  <a:pt x="61" y="0"/>
                  <a:pt x="61" y="0"/>
                  <a:pt x="61" y="0"/>
                </a:cubicBezTo>
                <a:cubicBezTo>
                  <a:pt x="61" y="1"/>
                  <a:pt x="61" y="1"/>
                  <a:pt x="61" y="1"/>
                </a:cubicBezTo>
                <a:cubicBezTo>
                  <a:pt x="61" y="2"/>
                  <a:pt x="61" y="2"/>
                  <a:pt x="61" y="3"/>
                </a:cubicBezTo>
                <a:cubicBezTo>
                  <a:pt x="60" y="4"/>
                  <a:pt x="60" y="4"/>
                  <a:pt x="60" y="5"/>
                </a:cubicBezTo>
                <a:cubicBezTo>
                  <a:pt x="59" y="7"/>
                  <a:pt x="59" y="9"/>
                  <a:pt x="58" y="11"/>
                </a:cubicBezTo>
                <a:cubicBezTo>
                  <a:pt x="57" y="13"/>
                  <a:pt x="56" y="15"/>
                  <a:pt x="55" y="17"/>
                </a:cubicBezTo>
                <a:cubicBezTo>
                  <a:pt x="50" y="26"/>
                  <a:pt x="46" y="37"/>
                  <a:pt x="49" y="47"/>
                </a:cubicBezTo>
                <a:cubicBezTo>
                  <a:pt x="50" y="53"/>
                  <a:pt x="54" y="58"/>
                  <a:pt x="58" y="62"/>
                </a:cubicBezTo>
                <a:cubicBezTo>
                  <a:pt x="61" y="64"/>
                  <a:pt x="64" y="66"/>
                  <a:pt x="66" y="69"/>
                </a:cubicBezTo>
                <a:cubicBezTo>
                  <a:pt x="68" y="72"/>
                  <a:pt x="69" y="75"/>
                  <a:pt x="71" y="78"/>
                </a:cubicBezTo>
                <a:cubicBezTo>
                  <a:pt x="69" y="77"/>
                  <a:pt x="67" y="75"/>
                  <a:pt x="66" y="74"/>
                </a:cubicBezTo>
                <a:cubicBezTo>
                  <a:pt x="64" y="72"/>
                  <a:pt x="61" y="70"/>
                  <a:pt x="60" y="68"/>
                </a:cubicBezTo>
                <a:cubicBezTo>
                  <a:pt x="56" y="63"/>
                  <a:pt x="53" y="59"/>
                  <a:pt x="49" y="55"/>
                </a:cubicBezTo>
                <a:cubicBezTo>
                  <a:pt x="43" y="50"/>
                  <a:pt x="36" y="48"/>
                  <a:pt x="29" y="48"/>
                </a:cubicBezTo>
                <a:cubicBezTo>
                  <a:pt x="26" y="48"/>
                  <a:pt x="23" y="48"/>
                  <a:pt x="20" y="49"/>
                </a:cubicBezTo>
                <a:cubicBezTo>
                  <a:pt x="16" y="49"/>
                  <a:pt x="12" y="50"/>
                  <a:pt x="8" y="49"/>
                </a:cubicBezTo>
                <a:cubicBezTo>
                  <a:pt x="6" y="48"/>
                  <a:pt x="5" y="48"/>
                  <a:pt x="4" y="47"/>
                </a:cubicBezTo>
                <a:cubicBezTo>
                  <a:pt x="3" y="47"/>
                  <a:pt x="2" y="47"/>
                  <a:pt x="1" y="46"/>
                </a:cubicBezTo>
                <a:cubicBezTo>
                  <a:pt x="0" y="46"/>
                  <a:pt x="0" y="46"/>
                  <a:pt x="0" y="46"/>
                </a:cubicBezTo>
                <a:cubicBezTo>
                  <a:pt x="0" y="45"/>
                  <a:pt x="0" y="45"/>
                  <a:pt x="0" y="45"/>
                </a:cubicBezTo>
                <a:cubicBezTo>
                  <a:pt x="0" y="46"/>
                  <a:pt x="0" y="46"/>
                  <a:pt x="1" y="46"/>
                </a:cubicBezTo>
                <a:cubicBezTo>
                  <a:pt x="2" y="47"/>
                  <a:pt x="2" y="47"/>
                  <a:pt x="2" y="47"/>
                </a:cubicBezTo>
                <a:cubicBezTo>
                  <a:pt x="2" y="48"/>
                  <a:pt x="3" y="48"/>
                  <a:pt x="3" y="49"/>
                </a:cubicBezTo>
                <a:cubicBezTo>
                  <a:pt x="5" y="50"/>
                  <a:pt x="6" y="52"/>
                  <a:pt x="7" y="53"/>
                </a:cubicBezTo>
                <a:cubicBezTo>
                  <a:pt x="8" y="55"/>
                  <a:pt x="9" y="57"/>
                  <a:pt x="11" y="59"/>
                </a:cubicBezTo>
                <a:cubicBezTo>
                  <a:pt x="16" y="68"/>
                  <a:pt x="23" y="77"/>
                  <a:pt x="33" y="80"/>
                </a:cubicBezTo>
                <a:cubicBezTo>
                  <a:pt x="39" y="82"/>
                  <a:pt x="45" y="82"/>
                  <a:pt x="51" y="80"/>
                </a:cubicBezTo>
                <a:cubicBezTo>
                  <a:pt x="54" y="79"/>
                  <a:pt x="57" y="78"/>
                  <a:pt x="61" y="78"/>
                </a:cubicBezTo>
                <a:cubicBezTo>
                  <a:pt x="64" y="78"/>
                  <a:pt x="68" y="78"/>
                  <a:pt x="71" y="78"/>
                </a:cubicBezTo>
                <a:cubicBezTo>
                  <a:pt x="71" y="78"/>
                  <a:pt x="71" y="78"/>
                  <a:pt x="71" y="78"/>
                </a:cubicBezTo>
                <a:cubicBezTo>
                  <a:pt x="70" y="79"/>
                  <a:pt x="70" y="79"/>
                  <a:pt x="70" y="79"/>
                </a:cubicBezTo>
                <a:cubicBezTo>
                  <a:pt x="69" y="79"/>
                  <a:pt x="69" y="79"/>
                  <a:pt x="68" y="79"/>
                </a:cubicBezTo>
                <a:cubicBezTo>
                  <a:pt x="69" y="79"/>
                  <a:pt x="69" y="79"/>
                  <a:pt x="69" y="79"/>
                </a:cubicBezTo>
                <a:cubicBezTo>
                  <a:pt x="68" y="80"/>
                  <a:pt x="66" y="80"/>
                  <a:pt x="65" y="80"/>
                </a:cubicBezTo>
                <a:cubicBezTo>
                  <a:pt x="62" y="81"/>
                  <a:pt x="59" y="82"/>
                  <a:pt x="56" y="82"/>
                </a:cubicBezTo>
                <a:cubicBezTo>
                  <a:pt x="50" y="83"/>
                  <a:pt x="45" y="83"/>
                  <a:pt x="39" y="85"/>
                </a:cubicBezTo>
                <a:cubicBezTo>
                  <a:pt x="33" y="87"/>
                  <a:pt x="27" y="92"/>
                  <a:pt x="23" y="98"/>
                </a:cubicBezTo>
                <a:cubicBezTo>
                  <a:pt x="19" y="104"/>
                  <a:pt x="18" y="111"/>
                  <a:pt x="13" y="116"/>
                </a:cubicBezTo>
                <a:cubicBezTo>
                  <a:pt x="12" y="117"/>
                  <a:pt x="10" y="118"/>
                  <a:pt x="9" y="119"/>
                </a:cubicBezTo>
                <a:cubicBezTo>
                  <a:pt x="9" y="119"/>
                  <a:pt x="8" y="120"/>
                  <a:pt x="7" y="120"/>
                </a:cubicBezTo>
                <a:cubicBezTo>
                  <a:pt x="6" y="121"/>
                  <a:pt x="6" y="121"/>
                  <a:pt x="6" y="121"/>
                </a:cubicBezTo>
                <a:cubicBezTo>
                  <a:pt x="5" y="121"/>
                  <a:pt x="5" y="121"/>
                  <a:pt x="5" y="121"/>
                </a:cubicBezTo>
                <a:cubicBezTo>
                  <a:pt x="6" y="121"/>
                  <a:pt x="6" y="121"/>
                  <a:pt x="7" y="121"/>
                </a:cubicBezTo>
                <a:cubicBezTo>
                  <a:pt x="7" y="121"/>
                  <a:pt x="8" y="121"/>
                  <a:pt x="8" y="121"/>
                </a:cubicBezTo>
                <a:cubicBezTo>
                  <a:pt x="9" y="121"/>
                  <a:pt x="10" y="120"/>
                  <a:pt x="10" y="120"/>
                </a:cubicBezTo>
                <a:cubicBezTo>
                  <a:pt x="12" y="120"/>
                  <a:pt x="14" y="120"/>
                  <a:pt x="16" y="120"/>
                </a:cubicBezTo>
                <a:cubicBezTo>
                  <a:pt x="18" y="119"/>
                  <a:pt x="21" y="119"/>
                  <a:pt x="23" y="119"/>
                </a:cubicBezTo>
                <a:cubicBezTo>
                  <a:pt x="33" y="120"/>
                  <a:pt x="45" y="119"/>
                  <a:pt x="53" y="112"/>
                </a:cubicBezTo>
                <a:cubicBezTo>
                  <a:pt x="57" y="108"/>
                  <a:pt x="61" y="103"/>
                  <a:pt x="62" y="97"/>
                </a:cubicBezTo>
                <a:cubicBezTo>
                  <a:pt x="63" y="93"/>
                  <a:pt x="63" y="90"/>
                  <a:pt x="65" y="86"/>
                </a:cubicBezTo>
                <a:cubicBezTo>
                  <a:pt x="67" y="84"/>
                  <a:pt x="68" y="82"/>
                  <a:pt x="70" y="80"/>
                </a:cubicBezTo>
                <a:cubicBezTo>
                  <a:pt x="70" y="80"/>
                  <a:pt x="70" y="80"/>
                  <a:pt x="70" y="80"/>
                </a:cubicBezTo>
                <a:cubicBezTo>
                  <a:pt x="70" y="80"/>
                  <a:pt x="70" y="80"/>
                  <a:pt x="70" y="80"/>
                </a:cubicBezTo>
                <a:cubicBezTo>
                  <a:pt x="71" y="80"/>
                  <a:pt x="71" y="80"/>
                  <a:pt x="71" y="80"/>
                </a:cubicBezTo>
                <a:cubicBezTo>
                  <a:pt x="71" y="80"/>
                  <a:pt x="71" y="80"/>
                  <a:pt x="71" y="80"/>
                </a:cubicBezTo>
                <a:cubicBezTo>
                  <a:pt x="70" y="82"/>
                  <a:pt x="70" y="83"/>
                  <a:pt x="69" y="84"/>
                </a:cubicBezTo>
                <a:cubicBezTo>
                  <a:pt x="69" y="87"/>
                  <a:pt x="68" y="90"/>
                  <a:pt x="66" y="93"/>
                </a:cubicBezTo>
                <a:cubicBezTo>
                  <a:pt x="64" y="98"/>
                  <a:pt x="61" y="103"/>
                  <a:pt x="60" y="108"/>
                </a:cubicBezTo>
                <a:cubicBezTo>
                  <a:pt x="58" y="115"/>
                  <a:pt x="59" y="122"/>
                  <a:pt x="62" y="129"/>
                </a:cubicBezTo>
                <a:cubicBezTo>
                  <a:pt x="64" y="135"/>
                  <a:pt x="70" y="140"/>
                  <a:pt x="71" y="147"/>
                </a:cubicBezTo>
                <a:cubicBezTo>
                  <a:pt x="72" y="149"/>
                  <a:pt x="72" y="150"/>
                  <a:pt x="72" y="152"/>
                </a:cubicBezTo>
                <a:cubicBezTo>
                  <a:pt x="72" y="153"/>
                  <a:pt x="72" y="153"/>
                  <a:pt x="72" y="154"/>
                </a:cubicBezTo>
                <a:cubicBezTo>
                  <a:pt x="72" y="155"/>
                  <a:pt x="72" y="155"/>
                  <a:pt x="72" y="155"/>
                </a:cubicBezTo>
                <a:cubicBezTo>
                  <a:pt x="72" y="156"/>
                  <a:pt x="72" y="156"/>
                  <a:pt x="72" y="156"/>
                </a:cubicBezTo>
                <a:moveTo>
                  <a:pt x="71" y="78"/>
                </a:moveTo>
                <a:cubicBezTo>
                  <a:pt x="71" y="79"/>
                  <a:pt x="71" y="79"/>
                  <a:pt x="71" y="79"/>
                </a:cubicBezTo>
                <a:cubicBezTo>
                  <a:pt x="71" y="79"/>
                  <a:pt x="71" y="79"/>
                  <a:pt x="71" y="79"/>
                </a:cubicBezTo>
                <a:cubicBezTo>
                  <a:pt x="71" y="78"/>
                  <a:pt x="71" y="78"/>
                  <a:pt x="71" y="78"/>
                </a:cubicBezTo>
                <a:moveTo>
                  <a:pt x="71" y="79"/>
                </a:moveTo>
                <a:cubicBezTo>
                  <a:pt x="71" y="79"/>
                  <a:pt x="71" y="79"/>
                  <a:pt x="71" y="79"/>
                </a:cubicBezTo>
                <a:cubicBezTo>
                  <a:pt x="71" y="79"/>
                  <a:pt x="71" y="79"/>
                  <a:pt x="71" y="79"/>
                </a:cubicBezTo>
                <a:cubicBezTo>
                  <a:pt x="70" y="79"/>
                  <a:pt x="70" y="79"/>
                  <a:pt x="70" y="79"/>
                </a:cubicBezTo>
                <a:cubicBezTo>
                  <a:pt x="71" y="79"/>
                  <a:pt x="71" y="79"/>
                  <a:pt x="71" y="79"/>
                </a:cubicBezTo>
                <a:moveTo>
                  <a:pt x="71" y="78"/>
                </a:moveTo>
                <a:cubicBezTo>
                  <a:pt x="71" y="79"/>
                  <a:pt x="71" y="79"/>
                  <a:pt x="71" y="79"/>
                </a:cubicBezTo>
                <a:cubicBezTo>
                  <a:pt x="71" y="78"/>
                  <a:pt x="71" y="78"/>
                  <a:pt x="71" y="78"/>
                </a:cubicBezTo>
                <a:cubicBezTo>
                  <a:pt x="71" y="78"/>
                  <a:pt x="71" y="78"/>
                  <a:pt x="71" y="78"/>
                </a:cubicBezTo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75" name="Freeform 94"/>
          <p:cNvSpPr/>
          <p:nvPr/>
        </p:nvSpPr>
        <p:spPr bwMode="auto">
          <a:xfrm>
            <a:off x="9421763" y="2709541"/>
            <a:ext cx="63500" cy="63500"/>
          </a:xfrm>
          <a:custGeom>
            <a:avLst/>
            <a:gdLst>
              <a:gd name="T0" fmla="*/ 0 w 15"/>
              <a:gd name="T1" fmla="*/ 0 h 15"/>
              <a:gd name="T2" fmla="*/ 6 w 15"/>
              <a:gd name="T3" fmla="*/ 8 h 15"/>
              <a:gd name="T4" fmla="*/ 11 w 15"/>
              <a:gd name="T5" fmla="*/ 14 h 15"/>
              <a:gd name="T6" fmla="*/ 12 w 15"/>
              <a:gd name="T7" fmla="*/ 14 h 15"/>
              <a:gd name="T8" fmla="*/ 12 w 15"/>
              <a:gd name="T9" fmla="*/ 14 h 15"/>
              <a:gd name="T10" fmla="*/ 12 w 15"/>
              <a:gd name="T11" fmla="*/ 14 h 15"/>
              <a:gd name="T12" fmla="*/ 13 w 15"/>
              <a:gd name="T13" fmla="*/ 15 h 15"/>
              <a:gd name="T14" fmla="*/ 15 w 15"/>
              <a:gd name="T15" fmla="*/ 14 h 15"/>
              <a:gd name="T16" fmla="*/ 12 w 15"/>
              <a:gd name="T17" fmla="*/ 10 h 15"/>
              <a:gd name="T18" fmla="*/ 9 w 15"/>
              <a:gd name="T19" fmla="*/ 6 h 15"/>
              <a:gd name="T20" fmla="*/ 0 w 15"/>
              <a:gd name="T21" fmla="*/ 0 h 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15" h="15">
                <a:moveTo>
                  <a:pt x="0" y="0"/>
                </a:moveTo>
                <a:cubicBezTo>
                  <a:pt x="2" y="3"/>
                  <a:pt x="4" y="5"/>
                  <a:pt x="6" y="8"/>
                </a:cubicBezTo>
                <a:cubicBezTo>
                  <a:pt x="7" y="10"/>
                  <a:pt x="9" y="12"/>
                  <a:pt x="11" y="14"/>
                </a:cubicBezTo>
                <a:cubicBezTo>
                  <a:pt x="11" y="14"/>
                  <a:pt x="12" y="14"/>
                  <a:pt x="12" y="14"/>
                </a:cubicBezTo>
                <a:cubicBezTo>
                  <a:pt x="12" y="14"/>
                  <a:pt x="12" y="14"/>
                  <a:pt x="12" y="14"/>
                </a:cubicBezTo>
                <a:cubicBezTo>
                  <a:pt x="12" y="14"/>
                  <a:pt x="12" y="14"/>
                  <a:pt x="12" y="14"/>
                </a:cubicBezTo>
                <a:cubicBezTo>
                  <a:pt x="12" y="14"/>
                  <a:pt x="13" y="15"/>
                  <a:pt x="13" y="15"/>
                </a:cubicBezTo>
                <a:cubicBezTo>
                  <a:pt x="14" y="15"/>
                  <a:pt x="14" y="15"/>
                  <a:pt x="15" y="14"/>
                </a:cubicBezTo>
                <a:cubicBezTo>
                  <a:pt x="14" y="13"/>
                  <a:pt x="13" y="11"/>
                  <a:pt x="12" y="10"/>
                </a:cubicBezTo>
                <a:cubicBezTo>
                  <a:pt x="11" y="8"/>
                  <a:pt x="10" y="7"/>
                  <a:pt x="9" y="6"/>
                </a:cubicBezTo>
                <a:cubicBezTo>
                  <a:pt x="6" y="4"/>
                  <a:pt x="3" y="2"/>
                  <a:pt x="0" y="0"/>
                </a:cubicBezTo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76" name="Freeform 95"/>
          <p:cNvSpPr/>
          <p:nvPr/>
        </p:nvSpPr>
        <p:spPr bwMode="auto">
          <a:xfrm>
            <a:off x="9413826" y="2701603"/>
            <a:ext cx="58738" cy="50800"/>
          </a:xfrm>
          <a:custGeom>
            <a:avLst/>
            <a:gdLst>
              <a:gd name="T0" fmla="*/ 2 w 14"/>
              <a:gd name="T1" fmla="*/ 0 h 12"/>
              <a:gd name="T2" fmla="*/ 0 w 14"/>
              <a:gd name="T3" fmla="*/ 0 h 12"/>
              <a:gd name="T4" fmla="*/ 2 w 14"/>
              <a:gd name="T5" fmla="*/ 2 h 12"/>
              <a:gd name="T6" fmla="*/ 11 w 14"/>
              <a:gd name="T7" fmla="*/ 8 h 12"/>
              <a:gd name="T8" fmla="*/ 14 w 14"/>
              <a:gd name="T9" fmla="*/ 12 h 12"/>
              <a:gd name="T10" fmla="*/ 14 w 14"/>
              <a:gd name="T11" fmla="*/ 11 h 12"/>
              <a:gd name="T12" fmla="*/ 6 w 14"/>
              <a:gd name="T13" fmla="*/ 4 h 12"/>
              <a:gd name="T14" fmla="*/ 2 w 14"/>
              <a:gd name="T15" fmla="*/ 0 h 12"/>
              <a:gd name="T16" fmla="*/ 2 w 14"/>
              <a:gd name="T17" fmla="*/ 0 h 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4" h="12">
                <a:moveTo>
                  <a:pt x="2" y="0"/>
                </a:moveTo>
                <a:cubicBezTo>
                  <a:pt x="1" y="0"/>
                  <a:pt x="0" y="0"/>
                  <a:pt x="0" y="0"/>
                </a:cubicBezTo>
                <a:cubicBezTo>
                  <a:pt x="0" y="1"/>
                  <a:pt x="1" y="2"/>
                  <a:pt x="2" y="2"/>
                </a:cubicBezTo>
                <a:cubicBezTo>
                  <a:pt x="5" y="4"/>
                  <a:pt x="8" y="6"/>
                  <a:pt x="11" y="8"/>
                </a:cubicBezTo>
                <a:cubicBezTo>
                  <a:pt x="12" y="9"/>
                  <a:pt x="13" y="10"/>
                  <a:pt x="14" y="12"/>
                </a:cubicBezTo>
                <a:cubicBezTo>
                  <a:pt x="14" y="12"/>
                  <a:pt x="14" y="11"/>
                  <a:pt x="14" y="11"/>
                </a:cubicBezTo>
                <a:cubicBezTo>
                  <a:pt x="12" y="8"/>
                  <a:pt x="9" y="6"/>
                  <a:pt x="6" y="4"/>
                </a:cubicBezTo>
                <a:cubicBezTo>
                  <a:pt x="5" y="3"/>
                  <a:pt x="4" y="1"/>
                  <a:pt x="2" y="0"/>
                </a:cubicBezTo>
                <a:cubicBezTo>
                  <a:pt x="2" y="0"/>
                  <a:pt x="2" y="0"/>
                  <a:pt x="2" y="0"/>
                </a:cubicBezTo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77" name="Freeform 96"/>
          <p:cNvSpPr/>
          <p:nvPr/>
        </p:nvSpPr>
        <p:spPr bwMode="auto">
          <a:xfrm>
            <a:off x="9467801" y="2769866"/>
            <a:ext cx="4763" cy="0"/>
          </a:xfrm>
          <a:custGeom>
            <a:avLst/>
            <a:gdLst>
              <a:gd name="T0" fmla="*/ 0 w 1"/>
              <a:gd name="T1" fmla="*/ 1 w 1"/>
              <a:gd name="T2" fmla="*/ 1 w 1"/>
              <a:gd name="T3" fmla="*/ 0 w 1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  <a:cxn ang="0">
                <a:pos x="T3" y="0"/>
              </a:cxn>
            </a:cxnLst>
            <a:rect l="0" t="0" r="r" b="b"/>
            <a:pathLst>
              <a:path w="1">
                <a:moveTo>
                  <a:pt x="0" y="0"/>
                </a:moveTo>
                <a:cubicBezTo>
                  <a:pt x="1" y="0"/>
                  <a:pt x="1" y="0"/>
                  <a:pt x="1" y="0"/>
                </a:cubicBezTo>
                <a:cubicBezTo>
                  <a:pt x="1" y="0"/>
                  <a:pt x="1" y="0"/>
                  <a:pt x="1" y="0"/>
                </a:cubicBezTo>
                <a:cubicBezTo>
                  <a:pt x="1" y="0"/>
                  <a:pt x="0" y="0"/>
                  <a:pt x="0" y="0"/>
                </a:cubicBezTo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897" name="Freeform 97"/>
          <p:cNvSpPr/>
          <p:nvPr/>
        </p:nvSpPr>
        <p:spPr bwMode="auto">
          <a:xfrm>
            <a:off x="9439226" y="2785741"/>
            <a:ext cx="28575" cy="12700"/>
          </a:xfrm>
          <a:custGeom>
            <a:avLst/>
            <a:gdLst>
              <a:gd name="T0" fmla="*/ 4 w 7"/>
              <a:gd name="T1" fmla="*/ 0 h 3"/>
              <a:gd name="T2" fmla="*/ 3 w 7"/>
              <a:gd name="T3" fmla="*/ 0 h 3"/>
              <a:gd name="T4" fmla="*/ 0 w 7"/>
              <a:gd name="T5" fmla="*/ 0 h 3"/>
              <a:gd name="T6" fmla="*/ 5 w 7"/>
              <a:gd name="T7" fmla="*/ 3 h 3"/>
              <a:gd name="T8" fmla="*/ 7 w 7"/>
              <a:gd name="T9" fmla="*/ 0 h 3"/>
              <a:gd name="T10" fmla="*/ 4 w 7"/>
              <a:gd name="T11" fmla="*/ 0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7" h="3">
                <a:moveTo>
                  <a:pt x="4" y="0"/>
                </a:moveTo>
                <a:cubicBezTo>
                  <a:pt x="4" y="0"/>
                  <a:pt x="3" y="0"/>
                  <a:pt x="3" y="0"/>
                </a:cubicBezTo>
                <a:cubicBezTo>
                  <a:pt x="2" y="0"/>
                  <a:pt x="1" y="0"/>
                  <a:pt x="0" y="0"/>
                </a:cubicBezTo>
                <a:cubicBezTo>
                  <a:pt x="2" y="1"/>
                  <a:pt x="3" y="2"/>
                  <a:pt x="5" y="3"/>
                </a:cubicBezTo>
                <a:cubicBezTo>
                  <a:pt x="6" y="2"/>
                  <a:pt x="6" y="1"/>
                  <a:pt x="7" y="0"/>
                </a:cubicBezTo>
                <a:cubicBezTo>
                  <a:pt x="6" y="0"/>
                  <a:pt x="5" y="0"/>
                  <a:pt x="4" y="0"/>
                </a:cubicBezTo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898" name="Freeform 98"/>
          <p:cNvSpPr/>
          <p:nvPr/>
        </p:nvSpPr>
        <p:spPr bwMode="auto">
          <a:xfrm>
            <a:off x="9363026" y="2785741"/>
            <a:ext cx="96838" cy="25400"/>
          </a:xfrm>
          <a:custGeom>
            <a:avLst/>
            <a:gdLst>
              <a:gd name="T0" fmla="*/ 18 w 23"/>
              <a:gd name="T1" fmla="*/ 0 h 6"/>
              <a:gd name="T2" fmla="*/ 11 w 23"/>
              <a:gd name="T3" fmla="*/ 2 h 6"/>
              <a:gd name="T4" fmla="*/ 5 w 23"/>
              <a:gd name="T5" fmla="*/ 4 h 6"/>
              <a:gd name="T6" fmla="*/ 0 w 23"/>
              <a:gd name="T7" fmla="*/ 4 h 6"/>
              <a:gd name="T8" fmla="*/ 0 w 23"/>
              <a:gd name="T9" fmla="*/ 4 h 6"/>
              <a:gd name="T10" fmla="*/ 2 w 23"/>
              <a:gd name="T11" fmla="*/ 6 h 6"/>
              <a:gd name="T12" fmla="*/ 2 w 23"/>
              <a:gd name="T13" fmla="*/ 6 h 6"/>
              <a:gd name="T14" fmla="*/ 16 w 23"/>
              <a:gd name="T15" fmla="*/ 4 h 6"/>
              <a:gd name="T16" fmla="*/ 23 w 23"/>
              <a:gd name="T17" fmla="*/ 3 h 6"/>
              <a:gd name="T18" fmla="*/ 23 w 23"/>
              <a:gd name="T19" fmla="*/ 3 h 6"/>
              <a:gd name="T20" fmla="*/ 18 w 23"/>
              <a:gd name="T21" fmla="*/ 0 h 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23" h="6">
                <a:moveTo>
                  <a:pt x="18" y="0"/>
                </a:moveTo>
                <a:cubicBezTo>
                  <a:pt x="16" y="0"/>
                  <a:pt x="13" y="2"/>
                  <a:pt x="11" y="2"/>
                </a:cubicBezTo>
                <a:cubicBezTo>
                  <a:pt x="9" y="3"/>
                  <a:pt x="7" y="3"/>
                  <a:pt x="5" y="4"/>
                </a:cubicBezTo>
                <a:cubicBezTo>
                  <a:pt x="4" y="4"/>
                  <a:pt x="2" y="4"/>
                  <a:pt x="0" y="4"/>
                </a:cubicBezTo>
                <a:cubicBezTo>
                  <a:pt x="0" y="4"/>
                  <a:pt x="0" y="4"/>
                  <a:pt x="0" y="4"/>
                </a:cubicBezTo>
                <a:cubicBezTo>
                  <a:pt x="0" y="5"/>
                  <a:pt x="1" y="6"/>
                  <a:pt x="2" y="6"/>
                </a:cubicBezTo>
                <a:cubicBezTo>
                  <a:pt x="2" y="6"/>
                  <a:pt x="2" y="6"/>
                  <a:pt x="2" y="6"/>
                </a:cubicBezTo>
                <a:cubicBezTo>
                  <a:pt x="7" y="5"/>
                  <a:pt x="11" y="5"/>
                  <a:pt x="16" y="4"/>
                </a:cubicBezTo>
                <a:cubicBezTo>
                  <a:pt x="18" y="4"/>
                  <a:pt x="21" y="3"/>
                  <a:pt x="23" y="3"/>
                </a:cubicBezTo>
                <a:cubicBezTo>
                  <a:pt x="23" y="3"/>
                  <a:pt x="23" y="3"/>
                  <a:pt x="23" y="3"/>
                </a:cubicBezTo>
                <a:cubicBezTo>
                  <a:pt x="21" y="2"/>
                  <a:pt x="20" y="1"/>
                  <a:pt x="18" y="0"/>
                </a:cubicBezTo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899" name="Freeform 99"/>
          <p:cNvSpPr>
            <a:spLocks noEditPoints="1"/>
          </p:cNvSpPr>
          <p:nvPr/>
        </p:nvSpPr>
        <p:spPr bwMode="auto">
          <a:xfrm>
            <a:off x="9363026" y="2803203"/>
            <a:ext cx="20638" cy="7938"/>
          </a:xfrm>
          <a:custGeom>
            <a:avLst/>
            <a:gdLst>
              <a:gd name="T0" fmla="*/ 2 w 5"/>
              <a:gd name="T1" fmla="*/ 2 h 2"/>
              <a:gd name="T2" fmla="*/ 2 w 5"/>
              <a:gd name="T3" fmla="*/ 2 h 2"/>
              <a:gd name="T4" fmla="*/ 2 w 5"/>
              <a:gd name="T5" fmla="*/ 2 h 2"/>
              <a:gd name="T6" fmla="*/ 2 w 5"/>
              <a:gd name="T7" fmla="*/ 2 h 2"/>
              <a:gd name="T8" fmla="*/ 5 w 5"/>
              <a:gd name="T9" fmla="*/ 0 h 2"/>
              <a:gd name="T10" fmla="*/ 2 w 5"/>
              <a:gd name="T11" fmla="*/ 0 h 2"/>
              <a:gd name="T12" fmla="*/ 0 w 5"/>
              <a:gd name="T13" fmla="*/ 0 h 2"/>
              <a:gd name="T14" fmla="*/ 0 w 5"/>
              <a:gd name="T15" fmla="*/ 0 h 2"/>
              <a:gd name="T16" fmla="*/ 0 w 5"/>
              <a:gd name="T17" fmla="*/ 0 h 2"/>
              <a:gd name="T18" fmla="*/ 5 w 5"/>
              <a:gd name="T19" fmla="*/ 0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5" h="2">
                <a:moveTo>
                  <a:pt x="2" y="2"/>
                </a:moveTo>
                <a:cubicBezTo>
                  <a:pt x="2" y="2"/>
                  <a:pt x="2" y="2"/>
                  <a:pt x="2" y="2"/>
                </a:cubicBezTo>
                <a:cubicBezTo>
                  <a:pt x="2" y="2"/>
                  <a:pt x="2" y="2"/>
                  <a:pt x="2" y="2"/>
                </a:cubicBezTo>
                <a:cubicBezTo>
                  <a:pt x="2" y="2"/>
                  <a:pt x="2" y="2"/>
                  <a:pt x="2" y="2"/>
                </a:cubicBezTo>
                <a:moveTo>
                  <a:pt x="5" y="0"/>
                </a:moveTo>
                <a:cubicBezTo>
                  <a:pt x="4" y="0"/>
                  <a:pt x="3" y="0"/>
                  <a:pt x="2" y="0"/>
                </a:cubicBezTo>
                <a:cubicBezTo>
                  <a:pt x="1" y="0"/>
                  <a:pt x="1" y="0"/>
                  <a:pt x="0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ubicBezTo>
                  <a:pt x="2" y="0"/>
                  <a:pt x="4" y="0"/>
                  <a:pt x="5" y="0"/>
                </a:cubicBezTo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900" name="Freeform 100"/>
          <p:cNvSpPr>
            <a:spLocks noEditPoints="1"/>
          </p:cNvSpPr>
          <p:nvPr/>
        </p:nvSpPr>
        <p:spPr bwMode="auto">
          <a:xfrm>
            <a:off x="9350326" y="2701603"/>
            <a:ext cx="139700" cy="136525"/>
          </a:xfrm>
          <a:custGeom>
            <a:avLst/>
            <a:gdLst>
              <a:gd name="T0" fmla="*/ 26 w 33"/>
              <a:gd name="T1" fmla="*/ 23 h 32"/>
              <a:gd name="T2" fmla="*/ 19 w 33"/>
              <a:gd name="T3" fmla="*/ 24 h 32"/>
              <a:gd name="T4" fmla="*/ 5 w 33"/>
              <a:gd name="T5" fmla="*/ 26 h 32"/>
              <a:gd name="T6" fmla="*/ 5 w 33"/>
              <a:gd name="T7" fmla="*/ 26 h 32"/>
              <a:gd name="T8" fmla="*/ 13 w 33"/>
              <a:gd name="T9" fmla="*/ 31 h 32"/>
              <a:gd name="T10" fmla="*/ 17 w 33"/>
              <a:gd name="T11" fmla="*/ 32 h 32"/>
              <a:gd name="T12" fmla="*/ 25 w 33"/>
              <a:gd name="T13" fmla="*/ 29 h 32"/>
              <a:gd name="T14" fmla="*/ 25 w 33"/>
              <a:gd name="T15" fmla="*/ 27 h 32"/>
              <a:gd name="T16" fmla="*/ 26 w 33"/>
              <a:gd name="T17" fmla="*/ 23 h 32"/>
              <a:gd name="T18" fmla="*/ 15 w 33"/>
              <a:gd name="T19" fmla="*/ 0 h 32"/>
              <a:gd name="T20" fmla="*/ 1 w 33"/>
              <a:gd name="T21" fmla="*/ 12 h 32"/>
              <a:gd name="T22" fmla="*/ 3 w 33"/>
              <a:gd name="T23" fmla="*/ 24 h 32"/>
              <a:gd name="T24" fmla="*/ 5 w 33"/>
              <a:gd name="T25" fmla="*/ 24 h 32"/>
              <a:gd name="T26" fmla="*/ 8 w 33"/>
              <a:gd name="T27" fmla="*/ 24 h 32"/>
              <a:gd name="T28" fmla="*/ 14 w 33"/>
              <a:gd name="T29" fmla="*/ 22 h 32"/>
              <a:gd name="T30" fmla="*/ 21 w 33"/>
              <a:gd name="T31" fmla="*/ 20 h 32"/>
              <a:gd name="T32" fmla="*/ 24 w 33"/>
              <a:gd name="T33" fmla="*/ 20 h 32"/>
              <a:gd name="T34" fmla="*/ 25 w 33"/>
              <a:gd name="T35" fmla="*/ 20 h 32"/>
              <a:gd name="T36" fmla="*/ 28 w 33"/>
              <a:gd name="T37" fmla="*/ 20 h 32"/>
              <a:gd name="T38" fmla="*/ 30 w 33"/>
              <a:gd name="T39" fmla="*/ 17 h 32"/>
              <a:gd name="T40" fmla="*/ 29 w 33"/>
              <a:gd name="T41" fmla="*/ 16 h 32"/>
              <a:gd name="T42" fmla="*/ 29 w 33"/>
              <a:gd name="T43" fmla="*/ 16 h 32"/>
              <a:gd name="T44" fmla="*/ 28 w 33"/>
              <a:gd name="T45" fmla="*/ 16 h 32"/>
              <a:gd name="T46" fmla="*/ 23 w 33"/>
              <a:gd name="T47" fmla="*/ 10 h 32"/>
              <a:gd name="T48" fmla="*/ 17 w 33"/>
              <a:gd name="T49" fmla="*/ 2 h 32"/>
              <a:gd name="T50" fmla="*/ 17 w 33"/>
              <a:gd name="T51" fmla="*/ 2 h 32"/>
              <a:gd name="T52" fmla="*/ 15 w 33"/>
              <a:gd name="T53" fmla="*/ 0 h 32"/>
              <a:gd name="T54" fmla="*/ 17 w 33"/>
              <a:gd name="T55" fmla="*/ 0 h 32"/>
              <a:gd name="T56" fmla="*/ 21 w 33"/>
              <a:gd name="T57" fmla="*/ 4 h 32"/>
              <a:gd name="T58" fmla="*/ 29 w 33"/>
              <a:gd name="T59" fmla="*/ 11 h 32"/>
              <a:gd name="T60" fmla="*/ 29 w 33"/>
              <a:gd name="T61" fmla="*/ 12 h 32"/>
              <a:gd name="T62" fmla="*/ 29 w 33"/>
              <a:gd name="T63" fmla="*/ 12 h 32"/>
              <a:gd name="T64" fmla="*/ 32 w 33"/>
              <a:gd name="T65" fmla="*/ 16 h 32"/>
              <a:gd name="T66" fmla="*/ 32 w 33"/>
              <a:gd name="T67" fmla="*/ 16 h 32"/>
              <a:gd name="T68" fmla="*/ 20 w 33"/>
              <a:gd name="T69" fmla="*/ 0 h 32"/>
              <a:gd name="T70" fmla="*/ 17 w 33"/>
              <a:gd name="T71" fmla="*/ 0 h 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33" h="32">
                <a:moveTo>
                  <a:pt x="26" y="23"/>
                </a:moveTo>
                <a:cubicBezTo>
                  <a:pt x="24" y="23"/>
                  <a:pt x="21" y="24"/>
                  <a:pt x="19" y="24"/>
                </a:cubicBezTo>
                <a:cubicBezTo>
                  <a:pt x="14" y="25"/>
                  <a:pt x="10" y="25"/>
                  <a:pt x="5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7" y="29"/>
                  <a:pt x="10" y="30"/>
                  <a:pt x="13" y="31"/>
                </a:cubicBezTo>
                <a:cubicBezTo>
                  <a:pt x="14" y="31"/>
                  <a:pt x="15" y="32"/>
                  <a:pt x="17" y="32"/>
                </a:cubicBezTo>
                <a:cubicBezTo>
                  <a:pt x="20" y="32"/>
                  <a:pt x="22" y="31"/>
                  <a:pt x="25" y="29"/>
                </a:cubicBezTo>
                <a:cubicBezTo>
                  <a:pt x="25" y="28"/>
                  <a:pt x="25" y="28"/>
                  <a:pt x="25" y="27"/>
                </a:cubicBezTo>
                <a:cubicBezTo>
                  <a:pt x="25" y="25"/>
                  <a:pt x="25" y="24"/>
                  <a:pt x="26" y="23"/>
                </a:cubicBezTo>
                <a:moveTo>
                  <a:pt x="15" y="0"/>
                </a:moveTo>
                <a:cubicBezTo>
                  <a:pt x="8" y="1"/>
                  <a:pt x="3" y="6"/>
                  <a:pt x="1" y="12"/>
                </a:cubicBezTo>
                <a:cubicBezTo>
                  <a:pt x="0" y="16"/>
                  <a:pt x="1" y="20"/>
                  <a:pt x="3" y="24"/>
                </a:cubicBezTo>
                <a:cubicBezTo>
                  <a:pt x="4" y="24"/>
                  <a:pt x="4" y="24"/>
                  <a:pt x="5" y="24"/>
                </a:cubicBezTo>
                <a:cubicBezTo>
                  <a:pt x="6" y="24"/>
                  <a:pt x="7" y="24"/>
                  <a:pt x="8" y="24"/>
                </a:cubicBezTo>
                <a:cubicBezTo>
                  <a:pt x="10" y="23"/>
                  <a:pt x="12" y="23"/>
                  <a:pt x="14" y="22"/>
                </a:cubicBezTo>
                <a:cubicBezTo>
                  <a:pt x="16" y="22"/>
                  <a:pt x="19" y="20"/>
                  <a:pt x="21" y="20"/>
                </a:cubicBezTo>
                <a:cubicBezTo>
                  <a:pt x="22" y="20"/>
                  <a:pt x="23" y="20"/>
                  <a:pt x="24" y="20"/>
                </a:cubicBezTo>
                <a:cubicBezTo>
                  <a:pt x="24" y="20"/>
                  <a:pt x="25" y="20"/>
                  <a:pt x="25" y="20"/>
                </a:cubicBezTo>
                <a:cubicBezTo>
                  <a:pt x="26" y="20"/>
                  <a:pt x="27" y="20"/>
                  <a:pt x="28" y="20"/>
                </a:cubicBezTo>
                <a:cubicBezTo>
                  <a:pt x="29" y="19"/>
                  <a:pt x="30" y="18"/>
                  <a:pt x="30" y="17"/>
                </a:cubicBezTo>
                <a:cubicBezTo>
                  <a:pt x="30" y="17"/>
                  <a:pt x="29" y="16"/>
                  <a:pt x="29" y="16"/>
                </a:cubicBezTo>
                <a:cubicBezTo>
                  <a:pt x="29" y="16"/>
                  <a:pt x="29" y="16"/>
                  <a:pt x="29" y="16"/>
                </a:cubicBezTo>
                <a:cubicBezTo>
                  <a:pt x="29" y="16"/>
                  <a:pt x="29" y="16"/>
                  <a:pt x="28" y="16"/>
                </a:cubicBezTo>
                <a:cubicBezTo>
                  <a:pt x="26" y="14"/>
                  <a:pt x="24" y="12"/>
                  <a:pt x="23" y="10"/>
                </a:cubicBezTo>
                <a:cubicBezTo>
                  <a:pt x="21" y="7"/>
                  <a:pt x="19" y="5"/>
                  <a:pt x="17" y="2"/>
                </a:cubicBezTo>
                <a:cubicBezTo>
                  <a:pt x="17" y="2"/>
                  <a:pt x="17" y="2"/>
                  <a:pt x="17" y="2"/>
                </a:cubicBezTo>
                <a:cubicBezTo>
                  <a:pt x="16" y="2"/>
                  <a:pt x="15" y="1"/>
                  <a:pt x="15" y="0"/>
                </a:cubicBezTo>
                <a:moveTo>
                  <a:pt x="17" y="0"/>
                </a:moveTo>
                <a:cubicBezTo>
                  <a:pt x="19" y="1"/>
                  <a:pt x="20" y="3"/>
                  <a:pt x="21" y="4"/>
                </a:cubicBezTo>
                <a:cubicBezTo>
                  <a:pt x="24" y="6"/>
                  <a:pt x="27" y="8"/>
                  <a:pt x="29" y="11"/>
                </a:cubicBezTo>
                <a:cubicBezTo>
                  <a:pt x="29" y="11"/>
                  <a:pt x="29" y="12"/>
                  <a:pt x="29" y="12"/>
                </a:cubicBezTo>
                <a:cubicBezTo>
                  <a:pt x="29" y="12"/>
                  <a:pt x="29" y="12"/>
                  <a:pt x="29" y="12"/>
                </a:cubicBezTo>
                <a:cubicBezTo>
                  <a:pt x="30" y="13"/>
                  <a:pt x="31" y="15"/>
                  <a:pt x="32" y="16"/>
                </a:cubicBezTo>
                <a:cubicBezTo>
                  <a:pt x="32" y="16"/>
                  <a:pt x="32" y="16"/>
                  <a:pt x="32" y="16"/>
                </a:cubicBezTo>
                <a:cubicBezTo>
                  <a:pt x="33" y="9"/>
                  <a:pt x="28" y="2"/>
                  <a:pt x="20" y="0"/>
                </a:cubicBezTo>
                <a:cubicBezTo>
                  <a:pt x="19" y="0"/>
                  <a:pt x="18" y="0"/>
                  <a:pt x="17" y="0"/>
                </a:cubicBezTo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901" name="Freeform 101"/>
          <p:cNvSpPr/>
          <p:nvPr/>
        </p:nvSpPr>
        <p:spPr bwMode="auto">
          <a:xfrm>
            <a:off x="9544001" y="2858766"/>
            <a:ext cx="38100" cy="76200"/>
          </a:xfrm>
          <a:custGeom>
            <a:avLst/>
            <a:gdLst>
              <a:gd name="T0" fmla="*/ 2 w 9"/>
              <a:gd name="T1" fmla="*/ 0 h 18"/>
              <a:gd name="T2" fmla="*/ 0 w 9"/>
              <a:gd name="T3" fmla="*/ 2 h 18"/>
              <a:gd name="T4" fmla="*/ 2 w 9"/>
              <a:gd name="T5" fmla="*/ 4 h 18"/>
              <a:gd name="T6" fmla="*/ 7 w 9"/>
              <a:gd name="T7" fmla="*/ 18 h 18"/>
              <a:gd name="T8" fmla="*/ 8 w 9"/>
              <a:gd name="T9" fmla="*/ 17 h 18"/>
              <a:gd name="T10" fmla="*/ 4 w 9"/>
              <a:gd name="T11" fmla="*/ 2 h 18"/>
              <a:gd name="T12" fmla="*/ 4 w 9"/>
              <a:gd name="T13" fmla="*/ 3 h 18"/>
              <a:gd name="T14" fmla="*/ 4 w 9"/>
              <a:gd name="T15" fmla="*/ 3 h 18"/>
              <a:gd name="T16" fmla="*/ 4 w 9"/>
              <a:gd name="T17" fmla="*/ 3 h 18"/>
              <a:gd name="T18" fmla="*/ 4 w 9"/>
              <a:gd name="T19" fmla="*/ 2 h 18"/>
              <a:gd name="T20" fmla="*/ 2 w 9"/>
              <a:gd name="T21" fmla="*/ 0 h 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9" h="18">
                <a:moveTo>
                  <a:pt x="2" y="0"/>
                </a:moveTo>
                <a:cubicBezTo>
                  <a:pt x="1" y="1"/>
                  <a:pt x="1" y="2"/>
                  <a:pt x="0" y="2"/>
                </a:cubicBezTo>
                <a:cubicBezTo>
                  <a:pt x="1" y="3"/>
                  <a:pt x="1" y="3"/>
                  <a:pt x="2" y="4"/>
                </a:cubicBezTo>
                <a:cubicBezTo>
                  <a:pt x="5" y="8"/>
                  <a:pt x="6" y="13"/>
                  <a:pt x="7" y="18"/>
                </a:cubicBezTo>
                <a:cubicBezTo>
                  <a:pt x="7" y="17"/>
                  <a:pt x="7" y="17"/>
                  <a:pt x="8" y="17"/>
                </a:cubicBezTo>
                <a:cubicBezTo>
                  <a:pt x="9" y="11"/>
                  <a:pt x="7" y="6"/>
                  <a:pt x="4" y="2"/>
                </a:cubicBezTo>
                <a:cubicBezTo>
                  <a:pt x="4" y="2"/>
                  <a:pt x="4" y="3"/>
                  <a:pt x="4" y="3"/>
                </a:cubicBezTo>
                <a:cubicBezTo>
                  <a:pt x="4" y="3"/>
                  <a:pt x="4" y="3"/>
                  <a:pt x="4" y="3"/>
                </a:cubicBezTo>
                <a:cubicBezTo>
                  <a:pt x="4" y="3"/>
                  <a:pt x="4" y="3"/>
                  <a:pt x="4" y="3"/>
                </a:cubicBezTo>
                <a:cubicBezTo>
                  <a:pt x="4" y="3"/>
                  <a:pt x="4" y="2"/>
                  <a:pt x="4" y="2"/>
                </a:cubicBezTo>
                <a:cubicBezTo>
                  <a:pt x="3" y="2"/>
                  <a:pt x="3" y="1"/>
                  <a:pt x="2" y="0"/>
                </a:cubicBezTo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902" name="Freeform 102"/>
          <p:cNvSpPr/>
          <p:nvPr/>
        </p:nvSpPr>
        <p:spPr bwMode="auto">
          <a:xfrm>
            <a:off x="9561463" y="2866703"/>
            <a:ext cx="0" cy="4763"/>
          </a:xfrm>
          <a:custGeom>
            <a:avLst/>
            <a:gdLst>
              <a:gd name="T0" fmla="*/ 0 h 1"/>
              <a:gd name="T1" fmla="*/ 1 h 1"/>
              <a:gd name="T2" fmla="*/ 1 h 1"/>
              <a:gd name="T3" fmla="*/ 0 h 1"/>
              <a:gd name="T4" fmla="*/ 0 h 1"/>
            </a:gdLst>
            <a:ahLst/>
            <a:cxnLst>
              <a:cxn ang="0">
                <a:pos x="0" y="T0"/>
              </a:cxn>
              <a:cxn ang="0">
                <a:pos x="0" y="T1"/>
              </a:cxn>
              <a:cxn ang="0">
                <a:pos x="0" y="T2"/>
              </a:cxn>
              <a:cxn ang="0">
                <a:pos x="0" y="T3"/>
              </a:cxn>
              <a:cxn ang="0">
                <a:pos x="0" y="T4"/>
              </a:cxn>
            </a:cxnLst>
            <a:rect l="0" t="0" r="r" b="b"/>
            <a:pathLst>
              <a:path h="1">
                <a:moveTo>
                  <a:pt x="0" y="0"/>
                </a:moveTo>
                <a:cubicBezTo>
                  <a:pt x="0" y="0"/>
                  <a:pt x="0" y="1"/>
                  <a:pt x="0" y="1"/>
                </a:cubicBezTo>
                <a:cubicBezTo>
                  <a:pt x="0" y="1"/>
                  <a:pt x="0" y="1"/>
                  <a:pt x="0" y="1"/>
                </a:cubicBezTo>
                <a:cubicBezTo>
                  <a:pt x="0" y="1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903" name="Freeform 103"/>
          <p:cNvSpPr/>
          <p:nvPr/>
        </p:nvSpPr>
        <p:spPr bwMode="auto">
          <a:xfrm>
            <a:off x="9553526" y="2876228"/>
            <a:ext cx="20638" cy="63500"/>
          </a:xfrm>
          <a:custGeom>
            <a:avLst/>
            <a:gdLst>
              <a:gd name="T0" fmla="*/ 0 w 5"/>
              <a:gd name="T1" fmla="*/ 0 h 15"/>
              <a:gd name="T2" fmla="*/ 4 w 5"/>
              <a:gd name="T3" fmla="*/ 12 h 15"/>
              <a:gd name="T4" fmla="*/ 5 w 5"/>
              <a:gd name="T5" fmla="*/ 15 h 15"/>
              <a:gd name="T6" fmla="*/ 5 w 5"/>
              <a:gd name="T7" fmla="*/ 14 h 15"/>
              <a:gd name="T8" fmla="*/ 0 w 5"/>
              <a:gd name="T9" fmla="*/ 0 h 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" h="15">
                <a:moveTo>
                  <a:pt x="0" y="0"/>
                </a:moveTo>
                <a:cubicBezTo>
                  <a:pt x="2" y="4"/>
                  <a:pt x="4" y="8"/>
                  <a:pt x="4" y="12"/>
                </a:cubicBezTo>
                <a:cubicBezTo>
                  <a:pt x="5" y="13"/>
                  <a:pt x="5" y="14"/>
                  <a:pt x="5" y="15"/>
                </a:cubicBezTo>
                <a:cubicBezTo>
                  <a:pt x="5" y="15"/>
                  <a:pt x="5" y="14"/>
                  <a:pt x="5" y="14"/>
                </a:cubicBezTo>
                <a:cubicBezTo>
                  <a:pt x="4" y="9"/>
                  <a:pt x="3" y="4"/>
                  <a:pt x="0" y="0"/>
                </a:cubicBezTo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904" name="Freeform 104"/>
          <p:cNvSpPr/>
          <p:nvPr/>
        </p:nvSpPr>
        <p:spPr bwMode="auto">
          <a:xfrm>
            <a:off x="9442401" y="2863528"/>
            <a:ext cx="25400" cy="53975"/>
          </a:xfrm>
          <a:custGeom>
            <a:avLst/>
            <a:gdLst>
              <a:gd name="T0" fmla="*/ 6 w 6"/>
              <a:gd name="T1" fmla="*/ 0 h 13"/>
              <a:gd name="T2" fmla="*/ 1 w 6"/>
              <a:gd name="T3" fmla="*/ 8 h 13"/>
              <a:gd name="T4" fmla="*/ 0 w 6"/>
              <a:gd name="T5" fmla="*/ 13 h 13"/>
              <a:gd name="T6" fmla="*/ 1 w 6"/>
              <a:gd name="T7" fmla="*/ 9 h 13"/>
              <a:gd name="T8" fmla="*/ 6 w 6"/>
              <a:gd name="T9" fmla="*/ 0 h 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" h="13">
                <a:moveTo>
                  <a:pt x="6" y="0"/>
                </a:moveTo>
                <a:cubicBezTo>
                  <a:pt x="3" y="2"/>
                  <a:pt x="1" y="5"/>
                  <a:pt x="1" y="8"/>
                </a:cubicBezTo>
                <a:cubicBezTo>
                  <a:pt x="0" y="10"/>
                  <a:pt x="0" y="11"/>
                  <a:pt x="0" y="13"/>
                </a:cubicBezTo>
                <a:cubicBezTo>
                  <a:pt x="1" y="11"/>
                  <a:pt x="1" y="10"/>
                  <a:pt x="1" y="9"/>
                </a:cubicBezTo>
                <a:cubicBezTo>
                  <a:pt x="3" y="6"/>
                  <a:pt x="4" y="3"/>
                  <a:pt x="6" y="0"/>
                </a:cubicBezTo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905" name="Freeform 105"/>
          <p:cNvSpPr/>
          <p:nvPr/>
        </p:nvSpPr>
        <p:spPr bwMode="auto">
          <a:xfrm>
            <a:off x="9442401" y="2901628"/>
            <a:ext cx="4763" cy="15875"/>
          </a:xfrm>
          <a:custGeom>
            <a:avLst/>
            <a:gdLst>
              <a:gd name="T0" fmla="*/ 1 w 1"/>
              <a:gd name="T1" fmla="*/ 0 h 4"/>
              <a:gd name="T2" fmla="*/ 0 w 1"/>
              <a:gd name="T3" fmla="*/ 4 h 4"/>
              <a:gd name="T4" fmla="*/ 0 w 1"/>
              <a:gd name="T5" fmla="*/ 4 h 4"/>
              <a:gd name="T6" fmla="*/ 1 w 1"/>
              <a:gd name="T7" fmla="*/ 3 h 4"/>
              <a:gd name="T8" fmla="*/ 1 w 1"/>
              <a:gd name="T9" fmla="*/ 0 h 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" h="4">
                <a:moveTo>
                  <a:pt x="1" y="0"/>
                </a:moveTo>
                <a:cubicBezTo>
                  <a:pt x="1" y="1"/>
                  <a:pt x="1" y="2"/>
                  <a:pt x="0" y="4"/>
                </a:cubicBezTo>
                <a:cubicBezTo>
                  <a:pt x="0" y="4"/>
                  <a:pt x="0" y="4"/>
                  <a:pt x="0" y="4"/>
                </a:cubicBezTo>
                <a:cubicBezTo>
                  <a:pt x="0" y="4"/>
                  <a:pt x="0" y="3"/>
                  <a:pt x="1" y="3"/>
                </a:cubicBezTo>
                <a:cubicBezTo>
                  <a:pt x="1" y="2"/>
                  <a:pt x="1" y="1"/>
                  <a:pt x="1" y="0"/>
                </a:cubicBezTo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906" name="Freeform 106"/>
          <p:cNvSpPr/>
          <p:nvPr/>
        </p:nvSpPr>
        <p:spPr bwMode="auto">
          <a:xfrm>
            <a:off x="9442401" y="2858766"/>
            <a:ext cx="131763" cy="123825"/>
          </a:xfrm>
          <a:custGeom>
            <a:avLst/>
            <a:gdLst>
              <a:gd name="T0" fmla="*/ 6 w 31"/>
              <a:gd name="T1" fmla="*/ 0 h 29"/>
              <a:gd name="T2" fmla="*/ 6 w 31"/>
              <a:gd name="T3" fmla="*/ 1 h 29"/>
              <a:gd name="T4" fmla="*/ 1 w 31"/>
              <a:gd name="T5" fmla="*/ 10 h 29"/>
              <a:gd name="T6" fmla="*/ 1 w 31"/>
              <a:gd name="T7" fmla="*/ 13 h 29"/>
              <a:gd name="T8" fmla="*/ 0 w 31"/>
              <a:gd name="T9" fmla="*/ 14 h 29"/>
              <a:gd name="T10" fmla="*/ 13 w 31"/>
              <a:gd name="T11" fmla="*/ 28 h 29"/>
              <a:gd name="T12" fmla="*/ 16 w 31"/>
              <a:gd name="T13" fmla="*/ 29 h 29"/>
              <a:gd name="T14" fmla="*/ 31 w 31"/>
              <a:gd name="T15" fmla="*/ 19 h 29"/>
              <a:gd name="T16" fmla="*/ 30 w 31"/>
              <a:gd name="T17" fmla="*/ 16 h 29"/>
              <a:gd name="T18" fmla="*/ 26 w 31"/>
              <a:gd name="T19" fmla="*/ 4 h 29"/>
              <a:gd name="T20" fmla="*/ 24 w 31"/>
              <a:gd name="T21" fmla="*/ 2 h 29"/>
              <a:gd name="T22" fmla="*/ 16 w 31"/>
              <a:gd name="T23" fmla="*/ 5 h 29"/>
              <a:gd name="T24" fmla="*/ 15 w 31"/>
              <a:gd name="T25" fmla="*/ 5 h 29"/>
              <a:gd name="T26" fmla="*/ 6 w 31"/>
              <a:gd name="T27" fmla="*/ 0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31" h="29">
                <a:moveTo>
                  <a:pt x="6" y="0"/>
                </a:moveTo>
                <a:cubicBezTo>
                  <a:pt x="6" y="1"/>
                  <a:pt x="6" y="1"/>
                  <a:pt x="6" y="1"/>
                </a:cubicBezTo>
                <a:cubicBezTo>
                  <a:pt x="4" y="4"/>
                  <a:pt x="3" y="7"/>
                  <a:pt x="1" y="10"/>
                </a:cubicBezTo>
                <a:cubicBezTo>
                  <a:pt x="1" y="11"/>
                  <a:pt x="1" y="12"/>
                  <a:pt x="1" y="13"/>
                </a:cubicBezTo>
                <a:cubicBezTo>
                  <a:pt x="0" y="13"/>
                  <a:pt x="0" y="14"/>
                  <a:pt x="0" y="14"/>
                </a:cubicBezTo>
                <a:cubicBezTo>
                  <a:pt x="1" y="21"/>
                  <a:pt x="6" y="27"/>
                  <a:pt x="13" y="28"/>
                </a:cubicBezTo>
                <a:cubicBezTo>
                  <a:pt x="14" y="29"/>
                  <a:pt x="15" y="29"/>
                  <a:pt x="16" y="29"/>
                </a:cubicBezTo>
                <a:cubicBezTo>
                  <a:pt x="22" y="29"/>
                  <a:pt x="28" y="25"/>
                  <a:pt x="31" y="19"/>
                </a:cubicBezTo>
                <a:cubicBezTo>
                  <a:pt x="31" y="18"/>
                  <a:pt x="31" y="17"/>
                  <a:pt x="30" y="16"/>
                </a:cubicBezTo>
                <a:cubicBezTo>
                  <a:pt x="30" y="12"/>
                  <a:pt x="28" y="8"/>
                  <a:pt x="26" y="4"/>
                </a:cubicBezTo>
                <a:cubicBezTo>
                  <a:pt x="25" y="3"/>
                  <a:pt x="25" y="3"/>
                  <a:pt x="24" y="2"/>
                </a:cubicBezTo>
                <a:cubicBezTo>
                  <a:pt x="22" y="4"/>
                  <a:pt x="19" y="5"/>
                  <a:pt x="16" y="5"/>
                </a:cubicBezTo>
                <a:cubicBezTo>
                  <a:pt x="16" y="5"/>
                  <a:pt x="15" y="5"/>
                  <a:pt x="15" y="5"/>
                </a:cubicBezTo>
                <a:cubicBezTo>
                  <a:pt x="11" y="4"/>
                  <a:pt x="8" y="3"/>
                  <a:pt x="6" y="0"/>
                </a:cubicBezTo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907" name="Freeform 107"/>
          <p:cNvSpPr/>
          <p:nvPr/>
        </p:nvSpPr>
        <p:spPr bwMode="auto">
          <a:xfrm>
            <a:off x="9540826" y="2765103"/>
            <a:ext cx="33338" cy="17463"/>
          </a:xfrm>
          <a:custGeom>
            <a:avLst/>
            <a:gdLst>
              <a:gd name="T0" fmla="*/ 8 w 8"/>
              <a:gd name="T1" fmla="*/ 0 h 4"/>
              <a:gd name="T2" fmla="*/ 3 w 8"/>
              <a:gd name="T3" fmla="*/ 1 h 4"/>
              <a:gd name="T4" fmla="*/ 1 w 8"/>
              <a:gd name="T5" fmla="*/ 2 h 4"/>
              <a:gd name="T6" fmla="*/ 0 w 8"/>
              <a:gd name="T7" fmla="*/ 2 h 4"/>
              <a:gd name="T8" fmla="*/ 3 w 8"/>
              <a:gd name="T9" fmla="*/ 4 h 4"/>
              <a:gd name="T10" fmla="*/ 7 w 8"/>
              <a:gd name="T11" fmla="*/ 3 h 4"/>
              <a:gd name="T12" fmla="*/ 8 w 8"/>
              <a:gd name="T13" fmla="*/ 2 h 4"/>
              <a:gd name="T14" fmla="*/ 8 w 8"/>
              <a:gd name="T15" fmla="*/ 0 h 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8" h="4">
                <a:moveTo>
                  <a:pt x="8" y="0"/>
                </a:moveTo>
                <a:cubicBezTo>
                  <a:pt x="7" y="0"/>
                  <a:pt x="5" y="1"/>
                  <a:pt x="3" y="1"/>
                </a:cubicBezTo>
                <a:cubicBezTo>
                  <a:pt x="3" y="1"/>
                  <a:pt x="2" y="1"/>
                  <a:pt x="1" y="2"/>
                </a:cubicBezTo>
                <a:cubicBezTo>
                  <a:pt x="1" y="2"/>
                  <a:pt x="0" y="2"/>
                  <a:pt x="0" y="2"/>
                </a:cubicBezTo>
                <a:cubicBezTo>
                  <a:pt x="1" y="3"/>
                  <a:pt x="2" y="3"/>
                  <a:pt x="3" y="4"/>
                </a:cubicBezTo>
                <a:cubicBezTo>
                  <a:pt x="4" y="4"/>
                  <a:pt x="6" y="3"/>
                  <a:pt x="7" y="3"/>
                </a:cubicBezTo>
                <a:cubicBezTo>
                  <a:pt x="7" y="3"/>
                  <a:pt x="8" y="2"/>
                  <a:pt x="8" y="2"/>
                </a:cubicBezTo>
                <a:cubicBezTo>
                  <a:pt x="8" y="1"/>
                  <a:pt x="8" y="1"/>
                  <a:pt x="8" y="0"/>
                </a:cubicBezTo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908" name="Freeform 108"/>
          <p:cNvSpPr/>
          <p:nvPr/>
        </p:nvSpPr>
        <p:spPr bwMode="auto">
          <a:xfrm>
            <a:off x="9574163" y="2739703"/>
            <a:ext cx="80963" cy="33338"/>
          </a:xfrm>
          <a:custGeom>
            <a:avLst/>
            <a:gdLst>
              <a:gd name="T0" fmla="*/ 17 w 19"/>
              <a:gd name="T1" fmla="*/ 0 h 8"/>
              <a:gd name="T2" fmla="*/ 13 w 19"/>
              <a:gd name="T3" fmla="*/ 2 h 8"/>
              <a:gd name="T4" fmla="*/ 5 w 19"/>
              <a:gd name="T5" fmla="*/ 5 h 8"/>
              <a:gd name="T6" fmla="*/ 0 w 19"/>
              <a:gd name="T7" fmla="*/ 6 h 8"/>
              <a:gd name="T8" fmla="*/ 0 w 19"/>
              <a:gd name="T9" fmla="*/ 8 h 8"/>
              <a:gd name="T10" fmla="*/ 5 w 19"/>
              <a:gd name="T11" fmla="*/ 7 h 8"/>
              <a:gd name="T12" fmla="*/ 11 w 19"/>
              <a:gd name="T13" fmla="*/ 7 h 8"/>
              <a:gd name="T14" fmla="*/ 19 w 19"/>
              <a:gd name="T15" fmla="*/ 8 h 8"/>
              <a:gd name="T16" fmla="*/ 19 w 19"/>
              <a:gd name="T17" fmla="*/ 8 h 8"/>
              <a:gd name="T18" fmla="*/ 17 w 19"/>
              <a:gd name="T19" fmla="*/ 0 h 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19" h="8">
                <a:moveTo>
                  <a:pt x="17" y="0"/>
                </a:moveTo>
                <a:cubicBezTo>
                  <a:pt x="16" y="1"/>
                  <a:pt x="14" y="1"/>
                  <a:pt x="13" y="2"/>
                </a:cubicBezTo>
                <a:cubicBezTo>
                  <a:pt x="10" y="3"/>
                  <a:pt x="8" y="4"/>
                  <a:pt x="5" y="5"/>
                </a:cubicBezTo>
                <a:cubicBezTo>
                  <a:pt x="4" y="5"/>
                  <a:pt x="2" y="5"/>
                  <a:pt x="0" y="6"/>
                </a:cubicBezTo>
                <a:cubicBezTo>
                  <a:pt x="0" y="7"/>
                  <a:pt x="0" y="7"/>
                  <a:pt x="0" y="8"/>
                </a:cubicBezTo>
                <a:cubicBezTo>
                  <a:pt x="2" y="8"/>
                  <a:pt x="3" y="7"/>
                  <a:pt x="5" y="7"/>
                </a:cubicBezTo>
                <a:cubicBezTo>
                  <a:pt x="7" y="7"/>
                  <a:pt x="9" y="7"/>
                  <a:pt x="11" y="7"/>
                </a:cubicBezTo>
                <a:cubicBezTo>
                  <a:pt x="13" y="7"/>
                  <a:pt x="16" y="7"/>
                  <a:pt x="19" y="8"/>
                </a:cubicBezTo>
                <a:cubicBezTo>
                  <a:pt x="19" y="8"/>
                  <a:pt x="19" y="8"/>
                  <a:pt x="19" y="8"/>
                </a:cubicBezTo>
                <a:cubicBezTo>
                  <a:pt x="19" y="5"/>
                  <a:pt x="18" y="2"/>
                  <a:pt x="17" y="0"/>
                </a:cubicBezTo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909" name="Freeform 109"/>
          <p:cNvSpPr>
            <a:spLocks noEditPoints="1"/>
          </p:cNvSpPr>
          <p:nvPr/>
        </p:nvSpPr>
        <p:spPr bwMode="auto">
          <a:xfrm>
            <a:off x="9540826" y="2734941"/>
            <a:ext cx="114300" cy="38100"/>
          </a:xfrm>
          <a:custGeom>
            <a:avLst/>
            <a:gdLst>
              <a:gd name="T0" fmla="*/ 1 w 27"/>
              <a:gd name="T1" fmla="*/ 9 h 9"/>
              <a:gd name="T2" fmla="*/ 0 w 27"/>
              <a:gd name="T3" fmla="*/ 9 h 9"/>
              <a:gd name="T4" fmla="*/ 0 w 27"/>
              <a:gd name="T5" fmla="*/ 9 h 9"/>
              <a:gd name="T6" fmla="*/ 1 w 27"/>
              <a:gd name="T7" fmla="*/ 9 h 9"/>
              <a:gd name="T8" fmla="*/ 19 w 27"/>
              <a:gd name="T9" fmla="*/ 8 h 9"/>
              <a:gd name="T10" fmla="*/ 13 w 27"/>
              <a:gd name="T11" fmla="*/ 8 h 9"/>
              <a:gd name="T12" fmla="*/ 17 w 27"/>
              <a:gd name="T13" fmla="*/ 8 h 9"/>
              <a:gd name="T14" fmla="*/ 25 w 27"/>
              <a:gd name="T15" fmla="*/ 9 h 9"/>
              <a:gd name="T16" fmla="*/ 27 w 27"/>
              <a:gd name="T17" fmla="*/ 9 h 9"/>
              <a:gd name="T18" fmla="*/ 27 w 27"/>
              <a:gd name="T19" fmla="*/ 9 h 9"/>
              <a:gd name="T20" fmla="*/ 27 w 27"/>
              <a:gd name="T21" fmla="*/ 9 h 9"/>
              <a:gd name="T22" fmla="*/ 19 w 27"/>
              <a:gd name="T23" fmla="*/ 8 h 9"/>
              <a:gd name="T24" fmla="*/ 25 w 27"/>
              <a:gd name="T25" fmla="*/ 0 h 9"/>
              <a:gd name="T26" fmla="*/ 19 w 27"/>
              <a:gd name="T27" fmla="*/ 3 h 9"/>
              <a:gd name="T28" fmla="*/ 13 w 27"/>
              <a:gd name="T29" fmla="*/ 6 h 9"/>
              <a:gd name="T30" fmla="*/ 21 w 27"/>
              <a:gd name="T31" fmla="*/ 3 h 9"/>
              <a:gd name="T32" fmla="*/ 25 w 27"/>
              <a:gd name="T33" fmla="*/ 1 h 9"/>
              <a:gd name="T34" fmla="*/ 25 w 27"/>
              <a:gd name="T35" fmla="*/ 0 h 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7" h="9">
                <a:moveTo>
                  <a:pt x="1" y="9"/>
                </a:moveTo>
                <a:cubicBezTo>
                  <a:pt x="1" y="9"/>
                  <a:pt x="0" y="9"/>
                  <a:pt x="0" y="9"/>
                </a:cubicBezTo>
                <a:cubicBezTo>
                  <a:pt x="0" y="9"/>
                  <a:pt x="0" y="9"/>
                  <a:pt x="0" y="9"/>
                </a:cubicBezTo>
                <a:cubicBezTo>
                  <a:pt x="0" y="9"/>
                  <a:pt x="1" y="9"/>
                  <a:pt x="1" y="9"/>
                </a:cubicBezTo>
                <a:moveTo>
                  <a:pt x="19" y="8"/>
                </a:moveTo>
                <a:cubicBezTo>
                  <a:pt x="17" y="8"/>
                  <a:pt x="15" y="8"/>
                  <a:pt x="13" y="8"/>
                </a:cubicBezTo>
                <a:cubicBezTo>
                  <a:pt x="14" y="8"/>
                  <a:pt x="16" y="8"/>
                  <a:pt x="17" y="8"/>
                </a:cubicBezTo>
                <a:cubicBezTo>
                  <a:pt x="20" y="8"/>
                  <a:pt x="22" y="8"/>
                  <a:pt x="25" y="9"/>
                </a:cubicBezTo>
                <a:cubicBezTo>
                  <a:pt x="26" y="9"/>
                  <a:pt x="26" y="9"/>
                  <a:pt x="27" y="9"/>
                </a:cubicBezTo>
                <a:cubicBezTo>
                  <a:pt x="27" y="9"/>
                  <a:pt x="27" y="9"/>
                  <a:pt x="27" y="9"/>
                </a:cubicBezTo>
                <a:cubicBezTo>
                  <a:pt x="27" y="9"/>
                  <a:pt x="27" y="9"/>
                  <a:pt x="27" y="9"/>
                </a:cubicBezTo>
                <a:cubicBezTo>
                  <a:pt x="24" y="8"/>
                  <a:pt x="21" y="8"/>
                  <a:pt x="19" y="8"/>
                </a:cubicBezTo>
                <a:moveTo>
                  <a:pt x="25" y="0"/>
                </a:moveTo>
                <a:cubicBezTo>
                  <a:pt x="23" y="1"/>
                  <a:pt x="21" y="3"/>
                  <a:pt x="19" y="3"/>
                </a:cubicBezTo>
                <a:cubicBezTo>
                  <a:pt x="17" y="4"/>
                  <a:pt x="15" y="5"/>
                  <a:pt x="13" y="6"/>
                </a:cubicBezTo>
                <a:cubicBezTo>
                  <a:pt x="16" y="5"/>
                  <a:pt x="18" y="4"/>
                  <a:pt x="21" y="3"/>
                </a:cubicBezTo>
                <a:cubicBezTo>
                  <a:pt x="22" y="2"/>
                  <a:pt x="24" y="2"/>
                  <a:pt x="25" y="1"/>
                </a:cubicBezTo>
                <a:cubicBezTo>
                  <a:pt x="25" y="0"/>
                  <a:pt x="25" y="0"/>
                  <a:pt x="25" y="0"/>
                </a:cubicBezTo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910" name="Freeform 110"/>
          <p:cNvSpPr>
            <a:spLocks noEditPoints="1"/>
          </p:cNvSpPr>
          <p:nvPr/>
        </p:nvSpPr>
        <p:spPr bwMode="auto">
          <a:xfrm>
            <a:off x="9518601" y="2701603"/>
            <a:ext cx="136525" cy="136525"/>
          </a:xfrm>
          <a:custGeom>
            <a:avLst/>
            <a:gdLst>
              <a:gd name="T0" fmla="*/ 22 w 32"/>
              <a:gd name="T1" fmla="*/ 16 h 32"/>
              <a:gd name="T2" fmla="*/ 18 w 32"/>
              <a:gd name="T3" fmla="*/ 16 h 32"/>
              <a:gd name="T4" fmla="*/ 13 w 32"/>
              <a:gd name="T5" fmla="*/ 17 h 32"/>
              <a:gd name="T6" fmla="*/ 12 w 32"/>
              <a:gd name="T7" fmla="*/ 18 h 32"/>
              <a:gd name="T8" fmla="*/ 8 w 32"/>
              <a:gd name="T9" fmla="*/ 19 h 32"/>
              <a:gd name="T10" fmla="*/ 11 w 32"/>
              <a:gd name="T11" fmla="*/ 30 h 32"/>
              <a:gd name="T12" fmla="*/ 11 w 32"/>
              <a:gd name="T13" fmla="*/ 31 h 32"/>
              <a:gd name="T14" fmla="*/ 13 w 32"/>
              <a:gd name="T15" fmla="*/ 31 h 32"/>
              <a:gd name="T16" fmla="*/ 16 w 32"/>
              <a:gd name="T17" fmla="*/ 32 h 32"/>
              <a:gd name="T18" fmla="*/ 32 w 32"/>
              <a:gd name="T19" fmla="*/ 19 h 32"/>
              <a:gd name="T20" fmla="*/ 32 w 32"/>
              <a:gd name="T21" fmla="*/ 17 h 32"/>
              <a:gd name="T22" fmla="*/ 30 w 32"/>
              <a:gd name="T23" fmla="*/ 17 h 32"/>
              <a:gd name="T24" fmla="*/ 22 w 32"/>
              <a:gd name="T25" fmla="*/ 16 h 32"/>
              <a:gd name="T26" fmla="*/ 16 w 32"/>
              <a:gd name="T27" fmla="*/ 0 h 32"/>
              <a:gd name="T28" fmla="*/ 1 w 32"/>
              <a:gd name="T29" fmla="*/ 12 h 32"/>
              <a:gd name="T30" fmla="*/ 0 w 32"/>
              <a:gd name="T31" fmla="*/ 15 h 32"/>
              <a:gd name="T32" fmla="*/ 5 w 32"/>
              <a:gd name="T33" fmla="*/ 17 h 32"/>
              <a:gd name="T34" fmla="*/ 6 w 32"/>
              <a:gd name="T35" fmla="*/ 17 h 32"/>
              <a:gd name="T36" fmla="*/ 8 w 32"/>
              <a:gd name="T37" fmla="*/ 16 h 32"/>
              <a:gd name="T38" fmla="*/ 13 w 32"/>
              <a:gd name="T39" fmla="*/ 15 h 32"/>
              <a:gd name="T40" fmla="*/ 18 w 32"/>
              <a:gd name="T41" fmla="*/ 14 h 32"/>
              <a:gd name="T42" fmla="*/ 24 w 32"/>
              <a:gd name="T43" fmla="*/ 11 h 32"/>
              <a:gd name="T44" fmla="*/ 30 w 32"/>
              <a:gd name="T45" fmla="*/ 8 h 32"/>
              <a:gd name="T46" fmla="*/ 20 w 32"/>
              <a:gd name="T47" fmla="*/ 0 h 32"/>
              <a:gd name="T48" fmla="*/ 16 w 32"/>
              <a:gd name="T49" fmla="*/ 0 h 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32" h="32">
                <a:moveTo>
                  <a:pt x="22" y="16"/>
                </a:moveTo>
                <a:cubicBezTo>
                  <a:pt x="21" y="16"/>
                  <a:pt x="19" y="16"/>
                  <a:pt x="18" y="16"/>
                </a:cubicBezTo>
                <a:cubicBezTo>
                  <a:pt x="16" y="16"/>
                  <a:pt x="15" y="17"/>
                  <a:pt x="13" y="17"/>
                </a:cubicBezTo>
                <a:cubicBezTo>
                  <a:pt x="13" y="17"/>
                  <a:pt x="12" y="18"/>
                  <a:pt x="12" y="18"/>
                </a:cubicBezTo>
                <a:cubicBezTo>
                  <a:pt x="11" y="18"/>
                  <a:pt x="9" y="19"/>
                  <a:pt x="8" y="19"/>
                </a:cubicBezTo>
                <a:cubicBezTo>
                  <a:pt x="10" y="22"/>
                  <a:pt x="12" y="26"/>
                  <a:pt x="11" y="30"/>
                </a:cubicBezTo>
                <a:cubicBezTo>
                  <a:pt x="11" y="30"/>
                  <a:pt x="11" y="30"/>
                  <a:pt x="11" y="31"/>
                </a:cubicBezTo>
                <a:cubicBezTo>
                  <a:pt x="12" y="31"/>
                  <a:pt x="12" y="31"/>
                  <a:pt x="13" y="31"/>
                </a:cubicBezTo>
                <a:cubicBezTo>
                  <a:pt x="14" y="31"/>
                  <a:pt x="15" y="32"/>
                  <a:pt x="16" y="32"/>
                </a:cubicBezTo>
                <a:cubicBezTo>
                  <a:pt x="23" y="32"/>
                  <a:pt x="30" y="27"/>
                  <a:pt x="32" y="19"/>
                </a:cubicBezTo>
                <a:cubicBezTo>
                  <a:pt x="32" y="19"/>
                  <a:pt x="32" y="18"/>
                  <a:pt x="32" y="17"/>
                </a:cubicBezTo>
                <a:cubicBezTo>
                  <a:pt x="31" y="17"/>
                  <a:pt x="31" y="17"/>
                  <a:pt x="30" y="17"/>
                </a:cubicBezTo>
                <a:cubicBezTo>
                  <a:pt x="27" y="16"/>
                  <a:pt x="25" y="16"/>
                  <a:pt x="22" y="16"/>
                </a:cubicBezTo>
                <a:moveTo>
                  <a:pt x="16" y="0"/>
                </a:moveTo>
                <a:cubicBezTo>
                  <a:pt x="9" y="0"/>
                  <a:pt x="2" y="5"/>
                  <a:pt x="1" y="12"/>
                </a:cubicBezTo>
                <a:cubicBezTo>
                  <a:pt x="0" y="13"/>
                  <a:pt x="0" y="14"/>
                  <a:pt x="0" y="15"/>
                </a:cubicBezTo>
                <a:cubicBezTo>
                  <a:pt x="2" y="15"/>
                  <a:pt x="4" y="16"/>
                  <a:pt x="5" y="17"/>
                </a:cubicBezTo>
                <a:cubicBezTo>
                  <a:pt x="5" y="17"/>
                  <a:pt x="6" y="17"/>
                  <a:pt x="6" y="17"/>
                </a:cubicBezTo>
                <a:cubicBezTo>
                  <a:pt x="7" y="16"/>
                  <a:pt x="8" y="16"/>
                  <a:pt x="8" y="16"/>
                </a:cubicBezTo>
                <a:cubicBezTo>
                  <a:pt x="10" y="16"/>
                  <a:pt x="12" y="15"/>
                  <a:pt x="13" y="15"/>
                </a:cubicBezTo>
                <a:cubicBezTo>
                  <a:pt x="15" y="14"/>
                  <a:pt x="17" y="14"/>
                  <a:pt x="18" y="14"/>
                </a:cubicBezTo>
                <a:cubicBezTo>
                  <a:pt x="20" y="13"/>
                  <a:pt x="22" y="12"/>
                  <a:pt x="24" y="11"/>
                </a:cubicBezTo>
                <a:cubicBezTo>
                  <a:pt x="26" y="11"/>
                  <a:pt x="28" y="9"/>
                  <a:pt x="30" y="8"/>
                </a:cubicBezTo>
                <a:cubicBezTo>
                  <a:pt x="28" y="4"/>
                  <a:pt x="24" y="1"/>
                  <a:pt x="20" y="0"/>
                </a:cubicBezTo>
                <a:cubicBezTo>
                  <a:pt x="18" y="0"/>
                  <a:pt x="17" y="0"/>
                  <a:pt x="16" y="0"/>
                </a:cubicBezTo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911" name="Freeform 111"/>
          <p:cNvSpPr/>
          <p:nvPr/>
        </p:nvSpPr>
        <p:spPr bwMode="auto">
          <a:xfrm>
            <a:off x="9388426" y="2846066"/>
            <a:ext cx="63500" cy="55563"/>
          </a:xfrm>
          <a:custGeom>
            <a:avLst/>
            <a:gdLst>
              <a:gd name="T0" fmla="*/ 7 w 15"/>
              <a:gd name="T1" fmla="*/ 0 h 13"/>
              <a:gd name="T2" fmla="*/ 1 w 15"/>
              <a:gd name="T3" fmla="*/ 5 h 13"/>
              <a:gd name="T4" fmla="*/ 6 w 15"/>
              <a:gd name="T5" fmla="*/ 13 h 13"/>
              <a:gd name="T6" fmla="*/ 7 w 15"/>
              <a:gd name="T7" fmla="*/ 13 h 13"/>
              <a:gd name="T8" fmla="*/ 14 w 15"/>
              <a:gd name="T9" fmla="*/ 8 h 13"/>
              <a:gd name="T10" fmla="*/ 9 w 15"/>
              <a:gd name="T11" fmla="*/ 0 h 13"/>
              <a:gd name="T12" fmla="*/ 7 w 15"/>
              <a:gd name="T13" fmla="*/ 0 h 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5" h="13">
                <a:moveTo>
                  <a:pt x="7" y="0"/>
                </a:moveTo>
                <a:cubicBezTo>
                  <a:pt x="4" y="0"/>
                  <a:pt x="1" y="2"/>
                  <a:pt x="1" y="5"/>
                </a:cubicBezTo>
                <a:cubicBezTo>
                  <a:pt x="0" y="9"/>
                  <a:pt x="2" y="12"/>
                  <a:pt x="6" y="13"/>
                </a:cubicBezTo>
                <a:cubicBezTo>
                  <a:pt x="6" y="13"/>
                  <a:pt x="7" y="13"/>
                  <a:pt x="7" y="13"/>
                </a:cubicBezTo>
                <a:cubicBezTo>
                  <a:pt x="10" y="13"/>
                  <a:pt x="13" y="11"/>
                  <a:pt x="14" y="8"/>
                </a:cubicBezTo>
                <a:cubicBezTo>
                  <a:pt x="15" y="4"/>
                  <a:pt x="12" y="1"/>
                  <a:pt x="9" y="0"/>
                </a:cubicBezTo>
                <a:cubicBezTo>
                  <a:pt x="8" y="0"/>
                  <a:pt x="8" y="0"/>
                  <a:pt x="7" y="0"/>
                </a:cubicBezTo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912" name="Freeform 112"/>
          <p:cNvSpPr/>
          <p:nvPr/>
        </p:nvSpPr>
        <p:spPr bwMode="auto">
          <a:xfrm>
            <a:off x="9518601" y="2680966"/>
            <a:ext cx="9525" cy="41275"/>
          </a:xfrm>
          <a:custGeom>
            <a:avLst/>
            <a:gdLst>
              <a:gd name="T0" fmla="*/ 0 w 2"/>
              <a:gd name="T1" fmla="*/ 0 h 10"/>
              <a:gd name="T2" fmla="*/ 0 w 2"/>
              <a:gd name="T3" fmla="*/ 1 h 10"/>
              <a:gd name="T4" fmla="*/ 0 w 2"/>
              <a:gd name="T5" fmla="*/ 1 h 10"/>
              <a:gd name="T6" fmla="*/ 0 w 2"/>
              <a:gd name="T7" fmla="*/ 10 h 10"/>
              <a:gd name="T8" fmla="*/ 1 w 2"/>
              <a:gd name="T9" fmla="*/ 7 h 10"/>
              <a:gd name="T10" fmla="*/ 2 w 2"/>
              <a:gd name="T11" fmla="*/ 1 h 10"/>
              <a:gd name="T12" fmla="*/ 0 w 2"/>
              <a:gd name="T13" fmla="*/ 0 h 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2" h="10">
                <a:moveTo>
                  <a:pt x="0" y="0"/>
                </a:moveTo>
                <a:cubicBezTo>
                  <a:pt x="0" y="0"/>
                  <a:pt x="0" y="0"/>
                  <a:pt x="0" y="1"/>
                </a:cubicBezTo>
                <a:cubicBezTo>
                  <a:pt x="0" y="1"/>
                  <a:pt x="0" y="1"/>
                  <a:pt x="0" y="1"/>
                </a:cubicBezTo>
                <a:cubicBezTo>
                  <a:pt x="0" y="4"/>
                  <a:pt x="0" y="7"/>
                  <a:pt x="0" y="10"/>
                </a:cubicBezTo>
                <a:cubicBezTo>
                  <a:pt x="0" y="9"/>
                  <a:pt x="0" y="8"/>
                  <a:pt x="1" y="7"/>
                </a:cubicBezTo>
                <a:cubicBezTo>
                  <a:pt x="1" y="5"/>
                  <a:pt x="1" y="3"/>
                  <a:pt x="2" y="1"/>
                </a:cubicBezTo>
                <a:cubicBezTo>
                  <a:pt x="2" y="1"/>
                  <a:pt x="1" y="0"/>
                  <a:pt x="0" y="0"/>
                </a:cubicBezTo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913" name="Freeform 113"/>
          <p:cNvSpPr/>
          <p:nvPr/>
        </p:nvSpPr>
        <p:spPr bwMode="auto">
          <a:xfrm>
            <a:off x="9502726" y="2684141"/>
            <a:ext cx="15875" cy="47625"/>
          </a:xfrm>
          <a:custGeom>
            <a:avLst/>
            <a:gdLst>
              <a:gd name="T0" fmla="*/ 4 w 4"/>
              <a:gd name="T1" fmla="*/ 0 h 11"/>
              <a:gd name="T2" fmla="*/ 1 w 4"/>
              <a:gd name="T3" fmla="*/ 9 h 11"/>
              <a:gd name="T4" fmla="*/ 0 w 4"/>
              <a:gd name="T5" fmla="*/ 11 h 11"/>
              <a:gd name="T6" fmla="*/ 4 w 4"/>
              <a:gd name="T7" fmla="*/ 10 h 11"/>
              <a:gd name="T8" fmla="*/ 4 w 4"/>
              <a:gd name="T9" fmla="*/ 9 h 11"/>
              <a:gd name="T10" fmla="*/ 4 w 4"/>
              <a:gd name="T11" fmla="*/ 0 h 11"/>
              <a:gd name="T12" fmla="*/ 4 w 4"/>
              <a:gd name="T13" fmla="*/ 0 h 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" h="11">
                <a:moveTo>
                  <a:pt x="4" y="0"/>
                </a:moveTo>
                <a:cubicBezTo>
                  <a:pt x="3" y="3"/>
                  <a:pt x="2" y="6"/>
                  <a:pt x="1" y="9"/>
                </a:cubicBezTo>
                <a:cubicBezTo>
                  <a:pt x="1" y="9"/>
                  <a:pt x="0" y="10"/>
                  <a:pt x="0" y="11"/>
                </a:cubicBezTo>
                <a:cubicBezTo>
                  <a:pt x="2" y="11"/>
                  <a:pt x="3" y="10"/>
                  <a:pt x="4" y="10"/>
                </a:cubicBezTo>
                <a:cubicBezTo>
                  <a:pt x="4" y="9"/>
                  <a:pt x="4" y="9"/>
                  <a:pt x="4" y="9"/>
                </a:cubicBezTo>
                <a:cubicBezTo>
                  <a:pt x="4" y="6"/>
                  <a:pt x="4" y="3"/>
                  <a:pt x="4" y="0"/>
                </a:cubicBezTo>
                <a:cubicBezTo>
                  <a:pt x="4" y="0"/>
                  <a:pt x="4" y="0"/>
                  <a:pt x="4" y="0"/>
                </a:cubicBezTo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914" name="Freeform 114"/>
          <p:cNvSpPr>
            <a:spLocks noEditPoints="1"/>
          </p:cNvSpPr>
          <p:nvPr/>
        </p:nvSpPr>
        <p:spPr bwMode="auto">
          <a:xfrm>
            <a:off x="9472563" y="2671441"/>
            <a:ext cx="58738" cy="60325"/>
          </a:xfrm>
          <a:custGeom>
            <a:avLst/>
            <a:gdLst>
              <a:gd name="T0" fmla="*/ 13 w 14"/>
              <a:gd name="T1" fmla="*/ 3 h 14"/>
              <a:gd name="T2" fmla="*/ 12 w 14"/>
              <a:gd name="T3" fmla="*/ 9 h 14"/>
              <a:gd name="T4" fmla="*/ 11 w 14"/>
              <a:gd name="T5" fmla="*/ 12 h 14"/>
              <a:gd name="T6" fmla="*/ 11 w 14"/>
              <a:gd name="T7" fmla="*/ 13 h 14"/>
              <a:gd name="T8" fmla="*/ 14 w 14"/>
              <a:gd name="T9" fmla="*/ 9 h 14"/>
              <a:gd name="T10" fmla="*/ 13 w 14"/>
              <a:gd name="T11" fmla="*/ 3 h 14"/>
              <a:gd name="T12" fmla="*/ 7 w 14"/>
              <a:gd name="T13" fmla="*/ 0 h 14"/>
              <a:gd name="T14" fmla="*/ 1 w 14"/>
              <a:gd name="T15" fmla="*/ 5 h 14"/>
              <a:gd name="T16" fmla="*/ 6 w 14"/>
              <a:gd name="T17" fmla="*/ 14 h 14"/>
              <a:gd name="T18" fmla="*/ 7 w 14"/>
              <a:gd name="T19" fmla="*/ 14 h 14"/>
              <a:gd name="T20" fmla="*/ 7 w 14"/>
              <a:gd name="T21" fmla="*/ 14 h 14"/>
              <a:gd name="T22" fmla="*/ 8 w 14"/>
              <a:gd name="T23" fmla="*/ 12 h 14"/>
              <a:gd name="T24" fmla="*/ 11 w 14"/>
              <a:gd name="T25" fmla="*/ 3 h 14"/>
              <a:gd name="T26" fmla="*/ 11 w 14"/>
              <a:gd name="T27" fmla="*/ 3 h 14"/>
              <a:gd name="T28" fmla="*/ 11 w 14"/>
              <a:gd name="T29" fmla="*/ 2 h 14"/>
              <a:gd name="T30" fmla="*/ 9 w 14"/>
              <a:gd name="T31" fmla="*/ 0 h 14"/>
              <a:gd name="T32" fmla="*/ 7 w 14"/>
              <a:gd name="T33" fmla="*/ 0 h 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14" h="14">
                <a:moveTo>
                  <a:pt x="13" y="3"/>
                </a:moveTo>
                <a:cubicBezTo>
                  <a:pt x="12" y="5"/>
                  <a:pt x="12" y="7"/>
                  <a:pt x="12" y="9"/>
                </a:cubicBezTo>
                <a:cubicBezTo>
                  <a:pt x="11" y="10"/>
                  <a:pt x="11" y="11"/>
                  <a:pt x="11" y="12"/>
                </a:cubicBezTo>
                <a:cubicBezTo>
                  <a:pt x="11" y="12"/>
                  <a:pt x="11" y="12"/>
                  <a:pt x="11" y="13"/>
                </a:cubicBezTo>
                <a:cubicBezTo>
                  <a:pt x="13" y="12"/>
                  <a:pt x="14" y="10"/>
                  <a:pt x="14" y="9"/>
                </a:cubicBezTo>
                <a:cubicBezTo>
                  <a:pt x="14" y="7"/>
                  <a:pt x="14" y="5"/>
                  <a:pt x="13" y="3"/>
                </a:cubicBezTo>
                <a:moveTo>
                  <a:pt x="7" y="0"/>
                </a:moveTo>
                <a:cubicBezTo>
                  <a:pt x="4" y="0"/>
                  <a:pt x="1" y="2"/>
                  <a:pt x="1" y="5"/>
                </a:cubicBezTo>
                <a:cubicBezTo>
                  <a:pt x="0" y="9"/>
                  <a:pt x="2" y="13"/>
                  <a:pt x="6" y="14"/>
                </a:cubicBezTo>
                <a:cubicBezTo>
                  <a:pt x="6" y="14"/>
                  <a:pt x="7" y="14"/>
                  <a:pt x="7" y="14"/>
                </a:cubicBezTo>
                <a:cubicBezTo>
                  <a:pt x="7" y="14"/>
                  <a:pt x="7" y="14"/>
                  <a:pt x="7" y="14"/>
                </a:cubicBezTo>
                <a:cubicBezTo>
                  <a:pt x="7" y="13"/>
                  <a:pt x="8" y="12"/>
                  <a:pt x="8" y="12"/>
                </a:cubicBezTo>
                <a:cubicBezTo>
                  <a:pt x="9" y="9"/>
                  <a:pt x="10" y="6"/>
                  <a:pt x="11" y="3"/>
                </a:cubicBezTo>
                <a:cubicBezTo>
                  <a:pt x="11" y="3"/>
                  <a:pt x="11" y="3"/>
                  <a:pt x="11" y="3"/>
                </a:cubicBezTo>
                <a:cubicBezTo>
                  <a:pt x="11" y="2"/>
                  <a:pt x="11" y="2"/>
                  <a:pt x="11" y="2"/>
                </a:cubicBezTo>
                <a:cubicBezTo>
                  <a:pt x="11" y="1"/>
                  <a:pt x="10" y="1"/>
                  <a:pt x="9" y="0"/>
                </a:cubicBezTo>
                <a:cubicBezTo>
                  <a:pt x="8" y="0"/>
                  <a:pt x="8" y="0"/>
                  <a:pt x="7" y="0"/>
                </a:cubicBezTo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915" name="Freeform 115"/>
          <p:cNvSpPr/>
          <p:nvPr/>
        </p:nvSpPr>
        <p:spPr bwMode="auto">
          <a:xfrm>
            <a:off x="9582101" y="2879403"/>
            <a:ext cx="30163" cy="25400"/>
          </a:xfrm>
          <a:custGeom>
            <a:avLst/>
            <a:gdLst>
              <a:gd name="T0" fmla="*/ 0 w 7"/>
              <a:gd name="T1" fmla="*/ 0 h 6"/>
              <a:gd name="T2" fmla="*/ 5 w 7"/>
              <a:gd name="T3" fmla="*/ 5 h 6"/>
              <a:gd name="T4" fmla="*/ 6 w 7"/>
              <a:gd name="T5" fmla="*/ 6 h 6"/>
              <a:gd name="T6" fmla="*/ 7 w 7"/>
              <a:gd name="T7" fmla="*/ 5 h 6"/>
              <a:gd name="T8" fmla="*/ 1 w 7"/>
              <a:gd name="T9" fmla="*/ 2 h 6"/>
              <a:gd name="T10" fmla="*/ 0 w 7"/>
              <a:gd name="T11" fmla="*/ 0 h 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7" h="6">
                <a:moveTo>
                  <a:pt x="0" y="0"/>
                </a:moveTo>
                <a:cubicBezTo>
                  <a:pt x="0" y="3"/>
                  <a:pt x="2" y="5"/>
                  <a:pt x="5" y="5"/>
                </a:cubicBezTo>
                <a:cubicBezTo>
                  <a:pt x="5" y="6"/>
                  <a:pt x="6" y="6"/>
                  <a:pt x="6" y="6"/>
                </a:cubicBezTo>
                <a:cubicBezTo>
                  <a:pt x="7" y="6"/>
                  <a:pt x="7" y="6"/>
                  <a:pt x="7" y="5"/>
                </a:cubicBezTo>
                <a:cubicBezTo>
                  <a:pt x="5" y="5"/>
                  <a:pt x="3" y="3"/>
                  <a:pt x="1" y="2"/>
                </a:cubicBezTo>
                <a:cubicBezTo>
                  <a:pt x="1" y="2"/>
                  <a:pt x="0" y="1"/>
                  <a:pt x="0" y="0"/>
                </a:cubicBezTo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916" name="Freeform 116"/>
          <p:cNvSpPr/>
          <p:nvPr/>
        </p:nvSpPr>
        <p:spPr bwMode="auto">
          <a:xfrm>
            <a:off x="9578926" y="2879403"/>
            <a:ext cx="41275" cy="22225"/>
          </a:xfrm>
          <a:custGeom>
            <a:avLst/>
            <a:gdLst>
              <a:gd name="T0" fmla="*/ 0 w 10"/>
              <a:gd name="T1" fmla="*/ 0 h 5"/>
              <a:gd name="T2" fmla="*/ 1 w 10"/>
              <a:gd name="T3" fmla="*/ 0 h 5"/>
              <a:gd name="T4" fmla="*/ 2 w 10"/>
              <a:gd name="T5" fmla="*/ 2 h 5"/>
              <a:gd name="T6" fmla="*/ 8 w 10"/>
              <a:gd name="T7" fmla="*/ 5 h 5"/>
              <a:gd name="T8" fmla="*/ 10 w 10"/>
              <a:gd name="T9" fmla="*/ 5 h 5"/>
              <a:gd name="T10" fmla="*/ 1 w 10"/>
              <a:gd name="T11" fmla="*/ 1 h 5"/>
              <a:gd name="T12" fmla="*/ 0 w 10"/>
              <a:gd name="T13" fmla="*/ 0 h 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0" h="5">
                <a:moveTo>
                  <a:pt x="0" y="0"/>
                </a:moveTo>
                <a:cubicBezTo>
                  <a:pt x="0" y="0"/>
                  <a:pt x="1" y="0"/>
                  <a:pt x="1" y="0"/>
                </a:cubicBezTo>
                <a:cubicBezTo>
                  <a:pt x="1" y="1"/>
                  <a:pt x="2" y="2"/>
                  <a:pt x="2" y="2"/>
                </a:cubicBezTo>
                <a:cubicBezTo>
                  <a:pt x="4" y="3"/>
                  <a:pt x="6" y="5"/>
                  <a:pt x="8" y="5"/>
                </a:cubicBezTo>
                <a:cubicBezTo>
                  <a:pt x="9" y="5"/>
                  <a:pt x="9" y="5"/>
                  <a:pt x="10" y="5"/>
                </a:cubicBezTo>
                <a:cubicBezTo>
                  <a:pt x="7" y="4"/>
                  <a:pt x="4" y="3"/>
                  <a:pt x="1" y="1"/>
                </a:cubicBezTo>
                <a:cubicBezTo>
                  <a:pt x="1" y="1"/>
                  <a:pt x="1" y="0"/>
                  <a:pt x="0" y="0"/>
                </a:cubicBezTo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917" name="Freeform 117"/>
          <p:cNvSpPr/>
          <p:nvPr/>
        </p:nvSpPr>
        <p:spPr bwMode="auto">
          <a:xfrm>
            <a:off x="9578926" y="2846066"/>
            <a:ext cx="63500" cy="55563"/>
          </a:xfrm>
          <a:custGeom>
            <a:avLst/>
            <a:gdLst>
              <a:gd name="T0" fmla="*/ 7 w 15"/>
              <a:gd name="T1" fmla="*/ 0 h 13"/>
              <a:gd name="T2" fmla="*/ 1 w 15"/>
              <a:gd name="T3" fmla="*/ 5 h 13"/>
              <a:gd name="T4" fmla="*/ 0 w 15"/>
              <a:gd name="T5" fmla="*/ 8 h 13"/>
              <a:gd name="T6" fmla="*/ 1 w 15"/>
              <a:gd name="T7" fmla="*/ 9 h 13"/>
              <a:gd name="T8" fmla="*/ 10 w 15"/>
              <a:gd name="T9" fmla="*/ 13 h 13"/>
              <a:gd name="T10" fmla="*/ 14 w 15"/>
              <a:gd name="T11" fmla="*/ 8 h 13"/>
              <a:gd name="T12" fmla="*/ 9 w 15"/>
              <a:gd name="T13" fmla="*/ 0 h 13"/>
              <a:gd name="T14" fmla="*/ 7 w 15"/>
              <a:gd name="T15" fmla="*/ 0 h 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5" h="13">
                <a:moveTo>
                  <a:pt x="7" y="0"/>
                </a:moveTo>
                <a:cubicBezTo>
                  <a:pt x="4" y="0"/>
                  <a:pt x="1" y="2"/>
                  <a:pt x="1" y="5"/>
                </a:cubicBezTo>
                <a:cubicBezTo>
                  <a:pt x="0" y="6"/>
                  <a:pt x="0" y="7"/>
                  <a:pt x="0" y="8"/>
                </a:cubicBezTo>
                <a:cubicBezTo>
                  <a:pt x="1" y="8"/>
                  <a:pt x="1" y="9"/>
                  <a:pt x="1" y="9"/>
                </a:cubicBezTo>
                <a:cubicBezTo>
                  <a:pt x="4" y="11"/>
                  <a:pt x="7" y="12"/>
                  <a:pt x="10" y="13"/>
                </a:cubicBezTo>
                <a:cubicBezTo>
                  <a:pt x="12" y="12"/>
                  <a:pt x="13" y="11"/>
                  <a:pt x="14" y="8"/>
                </a:cubicBezTo>
                <a:cubicBezTo>
                  <a:pt x="15" y="5"/>
                  <a:pt x="12" y="1"/>
                  <a:pt x="9" y="0"/>
                </a:cubicBezTo>
                <a:cubicBezTo>
                  <a:pt x="8" y="0"/>
                  <a:pt x="8" y="0"/>
                  <a:pt x="7" y="0"/>
                </a:cubicBezTo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918" name="Freeform 118"/>
          <p:cNvSpPr/>
          <p:nvPr/>
        </p:nvSpPr>
        <p:spPr bwMode="auto">
          <a:xfrm>
            <a:off x="9493201" y="2773041"/>
            <a:ext cx="9525" cy="12700"/>
          </a:xfrm>
          <a:custGeom>
            <a:avLst/>
            <a:gdLst>
              <a:gd name="T0" fmla="*/ 0 w 2"/>
              <a:gd name="T1" fmla="*/ 0 h 3"/>
              <a:gd name="T2" fmla="*/ 0 w 2"/>
              <a:gd name="T3" fmla="*/ 2 h 3"/>
              <a:gd name="T4" fmla="*/ 0 w 2"/>
              <a:gd name="T5" fmla="*/ 3 h 3"/>
              <a:gd name="T6" fmla="*/ 0 w 2"/>
              <a:gd name="T7" fmla="*/ 3 h 3"/>
              <a:gd name="T8" fmla="*/ 0 w 2"/>
              <a:gd name="T9" fmla="*/ 2 h 3"/>
              <a:gd name="T10" fmla="*/ 0 w 2"/>
              <a:gd name="T11" fmla="*/ 2 h 3"/>
              <a:gd name="T12" fmla="*/ 0 w 2"/>
              <a:gd name="T13" fmla="*/ 2 h 3"/>
              <a:gd name="T14" fmla="*/ 0 w 2"/>
              <a:gd name="T15" fmla="*/ 3 h 3"/>
              <a:gd name="T16" fmla="*/ 1 w 2"/>
              <a:gd name="T17" fmla="*/ 3 h 3"/>
              <a:gd name="T18" fmla="*/ 1 w 2"/>
              <a:gd name="T19" fmla="*/ 3 h 3"/>
              <a:gd name="T20" fmla="*/ 1 w 2"/>
              <a:gd name="T21" fmla="*/ 3 h 3"/>
              <a:gd name="T22" fmla="*/ 0 w 2"/>
              <a:gd name="T23" fmla="*/ 3 h 3"/>
              <a:gd name="T24" fmla="*/ 0 w 2"/>
              <a:gd name="T25" fmla="*/ 3 h 3"/>
              <a:gd name="T26" fmla="*/ 1 w 2"/>
              <a:gd name="T27" fmla="*/ 3 h 3"/>
              <a:gd name="T28" fmla="*/ 2 w 2"/>
              <a:gd name="T29" fmla="*/ 1 h 3"/>
              <a:gd name="T30" fmla="*/ 0 w 2"/>
              <a:gd name="T31" fmla="*/ 0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2" h="3">
                <a:moveTo>
                  <a:pt x="0" y="0"/>
                </a:moveTo>
                <a:cubicBezTo>
                  <a:pt x="0" y="0"/>
                  <a:pt x="0" y="1"/>
                  <a:pt x="0" y="2"/>
                </a:cubicBezTo>
                <a:cubicBezTo>
                  <a:pt x="0" y="2"/>
                  <a:pt x="0" y="3"/>
                  <a:pt x="0" y="3"/>
                </a:cubicBezTo>
                <a:cubicBezTo>
                  <a:pt x="0" y="3"/>
                  <a:pt x="0" y="3"/>
                  <a:pt x="0" y="3"/>
                </a:cubicBezTo>
                <a:cubicBezTo>
                  <a:pt x="0" y="3"/>
                  <a:pt x="0" y="2"/>
                  <a:pt x="0" y="2"/>
                </a:cubicBezTo>
                <a:cubicBezTo>
                  <a:pt x="0" y="2"/>
                  <a:pt x="0" y="2"/>
                  <a:pt x="0" y="2"/>
                </a:cubicBezTo>
                <a:cubicBezTo>
                  <a:pt x="0" y="2"/>
                  <a:pt x="0" y="2"/>
                  <a:pt x="0" y="2"/>
                </a:cubicBezTo>
                <a:cubicBezTo>
                  <a:pt x="0" y="3"/>
                  <a:pt x="0" y="3"/>
                  <a:pt x="0" y="3"/>
                </a:cubicBezTo>
                <a:cubicBezTo>
                  <a:pt x="1" y="3"/>
                  <a:pt x="1" y="3"/>
                  <a:pt x="1" y="3"/>
                </a:cubicBezTo>
                <a:cubicBezTo>
                  <a:pt x="1" y="3"/>
                  <a:pt x="1" y="3"/>
                  <a:pt x="1" y="3"/>
                </a:cubicBezTo>
                <a:cubicBezTo>
                  <a:pt x="1" y="3"/>
                  <a:pt x="1" y="3"/>
                  <a:pt x="1" y="3"/>
                </a:cubicBezTo>
                <a:cubicBezTo>
                  <a:pt x="0" y="3"/>
                  <a:pt x="0" y="3"/>
                  <a:pt x="0" y="3"/>
                </a:cubicBezTo>
                <a:cubicBezTo>
                  <a:pt x="0" y="3"/>
                  <a:pt x="0" y="3"/>
                  <a:pt x="0" y="3"/>
                </a:cubicBezTo>
                <a:cubicBezTo>
                  <a:pt x="1" y="3"/>
                  <a:pt x="1" y="3"/>
                  <a:pt x="1" y="3"/>
                </a:cubicBezTo>
                <a:cubicBezTo>
                  <a:pt x="1" y="3"/>
                  <a:pt x="1" y="2"/>
                  <a:pt x="2" y="1"/>
                </a:cubicBezTo>
                <a:cubicBezTo>
                  <a:pt x="1" y="1"/>
                  <a:pt x="1" y="0"/>
                  <a:pt x="0" y="0"/>
                </a:cubicBezTo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919" name="Freeform 119"/>
          <p:cNvSpPr/>
          <p:nvPr/>
        </p:nvSpPr>
        <p:spPr bwMode="auto">
          <a:xfrm>
            <a:off x="9493201" y="2765103"/>
            <a:ext cx="17463" cy="12700"/>
          </a:xfrm>
          <a:custGeom>
            <a:avLst/>
            <a:gdLst>
              <a:gd name="T0" fmla="*/ 4 w 4"/>
              <a:gd name="T1" fmla="*/ 0 h 3"/>
              <a:gd name="T2" fmla="*/ 0 w 4"/>
              <a:gd name="T3" fmla="*/ 1 h 3"/>
              <a:gd name="T4" fmla="*/ 0 w 4"/>
              <a:gd name="T5" fmla="*/ 2 h 3"/>
              <a:gd name="T6" fmla="*/ 2 w 4"/>
              <a:gd name="T7" fmla="*/ 3 h 3"/>
              <a:gd name="T8" fmla="*/ 4 w 4"/>
              <a:gd name="T9" fmla="*/ 0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" h="3">
                <a:moveTo>
                  <a:pt x="4" y="0"/>
                </a:moveTo>
                <a:cubicBezTo>
                  <a:pt x="2" y="0"/>
                  <a:pt x="1" y="0"/>
                  <a:pt x="0" y="1"/>
                </a:cubicBezTo>
                <a:cubicBezTo>
                  <a:pt x="0" y="1"/>
                  <a:pt x="0" y="1"/>
                  <a:pt x="0" y="2"/>
                </a:cubicBezTo>
                <a:cubicBezTo>
                  <a:pt x="1" y="2"/>
                  <a:pt x="1" y="3"/>
                  <a:pt x="2" y="3"/>
                </a:cubicBezTo>
                <a:cubicBezTo>
                  <a:pt x="2" y="2"/>
                  <a:pt x="3" y="1"/>
                  <a:pt x="4" y="0"/>
                </a:cubicBezTo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920" name="Freeform 120"/>
          <p:cNvSpPr>
            <a:spLocks noEditPoints="1"/>
          </p:cNvSpPr>
          <p:nvPr/>
        </p:nvSpPr>
        <p:spPr bwMode="auto">
          <a:xfrm>
            <a:off x="9493201" y="2782566"/>
            <a:ext cx="4763" cy="3175"/>
          </a:xfrm>
          <a:custGeom>
            <a:avLst/>
            <a:gdLst>
              <a:gd name="T0" fmla="*/ 1 w 1"/>
              <a:gd name="T1" fmla="*/ 1 h 1"/>
              <a:gd name="T2" fmla="*/ 1 w 1"/>
              <a:gd name="T3" fmla="*/ 1 h 1"/>
              <a:gd name="T4" fmla="*/ 0 w 1"/>
              <a:gd name="T5" fmla="*/ 1 h 1"/>
              <a:gd name="T6" fmla="*/ 0 w 1"/>
              <a:gd name="T7" fmla="*/ 1 h 1"/>
              <a:gd name="T8" fmla="*/ 1 w 1"/>
              <a:gd name="T9" fmla="*/ 1 h 1"/>
              <a:gd name="T10" fmla="*/ 1 w 1"/>
              <a:gd name="T11" fmla="*/ 1 h 1"/>
              <a:gd name="T12" fmla="*/ 0 w 1"/>
              <a:gd name="T13" fmla="*/ 1 h 1"/>
              <a:gd name="T14" fmla="*/ 0 w 1"/>
              <a:gd name="T15" fmla="*/ 1 h 1"/>
              <a:gd name="T16" fmla="*/ 1 w 1"/>
              <a:gd name="T17" fmla="*/ 1 h 1"/>
              <a:gd name="T18" fmla="*/ 0 w 1"/>
              <a:gd name="T19" fmla="*/ 0 h 1"/>
              <a:gd name="T20" fmla="*/ 0 w 1"/>
              <a:gd name="T21" fmla="*/ 0 h 1"/>
              <a:gd name="T22" fmla="*/ 0 w 1"/>
              <a:gd name="T23" fmla="*/ 1 h 1"/>
              <a:gd name="T24" fmla="*/ 0 w 1"/>
              <a:gd name="T25" fmla="*/ 1 h 1"/>
              <a:gd name="T26" fmla="*/ 0 w 1"/>
              <a:gd name="T27" fmla="*/ 0 h 1"/>
              <a:gd name="T28" fmla="*/ 0 w 1"/>
              <a:gd name="T29" fmla="*/ 0 h 1"/>
              <a:gd name="T30" fmla="*/ 0 w 1"/>
              <a:gd name="T31" fmla="*/ 1 h 1"/>
              <a:gd name="T32" fmla="*/ 0 w 1"/>
              <a:gd name="T33" fmla="*/ 1 h 1"/>
              <a:gd name="T34" fmla="*/ 0 w 1"/>
              <a:gd name="T35" fmla="*/ 1 h 1"/>
              <a:gd name="T36" fmla="*/ 0 w 1"/>
              <a:gd name="T37" fmla="*/ 1 h 1"/>
              <a:gd name="T38" fmla="*/ 0 w 1"/>
              <a:gd name="T39" fmla="*/ 0 h 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1" h="1"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0" y="1"/>
                  <a:pt x="0" y="1"/>
                  <a:pt x="0" y="1"/>
                </a:cubicBezTo>
                <a:cubicBezTo>
                  <a:pt x="0" y="1"/>
                  <a:pt x="0" y="1"/>
                  <a:pt x="0" y="1"/>
                </a:cubicBez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ubicBezTo>
                  <a:pt x="0" y="1"/>
                  <a:pt x="0" y="1"/>
                  <a:pt x="0" y="1"/>
                </a:cubicBezTo>
                <a:cubicBezTo>
                  <a:pt x="0" y="1"/>
                  <a:pt x="0" y="1"/>
                  <a:pt x="0" y="1"/>
                </a:cubicBezTo>
                <a:cubicBezTo>
                  <a:pt x="1" y="1"/>
                  <a:pt x="1" y="1"/>
                  <a:pt x="1" y="1"/>
                </a:cubicBezTo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1"/>
                  <a:pt x="0" y="1"/>
                  <a:pt x="0" y="1"/>
                </a:cubicBezTo>
                <a:cubicBezTo>
                  <a:pt x="0" y="1"/>
                  <a:pt x="0" y="1"/>
                  <a:pt x="0" y="1"/>
                </a:cubicBezTo>
                <a:cubicBezTo>
                  <a:pt x="0" y="0"/>
                  <a:pt x="0" y="0"/>
                  <a:pt x="0" y="0"/>
                </a:cubicBezTo>
                <a:moveTo>
                  <a:pt x="0" y="0"/>
                </a:moveTo>
                <a:cubicBezTo>
                  <a:pt x="0" y="0"/>
                  <a:pt x="0" y="1"/>
                  <a:pt x="0" y="1"/>
                </a:cubicBezTo>
                <a:cubicBezTo>
                  <a:pt x="0" y="1"/>
                  <a:pt x="0" y="1"/>
                  <a:pt x="0" y="1"/>
                </a:cubicBezTo>
                <a:cubicBezTo>
                  <a:pt x="0" y="1"/>
                  <a:pt x="0" y="1"/>
                  <a:pt x="0" y="1"/>
                </a:cubicBezTo>
                <a:cubicBezTo>
                  <a:pt x="0" y="1"/>
                  <a:pt x="0" y="1"/>
                  <a:pt x="0" y="1"/>
                </a:cubicBezTo>
                <a:cubicBezTo>
                  <a:pt x="0" y="1"/>
                  <a:pt x="0" y="0"/>
                  <a:pt x="0" y="0"/>
                </a:cubicBezTo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921" name="Freeform 121"/>
          <p:cNvSpPr/>
          <p:nvPr/>
        </p:nvSpPr>
        <p:spPr bwMode="auto">
          <a:xfrm>
            <a:off x="9477326" y="2769866"/>
            <a:ext cx="15875" cy="15875"/>
          </a:xfrm>
          <a:custGeom>
            <a:avLst/>
            <a:gdLst>
              <a:gd name="T0" fmla="*/ 2 w 4"/>
              <a:gd name="T1" fmla="*/ 0 h 4"/>
              <a:gd name="T2" fmla="*/ 0 w 4"/>
              <a:gd name="T3" fmla="*/ 1 h 4"/>
              <a:gd name="T4" fmla="*/ 3 w 4"/>
              <a:gd name="T5" fmla="*/ 3 h 4"/>
              <a:gd name="T6" fmla="*/ 4 w 4"/>
              <a:gd name="T7" fmla="*/ 4 h 4"/>
              <a:gd name="T8" fmla="*/ 2 w 4"/>
              <a:gd name="T9" fmla="*/ 0 h 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" h="4">
                <a:moveTo>
                  <a:pt x="2" y="0"/>
                </a:moveTo>
                <a:cubicBezTo>
                  <a:pt x="1" y="1"/>
                  <a:pt x="1" y="1"/>
                  <a:pt x="0" y="1"/>
                </a:cubicBezTo>
                <a:cubicBezTo>
                  <a:pt x="1" y="2"/>
                  <a:pt x="2" y="3"/>
                  <a:pt x="3" y="3"/>
                </a:cubicBezTo>
                <a:cubicBezTo>
                  <a:pt x="3" y="4"/>
                  <a:pt x="3" y="4"/>
                  <a:pt x="4" y="4"/>
                </a:cubicBezTo>
                <a:cubicBezTo>
                  <a:pt x="3" y="3"/>
                  <a:pt x="3" y="2"/>
                  <a:pt x="2" y="0"/>
                </a:cubicBezTo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922" name="Freeform 122"/>
          <p:cNvSpPr/>
          <p:nvPr/>
        </p:nvSpPr>
        <p:spPr bwMode="auto">
          <a:xfrm>
            <a:off x="9490026" y="2782566"/>
            <a:ext cx="3175" cy="3175"/>
          </a:xfrm>
          <a:custGeom>
            <a:avLst/>
            <a:gdLst>
              <a:gd name="T0" fmla="*/ 0 w 1"/>
              <a:gd name="T1" fmla="*/ 0 h 1"/>
              <a:gd name="T2" fmla="*/ 1 w 1"/>
              <a:gd name="T3" fmla="*/ 1 h 1"/>
              <a:gd name="T4" fmla="*/ 1 w 1"/>
              <a:gd name="T5" fmla="*/ 1 h 1"/>
              <a:gd name="T6" fmla="*/ 0 w 1"/>
              <a:gd name="T7" fmla="*/ 0 h 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" h="1">
                <a:moveTo>
                  <a:pt x="0" y="0"/>
                </a:moveTo>
                <a:cubicBezTo>
                  <a:pt x="0" y="1"/>
                  <a:pt x="0" y="1"/>
                  <a:pt x="1" y="1"/>
                </a:cubicBezTo>
                <a:cubicBezTo>
                  <a:pt x="1" y="1"/>
                  <a:pt x="1" y="1"/>
                  <a:pt x="1" y="1"/>
                </a:cubicBezTo>
                <a:cubicBezTo>
                  <a:pt x="0" y="1"/>
                  <a:pt x="0" y="1"/>
                  <a:pt x="0" y="0"/>
                </a:cubicBezTo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923" name="Freeform 123"/>
          <p:cNvSpPr>
            <a:spLocks noEditPoints="1"/>
          </p:cNvSpPr>
          <p:nvPr/>
        </p:nvSpPr>
        <p:spPr bwMode="auto">
          <a:xfrm>
            <a:off x="9497963" y="2773041"/>
            <a:ext cx="55563" cy="17463"/>
          </a:xfrm>
          <a:custGeom>
            <a:avLst/>
            <a:gdLst>
              <a:gd name="T0" fmla="*/ 0 w 13"/>
              <a:gd name="T1" fmla="*/ 4 h 4"/>
              <a:gd name="T2" fmla="*/ 0 w 13"/>
              <a:gd name="T3" fmla="*/ 4 h 4"/>
              <a:gd name="T4" fmla="*/ 0 w 13"/>
              <a:gd name="T5" fmla="*/ 4 h 4"/>
              <a:gd name="T6" fmla="*/ 0 w 13"/>
              <a:gd name="T7" fmla="*/ 4 h 4"/>
              <a:gd name="T8" fmla="*/ 2 w 13"/>
              <a:gd name="T9" fmla="*/ 3 h 4"/>
              <a:gd name="T10" fmla="*/ 1 w 13"/>
              <a:gd name="T11" fmla="*/ 4 h 4"/>
              <a:gd name="T12" fmla="*/ 0 w 13"/>
              <a:gd name="T13" fmla="*/ 4 h 4"/>
              <a:gd name="T14" fmla="*/ 3 w 13"/>
              <a:gd name="T15" fmla="*/ 4 h 4"/>
              <a:gd name="T16" fmla="*/ 3 w 13"/>
              <a:gd name="T17" fmla="*/ 4 h 4"/>
              <a:gd name="T18" fmla="*/ 2 w 13"/>
              <a:gd name="T19" fmla="*/ 3 h 4"/>
              <a:gd name="T20" fmla="*/ 10 w 13"/>
              <a:gd name="T21" fmla="*/ 0 h 4"/>
              <a:gd name="T22" fmla="*/ 6 w 13"/>
              <a:gd name="T23" fmla="*/ 1 h 4"/>
              <a:gd name="T24" fmla="*/ 7 w 13"/>
              <a:gd name="T25" fmla="*/ 4 h 4"/>
              <a:gd name="T26" fmla="*/ 7 w 13"/>
              <a:gd name="T27" fmla="*/ 4 h 4"/>
              <a:gd name="T28" fmla="*/ 13 w 13"/>
              <a:gd name="T29" fmla="*/ 2 h 4"/>
              <a:gd name="T30" fmla="*/ 10 w 13"/>
              <a:gd name="T31" fmla="*/ 0 h 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13" h="4">
                <a:moveTo>
                  <a:pt x="0" y="4"/>
                </a:moveTo>
                <a:cubicBezTo>
                  <a:pt x="0" y="4"/>
                  <a:pt x="0" y="4"/>
                  <a:pt x="0" y="4"/>
                </a:cubicBezTo>
                <a:cubicBezTo>
                  <a:pt x="0" y="4"/>
                  <a:pt x="0" y="4"/>
                  <a:pt x="0" y="4"/>
                </a:cubicBezTo>
                <a:cubicBezTo>
                  <a:pt x="0" y="4"/>
                  <a:pt x="0" y="4"/>
                  <a:pt x="0" y="4"/>
                </a:cubicBezTo>
                <a:moveTo>
                  <a:pt x="2" y="3"/>
                </a:moveTo>
                <a:cubicBezTo>
                  <a:pt x="2" y="3"/>
                  <a:pt x="1" y="3"/>
                  <a:pt x="1" y="4"/>
                </a:cubicBezTo>
                <a:cubicBezTo>
                  <a:pt x="1" y="4"/>
                  <a:pt x="1" y="4"/>
                  <a:pt x="0" y="4"/>
                </a:cubicBezTo>
                <a:cubicBezTo>
                  <a:pt x="1" y="4"/>
                  <a:pt x="2" y="4"/>
                  <a:pt x="3" y="4"/>
                </a:cubicBezTo>
                <a:cubicBezTo>
                  <a:pt x="3" y="4"/>
                  <a:pt x="3" y="4"/>
                  <a:pt x="3" y="4"/>
                </a:cubicBezTo>
                <a:cubicBezTo>
                  <a:pt x="3" y="4"/>
                  <a:pt x="3" y="3"/>
                  <a:pt x="2" y="3"/>
                </a:cubicBezTo>
                <a:moveTo>
                  <a:pt x="10" y="0"/>
                </a:moveTo>
                <a:cubicBezTo>
                  <a:pt x="9" y="0"/>
                  <a:pt x="8" y="1"/>
                  <a:pt x="6" y="1"/>
                </a:cubicBezTo>
                <a:cubicBezTo>
                  <a:pt x="6" y="2"/>
                  <a:pt x="6" y="3"/>
                  <a:pt x="7" y="4"/>
                </a:cubicBezTo>
                <a:cubicBezTo>
                  <a:pt x="7" y="4"/>
                  <a:pt x="7" y="4"/>
                  <a:pt x="7" y="4"/>
                </a:cubicBezTo>
                <a:cubicBezTo>
                  <a:pt x="9" y="4"/>
                  <a:pt x="11" y="3"/>
                  <a:pt x="13" y="2"/>
                </a:cubicBezTo>
                <a:cubicBezTo>
                  <a:pt x="12" y="1"/>
                  <a:pt x="11" y="1"/>
                  <a:pt x="10" y="0"/>
                </a:cubicBezTo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924" name="Freeform 124"/>
          <p:cNvSpPr/>
          <p:nvPr/>
        </p:nvSpPr>
        <p:spPr bwMode="auto">
          <a:xfrm>
            <a:off x="9497963" y="2790503"/>
            <a:ext cx="4763" cy="0"/>
          </a:xfrm>
          <a:custGeom>
            <a:avLst/>
            <a:gdLst>
              <a:gd name="T0" fmla="*/ 1 w 1"/>
              <a:gd name="T1" fmla="*/ 0 w 1"/>
              <a:gd name="T2" fmla="*/ 0 w 1"/>
              <a:gd name="T3" fmla="*/ 0 w 1"/>
              <a:gd name="T4" fmla="*/ 1 w 1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  <a:cxn ang="0">
                <a:pos x="T3" y="0"/>
              </a:cxn>
              <a:cxn ang="0">
                <a:pos x="T4" y="0"/>
              </a:cxn>
            </a:cxnLst>
            <a:rect l="0" t="0" r="r" b="b"/>
            <a:pathLst>
              <a:path w="1">
                <a:moveTo>
                  <a:pt x="1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ubicBezTo>
                  <a:pt x="1" y="0"/>
                  <a:pt x="1" y="0"/>
                  <a:pt x="1" y="0"/>
                </a:cubicBezTo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925" name="Freeform 125"/>
          <p:cNvSpPr/>
          <p:nvPr/>
        </p:nvSpPr>
        <p:spPr bwMode="auto">
          <a:xfrm>
            <a:off x="9505901" y="2777803"/>
            <a:ext cx="22225" cy="12700"/>
          </a:xfrm>
          <a:custGeom>
            <a:avLst/>
            <a:gdLst>
              <a:gd name="T0" fmla="*/ 4 w 5"/>
              <a:gd name="T1" fmla="*/ 0 h 3"/>
              <a:gd name="T2" fmla="*/ 3 w 5"/>
              <a:gd name="T3" fmla="*/ 1 h 3"/>
              <a:gd name="T4" fmla="*/ 0 w 5"/>
              <a:gd name="T5" fmla="*/ 2 h 3"/>
              <a:gd name="T6" fmla="*/ 1 w 5"/>
              <a:gd name="T7" fmla="*/ 3 h 3"/>
              <a:gd name="T8" fmla="*/ 5 w 5"/>
              <a:gd name="T9" fmla="*/ 3 h 3"/>
              <a:gd name="T10" fmla="*/ 4 w 5"/>
              <a:gd name="T11" fmla="*/ 0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5" h="3">
                <a:moveTo>
                  <a:pt x="4" y="0"/>
                </a:moveTo>
                <a:cubicBezTo>
                  <a:pt x="4" y="0"/>
                  <a:pt x="3" y="1"/>
                  <a:pt x="3" y="1"/>
                </a:cubicBezTo>
                <a:cubicBezTo>
                  <a:pt x="2" y="1"/>
                  <a:pt x="1" y="2"/>
                  <a:pt x="0" y="2"/>
                </a:cubicBezTo>
                <a:cubicBezTo>
                  <a:pt x="1" y="2"/>
                  <a:pt x="1" y="3"/>
                  <a:pt x="1" y="3"/>
                </a:cubicBezTo>
                <a:cubicBezTo>
                  <a:pt x="2" y="3"/>
                  <a:pt x="4" y="3"/>
                  <a:pt x="5" y="3"/>
                </a:cubicBezTo>
                <a:cubicBezTo>
                  <a:pt x="4" y="2"/>
                  <a:pt x="4" y="1"/>
                  <a:pt x="4" y="0"/>
                </a:cubicBezTo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926" name="Freeform 126"/>
          <p:cNvSpPr/>
          <p:nvPr/>
        </p:nvSpPr>
        <p:spPr bwMode="auto">
          <a:xfrm>
            <a:off x="9497963" y="2773041"/>
            <a:ext cx="42863" cy="17463"/>
          </a:xfrm>
          <a:custGeom>
            <a:avLst/>
            <a:gdLst>
              <a:gd name="T0" fmla="*/ 10 w 10"/>
              <a:gd name="T1" fmla="*/ 0 h 4"/>
              <a:gd name="T2" fmla="*/ 5 w 10"/>
              <a:gd name="T3" fmla="*/ 2 h 4"/>
              <a:gd name="T4" fmla="*/ 0 w 10"/>
              <a:gd name="T5" fmla="*/ 4 h 4"/>
              <a:gd name="T6" fmla="*/ 0 w 10"/>
              <a:gd name="T7" fmla="*/ 4 h 4"/>
              <a:gd name="T8" fmla="*/ 0 w 10"/>
              <a:gd name="T9" fmla="*/ 4 h 4"/>
              <a:gd name="T10" fmla="*/ 1 w 10"/>
              <a:gd name="T11" fmla="*/ 4 h 4"/>
              <a:gd name="T12" fmla="*/ 1 w 10"/>
              <a:gd name="T13" fmla="*/ 4 h 4"/>
              <a:gd name="T14" fmla="*/ 2 w 10"/>
              <a:gd name="T15" fmla="*/ 3 h 4"/>
              <a:gd name="T16" fmla="*/ 2 w 10"/>
              <a:gd name="T17" fmla="*/ 3 h 4"/>
              <a:gd name="T18" fmla="*/ 5 w 10"/>
              <a:gd name="T19" fmla="*/ 2 h 4"/>
              <a:gd name="T20" fmla="*/ 6 w 10"/>
              <a:gd name="T21" fmla="*/ 1 h 4"/>
              <a:gd name="T22" fmla="*/ 10 w 10"/>
              <a:gd name="T23" fmla="*/ 0 h 4"/>
              <a:gd name="T24" fmla="*/ 10 w 10"/>
              <a:gd name="T25" fmla="*/ 0 h 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0" h="4">
                <a:moveTo>
                  <a:pt x="10" y="0"/>
                </a:moveTo>
                <a:cubicBezTo>
                  <a:pt x="8" y="0"/>
                  <a:pt x="7" y="1"/>
                  <a:pt x="5" y="2"/>
                </a:cubicBezTo>
                <a:cubicBezTo>
                  <a:pt x="4" y="2"/>
                  <a:pt x="1" y="3"/>
                  <a:pt x="0" y="4"/>
                </a:cubicBezTo>
                <a:cubicBezTo>
                  <a:pt x="0" y="4"/>
                  <a:pt x="0" y="4"/>
                  <a:pt x="0" y="4"/>
                </a:cubicBezTo>
                <a:cubicBezTo>
                  <a:pt x="0" y="4"/>
                  <a:pt x="0" y="4"/>
                  <a:pt x="0" y="4"/>
                </a:cubicBezTo>
                <a:cubicBezTo>
                  <a:pt x="0" y="4"/>
                  <a:pt x="0" y="4"/>
                  <a:pt x="1" y="4"/>
                </a:cubicBezTo>
                <a:cubicBezTo>
                  <a:pt x="1" y="4"/>
                  <a:pt x="1" y="4"/>
                  <a:pt x="1" y="4"/>
                </a:cubicBezTo>
                <a:cubicBezTo>
                  <a:pt x="1" y="3"/>
                  <a:pt x="2" y="3"/>
                  <a:pt x="2" y="3"/>
                </a:cubicBezTo>
                <a:cubicBezTo>
                  <a:pt x="2" y="3"/>
                  <a:pt x="2" y="3"/>
                  <a:pt x="2" y="3"/>
                </a:cubicBezTo>
                <a:cubicBezTo>
                  <a:pt x="3" y="3"/>
                  <a:pt x="4" y="2"/>
                  <a:pt x="5" y="2"/>
                </a:cubicBezTo>
                <a:cubicBezTo>
                  <a:pt x="5" y="2"/>
                  <a:pt x="6" y="1"/>
                  <a:pt x="6" y="1"/>
                </a:cubicBezTo>
                <a:cubicBezTo>
                  <a:pt x="8" y="1"/>
                  <a:pt x="9" y="0"/>
                  <a:pt x="10" y="0"/>
                </a:cubicBezTo>
                <a:cubicBezTo>
                  <a:pt x="10" y="0"/>
                  <a:pt x="10" y="0"/>
                  <a:pt x="10" y="0"/>
                </a:cubicBezTo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927" name="Freeform 127"/>
          <p:cNvSpPr/>
          <p:nvPr/>
        </p:nvSpPr>
        <p:spPr bwMode="auto">
          <a:xfrm>
            <a:off x="9459863" y="2785741"/>
            <a:ext cx="33338" cy="12700"/>
          </a:xfrm>
          <a:custGeom>
            <a:avLst/>
            <a:gdLst>
              <a:gd name="T0" fmla="*/ 2 w 8"/>
              <a:gd name="T1" fmla="*/ 0 h 3"/>
              <a:gd name="T2" fmla="*/ 0 w 8"/>
              <a:gd name="T3" fmla="*/ 3 h 3"/>
              <a:gd name="T4" fmla="*/ 0 w 8"/>
              <a:gd name="T5" fmla="*/ 3 h 3"/>
              <a:gd name="T6" fmla="*/ 2 w 8"/>
              <a:gd name="T7" fmla="*/ 2 h 3"/>
              <a:gd name="T8" fmla="*/ 6 w 8"/>
              <a:gd name="T9" fmla="*/ 1 h 3"/>
              <a:gd name="T10" fmla="*/ 5 w 8"/>
              <a:gd name="T11" fmla="*/ 1 h 3"/>
              <a:gd name="T12" fmla="*/ 5 w 8"/>
              <a:gd name="T13" fmla="*/ 1 h 3"/>
              <a:gd name="T14" fmla="*/ 5 w 8"/>
              <a:gd name="T15" fmla="*/ 1 h 3"/>
              <a:gd name="T16" fmla="*/ 7 w 8"/>
              <a:gd name="T17" fmla="*/ 1 h 3"/>
              <a:gd name="T18" fmla="*/ 8 w 8"/>
              <a:gd name="T19" fmla="*/ 0 h 3"/>
              <a:gd name="T20" fmla="*/ 8 w 8"/>
              <a:gd name="T21" fmla="*/ 0 h 3"/>
              <a:gd name="T22" fmla="*/ 5 w 8"/>
              <a:gd name="T23" fmla="*/ 0 h 3"/>
              <a:gd name="T24" fmla="*/ 2 w 8"/>
              <a:gd name="T25" fmla="*/ 0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8" h="3">
                <a:moveTo>
                  <a:pt x="2" y="0"/>
                </a:moveTo>
                <a:cubicBezTo>
                  <a:pt x="1" y="1"/>
                  <a:pt x="1" y="2"/>
                  <a:pt x="0" y="3"/>
                </a:cubicBezTo>
                <a:cubicBezTo>
                  <a:pt x="0" y="3"/>
                  <a:pt x="0" y="3"/>
                  <a:pt x="0" y="3"/>
                </a:cubicBezTo>
                <a:cubicBezTo>
                  <a:pt x="1" y="3"/>
                  <a:pt x="1" y="2"/>
                  <a:pt x="2" y="2"/>
                </a:cubicBezTo>
                <a:cubicBezTo>
                  <a:pt x="3" y="2"/>
                  <a:pt x="4" y="2"/>
                  <a:pt x="6" y="1"/>
                </a:cubicBezTo>
                <a:cubicBezTo>
                  <a:pt x="6" y="1"/>
                  <a:pt x="5" y="1"/>
                  <a:pt x="5" y="1"/>
                </a:cubicBezTo>
                <a:cubicBezTo>
                  <a:pt x="5" y="1"/>
                  <a:pt x="5" y="1"/>
                  <a:pt x="5" y="1"/>
                </a:cubicBezTo>
                <a:cubicBezTo>
                  <a:pt x="5" y="1"/>
                  <a:pt x="5" y="1"/>
                  <a:pt x="5" y="1"/>
                </a:cubicBezTo>
                <a:cubicBezTo>
                  <a:pt x="6" y="1"/>
                  <a:pt x="6" y="1"/>
                  <a:pt x="7" y="1"/>
                </a:cubicBezTo>
                <a:cubicBezTo>
                  <a:pt x="7" y="1"/>
                  <a:pt x="7" y="1"/>
                  <a:pt x="8" y="0"/>
                </a:cubicBezTo>
                <a:cubicBezTo>
                  <a:pt x="8" y="0"/>
                  <a:pt x="8" y="0"/>
                  <a:pt x="8" y="0"/>
                </a:cubicBezTo>
                <a:cubicBezTo>
                  <a:pt x="7" y="0"/>
                  <a:pt x="6" y="0"/>
                  <a:pt x="5" y="0"/>
                </a:cubicBezTo>
                <a:cubicBezTo>
                  <a:pt x="4" y="0"/>
                  <a:pt x="3" y="0"/>
                  <a:pt x="2" y="0"/>
                </a:cubicBezTo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34" name="Freeform 128"/>
          <p:cNvSpPr/>
          <p:nvPr/>
        </p:nvSpPr>
        <p:spPr bwMode="auto">
          <a:xfrm>
            <a:off x="9459863" y="2798441"/>
            <a:ext cx="0" cy="0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</a:cxnLst>
            <a:rect l="0" t="0" r="r" b="b"/>
            <a:pathLst>
              <a:path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35" name="Freeform 129"/>
          <p:cNvSpPr>
            <a:spLocks noEditPoints="1"/>
          </p:cNvSpPr>
          <p:nvPr/>
        </p:nvSpPr>
        <p:spPr bwMode="auto">
          <a:xfrm>
            <a:off x="9480501" y="2785741"/>
            <a:ext cx="12700" cy="4763"/>
          </a:xfrm>
          <a:custGeom>
            <a:avLst/>
            <a:gdLst>
              <a:gd name="T0" fmla="*/ 0 w 3"/>
              <a:gd name="T1" fmla="*/ 1 h 1"/>
              <a:gd name="T2" fmla="*/ 1 w 3"/>
              <a:gd name="T3" fmla="*/ 1 h 1"/>
              <a:gd name="T4" fmla="*/ 1 w 3"/>
              <a:gd name="T5" fmla="*/ 1 h 1"/>
              <a:gd name="T6" fmla="*/ 0 w 3"/>
              <a:gd name="T7" fmla="*/ 1 h 1"/>
              <a:gd name="T8" fmla="*/ 0 w 3"/>
              <a:gd name="T9" fmla="*/ 1 h 1"/>
              <a:gd name="T10" fmla="*/ 0 w 3"/>
              <a:gd name="T11" fmla="*/ 0 h 1"/>
              <a:gd name="T12" fmla="*/ 3 w 3"/>
              <a:gd name="T13" fmla="*/ 0 h 1"/>
              <a:gd name="T14" fmla="*/ 3 w 3"/>
              <a:gd name="T15" fmla="*/ 0 h 1"/>
              <a:gd name="T16" fmla="*/ 0 w 3"/>
              <a:gd name="T17" fmla="*/ 0 h 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3" h="1">
                <a:moveTo>
                  <a:pt x="0" y="1"/>
                </a:moveTo>
                <a:cubicBezTo>
                  <a:pt x="0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ubicBezTo>
                  <a:pt x="0" y="1"/>
                  <a:pt x="0" y="1"/>
                  <a:pt x="0" y="1"/>
                </a:cubicBezTo>
                <a:cubicBezTo>
                  <a:pt x="0" y="1"/>
                  <a:pt x="0" y="1"/>
                  <a:pt x="0" y="1"/>
                </a:cubicBezTo>
                <a:moveTo>
                  <a:pt x="0" y="0"/>
                </a:moveTo>
                <a:cubicBezTo>
                  <a:pt x="1" y="0"/>
                  <a:pt x="2" y="0"/>
                  <a:pt x="3" y="0"/>
                </a:cubicBezTo>
                <a:cubicBezTo>
                  <a:pt x="3" y="0"/>
                  <a:pt x="3" y="0"/>
                  <a:pt x="3" y="0"/>
                </a:cubicBezTo>
                <a:cubicBezTo>
                  <a:pt x="2" y="0"/>
                  <a:pt x="1" y="0"/>
                  <a:pt x="0" y="0"/>
                </a:cubicBezTo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36" name="Freeform 130"/>
          <p:cNvSpPr/>
          <p:nvPr/>
        </p:nvSpPr>
        <p:spPr bwMode="auto">
          <a:xfrm>
            <a:off x="9493201" y="2785741"/>
            <a:ext cx="0" cy="4763"/>
          </a:xfrm>
          <a:custGeom>
            <a:avLst/>
            <a:gdLst>
              <a:gd name="T0" fmla="*/ 0 h 3"/>
              <a:gd name="T1" fmla="*/ 3 h 3"/>
              <a:gd name="T2" fmla="*/ 0 h 3"/>
              <a:gd name="T3" fmla="*/ 0 h 3"/>
            </a:gdLst>
            <a:ahLst/>
            <a:cxnLst>
              <a:cxn ang="0">
                <a:pos x="0" y="T0"/>
              </a:cxn>
              <a:cxn ang="0">
                <a:pos x="0" y="T1"/>
              </a:cxn>
              <a:cxn ang="0">
                <a:pos x="0" y="T2"/>
              </a:cxn>
              <a:cxn ang="0">
                <a:pos x="0" y="T3"/>
              </a:cxn>
            </a:cxnLst>
            <a:rect l="0" t="0" r="r" b="b"/>
            <a:pathLst>
              <a:path h="3">
                <a:moveTo>
                  <a:pt x="0" y="0"/>
                </a:moveTo>
                <a:lnTo>
                  <a:pt x="0" y="3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7264" name="Freeform 131"/>
          <p:cNvSpPr/>
          <p:nvPr/>
        </p:nvSpPr>
        <p:spPr bwMode="auto">
          <a:xfrm>
            <a:off x="9493201" y="2785741"/>
            <a:ext cx="0" cy="4763"/>
          </a:xfrm>
          <a:custGeom>
            <a:avLst/>
            <a:gdLst>
              <a:gd name="T0" fmla="*/ 0 h 3"/>
              <a:gd name="T1" fmla="*/ 3 h 3"/>
              <a:gd name="T2" fmla="*/ 0 h 3"/>
              <a:gd name="T3" fmla="*/ 0 h 3"/>
            </a:gdLst>
            <a:ahLst/>
            <a:cxnLst>
              <a:cxn ang="0">
                <a:pos x="0" y="T0"/>
              </a:cxn>
              <a:cxn ang="0">
                <a:pos x="0" y="T1"/>
              </a:cxn>
              <a:cxn ang="0">
                <a:pos x="0" y="T2"/>
              </a:cxn>
              <a:cxn ang="0">
                <a:pos x="0" y="T3"/>
              </a:cxn>
            </a:cxnLst>
            <a:rect l="0" t="0" r="r" b="b"/>
            <a:pathLst>
              <a:path h="3">
                <a:moveTo>
                  <a:pt x="0" y="0"/>
                </a:moveTo>
                <a:lnTo>
                  <a:pt x="0" y="3"/>
                </a:lnTo>
                <a:lnTo>
                  <a:pt x="0" y="0"/>
                </a:lnTo>
                <a:lnTo>
                  <a:pt x="0" y="0"/>
                </a:lnTo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7265" name="Freeform 132"/>
          <p:cNvSpPr/>
          <p:nvPr/>
        </p:nvSpPr>
        <p:spPr bwMode="auto">
          <a:xfrm>
            <a:off x="9493201" y="2785741"/>
            <a:ext cx="0" cy="4763"/>
          </a:xfrm>
          <a:custGeom>
            <a:avLst/>
            <a:gdLst>
              <a:gd name="T0" fmla="*/ 0 h 3"/>
              <a:gd name="T1" fmla="*/ 3 h 3"/>
              <a:gd name="T2" fmla="*/ 3 h 3"/>
              <a:gd name="T3" fmla="*/ 0 h 3"/>
              <a:gd name="T4" fmla="*/ 0 h 3"/>
              <a:gd name="T5" fmla="*/ 0 h 3"/>
              <a:gd name="T6" fmla="*/ 0 h 3"/>
            </a:gdLst>
            <a:ahLst/>
            <a:cxnLst>
              <a:cxn ang="0">
                <a:pos x="0" y="T0"/>
              </a:cxn>
              <a:cxn ang="0">
                <a:pos x="0" y="T1"/>
              </a:cxn>
              <a:cxn ang="0">
                <a:pos x="0" y="T2"/>
              </a:cxn>
              <a:cxn ang="0">
                <a:pos x="0" y="T3"/>
              </a:cxn>
              <a:cxn ang="0">
                <a:pos x="0" y="T4"/>
              </a:cxn>
              <a:cxn ang="0">
                <a:pos x="0" y="T5"/>
              </a:cxn>
              <a:cxn ang="0">
                <a:pos x="0" y="T6"/>
              </a:cxn>
            </a:cxnLst>
            <a:rect l="0" t="0" r="r" b="b"/>
            <a:pathLst>
              <a:path h="3">
                <a:moveTo>
                  <a:pt x="0" y="0"/>
                </a:moveTo>
                <a:lnTo>
                  <a:pt x="0" y="3"/>
                </a:lnTo>
                <a:lnTo>
                  <a:pt x="0" y="3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7266" name="Freeform 133"/>
          <p:cNvSpPr/>
          <p:nvPr/>
        </p:nvSpPr>
        <p:spPr bwMode="auto">
          <a:xfrm>
            <a:off x="9493201" y="2785741"/>
            <a:ext cx="0" cy="4763"/>
          </a:xfrm>
          <a:custGeom>
            <a:avLst/>
            <a:gdLst>
              <a:gd name="T0" fmla="*/ 0 h 3"/>
              <a:gd name="T1" fmla="*/ 3 h 3"/>
              <a:gd name="T2" fmla="*/ 3 h 3"/>
              <a:gd name="T3" fmla="*/ 0 h 3"/>
              <a:gd name="T4" fmla="*/ 0 h 3"/>
              <a:gd name="T5" fmla="*/ 0 h 3"/>
              <a:gd name="T6" fmla="*/ 0 h 3"/>
            </a:gdLst>
            <a:ahLst/>
            <a:cxnLst>
              <a:cxn ang="0">
                <a:pos x="0" y="T0"/>
              </a:cxn>
              <a:cxn ang="0">
                <a:pos x="0" y="T1"/>
              </a:cxn>
              <a:cxn ang="0">
                <a:pos x="0" y="T2"/>
              </a:cxn>
              <a:cxn ang="0">
                <a:pos x="0" y="T3"/>
              </a:cxn>
              <a:cxn ang="0">
                <a:pos x="0" y="T4"/>
              </a:cxn>
              <a:cxn ang="0">
                <a:pos x="0" y="T5"/>
              </a:cxn>
              <a:cxn ang="0">
                <a:pos x="0" y="T6"/>
              </a:cxn>
            </a:cxnLst>
            <a:rect l="0" t="0" r="r" b="b"/>
            <a:pathLst>
              <a:path h="3">
                <a:moveTo>
                  <a:pt x="0" y="0"/>
                </a:moveTo>
                <a:lnTo>
                  <a:pt x="0" y="3"/>
                </a:lnTo>
                <a:lnTo>
                  <a:pt x="0" y="3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7267" name="Rectangle 134"/>
          <p:cNvSpPr>
            <a:spLocks noChangeArrowheads="1"/>
          </p:cNvSpPr>
          <p:nvPr/>
        </p:nvSpPr>
        <p:spPr bwMode="auto">
          <a:xfrm>
            <a:off x="9493201" y="2785741"/>
            <a:ext cx="1588" cy="4763"/>
          </a:xfrm>
          <a:prstGeom prst="rect">
            <a:avLst/>
          </a:pr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7268" name="Freeform 135"/>
          <p:cNvSpPr/>
          <p:nvPr/>
        </p:nvSpPr>
        <p:spPr bwMode="auto">
          <a:xfrm>
            <a:off x="9493201" y="2785741"/>
            <a:ext cx="0" cy="4763"/>
          </a:xfrm>
          <a:custGeom>
            <a:avLst/>
            <a:gdLst>
              <a:gd name="T0" fmla="*/ 0 h 3"/>
              <a:gd name="T1" fmla="*/ 3 h 3"/>
              <a:gd name="T2" fmla="*/ 3 h 3"/>
              <a:gd name="T3" fmla="*/ 0 h 3"/>
            </a:gdLst>
            <a:ahLst/>
            <a:cxnLst>
              <a:cxn ang="0">
                <a:pos x="0" y="T0"/>
              </a:cxn>
              <a:cxn ang="0">
                <a:pos x="0" y="T1"/>
              </a:cxn>
              <a:cxn ang="0">
                <a:pos x="0" y="T2"/>
              </a:cxn>
              <a:cxn ang="0">
                <a:pos x="0" y="T3"/>
              </a:cxn>
            </a:cxnLst>
            <a:rect l="0" t="0" r="r" b="b"/>
            <a:pathLst>
              <a:path h="3">
                <a:moveTo>
                  <a:pt x="0" y="0"/>
                </a:moveTo>
                <a:lnTo>
                  <a:pt x="0" y="3"/>
                </a:lnTo>
                <a:lnTo>
                  <a:pt x="0" y="3"/>
                </a:lnTo>
                <a:lnTo>
                  <a:pt x="0" y="0"/>
                </a:lnTo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7269" name="Freeform 136"/>
          <p:cNvSpPr/>
          <p:nvPr/>
        </p:nvSpPr>
        <p:spPr bwMode="auto">
          <a:xfrm>
            <a:off x="9493201" y="2785741"/>
            <a:ext cx="0" cy="4763"/>
          </a:xfrm>
          <a:custGeom>
            <a:avLst/>
            <a:gdLst>
              <a:gd name="T0" fmla="*/ 0 h 3"/>
              <a:gd name="T1" fmla="*/ 3 h 3"/>
              <a:gd name="T2" fmla="*/ 3 h 3"/>
              <a:gd name="T3" fmla="*/ 3 h 3"/>
              <a:gd name="T4" fmla="*/ 3 h 3"/>
              <a:gd name="T5" fmla="*/ 0 h 3"/>
              <a:gd name="T6" fmla="*/ 0 h 3"/>
            </a:gdLst>
            <a:ahLst/>
            <a:cxnLst>
              <a:cxn ang="0">
                <a:pos x="0" y="T0"/>
              </a:cxn>
              <a:cxn ang="0">
                <a:pos x="0" y="T1"/>
              </a:cxn>
              <a:cxn ang="0">
                <a:pos x="0" y="T2"/>
              </a:cxn>
              <a:cxn ang="0">
                <a:pos x="0" y="T3"/>
              </a:cxn>
              <a:cxn ang="0">
                <a:pos x="0" y="T4"/>
              </a:cxn>
              <a:cxn ang="0">
                <a:pos x="0" y="T5"/>
              </a:cxn>
              <a:cxn ang="0">
                <a:pos x="0" y="T6"/>
              </a:cxn>
            </a:cxnLst>
            <a:rect l="0" t="0" r="r" b="b"/>
            <a:pathLst>
              <a:path h="3">
                <a:moveTo>
                  <a:pt x="0" y="0"/>
                </a:moveTo>
                <a:lnTo>
                  <a:pt x="0" y="3"/>
                </a:lnTo>
                <a:lnTo>
                  <a:pt x="0" y="3"/>
                </a:lnTo>
                <a:lnTo>
                  <a:pt x="0" y="3"/>
                </a:lnTo>
                <a:lnTo>
                  <a:pt x="0" y="3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7270" name="Freeform 137"/>
          <p:cNvSpPr/>
          <p:nvPr/>
        </p:nvSpPr>
        <p:spPr bwMode="auto">
          <a:xfrm>
            <a:off x="9493201" y="2785741"/>
            <a:ext cx="0" cy="4763"/>
          </a:xfrm>
          <a:custGeom>
            <a:avLst/>
            <a:gdLst>
              <a:gd name="T0" fmla="*/ 0 h 3"/>
              <a:gd name="T1" fmla="*/ 3 h 3"/>
              <a:gd name="T2" fmla="*/ 3 h 3"/>
              <a:gd name="T3" fmla="*/ 3 h 3"/>
              <a:gd name="T4" fmla="*/ 3 h 3"/>
              <a:gd name="T5" fmla="*/ 0 h 3"/>
              <a:gd name="T6" fmla="*/ 0 h 3"/>
            </a:gdLst>
            <a:ahLst/>
            <a:cxnLst>
              <a:cxn ang="0">
                <a:pos x="0" y="T0"/>
              </a:cxn>
              <a:cxn ang="0">
                <a:pos x="0" y="T1"/>
              </a:cxn>
              <a:cxn ang="0">
                <a:pos x="0" y="T2"/>
              </a:cxn>
              <a:cxn ang="0">
                <a:pos x="0" y="T3"/>
              </a:cxn>
              <a:cxn ang="0">
                <a:pos x="0" y="T4"/>
              </a:cxn>
              <a:cxn ang="0">
                <a:pos x="0" y="T5"/>
              </a:cxn>
              <a:cxn ang="0">
                <a:pos x="0" y="T6"/>
              </a:cxn>
            </a:cxnLst>
            <a:rect l="0" t="0" r="r" b="b"/>
            <a:pathLst>
              <a:path h="3">
                <a:moveTo>
                  <a:pt x="0" y="0"/>
                </a:moveTo>
                <a:lnTo>
                  <a:pt x="0" y="3"/>
                </a:lnTo>
                <a:lnTo>
                  <a:pt x="0" y="3"/>
                </a:lnTo>
                <a:lnTo>
                  <a:pt x="0" y="3"/>
                </a:lnTo>
                <a:lnTo>
                  <a:pt x="0" y="3"/>
                </a:lnTo>
                <a:lnTo>
                  <a:pt x="0" y="0"/>
                </a:lnTo>
                <a:lnTo>
                  <a:pt x="0" y="0"/>
                </a:lnTo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7271" name="Freeform 138"/>
          <p:cNvSpPr/>
          <p:nvPr/>
        </p:nvSpPr>
        <p:spPr bwMode="auto">
          <a:xfrm>
            <a:off x="9490026" y="2790503"/>
            <a:ext cx="3175" cy="0"/>
          </a:xfrm>
          <a:custGeom>
            <a:avLst/>
            <a:gdLst>
              <a:gd name="T0" fmla="*/ 2 w 2"/>
              <a:gd name="T1" fmla="*/ 0 w 2"/>
              <a:gd name="T2" fmla="*/ 2 w 2"/>
              <a:gd name="T3" fmla="*/ 2 w 2"/>
              <a:gd name="T4" fmla="*/ 2 w 2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  <a:cxn ang="0">
                <a:pos x="T3" y="0"/>
              </a:cxn>
              <a:cxn ang="0">
                <a:pos x="T4" y="0"/>
              </a:cxn>
            </a:cxnLst>
            <a:rect l="0" t="0" r="r" b="b"/>
            <a:pathLst>
              <a:path w="2">
                <a:moveTo>
                  <a:pt x="2" y="0"/>
                </a:moveTo>
                <a:lnTo>
                  <a:pt x="0" y="0"/>
                </a:lnTo>
                <a:lnTo>
                  <a:pt x="2" y="0"/>
                </a:lnTo>
                <a:lnTo>
                  <a:pt x="2" y="0"/>
                </a:lnTo>
                <a:lnTo>
                  <a:pt x="2" y="0"/>
                </a:lnTo>
                <a:close/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7272" name="Freeform 139"/>
          <p:cNvSpPr/>
          <p:nvPr/>
        </p:nvSpPr>
        <p:spPr bwMode="auto">
          <a:xfrm>
            <a:off x="9490026" y="2790503"/>
            <a:ext cx="3175" cy="0"/>
          </a:xfrm>
          <a:custGeom>
            <a:avLst/>
            <a:gdLst>
              <a:gd name="T0" fmla="*/ 2 w 2"/>
              <a:gd name="T1" fmla="*/ 0 w 2"/>
              <a:gd name="T2" fmla="*/ 2 w 2"/>
              <a:gd name="T3" fmla="*/ 2 w 2"/>
              <a:gd name="T4" fmla="*/ 2 w 2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  <a:cxn ang="0">
                <a:pos x="T3" y="0"/>
              </a:cxn>
              <a:cxn ang="0">
                <a:pos x="T4" y="0"/>
              </a:cxn>
            </a:cxnLst>
            <a:rect l="0" t="0" r="r" b="b"/>
            <a:pathLst>
              <a:path w="2">
                <a:moveTo>
                  <a:pt x="2" y="0"/>
                </a:moveTo>
                <a:lnTo>
                  <a:pt x="0" y="0"/>
                </a:lnTo>
                <a:lnTo>
                  <a:pt x="2" y="0"/>
                </a:lnTo>
                <a:lnTo>
                  <a:pt x="2" y="0"/>
                </a:lnTo>
                <a:lnTo>
                  <a:pt x="2" y="0"/>
                </a:lnTo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7273" name="Rectangle 140"/>
          <p:cNvSpPr>
            <a:spLocks noChangeArrowheads="1"/>
          </p:cNvSpPr>
          <p:nvPr/>
        </p:nvSpPr>
        <p:spPr bwMode="auto">
          <a:xfrm>
            <a:off x="9490026" y="2790503"/>
            <a:ext cx="3175" cy="1588"/>
          </a:xfrm>
          <a:prstGeom prst="rect">
            <a:avLst/>
          </a:pr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7274" name="Rectangle 141"/>
          <p:cNvSpPr>
            <a:spLocks noChangeArrowheads="1"/>
          </p:cNvSpPr>
          <p:nvPr/>
        </p:nvSpPr>
        <p:spPr bwMode="auto">
          <a:xfrm>
            <a:off x="9490026" y="2790503"/>
            <a:ext cx="3175" cy="1588"/>
          </a:xfrm>
          <a:prstGeom prst="rect">
            <a:avLst/>
          </a:pr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7275" name="Freeform 142"/>
          <p:cNvSpPr/>
          <p:nvPr/>
        </p:nvSpPr>
        <p:spPr bwMode="auto">
          <a:xfrm>
            <a:off x="9477326" y="2795266"/>
            <a:ext cx="15875" cy="15875"/>
          </a:xfrm>
          <a:custGeom>
            <a:avLst/>
            <a:gdLst>
              <a:gd name="T0" fmla="*/ 3 w 4"/>
              <a:gd name="T1" fmla="*/ 0 h 4"/>
              <a:gd name="T2" fmla="*/ 0 w 4"/>
              <a:gd name="T3" fmla="*/ 3 h 4"/>
              <a:gd name="T4" fmla="*/ 0 w 4"/>
              <a:gd name="T5" fmla="*/ 3 h 4"/>
              <a:gd name="T6" fmla="*/ 1 w 4"/>
              <a:gd name="T7" fmla="*/ 4 h 4"/>
              <a:gd name="T8" fmla="*/ 3 w 4"/>
              <a:gd name="T9" fmla="*/ 1 h 4"/>
              <a:gd name="T10" fmla="*/ 4 w 4"/>
              <a:gd name="T11" fmla="*/ 0 h 4"/>
              <a:gd name="T12" fmla="*/ 3 w 4"/>
              <a:gd name="T13" fmla="*/ 0 h 4"/>
              <a:gd name="T14" fmla="*/ 3 w 4"/>
              <a:gd name="T15" fmla="*/ 0 h 4"/>
              <a:gd name="T16" fmla="*/ 3 w 4"/>
              <a:gd name="T17" fmla="*/ 0 h 4"/>
              <a:gd name="T18" fmla="*/ 3 w 4"/>
              <a:gd name="T19" fmla="*/ 0 h 4"/>
              <a:gd name="T20" fmla="*/ 3 w 4"/>
              <a:gd name="T21" fmla="*/ 0 h 4"/>
              <a:gd name="T22" fmla="*/ 3 w 4"/>
              <a:gd name="T23" fmla="*/ 0 h 4"/>
              <a:gd name="T24" fmla="*/ 3 w 4"/>
              <a:gd name="T25" fmla="*/ 0 h 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4" h="4">
                <a:moveTo>
                  <a:pt x="3" y="0"/>
                </a:moveTo>
                <a:cubicBezTo>
                  <a:pt x="2" y="1"/>
                  <a:pt x="1" y="2"/>
                  <a:pt x="0" y="3"/>
                </a:cubicBezTo>
                <a:cubicBezTo>
                  <a:pt x="0" y="3"/>
                  <a:pt x="0" y="3"/>
                  <a:pt x="0" y="3"/>
                </a:cubicBezTo>
                <a:cubicBezTo>
                  <a:pt x="0" y="3"/>
                  <a:pt x="1" y="3"/>
                  <a:pt x="1" y="4"/>
                </a:cubicBezTo>
                <a:cubicBezTo>
                  <a:pt x="2" y="3"/>
                  <a:pt x="3" y="2"/>
                  <a:pt x="3" y="1"/>
                </a:cubicBezTo>
                <a:cubicBezTo>
                  <a:pt x="4" y="1"/>
                  <a:pt x="4" y="0"/>
                  <a:pt x="4" y="0"/>
                </a:cubicBezTo>
                <a:cubicBezTo>
                  <a:pt x="3" y="0"/>
                  <a:pt x="3" y="0"/>
                  <a:pt x="3" y="0"/>
                </a:cubicBezTo>
                <a:cubicBezTo>
                  <a:pt x="3" y="0"/>
                  <a:pt x="3" y="0"/>
                  <a:pt x="3" y="0"/>
                </a:cubicBezTo>
                <a:cubicBezTo>
                  <a:pt x="3" y="0"/>
                  <a:pt x="3" y="0"/>
                  <a:pt x="3" y="0"/>
                </a:cubicBezTo>
                <a:cubicBezTo>
                  <a:pt x="3" y="0"/>
                  <a:pt x="3" y="0"/>
                  <a:pt x="3" y="0"/>
                </a:cubicBezTo>
                <a:cubicBezTo>
                  <a:pt x="3" y="0"/>
                  <a:pt x="3" y="0"/>
                  <a:pt x="3" y="0"/>
                </a:cubicBezTo>
                <a:cubicBezTo>
                  <a:pt x="3" y="0"/>
                  <a:pt x="3" y="0"/>
                  <a:pt x="3" y="0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7276" name="Freeform 143"/>
          <p:cNvSpPr>
            <a:spLocks noEditPoints="1"/>
          </p:cNvSpPr>
          <p:nvPr/>
        </p:nvSpPr>
        <p:spPr bwMode="auto">
          <a:xfrm>
            <a:off x="9459863" y="2798441"/>
            <a:ext cx="30163" cy="60325"/>
          </a:xfrm>
          <a:custGeom>
            <a:avLst/>
            <a:gdLst>
              <a:gd name="T0" fmla="*/ 4 w 7"/>
              <a:gd name="T1" fmla="*/ 9 h 14"/>
              <a:gd name="T2" fmla="*/ 1 w 7"/>
              <a:gd name="T3" fmla="*/ 9 h 14"/>
              <a:gd name="T4" fmla="*/ 0 w 7"/>
              <a:gd name="T5" fmla="*/ 11 h 14"/>
              <a:gd name="T6" fmla="*/ 2 w 7"/>
              <a:gd name="T7" fmla="*/ 14 h 14"/>
              <a:gd name="T8" fmla="*/ 3 w 7"/>
              <a:gd name="T9" fmla="*/ 12 h 14"/>
              <a:gd name="T10" fmla="*/ 4 w 7"/>
              <a:gd name="T11" fmla="*/ 9 h 14"/>
              <a:gd name="T12" fmla="*/ 7 w 7"/>
              <a:gd name="T13" fmla="*/ 0 h 14"/>
              <a:gd name="T14" fmla="*/ 5 w 7"/>
              <a:gd name="T15" fmla="*/ 3 h 14"/>
              <a:gd name="T16" fmla="*/ 6 w 7"/>
              <a:gd name="T17" fmla="*/ 3 h 14"/>
              <a:gd name="T18" fmla="*/ 6 w 7"/>
              <a:gd name="T19" fmla="*/ 3 h 14"/>
              <a:gd name="T20" fmla="*/ 7 w 7"/>
              <a:gd name="T21" fmla="*/ 0 h 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7" h="14">
                <a:moveTo>
                  <a:pt x="4" y="9"/>
                </a:moveTo>
                <a:cubicBezTo>
                  <a:pt x="3" y="9"/>
                  <a:pt x="2" y="9"/>
                  <a:pt x="1" y="9"/>
                </a:cubicBezTo>
                <a:cubicBezTo>
                  <a:pt x="0" y="10"/>
                  <a:pt x="0" y="11"/>
                  <a:pt x="0" y="11"/>
                </a:cubicBezTo>
                <a:cubicBezTo>
                  <a:pt x="1" y="12"/>
                  <a:pt x="1" y="13"/>
                  <a:pt x="2" y="14"/>
                </a:cubicBezTo>
                <a:cubicBezTo>
                  <a:pt x="2" y="13"/>
                  <a:pt x="3" y="12"/>
                  <a:pt x="3" y="12"/>
                </a:cubicBezTo>
                <a:cubicBezTo>
                  <a:pt x="4" y="11"/>
                  <a:pt x="4" y="10"/>
                  <a:pt x="4" y="9"/>
                </a:cubicBezTo>
                <a:moveTo>
                  <a:pt x="7" y="0"/>
                </a:moveTo>
                <a:cubicBezTo>
                  <a:pt x="7" y="1"/>
                  <a:pt x="6" y="2"/>
                  <a:pt x="5" y="3"/>
                </a:cubicBezTo>
                <a:cubicBezTo>
                  <a:pt x="5" y="3"/>
                  <a:pt x="6" y="3"/>
                  <a:pt x="6" y="3"/>
                </a:cubicBezTo>
                <a:cubicBezTo>
                  <a:pt x="6" y="3"/>
                  <a:pt x="6" y="3"/>
                  <a:pt x="6" y="3"/>
                </a:cubicBezTo>
                <a:cubicBezTo>
                  <a:pt x="7" y="2"/>
                  <a:pt x="7" y="1"/>
                  <a:pt x="7" y="0"/>
                </a:cubicBezTo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7277" name="Freeform 144"/>
          <p:cNvSpPr/>
          <p:nvPr/>
        </p:nvSpPr>
        <p:spPr bwMode="auto">
          <a:xfrm>
            <a:off x="9464626" y="2807966"/>
            <a:ext cx="20638" cy="30163"/>
          </a:xfrm>
          <a:custGeom>
            <a:avLst/>
            <a:gdLst>
              <a:gd name="T0" fmla="*/ 3 w 5"/>
              <a:gd name="T1" fmla="*/ 0 h 7"/>
              <a:gd name="T2" fmla="*/ 1 w 5"/>
              <a:gd name="T3" fmla="*/ 3 h 7"/>
              <a:gd name="T4" fmla="*/ 0 w 5"/>
              <a:gd name="T5" fmla="*/ 7 h 7"/>
              <a:gd name="T6" fmla="*/ 3 w 5"/>
              <a:gd name="T7" fmla="*/ 7 h 7"/>
              <a:gd name="T8" fmla="*/ 5 w 5"/>
              <a:gd name="T9" fmla="*/ 1 h 7"/>
              <a:gd name="T10" fmla="*/ 4 w 5"/>
              <a:gd name="T11" fmla="*/ 1 h 7"/>
              <a:gd name="T12" fmla="*/ 3 w 5"/>
              <a:gd name="T13" fmla="*/ 0 h 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" h="7">
                <a:moveTo>
                  <a:pt x="3" y="0"/>
                </a:moveTo>
                <a:cubicBezTo>
                  <a:pt x="3" y="1"/>
                  <a:pt x="2" y="2"/>
                  <a:pt x="1" y="3"/>
                </a:cubicBezTo>
                <a:cubicBezTo>
                  <a:pt x="0" y="5"/>
                  <a:pt x="0" y="6"/>
                  <a:pt x="0" y="7"/>
                </a:cubicBezTo>
                <a:cubicBezTo>
                  <a:pt x="1" y="7"/>
                  <a:pt x="2" y="7"/>
                  <a:pt x="3" y="7"/>
                </a:cubicBezTo>
                <a:cubicBezTo>
                  <a:pt x="4" y="5"/>
                  <a:pt x="5" y="3"/>
                  <a:pt x="5" y="1"/>
                </a:cubicBezTo>
                <a:cubicBezTo>
                  <a:pt x="5" y="1"/>
                  <a:pt x="4" y="1"/>
                  <a:pt x="4" y="1"/>
                </a:cubicBezTo>
                <a:cubicBezTo>
                  <a:pt x="4" y="0"/>
                  <a:pt x="3" y="0"/>
                  <a:pt x="3" y="0"/>
                </a:cubicBezTo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7278" name="Freeform 145"/>
          <p:cNvSpPr>
            <a:spLocks noEditPoints="1"/>
          </p:cNvSpPr>
          <p:nvPr/>
        </p:nvSpPr>
        <p:spPr bwMode="auto">
          <a:xfrm>
            <a:off x="9477326" y="2795266"/>
            <a:ext cx="15875" cy="12700"/>
          </a:xfrm>
          <a:custGeom>
            <a:avLst/>
            <a:gdLst>
              <a:gd name="T0" fmla="*/ 4 w 4"/>
              <a:gd name="T1" fmla="*/ 0 h 3"/>
              <a:gd name="T2" fmla="*/ 3 w 4"/>
              <a:gd name="T3" fmla="*/ 0 h 3"/>
              <a:gd name="T4" fmla="*/ 3 w 4"/>
              <a:gd name="T5" fmla="*/ 0 h 3"/>
              <a:gd name="T6" fmla="*/ 3 w 4"/>
              <a:gd name="T7" fmla="*/ 0 h 3"/>
              <a:gd name="T8" fmla="*/ 3 w 4"/>
              <a:gd name="T9" fmla="*/ 0 h 3"/>
              <a:gd name="T10" fmla="*/ 4 w 4"/>
              <a:gd name="T11" fmla="*/ 0 h 3"/>
              <a:gd name="T12" fmla="*/ 4 w 4"/>
              <a:gd name="T13" fmla="*/ 0 h 3"/>
              <a:gd name="T14" fmla="*/ 4 w 4"/>
              <a:gd name="T15" fmla="*/ 0 h 3"/>
              <a:gd name="T16" fmla="*/ 3 w 4"/>
              <a:gd name="T17" fmla="*/ 0 h 3"/>
              <a:gd name="T18" fmla="*/ 0 w 4"/>
              <a:gd name="T19" fmla="*/ 3 h 3"/>
              <a:gd name="T20" fmla="*/ 3 w 4"/>
              <a:gd name="T21" fmla="*/ 0 h 3"/>
              <a:gd name="T22" fmla="*/ 3 w 4"/>
              <a:gd name="T23" fmla="*/ 0 h 3"/>
              <a:gd name="T24" fmla="*/ 3 w 4"/>
              <a:gd name="T25" fmla="*/ 0 h 3"/>
              <a:gd name="T26" fmla="*/ 3 w 4"/>
              <a:gd name="T27" fmla="*/ 0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4" h="3">
                <a:moveTo>
                  <a:pt x="4" y="0"/>
                </a:moveTo>
                <a:cubicBezTo>
                  <a:pt x="3" y="0"/>
                  <a:pt x="3" y="0"/>
                  <a:pt x="3" y="0"/>
                </a:cubicBezTo>
                <a:cubicBezTo>
                  <a:pt x="3" y="0"/>
                  <a:pt x="3" y="0"/>
                  <a:pt x="3" y="0"/>
                </a:cubicBezTo>
                <a:cubicBezTo>
                  <a:pt x="3" y="0"/>
                  <a:pt x="3" y="0"/>
                  <a:pt x="3" y="0"/>
                </a:cubicBezTo>
                <a:cubicBezTo>
                  <a:pt x="3" y="0"/>
                  <a:pt x="3" y="0"/>
                  <a:pt x="3" y="0"/>
                </a:cubicBezTo>
                <a:cubicBezTo>
                  <a:pt x="4" y="0"/>
                  <a:pt x="4" y="0"/>
                  <a:pt x="4" y="0"/>
                </a:cubicBezTo>
                <a:cubicBezTo>
                  <a:pt x="4" y="0"/>
                  <a:pt x="4" y="0"/>
                  <a:pt x="4" y="0"/>
                </a:cubicBezTo>
                <a:cubicBezTo>
                  <a:pt x="4" y="0"/>
                  <a:pt x="4" y="0"/>
                  <a:pt x="4" y="0"/>
                </a:cubicBezTo>
                <a:moveTo>
                  <a:pt x="3" y="0"/>
                </a:moveTo>
                <a:cubicBezTo>
                  <a:pt x="2" y="1"/>
                  <a:pt x="1" y="2"/>
                  <a:pt x="0" y="3"/>
                </a:cubicBezTo>
                <a:cubicBezTo>
                  <a:pt x="1" y="2"/>
                  <a:pt x="2" y="1"/>
                  <a:pt x="3" y="0"/>
                </a:cubicBezTo>
                <a:cubicBezTo>
                  <a:pt x="3" y="0"/>
                  <a:pt x="3" y="0"/>
                  <a:pt x="3" y="0"/>
                </a:cubicBezTo>
                <a:cubicBezTo>
                  <a:pt x="3" y="0"/>
                  <a:pt x="3" y="0"/>
                  <a:pt x="3" y="0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7279" name="Freeform 146"/>
          <p:cNvSpPr>
            <a:spLocks noEditPoints="1"/>
          </p:cNvSpPr>
          <p:nvPr/>
        </p:nvSpPr>
        <p:spPr bwMode="auto">
          <a:xfrm>
            <a:off x="9497963" y="2803203"/>
            <a:ext cx="58738" cy="55563"/>
          </a:xfrm>
          <a:custGeom>
            <a:avLst/>
            <a:gdLst>
              <a:gd name="T0" fmla="*/ 7 w 14"/>
              <a:gd name="T1" fmla="*/ 7 h 13"/>
              <a:gd name="T2" fmla="*/ 6 w 14"/>
              <a:gd name="T3" fmla="*/ 7 h 13"/>
              <a:gd name="T4" fmla="*/ 13 w 14"/>
              <a:gd name="T5" fmla="*/ 13 h 13"/>
              <a:gd name="T6" fmla="*/ 14 w 14"/>
              <a:gd name="T7" fmla="*/ 13 h 13"/>
              <a:gd name="T8" fmla="*/ 9 w 14"/>
              <a:gd name="T9" fmla="*/ 8 h 13"/>
              <a:gd name="T10" fmla="*/ 7 w 14"/>
              <a:gd name="T11" fmla="*/ 7 h 13"/>
              <a:gd name="T12" fmla="*/ 0 w 14"/>
              <a:gd name="T13" fmla="*/ 0 h 13"/>
              <a:gd name="T14" fmla="*/ 2 w 14"/>
              <a:gd name="T15" fmla="*/ 3 h 13"/>
              <a:gd name="T16" fmla="*/ 5 w 14"/>
              <a:gd name="T17" fmla="*/ 6 h 13"/>
              <a:gd name="T18" fmla="*/ 7 w 14"/>
              <a:gd name="T19" fmla="*/ 6 h 13"/>
              <a:gd name="T20" fmla="*/ 2 w 14"/>
              <a:gd name="T21" fmla="*/ 1 h 13"/>
              <a:gd name="T22" fmla="*/ 0 w 14"/>
              <a:gd name="T23" fmla="*/ 0 h 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4" h="13">
                <a:moveTo>
                  <a:pt x="7" y="7"/>
                </a:moveTo>
                <a:cubicBezTo>
                  <a:pt x="7" y="7"/>
                  <a:pt x="6" y="7"/>
                  <a:pt x="6" y="7"/>
                </a:cubicBezTo>
                <a:cubicBezTo>
                  <a:pt x="8" y="9"/>
                  <a:pt x="11" y="11"/>
                  <a:pt x="13" y="13"/>
                </a:cubicBezTo>
                <a:cubicBezTo>
                  <a:pt x="13" y="13"/>
                  <a:pt x="14" y="13"/>
                  <a:pt x="14" y="13"/>
                </a:cubicBezTo>
                <a:cubicBezTo>
                  <a:pt x="12" y="11"/>
                  <a:pt x="11" y="9"/>
                  <a:pt x="9" y="8"/>
                </a:cubicBezTo>
                <a:cubicBezTo>
                  <a:pt x="9" y="7"/>
                  <a:pt x="8" y="7"/>
                  <a:pt x="7" y="7"/>
                </a:cubicBezTo>
                <a:moveTo>
                  <a:pt x="0" y="0"/>
                </a:moveTo>
                <a:cubicBezTo>
                  <a:pt x="1" y="1"/>
                  <a:pt x="1" y="2"/>
                  <a:pt x="2" y="3"/>
                </a:cubicBezTo>
                <a:cubicBezTo>
                  <a:pt x="3" y="4"/>
                  <a:pt x="4" y="5"/>
                  <a:pt x="5" y="6"/>
                </a:cubicBezTo>
                <a:cubicBezTo>
                  <a:pt x="6" y="6"/>
                  <a:pt x="6" y="6"/>
                  <a:pt x="7" y="6"/>
                </a:cubicBezTo>
                <a:cubicBezTo>
                  <a:pt x="6" y="4"/>
                  <a:pt x="4" y="2"/>
                  <a:pt x="2" y="1"/>
                </a:cubicBezTo>
                <a:cubicBezTo>
                  <a:pt x="2" y="1"/>
                  <a:pt x="1" y="0"/>
                  <a:pt x="0" y="0"/>
                </a:cubicBezTo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7280" name="Freeform 147"/>
          <p:cNvSpPr>
            <a:spLocks noEditPoints="1"/>
          </p:cNvSpPr>
          <p:nvPr/>
        </p:nvSpPr>
        <p:spPr bwMode="auto">
          <a:xfrm>
            <a:off x="9505901" y="2815903"/>
            <a:ext cx="47625" cy="50800"/>
          </a:xfrm>
          <a:custGeom>
            <a:avLst/>
            <a:gdLst>
              <a:gd name="T0" fmla="*/ 4 w 11"/>
              <a:gd name="T1" fmla="*/ 4 h 12"/>
              <a:gd name="T2" fmla="*/ 2 w 11"/>
              <a:gd name="T3" fmla="*/ 4 h 12"/>
              <a:gd name="T4" fmla="*/ 8 w 11"/>
              <a:gd name="T5" fmla="*/ 10 h 12"/>
              <a:gd name="T6" fmla="*/ 9 w 11"/>
              <a:gd name="T7" fmla="*/ 12 h 12"/>
              <a:gd name="T8" fmla="*/ 11 w 11"/>
              <a:gd name="T9" fmla="*/ 10 h 12"/>
              <a:gd name="T10" fmla="*/ 11 w 11"/>
              <a:gd name="T11" fmla="*/ 10 h 12"/>
              <a:gd name="T12" fmla="*/ 4 w 11"/>
              <a:gd name="T13" fmla="*/ 4 h 12"/>
              <a:gd name="T14" fmla="*/ 0 w 11"/>
              <a:gd name="T15" fmla="*/ 0 h 12"/>
              <a:gd name="T16" fmla="*/ 0 w 11"/>
              <a:gd name="T17" fmla="*/ 0 h 12"/>
              <a:gd name="T18" fmla="*/ 1 w 11"/>
              <a:gd name="T19" fmla="*/ 2 h 12"/>
              <a:gd name="T20" fmla="*/ 1 w 11"/>
              <a:gd name="T21" fmla="*/ 3 h 12"/>
              <a:gd name="T22" fmla="*/ 2 w 11"/>
              <a:gd name="T23" fmla="*/ 3 h 12"/>
              <a:gd name="T24" fmla="*/ 3 w 11"/>
              <a:gd name="T25" fmla="*/ 3 h 12"/>
              <a:gd name="T26" fmla="*/ 0 w 11"/>
              <a:gd name="T27" fmla="*/ 0 h 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11" h="12">
                <a:moveTo>
                  <a:pt x="4" y="4"/>
                </a:moveTo>
                <a:cubicBezTo>
                  <a:pt x="3" y="4"/>
                  <a:pt x="3" y="4"/>
                  <a:pt x="2" y="4"/>
                </a:cubicBezTo>
                <a:cubicBezTo>
                  <a:pt x="4" y="6"/>
                  <a:pt x="6" y="8"/>
                  <a:pt x="8" y="10"/>
                </a:cubicBezTo>
                <a:cubicBezTo>
                  <a:pt x="8" y="11"/>
                  <a:pt x="9" y="11"/>
                  <a:pt x="9" y="12"/>
                </a:cubicBezTo>
                <a:cubicBezTo>
                  <a:pt x="10" y="12"/>
                  <a:pt x="10" y="11"/>
                  <a:pt x="11" y="10"/>
                </a:cubicBezTo>
                <a:cubicBezTo>
                  <a:pt x="11" y="10"/>
                  <a:pt x="11" y="10"/>
                  <a:pt x="11" y="10"/>
                </a:cubicBezTo>
                <a:cubicBezTo>
                  <a:pt x="9" y="8"/>
                  <a:pt x="6" y="6"/>
                  <a:pt x="4" y="4"/>
                </a:cubicBezTo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1"/>
                  <a:pt x="0" y="1"/>
                  <a:pt x="1" y="2"/>
                </a:cubicBezTo>
                <a:cubicBezTo>
                  <a:pt x="1" y="2"/>
                  <a:pt x="1" y="2"/>
                  <a:pt x="1" y="3"/>
                </a:cubicBezTo>
                <a:cubicBezTo>
                  <a:pt x="1" y="3"/>
                  <a:pt x="2" y="3"/>
                  <a:pt x="2" y="3"/>
                </a:cubicBezTo>
                <a:cubicBezTo>
                  <a:pt x="3" y="3"/>
                  <a:pt x="3" y="3"/>
                  <a:pt x="3" y="3"/>
                </a:cubicBezTo>
                <a:cubicBezTo>
                  <a:pt x="2" y="2"/>
                  <a:pt x="1" y="1"/>
                  <a:pt x="0" y="0"/>
                </a:cubicBezTo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7281" name="Freeform 148"/>
          <p:cNvSpPr/>
          <p:nvPr/>
        </p:nvSpPr>
        <p:spPr bwMode="auto">
          <a:xfrm>
            <a:off x="9515426" y="2828603"/>
            <a:ext cx="20638" cy="9525"/>
          </a:xfrm>
          <a:custGeom>
            <a:avLst/>
            <a:gdLst>
              <a:gd name="T0" fmla="*/ 3 w 5"/>
              <a:gd name="T1" fmla="*/ 0 h 2"/>
              <a:gd name="T2" fmla="*/ 1 w 5"/>
              <a:gd name="T3" fmla="*/ 0 h 2"/>
              <a:gd name="T4" fmla="*/ 0 w 5"/>
              <a:gd name="T5" fmla="*/ 0 h 2"/>
              <a:gd name="T6" fmla="*/ 4 w 5"/>
              <a:gd name="T7" fmla="*/ 1 h 2"/>
              <a:gd name="T8" fmla="*/ 4 w 5"/>
              <a:gd name="T9" fmla="*/ 1 h 2"/>
              <a:gd name="T10" fmla="*/ 4 w 5"/>
              <a:gd name="T11" fmla="*/ 1 h 2"/>
              <a:gd name="T12" fmla="*/ 4 w 5"/>
              <a:gd name="T13" fmla="*/ 1 h 2"/>
              <a:gd name="T14" fmla="*/ 3 w 5"/>
              <a:gd name="T15" fmla="*/ 1 h 2"/>
              <a:gd name="T16" fmla="*/ 5 w 5"/>
              <a:gd name="T17" fmla="*/ 2 h 2"/>
              <a:gd name="T18" fmla="*/ 5 w 5"/>
              <a:gd name="T19" fmla="*/ 1 h 2"/>
              <a:gd name="T20" fmla="*/ 3 w 5"/>
              <a:gd name="T21" fmla="*/ 0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5" h="2">
                <a:moveTo>
                  <a:pt x="3" y="0"/>
                </a:moveTo>
                <a:cubicBezTo>
                  <a:pt x="2" y="0"/>
                  <a:pt x="2" y="0"/>
                  <a:pt x="1" y="0"/>
                </a:cubicBezTo>
                <a:cubicBezTo>
                  <a:pt x="1" y="0"/>
                  <a:pt x="1" y="0"/>
                  <a:pt x="0" y="0"/>
                </a:cubicBezTo>
                <a:cubicBezTo>
                  <a:pt x="2" y="1"/>
                  <a:pt x="3" y="1"/>
                  <a:pt x="4" y="1"/>
                </a:cubicBezTo>
                <a:cubicBezTo>
                  <a:pt x="4" y="1"/>
                  <a:pt x="4" y="1"/>
                  <a:pt x="4" y="1"/>
                </a:cubicBezTo>
                <a:cubicBezTo>
                  <a:pt x="4" y="1"/>
                  <a:pt x="4" y="1"/>
                  <a:pt x="4" y="1"/>
                </a:cubicBezTo>
                <a:cubicBezTo>
                  <a:pt x="4" y="1"/>
                  <a:pt x="4" y="1"/>
                  <a:pt x="4" y="1"/>
                </a:cubicBezTo>
                <a:cubicBezTo>
                  <a:pt x="4" y="1"/>
                  <a:pt x="3" y="1"/>
                  <a:pt x="3" y="1"/>
                </a:cubicBezTo>
                <a:cubicBezTo>
                  <a:pt x="4" y="1"/>
                  <a:pt x="5" y="1"/>
                  <a:pt x="5" y="2"/>
                </a:cubicBezTo>
                <a:cubicBezTo>
                  <a:pt x="5" y="2"/>
                  <a:pt x="5" y="1"/>
                  <a:pt x="5" y="1"/>
                </a:cubicBezTo>
                <a:cubicBezTo>
                  <a:pt x="4" y="1"/>
                  <a:pt x="4" y="0"/>
                  <a:pt x="3" y="0"/>
                </a:cubicBezTo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7282" name="Freeform 149"/>
          <p:cNvSpPr/>
          <p:nvPr/>
        </p:nvSpPr>
        <p:spPr bwMode="auto">
          <a:xfrm>
            <a:off x="9515426" y="2833366"/>
            <a:ext cx="15875" cy="0"/>
          </a:xfrm>
          <a:custGeom>
            <a:avLst/>
            <a:gdLst>
              <a:gd name="T0" fmla="*/ 4 w 4"/>
              <a:gd name="T1" fmla="*/ 4 w 4"/>
              <a:gd name="T2" fmla="*/ 0 w 4"/>
              <a:gd name="T3" fmla="*/ 0 w 4"/>
              <a:gd name="T4" fmla="*/ 2 w 4"/>
              <a:gd name="T5" fmla="*/ 3 w 4"/>
              <a:gd name="T6" fmla="*/ 3 w 4"/>
              <a:gd name="T7" fmla="*/ 4 w 4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  <a:cxn ang="0">
                <a:pos x="T3" y="0"/>
              </a:cxn>
              <a:cxn ang="0">
                <a:pos x="T4" y="0"/>
              </a:cxn>
              <a:cxn ang="0">
                <a:pos x="T5" y="0"/>
              </a:cxn>
              <a:cxn ang="0">
                <a:pos x="T6" y="0"/>
              </a:cxn>
              <a:cxn ang="0">
                <a:pos x="T7" y="0"/>
              </a:cxn>
            </a:cxnLst>
            <a:rect l="0" t="0" r="r" b="b"/>
            <a:pathLst>
              <a:path w="4">
                <a:moveTo>
                  <a:pt x="4" y="0"/>
                </a:moveTo>
                <a:cubicBezTo>
                  <a:pt x="4" y="0"/>
                  <a:pt x="4" y="0"/>
                  <a:pt x="4" y="0"/>
                </a:cubicBezTo>
                <a:cubicBezTo>
                  <a:pt x="3" y="0"/>
                  <a:pt x="1" y="0"/>
                  <a:pt x="0" y="0"/>
                </a:cubicBezTo>
                <a:cubicBezTo>
                  <a:pt x="0" y="0"/>
                  <a:pt x="0" y="0"/>
                  <a:pt x="0" y="0"/>
                </a:cubicBezTo>
                <a:cubicBezTo>
                  <a:pt x="1" y="0"/>
                  <a:pt x="1" y="0"/>
                  <a:pt x="2" y="0"/>
                </a:cubicBezTo>
                <a:cubicBezTo>
                  <a:pt x="2" y="0"/>
                  <a:pt x="3" y="0"/>
                  <a:pt x="3" y="0"/>
                </a:cubicBezTo>
                <a:cubicBezTo>
                  <a:pt x="3" y="0"/>
                  <a:pt x="3" y="0"/>
                  <a:pt x="3" y="0"/>
                </a:cubicBezTo>
                <a:cubicBezTo>
                  <a:pt x="3" y="0"/>
                  <a:pt x="4" y="0"/>
                  <a:pt x="4" y="0"/>
                </a:cubicBezTo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7283" name="Freeform 150"/>
          <p:cNvSpPr/>
          <p:nvPr/>
        </p:nvSpPr>
        <p:spPr bwMode="auto">
          <a:xfrm>
            <a:off x="9510663" y="2828603"/>
            <a:ext cx="20638" cy="4763"/>
          </a:xfrm>
          <a:custGeom>
            <a:avLst/>
            <a:gdLst>
              <a:gd name="T0" fmla="*/ 0 w 5"/>
              <a:gd name="T1" fmla="*/ 0 h 1"/>
              <a:gd name="T2" fmla="*/ 1 w 5"/>
              <a:gd name="T3" fmla="*/ 1 h 1"/>
              <a:gd name="T4" fmla="*/ 5 w 5"/>
              <a:gd name="T5" fmla="*/ 1 h 1"/>
              <a:gd name="T6" fmla="*/ 5 w 5"/>
              <a:gd name="T7" fmla="*/ 1 h 1"/>
              <a:gd name="T8" fmla="*/ 5 w 5"/>
              <a:gd name="T9" fmla="*/ 1 h 1"/>
              <a:gd name="T10" fmla="*/ 1 w 5"/>
              <a:gd name="T11" fmla="*/ 0 h 1"/>
              <a:gd name="T12" fmla="*/ 0 w 5"/>
              <a:gd name="T13" fmla="*/ 0 h 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" h="1">
                <a:moveTo>
                  <a:pt x="0" y="0"/>
                </a:moveTo>
                <a:cubicBezTo>
                  <a:pt x="0" y="0"/>
                  <a:pt x="1" y="1"/>
                  <a:pt x="1" y="1"/>
                </a:cubicBezTo>
                <a:cubicBezTo>
                  <a:pt x="2" y="1"/>
                  <a:pt x="4" y="1"/>
                  <a:pt x="5" y="1"/>
                </a:cubicBezTo>
                <a:cubicBezTo>
                  <a:pt x="5" y="1"/>
                  <a:pt x="5" y="1"/>
                  <a:pt x="5" y="1"/>
                </a:cubicBezTo>
                <a:cubicBezTo>
                  <a:pt x="5" y="1"/>
                  <a:pt x="5" y="1"/>
                  <a:pt x="5" y="1"/>
                </a:cubicBezTo>
                <a:cubicBezTo>
                  <a:pt x="4" y="1"/>
                  <a:pt x="3" y="1"/>
                  <a:pt x="1" y="0"/>
                </a:cubicBezTo>
                <a:cubicBezTo>
                  <a:pt x="1" y="0"/>
                  <a:pt x="0" y="0"/>
                  <a:pt x="0" y="0"/>
                </a:cubicBezTo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7284" name="Freeform 151"/>
          <p:cNvSpPr/>
          <p:nvPr/>
        </p:nvSpPr>
        <p:spPr bwMode="auto">
          <a:xfrm>
            <a:off x="9497963" y="2798441"/>
            <a:ext cx="38100" cy="34925"/>
          </a:xfrm>
          <a:custGeom>
            <a:avLst/>
            <a:gdLst>
              <a:gd name="T0" fmla="*/ 0 w 9"/>
              <a:gd name="T1" fmla="*/ 0 h 8"/>
              <a:gd name="T2" fmla="*/ 2 w 9"/>
              <a:gd name="T3" fmla="*/ 4 h 8"/>
              <a:gd name="T4" fmla="*/ 2 w 9"/>
              <a:gd name="T5" fmla="*/ 4 h 8"/>
              <a:gd name="T6" fmla="*/ 0 w 9"/>
              <a:gd name="T7" fmla="*/ 1 h 8"/>
              <a:gd name="T8" fmla="*/ 2 w 9"/>
              <a:gd name="T9" fmla="*/ 2 h 8"/>
              <a:gd name="T10" fmla="*/ 7 w 9"/>
              <a:gd name="T11" fmla="*/ 7 h 8"/>
              <a:gd name="T12" fmla="*/ 9 w 9"/>
              <a:gd name="T13" fmla="*/ 8 h 8"/>
              <a:gd name="T14" fmla="*/ 9 w 9"/>
              <a:gd name="T15" fmla="*/ 8 h 8"/>
              <a:gd name="T16" fmla="*/ 2 w 9"/>
              <a:gd name="T17" fmla="*/ 2 h 8"/>
              <a:gd name="T18" fmla="*/ 0 w 9"/>
              <a:gd name="T19" fmla="*/ 0 h 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9" h="8">
                <a:moveTo>
                  <a:pt x="0" y="0"/>
                </a:moveTo>
                <a:cubicBezTo>
                  <a:pt x="1" y="2"/>
                  <a:pt x="1" y="3"/>
                  <a:pt x="2" y="4"/>
                </a:cubicBezTo>
                <a:cubicBezTo>
                  <a:pt x="2" y="4"/>
                  <a:pt x="2" y="4"/>
                  <a:pt x="2" y="4"/>
                </a:cubicBezTo>
                <a:cubicBezTo>
                  <a:pt x="1" y="3"/>
                  <a:pt x="1" y="2"/>
                  <a:pt x="0" y="1"/>
                </a:cubicBezTo>
                <a:cubicBezTo>
                  <a:pt x="1" y="1"/>
                  <a:pt x="2" y="2"/>
                  <a:pt x="2" y="2"/>
                </a:cubicBezTo>
                <a:cubicBezTo>
                  <a:pt x="4" y="3"/>
                  <a:pt x="6" y="5"/>
                  <a:pt x="7" y="7"/>
                </a:cubicBezTo>
                <a:cubicBezTo>
                  <a:pt x="8" y="7"/>
                  <a:pt x="8" y="8"/>
                  <a:pt x="9" y="8"/>
                </a:cubicBezTo>
                <a:cubicBezTo>
                  <a:pt x="9" y="8"/>
                  <a:pt x="9" y="8"/>
                  <a:pt x="9" y="8"/>
                </a:cubicBezTo>
                <a:cubicBezTo>
                  <a:pt x="7" y="6"/>
                  <a:pt x="5" y="4"/>
                  <a:pt x="2" y="2"/>
                </a:cubicBezTo>
                <a:cubicBezTo>
                  <a:pt x="2" y="2"/>
                  <a:pt x="1" y="1"/>
                  <a:pt x="0" y="0"/>
                </a:cubicBezTo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7285" name="Freeform 152"/>
          <p:cNvSpPr>
            <a:spLocks noEditPoints="1"/>
          </p:cNvSpPr>
          <p:nvPr/>
        </p:nvSpPr>
        <p:spPr bwMode="auto">
          <a:xfrm>
            <a:off x="9455101" y="2765103"/>
            <a:ext cx="114300" cy="114300"/>
          </a:xfrm>
          <a:custGeom>
            <a:avLst/>
            <a:gdLst>
              <a:gd name="T0" fmla="*/ 8 w 27"/>
              <a:gd name="T1" fmla="*/ 6 h 27"/>
              <a:gd name="T2" fmla="*/ 9 w 27"/>
              <a:gd name="T3" fmla="*/ 6 h 27"/>
              <a:gd name="T4" fmla="*/ 9 w 27"/>
              <a:gd name="T5" fmla="*/ 6 h 27"/>
              <a:gd name="T6" fmla="*/ 9 w 27"/>
              <a:gd name="T7" fmla="*/ 6 h 27"/>
              <a:gd name="T8" fmla="*/ 9 w 27"/>
              <a:gd name="T9" fmla="*/ 5 h 27"/>
              <a:gd name="T10" fmla="*/ 9 w 27"/>
              <a:gd name="T11" fmla="*/ 6 h 27"/>
              <a:gd name="T12" fmla="*/ 9 w 27"/>
              <a:gd name="T13" fmla="*/ 6 h 27"/>
              <a:gd name="T14" fmla="*/ 9 w 27"/>
              <a:gd name="T15" fmla="*/ 5 h 27"/>
              <a:gd name="T16" fmla="*/ 9 w 27"/>
              <a:gd name="T17" fmla="*/ 6 h 27"/>
              <a:gd name="T18" fmla="*/ 13 w 27"/>
              <a:gd name="T19" fmla="*/ 0 h 27"/>
              <a:gd name="T20" fmla="*/ 11 w 27"/>
              <a:gd name="T21" fmla="*/ 3 h 27"/>
              <a:gd name="T22" fmla="*/ 10 w 27"/>
              <a:gd name="T23" fmla="*/ 5 h 27"/>
              <a:gd name="T24" fmla="*/ 9 w 27"/>
              <a:gd name="T25" fmla="*/ 5 h 27"/>
              <a:gd name="T26" fmla="*/ 10 w 27"/>
              <a:gd name="T27" fmla="*/ 5 h 27"/>
              <a:gd name="T28" fmla="*/ 9 w 27"/>
              <a:gd name="T29" fmla="*/ 5 h 27"/>
              <a:gd name="T30" fmla="*/ 9 w 27"/>
              <a:gd name="T31" fmla="*/ 4 h 27"/>
              <a:gd name="T32" fmla="*/ 9 w 27"/>
              <a:gd name="T33" fmla="*/ 5 h 27"/>
              <a:gd name="T34" fmla="*/ 9 w 27"/>
              <a:gd name="T35" fmla="*/ 5 h 27"/>
              <a:gd name="T36" fmla="*/ 9 w 27"/>
              <a:gd name="T37" fmla="*/ 2 h 27"/>
              <a:gd name="T38" fmla="*/ 9 w 27"/>
              <a:gd name="T39" fmla="*/ 1 h 27"/>
              <a:gd name="T40" fmla="*/ 7 w 27"/>
              <a:gd name="T41" fmla="*/ 1 h 27"/>
              <a:gd name="T42" fmla="*/ 9 w 27"/>
              <a:gd name="T43" fmla="*/ 5 h 27"/>
              <a:gd name="T44" fmla="*/ 5 w 27"/>
              <a:gd name="T45" fmla="*/ 2 h 27"/>
              <a:gd name="T46" fmla="*/ 6 w 27"/>
              <a:gd name="T47" fmla="*/ 5 h 27"/>
              <a:gd name="T48" fmla="*/ 9 w 27"/>
              <a:gd name="T49" fmla="*/ 5 h 27"/>
              <a:gd name="T50" fmla="*/ 8 w 27"/>
              <a:gd name="T51" fmla="*/ 6 h 27"/>
              <a:gd name="T52" fmla="*/ 6 w 27"/>
              <a:gd name="T53" fmla="*/ 6 h 27"/>
              <a:gd name="T54" fmla="*/ 7 w 27"/>
              <a:gd name="T55" fmla="*/ 6 h 27"/>
              <a:gd name="T56" fmla="*/ 1 w 27"/>
              <a:gd name="T57" fmla="*/ 8 h 27"/>
              <a:gd name="T58" fmla="*/ 0 w 27"/>
              <a:gd name="T59" fmla="*/ 12 h 27"/>
              <a:gd name="T60" fmla="*/ 1 w 27"/>
              <a:gd name="T61" fmla="*/ 19 h 27"/>
              <a:gd name="T62" fmla="*/ 2 w 27"/>
              <a:gd name="T63" fmla="*/ 17 h 27"/>
              <a:gd name="T64" fmla="*/ 5 w 27"/>
              <a:gd name="T65" fmla="*/ 10 h 27"/>
              <a:gd name="T66" fmla="*/ 8 w 27"/>
              <a:gd name="T67" fmla="*/ 7 h 27"/>
              <a:gd name="T68" fmla="*/ 8 w 27"/>
              <a:gd name="T69" fmla="*/ 7 h 27"/>
              <a:gd name="T70" fmla="*/ 8 w 27"/>
              <a:gd name="T71" fmla="*/ 7 h 27"/>
              <a:gd name="T72" fmla="*/ 9 w 27"/>
              <a:gd name="T73" fmla="*/ 7 h 27"/>
              <a:gd name="T74" fmla="*/ 8 w 27"/>
              <a:gd name="T75" fmla="*/ 8 h 27"/>
              <a:gd name="T76" fmla="*/ 7 w 27"/>
              <a:gd name="T77" fmla="*/ 11 h 27"/>
              <a:gd name="T78" fmla="*/ 5 w 27"/>
              <a:gd name="T79" fmla="*/ 17 h 27"/>
              <a:gd name="T80" fmla="*/ 3 w 27"/>
              <a:gd name="T81" fmla="*/ 22 h 27"/>
              <a:gd name="T82" fmla="*/ 12 w 27"/>
              <a:gd name="T83" fmla="*/ 27 h 27"/>
              <a:gd name="T84" fmla="*/ 21 w 27"/>
              <a:gd name="T85" fmla="*/ 24 h 27"/>
              <a:gd name="T86" fmla="*/ 14 w 27"/>
              <a:gd name="T87" fmla="*/ 16 h 27"/>
              <a:gd name="T88" fmla="*/ 13 w 27"/>
              <a:gd name="T89" fmla="*/ 15 h 27"/>
              <a:gd name="T90" fmla="*/ 12 w 27"/>
              <a:gd name="T91" fmla="*/ 12 h 27"/>
              <a:gd name="T92" fmla="*/ 12 w 27"/>
              <a:gd name="T93" fmla="*/ 10 h 27"/>
              <a:gd name="T94" fmla="*/ 19 w 27"/>
              <a:gd name="T95" fmla="*/ 16 h 27"/>
              <a:gd name="T96" fmla="*/ 19 w 27"/>
              <a:gd name="T97" fmla="*/ 17 h 27"/>
              <a:gd name="T98" fmla="*/ 26 w 27"/>
              <a:gd name="T99" fmla="*/ 16 h 27"/>
              <a:gd name="T100" fmla="*/ 23 w 27"/>
              <a:gd name="T101" fmla="*/ 4 h 27"/>
              <a:gd name="T102" fmla="*/ 17 w 27"/>
              <a:gd name="T103" fmla="*/ 6 h 27"/>
              <a:gd name="T104" fmla="*/ 13 w 27"/>
              <a:gd name="T105" fmla="*/ 6 h 27"/>
              <a:gd name="T106" fmla="*/ 10 w 27"/>
              <a:gd name="T107" fmla="*/ 6 h 27"/>
              <a:gd name="T108" fmla="*/ 10 w 27"/>
              <a:gd name="T109" fmla="*/ 6 h 27"/>
              <a:gd name="T110" fmla="*/ 10 w 27"/>
              <a:gd name="T111" fmla="*/ 6 h 27"/>
              <a:gd name="T112" fmla="*/ 20 w 27"/>
              <a:gd name="T113" fmla="*/ 2 h 27"/>
              <a:gd name="T114" fmla="*/ 15 w 27"/>
              <a:gd name="T115" fmla="*/ 0 h 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27" h="27">
                <a:moveTo>
                  <a:pt x="8" y="6"/>
                </a:moveTo>
                <a:cubicBezTo>
                  <a:pt x="8" y="6"/>
                  <a:pt x="8" y="6"/>
                  <a:pt x="8" y="6"/>
                </a:cubicBezTo>
                <a:cubicBezTo>
                  <a:pt x="9" y="6"/>
                  <a:pt x="9" y="6"/>
                  <a:pt x="9" y="6"/>
                </a:cubicBezTo>
                <a:cubicBezTo>
                  <a:pt x="9" y="6"/>
                  <a:pt x="9" y="6"/>
                  <a:pt x="9" y="6"/>
                </a:cubicBezTo>
                <a:cubicBezTo>
                  <a:pt x="9" y="6"/>
                  <a:pt x="9" y="6"/>
                  <a:pt x="9" y="6"/>
                </a:cubicBezTo>
                <a:cubicBezTo>
                  <a:pt x="9" y="6"/>
                  <a:pt x="9" y="6"/>
                  <a:pt x="9" y="6"/>
                </a:cubicBezTo>
                <a:cubicBezTo>
                  <a:pt x="8" y="6"/>
                  <a:pt x="8" y="6"/>
                  <a:pt x="8" y="6"/>
                </a:cubicBezTo>
                <a:moveTo>
                  <a:pt x="9" y="6"/>
                </a:moveTo>
                <a:cubicBezTo>
                  <a:pt x="9" y="6"/>
                  <a:pt x="9" y="6"/>
                  <a:pt x="9" y="6"/>
                </a:cubicBezTo>
                <a:cubicBezTo>
                  <a:pt x="9" y="5"/>
                  <a:pt x="9" y="5"/>
                  <a:pt x="9" y="5"/>
                </a:cubicBezTo>
                <a:cubicBezTo>
                  <a:pt x="9" y="5"/>
                  <a:pt x="9" y="5"/>
                  <a:pt x="9" y="5"/>
                </a:cubicBezTo>
                <a:cubicBezTo>
                  <a:pt x="9" y="6"/>
                  <a:pt x="9" y="6"/>
                  <a:pt x="9" y="6"/>
                </a:cubicBezTo>
                <a:cubicBezTo>
                  <a:pt x="9" y="6"/>
                  <a:pt x="9" y="6"/>
                  <a:pt x="9" y="6"/>
                </a:cubicBezTo>
                <a:moveTo>
                  <a:pt x="9" y="6"/>
                </a:moveTo>
                <a:cubicBezTo>
                  <a:pt x="9" y="5"/>
                  <a:pt x="9" y="5"/>
                  <a:pt x="9" y="5"/>
                </a:cubicBezTo>
                <a:cubicBezTo>
                  <a:pt x="9" y="5"/>
                  <a:pt x="9" y="5"/>
                  <a:pt x="9" y="5"/>
                </a:cubicBezTo>
                <a:cubicBezTo>
                  <a:pt x="9" y="5"/>
                  <a:pt x="9" y="5"/>
                  <a:pt x="9" y="5"/>
                </a:cubicBezTo>
                <a:cubicBezTo>
                  <a:pt x="9" y="6"/>
                  <a:pt x="9" y="6"/>
                  <a:pt x="9" y="6"/>
                </a:cubicBezTo>
                <a:cubicBezTo>
                  <a:pt x="9" y="6"/>
                  <a:pt x="9" y="6"/>
                  <a:pt x="9" y="6"/>
                </a:cubicBezTo>
                <a:moveTo>
                  <a:pt x="13" y="0"/>
                </a:moveTo>
                <a:cubicBezTo>
                  <a:pt x="13" y="0"/>
                  <a:pt x="13" y="0"/>
                  <a:pt x="13" y="0"/>
                </a:cubicBezTo>
                <a:cubicBezTo>
                  <a:pt x="12" y="1"/>
                  <a:pt x="11" y="2"/>
                  <a:pt x="11" y="3"/>
                </a:cubicBezTo>
                <a:cubicBezTo>
                  <a:pt x="11" y="3"/>
                  <a:pt x="11" y="3"/>
                  <a:pt x="11" y="3"/>
                </a:cubicBezTo>
                <a:cubicBezTo>
                  <a:pt x="10" y="4"/>
                  <a:pt x="10" y="5"/>
                  <a:pt x="10" y="5"/>
                </a:cubicBezTo>
                <a:cubicBezTo>
                  <a:pt x="10" y="5"/>
                  <a:pt x="10" y="5"/>
                  <a:pt x="10" y="5"/>
                </a:cubicBezTo>
                <a:cubicBezTo>
                  <a:pt x="9" y="5"/>
                  <a:pt x="9" y="5"/>
                  <a:pt x="9" y="5"/>
                </a:cubicBezTo>
                <a:cubicBezTo>
                  <a:pt x="9" y="5"/>
                  <a:pt x="9" y="5"/>
                  <a:pt x="9" y="5"/>
                </a:cubicBezTo>
                <a:cubicBezTo>
                  <a:pt x="10" y="5"/>
                  <a:pt x="10" y="5"/>
                  <a:pt x="10" y="5"/>
                </a:cubicBezTo>
                <a:cubicBezTo>
                  <a:pt x="10" y="5"/>
                  <a:pt x="10" y="5"/>
                  <a:pt x="10" y="5"/>
                </a:cubicBezTo>
                <a:cubicBezTo>
                  <a:pt x="9" y="5"/>
                  <a:pt x="9" y="5"/>
                  <a:pt x="9" y="5"/>
                </a:cubicBezTo>
                <a:cubicBezTo>
                  <a:pt x="9" y="5"/>
                  <a:pt x="9" y="5"/>
                  <a:pt x="9" y="5"/>
                </a:cubicBezTo>
                <a:cubicBezTo>
                  <a:pt x="9" y="4"/>
                  <a:pt x="9" y="4"/>
                  <a:pt x="9" y="4"/>
                </a:cubicBezTo>
                <a:cubicBezTo>
                  <a:pt x="9" y="4"/>
                  <a:pt x="9" y="4"/>
                  <a:pt x="9" y="4"/>
                </a:cubicBezTo>
                <a:cubicBezTo>
                  <a:pt x="9" y="4"/>
                  <a:pt x="9" y="5"/>
                  <a:pt x="9" y="5"/>
                </a:cubicBezTo>
                <a:cubicBezTo>
                  <a:pt x="9" y="5"/>
                  <a:pt x="9" y="5"/>
                  <a:pt x="9" y="5"/>
                </a:cubicBezTo>
                <a:cubicBezTo>
                  <a:pt x="9" y="5"/>
                  <a:pt x="9" y="5"/>
                  <a:pt x="9" y="5"/>
                </a:cubicBezTo>
                <a:cubicBezTo>
                  <a:pt x="9" y="5"/>
                  <a:pt x="9" y="4"/>
                  <a:pt x="9" y="4"/>
                </a:cubicBezTo>
                <a:cubicBezTo>
                  <a:pt x="9" y="3"/>
                  <a:pt x="9" y="2"/>
                  <a:pt x="9" y="2"/>
                </a:cubicBezTo>
                <a:cubicBezTo>
                  <a:pt x="9" y="2"/>
                  <a:pt x="9" y="2"/>
                  <a:pt x="9" y="2"/>
                </a:cubicBezTo>
                <a:cubicBezTo>
                  <a:pt x="9" y="1"/>
                  <a:pt x="9" y="1"/>
                  <a:pt x="9" y="1"/>
                </a:cubicBezTo>
                <a:cubicBezTo>
                  <a:pt x="9" y="1"/>
                  <a:pt x="8" y="1"/>
                  <a:pt x="7" y="1"/>
                </a:cubicBezTo>
                <a:cubicBezTo>
                  <a:pt x="7" y="1"/>
                  <a:pt x="7" y="1"/>
                  <a:pt x="7" y="1"/>
                </a:cubicBezTo>
                <a:cubicBezTo>
                  <a:pt x="8" y="3"/>
                  <a:pt x="8" y="4"/>
                  <a:pt x="9" y="5"/>
                </a:cubicBezTo>
                <a:cubicBezTo>
                  <a:pt x="9" y="5"/>
                  <a:pt x="9" y="5"/>
                  <a:pt x="9" y="5"/>
                </a:cubicBezTo>
                <a:cubicBezTo>
                  <a:pt x="8" y="5"/>
                  <a:pt x="8" y="5"/>
                  <a:pt x="8" y="4"/>
                </a:cubicBezTo>
                <a:cubicBezTo>
                  <a:pt x="7" y="4"/>
                  <a:pt x="6" y="3"/>
                  <a:pt x="5" y="2"/>
                </a:cubicBezTo>
                <a:cubicBezTo>
                  <a:pt x="5" y="3"/>
                  <a:pt x="4" y="4"/>
                  <a:pt x="3" y="5"/>
                </a:cubicBezTo>
                <a:cubicBezTo>
                  <a:pt x="4" y="5"/>
                  <a:pt x="5" y="5"/>
                  <a:pt x="6" y="5"/>
                </a:cubicBezTo>
                <a:cubicBezTo>
                  <a:pt x="7" y="5"/>
                  <a:pt x="8" y="5"/>
                  <a:pt x="9" y="5"/>
                </a:cubicBezTo>
                <a:cubicBezTo>
                  <a:pt x="9" y="5"/>
                  <a:pt x="9" y="5"/>
                  <a:pt x="9" y="5"/>
                </a:cubicBezTo>
                <a:cubicBezTo>
                  <a:pt x="9" y="5"/>
                  <a:pt x="9" y="5"/>
                  <a:pt x="9" y="5"/>
                </a:cubicBezTo>
                <a:cubicBezTo>
                  <a:pt x="8" y="6"/>
                  <a:pt x="8" y="6"/>
                  <a:pt x="8" y="6"/>
                </a:cubicBezTo>
                <a:cubicBezTo>
                  <a:pt x="7" y="6"/>
                  <a:pt x="7" y="6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7" y="6"/>
                  <a:pt x="7" y="6"/>
                  <a:pt x="7" y="6"/>
                </a:cubicBezTo>
                <a:cubicBezTo>
                  <a:pt x="7" y="6"/>
                  <a:pt x="7" y="6"/>
                  <a:pt x="7" y="6"/>
                </a:cubicBezTo>
                <a:cubicBezTo>
                  <a:pt x="5" y="7"/>
                  <a:pt x="4" y="7"/>
                  <a:pt x="3" y="7"/>
                </a:cubicBezTo>
                <a:cubicBezTo>
                  <a:pt x="2" y="7"/>
                  <a:pt x="2" y="8"/>
                  <a:pt x="1" y="8"/>
                </a:cubicBezTo>
                <a:cubicBezTo>
                  <a:pt x="1" y="8"/>
                  <a:pt x="1" y="8"/>
                  <a:pt x="1" y="8"/>
                </a:cubicBezTo>
                <a:cubicBezTo>
                  <a:pt x="0" y="9"/>
                  <a:pt x="0" y="10"/>
                  <a:pt x="0" y="12"/>
                </a:cubicBezTo>
                <a:cubicBezTo>
                  <a:pt x="0" y="13"/>
                  <a:pt x="0" y="13"/>
                  <a:pt x="0" y="14"/>
                </a:cubicBezTo>
                <a:cubicBezTo>
                  <a:pt x="0" y="16"/>
                  <a:pt x="0" y="18"/>
                  <a:pt x="1" y="19"/>
                </a:cubicBezTo>
                <a:cubicBezTo>
                  <a:pt x="1" y="19"/>
                  <a:pt x="1" y="18"/>
                  <a:pt x="2" y="17"/>
                </a:cubicBezTo>
                <a:cubicBezTo>
                  <a:pt x="2" y="17"/>
                  <a:pt x="2" y="17"/>
                  <a:pt x="2" y="17"/>
                </a:cubicBezTo>
                <a:cubicBezTo>
                  <a:pt x="2" y="16"/>
                  <a:pt x="2" y="15"/>
                  <a:pt x="3" y="13"/>
                </a:cubicBezTo>
                <a:cubicBezTo>
                  <a:pt x="4" y="12"/>
                  <a:pt x="5" y="11"/>
                  <a:pt x="5" y="10"/>
                </a:cubicBezTo>
                <a:cubicBezTo>
                  <a:pt x="5" y="10"/>
                  <a:pt x="5" y="10"/>
                  <a:pt x="5" y="10"/>
                </a:cubicBezTo>
                <a:cubicBezTo>
                  <a:pt x="6" y="9"/>
                  <a:pt x="7" y="8"/>
                  <a:pt x="8" y="7"/>
                </a:cubicBezTo>
                <a:cubicBezTo>
                  <a:pt x="8" y="7"/>
                  <a:pt x="8" y="7"/>
                  <a:pt x="8" y="7"/>
                </a:cubicBezTo>
                <a:cubicBezTo>
                  <a:pt x="8" y="7"/>
                  <a:pt x="8" y="7"/>
                  <a:pt x="8" y="7"/>
                </a:cubicBezTo>
                <a:cubicBezTo>
                  <a:pt x="8" y="7"/>
                  <a:pt x="8" y="7"/>
                  <a:pt x="8" y="7"/>
                </a:cubicBezTo>
                <a:cubicBezTo>
                  <a:pt x="8" y="7"/>
                  <a:pt x="8" y="7"/>
                  <a:pt x="8" y="7"/>
                </a:cubicBezTo>
                <a:cubicBezTo>
                  <a:pt x="9" y="7"/>
                  <a:pt x="9" y="7"/>
                  <a:pt x="9" y="7"/>
                </a:cubicBezTo>
                <a:cubicBezTo>
                  <a:pt x="9" y="7"/>
                  <a:pt x="9" y="7"/>
                  <a:pt x="9" y="7"/>
                </a:cubicBezTo>
                <a:cubicBezTo>
                  <a:pt x="9" y="7"/>
                  <a:pt x="9" y="7"/>
                  <a:pt x="9" y="7"/>
                </a:cubicBezTo>
                <a:cubicBezTo>
                  <a:pt x="9" y="7"/>
                  <a:pt x="9" y="8"/>
                  <a:pt x="8" y="8"/>
                </a:cubicBezTo>
                <a:cubicBezTo>
                  <a:pt x="8" y="9"/>
                  <a:pt x="8" y="10"/>
                  <a:pt x="7" y="11"/>
                </a:cubicBezTo>
                <a:cubicBezTo>
                  <a:pt x="7" y="11"/>
                  <a:pt x="7" y="11"/>
                  <a:pt x="7" y="11"/>
                </a:cubicBezTo>
                <a:cubicBezTo>
                  <a:pt x="7" y="13"/>
                  <a:pt x="6" y="15"/>
                  <a:pt x="5" y="17"/>
                </a:cubicBezTo>
                <a:cubicBezTo>
                  <a:pt x="5" y="17"/>
                  <a:pt x="5" y="17"/>
                  <a:pt x="5" y="17"/>
                </a:cubicBezTo>
                <a:cubicBezTo>
                  <a:pt x="5" y="18"/>
                  <a:pt x="5" y="19"/>
                  <a:pt x="4" y="20"/>
                </a:cubicBezTo>
                <a:cubicBezTo>
                  <a:pt x="4" y="20"/>
                  <a:pt x="3" y="21"/>
                  <a:pt x="3" y="22"/>
                </a:cubicBezTo>
                <a:cubicBezTo>
                  <a:pt x="3" y="22"/>
                  <a:pt x="3" y="22"/>
                  <a:pt x="3" y="22"/>
                </a:cubicBezTo>
                <a:cubicBezTo>
                  <a:pt x="5" y="25"/>
                  <a:pt x="8" y="26"/>
                  <a:pt x="12" y="27"/>
                </a:cubicBezTo>
                <a:cubicBezTo>
                  <a:pt x="12" y="27"/>
                  <a:pt x="13" y="27"/>
                  <a:pt x="13" y="27"/>
                </a:cubicBezTo>
                <a:cubicBezTo>
                  <a:pt x="16" y="27"/>
                  <a:pt x="19" y="26"/>
                  <a:pt x="21" y="24"/>
                </a:cubicBezTo>
                <a:cubicBezTo>
                  <a:pt x="21" y="23"/>
                  <a:pt x="20" y="23"/>
                  <a:pt x="20" y="22"/>
                </a:cubicBezTo>
                <a:cubicBezTo>
                  <a:pt x="18" y="20"/>
                  <a:pt x="16" y="18"/>
                  <a:pt x="14" y="16"/>
                </a:cubicBezTo>
                <a:cubicBezTo>
                  <a:pt x="14" y="16"/>
                  <a:pt x="14" y="16"/>
                  <a:pt x="14" y="16"/>
                </a:cubicBezTo>
                <a:cubicBezTo>
                  <a:pt x="14" y="16"/>
                  <a:pt x="13" y="15"/>
                  <a:pt x="13" y="15"/>
                </a:cubicBezTo>
                <a:cubicBezTo>
                  <a:pt x="13" y="14"/>
                  <a:pt x="13" y="14"/>
                  <a:pt x="13" y="14"/>
                </a:cubicBezTo>
                <a:cubicBezTo>
                  <a:pt x="12" y="13"/>
                  <a:pt x="12" y="13"/>
                  <a:pt x="12" y="12"/>
                </a:cubicBezTo>
                <a:cubicBezTo>
                  <a:pt x="11" y="11"/>
                  <a:pt x="11" y="10"/>
                  <a:pt x="10" y="8"/>
                </a:cubicBezTo>
                <a:cubicBezTo>
                  <a:pt x="11" y="9"/>
                  <a:pt x="12" y="10"/>
                  <a:pt x="12" y="10"/>
                </a:cubicBezTo>
                <a:cubicBezTo>
                  <a:pt x="15" y="12"/>
                  <a:pt x="17" y="14"/>
                  <a:pt x="19" y="16"/>
                </a:cubicBezTo>
                <a:cubicBezTo>
                  <a:pt x="19" y="16"/>
                  <a:pt x="19" y="16"/>
                  <a:pt x="19" y="16"/>
                </a:cubicBezTo>
                <a:cubicBezTo>
                  <a:pt x="19" y="16"/>
                  <a:pt x="19" y="17"/>
                  <a:pt x="19" y="17"/>
                </a:cubicBezTo>
                <a:cubicBezTo>
                  <a:pt x="19" y="17"/>
                  <a:pt x="19" y="17"/>
                  <a:pt x="19" y="17"/>
                </a:cubicBezTo>
                <a:cubicBezTo>
                  <a:pt x="21" y="18"/>
                  <a:pt x="22" y="20"/>
                  <a:pt x="24" y="22"/>
                </a:cubicBezTo>
                <a:cubicBezTo>
                  <a:pt x="25" y="20"/>
                  <a:pt x="26" y="18"/>
                  <a:pt x="26" y="16"/>
                </a:cubicBezTo>
                <a:cubicBezTo>
                  <a:pt x="26" y="15"/>
                  <a:pt x="26" y="15"/>
                  <a:pt x="26" y="15"/>
                </a:cubicBezTo>
                <a:cubicBezTo>
                  <a:pt x="27" y="11"/>
                  <a:pt x="25" y="7"/>
                  <a:pt x="23" y="4"/>
                </a:cubicBezTo>
                <a:cubicBezTo>
                  <a:pt x="21" y="5"/>
                  <a:pt x="19" y="6"/>
                  <a:pt x="17" y="6"/>
                </a:cubicBezTo>
                <a:cubicBezTo>
                  <a:pt x="17" y="6"/>
                  <a:pt x="17" y="6"/>
                  <a:pt x="17" y="6"/>
                </a:cubicBezTo>
                <a:cubicBezTo>
                  <a:pt x="16" y="6"/>
                  <a:pt x="14" y="6"/>
                  <a:pt x="13" y="6"/>
                </a:cubicBezTo>
                <a:cubicBezTo>
                  <a:pt x="13" y="6"/>
                  <a:pt x="13" y="6"/>
                  <a:pt x="13" y="6"/>
                </a:cubicBezTo>
                <a:cubicBezTo>
                  <a:pt x="13" y="6"/>
                  <a:pt x="13" y="6"/>
                  <a:pt x="13" y="6"/>
                </a:cubicBezTo>
                <a:cubicBezTo>
                  <a:pt x="12" y="6"/>
                  <a:pt x="11" y="6"/>
                  <a:pt x="10" y="6"/>
                </a:cubicBezTo>
                <a:cubicBezTo>
                  <a:pt x="10" y="6"/>
                  <a:pt x="10" y="6"/>
                  <a:pt x="10" y="6"/>
                </a:cubicBezTo>
                <a:cubicBezTo>
                  <a:pt x="10" y="6"/>
                  <a:pt x="10" y="6"/>
                  <a:pt x="10" y="6"/>
                </a:cubicBezTo>
                <a:cubicBezTo>
                  <a:pt x="10" y="6"/>
                  <a:pt x="10" y="6"/>
                  <a:pt x="10" y="6"/>
                </a:cubicBezTo>
                <a:cubicBezTo>
                  <a:pt x="10" y="6"/>
                  <a:pt x="10" y="6"/>
                  <a:pt x="10" y="6"/>
                </a:cubicBezTo>
                <a:cubicBezTo>
                  <a:pt x="11" y="5"/>
                  <a:pt x="14" y="4"/>
                  <a:pt x="15" y="4"/>
                </a:cubicBezTo>
                <a:cubicBezTo>
                  <a:pt x="17" y="3"/>
                  <a:pt x="18" y="2"/>
                  <a:pt x="20" y="2"/>
                </a:cubicBezTo>
                <a:cubicBezTo>
                  <a:pt x="19" y="1"/>
                  <a:pt x="17" y="0"/>
                  <a:pt x="15" y="0"/>
                </a:cubicBezTo>
                <a:cubicBezTo>
                  <a:pt x="15" y="0"/>
                  <a:pt x="15" y="0"/>
                  <a:pt x="15" y="0"/>
                </a:cubicBezTo>
                <a:cubicBezTo>
                  <a:pt x="14" y="0"/>
                  <a:pt x="14" y="0"/>
                  <a:pt x="13" y="0"/>
                </a:cubicBezTo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7286" name="Freeform 153"/>
          <p:cNvSpPr/>
          <p:nvPr/>
        </p:nvSpPr>
        <p:spPr bwMode="auto">
          <a:xfrm>
            <a:off x="9337626" y="2671441"/>
            <a:ext cx="142875" cy="149225"/>
          </a:xfrm>
          <a:custGeom>
            <a:avLst/>
            <a:gdLst>
              <a:gd name="T0" fmla="*/ 13 w 34"/>
              <a:gd name="T1" fmla="*/ 33 h 35"/>
              <a:gd name="T2" fmla="*/ 32 w 34"/>
              <a:gd name="T3" fmla="*/ 21 h 35"/>
              <a:gd name="T4" fmla="*/ 20 w 34"/>
              <a:gd name="T5" fmla="*/ 2 h 35"/>
              <a:gd name="T6" fmla="*/ 1 w 34"/>
              <a:gd name="T7" fmla="*/ 14 h 35"/>
              <a:gd name="T8" fmla="*/ 13 w 34"/>
              <a:gd name="T9" fmla="*/ 33 h 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4" h="35">
                <a:moveTo>
                  <a:pt x="13" y="33"/>
                </a:moveTo>
                <a:cubicBezTo>
                  <a:pt x="22" y="35"/>
                  <a:pt x="30" y="30"/>
                  <a:pt x="32" y="21"/>
                </a:cubicBezTo>
                <a:cubicBezTo>
                  <a:pt x="34" y="12"/>
                  <a:pt x="29" y="4"/>
                  <a:pt x="20" y="2"/>
                </a:cubicBezTo>
                <a:cubicBezTo>
                  <a:pt x="12" y="0"/>
                  <a:pt x="3" y="5"/>
                  <a:pt x="1" y="14"/>
                </a:cubicBezTo>
                <a:cubicBezTo>
                  <a:pt x="0" y="22"/>
                  <a:pt x="5" y="31"/>
                  <a:pt x="13" y="33"/>
                </a:cubicBezTo>
                <a:close/>
              </a:path>
            </a:pathLst>
          </a:custGeom>
          <a:gradFill>
            <a:gsLst>
              <a:gs pos="0">
                <a:srgbClr val="FF0000"/>
              </a:gs>
              <a:gs pos="61000">
                <a:srgbClr val="C00000"/>
              </a:gs>
              <a:gs pos="100000">
                <a:srgbClr val="800000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7287" name="Freeform 154"/>
          <p:cNvSpPr/>
          <p:nvPr/>
        </p:nvSpPr>
        <p:spPr bwMode="auto">
          <a:xfrm>
            <a:off x="9426526" y="2815903"/>
            <a:ext cx="147638" cy="149225"/>
          </a:xfrm>
          <a:custGeom>
            <a:avLst/>
            <a:gdLst>
              <a:gd name="T0" fmla="*/ 14 w 35"/>
              <a:gd name="T1" fmla="*/ 33 h 35"/>
              <a:gd name="T2" fmla="*/ 33 w 35"/>
              <a:gd name="T3" fmla="*/ 21 h 35"/>
              <a:gd name="T4" fmla="*/ 21 w 35"/>
              <a:gd name="T5" fmla="*/ 2 h 35"/>
              <a:gd name="T6" fmla="*/ 2 w 35"/>
              <a:gd name="T7" fmla="*/ 14 h 35"/>
              <a:gd name="T8" fmla="*/ 14 w 35"/>
              <a:gd name="T9" fmla="*/ 33 h 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5" h="35">
                <a:moveTo>
                  <a:pt x="14" y="33"/>
                </a:moveTo>
                <a:cubicBezTo>
                  <a:pt x="22" y="35"/>
                  <a:pt x="31" y="30"/>
                  <a:pt x="33" y="21"/>
                </a:cubicBezTo>
                <a:cubicBezTo>
                  <a:pt x="35" y="13"/>
                  <a:pt x="30" y="4"/>
                  <a:pt x="21" y="2"/>
                </a:cubicBezTo>
                <a:cubicBezTo>
                  <a:pt x="12" y="0"/>
                  <a:pt x="4" y="5"/>
                  <a:pt x="2" y="14"/>
                </a:cubicBezTo>
                <a:cubicBezTo>
                  <a:pt x="0" y="22"/>
                  <a:pt x="5" y="31"/>
                  <a:pt x="14" y="33"/>
                </a:cubicBezTo>
                <a:close/>
              </a:path>
            </a:pathLst>
          </a:custGeom>
          <a:gradFill>
            <a:gsLst>
              <a:gs pos="0">
                <a:srgbClr val="FF0000"/>
              </a:gs>
              <a:gs pos="61000">
                <a:srgbClr val="C00000"/>
              </a:gs>
              <a:gs pos="100000">
                <a:srgbClr val="800000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7288" name="Freeform 155"/>
          <p:cNvSpPr/>
          <p:nvPr/>
        </p:nvSpPr>
        <p:spPr bwMode="auto">
          <a:xfrm>
            <a:off x="9502726" y="2671441"/>
            <a:ext cx="147638" cy="149225"/>
          </a:xfrm>
          <a:custGeom>
            <a:avLst/>
            <a:gdLst>
              <a:gd name="T0" fmla="*/ 14 w 35"/>
              <a:gd name="T1" fmla="*/ 33 h 35"/>
              <a:gd name="T2" fmla="*/ 33 w 35"/>
              <a:gd name="T3" fmla="*/ 21 h 35"/>
              <a:gd name="T4" fmla="*/ 21 w 35"/>
              <a:gd name="T5" fmla="*/ 2 h 35"/>
              <a:gd name="T6" fmla="*/ 2 w 35"/>
              <a:gd name="T7" fmla="*/ 14 h 35"/>
              <a:gd name="T8" fmla="*/ 14 w 35"/>
              <a:gd name="T9" fmla="*/ 33 h 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5" h="35">
                <a:moveTo>
                  <a:pt x="14" y="33"/>
                </a:moveTo>
                <a:cubicBezTo>
                  <a:pt x="22" y="35"/>
                  <a:pt x="31" y="29"/>
                  <a:pt x="33" y="21"/>
                </a:cubicBezTo>
                <a:cubicBezTo>
                  <a:pt x="35" y="12"/>
                  <a:pt x="30" y="4"/>
                  <a:pt x="21" y="2"/>
                </a:cubicBezTo>
                <a:cubicBezTo>
                  <a:pt x="12" y="0"/>
                  <a:pt x="4" y="5"/>
                  <a:pt x="2" y="14"/>
                </a:cubicBezTo>
                <a:cubicBezTo>
                  <a:pt x="0" y="22"/>
                  <a:pt x="5" y="31"/>
                  <a:pt x="14" y="33"/>
                </a:cubicBezTo>
                <a:close/>
              </a:path>
            </a:pathLst>
          </a:custGeom>
          <a:gradFill>
            <a:gsLst>
              <a:gs pos="0">
                <a:srgbClr val="FF0000"/>
              </a:gs>
              <a:gs pos="61000">
                <a:srgbClr val="C00000"/>
              </a:gs>
              <a:gs pos="100000">
                <a:srgbClr val="800000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7289" name="Freeform 156"/>
          <p:cNvSpPr/>
          <p:nvPr/>
        </p:nvSpPr>
        <p:spPr bwMode="auto">
          <a:xfrm>
            <a:off x="9375726" y="2820666"/>
            <a:ext cx="63500" cy="63500"/>
          </a:xfrm>
          <a:custGeom>
            <a:avLst/>
            <a:gdLst>
              <a:gd name="T0" fmla="*/ 6 w 15"/>
              <a:gd name="T1" fmla="*/ 14 h 15"/>
              <a:gd name="T2" fmla="*/ 14 w 15"/>
              <a:gd name="T3" fmla="*/ 9 h 15"/>
              <a:gd name="T4" fmla="*/ 9 w 15"/>
              <a:gd name="T5" fmla="*/ 1 h 15"/>
              <a:gd name="T6" fmla="*/ 1 w 15"/>
              <a:gd name="T7" fmla="*/ 6 h 15"/>
              <a:gd name="T8" fmla="*/ 6 w 15"/>
              <a:gd name="T9" fmla="*/ 14 h 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5" h="15">
                <a:moveTo>
                  <a:pt x="6" y="14"/>
                </a:moveTo>
                <a:cubicBezTo>
                  <a:pt x="10" y="15"/>
                  <a:pt x="13" y="12"/>
                  <a:pt x="14" y="9"/>
                </a:cubicBezTo>
                <a:cubicBezTo>
                  <a:pt x="15" y="5"/>
                  <a:pt x="13" y="1"/>
                  <a:pt x="9" y="1"/>
                </a:cubicBezTo>
                <a:cubicBezTo>
                  <a:pt x="5" y="0"/>
                  <a:pt x="2" y="2"/>
                  <a:pt x="1" y="6"/>
                </a:cubicBezTo>
                <a:cubicBezTo>
                  <a:pt x="0" y="9"/>
                  <a:pt x="2" y="13"/>
                  <a:pt x="6" y="14"/>
                </a:cubicBezTo>
                <a:close/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7290" name="Freeform 157"/>
          <p:cNvSpPr/>
          <p:nvPr/>
        </p:nvSpPr>
        <p:spPr bwMode="auto">
          <a:xfrm>
            <a:off x="9459863" y="2646041"/>
            <a:ext cx="63500" cy="63500"/>
          </a:xfrm>
          <a:custGeom>
            <a:avLst/>
            <a:gdLst>
              <a:gd name="T0" fmla="*/ 6 w 15"/>
              <a:gd name="T1" fmla="*/ 14 h 15"/>
              <a:gd name="T2" fmla="*/ 14 w 15"/>
              <a:gd name="T3" fmla="*/ 9 h 15"/>
              <a:gd name="T4" fmla="*/ 9 w 15"/>
              <a:gd name="T5" fmla="*/ 1 h 15"/>
              <a:gd name="T6" fmla="*/ 1 w 15"/>
              <a:gd name="T7" fmla="*/ 6 h 15"/>
              <a:gd name="T8" fmla="*/ 6 w 15"/>
              <a:gd name="T9" fmla="*/ 14 h 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5" h="15">
                <a:moveTo>
                  <a:pt x="6" y="14"/>
                </a:moveTo>
                <a:cubicBezTo>
                  <a:pt x="10" y="15"/>
                  <a:pt x="13" y="13"/>
                  <a:pt x="14" y="9"/>
                </a:cubicBezTo>
                <a:cubicBezTo>
                  <a:pt x="15" y="5"/>
                  <a:pt x="13" y="2"/>
                  <a:pt x="9" y="1"/>
                </a:cubicBezTo>
                <a:cubicBezTo>
                  <a:pt x="5" y="0"/>
                  <a:pt x="2" y="2"/>
                  <a:pt x="1" y="6"/>
                </a:cubicBezTo>
                <a:cubicBezTo>
                  <a:pt x="0" y="10"/>
                  <a:pt x="2" y="13"/>
                  <a:pt x="6" y="14"/>
                </a:cubicBezTo>
                <a:close/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7291" name="Freeform 158"/>
          <p:cNvSpPr/>
          <p:nvPr/>
        </p:nvSpPr>
        <p:spPr bwMode="auto">
          <a:xfrm>
            <a:off x="9566226" y="2820666"/>
            <a:ext cx="63500" cy="63500"/>
          </a:xfrm>
          <a:custGeom>
            <a:avLst/>
            <a:gdLst>
              <a:gd name="T0" fmla="*/ 6 w 15"/>
              <a:gd name="T1" fmla="*/ 14 h 15"/>
              <a:gd name="T2" fmla="*/ 14 w 15"/>
              <a:gd name="T3" fmla="*/ 9 h 15"/>
              <a:gd name="T4" fmla="*/ 9 w 15"/>
              <a:gd name="T5" fmla="*/ 1 h 15"/>
              <a:gd name="T6" fmla="*/ 1 w 15"/>
              <a:gd name="T7" fmla="*/ 6 h 15"/>
              <a:gd name="T8" fmla="*/ 6 w 15"/>
              <a:gd name="T9" fmla="*/ 14 h 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5" h="15">
                <a:moveTo>
                  <a:pt x="6" y="14"/>
                </a:moveTo>
                <a:cubicBezTo>
                  <a:pt x="10" y="15"/>
                  <a:pt x="13" y="13"/>
                  <a:pt x="14" y="9"/>
                </a:cubicBezTo>
                <a:cubicBezTo>
                  <a:pt x="15" y="5"/>
                  <a:pt x="13" y="2"/>
                  <a:pt x="9" y="1"/>
                </a:cubicBezTo>
                <a:cubicBezTo>
                  <a:pt x="5" y="0"/>
                  <a:pt x="2" y="2"/>
                  <a:pt x="1" y="6"/>
                </a:cubicBezTo>
                <a:cubicBezTo>
                  <a:pt x="0" y="10"/>
                  <a:pt x="2" y="13"/>
                  <a:pt x="6" y="14"/>
                </a:cubicBezTo>
                <a:close/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7292" name="Freeform 159"/>
          <p:cNvSpPr/>
          <p:nvPr/>
        </p:nvSpPr>
        <p:spPr bwMode="auto">
          <a:xfrm>
            <a:off x="9439226" y="2739703"/>
            <a:ext cx="122238" cy="119063"/>
          </a:xfrm>
          <a:custGeom>
            <a:avLst/>
            <a:gdLst>
              <a:gd name="T0" fmla="*/ 1 w 29"/>
              <a:gd name="T1" fmla="*/ 12 h 28"/>
              <a:gd name="T2" fmla="*/ 13 w 29"/>
              <a:gd name="T3" fmla="*/ 27 h 28"/>
              <a:gd name="T4" fmla="*/ 28 w 29"/>
              <a:gd name="T5" fmla="*/ 15 h 28"/>
              <a:gd name="T6" fmla="*/ 16 w 29"/>
              <a:gd name="T7" fmla="*/ 1 h 28"/>
              <a:gd name="T8" fmla="*/ 1 w 29"/>
              <a:gd name="T9" fmla="*/ 12 h 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9" h="28">
                <a:moveTo>
                  <a:pt x="1" y="12"/>
                </a:moveTo>
                <a:cubicBezTo>
                  <a:pt x="0" y="20"/>
                  <a:pt x="6" y="26"/>
                  <a:pt x="13" y="27"/>
                </a:cubicBezTo>
                <a:cubicBezTo>
                  <a:pt x="20" y="28"/>
                  <a:pt x="27" y="23"/>
                  <a:pt x="28" y="15"/>
                </a:cubicBezTo>
                <a:cubicBezTo>
                  <a:pt x="29" y="8"/>
                  <a:pt x="23" y="2"/>
                  <a:pt x="16" y="1"/>
                </a:cubicBezTo>
                <a:cubicBezTo>
                  <a:pt x="9" y="0"/>
                  <a:pt x="2" y="5"/>
                  <a:pt x="1" y="12"/>
                </a:cubicBezTo>
                <a:close/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7293" name="Freeform 160"/>
          <p:cNvSpPr/>
          <p:nvPr/>
        </p:nvSpPr>
        <p:spPr bwMode="auto">
          <a:xfrm>
            <a:off x="9048701" y="4620891"/>
            <a:ext cx="347663" cy="273050"/>
          </a:xfrm>
          <a:custGeom>
            <a:avLst/>
            <a:gdLst>
              <a:gd name="T0" fmla="*/ 82 w 82"/>
              <a:gd name="T1" fmla="*/ 0 h 64"/>
              <a:gd name="T2" fmla="*/ 73 w 82"/>
              <a:gd name="T3" fmla="*/ 6 h 64"/>
              <a:gd name="T4" fmla="*/ 62 w 82"/>
              <a:gd name="T5" fmla="*/ 10 h 64"/>
              <a:gd name="T6" fmla="*/ 38 w 82"/>
              <a:gd name="T7" fmla="*/ 14 h 64"/>
              <a:gd name="T8" fmla="*/ 9 w 82"/>
              <a:gd name="T9" fmla="*/ 23 h 64"/>
              <a:gd name="T10" fmla="*/ 2 w 82"/>
              <a:gd name="T11" fmla="*/ 44 h 64"/>
              <a:gd name="T12" fmla="*/ 28 w 82"/>
              <a:gd name="T13" fmla="*/ 59 h 64"/>
              <a:gd name="T14" fmla="*/ 38 w 82"/>
              <a:gd name="T15" fmla="*/ 46 h 64"/>
              <a:gd name="T16" fmla="*/ 29 w 82"/>
              <a:gd name="T17" fmla="*/ 32 h 64"/>
              <a:gd name="T18" fmla="*/ 15 w 82"/>
              <a:gd name="T19" fmla="*/ 39 h 64"/>
              <a:gd name="T20" fmla="*/ 21 w 82"/>
              <a:gd name="T21" fmla="*/ 50 h 64"/>
              <a:gd name="T22" fmla="*/ 25 w 82"/>
              <a:gd name="T23" fmla="*/ 45 h 64"/>
              <a:gd name="T24" fmla="*/ 21 w 82"/>
              <a:gd name="T25" fmla="*/ 40 h 64"/>
              <a:gd name="T26" fmla="*/ 29 w 82"/>
              <a:gd name="T27" fmla="*/ 34 h 64"/>
              <a:gd name="T28" fmla="*/ 18 w 82"/>
              <a:gd name="T29" fmla="*/ 52 h 64"/>
              <a:gd name="T30" fmla="*/ 17 w 82"/>
              <a:gd name="T31" fmla="*/ 26 h 64"/>
              <a:gd name="T32" fmla="*/ 48 w 82"/>
              <a:gd name="T33" fmla="*/ 20 h 64"/>
              <a:gd name="T34" fmla="*/ 77 w 82"/>
              <a:gd name="T35" fmla="*/ 4 h 64"/>
              <a:gd name="T36" fmla="*/ 82 w 82"/>
              <a:gd name="T37" fmla="*/ 0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82" h="64">
                <a:moveTo>
                  <a:pt x="82" y="0"/>
                </a:moveTo>
                <a:cubicBezTo>
                  <a:pt x="80" y="2"/>
                  <a:pt x="76" y="4"/>
                  <a:pt x="73" y="6"/>
                </a:cubicBezTo>
                <a:cubicBezTo>
                  <a:pt x="70" y="8"/>
                  <a:pt x="66" y="9"/>
                  <a:pt x="62" y="10"/>
                </a:cubicBezTo>
                <a:cubicBezTo>
                  <a:pt x="54" y="13"/>
                  <a:pt x="46" y="14"/>
                  <a:pt x="38" y="14"/>
                </a:cubicBezTo>
                <a:cubicBezTo>
                  <a:pt x="28" y="14"/>
                  <a:pt x="17" y="15"/>
                  <a:pt x="9" y="23"/>
                </a:cubicBezTo>
                <a:cubicBezTo>
                  <a:pt x="2" y="29"/>
                  <a:pt x="0" y="35"/>
                  <a:pt x="2" y="44"/>
                </a:cubicBezTo>
                <a:cubicBezTo>
                  <a:pt x="4" y="55"/>
                  <a:pt x="16" y="64"/>
                  <a:pt x="28" y="59"/>
                </a:cubicBezTo>
                <a:cubicBezTo>
                  <a:pt x="33" y="57"/>
                  <a:pt x="38" y="52"/>
                  <a:pt x="38" y="46"/>
                </a:cubicBezTo>
                <a:cubicBezTo>
                  <a:pt x="37" y="40"/>
                  <a:pt x="35" y="34"/>
                  <a:pt x="29" y="32"/>
                </a:cubicBezTo>
                <a:cubicBezTo>
                  <a:pt x="24" y="30"/>
                  <a:pt x="17" y="34"/>
                  <a:pt x="15" y="39"/>
                </a:cubicBezTo>
                <a:cubicBezTo>
                  <a:pt x="13" y="43"/>
                  <a:pt x="15" y="51"/>
                  <a:pt x="21" y="50"/>
                </a:cubicBezTo>
                <a:cubicBezTo>
                  <a:pt x="23" y="50"/>
                  <a:pt x="25" y="48"/>
                  <a:pt x="25" y="45"/>
                </a:cubicBezTo>
                <a:cubicBezTo>
                  <a:pt x="25" y="41"/>
                  <a:pt x="23" y="42"/>
                  <a:pt x="21" y="40"/>
                </a:cubicBezTo>
                <a:cubicBezTo>
                  <a:pt x="17" y="35"/>
                  <a:pt x="25" y="32"/>
                  <a:pt x="29" y="34"/>
                </a:cubicBezTo>
                <a:cubicBezTo>
                  <a:pt x="41" y="41"/>
                  <a:pt x="30" y="56"/>
                  <a:pt x="18" y="52"/>
                </a:cubicBezTo>
                <a:cubicBezTo>
                  <a:pt x="7" y="48"/>
                  <a:pt x="8" y="32"/>
                  <a:pt x="17" y="26"/>
                </a:cubicBezTo>
                <a:cubicBezTo>
                  <a:pt x="25" y="20"/>
                  <a:pt x="38" y="22"/>
                  <a:pt x="48" y="20"/>
                </a:cubicBezTo>
                <a:cubicBezTo>
                  <a:pt x="59" y="18"/>
                  <a:pt x="69" y="11"/>
                  <a:pt x="77" y="4"/>
                </a:cubicBezTo>
                <a:cubicBezTo>
                  <a:pt x="79" y="3"/>
                  <a:pt x="81" y="1"/>
                  <a:pt x="82" y="0"/>
                </a:cubicBezTo>
                <a:close/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7294" name="Freeform 161"/>
          <p:cNvSpPr/>
          <p:nvPr/>
        </p:nvSpPr>
        <p:spPr bwMode="auto">
          <a:xfrm>
            <a:off x="9409063" y="4671691"/>
            <a:ext cx="185738" cy="404813"/>
          </a:xfrm>
          <a:custGeom>
            <a:avLst/>
            <a:gdLst>
              <a:gd name="T0" fmla="*/ 17 w 44"/>
              <a:gd name="T1" fmla="*/ 0 h 95"/>
              <a:gd name="T2" fmla="*/ 18 w 44"/>
              <a:gd name="T3" fmla="*/ 10 h 95"/>
              <a:gd name="T4" fmla="*/ 17 w 44"/>
              <a:gd name="T5" fmla="*/ 22 h 95"/>
              <a:gd name="T6" fmla="*/ 9 w 44"/>
              <a:gd name="T7" fmla="*/ 45 h 95"/>
              <a:gd name="T8" fmla="*/ 3 w 44"/>
              <a:gd name="T9" fmla="*/ 75 h 95"/>
              <a:gd name="T10" fmla="*/ 18 w 44"/>
              <a:gd name="T11" fmla="*/ 91 h 95"/>
              <a:gd name="T12" fmla="*/ 44 w 44"/>
              <a:gd name="T13" fmla="*/ 76 h 95"/>
              <a:gd name="T14" fmla="*/ 37 w 44"/>
              <a:gd name="T15" fmla="*/ 61 h 95"/>
              <a:gd name="T16" fmla="*/ 20 w 44"/>
              <a:gd name="T17" fmla="*/ 62 h 95"/>
              <a:gd name="T18" fmla="*/ 20 w 44"/>
              <a:gd name="T19" fmla="*/ 77 h 95"/>
              <a:gd name="T20" fmla="*/ 33 w 44"/>
              <a:gd name="T21" fmla="*/ 78 h 95"/>
              <a:gd name="T22" fmla="*/ 30 w 44"/>
              <a:gd name="T23" fmla="*/ 72 h 95"/>
              <a:gd name="T24" fmla="*/ 24 w 44"/>
              <a:gd name="T25" fmla="*/ 72 h 95"/>
              <a:gd name="T26" fmla="*/ 23 w 44"/>
              <a:gd name="T27" fmla="*/ 63 h 95"/>
              <a:gd name="T28" fmla="*/ 33 w 44"/>
              <a:gd name="T29" fmla="*/ 81 h 95"/>
              <a:gd name="T30" fmla="*/ 9 w 44"/>
              <a:gd name="T31" fmla="*/ 69 h 95"/>
              <a:gd name="T32" fmla="*/ 19 w 44"/>
              <a:gd name="T33" fmla="*/ 39 h 95"/>
              <a:gd name="T34" fmla="*/ 19 w 44"/>
              <a:gd name="T35" fmla="*/ 6 h 95"/>
              <a:gd name="T36" fmla="*/ 17 w 44"/>
              <a:gd name="T37" fmla="*/ 0 h 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44" h="95">
                <a:moveTo>
                  <a:pt x="17" y="0"/>
                </a:moveTo>
                <a:cubicBezTo>
                  <a:pt x="19" y="3"/>
                  <a:pt x="18" y="7"/>
                  <a:pt x="18" y="10"/>
                </a:cubicBezTo>
                <a:cubicBezTo>
                  <a:pt x="19" y="14"/>
                  <a:pt x="18" y="18"/>
                  <a:pt x="17" y="22"/>
                </a:cubicBezTo>
                <a:cubicBezTo>
                  <a:pt x="16" y="30"/>
                  <a:pt x="13" y="38"/>
                  <a:pt x="9" y="45"/>
                </a:cubicBezTo>
                <a:cubicBezTo>
                  <a:pt x="4" y="54"/>
                  <a:pt x="0" y="64"/>
                  <a:pt x="3" y="75"/>
                </a:cubicBezTo>
                <a:cubicBezTo>
                  <a:pt x="5" y="84"/>
                  <a:pt x="10" y="89"/>
                  <a:pt x="18" y="91"/>
                </a:cubicBezTo>
                <a:cubicBezTo>
                  <a:pt x="29" y="95"/>
                  <a:pt x="43" y="89"/>
                  <a:pt x="44" y="76"/>
                </a:cubicBezTo>
                <a:cubicBezTo>
                  <a:pt x="44" y="70"/>
                  <a:pt x="42" y="64"/>
                  <a:pt x="37" y="61"/>
                </a:cubicBezTo>
                <a:cubicBezTo>
                  <a:pt x="32" y="58"/>
                  <a:pt x="25" y="58"/>
                  <a:pt x="20" y="62"/>
                </a:cubicBezTo>
                <a:cubicBezTo>
                  <a:pt x="16" y="65"/>
                  <a:pt x="17" y="73"/>
                  <a:pt x="20" y="77"/>
                </a:cubicBezTo>
                <a:cubicBezTo>
                  <a:pt x="23" y="80"/>
                  <a:pt x="30" y="83"/>
                  <a:pt x="33" y="78"/>
                </a:cubicBezTo>
                <a:cubicBezTo>
                  <a:pt x="33" y="75"/>
                  <a:pt x="32" y="73"/>
                  <a:pt x="30" y="72"/>
                </a:cubicBezTo>
                <a:cubicBezTo>
                  <a:pt x="27" y="70"/>
                  <a:pt x="26" y="72"/>
                  <a:pt x="24" y="72"/>
                </a:cubicBezTo>
                <a:cubicBezTo>
                  <a:pt x="18" y="74"/>
                  <a:pt x="19" y="65"/>
                  <a:pt x="23" y="63"/>
                </a:cubicBezTo>
                <a:cubicBezTo>
                  <a:pt x="34" y="55"/>
                  <a:pt x="42" y="73"/>
                  <a:pt x="33" y="81"/>
                </a:cubicBezTo>
                <a:cubicBezTo>
                  <a:pt x="24" y="88"/>
                  <a:pt x="10" y="80"/>
                  <a:pt x="9" y="69"/>
                </a:cubicBezTo>
                <a:cubicBezTo>
                  <a:pt x="8" y="60"/>
                  <a:pt x="16" y="49"/>
                  <a:pt x="19" y="39"/>
                </a:cubicBezTo>
                <a:cubicBezTo>
                  <a:pt x="22" y="29"/>
                  <a:pt x="22" y="17"/>
                  <a:pt x="19" y="6"/>
                </a:cubicBezTo>
                <a:cubicBezTo>
                  <a:pt x="19" y="4"/>
                  <a:pt x="18" y="2"/>
                  <a:pt x="17" y="0"/>
                </a:cubicBezTo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7295" name="Freeform 162"/>
          <p:cNvSpPr/>
          <p:nvPr/>
        </p:nvSpPr>
        <p:spPr bwMode="auto">
          <a:xfrm>
            <a:off x="9553526" y="4620891"/>
            <a:ext cx="381000" cy="225425"/>
          </a:xfrm>
          <a:custGeom>
            <a:avLst/>
            <a:gdLst>
              <a:gd name="T0" fmla="*/ 0 w 90"/>
              <a:gd name="T1" fmla="*/ 0 h 53"/>
              <a:gd name="T2" fmla="*/ 10 w 90"/>
              <a:gd name="T3" fmla="*/ 5 h 53"/>
              <a:gd name="T4" fmla="*/ 20 w 90"/>
              <a:gd name="T5" fmla="*/ 11 h 53"/>
              <a:gd name="T6" fmla="*/ 36 w 90"/>
              <a:gd name="T7" fmla="*/ 30 h 53"/>
              <a:gd name="T8" fmla="*/ 59 w 90"/>
              <a:gd name="T9" fmla="*/ 50 h 53"/>
              <a:gd name="T10" fmla="*/ 81 w 90"/>
              <a:gd name="T11" fmla="*/ 45 h 53"/>
              <a:gd name="T12" fmla="*/ 80 w 90"/>
              <a:gd name="T13" fmla="*/ 15 h 53"/>
              <a:gd name="T14" fmla="*/ 63 w 90"/>
              <a:gd name="T15" fmla="*/ 14 h 53"/>
              <a:gd name="T16" fmla="*/ 56 w 90"/>
              <a:gd name="T17" fmla="*/ 28 h 53"/>
              <a:gd name="T18" fmla="*/ 69 w 90"/>
              <a:gd name="T19" fmla="*/ 36 h 53"/>
              <a:gd name="T20" fmla="*/ 76 w 90"/>
              <a:gd name="T21" fmla="*/ 26 h 53"/>
              <a:gd name="T22" fmla="*/ 69 w 90"/>
              <a:gd name="T23" fmla="*/ 25 h 53"/>
              <a:gd name="T24" fmla="*/ 67 w 90"/>
              <a:gd name="T25" fmla="*/ 31 h 53"/>
              <a:gd name="T26" fmla="*/ 58 w 90"/>
              <a:gd name="T27" fmla="*/ 27 h 53"/>
              <a:gd name="T28" fmla="*/ 79 w 90"/>
              <a:gd name="T29" fmla="*/ 27 h 53"/>
              <a:gd name="T30" fmla="*/ 57 w 90"/>
              <a:gd name="T31" fmla="*/ 42 h 53"/>
              <a:gd name="T32" fmla="*/ 36 w 90"/>
              <a:gd name="T33" fmla="*/ 18 h 53"/>
              <a:gd name="T34" fmla="*/ 7 w 90"/>
              <a:gd name="T35" fmla="*/ 2 h 53"/>
              <a:gd name="T36" fmla="*/ 0 w 90"/>
              <a:gd name="T37" fmla="*/ 0 h 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90" h="53">
                <a:moveTo>
                  <a:pt x="0" y="0"/>
                </a:moveTo>
                <a:cubicBezTo>
                  <a:pt x="4" y="1"/>
                  <a:pt x="7" y="3"/>
                  <a:pt x="10" y="5"/>
                </a:cubicBezTo>
                <a:cubicBezTo>
                  <a:pt x="14" y="6"/>
                  <a:pt x="17" y="9"/>
                  <a:pt x="20" y="11"/>
                </a:cubicBezTo>
                <a:cubicBezTo>
                  <a:pt x="26" y="17"/>
                  <a:pt x="31" y="23"/>
                  <a:pt x="36" y="30"/>
                </a:cubicBezTo>
                <a:cubicBezTo>
                  <a:pt x="41" y="39"/>
                  <a:pt x="48" y="48"/>
                  <a:pt x="59" y="50"/>
                </a:cubicBezTo>
                <a:cubicBezTo>
                  <a:pt x="67" y="53"/>
                  <a:pt x="74" y="51"/>
                  <a:pt x="81" y="45"/>
                </a:cubicBezTo>
                <a:cubicBezTo>
                  <a:pt x="89" y="38"/>
                  <a:pt x="90" y="22"/>
                  <a:pt x="80" y="15"/>
                </a:cubicBezTo>
                <a:cubicBezTo>
                  <a:pt x="75" y="12"/>
                  <a:pt x="68" y="10"/>
                  <a:pt x="63" y="14"/>
                </a:cubicBezTo>
                <a:cubicBezTo>
                  <a:pt x="58" y="17"/>
                  <a:pt x="54" y="23"/>
                  <a:pt x="56" y="28"/>
                </a:cubicBezTo>
                <a:cubicBezTo>
                  <a:pt x="57" y="34"/>
                  <a:pt x="64" y="37"/>
                  <a:pt x="69" y="36"/>
                </a:cubicBezTo>
                <a:cubicBezTo>
                  <a:pt x="73" y="36"/>
                  <a:pt x="79" y="30"/>
                  <a:pt x="76" y="26"/>
                </a:cubicBezTo>
                <a:cubicBezTo>
                  <a:pt x="74" y="24"/>
                  <a:pt x="72" y="24"/>
                  <a:pt x="69" y="25"/>
                </a:cubicBezTo>
                <a:cubicBezTo>
                  <a:pt x="66" y="26"/>
                  <a:pt x="67" y="28"/>
                  <a:pt x="67" y="31"/>
                </a:cubicBezTo>
                <a:cubicBezTo>
                  <a:pt x="65" y="37"/>
                  <a:pt x="58" y="32"/>
                  <a:pt x="58" y="27"/>
                </a:cubicBezTo>
                <a:cubicBezTo>
                  <a:pt x="57" y="13"/>
                  <a:pt x="76" y="15"/>
                  <a:pt x="79" y="27"/>
                </a:cubicBezTo>
                <a:cubicBezTo>
                  <a:pt x="81" y="38"/>
                  <a:pt x="67" y="46"/>
                  <a:pt x="57" y="42"/>
                </a:cubicBezTo>
                <a:cubicBezTo>
                  <a:pt x="48" y="38"/>
                  <a:pt x="43" y="25"/>
                  <a:pt x="36" y="18"/>
                </a:cubicBezTo>
                <a:cubicBezTo>
                  <a:pt x="28" y="11"/>
                  <a:pt x="17" y="5"/>
                  <a:pt x="7" y="2"/>
                </a:cubicBezTo>
                <a:cubicBezTo>
                  <a:pt x="5" y="1"/>
                  <a:pt x="3" y="1"/>
                  <a:pt x="0" y="0"/>
                </a:cubicBezTo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7296" name="Freeform 163"/>
          <p:cNvSpPr/>
          <p:nvPr/>
        </p:nvSpPr>
        <p:spPr bwMode="auto">
          <a:xfrm>
            <a:off x="9566226" y="4222428"/>
            <a:ext cx="322263" cy="314325"/>
          </a:xfrm>
          <a:custGeom>
            <a:avLst/>
            <a:gdLst>
              <a:gd name="T0" fmla="*/ 0 w 76"/>
              <a:gd name="T1" fmla="*/ 74 h 74"/>
              <a:gd name="T2" fmla="*/ 8 w 76"/>
              <a:gd name="T3" fmla="*/ 67 h 74"/>
              <a:gd name="T4" fmla="*/ 19 w 76"/>
              <a:gd name="T5" fmla="*/ 60 h 74"/>
              <a:gd name="T6" fmla="*/ 42 w 76"/>
              <a:gd name="T7" fmla="*/ 53 h 74"/>
              <a:gd name="T8" fmla="*/ 69 w 76"/>
              <a:gd name="T9" fmla="*/ 40 h 74"/>
              <a:gd name="T10" fmla="*/ 73 w 76"/>
              <a:gd name="T11" fmla="*/ 18 h 74"/>
              <a:gd name="T12" fmla="*/ 45 w 76"/>
              <a:gd name="T13" fmla="*/ 7 h 74"/>
              <a:gd name="T14" fmla="*/ 37 w 76"/>
              <a:gd name="T15" fmla="*/ 22 h 74"/>
              <a:gd name="T16" fmla="*/ 48 w 76"/>
              <a:gd name="T17" fmla="*/ 34 h 74"/>
              <a:gd name="T18" fmla="*/ 60 w 76"/>
              <a:gd name="T19" fmla="*/ 25 h 74"/>
              <a:gd name="T20" fmla="*/ 53 w 76"/>
              <a:gd name="T21" fmla="*/ 15 h 74"/>
              <a:gd name="T22" fmla="*/ 50 w 76"/>
              <a:gd name="T23" fmla="*/ 20 h 74"/>
              <a:gd name="T24" fmla="*/ 55 w 76"/>
              <a:gd name="T25" fmla="*/ 25 h 74"/>
              <a:gd name="T26" fmla="*/ 47 w 76"/>
              <a:gd name="T27" fmla="*/ 32 h 74"/>
              <a:gd name="T28" fmla="*/ 55 w 76"/>
              <a:gd name="T29" fmla="*/ 12 h 74"/>
              <a:gd name="T30" fmla="*/ 61 w 76"/>
              <a:gd name="T31" fmla="*/ 38 h 74"/>
              <a:gd name="T32" fmla="*/ 31 w 76"/>
              <a:gd name="T33" fmla="*/ 49 h 74"/>
              <a:gd name="T34" fmla="*/ 5 w 76"/>
              <a:gd name="T35" fmla="*/ 69 h 74"/>
              <a:gd name="T36" fmla="*/ 0 w 76"/>
              <a:gd name="T37" fmla="*/ 74 h 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76" h="74">
                <a:moveTo>
                  <a:pt x="0" y="74"/>
                </a:moveTo>
                <a:cubicBezTo>
                  <a:pt x="2" y="71"/>
                  <a:pt x="6" y="69"/>
                  <a:pt x="8" y="67"/>
                </a:cubicBezTo>
                <a:cubicBezTo>
                  <a:pt x="11" y="64"/>
                  <a:pt x="15" y="62"/>
                  <a:pt x="19" y="60"/>
                </a:cubicBezTo>
                <a:cubicBezTo>
                  <a:pt x="26" y="57"/>
                  <a:pt x="34" y="55"/>
                  <a:pt x="42" y="53"/>
                </a:cubicBezTo>
                <a:cubicBezTo>
                  <a:pt x="52" y="52"/>
                  <a:pt x="63" y="49"/>
                  <a:pt x="69" y="40"/>
                </a:cubicBezTo>
                <a:cubicBezTo>
                  <a:pt x="75" y="33"/>
                  <a:pt x="76" y="26"/>
                  <a:pt x="73" y="18"/>
                </a:cubicBezTo>
                <a:cubicBezTo>
                  <a:pt x="69" y="7"/>
                  <a:pt x="56" y="0"/>
                  <a:pt x="45" y="7"/>
                </a:cubicBezTo>
                <a:cubicBezTo>
                  <a:pt x="40" y="10"/>
                  <a:pt x="36" y="16"/>
                  <a:pt x="37" y="22"/>
                </a:cubicBezTo>
                <a:cubicBezTo>
                  <a:pt x="38" y="27"/>
                  <a:pt x="42" y="33"/>
                  <a:pt x="48" y="34"/>
                </a:cubicBezTo>
                <a:cubicBezTo>
                  <a:pt x="53" y="35"/>
                  <a:pt x="59" y="30"/>
                  <a:pt x="60" y="25"/>
                </a:cubicBezTo>
                <a:cubicBezTo>
                  <a:pt x="62" y="21"/>
                  <a:pt x="59" y="13"/>
                  <a:pt x="53" y="15"/>
                </a:cubicBezTo>
                <a:cubicBezTo>
                  <a:pt x="51" y="15"/>
                  <a:pt x="50" y="18"/>
                  <a:pt x="50" y="20"/>
                </a:cubicBezTo>
                <a:cubicBezTo>
                  <a:pt x="50" y="24"/>
                  <a:pt x="52" y="23"/>
                  <a:pt x="55" y="25"/>
                </a:cubicBezTo>
                <a:cubicBezTo>
                  <a:pt x="59" y="29"/>
                  <a:pt x="52" y="33"/>
                  <a:pt x="47" y="32"/>
                </a:cubicBezTo>
                <a:cubicBezTo>
                  <a:pt x="34" y="27"/>
                  <a:pt x="44" y="10"/>
                  <a:pt x="55" y="12"/>
                </a:cubicBezTo>
                <a:cubicBezTo>
                  <a:pt x="67" y="15"/>
                  <a:pt x="69" y="31"/>
                  <a:pt x="61" y="38"/>
                </a:cubicBezTo>
                <a:cubicBezTo>
                  <a:pt x="54" y="45"/>
                  <a:pt x="40" y="45"/>
                  <a:pt x="31" y="49"/>
                </a:cubicBezTo>
                <a:cubicBezTo>
                  <a:pt x="21" y="53"/>
                  <a:pt x="12" y="60"/>
                  <a:pt x="5" y="69"/>
                </a:cubicBezTo>
                <a:cubicBezTo>
                  <a:pt x="3" y="71"/>
                  <a:pt x="2" y="72"/>
                  <a:pt x="0" y="74"/>
                </a:cubicBezTo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7297" name="Freeform 164"/>
          <p:cNvSpPr/>
          <p:nvPr/>
        </p:nvSpPr>
        <p:spPr bwMode="auto">
          <a:xfrm>
            <a:off x="9345563" y="4077966"/>
            <a:ext cx="195263" cy="395288"/>
          </a:xfrm>
          <a:custGeom>
            <a:avLst/>
            <a:gdLst>
              <a:gd name="T0" fmla="*/ 36 w 46"/>
              <a:gd name="T1" fmla="*/ 93 h 93"/>
              <a:gd name="T2" fmla="*/ 34 w 46"/>
              <a:gd name="T3" fmla="*/ 82 h 93"/>
              <a:gd name="T4" fmla="*/ 33 w 46"/>
              <a:gd name="T5" fmla="*/ 70 h 93"/>
              <a:gd name="T6" fmla="*/ 39 w 46"/>
              <a:gd name="T7" fmla="*/ 46 h 93"/>
              <a:gd name="T8" fmla="*/ 41 w 46"/>
              <a:gd name="T9" fmla="*/ 16 h 93"/>
              <a:gd name="T10" fmla="*/ 23 w 46"/>
              <a:gd name="T11" fmla="*/ 2 h 93"/>
              <a:gd name="T12" fmla="*/ 0 w 46"/>
              <a:gd name="T13" fmla="*/ 20 h 93"/>
              <a:gd name="T14" fmla="*/ 9 w 46"/>
              <a:gd name="T15" fmla="*/ 35 h 93"/>
              <a:gd name="T16" fmla="*/ 26 w 46"/>
              <a:gd name="T17" fmla="*/ 31 h 93"/>
              <a:gd name="T18" fmla="*/ 24 w 46"/>
              <a:gd name="T19" fmla="*/ 16 h 93"/>
              <a:gd name="T20" fmla="*/ 11 w 46"/>
              <a:gd name="T21" fmla="*/ 17 h 93"/>
              <a:gd name="T22" fmla="*/ 14 w 46"/>
              <a:gd name="T23" fmla="*/ 23 h 93"/>
              <a:gd name="T24" fmla="*/ 21 w 46"/>
              <a:gd name="T25" fmla="*/ 21 h 93"/>
              <a:gd name="T26" fmla="*/ 23 w 46"/>
              <a:gd name="T27" fmla="*/ 31 h 93"/>
              <a:gd name="T28" fmla="*/ 10 w 46"/>
              <a:gd name="T29" fmla="*/ 14 h 93"/>
              <a:gd name="T30" fmla="*/ 35 w 46"/>
              <a:gd name="T31" fmla="*/ 22 h 93"/>
              <a:gd name="T32" fmla="*/ 30 w 46"/>
              <a:gd name="T33" fmla="*/ 53 h 93"/>
              <a:gd name="T34" fmla="*/ 34 w 46"/>
              <a:gd name="T35" fmla="*/ 86 h 93"/>
              <a:gd name="T36" fmla="*/ 36 w 46"/>
              <a:gd name="T37" fmla="*/ 93 h 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46" h="93">
                <a:moveTo>
                  <a:pt x="36" y="93"/>
                </a:moveTo>
                <a:cubicBezTo>
                  <a:pt x="35" y="90"/>
                  <a:pt x="35" y="85"/>
                  <a:pt x="34" y="82"/>
                </a:cubicBezTo>
                <a:cubicBezTo>
                  <a:pt x="33" y="78"/>
                  <a:pt x="33" y="74"/>
                  <a:pt x="33" y="70"/>
                </a:cubicBezTo>
                <a:cubicBezTo>
                  <a:pt x="34" y="62"/>
                  <a:pt x="36" y="54"/>
                  <a:pt x="39" y="46"/>
                </a:cubicBezTo>
                <a:cubicBezTo>
                  <a:pt x="43" y="37"/>
                  <a:pt x="46" y="26"/>
                  <a:pt x="41" y="16"/>
                </a:cubicBezTo>
                <a:cubicBezTo>
                  <a:pt x="38" y="8"/>
                  <a:pt x="32" y="3"/>
                  <a:pt x="23" y="2"/>
                </a:cubicBezTo>
                <a:cubicBezTo>
                  <a:pt x="13" y="0"/>
                  <a:pt x="0" y="8"/>
                  <a:pt x="0" y="20"/>
                </a:cubicBezTo>
                <a:cubicBezTo>
                  <a:pt x="1" y="26"/>
                  <a:pt x="3" y="32"/>
                  <a:pt x="9" y="35"/>
                </a:cubicBezTo>
                <a:cubicBezTo>
                  <a:pt x="15" y="36"/>
                  <a:pt x="22" y="36"/>
                  <a:pt x="26" y="31"/>
                </a:cubicBezTo>
                <a:cubicBezTo>
                  <a:pt x="29" y="27"/>
                  <a:pt x="27" y="20"/>
                  <a:pt x="24" y="16"/>
                </a:cubicBezTo>
                <a:cubicBezTo>
                  <a:pt x="21" y="13"/>
                  <a:pt x="13" y="12"/>
                  <a:pt x="11" y="17"/>
                </a:cubicBezTo>
                <a:cubicBezTo>
                  <a:pt x="11" y="20"/>
                  <a:pt x="12" y="22"/>
                  <a:pt x="14" y="23"/>
                </a:cubicBezTo>
                <a:cubicBezTo>
                  <a:pt x="18" y="24"/>
                  <a:pt x="18" y="22"/>
                  <a:pt x="21" y="21"/>
                </a:cubicBezTo>
                <a:cubicBezTo>
                  <a:pt x="26" y="19"/>
                  <a:pt x="27" y="28"/>
                  <a:pt x="23" y="31"/>
                </a:cubicBezTo>
                <a:cubicBezTo>
                  <a:pt x="13" y="40"/>
                  <a:pt x="2" y="23"/>
                  <a:pt x="10" y="14"/>
                </a:cubicBezTo>
                <a:cubicBezTo>
                  <a:pt x="18" y="5"/>
                  <a:pt x="33" y="12"/>
                  <a:pt x="35" y="22"/>
                </a:cubicBezTo>
                <a:cubicBezTo>
                  <a:pt x="38" y="32"/>
                  <a:pt x="31" y="44"/>
                  <a:pt x="30" y="53"/>
                </a:cubicBezTo>
                <a:cubicBezTo>
                  <a:pt x="28" y="64"/>
                  <a:pt x="30" y="76"/>
                  <a:pt x="34" y="86"/>
                </a:cubicBezTo>
                <a:cubicBezTo>
                  <a:pt x="35" y="88"/>
                  <a:pt x="35" y="91"/>
                  <a:pt x="36" y="93"/>
                </a:cubicBezTo>
                <a:close/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7298" name="Freeform 165"/>
          <p:cNvSpPr/>
          <p:nvPr/>
        </p:nvSpPr>
        <p:spPr bwMode="auto">
          <a:xfrm>
            <a:off x="8997901" y="4293866"/>
            <a:ext cx="385763" cy="207963"/>
          </a:xfrm>
          <a:custGeom>
            <a:avLst/>
            <a:gdLst>
              <a:gd name="T0" fmla="*/ 91 w 91"/>
              <a:gd name="T1" fmla="*/ 49 h 49"/>
              <a:gd name="T2" fmla="*/ 81 w 91"/>
              <a:gd name="T3" fmla="*/ 45 h 49"/>
              <a:gd name="T4" fmla="*/ 71 w 91"/>
              <a:gd name="T5" fmla="*/ 39 h 49"/>
              <a:gd name="T6" fmla="*/ 55 w 91"/>
              <a:gd name="T7" fmla="*/ 21 h 49"/>
              <a:gd name="T8" fmla="*/ 31 w 91"/>
              <a:gd name="T9" fmla="*/ 2 h 49"/>
              <a:gd name="T10" fmla="*/ 9 w 91"/>
              <a:gd name="T11" fmla="*/ 8 h 49"/>
              <a:gd name="T12" fmla="*/ 11 w 91"/>
              <a:gd name="T13" fmla="*/ 38 h 49"/>
              <a:gd name="T14" fmla="*/ 28 w 91"/>
              <a:gd name="T15" fmla="*/ 38 h 49"/>
              <a:gd name="T16" fmla="*/ 35 w 91"/>
              <a:gd name="T17" fmla="*/ 23 h 49"/>
              <a:gd name="T18" fmla="*/ 22 w 91"/>
              <a:gd name="T19" fmla="*/ 16 h 49"/>
              <a:gd name="T20" fmla="*/ 15 w 91"/>
              <a:gd name="T21" fmla="*/ 27 h 49"/>
              <a:gd name="T22" fmla="*/ 21 w 91"/>
              <a:gd name="T23" fmla="*/ 28 h 49"/>
              <a:gd name="T24" fmla="*/ 24 w 91"/>
              <a:gd name="T25" fmla="*/ 21 h 49"/>
              <a:gd name="T26" fmla="*/ 33 w 91"/>
              <a:gd name="T27" fmla="*/ 25 h 49"/>
              <a:gd name="T28" fmla="*/ 12 w 91"/>
              <a:gd name="T29" fmla="*/ 26 h 49"/>
              <a:gd name="T30" fmla="*/ 33 w 91"/>
              <a:gd name="T31" fmla="*/ 10 h 49"/>
              <a:gd name="T32" fmla="*/ 55 w 91"/>
              <a:gd name="T33" fmla="*/ 33 h 49"/>
              <a:gd name="T34" fmla="*/ 85 w 91"/>
              <a:gd name="T35" fmla="*/ 48 h 49"/>
              <a:gd name="T36" fmla="*/ 91 w 91"/>
              <a:gd name="T37" fmla="*/ 49 h 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91" h="49">
                <a:moveTo>
                  <a:pt x="91" y="49"/>
                </a:moveTo>
                <a:cubicBezTo>
                  <a:pt x="88" y="49"/>
                  <a:pt x="85" y="46"/>
                  <a:pt x="81" y="45"/>
                </a:cubicBezTo>
                <a:cubicBezTo>
                  <a:pt x="78" y="44"/>
                  <a:pt x="74" y="41"/>
                  <a:pt x="71" y="39"/>
                </a:cubicBezTo>
                <a:cubicBezTo>
                  <a:pt x="65" y="34"/>
                  <a:pt x="60" y="28"/>
                  <a:pt x="55" y="21"/>
                </a:cubicBezTo>
                <a:cubicBezTo>
                  <a:pt x="49" y="12"/>
                  <a:pt x="42" y="4"/>
                  <a:pt x="31" y="2"/>
                </a:cubicBezTo>
                <a:cubicBezTo>
                  <a:pt x="22" y="0"/>
                  <a:pt x="16" y="2"/>
                  <a:pt x="9" y="8"/>
                </a:cubicBezTo>
                <a:cubicBezTo>
                  <a:pt x="2" y="16"/>
                  <a:pt x="0" y="31"/>
                  <a:pt x="11" y="38"/>
                </a:cubicBezTo>
                <a:cubicBezTo>
                  <a:pt x="17" y="41"/>
                  <a:pt x="23" y="42"/>
                  <a:pt x="28" y="38"/>
                </a:cubicBezTo>
                <a:cubicBezTo>
                  <a:pt x="33" y="35"/>
                  <a:pt x="37" y="29"/>
                  <a:pt x="35" y="23"/>
                </a:cubicBezTo>
                <a:cubicBezTo>
                  <a:pt x="34" y="18"/>
                  <a:pt x="26" y="15"/>
                  <a:pt x="22" y="16"/>
                </a:cubicBezTo>
                <a:cubicBezTo>
                  <a:pt x="17" y="17"/>
                  <a:pt x="11" y="23"/>
                  <a:pt x="15" y="27"/>
                </a:cubicBezTo>
                <a:cubicBezTo>
                  <a:pt x="17" y="29"/>
                  <a:pt x="19" y="29"/>
                  <a:pt x="21" y="28"/>
                </a:cubicBezTo>
                <a:cubicBezTo>
                  <a:pt x="25" y="26"/>
                  <a:pt x="23" y="24"/>
                  <a:pt x="24" y="21"/>
                </a:cubicBezTo>
                <a:cubicBezTo>
                  <a:pt x="25" y="16"/>
                  <a:pt x="33" y="20"/>
                  <a:pt x="33" y="25"/>
                </a:cubicBezTo>
                <a:cubicBezTo>
                  <a:pt x="35" y="39"/>
                  <a:pt x="15" y="38"/>
                  <a:pt x="12" y="26"/>
                </a:cubicBezTo>
                <a:cubicBezTo>
                  <a:pt x="9" y="15"/>
                  <a:pt x="23" y="6"/>
                  <a:pt x="33" y="10"/>
                </a:cubicBezTo>
                <a:cubicBezTo>
                  <a:pt x="42" y="14"/>
                  <a:pt x="48" y="26"/>
                  <a:pt x="55" y="33"/>
                </a:cubicBezTo>
                <a:cubicBezTo>
                  <a:pt x="63" y="40"/>
                  <a:pt x="74" y="45"/>
                  <a:pt x="85" y="48"/>
                </a:cubicBezTo>
                <a:cubicBezTo>
                  <a:pt x="87" y="48"/>
                  <a:pt x="89" y="49"/>
                  <a:pt x="91" y="49"/>
                </a:cubicBezTo>
                <a:close/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7299" name="Freeform 166"/>
          <p:cNvSpPr/>
          <p:nvPr/>
        </p:nvSpPr>
        <p:spPr bwMode="auto">
          <a:xfrm>
            <a:off x="9299526" y="4400228"/>
            <a:ext cx="342900" cy="339725"/>
          </a:xfrm>
          <a:custGeom>
            <a:avLst/>
            <a:gdLst>
              <a:gd name="T0" fmla="*/ 32 w 81"/>
              <a:gd name="T1" fmla="*/ 76 h 80"/>
              <a:gd name="T2" fmla="*/ 76 w 81"/>
              <a:gd name="T3" fmla="*/ 48 h 80"/>
              <a:gd name="T4" fmla="*/ 49 w 81"/>
              <a:gd name="T5" fmla="*/ 4 h 80"/>
              <a:gd name="T6" fmla="*/ 5 w 81"/>
              <a:gd name="T7" fmla="*/ 32 h 80"/>
              <a:gd name="T8" fmla="*/ 32 w 81"/>
              <a:gd name="T9" fmla="*/ 76 h 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81" h="80">
                <a:moveTo>
                  <a:pt x="32" y="76"/>
                </a:moveTo>
                <a:cubicBezTo>
                  <a:pt x="52" y="80"/>
                  <a:pt x="72" y="68"/>
                  <a:pt x="76" y="48"/>
                </a:cubicBezTo>
                <a:cubicBezTo>
                  <a:pt x="81" y="28"/>
                  <a:pt x="69" y="9"/>
                  <a:pt x="49" y="4"/>
                </a:cubicBezTo>
                <a:cubicBezTo>
                  <a:pt x="29" y="0"/>
                  <a:pt x="9" y="12"/>
                  <a:pt x="5" y="32"/>
                </a:cubicBezTo>
                <a:cubicBezTo>
                  <a:pt x="0" y="51"/>
                  <a:pt x="12" y="71"/>
                  <a:pt x="32" y="76"/>
                </a:cubicBezTo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7300" name="Freeform 167"/>
          <p:cNvSpPr/>
          <p:nvPr/>
        </p:nvSpPr>
        <p:spPr bwMode="auto">
          <a:xfrm>
            <a:off x="9197926" y="4562153"/>
            <a:ext cx="307975" cy="501650"/>
          </a:xfrm>
          <a:custGeom>
            <a:avLst/>
            <a:gdLst>
              <a:gd name="T0" fmla="*/ 26 w 73"/>
              <a:gd name="T1" fmla="*/ 102 h 118"/>
              <a:gd name="T2" fmla="*/ 67 w 73"/>
              <a:gd name="T3" fmla="*/ 67 h 118"/>
              <a:gd name="T4" fmla="*/ 71 w 73"/>
              <a:gd name="T5" fmla="*/ 37 h 118"/>
              <a:gd name="T6" fmla="*/ 68 w 73"/>
              <a:gd name="T7" fmla="*/ 18 h 118"/>
              <a:gd name="T8" fmla="*/ 71 w 73"/>
              <a:gd name="T9" fmla="*/ 0 h 118"/>
              <a:gd name="T10" fmla="*/ 62 w 73"/>
              <a:gd name="T11" fmla="*/ 9 h 118"/>
              <a:gd name="T12" fmla="*/ 50 w 73"/>
              <a:gd name="T13" fmla="*/ 18 h 118"/>
              <a:gd name="T14" fmla="*/ 26 w 73"/>
              <a:gd name="T15" fmla="*/ 35 h 118"/>
              <a:gd name="T16" fmla="*/ 10 w 73"/>
              <a:gd name="T17" fmla="*/ 68 h 118"/>
              <a:gd name="T18" fmla="*/ 8 w 73"/>
              <a:gd name="T19" fmla="*/ 105 h 118"/>
              <a:gd name="T20" fmla="*/ 5 w 73"/>
              <a:gd name="T21" fmla="*/ 112 h 118"/>
              <a:gd name="T22" fmla="*/ 2 w 73"/>
              <a:gd name="T23" fmla="*/ 116 h 118"/>
              <a:gd name="T24" fmla="*/ 1 w 73"/>
              <a:gd name="T25" fmla="*/ 117 h 118"/>
              <a:gd name="T26" fmla="*/ 0 w 73"/>
              <a:gd name="T27" fmla="*/ 118 h 118"/>
              <a:gd name="T28" fmla="*/ 2 w 73"/>
              <a:gd name="T29" fmla="*/ 117 h 118"/>
              <a:gd name="T30" fmla="*/ 4 w 73"/>
              <a:gd name="T31" fmla="*/ 116 h 118"/>
              <a:gd name="T32" fmla="*/ 8 w 73"/>
              <a:gd name="T33" fmla="*/ 113 h 118"/>
              <a:gd name="T34" fmla="*/ 16 w 73"/>
              <a:gd name="T35" fmla="*/ 108 h 118"/>
              <a:gd name="T36" fmla="*/ 26 w 73"/>
              <a:gd name="T37" fmla="*/ 102 h 1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73" h="118">
                <a:moveTo>
                  <a:pt x="26" y="102"/>
                </a:moveTo>
                <a:cubicBezTo>
                  <a:pt x="42" y="95"/>
                  <a:pt x="60" y="85"/>
                  <a:pt x="67" y="67"/>
                </a:cubicBezTo>
                <a:cubicBezTo>
                  <a:pt x="71" y="58"/>
                  <a:pt x="73" y="47"/>
                  <a:pt x="71" y="37"/>
                </a:cubicBezTo>
                <a:cubicBezTo>
                  <a:pt x="69" y="30"/>
                  <a:pt x="67" y="24"/>
                  <a:pt x="68" y="18"/>
                </a:cubicBezTo>
                <a:cubicBezTo>
                  <a:pt x="68" y="12"/>
                  <a:pt x="69" y="6"/>
                  <a:pt x="71" y="0"/>
                </a:cubicBezTo>
                <a:cubicBezTo>
                  <a:pt x="70" y="3"/>
                  <a:pt x="65" y="7"/>
                  <a:pt x="62" y="9"/>
                </a:cubicBezTo>
                <a:cubicBezTo>
                  <a:pt x="58" y="12"/>
                  <a:pt x="54" y="16"/>
                  <a:pt x="50" y="18"/>
                </a:cubicBezTo>
                <a:cubicBezTo>
                  <a:pt x="42" y="24"/>
                  <a:pt x="33" y="29"/>
                  <a:pt x="26" y="35"/>
                </a:cubicBezTo>
                <a:cubicBezTo>
                  <a:pt x="17" y="44"/>
                  <a:pt x="12" y="56"/>
                  <a:pt x="10" y="68"/>
                </a:cubicBezTo>
                <a:cubicBezTo>
                  <a:pt x="8" y="80"/>
                  <a:pt x="12" y="93"/>
                  <a:pt x="8" y="105"/>
                </a:cubicBezTo>
                <a:cubicBezTo>
                  <a:pt x="7" y="107"/>
                  <a:pt x="6" y="110"/>
                  <a:pt x="5" y="112"/>
                </a:cubicBezTo>
                <a:cubicBezTo>
                  <a:pt x="4" y="113"/>
                  <a:pt x="3" y="114"/>
                  <a:pt x="2" y="116"/>
                </a:cubicBezTo>
                <a:cubicBezTo>
                  <a:pt x="2" y="116"/>
                  <a:pt x="2" y="117"/>
                  <a:pt x="1" y="117"/>
                </a:cubicBezTo>
                <a:cubicBezTo>
                  <a:pt x="1" y="118"/>
                  <a:pt x="0" y="118"/>
                  <a:pt x="0" y="118"/>
                </a:cubicBezTo>
                <a:cubicBezTo>
                  <a:pt x="1" y="118"/>
                  <a:pt x="2" y="117"/>
                  <a:pt x="2" y="117"/>
                </a:cubicBezTo>
                <a:cubicBezTo>
                  <a:pt x="3" y="117"/>
                  <a:pt x="3" y="116"/>
                  <a:pt x="4" y="116"/>
                </a:cubicBezTo>
                <a:cubicBezTo>
                  <a:pt x="5" y="115"/>
                  <a:pt x="6" y="114"/>
                  <a:pt x="8" y="113"/>
                </a:cubicBezTo>
                <a:cubicBezTo>
                  <a:pt x="10" y="111"/>
                  <a:pt x="13" y="109"/>
                  <a:pt x="16" y="108"/>
                </a:cubicBezTo>
                <a:cubicBezTo>
                  <a:pt x="19" y="106"/>
                  <a:pt x="23" y="104"/>
                  <a:pt x="26" y="102"/>
                </a:cubicBezTo>
              </a:path>
            </a:pathLst>
          </a:custGeom>
          <a:gradFill>
            <a:gsLst>
              <a:gs pos="0">
                <a:srgbClr val="FF0000"/>
              </a:gs>
              <a:gs pos="61000">
                <a:srgbClr val="C00000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7301" name="Freeform 168"/>
          <p:cNvSpPr/>
          <p:nvPr/>
        </p:nvSpPr>
        <p:spPr bwMode="auto">
          <a:xfrm>
            <a:off x="9302701" y="4562153"/>
            <a:ext cx="203200" cy="331788"/>
          </a:xfrm>
          <a:custGeom>
            <a:avLst/>
            <a:gdLst>
              <a:gd name="T0" fmla="*/ 46 w 48"/>
              <a:gd name="T1" fmla="*/ 37 h 78"/>
              <a:gd name="T2" fmla="*/ 43 w 48"/>
              <a:gd name="T3" fmla="*/ 18 h 78"/>
              <a:gd name="T4" fmla="*/ 46 w 48"/>
              <a:gd name="T5" fmla="*/ 0 h 78"/>
              <a:gd name="T6" fmla="*/ 37 w 48"/>
              <a:gd name="T7" fmla="*/ 9 h 78"/>
              <a:gd name="T8" fmla="*/ 25 w 48"/>
              <a:gd name="T9" fmla="*/ 18 h 78"/>
              <a:gd name="T10" fmla="*/ 1 w 48"/>
              <a:gd name="T11" fmla="*/ 35 h 78"/>
              <a:gd name="T12" fmla="*/ 0 w 48"/>
              <a:gd name="T13" fmla="*/ 36 h 78"/>
              <a:gd name="T14" fmla="*/ 25 w 48"/>
              <a:gd name="T15" fmla="*/ 35 h 78"/>
              <a:gd name="T16" fmla="*/ 6 w 48"/>
              <a:gd name="T17" fmla="*/ 78 h 78"/>
              <a:gd name="T18" fmla="*/ 34 w 48"/>
              <a:gd name="T19" fmla="*/ 41 h 78"/>
              <a:gd name="T20" fmla="*/ 42 w 48"/>
              <a:gd name="T21" fmla="*/ 69 h 78"/>
              <a:gd name="T22" fmla="*/ 42 w 48"/>
              <a:gd name="T23" fmla="*/ 67 h 78"/>
              <a:gd name="T24" fmla="*/ 46 w 48"/>
              <a:gd name="T25" fmla="*/ 37 h 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48" h="78">
                <a:moveTo>
                  <a:pt x="46" y="37"/>
                </a:moveTo>
                <a:cubicBezTo>
                  <a:pt x="44" y="30"/>
                  <a:pt x="42" y="24"/>
                  <a:pt x="43" y="18"/>
                </a:cubicBezTo>
                <a:cubicBezTo>
                  <a:pt x="43" y="12"/>
                  <a:pt x="44" y="6"/>
                  <a:pt x="46" y="0"/>
                </a:cubicBezTo>
                <a:cubicBezTo>
                  <a:pt x="45" y="3"/>
                  <a:pt x="40" y="7"/>
                  <a:pt x="37" y="9"/>
                </a:cubicBezTo>
                <a:cubicBezTo>
                  <a:pt x="33" y="12"/>
                  <a:pt x="29" y="16"/>
                  <a:pt x="25" y="18"/>
                </a:cubicBezTo>
                <a:cubicBezTo>
                  <a:pt x="17" y="24"/>
                  <a:pt x="8" y="29"/>
                  <a:pt x="1" y="35"/>
                </a:cubicBezTo>
                <a:cubicBezTo>
                  <a:pt x="0" y="36"/>
                  <a:pt x="0" y="36"/>
                  <a:pt x="0" y="36"/>
                </a:cubicBezTo>
                <a:cubicBezTo>
                  <a:pt x="19" y="35"/>
                  <a:pt x="23" y="30"/>
                  <a:pt x="25" y="35"/>
                </a:cubicBezTo>
                <a:cubicBezTo>
                  <a:pt x="26" y="53"/>
                  <a:pt x="16" y="68"/>
                  <a:pt x="6" y="78"/>
                </a:cubicBezTo>
                <a:cubicBezTo>
                  <a:pt x="27" y="62"/>
                  <a:pt x="28" y="36"/>
                  <a:pt x="34" y="41"/>
                </a:cubicBezTo>
                <a:cubicBezTo>
                  <a:pt x="41" y="49"/>
                  <a:pt x="43" y="60"/>
                  <a:pt x="42" y="69"/>
                </a:cubicBezTo>
                <a:cubicBezTo>
                  <a:pt x="42" y="68"/>
                  <a:pt x="42" y="68"/>
                  <a:pt x="42" y="67"/>
                </a:cubicBezTo>
                <a:cubicBezTo>
                  <a:pt x="46" y="58"/>
                  <a:pt x="48" y="47"/>
                  <a:pt x="46" y="37"/>
                </a:cubicBezTo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7302" name="Freeform 169"/>
          <p:cNvSpPr/>
          <p:nvPr/>
        </p:nvSpPr>
        <p:spPr bwMode="auto">
          <a:xfrm>
            <a:off x="9490026" y="4574853"/>
            <a:ext cx="287338" cy="517525"/>
          </a:xfrm>
          <a:custGeom>
            <a:avLst/>
            <a:gdLst>
              <a:gd name="T0" fmla="*/ 65 w 68"/>
              <a:gd name="T1" fmla="*/ 91 h 122"/>
              <a:gd name="T2" fmla="*/ 57 w 68"/>
              <a:gd name="T3" fmla="*/ 38 h 122"/>
              <a:gd name="T4" fmla="*/ 32 w 68"/>
              <a:gd name="T5" fmla="*/ 20 h 122"/>
              <a:gd name="T6" fmla="*/ 14 w 68"/>
              <a:gd name="T7" fmla="*/ 12 h 122"/>
              <a:gd name="T8" fmla="*/ 0 w 68"/>
              <a:gd name="T9" fmla="*/ 0 h 122"/>
              <a:gd name="T10" fmla="*/ 4 w 68"/>
              <a:gd name="T11" fmla="*/ 12 h 122"/>
              <a:gd name="T12" fmla="*/ 6 w 68"/>
              <a:gd name="T13" fmla="*/ 28 h 122"/>
              <a:gd name="T14" fmla="*/ 8 w 68"/>
              <a:gd name="T15" fmla="*/ 57 h 122"/>
              <a:gd name="T16" fmla="*/ 27 w 68"/>
              <a:gd name="T17" fmla="*/ 87 h 122"/>
              <a:gd name="T18" fmla="*/ 58 w 68"/>
              <a:gd name="T19" fmla="*/ 108 h 122"/>
              <a:gd name="T20" fmla="*/ 62 w 68"/>
              <a:gd name="T21" fmla="*/ 115 h 122"/>
              <a:gd name="T22" fmla="*/ 64 w 68"/>
              <a:gd name="T23" fmla="*/ 119 h 122"/>
              <a:gd name="T24" fmla="*/ 65 w 68"/>
              <a:gd name="T25" fmla="*/ 121 h 122"/>
              <a:gd name="T26" fmla="*/ 66 w 68"/>
              <a:gd name="T27" fmla="*/ 122 h 122"/>
              <a:gd name="T28" fmla="*/ 65 w 68"/>
              <a:gd name="T29" fmla="*/ 120 h 122"/>
              <a:gd name="T30" fmla="*/ 65 w 68"/>
              <a:gd name="T31" fmla="*/ 117 h 122"/>
              <a:gd name="T32" fmla="*/ 65 w 68"/>
              <a:gd name="T33" fmla="*/ 113 h 122"/>
              <a:gd name="T34" fmla="*/ 64 w 68"/>
              <a:gd name="T35" fmla="*/ 103 h 122"/>
              <a:gd name="T36" fmla="*/ 65 w 68"/>
              <a:gd name="T37" fmla="*/ 91 h 1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68" h="122">
                <a:moveTo>
                  <a:pt x="65" y="91"/>
                </a:moveTo>
                <a:cubicBezTo>
                  <a:pt x="67" y="74"/>
                  <a:pt x="68" y="53"/>
                  <a:pt x="57" y="38"/>
                </a:cubicBezTo>
                <a:cubicBezTo>
                  <a:pt x="50" y="30"/>
                  <a:pt x="42" y="23"/>
                  <a:pt x="32" y="20"/>
                </a:cubicBezTo>
                <a:cubicBezTo>
                  <a:pt x="26" y="17"/>
                  <a:pt x="19" y="16"/>
                  <a:pt x="14" y="12"/>
                </a:cubicBezTo>
                <a:cubicBezTo>
                  <a:pt x="9" y="9"/>
                  <a:pt x="4" y="5"/>
                  <a:pt x="0" y="0"/>
                </a:cubicBezTo>
                <a:cubicBezTo>
                  <a:pt x="2" y="3"/>
                  <a:pt x="3" y="9"/>
                  <a:pt x="4" y="12"/>
                </a:cubicBezTo>
                <a:cubicBezTo>
                  <a:pt x="5" y="18"/>
                  <a:pt x="5" y="23"/>
                  <a:pt x="6" y="28"/>
                </a:cubicBezTo>
                <a:cubicBezTo>
                  <a:pt x="6" y="38"/>
                  <a:pt x="6" y="48"/>
                  <a:pt x="8" y="57"/>
                </a:cubicBezTo>
                <a:cubicBezTo>
                  <a:pt x="10" y="69"/>
                  <a:pt x="18" y="79"/>
                  <a:pt x="27" y="87"/>
                </a:cubicBezTo>
                <a:cubicBezTo>
                  <a:pt x="37" y="95"/>
                  <a:pt x="50" y="99"/>
                  <a:pt x="58" y="108"/>
                </a:cubicBezTo>
                <a:cubicBezTo>
                  <a:pt x="60" y="110"/>
                  <a:pt x="61" y="113"/>
                  <a:pt x="62" y="115"/>
                </a:cubicBezTo>
                <a:cubicBezTo>
                  <a:pt x="63" y="116"/>
                  <a:pt x="64" y="117"/>
                  <a:pt x="64" y="119"/>
                </a:cubicBezTo>
                <a:cubicBezTo>
                  <a:pt x="65" y="119"/>
                  <a:pt x="65" y="120"/>
                  <a:pt x="65" y="121"/>
                </a:cubicBezTo>
                <a:cubicBezTo>
                  <a:pt x="65" y="121"/>
                  <a:pt x="66" y="122"/>
                  <a:pt x="66" y="122"/>
                </a:cubicBezTo>
                <a:cubicBezTo>
                  <a:pt x="65" y="121"/>
                  <a:pt x="65" y="120"/>
                  <a:pt x="65" y="120"/>
                </a:cubicBezTo>
                <a:cubicBezTo>
                  <a:pt x="65" y="119"/>
                  <a:pt x="65" y="118"/>
                  <a:pt x="65" y="117"/>
                </a:cubicBezTo>
                <a:cubicBezTo>
                  <a:pt x="65" y="116"/>
                  <a:pt x="65" y="115"/>
                  <a:pt x="65" y="113"/>
                </a:cubicBezTo>
                <a:cubicBezTo>
                  <a:pt x="64" y="110"/>
                  <a:pt x="64" y="106"/>
                  <a:pt x="64" y="103"/>
                </a:cubicBezTo>
                <a:cubicBezTo>
                  <a:pt x="64" y="99"/>
                  <a:pt x="65" y="95"/>
                  <a:pt x="65" y="91"/>
                </a:cubicBezTo>
              </a:path>
            </a:pathLst>
          </a:custGeom>
          <a:gradFill>
            <a:gsLst>
              <a:gs pos="0">
                <a:srgbClr val="FF0000"/>
              </a:gs>
              <a:gs pos="61000">
                <a:srgbClr val="C00000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7303" name="Freeform 170"/>
          <p:cNvSpPr/>
          <p:nvPr/>
        </p:nvSpPr>
        <p:spPr bwMode="auto">
          <a:xfrm>
            <a:off x="9490026" y="4574853"/>
            <a:ext cx="241300" cy="319088"/>
          </a:xfrm>
          <a:custGeom>
            <a:avLst/>
            <a:gdLst>
              <a:gd name="T0" fmla="*/ 32 w 57"/>
              <a:gd name="T1" fmla="*/ 20 h 75"/>
              <a:gd name="T2" fmla="*/ 14 w 57"/>
              <a:gd name="T3" fmla="*/ 12 h 75"/>
              <a:gd name="T4" fmla="*/ 0 w 57"/>
              <a:gd name="T5" fmla="*/ 0 h 75"/>
              <a:gd name="T6" fmla="*/ 4 w 57"/>
              <a:gd name="T7" fmla="*/ 12 h 75"/>
              <a:gd name="T8" fmla="*/ 6 w 57"/>
              <a:gd name="T9" fmla="*/ 28 h 75"/>
              <a:gd name="T10" fmla="*/ 8 w 57"/>
              <a:gd name="T11" fmla="*/ 57 h 75"/>
              <a:gd name="T12" fmla="*/ 8 w 57"/>
              <a:gd name="T13" fmla="*/ 58 h 75"/>
              <a:gd name="T14" fmla="*/ 20 w 57"/>
              <a:gd name="T15" fmla="*/ 36 h 75"/>
              <a:gd name="T16" fmla="*/ 47 w 57"/>
              <a:gd name="T17" fmla="*/ 75 h 75"/>
              <a:gd name="T18" fmla="*/ 29 w 57"/>
              <a:gd name="T19" fmla="*/ 31 h 75"/>
              <a:gd name="T20" fmla="*/ 57 w 57"/>
              <a:gd name="T21" fmla="*/ 40 h 75"/>
              <a:gd name="T22" fmla="*/ 57 w 57"/>
              <a:gd name="T23" fmla="*/ 38 h 75"/>
              <a:gd name="T24" fmla="*/ 32 w 57"/>
              <a:gd name="T25" fmla="*/ 20 h 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57" h="75">
                <a:moveTo>
                  <a:pt x="32" y="20"/>
                </a:moveTo>
                <a:cubicBezTo>
                  <a:pt x="26" y="17"/>
                  <a:pt x="19" y="16"/>
                  <a:pt x="14" y="12"/>
                </a:cubicBezTo>
                <a:cubicBezTo>
                  <a:pt x="9" y="9"/>
                  <a:pt x="4" y="5"/>
                  <a:pt x="0" y="0"/>
                </a:cubicBezTo>
                <a:cubicBezTo>
                  <a:pt x="2" y="3"/>
                  <a:pt x="3" y="9"/>
                  <a:pt x="4" y="12"/>
                </a:cubicBezTo>
                <a:cubicBezTo>
                  <a:pt x="5" y="18"/>
                  <a:pt x="5" y="23"/>
                  <a:pt x="6" y="28"/>
                </a:cubicBezTo>
                <a:cubicBezTo>
                  <a:pt x="6" y="38"/>
                  <a:pt x="6" y="48"/>
                  <a:pt x="8" y="57"/>
                </a:cubicBezTo>
                <a:cubicBezTo>
                  <a:pt x="8" y="58"/>
                  <a:pt x="8" y="58"/>
                  <a:pt x="8" y="58"/>
                </a:cubicBezTo>
                <a:cubicBezTo>
                  <a:pt x="17" y="42"/>
                  <a:pt x="14" y="36"/>
                  <a:pt x="20" y="36"/>
                </a:cubicBezTo>
                <a:cubicBezTo>
                  <a:pt x="36" y="45"/>
                  <a:pt x="43" y="61"/>
                  <a:pt x="47" y="75"/>
                </a:cubicBezTo>
                <a:cubicBezTo>
                  <a:pt x="43" y="49"/>
                  <a:pt x="23" y="34"/>
                  <a:pt x="29" y="31"/>
                </a:cubicBezTo>
                <a:cubicBezTo>
                  <a:pt x="40" y="30"/>
                  <a:pt x="51" y="34"/>
                  <a:pt x="57" y="40"/>
                </a:cubicBezTo>
                <a:cubicBezTo>
                  <a:pt x="57" y="39"/>
                  <a:pt x="57" y="39"/>
                  <a:pt x="57" y="38"/>
                </a:cubicBezTo>
                <a:cubicBezTo>
                  <a:pt x="50" y="30"/>
                  <a:pt x="42" y="23"/>
                  <a:pt x="32" y="20"/>
                </a:cubicBezTo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7304" name="Freeform 171"/>
          <p:cNvSpPr/>
          <p:nvPr/>
        </p:nvSpPr>
        <p:spPr bwMode="auto">
          <a:xfrm>
            <a:off x="9502726" y="4481191"/>
            <a:ext cx="584200" cy="242888"/>
          </a:xfrm>
          <a:custGeom>
            <a:avLst/>
            <a:gdLst>
              <a:gd name="T0" fmla="*/ 112 w 138"/>
              <a:gd name="T1" fmla="*/ 24 h 57"/>
              <a:gd name="T2" fmla="*/ 63 w 138"/>
              <a:gd name="T3" fmla="*/ 1 h 57"/>
              <a:gd name="T4" fmla="*/ 34 w 138"/>
              <a:gd name="T5" fmla="*/ 12 h 57"/>
              <a:gd name="T6" fmla="*/ 18 w 138"/>
              <a:gd name="T7" fmla="*/ 22 h 57"/>
              <a:gd name="T8" fmla="*/ 0 w 138"/>
              <a:gd name="T9" fmla="*/ 27 h 57"/>
              <a:gd name="T10" fmla="*/ 12 w 138"/>
              <a:gd name="T11" fmla="*/ 31 h 57"/>
              <a:gd name="T12" fmla="*/ 26 w 138"/>
              <a:gd name="T13" fmla="*/ 38 h 57"/>
              <a:gd name="T14" fmla="*/ 51 w 138"/>
              <a:gd name="T15" fmla="*/ 52 h 57"/>
              <a:gd name="T16" fmla="*/ 87 w 138"/>
              <a:gd name="T17" fmla="*/ 53 h 57"/>
              <a:gd name="T18" fmla="*/ 122 w 138"/>
              <a:gd name="T19" fmla="*/ 39 h 57"/>
              <a:gd name="T20" fmla="*/ 130 w 138"/>
              <a:gd name="T21" fmla="*/ 39 h 57"/>
              <a:gd name="T22" fmla="*/ 134 w 138"/>
              <a:gd name="T23" fmla="*/ 40 h 57"/>
              <a:gd name="T24" fmla="*/ 136 w 138"/>
              <a:gd name="T25" fmla="*/ 40 h 57"/>
              <a:gd name="T26" fmla="*/ 138 w 138"/>
              <a:gd name="T27" fmla="*/ 41 h 57"/>
              <a:gd name="T28" fmla="*/ 136 w 138"/>
              <a:gd name="T29" fmla="*/ 40 h 57"/>
              <a:gd name="T30" fmla="*/ 133 w 138"/>
              <a:gd name="T31" fmla="*/ 38 h 57"/>
              <a:gd name="T32" fmla="*/ 129 w 138"/>
              <a:gd name="T33" fmla="*/ 36 h 57"/>
              <a:gd name="T34" fmla="*/ 121 w 138"/>
              <a:gd name="T35" fmla="*/ 31 h 57"/>
              <a:gd name="T36" fmla="*/ 112 w 138"/>
              <a:gd name="T37" fmla="*/ 24 h 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38" h="57">
                <a:moveTo>
                  <a:pt x="112" y="24"/>
                </a:moveTo>
                <a:cubicBezTo>
                  <a:pt x="98" y="12"/>
                  <a:pt x="81" y="0"/>
                  <a:pt x="63" y="1"/>
                </a:cubicBezTo>
                <a:cubicBezTo>
                  <a:pt x="52" y="2"/>
                  <a:pt x="42" y="5"/>
                  <a:pt x="34" y="12"/>
                </a:cubicBezTo>
                <a:cubicBezTo>
                  <a:pt x="28" y="15"/>
                  <a:pt x="24" y="20"/>
                  <a:pt x="18" y="22"/>
                </a:cubicBezTo>
                <a:cubicBezTo>
                  <a:pt x="12" y="24"/>
                  <a:pt x="6" y="26"/>
                  <a:pt x="0" y="27"/>
                </a:cubicBezTo>
                <a:cubicBezTo>
                  <a:pt x="3" y="26"/>
                  <a:pt x="9" y="30"/>
                  <a:pt x="12" y="31"/>
                </a:cubicBezTo>
                <a:cubicBezTo>
                  <a:pt x="17" y="33"/>
                  <a:pt x="21" y="35"/>
                  <a:pt x="26" y="38"/>
                </a:cubicBezTo>
                <a:cubicBezTo>
                  <a:pt x="34" y="43"/>
                  <a:pt x="42" y="49"/>
                  <a:pt x="51" y="52"/>
                </a:cubicBezTo>
                <a:cubicBezTo>
                  <a:pt x="63" y="57"/>
                  <a:pt x="76" y="56"/>
                  <a:pt x="87" y="53"/>
                </a:cubicBezTo>
                <a:cubicBezTo>
                  <a:pt x="99" y="49"/>
                  <a:pt x="109" y="41"/>
                  <a:pt x="122" y="39"/>
                </a:cubicBezTo>
                <a:cubicBezTo>
                  <a:pt x="125" y="39"/>
                  <a:pt x="127" y="39"/>
                  <a:pt x="130" y="39"/>
                </a:cubicBezTo>
                <a:cubicBezTo>
                  <a:pt x="131" y="39"/>
                  <a:pt x="133" y="40"/>
                  <a:pt x="134" y="40"/>
                </a:cubicBezTo>
                <a:cubicBezTo>
                  <a:pt x="135" y="40"/>
                  <a:pt x="135" y="40"/>
                  <a:pt x="136" y="40"/>
                </a:cubicBezTo>
                <a:cubicBezTo>
                  <a:pt x="136" y="40"/>
                  <a:pt x="137" y="40"/>
                  <a:pt x="138" y="41"/>
                </a:cubicBezTo>
                <a:cubicBezTo>
                  <a:pt x="136" y="40"/>
                  <a:pt x="136" y="40"/>
                  <a:pt x="136" y="40"/>
                </a:cubicBezTo>
                <a:cubicBezTo>
                  <a:pt x="135" y="39"/>
                  <a:pt x="134" y="39"/>
                  <a:pt x="133" y="38"/>
                </a:cubicBezTo>
                <a:cubicBezTo>
                  <a:pt x="132" y="38"/>
                  <a:pt x="131" y="37"/>
                  <a:pt x="129" y="36"/>
                </a:cubicBezTo>
                <a:cubicBezTo>
                  <a:pt x="127" y="35"/>
                  <a:pt x="124" y="33"/>
                  <a:pt x="121" y="31"/>
                </a:cubicBezTo>
                <a:cubicBezTo>
                  <a:pt x="118" y="29"/>
                  <a:pt x="115" y="27"/>
                  <a:pt x="112" y="24"/>
                </a:cubicBezTo>
              </a:path>
            </a:pathLst>
          </a:custGeom>
          <a:gradFill>
            <a:gsLst>
              <a:gs pos="0">
                <a:srgbClr val="FF0000"/>
              </a:gs>
              <a:gs pos="61000">
                <a:srgbClr val="C00000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7305" name="Freeform 172"/>
          <p:cNvSpPr/>
          <p:nvPr/>
        </p:nvSpPr>
        <p:spPr bwMode="auto">
          <a:xfrm>
            <a:off x="9502726" y="4485953"/>
            <a:ext cx="373063" cy="220663"/>
          </a:xfrm>
          <a:custGeom>
            <a:avLst/>
            <a:gdLst>
              <a:gd name="T0" fmla="*/ 34 w 88"/>
              <a:gd name="T1" fmla="*/ 11 h 52"/>
              <a:gd name="T2" fmla="*/ 18 w 88"/>
              <a:gd name="T3" fmla="*/ 21 h 52"/>
              <a:gd name="T4" fmla="*/ 0 w 88"/>
              <a:gd name="T5" fmla="*/ 26 h 52"/>
              <a:gd name="T6" fmla="*/ 12 w 88"/>
              <a:gd name="T7" fmla="*/ 30 h 52"/>
              <a:gd name="T8" fmla="*/ 26 w 88"/>
              <a:gd name="T9" fmla="*/ 37 h 52"/>
              <a:gd name="T10" fmla="*/ 51 w 88"/>
              <a:gd name="T11" fmla="*/ 51 h 52"/>
              <a:gd name="T12" fmla="*/ 52 w 88"/>
              <a:gd name="T13" fmla="*/ 52 h 52"/>
              <a:gd name="T14" fmla="*/ 41 w 88"/>
              <a:gd name="T15" fmla="*/ 30 h 52"/>
              <a:gd name="T16" fmla="*/ 88 w 88"/>
              <a:gd name="T17" fmla="*/ 28 h 52"/>
              <a:gd name="T18" fmla="*/ 53 w 88"/>
              <a:gd name="T19" fmla="*/ 22 h 52"/>
              <a:gd name="T20" fmla="*/ 42 w 88"/>
              <a:gd name="T21" fmla="*/ 19 h 52"/>
              <a:gd name="T22" fmla="*/ 65 w 88"/>
              <a:gd name="T23" fmla="*/ 0 h 52"/>
              <a:gd name="T24" fmla="*/ 64 w 88"/>
              <a:gd name="T25" fmla="*/ 0 h 52"/>
              <a:gd name="T26" fmla="*/ 63 w 88"/>
              <a:gd name="T27" fmla="*/ 0 h 52"/>
              <a:gd name="T28" fmla="*/ 34 w 88"/>
              <a:gd name="T29" fmla="*/ 11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88" h="52">
                <a:moveTo>
                  <a:pt x="34" y="11"/>
                </a:moveTo>
                <a:cubicBezTo>
                  <a:pt x="28" y="14"/>
                  <a:pt x="24" y="19"/>
                  <a:pt x="18" y="21"/>
                </a:cubicBezTo>
                <a:cubicBezTo>
                  <a:pt x="12" y="23"/>
                  <a:pt x="6" y="25"/>
                  <a:pt x="0" y="26"/>
                </a:cubicBezTo>
                <a:cubicBezTo>
                  <a:pt x="3" y="25"/>
                  <a:pt x="9" y="29"/>
                  <a:pt x="12" y="30"/>
                </a:cubicBezTo>
                <a:cubicBezTo>
                  <a:pt x="17" y="32"/>
                  <a:pt x="21" y="34"/>
                  <a:pt x="26" y="37"/>
                </a:cubicBezTo>
                <a:cubicBezTo>
                  <a:pt x="34" y="42"/>
                  <a:pt x="42" y="48"/>
                  <a:pt x="51" y="51"/>
                </a:cubicBezTo>
                <a:cubicBezTo>
                  <a:pt x="52" y="52"/>
                  <a:pt x="52" y="52"/>
                  <a:pt x="52" y="52"/>
                </a:cubicBezTo>
                <a:cubicBezTo>
                  <a:pt x="44" y="36"/>
                  <a:pt x="37" y="34"/>
                  <a:pt x="41" y="30"/>
                </a:cubicBezTo>
                <a:cubicBezTo>
                  <a:pt x="57" y="21"/>
                  <a:pt x="75" y="24"/>
                  <a:pt x="88" y="28"/>
                </a:cubicBezTo>
                <a:cubicBezTo>
                  <a:pt x="75" y="22"/>
                  <a:pt x="62" y="22"/>
                  <a:pt x="53" y="22"/>
                </a:cubicBezTo>
                <a:cubicBezTo>
                  <a:pt x="46" y="22"/>
                  <a:pt x="41" y="22"/>
                  <a:pt x="42" y="19"/>
                </a:cubicBezTo>
                <a:cubicBezTo>
                  <a:pt x="47" y="10"/>
                  <a:pt x="56" y="3"/>
                  <a:pt x="65" y="0"/>
                </a:cubicBezTo>
                <a:cubicBezTo>
                  <a:pt x="64" y="0"/>
                  <a:pt x="64" y="0"/>
                  <a:pt x="64" y="0"/>
                </a:cubicBezTo>
                <a:cubicBezTo>
                  <a:pt x="64" y="0"/>
                  <a:pt x="63" y="0"/>
                  <a:pt x="63" y="0"/>
                </a:cubicBezTo>
                <a:cubicBezTo>
                  <a:pt x="52" y="1"/>
                  <a:pt x="42" y="4"/>
                  <a:pt x="34" y="11"/>
                </a:cubicBezTo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7306" name="Freeform 173"/>
          <p:cNvSpPr/>
          <p:nvPr/>
        </p:nvSpPr>
        <p:spPr bwMode="auto">
          <a:xfrm>
            <a:off x="9523363" y="4108128"/>
            <a:ext cx="301625" cy="517525"/>
          </a:xfrm>
          <a:custGeom>
            <a:avLst/>
            <a:gdLst>
              <a:gd name="T0" fmla="*/ 45 w 71"/>
              <a:gd name="T1" fmla="*/ 18 h 122"/>
              <a:gd name="T2" fmla="*/ 5 w 71"/>
              <a:gd name="T3" fmla="*/ 54 h 122"/>
              <a:gd name="T4" fmla="*/ 3 w 71"/>
              <a:gd name="T5" fmla="*/ 85 h 122"/>
              <a:gd name="T6" fmla="*/ 6 w 71"/>
              <a:gd name="T7" fmla="*/ 103 h 122"/>
              <a:gd name="T8" fmla="*/ 3 w 71"/>
              <a:gd name="T9" fmla="*/ 122 h 122"/>
              <a:gd name="T10" fmla="*/ 12 w 71"/>
              <a:gd name="T11" fmla="*/ 112 h 122"/>
              <a:gd name="T12" fmla="*/ 24 w 71"/>
              <a:gd name="T13" fmla="*/ 102 h 122"/>
              <a:gd name="T14" fmla="*/ 47 w 71"/>
              <a:gd name="T15" fmla="*/ 84 h 122"/>
              <a:gd name="T16" fmla="*/ 62 w 71"/>
              <a:gd name="T17" fmla="*/ 51 h 122"/>
              <a:gd name="T18" fmla="*/ 63 w 71"/>
              <a:gd name="T19" fmla="*/ 14 h 122"/>
              <a:gd name="T20" fmla="*/ 66 w 71"/>
              <a:gd name="T21" fmla="*/ 7 h 122"/>
              <a:gd name="T22" fmla="*/ 68 w 71"/>
              <a:gd name="T23" fmla="*/ 3 h 122"/>
              <a:gd name="T24" fmla="*/ 69 w 71"/>
              <a:gd name="T25" fmla="*/ 2 h 122"/>
              <a:gd name="T26" fmla="*/ 71 w 71"/>
              <a:gd name="T27" fmla="*/ 0 h 122"/>
              <a:gd name="T28" fmla="*/ 69 w 71"/>
              <a:gd name="T29" fmla="*/ 2 h 122"/>
              <a:gd name="T30" fmla="*/ 67 w 71"/>
              <a:gd name="T31" fmla="*/ 3 h 122"/>
              <a:gd name="T32" fmla="*/ 63 w 71"/>
              <a:gd name="T33" fmla="*/ 6 h 122"/>
              <a:gd name="T34" fmla="*/ 55 w 71"/>
              <a:gd name="T35" fmla="*/ 12 h 122"/>
              <a:gd name="T36" fmla="*/ 45 w 71"/>
              <a:gd name="T37" fmla="*/ 18 h 1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71" h="122">
                <a:moveTo>
                  <a:pt x="45" y="18"/>
                </a:moveTo>
                <a:cubicBezTo>
                  <a:pt x="29" y="25"/>
                  <a:pt x="11" y="36"/>
                  <a:pt x="5" y="54"/>
                </a:cubicBezTo>
                <a:cubicBezTo>
                  <a:pt x="1" y="63"/>
                  <a:pt x="0" y="74"/>
                  <a:pt x="3" y="85"/>
                </a:cubicBezTo>
                <a:cubicBezTo>
                  <a:pt x="4" y="91"/>
                  <a:pt x="7" y="97"/>
                  <a:pt x="6" y="103"/>
                </a:cubicBezTo>
                <a:cubicBezTo>
                  <a:pt x="6" y="109"/>
                  <a:pt x="5" y="116"/>
                  <a:pt x="3" y="122"/>
                </a:cubicBezTo>
                <a:cubicBezTo>
                  <a:pt x="4" y="118"/>
                  <a:pt x="10" y="114"/>
                  <a:pt x="12" y="112"/>
                </a:cubicBezTo>
                <a:cubicBezTo>
                  <a:pt x="16" y="108"/>
                  <a:pt x="20" y="105"/>
                  <a:pt x="24" y="102"/>
                </a:cubicBezTo>
                <a:cubicBezTo>
                  <a:pt x="32" y="96"/>
                  <a:pt x="40" y="91"/>
                  <a:pt x="47" y="84"/>
                </a:cubicBezTo>
                <a:cubicBezTo>
                  <a:pt x="56" y="76"/>
                  <a:pt x="60" y="63"/>
                  <a:pt x="62" y="51"/>
                </a:cubicBezTo>
                <a:cubicBezTo>
                  <a:pt x="63" y="39"/>
                  <a:pt x="60" y="26"/>
                  <a:pt x="63" y="14"/>
                </a:cubicBezTo>
                <a:cubicBezTo>
                  <a:pt x="64" y="12"/>
                  <a:pt x="65" y="9"/>
                  <a:pt x="66" y="7"/>
                </a:cubicBezTo>
                <a:cubicBezTo>
                  <a:pt x="67" y="6"/>
                  <a:pt x="68" y="5"/>
                  <a:pt x="68" y="3"/>
                </a:cubicBezTo>
                <a:cubicBezTo>
                  <a:pt x="69" y="3"/>
                  <a:pt x="69" y="2"/>
                  <a:pt x="69" y="2"/>
                </a:cubicBezTo>
                <a:cubicBezTo>
                  <a:pt x="70" y="1"/>
                  <a:pt x="70" y="1"/>
                  <a:pt x="71" y="0"/>
                </a:cubicBezTo>
                <a:cubicBezTo>
                  <a:pt x="69" y="1"/>
                  <a:pt x="69" y="2"/>
                  <a:pt x="69" y="2"/>
                </a:cubicBezTo>
                <a:cubicBezTo>
                  <a:pt x="68" y="2"/>
                  <a:pt x="67" y="3"/>
                  <a:pt x="67" y="3"/>
                </a:cubicBezTo>
                <a:cubicBezTo>
                  <a:pt x="65" y="4"/>
                  <a:pt x="65" y="5"/>
                  <a:pt x="63" y="6"/>
                </a:cubicBezTo>
                <a:cubicBezTo>
                  <a:pt x="61" y="8"/>
                  <a:pt x="58" y="10"/>
                  <a:pt x="55" y="12"/>
                </a:cubicBezTo>
                <a:cubicBezTo>
                  <a:pt x="52" y="14"/>
                  <a:pt x="48" y="16"/>
                  <a:pt x="45" y="18"/>
                </a:cubicBezTo>
              </a:path>
            </a:pathLst>
          </a:custGeom>
          <a:gradFill>
            <a:gsLst>
              <a:gs pos="0">
                <a:srgbClr val="FF0000"/>
              </a:gs>
              <a:gs pos="61000">
                <a:srgbClr val="C00000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7307" name="Freeform 174"/>
          <p:cNvSpPr/>
          <p:nvPr/>
        </p:nvSpPr>
        <p:spPr bwMode="auto">
          <a:xfrm>
            <a:off x="9523363" y="4281166"/>
            <a:ext cx="203200" cy="344488"/>
          </a:xfrm>
          <a:custGeom>
            <a:avLst/>
            <a:gdLst>
              <a:gd name="T0" fmla="*/ 3 w 48"/>
              <a:gd name="T1" fmla="*/ 44 h 81"/>
              <a:gd name="T2" fmla="*/ 6 w 48"/>
              <a:gd name="T3" fmla="*/ 62 h 81"/>
              <a:gd name="T4" fmla="*/ 3 w 48"/>
              <a:gd name="T5" fmla="*/ 81 h 81"/>
              <a:gd name="T6" fmla="*/ 12 w 48"/>
              <a:gd name="T7" fmla="*/ 71 h 81"/>
              <a:gd name="T8" fmla="*/ 24 w 48"/>
              <a:gd name="T9" fmla="*/ 61 h 81"/>
              <a:gd name="T10" fmla="*/ 47 w 48"/>
              <a:gd name="T11" fmla="*/ 43 h 81"/>
              <a:gd name="T12" fmla="*/ 48 w 48"/>
              <a:gd name="T13" fmla="*/ 43 h 81"/>
              <a:gd name="T14" fmla="*/ 23 w 48"/>
              <a:gd name="T15" fmla="*/ 44 h 81"/>
              <a:gd name="T16" fmla="*/ 40 w 48"/>
              <a:gd name="T17" fmla="*/ 0 h 81"/>
              <a:gd name="T18" fmla="*/ 14 w 48"/>
              <a:gd name="T19" fmla="*/ 39 h 81"/>
              <a:gd name="T20" fmla="*/ 6 w 48"/>
              <a:gd name="T21" fmla="*/ 11 h 81"/>
              <a:gd name="T22" fmla="*/ 5 w 48"/>
              <a:gd name="T23" fmla="*/ 13 h 81"/>
              <a:gd name="T24" fmla="*/ 3 w 48"/>
              <a:gd name="T25" fmla="*/ 44 h 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48" h="81">
                <a:moveTo>
                  <a:pt x="3" y="44"/>
                </a:moveTo>
                <a:cubicBezTo>
                  <a:pt x="4" y="50"/>
                  <a:pt x="7" y="56"/>
                  <a:pt x="6" y="62"/>
                </a:cubicBezTo>
                <a:cubicBezTo>
                  <a:pt x="6" y="68"/>
                  <a:pt x="5" y="75"/>
                  <a:pt x="3" y="81"/>
                </a:cubicBezTo>
                <a:cubicBezTo>
                  <a:pt x="4" y="77"/>
                  <a:pt x="10" y="73"/>
                  <a:pt x="12" y="71"/>
                </a:cubicBezTo>
                <a:cubicBezTo>
                  <a:pt x="16" y="67"/>
                  <a:pt x="20" y="64"/>
                  <a:pt x="24" y="61"/>
                </a:cubicBezTo>
                <a:cubicBezTo>
                  <a:pt x="32" y="55"/>
                  <a:pt x="40" y="50"/>
                  <a:pt x="47" y="43"/>
                </a:cubicBezTo>
                <a:cubicBezTo>
                  <a:pt x="48" y="43"/>
                  <a:pt x="48" y="43"/>
                  <a:pt x="48" y="43"/>
                </a:cubicBezTo>
                <a:cubicBezTo>
                  <a:pt x="30" y="44"/>
                  <a:pt x="26" y="49"/>
                  <a:pt x="23" y="44"/>
                </a:cubicBezTo>
                <a:cubicBezTo>
                  <a:pt x="22" y="26"/>
                  <a:pt x="31" y="11"/>
                  <a:pt x="40" y="0"/>
                </a:cubicBezTo>
                <a:cubicBezTo>
                  <a:pt x="21" y="18"/>
                  <a:pt x="20" y="43"/>
                  <a:pt x="14" y="39"/>
                </a:cubicBezTo>
                <a:cubicBezTo>
                  <a:pt x="7" y="31"/>
                  <a:pt x="5" y="20"/>
                  <a:pt x="6" y="11"/>
                </a:cubicBezTo>
                <a:cubicBezTo>
                  <a:pt x="5" y="12"/>
                  <a:pt x="5" y="12"/>
                  <a:pt x="5" y="13"/>
                </a:cubicBezTo>
                <a:cubicBezTo>
                  <a:pt x="1" y="22"/>
                  <a:pt x="0" y="33"/>
                  <a:pt x="3" y="44"/>
                </a:cubicBezTo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7308" name="Freeform 175"/>
          <p:cNvSpPr/>
          <p:nvPr/>
        </p:nvSpPr>
        <p:spPr bwMode="auto">
          <a:xfrm>
            <a:off x="8947101" y="4435153"/>
            <a:ext cx="571500" cy="241300"/>
          </a:xfrm>
          <a:custGeom>
            <a:avLst/>
            <a:gdLst>
              <a:gd name="T0" fmla="*/ 23 w 135"/>
              <a:gd name="T1" fmla="*/ 28 h 57"/>
              <a:gd name="T2" fmla="*/ 69 w 135"/>
              <a:gd name="T3" fmla="*/ 56 h 57"/>
              <a:gd name="T4" fmla="*/ 100 w 135"/>
              <a:gd name="T5" fmla="*/ 49 h 57"/>
              <a:gd name="T6" fmla="*/ 117 w 135"/>
              <a:gd name="T7" fmla="*/ 41 h 57"/>
              <a:gd name="T8" fmla="*/ 135 w 135"/>
              <a:gd name="T9" fmla="*/ 38 h 57"/>
              <a:gd name="T10" fmla="*/ 123 w 135"/>
              <a:gd name="T11" fmla="*/ 33 h 57"/>
              <a:gd name="T12" fmla="*/ 110 w 135"/>
              <a:gd name="T13" fmla="*/ 24 h 57"/>
              <a:gd name="T14" fmla="*/ 87 w 135"/>
              <a:gd name="T15" fmla="*/ 7 h 57"/>
              <a:gd name="T16" fmla="*/ 51 w 135"/>
              <a:gd name="T17" fmla="*/ 2 h 57"/>
              <a:gd name="T18" fmla="*/ 15 w 135"/>
              <a:gd name="T19" fmla="*/ 11 h 57"/>
              <a:gd name="T20" fmla="*/ 7 w 135"/>
              <a:gd name="T21" fmla="*/ 10 h 57"/>
              <a:gd name="T22" fmla="*/ 3 w 135"/>
              <a:gd name="T23" fmla="*/ 9 h 57"/>
              <a:gd name="T24" fmla="*/ 1 w 135"/>
              <a:gd name="T25" fmla="*/ 9 h 57"/>
              <a:gd name="T26" fmla="*/ 0 w 135"/>
              <a:gd name="T27" fmla="*/ 8 h 57"/>
              <a:gd name="T28" fmla="*/ 2 w 135"/>
              <a:gd name="T29" fmla="*/ 9 h 57"/>
              <a:gd name="T30" fmla="*/ 4 w 135"/>
              <a:gd name="T31" fmla="*/ 11 h 57"/>
              <a:gd name="T32" fmla="*/ 7 w 135"/>
              <a:gd name="T33" fmla="*/ 13 h 57"/>
              <a:gd name="T34" fmla="*/ 15 w 135"/>
              <a:gd name="T35" fmla="*/ 19 h 57"/>
              <a:gd name="T36" fmla="*/ 23 w 135"/>
              <a:gd name="T37" fmla="*/ 28 h 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35" h="57">
                <a:moveTo>
                  <a:pt x="23" y="28"/>
                </a:moveTo>
                <a:cubicBezTo>
                  <a:pt x="35" y="41"/>
                  <a:pt x="51" y="55"/>
                  <a:pt x="69" y="56"/>
                </a:cubicBezTo>
                <a:cubicBezTo>
                  <a:pt x="80" y="57"/>
                  <a:pt x="90" y="55"/>
                  <a:pt x="100" y="49"/>
                </a:cubicBezTo>
                <a:cubicBezTo>
                  <a:pt x="105" y="46"/>
                  <a:pt x="110" y="42"/>
                  <a:pt x="117" y="41"/>
                </a:cubicBezTo>
                <a:cubicBezTo>
                  <a:pt x="123" y="39"/>
                  <a:pt x="129" y="38"/>
                  <a:pt x="135" y="38"/>
                </a:cubicBezTo>
                <a:cubicBezTo>
                  <a:pt x="131" y="38"/>
                  <a:pt x="126" y="34"/>
                  <a:pt x="123" y="33"/>
                </a:cubicBezTo>
                <a:cubicBezTo>
                  <a:pt x="119" y="30"/>
                  <a:pt x="114" y="27"/>
                  <a:pt x="110" y="24"/>
                </a:cubicBezTo>
                <a:cubicBezTo>
                  <a:pt x="103" y="18"/>
                  <a:pt x="95" y="11"/>
                  <a:pt x="87" y="7"/>
                </a:cubicBezTo>
                <a:cubicBezTo>
                  <a:pt x="76" y="1"/>
                  <a:pt x="63" y="0"/>
                  <a:pt x="51" y="2"/>
                </a:cubicBezTo>
                <a:cubicBezTo>
                  <a:pt x="39" y="4"/>
                  <a:pt x="28" y="11"/>
                  <a:pt x="15" y="11"/>
                </a:cubicBezTo>
                <a:cubicBezTo>
                  <a:pt x="13" y="11"/>
                  <a:pt x="10" y="11"/>
                  <a:pt x="7" y="10"/>
                </a:cubicBezTo>
                <a:cubicBezTo>
                  <a:pt x="6" y="10"/>
                  <a:pt x="5" y="10"/>
                  <a:pt x="3" y="9"/>
                </a:cubicBezTo>
                <a:cubicBezTo>
                  <a:pt x="3" y="9"/>
                  <a:pt x="2" y="9"/>
                  <a:pt x="1" y="9"/>
                </a:cubicBezTo>
                <a:cubicBezTo>
                  <a:pt x="1" y="8"/>
                  <a:pt x="0" y="8"/>
                  <a:pt x="0" y="8"/>
                </a:cubicBezTo>
                <a:cubicBezTo>
                  <a:pt x="1" y="9"/>
                  <a:pt x="1" y="9"/>
                  <a:pt x="2" y="9"/>
                </a:cubicBezTo>
                <a:cubicBezTo>
                  <a:pt x="2" y="10"/>
                  <a:pt x="3" y="10"/>
                  <a:pt x="4" y="11"/>
                </a:cubicBezTo>
                <a:cubicBezTo>
                  <a:pt x="5" y="12"/>
                  <a:pt x="6" y="12"/>
                  <a:pt x="7" y="13"/>
                </a:cubicBezTo>
                <a:cubicBezTo>
                  <a:pt x="10" y="15"/>
                  <a:pt x="13" y="17"/>
                  <a:pt x="15" y="19"/>
                </a:cubicBezTo>
                <a:cubicBezTo>
                  <a:pt x="18" y="22"/>
                  <a:pt x="21" y="25"/>
                  <a:pt x="23" y="28"/>
                </a:cubicBezTo>
              </a:path>
            </a:pathLst>
          </a:custGeom>
          <a:gradFill>
            <a:gsLst>
              <a:gs pos="0">
                <a:srgbClr val="FF0000"/>
              </a:gs>
              <a:gs pos="61000">
                <a:srgbClr val="C00000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7309" name="Freeform 176"/>
          <p:cNvSpPr/>
          <p:nvPr/>
        </p:nvSpPr>
        <p:spPr bwMode="auto">
          <a:xfrm>
            <a:off x="9150301" y="4460553"/>
            <a:ext cx="368300" cy="215900"/>
          </a:xfrm>
          <a:custGeom>
            <a:avLst/>
            <a:gdLst>
              <a:gd name="T0" fmla="*/ 52 w 87"/>
              <a:gd name="T1" fmla="*/ 43 h 51"/>
              <a:gd name="T2" fmla="*/ 69 w 87"/>
              <a:gd name="T3" fmla="*/ 35 h 51"/>
              <a:gd name="T4" fmla="*/ 87 w 87"/>
              <a:gd name="T5" fmla="*/ 32 h 51"/>
              <a:gd name="T6" fmla="*/ 75 w 87"/>
              <a:gd name="T7" fmla="*/ 27 h 51"/>
              <a:gd name="T8" fmla="*/ 62 w 87"/>
              <a:gd name="T9" fmla="*/ 18 h 51"/>
              <a:gd name="T10" fmla="*/ 39 w 87"/>
              <a:gd name="T11" fmla="*/ 1 h 51"/>
              <a:gd name="T12" fmla="*/ 38 w 87"/>
              <a:gd name="T13" fmla="*/ 0 h 51"/>
              <a:gd name="T14" fmla="*/ 47 w 87"/>
              <a:gd name="T15" fmla="*/ 24 h 51"/>
              <a:gd name="T16" fmla="*/ 0 w 87"/>
              <a:gd name="T17" fmla="*/ 19 h 51"/>
              <a:gd name="T18" fmla="*/ 44 w 87"/>
              <a:gd name="T19" fmla="*/ 34 h 51"/>
              <a:gd name="T20" fmla="*/ 20 w 87"/>
              <a:gd name="T21" fmla="*/ 50 h 51"/>
              <a:gd name="T22" fmla="*/ 21 w 87"/>
              <a:gd name="T23" fmla="*/ 50 h 51"/>
              <a:gd name="T24" fmla="*/ 52 w 87"/>
              <a:gd name="T25" fmla="*/ 43 h 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87" h="51">
                <a:moveTo>
                  <a:pt x="52" y="43"/>
                </a:moveTo>
                <a:cubicBezTo>
                  <a:pt x="57" y="40"/>
                  <a:pt x="62" y="36"/>
                  <a:pt x="69" y="35"/>
                </a:cubicBezTo>
                <a:cubicBezTo>
                  <a:pt x="75" y="33"/>
                  <a:pt x="81" y="32"/>
                  <a:pt x="87" y="32"/>
                </a:cubicBezTo>
                <a:cubicBezTo>
                  <a:pt x="83" y="32"/>
                  <a:pt x="78" y="28"/>
                  <a:pt x="75" y="27"/>
                </a:cubicBezTo>
                <a:cubicBezTo>
                  <a:pt x="71" y="24"/>
                  <a:pt x="66" y="21"/>
                  <a:pt x="62" y="18"/>
                </a:cubicBezTo>
                <a:cubicBezTo>
                  <a:pt x="55" y="12"/>
                  <a:pt x="47" y="5"/>
                  <a:pt x="39" y="1"/>
                </a:cubicBezTo>
                <a:cubicBezTo>
                  <a:pt x="38" y="0"/>
                  <a:pt x="38" y="0"/>
                  <a:pt x="38" y="0"/>
                </a:cubicBezTo>
                <a:cubicBezTo>
                  <a:pt x="45" y="17"/>
                  <a:pt x="51" y="20"/>
                  <a:pt x="47" y="24"/>
                </a:cubicBezTo>
                <a:cubicBezTo>
                  <a:pt x="30" y="30"/>
                  <a:pt x="12" y="25"/>
                  <a:pt x="0" y="19"/>
                </a:cubicBezTo>
                <a:cubicBezTo>
                  <a:pt x="22" y="33"/>
                  <a:pt x="47" y="27"/>
                  <a:pt x="44" y="34"/>
                </a:cubicBezTo>
                <a:cubicBezTo>
                  <a:pt x="39" y="43"/>
                  <a:pt x="28" y="48"/>
                  <a:pt x="20" y="50"/>
                </a:cubicBezTo>
                <a:cubicBezTo>
                  <a:pt x="20" y="50"/>
                  <a:pt x="21" y="50"/>
                  <a:pt x="21" y="50"/>
                </a:cubicBezTo>
                <a:cubicBezTo>
                  <a:pt x="32" y="51"/>
                  <a:pt x="42" y="49"/>
                  <a:pt x="52" y="43"/>
                </a:cubicBezTo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7310" name="Freeform 177"/>
          <p:cNvSpPr/>
          <p:nvPr/>
        </p:nvSpPr>
        <p:spPr bwMode="auto">
          <a:xfrm>
            <a:off x="9261426" y="4043041"/>
            <a:ext cx="257175" cy="544513"/>
          </a:xfrm>
          <a:custGeom>
            <a:avLst/>
            <a:gdLst>
              <a:gd name="T0" fmla="*/ 6 w 61"/>
              <a:gd name="T1" fmla="*/ 31 h 128"/>
              <a:gd name="T2" fmla="*/ 9 w 61"/>
              <a:gd name="T3" fmla="*/ 84 h 128"/>
              <a:gd name="T4" fmla="*/ 32 w 61"/>
              <a:gd name="T5" fmla="*/ 106 h 128"/>
              <a:gd name="T6" fmla="*/ 49 w 61"/>
              <a:gd name="T7" fmla="*/ 115 h 128"/>
              <a:gd name="T8" fmla="*/ 61 w 61"/>
              <a:gd name="T9" fmla="*/ 128 h 128"/>
              <a:gd name="T10" fmla="*/ 59 w 61"/>
              <a:gd name="T11" fmla="*/ 116 h 128"/>
              <a:gd name="T12" fmla="*/ 59 w 61"/>
              <a:gd name="T13" fmla="*/ 100 h 128"/>
              <a:gd name="T14" fmla="*/ 60 w 61"/>
              <a:gd name="T15" fmla="*/ 71 h 128"/>
              <a:gd name="T16" fmla="*/ 43 w 61"/>
              <a:gd name="T17" fmla="*/ 39 h 128"/>
              <a:gd name="T18" fmla="*/ 15 w 61"/>
              <a:gd name="T19" fmla="*/ 14 h 128"/>
              <a:gd name="T20" fmla="*/ 11 w 61"/>
              <a:gd name="T21" fmla="*/ 7 h 128"/>
              <a:gd name="T22" fmla="*/ 10 w 61"/>
              <a:gd name="T23" fmla="*/ 4 h 128"/>
              <a:gd name="T24" fmla="*/ 9 w 61"/>
              <a:gd name="T25" fmla="*/ 2 h 128"/>
              <a:gd name="T26" fmla="*/ 9 w 61"/>
              <a:gd name="T27" fmla="*/ 0 h 128"/>
              <a:gd name="T28" fmla="*/ 9 w 61"/>
              <a:gd name="T29" fmla="*/ 2 h 128"/>
              <a:gd name="T30" fmla="*/ 9 w 61"/>
              <a:gd name="T31" fmla="*/ 5 h 128"/>
              <a:gd name="T32" fmla="*/ 9 w 61"/>
              <a:gd name="T33" fmla="*/ 9 h 128"/>
              <a:gd name="T34" fmla="*/ 8 w 61"/>
              <a:gd name="T35" fmla="*/ 19 h 128"/>
              <a:gd name="T36" fmla="*/ 6 w 61"/>
              <a:gd name="T37" fmla="*/ 31 h 1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61" h="128">
                <a:moveTo>
                  <a:pt x="6" y="31"/>
                </a:moveTo>
                <a:cubicBezTo>
                  <a:pt x="2" y="48"/>
                  <a:pt x="0" y="69"/>
                  <a:pt x="9" y="84"/>
                </a:cubicBezTo>
                <a:cubicBezTo>
                  <a:pt x="15" y="93"/>
                  <a:pt x="22" y="101"/>
                  <a:pt x="32" y="106"/>
                </a:cubicBezTo>
                <a:cubicBezTo>
                  <a:pt x="38" y="108"/>
                  <a:pt x="44" y="110"/>
                  <a:pt x="49" y="115"/>
                </a:cubicBezTo>
                <a:cubicBezTo>
                  <a:pt x="53" y="119"/>
                  <a:pt x="58" y="123"/>
                  <a:pt x="61" y="128"/>
                </a:cubicBezTo>
                <a:cubicBezTo>
                  <a:pt x="59" y="125"/>
                  <a:pt x="60" y="119"/>
                  <a:pt x="59" y="116"/>
                </a:cubicBezTo>
                <a:cubicBezTo>
                  <a:pt x="59" y="110"/>
                  <a:pt x="59" y="105"/>
                  <a:pt x="59" y="100"/>
                </a:cubicBezTo>
                <a:cubicBezTo>
                  <a:pt x="59" y="90"/>
                  <a:pt x="61" y="80"/>
                  <a:pt x="60" y="71"/>
                </a:cubicBezTo>
                <a:cubicBezTo>
                  <a:pt x="58" y="58"/>
                  <a:pt x="52" y="47"/>
                  <a:pt x="43" y="39"/>
                </a:cubicBezTo>
                <a:cubicBezTo>
                  <a:pt x="35" y="30"/>
                  <a:pt x="22" y="25"/>
                  <a:pt x="15" y="14"/>
                </a:cubicBezTo>
                <a:cubicBezTo>
                  <a:pt x="14" y="12"/>
                  <a:pt x="13" y="10"/>
                  <a:pt x="11" y="7"/>
                </a:cubicBezTo>
                <a:cubicBezTo>
                  <a:pt x="11" y="6"/>
                  <a:pt x="10" y="5"/>
                  <a:pt x="10" y="4"/>
                </a:cubicBezTo>
                <a:cubicBezTo>
                  <a:pt x="10" y="3"/>
                  <a:pt x="10" y="2"/>
                  <a:pt x="9" y="2"/>
                </a:cubicBezTo>
                <a:cubicBezTo>
                  <a:pt x="9" y="1"/>
                  <a:pt x="9" y="0"/>
                  <a:pt x="9" y="0"/>
                </a:cubicBezTo>
                <a:cubicBezTo>
                  <a:pt x="9" y="2"/>
                  <a:pt x="9" y="2"/>
                  <a:pt x="9" y="2"/>
                </a:cubicBezTo>
                <a:cubicBezTo>
                  <a:pt x="9" y="3"/>
                  <a:pt x="9" y="4"/>
                  <a:pt x="9" y="5"/>
                </a:cubicBezTo>
                <a:cubicBezTo>
                  <a:pt x="9" y="6"/>
                  <a:pt x="9" y="8"/>
                  <a:pt x="9" y="9"/>
                </a:cubicBezTo>
                <a:cubicBezTo>
                  <a:pt x="9" y="13"/>
                  <a:pt x="9" y="16"/>
                  <a:pt x="8" y="19"/>
                </a:cubicBezTo>
                <a:cubicBezTo>
                  <a:pt x="8" y="23"/>
                  <a:pt x="7" y="27"/>
                  <a:pt x="6" y="31"/>
                </a:cubicBezTo>
              </a:path>
            </a:pathLst>
          </a:custGeom>
          <a:gradFill>
            <a:gsLst>
              <a:gs pos="0">
                <a:srgbClr val="FF0000"/>
              </a:gs>
              <a:gs pos="61000">
                <a:srgbClr val="C00000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7311" name="Freeform 178"/>
          <p:cNvSpPr/>
          <p:nvPr/>
        </p:nvSpPr>
        <p:spPr bwMode="auto">
          <a:xfrm>
            <a:off x="9299526" y="4252591"/>
            <a:ext cx="219075" cy="334963"/>
          </a:xfrm>
          <a:custGeom>
            <a:avLst/>
            <a:gdLst>
              <a:gd name="T0" fmla="*/ 23 w 52"/>
              <a:gd name="T1" fmla="*/ 57 h 79"/>
              <a:gd name="T2" fmla="*/ 40 w 52"/>
              <a:gd name="T3" fmla="*/ 66 h 79"/>
              <a:gd name="T4" fmla="*/ 52 w 52"/>
              <a:gd name="T5" fmla="*/ 79 h 79"/>
              <a:gd name="T6" fmla="*/ 50 w 52"/>
              <a:gd name="T7" fmla="*/ 67 h 79"/>
              <a:gd name="T8" fmla="*/ 50 w 52"/>
              <a:gd name="T9" fmla="*/ 51 h 79"/>
              <a:gd name="T10" fmla="*/ 51 w 52"/>
              <a:gd name="T11" fmla="*/ 22 h 79"/>
              <a:gd name="T12" fmla="*/ 51 w 52"/>
              <a:gd name="T13" fmla="*/ 21 h 79"/>
              <a:gd name="T14" fmla="*/ 36 w 52"/>
              <a:gd name="T15" fmla="*/ 41 h 79"/>
              <a:gd name="T16" fmla="*/ 13 w 52"/>
              <a:gd name="T17" fmla="*/ 0 h 79"/>
              <a:gd name="T18" fmla="*/ 27 w 52"/>
              <a:gd name="T19" fmla="*/ 45 h 79"/>
              <a:gd name="T20" fmla="*/ 0 w 52"/>
              <a:gd name="T21" fmla="*/ 34 h 79"/>
              <a:gd name="T22" fmla="*/ 0 w 52"/>
              <a:gd name="T23" fmla="*/ 35 h 79"/>
              <a:gd name="T24" fmla="*/ 23 w 52"/>
              <a:gd name="T25" fmla="*/ 57 h 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52" h="79">
                <a:moveTo>
                  <a:pt x="23" y="57"/>
                </a:moveTo>
                <a:cubicBezTo>
                  <a:pt x="29" y="59"/>
                  <a:pt x="35" y="61"/>
                  <a:pt x="40" y="66"/>
                </a:cubicBezTo>
                <a:cubicBezTo>
                  <a:pt x="44" y="70"/>
                  <a:pt x="49" y="74"/>
                  <a:pt x="52" y="79"/>
                </a:cubicBezTo>
                <a:cubicBezTo>
                  <a:pt x="50" y="76"/>
                  <a:pt x="51" y="70"/>
                  <a:pt x="50" y="67"/>
                </a:cubicBezTo>
                <a:cubicBezTo>
                  <a:pt x="50" y="61"/>
                  <a:pt x="50" y="56"/>
                  <a:pt x="50" y="51"/>
                </a:cubicBezTo>
                <a:cubicBezTo>
                  <a:pt x="50" y="41"/>
                  <a:pt x="52" y="31"/>
                  <a:pt x="51" y="22"/>
                </a:cubicBezTo>
                <a:cubicBezTo>
                  <a:pt x="51" y="21"/>
                  <a:pt x="51" y="21"/>
                  <a:pt x="51" y="21"/>
                </a:cubicBezTo>
                <a:cubicBezTo>
                  <a:pt x="40" y="36"/>
                  <a:pt x="42" y="42"/>
                  <a:pt x="36" y="41"/>
                </a:cubicBezTo>
                <a:cubicBezTo>
                  <a:pt x="22" y="31"/>
                  <a:pt x="16" y="14"/>
                  <a:pt x="13" y="0"/>
                </a:cubicBezTo>
                <a:cubicBezTo>
                  <a:pt x="14" y="27"/>
                  <a:pt x="34" y="43"/>
                  <a:pt x="27" y="45"/>
                </a:cubicBezTo>
                <a:cubicBezTo>
                  <a:pt x="16" y="45"/>
                  <a:pt x="6" y="40"/>
                  <a:pt x="0" y="34"/>
                </a:cubicBezTo>
                <a:cubicBezTo>
                  <a:pt x="0" y="34"/>
                  <a:pt x="0" y="35"/>
                  <a:pt x="0" y="35"/>
                </a:cubicBezTo>
                <a:cubicBezTo>
                  <a:pt x="6" y="44"/>
                  <a:pt x="13" y="52"/>
                  <a:pt x="23" y="57"/>
                </a:cubicBezTo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7312" name="Freeform 179"/>
          <p:cNvSpPr>
            <a:spLocks noEditPoints="1"/>
          </p:cNvSpPr>
          <p:nvPr/>
        </p:nvSpPr>
        <p:spPr bwMode="auto">
          <a:xfrm>
            <a:off x="9269363" y="4324028"/>
            <a:ext cx="439738" cy="484188"/>
          </a:xfrm>
          <a:custGeom>
            <a:avLst/>
            <a:gdLst>
              <a:gd name="T0" fmla="*/ 54 w 104"/>
              <a:gd name="T1" fmla="*/ 112 h 114"/>
              <a:gd name="T2" fmla="*/ 59 w 104"/>
              <a:gd name="T3" fmla="*/ 102 h 114"/>
              <a:gd name="T4" fmla="*/ 55 w 104"/>
              <a:gd name="T5" fmla="*/ 63 h 114"/>
              <a:gd name="T6" fmla="*/ 60 w 104"/>
              <a:gd name="T7" fmla="*/ 65 h 114"/>
              <a:gd name="T8" fmla="*/ 98 w 104"/>
              <a:gd name="T9" fmla="*/ 76 h 114"/>
              <a:gd name="T10" fmla="*/ 104 w 104"/>
              <a:gd name="T11" fmla="*/ 78 h 114"/>
              <a:gd name="T12" fmla="*/ 103 w 104"/>
              <a:gd name="T13" fmla="*/ 77 h 114"/>
              <a:gd name="T14" fmla="*/ 96 w 104"/>
              <a:gd name="T15" fmla="*/ 69 h 114"/>
              <a:gd name="T16" fmla="*/ 58 w 104"/>
              <a:gd name="T17" fmla="*/ 57 h 114"/>
              <a:gd name="T18" fmla="*/ 63 w 104"/>
              <a:gd name="T19" fmla="*/ 54 h 114"/>
              <a:gd name="T20" fmla="*/ 92 w 104"/>
              <a:gd name="T21" fmla="*/ 26 h 114"/>
              <a:gd name="T22" fmla="*/ 96 w 104"/>
              <a:gd name="T23" fmla="*/ 22 h 114"/>
              <a:gd name="T24" fmla="*/ 95 w 104"/>
              <a:gd name="T25" fmla="*/ 22 h 114"/>
              <a:gd name="T26" fmla="*/ 84 w 104"/>
              <a:gd name="T27" fmla="*/ 24 h 114"/>
              <a:gd name="T28" fmla="*/ 56 w 104"/>
              <a:gd name="T29" fmla="*/ 52 h 114"/>
              <a:gd name="T30" fmla="*/ 53 w 104"/>
              <a:gd name="T31" fmla="*/ 57 h 114"/>
              <a:gd name="T32" fmla="*/ 52 w 104"/>
              <a:gd name="T33" fmla="*/ 56 h 114"/>
              <a:gd name="T34" fmla="*/ 53 w 104"/>
              <a:gd name="T35" fmla="*/ 52 h 114"/>
              <a:gd name="T36" fmla="*/ 55 w 104"/>
              <a:gd name="T37" fmla="*/ 19 h 114"/>
              <a:gd name="T38" fmla="*/ 45 w 104"/>
              <a:gd name="T39" fmla="*/ 1 h 114"/>
              <a:gd name="T40" fmla="*/ 45 w 104"/>
              <a:gd name="T41" fmla="*/ 1 h 114"/>
              <a:gd name="T42" fmla="*/ 43 w 104"/>
              <a:gd name="T43" fmla="*/ 7 h 114"/>
              <a:gd name="T44" fmla="*/ 43 w 104"/>
              <a:gd name="T45" fmla="*/ 45 h 114"/>
              <a:gd name="T46" fmla="*/ 49 w 104"/>
              <a:gd name="T47" fmla="*/ 54 h 114"/>
              <a:gd name="T48" fmla="*/ 22 w 104"/>
              <a:gd name="T49" fmla="*/ 35 h 114"/>
              <a:gd name="T50" fmla="*/ 3 w 104"/>
              <a:gd name="T51" fmla="*/ 34 h 114"/>
              <a:gd name="T52" fmla="*/ 0 w 104"/>
              <a:gd name="T53" fmla="*/ 33 h 114"/>
              <a:gd name="T54" fmla="*/ 3 w 104"/>
              <a:gd name="T55" fmla="*/ 35 h 114"/>
              <a:gd name="T56" fmla="*/ 25 w 104"/>
              <a:gd name="T57" fmla="*/ 58 h 114"/>
              <a:gd name="T58" fmla="*/ 52 w 104"/>
              <a:gd name="T59" fmla="*/ 57 h 114"/>
              <a:gd name="T60" fmla="*/ 50 w 104"/>
              <a:gd name="T61" fmla="*/ 57 h 114"/>
              <a:gd name="T62" fmla="*/ 42 w 104"/>
              <a:gd name="T63" fmla="*/ 60 h 114"/>
              <a:gd name="T64" fmla="*/ 10 w 104"/>
              <a:gd name="T65" fmla="*/ 84 h 114"/>
              <a:gd name="T66" fmla="*/ 5 w 104"/>
              <a:gd name="T67" fmla="*/ 88 h 114"/>
              <a:gd name="T68" fmla="*/ 7 w 104"/>
              <a:gd name="T69" fmla="*/ 88 h 114"/>
              <a:gd name="T70" fmla="*/ 17 w 104"/>
              <a:gd name="T71" fmla="*/ 87 h 114"/>
              <a:gd name="T72" fmla="*/ 48 w 104"/>
              <a:gd name="T73" fmla="*/ 63 h 114"/>
              <a:gd name="T74" fmla="*/ 52 w 104"/>
              <a:gd name="T75" fmla="*/ 58 h 114"/>
              <a:gd name="T76" fmla="*/ 51 w 104"/>
              <a:gd name="T77" fmla="*/ 61 h 114"/>
              <a:gd name="T78" fmla="*/ 46 w 104"/>
              <a:gd name="T79" fmla="*/ 94 h 114"/>
              <a:gd name="T80" fmla="*/ 53 w 104"/>
              <a:gd name="T81" fmla="*/ 112 h 114"/>
              <a:gd name="T82" fmla="*/ 53 w 104"/>
              <a:gd name="T83" fmla="*/ 57 h 114"/>
              <a:gd name="T84" fmla="*/ 53 w 104"/>
              <a:gd name="T85" fmla="*/ 57 h 114"/>
              <a:gd name="T86" fmla="*/ 52 w 104"/>
              <a:gd name="T87" fmla="*/ 57 h 114"/>
              <a:gd name="T88" fmla="*/ 53 w 104"/>
              <a:gd name="T89" fmla="*/ 57 h 114"/>
              <a:gd name="T90" fmla="*/ 53 w 104"/>
              <a:gd name="T91" fmla="*/ 57 h 1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04" h="114">
                <a:moveTo>
                  <a:pt x="53" y="114"/>
                </a:moveTo>
                <a:cubicBezTo>
                  <a:pt x="53" y="113"/>
                  <a:pt x="53" y="113"/>
                  <a:pt x="53" y="113"/>
                </a:cubicBezTo>
                <a:cubicBezTo>
                  <a:pt x="54" y="112"/>
                  <a:pt x="54" y="112"/>
                  <a:pt x="54" y="112"/>
                </a:cubicBezTo>
                <a:cubicBezTo>
                  <a:pt x="54" y="111"/>
                  <a:pt x="54" y="111"/>
                  <a:pt x="55" y="110"/>
                </a:cubicBezTo>
                <a:cubicBezTo>
                  <a:pt x="55" y="109"/>
                  <a:pt x="56" y="108"/>
                  <a:pt x="56" y="106"/>
                </a:cubicBezTo>
                <a:cubicBezTo>
                  <a:pt x="57" y="105"/>
                  <a:pt x="58" y="104"/>
                  <a:pt x="59" y="102"/>
                </a:cubicBezTo>
                <a:cubicBezTo>
                  <a:pt x="63" y="96"/>
                  <a:pt x="67" y="89"/>
                  <a:pt x="66" y="81"/>
                </a:cubicBezTo>
                <a:cubicBezTo>
                  <a:pt x="65" y="77"/>
                  <a:pt x="63" y="73"/>
                  <a:pt x="60" y="69"/>
                </a:cubicBezTo>
                <a:cubicBezTo>
                  <a:pt x="59" y="67"/>
                  <a:pt x="56" y="66"/>
                  <a:pt x="55" y="63"/>
                </a:cubicBezTo>
                <a:cubicBezTo>
                  <a:pt x="55" y="62"/>
                  <a:pt x="54" y="60"/>
                  <a:pt x="54" y="59"/>
                </a:cubicBezTo>
                <a:cubicBezTo>
                  <a:pt x="54" y="60"/>
                  <a:pt x="54" y="60"/>
                  <a:pt x="55" y="60"/>
                </a:cubicBezTo>
                <a:cubicBezTo>
                  <a:pt x="57" y="62"/>
                  <a:pt x="58" y="63"/>
                  <a:pt x="60" y="65"/>
                </a:cubicBezTo>
                <a:cubicBezTo>
                  <a:pt x="62" y="68"/>
                  <a:pt x="65" y="71"/>
                  <a:pt x="68" y="73"/>
                </a:cubicBezTo>
                <a:cubicBezTo>
                  <a:pt x="72" y="77"/>
                  <a:pt x="78" y="78"/>
                  <a:pt x="83" y="78"/>
                </a:cubicBezTo>
                <a:cubicBezTo>
                  <a:pt x="88" y="78"/>
                  <a:pt x="93" y="75"/>
                  <a:pt x="98" y="76"/>
                </a:cubicBezTo>
                <a:cubicBezTo>
                  <a:pt x="99" y="76"/>
                  <a:pt x="100" y="77"/>
                  <a:pt x="101" y="77"/>
                </a:cubicBezTo>
                <a:cubicBezTo>
                  <a:pt x="102" y="77"/>
                  <a:pt x="102" y="78"/>
                  <a:pt x="103" y="78"/>
                </a:cubicBezTo>
                <a:cubicBezTo>
                  <a:pt x="104" y="78"/>
                  <a:pt x="104" y="78"/>
                  <a:pt x="104" y="78"/>
                </a:cubicBezTo>
                <a:cubicBezTo>
                  <a:pt x="104" y="79"/>
                  <a:pt x="104" y="79"/>
                  <a:pt x="104" y="79"/>
                </a:cubicBezTo>
                <a:cubicBezTo>
                  <a:pt x="104" y="78"/>
                  <a:pt x="104" y="78"/>
                  <a:pt x="103" y="78"/>
                </a:cubicBezTo>
                <a:cubicBezTo>
                  <a:pt x="103" y="77"/>
                  <a:pt x="103" y="77"/>
                  <a:pt x="103" y="77"/>
                </a:cubicBezTo>
                <a:cubicBezTo>
                  <a:pt x="102" y="77"/>
                  <a:pt x="102" y="76"/>
                  <a:pt x="101" y="76"/>
                </a:cubicBezTo>
                <a:cubicBezTo>
                  <a:pt x="100" y="75"/>
                  <a:pt x="100" y="74"/>
                  <a:pt x="99" y="73"/>
                </a:cubicBezTo>
                <a:cubicBezTo>
                  <a:pt x="98" y="72"/>
                  <a:pt x="97" y="70"/>
                  <a:pt x="96" y="69"/>
                </a:cubicBezTo>
                <a:cubicBezTo>
                  <a:pt x="92" y="63"/>
                  <a:pt x="86" y="56"/>
                  <a:pt x="79" y="54"/>
                </a:cubicBezTo>
                <a:cubicBezTo>
                  <a:pt x="74" y="53"/>
                  <a:pt x="70" y="53"/>
                  <a:pt x="66" y="55"/>
                </a:cubicBezTo>
                <a:cubicBezTo>
                  <a:pt x="63" y="56"/>
                  <a:pt x="61" y="57"/>
                  <a:pt x="58" y="57"/>
                </a:cubicBezTo>
                <a:cubicBezTo>
                  <a:pt x="56" y="58"/>
                  <a:pt x="55" y="58"/>
                  <a:pt x="53" y="57"/>
                </a:cubicBezTo>
                <a:cubicBezTo>
                  <a:pt x="54" y="57"/>
                  <a:pt x="56" y="56"/>
                  <a:pt x="57" y="56"/>
                </a:cubicBezTo>
                <a:cubicBezTo>
                  <a:pt x="59" y="55"/>
                  <a:pt x="61" y="54"/>
                  <a:pt x="63" y="54"/>
                </a:cubicBezTo>
                <a:cubicBezTo>
                  <a:pt x="67" y="53"/>
                  <a:pt x="71" y="52"/>
                  <a:pt x="75" y="50"/>
                </a:cubicBezTo>
                <a:cubicBezTo>
                  <a:pt x="79" y="48"/>
                  <a:pt x="83" y="44"/>
                  <a:pt x="85" y="40"/>
                </a:cubicBezTo>
                <a:cubicBezTo>
                  <a:pt x="88" y="35"/>
                  <a:pt x="88" y="30"/>
                  <a:pt x="92" y="26"/>
                </a:cubicBezTo>
                <a:cubicBezTo>
                  <a:pt x="92" y="25"/>
                  <a:pt x="93" y="24"/>
                  <a:pt x="94" y="23"/>
                </a:cubicBezTo>
                <a:cubicBezTo>
                  <a:pt x="94" y="23"/>
                  <a:pt x="95" y="22"/>
                  <a:pt x="95" y="22"/>
                </a:cubicBezTo>
                <a:cubicBezTo>
                  <a:pt x="96" y="22"/>
                  <a:pt x="96" y="22"/>
                  <a:pt x="96" y="22"/>
                </a:cubicBezTo>
                <a:cubicBezTo>
                  <a:pt x="97" y="21"/>
                  <a:pt x="97" y="21"/>
                  <a:pt x="97" y="21"/>
                </a:cubicBezTo>
                <a:cubicBezTo>
                  <a:pt x="96" y="21"/>
                  <a:pt x="96" y="22"/>
                  <a:pt x="96" y="22"/>
                </a:cubicBezTo>
                <a:cubicBezTo>
                  <a:pt x="95" y="22"/>
                  <a:pt x="95" y="22"/>
                  <a:pt x="95" y="22"/>
                </a:cubicBezTo>
                <a:cubicBezTo>
                  <a:pt x="94" y="22"/>
                  <a:pt x="93" y="22"/>
                  <a:pt x="93" y="22"/>
                </a:cubicBezTo>
                <a:cubicBezTo>
                  <a:pt x="91" y="23"/>
                  <a:pt x="90" y="23"/>
                  <a:pt x="89" y="23"/>
                </a:cubicBezTo>
                <a:cubicBezTo>
                  <a:pt x="87" y="24"/>
                  <a:pt x="86" y="24"/>
                  <a:pt x="84" y="24"/>
                </a:cubicBezTo>
                <a:cubicBezTo>
                  <a:pt x="77" y="25"/>
                  <a:pt x="68" y="26"/>
                  <a:pt x="63" y="32"/>
                </a:cubicBezTo>
                <a:cubicBezTo>
                  <a:pt x="60" y="35"/>
                  <a:pt x="58" y="39"/>
                  <a:pt x="57" y="44"/>
                </a:cubicBezTo>
                <a:cubicBezTo>
                  <a:pt x="57" y="46"/>
                  <a:pt x="57" y="49"/>
                  <a:pt x="56" y="52"/>
                </a:cubicBezTo>
                <a:cubicBezTo>
                  <a:pt x="55" y="53"/>
                  <a:pt x="54" y="55"/>
                  <a:pt x="53" y="57"/>
                </a:cubicBezTo>
                <a:cubicBezTo>
                  <a:pt x="53" y="57"/>
                  <a:pt x="53" y="57"/>
                  <a:pt x="53" y="57"/>
                </a:cubicBezTo>
                <a:cubicBezTo>
                  <a:pt x="53" y="57"/>
                  <a:pt x="53" y="57"/>
                  <a:pt x="53" y="57"/>
                </a:cubicBezTo>
                <a:cubicBezTo>
                  <a:pt x="53" y="56"/>
                  <a:pt x="53" y="56"/>
                  <a:pt x="53" y="56"/>
                </a:cubicBezTo>
                <a:cubicBezTo>
                  <a:pt x="53" y="57"/>
                  <a:pt x="53" y="57"/>
                  <a:pt x="53" y="57"/>
                </a:cubicBezTo>
                <a:cubicBezTo>
                  <a:pt x="52" y="56"/>
                  <a:pt x="52" y="56"/>
                  <a:pt x="52" y="56"/>
                </a:cubicBezTo>
                <a:cubicBezTo>
                  <a:pt x="53" y="57"/>
                  <a:pt x="53" y="57"/>
                  <a:pt x="53" y="57"/>
                </a:cubicBezTo>
                <a:cubicBezTo>
                  <a:pt x="52" y="57"/>
                  <a:pt x="52" y="57"/>
                  <a:pt x="52" y="57"/>
                </a:cubicBezTo>
                <a:cubicBezTo>
                  <a:pt x="52" y="55"/>
                  <a:pt x="53" y="53"/>
                  <a:pt x="53" y="52"/>
                </a:cubicBezTo>
                <a:cubicBezTo>
                  <a:pt x="53" y="50"/>
                  <a:pt x="54" y="48"/>
                  <a:pt x="55" y="46"/>
                </a:cubicBezTo>
                <a:cubicBezTo>
                  <a:pt x="56" y="42"/>
                  <a:pt x="58" y="38"/>
                  <a:pt x="58" y="34"/>
                </a:cubicBezTo>
                <a:cubicBezTo>
                  <a:pt x="59" y="29"/>
                  <a:pt x="58" y="24"/>
                  <a:pt x="55" y="19"/>
                </a:cubicBezTo>
                <a:cubicBezTo>
                  <a:pt x="53" y="15"/>
                  <a:pt x="48" y="11"/>
                  <a:pt x="46" y="6"/>
                </a:cubicBezTo>
                <a:cubicBezTo>
                  <a:pt x="46" y="5"/>
                  <a:pt x="46" y="4"/>
                  <a:pt x="46" y="3"/>
                </a:cubicBezTo>
                <a:cubicBezTo>
                  <a:pt x="46" y="3"/>
                  <a:pt x="45" y="2"/>
                  <a:pt x="45" y="1"/>
                </a:cubicBezTo>
                <a:cubicBezTo>
                  <a:pt x="45" y="1"/>
                  <a:pt x="45" y="1"/>
                  <a:pt x="45" y="1"/>
                </a:cubicBezTo>
                <a:cubicBezTo>
                  <a:pt x="45" y="0"/>
                  <a:pt x="45" y="0"/>
                  <a:pt x="45" y="0"/>
                </a:cubicBezTo>
                <a:cubicBezTo>
                  <a:pt x="45" y="0"/>
                  <a:pt x="45" y="1"/>
                  <a:pt x="45" y="1"/>
                </a:cubicBezTo>
                <a:cubicBezTo>
                  <a:pt x="45" y="2"/>
                  <a:pt x="45" y="2"/>
                  <a:pt x="45" y="2"/>
                </a:cubicBezTo>
                <a:cubicBezTo>
                  <a:pt x="45" y="2"/>
                  <a:pt x="45" y="3"/>
                  <a:pt x="44" y="4"/>
                </a:cubicBezTo>
                <a:cubicBezTo>
                  <a:pt x="44" y="5"/>
                  <a:pt x="44" y="6"/>
                  <a:pt x="43" y="7"/>
                </a:cubicBezTo>
                <a:cubicBezTo>
                  <a:pt x="42" y="9"/>
                  <a:pt x="42" y="10"/>
                  <a:pt x="41" y="12"/>
                </a:cubicBezTo>
                <a:cubicBezTo>
                  <a:pt x="38" y="18"/>
                  <a:pt x="34" y="26"/>
                  <a:pt x="36" y="34"/>
                </a:cubicBezTo>
                <a:cubicBezTo>
                  <a:pt x="38" y="38"/>
                  <a:pt x="40" y="42"/>
                  <a:pt x="43" y="45"/>
                </a:cubicBezTo>
                <a:cubicBezTo>
                  <a:pt x="45" y="47"/>
                  <a:pt x="47" y="48"/>
                  <a:pt x="49" y="50"/>
                </a:cubicBezTo>
                <a:cubicBezTo>
                  <a:pt x="50" y="52"/>
                  <a:pt x="51" y="54"/>
                  <a:pt x="52" y="57"/>
                </a:cubicBezTo>
                <a:cubicBezTo>
                  <a:pt x="51" y="56"/>
                  <a:pt x="50" y="54"/>
                  <a:pt x="49" y="54"/>
                </a:cubicBezTo>
                <a:cubicBezTo>
                  <a:pt x="47" y="52"/>
                  <a:pt x="46" y="51"/>
                  <a:pt x="44" y="49"/>
                </a:cubicBezTo>
                <a:cubicBezTo>
                  <a:pt x="42" y="46"/>
                  <a:pt x="39" y="42"/>
                  <a:pt x="36" y="40"/>
                </a:cubicBezTo>
                <a:cubicBezTo>
                  <a:pt x="32" y="36"/>
                  <a:pt x="27" y="35"/>
                  <a:pt x="22" y="35"/>
                </a:cubicBezTo>
                <a:cubicBezTo>
                  <a:pt x="20" y="35"/>
                  <a:pt x="18" y="35"/>
                  <a:pt x="15" y="35"/>
                </a:cubicBezTo>
                <a:cubicBezTo>
                  <a:pt x="12" y="36"/>
                  <a:pt x="9" y="36"/>
                  <a:pt x="6" y="35"/>
                </a:cubicBezTo>
                <a:cubicBezTo>
                  <a:pt x="5" y="35"/>
                  <a:pt x="4" y="35"/>
                  <a:pt x="3" y="34"/>
                </a:cubicBezTo>
                <a:cubicBezTo>
                  <a:pt x="3" y="34"/>
                  <a:pt x="2" y="34"/>
                  <a:pt x="2" y="33"/>
                </a:cubicBezTo>
                <a:cubicBezTo>
                  <a:pt x="1" y="33"/>
                  <a:pt x="1" y="33"/>
                  <a:pt x="1" y="33"/>
                </a:cubicBezTo>
                <a:cubicBezTo>
                  <a:pt x="0" y="33"/>
                  <a:pt x="0" y="33"/>
                  <a:pt x="0" y="33"/>
                </a:cubicBezTo>
                <a:cubicBezTo>
                  <a:pt x="1" y="33"/>
                  <a:pt x="1" y="33"/>
                  <a:pt x="1" y="33"/>
                </a:cubicBezTo>
                <a:cubicBezTo>
                  <a:pt x="2" y="34"/>
                  <a:pt x="2" y="34"/>
                  <a:pt x="2" y="34"/>
                </a:cubicBezTo>
                <a:cubicBezTo>
                  <a:pt x="2" y="35"/>
                  <a:pt x="3" y="35"/>
                  <a:pt x="3" y="35"/>
                </a:cubicBezTo>
                <a:cubicBezTo>
                  <a:pt x="4" y="37"/>
                  <a:pt x="5" y="38"/>
                  <a:pt x="6" y="39"/>
                </a:cubicBezTo>
                <a:cubicBezTo>
                  <a:pt x="7" y="40"/>
                  <a:pt x="8" y="41"/>
                  <a:pt x="8" y="43"/>
                </a:cubicBezTo>
                <a:cubicBezTo>
                  <a:pt x="12" y="49"/>
                  <a:pt x="17" y="56"/>
                  <a:pt x="25" y="58"/>
                </a:cubicBezTo>
                <a:cubicBezTo>
                  <a:pt x="29" y="60"/>
                  <a:pt x="33" y="60"/>
                  <a:pt x="38" y="58"/>
                </a:cubicBezTo>
                <a:cubicBezTo>
                  <a:pt x="40" y="58"/>
                  <a:pt x="43" y="56"/>
                  <a:pt x="45" y="56"/>
                </a:cubicBezTo>
                <a:cubicBezTo>
                  <a:pt x="48" y="56"/>
                  <a:pt x="50" y="56"/>
                  <a:pt x="52" y="57"/>
                </a:cubicBezTo>
                <a:cubicBezTo>
                  <a:pt x="52" y="57"/>
                  <a:pt x="52" y="57"/>
                  <a:pt x="52" y="57"/>
                </a:cubicBezTo>
                <a:cubicBezTo>
                  <a:pt x="51" y="57"/>
                  <a:pt x="51" y="57"/>
                  <a:pt x="51" y="57"/>
                </a:cubicBezTo>
                <a:cubicBezTo>
                  <a:pt x="50" y="57"/>
                  <a:pt x="50" y="57"/>
                  <a:pt x="50" y="57"/>
                </a:cubicBezTo>
                <a:cubicBezTo>
                  <a:pt x="51" y="57"/>
                  <a:pt x="51" y="57"/>
                  <a:pt x="51" y="57"/>
                </a:cubicBezTo>
                <a:cubicBezTo>
                  <a:pt x="50" y="58"/>
                  <a:pt x="49" y="58"/>
                  <a:pt x="48" y="58"/>
                </a:cubicBezTo>
                <a:cubicBezTo>
                  <a:pt x="46" y="59"/>
                  <a:pt x="44" y="59"/>
                  <a:pt x="42" y="60"/>
                </a:cubicBezTo>
                <a:cubicBezTo>
                  <a:pt x="38" y="60"/>
                  <a:pt x="33" y="60"/>
                  <a:pt x="30" y="62"/>
                </a:cubicBezTo>
                <a:cubicBezTo>
                  <a:pt x="25" y="63"/>
                  <a:pt x="21" y="67"/>
                  <a:pt x="18" y="71"/>
                </a:cubicBezTo>
                <a:cubicBezTo>
                  <a:pt x="15" y="75"/>
                  <a:pt x="14" y="81"/>
                  <a:pt x="10" y="84"/>
                </a:cubicBezTo>
                <a:cubicBezTo>
                  <a:pt x="9" y="85"/>
                  <a:pt x="8" y="86"/>
                  <a:pt x="7" y="87"/>
                </a:cubicBezTo>
                <a:cubicBezTo>
                  <a:pt x="7" y="87"/>
                  <a:pt x="6" y="87"/>
                  <a:pt x="6" y="87"/>
                </a:cubicBezTo>
                <a:cubicBezTo>
                  <a:pt x="5" y="88"/>
                  <a:pt x="5" y="88"/>
                  <a:pt x="5" y="88"/>
                </a:cubicBezTo>
                <a:cubicBezTo>
                  <a:pt x="5" y="88"/>
                  <a:pt x="5" y="88"/>
                  <a:pt x="5" y="88"/>
                </a:cubicBezTo>
                <a:cubicBezTo>
                  <a:pt x="5" y="88"/>
                  <a:pt x="5" y="88"/>
                  <a:pt x="6" y="88"/>
                </a:cubicBezTo>
                <a:cubicBezTo>
                  <a:pt x="7" y="88"/>
                  <a:pt x="7" y="88"/>
                  <a:pt x="7" y="88"/>
                </a:cubicBezTo>
                <a:cubicBezTo>
                  <a:pt x="7" y="88"/>
                  <a:pt x="8" y="88"/>
                  <a:pt x="8" y="87"/>
                </a:cubicBezTo>
                <a:cubicBezTo>
                  <a:pt x="10" y="87"/>
                  <a:pt x="11" y="87"/>
                  <a:pt x="12" y="87"/>
                </a:cubicBezTo>
                <a:cubicBezTo>
                  <a:pt x="14" y="87"/>
                  <a:pt x="16" y="87"/>
                  <a:pt x="17" y="87"/>
                </a:cubicBezTo>
                <a:cubicBezTo>
                  <a:pt x="25" y="87"/>
                  <a:pt x="33" y="86"/>
                  <a:pt x="39" y="81"/>
                </a:cubicBezTo>
                <a:cubicBezTo>
                  <a:pt x="42" y="78"/>
                  <a:pt x="45" y="75"/>
                  <a:pt x="46" y="70"/>
                </a:cubicBezTo>
                <a:cubicBezTo>
                  <a:pt x="47" y="68"/>
                  <a:pt x="47" y="65"/>
                  <a:pt x="48" y="63"/>
                </a:cubicBezTo>
                <a:cubicBezTo>
                  <a:pt x="49" y="61"/>
                  <a:pt x="51" y="59"/>
                  <a:pt x="52" y="58"/>
                </a:cubicBezTo>
                <a:cubicBezTo>
                  <a:pt x="52" y="58"/>
                  <a:pt x="52" y="58"/>
                  <a:pt x="52" y="58"/>
                </a:cubicBezTo>
                <a:cubicBezTo>
                  <a:pt x="52" y="58"/>
                  <a:pt x="52" y="58"/>
                  <a:pt x="52" y="58"/>
                </a:cubicBezTo>
                <a:cubicBezTo>
                  <a:pt x="52" y="58"/>
                  <a:pt x="52" y="58"/>
                  <a:pt x="52" y="58"/>
                </a:cubicBezTo>
                <a:cubicBezTo>
                  <a:pt x="52" y="58"/>
                  <a:pt x="52" y="58"/>
                  <a:pt x="52" y="58"/>
                </a:cubicBezTo>
                <a:cubicBezTo>
                  <a:pt x="52" y="59"/>
                  <a:pt x="52" y="60"/>
                  <a:pt x="51" y="61"/>
                </a:cubicBezTo>
                <a:cubicBezTo>
                  <a:pt x="51" y="63"/>
                  <a:pt x="50" y="65"/>
                  <a:pt x="49" y="67"/>
                </a:cubicBezTo>
                <a:cubicBezTo>
                  <a:pt x="47" y="71"/>
                  <a:pt x="45" y="75"/>
                  <a:pt x="44" y="78"/>
                </a:cubicBezTo>
                <a:cubicBezTo>
                  <a:pt x="43" y="83"/>
                  <a:pt x="44" y="89"/>
                  <a:pt x="46" y="94"/>
                </a:cubicBezTo>
                <a:cubicBezTo>
                  <a:pt x="48" y="98"/>
                  <a:pt x="52" y="102"/>
                  <a:pt x="53" y="107"/>
                </a:cubicBezTo>
                <a:cubicBezTo>
                  <a:pt x="53" y="108"/>
                  <a:pt x="53" y="109"/>
                  <a:pt x="53" y="111"/>
                </a:cubicBezTo>
                <a:cubicBezTo>
                  <a:pt x="53" y="111"/>
                  <a:pt x="53" y="112"/>
                  <a:pt x="53" y="112"/>
                </a:cubicBezTo>
                <a:cubicBezTo>
                  <a:pt x="53" y="113"/>
                  <a:pt x="53" y="113"/>
                  <a:pt x="53" y="113"/>
                </a:cubicBezTo>
                <a:cubicBezTo>
                  <a:pt x="53" y="114"/>
                  <a:pt x="53" y="114"/>
                  <a:pt x="53" y="114"/>
                </a:cubicBezTo>
                <a:moveTo>
                  <a:pt x="53" y="57"/>
                </a:moveTo>
                <a:cubicBezTo>
                  <a:pt x="53" y="57"/>
                  <a:pt x="53" y="57"/>
                  <a:pt x="53" y="57"/>
                </a:cubicBezTo>
                <a:cubicBezTo>
                  <a:pt x="52" y="57"/>
                  <a:pt x="52" y="57"/>
                  <a:pt x="52" y="57"/>
                </a:cubicBezTo>
                <a:cubicBezTo>
                  <a:pt x="53" y="57"/>
                  <a:pt x="53" y="57"/>
                  <a:pt x="53" y="57"/>
                </a:cubicBezTo>
                <a:moveTo>
                  <a:pt x="52" y="57"/>
                </a:moveTo>
                <a:cubicBezTo>
                  <a:pt x="53" y="57"/>
                  <a:pt x="53" y="57"/>
                  <a:pt x="53" y="57"/>
                </a:cubicBezTo>
                <a:cubicBezTo>
                  <a:pt x="52" y="57"/>
                  <a:pt x="52" y="57"/>
                  <a:pt x="52" y="57"/>
                </a:cubicBezTo>
                <a:cubicBezTo>
                  <a:pt x="52" y="57"/>
                  <a:pt x="52" y="57"/>
                  <a:pt x="52" y="57"/>
                </a:cubicBezTo>
                <a:cubicBezTo>
                  <a:pt x="52" y="57"/>
                  <a:pt x="52" y="57"/>
                  <a:pt x="52" y="57"/>
                </a:cubicBezTo>
                <a:moveTo>
                  <a:pt x="53" y="57"/>
                </a:moveTo>
                <a:cubicBezTo>
                  <a:pt x="53" y="57"/>
                  <a:pt x="53" y="57"/>
                  <a:pt x="53" y="57"/>
                </a:cubicBezTo>
                <a:cubicBezTo>
                  <a:pt x="53" y="57"/>
                  <a:pt x="53" y="57"/>
                  <a:pt x="53" y="57"/>
                </a:cubicBezTo>
                <a:cubicBezTo>
                  <a:pt x="53" y="57"/>
                  <a:pt x="53" y="57"/>
                  <a:pt x="53" y="57"/>
                </a:cubicBezTo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7313" name="Freeform 180"/>
          <p:cNvSpPr>
            <a:spLocks noEditPoints="1"/>
          </p:cNvSpPr>
          <p:nvPr/>
        </p:nvSpPr>
        <p:spPr bwMode="auto">
          <a:xfrm>
            <a:off x="9282063" y="4331966"/>
            <a:ext cx="419100" cy="463550"/>
          </a:xfrm>
          <a:custGeom>
            <a:avLst/>
            <a:gdLst>
              <a:gd name="T0" fmla="*/ 51 w 99"/>
              <a:gd name="T1" fmla="*/ 107 h 109"/>
              <a:gd name="T2" fmla="*/ 56 w 99"/>
              <a:gd name="T3" fmla="*/ 98 h 109"/>
              <a:gd name="T4" fmla="*/ 52 w 99"/>
              <a:gd name="T5" fmla="*/ 61 h 109"/>
              <a:gd name="T6" fmla="*/ 56 w 99"/>
              <a:gd name="T7" fmla="*/ 62 h 109"/>
              <a:gd name="T8" fmla="*/ 93 w 99"/>
              <a:gd name="T9" fmla="*/ 73 h 109"/>
              <a:gd name="T10" fmla="*/ 98 w 99"/>
              <a:gd name="T11" fmla="*/ 75 h 109"/>
              <a:gd name="T12" fmla="*/ 97 w 99"/>
              <a:gd name="T13" fmla="*/ 74 h 109"/>
              <a:gd name="T14" fmla="*/ 91 w 99"/>
              <a:gd name="T15" fmla="*/ 66 h 109"/>
              <a:gd name="T16" fmla="*/ 55 w 99"/>
              <a:gd name="T17" fmla="*/ 55 h 109"/>
              <a:gd name="T18" fmla="*/ 59 w 99"/>
              <a:gd name="T19" fmla="*/ 52 h 109"/>
              <a:gd name="T20" fmla="*/ 87 w 99"/>
              <a:gd name="T21" fmla="*/ 25 h 109"/>
              <a:gd name="T22" fmla="*/ 91 w 99"/>
              <a:gd name="T23" fmla="*/ 21 h 109"/>
              <a:gd name="T24" fmla="*/ 90 w 99"/>
              <a:gd name="T25" fmla="*/ 21 h 109"/>
              <a:gd name="T26" fmla="*/ 80 w 99"/>
              <a:gd name="T27" fmla="*/ 24 h 109"/>
              <a:gd name="T28" fmla="*/ 53 w 99"/>
              <a:gd name="T29" fmla="*/ 50 h 109"/>
              <a:gd name="T30" fmla="*/ 50 w 99"/>
              <a:gd name="T31" fmla="*/ 55 h 109"/>
              <a:gd name="T32" fmla="*/ 49 w 99"/>
              <a:gd name="T33" fmla="*/ 54 h 109"/>
              <a:gd name="T34" fmla="*/ 50 w 99"/>
              <a:gd name="T35" fmla="*/ 50 h 109"/>
              <a:gd name="T36" fmla="*/ 52 w 99"/>
              <a:gd name="T37" fmla="*/ 19 h 109"/>
              <a:gd name="T38" fmla="*/ 43 w 99"/>
              <a:gd name="T39" fmla="*/ 2 h 109"/>
              <a:gd name="T40" fmla="*/ 43 w 99"/>
              <a:gd name="T41" fmla="*/ 1 h 109"/>
              <a:gd name="T42" fmla="*/ 40 w 99"/>
              <a:gd name="T43" fmla="*/ 8 h 109"/>
              <a:gd name="T44" fmla="*/ 41 w 99"/>
              <a:gd name="T45" fmla="*/ 43 h 109"/>
              <a:gd name="T46" fmla="*/ 46 w 99"/>
              <a:gd name="T47" fmla="*/ 52 h 109"/>
              <a:gd name="T48" fmla="*/ 20 w 99"/>
              <a:gd name="T49" fmla="*/ 34 h 109"/>
              <a:gd name="T50" fmla="*/ 3 w 99"/>
              <a:gd name="T51" fmla="*/ 33 h 109"/>
              <a:gd name="T52" fmla="*/ 0 w 99"/>
              <a:gd name="T53" fmla="*/ 32 h 109"/>
              <a:gd name="T54" fmla="*/ 2 w 99"/>
              <a:gd name="T55" fmla="*/ 34 h 109"/>
              <a:gd name="T56" fmla="*/ 23 w 99"/>
              <a:gd name="T57" fmla="*/ 56 h 109"/>
              <a:gd name="T58" fmla="*/ 49 w 99"/>
              <a:gd name="T59" fmla="*/ 55 h 109"/>
              <a:gd name="T60" fmla="*/ 48 w 99"/>
              <a:gd name="T61" fmla="*/ 55 h 109"/>
              <a:gd name="T62" fmla="*/ 39 w 99"/>
              <a:gd name="T63" fmla="*/ 58 h 109"/>
              <a:gd name="T64" fmla="*/ 9 w 99"/>
              <a:gd name="T65" fmla="*/ 81 h 109"/>
              <a:gd name="T66" fmla="*/ 4 w 99"/>
              <a:gd name="T67" fmla="*/ 84 h 109"/>
              <a:gd name="T68" fmla="*/ 6 w 99"/>
              <a:gd name="T69" fmla="*/ 84 h 109"/>
              <a:gd name="T70" fmla="*/ 16 w 99"/>
              <a:gd name="T71" fmla="*/ 83 h 109"/>
              <a:gd name="T72" fmla="*/ 46 w 99"/>
              <a:gd name="T73" fmla="*/ 60 h 109"/>
              <a:gd name="T74" fmla="*/ 49 w 99"/>
              <a:gd name="T75" fmla="*/ 56 h 109"/>
              <a:gd name="T76" fmla="*/ 48 w 99"/>
              <a:gd name="T77" fmla="*/ 59 h 109"/>
              <a:gd name="T78" fmla="*/ 43 w 99"/>
              <a:gd name="T79" fmla="*/ 90 h 109"/>
              <a:gd name="T80" fmla="*/ 50 w 99"/>
              <a:gd name="T81" fmla="*/ 108 h 109"/>
              <a:gd name="T82" fmla="*/ 50 w 99"/>
              <a:gd name="T83" fmla="*/ 55 h 109"/>
              <a:gd name="T84" fmla="*/ 50 w 99"/>
              <a:gd name="T85" fmla="*/ 55 h 109"/>
              <a:gd name="T86" fmla="*/ 49 w 99"/>
              <a:gd name="T87" fmla="*/ 55 h 109"/>
              <a:gd name="T88" fmla="*/ 50 w 99"/>
              <a:gd name="T89" fmla="*/ 55 h 109"/>
              <a:gd name="T90" fmla="*/ 50 w 99"/>
              <a:gd name="T91" fmla="*/ 55 h 1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99" h="109">
                <a:moveTo>
                  <a:pt x="50" y="109"/>
                </a:moveTo>
                <a:cubicBezTo>
                  <a:pt x="50" y="109"/>
                  <a:pt x="50" y="109"/>
                  <a:pt x="50" y="108"/>
                </a:cubicBezTo>
                <a:cubicBezTo>
                  <a:pt x="51" y="107"/>
                  <a:pt x="51" y="107"/>
                  <a:pt x="51" y="107"/>
                </a:cubicBezTo>
                <a:cubicBezTo>
                  <a:pt x="51" y="107"/>
                  <a:pt x="51" y="106"/>
                  <a:pt x="51" y="106"/>
                </a:cubicBezTo>
                <a:cubicBezTo>
                  <a:pt x="52" y="105"/>
                  <a:pt x="53" y="103"/>
                  <a:pt x="53" y="102"/>
                </a:cubicBezTo>
                <a:cubicBezTo>
                  <a:pt x="54" y="101"/>
                  <a:pt x="55" y="100"/>
                  <a:pt x="56" y="98"/>
                </a:cubicBezTo>
                <a:cubicBezTo>
                  <a:pt x="60" y="92"/>
                  <a:pt x="64" y="85"/>
                  <a:pt x="62" y="78"/>
                </a:cubicBezTo>
                <a:cubicBezTo>
                  <a:pt x="62" y="74"/>
                  <a:pt x="60" y="70"/>
                  <a:pt x="57" y="67"/>
                </a:cubicBezTo>
                <a:cubicBezTo>
                  <a:pt x="55" y="65"/>
                  <a:pt x="53" y="63"/>
                  <a:pt x="52" y="61"/>
                </a:cubicBezTo>
                <a:cubicBezTo>
                  <a:pt x="51" y="60"/>
                  <a:pt x="51" y="58"/>
                  <a:pt x="50" y="57"/>
                </a:cubicBezTo>
                <a:cubicBezTo>
                  <a:pt x="51" y="57"/>
                  <a:pt x="51" y="58"/>
                  <a:pt x="52" y="58"/>
                </a:cubicBezTo>
                <a:cubicBezTo>
                  <a:pt x="53" y="59"/>
                  <a:pt x="55" y="61"/>
                  <a:pt x="56" y="62"/>
                </a:cubicBezTo>
                <a:cubicBezTo>
                  <a:pt x="59" y="65"/>
                  <a:pt x="61" y="68"/>
                  <a:pt x="64" y="71"/>
                </a:cubicBezTo>
                <a:cubicBezTo>
                  <a:pt x="68" y="74"/>
                  <a:pt x="73" y="75"/>
                  <a:pt x="78" y="75"/>
                </a:cubicBezTo>
                <a:cubicBezTo>
                  <a:pt x="83" y="75"/>
                  <a:pt x="88" y="73"/>
                  <a:pt x="93" y="73"/>
                </a:cubicBezTo>
                <a:cubicBezTo>
                  <a:pt x="94" y="74"/>
                  <a:pt x="95" y="74"/>
                  <a:pt x="96" y="74"/>
                </a:cubicBezTo>
                <a:cubicBezTo>
                  <a:pt x="97" y="74"/>
                  <a:pt x="97" y="75"/>
                  <a:pt x="98" y="75"/>
                </a:cubicBezTo>
                <a:cubicBezTo>
                  <a:pt x="98" y="75"/>
                  <a:pt x="98" y="75"/>
                  <a:pt x="98" y="75"/>
                </a:cubicBezTo>
                <a:cubicBezTo>
                  <a:pt x="99" y="76"/>
                  <a:pt x="99" y="76"/>
                  <a:pt x="99" y="76"/>
                </a:cubicBezTo>
                <a:cubicBezTo>
                  <a:pt x="98" y="75"/>
                  <a:pt x="98" y="75"/>
                  <a:pt x="98" y="75"/>
                </a:cubicBezTo>
                <a:cubicBezTo>
                  <a:pt x="97" y="74"/>
                  <a:pt x="97" y="74"/>
                  <a:pt x="97" y="74"/>
                </a:cubicBezTo>
                <a:cubicBezTo>
                  <a:pt x="97" y="74"/>
                  <a:pt x="97" y="73"/>
                  <a:pt x="96" y="73"/>
                </a:cubicBezTo>
                <a:cubicBezTo>
                  <a:pt x="95" y="72"/>
                  <a:pt x="94" y="71"/>
                  <a:pt x="94" y="70"/>
                </a:cubicBezTo>
                <a:cubicBezTo>
                  <a:pt x="93" y="69"/>
                  <a:pt x="92" y="68"/>
                  <a:pt x="91" y="66"/>
                </a:cubicBezTo>
                <a:cubicBezTo>
                  <a:pt x="87" y="60"/>
                  <a:pt x="82" y="54"/>
                  <a:pt x="74" y="52"/>
                </a:cubicBezTo>
                <a:cubicBezTo>
                  <a:pt x="70" y="51"/>
                  <a:pt x="66" y="52"/>
                  <a:pt x="62" y="53"/>
                </a:cubicBezTo>
                <a:cubicBezTo>
                  <a:pt x="60" y="54"/>
                  <a:pt x="58" y="55"/>
                  <a:pt x="55" y="55"/>
                </a:cubicBezTo>
                <a:cubicBezTo>
                  <a:pt x="53" y="55"/>
                  <a:pt x="52" y="55"/>
                  <a:pt x="50" y="55"/>
                </a:cubicBezTo>
                <a:cubicBezTo>
                  <a:pt x="51" y="55"/>
                  <a:pt x="53" y="54"/>
                  <a:pt x="54" y="54"/>
                </a:cubicBezTo>
                <a:cubicBezTo>
                  <a:pt x="55" y="53"/>
                  <a:pt x="57" y="52"/>
                  <a:pt x="59" y="52"/>
                </a:cubicBezTo>
                <a:cubicBezTo>
                  <a:pt x="63" y="51"/>
                  <a:pt x="67" y="50"/>
                  <a:pt x="71" y="49"/>
                </a:cubicBezTo>
                <a:cubicBezTo>
                  <a:pt x="75" y="47"/>
                  <a:pt x="79" y="43"/>
                  <a:pt x="81" y="39"/>
                </a:cubicBezTo>
                <a:cubicBezTo>
                  <a:pt x="83" y="34"/>
                  <a:pt x="84" y="29"/>
                  <a:pt x="87" y="25"/>
                </a:cubicBezTo>
                <a:cubicBezTo>
                  <a:pt x="87" y="24"/>
                  <a:pt x="88" y="23"/>
                  <a:pt x="89" y="23"/>
                </a:cubicBezTo>
                <a:cubicBezTo>
                  <a:pt x="89" y="22"/>
                  <a:pt x="90" y="22"/>
                  <a:pt x="90" y="22"/>
                </a:cubicBezTo>
                <a:cubicBezTo>
                  <a:pt x="91" y="21"/>
                  <a:pt x="91" y="21"/>
                  <a:pt x="91" y="21"/>
                </a:cubicBezTo>
                <a:cubicBezTo>
                  <a:pt x="92" y="21"/>
                  <a:pt x="92" y="21"/>
                  <a:pt x="92" y="21"/>
                </a:cubicBezTo>
                <a:cubicBezTo>
                  <a:pt x="91" y="21"/>
                  <a:pt x="91" y="21"/>
                  <a:pt x="91" y="21"/>
                </a:cubicBezTo>
                <a:cubicBezTo>
                  <a:pt x="90" y="21"/>
                  <a:pt x="90" y="21"/>
                  <a:pt x="90" y="21"/>
                </a:cubicBezTo>
                <a:cubicBezTo>
                  <a:pt x="89" y="22"/>
                  <a:pt x="89" y="22"/>
                  <a:pt x="88" y="22"/>
                </a:cubicBezTo>
                <a:cubicBezTo>
                  <a:pt x="87" y="22"/>
                  <a:pt x="85" y="23"/>
                  <a:pt x="84" y="23"/>
                </a:cubicBezTo>
                <a:cubicBezTo>
                  <a:pt x="83" y="23"/>
                  <a:pt x="81" y="23"/>
                  <a:pt x="80" y="24"/>
                </a:cubicBezTo>
                <a:cubicBezTo>
                  <a:pt x="72" y="24"/>
                  <a:pt x="64" y="26"/>
                  <a:pt x="59" y="31"/>
                </a:cubicBezTo>
                <a:cubicBezTo>
                  <a:pt x="57" y="34"/>
                  <a:pt x="55" y="38"/>
                  <a:pt x="54" y="42"/>
                </a:cubicBezTo>
                <a:cubicBezTo>
                  <a:pt x="54" y="45"/>
                  <a:pt x="54" y="47"/>
                  <a:pt x="53" y="50"/>
                </a:cubicBezTo>
                <a:cubicBezTo>
                  <a:pt x="52" y="52"/>
                  <a:pt x="51" y="53"/>
                  <a:pt x="50" y="55"/>
                </a:cubicBezTo>
                <a:cubicBezTo>
                  <a:pt x="50" y="55"/>
                  <a:pt x="50" y="55"/>
                  <a:pt x="50" y="55"/>
                </a:cubicBezTo>
                <a:cubicBezTo>
                  <a:pt x="50" y="55"/>
                  <a:pt x="50" y="55"/>
                  <a:pt x="50" y="55"/>
                </a:cubicBezTo>
                <a:cubicBezTo>
                  <a:pt x="50" y="54"/>
                  <a:pt x="50" y="54"/>
                  <a:pt x="50" y="54"/>
                </a:cubicBezTo>
                <a:cubicBezTo>
                  <a:pt x="50" y="55"/>
                  <a:pt x="50" y="55"/>
                  <a:pt x="50" y="55"/>
                </a:cubicBezTo>
                <a:cubicBezTo>
                  <a:pt x="49" y="54"/>
                  <a:pt x="49" y="54"/>
                  <a:pt x="49" y="54"/>
                </a:cubicBezTo>
                <a:cubicBezTo>
                  <a:pt x="50" y="55"/>
                  <a:pt x="50" y="55"/>
                  <a:pt x="50" y="55"/>
                </a:cubicBezTo>
                <a:cubicBezTo>
                  <a:pt x="49" y="55"/>
                  <a:pt x="49" y="55"/>
                  <a:pt x="49" y="55"/>
                </a:cubicBezTo>
                <a:cubicBezTo>
                  <a:pt x="49" y="53"/>
                  <a:pt x="50" y="51"/>
                  <a:pt x="50" y="50"/>
                </a:cubicBezTo>
                <a:cubicBezTo>
                  <a:pt x="50" y="48"/>
                  <a:pt x="51" y="46"/>
                  <a:pt x="52" y="44"/>
                </a:cubicBezTo>
                <a:cubicBezTo>
                  <a:pt x="53" y="40"/>
                  <a:pt x="54" y="37"/>
                  <a:pt x="55" y="33"/>
                </a:cubicBezTo>
                <a:cubicBezTo>
                  <a:pt x="56" y="28"/>
                  <a:pt x="54" y="23"/>
                  <a:pt x="52" y="19"/>
                </a:cubicBezTo>
                <a:cubicBezTo>
                  <a:pt x="50" y="15"/>
                  <a:pt x="45" y="11"/>
                  <a:pt x="44" y="7"/>
                </a:cubicBezTo>
                <a:cubicBezTo>
                  <a:pt x="43" y="6"/>
                  <a:pt x="43" y="5"/>
                  <a:pt x="43" y="4"/>
                </a:cubicBezTo>
                <a:cubicBezTo>
                  <a:pt x="43" y="3"/>
                  <a:pt x="43" y="2"/>
                  <a:pt x="43" y="2"/>
                </a:cubicBezTo>
                <a:cubicBezTo>
                  <a:pt x="43" y="1"/>
                  <a:pt x="43" y="1"/>
                  <a:pt x="43" y="1"/>
                </a:cubicBezTo>
                <a:cubicBezTo>
                  <a:pt x="43" y="0"/>
                  <a:pt x="43" y="0"/>
                  <a:pt x="43" y="0"/>
                </a:cubicBezTo>
                <a:cubicBezTo>
                  <a:pt x="43" y="1"/>
                  <a:pt x="43" y="1"/>
                  <a:pt x="43" y="1"/>
                </a:cubicBezTo>
                <a:cubicBezTo>
                  <a:pt x="42" y="2"/>
                  <a:pt x="42" y="2"/>
                  <a:pt x="42" y="2"/>
                </a:cubicBezTo>
                <a:cubicBezTo>
                  <a:pt x="42" y="3"/>
                  <a:pt x="42" y="3"/>
                  <a:pt x="42" y="4"/>
                </a:cubicBezTo>
                <a:cubicBezTo>
                  <a:pt x="41" y="5"/>
                  <a:pt x="41" y="6"/>
                  <a:pt x="40" y="8"/>
                </a:cubicBezTo>
                <a:cubicBezTo>
                  <a:pt x="40" y="9"/>
                  <a:pt x="39" y="11"/>
                  <a:pt x="39" y="12"/>
                </a:cubicBezTo>
                <a:cubicBezTo>
                  <a:pt x="35" y="18"/>
                  <a:pt x="32" y="26"/>
                  <a:pt x="34" y="33"/>
                </a:cubicBezTo>
                <a:cubicBezTo>
                  <a:pt x="35" y="37"/>
                  <a:pt x="37" y="41"/>
                  <a:pt x="41" y="43"/>
                </a:cubicBezTo>
                <a:cubicBezTo>
                  <a:pt x="43" y="45"/>
                  <a:pt x="45" y="46"/>
                  <a:pt x="46" y="49"/>
                </a:cubicBezTo>
                <a:cubicBezTo>
                  <a:pt x="47" y="51"/>
                  <a:pt x="48" y="53"/>
                  <a:pt x="49" y="55"/>
                </a:cubicBezTo>
                <a:cubicBezTo>
                  <a:pt x="48" y="54"/>
                  <a:pt x="47" y="53"/>
                  <a:pt x="46" y="52"/>
                </a:cubicBezTo>
                <a:cubicBezTo>
                  <a:pt x="44" y="50"/>
                  <a:pt x="43" y="49"/>
                  <a:pt x="42" y="47"/>
                </a:cubicBezTo>
                <a:cubicBezTo>
                  <a:pt x="39" y="44"/>
                  <a:pt x="37" y="41"/>
                  <a:pt x="34" y="39"/>
                </a:cubicBezTo>
                <a:cubicBezTo>
                  <a:pt x="30" y="35"/>
                  <a:pt x="25" y="34"/>
                  <a:pt x="20" y="34"/>
                </a:cubicBezTo>
                <a:cubicBezTo>
                  <a:pt x="18" y="34"/>
                  <a:pt x="16" y="34"/>
                  <a:pt x="14" y="34"/>
                </a:cubicBezTo>
                <a:cubicBezTo>
                  <a:pt x="11" y="35"/>
                  <a:pt x="8" y="35"/>
                  <a:pt x="6" y="34"/>
                </a:cubicBezTo>
                <a:cubicBezTo>
                  <a:pt x="5" y="34"/>
                  <a:pt x="4" y="34"/>
                  <a:pt x="3" y="33"/>
                </a:cubicBezTo>
                <a:cubicBezTo>
                  <a:pt x="2" y="33"/>
                  <a:pt x="2" y="33"/>
                  <a:pt x="1" y="33"/>
                </a:cubicBezTo>
                <a:cubicBezTo>
                  <a:pt x="0" y="32"/>
                  <a:pt x="0" y="32"/>
                  <a:pt x="0" y="32"/>
                </a:cubicBezTo>
                <a:cubicBezTo>
                  <a:pt x="0" y="32"/>
                  <a:pt x="0" y="32"/>
                  <a:pt x="0" y="32"/>
                </a:cubicBezTo>
                <a:cubicBezTo>
                  <a:pt x="0" y="32"/>
                  <a:pt x="0" y="32"/>
                  <a:pt x="0" y="32"/>
                </a:cubicBezTo>
                <a:cubicBezTo>
                  <a:pt x="1" y="33"/>
                  <a:pt x="1" y="33"/>
                  <a:pt x="1" y="33"/>
                </a:cubicBezTo>
                <a:cubicBezTo>
                  <a:pt x="2" y="34"/>
                  <a:pt x="2" y="34"/>
                  <a:pt x="2" y="34"/>
                </a:cubicBezTo>
                <a:cubicBezTo>
                  <a:pt x="3" y="35"/>
                  <a:pt x="4" y="36"/>
                  <a:pt x="5" y="38"/>
                </a:cubicBezTo>
                <a:cubicBezTo>
                  <a:pt x="6" y="39"/>
                  <a:pt x="7" y="40"/>
                  <a:pt x="7" y="41"/>
                </a:cubicBezTo>
                <a:cubicBezTo>
                  <a:pt x="11" y="48"/>
                  <a:pt x="16" y="54"/>
                  <a:pt x="23" y="56"/>
                </a:cubicBezTo>
                <a:cubicBezTo>
                  <a:pt x="27" y="57"/>
                  <a:pt x="31" y="58"/>
                  <a:pt x="35" y="56"/>
                </a:cubicBezTo>
                <a:cubicBezTo>
                  <a:pt x="38" y="56"/>
                  <a:pt x="40" y="54"/>
                  <a:pt x="43" y="54"/>
                </a:cubicBezTo>
                <a:cubicBezTo>
                  <a:pt x="45" y="54"/>
                  <a:pt x="47" y="54"/>
                  <a:pt x="49" y="55"/>
                </a:cubicBezTo>
                <a:cubicBezTo>
                  <a:pt x="49" y="55"/>
                  <a:pt x="49" y="55"/>
                  <a:pt x="49" y="55"/>
                </a:cubicBezTo>
                <a:cubicBezTo>
                  <a:pt x="49" y="55"/>
                  <a:pt x="49" y="55"/>
                  <a:pt x="49" y="55"/>
                </a:cubicBezTo>
                <a:cubicBezTo>
                  <a:pt x="48" y="55"/>
                  <a:pt x="48" y="55"/>
                  <a:pt x="48" y="55"/>
                </a:cubicBezTo>
                <a:cubicBezTo>
                  <a:pt x="48" y="55"/>
                  <a:pt x="48" y="55"/>
                  <a:pt x="48" y="55"/>
                </a:cubicBezTo>
                <a:cubicBezTo>
                  <a:pt x="47" y="56"/>
                  <a:pt x="46" y="56"/>
                  <a:pt x="45" y="56"/>
                </a:cubicBezTo>
                <a:cubicBezTo>
                  <a:pt x="43" y="57"/>
                  <a:pt x="41" y="57"/>
                  <a:pt x="39" y="58"/>
                </a:cubicBezTo>
                <a:cubicBezTo>
                  <a:pt x="35" y="58"/>
                  <a:pt x="31" y="58"/>
                  <a:pt x="28" y="59"/>
                </a:cubicBezTo>
                <a:cubicBezTo>
                  <a:pt x="23" y="61"/>
                  <a:pt x="19" y="64"/>
                  <a:pt x="16" y="68"/>
                </a:cubicBezTo>
                <a:cubicBezTo>
                  <a:pt x="13" y="72"/>
                  <a:pt x="12" y="78"/>
                  <a:pt x="9" y="81"/>
                </a:cubicBezTo>
                <a:cubicBezTo>
                  <a:pt x="8" y="82"/>
                  <a:pt x="7" y="83"/>
                  <a:pt x="6" y="83"/>
                </a:cubicBezTo>
                <a:cubicBezTo>
                  <a:pt x="6" y="84"/>
                  <a:pt x="6" y="84"/>
                  <a:pt x="5" y="84"/>
                </a:cubicBezTo>
                <a:cubicBezTo>
                  <a:pt x="4" y="84"/>
                  <a:pt x="4" y="84"/>
                  <a:pt x="4" y="84"/>
                </a:cubicBezTo>
                <a:cubicBezTo>
                  <a:pt x="4" y="85"/>
                  <a:pt x="4" y="85"/>
                  <a:pt x="4" y="85"/>
                </a:cubicBezTo>
                <a:cubicBezTo>
                  <a:pt x="4" y="85"/>
                  <a:pt x="4" y="85"/>
                  <a:pt x="5" y="85"/>
                </a:cubicBezTo>
                <a:cubicBezTo>
                  <a:pt x="6" y="84"/>
                  <a:pt x="6" y="84"/>
                  <a:pt x="6" y="84"/>
                </a:cubicBezTo>
                <a:cubicBezTo>
                  <a:pt x="6" y="84"/>
                  <a:pt x="7" y="84"/>
                  <a:pt x="7" y="84"/>
                </a:cubicBezTo>
                <a:cubicBezTo>
                  <a:pt x="9" y="84"/>
                  <a:pt x="10" y="84"/>
                  <a:pt x="11" y="84"/>
                </a:cubicBezTo>
                <a:cubicBezTo>
                  <a:pt x="13" y="83"/>
                  <a:pt x="14" y="83"/>
                  <a:pt x="16" y="83"/>
                </a:cubicBezTo>
                <a:cubicBezTo>
                  <a:pt x="23" y="84"/>
                  <a:pt x="31" y="83"/>
                  <a:pt x="37" y="78"/>
                </a:cubicBezTo>
                <a:cubicBezTo>
                  <a:pt x="40" y="75"/>
                  <a:pt x="42" y="72"/>
                  <a:pt x="43" y="68"/>
                </a:cubicBezTo>
                <a:cubicBezTo>
                  <a:pt x="44" y="65"/>
                  <a:pt x="44" y="63"/>
                  <a:pt x="46" y="60"/>
                </a:cubicBezTo>
                <a:cubicBezTo>
                  <a:pt x="47" y="59"/>
                  <a:pt x="48" y="57"/>
                  <a:pt x="49" y="56"/>
                </a:cubicBezTo>
                <a:cubicBezTo>
                  <a:pt x="49" y="56"/>
                  <a:pt x="49" y="56"/>
                  <a:pt x="49" y="56"/>
                </a:cubicBezTo>
                <a:cubicBezTo>
                  <a:pt x="49" y="56"/>
                  <a:pt x="49" y="56"/>
                  <a:pt x="49" y="56"/>
                </a:cubicBezTo>
                <a:cubicBezTo>
                  <a:pt x="49" y="56"/>
                  <a:pt x="49" y="56"/>
                  <a:pt x="49" y="56"/>
                </a:cubicBezTo>
                <a:cubicBezTo>
                  <a:pt x="49" y="56"/>
                  <a:pt x="49" y="56"/>
                  <a:pt x="49" y="56"/>
                </a:cubicBezTo>
                <a:cubicBezTo>
                  <a:pt x="49" y="57"/>
                  <a:pt x="49" y="58"/>
                  <a:pt x="48" y="59"/>
                </a:cubicBezTo>
                <a:cubicBezTo>
                  <a:pt x="48" y="61"/>
                  <a:pt x="47" y="63"/>
                  <a:pt x="46" y="65"/>
                </a:cubicBezTo>
                <a:cubicBezTo>
                  <a:pt x="45" y="68"/>
                  <a:pt x="43" y="72"/>
                  <a:pt x="42" y="76"/>
                </a:cubicBezTo>
                <a:cubicBezTo>
                  <a:pt x="40" y="80"/>
                  <a:pt x="41" y="85"/>
                  <a:pt x="43" y="90"/>
                </a:cubicBezTo>
                <a:cubicBezTo>
                  <a:pt x="45" y="94"/>
                  <a:pt x="49" y="98"/>
                  <a:pt x="50" y="103"/>
                </a:cubicBezTo>
                <a:cubicBezTo>
                  <a:pt x="50" y="104"/>
                  <a:pt x="50" y="105"/>
                  <a:pt x="50" y="106"/>
                </a:cubicBezTo>
                <a:cubicBezTo>
                  <a:pt x="50" y="107"/>
                  <a:pt x="50" y="107"/>
                  <a:pt x="50" y="108"/>
                </a:cubicBezTo>
                <a:cubicBezTo>
                  <a:pt x="50" y="109"/>
                  <a:pt x="50" y="109"/>
                  <a:pt x="50" y="109"/>
                </a:cubicBezTo>
                <a:cubicBezTo>
                  <a:pt x="50" y="109"/>
                  <a:pt x="50" y="109"/>
                  <a:pt x="50" y="109"/>
                </a:cubicBezTo>
                <a:moveTo>
                  <a:pt x="50" y="55"/>
                </a:moveTo>
                <a:cubicBezTo>
                  <a:pt x="50" y="55"/>
                  <a:pt x="50" y="55"/>
                  <a:pt x="50" y="55"/>
                </a:cubicBezTo>
                <a:cubicBezTo>
                  <a:pt x="49" y="55"/>
                  <a:pt x="49" y="55"/>
                  <a:pt x="49" y="55"/>
                </a:cubicBezTo>
                <a:cubicBezTo>
                  <a:pt x="50" y="55"/>
                  <a:pt x="50" y="55"/>
                  <a:pt x="50" y="55"/>
                </a:cubicBezTo>
                <a:moveTo>
                  <a:pt x="49" y="55"/>
                </a:moveTo>
                <a:cubicBezTo>
                  <a:pt x="49" y="55"/>
                  <a:pt x="49" y="55"/>
                  <a:pt x="49" y="55"/>
                </a:cubicBezTo>
                <a:cubicBezTo>
                  <a:pt x="49" y="55"/>
                  <a:pt x="49" y="55"/>
                  <a:pt x="49" y="55"/>
                </a:cubicBezTo>
                <a:cubicBezTo>
                  <a:pt x="49" y="55"/>
                  <a:pt x="49" y="55"/>
                  <a:pt x="49" y="55"/>
                </a:cubicBezTo>
                <a:cubicBezTo>
                  <a:pt x="49" y="55"/>
                  <a:pt x="49" y="55"/>
                  <a:pt x="49" y="55"/>
                </a:cubicBezTo>
                <a:moveTo>
                  <a:pt x="50" y="55"/>
                </a:moveTo>
                <a:cubicBezTo>
                  <a:pt x="50" y="55"/>
                  <a:pt x="50" y="55"/>
                  <a:pt x="50" y="55"/>
                </a:cubicBezTo>
                <a:cubicBezTo>
                  <a:pt x="50" y="55"/>
                  <a:pt x="50" y="55"/>
                  <a:pt x="50" y="55"/>
                </a:cubicBezTo>
                <a:cubicBezTo>
                  <a:pt x="50" y="55"/>
                  <a:pt x="50" y="55"/>
                  <a:pt x="50" y="55"/>
                </a:cubicBezTo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7314" name="Freeform 181"/>
          <p:cNvSpPr/>
          <p:nvPr/>
        </p:nvSpPr>
        <p:spPr bwMode="auto">
          <a:xfrm>
            <a:off x="9439226" y="4511353"/>
            <a:ext cx="46038" cy="46038"/>
          </a:xfrm>
          <a:custGeom>
            <a:avLst/>
            <a:gdLst>
              <a:gd name="T0" fmla="*/ 0 w 11"/>
              <a:gd name="T1" fmla="*/ 0 h 11"/>
              <a:gd name="T2" fmla="*/ 5 w 11"/>
              <a:gd name="T3" fmla="*/ 5 h 11"/>
              <a:gd name="T4" fmla="*/ 9 w 11"/>
              <a:gd name="T5" fmla="*/ 10 h 11"/>
              <a:gd name="T6" fmla="*/ 10 w 11"/>
              <a:gd name="T7" fmla="*/ 11 h 11"/>
              <a:gd name="T8" fmla="*/ 11 w 11"/>
              <a:gd name="T9" fmla="*/ 10 h 11"/>
              <a:gd name="T10" fmla="*/ 9 w 11"/>
              <a:gd name="T11" fmla="*/ 7 h 11"/>
              <a:gd name="T12" fmla="*/ 7 w 11"/>
              <a:gd name="T13" fmla="*/ 5 h 11"/>
              <a:gd name="T14" fmla="*/ 0 w 11"/>
              <a:gd name="T15" fmla="*/ 0 h 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1" h="11">
                <a:moveTo>
                  <a:pt x="0" y="0"/>
                </a:moveTo>
                <a:cubicBezTo>
                  <a:pt x="2" y="2"/>
                  <a:pt x="3" y="4"/>
                  <a:pt x="5" y="5"/>
                </a:cubicBezTo>
                <a:cubicBezTo>
                  <a:pt x="6" y="7"/>
                  <a:pt x="7" y="8"/>
                  <a:pt x="9" y="10"/>
                </a:cubicBezTo>
                <a:cubicBezTo>
                  <a:pt x="9" y="10"/>
                  <a:pt x="10" y="10"/>
                  <a:pt x="10" y="11"/>
                </a:cubicBezTo>
                <a:cubicBezTo>
                  <a:pt x="10" y="11"/>
                  <a:pt x="11" y="10"/>
                  <a:pt x="11" y="10"/>
                </a:cubicBezTo>
                <a:cubicBezTo>
                  <a:pt x="11" y="9"/>
                  <a:pt x="10" y="8"/>
                  <a:pt x="9" y="7"/>
                </a:cubicBezTo>
                <a:cubicBezTo>
                  <a:pt x="8" y="6"/>
                  <a:pt x="8" y="5"/>
                  <a:pt x="7" y="5"/>
                </a:cubicBezTo>
                <a:cubicBezTo>
                  <a:pt x="5" y="3"/>
                  <a:pt x="3" y="1"/>
                  <a:pt x="0" y="0"/>
                </a:cubicBezTo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7315" name="Freeform 182"/>
          <p:cNvSpPr/>
          <p:nvPr/>
        </p:nvSpPr>
        <p:spPr bwMode="auto">
          <a:xfrm>
            <a:off x="9434463" y="4506591"/>
            <a:ext cx="42863" cy="34925"/>
          </a:xfrm>
          <a:custGeom>
            <a:avLst/>
            <a:gdLst>
              <a:gd name="T0" fmla="*/ 1 w 10"/>
              <a:gd name="T1" fmla="*/ 0 h 8"/>
              <a:gd name="T2" fmla="*/ 0 w 10"/>
              <a:gd name="T3" fmla="*/ 0 h 8"/>
              <a:gd name="T4" fmla="*/ 1 w 10"/>
              <a:gd name="T5" fmla="*/ 1 h 8"/>
              <a:gd name="T6" fmla="*/ 8 w 10"/>
              <a:gd name="T7" fmla="*/ 6 h 8"/>
              <a:gd name="T8" fmla="*/ 10 w 10"/>
              <a:gd name="T9" fmla="*/ 8 h 8"/>
              <a:gd name="T10" fmla="*/ 10 w 10"/>
              <a:gd name="T11" fmla="*/ 8 h 8"/>
              <a:gd name="T12" fmla="*/ 5 w 10"/>
              <a:gd name="T13" fmla="*/ 2 h 8"/>
              <a:gd name="T14" fmla="*/ 2 w 10"/>
              <a:gd name="T15" fmla="*/ 0 h 8"/>
              <a:gd name="T16" fmla="*/ 1 w 10"/>
              <a:gd name="T17" fmla="*/ 0 h 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0" h="8">
                <a:moveTo>
                  <a:pt x="1" y="0"/>
                </a:moveTo>
                <a:cubicBezTo>
                  <a:pt x="1" y="0"/>
                  <a:pt x="1" y="0"/>
                  <a:pt x="0" y="0"/>
                </a:cubicBezTo>
                <a:cubicBezTo>
                  <a:pt x="1" y="0"/>
                  <a:pt x="1" y="1"/>
                  <a:pt x="1" y="1"/>
                </a:cubicBezTo>
                <a:cubicBezTo>
                  <a:pt x="4" y="2"/>
                  <a:pt x="6" y="4"/>
                  <a:pt x="8" y="6"/>
                </a:cubicBezTo>
                <a:cubicBezTo>
                  <a:pt x="9" y="6"/>
                  <a:pt x="9" y="7"/>
                  <a:pt x="10" y="8"/>
                </a:cubicBezTo>
                <a:cubicBezTo>
                  <a:pt x="10" y="8"/>
                  <a:pt x="10" y="8"/>
                  <a:pt x="10" y="8"/>
                </a:cubicBezTo>
                <a:cubicBezTo>
                  <a:pt x="9" y="5"/>
                  <a:pt x="7" y="4"/>
                  <a:pt x="5" y="2"/>
                </a:cubicBezTo>
                <a:cubicBezTo>
                  <a:pt x="4" y="2"/>
                  <a:pt x="3" y="1"/>
                  <a:pt x="2" y="0"/>
                </a:cubicBezTo>
                <a:cubicBezTo>
                  <a:pt x="2" y="0"/>
                  <a:pt x="2" y="0"/>
                  <a:pt x="1" y="0"/>
                </a:cubicBezTo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7316" name="Freeform 183"/>
          <p:cNvSpPr/>
          <p:nvPr/>
        </p:nvSpPr>
        <p:spPr bwMode="auto">
          <a:xfrm>
            <a:off x="9455101" y="4562153"/>
            <a:ext cx="17463" cy="12700"/>
          </a:xfrm>
          <a:custGeom>
            <a:avLst/>
            <a:gdLst>
              <a:gd name="T0" fmla="*/ 2 w 4"/>
              <a:gd name="T1" fmla="*/ 0 h 3"/>
              <a:gd name="T2" fmla="*/ 2 w 4"/>
              <a:gd name="T3" fmla="*/ 0 h 3"/>
              <a:gd name="T4" fmla="*/ 0 w 4"/>
              <a:gd name="T5" fmla="*/ 1 h 3"/>
              <a:gd name="T6" fmla="*/ 3 w 4"/>
              <a:gd name="T7" fmla="*/ 3 h 3"/>
              <a:gd name="T8" fmla="*/ 4 w 4"/>
              <a:gd name="T9" fmla="*/ 0 h 3"/>
              <a:gd name="T10" fmla="*/ 2 w 4"/>
              <a:gd name="T11" fmla="*/ 0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4" h="3">
                <a:moveTo>
                  <a:pt x="2" y="0"/>
                </a:moveTo>
                <a:cubicBezTo>
                  <a:pt x="2" y="0"/>
                  <a:pt x="2" y="0"/>
                  <a:pt x="2" y="0"/>
                </a:cubicBezTo>
                <a:cubicBezTo>
                  <a:pt x="1" y="0"/>
                  <a:pt x="0" y="0"/>
                  <a:pt x="0" y="1"/>
                </a:cubicBezTo>
                <a:cubicBezTo>
                  <a:pt x="1" y="1"/>
                  <a:pt x="2" y="2"/>
                  <a:pt x="3" y="3"/>
                </a:cubicBezTo>
                <a:cubicBezTo>
                  <a:pt x="3" y="2"/>
                  <a:pt x="4" y="1"/>
                  <a:pt x="4" y="0"/>
                </a:cubicBezTo>
                <a:cubicBezTo>
                  <a:pt x="4" y="0"/>
                  <a:pt x="3" y="0"/>
                  <a:pt x="2" y="0"/>
                </a:cubicBezTo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7317" name="Freeform 184"/>
          <p:cNvSpPr/>
          <p:nvPr/>
        </p:nvSpPr>
        <p:spPr bwMode="auto">
          <a:xfrm>
            <a:off x="9401126" y="4566916"/>
            <a:ext cx="66675" cy="15875"/>
          </a:xfrm>
          <a:custGeom>
            <a:avLst/>
            <a:gdLst>
              <a:gd name="T0" fmla="*/ 13 w 16"/>
              <a:gd name="T1" fmla="*/ 0 h 4"/>
              <a:gd name="T2" fmla="*/ 7 w 16"/>
              <a:gd name="T3" fmla="*/ 1 h 4"/>
              <a:gd name="T4" fmla="*/ 3 w 16"/>
              <a:gd name="T5" fmla="*/ 2 h 4"/>
              <a:gd name="T6" fmla="*/ 0 w 16"/>
              <a:gd name="T7" fmla="*/ 2 h 4"/>
              <a:gd name="T8" fmla="*/ 0 w 16"/>
              <a:gd name="T9" fmla="*/ 2 h 4"/>
              <a:gd name="T10" fmla="*/ 1 w 16"/>
              <a:gd name="T11" fmla="*/ 4 h 4"/>
              <a:gd name="T12" fmla="*/ 2 w 16"/>
              <a:gd name="T13" fmla="*/ 4 h 4"/>
              <a:gd name="T14" fmla="*/ 11 w 16"/>
              <a:gd name="T15" fmla="*/ 3 h 4"/>
              <a:gd name="T16" fmla="*/ 16 w 16"/>
              <a:gd name="T17" fmla="*/ 2 h 4"/>
              <a:gd name="T18" fmla="*/ 16 w 16"/>
              <a:gd name="T19" fmla="*/ 2 h 4"/>
              <a:gd name="T20" fmla="*/ 13 w 16"/>
              <a:gd name="T21" fmla="*/ 0 h 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16" h="4">
                <a:moveTo>
                  <a:pt x="13" y="0"/>
                </a:moveTo>
                <a:cubicBezTo>
                  <a:pt x="11" y="0"/>
                  <a:pt x="9" y="1"/>
                  <a:pt x="7" y="1"/>
                </a:cubicBezTo>
                <a:cubicBezTo>
                  <a:pt x="6" y="2"/>
                  <a:pt x="5" y="2"/>
                  <a:pt x="3" y="2"/>
                </a:cubicBezTo>
                <a:cubicBezTo>
                  <a:pt x="2" y="2"/>
                  <a:pt x="1" y="2"/>
                  <a:pt x="0" y="2"/>
                </a:cubicBezTo>
                <a:cubicBezTo>
                  <a:pt x="0" y="2"/>
                  <a:pt x="0" y="2"/>
                  <a:pt x="0" y="2"/>
                </a:cubicBezTo>
                <a:cubicBezTo>
                  <a:pt x="0" y="3"/>
                  <a:pt x="1" y="3"/>
                  <a:pt x="1" y="4"/>
                </a:cubicBezTo>
                <a:cubicBezTo>
                  <a:pt x="1" y="4"/>
                  <a:pt x="1" y="4"/>
                  <a:pt x="2" y="4"/>
                </a:cubicBezTo>
                <a:cubicBezTo>
                  <a:pt x="5" y="3"/>
                  <a:pt x="8" y="3"/>
                  <a:pt x="11" y="3"/>
                </a:cubicBezTo>
                <a:cubicBezTo>
                  <a:pt x="13" y="2"/>
                  <a:pt x="14" y="2"/>
                  <a:pt x="16" y="2"/>
                </a:cubicBezTo>
                <a:cubicBezTo>
                  <a:pt x="16" y="2"/>
                  <a:pt x="16" y="2"/>
                  <a:pt x="16" y="2"/>
                </a:cubicBezTo>
                <a:cubicBezTo>
                  <a:pt x="15" y="1"/>
                  <a:pt x="14" y="0"/>
                  <a:pt x="13" y="0"/>
                </a:cubicBezTo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7318" name="Freeform 185"/>
          <p:cNvSpPr>
            <a:spLocks noEditPoints="1"/>
          </p:cNvSpPr>
          <p:nvPr/>
        </p:nvSpPr>
        <p:spPr bwMode="auto">
          <a:xfrm>
            <a:off x="9401126" y="4574853"/>
            <a:ext cx="12700" cy="7938"/>
          </a:xfrm>
          <a:custGeom>
            <a:avLst/>
            <a:gdLst>
              <a:gd name="T0" fmla="*/ 2 w 3"/>
              <a:gd name="T1" fmla="*/ 2 h 2"/>
              <a:gd name="T2" fmla="*/ 1 w 3"/>
              <a:gd name="T3" fmla="*/ 2 h 2"/>
              <a:gd name="T4" fmla="*/ 1 w 3"/>
              <a:gd name="T5" fmla="*/ 2 h 2"/>
              <a:gd name="T6" fmla="*/ 2 w 3"/>
              <a:gd name="T7" fmla="*/ 2 h 2"/>
              <a:gd name="T8" fmla="*/ 3 w 3"/>
              <a:gd name="T9" fmla="*/ 0 h 2"/>
              <a:gd name="T10" fmla="*/ 1 w 3"/>
              <a:gd name="T11" fmla="*/ 0 h 2"/>
              <a:gd name="T12" fmla="*/ 0 w 3"/>
              <a:gd name="T13" fmla="*/ 0 h 2"/>
              <a:gd name="T14" fmla="*/ 0 w 3"/>
              <a:gd name="T15" fmla="*/ 0 h 2"/>
              <a:gd name="T16" fmla="*/ 0 w 3"/>
              <a:gd name="T17" fmla="*/ 0 h 2"/>
              <a:gd name="T18" fmla="*/ 3 w 3"/>
              <a:gd name="T19" fmla="*/ 0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" h="2">
                <a:moveTo>
                  <a:pt x="2" y="2"/>
                </a:moveTo>
                <a:cubicBezTo>
                  <a:pt x="1" y="2"/>
                  <a:pt x="1" y="2"/>
                  <a:pt x="1" y="2"/>
                </a:cubicBezTo>
                <a:cubicBezTo>
                  <a:pt x="1" y="2"/>
                  <a:pt x="1" y="2"/>
                  <a:pt x="1" y="2"/>
                </a:cubicBezTo>
                <a:cubicBezTo>
                  <a:pt x="1" y="2"/>
                  <a:pt x="1" y="2"/>
                  <a:pt x="2" y="2"/>
                </a:cubicBezTo>
                <a:moveTo>
                  <a:pt x="3" y="0"/>
                </a:moveTo>
                <a:cubicBezTo>
                  <a:pt x="3" y="0"/>
                  <a:pt x="2" y="0"/>
                  <a:pt x="1" y="0"/>
                </a:cubicBezTo>
                <a:cubicBezTo>
                  <a:pt x="1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ubicBezTo>
                  <a:pt x="1" y="0"/>
                  <a:pt x="2" y="0"/>
                  <a:pt x="3" y="0"/>
                </a:cubicBezTo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7319" name="Freeform 186"/>
          <p:cNvSpPr>
            <a:spLocks noEditPoints="1"/>
          </p:cNvSpPr>
          <p:nvPr/>
        </p:nvSpPr>
        <p:spPr bwMode="auto">
          <a:xfrm>
            <a:off x="9391601" y="4506591"/>
            <a:ext cx="98425" cy="93663"/>
          </a:xfrm>
          <a:custGeom>
            <a:avLst/>
            <a:gdLst>
              <a:gd name="T0" fmla="*/ 18 w 23"/>
              <a:gd name="T1" fmla="*/ 16 h 22"/>
              <a:gd name="T2" fmla="*/ 13 w 23"/>
              <a:gd name="T3" fmla="*/ 17 h 22"/>
              <a:gd name="T4" fmla="*/ 4 w 23"/>
              <a:gd name="T5" fmla="*/ 18 h 22"/>
              <a:gd name="T6" fmla="*/ 3 w 23"/>
              <a:gd name="T7" fmla="*/ 18 h 22"/>
              <a:gd name="T8" fmla="*/ 9 w 23"/>
              <a:gd name="T9" fmla="*/ 21 h 22"/>
              <a:gd name="T10" fmla="*/ 11 w 23"/>
              <a:gd name="T11" fmla="*/ 22 h 22"/>
              <a:gd name="T12" fmla="*/ 17 w 23"/>
              <a:gd name="T13" fmla="*/ 20 h 22"/>
              <a:gd name="T14" fmla="*/ 17 w 23"/>
              <a:gd name="T15" fmla="*/ 18 h 22"/>
              <a:gd name="T16" fmla="*/ 18 w 23"/>
              <a:gd name="T17" fmla="*/ 16 h 22"/>
              <a:gd name="T18" fmla="*/ 10 w 23"/>
              <a:gd name="T19" fmla="*/ 0 h 22"/>
              <a:gd name="T20" fmla="*/ 1 w 23"/>
              <a:gd name="T21" fmla="*/ 8 h 22"/>
              <a:gd name="T22" fmla="*/ 2 w 23"/>
              <a:gd name="T23" fmla="*/ 16 h 22"/>
              <a:gd name="T24" fmla="*/ 3 w 23"/>
              <a:gd name="T25" fmla="*/ 16 h 22"/>
              <a:gd name="T26" fmla="*/ 5 w 23"/>
              <a:gd name="T27" fmla="*/ 16 h 22"/>
              <a:gd name="T28" fmla="*/ 9 w 23"/>
              <a:gd name="T29" fmla="*/ 15 h 22"/>
              <a:gd name="T30" fmla="*/ 15 w 23"/>
              <a:gd name="T31" fmla="*/ 14 h 22"/>
              <a:gd name="T32" fmla="*/ 17 w 23"/>
              <a:gd name="T33" fmla="*/ 13 h 22"/>
              <a:gd name="T34" fmla="*/ 17 w 23"/>
              <a:gd name="T35" fmla="*/ 13 h 22"/>
              <a:gd name="T36" fmla="*/ 19 w 23"/>
              <a:gd name="T37" fmla="*/ 13 h 22"/>
              <a:gd name="T38" fmla="*/ 21 w 23"/>
              <a:gd name="T39" fmla="*/ 12 h 22"/>
              <a:gd name="T40" fmla="*/ 20 w 23"/>
              <a:gd name="T41" fmla="*/ 11 h 22"/>
              <a:gd name="T42" fmla="*/ 16 w 23"/>
              <a:gd name="T43" fmla="*/ 6 h 22"/>
              <a:gd name="T44" fmla="*/ 11 w 23"/>
              <a:gd name="T45" fmla="*/ 1 h 22"/>
              <a:gd name="T46" fmla="*/ 11 w 23"/>
              <a:gd name="T47" fmla="*/ 1 h 22"/>
              <a:gd name="T48" fmla="*/ 10 w 23"/>
              <a:gd name="T49" fmla="*/ 0 h 22"/>
              <a:gd name="T50" fmla="*/ 12 w 23"/>
              <a:gd name="T51" fmla="*/ 0 h 22"/>
              <a:gd name="T52" fmla="*/ 15 w 23"/>
              <a:gd name="T53" fmla="*/ 2 h 22"/>
              <a:gd name="T54" fmla="*/ 20 w 23"/>
              <a:gd name="T55" fmla="*/ 8 h 22"/>
              <a:gd name="T56" fmla="*/ 20 w 23"/>
              <a:gd name="T57" fmla="*/ 8 h 22"/>
              <a:gd name="T58" fmla="*/ 20 w 23"/>
              <a:gd name="T59" fmla="*/ 8 h 22"/>
              <a:gd name="T60" fmla="*/ 22 w 23"/>
              <a:gd name="T61" fmla="*/ 11 h 22"/>
              <a:gd name="T62" fmla="*/ 22 w 23"/>
              <a:gd name="T63" fmla="*/ 11 h 22"/>
              <a:gd name="T64" fmla="*/ 14 w 23"/>
              <a:gd name="T65" fmla="*/ 0 h 22"/>
              <a:gd name="T66" fmla="*/ 12 w 23"/>
              <a:gd name="T67" fmla="*/ 0 h 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23" h="22">
                <a:moveTo>
                  <a:pt x="18" y="16"/>
                </a:moveTo>
                <a:cubicBezTo>
                  <a:pt x="16" y="16"/>
                  <a:pt x="15" y="16"/>
                  <a:pt x="13" y="17"/>
                </a:cubicBezTo>
                <a:cubicBezTo>
                  <a:pt x="10" y="17"/>
                  <a:pt x="7" y="17"/>
                  <a:pt x="4" y="18"/>
                </a:cubicBezTo>
                <a:cubicBezTo>
                  <a:pt x="3" y="18"/>
                  <a:pt x="3" y="18"/>
                  <a:pt x="3" y="18"/>
                </a:cubicBezTo>
                <a:cubicBezTo>
                  <a:pt x="5" y="20"/>
                  <a:pt x="7" y="21"/>
                  <a:pt x="9" y="21"/>
                </a:cubicBezTo>
                <a:cubicBezTo>
                  <a:pt x="10" y="22"/>
                  <a:pt x="11" y="22"/>
                  <a:pt x="11" y="22"/>
                </a:cubicBezTo>
                <a:cubicBezTo>
                  <a:pt x="13" y="22"/>
                  <a:pt x="15" y="21"/>
                  <a:pt x="17" y="20"/>
                </a:cubicBezTo>
                <a:cubicBezTo>
                  <a:pt x="17" y="20"/>
                  <a:pt x="17" y="19"/>
                  <a:pt x="17" y="18"/>
                </a:cubicBezTo>
                <a:cubicBezTo>
                  <a:pt x="17" y="17"/>
                  <a:pt x="18" y="16"/>
                  <a:pt x="18" y="16"/>
                </a:cubicBezTo>
                <a:moveTo>
                  <a:pt x="10" y="0"/>
                </a:moveTo>
                <a:cubicBezTo>
                  <a:pt x="6" y="0"/>
                  <a:pt x="2" y="4"/>
                  <a:pt x="1" y="8"/>
                </a:cubicBezTo>
                <a:cubicBezTo>
                  <a:pt x="0" y="11"/>
                  <a:pt x="0" y="14"/>
                  <a:pt x="2" y="16"/>
                </a:cubicBezTo>
                <a:cubicBezTo>
                  <a:pt x="2" y="16"/>
                  <a:pt x="3" y="16"/>
                  <a:pt x="3" y="16"/>
                </a:cubicBezTo>
                <a:cubicBezTo>
                  <a:pt x="4" y="16"/>
                  <a:pt x="5" y="16"/>
                  <a:pt x="5" y="16"/>
                </a:cubicBezTo>
                <a:cubicBezTo>
                  <a:pt x="7" y="16"/>
                  <a:pt x="8" y="16"/>
                  <a:pt x="9" y="15"/>
                </a:cubicBezTo>
                <a:cubicBezTo>
                  <a:pt x="11" y="15"/>
                  <a:pt x="13" y="14"/>
                  <a:pt x="15" y="14"/>
                </a:cubicBezTo>
                <a:cubicBezTo>
                  <a:pt x="15" y="13"/>
                  <a:pt x="16" y="13"/>
                  <a:pt x="17" y="13"/>
                </a:cubicBezTo>
                <a:cubicBezTo>
                  <a:pt x="17" y="13"/>
                  <a:pt x="17" y="13"/>
                  <a:pt x="17" y="13"/>
                </a:cubicBezTo>
                <a:cubicBezTo>
                  <a:pt x="18" y="13"/>
                  <a:pt x="19" y="13"/>
                  <a:pt x="19" y="13"/>
                </a:cubicBezTo>
                <a:cubicBezTo>
                  <a:pt x="20" y="13"/>
                  <a:pt x="20" y="12"/>
                  <a:pt x="21" y="12"/>
                </a:cubicBezTo>
                <a:cubicBezTo>
                  <a:pt x="21" y="11"/>
                  <a:pt x="20" y="11"/>
                  <a:pt x="20" y="11"/>
                </a:cubicBezTo>
                <a:cubicBezTo>
                  <a:pt x="18" y="9"/>
                  <a:pt x="17" y="8"/>
                  <a:pt x="16" y="6"/>
                </a:cubicBezTo>
                <a:cubicBezTo>
                  <a:pt x="14" y="5"/>
                  <a:pt x="13" y="3"/>
                  <a:pt x="11" y="1"/>
                </a:cubicBezTo>
                <a:cubicBezTo>
                  <a:pt x="11" y="1"/>
                  <a:pt x="11" y="1"/>
                  <a:pt x="11" y="1"/>
                </a:cubicBezTo>
                <a:cubicBezTo>
                  <a:pt x="11" y="1"/>
                  <a:pt x="11" y="0"/>
                  <a:pt x="10" y="0"/>
                </a:cubicBezTo>
                <a:moveTo>
                  <a:pt x="12" y="0"/>
                </a:moveTo>
                <a:cubicBezTo>
                  <a:pt x="13" y="1"/>
                  <a:pt x="14" y="2"/>
                  <a:pt x="15" y="2"/>
                </a:cubicBezTo>
                <a:cubicBezTo>
                  <a:pt x="17" y="4"/>
                  <a:pt x="19" y="5"/>
                  <a:pt x="20" y="8"/>
                </a:cubicBezTo>
                <a:cubicBezTo>
                  <a:pt x="20" y="8"/>
                  <a:pt x="20" y="8"/>
                  <a:pt x="20" y="8"/>
                </a:cubicBezTo>
                <a:cubicBezTo>
                  <a:pt x="20" y="8"/>
                  <a:pt x="20" y="8"/>
                  <a:pt x="20" y="8"/>
                </a:cubicBezTo>
                <a:cubicBezTo>
                  <a:pt x="21" y="9"/>
                  <a:pt x="22" y="10"/>
                  <a:pt x="22" y="11"/>
                </a:cubicBezTo>
                <a:cubicBezTo>
                  <a:pt x="22" y="11"/>
                  <a:pt x="22" y="11"/>
                  <a:pt x="22" y="11"/>
                </a:cubicBezTo>
                <a:cubicBezTo>
                  <a:pt x="23" y="6"/>
                  <a:pt x="19" y="1"/>
                  <a:pt x="14" y="0"/>
                </a:cubicBezTo>
                <a:cubicBezTo>
                  <a:pt x="13" y="0"/>
                  <a:pt x="13" y="0"/>
                  <a:pt x="12" y="0"/>
                </a:cubicBezTo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7320" name="Freeform 187"/>
          <p:cNvSpPr/>
          <p:nvPr/>
        </p:nvSpPr>
        <p:spPr bwMode="auto">
          <a:xfrm>
            <a:off x="9528126" y="4617716"/>
            <a:ext cx="25400" cy="50800"/>
          </a:xfrm>
          <a:custGeom>
            <a:avLst/>
            <a:gdLst>
              <a:gd name="T0" fmla="*/ 1 w 6"/>
              <a:gd name="T1" fmla="*/ 0 h 12"/>
              <a:gd name="T2" fmla="*/ 0 w 6"/>
              <a:gd name="T3" fmla="*/ 1 h 12"/>
              <a:gd name="T4" fmla="*/ 1 w 6"/>
              <a:gd name="T5" fmla="*/ 2 h 12"/>
              <a:gd name="T6" fmla="*/ 5 w 6"/>
              <a:gd name="T7" fmla="*/ 12 h 12"/>
              <a:gd name="T8" fmla="*/ 5 w 6"/>
              <a:gd name="T9" fmla="*/ 11 h 12"/>
              <a:gd name="T10" fmla="*/ 3 w 6"/>
              <a:gd name="T11" fmla="*/ 1 h 12"/>
              <a:gd name="T12" fmla="*/ 2 w 6"/>
              <a:gd name="T13" fmla="*/ 2 h 12"/>
              <a:gd name="T14" fmla="*/ 2 w 6"/>
              <a:gd name="T15" fmla="*/ 2 h 12"/>
              <a:gd name="T16" fmla="*/ 2 w 6"/>
              <a:gd name="T17" fmla="*/ 2 h 12"/>
              <a:gd name="T18" fmla="*/ 3 w 6"/>
              <a:gd name="T19" fmla="*/ 1 h 12"/>
              <a:gd name="T20" fmla="*/ 1 w 6"/>
              <a:gd name="T21" fmla="*/ 0 h 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6" h="12">
                <a:moveTo>
                  <a:pt x="1" y="0"/>
                </a:moveTo>
                <a:cubicBezTo>
                  <a:pt x="1" y="0"/>
                  <a:pt x="0" y="1"/>
                  <a:pt x="0" y="1"/>
                </a:cubicBezTo>
                <a:cubicBezTo>
                  <a:pt x="0" y="1"/>
                  <a:pt x="1" y="2"/>
                  <a:pt x="1" y="2"/>
                </a:cubicBezTo>
                <a:cubicBezTo>
                  <a:pt x="3" y="5"/>
                  <a:pt x="4" y="8"/>
                  <a:pt x="5" y="12"/>
                </a:cubicBezTo>
                <a:cubicBezTo>
                  <a:pt x="5" y="12"/>
                  <a:pt x="5" y="11"/>
                  <a:pt x="5" y="11"/>
                </a:cubicBezTo>
                <a:cubicBezTo>
                  <a:pt x="6" y="7"/>
                  <a:pt x="5" y="4"/>
                  <a:pt x="3" y="1"/>
                </a:cubicBezTo>
                <a:cubicBezTo>
                  <a:pt x="2" y="1"/>
                  <a:pt x="2" y="1"/>
                  <a:pt x="2" y="2"/>
                </a:cubicBezTo>
                <a:cubicBezTo>
                  <a:pt x="2" y="2"/>
                  <a:pt x="2" y="2"/>
                  <a:pt x="2" y="2"/>
                </a:cubicBezTo>
                <a:cubicBezTo>
                  <a:pt x="2" y="2"/>
                  <a:pt x="2" y="2"/>
                  <a:pt x="2" y="2"/>
                </a:cubicBezTo>
                <a:cubicBezTo>
                  <a:pt x="2" y="1"/>
                  <a:pt x="2" y="1"/>
                  <a:pt x="3" y="1"/>
                </a:cubicBezTo>
                <a:cubicBezTo>
                  <a:pt x="2" y="1"/>
                  <a:pt x="2" y="0"/>
                  <a:pt x="1" y="0"/>
                </a:cubicBezTo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7321" name="Freeform 188"/>
          <p:cNvSpPr/>
          <p:nvPr/>
        </p:nvSpPr>
        <p:spPr bwMode="auto">
          <a:xfrm>
            <a:off x="9536063" y="4620891"/>
            <a:ext cx="4763" cy="4763"/>
          </a:xfrm>
          <a:custGeom>
            <a:avLst/>
            <a:gdLst>
              <a:gd name="T0" fmla="*/ 1 w 1"/>
              <a:gd name="T1" fmla="*/ 0 h 1"/>
              <a:gd name="T2" fmla="*/ 0 w 1"/>
              <a:gd name="T3" fmla="*/ 1 h 1"/>
              <a:gd name="T4" fmla="*/ 0 w 1"/>
              <a:gd name="T5" fmla="*/ 1 h 1"/>
              <a:gd name="T6" fmla="*/ 1 w 1"/>
              <a:gd name="T7" fmla="*/ 0 h 1"/>
              <a:gd name="T8" fmla="*/ 1 w 1"/>
              <a:gd name="T9" fmla="*/ 0 h 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" h="1">
                <a:moveTo>
                  <a:pt x="1" y="0"/>
                </a:moveTo>
                <a:cubicBezTo>
                  <a:pt x="0" y="0"/>
                  <a:pt x="0" y="0"/>
                  <a:pt x="0" y="1"/>
                </a:cubicBezTo>
                <a:cubicBezTo>
                  <a:pt x="0" y="1"/>
                  <a:pt x="0" y="1"/>
                  <a:pt x="0" y="1"/>
                </a:cubicBezTo>
                <a:cubicBezTo>
                  <a:pt x="0" y="0"/>
                  <a:pt x="0" y="0"/>
                  <a:pt x="1" y="0"/>
                </a:cubicBezTo>
                <a:cubicBezTo>
                  <a:pt x="1" y="0"/>
                  <a:pt x="1" y="0"/>
                  <a:pt x="1" y="0"/>
                </a:cubicBezTo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7322" name="Freeform 189"/>
          <p:cNvSpPr/>
          <p:nvPr/>
        </p:nvSpPr>
        <p:spPr bwMode="auto">
          <a:xfrm>
            <a:off x="9531301" y="4625653"/>
            <a:ext cx="17463" cy="46038"/>
          </a:xfrm>
          <a:custGeom>
            <a:avLst/>
            <a:gdLst>
              <a:gd name="T0" fmla="*/ 0 w 4"/>
              <a:gd name="T1" fmla="*/ 0 h 11"/>
              <a:gd name="T2" fmla="*/ 3 w 4"/>
              <a:gd name="T3" fmla="*/ 9 h 11"/>
              <a:gd name="T4" fmla="*/ 4 w 4"/>
              <a:gd name="T5" fmla="*/ 11 h 11"/>
              <a:gd name="T6" fmla="*/ 4 w 4"/>
              <a:gd name="T7" fmla="*/ 10 h 11"/>
              <a:gd name="T8" fmla="*/ 0 w 4"/>
              <a:gd name="T9" fmla="*/ 0 h 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" h="11">
                <a:moveTo>
                  <a:pt x="0" y="0"/>
                </a:moveTo>
                <a:cubicBezTo>
                  <a:pt x="2" y="3"/>
                  <a:pt x="3" y="6"/>
                  <a:pt x="3" y="9"/>
                </a:cubicBezTo>
                <a:cubicBezTo>
                  <a:pt x="3" y="10"/>
                  <a:pt x="4" y="10"/>
                  <a:pt x="4" y="11"/>
                </a:cubicBezTo>
                <a:cubicBezTo>
                  <a:pt x="4" y="11"/>
                  <a:pt x="4" y="10"/>
                  <a:pt x="4" y="10"/>
                </a:cubicBezTo>
                <a:cubicBezTo>
                  <a:pt x="3" y="6"/>
                  <a:pt x="2" y="3"/>
                  <a:pt x="0" y="0"/>
                </a:cubicBezTo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7323" name="Freeform 190"/>
          <p:cNvSpPr/>
          <p:nvPr/>
        </p:nvSpPr>
        <p:spPr bwMode="auto">
          <a:xfrm>
            <a:off x="9455101" y="4617716"/>
            <a:ext cx="17463" cy="38100"/>
          </a:xfrm>
          <a:custGeom>
            <a:avLst/>
            <a:gdLst>
              <a:gd name="T0" fmla="*/ 4 w 4"/>
              <a:gd name="T1" fmla="*/ 0 h 9"/>
              <a:gd name="T2" fmla="*/ 1 w 4"/>
              <a:gd name="T3" fmla="*/ 6 h 9"/>
              <a:gd name="T4" fmla="*/ 0 w 4"/>
              <a:gd name="T5" fmla="*/ 9 h 9"/>
              <a:gd name="T6" fmla="*/ 1 w 4"/>
              <a:gd name="T7" fmla="*/ 7 h 9"/>
              <a:gd name="T8" fmla="*/ 4 w 4"/>
              <a:gd name="T9" fmla="*/ 0 h 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" h="9">
                <a:moveTo>
                  <a:pt x="4" y="0"/>
                </a:moveTo>
                <a:cubicBezTo>
                  <a:pt x="2" y="2"/>
                  <a:pt x="1" y="4"/>
                  <a:pt x="1" y="6"/>
                </a:cubicBezTo>
                <a:cubicBezTo>
                  <a:pt x="0" y="7"/>
                  <a:pt x="0" y="8"/>
                  <a:pt x="0" y="9"/>
                </a:cubicBezTo>
                <a:cubicBezTo>
                  <a:pt x="1" y="8"/>
                  <a:pt x="1" y="7"/>
                  <a:pt x="1" y="7"/>
                </a:cubicBezTo>
                <a:cubicBezTo>
                  <a:pt x="2" y="4"/>
                  <a:pt x="3" y="2"/>
                  <a:pt x="4" y="0"/>
                </a:cubicBezTo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7324" name="Freeform 191"/>
          <p:cNvSpPr/>
          <p:nvPr/>
        </p:nvSpPr>
        <p:spPr bwMode="auto">
          <a:xfrm>
            <a:off x="9455101" y="4646291"/>
            <a:ext cx="4763" cy="9525"/>
          </a:xfrm>
          <a:custGeom>
            <a:avLst/>
            <a:gdLst>
              <a:gd name="T0" fmla="*/ 1 w 1"/>
              <a:gd name="T1" fmla="*/ 0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0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" h="2">
                <a:moveTo>
                  <a:pt x="1" y="0"/>
                </a:moveTo>
                <a:cubicBezTo>
                  <a:pt x="1" y="0"/>
                  <a:pt x="1" y="1"/>
                  <a:pt x="0" y="2"/>
                </a:cubicBezTo>
                <a:cubicBezTo>
                  <a:pt x="0" y="2"/>
                  <a:pt x="0" y="2"/>
                  <a:pt x="0" y="2"/>
                </a:cubicBezTo>
                <a:cubicBezTo>
                  <a:pt x="0" y="2"/>
                  <a:pt x="1" y="2"/>
                  <a:pt x="1" y="2"/>
                </a:cubicBezTo>
                <a:cubicBezTo>
                  <a:pt x="1" y="1"/>
                  <a:pt x="1" y="0"/>
                  <a:pt x="1" y="0"/>
                </a:cubicBezTo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7325" name="Freeform 192"/>
          <p:cNvSpPr/>
          <p:nvPr/>
        </p:nvSpPr>
        <p:spPr bwMode="auto">
          <a:xfrm>
            <a:off x="9455101" y="4617716"/>
            <a:ext cx="93663" cy="84138"/>
          </a:xfrm>
          <a:custGeom>
            <a:avLst/>
            <a:gdLst>
              <a:gd name="T0" fmla="*/ 5 w 22"/>
              <a:gd name="T1" fmla="*/ 0 h 20"/>
              <a:gd name="T2" fmla="*/ 4 w 22"/>
              <a:gd name="T3" fmla="*/ 0 h 20"/>
              <a:gd name="T4" fmla="*/ 1 w 22"/>
              <a:gd name="T5" fmla="*/ 7 h 20"/>
              <a:gd name="T6" fmla="*/ 1 w 22"/>
              <a:gd name="T7" fmla="*/ 9 h 20"/>
              <a:gd name="T8" fmla="*/ 0 w 22"/>
              <a:gd name="T9" fmla="*/ 9 h 20"/>
              <a:gd name="T10" fmla="*/ 9 w 22"/>
              <a:gd name="T11" fmla="*/ 19 h 20"/>
              <a:gd name="T12" fmla="*/ 11 w 22"/>
              <a:gd name="T13" fmla="*/ 20 h 20"/>
              <a:gd name="T14" fmla="*/ 22 w 22"/>
              <a:gd name="T15" fmla="*/ 13 h 20"/>
              <a:gd name="T16" fmla="*/ 21 w 22"/>
              <a:gd name="T17" fmla="*/ 11 h 20"/>
              <a:gd name="T18" fmla="*/ 18 w 22"/>
              <a:gd name="T19" fmla="*/ 2 h 20"/>
              <a:gd name="T20" fmla="*/ 17 w 22"/>
              <a:gd name="T21" fmla="*/ 1 h 20"/>
              <a:gd name="T22" fmla="*/ 11 w 22"/>
              <a:gd name="T23" fmla="*/ 3 h 20"/>
              <a:gd name="T24" fmla="*/ 10 w 22"/>
              <a:gd name="T25" fmla="*/ 3 h 20"/>
              <a:gd name="T26" fmla="*/ 5 w 22"/>
              <a:gd name="T27" fmla="*/ 0 h 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22" h="20">
                <a:moveTo>
                  <a:pt x="5" y="0"/>
                </a:moveTo>
                <a:cubicBezTo>
                  <a:pt x="4" y="0"/>
                  <a:pt x="4" y="0"/>
                  <a:pt x="4" y="0"/>
                </a:cubicBezTo>
                <a:cubicBezTo>
                  <a:pt x="3" y="2"/>
                  <a:pt x="2" y="4"/>
                  <a:pt x="1" y="7"/>
                </a:cubicBezTo>
                <a:cubicBezTo>
                  <a:pt x="1" y="7"/>
                  <a:pt x="1" y="8"/>
                  <a:pt x="1" y="9"/>
                </a:cubicBezTo>
                <a:cubicBezTo>
                  <a:pt x="1" y="9"/>
                  <a:pt x="0" y="9"/>
                  <a:pt x="0" y="9"/>
                </a:cubicBezTo>
                <a:cubicBezTo>
                  <a:pt x="1" y="14"/>
                  <a:pt x="4" y="18"/>
                  <a:pt x="9" y="19"/>
                </a:cubicBezTo>
                <a:cubicBezTo>
                  <a:pt x="10" y="19"/>
                  <a:pt x="11" y="20"/>
                  <a:pt x="11" y="20"/>
                </a:cubicBezTo>
                <a:cubicBezTo>
                  <a:pt x="16" y="20"/>
                  <a:pt x="20" y="17"/>
                  <a:pt x="22" y="13"/>
                </a:cubicBezTo>
                <a:cubicBezTo>
                  <a:pt x="22" y="12"/>
                  <a:pt x="21" y="12"/>
                  <a:pt x="21" y="11"/>
                </a:cubicBezTo>
                <a:cubicBezTo>
                  <a:pt x="21" y="8"/>
                  <a:pt x="20" y="5"/>
                  <a:pt x="18" y="2"/>
                </a:cubicBezTo>
                <a:cubicBezTo>
                  <a:pt x="18" y="2"/>
                  <a:pt x="17" y="1"/>
                  <a:pt x="17" y="1"/>
                </a:cubicBezTo>
                <a:cubicBezTo>
                  <a:pt x="15" y="2"/>
                  <a:pt x="14" y="3"/>
                  <a:pt x="11" y="3"/>
                </a:cubicBezTo>
                <a:cubicBezTo>
                  <a:pt x="11" y="3"/>
                  <a:pt x="11" y="3"/>
                  <a:pt x="10" y="3"/>
                </a:cubicBezTo>
                <a:cubicBezTo>
                  <a:pt x="8" y="2"/>
                  <a:pt x="6" y="1"/>
                  <a:pt x="5" y="0"/>
                </a:cubicBezTo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7326" name="Freeform 193"/>
          <p:cNvSpPr/>
          <p:nvPr/>
        </p:nvSpPr>
        <p:spPr bwMode="auto">
          <a:xfrm>
            <a:off x="9523363" y="4549453"/>
            <a:ext cx="25400" cy="12700"/>
          </a:xfrm>
          <a:custGeom>
            <a:avLst/>
            <a:gdLst>
              <a:gd name="T0" fmla="*/ 6 w 6"/>
              <a:gd name="T1" fmla="*/ 0 h 3"/>
              <a:gd name="T2" fmla="*/ 2 w 6"/>
              <a:gd name="T3" fmla="*/ 1 h 3"/>
              <a:gd name="T4" fmla="*/ 1 w 6"/>
              <a:gd name="T5" fmla="*/ 1 h 3"/>
              <a:gd name="T6" fmla="*/ 0 w 6"/>
              <a:gd name="T7" fmla="*/ 2 h 3"/>
              <a:gd name="T8" fmla="*/ 2 w 6"/>
              <a:gd name="T9" fmla="*/ 3 h 3"/>
              <a:gd name="T10" fmla="*/ 5 w 6"/>
              <a:gd name="T11" fmla="*/ 2 h 3"/>
              <a:gd name="T12" fmla="*/ 6 w 6"/>
              <a:gd name="T13" fmla="*/ 2 h 3"/>
              <a:gd name="T14" fmla="*/ 6 w 6"/>
              <a:gd name="T15" fmla="*/ 0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6" h="3">
                <a:moveTo>
                  <a:pt x="6" y="0"/>
                </a:moveTo>
                <a:cubicBezTo>
                  <a:pt x="5" y="0"/>
                  <a:pt x="4" y="1"/>
                  <a:pt x="2" y="1"/>
                </a:cubicBezTo>
                <a:cubicBezTo>
                  <a:pt x="2" y="1"/>
                  <a:pt x="2" y="1"/>
                  <a:pt x="1" y="1"/>
                </a:cubicBezTo>
                <a:cubicBezTo>
                  <a:pt x="1" y="1"/>
                  <a:pt x="1" y="1"/>
                  <a:pt x="0" y="2"/>
                </a:cubicBezTo>
                <a:cubicBezTo>
                  <a:pt x="1" y="2"/>
                  <a:pt x="2" y="3"/>
                  <a:pt x="2" y="3"/>
                </a:cubicBezTo>
                <a:cubicBezTo>
                  <a:pt x="3" y="3"/>
                  <a:pt x="4" y="2"/>
                  <a:pt x="5" y="2"/>
                </a:cubicBezTo>
                <a:cubicBezTo>
                  <a:pt x="5" y="2"/>
                  <a:pt x="6" y="2"/>
                  <a:pt x="6" y="2"/>
                </a:cubicBezTo>
                <a:cubicBezTo>
                  <a:pt x="6" y="1"/>
                  <a:pt x="6" y="1"/>
                  <a:pt x="6" y="0"/>
                </a:cubicBezTo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7327" name="Freeform 194"/>
          <p:cNvSpPr/>
          <p:nvPr/>
        </p:nvSpPr>
        <p:spPr bwMode="auto">
          <a:xfrm>
            <a:off x="9548763" y="4531991"/>
            <a:ext cx="55563" cy="25400"/>
          </a:xfrm>
          <a:custGeom>
            <a:avLst/>
            <a:gdLst>
              <a:gd name="T0" fmla="*/ 12 w 13"/>
              <a:gd name="T1" fmla="*/ 0 h 6"/>
              <a:gd name="T2" fmla="*/ 9 w 13"/>
              <a:gd name="T3" fmla="*/ 1 h 6"/>
              <a:gd name="T4" fmla="*/ 3 w 13"/>
              <a:gd name="T5" fmla="*/ 3 h 6"/>
              <a:gd name="T6" fmla="*/ 0 w 13"/>
              <a:gd name="T7" fmla="*/ 4 h 6"/>
              <a:gd name="T8" fmla="*/ 0 w 13"/>
              <a:gd name="T9" fmla="*/ 6 h 6"/>
              <a:gd name="T10" fmla="*/ 3 w 13"/>
              <a:gd name="T11" fmla="*/ 5 h 6"/>
              <a:gd name="T12" fmla="*/ 7 w 13"/>
              <a:gd name="T13" fmla="*/ 5 h 6"/>
              <a:gd name="T14" fmla="*/ 13 w 13"/>
              <a:gd name="T15" fmla="*/ 5 h 6"/>
              <a:gd name="T16" fmla="*/ 13 w 13"/>
              <a:gd name="T17" fmla="*/ 5 h 6"/>
              <a:gd name="T18" fmla="*/ 12 w 13"/>
              <a:gd name="T19" fmla="*/ 0 h 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13" h="6">
                <a:moveTo>
                  <a:pt x="12" y="0"/>
                </a:moveTo>
                <a:cubicBezTo>
                  <a:pt x="11" y="0"/>
                  <a:pt x="10" y="1"/>
                  <a:pt x="9" y="1"/>
                </a:cubicBezTo>
                <a:cubicBezTo>
                  <a:pt x="7" y="2"/>
                  <a:pt x="5" y="3"/>
                  <a:pt x="3" y="3"/>
                </a:cubicBezTo>
                <a:cubicBezTo>
                  <a:pt x="2" y="3"/>
                  <a:pt x="1" y="4"/>
                  <a:pt x="0" y="4"/>
                </a:cubicBezTo>
                <a:cubicBezTo>
                  <a:pt x="0" y="5"/>
                  <a:pt x="0" y="5"/>
                  <a:pt x="0" y="6"/>
                </a:cubicBezTo>
                <a:cubicBezTo>
                  <a:pt x="1" y="5"/>
                  <a:pt x="2" y="5"/>
                  <a:pt x="3" y="5"/>
                </a:cubicBezTo>
                <a:cubicBezTo>
                  <a:pt x="5" y="5"/>
                  <a:pt x="6" y="5"/>
                  <a:pt x="7" y="5"/>
                </a:cubicBezTo>
                <a:cubicBezTo>
                  <a:pt x="9" y="5"/>
                  <a:pt x="11" y="5"/>
                  <a:pt x="13" y="5"/>
                </a:cubicBezTo>
                <a:cubicBezTo>
                  <a:pt x="13" y="5"/>
                  <a:pt x="13" y="5"/>
                  <a:pt x="13" y="5"/>
                </a:cubicBezTo>
                <a:cubicBezTo>
                  <a:pt x="13" y="3"/>
                  <a:pt x="13" y="1"/>
                  <a:pt x="12" y="0"/>
                </a:cubicBezTo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7328" name="Freeform 195"/>
          <p:cNvSpPr>
            <a:spLocks noEditPoints="1"/>
          </p:cNvSpPr>
          <p:nvPr/>
        </p:nvSpPr>
        <p:spPr bwMode="auto">
          <a:xfrm>
            <a:off x="9523363" y="4528816"/>
            <a:ext cx="80963" cy="28575"/>
          </a:xfrm>
          <a:custGeom>
            <a:avLst/>
            <a:gdLst>
              <a:gd name="T0" fmla="*/ 1 w 19"/>
              <a:gd name="T1" fmla="*/ 6 h 7"/>
              <a:gd name="T2" fmla="*/ 0 w 19"/>
              <a:gd name="T3" fmla="*/ 6 h 7"/>
              <a:gd name="T4" fmla="*/ 0 w 19"/>
              <a:gd name="T5" fmla="*/ 7 h 7"/>
              <a:gd name="T6" fmla="*/ 1 w 19"/>
              <a:gd name="T7" fmla="*/ 6 h 7"/>
              <a:gd name="T8" fmla="*/ 13 w 19"/>
              <a:gd name="T9" fmla="*/ 6 h 7"/>
              <a:gd name="T10" fmla="*/ 9 w 19"/>
              <a:gd name="T11" fmla="*/ 6 h 7"/>
              <a:gd name="T12" fmla="*/ 12 w 19"/>
              <a:gd name="T13" fmla="*/ 6 h 7"/>
              <a:gd name="T14" fmla="*/ 17 w 19"/>
              <a:gd name="T15" fmla="*/ 6 h 7"/>
              <a:gd name="T16" fmla="*/ 19 w 19"/>
              <a:gd name="T17" fmla="*/ 7 h 7"/>
              <a:gd name="T18" fmla="*/ 19 w 19"/>
              <a:gd name="T19" fmla="*/ 6 h 7"/>
              <a:gd name="T20" fmla="*/ 19 w 19"/>
              <a:gd name="T21" fmla="*/ 6 h 7"/>
              <a:gd name="T22" fmla="*/ 13 w 19"/>
              <a:gd name="T23" fmla="*/ 6 h 7"/>
              <a:gd name="T24" fmla="*/ 18 w 19"/>
              <a:gd name="T25" fmla="*/ 0 h 7"/>
              <a:gd name="T26" fmla="*/ 14 w 19"/>
              <a:gd name="T27" fmla="*/ 3 h 7"/>
              <a:gd name="T28" fmla="*/ 9 w 19"/>
              <a:gd name="T29" fmla="*/ 4 h 7"/>
              <a:gd name="T30" fmla="*/ 15 w 19"/>
              <a:gd name="T31" fmla="*/ 2 h 7"/>
              <a:gd name="T32" fmla="*/ 18 w 19"/>
              <a:gd name="T33" fmla="*/ 1 h 7"/>
              <a:gd name="T34" fmla="*/ 18 w 19"/>
              <a:gd name="T35" fmla="*/ 0 h 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9" h="7">
                <a:moveTo>
                  <a:pt x="1" y="6"/>
                </a:moveTo>
                <a:cubicBezTo>
                  <a:pt x="1" y="6"/>
                  <a:pt x="1" y="6"/>
                  <a:pt x="0" y="6"/>
                </a:cubicBezTo>
                <a:cubicBezTo>
                  <a:pt x="0" y="7"/>
                  <a:pt x="0" y="7"/>
                  <a:pt x="0" y="7"/>
                </a:cubicBezTo>
                <a:cubicBezTo>
                  <a:pt x="1" y="6"/>
                  <a:pt x="1" y="6"/>
                  <a:pt x="1" y="6"/>
                </a:cubicBezTo>
                <a:moveTo>
                  <a:pt x="13" y="6"/>
                </a:moveTo>
                <a:cubicBezTo>
                  <a:pt x="12" y="6"/>
                  <a:pt x="11" y="6"/>
                  <a:pt x="9" y="6"/>
                </a:cubicBezTo>
                <a:cubicBezTo>
                  <a:pt x="10" y="6"/>
                  <a:pt x="11" y="6"/>
                  <a:pt x="12" y="6"/>
                </a:cubicBezTo>
                <a:cubicBezTo>
                  <a:pt x="14" y="6"/>
                  <a:pt x="16" y="6"/>
                  <a:pt x="17" y="6"/>
                </a:cubicBezTo>
                <a:cubicBezTo>
                  <a:pt x="18" y="6"/>
                  <a:pt x="18" y="7"/>
                  <a:pt x="19" y="7"/>
                </a:cubicBezTo>
                <a:cubicBezTo>
                  <a:pt x="19" y="7"/>
                  <a:pt x="19" y="6"/>
                  <a:pt x="19" y="6"/>
                </a:cubicBezTo>
                <a:cubicBezTo>
                  <a:pt x="19" y="6"/>
                  <a:pt x="19" y="6"/>
                  <a:pt x="19" y="6"/>
                </a:cubicBezTo>
                <a:cubicBezTo>
                  <a:pt x="17" y="6"/>
                  <a:pt x="15" y="6"/>
                  <a:pt x="13" y="6"/>
                </a:cubicBezTo>
                <a:moveTo>
                  <a:pt x="18" y="0"/>
                </a:moveTo>
                <a:cubicBezTo>
                  <a:pt x="16" y="1"/>
                  <a:pt x="15" y="2"/>
                  <a:pt x="14" y="3"/>
                </a:cubicBezTo>
                <a:cubicBezTo>
                  <a:pt x="12" y="3"/>
                  <a:pt x="11" y="4"/>
                  <a:pt x="9" y="4"/>
                </a:cubicBezTo>
                <a:cubicBezTo>
                  <a:pt x="11" y="4"/>
                  <a:pt x="13" y="3"/>
                  <a:pt x="15" y="2"/>
                </a:cubicBezTo>
                <a:cubicBezTo>
                  <a:pt x="16" y="2"/>
                  <a:pt x="17" y="1"/>
                  <a:pt x="18" y="1"/>
                </a:cubicBezTo>
                <a:cubicBezTo>
                  <a:pt x="18" y="1"/>
                  <a:pt x="18" y="0"/>
                  <a:pt x="18" y="0"/>
                </a:cubicBezTo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7329" name="Freeform 196"/>
          <p:cNvSpPr>
            <a:spLocks noEditPoints="1"/>
          </p:cNvSpPr>
          <p:nvPr/>
        </p:nvSpPr>
        <p:spPr bwMode="auto">
          <a:xfrm>
            <a:off x="9510663" y="4506591"/>
            <a:ext cx="93663" cy="93663"/>
          </a:xfrm>
          <a:custGeom>
            <a:avLst/>
            <a:gdLst>
              <a:gd name="T0" fmla="*/ 15 w 22"/>
              <a:gd name="T1" fmla="*/ 11 h 22"/>
              <a:gd name="T2" fmla="*/ 12 w 22"/>
              <a:gd name="T3" fmla="*/ 11 h 22"/>
              <a:gd name="T4" fmla="*/ 9 w 22"/>
              <a:gd name="T5" fmla="*/ 12 h 22"/>
              <a:gd name="T6" fmla="*/ 8 w 22"/>
              <a:gd name="T7" fmla="*/ 12 h 22"/>
              <a:gd name="T8" fmla="*/ 5 w 22"/>
              <a:gd name="T9" fmla="*/ 13 h 22"/>
              <a:gd name="T10" fmla="*/ 8 w 22"/>
              <a:gd name="T11" fmla="*/ 21 h 22"/>
              <a:gd name="T12" fmla="*/ 8 w 22"/>
              <a:gd name="T13" fmla="*/ 21 h 22"/>
              <a:gd name="T14" fmla="*/ 8 w 22"/>
              <a:gd name="T15" fmla="*/ 21 h 22"/>
              <a:gd name="T16" fmla="*/ 11 w 22"/>
              <a:gd name="T17" fmla="*/ 22 h 22"/>
              <a:gd name="T18" fmla="*/ 22 w 22"/>
              <a:gd name="T19" fmla="*/ 13 h 22"/>
              <a:gd name="T20" fmla="*/ 22 w 22"/>
              <a:gd name="T21" fmla="*/ 12 h 22"/>
              <a:gd name="T22" fmla="*/ 20 w 22"/>
              <a:gd name="T23" fmla="*/ 11 h 22"/>
              <a:gd name="T24" fmla="*/ 15 w 22"/>
              <a:gd name="T25" fmla="*/ 11 h 22"/>
              <a:gd name="T26" fmla="*/ 11 w 22"/>
              <a:gd name="T27" fmla="*/ 0 h 22"/>
              <a:gd name="T28" fmla="*/ 0 w 22"/>
              <a:gd name="T29" fmla="*/ 8 h 22"/>
              <a:gd name="T30" fmla="*/ 0 w 22"/>
              <a:gd name="T31" fmla="*/ 10 h 22"/>
              <a:gd name="T32" fmla="*/ 3 w 22"/>
              <a:gd name="T33" fmla="*/ 11 h 22"/>
              <a:gd name="T34" fmla="*/ 4 w 22"/>
              <a:gd name="T35" fmla="*/ 11 h 22"/>
              <a:gd name="T36" fmla="*/ 5 w 22"/>
              <a:gd name="T37" fmla="*/ 11 h 22"/>
              <a:gd name="T38" fmla="*/ 9 w 22"/>
              <a:gd name="T39" fmla="*/ 10 h 22"/>
              <a:gd name="T40" fmla="*/ 12 w 22"/>
              <a:gd name="T41" fmla="*/ 9 h 22"/>
              <a:gd name="T42" fmla="*/ 17 w 22"/>
              <a:gd name="T43" fmla="*/ 8 h 22"/>
              <a:gd name="T44" fmla="*/ 21 w 22"/>
              <a:gd name="T45" fmla="*/ 5 h 22"/>
              <a:gd name="T46" fmla="*/ 13 w 22"/>
              <a:gd name="T47" fmla="*/ 0 h 22"/>
              <a:gd name="T48" fmla="*/ 11 w 22"/>
              <a:gd name="T49" fmla="*/ 0 h 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22" h="22">
                <a:moveTo>
                  <a:pt x="15" y="11"/>
                </a:moveTo>
                <a:cubicBezTo>
                  <a:pt x="14" y="11"/>
                  <a:pt x="13" y="11"/>
                  <a:pt x="12" y="11"/>
                </a:cubicBezTo>
                <a:cubicBezTo>
                  <a:pt x="11" y="11"/>
                  <a:pt x="10" y="11"/>
                  <a:pt x="9" y="12"/>
                </a:cubicBezTo>
                <a:cubicBezTo>
                  <a:pt x="9" y="12"/>
                  <a:pt x="8" y="12"/>
                  <a:pt x="8" y="12"/>
                </a:cubicBezTo>
                <a:cubicBezTo>
                  <a:pt x="7" y="12"/>
                  <a:pt x="6" y="13"/>
                  <a:pt x="5" y="13"/>
                </a:cubicBezTo>
                <a:cubicBezTo>
                  <a:pt x="7" y="15"/>
                  <a:pt x="8" y="18"/>
                  <a:pt x="8" y="21"/>
                </a:cubicBezTo>
                <a:cubicBezTo>
                  <a:pt x="8" y="21"/>
                  <a:pt x="8" y="21"/>
                  <a:pt x="8" y="21"/>
                </a:cubicBezTo>
                <a:cubicBezTo>
                  <a:pt x="8" y="21"/>
                  <a:pt x="8" y="21"/>
                  <a:pt x="8" y="21"/>
                </a:cubicBezTo>
                <a:cubicBezTo>
                  <a:pt x="9" y="22"/>
                  <a:pt x="10" y="22"/>
                  <a:pt x="11" y="22"/>
                </a:cubicBezTo>
                <a:cubicBezTo>
                  <a:pt x="16" y="22"/>
                  <a:pt x="21" y="18"/>
                  <a:pt x="22" y="13"/>
                </a:cubicBezTo>
                <a:cubicBezTo>
                  <a:pt x="22" y="13"/>
                  <a:pt x="22" y="12"/>
                  <a:pt x="22" y="12"/>
                </a:cubicBezTo>
                <a:cubicBezTo>
                  <a:pt x="21" y="12"/>
                  <a:pt x="21" y="11"/>
                  <a:pt x="20" y="11"/>
                </a:cubicBezTo>
                <a:cubicBezTo>
                  <a:pt x="19" y="11"/>
                  <a:pt x="17" y="11"/>
                  <a:pt x="15" y="11"/>
                </a:cubicBezTo>
                <a:moveTo>
                  <a:pt x="11" y="0"/>
                </a:moveTo>
                <a:cubicBezTo>
                  <a:pt x="6" y="0"/>
                  <a:pt x="1" y="3"/>
                  <a:pt x="0" y="8"/>
                </a:cubicBezTo>
                <a:cubicBezTo>
                  <a:pt x="0" y="9"/>
                  <a:pt x="0" y="10"/>
                  <a:pt x="0" y="10"/>
                </a:cubicBezTo>
                <a:cubicBezTo>
                  <a:pt x="1" y="10"/>
                  <a:pt x="2" y="11"/>
                  <a:pt x="3" y="11"/>
                </a:cubicBezTo>
                <a:cubicBezTo>
                  <a:pt x="4" y="11"/>
                  <a:pt x="4" y="11"/>
                  <a:pt x="4" y="11"/>
                </a:cubicBezTo>
                <a:cubicBezTo>
                  <a:pt x="5" y="11"/>
                  <a:pt x="5" y="11"/>
                  <a:pt x="5" y="11"/>
                </a:cubicBezTo>
                <a:cubicBezTo>
                  <a:pt x="7" y="11"/>
                  <a:pt x="8" y="10"/>
                  <a:pt x="9" y="10"/>
                </a:cubicBezTo>
                <a:cubicBezTo>
                  <a:pt x="10" y="10"/>
                  <a:pt x="11" y="9"/>
                  <a:pt x="12" y="9"/>
                </a:cubicBezTo>
                <a:cubicBezTo>
                  <a:pt x="14" y="9"/>
                  <a:pt x="15" y="8"/>
                  <a:pt x="17" y="8"/>
                </a:cubicBezTo>
                <a:cubicBezTo>
                  <a:pt x="18" y="7"/>
                  <a:pt x="19" y="6"/>
                  <a:pt x="21" y="5"/>
                </a:cubicBezTo>
                <a:cubicBezTo>
                  <a:pt x="19" y="3"/>
                  <a:pt x="17" y="1"/>
                  <a:pt x="13" y="0"/>
                </a:cubicBezTo>
                <a:cubicBezTo>
                  <a:pt x="13" y="0"/>
                  <a:pt x="12" y="0"/>
                  <a:pt x="11" y="0"/>
                </a:cubicBezTo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7330" name="Freeform 197"/>
          <p:cNvSpPr/>
          <p:nvPr/>
        </p:nvSpPr>
        <p:spPr bwMode="auto">
          <a:xfrm>
            <a:off x="9417001" y="4605016"/>
            <a:ext cx="42863" cy="41275"/>
          </a:xfrm>
          <a:custGeom>
            <a:avLst/>
            <a:gdLst>
              <a:gd name="T0" fmla="*/ 5 w 10"/>
              <a:gd name="T1" fmla="*/ 0 h 10"/>
              <a:gd name="T2" fmla="*/ 1 w 10"/>
              <a:gd name="T3" fmla="*/ 4 h 10"/>
              <a:gd name="T4" fmla="*/ 4 w 10"/>
              <a:gd name="T5" fmla="*/ 10 h 10"/>
              <a:gd name="T6" fmla="*/ 5 w 10"/>
              <a:gd name="T7" fmla="*/ 10 h 10"/>
              <a:gd name="T8" fmla="*/ 10 w 10"/>
              <a:gd name="T9" fmla="*/ 6 h 10"/>
              <a:gd name="T10" fmla="*/ 6 w 10"/>
              <a:gd name="T11" fmla="*/ 0 h 10"/>
              <a:gd name="T12" fmla="*/ 5 w 10"/>
              <a:gd name="T13" fmla="*/ 0 h 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0" h="10">
                <a:moveTo>
                  <a:pt x="5" y="0"/>
                </a:moveTo>
                <a:cubicBezTo>
                  <a:pt x="3" y="0"/>
                  <a:pt x="1" y="2"/>
                  <a:pt x="1" y="4"/>
                </a:cubicBezTo>
                <a:cubicBezTo>
                  <a:pt x="0" y="6"/>
                  <a:pt x="2" y="9"/>
                  <a:pt x="4" y="10"/>
                </a:cubicBezTo>
                <a:cubicBezTo>
                  <a:pt x="4" y="10"/>
                  <a:pt x="5" y="10"/>
                  <a:pt x="5" y="10"/>
                </a:cubicBezTo>
                <a:cubicBezTo>
                  <a:pt x="7" y="10"/>
                  <a:pt x="9" y="8"/>
                  <a:pt x="10" y="6"/>
                </a:cubicBezTo>
                <a:cubicBezTo>
                  <a:pt x="10" y="3"/>
                  <a:pt x="9" y="1"/>
                  <a:pt x="6" y="0"/>
                </a:cubicBezTo>
                <a:cubicBezTo>
                  <a:pt x="6" y="0"/>
                  <a:pt x="6" y="0"/>
                  <a:pt x="5" y="0"/>
                </a:cubicBezTo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7331" name="Freeform 198"/>
          <p:cNvSpPr/>
          <p:nvPr/>
        </p:nvSpPr>
        <p:spPr bwMode="auto">
          <a:xfrm>
            <a:off x="9510663" y="4489128"/>
            <a:ext cx="4763" cy="30163"/>
          </a:xfrm>
          <a:custGeom>
            <a:avLst/>
            <a:gdLst>
              <a:gd name="T0" fmla="*/ 0 w 1"/>
              <a:gd name="T1" fmla="*/ 0 h 7"/>
              <a:gd name="T2" fmla="*/ 0 w 1"/>
              <a:gd name="T3" fmla="*/ 1 h 7"/>
              <a:gd name="T4" fmla="*/ 0 w 1"/>
              <a:gd name="T5" fmla="*/ 1 h 7"/>
              <a:gd name="T6" fmla="*/ 0 w 1"/>
              <a:gd name="T7" fmla="*/ 7 h 7"/>
              <a:gd name="T8" fmla="*/ 0 w 1"/>
              <a:gd name="T9" fmla="*/ 5 h 7"/>
              <a:gd name="T10" fmla="*/ 1 w 1"/>
              <a:gd name="T11" fmla="*/ 1 h 7"/>
              <a:gd name="T12" fmla="*/ 1 w 1"/>
              <a:gd name="T13" fmla="*/ 1 h 7"/>
              <a:gd name="T14" fmla="*/ 0 w 1"/>
              <a:gd name="T15" fmla="*/ 0 h 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" h="7">
                <a:moveTo>
                  <a:pt x="0" y="0"/>
                </a:moveTo>
                <a:cubicBezTo>
                  <a:pt x="0" y="0"/>
                  <a:pt x="0" y="1"/>
                  <a:pt x="0" y="1"/>
                </a:cubicBezTo>
                <a:cubicBezTo>
                  <a:pt x="0" y="1"/>
                  <a:pt x="0" y="1"/>
                  <a:pt x="0" y="1"/>
                </a:cubicBezTo>
                <a:cubicBezTo>
                  <a:pt x="0" y="3"/>
                  <a:pt x="0" y="5"/>
                  <a:pt x="0" y="7"/>
                </a:cubicBezTo>
                <a:cubicBezTo>
                  <a:pt x="0" y="6"/>
                  <a:pt x="0" y="6"/>
                  <a:pt x="0" y="5"/>
                </a:cubicBezTo>
                <a:cubicBezTo>
                  <a:pt x="0" y="4"/>
                  <a:pt x="1" y="3"/>
                  <a:pt x="1" y="1"/>
                </a:cubicBezTo>
                <a:cubicBezTo>
                  <a:pt x="1" y="1"/>
                  <a:pt x="1" y="1"/>
                  <a:pt x="1" y="1"/>
                </a:cubicBezTo>
                <a:cubicBezTo>
                  <a:pt x="1" y="1"/>
                  <a:pt x="0" y="0"/>
                  <a:pt x="0" y="0"/>
                </a:cubicBezTo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7332" name="Freeform 199"/>
          <p:cNvSpPr/>
          <p:nvPr/>
        </p:nvSpPr>
        <p:spPr bwMode="auto">
          <a:xfrm>
            <a:off x="9497963" y="4493891"/>
            <a:ext cx="12700" cy="30163"/>
          </a:xfrm>
          <a:custGeom>
            <a:avLst/>
            <a:gdLst>
              <a:gd name="T0" fmla="*/ 3 w 3"/>
              <a:gd name="T1" fmla="*/ 0 h 7"/>
              <a:gd name="T2" fmla="*/ 1 w 3"/>
              <a:gd name="T3" fmla="*/ 6 h 7"/>
              <a:gd name="T4" fmla="*/ 0 w 3"/>
              <a:gd name="T5" fmla="*/ 7 h 7"/>
              <a:gd name="T6" fmla="*/ 3 w 3"/>
              <a:gd name="T7" fmla="*/ 7 h 7"/>
              <a:gd name="T8" fmla="*/ 3 w 3"/>
              <a:gd name="T9" fmla="*/ 6 h 7"/>
              <a:gd name="T10" fmla="*/ 3 w 3"/>
              <a:gd name="T11" fmla="*/ 0 h 7"/>
              <a:gd name="T12" fmla="*/ 3 w 3"/>
              <a:gd name="T13" fmla="*/ 0 h 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" h="7">
                <a:moveTo>
                  <a:pt x="3" y="0"/>
                </a:moveTo>
                <a:cubicBezTo>
                  <a:pt x="2" y="2"/>
                  <a:pt x="1" y="4"/>
                  <a:pt x="1" y="6"/>
                </a:cubicBezTo>
                <a:cubicBezTo>
                  <a:pt x="0" y="7"/>
                  <a:pt x="0" y="7"/>
                  <a:pt x="0" y="7"/>
                </a:cubicBezTo>
                <a:cubicBezTo>
                  <a:pt x="1" y="7"/>
                  <a:pt x="2" y="7"/>
                  <a:pt x="3" y="7"/>
                </a:cubicBezTo>
                <a:cubicBezTo>
                  <a:pt x="3" y="6"/>
                  <a:pt x="3" y="6"/>
                  <a:pt x="3" y="6"/>
                </a:cubicBezTo>
                <a:cubicBezTo>
                  <a:pt x="3" y="4"/>
                  <a:pt x="3" y="2"/>
                  <a:pt x="3" y="0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7333" name="Freeform 200"/>
          <p:cNvSpPr/>
          <p:nvPr/>
        </p:nvSpPr>
        <p:spPr bwMode="auto">
          <a:xfrm>
            <a:off x="9515426" y="4493891"/>
            <a:ext cx="0" cy="0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</a:cxnLst>
            <a:rect l="0" t="0" r="r" b="b"/>
            <a:pathLst>
              <a:path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7334" name="Freeform 201"/>
          <p:cNvSpPr>
            <a:spLocks noEditPoints="1"/>
          </p:cNvSpPr>
          <p:nvPr/>
        </p:nvSpPr>
        <p:spPr bwMode="auto">
          <a:xfrm>
            <a:off x="9477326" y="4485953"/>
            <a:ext cx="41275" cy="38100"/>
          </a:xfrm>
          <a:custGeom>
            <a:avLst/>
            <a:gdLst>
              <a:gd name="T0" fmla="*/ 9 w 10"/>
              <a:gd name="T1" fmla="*/ 2 h 9"/>
              <a:gd name="T2" fmla="*/ 9 w 10"/>
              <a:gd name="T3" fmla="*/ 2 h 9"/>
              <a:gd name="T4" fmla="*/ 8 w 10"/>
              <a:gd name="T5" fmla="*/ 6 h 9"/>
              <a:gd name="T6" fmla="*/ 8 w 10"/>
              <a:gd name="T7" fmla="*/ 8 h 9"/>
              <a:gd name="T8" fmla="*/ 8 w 10"/>
              <a:gd name="T9" fmla="*/ 9 h 9"/>
              <a:gd name="T10" fmla="*/ 10 w 10"/>
              <a:gd name="T11" fmla="*/ 6 h 9"/>
              <a:gd name="T12" fmla="*/ 9 w 10"/>
              <a:gd name="T13" fmla="*/ 2 h 9"/>
              <a:gd name="T14" fmla="*/ 5 w 10"/>
              <a:gd name="T15" fmla="*/ 0 h 9"/>
              <a:gd name="T16" fmla="*/ 1 w 10"/>
              <a:gd name="T17" fmla="*/ 4 h 9"/>
              <a:gd name="T18" fmla="*/ 4 w 10"/>
              <a:gd name="T19" fmla="*/ 9 h 9"/>
              <a:gd name="T20" fmla="*/ 5 w 10"/>
              <a:gd name="T21" fmla="*/ 9 h 9"/>
              <a:gd name="T22" fmla="*/ 5 w 10"/>
              <a:gd name="T23" fmla="*/ 9 h 9"/>
              <a:gd name="T24" fmla="*/ 6 w 10"/>
              <a:gd name="T25" fmla="*/ 8 h 9"/>
              <a:gd name="T26" fmla="*/ 8 w 10"/>
              <a:gd name="T27" fmla="*/ 2 h 9"/>
              <a:gd name="T28" fmla="*/ 8 w 10"/>
              <a:gd name="T29" fmla="*/ 2 h 9"/>
              <a:gd name="T30" fmla="*/ 8 w 10"/>
              <a:gd name="T31" fmla="*/ 1 h 9"/>
              <a:gd name="T32" fmla="*/ 6 w 10"/>
              <a:gd name="T33" fmla="*/ 0 h 9"/>
              <a:gd name="T34" fmla="*/ 5 w 10"/>
              <a:gd name="T35" fmla="*/ 0 h 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0" h="9">
                <a:moveTo>
                  <a:pt x="9" y="2"/>
                </a:moveTo>
                <a:cubicBezTo>
                  <a:pt x="9" y="2"/>
                  <a:pt x="9" y="2"/>
                  <a:pt x="9" y="2"/>
                </a:cubicBezTo>
                <a:cubicBezTo>
                  <a:pt x="9" y="4"/>
                  <a:pt x="8" y="5"/>
                  <a:pt x="8" y="6"/>
                </a:cubicBezTo>
                <a:cubicBezTo>
                  <a:pt x="8" y="7"/>
                  <a:pt x="8" y="7"/>
                  <a:pt x="8" y="8"/>
                </a:cubicBezTo>
                <a:cubicBezTo>
                  <a:pt x="8" y="8"/>
                  <a:pt x="8" y="8"/>
                  <a:pt x="8" y="9"/>
                </a:cubicBezTo>
                <a:cubicBezTo>
                  <a:pt x="9" y="8"/>
                  <a:pt x="9" y="7"/>
                  <a:pt x="10" y="6"/>
                </a:cubicBezTo>
                <a:cubicBezTo>
                  <a:pt x="10" y="4"/>
                  <a:pt x="10" y="3"/>
                  <a:pt x="9" y="2"/>
                </a:cubicBezTo>
                <a:moveTo>
                  <a:pt x="5" y="0"/>
                </a:moveTo>
                <a:cubicBezTo>
                  <a:pt x="3" y="0"/>
                  <a:pt x="1" y="1"/>
                  <a:pt x="1" y="4"/>
                </a:cubicBezTo>
                <a:cubicBezTo>
                  <a:pt x="0" y="6"/>
                  <a:pt x="2" y="9"/>
                  <a:pt x="4" y="9"/>
                </a:cubicBezTo>
                <a:cubicBezTo>
                  <a:pt x="4" y="9"/>
                  <a:pt x="5" y="9"/>
                  <a:pt x="5" y="9"/>
                </a:cubicBezTo>
                <a:cubicBezTo>
                  <a:pt x="5" y="9"/>
                  <a:pt x="5" y="9"/>
                  <a:pt x="5" y="9"/>
                </a:cubicBezTo>
                <a:cubicBezTo>
                  <a:pt x="5" y="9"/>
                  <a:pt x="5" y="9"/>
                  <a:pt x="6" y="8"/>
                </a:cubicBezTo>
                <a:cubicBezTo>
                  <a:pt x="6" y="6"/>
                  <a:pt x="7" y="4"/>
                  <a:pt x="8" y="2"/>
                </a:cubicBezTo>
                <a:cubicBezTo>
                  <a:pt x="8" y="2"/>
                  <a:pt x="8" y="2"/>
                  <a:pt x="8" y="2"/>
                </a:cubicBezTo>
                <a:cubicBezTo>
                  <a:pt x="8" y="2"/>
                  <a:pt x="8" y="1"/>
                  <a:pt x="8" y="1"/>
                </a:cubicBezTo>
                <a:cubicBezTo>
                  <a:pt x="7" y="1"/>
                  <a:pt x="7" y="0"/>
                  <a:pt x="6" y="0"/>
                </a:cubicBezTo>
                <a:cubicBezTo>
                  <a:pt x="6" y="0"/>
                  <a:pt x="5" y="0"/>
                  <a:pt x="5" y="0"/>
                </a:cubicBezTo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7335" name="Freeform 202"/>
          <p:cNvSpPr/>
          <p:nvPr/>
        </p:nvSpPr>
        <p:spPr bwMode="auto">
          <a:xfrm>
            <a:off x="9553526" y="4630416"/>
            <a:ext cx="20638" cy="15875"/>
          </a:xfrm>
          <a:custGeom>
            <a:avLst/>
            <a:gdLst>
              <a:gd name="T0" fmla="*/ 0 w 5"/>
              <a:gd name="T1" fmla="*/ 0 h 4"/>
              <a:gd name="T2" fmla="*/ 3 w 5"/>
              <a:gd name="T3" fmla="*/ 4 h 4"/>
              <a:gd name="T4" fmla="*/ 4 w 5"/>
              <a:gd name="T5" fmla="*/ 4 h 4"/>
              <a:gd name="T6" fmla="*/ 5 w 5"/>
              <a:gd name="T7" fmla="*/ 4 h 4"/>
              <a:gd name="T8" fmla="*/ 1 w 5"/>
              <a:gd name="T9" fmla="*/ 1 h 4"/>
              <a:gd name="T10" fmla="*/ 0 w 5"/>
              <a:gd name="T11" fmla="*/ 0 h 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5" h="4">
                <a:moveTo>
                  <a:pt x="0" y="0"/>
                </a:moveTo>
                <a:cubicBezTo>
                  <a:pt x="0" y="2"/>
                  <a:pt x="2" y="3"/>
                  <a:pt x="3" y="4"/>
                </a:cubicBezTo>
                <a:cubicBezTo>
                  <a:pt x="4" y="4"/>
                  <a:pt x="4" y="4"/>
                  <a:pt x="4" y="4"/>
                </a:cubicBezTo>
                <a:cubicBezTo>
                  <a:pt x="5" y="4"/>
                  <a:pt x="5" y="4"/>
                  <a:pt x="5" y="4"/>
                </a:cubicBezTo>
                <a:cubicBezTo>
                  <a:pt x="4" y="3"/>
                  <a:pt x="2" y="2"/>
                  <a:pt x="1" y="1"/>
                </a:cubicBezTo>
                <a:cubicBezTo>
                  <a:pt x="1" y="1"/>
                  <a:pt x="0" y="1"/>
                  <a:pt x="0" y="0"/>
                </a:cubicBezTo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7336" name="Freeform 203"/>
          <p:cNvSpPr/>
          <p:nvPr/>
        </p:nvSpPr>
        <p:spPr bwMode="auto">
          <a:xfrm>
            <a:off x="9553526" y="4630416"/>
            <a:ext cx="25400" cy="15875"/>
          </a:xfrm>
          <a:custGeom>
            <a:avLst/>
            <a:gdLst>
              <a:gd name="T0" fmla="*/ 0 w 6"/>
              <a:gd name="T1" fmla="*/ 0 h 4"/>
              <a:gd name="T2" fmla="*/ 0 w 6"/>
              <a:gd name="T3" fmla="*/ 0 h 4"/>
              <a:gd name="T4" fmla="*/ 1 w 6"/>
              <a:gd name="T5" fmla="*/ 1 h 4"/>
              <a:gd name="T6" fmla="*/ 5 w 6"/>
              <a:gd name="T7" fmla="*/ 4 h 4"/>
              <a:gd name="T8" fmla="*/ 6 w 6"/>
              <a:gd name="T9" fmla="*/ 4 h 4"/>
              <a:gd name="T10" fmla="*/ 0 w 6"/>
              <a:gd name="T11" fmla="*/ 1 h 4"/>
              <a:gd name="T12" fmla="*/ 0 w 6"/>
              <a:gd name="T13" fmla="*/ 0 h 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6" h="4"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1"/>
                  <a:pt x="1" y="1"/>
                  <a:pt x="1" y="1"/>
                </a:cubicBezTo>
                <a:cubicBezTo>
                  <a:pt x="2" y="2"/>
                  <a:pt x="4" y="3"/>
                  <a:pt x="5" y="4"/>
                </a:cubicBezTo>
                <a:cubicBezTo>
                  <a:pt x="6" y="4"/>
                  <a:pt x="6" y="4"/>
                  <a:pt x="6" y="4"/>
                </a:cubicBezTo>
                <a:cubicBezTo>
                  <a:pt x="4" y="3"/>
                  <a:pt x="2" y="2"/>
                  <a:pt x="0" y="1"/>
                </a:cubicBezTo>
                <a:cubicBezTo>
                  <a:pt x="0" y="0"/>
                  <a:pt x="0" y="0"/>
                  <a:pt x="0" y="0"/>
                </a:cubicBezTo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7337" name="Freeform 204"/>
          <p:cNvSpPr/>
          <p:nvPr/>
        </p:nvSpPr>
        <p:spPr bwMode="auto">
          <a:xfrm>
            <a:off x="9553526" y="4605016"/>
            <a:ext cx="41275" cy="41275"/>
          </a:xfrm>
          <a:custGeom>
            <a:avLst/>
            <a:gdLst>
              <a:gd name="T0" fmla="*/ 4 w 10"/>
              <a:gd name="T1" fmla="*/ 0 h 10"/>
              <a:gd name="T2" fmla="*/ 0 w 10"/>
              <a:gd name="T3" fmla="*/ 4 h 10"/>
              <a:gd name="T4" fmla="*/ 0 w 10"/>
              <a:gd name="T5" fmla="*/ 6 h 10"/>
              <a:gd name="T6" fmla="*/ 0 w 10"/>
              <a:gd name="T7" fmla="*/ 7 h 10"/>
              <a:gd name="T8" fmla="*/ 6 w 10"/>
              <a:gd name="T9" fmla="*/ 10 h 10"/>
              <a:gd name="T10" fmla="*/ 9 w 10"/>
              <a:gd name="T11" fmla="*/ 6 h 10"/>
              <a:gd name="T12" fmla="*/ 5 w 10"/>
              <a:gd name="T13" fmla="*/ 1 h 10"/>
              <a:gd name="T14" fmla="*/ 4 w 10"/>
              <a:gd name="T15" fmla="*/ 0 h 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0" h="10">
                <a:moveTo>
                  <a:pt x="4" y="0"/>
                </a:moveTo>
                <a:cubicBezTo>
                  <a:pt x="2" y="0"/>
                  <a:pt x="0" y="2"/>
                  <a:pt x="0" y="4"/>
                </a:cubicBezTo>
                <a:cubicBezTo>
                  <a:pt x="0" y="5"/>
                  <a:pt x="0" y="5"/>
                  <a:pt x="0" y="6"/>
                </a:cubicBezTo>
                <a:cubicBezTo>
                  <a:pt x="0" y="6"/>
                  <a:pt x="0" y="6"/>
                  <a:pt x="0" y="7"/>
                </a:cubicBezTo>
                <a:cubicBezTo>
                  <a:pt x="2" y="8"/>
                  <a:pt x="4" y="9"/>
                  <a:pt x="6" y="10"/>
                </a:cubicBezTo>
                <a:cubicBezTo>
                  <a:pt x="8" y="9"/>
                  <a:pt x="9" y="8"/>
                  <a:pt x="9" y="6"/>
                </a:cubicBezTo>
                <a:cubicBezTo>
                  <a:pt x="10" y="4"/>
                  <a:pt x="8" y="1"/>
                  <a:pt x="5" y="1"/>
                </a:cubicBezTo>
                <a:cubicBezTo>
                  <a:pt x="5" y="0"/>
                  <a:pt x="5" y="0"/>
                  <a:pt x="4" y="0"/>
                </a:cubicBezTo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0" name="Freeform 206"/>
          <p:cNvSpPr/>
          <p:nvPr/>
        </p:nvSpPr>
        <p:spPr bwMode="auto">
          <a:xfrm>
            <a:off x="9490025" y="4554215"/>
            <a:ext cx="7938" cy="12700"/>
          </a:xfrm>
          <a:custGeom>
            <a:avLst/>
            <a:gdLst>
              <a:gd name="T0" fmla="*/ 1 w 2"/>
              <a:gd name="T1" fmla="*/ 0 h 3"/>
              <a:gd name="T2" fmla="*/ 0 w 2"/>
              <a:gd name="T3" fmla="*/ 2 h 3"/>
              <a:gd name="T4" fmla="*/ 0 w 2"/>
              <a:gd name="T5" fmla="*/ 3 h 3"/>
              <a:gd name="T6" fmla="*/ 1 w 2"/>
              <a:gd name="T7" fmla="*/ 3 h 3"/>
              <a:gd name="T8" fmla="*/ 0 w 2"/>
              <a:gd name="T9" fmla="*/ 2 h 3"/>
              <a:gd name="T10" fmla="*/ 0 w 2"/>
              <a:gd name="T11" fmla="*/ 2 h 3"/>
              <a:gd name="T12" fmla="*/ 0 w 2"/>
              <a:gd name="T13" fmla="*/ 2 h 3"/>
              <a:gd name="T14" fmla="*/ 1 w 2"/>
              <a:gd name="T15" fmla="*/ 3 h 3"/>
              <a:gd name="T16" fmla="*/ 1 w 2"/>
              <a:gd name="T17" fmla="*/ 2 h 3"/>
              <a:gd name="T18" fmla="*/ 1 w 2"/>
              <a:gd name="T19" fmla="*/ 3 h 3"/>
              <a:gd name="T20" fmla="*/ 1 w 2"/>
              <a:gd name="T21" fmla="*/ 2 h 3"/>
              <a:gd name="T22" fmla="*/ 1 w 2"/>
              <a:gd name="T23" fmla="*/ 3 h 3"/>
              <a:gd name="T24" fmla="*/ 1 w 2"/>
              <a:gd name="T25" fmla="*/ 3 h 3"/>
              <a:gd name="T26" fmla="*/ 1 w 2"/>
              <a:gd name="T27" fmla="*/ 3 h 3"/>
              <a:gd name="T28" fmla="*/ 1 w 2"/>
              <a:gd name="T29" fmla="*/ 3 h 3"/>
              <a:gd name="T30" fmla="*/ 2 w 2"/>
              <a:gd name="T31" fmla="*/ 1 h 3"/>
              <a:gd name="T32" fmla="*/ 1 w 2"/>
              <a:gd name="T33" fmla="*/ 0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2" h="3">
                <a:moveTo>
                  <a:pt x="1" y="0"/>
                </a:moveTo>
                <a:cubicBezTo>
                  <a:pt x="1" y="1"/>
                  <a:pt x="0" y="1"/>
                  <a:pt x="0" y="2"/>
                </a:cubicBezTo>
                <a:cubicBezTo>
                  <a:pt x="0" y="2"/>
                  <a:pt x="0" y="2"/>
                  <a:pt x="0" y="3"/>
                </a:cubicBezTo>
                <a:cubicBezTo>
                  <a:pt x="1" y="3"/>
                  <a:pt x="1" y="3"/>
                  <a:pt x="1" y="3"/>
                </a:cubicBezTo>
                <a:cubicBezTo>
                  <a:pt x="0" y="2"/>
                  <a:pt x="0" y="2"/>
                  <a:pt x="0" y="2"/>
                </a:cubicBezTo>
                <a:cubicBezTo>
                  <a:pt x="0" y="2"/>
                  <a:pt x="0" y="2"/>
                  <a:pt x="0" y="2"/>
                </a:cubicBezTo>
                <a:cubicBezTo>
                  <a:pt x="0" y="2"/>
                  <a:pt x="0" y="2"/>
                  <a:pt x="0" y="2"/>
                </a:cubicBezTo>
                <a:cubicBezTo>
                  <a:pt x="1" y="3"/>
                  <a:pt x="1" y="3"/>
                  <a:pt x="1" y="3"/>
                </a:cubicBezTo>
                <a:cubicBezTo>
                  <a:pt x="1" y="2"/>
                  <a:pt x="1" y="2"/>
                  <a:pt x="1" y="2"/>
                </a:cubicBezTo>
                <a:cubicBezTo>
                  <a:pt x="1" y="3"/>
                  <a:pt x="1" y="3"/>
                  <a:pt x="1" y="3"/>
                </a:cubicBezTo>
                <a:cubicBezTo>
                  <a:pt x="1" y="2"/>
                  <a:pt x="1" y="2"/>
                  <a:pt x="1" y="2"/>
                </a:cubicBezTo>
                <a:cubicBezTo>
                  <a:pt x="1" y="3"/>
                  <a:pt x="1" y="3"/>
                  <a:pt x="1" y="3"/>
                </a:cubicBezTo>
                <a:cubicBezTo>
                  <a:pt x="1" y="3"/>
                  <a:pt x="1" y="3"/>
                  <a:pt x="1" y="3"/>
                </a:cubicBezTo>
                <a:cubicBezTo>
                  <a:pt x="1" y="3"/>
                  <a:pt x="1" y="3"/>
                  <a:pt x="1" y="3"/>
                </a:cubicBezTo>
                <a:cubicBezTo>
                  <a:pt x="1" y="3"/>
                  <a:pt x="1" y="3"/>
                  <a:pt x="1" y="3"/>
                </a:cubicBezTo>
                <a:cubicBezTo>
                  <a:pt x="1" y="2"/>
                  <a:pt x="1" y="2"/>
                  <a:pt x="2" y="1"/>
                </a:cubicBezTo>
                <a:cubicBezTo>
                  <a:pt x="1" y="1"/>
                  <a:pt x="1" y="1"/>
                  <a:pt x="1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1" name="Freeform 207"/>
          <p:cNvSpPr/>
          <p:nvPr/>
        </p:nvSpPr>
        <p:spPr bwMode="auto">
          <a:xfrm>
            <a:off x="9493200" y="4549453"/>
            <a:ext cx="9525" cy="7938"/>
          </a:xfrm>
          <a:custGeom>
            <a:avLst/>
            <a:gdLst>
              <a:gd name="T0" fmla="*/ 2 w 2"/>
              <a:gd name="T1" fmla="*/ 0 h 2"/>
              <a:gd name="T2" fmla="*/ 0 w 2"/>
              <a:gd name="T3" fmla="*/ 1 h 2"/>
              <a:gd name="T4" fmla="*/ 0 w 2"/>
              <a:gd name="T5" fmla="*/ 1 h 2"/>
              <a:gd name="T6" fmla="*/ 1 w 2"/>
              <a:gd name="T7" fmla="*/ 2 h 2"/>
              <a:gd name="T8" fmla="*/ 2 w 2"/>
              <a:gd name="T9" fmla="*/ 0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" h="2">
                <a:moveTo>
                  <a:pt x="2" y="0"/>
                </a:moveTo>
                <a:cubicBezTo>
                  <a:pt x="1" y="0"/>
                  <a:pt x="0" y="0"/>
                  <a:pt x="0" y="1"/>
                </a:cubicBezTo>
                <a:cubicBezTo>
                  <a:pt x="0" y="1"/>
                  <a:pt x="0" y="1"/>
                  <a:pt x="0" y="1"/>
                </a:cubicBezTo>
                <a:cubicBezTo>
                  <a:pt x="0" y="2"/>
                  <a:pt x="0" y="2"/>
                  <a:pt x="1" y="2"/>
                </a:cubicBezTo>
                <a:cubicBezTo>
                  <a:pt x="1" y="2"/>
                  <a:pt x="2" y="1"/>
                  <a:pt x="2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2" name="Freeform 208"/>
          <p:cNvSpPr>
            <a:spLocks noEditPoints="1"/>
          </p:cNvSpPr>
          <p:nvPr/>
        </p:nvSpPr>
        <p:spPr bwMode="auto">
          <a:xfrm>
            <a:off x="9490025" y="4562153"/>
            <a:ext cx="3175" cy="4763"/>
          </a:xfrm>
          <a:custGeom>
            <a:avLst/>
            <a:gdLst>
              <a:gd name="T0" fmla="*/ 1 w 1"/>
              <a:gd name="T1" fmla="*/ 0 h 1"/>
              <a:gd name="T2" fmla="*/ 1 w 1"/>
              <a:gd name="T3" fmla="*/ 1 h 1"/>
              <a:gd name="T4" fmla="*/ 1 w 1"/>
              <a:gd name="T5" fmla="*/ 1 h 1"/>
              <a:gd name="T6" fmla="*/ 1 w 1"/>
              <a:gd name="T7" fmla="*/ 1 h 1"/>
              <a:gd name="T8" fmla="*/ 1 w 1"/>
              <a:gd name="T9" fmla="*/ 1 h 1"/>
              <a:gd name="T10" fmla="*/ 1 w 1"/>
              <a:gd name="T11" fmla="*/ 1 h 1"/>
              <a:gd name="T12" fmla="*/ 1 w 1"/>
              <a:gd name="T13" fmla="*/ 1 h 1"/>
              <a:gd name="T14" fmla="*/ 1 w 1"/>
              <a:gd name="T15" fmla="*/ 0 h 1"/>
              <a:gd name="T16" fmla="*/ 0 w 1"/>
              <a:gd name="T17" fmla="*/ 0 h 1"/>
              <a:gd name="T18" fmla="*/ 0 w 1"/>
              <a:gd name="T19" fmla="*/ 0 h 1"/>
              <a:gd name="T20" fmla="*/ 1 w 1"/>
              <a:gd name="T21" fmla="*/ 1 h 1"/>
              <a:gd name="T22" fmla="*/ 1 w 1"/>
              <a:gd name="T23" fmla="*/ 1 h 1"/>
              <a:gd name="T24" fmla="*/ 0 w 1"/>
              <a:gd name="T25" fmla="*/ 0 h 1"/>
              <a:gd name="T26" fmla="*/ 0 w 1"/>
              <a:gd name="T27" fmla="*/ 0 h 1"/>
              <a:gd name="T28" fmla="*/ 0 w 1"/>
              <a:gd name="T29" fmla="*/ 1 h 1"/>
              <a:gd name="T30" fmla="*/ 1 w 1"/>
              <a:gd name="T31" fmla="*/ 1 h 1"/>
              <a:gd name="T32" fmla="*/ 1 w 1"/>
              <a:gd name="T33" fmla="*/ 1 h 1"/>
              <a:gd name="T34" fmla="*/ 0 w 1"/>
              <a:gd name="T35" fmla="*/ 1 h 1"/>
              <a:gd name="T36" fmla="*/ 0 w 1"/>
              <a:gd name="T37" fmla="*/ 0 h 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" h="1">
                <a:moveTo>
                  <a:pt x="1" y="0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ubicBezTo>
                  <a:pt x="1" y="0"/>
                  <a:pt x="1" y="0"/>
                  <a:pt x="1" y="0"/>
                </a:cubicBezTo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ubicBezTo>
                  <a:pt x="0" y="0"/>
                  <a:pt x="0" y="0"/>
                  <a:pt x="0" y="0"/>
                </a:cubicBezTo>
                <a:moveTo>
                  <a:pt x="0" y="0"/>
                </a:moveTo>
                <a:cubicBezTo>
                  <a:pt x="0" y="0"/>
                  <a:pt x="0" y="0"/>
                  <a:pt x="0" y="1"/>
                </a:cubicBez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ubicBezTo>
                  <a:pt x="0" y="1"/>
                  <a:pt x="0" y="1"/>
                  <a:pt x="0" y="1"/>
                </a:cubicBezTo>
                <a:cubicBezTo>
                  <a:pt x="0" y="0"/>
                  <a:pt x="0" y="0"/>
                  <a:pt x="0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4" name="Rectangle 209"/>
          <p:cNvSpPr>
            <a:spLocks noChangeArrowheads="1"/>
          </p:cNvSpPr>
          <p:nvPr/>
        </p:nvSpPr>
        <p:spPr bwMode="auto">
          <a:xfrm>
            <a:off x="9493200" y="4566915"/>
            <a:ext cx="1588" cy="1588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5" name="Freeform 210"/>
          <p:cNvSpPr/>
          <p:nvPr/>
        </p:nvSpPr>
        <p:spPr bwMode="auto">
          <a:xfrm>
            <a:off x="9493200" y="4566915"/>
            <a:ext cx="0" cy="0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</a:cxnLst>
            <a:rect l="0" t="0" r="r" b="b"/>
            <a:pathLst>
              <a:path>
                <a:moveTo>
                  <a:pt x="0" y="0"/>
                </a:move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6" name="Freeform 211"/>
          <p:cNvSpPr/>
          <p:nvPr/>
        </p:nvSpPr>
        <p:spPr bwMode="auto">
          <a:xfrm>
            <a:off x="9493200" y="4566915"/>
            <a:ext cx="0" cy="0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</a:cxnLst>
            <a:rect l="0" t="0" r="r" b="b"/>
            <a:pathLst>
              <a:path>
                <a:moveTo>
                  <a:pt x="0" y="0"/>
                </a:move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7" name="Freeform 212"/>
          <p:cNvSpPr/>
          <p:nvPr/>
        </p:nvSpPr>
        <p:spPr bwMode="auto">
          <a:xfrm>
            <a:off x="9493200" y="4566915"/>
            <a:ext cx="0" cy="0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</a:cxnLst>
            <a:rect l="0" t="0" r="r" b="b"/>
            <a:pathLst>
              <a:path>
                <a:moveTo>
                  <a:pt x="0" y="0"/>
                </a:move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9" name="Freeform 213"/>
          <p:cNvSpPr/>
          <p:nvPr/>
        </p:nvSpPr>
        <p:spPr bwMode="auto">
          <a:xfrm>
            <a:off x="9490025" y="4566915"/>
            <a:ext cx="3175" cy="0"/>
          </a:xfrm>
          <a:custGeom>
            <a:avLst/>
            <a:gdLst>
              <a:gd name="T0" fmla="*/ 2 w 2"/>
              <a:gd name="T1" fmla="*/ 0 w 2"/>
              <a:gd name="T2" fmla="*/ 2 w 2"/>
              <a:gd name="T3" fmla="*/ 2 w 2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  <a:cxn ang="0">
                <a:pos x="T3" y="0"/>
              </a:cxn>
            </a:cxnLst>
            <a:rect l="0" t="0" r="r" b="b"/>
            <a:pathLst>
              <a:path w="2">
                <a:moveTo>
                  <a:pt x="2" y="0"/>
                </a:moveTo>
                <a:lnTo>
                  <a:pt x="0" y="0"/>
                </a:lnTo>
                <a:lnTo>
                  <a:pt x="2" y="0"/>
                </a:lnTo>
                <a:lnTo>
                  <a:pt x="2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0" name="Freeform 214"/>
          <p:cNvSpPr/>
          <p:nvPr/>
        </p:nvSpPr>
        <p:spPr bwMode="auto">
          <a:xfrm>
            <a:off x="9490025" y="4566915"/>
            <a:ext cx="3175" cy="0"/>
          </a:xfrm>
          <a:custGeom>
            <a:avLst/>
            <a:gdLst>
              <a:gd name="T0" fmla="*/ 2 w 2"/>
              <a:gd name="T1" fmla="*/ 0 w 2"/>
              <a:gd name="T2" fmla="*/ 2 w 2"/>
              <a:gd name="T3" fmla="*/ 2 w 2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  <a:cxn ang="0">
                <a:pos x="T3" y="0"/>
              </a:cxn>
            </a:cxnLst>
            <a:rect l="0" t="0" r="r" b="b"/>
            <a:pathLst>
              <a:path w="2">
                <a:moveTo>
                  <a:pt x="2" y="0"/>
                </a:moveTo>
                <a:lnTo>
                  <a:pt x="0" y="0"/>
                </a:lnTo>
                <a:lnTo>
                  <a:pt x="2" y="0"/>
                </a:lnTo>
                <a:lnTo>
                  <a:pt x="2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1" name="Freeform 215"/>
          <p:cNvSpPr/>
          <p:nvPr/>
        </p:nvSpPr>
        <p:spPr bwMode="auto">
          <a:xfrm>
            <a:off x="9490025" y="4566915"/>
            <a:ext cx="3175" cy="0"/>
          </a:xfrm>
          <a:custGeom>
            <a:avLst/>
            <a:gdLst>
              <a:gd name="T0" fmla="*/ 2 w 2"/>
              <a:gd name="T1" fmla="*/ 0 w 2"/>
              <a:gd name="T2" fmla="*/ 2 w 2"/>
              <a:gd name="T3" fmla="*/ 2 w 2"/>
              <a:gd name="T4" fmla="*/ 0 w 2"/>
              <a:gd name="T5" fmla="*/ 2 w 2"/>
              <a:gd name="T6" fmla="*/ 2 w 2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  <a:cxn ang="0">
                <a:pos x="T3" y="0"/>
              </a:cxn>
              <a:cxn ang="0">
                <a:pos x="T4" y="0"/>
              </a:cxn>
              <a:cxn ang="0">
                <a:pos x="T5" y="0"/>
              </a:cxn>
              <a:cxn ang="0">
                <a:pos x="T6" y="0"/>
              </a:cxn>
            </a:cxnLst>
            <a:rect l="0" t="0" r="r" b="b"/>
            <a:pathLst>
              <a:path w="2">
                <a:moveTo>
                  <a:pt x="2" y="0"/>
                </a:moveTo>
                <a:lnTo>
                  <a:pt x="0" y="0"/>
                </a:lnTo>
                <a:lnTo>
                  <a:pt x="2" y="0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2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7200" name="Freeform 216"/>
          <p:cNvSpPr/>
          <p:nvPr/>
        </p:nvSpPr>
        <p:spPr bwMode="auto">
          <a:xfrm>
            <a:off x="9490025" y="4566915"/>
            <a:ext cx="3175" cy="0"/>
          </a:xfrm>
          <a:custGeom>
            <a:avLst/>
            <a:gdLst>
              <a:gd name="T0" fmla="*/ 2 w 2"/>
              <a:gd name="T1" fmla="*/ 0 w 2"/>
              <a:gd name="T2" fmla="*/ 2 w 2"/>
              <a:gd name="T3" fmla="*/ 2 w 2"/>
              <a:gd name="T4" fmla="*/ 0 w 2"/>
              <a:gd name="T5" fmla="*/ 2 w 2"/>
              <a:gd name="T6" fmla="*/ 2 w 2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  <a:cxn ang="0">
                <a:pos x="T3" y="0"/>
              </a:cxn>
              <a:cxn ang="0">
                <a:pos x="T4" y="0"/>
              </a:cxn>
              <a:cxn ang="0">
                <a:pos x="T5" y="0"/>
              </a:cxn>
              <a:cxn ang="0">
                <a:pos x="T6" y="0"/>
              </a:cxn>
            </a:cxnLst>
            <a:rect l="0" t="0" r="r" b="b"/>
            <a:pathLst>
              <a:path w="2">
                <a:moveTo>
                  <a:pt x="2" y="0"/>
                </a:moveTo>
                <a:lnTo>
                  <a:pt x="0" y="0"/>
                </a:lnTo>
                <a:lnTo>
                  <a:pt x="2" y="0"/>
                </a:ln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lnTo>
                  <a:pt x="2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7201" name="Rectangle 217"/>
          <p:cNvSpPr>
            <a:spLocks noChangeArrowheads="1"/>
          </p:cNvSpPr>
          <p:nvPr/>
        </p:nvSpPr>
        <p:spPr bwMode="auto">
          <a:xfrm>
            <a:off x="9490025" y="4566915"/>
            <a:ext cx="1588" cy="1588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7202" name="Rectangle 218"/>
          <p:cNvSpPr>
            <a:spLocks noChangeArrowheads="1"/>
          </p:cNvSpPr>
          <p:nvPr/>
        </p:nvSpPr>
        <p:spPr bwMode="auto">
          <a:xfrm>
            <a:off x="9490025" y="4566915"/>
            <a:ext cx="1588" cy="15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7203" name="Rectangle 219"/>
          <p:cNvSpPr>
            <a:spLocks noChangeArrowheads="1"/>
          </p:cNvSpPr>
          <p:nvPr/>
        </p:nvSpPr>
        <p:spPr bwMode="auto">
          <a:xfrm>
            <a:off x="9490025" y="4566915"/>
            <a:ext cx="1588" cy="1588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7204" name="Rectangle 220"/>
          <p:cNvSpPr>
            <a:spLocks noChangeArrowheads="1"/>
          </p:cNvSpPr>
          <p:nvPr/>
        </p:nvSpPr>
        <p:spPr bwMode="auto">
          <a:xfrm>
            <a:off x="9490025" y="4566915"/>
            <a:ext cx="1588" cy="15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7205" name="Freeform 221"/>
          <p:cNvSpPr/>
          <p:nvPr/>
        </p:nvSpPr>
        <p:spPr bwMode="auto">
          <a:xfrm>
            <a:off x="9480500" y="4570090"/>
            <a:ext cx="9525" cy="9525"/>
          </a:xfrm>
          <a:custGeom>
            <a:avLst/>
            <a:gdLst>
              <a:gd name="T0" fmla="*/ 2 w 2"/>
              <a:gd name="T1" fmla="*/ 0 h 2"/>
              <a:gd name="T2" fmla="*/ 0 w 2"/>
              <a:gd name="T3" fmla="*/ 2 h 2"/>
              <a:gd name="T4" fmla="*/ 0 w 2"/>
              <a:gd name="T5" fmla="*/ 2 h 2"/>
              <a:gd name="T6" fmla="*/ 2 w 2"/>
              <a:gd name="T7" fmla="*/ 1 h 2"/>
              <a:gd name="T8" fmla="*/ 2 w 2"/>
              <a:gd name="T9" fmla="*/ 0 h 2"/>
              <a:gd name="T10" fmla="*/ 2 w 2"/>
              <a:gd name="T11" fmla="*/ 0 h 2"/>
              <a:gd name="T12" fmla="*/ 2 w 2"/>
              <a:gd name="T13" fmla="*/ 0 h 2"/>
              <a:gd name="T14" fmla="*/ 2 w 2"/>
              <a:gd name="T15" fmla="*/ 0 h 2"/>
              <a:gd name="T16" fmla="*/ 2 w 2"/>
              <a:gd name="T17" fmla="*/ 0 h 2"/>
              <a:gd name="T18" fmla="*/ 2 w 2"/>
              <a:gd name="T19" fmla="*/ 0 h 2"/>
              <a:gd name="T20" fmla="*/ 2 w 2"/>
              <a:gd name="T21" fmla="*/ 0 h 2"/>
              <a:gd name="T22" fmla="*/ 2 w 2"/>
              <a:gd name="T23" fmla="*/ 0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2" h="2">
                <a:moveTo>
                  <a:pt x="2" y="0"/>
                </a:moveTo>
                <a:cubicBezTo>
                  <a:pt x="1" y="1"/>
                  <a:pt x="1" y="1"/>
                  <a:pt x="0" y="2"/>
                </a:cubicBezTo>
                <a:cubicBezTo>
                  <a:pt x="0" y="2"/>
                  <a:pt x="0" y="2"/>
                  <a:pt x="0" y="2"/>
                </a:cubicBezTo>
                <a:cubicBezTo>
                  <a:pt x="1" y="2"/>
                  <a:pt x="2" y="1"/>
                  <a:pt x="2" y="1"/>
                </a:cubicBezTo>
                <a:cubicBezTo>
                  <a:pt x="2" y="0"/>
                  <a:pt x="2" y="0"/>
                  <a:pt x="2" y="0"/>
                </a:cubicBezTo>
                <a:cubicBezTo>
                  <a:pt x="2" y="0"/>
                  <a:pt x="2" y="0"/>
                  <a:pt x="2" y="0"/>
                </a:cubicBezTo>
                <a:cubicBezTo>
                  <a:pt x="2" y="0"/>
                  <a:pt x="2" y="0"/>
                  <a:pt x="2" y="0"/>
                </a:cubicBezTo>
                <a:cubicBezTo>
                  <a:pt x="2" y="0"/>
                  <a:pt x="2" y="0"/>
                  <a:pt x="2" y="0"/>
                </a:cubicBezTo>
                <a:cubicBezTo>
                  <a:pt x="2" y="0"/>
                  <a:pt x="2" y="0"/>
                  <a:pt x="2" y="0"/>
                </a:cubicBezTo>
                <a:cubicBezTo>
                  <a:pt x="2" y="0"/>
                  <a:pt x="2" y="0"/>
                  <a:pt x="2" y="0"/>
                </a:cubicBezTo>
                <a:cubicBezTo>
                  <a:pt x="2" y="0"/>
                  <a:pt x="2" y="0"/>
                  <a:pt x="2" y="0"/>
                </a:cubicBezTo>
                <a:cubicBezTo>
                  <a:pt x="2" y="0"/>
                  <a:pt x="2" y="0"/>
                  <a:pt x="2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7206" name="Freeform 222"/>
          <p:cNvSpPr>
            <a:spLocks noEditPoints="1"/>
          </p:cNvSpPr>
          <p:nvPr/>
        </p:nvSpPr>
        <p:spPr bwMode="auto">
          <a:xfrm>
            <a:off x="9467800" y="4574853"/>
            <a:ext cx="22225" cy="42863"/>
          </a:xfrm>
          <a:custGeom>
            <a:avLst/>
            <a:gdLst>
              <a:gd name="T0" fmla="*/ 3 w 5"/>
              <a:gd name="T1" fmla="*/ 6 h 10"/>
              <a:gd name="T2" fmla="*/ 0 w 5"/>
              <a:gd name="T3" fmla="*/ 6 h 10"/>
              <a:gd name="T4" fmla="*/ 0 w 5"/>
              <a:gd name="T5" fmla="*/ 7 h 10"/>
              <a:gd name="T6" fmla="*/ 1 w 5"/>
              <a:gd name="T7" fmla="*/ 10 h 10"/>
              <a:gd name="T8" fmla="*/ 2 w 5"/>
              <a:gd name="T9" fmla="*/ 8 h 10"/>
              <a:gd name="T10" fmla="*/ 3 w 5"/>
              <a:gd name="T11" fmla="*/ 6 h 10"/>
              <a:gd name="T12" fmla="*/ 5 w 5"/>
              <a:gd name="T13" fmla="*/ 0 h 10"/>
              <a:gd name="T14" fmla="*/ 3 w 5"/>
              <a:gd name="T15" fmla="*/ 1 h 10"/>
              <a:gd name="T16" fmla="*/ 4 w 5"/>
              <a:gd name="T17" fmla="*/ 2 h 10"/>
              <a:gd name="T18" fmla="*/ 4 w 5"/>
              <a:gd name="T19" fmla="*/ 2 h 10"/>
              <a:gd name="T20" fmla="*/ 5 w 5"/>
              <a:gd name="T21" fmla="*/ 0 h 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5" h="10">
                <a:moveTo>
                  <a:pt x="3" y="6"/>
                </a:moveTo>
                <a:cubicBezTo>
                  <a:pt x="2" y="6"/>
                  <a:pt x="1" y="6"/>
                  <a:pt x="0" y="6"/>
                </a:cubicBezTo>
                <a:cubicBezTo>
                  <a:pt x="0" y="7"/>
                  <a:pt x="0" y="7"/>
                  <a:pt x="0" y="7"/>
                </a:cubicBezTo>
                <a:cubicBezTo>
                  <a:pt x="0" y="8"/>
                  <a:pt x="1" y="9"/>
                  <a:pt x="1" y="10"/>
                </a:cubicBezTo>
                <a:cubicBezTo>
                  <a:pt x="2" y="9"/>
                  <a:pt x="2" y="8"/>
                  <a:pt x="2" y="8"/>
                </a:cubicBezTo>
                <a:cubicBezTo>
                  <a:pt x="3" y="7"/>
                  <a:pt x="3" y="7"/>
                  <a:pt x="3" y="6"/>
                </a:cubicBezTo>
                <a:moveTo>
                  <a:pt x="5" y="0"/>
                </a:moveTo>
                <a:cubicBezTo>
                  <a:pt x="5" y="0"/>
                  <a:pt x="4" y="1"/>
                  <a:pt x="3" y="1"/>
                </a:cubicBezTo>
                <a:cubicBezTo>
                  <a:pt x="4" y="2"/>
                  <a:pt x="4" y="2"/>
                  <a:pt x="4" y="2"/>
                </a:cubicBezTo>
                <a:cubicBezTo>
                  <a:pt x="4" y="2"/>
                  <a:pt x="4" y="2"/>
                  <a:pt x="4" y="2"/>
                </a:cubicBezTo>
                <a:cubicBezTo>
                  <a:pt x="5" y="1"/>
                  <a:pt x="5" y="0"/>
                  <a:pt x="5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7207" name="Freeform 223"/>
          <p:cNvSpPr/>
          <p:nvPr/>
        </p:nvSpPr>
        <p:spPr bwMode="auto">
          <a:xfrm>
            <a:off x="9467800" y="4579615"/>
            <a:ext cx="17463" cy="20638"/>
          </a:xfrm>
          <a:custGeom>
            <a:avLst/>
            <a:gdLst>
              <a:gd name="T0" fmla="*/ 3 w 4"/>
              <a:gd name="T1" fmla="*/ 0 h 5"/>
              <a:gd name="T2" fmla="*/ 3 w 4"/>
              <a:gd name="T3" fmla="*/ 0 h 5"/>
              <a:gd name="T4" fmla="*/ 2 w 4"/>
              <a:gd name="T5" fmla="*/ 2 h 5"/>
              <a:gd name="T6" fmla="*/ 0 w 4"/>
              <a:gd name="T7" fmla="*/ 5 h 5"/>
              <a:gd name="T8" fmla="*/ 3 w 4"/>
              <a:gd name="T9" fmla="*/ 5 h 5"/>
              <a:gd name="T10" fmla="*/ 4 w 4"/>
              <a:gd name="T11" fmla="*/ 1 h 5"/>
              <a:gd name="T12" fmla="*/ 3 w 4"/>
              <a:gd name="T13" fmla="*/ 0 h 5"/>
              <a:gd name="T14" fmla="*/ 3 w 4"/>
              <a:gd name="T15" fmla="*/ 0 h 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4" h="5">
                <a:moveTo>
                  <a:pt x="3" y="0"/>
                </a:moveTo>
                <a:cubicBezTo>
                  <a:pt x="3" y="0"/>
                  <a:pt x="3" y="0"/>
                  <a:pt x="3" y="0"/>
                </a:cubicBezTo>
                <a:cubicBezTo>
                  <a:pt x="2" y="1"/>
                  <a:pt x="2" y="2"/>
                  <a:pt x="2" y="2"/>
                </a:cubicBezTo>
                <a:cubicBezTo>
                  <a:pt x="1" y="3"/>
                  <a:pt x="1" y="4"/>
                  <a:pt x="0" y="5"/>
                </a:cubicBezTo>
                <a:cubicBezTo>
                  <a:pt x="1" y="5"/>
                  <a:pt x="2" y="5"/>
                  <a:pt x="3" y="5"/>
                </a:cubicBezTo>
                <a:cubicBezTo>
                  <a:pt x="4" y="4"/>
                  <a:pt x="4" y="2"/>
                  <a:pt x="4" y="1"/>
                </a:cubicBezTo>
                <a:cubicBezTo>
                  <a:pt x="4" y="1"/>
                  <a:pt x="4" y="1"/>
                  <a:pt x="3" y="0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7208" name="Freeform 224"/>
          <p:cNvSpPr>
            <a:spLocks noEditPoints="1"/>
          </p:cNvSpPr>
          <p:nvPr/>
        </p:nvSpPr>
        <p:spPr bwMode="auto">
          <a:xfrm>
            <a:off x="9480500" y="4570090"/>
            <a:ext cx="9525" cy="9525"/>
          </a:xfrm>
          <a:custGeom>
            <a:avLst/>
            <a:gdLst>
              <a:gd name="T0" fmla="*/ 2 w 2"/>
              <a:gd name="T1" fmla="*/ 0 h 2"/>
              <a:gd name="T2" fmla="*/ 2 w 2"/>
              <a:gd name="T3" fmla="*/ 0 h 2"/>
              <a:gd name="T4" fmla="*/ 2 w 2"/>
              <a:gd name="T5" fmla="*/ 0 h 2"/>
              <a:gd name="T6" fmla="*/ 2 w 2"/>
              <a:gd name="T7" fmla="*/ 0 h 2"/>
              <a:gd name="T8" fmla="*/ 2 w 2"/>
              <a:gd name="T9" fmla="*/ 0 h 2"/>
              <a:gd name="T10" fmla="*/ 2 w 2"/>
              <a:gd name="T11" fmla="*/ 0 h 2"/>
              <a:gd name="T12" fmla="*/ 2 w 2"/>
              <a:gd name="T13" fmla="*/ 0 h 2"/>
              <a:gd name="T14" fmla="*/ 2 w 2"/>
              <a:gd name="T15" fmla="*/ 0 h 2"/>
              <a:gd name="T16" fmla="*/ 2 w 2"/>
              <a:gd name="T17" fmla="*/ 0 h 2"/>
              <a:gd name="T18" fmla="*/ 0 w 2"/>
              <a:gd name="T19" fmla="*/ 2 h 2"/>
              <a:gd name="T20" fmla="*/ 0 w 2"/>
              <a:gd name="T21" fmla="*/ 2 h 2"/>
              <a:gd name="T22" fmla="*/ 2 w 2"/>
              <a:gd name="T23" fmla="*/ 0 h 2"/>
              <a:gd name="T24" fmla="*/ 2 w 2"/>
              <a:gd name="T25" fmla="*/ 0 h 2"/>
              <a:gd name="T26" fmla="*/ 2 w 2"/>
              <a:gd name="T27" fmla="*/ 0 h 2"/>
              <a:gd name="T28" fmla="*/ 2 w 2"/>
              <a:gd name="T29" fmla="*/ 0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2" h="2">
                <a:moveTo>
                  <a:pt x="2" y="0"/>
                </a:moveTo>
                <a:cubicBezTo>
                  <a:pt x="2" y="0"/>
                  <a:pt x="2" y="0"/>
                  <a:pt x="2" y="0"/>
                </a:cubicBezTo>
                <a:cubicBezTo>
                  <a:pt x="2" y="0"/>
                  <a:pt x="2" y="0"/>
                  <a:pt x="2" y="0"/>
                </a:cubicBezTo>
                <a:cubicBezTo>
                  <a:pt x="2" y="0"/>
                  <a:pt x="2" y="0"/>
                  <a:pt x="2" y="0"/>
                </a:cubicBezTo>
                <a:cubicBezTo>
                  <a:pt x="2" y="0"/>
                  <a:pt x="2" y="0"/>
                  <a:pt x="2" y="0"/>
                </a:cubicBezTo>
                <a:cubicBezTo>
                  <a:pt x="2" y="0"/>
                  <a:pt x="2" y="0"/>
                  <a:pt x="2" y="0"/>
                </a:cubicBezTo>
                <a:cubicBezTo>
                  <a:pt x="2" y="0"/>
                  <a:pt x="2" y="0"/>
                  <a:pt x="2" y="0"/>
                </a:cubicBezTo>
                <a:cubicBezTo>
                  <a:pt x="2" y="0"/>
                  <a:pt x="2" y="0"/>
                  <a:pt x="2" y="0"/>
                </a:cubicBezTo>
                <a:moveTo>
                  <a:pt x="2" y="0"/>
                </a:moveTo>
                <a:cubicBezTo>
                  <a:pt x="1" y="1"/>
                  <a:pt x="0" y="2"/>
                  <a:pt x="0" y="2"/>
                </a:cubicBezTo>
                <a:cubicBezTo>
                  <a:pt x="0" y="2"/>
                  <a:pt x="0" y="2"/>
                  <a:pt x="0" y="2"/>
                </a:cubicBezTo>
                <a:cubicBezTo>
                  <a:pt x="1" y="1"/>
                  <a:pt x="1" y="1"/>
                  <a:pt x="2" y="0"/>
                </a:cubicBezTo>
                <a:cubicBezTo>
                  <a:pt x="2" y="0"/>
                  <a:pt x="2" y="0"/>
                  <a:pt x="2" y="0"/>
                </a:cubicBezTo>
                <a:cubicBezTo>
                  <a:pt x="2" y="0"/>
                  <a:pt x="2" y="0"/>
                  <a:pt x="2" y="0"/>
                </a:cubicBezTo>
                <a:cubicBezTo>
                  <a:pt x="2" y="0"/>
                  <a:pt x="2" y="0"/>
                  <a:pt x="2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7209" name="Freeform 225"/>
          <p:cNvSpPr>
            <a:spLocks noEditPoints="1"/>
          </p:cNvSpPr>
          <p:nvPr/>
        </p:nvSpPr>
        <p:spPr bwMode="auto">
          <a:xfrm>
            <a:off x="9497963" y="4574853"/>
            <a:ext cx="38100" cy="42863"/>
          </a:xfrm>
          <a:custGeom>
            <a:avLst/>
            <a:gdLst>
              <a:gd name="T0" fmla="*/ 4 w 9"/>
              <a:gd name="T1" fmla="*/ 5 h 10"/>
              <a:gd name="T2" fmla="*/ 3 w 9"/>
              <a:gd name="T3" fmla="*/ 5 h 10"/>
              <a:gd name="T4" fmla="*/ 8 w 9"/>
              <a:gd name="T5" fmla="*/ 10 h 10"/>
              <a:gd name="T6" fmla="*/ 9 w 9"/>
              <a:gd name="T7" fmla="*/ 9 h 10"/>
              <a:gd name="T8" fmla="*/ 6 w 9"/>
              <a:gd name="T9" fmla="*/ 6 h 10"/>
              <a:gd name="T10" fmla="*/ 4 w 9"/>
              <a:gd name="T11" fmla="*/ 5 h 10"/>
              <a:gd name="T12" fmla="*/ 0 w 9"/>
              <a:gd name="T13" fmla="*/ 0 h 10"/>
              <a:gd name="T14" fmla="*/ 0 w 9"/>
              <a:gd name="T15" fmla="*/ 2 h 10"/>
              <a:gd name="T16" fmla="*/ 3 w 9"/>
              <a:gd name="T17" fmla="*/ 5 h 10"/>
              <a:gd name="T18" fmla="*/ 4 w 9"/>
              <a:gd name="T19" fmla="*/ 4 h 10"/>
              <a:gd name="T20" fmla="*/ 1 w 9"/>
              <a:gd name="T21" fmla="*/ 1 h 10"/>
              <a:gd name="T22" fmla="*/ 0 w 9"/>
              <a:gd name="T23" fmla="*/ 0 h 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9" h="10">
                <a:moveTo>
                  <a:pt x="4" y="5"/>
                </a:moveTo>
                <a:cubicBezTo>
                  <a:pt x="4" y="5"/>
                  <a:pt x="4" y="5"/>
                  <a:pt x="3" y="5"/>
                </a:cubicBezTo>
                <a:cubicBezTo>
                  <a:pt x="5" y="7"/>
                  <a:pt x="7" y="8"/>
                  <a:pt x="8" y="10"/>
                </a:cubicBezTo>
                <a:cubicBezTo>
                  <a:pt x="9" y="9"/>
                  <a:pt x="9" y="9"/>
                  <a:pt x="9" y="9"/>
                </a:cubicBezTo>
                <a:cubicBezTo>
                  <a:pt x="8" y="8"/>
                  <a:pt x="7" y="7"/>
                  <a:pt x="6" y="6"/>
                </a:cubicBezTo>
                <a:cubicBezTo>
                  <a:pt x="5" y="6"/>
                  <a:pt x="5" y="5"/>
                  <a:pt x="4" y="5"/>
                </a:cubicBezTo>
                <a:moveTo>
                  <a:pt x="0" y="0"/>
                </a:moveTo>
                <a:cubicBezTo>
                  <a:pt x="0" y="1"/>
                  <a:pt x="0" y="2"/>
                  <a:pt x="0" y="2"/>
                </a:cubicBezTo>
                <a:cubicBezTo>
                  <a:pt x="1" y="3"/>
                  <a:pt x="2" y="4"/>
                  <a:pt x="3" y="5"/>
                </a:cubicBezTo>
                <a:cubicBezTo>
                  <a:pt x="3" y="4"/>
                  <a:pt x="4" y="4"/>
                  <a:pt x="4" y="4"/>
                </a:cubicBezTo>
                <a:cubicBezTo>
                  <a:pt x="3" y="3"/>
                  <a:pt x="2" y="2"/>
                  <a:pt x="1" y="1"/>
                </a:cubicBezTo>
                <a:cubicBezTo>
                  <a:pt x="0" y="1"/>
                  <a:pt x="0" y="1"/>
                  <a:pt x="0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7210" name="Freeform 226"/>
          <p:cNvSpPr>
            <a:spLocks noEditPoints="1"/>
          </p:cNvSpPr>
          <p:nvPr/>
        </p:nvSpPr>
        <p:spPr bwMode="auto">
          <a:xfrm>
            <a:off x="9497963" y="4582790"/>
            <a:ext cx="33338" cy="38100"/>
          </a:xfrm>
          <a:custGeom>
            <a:avLst/>
            <a:gdLst>
              <a:gd name="T0" fmla="*/ 3 w 8"/>
              <a:gd name="T1" fmla="*/ 3 h 9"/>
              <a:gd name="T2" fmla="*/ 2 w 8"/>
              <a:gd name="T3" fmla="*/ 3 h 9"/>
              <a:gd name="T4" fmla="*/ 6 w 8"/>
              <a:gd name="T5" fmla="*/ 8 h 9"/>
              <a:gd name="T6" fmla="*/ 7 w 8"/>
              <a:gd name="T7" fmla="*/ 9 h 9"/>
              <a:gd name="T8" fmla="*/ 8 w 8"/>
              <a:gd name="T9" fmla="*/ 8 h 9"/>
              <a:gd name="T10" fmla="*/ 8 w 8"/>
              <a:gd name="T11" fmla="*/ 8 h 9"/>
              <a:gd name="T12" fmla="*/ 3 w 8"/>
              <a:gd name="T13" fmla="*/ 3 h 9"/>
              <a:gd name="T14" fmla="*/ 0 w 8"/>
              <a:gd name="T15" fmla="*/ 0 h 9"/>
              <a:gd name="T16" fmla="*/ 1 w 8"/>
              <a:gd name="T17" fmla="*/ 1 h 9"/>
              <a:gd name="T18" fmla="*/ 1 w 8"/>
              <a:gd name="T19" fmla="*/ 2 h 9"/>
              <a:gd name="T20" fmla="*/ 1 w 8"/>
              <a:gd name="T21" fmla="*/ 2 h 9"/>
              <a:gd name="T22" fmla="*/ 2 w 8"/>
              <a:gd name="T23" fmla="*/ 3 h 9"/>
              <a:gd name="T24" fmla="*/ 3 w 8"/>
              <a:gd name="T25" fmla="*/ 3 h 9"/>
              <a:gd name="T26" fmla="*/ 0 w 8"/>
              <a:gd name="T27" fmla="*/ 0 h 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8" h="9">
                <a:moveTo>
                  <a:pt x="3" y="3"/>
                </a:moveTo>
                <a:cubicBezTo>
                  <a:pt x="3" y="3"/>
                  <a:pt x="2" y="3"/>
                  <a:pt x="2" y="3"/>
                </a:cubicBezTo>
                <a:cubicBezTo>
                  <a:pt x="3" y="5"/>
                  <a:pt x="5" y="6"/>
                  <a:pt x="6" y="8"/>
                </a:cubicBezTo>
                <a:cubicBezTo>
                  <a:pt x="6" y="8"/>
                  <a:pt x="7" y="8"/>
                  <a:pt x="7" y="9"/>
                </a:cubicBezTo>
                <a:cubicBezTo>
                  <a:pt x="7" y="9"/>
                  <a:pt x="8" y="8"/>
                  <a:pt x="8" y="8"/>
                </a:cubicBezTo>
                <a:cubicBezTo>
                  <a:pt x="8" y="8"/>
                  <a:pt x="8" y="8"/>
                  <a:pt x="8" y="8"/>
                </a:cubicBezTo>
                <a:cubicBezTo>
                  <a:pt x="7" y="6"/>
                  <a:pt x="5" y="5"/>
                  <a:pt x="3" y="3"/>
                </a:cubicBezTo>
                <a:moveTo>
                  <a:pt x="0" y="0"/>
                </a:moveTo>
                <a:cubicBezTo>
                  <a:pt x="0" y="1"/>
                  <a:pt x="1" y="1"/>
                  <a:pt x="1" y="1"/>
                </a:cubicBezTo>
                <a:cubicBezTo>
                  <a:pt x="1" y="1"/>
                  <a:pt x="1" y="2"/>
                  <a:pt x="1" y="2"/>
                </a:cubicBezTo>
                <a:cubicBezTo>
                  <a:pt x="1" y="2"/>
                  <a:pt x="1" y="2"/>
                  <a:pt x="1" y="2"/>
                </a:cubicBezTo>
                <a:cubicBezTo>
                  <a:pt x="2" y="2"/>
                  <a:pt x="2" y="3"/>
                  <a:pt x="2" y="3"/>
                </a:cubicBezTo>
                <a:cubicBezTo>
                  <a:pt x="2" y="3"/>
                  <a:pt x="3" y="3"/>
                  <a:pt x="3" y="3"/>
                </a:cubicBezTo>
                <a:cubicBezTo>
                  <a:pt x="2" y="2"/>
                  <a:pt x="1" y="1"/>
                  <a:pt x="0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7211" name="Freeform 227"/>
          <p:cNvSpPr/>
          <p:nvPr/>
        </p:nvSpPr>
        <p:spPr bwMode="auto">
          <a:xfrm>
            <a:off x="9505900" y="4592315"/>
            <a:ext cx="17463" cy="7938"/>
          </a:xfrm>
          <a:custGeom>
            <a:avLst/>
            <a:gdLst>
              <a:gd name="T0" fmla="*/ 2 w 4"/>
              <a:gd name="T1" fmla="*/ 0 h 2"/>
              <a:gd name="T2" fmla="*/ 1 w 4"/>
              <a:gd name="T3" fmla="*/ 1 h 2"/>
              <a:gd name="T4" fmla="*/ 0 w 4"/>
              <a:gd name="T5" fmla="*/ 1 h 2"/>
              <a:gd name="T6" fmla="*/ 3 w 4"/>
              <a:gd name="T7" fmla="*/ 1 h 2"/>
              <a:gd name="T8" fmla="*/ 3 w 4"/>
              <a:gd name="T9" fmla="*/ 1 h 2"/>
              <a:gd name="T10" fmla="*/ 3 w 4"/>
              <a:gd name="T11" fmla="*/ 1 h 2"/>
              <a:gd name="T12" fmla="*/ 3 w 4"/>
              <a:gd name="T13" fmla="*/ 1 h 2"/>
              <a:gd name="T14" fmla="*/ 2 w 4"/>
              <a:gd name="T15" fmla="*/ 1 h 2"/>
              <a:gd name="T16" fmla="*/ 4 w 4"/>
              <a:gd name="T17" fmla="*/ 2 h 2"/>
              <a:gd name="T18" fmla="*/ 4 w 4"/>
              <a:gd name="T19" fmla="*/ 2 h 2"/>
              <a:gd name="T20" fmla="*/ 2 w 4"/>
              <a:gd name="T21" fmla="*/ 0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4" h="2">
                <a:moveTo>
                  <a:pt x="2" y="0"/>
                </a:moveTo>
                <a:cubicBezTo>
                  <a:pt x="2" y="0"/>
                  <a:pt x="1" y="0"/>
                  <a:pt x="1" y="1"/>
                </a:cubicBezTo>
                <a:cubicBezTo>
                  <a:pt x="1" y="1"/>
                  <a:pt x="0" y="1"/>
                  <a:pt x="0" y="1"/>
                </a:cubicBezTo>
                <a:cubicBezTo>
                  <a:pt x="1" y="1"/>
                  <a:pt x="2" y="1"/>
                  <a:pt x="3" y="1"/>
                </a:cubicBezTo>
                <a:cubicBezTo>
                  <a:pt x="3" y="1"/>
                  <a:pt x="3" y="1"/>
                  <a:pt x="3" y="1"/>
                </a:cubicBezTo>
                <a:cubicBezTo>
                  <a:pt x="3" y="1"/>
                  <a:pt x="3" y="1"/>
                  <a:pt x="3" y="1"/>
                </a:cubicBezTo>
                <a:cubicBezTo>
                  <a:pt x="3" y="1"/>
                  <a:pt x="3" y="1"/>
                  <a:pt x="3" y="1"/>
                </a:cubicBezTo>
                <a:cubicBezTo>
                  <a:pt x="3" y="1"/>
                  <a:pt x="2" y="1"/>
                  <a:pt x="2" y="1"/>
                </a:cubicBezTo>
                <a:cubicBezTo>
                  <a:pt x="3" y="1"/>
                  <a:pt x="3" y="2"/>
                  <a:pt x="4" y="2"/>
                </a:cubicBezTo>
                <a:cubicBezTo>
                  <a:pt x="4" y="2"/>
                  <a:pt x="4" y="2"/>
                  <a:pt x="4" y="2"/>
                </a:cubicBezTo>
                <a:cubicBezTo>
                  <a:pt x="3" y="1"/>
                  <a:pt x="3" y="1"/>
                  <a:pt x="2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7212" name="Freeform 228"/>
          <p:cNvSpPr/>
          <p:nvPr/>
        </p:nvSpPr>
        <p:spPr bwMode="auto">
          <a:xfrm>
            <a:off x="9505900" y="4595490"/>
            <a:ext cx="12700" cy="0"/>
          </a:xfrm>
          <a:custGeom>
            <a:avLst/>
            <a:gdLst>
              <a:gd name="T0" fmla="*/ 3 w 3"/>
              <a:gd name="T1" fmla="*/ 3 w 3"/>
              <a:gd name="T2" fmla="*/ 0 w 3"/>
              <a:gd name="T3" fmla="*/ 0 w 3"/>
              <a:gd name="T4" fmla="*/ 1 w 3"/>
              <a:gd name="T5" fmla="*/ 2 w 3"/>
              <a:gd name="T6" fmla="*/ 2 w 3"/>
              <a:gd name="T7" fmla="*/ 3 w 3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  <a:cxn ang="0">
                <a:pos x="T3" y="0"/>
              </a:cxn>
              <a:cxn ang="0">
                <a:pos x="T4" y="0"/>
              </a:cxn>
              <a:cxn ang="0">
                <a:pos x="T5" y="0"/>
              </a:cxn>
              <a:cxn ang="0">
                <a:pos x="T6" y="0"/>
              </a:cxn>
              <a:cxn ang="0">
                <a:pos x="T7" y="0"/>
              </a:cxn>
            </a:cxnLst>
            <a:rect l="0" t="0" r="r" b="b"/>
            <a:pathLst>
              <a:path w="3">
                <a:moveTo>
                  <a:pt x="3" y="0"/>
                </a:moveTo>
                <a:cubicBezTo>
                  <a:pt x="3" y="0"/>
                  <a:pt x="3" y="0"/>
                  <a:pt x="3" y="0"/>
                </a:cubicBezTo>
                <a:cubicBezTo>
                  <a:pt x="2" y="0"/>
                  <a:pt x="1" y="0"/>
                  <a:pt x="0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0"/>
                  <a:pt x="1" y="0"/>
                  <a:pt x="1" y="0"/>
                </a:cubicBezTo>
                <a:cubicBezTo>
                  <a:pt x="2" y="0"/>
                  <a:pt x="2" y="0"/>
                  <a:pt x="2" y="0"/>
                </a:cubicBezTo>
                <a:cubicBezTo>
                  <a:pt x="2" y="0"/>
                  <a:pt x="2" y="0"/>
                  <a:pt x="2" y="0"/>
                </a:cubicBezTo>
                <a:cubicBezTo>
                  <a:pt x="2" y="0"/>
                  <a:pt x="3" y="0"/>
                  <a:pt x="3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7213" name="Freeform 229"/>
          <p:cNvSpPr/>
          <p:nvPr/>
        </p:nvSpPr>
        <p:spPr bwMode="auto">
          <a:xfrm>
            <a:off x="9502725" y="4592315"/>
            <a:ext cx="15875" cy="3175"/>
          </a:xfrm>
          <a:custGeom>
            <a:avLst/>
            <a:gdLst>
              <a:gd name="T0" fmla="*/ 0 w 4"/>
              <a:gd name="T1" fmla="*/ 0 h 1"/>
              <a:gd name="T2" fmla="*/ 1 w 4"/>
              <a:gd name="T3" fmla="*/ 1 h 1"/>
              <a:gd name="T4" fmla="*/ 4 w 4"/>
              <a:gd name="T5" fmla="*/ 1 h 1"/>
              <a:gd name="T6" fmla="*/ 4 w 4"/>
              <a:gd name="T7" fmla="*/ 1 h 1"/>
              <a:gd name="T8" fmla="*/ 4 w 4"/>
              <a:gd name="T9" fmla="*/ 1 h 1"/>
              <a:gd name="T10" fmla="*/ 1 w 4"/>
              <a:gd name="T11" fmla="*/ 1 h 1"/>
              <a:gd name="T12" fmla="*/ 0 w 4"/>
              <a:gd name="T13" fmla="*/ 0 h 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" h="1">
                <a:moveTo>
                  <a:pt x="0" y="0"/>
                </a:moveTo>
                <a:cubicBezTo>
                  <a:pt x="1" y="1"/>
                  <a:pt x="1" y="1"/>
                  <a:pt x="1" y="1"/>
                </a:cubicBezTo>
                <a:cubicBezTo>
                  <a:pt x="2" y="1"/>
                  <a:pt x="3" y="1"/>
                  <a:pt x="4" y="1"/>
                </a:cubicBezTo>
                <a:cubicBezTo>
                  <a:pt x="4" y="1"/>
                  <a:pt x="4" y="1"/>
                  <a:pt x="4" y="1"/>
                </a:cubicBezTo>
                <a:cubicBezTo>
                  <a:pt x="4" y="1"/>
                  <a:pt x="4" y="1"/>
                  <a:pt x="4" y="1"/>
                </a:cubicBezTo>
                <a:cubicBezTo>
                  <a:pt x="3" y="1"/>
                  <a:pt x="2" y="1"/>
                  <a:pt x="1" y="1"/>
                </a:cubicBezTo>
                <a:cubicBezTo>
                  <a:pt x="1" y="1"/>
                  <a:pt x="1" y="0"/>
                  <a:pt x="0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7214" name="Freeform 230"/>
          <p:cNvSpPr/>
          <p:nvPr/>
        </p:nvSpPr>
        <p:spPr bwMode="auto">
          <a:xfrm>
            <a:off x="9493200" y="4574853"/>
            <a:ext cx="30163" cy="25400"/>
          </a:xfrm>
          <a:custGeom>
            <a:avLst/>
            <a:gdLst>
              <a:gd name="T0" fmla="*/ 0 w 7"/>
              <a:gd name="T1" fmla="*/ 0 h 6"/>
              <a:gd name="T2" fmla="*/ 2 w 7"/>
              <a:gd name="T3" fmla="*/ 3 h 6"/>
              <a:gd name="T4" fmla="*/ 1 w 7"/>
              <a:gd name="T5" fmla="*/ 2 h 6"/>
              <a:gd name="T6" fmla="*/ 1 w 7"/>
              <a:gd name="T7" fmla="*/ 0 h 6"/>
              <a:gd name="T8" fmla="*/ 2 w 7"/>
              <a:gd name="T9" fmla="*/ 1 h 6"/>
              <a:gd name="T10" fmla="*/ 5 w 7"/>
              <a:gd name="T11" fmla="*/ 4 h 6"/>
              <a:gd name="T12" fmla="*/ 7 w 7"/>
              <a:gd name="T13" fmla="*/ 6 h 6"/>
              <a:gd name="T14" fmla="*/ 6 w 7"/>
              <a:gd name="T15" fmla="*/ 5 h 6"/>
              <a:gd name="T16" fmla="*/ 2 w 7"/>
              <a:gd name="T17" fmla="*/ 1 h 6"/>
              <a:gd name="T18" fmla="*/ 0 w 7"/>
              <a:gd name="T19" fmla="*/ 0 h 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7" h="6">
                <a:moveTo>
                  <a:pt x="0" y="0"/>
                </a:moveTo>
                <a:cubicBezTo>
                  <a:pt x="1" y="1"/>
                  <a:pt x="1" y="2"/>
                  <a:pt x="2" y="3"/>
                </a:cubicBezTo>
                <a:cubicBezTo>
                  <a:pt x="2" y="3"/>
                  <a:pt x="1" y="3"/>
                  <a:pt x="1" y="2"/>
                </a:cubicBezTo>
                <a:cubicBezTo>
                  <a:pt x="1" y="2"/>
                  <a:pt x="1" y="1"/>
                  <a:pt x="1" y="0"/>
                </a:cubicBezTo>
                <a:cubicBezTo>
                  <a:pt x="1" y="1"/>
                  <a:pt x="1" y="1"/>
                  <a:pt x="2" y="1"/>
                </a:cubicBezTo>
                <a:cubicBezTo>
                  <a:pt x="3" y="2"/>
                  <a:pt x="4" y="3"/>
                  <a:pt x="5" y="4"/>
                </a:cubicBezTo>
                <a:cubicBezTo>
                  <a:pt x="6" y="5"/>
                  <a:pt x="6" y="5"/>
                  <a:pt x="7" y="6"/>
                </a:cubicBezTo>
                <a:cubicBezTo>
                  <a:pt x="6" y="5"/>
                  <a:pt x="6" y="5"/>
                  <a:pt x="6" y="5"/>
                </a:cubicBezTo>
                <a:cubicBezTo>
                  <a:pt x="5" y="4"/>
                  <a:pt x="3" y="2"/>
                  <a:pt x="2" y="1"/>
                </a:cubicBezTo>
                <a:cubicBezTo>
                  <a:pt x="1" y="1"/>
                  <a:pt x="1" y="0"/>
                  <a:pt x="0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7215" name="Freeform 231"/>
          <p:cNvSpPr>
            <a:spLocks noEditPoints="1"/>
          </p:cNvSpPr>
          <p:nvPr/>
        </p:nvSpPr>
        <p:spPr bwMode="auto">
          <a:xfrm>
            <a:off x="9464625" y="4549453"/>
            <a:ext cx="79375" cy="80963"/>
          </a:xfrm>
          <a:custGeom>
            <a:avLst/>
            <a:gdLst>
              <a:gd name="T0" fmla="*/ 6 w 19"/>
              <a:gd name="T1" fmla="*/ 4 h 19"/>
              <a:gd name="T2" fmla="*/ 6 w 19"/>
              <a:gd name="T3" fmla="*/ 4 h 19"/>
              <a:gd name="T4" fmla="*/ 6 w 19"/>
              <a:gd name="T5" fmla="*/ 4 h 19"/>
              <a:gd name="T6" fmla="*/ 7 w 19"/>
              <a:gd name="T7" fmla="*/ 4 h 19"/>
              <a:gd name="T8" fmla="*/ 7 w 19"/>
              <a:gd name="T9" fmla="*/ 4 h 19"/>
              <a:gd name="T10" fmla="*/ 7 w 19"/>
              <a:gd name="T11" fmla="*/ 4 h 19"/>
              <a:gd name="T12" fmla="*/ 7 w 19"/>
              <a:gd name="T13" fmla="*/ 4 h 19"/>
              <a:gd name="T14" fmla="*/ 7 w 19"/>
              <a:gd name="T15" fmla="*/ 4 h 19"/>
              <a:gd name="T16" fmla="*/ 7 w 19"/>
              <a:gd name="T17" fmla="*/ 4 h 19"/>
              <a:gd name="T18" fmla="*/ 9 w 19"/>
              <a:gd name="T19" fmla="*/ 0 h 19"/>
              <a:gd name="T20" fmla="*/ 8 w 19"/>
              <a:gd name="T21" fmla="*/ 2 h 19"/>
              <a:gd name="T22" fmla="*/ 7 w 19"/>
              <a:gd name="T23" fmla="*/ 4 h 19"/>
              <a:gd name="T24" fmla="*/ 7 w 19"/>
              <a:gd name="T25" fmla="*/ 4 h 19"/>
              <a:gd name="T26" fmla="*/ 7 w 19"/>
              <a:gd name="T27" fmla="*/ 4 h 19"/>
              <a:gd name="T28" fmla="*/ 7 w 19"/>
              <a:gd name="T29" fmla="*/ 4 h 19"/>
              <a:gd name="T30" fmla="*/ 6 w 19"/>
              <a:gd name="T31" fmla="*/ 3 h 19"/>
              <a:gd name="T32" fmla="*/ 7 w 19"/>
              <a:gd name="T33" fmla="*/ 4 h 19"/>
              <a:gd name="T34" fmla="*/ 6 w 19"/>
              <a:gd name="T35" fmla="*/ 4 h 19"/>
              <a:gd name="T36" fmla="*/ 7 w 19"/>
              <a:gd name="T37" fmla="*/ 1 h 19"/>
              <a:gd name="T38" fmla="*/ 7 w 19"/>
              <a:gd name="T39" fmla="*/ 1 h 19"/>
              <a:gd name="T40" fmla="*/ 5 w 19"/>
              <a:gd name="T41" fmla="*/ 1 h 19"/>
              <a:gd name="T42" fmla="*/ 6 w 19"/>
              <a:gd name="T43" fmla="*/ 4 h 19"/>
              <a:gd name="T44" fmla="*/ 4 w 19"/>
              <a:gd name="T45" fmla="*/ 2 h 19"/>
              <a:gd name="T46" fmla="*/ 6 w 19"/>
              <a:gd name="T47" fmla="*/ 4 h 19"/>
              <a:gd name="T48" fmla="*/ 6 w 19"/>
              <a:gd name="T49" fmla="*/ 4 h 19"/>
              <a:gd name="T50" fmla="*/ 5 w 19"/>
              <a:gd name="T51" fmla="*/ 4 h 19"/>
              <a:gd name="T52" fmla="*/ 5 w 19"/>
              <a:gd name="T53" fmla="*/ 4 h 19"/>
              <a:gd name="T54" fmla="*/ 1 w 19"/>
              <a:gd name="T55" fmla="*/ 6 h 19"/>
              <a:gd name="T56" fmla="*/ 0 w 19"/>
              <a:gd name="T57" fmla="*/ 8 h 19"/>
              <a:gd name="T58" fmla="*/ 1 w 19"/>
              <a:gd name="T59" fmla="*/ 13 h 19"/>
              <a:gd name="T60" fmla="*/ 1 w 19"/>
              <a:gd name="T61" fmla="*/ 12 h 19"/>
              <a:gd name="T62" fmla="*/ 4 w 19"/>
              <a:gd name="T63" fmla="*/ 7 h 19"/>
              <a:gd name="T64" fmla="*/ 6 w 19"/>
              <a:gd name="T65" fmla="*/ 5 h 19"/>
              <a:gd name="T66" fmla="*/ 6 w 19"/>
              <a:gd name="T67" fmla="*/ 5 h 19"/>
              <a:gd name="T68" fmla="*/ 6 w 19"/>
              <a:gd name="T69" fmla="*/ 5 h 19"/>
              <a:gd name="T70" fmla="*/ 6 w 19"/>
              <a:gd name="T71" fmla="*/ 5 h 19"/>
              <a:gd name="T72" fmla="*/ 5 w 19"/>
              <a:gd name="T73" fmla="*/ 8 h 19"/>
              <a:gd name="T74" fmla="*/ 4 w 19"/>
              <a:gd name="T75" fmla="*/ 12 h 19"/>
              <a:gd name="T76" fmla="*/ 3 w 19"/>
              <a:gd name="T77" fmla="*/ 14 h 19"/>
              <a:gd name="T78" fmla="*/ 3 w 19"/>
              <a:gd name="T79" fmla="*/ 16 h 19"/>
              <a:gd name="T80" fmla="*/ 9 w 19"/>
              <a:gd name="T81" fmla="*/ 19 h 19"/>
              <a:gd name="T82" fmla="*/ 14 w 19"/>
              <a:gd name="T83" fmla="*/ 16 h 19"/>
              <a:gd name="T84" fmla="*/ 10 w 19"/>
              <a:gd name="T85" fmla="*/ 11 h 19"/>
              <a:gd name="T86" fmla="*/ 9 w 19"/>
              <a:gd name="T87" fmla="*/ 10 h 19"/>
              <a:gd name="T88" fmla="*/ 7 w 19"/>
              <a:gd name="T89" fmla="*/ 6 h 19"/>
              <a:gd name="T90" fmla="*/ 13 w 19"/>
              <a:gd name="T91" fmla="*/ 11 h 19"/>
              <a:gd name="T92" fmla="*/ 14 w 19"/>
              <a:gd name="T93" fmla="*/ 12 h 19"/>
              <a:gd name="T94" fmla="*/ 17 w 19"/>
              <a:gd name="T95" fmla="*/ 15 h 19"/>
              <a:gd name="T96" fmla="*/ 19 w 19"/>
              <a:gd name="T97" fmla="*/ 11 h 19"/>
              <a:gd name="T98" fmla="*/ 12 w 19"/>
              <a:gd name="T99" fmla="*/ 4 h 19"/>
              <a:gd name="T100" fmla="*/ 10 w 19"/>
              <a:gd name="T101" fmla="*/ 4 h 19"/>
              <a:gd name="T102" fmla="*/ 9 w 19"/>
              <a:gd name="T103" fmla="*/ 4 h 19"/>
              <a:gd name="T104" fmla="*/ 8 w 19"/>
              <a:gd name="T105" fmla="*/ 4 h 19"/>
              <a:gd name="T106" fmla="*/ 7 w 19"/>
              <a:gd name="T107" fmla="*/ 4 h 19"/>
              <a:gd name="T108" fmla="*/ 11 w 19"/>
              <a:gd name="T109" fmla="*/ 3 h 19"/>
              <a:gd name="T110" fmla="*/ 11 w 19"/>
              <a:gd name="T111" fmla="*/ 0 h 19"/>
              <a:gd name="T112" fmla="*/ 9 w 19"/>
              <a:gd name="T113" fmla="*/ 0 h 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9" h="19">
                <a:moveTo>
                  <a:pt x="6" y="4"/>
                </a:moveTo>
                <a:cubicBezTo>
                  <a:pt x="6" y="4"/>
                  <a:pt x="6" y="4"/>
                  <a:pt x="6" y="4"/>
                </a:cubicBezTo>
                <a:cubicBezTo>
                  <a:pt x="6" y="4"/>
                  <a:pt x="6" y="4"/>
                  <a:pt x="6" y="4"/>
                </a:cubicBezTo>
                <a:cubicBezTo>
                  <a:pt x="6" y="4"/>
                  <a:pt x="6" y="4"/>
                  <a:pt x="6" y="4"/>
                </a:cubicBezTo>
                <a:cubicBezTo>
                  <a:pt x="6" y="4"/>
                  <a:pt x="6" y="4"/>
                  <a:pt x="6" y="4"/>
                </a:cubicBezTo>
                <a:cubicBezTo>
                  <a:pt x="6" y="4"/>
                  <a:pt x="6" y="4"/>
                  <a:pt x="6" y="4"/>
                </a:cubicBezTo>
                <a:cubicBezTo>
                  <a:pt x="6" y="4"/>
                  <a:pt x="6" y="4"/>
                  <a:pt x="6" y="4"/>
                </a:cubicBezTo>
                <a:moveTo>
                  <a:pt x="7" y="4"/>
                </a:moveTo>
                <a:cubicBezTo>
                  <a:pt x="6" y="4"/>
                  <a:pt x="6" y="4"/>
                  <a:pt x="6" y="4"/>
                </a:cubicBezTo>
                <a:cubicBezTo>
                  <a:pt x="7" y="4"/>
                  <a:pt x="7" y="4"/>
                  <a:pt x="7" y="4"/>
                </a:cubicBezTo>
                <a:cubicBezTo>
                  <a:pt x="7" y="4"/>
                  <a:pt x="7" y="4"/>
                  <a:pt x="7" y="4"/>
                </a:cubicBezTo>
                <a:cubicBezTo>
                  <a:pt x="7" y="4"/>
                  <a:pt x="7" y="4"/>
                  <a:pt x="7" y="4"/>
                </a:cubicBezTo>
                <a:cubicBezTo>
                  <a:pt x="7" y="4"/>
                  <a:pt x="7" y="4"/>
                  <a:pt x="7" y="4"/>
                </a:cubicBezTo>
                <a:moveTo>
                  <a:pt x="7" y="4"/>
                </a:moveTo>
                <a:cubicBezTo>
                  <a:pt x="7" y="4"/>
                  <a:pt x="7" y="4"/>
                  <a:pt x="7" y="4"/>
                </a:cubicBezTo>
                <a:cubicBezTo>
                  <a:pt x="7" y="4"/>
                  <a:pt x="7" y="4"/>
                  <a:pt x="7" y="4"/>
                </a:cubicBezTo>
                <a:cubicBezTo>
                  <a:pt x="7" y="4"/>
                  <a:pt x="7" y="4"/>
                  <a:pt x="7" y="4"/>
                </a:cubicBezTo>
                <a:cubicBezTo>
                  <a:pt x="7" y="4"/>
                  <a:pt x="7" y="4"/>
                  <a:pt x="7" y="4"/>
                </a:cubicBezTo>
                <a:cubicBezTo>
                  <a:pt x="7" y="4"/>
                  <a:pt x="7" y="4"/>
                  <a:pt x="7" y="4"/>
                </a:cubicBezTo>
                <a:moveTo>
                  <a:pt x="9" y="0"/>
                </a:moveTo>
                <a:cubicBezTo>
                  <a:pt x="9" y="0"/>
                  <a:pt x="9" y="0"/>
                  <a:pt x="9" y="0"/>
                </a:cubicBezTo>
                <a:cubicBezTo>
                  <a:pt x="9" y="1"/>
                  <a:pt x="8" y="2"/>
                  <a:pt x="8" y="2"/>
                </a:cubicBezTo>
                <a:cubicBezTo>
                  <a:pt x="8" y="2"/>
                  <a:pt x="8" y="2"/>
                  <a:pt x="8" y="2"/>
                </a:cubicBezTo>
                <a:cubicBezTo>
                  <a:pt x="7" y="3"/>
                  <a:pt x="7" y="3"/>
                  <a:pt x="7" y="4"/>
                </a:cubicBezTo>
                <a:cubicBezTo>
                  <a:pt x="7" y="4"/>
                  <a:pt x="7" y="4"/>
                  <a:pt x="7" y="4"/>
                </a:cubicBezTo>
                <a:cubicBezTo>
                  <a:pt x="7" y="4"/>
                  <a:pt x="7" y="4"/>
                  <a:pt x="7" y="4"/>
                </a:cubicBezTo>
                <a:cubicBezTo>
                  <a:pt x="7" y="4"/>
                  <a:pt x="7" y="4"/>
                  <a:pt x="7" y="4"/>
                </a:cubicBezTo>
                <a:cubicBezTo>
                  <a:pt x="7" y="4"/>
                  <a:pt x="7" y="4"/>
                  <a:pt x="7" y="4"/>
                </a:cubicBezTo>
                <a:cubicBezTo>
                  <a:pt x="7" y="3"/>
                  <a:pt x="7" y="3"/>
                  <a:pt x="7" y="3"/>
                </a:cubicBezTo>
                <a:cubicBezTo>
                  <a:pt x="7" y="4"/>
                  <a:pt x="7" y="4"/>
                  <a:pt x="7" y="4"/>
                </a:cubicBezTo>
                <a:cubicBezTo>
                  <a:pt x="7" y="4"/>
                  <a:pt x="7" y="4"/>
                  <a:pt x="7" y="4"/>
                </a:cubicBezTo>
                <a:cubicBezTo>
                  <a:pt x="6" y="3"/>
                  <a:pt x="6" y="3"/>
                  <a:pt x="6" y="3"/>
                </a:cubicBezTo>
                <a:cubicBezTo>
                  <a:pt x="6" y="3"/>
                  <a:pt x="6" y="3"/>
                  <a:pt x="6" y="3"/>
                </a:cubicBezTo>
                <a:cubicBezTo>
                  <a:pt x="7" y="4"/>
                  <a:pt x="7" y="4"/>
                  <a:pt x="7" y="4"/>
                </a:cubicBezTo>
                <a:cubicBezTo>
                  <a:pt x="7" y="4"/>
                  <a:pt x="7" y="4"/>
                  <a:pt x="7" y="4"/>
                </a:cubicBezTo>
                <a:cubicBezTo>
                  <a:pt x="6" y="4"/>
                  <a:pt x="6" y="4"/>
                  <a:pt x="6" y="4"/>
                </a:cubicBezTo>
                <a:cubicBezTo>
                  <a:pt x="6" y="3"/>
                  <a:pt x="6" y="3"/>
                  <a:pt x="6" y="3"/>
                </a:cubicBezTo>
                <a:cubicBezTo>
                  <a:pt x="6" y="2"/>
                  <a:pt x="7" y="2"/>
                  <a:pt x="7" y="1"/>
                </a:cubicBezTo>
                <a:cubicBezTo>
                  <a:pt x="7" y="1"/>
                  <a:pt x="7" y="1"/>
                  <a:pt x="7" y="1"/>
                </a:cubicBezTo>
                <a:cubicBezTo>
                  <a:pt x="7" y="1"/>
                  <a:pt x="7" y="1"/>
                  <a:pt x="7" y="1"/>
                </a:cubicBezTo>
                <a:cubicBezTo>
                  <a:pt x="6" y="1"/>
                  <a:pt x="6" y="1"/>
                  <a:pt x="5" y="1"/>
                </a:cubicBezTo>
                <a:cubicBezTo>
                  <a:pt x="5" y="1"/>
                  <a:pt x="5" y="1"/>
                  <a:pt x="5" y="1"/>
                </a:cubicBezTo>
                <a:cubicBezTo>
                  <a:pt x="6" y="2"/>
                  <a:pt x="6" y="3"/>
                  <a:pt x="6" y="4"/>
                </a:cubicBezTo>
                <a:cubicBezTo>
                  <a:pt x="6" y="4"/>
                  <a:pt x="6" y="4"/>
                  <a:pt x="6" y="4"/>
                </a:cubicBezTo>
                <a:cubicBezTo>
                  <a:pt x="6" y="4"/>
                  <a:pt x="6" y="3"/>
                  <a:pt x="5" y="3"/>
                </a:cubicBezTo>
                <a:cubicBezTo>
                  <a:pt x="5" y="3"/>
                  <a:pt x="4" y="2"/>
                  <a:pt x="4" y="2"/>
                </a:cubicBezTo>
                <a:cubicBezTo>
                  <a:pt x="3" y="2"/>
                  <a:pt x="3" y="3"/>
                  <a:pt x="2" y="3"/>
                </a:cubicBezTo>
                <a:cubicBezTo>
                  <a:pt x="4" y="3"/>
                  <a:pt x="5" y="4"/>
                  <a:pt x="6" y="4"/>
                </a:cubicBezTo>
                <a:cubicBezTo>
                  <a:pt x="6" y="4"/>
                  <a:pt x="6" y="4"/>
                  <a:pt x="6" y="4"/>
                </a:cubicBezTo>
                <a:cubicBezTo>
                  <a:pt x="6" y="4"/>
                  <a:pt x="6" y="4"/>
                  <a:pt x="6" y="4"/>
                </a:cubicBezTo>
                <a:cubicBezTo>
                  <a:pt x="5" y="4"/>
                  <a:pt x="5" y="4"/>
                  <a:pt x="5" y="4"/>
                </a:cubicBezTo>
                <a:cubicBezTo>
                  <a:pt x="5" y="4"/>
                  <a:pt x="5" y="4"/>
                  <a:pt x="5" y="4"/>
                </a:cubicBezTo>
                <a:cubicBezTo>
                  <a:pt x="5" y="4"/>
                  <a:pt x="5" y="4"/>
                  <a:pt x="5" y="4"/>
                </a:cubicBezTo>
                <a:cubicBezTo>
                  <a:pt x="5" y="4"/>
                  <a:pt x="5" y="4"/>
                  <a:pt x="5" y="4"/>
                </a:cubicBezTo>
                <a:cubicBezTo>
                  <a:pt x="4" y="5"/>
                  <a:pt x="3" y="5"/>
                  <a:pt x="2" y="5"/>
                </a:cubicBezTo>
                <a:cubicBezTo>
                  <a:pt x="2" y="5"/>
                  <a:pt x="1" y="5"/>
                  <a:pt x="1" y="6"/>
                </a:cubicBezTo>
                <a:cubicBezTo>
                  <a:pt x="1" y="6"/>
                  <a:pt x="1" y="6"/>
                  <a:pt x="1" y="6"/>
                </a:cubicBezTo>
                <a:cubicBezTo>
                  <a:pt x="1" y="6"/>
                  <a:pt x="0" y="7"/>
                  <a:pt x="0" y="8"/>
                </a:cubicBezTo>
                <a:cubicBezTo>
                  <a:pt x="0" y="9"/>
                  <a:pt x="0" y="10"/>
                  <a:pt x="0" y="10"/>
                </a:cubicBezTo>
                <a:cubicBezTo>
                  <a:pt x="0" y="11"/>
                  <a:pt x="1" y="12"/>
                  <a:pt x="1" y="13"/>
                </a:cubicBezTo>
                <a:cubicBezTo>
                  <a:pt x="1" y="13"/>
                  <a:pt x="1" y="13"/>
                  <a:pt x="1" y="12"/>
                </a:cubicBezTo>
                <a:cubicBezTo>
                  <a:pt x="1" y="12"/>
                  <a:pt x="1" y="12"/>
                  <a:pt x="1" y="12"/>
                </a:cubicBezTo>
                <a:cubicBezTo>
                  <a:pt x="2" y="11"/>
                  <a:pt x="2" y="10"/>
                  <a:pt x="3" y="9"/>
                </a:cubicBezTo>
                <a:cubicBezTo>
                  <a:pt x="3" y="9"/>
                  <a:pt x="3" y="8"/>
                  <a:pt x="4" y="7"/>
                </a:cubicBezTo>
                <a:cubicBezTo>
                  <a:pt x="4" y="7"/>
                  <a:pt x="5" y="6"/>
                  <a:pt x="6" y="5"/>
                </a:cubicBezTo>
                <a:cubicBezTo>
                  <a:pt x="6" y="5"/>
                  <a:pt x="6" y="5"/>
                  <a:pt x="6" y="5"/>
                </a:cubicBezTo>
                <a:cubicBezTo>
                  <a:pt x="6" y="5"/>
                  <a:pt x="6" y="5"/>
                  <a:pt x="6" y="5"/>
                </a:cubicBezTo>
                <a:cubicBezTo>
                  <a:pt x="6" y="5"/>
                  <a:pt x="6" y="5"/>
                  <a:pt x="6" y="5"/>
                </a:cubicBezTo>
                <a:cubicBezTo>
                  <a:pt x="6" y="5"/>
                  <a:pt x="6" y="5"/>
                  <a:pt x="6" y="5"/>
                </a:cubicBezTo>
                <a:cubicBezTo>
                  <a:pt x="6" y="5"/>
                  <a:pt x="6" y="5"/>
                  <a:pt x="6" y="5"/>
                </a:cubicBezTo>
                <a:cubicBezTo>
                  <a:pt x="6" y="5"/>
                  <a:pt x="6" y="5"/>
                  <a:pt x="6" y="5"/>
                </a:cubicBezTo>
                <a:cubicBezTo>
                  <a:pt x="6" y="5"/>
                  <a:pt x="6" y="5"/>
                  <a:pt x="6" y="5"/>
                </a:cubicBezTo>
                <a:cubicBezTo>
                  <a:pt x="6" y="5"/>
                  <a:pt x="6" y="5"/>
                  <a:pt x="6" y="6"/>
                </a:cubicBezTo>
                <a:cubicBezTo>
                  <a:pt x="6" y="6"/>
                  <a:pt x="6" y="7"/>
                  <a:pt x="5" y="8"/>
                </a:cubicBezTo>
                <a:cubicBezTo>
                  <a:pt x="5" y="8"/>
                  <a:pt x="5" y="8"/>
                  <a:pt x="5" y="8"/>
                </a:cubicBezTo>
                <a:cubicBezTo>
                  <a:pt x="5" y="9"/>
                  <a:pt x="5" y="11"/>
                  <a:pt x="4" y="12"/>
                </a:cubicBezTo>
                <a:cubicBezTo>
                  <a:pt x="4" y="12"/>
                  <a:pt x="4" y="12"/>
                  <a:pt x="4" y="12"/>
                </a:cubicBezTo>
                <a:cubicBezTo>
                  <a:pt x="4" y="13"/>
                  <a:pt x="4" y="13"/>
                  <a:pt x="3" y="14"/>
                </a:cubicBezTo>
                <a:cubicBezTo>
                  <a:pt x="3" y="14"/>
                  <a:pt x="3" y="15"/>
                  <a:pt x="2" y="16"/>
                </a:cubicBezTo>
                <a:cubicBezTo>
                  <a:pt x="2" y="16"/>
                  <a:pt x="3" y="16"/>
                  <a:pt x="3" y="16"/>
                </a:cubicBezTo>
                <a:cubicBezTo>
                  <a:pt x="4" y="17"/>
                  <a:pt x="6" y="18"/>
                  <a:pt x="8" y="19"/>
                </a:cubicBezTo>
                <a:cubicBezTo>
                  <a:pt x="9" y="19"/>
                  <a:pt x="9" y="19"/>
                  <a:pt x="9" y="19"/>
                </a:cubicBezTo>
                <a:cubicBezTo>
                  <a:pt x="12" y="19"/>
                  <a:pt x="13" y="18"/>
                  <a:pt x="15" y="17"/>
                </a:cubicBezTo>
                <a:cubicBezTo>
                  <a:pt x="15" y="16"/>
                  <a:pt x="14" y="16"/>
                  <a:pt x="14" y="16"/>
                </a:cubicBezTo>
                <a:cubicBezTo>
                  <a:pt x="13" y="14"/>
                  <a:pt x="11" y="13"/>
                  <a:pt x="10" y="11"/>
                </a:cubicBezTo>
                <a:cubicBezTo>
                  <a:pt x="10" y="11"/>
                  <a:pt x="10" y="11"/>
                  <a:pt x="10" y="11"/>
                </a:cubicBezTo>
                <a:cubicBezTo>
                  <a:pt x="10" y="11"/>
                  <a:pt x="10" y="11"/>
                  <a:pt x="9" y="10"/>
                </a:cubicBezTo>
                <a:cubicBezTo>
                  <a:pt x="9" y="10"/>
                  <a:pt x="9" y="10"/>
                  <a:pt x="9" y="10"/>
                </a:cubicBezTo>
                <a:cubicBezTo>
                  <a:pt x="9" y="10"/>
                  <a:pt x="9" y="9"/>
                  <a:pt x="9" y="9"/>
                </a:cubicBezTo>
                <a:cubicBezTo>
                  <a:pt x="8" y="8"/>
                  <a:pt x="8" y="7"/>
                  <a:pt x="7" y="6"/>
                </a:cubicBezTo>
                <a:cubicBezTo>
                  <a:pt x="8" y="6"/>
                  <a:pt x="8" y="7"/>
                  <a:pt x="9" y="7"/>
                </a:cubicBezTo>
                <a:cubicBezTo>
                  <a:pt x="10" y="8"/>
                  <a:pt x="12" y="10"/>
                  <a:pt x="13" y="11"/>
                </a:cubicBezTo>
                <a:cubicBezTo>
                  <a:pt x="13" y="11"/>
                  <a:pt x="13" y="11"/>
                  <a:pt x="14" y="12"/>
                </a:cubicBezTo>
                <a:cubicBezTo>
                  <a:pt x="14" y="12"/>
                  <a:pt x="14" y="12"/>
                  <a:pt x="14" y="12"/>
                </a:cubicBezTo>
                <a:cubicBezTo>
                  <a:pt x="14" y="12"/>
                  <a:pt x="14" y="12"/>
                  <a:pt x="14" y="12"/>
                </a:cubicBezTo>
                <a:cubicBezTo>
                  <a:pt x="15" y="13"/>
                  <a:pt x="16" y="14"/>
                  <a:pt x="17" y="15"/>
                </a:cubicBezTo>
                <a:cubicBezTo>
                  <a:pt x="18" y="14"/>
                  <a:pt x="18" y="13"/>
                  <a:pt x="19" y="11"/>
                </a:cubicBezTo>
                <a:cubicBezTo>
                  <a:pt x="19" y="11"/>
                  <a:pt x="19" y="11"/>
                  <a:pt x="19" y="11"/>
                </a:cubicBezTo>
                <a:cubicBezTo>
                  <a:pt x="19" y="8"/>
                  <a:pt x="18" y="5"/>
                  <a:pt x="16" y="3"/>
                </a:cubicBezTo>
                <a:cubicBezTo>
                  <a:pt x="15" y="4"/>
                  <a:pt x="13" y="4"/>
                  <a:pt x="12" y="4"/>
                </a:cubicBezTo>
                <a:cubicBezTo>
                  <a:pt x="12" y="4"/>
                  <a:pt x="12" y="4"/>
                  <a:pt x="12" y="4"/>
                </a:cubicBezTo>
                <a:cubicBezTo>
                  <a:pt x="11" y="4"/>
                  <a:pt x="10" y="4"/>
                  <a:pt x="10" y="4"/>
                </a:cubicBezTo>
                <a:cubicBezTo>
                  <a:pt x="10" y="4"/>
                  <a:pt x="10" y="4"/>
                  <a:pt x="10" y="4"/>
                </a:cubicBezTo>
                <a:cubicBezTo>
                  <a:pt x="9" y="4"/>
                  <a:pt x="9" y="4"/>
                  <a:pt x="9" y="4"/>
                </a:cubicBezTo>
                <a:cubicBezTo>
                  <a:pt x="9" y="4"/>
                  <a:pt x="8" y="4"/>
                  <a:pt x="8" y="4"/>
                </a:cubicBezTo>
                <a:cubicBezTo>
                  <a:pt x="8" y="4"/>
                  <a:pt x="8" y="4"/>
                  <a:pt x="8" y="4"/>
                </a:cubicBezTo>
                <a:cubicBezTo>
                  <a:pt x="7" y="4"/>
                  <a:pt x="7" y="4"/>
                  <a:pt x="7" y="4"/>
                </a:cubicBezTo>
                <a:cubicBezTo>
                  <a:pt x="7" y="4"/>
                  <a:pt x="7" y="4"/>
                  <a:pt x="7" y="4"/>
                </a:cubicBezTo>
                <a:cubicBezTo>
                  <a:pt x="7" y="4"/>
                  <a:pt x="7" y="4"/>
                  <a:pt x="7" y="4"/>
                </a:cubicBezTo>
                <a:cubicBezTo>
                  <a:pt x="8" y="4"/>
                  <a:pt x="10" y="3"/>
                  <a:pt x="11" y="3"/>
                </a:cubicBezTo>
                <a:cubicBezTo>
                  <a:pt x="12" y="2"/>
                  <a:pt x="13" y="2"/>
                  <a:pt x="14" y="1"/>
                </a:cubicBezTo>
                <a:cubicBezTo>
                  <a:pt x="13" y="1"/>
                  <a:pt x="12" y="0"/>
                  <a:pt x="11" y="0"/>
                </a:cubicBezTo>
                <a:cubicBezTo>
                  <a:pt x="11" y="0"/>
                  <a:pt x="11" y="0"/>
                  <a:pt x="10" y="0"/>
                </a:cubicBezTo>
                <a:cubicBezTo>
                  <a:pt x="10" y="0"/>
                  <a:pt x="10" y="0"/>
                  <a:pt x="9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7216" name="Freeform 232"/>
          <p:cNvSpPr/>
          <p:nvPr/>
        </p:nvSpPr>
        <p:spPr bwMode="auto">
          <a:xfrm>
            <a:off x="9480500" y="4554215"/>
            <a:ext cx="9525" cy="12700"/>
          </a:xfrm>
          <a:custGeom>
            <a:avLst/>
            <a:gdLst>
              <a:gd name="T0" fmla="*/ 1 w 2"/>
              <a:gd name="T1" fmla="*/ 0 h 3"/>
              <a:gd name="T2" fmla="*/ 0 w 2"/>
              <a:gd name="T3" fmla="*/ 1 h 3"/>
              <a:gd name="T4" fmla="*/ 1 w 2"/>
              <a:gd name="T5" fmla="*/ 2 h 3"/>
              <a:gd name="T6" fmla="*/ 2 w 2"/>
              <a:gd name="T7" fmla="*/ 3 h 3"/>
              <a:gd name="T8" fmla="*/ 1 w 2"/>
              <a:gd name="T9" fmla="*/ 0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" h="3">
                <a:moveTo>
                  <a:pt x="1" y="0"/>
                </a:moveTo>
                <a:cubicBezTo>
                  <a:pt x="1" y="0"/>
                  <a:pt x="0" y="1"/>
                  <a:pt x="0" y="1"/>
                </a:cubicBezTo>
                <a:cubicBezTo>
                  <a:pt x="0" y="1"/>
                  <a:pt x="1" y="2"/>
                  <a:pt x="1" y="2"/>
                </a:cubicBezTo>
                <a:cubicBezTo>
                  <a:pt x="2" y="2"/>
                  <a:pt x="2" y="3"/>
                  <a:pt x="2" y="3"/>
                </a:cubicBezTo>
                <a:cubicBezTo>
                  <a:pt x="2" y="2"/>
                  <a:pt x="2" y="1"/>
                  <a:pt x="1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7217" name="Freeform 233"/>
          <p:cNvSpPr/>
          <p:nvPr/>
        </p:nvSpPr>
        <p:spPr bwMode="auto">
          <a:xfrm>
            <a:off x="9485263" y="4562153"/>
            <a:ext cx="4763" cy="4763"/>
          </a:xfrm>
          <a:custGeom>
            <a:avLst/>
            <a:gdLst>
              <a:gd name="T0" fmla="*/ 0 w 1"/>
              <a:gd name="T1" fmla="*/ 0 h 1"/>
              <a:gd name="T2" fmla="*/ 1 w 1"/>
              <a:gd name="T3" fmla="*/ 1 h 1"/>
              <a:gd name="T4" fmla="*/ 1 w 1"/>
              <a:gd name="T5" fmla="*/ 1 h 1"/>
              <a:gd name="T6" fmla="*/ 0 w 1"/>
              <a:gd name="T7" fmla="*/ 0 h 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" h="1">
                <a:moveTo>
                  <a:pt x="0" y="0"/>
                </a:moveTo>
                <a:cubicBezTo>
                  <a:pt x="1" y="0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0"/>
                  <a:pt x="0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7218" name="Freeform 234"/>
          <p:cNvSpPr/>
          <p:nvPr/>
        </p:nvSpPr>
        <p:spPr bwMode="auto">
          <a:xfrm>
            <a:off x="9467800" y="4562153"/>
            <a:ext cx="22225" cy="12700"/>
          </a:xfrm>
          <a:custGeom>
            <a:avLst/>
            <a:gdLst>
              <a:gd name="T0" fmla="*/ 1 w 5"/>
              <a:gd name="T1" fmla="*/ 0 h 3"/>
              <a:gd name="T2" fmla="*/ 0 w 5"/>
              <a:gd name="T3" fmla="*/ 3 h 3"/>
              <a:gd name="T4" fmla="*/ 0 w 5"/>
              <a:gd name="T5" fmla="*/ 3 h 3"/>
              <a:gd name="T6" fmla="*/ 1 w 5"/>
              <a:gd name="T7" fmla="*/ 2 h 3"/>
              <a:gd name="T8" fmla="*/ 4 w 5"/>
              <a:gd name="T9" fmla="*/ 1 h 3"/>
              <a:gd name="T10" fmla="*/ 3 w 5"/>
              <a:gd name="T11" fmla="*/ 1 h 3"/>
              <a:gd name="T12" fmla="*/ 4 w 5"/>
              <a:gd name="T13" fmla="*/ 1 h 3"/>
              <a:gd name="T14" fmla="*/ 4 w 5"/>
              <a:gd name="T15" fmla="*/ 1 h 3"/>
              <a:gd name="T16" fmla="*/ 5 w 5"/>
              <a:gd name="T17" fmla="*/ 1 h 3"/>
              <a:gd name="T18" fmla="*/ 5 w 5"/>
              <a:gd name="T19" fmla="*/ 1 h 3"/>
              <a:gd name="T20" fmla="*/ 5 w 5"/>
              <a:gd name="T21" fmla="*/ 1 h 3"/>
              <a:gd name="T22" fmla="*/ 1 w 5"/>
              <a:gd name="T23" fmla="*/ 0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5" h="3">
                <a:moveTo>
                  <a:pt x="1" y="0"/>
                </a:moveTo>
                <a:cubicBezTo>
                  <a:pt x="1" y="1"/>
                  <a:pt x="0" y="2"/>
                  <a:pt x="0" y="3"/>
                </a:cubicBezTo>
                <a:cubicBezTo>
                  <a:pt x="0" y="3"/>
                  <a:pt x="0" y="3"/>
                  <a:pt x="0" y="3"/>
                </a:cubicBezTo>
                <a:cubicBezTo>
                  <a:pt x="0" y="2"/>
                  <a:pt x="1" y="2"/>
                  <a:pt x="1" y="2"/>
                </a:cubicBezTo>
                <a:cubicBezTo>
                  <a:pt x="2" y="2"/>
                  <a:pt x="3" y="2"/>
                  <a:pt x="4" y="1"/>
                </a:cubicBezTo>
                <a:cubicBezTo>
                  <a:pt x="3" y="1"/>
                  <a:pt x="3" y="1"/>
                  <a:pt x="3" y="1"/>
                </a:cubicBezTo>
                <a:cubicBezTo>
                  <a:pt x="4" y="1"/>
                  <a:pt x="4" y="1"/>
                  <a:pt x="4" y="1"/>
                </a:cubicBezTo>
                <a:cubicBezTo>
                  <a:pt x="4" y="1"/>
                  <a:pt x="4" y="1"/>
                  <a:pt x="4" y="1"/>
                </a:cubicBezTo>
                <a:cubicBezTo>
                  <a:pt x="5" y="1"/>
                  <a:pt x="5" y="1"/>
                  <a:pt x="5" y="1"/>
                </a:cubicBezTo>
                <a:cubicBezTo>
                  <a:pt x="5" y="1"/>
                  <a:pt x="5" y="1"/>
                  <a:pt x="5" y="1"/>
                </a:cubicBezTo>
                <a:cubicBezTo>
                  <a:pt x="5" y="1"/>
                  <a:pt x="5" y="1"/>
                  <a:pt x="5" y="1"/>
                </a:cubicBezTo>
                <a:cubicBezTo>
                  <a:pt x="4" y="1"/>
                  <a:pt x="3" y="0"/>
                  <a:pt x="1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7219" name="Freeform 235"/>
          <p:cNvSpPr/>
          <p:nvPr/>
        </p:nvSpPr>
        <p:spPr bwMode="auto">
          <a:xfrm>
            <a:off x="9467800" y="4574853"/>
            <a:ext cx="0" cy="0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</a:cxnLst>
            <a:rect l="0" t="0" r="r" b="b"/>
            <a:pathLst>
              <a:path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7220" name="Freeform 236"/>
          <p:cNvSpPr/>
          <p:nvPr/>
        </p:nvSpPr>
        <p:spPr bwMode="auto">
          <a:xfrm>
            <a:off x="9480500" y="4566915"/>
            <a:ext cx="4763" cy="0"/>
          </a:xfrm>
          <a:custGeom>
            <a:avLst/>
            <a:gdLst>
              <a:gd name="T0" fmla="*/ 0 w 1"/>
              <a:gd name="T1" fmla="*/ 1 w 1"/>
              <a:gd name="T2" fmla="*/ 1 w 1"/>
              <a:gd name="T3" fmla="*/ 1 w 1"/>
              <a:gd name="T4" fmla="*/ 0 w 1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  <a:cxn ang="0">
                <a:pos x="T3" y="0"/>
              </a:cxn>
              <a:cxn ang="0">
                <a:pos x="T4" y="0"/>
              </a:cxn>
            </a:cxnLst>
            <a:rect l="0" t="0" r="r" b="b"/>
            <a:pathLst>
              <a:path w="1">
                <a:moveTo>
                  <a:pt x="0" y="0"/>
                </a:moveTo>
                <a:cubicBezTo>
                  <a:pt x="1" y="0"/>
                  <a:pt x="1" y="0"/>
                  <a:pt x="1" y="0"/>
                </a:cubicBezTo>
                <a:cubicBezTo>
                  <a:pt x="1" y="0"/>
                  <a:pt x="1" y="0"/>
                  <a:pt x="1" y="0"/>
                </a:cubicBezTo>
                <a:cubicBezTo>
                  <a:pt x="1" y="0"/>
                  <a:pt x="1" y="0"/>
                  <a:pt x="1" y="0"/>
                </a:cubicBezTo>
                <a:cubicBezTo>
                  <a:pt x="0" y="0"/>
                  <a:pt x="0" y="0"/>
                  <a:pt x="0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7221" name="Freeform 237"/>
          <p:cNvSpPr>
            <a:spLocks noEditPoints="1"/>
          </p:cNvSpPr>
          <p:nvPr/>
        </p:nvSpPr>
        <p:spPr bwMode="auto">
          <a:xfrm>
            <a:off x="9493200" y="4557390"/>
            <a:ext cx="38100" cy="9525"/>
          </a:xfrm>
          <a:custGeom>
            <a:avLst/>
            <a:gdLst>
              <a:gd name="T0" fmla="*/ 0 w 9"/>
              <a:gd name="T1" fmla="*/ 2 h 2"/>
              <a:gd name="T2" fmla="*/ 0 w 9"/>
              <a:gd name="T3" fmla="*/ 2 h 2"/>
              <a:gd name="T4" fmla="*/ 0 w 9"/>
              <a:gd name="T5" fmla="*/ 2 h 2"/>
              <a:gd name="T6" fmla="*/ 0 w 9"/>
              <a:gd name="T7" fmla="*/ 2 h 2"/>
              <a:gd name="T8" fmla="*/ 2 w 9"/>
              <a:gd name="T9" fmla="*/ 2 h 2"/>
              <a:gd name="T10" fmla="*/ 1 w 9"/>
              <a:gd name="T11" fmla="*/ 2 h 2"/>
              <a:gd name="T12" fmla="*/ 1 w 9"/>
              <a:gd name="T13" fmla="*/ 2 h 2"/>
              <a:gd name="T14" fmla="*/ 2 w 9"/>
              <a:gd name="T15" fmla="*/ 2 h 2"/>
              <a:gd name="T16" fmla="*/ 3 w 9"/>
              <a:gd name="T17" fmla="*/ 2 h 2"/>
              <a:gd name="T18" fmla="*/ 2 w 9"/>
              <a:gd name="T19" fmla="*/ 2 h 2"/>
              <a:gd name="T20" fmla="*/ 7 w 9"/>
              <a:gd name="T21" fmla="*/ 0 h 2"/>
              <a:gd name="T22" fmla="*/ 5 w 9"/>
              <a:gd name="T23" fmla="*/ 0 h 2"/>
              <a:gd name="T24" fmla="*/ 5 w 9"/>
              <a:gd name="T25" fmla="*/ 2 h 2"/>
              <a:gd name="T26" fmla="*/ 5 w 9"/>
              <a:gd name="T27" fmla="*/ 2 h 2"/>
              <a:gd name="T28" fmla="*/ 9 w 9"/>
              <a:gd name="T29" fmla="*/ 1 h 2"/>
              <a:gd name="T30" fmla="*/ 7 w 9"/>
              <a:gd name="T31" fmla="*/ 0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9" h="2">
                <a:moveTo>
                  <a:pt x="0" y="2"/>
                </a:moveTo>
                <a:cubicBezTo>
                  <a:pt x="0" y="2"/>
                  <a:pt x="0" y="2"/>
                  <a:pt x="0" y="2"/>
                </a:cubicBezTo>
                <a:cubicBezTo>
                  <a:pt x="0" y="2"/>
                  <a:pt x="0" y="2"/>
                  <a:pt x="0" y="2"/>
                </a:cubicBezTo>
                <a:cubicBezTo>
                  <a:pt x="0" y="2"/>
                  <a:pt x="0" y="2"/>
                  <a:pt x="0" y="2"/>
                </a:cubicBezTo>
                <a:moveTo>
                  <a:pt x="2" y="2"/>
                </a:moveTo>
                <a:cubicBezTo>
                  <a:pt x="1" y="2"/>
                  <a:pt x="1" y="2"/>
                  <a:pt x="1" y="2"/>
                </a:cubicBezTo>
                <a:cubicBezTo>
                  <a:pt x="1" y="2"/>
                  <a:pt x="1" y="2"/>
                  <a:pt x="1" y="2"/>
                </a:cubicBezTo>
                <a:cubicBezTo>
                  <a:pt x="1" y="2"/>
                  <a:pt x="2" y="2"/>
                  <a:pt x="2" y="2"/>
                </a:cubicBezTo>
                <a:cubicBezTo>
                  <a:pt x="2" y="2"/>
                  <a:pt x="2" y="2"/>
                  <a:pt x="3" y="2"/>
                </a:cubicBezTo>
                <a:cubicBezTo>
                  <a:pt x="2" y="2"/>
                  <a:pt x="2" y="2"/>
                  <a:pt x="2" y="2"/>
                </a:cubicBezTo>
                <a:moveTo>
                  <a:pt x="7" y="0"/>
                </a:moveTo>
                <a:cubicBezTo>
                  <a:pt x="6" y="0"/>
                  <a:pt x="5" y="0"/>
                  <a:pt x="5" y="0"/>
                </a:cubicBezTo>
                <a:cubicBezTo>
                  <a:pt x="5" y="1"/>
                  <a:pt x="5" y="2"/>
                  <a:pt x="5" y="2"/>
                </a:cubicBezTo>
                <a:cubicBezTo>
                  <a:pt x="5" y="2"/>
                  <a:pt x="5" y="2"/>
                  <a:pt x="5" y="2"/>
                </a:cubicBezTo>
                <a:cubicBezTo>
                  <a:pt x="6" y="2"/>
                  <a:pt x="8" y="2"/>
                  <a:pt x="9" y="1"/>
                </a:cubicBezTo>
                <a:cubicBezTo>
                  <a:pt x="9" y="1"/>
                  <a:pt x="8" y="0"/>
                  <a:pt x="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7222" name="Freeform 238"/>
          <p:cNvSpPr/>
          <p:nvPr/>
        </p:nvSpPr>
        <p:spPr bwMode="auto">
          <a:xfrm>
            <a:off x="9493200" y="4566915"/>
            <a:ext cx="4763" cy="0"/>
          </a:xfrm>
          <a:custGeom>
            <a:avLst/>
            <a:gdLst>
              <a:gd name="T0" fmla="*/ 1 w 1"/>
              <a:gd name="T1" fmla="*/ 0 w 1"/>
              <a:gd name="T2" fmla="*/ 0 w 1"/>
              <a:gd name="T3" fmla="*/ 1 w 1"/>
              <a:gd name="T4" fmla="*/ 1 w 1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  <a:cxn ang="0">
                <a:pos x="T3" y="0"/>
              </a:cxn>
              <a:cxn ang="0">
                <a:pos x="T4" y="0"/>
              </a:cxn>
            </a:cxnLst>
            <a:rect l="0" t="0" r="r" b="b"/>
            <a:pathLst>
              <a:path w="1">
                <a:moveTo>
                  <a:pt x="1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1" y="0"/>
                </a:cubicBezTo>
                <a:cubicBezTo>
                  <a:pt x="1" y="0"/>
                  <a:pt x="1" y="0"/>
                  <a:pt x="1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7223" name="Freeform 239"/>
          <p:cNvSpPr/>
          <p:nvPr/>
        </p:nvSpPr>
        <p:spPr bwMode="auto">
          <a:xfrm>
            <a:off x="9502725" y="4557390"/>
            <a:ext cx="12700" cy="9525"/>
          </a:xfrm>
          <a:custGeom>
            <a:avLst/>
            <a:gdLst>
              <a:gd name="T0" fmla="*/ 3 w 3"/>
              <a:gd name="T1" fmla="*/ 0 h 2"/>
              <a:gd name="T2" fmla="*/ 2 w 3"/>
              <a:gd name="T3" fmla="*/ 1 h 2"/>
              <a:gd name="T4" fmla="*/ 0 w 3"/>
              <a:gd name="T5" fmla="*/ 2 h 2"/>
              <a:gd name="T6" fmla="*/ 1 w 3"/>
              <a:gd name="T7" fmla="*/ 2 h 2"/>
              <a:gd name="T8" fmla="*/ 3 w 3"/>
              <a:gd name="T9" fmla="*/ 2 h 2"/>
              <a:gd name="T10" fmla="*/ 3 w 3"/>
              <a:gd name="T11" fmla="*/ 0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3" h="2">
                <a:moveTo>
                  <a:pt x="3" y="0"/>
                </a:moveTo>
                <a:cubicBezTo>
                  <a:pt x="2" y="1"/>
                  <a:pt x="2" y="1"/>
                  <a:pt x="2" y="1"/>
                </a:cubicBezTo>
                <a:cubicBezTo>
                  <a:pt x="1" y="1"/>
                  <a:pt x="1" y="1"/>
                  <a:pt x="0" y="2"/>
                </a:cubicBezTo>
                <a:cubicBezTo>
                  <a:pt x="0" y="2"/>
                  <a:pt x="0" y="2"/>
                  <a:pt x="1" y="2"/>
                </a:cubicBezTo>
                <a:cubicBezTo>
                  <a:pt x="1" y="2"/>
                  <a:pt x="2" y="2"/>
                  <a:pt x="3" y="2"/>
                </a:cubicBezTo>
                <a:cubicBezTo>
                  <a:pt x="3" y="2"/>
                  <a:pt x="3" y="1"/>
                  <a:pt x="3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7224" name="Freeform 240"/>
          <p:cNvSpPr/>
          <p:nvPr/>
        </p:nvSpPr>
        <p:spPr bwMode="auto">
          <a:xfrm>
            <a:off x="9493200" y="4554215"/>
            <a:ext cx="30163" cy="12700"/>
          </a:xfrm>
          <a:custGeom>
            <a:avLst/>
            <a:gdLst>
              <a:gd name="T0" fmla="*/ 7 w 7"/>
              <a:gd name="T1" fmla="*/ 0 h 3"/>
              <a:gd name="T2" fmla="*/ 4 w 7"/>
              <a:gd name="T3" fmla="*/ 2 h 3"/>
              <a:gd name="T4" fmla="*/ 0 w 7"/>
              <a:gd name="T5" fmla="*/ 3 h 3"/>
              <a:gd name="T6" fmla="*/ 0 w 7"/>
              <a:gd name="T7" fmla="*/ 3 h 3"/>
              <a:gd name="T8" fmla="*/ 0 w 7"/>
              <a:gd name="T9" fmla="*/ 3 h 3"/>
              <a:gd name="T10" fmla="*/ 1 w 7"/>
              <a:gd name="T11" fmla="*/ 3 h 3"/>
              <a:gd name="T12" fmla="*/ 1 w 7"/>
              <a:gd name="T13" fmla="*/ 3 h 3"/>
              <a:gd name="T14" fmla="*/ 2 w 7"/>
              <a:gd name="T15" fmla="*/ 3 h 3"/>
              <a:gd name="T16" fmla="*/ 2 w 7"/>
              <a:gd name="T17" fmla="*/ 3 h 3"/>
              <a:gd name="T18" fmla="*/ 4 w 7"/>
              <a:gd name="T19" fmla="*/ 2 h 3"/>
              <a:gd name="T20" fmla="*/ 5 w 7"/>
              <a:gd name="T21" fmla="*/ 1 h 3"/>
              <a:gd name="T22" fmla="*/ 7 w 7"/>
              <a:gd name="T23" fmla="*/ 1 h 3"/>
              <a:gd name="T24" fmla="*/ 7 w 7"/>
              <a:gd name="T25" fmla="*/ 0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7" h="3">
                <a:moveTo>
                  <a:pt x="7" y="0"/>
                </a:moveTo>
                <a:cubicBezTo>
                  <a:pt x="6" y="1"/>
                  <a:pt x="5" y="1"/>
                  <a:pt x="4" y="2"/>
                </a:cubicBezTo>
                <a:cubicBezTo>
                  <a:pt x="3" y="2"/>
                  <a:pt x="1" y="3"/>
                  <a:pt x="0" y="3"/>
                </a:cubicBezTo>
                <a:cubicBezTo>
                  <a:pt x="0" y="3"/>
                  <a:pt x="0" y="3"/>
                  <a:pt x="0" y="3"/>
                </a:cubicBezTo>
                <a:cubicBezTo>
                  <a:pt x="0" y="3"/>
                  <a:pt x="0" y="3"/>
                  <a:pt x="0" y="3"/>
                </a:cubicBezTo>
                <a:cubicBezTo>
                  <a:pt x="0" y="3"/>
                  <a:pt x="0" y="3"/>
                  <a:pt x="1" y="3"/>
                </a:cubicBezTo>
                <a:cubicBezTo>
                  <a:pt x="1" y="3"/>
                  <a:pt x="1" y="3"/>
                  <a:pt x="1" y="3"/>
                </a:cubicBezTo>
                <a:cubicBezTo>
                  <a:pt x="1" y="3"/>
                  <a:pt x="1" y="3"/>
                  <a:pt x="2" y="3"/>
                </a:cubicBezTo>
                <a:cubicBezTo>
                  <a:pt x="2" y="3"/>
                  <a:pt x="2" y="3"/>
                  <a:pt x="2" y="3"/>
                </a:cubicBezTo>
                <a:cubicBezTo>
                  <a:pt x="3" y="2"/>
                  <a:pt x="3" y="2"/>
                  <a:pt x="4" y="2"/>
                </a:cubicBezTo>
                <a:cubicBezTo>
                  <a:pt x="4" y="2"/>
                  <a:pt x="4" y="2"/>
                  <a:pt x="5" y="1"/>
                </a:cubicBezTo>
                <a:cubicBezTo>
                  <a:pt x="5" y="1"/>
                  <a:pt x="6" y="1"/>
                  <a:pt x="7" y="1"/>
                </a:cubicBezTo>
                <a:cubicBezTo>
                  <a:pt x="7" y="1"/>
                  <a:pt x="7" y="1"/>
                  <a:pt x="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7225" name="Freeform 241"/>
          <p:cNvSpPr/>
          <p:nvPr/>
        </p:nvSpPr>
        <p:spPr bwMode="auto">
          <a:xfrm>
            <a:off x="9378900" y="4485953"/>
            <a:ext cx="106363" cy="101600"/>
          </a:xfrm>
          <a:custGeom>
            <a:avLst/>
            <a:gdLst>
              <a:gd name="T0" fmla="*/ 10 w 25"/>
              <a:gd name="T1" fmla="*/ 23 h 24"/>
              <a:gd name="T2" fmla="*/ 23 w 25"/>
              <a:gd name="T3" fmla="*/ 14 h 24"/>
              <a:gd name="T4" fmla="*/ 15 w 25"/>
              <a:gd name="T5" fmla="*/ 1 h 24"/>
              <a:gd name="T6" fmla="*/ 2 w 25"/>
              <a:gd name="T7" fmla="*/ 9 h 24"/>
              <a:gd name="T8" fmla="*/ 10 w 25"/>
              <a:gd name="T9" fmla="*/ 23 h 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5" h="24">
                <a:moveTo>
                  <a:pt x="10" y="23"/>
                </a:moveTo>
                <a:cubicBezTo>
                  <a:pt x="16" y="24"/>
                  <a:pt x="22" y="20"/>
                  <a:pt x="23" y="14"/>
                </a:cubicBezTo>
                <a:cubicBezTo>
                  <a:pt x="25" y="9"/>
                  <a:pt x="21" y="3"/>
                  <a:pt x="15" y="1"/>
                </a:cubicBezTo>
                <a:cubicBezTo>
                  <a:pt x="9" y="0"/>
                  <a:pt x="3" y="4"/>
                  <a:pt x="2" y="9"/>
                </a:cubicBezTo>
                <a:cubicBezTo>
                  <a:pt x="0" y="15"/>
                  <a:pt x="4" y="21"/>
                  <a:pt x="10" y="23"/>
                </a:cubicBezTo>
                <a:close/>
              </a:path>
            </a:pathLst>
          </a:custGeom>
          <a:gradFill>
            <a:gsLst>
              <a:gs pos="0">
                <a:srgbClr val="FF0000"/>
              </a:gs>
              <a:gs pos="61000">
                <a:srgbClr val="C00000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7226" name="Freeform 242"/>
          <p:cNvSpPr/>
          <p:nvPr/>
        </p:nvSpPr>
        <p:spPr bwMode="auto">
          <a:xfrm>
            <a:off x="9442400" y="4587553"/>
            <a:ext cx="106363" cy="101600"/>
          </a:xfrm>
          <a:custGeom>
            <a:avLst/>
            <a:gdLst>
              <a:gd name="T0" fmla="*/ 10 w 25"/>
              <a:gd name="T1" fmla="*/ 23 h 24"/>
              <a:gd name="T2" fmla="*/ 23 w 25"/>
              <a:gd name="T3" fmla="*/ 14 h 24"/>
              <a:gd name="T4" fmla="*/ 15 w 25"/>
              <a:gd name="T5" fmla="*/ 1 h 24"/>
              <a:gd name="T6" fmla="*/ 2 w 25"/>
              <a:gd name="T7" fmla="*/ 9 h 24"/>
              <a:gd name="T8" fmla="*/ 10 w 25"/>
              <a:gd name="T9" fmla="*/ 23 h 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5" h="24">
                <a:moveTo>
                  <a:pt x="10" y="23"/>
                </a:moveTo>
                <a:cubicBezTo>
                  <a:pt x="16" y="24"/>
                  <a:pt x="22" y="20"/>
                  <a:pt x="23" y="14"/>
                </a:cubicBezTo>
                <a:cubicBezTo>
                  <a:pt x="25" y="8"/>
                  <a:pt x="21" y="2"/>
                  <a:pt x="15" y="1"/>
                </a:cubicBezTo>
                <a:cubicBezTo>
                  <a:pt x="9" y="0"/>
                  <a:pt x="3" y="3"/>
                  <a:pt x="2" y="9"/>
                </a:cubicBezTo>
                <a:cubicBezTo>
                  <a:pt x="0" y="15"/>
                  <a:pt x="4" y="21"/>
                  <a:pt x="10" y="23"/>
                </a:cubicBezTo>
                <a:close/>
              </a:path>
            </a:pathLst>
          </a:custGeom>
          <a:gradFill>
            <a:gsLst>
              <a:gs pos="0">
                <a:srgbClr val="FF0000"/>
              </a:gs>
              <a:gs pos="61000">
                <a:srgbClr val="C00000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7227" name="Freeform 243"/>
          <p:cNvSpPr/>
          <p:nvPr/>
        </p:nvSpPr>
        <p:spPr bwMode="auto">
          <a:xfrm>
            <a:off x="9497963" y="4485953"/>
            <a:ext cx="101600" cy="101600"/>
          </a:xfrm>
          <a:custGeom>
            <a:avLst/>
            <a:gdLst>
              <a:gd name="T0" fmla="*/ 10 w 24"/>
              <a:gd name="T1" fmla="*/ 23 h 24"/>
              <a:gd name="T2" fmla="*/ 23 w 24"/>
              <a:gd name="T3" fmla="*/ 14 h 24"/>
              <a:gd name="T4" fmla="*/ 15 w 24"/>
              <a:gd name="T5" fmla="*/ 1 h 24"/>
              <a:gd name="T6" fmla="*/ 1 w 24"/>
              <a:gd name="T7" fmla="*/ 9 h 24"/>
              <a:gd name="T8" fmla="*/ 10 w 24"/>
              <a:gd name="T9" fmla="*/ 23 h 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4" h="24">
                <a:moveTo>
                  <a:pt x="10" y="23"/>
                </a:moveTo>
                <a:cubicBezTo>
                  <a:pt x="16" y="24"/>
                  <a:pt x="21" y="20"/>
                  <a:pt x="23" y="14"/>
                </a:cubicBezTo>
                <a:cubicBezTo>
                  <a:pt x="24" y="8"/>
                  <a:pt x="21" y="3"/>
                  <a:pt x="15" y="1"/>
                </a:cubicBezTo>
                <a:cubicBezTo>
                  <a:pt x="9" y="0"/>
                  <a:pt x="3" y="3"/>
                  <a:pt x="1" y="9"/>
                </a:cubicBezTo>
                <a:cubicBezTo>
                  <a:pt x="0" y="15"/>
                  <a:pt x="4" y="21"/>
                  <a:pt x="10" y="23"/>
                </a:cubicBezTo>
                <a:close/>
              </a:path>
            </a:pathLst>
          </a:custGeom>
          <a:gradFill>
            <a:gsLst>
              <a:gs pos="0">
                <a:srgbClr val="FF0000"/>
              </a:gs>
              <a:gs pos="61000">
                <a:srgbClr val="C00000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7228" name="Freeform 244"/>
          <p:cNvSpPr/>
          <p:nvPr/>
        </p:nvSpPr>
        <p:spPr bwMode="auto">
          <a:xfrm>
            <a:off x="9409063" y="4587553"/>
            <a:ext cx="46038" cy="42863"/>
          </a:xfrm>
          <a:custGeom>
            <a:avLst/>
            <a:gdLst>
              <a:gd name="T0" fmla="*/ 4 w 11"/>
              <a:gd name="T1" fmla="*/ 10 h 10"/>
              <a:gd name="T2" fmla="*/ 10 w 11"/>
              <a:gd name="T3" fmla="*/ 6 h 10"/>
              <a:gd name="T4" fmla="*/ 6 w 11"/>
              <a:gd name="T5" fmla="*/ 1 h 10"/>
              <a:gd name="T6" fmla="*/ 1 w 11"/>
              <a:gd name="T7" fmla="*/ 4 h 10"/>
              <a:gd name="T8" fmla="*/ 4 w 11"/>
              <a:gd name="T9" fmla="*/ 10 h 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1" h="10">
                <a:moveTo>
                  <a:pt x="4" y="10"/>
                </a:moveTo>
                <a:cubicBezTo>
                  <a:pt x="7" y="10"/>
                  <a:pt x="9" y="9"/>
                  <a:pt x="10" y="6"/>
                </a:cubicBezTo>
                <a:cubicBezTo>
                  <a:pt x="11" y="4"/>
                  <a:pt x="9" y="1"/>
                  <a:pt x="6" y="1"/>
                </a:cubicBezTo>
                <a:cubicBezTo>
                  <a:pt x="4" y="0"/>
                  <a:pt x="1" y="2"/>
                  <a:pt x="1" y="4"/>
                </a:cubicBezTo>
                <a:cubicBezTo>
                  <a:pt x="0" y="7"/>
                  <a:pt x="2" y="9"/>
                  <a:pt x="4" y="1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7229" name="Freeform 245"/>
          <p:cNvSpPr/>
          <p:nvPr/>
        </p:nvSpPr>
        <p:spPr bwMode="auto">
          <a:xfrm>
            <a:off x="9467800" y="4468490"/>
            <a:ext cx="42863" cy="42863"/>
          </a:xfrm>
          <a:custGeom>
            <a:avLst/>
            <a:gdLst>
              <a:gd name="T0" fmla="*/ 4 w 10"/>
              <a:gd name="T1" fmla="*/ 10 h 10"/>
              <a:gd name="T2" fmla="*/ 10 w 10"/>
              <a:gd name="T3" fmla="*/ 6 h 10"/>
              <a:gd name="T4" fmla="*/ 6 w 10"/>
              <a:gd name="T5" fmla="*/ 0 h 10"/>
              <a:gd name="T6" fmla="*/ 1 w 10"/>
              <a:gd name="T7" fmla="*/ 4 h 10"/>
              <a:gd name="T8" fmla="*/ 4 w 10"/>
              <a:gd name="T9" fmla="*/ 10 h 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0" h="10">
                <a:moveTo>
                  <a:pt x="4" y="10"/>
                </a:moveTo>
                <a:cubicBezTo>
                  <a:pt x="7" y="10"/>
                  <a:pt x="9" y="9"/>
                  <a:pt x="10" y="6"/>
                </a:cubicBezTo>
                <a:cubicBezTo>
                  <a:pt x="10" y="3"/>
                  <a:pt x="9" y="1"/>
                  <a:pt x="6" y="0"/>
                </a:cubicBezTo>
                <a:cubicBezTo>
                  <a:pt x="4" y="0"/>
                  <a:pt x="1" y="1"/>
                  <a:pt x="1" y="4"/>
                </a:cubicBezTo>
                <a:cubicBezTo>
                  <a:pt x="0" y="6"/>
                  <a:pt x="2" y="9"/>
                  <a:pt x="4" y="1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96" name="Freeform 246"/>
          <p:cNvSpPr/>
          <p:nvPr/>
        </p:nvSpPr>
        <p:spPr bwMode="auto">
          <a:xfrm>
            <a:off x="9540825" y="4587553"/>
            <a:ext cx="46038" cy="46038"/>
          </a:xfrm>
          <a:custGeom>
            <a:avLst/>
            <a:gdLst>
              <a:gd name="T0" fmla="*/ 4 w 11"/>
              <a:gd name="T1" fmla="*/ 10 h 11"/>
              <a:gd name="T2" fmla="*/ 10 w 11"/>
              <a:gd name="T3" fmla="*/ 6 h 11"/>
              <a:gd name="T4" fmla="*/ 7 w 11"/>
              <a:gd name="T5" fmla="*/ 1 h 11"/>
              <a:gd name="T6" fmla="*/ 1 w 11"/>
              <a:gd name="T7" fmla="*/ 4 h 11"/>
              <a:gd name="T8" fmla="*/ 4 w 11"/>
              <a:gd name="T9" fmla="*/ 10 h 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1" h="11">
                <a:moveTo>
                  <a:pt x="4" y="10"/>
                </a:moveTo>
                <a:cubicBezTo>
                  <a:pt x="7" y="11"/>
                  <a:pt x="10" y="9"/>
                  <a:pt x="10" y="6"/>
                </a:cubicBezTo>
                <a:cubicBezTo>
                  <a:pt x="11" y="4"/>
                  <a:pt x="9" y="1"/>
                  <a:pt x="7" y="1"/>
                </a:cubicBezTo>
                <a:cubicBezTo>
                  <a:pt x="4" y="0"/>
                  <a:pt x="2" y="2"/>
                  <a:pt x="1" y="4"/>
                </a:cubicBezTo>
                <a:cubicBezTo>
                  <a:pt x="0" y="7"/>
                  <a:pt x="2" y="9"/>
                  <a:pt x="4" y="1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97" name="Freeform 247"/>
          <p:cNvSpPr/>
          <p:nvPr/>
        </p:nvSpPr>
        <p:spPr bwMode="auto">
          <a:xfrm>
            <a:off x="9455100" y="4531990"/>
            <a:ext cx="80963" cy="85725"/>
          </a:xfrm>
          <a:custGeom>
            <a:avLst/>
            <a:gdLst>
              <a:gd name="T0" fmla="*/ 0 w 19"/>
              <a:gd name="T1" fmla="*/ 9 h 20"/>
              <a:gd name="T2" fmla="*/ 8 w 19"/>
              <a:gd name="T3" fmla="*/ 19 h 20"/>
              <a:gd name="T4" fmla="*/ 19 w 19"/>
              <a:gd name="T5" fmla="*/ 11 h 20"/>
              <a:gd name="T6" fmla="*/ 11 w 19"/>
              <a:gd name="T7" fmla="*/ 0 h 20"/>
              <a:gd name="T8" fmla="*/ 0 w 19"/>
              <a:gd name="T9" fmla="*/ 9 h 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9" h="20">
                <a:moveTo>
                  <a:pt x="0" y="9"/>
                </a:moveTo>
                <a:cubicBezTo>
                  <a:pt x="0" y="14"/>
                  <a:pt x="3" y="18"/>
                  <a:pt x="8" y="19"/>
                </a:cubicBezTo>
                <a:cubicBezTo>
                  <a:pt x="14" y="20"/>
                  <a:pt x="18" y="16"/>
                  <a:pt x="19" y="11"/>
                </a:cubicBezTo>
                <a:cubicBezTo>
                  <a:pt x="19" y="6"/>
                  <a:pt x="16" y="1"/>
                  <a:pt x="11" y="0"/>
                </a:cubicBezTo>
                <a:cubicBezTo>
                  <a:pt x="5" y="0"/>
                  <a:pt x="1" y="4"/>
                  <a:pt x="0" y="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grpSp>
        <p:nvGrpSpPr>
          <p:cNvPr id="7360" name="组合 7359"/>
          <p:cNvGrpSpPr/>
          <p:nvPr/>
        </p:nvGrpSpPr>
        <p:grpSpPr>
          <a:xfrm rot="17367857">
            <a:off x="640100" y="1585351"/>
            <a:ext cx="2277182" cy="4577806"/>
            <a:chOff x="1148325" y="1576246"/>
            <a:chExt cx="2327276" cy="3876675"/>
          </a:xfrm>
        </p:grpSpPr>
        <p:sp>
          <p:nvSpPr>
            <p:cNvPr id="7345" name="Freeform 251"/>
            <p:cNvSpPr/>
            <p:nvPr/>
          </p:nvSpPr>
          <p:spPr bwMode="auto">
            <a:xfrm>
              <a:off x="2743763" y="4279758"/>
              <a:ext cx="731838" cy="527050"/>
            </a:xfrm>
            <a:custGeom>
              <a:avLst/>
              <a:gdLst>
                <a:gd name="T0" fmla="*/ 1 w 172"/>
                <a:gd name="T1" fmla="*/ 24 h 124"/>
                <a:gd name="T2" fmla="*/ 66 w 172"/>
                <a:gd name="T3" fmla="*/ 115 h 124"/>
                <a:gd name="T4" fmla="*/ 147 w 172"/>
                <a:gd name="T5" fmla="*/ 0 h 124"/>
                <a:gd name="T6" fmla="*/ 143 w 172"/>
                <a:gd name="T7" fmla="*/ 4 h 124"/>
                <a:gd name="T8" fmla="*/ 134 w 172"/>
                <a:gd name="T9" fmla="*/ 86 h 124"/>
                <a:gd name="T10" fmla="*/ 67 w 172"/>
                <a:gd name="T11" fmla="*/ 113 h 124"/>
                <a:gd name="T12" fmla="*/ 1 w 172"/>
                <a:gd name="T13" fmla="*/ 24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72" h="124">
                  <a:moveTo>
                    <a:pt x="1" y="24"/>
                  </a:moveTo>
                  <a:cubicBezTo>
                    <a:pt x="1" y="24"/>
                    <a:pt x="0" y="106"/>
                    <a:pt x="66" y="115"/>
                  </a:cubicBezTo>
                  <a:cubicBezTo>
                    <a:pt x="135" y="124"/>
                    <a:pt x="172" y="48"/>
                    <a:pt x="147" y="0"/>
                  </a:cubicBezTo>
                  <a:cubicBezTo>
                    <a:pt x="143" y="4"/>
                    <a:pt x="143" y="4"/>
                    <a:pt x="143" y="4"/>
                  </a:cubicBezTo>
                  <a:cubicBezTo>
                    <a:pt x="143" y="4"/>
                    <a:pt x="165" y="43"/>
                    <a:pt x="134" y="86"/>
                  </a:cubicBezTo>
                  <a:cubicBezTo>
                    <a:pt x="134" y="86"/>
                    <a:pt x="107" y="121"/>
                    <a:pt x="67" y="113"/>
                  </a:cubicBezTo>
                  <a:cubicBezTo>
                    <a:pt x="67" y="113"/>
                    <a:pt x="3" y="106"/>
                    <a:pt x="1" y="24"/>
                  </a:cubicBezTo>
                  <a:close/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346" name="Freeform 252"/>
            <p:cNvSpPr/>
            <p:nvPr/>
          </p:nvSpPr>
          <p:spPr bwMode="auto">
            <a:xfrm>
              <a:off x="3323200" y="4249596"/>
              <a:ext cx="58738" cy="58738"/>
            </a:xfrm>
            <a:custGeom>
              <a:avLst/>
              <a:gdLst>
                <a:gd name="T0" fmla="*/ 2 w 14"/>
                <a:gd name="T1" fmla="*/ 11 h 14"/>
                <a:gd name="T2" fmla="*/ 3 w 14"/>
                <a:gd name="T3" fmla="*/ 2 h 14"/>
                <a:gd name="T4" fmla="*/ 12 w 14"/>
                <a:gd name="T5" fmla="*/ 2 h 14"/>
                <a:gd name="T6" fmla="*/ 11 w 14"/>
                <a:gd name="T7" fmla="*/ 12 h 14"/>
                <a:gd name="T8" fmla="*/ 2 w 14"/>
                <a:gd name="T9" fmla="*/ 11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14">
                  <a:moveTo>
                    <a:pt x="2" y="11"/>
                  </a:moveTo>
                  <a:cubicBezTo>
                    <a:pt x="0" y="8"/>
                    <a:pt x="0" y="4"/>
                    <a:pt x="3" y="2"/>
                  </a:cubicBezTo>
                  <a:cubicBezTo>
                    <a:pt x="5" y="0"/>
                    <a:pt x="9" y="0"/>
                    <a:pt x="12" y="2"/>
                  </a:cubicBezTo>
                  <a:cubicBezTo>
                    <a:pt x="14" y="5"/>
                    <a:pt x="14" y="9"/>
                    <a:pt x="11" y="12"/>
                  </a:cubicBezTo>
                  <a:cubicBezTo>
                    <a:pt x="8" y="14"/>
                    <a:pt x="4" y="14"/>
                    <a:pt x="2" y="11"/>
                  </a:cubicBezTo>
                  <a:close/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347" name="Freeform 253"/>
            <p:cNvSpPr/>
            <p:nvPr/>
          </p:nvSpPr>
          <p:spPr bwMode="auto">
            <a:xfrm>
              <a:off x="2386575" y="3619358"/>
              <a:ext cx="625475" cy="582613"/>
            </a:xfrm>
            <a:custGeom>
              <a:avLst/>
              <a:gdLst>
                <a:gd name="T0" fmla="*/ 12 w 147"/>
                <a:gd name="T1" fmla="*/ 95 h 137"/>
                <a:gd name="T2" fmla="*/ 108 w 147"/>
                <a:gd name="T3" fmla="*/ 98 h 137"/>
                <a:gd name="T4" fmla="*/ 56 w 147"/>
                <a:gd name="T5" fmla="*/ 31 h 137"/>
                <a:gd name="T6" fmla="*/ 104 w 147"/>
                <a:gd name="T7" fmla="*/ 73 h 137"/>
                <a:gd name="T8" fmla="*/ 99 w 147"/>
                <a:gd name="T9" fmla="*/ 54 h 137"/>
                <a:gd name="T10" fmla="*/ 95 w 147"/>
                <a:gd name="T11" fmla="*/ 74 h 137"/>
                <a:gd name="T12" fmla="*/ 50 w 147"/>
                <a:gd name="T13" fmla="*/ 75 h 137"/>
                <a:gd name="T14" fmla="*/ 99 w 147"/>
                <a:gd name="T15" fmla="*/ 33 h 137"/>
                <a:gd name="T16" fmla="*/ 101 w 147"/>
                <a:gd name="T17" fmla="*/ 99 h 137"/>
                <a:gd name="T18" fmla="*/ 0 w 147"/>
                <a:gd name="T19" fmla="*/ 78 h 137"/>
                <a:gd name="T20" fmla="*/ 12 w 147"/>
                <a:gd name="T21" fmla="*/ 95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7" h="137">
                  <a:moveTo>
                    <a:pt x="12" y="95"/>
                  </a:moveTo>
                  <a:cubicBezTo>
                    <a:pt x="12" y="95"/>
                    <a:pt x="74" y="137"/>
                    <a:pt x="108" y="98"/>
                  </a:cubicBezTo>
                  <a:cubicBezTo>
                    <a:pt x="147" y="53"/>
                    <a:pt x="92" y="0"/>
                    <a:pt x="56" y="31"/>
                  </a:cubicBezTo>
                  <a:cubicBezTo>
                    <a:pt x="13" y="68"/>
                    <a:pt x="79" y="122"/>
                    <a:pt x="104" y="73"/>
                  </a:cubicBezTo>
                  <a:cubicBezTo>
                    <a:pt x="104" y="73"/>
                    <a:pt x="109" y="54"/>
                    <a:pt x="99" y="54"/>
                  </a:cubicBezTo>
                  <a:cubicBezTo>
                    <a:pt x="90" y="54"/>
                    <a:pt x="95" y="67"/>
                    <a:pt x="95" y="74"/>
                  </a:cubicBezTo>
                  <a:cubicBezTo>
                    <a:pt x="96" y="85"/>
                    <a:pt x="67" y="102"/>
                    <a:pt x="50" y="75"/>
                  </a:cubicBezTo>
                  <a:cubicBezTo>
                    <a:pt x="33" y="48"/>
                    <a:pt x="68" y="11"/>
                    <a:pt x="99" y="33"/>
                  </a:cubicBezTo>
                  <a:cubicBezTo>
                    <a:pt x="130" y="55"/>
                    <a:pt x="116" y="85"/>
                    <a:pt x="101" y="99"/>
                  </a:cubicBezTo>
                  <a:cubicBezTo>
                    <a:pt x="101" y="99"/>
                    <a:pt x="70" y="135"/>
                    <a:pt x="0" y="78"/>
                  </a:cubicBezTo>
                  <a:cubicBezTo>
                    <a:pt x="0" y="78"/>
                    <a:pt x="7" y="90"/>
                    <a:pt x="12" y="95"/>
                  </a:cubicBezTo>
                  <a:close/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348" name="Freeform 254"/>
            <p:cNvSpPr/>
            <p:nvPr/>
          </p:nvSpPr>
          <p:spPr bwMode="auto">
            <a:xfrm>
              <a:off x="2489763" y="3789221"/>
              <a:ext cx="50800" cy="55563"/>
            </a:xfrm>
            <a:custGeom>
              <a:avLst/>
              <a:gdLst>
                <a:gd name="T0" fmla="*/ 3 w 12"/>
                <a:gd name="T1" fmla="*/ 11 h 13"/>
                <a:gd name="T2" fmla="*/ 1 w 12"/>
                <a:gd name="T3" fmla="*/ 3 h 13"/>
                <a:gd name="T4" fmla="*/ 9 w 12"/>
                <a:gd name="T5" fmla="*/ 2 h 13"/>
                <a:gd name="T6" fmla="*/ 11 w 12"/>
                <a:gd name="T7" fmla="*/ 10 h 13"/>
                <a:gd name="T8" fmla="*/ 3 w 12"/>
                <a:gd name="T9" fmla="*/ 1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3">
                  <a:moveTo>
                    <a:pt x="3" y="11"/>
                  </a:moveTo>
                  <a:cubicBezTo>
                    <a:pt x="0" y="10"/>
                    <a:pt x="0" y="6"/>
                    <a:pt x="1" y="3"/>
                  </a:cubicBezTo>
                  <a:cubicBezTo>
                    <a:pt x="3" y="1"/>
                    <a:pt x="7" y="0"/>
                    <a:pt x="9" y="2"/>
                  </a:cubicBezTo>
                  <a:cubicBezTo>
                    <a:pt x="12" y="4"/>
                    <a:pt x="12" y="8"/>
                    <a:pt x="11" y="10"/>
                  </a:cubicBezTo>
                  <a:cubicBezTo>
                    <a:pt x="9" y="13"/>
                    <a:pt x="5" y="13"/>
                    <a:pt x="3" y="11"/>
                  </a:cubicBezTo>
                  <a:close/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349" name="Freeform 255"/>
            <p:cNvSpPr/>
            <p:nvPr/>
          </p:nvSpPr>
          <p:spPr bwMode="auto">
            <a:xfrm>
              <a:off x="2650100" y="3419333"/>
              <a:ext cx="52388" cy="55563"/>
            </a:xfrm>
            <a:custGeom>
              <a:avLst/>
              <a:gdLst>
                <a:gd name="T0" fmla="*/ 3 w 12"/>
                <a:gd name="T1" fmla="*/ 11 h 13"/>
                <a:gd name="T2" fmla="*/ 1 w 12"/>
                <a:gd name="T3" fmla="*/ 4 h 13"/>
                <a:gd name="T4" fmla="*/ 9 w 12"/>
                <a:gd name="T5" fmla="*/ 2 h 13"/>
                <a:gd name="T6" fmla="*/ 11 w 12"/>
                <a:gd name="T7" fmla="*/ 10 h 13"/>
                <a:gd name="T8" fmla="*/ 3 w 12"/>
                <a:gd name="T9" fmla="*/ 1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3">
                  <a:moveTo>
                    <a:pt x="3" y="11"/>
                  </a:moveTo>
                  <a:cubicBezTo>
                    <a:pt x="0" y="10"/>
                    <a:pt x="0" y="6"/>
                    <a:pt x="1" y="4"/>
                  </a:cubicBezTo>
                  <a:cubicBezTo>
                    <a:pt x="3" y="1"/>
                    <a:pt x="7" y="0"/>
                    <a:pt x="9" y="2"/>
                  </a:cubicBezTo>
                  <a:cubicBezTo>
                    <a:pt x="12" y="4"/>
                    <a:pt x="12" y="8"/>
                    <a:pt x="11" y="10"/>
                  </a:cubicBezTo>
                  <a:cubicBezTo>
                    <a:pt x="9" y="13"/>
                    <a:pt x="5" y="13"/>
                    <a:pt x="3" y="11"/>
                  </a:cubicBezTo>
                  <a:close/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350" name="Freeform 256"/>
            <p:cNvSpPr/>
            <p:nvPr/>
          </p:nvSpPr>
          <p:spPr bwMode="auto">
            <a:xfrm>
              <a:off x="2515163" y="3624121"/>
              <a:ext cx="450850" cy="544513"/>
            </a:xfrm>
            <a:custGeom>
              <a:avLst/>
              <a:gdLst>
                <a:gd name="T0" fmla="*/ 0 w 106"/>
                <a:gd name="T1" fmla="*/ 46 h 128"/>
                <a:gd name="T2" fmla="*/ 1 w 106"/>
                <a:gd name="T3" fmla="*/ 46 h 128"/>
                <a:gd name="T4" fmla="*/ 36 w 106"/>
                <a:gd name="T5" fmla="*/ 7 h 128"/>
                <a:gd name="T6" fmla="*/ 36 w 106"/>
                <a:gd name="T7" fmla="*/ 7 h 128"/>
                <a:gd name="T8" fmla="*/ 77 w 106"/>
                <a:gd name="T9" fmla="*/ 13 h 128"/>
                <a:gd name="T10" fmla="*/ 77 w 106"/>
                <a:gd name="T11" fmla="*/ 13 h 128"/>
                <a:gd name="T12" fmla="*/ 103 w 106"/>
                <a:gd name="T13" fmla="*/ 46 h 128"/>
                <a:gd name="T14" fmla="*/ 103 w 106"/>
                <a:gd name="T15" fmla="*/ 46 h 128"/>
                <a:gd name="T16" fmla="*/ 104 w 106"/>
                <a:gd name="T17" fmla="*/ 68 h 128"/>
                <a:gd name="T18" fmla="*/ 104 w 106"/>
                <a:gd name="T19" fmla="*/ 68 h 128"/>
                <a:gd name="T20" fmla="*/ 62 w 106"/>
                <a:gd name="T21" fmla="*/ 121 h 128"/>
                <a:gd name="T22" fmla="*/ 62 w 106"/>
                <a:gd name="T23" fmla="*/ 121 h 128"/>
                <a:gd name="T24" fmla="*/ 22 w 106"/>
                <a:gd name="T25" fmla="*/ 120 h 128"/>
                <a:gd name="T26" fmla="*/ 22 w 106"/>
                <a:gd name="T27" fmla="*/ 120 h 128"/>
                <a:gd name="T28" fmla="*/ 4 w 106"/>
                <a:gd name="T29" fmla="*/ 115 h 128"/>
                <a:gd name="T30" fmla="*/ 4 w 106"/>
                <a:gd name="T31" fmla="*/ 115 h 128"/>
                <a:gd name="T32" fmla="*/ 3 w 106"/>
                <a:gd name="T33" fmla="*/ 116 h 128"/>
                <a:gd name="T34" fmla="*/ 62 w 106"/>
                <a:gd name="T35" fmla="*/ 122 h 128"/>
                <a:gd name="T36" fmla="*/ 62 w 106"/>
                <a:gd name="T37" fmla="*/ 122 h 128"/>
                <a:gd name="T38" fmla="*/ 105 w 106"/>
                <a:gd name="T39" fmla="*/ 68 h 128"/>
                <a:gd name="T40" fmla="*/ 105 w 106"/>
                <a:gd name="T41" fmla="*/ 68 h 128"/>
                <a:gd name="T42" fmla="*/ 104 w 106"/>
                <a:gd name="T43" fmla="*/ 46 h 128"/>
                <a:gd name="T44" fmla="*/ 104 w 106"/>
                <a:gd name="T45" fmla="*/ 46 h 128"/>
                <a:gd name="T46" fmla="*/ 35 w 106"/>
                <a:gd name="T47" fmla="*/ 6 h 128"/>
                <a:gd name="T48" fmla="*/ 35 w 106"/>
                <a:gd name="T49" fmla="*/ 6 h 128"/>
                <a:gd name="T50" fmla="*/ 35 w 106"/>
                <a:gd name="T51" fmla="*/ 6 h 128"/>
                <a:gd name="T52" fmla="*/ 35 w 106"/>
                <a:gd name="T53" fmla="*/ 6 h 128"/>
                <a:gd name="T54" fmla="*/ 0 w 106"/>
                <a:gd name="T55" fmla="*/ 46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06" h="128">
                  <a:moveTo>
                    <a:pt x="0" y="46"/>
                  </a:moveTo>
                  <a:cubicBezTo>
                    <a:pt x="1" y="46"/>
                    <a:pt x="1" y="46"/>
                    <a:pt x="1" y="46"/>
                  </a:cubicBezTo>
                  <a:cubicBezTo>
                    <a:pt x="3" y="24"/>
                    <a:pt x="18" y="11"/>
                    <a:pt x="36" y="7"/>
                  </a:cubicBezTo>
                  <a:cubicBezTo>
                    <a:pt x="36" y="7"/>
                    <a:pt x="36" y="7"/>
                    <a:pt x="36" y="7"/>
                  </a:cubicBezTo>
                  <a:cubicBezTo>
                    <a:pt x="49" y="4"/>
                    <a:pt x="64" y="6"/>
                    <a:pt x="77" y="13"/>
                  </a:cubicBezTo>
                  <a:cubicBezTo>
                    <a:pt x="77" y="13"/>
                    <a:pt x="77" y="13"/>
                    <a:pt x="77" y="13"/>
                  </a:cubicBezTo>
                  <a:cubicBezTo>
                    <a:pt x="89" y="19"/>
                    <a:pt x="99" y="31"/>
                    <a:pt x="103" y="46"/>
                  </a:cubicBezTo>
                  <a:cubicBezTo>
                    <a:pt x="103" y="46"/>
                    <a:pt x="103" y="46"/>
                    <a:pt x="103" y="46"/>
                  </a:cubicBezTo>
                  <a:cubicBezTo>
                    <a:pt x="104" y="53"/>
                    <a:pt x="105" y="60"/>
                    <a:pt x="104" y="68"/>
                  </a:cubicBezTo>
                  <a:cubicBezTo>
                    <a:pt x="104" y="68"/>
                    <a:pt x="104" y="68"/>
                    <a:pt x="104" y="68"/>
                  </a:cubicBezTo>
                  <a:cubicBezTo>
                    <a:pt x="99" y="102"/>
                    <a:pt x="81" y="116"/>
                    <a:pt x="62" y="121"/>
                  </a:cubicBezTo>
                  <a:cubicBezTo>
                    <a:pt x="62" y="121"/>
                    <a:pt x="62" y="121"/>
                    <a:pt x="62" y="121"/>
                  </a:cubicBezTo>
                  <a:cubicBezTo>
                    <a:pt x="48" y="124"/>
                    <a:pt x="33" y="122"/>
                    <a:pt x="22" y="120"/>
                  </a:cubicBezTo>
                  <a:cubicBezTo>
                    <a:pt x="22" y="120"/>
                    <a:pt x="22" y="120"/>
                    <a:pt x="22" y="120"/>
                  </a:cubicBezTo>
                  <a:cubicBezTo>
                    <a:pt x="11" y="118"/>
                    <a:pt x="4" y="115"/>
                    <a:pt x="4" y="115"/>
                  </a:cubicBezTo>
                  <a:cubicBezTo>
                    <a:pt x="4" y="115"/>
                    <a:pt x="4" y="115"/>
                    <a:pt x="4" y="115"/>
                  </a:cubicBezTo>
                  <a:cubicBezTo>
                    <a:pt x="3" y="116"/>
                    <a:pt x="3" y="116"/>
                    <a:pt x="3" y="116"/>
                  </a:cubicBezTo>
                  <a:cubicBezTo>
                    <a:pt x="3" y="116"/>
                    <a:pt x="34" y="128"/>
                    <a:pt x="62" y="122"/>
                  </a:cubicBezTo>
                  <a:cubicBezTo>
                    <a:pt x="62" y="122"/>
                    <a:pt x="62" y="122"/>
                    <a:pt x="62" y="122"/>
                  </a:cubicBezTo>
                  <a:cubicBezTo>
                    <a:pt x="82" y="117"/>
                    <a:pt x="101" y="103"/>
                    <a:pt x="105" y="68"/>
                  </a:cubicBezTo>
                  <a:cubicBezTo>
                    <a:pt x="105" y="68"/>
                    <a:pt x="105" y="68"/>
                    <a:pt x="105" y="68"/>
                  </a:cubicBezTo>
                  <a:cubicBezTo>
                    <a:pt x="106" y="60"/>
                    <a:pt x="106" y="53"/>
                    <a:pt x="104" y="46"/>
                  </a:cubicBezTo>
                  <a:cubicBezTo>
                    <a:pt x="104" y="46"/>
                    <a:pt x="104" y="46"/>
                    <a:pt x="104" y="46"/>
                  </a:cubicBezTo>
                  <a:cubicBezTo>
                    <a:pt x="97" y="13"/>
                    <a:pt x="63" y="0"/>
                    <a:pt x="35" y="6"/>
                  </a:cubicBezTo>
                  <a:cubicBezTo>
                    <a:pt x="35" y="6"/>
                    <a:pt x="35" y="6"/>
                    <a:pt x="35" y="6"/>
                  </a:cubicBezTo>
                  <a:cubicBezTo>
                    <a:pt x="35" y="6"/>
                    <a:pt x="35" y="6"/>
                    <a:pt x="35" y="6"/>
                  </a:cubicBezTo>
                  <a:cubicBezTo>
                    <a:pt x="35" y="6"/>
                    <a:pt x="35" y="6"/>
                    <a:pt x="35" y="6"/>
                  </a:cubicBezTo>
                  <a:cubicBezTo>
                    <a:pt x="17" y="10"/>
                    <a:pt x="1" y="23"/>
                    <a:pt x="0" y="46"/>
                  </a:cubicBezTo>
                  <a:close/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351" name="Freeform 257"/>
            <p:cNvSpPr/>
            <p:nvPr/>
          </p:nvSpPr>
          <p:spPr bwMode="auto">
            <a:xfrm>
              <a:off x="2599300" y="3444733"/>
              <a:ext cx="438150" cy="715963"/>
            </a:xfrm>
            <a:custGeom>
              <a:avLst/>
              <a:gdLst>
                <a:gd name="T0" fmla="*/ 18 w 103"/>
                <a:gd name="T1" fmla="*/ 1 h 168"/>
                <a:gd name="T2" fmla="*/ 99 w 103"/>
                <a:gd name="T3" fmla="*/ 64 h 168"/>
                <a:gd name="T4" fmla="*/ 99 w 103"/>
                <a:gd name="T5" fmla="*/ 64 h 168"/>
                <a:gd name="T6" fmla="*/ 101 w 103"/>
                <a:gd name="T7" fmla="*/ 82 h 168"/>
                <a:gd name="T8" fmla="*/ 101 w 103"/>
                <a:gd name="T9" fmla="*/ 82 h 168"/>
                <a:gd name="T10" fmla="*/ 42 w 103"/>
                <a:gd name="T11" fmla="*/ 161 h 168"/>
                <a:gd name="T12" fmla="*/ 42 w 103"/>
                <a:gd name="T13" fmla="*/ 161 h 168"/>
                <a:gd name="T14" fmla="*/ 13 w 103"/>
                <a:gd name="T15" fmla="*/ 164 h 168"/>
                <a:gd name="T16" fmla="*/ 13 w 103"/>
                <a:gd name="T17" fmla="*/ 164 h 168"/>
                <a:gd name="T18" fmla="*/ 0 w 103"/>
                <a:gd name="T19" fmla="*/ 163 h 168"/>
                <a:gd name="T20" fmla="*/ 0 w 103"/>
                <a:gd name="T21" fmla="*/ 163 h 168"/>
                <a:gd name="T22" fmla="*/ 0 w 103"/>
                <a:gd name="T23" fmla="*/ 163 h 168"/>
                <a:gd name="T24" fmla="*/ 0 w 103"/>
                <a:gd name="T25" fmla="*/ 164 h 168"/>
                <a:gd name="T26" fmla="*/ 42 w 103"/>
                <a:gd name="T27" fmla="*/ 163 h 168"/>
                <a:gd name="T28" fmla="*/ 42 w 103"/>
                <a:gd name="T29" fmla="*/ 163 h 168"/>
                <a:gd name="T30" fmla="*/ 103 w 103"/>
                <a:gd name="T31" fmla="*/ 82 h 168"/>
                <a:gd name="T32" fmla="*/ 103 w 103"/>
                <a:gd name="T33" fmla="*/ 82 h 168"/>
                <a:gd name="T34" fmla="*/ 101 w 103"/>
                <a:gd name="T35" fmla="*/ 63 h 168"/>
                <a:gd name="T36" fmla="*/ 101 w 103"/>
                <a:gd name="T37" fmla="*/ 63 h 168"/>
                <a:gd name="T38" fmla="*/ 18 w 103"/>
                <a:gd name="T39" fmla="*/ 0 h 168"/>
                <a:gd name="T40" fmla="*/ 18 w 103"/>
                <a:gd name="T41" fmla="*/ 0 h 168"/>
                <a:gd name="T42" fmla="*/ 18 w 103"/>
                <a:gd name="T43" fmla="*/ 1 h 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03" h="168">
                  <a:moveTo>
                    <a:pt x="18" y="1"/>
                  </a:moveTo>
                  <a:cubicBezTo>
                    <a:pt x="77" y="4"/>
                    <a:pt x="94" y="41"/>
                    <a:pt x="99" y="64"/>
                  </a:cubicBezTo>
                  <a:cubicBezTo>
                    <a:pt x="99" y="64"/>
                    <a:pt x="99" y="64"/>
                    <a:pt x="99" y="64"/>
                  </a:cubicBezTo>
                  <a:cubicBezTo>
                    <a:pt x="102" y="74"/>
                    <a:pt x="101" y="82"/>
                    <a:pt x="101" y="82"/>
                  </a:cubicBezTo>
                  <a:cubicBezTo>
                    <a:pt x="101" y="82"/>
                    <a:pt x="101" y="82"/>
                    <a:pt x="101" y="82"/>
                  </a:cubicBezTo>
                  <a:cubicBezTo>
                    <a:pt x="100" y="136"/>
                    <a:pt x="69" y="155"/>
                    <a:pt x="42" y="161"/>
                  </a:cubicBezTo>
                  <a:cubicBezTo>
                    <a:pt x="42" y="161"/>
                    <a:pt x="42" y="161"/>
                    <a:pt x="42" y="161"/>
                  </a:cubicBezTo>
                  <a:cubicBezTo>
                    <a:pt x="31" y="164"/>
                    <a:pt x="20" y="164"/>
                    <a:pt x="13" y="164"/>
                  </a:cubicBezTo>
                  <a:cubicBezTo>
                    <a:pt x="13" y="164"/>
                    <a:pt x="13" y="164"/>
                    <a:pt x="13" y="164"/>
                  </a:cubicBezTo>
                  <a:cubicBezTo>
                    <a:pt x="5" y="164"/>
                    <a:pt x="0" y="163"/>
                    <a:pt x="0" y="163"/>
                  </a:cubicBezTo>
                  <a:cubicBezTo>
                    <a:pt x="0" y="163"/>
                    <a:pt x="0" y="163"/>
                    <a:pt x="0" y="163"/>
                  </a:cubicBezTo>
                  <a:cubicBezTo>
                    <a:pt x="0" y="163"/>
                    <a:pt x="0" y="163"/>
                    <a:pt x="0" y="163"/>
                  </a:cubicBezTo>
                  <a:cubicBezTo>
                    <a:pt x="0" y="164"/>
                    <a:pt x="0" y="164"/>
                    <a:pt x="0" y="164"/>
                  </a:cubicBezTo>
                  <a:cubicBezTo>
                    <a:pt x="0" y="164"/>
                    <a:pt x="20" y="168"/>
                    <a:pt x="42" y="163"/>
                  </a:cubicBezTo>
                  <a:cubicBezTo>
                    <a:pt x="42" y="163"/>
                    <a:pt x="42" y="163"/>
                    <a:pt x="42" y="163"/>
                  </a:cubicBezTo>
                  <a:cubicBezTo>
                    <a:pt x="70" y="157"/>
                    <a:pt x="101" y="137"/>
                    <a:pt x="103" y="82"/>
                  </a:cubicBezTo>
                  <a:cubicBezTo>
                    <a:pt x="103" y="82"/>
                    <a:pt x="103" y="82"/>
                    <a:pt x="103" y="82"/>
                  </a:cubicBezTo>
                  <a:cubicBezTo>
                    <a:pt x="103" y="82"/>
                    <a:pt x="103" y="74"/>
                    <a:pt x="101" y="63"/>
                  </a:cubicBezTo>
                  <a:cubicBezTo>
                    <a:pt x="101" y="63"/>
                    <a:pt x="101" y="63"/>
                    <a:pt x="101" y="63"/>
                  </a:cubicBezTo>
                  <a:cubicBezTo>
                    <a:pt x="95" y="40"/>
                    <a:pt x="78" y="3"/>
                    <a:pt x="18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8" y="1"/>
                    <a:pt x="18" y="1"/>
                    <a:pt x="18" y="1"/>
                  </a:cubicBezTo>
                  <a:close/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352" name="Freeform 258"/>
            <p:cNvSpPr/>
            <p:nvPr/>
          </p:nvSpPr>
          <p:spPr bwMode="auto">
            <a:xfrm>
              <a:off x="1148325" y="1576246"/>
              <a:ext cx="1987550" cy="3741738"/>
            </a:xfrm>
            <a:custGeom>
              <a:avLst/>
              <a:gdLst>
                <a:gd name="T0" fmla="*/ 290 w 467"/>
                <a:gd name="T1" fmla="*/ 660 h 879"/>
                <a:gd name="T2" fmla="*/ 188 w 467"/>
                <a:gd name="T3" fmla="*/ 735 h 879"/>
                <a:gd name="T4" fmla="*/ 345 w 467"/>
                <a:gd name="T5" fmla="*/ 823 h 879"/>
                <a:gd name="T6" fmla="*/ 254 w 467"/>
                <a:gd name="T7" fmla="*/ 550 h 879"/>
                <a:gd name="T8" fmla="*/ 79 w 467"/>
                <a:gd name="T9" fmla="*/ 167 h 879"/>
                <a:gd name="T10" fmla="*/ 326 w 467"/>
                <a:gd name="T11" fmla="*/ 65 h 879"/>
                <a:gd name="T12" fmla="*/ 412 w 467"/>
                <a:gd name="T13" fmla="*/ 248 h 879"/>
                <a:gd name="T14" fmla="*/ 275 w 467"/>
                <a:gd name="T15" fmla="*/ 186 h 879"/>
                <a:gd name="T16" fmla="*/ 359 w 467"/>
                <a:gd name="T17" fmla="*/ 161 h 879"/>
                <a:gd name="T18" fmla="*/ 345 w 467"/>
                <a:gd name="T19" fmla="*/ 242 h 879"/>
                <a:gd name="T20" fmla="*/ 309 w 467"/>
                <a:gd name="T21" fmla="*/ 200 h 879"/>
                <a:gd name="T22" fmla="*/ 327 w 467"/>
                <a:gd name="T23" fmla="*/ 194 h 879"/>
                <a:gd name="T24" fmla="*/ 378 w 467"/>
                <a:gd name="T25" fmla="*/ 212 h 879"/>
                <a:gd name="T26" fmla="*/ 352 w 467"/>
                <a:gd name="T27" fmla="*/ 165 h 879"/>
                <a:gd name="T28" fmla="*/ 280 w 467"/>
                <a:gd name="T29" fmla="*/ 191 h 879"/>
                <a:gd name="T30" fmla="*/ 321 w 467"/>
                <a:gd name="T31" fmla="*/ 284 h 879"/>
                <a:gd name="T32" fmla="*/ 401 w 467"/>
                <a:gd name="T33" fmla="*/ 241 h 879"/>
                <a:gd name="T34" fmla="*/ 324 w 467"/>
                <a:gd name="T35" fmla="*/ 73 h 879"/>
                <a:gd name="T36" fmla="*/ 80 w 467"/>
                <a:gd name="T37" fmla="*/ 323 h 879"/>
                <a:gd name="T38" fmla="*/ 259 w 467"/>
                <a:gd name="T39" fmla="*/ 532 h 879"/>
                <a:gd name="T40" fmla="*/ 393 w 467"/>
                <a:gd name="T41" fmla="*/ 775 h 879"/>
                <a:gd name="T42" fmla="*/ 259 w 467"/>
                <a:gd name="T43" fmla="*/ 849 h 879"/>
                <a:gd name="T44" fmla="*/ 184 w 467"/>
                <a:gd name="T45" fmla="*/ 724 h 879"/>
                <a:gd name="T46" fmla="*/ 290 w 467"/>
                <a:gd name="T47" fmla="*/ 660 h 8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67" h="879">
                  <a:moveTo>
                    <a:pt x="290" y="660"/>
                  </a:moveTo>
                  <a:cubicBezTo>
                    <a:pt x="290" y="660"/>
                    <a:pt x="199" y="646"/>
                    <a:pt x="188" y="735"/>
                  </a:cubicBezTo>
                  <a:cubicBezTo>
                    <a:pt x="180" y="808"/>
                    <a:pt x="256" y="879"/>
                    <a:pt x="345" y="823"/>
                  </a:cubicBezTo>
                  <a:cubicBezTo>
                    <a:pt x="417" y="777"/>
                    <a:pt x="407" y="649"/>
                    <a:pt x="254" y="550"/>
                  </a:cubicBezTo>
                  <a:cubicBezTo>
                    <a:pt x="132" y="471"/>
                    <a:pt x="0" y="351"/>
                    <a:pt x="79" y="167"/>
                  </a:cubicBezTo>
                  <a:cubicBezTo>
                    <a:pt x="79" y="167"/>
                    <a:pt x="147" y="0"/>
                    <a:pt x="326" y="65"/>
                  </a:cubicBezTo>
                  <a:cubicBezTo>
                    <a:pt x="326" y="65"/>
                    <a:pt x="467" y="118"/>
                    <a:pt x="412" y="248"/>
                  </a:cubicBezTo>
                  <a:cubicBezTo>
                    <a:pt x="369" y="347"/>
                    <a:pt x="225" y="281"/>
                    <a:pt x="275" y="186"/>
                  </a:cubicBezTo>
                  <a:cubicBezTo>
                    <a:pt x="275" y="186"/>
                    <a:pt x="305" y="133"/>
                    <a:pt x="359" y="161"/>
                  </a:cubicBezTo>
                  <a:cubicBezTo>
                    <a:pt x="414" y="188"/>
                    <a:pt x="381" y="249"/>
                    <a:pt x="345" y="242"/>
                  </a:cubicBezTo>
                  <a:cubicBezTo>
                    <a:pt x="345" y="242"/>
                    <a:pt x="303" y="239"/>
                    <a:pt x="309" y="200"/>
                  </a:cubicBezTo>
                  <a:cubicBezTo>
                    <a:pt x="309" y="200"/>
                    <a:pt x="313" y="189"/>
                    <a:pt x="327" y="194"/>
                  </a:cubicBezTo>
                  <a:cubicBezTo>
                    <a:pt x="327" y="194"/>
                    <a:pt x="357" y="243"/>
                    <a:pt x="378" y="212"/>
                  </a:cubicBezTo>
                  <a:cubicBezTo>
                    <a:pt x="378" y="212"/>
                    <a:pt x="388" y="179"/>
                    <a:pt x="352" y="165"/>
                  </a:cubicBezTo>
                  <a:cubicBezTo>
                    <a:pt x="352" y="165"/>
                    <a:pt x="309" y="141"/>
                    <a:pt x="280" y="191"/>
                  </a:cubicBezTo>
                  <a:cubicBezTo>
                    <a:pt x="280" y="191"/>
                    <a:pt x="242" y="249"/>
                    <a:pt x="321" y="284"/>
                  </a:cubicBezTo>
                  <a:cubicBezTo>
                    <a:pt x="321" y="284"/>
                    <a:pt x="376" y="304"/>
                    <a:pt x="401" y="241"/>
                  </a:cubicBezTo>
                  <a:cubicBezTo>
                    <a:pt x="401" y="241"/>
                    <a:pt x="448" y="127"/>
                    <a:pt x="324" y="73"/>
                  </a:cubicBezTo>
                  <a:cubicBezTo>
                    <a:pt x="180" y="10"/>
                    <a:pt x="35" y="147"/>
                    <a:pt x="80" y="323"/>
                  </a:cubicBezTo>
                  <a:cubicBezTo>
                    <a:pt x="80" y="323"/>
                    <a:pt x="101" y="430"/>
                    <a:pt x="259" y="532"/>
                  </a:cubicBezTo>
                  <a:cubicBezTo>
                    <a:pt x="259" y="532"/>
                    <a:pt x="430" y="634"/>
                    <a:pt x="393" y="775"/>
                  </a:cubicBezTo>
                  <a:cubicBezTo>
                    <a:pt x="393" y="775"/>
                    <a:pt x="367" y="869"/>
                    <a:pt x="259" y="849"/>
                  </a:cubicBezTo>
                  <a:cubicBezTo>
                    <a:pt x="259" y="849"/>
                    <a:pt x="161" y="826"/>
                    <a:pt x="184" y="724"/>
                  </a:cubicBezTo>
                  <a:cubicBezTo>
                    <a:pt x="184" y="724"/>
                    <a:pt x="198" y="644"/>
                    <a:pt x="290" y="660"/>
                  </a:cubicBezTo>
                  <a:close/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353" name="Freeform 259"/>
            <p:cNvSpPr/>
            <p:nvPr/>
          </p:nvSpPr>
          <p:spPr bwMode="auto">
            <a:xfrm>
              <a:off x="2277038" y="4360721"/>
              <a:ext cx="331788" cy="552450"/>
            </a:xfrm>
            <a:custGeom>
              <a:avLst/>
              <a:gdLst>
                <a:gd name="T0" fmla="*/ 12 w 78"/>
                <a:gd name="T1" fmla="*/ 4 h 130"/>
                <a:gd name="T2" fmla="*/ 69 w 78"/>
                <a:gd name="T3" fmla="*/ 55 h 130"/>
                <a:gd name="T4" fmla="*/ 4 w 78"/>
                <a:gd name="T5" fmla="*/ 100 h 130"/>
                <a:gd name="T6" fmla="*/ 61 w 78"/>
                <a:gd name="T7" fmla="*/ 56 h 130"/>
                <a:gd name="T8" fmla="*/ 12 w 78"/>
                <a:gd name="T9" fmla="*/ 4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8" h="130">
                  <a:moveTo>
                    <a:pt x="12" y="4"/>
                  </a:moveTo>
                  <a:cubicBezTo>
                    <a:pt x="12" y="4"/>
                    <a:pt x="60" y="0"/>
                    <a:pt x="69" y="55"/>
                  </a:cubicBezTo>
                  <a:cubicBezTo>
                    <a:pt x="78" y="111"/>
                    <a:pt x="8" y="130"/>
                    <a:pt x="4" y="100"/>
                  </a:cubicBezTo>
                  <a:cubicBezTo>
                    <a:pt x="0" y="70"/>
                    <a:pt x="56" y="105"/>
                    <a:pt x="61" y="56"/>
                  </a:cubicBezTo>
                  <a:cubicBezTo>
                    <a:pt x="61" y="56"/>
                    <a:pt x="72" y="12"/>
                    <a:pt x="12" y="4"/>
                  </a:cubicBezTo>
                  <a:close/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354" name="Freeform 260"/>
            <p:cNvSpPr/>
            <p:nvPr/>
          </p:nvSpPr>
          <p:spPr bwMode="auto">
            <a:xfrm>
              <a:off x="2130988" y="4479783"/>
              <a:ext cx="293688" cy="279400"/>
            </a:xfrm>
            <a:custGeom>
              <a:avLst/>
              <a:gdLst>
                <a:gd name="T0" fmla="*/ 69 w 69"/>
                <a:gd name="T1" fmla="*/ 57 h 66"/>
                <a:gd name="T2" fmla="*/ 33 w 69"/>
                <a:gd name="T3" fmla="*/ 26 h 66"/>
                <a:gd name="T4" fmla="*/ 69 w 69"/>
                <a:gd name="T5" fmla="*/ 57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9" h="66">
                  <a:moveTo>
                    <a:pt x="69" y="57"/>
                  </a:moveTo>
                  <a:cubicBezTo>
                    <a:pt x="69" y="57"/>
                    <a:pt x="41" y="60"/>
                    <a:pt x="33" y="26"/>
                  </a:cubicBezTo>
                  <a:cubicBezTo>
                    <a:pt x="27" y="0"/>
                    <a:pt x="0" y="66"/>
                    <a:pt x="69" y="57"/>
                  </a:cubicBezTo>
                  <a:close/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355" name="Freeform 261"/>
            <p:cNvSpPr/>
            <p:nvPr/>
          </p:nvSpPr>
          <p:spPr bwMode="auto">
            <a:xfrm>
              <a:off x="2170675" y="4133708"/>
              <a:ext cx="292100" cy="265113"/>
            </a:xfrm>
            <a:custGeom>
              <a:avLst/>
              <a:gdLst>
                <a:gd name="T0" fmla="*/ 0 w 69"/>
                <a:gd name="T1" fmla="*/ 62 h 62"/>
                <a:gd name="T2" fmla="*/ 30 w 69"/>
                <a:gd name="T3" fmla="*/ 27 h 62"/>
                <a:gd name="T4" fmla="*/ 0 w 69"/>
                <a:gd name="T5" fmla="*/ 62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9" h="62">
                  <a:moveTo>
                    <a:pt x="0" y="62"/>
                  </a:moveTo>
                  <a:cubicBezTo>
                    <a:pt x="0" y="62"/>
                    <a:pt x="28" y="61"/>
                    <a:pt x="30" y="27"/>
                  </a:cubicBezTo>
                  <a:cubicBezTo>
                    <a:pt x="33" y="0"/>
                    <a:pt x="69" y="61"/>
                    <a:pt x="0" y="62"/>
                  </a:cubicBezTo>
                  <a:close/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356" name="Freeform 262"/>
            <p:cNvSpPr/>
            <p:nvPr/>
          </p:nvSpPr>
          <p:spPr bwMode="auto">
            <a:xfrm>
              <a:off x="2416738" y="4517883"/>
              <a:ext cx="55563" cy="50800"/>
            </a:xfrm>
            <a:custGeom>
              <a:avLst/>
              <a:gdLst>
                <a:gd name="T0" fmla="*/ 13 w 13"/>
                <a:gd name="T1" fmla="*/ 6 h 12"/>
                <a:gd name="T2" fmla="*/ 7 w 13"/>
                <a:gd name="T3" fmla="*/ 0 h 12"/>
                <a:gd name="T4" fmla="*/ 1 w 13"/>
                <a:gd name="T5" fmla="*/ 6 h 12"/>
                <a:gd name="T6" fmla="*/ 6 w 13"/>
                <a:gd name="T7" fmla="*/ 12 h 12"/>
                <a:gd name="T8" fmla="*/ 13 w 13"/>
                <a:gd name="T9" fmla="*/ 6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12">
                  <a:moveTo>
                    <a:pt x="13" y="6"/>
                  </a:moveTo>
                  <a:cubicBezTo>
                    <a:pt x="13" y="3"/>
                    <a:pt x="10" y="0"/>
                    <a:pt x="7" y="0"/>
                  </a:cubicBezTo>
                  <a:cubicBezTo>
                    <a:pt x="4" y="0"/>
                    <a:pt x="1" y="2"/>
                    <a:pt x="1" y="6"/>
                  </a:cubicBezTo>
                  <a:cubicBezTo>
                    <a:pt x="0" y="9"/>
                    <a:pt x="3" y="12"/>
                    <a:pt x="6" y="12"/>
                  </a:cubicBezTo>
                  <a:cubicBezTo>
                    <a:pt x="10" y="12"/>
                    <a:pt x="13" y="10"/>
                    <a:pt x="13" y="6"/>
                  </a:cubicBezTo>
                  <a:close/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357" name="Freeform 263"/>
            <p:cNvSpPr>
              <a:spLocks noEditPoints="1"/>
            </p:cNvSpPr>
            <p:nvPr/>
          </p:nvSpPr>
          <p:spPr bwMode="auto">
            <a:xfrm>
              <a:off x="2178613" y="4386121"/>
              <a:ext cx="271463" cy="144463"/>
            </a:xfrm>
            <a:custGeom>
              <a:avLst/>
              <a:gdLst>
                <a:gd name="T0" fmla="*/ 0 w 64"/>
                <a:gd name="T1" fmla="*/ 4 h 34"/>
                <a:gd name="T2" fmla="*/ 0 w 64"/>
                <a:gd name="T3" fmla="*/ 3 h 34"/>
                <a:gd name="T4" fmla="*/ 0 w 64"/>
                <a:gd name="T5" fmla="*/ 3 h 34"/>
                <a:gd name="T6" fmla="*/ 29 w 64"/>
                <a:gd name="T7" fmla="*/ 3 h 34"/>
                <a:gd name="T8" fmla="*/ 29 w 64"/>
                <a:gd name="T9" fmla="*/ 3 h 34"/>
                <a:gd name="T10" fmla="*/ 64 w 64"/>
                <a:gd name="T11" fmla="*/ 33 h 34"/>
                <a:gd name="T12" fmla="*/ 62 w 64"/>
                <a:gd name="T13" fmla="*/ 34 h 34"/>
                <a:gd name="T14" fmla="*/ 62 w 64"/>
                <a:gd name="T15" fmla="*/ 34 h 34"/>
                <a:gd name="T16" fmla="*/ 28 w 64"/>
                <a:gd name="T17" fmla="*/ 4 h 34"/>
                <a:gd name="T18" fmla="*/ 28 w 64"/>
                <a:gd name="T19" fmla="*/ 4 h 34"/>
                <a:gd name="T20" fmla="*/ 1 w 64"/>
                <a:gd name="T21" fmla="*/ 5 h 34"/>
                <a:gd name="T22" fmla="*/ 1 w 64"/>
                <a:gd name="T23" fmla="*/ 5 h 34"/>
                <a:gd name="T24" fmla="*/ 0 w 64"/>
                <a:gd name="T25" fmla="*/ 5 h 34"/>
                <a:gd name="T26" fmla="*/ 0 w 64"/>
                <a:gd name="T27" fmla="*/ 4 h 34"/>
                <a:gd name="T28" fmla="*/ 0 w 64"/>
                <a:gd name="T29" fmla="*/ 4 h 34"/>
                <a:gd name="T30" fmla="*/ 0 w 64"/>
                <a:gd name="T31" fmla="*/ 4 h 34"/>
                <a:gd name="T32" fmla="*/ 0 w 64"/>
                <a:gd name="T33" fmla="*/ 4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64" h="34">
                  <a:moveTo>
                    <a:pt x="0" y="4"/>
                  </a:moveTo>
                  <a:cubicBezTo>
                    <a:pt x="0" y="4"/>
                    <a:pt x="0" y="4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2" y="3"/>
                    <a:pt x="15" y="0"/>
                    <a:pt x="29" y="3"/>
                  </a:cubicBezTo>
                  <a:cubicBezTo>
                    <a:pt x="29" y="3"/>
                    <a:pt x="29" y="3"/>
                    <a:pt x="29" y="3"/>
                  </a:cubicBezTo>
                  <a:cubicBezTo>
                    <a:pt x="42" y="5"/>
                    <a:pt x="57" y="13"/>
                    <a:pt x="64" y="33"/>
                  </a:cubicBezTo>
                  <a:cubicBezTo>
                    <a:pt x="62" y="34"/>
                    <a:pt x="62" y="34"/>
                    <a:pt x="62" y="34"/>
                  </a:cubicBezTo>
                  <a:cubicBezTo>
                    <a:pt x="62" y="34"/>
                    <a:pt x="62" y="34"/>
                    <a:pt x="62" y="34"/>
                  </a:cubicBezTo>
                  <a:cubicBezTo>
                    <a:pt x="56" y="14"/>
                    <a:pt x="42" y="7"/>
                    <a:pt x="28" y="4"/>
                  </a:cubicBezTo>
                  <a:cubicBezTo>
                    <a:pt x="28" y="4"/>
                    <a:pt x="28" y="4"/>
                    <a:pt x="28" y="4"/>
                  </a:cubicBezTo>
                  <a:cubicBezTo>
                    <a:pt x="15" y="2"/>
                    <a:pt x="2" y="4"/>
                    <a:pt x="1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4"/>
                    <a:pt x="0" y="4"/>
                    <a:pt x="0" y="4"/>
                  </a:cubicBezTo>
                  <a:close/>
                  <a:moveTo>
                    <a:pt x="0" y="4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lose/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358" name="Freeform 264"/>
            <p:cNvSpPr/>
            <p:nvPr/>
          </p:nvSpPr>
          <p:spPr bwMode="auto">
            <a:xfrm>
              <a:off x="2624700" y="4981433"/>
              <a:ext cx="157163" cy="471488"/>
            </a:xfrm>
            <a:custGeom>
              <a:avLst/>
              <a:gdLst>
                <a:gd name="T0" fmla="*/ 34 w 37"/>
                <a:gd name="T1" fmla="*/ 0 h 111"/>
                <a:gd name="T2" fmla="*/ 33 w 37"/>
                <a:gd name="T3" fmla="*/ 17 h 111"/>
                <a:gd name="T4" fmla="*/ 32 w 37"/>
                <a:gd name="T5" fmla="*/ 33 h 111"/>
                <a:gd name="T6" fmla="*/ 26 w 37"/>
                <a:gd name="T7" fmla="*/ 46 h 111"/>
                <a:gd name="T8" fmla="*/ 19 w 37"/>
                <a:gd name="T9" fmla="*/ 60 h 111"/>
                <a:gd name="T10" fmla="*/ 21 w 37"/>
                <a:gd name="T11" fmla="*/ 31 h 111"/>
                <a:gd name="T12" fmla="*/ 32 w 37"/>
                <a:gd name="T13" fmla="*/ 10 h 111"/>
                <a:gd name="T14" fmla="*/ 18 w 37"/>
                <a:gd name="T15" fmla="*/ 24 h 111"/>
                <a:gd name="T16" fmla="*/ 7 w 37"/>
                <a:gd name="T17" fmla="*/ 34 h 111"/>
                <a:gd name="T18" fmla="*/ 6 w 37"/>
                <a:gd name="T19" fmla="*/ 76 h 111"/>
                <a:gd name="T20" fmla="*/ 4 w 37"/>
                <a:gd name="T21" fmla="*/ 111 h 111"/>
                <a:gd name="T22" fmla="*/ 19 w 37"/>
                <a:gd name="T23" fmla="*/ 82 h 111"/>
                <a:gd name="T24" fmla="*/ 37 w 37"/>
                <a:gd name="T25" fmla="*/ 44 h 111"/>
                <a:gd name="T26" fmla="*/ 36 w 37"/>
                <a:gd name="T27" fmla="*/ 24 h 111"/>
                <a:gd name="T28" fmla="*/ 34 w 37"/>
                <a:gd name="T29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7" h="111">
                  <a:moveTo>
                    <a:pt x="34" y="0"/>
                  </a:moveTo>
                  <a:cubicBezTo>
                    <a:pt x="34" y="5"/>
                    <a:pt x="33" y="12"/>
                    <a:pt x="33" y="17"/>
                  </a:cubicBezTo>
                  <a:cubicBezTo>
                    <a:pt x="33" y="22"/>
                    <a:pt x="34" y="27"/>
                    <a:pt x="32" y="33"/>
                  </a:cubicBezTo>
                  <a:cubicBezTo>
                    <a:pt x="31" y="37"/>
                    <a:pt x="29" y="42"/>
                    <a:pt x="26" y="46"/>
                  </a:cubicBezTo>
                  <a:cubicBezTo>
                    <a:pt x="23" y="50"/>
                    <a:pt x="21" y="55"/>
                    <a:pt x="19" y="60"/>
                  </a:cubicBezTo>
                  <a:cubicBezTo>
                    <a:pt x="19" y="50"/>
                    <a:pt x="16" y="41"/>
                    <a:pt x="21" y="31"/>
                  </a:cubicBezTo>
                  <a:cubicBezTo>
                    <a:pt x="24" y="23"/>
                    <a:pt x="30" y="18"/>
                    <a:pt x="32" y="10"/>
                  </a:cubicBezTo>
                  <a:cubicBezTo>
                    <a:pt x="31" y="14"/>
                    <a:pt x="22" y="21"/>
                    <a:pt x="18" y="24"/>
                  </a:cubicBezTo>
                  <a:cubicBezTo>
                    <a:pt x="14" y="28"/>
                    <a:pt x="9" y="30"/>
                    <a:pt x="7" y="34"/>
                  </a:cubicBezTo>
                  <a:cubicBezTo>
                    <a:pt x="0" y="46"/>
                    <a:pt x="5" y="63"/>
                    <a:pt x="6" y="76"/>
                  </a:cubicBezTo>
                  <a:cubicBezTo>
                    <a:pt x="7" y="89"/>
                    <a:pt x="6" y="100"/>
                    <a:pt x="4" y="111"/>
                  </a:cubicBezTo>
                  <a:cubicBezTo>
                    <a:pt x="7" y="101"/>
                    <a:pt x="13" y="91"/>
                    <a:pt x="19" y="82"/>
                  </a:cubicBezTo>
                  <a:cubicBezTo>
                    <a:pt x="28" y="70"/>
                    <a:pt x="35" y="60"/>
                    <a:pt x="37" y="44"/>
                  </a:cubicBezTo>
                  <a:cubicBezTo>
                    <a:pt x="37" y="36"/>
                    <a:pt x="37" y="32"/>
                    <a:pt x="36" y="24"/>
                  </a:cubicBezTo>
                  <a:cubicBezTo>
                    <a:pt x="34" y="12"/>
                    <a:pt x="35" y="1"/>
                    <a:pt x="34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359" name="Freeform 265"/>
            <p:cNvSpPr/>
            <p:nvPr/>
          </p:nvSpPr>
          <p:spPr bwMode="auto">
            <a:xfrm>
              <a:off x="2824725" y="4589321"/>
              <a:ext cx="354013" cy="115888"/>
            </a:xfrm>
            <a:custGeom>
              <a:avLst/>
              <a:gdLst>
                <a:gd name="T0" fmla="*/ 0 w 83"/>
                <a:gd name="T1" fmla="*/ 16 h 27"/>
                <a:gd name="T2" fmla="*/ 13 w 83"/>
                <a:gd name="T3" fmla="*/ 18 h 27"/>
                <a:gd name="T4" fmla="*/ 24 w 83"/>
                <a:gd name="T5" fmla="*/ 20 h 27"/>
                <a:gd name="T6" fmla="*/ 34 w 83"/>
                <a:gd name="T7" fmla="*/ 18 h 27"/>
                <a:gd name="T8" fmla="*/ 45 w 83"/>
                <a:gd name="T9" fmla="*/ 15 h 27"/>
                <a:gd name="T10" fmla="*/ 24 w 83"/>
                <a:gd name="T11" fmla="*/ 12 h 27"/>
                <a:gd name="T12" fmla="*/ 8 w 83"/>
                <a:gd name="T13" fmla="*/ 16 h 27"/>
                <a:gd name="T14" fmla="*/ 20 w 83"/>
                <a:gd name="T15" fmla="*/ 9 h 27"/>
                <a:gd name="T16" fmla="*/ 29 w 83"/>
                <a:gd name="T17" fmla="*/ 3 h 27"/>
                <a:gd name="T18" fmla="*/ 59 w 83"/>
                <a:gd name="T19" fmla="*/ 9 h 27"/>
                <a:gd name="T20" fmla="*/ 83 w 83"/>
                <a:gd name="T21" fmla="*/ 14 h 27"/>
                <a:gd name="T22" fmla="*/ 61 w 83"/>
                <a:gd name="T23" fmla="*/ 19 h 27"/>
                <a:gd name="T24" fmla="*/ 31 w 83"/>
                <a:gd name="T25" fmla="*/ 25 h 27"/>
                <a:gd name="T26" fmla="*/ 17 w 83"/>
                <a:gd name="T27" fmla="*/ 21 h 27"/>
                <a:gd name="T28" fmla="*/ 1 w 83"/>
                <a:gd name="T29" fmla="*/ 16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83" h="27">
                  <a:moveTo>
                    <a:pt x="0" y="16"/>
                  </a:moveTo>
                  <a:cubicBezTo>
                    <a:pt x="4" y="16"/>
                    <a:pt x="9" y="17"/>
                    <a:pt x="13" y="18"/>
                  </a:cubicBezTo>
                  <a:cubicBezTo>
                    <a:pt x="16" y="19"/>
                    <a:pt x="20" y="20"/>
                    <a:pt x="24" y="20"/>
                  </a:cubicBezTo>
                  <a:cubicBezTo>
                    <a:pt x="27" y="20"/>
                    <a:pt x="31" y="19"/>
                    <a:pt x="34" y="18"/>
                  </a:cubicBezTo>
                  <a:cubicBezTo>
                    <a:pt x="38" y="17"/>
                    <a:pt x="41" y="16"/>
                    <a:pt x="45" y="15"/>
                  </a:cubicBezTo>
                  <a:cubicBezTo>
                    <a:pt x="38" y="14"/>
                    <a:pt x="32" y="10"/>
                    <a:pt x="24" y="12"/>
                  </a:cubicBezTo>
                  <a:cubicBezTo>
                    <a:pt x="19" y="13"/>
                    <a:pt x="14" y="16"/>
                    <a:pt x="8" y="16"/>
                  </a:cubicBezTo>
                  <a:cubicBezTo>
                    <a:pt x="11" y="16"/>
                    <a:pt x="17" y="11"/>
                    <a:pt x="20" y="9"/>
                  </a:cubicBezTo>
                  <a:cubicBezTo>
                    <a:pt x="23" y="6"/>
                    <a:pt x="26" y="4"/>
                    <a:pt x="29" y="3"/>
                  </a:cubicBezTo>
                  <a:cubicBezTo>
                    <a:pt x="39" y="0"/>
                    <a:pt x="49" y="6"/>
                    <a:pt x="59" y="9"/>
                  </a:cubicBezTo>
                  <a:cubicBezTo>
                    <a:pt x="67" y="12"/>
                    <a:pt x="75" y="13"/>
                    <a:pt x="83" y="14"/>
                  </a:cubicBezTo>
                  <a:cubicBezTo>
                    <a:pt x="76" y="13"/>
                    <a:pt x="68" y="17"/>
                    <a:pt x="61" y="19"/>
                  </a:cubicBezTo>
                  <a:cubicBezTo>
                    <a:pt x="50" y="23"/>
                    <a:pt x="42" y="27"/>
                    <a:pt x="31" y="25"/>
                  </a:cubicBezTo>
                  <a:cubicBezTo>
                    <a:pt x="25" y="24"/>
                    <a:pt x="22" y="23"/>
                    <a:pt x="17" y="21"/>
                  </a:cubicBezTo>
                  <a:cubicBezTo>
                    <a:pt x="9" y="18"/>
                    <a:pt x="1" y="16"/>
                    <a:pt x="1" y="16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sp>
        <p:nvSpPr>
          <p:cNvPr id="515" name="文本框 514"/>
          <p:cNvSpPr txBox="1"/>
          <p:nvPr/>
        </p:nvSpPr>
        <p:spPr>
          <a:xfrm>
            <a:off x="882224" y="5492218"/>
            <a:ext cx="5490625" cy="799706"/>
          </a:xfrm>
          <a:prstGeom prst="rect">
            <a:avLst/>
          </a:prstGeom>
          <a:noFill/>
          <a:effectLst/>
        </p:spPr>
        <p:txBody>
          <a:bodyPr wrap="square" rtlCol="0">
            <a:spAutoFit/>
          </a:bodyPr>
          <a:lstStyle/>
          <a:p>
            <a:pPr>
              <a:lnSpc>
                <a:spcPct val="120000"/>
              </a:lnSpc>
            </a:pPr>
            <a:r>
              <a:rPr lang="zh-CN" altLang="en-US" sz="2000" b="1" dirty="0">
                <a:gradFill>
                  <a:gsLst>
                    <a:gs pos="0">
                      <a:srgbClr val="FDF2C4"/>
                    </a:gs>
                    <a:gs pos="100000">
                      <a:srgbClr val="977037"/>
                    </a:gs>
                  </a:gsLst>
                  <a:lin ang="2700000" scaled="1"/>
                </a:gradFill>
                <a:latin typeface="微软雅黑" panose="020B0503020204020204" pitchFamily="34" charset="-122"/>
                <a:ea typeface="微软雅黑" panose="020B0503020204020204" pitchFamily="34" charset="-122"/>
                <a:cs typeface="Tahoma" panose="020B0604030504040204" pitchFamily="34" charset="0"/>
              </a:rPr>
              <a:t>您的内容打在这里，或者通过复制您的文本后，在此框中选择贴，并选择只保留文字</a:t>
            </a:r>
            <a:endParaRPr lang="en-US" altLang="zh-CN" sz="2000" b="1" dirty="0">
              <a:gradFill>
                <a:gsLst>
                  <a:gs pos="0">
                    <a:srgbClr val="FDF2C4"/>
                  </a:gs>
                  <a:gs pos="100000">
                    <a:srgbClr val="977037"/>
                  </a:gs>
                </a:gsLst>
                <a:lin ang="2700000" scaled="1"/>
              </a:gradFill>
              <a:latin typeface="微软雅黑" panose="020B0503020204020204" pitchFamily="34" charset="-122"/>
              <a:ea typeface="微软雅黑" panose="020B0503020204020204" pitchFamily="34" charset="-122"/>
              <a:cs typeface="Tahoma" panose="020B0604030504040204" pitchFamily="34" charset="0"/>
            </a:endParaRPr>
          </a:p>
        </p:txBody>
      </p:sp>
      <p:sp>
        <p:nvSpPr>
          <p:cNvPr id="276" name="Freeform 78"/>
          <p:cNvSpPr>
            <a:spLocks noEditPoints="1"/>
          </p:cNvSpPr>
          <p:nvPr/>
        </p:nvSpPr>
        <p:spPr bwMode="auto">
          <a:xfrm flipH="1">
            <a:off x="9370960" y="4957393"/>
            <a:ext cx="2995614" cy="3234656"/>
          </a:xfrm>
          <a:custGeom>
            <a:avLst/>
            <a:gdLst>
              <a:gd name="T0" fmla="*/ 404 w 598"/>
              <a:gd name="T1" fmla="*/ 207 h 591"/>
              <a:gd name="T2" fmla="*/ 573 w 598"/>
              <a:gd name="T3" fmla="*/ 165 h 591"/>
              <a:gd name="T4" fmla="*/ 453 w 598"/>
              <a:gd name="T5" fmla="*/ 222 h 591"/>
              <a:gd name="T6" fmla="*/ 492 w 598"/>
              <a:gd name="T7" fmla="*/ 233 h 591"/>
              <a:gd name="T8" fmla="*/ 460 w 598"/>
              <a:gd name="T9" fmla="*/ 203 h 591"/>
              <a:gd name="T10" fmla="*/ 497 w 598"/>
              <a:gd name="T11" fmla="*/ 107 h 591"/>
              <a:gd name="T12" fmla="*/ 531 w 598"/>
              <a:gd name="T13" fmla="*/ 253 h 591"/>
              <a:gd name="T14" fmla="*/ 407 w 598"/>
              <a:gd name="T15" fmla="*/ 190 h 591"/>
              <a:gd name="T16" fmla="*/ 535 w 598"/>
              <a:gd name="T17" fmla="*/ 0 h 591"/>
              <a:gd name="T18" fmla="*/ 495 w 598"/>
              <a:gd name="T19" fmla="*/ 8 h 591"/>
              <a:gd name="T20" fmla="*/ 404 w 598"/>
              <a:gd name="T21" fmla="*/ 207 h 591"/>
              <a:gd name="T22" fmla="*/ 224 w 598"/>
              <a:gd name="T23" fmla="*/ 370 h 591"/>
              <a:gd name="T24" fmla="*/ 295 w 598"/>
              <a:gd name="T25" fmla="*/ 191 h 591"/>
              <a:gd name="T26" fmla="*/ 267 w 598"/>
              <a:gd name="T27" fmla="*/ 317 h 591"/>
              <a:gd name="T28" fmla="*/ 269 w 598"/>
              <a:gd name="T29" fmla="*/ 340 h 591"/>
              <a:gd name="T30" fmla="*/ 273 w 598"/>
              <a:gd name="T31" fmla="*/ 372 h 591"/>
              <a:gd name="T32" fmla="*/ 441 w 598"/>
              <a:gd name="T33" fmla="*/ 587 h 591"/>
              <a:gd name="T34" fmla="*/ 507 w 598"/>
              <a:gd name="T35" fmla="*/ 402 h 591"/>
              <a:gd name="T36" fmla="*/ 411 w 598"/>
              <a:gd name="T37" fmla="*/ 452 h 591"/>
              <a:gd name="T38" fmla="*/ 504 w 598"/>
              <a:gd name="T39" fmla="*/ 409 h 591"/>
              <a:gd name="T40" fmla="*/ 439 w 598"/>
              <a:gd name="T41" fmla="*/ 580 h 591"/>
              <a:gd name="T42" fmla="*/ 295 w 598"/>
              <a:gd name="T43" fmla="*/ 413 h 591"/>
              <a:gd name="T44" fmla="*/ 417 w 598"/>
              <a:gd name="T45" fmla="*/ 365 h 591"/>
              <a:gd name="T46" fmla="*/ 351 w 598"/>
              <a:gd name="T47" fmla="*/ 359 h 591"/>
              <a:gd name="T48" fmla="*/ 374 w 598"/>
              <a:gd name="T49" fmla="*/ 344 h 591"/>
              <a:gd name="T50" fmla="*/ 404 w 598"/>
              <a:gd name="T51" fmla="*/ 370 h 591"/>
              <a:gd name="T52" fmla="*/ 338 w 598"/>
              <a:gd name="T53" fmla="*/ 420 h 591"/>
              <a:gd name="T54" fmla="*/ 284 w 598"/>
              <a:gd name="T55" fmla="*/ 307 h 591"/>
              <a:gd name="T56" fmla="*/ 491 w 598"/>
              <a:gd name="T57" fmla="*/ 7 h 591"/>
              <a:gd name="T58" fmla="*/ 322 w 598"/>
              <a:gd name="T59" fmla="*/ 147 h 591"/>
              <a:gd name="T60" fmla="*/ 271 w 598"/>
              <a:gd name="T61" fmla="*/ 135 h 591"/>
              <a:gd name="T62" fmla="*/ 224 w 598"/>
              <a:gd name="T63" fmla="*/ 124 h 591"/>
              <a:gd name="T64" fmla="*/ 124 w 598"/>
              <a:gd name="T65" fmla="*/ 156 h 591"/>
              <a:gd name="T66" fmla="*/ 50 w 598"/>
              <a:gd name="T67" fmla="*/ 187 h 591"/>
              <a:gd name="T68" fmla="*/ 134 w 598"/>
              <a:gd name="T69" fmla="*/ 195 h 591"/>
              <a:gd name="T70" fmla="*/ 236 w 598"/>
              <a:gd name="T71" fmla="*/ 210 h 591"/>
              <a:gd name="T72" fmla="*/ 264 w 598"/>
              <a:gd name="T73" fmla="*/ 183 h 591"/>
              <a:gd name="T74" fmla="*/ 303 w 598"/>
              <a:gd name="T75" fmla="*/ 151 h 591"/>
              <a:gd name="T76" fmla="*/ 249 w 598"/>
              <a:gd name="T77" fmla="*/ 174 h 591"/>
              <a:gd name="T78" fmla="*/ 179 w 598"/>
              <a:gd name="T79" fmla="*/ 167 h 591"/>
              <a:gd name="T80" fmla="*/ 214 w 598"/>
              <a:gd name="T81" fmla="*/ 152 h 591"/>
              <a:gd name="T82" fmla="*/ 248 w 598"/>
              <a:gd name="T83" fmla="*/ 140 h 591"/>
              <a:gd name="T84" fmla="*/ 287 w 598"/>
              <a:gd name="T85" fmla="*/ 144 h 591"/>
              <a:gd name="T86" fmla="*/ 321 w 598"/>
              <a:gd name="T87" fmla="*/ 148 h 591"/>
              <a:gd name="T88" fmla="*/ 317 w 598"/>
              <a:gd name="T89" fmla="*/ 154 h 591"/>
              <a:gd name="T90" fmla="*/ 216 w 598"/>
              <a:gd name="T91" fmla="*/ 365 h 591"/>
              <a:gd name="T92" fmla="*/ 96 w 598"/>
              <a:gd name="T93" fmla="*/ 481 h 591"/>
              <a:gd name="T94" fmla="*/ 55 w 598"/>
              <a:gd name="T95" fmla="*/ 351 h 591"/>
              <a:gd name="T96" fmla="*/ 163 w 598"/>
              <a:gd name="T97" fmla="*/ 396 h 591"/>
              <a:gd name="T98" fmla="*/ 123 w 598"/>
              <a:gd name="T99" fmla="*/ 446 h 591"/>
              <a:gd name="T100" fmla="*/ 174 w 598"/>
              <a:gd name="T101" fmla="*/ 402 h 591"/>
              <a:gd name="T102" fmla="*/ 28 w 598"/>
              <a:gd name="T103" fmla="*/ 379 h 591"/>
              <a:gd name="T104" fmla="*/ 224 w 598"/>
              <a:gd name="T105" fmla="*/ 370 h 5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598" h="591">
                <a:moveTo>
                  <a:pt x="404" y="207"/>
                </a:moveTo>
                <a:cubicBezTo>
                  <a:pt x="451" y="334"/>
                  <a:pt x="598" y="271"/>
                  <a:pt x="573" y="165"/>
                </a:cubicBezTo>
                <a:cubicBezTo>
                  <a:pt x="542" y="37"/>
                  <a:pt x="385" y="120"/>
                  <a:pt x="453" y="222"/>
                </a:cubicBezTo>
                <a:cubicBezTo>
                  <a:pt x="453" y="222"/>
                  <a:pt x="482" y="252"/>
                  <a:pt x="492" y="233"/>
                </a:cubicBezTo>
                <a:cubicBezTo>
                  <a:pt x="501" y="213"/>
                  <a:pt x="472" y="209"/>
                  <a:pt x="460" y="203"/>
                </a:cubicBezTo>
                <a:cubicBezTo>
                  <a:pt x="438" y="193"/>
                  <a:pt x="432" y="115"/>
                  <a:pt x="497" y="107"/>
                </a:cubicBezTo>
                <a:cubicBezTo>
                  <a:pt x="562" y="99"/>
                  <a:pt x="598" y="211"/>
                  <a:pt x="531" y="253"/>
                </a:cubicBezTo>
                <a:cubicBezTo>
                  <a:pt x="463" y="295"/>
                  <a:pt x="419" y="236"/>
                  <a:pt x="407" y="190"/>
                </a:cubicBezTo>
                <a:cubicBezTo>
                  <a:pt x="407" y="190"/>
                  <a:pt x="369" y="88"/>
                  <a:pt x="535" y="0"/>
                </a:cubicBezTo>
                <a:cubicBezTo>
                  <a:pt x="535" y="0"/>
                  <a:pt x="509" y="2"/>
                  <a:pt x="495" y="8"/>
                </a:cubicBezTo>
                <a:cubicBezTo>
                  <a:pt x="495" y="8"/>
                  <a:pt x="363" y="96"/>
                  <a:pt x="404" y="207"/>
                </a:cubicBezTo>
                <a:close/>
                <a:moveTo>
                  <a:pt x="224" y="370"/>
                </a:moveTo>
                <a:cubicBezTo>
                  <a:pt x="246" y="251"/>
                  <a:pt x="277" y="208"/>
                  <a:pt x="295" y="191"/>
                </a:cubicBezTo>
                <a:cubicBezTo>
                  <a:pt x="277" y="228"/>
                  <a:pt x="266" y="270"/>
                  <a:pt x="267" y="317"/>
                </a:cubicBezTo>
                <a:cubicBezTo>
                  <a:pt x="268" y="325"/>
                  <a:pt x="268" y="333"/>
                  <a:pt x="269" y="340"/>
                </a:cubicBezTo>
                <a:cubicBezTo>
                  <a:pt x="269" y="348"/>
                  <a:pt x="271" y="359"/>
                  <a:pt x="273" y="372"/>
                </a:cubicBezTo>
                <a:cubicBezTo>
                  <a:pt x="273" y="372"/>
                  <a:pt x="305" y="591"/>
                  <a:pt x="441" y="587"/>
                </a:cubicBezTo>
                <a:cubicBezTo>
                  <a:pt x="556" y="584"/>
                  <a:pt x="574" y="445"/>
                  <a:pt x="507" y="402"/>
                </a:cubicBezTo>
                <a:cubicBezTo>
                  <a:pt x="507" y="402"/>
                  <a:pt x="441" y="362"/>
                  <a:pt x="411" y="452"/>
                </a:cubicBezTo>
                <a:cubicBezTo>
                  <a:pt x="411" y="452"/>
                  <a:pt x="446" y="369"/>
                  <a:pt x="504" y="409"/>
                </a:cubicBezTo>
                <a:cubicBezTo>
                  <a:pt x="562" y="450"/>
                  <a:pt x="529" y="578"/>
                  <a:pt x="439" y="580"/>
                </a:cubicBezTo>
                <a:cubicBezTo>
                  <a:pt x="371" y="582"/>
                  <a:pt x="322" y="508"/>
                  <a:pt x="295" y="413"/>
                </a:cubicBezTo>
                <a:cubicBezTo>
                  <a:pt x="341" y="471"/>
                  <a:pt x="426" y="432"/>
                  <a:pt x="417" y="365"/>
                </a:cubicBezTo>
                <a:cubicBezTo>
                  <a:pt x="409" y="305"/>
                  <a:pt x="346" y="298"/>
                  <a:pt x="351" y="359"/>
                </a:cubicBezTo>
                <a:cubicBezTo>
                  <a:pt x="351" y="359"/>
                  <a:pt x="364" y="365"/>
                  <a:pt x="374" y="344"/>
                </a:cubicBezTo>
                <a:cubicBezTo>
                  <a:pt x="374" y="344"/>
                  <a:pt x="401" y="322"/>
                  <a:pt x="404" y="370"/>
                </a:cubicBezTo>
                <a:cubicBezTo>
                  <a:pt x="404" y="370"/>
                  <a:pt x="404" y="438"/>
                  <a:pt x="338" y="420"/>
                </a:cubicBezTo>
                <a:cubicBezTo>
                  <a:pt x="338" y="420"/>
                  <a:pt x="288" y="415"/>
                  <a:pt x="284" y="307"/>
                </a:cubicBezTo>
                <a:cubicBezTo>
                  <a:pt x="284" y="307"/>
                  <a:pt x="271" y="132"/>
                  <a:pt x="491" y="7"/>
                </a:cubicBezTo>
                <a:cubicBezTo>
                  <a:pt x="491" y="7"/>
                  <a:pt x="388" y="54"/>
                  <a:pt x="322" y="147"/>
                </a:cubicBezTo>
                <a:cubicBezTo>
                  <a:pt x="312" y="145"/>
                  <a:pt x="291" y="141"/>
                  <a:pt x="271" y="135"/>
                </a:cubicBezTo>
                <a:cubicBezTo>
                  <a:pt x="253" y="129"/>
                  <a:pt x="241" y="125"/>
                  <a:pt x="224" y="124"/>
                </a:cubicBezTo>
                <a:cubicBezTo>
                  <a:pt x="185" y="121"/>
                  <a:pt x="158" y="137"/>
                  <a:pt x="124" y="156"/>
                </a:cubicBezTo>
                <a:cubicBezTo>
                  <a:pt x="101" y="169"/>
                  <a:pt x="76" y="184"/>
                  <a:pt x="50" y="187"/>
                </a:cubicBezTo>
                <a:cubicBezTo>
                  <a:pt x="78" y="186"/>
                  <a:pt x="104" y="186"/>
                  <a:pt x="134" y="195"/>
                </a:cubicBezTo>
                <a:cubicBezTo>
                  <a:pt x="166" y="204"/>
                  <a:pt x="204" y="223"/>
                  <a:pt x="236" y="210"/>
                </a:cubicBezTo>
                <a:cubicBezTo>
                  <a:pt x="247" y="205"/>
                  <a:pt x="254" y="194"/>
                  <a:pt x="264" y="183"/>
                </a:cubicBezTo>
                <a:cubicBezTo>
                  <a:pt x="272" y="175"/>
                  <a:pt x="292" y="153"/>
                  <a:pt x="303" y="151"/>
                </a:cubicBezTo>
                <a:cubicBezTo>
                  <a:pt x="283" y="152"/>
                  <a:pt x="268" y="168"/>
                  <a:pt x="249" y="174"/>
                </a:cubicBezTo>
                <a:cubicBezTo>
                  <a:pt x="224" y="181"/>
                  <a:pt x="202" y="169"/>
                  <a:pt x="179" y="167"/>
                </a:cubicBezTo>
                <a:cubicBezTo>
                  <a:pt x="191" y="163"/>
                  <a:pt x="203" y="158"/>
                  <a:pt x="214" y="152"/>
                </a:cubicBezTo>
                <a:cubicBezTo>
                  <a:pt x="225" y="146"/>
                  <a:pt x="237" y="141"/>
                  <a:pt x="248" y="140"/>
                </a:cubicBezTo>
                <a:cubicBezTo>
                  <a:pt x="262" y="139"/>
                  <a:pt x="274" y="141"/>
                  <a:pt x="287" y="144"/>
                </a:cubicBezTo>
                <a:cubicBezTo>
                  <a:pt x="297" y="146"/>
                  <a:pt x="310" y="148"/>
                  <a:pt x="321" y="148"/>
                </a:cubicBezTo>
                <a:cubicBezTo>
                  <a:pt x="320" y="150"/>
                  <a:pt x="318" y="152"/>
                  <a:pt x="317" y="154"/>
                </a:cubicBezTo>
                <a:cubicBezTo>
                  <a:pt x="241" y="186"/>
                  <a:pt x="216" y="365"/>
                  <a:pt x="216" y="365"/>
                </a:cubicBezTo>
                <a:cubicBezTo>
                  <a:pt x="205" y="457"/>
                  <a:pt x="149" y="492"/>
                  <a:pt x="96" y="481"/>
                </a:cubicBezTo>
                <a:cubicBezTo>
                  <a:pt x="42" y="470"/>
                  <a:pt x="19" y="406"/>
                  <a:pt x="55" y="351"/>
                </a:cubicBezTo>
                <a:cubicBezTo>
                  <a:pt x="95" y="289"/>
                  <a:pt x="167" y="345"/>
                  <a:pt x="163" y="396"/>
                </a:cubicBezTo>
                <a:cubicBezTo>
                  <a:pt x="158" y="446"/>
                  <a:pt x="123" y="446"/>
                  <a:pt x="123" y="446"/>
                </a:cubicBezTo>
                <a:cubicBezTo>
                  <a:pt x="165" y="453"/>
                  <a:pt x="174" y="402"/>
                  <a:pt x="174" y="402"/>
                </a:cubicBezTo>
                <a:cubicBezTo>
                  <a:pt x="195" y="301"/>
                  <a:pt x="57" y="248"/>
                  <a:pt x="28" y="379"/>
                </a:cubicBezTo>
                <a:cubicBezTo>
                  <a:pt x="0" y="512"/>
                  <a:pt x="191" y="548"/>
                  <a:pt x="224" y="370"/>
                </a:cubicBezTo>
                <a:close/>
              </a:path>
            </a:pathLst>
          </a:custGeom>
          <a:gradFill>
            <a:gsLst>
              <a:gs pos="59113">
                <a:srgbClr val="FDF2C4"/>
              </a:gs>
              <a:gs pos="41000">
                <a:srgbClr val="D4B486"/>
              </a:gs>
              <a:gs pos="100000">
                <a:srgbClr val="977037"/>
              </a:gs>
              <a:gs pos="0">
                <a:srgbClr val="977037"/>
              </a:gs>
            </a:gsLst>
            <a:path path="shape">
              <a:fillToRect l="50000" t="50000" r="50000" b="50000"/>
            </a:path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500" advClick="0" advTm="0">
        <p:split orient="vert"/>
      </p:transition>
    </mc:Choice>
    <mc:Fallback>
      <p:transition spd="slow" advClick="0" advTm="0">
        <p:split orient="vert"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15" grpId="0"/>
    </p:bld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文本框 5"/>
          <p:cNvSpPr txBox="1"/>
          <p:nvPr/>
        </p:nvSpPr>
        <p:spPr>
          <a:xfrm>
            <a:off x="191344" y="352981"/>
            <a:ext cx="511679" cy="400110"/>
          </a:xfrm>
          <a:prstGeom prst="rect">
            <a:avLst/>
          </a:prstGeom>
          <a:noFill/>
        </p:spPr>
        <p:txBody>
          <a:bodyPr vert="horz" wrap="none" rtlCol="0">
            <a:spAutoFit/>
          </a:bodyPr>
          <a:lstStyle>
            <a:defPPr>
              <a:defRPr lang="zh-CN"/>
            </a:defPPr>
            <a:lvl1pPr>
              <a:defRPr>
                <a:ln>
                  <a:noFill/>
                </a:ln>
                <a:gradFill flip="none" rotWithShape="1">
                  <a:gsLst>
                    <a:gs pos="0">
                      <a:srgbClr val="FDF2C4"/>
                    </a:gs>
                    <a:gs pos="89000">
                      <a:srgbClr val="FDF2C4"/>
                    </a:gs>
                    <a:gs pos="62000">
                      <a:srgbClr val="FDF2C4"/>
                    </a:gs>
                    <a:gs pos="45937">
                      <a:srgbClr val="977037"/>
                    </a:gs>
                    <a:gs pos="31000">
                      <a:srgbClr val="FDF2C4"/>
                    </a:gs>
                    <a:gs pos="15000">
                      <a:srgbClr val="977037"/>
                    </a:gs>
                    <a:gs pos="76000">
                      <a:srgbClr val="977037"/>
                    </a:gs>
                    <a:gs pos="100000">
                      <a:srgbClr val="977037"/>
                    </a:gs>
                  </a:gsLst>
                  <a:path path="circle">
                    <a:fillToRect l="100000" t="100000"/>
                  </a:path>
                  <a:tileRect r="-100000" b="-100000"/>
                </a:gradFill>
                <a:latin typeface="方正大黑简体" panose="03000509000000000000" pitchFamily="65" charset="-122"/>
                <a:ea typeface="方正大黑简体" panose="03000509000000000000" pitchFamily="65" charset="-122"/>
              </a:defRPr>
            </a:lvl1pPr>
          </a:lstStyle>
          <a:p>
            <a:r>
              <a:rPr lang="en-US" altLang="zh-CN" sz="2000" dirty="0">
                <a:latin typeface="Verdana" panose="020B0604030504040204" pitchFamily="34" charset="0"/>
                <a:ea typeface="华文细黑" panose="02010600040101010101" pitchFamily="2" charset="-122"/>
              </a:rPr>
              <a:t>02</a:t>
            </a:r>
            <a:endParaRPr lang="zh-CN" altLang="en-US" dirty="0">
              <a:latin typeface="Verdana" panose="020B0604030504040204" pitchFamily="34" charset="0"/>
              <a:ea typeface="华文细黑" panose="02010600040101010101" pitchFamily="2" charset="-122"/>
            </a:endParaRPr>
          </a:p>
        </p:txBody>
      </p:sp>
      <p:sp>
        <p:nvSpPr>
          <p:cNvPr id="7" name="文本框 6"/>
          <p:cNvSpPr txBox="1"/>
          <p:nvPr/>
        </p:nvSpPr>
        <p:spPr>
          <a:xfrm>
            <a:off x="191344" y="722313"/>
            <a:ext cx="461665" cy="3901068"/>
          </a:xfrm>
          <a:prstGeom prst="rect">
            <a:avLst/>
          </a:prstGeom>
          <a:noFill/>
        </p:spPr>
        <p:txBody>
          <a:bodyPr vert="eaVert" wrap="none" rtlCol="0">
            <a:spAutoFit/>
          </a:bodyPr>
          <a:lstStyle>
            <a:defPPr>
              <a:defRPr lang="zh-CN"/>
            </a:defPPr>
            <a:lvl1pPr>
              <a:defRPr sz="5400">
                <a:ln>
                  <a:solidFill>
                    <a:srgbClr val="FFC000"/>
                  </a:solidFill>
                </a:ln>
                <a:gradFill flip="none" rotWithShape="1">
                  <a:gsLst>
                    <a:gs pos="0">
                      <a:srgbClr val="FDF2C4"/>
                    </a:gs>
                    <a:gs pos="89000">
                      <a:srgbClr val="FDF2C4"/>
                    </a:gs>
                    <a:gs pos="62000">
                      <a:srgbClr val="FDF2C4"/>
                    </a:gs>
                    <a:gs pos="45937">
                      <a:srgbClr val="977037"/>
                    </a:gs>
                    <a:gs pos="31000">
                      <a:srgbClr val="FDF2C4"/>
                    </a:gs>
                    <a:gs pos="15000">
                      <a:srgbClr val="977037"/>
                    </a:gs>
                    <a:gs pos="76000">
                      <a:srgbClr val="977037"/>
                    </a:gs>
                    <a:gs pos="100000">
                      <a:srgbClr val="977037"/>
                    </a:gs>
                  </a:gsLst>
                  <a:path path="circle">
                    <a:fillToRect l="100000" t="100000"/>
                  </a:path>
                  <a:tileRect r="-100000" b="-100000"/>
                </a:gradFill>
                <a:latin typeface="方正大黑简体" panose="03000509000000000000" pitchFamily="65" charset="-122"/>
                <a:ea typeface="方正大黑简体" panose="03000509000000000000" pitchFamily="65" charset="-122"/>
              </a:defRPr>
            </a:lvl1pPr>
          </a:lstStyle>
          <a:p>
            <a:r>
              <a:rPr lang="zh-CN" altLang="en-US" sz="1800" dirty="0">
                <a:ln>
                  <a:noFill/>
                </a:ln>
                <a:latin typeface="华文细黑" panose="02010600040101010101" pitchFamily="2" charset="-122"/>
                <a:ea typeface="华文细黑" panose="02010600040101010101" pitchFamily="2" charset="-122"/>
              </a:rPr>
              <a:t>请插入小标题的全部内容二</a:t>
            </a:r>
            <a:endParaRPr lang="zh-CN" altLang="en-US" sz="1800" dirty="0">
              <a:ln>
                <a:noFill/>
              </a:ln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pic>
        <p:nvPicPr>
          <p:cNvPr id="8" name="图片 7"/>
          <p:cNvPicPr>
            <a:picLocks noChangeAspect="1"/>
          </p:cNvPicPr>
          <p:nvPr/>
        </p:nvPicPr>
        <p:blipFill>
          <a:blip r:embed="rId1"/>
          <a:stretch>
            <a:fillRect/>
          </a:stretch>
        </p:blipFill>
        <p:spPr>
          <a:xfrm>
            <a:off x="195104" y="4647751"/>
            <a:ext cx="449949" cy="355053"/>
          </a:xfrm>
          <a:prstGeom prst="rect">
            <a:avLst/>
          </a:prstGeom>
        </p:spPr>
      </p:pic>
      <p:grpSp>
        <p:nvGrpSpPr>
          <p:cNvPr id="43" name="Group 37"/>
          <p:cNvGrpSpPr>
            <a:grpSpLocks noChangeAspect="1"/>
          </p:cNvGrpSpPr>
          <p:nvPr/>
        </p:nvGrpSpPr>
        <p:grpSpPr bwMode="auto">
          <a:xfrm>
            <a:off x="10302570" y="-31645"/>
            <a:ext cx="2752726" cy="6858001"/>
            <a:chOff x="3336" y="-40"/>
            <a:chExt cx="1734" cy="4672"/>
          </a:xfrm>
          <a:gradFill flip="none" rotWithShape="1">
            <a:gsLst>
              <a:gs pos="74000">
                <a:srgbClr val="B08C57"/>
              </a:gs>
              <a:gs pos="49000">
                <a:srgbClr val="FDF2C4"/>
              </a:gs>
              <a:gs pos="30000">
                <a:srgbClr val="977037"/>
              </a:gs>
              <a:gs pos="60000">
                <a:srgbClr val="D4B486"/>
              </a:gs>
              <a:gs pos="100000">
                <a:srgbClr val="977037"/>
              </a:gs>
            </a:gsLst>
            <a:lin ang="0" scaled="0"/>
            <a:tileRect/>
          </a:gradFill>
        </p:grpSpPr>
        <p:sp>
          <p:nvSpPr>
            <p:cNvPr id="45" name="Freeform 38"/>
            <p:cNvSpPr/>
            <p:nvPr/>
          </p:nvSpPr>
          <p:spPr bwMode="auto">
            <a:xfrm>
              <a:off x="3524" y="312"/>
              <a:ext cx="234" cy="279"/>
            </a:xfrm>
            <a:custGeom>
              <a:avLst/>
              <a:gdLst>
                <a:gd name="T0" fmla="*/ 34 w 51"/>
                <a:gd name="T1" fmla="*/ 54 h 61"/>
                <a:gd name="T2" fmla="*/ 48 w 51"/>
                <a:gd name="T3" fmla="*/ 19 h 61"/>
                <a:gd name="T4" fmla="*/ 28 w 51"/>
                <a:gd name="T5" fmla="*/ 0 h 61"/>
                <a:gd name="T6" fmla="*/ 27 w 51"/>
                <a:gd name="T7" fmla="*/ 2 h 61"/>
                <a:gd name="T8" fmla="*/ 45 w 51"/>
                <a:gd name="T9" fmla="*/ 17 h 61"/>
                <a:gd name="T10" fmla="*/ 22 w 51"/>
                <a:gd name="T11" fmla="*/ 56 h 61"/>
                <a:gd name="T12" fmla="*/ 1 w 51"/>
                <a:gd name="T13" fmla="*/ 54 h 61"/>
                <a:gd name="T14" fmla="*/ 0 w 51"/>
                <a:gd name="T15" fmla="*/ 57 h 61"/>
                <a:gd name="T16" fmla="*/ 34 w 51"/>
                <a:gd name="T17" fmla="*/ 54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1" h="61">
                  <a:moveTo>
                    <a:pt x="34" y="54"/>
                  </a:moveTo>
                  <a:cubicBezTo>
                    <a:pt x="46" y="47"/>
                    <a:pt x="51" y="32"/>
                    <a:pt x="48" y="19"/>
                  </a:cubicBezTo>
                  <a:cubicBezTo>
                    <a:pt x="45" y="9"/>
                    <a:pt x="37" y="1"/>
                    <a:pt x="28" y="0"/>
                  </a:cubicBezTo>
                  <a:cubicBezTo>
                    <a:pt x="27" y="1"/>
                    <a:pt x="27" y="1"/>
                    <a:pt x="27" y="2"/>
                  </a:cubicBezTo>
                  <a:cubicBezTo>
                    <a:pt x="34" y="3"/>
                    <a:pt x="42" y="8"/>
                    <a:pt x="45" y="17"/>
                  </a:cubicBezTo>
                  <a:cubicBezTo>
                    <a:pt x="51" y="32"/>
                    <a:pt x="41" y="52"/>
                    <a:pt x="22" y="56"/>
                  </a:cubicBezTo>
                  <a:cubicBezTo>
                    <a:pt x="15" y="57"/>
                    <a:pt x="8" y="57"/>
                    <a:pt x="1" y="54"/>
                  </a:cubicBezTo>
                  <a:cubicBezTo>
                    <a:pt x="0" y="55"/>
                    <a:pt x="0" y="56"/>
                    <a:pt x="0" y="57"/>
                  </a:cubicBezTo>
                  <a:cubicBezTo>
                    <a:pt x="11" y="61"/>
                    <a:pt x="24" y="60"/>
                    <a:pt x="34" y="5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6" name="Freeform 39"/>
            <p:cNvSpPr/>
            <p:nvPr/>
          </p:nvSpPr>
          <p:spPr bwMode="auto">
            <a:xfrm>
              <a:off x="3566" y="363"/>
              <a:ext cx="119" cy="132"/>
            </a:xfrm>
            <a:custGeom>
              <a:avLst/>
              <a:gdLst>
                <a:gd name="T0" fmla="*/ 24 w 26"/>
                <a:gd name="T1" fmla="*/ 10 h 29"/>
                <a:gd name="T2" fmla="*/ 13 w 26"/>
                <a:gd name="T3" fmla="*/ 0 h 29"/>
                <a:gd name="T4" fmla="*/ 12 w 26"/>
                <a:gd name="T5" fmla="*/ 0 h 29"/>
                <a:gd name="T6" fmla="*/ 23 w 26"/>
                <a:gd name="T7" fmla="*/ 8 h 29"/>
                <a:gd name="T8" fmla="*/ 7 w 26"/>
                <a:gd name="T9" fmla="*/ 25 h 29"/>
                <a:gd name="T10" fmla="*/ 1 w 26"/>
                <a:gd name="T11" fmla="*/ 23 h 29"/>
                <a:gd name="T12" fmla="*/ 0 w 26"/>
                <a:gd name="T13" fmla="*/ 25 h 29"/>
                <a:gd name="T14" fmla="*/ 4 w 26"/>
                <a:gd name="T15" fmla="*/ 26 h 29"/>
                <a:gd name="T16" fmla="*/ 24 w 26"/>
                <a:gd name="T17" fmla="*/ 1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9">
                  <a:moveTo>
                    <a:pt x="24" y="10"/>
                  </a:moveTo>
                  <a:cubicBezTo>
                    <a:pt x="23" y="3"/>
                    <a:pt x="17" y="0"/>
                    <a:pt x="13" y="0"/>
                  </a:cubicBezTo>
                  <a:cubicBezTo>
                    <a:pt x="13" y="0"/>
                    <a:pt x="12" y="0"/>
                    <a:pt x="12" y="0"/>
                  </a:cubicBezTo>
                  <a:cubicBezTo>
                    <a:pt x="17" y="0"/>
                    <a:pt x="21" y="3"/>
                    <a:pt x="23" y="8"/>
                  </a:cubicBezTo>
                  <a:cubicBezTo>
                    <a:pt x="26" y="16"/>
                    <a:pt x="18" y="27"/>
                    <a:pt x="7" y="25"/>
                  </a:cubicBezTo>
                  <a:cubicBezTo>
                    <a:pt x="5" y="25"/>
                    <a:pt x="2" y="24"/>
                    <a:pt x="1" y="23"/>
                  </a:cubicBezTo>
                  <a:cubicBezTo>
                    <a:pt x="0" y="24"/>
                    <a:pt x="0" y="24"/>
                    <a:pt x="0" y="25"/>
                  </a:cubicBezTo>
                  <a:cubicBezTo>
                    <a:pt x="1" y="25"/>
                    <a:pt x="3" y="26"/>
                    <a:pt x="4" y="26"/>
                  </a:cubicBezTo>
                  <a:cubicBezTo>
                    <a:pt x="16" y="29"/>
                    <a:pt x="26" y="19"/>
                    <a:pt x="24" y="1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7" name="Freeform 40"/>
            <p:cNvSpPr/>
            <p:nvPr/>
          </p:nvSpPr>
          <p:spPr bwMode="auto">
            <a:xfrm>
              <a:off x="5024" y="1556"/>
              <a:ext cx="46" cy="155"/>
            </a:xfrm>
            <a:custGeom>
              <a:avLst/>
              <a:gdLst>
                <a:gd name="T0" fmla="*/ 7 w 10"/>
                <a:gd name="T1" fmla="*/ 32 h 34"/>
                <a:gd name="T2" fmla="*/ 10 w 10"/>
                <a:gd name="T3" fmla="*/ 34 h 34"/>
                <a:gd name="T4" fmla="*/ 10 w 10"/>
                <a:gd name="T5" fmla="*/ 32 h 34"/>
                <a:gd name="T6" fmla="*/ 10 w 10"/>
                <a:gd name="T7" fmla="*/ 3 h 34"/>
                <a:gd name="T8" fmla="*/ 10 w 10"/>
                <a:gd name="T9" fmla="*/ 0 h 34"/>
                <a:gd name="T10" fmla="*/ 7 w 10"/>
                <a:gd name="T11" fmla="*/ 32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34">
                  <a:moveTo>
                    <a:pt x="7" y="32"/>
                  </a:moveTo>
                  <a:cubicBezTo>
                    <a:pt x="8" y="33"/>
                    <a:pt x="9" y="33"/>
                    <a:pt x="10" y="34"/>
                  </a:cubicBezTo>
                  <a:cubicBezTo>
                    <a:pt x="10" y="32"/>
                    <a:pt x="10" y="32"/>
                    <a:pt x="10" y="32"/>
                  </a:cubicBezTo>
                  <a:cubicBezTo>
                    <a:pt x="2" y="25"/>
                    <a:pt x="3" y="12"/>
                    <a:pt x="10" y="3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2" y="9"/>
                    <a:pt x="0" y="23"/>
                    <a:pt x="7" y="3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8" name="Freeform 41"/>
            <p:cNvSpPr>
              <a:spLocks noEditPoints="1"/>
            </p:cNvSpPr>
            <p:nvPr/>
          </p:nvSpPr>
          <p:spPr bwMode="auto">
            <a:xfrm>
              <a:off x="3419" y="-40"/>
              <a:ext cx="1651" cy="2108"/>
            </a:xfrm>
            <a:custGeom>
              <a:avLst/>
              <a:gdLst>
                <a:gd name="T0" fmla="*/ 287 w 360"/>
                <a:gd name="T1" fmla="*/ 38 h 461"/>
                <a:gd name="T2" fmla="*/ 291 w 360"/>
                <a:gd name="T3" fmla="*/ 22 h 461"/>
                <a:gd name="T4" fmla="*/ 225 w 360"/>
                <a:gd name="T5" fmla="*/ 70 h 461"/>
                <a:gd name="T6" fmla="*/ 211 w 360"/>
                <a:gd name="T7" fmla="*/ 70 h 461"/>
                <a:gd name="T8" fmla="*/ 202 w 360"/>
                <a:gd name="T9" fmla="*/ 72 h 461"/>
                <a:gd name="T10" fmla="*/ 200 w 360"/>
                <a:gd name="T11" fmla="*/ 77 h 461"/>
                <a:gd name="T12" fmla="*/ 198 w 360"/>
                <a:gd name="T13" fmla="*/ 92 h 461"/>
                <a:gd name="T14" fmla="*/ 225 w 360"/>
                <a:gd name="T15" fmla="*/ 107 h 461"/>
                <a:gd name="T16" fmla="*/ 270 w 360"/>
                <a:gd name="T17" fmla="*/ 108 h 461"/>
                <a:gd name="T18" fmla="*/ 243 w 360"/>
                <a:gd name="T19" fmla="*/ 119 h 461"/>
                <a:gd name="T20" fmla="*/ 246 w 360"/>
                <a:gd name="T21" fmla="*/ 94 h 461"/>
                <a:gd name="T22" fmla="*/ 220 w 360"/>
                <a:gd name="T23" fmla="*/ 122 h 461"/>
                <a:gd name="T24" fmla="*/ 107 w 360"/>
                <a:gd name="T25" fmla="*/ 6 h 461"/>
                <a:gd name="T26" fmla="*/ 110 w 360"/>
                <a:gd name="T27" fmla="*/ 25 h 461"/>
                <a:gd name="T28" fmla="*/ 125 w 360"/>
                <a:gd name="T29" fmla="*/ 28 h 461"/>
                <a:gd name="T30" fmla="*/ 139 w 360"/>
                <a:gd name="T31" fmla="*/ 52 h 461"/>
                <a:gd name="T32" fmla="*/ 119 w 360"/>
                <a:gd name="T33" fmla="*/ 88 h 461"/>
                <a:gd name="T34" fmla="*/ 131 w 360"/>
                <a:gd name="T35" fmla="*/ 184 h 461"/>
                <a:gd name="T36" fmla="*/ 119 w 360"/>
                <a:gd name="T37" fmla="*/ 172 h 461"/>
                <a:gd name="T38" fmla="*/ 128 w 360"/>
                <a:gd name="T39" fmla="*/ 94 h 461"/>
                <a:gd name="T40" fmla="*/ 163 w 360"/>
                <a:gd name="T41" fmla="*/ 152 h 461"/>
                <a:gd name="T42" fmla="*/ 193 w 360"/>
                <a:gd name="T43" fmla="*/ 115 h 461"/>
                <a:gd name="T44" fmla="*/ 75 w 360"/>
                <a:gd name="T45" fmla="*/ 175 h 461"/>
                <a:gd name="T46" fmla="*/ 32 w 360"/>
                <a:gd name="T47" fmla="*/ 167 h 461"/>
                <a:gd name="T48" fmla="*/ 13 w 360"/>
                <a:gd name="T49" fmla="*/ 202 h 461"/>
                <a:gd name="T50" fmla="*/ 142 w 360"/>
                <a:gd name="T51" fmla="*/ 284 h 461"/>
                <a:gd name="T52" fmla="*/ 122 w 360"/>
                <a:gd name="T53" fmla="*/ 304 h 461"/>
                <a:gd name="T54" fmla="*/ 154 w 360"/>
                <a:gd name="T55" fmla="*/ 313 h 461"/>
                <a:gd name="T56" fmla="*/ 146 w 360"/>
                <a:gd name="T57" fmla="*/ 375 h 461"/>
                <a:gd name="T58" fmla="*/ 153 w 360"/>
                <a:gd name="T59" fmla="*/ 409 h 461"/>
                <a:gd name="T60" fmla="*/ 141 w 360"/>
                <a:gd name="T61" fmla="*/ 377 h 461"/>
                <a:gd name="T62" fmla="*/ 171 w 360"/>
                <a:gd name="T63" fmla="*/ 352 h 461"/>
                <a:gd name="T64" fmla="*/ 168 w 360"/>
                <a:gd name="T65" fmla="*/ 340 h 461"/>
                <a:gd name="T66" fmla="*/ 258 w 360"/>
                <a:gd name="T67" fmla="*/ 417 h 461"/>
                <a:gd name="T68" fmla="*/ 250 w 360"/>
                <a:gd name="T69" fmla="*/ 417 h 461"/>
                <a:gd name="T70" fmla="*/ 233 w 360"/>
                <a:gd name="T71" fmla="*/ 431 h 461"/>
                <a:gd name="T72" fmla="*/ 233 w 360"/>
                <a:gd name="T73" fmla="*/ 408 h 461"/>
                <a:gd name="T74" fmla="*/ 191 w 360"/>
                <a:gd name="T75" fmla="*/ 402 h 461"/>
                <a:gd name="T76" fmla="*/ 221 w 360"/>
                <a:gd name="T77" fmla="*/ 424 h 461"/>
                <a:gd name="T78" fmla="*/ 197 w 360"/>
                <a:gd name="T79" fmla="*/ 397 h 461"/>
                <a:gd name="T80" fmla="*/ 200 w 360"/>
                <a:gd name="T81" fmla="*/ 255 h 461"/>
                <a:gd name="T82" fmla="*/ 243 w 360"/>
                <a:gd name="T83" fmla="*/ 282 h 461"/>
                <a:gd name="T84" fmla="*/ 250 w 360"/>
                <a:gd name="T85" fmla="*/ 295 h 461"/>
                <a:gd name="T86" fmla="*/ 312 w 360"/>
                <a:gd name="T87" fmla="*/ 344 h 461"/>
                <a:gd name="T88" fmla="*/ 322 w 360"/>
                <a:gd name="T89" fmla="*/ 382 h 461"/>
                <a:gd name="T90" fmla="*/ 350 w 360"/>
                <a:gd name="T91" fmla="*/ 278 h 461"/>
                <a:gd name="T92" fmla="*/ 338 w 360"/>
                <a:gd name="T93" fmla="*/ 261 h 461"/>
                <a:gd name="T94" fmla="*/ 340 w 360"/>
                <a:gd name="T95" fmla="*/ 250 h 461"/>
                <a:gd name="T96" fmla="*/ 320 w 360"/>
                <a:gd name="T97" fmla="*/ 268 h 461"/>
                <a:gd name="T98" fmla="*/ 360 w 360"/>
                <a:gd name="T99" fmla="*/ 211 h 461"/>
                <a:gd name="T100" fmla="*/ 360 w 360"/>
                <a:gd name="T101" fmla="*/ 146 h 461"/>
                <a:gd name="T102" fmla="*/ 325 w 360"/>
                <a:gd name="T103" fmla="*/ 130 h 461"/>
                <a:gd name="T104" fmla="*/ 302 w 360"/>
                <a:gd name="T105" fmla="*/ 155 h 461"/>
                <a:gd name="T106" fmla="*/ 293 w 360"/>
                <a:gd name="T107" fmla="*/ 164 h 461"/>
                <a:gd name="T108" fmla="*/ 297 w 360"/>
                <a:gd name="T109" fmla="*/ 186 h 461"/>
                <a:gd name="T110" fmla="*/ 309 w 360"/>
                <a:gd name="T111" fmla="*/ 216 h 461"/>
                <a:gd name="T112" fmla="*/ 263 w 360"/>
                <a:gd name="T113" fmla="*/ 130 h 461"/>
                <a:gd name="T114" fmla="*/ 311 w 360"/>
                <a:gd name="T115" fmla="*/ 45 h 461"/>
                <a:gd name="T116" fmla="*/ 201 w 360"/>
                <a:gd name="T117" fmla="*/ 380 h 461"/>
                <a:gd name="T118" fmla="*/ 323 w 360"/>
                <a:gd name="T119" fmla="*/ 277 h 4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60" h="461">
                  <a:moveTo>
                    <a:pt x="322" y="29"/>
                  </a:moveTo>
                  <a:cubicBezTo>
                    <a:pt x="318" y="30"/>
                    <a:pt x="314" y="32"/>
                    <a:pt x="310" y="34"/>
                  </a:cubicBezTo>
                  <a:cubicBezTo>
                    <a:pt x="308" y="29"/>
                    <a:pt x="306" y="25"/>
                    <a:pt x="303" y="21"/>
                  </a:cubicBezTo>
                  <a:cubicBezTo>
                    <a:pt x="289" y="4"/>
                    <a:pt x="261" y="7"/>
                    <a:pt x="252" y="23"/>
                  </a:cubicBezTo>
                  <a:cubicBezTo>
                    <a:pt x="242" y="38"/>
                    <a:pt x="252" y="58"/>
                    <a:pt x="265" y="60"/>
                  </a:cubicBezTo>
                  <a:cubicBezTo>
                    <a:pt x="278" y="63"/>
                    <a:pt x="287" y="54"/>
                    <a:pt x="288" y="48"/>
                  </a:cubicBezTo>
                  <a:cubicBezTo>
                    <a:pt x="289" y="41"/>
                    <a:pt x="287" y="38"/>
                    <a:pt x="287" y="38"/>
                  </a:cubicBezTo>
                  <a:cubicBezTo>
                    <a:pt x="286" y="39"/>
                    <a:pt x="286" y="39"/>
                    <a:pt x="286" y="39"/>
                  </a:cubicBezTo>
                  <a:cubicBezTo>
                    <a:pt x="285" y="36"/>
                    <a:pt x="282" y="33"/>
                    <a:pt x="279" y="32"/>
                  </a:cubicBezTo>
                  <a:cubicBezTo>
                    <a:pt x="272" y="30"/>
                    <a:pt x="265" y="33"/>
                    <a:pt x="263" y="40"/>
                  </a:cubicBezTo>
                  <a:cubicBezTo>
                    <a:pt x="262" y="44"/>
                    <a:pt x="263" y="49"/>
                    <a:pt x="266" y="52"/>
                  </a:cubicBezTo>
                  <a:cubicBezTo>
                    <a:pt x="262" y="50"/>
                    <a:pt x="258" y="47"/>
                    <a:pt x="257" y="41"/>
                  </a:cubicBezTo>
                  <a:cubicBezTo>
                    <a:pt x="256" y="35"/>
                    <a:pt x="258" y="27"/>
                    <a:pt x="265" y="22"/>
                  </a:cubicBezTo>
                  <a:cubicBezTo>
                    <a:pt x="271" y="17"/>
                    <a:pt x="283" y="17"/>
                    <a:pt x="291" y="22"/>
                  </a:cubicBezTo>
                  <a:cubicBezTo>
                    <a:pt x="300" y="28"/>
                    <a:pt x="305" y="41"/>
                    <a:pt x="302" y="54"/>
                  </a:cubicBezTo>
                  <a:cubicBezTo>
                    <a:pt x="298" y="67"/>
                    <a:pt x="286" y="78"/>
                    <a:pt x="270" y="79"/>
                  </a:cubicBezTo>
                  <a:cubicBezTo>
                    <a:pt x="254" y="80"/>
                    <a:pt x="235" y="71"/>
                    <a:pt x="228" y="53"/>
                  </a:cubicBezTo>
                  <a:cubicBezTo>
                    <a:pt x="221" y="37"/>
                    <a:pt x="222" y="16"/>
                    <a:pt x="234" y="0"/>
                  </a:cubicBezTo>
                  <a:cubicBezTo>
                    <a:pt x="226" y="0"/>
                    <a:pt x="226" y="0"/>
                    <a:pt x="226" y="0"/>
                  </a:cubicBezTo>
                  <a:cubicBezTo>
                    <a:pt x="214" y="20"/>
                    <a:pt x="213" y="47"/>
                    <a:pt x="226" y="66"/>
                  </a:cubicBezTo>
                  <a:cubicBezTo>
                    <a:pt x="226" y="67"/>
                    <a:pt x="226" y="69"/>
                    <a:pt x="225" y="70"/>
                  </a:cubicBezTo>
                  <a:cubicBezTo>
                    <a:pt x="224" y="74"/>
                    <a:pt x="221" y="78"/>
                    <a:pt x="217" y="81"/>
                  </a:cubicBezTo>
                  <a:cubicBezTo>
                    <a:pt x="213" y="84"/>
                    <a:pt x="207" y="86"/>
                    <a:pt x="201" y="84"/>
                  </a:cubicBezTo>
                  <a:cubicBezTo>
                    <a:pt x="197" y="83"/>
                    <a:pt x="194" y="81"/>
                    <a:pt x="193" y="79"/>
                  </a:cubicBezTo>
                  <a:cubicBezTo>
                    <a:pt x="191" y="76"/>
                    <a:pt x="190" y="74"/>
                    <a:pt x="190" y="71"/>
                  </a:cubicBezTo>
                  <a:cubicBezTo>
                    <a:pt x="190" y="66"/>
                    <a:pt x="193" y="62"/>
                    <a:pt x="196" y="60"/>
                  </a:cubicBezTo>
                  <a:cubicBezTo>
                    <a:pt x="199" y="57"/>
                    <a:pt x="204" y="57"/>
                    <a:pt x="207" y="59"/>
                  </a:cubicBezTo>
                  <a:cubicBezTo>
                    <a:pt x="211" y="61"/>
                    <a:pt x="213" y="66"/>
                    <a:pt x="211" y="70"/>
                  </a:cubicBezTo>
                  <a:cubicBezTo>
                    <a:pt x="211" y="72"/>
                    <a:pt x="209" y="74"/>
                    <a:pt x="207" y="75"/>
                  </a:cubicBezTo>
                  <a:cubicBezTo>
                    <a:pt x="205" y="76"/>
                    <a:pt x="203" y="77"/>
                    <a:pt x="200" y="75"/>
                  </a:cubicBezTo>
                  <a:cubicBezTo>
                    <a:pt x="198" y="74"/>
                    <a:pt x="197" y="72"/>
                    <a:pt x="197" y="70"/>
                  </a:cubicBezTo>
                  <a:cubicBezTo>
                    <a:pt x="197" y="67"/>
                    <a:pt x="198" y="65"/>
                    <a:pt x="200" y="64"/>
                  </a:cubicBezTo>
                  <a:cubicBezTo>
                    <a:pt x="202" y="64"/>
                    <a:pt x="205" y="65"/>
                    <a:pt x="206" y="66"/>
                  </a:cubicBezTo>
                  <a:cubicBezTo>
                    <a:pt x="207" y="68"/>
                    <a:pt x="206" y="70"/>
                    <a:pt x="205" y="71"/>
                  </a:cubicBezTo>
                  <a:cubicBezTo>
                    <a:pt x="204" y="72"/>
                    <a:pt x="203" y="72"/>
                    <a:pt x="202" y="72"/>
                  </a:cubicBezTo>
                  <a:cubicBezTo>
                    <a:pt x="201" y="72"/>
                    <a:pt x="201" y="71"/>
                    <a:pt x="201" y="71"/>
                  </a:cubicBezTo>
                  <a:cubicBezTo>
                    <a:pt x="201" y="71"/>
                    <a:pt x="201" y="72"/>
                    <a:pt x="202" y="72"/>
                  </a:cubicBezTo>
                  <a:cubicBezTo>
                    <a:pt x="203" y="72"/>
                    <a:pt x="204" y="72"/>
                    <a:pt x="206" y="71"/>
                  </a:cubicBezTo>
                  <a:cubicBezTo>
                    <a:pt x="207" y="70"/>
                    <a:pt x="208" y="68"/>
                    <a:pt x="206" y="66"/>
                  </a:cubicBezTo>
                  <a:cubicBezTo>
                    <a:pt x="205" y="64"/>
                    <a:pt x="203" y="63"/>
                    <a:pt x="200" y="63"/>
                  </a:cubicBezTo>
                  <a:cubicBezTo>
                    <a:pt x="197" y="64"/>
                    <a:pt x="195" y="67"/>
                    <a:pt x="195" y="70"/>
                  </a:cubicBezTo>
                  <a:cubicBezTo>
                    <a:pt x="195" y="73"/>
                    <a:pt x="197" y="76"/>
                    <a:pt x="200" y="77"/>
                  </a:cubicBezTo>
                  <a:cubicBezTo>
                    <a:pt x="202" y="78"/>
                    <a:pt x="206" y="78"/>
                    <a:pt x="208" y="77"/>
                  </a:cubicBezTo>
                  <a:cubicBezTo>
                    <a:pt x="211" y="76"/>
                    <a:pt x="213" y="73"/>
                    <a:pt x="213" y="71"/>
                  </a:cubicBezTo>
                  <a:cubicBezTo>
                    <a:pt x="215" y="65"/>
                    <a:pt x="213" y="60"/>
                    <a:pt x="209" y="57"/>
                  </a:cubicBezTo>
                  <a:cubicBezTo>
                    <a:pt x="205" y="54"/>
                    <a:pt x="199" y="53"/>
                    <a:pt x="194" y="55"/>
                  </a:cubicBezTo>
                  <a:cubicBezTo>
                    <a:pt x="188" y="57"/>
                    <a:pt x="183" y="63"/>
                    <a:pt x="183" y="71"/>
                  </a:cubicBezTo>
                  <a:cubicBezTo>
                    <a:pt x="182" y="75"/>
                    <a:pt x="183" y="79"/>
                    <a:pt x="186" y="83"/>
                  </a:cubicBezTo>
                  <a:cubicBezTo>
                    <a:pt x="189" y="87"/>
                    <a:pt x="193" y="90"/>
                    <a:pt x="198" y="92"/>
                  </a:cubicBezTo>
                  <a:cubicBezTo>
                    <a:pt x="208" y="95"/>
                    <a:pt x="217" y="91"/>
                    <a:pt x="222" y="86"/>
                  </a:cubicBezTo>
                  <a:cubicBezTo>
                    <a:pt x="227" y="81"/>
                    <a:pt x="229" y="76"/>
                    <a:pt x="229" y="71"/>
                  </a:cubicBezTo>
                  <a:cubicBezTo>
                    <a:pt x="229" y="71"/>
                    <a:pt x="229" y="70"/>
                    <a:pt x="229" y="70"/>
                  </a:cubicBezTo>
                  <a:cubicBezTo>
                    <a:pt x="238" y="80"/>
                    <a:pt x="250" y="85"/>
                    <a:pt x="262" y="87"/>
                  </a:cubicBezTo>
                  <a:cubicBezTo>
                    <a:pt x="265" y="90"/>
                    <a:pt x="266" y="94"/>
                    <a:pt x="267" y="98"/>
                  </a:cubicBezTo>
                  <a:cubicBezTo>
                    <a:pt x="271" y="114"/>
                    <a:pt x="260" y="129"/>
                    <a:pt x="246" y="130"/>
                  </a:cubicBezTo>
                  <a:cubicBezTo>
                    <a:pt x="232" y="132"/>
                    <a:pt x="222" y="118"/>
                    <a:pt x="225" y="107"/>
                  </a:cubicBezTo>
                  <a:cubicBezTo>
                    <a:pt x="227" y="97"/>
                    <a:pt x="241" y="94"/>
                    <a:pt x="246" y="99"/>
                  </a:cubicBezTo>
                  <a:cubicBezTo>
                    <a:pt x="251" y="104"/>
                    <a:pt x="250" y="111"/>
                    <a:pt x="247" y="115"/>
                  </a:cubicBezTo>
                  <a:cubicBezTo>
                    <a:pt x="250" y="112"/>
                    <a:pt x="251" y="107"/>
                    <a:pt x="249" y="102"/>
                  </a:cubicBezTo>
                  <a:cubicBezTo>
                    <a:pt x="247" y="97"/>
                    <a:pt x="239" y="94"/>
                    <a:pt x="232" y="97"/>
                  </a:cubicBezTo>
                  <a:cubicBezTo>
                    <a:pt x="225" y="100"/>
                    <a:pt x="221" y="109"/>
                    <a:pt x="224" y="118"/>
                  </a:cubicBezTo>
                  <a:cubicBezTo>
                    <a:pt x="227" y="127"/>
                    <a:pt x="238" y="133"/>
                    <a:pt x="249" y="131"/>
                  </a:cubicBezTo>
                  <a:cubicBezTo>
                    <a:pt x="260" y="129"/>
                    <a:pt x="269" y="119"/>
                    <a:pt x="270" y="108"/>
                  </a:cubicBezTo>
                  <a:cubicBezTo>
                    <a:pt x="271" y="101"/>
                    <a:pt x="269" y="93"/>
                    <a:pt x="265" y="87"/>
                  </a:cubicBezTo>
                  <a:cubicBezTo>
                    <a:pt x="266" y="87"/>
                    <a:pt x="266" y="87"/>
                    <a:pt x="267" y="87"/>
                  </a:cubicBezTo>
                  <a:cubicBezTo>
                    <a:pt x="273" y="98"/>
                    <a:pt x="273" y="113"/>
                    <a:pt x="265" y="122"/>
                  </a:cubicBezTo>
                  <a:cubicBezTo>
                    <a:pt x="257" y="133"/>
                    <a:pt x="241" y="136"/>
                    <a:pt x="231" y="130"/>
                  </a:cubicBezTo>
                  <a:cubicBezTo>
                    <a:pt x="221" y="123"/>
                    <a:pt x="218" y="108"/>
                    <a:pt x="225" y="100"/>
                  </a:cubicBezTo>
                  <a:cubicBezTo>
                    <a:pt x="232" y="92"/>
                    <a:pt x="246" y="92"/>
                    <a:pt x="250" y="100"/>
                  </a:cubicBezTo>
                  <a:cubicBezTo>
                    <a:pt x="255" y="108"/>
                    <a:pt x="250" y="118"/>
                    <a:pt x="243" y="119"/>
                  </a:cubicBezTo>
                  <a:cubicBezTo>
                    <a:pt x="236" y="120"/>
                    <a:pt x="231" y="113"/>
                    <a:pt x="231" y="109"/>
                  </a:cubicBezTo>
                  <a:cubicBezTo>
                    <a:pt x="230" y="114"/>
                    <a:pt x="236" y="121"/>
                    <a:pt x="244" y="119"/>
                  </a:cubicBezTo>
                  <a:cubicBezTo>
                    <a:pt x="252" y="118"/>
                    <a:pt x="256" y="106"/>
                    <a:pt x="250" y="98"/>
                  </a:cubicBezTo>
                  <a:cubicBezTo>
                    <a:pt x="244" y="90"/>
                    <a:pt x="229" y="91"/>
                    <a:pt x="223" y="101"/>
                  </a:cubicBezTo>
                  <a:cubicBezTo>
                    <a:pt x="217" y="110"/>
                    <a:pt x="220" y="124"/>
                    <a:pt x="230" y="131"/>
                  </a:cubicBezTo>
                  <a:cubicBezTo>
                    <a:pt x="220" y="125"/>
                    <a:pt x="217" y="112"/>
                    <a:pt x="221" y="103"/>
                  </a:cubicBezTo>
                  <a:cubicBezTo>
                    <a:pt x="225" y="93"/>
                    <a:pt x="238" y="89"/>
                    <a:pt x="246" y="94"/>
                  </a:cubicBezTo>
                  <a:cubicBezTo>
                    <a:pt x="254" y="98"/>
                    <a:pt x="257" y="108"/>
                    <a:pt x="252" y="115"/>
                  </a:cubicBezTo>
                  <a:cubicBezTo>
                    <a:pt x="248" y="121"/>
                    <a:pt x="241" y="123"/>
                    <a:pt x="236" y="120"/>
                  </a:cubicBezTo>
                  <a:cubicBezTo>
                    <a:pt x="240" y="122"/>
                    <a:pt x="246" y="122"/>
                    <a:pt x="251" y="118"/>
                  </a:cubicBezTo>
                  <a:cubicBezTo>
                    <a:pt x="255" y="113"/>
                    <a:pt x="257" y="105"/>
                    <a:pt x="253" y="99"/>
                  </a:cubicBezTo>
                  <a:cubicBezTo>
                    <a:pt x="249" y="92"/>
                    <a:pt x="240" y="89"/>
                    <a:pt x="232" y="92"/>
                  </a:cubicBezTo>
                  <a:cubicBezTo>
                    <a:pt x="224" y="94"/>
                    <a:pt x="217" y="103"/>
                    <a:pt x="218" y="112"/>
                  </a:cubicBezTo>
                  <a:cubicBezTo>
                    <a:pt x="218" y="115"/>
                    <a:pt x="219" y="119"/>
                    <a:pt x="220" y="122"/>
                  </a:cubicBezTo>
                  <a:cubicBezTo>
                    <a:pt x="204" y="98"/>
                    <a:pt x="176" y="80"/>
                    <a:pt x="145" y="82"/>
                  </a:cubicBezTo>
                  <a:cubicBezTo>
                    <a:pt x="141" y="82"/>
                    <a:pt x="136" y="83"/>
                    <a:pt x="132" y="84"/>
                  </a:cubicBezTo>
                  <a:cubicBezTo>
                    <a:pt x="133" y="83"/>
                    <a:pt x="135" y="82"/>
                    <a:pt x="136" y="82"/>
                  </a:cubicBezTo>
                  <a:cubicBezTo>
                    <a:pt x="145" y="76"/>
                    <a:pt x="152" y="68"/>
                    <a:pt x="155" y="59"/>
                  </a:cubicBezTo>
                  <a:cubicBezTo>
                    <a:pt x="162" y="42"/>
                    <a:pt x="157" y="25"/>
                    <a:pt x="148" y="14"/>
                  </a:cubicBezTo>
                  <a:cubicBezTo>
                    <a:pt x="138" y="4"/>
                    <a:pt x="125" y="1"/>
                    <a:pt x="114" y="4"/>
                  </a:cubicBezTo>
                  <a:cubicBezTo>
                    <a:pt x="111" y="4"/>
                    <a:pt x="109" y="5"/>
                    <a:pt x="107" y="6"/>
                  </a:cubicBezTo>
                  <a:cubicBezTo>
                    <a:pt x="102" y="10"/>
                    <a:pt x="98" y="14"/>
                    <a:pt x="94" y="19"/>
                  </a:cubicBezTo>
                  <a:cubicBezTo>
                    <a:pt x="92" y="22"/>
                    <a:pt x="91" y="25"/>
                    <a:pt x="91" y="28"/>
                  </a:cubicBezTo>
                  <a:cubicBezTo>
                    <a:pt x="90" y="34"/>
                    <a:pt x="91" y="41"/>
                    <a:pt x="95" y="46"/>
                  </a:cubicBezTo>
                  <a:cubicBezTo>
                    <a:pt x="99" y="52"/>
                    <a:pt x="106" y="55"/>
                    <a:pt x="113" y="55"/>
                  </a:cubicBezTo>
                  <a:cubicBezTo>
                    <a:pt x="120" y="55"/>
                    <a:pt x="127" y="51"/>
                    <a:pt x="130" y="44"/>
                  </a:cubicBezTo>
                  <a:cubicBezTo>
                    <a:pt x="133" y="38"/>
                    <a:pt x="131" y="30"/>
                    <a:pt x="126" y="26"/>
                  </a:cubicBezTo>
                  <a:cubicBezTo>
                    <a:pt x="121" y="22"/>
                    <a:pt x="114" y="22"/>
                    <a:pt x="110" y="25"/>
                  </a:cubicBezTo>
                  <a:cubicBezTo>
                    <a:pt x="106" y="28"/>
                    <a:pt x="105" y="33"/>
                    <a:pt x="106" y="37"/>
                  </a:cubicBezTo>
                  <a:cubicBezTo>
                    <a:pt x="108" y="41"/>
                    <a:pt x="111" y="42"/>
                    <a:pt x="113" y="42"/>
                  </a:cubicBezTo>
                  <a:cubicBezTo>
                    <a:pt x="115" y="43"/>
                    <a:pt x="117" y="42"/>
                    <a:pt x="117" y="42"/>
                  </a:cubicBezTo>
                  <a:cubicBezTo>
                    <a:pt x="117" y="42"/>
                    <a:pt x="115" y="43"/>
                    <a:pt x="113" y="42"/>
                  </a:cubicBezTo>
                  <a:cubicBezTo>
                    <a:pt x="111" y="42"/>
                    <a:pt x="108" y="40"/>
                    <a:pt x="107" y="37"/>
                  </a:cubicBezTo>
                  <a:cubicBezTo>
                    <a:pt x="106" y="33"/>
                    <a:pt x="107" y="28"/>
                    <a:pt x="111" y="26"/>
                  </a:cubicBezTo>
                  <a:cubicBezTo>
                    <a:pt x="115" y="24"/>
                    <a:pt x="121" y="24"/>
                    <a:pt x="125" y="28"/>
                  </a:cubicBezTo>
                  <a:cubicBezTo>
                    <a:pt x="128" y="31"/>
                    <a:pt x="129" y="38"/>
                    <a:pt x="127" y="43"/>
                  </a:cubicBezTo>
                  <a:cubicBezTo>
                    <a:pt x="125" y="48"/>
                    <a:pt x="119" y="51"/>
                    <a:pt x="113" y="51"/>
                  </a:cubicBezTo>
                  <a:cubicBezTo>
                    <a:pt x="108" y="51"/>
                    <a:pt x="102" y="48"/>
                    <a:pt x="99" y="44"/>
                  </a:cubicBezTo>
                  <a:cubicBezTo>
                    <a:pt x="96" y="39"/>
                    <a:pt x="95" y="34"/>
                    <a:pt x="95" y="29"/>
                  </a:cubicBezTo>
                  <a:cubicBezTo>
                    <a:pt x="97" y="18"/>
                    <a:pt x="106" y="11"/>
                    <a:pt x="115" y="11"/>
                  </a:cubicBezTo>
                  <a:cubicBezTo>
                    <a:pt x="124" y="10"/>
                    <a:pt x="133" y="14"/>
                    <a:pt x="138" y="22"/>
                  </a:cubicBezTo>
                  <a:cubicBezTo>
                    <a:pt x="143" y="30"/>
                    <a:pt x="145" y="42"/>
                    <a:pt x="139" y="52"/>
                  </a:cubicBezTo>
                  <a:cubicBezTo>
                    <a:pt x="137" y="57"/>
                    <a:pt x="132" y="62"/>
                    <a:pt x="126" y="65"/>
                  </a:cubicBezTo>
                  <a:cubicBezTo>
                    <a:pt x="121" y="68"/>
                    <a:pt x="113" y="70"/>
                    <a:pt x="105" y="69"/>
                  </a:cubicBezTo>
                  <a:cubicBezTo>
                    <a:pt x="88" y="67"/>
                    <a:pt x="77" y="56"/>
                    <a:pt x="72" y="46"/>
                  </a:cubicBezTo>
                  <a:cubicBezTo>
                    <a:pt x="72" y="46"/>
                    <a:pt x="72" y="45"/>
                    <a:pt x="72" y="45"/>
                  </a:cubicBezTo>
                  <a:cubicBezTo>
                    <a:pt x="68" y="50"/>
                    <a:pt x="64" y="55"/>
                    <a:pt x="61" y="61"/>
                  </a:cubicBezTo>
                  <a:cubicBezTo>
                    <a:pt x="68" y="74"/>
                    <a:pt x="82" y="86"/>
                    <a:pt x="102" y="89"/>
                  </a:cubicBezTo>
                  <a:cubicBezTo>
                    <a:pt x="108" y="89"/>
                    <a:pt x="114" y="89"/>
                    <a:pt x="119" y="88"/>
                  </a:cubicBezTo>
                  <a:cubicBezTo>
                    <a:pt x="89" y="101"/>
                    <a:pt x="67" y="136"/>
                    <a:pt x="77" y="168"/>
                  </a:cubicBezTo>
                  <a:cubicBezTo>
                    <a:pt x="83" y="188"/>
                    <a:pt x="99" y="204"/>
                    <a:pt x="118" y="209"/>
                  </a:cubicBezTo>
                  <a:cubicBezTo>
                    <a:pt x="137" y="214"/>
                    <a:pt x="157" y="206"/>
                    <a:pt x="168" y="191"/>
                  </a:cubicBezTo>
                  <a:cubicBezTo>
                    <a:pt x="180" y="177"/>
                    <a:pt x="179" y="156"/>
                    <a:pt x="169" y="143"/>
                  </a:cubicBezTo>
                  <a:cubicBezTo>
                    <a:pt x="160" y="130"/>
                    <a:pt x="142" y="124"/>
                    <a:pt x="129" y="131"/>
                  </a:cubicBezTo>
                  <a:cubicBezTo>
                    <a:pt x="116" y="136"/>
                    <a:pt x="108" y="150"/>
                    <a:pt x="110" y="162"/>
                  </a:cubicBezTo>
                  <a:cubicBezTo>
                    <a:pt x="113" y="174"/>
                    <a:pt x="122" y="182"/>
                    <a:pt x="131" y="184"/>
                  </a:cubicBezTo>
                  <a:cubicBezTo>
                    <a:pt x="121" y="182"/>
                    <a:pt x="110" y="171"/>
                    <a:pt x="111" y="156"/>
                  </a:cubicBezTo>
                  <a:cubicBezTo>
                    <a:pt x="112" y="141"/>
                    <a:pt x="128" y="127"/>
                    <a:pt x="146" y="130"/>
                  </a:cubicBezTo>
                  <a:cubicBezTo>
                    <a:pt x="163" y="133"/>
                    <a:pt x="178" y="153"/>
                    <a:pt x="173" y="174"/>
                  </a:cubicBezTo>
                  <a:cubicBezTo>
                    <a:pt x="169" y="194"/>
                    <a:pt x="147" y="210"/>
                    <a:pt x="124" y="206"/>
                  </a:cubicBezTo>
                  <a:cubicBezTo>
                    <a:pt x="148" y="210"/>
                    <a:pt x="172" y="191"/>
                    <a:pt x="173" y="168"/>
                  </a:cubicBezTo>
                  <a:cubicBezTo>
                    <a:pt x="175" y="146"/>
                    <a:pt x="153" y="127"/>
                    <a:pt x="135" y="133"/>
                  </a:cubicBezTo>
                  <a:cubicBezTo>
                    <a:pt x="116" y="137"/>
                    <a:pt x="108" y="160"/>
                    <a:pt x="119" y="172"/>
                  </a:cubicBezTo>
                  <a:cubicBezTo>
                    <a:pt x="129" y="184"/>
                    <a:pt x="147" y="180"/>
                    <a:pt x="151" y="170"/>
                  </a:cubicBezTo>
                  <a:cubicBezTo>
                    <a:pt x="147" y="179"/>
                    <a:pt x="131" y="183"/>
                    <a:pt x="122" y="173"/>
                  </a:cubicBezTo>
                  <a:cubicBezTo>
                    <a:pt x="111" y="163"/>
                    <a:pt x="115" y="142"/>
                    <a:pt x="132" y="136"/>
                  </a:cubicBezTo>
                  <a:cubicBezTo>
                    <a:pt x="148" y="128"/>
                    <a:pt x="170" y="144"/>
                    <a:pt x="170" y="164"/>
                  </a:cubicBezTo>
                  <a:cubicBezTo>
                    <a:pt x="172" y="185"/>
                    <a:pt x="150" y="205"/>
                    <a:pt x="127" y="203"/>
                  </a:cubicBezTo>
                  <a:cubicBezTo>
                    <a:pt x="104" y="202"/>
                    <a:pt x="83" y="178"/>
                    <a:pt x="83" y="152"/>
                  </a:cubicBezTo>
                  <a:cubicBezTo>
                    <a:pt x="82" y="127"/>
                    <a:pt x="103" y="102"/>
                    <a:pt x="128" y="94"/>
                  </a:cubicBezTo>
                  <a:cubicBezTo>
                    <a:pt x="155" y="85"/>
                    <a:pt x="185" y="95"/>
                    <a:pt x="204" y="116"/>
                  </a:cubicBezTo>
                  <a:cubicBezTo>
                    <a:pt x="216" y="129"/>
                    <a:pt x="223" y="146"/>
                    <a:pt x="226" y="163"/>
                  </a:cubicBezTo>
                  <a:cubicBezTo>
                    <a:pt x="220" y="127"/>
                    <a:pt x="189" y="93"/>
                    <a:pt x="151" y="92"/>
                  </a:cubicBezTo>
                  <a:cubicBezTo>
                    <a:pt x="127" y="91"/>
                    <a:pt x="104" y="104"/>
                    <a:pt x="92" y="125"/>
                  </a:cubicBezTo>
                  <a:cubicBezTo>
                    <a:pt x="80" y="144"/>
                    <a:pt x="84" y="170"/>
                    <a:pt x="98" y="185"/>
                  </a:cubicBezTo>
                  <a:cubicBezTo>
                    <a:pt x="112" y="201"/>
                    <a:pt x="135" y="204"/>
                    <a:pt x="151" y="194"/>
                  </a:cubicBezTo>
                  <a:cubicBezTo>
                    <a:pt x="166" y="184"/>
                    <a:pt x="171" y="164"/>
                    <a:pt x="163" y="152"/>
                  </a:cubicBezTo>
                  <a:cubicBezTo>
                    <a:pt x="156" y="138"/>
                    <a:pt x="140" y="135"/>
                    <a:pt x="131" y="140"/>
                  </a:cubicBezTo>
                  <a:cubicBezTo>
                    <a:pt x="121" y="145"/>
                    <a:pt x="118" y="155"/>
                    <a:pt x="119" y="162"/>
                  </a:cubicBezTo>
                  <a:cubicBezTo>
                    <a:pt x="118" y="153"/>
                    <a:pt x="125" y="141"/>
                    <a:pt x="139" y="139"/>
                  </a:cubicBezTo>
                  <a:cubicBezTo>
                    <a:pt x="153" y="137"/>
                    <a:pt x="171" y="157"/>
                    <a:pt x="163" y="176"/>
                  </a:cubicBezTo>
                  <a:cubicBezTo>
                    <a:pt x="155" y="196"/>
                    <a:pt x="124" y="206"/>
                    <a:pt x="105" y="187"/>
                  </a:cubicBezTo>
                  <a:cubicBezTo>
                    <a:pt x="84" y="169"/>
                    <a:pt x="83" y="133"/>
                    <a:pt x="108" y="113"/>
                  </a:cubicBezTo>
                  <a:cubicBezTo>
                    <a:pt x="130" y="92"/>
                    <a:pt x="169" y="92"/>
                    <a:pt x="193" y="115"/>
                  </a:cubicBezTo>
                  <a:cubicBezTo>
                    <a:pt x="218" y="137"/>
                    <a:pt x="227" y="175"/>
                    <a:pt x="214" y="205"/>
                  </a:cubicBezTo>
                  <a:cubicBezTo>
                    <a:pt x="201" y="236"/>
                    <a:pt x="172" y="259"/>
                    <a:pt x="141" y="266"/>
                  </a:cubicBezTo>
                  <a:cubicBezTo>
                    <a:pt x="110" y="273"/>
                    <a:pt x="78" y="264"/>
                    <a:pt x="55" y="247"/>
                  </a:cubicBezTo>
                  <a:cubicBezTo>
                    <a:pt x="48" y="242"/>
                    <a:pt x="41" y="236"/>
                    <a:pt x="35" y="229"/>
                  </a:cubicBezTo>
                  <a:cubicBezTo>
                    <a:pt x="30" y="225"/>
                    <a:pt x="26" y="220"/>
                    <a:pt x="22" y="215"/>
                  </a:cubicBezTo>
                  <a:cubicBezTo>
                    <a:pt x="25" y="216"/>
                    <a:pt x="29" y="217"/>
                    <a:pt x="32" y="217"/>
                  </a:cubicBezTo>
                  <a:cubicBezTo>
                    <a:pt x="57" y="218"/>
                    <a:pt x="77" y="197"/>
                    <a:pt x="75" y="175"/>
                  </a:cubicBezTo>
                  <a:cubicBezTo>
                    <a:pt x="73" y="153"/>
                    <a:pt x="50" y="139"/>
                    <a:pt x="33" y="147"/>
                  </a:cubicBezTo>
                  <a:cubicBezTo>
                    <a:pt x="16" y="153"/>
                    <a:pt x="12" y="175"/>
                    <a:pt x="22" y="184"/>
                  </a:cubicBezTo>
                  <a:cubicBezTo>
                    <a:pt x="30" y="194"/>
                    <a:pt x="43" y="192"/>
                    <a:pt x="47" y="188"/>
                  </a:cubicBezTo>
                  <a:cubicBezTo>
                    <a:pt x="52" y="183"/>
                    <a:pt x="52" y="180"/>
                    <a:pt x="52" y="180"/>
                  </a:cubicBezTo>
                  <a:cubicBezTo>
                    <a:pt x="52" y="180"/>
                    <a:pt x="52" y="180"/>
                    <a:pt x="51" y="180"/>
                  </a:cubicBezTo>
                  <a:cubicBezTo>
                    <a:pt x="52" y="176"/>
                    <a:pt x="51" y="173"/>
                    <a:pt x="49" y="170"/>
                  </a:cubicBezTo>
                  <a:cubicBezTo>
                    <a:pt x="45" y="164"/>
                    <a:pt x="37" y="163"/>
                    <a:pt x="32" y="167"/>
                  </a:cubicBezTo>
                  <a:cubicBezTo>
                    <a:pt x="28" y="170"/>
                    <a:pt x="26" y="174"/>
                    <a:pt x="27" y="178"/>
                  </a:cubicBezTo>
                  <a:cubicBezTo>
                    <a:pt x="25" y="175"/>
                    <a:pt x="24" y="169"/>
                    <a:pt x="26" y="164"/>
                  </a:cubicBezTo>
                  <a:cubicBezTo>
                    <a:pt x="29" y="159"/>
                    <a:pt x="35" y="153"/>
                    <a:pt x="44" y="153"/>
                  </a:cubicBezTo>
                  <a:cubicBezTo>
                    <a:pt x="52" y="153"/>
                    <a:pt x="61" y="159"/>
                    <a:pt x="65" y="169"/>
                  </a:cubicBezTo>
                  <a:cubicBezTo>
                    <a:pt x="69" y="179"/>
                    <a:pt x="65" y="193"/>
                    <a:pt x="55" y="201"/>
                  </a:cubicBezTo>
                  <a:cubicBezTo>
                    <a:pt x="45" y="210"/>
                    <a:pt x="28" y="212"/>
                    <a:pt x="14" y="203"/>
                  </a:cubicBezTo>
                  <a:cubicBezTo>
                    <a:pt x="14" y="202"/>
                    <a:pt x="14" y="202"/>
                    <a:pt x="13" y="202"/>
                  </a:cubicBezTo>
                  <a:cubicBezTo>
                    <a:pt x="10" y="196"/>
                    <a:pt x="7" y="190"/>
                    <a:pt x="5" y="184"/>
                  </a:cubicBezTo>
                  <a:cubicBezTo>
                    <a:pt x="3" y="190"/>
                    <a:pt x="1" y="196"/>
                    <a:pt x="0" y="202"/>
                  </a:cubicBezTo>
                  <a:cubicBezTo>
                    <a:pt x="3" y="210"/>
                    <a:pt x="7" y="218"/>
                    <a:pt x="11" y="225"/>
                  </a:cubicBezTo>
                  <a:cubicBezTo>
                    <a:pt x="13" y="229"/>
                    <a:pt x="16" y="233"/>
                    <a:pt x="18" y="236"/>
                  </a:cubicBezTo>
                  <a:cubicBezTo>
                    <a:pt x="30" y="251"/>
                    <a:pt x="47" y="267"/>
                    <a:pt x="73" y="278"/>
                  </a:cubicBezTo>
                  <a:cubicBezTo>
                    <a:pt x="81" y="281"/>
                    <a:pt x="98" y="287"/>
                    <a:pt x="121" y="287"/>
                  </a:cubicBezTo>
                  <a:cubicBezTo>
                    <a:pt x="128" y="287"/>
                    <a:pt x="135" y="286"/>
                    <a:pt x="142" y="284"/>
                  </a:cubicBezTo>
                  <a:cubicBezTo>
                    <a:pt x="143" y="285"/>
                    <a:pt x="145" y="285"/>
                    <a:pt x="147" y="285"/>
                  </a:cubicBezTo>
                  <a:cubicBezTo>
                    <a:pt x="148" y="286"/>
                    <a:pt x="149" y="288"/>
                    <a:pt x="149" y="289"/>
                  </a:cubicBezTo>
                  <a:cubicBezTo>
                    <a:pt x="153" y="298"/>
                    <a:pt x="151" y="308"/>
                    <a:pt x="145" y="314"/>
                  </a:cubicBezTo>
                  <a:cubicBezTo>
                    <a:pt x="140" y="319"/>
                    <a:pt x="131" y="320"/>
                    <a:pt x="126" y="317"/>
                  </a:cubicBezTo>
                  <a:cubicBezTo>
                    <a:pt x="120" y="315"/>
                    <a:pt x="117" y="309"/>
                    <a:pt x="118" y="304"/>
                  </a:cubicBezTo>
                  <a:cubicBezTo>
                    <a:pt x="118" y="300"/>
                    <a:pt x="120" y="297"/>
                    <a:pt x="123" y="295"/>
                  </a:cubicBezTo>
                  <a:cubicBezTo>
                    <a:pt x="121" y="298"/>
                    <a:pt x="121" y="301"/>
                    <a:pt x="122" y="304"/>
                  </a:cubicBezTo>
                  <a:cubicBezTo>
                    <a:pt x="125" y="309"/>
                    <a:pt x="130" y="311"/>
                    <a:pt x="135" y="308"/>
                  </a:cubicBezTo>
                  <a:cubicBezTo>
                    <a:pt x="137" y="307"/>
                    <a:pt x="139" y="305"/>
                    <a:pt x="140" y="302"/>
                  </a:cubicBezTo>
                  <a:cubicBezTo>
                    <a:pt x="140" y="302"/>
                    <a:pt x="140" y="302"/>
                    <a:pt x="140" y="302"/>
                  </a:cubicBezTo>
                  <a:cubicBezTo>
                    <a:pt x="140" y="302"/>
                    <a:pt x="141" y="300"/>
                    <a:pt x="140" y="295"/>
                  </a:cubicBezTo>
                  <a:cubicBezTo>
                    <a:pt x="138" y="291"/>
                    <a:pt x="130" y="285"/>
                    <a:pt x="121" y="289"/>
                  </a:cubicBezTo>
                  <a:cubicBezTo>
                    <a:pt x="112" y="293"/>
                    <a:pt x="107" y="308"/>
                    <a:pt x="117" y="318"/>
                  </a:cubicBezTo>
                  <a:cubicBezTo>
                    <a:pt x="125" y="329"/>
                    <a:pt x="146" y="327"/>
                    <a:pt x="154" y="313"/>
                  </a:cubicBezTo>
                  <a:cubicBezTo>
                    <a:pt x="159" y="306"/>
                    <a:pt x="159" y="296"/>
                    <a:pt x="155" y="288"/>
                  </a:cubicBezTo>
                  <a:cubicBezTo>
                    <a:pt x="176" y="294"/>
                    <a:pt x="194" y="310"/>
                    <a:pt x="201" y="331"/>
                  </a:cubicBezTo>
                  <a:cubicBezTo>
                    <a:pt x="209" y="353"/>
                    <a:pt x="201" y="380"/>
                    <a:pt x="183" y="394"/>
                  </a:cubicBezTo>
                  <a:cubicBezTo>
                    <a:pt x="165" y="410"/>
                    <a:pt x="138" y="408"/>
                    <a:pt x="123" y="392"/>
                  </a:cubicBezTo>
                  <a:cubicBezTo>
                    <a:pt x="107" y="377"/>
                    <a:pt x="109" y="352"/>
                    <a:pt x="124" y="341"/>
                  </a:cubicBezTo>
                  <a:cubicBezTo>
                    <a:pt x="138" y="328"/>
                    <a:pt x="159" y="336"/>
                    <a:pt x="164" y="350"/>
                  </a:cubicBezTo>
                  <a:cubicBezTo>
                    <a:pt x="169" y="364"/>
                    <a:pt x="156" y="377"/>
                    <a:pt x="146" y="375"/>
                  </a:cubicBezTo>
                  <a:cubicBezTo>
                    <a:pt x="136" y="374"/>
                    <a:pt x="132" y="364"/>
                    <a:pt x="133" y="359"/>
                  </a:cubicBezTo>
                  <a:cubicBezTo>
                    <a:pt x="132" y="363"/>
                    <a:pt x="134" y="370"/>
                    <a:pt x="140" y="374"/>
                  </a:cubicBezTo>
                  <a:cubicBezTo>
                    <a:pt x="147" y="378"/>
                    <a:pt x="158" y="376"/>
                    <a:pt x="163" y="367"/>
                  </a:cubicBezTo>
                  <a:cubicBezTo>
                    <a:pt x="170" y="359"/>
                    <a:pt x="167" y="345"/>
                    <a:pt x="156" y="337"/>
                  </a:cubicBezTo>
                  <a:cubicBezTo>
                    <a:pt x="146" y="329"/>
                    <a:pt x="130" y="331"/>
                    <a:pt x="119" y="342"/>
                  </a:cubicBezTo>
                  <a:cubicBezTo>
                    <a:pt x="108" y="352"/>
                    <a:pt x="105" y="370"/>
                    <a:pt x="113" y="384"/>
                  </a:cubicBezTo>
                  <a:cubicBezTo>
                    <a:pt x="120" y="398"/>
                    <a:pt x="136" y="408"/>
                    <a:pt x="153" y="409"/>
                  </a:cubicBezTo>
                  <a:cubicBezTo>
                    <a:pt x="166" y="409"/>
                    <a:pt x="178" y="403"/>
                    <a:pt x="188" y="395"/>
                  </a:cubicBezTo>
                  <a:cubicBezTo>
                    <a:pt x="188" y="395"/>
                    <a:pt x="188" y="396"/>
                    <a:pt x="187" y="396"/>
                  </a:cubicBezTo>
                  <a:cubicBezTo>
                    <a:pt x="174" y="408"/>
                    <a:pt x="154" y="413"/>
                    <a:pt x="137" y="407"/>
                  </a:cubicBezTo>
                  <a:cubicBezTo>
                    <a:pt x="119" y="400"/>
                    <a:pt x="106" y="382"/>
                    <a:pt x="107" y="364"/>
                  </a:cubicBezTo>
                  <a:cubicBezTo>
                    <a:pt x="108" y="346"/>
                    <a:pt x="124" y="330"/>
                    <a:pt x="140" y="330"/>
                  </a:cubicBezTo>
                  <a:cubicBezTo>
                    <a:pt x="156" y="329"/>
                    <a:pt x="171" y="344"/>
                    <a:pt x="169" y="359"/>
                  </a:cubicBezTo>
                  <a:cubicBezTo>
                    <a:pt x="168" y="373"/>
                    <a:pt x="152" y="383"/>
                    <a:pt x="141" y="377"/>
                  </a:cubicBezTo>
                  <a:cubicBezTo>
                    <a:pt x="129" y="372"/>
                    <a:pt x="127" y="357"/>
                    <a:pt x="135" y="351"/>
                  </a:cubicBezTo>
                  <a:cubicBezTo>
                    <a:pt x="142" y="344"/>
                    <a:pt x="153" y="348"/>
                    <a:pt x="156" y="354"/>
                  </a:cubicBezTo>
                  <a:cubicBezTo>
                    <a:pt x="153" y="347"/>
                    <a:pt x="141" y="343"/>
                    <a:pt x="133" y="352"/>
                  </a:cubicBezTo>
                  <a:cubicBezTo>
                    <a:pt x="125" y="359"/>
                    <a:pt x="130" y="376"/>
                    <a:pt x="143" y="379"/>
                  </a:cubicBezTo>
                  <a:cubicBezTo>
                    <a:pt x="156" y="384"/>
                    <a:pt x="171" y="372"/>
                    <a:pt x="171" y="356"/>
                  </a:cubicBezTo>
                  <a:cubicBezTo>
                    <a:pt x="171" y="342"/>
                    <a:pt x="158" y="329"/>
                    <a:pt x="143" y="328"/>
                  </a:cubicBezTo>
                  <a:cubicBezTo>
                    <a:pt x="157" y="329"/>
                    <a:pt x="169" y="340"/>
                    <a:pt x="171" y="352"/>
                  </a:cubicBezTo>
                  <a:cubicBezTo>
                    <a:pt x="174" y="367"/>
                    <a:pt x="163" y="380"/>
                    <a:pt x="151" y="382"/>
                  </a:cubicBezTo>
                  <a:cubicBezTo>
                    <a:pt x="138" y="383"/>
                    <a:pt x="127" y="373"/>
                    <a:pt x="127" y="363"/>
                  </a:cubicBezTo>
                  <a:cubicBezTo>
                    <a:pt x="127" y="352"/>
                    <a:pt x="135" y="345"/>
                    <a:pt x="142" y="344"/>
                  </a:cubicBezTo>
                  <a:cubicBezTo>
                    <a:pt x="135" y="345"/>
                    <a:pt x="129" y="350"/>
                    <a:pt x="127" y="358"/>
                  </a:cubicBezTo>
                  <a:cubicBezTo>
                    <a:pt x="125" y="366"/>
                    <a:pt x="130" y="376"/>
                    <a:pt x="139" y="381"/>
                  </a:cubicBezTo>
                  <a:cubicBezTo>
                    <a:pt x="148" y="386"/>
                    <a:pt x="160" y="382"/>
                    <a:pt x="167" y="373"/>
                  </a:cubicBezTo>
                  <a:cubicBezTo>
                    <a:pt x="175" y="365"/>
                    <a:pt x="176" y="350"/>
                    <a:pt x="168" y="340"/>
                  </a:cubicBezTo>
                  <a:cubicBezTo>
                    <a:pt x="161" y="329"/>
                    <a:pt x="147" y="323"/>
                    <a:pt x="134" y="326"/>
                  </a:cubicBezTo>
                  <a:cubicBezTo>
                    <a:pt x="120" y="328"/>
                    <a:pt x="109" y="339"/>
                    <a:pt x="104" y="353"/>
                  </a:cubicBezTo>
                  <a:cubicBezTo>
                    <a:pt x="93" y="381"/>
                    <a:pt x="118" y="413"/>
                    <a:pt x="148" y="415"/>
                  </a:cubicBezTo>
                  <a:cubicBezTo>
                    <a:pt x="162" y="417"/>
                    <a:pt x="175" y="413"/>
                    <a:pt x="185" y="406"/>
                  </a:cubicBezTo>
                  <a:cubicBezTo>
                    <a:pt x="185" y="413"/>
                    <a:pt x="186" y="421"/>
                    <a:pt x="189" y="428"/>
                  </a:cubicBezTo>
                  <a:cubicBezTo>
                    <a:pt x="197" y="449"/>
                    <a:pt x="227" y="461"/>
                    <a:pt x="246" y="446"/>
                  </a:cubicBezTo>
                  <a:cubicBezTo>
                    <a:pt x="255" y="439"/>
                    <a:pt x="260" y="428"/>
                    <a:pt x="258" y="417"/>
                  </a:cubicBezTo>
                  <a:cubicBezTo>
                    <a:pt x="257" y="407"/>
                    <a:pt x="249" y="398"/>
                    <a:pt x="240" y="395"/>
                  </a:cubicBezTo>
                  <a:cubicBezTo>
                    <a:pt x="231" y="392"/>
                    <a:pt x="220" y="396"/>
                    <a:pt x="215" y="404"/>
                  </a:cubicBezTo>
                  <a:cubicBezTo>
                    <a:pt x="210" y="411"/>
                    <a:pt x="211" y="421"/>
                    <a:pt x="217" y="427"/>
                  </a:cubicBezTo>
                  <a:cubicBezTo>
                    <a:pt x="222" y="432"/>
                    <a:pt x="231" y="434"/>
                    <a:pt x="236" y="430"/>
                  </a:cubicBezTo>
                  <a:cubicBezTo>
                    <a:pt x="241" y="427"/>
                    <a:pt x="244" y="422"/>
                    <a:pt x="244" y="418"/>
                  </a:cubicBezTo>
                  <a:cubicBezTo>
                    <a:pt x="244" y="419"/>
                    <a:pt x="245" y="420"/>
                    <a:pt x="247" y="420"/>
                  </a:cubicBezTo>
                  <a:cubicBezTo>
                    <a:pt x="249" y="420"/>
                    <a:pt x="250" y="419"/>
                    <a:pt x="250" y="417"/>
                  </a:cubicBezTo>
                  <a:cubicBezTo>
                    <a:pt x="251" y="415"/>
                    <a:pt x="249" y="413"/>
                    <a:pt x="247" y="413"/>
                  </a:cubicBezTo>
                  <a:cubicBezTo>
                    <a:pt x="245" y="413"/>
                    <a:pt x="244" y="415"/>
                    <a:pt x="243" y="416"/>
                  </a:cubicBezTo>
                  <a:cubicBezTo>
                    <a:pt x="243" y="416"/>
                    <a:pt x="243" y="416"/>
                    <a:pt x="243" y="416"/>
                  </a:cubicBezTo>
                  <a:cubicBezTo>
                    <a:pt x="243" y="416"/>
                    <a:pt x="243" y="416"/>
                    <a:pt x="243" y="416"/>
                  </a:cubicBezTo>
                  <a:cubicBezTo>
                    <a:pt x="243" y="417"/>
                    <a:pt x="243" y="417"/>
                    <a:pt x="243" y="417"/>
                  </a:cubicBezTo>
                  <a:cubicBezTo>
                    <a:pt x="243" y="417"/>
                    <a:pt x="243" y="417"/>
                    <a:pt x="244" y="417"/>
                  </a:cubicBezTo>
                  <a:cubicBezTo>
                    <a:pt x="243" y="423"/>
                    <a:pt x="240" y="429"/>
                    <a:pt x="233" y="431"/>
                  </a:cubicBezTo>
                  <a:cubicBezTo>
                    <a:pt x="225" y="433"/>
                    <a:pt x="215" y="428"/>
                    <a:pt x="213" y="418"/>
                  </a:cubicBezTo>
                  <a:cubicBezTo>
                    <a:pt x="211" y="409"/>
                    <a:pt x="219" y="397"/>
                    <a:pt x="230" y="396"/>
                  </a:cubicBezTo>
                  <a:cubicBezTo>
                    <a:pt x="241" y="394"/>
                    <a:pt x="254" y="403"/>
                    <a:pt x="256" y="415"/>
                  </a:cubicBezTo>
                  <a:cubicBezTo>
                    <a:pt x="254" y="402"/>
                    <a:pt x="239" y="393"/>
                    <a:pt x="227" y="397"/>
                  </a:cubicBezTo>
                  <a:cubicBezTo>
                    <a:pt x="216" y="400"/>
                    <a:pt x="210" y="415"/>
                    <a:pt x="217" y="423"/>
                  </a:cubicBezTo>
                  <a:cubicBezTo>
                    <a:pt x="223" y="432"/>
                    <a:pt x="236" y="431"/>
                    <a:pt x="239" y="424"/>
                  </a:cubicBezTo>
                  <a:cubicBezTo>
                    <a:pt x="244" y="416"/>
                    <a:pt x="238" y="408"/>
                    <a:pt x="233" y="408"/>
                  </a:cubicBezTo>
                  <a:cubicBezTo>
                    <a:pt x="238" y="409"/>
                    <a:pt x="243" y="415"/>
                    <a:pt x="239" y="422"/>
                  </a:cubicBezTo>
                  <a:cubicBezTo>
                    <a:pt x="237" y="430"/>
                    <a:pt x="225" y="432"/>
                    <a:pt x="219" y="424"/>
                  </a:cubicBezTo>
                  <a:cubicBezTo>
                    <a:pt x="212" y="418"/>
                    <a:pt x="215" y="404"/>
                    <a:pt x="226" y="399"/>
                  </a:cubicBezTo>
                  <a:cubicBezTo>
                    <a:pt x="236" y="395"/>
                    <a:pt x="250" y="402"/>
                    <a:pt x="254" y="414"/>
                  </a:cubicBezTo>
                  <a:cubicBezTo>
                    <a:pt x="258" y="426"/>
                    <a:pt x="250" y="441"/>
                    <a:pt x="236" y="446"/>
                  </a:cubicBezTo>
                  <a:cubicBezTo>
                    <a:pt x="223" y="451"/>
                    <a:pt x="207" y="446"/>
                    <a:pt x="198" y="434"/>
                  </a:cubicBezTo>
                  <a:cubicBezTo>
                    <a:pt x="191" y="425"/>
                    <a:pt x="189" y="413"/>
                    <a:pt x="191" y="402"/>
                  </a:cubicBezTo>
                  <a:cubicBezTo>
                    <a:pt x="191" y="402"/>
                    <a:pt x="192" y="401"/>
                    <a:pt x="192" y="401"/>
                  </a:cubicBezTo>
                  <a:cubicBezTo>
                    <a:pt x="190" y="408"/>
                    <a:pt x="190" y="416"/>
                    <a:pt x="193" y="423"/>
                  </a:cubicBezTo>
                  <a:cubicBezTo>
                    <a:pt x="197" y="435"/>
                    <a:pt x="208" y="445"/>
                    <a:pt x="220" y="447"/>
                  </a:cubicBezTo>
                  <a:cubicBezTo>
                    <a:pt x="233" y="449"/>
                    <a:pt x="245" y="442"/>
                    <a:pt x="250" y="432"/>
                  </a:cubicBezTo>
                  <a:cubicBezTo>
                    <a:pt x="256" y="422"/>
                    <a:pt x="253" y="409"/>
                    <a:pt x="245" y="404"/>
                  </a:cubicBezTo>
                  <a:cubicBezTo>
                    <a:pt x="237" y="397"/>
                    <a:pt x="226" y="399"/>
                    <a:pt x="221" y="405"/>
                  </a:cubicBezTo>
                  <a:cubicBezTo>
                    <a:pt x="215" y="412"/>
                    <a:pt x="216" y="420"/>
                    <a:pt x="221" y="424"/>
                  </a:cubicBezTo>
                  <a:cubicBezTo>
                    <a:pt x="226" y="428"/>
                    <a:pt x="231" y="428"/>
                    <a:pt x="234" y="426"/>
                  </a:cubicBezTo>
                  <a:cubicBezTo>
                    <a:pt x="230" y="428"/>
                    <a:pt x="222" y="427"/>
                    <a:pt x="219" y="420"/>
                  </a:cubicBezTo>
                  <a:cubicBezTo>
                    <a:pt x="215" y="413"/>
                    <a:pt x="222" y="400"/>
                    <a:pt x="233" y="401"/>
                  </a:cubicBezTo>
                  <a:cubicBezTo>
                    <a:pt x="245" y="401"/>
                    <a:pt x="256" y="415"/>
                    <a:pt x="250" y="428"/>
                  </a:cubicBezTo>
                  <a:cubicBezTo>
                    <a:pt x="245" y="442"/>
                    <a:pt x="227" y="450"/>
                    <a:pt x="212" y="441"/>
                  </a:cubicBezTo>
                  <a:cubicBezTo>
                    <a:pt x="197" y="434"/>
                    <a:pt x="189" y="414"/>
                    <a:pt x="196" y="397"/>
                  </a:cubicBezTo>
                  <a:cubicBezTo>
                    <a:pt x="196" y="397"/>
                    <a:pt x="197" y="397"/>
                    <a:pt x="197" y="397"/>
                  </a:cubicBezTo>
                  <a:cubicBezTo>
                    <a:pt x="202" y="392"/>
                    <a:pt x="206" y="386"/>
                    <a:pt x="209" y="379"/>
                  </a:cubicBezTo>
                  <a:cubicBezTo>
                    <a:pt x="210" y="379"/>
                    <a:pt x="210" y="378"/>
                    <a:pt x="211" y="378"/>
                  </a:cubicBezTo>
                  <a:cubicBezTo>
                    <a:pt x="211" y="378"/>
                    <a:pt x="210" y="378"/>
                    <a:pt x="210" y="378"/>
                  </a:cubicBezTo>
                  <a:cubicBezTo>
                    <a:pt x="211" y="375"/>
                    <a:pt x="212" y="371"/>
                    <a:pt x="213" y="368"/>
                  </a:cubicBezTo>
                  <a:cubicBezTo>
                    <a:pt x="222" y="340"/>
                    <a:pt x="209" y="312"/>
                    <a:pt x="193" y="296"/>
                  </a:cubicBezTo>
                  <a:cubicBezTo>
                    <a:pt x="184" y="287"/>
                    <a:pt x="174" y="281"/>
                    <a:pt x="165" y="277"/>
                  </a:cubicBezTo>
                  <a:cubicBezTo>
                    <a:pt x="177" y="272"/>
                    <a:pt x="189" y="265"/>
                    <a:pt x="200" y="255"/>
                  </a:cubicBezTo>
                  <a:cubicBezTo>
                    <a:pt x="207" y="249"/>
                    <a:pt x="213" y="242"/>
                    <a:pt x="218" y="234"/>
                  </a:cubicBezTo>
                  <a:cubicBezTo>
                    <a:pt x="230" y="230"/>
                    <a:pt x="243" y="228"/>
                    <a:pt x="255" y="229"/>
                  </a:cubicBezTo>
                  <a:cubicBezTo>
                    <a:pt x="284" y="232"/>
                    <a:pt x="308" y="252"/>
                    <a:pt x="317" y="276"/>
                  </a:cubicBezTo>
                  <a:cubicBezTo>
                    <a:pt x="326" y="299"/>
                    <a:pt x="321" y="326"/>
                    <a:pt x="305" y="342"/>
                  </a:cubicBezTo>
                  <a:cubicBezTo>
                    <a:pt x="290" y="358"/>
                    <a:pt x="266" y="362"/>
                    <a:pt x="248" y="356"/>
                  </a:cubicBezTo>
                  <a:cubicBezTo>
                    <a:pt x="230" y="349"/>
                    <a:pt x="220" y="332"/>
                    <a:pt x="220" y="316"/>
                  </a:cubicBezTo>
                  <a:cubicBezTo>
                    <a:pt x="220" y="299"/>
                    <a:pt x="230" y="286"/>
                    <a:pt x="243" y="282"/>
                  </a:cubicBezTo>
                  <a:cubicBezTo>
                    <a:pt x="256" y="278"/>
                    <a:pt x="269" y="282"/>
                    <a:pt x="275" y="290"/>
                  </a:cubicBezTo>
                  <a:cubicBezTo>
                    <a:pt x="282" y="299"/>
                    <a:pt x="282" y="310"/>
                    <a:pt x="277" y="317"/>
                  </a:cubicBezTo>
                  <a:cubicBezTo>
                    <a:pt x="273" y="324"/>
                    <a:pt x="265" y="327"/>
                    <a:pt x="259" y="326"/>
                  </a:cubicBezTo>
                  <a:cubicBezTo>
                    <a:pt x="253" y="325"/>
                    <a:pt x="249" y="322"/>
                    <a:pt x="247" y="318"/>
                  </a:cubicBezTo>
                  <a:cubicBezTo>
                    <a:pt x="251" y="320"/>
                    <a:pt x="255" y="321"/>
                    <a:pt x="260" y="320"/>
                  </a:cubicBezTo>
                  <a:cubicBezTo>
                    <a:pt x="266" y="317"/>
                    <a:pt x="269" y="310"/>
                    <a:pt x="267" y="303"/>
                  </a:cubicBezTo>
                  <a:cubicBezTo>
                    <a:pt x="265" y="300"/>
                    <a:pt x="258" y="291"/>
                    <a:pt x="250" y="295"/>
                  </a:cubicBezTo>
                  <a:cubicBezTo>
                    <a:pt x="244" y="297"/>
                    <a:pt x="235" y="307"/>
                    <a:pt x="240" y="319"/>
                  </a:cubicBezTo>
                  <a:cubicBezTo>
                    <a:pt x="243" y="332"/>
                    <a:pt x="263" y="340"/>
                    <a:pt x="277" y="329"/>
                  </a:cubicBezTo>
                  <a:cubicBezTo>
                    <a:pt x="293" y="319"/>
                    <a:pt x="293" y="292"/>
                    <a:pt x="276" y="279"/>
                  </a:cubicBezTo>
                  <a:cubicBezTo>
                    <a:pt x="258" y="265"/>
                    <a:pt x="229" y="271"/>
                    <a:pt x="217" y="293"/>
                  </a:cubicBezTo>
                  <a:cubicBezTo>
                    <a:pt x="206" y="314"/>
                    <a:pt x="214" y="344"/>
                    <a:pt x="235" y="358"/>
                  </a:cubicBezTo>
                  <a:cubicBezTo>
                    <a:pt x="257" y="372"/>
                    <a:pt x="288" y="367"/>
                    <a:pt x="307" y="349"/>
                  </a:cubicBezTo>
                  <a:cubicBezTo>
                    <a:pt x="309" y="348"/>
                    <a:pt x="311" y="346"/>
                    <a:pt x="312" y="344"/>
                  </a:cubicBezTo>
                  <a:cubicBezTo>
                    <a:pt x="309" y="359"/>
                    <a:pt x="309" y="375"/>
                    <a:pt x="317" y="389"/>
                  </a:cubicBezTo>
                  <a:cubicBezTo>
                    <a:pt x="325" y="406"/>
                    <a:pt x="342" y="418"/>
                    <a:pt x="360" y="421"/>
                  </a:cubicBezTo>
                  <a:cubicBezTo>
                    <a:pt x="360" y="415"/>
                    <a:pt x="360" y="415"/>
                    <a:pt x="360" y="415"/>
                  </a:cubicBezTo>
                  <a:cubicBezTo>
                    <a:pt x="349" y="412"/>
                    <a:pt x="338" y="406"/>
                    <a:pt x="331" y="398"/>
                  </a:cubicBezTo>
                  <a:cubicBezTo>
                    <a:pt x="316" y="381"/>
                    <a:pt x="314" y="356"/>
                    <a:pt x="323" y="336"/>
                  </a:cubicBezTo>
                  <a:cubicBezTo>
                    <a:pt x="328" y="323"/>
                    <a:pt x="338" y="312"/>
                    <a:pt x="350" y="304"/>
                  </a:cubicBezTo>
                  <a:cubicBezTo>
                    <a:pt x="326" y="320"/>
                    <a:pt x="311" y="353"/>
                    <a:pt x="322" y="382"/>
                  </a:cubicBezTo>
                  <a:cubicBezTo>
                    <a:pt x="329" y="398"/>
                    <a:pt x="343" y="410"/>
                    <a:pt x="360" y="413"/>
                  </a:cubicBezTo>
                  <a:cubicBezTo>
                    <a:pt x="360" y="410"/>
                    <a:pt x="360" y="410"/>
                    <a:pt x="360" y="410"/>
                  </a:cubicBezTo>
                  <a:cubicBezTo>
                    <a:pt x="357" y="409"/>
                    <a:pt x="354" y="408"/>
                    <a:pt x="351" y="407"/>
                  </a:cubicBezTo>
                  <a:cubicBezTo>
                    <a:pt x="329" y="397"/>
                    <a:pt x="316" y="369"/>
                    <a:pt x="326" y="344"/>
                  </a:cubicBezTo>
                  <a:cubicBezTo>
                    <a:pt x="331" y="327"/>
                    <a:pt x="344" y="313"/>
                    <a:pt x="360" y="305"/>
                  </a:cubicBezTo>
                  <a:cubicBezTo>
                    <a:pt x="360" y="276"/>
                    <a:pt x="360" y="276"/>
                    <a:pt x="360" y="276"/>
                  </a:cubicBezTo>
                  <a:cubicBezTo>
                    <a:pt x="357" y="277"/>
                    <a:pt x="353" y="278"/>
                    <a:pt x="350" y="278"/>
                  </a:cubicBezTo>
                  <a:cubicBezTo>
                    <a:pt x="341" y="279"/>
                    <a:pt x="333" y="274"/>
                    <a:pt x="330" y="269"/>
                  </a:cubicBezTo>
                  <a:cubicBezTo>
                    <a:pt x="326" y="263"/>
                    <a:pt x="326" y="255"/>
                    <a:pt x="329" y="249"/>
                  </a:cubicBezTo>
                  <a:cubicBezTo>
                    <a:pt x="332" y="242"/>
                    <a:pt x="340" y="238"/>
                    <a:pt x="347" y="240"/>
                  </a:cubicBezTo>
                  <a:cubicBezTo>
                    <a:pt x="351" y="241"/>
                    <a:pt x="355" y="244"/>
                    <a:pt x="357" y="248"/>
                  </a:cubicBezTo>
                  <a:cubicBezTo>
                    <a:pt x="359" y="251"/>
                    <a:pt x="359" y="256"/>
                    <a:pt x="358" y="260"/>
                  </a:cubicBezTo>
                  <a:cubicBezTo>
                    <a:pt x="356" y="264"/>
                    <a:pt x="352" y="267"/>
                    <a:pt x="348" y="267"/>
                  </a:cubicBezTo>
                  <a:cubicBezTo>
                    <a:pt x="343" y="267"/>
                    <a:pt x="339" y="264"/>
                    <a:pt x="338" y="261"/>
                  </a:cubicBezTo>
                  <a:cubicBezTo>
                    <a:pt x="336" y="257"/>
                    <a:pt x="338" y="253"/>
                    <a:pt x="341" y="251"/>
                  </a:cubicBezTo>
                  <a:cubicBezTo>
                    <a:pt x="344" y="249"/>
                    <a:pt x="348" y="249"/>
                    <a:pt x="350" y="251"/>
                  </a:cubicBezTo>
                  <a:cubicBezTo>
                    <a:pt x="352" y="253"/>
                    <a:pt x="352" y="256"/>
                    <a:pt x="351" y="257"/>
                  </a:cubicBezTo>
                  <a:cubicBezTo>
                    <a:pt x="351" y="259"/>
                    <a:pt x="350" y="259"/>
                    <a:pt x="350" y="260"/>
                  </a:cubicBezTo>
                  <a:cubicBezTo>
                    <a:pt x="350" y="259"/>
                    <a:pt x="351" y="259"/>
                    <a:pt x="352" y="257"/>
                  </a:cubicBezTo>
                  <a:cubicBezTo>
                    <a:pt x="352" y="256"/>
                    <a:pt x="352" y="253"/>
                    <a:pt x="350" y="251"/>
                  </a:cubicBezTo>
                  <a:cubicBezTo>
                    <a:pt x="348" y="249"/>
                    <a:pt x="344" y="247"/>
                    <a:pt x="340" y="250"/>
                  </a:cubicBezTo>
                  <a:cubicBezTo>
                    <a:pt x="337" y="252"/>
                    <a:pt x="335" y="256"/>
                    <a:pt x="336" y="261"/>
                  </a:cubicBezTo>
                  <a:cubicBezTo>
                    <a:pt x="337" y="266"/>
                    <a:pt x="342" y="269"/>
                    <a:pt x="348" y="269"/>
                  </a:cubicBezTo>
                  <a:cubicBezTo>
                    <a:pt x="352" y="270"/>
                    <a:pt x="357" y="267"/>
                    <a:pt x="360" y="262"/>
                  </a:cubicBezTo>
                  <a:cubicBezTo>
                    <a:pt x="360" y="246"/>
                    <a:pt x="360" y="246"/>
                    <a:pt x="360" y="246"/>
                  </a:cubicBezTo>
                  <a:cubicBezTo>
                    <a:pt x="357" y="241"/>
                    <a:pt x="353" y="238"/>
                    <a:pt x="348" y="237"/>
                  </a:cubicBezTo>
                  <a:cubicBezTo>
                    <a:pt x="339" y="234"/>
                    <a:pt x="330" y="238"/>
                    <a:pt x="324" y="246"/>
                  </a:cubicBezTo>
                  <a:cubicBezTo>
                    <a:pt x="320" y="252"/>
                    <a:pt x="318" y="260"/>
                    <a:pt x="320" y="268"/>
                  </a:cubicBezTo>
                  <a:cubicBezTo>
                    <a:pt x="312" y="252"/>
                    <a:pt x="298" y="238"/>
                    <a:pt x="281" y="231"/>
                  </a:cubicBezTo>
                  <a:cubicBezTo>
                    <a:pt x="283" y="231"/>
                    <a:pt x="284" y="231"/>
                    <a:pt x="285" y="231"/>
                  </a:cubicBezTo>
                  <a:cubicBezTo>
                    <a:pt x="295" y="231"/>
                    <a:pt x="304" y="229"/>
                    <a:pt x="314" y="224"/>
                  </a:cubicBezTo>
                  <a:cubicBezTo>
                    <a:pt x="319" y="222"/>
                    <a:pt x="324" y="218"/>
                    <a:pt x="328" y="214"/>
                  </a:cubicBezTo>
                  <a:cubicBezTo>
                    <a:pt x="334" y="213"/>
                    <a:pt x="341" y="214"/>
                    <a:pt x="347" y="216"/>
                  </a:cubicBezTo>
                  <a:cubicBezTo>
                    <a:pt x="351" y="218"/>
                    <a:pt x="356" y="220"/>
                    <a:pt x="360" y="223"/>
                  </a:cubicBezTo>
                  <a:cubicBezTo>
                    <a:pt x="360" y="211"/>
                    <a:pt x="360" y="211"/>
                    <a:pt x="360" y="211"/>
                  </a:cubicBezTo>
                  <a:cubicBezTo>
                    <a:pt x="356" y="210"/>
                    <a:pt x="352" y="209"/>
                    <a:pt x="349" y="209"/>
                  </a:cubicBezTo>
                  <a:cubicBezTo>
                    <a:pt x="342" y="208"/>
                    <a:pt x="337" y="209"/>
                    <a:pt x="332" y="210"/>
                  </a:cubicBezTo>
                  <a:cubicBezTo>
                    <a:pt x="335" y="206"/>
                    <a:pt x="339" y="201"/>
                    <a:pt x="341" y="196"/>
                  </a:cubicBezTo>
                  <a:cubicBezTo>
                    <a:pt x="348" y="182"/>
                    <a:pt x="349" y="159"/>
                    <a:pt x="334" y="140"/>
                  </a:cubicBezTo>
                  <a:cubicBezTo>
                    <a:pt x="335" y="140"/>
                    <a:pt x="336" y="141"/>
                    <a:pt x="337" y="141"/>
                  </a:cubicBezTo>
                  <a:cubicBezTo>
                    <a:pt x="343" y="146"/>
                    <a:pt x="351" y="148"/>
                    <a:pt x="360" y="149"/>
                  </a:cubicBezTo>
                  <a:cubicBezTo>
                    <a:pt x="360" y="146"/>
                    <a:pt x="360" y="146"/>
                    <a:pt x="360" y="146"/>
                  </a:cubicBezTo>
                  <a:cubicBezTo>
                    <a:pt x="346" y="145"/>
                    <a:pt x="333" y="137"/>
                    <a:pt x="326" y="126"/>
                  </a:cubicBezTo>
                  <a:cubicBezTo>
                    <a:pt x="314" y="108"/>
                    <a:pt x="322" y="84"/>
                    <a:pt x="337" y="76"/>
                  </a:cubicBezTo>
                  <a:cubicBezTo>
                    <a:pt x="345" y="72"/>
                    <a:pt x="353" y="71"/>
                    <a:pt x="360" y="73"/>
                  </a:cubicBezTo>
                  <a:cubicBezTo>
                    <a:pt x="360" y="71"/>
                    <a:pt x="360" y="71"/>
                    <a:pt x="360" y="71"/>
                  </a:cubicBezTo>
                  <a:cubicBezTo>
                    <a:pt x="358" y="71"/>
                    <a:pt x="356" y="71"/>
                    <a:pt x="354" y="70"/>
                  </a:cubicBezTo>
                  <a:cubicBezTo>
                    <a:pt x="339" y="69"/>
                    <a:pt x="324" y="80"/>
                    <a:pt x="319" y="96"/>
                  </a:cubicBezTo>
                  <a:cubicBezTo>
                    <a:pt x="316" y="107"/>
                    <a:pt x="318" y="120"/>
                    <a:pt x="325" y="130"/>
                  </a:cubicBezTo>
                  <a:cubicBezTo>
                    <a:pt x="319" y="125"/>
                    <a:pt x="312" y="122"/>
                    <a:pt x="304" y="120"/>
                  </a:cubicBezTo>
                  <a:cubicBezTo>
                    <a:pt x="293" y="117"/>
                    <a:pt x="283" y="119"/>
                    <a:pt x="275" y="123"/>
                  </a:cubicBezTo>
                  <a:cubicBezTo>
                    <a:pt x="258" y="131"/>
                    <a:pt x="249" y="146"/>
                    <a:pt x="249" y="160"/>
                  </a:cubicBezTo>
                  <a:cubicBezTo>
                    <a:pt x="249" y="174"/>
                    <a:pt x="257" y="186"/>
                    <a:pt x="267" y="192"/>
                  </a:cubicBezTo>
                  <a:cubicBezTo>
                    <a:pt x="276" y="198"/>
                    <a:pt x="290" y="198"/>
                    <a:pt x="300" y="190"/>
                  </a:cubicBezTo>
                  <a:cubicBezTo>
                    <a:pt x="305" y="186"/>
                    <a:pt x="308" y="180"/>
                    <a:pt x="309" y="174"/>
                  </a:cubicBezTo>
                  <a:cubicBezTo>
                    <a:pt x="310" y="167"/>
                    <a:pt x="307" y="159"/>
                    <a:pt x="302" y="155"/>
                  </a:cubicBezTo>
                  <a:cubicBezTo>
                    <a:pt x="297" y="150"/>
                    <a:pt x="289" y="148"/>
                    <a:pt x="283" y="151"/>
                  </a:cubicBezTo>
                  <a:cubicBezTo>
                    <a:pt x="276" y="154"/>
                    <a:pt x="272" y="161"/>
                    <a:pt x="273" y="167"/>
                  </a:cubicBezTo>
                  <a:cubicBezTo>
                    <a:pt x="273" y="173"/>
                    <a:pt x="278" y="178"/>
                    <a:pt x="284" y="179"/>
                  </a:cubicBezTo>
                  <a:cubicBezTo>
                    <a:pt x="289" y="180"/>
                    <a:pt x="293" y="176"/>
                    <a:pt x="295" y="173"/>
                  </a:cubicBezTo>
                  <a:cubicBezTo>
                    <a:pt x="296" y="169"/>
                    <a:pt x="295" y="166"/>
                    <a:pt x="294" y="164"/>
                  </a:cubicBezTo>
                  <a:cubicBezTo>
                    <a:pt x="292" y="162"/>
                    <a:pt x="291" y="162"/>
                    <a:pt x="290" y="162"/>
                  </a:cubicBezTo>
                  <a:cubicBezTo>
                    <a:pt x="291" y="162"/>
                    <a:pt x="292" y="162"/>
                    <a:pt x="293" y="164"/>
                  </a:cubicBezTo>
                  <a:cubicBezTo>
                    <a:pt x="295" y="166"/>
                    <a:pt x="296" y="169"/>
                    <a:pt x="294" y="172"/>
                  </a:cubicBezTo>
                  <a:cubicBezTo>
                    <a:pt x="293" y="176"/>
                    <a:pt x="288" y="178"/>
                    <a:pt x="284" y="177"/>
                  </a:cubicBezTo>
                  <a:cubicBezTo>
                    <a:pt x="279" y="177"/>
                    <a:pt x="275" y="172"/>
                    <a:pt x="275" y="167"/>
                  </a:cubicBezTo>
                  <a:cubicBezTo>
                    <a:pt x="275" y="162"/>
                    <a:pt x="279" y="156"/>
                    <a:pt x="284" y="154"/>
                  </a:cubicBezTo>
                  <a:cubicBezTo>
                    <a:pt x="289" y="152"/>
                    <a:pt x="295" y="154"/>
                    <a:pt x="299" y="158"/>
                  </a:cubicBezTo>
                  <a:cubicBezTo>
                    <a:pt x="304" y="162"/>
                    <a:pt x="306" y="168"/>
                    <a:pt x="305" y="173"/>
                  </a:cubicBezTo>
                  <a:cubicBezTo>
                    <a:pt x="304" y="178"/>
                    <a:pt x="301" y="183"/>
                    <a:pt x="297" y="186"/>
                  </a:cubicBezTo>
                  <a:cubicBezTo>
                    <a:pt x="289" y="193"/>
                    <a:pt x="277" y="192"/>
                    <a:pt x="270" y="186"/>
                  </a:cubicBezTo>
                  <a:cubicBezTo>
                    <a:pt x="263" y="180"/>
                    <a:pt x="259" y="171"/>
                    <a:pt x="261" y="161"/>
                  </a:cubicBezTo>
                  <a:cubicBezTo>
                    <a:pt x="263" y="152"/>
                    <a:pt x="270" y="143"/>
                    <a:pt x="281" y="139"/>
                  </a:cubicBezTo>
                  <a:cubicBezTo>
                    <a:pt x="287" y="137"/>
                    <a:pt x="293" y="137"/>
                    <a:pt x="300" y="139"/>
                  </a:cubicBezTo>
                  <a:cubicBezTo>
                    <a:pt x="306" y="140"/>
                    <a:pt x="313" y="145"/>
                    <a:pt x="318" y="151"/>
                  </a:cubicBezTo>
                  <a:cubicBezTo>
                    <a:pt x="329" y="164"/>
                    <a:pt x="329" y="179"/>
                    <a:pt x="326" y="190"/>
                  </a:cubicBezTo>
                  <a:cubicBezTo>
                    <a:pt x="322" y="201"/>
                    <a:pt x="316" y="210"/>
                    <a:pt x="309" y="216"/>
                  </a:cubicBezTo>
                  <a:cubicBezTo>
                    <a:pt x="299" y="224"/>
                    <a:pt x="288" y="229"/>
                    <a:pt x="276" y="229"/>
                  </a:cubicBezTo>
                  <a:cubicBezTo>
                    <a:pt x="273" y="228"/>
                    <a:pt x="271" y="228"/>
                    <a:pt x="268" y="227"/>
                  </a:cubicBezTo>
                  <a:cubicBezTo>
                    <a:pt x="253" y="224"/>
                    <a:pt x="236" y="225"/>
                    <a:pt x="222" y="229"/>
                  </a:cubicBezTo>
                  <a:cubicBezTo>
                    <a:pt x="234" y="208"/>
                    <a:pt x="241" y="181"/>
                    <a:pt x="234" y="154"/>
                  </a:cubicBezTo>
                  <a:cubicBezTo>
                    <a:pt x="232" y="145"/>
                    <a:pt x="229" y="136"/>
                    <a:pt x="224" y="128"/>
                  </a:cubicBezTo>
                  <a:cubicBezTo>
                    <a:pt x="226" y="131"/>
                    <a:pt x="230" y="133"/>
                    <a:pt x="233" y="135"/>
                  </a:cubicBezTo>
                  <a:cubicBezTo>
                    <a:pt x="243" y="139"/>
                    <a:pt x="254" y="137"/>
                    <a:pt x="263" y="130"/>
                  </a:cubicBezTo>
                  <a:cubicBezTo>
                    <a:pt x="276" y="121"/>
                    <a:pt x="278" y="102"/>
                    <a:pt x="271" y="87"/>
                  </a:cubicBezTo>
                  <a:cubicBezTo>
                    <a:pt x="279" y="86"/>
                    <a:pt x="286" y="84"/>
                    <a:pt x="293" y="80"/>
                  </a:cubicBezTo>
                  <a:cubicBezTo>
                    <a:pt x="303" y="73"/>
                    <a:pt x="309" y="62"/>
                    <a:pt x="311" y="51"/>
                  </a:cubicBezTo>
                  <a:cubicBezTo>
                    <a:pt x="326" y="42"/>
                    <a:pt x="344" y="39"/>
                    <a:pt x="360" y="43"/>
                  </a:cubicBezTo>
                  <a:cubicBezTo>
                    <a:pt x="360" y="39"/>
                    <a:pt x="360" y="39"/>
                    <a:pt x="360" y="39"/>
                  </a:cubicBezTo>
                  <a:cubicBezTo>
                    <a:pt x="347" y="35"/>
                    <a:pt x="332" y="36"/>
                    <a:pt x="320" y="41"/>
                  </a:cubicBezTo>
                  <a:cubicBezTo>
                    <a:pt x="317" y="42"/>
                    <a:pt x="314" y="43"/>
                    <a:pt x="311" y="45"/>
                  </a:cubicBezTo>
                  <a:cubicBezTo>
                    <a:pt x="311" y="44"/>
                    <a:pt x="311" y="44"/>
                    <a:pt x="311" y="43"/>
                  </a:cubicBezTo>
                  <a:cubicBezTo>
                    <a:pt x="321" y="38"/>
                    <a:pt x="331" y="35"/>
                    <a:pt x="342" y="35"/>
                  </a:cubicBezTo>
                  <a:cubicBezTo>
                    <a:pt x="348" y="35"/>
                    <a:pt x="354" y="35"/>
                    <a:pt x="360" y="37"/>
                  </a:cubicBezTo>
                  <a:cubicBezTo>
                    <a:pt x="360" y="28"/>
                    <a:pt x="360" y="28"/>
                    <a:pt x="360" y="28"/>
                  </a:cubicBezTo>
                  <a:cubicBezTo>
                    <a:pt x="347" y="25"/>
                    <a:pt x="334" y="25"/>
                    <a:pt x="322" y="29"/>
                  </a:cubicBezTo>
                  <a:close/>
                  <a:moveTo>
                    <a:pt x="201" y="379"/>
                  </a:moveTo>
                  <a:cubicBezTo>
                    <a:pt x="201" y="379"/>
                    <a:pt x="201" y="380"/>
                    <a:pt x="201" y="380"/>
                  </a:cubicBezTo>
                  <a:cubicBezTo>
                    <a:pt x="204" y="374"/>
                    <a:pt x="206" y="368"/>
                    <a:pt x="208" y="361"/>
                  </a:cubicBezTo>
                  <a:cubicBezTo>
                    <a:pt x="207" y="368"/>
                    <a:pt x="204" y="374"/>
                    <a:pt x="201" y="379"/>
                  </a:cubicBezTo>
                  <a:close/>
                  <a:moveTo>
                    <a:pt x="350" y="292"/>
                  </a:moveTo>
                  <a:cubicBezTo>
                    <a:pt x="353" y="292"/>
                    <a:pt x="355" y="292"/>
                    <a:pt x="357" y="291"/>
                  </a:cubicBezTo>
                  <a:cubicBezTo>
                    <a:pt x="352" y="294"/>
                    <a:pt x="346" y="297"/>
                    <a:pt x="341" y="301"/>
                  </a:cubicBezTo>
                  <a:cubicBezTo>
                    <a:pt x="335" y="305"/>
                    <a:pt x="330" y="310"/>
                    <a:pt x="326" y="316"/>
                  </a:cubicBezTo>
                  <a:cubicBezTo>
                    <a:pt x="328" y="303"/>
                    <a:pt x="327" y="289"/>
                    <a:pt x="323" y="277"/>
                  </a:cubicBezTo>
                  <a:cubicBezTo>
                    <a:pt x="323" y="277"/>
                    <a:pt x="323" y="276"/>
                    <a:pt x="323" y="276"/>
                  </a:cubicBezTo>
                  <a:cubicBezTo>
                    <a:pt x="328" y="284"/>
                    <a:pt x="338" y="291"/>
                    <a:pt x="350" y="29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9" name="Freeform 42"/>
            <p:cNvSpPr/>
            <p:nvPr/>
          </p:nvSpPr>
          <p:spPr bwMode="auto">
            <a:xfrm>
              <a:off x="5005" y="491"/>
              <a:ext cx="65" cy="18"/>
            </a:xfrm>
            <a:custGeom>
              <a:avLst/>
              <a:gdLst>
                <a:gd name="T0" fmla="*/ 0 w 14"/>
                <a:gd name="T1" fmla="*/ 0 h 4"/>
                <a:gd name="T2" fmla="*/ 14 w 14"/>
                <a:gd name="T3" fmla="*/ 4 h 4"/>
                <a:gd name="T4" fmla="*/ 14 w 14"/>
                <a:gd name="T5" fmla="*/ 3 h 4"/>
                <a:gd name="T6" fmla="*/ 0 w 14"/>
                <a:gd name="T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4">
                  <a:moveTo>
                    <a:pt x="0" y="0"/>
                  </a:moveTo>
                  <a:cubicBezTo>
                    <a:pt x="3" y="3"/>
                    <a:pt x="8" y="4"/>
                    <a:pt x="14" y="4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8" y="4"/>
                    <a:pt x="3" y="3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0" name="Freeform 43"/>
            <p:cNvSpPr/>
            <p:nvPr/>
          </p:nvSpPr>
          <p:spPr bwMode="auto">
            <a:xfrm>
              <a:off x="4863" y="299"/>
              <a:ext cx="207" cy="324"/>
            </a:xfrm>
            <a:custGeom>
              <a:avLst/>
              <a:gdLst>
                <a:gd name="T0" fmla="*/ 34 w 45"/>
                <a:gd name="T1" fmla="*/ 0 h 71"/>
                <a:gd name="T2" fmla="*/ 9 w 45"/>
                <a:gd name="T3" fmla="*/ 47 h 71"/>
                <a:gd name="T4" fmla="*/ 45 w 45"/>
                <a:gd name="T5" fmla="*/ 71 h 71"/>
                <a:gd name="T6" fmla="*/ 45 w 45"/>
                <a:gd name="T7" fmla="*/ 68 h 71"/>
                <a:gd name="T8" fmla="*/ 10 w 45"/>
                <a:gd name="T9" fmla="*/ 42 h 71"/>
                <a:gd name="T10" fmla="*/ 38 w 45"/>
                <a:gd name="T11" fmla="*/ 2 h 71"/>
                <a:gd name="T12" fmla="*/ 45 w 45"/>
                <a:gd name="T13" fmla="*/ 3 h 71"/>
                <a:gd name="T14" fmla="*/ 45 w 45"/>
                <a:gd name="T15" fmla="*/ 1 h 71"/>
                <a:gd name="T16" fmla="*/ 34 w 45"/>
                <a:gd name="T17" fmla="*/ 0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5" h="71">
                  <a:moveTo>
                    <a:pt x="34" y="0"/>
                  </a:moveTo>
                  <a:cubicBezTo>
                    <a:pt x="14" y="1"/>
                    <a:pt x="0" y="26"/>
                    <a:pt x="9" y="47"/>
                  </a:cubicBezTo>
                  <a:cubicBezTo>
                    <a:pt x="14" y="61"/>
                    <a:pt x="29" y="70"/>
                    <a:pt x="45" y="71"/>
                  </a:cubicBezTo>
                  <a:cubicBezTo>
                    <a:pt x="45" y="68"/>
                    <a:pt x="45" y="68"/>
                    <a:pt x="45" y="68"/>
                  </a:cubicBezTo>
                  <a:cubicBezTo>
                    <a:pt x="29" y="67"/>
                    <a:pt x="14" y="56"/>
                    <a:pt x="10" y="42"/>
                  </a:cubicBezTo>
                  <a:cubicBezTo>
                    <a:pt x="4" y="22"/>
                    <a:pt x="20" y="0"/>
                    <a:pt x="38" y="2"/>
                  </a:cubicBezTo>
                  <a:cubicBezTo>
                    <a:pt x="40" y="2"/>
                    <a:pt x="43" y="3"/>
                    <a:pt x="45" y="3"/>
                  </a:cubicBezTo>
                  <a:cubicBezTo>
                    <a:pt x="45" y="1"/>
                    <a:pt x="45" y="1"/>
                    <a:pt x="45" y="1"/>
                  </a:cubicBezTo>
                  <a:cubicBezTo>
                    <a:pt x="41" y="0"/>
                    <a:pt x="38" y="0"/>
                    <a:pt x="34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1" name="Freeform 44"/>
            <p:cNvSpPr/>
            <p:nvPr/>
          </p:nvSpPr>
          <p:spPr bwMode="auto">
            <a:xfrm>
              <a:off x="4895" y="317"/>
              <a:ext cx="175" cy="279"/>
            </a:xfrm>
            <a:custGeom>
              <a:avLst/>
              <a:gdLst>
                <a:gd name="T0" fmla="*/ 6 w 38"/>
                <a:gd name="T1" fmla="*/ 24 h 61"/>
                <a:gd name="T2" fmla="*/ 32 w 38"/>
                <a:gd name="T3" fmla="*/ 60 h 61"/>
                <a:gd name="T4" fmla="*/ 38 w 38"/>
                <a:gd name="T5" fmla="*/ 61 h 61"/>
                <a:gd name="T6" fmla="*/ 38 w 38"/>
                <a:gd name="T7" fmla="*/ 58 h 61"/>
                <a:gd name="T8" fmla="*/ 15 w 38"/>
                <a:gd name="T9" fmla="*/ 47 h 61"/>
                <a:gd name="T10" fmla="*/ 25 w 38"/>
                <a:gd name="T11" fmla="*/ 4 h 61"/>
                <a:gd name="T12" fmla="*/ 38 w 38"/>
                <a:gd name="T13" fmla="*/ 4 h 61"/>
                <a:gd name="T14" fmla="*/ 38 w 38"/>
                <a:gd name="T15" fmla="*/ 3 h 61"/>
                <a:gd name="T16" fmla="*/ 33 w 38"/>
                <a:gd name="T17" fmla="*/ 2 h 61"/>
                <a:gd name="T18" fmla="*/ 6 w 38"/>
                <a:gd name="T19" fmla="*/ 24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8" h="61">
                  <a:moveTo>
                    <a:pt x="6" y="24"/>
                  </a:moveTo>
                  <a:cubicBezTo>
                    <a:pt x="3" y="39"/>
                    <a:pt x="14" y="56"/>
                    <a:pt x="32" y="60"/>
                  </a:cubicBezTo>
                  <a:cubicBezTo>
                    <a:pt x="34" y="60"/>
                    <a:pt x="36" y="61"/>
                    <a:pt x="38" y="61"/>
                  </a:cubicBezTo>
                  <a:cubicBezTo>
                    <a:pt x="38" y="58"/>
                    <a:pt x="38" y="58"/>
                    <a:pt x="38" y="58"/>
                  </a:cubicBezTo>
                  <a:cubicBezTo>
                    <a:pt x="29" y="57"/>
                    <a:pt x="20" y="53"/>
                    <a:pt x="15" y="47"/>
                  </a:cubicBezTo>
                  <a:cubicBezTo>
                    <a:pt x="0" y="32"/>
                    <a:pt x="10" y="6"/>
                    <a:pt x="25" y="4"/>
                  </a:cubicBezTo>
                  <a:cubicBezTo>
                    <a:pt x="30" y="3"/>
                    <a:pt x="34" y="3"/>
                    <a:pt x="38" y="4"/>
                  </a:cubicBezTo>
                  <a:cubicBezTo>
                    <a:pt x="38" y="3"/>
                    <a:pt x="38" y="3"/>
                    <a:pt x="38" y="3"/>
                  </a:cubicBezTo>
                  <a:cubicBezTo>
                    <a:pt x="36" y="3"/>
                    <a:pt x="35" y="2"/>
                    <a:pt x="33" y="2"/>
                  </a:cubicBezTo>
                  <a:cubicBezTo>
                    <a:pt x="22" y="0"/>
                    <a:pt x="9" y="8"/>
                    <a:pt x="6" y="2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2" name="Freeform 45"/>
            <p:cNvSpPr/>
            <p:nvPr/>
          </p:nvSpPr>
          <p:spPr bwMode="auto">
            <a:xfrm>
              <a:off x="3511" y="285"/>
              <a:ext cx="275" cy="356"/>
            </a:xfrm>
            <a:custGeom>
              <a:avLst/>
              <a:gdLst>
                <a:gd name="T0" fmla="*/ 57 w 60"/>
                <a:gd name="T1" fmla="*/ 40 h 78"/>
                <a:gd name="T2" fmla="*/ 47 w 60"/>
                <a:gd name="T3" fmla="*/ 7 h 78"/>
                <a:gd name="T4" fmla="*/ 34 w 60"/>
                <a:gd name="T5" fmla="*/ 0 h 78"/>
                <a:gd name="T6" fmla="*/ 33 w 60"/>
                <a:gd name="T7" fmla="*/ 2 h 78"/>
                <a:gd name="T8" fmla="*/ 43 w 60"/>
                <a:gd name="T9" fmla="*/ 7 h 78"/>
                <a:gd name="T10" fmla="*/ 33 w 60"/>
                <a:gd name="T11" fmla="*/ 2 h 78"/>
                <a:gd name="T12" fmla="*/ 32 w 60"/>
                <a:gd name="T13" fmla="*/ 4 h 78"/>
                <a:gd name="T14" fmla="*/ 40 w 60"/>
                <a:gd name="T15" fmla="*/ 8 h 78"/>
                <a:gd name="T16" fmla="*/ 50 w 60"/>
                <a:gd name="T17" fmla="*/ 47 h 78"/>
                <a:gd name="T18" fmla="*/ 9 w 60"/>
                <a:gd name="T19" fmla="*/ 66 h 78"/>
                <a:gd name="T20" fmla="*/ 2 w 60"/>
                <a:gd name="T21" fmla="*/ 64 h 78"/>
                <a:gd name="T22" fmla="*/ 0 w 60"/>
                <a:gd name="T23" fmla="*/ 69 h 78"/>
                <a:gd name="T24" fmla="*/ 57 w 60"/>
                <a:gd name="T25" fmla="*/ 4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0" h="78">
                  <a:moveTo>
                    <a:pt x="57" y="40"/>
                  </a:moveTo>
                  <a:cubicBezTo>
                    <a:pt x="60" y="28"/>
                    <a:pt x="56" y="15"/>
                    <a:pt x="47" y="7"/>
                  </a:cubicBezTo>
                  <a:cubicBezTo>
                    <a:pt x="43" y="4"/>
                    <a:pt x="39" y="2"/>
                    <a:pt x="34" y="0"/>
                  </a:cubicBezTo>
                  <a:cubicBezTo>
                    <a:pt x="34" y="1"/>
                    <a:pt x="33" y="2"/>
                    <a:pt x="33" y="2"/>
                  </a:cubicBezTo>
                  <a:cubicBezTo>
                    <a:pt x="36" y="3"/>
                    <a:pt x="40" y="4"/>
                    <a:pt x="43" y="7"/>
                  </a:cubicBezTo>
                  <a:cubicBezTo>
                    <a:pt x="40" y="4"/>
                    <a:pt x="36" y="3"/>
                    <a:pt x="33" y="2"/>
                  </a:cubicBezTo>
                  <a:cubicBezTo>
                    <a:pt x="32" y="3"/>
                    <a:pt x="32" y="4"/>
                    <a:pt x="32" y="4"/>
                  </a:cubicBezTo>
                  <a:cubicBezTo>
                    <a:pt x="35" y="5"/>
                    <a:pt x="38" y="6"/>
                    <a:pt x="40" y="8"/>
                  </a:cubicBezTo>
                  <a:cubicBezTo>
                    <a:pt x="53" y="15"/>
                    <a:pt x="57" y="34"/>
                    <a:pt x="50" y="47"/>
                  </a:cubicBezTo>
                  <a:cubicBezTo>
                    <a:pt x="43" y="62"/>
                    <a:pt x="25" y="69"/>
                    <a:pt x="9" y="66"/>
                  </a:cubicBezTo>
                  <a:cubicBezTo>
                    <a:pt x="6" y="66"/>
                    <a:pt x="4" y="65"/>
                    <a:pt x="2" y="64"/>
                  </a:cubicBezTo>
                  <a:cubicBezTo>
                    <a:pt x="1" y="66"/>
                    <a:pt x="1" y="68"/>
                    <a:pt x="0" y="69"/>
                  </a:cubicBezTo>
                  <a:cubicBezTo>
                    <a:pt x="23" y="78"/>
                    <a:pt x="53" y="65"/>
                    <a:pt x="57" y="4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3" name="Freeform 46"/>
            <p:cNvSpPr/>
            <p:nvPr/>
          </p:nvSpPr>
          <p:spPr bwMode="auto">
            <a:xfrm>
              <a:off x="3575" y="431"/>
              <a:ext cx="87" cy="46"/>
            </a:xfrm>
            <a:custGeom>
              <a:avLst/>
              <a:gdLst>
                <a:gd name="T0" fmla="*/ 19 w 19"/>
                <a:gd name="T1" fmla="*/ 0 h 10"/>
                <a:gd name="T2" fmla="*/ 2 w 19"/>
                <a:gd name="T3" fmla="*/ 6 h 10"/>
                <a:gd name="T4" fmla="*/ 0 w 19"/>
                <a:gd name="T5" fmla="*/ 6 h 10"/>
                <a:gd name="T6" fmla="*/ 0 w 19"/>
                <a:gd name="T7" fmla="*/ 6 h 10"/>
                <a:gd name="T8" fmla="*/ 7 w 19"/>
                <a:gd name="T9" fmla="*/ 8 h 10"/>
                <a:gd name="T10" fmla="*/ 19 w 19"/>
                <a:gd name="T11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9" h="10">
                  <a:moveTo>
                    <a:pt x="19" y="0"/>
                  </a:moveTo>
                  <a:cubicBezTo>
                    <a:pt x="17" y="5"/>
                    <a:pt x="10" y="10"/>
                    <a:pt x="2" y="6"/>
                  </a:cubicBezTo>
                  <a:cubicBezTo>
                    <a:pt x="1" y="6"/>
                    <a:pt x="0" y="6"/>
                    <a:pt x="0" y="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2" y="8"/>
                    <a:pt x="4" y="8"/>
                    <a:pt x="7" y="8"/>
                  </a:cubicBezTo>
                  <a:cubicBezTo>
                    <a:pt x="13" y="8"/>
                    <a:pt x="17" y="4"/>
                    <a:pt x="19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4" name="Freeform 47"/>
            <p:cNvSpPr/>
            <p:nvPr/>
          </p:nvSpPr>
          <p:spPr bwMode="auto">
            <a:xfrm>
              <a:off x="3561" y="335"/>
              <a:ext cx="138" cy="169"/>
            </a:xfrm>
            <a:custGeom>
              <a:avLst/>
              <a:gdLst>
                <a:gd name="T0" fmla="*/ 27 w 30"/>
                <a:gd name="T1" fmla="*/ 23 h 37"/>
                <a:gd name="T2" fmla="*/ 24 w 30"/>
                <a:gd name="T3" fmla="*/ 7 h 37"/>
                <a:gd name="T4" fmla="*/ 28 w 30"/>
                <a:gd name="T5" fmla="*/ 7 h 37"/>
                <a:gd name="T6" fmla="*/ 29 w 30"/>
                <a:gd name="T7" fmla="*/ 2 h 37"/>
                <a:gd name="T8" fmla="*/ 23 w 30"/>
                <a:gd name="T9" fmla="*/ 1 h 37"/>
                <a:gd name="T10" fmla="*/ 23 w 30"/>
                <a:gd name="T11" fmla="*/ 6 h 37"/>
                <a:gd name="T12" fmla="*/ 22 w 30"/>
                <a:gd name="T13" fmla="*/ 6 h 37"/>
                <a:gd name="T14" fmla="*/ 23 w 30"/>
                <a:gd name="T15" fmla="*/ 6 h 37"/>
                <a:gd name="T16" fmla="*/ 23 w 30"/>
                <a:gd name="T17" fmla="*/ 7 h 37"/>
                <a:gd name="T18" fmla="*/ 23 w 30"/>
                <a:gd name="T19" fmla="*/ 7 h 37"/>
                <a:gd name="T20" fmla="*/ 24 w 30"/>
                <a:gd name="T21" fmla="*/ 27 h 37"/>
                <a:gd name="T22" fmla="*/ 1 w 30"/>
                <a:gd name="T23" fmla="*/ 32 h 37"/>
                <a:gd name="T24" fmla="*/ 0 w 30"/>
                <a:gd name="T25" fmla="*/ 33 h 37"/>
                <a:gd name="T26" fmla="*/ 8 w 30"/>
                <a:gd name="T27" fmla="*/ 35 h 37"/>
                <a:gd name="T28" fmla="*/ 27 w 30"/>
                <a:gd name="T29" fmla="*/ 23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0" h="37">
                  <a:moveTo>
                    <a:pt x="27" y="23"/>
                  </a:moveTo>
                  <a:cubicBezTo>
                    <a:pt x="29" y="17"/>
                    <a:pt x="27" y="11"/>
                    <a:pt x="24" y="7"/>
                  </a:cubicBezTo>
                  <a:cubicBezTo>
                    <a:pt x="25" y="8"/>
                    <a:pt x="27" y="8"/>
                    <a:pt x="28" y="7"/>
                  </a:cubicBezTo>
                  <a:cubicBezTo>
                    <a:pt x="30" y="6"/>
                    <a:pt x="30" y="3"/>
                    <a:pt x="29" y="2"/>
                  </a:cubicBezTo>
                  <a:cubicBezTo>
                    <a:pt x="27" y="0"/>
                    <a:pt x="25" y="0"/>
                    <a:pt x="23" y="1"/>
                  </a:cubicBezTo>
                  <a:cubicBezTo>
                    <a:pt x="22" y="2"/>
                    <a:pt x="21" y="5"/>
                    <a:pt x="23" y="6"/>
                  </a:cubicBezTo>
                  <a:cubicBezTo>
                    <a:pt x="22" y="6"/>
                    <a:pt x="22" y="6"/>
                    <a:pt x="22" y="6"/>
                  </a:cubicBezTo>
                  <a:cubicBezTo>
                    <a:pt x="22" y="6"/>
                    <a:pt x="22" y="6"/>
                    <a:pt x="23" y="6"/>
                  </a:cubicBezTo>
                  <a:cubicBezTo>
                    <a:pt x="23" y="6"/>
                    <a:pt x="23" y="7"/>
                    <a:pt x="23" y="7"/>
                  </a:cubicBezTo>
                  <a:cubicBezTo>
                    <a:pt x="23" y="7"/>
                    <a:pt x="23" y="7"/>
                    <a:pt x="23" y="7"/>
                  </a:cubicBezTo>
                  <a:cubicBezTo>
                    <a:pt x="27" y="12"/>
                    <a:pt x="29" y="20"/>
                    <a:pt x="24" y="27"/>
                  </a:cubicBezTo>
                  <a:cubicBezTo>
                    <a:pt x="20" y="34"/>
                    <a:pt x="9" y="37"/>
                    <a:pt x="1" y="32"/>
                  </a:cubicBezTo>
                  <a:cubicBezTo>
                    <a:pt x="0" y="32"/>
                    <a:pt x="0" y="32"/>
                    <a:pt x="0" y="33"/>
                  </a:cubicBezTo>
                  <a:cubicBezTo>
                    <a:pt x="2" y="34"/>
                    <a:pt x="5" y="35"/>
                    <a:pt x="8" y="35"/>
                  </a:cubicBezTo>
                  <a:cubicBezTo>
                    <a:pt x="16" y="36"/>
                    <a:pt x="25" y="30"/>
                    <a:pt x="27" y="2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5" name="Freeform 48"/>
            <p:cNvSpPr/>
            <p:nvPr/>
          </p:nvSpPr>
          <p:spPr bwMode="auto">
            <a:xfrm>
              <a:off x="4739" y="1597"/>
              <a:ext cx="101" cy="100"/>
            </a:xfrm>
            <a:custGeom>
              <a:avLst/>
              <a:gdLst>
                <a:gd name="T0" fmla="*/ 15 w 22"/>
                <a:gd name="T1" fmla="*/ 20 h 22"/>
                <a:gd name="T2" fmla="*/ 20 w 22"/>
                <a:gd name="T3" fmla="*/ 7 h 22"/>
                <a:gd name="T4" fmla="*/ 7 w 22"/>
                <a:gd name="T5" fmla="*/ 2 h 22"/>
                <a:gd name="T6" fmla="*/ 2 w 22"/>
                <a:gd name="T7" fmla="*/ 14 h 22"/>
                <a:gd name="T8" fmla="*/ 15 w 22"/>
                <a:gd name="T9" fmla="*/ 2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22">
                  <a:moveTo>
                    <a:pt x="15" y="20"/>
                  </a:moveTo>
                  <a:cubicBezTo>
                    <a:pt x="19" y="18"/>
                    <a:pt x="22" y="12"/>
                    <a:pt x="20" y="7"/>
                  </a:cubicBezTo>
                  <a:cubicBezTo>
                    <a:pt x="18" y="2"/>
                    <a:pt x="12" y="0"/>
                    <a:pt x="7" y="2"/>
                  </a:cubicBezTo>
                  <a:cubicBezTo>
                    <a:pt x="3" y="4"/>
                    <a:pt x="0" y="9"/>
                    <a:pt x="2" y="14"/>
                  </a:cubicBezTo>
                  <a:cubicBezTo>
                    <a:pt x="4" y="19"/>
                    <a:pt x="10" y="22"/>
                    <a:pt x="15" y="2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6" name="Freeform 49"/>
            <p:cNvSpPr/>
            <p:nvPr/>
          </p:nvSpPr>
          <p:spPr bwMode="auto">
            <a:xfrm>
              <a:off x="3579" y="1181"/>
              <a:ext cx="69" cy="73"/>
            </a:xfrm>
            <a:custGeom>
              <a:avLst/>
              <a:gdLst>
                <a:gd name="T0" fmla="*/ 14 w 15"/>
                <a:gd name="T1" fmla="*/ 11 h 16"/>
                <a:gd name="T2" fmla="*/ 11 w 15"/>
                <a:gd name="T3" fmla="*/ 2 h 16"/>
                <a:gd name="T4" fmla="*/ 2 w 15"/>
                <a:gd name="T5" fmla="*/ 5 h 16"/>
                <a:gd name="T6" fmla="*/ 5 w 15"/>
                <a:gd name="T7" fmla="*/ 14 h 16"/>
                <a:gd name="T8" fmla="*/ 14 w 15"/>
                <a:gd name="T9" fmla="*/ 11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16">
                  <a:moveTo>
                    <a:pt x="14" y="11"/>
                  </a:moveTo>
                  <a:cubicBezTo>
                    <a:pt x="15" y="8"/>
                    <a:pt x="14" y="3"/>
                    <a:pt x="11" y="2"/>
                  </a:cubicBezTo>
                  <a:cubicBezTo>
                    <a:pt x="7" y="0"/>
                    <a:pt x="3" y="2"/>
                    <a:pt x="2" y="5"/>
                  </a:cubicBezTo>
                  <a:cubicBezTo>
                    <a:pt x="0" y="8"/>
                    <a:pt x="1" y="12"/>
                    <a:pt x="5" y="14"/>
                  </a:cubicBezTo>
                  <a:cubicBezTo>
                    <a:pt x="8" y="16"/>
                    <a:pt x="12" y="14"/>
                    <a:pt x="14" y="1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" name="Freeform 50"/>
            <p:cNvSpPr/>
            <p:nvPr/>
          </p:nvSpPr>
          <p:spPr bwMode="auto">
            <a:xfrm>
              <a:off x="3524" y="1108"/>
              <a:ext cx="46" cy="45"/>
            </a:xfrm>
            <a:custGeom>
              <a:avLst/>
              <a:gdLst>
                <a:gd name="T0" fmla="*/ 9 w 10"/>
                <a:gd name="T1" fmla="*/ 7 h 10"/>
                <a:gd name="T2" fmla="*/ 7 w 10"/>
                <a:gd name="T3" fmla="*/ 2 h 10"/>
                <a:gd name="T4" fmla="*/ 1 w 10"/>
                <a:gd name="T5" fmla="*/ 4 h 10"/>
                <a:gd name="T6" fmla="*/ 3 w 10"/>
                <a:gd name="T7" fmla="*/ 9 h 10"/>
                <a:gd name="T8" fmla="*/ 9 w 10"/>
                <a:gd name="T9" fmla="*/ 7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10">
                  <a:moveTo>
                    <a:pt x="9" y="7"/>
                  </a:moveTo>
                  <a:cubicBezTo>
                    <a:pt x="10" y="5"/>
                    <a:pt x="9" y="3"/>
                    <a:pt x="7" y="2"/>
                  </a:cubicBezTo>
                  <a:cubicBezTo>
                    <a:pt x="5" y="0"/>
                    <a:pt x="2" y="1"/>
                    <a:pt x="1" y="4"/>
                  </a:cubicBezTo>
                  <a:cubicBezTo>
                    <a:pt x="0" y="6"/>
                    <a:pt x="1" y="8"/>
                    <a:pt x="3" y="9"/>
                  </a:cubicBezTo>
                  <a:cubicBezTo>
                    <a:pt x="6" y="10"/>
                    <a:pt x="8" y="10"/>
                    <a:pt x="9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" name="Freeform 51"/>
            <p:cNvSpPr/>
            <p:nvPr/>
          </p:nvSpPr>
          <p:spPr bwMode="auto">
            <a:xfrm>
              <a:off x="4643" y="1725"/>
              <a:ext cx="133" cy="210"/>
            </a:xfrm>
            <a:custGeom>
              <a:avLst/>
              <a:gdLst>
                <a:gd name="T0" fmla="*/ 26 w 29"/>
                <a:gd name="T1" fmla="*/ 0 h 46"/>
                <a:gd name="T2" fmla="*/ 6 w 29"/>
                <a:gd name="T3" fmla="*/ 19 h 46"/>
                <a:gd name="T4" fmla="*/ 2 w 29"/>
                <a:gd name="T5" fmla="*/ 46 h 46"/>
                <a:gd name="T6" fmla="*/ 22 w 29"/>
                <a:gd name="T7" fmla="*/ 27 h 46"/>
                <a:gd name="T8" fmla="*/ 26 w 29"/>
                <a:gd name="T9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9" h="46">
                  <a:moveTo>
                    <a:pt x="26" y="0"/>
                  </a:moveTo>
                  <a:cubicBezTo>
                    <a:pt x="19" y="2"/>
                    <a:pt x="11" y="9"/>
                    <a:pt x="6" y="19"/>
                  </a:cubicBezTo>
                  <a:cubicBezTo>
                    <a:pt x="1" y="29"/>
                    <a:pt x="0" y="39"/>
                    <a:pt x="2" y="46"/>
                  </a:cubicBezTo>
                  <a:cubicBezTo>
                    <a:pt x="10" y="44"/>
                    <a:pt x="17" y="37"/>
                    <a:pt x="22" y="27"/>
                  </a:cubicBezTo>
                  <a:cubicBezTo>
                    <a:pt x="28" y="17"/>
                    <a:pt x="29" y="7"/>
                    <a:pt x="2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" name="Freeform 52"/>
            <p:cNvSpPr/>
            <p:nvPr/>
          </p:nvSpPr>
          <p:spPr bwMode="auto">
            <a:xfrm>
              <a:off x="4606" y="1674"/>
              <a:ext cx="120" cy="106"/>
            </a:xfrm>
            <a:custGeom>
              <a:avLst/>
              <a:gdLst>
                <a:gd name="T0" fmla="*/ 26 w 26"/>
                <a:gd name="T1" fmla="*/ 1 h 23"/>
                <a:gd name="T2" fmla="*/ 9 w 26"/>
                <a:gd name="T3" fmla="*/ 7 h 23"/>
                <a:gd name="T4" fmla="*/ 0 w 26"/>
                <a:gd name="T5" fmla="*/ 22 h 23"/>
                <a:gd name="T6" fmla="*/ 17 w 26"/>
                <a:gd name="T7" fmla="*/ 16 h 23"/>
                <a:gd name="T8" fmla="*/ 26 w 26"/>
                <a:gd name="T9" fmla="*/ 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" h="23">
                  <a:moveTo>
                    <a:pt x="26" y="1"/>
                  </a:moveTo>
                  <a:cubicBezTo>
                    <a:pt x="21" y="0"/>
                    <a:pt x="15" y="2"/>
                    <a:pt x="9" y="7"/>
                  </a:cubicBezTo>
                  <a:cubicBezTo>
                    <a:pt x="4" y="11"/>
                    <a:pt x="0" y="17"/>
                    <a:pt x="0" y="22"/>
                  </a:cubicBezTo>
                  <a:cubicBezTo>
                    <a:pt x="5" y="23"/>
                    <a:pt x="11" y="21"/>
                    <a:pt x="17" y="16"/>
                  </a:cubicBezTo>
                  <a:cubicBezTo>
                    <a:pt x="22" y="12"/>
                    <a:pt x="26" y="6"/>
                    <a:pt x="26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" name="Freeform 53"/>
            <p:cNvSpPr/>
            <p:nvPr/>
          </p:nvSpPr>
          <p:spPr bwMode="auto">
            <a:xfrm>
              <a:off x="4781" y="1725"/>
              <a:ext cx="59" cy="155"/>
            </a:xfrm>
            <a:custGeom>
              <a:avLst/>
              <a:gdLst>
                <a:gd name="T0" fmla="*/ 8 w 13"/>
                <a:gd name="T1" fmla="*/ 0 h 34"/>
                <a:gd name="T2" fmla="*/ 0 w 13"/>
                <a:gd name="T3" fmla="*/ 16 h 34"/>
                <a:gd name="T4" fmla="*/ 4 w 13"/>
                <a:gd name="T5" fmla="*/ 34 h 34"/>
                <a:gd name="T6" fmla="*/ 12 w 13"/>
                <a:gd name="T7" fmla="*/ 18 h 34"/>
                <a:gd name="T8" fmla="*/ 8 w 13"/>
                <a:gd name="T9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34">
                  <a:moveTo>
                    <a:pt x="8" y="0"/>
                  </a:moveTo>
                  <a:cubicBezTo>
                    <a:pt x="4" y="3"/>
                    <a:pt x="1" y="9"/>
                    <a:pt x="0" y="16"/>
                  </a:cubicBezTo>
                  <a:cubicBezTo>
                    <a:pt x="0" y="24"/>
                    <a:pt x="1" y="30"/>
                    <a:pt x="4" y="34"/>
                  </a:cubicBezTo>
                  <a:cubicBezTo>
                    <a:pt x="8" y="31"/>
                    <a:pt x="11" y="25"/>
                    <a:pt x="12" y="18"/>
                  </a:cubicBezTo>
                  <a:cubicBezTo>
                    <a:pt x="13" y="11"/>
                    <a:pt x="11" y="4"/>
                    <a:pt x="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" name="Freeform 54"/>
            <p:cNvSpPr/>
            <p:nvPr/>
          </p:nvSpPr>
          <p:spPr bwMode="auto">
            <a:xfrm>
              <a:off x="3676" y="1245"/>
              <a:ext cx="192" cy="201"/>
            </a:xfrm>
            <a:custGeom>
              <a:avLst/>
              <a:gdLst>
                <a:gd name="T0" fmla="*/ 29 w 42"/>
                <a:gd name="T1" fmla="*/ 15 h 44"/>
                <a:gd name="T2" fmla="*/ 0 w 42"/>
                <a:gd name="T3" fmla="*/ 0 h 44"/>
                <a:gd name="T4" fmla="*/ 13 w 42"/>
                <a:gd name="T5" fmla="*/ 30 h 44"/>
                <a:gd name="T6" fmla="*/ 41 w 42"/>
                <a:gd name="T7" fmla="*/ 44 h 44"/>
                <a:gd name="T8" fmla="*/ 29 w 42"/>
                <a:gd name="T9" fmla="*/ 15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" h="44">
                  <a:moveTo>
                    <a:pt x="29" y="15"/>
                  </a:moveTo>
                  <a:cubicBezTo>
                    <a:pt x="20" y="6"/>
                    <a:pt x="9" y="0"/>
                    <a:pt x="0" y="0"/>
                  </a:cubicBezTo>
                  <a:cubicBezTo>
                    <a:pt x="0" y="9"/>
                    <a:pt x="4" y="20"/>
                    <a:pt x="13" y="30"/>
                  </a:cubicBezTo>
                  <a:cubicBezTo>
                    <a:pt x="22" y="39"/>
                    <a:pt x="33" y="44"/>
                    <a:pt x="41" y="44"/>
                  </a:cubicBezTo>
                  <a:cubicBezTo>
                    <a:pt x="42" y="35"/>
                    <a:pt x="37" y="24"/>
                    <a:pt x="29" y="1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2" name="Freeform 55"/>
            <p:cNvSpPr/>
            <p:nvPr/>
          </p:nvSpPr>
          <p:spPr bwMode="auto">
            <a:xfrm>
              <a:off x="3598" y="1272"/>
              <a:ext cx="87" cy="165"/>
            </a:xfrm>
            <a:custGeom>
              <a:avLst/>
              <a:gdLst>
                <a:gd name="T0" fmla="*/ 16 w 19"/>
                <a:gd name="T1" fmla="*/ 16 h 36"/>
                <a:gd name="T2" fmla="*/ 3 w 19"/>
                <a:gd name="T3" fmla="*/ 0 h 36"/>
                <a:gd name="T4" fmla="*/ 3 w 19"/>
                <a:gd name="T5" fmla="*/ 20 h 36"/>
                <a:gd name="T6" fmla="*/ 16 w 19"/>
                <a:gd name="T7" fmla="*/ 36 h 36"/>
                <a:gd name="T8" fmla="*/ 16 w 19"/>
                <a:gd name="T9" fmla="*/ 1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36">
                  <a:moveTo>
                    <a:pt x="16" y="16"/>
                  </a:moveTo>
                  <a:cubicBezTo>
                    <a:pt x="13" y="8"/>
                    <a:pt x="8" y="2"/>
                    <a:pt x="3" y="0"/>
                  </a:cubicBezTo>
                  <a:cubicBezTo>
                    <a:pt x="1" y="5"/>
                    <a:pt x="0" y="12"/>
                    <a:pt x="3" y="20"/>
                  </a:cubicBezTo>
                  <a:cubicBezTo>
                    <a:pt x="6" y="28"/>
                    <a:pt x="11" y="34"/>
                    <a:pt x="16" y="36"/>
                  </a:cubicBezTo>
                  <a:cubicBezTo>
                    <a:pt x="19" y="31"/>
                    <a:pt x="19" y="23"/>
                    <a:pt x="16" y="1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3" name="Freeform 56"/>
            <p:cNvSpPr/>
            <p:nvPr/>
          </p:nvSpPr>
          <p:spPr bwMode="auto">
            <a:xfrm>
              <a:off x="3630" y="934"/>
              <a:ext cx="101" cy="101"/>
            </a:xfrm>
            <a:custGeom>
              <a:avLst/>
              <a:gdLst>
                <a:gd name="T0" fmla="*/ 18 w 22"/>
                <a:gd name="T1" fmla="*/ 5 h 22"/>
                <a:gd name="T2" fmla="*/ 5 w 22"/>
                <a:gd name="T3" fmla="*/ 4 h 22"/>
                <a:gd name="T4" fmla="*/ 4 w 22"/>
                <a:gd name="T5" fmla="*/ 17 h 22"/>
                <a:gd name="T6" fmla="*/ 17 w 22"/>
                <a:gd name="T7" fmla="*/ 18 h 22"/>
                <a:gd name="T8" fmla="*/ 18 w 22"/>
                <a:gd name="T9" fmla="*/ 5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22">
                  <a:moveTo>
                    <a:pt x="18" y="5"/>
                  </a:moveTo>
                  <a:cubicBezTo>
                    <a:pt x="15" y="1"/>
                    <a:pt x="9" y="0"/>
                    <a:pt x="5" y="4"/>
                  </a:cubicBezTo>
                  <a:cubicBezTo>
                    <a:pt x="1" y="7"/>
                    <a:pt x="0" y="13"/>
                    <a:pt x="4" y="17"/>
                  </a:cubicBezTo>
                  <a:cubicBezTo>
                    <a:pt x="7" y="21"/>
                    <a:pt x="13" y="22"/>
                    <a:pt x="17" y="18"/>
                  </a:cubicBezTo>
                  <a:cubicBezTo>
                    <a:pt x="21" y="15"/>
                    <a:pt x="22" y="9"/>
                    <a:pt x="18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4" name="Freeform 57"/>
            <p:cNvSpPr/>
            <p:nvPr/>
          </p:nvSpPr>
          <p:spPr bwMode="auto">
            <a:xfrm>
              <a:off x="3731" y="957"/>
              <a:ext cx="270" cy="114"/>
            </a:xfrm>
            <a:custGeom>
              <a:avLst/>
              <a:gdLst>
                <a:gd name="T0" fmla="*/ 0 w 59"/>
                <a:gd name="T1" fmla="*/ 8 h 25"/>
                <a:gd name="T2" fmla="*/ 28 w 59"/>
                <a:gd name="T3" fmla="*/ 23 h 25"/>
                <a:gd name="T4" fmla="*/ 59 w 59"/>
                <a:gd name="T5" fmla="*/ 17 h 25"/>
                <a:gd name="T6" fmla="*/ 31 w 59"/>
                <a:gd name="T7" fmla="*/ 2 h 25"/>
                <a:gd name="T8" fmla="*/ 0 w 59"/>
                <a:gd name="T9" fmla="*/ 8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25">
                  <a:moveTo>
                    <a:pt x="0" y="8"/>
                  </a:moveTo>
                  <a:cubicBezTo>
                    <a:pt x="5" y="15"/>
                    <a:pt x="15" y="21"/>
                    <a:pt x="28" y="23"/>
                  </a:cubicBezTo>
                  <a:cubicBezTo>
                    <a:pt x="41" y="25"/>
                    <a:pt x="53" y="22"/>
                    <a:pt x="59" y="17"/>
                  </a:cubicBezTo>
                  <a:cubicBezTo>
                    <a:pt x="54" y="10"/>
                    <a:pt x="44" y="4"/>
                    <a:pt x="31" y="2"/>
                  </a:cubicBezTo>
                  <a:cubicBezTo>
                    <a:pt x="18" y="0"/>
                    <a:pt x="7" y="3"/>
                    <a:pt x="0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5" name="Freeform 58"/>
            <p:cNvSpPr/>
            <p:nvPr/>
          </p:nvSpPr>
          <p:spPr bwMode="auto">
            <a:xfrm>
              <a:off x="3694" y="1044"/>
              <a:ext cx="151" cy="109"/>
            </a:xfrm>
            <a:custGeom>
              <a:avLst/>
              <a:gdLst>
                <a:gd name="T0" fmla="*/ 20 w 33"/>
                <a:gd name="T1" fmla="*/ 6 h 24"/>
                <a:gd name="T2" fmla="*/ 0 w 33"/>
                <a:gd name="T3" fmla="*/ 2 h 24"/>
                <a:gd name="T4" fmla="*/ 13 w 33"/>
                <a:gd name="T5" fmla="*/ 18 h 24"/>
                <a:gd name="T6" fmla="*/ 33 w 33"/>
                <a:gd name="T7" fmla="*/ 22 h 24"/>
                <a:gd name="T8" fmla="*/ 20 w 33"/>
                <a:gd name="T9" fmla="*/ 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3" h="24">
                  <a:moveTo>
                    <a:pt x="20" y="6"/>
                  </a:moveTo>
                  <a:cubicBezTo>
                    <a:pt x="13" y="2"/>
                    <a:pt x="5" y="0"/>
                    <a:pt x="0" y="2"/>
                  </a:cubicBezTo>
                  <a:cubicBezTo>
                    <a:pt x="1" y="7"/>
                    <a:pt x="6" y="13"/>
                    <a:pt x="13" y="18"/>
                  </a:cubicBezTo>
                  <a:cubicBezTo>
                    <a:pt x="20" y="22"/>
                    <a:pt x="27" y="24"/>
                    <a:pt x="33" y="22"/>
                  </a:cubicBezTo>
                  <a:cubicBezTo>
                    <a:pt x="32" y="17"/>
                    <a:pt x="27" y="11"/>
                    <a:pt x="20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6" name="Freeform 59"/>
            <p:cNvSpPr/>
            <p:nvPr/>
          </p:nvSpPr>
          <p:spPr bwMode="auto">
            <a:xfrm>
              <a:off x="3712" y="875"/>
              <a:ext cx="175" cy="77"/>
            </a:xfrm>
            <a:custGeom>
              <a:avLst/>
              <a:gdLst>
                <a:gd name="T0" fmla="*/ 0 w 38"/>
                <a:gd name="T1" fmla="*/ 13 h 17"/>
                <a:gd name="T2" fmla="*/ 20 w 38"/>
                <a:gd name="T3" fmla="*/ 15 h 17"/>
                <a:gd name="T4" fmla="*/ 38 w 38"/>
                <a:gd name="T5" fmla="*/ 4 h 17"/>
                <a:gd name="T6" fmla="*/ 17 w 38"/>
                <a:gd name="T7" fmla="*/ 2 h 17"/>
                <a:gd name="T8" fmla="*/ 0 w 38"/>
                <a:gd name="T9" fmla="*/ 13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17">
                  <a:moveTo>
                    <a:pt x="0" y="13"/>
                  </a:moveTo>
                  <a:cubicBezTo>
                    <a:pt x="5" y="16"/>
                    <a:pt x="12" y="17"/>
                    <a:pt x="20" y="15"/>
                  </a:cubicBezTo>
                  <a:cubicBezTo>
                    <a:pt x="28" y="13"/>
                    <a:pt x="35" y="9"/>
                    <a:pt x="38" y="4"/>
                  </a:cubicBezTo>
                  <a:cubicBezTo>
                    <a:pt x="33" y="1"/>
                    <a:pt x="25" y="0"/>
                    <a:pt x="17" y="2"/>
                  </a:cubicBezTo>
                  <a:cubicBezTo>
                    <a:pt x="9" y="4"/>
                    <a:pt x="3" y="8"/>
                    <a:pt x="0" y="1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7" name="Freeform 60"/>
            <p:cNvSpPr/>
            <p:nvPr/>
          </p:nvSpPr>
          <p:spPr bwMode="auto">
            <a:xfrm>
              <a:off x="4139" y="4545"/>
              <a:ext cx="147" cy="87"/>
            </a:xfrm>
            <a:custGeom>
              <a:avLst/>
              <a:gdLst>
                <a:gd name="T0" fmla="*/ 29 w 32"/>
                <a:gd name="T1" fmla="*/ 7 h 19"/>
                <a:gd name="T2" fmla="*/ 29 w 32"/>
                <a:gd name="T3" fmla="*/ 7 h 19"/>
                <a:gd name="T4" fmla="*/ 21 w 32"/>
                <a:gd name="T5" fmla="*/ 2 h 19"/>
                <a:gd name="T6" fmla="*/ 1 w 32"/>
                <a:gd name="T7" fmla="*/ 17 h 19"/>
                <a:gd name="T8" fmla="*/ 0 w 32"/>
                <a:gd name="T9" fmla="*/ 19 h 19"/>
                <a:gd name="T10" fmla="*/ 31 w 32"/>
                <a:gd name="T11" fmla="*/ 19 h 19"/>
                <a:gd name="T12" fmla="*/ 32 w 32"/>
                <a:gd name="T13" fmla="*/ 17 h 19"/>
                <a:gd name="T14" fmla="*/ 29 w 32"/>
                <a:gd name="T15" fmla="*/ 7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2" h="19">
                  <a:moveTo>
                    <a:pt x="29" y="7"/>
                  </a:moveTo>
                  <a:cubicBezTo>
                    <a:pt x="29" y="7"/>
                    <a:pt x="29" y="7"/>
                    <a:pt x="29" y="7"/>
                  </a:cubicBezTo>
                  <a:cubicBezTo>
                    <a:pt x="30" y="7"/>
                    <a:pt x="28" y="4"/>
                    <a:pt x="21" y="2"/>
                  </a:cubicBezTo>
                  <a:cubicBezTo>
                    <a:pt x="15" y="0"/>
                    <a:pt x="3" y="5"/>
                    <a:pt x="1" y="17"/>
                  </a:cubicBezTo>
                  <a:cubicBezTo>
                    <a:pt x="0" y="18"/>
                    <a:pt x="0" y="18"/>
                    <a:pt x="0" y="19"/>
                  </a:cubicBezTo>
                  <a:cubicBezTo>
                    <a:pt x="31" y="19"/>
                    <a:pt x="31" y="19"/>
                    <a:pt x="31" y="19"/>
                  </a:cubicBezTo>
                  <a:cubicBezTo>
                    <a:pt x="32" y="18"/>
                    <a:pt x="32" y="18"/>
                    <a:pt x="32" y="17"/>
                  </a:cubicBezTo>
                  <a:cubicBezTo>
                    <a:pt x="32" y="14"/>
                    <a:pt x="31" y="10"/>
                    <a:pt x="29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8" name="Freeform 61"/>
            <p:cNvSpPr/>
            <p:nvPr/>
          </p:nvSpPr>
          <p:spPr bwMode="auto">
            <a:xfrm>
              <a:off x="4070" y="4412"/>
              <a:ext cx="321" cy="220"/>
            </a:xfrm>
            <a:custGeom>
              <a:avLst/>
              <a:gdLst>
                <a:gd name="T0" fmla="*/ 67 w 70"/>
                <a:gd name="T1" fmla="*/ 29 h 48"/>
                <a:gd name="T2" fmla="*/ 9 w 70"/>
                <a:gd name="T3" fmla="*/ 13 h 48"/>
                <a:gd name="T4" fmla="*/ 3 w 70"/>
                <a:gd name="T5" fmla="*/ 17 h 48"/>
                <a:gd name="T6" fmla="*/ 0 w 70"/>
                <a:gd name="T7" fmla="*/ 34 h 48"/>
                <a:gd name="T8" fmla="*/ 0 w 70"/>
                <a:gd name="T9" fmla="*/ 34 h 48"/>
                <a:gd name="T10" fmla="*/ 37 w 70"/>
                <a:gd name="T11" fmla="*/ 16 h 48"/>
                <a:gd name="T12" fmla="*/ 61 w 70"/>
                <a:gd name="T13" fmla="*/ 39 h 48"/>
                <a:gd name="T14" fmla="*/ 60 w 70"/>
                <a:gd name="T15" fmla="*/ 48 h 48"/>
                <a:gd name="T16" fmla="*/ 69 w 70"/>
                <a:gd name="T17" fmla="*/ 48 h 48"/>
                <a:gd name="T18" fmla="*/ 67 w 70"/>
                <a:gd name="T19" fmla="*/ 29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0" h="48">
                  <a:moveTo>
                    <a:pt x="67" y="29"/>
                  </a:moveTo>
                  <a:cubicBezTo>
                    <a:pt x="59" y="9"/>
                    <a:pt x="30" y="0"/>
                    <a:pt x="9" y="13"/>
                  </a:cubicBezTo>
                  <a:cubicBezTo>
                    <a:pt x="7" y="14"/>
                    <a:pt x="5" y="16"/>
                    <a:pt x="3" y="17"/>
                  </a:cubicBezTo>
                  <a:cubicBezTo>
                    <a:pt x="2" y="23"/>
                    <a:pt x="1" y="28"/>
                    <a:pt x="0" y="34"/>
                  </a:cubicBezTo>
                  <a:cubicBezTo>
                    <a:pt x="0" y="34"/>
                    <a:pt x="0" y="34"/>
                    <a:pt x="0" y="34"/>
                  </a:cubicBezTo>
                  <a:cubicBezTo>
                    <a:pt x="8" y="19"/>
                    <a:pt x="24" y="13"/>
                    <a:pt x="37" y="16"/>
                  </a:cubicBezTo>
                  <a:cubicBezTo>
                    <a:pt x="50" y="18"/>
                    <a:pt x="60" y="28"/>
                    <a:pt x="61" y="39"/>
                  </a:cubicBezTo>
                  <a:cubicBezTo>
                    <a:pt x="61" y="42"/>
                    <a:pt x="61" y="45"/>
                    <a:pt x="60" y="48"/>
                  </a:cubicBezTo>
                  <a:cubicBezTo>
                    <a:pt x="69" y="48"/>
                    <a:pt x="69" y="48"/>
                    <a:pt x="69" y="48"/>
                  </a:cubicBezTo>
                  <a:cubicBezTo>
                    <a:pt x="70" y="42"/>
                    <a:pt x="70" y="35"/>
                    <a:pt x="67" y="2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9" name="Freeform 62"/>
            <p:cNvSpPr/>
            <p:nvPr/>
          </p:nvSpPr>
          <p:spPr bwMode="auto">
            <a:xfrm>
              <a:off x="4148" y="4339"/>
              <a:ext cx="96" cy="96"/>
            </a:xfrm>
            <a:custGeom>
              <a:avLst/>
              <a:gdLst>
                <a:gd name="T0" fmla="*/ 20 w 21"/>
                <a:gd name="T1" fmla="*/ 13 h 21"/>
                <a:gd name="T2" fmla="*/ 12 w 21"/>
                <a:gd name="T3" fmla="*/ 1 h 21"/>
                <a:gd name="T4" fmla="*/ 1 w 21"/>
                <a:gd name="T5" fmla="*/ 9 h 21"/>
                <a:gd name="T6" fmla="*/ 8 w 21"/>
                <a:gd name="T7" fmla="*/ 20 h 21"/>
                <a:gd name="T8" fmla="*/ 20 w 21"/>
                <a:gd name="T9" fmla="*/ 13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" h="21">
                  <a:moveTo>
                    <a:pt x="20" y="13"/>
                  </a:moveTo>
                  <a:cubicBezTo>
                    <a:pt x="21" y="8"/>
                    <a:pt x="18" y="2"/>
                    <a:pt x="12" y="1"/>
                  </a:cubicBezTo>
                  <a:cubicBezTo>
                    <a:pt x="7" y="0"/>
                    <a:pt x="2" y="3"/>
                    <a:pt x="1" y="9"/>
                  </a:cubicBezTo>
                  <a:cubicBezTo>
                    <a:pt x="0" y="14"/>
                    <a:pt x="3" y="19"/>
                    <a:pt x="8" y="20"/>
                  </a:cubicBezTo>
                  <a:cubicBezTo>
                    <a:pt x="14" y="21"/>
                    <a:pt x="19" y="18"/>
                    <a:pt x="20" y="1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0" name="Freeform 63"/>
            <p:cNvSpPr/>
            <p:nvPr/>
          </p:nvSpPr>
          <p:spPr bwMode="auto">
            <a:xfrm>
              <a:off x="4235" y="4184"/>
              <a:ext cx="220" cy="178"/>
            </a:xfrm>
            <a:custGeom>
              <a:avLst/>
              <a:gdLst>
                <a:gd name="T0" fmla="*/ 0 w 48"/>
                <a:gd name="T1" fmla="*/ 38 h 39"/>
                <a:gd name="T2" fmla="*/ 31 w 48"/>
                <a:gd name="T3" fmla="*/ 28 h 39"/>
                <a:gd name="T4" fmla="*/ 48 w 48"/>
                <a:gd name="T5" fmla="*/ 2 h 39"/>
                <a:gd name="T6" fmla="*/ 18 w 48"/>
                <a:gd name="T7" fmla="*/ 11 h 39"/>
                <a:gd name="T8" fmla="*/ 0 w 48"/>
                <a:gd name="T9" fmla="*/ 38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8" h="39">
                  <a:moveTo>
                    <a:pt x="0" y="38"/>
                  </a:moveTo>
                  <a:cubicBezTo>
                    <a:pt x="9" y="39"/>
                    <a:pt x="20" y="36"/>
                    <a:pt x="31" y="28"/>
                  </a:cubicBezTo>
                  <a:cubicBezTo>
                    <a:pt x="41" y="21"/>
                    <a:pt x="47" y="10"/>
                    <a:pt x="48" y="2"/>
                  </a:cubicBezTo>
                  <a:cubicBezTo>
                    <a:pt x="40" y="0"/>
                    <a:pt x="28" y="4"/>
                    <a:pt x="18" y="11"/>
                  </a:cubicBezTo>
                  <a:cubicBezTo>
                    <a:pt x="8" y="19"/>
                    <a:pt x="1" y="29"/>
                    <a:pt x="0" y="3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1" name="Freeform 64"/>
            <p:cNvSpPr/>
            <p:nvPr/>
          </p:nvSpPr>
          <p:spPr bwMode="auto">
            <a:xfrm>
              <a:off x="4171" y="4166"/>
              <a:ext cx="101" cy="155"/>
            </a:xfrm>
            <a:custGeom>
              <a:avLst/>
              <a:gdLst>
                <a:gd name="T0" fmla="*/ 1 w 22"/>
                <a:gd name="T1" fmla="*/ 34 h 34"/>
                <a:gd name="T2" fmla="*/ 17 w 22"/>
                <a:gd name="T3" fmla="*/ 21 h 34"/>
                <a:gd name="T4" fmla="*/ 20 w 22"/>
                <a:gd name="T5" fmla="*/ 0 h 34"/>
                <a:gd name="T6" fmla="*/ 9 w 22"/>
                <a:gd name="T7" fmla="*/ 8 h 34"/>
                <a:gd name="T8" fmla="*/ 3 w 22"/>
                <a:gd name="T9" fmla="*/ 19 h 34"/>
                <a:gd name="T10" fmla="*/ 1 w 22"/>
                <a:gd name="T11" fmla="*/ 34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2" h="34">
                  <a:moveTo>
                    <a:pt x="1" y="34"/>
                  </a:moveTo>
                  <a:cubicBezTo>
                    <a:pt x="7" y="33"/>
                    <a:pt x="13" y="28"/>
                    <a:pt x="17" y="21"/>
                  </a:cubicBezTo>
                  <a:cubicBezTo>
                    <a:pt x="21" y="13"/>
                    <a:pt x="22" y="6"/>
                    <a:pt x="20" y="0"/>
                  </a:cubicBezTo>
                  <a:cubicBezTo>
                    <a:pt x="16" y="1"/>
                    <a:pt x="12" y="4"/>
                    <a:pt x="9" y="8"/>
                  </a:cubicBezTo>
                  <a:cubicBezTo>
                    <a:pt x="7" y="12"/>
                    <a:pt x="5" y="15"/>
                    <a:pt x="3" y="19"/>
                  </a:cubicBezTo>
                  <a:cubicBezTo>
                    <a:pt x="0" y="24"/>
                    <a:pt x="0" y="30"/>
                    <a:pt x="1" y="3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2" name="Freeform 65"/>
            <p:cNvSpPr/>
            <p:nvPr/>
          </p:nvSpPr>
          <p:spPr bwMode="auto">
            <a:xfrm>
              <a:off x="4249" y="4353"/>
              <a:ext cx="169" cy="82"/>
            </a:xfrm>
            <a:custGeom>
              <a:avLst/>
              <a:gdLst>
                <a:gd name="T0" fmla="*/ 0 w 37"/>
                <a:gd name="T1" fmla="*/ 14 h 18"/>
                <a:gd name="T2" fmla="*/ 21 w 37"/>
                <a:gd name="T3" fmla="*/ 16 h 18"/>
                <a:gd name="T4" fmla="*/ 37 w 37"/>
                <a:gd name="T5" fmla="*/ 4 h 18"/>
                <a:gd name="T6" fmla="*/ 17 w 37"/>
                <a:gd name="T7" fmla="*/ 2 h 18"/>
                <a:gd name="T8" fmla="*/ 0 w 37"/>
                <a:gd name="T9" fmla="*/ 14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" h="18">
                  <a:moveTo>
                    <a:pt x="0" y="14"/>
                  </a:moveTo>
                  <a:cubicBezTo>
                    <a:pt x="5" y="17"/>
                    <a:pt x="13" y="18"/>
                    <a:pt x="21" y="16"/>
                  </a:cubicBezTo>
                  <a:cubicBezTo>
                    <a:pt x="29" y="13"/>
                    <a:pt x="35" y="9"/>
                    <a:pt x="37" y="4"/>
                  </a:cubicBezTo>
                  <a:cubicBezTo>
                    <a:pt x="33" y="1"/>
                    <a:pt x="25" y="0"/>
                    <a:pt x="17" y="2"/>
                  </a:cubicBezTo>
                  <a:cubicBezTo>
                    <a:pt x="9" y="5"/>
                    <a:pt x="3" y="9"/>
                    <a:pt x="0" y="1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3" name="Freeform 66"/>
            <p:cNvSpPr/>
            <p:nvPr/>
          </p:nvSpPr>
          <p:spPr bwMode="auto">
            <a:xfrm>
              <a:off x="3997" y="-40"/>
              <a:ext cx="197" cy="41"/>
            </a:xfrm>
            <a:custGeom>
              <a:avLst/>
              <a:gdLst>
                <a:gd name="T0" fmla="*/ 43 w 43"/>
                <a:gd name="T1" fmla="*/ 0 h 9"/>
                <a:gd name="T2" fmla="*/ 32 w 43"/>
                <a:gd name="T3" fmla="*/ 0 h 9"/>
                <a:gd name="T4" fmla="*/ 23 w 43"/>
                <a:gd name="T5" fmla="*/ 2 h 9"/>
                <a:gd name="T6" fmla="*/ 10 w 43"/>
                <a:gd name="T7" fmla="*/ 0 h 9"/>
                <a:gd name="T8" fmla="*/ 0 w 43"/>
                <a:gd name="T9" fmla="*/ 0 h 9"/>
                <a:gd name="T10" fmla="*/ 14 w 43"/>
                <a:gd name="T11" fmla="*/ 6 h 9"/>
                <a:gd name="T12" fmla="*/ 43 w 43"/>
                <a:gd name="T13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3" h="9">
                  <a:moveTo>
                    <a:pt x="43" y="0"/>
                  </a:moveTo>
                  <a:cubicBezTo>
                    <a:pt x="32" y="0"/>
                    <a:pt x="32" y="0"/>
                    <a:pt x="32" y="0"/>
                  </a:cubicBezTo>
                  <a:cubicBezTo>
                    <a:pt x="29" y="1"/>
                    <a:pt x="26" y="2"/>
                    <a:pt x="23" y="2"/>
                  </a:cubicBezTo>
                  <a:cubicBezTo>
                    <a:pt x="19" y="2"/>
                    <a:pt x="14" y="2"/>
                    <a:pt x="1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" y="3"/>
                    <a:pt x="9" y="5"/>
                    <a:pt x="14" y="6"/>
                  </a:cubicBezTo>
                  <a:cubicBezTo>
                    <a:pt x="24" y="9"/>
                    <a:pt x="34" y="6"/>
                    <a:pt x="4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4" name="Freeform 67"/>
            <p:cNvSpPr/>
            <p:nvPr/>
          </p:nvSpPr>
          <p:spPr bwMode="auto">
            <a:xfrm>
              <a:off x="4070" y="-40"/>
              <a:ext cx="55" cy="5"/>
            </a:xfrm>
            <a:custGeom>
              <a:avLst/>
              <a:gdLst>
                <a:gd name="T0" fmla="*/ 12 w 12"/>
                <a:gd name="T1" fmla="*/ 0 h 1"/>
                <a:gd name="T2" fmla="*/ 0 w 12"/>
                <a:gd name="T3" fmla="*/ 0 h 1"/>
                <a:gd name="T4" fmla="*/ 12 w 12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1">
                  <a:moveTo>
                    <a:pt x="12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3" y="1"/>
                    <a:pt x="8" y="1"/>
                    <a:pt x="1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5" name="Freeform 68"/>
            <p:cNvSpPr/>
            <p:nvPr/>
          </p:nvSpPr>
          <p:spPr bwMode="auto">
            <a:xfrm>
              <a:off x="3336" y="1035"/>
              <a:ext cx="381" cy="731"/>
            </a:xfrm>
            <a:custGeom>
              <a:avLst/>
              <a:gdLst>
                <a:gd name="T0" fmla="*/ 8 w 83"/>
                <a:gd name="T1" fmla="*/ 99 h 160"/>
                <a:gd name="T2" fmla="*/ 24 w 83"/>
                <a:gd name="T3" fmla="*/ 90 h 160"/>
                <a:gd name="T4" fmla="*/ 49 w 83"/>
                <a:gd name="T5" fmla="*/ 90 h 160"/>
                <a:gd name="T6" fmla="*/ 72 w 83"/>
                <a:gd name="T7" fmla="*/ 120 h 160"/>
                <a:gd name="T8" fmla="*/ 55 w 83"/>
                <a:gd name="T9" fmla="*/ 147 h 160"/>
                <a:gd name="T10" fmla="*/ 30 w 83"/>
                <a:gd name="T11" fmla="*/ 141 h 160"/>
                <a:gd name="T12" fmla="*/ 28 w 83"/>
                <a:gd name="T13" fmla="*/ 121 h 160"/>
                <a:gd name="T14" fmla="*/ 42 w 83"/>
                <a:gd name="T15" fmla="*/ 113 h 160"/>
                <a:gd name="T16" fmla="*/ 51 w 83"/>
                <a:gd name="T17" fmla="*/ 119 h 160"/>
                <a:gd name="T18" fmla="*/ 41 w 83"/>
                <a:gd name="T19" fmla="*/ 118 h 160"/>
                <a:gd name="T20" fmla="*/ 36 w 83"/>
                <a:gd name="T21" fmla="*/ 131 h 160"/>
                <a:gd name="T22" fmla="*/ 42 w 83"/>
                <a:gd name="T23" fmla="*/ 136 h 160"/>
                <a:gd name="T24" fmla="*/ 42 w 83"/>
                <a:gd name="T25" fmla="*/ 136 h 160"/>
                <a:gd name="T26" fmla="*/ 50 w 83"/>
                <a:gd name="T27" fmla="*/ 137 h 160"/>
                <a:gd name="T28" fmla="*/ 57 w 83"/>
                <a:gd name="T29" fmla="*/ 118 h 160"/>
                <a:gd name="T30" fmla="*/ 27 w 83"/>
                <a:gd name="T31" fmla="*/ 111 h 160"/>
                <a:gd name="T32" fmla="*/ 30 w 83"/>
                <a:gd name="T33" fmla="*/ 150 h 160"/>
                <a:gd name="T34" fmla="*/ 75 w 83"/>
                <a:gd name="T35" fmla="*/ 138 h 160"/>
                <a:gd name="T36" fmla="*/ 59 w 83"/>
                <a:gd name="T37" fmla="*/ 88 h 160"/>
                <a:gd name="T38" fmla="*/ 32 w 83"/>
                <a:gd name="T39" fmla="*/ 83 h 160"/>
                <a:gd name="T40" fmla="*/ 43 w 83"/>
                <a:gd name="T41" fmla="*/ 60 h 160"/>
                <a:gd name="T42" fmla="*/ 40 w 83"/>
                <a:gd name="T43" fmla="*/ 26 h 160"/>
                <a:gd name="T44" fmla="*/ 20 w 83"/>
                <a:gd name="T45" fmla="*/ 4 h 160"/>
                <a:gd name="T46" fmla="*/ 10 w 83"/>
                <a:gd name="T47" fmla="*/ 0 h 160"/>
                <a:gd name="T48" fmla="*/ 7 w 83"/>
                <a:gd name="T49" fmla="*/ 17 h 160"/>
                <a:gd name="T50" fmla="*/ 11 w 83"/>
                <a:gd name="T51" fmla="*/ 19 h 160"/>
                <a:gd name="T52" fmla="*/ 23 w 83"/>
                <a:gd name="T53" fmla="*/ 34 h 160"/>
                <a:gd name="T54" fmla="*/ 24 w 83"/>
                <a:gd name="T55" fmla="*/ 56 h 160"/>
                <a:gd name="T56" fmla="*/ 0 w 83"/>
                <a:gd name="T57" fmla="*/ 83 h 160"/>
                <a:gd name="T58" fmla="*/ 0 w 83"/>
                <a:gd name="T59" fmla="*/ 97 h 160"/>
                <a:gd name="T60" fmla="*/ 1 w 83"/>
                <a:gd name="T61" fmla="*/ 108 h 160"/>
                <a:gd name="T62" fmla="*/ 5 w 83"/>
                <a:gd name="T63" fmla="*/ 102 h 160"/>
                <a:gd name="T64" fmla="*/ 8 w 83"/>
                <a:gd name="T65" fmla="*/ 99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83" h="160">
                  <a:moveTo>
                    <a:pt x="8" y="99"/>
                  </a:moveTo>
                  <a:cubicBezTo>
                    <a:pt x="14" y="97"/>
                    <a:pt x="19" y="94"/>
                    <a:pt x="24" y="90"/>
                  </a:cubicBezTo>
                  <a:cubicBezTo>
                    <a:pt x="33" y="87"/>
                    <a:pt x="41" y="87"/>
                    <a:pt x="49" y="90"/>
                  </a:cubicBezTo>
                  <a:cubicBezTo>
                    <a:pt x="63" y="94"/>
                    <a:pt x="72" y="107"/>
                    <a:pt x="72" y="120"/>
                  </a:cubicBezTo>
                  <a:cubicBezTo>
                    <a:pt x="73" y="133"/>
                    <a:pt x="65" y="143"/>
                    <a:pt x="55" y="147"/>
                  </a:cubicBezTo>
                  <a:cubicBezTo>
                    <a:pt x="46" y="151"/>
                    <a:pt x="35" y="148"/>
                    <a:pt x="30" y="141"/>
                  </a:cubicBezTo>
                  <a:cubicBezTo>
                    <a:pt x="25" y="135"/>
                    <a:pt x="24" y="126"/>
                    <a:pt x="28" y="121"/>
                  </a:cubicBezTo>
                  <a:cubicBezTo>
                    <a:pt x="31" y="115"/>
                    <a:pt x="37" y="113"/>
                    <a:pt x="42" y="113"/>
                  </a:cubicBezTo>
                  <a:cubicBezTo>
                    <a:pt x="46" y="113"/>
                    <a:pt x="49" y="116"/>
                    <a:pt x="51" y="119"/>
                  </a:cubicBezTo>
                  <a:cubicBezTo>
                    <a:pt x="48" y="117"/>
                    <a:pt x="45" y="117"/>
                    <a:pt x="41" y="118"/>
                  </a:cubicBezTo>
                  <a:cubicBezTo>
                    <a:pt x="36" y="120"/>
                    <a:pt x="34" y="126"/>
                    <a:pt x="36" y="131"/>
                  </a:cubicBezTo>
                  <a:cubicBezTo>
                    <a:pt x="38" y="134"/>
                    <a:pt x="40" y="135"/>
                    <a:pt x="42" y="136"/>
                  </a:cubicBezTo>
                  <a:cubicBezTo>
                    <a:pt x="42" y="136"/>
                    <a:pt x="42" y="136"/>
                    <a:pt x="42" y="136"/>
                  </a:cubicBezTo>
                  <a:cubicBezTo>
                    <a:pt x="42" y="137"/>
                    <a:pt x="45" y="138"/>
                    <a:pt x="50" y="137"/>
                  </a:cubicBezTo>
                  <a:cubicBezTo>
                    <a:pt x="54" y="135"/>
                    <a:pt x="60" y="127"/>
                    <a:pt x="57" y="118"/>
                  </a:cubicBezTo>
                  <a:cubicBezTo>
                    <a:pt x="54" y="108"/>
                    <a:pt x="38" y="102"/>
                    <a:pt x="27" y="111"/>
                  </a:cubicBezTo>
                  <a:cubicBezTo>
                    <a:pt x="15" y="120"/>
                    <a:pt x="16" y="141"/>
                    <a:pt x="30" y="150"/>
                  </a:cubicBezTo>
                  <a:cubicBezTo>
                    <a:pt x="44" y="160"/>
                    <a:pt x="66" y="155"/>
                    <a:pt x="75" y="138"/>
                  </a:cubicBezTo>
                  <a:cubicBezTo>
                    <a:pt x="83" y="121"/>
                    <a:pt x="76" y="98"/>
                    <a:pt x="59" y="88"/>
                  </a:cubicBezTo>
                  <a:cubicBezTo>
                    <a:pt x="51" y="83"/>
                    <a:pt x="41" y="81"/>
                    <a:pt x="32" y="83"/>
                  </a:cubicBezTo>
                  <a:cubicBezTo>
                    <a:pt x="37" y="77"/>
                    <a:pt x="41" y="69"/>
                    <a:pt x="43" y="60"/>
                  </a:cubicBezTo>
                  <a:cubicBezTo>
                    <a:pt x="46" y="48"/>
                    <a:pt x="45" y="36"/>
                    <a:pt x="40" y="26"/>
                  </a:cubicBezTo>
                  <a:cubicBezTo>
                    <a:pt x="36" y="16"/>
                    <a:pt x="28" y="9"/>
                    <a:pt x="20" y="4"/>
                  </a:cubicBezTo>
                  <a:cubicBezTo>
                    <a:pt x="17" y="2"/>
                    <a:pt x="14" y="1"/>
                    <a:pt x="10" y="0"/>
                  </a:cubicBezTo>
                  <a:cubicBezTo>
                    <a:pt x="9" y="6"/>
                    <a:pt x="8" y="11"/>
                    <a:pt x="7" y="17"/>
                  </a:cubicBezTo>
                  <a:cubicBezTo>
                    <a:pt x="8" y="17"/>
                    <a:pt x="10" y="18"/>
                    <a:pt x="11" y="19"/>
                  </a:cubicBezTo>
                  <a:cubicBezTo>
                    <a:pt x="16" y="22"/>
                    <a:pt x="20" y="27"/>
                    <a:pt x="23" y="34"/>
                  </a:cubicBezTo>
                  <a:cubicBezTo>
                    <a:pt x="25" y="40"/>
                    <a:pt x="26" y="48"/>
                    <a:pt x="24" y="56"/>
                  </a:cubicBezTo>
                  <a:cubicBezTo>
                    <a:pt x="20" y="70"/>
                    <a:pt x="10" y="79"/>
                    <a:pt x="0" y="83"/>
                  </a:cubicBezTo>
                  <a:cubicBezTo>
                    <a:pt x="0" y="88"/>
                    <a:pt x="0" y="93"/>
                    <a:pt x="0" y="97"/>
                  </a:cubicBezTo>
                  <a:cubicBezTo>
                    <a:pt x="0" y="101"/>
                    <a:pt x="0" y="104"/>
                    <a:pt x="1" y="108"/>
                  </a:cubicBezTo>
                  <a:cubicBezTo>
                    <a:pt x="2" y="106"/>
                    <a:pt x="3" y="104"/>
                    <a:pt x="5" y="102"/>
                  </a:cubicBezTo>
                  <a:cubicBezTo>
                    <a:pt x="6" y="101"/>
                    <a:pt x="7" y="100"/>
                    <a:pt x="8" y="9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6" name="Freeform 69"/>
            <p:cNvSpPr/>
            <p:nvPr/>
          </p:nvSpPr>
          <p:spPr bwMode="auto">
            <a:xfrm>
              <a:off x="3341" y="1167"/>
              <a:ext cx="50" cy="151"/>
            </a:xfrm>
            <a:custGeom>
              <a:avLst/>
              <a:gdLst>
                <a:gd name="T0" fmla="*/ 10 w 11"/>
                <a:gd name="T1" fmla="*/ 16 h 33"/>
                <a:gd name="T2" fmla="*/ 4 w 11"/>
                <a:gd name="T3" fmla="*/ 0 h 33"/>
                <a:gd name="T4" fmla="*/ 3 w 11"/>
                <a:gd name="T5" fmla="*/ 4 h 33"/>
                <a:gd name="T6" fmla="*/ 6 w 11"/>
                <a:gd name="T7" fmla="*/ 16 h 33"/>
                <a:gd name="T8" fmla="*/ 1 w 11"/>
                <a:gd name="T9" fmla="*/ 27 h 33"/>
                <a:gd name="T10" fmla="*/ 0 w 11"/>
                <a:gd name="T11" fmla="*/ 33 h 33"/>
                <a:gd name="T12" fmla="*/ 10 w 11"/>
                <a:gd name="T13" fmla="*/ 16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" h="33">
                  <a:moveTo>
                    <a:pt x="10" y="16"/>
                  </a:moveTo>
                  <a:cubicBezTo>
                    <a:pt x="11" y="10"/>
                    <a:pt x="8" y="4"/>
                    <a:pt x="4" y="0"/>
                  </a:cubicBezTo>
                  <a:cubicBezTo>
                    <a:pt x="4" y="2"/>
                    <a:pt x="3" y="3"/>
                    <a:pt x="3" y="4"/>
                  </a:cubicBezTo>
                  <a:cubicBezTo>
                    <a:pt x="6" y="8"/>
                    <a:pt x="7" y="12"/>
                    <a:pt x="6" y="16"/>
                  </a:cubicBezTo>
                  <a:cubicBezTo>
                    <a:pt x="6" y="20"/>
                    <a:pt x="4" y="24"/>
                    <a:pt x="1" y="27"/>
                  </a:cubicBezTo>
                  <a:cubicBezTo>
                    <a:pt x="0" y="29"/>
                    <a:pt x="0" y="31"/>
                    <a:pt x="0" y="33"/>
                  </a:cubicBezTo>
                  <a:cubicBezTo>
                    <a:pt x="6" y="29"/>
                    <a:pt x="10" y="23"/>
                    <a:pt x="10" y="1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7" name="Freeform 70"/>
            <p:cNvSpPr/>
            <p:nvPr/>
          </p:nvSpPr>
          <p:spPr bwMode="auto">
            <a:xfrm>
              <a:off x="4221" y="-26"/>
              <a:ext cx="188" cy="206"/>
            </a:xfrm>
            <a:custGeom>
              <a:avLst/>
              <a:gdLst>
                <a:gd name="T0" fmla="*/ 12 w 41"/>
                <a:gd name="T1" fmla="*/ 15 h 45"/>
                <a:gd name="T2" fmla="*/ 0 w 41"/>
                <a:gd name="T3" fmla="*/ 45 h 45"/>
                <a:gd name="T4" fmla="*/ 28 w 41"/>
                <a:gd name="T5" fmla="*/ 29 h 45"/>
                <a:gd name="T6" fmla="*/ 40 w 41"/>
                <a:gd name="T7" fmla="*/ 0 h 45"/>
                <a:gd name="T8" fmla="*/ 12 w 41"/>
                <a:gd name="T9" fmla="*/ 15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5">
                  <a:moveTo>
                    <a:pt x="12" y="15"/>
                  </a:moveTo>
                  <a:cubicBezTo>
                    <a:pt x="4" y="25"/>
                    <a:pt x="0" y="36"/>
                    <a:pt x="0" y="45"/>
                  </a:cubicBezTo>
                  <a:cubicBezTo>
                    <a:pt x="9" y="45"/>
                    <a:pt x="20" y="39"/>
                    <a:pt x="28" y="29"/>
                  </a:cubicBezTo>
                  <a:cubicBezTo>
                    <a:pt x="37" y="20"/>
                    <a:pt x="41" y="8"/>
                    <a:pt x="40" y="0"/>
                  </a:cubicBezTo>
                  <a:cubicBezTo>
                    <a:pt x="31" y="0"/>
                    <a:pt x="21" y="6"/>
                    <a:pt x="12" y="1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8" name="Freeform 71"/>
            <p:cNvSpPr/>
            <p:nvPr/>
          </p:nvSpPr>
          <p:spPr bwMode="auto">
            <a:xfrm>
              <a:off x="4212" y="-40"/>
              <a:ext cx="124" cy="37"/>
            </a:xfrm>
            <a:custGeom>
              <a:avLst/>
              <a:gdLst>
                <a:gd name="T0" fmla="*/ 21 w 27"/>
                <a:gd name="T1" fmla="*/ 4 h 8"/>
                <a:gd name="T2" fmla="*/ 27 w 27"/>
                <a:gd name="T3" fmla="*/ 0 h 8"/>
                <a:gd name="T4" fmla="*/ 3 w 27"/>
                <a:gd name="T5" fmla="*/ 0 h 8"/>
                <a:gd name="T6" fmla="*/ 0 w 27"/>
                <a:gd name="T7" fmla="*/ 6 h 8"/>
                <a:gd name="T8" fmla="*/ 21 w 27"/>
                <a:gd name="T9" fmla="*/ 4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" h="8">
                  <a:moveTo>
                    <a:pt x="21" y="4"/>
                  </a:moveTo>
                  <a:cubicBezTo>
                    <a:pt x="23" y="3"/>
                    <a:pt x="25" y="1"/>
                    <a:pt x="27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2"/>
                    <a:pt x="1" y="4"/>
                    <a:pt x="0" y="6"/>
                  </a:cubicBezTo>
                  <a:cubicBezTo>
                    <a:pt x="6" y="8"/>
                    <a:pt x="13" y="7"/>
                    <a:pt x="21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9" name="Freeform 72"/>
            <p:cNvSpPr/>
            <p:nvPr/>
          </p:nvSpPr>
          <p:spPr bwMode="auto">
            <a:xfrm>
              <a:off x="4295" y="587"/>
              <a:ext cx="96" cy="91"/>
            </a:xfrm>
            <a:custGeom>
              <a:avLst/>
              <a:gdLst>
                <a:gd name="T0" fmla="*/ 18 w 21"/>
                <a:gd name="T1" fmla="*/ 4 h 20"/>
                <a:gd name="T2" fmla="*/ 5 w 21"/>
                <a:gd name="T3" fmla="*/ 3 h 20"/>
                <a:gd name="T4" fmla="*/ 4 w 21"/>
                <a:gd name="T5" fmla="*/ 16 h 20"/>
                <a:gd name="T6" fmla="*/ 17 w 21"/>
                <a:gd name="T7" fmla="*/ 17 h 20"/>
                <a:gd name="T8" fmla="*/ 18 w 21"/>
                <a:gd name="T9" fmla="*/ 4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" h="20">
                  <a:moveTo>
                    <a:pt x="18" y="4"/>
                  </a:moveTo>
                  <a:cubicBezTo>
                    <a:pt x="14" y="0"/>
                    <a:pt x="8" y="0"/>
                    <a:pt x="5" y="3"/>
                  </a:cubicBezTo>
                  <a:cubicBezTo>
                    <a:pt x="1" y="6"/>
                    <a:pt x="0" y="12"/>
                    <a:pt x="4" y="16"/>
                  </a:cubicBezTo>
                  <a:cubicBezTo>
                    <a:pt x="7" y="20"/>
                    <a:pt x="13" y="20"/>
                    <a:pt x="17" y="17"/>
                  </a:cubicBezTo>
                  <a:cubicBezTo>
                    <a:pt x="20" y="14"/>
                    <a:pt x="21" y="8"/>
                    <a:pt x="18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0" name="Freeform 73"/>
            <p:cNvSpPr/>
            <p:nvPr/>
          </p:nvSpPr>
          <p:spPr bwMode="auto">
            <a:xfrm>
              <a:off x="4331" y="715"/>
              <a:ext cx="87" cy="86"/>
            </a:xfrm>
            <a:custGeom>
              <a:avLst/>
              <a:gdLst>
                <a:gd name="T0" fmla="*/ 16 w 19"/>
                <a:gd name="T1" fmla="*/ 4 h 19"/>
                <a:gd name="T2" fmla="*/ 4 w 19"/>
                <a:gd name="T3" fmla="*/ 3 h 19"/>
                <a:gd name="T4" fmla="*/ 3 w 19"/>
                <a:gd name="T5" fmla="*/ 15 h 19"/>
                <a:gd name="T6" fmla="*/ 15 w 19"/>
                <a:gd name="T7" fmla="*/ 16 h 19"/>
                <a:gd name="T8" fmla="*/ 16 w 19"/>
                <a:gd name="T9" fmla="*/ 4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19">
                  <a:moveTo>
                    <a:pt x="16" y="4"/>
                  </a:moveTo>
                  <a:cubicBezTo>
                    <a:pt x="13" y="0"/>
                    <a:pt x="7" y="0"/>
                    <a:pt x="4" y="3"/>
                  </a:cubicBezTo>
                  <a:cubicBezTo>
                    <a:pt x="0" y="6"/>
                    <a:pt x="0" y="11"/>
                    <a:pt x="3" y="15"/>
                  </a:cubicBezTo>
                  <a:cubicBezTo>
                    <a:pt x="6" y="18"/>
                    <a:pt x="11" y="19"/>
                    <a:pt x="15" y="16"/>
                  </a:cubicBezTo>
                  <a:cubicBezTo>
                    <a:pt x="18" y="13"/>
                    <a:pt x="19" y="7"/>
                    <a:pt x="16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1" name="Freeform 74"/>
            <p:cNvSpPr/>
            <p:nvPr/>
          </p:nvSpPr>
          <p:spPr bwMode="auto">
            <a:xfrm>
              <a:off x="4313" y="833"/>
              <a:ext cx="83" cy="83"/>
            </a:xfrm>
            <a:custGeom>
              <a:avLst/>
              <a:gdLst>
                <a:gd name="T0" fmla="*/ 15 w 18"/>
                <a:gd name="T1" fmla="*/ 4 h 18"/>
                <a:gd name="T2" fmla="*/ 4 w 18"/>
                <a:gd name="T3" fmla="*/ 3 h 18"/>
                <a:gd name="T4" fmla="*/ 3 w 18"/>
                <a:gd name="T5" fmla="*/ 15 h 18"/>
                <a:gd name="T6" fmla="*/ 14 w 18"/>
                <a:gd name="T7" fmla="*/ 15 h 18"/>
                <a:gd name="T8" fmla="*/ 15 w 18"/>
                <a:gd name="T9" fmla="*/ 4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18">
                  <a:moveTo>
                    <a:pt x="15" y="4"/>
                  </a:moveTo>
                  <a:cubicBezTo>
                    <a:pt x="12" y="0"/>
                    <a:pt x="7" y="0"/>
                    <a:pt x="4" y="3"/>
                  </a:cubicBezTo>
                  <a:cubicBezTo>
                    <a:pt x="0" y="6"/>
                    <a:pt x="0" y="11"/>
                    <a:pt x="3" y="15"/>
                  </a:cubicBezTo>
                  <a:cubicBezTo>
                    <a:pt x="6" y="18"/>
                    <a:pt x="11" y="18"/>
                    <a:pt x="14" y="15"/>
                  </a:cubicBezTo>
                  <a:cubicBezTo>
                    <a:pt x="18" y="12"/>
                    <a:pt x="18" y="7"/>
                    <a:pt x="15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2" name="Freeform 75"/>
            <p:cNvSpPr/>
            <p:nvPr/>
          </p:nvSpPr>
          <p:spPr bwMode="auto">
            <a:xfrm>
              <a:off x="4258" y="939"/>
              <a:ext cx="78" cy="77"/>
            </a:xfrm>
            <a:custGeom>
              <a:avLst/>
              <a:gdLst>
                <a:gd name="T0" fmla="*/ 3 w 17"/>
                <a:gd name="T1" fmla="*/ 13 h 17"/>
                <a:gd name="T2" fmla="*/ 14 w 17"/>
                <a:gd name="T3" fmla="*/ 14 h 17"/>
                <a:gd name="T4" fmla="*/ 14 w 17"/>
                <a:gd name="T5" fmla="*/ 3 h 17"/>
                <a:gd name="T6" fmla="*/ 3 w 17"/>
                <a:gd name="T7" fmla="*/ 2 h 17"/>
                <a:gd name="T8" fmla="*/ 3 w 17"/>
                <a:gd name="T9" fmla="*/ 13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17">
                  <a:moveTo>
                    <a:pt x="3" y="13"/>
                  </a:moveTo>
                  <a:cubicBezTo>
                    <a:pt x="5" y="17"/>
                    <a:pt x="10" y="17"/>
                    <a:pt x="14" y="14"/>
                  </a:cubicBezTo>
                  <a:cubicBezTo>
                    <a:pt x="17" y="11"/>
                    <a:pt x="17" y="6"/>
                    <a:pt x="14" y="3"/>
                  </a:cubicBezTo>
                  <a:cubicBezTo>
                    <a:pt x="12" y="0"/>
                    <a:pt x="7" y="0"/>
                    <a:pt x="3" y="2"/>
                  </a:cubicBezTo>
                  <a:cubicBezTo>
                    <a:pt x="0" y="5"/>
                    <a:pt x="0" y="10"/>
                    <a:pt x="3" y="1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3" name="Freeform 76"/>
            <p:cNvSpPr/>
            <p:nvPr/>
          </p:nvSpPr>
          <p:spPr bwMode="auto">
            <a:xfrm>
              <a:off x="4175" y="1016"/>
              <a:ext cx="74" cy="73"/>
            </a:xfrm>
            <a:custGeom>
              <a:avLst/>
              <a:gdLst>
                <a:gd name="T0" fmla="*/ 2 w 16"/>
                <a:gd name="T1" fmla="*/ 13 h 16"/>
                <a:gd name="T2" fmla="*/ 13 w 16"/>
                <a:gd name="T3" fmla="*/ 13 h 16"/>
                <a:gd name="T4" fmla="*/ 14 w 16"/>
                <a:gd name="T5" fmla="*/ 3 h 16"/>
                <a:gd name="T6" fmla="*/ 3 w 16"/>
                <a:gd name="T7" fmla="*/ 2 h 16"/>
                <a:gd name="T8" fmla="*/ 2 w 16"/>
                <a:gd name="T9" fmla="*/ 1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16">
                  <a:moveTo>
                    <a:pt x="2" y="13"/>
                  </a:moveTo>
                  <a:cubicBezTo>
                    <a:pt x="5" y="16"/>
                    <a:pt x="10" y="16"/>
                    <a:pt x="13" y="13"/>
                  </a:cubicBezTo>
                  <a:cubicBezTo>
                    <a:pt x="16" y="11"/>
                    <a:pt x="16" y="6"/>
                    <a:pt x="14" y="3"/>
                  </a:cubicBezTo>
                  <a:cubicBezTo>
                    <a:pt x="11" y="0"/>
                    <a:pt x="6" y="0"/>
                    <a:pt x="3" y="2"/>
                  </a:cubicBezTo>
                  <a:cubicBezTo>
                    <a:pt x="0" y="5"/>
                    <a:pt x="0" y="10"/>
                    <a:pt x="2" y="1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4" name="Freeform 77"/>
            <p:cNvSpPr/>
            <p:nvPr/>
          </p:nvSpPr>
          <p:spPr bwMode="auto">
            <a:xfrm>
              <a:off x="4088" y="1071"/>
              <a:ext cx="74" cy="69"/>
            </a:xfrm>
            <a:custGeom>
              <a:avLst/>
              <a:gdLst>
                <a:gd name="T0" fmla="*/ 3 w 16"/>
                <a:gd name="T1" fmla="*/ 2 h 15"/>
                <a:gd name="T2" fmla="*/ 3 w 16"/>
                <a:gd name="T3" fmla="*/ 12 h 15"/>
                <a:gd name="T4" fmla="*/ 13 w 16"/>
                <a:gd name="T5" fmla="*/ 13 h 15"/>
                <a:gd name="T6" fmla="*/ 13 w 16"/>
                <a:gd name="T7" fmla="*/ 3 h 15"/>
                <a:gd name="T8" fmla="*/ 3 w 16"/>
                <a:gd name="T9" fmla="*/ 2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15">
                  <a:moveTo>
                    <a:pt x="3" y="2"/>
                  </a:moveTo>
                  <a:cubicBezTo>
                    <a:pt x="0" y="5"/>
                    <a:pt x="0" y="9"/>
                    <a:pt x="3" y="12"/>
                  </a:cubicBezTo>
                  <a:cubicBezTo>
                    <a:pt x="5" y="15"/>
                    <a:pt x="10" y="15"/>
                    <a:pt x="13" y="13"/>
                  </a:cubicBezTo>
                  <a:cubicBezTo>
                    <a:pt x="16" y="10"/>
                    <a:pt x="16" y="6"/>
                    <a:pt x="13" y="3"/>
                  </a:cubicBezTo>
                  <a:cubicBezTo>
                    <a:pt x="11" y="0"/>
                    <a:pt x="6" y="0"/>
                    <a:pt x="3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5" name="Freeform 78"/>
            <p:cNvSpPr/>
            <p:nvPr/>
          </p:nvSpPr>
          <p:spPr bwMode="auto">
            <a:xfrm>
              <a:off x="4217" y="486"/>
              <a:ext cx="96" cy="101"/>
            </a:xfrm>
            <a:custGeom>
              <a:avLst/>
              <a:gdLst>
                <a:gd name="T0" fmla="*/ 18 w 21"/>
                <a:gd name="T1" fmla="*/ 5 h 22"/>
                <a:gd name="T2" fmla="*/ 4 w 21"/>
                <a:gd name="T3" fmla="*/ 4 h 22"/>
                <a:gd name="T4" fmla="*/ 3 w 21"/>
                <a:gd name="T5" fmla="*/ 17 h 22"/>
                <a:gd name="T6" fmla="*/ 17 w 21"/>
                <a:gd name="T7" fmla="*/ 18 h 22"/>
                <a:gd name="T8" fmla="*/ 18 w 21"/>
                <a:gd name="T9" fmla="*/ 5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" h="22">
                  <a:moveTo>
                    <a:pt x="18" y="5"/>
                  </a:moveTo>
                  <a:cubicBezTo>
                    <a:pt x="14" y="1"/>
                    <a:pt x="8" y="0"/>
                    <a:pt x="4" y="4"/>
                  </a:cubicBezTo>
                  <a:cubicBezTo>
                    <a:pt x="0" y="7"/>
                    <a:pt x="0" y="13"/>
                    <a:pt x="3" y="17"/>
                  </a:cubicBezTo>
                  <a:cubicBezTo>
                    <a:pt x="7" y="21"/>
                    <a:pt x="13" y="22"/>
                    <a:pt x="17" y="18"/>
                  </a:cubicBezTo>
                  <a:cubicBezTo>
                    <a:pt x="21" y="15"/>
                    <a:pt x="21" y="9"/>
                    <a:pt x="18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6" name="Freeform 79"/>
            <p:cNvSpPr/>
            <p:nvPr/>
          </p:nvSpPr>
          <p:spPr bwMode="auto">
            <a:xfrm>
              <a:off x="4950" y="1446"/>
              <a:ext cx="97" cy="96"/>
            </a:xfrm>
            <a:custGeom>
              <a:avLst/>
              <a:gdLst>
                <a:gd name="T0" fmla="*/ 2 w 21"/>
                <a:gd name="T1" fmla="*/ 8 h 21"/>
                <a:gd name="T2" fmla="*/ 7 w 21"/>
                <a:gd name="T3" fmla="*/ 19 h 21"/>
                <a:gd name="T4" fmla="*/ 19 w 21"/>
                <a:gd name="T5" fmla="*/ 13 h 21"/>
                <a:gd name="T6" fmla="*/ 13 w 21"/>
                <a:gd name="T7" fmla="*/ 2 h 21"/>
                <a:gd name="T8" fmla="*/ 2 w 21"/>
                <a:gd name="T9" fmla="*/ 8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" h="21">
                  <a:moveTo>
                    <a:pt x="2" y="8"/>
                  </a:moveTo>
                  <a:cubicBezTo>
                    <a:pt x="0" y="12"/>
                    <a:pt x="3" y="17"/>
                    <a:pt x="7" y="19"/>
                  </a:cubicBezTo>
                  <a:cubicBezTo>
                    <a:pt x="12" y="21"/>
                    <a:pt x="17" y="18"/>
                    <a:pt x="19" y="13"/>
                  </a:cubicBezTo>
                  <a:cubicBezTo>
                    <a:pt x="21" y="8"/>
                    <a:pt x="18" y="3"/>
                    <a:pt x="13" y="2"/>
                  </a:cubicBezTo>
                  <a:cubicBezTo>
                    <a:pt x="8" y="0"/>
                    <a:pt x="3" y="3"/>
                    <a:pt x="2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7" name="Freeform 80"/>
            <p:cNvSpPr/>
            <p:nvPr/>
          </p:nvSpPr>
          <p:spPr bwMode="auto">
            <a:xfrm>
              <a:off x="5047" y="1368"/>
              <a:ext cx="23" cy="69"/>
            </a:xfrm>
            <a:custGeom>
              <a:avLst/>
              <a:gdLst>
                <a:gd name="T0" fmla="*/ 1 w 5"/>
                <a:gd name="T1" fmla="*/ 5 h 15"/>
                <a:gd name="T2" fmla="*/ 5 w 5"/>
                <a:gd name="T3" fmla="*/ 15 h 15"/>
                <a:gd name="T4" fmla="*/ 5 w 5"/>
                <a:gd name="T5" fmla="*/ 0 h 15"/>
                <a:gd name="T6" fmla="*/ 1 w 5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15">
                  <a:moveTo>
                    <a:pt x="1" y="5"/>
                  </a:moveTo>
                  <a:cubicBezTo>
                    <a:pt x="0" y="9"/>
                    <a:pt x="1" y="13"/>
                    <a:pt x="5" y="15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3" y="1"/>
                    <a:pt x="2" y="3"/>
                    <a:pt x="1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8" name="Freeform 81"/>
            <p:cNvSpPr/>
            <p:nvPr/>
          </p:nvSpPr>
          <p:spPr bwMode="auto">
            <a:xfrm>
              <a:off x="4905" y="1560"/>
              <a:ext cx="100" cy="101"/>
            </a:xfrm>
            <a:custGeom>
              <a:avLst/>
              <a:gdLst>
                <a:gd name="T0" fmla="*/ 2 w 22"/>
                <a:gd name="T1" fmla="*/ 8 h 22"/>
                <a:gd name="T2" fmla="*/ 8 w 22"/>
                <a:gd name="T3" fmla="*/ 20 h 22"/>
                <a:gd name="T4" fmla="*/ 20 w 22"/>
                <a:gd name="T5" fmla="*/ 14 h 22"/>
                <a:gd name="T6" fmla="*/ 14 w 22"/>
                <a:gd name="T7" fmla="*/ 2 h 22"/>
                <a:gd name="T8" fmla="*/ 2 w 22"/>
                <a:gd name="T9" fmla="*/ 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22">
                  <a:moveTo>
                    <a:pt x="2" y="8"/>
                  </a:moveTo>
                  <a:cubicBezTo>
                    <a:pt x="0" y="13"/>
                    <a:pt x="3" y="18"/>
                    <a:pt x="8" y="20"/>
                  </a:cubicBezTo>
                  <a:cubicBezTo>
                    <a:pt x="13" y="22"/>
                    <a:pt x="19" y="19"/>
                    <a:pt x="20" y="14"/>
                  </a:cubicBezTo>
                  <a:cubicBezTo>
                    <a:pt x="22" y="9"/>
                    <a:pt x="19" y="3"/>
                    <a:pt x="14" y="2"/>
                  </a:cubicBezTo>
                  <a:cubicBezTo>
                    <a:pt x="9" y="0"/>
                    <a:pt x="4" y="3"/>
                    <a:pt x="2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9" name="Freeform 82"/>
            <p:cNvSpPr/>
            <p:nvPr/>
          </p:nvSpPr>
          <p:spPr bwMode="auto">
            <a:xfrm>
              <a:off x="4781" y="1327"/>
              <a:ext cx="87" cy="87"/>
            </a:xfrm>
            <a:custGeom>
              <a:avLst/>
              <a:gdLst>
                <a:gd name="T0" fmla="*/ 1 w 19"/>
                <a:gd name="T1" fmla="*/ 9 h 19"/>
                <a:gd name="T2" fmla="*/ 9 w 19"/>
                <a:gd name="T3" fmla="*/ 18 h 19"/>
                <a:gd name="T4" fmla="*/ 19 w 19"/>
                <a:gd name="T5" fmla="*/ 10 h 19"/>
                <a:gd name="T6" fmla="*/ 11 w 19"/>
                <a:gd name="T7" fmla="*/ 0 h 19"/>
                <a:gd name="T8" fmla="*/ 1 w 19"/>
                <a:gd name="T9" fmla="*/ 9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19">
                  <a:moveTo>
                    <a:pt x="1" y="9"/>
                  </a:moveTo>
                  <a:cubicBezTo>
                    <a:pt x="0" y="14"/>
                    <a:pt x="4" y="18"/>
                    <a:pt x="9" y="18"/>
                  </a:cubicBezTo>
                  <a:cubicBezTo>
                    <a:pt x="14" y="19"/>
                    <a:pt x="19" y="15"/>
                    <a:pt x="19" y="10"/>
                  </a:cubicBezTo>
                  <a:cubicBezTo>
                    <a:pt x="19" y="5"/>
                    <a:pt x="16" y="1"/>
                    <a:pt x="11" y="0"/>
                  </a:cubicBezTo>
                  <a:cubicBezTo>
                    <a:pt x="6" y="0"/>
                    <a:pt x="1" y="4"/>
                    <a:pt x="1" y="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0" name="Freeform 83"/>
            <p:cNvSpPr/>
            <p:nvPr/>
          </p:nvSpPr>
          <p:spPr bwMode="auto">
            <a:xfrm>
              <a:off x="4772" y="1208"/>
              <a:ext cx="82" cy="82"/>
            </a:xfrm>
            <a:custGeom>
              <a:avLst/>
              <a:gdLst>
                <a:gd name="T0" fmla="*/ 0 w 18"/>
                <a:gd name="T1" fmla="*/ 8 h 18"/>
                <a:gd name="T2" fmla="*/ 8 w 18"/>
                <a:gd name="T3" fmla="*/ 17 h 18"/>
                <a:gd name="T4" fmla="*/ 17 w 18"/>
                <a:gd name="T5" fmla="*/ 9 h 18"/>
                <a:gd name="T6" fmla="*/ 9 w 18"/>
                <a:gd name="T7" fmla="*/ 0 h 18"/>
                <a:gd name="T8" fmla="*/ 0 w 18"/>
                <a:gd name="T9" fmla="*/ 8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18">
                  <a:moveTo>
                    <a:pt x="0" y="8"/>
                  </a:moveTo>
                  <a:cubicBezTo>
                    <a:pt x="0" y="13"/>
                    <a:pt x="3" y="17"/>
                    <a:pt x="8" y="17"/>
                  </a:cubicBezTo>
                  <a:cubicBezTo>
                    <a:pt x="13" y="18"/>
                    <a:pt x="17" y="14"/>
                    <a:pt x="17" y="9"/>
                  </a:cubicBezTo>
                  <a:cubicBezTo>
                    <a:pt x="18" y="5"/>
                    <a:pt x="14" y="0"/>
                    <a:pt x="9" y="0"/>
                  </a:cubicBezTo>
                  <a:cubicBezTo>
                    <a:pt x="5" y="0"/>
                    <a:pt x="0" y="3"/>
                    <a:pt x="0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1" name="Freeform 84"/>
            <p:cNvSpPr/>
            <p:nvPr/>
          </p:nvSpPr>
          <p:spPr bwMode="auto">
            <a:xfrm>
              <a:off x="4712" y="1103"/>
              <a:ext cx="78" cy="78"/>
            </a:xfrm>
            <a:custGeom>
              <a:avLst/>
              <a:gdLst>
                <a:gd name="T0" fmla="*/ 17 w 17"/>
                <a:gd name="T1" fmla="*/ 9 h 17"/>
                <a:gd name="T2" fmla="*/ 9 w 17"/>
                <a:gd name="T3" fmla="*/ 0 h 17"/>
                <a:gd name="T4" fmla="*/ 0 w 17"/>
                <a:gd name="T5" fmla="*/ 8 h 17"/>
                <a:gd name="T6" fmla="*/ 8 w 17"/>
                <a:gd name="T7" fmla="*/ 16 h 17"/>
                <a:gd name="T8" fmla="*/ 17 w 17"/>
                <a:gd name="T9" fmla="*/ 9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17">
                  <a:moveTo>
                    <a:pt x="17" y="9"/>
                  </a:moveTo>
                  <a:cubicBezTo>
                    <a:pt x="17" y="5"/>
                    <a:pt x="14" y="1"/>
                    <a:pt x="9" y="0"/>
                  </a:cubicBezTo>
                  <a:cubicBezTo>
                    <a:pt x="5" y="0"/>
                    <a:pt x="1" y="3"/>
                    <a:pt x="0" y="8"/>
                  </a:cubicBezTo>
                  <a:cubicBezTo>
                    <a:pt x="0" y="12"/>
                    <a:pt x="3" y="16"/>
                    <a:pt x="8" y="16"/>
                  </a:cubicBezTo>
                  <a:cubicBezTo>
                    <a:pt x="12" y="17"/>
                    <a:pt x="16" y="14"/>
                    <a:pt x="17" y="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2" name="Freeform 85"/>
            <p:cNvSpPr/>
            <p:nvPr/>
          </p:nvSpPr>
          <p:spPr bwMode="auto">
            <a:xfrm>
              <a:off x="4620" y="1044"/>
              <a:ext cx="74" cy="73"/>
            </a:xfrm>
            <a:custGeom>
              <a:avLst/>
              <a:gdLst>
                <a:gd name="T0" fmla="*/ 16 w 16"/>
                <a:gd name="T1" fmla="*/ 9 h 16"/>
                <a:gd name="T2" fmla="*/ 9 w 16"/>
                <a:gd name="T3" fmla="*/ 0 h 16"/>
                <a:gd name="T4" fmla="*/ 0 w 16"/>
                <a:gd name="T5" fmla="*/ 8 h 16"/>
                <a:gd name="T6" fmla="*/ 7 w 16"/>
                <a:gd name="T7" fmla="*/ 16 h 16"/>
                <a:gd name="T8" fmla="*/ 16 w 16"/>
                <a:gd name="T9" fmla="*/ 9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16">
                  <a:moveTo>
                    <a:pt x="16" y="9"/>
                  </a:moveTo>
                  <a:cubicBezTo>
                    <a:pt x="16" y="5"/>
                    <a:pt x="13" y="1"/>
                    <a:pt x="9" y="0"/>
                  </a:cubicBezTo>
                  <a:cubicBezTo>
                    <a:pt x="4" y="0"/>
                    <a:pt x="0" y="3"/>
                    <a:pt x="0" y="8"/>
                  </a:cubicBezTo>
                  <a:cubicBezTo>
                    <a:pt x="0" y="12"/>
                    <a:pt x="3" y="16"/>
                    <a:pt x="7" y="16"/>
                  </a:cubicBezTo>
                  <a:cubicBezTo>
                    <a:pt x="11" y="16"/>
                    <a:pt x="15" y="13"/>
                    <a:pt x="16" y="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3" name="Freeform 86"/>
            <p:cNvSpPr/>
            <p:nvPr/>
          </p:nvSpPr>
          <p:spPr bwMode="auto">
            <a:xfrm>
              <a:off x="4510" y="1025"/>
              <a:ext cx="74" cy="74"/>
            </a:xfrm>
            <a:custGeom>
              <a:avLst/>
              <a:gdLst>
                <a:gd name="T0" fmla="*/ 7 w 16"/>
                <a:gd name="T1" fmla="*/ 15 h 16"/>
                <a:gd name="T2" fmla="*/ 15 w 16"/>
                <a:gd name="T3" fmla="*/ 9 h 16"/>
                <a:gd name="T4" fmla="*/ 9 w 16"/>
                <a:gd name="T5" fmla="*/ 1 h 16"/>
                <a:gd name="T6" fmla="*/ 1 w 16"/>
                <a:gd name="T7" fmla="*/ 7 h 16"/>
                <a:gd name="T8" fmla="*/ 7 w 16"/>
                <a:gd name="T9" fmla="*/ 15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16">
                  <a:moveTo>
                    <a:pt x="7" y="15"/>
                  </a:moveTo>
                  <a:cubicBezTo>
                    <a:pt x="12" y="16"/>
                    <a:pt x="15" y="13"/>
                    <a:pt x="15" y="9"/>
                  </a:cubicBezTo>
                  <a:cubicBezTo>
                    <a:pt x="16" y="5"/>
                    <a:pt x="13" y="1"/>
                    <a:pt x="9" y="1"/>
                  </a:cubicBezTo>
                  <a:cubicBezTo>
                    <a:pt x="5" y="0"/>
                    <a:pt x="1" y="3"/>
                    <a:pt x="1" y="7"/>
                  </a:cubicBezTo>
                  <a:cubicBezTo>
                    <a:pt x="0" y="12"/>
                    <a:pt x="3" y="15"/>
                    <a:pt x="7" y="1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4" name="Freeform 87"/>
            <p:cNvSpPr/>
            <p:nvPr/>
          </p:nvSpPr>
          <p:spPr bwMode="auto">
            <a:xfrm>
              <a:off x="4414" y="1035"/>
              <a:ext cx="64" cy="68"/>
            </a:xfrm>
            <a:custGeom>
              <a:avLst/>
              <a:gdLst>
                <a:gd name="T0" fmla="*/ 14 w 14"/>
                <a:gd name="T1" fmla="*/ 8 h 15"/>
                <a:gd name="T2" fmla="*/ 7 w 14"/>
                <a:gd name="T3" fmla="*/ 1 h 15"/>
                <a:gd name="T4" fmla="*/ 0 w 14"/>
                <a:gd name="T5" fmla="*/ 7 h 15"/>
                <a:gd name="T6" fmla="*/ 6 w 14"/>
                <a:gd name="T7" fmla="*/ 15 h 15"/>
                <a:gd name="T8" fmla="*/ 14 w 14"/>
                <a:gd name="T9" fmla="*/ 8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15">
                  <a:moveTo>
                    <a:pt x="14" y="8"/>
                  </a:moveTo>
                  <a:cubicBezTo>
                    <a:pt x="14" y="5"/>
                    <a:pt x="11" y="1"/>
                    <a:pt x="7" y="1"/>
                  </a:cubicBezTo>
                  <a:cubicBezTo>
                    <a:pt x="4" y="0"/>
                    <a:pt x="0" y="3"/>
                    <a:pt x="0" y="7"/>
                  </a:cubicBezTo>
                  <a:cubicBezTo>
                    <a:pt x="0" y="11"/>
                    <a:pt x="2" y="14"/>
                    <a:pt x="6" y="15"/>
                  </a:cubicBezTo>
                  <a:cubicBezTo>
                    <a:pt x="10" y="15"/>
                    <a:pt x="14" y="12"/>
                    <a:pt x="14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5" name="Freeform 88"/>
            <p:cNvSpPr/>
            <p:nvPr/>
          </p:nvSpPr>
          <p:spPr bwMode="auto">
            <a:xfrm>
              <a:off x="4721" y="1441"/>
              <a:ext cx="92" cy="92"/>
            </a:xfrm>
            <a:custGeom>
              <a:avLst/>
              <a:gdLst>
                <a:gd name="T0" fmla="*/ 1 w 20"/>
                <a:gd name="T1" fmla="*/ 9 h 20"/>
                <a:gd name="T2" fmla="*/ 10 w 20"/>
                <a:gd name="T3" fmla="*/ 19 h 20"/>
                <a:gd name="T4" fmla="*/ 20 w 20"/>
                <a:gd name="T5" fmla="*/ 10 h 20"/>
                <a:gd name="T6" fmla="*/ 11 w 20"/>
                <a:gd name="T7" fmla="*/ 0 h 20"/>
                <a:gd name="T8" fmla="*/ 1 w 20"/>
                <a:gd name="T9" fmla="*/ 9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20">
                  <a:moveTo>
                    <a:pt x="1" y="9"/>
                  </a:moveTo>
                  <a:cubicBezTo>
                    <a:pt x="0" y="14"/>
                    <a:pt x="4" y="19"/>
                    <a:pt x="10" y="19"/>
                  </a:cubicBezTo>
                  <a:cubicBezTo>
                    <a:pt x="15" y="20"/>
                    <a:pt x="20" y="16"/>
                    <a:pt x="20" y="10"/>
                  </a:cubicBezTo>
                  <a:cubicBezTo>
                    <a:pt x="20" y="5"/>
                    <a:pt x="17" y="1"/>
                    <a:pt x="11" y="0"/>
                  </a:cubicBezTo>
                  <a:cubicBezTo>
                    <a:pt x="6" y="0"/>
                    <a:pt x="1" y="4"/>
                    <a:pt x="1" y="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6" name="Freeform 89"/>
            <p:cNvSpPr/>
            <p:nvPr/>
          </p:nvSpPr>
          <p:spPr bwMode="auto">
            <a:xfrm>
              <a:off x="4474" y="870"/>
              <a:ext cx="174" cy="119"/>
            </a:xfrm>
            <a:custGeom>
              <a:avLst/>
              <a:gdLst>
                <a:gd name="T0" fmla="*/ 0 w 38"/>
                <a:gd name="T1" fmla="*/ 24 h 26"/>
                <a:gd name="T2" fmla="*/ 23 w 38"/>
                <a:gd name="T3" fmla="*/ 19 h 26"/>
                <a:gd name="T4" fmla="*/ 38 w 38"/>
                <a:gd name="T5" fmla="*/ 1 h 26"/>
                <a:gd name="T6" fmla="*/ 15 w 38"/>
                <a:gd name="T7" fmla="*/ 6 h 26"/>
                <a:gd name="T8" fmla="*/ 0 w 38"/>
                <a:gd name="T9" fmla="*/ 24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6">
                  <a:moveTo>
                    <a:pt x="0" y="24"/>
                  </a:moveTo>
                  <a:cubicBezTo>
                    <a:pt x="7" y="26"/>
                    <a:pt x="15" y="24"/>
                    <a:pt x="23" y="19"/>
                  </a:cubicBezTo>
                  <a:cubicBezTo>
                    <a:pt x="32" y="14"/>
                    <a:pt x="37" y="7"/>
                    <a:pt x="38" y="1"/>
                  </a:cubicBezTo>
                  <a:cubicBezTo>
                    <a:pt x="32" y="0"/>
                    <a:pt x="23" y="1"/>
                    <a:pt x="15" y="6"/>
                  </a:cubicBezTo>
                  <a:cubicBezTo>
                    <a:pt x="7" y="11"/>
                    <a:pt x="2" y="18"/>
                    <a:pt x="0" y="2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7" name="Freeform 90"/>
            <p:cNvSpPr/>
            <p:nvPr/>
          </p:nvSpPr>
          <p:spPr bwMode="auto">
            <a:xfrm>
              <a:off x="4602" y="934"/>
              <a:ext cx="133" cy="55"/>
            </a:xfrm>
            <a:custGeom>
              <a:avLst/>
              <a:gdLst>
                <a:gd name="T0" fmla="*/ 0 w 29"/>
                <a:gd name="T1" fmla="*/ 8 h 12"/>
                <a:gd name="T2" fmla="*/ 15 w 29"/>
                <a:gd name="T3" fmla="*/ 11 h 12"/>
                <a:gd name="T4" fmla="*/ 29 w 29"/>
                <a:gd name="T5" fmla="*/ 4 h 12"/>
                <a:gd name="T6" fmla="*/ 14 w 29"/>
                <a:gd name="T7" fmla="*/ 1 h 12"/>
                <a:gd name="T8" fmla="*/ 0 w 29"/>
                <a:gd name="T9" fmla="*/ 8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9" h="12">
                  <a:moveTo>
                    <a:pt x="0" y="8"/>
                  </a:moveTo>
                  <a:cubicBezTo>
                    <a:pt x="3" y="10"/>
                    <a:pt x="9" y="12"/>
                    <a:pt x="15" y="11"/>
                  </a:cubicBezTo>
                  <a:cubicBezTo>
                    <a:pt x="21" y="10"/>
                    <a:pt x="26" y="7"/>
                    <a:pt x="29" y="4"/>
                  </a:cubicBezTo>
                  <a:cubicBezTo>
                    <a:pt x="25" y="1"/>
                    <a:pt x="20" y="0"/>
                    <a:pt x="14" y="1"/>
                  </a:cubicBezTo>
                  <a:cubicBezTo>
                    <a:pt x="8" y="2"/>
                    <a:pt x="3" y="4"/>
                    <a:pt x="0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8" name="Freeform 91"/>
            <p:cNvSpPr/>
            <p:nvPr/>
          </p:nvSpPr>
          <p:spPr bwMode="auto">
            <a:xfrm>
              <a:off x="4501" y="779"/>
              <a:ext cx="78" cy="109"/>
            </a:xfrm>
            <a:custGeom>
              <a:avLst/>
              <a:gdLst>
                <a:gd name="T0" fmla="*/ 5 w 17"/>
                <a:gd name="T1" fmla="*/ 10 h 24"/>
                <a:gd name="T2" fmla="*/ 1 w 17"/>
                <a:gd name="T3" fmla="*/ 24 h 24"/>
                <a:gd name="T4" fmla="*/ 13 w 17"/>
                <a:gd name="T5" fmla="*/ 15 h 24"/>
                <a:gd name="T6" fmla="*/ 16 w 17"/>
                <a:gd name="T7" fmla="*/ 0 h 24"/>
                <a:gd name="T8" fmla="*/ 5 w 17"/>
                <a:gd name="T9" fmla="*/ 1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24">
                  <a:moveTo>
                    <a:pt x="5" y="10"/>
                  </a:moveTo>
                  <a:cubicBezTo>
                    <a:pt x="1" y="15"/>
                    <a:pt x="0" y="20"/>
                    <a:pt x="1" y="24"/>
                  </a:cubicBezTo>
                  <a:cubicBezTo>
                    <a:pt x="6" y="24"/>
                    <a:pt x="10" y="20"/>
                    <a:pt x="13" y="15"/>
                  </a:cubicBezTo>
                  <a:cubicBezTo>
                    <a:pt x="16" y="10"/>
                    <a:pt x="17" y="4"/>
                    <a:pt x="16" y="0"/>
                  </a:cubicBezTo>
                  <a:cubicBezTo>
                    <a:pt x="12" y="1"/>
                    <a:pt x="8" y="4"/>
                    <a:pt x="5" y="1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9" name="Freeform 92"/>
            <p:cNvSpPr/>
            <p:nvPr/>
          </p:nvSpPr>
          <p:spPr bwMode="auto">
            <a:xfrm>
              <a:off x="4561" y="244"/>
              <a:ext cx="64" cy="64"/>
            </a:xfrm>
            <a:custGeom>
              <a:avLst/>
              <a:gdLst>
                <a:gd name="T0" fmla="*/ 12 w 14"/>
                <a:gd name="T1" fmla="*/ 9 h 14"/>
                <a:gd name="T2" fmla="*/ 9 w 14"/>
                <a:gd name="T3" fmla="*/ 1 h 14"/>
                <a:gd name="T4" fmla="*/ 1 w 14"/>
                <a:gd name="T5" fmla="*/ 5 h 14"/>
                <a:gd name="T6" fmla="*/ 5 w 14"/>
                <a:gd name="T7" fmla="*/ 13 h 14"/>
                <a:gd name="T8" fmla="*/ 12 w 14"/>
                <a:gd name="T9" fmla="*/ 9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14">
                  <a:moveTo>
                    <a:pt x="12" y="9"/>
                  </a:moveTo>
                  <a:cubicBezTo>
                    <a:pt x="14" y="6"/>
                    <a:pt x="12" y="3"/>
                    <a:pt x="9" y="1"/>
                  </a:cubicBezTo>
                  <a:cubicBezTo>
                    <a:pt x="6" y="0"/>
                    <a:pt x="2" y="2"/>
                    <a:pt x="1" y="5"/>
                  </a:cubicBezTo>
                  <a:cubicBezTo>
                    <a:pt x="0" y="8"/>
                    <a:pt x="1" y="11"/>
                    <a:pt x="5" y="13"/>
                  </a:cubicBezTo>
                  <a:cubicBezTo>
                    <a:pt x="8" y="14"/>
                    <a:pt x="11" y="12"/>
                    <a:pt x="12" y="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0" name="Freeform 93"/>
            <p:cNvSpPr/>
            <p:nvPr/>
          </p:nvSpPr>
          <p:spPr bwMode="auto">
            <a:xfrm>
              <a:off x="4492" y="198"/>
              <a:ext cx="59" cy="59"/>
            </a:xfrm>
            <a:custGeom>
              <a:avLst/>
              <a:gdLst>
                <a:gd name="T0" fmla="*/ 1 w 13"/>
                <a:gd name="T1" fmla="*/ 5 h 13"/>
                <a:gd name="T2" fmla="*/ 5 w 13"/>
                <a:gd name="T3" fmla="*/ 12 h 13"/>
                <a:gd name="T4" fmla="*/ 12 w 13"/>
                <a:gd name="T5" fmla="*/ 9 h 13"/>
                <a:gd name="T6" fmla="*/ 9 w 13"/>
                <a:gd name="T7" fmla="*/ 2 h 13"/>
                <a:gd name="T8" fmla="*/ 1 w 13"/>
                <a:gd name="T9" fmla="*/ 5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13">
                  <a:moveTo>
                    <a:pt x="1" y="5"/>
                  </a:moveTo>
                  <a:cubicBezTo>
                    <a:pt x="0" y="8"/>
                    <a:pt x="2" y="11"/>
                    <a:pt x="5" y="12"/>
                  </a:cubicBezTo>
                  <a:cubicBezTo>
                    <a:pt x="8" y="13"/>
                    <a:pt x="11" y="12"/>
                    <a:pt x="12" y="9"/>
                  </a:cubicBezTo>
                  <a:cubicBezTo>
                    <a:pt x="13" y="6"/>
                    <a:pt x="12" y="3"/>
                    <a:pt x="9" y="2"/>
                  </a:cubicBezTo>
                  <a:cubicBezTo>
                    <a:pt x="6" y="0"/>
                    <a:pt x="3" y="2"/>
                    <a:pt x="1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1" name="Freeform 94"/>
            <p:cNvSpPr/>
            <p:nvPr/>
          </p:nvSpPr>
          <p:spPr bwMode="auto">
            <a:xfrm>
              <a:off x="4451" y="134"/>
              <a:ext cx="55" cy="55"/>
            </a:xfrm>
            <a:custGeom>
              <a:avLst/>
              <a:gdLst>
                <a:gd name="T0" fmla="*/ 1 w 12"/>
                <a:gd name="T1" fmla="*/ 4 h 12"/>
                <a:gd name="T2" fmla="*/ 4 w 12"/>
                <a:gd name="T3" fmla="*/ 11 h 12"/>
                <a:gd name="T4" fmla="*/ 11 w 12"/>
                <a:gd name="T5" fmla="*/ 8 h 12"/>
                <a:gd name="T6" fmla="*/ 8 w 12"/>
                <a:gd name="T7" fmla="*/ 1 h 12"/>
                <a:gd name="T8" fmla="*/ 1 w 12"/>
                <a:gd name="T9" fmla="*/ 4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1" y="4"/>
                  </a:moveTo>
                  <a:cubicBezTo>
                    <a:pt x="0" y="7"/>
                    <a:pt x="1" y="10"/>
                    <a:pt x="4" y="11"/>
                  </a:cubicBezTo>
                  <a:cubicBezTo>
                    <a:pt x="7" y="12"/>
                    <a:pt x="10" y="11"/>
                    <a:pt x="11" y="8"/>
                  </a:cubicBezTo>
                  <a:cubicBezTo>
                    <a:pt x="12" y="5"/>
                    <a:pt x="11" y="2"/>
                    <a:pt x="8" y="1"/>
                  </a:cubicBezTo>
                  <a:cubicBezTo>
                    <a:pt x="5" y="0"/>
                    <a:pt x="2" y="1"/>
                    <a:pt x="1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2" name="Freeform 95"/>
            <p:cNvSpPr/>
            <p:nvPr/>
          </p:nvSpPr>
          <p:spPr bwMode="auto">
            <a:xfrm>
              <a:off x="4441" y="61"/>
              <a:ext cx="55" cy="55"/>
            </a:xfrm>
            <a:custGeom>
              <a:avLst/>
              <a:gdLst>
                <a:gd name="T0" fmla="*/ 1 w 12"/>
                <a:gd name="T1" fmla="*/ 4 h 12"/>
                <a:gd name="T2" fmla="*/ 4 w 12"/>
                <a:gd name="T3" fmla="*/ 11 h 12"/>
                <a:gd name="T4" fmla="*/ 11 w 12"/>
                <a:gd name="T5" fmla="*/ 8 h 12"/>
                <a:gd name="T6" fmla="*/ 8 w 12"/>
                <a:gd name="T7" fmla="*/ 1 h 12"/>
                <a:gd name="T8" fmla="*/ 1 w 12"/>
                <a:gd name="T9" fmla="*/ 4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1" y="4"/>
                  </a:moveTo>
                  <a:cubicBezTo>
                    <a:pt x="0" y="7"/>
                    <a:pt x="2" y="10"/>
                    <a:pt x="4" y="11"/>
                  </a:cubicBezTo>
                  <a:cubicBezTo>
                    <a:pt x="7" y="12"/>
                    <a:pt x="10" y="10"/>
                    <a:pt x="11" y="8"/>
                  </a:cubicBezTo>
                  <a:cubicBezTo>
                    <a:pt x="12" y="5"/>
                    <a:pt x="11" y="2"/>
                    <a:pt x="8" y="1"/>
                  </a:cubicBezTo>
                  <a:cubicBezTo>
                    <a:pt x="6" y="0"/>
                    <a:pt x="3" y="1"/>
                    <a:pt x="1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3" name="Freeform 96"/>
            <p:cNvSpPr/>
            <p:nvPr/>
          </p:nvSpPr>
          <p:spPr bwMode="auto">
            <a:xfrm>
              <a:off x="4464" y="-8"/>
              <a:ext cx="55" cy="51"/>
            </a:xfrm>
            <a:custGeom>
              <a:avLst/>
              <a:gdLst>
                <a:gd name="T0" fmla="*/ 1 w 12"/>
                <a:gd name="T1" fmla="*/ 4 h 11"/>
                <a:gd name="T2" fmla="*/ 4 w 12"/>
                <a:gd name="T3" fmla="*/ 10 h 11"/>
                <a:gd name="T4" fmla="*/ 11 w 12"/>
                <a:gd name="T5" fmla="*/ 7 h 11"/>
                <a:gd name="T6" fmla="*/ 8 w 12"/>
                <a:gd name="T7" fmla="*/ 1 h 11"/>
                <a:gd name="T8" fmla="*/ 1 w 12"/>
                <a:gd name="T9" fmla="*/ 4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1">
                  <a:moveTo>
                    <a:pt x="1" y="4"/>
                  </a:moveTo>
                  <a:cubicBezTo>
                    <a:pt x="0" y="6"/>
                    <a:pt x="2" y="9"/>
                    <a:pt x="4" y="10"/>
                  </a:cubicBezTo>
                  <a:cubicBezTo>
                    <a:pt x="7" y="11"/>
                    <a:pt x="10" y="10"/>
                    <a:pt x="11" y="7"/>
                  </a:cubicBezTo>
                  <a:cubicBezTo>
                    <a:pt x="12" y="5"/>
                    <a:pt x="10" y="2"/>
                    <a:pt x="8" y="1"/>
                  </a:cubicBezTo>
                  <a:cubicBezTo>
                    <a:pt x="5" y="0"/>
                    <a:pt x="2" y="1"/>
                    <a:pt x="1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4" name="Freeform 97"/>
            <p:cNvSpPr/>
            <p:nvPr/>
          </p:nvSpPr>
          <p:spPr bwMode="auto">
            <a:xfrm>
              <a:off x="4506" y="-40"/>
              <a:ext cx="41" cy="23"/>
            </a:xfrm>
            <a:custGeom>
              <a:avLst/>
              <a:gdLst>
                <a:gd name="T0" fmla="*/ 3 w 9"/>
                <a:gd name="T1" fmla="*/ 4 h 5"/>
                <a:gd name="T2" fmla="*/ 9 w 9"/>
                <a:gd name="T3" fmla="*/ 1 h 5"/>
                <a:gd name="T4" fmla="*/ 9 w 9"/>
                <a:gd name="T5" fmla="*/ 0 h 5"/>
                <a:gd name="T6" fmla="*/ 0 w 9"/>
                <a:gd name="T7" fmla="*/ 0 h 5"/>
                <a:gd name="T8" fmla="*/ 3 w 9"/>
                <a:gd name="T9" fmla="*/ 4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5">
                  <a:moveTo>
                    <a:pt x="3" y="4"/>
                  </a:moveTo>
                  <a:cubicBezTo>
                    <a:pt x="5" y="5"/>
                    <a:pt x="8" y="4"/>
                    <a:pt x="9" y="1"/>
                  </a:cubicBezTo>
                  <a:cubicBezTo>
                    <a:pt x="9" y="1"/>
                    <a:pt x="9" y="1"/>
                    <a:pt x="9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2"/>
                    <a:pt x="1" y="3"/>
                    <a:pt x="3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5" name="Freeform 98"/>
            <p:cNvSpPr/>
            <p:nvPr/>
          </p:nvSpPr>
          <p:spPr bwMode="auto">
            <a:xfrm>
              <a:off x="4643" y="244"/>
              <a:ext cx="69" cy="64"/>
            </a:xfrm>
            <a:custGeom>
              <a:avLst/>
              <a:gdLst>
                <a:gd name="T0" fmla="*/ 2 w 15"/>
                <a:gd name="T1" fmla="*/ 5 h 14"/>
                <a:gd name="T2" fmla="*/ 5 w 15"/>
                <a:gd name="T3" fmla="*/ 13 h 14"/>
                <a:gd name="T4" fmla="*/ 14 w 15"/>
                <a:gd name="T5" fmla="*/ 10 h 14"/>
                <a:gd name="T6" fmla="*/ 10 w 15"/>
                <a:gd name="T7" fmla="*/ 1 h 14"/>
                <a:gd name="T8" fmla="*/ 2 w 15"/>
                <a:gd name="T9" fmla="*/ 5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14">
                  <a:moveTo>
                    <a:pt x="2" y="5"/>
                  </a:moveTo>
                  <a:cubicBezTo>
                    <a:pt x="0" y="8"/>
                    <a:pt x="2" y="12"/>
                    <a:pt x="5" y="13"/>
                  </a:cubicBezTo>
                  <a:cubicBezTo>
                    <a:pt x="9" y="14"/>
                    <a:pt x="12" y="13"/>
                    <a:pt x="14" y="10"/>
                  </a:cubicBezTo>
                  <a:cubicBezTo>
                    <a:pt x="15" y="6"/>
                    <a:pt x="13" y="3"/>
                    <a:pt x="10" y="1"/>
                  </a:cubicBezTo>
                  <a:cubicBezTo>
                    <a:pt x="7" y="0"/>
                    <a:pt x="3" y="2"/>
                    <a:pt x="2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6" name="Freeform 99"/>
            <p:cNvSpPr/>
            <p:nvPr/>
          </p:nvSpPr>
          <p:spPr bwMode="auto">
            <a:xfrm>
              <a:off x="3689" y="376"/>
              <a:ext cx="42" cy="37"/>
            </a:xfrm>
            <a:custGeom>
              <a:avLst/>
              <a:gdLst>
                <a:gd name="T0" fmla="*/ 7 w 9"/>
                <a:gd name="T1" fmla="*/ 2 h 8"/>
                <a:gd name="T2" fmla="*/ 2 w 9"/>
                <a:gd name="T3" fmla="*/ 1 h 8"/>
                <a:gd name="T4" fmla="*/ 1 w 9"/>
                <a:gd name="T5" fmla="*/ 6 h 8"/>
                <a:gd name="T6" fmla="*/ 7 w 9"/>
                <a:gd name="T7" fmla="*/ 7 h 8"/>
                <a:gd name="T8" fmla="*/ 7 w 9"/>
                <a:gd name="T9" fmla="*/ 2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8">
                  <a:moveTo>
                    <a:pt x="7" y="2"/>
                  </a:moveTo>
                  <a:cubicBezTo>
                    <a:pt x="6" y="0"/>
                    <a:pt x="4" y="0"/>
                    <a:pt x="2" y="1"/>
                  </a:cubicBezTo>
                  <a:cubicBezTo>
                    <a:pt x="0" y="2"/>
                    <a:pt x="0" y="5"/>
                    <a:pt x="1" y="6"/>
                  </a:cubicBezTo>
                  <a:cubicBezTo>
                    <a:pt x="3" y="8"/>
                    <a:pt x="5" y="8"/>
                    <a:pt x="7" y="7"/>
                  </a:cubicBezTo>
                  <a:cubicBezTo>
                    <a:pt x="8" y="6"/>
                    <a:pt x="9" y="3"/>
                    <a:pt x="7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7" name="Freeform 100"/>
            <p:cNvSpPr/>
            <p:nvPr/>
          </p:nvSpPr>
          <p:spPr bwMode="auto">
            <a:xfrm>
              <a:off x="3703" y="427"/>
              <a:ext cx="37" cy="36"/>
            </a:xfrm>
            <a:custGeom>
              <a:avLst/>
              <a:gdLst>
                <a:gd name="T0" fmla="*/ 6 w 8"/>
                <a:gd name="T1" fmla="*/ 2 h 8"/>
                <a:gd name="T2" fmla="*/ 1 w 8"/>
                <a:gd name="T3" fmla="*/ 1 h 8"/>
                <a:gd name="T4" fmla="*/ 1 w 8"/>
                <a:gd name="T5" fmla="*/ 6 h 8"/>
                <a:gd name="T6" fmla="*/ 6 w 8"/>
                <a:gd name="T7" fmla="*/ 7 h 8"/>
                <a:gd name="T8" fmla="*/ 6 w 8"/>
                <a:gd name="T9" fmla="*/ 2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6" y="2"/>
                  </a:moveTo>
                  <a:cubicBezTo>
                    <a:pt x="5" y="0"/>
                    <a:pt x="3" y="0"/>
                    <a:pt x="1" y="1"/>
                  </a:cubicBezTo>
                  <a:cubicBezTo>
                    <a:pt x="0" y="3"/>
                    <a:pt x="0" y="5"/>
                    <a:pt x="1" y="6"/>
                  </a:cubicBezTo>
                  <a:cubicBezTo>
                    <a:pt x="2" y="8"/>
                    <a:pt x="4" y="8"/>
                    <a:pt x="6" y="7"/>
                  </a:cubicBezTo>
                  <a:cubicBezTo>
                    <a:pt x="7" y="6"/>
                    <a:pt x="8" y="4"/>
                    <a:pt x="6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8" name="Freeform 101"/>
            <p:cNvSpPr/>
            <p:nvPr/>
          </p:nvSpPr>
          <p:spPr bwMode="auto">
            <a:xfrm>
              <a:off x="3685" y="477"/>
              <a:ext cx="37" cy="32"/>
            </a:xfrm>
            <a:custGeom>
              <a:avLst/>
              <a:gdLst>
                <a:gd name="T0" fmla="*/ 6 w 8"/>
                <a:gd name="T1" fmla="*/ 6 h 7"/>
                <a:gd name="T2" fmla="*/ 7 w 8"/>
                <a:gd name="T3" fmla="*/ 1 h 7"/>
                <a:gd name="T4" fmla="*/ 2 w 8"/>
                <a:gd name="T5" fmla="*/ 1 h 7"/>
                <a:gd name="T6" fmla="*/ 1 w 8"/>
                <a:gd name="T7" fmla="*/ 6 h 7"/>
                <a:gd name="T8" fmla="*/ 6 w 8"/>
                <a:gd name="T9" fmla="*/ 6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7">
                  <a:moveTo>
                    <a:pt x="6" y="6"/>
                  </a:moveTo>
                  <a:cubicBezTo>
                    <a:pt x="8" y="5"/>
                    <a:pt x="8" y="3"/>
                    <a:pt x="7" y="1"/>
                  </a:cubicBezTo>
                  <a:cubicBezTo>
                    <a:pt x="6" y="0"/>
                    <a:pt x="3" y="0"/>
                    <a:pt x="2" y="1"/>
                  </a:cubicBezTo>
                  <a:cubicBezTo>
                    <a:pt x="1" y="2"/>
                    <a:pt x="0" y="4"/>
                    <a:pt x="1" y="6"/>
                  </a:cubicBezTo>
                  <a:cubicBezTo>
                    <a:pt x="3" y="7"/>
                    <a:pt x="5" y="7"/>
                    <a:pt x="6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9" name="Freeform 102"/>
            <p:cNvSpPr/>
            <p:nvPr/>
          </p:nvSpPr>
          <p:spPr bwMode="auto">
            <a:xfrm>
              <a:off x="3648" y="504"/>
              <a:ext cx="37" cy="32"/>
            </a:xfrm>
            <a:custGeom>
              <a:avLst/>
              <a:gdLst>
                <a:gd name="T0" fmla="*/ 1 w 8"/>
                <a:gd name="T1" fmla="*/ 6 h 7"/>
                <a:gd name="T2" fmla="*/ 6 w 8"/>
                <a:gd name="T3" fmla="*/ 6 h 7"/>
                <a:gd name="T4" fmla="*/ 6 w 8"/>
                <a:gd name="T5" fmla="*/ 2 h 7"/>
                <a:gd name="T6" fmla="*/ 2 w 8"/>
                <a:gd name="T7" fmla="*/ 1 h 7"/>
                <a:gd name="T8" fmla="*/ 1 w 8"/>
                <a:gd name="T9" fmla="*/ 6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7">
                  <a:moveTo>
                    <a:pt x="1" y="6"/>
                  </a:moveTo>
                  <a:cubicBezTo>
                    <a:pt x="3" y="7"/>
                    <a:pt x="5" y="7"/>
                    <a:pt x="6" y="6"/>
                  </a:cubicBezTo>
                  <a:cubicBezTo>
                    <a:pt x="7" y="5"/>
                    <a:pt x="8" y="3"/>
                    <a:pt x="6" y="2"/>
                  </a:cubicBezTo>
                  <a:cubicBezTo>
                    <a:pt x="5" y="1"/>
                    <a:pt x="3" y="0"/>
                    <a:pt x="2" y="1"/>
                  </a:cubicBezTo>
                  <a:cubicBezTo>
                    <a:pt x="1" y="2"/>
                    <a:pt x="0" y="4"/>
                    <a:pt x="1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0" name="Freeform 103"/>
            <p:cNvSpPr/>
            <p:nvPr/>
          </p:nvSpPr>
          <p:spPr bwMode="auto">
            <a:xfrm>
              <a:off x="3611" y="523"/>
              <a:ext cx="33" cy="27"/>
            </a:xfrm>
            <a:custGeom>
              <a:avLst/>
              <a:gdLst>
                <a:gd name="T0" fmla="*/ 1 w 7"/>
                <a:gd name="T1" fmla="*/ 5 h 6"/>
                <a:gd name="T2" fmla="*/ 6 w 7"/>
                <a:gd name="T3" fmla="*/ 5 h 6"/>
                <a:gd name="T4" fmla="*/ 6 w 7"/>
                <a:gd name="T5" fmla="*/ 1 h 6"/>
                <a:gd name="T6" fmla="*/ 2 w 7"/>
                <a:gd name="T7" fmla="*/ 1 h 6"/>
                <a:gd name="T8" fmla="*/ 1 w 7"/>
                <a:gd name="T9" fmla="*/ 5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6">
                  <a:moveTo>
                    <a:pt x="1" y="5"/>
                  </a:moveTo>
                  <a:cubicBezTo>
                    <a:pt x="2" y="6"/>
                    <a:pt x="4" y="6"/>
                    <a:pt x="6" y="5"/>
                  </a:cubicBezTo>
                  <a:cubicBezTo>
                    <a:pt x="7" y="4"/>
                    <a:pt x="7" y="2"/>
                    <a:pt x="6" y="1"/>
                  </a:cubicBezTo>
                  <a:cubicBezTo>
                    <a:pt x="5" y="0"/>
                    <a:pt x="3" y="0"/>
                    <a:pt x="2" y="1"/>
                  </a:cubicBezTo>
                  <a:cubicBezTo>
                    <a:pt x="1" y="2"/>
                    <a:pt x="0" y="4"/>
                    <a:pt x="1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1" name="Freeform 104"/>
            <p:cNvSpPr/>
            <p:nvPr/>
          </p:nvSpPr>
          <p:spPr bwMode="auto">
            <a:xfrm>
              <a:off x="3575" y="527"/>
              <a:ext cx="27" cy="32"/>
            </a:xfrm>
            <a:custGeom>
              <a:avLst/>
              <a:gdLst>
                <a:gd name="T0" fmla="*/ 5 w 6"/>
                <a:gd name="T1" fmla="*/ 2 h 7"/>
                <a:gd name="T2" fmla="*/ 1 w 6"/>
                <a:gd name="T3" fmla="*/ 1 h 7"/>
                <a:gd name="T4" fmla="*/ 1 w 6"/>
                <a:gd name="T5" fmla="*/ 5 h 7"/>
                <a:gd name="T6" fmla="*/ 5 w 6"/>
                <a:gd name="T7" fmla="*/ 6 h 7"/>
                <a:gd name="T8" fmla="*/ 5 w 6"/>
                <a:gd name="T9" fmla="*/ 2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7">
                  <a:moveTo>
                    <a:pt x="5" y="2"/>
                  </a:moveTo>
                  <a:cubicBezTo>
                    <a:pt x="4" y="0"/>
                    <a:pt x="2" y="0"/>
                    <a:pt x="1" y="1"/>
                  </a:cubicBezTo>
                  <a:cubicBezTo>
                    <a:pt x="0" y="2"/>
                    <a:pt x="0" y="4"/>
                    <a:pt x="1" y="5"/>
                  </a:cubicBezTo>
                  <a:cubicBezTo>
                    <a:pt x="2" y="6"/>
                    <a:pt x="3" y="7"/>
                    <a:pt x="5" y="6"/>
                  </a:cubicBezTo>
                  <a:cubicBezTo>
                    <a:pt x="6" y="5"/>
                    <a:pt x="6" y="3"/>
                    <a:pt x="5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2" name="Freeform 105"/>
            <p:cNvSpPr/>
            <p:nvPr/>
          </p:nvSpPr>
          <p:spPr bwMode="auto">
            <a:xfrm>
              <a:off x="4235" y="1652"/>
              <a:ext cx="60" cy="64"/>
            </a:xfrm>
            <a:custGeom>
              <a:avLst/>
              <a:gdLst>
                <a:gd name="T0" fmla="*/ 2 w 13"/>
                <a:gd name="T1" fmla="*/ 11 h 14"/>
                <a:gd name="T2" fmla="*/ 10 w 13"/>
                <a:gd name="T3" fmla="*/ 12 h 14"/>
                <a:gd name="T4" fmla="*/ 11 w 13"/>
                <a:gd name="T5" fmla="*/ 3 h 14"/>
                <a:gd name="T6" fmla="*/ 3 w 13"/>
                <a:gd name="T7" fmla="*/ 2 h 14"/>
                <a:gd name="T8" fmla="*/ 2 w 13"/>
                <a:gd name="T9" fmla="*/ 11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14">
                  <a:moveTo>
                    <a:pt x="2" y="11"/>
                  </a:moveTo>
                  <a:cubicBezTo>
                    <a:pt x="4" y="13"/>
                    <a:pt x="8" y="14"/>
                    <a:pt x="10" y="12"/>
                  </a:cubicBezTo>
                  <a:cubicBezTo>
                    <a:pt x="13" y="10"/>
                    <a:pt x="13" y="6"/>
                    <a:pt x="11" y="3"/>
                  </a:cubicBezTo>
                  <a:cubicBezTo>
                    <a:pt x="9" y="0"/>
                    <a:pt x="5" y="0"/>
                    <a:pt x="3" y="2"/>
                  </a:cubicBezTo>
                  <a:cubicBezTo>
                    <a:pt x="0" y="4"/>
                    <a:pt x="0" y="8"/>
                    <a:pt x="2" y="1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3" name="Freeform 106"/>
            <p:cNvSpPr/>
            <p:nvPr/>
          </p:nvSpPr>
          <p:spPr bwMode="auto">
            <a:xfrm>
              <a:off x="4272" y="1574"/>
              <a:ext cx="59" cy="59"/>
            </a:xfrm>
            <a:custGeom>
              <a:avLst/>
              <a:gdLst>
                <a:gd name="T0" fmla="*/ 2 w 13"/>
                <a:gd name="T1" fmla="*/ 10 h 13"/>
                <a:gd name="T2" fmla="*/ 10 w 13"/>
                <a:gd name="T3" fmla="*/ 11 h 13"/>
                <a:gd name="T4" fmla="*/ 11 w 13"/>
                <a:gd name="T5" fmla="*/ 3 h 13"/>
                <a:gd name="T6" fmla="*/ 3 w 13"/>
                <a:gd name="T7" fmla="*/ 2 h 13"/>
                <a:gd name="T8" fmla="*/ 2 w 13"/>
                <a:gd name="T9" fmla="*/ 1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13">
                  <a:moveTo>
                    <a:pt x="2" y="10"/>
                  </a:moveTo>
                  <a:cubicBezTo>
                    <a:pt x="4" y="13"/>
                    <a:pt x="7" y="13"/>
                    <a:pt x="10" y="11"/>
                  </a:cubicBezTo>
                  <a:cubicBezTo>
                    <a:pt x="12" y="9"/>
                    <a:pt x="13" y="6"/>
                    <a:pt x="11" y="3"/>
                  </a:cubicBezTo>
                  <a:cubicBezTo>
                    <a:pt x="9" y="1"/>
                    <a:pt x="5" y="0"/>
                    <a:pt x="3" y="2"/>
                  </a:cubicBezTo>
                  <a:cubicBezTo>
                    <a:pt x="0" y="4"/>
                    <a:pt x="0" y="8"/>
                    <a:pt x="2" y="1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4" name="Freeform 107"/>
            <p:cNvSpPr/>
            <p:nvPr/>
          </p:nvSpPr>
          <p:spPr bwMode="auto">
            <a:xfrm>
              <a:off x="4276" y="1496"/>
              <a:ext cx="55" cy="55"/>
            </a:xfrm>
            <a:custGeom>
              <a:avLst/>
              <a:gdLst>
                <a:gd name="T0" fmla="*/ 1 w 12"/>
                <a:gd name="T1" fmla="*/ 9 h 12"/>
                <a:gd name="T2" fmla="*/ 9 w 12"/>
                <a:gd name="T3" fmla="*/ 10 h 12"/>
                <a:gd name="T4" fmla="*/ 10 w 12"/>
                <a:gd name="T5" fmla="*/ 3 h 12"/>
                <a:gd name="T6" fmla="*/ 2 w 12"/>
                <a:gd name="T7" fmla="*/ 2 h 12"/>
                <a:gd name="T8" fmla="*/ 1 w 12"/>
                <a:gd name="T9" fmla="*/ 9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1" y="9"/>
                  </a:moveTo>
                  <a:cubicBezTo>
                    <a:pt x="3" y="12"/>
                    <a:pt x="7" y="12"/>
                    <a:pt x="9" y="10"/>
                  </a:cubicBezTo>
                  <a:cubicBezTo>
                    <a:pt x="12" y="8"/>
                    <a:pt x="12" y="5"/>
                    <a:pt x="10" y="3"/>
                  </a:cubicBezTo>
                  <a:cubicBezTo>
                    <a:pt x="8" y="0"/>
                    <a:pt x="5" y="0"/>
                    <a:pt x="2" y="2"/>
                  </a:cubicBezTo>
                  <a:cubicBezTo>
                    <a:pt x="0" y="4"/>
                    <a:pt x="0" y="7"/>
                    <a:pt x="1" y="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5" name="Freeform 108"/>
            <p:cNvSpPr/>
            <p:nvPr/>
          </p:nvSpPr>
          <p:spPr bwMode="auto">
            <a:xfrm>
              <a:off x="4249" y="1423"/>
              <a:ext cx="55" cy="55"/>
            </a:xfrm>
            <a:custGeom>
              <a:avLst/>
              <a:gdLst>
                <a:gd name="T0" fmla="*/ 2 w 12"/>
                <a:gd name="T1" fmla="*/ 9 h 12"/>
                <a:gd name="T2" fmla="*/ 10 w 12"/>
                <a:gd name="T3" fmla="*/ 10 h 12"/>
                <a:gd name="T4" fmla="*/ 10 w 12"/>
                <a:gd name="T5" fmla="*/ 3 h 12"/>
                <a:gd name="T6" fmla="*/ 3 w 12"/>
                <a:gd name="T7" fmla="*/ 2 h 12"/>
                <a:gd name="T8" fmla="*/ 2 w 12"/>
                <a:gd name="T9" fmla="*/ 9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2" y="9"/>
                  </a:moveTo>
                  <a:cubicBezTo>
                    <a:pt x="4" y="11"/>
                    <a:pt x="7" y="12"/>
                    <a:pt x="10" y="10"/>
                  </a:cubicBezTo>
                  <a:cubicBezTo>
                    <a:pt x="12" y="8"/>
                    <a:pt x="12" y="5"/>
                    <a:pt x="10" y="3"/>
                  </a:cubicBezTo>
                  <a:cubicBezTo>
                    <a:pt x="9" y="0"/>
                    <a:pt x="5" y="0"/>
                    <a:pt x="3" y="2"/>
                  </a:cubicBezTo>
                  <a:cubicBezTo>
                    <a:pt x="1" y="3"/>
                    <a:pt x="0" y="7"/>
                    <a:pt x="2" y="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6" name="Freeform 109"/>
            <p:cNvSpPr/>
            <p:nvPr/>
          </p:nvSpPr>
          <p:spPr bwMode="auto">
            <a:xfrm>
              <a:off x="4208" y="1364"/>
              <a:ext cx="50" cy="50"/>
            </a:xfrm>
            <a:custGeom>
              <a:avLst/>
              <a:gdLst>
                <a:gd name="T0" fmla="*/ 9 w 11"/>
                <a:gd name="T1" fmla="*/ 2 h 11"/>
                <a:gd name="T2" fmla="*/ 2 w 11"/>
                <a:gd name="T3" fmla="*/ 2 h 11"/>
                <a:gd name="T4" fmla="*/ 1 w 11"/>
                <a:gd name="T5" fmla="*/ 9 h 11"/>
                <a:gd name="T6" fmla="*/ 8 w 11"/>
                <a:gd name="T7" fmla="*/ 9 h 11"/>
                <a:gd name="T8" fmla="*/ 9 w 11"/>
                <a:gd name="T9" fmla="*/ 2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11">
                  <a:moveTo>
                    <a:pt x="9" y="2"/>
                  </a:moveTo>
                  <a:cubicBezTo>
                    <a:pt x="7" y="0"/>
                    <a:pt x="4" y="0"/>
                    <a:pt x="2" y="2"/>
                  </a:cubicBezTo>
                  <a:cubicBezTo>
                    <a:pt x="0" y="3"/>
                    <a:pt x="0" y="6"/>
                    <a:pt x="1" y="9"/>
                  </a:cubicBezTo>
                  <a:cubicBezTo>
                    <a:pt x="3" y="11"/>
                    <a:pt x="6" y="11"/>
                    <a:pt x="8" y="9"/>
                  </a:cubicBezTo>
                  <a:cubicBezTo>
                    <a:pt x="10" y="8"/>
                    <a:pt x="11" y="5"/>
                    <a:pt x="9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7" name="Freeform 110"/>
            <p:cNvSpPr/>
            <p:nvPr/>
          </p:nvSpPr>
          <p:spPr bwMode="auto">
            <a:xfrm>
              <a:off x="4157" y="1318"/>
              <a:ext cx="46" cy="50"/>
            </a:xfrm>
            <a:custGeom>
              <a:avLst/>
              <a:gdLst>
                <a:gd name="T0" fmla="*/ 9 w 10"/>
                <a:gd name="T1" fmla="*/ 2 h 11"/>
                <a:gd name="T2" fmla="*/ 2 w 10"/>
                <a:gd name="T3" fmla="*/ 2 h 11"/>
                <a:gd name="T4" fmla="*/ 1 w 10"/>
                <a:gd name="T5" fmla="*/ 8 h 11"/>
                <a:gd name="T6" fmla="*/ 8 w 10"/>
                <a:gd name="T7" fmla="*/ 9 h 11"/>
                <a:gd name="T8" fmla="*/ 9 w 10"/>
                <a:gd name="T9" fmla="*/ 2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11">
                  <a:moveTo>
                    <a:pt x="9" y="2"/>
                  </a:moveTo>
                  <a:cubicBezTo>
                    <a:pt x="7" y="0"/>
                    <a:pt x="4" y="0"/>
                    <a:pt x="2" y="2"/>
                  </a:cubicBezTo>
                  <a:cubicBezTo>
                    <a:pt x="0" y="3"/>
                    <a:pt x="0" y="6"/>
                    <a:pt x="1" y="8"/>
                  </a:cubicBezTo>
                  <a:cubicBezTo>
                    <a:pt x="3" y="10"/>
                    <a:pt x="6" y="11"/>
                    <a:pt x="8" y="9"/>
                  </a:cubicBezTo>
                  <a:cubicBezTo>
                    <a:pt x="10" y="8"/>
                    <a:pt x="10" y="5"/>
                    <a:pt x="9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8" name="Freeform 111"/>
            <p:cNvSpPr/>
            <p:nvPr/>
          </p:nvSpPr>
          <p:spPr bwMode="auto">
            <a:xfrm>
              <a:off x="4166" y="1702"/>
              <a:ext cx="69" cy="68"/>
            </a:xfrm>
            <a:custGeom>
              <a:avLst/>
              <a:gdLst>
                <a:gd name="T0" fmla="*/ 4 w 15"/>
                <a:gd name="T1" fmla="*/ 2 h 15"/>
                <a:gd name="T2" fmla="*/ 2 w 15"/>
                <a:gd name="T3" fmla="*/ 12 h 15"/>
                <a:gd name="T4" fmla="*/ 12 w 15"/>
                <a:gd name="T5" fmla="*/ 13 h 15"/>
                <a:gd name="T6" fmla="*/ 13 w 15"/>
                <a:gd name="T7" fmla="*/ 4 h 15"/>
                <a:gd name="T8" fmla="*/ 4 w 15"/>
                <a:gd name="T9" fmla="*/ 2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15">
                  <a:moveTo>
                    <a:pt x="4" y="2"/>
                  </a:moveTo>
                  <a:cubicBezTo>
                    <a:pt x="1" y="5"/>
                    <a:pt x="0" y="9"/>
                    <a:pt x="2" y="12"/>
                  </a:cubicBezTo>
                  <a:cubicBezTo>
                    <a:pt x="5" y="14"/>
                    <a:pt x="9" y="15"/>
                    <a:pt x="12" y="13"/>
                  </a:cubicBezTo>
                  <a:cubicBezTo>
                    <a:pt x="14" y="10"/>
                    <a:pt x="15" y="6"/>
                    <a:pt x="13" y="4"/>
                  </a:cubicBezTo>
                  <a:cubicBezTo>
                    <a:pt x="10" y="1"/>
                    <a:pt x="6" y="0"/>
                    <a:pt x="4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9" name="Freeform 112"/>
            <p:cNvSpPr/>
            <p:nvPr/>
          </p:nvSpPr>
          <p:spPr bwMode="auto">
            <a:xfrm>
              <a:off x="5042" y="180"/>
              <a:ext cx="28" cy="45"/>
            </a:xfrm>
            <a:custGeom>
              <a:avLst/>
              <a:gdLst>
                <a:gd name="T0" fmla="*/ 1 w 6"/>
                <a:gd name="T1" fmla="*/ 4 h 10"/>
                <a:gd name="T2" fmla="*/ 5 w 6"/>
                <a:gd name="T3" fmla="*/ 10 h 10"/>
                <a:gd name="T4" fmla="*/ 6 w 6"/>
                <a:gd name="T5" fmla="*/ 10 h 10"/>
                <a:gd name="T6" fmla="*/ 6 w 6"/>
                <a:gd name="T7" fmla="*/ 0 h 10"/>
                <a:gd name="T8" fmla="*/ 1 w 6"/>
                <a:gd name="T9" fmla="*/ 4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10">
                  <a:moveTo>
                    <a:pt x="1" y="4"/>
                  </a:moveTo>
                  <a:cubicBezTo>
                    <a:pt x="0" y="7"/>
                    <a:pt x="2" y="10"/>
                    <a:pt x="5" y="10"/>
                  </a:cubicBezTo>
                  <a:cubicBezTo>
                    <a:pt x="5" y="10"/>
                    <a:pt x="5" y="10"/>
                    <a:pt x="6" y="1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3" y="0"/>
                    <a:pt x="1" y="2"/>
                    <a:pt x="1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0" name="Freeform 113"/>
            <p:cNvSpPr/>
            <p:nvPr/>
          </p:nvSpPr>
          <p:spPr bwMode="auto">
            <a:xfrm>
              <a:off x="4969" y="161"/>
              <a:ext cx="50" cy="51"/>
            </a:xfrm>
            <a:custGeom>
              <a:avLst/>
              <a:gdLst>
                <a:gd name="T0" fmla="*/ 0 w 11"/>
                <a:gd name="T1" fmla="*/ 5 h 11"/>
                <a:gd name="T2" fmla="*/ 4 w 11"/>
                <a:gd name="T3" fmla="*/ 11 h 11"/>
                <a:gd name="T4" fmla="*/ 10 w 11"/>
                <a:gd name="T5" fmla="*/ 7 h 11"/>
                <a:gd name="T6" fmla="*/ 6 w 11"/>
                <a:gd name="T7" fmla="*/ 1 h 11"/>
                <a:gd name="T8" fmla="*/ 0 w 11"/>
                <a:gd name="T9" fmla="*/ 5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11">
                  <a:moveTo>
                    <a:pt x="0" y="5"/>
                  </a:moveTo>
                  <a:cubicBezTo>
                    <a:pt x="0" y="8"/>
                    <a:pt x="2" y="10"/>
                    <a:pt x="4" y="11"/>
                  </a:cubicBezTo>
                  <a:cubicBezTo>
                    <a:pt x="7" y="11"/>
                    <a:pt x="10" y="9"/>
                    <a:pt x="10" y="7"/>
                  </a:cubicBezTo>
                  <a:cubicBezTo>
                    <a:pt x="11" y="4"/>
                    <a:pt x="9" y="1"/>
                    <a:pt x="6" y="1"/>
                  </a:cubicBezTo>
                  <a:cubicBezTo>
                    <a:pt x="4" y="0"/>
                    <a:pt x="1" y="2"/>
                    <a:pt x="0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1" name="Freeform 114"/>
            <p:cNvSpPr/>
            <p:nvPr/>
          </p:nvSpPr>
          <p:spPr bwMode="auto">
            <a:xfrm>
              <a:off x="4900" y="161"/>
              <a:ext cx="50" cy="46"/>
            </a:xfrm>
            <a:custGeom>
              <a:avLst/>
              <a:gdLst>
                <a:gd name="T0" fmla="*/ 1 w 11"/>
                <a:gd name="T1" fmla="*/ 4 h 10"/>
                <a:gd name="T2" fmla="*/ 5 w 11"/>
                <a:gd name="T3" fmla="*/ 10 h 10"/>
                <a:gd name="T4" fmla="*/ 10 w 11"/>
                <a:gd name="T5" fmla="*/ 6 h 10"/>
                <a:gd name="T6" fmla="*/ 6 w 11"/>
                <a:gd name="T7" fmla="*/ 1 h 10"/>
                <a:gd name="T8" fmla="*/ 1 w 11"/>
                <a:gd name="T9" fmla="*/ 4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10">
                  <a:moveTo>
                    <a:pt x="1" y="4"/>
                  </a:moveTo>
                  <a:cubicBezTo>
                    <a:pt x="0" y="7"/>
                    <a:pt x="2" y="9"/>
                    <a:pt x="5" y="10"/>
                  </a:cubicBezTo>
                  <a:cubicBezTo>
                    <a:pt x="7" y="10"/>
                    <a:pt x="10" y="9"/>
                    <a:pt x="10" y="6"/>
                  </a:cubicBezTo>
                  <a:cubicBezTo>
                    <a:pt x="11" y="4"/>
                    <a:pt x="9" y="1"/>
                    <a:pt x="6" y="1"/>
                  </a:cubicBezTo>
                  <a:cubicBezTo>
                    <a:pt x="4" y="0"/>
                    <a:pt x="1" y="2"/>
                    <a:pt x="1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2" name="Freeform 115"/>
            <p:cNvSpPr/>
            <p:nvPr/>
          </p:nvSpPr>
          <p:spPr bwMode="auto">
            <a:xfrm>
              <a:off x="4290" y="2296"/>
              <a:ext cx="101" cy="101"/>
            </a:xfrm>
            <a:custGeom>
              <a:avLst/>
              <a:gdLst>
                <a:gd name="T0" fmla="*/ 7 w 22"/>
                <a:gd name="T1" fmla="*/ 2 h 22"/>
                <a:gd name="T2" fmla="*/ 2 w 22"/>
                <a:gd name="T3" fmla="*/ 15 h 22"/>
                <a:gd name="T4" fmla="*/ 15 w 22"/>
                <a:gd name="T5" fmla="*/ 19 h 22"/>
                <a:gd name="T6" fmla="*/ 20 w 22"/>
                <a:gd name="T7" fmla="*/ 7 h 22"/>
                <a:gd name="T8" fmla="*/ 7 w 22"/>
                <a:gd name="T9" fmla="*/ 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22">
                  <a:moveTo>
                    <a:pt x="7" y="2"/>
                  </a:moveTo>
                  <a:cubicBezTo>
                    <a:pt x="2" y="4"/>
                    <a:pt x="0" y="10"/>
                    <a:pt x="2" y="15"/>
                  </a:cubicBezTo>
                  <a:cubicBezTo>
                    <a:pt x="4" y="19"/>
                    <a:pt x="10" y="22"/>
                    <a:pt x="15" y="19"/>
                  </a:cubicBezTo>
                  <a:cubicBezTo>
                    <a:pt x="20" y="17"/>
                    <a:pt x="22" y="12"/>
                    <a:pt x="20" y="7"/>
                  </a:cubicBezTo>
                  <a:cubicBezTo>
                    <a:pt x="17" y="2"/>
                    <a:pt x="12" y="0"/>
                    <a:pt x="7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3" name="Freeform 116"/>
            <p:cNvSpPr/>
            <p:nvPr/>
          </p:nvSpPr>
          <p:spPr bwMode="auto">
            <a:xfrm>
              <a:off x="4350" y="2049"/>
              <a:ext cx="124" cy="215"/>
            </a:xfrm>
            <a:custGeom>
              <a:avLst/>
              <a:gdLst>
                <a:gd name="T0" fmla="*/ 5 w 27"/>
                <a:gd name="T1" fmla="*/ 20 h 47"/>
                <a:gd name="T2" fmla="*/ 3 w 27"/>
                <a:gd name="T3" fmla="*/ 47 h 47"/>
                <a:gd name="T4" fmla="*/ 22 w 27"/>
                <a:gd name="T5" fmla="*/ 28 h 47"/>
                <a:gd name="T6" fmla="*/ 25 w 27"/>
                <a:gd name="T7" fmla="*/ 0 h 47"/>
                <a:gd name="T8" fmla="*/ 5 w 27"/>
                <a:gd name="T9" fmla="*/ 20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" h="47">
                  <a:moveTo>
                    <a:pt x="5" y="20"/>
                  </a:moveTo>
                  <a:cubicBezTo>
                    <a:pt x="1" y="30"/>
                    <a:pt x="0" y="40"/>
                    <a:pt x="3" y="47"/>
                  </a:cubicBezTo>
                  <a:cubicBezTo>
                    <a:pt x="10" y="45"/>
                    <a:pt x="17" y="38"/>
                    <a:pt x="22" y="28"/>
                  </a:cubicBezTo>
                  <a:cubicBezTo>
                    <a:pt x="27" y="18"/>
                    <a:pt x="27" y="7"/>
                    <a:pt x="25" y="0"/>
                  </a:cubicBezTo>
                  <a:cubicBezTo>
                    <a:pt x="17" y="3"/>
                    <a:pt x="10" y="10"/>
                    <a:pt x="5" y="2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4" name="Freeform 117"/>
            <p:cNvSpPr/>
            <p:nvPr/>
          </p:nvSpPr>
          <p:spPr bwMode="auto">
            <a:xfrm>
              <a:off x="4400" y="2205"/>
              <a:ext cx="119" cy="105"/>
            </a:xfrm>
            <a:custGeom>
              <a:avLst/>
              <a:gdLst>
                <a:gd name="T0" fmla="*/ 0 w 26"/>
                <a:gd name="T1" fmla="*/ 23 h 23"/>
                <a:gd name="T2" fmla="*/ 17 w 26"/>
                <a:gd name="T3" fmla="*/ 16 h 23"/>
                <a:gd name="T4" fmla="*/ 26 w 26"/>
                <a:gd name="T5" fmla="*/ 1 h 23"/>
                <a:gd name="T6" fmla="*/ 9 w 26"/>
                <a:gd name="T7" fmla="*/ 7 h 23"/>
                <a:gd name="T8" fmla="*/ 0 w 26"/>
                <a:gd name="T9" fmla="*/ 23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" h="23">
                  <a:moveTo>
                    <a:pt x="0" y="23"/>
                  </a:moveTo>
                  <a:cubicBezTo>
                    <a:pt x="5" y="23"/>
                    <a:pt x="11" y="21"/>
                    <a:pt x="17" y="16"/>
                  </a:cubicBezTo>
                  <a:cubicBezTo>
                    <a:pt x="22" y="12"/>
                    <a:pt x="25" y="6"/>
                    <a:pt x="26" y="1"/>
                  </a:cubicBezTo>
                  <a:cubicBezTo>
                    <a:pt x="21" y="0"/>
                    <a:pt x="14" y="3"/>
                    <a:pt x="9" y="7"/>
                  </a:cubicBezTo>
                  <a:cubicBezTo>
                    <a:pt x="4" y="12"/>
                    <a:pt x="0" y="18"/>
                    <a:pt x="0" y="2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5" name="Freeform 118"/>
            <p:cNvSpPr/>
            <p:nvPr/>
          </p:nvSpPr>
          <p:spPr bwMode="auto">
            <a:xfrm>
              <a:off x="4286" y="2113"/>
              <a:ext cx="55" cy="151"/>
            </a:xfrm>
            <a:custGeom>
              <a:avLst/>
              <a:gdLst>
                <a:gd name="T0" fmla="*/ 12 w 12"/>
                <a:gd name="T1" fmla="*/ 17 h 33"/>
                <a:gd name="T2" fmla="*/ 7 w 12"/>
                <a:gd name="T3" fmla="*/ 0 h 33"/>
                <a:gd name="T4" fmla="*/ 0 w 12"/>
                <a:gd name="T5" fmla="*/ 16 h 33"/>
                <a:gd name="T6" fmla="*/ 5 w 12"/>
                <a:gd name="T7" fmla="*/ 33 h 33"/>
                <a:gd name="T8" fmla="*/ 12 w 12"/>
                <a:gd name="T9" fmla="*/ 17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33">
                  <a:moveTo>
                    <a:pt x="12" y="17"/>
                  </a:moveTo>
                  <a:cubicBezTo>
                    <a:pt x="12" y="10"/>
                    <a:pt x="10" y="3"/>
                    <a:pt x="7" y="0"/>
                  </a:cubicBezTo>
                  <a:cubicBezTo>
                    <a:pt x="3" y="3"/>
                    <a:pt x="1" y="9"/>
                    <a:pt x="0" y="16"/>
                  </a:cubicBezTo>
                  <a:cubicBezTo>
                    <a:pt x="0" y="23"/>
                    <a:pt x="1" y="30"/>
                    <a:pt x="5" y="33"/>
                  </a:cubicBezTo>
                  <a:cubicBezTo>
                    <a:pt x="9" y="30"/>
                    <a:pt x="11" y="24"/>
                    <a:pt x="12" y="1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6" name="Freeform 119"/>
            <p:cNvSpPr/>
            <p:nvPr/>
          </p:nvSpPr>
          <p:spPr bwMode="auto">
            <a:xfrm>
              <a:off x="4973" y="4170"/>
              <a:ext cx="97" cy="142"/>
            </a:xfrm>
            <a:custGeom>
              <a:avLst/>
              <a:gdLst>
                <a:gd name="T0" fmla="*/ 3 w 21"/>
                <a:gd name="T1" fmla="*/ 20 h 31"/>
                <a:gd name="T2" fmla="*/ 21 w 21"/>
                <a:gd name="T3" fmla="*/ 27 h 31"/>
                <a:gd name="T4" fmla="*/ 4 w 21"/>
                <a:gd name="T5" fmla="*/ 21 h 31"/>
                <a:gd name="T6" fmla="*/ 19 w 21"/>
                <a:gd name="T7" fmla="*/ 3 h 31"/>
                <a:gd name="T8" fmla="*/ 21 w 21"/>
                <a:gd name="T9" fmla="*/ 3 h 31"/>
                <a:gd name="T10" fmla="*/ 21 w 21"/>
                <a:gd name="T11" fmla="*/ 2 h 31"/>
                <a:gd name="T12" fmla="*/ 3 w 21"/>
                <a:gd name="T13" fmla="*/ 2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1" h="31">
                  <a:moveTo>
                    <a:pt x="3" y="20"/>
                  </a:moveTo>
                  <a:cubicBezTo>
                    <a:pt x="5" y="29"/>
                    <a:pt x="16" y="31"/>
                    <a:pt x="21" y="27"/>
                  </a:cubicBezTo>
                  <a:cubicBezTo>
                    <a:pt x="16" y="30"/>
                    <a:pt x="6" y="29"/>
                    <a:pt x="4" y="21"/>
                  </a:cubicBezTo>
                  <a:cubicBezTo>
                    <a:pt x="0" y="13"/>
                    <a:pt x="8" y="2"/>
                    <a:pt x="19" y="3"/>
                  </a:cubicBezTo>
                  <a:cubicBezTo>
                    <a:pt x="20" y="3"/>
                    <a:pt x="20" y="3"/>
                    <a:pt x="21" y="3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9" y="0"/>
                    <a:pt x="0" y="11"/>
                    <a:pt x="3" y="2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7" name="Freeform 120"/>
            <p:cNvSpPr/>
            <p:nvPr/>
          </p:nvSpPr>
          <p:spPr bwMode="auto">
            <a:xfrm>
              <a:off x="4964" y="4166"/>
              <a:ext cx="106" cy="164"/>
            </a:xfrm>
            <a:custGeom>
              <a:avLst/>
              <a:gdLst>
                <a:gd name="T0" fmla="*/ 2 w 23"/>
                <a:gd name="T1" fmla="*/ 13 h 36"/>
                <a:gd name="T2" fmla="*/ 6 w 23"/>
                <a:gd name="T3" fmla="*/ 29 h 36"/>
                <a:gd name="T4" fmla="*/ 2 w 23"/>
                <a:gd name="T5" fmla="*/ 29 h 36"/>
                <a:gd name="T6" fmla="*/ 1 w 23"/>
                <a:gd name="T7" fmla="*/ 35 h 36"/>
                <a:gd name="T8" fmla="*/ 7 w 23"/>
                <a:gd name="T9" fmla="*/ 35 h 36"/>
                <a:gd name="T10" fmla="*/ 7 w 23"/>
                <a:gd name="T11" fmla="*/ 30 h 36"/>
                <a:gd name="T12" fmla="*/ 8 w 23"/>
                <a:gd name="T13" fmla="*/ 30 h 36"/>
                <a:gd name="T14" fmla="*/ 7 w 23"/>
                <a:gd name="T15" fmla="*/ 30 h 36"/>
                <a:gd name="T16" fmla="*/ 7 w 23"/>
                <a:gd name="T17" fmla="*/ 29 h 36"/>
                <a:gd name="T18" fmla="*/ 6 w 23"/>
                <a:gd name="T19" fmla="*/ 29 h 36"/>
                <a:gd name="T20" fmla="*/ 4 w 23"/>
                <a:gd name="T21" fmla="*/ 10 h 36"/>
                <a:gd name="T22" fmla="*/ 23 w 23"/>
                <a:gd name="T23" fmla="*/ 2 h 36"/>
                <a:gd name="T24" fmla="*/ 23 w 23"/>
                <a:gd name="T25" fmla="*/ 1 h 36"/>
                <a:gd name="T26" fmla="*/ 21 w 23"/>
                <a:gd name="T27" fmla="*/ 1 h 36"/>
                <a:gd name="T28" fmla="*/ 2 w 23"/>
                <a:gd name="T29" fmla="*/ 13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3" h="36">
                  <a:moveTo>
                    <a:pt x="2" y="13"/>
                  </a:moveTo>
                  <a:cubicBezTo>
                    <a:pt x="1" y="19"/>
                    <a:pt x="3" y="25"/>
                    <a:pt x="6" y="29"/>
                  </a:cubicBezTo>
                  <a:cubicBezTo>
                    <a:pt x="5" y="28"/>
                    <a:pt x="3" y="28"/>
                    <a:pt x="2" y="29"/>
                  </a:cubicBezTo>
                  <a:cubicBezTo>
                    <a:pt x="0" y="31"/>
                    <a:pt x="0" y="33"/>
                    <a:pt x="1" y="35"/>
                  </a:cubicBezTo>
                  <a:cubicBezTo>
                    <a:pt x="3" y="36"/>
                    <a:pt x="5" y="36"/>
                    <a:pt x="7" y="35"/>
                  </a:cubicBezTo>
                  <a:cubicBezTo>
                    <a:pt x="8" y="34"/>
                    <a:pt x="8" y="31"/>
                    <a:pt x="7" y="30"/>
                  </a:cubicBezTo>
                  <a:cubicBezTo>
                    <a:pt x="7" y="30"/>
                    <a:pt x="8" y="30"/>
                    <a:pt x="8" y="30"/>
                  </a:cubicBezTo>
                  <a:cubicBezTo>
                    <a:pt x="8" y="30"/>
                    <a:pt x="7" y="30"/>
                    <a:pt x="7" y="30"/>
                  </a:cubicBezTo>
                  <a:cubicBezTo>
                    <a:pt x="7" y="30"/>
                    <a:pt x="7" y="30"/>
                    <a:pt x="7" y="29"/>
                  </a:cubicBezTo>
                  <a:cubicBezTo>
                    <a:pt x="7" y="29"/>
                    <a:pt x="7" y="29"/>
                    <a:pt x="6" y="29"/>
                  </a:cubicBezTo>
                  <a:cubicBezTo>
                    <a:pt x="2" y="25"/>
                    <a:pt x="0" y="17"/>
                    <a:pt x="4" y="10"/>
                  </a:cubicBezTo>
                  <a:cubicBezTo>
                    <a:pt x="8" y="4"/>
                    <a:pt x="15" y="0"/>
                    <a:pt x="23" y="2"/>
                  </a:cubicBezTo>
                  <a:cubicBezTo>
                    <a:pt x="23" y="1"/>
                    <a:pt x="23" y="1"/>
                    <a:pt x="23" y="1"/>
                  </a:cubicBezTo>
                  <a:cubicBezTo>
                    <a:pt x="22" y="1"/>
                    <a:pt x="21" y="1"/>
                    <a:pt x="21" y="1"/>
                  </a:cubicBezTo>
                  <a:cubicBezTo>
                    <a:pt x="12" y="0"/>
                    <a:pt x="4" y="6"/>
                    <a:pt x="2" y="1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8" name="Freeform 121"/>
            <p:cNvSpPr/>
            <p:nvPr/>
          </p:nvSpPr>
          <p:spPr bwMode="auto">
            <a:xfrm>
              <a:off x="4877" y="4051"/>
              <a:ext cx="193" cy="339"/>
            </a:xfrm>
            <a:custGeom>
              <a:avLst/>
              <a:gdLst>
                <a:gd name="T0" fmla="*/ 2 w 42"/>
                <a:gd name="T1" fmla="*/ 33 h 74"/>
                <a:gd name="T2" fmla="*/ 13 w 42"/>
                <a:gd name="T3" fmla="*/ 65 h 74"/>
                <a:gd name="T4" fmla="*/ 42 w 42"/>
                <a:gd name="T5" fmla="*/ 71 h 74"/>
                <a:gd name="T6" fmla="*/ 42 w 42"/>
                <a:gd name="T7" fmla="*/ 69 h 74"/>
                <a:gd name="T8" fmla="*/ 17 w 42"/>
                <a:gd name="T9" fmla="*/ 66 h 74"/>
                <a:gd name="T10" fmla="*/ 42 w 42"/>
                <a:gd name="T11" fmla="*/ 68 h 74"/>
                <a:gd name="T12" fmla="*/ 42 w 42"/>
                <a:gd name="T13" fmla="*/ 66 h 74"/>
                <a:gd name="T14" fmla="*/ 20 w 42"/>
                <a:gd name="T15" fmla="*/ 65 h 74"/>
                <a:gd name="T16" fmla="*/ 9 w 42"/>
                <a:gd name="T17" fmla="*/ 25 h 74"/>
                <a:gd name="T18" fmla="*/ 42 w 42"/>
                <a:gd name="T19" fmla="*/ 5 h 74"/>
                <a:gd name="T20" fmla="*/ 42 w 42"/>
                <a:gd name="T21" fmla="*/ 0 h 74"/>
                <a:gd name="T22" fmla="*/ 2 w 42"/>
                <a:gd name="T23" fmla="*/ 33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2" h="74">
                  <a:moveTo>
                    <a:pt x="2" y="33"/>
                  </a:moveTo>
                  <a:cubicBezTo>
                    <a:pt x="0" y="45"/>
                    <a:pt x="4" y="58"/>
                    <a:pt x="13" y="65"/>
                  </a:cubicBezTo>
                  <a:cubicBezTo>
                    <a:pt x="21" y="72"/>
                    <a:pt x="33" y="74"/>
                    <a:pt x="42" y="71"/>
                  </a:cubicBezTo>
                  <a:cubicBezTo>
                    <a:pt x="42" y="69"/>
                    <a:pt x="42" y="69"/>
                    <a:pt x="42" y="69"/>
                  </a:cubicBezTo>
                  <a:cubicBezTo>
                    <a:pt x="34" y="71"/>
                    <a:pt x="25" y="71"/>
                    <a:pt x="17" y="66"/>
                  </a:cubicBezTo>
                  <a:cubicBezTo>
                    <a:pt x="25" y="71"/>
                    <a:pt x="34" y="71"/>
                    <a:pt x="42" y="68"/>
                  </a:cubicBezTo>
                  <a:cubicBezTo>
                    <a:pt x="42" y="66"/>
                    <a:pt x="42" y="66"/>
                    <a:pt x="42" y="66"/>
                  </a:cubicBezTo>
                  <a:cubicBezTo>
                    <a:pt x="35" y="69"/>
                    <a:pt x="27" y="69"/>
                    <a:pt x="20" y="65"/>
                  </a:cubicBezTo>
                  <a:cubicBezTo>
                    <a:pt x="7" y="58"/>
                    <a:pt x="2" y="39"/>
                    <a:pt x="9" y="25"/>
                  </a:cubicBezTo>
                  <a:cubicBezTo>
                    <a:pt x="14" y="13"/>
                    <a:pt x="28" y="5"/>
                    <a:pt x="42" y="5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23" y="1"/>
                    <a:pt x="4" y="13"/>
                    <a:pt x="2" y="3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9" name="Freeform 122"/>
            <p:cNvSpPr/>
            <p:nvPr/>
          </p:nvSpPr>
          <p:spPr bwMode="auto">
            <a:xfrm>
              <a:off x="4900" y="4079"/>
              <a:ext cx="170" cy="283"/>
            </a:xfrm>
            <a:custGeom>
              <a:avLst/>
              <a:gdLst>
                <a:gd name="T0" fmla="*/ 4 w 37"/>
                <a:gd name="T1" fmla="*/ 41 h 62"/>
                <a:gd name="T2" fmla="*/ 30 w 37"/>
                <a:gd name="T3" fmla="*/ 60 h 62"/>
                <a:gd name="T4" fmla="*/ 37 w 37"/>
                <a:gd name="T5" fmla="*/ 58 h 62"/>
                <a:gd name="T6" fmla="*/ 37 w 37"/>
                <a:gd name="T7" fmla="*/ 56 h 62"/>
                <a:gd name="T8" fmla="*/ 7 w 37"/>
                <a:gd name="T9" fmla="*/ 44 h 62"/>
                <a:gd name="T10" fmla="*/ 28 w 37"/>
                <a:gd name="T11" fmla="*/ 4 h 62"/>
                <a:gd name="T12" fmla="*/ 37 w 37"/>
                <a:gd name="T13" fmla="*/ 3 h 62"/>
                <a:gd name="T14" fmla="*/ 37 w 37"/>
                <a:gd name="T15" fmla="*/ 0 h 62"/>
                <a:gd name="T16" fmla="*/ 16 w 37"/>
                <a:gd name="T17" fmla="*/ 7 h 62"/>
                <a:gd name="T18" fmla="*/ 4 w 37"/>
                <a:gd name="T19" fmla="*/ 41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7" h="62">
                  <a:moveTo>
                    <a:pt x="4" y="41"/>
                  </a:moveTo>
                  <a:cubicBezTo>
                    <a:pt x="7" y="54"/>
                    <a:pt x="19" y="62"/>
                    <a:pt x="30" y="60"/>
                  </a:cubicBezTo>
                  <a:cubicBezTo>
                    <a:pt x="33" y="60"/>
                    <a:pt x="35" y="59"/>
                    <a:pt x="37" y="58"/>
                  </a:cubicBezTo>
                  <a:cubicBezTo>
                    <a:pt x="37" y="56"/>
                    <a:pt x="37" y="56"/>
                    <a:pt x="37" y="56"/>
                  </a:cubicBezTo>
                  <a:cubicBezTo>
                    <a:pt x="27" y="61"/>
                    <a:pt x="12" y="57"/>
                    <a:pt x="7" y="44"/>
                  </a:cubicBezTo>
                  <a:cubicBezTo>
                    <a:pt x="0" y="29"/>
                    <a:pt x="9" y="9"/>
                    <a:pt x="28" y="4"/>
                  </a:cubicBezTo>
                  <a:cubicBezTo>
                    <a:pt x="31" y="3"/>
                    <a:pt x="34" y="3"/>
                    <a:pt x="37" y="3"/>
                  </a:cubicBezTo>
                  <a:cubicBezTo>
                    <a:pt x="37" y="0"/>
                    <a:pt x="37" y="0"/>
                    <a:pt x="37" y="0"/>
                  </a:cubicBezTo>
                  <a:cubicBezTo>
                    <a:pt x="29" y="0"/>
                    <a:pt x="22" y="2"/>
                    <a:pt x="16" y="7"/>
                  </a:cubicBezTo>
                  <a:cubicBezTo>
                    <a:pt x="4" y="14"/>
                    <a:pt x="0" y="29"/>
                    <a:pt x="4" y="4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0" name="Freeform 123"/>
            <p:cNvSpPr/>
            <p:nvPr/>
          </p:nvSpPr>
          <p:spPr bwMode="auto">
            <a:xfrm>
              <a:off x="4996" y="4188"/>
              <a:ext cx="74" cy="46"/>
            </a:xfrm>
            <a:custGeom>
              <a:avLst/>
              <a:gdLst>
                <a:gd name="T0" fmla="*/ 12 w 16"/>
                <a:gd name="T1" fmla="*/ 1 h 10"/>
                <a:gd name="T2" fmla="*/ 0 w 16"/>
                <a:gd name="T3" fmla="*/ 10 h 10"/>
                <a:gd name="T4" fmla="*/ 16 w 16"/>
                <a:gd name="T5" fmla="*/ 2 h 10"/>
                <a:gd name="T6" fmla="*/ 16 w 16"/>
                <a:gd name="T7" fmla="*/ 2 h 10"/>
                <a:gd name="T8" fmla="*/ 12 w 16"/>
                <a:gd name="T9" fmla="*/ 1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10">
                  <a:moveTo>
                    <a:pt x="12" y="1"/>
                  </a:moveTo>
                  <a:cubicBezTo>
                    <a:pt x="6" y="2"/>
                    <a:pt x="2" y="6"/>
                    <a:pt x="0" y="10"/>
                  </a:cubicBezTo>
                  <a:cubicBezTo>
                    <a:pt x="2" y="5"/>
                    <a:pt x="8" y="0"/>
                    <a:pt x="16" y="2"/>
                  </a:cubicBezTo>
                  <a:cubicBezTo>
                    <a:pt x="16" y="2"/>
                    <a:pt x="16" y="2"/>
                    <a:pt x="16" y="2"/>
                  </a:cubicBezTo>
                  <a:cubicBezTo>
                    <a:pt x="15" y="1"/>
                    <a:pt x="13" y="1"/>
                    <a:pt x="12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1" name="Freeform 124"/>
            <p:cNvSpPr/>
            <p:nvPr/>
          </p:nvSpPr>
          <p:spPr bwMode="auto">
            <a:xfrm>
              <a:off x="4996" y="2383"/>
              <a:ext cx="74" cy="37"/>
            </a:xfrm>
            <a:custGeom>
              <a:avLst/>
              <a:gdLst>
                <a:gd name="T0" fmla="*/ 0 w 16"/>
                <a:gd name="T1" fmla="*/ 0 h 8"/>
                <a:gd name="T2" fmla="*/ 16 w 16"/>
                <a:gd name="T3" fmla="*/ 6 h 8"/>
                <a:gd name="T4" fmla="*/ 16 w 16"/>
                <a:gd name="T5" fmla="*/ 6 h 8"/>
                <a:gd name="T6" fmla="*/ 0 w 16"/>
                <a:gd name="T7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" h="8">
                  <a:moveTo>
                    <a:pt x="0" y="0"/>
                  </a:moveTo>
                  <a:cubicBezTo>
                    <a:pt x="3" y="5"/>
                    <a:pt x="10" y="8"/>
                    <a:pt x="16" y="6"/>
                  </a:cubicBezTo>
                  <a:cubicBezTo>
                    <a:pt x="16" y="6"/>
                    <a:pt x="16" y="6"/>
                    <a:pt x="16" y="6"/>
                  </a:cubicBezTo>
                  <a:cubicBezTo>
                    <a:pt x="10" y="8"/>
                    <a:pt x="3" y="5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2" name="Freeform 125"/>
            <p:cNvSpPr/>
            <p:nvPr/>
          </p:nvSpPr>
          <p:spPr bwMode="auto">
            <a:xfrm>
              <a:off x="4937" y="2269"/>
              <a:ext cx="133" cy="210"/>
            </a:xfrm>
            <a:custGeom>
              <a:avLst/>
              <a:gdLst>
                <a:gd name="T0" fmla="*/ 5 w 29"/>
                <a:gd name="T1" fmla="*/ 12 h 46"/>
                <a:gd name="T2" fmla="*/ 14 w 29"/>
                <a:gd name="T3" fmla="*/ 42 h 46"/>
                <a:gd name="T4" fmla="*/ 29 w 29"/>
                <a:gd name="T5" fmla="*/ 46 h 46"/>
                <a:gd name="T6" fmla="*/ 29 w 29"/>
                <a:gd name="T7" fmla="*/ 44 h 46"/>
                <a:gd name="T8" fmla="*/ 6 w 29"/>
                <a:gd name="T9" fmla="*/ 29 h 46"/>
                <a:gd name="T10" fmla="*/ 22 w 29"/>
                <a:gd name="T11" fmla="*/ 4 h 46"/>
                <a:gd name="T12" fmla="*/ 29 w 29"/>
                <a:gd name="T13" fmla="*/ 6 h 46"/>
                <a:gd name="T14" fmla="*/ 29 w 29"/>
                <a:gd name="T15" fmla="*/ 5 h 46"/>
                <a:gd name="T16" fmla="*/ 28 w 29"/>
                <a:gd name="T17" fmla="*/ 4 h 46"/>
                <a:gd name="T18" fmla="*/ 5 w 29"/>
                <a:gd name="T19" fmla="*/ 12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9" h="46">
                  <a:moveTo>
                    <a:pt x="5" y="12"/>
                  </a:moveTo>
                  <a:cubicBezTo>
                    <a:pt x="0" y="21"/>
                    <a:pt x="3" y="35"/>
                    <a:pt x="14" y="42"/>
                  </a:cubicBezTo>
                  <a:cubicBezTo>
                    <a:pt x="18" y="45"/>
                    <a:pt x="23" y="46"/>
                    <a:pt x="29" y="46"/>
                  </a:cubicBezTo>
                  <a:cubicBezTo>
                    <a:pt x="29" y="44"/>
                    <a:pt x="29" y="44"/>
                    <a:pt x="29" y="44"/>
                  </a:cubicBezTo>
                  <a:cubicBezTo>
                    <a:pt x="18" y="44"/>
                    <a:pt x="9" y="38"/>
                    <a:pt x="6" y="29"/>
                  </a:cubicBezTo>
                  <a:cubicBezTo>
                    <a:pt x="0" y="16"/>
                    <a:pt x="12" y="2"/>
                    <a:pt x="22" y="4"/>
                  </a:cubicBezTo>
                  <a:cubicBezTo>
                    <a:pt x="25" y="4"/>
                    <a:pt x="27" y="5"/>
                    <a:pt x="29" y="6"/>
                  </a:cubicBezTo>
                  <a:cubicBezTo>
                    <a:pt x="29" y="5"/>
                    <a:pt x="29" y="5"/>
                    <a:pt x="29" y="5"/>
                  </a:cubicBezTo>
                  <a:cubicBezTo>
                    <a:pt x="29" y="5"/>
                    <a:pt x="28" y="5"/>
                    <a:pt x="28" y="4"/>
                  </a:cubicBezTo>
                  <a:cubicBezTo>
                    <a:pt x="21" y="0"/>
                    <a:pt x="11" y="3"/>
                    <a:pt x="5" y="1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3" name="Freeform 126"/>
            <p:cNvSpPr/>
            <p:nvPr/>
          </p:nvSpPr>
          <p:spPr bwMode="auto">
            <a:xfrm>
              <a:off x="4969" y="3105"/>
              <a:ext cx="101" cy="256"/>
            </a:xfrm>
            <a:custGeom>
              <a:avLst/>
              <a:gdLst>
                <a:gd name="T0" fmla="*/ 8 w 22"/>
                <a:gd name="T1" fmla="*/ 45 h 56"/>
                <a:gd name="T2" fmla="*/ 22 w 22"/>
                <a:gd name="T3" fmla="*/ 56 h 56"/>
                <a:gd name="T4" fmla="*/ 22 w 22"/>
                <a:gd name="T5" fmla="*/ 54 h 56"/>
                <a:gd name="T6" fmla="*/ 8 w 22"/>
                <a:gd name="T7" fmla="*/ 20 h 56"/>
                <a:gd name="T8" fmla="*/ 22 w 22"/>
                <a:gd name="T9" fmla="*/ 3 h 56"/>
                <a:gd name="T10" fmla="*/ 22 w 22"/>
                <a:gd name="T11" fmla="*/ 0 h 56"/>
                <a:gd name="T12" fmla="*/ 19 w 22"/>
                <a:gd name="T13" fmla="*/ 2 h 56"/>
                <a:gd name="T14" fmla="*/ 8 w 22"/>
                <a:gd name="T15" fmla="*/ 45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2" h="56">
                  <a:moveTo>
                    <a:pt x="8" y="45"/>
                  </a:moveTo>
                  <a:cubicBezTo>
                    <a:pt x="12" y="50"/>
                    <a:pt x="17" y="54"/>
                    <a:pt x="22" y="56"/>
                  </a:cubicBezTo>
                  <a:cubicBezTo>
                    <a:pt x="22" y="54"/>
                    <a:pt x="22" y="54"/>
                    <a:pt x="22" y="54"/>
                  </a:cubicBezTo>
                  <a:cubicBezTo>
                    <a:pt x="11" y="49"/>
                    <a:pt x="2" y="35"/>
                    <a:pt x="8" y="20"/>
                  </a:cubicBezTo>
                  <a:cubicBezTo>
                    <a:pt x="10" y="13"/>
                    <a:pt x="15" y="7"/>
                    <a:pt x="22" y="3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21" y="1"/>
                    <a:pt x="20" y="1"/>
                    <a:pt x="19" y="2"/>
                  </a:cubicBezTo>
                  <a:cubicBezTo>
                    <a:pt x="3" y="12"/>
                    <a:pt x="0" y="32"/>
                    <a:pt x="8" y="4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4" name="Freeform 127"/>
            <p:cNvSpPr/>
            <p:nvPr/>
          </p:nvSpPr>
          <p:spPr bwMode="auto">
            <a:xfrm>
              <a:off x="5056" y="3201"/>
              <a:ext cx="14" cy="18"/>
            </a:xfrm>
            <a:custGeom>
              <a:avLst/>
              <a:gdLst>
                <a:gd name="T0" fmla="*/ 3 w 3"/>
                <a:gd name="T1" fmla="*/ 1 h 4"/>
                <a:gd name="T2" fmla="*/ 3 w 3"/>
                <a:gd name="T3" fmla="*/ 0 h 4"/>
                <a:gd name="T4" fmla="*/ 0 w 3"/>
                <a:gd name="T5" fmla="*/ 4 h 4"/>
                <a:gd name="T6" fmla="*/ 3 w 3"/>
                <a:gd name="T7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4">
                  <a:moveTo>
                    <a:pt x="3" y="1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2" y="2"/>
                    <a:pt x="1" y="3"/>
                    <a:pt x="0" y="4"/>
                  </a:cubicBezTo>
                  <a:cubicBezTo>
                    <a:pt x="1" y="3"/>
                    <a:pt x="2" y="2"/>
                    <a:pt x="3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5" name="Freeform 128"/>
            <p:cNvSpPr>
              <a:spLocks noEditPoints="1"/>
            </p:cNvSpPr>
            <p:nvPr/>
          </p:nvSpPr>
          <p:spPr bwMode="auto">
            <a:xfrm>
              <a:off x="3781" y="1871"/>
              <a:ext cx="1289" cy="2304"/>
            </a:xfrm>
            <a:custGeom>
              <a:avLst/>
              <a:gdLst>
                <a:gd name="T0" fmla="*/ 187 w 281"/>
                <a:gd name="T1" fmla="*/ 80 h 504"/>
                <a:gd name="T2" fmla="*/ 224 w 281"/>
                <a:gd name="T3" fmla="*/ 59 h 504"/>
                <a:gd name="T4" fmla="*/ 214 w 281"/>
                <a:gd name="T5" fmla="*/ 48 h 504"/>
                <a:gd name="T6" fmla="*/ 201 w 281"/>
                <a:gd name="T7" fmla="*/ 52 h 504"/>
                <a:gd name="T8" fmla="*/ 192 w 281"/>
                <a:gd name="T9" fmla="*/ 48 h 504"/>
                <a:gd name="T10" fmla="*/ 200 w 281"/>
                <a:gd name="T11" fmla="*/ 17 h 504"/>
                <a:gd name="T12" fmla="*/ 208 w 281"/>
                <a:gd name="T13" fmla="*/ 100 h 504"/>
                <a:gd name="T14" fmla="*/ 208 w 281"/>
                <a:gd name="T15" fmla="*/ 235 h 504"/>
                <a:gd name="T16" fmla="*/ 203 w 281"/>
                <a:gd name="T17" fmla="*/ 153 h 504"/>
                <a:gd name="T18" fmla="*/ 176 w 281"/>
                <a:gd name="T19" fmla="*/ 152 h 504"/>
                <a:gd name="T20" fmla="*/ 145 w 281"/>
                <a:gd name="T21" fmla="*/ 142 h 504"/>
                <a:gd name="T22" fmla="*/ 110 w 281"/>
                <a:gd name="T23" fmla="*/ 129 h 504"/>
                <a:gd name="T24" fmla="*/ 68 w 281"/>
                <a:gd name="T25" fmla="*/ 123 h 504"/>
                <a:gd name="T26" fmla="*/ 69 w 281"/>
                <a:gd name="T27" fmla="*/ 102 h 504"/>
                <a:gd name="T28" fmla="*/ 30 w 281"/>
                <a:gd name="T29" fmla="*/ 97 h 504"/>
                <a:gd name="T30" fmla="*/ 10 w 281"/>
                <a:gd name="T31" fmla="*/ 114 h 504"/>
                <a:gd name="T32" fmla="*/ 98 w 281"/>
                <a:gd name="T33" fmla="*/ 92 h 504"/>
                <a:gd name="T34" fmla="*/ 56 w 281"/>
                <a:gd name="T35" fmla="*/ 94 h 504"/>
                <a:gd name="T36" fmla="*/ 68 w 281"/>
                <a:gd name="T37" fmla="*/ 68 h 504"/>
                <a:gd name="T38" fmla="*/ 57 w 281"/>
                <a:gd name="T39" fmla="*/ 188 h 504"/>
                <a:gd name="T40" fmla="*/ 75 w 281"/>
                <a:gd name="T41" fmla="*/ 196 h 504"/>
                <a:gd name="T42" fmla="*/ 68 w 281"/>
                <a:gd name="T43" fmla="*/ 215 h 504"/>
                <a:gd name="T44" fmla="*/ 74 w 281"/>
                <a:gd name="T45" fmla="*/ 218 h 504"/>
                <a:gd name="T46" fmla="*/ 90 w 281"/>
                <a:gd name="T47" fmla="*/ 213 h 504"/>
                <a:gd name="T48" fmla="*/ 78 w 281"/>
                <a:gd name="T49" fmla="*/ 237 h 504"/>
                <a:gd name="T50" fmla="*/ 113 w 281"/>
                <a:gd name="T51" fmla="*/ 249 h 504"/>
                <a:gd name="T52" fmla="*/ 94 w 281"/>
                <a:gd name="T53" fmla="*/ 267 h 504"/>
                <a:gd name="T54" fmla="*/ 205 w 281"/>
                <a:gd name="T55" fmla="*/ 240 h 504"/>
                <a:gd name="T56" fmla="*/ 162 w 281"/>
                <a:gd name="T57" fmla="*/ 384 h 504"/>
                <a:gd name="T58" fmla="*/ 207 w 281"/>
                <a:gd name="T59" fmla="*/ 416 h 504"/>
                <a:gd name="T60" fmla="*/ 137 w 281"/>
                <a:gd name="T61" fmla="*/ 499 h 504"/>
                <a:gd name="T62" fmla="*/ 233 w 281"/>
                <a:gd name="T63" fmla="*/ 384 h 504"/>
                <a:gd name="T64" fmla="*/ 223 w 281"/>
                <a:gd name="T65" fmla="*/ 398 h 504"/>
                <a:gd name="T66" fmla="*/ 228 w 281"/>
                <a:gd name="T67" fmla="*/ 402 h 504"/>
                <a:gd name="T68" fmla="*/ 228 w 281"/>
                <a:gd name="T69" fmla="*/ 397 h 504"/>
                <a:gd name="T70" fmla="*/ 225 w 281"/>
                <a:gd name="T71" fmla="*/ 391 h 504"/>
                <a:gd name="T72" fmla="*/ 247 w 281"/>
                <a:gd name="T73" fmla="*/ 384 h 504"/>
                <a:gd name="T74" fmla="*/ 171 w 281"/>
                <a:gd name="T75" fmla="*/ 384 h 504"/>
                <a:gd name="T76" fmla="*/ 185 w 281"/>
                <a:gd name="T77" fmla="*/ 355 h 504"/>
                <a:gd name="T78" fmla="*/ 163 w 281"/>
                <a:gd name="T79" fmla="*/ 363 h 504"/>
                <a:gd name="T80" fmla="*/ 208 w 281"/>
                <a:gd name="T81" fmla="*/ 369 h 504"/>
                <a:gd name="T82" fmla="*/ 183 w 281"/>
                <a:gd name="T83" fmla="*/ 372 h 504"/>
                <a:gd name="T84" fmla="*/ 180 w 281"/>
                <a:gd name="T85" fmla="*/ 355 h 504"/>
                <a:gd name="T86" fmla="*/ 214 w 281"/>
                <a:gd name="T87" fmla="*/ 357 h 504"/>
                <a:gd name="T88" fmla="*/ 204 w 281"/>
                <a:gd name="T89" fmla="*/ 306 h 504"/>
                <a:gd name="T90" fmla="*/ 281 w 281"/>
                <a:gd name="T91" fmla="*/ 200 h 504"/>
                <a:gd name="T92" fmla="*/ 281 w 281"/>
                <a:gd name="T93" fmla="*/ 149 h 504"/>
                <a:gd name="T94" fmla="*/ 236 w 281"/>
                <a:gd name="T95" fmla="*/ 73 h 504"/>
                <a:gd name="T96" fmla="*/ 281 w 281"/>
                <a:gd name="T97" fmla="*/ 52 h 504"/>
                <a:gd name="T98" fmla="*/ 270 w 281"/>
                <a:gd name="T99" fmla="*/ 11 h 504"/>
                <a:gd name="T100" fmla="*/ 257 w 281"/>
                <a:gd name="T101" fmla="*/ 27 h 504"/>
                <a:gd name="T102" fmla="*/ 281 w 281"/>
                <a:gd name="T103" fmla="*/ 12 h 504"/>
                <a:gd name="T104" fmla="*/ 83 w 281"/>
                <a:gd name="T105" fmla="*/ 173 h 504"/>
                <a:gd name="T106" fmla="*/ 258 w 281"/>
                <a:gd name="T107" fmla="*/ 58 h 5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81" h="504">
                  <a:moveTo>
                    <a:pt x="242" y="17"/>
                  </a:moveTo>
                  <a:cubicBezTo>
                    <a:pt x="235" y="28"/>
                    <a:pt x="239" y="44"/>
                    <a:pt x="250" y="53"/>
                  </a:cubicBezTo>
                  <a:cubicBezTo>
                    <a:pt x="231" y="59"/>
                    <a:pt x="216" y="75"/>
                    <a:pt x="210" y="93"/>
                  </a:cubicBezTo>
                  <a:cubicBezTo>
                    <a:pt x="209" y="93"/>
                    <a:pt x="208" y="93"/>
                    <a:pt x="207" y="92"/>
                  </a:cubicBezTo>
                  <a:cubicBezTo>
                    <a:pt x="200" y="90"/>
                    <a:pt x="193" y="86"/>
                    <a:pt x="187" y="80"/>
                  </a:cubicBezTo>
                  <a:cubicBezTo>
                    <a:pt x="181" y="73"/>
                    <a:pt x="176" y="63"/>
                    <a:pt x="179" y="50"/>
                  </a:cubicBezTo>
                  <a:cubicBezTo>
                    <a:pt x="181" y="44"/>
                    <a:pt x="184" y="39"/>
                    <a:pt x="188" y="36"/>
                  </a:cubicBezTo>
                  <a:cubicBezTo>
                    <a:pt x="192" y="33"/>
                    <a:pt x="197" y="31"/>
                    <a:pt x="201" y="30"/>
                  </a:cubicBezTo>
                  <a:cubicBezTo>
                    <a:pt x="210" y="29"/>
                    <a:pt x="218" y="34"/>
                    <a:pt x="222" y="39"/>
                  </a:cubicBezTo>
                  <a:cubicBezTo>
                    <a:pt x="226" y="45"/>
                    <a:pt x="227" y="53"/>
                    <a:pt x="224" y="59"/>
                  </a:cubicBezTo>
                  <a:cubicBezTo>
                    <a:pt x="221" y="66"/>
                    <a:pt x="213" y="70"/>
                    <a:pt x="205" y="68"/>
                  </a:cubicBezTo>
                  <a:cubicBezTo>
                    <a:pt x="202" y="67"/>
                    <a:pt x="198" y="65"/>
                    <a:pt x="196" y="62"/>
                  </a:cubicBezTo>
                  <a:cubicBezTo>
                    <a:pt x="193" y="58"/>
                    <a:pt x="193" y="53"/>
                    <a:pt x="194" y="49"/>
                  </a:cubicBezTo>
                  <a:cubicBezTo>
                    <a:pt x="196" y="45"/>
                    <a:pt x="200" y="42"/>
                    <a:pt x="204" y="42"/>
                  </a:cubicBezTo>
                  <a:cubicBezTo>
                    <a:pt x="208" y="41"/>
                    <a:pt x="213" y="44"/>
                    <a:pt x="214" y="48"/>
                  </a:cubicBezTo>
                  <a:cubicBezTo>
                    <a:pt x="216" y="51"/>
                    <a:pt x="214" y="56"/>
                    <a:pt x="212" y="58"/>
                  </a:cubicBezTo>
                  <a:cubicBezTo>
                    <a:pt x="209" y="60"/>
                    <a:pt x="205" y="59"/>
                    <a:pt x="203" y="58"/>
                  </a:cubicBezTo>
                  <a:cubicBezTo>
                    <a:pt x="201" y="56"/>
                    <a:pt x="200" y="53"/>
                    <a:pt x="201" y="52"/>
                  </a:cubicBezTo>
                  <a:cubicBezTo>
                    <a:pt x="201" y="50"/>
                    <a:pt x="202" y="49"/>
                    <a:pt x="202" y="49"/>
                  </a:cubicBezTo>
                  <a:cubicBezTo>
                    <a:pt x="202" y="49"/>
                    <a:pt x="201" y="50"/>
                    <a:pt x="201" y="52"/>
                  </a:cubicBezTo>
                  <a:cubicBezTo>
                    <a:pt x="200" y="53"/>
                    <a:pt x="200" y="56"/>
                    <a:pt x="203" y="58"/>
                  </a:cubicBezTo>
                  <a:cubicBezTo>
                    <a:pt x="205" y="60"/>
                    <a:pt x="209" y="61"/>
                    <a:pt x="212" y="59"/>
                  </a:cubicBezTo>
                  <a:cubicBezTo>
                    <a:pt x="216" y="56"/>
                    <a:pt x="218" y="52"/>
                    <a:pt x="216" y="47"/>
                  </a:cubicBezTo>
                  <a:cubicBezTo>
                    <a:pt x="214" y="42"/>
                    <a:pt x="209" y="39"/>
                    <a:pt x="204" y="39"/>
                  </a:cubicBezTo>
                  <a:cubicBezTo>
                    <a:pt x="199" y="39"/>
                    <a:pt x="194" y="43"/>
                    <a:pt x="192" y="48"/>
                  </a:cubicBezTo>
                  <a:cubicBezTo>
                    <a:pt x="189" y="53"/>
                    <a:pt x="190" y="59"/>
                    <a:pt x="193" y="63"/>
                  </a:cubicBezTo>
                  <a:cubicBezTo>
                    <a:pt x="196" y="68"/>
                    <a:pt x="200" y="70"/>
                    <a:pt x="205" y="72"/>
                  </a:cubicBezTo>
                  <a:cubicBezTo>
                    <a:pt x="214" y="74"/>
                    <a:pt x="223" y="69"/>
                    <a:pt x="228" y="62"/>
                  </a:cubicBezTo>
                  <a:cubicBezTo>
                    <a:pt x="233" y="55"/>
                    <a:pt x="235" y="44"/>
                    <a:pt x="230" y="35"/>
                  </a:cubicBezTo>
                  <a:cubicBezTo>
                    <a:pt x="225" y="25"/>
                    <a:pt x="215" y="17"/>
                    <a:pt x="200" y="17"/>
                  </a:cubicBezTo>
                  <a:cubicBezTo>
                    <a:pt x="193" y="17"/>
                    <a:pt x="186" y="19"/>
                    <a:pt x="179" y="25"/>
                  </a:cubicBezTo>
                  <a:cubicBezTo>
                    <a:pt x="172" y="30"/>
                    <a:pt x="167" y="37"/>
                    <a:pt x="165" y="47"/>
                  </a:cubicBezTo>
                  <a:cubicBezTo>
                    <a:pt x="160" y="65"/>
                    <a:pt x="168" y="81"/>
                    <a:pt x="178" y="89"/>
                  </a:cubicBezTo>
                  <a:cubicBezTo>
                    <a:pt x="187" y="97"/>
                    <a:pt x="197" y="99"/>
                    <a:pt x="206" y="100"/>
                  </a:cubicBezTo>
                  <a:cubicBezTo>
                    <a:pt x="206" y="100"/>
                    <a:pt x="207" y="100"/>
                    <a:pt x="208" y="100"/>
                  </a:cubicBezTo>
                  <a:cubicBezTo>
                    <a:pt x="207" y="100"/>
                    <a:pt x="207" y="100"/>
                    <a:pt x="207" y="101"/>
                  </a:cubicBezTo>
                  <a:cubicBezTo>
                    <a:pt x="200" y="129"/>
                    <a:pt x="214" y="156"/>
                    <a:pt x="231" y="171"/>
                  </a:cubicBezTo>
                  <a:cubicBezTo>
                    <a:pt x="240" y="180"/>
                    <a:pt x="250" y="185"/>
                    <a:pt x="260" y="189"/>
                  </a:cubicBezTo>
                  <a:cubicBezTo>
                    <a:pt x="248" y="195"/>
                    <a:pt x="236" y="202"/>
                    <a:pt x="226" y="213"/>
                  </a:cubicBezTo>
                  <a:cubicBezTo>
                    <a:pt x="219" y="219"/>
                    <a:pt x="213" y="227"/>
                    <a:pt x="208" y="235"/>
                  </a:cubicBezTo>
                  <a:cubicBezTo>
                    <a:pt x="196" y="240"/>
                    <a:pt x="184" y="242"/>
                    <a:pt x="172" y="241"/>
                  </a:cubicBezTo>
                  <a:cubicBezTo>
                    <a:pt x="142" y="240"/>
                    <a:pt x="118" y="221"/>
                    <a:pt x="108" y="198"/>
                  </a:cubicBezTo>
                  <a:cubicBezTo>
                    <a:pt x="98" y="174"/>
                    <a:pt x="102" y="147"/>
                    <a:pt x="117" y="131"/>
                  </a:cubicBezTo>
                  <a:cubicBezTo>
                    <a:pt x="132" y="114"/>
                    <a:pt x="155" y="109"/>
                    <a:pt x="173" y="114"/>
                  </a:cubicBezTo>
                  <a:cubicBezTo>
                    <a:pt x="191" y="120"/>
                    <a:pt x="203" y="137"/>
                    <a:pt x="203" y="153"/>
                  </a:cubicBezTo>
                  <a:cubicBezTo>
                    <a:pt x="204" y="170"/>
                    <a:pt x="194" y="183"/>
                    <a:pt x="182" y="188"/>
                  </a:cubicBezTo>
                  <a:cubicBezTo>
                    <a:pt x="169" y="193"/>
                    <a:pt x="156" y="189"/>
                    <a:pt x="149" y="181"/>
                  </a:cubicBezTo>
                  <a:cubicBezTo>
                    <a:pt x="142" y="173"/>
                    <a:pt x="142" y="162"/>
                    <a:pt x="146" y="155"/>
                  </a:cubicBezTo>
                  <a:cubicBezTo>
                    <a:pt x="150" y="148"/>
                    <a:pt x="158" y="144"/>
                    <a:pt x="164" y="145"/>
                  </a:cubicBezTo>
                  <a:cubicBezTo>
                    <a:pt x="170" y="145"/>
                    <a:pt x="174" y="149"/>
                    <a:pt x="176" y="152"/>
                  </a:cubicBezTo>
                  <a:cubicBezTo>
                    <a:pt x="172" y="150"/>
                    <a:pt x="168" y="149"/>
                    <a:pt x="163" y="151"/>
                  </a:cubicBezTo>
                  <a:cubicBezTo>
                    <a:pt x="157" y="154"/>
                    <a:pt x="154" y="161"/>
                    <a:pt x="157" y="168"/>
                  </a:cubicBezTo>
                  <a:cubicBezTo>
                    <a:pt x="159" y="171"/>
                    <a:pt x="166" y="179"/>
                    <a:pt x="174" y="175"/>
                  </a:cubicBezTo>
                  <a:cubicBezTo>
                    <a:pt x="180" y="173"/>
                    <a:pt x="188" y="163"/>
                    <a:pt x="183" y="151"/>
                  </a:cubicBezTo>
                  <a:cubicBezTo>
                    <a:pt x="180" y="138"/>
                    <a:pt x="159" y="131"/>
                    <a:pt x="145" y="142"/>
                  </a:cubicBezTo>
                  <a:cubicBezTo>
                    <a:pt x="130" y="153"/>
                    <a:pt x="131" y="180"/>
                    <a:pt x="149" y="193"/>
                  </a:cubicBezTo>
                  <a:cubicBezTo>
                    <a:pt x="167" y="205"/>
                    <a:pt x="196" y="198"/>
                    <a:pt x="207" y="176"/>
                  </a:cubicBezTo>
                  <a:cubicBezTo>
                    <a:pt x="217" y="154"/>
                    <a:pt x="208" y="125"/>
                    <a:pt x="186" y="112"/>
                  </a:cubicBezTo>
                  <a:cubicBezTo>
                    <a:pt x="163" y="99"/>
                    <a:pt x="133" y="105"/>
                    <a:pt x="115" y="123"/>
                  </a:cubicBezTo>
                  <a:cubicBezTo>
                    <a:pt x="113" y="125"/>
                    <a:pt x="111" y="127"/>
                    <a:pt x="110" y="129"/>
                  </a:cubicBezTo>
                  <a:cubicBezTo>
                    <a:pt x="113" y="114"/>
                    <a:pt x="111" y="98"/>
                    <a:pt x="103" y="84"/>
                  </a:cubicBezTo>
                  <a:cubicBezTo>
                    <a:pt x="87" y="54"/>
                    <a:pt x="42" y="42"/>
                    <a:pt x="17" y="66"/>
                  </a:cubicBezTo>
                  <a:cubicBezTo>
                    <a:pt x="5" y="77"/>
                    <a:pt x="0" y="94"/>
                    <a:pt x="3" y="109"/>
                  </a:cubicBezTo>
                  <a:cubicBezTo>
                    <a:pt x="6" y="125"/>
                    <a:pt x="19" y="136"/>
                    <a:pt x="33" y="139"/>
                  </a:cubicBezTo>
                  <a:cubicBezTo>
                    <a:pt x="47" y="142"/>
                    <a:pt x="62" y="135"/>
                    <a:pt x="68" y="123"/>
                  </a:cubicBezTo>
                  <a:cubicBezTo>
                    <a:pt x="74" y="112"/>
                    <a:pt x="72" y="97"/>
                    <a:pt x="62" y="90"/>
                  </a:cubicBezTo>
                  <a:cubicBezTo>
                    <a:pt x="54" y="82"/>
                    <a:pt x="41" y="82"/>
                    <a:pt x="34" y="88"/>
                  </a:cubicBezTo>
                  <a:cubicBezTo>
                    <a:pt x="26" y="93"/>
                    <a:pt x="23" y="103"/>
                    <a:pt x="25" y="110"/>
                  </a:cubicBezTo>
                  <a:cubicBezTo>
                    <a:pt x="23" y="102"/>
                    <a:pt x="27" y="90"/>
                    <a:pt x="38" y="86"/>
                  </a:cubicBezTo>
                  <a:cubicBezTo>
                    <a:pt x="49" y="81"/>
                    <a:pt x="65" y="88"/>
                    <a:pt x="69" y="102"/>
                  </a:cubicBezTo>
                  <a:cubicBezTo>
                    <a:pt x="73" y="115"/>
                    <a:pt x="64" y="133"/>
                    <a:pt x="48" y="137"/>
                  </a:cubicBezTo>
                  <a:cubicBezTo>
                    <a:pt x="32" y="141"/>
                    <a:pt x="12" y="130"/>
                    <a:pt x="7" y="113"/>
                  </a:cubicBezTo>
                  <a:cubicBezTo>
                    <a:pt x="12" y="132"/>
                    <a:pt x="35" y="142"/>
                    <a:pt x="51" y="135"/>
                  </a:cubicBezTo>
                  <a:cubicBezTo>
                    <a:pt x="68" y="128"/>
                    <a:pt x="74" y="106"/>
                    <a:pt x="63" y="95"/>
                  </a:cubicBezTo>
                  <a:cubicBezTo>
                    <a:pt x="53" y="82"/>
                    <a:pt x="34" y="86"/>
                    <a:pt x="30" y="97"/>
                  </a:cubicBezTo>
                  <a:cubicBezTo>
                    <a:pt x="24" y="109"/>
                    <a:pt x="34" y="120"/>
                    <a:pt x="42" y="120"/>
                  </a:cubicBezTo>
                  <a:cubicBezTo>
                    <a:pt x="35" y="119"/>
                    <a:pt x="26" y="110"/>
                    <a:pt x="30" y="99"/>
                  </a:cubicBezTo>
                  <a:cubicBezTo>
                    <a:pt x="33" y="89"/>
                    <a:pt x="50" y="83"/>
                    <a:pt x="60" y="94"/>
                  </a:cubicBezTo>
                  <a:cubicBezTo>
                    <a:pt x="71" y="102"/>
                    <a:pt x="68" y="123"/>
                    <a:pt x="53" y="131"/>
                  </a:cubicBezTo>
                  <a:cubicBezTo>
                    <a:pt x="39" y="140"/>
                    <a:pt x="17" y="131"/>
                    <a:pt x="10" y="114"/>
                  </a:cubicBezTo>
                  <a:cubicBezTo>
                    <a:pt x="3" y="97"/>
                    <a:pt x="12" y="73"/>
                    <a:pt x="31" y="64"/>
                  </a:cubicBezTo>
                  <a:cubicBezTo>
                    <a:pt x="49" y="55"/>
                    <a:pt x="74" y="61"/>
                    <a:pt x="89" y="76"/>
                  </a:cubicBezTo>
                  <a:cubicBezTo>
                    <a:pt x="105" y="92"/>
                    <a:pt x="108" y="117"/>
                    <a:pt x="99" y="138"/>
                  </a:cubicBezTo>
                  <a:cubicBezTo>
                    <a:pt x="94" y="151"/>
                    <a:pt x="85" y="163"/>
                    <a:pt x="74" y="171"/>
                  </a:cubicBezTo>
                  <a:cubicBezTo>
                    <a:pt x="97" y="153"/>
                    <a:pt x="111" y="120"/>
                    <a:pt x="98" y="92"/>
                  </a:cubicBezTo>
                  <a:cubicBezTo>
                    <a:pt x="90" y="75"/>
                    <a:pt x="72" y="62"/>
                    <a:pt x="54" y="61"/>
                  </a:cubicBezTo>
                  <a:cubicBezTo>
                    <a:pt x="36" y="60"/>
                    <a:pt x="19" y="71"/>
                    <a:pt x="13" y="87"/>
                  </a:cubicBezTo>
                  <a:cubicBezTo>
                    <a:pt x="6" y="103"/>
                    <a:pt x="12" y="120"/>
                    <a:pt x="25" y="127"/>
                  </a:cubicBezTo>
                  <a:cubicBezTo>
                    <a:pt x="38" y="135"/>
                    <a:pt x="53" y="132"/>
                    <a:pt x="60" y="122"/>
                  </a:cubicBezTo>
                  <a:cubicBezTo>
                    <a:pt x="67" y="111"/>
                    <a:pt x="64" y="99"/>
                    <a:pt x="56" y="94"/>
                  </a:cubicBezTo>
                  <a:cubicBezTo>
                    <a:pt x="49" y="89"/>
                    <a:pt x="41" y="90"/>
                    <a:pt x="37" y="94"/>
                  </a:cubicBezTo>
                  <a:cubicBezTo>
                    <a:pt x="42" y="90"/>
                    <a:pt x="54" y="90"/>
                    <a:pt x="60" y="100"/>
                  </a:cubicBezTo>
                  <a:cubicBezTo>
                    <a:pt x="67" y="109"/>
                    <a:pt x="59" y="129"/>
                    <a:pt x="42" y="130"/>
                  </a:cubicBezTo>
                  <a:cubicBezTo>
                    <a:pt x="25" y="132"/>
                    <a:pt x="7" y="113"/>
                    <a:pt x="14" y="92"/>
                  </a:cubicBezTo>
                  <a:cubicBezTo>
                    <a:pt x="19" y="71"/>
                    <a:pt x="45" y="58"/>
                    <a:pt x="68" y="68"/>
                  </a:cubicBezTo>
                  <a:cubicBezTo>
                    <a:pt x="91" y="77"/>
                    <a:pt x="105" y="104"/>
                    <a:pt x="96" y="130"/>
                  </a:cubicBezTo>
                  <a:cubicBezTo>
                    <a:pt x="90" y="156"/>
                    <a:pt x="66" y="176"/>
                    <a:pt x="39" y="177"/>
                  </a:cubicBezTo>
                  <a:cubicBezTo>
                    <a:pt x="35" y="177"/>
                    <a:pt x="32" y="177"/>
                    <a:pt x="28" y="177"/>
                  </a:cubicBezTo>
                  <a:cubicBezTo>
                    <a:pt x="32" y="182"/>
                    <a:pt x="35" y="186"/>
                    <a:pt x="39" y="191"/>
                  </a:cubicBezTo>
                  <a:cubicBezTo>
                    <a:pt x="45" y="190"/>
                    <a:pt x="51" y="189"/>
                    <a:pt x="57" y="188"/>
                  </a:cubicBezTo>
                  <a:cubicBezTo>
                    <a:pt x="55" y="188"/>
                    <a:pt x="54" y="189"/>
                    <a:pt x="53" y="190"/>
                  </a:cubicBezTo>
                  <a:cubicBezTo>
                    <a:pt x="50" y="193"/>
                    <a:pt x="47" y="196"/>
                    <a:pt x="45" y="199"/>
                  </a:cubicBezTo>
                  <a:cubicBezTo>
                    <a:pt x="48" y="203"/>
                    <a:pt x="51" y="208"/>
                    <a:pt x="55" y="212"/>
                  </a:cubicBezTo>
                  <a:cubicBezTo>
                    <a:pt x="56" y="208"/>
                    <a:pt x="59" y="204"/>
                    <a:pt x="62" y="202"/>
                  </a:cubicBezTo>
                  <a:cubicBezTo>
                    <a:pt x="66" y="199"/>
                    <a:pt x="70" y="197"/>
                    <a:pt x="75" y="196"/>
                  </a:cubicBezTo>
                  <a:cubicBezTo>
                    <a:pt x="83" y="195"/>
                    <a:pt x="92" y="200"/>
                    <a:pt x="96" y="205"/>
                  </a:cubicBezTo>
                  <a:cubicBezTo>
                    <a:pt x="100" y="211"/>
                    <a:pt x="100" y="219"/>
                    <a:pt x="97" y="225"/>
                  </a:cubicBezTo>
                  <a:cubicBezTo>
                    <a:pt x="94" y="231"/>
                    <a:pt x="87" y="236"/>
                    <a:pt x="79" y="234"/>
                  </a:cubicBezTo>
                  <a:cubicBezTo>
                    <a:pt x="75" y="233"/>
                    <a:pt x="72" y="231"/>
                    <a:pt x="69" y="227"/>
                  </a:cubicBezTo>
                  <a:cubicBezTo>
                    <a:pt x="67" y="224"/>
                    <a:pt x="66" y="219"/>
                    <a:pt x="68" y="215"/>
                  </a:cubicBezTo>
                  <a:cubicBezTo>
                    <a:pt x="70" y="211"/>
                    <a:pt x="73" y="208"/>
                    <a:pt x="78" y="208"/>
                  </a:cubicBezTo>
                  <a:cubicBezTo>
                    <a:pt x="82" y="207"/>
                    <a:pt x="86" y="210"/>
                    <a:pt x="88" y="214"/>
                  </a:cubicBezTo>
                  <a:cubicBezTo>
                    <a:pt x="90" y="217"/>
                    <a:pt x="88" y="222"/>
                    <a:pt x="85" y="224"/>
                  </a:cubicBezTo>
                  <a:cubicBezTo>
                    <a:pt x="82" y="226"/>
                    <a:pt x="79" y="225"/>
                    <a:pt x="77" y="223"/>
                  </a:cubicBezTo>
                  <a:cubicBezTo>
                    <a:pt x="74" y="222"/>
                    <a:pt x="74" y="219"/>
                    <a:pt x="74" y="218"/>
                  </a:cubicBezTo>
                  <a:cubicBezTo>
                    <a:pt x="75" y="216"/>
                    <a:pt x="76" y="215"/>
                    <a:pt x="76" y="215"/>
                  </a:cubicBezTo>
                  <a:cubicBezTo>
                    <a:pt x="76" y="215"/>
                    <a:pt x="75" y="216"/>
                    <a:pt x="74" y="218"/>
                  </a:cubicBezTo>
                  <a:cubicBezTo>
                    <a:pt x="74" y="219"/>
                    <a:pt x="74" y="222"/>
                    <a:pt x="76" y="224"/>
                  </a:cubicBezTo>
                  <a:cubicBezTo>
                    <a:pt x="78" y="226"/>
                    <a:pt x="82" y="227"/>
                    <a:pt x="86" y="225"/>
                  </a:cubicBezTo>
                  <a:cubicBezTo>
                    <a:pt x="89" y="222"/>
                    <a:pt x="91" y="217"/>
                    <a:pt x="90" y="213"/>
                  </a:cubicBezTo>
                  <a:cubicBezTo>
                    <a:pt x="88" y="208"/>
                    <a:pt x="83" y="205"/>
                    <a:pt x="78" y="205"/>
                  </a:cubicBezTo>
                  <a:cubicBezTo>
                    <a:pt x="72" y="205"/>
                    <a:pt x="67" y="209"/>
                    <a:pt x="65" y="214"/>
                  </a:cubicBezTo>
                  <a:cubicBezTo>
                    <a:pt x="64" y="217"/>
                    <a:pt x="64" y="222"/>
                    <a:pt x="65" y="225"/>
                  </a:cubicBezTo>
                  <a:cubicBezTo>
                    <a:pt x="67" y="228"/>
                    <a:pt x="69" y="231"/>
                    <a:pt x="71" y="234"/>
                  </a:cubicBezTo>
                  <a:cubicBezTo>
                    <a:pt x="74" y="236"/>
                    <a:pt x="76" y="237"/>
                    <a:pt x="78" y="237"/>
                  </a:cubicBezTo>
                  <a:cubicBezTo>
                    <a:pt x="88" y="240"/>
                    <a:pt x="97" y="235"/>
                    <a:pt x="102" y="228"/>
                  </a:cubicBezTo>
                  <a:cubicBezTo>
                    <a:pt x="106" y="222"/>
                    <a:pt x="108" y="213"/>
                    <a:pt x="106" y="205"/>
                  </a:cubicBezTo>
                  <a:cubicBezTo>
                    <a:pt x="114" y="221"/>
                    <a:pt x="129" y="234"/>
                    <a:pt x="146" y="240"/>
                  </a:cubicBezTo>
                  <a:cubicBezTo>
                    <a:pt x="144" y="240"/>
                    <a:pt x="143" y="240"/>
                    <a:pt x="142" y="240"/>
                  </a:cubicBezTo>
                  <a:cubicBezTo>
                    <a:pt x="132" y="241"/>
                    <a:pt x="123" y="243"/>
                    <a:pt x="113" y="249"/>
                  </a:cubicBezTo>
                  <a:cubicBezTo>
                    <a:pt x="109" y="252"/>
                    <a:pt x="104" y="255"/>
                    <a:pt x="100" y="259"/>
                  </a:cubicBezTo>
                  <a:cubicBezTo>
                    <a:pt x="96" y="260"/>
                    <a:pt x="93" y="260"/>
                    <a:pt x="89" y="260"/>
                  </a:cubicBezTo>
                  <a:cubicBezTo>
                    <a:pt x="90" y="261"/>
                    <a:pt x="91" y="263"/>
                    <a:pt x="92" y="265"/>
                  </a:cubicBezTo>
                  <a:cubicBezTo>
                    <a:pt x="94" y="264"/>
                    <a:pt x="95" y="264"/>
                    <a:pt x="96" y="264"/>
                  </a:cubicBezTo>
                  <a:cubicBezTo>
                    <a:pt x="95" y="265"/>
                    <a:pt x="95" y="266"/>
                    <a:pt x="94" y="267"/>
                  </a:cubicBezTo>
                  <a:cubicBezTo>
                    <a:pt x="97" y="272"/>
                    <a:pt x="101" y="277"/>
                    <a:pt x="104" y="282"/>
                  </a:cubicBezTo>
                  <a:cubicBezTo>
                    <a:pt x="107" y="272"/>
                    <a:pt x="113" y="263"/>
                    <a:pt x="119" y="257"/>
                  </a:cubicBezTo>
                  <a:cubicBezTo>
                    <a:pt x="128" y="249"/>
                    <a:pt x="139" y="243"/>
                    <a:pt x="151" y="242"/>
                  </a:cubicBezTo>
                  <a:cubicBezTo>
                    <a:pt x="154" y="243"/>
                    <a:pt x="156" y="243"/>
                    <a:pt x="159" y="244"/>
                  </a:cubicBezTo>
                  <a:cubicBezTo>
                    <a:pt x="175" y="247"/>
                    <a:pt x="191" y="245"/>
                    <a:pt x="205" y="240"/>
                  </a:cubicBezTo>
                  <a:cubicBezTo>
                    <a:pt x="194" y="262"/>
                    <a:pt x="188" y="288"/>
                    <a:pt x="196" y="315"/>
                  </a:cubicBezTo>
                  <a:cubicBezTo>
                    <a:pt x="198" y="324"/>
                    <a:pt x="202" y="333"/>
                    <a:pt x="208" y="341"/>
                  </a:cubicBezTo>
                  <a:cubicBezTo>
                    <a:pt x="205" y="338"/>
                    <a:pt x="202" y="336"/>
                    <a:pt x="198" y="335"/>
                  </a:cubicBezTo>
                  <a:cubicBezTo>
                    <a:pt x="188" y="331"/>
                    <a:pt x="177" y="333"/>
                    <a:pt x="169" y="340"/>
                  </a:cubicBezTo>
                  <a:cubicBezTo>
                    <a:pt x="156" y="350"/>
                    <a:pt x="154" y="370"/>
                    <a:pt x="162" y="384"/>
                  </a:cubicBezTo>
                  <a:cubicBezTo>
                    <a:pt x="154" y="385"/>
                    <a:pt x="147" y="388"/>
                    <a:pt x="141" y="392"/>
                  </a:cubicBezTo>
                  <a:cubicBezTo>
                    <a:pt x="141" y="392"/>
                    <a:pt x="141" y="392"/>
                    <a:pt x="140" y="392"/>
                  </a:cubicBezTo>
                  <a:cubicBezTo>
                    <a:pt x="140" y="396"/>
                    <a:pt x="140" y="400"/>
                    <a:pt x="140" y="404"/>
                  </a:cubicBezTo>
                  <a:cubicBezTo>
                    <a:pt x="146" y="398"/>
                    <a:pt x="154" y="393"/>
                    <a:pt x="164" y="392"/>
                  </a:cubicBezTo>
                  <a:cubicBezTo>
                    <a:pt x="180" y="390"/>
                    <a:pt x="199" y="399"/>
                    <a:pt x="207" y="416"/>
                  </a:cubicBezTo>
                  <a:cubicBezTo>
                    <a:pt x="215" y="433"/>
                    <a:pt x="214" y="456"/>
                    <a:pt x="200" y="474"/>
                  </a:cubicBezTo>
                  <a:cubicBezTo>
                    <a:pt x="186" y="491"/>
                    <a:pt x="160" y="499"/>
                    <a:pt x="135" y="493"/>
                  </a:cubicBezTo>
                  <a:cubicBezTo>
                    <a:pt x="127" y="491"/>
                    <a:pt x="119" y="487"/>
                    <a:pt x="112" y="482"/>
                  </a:cubicBezTo>
                  <a:cubicBezTo>
                    <a:pt x="111" y="483"/>
                    <a:pt x="110" y="485"/>
                    <a:pt x="109" y="486"/>
                  </a:cubicBezTo>
                  <a:cubicBezTo>
                    <a:pt x="117" y="492"/>
                    <a:pt x="127" y="497"/>
                    <a:pt x="137" y="499"/>
                  </a:cubicBezTo>
                  <a:cubicBezTo>
                    <a:pt x="162" y="504"/>
                    <a:pt x="192" y="497"/>
                    <a:pt x="207" y="475"/>
                  </a:cubicBezTo>
                  <a:cubicBezTo>
                    <a:pt x="223" y="454"/>
                    <a:pt x="224" y="424"/>
                    <a:pt x="208" y="403"/>
                  </a:cubicBezTo>
                  <a:cubicBezTo>
                    <a:pt x="208" y="402"/>
                    <a:pt x="209" y="400"/>
                    <a:pt x="209" y="399"/>
                  </a:cubicBezTo>
                  <a:cubicBezTo>
                    <a:pt x="210" y="395"/>
                    <a:pt x="212" y="391"/>
                    <a:pt x="216" y="388"/>
                  </a:cubicBezTo>
                  <a:cubicBezTo>
                    <a:pt x="220" y="384"/>
                    <a:pt x="226" y="382"/>
                    <a:pt x="233" y="384"/>
                  </a:cubicBezTo>
                  <a:cubicBezTo>
                    <a:pt x="236" y="385"/>
                    <a:pt x="239" y="387"/>
                    <a:pt x="241" y="389"/>
                  </a:cubicBezTo>
                  <a:cubicBezTo>
                    <a:pt x="243" y="391"/>
                    <a:pt x="244" y="394"/>
                    <a:pt x="244" y="396"/>
                  </a:cubicBezTo>
                  <a:cubicBezTo>
                    <a:pt x="244" y="401"/>
                    <a:pt x="242" y="406"/>
                    <a:pt x="239" y="408"/>
                  </a:cubicBezTo>
                  <a:cubicBezTo>
                    <a:pt x="235" y="410"/>
                    <a:pt x="231" y="410"/>
                    <a:pt x="227" y="409"/>
                  </a:cubicBezTo>
                  <a:cubicBezTo>
                    <a:pt x="224" y="407"/>
                    <a:pt x="221" y="403"/>
                    <a:pt x="223" y="398"/>
                  </a:cubicBezTo>
                  <a:cubicBezTo>
                    <a:pt x="223" y="396"/>
                    <a:pt x="224" y="394"/>
                    <a:pt x="226" y="393"/>
                  </a:cubicBezTo>
                  <a:cubicBezTo>
                    <a:pt x="228" y="392"/>
                    <a:pt x="231" y="391"/>
                    <a:pt x="233" y="392"/>
                  </a:cubicBezTo>
                  <a:cubicBezTo>
                    <a:pt x="236" y="393"/>
                    <a:pt x="237" y="395"/>
                    <a:pt x="237" y="398"/>
                  </a:cubicBezTo>
                  <a:cubicBezTo>
                    <a:pt x="238" y="400"/>
                    <a:pt x="236" y="403"/>
                    <a:pt x="234" y="403"/>
                  </a:cubicBezTo>
                  <a:cubicBezTo>
                    <a:pt x="232" y="404"/>
                    <a:pt x="229" y="403"/>
                    <a:pt x="228" y="402"/>
                  </a:cubicBezTo>
                  <a:cubicBezTo>
                    <a:pt x="227" y="400"/>
                    <a:pt x="228" y="398"/>
                    <a:pt x="229" y="397"/>
                  </a:cubicBezTo>
                  <a:cubicBezTo>
                    <a:pt x="229" y="396"/>
                    <a:pt x="231" y="396"/>
                    <a:pt x="232" y="396"/>
                  </a:cubicBezTo>
                  <a:cubicBezTo>
                    <a:pt x="233" y="396"/>
                    <a:pt x="233" y="397"/>
                    <a:pt x="233" y="397"/>
                  </a:cubicBezTo>
                  <a:cubicBezTo>
                    <a:pt x="233" y="397"/>
                    <a:pt x="233" y="396"/>
                    <a:pt x="232" y="396"/>
                  </a:cubicBezTo>
                  <a:cubicBezTo>
                    <a:pt x="231" y="395"/>
                    <a:pt x="229" y="395"/>
                    <a:pt x="228" y="397"/>
                  </a:cubicBezTo>
                  <a:cubicBezTo>
                    <a:pt x="227" y="398"/>
                    <a:pt x="226" y="400"/>
                    <a:pt x="228" y="402"/>
                  </a:cubicBezTo>
                  <a:cubicBezTo>
                    <a:pt x="229" y="404"/>
                    <a:pt x="232" y="405"/>
                    <a:pt x="234" y="404"/>
                  </a:cubicBezTo>
                  <a:cubicBezTo>
                    <a:pt x="237" y="404"/>
                    <a:pt x="239" y="401"/>
                    <a:pt x="239" y="398"/>
                  </a:cubicBezTo>
                  <a:cubicBezTo>
                    <a:pt x="239" y="395"/>
                    <a:pt x="237" y="392"/>
                    <a:pt x="234" y="391"/>
                  </a:cubicBezTo>
                  <a:cubicBezTo>
                    <a:pt x="231" y="389"/>
                    <a:pt x="228" y="390"/>
                    <a:pt x="225" y="391"/>
                  </a:cubicBezTo>
                  <a:cubicBezTo>
                    <a:pt x="223" y="393"/>
                    <a:pt x="221" y="395"/>
                    <a:pt x="221" y="398"/>
                  </a:cubicBezTo>
                  <a:cubicBezTo>
                    <a:pt x="219" y="403"/>
                    <a:pt x="222" y="408"/>
                    <a:pt x="226" y="411"/>
                  </a:cubicBezTo>
                  <a:cubicBezTo>
                    <a:pt x="230" y="414"/>
                    <a:pt x="236" y="415"/>
                    <a:pt x="241" y="413"/>
                  </a:cubicBezTo>
                  <a:cubicBezTo>
                    <a:pt x="247" y="410"/>
                    <a:pt x="251" y="404"/>
                    <a:pt x="251" y="396"/>
                  </a:cubicBezTo>
                  <a:cubicBezTo>
                    <a:pt x="251" y="392"/>
                    <a:pt x="250" y="388"/>
                    <a:pt x="247" y="384"/>
                  </a:cubicBezTo>
                  <a:cubicBezTo>
                    <a:pt x="244" y="380"/>
                    <a:pt x="240" y="377"/>
                    <a:pt x="235" y="376"/>
                  </a:cubicBezTo>
                  <a:cubicBezTo>
                    <a:pt x="225" y="373"/>
                    <a:pt x="216" y="377"/>
                    <a:pt x="211" y="383"/>
                  </a:cubicBezTo>
                  <a:cubicBezTo>
                    <a:pt x="207" y="388"/>
                    <a:pt x="205" y="393"/>
                    <a:pt x="205" y="398"/>
                  </a:cubicBezTo>
                  <a:cubicBezTo>
                    <a:pt x="205" y="399"/>
                    <a:pt x="205" y="399"/>
                    <a:pt x="205" y="399"/>
                  </a:cubicBezTo>
                  <a:cubicBezTo>
                    <a:pt x="196" y="390"/>
                    <a:pt x="183" y="385"/>
                    <a:pt x="171" y="384"/>
                  </a:cubicBezTo>
                  <a:cubicBezTo>
                    <a:pt x="168" y="381"/>
                    <a:pt x="167" y="377"/>
                    <a:pt x="166" y="373"/>
                  </a:cubicBezTo>
                  <a:cubicBezTo>
                    <a:pt x="161" y="357"/>
                    <a:pt x="172" y="342"/>
                    <a:pt x="186" y="340"/>
                  </a:cubicBezTo>
                  <a:cubicBezTo>
                    <a:pt x="200" y="338"/>
                    <a:pt x="210" y="351"/>
                    <a:pt x="208" y="362"/>
                  </a:cubicBezTo>
                  <a:cubicBezTo>
                    <a:pt x="206" y="372"/>
                    <a:pt x="192" y="376"/>
                    <a:pt x="187" y="371"/>
                  </a:cubicBezTo>
                  <a:cubicBezTo>
                    <a:pt x="181" y="366"/>
                    <a:pt x="182" y="359"/>
                    <a:pt x="185" y="355"/>
                  </a:cubicBezTo>
                  <a:cubicBezTo>
                    <a:pt x="182" y="358"/>
                    <a:pt x="181" y="363"/>
                    <a:pt x="184" y="368"/>
                  </a:cubicBezTo>
                  <a:cubicBezTo>
                    <a:pt x="186" y="373"/>
                    <a:pt x="194" y="376"/>
                    <a:pt x="201" y="372"/>
                  </a:cubicBezTo>
                  <a:cubicBezTo>
                    <a:pt x="208" y="369"/>
                    <a:pt x="212" y="359"/>
                    <a:pt x="208" y="350"/>
                  </a:cubicBezTo>
                  <a:cubicBezTo>
                    <a:pt x="204" y="342"/>
                    <a:pt x="193" y="336"/>
                    <a:pt x="183" y="339"/>
                  </a:cubicBezTo>
                  <a:cubicBezTo>
                    <a:pt x="172" y="341"/>
                    <a:pt x="163" y="351"/>
                    <a:pt x="163" y="363"/>
                  </a:cubicBezTo>
                  <a:cubicBezTo>
                    <a:pt x="162" y="370"/>
                    <a:pt x="164" y="378"/>
                    <a:pt x="168" y="384"/>
                  </a:cubicBezTo>
                  <a:cubicBezTo>
                    <a:pt x="167" y="384"/>
                    <a:pt x="167" y="384"/>
                    <a:pt x="167" y="384"/>
                  </a:cubicBezTo>
                  <a:cubicBezTo>
                    <a:pt x="160" y="373"/>
                    <a:pt x="159" y="358"/>
                    <a:pt x="166" y="349"/>
                  </a:cubicBezTo>
                  <a:cubicBezTo>
                    <a:pt x="174" y="338"/>
                    <a:pt x="190" y="334"/>
                    <a:pt x="200" y="340"/>
                  </a:cubicBezTo>
                  <a:cubicBezTo>
                    <a:pt x="211" y="346"/>
                    <a:pt x="214" y="361"/>
                    <a:pt x="208" y="369"/>
                  </a:cubicBezTo>
                  <a:cubicBezTo>
                    <a:pt x="201" y="377"/>
                    <a:pt x="187" y="378"/>
                    <a:pt x="183" y="370"/>
                  </a:cubicBezTo>
                  <a:cubicBezTo>
                    <a:pt x="177" y="362"/>
                    <a:pt x="182" y="352"/>
                    <a:pt x="189" y="351"/>
                  </a:cubicBezTo>
                  <a:cubicBezTo>
                    <a:pt x="196" y="349"/>
                    <a:pt x="201" y="356"/>
                    <a:pt x="201" y="361"/>
                  </a:cubicBezTo>
                  <a:cubicBezTo>
                    <a:pt x="202" y="355"/>
                    <a:pt x="196" y="348"/>
                    <a:pt x="188" y="351"/>
                  </a:cubicBezTo>
                  <a:cubicBezTo>
                    <a:pt x="180" y="353"/>
                    <a:pt x="176" y="365"/>
                    <a:pt x="183" y="372"/>
                  </a:cubicBezTo>
                  <a:cubicBezTo>
                    <a:pt x="189" y="380"/>
                    <a:pt x="204" y="378"/>
                    <a:pt x="210" y="368"/>
                  </a:cubicBezTo>
                  <a:cubicBezTo>
                    <a:pt x="216" y="359"/>
                    <a:pt x="212" y="345"/>
                    <a:pt x="202" y="338"/>
                  </a:cubicBezTo>
                  <a:cubicBezTo>
                    <a:pt x="211" y="344"/>
                    <a:pt x="215" y="356"/>
                    <a:pt x="212" y="366"/>
                  </a:cubicBezTo>
                  <a:cubicBezTo>
                    <a:pt x="208" y="376"/>
                    <a:pt x="195" y="380"/>
                    <a:pt x="187" y="376"/>
                  </a:cubicBezTo>
                  <a:cubicBezTo>
                    <a:pt x="179" y="372"/>
                    <a:pt x="176" y="362"/>
                    <a:pt x="180" y="355"/>
                  </a:cubicBezTo>
                  <a:cubicBezTo>
                    <a:pt x="183" y="349"/>
                    <a:pt x="191" y="347"/>
                    <a:pt x="196" y="349"/>
                  </a:cubicBezTo>
                  <a:cubicBezTo>
                    <a:pt x="192" y="347"/>
                    <a:pt x="186" y="348"/>
                    <a:pt x="181" y="352"/>
                  </a:cubicBezTo>
                  <a:cubicBezTo>
                    <a:pt x="177" y="357"/>
                    <a:pt x="176" y="365"/>
                    <a:pt x="180" y="371"/>
                  </a:cubicBezTo>
                  <a:cubicBezTo>
                    <a:pt x="184" y="378"/>
                    <a:pt x="193" y="381"/>
                    <a:pt x="201" y="378"/>
                  </a:cubicBezTo>
                  <a:cubicBezTo>
                    <a:pt x="209" y="375"/>
                    <a:pt x="215" y="366"/>
                    <a:pt x="214" y="357"/>
                  </a:cubicBezTo>
                  <a:cubicBezTo>
                    <a:pt x="214" y="353"/>
                    <a:pt x="213" y="350"/>
                    <a:pt x="212" y="347"/>
                  </a:cubicBezTo>
                  <a:cubicBezTo>
                    <a:pt x="228" y="368"/>
                    <a:pt x="253" y="384"/>
                    <a:pt x="281" y="384"/>
                  </a:cubicBezTo>
                  <a:cubicBezTo>
                    <a:pt x="281" y="375"/>
                    <a:pt x="281" y="375"/>
                    <a:pt x="281" y="375"/>
                  </a:cubicBezTo>
                  <a:cubicBezTo>
                    <a:pt x="261" y="375"/>
                    <a:pt x="242" y="366"/>
                    <a:pt x="228" y="352"/>
                  </a:cubicBezTo>
                  <a:cubicBezTo>
                    <a:pt x="216" y="339"/>
                    <a:pt x="207" y="323"/>
                    <a:pt x="204" y="306"/>
                  </a:cubicBezTo>
                  <a:cubicBezTo>
                    <a:pt x="211" y="341"/>
                    <a:pt x="243" y="373"/>
                    <a:pt x="281" y="373"/>
                  </a:cubicBezTo>
                  <a:cubicBezTo>
                    <a:pt x="281" y="368"/>
                    <a:pt x="281" y="368"/>
                    <a:pt x="281" y="368"/>
                  </a:cubicBezTo>
                  <a:cubicBezTo>
                    <a:pt x="266" y="368"/>
                    <a:pt x="251" y="363"/>
                    <a:pt x="239" y="352"/>
                  </a:cubicBezTo>
                  <a:cubicBezTo>
                    <a:pt x="213" y="332"/>
                    <a:pt x="202" y="294"/>
                    <a:pt x="214" y="263"/>
                  </a:cubicBezTo>
                  <a:cubicBezTo>
                    <a:pt x="225" y="233"/>
                    <a:pt x="251" y="209"/>
                    <a:pt x="281" y="200"/>
                  </a:cubicBezTo>
                  <a:cubicBezTo>
                    <a:pt x="281" y="181"/>
                    <a:pt x="281" y="181"/>
                    <a:pt x="281" y="181"/>
                  </a:cubicBezTo>
                  <a:cubicBezTo>
                    <a:pt x="280" y="181"/>
                    <a:pt x="278" y="180"/>
                    <a:pt x="277" y="180"/>
                  </a:cubicBezTo>
                  <a:cubicBezTo>
                    <a:pt x="276" y="179"/>
                    <a:pt x="276" y="178"/>
                    <a:pt x="275" y="177"/>
                  </a:cubicBezTo>
                  <a:cubicBezTo>
                    <a:pt x="271" y="168"/>
                    <a:pt x="272" y="158"/>
                    <a:pt x="278" y="152"/>
                  </a:cubicBezTo>
                  <a:cubicBezTo>
                    <a:pt x="279" y="151"/>
                    <a:pt x="280" y="150"/>
                    <a:pt x="281" y="149"/>
                  </a:cubicBezTo>
                  <a:cubicBezTo>
                    <a:pt x="281" y="142"/>
                    <a:pt x="281" y="142"/>
                    <a:pt x="281" y="142"/>
                  </a:cubicBezTo>
                  <a:cubicBezTo>
                    <a:pt x="276" y="144"/>
                    <a:pt x="272" y="148"/>
                    <a:pt x="269" y="153"/>
                  </a:cubicBezTo>
                  <a:cubicBezTo>
                    <a:pt x="265" y="160"/>
                    <a:pt x="265" y="170"/>
                    <a:pt x="269" y="178"/>
                  </a:cubicBezTo>
                  <a:cubicBezTo>
                    <a:pt x="248" y="173"/>
                    <a:pt x="230" y="157"/>
                    <a:pt x="221" y="137"/>
                  </a:cubicBezTo>
                  <a:cubicBezTo>
                    <a:pt x="212" y="115"/>
                    <a:pt x="219" y="88"/>
                    <a:pt x="236" y="73"/>
                  </a:cubicBezTo>
                  <a:cubicBezTo>
                    <a:pt x="249" y="62"/>
                    <a:pt x="266" y="59"/>
                    <a:pt x="281" y="63"/>
                  </a:cubicBezTo>
                  <a:cubicBezTo>
                    <a:pt x="281" y="60"/>
                    <a:pt x="281" y="60"/>
                    <a:pt x="281" y="60"/>
                  </a:cubicBezTo>
                  <a:cubicBezTo>
                    <a:pt x="280" y="59"/>
                    <a:pt x="280" y="59"/>
                    <a:pt x="280" y="59"/>
                  </a:cubicBezTo>
                  <a:cubicBezTo>
                    <a:pt x="280" y="59"/>
                    <a:pt x="280" y="59"/>
                    <a:pt x="281" y="59"/>
                  </a:cubicBezTo>
                  <a:cubicBezTo>
                    <a:pt x="281" y="52"/>
                    <a:pt x="281" y="52"/>
                    <a:pt x="281" y="52"/>
                  </a:cubicBezTo>
                  <a:cubicBezTo>
                    <a:pt x="277" y="51"/>
                    <a:pt x="274" y="50"/>
                    <a:pt x="270" y="50"/>
                  </a:cubicBezTo>
                  <a:cubicBezTo>
                    <a:pt x="266" y="50"/>
                    <a:pt x="262" y="50"/>
                    <a:pt x="258" y="51"/>
                  </a:cubicBezTo>
                  <a:cubicBezTo>
                    <a:pt x="253" y="49"/>
                    <a:pt x="250" y="45"/>
                    <a:pt x="248" y="41"/>
                  </a:cubicBezTo>
                  <a:cubicBezTo>
                    <a:pt x="243" y="32"/>
                    <a:pt x="245" y="21"/>
                    <a:pt x="250" y="16"/>
                  </a:cubicBezTo>
                  <a:cubicBezTo>
                    <a:pt x="256" y="10"/>
                    <a:pt x="264" y="9"/>
                    <a:pt x="270" y="11"/>
                  </a:cubicBezTo>
                  <a:cubicBezTo>
                    <a:pt x="276" y="14"/>
                    <a:pt x="279" y="19"/>
                    <a:pt x="279" y="24"/>
                  </a:cubicBezTo>
                  <a:cubicBezTo>
                    <a:pt x="279" y="28"/>
                    <a:pt x="277" y="32"/>
                    <a:pt x="274" y="34"/>
                  </a:cubicBezTo>
                  <a:cubicBezTo>
                    <a:pt x="276" y="31"/>
                    <a:pt x="276" y="27"/>
                    <a:pt x="274" y="24"/>
                  </a:cubicBezTo>
                  <a:cubicBezTo>
                    <a:pt x="271" y="20"/>
                    <a:pt x="266" y="18"/>
                    <a:pt x="261" y="21"/>
                  </a:cubicBezTo>
                  <a:cubicBezTo>
                    <a:pt x="259" y="22"/>
                    <a:pt x="257" y="24"/>
                    <a:pt x="257" y="27"/>
                  </a:cubicBezTo>
                  <a:cubicBezTo>
                    <a:pt x="257" y="27"/>
                    <a:pt x="257" y="27"/>
                    <a:pt x="256" y="27"/>
                  </a:cubicBezTo>
                  <a:cubicBezTo>
                    <a:pt x="256" y="27"/>
                    <a:pt x="255" y="29"/>
                    <a:pt x="257" y="34"/>
                  </a:cubicBezTo>
                  <a:cubicBezTo>
                    <a:pt x="259" y="38"/>
                    <a:pt x="267" y="44"/>
                    <a:pt x="276" y="39"/>
                  </a:cubicBezTo>
                  <a:cubicBezTo>
                    <a:pt x="278" y="38"/>
                    <a:pt x="279" y="37"/>
                    <a:pt x="281" y="35"/>
                  </a:cubicBezTo>
                  <a:cubicBezTo>
                    <a:pt x="281" y="12"/>
                    <a:pt x="281" y="12"/>
                    <a:pt x="281" y="12"/>
                  </a:cubicBezTo>
                  <a:cubicBezTo>
                    <a:pt x="280" y="11"/>
                    <a:pt x="280" y="11"/>
                    <a:pt x="279" y="10"/>
                  </a:cubicBezTo>
                  <a:cubicBezTo>
                    <a:pt x="270" y="0"/>
                    <a:pt x="250" y="2"/>
                    <a:pt x="242" y="17"/>
                  </a:cubicBezTo>
                  <a:close/>
                  <a:moveTo>
                    <a:pt x="74" y="183"/>
                  </a:moveTo>
                  <a:cubicBezTo>
                    <a:pt x="72" y="183"/>
                    <a:pt x="69" y="183"/>
                    <a:pt x="67" y="184"/>
                  </a:cubicBezTo>
                  <a:cubicBezTo>
                    <a:pt x="73" y="181"/>
                    <a:pt x="78" y="178"/>
                    <a:pt x="83" y="173"/>
                  </a:cubicBezTo>
                  <a:cubicBezTo>
                    <a:pt x="88" y="169"/>
                    <a:pt x="93" y="164"/>
                    <a:pt x="97" y="158"/>
                  </a:cubicBezTo>
                  <a:cubicBezTo>
                    <a:pt x="95" y="171"/>
                    <a:pt x="97" y="185"/>
                    <a:pt x="102" y="197"/>
                  </a:cubicBezTo>
                  <a:cubicBezTo>
                    <a:pt x="102" y="197"/>
                    <a:pt x="102" y="197"/>
                    <a:pt x="102" y="197"/>
                  </a:cubicBezTo>
                  <a:cubicBezTo>
                    <a:pt x="97" y="189"/>
                    <a:pt x="87" y="183"/>
                    <a:pt x="74" y="183"/>
                  </a:cubicBezTo>
                  <a:close/>
                  <a:moveTo>
                    <a:pt x="258" y="58"/>
                  </a:moveTo>
                  <a:cubicBezTo>
                    <a:pt x="235" y="63"/>
                    <a:pt x="217" y="84"/>
                    <a:pt x="213" y="107"/>
                  </a:cubicBezTo>
                  <a:cubicBezTo>
                    <a:pt x="215" y="95"/>
                    <a:pt x="220" y="83"/>
                    <a:pt x="229" y="74"/>
                  </a:cubicBezTo>
                  <a:cubicBezTo>
                    <a:pt x="236" y="66"/>
                    <a:pt x="246" y="60"/>
                    <a:pt x="257" y="58"/>
                  </a:cubicBezTo>
                  <a:cubicBezTo>
                    <a:pt x="257" y="58"/>
                    <a:pt x="258" y="58"/>
                    <a:pt x="258" y="5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6" name="Freeform 129"/>
            <p:cNvSpPr/>
            <p:nvPr/>
          </p:nvSpPr>
          <p:spPr bwMode="auto">
            <a:xfrm>
              <a:off x="4927" y="3055"/>
              <a:ext cx="143" cy="352"/>
            </a:xfrm>
            <a:custGeom>
              <a:avLst/>
              <a:gdLst>
                <a:gd name="T0" fmla="*/ 11 w 31"/>
                <a:gd name="T1" fmla="*/ 16 h 77"/>
                <a:gd name="T2" fmla="*/ 11 w 31"/>
                <a:gd name="T3" fmla="*/ 64 h 77"/>
                <a:gd name="T4" fmla="*/ 31 w 31"/>
                <a:gd name="T5" fmla="*/ 77 h 77"/>
                <a:gd name="T6" fmla="*/ 31 w 31"/>
                <a:gd name="T7" fmla="*/ 75 h 77"/>
                <a:gd name="T8" fmla="*/ 6 w 31"/>
                <a:gd name="T9" fmla="*/ 34 h 77"/>
                <a:gd name="T10" fmla="*/ 31 w 31"/>
                <a:gd name="T11" fmla="*/ 3 h 77"/>
                <a:gd name="T12" fmla="*/ 31 w 31"/>
                <a:gd name="T13" fmla="*/ 0 h 77"/>
                <a:gd name="T14" fmla="*/ 11 w 31"/>
                <a:gd name="T15" fmla="*/ 16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1" h="77">
                  <a:moveTo>
                    <a:pt x="11" y="16"/>
                  </a:moveTo>
                  <a:cubicBezTo>
                    <a:pt x="0" y="31"/>
                    <a:pt x="1" y="52"/>
                    <a:pt x="11" y="64"/>
                  </a:cubicBezTo>
                  <a:cubicBezTo>
                    <a:pt x="16" y="71"/>
                    <a:pt x="23" y="75"/>
                    <a:pt x="31" y="77"/>
                  </a:cubicBezTo>
                  <a:cubicBezTo>
                    <a:pt x="31" y="75"/>
                    <a:pt x="31" y="75"/>
                    <a:pt x="31" y="75"/>
                  </a:cubicBezTo>
                  <a:cubicBezTo>
                    <a:pt x="15" y="70"/>
                    <a:pt x="2" y="53"/>
                    <a:pt x="6" y="34"/>
                  </a:cubicBezTo>
                  <a:cubicBezTo>
                    <a:pt x="8" y="21"/>
                    <a:pt x="18" y="9"/>
                    <a:pt x="31" y="3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3" y="3"/>
                    <a:pt x="15" y="9"/>
                    <a:pt x="11" y="1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7" name="Freeform 130"/>
            <p:cNvSpPr/>
            <p:nvPr/>
          </p:nvSpPr>
          <p:spPr bwMode="auto">
            <a:xfrm>
              <a:off x="5065" y="2429"/>
              <a:ext cx="5" cy="0"/>
            </a:xfrm>
            <a:custGeom>
              <a:avLst/>
              <a:gdLst>
                <a:gd name="T0" fmla="*/ 1 w 1"/>
                <a:gd name="T1" fmla="*/ 1 w 1"/>
                <a:gd name="T2" fmla="*/ 0 w 1"/>
                <a:gd name="T3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8" name="Freeform 131"/>
            <p:cNvSpPr/>
            <p:nvPr/>
          </p:nvSpPr>
          <p:spPr bwMode="auto">
            <a:xfrm>
              <a:off x="4955" y="3073"/>
              <a:ext cx="115" cy="316"/>
            </a:xfrm>
            <a:custGeom>
              <a:avLst/>
              <a:gdLst>
                <a:gd name="T0" fmla="*/ 0 w 25"/>
                <a:gd name="T1" fmla="*/ 35 h 69"/>
                <a:gd name="T2" fmla="*/ 25 w 25"/>
                <a:gd name="T3" fmla="*/ 69 h 69"/>
                <a:gd name="T4" fmla="*/ 25 w 25"/>
                <a:gd name="T5" fmla="*/ 67 h 69"/>
                <a:gd name="T6" fmla="*/ 3 w 25"/>
                <a:gd name="T7" fmla="*/ 39 h 69"/>
                <a:gd name="T8" fmla="*/ 25 w 25"/>
                <a:gd name="T9" fmla="*/ 3 h 69"/>
                <a:gd name="T10" fmla="*/ 25 w 25"/>
                <a:gd name="T11" fmla="*/ 0 h 69"/>
                <a:gd name="T12" fmla="*/ 0 w 25"/>
                <a:gd name="T13" fmla="*/ 35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5" h="69">
                  <a:moveTo>
                    <a:pt x="0" y="35"/>
                  </a:moveTo>
                  <a:cubicBezTo>
                    <a:pt x="0" y="51"/>
                    <a:pt x="11" y="65"/>
                    <a:pt x="25" y="69"/>
                  </a:cubicBezTo>
                  <a:cubicBezTo>
                    <a:pt x="25" y="67"/>
                    <a:pt x="25" y="67"/>
                    <a:pt x="25" y="67"/>
                  </a:cubicBezTo>
                  <a:cubicBezTo>
                    <a:pt x="14" y="63"/>
                    <a:pt x="4" y="52"/>
                    <a:pt x="3" y="39"/>
                  </a:cubicBezTo>
                  <a:cubicBezTo>
                    <a:pt x="2" y="25"/>
                    <a:pt x="11" y="11"/>
                    <a:pt x="25" y="3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11" y="6"/>
                    <a:pt x="0" y="21"/>
                    <a:pt x="0" y="3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9" name="Freeform 132"/>
            <p:cNvSpPr/>
            <p:nvPr/>
          </p:nvSpPr>
          <p:spPr bwMode="auto">
            <a:xfrm>
              <a:off x="3634" y="2255"/>
              <a:ext cx="60" cy="73"/>
            </a:xfrm>
            <a:custGeom>
              <a:avLst/>
              <a:gdLst>
                <a:gd name="T0" fmla="*/ 6 w 13"/>
                <a:gd name="T1" fmla="*/ 15 h 16"/>
                <a:gd name="T2" fmla="*/ 12 w 13"/>
                <a:gd name="T3" fmla="*/ 8 h 16"/>
                <a:gd name="T4" fmla="*/ 8 w 13"/>
                <a:gd name="T5" fmla="*/ 1 h 16"/>
                <a:gd name="T6" fmla="*/ 2 w 13"/>
                <a:gd name="T7" fmla="*/ 3 h 16"/>
                <a:gd name="T8" fmla="*/ 1 w 13"/>
                <a:gd name="T9" fmla="*/ 8 h 16"/>
                <a:gd name="T10" fmla="*/ 3 w 13"/>
                <a:gd name="T11" fmla="*/ 9 h 16"/>
                <a:gd name="T12" fmla="*/ 2 w 13"/>
                <a:gd name="T13" fmla="*/ 8 h 16"/>
                <a:gd name="T14" fmla="*/ 2 w 13"/>
                <a:gd name="T15" fmla="*/ 3 h 16"/>
                <a:gd name="T16" fmla="*/ 8 w 13"/>
                <a:gd name="T17" fmla="*/ 2 h 16"/>
                <a:gd name="T18" fmla="*/ 11 w 13"/>
                <a:gd name="T19" fmla="*/ 8 h 16"/>
                <a:gd name="T20" fmla="*/ 5 w 13"/>
                <a:gd name="T21" fmla="*/ 14 h 16"/>
                <a:gd name="T22" fmla="*/ 2 w 13"/>
                <a:gd name="T23" fmla="*/ 14 h 16"/>
                <a:gd name="T24" fmla="*/ 4 w 13"/>
                <a:gd name="T25" fmla="*/ 16 h 16"/>
                <a:gd name="T26" fmla="*/ 6 w 13"/>
                <a:gd name="T27" fmla="*/ 15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3" h="16">
                  <a:moveTo>
                    <a:pt x="6" y="15"/>
                  </a:moveTo>
                  <a:cubicBezTo>
                    <a:pt x="9" y="15"/>
                    <a:pt x="12" y="12"/>
                    <a:pt x="12" y="8"/>
                  </a:cubicBezTo>
                  <a:cubicBezTo>
                    <a:pt x="13" y="5"/>
                    <a:pt x="11" y="2"/>
                    <a:pt x="8" y="1"/>
                  </a:cubicBezTo>
                  <a:cubicBezTo>
                    <a:pt x="5" y="0"/>
                    <a:pt x="3" y="1"/>
                    <a:pt x="2" y="3"/>
                  </a:cubicBezTo>
                  <a:cubicBezTo>
                    <a:pt x="0" y="5"/>
                    <a:pt x="1" y="7"/>
                    <a:pt x="1" y="8"/>
                  </a:cubicBezTo>
                  <a:cubicBezTo>
                    <a:pt x="2" y="9"/>
                    <a:pt x="3" y="9"/>
                    <a:pt x="3" y="9"/>
                  </a:cubicBezTo>
                  <a:cubicBezTo>
                    <a:pt x="3" y="9"/>
                    <a:pt x="2" y="9"/>
                    <a:pt x="2" y="8"/>
                  </a:cubicBezTo>
                  <a:cubicBezTo>
                    <a:pt x="1" y="7"/>
                    <a:pt x="1" y="5"/>
                    <a:pt x="2" y="3"/>
                  </a:cubicBezTo>
                  <a:cubicBezTo>
                    <a:pt x="3" y="2"/>
                    <a:pt x="6" y="1"/>
                    <a:pt x="8" y="2"/>
                  </a:cubicBezTo>
                  <a:cubicBezTo>
                    <a:pt x="10" y="3"/>
                    <a:pt x="12" y="5"/>
                    <a:pt x="11" y="8"/>
                  </a:cubicBezTo>
                  <a:cubicBezTo>
                    <a:pt x="11" y="11"/>
                    <a:pt x="8" y="13"/>
                    <a:pt x="5" y="14"/>
                  </a:cubicBezTo>
                  <a:cubicBezTo>
                    <a:pt x="4" y="14"/>
                    <a:pt x="3" y="14"/>
                    <a:pt x="2" y="14"/>
                  </a:cubicBezTo>
                  <a:cubicBezTo>
                    <a:pt x="3" y="14"/>
                    <a:pt x="3" y="15"/>
                    <a:pt x="4" y="16"/>
                  </a:cubicBezTo>
                  <a:cubicBezTo>
                    <a:pt x="4" y="16"/>
                    <a:pt x="5" y="16"/>
                    <a:pt x="6" y="1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0" name="Freeform 133"/>
            <p:cNvSpPr/>
            <p:nvPr/>
          </p:nvSpPr>
          <p:spPr bwMode="auto">
            <a:xfrm>
              <a:off x="4377" y="3736"/>
              <a:ext cx="289" cy="270"/>
            </a:xfrm>
            <a:custGeom>
              <a:avLst/>
              <a:gdLst>
                <a:gd name="T0" fmla="*/ 54 w 63"/>
                <a:gd name="T1" fmla="*/ 39 h 59"/>
                <a:gd name="T2" fmla="*/ 40 w 63"/>
                <a:gd name="T3" fmla="*/ 3 h 59"/>
                <a:gd name="T4" fmla="*/ 17 w 63"/>
                <a:gd name="T5" fmla="*/ 16 h 59"/>
                <a:gd name="T6" fmla="*/ 19 w 63"/>
                <a:gd name="T7" fmla="*/ 25 h 59"/>
                <a:gd name="T8" fmla="*/ 19 w 63"/>
                <a:gd name="T9" fmla="*/ 25 h 59"/>
                <a:gd name="T10" fmla="*/ 27 w 63"/>
                <a:gd name="T11" fmla="*/ 31 h 59"/>
                <a:gd name="T12" fmla="*/ 42 w 63"/>
                <a:gd name="T13" fmla="*/ 23 h 59"/>
                <a:gd name="T14" fmla="*/ 39 w 63"/>
                <a:gd name="T15" fmla="*/ 11 h 59"/>
                <a:gd name="T16" fmla="*/ 48 w 63"/>
                <a:gd name="T17" fmla="*/ 21 h 59"/>
                <a:gd name="T18" fmla="*/ 41 w 63"/>
                <a:gd name="T19" fmla="*/ 41 h 59"/>
                <a:gd name="T20" fmla="*/ 15 w 63"/>
                <a:gd name="T21" fmla="*/ 41 h 59"/>
                <a:gd name="T22" fmla="*/ 4 w 63"/>
                <a:gd name="T23" fmla="*/ 28 h 59"/>
                <a:gd name="T24" fmla="*/ 0 w 63"/>
                <a:gd name="T25" fmla="*/ 39 h 59"/>
                <a:gd name="T26" fmla="*/ 4 w 63"/>
                <a:gd name="T27" fmla="*/ 43 h 59"/>
                <a:gd name="T28" fmla="*/ 54 w 63"/>
                <a:gd name="T29" fmla="*/ 39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63" h="59">
                  <a:moveTo>
                    <a:pt x="54" y="39"/>
                  </a:moveTo>
                  <a:cubicBezTo>
                    <a:pt x="63" y="24"/>
                    <a:pt x="53" y="4"/>
                    <a:pt x="40" y="3"/>
                  </a:cubicBezTo>
                  <a:cubicBezTo>
                    <a:pt x="27" y="0"/>
                    <a:pt x="18" y="10"/>
                    <a:pt x="17" y="16"/>
                  </a:cubicBezTo>
                  <a:cubicBezTo>
                    <a:pt x="16" y="22"/>
                    <a:pt x="19" y="25"/>
                    <a:pt x="19" y="25"/>
                  </a:cubicBezTo>
                  <a:cubicBezTo>
                    <a:pt x="19" y="25"/>
                    <a:pt x="19" y="25"/>
                    <a:pt x="19" y="25"/>
                  </a:cubicBezTo>
                  <a:cubicBezTo>
                    <a:pt x="21" y="28"/>
                    <a:pt x="24" y="30"/>
                    <a:pt x="27" y="31"/>
                  </a:cubicBezTo>
                  <a:cubicBezTo>
                    <a:pt x="34" y="33"/>
                    <a:pt x="41" y="29"/>
                    <a:pt x="42" y="23"/>
                  </a:cubicBezTo>
                  <a:cubicBezTo>
                    <a:pt x="44" y="18"/>
                    <a:pt x="42" y="14"/>
                    <a:pt x="39" y="11"/>
                  </a:cubicBezTo>
                  <a:cubicBezTo>
                    <a:pt x="43" y="12"/>
                    <a:pt x="47" y="16"/>
                    <a:pt x="48" y="21"/>
                  </a:cubicBezTo>
                  <a:cubicBezTo>
                    <a:pt x="50" y="27"/>
                    <a:pt x="48" y="36"/>
                    <a:pt x="41" y="41"/>
                  </a:cubicBezTo>
                  <a:cubicBezTo>
                    <a:pt x="35" y="46"/>
                    <a:pt x="24" y="47"/>
                    <a:pt x="15" y="41"/>
                  </a:cubicBezTo>
                  <a:cubicBezTo>
                    <a:pt x="10" y="39"/>
                    <a:pt x="6" y="34"/>
                    <a:pt x="4" y="28"/>
                  </a:cubicBezTo>
                  <a:cubicBezTo>
                    <a:pt x="3" y="32"/>
                    <a:pt x="1" y="35"/>
                    <a:pt x="0" y="39"/>
                  </a:cubicBezTo>
                  <a:cubicBezTo>
                    <a:pt x="1" y="41"/>
                    <a:pt x="2" y="42"/>
                    <a:pt x="4" y="43"/>
                  </a:cubicBezTo>
                  <a:cubicBezTo>
                    <a:pt x="18" y="59"/>
                    <a:pt x="45" y="56"/>
                    <a:pt x="54" y="3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1" name="Freeform 134"/>
            <p:cNvSpPr/>
            <p:nvPr/>
          </p:nvSpPr>
          <p:spPr bwMode="auto">
            <a:xfrm>
              <a:off x="3607" y="2214"/>
              <a:ext cx="147" cy="174"/>
            </a:xfrm>
            <a:custGeom>
              <a:avLst/>
              <a:gdLst>
                <a:gd name="T0" fmla="*/ 30 w 32"/>
                <a:gd name="T1" fmla="*/ 23 h 38"/>
                <a:gd name="T2" fmla="*/ 24 w 32"/>
                <a:gd name="T3" fmla="*/ 5 h 38"/>
                <a:gd name="T4" fmla="*/ 7 w 32"/>
                <a:gd name="T5" fmla="*/ 3 h 38"/>
                <a:gd name="T6" fmla="*/ 0 w 32"/>
                <a:gd name="T7" fmla="*/ 10 h 38"/>
                <a:gd name="T8" fmla="*/ 2 w 32"/>
                <a:gd name="T9" fmla="*/ 13 h 38"/>
                <a:gd name="T10" fmla="*/ 2 w 32"/>
                <a:gd name="T11" fmla="*/ 11 h 38"/>
                <a:gd name="T12" fmla="*/ 8 w 32"/>
                <a:gd name="T13" fmla="*/ 5 h 38"/>
                <a:gd name="T14" fmla="*/ 22 w 32"/>
                <a:gd name="T15" fmla="*/ 8 h 38"/>
                <a:gd name="T16" fmla="*/ 24 w 32"/>
                <a:gd name="T17" fmla="*/ 22 h 38"/>
                <a:gd name="T18" fmla="*/ 14 w 32"/>
                <a:gd name="T19" fmla="*/ 30 h 38"/>
                <a:gd name="T20" fmla="*/ 19 w 32"/>
                <a:gd name="T21" fmla="*/ 38 h 38"/>
                <a:gd name="T22" fmla="*/ 30 w 32"/>
                <a:gd name="T23" fmla="*/ 23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2" h="38">
                  <a:moveTo>
                    <a:pt x="30" y="23"/>
                  </a:moveTo>
                  <a:cubicBezTo>
                    <a:pt x="32" y="16"/>
                    <a:pt x="29" y="9"/>
                    <a:pt x="24" y="5"/>
                  </a:cubicBezTo>
                  <a:cubicBezTo>
                    <a:pt x="20" y="1"/>
                    <a:pt x="13" y="0"/>
                    <a:pt x="7" y="3"/>
                  </a:cubicBezTo>
                  <a:cubicBezTo>
                    <a:pt x="4" y="4"/>
                    <a:pt x="1" y="7"/>
                    <a:pt x="0" y="10"/>
                  </a:cubicBezTo>
                  <a:cubicBezTo>
                    <a:pt x="1" y="11"/>
                    <a:pt x="1" y="12"/>
                    <a:pt x="2" y="13"/>
                  </a:cubicBezTo>
                  <a:cubicBezTo>
                    <a:pt x="2" y="12"/>
                    <a:pt x="2" y="12"/>
                    <a:pt x="2" y="11"/>
                  </a:cubicBezTo>
                  <a:cubicBezTo>
                    <a:pt x="3" y="8"/>
                    <a:pt x="6" y="6"/>
                    <a:pt x="8" y="5"/>
                  </a:cubicBezTo>
                  <a:cubicBezTo>
                    <a:pt x="13" y="2"/>
                    <a:pt x="19" y="4"/>
                    <a:pt x="22" y="8"/>
                  </a:cubicBezTo>
                  <a:cubicBezTo>
                    <a:pt x="25" y="12"/>
                    <a:pt x="26" y="17"/>
                    <a:pt x="24" y="22"/>
                  </a:cubicBezTo>
                  <a:cubicBezTo>
                    <a:pt x="22" y="25"/>
                    <a:pt x="18" y="29"/>
                    <a:pt x="14" y="30"/>
                  </a:cubicBezTo>
                  <a:cubicBezTo>
                    <a:pt x="15" y="33"/>
                    <a:pt x="17" y="35"/>
                    <a:pt x="19" y="38"/>
                  </a:cubicBezTo>
                  <a:cubicBezTo>
                    <a:pt x="25" y="35"/>
                    <a:pt x="29" y="29"/>
                    <a:pt x="30" y="2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2" name="Freeform 135"/>
            <p:cNvSpPr/>
            <p:nvPr/>
          </p:nvSpPr>
          <p:spPr bwMode="auto">
            <a:xfrm>
              <a:off x="4909" y="2237"/>
              <a:ext cx="161" cy="274"/>
            </a:xfrm>
            <a:custGeom>
              <a:avLst/>
              <a:gdLst>
                <a:gd name="T0" fmla="*/ 7 w 35"/>
                <a:gd name="T1" fmla="*/ 13 h 60"/>
                <a:gd name="T2" fmla="*/ 8 w 35"/>
                <a:gd name="T3" fmla="*/ 47 h 60"/>
                <a:gd name="T4" fmla="*/ 35 w 35"/>
                <a:gd name="T5" fmla="*/ 60 h 60"/>
                <a:gd name="T6" fmla="*/ 35 w 35"/>
                <a:gd name="T7" fmla="*/ 55 h 60"/>
                <a:gd name="T8" fmla="*/ 6 w 35"/>
                <a:gd name="T9" fmla="*/ 28 h 60"/>
                <a:gd name="T10" fmla="*/ 33 w 35"/>
                <a:gd name="T11" fmla="*/ 8 h 60"/>
                <a:gd name="T12" fmla="*/ 35 w 35"/>
                <a:gd name="T13" fmla="*/ 9 h 60"/>
                <a:gd name="T14" fmla="*/ 35 w 35"/>
                <a:gd name="T15" fmla="*/ 7 h 60"/>
                <a:gd name="T16" fmla="*/ 31 w 35"/>
                <a:gd name="T17" fmla="*/ 6 h 60"/>
                <a:gd name="T18" fmla="*/ 4 w 35"/>
                <a:gd name="T19" fmla="*/ 31 h 60"/>
                <a:gd name="T20" fmla="*/ 34 w 35"/>
                <a:gd name="T21" fmla="*/ 58 h 60"/>
                <a:gd name="T22" fmla="*/ 4 w 35"/>
                <a:gd name="T23" fmla="*/ 35 h 60"/>
                <a:gd name="T24" fmla="*/ 24 w 35"/>
                <a:gd name="T25" fmla="*/ 4 h 60"/>
                <a:gd name="T26" fmla="*/ 35 w 35"/>
                <a:gd name="T27" fmla="*/ 6 h 60"/>
                <a:gd name="T28" fmla="*/ 35 w 35"/>
                <a:gd name="T29" fmla="*/ 4 h 60"/>
                <a:gd name="T30" fmla="*/ 7 w 35"/>
                <a:gd name="T31" fmla="*/ 13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5" h="60">
                  <a:moveTo>
                    <a:pt x="7" y="13"/>
                  </a:moveTo>
                  <a:cubicBezTo>
                    <a:pt x="0" y="22"/>
                    <a:pt x="0" y="37"/>
                    <a:pt x="8" y="47"/>
                  </a:cubicBezTo>
                  <a:cubicBezTo>
                    <a:pt x="14" y="55"/>
                    <a:pt x="24" y="60"/>
                    <a:pt x="35" y="60"/>
                  </a:cubicBezTo>
                  <a:cubicBezTo>
                    <a:pt x="35" y="55"/>
                    <a:pt x="35" y="55"/>
                    <a:pt x="35" y="55"/>
                  </a:cubicBezTo>
                  <a:cubicBezTo>
                    <a:pt x="19" y="56"/>
                    <a:pt x="5" y="42"/>
                    <a:pt x="6" y="28"/>
                  </a:cubicBezTo>
                  <a:cubicBezTo>
                    <a:pt x="7" y="14"/>
                    <a:pt x="22" y="3"/>
                    <a:pt x="33" y="8"/>
                  </a:cubicBezTo>
                  <a:cubicBezTo>
                    <a:pt x="34" y="8"/>
                    <a:pt x="34" y="9"/>
                    <a:pt x="35" y="9"/>
                  </a:cubicBezTo>
                  <a:cubicBezTo>
                    <a:pt x="35" y="7"/>
                    <a:pt x="35" y="7"/>
                    <a:pt x="35" y="7"/>
                  </a:cubicBezTo>
                  <a:cubicBezTo>
                    <a:pt x="34" y="7"/>
                    <a:pt x="33" y="6"/>
                    <a:pt x="31" y="6"/>
                  </a:cubicBezTo>
                  <a:cubicBezTo>
                    <a:pt x="18" y="2"/>
                    <a:pt x="3" y="15"/>
                    <a:pt x="4" y="31"/>
                  </a:cubicBezTo>
                  <a:cubicBezTo>
                    <a:pt x="5" y="45"/>
                    <a:pt x="18" y="57"/>
                    <a:pt x="34" y="58"/>
                  </a:cubicBezTo>
                  <a:cubicBezTo>
                    <a:pt x="19" y="58"/>
                    <a:pt x="7" y="47"/>
                    <a:pt x="4" y="35"/>
                  </a:cubicBezTo>
                  <a:cubicBezTo>
                    <a:pt x="1" y="20"/>
                    <a:pt x="11" y="6"/>
                    <a:pt x="24" y="4"/>
                  </a:cubicBezTo>
                  <a:cubicBezTo>
                    <a:pt x="27" y="4"/>
                    <a:pt x="31" y="4"/>
                    <a:pt x="35" y="6"/>
                  </a:cubicBezTo>
                  <a:cubicBezTo>
                    <a:pt x="35" y="4"/>
                    <a:pt x="35" y="4"/>
                    <a:pt x="35" y="4"/>
                  </a:cubicBezTo>
                  <a:cubicBezTo>
                    <a:pt x="26" y="0"/>
                    <a:pt x="13" y="4"/>
                    <a:pt x="7" y="1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3" name="Freeform 136"/>
            <p:cNvSpPr/>
            <p:nvPr/>
          </p:nvSpPr>
          <p:spPr bwMode="auto">
            <a:xfrm>
              <a:off x="4331" y="3123"/>
              <a:ext cx="280" cy="362"/>
            </a:xfrm>
            <a:custGeom>
              <a:avLst/>
              <a:gdLst>
                <a:gd name="T0" fmla="*/ 37 w 61"/>
                <a:gd name="T1" fmla="*/ 74 h 79"/>
                <a:gd name="T2" fmla="*/ 61 w 61"/>
                <a:gd name="T3" fmla="*/ 36 h 79"/>
                <a:gd name="T4" fmla="*/ 42 w 61"/>
                <a:gd name="T5" fmla="*/ 5 h 79"/>
                <a:gd name="T6" fmla="*/ 9 w 61"/>
                <a:gd name="T7" fmla="*/ 8 h 79"/>
                <a:gd name="T8" fmla="*/ 0 w 61"/>
                <a:gd name="T9" fmla="*/ 25 h 79"/>
                <a:gd name="T10" fmla="*/ 8 w 61"/>
                <a:gd name="T11" fmla="*/ 44 h 79"/>
                <a:gd name="T12" fmla="*/ 28 w 61"/>
                <a:gd name="T13" fmla="*/ 46 h 79"/>
                <a:gd name="T14" fmla="*/ 37 w 61"/>
                <a:gd name="T15" fmla="*/ 30 h 79"/>
                <a:gd name="T16" fmla="*/ 26 w 61"/>
                <a:gd name="T17" fmla="*/ 19 h 79"/>
                <a:gd name="T18" fmla="*/ 15 w 61"/>
                <a:gd name="T19" fmla="*/ 25 h 79"/>
                <a:gd name="T20" fmla="*/ 16 w 61"/>
                <a:gd name="T21" fmla="*/ 34 h 79"/>
                <a:gd name="T22" fmla="*/ 20 w 61"/>
                <a:gd name="T23" fmla="*/ 36 h 79"/>
                <a:gd name="T24" fmla="*/ 16 w 61"/>
                <a:gd name="T25" fmla="*/ 34 h 79"/>
                <a:gd name="T26" fmla="*/ 15 w 61"/>
                <a:gd name="T27" fmla="*/ 26 h 79"/>
                <a:gd name="T28" fmla="*/ 25 w 61"/>
                <a:gd name="T29" fmla="*/ 20 h 79"/>
                <a:gd name="T30" fmla="*/ 35 w 61"/>
                <a:gd name="T31" fmla="*/ 30 h 79"/>
                <a:gd name="T32" fmla="*/ 26 w 61"/>
                <a:gd name="T33" fmla="*/ 43 h 79"/>
                <a:gd name="T34" fmla="*/ 11 w 61"/>
                <a:gd name="T35" fmla="*/ 41 h 79"/>
                <a:gd name="T36" fmla="*/ 5 w 61"/>
                <a:gd name="T37" fmla="*/ 26 h 79"/>
                <a:gd name="T38" fmla="*/ 12 w 61"/>
                <a:gd name="T39" fmla="*/ 12 h 79"/>
                <a:gd name="T40" fmla="*/ 38 w 61"/>
                <a:gd name="T41" fmla="*/ 11 h 79"/>
                <a:gd name="T42" fmla="*/ 49 w 61"/>
                <a:gd name="T43" fmla="*/ 35 h 79"/>
                <a:gd name="T44" fmla="*/ 30 w 61"/>
                <a:gd name="T45" fmla="*/ 58 h 79"/>
                <a:gd name="T46" fmla="*/ 11 w 61"/>
                <a:gd name="T47" fmla="*/ 60 h 79"/>
                <a:gd name="T48" fmla="*/ 9 w 61"/>
                <a:gd name="T49" fmla="*/ 59 h 79"/>
                <a:gd name="T50" fmla="*/ 15 w 61"/>
                <a:gd name="T51" fmla="*/ 79 h 79"/>
                <a:gd name="T52" fmla="*/ 37 w 61"/>
                <a:gd name="T53" fmla="*/ 74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61" h="79">
                  <a:moveTo>
                    <a:pt x="37" y="74"/>
                  </a:moveTo>
                  <a:cubicBezTo>
                    <a:pt x="54" y="65"/>
                    <a:pt x="61" y="50"/>
                    <a:pt x="61" y="36"/>
                  </a:cubicBezTo>
                  <a:cubicBezTo>
                    <a:pt x="61" y="22"/>
                    <a:pt x="52" y="11"/>
                    <a:pt x="42" y="5"/>
                  </a:cubicBezTo>
                  <a:cubicBezTo>
                    <a:pt x="32" y="0"/>
                    <a:pt x="18" y="0"/>
                    <a:pt x="9" y="8"/>
                  </a:cubicBezTo>
                  <a:cubicBezTo>
                    <a:pt x="4" y="12"/>
                    <a:pt x="1" y="18"/>
                    <a:pt x="0" y="25"/>
                  </a:cubicBezTo>
                  <a:cubicBezTo>
                    <a:pt x="0" y="32"/>
                    <a:pt x="3" y="39"/>
                    <a:pt x="8" y="44"/>
                  </a:cubicBezTo>
                  <a:cubicBezTo>
                    <a:pt x="14" y="48"/>
                    <a:pt x="22" y="49"/>
                    <a:pt x="28" y="46"/>
                  </a:cubicBezTo>
                  <a:cubicBezTo>
                    <a:pt x="34" y="43"/>
                    <a:pt x="38" y="36"/>
                    <a:pt x="37" y="30"/>
                  </a:cubicBezTo>
                  <a:cubicBezTo>
                    <a:pt x="36" y="24"/>
                    <a:pt x="31" y="19"/>
                    <a:pt x="26" y="19"/>
                  </a:cubicBezTo>
                  <a:cubicBezTo>
                    <a:pt x="20" y="18"/>
                    <a:pt x="16" y="22"/>
                    <a:pt x="15" y="25"/>
                  </a:cubicBezTo>
                  <a:cubicBezTo>
                    <a:pt x="13" y="29"/>
                    <a:pt x="15" y="32"/>
                    <a:pt x="16" y="34"/>
                  </a:cubicBezTo>
                  <a:cubicBezTo>
                    <a:pt x="18" y="36"/>
                    <a:pt x="19" y="36"/>
                    <a:pt x="20" y="36"/>
                  </a:cubicBezTo>
                  <a:cubicBezTo>
                    <a:pt x="19" y="36"/>
                    <a:pt x="18" y="35"/>
                    <a:pt x="16" y="34"/>
                  </a:cubicBezTo>
                  <a:cubicBezTo>
                    <a:pt x="15" y="32"/>
                    <a:pt x="14" y="29"/>
                    <a:pt x="15" y="26"/>
                  </a:cubicBezTo>
                  <a:cubicBezTo>
                    <a:pt x="17" y="22"/>
                    <a:pt x="21" y="19"/>
                    <a:pt x="25" y="20"/>
                  </a:cubicBezTo>
                  <a:cubicBezTo>
                    <a:pt x="30" y="21"/>
                    <a:pt x="34" y="25"/>
                    <a:pt x="35" y="30"/>
                  </a:cubicBezTo>
                  <a:cubicBezTo>
                    <a:pt x="35" y="35"/>
                    <a:pt x="32" y="41"/>
                    <a:pt x="26" y="43"/>
                  </a:cubicBezTo>
                  <a:cubicBezTo>
                    <a:pt x="21" y="46"/>
                    <a:pt x="15" y="44"/>
                    <a:pt x="11" y="41"/>
                  </a:cubicBezTo>
                  <a:cubicBezTo>
                    <a:pt x="6" y="37"/>
                    <a:pt x="4" y="31"/>
                    <a:pt x="5" y="26"/>
                  </a:cubicBezTo>
                  <a:cubicBezTo>
                    <a:pt x="5" y="20"/>
                    <a:pt x="8" y="15"/>
                    <a:pt x="12" y="12"/>
                  </a:cubicBezTo>
                  <a:cubicBezTo>
                    <a:pt x="20" y="5"/>
                    <a:pt x="31" y="6"/>
                    <a:pt x="38" y="11"/>
                  </a:cubicBezTo>
                  <a:cubicBezTo>
                    <a:pt x="46" y="17"/>
                    <a:pt x="50" y="26"/>
                    <a:pt x="49" y="35"/>
                  </a:cubicBezTo>
                  <a:cubicBezTo>
                    <a:pt x="47" y="44"/>
                    <a:pt x="40" y="54"/>
                    <a:pt x="30" y="58"/>
                  </a:cubicBezTo>
                  <a:cubicBezTo>
                    <a:pt x="24" y="60"/>
                    <a:pt x="18" y="61"/>
                    <a:pt x="11" y="60"/>
                  </a:cubicBezTo>
                  <a:cubicBezTo>
                    <a:pt x="11" y="59"/>
                    <a:pt x="10" y="59"/>
                    <a:pt x="9" y="59"/>
                  </a:cubicBezTo>
                  <a:cubicBezTo>
                    <a:pt x="11" y="66"/>
                    <a:pt x="13" y="73"/>
                    <a:pt x="15" y="79"/>
                  </a:cubicBezTo>
                  <a:cubicBezTo>
                    <a:pt x="23" y="79"/>
                    <a:pt x="31" y="77"/>
                    <a:pt x="37" y="7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4" name="Freeform 137"/>
            <p:cNvSpPr/>
            <p:nvPr/>
          </p:nvSpPr>
          <p:spPr bwMode="auto">
            <a:xfrm>
              <a:off x="5047" y="4531"/>
              <a:ext cx="23" cy="101"/>
            </a:xfrm>
            <a:custGeom>
              <a:avLst/>
              <a:gdLst>
                <a:gd name="T0" fmla="*/ 4 w 5"/>
                <a:gd name="T1" fmla="*/ 22 h 22"/>
                <a:gd name="T2" fmla="*/ 5 w 5"/>
                <a:gd name="T3" fmla="*/ 22 h 22"/>
                <a:gd name="T4" fmla="*/ 5 w 5"/>
                <a:gd name="T5" fmla="*/ 20 h 22"/>
                <a:gd name="T6" fmla="*/ 2 w 5"/>
                <a:gd name="T7" fmla="*/ 7 h 22"/>
                <a:gd name="T8" fmla="*/ 5 w 5"/>
                <a:gd name="T9" fmla="*/ 2 h 22"/>
                <a:gd name="T10" fmla="*/ 5 w 5"/>
                <a:gd name="T11" fmla="*/ 0 h 22"/>
                <a:gd name="T12" fmla="*/ 0 w 5"/>
                <a:gd name="T13" fmla="*/ 9 h 22"/>
                <a:gd name="T14" fmla="*/ 4 w 5"/>
                <a:gd name="T15" fmla="*/ 2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" h="22">
                  <a:moveTo>
                    <a:pt x="4" y="22"/>
                  </a:moveTo>
                  <a:cubicBezTo>
                    <a:pt x="5" y="22"/>
                    <a:pt x="5" y="22"/>
                    <a:pt x="5" y="22"/>
                  </a:cubicBezTo>
                  <a:cubicBezTo>
                    <a:pt x="5" y="20"/>
                    <a:pt x="5" y="20"/>
                    <a:pt x="5" y="20"/>
                  </a:cubicBezTo>
                  <a:cubicBezTo>
                    <a:pt x="2" y="17"/>
                    <a:pt x="1" y="12"/>
                    <a:pt x="2" y="7"/>
                  </a:cubicBezTo>
                  <a:cubicBezTo>
                    <a:pt x="3" y="5"/>
                    <a:pt x="4" y="3"/>
                    <a:pt x="5" y="2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2"/>
                    <a:pt x="1" y="5"/>
                    <a:pt x="0" y="9"/>
                  </a:cubicBezTo>
                  <a:cubicBezTo>
                    <a:pt x="0" y="14"/>
                    <a:pt x="1" y="18"/>
                    <a:pt x="4" y="2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5" name="Freeform 138"/>
            <p:cNvSpPr/>
            <p:nvPr/>
          </p:nvSpPr>
          <p:spPr bwMode="auto">
            <a:xfrm>
              <a:off x="5033" y="4518"/>
              <a:ext cx="37" cy="114"/>
            </a:xfrm>
            <a:custGeom>
              <a:avLst/>
              <a:gdLst>
                <a:gd name="T0" fmla="*/ 2 w 8"/>
                <a:gd name="T1" fmla="*/ 9 h 25"/>
                <a:gd name="T2" fmla="*/ 4 w 8"/>
                <a:gd name="T3" fmla="*/ 25 h 25"/>
                <a:gd name="T4" fmla="*/ 6 w 8"/>
                <a:gd name="T5" fmla="*/ 25 h 25"/>
                <a:gd name="T6" fmla="*/ 3 w 8"/>
                <a:gd name="T7" fmla="*/ 19 h 25"/>
                <a:gd name="T8" fmla="*/ 8 w 8"/>
                <a:gd name="T9" fmla="*/ 1 h 25"/>
                <a:gd name="T10" fmla="*/ 8 w 8"/>
                <a:gd name="T11" fmla="*/ 0 h 25"/>
                <a:gd name="T12" fmla="*/ 2 w 8"/>
                <a:gd name="T13" fmla="*/ 9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" h="25">
                  <a:moveTo>
                    <a:pt x="2" y="9"/>
                  </a:moveTo>
                  <a:cubicBezTo>
                    <a:pt x="0" y="14"/>
                    <a:pt x="1" y="20"/>
                    <a:pt x="4" y="25"/>
                  </a:cubicBezTo>
                  <a:cubicBezTo>
                    <a:pt x="6" y="25"/>
                    <a:pt x="6" y="25"/>
                    <a:pt x="6" y="25"/>
                  </a:cubicBezTo>
                  <a:cubicBezTo>
                    <a:pt x="4" y="23"/>
                    <a:pt x="3" y="21"/>
                    <a:pt x="3" y="19"/>
                  </a:cubicBezTo>
                  <a:cubicBezTo>
                    <a:pt x="1" y="12"/>
                    <a:pt x="3" y="5"/>
                    <a:pt x="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5" y="2"/>
                    <a:pt x="3" y="5"/>
                    <a:pt x="2" y="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6" name="Freeform 139"/>
            <p:cNvSpPr/>
            <p:nvPr/>
          </p:nvSpPr>
          <p:spPr bwMode="auto">
            <a:xfrm>
              <a:off x="4437" y="4198"/>
              <a:ext cx="633" cy="434"/>
            </a:xfrm>
            <a:custGeom>
              <a:avLst/>
              <a:gdLst>
                <a:gd name="T0" fmla="*/ 108 w 138"/>
                <a:gd name="T1" fmla="*/ 70 h 95"/>
                <a:gd name="T2" fmla="*/ 105 w 138"/>
                <a:gd name="T3" fmla="*/ 35 h 95"/>
                <a:gd name="T4" fmla="*/ 58 w 138"/>
                <a:gd name="T5" fmla="*/ 1 h 95"/>
                <a:gd name="T6" fmla="*/ 25 w 138"/>
                <a:gd name="T7" fmla="*/ 9 h 95"/>
                <a:gd name="T8" fmla="*/ 6 w 138"/>
                <a:gd name="T9" fmla="*/ 32 h 95"/>
                <a:gd name="T10" fmla="*/ 15 w 138"/>
                <a:gd name="T11" fmla="*/ 77 h 95"/>
                <a:gd name="T12" fmla="*/ 50 w 138"/>
                <a:gd name="T13" fmla="*/ 86 h 95"/>
                <a:gd name="T14" fmla="*/ 72 w 138"/>
                <a:gd name="T15" fmla="*/ 61 h 95"/>
                <a:gd name="T16" fmla="*/ 67 w 138"/>
                <a:gd name="T17" fmla="*/ 42 h 95"/>
                <a:gd name="T18" fmla="*/ 48 w 138"/>
                <a:gd name="T19" fmla="*/ 35 h 95"/>
                <a:gd name="T20" fmla="*/ 32 w 138"/>
                <a:gd name="T21" fmla="*/ 46 h 95"/>
                <a:gd name="T22" fmla="*/ 37 w 138"/>
                <a:gd name="T23" fmla="*/ 64 h 95"/>
                <a:gd name="T24" fmla="*/ 53 w 138"/>
                <a:gd name="T25" fmla="*/ 65 h 95"/>
                <a:gd name="T26" fmla="*/ 56 w 138"/>
                <a:gd name="T27" fmla="*/ 52 h 95"/>
                <a:gd name="T28" fmla="*/ 49 w 138"/>
                <a:gd name="T29" fmla="*/ 47 h 95"/>
                <a:gd name="T30" fmla="*/ 45 w 138"/>
                <a:gd name="T31" fmla="*/ 48 h 95"/>
                <a:gd name="T32" fmla="*/ 49 w 138"/>
                <a:gd name="T33" fmla="*/ 47 h 95"/>
                <a:gd name="T34" fmla="*/ 55 w 138"/>
                <a:gd name="T35" fmla="*/ 53 h 95"/>
                <a:gd name="T36" fmla="*/ 52 w 138"/>
                <a:gd name="T37" fmla="*/ 63 h 95"/>
                <a:gd name="T38" fmla="*/ 38 w 138"/>
                <a:gd name="T39" fmla="*/ 62 h 95"/>
                <a:gd name="T40" fmla="*/ 35 w 138"/>
                <a:gd name="T41" fmla="*/ 47 h 95"/>
                <a:gd name="T42" fmla="*/ 49 w 138"/>
                <a:gd name="T43" fmla="*/ 39 h 95"/>
                <a:gd name="T44" fmla="*/ 63 w 138"/>
                <a:gd name="T45" fmla="*/ 45 h 95"/>
                <a:gd name="T46" fmla="*/ 67 w 138"/>
                <a:gd name="T47" fmla="*/ 60 h 95"/>
                <a:gd name="T48" fmla="*/ 49 w 138"/>
                <a:gd name="T49" fmla="*/ 79 h 95"/>
                <a:gd name="T50" fmla="*/ 25 w 138"/>
                <a:gd name="T51" fmla="*/ 69 h 95"/>
                <a:gd name="T52" fmla="*/ 23 w 138"/>
                <a:gd name="T53" fmla="*/ 39 h 95"/>
                <a:gd name="T54" fmla="*/ 35 w 138"/>
                <a:gd name="T55" fmla="*/ 25 h 95"/>
                <a:gd name="T56" fmla="*/ 56 w 138"/>
                <a:gd name="T57" fmla="*/ 20 h 95"/>
                <a:gd name="T58" fmla="*/ 90 w 138"/>
                <a:gd name="T59" fmla="*/ 42 h 95"/>
                <a:gd name="T60" fmla="*/ 97 w 138"/>
                <a:gd name="T61" fmla="*/ 72 h 95"/>
                <a:gd name="T62" fmla="*/ 91 w 138"/>
                <a:gd name="T63" fmla="*/ 95 h 95"/>
                <a:gd name="T64" fmla="*/ 96 w 138"/>
                <a:gd name="T65" fmla="*/ 95 h 95"/>
                <a:gd name="T66" fmla="*/ 104 w 138"/>
                <a:gd name="T67" fmla="*/ 81 h 95"/>
                <a:gd name="T68" fmla="*/ 103 w 138"/>
                <a:gd name="T69" fmla="*/ 92 h 95"/>
                <a:gd name="T70" fmla="*/ 104 w 138"/>
                <a:gd name="T71" fmla="*/ 95 h 95"/>
                <a:gd name="T72" fmla="*/ 109 w 138"/>
                <a:gd name="T73" fmla="*/ 95 h 95"/>
                <a:gd name="T74" fmla="*/ 109 w 138"/>
                <a:gd name="T75" fmla="*/ 81 h 95"/>
                <a:gd name="T76" fmla="*/ 138 w 138"/>
                <a:gd name="T77" fmla="*/ 50 h 95"/>
                <a:gd name="T78" fmla="*/ 138 w 138"/>
                <a:gd name="T79" fmla="*/ 45 h 95"/>
                <a:gd name="T80" fmla="*/ 108 w 138"/>
                <a:gd name="T81" fmla="*/ 70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38" h="95">
                  <a:moveTo>
                    <a:pt x="108" y="70"/>
                  </a:moveTo>
                  <a:cubicBezTo>
                    <a:pt x="110" y="60"/>
                    <a:pt x="110" y="48"/>
                    <a:pt x="105" y="35"/>
                  </a:cubicBezTo>
                  <a:cubicBezTo>
                    <a:pt x="99" y="20"/>
                    <a:pt x="83" y="3"/>
                    <a:pt x="58" y="1"/>
                  </a:cubicBezTo>
                  <a:cubicBezTo>
                    <a:pt x="45" y="0"/>
                    <a:pt x="34" y="3"/>
                    <a:pt x="25" y="9"/>
                  </a:cubicBezTo>
                  <a:cubicBezTo>
                    <a:pt x="15" y="15"/>
                    <a:pt x="9" y="24"/>
                    <a:pt x="6" y="32"/>
                  </a:cubicBezTo>
                  <a:cubicBezTo>
                    <a:pt x="0" y="50"/>
                    <a:pt x="6" y="67"/>
                    <a:pt x="15" y="77"/>
                  </a:cubicBezTo>
                  <a:cubicBezTo>
                    <a:pt x="26" y="87"/>
                    <a:pt x="39" y="89"/>
                    <a:pt x="50" y="86"/>
                  </a:cubicBezTo>
                  <a:cubicBezTo>
                    <a:pt x="61" y="83"/>
                    <a:pt x="71" y="73"/>
                    <a:pt x="72" y="61"/>
                  </a:cubicBezTo>
                  <a:cubicBezTo>
                    <a:pt x="73" y="54"/>
                    <a:pt x="71" y="48"/>
                    <a:pt x="67" y="42"/>
                  </a:cubicBezTo>
                  <a:cubicBezTo>
                    <a:pt x="62" y="37"/>
                    <a:pt x="55" y="34"/>
                    <a:pt x="48" y="35"/>
                  </a:cubicBezTo>
                  <a:cubicBezTo>
                    <a:pt x="41" y="35"/>
                    <a:pt x="34" y="40"/>
                    <a:pt x="32" y="46"/>
                  </a:cubicBezTo>
                  <a:cubicBezTo>
                    <a:pt x="30" y="53"/>
                    <a:pt x="32" y="60"/>
                    <a:pt x="37" y="64"/>
                  </a:cubicBezTo>
                  <a:cubicBezTo>
                    <a:pt x="42" y="68"/>
                    <a:pt x="49" y="68"/>
                    <a:pt x="53" y="65"/>
                  </a:cubicBezTo>
                  <a:cubicBezTo>
                    <a:pt x="57" y="61"/>
                    <a:pt x="58" y="56"/>
                    <a:pt x="56" y="52"/>
                  </a:cubicBezTo>
                  <a:cubicBezTo>
                    <a:pt x="55" y="49"/>
                    <a:pt x="51" y="47"/>
                    <a:pt x="49" y="47"/>
                  </a:cubicBezTo>
                  <a:cubicBezTo>
                    <a:pt x="47" y="47"/>
                    <a:pt x="46" y="48"/>
                    <a:pt x="45" y="48"/>
                  </a:cubicBezTo>
                  <a:cubicBezTo>
                    <a:pt x="46" y="48"/>
                    <a:pt x="47" y="47"/>
                    <a:pt x="49" y="47"/>
                  </a:cubicBezTo>
                  <a:cubicBezTo>
                    <a:pt x="51" y="48"/>
                    <a:pt x="54" y="49"/>
                    <a:pt x="55" y="53"/>
                  </a:cubicBezTo>
                  <a:cubicBezTo>
                    <a:pt x="57" y="56"/>
                    <a:pt x="56" y="61"/>
                    <a:pt x="52" y="63"/>
                  </a:cubicBezTo>
                  <a:cubicBezTo>
                    <a:pt x="48" y="66"/>
                    <a:pt x="42" y="66"/>
                    <a:pt x="38" y="62"/>
                  </a:cubicBezTo>
                  <a:cubicBezTo>
                    <a:pt x="34" y="59"/>
                    <a:pt x="33" y="53"/>
                    <a:pt x="35" y="47"/>
                  </a:cubicBezTo>
                  <a:cubicBezTo>
                    <a:pt x="37" y="42"/>
                    <a:pt x="43" y="39"/>
                    <a:pt x="49" y="39"/>
                  </a:cubicBezTo>
                  <a:cubicBezTo>
                    <a:pt x="54" y="38"/>
                    <a:pt x="60" y="41"/>
                    <a:pt x="63" y="45"/>
                  </a:cubicBezTo>
                  <a:cubicBezTo>
                    <a:pt x="67" y="49"/>
                    <a:pt x="68" y="55"/>
                    <a:pt x="67" y="60"/>
                  </a:cubicBezTo>
                  <a:cubicBezTo>
                    <a:pt x="66" y="71"/>
                    <a:pt x="58" y="78"/>
                    <a:pt x="49" y="79"/>
                  </a:cubicBezTo>
                  <a:cubicBezTo>
                    <a:pt x="40" y="80"/>
                    <a:pt x="30" y="76"/>
                    <a:pt x="25" y="69"/>
                  </a:cubicBezTo>
                  <a:cubicBezTo>
                    <a:pt x="19" y="61"/>
                    <a:pt x="18" y="49"/>
                    <a:pt x="23" y="39"/>
                  </a:cubicBezTo>
                  <a:cubicBezTo>
                    <a:pt x="25" y="33"/>
                    <a:pt x="29" y="28"/>
                    <a:pt x="35" y="25"/>
                  </a:cubicBezTo>
                  <a:cubicBezTo>
                    <a:pt x="40" y="22"/>
                    <a:pt x="48" y="20"/>
                    <a:pt x="56" y="20"/>
                  </a:cubicBezTo>
                  <a:cubicBezTo>
                    <a:pt x="73" y="22"/>
                    <a:pt x="84" y="32"/>
                    <a:pt x="90" y="42"/>
                  </a:cubicBezTo>
                  <a:cubicBezTo>
                    <a:pt x="95" y="52"/>
                    <a:pt x="97" y="63"/>
                    <a:pt x="97" y="72"/>
                  </a:cubicBezTo>
                  <a:cubicBezTo>
                    <a:pt x="96" y="80"/>
                    <a:pt x="94" y="88"/>
                    <a:pt x="91" y="95"/>
                  </a:cubicBezTo>
                  <a:cubicBezTo>
                    <a:pt x="96" y="95"/>
                    <a:pt x="96" y="95"/>
                    <a:pt x="96" y="95"/>
                  </a:cubicBezTo>
                  <a:cubicBezTo>
                    <a:pt x="99" y="91"/>
                    <a:pt x="102" y="86"/>
                    <a:pt x="104" y="81"/>
                  </a:cubicBezTo>
                  <a:cubicBezTo>
                    <a:pt x="103" y="85"/>
                    <a:pt x="103" y="88"/>
                    <a:pt x="103" y="92"/>
                  </a:cubicBezTo>
                  <a:cubicBezTo>
                    <a:pt x="103" y="93"/>
                    <a:pt x="104" y="94"/>
                    <a:pt x="104" y="95"/>
                  </a:cubicBezTo>
                  <a:cubicBezTo>
                    <a:pt x="109" y="95"/>
                    <a:pt x="109" y="95"/>
                    <a:pt x="109" y="95"/>
                  </a:cubicBezTo>
                  <a:cubicBezTo>
                    <a:pt x="108" y="90"/>
                    <a:pt x="108" y="86"/>
                    <a:pt x="109" y="81"/>
                  </a:cubicBezTo>
                  <a:cubicBezTo>
                    <a:pt x="112" y="66"/>
                    <a:pt x="124" y="53"/>
                    <a:pt x="138" y="50"/>
                  </a:cubicBezTo>
                  <a:cubicBezTo>
                    <a:pt x="138" y="45"/>
                    <a:pt x="138" y="45"/>
                    <a:pt x="138" y="45"/>
                  </a:cubicBezTo>
                  <a:cubicBezTo>
                    <a:pt x="125" y="48"/>
                    <a:pt x="114" y="57"/>
                    <a:pt x="108" y="7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7" name="Freeform 140"/>
            <p:cNvSpPr/>
            <p:nvPr/>
          </p:nvSpPr>
          <p:spPr bwMode="auto">
            <a:xfrm>
              <a:off x="4932" y="4431"/>
              <a:ext cx="138" cy="201"/>
            </a:xfrm>
            <a:custGeom>
              <a:avLst/>
              <a:gdLst>
                <a:gd name="T0" fmla="*/ 2 w 30"/>
                <a:gd name="T1" fmla="*/ 44 h 44"/>
                <a:gd name="T2" fmla="*/ 5 w 30"/>
                <a:gd name="T3" fmla="*/ 44 h 44"/>
                <a:gd name="T4" fmla="*/ 12 w 30"/>
                <a:gd name="T5" fmla="*/ 16 h 44"/>
                <a:gd name="T6" fmla="*/ 30 w 30"/>
                <a:gd name="T7" fmla="*/ 3 h 44"/>
                <a:gd name="T8" fmla="*/ 30 w 30"/>
                <a:gd name="T9" fmla="*/ 0 h 44"/>
                <a:gd name="T10" fmla="*/ 17 w 30"/>
                <a:gd name="T11" fmla="*/ 6 h 44"/>
                <a:gd name="T12" fmla="*/ 2 w 30"/>
                <a:gd name="T13" fmla="*/ 44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" h="44">
                  <a:moveTo>
                    <a:pt x="2" y="44"/>
                  </a:moveTo>
                  <a:cubicBezTo>
                    <a:pt x="5" y="44"/>
                    <a:pt x="5" y="44"/>
                    <a:pt x="5" y="44"/>
                  </a:cubicBezTo>
                  <a:cubicBezTo>
                    <a:pt x="4" y="34"/>
                    <a:pt x="6" y="24"/>
                    <a:pt x="12" y="16"/>
                  </a:cubicBezTo>
                  <a:cubicBezTo>
                    <a:pt x="16" y="9"/>
                    <a:pt x="23" y="5"/>
                    <a:pt x="30" y="3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25" y="1"/>
                    <a:pt x="21" y="3"/>
                    <a:pt x="17" y="6"/>
                  </a:cubicBezTo>
                  <a:cubicBezTo>
                    <a:pt x="6" y="14"/>
                    <a:pt x="0" y="30"/>
                    <a:pt x="2" y="4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8" name="Freeform 141"/>
            <p:cNvSpPr/>
            <p:nvPr/>
          </p:nvSpPr>
          <p:spPr bwMode="auto">
            <a:xfrm>
              <a:off x="5060" y="4559"/>
              <a:ext cx="10" cy="45"/>
            </a:xfrm>
            <a:custGeom>
              <a:avLst/>
              <a:gdLst>
                <a:gd name="T0" fmla="*/ 2 w 2"/>
                <a:gd name="T1" fmla="*/ 10 h 10"/>
                <a:gd name="T2" fmla="*/ 2 w 2"/>
                <a:gd name="T3" fmla="*/ 8 h 10"/>
                <a:gd name="T4" fmla="*/ 2 w 2"/>
                <a:gd name="T5" fmla="*/ 5 h 10"/>
                <a:gd name="T6" fmla="*/ 2 w 2"/>
                <a:gd name="T7" fmla="*/ 3 h 10"/>
                <a:gd name="T8" fmla="*/ 2 w 2"/>
                <a:gd name="T9" fmla="*/ 0 h 10"/>
                <a:gd name="T10" fmla="*/ 2 w 2"/>
                <a:gd name="T11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" h="10">
                  <a:moveTo>
                    <a:pt x="2" y="10"/>
                  </a:moveTo>
                  <a:cubicBezTo>
                    <a:pt x="2" y="8"/>
                    <a:pt x="2" y="8"/>
                    <a:pt x="2" y="8"/>
                  </a:cubicBezTo>
                  <a:cubicBezTo>
                    <a:pt x="2" y="7"/>
                    <a:pt x="2" y="6"/>
                    <a:pt x="2" y="5"/>
                  </a:cubicBezTo>
                  <a:cubicBezTo>
                    <a:pt x="2" y="5"/>
                    <a:pt x="2" y="4"/>
                    <a:pt x="2" y="3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0" y="3"/>
                    <a:pt x="0" y="7"/>
                    <a:pt x="2" y="1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9" name="Freeform 142"/>
            <p:cNvSpPr/>
            <p:nvPr/>
          </p:nvSpPr>
          <p:spPr bwMode="auto">
            <a:xfrm>
              <a:off x="4744" y="4029"/>
              <a:ext cx="69" cy="68"/>
            </a:xfrm>
            <a:custGeom>
              <a:avLst/>
              <a:gdLst>
                <a:gd name="T0" fmla="*/ 9 w 15"/>
                <a:gd name="T1" fmla="*/ 1 h 15"/>
                <a:gd name="T2" fmla="*/ 1 w 15"/>
                <a:gd name="T3" fmla="*/ 6 h 15"/>
                <a:gd name="T4" fmla="*/ 5 w 15"/>
                <a:gd name="T5" fmla="*/ 14 h 15"/>
                <a:gd name="T6" fmla="*/ 14 w 15"/>
                <a:gd name="T7" fmla="*/ 10 h 15"/>
                <a:gd name="T8" fmla="*/ 9 w 15"/>
                <a:gd name="T9" fmla="*/ 1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15">
                  <a:moveTo>
                    <a:pt x="9" y="1"/>
                  </a:moveTo>
                  <a:cubicBezTo>
                    <a:pt x="6" y="0"/>
                    <a:pt x="2" y="2"/>
                    <a:pt x="1" y="6"/>
                  </a:cubicBezTo>
                  <a:cubicBezTo>
                    <a:pt x="0" y="9"/>
                    <a:pt x="2" y="13"/>
                    <a:pt x="5" y="14"/>
                  </a:cubicBezTo>
                  <a:cubicBezTo>
                    <a:pt x="9" y="15"/>
                    <a:pt x="13" y="13"/>
                    <a:pt x="14" y="10"/>
                  </a:cubicBezTo>
                  <a:cubicBezTo>
                    <a:pt x="15" y="6"/>
                    <a:pt x="13" y="3"/>
                    <a:pt x="9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0" name="Freeform 143"/>
            <p:cNvSpPr/>
            <p:nvPr/>
          </p:nvSpPr>
          <p:spPr bwMode="auto">
            <a:xfrm>
              <a:off x="4680" y="4120"/>
              <a:ext cx="46" cy="41"/>
            </a:xfrm>
            <a:custGeom>
              <a:avLst/>
              <a:gdLst>
                <a:gd name="T0" fmla="*/ 1 w 10"/>
                <a:gd name="T1" fmla="*/ 3 h 9"/>
                <a:gd name="T2" fmla="*/ 4 w 10"/>
                <a:gd name="T3" fmla="*/ 9 h 9"/>
                <a:gd name="T4" fmla="*/ 9 w 10"/>
                <a:gd name="T5" fmla="*/ 6 h 9"/>
                <a:gd name="T6" fmla="*/ 6 w 10"/>
                <a:gd name="T7" fmla="*/ 0 h 9"/>
                <a:gd name="T8" fmla="*/ 1 w 10"/>
                <a:gd name="T9" fmla="*/ 3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9">
                  <a:moveTo>
                    <a:pt x="1" y="3"/>
                  </a:moveTo>
                  <a:cubicBezTo>
                    <a:pt x="0" y="6"/>
                    <a:pt x="1" y="8"/>
                    <a:pt x="4" y="9"/>
                  </a:cubicBezTo>
                  <a:cubicBezTo>
                    <a:pt x="6" y="9"/>
                    <a:pt x="8" y="8"/>
                    <a:pt x="9" y="6"/>
                  </a:cubicBezTo>
                  <a:cubicBezTo>
                    <a:pt x="10" y="4"/>
                    <a:pt x="9" y="1"/>
                    <a:pt x="6" y="0"/>
                  </a:cubicBezTo>
                  <a:cubicBezTo>
                    <a:pt x="4" y="0"/>
                    <a:pt x="2" y="1"/>
                    <a:pt x="1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1" name="Freeform 144"/>
            <p:cNvSpPr/>
            <p:nvPr/>
          </p:nvSpPr>
          <p:spPr bwMode="auto">
            <a:xfrm>
              <a:off x="4794" y="3786"/>
              <a:ext cx="184" cy="215"/>
            </a:xfrm>
            <a:custGeom>
              <a:avLst/>
              <a:gdLst>
                <a:gd name="T0" fmla="*/ 11 w 40"/>
                <a:gd name="T1" fmla="*/ 17 h 47"/>
                <a:gd name="T2" fmla="*/ 1 w 40"/>
                <a:gd name="T3" fmla="*/ 47 h 47"/>
                <a:gd name="T4" fmla="*/ 28 w 40"/>
                <a:gd name="T5" fmla="*/ 30 h 47"/>
                <a:gd name="T6" fmla="*/ 39 w 40"/>
                <a:gd name="T7" fmla="*/ 0 h 47"/>
                <a:gd name="T8" fmla="*/ 11 w 40"/>
                <a:gd name="T9" fmla="*/ 1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" h="47">
                  <a:moveTo>
                    <a:pt x="11" y="17"/>
                  </a:moveTo>
                  <a:cubicBezTo>
                    <a:pt x="3" y="27"/>
                    <a:pt x="0" y="38"/>
                    <a:pt x="1" y="47"/>
                  </a:cubicBezTo>
                  <a:cubicBezTo>
                    <a:pt x="10" y="46"/>
                    <a:pt x="20" y="40"/>
                    <a:pt x="28" y="30"/>
                  </a:cubicBezTo>
                  <a:cubicBezTo>
                    <a:pt x="36" y="20"/>
                    <a:pt x="40" y="8"/>
                    <a:pt x="39" y="0"/>
                  </a:cubicBezTo>
                  <a:cubicBezTo>
                    <a:pt x="30" y="0"/>
                    <a:pt x="20" y="7"/>
                    <a:pt x="11" y="1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2" name="Freeform 145"/>
            <p:cNvSpPr/>
            <p:nvPr/>
          </p:nvSpPr>
          <p:spPr bwMode="auto">
            <a:xfrm>
              <a:off x="4831" y="3969"/>
              <a:ext cx="156" cy="101"/>
            </a:xfrm>
            <a:custGeom>
              <a:avLst/>
              <a:gdLst>
                <a:gd name="T0" fmla="*/ 0 w 34"/>
                <a:gd name="T1" fmla="*/ 20 h 22"/>
                <a:gd name="T2" fmla="*/ 20 w 34"/>
                <a:gd name="T3" fmla="*/ 17 h 22"/>
                <a:gd name="T4" fmla="*/ 34 w 34"/>
                <a:gd name="T5" fmla="*/ 2 h 22"/>
                <a:gd name="T6" fmla="*/ 14 w 34"/>
                <a:gd name="T7" fmla="*/ 5 h 22"/>
                <a:gd name="T8" fmla="*/ 0 w 34"/>
                <a:gd name="T9" fmla="*/ 2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" h="22">
                  <a:moveTo>
                    <a:pt x="0" y="20"/>
                  </a:moveTo>
                  <a:cubicBezTo>
                    <a:pt x="5" y="22"/>
                    <a:pt x="13" y="21"/>
                    <a:pt x="20" y="17"/>
                  </a:cubicBezTo>
                  <a:cubicBezTo>
                    <a:pt x="28" y="13"/>
                    <a:pt x="33" y="7"/>
                    <a:pt x="34" y="2"/>
                  </a:cubicBezTo>
                  <a:cubicBezTo>
                    <a:pt x="29" y="0"/>
                    <a:pt x="21" y="1"/>
                    <a:pt x="14" y="5"/>
                  </a:cubicBezTo>
                  <a:cubicBezTo>
                    <a:pt x="7" y="9"/>
                    <a:pt x="2" y="14"/>
                    <a:pt x="0" y="2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3" name="Freeform 146"/>
            <p:cNvSpPr/>
            <p:nvPr/>
          </p:nvSpPr>
          <p:spPr bwMode="auto">
            <a:xfrm>
              <a:off x="4785" y="3293"/>
              <a:ext cx="92" cy="91"/>
            </a:xfrm>
            <a:custGeom>
              <a:avLst/>
              <a:gdLst>
                <a:gd name="T0" fmla="*/ 3 w 20"/>
                <a:gd name="T1" fmla="*/ 16 h 20"/>
                <a:gd name="T2" fmla="*/ 16 w 20"/>
                <a:gd name="T3" fmla="*/ 17 h 20"/>
                <a:gd name="T4" fmla="*/ 17 w 20"/>
                <a:gd name="T5" fmla="*/ 4 h 20"/>
                <a:gd name="T6" fmla="*/ 4 w 20"/>
                <a:gd name="T7" fmla="*/ 3 h 20"/>
                <a:gd name="T8" fmla="*/ 3 w 20"/>
                <a:gd name="T9" fmla="*/ 16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20">
                  <a:moveTo>
                    <a:pt x="3" y="16"/>
                  </a:moveTo>
                  <a:cubicBezTo>
                    <a:pt x="7" y="20"/>
                    <a:pt x="13" y="20"/>
                    <a:pt x="16" y="17"/>
                  </a:cubicBezTo>
                  <a:cubicBezTo>
                    <a:pt x="20" y="13"/>
                    <a:pt x="20" y="7"/>
                    <a:pt x="17" y="4"/>
                  </a:cubicBezTo>
                  <a:cubicBezTo>
                    <a:pt x="13" y="0"/>
                    <a:pt x="7" y="0"/>
                    <a:pt x="4" y="3"/>
                  </a:cubicBezTo>
                  <a:cubicBezTo>
                    <a:pt x="0" y="7"/>
                    <a:pt x="0" y="13"/>
                    <a:pt x="3" y="1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4" name="Freeform 147"/>
            <p:cNvSpPr/>
            <p:nvPr/>
          </p:nvSpPr>
          <p:spPr bwMode="auto">
            <a:xfrm>
              <a:off x="4753" y="3169"/>
              <a:ext cx="87" cy="92"/>
            </a:xfrm>
            <a:custGeom>
              <a:avLst/>
              <a:gdLst>
                <a:gd name="T0" fmla="*/ 3 w 19"/>
                <a:gd name="T1" fmla="*/ 16 h 20"/>
                <a:gd name="T2" fmla="*/ 15 w 19"/>
                <a:gd name="T3" fmla="*/ 16 h 20"/>
                <a:gd name="T4" fmla="*/ 15 w 19"/>
                <a:gd name="T5" fmla="*/ 4 h 20"/>
                <a:gd name="T6" fmla="*/ 3 w 19"/>
                <a:gd name="T7" fmla="*/ 4 h 20"/>
                <a:gd name="T8" fmla="*/ 3 w 19"/>
                <a:gd name="T9" fmla="*/ 16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20">
                  <a:moveTo>
                    <a:pt x="3" y="16"/>
                  </a:moveTo>
                  <a:cubicBezTo>
                    <a:pt x="6" y="19"/>
                    <a:pt x="12" y="20"/>
                    <a:pt x="15" y="16"/>
                  </a:cubicBezTo>
                  <a:cubicBezTo>
                    <a:pt x="19" y="13"/>
                    <a:pt x="19" y="8"/>
                    <a:pt x="15" y="4"/>
                  </a:cubicBezTo>
                  <a:cubicBezTo>
                    <a:pt x="12" y="1"/>
                    <a:pt x="7" y="0"/>
                    <a:pt x="3" y="4"/>
                  </a:cubicBezTo>
                  <a:cubicBezTo>
                    <a:pt x="0" y="7"/>
                    <a:pt x="0" y="13"/>
                    <a:pt x="3" y="1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5" name="Freeform 148"/>
            <p:cNvSpPr/>
            <p:nvPr/>
          </p:nvSpPr>
          <p:spPr bwMode="auto">
            <a:xfrm>
              <a:off x="4767" y="3055"/>
              <a:ext cx="83" cy="82"/>
            </a:xfrm>
            <a:custGeom>
              <a:avLst/>
              <a:gdLst>
                <a:gd name="T0" fmla="*/ 3 w 18"/>
                <a:gd name="T1" fmla="*/ 14 h 18"/>
                <a:gd name="T2" fmla="*/ 15 w 18"/>
                <a:gd name="T3" fmla="*/ 15 h 18"/>
                <a:gd name="T4" fmla="*/ 15 w 18"/>
                <a:gd name="T5" fmla="*/ 3 h 18"/>
                <a:gd name="T6" fmla="*/ 4 w 18"/>
                <a:gd name="T7" fmla="*/ 3 h 18"/>
                <a:gd name="T8" fmla="*/ 3 w 18"/>
                <a:gd name="T9" fmla="*/ 14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18">
                  <a:moveTo>
                    <a:pt x="3" y="14"/>
                  </a:moveTo>
                  <a:cubicBezTo>
                    <a:pt x="6" y="18"/>
                    <a:pt x="12" y="18"/>
                    <a:pt x="15" y="15"/>
                  </a:cubicBezTo>
                  <a:cubicBezTo>
                    <a:pt x="18" y="12"/>
                    <a:pt x="18" y="6"/>
                    <a:pt x="15" y="3"/>
                  </a:cubicBezTo>
                  <a:cubicBezTo>
                    <a:pt x="12" y="0"/>
                    <a:pt x="7" y="0"/>
                    <a:pt x="4" y="3"/>
                  </a:cubicBezTo>
                  <a:cubicBezTo>
                    <a:pt x="0" y="6"/>
                    <a:pt x="0" y="11"/>
                    <a:pt x="3" y="1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6" name="Freeform 149"/>
            <p:cNvSpPr/>
            <p:nvPr/>
          </p:nvSpPr>
          <p:spPr bwMode="auto">
            <a:xfrm>
              <a:off x="4822" y="2954"/>
              <a:ext cx="78" cy="78"/>
            </a:xfrm>
            <a:custGeom>
              <a:avLst/>
              <a:gdLst>
                <a:gd name="T0" fmla="*/ 3 w 17"/>
                <a:gd name="T1" fmla="*/ 14 h 17"/>
                <a:gd name="T2" fmla="*/ 14 w 17"/>
                <a:gd name="T3" fmla="*/ 14 h 17"/>
                <a:gd name="T4" fmla="*/ 14 w 17"/>
                <a:gd name="T5" fmla="*/ 3 h 17"/>
                <a:gd name="T6" fmla="*/ 3 w 17"/>
                <a:gd name="T7" fmla="*/ 3 h 17"/>
                <a:gd name="T8" fmla="*/ 3 w 17"/>
                <a:gd name="T9" fmla="*/ 14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17">
                  <a:moveTo>
                    <a:pt x="3" y="14"/>
                  </a:moveTo>
                  <a:cubicBezTo>
                    <a:pt x="6" y="17"/>
                    <a:pt x="11" y="17"/>
                    <a:pt x="14" y="14"/>
                  </a:cubicBezTo>
                  <a:cubicBezTo>
                    <a:pt x="17" y="11"/>
                    <a:pt x="17" y="6"/>
                    <a:pt x="14" y="3"/>
                  </a:cubicBezTo>
                  <a:cubicBezTo>
                    <a:pt x="11" y="0"/>
                    <a:pt x="7" y="0"/>
                    <a:pt x="3" y="3"/>
                  </a:cubicBezTo>
                  <a:cubicBezTo>
                    <a:pt x="0" y="6"/>
                    <a:pt x="0" y="10"/>
                    <a:pt x="3" y="1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7" name="Freeform 150"/>
            <p:cNvSpPr/>
            <p:nvPr/>
          </p:nvSpPr>
          <p:spPr bwMode="auto">
            <a:xfrm>
              <a:off x="4905" y="2877"/>
              <a:ext cx="77" cy="73"/>
            </a:xfrm>
            <a:custGeom>
              <a:avLst/>
              <a:gdLst>
                <a:gd name="T0" fmla="*/ 3 w 17"/>
                <a:gd name="T1" fmla="*/ 13 h 16"/>
                <a:gd name="T2" fmla="*/ 14 w 17"/>
                <a:gd name="T3" fmla="*/ 13 h 16"/>
                <a:gd name="T4" fmla="*/ 14 w 17"/>
                <a:gd name="T5" fmla="*/ 3 h 16"/>
                <a:gd name="T6" fmla="*/ 3 w 17"/>
                <a:gd name="T7" fmla="*/ 2 h 16"/>
                <a:gd name="T8" fmla="*/ 3 w 17"/>
                <a:gd name="T9" fmla="*/ 1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16">
                  <a:moveTo>
                    <a:pt x="3" y="13"/>
                  </a:moveTo>
                  <a:cubicBezTo>
                    <a:pt x="6" y="16"/>
                    <a:pt x="11" y="16"/>
                    <a:pt x="14" y="13"/>
                  </a:cubicBezTo>
                  <a:cubicBezTo>
                    <a:pt x="17" y="10"/>
                    <a:pt x="17" y="6"/>
                    <a:pt x="14" y="3"/>
                  </a:cubicBezTo>
                  <a:cubicBezTo>
                    <a:pt x="11" y="0"/>
                    <a:pt x="6" y="0"/>
                    <a:pt x="3" y="2"/>
                  </a:cubicBezTo>
                  <a:cubicBezTo>
                    <a:pt x="0" y="5"/>
                    <a:pt x="0" y="10"/>
                    <a:pt x="3" y="1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8" name="Freeform 151"/>
            <p:cNvSpPr/>
            <p:nvPr/>
          </p:nvSpPr>
          <p:spPr bwMode="auto">
            <a:xfrm>
              <a:off x="4992" y="2822"/>
              <a:ext cx="73" cy="68"/>
            </a:xfrm>
            <a:custGeom>
              <a:avLst/>
              <a:gdLst>
                <a:gd name="T0" fmla="*/ 13 w 16"/>
                <a:gd name="T1" fmla="*/ 12 h 15"/>
                <a:gd name="T2" fmla="*/ 13 w 16"/>
                <a:gd name="T3" fmla="*/ 3 h 15"/>
                <a:gd name="T4" fmla="*/ 3 w 16"/>
                <a:gd name="T5" fmla="*/ 2 h 15"/>
                <a:gd name="T6" fmla="*/ 3 w 16"/>
                <a:gd name="T7" fmla="*/ 12 h 15"/>
                <a:gd name="T8" fmla="*/ 13 w 16"/>
                <a:gd name="T9" fmla="*/ 12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15">
                  <a:moveTo>
                    <a:pt x="13" y="12"/>
                  </a:moveTo>
                  <a:cubicBezTo>
                    <a:pt x="16" y="10"/>
                    <a:pt x="16" y="5"/>
                    <a:pt x="13" y="3"/>
                  </a:cubicBezTo>
                  <a:cubicBezTo>
                    <a:pt x="10" y="0"/>
                    <a:pt x="6" y="0"/>
                    <a:pt x="3" y="2"/>
                  </a:cubicBezTo>
                  <a:cubicBezTo>
                    <a:pt x="0" y="5"/>
                    <a:pt x="0" y="9"/>
                    <a:pt x="3" y="12"/>
                  </a:cubicBezTo>
                  <a:cubicBezTo>
                    <a:pt x="6" y="15"/>
                    <a:pt x="10" y="15"/>
                    <a:pt x="13" y="1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9" name="Freeform 152"/>
            <p:cNvSpPr/>
            <p:nvPr/>
          </p:nvSpPr>
          <p:spPr bwMode="auto">
            <a:xfrm>
              <a:off x="4863" y="3379"/>
              <a:ext cx="101" cy="101"/>
            </a:xfrm>
            <a:custGeom>
              <a:avLst/>
              <a:gdLst>
                <a:gd name="T0" fmla="*/ 4 w 22"/>
                <a:gd name="T1" fmla="*/ 18 h 22"/>
                <a:gd name="T2" fmla="*/ 17 w 22"/>
                <a:gd name="T3" fmla="*/ 18 h 22"/>
                <a:gd name="T4" fmla="*/ 18 w 22"/>
                <a:gd name="T5" fmla="*/ 5 h 22"/>
                <a:gd name="T6" fmla="*/ 4 w 22"/>
                <a:gd name="T7" fmla="*/ 4 h 22"/>
                <a:gd name="T8" fmla="*/ 4 w 22"/>
                <a:gd name="T9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22">
                  <a:moveTo>
                    <a:pt x="4" y="18"/>
                  </a:moveTo>
                  <a:cubicBezTo>
                    <a:pt x="8" y="22"/>
                    <a:pt x="14" y="22"/>
                    <a:pt x="17" y="18"/>
                  </a:cubicBezTo>
                  <a:cubicBezTo>
                    <a:pt x="21" y="14"/>
                    <a:pt x="22" y="8"/>
                    <a:pt x="18" y="5"/>
                  </a:cubicBezTo>
                  <a:cubicBezTo>
                    <a:pt x="14" y="1"/>
                    <a:pt x="8" y="0"/>
                    <a:pt x="4" y="4"/>
                  </a:cubicBezTo>
                  <a:cubicBezTo>
                    <a:pt x="0" y="8"/>
                    <a:pt x="0" y="14"/>
                    <a:pt x="4" y="1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0" name="Freeform 153"/>
            <p:cNvSpPr/>
            <p:nvPr/>
          </p:nvSpPr>
          <p:spPr bwMode="auto">
            <a:xfrm>
              <a:off x="4093" y="2461"/>
              <a:ext cx="92" cy="91"/>
            </a:xfrm>
            <a:custGeom>
              <a:avLst/>
              <a:gdLst>
                <a:gd name="T0" fmla="*/ 8 w 20"/>
                <a:gd name="T1" fmla="*/ 19 h 20"/>
                <a:gd name="T2" fmla="*/ 19 w 20"/>
                <a:gd name="T3" fmla="*/ 13 h 20"/>
                <a:gd name="T4" fmla="*/ 12 w 20"/>
                <a:gd name="T5" fmla="*/ 1 h 20"/>
                <a:gd name="T6" fmla="*/ 1 w 20"/>
                <a:gd name="T7" fmla="*/ 8 h 20"/>
                <a:gd name="T8" fmla="*/ 8 w 20"/>
                <a:gd name="T9" fmla="*/ 19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20">
                  <a:moveTo>
                    <a:pt x="8" y="19"/>
                  </a:moveTo>
                  <a:cubicBezTo>
                    <a:pt x="12" y="20"/>
                    <a:pt x="17" y="17"/>
                    <a:pt x="19" y="13"/>
                  </a:cubicBezTo>
                  <a:cubicBezTo>
                    <a:pt x="20" y="8"/>
                    <a:pt x="17" y="3"/>
                    <a:pt x="12" y="1"/>
                  </a:cubicBezTo>
                  <a:cubicBezTo>
                    <a:pt x="8" y="0"/>
                    <a:pt x="3" y="3"/>
                    <a:pt x="1" y="8"/>
                  </a:cubicBezTo>
                  <a:cubicBezTo>
                    <a:pt x="0" y="12"/>
                    <a:pt x="3" y="17"/>
                    <a:pt x="8" y="1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1" name="Freeform 154"/>
            <p:cNvSpPr/>
            <p:nvPr/>
          </p:nvSpPr>
          <p:spPr bwMode="auto">
            <a:xfrm>
              <a:off x="4006" y="2557"/>
              <a:ext cx="87" cy="87"/>
            </a:xfrm>
            <a:custGeom>
              <a:avLst/>
              <a:gdLst>
                <a:gd name="T0" fmla="*/ 2 w 19"/>
                <a:gd name="T1" fmla="*/ 7 h 19"/>
                <a:gd name="T2" fmla="*/ 8 w 19"/>
                <a:gd name="T3" fmla="*/ 18 h 19"/>
                <a:gd name="T4" fmla="*/ 18 w 19"/>
                <a:gd name="T5" fmla="*/ 12 h 19"/>
                <a:gd name="T6" fmla="*/ 12 w 19"/>
                <a:gd name="T7" fmla="*/ 1 h 19"/>
                <a:gd name="T8" fmla="*/ 2 w 19"/>
                <a:gd name="T9" fmla="*/ 7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19">
                  <a:moveTo>
                    <a:pt x="2" y="7"/>
                  </a:moveTo>
                  <a:cubicBezTo>
                    <a:pt x="0" y="12"/>
                    <a:pt x="3" y="17"/>
                    <a:pt x="8" y="18"/>
                  </a:cubicBezTo>
                  <a:cubicBezTo>
                    <a:pt x="12" y="19"/>
                    <a:pt x="17" y="16"/>
                    <a:pt x="18" y="12"/>
                  </a:cubicBezTo>
                  <a:cubicBezTo>
                    <a:pt x="19" y="7"/>
                    <a:pt x="17" y="3"/>
                    <a:pt x="12" y="1"/>
                  </a:cubicBezTo>
                  <a:cubicBezTo>
                    <a:pt x="8" y="0"/>
                    <a:pt x="3" y="3"/>
                    <a:pt x="2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2" name="Freeform 155"/>
            <p:cNvSpPr/>
            <p:nvPr/>
          </p:nvSpPr>
          <p:spPr bwMode="auto">
            <a:xfrm>
              <a:off x="3891" y="2593"/>
              <a:ext cx="87" cy="83"/>
            </a:xfrm>
            <a:custGeom>
              <a:avLst/>
              <a:gdLst>
                <a:gd name="T0" fmla="*/ 12 w 19"/>
                <a:gd name="T1" fmla="*/ 1 h 18"/>
                <a:gd name="T2" fmla="*/ 2 w 19"/>
                <a:gd name="T3" fmla="*/ 7 h 18"/>
                <a:gd name="T4" fmla="*/ 7 w 19"/>
                <a:gd name="T5" fmla="*/ 17 h 18"/>
                <a:gd name="T6" fmla="*/ 18 w 19"/>
                <a:gd name="T7" fmla="*/ 11 h 18"/>
                <a:gd name="T8" fmla="*/ 12 w 19"/>
                <a:gd name="T9" fmla="*/ 1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18">
                  <a:moveTo>
                    <a:pt x="12" y="1"/>
                  </a:moveTo>
                  <a:cubicBezTo>
                    <a:pt x="7" y="0"/>
                    <a:pt x="3" y="3"/>
                    <a:pt x="2" y="7"/>
                  </a:cubicBezTo>
                  <a:cubicBezTo>
                    <a:pt x="0" y="11"/>
                    <a:pt x="3" y="16"/>
                    <a:pt x="7" y="17"/>
                  </a:cubicBezTo>
                  <a:cubicBezTo>
                    <a:pt x="12" y="18"/>
                    <a:pt x="16" y="16"/>
                    <a:pt x="18" y="11"/>
                  </a:cubicBezTo>
                  <a:cubicBezTo>
                    <a:pt x="19" y="7"/>
                    <a:pt x="16" y="3"/>
                    <a:pt x="12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3" name="Freeform 156"/>
            <p:cNvSpPr/>
            <p:nvPr/>
          </p:nvSpPr>
          <p:spPr bwMode="auto">
            <a:xfrm>
              <a:off x="3822" y="2570"/>
              <a:ext cx="42" cy="42"/>
            </a:xfrm>
            <a:custGeom>
              <a:avLst/>
              <a:gdLst>
                <a:gd name="T0" fmla="*/ 2 w 9"/>
                <a:gd name="T1" fmla="*/ 0 h 9"/>
                <a:gd name="T2" fmla="*/ 0 w 9"/>
                <a:gd name="T3" fmla="*/ 0 h 9"/>
                <a:gd name="T4" fmla="*/ 8 w 9"/>
                <a:gd name="T5" fmla="*/ 9 h 9"/>
                <a:gd name="T6" fmla="*/ 2 w 9"/>
                <a:gd name="T7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9">
                  <a:moveTo>
                    <a:pt x="2" y="0"/>
                  </a:moveTo>
                  <a:cubicBezTo>
                    <a:pt x="2" y="0"/>
                    <a:pt x="1" y="0"/>
                    <a:pt x="0" y="0"/>
                  </a:cubicBezTo>
                  <a:cubicBezTo>
                    <a:pt x="3" y="3"/>
                    <a:pt x="5" y="6"/>
                    <a:pt x="8" y="9"/>
                  </a:cubicBezTo>
                  <a:cubicBezTo>
                    <a:pt x="9" y="5"/>
                    <a:pt x="6" y="1"/>
                    <a:pt x="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4" name="Freeform 157"/>
            <p:cNvSpPr/>
            <p:nvPr/>
          </p:nvSpPr>
          <p:spPr bwMode="auto">
            <a:xfrm>
              <a:off x="4125" y="2342"/>
              <a:ext cx="101" cy="96"/>
            </a:xfrm>
            <a:custGeom>
              <a:avLst/>
              <a:gdLst>
                <a:gd name="T0" fmla="*/ 20 w 22"/>
                <a:gd name="T1" fmla="*/ 13 h 21"/>
                <a:gd name="T2" fmla="*/ 14 w 22"/>
                <a:gd name="T3" fmla="*/ 1 h 21"/>
                <a:gd name="T4" fmla="*/ 2 w 22"/>
                <a:gd name="T5" fmla="*/ 8 h 21"/>
                <a:gd name="T6" fmla="*/ 8 w 22"/>
                <a:gd name="T7" fmla="*/ 20 h 21"/>
                <a:gd name="T8" fmla="*/ 20 w 22"/>
                <a:gd name="T9" fmla="*/ 13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21">
                  <a:moveTo>
                    <a:pt x="20" y="13"/>
                  </a:moveTo>
                  <a:cubicBezTo>
                    <a:pt x="22" y="8"/>
                    <a:pt x="19" y="2"/>
                    <a:pt x="14" y="1"/>
                  </a:cubicBezTo>
                  <a:cubicBezTo>
                    <a:pt x="8" y="0"/>
                    <a:pt x="3" y="3"/>
                    <a:pt x="2" y="8"/>
                  </a:cubicBezTo>
                  <a:cubicBezTo>
                    <a:pt x="0" y="13"/>
                    <a:pt x="3" y="18"/>
                    <a:pt x="8" y="20"/>
                  </a:cubicBezTo>
                  <a:cubicBezTo>
                    <a:pt x="14" y="21"/>
                    <a:pt x="19" y="18"/>
                    <a:pt x="20" y="1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" name="Freeform 158"/>
            <p:cNvSpPr/>
            <p:nvPr/>
          </p:nvSpPr>
          <p:spPr bwMode="auto">
            <a:xfrm>
              <a:off x="4272" y="2580"/>
              <a:ext cx="87" cy="86"/>
            </a:xfrm>
            <a:custGeom>
              <a:avLst/>
              <a:gdLst>
                <a:gd name="T0" fmla="*/ 19 w 19"/>
                <a:gd name="T1" fmla="*/ 10 h 19"/>
                <a:gd name="T2" fmla="*/ 10 w 19"/>
                <a:gd name="T3" fmla="*/ 0 h 19"/>
                <a:gd name="T4" fmla="*/ 0 w 19"/>
                <a:gd name="T5" fmla="*/ 9 h 19"/>
                <a:gd name="T6" fmla="*/ 9 w 19"/>
                <a:gd name="T7" fmla="*/ 18 h 19"/>
                <a:gd name="T8" fmla="*/ 19 w 19"/>
                <a:gd name="T9" fmla="*/ 1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19">
                  <a:moveTo>
                    <a:pt x="19" y="10"/>
                  </a:moveTo>
                  <a:cubicBezTo>
                    <a:pt x="19" y="5"/>
                    <a:pt x="15" y="0"/>
                    <a:pt x="10" y="0"/>
                  </a:cubicBezTo>
                  <a:cubicBezTo>
                    <a:pt x="5" y="0"/>
                    <a:pt x="1" y="4"/>
                    <a:pt x="0" y="9"/>
                  </a:cubicBezTo>
                  <a:cubicBezTo>
                    <a:pt x="0" y="14"/>
                    <a:pt x="4" y="18"/>
                    <a:pt x="9" y="18"/>
                  </a:cubicBezTo>
                  <a:cubicBezTo>
                    <a:pt x="14" y="19"/>
                    <a:pt x="18" y="15"/>
                    <a:pt x="19" y="1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6" name="Freeform 159"/>
            <p:cNvSpPr/>
            <p:nvPr/>
          </p:nvSpPr>
          <p:spPr bwMode="auto">
            <a:xfrm>
              <a:off x="4295" y="2703"/>
              <a:ext cx="82" cy="82"/>
            </a:xfrm>
            <a:custGeom>
              <a:avLst/>
              <a:gdLst>
                <a:gd name="T0" fmla="*/ 18 w 18"/>
                <a:gd name="T1" fmla="*/ 9 h 18"/>
                <a:gd name="T2" fmla="*/ 9 w 18"/>
                <a:gd name="T3" fmla="*/ 0 h 18"/>
                <a:gd name="T4" fmla="*/ 0 w 18"/>
                <a:gd name="T5" fmla="*/ 9 h 18"/>
                <a:gd name="T6" fmla="*/ 9 w 18"/>
                <a:gd name="T7" fmla="*/ 18 h 18"/>
                <a:gd name="T8" fmla="*/ 18 w 18"/>
                <a:gd name="T9" fmla="*/ 9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18">
                  <a:moveTo>
                    <a:pt x="18" y="9"/>
                  </a:moveTo>
                  <a:cubicBezTo>
                    <a:pt x="18" y="5"/>
                    <a:pt x="14" y="0"/>
                    <a:pt x="9" y="0"/>
                  </a:cubicBezTo>
                  <a:cubicBezTo>
                    <a:pt x="5" y="0"/>
                    <a:pt x="1" y="4"/>
                    <a:pt x="0" y="9"/>
                  </a:cubicBezTo>
                  <a:cubicBezTo>
                    <a:pt x="0" y="13"/>
                    <a:pt x="4" y="17"/>
                    <a:pt x="9" y="18"/>
                  </a:cubicBezTo>
                  <a:cubicBezTo>
                    <a:pt x="13" y="18"/>
                    <a:pt x="18" y="14"/>
                    <a:pt x="18" y="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7" name="Freeform 160"/>
            <p:cNvSpPr/>
            <p:nvPr/>
          </p:nvSpPr>
          <p:spPr bwMode="auto">
            <a:xfrm>
              <a:off x="4363" y="2808"/>
              <a:ext cx="74" cy="78"/>
            </a:xfrm>
            <a:custGeom>
              <a:avLst/>
              <a:gdLst>
                <a:gd name="T0" fmla="*/ 0 w 16"/>
                <a:gd name="T1" fmla="*/ 8 h 17"/>
                <a:gd name="T2" fmla="*/ 8 w 16"/>
                <a:gd name="T3" fmla="*/ 17 h 17"/>
                <a:gd name="T4" fmla="*/ 16 w 16"/>
                <a:gd name="T5" fmla="*/ 9 h 17"/>
                <a:gd name="T6" fmla="*/ 8 w 16"/>
                <a:gd name="T7" fmla="*/ 0 h 17"/>
                <a:gd name="T8" fmla="*/ 0 w 16"/>
                <a:gd name="T9" fmla="*/ 8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17">
                  <a:moveTo>
                    <a:pt x="0" y="8"/>
                  </a:moveTo>
                  <a:cubicBezTo>
                    <a:pt x="0" y="13"/>
                    <a:pt x="3" y="17"/>
                    <a:pt x="8" y="17"/>
                  </a:cubicBezTo>
                  <a:cubicBezTo>
                    <a:pt x="12" y="17"/>
                    <a:pt x="16" y="14"/>
                    <a:pt x="16" y="9"/>
                  </a:cubicBezTo>
                  <a:cubicBezTo>
                    <a:pt x="16" y="5"/>
                    <a:pt x="13" y="1"/>
                    <a:pt x="8" y="0"/>
                  </a:cubicBezTo>
                  <a:cubicBezTo>
                    <a:pt x="4" y="0"/>
                    <a:pt x="0" y="4"/>
                    <a:pt x="0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8" name="Freeform 161"/>
            <p:cNvSpPr/>
            <p:nvPr/>
          </p:nvSpPr>
          <p:spPr bwMode="auto">
            <a:xfrm>
              <a:off x="4460" y="2867"/>
              <a:ext cx="73" cy="74"/>
            </a:xfrm>
            <a:custGeom>
              <a:avLst/>
              <a:gdLst>
                <a:gd name="T0" fmla="*/ 1 w 16"/>
                <a:gd name="T1" fmla="*/ 7 h 16"/>
                <a:gd name="T2" fmla="*/ 8 w 16"/>
                <a:gd name="T3" fmla="*/ 16 h 16"/>
                <a:gd name="T4" fmla="*/ 16 w 16"/>
                <a:gd name="T5" fmla="*/ 8 h 16"/>
                <a:gd name="T6" fmla="*/ 9 w 16"/>
                <a:gd name="T7" fmla="*/ 0 h 16"/>
                <a:gd name="T8" fmla="*/ 1 w 16"/>
                <a:gd name="T9" fmla="*/ 7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16">
                  <a:moveTo>
                    <a:pt x="1" y="7"/>
                  </a:moveTo>
                  <a:cubicBezTo>
                    <a:pt x="0" y="12"/>
                    <a:pt x="4" y="15"/>
                    <a:pt x="8" y="16"/>
                  </a:cubicBezTo>
                  <a:cubicBezTo>
                    <a:pt x="12" y="16"/>
                    <a:pt x="16" y="12"/>
                    <a:pt x="16" y="8"/>
                  </a:cubicBezTo>
                  <a:cubicBezTo>
                    <a:pt x="16" y="4"/>
                    <a:pt x="13" y="0"/>
                    <a:pt x="9" y="0"/>
                  </a:cubicBezTo>
                  <a:cubicBezTo>
                    <a:pt x="4" y="0"/>
                    <a:pt x="1" y="3"/>
                    <a:pt x="1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9" name="Freeform 162"/>
            <p:cNvSpPr/>
            <p:nvPr/>
          </p:nvSpPr>
          <p:spPr bwMode="auto">
            <a:xfrm>
              <a:off x="4574" y="2881"/>
              <a:ext cx="69" cy="69"/>
            </a:xfrm>
            <a:custGeom>
              <a:avLst/>
              <a:gdLst>
                <a:gd name="T0" fmla="*/ 8 w 15"/>
                <a:gd name="T1" fmla="*/ 0 h 15"/>
                <a:gd name="T2" fmla="*/ 0 w 15"/>
                <a:gd name="T3" fmla="*/ 8 h 15"/>
                <a:gd name="T4" fmla="*/ 7 w 15"/>
                <a:gd name="T5" fmla="*/ 15 h 15"/>
                <a:gd name="T6" fmla="*/ 15 w 15"/>
                <a:gd name="T7" fmla="*/ 8 h 15"/>
                <a:gd name="T8" fmla="*/ 8 w 15"/>
                <a:gd name="T9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15">
                  <a:moveTo>
                    <a:pt x="8" y="0"/>
                  </a:moveTo>
                  <a:cubicBezTo>
                    <a:pt x="4" y="0"/>
                    <a:pt x="0" y="3"/>
                    <a:pt x="0" y="8"/>
                  </a:cubicBezTo>
                  <a:cubicBezTo>
                    <a:pt x="0" y="12"/>
                    <a:pt x="3" y="15"/>
                    <a:pt x="7" y="15"/>
                  </a:cubicBezTo>
                  <a:cubicBezTo>
                    <a:pt x="11" y="15"/>
                    <a:pt x="15" y="12"/>
                    <a:pt x="15" y="8"/>
                  </a:cubicBezTo>
                  <a:cubicBezTo>
                    <a:pt x="15" y="4"/>
                    <a:pt x="12" y="1"/>
                    <a:pt x="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0" name="Freeform 163"/>
            <p:cNvSpPr/>
            <p:nvPr/>
          </p:nvSpPr>
          <p:spPr bwMode="auto">
            <a:xfrm>
              <a:off x="4675" y="2872"/>
              <a:ext cx="69" cy="64"/>
            </a:xfrm>
            <a:custGeom>
              <a:avLst/>
              <a:gdLst>
                <a:gd name="T0" fmla="*/ 0 w 15"/>
                <a:gd name="T1" fmla="*/ 7 h 14"/>
                <a:gd name="T2" fmla="*/ 7 w 15"/>
                <a:gd name="T3" fmla="*/ 14 h 14"/>
                <a:gd name="T4" fmla="*/ 14 w 15"/>
                <a:gd name="T5" fmla="*/ 8 h 14"/>
                <a:gd name="T6" fmla="*/ 8 w 15"/>
                <a:gd name="T7" fmla="*/ 0 h 14"/>
                <a:gd name="T8" fmla="*/ 0 w 15"/>
                <a:gd name="T9" fmla="*/ 7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14">
                  <a:moveTo>
                    <a:pt x="0" y="7"/>
                  </a:moveTo>
                  <a:cubicBezTo>
                    <a:pt x="0" y="11"/>
                    <a:pt x="3" y="14"/>
                    <a:pt x="7" y="14"/>
                  </a:cubicBezTo>
                  <a:cubicBezTo>
                    <a:pt x="11" y="14"/>
                    <a:pt x="14" y="11"/>
                    <a:pt x="14" y="8"/>
                  </a:cubicBezTo>
                  <a:cubicBezTo>
                    <a:pt x="15" y="4"/>
                    <a:pt x="12" y="0"/>
                    <a:pt x="8" y="0"/>
                  </a:cubicBezTo>
                  <a:cubicBezTo>
                    <a:pt x="4" y="0"/>
                    <a:pt x="1" y="3"/>
                    <a:pt x="0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1" name="Freeform 164"/>
            <p:cNvSpPr/>
            <p:nvPr/>
          </p:nvSpPr>
          <p:spPr bwMode="auto">
            <a:xfrm>
              <a:off x="4322" y="2461"/>
              <a:ext cx="92" cy="87"/>
            </a:xfrm>
            <a:custGeom>
              <a:avLst/>
              <a:gdLst>
                <a:gd name="T0" fmla="*/ 19 w 20"/>
                <a:gd name="T1" fmla="*/ 10 h 19"/>
                <a:gd name="T2" fmla="*/ 10 w 20"/>
                <a:gd name="T3" fmla="*/ 0 h 19"/>
                <a:gd name="T4" fmla="*/ 0 w 20"/>
                <a:gd name="T5" fmla="*/ 9 h 19"/>
                <a:gd name="T6" fmla="*/ 9 w 20"/>
                <a:gd name="T7" fmla="*/ 19 h 19"/>
                <a:gd name="T8" fmla="*/ 19 w 20"/>
                <a:gd name="T9" fmla="*/ 1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19">
                  <a:moveTo>
                    <a:pt x="19" y="10"/>
                  </a:moveTo>
                  <a:cubicBezTo>
                    <a:pt x="20" y="5"/>
                    <a:pt x="16" y="0"/>
                    <a:pt x="10" y="0"/>
                  </a:cubicBezTo>
                  <a:cubicBezTo>
                    <a:pt x="5" y="0"/>
                    <a:pt x="1" y="4"/>
                    <a:pt x="0" y="9"/>
                  </a:cubicBezTo>
                  <a:cubicBezTo>
                    <a:pt x="0" y="14"/>
                    <a:pt x="4" y="19"/>
                    <a:pt x="9" y="19"/>
                  </a:cubicBezTo>
                  <a:cubicBezTo>
                    <a:pt x="15" y="19"/>
                    <a:pt x="19" y="15"/>
                    <a:pt x="19" y="1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2" name="Freeform 165"/>
            <p:cNvSpPr/>
            <p:nvPr/>
          </p:nvSpPr>
          <p:spPr bwMode="auto">
            <a:xfrm>
              <a:off x="4515" y="2991"/>
              <a:ext cx="169" cy="123"/>
            </a:xfrm>
            <a:custGeom>
              <a:avLst/>
              <a:gdLst>
                <a:gd name="T0" fmla="*/ 37 w 37"/>
                <a:gd name="T1" fmla="*/ 1 h 27"/>
                <a:gd name="T2" fmla="*/ 14 w 37"/>
                <a:gd name="T3" fmla="*/ 7 h 27"/>
                <a:gd name="T4" fmla="*/ 0 w 37"/>
                <a:gd name="T5" fmla="*/ 26 h 27"/>
                <a:gd name="T6" fmla="*/ 23 w 37"/>
                <a:gd name="T7" fmla="*/ 20 h 27"/>
                <a:gd name="T8" fmla="*/ 37 w 37"/>
                <a:gd name="T9" fmla="*/ 1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" h="27">
                  <a:moveTo>
                    <a:pt x="37" y="1"/>
                  </a:moveTo>
                  <a:cubicBezTo>
                    <a:pt x="31" y="0"/>
                    <a:pt x="22" y="2"/>
                    <a:pt x="14" y="7"/>
                  </a:cubicBezTo>
                  <a:cubicBezTo>
                    <a:pt x="6" y="12"/>
                    <a:pt x="1" y="19"/>
                    <a:pt x="0" y="26"/>
                  </a:cubicBezTo>
                  <a:cubicBezTo>
                    <a:pt x="6" y="27"/>
                    <a:pt x="15" y="25"/>
                    <a:pt x="23" y="20"/>
                  </a:cubicBezTo>
                  <a:cubicBezTo>
                    <a:pt x="31" y="15"/>
                    <a:pt x="36" y="7"/>
                    <a:pt x="37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3" name="Freeform 166"/>
            <p:cNvSpPr/>
            <p:nvPr/>
          </p:nvSpPr>
          <p:spPr bwMode="auto">
            <a:xfrm>
              <a:off x="4428" y="2995"/>
              <a:ext cx="128" cy="55"/>
            </a:xfrm>
            <a:custGeom>
              <a:avLst/>
              <a:gdLst>
                <a:gd name="T0" fmla="*/ 28 w 28"/>
                <a:gd name="T1" fmla="*/ 4 h 12"/>
                <a:gd name="T2" fmla="*/ 13 w 28"/>
                <a:gd name="T3" fmla="*/ 1 h 12"/>
                <a:gd name="T4" fmla="*/ 0 w 28"/>
                <a:gd name="T5" fmla="*/ 9 h 12"/>
                <a:gd name="T6" fmla="*/ 15 w 28"/>
                <a:gd name="T7" fmla="*/ 11 h 12"/>
                <a:gd name="T8" fmla="*/ 28 w 28"/>
                <a:gd name="T9" fmla="*/ 4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8" h="12">
                  <a:moveTo>
                    <a:pt x="28" y="4"/>
                  </a:moveTo>
                  <a:cubicBezTo>
                    <a:pt x="25" y="1"/>
                    <a:pt x="19" y="0"/>
                    <a:pt x="13" y="1"/>
                  </a:cubicBezTo>
                  <a:cubicBezTo>
                    <a:pt x="7" y="3"/>
                    <a:pt x="2" y="5"/>
                    <a:pt x="0" y="9"/>
                  </a:cubicBezTo>
                  <a:cubicBezTo>
                    <a:pt x="3" y="11"/>
                    <a:pt x="9" y="12"/>
                    <a:pt x="15" y="11"/>
                  </a:cubicBezTo>
                  <a:cubicBezTo>
                    <a:pt x="21" y="10"/>
                    <a:pt x="26" y="7"/>
                    <a:pt x="28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4" name="Freeform 167"/>
            <p:cNvSpPr/>
            <p:nvPr/>
          </p:nvSpPr>
          <p:spPr bwMode="auto">
            <a:xfrm>
              <a:off x="4588" y="3087"/>
              <a:ext cx="74" cy="114"/>
            </a:xfrm>
            <a:custGeom>
              <a:avLst/>
              <a:gdLst>
                <a:gd name="T0" fmla="*/ 12 w 16"/>
                <a:gd name="T1" fmla="*/ 15 h 25"/>
                <a:gd name="T2" fmla="*/ 15 w 16"/>
                <a:gd name="T3" fmla="*/ 0 h 25"/>
                <a:gd name="T4" fmla="*/ 3 w 16"/>
                <a:gd name="T5" fmla="*/ 10 h 25"/>
                <a:gd name="T6" fmla="*/ 1 w 16"/>
                <a:gd name="T7" fmla="*/ 25 h 25"/>
                <a:gd name="T8" fmla="*/ 12 w 16"/>
                <a:gd name="T9" fmla="*/ 15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25">
                  <a:moveTo>
                    <a:pt x="12" y="15"/>
                  </a:moveTo>
                  <a:cubicBezTo>
                    <a:pt x="15" y="10"/>
                    <a:pt x="16" y="4"/>
                    <a:pt x="15" y="0"/>
                  </a:cubicBezTo>
                  <a:cubicBezTo>
                    <a:pt x="11" y="1"/>
                    <a:pt x="6" y="5"/>
                    <a:pt x="3" y="10"/>
                  </a:cubicBezTo>
                  <a:cubicBezTo>
                    <a:pt x="0" y="16"/>
                    <a:pt x="0" y="21"/>
                    <a:pt x="1" y="25"/>
                  </a:cubicBezTo>
                  <a:cubicBezTo>
                    <a:pt x="5" y="24"/>
                    <a:pt x="9" y="20"/>
                    <a:pt x="12" y="1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5" name="Freeform 168"/>
            <p:cNvSpPr/>
            <p:nvPr/>
          </p:nvSpPr>
          <p:spPr bwMode="auto">
            <a:xfrm>
              <a:off x="4565" y="3672"/>
              <a:ext cx="64" cy="64"/>
            </a:xfrm>
            <a:custGeom>
              <a:avLst/>
              <a:gdLst>
                <a:gd name="T0" fmla="*/ 2 w 14"/>
                <a:gd name="T1" fmla="*/ 5 h 14"/>
                <a:gd name="T2" fmla="*/ 5 w 14"/>
                <a:gd name="T3" fmla="*/ 13 h 14"/>
                <a:gd name="T4" fmla="*/ 13 w 14"/>
                <a:gd name="T5" fmla="*/ 9 h 14"/>
                <a:gd name="T6" fmla="*/ 9 w 14"/>
                <a:gd name="T7" fmla="*/ 1 h 14"/>
                <a:gd name="T8" fmla="*/ 2 w 14"/>
                <a:gd name="T9" fmla="*/ 5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14">
                  <a:moveTo>
                    <a:pt x="2" y="5"/>
                  </a:moveTo>
                  <a:cubicBezTo>
                    <a:pt x="0" y="8"/>
                    <a:pt x="2" y="12"/>
                    <a:pt x="5" y="13"/>
                  </a:cubicBezTo>
                  <a:cubicBezTo>
                    <a:pt x="8" y="14"/>
                    <a:pt x="12" y="12"/>
                    <a:pt x="13" y="9"/>
                  </a:cubicBezTo>
                  <a:cubicBezTo>
                    <a:pt x="14" y="6"/>
                    <a:pt x="12" y="3"/>
                    <a:pt x="9" y="1"/>
                  </a:cubicBezTo>
                  <a:cubicBezTo>
                    <a:pt x="6" y="0"/>
                    <a:pt x="3" y="2"/>
                    <a:pt x="2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6" name="Freeform 169"/>
            <p:cNvSpPr/>
            <p:nvPr/>
          </p:nvSpPr>
          <p:spPr bwMode="auto">
            <a:xfrm>
              <a:off x="4639" y="3718"/>
              <a:ext cx="59" cy="59"/>
            </a:xfrm>
            <a:custGeom>
              <a:avLst/>
              <a:gdLst>
                <a:gd name="T0" fmla="*/ 12 w 13"/>
                <a:gd name="T1" fmla="*/ 9 h 13"/>
                <a:gd name="T2" fmla="*/ 9 w 13"/>
                <a:gd name="T3" fmla="*/ 1 h 13"/>
                <a:gd name="T4" fmla="*/ 1 w 13"/>
                <a:gd name="T5" fmla="*/ 5 h 13"/>
                <a:gd name="T6" fmla="*/ 5 w 13"/>
                <a:gd name="T7" fmla="*/ 12 h 13"/>
                <a:gd name="T8" fmla="*/ 12 w 13"/>
                <a:gd name="T9" fmla="*/ 9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13">
                  <a:moveTo>
                    <a:pt x="12" y="9"/>
                  </a:moveTo>
                  <a:cubicBezTo>
                    <a:pt x="13" y="6"/>
                    <a:pt x="12" y="2"/>
                    <a:pt x="9" y="1"/>
                  </a:cubicBezTo>
                  <a:cubicBezTo>
                    <a:pt x="6" y="0"/>
                    <a:pt x="2" y="2"/>
                    <a:pt x="1" y="5"/>
                  </a:cubicBezTo>
                  <a:cubicBezTo>
                    <a:pt x="0" y="8"/>
                    <a:pt x="2" y="11"/>
                    <a:pt x="5" y="12"/>
                  </a:cubicBezTo>
                  <a:cubicBezTo>
                    <a:pt x="8" y="13"/>
                    <a:pt x="11" y="12"/>
                    <a:pt x="12" y="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7" name="Freeform 170"/>
            <p:cNvSpPr/>
            <p:nvPr/>
          </p:nvSpPr>
          <p:spPr bwMode="auto">
            <a:xfrm>
              <a:off x="4689" y="3786"/>
              <a:ext cx="60" cy="55"/>
            </a:xfrm>
            <a:custGeom>
              <a:avLst/>
              <a:gdLst>
                <a:gd name="T0" fmla="*/ 12 w 13"/>
                <a:gd name="T1" fmla="*/ 8 h 12"/>
                <a:gd name="T2" fmla="*/ 8 w 13"/>
                <a:gd name="T3" fmla="*/ 1 h 12"/>
                <a:gd name="T4" fmla="*/ 1 w 13"/>
                <a:gd name="T5" fmla="*/ 4 h 12"/>
                <a:gd name="T6" fmla="*/ 5 w 13"/>
                <a:gd name="T7" fmla="*/ 11 h 12"/>
                <a:gd name="T8" fmla="*/ 12 w 13"/>
                <a:gd name="T9" fmla="*/ 8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12">
                  <a:moveTo>
                    <a:pt x="12" y="8"/>
                  </a:moveTo>
                  <a:cubicBezTo>
                    <a:pt x="13" y="5"/>
                    <a:pt x="11" y="2"/>
                    <a:pt x="8" y="1"/>
                  </a:cubicBezTo>
                  <a:cubicBezTo>
                    <a:pt x="5" y="0"/>
                    <a:pt x="2" y="1"/>
                    <a:pt x="1" y="4"/>
                  </a:cubicBezTo>
                  <a:cubicBezTo>
                    <a:pt x="0" y="7"/>
                    <a:pt x="2" y="10"/>
                    <a:pt x="5" y="11"/>
                  </a:cubicBezTo>
                  <a:cubicBezTo>
                    <a:pt x="7" y="12"/>
                    <a:pt x="11" y="11"/>
                    <a:pt x="12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8" name="Freeform 171"/>
            <p:cNvSpPr/>
            <p:nvPr/>
          </p:nvSpPr>
          <p:spPr bwMode="auto">
            <a:xfrm>
              <a:off x="4703" y="3859"/>
              <a:ext cx="50" cy="55"/>
            </a:xfrm>
            <a:custGeom>
              <a:avLst/>
              <a:gdLst>
                <a:gd name="T0" fmla="*/ 11 w 11"/>
                <a:gd name="T1" fmla="*/ 8 h 12"/>
                <a:gd name="T2" fmla="*/ 7 w 11"/>
                <a:gd name="T3" fmla="*/ 1 h 12"/>
                <a:gd name="T4" fmla="*/ 1 w 11"/>
                <a:gd name="T5" fmla="*/ 4 h 12"/>
                <a:gd name="T6" fmla="*/ 4 w 11"/>
                <a:gd name="T7" fmla="*/ 11 h 12"/>
                <a:gd name="T8" fmla="*/ 11 w 11"/>
                <a:gd name="T9" fmla="*/ 8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12">
                  <a:moveTo>
                    <a:pt x="11" y="8"/>
                  </a:moveTo>
                  <a:cubicBezTo>
                    <a:pt x="11" y="5"/>
                    <a:pt x="10" y="2"/>
                    <a:pt x="7" y="1"/>
                  </a:cubicBezTo>
                  <a:cubicBezTo>
                    <a:pt x="5" y="0"/>
                    <a:pt x="2" y="2"/>
                    <a:pt x="1" y="4"/>
                  </a:cubicBezTo>
                  <a:cubicBezTo>
                    <a:pt x="0" y="7"/>
                    <a:pt x="1" y="10"/>
                    <a:pt x="4" y="11"/>
                  </a:cubicBezTo>
                  <a:cubicBezTo>
                    <a:pt x="7" y="12"/>
                    <a:pt x="10" y="11"/>
                    <a:pt x="11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9" name="Freeform 172"/>
            <p:cNvSpPr/>
            <p:nvPr/>
          </p:nvSpPr>
          <p:spPr bwMode="auto">
            <a:xfrm>
              <a:off x="4684" y="3933"/>
              <a:ext cx="51" cy="50"/>
            </a:xfrm>
            <a:custGeom>
              <a:avLst/>
              <a:gdLst>
                <a:gd name="T0" fmla="*/ 10 w 11"/>
                <a:gd name="T1" fmla="*/ 7 h 11"/>
                <a:gd name="T2" fmla="*/ 7 w 11"/>
                <a:gd name="T3" fmla="*/ 1 h 11"/>
                <a:gd name="T4" fmla="*/ 1 w 11"/>
                <a:gd name="T5" fmla="*/ 4 h 11"/>
                <a:gd name="T6" fmla="*/ 4 w 11"/>
                <a:gd name="T7" fmla="*/ 11 h 11"/>
                <a:gd name="T8" fmla="*/ 10 w 11"/>
                <a:gd name="T9" fmla="*/ 7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11">
                  <a:moveTo>
                    <a:pt x="10" y="7"/>
                  </a:moveTo>
                  <a:cubicBezTo>
                    <a:pt x="11" y="5"/>
                    <a:pt x="10" y="2"/>
                    <a:pt x="7" y="1"/>
                  </a:cubicBezTo>
                  <a:cubicBezTo>
                    <a:pt x="5" y="0"/>
                    <a:pt x="2" y="2"/>
                    <a:pt x="1" y="4"/>
                  </a:cubicBezTo>
                  <a:cubicBezTo>
                    <a:pt x="0" y="7"/>
                    <a:pt x="1" y="10"/>
                    <a:pt x="4" y="11"/>
                  </a:cubicBezTo>
                  <a:cubicBezTo>
                    <a:pt x="7" y="11"/>
                    <a:pt x="9" y="10"/>
                    <a:pt x="10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0" name="Freeform 173"/>
            <p:cNvSpPr/>
            <p:nvPr/>
          </p:nvSpPr>
          <p:spPr bwMode="auto">
            <a:xfrm>
              <a:off x="4652" y="3997"/>
              <a:ext cx="51" cy="45"/>
            </a:xfrm>
            <a:custGeom>
              <a:avLst/>
              <a:gdLst>
                <a:gd name="T0" fmla="*/ 10 w 11"/>
                <a:gd name="T1" fmla="*/ 6 h 10"/>
                <a:gd name="T2" fmla="*/ 7 w 11"/>
                <a:gd name="T3" fmla="*/ 0 h 10"/>
                <a:gd name="T4" fmla="*/ 1 w 11"/>
                <a:gd name="T5" fmla="*/ 3 h 10"/>
                <a:gd name="T6" fmla="*/ 4 w 11"/>
                <a:gd name="T7" fmla="*/ 9 h 10"/>
                <a:gd name="T8" fmla="*/ 10 w 11"/>
                <a:gd name="T9" fmla="*/ 6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10">
                  <a:moveTo>
                    <a:pt x="10" y="6"/>
                  </a:moveTo>
                  <a:cubicBezTo>
                    <a:pt x="11" y="4"/>
                    <a:pt x="9" y="1"/>
                    <a:pt x="7" y="0"/>
                  </a:cubicBezTo>
                  <a:cubicBezTo>
                    <a:pt x="5" y="0"/>
                    <a:pt x="2" y="1"/>
                    <a:pt x="1" y="3"/>
                  </a:cubicBezTo>
                  <a:cubicBezTo>
                    <a:pt x="0" y="6"/>
                    <a:pt x="1" y="9"/>
                    <a:pt x="4" y="9"/>
                  </a:cubicBezTo>
                  <a:cubicBezTo>
                    <a:pt x="6" y="10"/>
                    <a:pt x="9" y="9"/>
                    <a:pt x="10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1" name="Freeform 174"/>
            <p:cNvSpPr/>
            <p:nvPr/>
          </p:nvSpPr>
          <p:spPr bwMode="auto">
            <a:xfrm>
              <a:off x="4478" y="3677"/>
              <a:ext cx="69" cy="64"/>
            </a:xfrm>
            <a:custGeom>
              <a:avLst/>
              <a:gdLst>
                <a:gd name="T0" fmla="*/ 14 w 15"/>
                <a:gd name="T1" fmla="*/ 9 h 14"/>
                <a:gd name="T2" fmla="*/ 10 w 15"/>
                <a:gd name="T3" fmla="*/ 1 h 14"/>
                <a:gd name="T4" fmla="*/ 1 w 15"/>
                <a:gd name="T5" fmla="*/ 5 h 14"/>
                <a:gd name="T6" fmla="*/ 5 w 15"/>
                <a:gd name="T7" fmla="*/ 13 h 14"/>
                <a:gd name="T8" fmla="*/ 14 w 15"/>
                <a:gd name="T9" fmla="*/ 9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14">
                  <a:moveTo>
                    <a:pt x="14" y="9"/>
                  </a:moveTo>
                  <a:cubicBezTo>
                    <a:pt x="15" y="6"/>
                    <a:pt x="13" y="2"/>
                    <a:pt x="10" y="1"/>
                  </a:cubicBezTo>
                  <a:cubicBezTo>
                    <a:pt x="6" y="0"/>
                    <a:pt x="3" y="1"/>
                    <a:pt x="1" y="5"/>
                  </a:cubicBezTo>
                  <a:cubicBezTo>
                    <a:pt x="0" y="8"/>
                    <a:pt x="2" y="12"/>
                    <a:pt x="5" y="13"/>
                  </a:cubicBezTo>
                  <a:cubicBezTo>
                    <a:pt x="9" y="14"/>
                    <a:pt x="12" y="12"/>
                    <a:pt x="14" y="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2" name="Freeform 175"/>
            <p:cNvSpPr/>
            <p:nvPr/>
          </p:nvSpPr>
          <p:spPr bwMode="auto">
            <a:xfrm>
              <a:off x="4932" y="4252"/>
              <a:ext cx="37" cy="42"/>
            </a:xfrm>
            <a:custGeom>
              <a:avLst/>
              <a:gdLst>
                <a:gd name="T0" fmla="*/ 1 w 8"/>
                <a:gd name="T1" fmla="*/ 7 h 9"/>
                <a:gd name="T2" fmla="*/ 7 w 8"/>
                <a:gd name="T3" fmla="*/ 7 h 9"/>
                <a:gd name="T4" fmla="*/ 7 w 8"/>
                <a:gd name="T5" fmla="*/ 2 h 9"/>
                <a:gd name="T6" fmla="*/ 2 w 8"/>
                <a:gd name="T7" fmla="*/ 2 h 9"/>
                <a:gd name="T8" fmla="*/ 1 w 8"/>
                <a:gd name="T9" fmla="*/ 7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9">
                  <a:moveTo>
                    <a:pt x="1" y="7"/>
                  </a:moveTo>
                  <a:cubicBezTo>
                    <a:pt x="3" y="9"/>
                    <a:pt x="5" y="9"/>
                    <a:pt x="7" y="7"/>
                  </a:cubicBezTo>
                  <a:cubicBezTo>
                    <a:pt x="8" y="6"/>
                    <a:pt x="8" y="4"/>
                    <a:pt x="7" y="2"/>
                  </a:cubicBezTo>
                  <a:cubicBezTo>
                    <a:pt x="6" y="1"/>
                    <a:pt x="3" y="0"/>
                    <a:pt x="2" y="2"/>
                  </a:cubicBezTo>
                  <a:cubicBezTo>
                    <a:pt x="0" y="3"/>
                    <a:pt x="0" y="5"/>
                    <a:pt x="1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3" name="Freeform 176"/>
            <p:cNvSpPr/>
            <p:nvPr/>
          </p:nvSpPr>
          <p:spPr bwMode="auto">
            <a:xfrm>
              <a:off x="4918" y="4202"/>
              <a:ext cx="37" cy="37"/>
            </a:xfrm>
            <a:custGeom>
              <a:avLst/>
              <a:gdLst>
                <a:gd name="T0" fmla="*/ 2 w 8"/>
                <a:gd name="T1" fmla="*/ 7 h 8"/>
                <a:gd name="T2" fmla="*/ 7 w 8"/>
                <a:gd name="T3" fmla="*/ 7 h 8"/>
                <a:gd name="T4" fmla="*/ 7 w 8"/>
                <a:gd name="T5" fmla="*/ 2 h 8"/>
                <a:gd name="T6" fmla="*/ 2 w 8"/>
                <a:gd name="T7" fmla="*/ 2 h 8"/>
                <a:gd name="T8" fmla="*/ 2 w 8"/>
                <a:gd name="T9" fmla="*/ 7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2" y="7"/>
                  </a:moveTo>
                  <a:cubicBezTo>
                    <a:pt x="3" y="8"/>
                    <a:pt x="5" y="8"/>
                    <a:pt x="7" y="7"/>
                  </a:cubicBezTo>
                  <a:cubicBezTo>
                    <a:pt x="8" y="6"/>
                    <a:pt x="8" y="4"/>
                    <a:pt x="7" y="2"/>
                  </a:cubicBezTo>
                  <a:cubicBezTo>
                    <a:pt x="6" y="1"/>
                    <a:pt x="4" y="0"/>
                    <a:pt x="2" y="2"/>
                  </a:cubicBezTo>
                  <a:cubicBezTo>
                    <a:pt x="1" y="3"/>
                    <a:pt x="0" y="5"/>
                    <a:pt x="2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4" name="Freeform 177"/>
            <p:cNvSpPr/>
            <p:nvPr/>
          </p:nvSpPr>
          <p:spPr bwMode="auto">
            <a:xfrm>
              <a:off x="4937" y="4157"/>
              <a:ext cx="32" cy="36"/>
            </a:xfrm>
            <a:custGeom>
              <a:avLst/>
              <a:gdLst>
                <a:gd name="T0" fmla="*/ 1 w 7"/>
                <a:gd name="T1" fmla="*/ 6 h 8"/>
                <a:gd name="T2" fmla="*/ 6 w 7"/>
                <a:gd name="T3" fmla="*/ 7 h 8"/>
                <a:gd name="T4" fmla="*/ 6 w 7"/>
                <a:gd name="T5" fmla="*/ 2 h 8"/>
                <a:gd name="T6" fmla="*/ 1 w 7"/>
                <a:gd name="T7" fmla="*/ 2 h 8"/>
                <a:gd name="T8" fmla="*/ 1 w 7"/>
                <a:gd name="T9" fmla="*/ 6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8">
                  <a:moveTo>
                    <a:pt x="1" y="6"/>
                  </a:moveTo>
                  <a:cubicBezTo>
                    <a:pt x="2" y="8"/>
                    <a:pt x="4" y="8"/>
                    <a:pt x="6" y="7"/>
                  </a:cubicBezTo>
                  <a:cubicBezTo>
                    <a:pt x="7" y="5"/>
                    <a:pt x="7" y="3"/>
                    <a:pt x="6" y="2"/>
                  </a:cubicBezTo>
                  <a:cubicBezTo>
                    <a:pt x="5" y="0"/>
                    <a:pt x="3" y="0"/>
                    <a:pt x="1" y="2"/>
                  </a:cubicBezTo>
                  <a:cubicBezTo>
                    <a:pt x="0" y="3"/>
                    <a:pt x="0" y="5"/>
                    <a:pt x="1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5" name="Freeform 178"/>
            <p:cNvSpPr/>
            <p:nvPr/>
          </p:nvSpPr>
          <p:spPr bwMode="auto">
            <a:xfrm>
              <a:off x="4973" y="4129"/>
              <a:ext cx="32" cy="32"/>
            </a:xfrm>
            <a:custGeom>
              <a:avLst/>
              <a:gdLst>
                <a:gd name="T0" fmla="*/ 1 w 7"/>
                <a:gd name="T1" fmla="*/ 1 h 7"/>
                <a:gd name="T2" fmla="*/ 1 w 7"/>
                <a:gd name="T3" fmla="*/ 5 h 7"/>
                <a:gd name="T4" fmla="*/ 5 w 7"/>
                <a:gd name="T5" fmla="*/ 6 h 7"/>
                <a:gd name="T6" fmla="*/ 6 w 7"/>
                <a:gd name="T7" fmla="*/ 1 h 7"/>
                <a:gd name="T8" fmla="*/ 1 w 7"/>
                <a:gd name="T9" fmla="*/ 1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7">
                  <a:moveTo>
                    <a:pt x="1" y="1"/>
                  </a:moveTo>
                  <a:cubicBezTo>
                    <a:pt x="0" y="2"/>
                    <a:pt x="0" y="4"/>
                    <a:pt x="1" y="5"/>
                  </a:cubicBezTo>
                  <a:cubicBezTo>
                    <a:pt x="2" y="7"/>
                    <a:pt x="4" y="7"/>
                    <a:pt x="5" y="6"/>
                  </a:cubicBezTo>
                  <a:cubicBezTo>
                    <a:pt x="7" y="4"/>
                    <a:pt x="7" y="2"/>
                    <a:pt x="6" y="1"/>
                  </a:cubicBezTo>
                  <a:cubicBezTo>
                    <a:pt x="5" y="0"/>
                    <a:pt x="3" y="0"/>
                    <a:pt x="1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6" name="Freeform 179"/>
            <p:cNvSpPr/>
            <p:nvPr/>
          </p:nvSpPr>
          <p:spPr bwMode="auto">
            <a:xfrm>
              <a:off x="5010" y="4111"/>
              <a:ext cx="32" cy="32"/>
            </a:xfrm>
            <a:custGeom>
              <a:avLst/>
              <a:gdLst>
                <a:gd name="T0" fmla="*/ 1 w 7"/>
                <a:gd name="T1" fmla="*/ 6 h 7"/>
                <a:gd name="T2" fmla="*/ 5 w 7"/>
                <a:gd name="T3" fmla="*/ 6 h 7"/>
                <a:gd name="T4" fmla="*/ 6 w 7"/>
                <a:gd name="T5" fmla="*/ 2 h 7"/>
                <a:gd name="T6" fmla="*/ 1 w 7"/>
                <a:gd name="T7" fmla="*/ 2 h 7"/>
                <a:gd name="T8" fmla="*/ 1 w 7"/>
                <a:gd name="T9" fmla="*/ 6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7">
                  <a:moveTo>
                    <a:pt x="1" y="6"/>
                  </a:moveTo>
                  <a:cubicBezTo>
                    <a:pt x="2" y="7"/>
                    <a:pt x="4" y="7"/>
                    <a:pt x="5" y="6"/>
                  </a:cubicBezTo>
                  <a:cubicBezTo>
                    <a:pt x="7" y="5"/>
                    <a:pt x="7" y="3"/>
                    <a:pt x="6" y="2"/>
                  </a:cubicBezTo>
                  <a:cubicBezTo>
                    <a:pt x="4" y="1"/>
                    <a:pt x="3" y="0"/>
                    <a:pt x="1" y="2"/>
                  </a:cubicBezTo>
                  <a:cubicBezTo>
                    <a:pt x="0" y="3"/>
                    <a:pt x="0" y="5"/>
                    <a:pt x="1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7" name="Freeform 180"/>
            <p:cNvSpPr/>
            <p:nvPr/>
          </p:nvSpPr>
          <p:spPr bwMode="auto">
            <a:xfrm>
              <a:off x="5051" y="4106"/>
              <a:ext cx="19" cy="28"/>
            </a:xfrm>
            <a:custGeom>
              <a:avLst/>
              <a:gdLst>
                <a:gd name="T0" fmla="*/ 1 w 4"/>
                <a:gd name="T1" fmla="*/ 1 h 6"/>
                <a:gd name="T2" fmla="*/ 1 w 4"/>
                <a:gd name="T3" fmla="*/ 5 h 6"/>
                <a:gd name="T4" fmla="*/ 4 w 4"/>
                <a:gd name="T5" fmla="*/ 6 h 6"/>
                <a:gd name="T6" fmla="*/ 4 w 4"/>
                <a:gd name="T7" fmla="*/ 0 h 6"/>
                <a:gd name="T8" fmla="*/ 1 w 4"/>
                <a:gd name="T9" fmla="*/ 1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6">
                  <a:moveTo>
                    <a:pt x="1" y="1"/>
                  </a:moveTo>
                  <a:cubicBezTo>
                    <a:pt x="0" y="2"/>
                    <a:pt x="0" y="4"/>
                    <a:pt x="1" y="5"/>
                  </a:cubicBezTo>
                  <a:cubicBezTo>
                    <a:pt x="2" y="6"/>
                    <a:pt x="3" y="6"/>
                    <a:pt x="4" y="6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2" y="0"/>
                    <a:pt x="1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8" name="Freeform 181"/>
            <p:cNvSpPr/>
            <p:nvPr/>
          </p:nvSpPr>
          <p:spPr bwMode="auto">
            <a:xfrm>
              <a:off x="4831" y="2255"/>
              <a:ext cx="64" cy="59"/>
            </a:xfrm>
            <a:custGeom>
              <a:avLst/>
              <a:gdLst>
                <a:gd name="T0" fmla="*/ 3 w 14"/>
                <a:gd name="T1" fmla="*/ 2 h 13"/>
                <a:gd name="T2" fmla="*/ 2 w 14"/>
                <a:gd name="T3" fmla="*/ 10 h 13"/>
                <a:gd name="T4" fmla="*/ 11 w 14"/>
                <a:gd name="T5" fmla="*/ 11 h 13"/>
                <a:gd name="T6" fmla="*/ 11 w 14"/>
                <a:gd name="T7" fmla="*/ 2 h 13"/>
                <a:gd name="T8" fmla="*/ 3 w 14"/>
                <a:gd name="T9" fmla="*/ 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13">
                  <a:moveTo>
                    <a:pt x="3" y="2"/>
                  </a:moveTo>
                  <a:cubicBezTo>
                    <a:pt x="0" y="4"/>
                    <a:pt x="0" y="8"/>
                    <a:pt x="2" y="10"/>
                  </a:cubicBezTo>
                  <a:cubicBezTo>
                    <a:pt x="4" y="13"/>
                    <a:pt x="8" y="13"/>
                    <a:pt x="11" y="11"/>
                  </a:cubicBezTo>
                  <a:cubicBezTo>
                    <a:pt x="13" y="9"/>
                    <a:pt x="14" y="5"/>
                    <a:pt x="11" y="2"/>
                  </a:cubicBezTo>
                  <a:cubicBezTo>
                    <a:pt x="9" y="0"/>
                    <a:pt x="5" y="0"/>
                    <a:pt x="3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9" name="Freeform 182"/>
            <p:cNvSpPr/>
            <p:nvPr/>
          </p:nvSpPr>
          <p:spPr bwMode="auto">
            <a:xfrm>
              <a:off x="4799" y="2333"/>
              <a:ext cx="60" cy="59"/>
            </a:xfrm>
            <a:custGeom>
              <a:avLst/>
              <a:gdLst>
                <a:gd name="T0" fmla="*/ 2 w 13"/>
                <a:gd name="T1" fmla="*/ 11 h 13"/>
                <a:gd name="T2" fmla="*/ 11 w 13"/>
                <a:gd name="T3" fmla="*/ 11 h 13"/>
                <a:gd name="T4" fmla="*/ 11 w 13"/>
                <a:gd name="T5" fmla="*/ 3 h 13"/>
                <a:gd name="T6" fmla="*/ 3 w 13"/>
                <a:gd name="T7" fmla="*/ 3 h 13"/>
                <a:gd name="T8" fmla="*/ 2 w 13"/>
                <a:gd name="T9" fmla="*/ 1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13">
                  <a:moveTo>
                    <a:pt x="2" y="11"/>
                  </a:moveTo>
                  <a:cubicBezTo>
                    <a:pt x="5" y="13"/>
                    <a:pt x="8" y="13"/>
                    <a:pt x="11" y="11"/>
                  </a:cubicBezTo>
                  <a:cubicBezTo>
                    <a:pt x="13" y="9"/>
                    <a:pt x="13" y="6"/>
                    <a:pt x="11" y="3"/>
                  </a:cubicBezTo>
                  <a:cubicBezTo>
                    <a:pt x="9" y="1"/>
                    <a:pt x="5" y="0"/>
                    <a:pt x="3" y="3"/>
                  </a:cubicBezTo>
                  <a:cubicBezTo>
                    <a:pt x="1" y="5"/>
                    <a:pt x="0" y="8"/>
                    <a:pt x="2" y="1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0" name="Freeform 183"/>
            <p:cNvSpPr/>
            <p:nvPr/>
          </p:nvSpPr>
          <p:spPr bwMode="auto">
            <a:xfrm>
              <a:off x="4804" y="2420"/>
              <a:ext cx="55" cy="54"/>
            </a:xfrm>
            <a:custGeom>
              <a:avLst/>
              <a:gdLst>
                <a:gd name="T0" fmla="*/ 2 w 12"/>
                <a:gd name="T1" fmla="*/ 9 h 12"/>
                <a:gd name="T2" fmla="*/ 10 w 12"/>
                <a:gd name="T3" fmla="*/ 10 h 12"/>
                <a:gd name="T4" fmla="*/ 10 w 12"/>
                <a:gd name="T5" fmla="*/ 2 h 12"/>
                <a:gd name="T6" fmla="*/ 2 w 12"/>
                <a:gd name="T7" fmla="*/ 2 h 12"/>
                <a:gd name="T8" fmla="*/ 2 w 12"/>
                <a:gd name="T9" fmla="*/ 9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2" y="9"/>
                  </a:moveTo>
                  <a:cubicBezTo>
                    <a:pt x="4" y="12"/>
                    <a:pt x="7" y="12"/>
                    <a:pt x="10" y="10"/>
                  </a:cubicBezTo>
                  <a:cubicBezTo>
                    <a:pt x="12" y="8"/>
                    <a:pt x="12" y="4"/>
                    <a:pt x="10" y="2"/>
                  </a:cubicBezTo>
                  <a:cubicBezTo>
                    <a:pt x="8" y="0"/>
                    <a:pt x="5" y="0"/>
                    <a:pt x="2" y="2"/>
                  </a:cubicBezTo>
                  <a:cubicBezTo>
                    <a:pt x="0" y="4"/>
                    <a:pt x="0" y="7"/>
                    <a:pt x="2" y="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1" name="Freeform 184"/>
            <p:cNvSpPr/>
            <p:nvPr/>
          </p:nvSpPr>
          <p:spPr bwMode="auto">
            <a:xfrm>
              <a:off x="4831" y="2493"/>
              <a:ext cx="55" cy="55"/>
            </a:xfrm>
            <a:custGeom>
              <a:avLst/>
              <a:gdLst>
                <a:gd name="T0" fmla="*/ 2 w 12"/>
                <a:gd name="T1" fmla="*/ 9 h 12"/>
                <a:gd name="T2" fmla="*/ 10 w 12"/>
                <a:gd name="T3" fmla="*/ 10 h 12"/>
                <a:gd name="T4" fmla="*/ 10 w 12"/>
                <a:gd name="T5" fmla="*/ 2 h 12"/>
                <a:gd name="T6" fmla="*/ 3 w 12"/>
                <a:gd name="T7" fmla="*/ 2 h 12"/>
                <a:gd name="T8" fmla="*/ 2 w 12"/>
                <a:gd name="T9" fmla="*/ 9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2" y="9"/>
                  </a:moveTo>
                  <a:cubicBezTo>
                    <a:pt x="4" y="11"/>
                    <a:pt x="8" y="12"/>
                    <a:pt x="10" y="10"/>
                  </a:cubicBezTo>
                  <a:cubicBezTo>
                    <a:pt x="12" y="8"/>
                    <a:pt x="12" y="4"/>
                    <a:pt x="10" y="2"/>
                  </a:cubicBezTo>
                  <a:cubicBezTo>
                    <a:pt x="8" y="0"/>
                    <a:pt x="5" y="0"/>
                    <a:pt x="3" y="2"/>
                  </a:cubicBezTo>
                  <a:cubicBezTo>
                    <a:pt x="1" y="4"/>
                    <a:pt x="0" y="7"/>
                    <a:pt x="2" y="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2" name="Freeform 185"/>
            <p:cNvSpPr/>
            <p:nvPr/>
          </p:nvSpPr>
          <p:spPr bwMode="auto">
            <a:xfrm>
              <a:off x="4882" y="2552"/>
              <a:ext cx="55" cy="50"/>
            </a:xfrm>
            <a:custGeom>
              <a:avLst/>
              <a:gdLst>
                <a:gd name="T0" fmla="*/ 2 w 12"/>
                <a:gd name="T1" fmla="*/ 9 h 11"/>
                <a:gd name="T2" fmla="*/ 9 w 12"/>
                <a:gd name="T3" fmla="*/ 9 h 11"/>
                <a:gd name="T4" fmla="*/ 10 w 12"/>
                <a:gd name="T5" fmla="*/ 2 h 11"/>
                <a:gd name="T6" fmla="*/ 3 w 12"/>
                <a:gd name="T7" fmla="*/ 2 h 11"/>
                <a:gd name="T8" fmla="*/ 2 w 12"/>
                <a:gd name="T9" fmla="*/ 9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1">
                  <a:moveTo>
                    <a:pt x="2" y="9"/>
                  </a:moveTo>
                  <a:cubicBezTo>
                    <a:pt x="4" y="11"/>
                    <a:pt x="7" y="11"/>
                    <a:pt x="9" y="9"/>
                  </a:cubicBezTo>
                  <a:cubicBezTo>
                    <a:pt x="11" y="7"/>
                    <a:pt x="12" y="4"/>
                    <a:pt x="10" y="2"/>
                  </a:cubicBezTo>
                  <a:cubicBezTo>
                    <a:pt x="8" y="0"/>
                    <a:pt x="5" y="0"/>
                    <a:pt x="3" y="2"/>
                  </a:cubicBezTo>
                  <a:cubicBezTo>
                    <a:pt x="1" y="3"/>
                    <a:pt x="0" y="7"/>
                    <a:pt x="2" y="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3" name="Freeform 186"/>
            <p:cNvSpPr/>
            <p:nvPr/>
          </p:nvSpPr>
          <p:spPr bwMode="auto">
            <a:xfrm>
              <a:off x="4937" y="2598"/>
              <a:ext cx="50" cy="46"/>
            </a:xfrm>
            <a:custGeom>
              <a:avLst/>
              <a:gdLst>
                <a:gd name="T0" fmla="*/ 2 w 11"/>
                <a:gd name="T1" fmla="*/ 8 h 10"/>
                <a:gd name="T2" fmla="*/ 9 w 11"/>
                <a:gd name="T3" fmla="*/ 9 h 10"/>
                <a:gd name="T4" fmla="*/ 9 w 11"/>
                <a:gd name="T5" fmla="*/ 2 h 10"/>
                <a:gd name="T6" fmla="*/ 2 w 11"/>
                <a:gd name="T7" fmla="*/ 1 h 10"/>
                <a:gd name="T8" fmla="*/ 2 w 11"/>
                <a:gd name="T9" fmla="*/ 8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10">
                  <a:moveTo>
                    <a:pt x="2" y="8"/>
                  </a:moveTo>
                  <a:cubicBezTo>
                    <a:pt x="4" y="10"/>
                    <a:pt x="7" y="10"/>
                    <a:pt x="9" y="9"/>
                  </a:cubicBezTo>
                  <a:cubicBezTo>
                    <a:pt x="11" y="7"/>
                    <a:pt x="11" y="4"/>
                    <a:pt x="9" y="2"/>
                  </a:cubicBezTo>
                  <a:cubicBezTo>
                    <a:pt x="7" y="0"/>
                    <a:pt x="4" y="0"/>
                    <a:pt x="2" y="1"/>
                  </a:cubicBezTo>
                  <a:cubicBezTo>
                    <a:pt x="0" y="3"/>
                    <a:pt x="0" y="6"/>
                    <a:pt x="2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4" name="Freeform 187"/>
            <p:cNvSpPr/>
            <p:nvPr/>
          </p:nvSpPr>
          <p:spPr bwMode="auto">
            <a:xfrm>
              <a:off x="4891" y="2196"/>
              <a:ext cx="64" cy="64"/>
            </a:xfrm>
            <a:custGeom>
              <a:avLst/>
              <a:gdLst>
                <a:gd name="T0" fmla="*/ 3 w 14"/>
                <a:gd name="T1" fmla="*/ 2 h 14"/>
                <a:gd name="T2" fmla="*/ 2 w 14"/>
                <a:gd name="T3" fmla="*/ 11 h 14"/>
                <a:gd name="T4" fmla="*/ 11 w 14"/>
                <a:gd name="T5" fmla="*/ 12 h 14"/>
                <a:gd name="T6" fmla="*/ 12 w 14"/>
                <a:gd name="T7" fmla="*/ 3 h 14"/>
                <a:gd name="T8" fmla="*/ 3 w 14"/>
                <a:gd name="T9" fmla="*/ 2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14">
                  <a:moveTo>
                    <a:pt x="3" y="2"/>
                  </a:moveTo>
                  <a:cubicBezTo>
                    <a:pt x="0" y="5"/>
                    <a:pt x="0" y="9"/>
                    <a:pt x="2" y="11"/>
                  </a:cubicBezTo>
                  <a:cubicBezTo>
                    <a:pt x="5" y="14"/>
                    <a:pt x="9" y="14"/>
                    <a:pt x="11" y="12"/>
                  </a:cubicBezTo>
                  <a:cubicBezTo>
                    <a:pt x="14" y="10"/>
                    <a:pt x="14" y="6"/>
                    <a:pt x="12" y="3"/>
                  </a:cubicBezTo>
                  <a:cubicBezTo>
                    <a:pt x="10" y="0"/>
                    <a:pt x="6" y="0"/>
                    <a:pt x="3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5" name="Freeform 188"/>
            <p:cNvSpPr/>
            <p:nvPr/>
          </p:nvSpPr>
          <p:spPr bwMode="auto">
            <a:xfrm>
              <a:off x="3534" y="1684"/>
              <a:ext cx="710" cy="571"/>
            </a:xfrm>
            <a:custGeom>
              <a:avLst/>
              <a:gdLst>
                <a:gd name="T0" fmla="*/ 97 w 155"/>
                <a:gd name="T1" fmla="*/ 63 h 125"/>
                <a:gd name="T2" fmla="*/ 100 w 155"/>
                <a:gd name="T3" fmla="*/ 59 h 125"/>
                <a:gd name="T4" fmla="*/ 128 w 155"/>
                <a:gd name="T5" fmla="*/ 48 h 125"/>
                <a:gd name="T6" fmla="*/ 144 w 155"/>
                <a:gd name="T7" fmla="*/ 66 h 125"/>
                <a:gd name="T8" fmla="*/ 135 w 155"/>
                <a:gd name="T9" fmla="*/ 84 h 125"/>
                <a:gd name="T10" fmla="*/ 120 w 155"/>
                <a:gd name="T11" fmla="*/ 82 h 125"/>
                <a:gd name="T12" fmla="*/ 116 w 155"/>
                <a:gd name="T13" fmla="*/ 72 h 125"/>
                <a:gd name="T14" fmla="*/ 122 w 155"/>
                <a:gd name="T15" fmla="*/ 78 h 125"/>
                <a:gd name="T16" fmla="*/ 134 w 155"/>
                <a:gd name="T17" fmla="*/ 71 h 125"/>
                <a:gd name="T18" fmla="*/ 132 w 155"/>
                <a:gd name="T19" fmla="*/ 63 h 125"/>
                <a:gd name="T20" fmla="*/ 132 w 155"/>
                <a:gd name="T21" fmla="*/ 63 h 125"/>
                <a:gd name="T22" fmla="*/ 127 w 155"/>
                <a:gd name="T23" fmla="*/ 59 h 125"/>
                <a:gd name="T24" fmla="*/ 110 w 155"/>
                <a:gd name="T25" fmla="*/ 69 h 125"/>
                <a:gd name="T26" fmla="*/ 130 w 155"/>
                <a:gd name="T27" fmla="*/ 91 h 125"/>
                <a:gd name="T28" fmla="*/ 150 w 155"/>
                <a:gd name="T29" fmla="*/ 59 h 125"/>
                <a:gd name="T30" fmla="*/ 107 w 155"/>
                <a:gd name="T31" fmla="*/ 44 h 125"/>
                <a:gd name="T32" fmla="*/ 98 w 155"/>
                <a:gd name="T33" fmla="*/ 51 h 125"/>
                <a:gd name="T34" fmla="*/ 76 w 155"/>
                <a:gd name="T35" fmla="*/ 11 h 125"/>
                <a:gd name="T36" fmla="*/ 27 w 155"/>
                <a:gd name="T37" fmla="*/ 10 h 125"/>
                <a:gd name="T38" fmla="*/ 10 w 155"/>
                <a:gd name="T39" fmla="*/ 51 h 125"/>
                <a:gd name="T40" fmla="*/ 40 w 155"/>
                <a:gd name="T41" fmla="*/ 75 h 125"/>
                <a:gd name="T42" fmla="*/ 67 w 155"/>
                <a:gd name="T43" fmla="*/ 54 h 125"/>
                <a:gd name="T44" fmla="*/ 59 w 155"/>
                <a:gd name="T45" fmla="*/ 30 h 125"/>
                <a:gd name="T46" fmla="*/ 66 w 155"/>
                <a:gd name="T47" fmla="*/ 29 h 125"/>
                <a:gd name="T48" fmla="*/ 66 w 155"/>
                <a:gd name="T49" fmla="*/ 21 h 125"/>
                <a:gd name="T50" fmla="*/ 58 w 155"/>
                <a:gd name="T51" fmla="*/ 21 h 125"/>
                <a:gd name="T52" fmla="*/ 58 w 155"/>
                <a:gd name="T53" fmla="*/ 29 h 125"/>
                <a:gd name="T54" fmla="*/ 57 w 155"/>
                <a:gd name="T55" fmla="*/ 28 h 125"/>
                <a:gd name="T56" fmla="*/ 58 w 155"/>
                <a:gd name="T57" fmla="*/ 29 h 125"/>
                <a:gd name="T58" fmla="*/ 58 w 155"/>
                <a:gd name="T59" fmla="*/ 29 h 125"/>
                <a:gd name="T60" fmla="*/ 59 w 155"/>
                <a:gd name="T61" fmla="*/ 30 h 125"/>
                <a:gd name="T62" fmla="*/ 64 w 155"/>
                <a:gd name="T63" fmla="*/ 59 h 125"/>
                <a:gd name="T64" fmla="*/ 26 w 155"/>
                <a:gd name="T65" fmla="*/ 70 h 125"/>
                <a:gd name="T66" fmla="*/ 16 w 155"/>
                <a:gd name="T67" fmla="*/ 23 h 125"/>
                <a:gd name="T68" fmla="*/ 70 w 155"/>
                <a:gd name="T69" fmla="*/ 11 h 125"/>
                <a:gd name="T70" fmla="*/ 15 w 155"/>
                <a:gd name="T71" fmla="*/ 28 h 125"/>
                <a:gd name="T72" fmla="*/ 36 w 155"/>
                <a:gd name="T73" fmla="*/ 71 h 125"/>
                <a:gd name="T74" fmla="*/ 62 w 155"/>
                <a:gd name="T75" fmla="*/ 43 h 125"/>
                <a:gd name="T76" fmla="*/ 34 w 155"/>
                <a:gd name="T77" fmla="*/ 33 h 125"/>
                <a:gd name="T78" fmla="*/ 61 w 155"/>
                <a:gd name="T79" fmla="*/ 41 h 125"/>
                <a:gd name="T80" fmla="*/ 40 w 155"/>
                <a:gd name="T81" fmla="*/ 70 h 125"/>
                <a:gd name="T82" fmla="*/ 16 w 155"/>
                <a:gd name="T83" fmla="*/ 32 h 125"/>
                <a:gd name="T84" fmla="*/ 66 w 155"/>
                <a:gd name="T85" fmla="*/ 13 h 125"/>
                <a:gd name="T86" fmla="*/ 88 w 155"/>
                <a:gd name="T87" fmla="*/ 72 h 125"/>
                <a:gd name="T88" fmla="*/ 28 w 155"/>
                <a:gd name="T89" fmla="*/ 107 h 125"/>
                <a:gd name="T90" fmla="*/ 0 w 155"/>
                <a:gd name="T91" fmla="*/ 99 h 125"/>
                <a:gd name="T92" fmla="*/ 7 w 155"/>
                <a:gd name="T93" fmla="*/ 111 h 125"/>
                <a:gd name="T94" fmla="*/ 10 w 155"/>
                <a:gd name="T95" fmla="*/ 112 h 125"/>
                <a:gd name="T96" fmla="*/ 97 w 155"/>
                <a:gd name="T97" fmla="*/ 63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55" h="125">
                  <a:moveTo>
                    <a:pt x="97" y="63"/>
                  </a:moveTo>
                  <a:cubicBezTo>
                    <a:pt x="98" y="61"/>
                    <a:pt x="99" y="60"/>
                    <a:pt x="100" y="59"/>
                  </a:cubicBezTo>
                  <a:cubicBezTo>
                    <a:pt x="106" y="49"/>
                    <a:pt x="118" y="45"/>
                    <a:pt x="128" y="48"/>
                  </a:cubicBezTo>
                  <a:cubicBezTo>
                    <a:pt x="138" y="50"/>
                    <a:pt x="144" y="58"/>
                    <a:pt x="144" y="66"/>
                  </a:cubicBezTo>
                  <a:cubicBezTo>
                    <a:pt x="145" y="74"/>
                    <a:pt x="140" y="81"/>
                    <a:pt x="135" y="84"/>
                  </a:cubicBezTo>
                  <a:cubicBezTo>
                    <a:pt x="129" y="86"/>
                    <a:pt x="123" y="85"/>
                    <a:pt x="120" y="82"/>
                  </a:cubicBezTo>
                  <a:cubicBezTo>
                    <a:pt x="116" y="79"/>
                    <a:pt x="115" y="75"/>
                    <a:pt x="116" y="72"/>
                  </a:cubicBezTo>
                  <a:cubicBezTo>
                    <a:pt x="117" y="75"/>
                    <a:pt x="119" y="77"/>
                    <a:pt x="122" y="78"/>
                  </a:cubicBezTo>
                  <a:cubicBezTo>
                    <a:pt x="128" y="79"/>
                    <a:pt x="133" y="76"/>
                    <a:pt x="134" y="71"/>
                  </a:cubicBezTo>
                  <a:cubicBezTo>
                    <a:pt x="134" y="68"/>
                    <a:pt x="134" y="65"/>
                    <a:pt x="132" y="63"/>
                  </a:cubicBezTo>
                  <a:cubicBezTo>
                    <a:pt x="132" y="63"/>
                    <a:pt x="132" y="63"/>
                    <a:pt x="132" y="63"/>
                  </a:cubicBezTo>
                  <a:cubicBezTo>
                    <a:pt x="133" y="63"/>
                    <a:pt x="131" y="60"/>
                    <a:pt x="127" y="59"/>
                  </a:cubicBezTo>
                  <a:cubicBezTo>
                    <a:pt x="122" y="57"/>
                    <a:pt x="113" y="60"/>
                    <a:pt x="110" y="69"/>
                  </a:cubicBezTo>
                  <a:cubicBezTo>
                    <a:pt x="107" y="79"/>
                    <a:pt x="116" y="92"/>
                    <a:pt x="130" y="91"/>
                  </a:cubicBezTo>
                  <a:cubicBezTo>
                    <a:pt x="143" y="92"/>
                    <a:pt x="155" y="75"/>
                    <a:pt x="150" y="59"/>
                  </a:cubicBezTo>
                  <a:cubicBezTo>
                    <a:pt x="145" y="44"/>
                    <a:pt x="124" y="35"/>
                    <a:pt x="107" y="44"/>
                  </a:cubicBezTo>
                  <a:cubicBezTo>
                    <a:pt x="104" y="46"/>
                    <a:pt x="100" y="48"/>
                    <a:pt x="98" y="51"/>
                  </a:cubicBezTo>
                  <a:cubicBezTo>
                    <a:pt x="97" y="35"/>
                    <a:pt x="89" y="20"/>
                    <a:pt x="76" y="11"/>
                  </a:cubicBezTo>
                  <a:cubicBezTo>
                    <a:pt x="61" y="1"/>
                    <a:pt x="41" y="1"/>
                    <a:pt x="27" y="10"/>
                  </a:cubicBezTo>
                  <a:cubicBezTo>
                    <a:pt x="12" y="18"/>
                    <a:pt x="5" y="36"/>
                    <a:pt x="10" y="51"/>
                  </a:cubicBezTo>
                  <a:cubicBezTo>
                    <a:pt x="13" y="65"/>
                    <a:pt x="27" y="76"/>
                    <a:pt x="40" y="75"/>
                  </a:cubicBezTo>
                  <a:cubicBezTo>
                    <a:pt x="54" y="75"/>
                    <a:pt x="65" y="65"/>
                    <a:pt x="67" y="54"/>
                  </a:cubicBezTo>
                  <a:cubicBezTo>
                    <a:pt x="69" y="44"/>
                    <a:pt x="65" y="36"/>
                    <a:pt x="59" y="30"/>
                  </a:cubicBezTo>
                  <a:cubicBezTo>
                    <a:pt x="62" y="32"/>
                    <a:pt x="64" y="31"/>
                    <a:pt x="66" y="29"/>
                  </a:cubicBezTo>
                  <a:cubicBezTo>
                    <a:pt x="69" y="27"/>
                    <a:pt x="69" y="23"/>
                    <a:pt x="66" y="21"/>
                  </a:cubicBezTo>
                  <a:cubicBezTo>
                    <a:pt x="64" y="19"/>
                    <a:pt x="60" y="19"/>
                    <a:pt x="58" y="21"/>
                  </a:cubicBezTo>
                  <a:cubicBezTo>
                    <a:pt x="56" y="23"/>
                    <a:pt x="56" y="27"/>
                    <a:pt x="58" y="29"/>
                  </a:cubicBezTo>
                  <a:cubicBezTo>
                    <a:pt x="57" y="29"/>
                    <a:pt x="57" y="29"/>
                    <a:pt x="57" y="28"/>
                  </a:cubicBezTo>
                  <a:cubicBezTo>
                    <a:pt x="57" y="29"/>
                    <a:pt x="57" y="29"/>
                    <a:pt x="58" y="29"/>
                  </a:cubicBezTo>
                  <a:cubicBezTo>
                    <a:pt x="58" y="29"/>
                    <a:pt x="58" y="29"/>
                    <a:pt x="58" y="29"/>
                  </a:cubicBezTo>
                  <a:cubicBezTo>
                    <a:pt x="58" y="30"/>
                    <a:pt x="59" y="30"/>
                    <a:pt x="59" y="30"/>
                  </a:cubicBezTo>
                  <a:cubicBezTo>
                    <a:pt x="66" y="36"/>
                    <a:pt x="70" y="48"/>
                    <a:pt x="64" y="59"/>
                  </a:cubicBezTo>
                  <a:cubicBezTo>
                    <a:pt x="59" y="72"/>
                    <a:pt x="40" y="78"/>
                    <a:pt x="26" y="70"/>
                  </a:cubicBezTo>
                  <a:cubicBezTo>
                    <a:pt x="11" y="61"/>
                    <a:pt x="5" y="39"/>
                    <a:pt x="16" y="23"/>
                  </a:cubicBezTo>
                  <a:cubicBezTo>
                    <a:pt x="27" y="7"/>
                    <a:pt x="52" y="0"/>
                    <a:pt x="70" y="11"/>
                  </a:cubicBezTo>
                  <a:cubicBezTo>
                    <a:pt x="50" y="0"/>
                    <a:pt x="23" y="9"/>
                    <a:pt x="15" y="28"/>
                  </a:cubicBezTo>
                  <a:cubicBezTo>
                    <a:pt x="6" y="46"/>
                    <a:pt x="18" y="70"/>
                    <a:pt x="36" y="71"/>
                  </a:cubicBezTo>
                  <a:cubicBezTo>
                    <a:pt x="54" y="74"/>
                    <a:pt x="68" y="56"/>
                    <a:pt x="62" y="43"/>
                  </a:cubicBezTo>
                  <a:cubicBezTo>
                    <a:pt x="58" y="29"/>
                    <a:pt x="41" y="27"/>
                    <a:pt x="34" y="33"/>
                  </a:cubicBezTo>
                  <a:cubicBezTo>
                    <a:pt x="41" y="28"/>
                    <a:pt x="56" y="29"/>
                    <a:pt x="61" y="41"/>
                  </a:cubicBezTo>
                  <a:cubicBezTo>
                    <a:pt x="67" y="53"/>
                    <a:pt x="57" y="70"/>
                    <a:pt x="40" y="70"/>
                  </a:cubicBezTo>
                  <a:cubicBezTo>
                    <a:pt x="23" y="71"/>
                    <a:pt x="9" y="50"/>
                    <a:pt x="16" y="32"/>
                  </a:cubicBezTo>
                  <a:cubicBezTo>
                    <a:pt x="21" y="14"/>
                    <a:pt x="47" y="3"/>
                    <a:pt x="66" y="13"/>
                  </a:cubicBezTo>
                  <a:cubicBezTo>
                    <a:pt x="86" y="22"/>
                    <a:pt x="96" y="50"/>
                    <a:pt x="88" y="72"/>
                  </a:cubicBezTo>
                  <a:cubicBezTo>
                    <a:pt x="80" y="95"/>
                    <a:pt x="54" y="109"/>
                    <a:pt x="28" y="107"/>
                  </a:cubicBezTo>
                  <a:cubicBezTo>
                    <a:pt x="18" y="107"/>
                    <a:pt x="9" y="104"/>
                    <a:pt x="0" y="99"/>
                  </a:cubicBezTo>
                  <a:cubicBezTo>
                    <a:pt x="2" y="103"/>
                    <a:pt x="5" y="107"/>
                    <a:pt x="7" y="111"/>
                  </a:cubicBezTo>
                  <a:cubicBezTo>
                    <a:pt x="8" y="111"/>
                    <a:pt x="9" y="112"/>
                    <a:pt x="10" y="112"/>
                  </a:cubicBezTo>
                  <a:cubicBezTo>
                    <a:pt x="47" y="125"/>
                    <a:pt x="93" y="101"/>
                    <a:pt x="97" y="6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6" name="Freeform 189"/>
            <p:cNvSpPr/>
            <p:nvPr/>
          </p:nvSpPr>
          <p:spPr bwMode="auto">
            <a:xfrm>
              <a:off x="3506" y="1725"/>
              <a:ext cx="454" cy="461"/>
            </a:xfrm>
            <a:custGeom>
              <a:avLst/>
              <a:gdLst>
                <a:gd name="T0" fmla="*/ 76 w 99"/>
                <a:gd name="T1" fmla="*/ 84 h 101"/>
                <a:gd name="T2" fmla="*/ 91 w 99"/>
                <a:gd name="T3" fmla="*/ 29 h 101"/>
                <a:gd name="T4" fmla="*/ 49 w 99"/>
                <a:gd name="T5" fmla="*/ 4 h 101"/>
                <a:gd name="T6" fmla="*/ 24 w 99"/>
                <a:gd name="T7" fmla="*/ 37 h 101"/>
                <a:gd name="T8" fmla="*/ 48 w 99"/>
                <a:gd name="T9" fmla="*/ 57 h 101"/>
                <a:gd name="T10" fmla="*/ 65 w 99"/>
                <a:gd name="T11" fmla="*/ 43 h 101"/>
                <a:gd name="T12" fmla="*/ 40 w 99"/>
                <a:gd name="T13" fmla="*/ 55 h 101"/>
                <a:gd name="T14" fmla="*/ 32 w 99"/>
                <a:gd name="T15" fmla="*/ 16 h 101"/>
                <a:gd name="T16" fmla="*/ 86 w 99"/>
                <a:gd name="T17" fmla="*/ 26 h 101"/>
                <a:gd name="T18" fmla="*/ 59 w 99"/>
                <a:gd name="T19" fmla="*/ 89 h 101"/>
                <a:gd name="T20" fmla="*/ 0 w 99"/>
                <a:gd name="T21" fmla="*/ 77 h 101"/>
                <a:gd name="T22" fmla="*/ 5 w 99"/>
                <a:gd name="T23" fmla="*/ 87 h 101"/>
                <a:gd name="T24" fmla="*/ 14 w 99"/>
                <a:gd name="T25" fmla="*/ 92 h 101"/>
                <a:gd name="T26" fmla="*/ 76 w 99"/>
                <a:gd name="T27" fmla="*/ 84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99" h="101">
                  <a:moveTo>
                    <a:pt x="76" y="84"/>
                  </a:moveTo>
                  <a:cubicBezTo>
                    <a:pt x="93" y="71"/>
                    <a:pt x="99" y="47"/>
                    <a:pt x="91" y="29"/>
                  </a:cubicBezTo>
                  <a:cubicBezTo>
                    <a:pt x="85" y="10"/>
                    <a:pt x="66" y="0"/>
                    <a:pt x="49" y="4"/>
                  </a:cubicBezTo>
                  <a:cubicBezTo>
                    <a:pt x="32" y="7"/>
                    <a:pt x="21" y="23"/>
                    <a:pt x="24" y="37"/>
                  </a:cubicBezTo>
                  <a:cubicBezTo>
                    <a:pt x="26" y="51"/>
                    <a:pt x="38" y="59"/>
                    <a:pt x="48" y="57"/>
                  </a:cubicBezTo>
                  <a:cubicBezTo>
                    <a:pt x="58" y="56"/>
                    <a:pt x="64" y="49"/>
                    <a:pt x="65" y="43"/>
                  </a:cubicBezTo>
                  <a:cubicBezTo>
                    <a:pt x="63" y="51"/>
                    <a:pt x="53" y="59"/>
                    <a:pt x="40" y="55"/>
                  </a:cubicBezTo>
                  <a:cubicBezTo>
                    <a:pt x="27" y="53"/>
                    <a:pt x="18" y="29"/>
                    <a:pt x="32" y="16"/>
                  </a:cubicBezTo>
                  <a:cubicBezTo>
                    <a:pt x="45" y="1"/>
                    <a:pt x="76" y="3"/>
                    <a:pt x="86" y="26"/>
                  </a:cubicBezTo>
                  <a:cubicBezTo>
                    <a:pt x="98" y="48"/>
                    <a:pt x="87" y="79"/>
                    <a:pt x="59" y="89"/>
                  </a:cubicBezTo>
                  <a:cubicBezTo>
                    <a:pt x="39" y="97"/>
                    <a:pt x="16" y="92"/>
                    <a:pt x="0" y="77"/>
                  </a:cubicBezTo>
                  <a:cubicBezTo>
                    <a:pt x="1" y="81"/>
                    <a:pt x="3" y="84"/>
                    <a:pt x="5" y="87"/>
                  </a:cubicBezTo>
                  <a:cubicBezTo>
                    <a:pt x="8" y="89"/>
                    <a:pt x="11" y="91"/>
                    <a:pt x="14" y="92"/>
                  </a:cubicBezTo>
                  <a:cubicBezTo>
                    <a:pt x="35" y="101"/>
                    <a:pt x="59" y="97"/>
                    <a:pt x="76" y="8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7" name="Freeform 190"/>
            <p:cNvSpPr/>
            <p:nvPr/>
          </p:nvSpPr>
          <p:spPr bwMode="auto">
            <a:xfrm>
              <a:off x="3845" y="1825"/>
              <a:ext cx="55" cy="60"/>
            </a:xfrm>
            <a:custGeom>
              <a:avLst/>
              <a:gdLst>
                <a:gd name="T0" fmla="*/ 10 w 12"/>
                <a:gd name="T1" fmla="*/ 2 h 13"/>
                <a:gd name="T2" fmla="*/ 2 w 12"/>
                <a:gd name="T3" fmla="*/ 2 h 13"/>
                <a:gd name="T4" fmla="*/ 2 w 12"/>
                <a:gd name="T5" fmla="*/ 10 h 13"/>
                <a:gd name="T6" fmla="*/ 10 w 12"/>
                <a:gd name="T7" fmla="*/ 10 h 13"/>
                <a:gd name="T8" fmla="*/ 10 w 12"/>
                <a:gd name="T9" fmla="*/ 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3">
                  <a:moveTo>
                    <a:pt x="10" y="2"/>
                  </a:moveTo>
                  <a:cubicBezTo>
                    <a:pt x="8" y="0"/>
                    <a:pt x="4" y="0"/>
                    <a:pt x="2" y="2"/>
                  </a:cubicBezTo>
                  <a:cubicBezTo>
                    <a:pt x="0" y="5"/>
                    <a:pt x="0" y="8"/>
                    <a:pt x="2" y="10"/>
                  </a:cubicBezTo>
                  <a:cubicBezTo>
                    <a:pt x="4" y="13"/>
                    <a:pt x="8" y="13"/>
                    <a:pt x="10" y="10"/>
                  </a:cubicBezTo>
                  <a:cubicBezTo>
                    <a:pt x="12" y="8"/>
                    <a:pt x="12" y="5"/>
                    <a:pt x="10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8" name="Freeform 191"/>
            <p:cNvSpPr/>
            <p:nvPr/>
          </p:nvSpPr>
          <p:spPr bwMode="auto">
            <a:xfrm>
              <a:off x="3868" y="1903"/>
              <a:ext cx="55" cy="55"/>
            </a:xfrm>
            <a:custGeom>
              <a:avLst/>
              <a:gdLst>
                <a:gd name="T0" fmla="*/ 10 w 12"/>
                <a:gd name="T1" fmla="*/ 2 h 12"/>
                <a:gd name="T2" fmla="*/ 2 w 12"/>
                <a:gd name="T3" fmla="*/ 2 h 12"/>
                <a:gd name="T4" fmla="*/ 2 w 12"/>
                <a:gd name="T5" fmla="*/ 10 h 12"/>
                <a:gd name="T6" fmla="*/ 10 w 12"/>
                <a:gd name="T7" fmla="*/ 10 h 12"/>
                <a:gd name="T8" fmla="*/ 10 w 12"/>
                <a:gd name="T9" fmla="*/ 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10" y="2"/>
                  </a:moveTo>
                  <a:cubicBezTo>
                    <a:pt x="8" y="0"/>
                    <a:pt x="4" y="0"/>
                    <a:pt x="2" y="2"/>
                  </a:cubicBezTo>
                  <a:cubicBezTo>
                    <a:pt x="0" y="4"/>
                    <a:pt x="0" y="8"/>
                    <a:pt x="2" y="10"/>
                  </a:cubicBezTo>
                  <a:cubicBezTo>
                    <a:pt x="4" y="12"/>
                    <a:pt x="8" y="12"/>
                    <a:pt x="10" y="10"/>
                  </a:cubicBezTo>
                  <a:cubicBezTo>
                    <a:pt x="12" y="8"/>
                    <a:pt x="12" y="4"/>
                    <a:pt x="10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9" name="Freeform 192"/>
            <p:cNvSpPr/>
            <p:nvPr/>
          </p:nvSpPr>
          <p:spPr bwMode="auto">
            <a:xfrm>
              <a:off x="3855" y="1981"/>
              <a:ext cx="50" cy="50"/>
            </a:xfrm>
            <a:custGeom>
              <a:avLst/>
              <a:gdLst>
                <a:gd name="T0" fmla="*/ 9 w 11"/>
                <a:gd name="T1" fmla="*/ 9 h 11"/>
                <a:gd name="T2" fmla="*/ 9 w 11"/>
                <a:gd name="T3" fmla="*/ 2 h 11"/>
                <a:gd name="T4" fmla="*/ 2 w 11"/>
                <a:gd name="T5" fmla="*/ 2 h 11"/>
                <a:gd name="T6" fmla="*/ 2 w 11"/>
                <a:gd name="T7" fmla="*/ 9 h 11"/>
                <a:gd name="T8" fmla="*/ 9 w 11"/>
                <a:gd name="T9" fmla="*/ 9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11">
                  <a:moveTo>
                    <a:pt x="9" y="9"/>
                  </a:moveTo>
                  <a:cubicBezTo>
                    <a:pt x="11" y="7"/>
                    <a:pt x="11" y="4"/>
                    <a:pt x="9" y="2"/>
                  </a:cubicBezTo>
                  <a:cubicBezTo>
                    <a:pt x="7" y="0"/>
                    <a:pt x="4" y="0"/>
                    <a:pt x="2" y="2"/>
                  </a:cubicBezTo>
                  <a:cubicBezTo>
                    <a:pt x="0" y="4"/>
                    <a:pt x="0" y="7"/>
                    <a:pt x="2" y="9"/>
                  </a:cubicBezTo>
                  <a:cubicBezTo>
                    <a:pt x="4" y="11"/>
                    <a:pt x="7" y="11"/>
                    <a:pt x="9" y="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0" name="Freeform 193"/>
            <p:cNvSpPr/>
            <p:nvPr/>
          </p:nvSpPr>
          <p:spPr bwMode="auto">
            <a:xfrm>
              <a:off x="3804" y="2031"/>
              <a:ext cx="51" cy="50"/>
            </a:xfrm>
            <a:custGeom>
              <a:avLst/>
              <a:gdLst>
                <a:gd name="T0" fmla="*/ 2 w 11"/>
                <a:gd name="T1" fmla="*/ 9 h 11"/>
                <a:gd name="T2" fmla="*/ 9 w 11"/>
                <a:gd name="T3" fmla="*/ 9 h 11"/>
                <a:gd name="T4" fmla="*/ 9 w 11"/>
                <a:gd name="T5" fmla="*/ 2 h 11"/>
                <a:gd name="T6" fmla="*/ 2 w 11"/>
                <a:gd name="T7" fmla="*/ 2 h 11"/>
                <a:gd name="T8" fmla="*/ 2 w 11"/>
                <a:gd name="T9" fmla="*/ 9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11">
                  <a:moveTo>
                    <a:pt x="2" y="9"/>
                  </a:moveTo>
                  <a:cubicBezTo>
                    <a:pt x="4" y="11"/>
                    <a:pt x="7" y="11"/>
                    <a:pt x="9" y="9"/>
                  </a:cubicBezTo>
                  <a:cubicBezTo>
                    <a:pt x="11" y="7"/>
                    <a:pt x="11" y="4"/>
                    <a:pt x="9" y="2"/>
                  </a:cubicBezTo>
                  <a:cubicBezTo>
                    <a:pt x="7" y="0"/>
                    <a:pt x="4" y="0"/>
                    <a:pt x="2" y="2"/>
                  </a:cubicBezTo>
                  <a:cubicBezTo>
                    <a:pt x="0" y="4"/>
                    <a:pt x="0" y="7"/>
                    <a:pt x="2" y="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1" name="Freeform 194"/>
            <p:cNvSpPr/>
            <p:nvPr/>
          </p:nvSpPr>
          <p:spPr bwMode="auto">
            <a:xfrm>
              <a:off x="3754" y="2063"/>
              <a:ext cx="45" cy="46"/>
            </a:xfrm>
            <a:custGeom>
              <a:avLst/>
              <a:gdLst>
                <a:gd name="T0" fmla="*/ 1 w 10"/>
                <a:gd name="T1" fmla="*/ 1 h 10"/>
                <a:gd name="T2" fmla="*/ 1 w 10"/>
                <a:gd name="T3" fmla="*/ 8 h 10"/>
                <a:gd name="T4" fmla="*/ 8 w 10"/>
                <a:gd name="T5" fmla="*/ 8 h 10"/>
                <a:gd name="T6" fmla="*/ 8 w 10"/>
                <a:gd name="T7" fmla="*/ 1 h 10"/>
                <a:gd name="T8" fmla="*/ 1 w 10"/>
                <a:gd name="T9" fmla="*/ 1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10">
                  <a:moveTo>
                    <a:pt x="1" y="1"/>
                  </a:moveTo>
                  <a:cubicBezTo>
                    <a:pt x="0" y="3"/>
                    <a:pt x="0" y="6"/>
                    <a:pt x="1" y="8"/>
                  </a:cubicBezTo>
                  <a:cubicBezTo>
                    <a:pt x="3" y="10"/>
                    <a:pt x="6" y="10"/>
                    <a:pt x="8" y="8"/>
                  </a:cubicBezTo>
                  <a:cubicBezTo>
                    <a:pt x="10" y="6"/>
                    <a:pt x="10" y="3"/>
                    <a:pt x="8" y="1"/>
                  </a:cubicBezTo>
                  <a:cubicBezTo>
                    <a:pt x="6" y="0"/>
                    <a:pt x="3" y="0"/>
                    <a:pt x="1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2" name="Freeform 195"/>
            <p:cNvSpPr/>
            <p:nvPr/>
          </p:nvSpPr>
          <p:spPr bwMode="auto">
            <a:xfrm>
              <a:off x="3689" y="2081"/>
              <a:ext cx="46" cy="41"/>
            </a:xfrm>
            <a:custGeom>
              <a:avLst/>
              <a:gdLst>
                <a:gd name="T0" fmla="*/ 8 w 10"/>
                <a:gd name="T1" fmla="*/ 1 h 9"/>
                <a:gd name="T2" fmla="*/ 2 w 10"/>
                <a:gd name="T3" fmla="*/ 1 h 9"/>
                <a:gd name="T4" fmla="*/ 2 w 10"/>
                <a:gd name="T5" fmla="*/ 8 h 9"/>
                <a:gd name="T6" fmla="*/ 8 w 10"/>
                <a:gd name="T7" fmla="*/ 8 h 9"/>
                <a:gd name="T8" fmla="*/ 8 w 10"/>
                <a:gd name="T9" fmla="*/ 1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9">
                  <a:moveTo>
                    <a:pt x="8" y="1"/>
                  </a:moveTo>
                  <a:cubicBezTo>
                    <a:pt x="7" y="0"/>
                    <a:pt x="4" y="0"/>
                    <a:pt x="2" y="1"/>
                  </a:cubicBezTo>
                  <a:cubicBezTo>
                    <a:pt x="0" y="3"/>
                    <a:pt x="0" y="6"/>
                    <a:pt x="2" y="8"/>
                  </a:cubicBezTo>
                  <a:cubicBezTo>
                    <a:pt x="4" y="9"/>
                    <a:pt x="7" y="9"/>
                    <a:pt x="8" y="8"/>
                  </a:cubicBezTo>
                  <a:cubicBezTo>
                    <a:pt x="10" y="6"/>
                    <a:pt x="10" y="3"/>
                    <a:pt x="8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3" name="Freeform 196"/>
            <p:cNvSpPr/>
            <p:nvPr/>
          </p:nvSpPr>
          <p:spPr bwMode="auto">
            <a:xfrm>
              <a:off x="4533" y="1894"/>
              <a:ext cx="32" cy="32"/>
            </a:xfrm>
            <a:custGeom>
              <a:avLst/>
              <a:gdLst>
                <a:gd name="T0" fmla="*/ 6 w 7"/>
                <a:gd name="T1" fmla="*/ 4 h 7"/>
                <a:gd name="T2" fmla="*/ 3 w 7"/>
                <a:gd name="T3" fmla="*/ 0 h 7"/>
                <a:gd name="T4" fmla="*/ 0 w 7"/>
                <a:gd name="T5" fmla="*/ 3 h 7"/>
                <a:gd name="T6" fmla="*/ 3 w 7"/>
                <a:gd name="T7" fmla="*/ 7 h 7"/>
                <a:gd name="T8" fmla="*/ 6 w 7"/>
                <a:gd name="T9" fmla="*/ 4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7">
                  <a:moveTo>
                    <a:pt x="6" y="4"/>
                  </a:moveTo>
                  <a:cubicBezTo>
                    <a:pt x="7" y="2"/>
                    <a:pt x="5" y="0"/>
                    <a:pt x="3" y="0"/>
                  </a:cubicBezTo>
                  <a:cubicBezTo>
                    <a:pt x="1" y="0"/>
                    <a:pt x="0" y="2"/>
                    <a:pt x="0" y="3"/>
                  </a:cubicBezTo>
                  <a:cubicBezTo>
                    <a:pt x="0" y="5"/>
                    <a:pt x="1" y="7"/>
                    <a:pt x="3" y="7"/>
                  </a:cubicBezTo>
                  <a:cubicBezTo>
                    <a:pt x="5" y="7"/>
                    <a:pt x="6" y="6"/>
                    <a:pt x="6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4" name="Freeform 197"/>
            <p:cNvSpPr/>
            <p:nvPr/>
          </p:nvSpPr>
          <p:spPr bwMode="auto">
            <a:xfrm>
              <a:off x="4510" y="1935"/>
              <a:ext cx="28" cy="32"/>
            </a:xfrm>
            <a:custGeom>
              <a:avLst/>
              <a:gdLst>
                <a:gd name="T0" fmla="*/ 0 w 6"/>
                <a:gd name="T1" fmla="*/ 3 h 7"/>
                <a:gd name="T2" fmla="*/ 3 w 6"/>
                <a:gd name="T3" fmla="*/ 7 h 7"/>
                <a:gd name="T4" fmla="*/ 6 w 6"/>
                <a:gd name="T5" fmla="*/ 4 h 7"/>
                <a:gd name="T6" fmla="*/ 3 w 6"/>
                <a:gd name="T7" fmla="*/ 0 h 7"/>
                <a:gd name="T8" fmla="*/ 0 w 6"/>
                <a:gd name="T9" fmla="*/ 3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7">
                  <a:moveTo>
                    <a:pt x="0" y="3"/>
                  </a:moveTo>
                  <a:cubicBezTo>
                    <a:pt x="0" y="5"/>
                    <a:pt x="1" y="7"/>
                    <a:pt x="3" y="7"/>
                  </a:cubicBezTo>
                  <a:cubicBezTo>
                    <a:pt x="5" y="7"/>
                    <a:pt x="6" y="5"/>
                    <a:pt x="6" y="4"/>
                  </a:cubicBezTo>
                  <a:cubicBezTo>
                    <a:pt x="6" y="2"/>
                    <a:pt x="5" y="0"/>
                    <a:pt x="3" y="0"/>
                  </a:cubicBezTo>
                  <a:cubicBezTo>
                    <a:pt x="1" y="0"/>
                    <a:pt x="0" y="2"/>
                    <a:pt x="0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5" name="Freeform 198"/>
            <p:cNvSpPr/>
            <p:nvPr/>
          </p:nvSpPr>
          <p:spPr bwMode="auto">
            <a:xfrm>
              <a:off x="4469" y="1958"/>
              <a:ext cx="32" cy="27"/>
            </a:xfrm>
            <a:custGeom>
              <a:avLst/>
              <a:gdLst>
                <a:gd name="T0" fmla="*/ 4 w 7"/>
                <a:gd name="T1" fmla="*/ 0 h 6"/>
                <a:gd name="T2" fmla="*/ 1 w 7"/>
                <a:gd name="T3" fmla="*/ 3 h 6"/>
                <a:gd name="T4" fmla="*/ 3 w 7"/>
                <a:gd name="T5" fmla="*/ 6 h 6"/>
                <a:gd name="T6" fmla="*/ 7 w 7"/>
                <a:gd name="T7" fmla="*/ 3 h 6"/>
                <a:gd name="T8" fmla="*/ 4 w 7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6">
                  <a:moveTo>
                    <a:pt x="4" y="0"/>
                  </a:moveTo>
                  <a:cubicBezTo>
                    <a:pt x="2" y="0"/>
                    <a:pt x="1" y="1"/>
                    <a:pt x="1" y="3"/>
                  </a:cubicBezTo>
                  <a:cubicBezTo>
                    <a:pt x="0" y="5"/>
                    <a:pt x="2" y="6"/>
                    <a:pt x="3" y="6"/>
                  </a:cubicBezTo>
                  <a:cubicBezTo>
                    <a:pt x="5" y="6"/>
                    <a:pt x="6" y="5"/>
                    <a:pt x="7" y="3"/>
                  </a:cubicBezTo>
                  <a:cubicBezTo>
                    <a:pt x="7" y="2"/>
                    <a:pt x="5" y="0"/>
                    <a:pt x="4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6" name="Freeform 199"/>
            <p:cNvSpPr/>
            <p:nvPr/>
          </p:nvSpPr>
          <p:spPr bwMode="auto">
            <a:xfrm>
              <a:off x="4428" y="1958"/>
              <a:ext cx="27" cy="27"/>
            </a:xfrm>
            <a:custGeom>
              <a:avLst/>
              <a:gdLst>
                <a:gd name="T0" fmla="*/ 6 w 6"/>
                <a:gd name="T1" fmla="*/ 3 h 6"/>
                <a:gd name="T2" fmla="*/ 3 w 6"/>
                <a:gd name="T3" fmla="*/ 0 h 6"/>
                <a:gd name="T4" fmla="*/ 0 w 6"/>
                <a:gd name="T5" fmla="*/ 3 h 6"/>
                <a:gd name="T6" fmla="*/ 3 w 6"/>
                <a:gd name="T7" fmla="*/ 6 h 6"/>
                <a:gd name="T8" fmla="*/ 6 w 6"/>
                <a:gd name="T9" fmla="*/ 3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6">
                  <a:moveTo>
                    <a:pt x="6" y="3"/>
                  </a:moveTo>
                  <a:cubicBezTo>
                    <a:pt x="6" y="1"/>
                    <a:pt x="5" y="0"/>
                    <a:pt x="3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2" y="5"/>
                    <a:pt x="3" y="6"/>
                  </a:cubicBezTo>
                  <a:cubicBezTo>
                    <a:pt x="5" y="6"/>
                    <a:pt x="6" y="4"/>
                    <a:pt x="6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7" name="Freeform 200"/>
            <p:cNvSpPr/>
            <p:nvPr/>
          </p:nvSpPr>
          <p:spPr bwMode="auto">
            <a:xfrm>
              <a:off x="4396" y="1944"/>
              <a:ext cx="27" cy="28"/>
            </a:xfrm>
            <a:custGeom>
              <a:avLst/>
              <a:gdLst>
                <a:gd name="T0" fmla="*/ 6 w 6"/>
                <a:gd name="T1" fmla="*/ 3 h 6"/>
                <a:gd name="T2" fmla="*/ 3 w 6"/>
                <a:gd name="T3" fmla="*/ 0 h 6"/>
                <a:gd name="T4" fmla="*/ 0 w 6"/>
                <a:gd name="T5" fmla="*/ 3 h 6"/>
                <a:gd name="T6" fmla="*/ 3 w 6"/>
                <a:gd name="T7" fmla="*/ 6 h 6"/>
                <a:gd name="T8" fmla="*/ 6 w 6"/>
                <a:gd name="T9" fmla="*/ 3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6">
                  <a:moveTo>
                    <a:pt x="6" y="3"/>
                  </a:moveTo>
                  <a:cubicBezTo>
                    <a:pt x="6" y="2"/>
                    <a:pt x="5" y="0"/>
                    <a:pt x="3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4" y="6"/>
                    <a:pt x="6" y="5"/>
                    <a:pt x="6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8" name="Freeform 201"/>
            <p:cNvSpPr/>
            <p:nvPr/>
          </p:nvSpPr>
          <p:spPr bwMode="auto">
            <a:xfrm>
              <a:off x="4363" y="1926"/>
              <a:ext cx="28" cy="23"/>
            </a:xfrm>
            <a:custGeom>
              <a:avLst/>
              <a:gdLst>
                <a:gd name="T0" fmla="*/ 1 w 6"/>
                <a:gd name="T1" fmla="*/ 2 h 5"/>
                <a:gd name="T2" fmla="*/ 3 w 6"/>
                <a:gd name="T3" fmla="*/ 5 h 5"/>
                <a:gd name="T4" fmla="*/ 6 w 6"/>
                <a:gd name="T5" fmla="*/ 3 h 5"/>
                <a:gd name="T6" fmla="*/ 3 w 6"/>
                <a:gd name="T7" fmla="*/ 0 h 5"/>
                <a:gd name="T8" fmla="*/ 1 w 6"/>
                <a:gd name="T9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5">
                  <a:moveTo>
                    <a:pt x="1" y="2"/>
                  </a:moveTo>
                  <a:cubicBezTo>
                    <a:pt x="0" y="4"/>
                    <a:pt x="2" y="5"/>
                    <a:pt x="3" y="5"/>
                  </a:cubicBezTo>
                  <a:cubicBezTo>
                    <a:pt x="4" y="5"/>
                    <a:pt x="6" y="4"/>
                    <a:pt x="6" y="3"/>
                  </a:cubicBezTo>
                  <a:cubicBezTo>
                    <a:pt x="6" y="1"/>
                    <a:pt x="5" y="0"/>
                    <a:pt x="3" y="0"/>
                  </a:cubicBezTo>
                  <a:cubicBezTo>
                    <a:pt x="2" y="0"/>
                    <a:pt x="1" y="1"/>
                    <a:pt x="1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9" name="Freeform 202"/>
            <p:cNvSpPr/>
            <p:nvPr/>
          </p:nvSpPr>
          <p:spPr bwMode="auto">
            <a:xfrm>
              <a:off x="4973" y="3663"/>
              <a:ext cx="97" cy="311"/>
            </a:xfrm>
            <a:custGeom>
              <a:avLst/>
              <a:gdLst>
                <a:gd name="T0" fmla="*/ 4 w 21"/>
                <a:gd name="T1" fmla="*/ 24 h 68"/>
                <a:gd name="T2" fmla="*/ 18 w 21"/>
                <a:gd name="T3" fmla="*/ 66 h 68"/>
                <a:gd name="T4" fmla="*/ 21 w 21"/>
                <a:gd name="T5" fmla="*/ 68 h 68"/>
                <a:gd name="T6" fmla="*/ 21 w 21"/>
                <a:gd name="T7" fmla="*/ 48 h 68"/>
                <a:gd name="T8" fmla="*/ 19 w 21"/>
                <a:gd name="T9" fmla="*/ 28 h 68"/>
                <a:gd name="T10" fmla="*/ 21 w 21"/>
                <a:gd name="T11" fmla="*/ 23 h 68"/>
                <a:gd name="T12" fmla="*/ 21 w 21"/>
                <a:gd name="T13" fmla="*/ 0 h 68"/>
                <a:gd name="T14" fmla="*/ 18 w 21"/>
                <a:gd name="T15" fmla="*/ 2 h 68"/>
                <a:gd name="T16" fmla="*/ 4 w 21"/>
                <a:gd name="T17" fmla="*/ 24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1" h="68">
                  <a:moveTo>
                    <a:pt x="4" y="24"/>
                  </a:moveTo>
                  <a:cubicBezTo>
                    <a:pt x="0" y="43"/>
                    <a:pt x="8" y="58"/>
                    <a:pt x="18" y="66"/>
                  </a:cubicBezTo>
                  <a:cubicBezTo>
                    <a:pt x="19" y="67"/>
                    <a:pt x="20" y="68"/>
                    <a:pt x="21" y="68"/>
                  </a:cubicBezTo>
                  <a:cubicBezTo>
                    <a:pt x="21" y="48"/>
                    <a:pt x="21" y="48"/>
                    <a:pt x="21" y="48"/>
                  </a:cubicBezTo>
                  <a:cubicBezTo>
                    <a:pt x="18" y="42"/>
                    <a:pt x="17" y="35"/>
                    <a:pt x="19" y="28"/>
                  </a:cubicBezTo>
                  <a:cubicBezTo>
                    <a:pt x="19" y="26"/>
                    <a:pt x="20" y="24"/>
                    <a:pt x="21" y="23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0" y="1"/>
                    <a:pt x="19" y="1"/>
                    <a:pt x="18" y="2"/>
                  </a:cubicBezTo>
                  <a:cubicBezTo>
                    <a:pt x="12" y="7"/>
                    <a:pt x="7" y="14"/>
                    <a:pt x="4" y="2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pic>
        <p:nvPicPr>
          <p:cNvPr id="210" name="图片 209"/>
          <p:cNvPicPr preferRelativeResize="0"/>
          <p:nvPr/>
        </p:nvPicPr>
        <p:blipFill rotWithShape="1">
          <a:blip r:embed="rId2"/>
          <a:srcRect t="13040" r="25903" b="13040"/>
          <a:stretch>
            <a:fillRect/>
          </a:stretch>
        </p:blipFill>
        <p:spPr>
          <a:xfrm>
            <a:off x="5563999" y="3841477"/>
            <a:ext cx="4348425" cy="2464107"/>
          </a:xfrm>
          <a:prstGeom prst="roundRect">
            <a:avLst/>
          </a:prstGeom>
        </p:spPr>
      </p:pic>
      <p:pic>
        <p:nvPicPr>
          <p:cNvPr id="211" name="图片 210"/>
          <p:cNvPicPr preferRelativeResize="0"/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127729" y="933249"/>
            <a:ext cx="4347863" cy="2464107"/>
          </a:xfrm>
          <a:prstGeom prst="roundRect">
            <a:avLst/>
          </a:prstGeom>
        </p:spPr>
      </p:pic>
      <p:sp>
        <p:nvSpPr>
          <p:cNvPr id="212" name="文本框 211"/>
          <p:cNvSpPr txBox="1"/>
          <p:nvPr/>
        </p:nvSpPr>
        <p:spPr>
          <a:xfrm>
            <a:off x="5944824" y="871355"/>
            <a:ext cx="2609651" cy="1698927"/>
          </a:xfrm>
          <a:prstGeom prst="rect">
            <a:avLst/>
          </a:prstGeom>
          <a:noFill/>
          <a:effectLst/>
        </p:spPr>
        <p:txBody>
          <a:bodyPr wrap="square" rtlCol="0">
            <a:spAutoFit/>
          </a:bodyPr>
          <a:lstStyle/>
          <a:p>
            <a:pPr>
              <a:lnSpc>
                <a:spcPct val="120000"/>
              </a:lnSpc>
            </a:pPr>
            <a:r>
              <a:rPr lang="zh-CN" altLang="en-US" sz="2000" b="1" dirty="0">
                <a:gradFill>
                  <a:gsLst>
                    <a:gs pos="0">
                      <a:srgbClr val="FDF2C4"/>
                    </a:gs>
                    <a:gs pos="100000">
                      <a:srgbClr val="977037"/>
                    </a:gs>
                  </a:gsLst>
                  <a:lin ang="2700000" scaled="1"/>
                </a:gradFill>
                <a:latin typeface="微软雅黑" panose="020B0503020204020204" pitchFamily="34" charset="-122"/>
                <a:ea typeface="微软雅黑" panose="020B0503020204020204" pitchFamily="34" charset="-122"/>
                <a:cs typeface="Tahoma" panose="020B0604030504040204" pitchFamily="34" charset="0"/>
              </a:rPr>
              <a:t>点击添加标题</a:t>
            </a:r>
            <a:endParaRPr lang="en-US" altLang="zh-CN" sz="2000" b="1" dirty="0">
              <a:gradFill>
                <a:gsLst>
                  <a:gs pos="0">
                    <a:srgbClr val="FDF2C4"/>
                  </a:gs>
                  <a:gs pos="100000">
                    <a:srgbClr val="977037"/>
                  </a:gs>
                </a:gsLst>
                <a:lin ang="2700000" scaled="1"/>
              </a:gradFill>
              <a:latin typeface="微软雅黑" panose="020B0503020204020204" pitchFamily="34" charset="-122"/>
              <a:ea typeface="微软雅黑" panose="020B0503020204020204" pitchFamily="34" charset="-122"/>
              <a:cs typeface="Tahoma" panose="020B0604030504040204" pitchFamily="34" charset="0"/>
            </a:endParaRPr>
          </a:p>
          <a:p>
            <a:pPr>
              <a:lnSpc>
                <a:spcPct val="120000"/>
              </a:lnSpc>
            </a:pPr>
            <a:r>
              <a:rPr lang="zh-CN" altLang="en-US" sz="14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您的内容打在这里，或者通过复制您的文本后，在此框中选择粘贴，并选择只保留文字</a:t>
            </a:r>
            <a:endParaRPr lang="en-US" altLang="zh-CN" sz="1400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ct val="120000"/>
              </a:lnSpc>
            </a:pPr>
            <a:endParaRPr lang="en-US" altLang="zh-CN" sz="1100" dirty="0">
              <a:solidFill>
                <a:srgbClr val="FCFCF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ct val="120000"/>
              </a:lnSpc>
            </a:pPr>
            <a:endParaRPr lang="en-US" altLang="zh-CN" sz="1400" dirty="0">
              <a:solidFill>
                <a:srgbClr val="FCFCF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13" name="文本框 212"/>
          <p:cNvSpPr txBox="1"/>
          <p:nvPr/>
        </p:nvSpPr>
        <p:spPr>
          <a:xfrm>
            <a:off x="2401104" y="5064385"/>
            <a:ext cx="2609651" cy="1698927"/>
          </a:xfrm>
          <a:prstGeom prst="rect">
            <a:avLst/>
          </a:prstGeom>
          <a:noFill/>
          <a:effectLst/>
        </p:spPr>
        <p:txBody>
          <a:bodyPr wrap="square" rtlCol="0">
            <a:spAutoFit/>
          </a:bodyPr>
          <a:lstStyle/>
          <a:p>
            <a:pPr algn="r">
              <a:lnSpc>
                <a:spcPct val="120000"/>
              </a:lnSpc>
            </a:pPr>
            <a:r>
              <a:rPr lang="zh-CN" altLang="en-US" sz="2000" b="1" dirty="0">
                <a:gradFill>
                  <a:gsLst>
                    <a:gs pos="0">
                      <a:srgbClr val="FDF2C4"/>
                    </a:gs>
                    <a:gs pos="100000">
                      <a:srgbClr val="977037"/>
                    </a:gs>
                  </a:gsLst>
                  <a:lin ang="2700000" scaled="1"/>
                </a:gradFill>
                <a:latin typeface="微软雅黑" panose="020B0503020204020204" pitchFamily="34" charset="-122"/>
                <a:ea typeface="微软雅黑" panose="020B0503020204020204" pitchFamily="34" charset="-122"/>
                <a:cs typeface="Tahoma" panose="020B0604030504040204" pitchFamily="34" charset="0"/>
              </a:rPr>
              <a:t>点击添加标题</a:t>
            </a:r>
            <a:endParaRPr lang="en-US" altLang="zh-CN" sz="2000" b="1" dirty="0">
              <a:gradFill>
                <a:gsLst>
                  <a:gs pos="0">
                    <a:srgbClr val="FDF2C4"/>
                  </a:gs>
                  <a:gs pos="100000">
                    <a:srgbClr val="977037"/>
                  </a:gs>
                </a:gsLst>
                <a:lin ang="2700000" scaled="1"/>
              </a:gradFill>
              <a:latin typeface="微软雅黑" panose="020B0503020204020204" pitchFamily="34" charset="-122"/>
              <a:ea typeface="微软雅黑" panose="020B0503020204020204" pitchFamily="34" charset="-122"/>
              <a:cs typeface="Tahoma" panose="020B0604030504040204" pitchFamily="34" charset="0"/>
            </a:endParaRPr>
          </a:p>
          <a:p>
            <a:pPr algn="r">
              <a:lnSpc>
                <a:spcPct val="120000"/>
              </a:lnSpc>
            </a:pPr>
            <a:r>
              <a:rPr lang="zh-CN" altLang="en-US" sz="14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您的内容打在这里，或者通过复制您的文本后，在此框中选择粘贴，并选择只保留文字</a:t>
            </a:r>
            <a:endParaRPr lang="en-US" altLang="zh-CN" sz="1400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r">
              <a:lnSpc>
                <a:spcPct val="120000"/>
              </a:lnSpc>
            </a:pPr>
            <a:endParaRPr lang="en-US" altLang="zh-CN" sz="1100" dirty="0">
              <a:solidFill>
                <a:srgbClr val="FCFCF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r">
              <a:lnSpc>
                <a:spcPct val="120000"/>
              </a:lnSpc>
            </a:pPr>
            <a:endParaRPr lang="en-US" altLang="zh-CN" sz="1400" dirty="0">
              <a:solidFill>
                <a:srgbClr val="FCFCF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14" name="Freeform 78"/>
          <p:cNvSpPr>
            <a:spLocks noEditPoints="1"/>
          </p:cNvSpPr>
          <p:nvPr/>
        </p:nvSpPr>
        <p:spPr bwMode="auto">
          <a:xfrm flipH="1">
            <a:off x="9370960" y="-1893888"/>
            <a:ext cx="2995614" cy="3234656"/>
          </a:xfrm>
          <a:custGeom>
            <a:avLst/>
            <a:gdLst>
              <a:gd name="T0" fmla="*/ 404 w 598"/>
              <a:gd name="T1" fmla="*/ 207 h 591"/>
              <a:gd name="T2" fmla="*/ 573 w 598"/>
              <a:gd name="T3" fmla="*/ 165 h 591"/>
              <a:gd name="T4" fmla="*/ 453 w 598"/>
              <a:gd name="T5" fmla="*/ 222 h 591"/>
              <a:gd name="T6" fmla="*/ 492 w 598"/>
              <a:gd name="T7" fmla="*/ 233 h 591"/>
              <a:gd name="T8" fmla="*/ 460 w 598"/>
              <a:gd name="T9" fmla="*/ 203 h 591"/>
              <a:gd name="T10" fmla="*/ 497 w 598"/>
              <a:gd name="T11" fmla="*/ 107 h 591"/>
              <a:gd name="T12" fmla="*/ 531 w 598"/>
              <a:gd name="T13" fmla="*/ 253 h 591"/>
              <a:gd name="T14" fmla="*/ 407 w 598"/>
              <a:gd name="T15" fmla="*/ 190 h 591"/>
              <a:gd name="T16" fmla="*/ 535 w 598"/>
              <a:gd name="T17" fmla="*/ 0 h 591"/>
              <a:gd name="T18" fmla="*/ 495 w 598"/>
              <a:gd name="T19" fmla="*/ 8 h 591"/>
              <a:gd name="T20" fmla="*/ 404 w 598"/>
              <a:gd name="T21" fmla="*/ 207 h 591"/>
              <a:gd name="T22" fmla="*/ 224 w 598"/>
              <a:gd name="T23" fmla="*/ 370 h 591"/>
              <a:gd name="T24" fmla="*/ 295 w 598"/>
              <a:gd name="T25" fmla="*/ 191 h 591"/>
              <a:gd name="T26" fmla="*/ 267 w 598"/>
              <a:gd name="T27" fmla="*/ 317 h 591"/>
              <a:gd name="T28" fmla="*/ 269 w 598"/>
              <a:gd name="T29" fmla="*/ 340 h 591"/>
              <a:gd name="T30" fmla="*/ 273 w 598"/>
              <a:gd name="T31" fmla="*/ 372 h 591"/>
              <a:gd name="T32" fmla="*/ 441 w 598"/>
              <a:gd name="T33" fmla="*/ 587 h 591"/>
              <a:gd name="T34" fmla="*/ 507 w 598"/>
              <a:gd name="T35" fmla="*/ 402 h 591"/>
              <a:gd name="T36" fmla="*/ 411 w 598"/>
              <a:gd name="T37" fmla="*/ 452 h 591"/>
              <a:gd name="T38" fmla="*/ 504 w 598"/>
              <a:gd name="T39" fmla="*/ 409 h 591"/>
              <a:gd name="T40" fmla="*/ 439 w 598"/>
              <a:gd name="T41" fmla="*/ 580 h 591"/>
              <a:gd name="T42" fmla="*/ 295 w 598"/>
              <a:gd name="T43" fmla="*/ 413 h 591"/>
              <a:gd name="T44" fmla="*/ 417 w 598"/>
              <a:gd name="T45" fmla="*/ 365 h 591"/>
              <a:gd name="T46" fmla="*/ 351 w 598"/>
              <a:gd name="T47" fmla="*/ 359 h 591"/>
              <a:gd name="T48" fmla="*/ 374 w 598"/>
              <a:gd name="T49" fmla="*/ 344 h 591"/>
              <a:gd name="T50" fmla="*/ 404 w 598"/>
              <a:gd name="T51" fmla="*/ 370 h 591"/>
              <a:gd name="T52" fmla="*/ 338 w 598"/>
              <a:gd name="T53" fmla="*/ 420 h 591"/>
              <a:gd name="T54" fmla="*/ 284 w 598"/>
              <a:gd name="T55" fmla="*/ 307 h 591"/>
              <a:gd name="T56" fmla="*/ 491 w 598"/>
              <a:gd name="T57" fmla="*/ 7 h 591"/>
              <a:gd name="T58" fmla="*/ 322 w 598"/>
              <a:gd name="T59" fmla="*/ 147 h 591"/>
              <a:gd name="T60" fmla="*/ 271 w 598"/>
              <a:gd name="T61" fmla="*/ 135 h 591"/>
              <a:gd name="T62" fmla="*/ 224 w 598"/>
              <a:gd name="T63" fmla="*/ 124 h 591"/>
              <a:gd name="T64" fmla="*/ 124 w 598"/>
              <a:gd name="T65" fmla="*/ 156 h 591"/>
              <a:gd name="T66" fmla="*/ 50 w 598"/>
              <a:gd name="T67" fmla="*/ 187 h 591"/>
              <a:gd name="T68" fmla="*/ 134 w 598"/>
              <a:gd name="T69" fmla="*/ 195 h 591"/>
              <a:gd name="T70" fmla="*/ 236 w 598"/>
              <a:gd name="T71" fmla="*/ 210 h 591"/>
              <a:gd name="T72" fmla="*/ 264 w 598"/>
              <a:gd name="T73" fmla="*/ 183 h 591"/>
              <a:gd name="T74" fmla="*/ 303 w 598"/>
              <a:gd name="T75" fmla="*/ 151 h 591"/>
              <a:gd name="T76" fmla="*/ 249 w 598"/>
              <a:gd name="T77" fmla="*/ 174 h 591"/>
              <a:gd name="T78" fmla="*/ 179 w 598"/>
              <a:gd name="T79" fmla="*/ 167 h 591"/>
              <a:gd name="T80" fmla="*/ 214 w 598"/>
              <a:gd name="T81" fmla="*/ 152 h 591"/>
              <a:gd name="T82" fmla="*/ 248 w 598"/>
              <a:gd name="T83" fmla="*/ 140 h 591"/>
              <a:gd name="T84" fmla="*/ 287 w 598"/>
              <a:gd name="T85" fmla="*/ 144 h 591"/>
              <a:gd name="T86" fmla="*/ 321 w 598"/>
              <a:gd name="T87" fmla="*/ 148 h 591"/>
              <a:gd name="T88" fmla="*/ 317 w 598"/>
              <a:gd name="T89" fmla="*/ 154 h 591"/>
              <a:gd name="T90" fmla="*/ 216 w 598"/>
              <a:gd name="T91" fmla="*/ 365 h 591"/>
              <a:gd name="T92" fmla="*/ 96 w 598"/>
              <a:gd name="T93" fmla="*/ 481 h 591"/>
              <a:gd name="T94" fmla="*/ 55 w 598"/>
              <a:gd name="T95" fmla="*/ 351 h 591"/>
              <a:gd name="T96" fmla="*/ 163 w 598"/>
              <a:gd name="T97" fmla="*/ 396 h 591"/>
              <a:gd name="T98" fmla="*/ 123 w 598"/>
              <a:gd name="T99" fmla="*/ 446 h 591"/>
              <a:gd name="T100" fmla="*/ 174 w 598"/>
              <a:gd name="T101" fmla="*/ 402 h 591"/>
              <a:gd name="T102" fmla="*/ 28 w 598"/>
              <a:gd name="T103" fmla="*/ 379 h 591"/>
              <a:gd name="T104" fmla="*/ 224 w 598"/>
              <a:gd name="T105" fmla="*/ 370 h 5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598" h="591">
                <a:moveTo>
                  <a:pt x="404" y="207"/>
                </a:moveTo>
                <a:cubicBezTo>
                  <a:pt x="451" y="334"/>
                  <a:pt x="598" y="271"/>
                  <a:pt x="573" y="165"/>
                </a:cubicBezTo>
                <a:cubicBezTo>
                  <a:pt x="542" y="37"/>
                  <a:pt x="385" y="120"/>
                  <a:pt x="453" y="222"/>
                </a:cubicBezTo>
                <a:cubicBezTo>
                  <a:pt x="453" y="222"/>
                  <a:pt x="482" y="252"/>
                  <a:pt x="492" y="233"/>
                </a:cubicBezTo>
                <a:cubicBezTo>
                  <a:pt x="501" y="213"/>
                  <a:pt x="472" y="209"/>
                  <a:pt x="460" y="203"/>
                </a:cubicBezTo>
                <a:cubicBezTo>
                  <a:pt x="438" y="193"/>
                  <a:pt x="432" y="115"/>
                  <a:pt x="497" y="107"/>
                </a:cubicBezTo>
                <a:cubicBezTo>
                  <a:pt x="562" y="99"/>
                  <a:pt x="598" y="211"/>
                  <a:pt x="531" y="253"/>
                </a:cubicBezTo>
                <a:cubicBezTo>
                  <a:pt x="463" y="295"/>
                  <a:pt x="419" y="236"/>
                  <a:pt x="407" y="190"/>
                </a:cubicBezTo>
                <a:cubicBezTo>
                  <a:pt x="407" y="190"/>
                  <a:pt x="369" y="88"/>
                  <a:pt x="535" y="0"/>
                </a:cubicBezTo>
                <a:cubicBezTo>
                  <a:pt x="535" y="0"/>
                  <a:pt x="509" y="2"/>
                  <a:pt x="495" y="8"/>
                </a:cubicBezTo>
                <a:cubicBezTo>
                  <a:pt x="495" y="8"/>
                  <a:pt x="363" y="96"/>
                  <a:pt x="404" y="207"/>
                </a:cubicBezTo>
                <a:close/>
                <a:moveTo>
                  <a:pt x="224" y="370"/>
                </a:moveTo>
                <a:cubicBezTo>
                  <a:pt x="246" y="251"/>
                  <a:pt x="277" y="208"/>
                  <a:pt x="295" y="191"/>
                </a:cubicBezTo>
                <a:cubicBezTo>
                  <a:pt x="277" y="228"/>
                  <a:pt x="266" y="270"/>
                  <a:pt x="267" y="317"/>
                </a:cubicBezTo>
                <a:cubicBezTo>
                  <a:pt x="268" y="325"/>
                  <a:pt x="268" y="333"/>
                  <a:pt x="269" y="340"/>
                </a:cubicBezTo>
                <a:cubicBezTo>
                  <a:pt x="269" y="348"/>
                  <a:pt x="271" y="359"/>
                  <a:pt x="273" y="372"/>
                </a:cubicBezTo>
                <a:cubicBezTo>
                  <a:pt x="273" y="372"/>
                  <a:pt x="305" y="591"/>
                  <a:pt x="441" y="587"/>
                </a:cubicBezTo>
                <a:cubicBezTo>
                  <a:pt x="556" y="584"/>
                  <a:pt x="574" y="445"/>
                  <a:pt x="507" y="402"/>
                </a:cubicBezTo>
                <a:cubicBezTo>
                  <a:pt x="507" y="402"/>
                  <a:pt x="441" y="362"/>
                  <a:pt x="411" y="452"/>
                </a:cubicBezTo>
                <a:cubicBezTo>
                  <a:pt x="411" y="452"/>
                  <a:pt x="446" y="369"/>
                  <a:pt x="504" y="409"/>
                </a:cubicBezTo>
                <a:cubicBezTo>
                  <a:pt x="562" y="450"/>
                  <a:pt x="529" y="578"/>
                  <a:pt x="439" y="580"/>
                </a:cubicBezTo>
                <a:cubicBezTo>
                  <a:pt x="371" y="582"/>
                  <a:pt x="322" y="508"/>
                  <a:pt x="295" y="413"/>
                </a:cubicBezTo>
                <a:cubicBezTo>
                  <a:pt x="341" y="471"/>
                  <a:pt x="426" y="432"/>
                  <a:pt x="417" y="365"/>
                </a:cubicBezTo>
                <a:cubicBezTo>
                  <a:pt x="409" y="305"/>
                  <a:pt x="346" y="298"/>
                  <a:pt x="351" y="359"/>
                </a:cubicBezTo>
                <a:cubicBezTo>
                  <a:pt x="351" y="359"/>
                  <a:pt x="364" y="365"/>
                  <a:pt x="374" y="344"/>
                </a:cubicBezTo>
                <a:cubicBezTo>
                  <a:pt x="374" y="344"/>
                  <a:pt x="401" y="322"/>
                  <a:pt x="404" y="370"/>
                </a:cubicBezTo>
                <a:cubicBezTo>
                  <a:pt x="404" y="370"/>
                  <a:pt x="404" y="438"/>
                  <a:pt x="338" y="420"/>
                </a:cubicBezTo>
                <a:cubicBezTo>
                  <a:pt x="338" y="420"/>
                  <a:pt x="288" y="415"/>
                  <a:pt x="284" y="307"/>
                </a:cubicBezTo>
                <a:cubicBezTo>
                  <a:pt x="284" y="307"/>
                  <a:pt x="271" y="132"/>
                  <a:pt x="491" y="7"/>
                </a:cubicBezTo>
                <a:cubicBezTo>
                  <a:pt x="491" y="7"/>
                  <a:pt x="388" y="54"/>
                  <a:pt x="322" y="147"/>
                </a:cubicBezTo>
                <a:cubicBezTo>
                  <a:pt x="312" y="145"/>
                  <a:pt x="291" y="141"/>
                  <a:pt x="271" y="135"/>
                </a:cubicBezTo>
                <a:cubicBezTo>
                  <a:pt x="253" y="129"/>
                  <a:pt x="241" y="125"/>
                  <a:pt x="224" y="124"/>
                </a:cubicBezTo>
                <a:cubicBezTo>
                  <a:pt x="185" y="121"/>
                  <a:pt x="158" y="137"/>
                  <a:pt x="124" y="156"/>
                </a:cubicBezTo>
                <a:cubicBezTo>
                  <a:pt x="101" y="169"/>
                  <a:pt x="76" y="184"/>
                  <a:pt x="50" y="187"/>
                </a:cubicBezTo>
                <a:cubicBezTo>
                  <a:pt x="78" y="186"/>
                  <a:pt x="104" y="186"/>
                  <a:pt x="134" y="195"/>
                </a:cubicBezTo>
                <a:cubicBezTo>
                  <a:pt x="166" y="204"/>
                  <a:pt x="204" y="223"/>
                  <a:pt x="236" y="210"/>
                </a:cubicBezTo>
                <a:cubicBezTo>
                  <a:pt x="247" y="205"/>
                  <a:pt x="254" y="194"/>
                  <a:pt x="264" y="183"/>
                </a:cubicBezTo>
                <a:cubicBezTo>
                  <a:pt x="272" y="175"/>
                  <a:pt x="292" y="153"/>
                  <a:pt x="303" y="151"/>
                </a:cubicBezTo>
                <a:cubicBezTo>
                  <a:pt x="283" y="152"/>
                  <a:pt x="268" y="168"/>
                  <a:pt x="249" y="174"/>
                </a:cubicBezTo>
                <a:cubicBezTo>
                  <a:pt x="224" y="181"/>
                  <a:pt x="202" y="169"/>
                  <a:pt x="179" y="167"/>
                </a:cubicBezTo>
                <a:cubicBezTo>
                  <a:pt x="191" y="163"/>
                  <a:pt x="203" y="158"/>
                  <a:pt x="214" y="152"/>
                </a:cubicBezTo>
                <a:cubicBezTo>
                  <a:pt x="225" y="146"/>
                  <a:pt x="237" y="141"/>
                  <a:pt x="248" y="140"/>
                </a:cubicBezTo>
                <a:cubicBezTo>
                  <a:pt x="262" y="139"/>
                  <a:pt x="274" y="141"/>
                  <a:pt x="287" y="144"/>
                </a:cubicBezTo>
                <a:cubicBezTo>
                  <a:pt x="297" y="146"/>
                  <a:pt x="310" y="148"/>
                  <a:pt x="321" y="148"/>
                </a:cubicBezTo>
                <a:cubicBezTo>
                  <a:pt x="320" y="150"/>
                  <a:pt x="318" y="152"/>
                  <a:pt x="317" y="154"/>
                </a:cubicBezTo>
                <a:cubicBezTo>
                  <a:pt x="241" y="186"/>
                  <a:pt x="216" y="365"/>
                  <a:pt x="216" y="365"/>
                </a:cubicBezTo>
                <a:cubicBezTo>
                  <a:pt x="205" y="457"/>
                  <a:pt x="149" y="492"/>
                  <a:pt x="96" y="481"/>
                </a:cubicBezTo>
                <a:cubicBezTo>
                  <a:pt x="42" y="470"/>
                  <a:pt x="19" y="406"/>
                  <a:pt x="55" y="351"/>
                </a:cubicBezTo>
                <a:cubicBezTo>
                  <a:pt x="95" y="289"/>
                  <a:pt x="167" y="345"/>
                  <a:pt x="163" y="396"/>
                </a:cubicBezTo>
                <a:cubicBezTo>
                  <a:pt x="158" y="446"/>
                  <a:pt x="123" y="446"/>
                  <a:pt x="123" y="446"/>
                </a:cubicBezTo>
                <a:cubicBezTo>
                  <a:pt x="165" y="453"/>
                  <a:pt x="174" y="402"/>
                  <a:pt x="174" y="402"/>
                </a:cubicBezTo>
                <a:cubicBezTo>
                  <a:pt x="195" y="301"/>
                  <a:pt x="57" y="248"/>
                  <a:pt x="28" y="379"/>
                </a:cubicBezTo>
                <a:cubicBezTo>
                  <a:pt x="0" y="512"/>
                  <a:pt x="191" y="548"/>
                  <a:pt x="224" y="370"/>
                </a:cubicBezTo>
                <a:close/>
              </a:path>
            </a:pathLst>
          </a:custGeom>
          <a:gradFill>
            <a:gsLst>
              <a:gs pos="59113">
                <a:srgbClr val="FDF2C4"/>
              </a:gs>
              <a:gs pos="41000">
                <a:srgbClr val="D4B486"/>
              </a:gs>
              <a:gs pos="100000">
                <a:srgbClr val="977037"/>
              </a:gs>
              <a:gs pos="0">
                <a:srgbClr val="977037"/>
              </a:gs>
            </a:gsLst>
            <a:path path="shape">
              <a:fillToRect l="50000" t="50000" r="50000" b="50000"/>
            </a:path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18" name="Freeform 48"/>
          <p:cNvSpPr/>
          <p:nvPr/>
        </p:nvSpPr>
        <p:spPr bwMode="auto">
          <a:xfrm rot="9290914">
            <a:off x="8284558" y="-523857"/>
            <a:ext cx="5288884" cy="7575013"/>
          </a:xfrm>
          <a:custGeom>
            <a:avLst/>
            <a:gdLst>
              <a:gd name="T0" fmla="*/ 559 w 845"/>
              <a:gd name="T1" fmla="*/ 358 h 1441"/>
              <a:gd name="T2" fmla="*/ 754 w 845"/>
              <a:gd name="T3" fmla="*/ 299 h 1441"/>
              <a:gd name="T4" fmla="*/ 563 w 845"/>
              <a:gd name="T5" fmla="*/ 82 h 1441"/>
              <a:gd name="T6" fmla="*/ 556 w 845"/>
              <a:gd name="T7" fmla="*/ 546 h 1441"/>
              <a:gd name="T8" fmla="*/ 618 w 845"/>
              <a:gd name="T9" fmla="*/ 1223 h 1441"/>
              <a:gd name="T10" fmla="*/ 187 w 845"/>
              <a:gd name="T11" fmla="*/ 1246 h 1441"/>
              <a:gd name="T12" fmla="*/ 154 w 845"/>
              <a:gd name="T13" fmla="*/ 922 h 1441"/>
              <a:gd name="T14" fmla="*/ 330 w 845"/>
              <a:gd name="T15" fmla="*/ 1090 h 1441"/>
              <a:gd name="T16" fmla="*/ 188 w 845"/>
              <a:gd name="T17" fmla="*/ 1083 h 1441"/>
              <a:gd name="T18" fmla="*/ 253 w 845"/>
              <a:gd name="T19" fmla="*/ 967 h 1441"/>
              <a:gd name="T20" fmla="*/ 285 w 845"/>
              <a:gd name="T21" fmla="*/ 1049 h 1441"/>
              <a:gd name="T22" fmla="*/ 255 w 845"/>
              <a:gd name="T23" fmla="*/ 1049 h 1441"/>
              <a:gd name="T24" fmla="*/ 186 w 845"/>
              <a:gd name="T25" fmla="*/ 995 h 1441"/>
              <a:gd name="T26" fmla="*/ 201 w 845"/>
              <a:gd name="T27" fmla="*/ 1081 h 1441"/>
              <a:gd name="T28" fmla="*/ 325 w 845"/>
              <a:gd name="T29" fmla="*/ 1079 h 1441"/>
              <a:gd name="T30" fmla="*/ 312 w 845"/>
              <a:gd name="T31" fmla="*/ 915 h 1441"/>
              <a:gd name="T32" fmla="*/ 168 w 845"/>
              <a:gd name="T33" fmla="*/ 938 h 1441"/>
              <a:gd name="T34" fmla="*/ 195 w 845"/>
              <a:gd name="T35" fmla="*/ 1235 h 1441"/>
              <a:gd name="T36" fmla="*/ 699 w 845"/>
              <a:gd name="T37" fmla="*/ 984 h 1441"/>
              <a:gd name="T38" fmla="*/ 538 w 845"/>
              <a:gd name="T39" fmla="*/ 570 h 1441"/>
              <a:gd name="T40" fmla="*/ 464 w 845"/>
              <a:gd name="T41" fmla="*/ 129 h 1441"/>
              <a:gd name="T42" fmla="*/ 708 w 845"/>
              <a:gd name="T43" fmla="*/ 87 h 1441"/>
              <a:gd name="T44" fmla="*/ 755 w 845"/>
              <a:gd name="T45" fmla="*/ 317 h 1441"/>
              <a:gd name="T46" fmla="*/ 559 w 845"/>
              <a:gd name="T47" fmla="*/ 358 h 1441"/>
              <a:gd name="connsiteX0" fmla="*/ 5513 w 8195"/>
              <a:gd name="connsiteY0" fmla="*/ 2090 h 8815"/>
              <a:gd name="connsiteX1" fmla="*/ 7821 w 8195"/>
              <a:gd name="connsiteY1" fmla="*/ 1681 h 8815"/>
              <a:gd name="connsiteX2" fmla="*/ 5561 w 8195"/>
              <a:gd name="connsiteY2" fmla="*/ 175 h 8815"/>
              <a:gd name="connsiteX3" fmla="*/ 5478 w 8195"/>
              <a:gd name="connsiteY3" fmla="*/ 3395 h 8815"/>
              <a:gd name="connsiteX4" fmla="*/ 6212 w 8195"/>
              <a:gd name="connsiteY4" fmla="*/ 8093 h 8815"/>
              <a:gd name="connsiteX5" fmla="*/ 1111 w 8195"/>
              <a:gd name="connsiteY5" fmla="*/ 8253 h 8815"/>
              <a:gd name="connsiteX6" fmla="*/ 720 w 8195"/>
              <a:gd name="connsiteY6" fmla="*/ 6004 h 8815"/>
              <a:gd name="connsiteX7" fmla="*/ 2803 w 8195"/>
              <a:gd name="connsiteY7" fmla="*/ 7170 h 8815"/>
              <a:gd name="connsiteX8" fmla="*/ 1123 w 8195"/>
              <a:gd name="connsiteY8" fmla="*/ 7122 h 8815"/>
              <a:gd name="connsiteX9" fmla="*/ 1892 w 8195"/>
              <a:gd name="connsiteY9" fmla="*/ 6317 h 8815"/>
              <a:gd name="connsiteX10" fmla="*/ 2380 w 8195"/>
              <a:gd name="connsiteY10" fmla="*/ 6626 h 8815"/>
              <a:gd name="connsiteX11" fmla="*/ 1916 w 8195"/>
              <a:gd name="connsiteY11" fmla="*/ 6886 h 8815"/>
              <a:gd name="connsiteX12" fmla="*/ 1099 w 8195"/>
              <a:gd name="connsiteY12" fmla="*/ 6511 h 8815"/>
              <a:gd name="connsiteX13" fmla="*/ 1277 w 8195"/>
              <a:gd name="connsiteY13" fmla="*/ 7108 h 8815"/>
              <a:gd name="connsiteX14" fmla="*/ 2744 w 8195"/>
              <a:gd name="connsiteY14" fmla="*/ 7094 h 8815"/>
              <a:gd name="connsiteX15" fmla="*/ 2590 w 8195"/>
              <a:gd name="connsiteY15" fmla="*/ 5956 h 8815"/>
              <a:gd name="connsiteX16" fmla="*/ 886 w 8195"/>
              <a:gd name="connsiteY16" fmla="*/ 6115 h 8815"/>
              <a:gd name="connsiteX17" fmla="*/ 1206 w 8195"/>
              <a:gd name="connsiteY17" fmla="*/ 8176 h 8815"/>
              <a:gd name="connsiteX18" fmla="*/ 7170 w 8195"/>
              <a:gd name="connsiteY18" fmla="*/ 6435 h 8815"/>
              <a:gd name="connsiteX19" fmla="*/ 5265 w 8195"/>
              <a:gd name="connsiteY19" fmla="*/ 3562 h 8815"/>
              <a:gd name="connsiteX20" fmla="*/ 4389 w 8195"/>
              <a:gd name="connsiteY20" fmla="*/ 501 h 8815"/>
              <a:gd name="connsiteX21" fmla="*/ 7277 w 8195"/>
              <a:gd name="connsiteY21" fmla="*/ 210 h 8815"/>
              <a:gd name="connsiteX22" fmla="*/ 7833 w 8195"/>
              <a:gd name="connsiteY22" fmla="*/ 1806 h 8815"/>
              <a:gd name="connsiteX23" fmla="*/ 5513 w 8195"/>
              <a:gd name="connsiteY23" fmla="*/ 2090 h 8815"/>
              <a:gd name="connsiteX0-1" fmla="*/ 6727 w 10000"/>
              <a:gd name="connsiteY0-2" fmla="*/ 2371 h 10000"/>
              <a:gd name="connsiteX1-3" fmla="*/ 9544 w 10000"/>
              <a:gd name="connsiteY1-4" fmla="*/ 1907 h 10000"/>
              <a:gd name="connsiteX2-5" fmla="*/ 6786 w 10000"/>
              <a:gd name="connsiteY2-6" fmla="*/ 199 h 10000"/>
              <a:gd name="connsiteX3-7" fmla="*/ 6685 w 10000"/>
              <a:gd name="connsiteY3-8" fmla="*/ 3851 h 10000"/>
              <a:gd name="connsiteX4-9" fmla="*/ 7580 w 10000"/>
              <a:gd name="connsiteY4-10" fmla="*/ 9181 h 10000"/>
              <a:gd name="connsiteX5-11" fmla="*/ 1356 w 10000"/>
              <a:gd name="connsiteY5-12" fmla="*/ 9362 h 10000"/>
              <a:gd name="connsiteX6-13" fmla="*/ 879 w 10000"/>
              <a:gd name="connsiteY6-14" fmla="*/ 6811 h 10000"/>
              <a:gd name="connsiteX7-15" fmla="*/ 3420 w 10000"/>
              <a:gd name="connsiteY7-16" fmla="*/ 8134 h 10000"/>
              <a:gd name="connsiteX8-17" fmla="*/ 1370 w 10000"/>
              <a:gd name="connsiteY8-18" fmla="*/ 8079 h 10000"/>
              <a:gd name="connsiteX9-19" fmla="*/ 2309 w 10000"/>
              <a:gd name="connsiteY9-20" fmla="*/ 7166 h 10000"/>
              <a:gd name="connsiteX10-21" fmla="*/ 2904 w 10000"/>
              <a:gd name="connsiteY10-22" fmla="*/ 7517 h 10000"/>
              <a:gd name="connsiteX11-23" fmla="*/ 2338 w 10000"/>
              <a:gd name="connsiteY11-24" fmla="*/ 7812 h 10000"/>
              <a:gd name="connsiteX12-25" fmla="*/ 916 w 10000"/>
              <a:gd name="connsiteY12-26" fmla="*/ 7179 h 10000"/>
              <a:gd name="connsiteX13-27" fmla="*/ 1558 w 10000"/>
              <a:gd name="connsiteY13-28" fmla="*/ 8064 h 10000"/>
              <a:gd name="connsiteX14-29" fmla="*/ 3348 w 10000"/>
              <a:gd name="connsiteY14-30" fmla="*/ 8048 h 10000"/>
              <a:gd name="connsiteX15-31" fmla="*/ 3160 w 10000"/>
              <a:gd name="connsiteY15-32" fmla="*/ 6757 h 10000"/>
              <a:gd name="connsiteX16-33" fmla="*/ 1081 w 10000"/>
              <a:gd name="connsiteY16-34" fmla="*/ 6937 h 10000"/>
              <a:gd name="connsiteX17-35" fmla="*/ 1472 w 10000"/>
              <a:gd name="connsiteY17-36" fmla="*/ 9275 h 10000"/>
              <a:gd name="connsiteX18-37" fmla="*/ 8749 w 10000"/>
              <a:gd name="connsiteY18-38" fmla="*/ 7300 h 10000"/>
              <a:gd name="connsiteX19-39" fmla="*/ 6425 w 10000"/>
              <a:gd name="connsiteY19-40" fmla="*/ 4041 h 10000"/>
              <a:gd name="connsiteX20-41" fmla="*/ 5356 w 10000"/>
              <a:gd name="connsiteY20-42" fmla="*/ 568 h 10000"/>
              <a:gd name="connsiteX21-43" fmla="*/ 8880 w 10000"/>
              <a:gd name="connsiteY21-44" fmla="*/ 238 h 10000"/>
              <a:gd name="connsiteX22-45" fmla="*/ 9558 w 10000"/>
              <a:gd name="connsiteY22-46" fmla="*/ 2049 h 10000"/>
              <a:gd name="connsiteX23-47" fmla="*/ 6727 w 10000"/>
              <a:gd name="connsiteY23-48" fmla="*/ 2371 h 10000"/>
              <a:gd name="connsiteX0-49" fmla="*/ 6727 w 10000"/>
              <a:gd name="connsiteY0-50" fmla="*/ 2371 h 10000"/>
              <a:gd name="connsiteX1-51" fmla="*/ 9544 w 10000"/>
              <a:gd name="connsiteY1-52" fmla="*/ 1907 h 10000"/>
              <a:gd name="connsiteX2-53" fmla="*/ 6786 w 10000"/>
              <a:gd name="connsiteY2-54" fmla="*/ 199 h 10000"/>
              <a:gd name="connsiteX3-55" fmla="*/ 6685 w 10000"/>
              <a:gd name="connsiteY3-56" fmla="*/ 3851 h 10000"/>
              <a:gd name="connsiteX4-57" fmla="*/ 7580 w 10000"/>
              <a:gd name="connsiteY4-58" fmla="*/ 9181 h 10000"/>
              <a:gd name="connsiteX5-59" fmla="*/ 1356 w 10000"/>
              <a:gd name="connsiteY5-60" fmla="*/ 9362 h 10000"/>
              <a:gd name="connsiteX6-61" fmla="*/ 879 w 10000"/>
              <a:gd name="connsiteY6-62" fmla="*/ 6811 h 10000"/>
              <a:gd name="connsiteX7-63" fmla="*/ 3420 w 10000"/>
              <a:gd name="connsiteY7-64" fmla="*/ 8134 h 10000"/>
              <a:gd name="connsiteX8-65" fmla="*/ 1370 w 10000"/>
              <a:gd name="connsiteY8-66" fmla="*/ 8079 h 10000"/>
              <a:gd name="connsiteX9-67" fmla="*/ 2309 w 10000"/>
              <a:gd name="connsiteY9-68" fmla="*/ 7166 h 10000"/>
              <a:gd name="connsiteX10-69" fmla="*/ 2904 w 10000"/>
              <a:gd name="connsiteY10-70" fmla="*/ 7517 h 10000"/>
              <a:gd name="connsiteX11-71" fmla="*/ 2338 w 10000"/>
              <a:gd name="connsiteY11-72" fmla="*/ 7812 h 10000"/>
              <a:gd name="connsiteX12-73" fmla="*/ 916 w 10000"/>
              <a:gd name="connsiteY12-74" fmla="*/ 7179 h 10000"/>
              <a:gd name="connsiteX13-75" fmla="*/ 1558 w 10000"/>
              <a:gd name="connsiteY13-76" fmla="*/ 8064 h 10000"/>
              <a:gd name="connsiteX14-77" fmla="*/ 3348 w 10000"/>
              <a:gd name="connsiteY14-78" fmla="*/ 8048 h 10000"/>
              <a:gd name="connsiteX15-79" fmla="*/ 3160 w 10000"/>
              <a:gd name="connsiteY15-80" fmla="*/ 6757 h 10000"/>
              <a:gd name="connsiteX16-81" fmla="*/ 1081 w 10000"/>
              <a:gd name="connsiteY16-82" fmla="*/ 6937 h 10000"/>
              <a:gd name="connsiteX17-83" fmla="*/ 1472 w 10000"/>
              <a:gd name="connsiteY17-84" fmla="*/ 9275 h 10000"/>
              <a:gd name="connsiteX18-85" fmla="*/ 8749 w 10000"/>
              <a:gd name="connsiteY18-86" fmla="*/ 7300 h 10000"/>
              <a:gd name="connsiteX19-87" fmla="*/ 6425 w 10000"/>
              <a:gd name="connsiteY19-88" fmla="*/ 4041 h 10000"/>
              <a:gd name="connsiteX20-89" fmla="*/ 5356 w 10000"/>
              <a:gd name="connsiteY20-90" fmla="*/ 568 h 10000"/>
              <a:gd name="connsiteX21-91" fmla="*/ 8880 w 10000"/>
              <a:gd name="connsiteY21-92" fmla="*/ 238 h 10000"/>
              <a:gd name="connsiteX22-93" fmla="*/ 9558 w 10000"/>
              <a:gd name="connsiteY22-94" fmla="*/ 2049 h 10000"/>
              <a:gd name="connsiteX23-95" fmla="*/ 6727 w 10000"/>
              <a:gd name="connsiteY23-96" fmla="*/ 2371 h 10000"/>
              <a:gd name="connsiteX0-97" fmla="*/ 6727 w 10000"/>
              <a:gd name="connsiteY0-98" fmla="*/ 2371 h 10000"/>
              <a:gd name="connsiteX1-99" fmla="*/ 9544 w 10000"/>
              <a:gd name="connsiteY1-100" fmla="*/ 1907 h 10000"/>
              <a:gd name="connsiteX2-101" fmla="*/ 6786 w 10000"/>
              <a:gd name="connsiteY2-102" fmla="*/ 199 h 10000"/>
              <a:gd name="connsiteX3-103" fmla="*/ 6685 w 10000"/>
              <a:gd name="connsiteY3-104" fmla="*/ 3851 h 10000"/>
              <a:gd name="connsiteX4-105" fmla="*/ 7580 w 10000"/>
              <a:gd name="connsiteY4-106" fmla="*/ 9181 h 10000"/>
              <a:gd name="connsiteX5-107" fmla="*/ 1356 w 10000"/>
              <a:gd name="connsiteY5-108" fmla="*/ 9362 h 10000"/>
              <a:gd name="connsiteX6-109" fmla="*/ 879 w 10000"/>
              <a:gd name="connsiteY6-110" fmla="*/ 6811 h 10000"/>
              <a:gd name="connsiteX7-111" fmla="*/ 3420 w 10000"/>
              <a:gd name="connsiteY7-112" fmla="*/ 8134 h 10000"/>
              <a:gd name="connsiteX8-113" fmla="*/ 1370 w 10000"/>
              <a:gd name="connsiteY8-114" fmla="*/ 8079 h 10000"/>
              <a:gd name="connsiteX9-115" fmla="*/ 2309 w 10000"/>
              <a:gd name="connsiteY9-116" fmla="*/ 7166 h 10000"/>
              <a:gd name="connsiteX10-117" fmla="*/ 2904 w 10000"/>
              <a:gd name="connsiteY10-118" fmla="*/ 7517 h 10000"/>
              <a:gd name="connsiteX11-119" fmla="*/ 2338 w 10000"/>
              <a:gd name="connsiteY11-120" fmla="*/ 7812 h 10000"/>
              <a:gd name="connsiteX12-121" fmla="*/ 1181 w 10000"/>
              <a:gd name="connsiteY12-122" fmla="*/ 7641 h 10000"/>
              <a:gd name="connsiteX13-123" fmla="*/ 1558 w 10000"/>
              <a:gd name="connsiteY13-124" fmla="*/ 8064 h 10000"/>
              <a:gd name="connsiteX14-125" fmla="*/ 3348 w 10000"/>
              <a:gd name="connsiteY14-126" fmla="*/ 8048 h 10000"/>
              <a:gd name="connsiteX15-127" fmla="*/ 3160 w 10000"/>
              <a:gd name="connsiteY15-128" fmla="*/ 6757 h 10000"/>
              <a:gd name="connsiteX16-129" fmla="*/ 1081 w 10000"/>
              <a:gd name="connsiteY16-130" fmla="*/ 6937 h 10000"/>
              <a:gd name="connsiteX17-131" fmla="*/ 1472 w 10000"/>
              <a:gd name="connsiteY17-132" fmla="*/ 9275 h 10000"/>
              <a:gd name="connsiteX18-133" fmla="*/ 8749 w 10000"/>
              <a:gd name="connsiteY18-134" fmla="*/ 7300 h 10000"/>
              <a:gd name="connsiteX19-135" fmla="*/ 6425 w 10000"/>
              <a:gd name="connsiteY19-136" fmla="*/ 4041 h 10000"/>
              <a:gd name="connsiteX20-137" fmla="*/ 5356 w 10000"/>
              <a:gd name="connsiteY20-138" fmla="*/ 568 h 10000"/>
              <a:gd name="connsiteX21-139" fmla="*/ 8880 w 10000"/>
              <a:gd name="connsiteY21-140" fmla="*/ 238 h 10000"/>
              <a:gd name="connsiteX22-141" fmla="*/ 9558 w 10000"/>
              <a:gd name="connsiteY22-142" fmla="*/ 2049 h 10000"/>
              <a:gd name="connsiteX23-143" fmla="*/ 6727 w 10000"/>
              <a:gd name="connsiteY23-144" fmla="*/ 2371 h 10000"/>
              <a:gd name="connsiteX0-145" fmla="*/ 6727 w 10000"/>
              <a:gd name="connsiteY0-146" fmla="*/ 2371 h 10000"/>
              <a:gd name="connsiteX1-147" fmla="*/ 9544 w 10000"/>
              <a:gd name="connsiteY1-148" fmla="*/ 1907 h 10000"/>
              <a:gd name="connsiteX2-149" fmla="*/ 6786 w 10000"/>
              <a:gd name="connsiteY2-150" fmla="*/ 199 h 10000"/>
              <a:gd name="connsiteX3-151" fmla="*/ 6685 w 10000"/>
              <a:gd name="connsiteY3-152" fmla="*/ 3851 h 10000"/>
              <a:gd name="connsiteX4-153" fmla="*/ 7580 w 10000"/>
              <a:gd name="connsiteY4-154" fmla="*/ 9181 h 10000"/>
              <a:gd name="connsiteX5-155" fmla="*/ 1356 w 10000"/>
              <a:gd name="connsiteY5-156" fmla="*/ 9362 h 10000"/>
              <a:gd name="connsiteX6-157" fmla="*/ 879 w 10000"/>
              <a:gd name="connsiteY6-158" fmla="*/ 6811 h 10000"/>
              <a:gd name="connsiteX7-159" fmla="*/ 3420 w 10000"/>
              <a:gd name="connsiteY7-160" fmla="*/ 8134 h 10000"/>
              <a:gd name="connsiteX8-161" fmla="*/ 1370 w 10000"/>
              <a:gd name="connsiteY8-162" fmla="*/ 8079 h 10000"/>
              <a:gd name="connsiteX9-163" fmla="*/ 2309 w 10000"/>
              <a:gd name="connsiteY9-164" fmla="*/ 7166 h 10000"/>
              <a:gd name="connsiteX10-165" fmla="*/ 2904 w 10000"/>
              <a:gd name="connsiteY10-166" fmla="*/ 7517 h 10000"/>
              <a:gd name="connsiteX11-167" fmla="*/ 2338 w 10000"/>
              <a:gd name="connsiteY11-168" fmla="*/ 7812 h 10000"/>
              <a:gd name="connsiteX12-169" fmla="*/ 1181 w 10000"/>
              <a:gd name="connsiteY12-170" fmla="*/ 7641 h 10000"/>
              <a:gd name="connsiteX13-171" fmla="*/ 1558 w 10000"/>
              <a:gd name="connsiteY13-172" fmla="*/ 8064 h 10000"/>
              <a:gd name="connsiteX14-173" fmla="*/ 3348 w 10000"/>
              <a:gd name="connsiteY14-174" fmla="*/ 8048 h 10000"/>
              <a:gd name="connsiteX15-175" fmla="*/ 3160 w 10000"/>
              <a:gd name="connsiteY15-176" fmla="*/ 6757 h 10000"/>
              <a:gd name="connsiteX16-177" fmla="*/ 1081 w 10000"/>
              <a:gd name="connsiteY16-178" fmla="*/ 6937 h 10000"/>
              <a:gd name="connsiteX17-179" fmla="*/ 6580 w 10000"/>
              <a:gd name="connsiteY17-180" fmla="*/ 8674 h 10000"/>
              <a:gd name="connsiteX18-181" fmla="*/ 8749 w 10000"/>
              <a:gd name="connsiteY18-182" fmla="*/ 7300 h 10000"/>
              <a:gd name="connsiteX19-183" fmla="*/ 6425 w 10000"/>
              <a:gd name="connsiteY19-184" fmla="*/ 4041 h 10000"/>
              <a:gd name="connsiteX20-185" fmla="*/ 5356 w 10000"/>
              <a:gd name="connsiteY20-186" fmla="*/ 568 h 10000"/>
              <a:gd name="connsiteX21-187" fmla="*/ 8880 w 10000"/>
              <a:gd name="connsiteY21-188" fmla="*/ 238 h 10000"/>
              <a:gd name="connsiteX22-189" fmla="*/ 9558 w 10000"/>
              <a:gd name="connsiteY22-190" fmla="*/ 2049 h 10000"/>
              <a:gd name="connsiteX23-191" fmla="*/ 6727 w 10000"/>
              <a:gd name="connsiteY23-192" fmla="*/ 2371 h 10000"/>
              <a:gd name="connsiteX0-193" fmla="*/ 6727 w 10000"/>
              <a:gd name="connsiteY0-194" fmla="*/ 2371 h 10000"/>
              <a:gd name="connsiteX1-195" fmla="*/ 9544 w 10000"/>
              <a:gd name="connsiteY1-196" fmla="*/ 1907 h 10000"/>
              <a:gd name="connsiteX2-197" fmla="*/ 6786 w 10000"/>
              <a:gd name="connsiteY2-198" fmla="*/ 199 h 10000"/>
              <a:gd name="connsiteX3-199" fmla="*/ 6685 w 10000"/>
              <a:gd name="connsiteY3-200" fmla="*/ 3851 h 10000"/>
              <a:gd name="connsiteX4-201" fmla="*/ 7580 w 10000"/>
              <a:gd name="connsiteY4-202" fmla="*/ 9181 h 10000"/>
              <a:gd name="connsiteX5-203" fmla="*/ 1356 w 10000"/>
              <a:gd name="connsiteY5-204" fmla="*/ 9362 h 10000"/>
              <a:gd name="connsiteX6-205" fmla="*/ 879 w 10000"/>
              <a:gd name="connsiteY6-206" fmla="*/ 6811 h 10000"/>
              <a:gd name="connsiteX7-207" fmla="*/ 3420 w 10000"/>
              <a:gd name="connsiteY7-208" fmla="*/ 8134 h 10000"/>
              <a:gd name="connsiteX8-209" fmla="*/ 1370 w 10000"/>
              <a:gd name="connsiteY8-210" fmla="*/ 8079 h 10000"/>
              <a:gd name="connsiteX9-211" fmla="*/ 2309 w 10000"/>
              <a:gd name="connsiteY9-212" fmla="*/ 7166 h 10000"/>
              <a:gd name="connsiteX10-213" fmla="*/ 2904 w 10000"/>
              <a:gd name="connsiteY10-214" fmla="*/ 7517 h 10000"/>
              <a:gd name="connsiteX11-215" fmla="*/ 2338 w 10000"/>
              <a:gd name="connsiteY11-216" fmla="*/ 7812 h 10000"/>
              <a:gd name="connsiteX12-217" fmla="*/ 1181 w 10000"/>
              <a:gd name="connsiteY12-218" fmla="*/ 7641 h 10000"/>
              <a:gd name="connsiteX13-219" fmla="*/ 1558 w 10000"/>
              <a:gd name="connsiteY13-220" fmla="*/ 8064 h 10000"/>
              <a:gd name="connsiteX14-221" fmla="*/ 3348 w 10000"/>
              <a:gd name="connsiteY14-222" fmla="*/ 8048 h 10000"/>
              <a:gd name="connsiteX15-223" fmla="*/ 3160 w 10000"/>
              <a:gd name="connsiteY15-224" fmla="*/ 6757 h 10000"/>
              <a:gd name="connsiteX16-225" fmla="*/ 4692 w 10000"/>
              <a:gd name="connsiteY16-226" fmla="*/ 9469 h 10000"/>
              <a:gd name="connsiteX17-227" fmla="*/ 6580 w 10000"/>
              <a:gd name="connsiteY17-228" fmla="*/ 8674 h 10000"/>
              <a:gd name="connsiteX18-229" fmla="*/ 8749 w 10000"/>
              <a:gd name="connsiteY18-230" fmla="*/ 7300 h 10000"/>
              <a:gd name="connsiteX19-231" fmla="*/ 6425 w 10000"/>
              <a:gd name="connsiteY19-232" fmla="*/ 4041 h 10000"/>
              <a:gd name="connsiteX20-233" fmla="*/ 5356 w 10000"/>
              <a:gd name="connsiteY20-234" fmla="*/ 568 h 10000"/>
              <a:gd name="connsiteX21-235" fmla="*/ 8880 w 10000"/>
              <a:gd name="connsiteY21-236" fmla="*/ 238 h 10000"/>
              <a:gd name="connsiteX22-237" fmla="*/ 9558 w 10000"/>
              <a:gd name="connsiteY22-238" fmla="*/ 2049 h 10000"/>
              <a:gd name="connsiteX23-239" fmla="*/ 6727 w 10000"/>
              <a:gd name="connsiteY23-240" fmla="*/ 2371 h 10000"/>
              <a:gd name="connsiteX0-241" fmla="*/ 6727 w 10000"/>
              <a:gd name="connsiteY0-242" fmla="*/ 2371 h 10000"/>
              <a:gd name="connsiteX1-243" fmla="*/ 9544 w 10000"/>
              <a:gd name="connsiteY1-244" fmla="*/ 1907 h 10000"/>
              <a:gd name="connsiteX2-245" fmla="*/ 6786 w 10000"/>
              <a:gd name="connsiteY2-246" fmla="*/ 199 h 10000"/>
              <a:gd name="connsiteX3-247" fmla="*/ 6685 w 10000"/>
              <a:gd name="connsiteY3-248" fmla="*/ 3851 h 10000"/>
              <a:gd name="connsiteX4-249" fmla="*/ 7580 w 10000"/>
              <a:gd name="connsiteY4-250" fmla="*/ 9181 h 10000"/>
              <a:gd name="connsiteX5-251" fmla="*/ 1356 w 10000"/>
              <a:gd name="connsiteY5-252" fmla="*/ 9362 h 10000"/>
              <a:gd name="connsiteX6-253" fmla="*/ 879 w 10000"/>
              <a:gd name="connsiteY6-254" fmla="*/ 6811 h 10000"/>
              <a:gd name="connsiteX7-255" fmla="*/ 3420 w 10000"/>
              <a:gd name="connsiteY7-256" fmla="*/ 8134 h 10000"/>
              <a:gd name="connsiteX8-257" fmla="*/ 1370 w 10000"/>
              <a:gd name="connsiteY8-258" fmla="*/ 8079 h 10000"/>
              <a:gd name="connsiteX9-259" fmla="*/ 2309 w 10000"/>
              <a:gd name="connsiteY9-260" fmla="*/ 7166 h 10000"/>
              <a:gd name="connsiteX10-261" fmla="*/ 2904 w 10000"/>
              <a:gd name="connsiteY10-262" fmla="*/ 7517 h 10000"/>
              <a:gd name="connsiteX11-263" fmla="*/ 2338 w 10000"/>
              <a:gd name="connsiteY11-264" fmla="*/ 7812 h 10000"/>
              <a:gd name="connsiteX12-265" fmla="*/ 1181 w 10000"/>
              <a:gd name="connsiteY12-266" fmla="*/ 7641 h 10000"/>
              <a:gd name="connsiteX13-267" fmla="*/ 1558 w 10000"/>
              <a:gd name="connsiteY13-268" fmla="*/ 8064 h 10000"/>
              <a:gd name="connsiteX14-269" fmla="*/ 3348 w 10000"/>
              <a:gd name="connsiteY14-270" fmla="*/ 8048 h 10000"/>
              <a:gd name="connsiteX15-271" fmla="*/ 2862 w 10000"/>
              <a:gd name="connsiteY15-272" fmla="*/ 9342 h 10000"/>
              <a:gd name="connsiteX16-273" fmla="*/ 4692 w 10000"/>
              <a:gd name="connsiteY16-274" fmla="*/ 9469 h 10000"/>
              <a:gd name="connsiteX17-275" fmla="*/ 6580 w 10000"/>
              <a:gd name="connsiteY17-276" fmla="*/ 8674 h 10000"/>
              <a:gd name="connsiteX18-277" fmla="*/ 8749 w 10000"/>
              <a:gd name="connsiteY18-278" fmla="*/ 7300 h 10000"/>
              <a:gd name="connsiteX19-279" fmla="*/ 6425 w 10000"/>
              <a:gd name="connsiteY19-280" fmla="*/ 4041 h 10000"/>
              <a:gd name="connsiteX20-281" fmla="*/ 5356 w 10000"/>
              <a:gd name="connsiteY20-282" fmla="*/ 568 h 10000"/>
              <a:gd name="connsiteX21-283" fmla="*/ 8880 w 10000"/>
              <a:gd name="connsiteY21-284" fmla="*/ 238 h 10000"/>
              <a:gd name="connsiteX22-285" fmla="*/ 9558 w 10000"/>
              <a:gd name="connsiteY22-286" fmla="*/ 2049 h 10000"/>
              <a:gd name="connsiteX23-287" fmla="*/ 6727 w 10000"/>
              <a:gd name="connsiteY23-288" fmla="*/ 2371 h 10000"/>
              <a:gd name="connsiteX0-289" fmla="*/ 6727 w 10000"/>
              <a:gd name="connsiteY0-290" fmla="*/ 2371 h 10000"/>
              <a:gd name="connsiteX1-291" fmla="*/ 9544 w 10000"/>
              <a:gd name="connsiteY1-292" fmla="*/ 1907 h 10000"/>
              <a:gd name="connsiteX2-293" fmla="*/ 6786 w 10000"/>
              <a:gd name="connsiteY2-294" fmla="*/ 199 h 10000"/>
              <a:gd name="connsiteX3-295" fmla="*/ 6685 w 10000"/>
              <a:gd name="connsiteY3-296" fmla="*/ 3851 h 10000"/>
              <a:gd name="connsiteX4-297" fmla="*/ 7580 w 10000"/>
              <a:gd name="connsiteY4-298" fmla="*/ 9181 h 10000"/>
              <a:gd name="connsiteX5-299" fmla="*/ 1356 w 10000"/>
              <a:gd name="connsiteY5-300" fmla="*/ 9362 h 10000"/>
              <a:gd name="connsiteX6-301" fmla="*/ 879 w 10000"/>
              <a:gd name="connsiteY6-302" fmla="*/ 6811 h 10000"/>
              <a:gd name="connsiteX7-303" fmla="*/ 3420 w 10000"/>
              <a:gd name="connsiteY7-304" fmla="*/ 8134 h 10000"/>
              <a:gd name="connsiteX8-305" fmla="*/ 1370 w 10000"/>
              <a:gd name="connsiteY8-306" fmla="*/ 8079 h 10000"/>
              <a:gd name="connsiteX9-307" fmla="*/ 2309 w 10000"/>
              <a:gd name="connsiteY9-308" fmla="*/ 7166 h 10000"/>
              <a:gd name="connsiteX10-309" fmla="*/ 2904 w 10000"/>
              <a:gd name="connsiteY10-310" fmla="*/ 7517 h 10000"/>
              <a:gd name="connsiteX11-311" fmla="*/ 2338 w 10000"/>
              <a:gd name="connsiteY11-312" fmla="*/ 7812 h 10000"/>
              <a:gd name="connsiteX12-313" fmla="*/ 1181 w 10000"/>
              <a:gd name="connsiteY12-314" fmla="*/ 7641 h 10000"/>
              <a:gd name="connsiteX13-315" fmla="*/ 1558 w 10000"/>
              <a:gd name="connsiteY13-316" fmla="*/ 8064 h 10000"/>
              <a:gd name="connsiteX14-317" fmla="*/ 1123 w 10000"/>
              <a:gd name="connsiteY14-318" fmla="*/ 8597 h 10000"/>
              <a:gd name="connsiteX15-319" fmla="*/ 2862 w 10000"/>
              <a:gd name="connsiteY15-320" fmla="*/ 9342 h 10000"/>
              <a:gd name="connsiteX16-321" fmla="*/ 4692 w 10000"/>
              <a:gd name="connsiteY16-322" fmla="*/ 9469 h 10000"/>
              <a:gd name="connsiteX17-323" fmla="*/ 6580 w 10000"/>
              <a:gd name="connsiteY17-324" fmla="*/ 8674 h 10000"/>
              <a:gd name="connsiteX18-325" fmla="*/ 8749 w 10000"/>
              <a:gd name="connsiteY18-326" fmla="*/ 7300 h 10000"/>
              <a:gd name="connsiteX19-327" fmla="*/ 6425 w 10000"/>
              <a:gd name="connsiteY19-328" fmla="*/ 4041 h 10000"/>
              <a:gd name="connsiteX20-329" fmla="*/ 5356 w 10000"/>
              <a:gd name="connsiteY20-330" fmla="*/ 568 h 10000"/>
              <a:gd name="connsiteX21-331" fmla="*/ 8880 w 10000"/>
              <a:gd name="connsiteY21-332" fmla="*/ 238 h 10000"/>
              <a:gd name="connsiteX22-333" fmla="*/ 9558 w 10000"/>
              <a:gd name="connsiteY22-334" fmla="*/ 2049 h 10000"/>
              <a:gd name="connsiteX23-335" fmla="*/ 6727 w 10000"/>
              <a:gd name="connsiteY23-336" fmla="*/ 2371 h 10000"/>
              <a:gd name="connsiteX0-337" fmla="*/ 6727 w 10000"/>
              <a:gd name="connsiteY0-338" fmla="*/ 2371 h 10000"/>
              <a:gd name="connsiteX1-339" fmla="*/ 9544 w 10000"/>
              <a:gd name="connsiteY1-340" fmla="*/ 1907 h 10000"/>
              <a:gd name="connsiteX2-341" fmla="*/ 6786 w 10000"/>
              <a:gd name="connsiteY2-342" fmla="*/ 199 h 10000"/>
              <a:gd name="connsiteX3-343" fmla="*/ 6685 w 10000"/>
              <a:gd name="connsiteY3-344" fmla="*/ 3851 h 10000"/>
              <a:gd name="connsiteX4-345" fmla="*/ 7580 w 10000"/>
              <a:gd name="connsiteY4-346" fmla="*/ 9181 h 10000"/>
              <a:gd name="connsiteX5-347" fmla="*/ 1356 w 10000"/>
              <a:gd name="connsiteY5-348" fmla="*/ 9362 h 10000"/>
              <a:gd name="connsiteX6-349" fmla="*/ 879 w 10000"/>
              <a:gd name="connsiteY6-350" fmla="*/ 6811 h 10000"/>
              <a:gd name="connsiteX7-351" fmla="*/ 3420 w 10000"/>
              <a:gd name="connsiteY7-352" fmla="*/ 8134 h 10000"/>
              <a:gd name="connsiteX8-353" fmla="*/ 1370 w 10000"/>
              <a:gd name="connsiteY8-354" fmla="*/ 8079 h 10000"/>
              <a:gd name="connsiteX9-355" fmla="*/ 2309 w 10000"/>
              <a:gd name="connsiteY9-356" fmla="*/ 7166 h 10000"/>
              <a:gd name="connsiteX10-357" fmla="*/ 2904 w 10000"/>
              <a:gd name="connsiteY10-358" fmla="*/ 7517 h 10000"/>
              <a:gd name="connsiteX11-359" fmla="*/ 2338 w 10000"/>
              <a:gd name="connsiteY11-360" fmla="*/ 7812 h 10000"/>
              <a:gd name="connsiteX12-361" fmla="*/ 1181 w 10000"/>
              <a:gd name="connsiteY12-362" fmla="*/ 7641 h 10000"/>
              <a:gd name="connsiteX13-363" fmla="*/ 397 w 10000"/>
              <a:gd name="connsiteY13-364" fmla="*/ 7800 h 10000"/>
              <a:gd name="connsiteX14-365" fmla="*/ 1123 w 10000"/>
              <a:gd name="connsiteY14-366" fmla="*/ 8597 h 10000"/>
              <a:gd name="connsiteX15-367" fmla="*/ 2862 w 10000"/>
              <a:gd name="connsiteY15-368" fmla="*/ 9342 h 10000"/>
              <a:gd name="connsiteX16-369" fmla="*/ 4692 w 10000"/>
              <a:gd name="connsiteY16-370" fmla="*/ 9469 h 10000"/>
              <a:gd name="connsiteX17-371" fmla="*/ 6580 w 10000"/>
              <a:gd name="connsiteY17-372" fmla="*/ 8674 h 10000"/>
              <a:gd name="connsiteX18-373" fmla="*/ 8749 w 10000"/>
              <a:gd name="connsiteY18-374" fmla="*/ 7300 h 10000"/>
              <a:gd name="connsiteX19-375" fmla="*/ 6425 w 10000"/>
              <a:gd name="connsiteY19-376" fmla="*/ 4041 h 10000"/>
              <a:gd name="connsiteX20-377" fmla="*/ 5356 w 10000"/>
              <a:gd name="connsiteY20-378" fmla="*/ 568 h 10000"/>
              <a:gd name="connsiteX21-379" fmla="*/ 8880 w 10000"/>
              <a:gd name="connsiteY21-380" fmla="*/ 238 h 10000"/>
              <a:gd name="connsiteX22-381" fmla="*/ 9558 w 10000"/>
              <a:gd name="connsiteY22-382" fmla="*/ 2049 h 10000"/>
              <a:gd name="connsiteX23-383" fmla="*/ 6727 w 10000"/>
              <a:gd name="connsiteY23-384" fmla="*/ 2371 h 10000"/>
              <a:gd name="connsiteX0-385" fmla="*/ 6727 w 10000"/>
              <a:gd name="connsiteY0-386" fmla="*/ 2371 h 10000"/>
              <a:gd name="connsiteX1-387" fmla="*/ 9544 w 10000"/>
              <a:gd name="connsiteY1-388" fmla="*/ 1907 h 10000"/>
              <a:gd name="connsiteX2-389" fmla="*/ 6786 w 10000"/>
              <a:gd name="connsiteY2-390" fmla="*/ 199 h 10000"/>
              <a:gd name="connsiteX3-391" fmla="*/ 6685 w 10000"/>
              <a:gd name="connsiteY3-392" fmla="*/ 3851 h 10000"/>
              <a:gd name="connsiteX4-393" fmla="*/ 7580 w 10000"/>
              <a:gd name="connsiteY4-394" fmla="*/ 9181 h 10000"/>
              <a:gd name="connsiteX5-395" fmla="*/ 1356 w 10000"/>
              <a:gd name="connsiteY5-396" fmla="*/ 9362 h 10000"/>
              <a:gd name="connsiteX6-397" fmla="*/ 879 w 10000"/>
              <a:gd name="connsiteY6-398" fmla="*/ 6811 h 10000"/>
              <a:gd name="connsiteX7-399" fmla="*/ 3420 w 10000"/>
              <a:gd name="connsiteY7-400" fmla="*/ 8134 h 10000"/>
              <a:gd name="connsiteX8-401" fmla="*/ 1370 w 10000"/>
              <a:gd name="connsiteY8-402" fmla="*/ 8079 h 10000"/>
              <a:gd name="connsiteX9-403" fmla="*/ 2309 w 10000"/>
              <a:gd name="connsiteY9-404" fmla="*/ 7166 h 10000"/>
              <a:gd name="connsiteX10-405" fmla="*/ 2904 w 10000"/>
              <a:gd name="connsiteY10-406" fmla="*/ 7517 h 10000"/>
              <a:gd name="connsiteX11-407" fmla="*/ 2338 w 10000"/>
              <a:gd name="connsiteY11-408" fmla="*/ 7812 h 10000"/>
              <a:gd name="connsiteX12-409" fmla="*/ 959 w 10000"/>
              <a:gd name="connsiteY12-410" fmla="*/ 7059 h 10000"/>
              <a:gd name="connsiteX13-411" fmla="*/ 397 w 10000"/>
              <a:gd name="connsiteY13-412" fmla="*/ 7800 h 10000"/>
              <a:gd name="connsiteX14-413" fmla="*/ 1123 w 10000"/>
              <a:gd name="connsiteY14-414" fmla="*/ 8597 h 10000"/>
              <a:gd name="connsiteX15-415" fmla="*/ 2862 w 10000"/>
              <a:gd name="connsiteY15-416" fmla="*/ 9342 h 10000"/>
              <a:gd name="connsiteX16-417" fmla="*/ 4692 w 10000"/>
              <a:gd name="connsiteY16-418" fmla="*/ 9469 h 10000"/>
              <a:gd name="connsiteX17-419" fmla="*/ 6580 w 10000"/>
              <a:gd name="connsiteY17-420" fmla="*/ 8674 h 10000"/>
              <a:gd name="connsiteX18-421" fmla="*/ 8749 w 10000"/>
              <a:gd name="connsiteY18-422" fmla="*/ 7300 h 10000"/>
              <a:gd name="connsiteX19-423" fmla="*/ 6425 w 10000"/>
              <a:gd name="connsiteY19-424" fmla="*/ 4041 h 10000"/>
              <a:gd name="connsiteX20-425" fmla="*/ 5356 w 10000"/>
              <a:gd name="connsiteY20-426" fmla="*/ 568 h 10000"/>
              <a:gd name="connsiteX21-427" fmla="*/ 8880 w 10000"/>
              <a:gd name="connsiteY21-428" fmla="*/ 238 h 10000"/>
              <a:gd name="connsiteX22-429" fmla="*/ 9558 w 10000"/>
              <a:gd name="connsiteY22-430" fmla="*/ 2049 h 10000"/>
              <a:gd name="connsiteX23-431" fmla="*/ 6727 w 10000"/>
              <a:gd name="connsiteY23-432" fmla="*/ 2371 h 10000"/>
              <a:gd name="connsiteX0-433" fmla="*/ 6727 w 10000"/>
              <a:gd name="connsiteY0-434" fmla="*/ 2371 h 10000"/>
              <a:gd name="connsiteX1-435" fmla="*/ 9544 w 10000"/>
              <a:gd name="connsiteY1-436" fmla="*/ 1907 h 10000"/>
              <a:gd name="connsiteX2-437" fmla="*/ 6786 w 10000"/>
              <a:gd name="connsiteY2-438" fmla="*/ 199 h 10000"/>
              <a:gd name="connsiteX3-439" fmla="*/ 6685 w 10000"/>
              <a:gd name="connsiteY3-440" fmla="*/ 3851 h 10000"/>
              <a:gd name="connsiteX4-441" fmla="*/ 7580 w 10000"/>
              <a:gd name="connsiteY4-442" fmla="*/ 9181 h 10000"/>
              <a:gd name="connsiteX5-443" fmla="*/ 1356 w 10000"/>
              <a:gd name="connsiteY5-444" fmla="*/ 9362 h 10000"/>
              <a:gd name="connsiteX6-445" fmla="*/ 879 w 10000"/>
              <a:gd name="connsiteY6-446" fmla="*/ 6811 h 10000"/>
              <a:gd name="connsiteX7-447" fmla="*/ 3420 w 10000"/>
              <a:gd name="connsiteY7-448" fmla="*/ 8134 h 10000"/>
              <a:gd name="connsiteX8-449" fmla="*/ 1370 w 10000"/>
              <a:gd name="connsiteY8-450" fmla="*/ 8079 h 10000"/>
              <a:gd name="connsiteX9-451" fmla="*/ 2309 w 10000"/>
              <a:gd name="connsiteY9-452" fmla="*/ 7166 h 10000"/>
              <a:gd name="connsiteX10-453" fmla="*/ 2904 w 10000"/>
              <a:gd name="connsiteY10-454" fmla="*/ 7517 h 10000"/>
              <a:gd name="connsiteX11-455" fmla="*/ 2380 w 10000"/>
              <a:gd name="connsiteY11-456" fmla="*/ 6574 h 10000"/>
              <a:gd name="connsiteX12-457" fmla="*/ 959 w 10000"/>
              <a:gd name="connsiteY12-458" fmla="*/ 7059 h 10000"/>
              <a:gd name="connsiteX13-459" fmla="*/ 397 w 10000"/>
              <a:gd name="connsiteY13-460" fmla="*/ 7800 h 10000"/>
              <a:gd name="connsiteX14-461" fmla="*/ 1123 w 10000"/>
              <a:gd name="connsiteY14-462" fmla="*/ 8597 h 10000"/>
              <a:gd name="connsiteX15-463" fmla="*/ 2862 w 10000"/>
              <a:gd name="connsiteY15-464" fmla="*/ 9342 h 10000"/>
              <a:gd name="connsiteX16-465" fmla="*/ 4692 w 10000"/>
              <a:gd name="connsiteY16-466" fmla="*/ 9469 h 10000"/>
              <a:gd name="connsiteX17-467" fmla="*/ 6580 w 10000"/>
              <a:gd name="connsiteY17-468" fmla="*/ 8674 h 10000"/>
              <a:gd name="connsiteX18-469" fmla="*/ 8749 w 10000"/>
              <a:gd name="connsiteY18-470" fmla="*/ 7300 h 10000"/>
              <a:gd name="connsiteX19-471" fmla="*/ 6425 w 10000"/>
              <a:gd name="connsiteY19-472" fmla="*/ 4041 h 10000"/>
              <a:gd name="connsiteX20-473" fmla="*/ 5356 w 10000"/>
              <a:gd name="connsiteY20-474" fmla="*/ 568 h 10000"/>
              <a:gd name="connsiteX21-475" fmla="*/ 8880 w 10000"/>
              <a:gd name="connsiteY21-476" fmla="*/ 238 h 10000"/>
              <a:gd name="connsiteX22-477" fmla="*/ 9558 w 10000"/>
              <a:gd name="connsiteY22-478" fmla="*/ 2049 h 10000"/>
              <a:gd name="connsiteX23-479" fmla="*/ 6727 w 10000"/>
              <a:gd name="connsiteY23-480" fmla="*/ 2371 h 10000"/>
              <a:gd name="connsiteX0-481" fmla="*/ 6727 w 10000"/>
              <a:gd name="connsiteY0-482" fmla="*/ 2371 h 10000"/>
              <a:gd name="connsiteX1-483" fmla="*/ 9544 w 10000"/>
              <a:gd name="connsiteY1-484" fmla="*/ 1907 h 10000"/>
              <a:gd name="connsiteX2-485" fmla="*/ 6786 w 10000"/>
              <a:gd name="connsiteY2-486" fmla="*/ 199 h 10000"/>
              <a:gd name="connsiteX3-487" fmla="*/ 6685 w 10000"/>
              <a:gd name="connsiteY3-488" fmla="*/ 3851 h 10000"/>
              <a:gd name="connsiteX4-489" fmla="*/ 7580 w 10000"/>
              <a:gd name="connsiteY4-490" fmla="*/ 9181 h 10000"/>
              <a:gd name="connsiteX5-491" fmla="*/ 1356 w 10000"/>
              <a:gd name="connsiteY5-492" fmla="*/ 9362 h 10000"/>
              <a:gd name="connsiteX6-493" fmla="*/ 879 w 10000"/>
              <a:gd name="connsiteY6-494" fmla="*/ 6811 h 10000"/>
              <a:gd name="connsiteX7-495" fmla="*/ 3420 w 10000"/>
              <a:gd name="connsiteY7-496" fmla="*/ 8134 h 10000"/>
              <a:gd name="connsiteX8-497" fmla="*/ 1370 w 10000"/>
              <a:gd name="connsiteY8-498" fmla="*/ 8079 h 10000"/>
              <a:gd name="connsiteX9-499" fmla="*/ 1705 w 10000"/>
              <a:gd name="connsiteY9-500" fmla="*/ 7866 h 10000"/>
              <a:gd name="connsiteX10-501" fmla="*/ 2904 w 10000"/>
              <a:gd name="connsiteY10-502" fmla="*/ 7517 h 10000"/>
              <a:gd name="connsiteX11-503" fmla="*/ 2380 w 10000"/>
              <a:gd name="connsiteY11-504" fmla="*/ 6574 h 10000"/>
              <a:gd name="connsiteX12-505" fmla="*/ 959 w 10000"/>
              <a:gd name="connsiteY12-506" fmla="*/ 7059 h 10000"/>
              <a:gd name="connsiteX13-507" fmla="*/ 397 w 10000"/>
              <a:gd name="connsiteY13-508" fmla="*/ 7800 h 10000"/>
              <a:gd name="connsiteX14-509" fmla="*/ 1123 w 10000"/>
              <a:gd name="connsiteY14-510" fmla="*/ 8597 h 10000"/>
              <a:gd name="connsiteX15-511" fmla="*/ 2862 w 10000"/>
              <a:gd name="connsiteY15-512" fmla="*/ 9342 h 10000"/>
              <a:gd name="connsiteX16-513" fmla="*/ 4692 w 10000"/>
              <a:gd name="connsiteY16-514" fmla="*/ 9469 h 10000"/>
              <a:gd name="connsiteX17-515" fmla="*/ 6580 w 10000"/>
              <a:gd name="connsiteY17-516" fmla="*/ 8674 h 10000"/>
              <a:gd name="connsiteX18-517" fmla="*/ 8749 w 10000"/>
              <a:gd name="connsiteY18-518" fmla="*/ 7300 h 10000"/>
              <a:gd name="connsiteX19-519" fmla="*/ 6425 w 10000"/>
              <a:gd name="connsiteY19-520" fmla="*/ 4041 h 10000"/>
              <a:gd name="connsiteX20-521" fmla="*/ 5356 w 10000"/>
              <a:gd name="connsiteY20-522" fmla="*/ 568 h 10000"/>
              <a:gd name="connsiteX21-523" fmla="*/ 8880 w 10000"/>
              <a:gd name="connsiteY21-524" fmla="*/ 238 h 10000"/>
              <a:gd name="connsiteX22-525" fmla="*/ 9558 w 10000"/>
              <a:gd name="connsiteY22-526" fmla="*/ 2049 h 10000"/>
              <a:gd name="connsiteX23-527" fmla="*/ 6727 w 10000"/>
              <a:gd name="connsiteY23-528" fmla="*/ 2371 h 10000"/>
              <a:gd name="connsiteX0-529" fmla="*/ 6727 w 10000"/>
              <a:gd name="connsiteY0-530" fmla="*/ 2371 h 10000"/>
              <a:gd name="connsiteX1-531" fmla="*/ 9544 w 10000"/>
              <a:gd name="connsiteY1-532" fmla="*/ 1907 h 10000"/>
              <a:gd name="connsiteX2-533" fmla="*/ 6786 w 10000"/>
              <a:gd name="connsiteY2-534" fmla="*/ 199 h 10000"/>
              <a:gd name="connsiteX3-535" fmla="*/ 6685 w 10000"/>
              <a:gd name="connsiteY3-536" fmla="*/ 3851 h 10000"/>
              <a:gd name="connsiteX4-537" fmla="*/ 7580 w 10000"/>
              <a:gd name="connsiteY4-538" fmla="*/ 9181 h 10000"/>
              <a:gd name="connsiteX5-539" fmla="*/ 1356 w 10000"/>
              <a:gd name="connsiteY5-540" fmla="*/ 9362 h 10000"/>
              <a:gd name="connsiteX6-541" fmla="*/ 879 w 10000"/>
              <a:gd name="connsiteY6-542" fmla="*/ 6811 h 10000"/>
              <a:gd name="connsiteX7-543" fmla="*/ 3420 w 10000"/>
              <a:gd name="connsiteY7-544" fmla="*/ 8134 h 10000"/>
              <a:gd name="connsiteX8-545" fmla="*/ 1370 w 10000"/>
              <a:gd name="connsiteY8-546" fmla="*/ 8079 h 10000"/>
              <a:gd name="connsiteX9-547" fmla="*/ 1293 w 10000"/>
              <a:gd name="connsiteY9-548" fmla="*/ 6874 h 10000"/>
              <a:gd name="connsiteX10-549" fmla="*/ 2904 w 10000"/>
              <a:gd name="connsiteY10-550" fmla="*/ 7517 h 10000"/>
              <a:gd name="connsiteX11-551" fmla="*/ 2380 w 10000"/>
              <a:gd name="connsiteY11-552" fmla="*/ 6574 h 10000"/>
              <a:gd name="connsiteX12-553" fmla="*/ 959 w 10000"/>
              <a:gd name="connsiteY12-554" fmla="*/ 7059 h 10000"/>
              <a:gd name="connsiteX13-555" fmla="*/ 397 w 10000"/>
              <a:gd name="connsiteY13-556" fmla="*/ 7800 h 10000"/>
              <a:gd name="connsiteX14-557" fmla="*/ 1123 w 10000"/>
              <a:gd name="connsiteY14-558" fmla="*/ 8597 h 10000"/>
              <a:gd name="connsiteX15-559" fmla="*/ 2862 w 10000"/>
              <a:gd name="connsiteY15-560" fmla="*/ 9342 h 10000"/>
              <a:gd name="connsiteX16-561" fmla="*/ 4692 w 10000"/>
              <a:gd name="connsiteY16-562" fmla="*/ 9469 h 10000"/>
              <a:gd name="connsiteX17-563" fmla="*/ 6580 w 10000"/>
              <a:gd name="connsiteY17-564" fmla="*/ 8674 h 10000"/>
              <a:gd name="connsiteX18-565" fmla="*/ 8749 w 10000"/>
              <a:gd name="connsiteY18-566" fmla="*/ 7300 h 10000"/>
              <a:gd name="connsiteX19-567" fmla="*/ 6425 w 10000"/>
              <a:gd name="connsiteY19-568" fmla="*/ 4041 h 10000"/>
              <a:gd name="connsiteX20-569" fmla="*/ 5356 w 10000"/>
              <a:gd name="connsiteY20-570" fmla="*/ 568 h 10000"/>
              <a:gd name="connsiteX21-571" fmla="*/ 8880 w 10000"/>
              <a:gd name="connsiteY21-572" fmla="*/ 238 h 10000"/>
              <a:gd name="connsiteX22-573" fmla="*/ 9558 w 10000"/>
              <a:gd name="connsiteY22-574" fmla="*/ 2049 h 10000"/>
              <a:gd name="connsiteX23-575" fmla="*/ 6727 w 10000"/>
              <a:gd name="connsiteY23-576" fmla="*/ 2371 h 10000"/>
              <a:gd name="connsiteX0-577" fmla="*/ 6727 w 10000"/>
              <a:gd name="connsiteY0-578" fmla="*/ 2371 h 10000"/>
              <a:gd name="connsiteX1-579" fmla="*/ 9544 w 10000"/>
              <a:gd name="connsiteY1-580" fmla="*/ 1907 h 10000"/>
              <a:gd name="connsiteX2-581" fmla="*/ 6786 w 10000"/>
              <a:gd name="connsiteY2-582" fmla="*/ 199 h 10000"/>
              <a:gd name="connsiteX3-583" fmla="*/ 6685 w 10000"/>
              <a:gd name="connsiteY3-584" fmla="*/ 3851 h 10000"/>
              <a:gd name="connsiteX4-585" fmla="*/ 7580 w 10000"/>
              <a:gd name="connsiteY4-586" fmla="*/ 9181 h 10000"/>
              <a:gd name="connsiteX5-587" fmla="*/ 1356 w 10000"/>
              <a:gd name="connsiteY5-588" fmla="*/ 9362 h 10000"/>
              <a:gd name="connsiteX6-589" fmla="*/ 879 w 10000"/>
              <a:gd name="connsiteY6-590" fmla="*/ 6811 h 10000"/>
              <a:gd name="connsiteX7-591" fmla="*/ 3420 w 10000"/>
              <a:gd name="connsiteY7-592" fmla="*/ 8134 h 10000"/>
              <a:gd name="connsiteX8-593" fmla="*/ 1370 w 10000"/>
              <a:gd name="connsiteY8-594" fmla="*/ 8079 h 10000"/>
              <a:gd name="connsiteX9-595" fmla="*/ 1293 w 10000"/>
              <a:gd name="connsiteY9-596" fmla="*/ 6874 h 10000"/>
              <a:gd name="connsiteX10-597" fmla="*/ 2904 w 10000"/>
              <a:gd name="connsiteY10-598" fmla="*/ 7517 h 10000"/>
              <a:gd name="connsiteX11-599" fmla="*/ 2380 w 10000"/>
              <a:gd name="connsiteY11-600" fmla="*/ 6574 h 10000"/>
              <a:gd name="connsiteX12-601" fmla="*/ 942 w 10000"/>
              <a:gd name="connsiteY12-602" fmla="*/ 7219 h 10000"/>
              <a:gd name="connsiteX13-603" fmla="*/ 397 w 10000"/>
              <a:gd name="connsiteY13-604" fmla="*/ 7800 h 10000"/>
              <a:gd name="connsiteX14-605" fmla="*/ 1123 w 10000"/>
              <a:gd name="connsiteY14-606" fmla="*/ 8597 h 10000"/>
              <a:gd name="connsiteX15-607" fmla="*/ 2862 w 10000"/>
              <a:gd name="connsiteY15-608" fmla="*/ 9342 h 10000"/>
              <a:gd name="connsiteX16-609" fmla="*/ 4692 w 10000"/>
              <a:gd name="connsiteY16-610" fmla="*/ 9469 h 10000"/>
              <a:gd name="connsiteX17-611" fmla="*/ 6580 w 10000"/>
              <a:gd name="connsiteY17-612" fmla="*/ 8674 h 10000"/>
              <a:gd name="connsiteX18-613" fmla="*/ 8749 w 10000"/>
              <a:gd name="connsiteY18-614" fmla="*/ 7300 h 10000"/>
              <a:gd name="connsiteX19-615" fmla="*/ 6425 w 10000"/>
              <a:gd name="connsiteY19-616" fmla="*/ 4041 h 10000"/>
              <a:gd name="connsiteX20-617" fmla="*/ 5356 w 10000"/>
              <a:gd name="connsiteY20-618" fmla="*/ 568 h 10000"/>
              <a:gd name="connsiteX21-619" fmla="*/ 8880 w 10000"/>
              <a:gd name="connsiteY21-620" fmla="*/ 238 h 10000"/>
              <a:gd name="connsiteX22-621" fmla="*/ 9558 w 10000"/>
              <a:gd name="connsiteY22-622" fmla="*/ 2049 h 10000"/>
              <a:gd name="connsiteX23-623" fmla="*/ 6727 w 10000"/>
              <a:gd name="connsiteY23-624" fmla="*/ 2371 h 10000"/>
              <a:gd name="connsiteX0-625" fmla="*/ 6727 w 10000"/>
              <a:gd name="connsiteY0-626" fmla="*/ 2371 h 10000"/>
              <a:gd name="connsiteX1-627" fmla="*/ 9544 w 10000"/>
              <a:gd name="connsiteY1-628" fmla="*/ 1907 h 10000"/>
              <a:gd name="connsiteX2-629" fmla="*/ 6786 w 10000"/>
              <a:gd name="connsiteY2-630" fmla="*/ 199 h 10000"/>
              <a:gd name="connsiteX3-631" fmla="*/ 6685 w 10000"/>
              <a:gd name="connsiteY3-632" fmla="*/ 3851 h 10000"/>
              <a:gd name="connsiteX4-633" fmla="*/ 7580 w 10000"/>
              <a:gd name="connsiteY4-634" fmla="*/ 9181 h 10000"/>
              <a:gd name="connsiteX5-635" fmla="*/ 1356 w 10000"/>
              <a:gd name="connsiteY5-636" fmla="*/ 9362 h 10000"/>
              <a:gd name="connsiteX6-637" fmla="*/ 879 w 10000"/>
              <a:gd name="connsiteY6-638" fmla="*/ 6811 h 10000"/>
              <a:gd name="connsiteX7-639" fmla="*/ 3420 w 10000"/>
              <a:gd name="connsiteY7-640" fmla="*/ 8134 h 10000"/>
              <a:gd name="connsiteX8-641" fmla="*/ 1370 w 10000"/>
              <a:gd name="connsiteY8-642" fmla="*/ 8079 h 10000"/>
              <a:gd name="connsiteX9-643" fmla="*/ 2042 w 10000"/>
              <a:gd name="connsiteY9-644" fmla="*/ 7755 h 10000"/>
              <a:gd name="connsiteX10-645" fmla="*/ 2904 w 10000"/>
              <a:gd name="connsiteY10-646" fmla="*/ 7517 h 10000"/>
              <a:gd name="connsiteX11-647" fmla="*/ 2380 w 10000"/>
              <a:gd name="connsiteY11-648" fmla="*/ 6574 h 10000"/>
              <a:gd name="connsiteX12-649" fmla="*/ 942 w 10000"/>
              <a:gd name="connsiteY12-650" fmla="*/ 7219 h 10000"/>
              <a:gd name="connsiteX13-651" fmla="*/ 397 w 10000"/>
              <a:gd name="connsiteY13-652" fmla="*/ 7800 h 10000"/>
              <a:gd name="connsiteX14-653" fmla="*/ 1123 w 10000"/>
              <a:gd name="connsiteY14-654" fmla="*/ 8597 h 10000"/>
              <a:gd name="connsiteX15-655" fmla="*/ 2862 w 10000"/>
              <a:gd name="connsiteY15-656" fmla="*/ 9342 h 10000"/>
              <a:gd name="connsiteX16-657" fmla="*/ 4692 w 10000"/>
              <a:gd name="connsiteY16-658" fmla="*/ 9469 h 10000"/>
              <a:gd name="connsiteX17-659" fmla="*/ 6580 w 10000"/>
              <a:gd name="connsiteY17-660" fmla="*/ 8674 h 10000"/>
              <a:gd name="connsiteX18-661" fmla="*/ 8749 w 10000"/>
              <a:gd name="connsiteY18-662" fmla="*/ 7300 h 10000"/>
              <a:gd name="connsiteX19-663" fmla="*/ 6425 w 10000"/>
              <a:gd name="connsiteY19-664" fmla="*/ 4041 h 10000"/>
              <a:gd name="connsiteX20-665" fmla="*/ 5356 w 10000"/>
              <a:gd name="connsiteY20-666" fmla="*/ 568 h 10000"/>
              <a:gd name="connsiteX21-667" fmla="*/ 8880 w 10000"/>
              <a:gd name="connsiteY21-668" fmla="*/ 238 h 10000"/>
              <a:gd name="connsiteX22-669" fmla="*/ 9558 w 10000"/>
              <a:gd name="connsiteY22-670" fmla="*/ 2049 h 10000"/>
              <a:gd name="connsiteX23-671" fmla="*/ 6727 w 10000"/>
              <a:gd name="connsiteY23-672" fmla="*/ 2371 h 10000"/>
              <a:gd name="connsiteX0-673" fmla="*/ 6727 w 10000"/>
              <a:gd name="connsiteY0-674" fmla="*/ 2371 h 10000"/>
              <a:gd name="connsiteX1-675" fmla="*/ 9544 w 10000"/>
              <a:gd name="connsiteY1-676" fmla="*/ 1907 h 10000"/>
              <a:gd name="connsiteX2-677" fmla="*/ 6786 w 10000"/>
              <a:gd name="connsiteY2-678" fmla="*/ 199 h 10000"/>
              <a:gd name="connsiteX3-679" fmla="*/ 6685 w 10000"/>
              <a:gd name="connsiteY3-680" fmla="*/ 3851 h 10000"/>
              <a:gd name="connsiteX4-681" fmla="*/ 7580 w 10000"/>
              <a:gd name="connsiteY4-682" fmla="*/ 9181 h 10000"/>
              <a:gd name="connsiteX5-683" fmla="*/ 1356 w 10000"/>
              <a:gd name="connsiteY5-684" fmla="*/ 9362 h 10000"/>
              <a:gd name="connsiteX6-685" fmla="*/ 879 w 10000"/>
              <a:gd name="connsiteY6-686" fmla="*/ 6811 h 10000"/>
              <a:gd name="connsiteX7-687" fmla="*/ 3420 w 10000"/>
              <a:gd name="connsiteY7-688" fmla="*/ 8134 h 10000"/>
              <a:gd name="connsiteX8-689" fmla="*/ 4208 w 10000"/>
              <a:gd name="connsiteY8-690" fmla="*/ 9198 h 10000"/>
              <a:gd name="connsiteX9-691" fmla="*/ 2042 w 10000"/>
              <a:gd name="connsiteY9-692" fmla="*/ 7755 h 10000"/>
              <a:gd name="connsiteX10-693" fmla="*/ 2904 w 10000"/>
              <a:gd name="connsiteY10-694" fmla="*/ 7517 h 10000"/>
              <a:gd name="connsiteX11-695" fmla="*/ 2380 w 10000"/>
              <a:gd name="connsiteY11-696" fmla="*/ 6574 h 10000"/>
              <a:gd name="connsiteX12-697" fmla="*/ 942 w 10000"/>
              <a:gd name="connsiteY12-698" fmla="*/ 7219 h 10000"/>
              <a:gd name="connsiteX13-699" fmla="*/ 397 w 10000"/>
              <a:gd name="connsiteY13-700" fmla="*/ 7800 h 10000"/>
              <a:gd name="connsiteX14-701" fmla="*/ 1123 w 10000"/>
              <a:gd name="connsiteY14-702" fmla="*/ 8597 h 10000"/>
              <a:gd name="connsiteX15-703" fmla="*/ 2862 w 10000"/>
              <a:gd name="connsiteY15-704" fmla="*/ 9342 h 10000"/>
              <a:gd name="connsiteX16-705" fmla="*/ 4692 w 10000"/>
              <a:gd name="connsiteY16-706" fmla="*/ 9469 h 10000"/>
              <a:gd name="connsiteX17-707" fmla="*/ 6580 w 10000"/>
              <a:gd name="connsiteY17-708" fmla="*/ 8674 h 10000"/>
              <a:gd name="connsiteX18-709" fmla="*/ 8749 w 10000"/>
              <a:gd name="connsiteY18-710" fmla="*/ 7300 h 10000"/>
              <a:gd name="connsiteX19-711" fmla="*/ 6425 w 10000"/>
              <a:gd name="connsiteY19-712" fmla="*/ 4041 h 10000"/>
              <a:gd name="connsiteX20-713" fmla="*/ 5356 w 10000"/>
              <a:gd name="connsiteY20-714" fmla="*/ 568 h 10000"/>
              <a:gd name="connsiteX21-715" fmla="*/ 8880 w 10000"/>
              <a:gd name="connsiteY21-716" fmla="*/ 238 h 10000"/>
              <a:gd name="connsiteX22-717" fmla="*/ 9558 w 10000"/>
              <a:gd name="connsiteY22-718" fmla="*/ 2049 h 10000"/>
              <a:gd name="connsiteX23-719" fmla="*/ 6727 w 10000"/>
              <a:gd name="connsiteY23-720" fmla="*/ 2371 h 10000"/>
              <a:gd name="connsiteX0-721" fmla="*/ 6333 w 9606"/>
              <a:gd name="connsiteY0-722" fmla="*/ 2371 h 10000"/>
              <a:gd name="connsiteX1-723" fmla="*/ 9150 w 9606"/>
              <a:gd name="connsiteY1-724" fmla="*/ 1907 h 10000"/>
              <a:gd name="connsiteX2-725" fmla="*/ 6392 w 9606"/>
              <a:gd name="connsiteY2-726" fmla="*/ 199 h 10000"/>
              <a:gd name="connsiteX3-727" fmla="*/ 6291 w 9606"/>
              <a:gd name="connsiteY3-728" fmla="*/ 3851 h 10000"/>
              <a:gd name="connsiteX4-729" fmla="*/ 7186 w 9606"/>
              <a:gd name="connsiteY4-730" fmla="*/ 9181 h 10000"/>
              <a:gd name="connsiteX5-731" fmla="*/ 962 w 9606"/>
              <a:gd name="connsiteY5-732" fmla="*/ 9362 h 10000"/>
              <a:gd name="connsiteX6-733" fmla="*/ 485 w 9606"/>
              <a:gd name="connsiteY6-734" fmla="*/ 6811 h 10000"/>
              <a:gd name="connsiteX7-735" fmla="*/ 5790 w 9606"/>
              <a:gd name="connsiteY7-736" fmla="*/ 6540 h 10000"/>
              <a:gd name="connsiteX8-737" fmla="*/ 3814 w 9606"/>
              <a:gd name="connsiteY8-738" fmla="*/ 9198 h 10000"/>
              <a:gd name="connsiteX9-739" fmla="*/ 1648 w 9606"/>
              <a:gd name="connsiteY9-740" fmla="*/ 7755 h 10000"/>
              <a:gd name="connsiteX10-741" fmla="*/ 2510 w 9606"/>
              <a:gd name="connsiteY10-742" fmla="*/ 7517 h 10000"/>
              <a:gd name="connsiteX11-743" fmla="*/ 1986 w 9606"/>
              <a:gd name="connsiteY11-744" fmla="*/ 6574 h 10000"/>
              <a:gd name="connsiteX12-745" fmla="*/ 548 w 9606"/>
              <a:gd name="connsiteY12-746" fmla="*/ 7219 h 10000"/>
              <a:gd name="connsiteX13-747" fmla="*/ 3 w 9606"/>
              <a:gd name="connsiteY13-748" fmla="*/ 7800 h 10000"/>
              <a:gd name="connsiteX14-749" fmla="*/ 729 w 9606"/>
              <a:gd name="connsiteY14-750" fmla="*/ 8597 h 10000"/>
              <a:gd name="connsiteX15-751" fmla="*/ 2468 w 9606"/>
              <a:gd name="connsiteY15-752" fmla="*/ 9342 h 10000"/>
              <a:gd name="connsiteX16-753" fmla="*/ 4298 w 9606"/>
              <a:gd name="connsiteY16-754" fmla="*/ 9469 h 10000"/>
              <a:gd name="connsiteX17-755" fmla="*/ 6186 w 9606"/>
              <a:gd name="connsiteY17-756" fmla="*/ 8674 h 10000"/>
              <a:gd name="connsiteX18-757" fmla="*/ 8355 w 9606"/>
              <a:gd name="connsiteY18-758" fmla="*/ 7300 h 10000"/>
              <a:gd name="connsiteX19-759" fmla="*/ 6031 w 9606"/>
              <a:gd name="connsiteY19-760" fmla="*/ 4041 h 10000"/>
              <a:gd name="connsiteX20-761" fmla="*/ 4962 w 9606"/>
              <a:gd name="connsiteY20-762" fmla="*/ 568 h 10000"/>
              <a:gd name="connsiteX21-763" fmla="*/ 8486 w 9606"/>
              <a:gd name="connsiteY21-764" fmla="*/ 238 h 10000"/>
              <a:gd name="connsiteX22-765" fmla="*/ 9164 w 9606"/>
              <a:gd name="connsiteY22-766" fmla="*/ 2049 h 10000"/>
              <a:gd name="connsiteX23-767" fmla="*/ 6333 w 9606"/>
              <a:gd name="connsiteY23-768" fmla="*/ 2371 h 10000"/>
              <a:gd name="connsiteX0-769" fmla="*/ 8422 w 11829"/>
              <a:gd name="connsiteY0-770" fmla="*/ 2371 h 9530"/>
              <a:gd name="connsiteX1-771" fmla="*/ 11354 w 11829"/>
              <a:gd name="connsiteY1-772" fmla="*/ 1907 h 9530"/>
              <a:gd name="connsiteX2-773" fmla="*/ 8483 w 11829"/>
              <a:gd name="connsiteY2-774" fmla="*/ 199 h 9530"/>
              <a:gd name="connsiteX3-775" fmla="*/ 8378 w 11829"/>
              <a:gd name="connsiteY3-776" fmla="*/ 3851 h 9530"/>
              <a:gd name="connsiteX4-777" fmla="*/ 9310 w 11829"/>
              <a:gd name="connsiteY4-778" fmla="*/ 9181 h 9530"/>
              <a:gd name="connsiteX5-779" fmla="*/ 2830 w 11829"/>
              <a:gd name="connsiteY5-780" fmla="*/ 9362 h 9530"/>
              <a:gd name="connsiteX6-781" fmla="*/ 201 w 11829"/>
              <a:gd name="connsiteY6-782" fmla="*/ 6386 h 9530"/>
              <a:gd name="connsiteX7-783" fmla="*/ 7856 w 11829"/>
              <a:gd name="connsiteY7-784" fmla="*/ 6540 h 9530"/>
              <a:gd name="connsiteX8-785" fmla="*/ 5799 w 11829"/>
              <a:gd name="connsiteY8-786" fmla="*/ 9198 h 9530"/>
              <a:gd name="connsiteX9-787" fmla="*/ 3545 w 11829"/>
              <a:gd name="connsiteY9-788" fmla="*/ 7755 h 9530"/>
              <a:gd name="connsiteX10-789" fmla="*/ 4442 w 11829"/>
              <a:gd name="connsiteY10-790" fmla="*/ 7517 h 9530"/>
              <a:gd name="connsiteX11-791" fmla="*/ 3896 w 11829"/>
              <a:gd name="connsiteY11-792" fmla="*/ 6574 h 9530"/>
              <a:gd name="connsiteX12-793" fmla="*/ 2399 w 11829"/>
              <a:gd name="connsiteY12-794" fmla="*/ 7219 h 9530"/>
              <a:gd name="connsiteX13-795" fmla="*/ 1832 w 11829"/>
              <a:gd name="connsiteY13-796" fmla="*/ 7800 h 9530"/>
              <a:gd name="connsiteX14-797" fmla="*/ 2588 w 11829"/>
              <a:gd name="connsiteY14-798" fmla="*/ 8597 h 9530"/>
              <a:gd name="connsiteX15-799" fmla="*/ 4398 w 11829"/>
              <a:gd name="connsiteY15-800" fmla="*/ 9342 h 9530"/>
              <a:gd name="connsiteX16-801" fmla="*/ 6303 w 11829"/>
              <a:gd name="connsiteY16-802" fmla="*/ 9469 h 9530"/>
              <a:gd name="connsiteX17-803" fmla="*/ 8269 w 11829"/>
              <a:gd name="connsiteY17-804" fmla="*/ 8674 h 9530"/>
              <a:gd name="connsiteX18-805" fmla="*/ 10527 w 11829"/>
              <a:gd name="connsiteY18-806" fmla="*/ 7300 h 9530"/>
              <a:gd name="connsiteX19-807" fmla="*/ 8107 w 11829"/>
              <a:gd name="connsiteY19-808" fmla="*/ 4041 h 9530"/>
              <a:gd name="connsiteX20-809" fmla="*/ 6995 w 11829"/>
              <a:gd name="connsiteY20-810" fmla="*/ 568 h 9530"/>
              <a:gd name="connsiteX21-811" fmla="*/ 10663 w 11829"/>
              <a:gd name="connsiteY21-812" fmla="*/ 238 h 9530"/>
              <a:gd name="connsiteX22-813" fmla="*/ 11369 w 11829"/>
              <a:gd name="connsiteY22-814" fmla="*/ 2049 h 9530"/>
              <a:gd name="connsiteX23-815" fmla="*/ 8422 w 11829"/>
              <a:gd name="connsiteY23-816" fmla="*/ 2371 h 9530"/>
              <a:gd name="connsiteX0-817" fmla="*/ 7120 w 10000"/>
              <a:gd name="connsiteY0-818" fmla="*/ 2488 h 10001"/>
              <a:gd name="connsiteX1-819" fmla="*/ 9598 w 10000"/>
              <a:gd name="connsiteY1-820" fmla="*/ 2001 h 10001"/>
              <a:gd name="connsiteX2-821" fmla="*/ 7171 w 10000"/>
              <a:gd name="connsiteY2-822" fmla="*/ 209 h 10001"/>
              <a:gd name="connsiteX3-823" fmla="*/ 7083 w 10000"/>
              <a:gd name="connsiteY3-824" fmla="*/ 4041 h 10001"/>
              <a:gd name="connsiteX4-825" fmla="*/ 7870 w 10000"/>
              <a:gd name="connsiteY4-826" fmla="*/ 9634 h 10001"/>
              <a:gd name="connsiteX5-827" fmla="*/ 2392 w 10000"/>
              <a:gd name="connsiteY5-828" fmla="*/ 9824 h 10001"/>
              <a:gd name="connsiteX6-829" fmla="*/ 170 w 10000"/>
              <a:gd name="connsiteY6-830" fmla="*/ 6701 h 10001"/>
              <a:gd name="connsiteX7-831" fmla="*/ 6641 w 10000"/>
              <a:gd name="connsiteY7-832" fmla="*/ 6863 h 10001"/>
              <a:gd name="connsiteX8-833" fmla="*/ 4902 w 10000"/>
              <a:gd name="connsiteY8-834" fmla="*/ 9652 h 10001"/>
              <a:gd name="connsiteX9-835" fmla="*/ 2997 w 10000"/>
              <a:gd name="connsiteY9-836" fmla="*/ 8137 h 10001"/>
              <a:gd name="connsiteX10-837" fmla="*/ 3755 w 10000"/>
              <a:gd name="connsiteY10-838" fmla="*/ 7888 h 10001"/>
              <a:gd name="connsiteX11-839" fmla="*/ 3294 w 10000"/>
              <a:gd name="connsiteY11-840" fmla="*/ 6898 h 10001"/>
              <a:gd name="connsiteX12-841" fmla="*/ 2028 w 10000"/>
              <a:gd name="connsiteY12-842" fmla="*/ 7575 h 10001"/>
              <a:gd name="connsiteX13-843" fmla="*/ 1549 w 10000"/>
              <a:gd name="connsiteY13-844" fmla="*/ 8185 h 10001"/>
              <a:gd name="connsiteX14-845" fmla="*/ 2188 w 10000"/>
              <a:gd name="connsiteY14-846" fmla="*/ 9021 h 10001"/>
              <a:gd name="connsiteX15-847" fmla="*/ 3718 w 10000"/>
              <a:gd name="connsiteY15-848" fmla="*/ 9803 h 10001"/>
              <a:gd name="connsiteX16-849" fmla="*/ 6228 w 10000"/>
              <a:gd name="connsiteY16-850" fmla="*/ 9279 h 10001"/>
              <a:gd name="connsiteX17-851" fmla="*/ 6990 w 10000"/>
              <a:gd name="connsiteY17-852" fmla="*/ 9102 h 10001"/>
              <a:gd name="connsiteX18-853" fmla="*/ 8899 w 10000"/>
              <a:gd name="connsiteY18-854" fmla="*/ 7660 h 10001"/>
              <a:gd name="connsiteX19-855" fmla="*/ 6853 w 10000"/>
              <a:gd name="connsiteY19-856" fmla="*/ 4240 h 10001"/>
              <a:gd name="connsiteX20-857" fmla="*/ 5913 w 10000"/>
              <a:gd name="connsiteY20-858" fmla="*/ 596 h 10001"/>
              <a:gd name="connsiteX21-859" fmla="*/ 9014 w 10000"/>
              <a:gd name="connsiteY21-860" fmla="*/ 250 h 10001"/>
              <a:gd name="connsiteX22-861" fmla="*/ 9611 w 10000"/>
              <a:gd name="connsiteY22-862" fmla="*/ 2150 h 10001"/>
              <a:gd name="connsiteX23-863" fmla="*/ 7120 w 10000"/>
              <a:gd name="connsiteY23-864" fmla="*/ 2488 h 10001"/>
              <a:gd name="connsiteX0-865" fmla="*/ 6952 w 9832"/>
              <a:gd name="connsiteY0-866" fmla="*/ 2488 h 10617"/>
              <a:gd name="connsiteX1-867" fmla="*/ 9430 w 9832"/>
              <a:gd name="connsiteY1-868" fmla="*/ 2001 h 10617"/>
              <a:gd name="connsiteX2-869" fmla="*/ 7003 w 9832"/>
              <a:gd name="connsiteY2-870" fmla="*/ 209 h 10617"/>
              <a:gd name="connsiteX3-871" fmla="*/ 6915 w 9832"/>
              <a:gd name="connsiteY3-872" fmla="*/ 4041 h 10617"/>
              <a:gd name="connsiteX4-873" fmla="*/ 7702 w 9832"/>
              <a:gd name="connsiteY4-874" fmla="*/ 9634 h 10617"/>
              <a:gd name="connsiteX5-875" fmla="*/ 5881 w 9832"/>
              <a:gd name="connsiteY5-876" fmla="*/ 10352 h 10617"/>
              <a:gd name="connsiteX6-877" fmla="*/ 2 w 9832"/>
              <a:gd name="connsiteY6-878" fmla="*/ 6701 h 10617"/>
              <a:gd name="connsiteX7-879" fmla="*/ 6473 w 9832"/>
              <a:gd name="connsiteY7-880" fmla="*/ 6863 h 10617"/>
              <a:gd name="connsiteX8-881" fmla="*/ 4734 w 9832"/>
              <a:gd name="connsiteY8-882" fmla="*/ 9652 h 10617"/>
              <a:gd name="connsiteX9-883" fmla="*/ 2829 w 9832"/>
              <a:gd name="connsiteY9-884" fmla="*/ 8137 h 10617"/>
              <a:gd name="connsiteX10-885" fmla="*/ 3587 w 9832"/>
              <a:gd name="connsiteY10-886" fmla="*/ 7888 h 10617"/>
              <a:gd name="connsiteX11-887" fmla="*/ 3126 w 9832"/>
              <a:gd name="connsiteY11-888" fmla="*/ 6898 h 10617"/>
              <a:gd name="connsiteX12-889" fmla="*/ 1860 w 9832"/>
              <a:gd name="connsiteY12-890" fmla="*/ 7575 h 10617"/>
              <a:gd name="connsiteX13-891" fmla="*/ 1381 w 9832"/>
              <a:gd name="connsiteY13-892" fmla="*/ 8185 h 10617"/>
              <a:gd name="connsiteX14-893" fmla="*/ 2020 w 9832"/>
              <a:gd name="connsiteY14-894" fmla="*/ 9021 h 10617"/>
              <a:gd name="connsiteX15-895" fmla="*/ 3550 w 9832"/>
              <a:gd name="connsiteY15-896" fmla="*/ 9803 h 10617"/>
              <a:gd name="connsiteX16-897" fmla="*/ 6060 w 9832"/>
              <a:gd name="connsiteY16-898" fmla="*/ 9279 h 10617"/>
              <a:gd name="connsiteX17-899" fmla="*/ 6822 w 9832"/>
              <a:gd name="connsiteY17-900" fmla="*/ 9102 h 10617"/>
              <a:gd name="connsiteX18-901" fmla="*/ 8731 w 9832"/>
              <a:gd name="connsiteY18-902" fmla="*/ 7660 h 10617"/>
              <a:gd name="connsiteX19-903" fmla="*/ 6685 w 9832"/>
              <a:gd name="connsiteY19-904" fmla="*/ 4240 h 10617"/>
              <a:gd name="connsiteX20-905" fmla="*/ 5745 w 9832"/>
              <a:gd name="connsiteY20-906" fmla="*/ 596 h 10617"/>
              <a:gd name="connsiteX21-907" fmla="*/ 8846 w 9832"/>
              <a:gd name="connsiteY21-908" fmla="*/ 250 h 10617"/>
              <a:gd name="connsiteX22-909" fmla="*/ 9443 w 9832"/>
              <a:gd name="connsiteY22-910" fmla="*/ 2150 h 10617"/>
              <a:gd name="connsiteX23-911" fmla="*/ 6952 w 9832"/>
              <a:gd name="connsiteY23-912" fmla="*/ 2488 h 10617"/>
              <a:gd name="connsiteX0-913" fmla="*/ 7071 w 10000"/>
              <a:gd name="connsiteY0-914" fmla="*/ 2343 h 9822"/>
              <a:gd name="connsiteX1-915" fmla="*/ 9591 w 10000"/>
              <a:gd name="connsiteY1-916" fmla="*/ 1885 h 9822"/>
              <a:gd name="connsiteX2-917" fmla="*/ 7123 w 10000"/>
              <a:gd name="connsiteY2-918" fmla="*/ 197 h 9822"/>
              <a:gd name="connsiteX3-919" fmla="*/ 7033 w 10000"/>
              <a:gd name="connsiteY3-920" fmla="*/ 3806 h 9822"/>
              <a:gd name="connsiteX4-921" fmla="*/ 7834 w 10000"/>
              <a:gd name="connsiteY4-922" fmla="*/ 9074 h 9822"/>
              <a:gd name="connsiteX5-923" fmla="*/ 5981 w 10000"/>
              <a:gd name="connsiteY5-924" fmla="*/ 9750 h 9822"/>
              <a:gd name="connsiteX6-925" fmla="*/ 2 w 10000"/>
              <a:gd name="connsiteY6-926" fmla="*/ 6312 h 9822"/>
              <a:gd name="connsiteX7-927" fmla="*/ 6584 w 10000"/>
              <a:gd name="connsiteY7-928" fmla="*/ 6464 h 9822"/>
              <a:gd name="connsiteX8-929" fmla="*/ 4815 w 10000"/>
              <a:gd name="connsiteY8-930" fmla="*/ 9091 h 9822"/>
              <a:gd name="connsiteX9-931" fmla="*/ 2877 w 10000"/>
              <a:gd name="connsiteY9-932" fmla="*/ 7664 h 9822"/>
              <a:gd name="connsiteX10-933" fmla="*/ 3648 w 10000"/>
              <a:gd name="connsiteY10-934" fmla="*/ 7430 h 9822"/>
              <a:gd name="connsiteX11-935" fmla="*/ 3179 w 10000"/>
              <a:gd name="connsiteY11-936" fmla="*/ 6497 h 9822"/>
              <a:gd name="connsiteX12-937" fmla="*/ 1892 w 10000"/>
              <a:gd name="connsiteY12-938" fmla="*/ 7135 h 9822"/>
              <a:gd name="connsiteX13-939" fmla="*/ 1405 w 10000"/>
              <a:gd name="connsiteY13-940" fmla="*/ 7709 h 9822"/>
              <a:gd name="connsiteX14-941" fmla="*/ 2055 w 10000"/>
              <a:gd name="connsiteY14-942" fmla="*/ 8497 h 9822"/>
              <a:gd name="connsiteX15-943" fmla="*/ 3611 w 10000"/>
              <a:gd name="connsiteY15-944" fmla="*/ 9233 h 9822"/>
              <a:gd name="connsiteX16-945" fmla="*/ 6164 w 10000"/>
              <a:gd name="connsiteY16-946" fmla="*/ 8740 h 9822"/>
              <a:gd name="connsiteX17-947" fmla="*/ 6939 w 10000"/>
              <a:gd name="connsiteY17-948" fmla="*/ 8573 h 9822"/>
              <a:gd name="connsiteX18-949" fmla="*/ 8880 w 10000"/>
              <a:gd name="connsiteY18-950" fmla="*/ 7215 h 9822"/>
              <a:gd name="connsiteX19-951" fmla="*/ 6799 w 10000"/>
              <a:gd name="connsiteY19-952" fmla="*/ 3994 h 9822"/>
              <a:gd name="connsiteX20-953" fmla="*/ 5843 w 10000"/>
              <a:gd name="connsiteY20-954" fmla="*/ 561 h 9822"/>
              <a:gd name="connsiteX21-955" fmla="*/ 8997 w 10000"/>
              <a:gd name="connsiteY21-956" fmla="*/ 235 h 9822"/>
              <a:gd name="connsiteX22-957" fmla="*/ 9604 w 10000"/>
              <a:gd name="connsiteY22-958" fmla="*/ 2025 h 9822"/>
              <a:gd name="connsiteX23-959" fmla="*/ 7071 w 10000"/>
              <a:gd name="connsiteY23-960" fmla="*/ 2343 h 9822"/>
              <a:gd name="connsiteX0-961" fmla="*/ 7213 w 10142"/>
              <a:gd name="connsiteY0-962" fmla="*/ 2385 h 9495"/>
              <a:gd name="connsiteX1-963" fmla="*/ 9733 w 10142"/>
              <a:gd name="connsiteY1-964" fmla="*/ 1919 h 9495"/>
              <a:gd name="connsiteX2-965" fmla="*/ 7265 w 10142"/>
              <a:gd name="connsiteY2-966" fmla="*/ 201 h 9495"/>
              <a:gd name="connsiteX3-967" fmla="*/ 7175 w 10142"/>
              <a:gd name="connsiteY3-968" fmla="*/ 3875 h 9495"/>
              <a:gd name="connsiteX4-969" fmla="*/ 7976 w 10142"/>
              <a:gd name="connsiteY4-970" fmla="*/ 9238 h 9495"/>
              <a:gd name="connsiteX5-971" fmla="*/ 3041 w 10142"/>
              <a:gd name="connsiteY5-972" fmla="*/ 8943 h 9495"/>
              <a:gd name="connsiteX6-973" fmla="*/ 144 w 10142"/>
              <a:gd name="connsiteY6-974" fmla="*/ 6426 h 9495"/>
              <a:gd name="connsiteX7-975" fmla="*/ 6726 w 10142"/>
              <a:gd name="connsiteY7-976" fmla="*/ 6581 h 9495"/>
              <a:gd name="connsiteX8-977" fmla="*/ 4957 w 10142"/>
              <a:gd name="connsiteY8-978" fmla="*/ 9256 h 9495"/>
              <a:gd name="connsiteX9-979" fmla="*/ 3019 w 10142"/>
              <a:gd name="connsiteY9-980" fmla="*/ 7803 h 9495"/>
              <a:gd name="connsiteX10-981" fmla="*/ 3790 w 10142"/>
              <a:gd name="connsiteY10-982" fmla="*/ 7565 h 9495"/>
              <a:gd name="connsiteX11-983" fmla="*/ 3321 w 10142"/>
              <a:gd name="connsiteY11-984" fmla="*/ 6615 h 9495"/>
              <a:gd name="connsiteX12-985" fmla="*/ 2034 w 10142"/>
              <a:gd name="connsiteY12-986" fmla="*/ 7264 h 9495"/>
              <a:gd name="connsiteX13-987" fmla="*/ 1547 w 10142"/>
              <a:gd name="connsiteY13-988" fmla="*/ 7849 h 9495"/>
              <a:gd name="connsiteX14-989" fmla="*/ 2197 w 10142"/>
              <a:gd name="connsiteY14-990" fmla="*/ 8651 h 9495"/>
              <a:gd name="connsiteX15-991" fmla="*/ 3753 w 10142"/>
              <a:gd name="connsiteY15-992" fmla="*/ 9400 h 9495"/>
              <a:gd name="connsiteX16-993" fmla="*/ 6306 w 10142"/>
              <a:gd name="connsiteY16-994" fmla="*/ 8898 h 9495"/>
              <a:gd name="connsiteX17-995" fmla="*/ 7081 w 10142"/>
              <a:gd name="connsiteY17-996" fmla="*/ 8728 h 9495"/>
              <a:gd name="connsiteX18-997" fmla="*/ 9022 w 10142"/>
              <a:gd name="connsiteY18-998" fmla="*/ 7346 h 9495"/>
              <a:gd name="connsiteX19-999" fmla="*/ 6941 w 10142"/>
              <a:gd name="connsiteY19-1000" fmla="*/ 4066 h 9495"/>
              <a:gd name="connsiteX20-1001" fmla="*/ 5985 w 10142"/>
              <a:gd name="connsiteY20-1002" fmla="*/ 571 h 9495"/>
              <a:gd name="connsiteX21-1003" fmla="*/ 9139 w 10142"/>
              <a:gd name="connsiteY21-1004" fmla="*/ 239 h 9495"/>
              <a:gd name="connsiteX22-1005" fmla="*/ 9746 w 10142"/>
              <a:gd name="connsiteY22-1006" fmla="*/ 2062 h 9495"/>
              <a:gd name="connsiteX23-1007" fmla="*/ 7213 w 10142"/>
              <a:gd name="connsiteY23-1008" fmla="*/ 2385 h 9495"/>
              <a:gd name="connsiteX0-1009" fmla="*/ 6991 w 9879"/>
              <a:gd name="connsiteY0-1010" fmla="*/ 2512 h 12140"/>
              <a:gd name="connsiteX1-1011" fmla="*/ 9476 w 9879"/>
              <a:gd name="connsiteY1-1012" fmla="*/ 2021 h 12140"/>
              <a:gd name="connsiteX2-1013" fmla="*/ 7042 w 9879"/>
              <a:gd name="connsiteY2-1014" fmla="*/ 212 h 12140"/>
              <a:gd name="connsiteX3-1015" fmla="*/ 6954 w 9879"/>
              <a:gd name="connsiteY3-1016" fmla="*/ 4081 h 12140"/>
              <a:gd name="connsiteX4-1017" fmla="*/ 7743 w 9879"/>
              <a:gd name="connsiteY4-1018" fmla="*/ 9729 h 12140"/>
              <a:gd name="connsiteX5-1019" fmla="*/ 4747 w 9879"/>
              <a:gd name="connsiteY5-1020" fmla="*/ 12082 h 12140"/>
              <a:gd name="connsiteX6-1021" fmla="*/ 21 w 9879"/>
              <a:gd name="connsiteY6-1022" fmla="*/ 6768 h 12140"/>
              <a:gd name="connsiteX7-1023" fmla="*/ 6511 w 9879"/>
              <a:gd name="connsiteY7-1024" fmla="*/ 6931 h 12140"/>
              <a:gd name="connsiteX8-1025" fmla="*/ 4767 w 9879"/>
              <a:gd name="connsiteY8-1026" fmla="*/ 9748 h 12140"/>
              <a:gd name="connsiteX9-1027" fmla="*/ 2856 w 9879"/>
              <a:gd name="connsiteY9-1028" fmla="*/ 8218 h 12140"/>
              <a:gd name="connsiteX10-1029" fmla="*/ 3616 w 9879"/>
              <a:gd name="connsiteY10-1030" fmla="*/ 7967 h 12140"/>
              <a:gd name="connsiteX11-1031" fmla="*/ 3154 w 9879"/>
              <a:gd name="connsiteY11-1032" fmla="*/ 6967 h 12140"/>
              <a:gd name="connsiteX12-1033" fmla="*/ 1885 w 9879"/>
              <a:gd name="connsiteY12-1034" fmla="*/ 7650 h 12140"/>
              <a:gd name="connsiteX13-1035" fmla="*/ 1404 w 9879"/>
              <a:gd name="connsiteY13-1036" fmla="*/ 8266 h 12140"/>
              <a:gd name="connsiteX14-1037" fmla="*/ 2045 w 9879"/>
              <a:gd name="connsiteY14-1038" fmla="*/ 9111 h 12140"/>
              <a:gd name="connsiteX15-1039" fmla="*/ 3579 w 9879"/>
              <a:gd name="connsiteY15-1040" fmla="*/ 9900 h 12140"/>
              <a:gd name="connsiteX16-1041" fmla="*/ 6097 w 9879"/>
              <a:gd name="connsiteY16-1042" fmla="*/ 9371 h 12140"/>
              <a:gd name="connsiteX17-1043" fmla="*/ 6861 w 9879"/>
              <a:gd name="connsiteY17-1044" fmla="*/ 9192 h 12140"/>
              <a:gd name="connsiteX18-1045" fmla="*/ 8775 w 9879"/>
              <a:gd name="connsiteY18-1046" fmla="*/ 7737 h 12140"/>
              <a:gd name="connsiteX19-1047" fmla="*/ 6723 w 9879"/>
              <a:gd name="connsiteY19-1048" fmla="*/ 4282 h 12140"/>
              <a:gd name="connsiteX20-1049" fmla="*/ 5780 w 9879"/>
              <a:gd name="connsiteY20-1050" fmla="*/ 601 h 12140"/>
              <a:gd name="connsiteX21-1051" fmla="*/ 8890 w 9879"/>
              <a:gd name="connsiteY21-1052" fmla="*/ 252 h 12140"/>
              <a:gd name="connsiteX22-1053" fmla="*/ 9489 w 9879"/>
              <a:gd name="connsiteY22-1054" fmla="*/ 2172 h 12140"/>
              <a:gd name="connsiteX23-1055" fmla="*/ 6991 w 9879"/>
              <a:gd name="connsiteY23-1056" fmla="*/ 2512 h 12140"/>
              <a:gd name="connsiteX0-1057" fmla="*/ 7076 w 9999"/>
              <a:gd name="connsiteY0-1058" fmla="*/ 2069 h 10066"/>
              <a:gd name="connsiteX1-1059" fmla="*/ 9591 w 9999"/>
              <a:gd name="connsiteY1-1060" fmla="*/ 1665 h 10066"/>
              <a:gd name="connsiteX2-1061" fmla="*/ 7127 w 9999"/>
              <a:gd name="connsiteY2-1062" fmla="*/ 175 h 10066"/>
              <a:gd name="connsiteX3-1063" fmla="*/ 7038 w 9999"/>
              <a:gd name="connsiteY3-1064" fmla="*/ 3362 h 10066"/>
              <a:gd name="connsiteX4-1065" fmla="*/ 7837 w 9999"/>
              <a:gd name="connsiteY4-1066" fmla="*/ 8014 h 10066"/>
              <a:gd name="connsiteX5-1067" fmla="*/ 4804 w 9999"/>
              <a:gd name="connsiteY5-1068" fmla="*/ 9952 h 10066"/>
              <a:gd name="connsiteX6-1069" fmla="*/ 20 w 9999"/>
              <a:gd name="connsiteY6-1070" fmla="*/ 5575 h 10066"/>
              <a:gd name="connsiteX7-1071" fmla="*/ 6590 w 9999"/>
              <a:gd name="connsiteY7-1072" fmla="*/ 5709 h 10066"/>
              <a:gd name="connsiteX8-1073" fmla="*/ 4824 w 9999"/>
              <a:gd name="connsiteY8-1074" fmla="*/ 8030 h 10066"/>
              <a:gd name="connsiteX9-1075" fmla="*/ 2890 w 9999"/>
              <a:gd name="connsiteY9-1076" fmla="*/ 6769 h 10066"/>
              <a:gd name="connsiteX10-1077" fmla="*/ 3659 w 9999"/>
              <a:gd name="connsiteY10-1078" fmla="*/ 6563 h 10066"/>
              <a:gd name="connsiteX11-1079" fmla="*/ 3192 w 9999"/>
              <a:gd name="connsiteY11-1080" fmla="*/ 5739 h 10066"/>
              <a:gd name="connsiteX12-1081" fmla="*/ 1907 w 9999"/>
              <a:gd name="connsiteY12-1082" fmla="*/ 6301 h 10066"/>
              <a:gd name="connsiteX13-1083" fmla="*/ 1420 w 9999"/>
              <a:gd name="connsiteY13-1084" fmla="*/ 6809 h 10066"/>
              <a:gd name="connsiteX14-1085" fmla="*/ 2069 w 9999"/>
              <a:gd name="connsiteY14-1086" fmla="*/ 7505 h 10066"/>
              <a:gd name="connsiteX15-1087" fmla="*/ 3622 w 9999"/>
              <a:gd name="connsiteY15-1088" fmla="*/ 8155 h 10066"/>
              <a:gd name="connsiteX16-1089" fmla="*/ 6171 w 9999"/>
              <a:gd name="connsiteY16-1090" fmla="*/ 7719 h 10066"/>
              <a:gd name="connsiteX17-1091" fmla="*/ 6944 w 9999"/>
              <a:gd name="connsiteY17-1092" fmla="*/ 7572 h 10066"/>
              <a:gd name="connsiteX18-1093" fmla="*/ 8881 w 9999"/>
              <a:gd name="connsiteY18-1094" fmla="*/ 6373 h 10066"/>
              <a:gd name="connsiteX19-1095" fmla="*/ 6804 w 9999"/>
              <a:gd name="connsiteY19-1096" fmla="*/ 3527 h 10066"/>
              <a:gd name="connsiteX20-1097" fmla="*/ 5850 w 9999"/>
              <a:gd name="connsiteY20-1098" fmla="*/ 495 h 10066"/>
              <a:gd name="connsiteX21-1099" fmla="*/ 8998 w 9999"/>
              <a:gd name="connsiteY21-1100" fmla="*/ 208 h 10066"/>
              <a:gd name="connsiteX22-1101" fmla="*/ 9604 w 9999"/>
              <a:gd name="connsiteY22-1102" fmla="*/ 1789 h 10066"/>
              <a:gd name="connsiteX23-1103" fmla="*/ 7076 w 9999"/>
              <a:gd name="connsiteY23-1104" fmla="*/ 2069 h 10066"/>
              <a:gd name="connsiteX0-1105" fmla="*/ 7197 w 10120"/>
              <a:gd name="connsiteY0-1106" fmla="*/ 2055 h 8111"/>
              <a:gd name="connsiteX1-1107" fmla="*/ 9712 w 10120"/>
              <a:gd name="connsiteY1-1108" fmla="*/ 1654 h 8111"/>
              <a:gd name="connsiteX2-1109" fmla="*/ 7248 w 10120"/>
              <a:gd name="connsiteY2-1110" fmla="*/ 174 h 8111"/>
              <a:gd name="connsiteX3-1111" fmla="*/ 7159 w 10120"/>
              <a:gd name="connsiteY3-1112" fmla="*/ 3340 h 8111"/>
              <a:gd name="connsiteX4-1113" fmla="*/ 7958 w 10120"/>
              <a:gd name="connsiteY4-1114" fmla="*/ 7961 h 8111"/>
              <a:gd name="connsiteX5-1115" fmla="*/ 2994 w 10120"/>
              <a:gd name="connsiteY5-1116" fmla="*/ 7386 h 8111"/>
              <a:gd name="connsiteX6-1117" fmla="*/ 140 w 10120"/>
              <a:gd name="connsiteY6-1118" fmla="*/ 5538 h 8111"/>
              <a:gd name="connsiteX7-1119" fmla="*/ 6711 w 10120"/>
              <a:gd name="connsiteY7-1120" fmla="*/ 5672 h 8111"/>
              <a:gd name="connsiteX8-1121" fmla="*/ 4944 w 10120"/>
              <a:gd name="connsiteY8-1122" fmla="*/ 7977 h 8111"/>
              <a:gd name="connsiteX9-1123" fmla="*/ 3010 w 10120"/>
              <a:gd name="connsiteY9-1124" fmla="*/ 6725 h 8111"/>
              <a:gd name="connsiteX10-1125" fmla="*/ 3779 w 10120"/>
              <a:gd name="connsiteY10-1126" fmla="*/ 6520 h 8111"/>
              <a:gd name="connsiteX11-1127" fmla="*/ 3312 w 10120"/>
              <a:gd name="connsiteY11-1128" fmla="*/ 5701 h 8111"/>
              <a:gd name="connsiteX12-1129" fmla="*/ 2027 w 10120"/>
              <a:gd name="connsiteY12-1130" fmla="*/ 6260 h 8111"/>
              <a:gd name="connsiteX13-1131" fmla="*/ 1540 w 10120"/>
              <a:gd name="connsiteY13-1132" fmla="*/ 6764 h 8111"/>
              <a:gd name="connsiteX14-1133" fmla="*/ 2189 w 10120"/>
              <a:gd name="connsiteY14-1134" fmla="*/ 7456 h 8111"/>
              <a:gd name="connsiteX15-1135" fmla="*/ 3742 w 10120"/>
              <a:gd name="connsiteY15-1136" fmla="*/ 8102 h 8111"/>
              <a:gd name="connsiteX16-1137" fmla="*/ 6292 w 10120"/>
              <a:gd name="connsiteY16-1138" fmla="*/ 7668 h 8111"/>
              <a:gd name="connsiteX17-1139" fmla="*/ 7065 w 10120"/>
              <a:gd name="connsiteY17-1140" fmla="*/ 7522 h 8111"/>
              <a:gd name="connsiteX18-1141" fmla="*/ 9002 w 10120"/>
              <a:gd name="connsiteY18-1142" fmla="*/ 6331 h 8111"/>
              <a:gd name="connsiteX19-1143" fmla="*/ 6925 w 10120"/>
              <a:gd name="connsiteY19-1144" fmla="*/ 3504 h 8111"/>
              <a:gd name="connsiteX20-1145" fmla="*/ 5971 w 10120"/>
              <a:gd name="connsiteY20-1146" fmla="*/ 492 h 8111"/>
              <a:gd name="connsiteX21-1147" fmla="*/ 9119 w 10120"/>
              <a:gd name="connsiteY21-1148" fmla="*/ 207 h 8111"/>
              <a:gd name="connsiteX22-1149" fmla="*/ 9725 w 10120"/>
              <a:gd name="connsiteY22-1150" fmla="*/ 1777 h 8111"/>
              <a:gd name="connsiteX23-1151" fmla="*/ 7197 w 10120"/>
              <a:gd name="connsiteY23-1152" fmla="*/ 2055 h 8111"/>
              <a:gd name="connsiteX0-1153" fmla="*/ 7439 w 10327"/>
              <a:gd name="connsiteY0-1154" fmla="*/ 2533 h 11338"/>
              <a:gd name="connsiteX1-1155" fmla="*/ 9924 w 10327"/>
              <a:gd name="connsiteY1-1156" fmla="*/ 2038 h 11338"/>
              <a:gd name="connsiteX2-1157" fmla="*/ 7489 w 10327"/>
              <a:gd name="connsiteY2-1158" fmla="*/ 214 h 11338"/>
              <a:gd name="connsiteX3-1159" fmla="*/ 7401 w 10327"/>
              <a:gd name="connsiteY3-1160" fmla="*/ 4117 h 11338"/>
              <a:gd name="connsiteX4-1161" fmla="*/ 8191 w 10327"/>
              <a:gd name="connsiteY4-1162" fmla="*/ 9814 h 11338"/>
              <a:gd name="connsiteX5-1163" fmla="*/ 1808 w 10327"/>
              <a:gd name="connsiteY5-1164" fmla="*/ 11177 h 11338"/>
              <a:gd name="connsiteX6-1165" fmla="*/ 465 w 10327"/>
              <a:gd name="connsiteY6-1166" fmla="*/ 6827 h 11338"/>
              <a:gd name="connsiteX7-1167" fmla="*/ 6958 w 10327"/>
              <a:gd name="connsiteY7-1168" fmla="*/ 6992 h 11338"/>
              <a:gd name="connsiteX8-1169" fmla="*/ 5212 w 10327"/>
              <a:gd name="connsiteY8-1170" fmla="*/ 9834 h 11338"/>
              <a:gd name="connsiteX9-1171" fmla="*/ 3301 w 10327"/>
              <a:gd name="connsiteY9-1172" fmla="*/ 8290 h 11338"/>
              <a:gd name="connsiteX10-1173" fmla="*/ 4061 w 10327"/>
              <a:gd name="connsiteY10-1174" fmla="*/ 8037 h 11338"/>
              <a:gd name="connsiteX11-1175" fmla="*/ 3600 w 10327"/>
              <a:gd name="connsiteY11-1176" fmla="*/ 7028 h 11338"/>
              <a:gd name="connsiteX12-1177" fmla="*/ 2330 w 10327"/>
              <a:gd name="connsiteY12-1178" fmla="*/ 7717 h 11338"/>
              <a:gd name="connsiteX13-1179" fmla="*/ 1849 w 10327"/>
              <a:gd name="connsiteY13-1180" fmla="*/ 8338 h 11338"/>
              <a:gd name="connsiteX14-1181" fmla="*/ 2490 w 10327"/>
              <a:gd name="connsiteY14-1182" fmla="*/ 9191 h 11338"/>
              <a:gd name="connsiteX15-1183" fmla="*/ 4025 w 10327"/>
              <a:gd name="connsiteY15-1184" fmla="*/ 9988 h 11338"/>
              <a:gd name="connsiteX16-1185" fmla="*/ 6544 w 10327"/>
              <a:gd name="connsiteY16-1186" fmla="*/ 9453 h 11338"/>
              <a:gd name="connsiteX17-1187" fmla="*/ 7308 w 10327"/>
              <a:gd name="connsiteY17-1188" fmla="*/ 9273 h 11338"/>
              <a:gd name="connsiteX18-1189" fmla="*/ 9222 w 10327"/>
              <a:gd name="connsiteY18-1190" fmla="*/ 7804 h 11338"/>
              <a:gd name="connsiteX19-1191" fmla="*/ 7170 w 10327"/>
              <a:gd name="connsiteY19-1192" fmla="*/ 4319 h 11338"/>
              <a:gd name="connsiteX20-1193" fmla="*/ 6227 w 10327"/>
              <a:gd name="connsiteY20-1194" fmla="*/ 606 h 11338"/>
              <a:gd name="connsiteX21-1195" fmla="*/ 9338 w 10327"/>
              <a:gd name="connsiteY21-1196" fmla="*/ 254 h 11338"/>
              <a:gd name="connsiteX22-1197" fmla="*/ 9937 w 10327"/>
              <a:gd name="connsiteY22-1198" fmla="*/ 2190 h 11338"/>
              <a:gd name="connsiteX23-1199" fmla="*/ 7439 w 10327"/>
              <a:gd name="connsiteY23-1200" fmla="*/ 2533 h 11338"/>
              <a:gd name="connsiteX0-1201" fmla="*/ 7262 w 10150"/>
              <a:gd name="connsiteY0-1202" fmla="*/ 2533 h 11225"/>
              <a:gd name="connsiteX1-1203" fmla="*/ 9747 w 10150"/>
              <a:gd name="connsiteY1-1204" fmla="*/ 2038 h 11225"/>
              <a:gd name="connsiteX2-1205" fmla="*/ 7312 w 10150"/>
              <a:gd name="connsiteY2-1206" fmla="*/ 214 h 11225"/>
              <a:gd name="connsiteX3-1207" fmla="*/ 7224 w 10150"/>
              <a:gd name="connsiteY3-1208" fmla="*/ 4117 h 11225"/>
              <a:gd name="connsiteX4-1209" fmla="*/ 6035 w 10150"/>
              <a:gd name="connsiteY4-1210" fmla="*/ 8851 h 11225"/>
              <a:gd name="connsiteX5-1211" fmla="*/ 1631 w 10150"/>
              <a:gd name="connsiteY5-1212" fmla="*/ 11177 h 11225"/>
              <a:gd name="connsiteX6-1213" fmla="*/ 288 w 10150"/>
              <a:gd name="connsiteY6-1214" fmla="*/ 6827 h 11225"/>
              <a:gd name="connsiteX7-1215" fmla="*/ 6781 w 10150"/>
              <a:gd name="connsiteY7-1216" fmla="*/ 6992 h 11225"/>
              <a:gd name="connsiteX8-1217" fmla="*/ 5035 w 10150"/>
              <a:gd name="connsiteY8-1218" fmla="*/ 9834 h 11225"/>
              <a:gd name="connsiteX9-1219" fmla="*/ 3124 w 10150"/>
              <a:gd name="connsiteY9-1220" fmla="*/ 8290 h 11225"/>
              <a:gd name="connsiteX10-1221" fmla="*/ 3884 w 10150"/>
              <a:gd name="connsiteY10-1222" fmla="*/ 8037 h 11225"/>
              <a:gd name="connsiteX11-1223" fmla="*/ 3423 w 10150"/>
              <a:gd name="connsiteY11-1224" fmla="*/ 7028 h 11225"/>
              <a:gd name="connsiteX12-1225" fmla="*/ 2153 w 10150"/>
              <a:gd name="connsiteY12-1226" fmla="*/ 7717 h 11225"/>
              <a:gd name="connsiteX13-1227" fmla="*/ 1672 w 10150"/>
              <a:gd name="connsiteY13-1228" fmla="*/ 8338 h 11225"/>
              <a:gd name="connsiteX14-1229" fmla="*/ 2313 w 10150"/>
              <a:gd name="connsiteY14-1230" fmla="*/ 9191 h 11225"/>
              <a:gd name="connsiteX15-1231" fmla="*/ 3848 w 10150"/>
              <a:gd name="connsiteY15-1232" fmla="*/ 9988 h 11225"/>
              <a:gd name="connsiteX16-1233" fmla="*/ 6367 w 10150"/>
              <a:gd name="connsiteY16-1234" fmla="*/ 9453 h 11225"/>
              <a:gd name="connsiteX17-1235" fmla="*/ 7131 w 10150"/>
              <a:gd name="connsiteY17-1236" fmla="*/ 9273 h 11225"/>
              <a:gd name="connsiteX18-1237" fmla="*/ 9045 w 10150"/>
              <a:gd name="connsiteY18-1238" fmla="*/ 7804 h 11225"/>
              <a:gd name="connsiteX19-1239" fmla="*/ 6993 w 10150"/>
              <a:gd name="connsiteY19-1240" fmla="*/ 4319 h 11225"/>
              <a:gd name="connsiteX20-1241" fmla="*/ 6050 w 10150"/>
              <a:gd name="connsiteY20-1242" fmla="*/ 606 h 11225"/>
              <a:gd name="connsiteX21-1243" fmla="*/ 9161 w 10150"/>
              <a:gd name="connsiteY21-1244" fmla="*/ 254 h 11225"/>
              <a:gd name="connsiteX22-1245" fmla="*/ 9760 w 10150"/>
              <a:gd name="connsiteY22-1246" fmla="*/ 2190 h 11225"/>
              <a:gd name="connsiteX23-1247" fmla="*/ 7262 w 10150"/>
              <a:gd name="connsiteY23-1248" fmla="*/ 2533 h 11225"/>
              <a:gd name="connsiteX0-1249" fmla="*/ 7262 w 10150"/>
              <a:gd name="connsiteY0-1250" fmla="*/ 2533 h 11215"/>
              <a:gd name="connsiteX1-1251" fmla="*/ 9747 w 10150"/>
              <a:gd name="connsiteY1-1252" fmla="*/ 2038 h 11215"/>
              <a:gd name="connsiteX2-1253" fmla="*/ 7312 w 10150"/>
              <a:gd name="connsiteY2-1254" fmla="*/ 214 h 11215"/>
              <a:gd name="connsiteX3-1255" fmla="*/ 7224 w 10150"/>
              <a:gd name="connsiteY3-1256" fmla="*/ 4117 h 11215"/>
              <a:gd name="connsiteX4-1257" fmla="*/ 6035 w 10150"/>
              <a:gd name="connsiteY4-1258" fmla="*/ 8851 h 11215"/>
              <a:gd name="connsiteX5-1259" fmla="*/ 1631 w 10150"/>
              <a:gd name="connsiteY5-1260" fmla="*/ 11177 h 11215"/>
              <a:gd name="connsiteX6-1261" fmla="*/ 288 w 10150"/>
              <a:gd name="connsiteY6-1262" fmla="*/ 6827 h 11215"/>
              <a:gd name="connsiteX7-1263" fmla="*/ 6781 w 10150"/>
              <a:gd name="connsiteY7-1264" fmla="*/ 6992 h 11215"/>
              <a:gd name="connsiteX8-1265" fmla="*/ 5035 w 10150"/>
              <a:gd name="connsiteY8-1266" fmla="*/ 9834 h 11215"/>
              <a:gd name="connsiteX9-1267" fmla="*/ 3124 w 10150"/>
              <a:gd name="connsiteY9-1268" fmla="*/ 8290 h 11215"/>
              <a:gd name="connsiteX10-1269" fmla="*/ 3884 w 10150"/>
              <a:gd name="connsiteY10-1270" fmla="*/ 8037 h 11215"/>
              <a:gd name="connsiteX11-1271" fmla="*/ 3423 w 10150"/>
              <a:gd name="connsiteY11-1272" fmla="*/ 7028 h 11215"/>
              <a:gd name="connsiteX12-1273" fmla="*/ 2153 w 10150"/>
              <a:gd name="connsiteY12-1274" fmla="*/ 7717 h 11215"/>
              <a:gd name="connsiteX13-1275" fmla="*/ 1672 w 10150"/>
              <a:gd name="connsiteY13-1276" fmla="*/ 8338 h 11215"/>
              <a:gd name="connsiteX14-1277" fmla="*/ 2313 w 10150"/>
              <a:gd name="connsiteY14-1278" fmla="*/ 9191 h 11215"/>
              <a:gd name="connsiteX15-1279" fmla="*/ 3848 w 10150"/>
              <a:gd name="connsiteY15-1280" fmla="*/ 9988 h 11215"/>
              <a:gd name="connsiteX16-1281" fmla="*/ 6367 w 10150"/>
              <a:gd name="connsiteY16-1282" fmla="*/ 9453 h 11215"/>
              <a:gd name="connsiteX17-1283" fmla="*/ 7131 w 10150"/>
              <a:gd name="connsiteY17-1284" fmla="*/ 9273 h 11215"/>
              <a:gd name="connsiteX18-1285" fmla="*/ 9045 w 10150"/>
              <a:gd name="connsiteY18-1286" fmla="*/ 7804 h 11215"/>
              <a:gd name="connsiteX19-1287" fmla="*/ 6993 w 10150"/>
              <a:gd name="connsiteY19-1288" fmla="*/ 4319 h 11215"/>
              <a:gd name="connsiteX20-1289" fmla="*/ 6050 w 10150"/>
              <a:gd name="connsiteY20-1290" fmla="*/ 606 h 11215"/>
              <a:gd name="connsiteX21-1291" fmla="*/ 9161 w 10150"/>
              <a:gd name="connsiteY21-1292" fmla="*/ 254 h 11215"/>
              <a:gd name="connsiteX22-1293" fmla="*/ 9760 w 10150"/>
              <a:gd name="connsiteY22-1294" fmla="*/ 2190 h 11215"/>
              <a:gd name="connsiteX23-1295" fmla="*/ 7262 w 10150"/>
              <a:gd name="connsiteY23-1296" fmla="*/ 2533 h 11215"/>
              <a:gd name="connsiteX0-1297" fmla="*/ 7309 w 10197"/>
              <a:gd name="connsiteY0-1298" fmla="*/ 2533 h 11275"/>
              <a:gd name="connsiteX1-1299" fmla="*/ 9794 w 10197"/>
              <a:gd name="connsiteY1-1300" fmla="*/ 2038 h 11275"/>
              <a:gd name="connsiteX2-1301" fmla="*/ 7359 w 10197"/>
              <a:gd name="connsiteY2-1302" fmla="*/ 214 h 11275"/>
              <a:gd name="connsiteX3-1303" fmla="*/ 7271 w 10197"/>
              <a:gd name="connsiteY3-1304" fmla="*/ 4117 h 11275"/>
              <a:gd name="connsiteX4-1305" fmla="*/ 8076 w 10197"/>
              <a:gd name="connsiteY4-1306" fmla="*/ 9644 h 11275"/>
              <a:gd name="connsiteX5-1307" fmla="*/ 1678 w 10197"/>
              <a:gd name="connsiteY5-1308" fmla="*/ 11177 h 11275"/>
              <a:gd name="connsiteX6-1309" fmla="*/ 335 w 10197"/>
              <a:gd name="connsiteY6-1310" fmla="*/ 6827 h 11275"/>
              <a:gd name="connsiteX7-1311" fmla="*/ 6828 w 10197"/>
              <a:gd name="connsiteY7-1312" fmla="*/ 6992 h 11275"/>
              <a:gd name="connsiteX8-1313" fmla="*/ 5082 w 10197"/>
              <a:gd name="connsiteY8-1314" fmla="*/ 9834 h 11275"/>
              <a:gd name="connsiteX9-1315" fmla="*/ 3171 w 10197"/>
              <a:gd name="connsiteY9-1316" fmla="*/ 8290 h 11275"/>
              <a:gd name="connsiteX10-1317" fmla="*/ 3931 w 10197"/>
              <a:gd name="connsiteY10-1318" fmla="*/ 8037 h 11275"/>
              <a:gd name="connsiteX11-1319" fmla="*/ 3470 w 10197"/>
              <a:gd name="connsiteY11-1320" fmla="*/ 7028 h 11275"/>
              <a:gd name="connsiteX12-1321" fmla="*/ 2200 w 10197"/>
              <a:gd name="connsiteY12-1322" fmla="*/ 7717 h 11275"/>
              <a:gd name="connsiteX13-1323" fmla="*/ 1719 w 10197"/>
              <a:gd name="connsiteY13-1324" fmla="*/ 8338 h 11275"/>
              <a:gd name="connsiteX14-1325" fmla="*/ 2360 w 10197"/>
              <a:gd name="connsiteY14-1326" fmla="*/ 9191 h 11275"/>
              <a:gd name="connsiteX15-1327" fmla="*/ 3895 w 10197"/>
              <a:gd name="connsiteY15-1328" fmla="*/ 9988 h 11275"/>
              <a:gd name="connsiteX16-1329" fmla="*/ 6414 w 10197"/>
              <a:gd name="connsiteY16-1330" fmla="*/ 9453 h 11275"/>
              <a:gd name="connsiteX17-1331" fmla="*/ 7178 w 10197"/>
              <a:gd name="connsiteY17-1332" fmla="*/ 9273 h 11275"/>
              <a:gd name="connsiteX18-1333" fmla="*/ 9092 w 10197"/>
              <a:gd name="connsiteY18-1334" fmla="*/ 7804 h 11275"/>
              <a:gd name="connsiteX19-1335" fmla="*/ 7040 w 10197"/>
              <a:gd name="connsiteY19-1336" fmla="*/ 4319 h 11275"/>
              <a:gd name="connsiteX20-1337" fmla="*/ 6097 w 10197"/>
              <a:gd name="connsiteY20-1338" fmla="*/ 606 h 11275"/>
              <a:gd name="connsiteX21-1339" fmla="*/ 9208 w 10197"/>
              <a:gd name="connsiteY21-1340" fmla="*/ 254 h 11275"/>
              <a:gd name="connsiteX22-1341" fmla="*/ 9807 w 10197"/>
              <a:gd name="connsiteY22-1342" fmla="*/ 2190 h 11275"/>
              <a:gd name="connsiteX23-1343" fmla="*/ 7309 w 10197"/>
              <a:gd name="connsiteY23-1344" fmla="*/ 2533 h 11275"/>
              <a:gd name="connsiteX0-1345" fmla="*/ 7339 w 10227"/>
              <a:gd name="connsiteY0-1346" fmla="*/ 2533 h 12242"/>
              <a:gd name="connsiteX1-1347" fmla="*/ 9824 w 10227"/>
              <a:gd name="connsiteY1-1348" fmla="*/ 2038 h 12242"/>
              <a:gd name="connsiteX2-1349" fmla="*/ 7389 w 10227"/>
              <a:gd name="connsiteY2-1350" fmla="*/ 214 h 12242"/>
              <a:gd name="connsiteX3-1351" fmla="*/ 7301 w 10227"/>
              <a:gd name="connsiteY3-1352" fmla="*/ 4117 h 12242"/>
              <a:gd name="connsiteX4-1353" fmla="*/ 8106 w 10227"/>
              <a:gd name="connsiteY4-1354" fmla="*/ 9644 h 12242"/>
              <a:gd name="connsiteX5-1355" fmla="*/ 1594 w 10227"/>
              <a:gd name="connsiteY5-1356" fmla="*/ 12160 h 12242"/>
              <a:gd name="connsiteX6-1357" fmla="*/ 365 w 10227"/>
              <a:gd name="connsiteY6-1358" fmla="*/ 6827 h 12242"/>
              <a:gd name="connsiteX7-1359" fmla="*/ 6858 w 10227"/>
              <a:gd name="connsiteY7-1360" fmla="*/ 6992 h 12242"/>
              <a:gd name="connsiteX8-1361" fmla="*/ 5112 w 10227"/>
              <a:gd name="connsiteY8-1362" fmla="*/ 9834 h 12242"/>
              <a:gd name="connsiteX9-1363" fmla="*/ 3201 w 10227"/>
              <a:gd name="connsiteY9-1364" fmla="*/ 8290 h 12242"/>
              <a:gd name="connsiteX10-1365" fmla="*/ 3961 w 10227"/>
              <a:gd name="connsiteY10-1366" fmla="*/ 8037 h 12242"/>
              <a:gd name="connsiteX11-1367" fmla="*/ 3500 w 10227"/>
              <a:gd name="connsiteY11-1368" fmla="*/ 7028 h 12242"/>
              <a:gd name="connsiteX12-1369" fmla="*/ 2230 w 10227"/>
              <a:gd name="connsiteY12-1370" fmla="*/ 7717 h 12242"/>
              <a:gd name="connsiteX13-1371" fmla="*/ 1749 w 10227"/>
              <a:gd name="connsiteY13-1372" fmla="*/ 8338 h 12242"/>
              <a:gd name="connsiteX14-1373" fmla="*/ 2390 w 10227"/>
              <a:gd name="connsiteY14-1374" fmla="*/ 9191 h 12242"/>
              <a:gd name="connsiteX15-1375" fmla="*/ 3925 w 10227"/>
              <a:gd name="connsiteY15-1376" fmla="*/ 9988 h 12242"/>
              <a:gd name="connsiteX16-1377" fmla="*/ 6444 w 10227"/>
              <a:gd name="connsiteY16-1378" fmla="*/ 9453 h 12242"/>
              <a:gd name="connsiteX17-1379" fmla="*/ 7208 w 10227"/>
              <a:gd name="connsiteY17-1380" fmla="*/ 9273 h 12242"/>
              <a:gd name="connsiteX18-1381" fmla="*/ 9122 w 10227"/>
              <a:gd name="connsiteY18-1382" fmla="*/ 7804 h 12242"/>
              <a:gd name="connsiteX19-1383" fmla="*/ 7070 w 10227"/>
              <a:gd name="connsiteY19-1384" fmla="*/ 4319 h 12242"/>
              <a:gd name="connsiteX20-1385" fmla="*/ 6127 w 10227"/>
              <a:gd name="connsiteY20-1386" fmla="*/ 606 h 12242"/>
              <a:gd name="connsiteX21-1387" fmla="*/ 9238 w 10227"/>
              <a:gd name="connsiteY21-1388" fmla="*/ 254 h 12242"/>
              <a:gd name="connsiteX22-1389" fmla="*/ 9837 w 10227"/>
              <a:gd name="connsiteY22-1390" fmla="*/ 2190 h 12242"/>
              <a:gd name="connsiteX23-1391" fmla="*/ 7339 w 10227"/>
              <a:gd name="connsiteY23-1392" fmla="*/ 2533 h 12242"/>
              <a:gd name="connsiteX0-1393" fmla="*/ 7339 w 10227"/>
              <a:gd name="connsiteY0-1394" fmla="*/ 2533 h 12242"/>
              <a:gd name="connsiteX1-1395" fmla="*/ 9824 w 10227"/>
              <a:gd name="connsiteY1-1396" fmla="*/ 2038 h 12242"/>
              <a:gd name="connsiteX2-1397" fmla="*/ 7389 w 10227"/>
              <a:gd name="connsiteY2-1398" fmla="*/ 214 h 12242"/>
              <a:gd name="connsiteX3-1399" fmla="*/ 7301 w 10227"/>
              <a:gd name="connsiteY3-1400" fmla="*/ 4117 h 12242"/>
              <a:gd name="connsiteX4-1401" fmla="*/ 8106 w 10227"/>
              <a:gd name="connsiteY4-1402" fmla="*/ 9644 h 12242"/>
              <a:gd name="connsiteX5-1403" fmla="*/ 1594 w 10227"/>
              <a:gd name="connsiteY5-1404" fmla="*/ 12160 h 12242"/>
              <a:gd name="connsiteX6-1405" fmla="*/ 365 w 10227"/>
              <a:gd name="connsiteY6-1406" fmla="*/ 6827 h 12242"/>
              <a:gd name="connsiteX7-1407" fmla="*/ 6858 w 10227"/>
              <a:gd name="connsiteY7-1408" fmla="*/ 6992 h 12242"/>
              <a:gd name="connsiteX8-1409" fmla="*/ 5112 w 10227"/>
              <a:gd name="connsiteY8-1410" fmla="*/ 9834 h 12242"/>
              <a:gd name="connsiteX9-1411" fmla="*/ 3201 w 10227"/>
              <a:gd name="connsiteY9-1412" fmla="*/ 8290 h 12242"/>
              <a:gd name="connsiteX10-1413" fmla="*/ 3961 w 10227"/>
              <a:gd name="connsiteY10-1414" fmla="*/ 8037 h 12242"/>
              <a:gd name="connsiteX11-1415" fmla="*/ 3500 w 10227"/>
              <a:gd name="connsiteY11-1416" fmla="*/ 7028 h 12242"/>
              <a:gd name="connsiteX12-1417" fmla="*/ 2230 w 10227"/>
              <a:gd name="connsiteY12-1418" fmla="*/ 7717 h 12242"/>
              <a:gd name="connsiteX13-1419" fmla="*/ 1749 w 10227"/>
              <a:gd name="connsiteY13-1420" fmla="*/ 8338 h 12242"/>
              <a:gd name="connsiteX14-1421" fmla="*/ 2390 w 10227"/>
              <a:gd name="connsiteY14-1422" fmla="*/ 9191 h 12242"/>
              <a:gd name="connsiteX15-1423" fmla="*/ 3888 w 10227"/>
              <a:gd name="connsiteY15-1424" fmla="*/ 11311 h 12242"/>
              <a:gd name="connsiteX16-1425" fmla="*/ 6444 w 10227"/>
              <a:gd name="connsiteY16-1426" fmla="*/ 9453 h 12242"/>
              <a:gd name="connsiteX17-1427" fmla="*/ 7208 w 10227"/>
              <a:gd name="connsiteY17-1428" fmla="*/ 9273 h 12242"/>
              <a:gd name="connsiteX18-1429" fmla="*/ 9122 w 10227"/>
              <a:gd name="connsiteY18-1430" fmla="*/ 7804 h 12242"/>
              <a:gd name="connsiteX19-1431" fmla="*/ 7070 w 10227"/>
              <a:gd name="connsiteY19-1432" fmla="*/ 4319 h 12242"/>
              <a:gd name="connsiteX20-1433" fmla="*/ 6127 w 10227"/>
              <a:gd name="connsiteY20-1434" fmla="*/ 606 h 12242"/>
              <a:gd name="connsiteX21-1435" fmla="*/ 9238 w 10227"/>
              <a:gd name="connsiteY21-1436" fmla="*/ 254 h 12242"/>
              <a:gd name="connsiteX22-1437" fmla="*/ 9837 w 10227"/>
              <a:gd name="connsiteY22-1438" fmla="*/ 2190 h 12242"/>
              <a:gd name="connsiteX23-1439" fmla="*/ 7339 w 10227"/>
              <a:gd name="connsiteY23-1440" fmla="*/ 2533 h 12242"/>
              <a:gd name="connsiteX0-1441" fmla="*/ 7339 w 10227"/>
              <a:gd name="connsiteY0-1442" fmla="*/ 2533 h 12242"/>
              <a:gd name="connsiteX1-1443" fmla="*/ 9824 w 10227"/>
              <a:gd name="connsiteY1-1444" fmla="*/ 2038 h 12242"/>
              <a:gd name="connsiteX2-1445" fmla="*/ 7389 w 10227"/>
              <a:gd name="connsiteY2-1446" fmla="*/ 214 h 12242"/>
              <a:gd name="connsiteX3-1447" fmla="*/ 7301 w 10227"/>
              <a:gd name="connsiteY3-1448" fmla="*/ 4117 h 12242"/>
              <a:gd name="connsiteX4-1449" fmla="*/ 8106 w 10227"/>
              <a:gd name="connsiteY4-1450" fmla="*/ 9644 h 12242"/>
              <a:gd name="connsiteX5-1451" fmla="*/ 1594 w 10227"/>
              <a:gd name="connsiteY5-1452" fmla="*/ 12160 h 12242"/>
              <a:gd name="connsiteX6-1453" fmla="*/ 365 w 10227"/>
              <a:gd name="connsiteY6-1454" fmla="*/ 6827 h 12242"/>
              <a:gd name="connsiteX7-1455" fmla="*/ 6858 w 10227"/>
              <a:gd name="connsiteY7-1456" fmla="*/ 6992 h 12242"/>
              <a:gd name="connsiteX8-1457" fmla="*/ 5112 w 10227"/>
              <a:gd name="connsiteY8-1458" fmla="*/ 9834 h 12242"/>
              <a:gd name="connsiteX9-1459" fmla="*/ 3201 w 10227"/>
              <a:gd name="connsiteY9-1460" fmla="*/ 8290 h 12242"/>
              <a:gd name="connsiteX10-1461" fmla="*/ 3961 w 10227"/>
              <a:gd name="connsiteY10-1462" fmla="*/ 8037 h 12242"/>
              <a:gd name="connsiteX11-1463" fmla="*/ 3500 w 10227"/>
              <a:gd name="connsiteY11-1464" fmla="*/ 7028 h 12242"/>
              <a:gd name="connsiteX12-1465" fmla="*/ 2230 w 10227"/>
              <a:gd name="connsiteY12-1466" fmla="*/ 7717 h 12242"/>
              <a:gd name="connsiteX13-1467" fmla="*/ 1749 w 10227"/>
              <a:gd name="connsiteY13-1468" fmla="*/ 8338 h 12242"/>
              <a:gd name="connsiteX14-1469" fmla="*/ 2390 w 10227"/>
              <a:gd name="connsiteY14-1470" fmla="*/ 9191 h 12242"/>
              <a:gd name="connsiteX15-1471" fmla="*/ 3888 w 10227"/>
              <a:gd name="connsiteY15-1472" fmla="*/ 11311 h 12242"/>
              <a:gd name="connsiteX16-1473" fmla="*/ 5737 w 10227"/>
              <a:gd name="connsiteY16-1474" fmla="*/ 10745 h 12242"/>
              <a:gd name="connsiteX17-1475" fmla="*/ 7208 w 10227"/>
              <a:gd name="connsiteY17-1476" fmla="*/ 9273 h 12242"/>
              <a:gd name="connsiteX18-1477" fmla="*/ 9122 w 10227"/>
              <a:gd name="connsiteY18-1478" fmla="*/ 7804 h 12242"/>
              <a:gd name="connsiteX19-1479" fmla="*/ 7070 w 10227"/>
              <a:gd name="connsiteY19-1480" fmla="*/ 4319 h 12242"/>
              <a:gd name="connsiteX20-1481" fmla="*/ 6127 w 10227"/>
              <a:gd name="connsiteY20-1482" fmla="*/ 606 h 12242"/>
              <a:gd name="connsiteX21-1483" fmla="*/ 9238 w 10227"/>
              <a:gd name="connsiteY21-1484" fmla="*/ 254 h 12242"/>
              <a:gd name="connsiteX22-1485" fmla="*/ 9837 w 10227"/>
              <a:gd name="connsiteY22-1486" fmla="*/ 2190 h 12242"/>
              <a:gd name="connsiteX23-1487" fmla="*/ 7339 w 10227"/>
              <a:gd name="connsiteY23-1488" fmla="*/ 2533 h 12242"/>
              <a:gd name="connsiteX0-1489" fmla="*/ 7339 w 10227"/>
              <a:gd name="connsiteY0-1490" fmla="*/ 2533 h 12242"/>
              <a:gd name="connsiteX1-1491" fmla="*/ 9824 w 10227"/>
              <a:gd name="connsiteY1-1492" fmla="*/ 2038 h 12242"/>
              <a:gd name="connsiteX2-1493" fmla="*/ 7389 w 10227"/>
              <a:gd name="connsiteY2-1494" fmla="*/ 214 h 12242"/>
              <a:gd name="connsiteX3-1495" fmla="*/ 7301 w 10227"/>
              <a:gd name="connsiteY3-1496" fmla="*/ 4117 h 12242"/>
              <a:gd name="connsiteX4-1497" fmla="*/ 8106 w 10227"/>
              <a:gd name="connsiteY4-1498" fmla="*/ 9644 h 12242"/>
              <a:gd name="connsiteX5-1499" fmla="*/ 1594 w 10227"/>
              <a:gd name="connsiteY5-1500" fmla="*/ 12160 h 12242"/>
              <a:gd name="connsiteX6-1501" fmla="*/ 365 w 10227"/>
              <a:gd name="connsiteY6-1502" fmla="*/ 6827 h 12242"/>
              <a:gd name="connsiteX7-1503" fmla="*/ 6858 w 10227"/>
              <a:gd name="connsiteY7-1504" fmla="*/ 6992 h 12242"/>
              <a:gd name="connsiteX8-1505" fmla="*/ 5112 w 10227"/>
              <a:gd name="connsiteY8-1506" fmla="*/ 9834 h 12242"/>
              <a:gd name="connsiteX9-1507" fmla="*/ 3201 w 10227"/>
              <a:gd name="connsiteY9-1508" fmla="*/ 8290 h 12242"/>
              <a:gd name="connsiteX10-1509" fmla="*/ 3961 w 10227"/>
              <a:gd name="connsiteY10-1510" fmla="*/ 8037 h 12242"/>
              <a:gd name="connsiteX11-1511" fmla="*/ 3500 w 10227"/>
              <a:gd name="connsiteY11-1512" fmla="*/ 7028 h 12242"/>
              <a:gd name="connsiteX12-1513" fmla="*/ 2230 w 10227"/>
              <a:gd name="connsiteY12-1514" fmla="*/ 7717 h 12242"/>
              <a:gd name="connsiteX13-1515" fmla="*/ 1749 w 10227"/>
              <a:gd name="connsiteY13-1516" fmla="*/ 8338 h 12242"/>
              <a:gd name="connsiteX14-1517" fmla="*/ 2390 w 10227"/>
              <a:gd name="connsiteY14-1518" fmla="*/ 9191 h 12242"/>
              <a:gd name="connsiteX15-1519" fmla="*/ 3888 w 10227"/>
              <a:gd name="connsiteY15-1520" fmla="*/ 11311 h 12242"/>
              <a:gd name="connsiteX16-1521" fmla="*/ 5737 w 10227"/>
              <a:gd name="connsiteY16-1522" fmla="*/ 10745 h 12242"/>
              <a:gd name="connsiteX17-1523" fmla="*/ 7481 w 10227"/>
              <a:gd name="connsiteY17-1524" fmla="*/ 9638 h 12242"/>
              <a:gd name="connsiteX18-1525" fmla="*/ 9122 w 10227"/>
              <a:gd name="connsiteY18-1526" fmla="*/ 7804 h 12242"/>
              <a:gd name="connsiteX19-1527" fmla="*/ 7070 w 10227"/>
              <a:gd name="connsiteY19-1528" fmla="*/ 4319 h 12242"/>
              <a:gd name="connsiteX20-1529" fmla="*/ 6127 w 10227"/>
              <a:gd name="connsiteY20-1530" fmla="*/ 606 h 12242"/>
              <a:gd name="connsiteX21-1531" fmla="*/ 9238 w 10227"/>
              <a:gd name="connsiteY21-1532" fmla="*/ 254 h 12242"/>
              <a:gd name="connsiteX22-1533" fmla="*/ 9837 w 10227"/>
              <a:gd name="connsiteY22-1534" fmla="*/ 2190 h 12242"/>
              <a:gd name="connsiteX23-1535" fmla="*/ 7339 w 10227"/>
              <a:gd name="connsiteY23-1536" fmla="*/ 2533 h 12242"/>
              <a:gd name="connsiteX0-1537" fmla="*/ 7339 w 10227"/>
              <a:gd name="connsiteY0-1538" fmla="*/ 2533 h 12242"/>
              <a:gd name="connsiteX1-1539" fmla="*/ 9824 w 10227"/>
              <a:gd name="connsiteY1-1540" fmla="*/ 2038 h 12242"/>
              <a:gd name="connsiteX2-1541" fmla="*/ 7389 w 10227"/>
              <a:gd name="connsiteY2-1542" fmla="*/ 214 h 12242"/>
              <a:gd name="connsiteX3-1543" fmla="*/ 7301 w 10227"/>
              <a:gd name="connsiteY3-1544" fmla="*/ 4117 h 12242"/>
              <a:gd name="connsiteX4-1545" fmla="*/ 8106 w 10227"/>
              <a:gd name="connsiteY4-1546" fmla="*/ 9644 h 12242"/>
              <a:gd name="connsiteX5-1547" fmla="*/ 1594 w 10227"/>
              <a:gd name="connsiteY5-1548" fmla="*/ 12160 h 12242"/>
              <a:gd name="connsiteX6-1549" fmla="*/ 365 w 10227"/>
              <a:gd name="connsiteY6-1550" fmla="*/ 6827 h 12242"/>
              <a:gd name="connsiteX7-1551" fmla="*/ 6858 w 10227"/>
              <a:gd name="connsiteY7-1552" fmla="*/ 6992 h 12242"/>
              <a:gd name="connsiteX8-1553" fmla="*/ 5112 w 10227"/>
              <a:gd name="connsiteY8-1554" fmla="*/ 9834 h 12242"/>
              <a:gd name="connsiteX9-1555" fmla="*/ 3201 w 10227"/>
              <a:gd name="connsiteY9-1556" fmla="*/ 8290 h 12242"/>
              <a:gd name="connsiteX10-1557" fmla="*/ 2733 w 10227"/>
              <a:gd name="connsiteY10-1558" fmla="*/ 7516 h 12242"/>
              <a:gd name="connsiteX11-1559" fmla="*/ 3500 w 10227"/>
              <a:gd name="connsiteY11-1560" fmla="*/ 7028 h 12242"/>
              <a:gd name="connsiteX12-1561" fmla="*/ 2230 w 10227"/>
              <a:gd name="connsiteY12-1562" fmla="*/ 7717 h 12242"/>
              <a:gd name="connsiteX13-1563" fmla="*/ 1749 w 10227"/>
              <a:gd name="connsiteY13-1564" fmla="*/ 8338 h 12242"/>
              <a:gd name="connsiteX14-1565" fmla="*/ 2390 w 10227"/>
              <a:gd name="connsiteY14-1566" fmla="*/ 9191 h 12242"/>
              <a:gd name="connsiteX15-1567" fmla="*/ 3888 w 10227"/>
              <a:gd name="connsiteY15-1568" fmla="*/ 11311 h 12242"/>
              <a:gd name="connsiteX16-1569" fmla="*/ 5737 w 10227"/>
              <a:gd name="connsiteY16-1570" fmla="*/ 10745 h 12242"/>
              <a:gd name="connsiteX17-1571" fmla="*/ 7481 w 10227"/>
              <a:gd name="connsiteY17-1572" fmla="*/ 9638 h 12242"/>
              <a:gd name="connsiteX18-1573" fmla="*/ 9122 w 10227"/>
              <a:gd name="connsiteY18-1574" fmla="*/ 7804 h 12242"/>
              <a:gd name="connsiteX19-1575" fmla="*/ 7070 w 10227"/>
              <a:gd name="connsiteY19-1576" fmla="*/ 4319 h 12242"/>
              <a:gd name="connsiteX20-1577" fmla="*/ 6127 w 10227"/>
              <a:gd name="connsiteY20-1578" fmla="*/ 606 h 12242"/>
              <a:gd name="connsiteX21-1579" fmla="*/ 9238 w 10227"/>
              <a:gd name="connsiteY21-1580" fmla="*/ 254 h 12242"/>
              <a:gd name="connsiteX22-1581" fmla="*/ 9837 w 10227"/>
              <a:gd name="connsiteY22-1582" fmla="*/ 2190 h 12242"/>
              <a:gd name="connsiteX23-1583" fmla="*/ 7339 w 10227"/>
              <a:gd name="connsiteY23-1584" fmla="*/ 2533 h 12242"/>
              <a:gd name="connsiteX0-1585" fmla="*/ 7339 w 10227"/>
              <a:gd name="connsiteY0-1586" fmla="*/ 2533 h 12242"/>
              <a:gd name="connsiteX1-1587" fmla="*/ 9824 w 10227"/>
              <a:gd name="connsiteY1-1588" fmla="*/ 2038 h 12242"/>
              <a:gd name="connsiteX2-1589" fmla="*/ 7389 w 10227"/>
              <a:gd name="connsiteY2-1590" fmla="*/ 214 h 12242"/>
              <a:gd name="connsiteX3-1591" fmla="*/ 7301 w 10227"/>
              <a:gd name="connsiteY3-1592" fmla="*/ 4117 h 12242"/>
              <a:gd name="connsiteX4-1593" fmla="*/ 8106 w 10227"/>
              <a:gd name="connsiteY4-1594" fmla="*/ 9644 h 12242"/>
              <a:gd name="connsiteX5-1595" fmla="*/ 1594 w 10227"/>
              <a:gd name="connsiteY5-1596" fmla="*/ 12160 h 12242"/>
              <a:gd name="connsiteX6-1597" fmla="*/ 365 w 10227"/>
              <a:gd name="connsiteY6-1598" fmla="*/ 6827 h 12242"/>
              <a:gd name="connsiteX7-1599" fmla="*/ 6858 w 10227"/>
              <a:gd name="connsiteY7-1600" fmla="*/ 6992 h 12242"/>
              <a:gd name="connsiteX8-1601" fmla="*/ 5112 w 10227"/>
              <a:gd name="connsiteY8-1602" fmla="*/ 9834 h 12242"/>
              <a:gd name="connsiteX9-1603" fmla="*/ 3201 w 10227"/>
              <a:gd name="connsiteY9-1604" fmla="*/ 8290 h 12242"/>
              <a:gd name="connsiteX10-1605" fmla="*/ 2733 w 10227"/>
              <a:gd name="connsiteY10-1606" fmla="*/ 7516 h 12242"/>
              <a:gd name="connsiteX11-1607" fmla="*/ 1617 w 10227"/>
              <a:gd name="connsiteY11-1608" fmla="*/ 6902 h 12242"/>
              <a:gd name="connsiteX12-1609" fmla="*/ 2230 w 10227"/>
              <a:gd name="connsiteY12-1610" fmla="*/ 7717 h 12242"/>
              <a:gd name="connsiteX13-1611" fmla="*/ 1749 w 10227"/>
              <a:gd name="connsiteY13-1612" fmla="*/ 8338 h 12242"/>
              <a:gd name="connsiteX14-1613" fmla="*/ 2390 w 10227"/>
              <a:gd name="connsiteY14-1614" fmla="*/ 9191 h 12242"/>
              <a:gd name="connsiteX15-1615" fmla="*/ 3888 w 10227"/>
              <a:gd name="connsiteY15-1616" fmla="*/ 11311 h 12242"/>
              <a:gd name="connsiteX16-1617" fmla="*/ 5737 w 10227"/>
              <a:gd name="connsiteY16-1618" fmla="*/ 10745 h 12242"/>
              <a:gd name="connsiteX17-1619" fmla="*/ 7481 w 10227"/>
              <a:gd name="connsiteY17-1620" fmla="*/ 9638 h 12242"/>
              <a:gd name="connsiteX18-1621" fmla="*/ 9122 w 10227"/>
              <a:gd name="connsiteY18-1622" fmla="*/ 7804 h 12242"/>
              <a:gd name="connsiteX19-1623" fmla="*/ 7070 w 10227"/>
              <a:gd name="connsiteY19-1624" fmla="*/ 4319 h 12242"/>
              <a:gd name="connsiteX20-1625" fmla="*/ 6127 w 10227"/>
              <a:gd name="connsiteY20-1626" fmla="*/ 606 h 12242"/>
              <a:gd name="connsiteX21-1627" fmla="*/ 9238 w 10227"/>
              <a:gd name="connsiteY21-1628" fmla="*/ 254 h 12242"/>
              <a:gd name="connsiteX22-1629" fmla="*/ 9837 w 10227"/>
              <a:gd name="connsiteY22-1630" fmla="*/ 2190 h 12242"/>
              <a:gd name="connsiteX23-1631" fmla="*/ 7339 w 10227"/>
              <a:gd name="connsiteY23-1632" fmla="*/ 2533 h 12242"/>
              <a:gd name="connsiteX0-1633" fmla="*/ 7339 w 10227"/>
              <a:gd name="connsiteY0-1634" fmla="*/ 2533 h 12242"/>
              <a:gd name="connsiteX1-1635" fmla="*/ 9824 w 10227"/>
              <a:gd name="connsiteY1-1636" fmla="*/ 2038 h 12242"/>
              <a:gd name="connsiteX2-1637" fmla="*/ 7389 w 10227"/>
              <a:gd name="connsiteY2-1638" fmla="*/ 214 h 12242"/>
              <a:gd name="connsiteX3-1639" fmla="*/ 7301 w 10227"/>
              <a:gd name="connsiteY3-1640" fmla="*/ 4117 h 12242"/>
              <a:gd name="connsiteX4-1641" fmla="*/ 8106 w 10227"/>
              <a:gd name="connsiteY4-1642" fmla="*/ 9644 h 12242"/>
              <a:gd name="connsiteX5-1643" fmla="*/ 1594 w 10227"/>
              <a:gd name="connsiteY5-1644" fmla="*/ 12160 h 12242"/>
              <a:gd name="connsiteX6-1645" fmla="*/ 365 w 10227"/>
              <a:gd name="connsiteY6-1646" fmla="*/ 6827 h 12242"/>
              <a:gd name="connsiteX7-1647" fmla="*/ 6858 w 10227"/>
              <a:gd name="connsiteY7-1648" fmla="*/ 6992 h 12242"/>
              <a:gd name="connsiteX8-1649" fmla="*/ 5112 w 10227"/>
              <a:gd name="connsiteY8-1650" fmla="*/ 9834 h 12242"/>
              <a:gd name="connsiteX9-1651" fmla="*/ 3201 w 10227"/>
              <a:gd name="connsiteY9-1652" fmla="*/ 8290 h 12242"/>
              <a:gd name="connsiteX10-1653" fmla="*/ 2733 w 10227"/>
              <a:gd name="connsiteY10-1654" fmla="*/ 7516 h 12242"/>
              <a:gd name="connsiteX11-1655" fmla="*/ 1617 w 10227"/>
              <a:gd name="connsiteY11-1656" fmla="*/ 6902 h 12242"/>
              <a:gd name="connsiteX12-1657" fmla="*/ 869 w 10227"/>
              <a:gd name="connsiteY12-1658" fmla="*/ 7682 h 12242"/>
              <a:gd name="connsiteX13-1659" fmla="*/ 1749 w 10227"/>
              <a:gd name="connsiteY13-1660" fmla="*/ 8338 h 12242"/>
              <a:gd name="connsiteX14-1661" fmla="*/ 2390 w 10227"/>
              <a:gd name="connsiteY14-1662" fmla="*/ 9191 h 12242"/>
              <a:gd name="connsiteX15-1663" fmla="*/ 3888 w 10227"/>
              <a:gd name="connsiteY15-1664" fmla="*/ 11311 h 12242"/>
              <a:gd name="connsiteX16-1665" fmla="*/ 5737 w 10227"/>
              <a:gd name="connsiteY16-1666" fmla="*/ 10745 h 12242"/>
              <a:gd name="connsiteX17-1667" fmla="*/ 7481 w 10227"/>
              <a:gd name="connsiteY17-1668" fmla="*/ 9638 h 12242"/>
              <a:gd name="connsiteX18-1669" fmla="*/ 9122 w 10227"/>
              <a:gd name="connsiteY18-1670" fmla="*/ 7804 h 12242"/>
              <a:gd name="connsiteX19-1671" fmla="*/ 7070 w 10227"/>
              <a:gd name="connsiteY19-1672" fmla="*/ 4319 h 12242"/>
              <a:gd name="connsiteX20-1673" fmla="*/ 6127 w 10227"/>
              <a:gd name="connsiteY20-1674" fmla="*/ 606 h 12242"/>
              <a:gd name="connsiteX21-1675" fmla="*/ 9238 w 10227"/>
              <a:gd name="connsiteY21-1676" fmla="*/ 254 h 12242"/>
              <a:gd name="connsiteX22-1677" fmla="*/ 9837 w 10227"/>
              <a:gd name="connsiteY22-1678" fmla="*/ 2190 h 12242"/>
              <a:gd name="connsiteX23-1679" fmla="*/ 7339 w 10227"/>
              <a:gd name="connsiteY23-1680" fmla="*/ 2533 h 12242"/>
              <a:gd name="connsiteX0-1681" fmla="*/ 8514 w 11402"/>
              <a:gd name="connsiteY0-1682" fmla="*/ 2533 h 12246"/>
              <a:gd name="connsiteX1-1683" fmla="*/ 10999 w 11402"/>
              <a:gd name="connsiteY1-1684" fmla="*/ 2038 h 12246"/>
              <a:gd name="connsiteX2-1685" fmla="*/ 8564 w 11402"/>
              <a:gd name="connsiteY2-1686" fmla="*/ 214 h 12246"/>
              <a:gd name="connsiteX3-1687" fmla="*/ 8476 w 11402"/>
              <a:gd name="connsiteY3-1688" fmla="*/ 4117 h 12246"/>
              <a:gd name="connsiteX4-1689" fmla="*/ 9281 w 11402"/>
              <a:gd name="connsiteY4-1690" fmla="*/ 9644 h 12246"/>
              <a:gd name="connsiteX5-1691" fmla="*/ 2769 w 11402"/>
              <a:gd name="connsiteY5-1692" fmla="*/ 12160 h 12246"/>
              <a:gd name="connsiteX6-1693" fmla="*/ 220 w 11402"/>
              <a:gd name="connsiteY6-1694" fmla="*/ 6735 h 12246"/>
              <a:gd name="connsiteX7-1695" fmla="*/ 8033 w 11402"/>
              <a:gd name="connsiteY7-1696" fmla="*/ 6992 h 12246"/>
              <a:gd name="connsiteX8-1697" fmla="*/ 6287 w 11402"/>
              <a:gd name="connsiteY8-1698" fmla="*/ 9834 h 12246"/>
              <a:gd name="connsiteX9-1699" fmla="*/ 4376 w 11402"/>
              <a:gd name="connsiteY9-1700" fmla="*/ 8290 h 12246"/>
              <a:gd name="connsiteX10-1701" fmla="*/ 3908 w 11402"/>
              <a:gd name="connsiteY10-1702" fmla="*/ 7516 h 12246"/>
              <a:gd name="connsiteX11-1703" fmla="*/ 2792 w 11402"/>
              <a:gd name="connsiteY11-1704" fmla="*/ 6902 h 12246"/>
              <a:gd name="connsiteX12-1705" fmla="*/ 2044 w 11402"/>
              <a:gd name="connsiteY12-1706" fmla="*/ 7682 h 12246"/>
              <a:gd name="connsiteX13-1707" fmla="*/ 2924 w 11402"/>
              <a:gd name="connsiteY13-1708" fmla="*/ 8338 h 12246"/>
              <a:gd name="connsiteX14-1709" fmla="*/ 3565 w 11402"/>
              <a:gd name="connsiteY14-1710" fmla="*/ 9191 h 12246"/>
              <a:gd name="connsiteX15-1711" fmla="*/ 5063 w 11402"/>
              <a:gd name="connsiteY15-1712" fmla="*/ 11311 h 12246"/>
              <a:gd name="connsiteX16-1713" fmla="*/ 6912 w 11402"/>
              <a:gd name="connsiteY16-1714" fmla="*/ 10745 h 12246"/>
              <a:gd name="connsiteX17-1715" fmla="*/ 8656 w 11402"/>
              <a:gd name="connsiteY17-1716" fmla="*/ 9638 h 12246"/>
              <a:gd name="connsiteX18-1717" fmla="*/ 10297 w 11402"/>
              <a:gd name="connsiteY18-1718" fmla="*/ 7804 h 12246"/>
              <a:gd name="connsiteX19-1719" fmla="*/ 8245 w 11402"/>
              <a:gd name="connsiteY19-1720" fmla="*/ 4319 h 12246"/>
              <a:gd name="connsiteX20-1721" fmla="*/ 7302 w 11402"/>
              <a:gd name="connsiteY20-1722" fmla="*/ 606 h 12246"/>
              <a:gd name="connsiteX21-1723" fmla="*/ 10413 w 11402"/>
              <a:gd name="connsiteY21-1724" fmla="*/ 254 h 12246"/>
              <a:gd name="connsiteX22-1725" fmla="*/ 11012 w 11402"/>
              <a:gd name="connsiteY22-1726" fmla="*/ 2190 h 12246"/>
              <a:gd name="connsiteX23-1727" fmla="*/ 8514 w 11402"/>
              <a:gd name="connsiteY23-1728" fmla="*/ 2533 h 12246"/>
              <a:gd name="connsiteX0-1729" fmla="*/ 8514 w 11402"/>
              <a:gd name="connsiteY0-1730" fmla="*/ 2533 h 12246"/>
              <a:gd name="connsiteX1-1731" fmla="*/ 10999 w 11402"/>
              <a:gd name="connsiteY1-1732" fmla="*/ 2038 h 12246"/>
              <a:gd name="connsiteX2-1733" fmla="*/ 8564 w 11402"/>
              <a:gd name="connsiteY2-1734" fmla="*/ 214 h 12246"/>
              <a:gd name="connsiteX3-1735" fmla="*/ 8476 w 11402"/>
              <a:gd name="connsiteY3-1736" fmla="*/ 4117 h 12246"/>
              <a:gd name="connsiteX4-1737" fmla="*/ 9281 w 11402"/>
              <a:gd name="connsiteY4-1738" fmla="*/ 9644 h 12246"/>
              <a:gd name="connsiteX5-1739" fmla="*/ 2769 w 11402"/>
              <a:gd name="connsiteY5-1740" fmla="*/ 12160 h 12246"/>
              <a:gd name="connsiteX6-1741" fmla="*/ 220 w 11402"/>
              <a:gd name="connsiteY6-1742" fmla="*/ 6735 h 12246"/>
              <a:gd name="connsiteX7-1743" fmla="*/ 8033 w 11402"/>
              <a:gd name="connsiteY7-1744" fmla="*/ 6992 h 12246"/>
              <a:gd name="connsiteX8-1745" fmla="*/ 6287 w 11402"/>
              <a:gd name="connsiteY8-1746" fmla="*/ 9834 h 12246"/>
              <a:gd name="connsiteX9-1747" fmla="*/ 3430 w 11402"/>
              <a:gd name="connsiteY9-1748" fmla="*/ 7822 h 12246"/>
              <a:gd name="connsiteX10-1749" fmla="*/ 3908 w 11402"/>
              <a:gd name="connsiteY10-1750" fmla="*/ 7516 h 12246"/>
              <a:gd name="connsiteX11-1751" fmla="*/ 2792 w 11402"/>
              <a:gd name="connsiteY11-1752" fmla="*/ 6902 h 12246"/>
              <a:gd name="connsiteX12-1753" fmla="*/ 2044 w 11402"/>
              <a:gd name="connsiteY12-1754" fmla="*/ 7682 h 12246"/>
              <a:gd name="connsiteX13-1755" fmla="*/ 2924 w 11402"/>
              <a:gd name="connsiteY13-1756" fmla="*/ 8338 h 12246"/>
              <a:gd name="connsiteX14-1757" fmla="*/ 3565 w 11402"/>
              <a:gd name="connsiteY14-1758" fmla="*/ 9191 h 12246"/>
              <a:gd name="connsiteX15-1759" fmla="*/ 5063 w 11402"/>
              <a:gd name="connsiteY15-1760" fmla="*/ 11311 h 12246"/>
              <a:gd name="connsiteX16-1761" fmla="*/ 6912 w 11402"/>
              <a:gd name="connsiteY16-1762" fmla="*/ 10745 h 12246"/>
              <a:gd name="connsiteX17-1763" fmla="*/ 8656 w 11402"/>
              <a:gd name="connsiteY17-1764" fmla="*/ 9638 h 12246"/>
              <a:gd name="connsiteX18-1765" fmla="*/ 10297 w 11402"/>
              <a:gd name="connsiteY18-1766" fmla="*/ 7804 h 12246"/>
              <a:gd name="connsiteX19-1767" fmla="*/ 8245 w 11402"/>
              <a:gd name="connsiteY19-1768" fmla="*/ 4319 h 12246"/>
              <a:gd name="connsiteX20-1769" fmla="*/ 7302 w 11402"/>
              <a:gd name="connsiteY20-1770" fmla="*/ 606 h 12246"/>
              <a:gd name="connsiteX21-1771" fmla="*/ 10413 w 11402"/>
              <a:gd name="connsiteY21-1772" fmla="*/ 254 h 12246"/>
              <a:gd name="connsiteX22-1773" fmla="*/ 11012 w 11402"/>
              <a:gd name="connsiteY22-1774" fmla="*/ 2190 h 12246"/>
              <a:gd name="connsiteX23-1775" fmla="*/ 8514 w 11402"/>
              <a:gd name="connsiteY23-1776" fmla="*/ 2533 h 12246"/>
              <a:gd name="connsiteX0-1777" fmla="*/ 8297 w 11185"/>
              <a:gd name="connsiteY0-1778" fmla="*/ 2533 h 12246"/>
              <a:gd name="connsiteX1-1779" fmla="*/ 10782 w 11185"/>
              <a:gd name="connsiteY1-1780" fmla="*/ 2038 h 12246"/>
              <a:gd name="connsiteX2-1781" fmla="*/ 8347 w 11185"/>
              <a:gd name="connsiteY2-1782" fmla="*/ 214 h 12246"/>
              <a:gd name="connsiteX3-1783" fmla="*/ 8259 w 11185"/>
              <a:gd name="connsiteY3-1784" fmla="*/ 4117 h 12246"/>
              <a:gd name="connsiteX4-1785" fmla="*/ 9064 w 11185"/>
              <a:gd name="connsiteY4-1786" fmla="*/ 9644 h 12246"/>
              <a:gd name="connsiteX5-1787" fmla="*/ 2552 w 11185"/>
              <a:gd name="connsiteY5-1788" fmla="*/ 12160 h 12246"/>
              <a:gd name="connsiteX6-1789" fmla="*/ 3 w 11185"/>
              <a:gd name="connsiteY6-1790" fmla="*/ 6735 h 12246"/>
              <a:gd name="connsiteX7-1791" fmla="*/ 2129 w 11185"/>
              <a:gd name="connsiteY7-1792" fmla="*/ 4425 h 12246"/>
              <a:gd name="connsiteX8-1793" fmla="*/ 6070 w 11185"/>
              <a:gd name="connsiteY8-1794" fmla="*/ 9834 h 12246"/>
              <a:gd name="connsiteX9-1795" fmla="*/ 3213 w 11185"/>
              <a:gd name="connsiteY9-1796" fmla="*/ 7822 h 12246"/>
              <a:gd name="connsiteX10-1797" fmla="*/ 3691 w 11185"/>
              <a:gd name="connsiteY10-1798" fmla="*/ 7516 h 12246"/>
              <a:gd name="connsiteX11-1799" fmla="*/ 2575 w 11185"/>
              <a:gd name="connsiteY11-1800" fmla="*/ 6902 h 12246"/>
              <a:gd name="connsiteX12-1801" fmla="*/ 1827 w 11185"/>
              <a:gd name="connsiteY12-1802" fmla="*/ 7682 h 12246"/>
              <a:gd name="connsiteX13-1803" fmla="*/ 2707 w 11185"/>
              <a:gd name="connsiteY13-1804" fmla="*/ 8338 h 12246"/>
              <a:gd name="connsiteX14-1805" fmla="*/ 3348 w 11185"/>
              <a:gd name="connsiteY14-1806" fmla="*/ 9191 h 12246"/>
              <a:gd name="connsiteX15-1807" fmla="*/ 4846 w 11185"/>
              <a:gd name="connsiteY15-1808" fmla="*/ 11311 h 12246"/>
              <a:gd name="connsiteX16-1809" fmla="*/ 6695 w 11185"/>
              <a:gd name="connsiteY16-1810" fmla="*/ 10745 h 12246"/>
              <a:gd name="connsiteX17-1811" fmla="*/ 8439 w 11185"/>
              <a:gd name="connsiteY17-1812" fmla="*/ 9638 h 12246"/>
              <a:gd name="connsiteX18-1813" fmla="*/ 10080 w 11185"/>
              <a:gd name="connsiteY18-1814" fmla="*/ 7804 h 12246"/>
              <a:gd name="connsiteX19-1815" fmla="*/ 8028 w 11185"/>
              <a:gd name="connsiteY19-1816" fmla="*/ 4319 h 12246"/>
              <a:gd name="connsiteX20-1817" fmla="*/ 7085 w 11185"/>
              <a:gd name="connsiteY20-1818" fmla="*/ 606 h 12246"/>
              <a:gd name="connsiteX21-1819" fmla="*/ 10196 w 11185"/>
              <a:gd name="connsiteY21-1820" fmla="*/ 254 h 12246"/>
              <a:gd name="connsiteX22-1821" fmla="*/ 10795 w 11185"/>
              <a:gd name="connsiteY22-1822" fmla="*/ 2190 h 12246"/>
              <a:gd name="connsiteX23-1823" fmla="*/ 8297 w 11185"/>
              <a:gd name="connsiteY23-1824" fmla="*/ 2533 h 12246"/>
              <a:gd name="connsiteX0-1825" fmla="*/ 8297 w 11185"/>
              <a:gd name="connsiteY0-1826" fmla="*/ 2533 h 12246"/>
              <a:gd name="connsiteX1-1827" fmla="*/ 10782 w 11185"/>
              <a:gd name="connsiteY1-1828" fmla="*/ 2038 h 12246"/>
              <a:gd name="connsiteX2-1829" fmla="*/ 8347 w 11185"/>
              <a:gd name="connsiteY2-1830" fmla="*/ 214 h 12246"/>
              <a:gd name="connsiteX3-1831" fmla="*/ 8259 w 11185"/>
              <a:gd name="connsiteY3-1832" fmla="*/ 4117 h 12246"/>
              <a:gd name="connsiteX4-1833" fmla="*/ 9064 w 11185"/>
              <a:gd name="connsiteY4-1834" fmla="*/ 9644 h 12246"/>
              <a:gd name="connsiteX5-1835" fmla="*/ 2552 w 11185"/>
              <a:gd name="connsiteY5-1836" fmla="*/ 12160 h 12246"/>
              <a:gd name="connsiteX6-1837" fmla="*/ 3 w 11185"/>
              <a:gd name="connsiteY6-1838" fmla="*/ 6735 h 12246"/>
              <a:gd name="connsiteX7-1839" fmla="*/ 2129 w 11185"/>
              <a:gd name="connsiteY7-1840" fmla="*/ 4425 h 12246"/>
              <a:gd name="connsiteX8-1841" fmla="*/ 3515 w 11185"/>
              <a:gd name="connsiteY8-1842" fmla="*/ 4442 h 12246"/>
              <a:gd name="connsiteX9-1843" fmla="*/ 3213 w 11185"/>
              <a:gd name="connsiteY9-1844" fmla="*/ 7822 h 12246"/>
              <a:gd name="connsiteX10-1845" fmla="*/ 3691 w 11185"/>
              <a:gd name="connsiteY10-1846" fmla="*/ 7516 h 12246"/>
              <a:gd name="connsiteX11-1847" fmla="*/ 2575 w 11185"/>
              <a:gd name="connsiteY11-1848" fmla="*/ 6902 h 12246"/>
              <a:gd name="connsiteX12-1849" fmla="*/ 1827 w 11185"/>
              <a:gd name="connsiteY12-1850" fmla="*/ 7682 h 12246"/>
              <a:gd name="connsiteX13-1851" fmla="*/ 2707 w 11185"/>
              <a:gd name="connsiteY13-1852" fmla="*/ 8338 h 12246"/>
              <a:gd name="connsiteX14-1853" fmla="*/ 3348 w 11185"/>
              <a:gd name="connsiteY14-1854" fmla="*/ 9191 h 12246"/>
              <a:gd name="connsiteX15-1855" fmla="*/ 4846 w 11185"/>
              <a:gd name="connsiteY15-1856" fmla="*/ 11311 h 12246"/>
              <a:gd name="connsiteX16-1857" fmla="*/ 6695 w 11185"/>
              <a:gd name="connsiteY16-1858" fmla="*/ 10745 h 12246"/>
              <a:gd name="connsiteX17-1859" fmla="*/ 8439 w 11185"/>
              <a:gd name="connsiteY17-1860" fmla="*/ 9638 h 12246"/>
              <a:gd name="connsiteX18-1861" fmla="*/ 10080 w 11185"/>
              <a:gd name="connsiteY18-1862" fmla="*/ 7804 h 12246"/>
              <a:gd name="connsiteX19-1863" fmla="*/ 8028 w 11185"/>
              <a:gd name="connsiteY19-1864" fmla="*/ 4319 h 12246"/>
              <a:gd name="connsiteX20-1865" fmla="*/ 7085 w 11185"/>
              <a:gd name="connsiteY20-1866" fmla="*/ 606 h 12246"/>
              <a:gd name="connsiteX21-1867" fmla="*/ 10196 w 11185"/>
              <a:gd name="connsiteY21-1868" fmla="*/ 254 h 12246"/>
              <a:gd name="connsiteX22-1869" fmla="*/ 10795 w 11185"/>
              <a:gd name="connsiteY22-1870" fmla="*/ 2190 h 12246"/>
              <a:gd name="connsiteX23-1871" fmla="*/ 8297 w 11185"/>
              <a:gd name="connsiteY23-1872" fmla="*/ 2533 h 12246"/>
              <a:gd name="connsiteX0-1873" fmla="*/ 8305 w 11193"/>
              <a:gd name="connsiteY0-1874" fmla="*/ 2533 h 12122"/>
              <a:gd name="connsiteX1-1875" fmla="*/ 10790 w 11193"/>
              <a:gd name="connsiteY1-1876" fmla="*/ 2038 h 12122"/>
              <a:gd name="connsiteX2-1877" fmla="*/ 8355 w 11193"/>
              <a:gd name="connsiteY2-1878" fmla="*/ 214 h 12122"/>
              <a:gd name="connsiteX3-1879" fmla="*/ 8267 w 11193"/>
              <a:gd name="connsiteY3-1880" fmla="*/ 4117 h 12122"/>
              <a:gd name="connsiteX4-1881" fmla="*/ 9072 w 11193"/>
              <a:gd name="connsiteY4-1882" fmla="*/ 9644 h 12122"/>
              <a:gd name="connsiteX5-1883" fmla="*/ 1692 w 11193"/>
              <a:gd name="connsiteY5-1884" fmla="*/ 12032 h 12122"/>
              <a:gd name="connsiteX6-1885" fmla="*/ 11 w 11193"/>
              <a:gd name="connsiteY6-1886" fmla="*/ 6735 h 12122"/>
              <a:gd name="connsiteX7-1887" fmla="*/ 2137 w 11193"/>
              <a:gd name="connsiteY7-1888" fmla="*/ 4425 h 12122"/>
              <a:gd name="connsiteX8-1889" fmla="*/ 3523 w 11193"/>
              <a:gd name="connsiteY8-1890" fmla="*/ 4442 h 12122"/>
              <a:gd name="connsiteX9-1891" fmla="*/ 3221 w 11193"/>
              <a:gd name="connsiteY9-1892" fmla="*/ 7822 h 12122"/>
              <a:gd name="connsiteX10-1893" fmla="*/ 3699 w 11193"/>
              <a:gd name="connsiteY10-1894" fmla="*/ 7516 h 12122"/>
              <a:gd name="connsiteX11-1895" fmla="*/ 2583 w 11193"/>
              <a:gd name="connsiteY11-1896" fmla="*/ 6902 h 12122"/>
              <a:gd name="connsiteX12-1897" fmla="*/ 1835 w 11193"/>
              <a:gd name="connsiteY12-1898" fmla="*/ 7682 h 12122"/>
              <a:gd name="connsiteX13-1899" fmla="*/ 2715 w 11193"/>
              <a:gd name="connsiteY13-1900" fmla="*/ 8338 h 12122"/>
              <a:gd name="connsiteX14-1901" fmla="*/ 3356 w 11193"/>
              <a:gd name="connsiteY14-1902" fmla="*/ 9191 h 12122"/>
              <a:gd name="connsiteX15-1903" fmla="*/ 4854 w 11193"/>
              <a:gd name="connsiteY15-1904" fmla="*/ 11311 h 12122"/>
              <a:gd name="connsiteX16-1905" fmla="*/ 6703 w 11193"/>
              <a:gd name="connsiteY16-1906" fmla="*/ 10745 h 12122"/>
              <a:gd name="connsiteX17-1907" fmla="*/ 8447 w 11193"/>
              <a:gd name="connsiteY17-1908" fmla="*/ 9638 h 12122"/>
              <a:gd name="connsiteX18-1909" fmla="*/ 10088 w 11193"/>
              <a:gd name="connsiteY18-1910" fmla="*/ 7804 h 12122"/>
              <a:gd name="connsiteX19-1911" fmla="*/ 8036 w 11193"/>
              <a:gd name="connsiteY19-1912" fmla="*/ 4319 h 12122"/>
              <a:gd name="connsiteX20-1913" fmla="*/ 7093 w 11193"/>
              <a:gd name="connsiteY20-1914" fmla="*/ 606 h 12122"/>
              <a:gd name="connsiteX21-1915" fmla="*/ 10204 w 11193"/>
              <a:gd name="connsiteY21-1916" fmla="*/ 254 h 12122"/>
              <a:gd name="connsiteX22-1917" fmla="*/ 10803 w 11193"/>
              <a:gd name="connsiteY22-1918" fmla="*/ 2190 h 12122"/>
              <a:gd name="connsiteX23-1919" fmla="*/ 8305 w 11193"/>
              <a:gd name="connsiteY23-1920" fmla="*/ 2533 h 12122"/>
              <a:gd name="connsiteX0-1921" fmla="*/ 8295 w 11183"/>
              <a:gd name="connsiteY0-1922" fmla="*/ 2533 h 12361"/>
              <a:gd name="connsiteX1-1923" fmla="*/ 10780 w 11183"/>
              <a:gd name="connsiteY1-1924" fmla="*/ 2038 h 12361"/>
              <a:gd name="connsiteX2-1925" fmla="*/ 8345 w 11183"/>
              <a:gd name="connsiteY2-1926" fmla="*/ 214 h 12361"/>
              <a:gd name="connsiteX3-1927" fmla="*/ 8257 w 11183"/>
              <a:gd name="connsiteY3-1928" fmla="*/ 4117 h 12361"/>
              <a:gd name="connsiteX4-1929" fmla="*/ 9062 w 11183"/>
              <a:gd name="connsiteY4-1930" fmla="*/ 9644 h 12361"/>
              <a:gd name="connsiteX5-1931" fmla="*/ 2253 w 11183"/>
              <a:gd name="connsiteY5-1932" fmla="*/ 12279 h 12361"/>
              <a:gd name="connsiteX6-1933" fmla="*/ 1 w 11183"/>
              <a:gd name="connsiteY6-1934" fmla="*/ 6735 h 12361"/>
              <a:gd name="connsiteX7-1935" fmla="*/ 2127 w 11183"/>
              <a:gd name="connsiteY7-1936" fmla="*/ 4425 h 12361"/>
              <a:gd name="connsiteX8-1937" fmla="*/ 3513 w 11183"/>
              <a:gd name="connsiteY8-1938" fmla="*/ 4442 h 12361"/>
              <a:gd name="connsiteX9-1939" fmla="*/ 3211 w 11183"/>
              <a:gd name="connsiteY9-1940" fmla="*/ 7822 h 12361"/>
              <a:gd name="connsiteX10-1941" fmla="*/ 3689 w 11183"/>
              <a:gd name="connsiteY10-1942" fmla="*/ 7516 h 12361"/>
              <a:gd name="connsiteX11-1943" fmla="*/ 2573 w 11183"/>
              <a:gd name="connsiteY11-1944" fmla="*/ 6902 h 12361"/>
              <a:gd name="connsiteX12-1945" fmla="*/ 1825 w 11183"/>
              <a:gd name="connsiteY12-1946" fmla="*/ 7682 h 12361"/>
              <a:gd name="connsiteX13-1947" fmla="*/ 2705 w 11183"/>
              <a:gd name="connsiteY13-1948" fmla="*/ 8338 h 12361"/>
              <a:gd name="connsiteX14-1949" fmla="*/ 3346 w 11183"/>
              <a:gd name="connsiteY14-1950" fmla="*/ 9191 h 12361"/>
              <a:gd name="connsiteX15-1951" fmla="*/ 4844 w 11183"/>
              <a:gd name="connsiteY15-1952" fmla="*/ 11311 h 12361"/>
              <a:gd name="connsiteX16-1953" fmla="*/ 6693 w 11183"/>
              <a:gd name="connsiteY16-1954" fmla="*/ 10745 h 12361"/>
              <a:gd name="connsiteX17-1955" fmla="*/ 8437 w 11183"/>
              <a:gd name="connsiteY17-1956" fmla="*/ 9638 h 12361"/>
              <a:gd name="connsiteX18-1957" fmla="*/ 10078 w 11183"/>
              <a:gd name="connsiteY18-1958" fmla="*/ 7804 h 12361"/>
              <a:gd name="connsiteX19-1959" fmla="*/ 8026 w 11183"/>
              <a:gd name="connsiteY19-1960" fmla="*/ 4319 h 12361"/>
              <a:gd name="connsiteX20-1961" fmla="*/ 7083 w 11183"/>
              <a:gd name="connsiteY20-1962" fmla="*/ 606 h 12361"/>
              <a:gd name="connsiteX21-1963" fmla="*/ 10194 w 11183"/>
              <a:gd name="connsiteY21-1964" fmla="*/ 254 h 12361"/>
              <a:gd name="connsiteX22-1965" fmla="*/ 10793 w 11183"/>
              <a:gd name="connsiteY22-1966" fmla="*/ 2190 h 12361"/>
              <a:gd name="connsiteX23-1967" fmla="*/ 8295 w 11183"/>
              <a:gd name="connsiteY23-1968" fmla="*/ 2533 h 12361"/>
              <a:gd name="connsiteX0-1969" fmla="*/ 8295 w 11183"/>
              <a:gd name="connsiteY0-1970" fmla="*/ 2533 h 12361"/>
              <a:gd name="connsiteX1-1971" fmla="*/ 10780 w 11183"/>
              <a:gd name="connsiteY1-1972" fmla="*/ 2038 h 12361"/>
              <a:gd name="connsiteX2-1973" fmla="*/ 8345 w 11183"/>
              <a:gd name="connsiteY2-1974" fmla="*/ 214 h 12361"/>
              <a:gd name="connsiteX3-1975" fmla="*/ 8257 w 11183"/>
              <a:gd name="connsiteY3-1976" fmla="*/ 4117 h 12361"/>
              <a:gd name="connsiteX4-1977" fmla="*/ 9062 w 11183"/>
              <a:gd name="connsiteY4-1978" fmla="*/ 9644 h 12361"/>
              <a:gd name="connsiteX5-1979" fmla="*/ 2253 w 11183"/>
              <a:gd name="connsiteY5-1980" fmla="*/ 12279 h 12361"/>
              <a:gd name="connsiteX6-1981" fmla="*/ 1 w 11183"/>
              <a:gd name="connsiteY6-1982" fmla="*/ 6735 h 12361"/>
              <a:gd name="connsiteX7-1983" fmla="*/ 2127 w 11183"/>
              <a:gd name="connsiteY7-1984" fmla="*/ 4425 h 12361"/>
              <a:gd name="connsiteX8-1985" fmla="*/ 3513 w 11183"/>
              <a:gd name="connsiteY8-1986" fmla="*/ 4442 h 12361"/>
              <a:gd name="connsiteX9-1987" fmla="*/ 3211 w 11183"/>
              <a:gd name="connsiteY9-1988" fmla="*/ 7822 h 12361"/>
              <a:gd name="connsiteX10-1989" fmla="*/ 3689 w 11183"/>
              <a:gd name="connsiteY10-1990" fmla="*/ 7516 h 12361"/>
              <a:gd name="connsiteX11-1991" fmla="*/ 2573 w 11183"/>
              <a:gd name="connsiteY11-1992" fmla="*/ 6902 h 12361"/>
              <a:gd name="connsiteX12-1993" fmla="*/ 1825 w 11183"/>
              <a:gd name="connsiteY12-1994" fmla="*/ 7682 h 12361"/>
              <a:gd name="connsiteX13-1995" fmla="*/ 2705 w 11183"/>
              <a:gd name="connsiteY13-1996" fmla="*/ 8338 h 12361"/>
              <a:gd name="connsiteX14-1997" fmla="*/ 1872 w 11183"/>
              <a:gd name="connsiteY14-1998" fmla="*/ 11334 h 12361"/>
              <a:gd name="connsiteX15-1999" fmla="*/ 4844 w 11183"/>
              <a:gd name="connsiteY15-2000" fmla="*/ 11311 h 12361"/>
              <a:gd name="connsiteX16-2001" fmla="*/ 6693 w 11183"/>
              <a:gd name="connsiteY16-2002" fmla="*/ 10745 h 12361"/>
              <a:gd name="connsiteX17-2003" fmla="*/ 8437 w 11183"/>
              <a:gd name="connsiteY17-2004" fmla="*/ 9638 h 12361"/>
              <a:gd name="connsiteX18-2005" fmla="*/ 10078 w 11183"/>
              <a:gd name="connsiteY18-2006" fmla="*/ 7804 h 12361"/>
              <a:gd name="connsiteX19-2007" fmla="*/ 8026 w 11183"/>
              <a:gd name="connsiteY19-2008" fmla="*/ 4319 h 12361"/>
              <a:gd name="connsiteX20-2009" fmla="*/ 7083 w 11183"/>
              <a:gd name="connsiteY20-2010" fmla="*/ 606 h 12361"/>
              <a:gd name="connsiteX21-2011" fmla="*/ 10194 w 11183"/>
              <a:gd name="connsiteY21-2012" fmla="*/ 254 h 12361"/>
              <a:gd name="connsiteX22-2013" fmla="*/ 10793 w 11183"/>
              <a:gd name="connsiteY22-2014" fmla="*/ 2190 h 12361"/>
              <a:gd name="connsiteX23-2015" fmla="*/ 8295 w 11183"/>
              <a:gd name="connsiteY23-2016" fmla="*/ 2533 h 12361"/>
              <a:gd name="connsiteX0-2017" fmla="*/ 8295 w 11183"/>
              <a:gd name="connsiteY0-2018" fmla="*/ 2533 h 12361"/>
              <a:gd name="connsiteX1-2019" fmla="*/ 10780 w 11183"/>
              <a:gd name="connsiteY1-2020" fmla="*/ 2038 h 12361"/>
              <a:gd name="connsiteX2-2021" fmla="*/ 8345 w 11183"/>
              <a:gd name="connsiteY2-2022" fmla="*/ 214 h 12361"/>
              <a:gd name="connsiteX3-2023" fmla="*/ 8257 w 11183"/>
              <a:gd name="connsiteY3-2024" fmla="*/ 4117 h 12361"/>
              <a:gd name="connsiteX4-2025" fmla="*/ 9062 w 11183"/>
              <a:gd name="connsiteY4-2026" fmla="*/ 9644 h 12361"/>
              <a:gd name="connsiteX5-2027" fmla="*/ 2253 w 11183"/>
              <a:gd name="connsiteY5-2028" fmla="*/ 12279 h 12361"/>
              <a:gd name="connsiteX6-2029" fmla="*/ 1 w 11183"/>
              <a:gd name="connsiteY6-2030" fmla="*/ 6735 h 12361"/>
              <a:gd name="connsiteX7-2031" fmla="*/ 2127 w 11183"/>
              <a:gd name="connsiteY7-2032" fmla="*/ 4425 h 12361"/>
              <a:gd name="connsiteX8-2033" fmla="*/ 3513 w 11183"/>
              <a:gd name="connsiteY8-2034" fmla="*/ 4442 h 12361"/>
              <a:gd name="connsiteX9-2035" fmla="*/ 3211 w 11183"/>
              <a:gd name="connsiteY9-2036" fmla="*/ 7822 h 12361"/>
              <a:gd name="connsiteX10-2037" fmla="*/ 3689 w 11183"/>
              <a:gd name="connsiteY10-2038" fmla="*/ 7516 h 12361"/>
              <a:gd name="connsiteX11-2039" fmla="*/ 2573 w 11183"/>
              <a:gd name="connsiteY11-2040" fmla="*/ 6902 h 12361"/>
              <a:gd name="connsiteX12-2041" fmla="*/ 1825 w 11183"/>
              <a:gd name="connsiteY12-2042" fmla="*/ 7682 h 12361"/>
              <a:gd name="connsiteX13-2043" fmla="*/ 2705 w 11183"/>
              <a:gd name="connsiteY13-2044" fmla="*/ 8338 h 12361"/>
              <a:gd name="connsiteX14-2045" fmla="*/ 1872 w 11183"/>
              <a:gd name="connsiteY14-2046" fmla="*/ 11334 h 12361"/>
              <a:gd name="connsiteX15-2047" fmla="*/ 4303 w 11183"/>
              <a:gd name="connsiteY15-2048" fmla="*/ 11846 h 12361"/>
              <a:gd name="connsiteX16-2049" fmla="*/ 6693 w 11183"/>
              <a:gd name="connsiteY16-2050" fmla="*/ 10745 h 12361"/>
              <a:gd name="connsiteX17-2051" fmla="*/ 8437 w 11183"/>
              <a:gd name="connsiteY17-2052" fmla="*/ 9638 h 12361"/>
              <a:gd name="connsiteX18-2053" fmla="*/ 10078 w 11183"/>
              <a:gd name="connsiteY18-2054" fmla="*/ 7804 h 12361"/>
              <a:gd name="connsiteX19-2055" fmla="*/ 8026 w 11183"/>
              <a:gd name="connsiteY19-2056" fmla="*/ 4319 h 12361"/>
              <a:gd name="connsiteX20-2057" fmla="*/ 7083 w 11183"/>
              <a:gd name="connsiteY20-2058" fmla="*/ 606 h 12361"/>
              <a:gd name="connsiteX21-2059" fmla="*/ 10194 w 11183"/>
              <a:gd name="connsiteY21-2060" fmla="*/ 254 h 12361"/>
              <a:gd name="connsiteX22-2061" fmla="*/ 10793 w 11183"/>
              <a:gd name="connsiteY22-2062" fmla="*/ 2190 h 12361"/>
              <a:gd name="connsiteX23-2063" fmla="*/ 8295 w 11183"/>
              <a:gd name="connsiteY23-2064" fmla="*/ 2533 h 12361"/>
              <a:gd name="connsiteX0-2065" fmla="*/ 8295 w 11183"/>
              <a:gd name="connsiteY0-2066" fmla="*/ 2533 h 12722"/>
              <a:gd name="connsiteX1-2067" fmla="*/ 10780 w 11183"/>
              <a:gd name="connsiteY1-2068" fmla="*/ 2038 h 12722"/>
              <a:gd name="connsiteX2-2069" fmla="*/ 8345 w 11183"/>
              <a:gd name="connsiteY2-2070" fmla="*/ 214 h 12722"/>
              <a:gd name="connsiteX3-2071" fmla="*/ 8257 w 11183"/>
              <a:gd name="connsiteY3-2072" fmla="*/ 4117 h 12722"/>
              <a:gd name="connsiteX4-2073" fmla="*/ 9062 w 11183"/>
              <a:gd name="connsiteY4-2074" fmla="*/ 9644 h 12722"/>
              <a:gd name="connsiteX5-2075" fmla="*/ 2202 w 11183"/>
              <a:gd name="connsiteY5-2076" fmla="*/ 12650 h 12722"/>
              <a:gd name="connsiteX6-2077" fmla="*/ 1 w 11183"/>
              <a:gd name="connsiteY6-2078" fmla="*/ 6735 h 12722"/>
              <a:gd name="connsiteX7-2079" fmla="*/ 2127 w 11183"/>
              <a:gd name="connsiteY7-2080" fmla="*/ 4425 h 12722"/>
              <a:gd name="connsiteX8-2081" fmla="*/ 3513 w 11183"/>
              <a:gd name="connsiteY8-2082" fmla="*/ 4442 h 12722"/>
              <a:gd name="connsiteX9-2083" fmla="*/ 3211 w 11183"/>
              <a:gd name="connsiteY9-2084" fmla="*/ 7822 h 12722"/>
              <a:gd name="connsiteX10-2085" fmla="*/ 3689 w 11183"/>
              <a:gd name="connsiteY10-2086" fmla="*/ 7516 h 12722"/>
              <a:gd name="connsiteX11-2087" fmla="*/ 2573 w 11183"/>
              <a:gd name="connsiteY11-2088" fmla="*/ 6902 h 12722"/>
              <a:gd name="connsiteX12-2089" fmla="*/ 1825 w 11183"/>
              <a:gd name="connsiteY12-2090" fmla="*/ 7682 h 12722"/>
              <a:gd name="connsiteX13-2091" fmla="*/ 2705 w 11183"/>
              <a:gd name="connsiteY13-2092" fmla="*/ 8338 h 12722"/>
              <a:gd name="connsiteX14-2093" fmla="*/ 1872 w 11183"/>
              <a:gd name="connsiteY14-2094" fmla="*/ 11334 h 12722"/>
              <a:gd name="connsiteX15-2095" fmla="*/ 4303 w 11183"/>
              <a:gd name="connsiteY15-2096" fmla="*/ 11846 h 12722"/>
              <a:gd name="connsiteX16-2097" fmla="*/ 6693 w 11183"/>
              <a:gd name="connsiteY16-2098" fmla="*/ 10745 h 12722"/>
              <a:gd name="connsiteX17-2099" fmla="*/ 8437 w 11183"/>
              <a:gd name="connsiteY17-2100" fmla="*/ 9638 h 12722"/>
              <a:gd name="connsiteX18-2101" fmla="*/ 10078 w 11183"/>
              <a:gd name="connsiteY18-2102" fmla="*/ 7804 h 12722"/>
              <a:gd name="connsiteX19-2103" fmla="*/ 8026 w 11183"/>
              <a:gd name="connsiteY19-2104" fmla="*/ 4319 h 12722"/>
              <a:gd name="connsiteX20-2105" fmla="*/ 7083 w 11183"/>
              <a:gd name="connsiteY20-2106" fmla="*/ 606 h 12722"/>
              <a:gd name="connsiteX21-2107" fmla="*/ 10194 w 11183"/>
              <a:gd name="connsiteY21-2108" fmla="*/ 254 h 12722"/>
              <a:gd name="connsiteX22-2109" fmla="*/ 10793 w 11183"/>
              <a:gd name="connsiteY22-2110" fmla="*/ 2190 h 12722"/>
              <a:gd name="connsiteX23-2111" fmla="*/ 8295 w 11183"/>
              <a:gd name="connsiteY23-2112" fmla="*/ 2533 h 12722"/>
              <a:gd name="connsiteX0-2113" fmla="*/ 8295 w 11183"/>
              <a:gd name="connsiteY0-2114" fmla="*/ 2533 h 12652"/>
              <a:gd name="connsiteX1-2115" fmla="*/ 10780 w 11183"/>
              <a:gd name="connsiteY1-2116" fmla="*/ 2038 h 12652"/>
              <a:gd name="connsiteX2-2117" fmla="*/ 8345 w 11183"/>
              <a:gd name="connsiteY2-2118" fmla="*/ 214 h 12652"/>
              <a:gd name="connsiteX3-2119" fmla="*/ 8257 w 11183"/>
              <a:gd name="connsiteY3-2120" fmla="*/ 4117 h 12652"/>
              <a:gd name="connsiteX4-2121" fmla="*/ 9062 w 11183"/>
              <a:gd name="connsiteY4-2122" fmla="*/ 9644 h 12652"/>
              <a:gd name="connsiteX5-2123" fmla="*/ 2202 w 11183"/>
              <a:gd name="connsiteY5-2124" fmla="*/ 12650 h 12652"/>
              <a:gd name="connsiteX6-2125" fmla="*/ 1 w 11183"/>
              <a:gd name="connsiteY6-2126" fmla="*/ 6735 h 12652"/>
              <a:gd name="connsiteX7-2127" fmla="*/ 2127 w 11183"/>
              <a:gd name="connsiteY7-2128" fmla="*/ 4425 h 12652"/>
              <a:gd name="connsiteX8-2129" fmla="*/ 3513 w 11183"/>
              <a:gd name="connsiteY8-2130" fmla="*/ 4442 h 12652"/>
              <a:gd name="connsiteX9-2131" fmla="*/ 3211 w 11183"/>
              <a:gd name="connsiteY9-2132" fmla="*/ 7822 h 12652"/>
              <a:gd name="connsiteX10-2133" fmla="*/ 3689 w 11183"/>
              <a:gd name="connsiteY10-2134" fmla="*/ 7516 h 12652"/>
              <a:gd name="connsiteX11-2135" fmla="*/ 2573 w 11183"/>
              <a:gd name="connsiteY11-2136" fmla="*/ 6902 h 12652"/>
              <a:gd name="connsiteX12-2137" fmla="*/ 1825 w 11183"/>
              <a:gd name="connsiteY12-2138" fmla="*/ 7682 h 12652"/>
              <a:gd name="connsiteX13-2139" fmla="*/ 2705 w 11183"/>
              <a:gd name="connsiteY13-2140" fmla="*/ 8338 h 12652"/>
              <a:gd name="connsiteX14-2141" fmla="*/ 1872 w 11183"/>
              <a:gd name="connsiteY14-2142" fmla="*/ 11334 h 12652"/>
              <a:gd name="connsiteX15-2143" fmla="*/ 4303 w 11183"/>
              <a:gd name="connsiteY15-2144" fmla="*/ 11846 h 12652"/>
              <a:gd name="connsiteX16-2145" fmla="*/ 6693 w 11183"/>
              <a:gd name="connsiteY16-2146" fmla="*/ 10745 h 12652"/>
              <a:gd name="connsiteX17-2147" fmla="*/ 8437 w 11183"/>
              <a:gd name="connsiteY17-2148" fmla="*/ 9638 h 12652"/>
              <a:gd name="connsiteX18-2149" fmla="*/ 10078 w 11183"/>
              <a:gd name="connsiteY18-2150" fmla="*/ 7804 h 12652"/>
              <a:gd name="connsiteX19-2151" fmla="*/ 8026 w 11183"/>
              <a:gd name="connsiteY19-2152" fmla="*/ 4319 h 12652"/>
              <a:gd name="connsiteX20-2153" fmla="*/ 7083 w 11183"/>
              <a:gd name="connsiteY20-2154" fmla="*/ 606 h 12652"/>
              <a:gd name="connsiteX21-2155" fmla="*/ 10194 w 11183"/>
              <a:gd name="connsiteY21-2156" fmla="*/ 254 h 12652"/>
              <a:gd name="connsiteX22-2157" fmla="*/ 10793 w 11183"/>
              <a:gd name="connsiteY22-2158" fmla="*/ 2190 h 12652"/>
              <a:gd name="connsiteX23-2159" fmla="*/ 8295 w 11183"/>
              <a:gd name="connsiteY23-2160" fmla="*/ 2533 h 12652"/>
              <a:gd name="connsiteX0-2161" fmla="*/ 8295 w 11183"/>
              <a:gd name="connsiteY0-2162" fmla="*/ 2533 h 12681"/>
              <a:gd name="connsiteX1-2163" fmla="*/ 10780 w 11183"/>
              <a:gd name="connsiteY1-2164" fmla="*/ 2038 h 12681"/>
              <a:gd name="connsiteX2-2165" fmla="*/ 8345 w 11183"/>
              <a:gd name="connsiteY2-2166" fmla="*/ 214 h 12681"/>
              <a:gd name="connsiteX3-2167" fmla="*/ 8257 w 11183"/>
              <a:gd name="connsiteY3-2168" fmla="*/ 4117 h 12681"/>
              <a:gd name="connsiteX4-2169" fmla="*/ 9062 w 11183"/>
              <a:gd name="connsiteY4-2170" fmla="*/ 9644 h 12681"/>
              <a:gd name="connsiteX5-2171" fmla="*/ 2181 w 11183"/>
              <a:gd name="connsiteY5-2172" fmla="*/ 12679 h 12681"/>
              <a:gd name="connsiteX6-2173" fmla="*/ 1 w 11183"/>
              <a:gd name="connsiteY6-2174" fmla="*/ 6735 h 12681"/>
              <a:gd name="connsiteX7-2175" fmla="*/ 2127 w 11183"/>
              <a:gd name="connsiteY7-2176" fmla="*/ 4425 h 12681"/>
              <a:gd name="connsiteX8-2177" fmla="*/ 3513 w 11183"/>
              <a:gd name="connsiteY8-2178" fmla="*/ 4442 h 12681"/>
              <a:gd name="connsiteX9-2179" fmla="*/ 3211 w 11183"/>
              <a:gd name="connsiteY9-2180" fmla="*/ 7822 h 12681"/>
              <a:gd name="connsiteX10-2181" fmla="*/ 3689 w 11183"/>
              <a:gd name="connsiteY10-2182" fmla="*/ 7516 h 12681"/>
              <a:gd name="connsiteX11-2183" fmla="*/ 2573 w 11183"/>
              <a:gd name="connsiteY11-2184" fmla="*/ 6902 h 12681"/>
              <a:gd name="connsiteX12-2185" fmla="*/ 1825 w 11183"/>
              <a:gd name="connsiteY12-2186" fmla="*/ 7682 h 12681"/>
              <a:gd name="connsiteX13-2187" fmla="*/ 2705 w 11183"/>
              <a:gd name="connsiteY13-2188" fmla="*/ 8338 h 12681"/>
              <a:gd name="connsiteX14-2189" fmla="*/ 1872 w 11183"/>
              <a:gd name="connsiteY14-2190" fmla="*/ 11334 h 12681"/>
              <a:gd name="connsiteX15-2191" fmla="*/ 4303 w 11183"/>
              <a:gd name="connsiteY15-2192" fmla="*/ 11846 h 12681"/>
              <a:gd name="connsiteX16-2193" fmla="*/ 6693 w 11183"/>
              <a:gd name="connsiteY16-2194" fmla="*/ 10745 h 12681"/>
              <a:gd name="connsiteX17-2195" fmla="*/ 8437 w 11183"/>
              <a:gd name="connsiteY17-2196" fmla="*/ 9638 h 12681"/>
              <a:gd name="connsiteX18-2197" fmla="*/ 10078 w 11183"/>
              <a:gd name="connsiteY18-2198" fmla="*/ 7804 h 12681"/>
              <a:gd name="connsiteX19-2199" fmla="*/ 8026 w 11183"/>
              <a:gd name="connsiteY19-2200" fmla="*/ 4319 h 12681"/>
              <a:gd name="connsiteX20-2201" fmla="*/ 7083 w 11183"/>
              <a:gd name="connsiteY20-2202" fmla="*/ 606 h 12681"/>
              <a:gd name="connsiteX21-2203" fmla="*/ 10194 w 11183"/>
              <a:gd name="connsiteY21-2204" fmla="*/ 254 h 12681"/>
              <a:gd name="connsiteX22-2205" fmla="*/ 10793 w 11183"/>
              <a:gd name="connsiteY22-2206" fmla="*/ 2190 h 12681"/>
              <a:gd name="connsiteX23-2207" fmla="*/ 8295 w 11183"/>
              <a:gd name="connsiteY23-2208" fmla="*/ 2533 h 12681"/>
              <a:gd name="connsiteX0-2209" fmla="*/ 8295 w 11183"/>
              <a:gd name="connsiteY0-2210" fmla="*/ 2533 h 12681"/>
              <a:gd name="connsiteX1-2211" fmla="*/ 10780 w 11183"/>
              <a:gd name="connsiteY1-2212" fmla="*/ 2038 h 12681"/>
              <a:gd name="connsiteX2-2213" fmla="*/ 8345 w 11183"/>
              <a:gd name="connsiteY2-2214" fmla="*/ 214 h 12681"/>
              <a:gd name="connsiteX3-2215" fmla="*/ 8257 w 11183"/>
              <a:gd name="connsiteY3-2216" fmla="*/ 4117 h 12681"/>
              <a:gd name="connsiteX4-2217" fmla="*/ 9062 w 11183"/>
              <a:gd name="connsiteY4-2218" fmla="*/ 9644 h 12681"/>
              <a:gd name="connsiteX5-2219" fmla="*/ 2181 w 11183"/>
              <a:gd name="connsiteY5-2220" fmla="*/ 12679 h 12681"/>
              <a:gd name="connsiteX6-2221" fmla="*/ 1 w 11183"/>
              <a:gd name="connsiteY6-2222" fmla="*/ 6735 h 12681"/>
              <a:gd name="connsiteX7-2223" fmla="*/ 2127 w 11183"/>
              <a:gd name="connsiteY7-2224" fmla="*/ 4425 h 12681"/>
              <a:gd name="connsiteX8-2225" fmla="*/ 3513 w 11183"/>
              <a:gd name="connsiteY8-2226" fmla="*/ 4442 h 12681"/>
              <a:gd name="connsiteX9-2227" fmla="*/ 3211 w 11183"/>
              <a:gd name="connsiteY9-2228" fmla="*/ 7822 h 12681"/>
              <a:gd name="connsiteX10-2229" fmla="*/ 3689 w 11183"/>
              <a:gd name="connsiteY10-2230" fmla="*/ 7516 h 12681"/>
              <a:gd name="connsiteX11-2231" fmla="*/ 2573 w 11183"/>
              <a:gd name="connsiteY11-2232" fmla="*/ 6902 h 12681"/>
              <a:gd name="connsiteX12-2233" fmla="*/ 1825 w 11183"/>
              <a:gd name="connsiteY12-2234" fmla="*/ 7682 h 12681"/>
              <a:gd name="connsiteX13-2235" fmla="*/ 2705 w 11183"/>
              <a:gd name="connsiteY13-2236" fmla="*/ 8338 h 12681"/>
              <a:gd name="connsiteX14-2237" fmla="*/ 1872 w 11183"/>
              <a:gd name="connsiteY14-2238" fmla="*/ 11334 h 12681"/>
              <a:gd name="connsiteX15-2239" fmla="*/ 3561 w 11183"/>
              <a:gd name="connsiteY15-2240" fmla="*/ 12214 h 12681"/>
              <a:gd name="connsiteX16-2241" fmla="*/ 6693 w 11183"/>
              <a:gd name="connsiteY16-2242" fmla="*/ 10745 h 12681"/>
              <a:gd name="connsiteX17-2243" fmla="*/ 8437 w 11183"/>
              <a:gd name="connsiteY17-2244" fmla="*/ 9638 h 12681"/>
              <a:gd name="connsiteX18-2245" fmla="*/ 10078 w 11183"/>
              <a:gd name="connsiteY18-2246" fmla="*/ 7804 h 12681"/>
              <a:gd name="connsiteX19-2247" fmla="*/ 8026 w 11183"/>
              <a:gd name="connsiteY19-2248" fmla="*/ 4319 h 12681"/>
              <a:gd name="connsiteX20-2249" fmla="*/ 7083 w 11183"/>
              <a:gd name="connsiteY20-2250" fmla="*/ 606 h 12681"/>
              <a:gd name="connsiteX21-2251" fmla="*/ 10194 w 11183"/>
              <a:gd name="connsiteY21-2252" fmla="*/ 254 h 12681"/>
              <a:gd name="connsiteX22-2253" fmla="*/ 10793 w 11183"/>
              <a:gd name="connsiteY22-2254" fmla="*/ 2190 h 12681"/>
              <a:gd name="connsiteX23-2255" fmla="*/ 8295 w 11183"/>
              <a:gd name="connsiteY23-2256" fmla="*/ 2533 h 12681"/>
              <a:gd name="connsiteX0-2257" fmla="*/ 8295 w 11183"/>
              <a:gd name="connsiteY0-2258" fmla="*/ 2533 h 12681"/>
              <a:gd name="connsiteX1-2259" fmla="*/ 10780 w 11183"/>
              <a:gd name="connsiteY1-2260" fmla="*/ 2038 h 12681"/>
              <a:gd name="connsiteX2-2261" fmla="*/ 8345 w 11183"/>
              <a:gd name="connsiteY2-2262" fmla="*/ 214 h 12681"/>
              <a:gd name="connsiteX3-2263" fmla="*/ 8257 w 11183"/>
              <a:gd name="connsiteY3-2264" fmla="*/ 4117 h 12681"/>
              <a:gd name="connsiteX4-2265" fmla="*/ 9062 w 11183"/>
              <a:gd name="connsiteY4-2266" fmla="*/ 9644 h 12681"/>
              <a:gd name="connsiteX5-2267" fmla="*/ 2181 w 11183"/>
              <a:gd name="connsiteY5-2268" fmla="*/ 12679 h 12681"/>
              <a:gd name="connsiteX6-2269" fmla="*/ 1 w 11183"/>
              <a:gd name="connsiteY6-2270" fmla="*/ 6735 h 12681"/>
              <a:gd name="connsiteX7-2271" fmla="*/ 2127 w 11183"/>
              <a:gd name="connsiteY7-2272" fmla="*/ 4425 h 12681"/>
              <a:gd name="connsiteX8-2273" fmla="*/ 3513 w 11183"/>
              <a:gd name="connsiteY8-2274" fmla="*/ 4442 h 12681"/>
              <a:gd name="connsiteX9-2275" fmla="*/ 3211 w 11183"/>
              <a:gd name="connsiteY9-2276" fmla="*/ 7822 h 12681"/>
              <a:gd name="connsiteX10-2277" fmla="*/ 3689 w 11183"/>
              <a:gd name="connsiteY10-2278" fmla="*/ 7516 h 12681"/>
              <a:gd name="connsiteX11-2279" fmla="*/ 2573 w 11183"/>
              <a:gd name="connsiteY11-2280" fmla="*/ 6902 h 12681"/>
              <a:gd name="connsiteX12-2281" fmla="*/ 1825 w 11183"/>
              <a:gd name="connsiteY12-2282" fmla="*/ 7682 h 12681"/>
              <a:gd name="connsiteX13-2283" fmla="*/ 2705 w 11183"/>
              <a:gd name="connsiteY13-2284" fmla="*/ 8338 h 12681"/>
              <a:gd name="connsiteX14-2285" fmla="*/ 1872 w 11183"/>
              <a:gd name="connsiteY14-2286" fmla="*/ 11334 h 12681"/>
              <a:gd name="connsiteX15-2287" fmla="*/ 3561 w 11183"/>
              <a:gd name="connsiteY15-2288" fmla="*/ 12214 h 12681"/>
              <a:gd name="connsiteX16-2289" fmla="*/ 6935 w 11183"/>
              <a:gd name="connsiteY16-2290" fmla="*/ 10855 h 12681"/>
              <a:gd name="connsiteX17-2291" fmla="*/ 8437 w 11183"/>
              <a:gd name="connsiteY17-2292" fmla="*/ 9638 h 12681"/>
              <a:gd name="connsiteX18-2293" fmla="*/ 10078 w 11183"/>
              <a:gd name="connsiteY18-2294" fmla="*/ 7804 h 12681"/>
              <a:gd name="connsiteX19-2295" fmla="*/ 8026 w 11183"/>
              <a:gd name="connsiteY19-2296" fmla="*/ 4319 h 12681"/>
              <a:gd name="connsiteX20-2297" fmla="*/ 7083 w 11183"/>
              <a:gd name="connsiteY20-2298" fmla="*/ 606 h 12681"/>
              <a:gd name="connsiteX21-2299" fmla="*/ 10194 w 11183"/>
              <a:gd name="connsiteY21-2300" fmla="*/ 254 h 12681"/>
              <a:gd name="connsiteX22-2301" fmla="*/ 10793 w 11183"/>
              <a:gd name="connsiteY22-2302" fmla="*/ 2190 h 12681"/>
              <a:gd name="connsiteX23-2303" fmla="*/ 8295 w 11183"/>
              <a:gd name="connsiteY23-2304" fmla="*/ 2533 h 12681"/>
              <a:gd name="connsiteX0-2305" fmla="*/ 8295 w 11183"/>
              <a:gd name="connsiteY0-2306" fmla="*/ 2533 h 12681"/>
              <a:gd name="connsiteX1-2307" fmla="*/ 10780 w 11183"/>
              <a:gd name="connsiteY1-2308" fmla="*/ 2038 h 12681"/>
              <a:gd name="connsiteX2-2309" fmla="*/ 8345 w 11183"/>
              <a:gd name="connsiteY2-2310" fmla="*/ 214 h 12681"/>
              <a:gd name="connsiteX3-2311" fmla="*/ 8257 w 11183"/>
              <a:gd name="connsiteY3-2312" fmla="*/ 4117 h 12681"/>
              <a:gd name="connsiteX4-2313" fmla="*/ 9062 w 11183"/>
              <a:gd name="connsiteY4-2314" fmla="*/ 9644 h 12681"/>
              <a:gd name="connsiteX5-2315" fmla="*/ 2181 w 11183"/>
              <a:gd name="connsiteY5-2316" fmla="*/ 12679 h 12681"/>
              <a:gd name="connsiteX6-2317" fmla="*/ 1 w 11183"/>
              <a:gd name="connsiteY6-2318" fmla="*/ 6735 h 12681"/>
              <a:gd name="connsiteX7-2319" fmla="*/ 2127 w 11183"/>
              <a:gd name="connsiteY7-2320" fmla="*/ 4425 h 12681"/>
              <a:gd name="connsiteX8-2321" fmla="*/ 3513 w 11183"/>
              <a:gd name="connsiteY8-2322" fmla="*/ 4442 h 12681"/>
              <a:gd name="connsiteX9-2323" fmla="*/ 3211 w 11183"/>
              <a:gd name="connsiteY9-2324" fmla="*/ 7822 h 12681"/>
              <a:gd name="connsiteX10-2325" fmla="*/ 3689 w 11183"/>
              <a:gd name="connsiteY10-2326" fmla="*/ 7516 h 12681"/>
              <a:gd name="connsiteX11-2327" fmla="*/ 2573 w 11183"/>
              <a:gd name="connsiteY11-2328" fmla="*/ 6902 h 12681"/>
              <a:gd name="connsiteX12-2329" fmla="*/ 1825 w 11183"/>
              <a:gd name="connsiteY12-2330" fmla="*/ 7682 h 12681"/>
              <a:gd name="connsiteX13-2331" fmla="*/ 2705 w 11183"/>
              <a:gd name="connsiteY13-2332" fmla="*/ 8338 h 12681"/>
              <a:gd name="connsiteX14-2333" fmla="*/ 1872 w 11183"/>
              <a:gd name="connsiteY14-2334" fmla="*/ 11334 h 12681"/>
              <a:gd name="connsiteX15-2335" fmla="*/ 3561 w 11183"/>
              <a:gd name="connsiteY15-2336" fmla="*/ 12214 h 12681"/>
              <a:gd name="connsiteX16-2337" fmla="*/ 6935 w 11183"/>
              <a:gd name="connsiteY16-2338" fmla="*/ 10855 h 12681"/>
              <a:gd name="connsiteX17-2339" fmla="*/ 8437 w 11183"/>
              <a:gd name="connsiteY17-2340" fmla="*/ 9638 h 12681"/>
              <a:gd name="connsiteX18-2341" fmla="*/ 10078 w 11183"/>
              <a:gd name="connsiteY18-2342" fmla="*/ 7804 h 12681"/>
              <a:gd name="connsiteX19-2343" fmla="*/ 8026 w 11183"/>
              <a:gd name="connsiteY19-2344" fmla="*/ 4319 h 12681"/>
              <a:gd name="connsiteX20-2345" fmla="*/ 7083 w 11183"/>
              <a:gd name="connsiteY20-2346" fmla="*/ 606 h 12681"/>
              <a:gd name="connsiteX21-2347" fmla="*/ 10194 w 11183"/>
              <a:gd name="connsiteY21-2348" fmla="*/ 254 h 12681"/>
              <a:gd name="connsiteX22-2349" fmla="*/ 10793 w 11183"/>
              <a:gd name="connsiteY22-2350" fmla="*/ 2190 h 12681"/>
              <a:gd name="connsiteX23-2351" fmla="*/ 8295 w 11183"/>
              <a:gd name="connsiteY23-2352" fmla="*/ 2533 h 12681"/>
              <a:gd name="connsiteX0-2353" fmla="*/ 8295 w 11183"/>
              <a:gd name="connsiteY0-2354" fmla="*/ 2533 h 12681"/>
              <a:gd name="connsiteX1-2355" fmla="*/ 10780 w 11183"/>
              <a:gd name="connsiteY1-2356" fmla="*/ 2038 h 12681"/>
              <a:gd name="connsiteX2-2357" fmla="*/ 8345 w 11183"/>
              <a:gd name="connsiteY2-2358" fmla="*/ 214 h 12681"/>
              <a:gd name="connsiteX3-2359" fmla="*/ 8257 w 11183"/>
              <a:gd name="connsiteY3-2360" fmla="*/ 4117 h 12681"/>
              <a:gd name="connsiteX4-2361" fmla="*/ 9062 w 11183"/>
              <a:gd name="connsiteY4-2362" fmla="*/ 9644 h 12681"/>
              <a:gd name="connsiteX5-2363" fmla="*/ 2181 w 11183"/>
              <a:gd name="connsiteY5-2364" fmla="*/ 12679 h 12681"/>
              <a:gd name="connsiteX6-2365" fmla="*/ 1 w 11183"/>
              <a:gd name="connsiteY6-2366" fmla="*/ 6735 h 12681"/>
              <a:gd name="connsiteX7-2367" fmla="*/ 2127 w 11183"/>
              <a:gd name="connsiteY7-2368" fmla="*/ 4425 h 12681"/>
              <a:gd name="connsiteX8-2369" fmla="*/ 3513 w 11183"/>
              <a:gd name="connsiteY8-2370" fmla="*/ 4442 h 12681"/>
              <a:gd name="connsiteX9-2371" fmla="*/ 3211 w 11183"/>
              <a:gd name="connsiteY9-2372" fmla="*/ 7822 h 12681"/>
              <a:gd name="connsiteX10-2373" fmla="*/ 3689 w 11183"/>
              <a:gd name="connsiteY10-2374" fmla="*/ 7516 h 12681"/>
              <a:gd name="connsiteX11-2375" fmla="*/ 2573 w 11183"/>
              <a:gd name="connsiteY11-2376" fmla="*/ 6902 h 12681"/>
              <a:gd name="connsiteX12-2377" fmla="*/ 1825 w 11183"/>
              <a:gd name="connsiteY12-2378" fmla="*/ 7682 h 12681"/>
              <a:gd name="connsiteX13-2379" fmla="*/ 2705 w 11183"/>
              <a:gd name="connsiteY13-2380" fmla="*/ 8338 h 12681"/>
              <a:gd name="connsiteX14-2381" fmla="*/ 1872 w 11183"/>
              <a:gd name="connsiteY14-2382" fmla="*/ 11334 h 12681"/>
              <a:gd name="connsiteX15-2383" fmla="*/ 3255 w 11183"/>
              <a:gd name="connsiteY15-2384" fmla="*/ 12119 h 12681"/>
              <a:gd name="connsiteX16-2385" fmla="*/ 6935 w 11183"/>
              <a:gd name="connsiteY16-2386" fmla="*/ 10855 h 12681"/>
              <a:gd name="connsiteX17-2387" fmla="*/ 8437 w 11183"/>
              <a:gd name="connsiteY17-2388" fmla="*/ 9638 h 12681"/>
              <a:gd name="connsiteX18-2389" fmla="*/ 10078 w 11183"/>
              <a:gd name="connsiteY18-2390" fmla="*/ 7804 h 12681"/>
              <a:gd name="connsiteX19-2391" fmla="*/ 8026 w 11183"/>
              <a:gd name="connsiteY19-2392" fmla="*/ 4319 h 12681"/>
              <a:gd name="connsiteX20-2393" fmla="*/ 7083 w 11183"/>
              <a:gd name="connsiteY20-2394" fmla="*/ 606 h 12681"/>
              <a:gd name="connsiteX21-2395" fmla="*/ 10194 w 11183"/>
              <a:gd name="connsiteY21-2396" fmla="*/ 254 h 12681"/>
              <a:gd name="connsiteX22-2397" fmla="*/ 10793 w 11183"/>
              <a:gd name="connsiteY22-2398" fmla="*/ 2190 h 12681"/>
              <a:gd name="connsiteX23-2399" fmla="*/ 8295 w 11183"/>
              <a:gd name="connsiteY23-2400" fmla="*/ 2533 h 12681"/>
              <a:gd name="connsiteX0-2401" fmla="*/ 8295 w 11183"/>
              <a:gd name="connsiteY0-2402" fmla="*/ 2533 h 12681"/>
              <a:gd name="connsiteX1-2403" fmla="*/ 10780 w 11183"/>
              <a:gd name="connsiteY1-2404" fmla="*/ 2038 h 12681"/>
              <a:gd name="connsiteX2-2405" fmla="*/ 8345 w 11183"/>
              <a:gd name="connsiteY2-2406" fmla="*/ 214 h 12681"/>
              <a:gd name="connsiteX3-2407" fmla="*/ 8257 w 11183"/>
              <a:gd name="connsiteY3-2408" fmla="*/ 4117 h 12681"/>
              <a:gd name="connsiteX4-2409" fmla="*/ 9062 w 11183"/>
              <a:gd name="connsiteY4-2410" fmla="*/ 9644 h 12681"/>
              <a:gd name="connsiteX5-2411" fmla="*/ 2181 w 11183"/>
              <a:gd name="connsiteY5-2412" fmla="*/ 12679 h 12681"/>
              <a:gd name="connsiteX6-2413" fmla="*/ 1 w 11183"/>
              <a:gd name="connsiteY6-2414" fmla="*/ 6735 h 12681"/>
              <a:gd name="connsiteX7-2415" fmla="*/ 2127 w 11183"/>
              <a:gd name="connsiteY7-2416" fmla="*/ 4425 h 12681"/>
              <a:gd name="connsiteX8-2417" fmla="*/ 3513 w 11183"/>
              <a:gd name="connsiteY8-2418" fmla="*/ 4442 h 12681"/>
              <a:gd name="connsiteX9-2419" fmla="*/ 3211 w 11183"/>
              <a:gd name="connsiteY9-2420" fmla="*/ 7822 h 12681"/>
              <a:gd name="connsiteX10-2421" fmla="*/ 3689 w 11183"/>
              <a:gd name="connsiteY10-2422" fmla="*/ 7516 h 12681"/>
              <a:gd name="connsiteX11-2423" fmla="*/ 2573 w 11183"/>
              <a:gd name="connsiteY11-2424" fmla="*/ 6902 h 12681"/>
              <a:gd name="connsiteX12-2425" fmla="*/ 1825 w 11183"/>
              <a:gd name="connsiteY12-2426" fmla="*/ 7682 h 12681"/>
              <a:gd name="connsiteX13-2427" fmla="*/ 2705 w 11183"/>
              <a:gd name="connsiteY13-2428" fmla="*/ 8338 h 12681"/>
              <a:gd name="connsiteX14-2429" fmla="*/ 1872 w 11183"/>
              <a:gd name="connsiteY14-2430" fmla="*/ 11334 h 12681"/>
              <a:gd name="connsiteX15-2431" fmla="*/ 3255 w 11183"/>
              <a:gd name="connsiteY15-2432" fmla="*/ 12119 h 12681"/>
              <a:gd name="connsiteX16-2433" fmla="*/ 6935 w 11183"/>
              <a:gd name="connsiteY16-2434" fmla="*/ 10855 h 12681"/>
              <a:gd name="connsiteX17-2435" fmla="*/ 8437 w 11183"/>
              <a:gd name="connsiteY17-2436" fmla="*/ 9638 h 12681"/>
              <a:gd name="connsiteX18-2437" fmla="*/ 10078 w 11183"/>
              <a:gd name="connsiteY18-2438" fmla="*/ 7804 h 12681"/>
              <a:gd name="connsiteX19-2439" fmla="*/ 8026 w 11183"/>
              <a:gd name="connsiteY19-2440" fmla="*/ 4319 h 12681"/>
              <a:gd name="connsiteX20-2441" fmla="*/ 7083 w 11183"/>
              <a:gd name="connsiteY20-2442" fmla="*/ 606 h 12681"/>
              <a:gd name="connsiteX21-2443" fmla="*/ 10194 w 11183"/>
              <a:gd name="connsiteY21-2444" fmla="*/ 254 h 12681"/>
              <a:gd name="connsiteX22-2445" fmla="*/ 10793 w 11183"/>
              <a:gd name="connsiteY22-2446" fmla="*/ 2190 h 12681"/>
              <a:gd name="connsiteX23-2447" fmla="*/ 8295 w 11183"/>
              <a:gd name="connsiteY23-2448" fmla="*/ 2533 h 12681"/>
              <a:gd name="connsiteX0-2449" fmla="*/ 8295 w 11183"/>
              <a:gd name="connsiteY0-2450" fmla="*/ 2533 h 12681"/>
              <a:gd name="connsiteX1-2451" fmla="*/ 10780 w 11183"/>
              <a:gd name="connsiteY1-2452" fmla="*/ 2038 h 12681"/>
              <a:gd name="connsiteX2-2453" fmla="*/ 8345 w 11183"/>
              <a:gd name="connsiteY2-2454" fmla="*/ 214 h 12681"/>
              <a:gd name="connsiteX3-2455" fmla="*/ 8257 w 11183"/>
              <a:gd name="connsiteY3-2456" fmla="*/ 4117 h 12681"/>
              <a:gd name="connsiteX4-2457" fmla="*/ 9062 w 11183"/>
              <a:gd name="connsiteY4-2458" fmla="*/ 9644 h 12681"/>
              <a:gd name="connsiteX5-2459" fmla="*/ 2181 w 11183"/>
              <a:gd name="connsiteY5-2460" fmla="*/ 12679 h 12681"/>
              <a:gd name="connsiteX6-2461" fmla="*/ 1 w 11183"/>
              <a:gd name="connsiteY6-2462" fmla="*/ 6735 h 12681"/>
              <a:gd name="connsiteX7-2463" fmla="*/ 2127 w 11183"/>
              <a:gd name="connsiteY7-2464" fmla="*/ 4425 h 12681"/>
              <a:gd name="connsiteX8-2465" fmla="*/ 3513 w 11183"/>
              <a:gd name="connsiteY8-2466" fmla="*/ 4442 h 12681"/>
              <a:gd name="connsiteX9-2467" fmla="*/ 3211 w 11183"/>
              <a:gd name="connsiteY9-2468" fmla="*/ 7822 h 12681"/>
              <a:gd name="connsiteX10-2469" fmla="*/ 3689 w 11183"/>
              <a:gd name="connsiteY10-2470" fmla="*/ 7516 h 12681"/>
              <a:gd name="connsiteX11-2471" fmla="*/ 2573 w 11183"/>
              <a:gd name="connsiteY11-2472" fmla="*/ 6902 h 12681"/>
              <a:gd name="connsiteX12-2473" fmla="*/ 1825 w 11183"/>
              <a:gd name="connsiteY12-2474" fmla="*/ 7682 h 12681"/>
              <a:gd name="connsiteX13-2475" fmla="*/ 2705 w 11183"/>
              <a:gd name="connsiteY13-2476" fmla="*/ 8338 h 12681"/>
              <a:gd name="connsiteX14-2477" fmla="*/ 1872 w 11183"/>
              <a:gd name="connsiteY14-2478" fmla="*/ 11334 h 12681"/>
              <a:gd name="connsiteX15-2479" fmla="*/ 3255 w 11183"/>
              <a:gd name="connsiteY15-2480" fmla="*/ 12119 h 12681"/>
              <a:gd name="connsiteX16-2481" fmla="*/ 6935 w 11183"/>
              <a:gd name="connsiteY16-2482" fmla="*/ 10855 h 12681"/>
              <a:gd name="connsiteX17-2483" fmla="*/ 8258 w 11183"/>
              <a:gd name="connsiteY17-2484" fmla="*/ 10039 h 12681"/>
              <a:gd name="connsiteX18-2485" fmla="*/ 10078 w 11183"/>
              <a:gd name="connsiteY18-2486" fmla="*/ 7804 h 12681"/>
              <a:gd name="connsiteX19-2487" fmla="*/ 8026 w 11183"/>
              <a:gd name="connsiteY19-2488" fmla="*/ 4319 h 12681"/>
              <a:gd name="connsiteX20-2489" fmla="*/ 7083 w 11183"/>
              <a:gd name="connsiteY20-2490" fmla="*/ 606 h 12681"/>
              <a:gd name="connsiteX21-2491" fmla="*/ 10194 w 11183"/>
              <a:gd name="connsiteY21-2492" fmla="*/ 254 h 12681"/>
              <a:gd name="connsiteX22-2493" fmla="*/ 10793 w 11183"/>
              <a:gd name="connsiteY22-2494" fmla="*/ 2190 h 12681"/>
              <a:gd name="connsiteX23-2495" fmla="*/ 8295 w 11183"/>
              <a:gd name="connsiteY23-2496" fmla="*/ 2533 h 12681"/>
              <a:gd name="connsiteX0-2497" fmla="*/ 8295 w 11183"/>
              <a:gd name="connsiteY0-2498" fmla="*/ 2533 h 12681"/>
              <a:gd name="connsiteX1-2499" fmla="*/ 10780 w 11183"/>
              <a:gd name="connsiteY1-2500" fmla="*/ 2038 h 12681"/>
              <a:gd name="connsiteX2-2501" fmla="*/ 8345 w 11183"/>
              <a:gd name="connsiteY2-2502" fmla="*/ 214 h 12681"/>
              <a:gd name="connsiteX3-2503" fmla="*/ 8257 w 11183"/>
              <a:gd name="connsiteY3-2504" fmla="*/ 4117 h 12681"/>
              <a:gd name="connsiteX4-2505" fmla="*/ 9062 w 11183"/>
              <a:gd name="connsiteY4-2506" fmla="*/ 9644 h 12681"/>
              <a:gd name="connsiteX5-2507" fmla="*/ 2181 w 11183"/>
              <a:gd name="connsiteY5-2508" fmla="*/ 12679 h 12681"/>
              <a:gd name="connsiteX6-2509" fmla="*/ 1 w 11183"/>
              <a:gd name="connsiteY6-2510" fmla="*/ 6735 h 12681"/>
              <a:gd name="connsiteX7-2511" fmla="*/ 2127 w 11183"/>
              <a:gd name="connsiteY7-2512" fmla="*/ 4425 h 12681"/>
              <a:gd name="connsiteX8-2513" fmla="*/ 3513 w 11183"/>
              <a:gd name="connsiteY8-2514" fmla="*/ 4442 h 12681"/>
              <a:gd name="connsiteX9-2515" fmla="*/ 3211 w 11183"/>
              <a:gd name="connsiteY9-2516" fmla="*/ 7822 h 12681"/>
              <a:gd name="connsiteX10-2517" fmla="*/ 3689 w 11183"/>
              <a:gd name="connsiteY10-2518" fmla="*/ 7516 h 12681"/>
              <a:gd name="connsiteX11-2519" fmla="*/ 2573 w 11183"/>
              <a:gd name="connsiteY11-2520" fmla="*/ 6902 h 12681"/>
              <a:gd name="connsiteX12-2521" fmla="*/ 1825 w 11183"/>
              <a:gd name="connsiteY12-2522" fmla="*/ 7682 h 12681"/>
              <a:gd name="connsiteX13-2523" fmla="*/ 2705 w 11183"/>
              <a:gd name="connsiteY13-2524" fmla="*/ 8338 h 12681"/>
              <a:gd name="connsiteX14-2525" fmla="*/ 1872 w 11183"/>
              <a:gd name="connsiteY14-2526" fmla="*/ 11334 h 12681"/>
              <a:gd name="connsiteX15-2527" fmla="*/ 3255 w 11183"/>
              <a:gd name="connsiteY15-2528" fmla="*/ 12119 h 12681"/>
              <a:gd name="connsiteX16-2529" fmla="*/ 6935 w 11183"/>
              <a:gd name="connsiteY16-2530" fmla="*/ 10855 h 12681"/>
              <a:gd name="connsiteX17-2531" fmla="*/ 8258 w 11183"/>
              <a:gd name="connsiteY17-2532" fmla="*/ 10039 h 12681"/>
              <a:gd name="connsiteX18-2533" fmla="*/ 10078 w 11183"/>
              <a:gd name="connsiteY18-2534" fmla="*/ 7804 h 12681"/>
              <a:gd name="connsiteX19-2535" fmla="*/ 8026 w 11183"/>
              <a:gd name="connsiteY19-2536" fmla="*/ 4319 h 12681"/>
              <a:gd name="connsiteX20-2537" fmla="*/ 7083 w 11183"/>
              <a:gd name="connsiteY20-2538" fmla="*/ 606 h 12681"/>
              <a:gd name="connsiteX21-2539" fmla="*/ 10194 w 11183"/>
              <a:gd name="connsiteY21-2540" fmla="*/ 254 h 12681"/>
              <a:gd name="connsiteX22-2541" fmla="*/ 10793 w 11183"/>
              <a:gd name="connsiteY22-2542" fmla="*/ 2190 h 12681"/>
              <a:gd name="connsiteX23-2543" fmla="*/ 8295 w 11183"/>
              <a:gd name="connsiteY23-2544" fmla="*/ 2533 h 12681"/>
              <a:gd name="connsiteX0-2545" fmla="*/ 8295 w 11183"/>
              <a:gd name="connsiteY0-2546" fmla="*/ 2533 h 12721"/>
              <a:gd name="connsiteX1-2547" fmla="*/ 10780 w 11183"/>
              <a:gd name="connsiteY1-2548" fmla="*/ 2038 h 12721"/>
              <a:gd name="connsiteX2-2549" fmla="*/ 8345 w 11183"/>
              <a:gd name="connsiteY2-2550" fmla="*/ 214 h 12721"/>
              <a:gd name="connsiteX3-2551" fmla="*/ 8257 w 11183"/>
              <a:gd name="connsiteY3-2552" fmla="*/ 4117 h 12721"/>
              <a:gd name="connsiteX4-2553" fmla="*/ 8352 w 11183"/>
              <a:gd name="connsiteY4-2554" fmla="*/ 9143 h 12721"/>
              <a:gd name="connsiteX5-2555" fmla="*/ 2181 w 11183"/>
              <a:gd name="connsiteY5-2556" fmla="*/ 12679 h 12721"/>
              <a:gd name="connsiteX6-2557" fmla="*/ 1 w 11183"/>
              <a:gd name="connsiteY6-2558" fmla="*/ 6735 h 12721"/>
              <a:gd name="connsiteX7-2559" fmla="*/ 2127 w 11183"/>
              <a:gd name="connsiteY7-2560" fmla="*/ 4425 h 12721"/>
              <a:gd name="connsiteX8-2561" fmla="*/ 3513 w 11183"/>
              <a:gd name="connsiteY8-2562" fmla="*/ 4442 h 12721"/>
              <a:gd name="connsiteX9-2563" fmla="*/ 3211 w 11183"/>
              <a:gd name="connsiteY9-2564" fmla="*/ 7822 h 12721"/>
              <a:gd name="connsiteX10-2565" fmla="*/ 3689 w 11183"/>
              <a:gd name="connsiteY10-2566" fmla="*/ 7516 h 12721"/>
              <a:gd name="connsiteX11-2567" fmla="*/ 2573 w 11183"/>
              <a:gd name="connsiteY11-2568" fmla="*/ 6902 h 12721"/>
              <a:gd name="connsiteX12-2569" fmla="*/ 1825 w 11183"/>
              <a:gd name="connsiteY12-2570" fmla="*/ 7682 h 12721"/>
              <a:gd name="connsiteX13-2571" fmla="*/ 2705 w 11183"/>
              <a:gd name="connsiteY13-2572" fmla="*/ 8338 h 12721"/>
              <a:gd name="connsiteX14-2573" fmla="*/ 1872 w 11183"/>
              <a:gd name="connsiteY14-2574" fmla="*/ 11334 h 12721"/>
              <a:gd name="connsiteX15-2575" fmla="*/ 3255 w 11183"/>
              <a:gd name="connsiteY15-2576" fmla="*/ 12119 h 12721"/>
              <a:gd name="connsiteX16-2577" fmla="*/ 6935 w 11183"/>
              <a:gd name="connsiteY16-2578" fmla="*/ 10855 h 12721"/>
              <a:gd name="connsiteX17-2579" fmla="*/ 8258 w 11183"/>
              <a:gd name="connsiteY17-2580" fmla="*/ 10039 h 12721"/>
              <a:gd name="connsiteX18-2581" fmla="*/ 10078 w 11183"/>
              <a:gd name="connsiteY18-2582" fmla="*/ 7804 h 12721"/>
              <a:gd name="connsiteX19-2583" fmla="*/ 8026 w 11183"/>
              <a:gd name="connsiteY19-2584" fmla="*/ 4319 h 12721"/>
              <a:gd name="connsiteX20-2585" fmla="*/ 7083 w 11183"/>
              <a:gd name="connsiteY20-2586" fmla="*/ 606 h 12721"/>
              <a:gd name="connsiteX21-2587" fmla="*/ 10194 w 11183"/>
              <a:gd name="connsiteY21-2588" fmla="*/ 254 h 12721"/>
              <a:gd name="connsiteX22-2589" fmla="*/ 10793 w 11183"/>
              <a:gd name="connsiteY22-2590" fmla="*/ 2190 h 12721"/>
              <a:gd name="connsiteX23-2591" fmla="*/ 8295 w 11183"/>
              <a:gd name="connsiteY23-2592" fmla="*/ 2533 h 12721"/>
              <a:gd name="connsiteX0-2593" fmla="*/ 8295 w 11183"/>
              <a:gd name="connsiteY0-2594" fmla="*/ 2533 h 12721"/>
              <a:gd name="connsiteX1-2595" fmla="*/ 10780 w 11183"/>
              <a:gd name="connsiteY1-2596" fmla="*/ 2038 h 12721"/>
              <a:gd name="connsiteX2-2597" fmla="*/ 8345 w 11183"/>
              <a:gd name="connsiteY2-2598" fmla="*/ 214 h 12721"/>
              <a:gd name="connsiteX3-2599" fmla="*/ 8257 w 11183"/>
              <a:gd name="connsiteY3-2600" fmla="*/ 4117 h 12721"/>
              <a:gd name="connsiteX4-2601" fmla="*/ 8352 w 11183"/>
              <a:gd name="connsiteY4-2602" fmla="*/ 9143 h 12721"/>
              <a:gd name="connsiteX5-2603" fmla="*/ 2181 w 11183"/>
              <a:gd name="connsiteY5-2604" fmla="*/ 12679 h 12721"/>
              <a:gd name="connsiteX6-2605" fmla="*/ 1 w 11183"/>
              <a:gd name="connsiteY6-2606" fmla="*/ 6735 h 12721"/>
              <a:gd name="connsiteX7-2607" fmla="*/ 2127 w 11183"/>
              <a:gd name="connsiteY7-2608" fmla="*/ 4425 h 12721"/>
              <a:gd name="connsiteX8-2609" fmla="*/ 3513 w 11183"/>
              <a:gd name="connsiteY8-2610" fmla="*/ 4442 h 12721"/>
              <a:gd name="connsiteX9-2611" fmla="*/ 3211 w 11183"/>
              <a:gd name="connsiteY9-2612" fmla="*/ 7822 h 12721"/>
              <a:gd name="connsiteX10-2613" fmla="*/ 3689 w 11183"/>
              <a:gd name="connsiteY10-2614" fmla="*/ 7516 h 12721"/>
              <a:gd name="connsiteX11-2615" fmla="*/ 2573 w 11183"/>
              <a:gd name="connsiteY11-2616" fmla="*/ 6902 h 12721"/>
              <a:gd name="connsiteX12-2617" fmla="*/ 1825 w 11183"/>
              <a:gd name="connsiteY12-2618" fmla="*/ 7682 h 12721"/>
              <a:gd name="connsiteX13-2619" fmla="*/ 2705 w 11183"/>
              <a:gd name="connsiteY13-2620" fmla="*/ 8338 h 12721"/>
              <a:gd name="connsiteX14-2621" fmla="*/ 1872 w 11183"/>
              <a:gd name="connsiteY14-2622" fmla="*/ 11334 h 12721"/>
              <a:gd name="connsiteX15-2623" fmla="*/ 3255 w 11183"/>
              <a:gd name="connsiteY15-2624" fmla="*/ 12119 h 12721"/>
              <a:gd name="connsiteX16-2625" fmla="*/ 6935 w 11183"/>
              <a:gd name="connsiteY16-2626" fmla="*/ 10855 h 12721"/>
              <a:gd name="connsiteX17-2627" fmla="*/ 8459 w 11183"/>
              <a:gd name="connsiteY17-2628" fmla="*/ 10206 h 12721"/>
              <a:gd name="connsiteX18-2629" fmla="*/ 10078 w 11183"/>
              <a:gd name="connsiteY18-2630" fmla="*/ 7804 h 12721"/>
              <a:gd name="connsiteX19-2631" fmla="*/ 8026 w 11183"/>
              <a:gd name="connsiteY19-2632" fmla="*/ 4319 h 12721"/>
              <a:gd name="connsiteX20-2633" fmla="*/ 7083 w 11183"/>
              <a:gd name="connsiteY20-2634" fmla="*/ 606 h 12721"/>
              <a:gd name="connsiteX21-2635" fmla="*/ 10194 w 11183"/>
              <a:gd name="connsiteY21-2636" fmla="*/ 254 h 12721"/>
              <a:gd name="connsiteX22-2637" fmla="*/ 10793 w 11183"/>
              <a:gd name="connsiteY22-2638" fmla="*/ 2190 h 12721"/>
              <a:gd name="connsiteX23-2639" fmla="*/ 8295 w 11183"/>
              <a:gd name="connsiteY23-2640" fmla="*/ 2533 h 12721"/>
              <a:gd name="connsiteX0-2641" fmla="*/ 8295 w 11183"/>
              <a:gd name="connsiteY0-2642" fmla="*/ 2533 h 12721"/>
              <a:gd name="connsiteX1-2643" fmla="*/ 10780 w 11183"/>
              <a:gd name="connsiteY1-2644" fmla="*/ 2038 h 12721"/>
              <a:gd name="connsiteX2-2645" fmla="*/ 8345 w 11183"/>
              <a:gd name="connsiteY2-2646" fmla="*/ 214 h 12721"/>
              <a:gd name="connsiteX3-2647" fmla="*/ 8257 w 11183"/>
              <a:gd name="connsiteY3-2648" fmla="*/ 4117 h 12721"/>
              <a:gd name="connsiteX4-2649" fmla="*/ 8352 w 11183"/>
              <a:gd name="connsiteY4-2650" fmla="*/ 9143 h 12721"/>
              <a:gd name="connsiteX5-2651" fmla="*/ 2181 w 11183"/>
              <a:gd name="connsiteY5-2652" fmla="*/ 12679 h 12721"/>
              <a:gd name="connsiteX6-2653" fmla="*/ 1 w 11183"/>
              <a:gd name="connsiteY6-2654" fmla="*/ 6735 h 12721"/>
              <a:gd name="connsiteX7-2655" fmla="*/ 2127 w 11183"/>
              <a:gd name="connsiteY7-2656" fmla="*/ 4425 h 12721"/>
              <a:gd name="connsiteX8-2657" fmla="*/ 3513 w 11183"/>
              <a:gd name="connsiteY8-2658" fmla="*/ 4442 h 12721"/>
              <a:gd name="connsiteX9-2659" fmla="*/ 3211 w 11183"/>
              <a:gd name="connsiteY9-2660" fmla="*/ 7822 h 12721"/>
              <a:gd name="connsiteX10-2661" fmla="*/ 3689 w 11183"/>
              <a:gd name="connsiteY10-2662" fmla="*/ 7516 h 12721"/>
              <a:gd name="connsiteX11-2663" fmla="*/ 2573 w 11183"/>
              <a:gd name="connsiteY11-2664" fmla="*/ 6902 h 12721"/>
              <a:gd name="connsiteX12-2665" fmla="*/ 1825 w 11183"/>
              <a:gd name="connsiteY12-2666" fmla="*/ 7682 h 12721"/>
              <a:gd name="connsiteX13-2667" fmla="*/ 2705 w 11183"/>
              <a:gd name="connsiteY13-2668" fmla="*/ 8338 h 12721"/>
              <a:gd name="connsiteX14-2669" fmla="*/ 1872 w 11183"/>
              <a:gd name="connsiteY14-2670" fmla="*/ 11334 h 12721"/>
              <a:gd name="connsiteX15-2671" fmla="*/ 3255 w 11183"/>
              <a:gd name="connsiteY15-2672" fmla="*/ 12119 h 12721"/>
              <a:gd name="connsiteX16-2673" fmla="*/ 6437 w 11183"/>
              <a:gd name="connsiteY16-2674" fmla="*/ 11404 h 12721"/>
              <a:gd name="connsiteX17-2675" fmla="*/ 8459 w 11183"/>
              <a:gd name="connsiteY17-2676" fmla="*/ 10206 h 12721"/>
              <a:gd name="connsiteX18-2677" fmla="*/ 10078 w 11183"/>
              <a:gd name="connsiteY18-2678" fmla="*/ 7804 h 12721"/>
              <a:gd name="connsiteX19-2679" fmla="*/ 8026 w 11183"/>
              <a:gd name="connsiteY19-2680" fmla="*/ 4319 h 12721"/>
              <a:gd name="connsiteX20-2681" fmla="*/ 7083 w 11183"/>
              <a:gd name="connsiteY20-2682" fmla="*/ 606 h 12721"/>
              <a:gd name="connsiteX21-2683" fmla="*/ 10194 w 11183"/>
              <a:gd name="connsiteY21-2684" fmla="*/ 254 h 12721"/>
              <a:gd name="connsiteX22-2685" fmla="*/ 10793 w 11183"/>
              <a:gd name="connsiteY22-2686" fmla="*/ 2190 h 12721"/>
              <a:gd name="connsiteX23-2687" fmla="*/ 8295 w 11183"/>
              <a:gd name="connsiteY23-2688" fmla="*/ 2533 h 12721"/>
              <a:gd name="connsiteX0-2689" fmla="*/ 8295 w 11183"/>
              <a:gd name="connsiteY0-2690" fmla="*/ 2533 h 12721"/>
              <a:gd name="connsiteX1-2691" fmla="*/ 10780 w 11183"/>
              <a:gd name="connsiteY1-2692" fmla="*/ 2038 h 12721"/>
              <a:gd name="connsiteX2-2693" fmla="*/ 8345 w 11183"/>
              <a:gd name="connsiteY2-2694" fmla="*/ 214 h 12721"/>
              <a:gd name="connsiteX3-2695" fmla="*/ 8257 w 11183"/>
              <a:gd name="connsiteY3-2696" fmla="*/ 4117 h 12721"/>
              <a:gd name="connsiteX4-2697" fmla="*/ 8352 w 11183"/>
              <a:gd name="connsiteY4-2698" fmla="*/ 9143 h 12721"/>
              <a:gd name="connsiteX5-2699" fmla="*/ 2181 w 11183"/>
              <a:gd name="connsiteY5-2700" fmla="*/ 12679 h 12721"/>
              <a:gd name="connsiteX6-2701" fmla="*/ 1 w 11183"/>
              <a:gd name="connsiteY6-2702" fmla="*/ 6735 h 12721"/>
              <a:gd name="connsiteX7-2703" fmla="*/ 2127 w 11183"/>
              <a:gd name="connsiteY7-2704" fmla="*/ 4425 h 12721"/>
              <a:gd name="connsiteX8-2705" fmla="*/ 3513 w 11183"/>
              <a:gd name="connsiteY8-2706" fmla="*/ 4442 h 12721"/>
              <a:gd name="connsiteX9-2707" fmla="*/ 3211 w 11183"/>
              <a:gd name="connsiteY9-2708" fmla="*/ 7822 h 12721"/>
              <a:gd name="connsiteX10-2709" fmla="*/ 3689 w 11183"/>
              <a:gd name="connsiteY10-2710" fmla="*/ 7516 h 12721"/>
              <a:gd name="connsiteX11-2711" fmla="*/ 2573 w 11183"/>
              <a:gd name="connsiteY11-2712" fmla="*/ 6902 h 12721"/>
              <a:gd name="connsiteX12-2713" fmla="*/ 1825 w 11183"/>
              <a:gd name="connsiteY12-2714" fmla="*/ 7682 h 12721"/>
              <a:gd name="connsiteX13-2715" fmla="*/ 2705 w 11183"/>
              <a:gd name="connsiteY13-2716" fmla="*/ 8338 h 12721"/>
              <a:gd name="connsiteX14-2717" fmla="*/ 1872 w 11183"/>
              <a:gd name="connsiteY14-2718" fmla="*/ 11334 h 12721"/>
              <a:gd name="connsiteX15-2719" fmla="*/ 3125 w 11183"/>
              <a:gd name="connsiteY15-2720" fmla="*/ 12676 h 12721"/>
              <a:gd name="connsiteX16-2721" fmla="*/ 6437 w 11183"/>
              <a:gd name="connsiteY16-2722" fmla="*/ 11404 h 12721"/>
              <a:gd name="connsiteX17-2723" fmla="*/ 8459 w 11183"/>
              <a:gd name="connsiteY17-2724" fmla="*/ 10206 h 12721"/>
              <a:gd name="connsiteX18-2725" fmla="*/ 10078 w 11183"/>
              <a:gd name="connsiteY18-2726" fmla="*/ 7804 h 12721"/>
              <a:gd name="connsiteX19-2727" fmla="*/ 8026 w 11183"/>
              <a:gd name="connsiteY19-2728" fmla="*/ 4319 h 12721"/>
              <a:gd name="connsiteX20-2729" fmla="*/ 7083 w 11183"/>
              <a:gd name="connsiteY20-2730" fmla="*/ 606 h 12721"/>
              <a:gd name="connsiteX21-2731" fmla="*/ 10194 w 11183"/>
              <a:gd name="connsiteY21-2732" fmla="*/ 254 h 12721"/>
              <a:gd name="connsiteX22-2733" fmla="*/ 10793 w 11183"/>
              <a:gd name="connsiteY22-2734" fmla="*/ 2190 h 12721"/>
              <a:gd name="connsiteX23-2735" fmla="*/ 8295 w 11183"/>
              <a:gd name="connsiteY23-2736" fmla="*/ 2533 h 12721"/>
              <a:gd name="connsiteX0-2737" fmla="*/ 8295 w 11183"/>
              <a:gd name="connsiteY0-2738" fmla="*/ 2533 h 12676"/>
              <a:gd name="connsiteX1-2739" fmla="*/ 10780 w 11183"/>
              <a:gd name="connsiteY1-2740" fmla="*/ 2038 h 12676"/>
              <a:gd name="connsiteX2-2741" fmla="*/ 8345 w 11183"/>
              <a:gd name="connsiteY2-2742" fmla="*/ 214 h 12676"/>
              <a:gd name="connsiteX3-2743" fmla="*/ 8257 w 11183"/>
              <a:gd name="connsiteY3-2744" fmla="*/ 4117 h 12676"/>
              <a:gd name="connsiteX4-2745" fmla="*/ 8352 w 11183"/>
              <a:gd name="connsiteY4-2746" fmla="*/ 9143 h 12676"/>
              <a:gd name="connsiteX5-2747" fmla="*/ 2147 w 11183"/>
              <a:gd name="connsiteY5-2748" fmla="*/ 12352 h 12676"/>
              <a:gd name="connsiteX6-2749" fmla="*/ 1 w 11183"/>
              <a:gd name="connsiteY6-2750" fmla="*/ 6735 h 12676"/>
              <a:gd name="connsiteX7-2751" fmla="*/ 2127 w 11183"/>
              <a:gd name="connsiteY7-2752" fmla="*/ 4425 h 12676"/>
              <a:gd name="connsiteX8-2753" fmla="*/ 3513 w 11183"/>
              <a:gd name="connsiteY8-2754" fmla="*/ 4442 h 12676"/>
              <a:gd name="connsiteX9-2755" fmla="*/ 3211 w 11183"/>
              <a:gd name="connsiteY9-2756" fmla="*/ 7822 h 12676"/>
              <a:gd name="connsiteX10-2757" fmla="*/ 3689 w 11183"/>
              <a:gd name="connsiteY10-2758" fmla="*/ 7516 h 12676"/>
              <a:gd name="connsiteX11-2759" fmla="*/ 2573 w 11183"/>
              <a:gd name="connsiteY11-2760" fmla="*/ 6902 h 12676"/>
              <a:gd name="connsiteX12-2761" fmla="*/ 1825 w 11183"/>
              <a:gd name="connsiteY12-2762" fmla="*/ 7682 h 12676"/>
              <a:gd name="connsiteX13-2763" fmla="*/ 2705 w 11183"/>
              <a:gd name="connsiteY13-2764" fmla="*/ 8338 h 12676"/>
              <a:gd name="connsiteX14-2765" fmla="*/ 1872 w 11183"/>
              <a:gd name="connsiteY14-2766" fmla="*/ 11334 h 12676"/>
              <a:gd name="connsiteX15-2767" fmla="*/ 3125 w 11183"/>
              <a:gd name="connsiteY15-2768" fmla="*/ 12676 h 12676"/>
              <a:gd name="connsiteX16-2769" fmla="*/ 6437 w 11183"/>
              <a:gd name="connsiteY16-2770" fmla="*/ 11404 h 12676"/>
              <a:gd name="connsiteX17-2771" fmla="*/ 8459 w 11183"/>
              <a:gd name="connsiteY17-2772" fmla="*/ 10206 h 12676"/>
              <a:gd name="connsiteX18-2773" fmla="*/ 10078 w 11183"/>
              <a:gd name="connsiteY18-2774" fmla="*/ 7804 h 12676"/>
              <a:gd name="connsiteX19-2775" fmla="*/ 8026 w 11183"/>
              <a:gd name="connsiteY19-2776" fmla="*/ 4319 h 12676"/>
              <a:gd name="connsiteX20-2777" fmla="*/ 7083 w 11183"/>
              <a:gd name="connsiteY20-2778" fmla="*/ 606 h 12676"/>
              <a:gd name="connsiteX21-2779" fmla="*/ 10194 w 11183"/>
              <a:gd name="connsiteY21-2780" fmla="*/ 254 h 12676"/>
              <a:gd name="connsiteX22-2781" fmla="*/ 10793 w 11183"/>
              <a:gd name="connsiteY22-2782" fmla="*/ 2190 h 12676"/>
              <a:gd name="connsiteX23-2783" fmla="*/ 8295 w 11183"/>
              <a:gd name="connsiteY23-2784" fmla="*/ 2533 h 12676"/>
              <a:gd name="connsiteX0-2785" fmla="*/ 8295 w 11183"/>
              <a:gd name="connsiteY0-2786" fmla="*/ 2533 h 12676"/>
              <a:gd name="connsiteX1-2787" fmla="*/ 10780 w 11183"/>
              <a:gd name="connsiteY1-2788" fmla="*/ 2038 h 12676"/>
              <a:gd name="connsiteX2-2789" fmla="*/ 8345 w 11183"/>
              <a:gd name="connsiteY2-2790" fmla="*/ 214 h 12676"/>
              <a:gd name="connsiteX3-2791" fmla="*/ 8257 w 11183"/>
              <a:gd name="connsiteY3-2792" fmla="*/ 4117 h 12676"/>
              <a:gd name="connsiteX4-2793" fmla="*/ 8352 w 11183"/>
              <a:gd name="connsiteY4-2794" fmla="*/ 9143 h 12676"/>
              <a:gd name="connsiteX5-2795" fmla="*/ 2147 w 11183"/>
              <a:gd name="connsiteY5-2796" fmla="*/ 12352 h 12676"/>
              <a:gd name="connsiteX6-2797" fmla="*/ 1 w 11183"/>
              <a:gd name="connsiteY6-2798" fmla="*/ 6735 h 12676"/>
              <a:gd name="connsiteX7-2799" fmla="*/ 2127 w 11183"/>
              <a:gd name="connsiteY7-2800" fmla="*/ 4425 h 12676"/>
              <a:gd name="connsiteX8-2801" fmla="*/ 3513 w 11183"/>
              <a:gd name="connsiteY8-2802" fmla="*/ 4442 h 12676"/>
              <a:gd name="connsiteX9-2803" fmla="*/ 3211 w 11183"/>
              <a:gd name="connsiteY9-2804" fmla="*/ 7822 h 12676"/>
              <a:gd name="connsiteX10-2805" fmla="*/ 3689 w 11183"/>
              <a:gd name="connsiteY10-2806" fmla="*/ 7516 h 12676"/>
              <a:gd name="connsiteX11-2807" fmla="*/ 2573 w 11183"/>
              <a:gd name="connsiteY11-2808" fmla="*/ 6902 h 12676"/>
              <a:gd name="connsiteX12-2809" fmla="*/ 1825 w 11183"/>
              <a:gd name="connsiteY12-2810" fmla="*/ 7682 h 12676"/>
              <a:gd name="connsiteX13-2811" fmla="*/ 2705 w 11183"/>
              <a:gd name="connsiteY13-2812" fmla="*/ 8338 h 12676"/>
              <a:gd name="connsiteX14-2813" fmla="*/ 1872 w 11183"/>
              <a:gd name="connsiteY14-2814" fmla="*/ 11334 h 12676"/>
              <a:gd name="connsiteX15-2815" fmla="*/ 3125 w 11183"/>
              <a:gd name="connsiteY15-2816" fmla="*/ 12676 h 12676"/>
              <a:gd name="connsiteX16-2817" fmla="*/ 6437 w 11183"/>
              <a:gd name="connsiteY16-2818" fmla="*/ 11404 h 12676"/>
              <a:gd name="connsiteX17-2819" fmla="*/ 8459 w 11183"/>
              <a:gd name="connsiteY17-2820" fmla="*/ 10206 h 12676"/>
              <a:gd name="connsiteX18-2821" fmla="*/ 10078 w 11183"/>
              <a:gd name="connsiteY18-2822" fmla="*/ 7804 h 12676"/>
              <a:gd name="connsiteX19-2823" fmla="*/ 8026 w 11183"/>
              <a:gd name="connsiteY19-2824" fmla="*/ 4319 h 12676"/>
              <a:gd name="connsiteX20-2825" fmla="*/ 7083 w 11183"/>
              <a:gd name="connsiteY20-2826" fmla="*/ 606 h 12676"/>
              <a:gd name="connsiteX21-2827" fmla="*/ 10194 w 11183"/>
              <a:gd name="connsiteY21-2828" fmla="*/ 254 h 12676"/>
              <a:gd name="connsiteX22-2829" fmla="*/ 10793 w 11183"/>
              <a:gd name="connsiteY22-2830" fmla="*/ 2190 h 12676"/>
              <a:gd name="connsiteX23-2831" fmla="*/ 8295 w 11183"/>
              <a:gd name="connsiteY23-2832" fmla="*/ 2533 h 12676"/>
              <a:gd name="connsiteX0-2833" fmla="*/ 8295 w 11183"/>
              <a:gd name="connsiteY0-2834" fmla="*/ 2533 h 12676"/>
              <a:gd name="connsiteX1-2835" fmla="*/ 10780 w 11183"/>
              <a:gd name="connsiteY1-2836" fmla="*/ 2038 h 12676"/>
              <a:gd name="connsiteX2-2837" fmla="*/ 8345 w 11183"/>
              <a:gd name="connsiteY2-2838" fmla="*/ 214 h 12676"/>
              <a:gd name="connsiteX3-2839" fmla="*/ 8257 w 11183"/>
              <a:gd name="connsiteY3-2840" fmla="*/ 4117 h 12676"/>
              <a:gd name="connsiteX4-2841" fmla="*/ 8352 w 11183"/>
              <a:gd name="connsiteY4-2842" fmla="*/ 9143 h 12676"/>
              <a:gd name="connsiteX5-2843" fmla="*/ 2147 w 11183"/>
              <a:gd name="connsiteY5-2844" fmla="*/ 12352 h 12676"/>
              <a:gd name="connsiteX6-2845" fmla="*/ 1 w 11183"/>
              <a:gd name="connsiteY6-2846" fmla="*/ 6735 h 12676"/>
              <a:gd name="connsiteX7-2847" fmla="*/ 2127 w 11183"/>
              <a:gd name="connsiteY7-2848" fmla="*/ 4425 h 12676"/>
              <a:gd name="connsiteX8-2849" fmla="*/ 3513 w 11183"/>
              <a:gd name="connsiteY8-2850" fmla="*/ 4442 h 12676"/>
              <a:gd name="connsiteX9-2851" fmla="*/ 3211 w 11183"/>
              <a:gd name="connsiteY9-2852" fmla="*/ 7822 h 12676"/>
              <a:gd name="connsiteX10-2853" fmla="*/ 3689 w 11183"/>
              <a:gd name="connsiteY10-2854" fmla="*/ 7516 h 12676"/>
              <a:gd name="connsiteX11-2855" fmla="*/ 2573 w 11183"/>
              <a:gd name="connsiteY11-2856" fmla="*/ 6902 h 12676"/>
              <a:gd name="connsiteX12-2857" fmla="*/ 1825 w 11183"/>
              <a:gd name="connsiteY12-2858" fmla="*/ 7682 h 12676"/>
              <a:gd name="connsiteX13-2859" fmla="*/ 2705 w 11183"/>
              <a:gd name="connsiteY13-2860" fmla="*/ 8338 h 12676"/>
              <a:gd name="connsiteX14-2861" fmla="*/ 1872 w 11183"/>
              <a:gd name="connsiteY14-2862" fmla="*/ 11334 h 12676"/>
              <a:gd name="connsiteX15-2863" fmla="*/ 3125 w 11183"/>
              <a:gd name="connsiteY15-2864" fmla="*/ 12676 h 12676"/>
              <a:gd name="connsiteX16-2865" fmla="*/ 6437 w 11183"/>
              <a:gd name="connsiteY16-2866" fmla="*/ 11404 h 12676"/>
              <a:gd name="connsiteX17-2867" fmla="*/ 8459 w 11183"/>
              <a:gd name="connsiteY17-2868" fmla="*/ 10206 h 12676"/>
              <a:gd name="connsiteX18-2869" fmla="*/ 10078 w 11183"/>
              <a:gd name="connsiteY18-2870" fmla="*/ 7804 h 12676"/>
              <a:gd name="connsiteX19-2871" fmla="*/ 8026 w 11183"/>
              <a:gd name="connsiteY19-2872" fmla="*/ 4319 h 12676"/>
              <a:gd name="connsiteX20-2873" fmla="*/ 7083 w 11183"/>
              <a:gd name="connsiteY20-2874" fmla="*/ 606 h 12676"/>
              <a:gd name="connsiteX21-2875" fmla="*/ 10194 w 11183"/>
              <a:gd name="connsiteY21-2876" fmla="*/ 254 h 12676"/>
              <a:gd name="connsiteX22-2877" fmla="*/ 10793 w 11183"/>
              <a:gd name="connsiteY22-2878" fmla="*/ 2190 h 12676"/>
              <a:gd name="connsiteX23-2879" fmla="*/ 8295 w 11183"/>
              <a:gd name="connsiteY23-2880" fmla="*/ 2533 h 12676"/>
              <a:gd name="connsiteX0-2881" fmla="*/ 8295 w 11183"/>
              <a:gd name="connsiteY0-2882" fmla="*/ 2533 h 12703"/>
              <a:gd name="connsiteX1-2883" fmla="*/ 10780 w 11183"/>
              <a:gd name="connsiteY1-2884" fmla="*/ 2038 h 12703"/>
              <a:gd name="connsiteX2-2885" fmla="*/ 8345 w 11183"/>
              <a:gd name="connsiteY2-2886" fmla="*/ 214 h 12703"/>
              <a:gd name="connsiteX3-2887" fmla="*/ 8257 w 11183"/>
              <a:gd name="connsiteY3-2888" fmla="*/ 4117 h 12703"/>
              <a:gd name="connsiteX4-2889" fmla="*/ 8352 w 11183"/>
              <a:gd name="connsiteY4-2890" fmla="*/ 9143 h 12703"/>
              <a:gd name="connsiteX5-2891" fmla="*/ 2147 w 11183"/>
              <a:gd name="connsiteY5-2892" fmla="*/ 12352 h 12703"/>
              <a:gd name="connsiteX6-2893" fmla="*/ 1 w 11183"/>
              <a:gd name="connsiteY6-2894" fmla="*/ 6735 h 12703"/>
              <a:gd name="connsiteX7-2895" fmla="*/ 2127 w 11183"/>
              <a:gd name="connsiteY7-2896" fmla="*/ 4425 h 12703"/>
              <a:gd name="connsiteX8-2897" fmla="*/ 3513 w 11183"/>
              <a:gd name="connsiteY8-2898" fmla="*/ 4442 h 12703"/>
              <a:gd name="connsiteX9-2899" fmla="*/ 3211 w 11183"/>
              <a:gd name="connsiteY9-2900" fmla="*/ 7822 h 12703"/>
              <a:gd name="connsiteX10-2901" fmla="*/ 3689 w 11183"/>
              <a:gd name="connsiteY10-2902" fmla="*/ 7516 h 12703"/>
              <a:gd name="connsiteX11-2903" fmla="*/ 2573 w 11183"/>
              <a:gd name="connsiteY11-2904" fmla="*/ 6902 h 12703"/>
              <a:gd name="connsiteX12-2905" fmla="*/ 1825 w 11183"/>
              <a:gd name="connsiteY12-2906" fmla="*/ 7682 h 12703"/>
              <a:gd name="connsiteX13-2907" fmla="*/ 2705 w 11183"/>
              <a:gd name="connsiteY13-2908" fmla="*/ 8338 h 12703"/>
              <a:gd name="connsiteX14-2909" fmla="*/ 1872 w 11183"/>
              <a:gd name="connsiteY14-2910" fmla="*/ 11334 h 12703"/>
              <a:gd name="connsiteX15-2911" fmla="*/ 3125 w 11183"/>
              <a:gd name="connsiteY15-2912" fmla="*/ 12676 h 12703"/>
              <a:gd name="connsiteX16-2913" fmla="*/ 8459 w 11183"/>
              <a:gd name="connsiteY16-2914" fmla="*/ 10206 h 12703"/>
              <a:gd name="connsiteX17-2915" fmla="*/ 10078 w 11183"/>
              <a:gd name="connsiteY17-2916" fmla="*/ 7804 h 12703"/>
              <a:gd name="connsiteX18-2917" fmla="*/ 8026 w 11183"/>
              <a:gd name="connsiteY18-2918" fmla="*/ 4319 h 12703"/>
              <a:gd name="connsiteX19-2919" fmla="*/ 7083 w 11183"/>
              <a:gd name="connsiteY19-2920" fmla="*/ 606 h 12703"/>
              <a:gd name="connsiteX20-2921" fmla="*/ 10194 w 11183"/>
              <a:gd name="connsiteY20-2922" fmla="*/ 254 h 12703"/>
              <a:gd name="connsiteX21-2923" fmla="*/ 10793 w 11183"/>
              <a:gd name="connsiteY21-2924" fmla="*/ 2190 h 12703"/>
              <a:gd name="connsiteX22-2925" fmla="*/ 8295 w 11183"/>
              <a:gd name="connsiteY22-2926" fmla="*/ 2533 h 12703"/>
              <a:gd name="connsiteX0-2927" fmla="*/ 8295 w 11183"/>
              <a:gd name="connsiteY0-2928" fmla="*/ 2533 h 12832"/>
              <a:gd name="connsiteX1-2929" fmla="*/ 10780 w 11183"/>
              <a:gd name="connsiteY1-2930" fmla="*/ 2038 h 12832"/>
              <a:gd name="connsiteX2-2931" fmla="*/ 8345 w 11183"/>
              <a:gd name="connsiteY2-2932" fmla="*/ 214 h 12832"/>
              <a:gd name="connsiteX3-2933" fmla="*/ 8257 w 11183"/>
              <a:gd name="connsiteY3-2934" fmla="*/ 4117 h 12832"/>
              <a:gd name="connsiteX4-2935" fmla="*/ 8352 w 11183"/>
              <a:gd name="connsiteY4-2936" fmla="*/ 9143 h 12832"/>
              <a:gd name="connsiteX5-2937" fmla="*/ 2147 w 11183"/>
              <a:gd name="connsiteY5-2938" fmla="*/ 12352 h 12832"/>
              <a:gd name="connsiteX6-2939" fmla="*/ 1 w 11183"/>
              <a:gd name="connsiteY6-2940" fmla="*/ 6735 h 12832"/>
              <a:gd name="connsiteX7-2941" fmla="*/ 2127 w 11183"/>
              <a:gd name="connsiteY7-2942" fmla="*/ 4425 h 12832"/>
              <a:gd name="connsiteX8-2943" fmla="*/ 3513 w 11183"/>
              <a:gd name="connsiteY8-2944" fmla="*/ 4442 h 12832"/>
              <a:gd name="connsiteX9-2945" fmla="*/ 3211 w 11183"/>
              <a:gd name="connsiteY9-2946" fmla="*/ 7822 h 12832"/>
              <a:gd name="connsiteX10-2947" fmla="*/ 3689 w 11183"/>
              <a:gd name="connsiteY10-2948" fmla="*/ 7516 h 12832"/>
              <a:gd name="connsiteX11-2949" fmla="*/ 2573 w 11183"/>
              <a:gd name="connsiteY11-2950" fmla="*/ 6902 h 12832"/>
              <a:gd name="connsiteX12-2951" fmla="*/ 1825 w 11183"/>
              <a:gd name="connsiteY12-2952" fmla="*/ 7682 h 12832"/>
              <a:gd name="connsiteX13-2953" fmla="*/ 2705 w 11183"/>
              <a:gd name="connsiteY13-2954" fmla="*/ 8338 h 12832"/>
              <a:gd name="connsiteX14-2955" fmla="*/ 1872 w 11183"/>
              <a:gd name="connsiteY14-2956" fmla="*/ 11334 h 12832"/>
              <a:gd name="connsiteX15-2957" fmla="*/ 3125 w 11183"/>
              <a:gd name="connsiteY15-2958" fmla="*/ 12676 h 12832"/>
              <a:gd name="connsiteX16-2959" fmla="*/ 10078 w 11183"/>
              <a:gd name="connsiteY16-2960" fmla="*/ 7804 h 12832"/>
              <a:gd name="connsiteX17-2961" fmla="*/ 8026 w 11183"/>
              <a:gd name="connsiteY17-2962" fmla="*/ 4319 h 12832"/>
              <a:gd name="connsiteX18-2963" fmla="*/ 7083 w 11183"/>
              <a:gd name="connsiteY18-2964" fmla="*/ 606 h 12832"/>
              <a:gd name="connsiteX19-2965" fmla="*/ 10194 w 11183"/>
              <a:gd name="connsiteY19-2966" fmla="*/ 254 h 12832"/>
              <a:gd name="connsiteX20-2967" fmla="*/ 10793 w 11183"/>
              <a:gd name="connsiteY20-2968" fmla="*/ 2190 h 12832"/>
              <a:gd name="connsiteX21-2969" fmla="*/ 8295 w 11183"/>
              <a:gd name="connsiteY21-2970" fmla="*/ 2533 h 12832"/>
              <a:gd name="connsiteX0-2971" fmla="*/ 8295 w 11183"/>
              <a:gd name="connsiteY0-2972" fmla="*/ 2533 h 12677"/>
              <a:gd name="connsiteX1-2973" fmla="*/ 10780 w 11183"/>
              <a:gd name="connsiteY1-2974" fmla="*/ 2038 h 12677"/>
              <a:gd name="connsiteX2-2975" fmla="*/ 8345 w 11183"/>
              <a:gd name="connsiteY2-2976" fmla="*/ 214 h 12677"/>
              <a:gd name="connsiteX3-2977" fmla="*/ 8257 w 11183"/>
              <a:gd name="connsiteY3-2978" fmla="*/ 4117 h 12677"/>
              <a:gd name="connsiteX4-2979" fmla="*/ 8352 w 11183"/>
              <a:gd name="connsiteY4-2980" fmla="*/ 9143 h 12677"/>
              <a:gd name="connsiteX5-2981" fmla="*/ 2147 w 11183"/>
              <a:gd name="connsiteY5-2982" fmla="*/ 12352 h 12677"/>
              <a:gd name="connsiteX6-2983" fmla="*/ 1 w 11183"/>
              <a:gd name="connsiteY6-2984" fmla="*/ 6735 h 12677"/>
              <a:gd name="connsiteX7-2985" fmla="*/ 2127 w 11183"/>
              <a:gd name="connsiteY7-2986" fmla="*/ 4425 h 12677"/>
              <a:gd name="connsiteX8-2987" fmla="*/ 3513 w 11183"/>
              <a:gd name="connsiteY8-2988" fmla="*/ 4442 h 12677"/>
              <a:gd name="connsiteX9-2989" fmla="*/ 3211 w 11183"/>
              <a:gd name="connsiteY9-2990" fmla="*/ 7822 h 12677"/>
              <a:gd name="connsiteX10-2991" fmla="*/ 3689 w 11183"/>
              <a:gd name="connsiteY10-2992" fmla="*/ 7516 h 12677"/>
              <a:gd name="connsiteX11-2993" fmla="*/ 2573 w 11183"/>
              <a:gd name="connsiteY11-2994" fmla="*/ 6902 h 12677"/>
              <a:gd name="connsiteX12-2995" fmla="*/ 1825 w 11183"/>
              <a:gd name="connsiteY12-2996" fmla="*/ 7682 h 12677"/>
              <a:gd name="connsiteX13-2997" fmla="*/ 2705 w 11183"/>
              <a:gd name="connsiteY13-2998" fmla="*/ 8338 h 12677"/>
              <a:gd name="connsiteX14-2999" fmla="*/ 3125 w 11183"/>
              <a:gd name="connsiteY14-3000" fmla="*/ 12676 h 12677"/>
              <a:gd name="connsiteX15-3001" fmla="*/ 10078 w 11183"/>
              <a:gd name="connsiteY15-3002" fmla="*/ 7804 h 12677"/>
              <a:gd name="connsiteX16-3003" fmla="*/ 8026 w 11183"/>
              <a:gd name="connsiteY16-3004" fmla="*/ 4319 h 12677"/>
              <a:gd name="connsiteX17-3005" fmla="*/ 7083 w 11183"/>
              <a:gd name="connsiteY17-3006" fmla="*/ 606 h 12677"/>
              <a:gd name="connsiteX18-3007" fmla="*/ 10194 w 11183"/>
              <a:gd name="connsiteY18-3008" fmla="*/ 254 h 12677"/>
              <a:gd name="connsiteX19-3009" fmla="*/ 10793 w 11183"/>
              <a:gd name="connsiteY19-3010" fmla="*/ 2190 h 12677"/>
              <a:gd name="connsiteX20-3011" fmla="*/ 8295 w 11183"/>
              <a:gd name="connsiteY20-3012" fmla="*/ 2533 h 12677"/>
              <a:gd name="connsiteX0-3013" fmla="*/ 8537 w 11425"/>
              <a:gd name="connsiteY0-3014" fmla="*/ 2533 h 12677"/>
              <a:gd name="connsiteX1-3015" fmla="*/ 11022 w 11425"/>
              <a:gd name="connsiteY1-3016" fmla="*/ 2038 h 12677"/>
              <a:gd name="connsiteX2-3017" fmla="*/ 8587 w 11425"/>
              <a:gd name="connsiteY2-3018" fmla="*/ 214 h 12677"/>
              <a:gd name="connsiteX3-3019" fmla="*/ 8499 w 11425"/>
              <a:gd name="connsiteY3-3020" fmla="*/ 4117 h 12677"/>
              <a:gd name="connsiteX4-3021" fmla="*/ 8594 w 11425"/>
              <a:gd name="connsiteY4-3022" fmla="*/ 9143 h 12677"/>
              <a:gd name="connsiteX5-3023" fmla="*/ 243 w 11425"/>
              <a:gd name="connsiteY5-3024" fmla="*/ 6735 h 12677"/>
              <a:gd name="connsiteX6-3025" fmla="*/ 2369 w 11425"/>
              <a:gd name="connsiteY6-3026" fmla="*/ 4425 h 12677"/>
              <a:gd name="connsiteX7-3027" fmla="*/ 3755 w 11425"/>
              <a:gd name="connsiteY7-3028" fmla="*/ 4442 h 12677"/>
              <a:gd name="connsiteX8-3029" fmla="*/ 3453 w 11425"/>
              <a:gd name="connsiteY8-3030" fmla="*/ 7822 h 12677"/>
              <a:gd name="connsiteX9-3031" fmla="*/ 3931 w 11425"/>
              <a:gd name="connsiteY9-3032" fmla="*/ 7516 h 12677"/>
              <a:gd name="connsiteX10-3033" fmla="*/ 2815 w 11425"/>
              <a:gd name="connsiteY10-3034" fmla="*/ 6902 h 12677"/>
              <a:gd name="connsiteX11-3035" fmla="*/ 2067 w 11425"/>
              <a:gd name="connsiteY11-3036" fmla="*/ 7682 h 12677"/>
              <a:gd name="connsiteX12-3037" fmla="*/ 2947 w 11425"/>
              <a:gd name="connsiteY12-3038" fmla="*/ 8338 h 12677"/>
              <a:gd name="connsiteX13-3039" fmla="*/ 3367 w 11425"/>
              <a:gd name="connsiteY13-3040" fmla="*/ 12676 h 12677"/>
              <a:gd name="connsiteX14-3041" fmla="*/ 10320 w 11425"/>
              <a:gd name="connsiteY14-3042" fmla="*/ 7804 h 12677"/>
              <a:gd name="connsiteX15-3043" fmla="*/ 8268 w 11425"/>
              <a:gd name="connsiteY15-3044" fmla="*/ 4319 h 12677"/>
              <a:gd name="connsiteX16-3045" fmla="*/ 7325 w 11425"/>
              <a:gd name="connsiteY16-3046" fmla="*/ 606 h 12677"/>
              <a:gd name="connsiteX17-3047" fmla="*/ 10436 w 11425"/>
              <a:gd name="connsiteY17-3048" fmla="*/ 254 h 12677"/>
              <a:gd name="connsiteX18-3049" fmla="*/ 11035 w 11425"/>
              <a:gd name="connsiteY18-3050" fmla="*/ 2190 h 12677"/>
              <a:gd name="connsiteX19-3051" fmla="*/ 8537 w 11425"/>
              <a:gd name="connsiteY19-3052" fmla="*/ 2533 h 12677"/>
              <a:gd name="connsiteX0-3053" fmla="*/ 6471 w 9359"/>
              <a:gd name="connsiteY0-3054" fmla="*/ 2533 h 12677"/>
              <a:gd name="connsiteX1-3055" fmla="*/ 8956 w 9359"/>
              <a:gd name="connsiteY1-3056" fmla="*/ 2038 h 12677"/>
              <a:gd name="connsiteX2-3057" fmla="*/ 6521 w 9359"/>
              <a:gd name="connsiteY2-3058" fmla="*/ 214 h 12677"/>
              <a:gd name="connsiteX3-3059" fmla="*/ 6433 w 9359"/>
              <a:gd name="connsiteY3-3060" fmla="*/ 4117 h 12677"/>
              <a:gd name="connsiteX4-3061" fmla="*/ 6528 w 9359"/>
              <a:gd name="connsiteY4-3062" fmla="*/ 9143 h 12677"/>
              <a:gd name="connsiteX5-3063" fmla="*/ 303 w 9359"/>
              <a:gd name="connsiteY5-3064" fmla="*/ 4425 h 12677"/>
              <a:gd name="connsiteX6-3065" fmla="*/ 1689 w 9359"/>
              <a:gd name="connsiteY6-3066" fmla="*/ 4442 h 12677"/>
              <a:gd name="connsiteX7-3067" fmla="*/ 1387 w 9359"/>
              <a:gd name="connsiteY7-3068" fmla="*/ 7822 h 12677"/>
              <a:gd name="connsiteX8-3069" fmla="*/ 1865 w 9359"/>
              <a:gd name="connsiteY8-3070" fmla="*/ 7516 h 12677"/>
              <a:gd name="connsiteX9-3071" fmla="*/ 749 w 9359"/>
              <a:gd name="connsiteY9-3072" fmla="*/ 6902 h 12677"/>
              <a:gd name="connsiteX10-3073" fmla="*/ 1 w 9359"/>
              <a:gd name="connsiteY10-3074" fmla="*/ 7682 h 12677"/>
              <a:gd name="connsiteX11-3075" fmla="*/ 881 w 9359"/>
              <a:gd name="connsiteY11-3076" fmla="*/ 8338 h 12677"/>
              <a:gd name="connsiteX12-3077" fmla="*/ 1301 w 9359"/>
              <a:gd name="connsiteY12-3078" fmla="*/ 12676 h 12677"/>
              <a:gd name="connsiteX13-3079" fmla="*/ 8254 w 9359"/>
              <a:gd name="connsiteY13-3080" fmla="*/ 7804 h 12677"/>
              <a:gd name="connsiteX14-3081" fmla="*/ 6202 w 9359"/>
              <a:gd name="connsiteY14-3082" fmla="*/ 4319 h 12677"/>
              <a:gd name="connsiteX15-3083" fmla="*/ 5259 w 9359"/>
              <a:gd name="connsiteY15-3084" fmla="*/ 606 h 12677"/>
              <a:gd name="connsiteX16-3085" fmla="*/ 8370 w 9359"/>
              <a:gd name="connsiteY16-3086" fmla="*/ 254 h 12677"/>
              <a:gd name="connsiteX17-3087" fmla="*/ 8969 w 9359"/>
              <a:gd name="connsiteY17-3088" fmla="*/ 2190 h 12677"/>
              <a:gd name="connsiteX18-3089" fmla="*/ 6471 w 9359"/>
              <a:gd name="connsiteY18-3090" fmla="*/ 2533 h 12677"/>
              <a:gd name="connsiteX0-3091" fmla="*/ 6935 w 10021"/>
              <a:gd name="connsiteY0-3092" fmla="*/ 1998 h 10000"/>
              <a:gd name="connsiteX1-3093" fmla="*/ 9590 w 10021"/>
              <a:gd name="connsiteY1-3094" fmla="*/ 1608 h 10000"/>
              <a:gd name="connsiteX2-3095" fmla="*/ 6989 w 10021"/>
              <a:gd name="connsiteY2-3096" fmla="*/ 169 h 10000"/>
              <a:gd name="connsiteX3-3097" fmla="*/ 6895 w 10021"/>
              <a:gd name="connsiteY3-3098" fmla="*/ 3248 h 10000"/>
              <a:gd name="connsiteX4-3099" fmla="*/ 6996 w 10021"/>
              <a:gd name="connsiteY4-3100" fmla="*/ 7212 h 10000"/>
              <a:gd name="connsiteX5-3101" fmla="*/ 345 w 10021"/>
              <a:gd name="connsiteY5-3102" fmla="*/ 3491 h 10000"/>
              <a:gd name="connsiteX6-3103" fmla="*/ 1826 w 10021"/>
              <a:gd name="connsiteY6-3104" fmla="*/ 3504 h 10000"/>
              <a:gd name="connsiteX7-3105" fmla="*/ 1503 w 10021"/>
              <a:gd name="connsiteY7-3106" fmla="*/ 6170 h 10000"/>
              <a:gd name="connsiteX8-3107" fmla="*/ 2014 w 10021"/>
              <a:gd name="connsiteY8-3108" fmla="*/ 5929 h 10000"/>
              <a:gd name="connsiteX9-3109" fmla="*/ 22 w 10021"/>
              <a:gd name="connsiteY9-3110" fmla="*/ 6060 h 10000"/>
              <a:gd name="connsiteX10-3111" fmla="*/ 962 w 10021"/>
              <a:gd name="connsiteY10-3112" fmla="*/ 6577 h 10000"/>
              <a:gd name="connsiteX11-3113" fmla="*/ 1411 w 10021"/>
              <a:gd name="connsiteY11-3114" fmla="*/ 9999 h 10000"/>
              <a:gd name="connsiteX12-3115" fmla="*/ 8840 w 10021"/>
              <a:gd name="connsiteY12-3116" fmla="*/ 6156 h 10000"/>
              <a:gd name="connsiteX13-3117" fmla="*/ 6648 w 10021"/>
              <a:gd name="connsiteY13-3118" fmla="*/ 3407 h 10000"/>
              <a:gd name="connsiteX14-3119" fmla="*/ 5640 w 10021"/>
              <a:gd name="connsiteY14-3120" fmla="*/ 478 h 10000"/>
              <a:gd name="connsiteX15-3121" fmla="*/ 8964 w 10021"/>
              <a:gd name="connsiteY15-3122" fmla="*/ 200 h 10000"/>
              <a:gd name="connsiteX16-3123" fmla="*/ 9604 w 10021"/>
              <a:gd name="connsiteY16-3124" fmla="*/ 1728 h 10000"/>
              <a:gd name="connsiteX17-3125" fmla="*/ 6935 w 10021"/>
              <a:gd name="connsiteY17-3126" fmla="*/ 1998 h 10000"/>
              <a:gd name="connsiteX0-3127" fmla="*/ 6935 w 10021"/>
              <a:gd name="connsiteY0-3128" fmla="*/ 1998 h 10000"/>
              <a:gd name="connsiteX1-3129" fmla="*/ 9590 w 10021"/>
              <a:gd name="connsiteY1-3130" fmla="*/ 1608 h 10000"/>
              <a:gd name="connsiteX2-3131" fmla="*/ 6989 w 10021"/>
              <a:gd name="connsiteY2-3132" fmla="*/ 169 h 10000"/>
              <a:gd name="connsiteX3-3133" fmla="*/ 6895 w 10021"/>
              <a:gd name="connsiteY3-3134" fmla="*/ 3248 h 10000"/>
              <a:gd name="connsiteX4-3135" fmla="*/ 6996 w 10021"/>
              <a:gd name="connsiteY4-3136" fmla="*/ 7212 h 10000"/>
              <a:gd name="connsiteX5-3137" fmla="*/ 345 w 10021"/>
              <a:gd name="connsiteY5-3138" fmla="*/ 3491 h 10000"/>
              <a:gd name="connsiteX6-3139" fmla="*/ 1826 w 10021"/>
              <a:gd name="connsiteY6-3140" fmla="*/ 3504 h 10000"/>
              <a:gd name="connsiteX7-3141" fmla="*/ 2014 w 10021"/>
              <a:gd name="connsiteY7-3142" fmla="*/ 5929 h 10000"/>
              <a:gd name="connsiteX8-3143" fmla="*/ 22 w 10021"/>
              <a:gd name="connsiteY8-3144" fmla="*/ 6060 h 10000"/>
              <a:gd name="connsiteX9-3145" fmla="*/ 962 w 10021"/>
              <a:gd name="connsiteY9-3146" fmla="*/ 6577 h 10000"/>
              <a:gd name="connsiteX10-3147" fmla="*/ 1411 w 10021"/>
              <a:gd name="connsiteY10-3148" fmla="*/ 9999 h 10000"/>
              <a:gd name="connsiteX11-3149" fmla="*/ 8840 w 10021"/>
              <a:gd name="connsiteY11-3150" fmla="*/ 6156 h 10000"/>
              <a:gd name="connsiteX12-3151" fmla="*/ 6648 w 10021"/>
              <a:gd name="connsiteY12-3152" fmla="*/ 3407 h 10000"/>
              <a:gd name="connsiteX13-3153" fmla="*/ 5640 w 10021"/>
              <a:gd name="connsiteY13-3154" fmla="*/ 478 h 10000"/>
              <a:gd name="connsiteX14-3155" fmla="*/ 8964 w 10021"/>
              <a:gd name="connsiteY14-3156" fmla="*/ 200 h 10000"/>
              <a:gd name="connsiteX15-3157" fmla="*/ 9604 w 10021"/>
              <a:gd name="connsiteY15-3158" fmla="*/ 1728 h 10000"/>
              <a:gd name="connsiteX16-3159" fmla="*/ 6935 w 10021"/>
              <a:gd name="connsiteY16-3160" fmla="*/ 1998 h 10000"/>
              <a:gd name="connsiteX0-3161" fmla="*/ 6930 w 10016"/>
              <a:gd name="connsiteY0-3162" fmla="*/ 1998 h 10000"/>
              <a:gd name="connsiteX1-3163" fmla="*/ 9585 w 10016"/>
              <a:gd name="connsiteY1-3164" fmla="*/ 1608 h 10000"/>
              <a:gd name="connsiteX2-3165" fmla="*/ 6984 w 10016"/>
              <a:gd name="connsiteY2-3166" fmla="*/ 169 h 10000"/>
              <a:gd name="connsiteX3-3167" fmla="*/ 6890 w 10016"/>
              <a:gd name="connsiteY3-3168" fmla="*/ 3248 h 10000"/>
              <a:gd name="connsiteX4-3169" fmla="*/ 6991 w 10016"/>
              <a:gd name="connsiteY4-3170" fmla="*/ 7212 h 10000"/>
              <a:gd name="connsiteX5-3171" fmla="*/ 340 w 10016"/>
              <a:gd name="connsiteY5-3172" fmla="*/ 3491 h 10000"/>
              <a:gd name="connsiteX6-3173" fmla="*/ 1821 w 10016"/>
              <a:gd name="connsiteY6-3174" fmla="*/ 3504 h 10000"/>
              <a:gd name="connsiteX7-3175" fmla="*/ 17 w 10016"/>
              <a:gd name="connsiteY7-3176" fmla="*/ 6060 h 10000"/>
              <a:gd name="connsiteX8-3177" fmla="*/ 957 w 10016"/>
              <a:gd name="connsiteY8-3178" fmla="*/ 6577 h 10000"/>
              <a:gd name="connsiteX9-3179" fmla="*/ 1406 w 10016"/>
              <a:gd name="connsiteY9-3180" fmla="*/ 9999 h 10000"/>
              <a:gd name="connsiteX10-3181" fmla="*/ 8835 w 10016"/>
              <a:gd name="connsiteY10-3182" fmla="*/ 6156 h 10000"/>
              <a:gd name="connsiteX11-3183" fmla="*/ 6643 w 10016"/>
              <a:gd name="connsiteY11-3184" fmla="*/ 3407 h 10000"/>
              <a:gd name="connsiteX12-3185" fmla="*/ 5635 w 10016"/>
              <a:gd name="connsiteY12-3186" fmla="*/ 478 h 10000"/>
              <a:gd name="connsiteX13-3187" fmla="*/ 8959 w 10016"/>
              <a:gd name="connsiteY13-3188" fmla="*/ 200 h 10000"/>
              <a:gd name="connsiteX14-3189" fmla="*/ 9599 w 10016"/>
              <a:gd name="connsiteY14-3190" fmla="*/ 1728 h 10000"/>
              <a:gd name="connsiteX15-3191" fmla="*/ 6930 w 10016"/>
              <a:gd name="connsiteY15-3192" fmla="*/ 1998 h 10000"/>
              <a:gd name="connsiteX0-3193" fmla="*/ 7237 w 10323"/>
              <a:gd name="connsiteY0-3194" fmla="*/ 1998 h 10000"/>
              <a:gd name="connsiteX1-3195" fmla="*/ 9892 w 10323"/>
              <a:gd name="connsiteY1-3196" fmla="*/ 1608 h 10000"/>
              <a:gd name="connsiteX2-3197" fmla="*/ 7291 w 10323"/>
              <a:gd name="connsiteY2-3198" fmla="*/ 169 h 10000"/>
              <a:gd name="connsiteX3-3199" fmla="*/ 7197 w 10323"/>
              <a:gd name="connsiteY3-3200" fmla="*/ 3248 h 10000"/>
              <a:gd name="connsiteX4-3201" fmla="*/ 7298 w 10323"/>
              <a:gd name="connsiteY4-3202" fmla="*/ 7212 h 10000"/>
              <a:gd name="connsiteX5-3203" fmla="*/ 647 w 10323"/>
              <a:gd name="connsiteY5-3204" fmla="*/ 3491 h 10000"/>
              <a:gd name="connsiteX6-3205" fmla="*/ 324 w 10323"/>
              <a:gd name="connsiteY6-3206" fmla="*/ 6060 h 10000"/>
              <a:gd name="connsiteX7-3207" fmla="*/ 1264 w 10323"/>
              <a:gd name="connsiteY7-3208" fmla="*/ 6577 h 10000"/>
              <a:gd name="connsiteX8-3209" fmla="*/ 1713 w 10323"/>
              <a:gd name="connsiteY8-3210" fmla="*/ 9999 h 10000"/>
              <a:gd name="connsiteX9-3211" fmla="*/ 9142 w 10323"/>
              <a:gd name="connsiteY9-3212" fmla="*/ 6156 h 10000"/>
              <a:gd name="connsiteX10-3213" fmla="*/ 6950 w 10323"/>
              <a:gd name="connsiteY10-3214" fmla="*/ 3407 h 10000"/>
              <a:gd name="connsiteX11-3215" fmla="*/ 5942 w 10323"/>
              <a:gd name="connsiteY11-3216" fmla="*/ 478 h 10000"/>
              <a:gd name="connsiteX12-3217" fmla="*/ 9266 w 10323"/>
              <a:gd name="connsiteY12-3218" fmla="*/ 200 h 10000"/>
              <a:gd name="connsiteX13-3219" fmla="*/ 9906 w 10323"/>
              <a:gd name="connsiteY13-3220" fmla="*/ 1728 h 10000"/>
              <a:gd name="connsiteX14-3221" fmla="*/ 7237 w 10323"/>
              <a:gd name="connsiteY14-3222" fmla="*/ 1998 h 10000"/>
              <a:gd name="connsiteX0-3223" fmla="*/ 7227 w 10313"/>
              <a:gd name="connsiteY0-3224" fmla="*/ 1998 h 10000"/>
              <a:gd name="connsiteX1-3225" fmla="*/ 9882 w 10313"/>
              <a:gd name="connsiteY1-3226" fmla="*/ 1608 h 10000"/>
              <a:gd name="connsiteX2-3227" fmla="*/ 7281 w 10313"/>
              <a:gd name="connsiteY2-3228" fmla="*/ 169 h 10000"/>
              <a:gd name="connsiteX3-3229" fmla="*/ 7187 w 10313"/>
              <a:gd name="connsiteY3-3230" fmla="*/ 3248 h 10000"/>
              <a:gd name="connsiteX4-3231" fmla="*/ 7288 w 10313"/>
              <a:gd name="connsiteY4-3232" fmla="*/ 7212 h 10000"/>
              <a:gd name="connsiteX5-3233" fmla="*/ 314 w 10313"/>
              <a:gd name="connsiteY5-3234" fmla="*/ 6060 h 10000"/>
              <a:gd name="connsiteX6-3235" fmla="*/ 1254 w 10313"/>
              <a:gd name="connsiteY6-3236" fmla="*/ 6577 h 10000"/>
              <a:gd name="connsiteX7-3237" fmla="*/ 1703 w 10313"/>
              <a:gd name="connsiteY7-3238" fmla="*/ 9999 h 10000"/>
              <a:gd name="connsiteX8-3239" fmla="*/ 9132 w 10313"/>
              <a:gd name="connsiteY8-3240" fmla="*/ 6156 h 10000"/>
              <a:gd name="connsiteX9-3241" fmla="*/ 6940 w 10313"/>
              <a:gd name="connsiteY9-3242" fmla="*/ 3407 h 10000"/>
              <a:gd name="connsiteX10-3243" fmla="*/ 5932 w 10313"/>
              <a:gd name="connsiteY10-3244" fmla="*/ 478 h 10000"/>
              <a:gd name="connsiteX11-3245" fmla="*/ 9256 w 10313"/>
              <a:gd name="connsiteY11-3246" fmla="*/ 200 h 10000"/>
              <a:gd name="connsiteX12-3247" fmla="*/ 9896 w 10313"/>
              <a:gd name="connsiteY12-3248" fmla="*/ 1728 h 10000"/>
              <a:gd name="connsiteX13-3249" fmla="*/ 7227 w 10313"/>
              <a:gd name="connsiteY13-3250" fmla="*/ 1998 h 10000"/>
              <a:gd name="connsiteX0-3251" fmla="*/ 7227 w 10313"/>
              <a:gd name="connsiteY0-3252" fmla="*/ 1998 h 9999"/>
              <a:gd name="connsiteX1-3253" fmla="*/ 9882 w 10313"/>
              <a:gd name="connsiteY1-3254" fmla="*/ 1608 h 9999"/>
              <a:gd name="connsiteX2-3255" fmla="*/ 7281 w 10313"/>
              <a:gd name="connsiteY2-3256" fmla="*/ 169 h 9999"/>
              <a:gd name="connsiteX3-3257" fmla="*/ 7187 w 10313"/>
              <a:gd name="connsiteY3-3258" fmla="*/ 3248 h 9999"/>
              <a:gd name="connsiteX4-3259" fmla="*/ 7288 w 10313"/>
              <a:gd name="connsiteY4-3260" fmla="*/ 7212 h 9999"/>
              <a:gd name="connsiteX5-3261" fmla="*/ 314 w 10313"/>
              <a:gd name="connsiteY5-3262" fmla="*/ 6060 h 9999"/>
              <a:gd name="connsiteX6-3263" fmla="*/ 1254 w 10313"/>
              <a:gd name="connsiteY6-3264" fmla="*/ 6577 h 9999"/>
              <a:gd name="connsiteX7-3265" fmla="*/ 1703 w 10313"/>
              <a:gd name="connsiteY7-3266" fmla="*/ 9999 h 9999"/>
              <a:gd name="connsiteX8-3267" fmla="*/ 9144 w 10313"/>
              <a:gd name="connsiteY8-3268" fmla="*/ 6851 h 9999"/>
              <a:gd name="connsiteX9-3269" fmla="*/ 6940 w 10313"/>
              <a:gd name="connsiteY9-3270" fmla="*/ 3407 h 9999"/>
              <a:gd name="connsiteX10-3271" fmla="*/ 5932 w 10313"/>
              <a:gd name="connsiteY10-3272" fmla="*/ 478 h 9999"/>
              <a:gd name="connsiteX11-3273" fmla="*/ 9256 w 10313"/>
              <a:gd name="connsiteY11-3274" fmla="*/ 200 h 9999"/>
              <a:gd name="connsiteX12-3275" fmla="*/ 9896 w 10313"/>
              <a:gd name="connsiteY12-3276" fmla="*/ 1728 h 9999"/>
              <a:gd name="connsiteX13-3277" fmla="*/ 7227 w 10313"/>
              <a:gd name="connsiteY13-3278" fmla="*/ 1998 h 9999"/>
              <a:gd name="connsiteX0-3279" fmla="*/ 7008 w 10000"/>
              <a:gd name="connsiteY0-3280" fmla="*/ 1998 h 10000"/>
              <a:gd name="connsiteX1-3281" fmla="*/ 9582 w 10000"/>
              <a:gd name="connsiteY1-3282" fmla="*/ 1608 h 10000"/>
              <a:gd name="connsiteX2-3283" fmla="*/ 7060 w 10000"/>
              <a:gd name="connsiteY2-3284" fmla="*/ 169 h 10000"/>
              <a:gd name="connsiteX3-3285" fmla="*/ 6969 w 10000"/>
              <a:gd name="connsiteY3-3286" fmla="*/ 3248 h 10000"/>
              <a:gd name="connsiteX4-3287" fmla="*/ 7067 w 10000"/>
              <a:gd name="connsiteY4-3288" fmla="*/ 7213 h 10000"/>
              <a:gd name="connsiteX5-3289" fmla="*/ 304 w 10000"/>
              <a:gd name="connsiteY5-3290" fmla="*/ 6061 h 10000"/>
              <a:gd name="connsiteX6-3291" fmla="*/ 1216 w 10000"/>
              <a:gd name="connsiteY6-3292" fmla="*/ 6578 h 10000"/>
              <a:gd name="connsiteX7-3293" fmla="*/ 1651 w 10000"/>
              <a:gd name="connsiteY7-3294" fmla="*/ 10000 h 10000"/>
              <a:gd name="connsiteX8-3295" fmla="*/ 8866 w 10000"/>
              <a:gd name="connsiteY8-3296" fmla="*/ 6852 h 10000"/>
              <a:gd name="connsiteX9-3297" fmla="*/ 6729 w 10000"/>
              <a:gd name="connsiteY9-3298" fmla="*/ 3407 h 10000"/>
              <a:gd name="connsiteX10-3299" fmla="*/ 5752 w 10000"/>
              <a:gd name="connsiteY10-3300" fmla="*/ 478 h 10000"/>
              <a:gd name="connsiteX11-3301" fmla="*/ 8975 w 10000"/>
              <a:gd name="connsiteY11-3302" fmla="*/ 200 h 10000"/>
              <a:gd name="connsiteX12-3303" fmla="*/ 9596 w 10000"/>
              <a:gd name="connsiteY12-3304" fmla="*/ 1728 h 10000"/>
              <a:gd name="connsiteX13-3305" fmla="*/ 7008 w 10000"/>
              <a:gd name="connsiteY13-3306" fmla="*/ 1998 h 10000"/>
              <a:gd name="connsiteX0-3307" fmla="*/ 7008 w 10000"/>
              <a:gd name="connsiteY0-3308" fmla="*/ 1998 h 10146"/>
              <a:gd name="connsiteX1-3309" fmla="*/ 9582 w 10000"/>
              <a:gd name="connsiteY1-3310" fmla="*/ 1608 h 10146"/>
              <a:gd name="connsiteX2-3311" fmla="*/ 7060 w 10000"/>
              <a:gd name="connsiteY2-3312" fmla="*/ 169 h 10146"/>
              <a:gd name="connsiteX3-3313" fmla="*/ 6969 w 10000"/>
              <a:gd name="connsiteY3-3314" fmla="*/ 3248 h 10146"/>
              <a:gd name="connsiteX4-3315" fmla="*/ 7067 w 10000"/>
              <a:gd name="connsiteY4-3316" fmla="*/ 7213 h 10146"/>
              <a:gd name="connsiteX5-3317" fmla="*/ 304 w 10000"/>
              <a:gd name="connsiteY5-3318" fmla="*/ 6061 h 10146"/>
              <a:gd name="connsiteX6-3319" fmla="*/ 1216 w 10000"/>
              <a:gd name="connsiteY6-3320" fmla="*/ 6578 h 10146"/>
              <a:gd name="connsiteX7-3321" fmla="*/ 1681 w 10000"/>
              <a:gd name="connsiteY7-3322" fmla="*/ 10146 h 10146"/>
              <a:gd name="connsiteX8-3323" fmla="*/ 8866 w 10000"/>
              <a:gd name="connsiteY8-3324" fmla="*/ 6852 h 10146"/>
              <a:gd name="connsiteX9-3325" fmla="*/ 6729 w 10000"/>
              <a:gd name="connsiteY9-3326" fmla="*/ 3407 h 10146"/>
              <a:gd name="connsiteX10-3327" fmla="*/ 5752 w 10000"/>
              <a:gd name="connsiteY10-3328" fmla="*/ 478 h 10146"/>
              <a:gd name="connsiteX11-3329" fmla="*/ 8975 w 10000"/>
              <a:gd name="connsiteY11-3330" fmla="*/ 200 h 10146"/>
              <a:gd name="connsiteX12-3331" fmla="*/ 9596 w 10000"/>
              <a:gd name="connsiteY12-3332" fmla="*/ 1728 h 10146"/>
              <a:gd name="connsiteX13-3333" fmla="*/ 7008 w 10000"/>
              <a:gd name="connsiteY13-3334" fmla="*/ 1998 h 10146"/>
              <a:gd name="connsiteX0-3335" fmla="*/ 7477 w 10469"/>
              <a:gd name="connsiteY0-3336" fmla="*/ 1998 h 10704"/>
              <a:gd name="connsiteX1-3337" fmla="*/ 10051 w 10469"/>
              <a:gd name="connsiteY1-3338" fmla="*/ 1608 h 10704"/>
              <a:gd name="connsiteX2-3339" fmla="*/ 7529 w 10469"/>
              <a:gd name="connsiteY2-3340" fmla="*/ 169 h 10704"/>
              <a:gd name="connsiteX3-3341" fmla="*/ 7438 w 10469"/>
              <a:gd name="connsiteY3-3342" fmla="*/ 3248 h 10704"/>
              <a:gd name="connsiteX4-3343" fmla="*/ 7536 w 10469"/>
              <a:gd name="connsiteY4-3344" fmla="*/ 7213 h 10704"/>
              <a:gd name="connsiteX5-3345" fmla="*/ 773 w 10469"/>
              <a:gd name="connsiteY5-3346" fmla="*/ 6061 h 10704"/>
              <a:gd name="connsiteX6-3347" fmla="*/ 302 w 10469"/>
              <a:gd name="connsiteY6-3348" fmla="*/ 10298 h 10704"/>
              <a:gd name="connsiteX7-3349" fmla="*/ 2150 w 10469"/>
              <a:gd name="connsiteY7-3350" fmla="*/ 10146 h 10704"/>
              <a:gd name="connsiteX8-3351" fmla="*/ 9335 w 10469"/>
              <a:gd name="connsiteY8-3352" fmla="*/ 6852 h 10704"/>
              <a:gd name="connsiteX9-3353" fmla="*/ 7198 w 10469"/>
              <a:gd name="connsiteY9-3354" fmla="*/ 3407 h 10704"/>
              <a:gd name="connsiteX10-3355" fmla="*/ 6221 w 10469"/>
              <a:gd name="connsiteY10-3356" fmla="*/ 478 h 10704"/>
              <a:gd name="connsiteX11-3357" fmla="*/ 9444 w 10469"/>
              <a:gd name="connsiteY11-3358" fmla="*/ 200 h 10704"/>
              <a:gd name="connsiteX12-3359" fmla="*/ 10065 w 10469"/>
              <a:gd name="connsiteY12-3360" fmla="*/ 1728 h 10704"/>
              <a:gd name="connsiteX13-3361" fmla="*/ 7477 w 10469"/>
              <a:gd name="connsiteY13-3362" fmla="*/ 1998 h 10704"/>
              <a:gd name="connsiteX0-3363" fmla="*/ 7392 w 10384"/>
              <a:gd name="connsiteY0-3364" fmla="*/ 1998 h 10518"/>
              <a:gd name="connsiteX1-3365" fmla="*/ 9966 w 10384"/>
              <a:gd name="connsiteY1-3366" fmla="*/ 1608 h 10518"/>
              <a:gd name="connsiteX2-3367" fmla="*/ 7444 w 10384"/>
              <a:gd name="connsiteY2-3368" fmla="*/ 169 h 10518"/>
              <a:gd name="connsiteX3-3369" fmla="*/ 7353 w 10384"/>
              <a:gd name="connsiteY3-3370" fmla="*/ 3248 h 10518"/>
              <a:gd name="connsiteX4-3371" fmla="*/ 7451 w 10384"/>
              <a:gd name="connsiteY4-3372" fmla="*/ 7213 h 10518"/>
              <a:gd name="connsiteX5-3373" fmla="*/ 688 w 10384"/>
              <a:gd name="connsiteY5-3374" fmla="*/ 6061 h 10518"/>
              <a:gd name="connsiteX6-3375" fmla="*/ 217 w 10384"/>
              <a:gd name="connsiteY6-3376" fmla="*/ 10298 h 10518"/>
              <a:gd name="connsiteX7-3377" fmla="*/ 2065 w 10384"/>
              <a:gd name="connsiteY7-3378" fmla="*/ 10146 h 10518"/>
              <a:gd name="connsiteX8-3379" fmla="*/ 9250 w 10384"/>
              <a:gd name="connsiteY8-3380" fmla="*/ 6852 h 10518"/>
              <a:gd name="connsiteX9-3381" fmla="*/ 7113 w 10384"/>
              <a:gd name="connsiteY9-3382" fmla="*/ 3407 h 10518"/>
              <a:gd name="connsiteX10-3383" fmla="*/ 6136 w 10384"/>
              <a:gd name="connsiteY10-3384" fmla="*/ 478 h 10518"/>
              <a:gd name="connsiteX11-3385" fmla="*/ 9359 w 10384"/>
              <a:gd name="connsiteY11-3386" fmla="*/ 200 h 10518"/>
              <a:gd name="connsiteX12-3387" fmla="*/ 9980 w 10384"/>
              <a:gd name="connsiteY12-3388" fmla="*/ 1728 h 10518"/>
              <a:gd name="connsiteX13-3389" fmla="*/ 7392 w 10384"/>
              <a:gd name="connsiteY13-3390" fmla="*/ 1998 h 10518"/>
              <a:gd name="connsiteX0-3391" fmla="*/ 7312 w 10304"/>
              <a:gd name="connsiteY0-3392" fmla="*/ 1998 h 10519"/>
              <a:gd name="connsiteX1-3393" fmla="*/ 9886 w 10304"/>
              <a:gd name="connsiteY1-3394" fmla="*/ 1608 h 10519"/>
              <a:gd name="connsiteX2-3395" fmla="*/ 7364 w 10304"/>
              <a:gd name="connsiteY2-3396" fmla="*/ 169 h 10519"/>
              <a:gd name="connsiteX3-3397" fmla="*/ 7273 w 10304"/>
              <a:gd name="connsiteY3-3398" fmla="*/ 3248 h 10519"/>
              <a:gd name="connsiteX4-3399" fmla="*/ 7371 w 10304"/>
              <a:gd name="connsiteY4-3400" fmla="*/ 7213 h 10519"/>
              <a:gd name="connsiteX5-3401" fmla="*/ 4860 w 10304"/>
              <a:gd name="connsiteY5-3402" fmla="*/ 8836 h 10519"/>
              <a:gd name="connsiteX6-3403" fmla="*/ 137 w 10304"/>
              <a:gd name="connsiteY6-3404" fmla="*/ 10298 h 10519"/>
              <a:gd name="connsiteX7-3405" fmla="*/ 1985 w 10304"/>
              <a:gd name="connsiteY7-3406" fmla="*/ 10146 h 10519"/>
              <a:gd name="connsiteX8-3407" fmla="*/ 9170 w 10304"/>
              <a:gd name="connsiteY8-3408" fmla="*/ 6852 h 10519"/>
              <a:gd name="connsiteX9-3409" fmla="*/ 7033 w 10304"/>
              <a:gd name="connsiteY9-3410" fmla="*/ 3407 h 10519"/>
              <a:gd name="connsiteX10-3411" fmla="*/ 6056 w 10304"/>
              <a:gd name="connsiteY10-3412" fmla="*/ 478 h 10519"/>
              <a:gd name="connsiteX11-3413" fmla="*/ 9279 w 10304"/>
              <a:gd name="connsiteY11-3414" fmla="*/ 200 h 10519"/>
              <a:gd name="connsiteX12-3415" fmla="*/ 9900 w 10304"/>
              <a:gd name="connsiteY12-3416" fmla="*/ 1728 h 10519"/>
              <a:gd name="connsiteX13-3417" fmla="*/ 7312 w 10304"/>
              <a:gd name="connsiteY13-3418" fmla="*/ 1998 h 10519"/>
              <a:gd name="connsiteX0-3419" fmla="*/ 7271 w 10263"/>
              <a:gd name="connsiteY0-3420" fmla="*/ 1998 h 10617"/>
              <a:gd name="connsiteX1-3421" fmla="*/ 9845 w 10263"/>
              <a:gd name="connsiteY1-3422" fmla="*/ 1608 h 10617"/>
              <a:gd name="connsiteX2-3423" fmla="*/ 7323 w 10263"/>
              <a:gd name="connsiteY2-3424" fmla="*/ 169 h 10617"/>
              <a:gd name="connsiteX3-3425" fmla="*/ 7232 w 10263"/>
              <a:gd name="connsiteY3-3426" fmla="*/ 3248 h 10617"/>
              <a:gd name="connsiteX4-3427" fmla="*/ 7330 w 10263"/>
              <a:gd name="connsiteY4-3428" fmla="*/ 7213 h 10617"/>
              <a:gd name="connsiteX5-3429" fmla="*/ 4819 w 10263"/>
              <a:gd name="connsiteY5-3430" fmla="*/ 8836 h 10617"/>
              <a:gd name="connsiteX6-3431" fmla="*/ 96 w 10263"/>
              <a:gd name="connsiteY6-3432" fmla="*/ 10298 h 10617"/>
              <a:gd name="connsiteX7-3433" fmla="*/ 2242 w 10263"/>
              <a:gd name="connsiteY7-3434" fmla="*/ 10299 h 10617"/>
              <a:gd name="connsiteX8-3435" fmla="*/ 9129 w 10263"/>
              <a:gd name="connsiteY8-3436" fmla="*/ 6852 h 10617"/>
              <a:gd name="connsiteX9-3437" fmla="*/ 6992 w 10263"/>
              <a:gd name="connsiteY9-3438" fmla="*/ 3407 h 10617"/>
              <a:gd name="connsiteX10-3439" fmla="*/ 6015 w 10263"/>
              <a:gd name="connsiteY10-3440" fmla="*/ 478 h 10617"/>
              <a:gd name="connsiteX11-3441" fmla="*/ 9238 w 10263"/>
              <a:gd name="connsiteY11-3442" fmla="*/ 200 h 10617"/>
              <a:gd name="connsiteX12-3443" fmla="*/ 9859 w 10263"/>
              <a:gd name="connsiteY12-3444" fmla="*/ 1728 h 10617"/>
              <a:gd name="connsiteX13-3445" fmla="*/ 7271 w 10263"/>
              <a:gd name="connsiteY13-3446" fmla="*/ 1998 h 10617"/>
              <a:gd name="connsiteX0-3447" fmla="*/ 7291 w 10283"/>
              <a:gd name="connsiteY0-3448" fmla="*/ 1998 h 10544"/>
              <a:gd name="connsiteX1-3449" fmla="*/ 9865 w 10283"/>
              <a:gd name="connsiteY1-3450" fmla="*/ 1608 h 10544"/>
              <a:gd name="connsiteX2-3451" fmla="*/ 7343 w 10283"/>
              <a:gd name="connsiteY2-3452" fmla="*/ 169 h 10544"/>
              <a:gd name="connsiteX3-3453" fmla="*/ 7252 w 10283"/>
              <a:gd name="connsiteY3-3454" fmla="*/ 3248 h 10544"/>
              <a:gd name="connsiteX4-3455" fmla="*/ 7350 w 10283"/>
              <a:gd name="connsiteY4-3456" fmla="*/ 7213 h 10544"/>
              <a:gd name="connsiteX5-3457" fmla="*/ 4839 w 10283"/>
              <a:gd name="connsiteY5-3458" fmla="*/ 8836 h 10544"/>
              <a:gd name="connsiteX6-3459" fmla="*/ 116 w 10283"/>
              <a:gd name="connsiteY6-3460" fmla="*/ 10298 h 10544"/>
              <a:gd name="connsiteX7-3461" fmla="*/ 2262 w 10283"/>
              <a:gd name="connsiteY7-3462" fmla="*/ 10299 h 10544"/>
              <a:gd name="connsiteX8-3463" fmla="*/ 9149 w 10283"/>
              <a:gd name="connsiteY8-3464" fmla="*/ 6852 h 10544"/>
              <a:gd name="connsiteX9-3465" fmla="*/ 7012 w 10283"/>
              <a:gd name="connsiteY9-3466" fmla="*/ 3407 h 10544"/>
              <a:gd name="connsiteX10-3467" fmla="*/ 6035 w 10283"/>
              <a:gd name="connsiteY10-3468" fmla="*/ 478 h 10544"/>
              <a:gd name="connsiteX11-3469" fmla="*/ 9258 w 10283"/>
              <a:gd name="connsiteY11-3470" fmla="*/ 200 h 10544"/>
              <a:gd name="connsiteX12-3471" fmla="*/ 9879 w 10283"/>
              <a:gd name="connsiteY12-3472" fmla="*/ 1728 h 10544"/>
              <a:gd name="connsiteX13-3473" fmla="*/ 7291 w 10283"/>
              <a:gd name="connsiteY13-3474" fmla="*/ 1998 h 10544"/>
              <a:gd name="connsiteX0-3475" fmla="*/ 7421 w 10413"/>
              <a:gd name="connsiteY0-3476" fmla="*/ 1998 h 10706"/>
              <a:gd name="connsiteX1-3477" fmla="*/ 9995 w 10413"/>
              <a:gd name="connsiteY1-3478" fmla="*/ 1608 h 10706"/>
              <a:gd name="connsiteX2-3479" fmla="*/ 7473 w 10413"/>
              <a:gd name="connsiteY2-3480" fmla="*/ 169 h 10706"/>
              <a:gd name="connsiteX3-3481" fmla="*/ 7382 w 10413"/>
              <a:gd name="connsiteY3-3482" fmla="*/ 3248 h 10706"/>
              <a:gd name="connsiteX4-3483" fmla="*/ 7480 w 10413"/>
              <a:gd name="connsiteY4-3484" fmla="*/ 7213 h 10706"/>
              <a:gd name="connsiteX5-3485" fmla="*/ 246 w 10413"/>
              <a:gd name="connsiteY5-3486" fmla="*/ 10298 h 10706"/>
              <a:gd name="connsiteX6-3487" fmla="*/ 2392 w 10413"/>
              <a:gd name="connsiteY6-3488" fmla="*/ 10299 h 10706"/>
              <a:gd name="connsiteX7-3489" fmla="*/ 9279 w 10413"/>
              <a:gd name="connsiteY7-3490" fmla="*/ 6852 h 10706"/>
              <a:gd name="connsiteX8-3491" fmla="*/ 7142 w 10413"/>
              <a:gd name="connsiteY8-3492" fmla="*/ 3407 h 10706"/>
              <a:gd name="connsiteX9-3493" fmla="*/ 6165 w 10413"/>
              <a:gd name="connsiteY9-3494" fmla="*/ 478 h 10706"/>
              <a:gd name="connsiteX10-3495" fmla="*/ 9388 w 10413"/>
              <a:gd name="connsiteY10-3496" fmla="*/ 200 h 10706"/>
              <a:gd name="connsiteX11-3497" fmla="*/ 10009 w 10413"/>
              <a:gd name="connsiteY11-3498" fmla="*/ 1728 h 10706"/>
              <a:gd name="connsiteX12-3499" fmla="*/ 7421 w 10413"/>
              <a:gd name="connsiteY12-3500" fmla="*/ 1998 h 10706"/>
              <a:gd name="connsiteX0-3501" fmla="*/ 7499 w 10491"/>
              <a:gd name="connsiteY0-3502" fmla="*/ 1998 h 10711"/>
              <a:gd name="connsiteX1-3503" fmla="*/ 10073 w 10491"/>
              <a:gd name="connsiteY1-3504" fmla="*/ 1608 h 10711"/>
              <a:gd name="connsiteX2-3505" fmla="*/ 7551 w 10491"/>
              <a:gd name="connsiteY2-3506" fmla="*/ 169 h 10711"/>
              <a:gd name="connsiteX3-3507" fmla="*/ 7460 w 10491"/>
              <a:gd name="connsiteY3-3508" fmla="*/ 3248 h 10711"/>
              <a:gd name="connsiteX4-3509" fmla="*/ 8739 w 10491"/>
              <a:gd name="connsiteY4-3510" fmla="*/ 7131 h 10711"/>
              <a:gd name="connsiteX5-3511" fmla="*/ 324 w 10491"/>
              <a:gd name="connsiteY5-3512" fmla="*/ 10298 h 10711"/>
              <a:gd name="connsiteX6-3513" fmla="*/ 2470 w 10491"/>
              <a:gd name="connsiteY6-3514" fmla="*/ 10299 h 10711"/>
              <a:gd name="connsiteX7-3515" fmla="*/ 9357 w 10491"/>
              <a:gd name="connsiteY7-3516" fmla="*/ 6852 h 10711"/>
              <a:gd name="connsiteX8-3517" fmla="*/ 7220 w 10491"/>
              <a:gd name="connsiteY8-3518" fmla="*/ 3407 h 10711"/>
              <a:gd name="connsiteX9-3519" fmla="*/ 6243 w 10491"/>
              <a:gd name="connsiteY9-3520" fmla="*/ 478 h 10711"/>
              <a:gd name="connsiteX10-3521" fmla="*/ 9466 w 10491"/>
              <a:gd name="connsiteY10-3522" fmla="*/ 200 h 10711"/>
              <a:gd name="connsiteX11-3523" fmla="*/ 10087 w 10491"/>
              <a:gd name="connsiteY11-3524" fmla="*/ 1728 h 10711"/>
              <a:gd name="connsiteX12-3525" fmla="*/ 7499 w 10491"/>
              <a:gd name="connsiteY12-3526" fmla="*/ 1998 h 10711"/>
              <a:gd name="connsiteX0-3527" fmla="*/ 7499 w 10491"/>
              <a:gd name="connsiteY0-3528" fmla="*/ 1998 h 10711"/>
              <a:gd name="connsiteX1-3529" fmla="*/ 10073 w 10491"/>
              <a:gd name="connsiteY1-3530" fmla="*/ 1608 h 10711"/>
              <a:gd name="connsiteX2-3531" fmla="*/ 7551 w 10491"/>
              <a:gd name="connsiteY2-3532" fmla="*/ 169 h 10711"/>
              <a:gd name="connsiteX3-3533" fmla="*/ 7460 w 10491"/>
              <a:gd name="connsiteY3-3534" fmla="*/ 3248 h 10711"/>
              <a:gd name="connsiteX4-3535" fmla="*/ 8739 w 10491"/>
              <a:gd name="connsiteY4-3536" fmla="*/ 7131 h 10711"/>
              <a:gd name="connsiteX5-3537" fmla="*/ 324 w 10491"/>
              <a:gd name="connsiteY5-3538" fmla="*/ 10298 h 10711"/>
              <a:gd name="connsiteX6-3539" fmla="*/ 2470 w 10491"/>
              <a:gd name="connsiteY6-3540" fmla="*/ 10299 h 10711"/>
              <a:gd name="connsiteX7-3541" fmla="*/ 9357 w 10491"/>
              <a:gd name="connsiteY7-3542" fmla="*/ 6852 h 10711"/>
              <a:gd name="connsiteX8-3543" fmla="*/ 7220 w 10491"/>
              <a:gd name="connsiteY8-3544" fmla="*/ 3407 h 10711"/>
              <a:gd name="connsiteX9-3545" fmla="*/ 6243 w 10491"/>
              <a:gd name="connsiteY9-3546" fmla="*/ 478 h 10711"/>
              <a:gd name="connsiteX10-3547" fmla="*/ 9466 w 10491"/>
              <a:gd name="connsiteY10-3548" fmla="*/ 200 h 10711"/>
              <a:gd name="connsiteX11-3549" fmla="*/ 10087 w 10491"/>
              <a:gd name="connsiteY11-3550" fmla="*/ 1728 h 10711"/>
              <a:gd name="connsiteX12-3551" fmla="*/ 7499 w 10491"/>
              <a:gd name="connsiteY12-3552" fmla="*/ 1998 h 10711"/>
              <a:gd name="connsiteX0-3553" fmla="*/ 7047 w 10039"/>
              <a:gd name="connsiteY0-3554" fmla="*/ 1998 h 11013"/>
              <a:gd name="connsiteX1-3555" fmla="*/ 9621 w 10039"/>
              <a:gd name="connsiteY1-3556" fmla="*/ 1608 h 11013"/>
              <a:gd name="connsiteX2-3557" fmla="*/ 7099 w 10039"/>
              <a:gd name="connsiteY2-3558" fmla="*/ 169 h 11013"/>
              <a:gd name="connsiteX3-3559" fmla="*/ 7008 w 10039"/>
              <a:gd name="connsiteY3-3560" fmla="*/ 3248 h 11013"/>
              <a:gd name="connsiteX4-3561" fmla="*/ 8287 w 10039"/>
              <a:gd name="connsiteY4-3562" fmla="*/ 7131 h 11013"/>
              <a:gd name="connsiteX5-3563" fmla="*/ 386 w 10039"/>
              <a:gd name="connsiteY5-3564" fmla="*/ 10752 h 11013"/>
              <a:gd name="connsiteX6-3565" fmla="*/ 2018 w 10039"/>
              <a:gd name="connsiteY6-3566" fmla="*/ 10299 h 11013"/>
              <a:gd name="connsiteX7-3567" fmla="*/ 8905 w 10039"/>
              <a:gd name="connsiteY7-3568" fmla="*/ 6852 h 11013"/>
              <a:gd name="connsiteX8-3569" fmla="*/ 6768 w 10039"/>
              <a:gd name="connsiteY8-3570" fmla="*/ 3407 h 11013"/>
              <a:gd name="connsiteX9-3571" fmla="*/ 5791 w 10039"/>
              <a:gd name="connsiteY9-3572" fmla="*/ 478 h 11013"/>
              <a:gd name="connsiteX10-3573" fmla="*/ 9014 w 10039"/>
              <a:gd name="connsiteY10-3574" fmla="*/ 200 h 11013"/>
              <a:gd name="connsiteX11-3575" fmla="*/ 9635 w 10039"/>
              <a:gd name="connsiteY11-3576" fmla="*/ 1728 h 11013"/>
              <a:gd name="connsiteX12-3577" fmla="*/ 7047 w 10039"/>
              <a:gd name="connsiteY12-3578" fmla="*/ 1998 h 11013"/>
              <a:gd name="connsiteX0-3579" fmla="*/ 7066 w 10058"/>
              <a:gd name="connsiteY0-3580" fmla="*/ 1998 h 11031"/>
              <a:gd name="connsiteX1-3581" fmla="*/ 9640 w 10058"/>
              <a:gd name="connsiteY1-3582" fmla="*/ 1608 h 11031"/>
              <a:gd name="connsiteX2-3583" fmla="*/ 7118 w 10058"/>
              <a:gd name="connsiteY2-3584" fmla="*/ 169 h 11031"/>
              <a:gd name="connsiteX3-3585" fmla="*/ 7027 w 10058"/>
              <a:gd name="connsiteY3-3586" fmla="*/ 3248 h 11031"/>
              <a:gd name="connsiteX4-3587" fmla="*/ 8585 w 10058"/>
              <a:gd name="connsiteY4-3588" fmla="*/ 6892 h 11031"/>
              <a:gd name="connsiteX5-3589" fmla="*/ 405 w 10058"/>
              <a:gd name="connsiteY5-3590" fmla="*/ 10752 h 11031"/>
              <a:gd name="connsiteX6-3591" fmla="*/ 2037 w 10058"/>
              <a:gd name="connsiteY6-3592" fmla="*/ 10299 h 11031"/>
              <a:gd name="connsiteX7-3593" fmla="*/ 8924 w 10058"/>
              <a:gd name="connsiteY7-3594" fmla="*/ 6852 h 11031"/>
              <a:gd name="connsiteX8-3595" fmla="*/ 6787 w 10058"/>
              <a:gd name="connsiteY8-3596" fmla="*/ 3407 h 11031"/>
              <a:gd name="connsiteX9-3597" fmla="*/ 5810 w 10058"/>
              <a:gd name="connsiteY9-3598" fmla="*/ 478 h 11031"/>
              <a:gd name="connsiteX10-3599" fmla="*/ 9033 w 10058"/>
              <a:gd name="connsiteY10-3600" fmla="*/ 200 h 11031"/>
              <a:gd name="connsiteX11-3601" fmla="*/ 9654 w 10058"/>
              <a:gd name="connsiteY11-3602" fmla="*/ 1728 h 11031"/>
              <a:gd name="connsiteX12-3603" fmla="*/ 7066 w 10058"/>
              <a:gd name="connsiteY12-3604" fmla="*/ 1998 h 11031"/>
              <a:gd name="connsiteX0-3605" fmla="*/ 7066 w 10058"/>
              <a:gd name="connsiteY0-3606" fmla="*/ 1998 h 11031"/>
              <a:gd name="connsiteX1-3607" fmla="*/ 9640 w 10058"/>
              <a:gd name="connsiteY1-3608" fmla="*/ 1608 h 11031"/>
              <a:gd name="connsiteX2-3609" fmla="*/ 7118 w 10058"/>
              <a:gd name="connsiteY2-3610" fmla="*/ 169 h 11031"/>
              <a:gd name="connsiteX3-3611" fmla="*/ 7886 w 10058"/>
              <a:gd name="connsiteY3-3612" fmla="*/ 2979 h 11031"/>
              <a:gd name="connsiteX4-3613" fmla="*/ 8585 w 10058"/>
              <a:gd name="connsiteY4-3614" fmla="*/ 6892 h 11031"/>
              <a:gd name="connsiteX5-3615" fmla="*/ 405 w 10058"/>
              <a:gd name="connsiteY5-3616" fmla="*/ 10752 h 11031"/>
              <a:gd name="connsiteX6-3617" fmla="*/ 2037 w 10058"/>
              <a:gd name="connsiteY6-3618" fmla="*/ 10299 h 11031"/>
              <a:gd name="connsiteX7-3619" fmla="*/ 8924 w 10058"/>
              <a:gd name="connsiteY7-3620" fmla="*/ 6852 h 11031"/>
              <a:gd name="connsiteX8-3621" fmla="*/ 6787 w 10058"/>
              <a:gd name="connsiteY8-3622" fmla="*/ 3407 h 11031"/>
              <a:gd name="connsiteX9-3623" fmla="*/ 5810 w 10058"/>
              <a:gd name="connsiteY9-3624" fmla="*/ 478 h 11031"/>
              <a:gd name="connsiteX10-3625" fmla="*/ 9033 w 10058"/>
              <a:gd name="connsiteY10-3626" fmla="*/ 200 h 11031"/>
              <a:gd name="connsiteX11-3627" fmla="*/ 9654 w 10058"/>
              <a:gd name="connsiteY11-3628" fmla="*/ 1728 h 11031"/>
              <a:gd name="connsiteX12-3629" fmla="*/ 7066 w 10058"/>
              <a:gd name="connsiteY12-3630" fmla="*/ 1998 h 11031"/>
              <a:gd name="connsiteX0-3631" fmla="*/ 7066 w 10058"/>
              <a:gd name="connsiteY0-3632" fmla="*/ 2082 h 11115"/>
              <a:gd name="connsiteX1-3633" fmla="*/ 9640 w 10058"/>
              <a:gd name="connsiteY1-3634" fmla="*/ 1692 h 11115"/>
              <a:gd name="connsiteX2-3635" fmla="*/ 7118 w 10058"/>
              <a:gd name="connsiteY2-3636" fmla="*/ 253 h 11115"/>
              <a:gd name="connsiteX3-3637" fmla="*/ 7886 w 10058"/>
              <a:gd name="connsiteY3-3638" fmla="*/ 3063 h 11115"/>
              <a:gd name="connsiteX4-3639" fmla="*/ 8585 w 10058"/>
              <a:gd name="connsiteY4-3640" fmla="*/ 6976 h 11115"/>
              <a:gd name="connsiteX5-3641" fmla="*/ 405 w 10058"/>
              <a:gd name="connsiteY5-3642" fmla="*/ 10836 h 11115"/>
              <a:gd name="connsiteX6-3643" fmla="*/ 2037 w 10058"/>
              <a:gd name="connsiteY6-3644" fmla="*/ 10383 h 11115"/>
              <a:gd name="connsiteX7-3645" fmla="*/ 8924 w 10058"/>
              <a:gd name="connsiteY7-3646" fmla="*/ 6936 h 11115"/>
              <a:gd name="connsiteX8-3647" fmla="*/ 7433 w 10058"/>
              <a:gd name="connsiteY8-3648" fmla="*/ 2978 h 11115"/>
              <a:gd name="connsiteX9-3649" fmla="*/ 5810 w 10058"/>
              <a:gd name="connsiteY9-3650" fmla="*/ 562 h 11115"/>
              <a:gd name="connsiteX10-3651" fmla="*/ 9033 w 10058"/>
              <a:gd name="connsiteY10-3652" fmla="*/ 284 h 11115"/>
              <a:gd name="connsiteX11-3653" fmla="*/ 9654 w 10058"/>
              <a:gd name="connsiteY11-3654" fmla="*/ 1812 h 11115"/>
              <a:gd name="connsiteX12-3655" fmla="*/ 7066 w 10058"/>
              <a:gd name="connsiteY12-3656" fmla="*/ 2082 h 11115"/>
              <a:gd name="connsiteX0-3657" fmla="*/ 7066 w 10058"/>
              <a:gd name="connsiteY0-3658" fmla="*/ 2082 h 11115"/>
              <a:gd name="connsiteX1-3659" fmla="*/ 9640 w 10058"/>
              <a:gd name="connsiteY1-3660" fmla="*/ 1692 h 11115"/>
              <a:gd name="connsiteX2-3661" fmla="*/ 8317 w 10058"/>
              <a:gd name="connsiteY2-3662" fmla="*/ 979 h 11115"/>
              <a:gd name="connsiteX3-3663" fmla="*/ 7886 w 10058"/>
              <a:gd name="connsiteY3-3664" fmla="*/ 3063 h 11115"/>
              <a:gd name="connsiteX4-3665" fmla="*/ 8585 w 10058"/>
              <a:gd name="connsiteY4-3666" fmla="*/ 6976 h 11115"/>
              <a:gd name="connsiteX5-3667" fmla="*/ 405 w 10058"/>
              <a:gd name="connsiteY5-3668" fmla="*/ 10836 h 11115"/>
              <a:gd name="connsiteX6-3669" fmla="*/ 2037 w 10058"/>
              <a:gd name="connsiteY6-3670" fmla="*/ 10383 h 11115"/>
              <a:gd name="connsiteX7-3671" fmla="*/ 8924 w 10058"/>
              <a:gd name="connsiteY7-3672" fmla="*/ 6936 h 11115"/>
              <a:gd name="connsiteX8-3673" fmla="*/ 7433 w 10058"/>
              <a:gd name="connsiteY8-3674" fmla="*/ 2978 h 11115"/>
              <a:gd name="connsiteX9-3675" fmla="*/ 5810 w 10058"/>
              <a:gd name="connsiteY9-3676" fmla="*/ 562 h 11115"/>
              <a:gd name="connsiteX10-3677" fmla="*/ 9033 w 10058"/>
              <a:gd name="connsiteY10-3678" fmla="*/ 284 h 11115"/>
              <a:gd name="connsiteX11-3679" fmla="*/ 9654 w 10058"/>
              <a:gd name="connsiteY11-3680" fmla="*/ 1812 h 11115"/>
              <a:gd name="connsiteX12-3681" fmla="*/ 7066 w 10058"/>
              <a:gd name="connsiteY12-3682" fmla="*/ 2082 h 11115"/>
              <a:gd name="connsiteX0-3683" fmla="*/ 7066 w 9961"/>
              <a:gd name="connsiteY0-3684" fmla="*/ 3713 h 12746"/>
              <a:gd name="connsiteX1-3685" fmla="*/ 9640 w 9961"/>
              <a:gd name="connsiteY1-3686" fmla="*/ 3323 h 12746"/>
              <a:gd name="connsiteX2-3687" fmla="*/ 8317 w 9961"/>
              <a:gd name="connsiteY2-3688" fmla="*/ 2610 h 12746"/>
              <a:gd name="connsiteX3-3689" fmla="*/ 7886 w 9961"/>
              <a:gd name="connsiteY3-3690" fmla="*/ 4694 h 12746"/>
              <a:gd name="connsiteX4-3691" fmla="*/ 8585 w 9961"/>
              <a:gd name="connsiteY4-3692" fmla="*/ 8607 h 12746"/>
              <a:gd name="connsiteX5-3693" fmla="*/ 405 w 9961"/>
              <a:gd name="connsiteY5-3694" fmla="*/ 12467 h 12746"/>
              <a:gd name="connsiteX6-3695" fmla="*/ 2037 w 9961"/>
              <a:gd name="connsiteY6-3696" fmla="*/ 12014 h 12746"/>
              <a:gd name="connsiteX7-3697" fmla="*/ 8924 w 9961"/>
              <a:gd name="connsiteY7-3698" fmla="*/ 8567 h 12746"/>
              <a:gd name="connsiteX8-3699" fmla="*/ 7433 w 9961"/>
              <a:gd name="connsiteY8-3700" fmla="*/ 4609 h 12746"/>
              <a:gd name="connsiteX9-3701" fmla="*/ 5810 w 9961"/>
              <a:gd name="connsiteY9-3702" fmla="*/ 2193 h 12746"/>
              <a:gd name="connsiteX10-3703" fmla="*/ 9033 w 9961"/>
              <a:gd name="connsiteY10-3704" fmla="*/ 1915 h 12746"/>
              <a:gd name="connsiteX11-3705" fmla="*/ 9539 w 9961"/>
              <a:gd name="connsiteY11-3706" fmla="*/ 202 h 12746"/>
              <a:gd name="connsiteX12-3707" fmla="*/ 7066 w 9961"/>
              <a:gd name="connsiteY12-3708" fmla="*/ 3713 h 12746"/>
              <a:gd name="connsiteX0-3709" fmla="*/ 7094 w 9839"/>
              <a:gd name="connsiteY0-3710" fmla="*/ 2998 h 10085"/>
              <a:gd name="connsiteX1-3711" fmla="*/ 9678 w 9839"/>
              <a:gd name="connsiteY1-3712" fmla="*/ 2692 h 10085"/>
              <a:gd name="connsiteX2-3713" fmla="*/ 8350 w 9839"/>
              <a:gd name="connsiteY2-3714" fmla="*/ 2133 h 10085"/>
              <a:gd name="connsiteX3-3715" fmla="*/ 7917 w 9839"/>
              <a:gd name="connsiteY3-3716" fmla="*/ 3768 h 10085"/>
              <a:gd name="connsiteX4-3717" fmla="*/ 8619 w 9839"/>
              <a:gd name="connsiteY4-3718" fmla="*/ 6838 h 10085"/>
              <a:gd name="connsiteX5-3719" fmla="*/ 407 w 9839"/>
              <a:gd name="connsiteY5-3720" fmla="*/ 9866 h 10085"/>
              <a:gd name="connsiteX6-3721" fmla="*/ 2045 w 9839"/>
              <a:gd name="connsiteY6-3722" fmla="*/ 9511 h 10085"/>
              <a:gd name="connsiteX7-3723" fmla="*/ 8959 w 9839"/>
              <a:gd name="connsiteY7-3724" fmla="*/ 6806 h 10085"/>
              <a:gd name="connsiteX8-3725" fmla="*/ 7462 w 9839"/>
              <a:gd name="connsiteY8-3726" fmla="*/ 3701 h 10085"/>
              <a:gd name="connsiteX9-3727" fmla="*/ 5833 w 9839"/>
              <a:gd name="connsiteY9-3728" fmla="*/ 1806 h 10085"/>
              <a:gd name="connsiteX10-3729" fmla="*/ 6654 w 9839"/>
              <a:gd name="connsiteY10-3730" fmla="*/ 686 h 10085"/>
              <a:gd name="connsiteX11-3731" fmla="*/ 9576 w 9839"/>
              <a:gd name="connsiteY11-3732" fmla="*/ 243 h 10085"/>
              <a:gd name="connsiteX12-3733" fmla="*/ 7094 w 9839"/>
              <a:gd name="connsiteY12-3734" fmla="*/ 2998 h 10085"/>
              <a:gd name="connsiteX0-3735" fmla="*/ 13485 w 13837"/>
              <a:gd name="connsiteY0-3736" fmla="*/ 478 h 10000"/>
              <a:gd name="connsiteX1-3737" fmla="*/ 9836 w 13837"/>
              <a:gd name="connsiteY1-3738" fmla="*/ 2669 h 10000"/>
              <a:gd name="connsiteX2-3739" fmla="*/ 8487 w 13837"/>
              <a:gd name="connsiteY2-3740" fmla="*/ 2115 h 10000"/>
              <a:gd name="connsiteX3-3741" fmla="*/ 8047 w 13837"/>
              <a:gd name="connsiteY3-3742" fmla="*/ 3736 h 10000"/>
              <a:gd name="connsiteX4-3743" fmla="*/ 8760 w 13837"/>
              <a:gd name="connsiteY4-3744" fmla="*/ 6780 h 10000"/>
              <a:gd name="connsiteX5-3745" fmla="*/ 414 w 13837"/>
              <a:gd name="connsiteY5-3746" fmla="*/ 9783 h 10000"/>
              <a:gd name="connsiteX6-3747" fmla="*/ 2078 w 13837"/>
              <a:gd name="connsiteY6-3748" fmla="*/ 9431 h 10000"/>
              <a:gd name="connsiteX7-3749" fmla="*/ 9106 w 13837"/>
              <a:gd name="connsiteY7-3750" fmla="*/ 6749 h 10000"/>
              <a:gd name="connsiteX8-3751" fmla="*/ 7584 w 13837"/>
              <a:gd name="connsiteY8-3752" fmla="*/ 3670 h 10000"/>
              <a:gd name="connsiteX9-3753" fmla="*/ 5928 w 13837"/>
              <a:gd name="connsiteY9-3754" fmla="*/ 1791 h 10000"/>
              <a:gd name="connsiteX10-3755" fmla="*/ 6763 w 13837"/>
              <a:gd name="connsiteY10-3756" fmla="*/ 680 h 10000"/>
              <a:gd name="connsiteX11-3757" fmla="*/ 9733 w 13837"/>
              <a:gd name="connsiteY11-3758" fmla="*/ 241 h 10000"/>
              <a:gd name="connsiteX12-3759" fmla="*/ 13485 w 13837"/>
              <a:gd name="connsiteY12-3760" fmla="*/ 478 h 10000"/>
              <a:gd name="connsiteX0-3761" fmla="*/ 9733 w 10055"/>
              <a:gd name="connsiteY0-3762" fmla="*/ 241 h 10000"/>
              <a:gd name="connsiteX1-3763" fmla="*/ 9836 w 10055"/>
              <a:gd name="connsiteY1-3764" fmla="*/ 2669 h 10000"/>
              <a:gd name="connsiteX2-3765" fmla="*/ 8487 w 10055"/>
              <a:gd name="connsiteY2-3766" fmla="*/ 2115 h 10000"/>
              <a:gd name="connsiteX3-3767" fmla="*/ 8047 w 10055"/>
              <a:gd name="connsiteY3-3768" fmla="*/ 3736 h 10000"/>
              <a:gd name="connsiteX4-3769" fmla="*/ 8760 w 10055"/>
              <a:gd name="connsiteY4-3770" fmla="*/ 6780 h 10000"/>
              <a:gd name="connsiteX5-3771" fmla="*/ 414 w 10055"/>
              <a:gd name="connsiteY5-3772" fmla="*/ 9783 h 10000"/>
              <a:gd name="connsiteX6-3773" fmla="*/ 2078 w 10055"/>
              <a:gd name="connsiteY6-3774" fmla="*/ 9431 h 10000"/>
              <a:gd name="connsiteX7-3775" fmla="*/ 9106 w 10055"/>
              <a:gd name="connsiteY7-3776" fmla="*/ 6749 h 10000"/>
              <a:gd name="connsiteX8-3777" fmla="*/ 7584 w 10055"/>
              <a:gd name="connsiteY8-3778" fmla="*/ 3670 h 10000"/>
              <a:gd name="connsiteX9-3779" fmla="*/ 5928 w 10055"/>
              <a:gd name="connsiteY9-3780" fmla="*/ 1791 h 10000"/>
              <a:gd name="connsiteX10-3781" fmla="*/ 6763 w 10055"/>
              <a:gd name="connsiteY10-3782" fmla="*/ 680 h 10000"/>
              <a:gd name="connsiteX11-3783" fmla="*/ 9733 w 10055"/>
              <a:gd name="connsiteY11-3784" fmla="*/ 241 h 10000"/>
              <a:gd name="connsiteX0-3785" fmla="*/ 9733 w 12322"/>
              <a:gd name="connsiteY0-3786" fmla="*/ 241 h 10000"/>
              <a:gd name="connsiteX1-3787" fmla="*/ 12309 w 12322"/>
              <a:gd name="connsiteY1-3788" fmla="*/ 1022 h 10000"/>
              <a:gd name="connsiteX2-3789" fmla="*/ 8487 w 12322"/>
              <a:gd name="connsiteY2-3790" fmla="*/ 2115 h 10000"/>
              <a:gd name="connsiteX3-3791" fmla="*/ 8047 w 12322"/>
              <a:gd name="connsiteY3-3792" fmla="*/ 3736 h 10000"/>
              <a:gd name="connsiteX4-3793" fmla="*/ 8760 w 12322"/>
              <a:gd name="connsiteY4-3794" fmla="*/ 6780 h 10000"/>
              <a:gd name="connsiteX5-3795" fmla="*/ 414 w 12322"/>
              <a:gd name="connsiteY5-3796" fmla="*/ 9783 h 10000"/>
              <a:gd name="connsiteX6-3797" fmla="*/ 2078 w 12322"/>
              <a:gd name="connsiteY6-3798" fmla="*/ 9431 h 10000"/>
              <a:gd name="connsiteX7-3799" fmla="*/ 9106 w 12322"/>
              <a:gd name="connsiteY7-3800" fmla="*/ 6749 h 10000"/>
              <a:gd name="connsiteX8-3801" fmla="*/ 7584 w 12322"/>
              <a:gd name="connsiteY8-3802" fmla="*/ 3670 h 10000"/>
              <a:gd name="connsiteX9-3803" fmla="*/ 5928 w 12322"/>
              <a:gd name="connsiteY9-3804" fmla="*/ 1791 h 10000"/>
              <a:gd name="connsiteX10-3805" fmla="*/ 6763 w 12322"/>
              <a:gd name="connsiteY10-3806" fmla="*/ 680 h 10000"/>
              <a:gd name="connsiteX11-3807" fmla="*/ 9733 w 12322"/>
              <a:gd name="connsiteY11-3808" fmla="*/ 241 h 10000"/>
              <a:gd name="connsiteX0-3809" fmla="*/ 9733 w 12322"/>
              <a:gd name="connsiteY0-3810" fmla="*/ 241 h 10000"/>
              <a:gd name="connsiteX1-3811" fmla="*/ 12309 w 12322"/>
              <a:gd name="connsiteY1-3812" fmla="*/ 1022 h 10000"/>
              <a:gd name="connsiteX2-3813" fmla="*/ 8634 w 12322"/>
              <a:gd name="connsiteY2-3814" fmla="*/ 2271 h 10000"/>
              <a:gd name="connsiteX3-3815" fmla="*/ 8047 w 12322"/>
              <a:gd name="connsiteY3-3816" fmla="*/ 3736 h 10000"/>
              <a:gd name="connsiteX4-3817" fmla="*/ 8760 w 12322"/>
              <a:gd name="connsiteY4-3818" fmla="*/ 6780 h 10000"/>
              <a:gd name="connsiteX5-3819" fmla="*/ 414 w 12322"/>
              <a:gd name="connsiteY5-3820" fmla="*/ 9783 h 10000"/>
              <a:gd name="connsiteX6-3821" fmla="*/ 2078 w 12322"/>
              <a:gd name="connsiteY6-3822" fmla="*/ 9431 h 10000"/>
              <a:gd name="connsiteX7-3823" fmla="*/ 9106 w 12322"/>
              <a:gd name="connsiteY7-3824" fmla="*/ 6749 h 10000"/>
              <a:gd name="connsiteX8-3825" fmla="*/ 7584 w 12322"/>
              <a:gd name="connsiteY8-3826" fmla="*/ 3670 h 10000"/>
              <a:gd name="connsiteX9-3827" fmla="*/ 5928 w 12322"/>
              <a:gd name="connsiteY9-3828" fmla="*/ 1791 h 10000"/>
              <a:gd name="connsiteX10-3829" fmla="*/ 6763 w 12322"/>
              <a:gd name="connsiteY10-3830" fmla="*/ 680 h 10000"/>
              <a:gd name="connsiteX11-3831" fmla="*/ 9733 w 12322"/>
              <a:gd name="connsiteY11-3832" fmla="*/ 241 h 10000"/>
              <a:gd name="connsiteX0-3833" fmla="*/ 9733 w 12413"/>
              <a:gd name="connsiteY0-3834" fmla="*/ 241 h 10000"/>
              <a:gd name="connsiteX1-3835" fmla="*/ 12401 w 12413"/>
              <a:gd name="connsiteY1-3836" fmla="*/ 1039 h 10000"/>
              <a:gd name="connsiteX2-3837" fmla="*/ 8634 w 12413"/>
              <a:gd name="connsiteY2-3838" fmla="*/ 2271 h 10000"/>
              <a:gd name="connsiteX3-3839" fmla="*/ 8047 w 12413"/>
              <a:gd name="connsiteY3-3840" fmla="*/ 3736 h 10000"/>
              <a:gd name="connsiteX4-3841" fmla="*/ 8760 w 12413"/>
              <a:gd name="connsiteY4-3842" fmla="*/ 6780 h 10000"/>
              <a:gd name="connsiteX5-3843" fmla="*/ 414 w 12413"/>
              <a:gd name="connsiteY5-3844" fmla="*/ 9783 h 10000"/>
              <a:gd name="connsiteX6-3845" fmla="*/ 2078 w 12413"/>
              <a:gd name="connsiteY6-3846" fmla="*/ 9431 h 10000"/>
              <a:gd name="connsiteX7-3847" fmla="*/ 9106 w 12413"/>
              <a:gd name="connsiteY7-3848" fmla="*/ 6749 h 10000"/>
              <a:gd name="connsiteX8-3849" fmla="*/ 7584 w 12413"/>
              <a:gd name="connsiteY8-3850" fmla="*/ 3670 h 10000"/>
              <a:gd name="connsiteX9-3851" fmla="*/ 5928 w 12413"/>
              <a:gd name="connsiteY9-3852" fmla="*/ 1791 h 10000"/>
              <a:gd name="connsiteX10-3853" fmla="*/ 6763 w 12413"/>
              <a:gd name="connsiteY10-3854" fmla="*/ 680 h 10000"/>
              <a:gd name="connsiteX11-3855" fmla="*/ 9733 w 12413"/>
              <a:gd name="connsiteY11-3856" fmla="*/ 241 h 10000"/>
              <a:gd name="connsiteX0-3857" fmla="*/ 9733 w 12449"/>
              <a:gd name="connsiteY0-3858" fmla="*/ 241 h 10000"/>
              <a:gd name="connsiteX1-3859" fmla="*/ 12401 w 12449"/>
              <a:gd name="connsiteY1-3860" fmla="*/ 1039 h 10000"/>
              <a:gd name="connsiteX2-3861" fmla="*/ 8634 w 12449"/>
              <a:gd name="connsiteY2-3862" fmla="*/ 2271 h 10000"/>
              <a:gd name="connsiteX3-3863" fmla="*/ 8047 w 12449"/>
              <a:gd name="connsiteY3-3864" fmla="*/ 3736 h 10000"/>
              <a:gd name="connsiteX4-3865" fmla="*/ 8760 w 12449"/>
              <a:gd name="connsiteY4-3866" fmla="*/ 6780 h 10000"/>
              <a:gd name="connsiteX5-3867" fmla="*/ 414 w 12449"/>
              <a:gd name="connsiteY5-3868" fmla="*/ 9783 h 10000"/>
              <a:gd name="connsiteX6-3869" fmla="*/ 2078 w 12449"/>
              <a:gd name="connsiteY6-3870" fmla="*/ 9431 h 10000"/>
              <a:gd name="connsiteX7-3871" fmla="*/ 9106 w 12449"/>
              <a:gd name="connsiteY7-3872" fmla="*/ 6749 h 10000"/>
              <a:gd name="connsiteX8-3873" fmla="*/ 7584 w 12449"/>
              <a:gd name="connsiteY8-3874" fmla="*/ 3670 h 10000"/>
              <a:gd name="connsiteX9-3875" fmla="*/ 5928 w 12449"/>
              <a:gd name="connsiteY9-3876" fmla="*/ 1791 h 10000"/>
              <a:gd name="connsiteX10-3877" fmla="*/ 6763 w 12449"/>
              <a:gd name="connsiteY10-3878" fmla="*/ 680 h 10000"/>
              <a:gd name="connsiteX11-3879" fmla="*/ 9733 w 12449"/>
              <a:gd name="connsiteY11-3880" fmla="*/ 241 h 10000"/>
              <a:gd name="connsiteX0-3881" fmla="*/ 9733 w 12449"/>
              <a:gd name="connsiteY0-3882" fmla="*/ 241 h 10000"/>
              <a:gd name="connsiteX1-3883" fmla="*/ 12401 w 12449"/>
              <a:gd name="connsiteY1-3884" fmla="*/ 1039 h 10000"/>
              <a:gd name="connsiteX2-3885" fmla="*/ 8634 w 12449"/>
              <a:gd name="connsiteY2-3886" fmla="*/ 2271 h 10000"/>
              <a:gd name="connsiteX3-3887" fmla="*/ 8047 w 12449"/>
              <a:gd name="connsiteY3-3888" fmla="*/ 3736 h 10000"/>
              <a:gd name="connsiteX4-3889" fmla="*/ 8760 w 12449"/>
              <a:gd name="connsiteY4-3890" fmla="*/ 6780 h 10000"/>
              <a:gd name="connsiteX5-3891" fmla="*/ 414 w 12449"/>
              <a:gd name="connsiteY5-3892" fmla="*/ 9783 h 10000"/>
              <a:gd name="connsiteX6-3893" fmla="*/ 2078 w 12449"/>
              <a:gd name="connsiteY6-3894" fmla="*/ 9431 h 10000"/>
              <a:gd name="connsiteX7-3895" fmla="*/ 9106 w 12449"/>
              <a:gd name="connsiteY7-3896" fmla="*/ 6749 h 10000"/>
              <a:gd name="connsiteX8-3897" fmla="*/ 7584 w 12449"/>
              <a:gd name="connsiteY8-3898" fmla="*/ 3670 h 10000"/>
              <a:gd name="connsiteX9-3899" fmla="*/ 7935 w 12449"/>
              <a:gd name="connsiteY9-3900" fmla="*/ 2130 h 10000"/>
              <a:gd name="connsiteX10-3901" fmla="*/ 6763 w 12449"/>
              <a:gd name="connsiteY10-3902" fmla="*/ 680 h 10000"/>
              <a:gd name="connsiteX11-3903" fmla="*/ 9733 w 12449"/>
              <a:gd name="connsiteY11-3904" fmla="*/ 241 h 10000"/>
              <a:gd name="connsiteX0-3905" fmla="*/ 9733 w 12449"/>
              <a:gd name="connsiteY0-3906" fmla="*/ 241 h 10000"/>
              <a:gd name="connsiteX1-3907" fmla="*/ 12401 w 12449"/>
              <a:gd name="connsiteY1-3908" fmla="*/ 1039 h 10000"/>
              <a:gd name="connsiteX2-3909" fmla="*/ 8634 w 12449"/>
              <a:gd name="connsiteY2-3910" fmla="*/ 2271 h 10000"/>
              <a:gd name="connsiteX3-3911" fmla="*/ 8047 w 12449"/>
              <a:gd name="connsiteY3-3912" fmla="*/ 3736 h 10000"/>
              <a:gd name="connsiteX4-3913" fmla="*/ 8760 w 12449"/>
              <a:gd name="connsiteY4-3914" fmla="*/ 6780 h 10000"/>
              <a:gd name="connsiteX5-3915" fmla="*/ 414 w 12449"/>
              <a:gd name="connsiteY5-3916" fmla="*/ 9783 h 10000"/>
              <a:gd name="connsiteX6-3917" fmla="*/ 2078 w 12449"/>
              <a:gd name="connsiteY6-3918" fmla="*/ 9431 h 10000"/>
              <a:gd name="connsiteX7-3919" fmla="*/ 9106 w 12449"/>
              <a:gd name="connsiteY7-3920" fmla="*/ 6749 h 10000"/>
              <a:gd name="connsiteX8-3921" fmla="*/ 7584 w 12449"/>
              <a:gd name="connsiteY8-3922" fmla="*/ 3670 h 10000"/>
              <a:gd name="connsiteX9-3923" fmla="*/ 7935 w 12449"/>
              <a:gd name="connsiteY9-3924" fmla="*/ 2130 h 10000"/>
              <a:gd name="connsiteX10-3925" fmla="*/ 6763 w 12449"/>
              <a:gd name="connsiteY10-3926" fmla="*/ 680 h 10000"/>
              <a:gd name="connsiteX11-3927" fmla="*/ 9733 w 12449"/>
              <a:gd name="connsiteY11-3928" fmla="*/ 241 h 10000"/>
              <a:gd name="connsiteX0-3929" fmla="*/ 9733 w 12449"/>
              <a:gd name="connsiteY0-3930" fmla="*/ 241 h 10000"/>
              <a:gd name="connsiteX1-3931" fmla="*/ 12401 w 12449"/>
              <a:gd name="connsiteY1-3932" fmla="*/ 1039 h 10000"/>
              <a:gd name="connsiteX2-3933" fmla="*/ 8634 w 12449"/>
              <a:gd name="connsiteY2-3934" fmla="*/ 2271 h 10000"/>
              <a:gd name="connsiteX3-3935" fmla="*/ 8047 w 12449"/>
              <a:gd name="connsiteY3-3936" fmla="*/ 3736 h 10000"/>
              <a:gd name="connsiteX4-3937" fmla="*/ 8760 w 12449"/>
              <a:gd name="connsiteY4-3938" fmla="*/ 6780 h 10000"/>
              <a:gd name="connsiteX5-3939" fmla="*/ 414 w 12449"/>
              <a:gd name="connsiteY5-3940" fmla="*/ 9783 h 10000"/>
              <a:gd name="connsiteX6-3941" fmla="*/ 2078 w 12449"/>
              <a:gd name="connsiteY6-3942" fmla="*/ 9431 h 10000"/>
              <a:gd name="connsiteX7-3943" fmla="*/ 9106 w 12449"/>
              <a:gd name="connsiteY7-3944" fmla="*/ 6749 h 10000"/>
              <a:gd name="connsiteX8-3945" fmla="*/ 7584 w 12449"/>
              <a:gd name="connsiteY8-3946" fmla="*/ 3670 h 10000"/>
              <a:gd name="connsiteX9-3947" fmla="*/ 8635 w 12449"/>
              <a:gd name="connsiteY9-3948" fmla="*/ 2019 h 10000"/>
              <a:gd name="connsiteX10-3949" fmla="*/ 6763 w 12449"/>
              <a:gd name="connsiteY10-3950" fmla="*/ 680 h 10000"/>
              <a:gd name="connsiteX11-3951" fmla="*/ 9733 w 12449"/>
              <a:gd name="connsiteY11-3952" fmla="*/ 241 h 10000"/>
              <a:gd name="connsiteX0-3953" fmla="*/ 9733 w 12449"/>
              <a:gd name="connsiteY0-3954" fmla="*/ 224 h 9983"/>
              <a:gd name="connsiteX1-3955" fmla="*/ 12401 w 12449"/>
              <a:gd name="connsiteY1-3956" fmla="*/ 1022 h 9983"/>
              <a:gd name="connsiteX2-3957" fmla="*/ 8634 w 12449"/>
              <a:gd name="connsiteY2-3958" fmla="*/ 2254 h 9983"/>
              <a:gd name="connsiteX3-3959" fmla="*/ 8047 w 12449"/>
              <a:gd name="connsiteY3-3960" fmla="*/ 3719 h 9983"/>
              <a:gd name="connsiteX4-3961" fmla="*/ 8760 w 12449"/>
              <a:gd name="connsiteY4-3962" fmla="*/ 6763 h 9983"/>
              <a:gd name="connsiteX5-3963" fmla="*/ 414 w 12449"/>
              <a:gd name="connsiteY5-3964" fmla="*/ 9766 h 9983"/>
              <a:gd name="connsiteX6-3965" fmla="*/ 2078 w 12449"/>
              <a:gd name="connsiteY6-3966" fmla="*/ 9414 h 9983"/>
              <a:gd name="connsiteX7-3967" fmla="*/ 9106 w 12449"/>
              <a:gd name="connsiteY7-3968" fmla="*/ 6732 h 9983"/>
              <a:gd name="connsiteX8-3969" fmla="*/ 7584 w 12449"/>
              <a:gd name="connsiteY8-3970" fmla="*/ 3653 h 9983"/>
              <a:gd name="connsiteX9-3971" fmla="*/ 8635 w 12449"/>
              <a:gd name="connsiteY9-3972" fmla="*/ 2002 h 9983"/>
              <a:gd name="connsiteX10-3973" fmla="*/ 10035 w 12449"/>
              <a:gd name="connsiteY10-3974" fmla="*/ 798 h 9983"/>
              <a:gd name="connsiteX11-3975" fmla="*/ 9733 w 12449"/>
              <a:gd name="connsiteY11-3976" fmla="*/ 224 h 9983"/>
              <a:gd name="connsiteX0-3977" fmla="*/ 10267 w 10452"/>
              <a:gd name="connsiteY0-3978" fmla="*/ 1499 h 9301"/>
              <a:gd name="connsiteX1-3979" fmla="*/ 9961 w 10452"/>
              <a:gd name="connsiteY1-3980" fmla="*/ 325 h 9301"/>
              <a:gd name="connsiteX2-3981" fmla="*/ 6935 w 10452"/>
              <a:gd name="connsiteY2-3982" fmla="*/ 1559 h 9301"/>
              <a:gd name="connsiteX3-3983" fmla="*/ 6464 w 10452"/>
              <a:gd name="connsiteY3-3984" fmla="*/ 3026 h 9301"/>
              <a:gd name="connsiteX4-3985" fmla="*/ 7037 w 10452"/>
              <a:gd name="connsiteY4-3986" fmla="*/ 6076 h 9301"/>
              <a:gd name="connsiteX5-3987" fmla="*/ 333 w 10452"/>
              <a:gd name="connsiteY5-3988" fmla="*/ 9084 h 9301"/>
              <a:gd name="connsiteX6-3989" fmla="*/ 1669 w 10452"/>
              <a:gd name="connsiteY6-3990" fmla="*/ 8731 h 9301"/>
              <a:gd name="connsiteX7-3991" fmla="*/ 7315 w 10452"/>
              <a:gd name="connsiteY7-3992" fmla="*/ 6044 h 9301"/>
              <a:gd name="connsiteX8-3993" fmla="*/ 6092 w 10452"/>
              <a:gd name="connsiteY8-3994" fmla="*/ 2960 h 9301"/>
              <a:gd name="connsiteX9-3995" fmla="*/ 6936 w 10452"/>
              <a:gd name="connsiteY9-3996" fmla="*/ 1306 h 9301"/>
              <a:gd name="connsiteX10-3997" fmla="*/ 8061 w 10452"/>
              <a:gd name="connsiteY10-3998" fmla="*/ 100 h 9301"/>
              <a:gd name="connsiteX11-3999" fmla="*/ 10267 w 10452"/>
              <a:gd name="connsiteY11-4000" fmla="*/ 1499 h 9301"/>
              <a:gd name="connsiteX0-4001" fmla="*/ 9823 w 10329"/>
              <a:gd name="connsiteY0-4002" fmla="*/ 1588 h 9976"/>
              <a:gd name="connsiteX1-4003" fmla="*/ 9530 w 10329"/>
              <a:gd name="connsiteY1-4004" fmla="*/ 325 h 9976"/>
              <a:gd name="connsiteX2-4005" fmla="*/ 6635 w 10329"/>
              <a:gd name="connsiteY2-4006" fmla="*/ 1652 h 9976"/>
              <a:gd name="connsiteX3-4007" fmla="*/ 6184 w 10329"/>
              <a:gd name="connsiteY3-4008" fmla="*/ 3229 h 9976"/>
              <a:gd name="connsiteX4-4009" fmla="*/ 6733 w 10329"/>
              <a:gd name="connsiteY4-4010" fmla="*/ 6509 h 9976"/>
              <a:gd name="connsiteX5-4011" fmla="*/ 319 w 10329"/>
              <a:gd name="connsiteY5-4012" fmla="*/ 9743 h 9976"/>
              <a:gd name="connsiteX6-4013" fmla="*/ 1597 w 10329"/>
              <a:gd name="connsiteY6-4014" fmla="*/ 9363 h 9976"/>
              <a:gd name="connsiteX7-4015" fmla="*/ 6999 w 10329"/>
              <a:gd name="connsiteY7-4016" fmla="*/ 6474 h 9976"/>
              <a:gd name="connsiteX8-4017" fmla="*/ 5829 w 10329"/>
              <a:gd name="connsiteY8-4018" fmla="*/ 3158 h 9976"/>
              <a:gd name="connsiteX9-4019" fmla="*/ 6636 w 10329"/>
              <a:gd name="connsiteY9-4020" fmla="*/ 1380 h 9976"/>
              <a:gd name="connsiteX10-4021" fmla="*/ 10116 w 10329"/>
              <a:gd name="connsiteY10-4022" fmla="*/ 109 h 9976"/>
              <a:gd name="connsiteX11-4023" fmla="*/ 9823 w 10329"/>
              <a:gd name="connsiteY11-4024" fmla="*/ 1588 h 9976"/>
              <a:gd name="connsiteX0-4025" fmla="*/ 9510 w 10000"/>
              <a:gd name="connsiteY0-4026" fmla="*/ 1592 h 10001"/>
              <a:gd name="connsiteX1-4027" fmla="*/ 8192 w 10000"/>
              <a:gd name="connsiteY1-4028" fmla="*/ 359 h 10001"/>
              <a:gd name="connsiteX2-4029" fmla="*/ 6424 w 10000"/>
              <a:gd name="connsiteY2-4030" fmla="*/ 1656 h 10001"/>
              <a:gd name="connsiteX3-4031" fmla="*/ 5987 w 10000"/>
              <a:gd name="connsiteY3-4032" fmla="*/ 3237 h 10001"/>
              <a:gd name="connsiteX4-4033" fmla="*/ 6519 w 10000"/>
              <a:gd name="connsiteY4-4034" fmla="*/ 6525 h 10001"/>
              <a:gd name="connsiteX5-4035" fmla="*/ 309 w 10000"/>
              <a:gd name="connsiteY5-4036" fmla="*/ 9766 h 10001"/>
              <a:gd name="connsiteX6-4037" fmla="*/ 1546 w 10000"/>
              <a:gd name="connsiteY6-4038" fmla="*/ 9386 h 10001"/>
              <a:gd name="connsiteX7-4039" fmla="*/ 6776 w 10000"/>
              <a:gd name="connsiteY7-4040" fmla="*/ 6490 h 10001"/>
              <a:gd name="connsiteX8-4041" fmla="*/ 5643 w 10000"/>
              <a:gd name="connsiteY8-4042" fmla="*/ 3166 h 10001"/>
              <a:gd name="connsiteX9-4043" fmla="*/ 6425 w 10000"/>
              <a:gd name="connsiteY9-4044" fmla="*/ 1383 h 10001"/>
              <a:gd name="connsiteX10-4045" fmla="*/ 9794 w 10000"/>
              <a:gd name="connsiteY10-4046" fmla="*/ 109 h 10001"/>
              <a:gd name="connsiteX11-4047" fmla="*/ 9510 w 10000"/>
              <a:gd name="connsiteY11-4048" fmla="*/ 1592 h 10001"/>
              <a:gd name="connsiteX0-4049" fmla="*/ 9510 w 10000"/>
              <a:gd name="connsiteY0-4050" fmla="*/ 1592 h 10001"/>
              <a:gd name="connsiteX1-4051" fmla="*/ 8407 w 10000"/>
              <a:gd name="connsiteY1-4052" fmla="*/ 601 h 10001"/>
              <a:gd name="connsiteX2-4053" fmla="*/ 6424 w 10000"/>
              <a:gd name="connsiteY2-4054" fmla="*/ 1656 h 10001"/>
              <a:gd name="connsiteX3-4055" fmla="*/ 5987 w 10000"/>
              <a:gd name="connsiteY3-4056" fmla="*/ 3237 h 10001"/>
              <a:gd name="connsiteX4-4057" fmla="*/ 6519 w 10000"/>
              <a:gd name="connsiteY4-4058" fmla="*/ 6525 h 10001"/>
              <a:gd name="connsiteX5-4059" fmla="*/ 309 w 10000"/>
              <a:gd name="connsiteY5-4060" fmla="*/ 9766 h 10001"/>
              <a:gd name="connsiteX6-4061" fmla="*/ 1546 w 10000"/>
              <a:gd name="connsiteY6-4062" fmla="*/ 9386 h 10001"/>
              <a:gd name="connsiteX7-4063" fmla="*/ 6776 w 10000"/>
              <a:gd name="connsiteY7-4064" fmla="*/ 6490 h 10001"/>
              <a:gd name="connsiteX8-4065" fmla="*/ 5643 w 10000"/>
              <a:gd name="connsiteY8-4066" fmla="*/ 3166 h 10001"/>
              <a:gd name="connsiteX9-4067" fmla="*/ 6425 w 10000"/>
              <a:gd name="connsiteY9-4068" fmla="*/ 1383 h 10001"/>
              <a:gd name="connsiteX10-4069" fmla="*/ 9794 w 10000"/>
              <a:gd name="connsiteY10-4070" fmla="*/ 109 h 10001"/>
              <a:gd name="connsiteX11-4071" fmla="*/ 9510 w 10000"/>
              <a:gd name="connsiteY11-4072" fmla="*/ 1592 h 10001"/>
              <a:gd name="connsiteX0-4073" fmla="*/ 9510 w 10000"/>
              <a:gd name="connsiteY0-4074" fmla="*/ 1592 h 10001"/>
              <a:gd name="connsiteX1-4075" fmla="*/ 8407 w 10000"/>
              <a:gd name="connsiteY1-4076" fmla="*/ 601 h 10001"/>
              <a:gd name="connsiteX2-4077" fmla="*/ 6424 w 10000"/>
              <a:gd name="connsiteY2-4078" fmla="*/ 1656 h 10001"/>
              <a:gd name="connsiteX3-4079" fmla="*/ 5987 w 10000"/>
              <a:gd name="connsiteY3-4080" fmla="*/ 3237 h 10001"/>
              <a:gd name="connsiteX4-4081" fmla="*/ 6519 w 10000"/>
              <a:gd name="connsiteY4-4082" fmla="*/ 6525 h 10001"/>
              <a:gd name="connsiteX5-4083" fmla="*/ 309 w 10000"/>
              <a:gd name="connsiteY5-4084" fmla="*/ 9766 h 10001"/>
              <a:gd name="connsiteX6-4085" fmla="*/ 1546 w 10000"/>
              <a:gd name="connsiteY6-4086" fmla="*/ 9386 h 10001"/>
              <a:gd name="connsiteX7-4087" fmla="*/ 6776 w 10000"/>
              <a:gd name="connsiteY7-4088" fmla="*/ 6490 h 10001"/>
              <a:gd name="connsiteX8-4089" fmla="*/ 5643 w 10000"/>
              <a:gd name="connsiteY8-4090" fmla="*/ 3166 h 10001"/>
              <a:gd name="connsiteX9-4091" fmla="*/ 6425 w 10000"/>
              <a:gd name="connsiteY9-4092" fmla="*/ 1383 h 10001"/>
              <a:gd name="connsiteX10-4093" fmla="*/ 9794 w 10000"/>
              <a:gd name="connsiteY10-4094" fmla="*/ 109 h 10001"/>
              <a:gd name="connsiteX11-4095" fmla="*/ 9510 w 10000"/>
              <a:gd name="connsiteY11-4096" fmla="*/ 1592 h 10001"/>
              <a:gd name="connsiteX0-4097" fmla="*/ 9510 w 10000"/>
              <a:gd name="connsiteY0-4098" fmla="*/ 1592 h 10001"/>
              <a:gd name="connsiteX1-4099" fmla="*/ 8407 w 10000"/>
              <a:gd name="connsiteY1-4100" fmla="*/ 601 h 10001"/>
              <a:gd name="connsiteX2-4101" fmla="*/ 6424 w 10000"/>
              <a:gd name="connsiteY2-4102" fmla="*/ 1656 h 10001"/>
              <a:gd name="connsiteX3-4103" fmla="*/ 5987 w 10000"/>
              <a:gd name="connsiteY3-4104" fmla="*/ 3237 h 10001"/>
              <a:gd name="connsiteX4-4105" fmla="*/ 6519 w 10000"/>
              <a:gd name="connsiteY4-4106" fmla="*/ 6525 h 10001"/>
              <a:gd name="connsiteX5-4107" fmla="*/ 309 w 10000"/>
              <a:gd name="connsiteY5-4108" fmla="*/ 9766 h 10001"/>
              <a:gd name="connsiteX6-4109" fmla="*/ 1546 w 10000"/>
              <a:gd name="connsiteY6-4110" fmla="*/ 9386 h 10001"/>
              <a:gd name="connsiteX7-4111" fmla="*/ 6776 w 10000"/>
              <a:gd name="connsiteY7-4112" fmla="*/ 6490 h 10001"/>
              <a:gd name="connsiteX8-4113" fmla="*/ 5643 w 10000"/>
              <a:gd name="connsiteY8-4114" fmla="*/ 3166 h 10001"/>
              <a:gd name="connsiteX9-4115" fmla="*/ 6425 w 10000"/>
              <a:gd name="connsiteY9-4116" fmla="*/ 1383 h 10001"/>
              <a:gd name="connsiteX10-4117" fmla="*/ 9794 w 10000"/>
              <a:gd name="connsiteY10-4118" fmla="*/ 109 h 10001"/>
              <a:gd name="connsiteX11-4119" fmla="*/ 9510 w 10000"/>
              <a:gd name="connsiteY11-4120" fmla="*/ 1592 h 10001"/>
              <a:gd name="connsiteX0-4121" fmla="*/ 9510 w 10000"/>
              <a:gd name="connsiteY0-4122" fmla="*/ 1638 h 10047"/>
              <a:gd name="connsiteX1-4123" fmla="*/ 8407 w 10000"/>
              <a:gd name="connsiteY1-4124" fmla="*/ 647 h 10047"/>
              <a:gd name="connsiteX2-4125" fmla="*/ 6424 w 10000"/>
              <a:gd name="connsiteY2-4126" fmla="*/ 1702 h 10047"/>
              <a:gd name="connsiteX3-4127" fmla="*/ 5987 w 10000"/>
              <a:gd name="connsiteY3-4128" fmla="*/ 3283 h 10047"/>
              <a:gd name="connsiteX4-4129" fmla="*/ 6519 w 10000"/>
              <a:gd name="connsiteY4-4130" fmla="*/ 6571 h 10047"/>
              <a:gd name="connsiteX5-4131" fmla="*/ 309 w 10000"/>
              <a:gd name="connsiteY5-4132" fmla="*/ 9812 h 10047"/>
              <a:gd name="connsiteX6-4133" fmla="*/ 1546 w 10000"/>
              <a:gd name="connsiteY6-4134" fmla="*/ 9432 h 10047"/>
              <a:gd name="connsiteX7-4135" fmla="*/ 6776 w 10000"/>
              <a:gd name="connsiteY7-4136" fmla="*/ 6536 h 10047"/>
              <a:gd name="connsiteX8-4137" fmla="*/ 5643 w 10000"/>
              <a:gd name="connsiteY8-4138" fmla="*/ 3212 h 10047"/>
              <a:gd name="connsiteX9-4139" fmla="*/ 7184 w 10000"/>
              <a:gd name="connsiteY9-4140" fmla="*/ 929 h 10047"/>
              <a:gd name="connsiteX10-4141" fmla="*/ 9794 w 10000"/>
              <a:gd name="connsiteY10-4142" fmla="*/ 155 h 10047"/>
              <a:gd name="connsiteX11-4143" fmla="*/ 9510 w 10000"/>
              <a:gd name="connsiteY11-4144" fmla="*/ 1638 h 10047"/>
              <a:gd name="connsiteX0-4145" fmla="*/ 9510 w 10000"/>
              <a:gd name="connsiteY0-4146" fmla="*/ 1626 h 10035"/>
              <a:gd name="connsiteX1-4147" fmla="*/ 8407 w 10000"/>
              <a:gd name="connsiteY1-4148" fmla="*/ 635 h 10035"/>
              <a:gd name="connsiteX2-4149" fmla="*/ 6424 w 10000"/>
              <a:gd name="connsiteY2-4150" fmla="*/ 1690 h 10035"/>
              <a:gd name="connsiteX3-4151" fmla="*/ 5987 w 10000"/>
              <a:gd name="connsiteY3-4152" fmla="*/ 3271 h 10035"/>
              <a:gd name="connsiteX4-4153" fmla="*/ 6519 w 10000"/>
              <a:gd name="connsiteY4-4154" fmla="*/ 6559 h 10035"/>
              <a:gd name="connsiteX5-4155" fmla="*/ 309 w 10000"/>
              <a:gd name="connsiteY5-4156" fmla="*/ 9800 h 10035"/>
              <a:gd name="connsiteX6-4157" fmla="*/ 1546 w 10000"/>
              <a:gd name="connsiteY6-4158" fmla="*/ 9420 h 10035"/>
              <a:gd name="connsiteX7-4159" fmla="*/ 6776 w 10000"/>
              <a:gd name="connsiteY7-4160" fmla="*/ 6524 h 10035"/>
              <a:gd name="connsiteX8-4161" fmla="*/ 5643 w 10000"/>
              <a:gd name="connsiteY8-4162" fmla="*/ 3200 h 10035"/>
              <a:gd name="connsiteX9-4163" fmla="*/ 7184 w 10000"/>
              <a:gd name="connsiteY9-4164" fmla="*/ 917 h 10035"/>
              <a:gd name="connsiteX10-4165" fmla="*/ 9794 w 10000"/>
              <a:gd name="connsiteY10-4166" fmla="*/ 143 h 10035"/>
              <a:gd name="connsiteX11-4167" fmla="*/ 9510 w 10000"/>
              <a:gd name="connsiteY11-4168" fmla="*/ 1626 h 10035"/>
              <a:gd name="connsiteX0-4169" fmla="*/ 9510 w 10000"/>
              <a:gd name="connsiteY0-4170" fmla="*/ 1635 h 10044"/>
              <a:gd name="connsiteX1-4171" fmla="*/ 8407 w 10000"/>
              <a:gd name="connsiteY1-4172" fmla="*/ 644 h 10044"/>
              <a:gd name="connsiteX2-4173" fmla="*/ 6424 w 10000"/>
              <a:gd name="connsiteY2-4174" fmla="*/ 1699 h 10044"/>
              <a:gd name="connsiteX3-4175" fmla="*/ 5987 w 10000"/>
              <a:gd name="connsiteY3-4176" fmla="*/ 3280 h 10044"/>
              <a:gd name="connsiteX4-4177" fmla="*/ 6519 w 10000"/>
              <a:gd name="connsiteY4-4178" fmla="*/ 6568 h 10044"/>
              <a:gd name="connsiteX5-4179" fmla="*/ 309 w 10000"/>
              <a:gd name="connsiteY5-4180" fmla="*/ 9809 h 10044"/>
              <a:gd name="connsiteX6-4181" fmla="*/ 1546 w 10000"/>
              <a:gd name="connsiteY6-4182" fmla="*/ 9429 h 10044"/>
              <a:gd name="connsiteX7-4183" fmla="*/ 6776 w 10000"/>
              <a:gd name="connsiteY7-4184" fmla="*/ 6533 h 10044"/>
              <a:gd name="connsiteX8-4185" fmla="*/ 5738 w 10000"/>
              <a:gd name="connsiteY8-4186" fmla="*/ 3047 h 10044"/>
              <a:gd name="connsiteX9-4187" fmla="*/ 7184 w 10000"/>
              <a:gd name="connsiteY9-4188" fmla="*/ 926 h 10044"/>
              <a:gd name="connsiteX10-4189" fmla="*/ 9794 w 10000"/>
              <a:gd name="connsiteY10-4190" fmla="*/ 152 h 10044"/>
              <a:gd name="connsiteX11-4191" fmla="*/ 9510 w 10000"/>
              <a:gd name="connsiteY11-4192" fmla="*/ 1635 h 10044"/>
              <a:gd name="connsiteX0-4193" fmla="*/ 9510 w 10000"/>
              <a:gd name="connsiteY0-4194" fmla="*/ 1635 h 10044"/>
              <a:gd name="connsiteX1-4195" fmla="*/ 8407 w 10000"/>
              <a:gd name="connsiteY1-4196" fmla="*/ 644 h 10044"/>
              <a:gd name="connsiteX2-4197" fmla="*/ 6509 w 10000"/>
              <a:gd name="connsiteY2-4198" fmla="*/ 1698 h 10044"/>
              <a:gd name="connsiteX3-4199" fmla="*/ 5987 w 10000"/>
              <a:gd name="connsiteY3-4200" fmla="*/ 3280 h 10044"/>
              <a:gd name="connsiteX4-4201" fmla="*/ 6519 w 10000"/>
              <a:gd name="connsiteY4-4202" fmla="*/ 6568 h 10044"/>
              <a:gd name="connsiteX5-4203" fmla="*/ 309 w 10000"/>
              <a:gd name="connsiteY5-4204" fmla="*/ 9809 h 10044"/>
              <a:gd name="connsiteX6-4205" fmla="*/ 1546 w 10000"/>
              <a:gd name="connsiteY6-4206" fmla="*/ 9429 h 10044"/>
              <a:gd name="connsiteX7-4207" fmla="*/ 6776 w 10000"/>
              <a:gd name="connsiteY7-4208" fmla="*/ 6533 h 10044"/>
              <a:gd name="connsiteX8-4209" fmla="*/ 5738 w 10000"/>
              <a:gd name="connsiteY8-4210" fmla="*/ 3047 h 10044"/>
              <a:gd name="connsiteX9-4211" fmla="*/ 7184 w 10000"/>
              <a:gd name="connsiteY9-4212" fmla="*/ 926 h 10044"/>
              <a:gd name="connsiteX10-4213" fmla="*/ 9794 w 10000"/>
              <a:gd name="connsiteY10-4214" fmla="*/ 152 h 10044"/>
              <a:gd name="connsiteX11-4215" fmla="*/ 9510 w 10000"/>
              <a:gd name="connsiteY11-4216" fmla="*/ 1635 h 10044"/>
              <a:gd name="connsiteX0-4217" fmla="*/ 9510 w 10000"/>
              <a:gd name="connsiteY0-4218" fmla="*/ 1635 h 10044"/>
              <a:gd name="connsiteX1-4219" fmla="*/ 8336 w 10000"/>
              <a:gd name="connsiteY1-4220" fmla="*/ 579 h 10044"/>
              <a:gd name="connsiteX2-4221" fmla="*/ 6509 w 10000"/>
              <a:gd name="connsiteY2-4222" fmla="*/ 1698 h 10044"/>
              <a:gd name="connsiteX3-4223" fmla="*/ 5987 w 10000"/>
              <a:gd name="connsiteY3-4224" fmla="*/ 3280 h 10044"/>
              <a:gd name="connsiteX4-4225" fmla="*/ 6519 w 10000"/>
              <a:gd name="connsiteY4-4226" fmla="*/ 6568 h 10044"/>
              <a:gd name="connsiteX5-4227" fmla="*/ 309 w 10000"/>
              <a:gd name="connsiteY5-4228" fmla="*/ 9809 h 10044"/>
              <a:gd name="connsiteX6-4229" fmla="*/ 1546 w 10000"/>
              <a:gd name="connsiteY6-4230" fmla="*/ 9429 h 10044"/>
              <a:gd name="connsiteX7-4231" fmla="*/ 6776 w 10000"/>
              <a:gd name="connsiteY7-4232" fmla="*/ 6533 h 10044"/>
              <a:gd name="connsiteX8-4233" fmla="*/ 5738 w 10000"/>
              <a:gd name="connsiteY8-4234" fmla="*/ 3047 h 10044"/>
              <a:gd name="connsiteX9-4235" fmla="*/ 7184 w 10000"/>
              <a:gd name="connsiteY9-4236" fmla="*/ 926 h 10044"/>
              <a:gd name="connsiteX10-4237" fmla="*/ 9794 w 10000"/>
              <a:gd name="connsiteY10-4238" fmla="*/ 152 h 10044"/>
              <a:gd name="connsiteX11-4239" fmla="*/ 9510 w 10000"/>
              <a:gd name="connsiteY11-4240" fmla="*/ 1635 h 10044"/>
              <a:gd name="connsiteX0-4241" fmla="*/ 12467 w 12612"/>
              <a:gd name="connsiteY0-4242" fmla="*/ 357 h 10230"/>
              <a:gd name="connsiteX1-4243" fmla="*/ 8336 w 12612"/>
              <a:gd name="connsiteY1-4244" fmla="*/ 765 h 10230"/>
              <a:gd name="connsiteX2-4245" fmla="*/ 6509 w 12612"/>
              <a:gd name="connsiteY2-4246" fmla="*/ 1884 h 10230"/>
              <a:gd name="connsiteX3-4247" fmla="*/ 5987 w 12612"/>
              <a:gd name="connsiteY3-4248" fmla="*/ 3466 h 10230"/>
              <a:gd name="connsiteX4-4249" fmla="*/ 6519 w 12612"/>
              <a:gd name="connsiteY4-4250" fmla="*/ 6754 h 10230"/>
              <a:gd name="connsiteX5-4251" fmla="*/ 309 w 12612"/>
              <a:gd name="connsiteY5-4252" fmla="*/ 9995 h 10230"/>
              <a:gd name="connsiteX6-4253" fmla="*/ 1546 w 12612"/>
              <a:gd name="connsiteY6-4254" fmla="*/ 9615 h 10230"/>
              <a:gd name="connsiteX7-4255" fmla="*/ 6776 w 12612"/>
              <a:gd name="connsiteY7-4256" fmla="*/ 6719 h 10230"/>
              <a:gd name="connsiteX8-4257" fmla="*/ 5738 w 12612"/>
              <a:gd name="connsiteY8-4258" fmla="*/ 3233 h 10230"/>
              <a:gd name="connsiteX9-4259" fmla="*/ 7184 w 12612"/>
              <a:gd name="connsiteY9-4260" fmla="*/ 1112 h 10230"/>
              <a:gd name="connsiteX10-4261" fmla="*/ 9794 w 12612"/>
              <a:gd name="connsiteY10-4262" fmla="*/ 338 h 10230"/>
              <a:gd name="connsiteX11-4263" fmla="*/ 12467 w 12612"/>
              <a:gd name="connsiteY11-4264" fmla="*/ 357 h 10230"/>
              <a:gd name="connsiteX0-4265" fmla="*/ 12467 w 12495"/>
              <a:gd name="connsiteY0-4266" fmla="*/ 463 h 10336"/>
              <a:gd name="connsiteX1-4267" fmla="*/ 8336 w 12495"/>
              <a:gd name="connsiteY1-4268" fmla="*/ 871 h 10336"/>
              <a:gd name="connsiteX2-4269" fmla="*/ 6509 w 12495"/>
              <a:gd name="connsiteY2-4270" fmla="*/ 1990 h 10336"/>
              <a:gd name="connsiteX3-4271" fmla="*/ 5987 w 12495"/>
              <a:gd name="connsiteY3-4272" fmla="*/ 3572 h 10336"/>
              <a:gd name="connsiteX4-4273" fmla="*/ 6519 w 12495"/>
              <a:gd name="connsiteY4-4274" fmla="*/ 6860 h 10336"/>
              <a:gd name="connsiteX5-4275" fmla="*/ 309 w 12495"/>
              <a:gd name="connsiteY5-4276" fmla="*/ 10101 h 10336"/>
              <a:gd name="connsiteX6-4277" fmla="*/ 1546 w 12495"/>
              <a:gd name="connsiteY6-4278" fmla="*/ 9721 h 10336"/>
              <a:gd name="connsiteX7-4279" fmla="*/ 6776 w 12495"/>
              <a:gd name="connsiteY7-4280" fmla="*/ 6825 h 10336"/>
              <a:gd name="connsiteX8-4281" fmla="*/ 5738 w 12495"/>
              <a:gd name="connsiteY8-4282" fmla="*/ 3339 h 10336"/>
              <a:gd name="connsiteX9-4283" fmla="*/ 7184 w 12495"/>
              <a:gd name="connsiteY9-4284" fmla="*/ 1218 h 10336"/>
              <a:gd name="connsiteX10-4285" fmla="*/ 9729 w 12495"/>
              <a:gd name="connsiteY10-4286" fmla="*/ 124 h 10336"/>
              <a:gd name="connsiteX11-4287" fmla="*/ 12467 w 12495"/>
              <a:gd name="connsiteY11-4288" fmla="*/ 463 h 10336"/>
              <a:gd name="connsiteX0-4289" fmla="*/ 12467 w 12495"/>
              <a:gd name="connsiteY0-4290" fmla="*/ 463 h 10336"/>
              <a:gd name="connsiteX1-4291" fmla="*/ 8393 w 12495"/>
              <a:gd name="connsiteY1-4292" fmla="*/ 1002 h 10336"/>
              <a:gd name="connsiteX2-4293" fmla="*/ 6509 w 12495"/>
              <a:gd name="connsiteY2-4294" fmla="*/ 1990 h 10336"/>
              <a:gd name="connsiteX3-4295" fmla="*/ 5987 w 12495"/>
              <a:gd name="connsiteY3-4296" fmla="*/ 3572 h 10336"/>
              <a:gd name="connsiteX4-4297" fmla="*/ 6519 w 12495"/>
              <a:gd name="connsiteY4-4298" fmla="*/ 6860 h 10336"/>
              <a:gd name="connsiteX5-4299" fmla="*/ 309 w 12495"/>
              <a:gd name="connsiteY5-4300" fmla="*/ 10101 h 10336"/>
              <a:gd name="connsiteX6-4301" fmla="*/ 1546 w 12495"/>
              <a:gd name="connsiteY6-4302" fmla="*/ 9721 h 10336"/>
              <a:gd name="connsiteX7-4303" fmla="*/ 6776 w 12495"/>
              <a:gd name="connsiteY7-4304" fmla="*/ 6825 h 10336"/>
              <a:gd name="connsiteX8-4305" fmla="*/ 5738 w 12495"/>
              <a:gd name="connsiteY8-4306" fmla="*/ 3339 h 10336"/>
              <a:gd name="connsiteX9-4307" fmla="*/ 7184 w 12495"/>
              <a:gd name="connsiteY9-4308" fmla="*/ 1218 h 10336"/>
              <a:gd name="connsiteX10-4309" fmla="*/ 9729 w 12495"/>
              <a:gd name="connsiteY10-4310" fmla="*/ 124 h 10336"/>
              <a:gd name="connsiteX11-4311" fmla="*/ 12467 w 12495"/>
              <a:gd name="connsiteY11-4312" fmla="*/ 463 h 10336"/>
              <a:gd name="connsiteX0-4313" fmla="*/ 12467 w 12499"/>
              <a:gd name="connsiteY0-4314" fmla="*/ 463 h 10336"/>
              <a:gd name="connsiteX1-4315" fmla="*/ 8393 w 12499"/>
              <a:gd name="connsiteY1-4316" fmla="*/ 1002 h 10336"/>
              <a:gd name="connsiteX2-4317" fmla="*/ 6509 w 12499"/>
              <a:gd name="connsiteY2-4318" fmla="*/ 1990 h 10336"/>
              <a:gd name="connsiteX3-4319" fmla="*/ 5987 w 12499"/>
              <a:gd name="connsiteY3-4320" fmla="*/ 3572 h 10336"/>
              <a:gd name="connsiteX4-4321" fmla="*/ 6519 w 12499"/>
              <a:gd name="connsiteY4-4322" fmla="*/ 6860 h 10336"/>
              <a:gd name="connsiteX5-4323" fmla="*/ 309 w 12499"/>
              <a:gd name="connsiteY5-4324" fmla="*/ 10101 h 10336"/>
              <a:gd name="connsiteX6-4325" fmla="*/ 1546 w 12499"/>
              <a:gd name="connsiteY6-4326" fmla="*/ 9721 h 10336"/>
              <a:gd name="connsiteX7-4327" fmla="*/ 6776 w 12499"/>
              <a:gd name="connsiteY7-4328" fmla="*/ 6825 h 10336"/>
              <a:gd name="connsiteX8-4329" fmla="*/ 5738 w 12499"/>
              <a:gd name="connsiteY8-4330" fmla="*/ 3339 h 10336"/>
              <a:gd name="connsiteX9-4331" fmla="*/ 7184 w 12499"/>
              <a:gd name="connsiteY9-4332" fmla="*/ 1218 h 10336"/>
              <a:gd name="connsiteX10-4333" fmla="*/ 9729 w 12499"/>
              <a:gd name="connsiteY10-4334" fmla="*/ 124 h 10336"/>
              <a:gd name="connsiteX11-4335" fmla="*/ 12467 w 12499"/>
              <a:gd name="connsiteY11-4336" fmla="*/ 463 h 10336"/>
              <a:gd name="connsiteX0-4337" fmla="*/ 12467 w 12499"/>
              <a:gd name="connsiteY0-4338" fmla="*/ 99 h 9972"/>
              <a:gd name="connsiteX1-4339" fmla="*/ 8393 w 12499"/>
              <a:gd name="connsiteY1-4340" fmla="*/ 638 h 9972"/>
              <a:gd name="connsiteX2-4341" fmla="*/ 6509 w 12499"/>
              <a:gd name="connsiteY2-4342" fmla="*/ 1626 h 9972"/>
              <a:gd name="connsiteX3-4343" fmla="*/ 5987 w 12499"/>
              <a:gd name="connsiteY3-4344" fmla="*/ 3208 h 9972"/>
              <a:gd name="connsiteX4-4345" fmla="*/ 6519 w 12499"/>
              <a:gd name="connsiteY4-4346" fmla="*/ 6496 h 9972"/>
              <a:gd name="connsiteX5-4347" fmla="*/ 309 w 12499"/>
              <a:gd name="connsiteY5-4348" fmla="*/ 9737 h 9972"/>
              <a:gd name="connsiteX6-4349" fmla="*/ 1546 w 12499"/>
              <a:gd name="connsiteY6-4350" fmla="*/ 9357 h 9972"/>
              <a:gd name="connsiteX7-4351" fmla="*/ 6776 w 12499"/>
              <a:gd name="connsiteY7-4352" fmla="*/ 6461 h 9972"/>
              <a:gd name="connsiteX8-4353" fmla="*/ 5738 w 12499"/>
              <a:gd name="connsiteY8-4354" fmla="*/ 2975 h 9972"/>
              <a:gd name="connsiteX9-4355" fmla="*/ 7184 w 12499"/>
              <a:gd name="connsiteY9-4356" fmla="*/ 854 h 9972"/>
              <a:gd name="connsiteX10-4357" fmla="*/ 11275 w 12499"/>
              <a:gd name="connsiteY10-4358" fmla="*/ 163 h 9972"/>
              <a:gd name="connsiteX11-4359" fmla="*/ 12467 w 12499"/>
              <a:gd name="connsiteY11-4360" fmla="*/ 99 h 9972"/>
              <a:gd name="connsiteX0-4361" fmla="*/ 9974 w 10000"/>
              <a:gd name="connsiteY0-4362" fmla="*/ 89 h 9990"/>
              <a:gd name="connsiteX1-4363" fmla="*/ 6715 w 10000"/>
              <a:gd name="connsiteY1-4364" fmla="*/ 630 h 9990"/>
              <a:gd name="connsiteX2-4365" fmla="*/ 5208 w 10000"/>
              <a:gd name="connsiteY2-4366" fmla="*/ 1621 h 9990"/>
              <a:gd name="connsiteX3-4367" fmla="*/ 4790 w 10000"/>
              <a:gd name="connsiteY3-4368" fmla="*/ 3207 h 9990"/>
              <a:gd name="connsiteX4-4369" fmla="*/ 5216 w 10000"/>
              <a:gd name="connsiteY4-4370" fmla="*/ 6504 h 9990"/>
              <a:gd name="connsiteX5-4371" fmla="*/ 247 w 10000"/>
              <a:gd name="connsiteY5-4372" fmla="*/ 9754 h 9990"/>
              <a:gd name="connsiteX6-4373" fmla="*/ 1237 w 10000"/>
              <a:gd name="connsiteY6-4374" fmla="*/ 9373 h 9990"/>
              <a:gd name="connsiteX7-4375" fmla="*/ 5421 w 10000"/>
              <a:gd name="connsiteY7-4376" fmla="*/ 6469 h 9990"/>
              <a:gd name="connsiteX8-4377" fmla="*/ 4591 w 10000"/>
              <a:gd name="connsiteY8-4378" fmla="*/ 2973 h 9990"/>
              <a:gd name="connsiteX9-4379" fmla="*/ 5968 w 10000"/>
              <a:gd name="connsiteY9-4380" fmla="*/ 918 h 9990"/>
              <a:gd name="connsiteX10-4381" fmla="*/ 9021 w 10000"/>
              <a:gd name="connsiteY10-4382" fmla="*/ 153 h 9990"/>
              <a:gd name="connsiteX11-4383" fmla="*/ 9974 w 10000"/>
              <a:gd name="connsiteY11-4384" fmla="*/ 89 h 9990"/>
              <a:gd name="connsiteX0-4385" fmla="*/ 9974 w 10000"/>
              <a:gd name="connsiteY0-4386" fmla="*/ 87 h 9998"/>
              <a:gd name="connsiteX1-4387" fmla="*/ 6715 w 10000"/>
              <a:gd name="connsiteY1-4388" fmla="*/ 629 h 9998"/>
              <a:gd name="connsiteX2-4389" fmla="*/ 5208 w 10000"/>
              <a:gd name="connsiteY2-4390" fmla="*/ 1621 h 9998"/>
              <a:gd name="connsiteX3-4391" fmla="*/ 4790 w 10000"/>
              <a:gd name="connsiteY3-4392" fmla="*/ 3208 h 9998"/>
              <a:gd name="connsiteX4-4393" fmla="*/ 5216 w 10000"/>
              <a:gd name="connsiteY4-4394" fmla="*/ 6509 h 9998"/>
              <a:gd name="connsiteX5-4395" fmla="*/ 247 w 10000"/>
              <a:gd name="connsiteY5-4396" fmla="*/ 9762 h 9998"/>
              <a:gd name="connsiteX6-4397" fmla="*/ 1237 w 10000"/>
              <a:gd name="connsiteY6-4398" fmla="*/ 9380 h 9998"/>
              <a:gd name="connsiteX7-4399" fmla="*/ 5421 w 10000"/>
              <a:gd name="connsiteY7-4400" fmla="*/ 6473 h 9998"/>
              <a:gd name="connsiteX8-4401" fmla="*/ 4591 w 10000"/>
              <a:gd name="connsiteY8-4402" fmla="*/ 2974 h 9998"/>
              <a:gd name="connsiteX9-4403" fmla="*/ 6390 w 10000"/>
              <a:gd name="connsiteY9-4404" fmla="*/ 938 h 9998"/>
              <a:gd name="connsiteX10-4405" fmla="*/ 9021 w 10000"/>
              <a:gd name="connsiteY10-4406" fmla="*/ 151 h 9998"/>
              <a:gd name="connsiteX11-4407" fmla="*/ 9974 w 10000"/>
              <a:gd name="connsiteY11-4408" fmla="*/ 87 h 9998"/>
              <a:gd name="connsiteX0-4409" fmla="*/ 9974 w 10000"/>
              <a:gd name="connsiteY0-4410" fmla="*/ 87 h 10000"/>
              <a:gd name="connsiteX1-4411" fmla="*/ 6715 w 10000"/>
              <a:gd name="connsiteY1-4412" fmla="*/ 629 h 10000"/>
              <a:gd name="connsiteX2-4413" fmla="*/ 4986 w 10000"/>
              <a:gd name="connsiteY2-4414" fmla="*/ 1502 h 10000"/>
              <a:gd name="connsiteX3-4415" fmla="*/ 4790 w 10000"/>
              <a:gd name="connsiteY3-4416" fmla="*/ 3209 h 10000"/>
              <a:gd name="connsiteX4-4417" fmla="*/ 5216 w 10000"/>
              <a:gd name="connsiteY4-4418" fmla="*/ 6510 h 10000"/>
              <a:gd name="connsiteX5-4419" fmla="*/ 247 w 10000"/>
              <a:gd name="connsiteY5-4420" fmla="*/ 9764 h 10000"/>
              <a:gd name="connsiteX6-4421" fmla="*/ 1237 w 10000"/>
              <a:gd name="connsiteY6-4422" fmla="*/ 9382 h 10000"/>
              <a:gd name="connsiteX7-4423" fmla="*/ 5421 w 10000"/>
              <a:gd name="connsiteY7-4424" fmla="*/ 6474 h 10000"/>
              <a:gd name="connsiteX8-4425" fmla="*/ 4591 w 10000"/>
              <a:gd name="connsiteY8-4426" fmla="*/ 2975 h 10000"/>
              <a:gd name="connsiteX9-4427" fmla="*/ 6390 w 10000"/>
              <a:gd name="connsiteY9-4428" fmla="*/ 938 h 10000"/>
              <a:gd name="connsiteX10-4429" fmla="*/ 9021 w 10000"/>
              <a:gd name="connsiteY10-4430" fmla="*/ 151 h 10000"/>
              <a:gd name="connsiteX11-4431" fmla="*/ 9974 w 10000"/>
              <a:gd name="connsiteY11-4432" fmla="*/ 87 h 10000"/>
              <a:gd name="connsiteX0-4433" fmla="*/ 9974 w 10000"/>
              <a:gd name="connsiteY0-4434" fmla="*/ 99 h 10012"/>
              <a:gd name="connsiteX1-4435" fmla="*/ 6715 w 10000"/>
              <a:gd name="connsiteY1-4436" fmla="*/ 641 h 10012"/>
              <a:gd name="connsiteX2-4437" fmla="*/ 4986 w 10000"/>
              <a:gd name="connsiteY2-4438" fmla="*/ 1514 h 10012"/>
              <a:gd name="connsiteX3-4439" fmla="*/ 4790 w 10000"/>
              <a:gd name="connsiteY3-4440" fmla="*/ 3221 h 10012"/>
              <a:gd name="connsiteX4-4441" fmla="*/ 5216 w 10000"/>
              <a:gd name="connsiteY4-4442" fmla="*/ 6522 h 10012"/>
              <a:gd name="connsiteX5-4443" fmla="*/ 247 w 10000"/>
              <a:gd name="connsiteY5-4444" fmla="*/ 9776 h 10012"/>
              <a:gd name="connsiteX6-4445" fmla="*/ 1237 w 10000"/>
              <a:gd name="connsiteY6-4446" fmla="*/ 9394 h 10012"/>
              <a:gd name="connsiteX7-4447" fmla="*/ 5421 w 10000"/>
              <a:gd name="connsiteY7-4448" fmla="*/ 6486 h 10012"/>
              <a:gd name="connsiteX8-4449" fmla="*/ 4591 w 10000"/>
              <a:gd name="connsiteY8-4450" fmla="*/ 2987 h 10012"/>
              <a:gd name="connsiteX9-4451" fmla="*/ 6088 w 10000"/>
              <a:gd name="connsiteY9-4452" fmla="*/ 851 h 10012"/>
              <a:gd name="connsiteX10-4453" fmla="*/ 9021 w 10000"/>
              <a:gd name="connsiteY10-4454" fmla="*/ 163 h 10012"/>
              <a:gd name="connsiteX11-4455" fmla="*/ 9974 w 10000"/>
              <a:gd name="connsiteY11-4456" fmla="*/ 99 h 10012"/>
              <a:gd name="connsiteX0-4457" fmla="*/ 9974 w 9996"/>
              <a:gd name="connsiteY0-4458" fmla="*/ 153 h 10066"/>
              <a:gd name="connsiteX1-4459" fmla="*/ 6244 w 9996"/>
              <a:gd name="connsiteY1-4460" fmla="*/ 448 h 10066"/>
              <a:gd name="connsiteX2-4461" fmla="*/ 4986 w 9996"/>
              <a:gd name="connsiteY2-4462" fmla="*/ 1568 h 10066"/>
              <a:gd name="connsiteX3-4463" fmla="*/ 4790 w 9996"/>
              <a:gd name="connsiteY3-4464" fmla="*/ 3275 h 10066"/>
              <a:gd name="connsiteX4-4465" fmla="*/ 5216 w 9996"/>
              <a:gd name="connsiteY4-4466" fmla="*/ 6576 h 10066"/>
              <a:gd name="connsiteX5-4467" fmla="*/ 247 w 9996"/>
              <a:gd name="connsiteY5-4468" fmla="*/ 9830 h 10066"/>
              <a:gd name="connsiteX6-4469" fmla="*/ 1237 w 9996"/>
              <a:gd name="connsiteY6-4470" fmla="*/ 9448 h 10066"/>
              <a:gd name="connsiteX7-4471" fmla="*/ 5421 w 9996"/>
              <a:gd name="connsiteY7-4472" fmla="*/ 6540 h 10066"/>
              <a:gd name="connsiteX8-4473" fmla="*/ 4591 w 9996"/>
              <a:gd name="connsiteY8-4474" fmla="*/ 3041 h 10066"/>
              <a:gd name="connsiteX9-4475" fmla="*/ 6088 w 9996"/>
              <a:gd name="connsiteY9-4476" fmla="*/ 905 h 10066"/>
              <a:gd name="connsiteX10-4477" fmla="*/ 9021 w 9996"/>
              <a:gd name="connsiteY10-4478" fmla="*/ 217 h 10066"/>
              <a:gd name="connsiteX11-4479" fmla="*/ 9974 w 9996"/>
              <a:gd name="connsiteY11-4480" fmla="*/ 153 h 10066"/>
              <a:gd name="connsiteX0-4481" fmla="*/ 9978 w 10000"/>
              <a:gd name="connsiteY0-4482" fmla="*/ 152 h 9999"/>
              <a:gd name="connsiteX1-4483" fmla="*/ 6246 w 10000"/>
              <a:gd name="connsiteY1-4484" fmla="*/ 445 h 9999"/>
              <a:gd name="connsiteX2-4485" fmla="*/ 4988 w 10000"/>
              <a:gd name="connsiteY2-4486" fmla="*/ 1558 h 9999"/>
              <a:gd name="connsiteX3-4487" fmla="*/ 4792 w 10000"/>
              <a:gd name="connsiteY3-4488" fmla="*/ 3254 h 9999"/>
              <a:gd name="connsiteX4-4489" fmla="*/ 5218 w 10000"/>
              <a:gd name="connsiteY4-4490" fmla="*/ 6533 h 9999"/>
              <a:gd name="connsiteX5-4491" fmla="*/ 247 w 10000"/>
              <a:gd name="connsiteY5-4492" fmla="*/ 9766 h 9999"/>
              <a:gd name="connsiteX6-4493" fmla="*/ 1237 w 10000"/>
              <a:gd name="connsiteY6-4494" fmla="*/ 9386 h 9999"/>
              <a:gd name="connsiteX7-4495" fmla="*/ 5423 w 10000"/>
              <a:gd name="connsiteY7-4496" fmla="*/ 6497 h 9999"/>
              <a:gd name="connsiteX8-4497" fmla="*/ 4593 w 10000"/>
              <a:gd name="connsiteY8-4498" fmla="*/ 3021 h 9999"/>
              <a:gd name="connsiteX9-4499" fmla="*/ 6190 w 10000"/>
              <a:gd name="connsiteY9-4500" fmla="*/ 1048 h 9999"/>
              <a:gd name="connsiteX10-4501" fmla="*/ 9025 w 10000"/>
              <a:gd name="connsiteY10-4502" fmla="*/ 216 h 9999"/>
              <a:gd name="connsiteX11-4503" fmla="*/ 9978 w 10000"/>
              <a:gd name="connsiteY11-4504" fmla="*/ 152 h 9999"/>
              <a:gd name="connsiteX0-4505" fmla="*/ 9978 w 10000"/>
              <a:gd name="connsiteY0-4506" fmla="*/ 152 h 10000"/>
              <a:gd name="connsiteX1-4507" fmla="*/ 6246 w 10000"/>
              <a:gd name="connsiteY1-4508" fmla="*/ 445 h 10000"/>
              <a:gd name="connsiteX2-4509" fmla="*/ 4988 w 10000"/>
              <a:gd name="connsiteY2-4510" fmla="*/ 1558 h 10000"/>
              <a:gd name="connsiteX3-4511" fmla="*/ 4792 w 10000"/>
              <a:gd name="connsiteY3-4512" fmla="*/ 3254 h 10000"/>
              <a:gd name="connsiteX4-4513" fmla="*/ 5218 w 10000"/>
              <a:gd name="connsiteY4-4514" fmla="*/ 6534 h 10000"/>
              <a:gd name="connsiteX5-4515" fmla="*/ 247 w 10000"/>
              <a:gd name="connsiteY5-4516" fmla="*/ 9767 h 10000"/>
              <a:gd name="connsiteX6-4517" fmla="*/ 1237 w 10000"/>
              <a:gd name="connsiteY6-4518" fmla="*/ 9387 h 10000"/>
              <a:gd name="connsiteX7-4519" fmla="*/ 5423 w 10000"/>
              <a:gd name="connsiteY7-4520" fmla="*/ 6498 h 10000"/>
              <a:gd name="connsiteX8-4521" fmla="*/ 4593 w 10000"/>
              <a:gd name="connsiteY8-4522" fmla="*/ 3021 h 10000"/>
              <a:gd name="connsiteX9-4523" fmla="*/ 6190 w 10000"/>
              <a:gd name="connsiteY9-4524" fmla="*/ 1048 h 10000"/>
              <a:gd name="connsiteX10-4525" fmla="*/ 9025 w 10000"/>
              <a:gd name="connsiteY10-4526" fmla="*/ 216 h 10000"/>
              <a:gd name="connsiteX11-4527" fmla="*/ 9978 w 10000"/>
              <a:gd name="connsiteY11-4528" fmla="*/ 152 h 10000"/>
              <a:gd name="connsiteX0-4529" fmla="*/ 9978 w 10002"/>
              <a:gd name="connsiteY0-4530" fmla="*/ 64 h 9912"/>
              <a:gd name="connsiteX1-4531" fmla="*/ 6537 w 10002"/>
              <a:gd name="connsiteY1-4532" fmla="*/ 521 h 9912"/>
              <a:gd name="connsiteX2-4533" fmla="*/ 4988 w 10002"/>
              <a:gd name="connsiteY2-4534" fmla="*/ 1470 h 9912"/>
              <a:gd name="connsiteX3-4535" fmla="*/ 4792 w 10002"/>
              <a:gd name="connsiteY3-4536" fmla="*/ 3166 h 9912"/>
              <a:gd name="connsiteX4-4537" fmla="*/ 5218 w 10002"/>
              <a:gd name="connsiteY4-4538" fmla="*/ 6446 h 9912"/>
              <a:gd name="connsiteX5-4539" fmla="*/ 247 w 10002"/>
              <a:gd name="connsiteY5-4540" fmla="*/ 9679 h 9912"/>
              <a:gd name="connsiteX6-4541" fmla="*/ 1237 w 10002"/>
              <a:gd name="connsiteY6-4542" fmla="*/ 9299 h 9912"/>
              <a:gd name="connsiteX7-4543" fmla="*/ 5423 w 10002"/>
              <a:gd name="connsiteY7-4544" fmla="*/ 6410 h 9912"/>
              <a:gd name="connsiteX8-4545" fmla="*/ 4593 w 10002"/>
              <a:gd name="connsiteY8-4546" fmla="*/ 2933 h 9912"/>
              <a:gd name="connsiteX9-4547" fmla="*/ 6190 w 10002"/>
              <a:gd name="connsiteY9-4548" fmla="*/ 960 h 9912"/>
              <a:gd name="connsiteX10-4549" fmla="*/ 9025 w 10002"/>
              <a:gd name="connsiteY10-4550" fmla="*/ 128 h 9912"/>
              <a:gd name="connsiteX11-4551" fmla="*/ 9978 w 10002"/>
              <a:gd name="connsiteY11-4552" fmla="*/ 64 h 9912"/>
              <a:gd name="connsiteX0-4553" fmla="*/ 9976 w 10000"/>
              <a:gd name="connsiteY0-4554" fmla="*/ 65 h 10000"/>
              <a:gd name="connsiteX1-4555" fmla="*/ 6536 w 10000"/>
              <a:gd name="connsiteY1-4556" fmla="*/ 526 h 10000"/>
              <a:gd name="connsiteX2-4557" fmla="*/ 4987 w 10000"/>
              <a:gd name="connsiteY2-4558" fmla="*/ 1483 h 10000"/>
              <a:gd name="connsiteX3-4559" fmla="*/ 4791 w 10000"/>
              <a:gd name="connsiteY3-4560" fmla="*/ 3194 h 10000"/>
              <a:gd name="connsiteX4-4561" fmla="*/ 5217 w 10000"/>
              <a:gd name="connsiteY4-4562" fmla="*/ 6503 h 10000"/>
              <a:gd name="connsiteX5-4563" fmla="*/ 247 w 10000"/>
              <a:gd name="connsiteY5-4564" fmla="*/ 9765 h 10000"/>
              <a:gd name="connsiteX6-4565" fmla="*/ 1237 w 10000"/>
              <a:gd name="connsiteY6-4566" fmla="*/ 9382 h 10000"/>
              <a:gd name="connsiteX7-4567" fmla="*/ 5422 w 10000"/>
              <a:gd name="connsiteY7-4568" fmla="*/ 6467 h 10000"/>
              <a:gd name="connsiteX8-4569" fmla="*/ 4592 w 10000"/>
              <a:gd name="connsiteY8-4570" fmla="*/ 2959 h 10000"/>
              <a:gd name="connsiteX9-4571" fmla="*/ 6189 w 10000"/>
              <a:gd name="connsiteY9-4572" fmla="*/ 969 h 10000"/>
              <a:gd name="connsiteX10-4573" fmla="*/ 9023 w 10000"/>
              <a:gd name="connsiteY10-4574" fmla="*/ 129 h 10000"/>
              <a:gd name="connsiteX11-4575" fmla="*/ 9976 w 10000"/>
              <a:gd name="connsiteY11-4576" fmla="*/ 65 h 10000"/>
              <a:gd name="connsiteX0-4577" fmla="*/ 9976 w 9997"/>
              <a:gd name="connsiteY0-4578" fmla="*/ 65 h 10000"/>
              <a:gd name="connsiteX1-4579" fmla="*/ 6536 w 9997"/>
              <a:gd name="connsiteY1-4580" fmla="*/ 526 h 10000"/>
              <a:gd name="connsiteX2-4581" fmla="*/ 4987 w 9997"/>
              <a:gd name="connsiteY2-4582" fmla="*/ 1483 h 10000"/>
              <a:gd name="connsiteX3-4583" fmla="*/ 4791 w 9997"/>
              <a:gd name="connsiteY3-4584" fmla="*/ 3194 h 10000"/>
              <a:gd name="connsiteX4-4585" fmla="*/ 5217 w 9997"/>
              <a:gd name="connsiteY4-4586" fmla="*/ 6503 h 10000"/>
              <a:gd name="connsiteX5-4587" fmla="*/ 247 w 9997"/>
              <a:gd name="connsiteY5-4588" fmla="*/ 9765 h 10000"/>
              <a:gd name="connsiteX6-4589" fmla="*/ 1237 w 9997"/>
              <a:gd name="connsiteY6-4590" fmla="*/ 9382 h 10000"/>
              <a:gd name="connsiteX7-4591" fmla="*/ 5422 w 9997"/>
              <a:gd name="connsiteY7-4592" fmla="*/ 6467 h 10000"/>
              <a:gd name="connsiteX8-4593" fmla="*/ 4592 w 9997"/>
              <a:gd name="connsiteY8-4594" fmla="*/ 2959 h 10000"/>
              <a:gd name="connsiteX9-4595" fmla="*/ 6189 w 9997"/>
              <a:gd name="connsiteY9-4596" fmla="*/ 969 h 10000"/>
              <a:gd name="connsiteX10-4597" fmla="*/ 9023 w 9997"/>
              <a:gd name="connsiteY10-4598" fmla="*/ 129 h 10000"/>
              <a:gd name="connsiteX11-4599" fmla="*/ 9976 w 9997"/>
              <a:gd name="connsiteY11-4600" fmla="*/ 65 h 10000"/>
              <a:gd name="connsiteX0-4601" fmla="*/ 9979 w 10003"/>
              <a:gd name="connsiteY0-4602" fmla="*/ 65 h 10000"/>
              <a:gd name="connsiteX1-4603" fmla="*/ 6953 w 10003"/>
              <a:gd name="connsiteY1-4604" fmla="*/ 358 h 10000"/>
              <a:gd name="connsiteX2-4605" fmla="*/ 4988 w 10003"/>
              <a:gd name="connsiteY2-4606" fmla="*/ 1483 h 10000"/>
              <a:gd name="connsiteX3-4607" fmla="*/ 4792 w 10003"/>
              <a:gd name="connsiteY3-4608" fmla="*/ 3194 h 10000"/>
              <a:gd name="connsiteX4-4609" fmla="*/ 5219 w 10003"/>
              <a:gd name="connsiteY4-4610" fmla="*/ 6503 h 10000"/>
              <a:gd name="connsiteX5-4611" fmla="*/ 247 w 10003"/>
              <a:gd name="connsiteY5-4612" fmla="*/ 9765 h 10000"/>
              <a:gd name="connsiteX6-4613" fmla="*/ 1237 w 10003"/>
              <a:gd name="connsiteY6-4614" fmla="*/ 9382 h 10000"/>
              <a:gd name="connsiteX7-4615" fmla="*/ 5424 w 10003"/>
              <a:gd name="connsiteY7-4616" fmla="*/ 6467 h 10000"/>
              <a:gd name="connsiteX8-4617" fmla="*/ 4593 w 10003"/>
              <a:gd name="connsiteY8-4618" fmla="*/ 2959 h 10000"/>
              <a:gd name="connsiteX9-4619" fmla="*/ 6191 w 10003"/>
              <a:gd name="connsiteY9-4620" fmla="*/ 969 h 10000"/>
              <a:gd name="connsiteX10-4621" fmla="*/ 9026 w 10003"/>
              <a:gd name="connsiteY10-4622" fmla="*/ 129 h 10000"/>
              <a:gd name="connsiteX11-4623" fmla="*/ 9979 w 10003"/>
              <a:gd name="connsiteY11-4624" fmla="*/ 65 h 10000"/>
              <a:gd name="connsiteX0-4625" fmla="*/ 9979 w 10002"/>
              <a:gd name="connsiteY0-4626" fmla="*/ 65 h 10000"/>
              <a:gd name="connsiteX1-4627" fmla="*/ 6819 w 10002"/>
              <a:gd name="connsiteY1-4628" fmla="*/ 408 h 10000"/>
              <a:gd name="connsiteX2-4629" fmla="*/ 4988 w 10002"/>
              <a:gd name="connsiteY2-4630" fmla="*/ 1483 h 10000"/>
              <a:gd name="connsiteX3-4631" fmla="*/ 4792 w 10002"/>
              <a:gd name="connsiteY3-4632" fmla="*/ 3194 h 10000"/>
              <a:gd name="connsiteX4-4633" fmla="*/ 5219 w 10002"/>
              <a:gd name="connsiteY4-4634" fmla="*/ 6503 h 10000"/>
              <a:gd name="connsiteX5-4635" fmla="*/ 247 w 10002"/>
              <a:gd name="connsiteY5-4636" fmla="*/ 9765 h 10000"/>
              <a:gd name="connsiteX6-4637" fmla="*/ 1237 w 10002"/>
              <a:gd name="connsiteY6-4638" fmla="*/ 9382 h 10000"/>
              <a:gd name="connsiteX7-4639" fmla="*/ 5424 w 10002"/>
              <a:gd name="connsiteY7-4640" fmla="*/ 6467 h 10000"/>
              <a:gd name="connsiteX8-4641" fmla="*/ 4593 w 10002"/>
              <a:gd name="connsiteY8-4642" fmla="*/ 2959 h 10000"/>
              <a:gd name="connsiteX9-4643" fmla="*/ 6191 w 10002"/>
              <a:gd name="connsiteY9-4644" fmla="*/ 969 h 10000"/>
              <a:gd name="connsiteX10-4645" fmla="*/ 9026 w 10002"/>
              <a:gd name="connsiteY10-4646" fmla="*/ 129 h 10000"/>
              <a:gd name="connsiteX11-4647" fmla="*/ 9979 w 10002"/>
              <a:gd name="connsiteY11-4648" fmla="*/ 65 h 10000"/>
              <a:gd name="connsiteX0-4649" fmla="*/ 9979 w 10007"/>
              <a:gd name="connsiteY0-4650" fmla="*/ 65 h 10000"/>
              <a:gd name="connsiteX1-4651" fmla="*/ 6819 w 10007"/>
              <a:gd name="connsiteY1-4652" fmla="*/ 408 h 10000"/>
              <a:gd name="connsiteX2-4653" fmla="*/ 4988 w 10007"/>
              <a:gd name="connsiteY2-4654" fmla="*/ 1483 h 10000"/>
              <a:gd name="connsiteX3-4655" fmla="*/ 4792 w 10007"/>
              <a:gd name="connsiteY3-4656" fmla="*/ 3194 h 10000"/>
              <a:gd name="connsiteX4-4657" fmla="*/ 5219 w 10007"/>
              <a:gd name="connsiteY4-4658" fmla="*/ 6503 h 10000"/>
              <a:gd name="connsiteX5-4659" fmla="*/ 247 w 10007"/>
              <a:gd name="connsiteY5-4660" fmla="*/ 9765 h 10000"/>
              <a:gd name="connsiteX6-4661" fmla="*/ 1237 w 10007"/>
              <a:gd name="connsiteY6-4662" fmla="*/ 9382 h 10000"/>
              <a:gd name="connsiteX7-4663" fmla="*/ 5424 w 10007"/>
              <a:gd name="connsiteY7-4664" fmla="*/ 6467 h 10000"/>
              <a:gd name="connsiteX8-4665" fmla="*/ 4593 w 10007"/>
              <a:gd name="connsiteY8-4666" fmla="*/ 2959 h 10000"/>
              <a:gd name="connsiteX9-4667" fmla="*/ 6191 w 10007"/>
              <a:gd name="connsiteY9-4668" fmla="*/ 969 h 10000"/>
              <a:gd name="connsiteX10-4669" fmla="*/ 9026 w 10007"/>
              <a:gd name="connsiteY10-4670" fmla="*/ 129 h 10000"/>
              <a:gd name="connsiteX11-4671" fmla="*/ 9979 w 10007"/>
              <a:gd name="connsiteY11-4672" fmla="*/ 65 h 10000"/>
              <a:gd name="connsiteX0-4673" fmla="*/ 9979 w 10007"/>
              <a:gd name="connsiteY0-4674" fmla="*/ 77 h 10012"/>
              <a:gd name="connsiteX1-4675" fmla="*/ 6819 w 10007"/>
              <a:gd name="connsiteY1-4676" fmla="*/ 420 h 10012"/>
              <a:gd name="connsiteX2-4677" fmla="*/ 4988 w 10007"/>
              <a:gd name="connsiteY2-4678" fmla="*/ 1495 h 10012"/>
              <a:gd name="connsiteX3-4679" fmla="*/ 4792 w 10007"/>
              <a:gd name="connsiteY3-4680" fmla="*/ 3206 h 10012"/>
              <a:gd name="connsiteX4-4681" fmla="*/ 5219 w 10007"/>
              <a:gd name="connsiteY4-4682" fmla="*/ 6515 h 10012"/>
              <a:gd name="connsiteX5-4683" fmla="*/ 247 w 10007"/>
              <a:gd name="connsiteY5-4684" fmla="*/ 9777 h 10012"/>
              <a:gd name="connsiteX6-4685" fmla="*/ 1237 w 10007"/>
              <a:gd name="connsiteY6-4686" fmla="*/ 9394 h 10012"/>
              <a:gd name="connsiteX7-4687" fmla="*/ 5424 w 10007"/>
              <a:gd name="connsiteY7-4688" fmla="*/ 6479 h 10012"/>
              <a:gd name="connsiteX8-4689" fmla="*/ 4593 w 10007"/>
              <a:gd name="connsiteY8-4690" fmla="*/ 2971 h 10012"/>
              <a:gd name="connsiteX9-4691" fmla="*/ 6281 w 10007"/>
              <a:gd name="connsiteY9-4692" fmla="*/ 847 h 10012"/>
              <a:gd name="connsiteX10-4693" fmla="*/ 9026 w 10007"/>
              <a:gd name="connsiteY10-4694" fmla="*/ 141 h 10012"/>
              <a:gd name="connsiteX11-4695" fmla="*/ 9979 w 10007"/>
              <a:gd name="connsiteY11-4696" fmla="*/ 77 h 10012"/>
              <a:gd name="connsiteX0-4697" fmla="*/ 9979 w 10007"/>
              <a:gd name="connsiteY0-4698" fmla="*/ 84 h 10019"/>
              <a:gd name="connsiteX1-4699" fmla="*/ 6819 w 10007"/>
              <a:gd name="connsiteY1-4700" fmla="*/ 427 h 10019"/>
              <a:gd name="connsiteX2-4701" fmla="*/ 4988 w 10007"/>
              <a:gd name="connsiteY2-4702" fmla="*/ 1502 h 10019"/>
              <a:gd name="connsiteX3-4703" fmla="*/ 4792 w 10007"/>
              <a:gd name="connsiteY3-4704" fmla="*/ 3213 h 10019"/>
              <a:gd name="connsiteX4-4705" fmla="*/ 5219 w 10007"/>
              <a:gd name="connsiteY4-4706" fmla="*/ 6522 h 10019"/>
              <a:gd name="connsiteX5-4707" fmla="*/ 247 w 10007"/>
              <a:gd name="connsiteY5-4708" fmla="*/ 9784 h 10019"/>
              <a:gd name="connsiteX6-4709" fmla="*/ 1237 w 10007"/>
              <a:gd name="connsiteY6-4710" fmla="*/ 9401 h 10019"/>
              <a:gd name="connsiteX7-4711" fmla="*/ 5424 w 10007"/>
              <a:gd name="connsiteY7-4712" fmla="*/ 6486 h 10019"/>
              <a:gd name="connsiteX8-4713" fmla="*/ 4593 w 10007"/>
              <a:gd name="connsiteY8-4714" fmla="*/ 2978 h 10019"/>
              <a:gd name="connsiteX9-4715" fmla="*/ 6281 w 10007"/>
              <a:gd name="connsiteY9-4716" fmla="*/ 854 h 10019"/>
              <a:gd name="connsiteX10-4717" fmla="*/ 9026 w 10007"/>
              <a:gd name="connsiteY10-4718" fmla="*/ 148 h 10019"/>
              <a:gd name="connsiteX11-4719" fmla="*/ 9979 w 10007"/>
              <a:gd name="connsiteY11-4720" fmla="*/ 84 h 10019"/>
              <a:gd name="connsiteX0-4721" fmla="*/ 9979 w 10007"/>
              <a:gd name="connsiteY0-4722" fmla="*/ 84 h 10019"/>
              <a:gd name="connsiteX1-4723" fmla="*/ 6819 w 10007"/>
              <a:gd name="connsiteY1-4724" fmla="*/ 427 h 10019"/>
              <a:gd name="connsiteX2-4725" fmla="*/ 5137 w 10007"/>
              <a:gd name="connsiteY2-4726" fmla="*/ 1480 h 10019"/>
              <a:gd name="connsiteX3-4727" fmla="*/ 4792 w 10007"/>
              <a:gd name="connsiteY3-4728" fmla="*/ 3213 h 10019"/>
              <a:gd name="connsiteX4-4729" fmla="*/ 5219 w 10007"/>
              <a:gd name="connsiteY4-4730" fmla="*/ 6522 h 10019"/>
              <a:gd name="connsiteX5-4731" fmla="*/ 247 w 10007"/>
              <a:gd name="connsiteY5-4732" fmla="*/ 9784 h 10019"/>
              <a:gd name="connsiteX6-4733" fmla="*/ 1237 w 10007"/>
              <a:gd name="connsiteY6-4734" fmla="*/ 9401 h 10019"/>
              <a:gd name="connsiteX7-4735" fmla="*/ 5424 w 10007"/>
              <a:gd name="connsiteY7-4736" fmla="*/ 6486 h 10019"/>
              <a:gd name="connsiteX8-4737" fmla="*/ 4593 w 10007"/>
              <a:gd name="connsiteY8-4738" fmla="*/ 2978 h 10019"/>
              <a:gd name="connsiteX9-4739" fmla="*/ 6281 w 10007"/>
              <a:gd name="connsiteY9-4740" fmla="*/ 854 h 10019"/>
              <a:gd name="connsiteX10-4741" fmla="*/ 9026 w 10007"/>
              <a:gd name="connsiteY10-4742" fmla="*/ 148 h 10019"/>
              <a:gd name="connsiteX11-4743" fmla="*/ 9979 w 10007"/>
              <a:gd name="connsiteY11-4744" fmla="*/ 84 h 10019"/>
              <a:gd name="connsiteX0-4745" fmla="*/ 9979 w 10007"/>
              <a:gd name="connsiteY0-4746" fmla="*/ 76 h 10011"/>
              <a:gd name="connsiteX1-4747" fmla="*/ 6819 w 10007"/>
              <a:gd name="connsiteY1-4748" fmla="*/ 419 h 10011"/>
              <a:gd name="connsiteX2-4749" fmla="*/ 5137 w 10007"/>
              <a:gd name="connsiteY2-4750" fmla="*/ 1472 h 10011"/>
              <a:gd name="connsiteX3-4751" fmla="*/ 4792 w 10007"/>
              <a:gd name="connsiteY3-4752" fmla="*/ 3205 h 10011"/>
              <a:gd name="connsiteX4-4753" fmla="*/ 5219 w 10007"/>
              <a:gd name="connsiteY4-4754" fmla="*/ 6514 h 10011"/>
              <a:gd name="connsiteX5-4755" fmla="*/ 247 w 10007"/>
              <a:gd name="connsiteY5-4756" fmla="*/ 9776 h 10011"/>
              <a:gd name="connsiteX6-4757" fmla="*/ 1237 w 10007"/>
              <a:gd name="connsiteY6-4758" fmla="*/ 9393 h 10011"/>
              <a:gd name="connsiteX7-4759" fmla="*/ 5424 w 10007"/>
              <a:gd name="connsiteY7-4760" fmla="*/ 6478 h 10011"/>
              <a:gd name="connsiteX8-4761" fmla="*/ 4593 w 10007"/>
              <a:gd name="connsiteY8-4762" fmla="*/ 2970 h 10011"/>
              <a:gd name="connsiteX9-4763" fmla="*/ 6325 w 10007"/>
              <a:gd name="connsiteY9-4764" fmla="*/ 931 h 10011"/>
              <a:gd name="connsiteX10-4765" fmla="*/ 9026 w 10007"/>
              <a:gd name="connsiteY10-4766" fmla="*/ 140 h 10011"/>
              <a:gd name="connsiteX11-4767" fmla="*/ 9979 w 10007"/>
              <a:gd name="connsiteY11-4768" fmla="*/ 76 h 10011"/>
              <a:gd name="connsiteX0-4769" fmla="*/ 9979 w 10017"/>
              <a:gd name="connsiteY0-4770" fmla="*/ 76 h 10011"/>
              <a:gd name="connsiteX1-4771" fmla="*/ 7467 w 10017"/>
              <a:gd name="connsiteY1-4772" fmla="*/ 304 h 10011"/>
              <a:gd name="connsiteX2-4773" fmla="*/ 5137 w 10017"/>
              <a:gd name="connsiteY2-4774" fmla="*/ 1472 h 10011"/>
              <a:gd name="connsiteX3-4775" fmla="*/ 4792 w 10017"/>
              <a:gd name="connsiteY3-4776" fmla="*/ 3205 h 10011"/>
              <a:gd name="connsiteX4-4777" fmla="*/ 5219 w 10017"/>
              <a:gd name="connsiteY4-4778" fmla="*/ 6514 h 10011"/>
              <a:gd name="connsiteX5-4779" fmla="*/ 247 w 10017"/>
              <a:gd name="connsiteY5-4780" fmla="*/ 9776 h 10011"/>
              <a:gd name="connsiteX6-4781" fmla="*/ 1237 w 10017"/>
              <a:gd name="connsiteY6-4782" fmla="*/ 9393 h 10011"/>
              <a:gd name="connsiteX7-4783" fmla="*/ 5424 w 10017"/>
              <a:gd name="connsiteY7-4784" fmla="*/ 6478 h 10011"/>
              <a:gd name="connsiteX8-4785" fmla="*/ 4593 w 10017"/>
              <a:gd name="connsiteY8-4786" fmla="*/ 2970 h 10011"/>
              <a:gd name="connsiteX9-4787" fmla="*/ 6325 w 10017"/>
              <a:gd name="connsiteY9-4788" fmla="*/ 931 h 10011"/>
              <a:gd name="connsiteX10-4789" fmla="*/ 9026 w 10017"/>
              <a:gd name="connsiteY10-4790" fmla="*/ 140 h 10011"/>
              <a:gd name="connsiteX11-4791" fmla="*/ 9979 w 10017"/>
              <a:gd name="connsiteY11-4792" fmla="*/ 76 h 10011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  <a:cxn ang="0">
                <a:pos x="connsiteX7-15" y="connsiteY7-16"/>
              </a:cxn>
              <a:cxn ang="0">
                <a:pos x="connsiteX8-17" y="connsiteY8-18"/>
              </a:cxn>
              <a:cxn ang="0">
                <a:pos x="connsiteX9-19" y="connsiteY9-20"/>
              </a:cxn>
              <a:cxn ang="0">
                <a:pos x="connsiteX10-21" y="connsiteY10-22"/>
              </a:cxn>
              <a:cxn ang="0">
                <a:pos x="connsiteX11-23" y="connsiteY11-24"/>
              </a:cxn>
            </a:cxnLst>
            <a:rect l="l" t="t" r="r" b="b"/>
            <a:pathLst>
              <a:path w="10017" h="10011">
                <a:moveTo>
                  <a:pt x="9979" y="76"/>
                </a:moveTo>
                <a:cubicBezTo>
                  <a:pt x="10285" y="436"/>
                  <a:pt x="8686" y="-167"/>
                  <a:pt x="7467" y="304"/>
                </a:cubicBezTo>
                <a:cubicBezTo>
                  <a:pt x="7229" y="464"/>
                  <a:pt x="5583" y="989"/>
                  <a:pt x="5137" y="1472"/>
                </a:cubicBezTo>
                <a:cubicBezTo>
                  <a:pt x="4691" y="1955"/>
                  <a:pt x="4778" y="2365"/>
                  <a:pt x="4792" y="3205"/>
                </a:cubicBezTo>
                <a:cubicBezTo>
                  <a:pt x="4806" y="4045"/>
                  <a:pt x="5975" y="5419"/>
                  <a:pt x="5219" y="6514"/>
                </a:cubicBezTo>
                <a:cubicBezTo>
                  <a:pt x="4460" y="7608"/>
                  <a:pt x="910" y="9295"/>
                  <a:pt x="247" y="9776"/>
                </a:cubicBezTo>
                <a:cubicBezTo>
                  <a:pt x="-417" y="10255"/>
                  <a:pt x="374" y="9942"/>
                  <a:pt x="1237" y="9393"/>
                </a:cubicBezTo>
                <a:cubicBezTo>
                  <a:pt x="2102" y="8844"/>
                  <a:pt x="4864" y="7550"/>
                  <a:pt x="5424" y="6478"/>
                </a:cubicBezTo>
                <a:cubicBezTo>
                  <a:pt x="5983" y="5407"/>
                  <a:pt x="4443" y="3894"/>
                  <a:pt x="4593" y="2970"/>
                </a:cubicBezTo>
                <a:cubicBezTo>
                  <a:pt x="4743" y="2046"/>
                  <a:pt x="5421" y="1349"/>
                  <a:pt x="6325" y="931"/>
                </a:cubicBezTo>
                <a:cubicBezTo>
                  <a:pt x="7120" y="563"/>
                  <a:pt x="7772" y="-345"/>
                  <a:pt x="9026" y="140"/>
                </a:cubicBezTo>
                <a:lnTo>
                  <a:pt x="9979" y="76"/>
                </a:lnTo>
                <a:close/>
              </a:path>
            </a:pathLst>
          </a:custGeom>
          <a:gradFill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lin ang="162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pic>
        <p:nvPicPr>
          <p:cNvPr id="2" name="图片 1"/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213387" y="-2769313"/>
            <a:ext cx="4487128" cy="2506026"/>
          </a:xfrm>
          <a:prstGeom prst="rect">
            <a:avLst/>
          </a:prstGeom>
        </p:spPr>
      </p:pic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500" advClick="0" advTm="0">
        <p:split orient="vert"/>
      </p:transition>
    </mc:Choice>
    <mc:Fallback>
      <p:transition spd="slow" advClick="0" advTm="0">
        <p:split orient="vert"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2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12" grpId="0"/>
      <p:bldP spid="213" grpId="0"/>
    </p:bld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230" name="Picture 62"/>
          <p:cNvPicPr>
            <a:picLocks noChangeAspect="1" noChangeArrowheads="1"/>
          </p:cNvPicPr>
          <p:nvPr/>
        </p:nvPicPr>
        <p:blipFill>
          <a:blip r:embed="rId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762601" y="1477895"/>
            <a:ext cx="2429883" cy="285400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231" name="Picture 63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132995" y="1477895"/>
            <a:ext cx="2431082" cy="285400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232" name="Picture 64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504588" y="1477895"/>
            <a:ext cx="2439482" cy="285400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2" name="文本框 11"/>
          <p:cNvSpPr txBox="1"/>
          <p:nvPr/>
        </p:nvSpPr>
        <p:spPr>
          <a:xfrm>
            <a:off x="191344" y="352981"/>
            <a:ext cx="511679" cy="400110"/>
          </a:xfrm>
          <a:prstGeom prst="rect">
            <a:avLst/>
          </a:prstGeom>
          <a:noFill/>
        </p:spPr>
        <p:txBody>
          <a:bodyPr vert="horz" wrap="none" rtlCol="0">
            <a:spAutoFit/>
          </a:bodyPr>
          <a:lstStyle>
            <a:defPPr>
              <a:defRPr lang="zh-CN"/>
            </a:defPPr>
            <a:lvl1pPr>
              <a:defRPr>
                <a:ln>
                  <a:noFill/>
                </a:ln>
                <a:gradFill flip="none" rotWithShape="1">
                  <a:gsLst>
                    <a:gs pos="0">
                      <a:srgbClr val="FDF2C4"/>
                    </a:gs>
                    <a:gs pos="89000">
                      <a:srgbClr val="FDF2C4"/>
                    </a:gs>
                    <a:gs pos="62000">
                      <a:srgbClr val="FDF2C4"/>
                    </a:gs>
                    <a:gs pos="45937">
                      <a:srgbClr val="977037"/>
                    </a:gs>
                    <a:gs pos="31000">
                      <a:srgbClr val="FDF2C4"/>
                    </a:gs>
                    <a:gs pos="15000">
                      <a:srgbClr val="977037"/>
                    </a:gs>
                    <a:gs pos="76000">
                      <a:srgbClr val="977037"/>
                    </a:gs>
                    <a:gs pos="100000">
                      <a:srgbClr val="977037"/>
                    </a:gs>
                  </a:gsLst>
                  <a:path path="circle">
                    <a:fillToRect l="100000" t="100000"/>
                  </a:path>
                  <a:tileRect r="-100000" b="-100000"/>
                </a:gradFill>
                <a:latin typeface="方正大黑简体" panose="03000509000000000000" pitchFamily="65" charset="-122"/>
                <a:ea typeface="方正大黑简体" panose="03000509000000000000" pitchFamily="65" charset="-122"/>
              </a:defRPr>
            </a:lvl1pPr>
          </a:lstStyle>
          <a:p>
            <a:r>
              <a:rPr lang="en-US" altLang="zh-CN" sz="2000" dirty="0">
                <a:latin typeface="Verdana" panose="020B0604030504040204" pitchFamily="34" charset="0"/>
                <a:ea typeface="华文细黑" panose="02010600040101010101" pitchFamily="2" charset="-122"/>
              </a:rPr>
              <a:t>02</a:t>
            </a:r>
            <a:endParaRPr lang="zh-CN" altLang="en-US" dirty="0">
              <a:latin typeface="Verdana" panose="020B0604030504040204" pitchFamily="34" charset="0"/>
              <a:ea typeface="华文细黑" panose="02010600040101010101" pitchFamily="2" charset="-122"/>
            </a:endParaRPr>
          </a:p>
        </p:txBody>
      </p:sp>
      <p:sp>
        <p:nvSpPr>
          <p:cNvPr id="13" name="文本框 12"/>
          <p:cNvSpPr txBox="1"/>
          <p:nvPr/>
        </p:nvSpPr>
        <p:spPr>
          <a:xfrm>
            <a:off x="191344" y="722313"/>
            <a:ext cx="461665" cy="3901068"/>
          </a:xfrm>
          <a:prstGeom prst="rect">
            <a:avLst/>
          </a:prstGeom>
          <a:noFill/>
        </p:spPr>
        <p:txBody>
          <a:bodyPr vert="eaVert" wrap="none" rtlCol="0">
            <a:spAutoFit/>
          </a:bodyPr>
          <a:lstStyle>
            <a:defPPr>
              <a:defRPr lang="zh-CN"/>
            </a:defPPr>
            <a:lvl1pPr>
              <a:defRPr sz="5400">
                <a:ln>
                  <a:solidFill>
                    <a:srgbClr val="FFC000"/>
                  </a:solidFill>
                </a:ln>
                <a:gradFill flip="none" rotWithShape="1">
                  <a:gsLst>
                    <a:gs pos="0">
                      <a:srgbClr val="FDF2C4"/>
                    </a:gs>
                    <a:gs pos="89000">
                      <a:srgbClr val="FDF2C4"/>
                    </a:gs>
                    <a:gs pos="62000">
                      <a:srgbClr val="FDF2C4"/>
                    </a:gs>
                    <a:gs pos="45937">
                      <a:srgbClr val="977037"/>
                    </a:gs>
                    <a:gs pos="31000">
                      <a:srgbClr val="FDF2C4"/>
                    </a:gs>
                    <a:gs pos="15000">
                      <a:srgbClr val="977037"/>
                    </a:gs>
                    <a:gs pos="76000">
                      <a:srgbClr val="977037"/>
                    </a:gs>
                    <a:gs pos="100000">
                      <a:srgbClr val="977037"/>
                    </a:gs>
                  </a:gsLst>
                  <a:path path="circle">
                    <a:fillToRect l="100000" t="100000"/>
                  </a:path>
                  <a:tileRect r="-100000" b="-100000"/>
                </a:gradFill>
                <a:latin typeface="方正大黑简体" panose="03000509000000000000" pitchFamily="65" charset="-122"/>
                <a:ea typeface="方正大黑简体" panose="03000509000000000000" pitchFamily="65" charset="-122"/>
              </a:defRPr>
            </a:lvl1pPr>
          </a:lstStyle>
          <a:p>
            <a:r>
              <a:rPr lang="zh-CN" altLang="en-US" sz="1800" dirty="0">
                <a:ln>
                  <a:noFill/>
                </a:ln>
                <a:latin typeface="华文细黑" panose="02010600040101010101" pitchFamily="2" charset="-122"/>
                <a:ea typeface="华文细黑" panose="02010600040101010101" pitchFamily="2" charset="-122"/>
              </a:rPr>
              <a:t>请插入小标题的全部内容二</a:t>
            </a:r>
            <a:endParaRPr lang="zh-CN" altLang="en-US" sz="1800" dirty="0">
              <a:ln>
                <a:noFill/>
              </a:ln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6" name="Freeform 5"/>
          <p:cNvSpPr/>
          <p:nvPr/>
        </p:nvSpPr>
        <p:spPr bwMode="auto">
          <a:xfrm>
            <a:off x="2204603" y="816675"/>
            <a:ext cx="2036033" cy="706914"/>
          </a:xfrm>
          <a:custGeom>
            <a:avLst/>
            <a:gdLst>
              <a:gd name="T0" fmla="*/ 10 w 1513"/>
              <a:gd name="T1" fmla="*/ 279 h 524"/>
              <a:gd name="T2" fmla="*/ 170 w 1513"/>
              <a:gd name="T3" fmla="*/ 488 h 524"/>
              <a:gd name="T4" fmla="*/ 434 w 1513"/>
              <a:gd name="T5" fmla="*/ 515 h 524"/>
              <a:gd name="T6" fmla="*/ 908 w 1513"/>
              <a:gd name="T7" fmla="*/ 449 h 524"/>
              <a:gd name="T8" fmla="*/ 1268 w 1513"/>
              <a:gd name="T9" fmla="*/ 440 h 524"/>
              <a:gd name="T10" fmla="*/ 1447 w 1513"/>
              <a:gd name="T11" fmla="*/ 468 h 524"/>
              <a:gd name="T12" fmla="*/ 1513 w 1513"/>
              <a:gd name="T13" fmla="*/ 484 h 524"/>
              <a:gd name="T14" fmla="*/ 1513 w 1513"/>
              <a:gd name="T15" fmla="*/ 460 h 524"/>
              <a:gd name="T16" fmla="*/ 1453 w 1513"/>
              <a:gd name="T17" fmla="*/ 445 h 524"/>
              <a:gd name="T18" fmla="*/ 1270 w 1513"/>
              <a:gd name="T19" fmla="*/ 417 h 524"/>
              <a:gd name="T20" fmla="*/ 906 w 1513"/>
              <a:gd name="T21" fmla="*/ 429 h 524"/>
              <a:gd name="T22" fmla="*/ 432 w 1513"/>
              <a:gd name="T23" fmla="*/ 499 h 524"/>
              <a:gd name="T24" fmla="*/ 176 w 1513"/>
              <a:gd name="T25" fmla="*/ 475 h 524"/>
              <a:gd name="T26" fmla="*/ 22 w 1513"/>
              <a:gd name="T27" fmla="*/ 278 h 524"/>
              <a:gd name="T28" fmla="*/ 129 w 1513"/>
              <a:gd name="T29" fmla="*/ 55 h 524"/>
              <a:gd name="T30" fmla="*/ 359 w 1513"/>
              <a:gd name="T31" fmla="*/ 89 h 524"/>
              <a:gd name="T32" fmla="*/ 353 w 1513"/>
              <a:gd name="T33" fmla="*/ 300 h 524"/>
              <a:gd name="T34" fmla="*/ 254 w 1513"/>
              <a:gd name="T35" fmla="*/ 333 h 524"/>
              <a:gd name="T36" fmla="*/ 171 w 1513"/>
              <a:gd name="T37" fmla="*/ 282 h 524"/>
              <a:gd name="T38" fmla="*/ 224 w 1513"/>
              <a:gd name="T39" fmla="*/ 140 h 524"/>
              <a:gd name="T40" fmla="*/ 312 w 1513"/>
              <a:gd name="T41" fmla="*/ 216 h 524"/>
              <a:gd name="T42" fmla="*/ 248 w 1513"/>
              <a:gd name="T43" fmla="*/ 263 h 524"/>
              <a:gd name="T44" fmla="*/ 222 w 1513"/>
              <a:gd name="T45" fmla="*/ 248 h 524"/>
              <a:gd name="T46" fmla="*/ 248 w 1513"/>
              <a:gd name="T47" fmla="*/ 264 h 524"/>
              <a:gd name="T48" fmla="*/ 313 w 1513"/>
              <a:gd name="T49" fmla="*/ 217 h 524"/>
              <a:gd name="T50" fmla="*/ 224 w 1513"/>
              <a:gd name="T51" fmla="*/ 138 h 524"/>
              <a:gd name="T52" fmla="*/ 168 w 1513"/>
              <a:gd name="T53" fmla="*/ 284 h 524"/>
              <a:gd name="T54" fmla="*/ 254 w 1513"/>
              <a:gd name="T55" fmla="*/ 337 h 524"/>
              <a:gd name="T56" fmla="*/ 357 w 1513"/>
              <a:gd name="T57" fmla="*/ 304 h 524"/>
              <a:gd name="T58" fmla="*/ 364 w 1513"/>
              <a:gd name="T59" fmla="*/ 84 h 524"/>
              <a:gd name="T60" fmla="*/ 124 w 1513"/>
              <a:gd name="T61" fmla="*/ 47 h 524"/>
              <a:gd name="T62" fmla="*/ 10 w 1513"/>
              <a:gd name="T63" fmla="*/ 279 h 5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513" h="524">
                <a:moveTo>
                  <a:pt x="10" y="279"/>
                </a:moveTo>
                <a:cubicBezTo>
                  <a:pt x="19" y="372"/>
                  <a:pt x="86" y="453"/>
                  <a:pt x="170" y="488"/>
                </a:cubicBezTo>
                <a:cubicBezTo>
                  <a:pt x="255" y="524"/>
                  <a:pt x="348" y="522"/>
                  <a:pt x="434" y="515"/>
                </a:cubicBezTo>
                <a:cubicBezTo>
                  <a:pt x="606" y="499"/>
                  <a:pt x="765" y="464"/>
                  <a:pt x="908" y="449"/>
                </a:cubicBezTo>
                <a:cubicBezTo>
                  <a:pt x="1050" y="432"/>
                  <a:pt x="1175" y="431"/>
                  <a:pt x="1268" y="440"/>
                </a:cubicBezTo>
                <a:cubicBezTo>
                  <a:pt x="1361" y="448"/>
                  <a:pt x="1424" y="463"/>
                  <a:pt x="1447" y="468"/>
                </a:cubicBezTo>
                <a:cubicBezTo>
                  <a:pt x="1470" y="473"/>
                  <a:pt x="1492" y="479"/>
                  <a:pt x="1513" y="484"/>
                </a:cubicBezTo>
                <a:cubicBezTo>
                  <a:pt x="1513" y="460"/>
                  <a:pt x="1513" y="460"/>
                  <a:pt x="1513" y="460"/>
                </a:cubicBezTo>
                <a:cubicBezTo>
                  <a:pt x="1493" y="454"/>
                  <a:pt x="1473" y="449"/>
                  <a:pt x="1453" y="445"/>
                </a:cubicBezTo>
                <a:cubicBezTo>
                  <a:pt x="1429" y="439"/>
                  <a:pt x="1365" y="425"/>
                  <a:pt x="1270" y="417"/>
                </a:cubicBezTo>
                <a:cubicBezTo>
                  <a:pt x="1175" y="409"/>
                  <a:pt x="1049" y="411"/>
                  <a:pt x="906" y="429"/>
                </a:cubicBezTo>
                <a:cubicBezTo>
                  <a:pt x="762" y="445"/>
                  <a:pt x="603" y="481"/>
                  <a:pt x="432" y="499"/>
                </a:cubicBezTo>
                <a:cubicBezTo>
                  <a:pt x="348" y="506"/>
                  <a:pt x="257" y="509"/>
                  <a:pt x="176" y="475"/>
                </a:cubicBezTo>
                <a:cubicBezTo>
                  <a:pt x="95" y="442"/>
                  <a:pt x="31" y="366"/>
                  <a:pt x="22" y="278"/>
                </a:cubicBezTo>
                <a:cubicBezTo>
                  <a:pt x="11" y="191"/>
                  <a:pt x="55" y="99"/>
                  <a:pt x="129" y="55"/>
                </a:cubicBezTo>
                <a:cubicBezTo>
                  <a:pt x="203" y="11"/>
                  <a:pt x="304" y="28"/>
                  <a:pt x="359" y="89"/>
                </a:cubicBezTo>
                <a:cubicBezTo>
                  <a:pt x="417" y="149"/>
                  <a:pt x="410" y="250"/>
                  <a:pt x="353" y="300"/>
                </a:cubicBezTo>
                <a:cubicBezTo>
                  <a:pt x="327" y="326"/>
                  <a:pt x="289" y="337"/>
                  <a:pt x="254" y="333"/>
                </a:cubicBezTo>
                <a:cubicBezTo>
                  <a:pt x="220" y="329"/>
                  <a:pt x="189" y="308"/>
                  <a:pt x="171" y="282"/>
                </a:cubicBezTo>
                <a:cubicBezTo>
                  <a:pt x="134" y="225"/>
                  <a:pt x="171" y="148"/>
                  <a:pt x="224" y="140"/>
                </a:cubicBezTo>
                <a:cubicBezTo>
                  <a:pt x="279" y="129"/>
                  <a:pt x="322" y="178"/>
                  <a:pt x="312" y="216"/>
                </a:cubicBezTo>
                <a:cubicBezTo>
                  <a:pt x="305" y="256"/>
                  <a:pt x="267" y="270"/>
                  <a:pt x="248" y="263"/>
                </a:cubicBezTo>
                <a:cubicBezTo>
                  <a:pt x="230" y="259"/>
                  <a:pt x="223" y="249"/>
                  <a:pt x="222" y="248"/>
                </a:cubicBezTo>
                <a:cubicBezTo>
                  <a:pt x="223" y="249"/>
                  <a:pt x="230" y="259"/>
                  <a:pt x="248" y="264"/>
                </a:cubicBezTo>
                <a:cubicBezTo>
                  <a:pt x="267" y="270"/>
                  <a:pt x="305" y="257"/>
                  <a:pt x="313" y="217"/>
                </a:cubicBezTo>
                <a:cubicBezTo>
                  <a:pt x="324" y="178"/>
                  <a:pt x="280" y="127"/>
                  <a:pt x="224" y="138"/>
                </a:cubicBezTo>
                <a:cubicBezTo>
                  <a:pt x="169" y="146"/>
                  <a:pt x="130" y="225"/>
                  <a:pt x="168" y="284"/>
                </a:cubicBezTo>
                <a:cubicBezTo>
                  <a:pt x="186" y="311"/>
                  <a:pt x="218" y="333"/>
                  <a:pt x="254" y="337"/>
                </a:cubicBezTo>
                <a:cubicBezTo>
                  <a:pt x="290" y="343"/>
                  <a:pt x="329" y="331"/>
                  <a:pt x="357" y="304"/>
                </a:cubicBezTo>
                <a:cubicBezTo>
                  <a:pt x="416" y="253"/>
                  <a:pt x="425" y="147"/>
                  <a:pt x="364" y="84"/>
                </a:cubicBezTo>
                <a:cubicBezTo>
                  <a:pt x="308" y="20"/>
                  <a:pt x="203" y="0"/>
                  <a:pt x="124" y="47"/>
                </a:cubicBezTo>
                <a:cubicBezTo>
                  <a:pt x="46" y="92"/>
                  <a:pt x="0" y="187"/>
                  <a:pt x="10" y="279"/>
                </a:cubicBezTo>
                <a:close/>
              </a:path>
            </a:pathLst>
          </a:custGeom>
          <a:gradFill>
            <a:gsLst>
              <a:gs pos="59113">
                <a:srgbClr val="FDF2C4"/>
              </a:gs>
              <a:gs pos="41000">
                <a:srgbClr val="FDF2C4"/>
              </a:gs>
              <a:gs pos="100000">
                <a:srgbClr val="977037"/>
              </a:gs>
              <a:gs pos="0">
                <a:srgbClr val="977037"/>
              </a:gs>
            </a:gsLst>
            <a:path path="shape">
              <a:fillToRect l="50000" t="50000" r="50000" b="50000"/>
            </a:path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7" name="Freeform 6"/>
          <p:cNvSpPr/>
          <p:nvPr/>
        </p:nvSpPr>
        <p:spPr bwMode="auto">
          <a:xfrm>
            <a:off x="3439937" y="996177"/>
            <a:ext cx="800699" cy="309086"/>
          </a:xfrm>
          <a:custGeom>
            <a:avLst/>
            <a:gdLst>
              <a:gd name="T0" fmla="*/ 4 w 595"/>
              <a:gd name="T1" fmla="*/ 121 h 229"/>
              <a:gd name="T2" fmla="*/ 73 w 595"/>
              <a:gd name="T3" fmla="*/ 213 h 229"/>
              <a:gd name="T4" fmla="*/ 189 w 595"/>
              <a:gd name="T5" fmla="*/ 227 h 229"/>
              <a:gd name="T6" fmla="*/ 397 w 595"/>
              <a:gd name="T7" fmla="*/ 201 h 229"/>
              <a:gd name="T8" fmla="*/ 595 w 595"/>
              <a:gd name="T9" fmla="*/ 205 h 229"/>
              <a:gd name="T10" fmla="*/ 595 w 595"/>
              <a:gd name="T11" fmla="*/ 195 h 229"/>
              <a:gd name="T12" fmla="*/ 396 w 595"/>
              <a:gd name="T13" fmla="*/ 192 h 229"/>
              <a:gd name="T14" fmla="*/ 188 w 595"/>
              <a:gd name="T15" fmla="*/ 220 h 229"/>
              <a:gd name="T16" fmla="*/ 76 w 595"/>
              <a:gd name="T17" fmla="*/ 207 h 229"/>
              <a:gd name="T18" fmla="*/ 9 w 595"/>
              <a:gd name="T19" fmla="*/ 120 h 229"/>
              <a:gd name="T20" fmla="*/ 58 w 595"/>
              <a:gd name="T21" fmla="*/ 23 h 229"/>
              <a:gd name="T22" fmla="*/ 158 w 595"/>
              <a:gd name="T23" fmla="*/ 40 h 229"/>
              <a:gd name="T24" fmla="*/ 155 w 595"/>
              <a:gd name="T25" fmla="*/ 132 h 229"/>
              <a:gd name="T26" fmla="*/ 75 w 595"/>
              <a:gd name="T27" fmla="*/ 123 h 229"/>
              <a:gd name="T28" fmla="*/ 99 w 595"/>
              <a:gd name="T29" fmla="*/ 61 h 229"/>
              <a:gd name="T30" fmla="*/ 137 w 595"/>
              <a:gd name="T31" fmla="*/ 95 h 229"/>
              <a:gd name="T32" fmla="*/ 109 w 595"/>
              <a:gd name="T33" fmla="*/ 115 h 229"/>
              <a:gd name="T34" fmla="*/ 97 w 595"/>
              <a:gd name="T35" fmla="*/ 108 h 229"/>
              <a:gd name="T36" fmla="*/ 109 w 595"/>
              <a:gd name="T37" fmla="*/ 115 h 229"/>
              <a:gd name="T38" fmla="*/ 137 w 595"/>
              <a:gd name="T39" fmla="*/ 95 h 229"/>
              <a:gd name="T40" fmla="*/ 99 w 595"/>
              <a:gd name="T41" fmla="*/ 60 h 229"/>
              <a:gd name="T42" fmla="*/ 74 w 595"/>
              <a:gd name="T43" fmla="*/ 123 h 229"/>
              <a:gd name="T44" fmla="*/ 156 w 595"/>
              <a:gd name="T45" fmla="*/ 134 h 229"/>
              <a:gd name="T46" fmla="*/ 161 w 595"/>
              <a:gd name="T47" fmla="*/ 37 h 229"/>
              <a:gd name="T48" fmla="*/ 56 w 595"/>
              <a:gd name="T49" fmla="*/ 19 h 229"/>
              <a:gd name="T50" fmla="*/ 4 w 595"/>
              <a:gd name="T51" fmla="*/ 121 h 2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595" h="229">
                <a:moveTo>
                  <a:pt x="4" y="121"/>
                </a:moveTo>
                <a:cubicBezTo>
                  <a:pt x="7" y="161"/>
                  <a:pt x="37" y="197"/>
                  <a:pt x="73" y="213"/>
                </a:cubicBezTo>
                <a:cubicBezTo>
                  <a:pt x="110" y="229"/>
                  <a:pt x="151" y="229"/>
                  <a:pt x="189" y="227"/>
                </a:cubicBezTo>
                <a:cubicBezTo>
                  <a:pt x="264" y="221"/>
                  <a:pt x="335" y="206"/>
                  <a:pt x="397" y="201"/>
                </a:cubicBezTo>
                <a:cubicBezTo>
                  <a:pt x="483" y="191"/>
                  <a:pt x="553" y="198"/>
                  <a:pt x="595" y="205"/>
                </a:cubicBezTo>
                <a:cubicBezTo>
                  <a:pt x="595" y="195"/>
                  <a:pt x="595" y="195"/>
                  <a:pt x="595" y="195"/>
                </a:cubicBezTo>
                <a:cubicBezTo>
                  <a:pt x="552" y="188"/>
                  <a:pt x="482" y="182"/>
                  <a:pt x="396" y="192"/>
                </a:cubicBezTo>
                <a:cubicBezTo>
                  <a:pt x="333" y="198"/>
                  <a:pt x="263" y="213"/>
                  <a:pt x="188" y="220"/>
                </a:cubicBezTo>
                <a:cubicBezTo>
                  <a:pt x="151" y="222"/>
                  <a:pt x="111" y="223"/>
                  <a:pt x="76" y="207"/>
                </a:cubicBezTo>
                <a:cubicBezTo>
                  <a:pt x="41" y="192"/>
                  <a:pt x="13" y="159"/>
                  <a:pt x="9" y="120"/>
                </a:cubicBezTo>
                <a:cubicBezTo>
                  <a:pt x="5" y="82"/>
                  <a:pt x="25" y="42"/>
                  <a:pt x="58" y="23"/>
                </a:cubicBezTo>
                <a:cubicBezTo>
                  <a:pt x="91" y="4"/>
                  <a:pt x="135" y="12"/>
                  <a:pt x="158" y="40"/>
                </a:cubicBezTo>
                <a:cubicBezTo>
                  <a:pt x="184" y="66"/>
                  <a:pt x="180" y="110"/>
                  <a:pt x="155" y="132"/>
                </a:cubicBezTo>
                <a:cubicBezTo>
                  <a:pt x="131" y="156"/>
                  <a:pt x="90" y="147"/>
                  <a:pt x="75" y="123"/>
                </a:cubicBezTo>
                <a:cubicBezTo>
                  <a:pt x="59" y="98"/>
                  <a:pt x="76" y="64"/>
                  <a:pt x="99" y="61"/>
                </a:cubicBezTo>
                <a:cubicBezTo>
                  <a:pt x="123" y="56"/>
                  <a:pt x="142" y="79"/>
                  <a:pt x="137" y="95"/>
                </a:cubicBezTo>
                <a:cubicBezTo>
                  <a:pt x="134" y="112"/>
                  <a:pt x="117" y="118"/>
                  <a:pt x="109" y="115"/>
                </a:cubicBezTo>
                <a:cubicBezTo>
                  <a:pt x="100" y="113"/>
                  <a:pt x="98" y="108"/>
                  <a:pt x="97" y="108"/>
                </a:cubicBezTo>
                <a:cubicBezTo>
                  <a:pt x="98" y="108"/>
                  <a:pt x="100" y="113"/>
                  <a:pt x="109" y="115"/>
                </a:cubicBezTo>
                <a:cubicBezTo>
                  <a:pt x="117" y="118"/>
                  <a:pt x="134" y="113"/>
                  <a:pt x="137" y="95"/>
                </a:cubicBezTo>
                <a:cubicBezTo>
                  <a:pt x="143" y="78"/>
                  <a:pt x="124" y="56"/>
                  <a:pt x="99" y="60"/>
                </a:cubicBezTo>
                <a:cubicBezTo>
                  <a:pt x="75" y="63"/>
                  <a:pt x="58" y="98"/>
                  <a:pt x="74" y="123"/>
                </a:cubicBezTo>
                <a:cubicBezTo>
                  <a:pt x="88" y="149"/>
                  <a:pt x="131" y="158"/>
                  <a:pt x="156" y="134"/>
                </a:cubicBezTo>
                <a:cubicBezTo>
                  <a:pt x="183" y="111"/>
                  <a:pt x="187" y="65"/>
                  <a:pt x="161" y="37"/>
                </a:cubicBezTo>
                <a:cubicBezTo>
                  <a:pt x="137" y="9"/>
                  <a:pt x="91" y="0"/>
                  <a:pt x="56" y="19"/>
                </a:cubicBezTo>
                <a:cubicBezTo>
                  <a:pt x="21" y="39"/>
                  <a:pt x="0" y="80"/>
                  <a:pt x="4" y="121"/>
                </a:cubicBezTo>
                <a:close/>
              </a:path>
            </a:pathLst>
          </a:custGeom>
          <a:gradFill>
            <a:gsLst>
              <a:gs pos="59113">
                <a:srgbClr val="FDF2C4"/>
              </a:gs>
              <a:gs pos="41000">
                <a:srgbClr val="FDF2C4"/>
              </a:gs>
              <a:gs pos="100000">
                <a:srgbClr val="977037"/>
              </a:gs>
              <a:gs pos="0">
                <a:srgbClr val="977037"/>
              </a:gs>
            </a:gsLst>
            <a:path path="shape">
              <a:fillToRect l="50000" t="50000" r="50000" b="50000"/>
            </a:path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8" name="Freeform 7"/>
          <p:cNvSpPr/>
          <p:nvPr/>
        </p:nvSpPr>
        <p:spPr bwMode="auto">
          <a:xfrm>
            <a:off x="3878607" y="1054162"/>
            <a:ext cx="362029" cy="173955"/>
          </a:xfrm>
          <a:custGeom>
            <a:avLst/>
            <a:gdLst>
              <a:gd name="T0" fmla="*/ 2 w 269"/>
              <a:gd name="T1" fmla="*/ 68 h 129"/>
              <a:gd name="T2" fmla="*/ 41 w 269"/>
              <a:gd name="T3" fmla="*/ 120 h 129"/>
              <a:gd name="T4" fmla="*/ 106 w 269"/>
              <a:gd name="T5" fmla="*/ 128 h 129"/>
              <a:gd name="T6" fmla="*/ 223 w 269"/>
              <a:gd name="T7" fmla="*/ 113 h 129"/>
              <a:gd name="T8" fmla="*/ 269 w 269"/>
              <a:gd name="T9" fmla="*/ 110 h 129"/>
              <a:gd name="T10" fmla="*/ 269 w 269"/>
              <a:gd name="T11" fmla="*/ 105 h 129"/>
              <a:gd name="T12" fmla="*/ 223 w 269"/>
              <a:gd name="T13" fmla="*/ 108 h 129"/>
              <a:gd name="T14" fmla="*/ 106 w 269"/>
              <a:gd name="T15" fmla="*/ 124 h 129"/>
              <a:gd name="T16" fmla="*/ 43 w 269"/>
              <a:gd name="T17" fmla="*/ 117 h 129"/>
              <a:gd name="T18" fmla="*/ 5 w 269"/>
              <a:gd name="T19" fmla="*/ 68 h 129"/>
              <a:gd name="T20" fmla="*/ 32 w 269"/>
              <a:gd name="T21" fmla="*/ 13 h 129"/>
              <a:gd name="T22" fmla="*/ 89 w 269"/>
              <a:gd name="T23" fmla="*/ 22 h 129"/>
              <a:gd name="T24" fmla="*/ 87 w 269"/>
              <a:gd name="T25" fmla="*/ 74 h 129"/>
              <a:gd name="T26" fmla="*/ 42 w 269"/>
              <a:gd name="T27" fmla="*/ 69 h 129"/>
              <a:gd name="T28" fmla="*/ 56 w 269"/>
              <a:gd name="T29" fmla="*/ 34 h 129"/>
              <a:gd name="T30" fmla="*/ 77 w 269"/>
              <a:gd name="T31" fmla="*/ 53 h 129"/>
              <a:gd name="T32" fmla="*/ 61 w 269"/>
              <a:gd name="T33" fmla="*/ 65 h 129"/>
              <a:gd name="T34" fmla="*/ 54 w 269"/>
              <a:gd name="T35" fmla="*/ 61 h 129"/>
              <a:gd name="T36" fmla="*/ 61 w 269"/>
              <a:gd name="T37" fmla="*/ 65 h 129"/>
              <a:gd name="T38" fmla="*/ 77 w 269"/>
              <a:gd name="T39" fmla="*/ 53 h 129"/>
              <a:gd name="T40" fmla="*/ 55 w 269"/>
              <a:gd name="T41" fmla="*/ 34 h 129"/>
              <a:gd name="T42" fmla="*/ 41 w 269"/>
              <a:gd name="T43" fmla="*/ 70 h 129"/>
              <a:gd name="T44" fmla="*/ 88 w 269"/>
              <a:gd name="T45" fmla="*/ 75 h 129"/>
              <a:gd name="T46" fmla="*/ 90 w 269"/>
              <a:gd name="T47" fmla="*/ 21 h 129"/>
              <a:gd name="T48" fmla="*/ 31 w 269"/>
              <a:gd name="T49" fmla="*/ 11 h 129"/>
              <a:gd name="T50" fmla="*/ 2 w 269"/>
              <a:gd name="T51" fmla="*/ 68 h 1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269" h="129">
                <a:moveTo>
                  <a:pt x="2" y="68"/>
                </a:moveTo>
                <a:cubicBezTo>
                  <a:pt x="4" y="91"/>
                  <a:pt x="20" y="111"/>
                  <a:pt x="41" y="120"/>
                </a:cubicBezTo>
                <a:cubicBezTo>
                  <a:pt x="62" y="129"/>
                  <a:pt x="85" y="129"/>
                  <a:pt x="106" y="128"/>
                </a:cubicBezTo>
                <a:cubicBezTo>
                  <a:pt x="149" y="124"/>
                  <a:pt x="188" y="116"/>
                  <a:pt x="223" y="113"/>
                </a:cubicBezTo>
                <a:cubicBezTo>
                  <a:pt x="240" y="111"/>
                  <a:pt x="255" y="111"/>
                  <a:pt x="269" y="110"/>
                </a:cubicBezTo>
                <a:cubicBezTo>
                  <a:pt x="269" y="105"/>
                  <a:pt x="269" y="105"/>
                  <a:pt x="269" y="105"/>
                </a:cubicBezTo>
                <a:cubicBezTo>
                  <a:pt x="255" y="106"/>
                  <a:pt x="239" y="106"/>
                  <a:pt x="223" y="108"/>
                </a:cubicBezTo>
                <a:cubicBezTo>
                  <a:pt x="187" y="112"/>
                  <a:pt x="148" y="120"/>
                  <a:pt x="106" y="124"/>
                </a:cubicBezTo>
                <a:cubicBezTo>
                  <a:pt x="85" y="125"/>
                  <a:pt x="62" y="125"/>
                  <a:pt x="43" y="117"/>
                </a:cubicBezTo>
                <a:cubicBezTo>
                  <a:pt x="23" y="108"/>
                  <a:pt x="7" y="89"/>
                  <a:pt x="5" y="68"/>
                </a:cubicBezTo>
                <a:cubicBezTo>
                  <a:pt x="3" y="46"/>
                  <a:pt x="14" y="24"/>
                  <a:pt x="32" y="13"/>
                </a:cubicBezTo>
                <a:cubicBezTo>
                  <a:pt x="51" y="2"/>
                  <a:pt x="75" y="7"/>
                  <a:pt x="89" y="22"/>
                </a:cubicBezTo>
                <a:cubicBezTo>
                  <a:pt x="103" y="37"/>
                  <a:pt x="101" y="62"/>
                  <a:pt x="87" y="74"/>
                </a:cubicBezTo>
                <a:cubicBezTo>
                  <a:pt x="73" y="88"/>
                  <a:pt x="50" y="83"/>
                  <a:pt x="42" y="69"/>
                </a:cubicBezTo>
                <a:cubicBezTo>
                  <a:pt x="33" y="55"/>
                  <a:pt x="42" y="36"/>
                  <a:pt x="56" y="34"/>
                </a:cubicBezTo>
                <a:cubicBezTo>
                  <a:pt x="69" y="32"/>
                  <a:pt x="80" y="44"/>
                  <a:pt x="77" y="53"/>
                </a:cubicBezTo>
                <a:cubicBezTo>
                  <a:pt x="75" y="63"/>
                  <a:pt x="66" y="66"/>
                  <a:pt x="61" y="65"/>
                </a:cubicBezTo>
                <a:cubicBezTo>
                  <a:pt x="56" y="63"/>
                  <a:pt x="55" y="61"/>
                  <a:pt x="54" y="61"/>
                </a:cubicBezTo>
                <a:cubicBezTo>
                  <a:pt x="55" y="61"/>
                  <a:pt x="56" y="63"/>
                  <a:pt x="61" y="65"/>
                </a:cubicBezTo>
                <a:cubicBezTo>
                  <a:pt x="66" y="66"/>
                  <a:pt x="75" y="63"/>
                  <a:pt x="77" y="53"/>
                </a:cubicBezTo>
                <a:cubicBezTo>
                  <a:pt x="80" y="44"/>
                  <a:pt x="69" y="31"/>
                  <a:pt x="55" y="34"/>
                </a:cubicBezTo>
                <a:cubicBezTo>
                  <a:pt x="42" y="36"/>
                  <a:pt x="32" y="55"/>
                  <a:pt x="41" y="70"/>
                </a:cubicBezTo>
                <a:cubicBezTo>
                  <a:pt x="50" y="84"/>
                  <a:pt x="74" y="89"/>
                  <a:pt x="88" y="75"/>
                </a:cubicBezTo>
                <a:cubicBezTo>
                  <a:pt x="103" y="63"/>
                  <a:pt x="105" y="37"/>
                  <a:pt x="90" y="21"/>
                </a:cubicBezTo>
                <a:cubicBezTo>
                  <a:pt x="76" y="5"/>
                  <a:pt x="51" y="0"/>
                  <a:pt x="31" y="11"/>
                </a:cubicBezTo>
                <a:cubicBezTo>
                  <a:pt x="12" y="23"/>
                  <a:pt x="0" y="45"/>
                  <a:pt x="2" y="68"/>
                </a:cubicBezTo>
                <a:close/>
              </a:path>
            </a:pathLst>
          </a:custGeom>
          <a:gradFill>
            <a:gsLst>
              <a:gs pos="59113">
                <a:srgbClr val="FDF2C4"/>
              </a:gs>
              <a:gs pos="41000">
                <a:srgbClr val="FDF2C4"/>
              </a:gs>
              <a:gs pos="100000">
                <a:srgbClr val="977037"/>
              </a:gs>
              <a:gs pos="0">
                <a:srgbClr val="977037"/>
              </a:gs>
            </a:gsLst>
            <a:path path="shape">
              <a:fillToRect l="50000" t="50000" r="50000" b="50000"/>
            </a:path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9" name="Freeform 8"/>
          <p:cNvSpPr/>
          <p:nvPr/>
        </p:nvSpPr>
        <p:spPr bwMode="auto">
          <a:xfrm>
            <a:off x="3099086" y="1182233"/>
            <a:ext cx="111936" cy="114962"/>
          </a:xfrm>
          <a:custGeom>
            <a:avLst/>
            <a:gdLst>
              <a:gd name="T0" fmla="*/ 0 w 83"/>
              <a:gd name="T1" fmla="*/ 85 h 85"/>
              <a:gd name="T2" fmla="*/ 42 w 83"/>
              <a:gd name="T3" fmla="*/ 34 h 85"/>
              <a:gd name="T4" fmla="*/ 82 w 83"/>
              <a:gd name="T5" fmla="*/ 18 h 85"/>
              <a:gd name="T6" fmla="*/ 66 w 83"/>
              <a:gd name="T7" fmla="*/ 6 h 85"/>
              <a:gd name="T8" fmla="*/ 27 w 83"/>
              <a:gd name="T9" fmla="*/ 24 h 85"/>
              <a:gd name="T10" fmla="*/ 0 w 83"/>
              <a:gd name="T11" fmla="*/ 85 h 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83" h="85">
                <a:moveTo>
                  <a:pt x="0" y="85"/>
                </a:moveTo>
                <a:cubicBezTo>
                  <a:pt x="22" y="68"/>
                  <a:pt x="25" y="53"/>
                  <a:pt x="42" y="34"/>
                </a:cubicBezTo>
                <a:cubicBezTo>
                  <a:pt x="54" y="16"/>
                  <a:pt x="78" y="26"/>
                  <a:pt x="82" y="18"/>
                </a:cubicBezTo>
                <a:cubicBezTo>
                  <a:pt x="83" y="15"/>
                  <a:pt x="78" y="9"/>
                  <a:pt x="66" y="6"/>
                </a:cubicBezTo>
                <a:cubicBezTo>
                  <a:pt x="55" y="0"/>
                  <a:pt x="33" y="9"/>
                  <a:pt x="27" y="24"/>
                </a:cubicBezTo>
                <a:cubicBezTo>
                  <a:pt x="14" y="51"/>
                  <a:pt x="19" y="64"/>
                  <a:pt x="0" y="85"/>
                </a:cubicBezTo>
                <a:close/>
              </a:path>
            </a:pathLst>
          </a:custGeom>
          <a:gradFill>
            <a:gsLst>
              <a:gs pos="59113">
                <a:srgbClr val="FF0000"/>
              </a:gs>
              <a:gs pos="41000">
                <a:srgbClr val="C00000"/>
              </a:gs>
              <a:gs pos="100000">
                <a:srgbClr val="A30003"/>
              </a:gs>
              <a:gs pos="0">
                <a:srgbClr val="5E0302"/>
              </a:gs>
            </a:gsLst>
            <a:path path="shape">
              <a:fillToRect l="50000" t="50000" r="50000" b="50000"/>
            </a:path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0" name="Freeform 9"/>
          <p:cNvSpPr/>
          <p:nvPr/>
        </p:nvSpPr>
        <p:spPr bwMode="auto">
          <a:xfrm>
            <a:off x="3209509" y="1080885"/>
            <a:ext cx="121012" cy="101348"/>
          </a:xfrm>
          <a:custGeom>
            <a:avLst/>
            <a:gdLst>
              <a:gd name="T0" fmla="*/ 90 w 90"/>
              <a:gd name="T1" fmla="*/ 0 h 75"/>
              <a:gd name="T2" fmla="*/ 27 w 90"/>
              <a:gd name="T3" fmla="*/ 21 h 75"/>
              <a:gd name="T4" fmla="*/ 4 w 90"/>
              <a:gd name="T5" fmla="*/ 58 h 75"/>
              <a:gd name="T6" fmla="*/ 15 w 90"/>
              <a:gd name="T7" fmla="*/ 75 h 75"/>
              <a:gd name="T8" fmla="*/ 35 w 90"/>
              <a:gd name="T9" fmla="*/ 36 h 75"/>
              <a:gd name="T10" fmla="*/ 90 w 90"/>
              <a:gd name="T11" fmla="*/ 0 h 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90" h="75">
                <a:moveTo>
                  <a:pt x="90" y="0"/>
                </a:moveTo>
                <a:cubicBezTo>
                  <a:pt x="66" y="17"/>
                  <a:pt x="55" y="11"/>
                  <a:pt x="27" y="21"/>
                </a:cubicBezTo>
                <a:cubicBezTo>
                  <a:pt x="11" y="25"/>
                  <a:pt x="0" y="46"/>
                  <a:pt x="4" y="58"/>
                </a:cubicBezTo>
                <a:cubicBezTo>
                  <a:pt x="6" y="70"/>
                  <a:pt x="12" y="75"/>
                  <a:pt x="15" y="75"/>
                </a:cubicBezTo>
                <a:cubicBezTo>
                  <a:pt x="23" y="72"/>
                  <a:pt x="16" y="47"/>
                  <a:pt x="35" y="36"/>
                </a:cubicBezTo>
                <a:cubicBezTo>
                  <a:pt x="55" y="21"/>
                  <a:pt x="70" y="20"/>
                  <a:pt x="90" y="0"/>
                </a:cubicBezTo>
                <a:close/>
              </a:path>
            </a:pathLst>
          </a:custGeom>
          <a:gradFill>
            <a:gsLst>
              <a:gs pos="59113">
                <a:srgbClr val="FF0000"/>
              </a:gs>
              <a:gs pos="41000">
                <a:srgbClr val="C00000"/>
              </a:gs>
              <a:gs pos="100000">
                <a:srgbClr val="A30003"/>
              </a:gs>
              <a:gs pos="0">
                <a:srgbClr val="5E0302"/>
              </a:gs>
            </a:gsLst>
            <a:path path="shape">
              <a:fillToRect l="50000" t="50000" r="50000" b="50000"/>
            </a:path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1" name="Freeform 10"/>
          <p:cNvSpPr/>
          <p:nvPr/>
        </p:nvSpPr>
        <p:spPr bwMode="auto">
          <a:xfrm>
            <a:off x="3096565" y="844911"/>
            <a:ext cx="146728" cy="245554"/>
          </a:xfrm>
          <a:custGeom>
            <a:avLst/>
            <a:gdLst>
              <a:gd name="T0" fmla="*/ 32 w 109"/>
              <a:gd name="T1" fmla="*/ 12 h 182"/>
              <a:gd name="T2" fmla="*/ 49 w 109"/>
              <a:gd name="T3" fmla="*/ 36 h 182"/>
              <a:gd name="T4" fmla="*/ 27 w 109"/>
              <a:gd name="T5" fmla="*/ 40 h 182"/>
              <a:gd name="T6" fmla="*/ 23 w 109"/>
              <a:gd name="T7" fmla="*/ 31 h 182"/>
              <a:gd name="T8" fmla="*/ 41 w 109"/>
              <a:gd name="T9" fmla="*/ 45 h 182"/>
              <a:gd name="T10" fmla="*/ 54 w 109"/>
              <a:gd name="T11" fmla="*/ 27 h 182"/>
              <a:gd name="T12" fmla="*/ 19 w 109"/>
              <a:gd name="T13" fmla="*/ 8 h 182"/>
              <a:gd name="T14" fmla="*/ 4 w 109"/>
              <a:gd name="T15" fmla="*/ 50 h 182"/>
              <a:gd name="T16" fmla="*/ 25 w 109"/>
              <a:gd name="T17" fmla="*/ 89 h 182"/>
              <a:gd name="T18" fmla="*/ 93 w 109"/>
              <a:gd name="T19" fmla="*/ 146 h 182"/>
              <a:gd name="T20" fmla="*/ 109 w 109"/>
              <a:gd name="T21" fmla="*/ 182 h 182"/>
              <a:gd name="T22" fmla="*/ 57 w 109"/>
              <a:gd name="T23" fmla="*/ 106 h 182"/>
              <a:gd name="T24" fmla="*/ 12 w 109"/>
              <a:gd name="T25" fmla="*/ 40 h 182"/>
              <a:gd name="T26" fmla="*/ 32 w 109"/>
              <a:gd name="T27" fmla="*/ 12 h 1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109" h="182">
                <a:moveTo>
                  <a:pt x="32" y="12"/>
                </a:moveTo>
                <a:cubicBezTo>
                  <a:pt x="45" y="12"/>
                  <a:pt x="54" y="26"/>
                  <a:pt x="49" y="36"/>
                </a:cubicBezTo>
                <a:cubicBezTo>
                  <a:pt x="44" y="46"/>
                  <a:pt x="31" y="46"/>
                  <a:pt x="27" y="40"/>
                </a:cubicBezTo>
                <a:cubicBezTo>
                  <a:pt x="22" y="36"/>
                  <a:pt x="23" y="31"/>
                  <a:pt x="23" y="31"/>
                </a:cubicBezTo>
                <a:cubicBezTo>
                  <a:pt x="22" y="41"/>
                  <a:pt x="33" y="49"/>
                  <a:pt x="41" y="45"/>
                </a:cubicBezTo>
                <a:cubicBezTo>
                  <a:pt x="50" y="43"/>
                  <a:pt x="55" y="34"/>
                  <a:pt x="54" y="27"/>
                </a:cubicBezTo>
                <a:cubicBezTo>
                  <a:pt x="53" y="10"/>
                  <a:pt x="33" y="0"/>
                  <a:pt x="19" y="8"/>
                </a:cubicBezTo>
                <a:cubicBezTo>
                  <a:pt x="5" y="16"/>
                  <a:pt x="0" y="35"/>
                  <a:pt x="4" y="50"/>
                </a:cubicBezTo>
                <a:cubicBezTo>
                  <a:pt x="7" y="66"/>
                  <a:pt x="16" y="79"/>
                  <a:pt x="25" y="89"/>
                </a:cubicBezTo>
                <a:cubicBezTo>
                  <a:pt x="49" y="113"/>
                  <a:pt x="78" y="128"/>
                  <a:pt x="93" y="146"/>
                </a:cubicBezTo>
                <a:cubicBezTo>
                  <a:pt x="108" y="165"/>
                  <a:pt x="108" y="182"/>
                  <a:pt x="109" y="182"/>
                </a:cubicBezTo>
                <a:cubicBezTo>
                  <a:pt x="105" y="142"/>
                  <a:pt x="76" y="125"/>
                  <a:pt x="57" y="106"/>
                </a:cubicBezTo>
                <a:cubicBezTo>
                  <a:pt x="36" y="89"/>
                  <a:pt x="12" y="66"/>
                  <a:pt x="12" y="40"/>
                </a:cubicBezTo>
                <a:cubicBezTo>
                  <a:pt x="10" y="26"/>
                  <a:pt x="19" y="10"/>
                  <a:pt x="32" y="12"/>
                </a:cubicBezTo>
                <a:close/>
              </a:path>
            </a:pathLst>
          </a:custGeom>
          <a:gradFill>
            <a:gsLst>
              <a:gs pos="59113">
                <a:srgbClr val="FF0000"/>
              </a:gs>
              <a:gs pos="41000">
                <a:srgbClr val="C00000"/>
              </a:gs>
              <a:gs pos="100000">
                <a:srgbClr val="A30003"/>
              </a:gs>
              <a:gs pos="0">
                <a:srgbClr val="5E0302"/>
              </a:gs>
            </a:gsLst>
            <a:path path="shape">
              <a:fillToRect l="50000" t="50000" r="50000" b="50000"/>
            </a:path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4" name="Freeform 11"/>
          <p:cNvSpPr/>
          <p:nvPr/>
        </p:nvSpPr>
        <p:spPr bwMode="auto">
          <a:xfrm>
            <a:off x="2893365" y="1059708"/>
            <a:ext cx="220848" cy="154795"/>
          </a:xfrm>
          <a:custGeom>
            <a:avLst/>
            <a:gdLst>
              <a:gd name="T0" fmla="*/ 0 w 164"/>
              <a:gd name="T1" fmla="*/ 29 h 115"/>
              <a:gd name="T2" fmla="*/ 32 w 164"/>
              <a:gd name="T3" fmla="*/ 51 h 115"/>
              <a:gd name="T4" fmla="*/ 37 w 164"/>
              <a:gd name="T5" fmla="*/ 25 h 115"/>
              <a:gd name="T6" fmla="*/ 27 w 164"/>
              <a:gd name="T7" fmla="*/ 21 h 115"/>
              <a:gd name="T8" fmla="*/ 39 w 164"/>
              <a:gd name="T9" fmla="*/ 39 h 115"/>
              <a:gd name="T10" fmla="*/ 21 w 164"/>
              <a:gd name="T11" fmla="*/ 49 h 115"/>
              <a:gd name="T12" fmla="*/ 10 w 164"/>
              <a:gd name="T13" fmla="*/ 19 h 115"/>
              <a:gd name="T14" fmla="*/ 75 w 164"/>
              <a:gd name="T15" fmla="*/ 34 h 115"/>
              <a:gd name="T16" fmla="*/ 128 w 164"/>
              <a:gd name="T17" fmla="*/ 100 h 115"/>
              <a:gd name="T18" fmla="*/ 163 w 164"/>
              <a:gd name="T19" fmla="*/ 115 h 115"/>
              <a:gd name="T20" fmla="*/ 100 w 164"/>
              <a:gd name="T21" fmla="*/ 57 h 115"/>
              <a:gd name="T22" fmla="*/ 38 w 164"/>
              <a:gd name="T23" fmla="*/ 2 h 115"/>
              <a:gd name="T24" fmla="*/ 0 w 164"/>
              <a:gd name="T25" fmla="*/ 29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64" h="115">
                <a:moveTo>
                  <a:pt x="0" y="29"/>
                </a:moveTo>
                <a:cubicBezTo>
                  <a:pt x="1" y="46"/>
                  <a:pt x="20" y="57"/>
                  <a:pt x="32" y="51"/>
                </a:cubicBezTo>
                <a:cubicBezTo>
                  <a:pt x="45" y="44"/>
                  <a:pt x="43" y="29"/>
                  <a:pt x="37" y="25"/>
                </a:cubicBezTo>
                <a:cubicBezTo>
                  <a:pt x="32" y="20"/>
                  <a:pt x="27" y="22"/>
                  <a:pt x="27" y="21"/>
                </a:cubicBezTo>
                <a:cubicBezTo>
                  <a:pt x="37" y="21"/>
                  <a:pt x="43" y="32"/>
                  <a:pt x="39" y="39"/>
                </a:cubicBezTo>
                <a:cubicBezTo>
                  <a:pt x="36" y="47"/>
                  <a:pt x="28" y="50"/>
                  <a:pt x="21" y="49"/>
                </a:cubicBezTo>
                <a:cubicBezTo>
                  <a:pt x="7" y="45"/>
                  <a:pt x="2" y="28"/>
                  <a:pt x="10" y="19"/>
                </a:cubicBezTo>
                <a:cubicBezTo>
                  <a:pt x="28" y="0"/>
                  <a:pt x="61" y="17"/>
                  <a:pt x="75" y="34"/>
                </a:cubicBezTo>
                <a:cubicBezTo>
                  <a:pt x="94" y="57"/>
                  <a:pt x="109" y="85"/>
                  <a:pt x="128" y="100"/>
                </a:cubicBezTo>
                <a:cubicBezTo>
                  <a:pt x="146" y="115"/>
                  <a:pt x="164" y="114"/>
                  <a:pt x="163" y="115"/>
                </a:cubicBezTo>
                <a:cubicBezTo>
                  <a:pt x="126" y="106"/>
                  <a:pt x="114" y="78"/>
                  <a:pt x="100" y="57"/>
                </a:cubicBezTo>
                <a:cubicBezTo>
                  <a:pt x="88" y="34"/>
                  <a:pt x="67" y="6"/>
                  <a:pt x="38" y="2"/>
                </a:cubicBezTo>
                <a:cubicBezTo>
                  <a:pt x="22" y="0"/>
                  <a:pt x="0" y="9"/>
                  <a:pt x="0" y="29"/>
                </a:cubicBezTo>
                <a:close/>
              </a:path>
            </a:pathLst>
          </a:custGeom>
          <a:gradFill>
            <a:gsLst>
              <a:gs pos="59113">
                <a:srgbClr val="FF0000"/>
              </a:gs>
              <a:gs pos="41000">
                <a:srgbClr val="C00000"/>
              </a:gs>
              <a:gs pos="100000">
                <a:srgbClr val="A30003"/>
              </a:gs>
              <a:gs pos="0">
                <a:srgbClr val="5E0302"/>
              </a:gs>
            </a:gsLst>
            <a:path path="shape">
              <a:fillToRect l="50000" t="50000" r="50000" b="50000"/>
            </a:path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5" name="Freeform 12"/>
          <p:cNvSpPr/>
          <p:nvPr/>
        </p:nvSpPr>
        <p:spPr bwMode="auto">
          <a:xfrm>
            <a:off x="2963451" y="928611"/>
            <a:ext cx="184544" cy="190090"/>
          </a:xfrm>
          <a:custGeom>
            <a:avLst/>
            <a:gdLst>
              <a:gd name="T0" fmla="*/ 1 w 137"/>
              <a:gd name="T1" fmla="*/ 0 h 141"/>
              <a:gd name="T2" fmla="*/ 16 w 137"/>
              <a:gd name="T3" fmla="*/ 22 h 141"/>
              <a:gd name="T4" fmla="*/ 61 w 137"/>
              <a:gd name="T5" fmla="*/ 59 h 141"/>
              <a:gd name="T6" fmla="*/ 106 w 137"/>
              <a:gd name="T7" fmla="*/ 95 h 141"/>
              <a:gd name="T8" fmla="*/ 115 w 137"/>
              <a:gd name="T9" fmla="*/ 120 h 141"/>
              <a:gd name="T10" fmla="*/ 124 w 137"/>
              <a:gd name="T11" fmla="*/ 139 h 141"/>
              <a:gd name="T12" fmla="*/ 136 w 137"/>
              <a:gd name="T13" fmla="*/ 118 h 141"/>
              <a:gd name="T14" fmla="*/ 120 w 137"/>
              <a:gd name="T15" fmla="*/ 83 h 141"/>
              <a:gd name="T16" fmla="*/ 67 w 137"/>
              <a:gd name="T17" fmla="*/ 50 h 141"/>
              <a:gd name="T18" fmla="*/ 1 w 137"/>
              <a:gd name="T19" fmla="*/ 0 h 1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137" h="141">
                <a:moveTo>
                  <a:pt x="1" y="0"/>
                </a:moveTo>
                <a:cubicBezTo>
                  <a:pt x="1" y="0"/>
                  <a:pt x="5" y="9"/>
                  <a:pt x="16" y="22"/>
                </a:cubicBezTo>
                <a:cubicBezTo>
                  <a:pt x="26" y="34"/>
                  <a:pt x="44" y="47"/>
                  <a:pt x="61" y="59"/>
                </a:cubicBezTo>
                <a:cubicBezTo>
                  <a:pt x="79" y="71"/>
                  <a:pt x="97" y="83"/>
                  <a:pt x="106" y="95"/>
                </a:cubicBezTo>
                <a:cubicBezTo>
                  <a:pt x="115" y="107"/>
                  <a:pt x="115" y="117"/>
                  <a:pt x="115" y="120"/>
                </a:cubicBezTo>
                <a:cubicBezTo>
                  <a:pt x="116" y="129"/>
                  <a:pt x="118" y="138"/>
                  <a:pt x="124" y="139"/>
                </a:cubicBezTo>
                <a:cubicBezTo>
                  <a:pt x="130" y="141"/>
                  <a:pt x="137" y="132"/>
                  <a:pt x="136" y="118"/>
                </a:cubicBezTo>
                <a:cubicBezTo>
                  <a:pt x="136" y="115"/>
                  <a:pt x="134" y="98"/>
                  <a:pt x="120" y="83"/>
                </a:cubicBezTo>
                <a:cubicBezTo>
                  <a:pt x="106" y="69"/>
                  <a:pt x="86" y="59"/>
                  <a:pt x="67" y="50"/>
                </a:cubicBezTo>
                <a:cubicBezTo>
                  <a:pt x="27" y="34"/>
                  <a:pt x="0" y="1"/>
                  <a:pt x="1" y="0"/>
                </a:cubicBezTo>
                <a:close/>
              </a:path>
            </a:pathLst>
          </a:custGeom>
          <a:gradFill>
            <a:gsLst>
              <a:gs pos="59113">
                <a:srgbClr val="FF0000"/>
              </a:gs>
              <a:gs pos="41000">
                <a:srgbClr val="C00000"/>
              </a:gs>
              <a:gs pos="100000">
                <a:srgbClr val="A30003"/>
              </a:gs>
              <a:gs pos="0">
                <a:srgbClr val="5E0302"/>
              </a:gs>
            </a:gsLst>
            <a:path path="shape">
              <a:fillToRect l="50000" t="50000" r="50000" b="50000"/>
            </a:path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6" name="Freeform 13"/>
          <p:cNvSpPr/>
          <p:nvPr/>
        </p:nvSpPr>
        <p:spPr bwMode="auto">
          <a:xfrm>
            <a:off x="2956896" y="952814"/>
            <a:ext cx="211268" cy="210763"/>
          </a:xfrm>
          <a:custGeom>
            <a:avLst/>
            <a:gdLst>
              <a:gd name="T0" fmla="*/ 2 w 157"/>
              <a:gd name="T1" fmla="*/ 1 h 156"/>
              <a:gd name="T2" fmla="*/ 56 w 157"/>
              <a:gd name="T3" fmla="*/ 77 h 156"/>
              <a:gd name="T4" fmla="*/ 91 w 157"/>
              <a:gd name="T5" fmla="*/ 141 h 156"/>
              <a:gd name="T6" fmla="*/ 132 w 157"/>
              <a:gd name="T7" fmla="*/ 155 h 156"/>
              <a:gd name="T8" fmla="*/ 152 w 157"/>
              <a:gd name="T9" fmla="*/ 133 h 156"/>
              <a:gd name="T10" fmla="*/ 130 w 157"/>
              <a:gd name="T11" fmla="*/ 134 h 156"/>
              <a:gd name="T12" fmla="*/ 101 w 157"/>
              <a:gd name="T13" fmla="*/ 127 h 156"/>
              <a:gd name="T14" fmla="*/ 65 w 157"/>
              <a:gd name="T15" fmla="*/ 74 h 156"/>
              <a:gd name="T16" fmla="*/ 28 w 157"/>
              <a:gd name="T17" fmla="*/ 16 h 156"/>
              <a:gd name="T18" fmla="*/ 2 w 157"/>
              <a:gd name="T19" fmla="*/ 1 h 1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157" h="156">
                <a:moveTo>
                  <a:pt x="2" y="1"/>
                </a:moveTo>
                <a:cubicBezTo>
                  <a:pt x="0" y="0"/>
                  <a:pt x="50" y="25"/>
                  <a:pt x="56" y="77"/>
                </a:cubicBezTo>
                <a:cubicBezTo>
                  <a:pt x="59" y="101"/>
                  <a:pt x="72" y="128"/>
                  <a:pt x="91" y="141"/>
                </a:cubicBezTo>
                <a:cubicBezTo>
                  <a:pt x="108" y="155"/>
                  <a:pt x="128" y="156"/>
                  <a:pt x="132" y="155"/>
                </a:cubicBezTo>
                <a:cubicBezTo>
                  <a:pt x="151" y="153"/>
                  <a:pt x="157" y="135"/>
                  <a:pt x="152" y="133"/>
                </a:cubicBezTo>
                <a:cubicBezTo>
                  <a:pt x="146" y="130"/>
                  <a:pt x="139" y="134"/>
                  <a:pt x="130" y="134"/>
                </a:cubicBezTo>
                <a:cubicBezTo>
                  <a:pt x="128" y="135"/>
                  <a:pt x="116" y="137"/>
                  <a:pt x="101" y="127"/>
                </a:cubicBezTo>
                <a:cubicBezTo>
                  <a:pt x="85" y="118"/>
                  <a:pt x="72" y="98"/>
                  <a:pt x="65" y="74"/>
                </a:cubicBezTo>
                <a:cubicBezTo>
                  <a:pt x="58" y="49"/>
                  <a:pt x="43" y="27"/>
                  <a:pt x="28" y="16"/>
                </a:cubicBezTo>
                <a:cubicBezTo>
                  <a:pt x="13" y="5"/>
                  <a:pt x="1" y="2"/>
                  <a:pt x="2" y="1"/>
                </a:cubicBezTo>
                <a:close/>
              </a:path>
            </a:pathLst>
          </a:custGeom>
          <a:gradFill>
            <a:gsLst>
              <a:gs pos="59113">
                <a:srgbClr val="FF0000"/>
              </a:gs>
              <a:gs pos="41000">
                <a:srgbClr val="C00000"/>
              </a:gs>
              <a:gs pos="100000">
                <a:srgbClr val="A30003"/>
              </a:gs>
              <a:gs pos="0">
                <a:srgbClr val="5E0302"/>
              </a:gs>
            </a:gsLst>
            <a:path path="shape">
              <a:fillToRect l="50000" t="50000" r="50000" b="50000"/>
            </a:path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7" name="Freeform 14"/>
          <p:cNvSpPr/>
          <p:nvPr/>
        </p:nvSpPr>
        <p:spPr bwMode="auto">
          <a:xfrm>
            <a:off x="3025470" y="950293"/>
            <a:ext cx="169417" cy="183535"/>
          </a:xfrm>
          <a:custGeom>
            <a:avLst/>
            <a:gdLst>
              <a:gd name="T0" fmla="*/ 2 w 126"/>
              <a:gd name="T1" fmla="*/ 0 h 136"/>
              <a:gd name="T2" fmla="*/ 62 w 126"/>
              <a:gd name="T3" fmla="*/ 51 h 136"/>
              <a:gd name="T4" fmla="*/ 99 w 126"/>
              <a:gd name="T5" fmla="*/ 90 h 136"/>
              <a:gd name="T6" fmla="*/ 102 w 126"/>
              <a:gd name="T7" fmla="*/ 113 h 136"/>
              <a:gd name="T8" fmla="*/ 106 w 126"/>
              <a:gd name="T9" fmla="*/ 133 h 136"/>
              <a:gd name="T10" fmla="*/ 124 w 126"/>
              <a:gd name="T11" fmla="*/ 116 h 136"/>
              <a:gd name="T12" fmla="*/ 115 w 126"/>
              <a:gd name="T13" fmla="*/ 81 h 136"/>
              <a:gd name="T14" fmla="*/ 68 w 126"/>
              <a:gd name="T15" fmla="*/ 43 h 136"/>
              <a:gd name="T16" fmla="*/ 2 w 126"/>
              <a:gd name="T17" fmla="*/ 0 h 1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26" h="136">
                <a:moveTo>
                  <a:pt x="2" y="0"/>
                </a:moveTo>
                <a:cubicBezTo>
                  <a:pt x="0" y="1"/>
                  <a:pt x="29" y="28"/>
                  <a:pt x="62" y="51"/>
                </a:cubicBezTo>
                <a:cubicBezTo>
                  <a:pt x="78" y="64"/>
                  <a:pt x="93" y="78"/>
                  <a:pt x="99" y="90"/>
                </a:cubicBezTo>
                <a:cubicBezTo>
                  <a:pt x="105" y="102"/>
                  <a:pt x="102" y="111"/>
                  <a:pt x="102" y="113"/>
                </a:cubicBezTo>
                <a:cubicBezTo>
                  <a:pt x="101" y="121"/>
                  <a:pt x="101" y="130"/>
                  <a:pt x="106" y="133"/>
                </a:cubicBezTo>
                <a:cubicBezTo>
                  <a:pt x="111" y="136"/>
                  <a:pt x="121" y="130"/>
                  <a:pt x="124" y="116"/>
                </a:cubicBezTo>
                <a:cubicBezTo>
                  <a:pt x="124" y="114"/>
                  <a:pt x="126" y="97"/>
                  <a:pt x="115" y="81"/>
                </a:cubicBezTo>
                <a:cubicBezTo>
                  <a:pt x="104" y="64"/>
                  <a:pt x="86" y="53"/>
                  <a:pt x="68" y="43"/>
                </a:cubicBezTo>
                <a:cubicBezTo>
                  <a:pt x="32" y="23"/>
                  <a:pt x="1" y="1"/>
                  <a:pt x="2" y="0"/>
                </a:cubicBezTo>
                <a:close/>
              </a:path>
            </a:pathLst>
          </a:custGeom>
          <a:gradFill>
            <a:gsLst>
              <a:gs pos="59113">
                <a:srgbClr val="FF0000"/>
              </a:gs>
              <a:gs pos="41000">
                <a:srgbClr val="C00000"/>
              </a:gs>
              <a:gs pos="100000">
                <a:srgbClr val="A30003"/>
              </a:gs>
              <a:gs pos="0">
                <a:srgbClr val="5E0302"/>
              </a:gs>
            </a:gsLst>
            <a:path path="shape">
              <a:fillToRect l="50000" t="50000" r="50000" b="50000"/>
            </a:path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8" name="Freeform 15"/>
          <p:cNvSpPr/>
          <p:nvPr/>
        </p:nvSpPr>
        <p:spPr bwMode="auto">
          <a:xfrm>
            <a:off x="3072362" y="1075843"/>
            <a:ext cx="33783" cy="33783"/>
          </a:xfrm>
          <a:custGeom>
            <a:avLst/>
            <a:gdLst>
              <a:gd name="T0" fmla="*/ 20 w 25"/>
              <a:gd name="T1" fmla="*/ 4 h 25"/>
              <a:gd name="T2" fmla="*/ 5 w 25"/>
              <a:gd name="T3" fmla="*/ 5 h 25"/>
              <a:gd name="T4" fmla="*/ 5 w 25"/>
              <a:gd name="T5" fmla="*/ 20 h 25"/>
              <a:gd name="T6" fmla="*/ 21 w 25"/>
              <a:gd name="T7" fmla="*/ 20 h 25"/>
              <a:gd name="T8" fmla="*/ 20 w 25"/>
              <a:gd name="T9" fmla="*/ 4 h 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5" h="25">
                <a:moveTo>
                  <a:pt x="20" y="4"/>
                </a:moveTo>
                <a:cubicBezTo>
                  <a:pt x="16" y="0"/>
                  <a:pt x="9" y="0"/>
                  <a:pt x="5" y="5"/>
                </a:cubicBezTo>
                <a:cubicBezTo>
                  <a:pt x="0" y="9"/>
                  <a:pt x="1" y="16"/>
                  <a:pt x="5" y="20"/>
                </a:cubicBezTo>
                <a:cubicBezTo>
                  <a:pt x="10" y="25"/>
                  <a:pt x="17" y="24"/>
                  <a:pt x="21" y="20"/>
                </a:cubicBezTo>
                <a:cubicBezTo>
                  <a:pt x="25" y="15"/>
                  <a:pt x="25" y="8"/>
                  <a:pt x="20" y="4"/>
                </a:cubicBezTo>
                <a:close/>
              </a:path>
            </a:pathLst>
          </a:custGeom>
          <a:gradFill>
            <a:gsLst>
              <a:gs pos="59113">
                <a:srgbClr val="FF0000"/>
              </a:gs>
              <a:gs pos="41000">
                <a:srgbClr val="C00000"/>
              </a:gs>
              <a:gs pos="100000">
                <a:srgbClr val="A30003"/>
              </a:gs>
              <a:gs pos="0">
                <a:srgbClr val="5E0302"/>
              </a:gs>
            </a:gsLst>
            <a:path path="shape">
              <a:fillToRect l="50000" t="50000" r="50000" b="50000"/>
            </a:path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9" name="Freeform 16"/>
          <p:cNvSpPr/>
          <p:nvPr/>
        </p:nvSpPr>
        <p:spPr bwMode="auto">
          <a:xfrm>
            <a:off x="3062782" y="1066263"/>
            <a:ext cx="12101" cy="12101"/>
          </a:xfrm>
          <a:custGeom>
            <a:avLst/>
            <a:gdLst>
              <a:gd name="T0" fmla="*/ 8 w 9"/>
              <a:gd name="T1" fmla="*/ 2 h 9"/>
              <a:gd name="T2" fmla="*/ 2 w 9"/>
              <a:gd name="T3" fmla="*/ 2 h 9"/>
              <a:gd name="T4" fmla="*/ 2 w 9"/>
              <a:gd name="T5" fmla="*/ 8 h 9"/>
              <a:gd name="T6" fmla="*/ 8 w 9"/>
              <a:gd name="T7" fmla="*/ 8 h 9"/>
              <a:gd name="T8" fmla="*/ 8 w 9"/>
              <a:gd name="T9" fmla="*/ 2 h 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9" h="9">
                <a:moveTo>
                  <a:pt x="8" y="2"/>
                </a:moveTo>
                <a:cubicBezTo>
                  <a:pt x="6" y="0"/>
                  <a:pt x="3" y="0"/>
                  <a:pt x="2" y="2"/>
                </a:cubicBezTo>
                <a:cubicBezTo>
                  <a:pt x="0" y="4"/>
                  <a:pt x="1" y="6"/>
                  <a:pt x="2" y="8"/>
                </a:cubicBezTo>
                <a:cubicBezTo>
                  <a:pt x="4" y="9"/>
                  <a:pt x="6" y="9"/>
                  <a:pt x="8" y="8"/>
                </a:cubicBezTo>
                <a:cubicBezTo>
                  <a:pt x="9" y="6"/>
                  <a:pt x="9" y="3"/>
                  <a:pt x="8" y="2"/>
                </a:cubicBezTo>
                <a:close/>
              </a:path>
            </a:pathLst>
          </a:custGeom>
          <a:gradFill>
            <a:gsLst>
              <a:gs pos="59113">
                <a:srgbClr val="FF0000"/>
              </a:gs>
              <a:gs pos="41000">
                <a:srgbClr val="C00000"/>
              </a:gs>
              <a:gs pos="100000">
                <a:srgbClr val="A30003"/>
              </a:gs>
              <a:gs pos="0">
                <a:srgbClr val="5E0302"/>
              </a:gs>
            </a:gsLst>
            <a:path path="shape">
              <a:fillToRect l="50000" t="50000" r="50000" b="50000"/>
            </a:path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3" name="Freeform 17"/>
          <p:cNvSpPr/>
          <p:nvPr/>
        </p:nvSpPr>
        <p:spPr bwMode="auto">
          <a:xfrm>
            <a:off x="3060261" y="1047607"/>
            <a:ext cx="9580" cy="9076"/>
          </a:xfrm>
          <a:custGeom>
            <a:avLst/>
            <a:gdLst>
              <a:gd name="T0" fmla="*/ 5 w 7"/>
              <a:gd name="T1" fmla="*/ 1 h 7"/>
              <a:gd name="T2" fmla="*/ 1 w 7"/>
              <a:gd name="T3" fmla="*/ 2 h 7"/>
              <a:gd name="T4" fmla="*/ 1 w 7"/>
              <a:gd name="T5" fmla="*/ 6 h 7"/>
              <a:gd name="T6" fmla="*/ 6 w 7"/>
              <a:gd name="T7" fmla="*/ 6 h 7"/>
              <a:gd name="T8" fmla="*/ 5 w 7"/>
              <a:gd name="T9" fmla="*/ 1 h 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7" h="7">
                <a:moveTo>
                  <a:pt x="5" y="1"/>
                </a:moveTo>
                <a:cubicBezTo>
                  <a:pt x="4" y="0"/>
                  <a:pt x="2" y="0"/>
                  <a:pt x="1" y="2"/>
                </a:cubicBezTo>
                <a:cubicBezTo>
                  <a:pt x="0" y="3"/>
                  <a:pt x="0" y="5"/>
                  <a:pt x="1" y="6"/>
                </a:cubicBezTo>
                <a:cubicBezTo>
                  <a:pt x="3" y="7"/>
                  <a:pt x="5" y="7"/>
                  <a:pt x="6" y="6"/>
                </a:cubicBezTo>
                <a:cubicBezTo>
                  <a:pt x="7" y="5"/>
                  <a:pt x="7" y="3"/>
                  <a:pt x="5" y="1"/>
                </a:cubicBezTo>
                <a:close/>
              </a:path>
            </a:pathLst>
          </a:custGeom>
          <a:gradFill>
            <a:gsLst>
              <a:gs pos="59113">
                <a:srgbClr val="FF0000"/>
              </a:gs>
              <a:gs pos="41000">
                <a:srgbClr val="C00000"/>
              </a:gs>
              <a:gs pos="100000">
                <a:srgbClr val="A30003"/>
              </a:gs>
              <a:gs pos="0">
                <a:srgbClr val="5E0302"/>
              </a:gs>
            </a:gsLst>
            <a:path path="shape">
              <a:fillToRect l="50000" t="50000" r="50000" b="50000"/>
            </a:path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8" name="Freeform 18"/>
          <p:cNvSpPr/>
          <p:nvPr/>
        </p:nvSpPr>
        <p:spPr bwMode="auto">
          <a:xfrm>
            <a:off x="3078917" y="1054162"/>
            <a:ext cx="20169" cy="18656"/>
          </a:xfrm>
          <a:custGeom>
            <a:avLst/>
            <a:gdLst>
              <a:gd name="T0" fmla="*/ 12 w 15"/>
              <a:gd name="T1" fmla="*/ 2 h 14"/>
              <a:gd name="T2" fmla="*/ 2 w 15"/>
              <a:gd name="T3" fmla="*/ 2 h 14"/>
              <a:gd name="T4" fmla="*/ 3 w 15"/>
              <a:gd name="T5" fmla="*/ 12 h 14"/>
              <a:gd name="T6" fmla="*/ 12 w 15"/>
              <a:gd name="T7" fmla="*/ 11 h 14"/>
              <a:gd name="T8" fmla="*/ 12 w 15"/>
              <a:gd name="T9" fmla="*/ 2 h 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5" h="14">
                <a:moveTo>
                  <a:pt x="12" y="2"/>
                </a:moveTo>
                <a:cubicBezTo>
                  <a:pt x="9" y="0"/>
                  <a:pt x="5" y="0"/>
                  <a:pt x="2" y="2"/>
                </a:cubicBezTo>
                <a:cubicBezTo>
                  <a:pt x="0" y="5"/>
                  <a:pt x="0" y="9"/>
                  <a:pt x="3" y="12"/>
                </a:cubicBezTo>
                <a:cubicBezTo>
                  <a:pt x="6" y="14"/>
                  <a:pt x="10" y="14"/>
                  <a:pt x="12" y="11"/>
                </a:cubicBezTo>
                <a:cubicBezTo>
                  <a:pt x="15" y="9"/>
                  <a:pt x="15" y="4"/>
                  <a:pt x="12" y="2"/>
                </a:cubicBezTo>
                <a:close/>
              </a:path>
            </a:pathLst>
          </a:custGeom>
          <a:gradFill>
            <a:gsLst>
              <a:gs pos="59113">
                <a:srgbClr val="FF0000"/>
              </a:gs>
              <a:gs pos="41000">
                <a:srgbClr val="C00000"/>
              </a:gs>
              <a:gs pos="100000">
                <a:srgbClr val="A30003"/>
              </a:gs>
              <a:gs pos="0">
                <a:srgbClr val="5E0302"/>
              </a:gs>
            </a:gsLst>
            <a:path path="shape">
              <a:fillToRect l="50000" t="50000" r="50000" b="50000"/>
            </a:path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5632" name="Freeform 19"/>
          <p:cNvSpPr/>
          <p:nvPr/>
        </p:nvSpPr>
        <p:spPr bwMode="auto">
          <a:xfrm>
            <a:off x="2968998" y="1001723"/>
            <a:ext cx="12101" cy="12101"/>
          </a:xfrm>
          <a:custGeom>
            <a:avLst/>
            <a:gdLst>
              <a:gd name="T0" fmla="*/ 7 w 9"/>
              <a:gd name="T1" fmla="*/ 2 h 9"/>
              <a:gd name="T2" fmla="*/ 1 w 9"/>
              <a:gd name="T3" fmla="*/ 2 h 9"/>
              <a:gd name="T4" fmla="*/ 1 w 9"/>
              <a:gd name="T5" fmla="*/ 8 h 9"/>
              <a:gd name="T6" fmla="*/ 7 w 9"/>
              <a:gd name="T7" fmla="*/ 7 h 9"/>
              <a:gd name="T8" fmla="*/ 7 w 9"/>
              <a:gd name="T9" fmla="*/ 2 h 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9" h="9">
                <a:moveTo>
                  <a:pt x="7" y="2"/>
                </a:moveTo>
                <a:cubicBezTo>
                  <a:pt x="5" y="0"/>
                  <a:pt x="3" y="1"/>
                  <a:pt x="1" y="2"/>
                </a:cubicBezTo>
                <a:cubicBezTo>
                  <a:pt x="0" y="4"/>
                  <a:pt x="0" y="6"/>
                  <a:pt x="1" y="8"/>
                </a:cubicBezTo>
                <a:cubicBezTo>
                  <a:pt x="3" y="9"/>
                  <a:pt x="6" y="9"/>
                  <a:pt x="7" y="7"/>
                </a:cubicBezTo>
                <a:cubicBezTo>
                  <a:pt x="9" y="6"/>
                  <a:pt x="9" y="3"/>
                  <a:pt x="7" y="2"/>
                </a:cubicBezTo>
                <a:close/>
              </a:path>
            </a:pathLst>
          </a:custGeom>
          <a:gradFill>
            <a:gsLst>
              <a:gs pos="59113">
                <a:srgbClr val="FF0000"/>
              </a:gs>
              <a:gs pos="41000">
                <a:srgbClr val="C00000"/>
              </a:gs>
              <a:gs pos="100000">
                <a:srgbClr val="A30003"/>
              </a:gs>
              <a:gs pos="0">
                <a:srgbClr val="5E0302"/>
              </a:gs>
            </a:gsLst>
            <a:path path="shape">
              <a:fillToRect l="50000" t="50000" r="50000" b="50000"/>
            </a:path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5633" name="Freeform 20"/>
          <p:cNvSpPr/>
          <p:nvPr/>
        </p:nvSpPr>
        <p:spPr bwMode="auto">
          <a:xfrm>
            <a:off x="3099086" y="967940"/>
            <a:ext cx="12101" cy="12101"/>
          </a:xfrm>
          <a:custGeom>
            <a:avLst/>
            <a:gdLst>
              <a:gd name="T0" fmla="*/ 8 w 9"/>
              <a:gd name="T1" fmla="*/ 1 h 9"/>
              <a:gd name="T2" fmla="*/ 2 w 9"/>
              <a:gd name="T3" fmla="*/ 2 h 9"/>
              <a:gd name="T4" fmla="*/ 2 w 9"/>
              <a:gd name="T5" fmla="*/ 7 h 9"/>
              <a:gd name="T6" fmla="*/ 8 w 9"/>
              <a:gd name="T7" fmla="*/ 7 h 9"/>
              <a:gd name="T8" fmla="*/ 8 w 9"/>
              <a:gd name="T9" fmla="*/ 1 h 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9" h="9">
                <a:moveTo>
                  <a:pt x="8" y="1"/>
                </a:moveTo>
                <a:cubicBezTo>
                  <a:pt x="6" y="0"/>
                  <a:pt x="3" y="0"/>
                  <a:pt x="2" y="2"/>
                </a:cubicBezTo>
                <a:cubicBezTo>
                  <a:pt x="0" y="3"/>
                  <a:pt x="0" y="6"/>
                  <a:pt x="2" y="7"/>
                </a:cubicBezTo>
                <a:cubicBezTo>
                  <a:pt x="4" y="9"/>
                  <a:pt x="6" y="9"/>
                  <a:pt x="8" y="7"/>
                </a:cubicBezTo>
                <a:cubicBezTo>
                  <a:pt x="9" y="5"/>
                  <a:pt x="9" y="3"/>
                  <a:pt x="8" y="1"/>
                </a:cubicBezTo>
                <a:close/>
              </a:path>
            </a:pathLst>
          </a:custGeom>
          <a:gradFill>
            <a:gsLst>
              <a:gs pos="59113">
                <a:srgbClr val="FF0000"/>
              </a:gs>
              <a:gs pos="41000">
                <a:srgbClr val="C00000"/>
              </a:gs>
              <a:gs pos="100000">
                <a:srgbClr val="A30003"/>
              </a:gs>
              <a:gs pos="0">
                <a:srgbClr val="5E0302"/>
              </a:gs>
            </a:gsLst>
            <a:path path="shape">
              <a:fillToRect l="50000" t="50000" r="50000" b="50000"/>
            </a:path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5634" name="Freeform 21"/>
          <p:cNvSpPr/>
          <p:nvPr/>
        </p:nvSpPr>
        <p:spPr bwMode="auto">
          <a:xfrm>
            <a:off x="3072362" y="956848"/>
            <a:ext cx="20169" cy="20169"/>
          </a:xfrm>
          <a:custGeom>
            <a:avLst/>
            <a:gdLst>
              <a:gd name="T0" fmla="*/ 12 w 15"/>
              <a:gd name="T1" fmla="*/ 3 h 15"/>
              <a:gd name="T2" fmla="*/ 3 w 15"/>
              <a:gd name="T3" fmla="*/ 3 h 15"/>
              <a:gd name="T4" fmla="*/ 3 w 15"/>
              <a:gd name="T5" fmla="*/ 13 h 15"/>
              <a:gd name="T6" fmla="*/ 13 w 15"/>
              <a:gd name="T7" fmla="*/ 13 h 15"/>
              <a:gd name="T8" fmla="*/ 12 w 15"/>
              <a:gd name="T9" fmla="*/ 3 h 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5" h="15">
                <a:moveTo>
                  <a:pt x="12" y="3"/>
                </a:moveTo>
                <a:cubicBezTo>
                  <a:pt x="9" y="0"/>
                  <a:pt x="5" y="1"/>
                  <a:pt x="3" y="3"/>
                </a:cubicBezTo>
                <a:cubicBezTo>
                  <a:pt x="0" y="6"/>
                  <a:pt x="1" y="10"/>
                  <a:pt x="3" y="13"/>
                </a:cubicBezTo>
                <a:cubicBezTo>
                  <a:pt x="6" y="15"/>
                  <a:pt x="10" y="15"/>
                  <a:pt x="13" y="13"/>
                </a:cubicBezTo>
                <a:cubicBezTo>
                  <a:pt x="15" y="10"/>
                  <a:pt x="15" y="6"/>
                  <a:pt x="12" y="3"/>
                </a:cubicBezTo>
                <a:close/>
              </a:path>
            </a:pathLst>
          </a:custGeom>
          <a:gradFill>
            <a:gsLst>
              <a:gs pos="59113">
                <a:srgbClr val="FF0000"/>
              </a:gs>
              <a:gs pos="41000">
                <a:srgbClr val="C00000"/>
              </a:gs>
              <a:gs pos="100000">
                <a:srgbClr val="A30003"/>
              </a:gs>
              <a:gs pos="0">
                <a:srgbClr val="5E0302"/>
              </a:gs>
            </a:gsLst>
            <a:path path="shape">
              <a:fillToRect l="50000" t="50000" r="50000" b="50000"/>
            </a:path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5635" name="Freeform 22"/>
          <p:cNvSpPr/>
          <p:nvPr/>
        </p:nvSpPr>
        <p:spPr bwMode="auto">
          <a:xfrm>
            <a:off x="2961938" y="1025925"/>
            <a:ext cx="19160" cy="20169"/>
          </a:xfrm>
          <a:custGeom>
            <a:avLst/>
            <a:gdLst>
              <a:gd name="T0" fmla="*/ 11 w 14"/>
              <a:gd name="T1" fmla="*/ 2 h 15"/>
              <a:gd name="T2" fmla="*/ 2 w 14"/>
              <a:gd name="T3" fmla="*/ 3 h 15"/>
              <a:gd name="T4" fmla="*/ 2 w 14"/>
              <a:gd name="T5" fmla="*/ 12 h 15"/>
              <a:gd name="T6" fmla="*/ 12 w 14"/>
              <a:gd name="T7" fmla="*/ 12 h 15"/>
              <a:gd name="T8" fmla="*/ 11 w 14"/>
              <a:gd name="T9" fmla="*/ 2 h 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4" h="15">
                <a:moveTo>
                  <a:pt x="11" y="2"/>
                </a:moveTo>
                <a:cubicBezTo>
                  <a:pt x="9" y="0"/>
                  <a:pt x="4" y="0"/>
                  <a:pt x="2" y="3"/>
                </a:cubicBezTo>
                <a:cubicBezTo>
                  <a:pt x="0" y="6"/>
                  <a:pt x="0" y="10"/>
                  <a:pt x="2" y="12"/>
                </a:cubicBezTo>
                <a:cubicBezTo>
                  <a:pt x="5" y="15"/>
                  <a:pt x="9" y="14"/>
                  <a:pt x="12" y="12"/>
                </a:cubicBezTo>
                <a:cubicBezTo>
                  <a:pt x="14" y="9"/>
                  <a:pt x="14" y="5"/>
                  <a:pt x="11" y="2"/>
                </a:cubicBezTo>
                <a:close/>
              </a:path>
            </a:pathLst>
          </a:custGeom>
          <a:gradFill>
            <a:gsLst>
              <a:gs pos="59113">
                <a:srgbClr val="FF0000"/>
              </a:gs>
              <a:gs pos="41000">
                <a:srgbClr val="C00000"/>
              </a:gs>
              <a:gs pos="100000">
                <a:srgbClr val="A30003"/>
              </a:gs>
              <a:gs pos="0">
                <a:srgbClr val="5E0302"/>
              </a:gs>
            </a:gsLst>
            <a:path path="shape">
              <a:fillToRect l="50000" t="50000" r="50000" b="50000"/>
            </a:path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5636" name="Freeform 23"/>
          <p:cNvSpPr/>
          <p:nvPr/>
        </p:nvSpPr>
        <p:spPr bwMode="auto">
          <a:xfrm>
            <a:off x="2989166" y="1035001"/>
            <a:ext cx="29245" cy="29749"/>
          </a:xfrm>
          <a:custGeom>
            <a:avLst/>
            <a:gdLst>
              <a:gd name="T0" fmla="*/ 18 w 22"/>
              <a:gd name="T1" fmla="*/ 4 h 22"/>
              <a:gd name="T2" fmla="*/ 4 w 22"/>
              <a:gd name="T3" fmla="*/ 4 h 22"/>
              <a:gd name="T4" fmla="*/ 4 w 22"/>
              <a:gd name="T5" fmla="*/ 18 h 22"/>
              <a:gd name="T6" fmla="*/ 18 w 22"/>
              <a:gd name="T7" fmla="*/ 18 h 22"/>
              <a:gd name="T8" fmla="*/ 18 w 22"/>
              <a:gd name="T9" fmla="*/ 4 h 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2" h="22">
                <a:moveTo>
                  <a:pt x="18" y="4"/>
                </a:moveTo>
                <a:cubicBezTo>
                  <a:pt x="14" y="1"/>
                  <a:pt x="8" y="0"/>
                  <a:pt x="4" y="4"/>
                </a:cubicBezTo>
                <a:cubicBezTo>
                  <a:pt x="1" y="7"/>
                  <a:pt x="0" y="14"/>
                  <a:pt x="4" y="18"/>
                </a:cubicBezTo>
                <a:cubicBezTo>
                  <a:pt x="8" y="21"/>
                  <a:pt x="14" y="22"/>
                  <a:pt x="18" y="18"/>
                </a:cubicBezTo>
                <a:cubicBezTo>
                  <a:pt x="21" y="14"/>
                  <a:pt x="22" y="8"/>
                  <a:pt x="18" y="4"/>
                </a:cubicBezTo>
                <a:close/>
              </a:path>
            </a:pathLst>
          </a:custGeom>
          <a:gradFill>
            <a:gsLst>
              <a:gs pos="59113">
                <a:srgbClr val="FF0000"/>
              </a:gs>
              <a:gs pos="41000">
                <a:srgbClr val="C00000"/>
              </a:gs>
              <a:gs pos="100000">
                <a:srgbClr val="A30003"/>
              </a:gs>
              <a:gs pos="0">
                <a:srgbClr val="5E0302"/>
              </a:gs>
            </a:gsLst>
            <a:path path="shape">
              <a:fillToRect l="50000" t="50000" r="50000" b="50000"/>
            </a:path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5637" name="Freeform 24"/>
          <p:cNvSpPr/>
          <p:nvPr/>
        </p:nvSpPr>
        <p:spPr bwMode="auto">
          <a:xfrm>
            <a:off x="3042613" y="926090"/>
            <a:ext cx="29749" cy="28236"/>
          </a:xfrm>
          <a:custGeom>
            <a:avLst/>
            <a:gdLst>
              <a:gd name="T0" fmla="*/ 18 w 22"/>
              <a:gd name="T1" fmla="*/ 4 h 21"/>
              <a:gd name="T2" fmla="*/ 4 w 22"/>
              <a:gd name="T3" fmla="*/ 3 h 21"/>
              <a:gd name="T4" fmla="*/ 4 w 22"/>
              <a:gd name="T5" fmla="*/ 16 h 21"/>
              <a:gd name="T6" fmla="*/ 18 w 22"/>
              <a:gd name="T7" fmla="*/ 17 h 21"/>
              <a:gd name="T8" fmla="*/ 18 w 22"/>
              <a:gd name="T9" fmla="*/ 4 h 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2" h="21">
                <a:moveTo>
                  <a:pt x="18" y="4"/>
                </a:moveTo>
                <a:cubicBezTo>
                  <a:pt x="14" y="0"/>
                  <a:pt x="8" y="0"/>
                  <a:pt x="4" y="3"/>
                </a:cubicBezTo>
                <a:cubicBezTo>
                  <a:pt x="1" y="7"/>
                  <a:pt x="0" y="13"/>
                  <a:pt x="4" y="16"/>
                </a:cubicBezTo>
                <a:cubicBezTo>
                  <a:pt x="8" y="21"/>
                  <a:pt x="14" y="21"/>
                  <a:pt x="18" y="17"/>
                </a:cubicBezTo>
                <a:cubicBezTo>
                  <a:pt x="21" y="13"/>
                  <a:pt x="22" y="7"/>
                  <a:pt x="18" y="4"/>
                </a:cubicBezTo>
                <a:close/>
              </a:path>
            </a:pathLst>
          </a:custGeom>
          <a:gradFill>
            <a:gsLst>
              <a:gs pos="59113">
                <a:srgbClr val="FF0000"/>
              </a:gs>
              <a:gs pos="41000">
                <a:srgbClr val="C00000"/>
              </a:gs>
              <a:gs pos="100000">
                <a:srgbClr val="A30003"/>
              </a:gs>
              <a:gs pos="0">
                <a:srgbClr val="5E0302"/>
              </a:gs>
            </a:gsLst>
            <a:path path="shape">
              <a:fillToRect l="50000" t="50000" r="50000" b="50000"/>
            </a:path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5638" name="Freeform 25"/>
          <p:cNvSpPr/>
          <p:nvPr/>
        </p:nvSpPr>
        <p:spPr bwMode="auto">
          <a:xfrm>
            <a:off x="3032025" y="1117693"/>
            <a:ext cx="115970" cy="90255"/>
          </a:xfrm>
          <a:custGeom>
            <a:avLst/>
            <a:gdLst>
              <a:gd name="T0" fmla="*/ 0 w 86"/>
              <a:gd name="T1" fmla="*/ 0 h 67"/>
              <a:gd name="T2" fmla="*/ 34 w 86"/>
              <a:gd name="T3" fmla="*/ 51 h 67"/>
              <a:gd name="T4" fmla="*/ 75 w 86"/>
              <a:gd name="T5" fmla="*/ 58 h 67"/>
              <a:gd name="T6" fmla="*/ 84 w 86"/>
              <a:gd name="T7" fmla="*/ 41 h 67"/>
              <a:gd name="T8" fmla="*/ 67 w 86"/>
              <a:gd name="T9" fmla="*/ 40 h 67"/>
              <a:gd name="T10" fmla="*/ 47 w 86"/>
              <a:gd name="T11" fmla="*/ 35 h 67"/>
              <a:gd name="T12" fmla="*/ 0 w 86"/>
              <a:gd name="T13" fmla="*/ 0 h 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86" h="67">
                <a:moveTo>
                  <a:pt x="0" y="0"/>
                </a:moveTo>
                <a:cubicBezTo>
                  <a:pt x="18" y="18"/>
                  <a:pt x="15" y="30"/>
                  <a:pt x="34" y="51"/>
                </a:cubicBezTo>
                <a:cubicBezTo>
                  <a:pt x="42" y="63"/>
                  <a:pt x="65" y="67"/>
                  <a:pt x="75" y="58"/>
                </a:cubicBezTo>
                <a:cubicBezTo>
                  <a:pt x="85" y="52"/>
                  <a:pt x="86" y="44"/>
                  <a:pt x="84" y="41"/>
                </a:cubicBezTo>
                <a:cubicBezTo>
                  <a:pt x="81" y="37"/>
                  <a:pt x="74" y="39"/>
                  <a:pt x="67" y="40"/>
                </a:cubicBezTo>
                <a:cubicBezTo>
                  <a:pt x="60" y="40"/>
                  <a:pt x="56" y="39"/>
                  <a:pt x="47" y="35"/>
                </a:cubicBezTo>
                <a:cubicBezTo>
                  <a:pt x="27" y="24"/>
                  <a:pt x="21" y="14"/>
                  <a:pt x="0" y="0"/>
                </a:cubicBezTo>
                <a:close/>
              </a:path>
            </a:pathLst>
          </a:custGeom>
          <a:gradFill>
            <a:gsLst>
              <a:gs pos="59113">
                <a:srgbClr val="FF0000"/>
              </a:gs>
              <a:gs pos="41000">
                <a:srgbClr val="C00000"/>
              </a:gs>
              <a:gs pos="100000">
                <a:srgbClr val="A30003"/>
              </a:gs>
              <a:gs pos="0">
                <a:srgbClr val="5E0302"/>
              </a:gs>
            </a:gsLst>
            <a:path path="shape">
              <a:fillToRect l="50000" t="50000" r="50000" b="50000"/>
            </a:path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5639" name="Freeform 26"/>
          <p:cNvSpPr/>
          <p:nvPr/>
        </p:nvSpPr>
        <p:spPr bwMode="auto">
          <a:xfrm>
            <a:off x="3147995" y="988109"/>
            <a:ext cx="83196" cy="136139"/>
          </a:xfrm>
          <a:custGeom>
            <a:avLst/>
            <a:gdLst>
              <a:gd name="T0" fmla="*/ 0 w 62"/>
              <a:gd name="T1" fmla="*/ 0 h 101"/>
              <a:gd name="T2" fmla="*/ 35 w 62"/>
              <a:gd name="T3" fmla="*/ 56 h 101"/>
              <a:gd name="T4" fmla="*/ 37 w 62"/>
              <a:gd name="T5" fmla="*/ 99 h 101"/>
              <a:gd name="T6" fmla="*/ 54 w 62"/>
              <a:gd name="T7" fmla="*/ 89 h 101"/>
              <a:gd name="T8" fmla="*/ 49 w 62"/>
              <a:gd name="T9" fmla="*/ 45 h 101"/>
              <a:gd name="T10" fmla="*/ 0 w 62"/>
              <a:gd name="T11" fmla="*/ 0 h 1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62" h="101">
                <a:moveTo>
                  <a:pt x="0" y="0"/>
                </a:moveTo>
                <a:cubicBezTo>
                  <a:pt x="10" y="27"/>
                  <a:pt x="22" y="34"/>
                  <a:pt x="35" y="56"/>
                </a:cubicBezTo>
                <a:cubicBezTo>
                  <a:pt x="48" y="74"/>
                  <a:pt x="31" y="93"/>
                  <a:pt x="37" y="99"/>
                </a:cubicBezTo>
                <a:cubicBezTo>
                  <a:pt x="39" y="101"/>
                  <a:pt x="47" y="99"/>
                  <a:pt x="54" y="89"/>
                </a:cubicBezTo>
                <a:cubicBezTo>
                  <a:pt x="62" y="79"/>
                  <a:pt x="61" y="56"/>
                  <a:pt x="49" y="45"/>
                </a:cubicBezTo>
                <a:cubicBezTo>
                  <a:pt x="27" y="24"/>
                  <a:pt x="14" y="26"/>
                  <a:pt x="0" y="0"/>
                </a:cubicBezTo>
                <a:close/>
              </a:path>
            </a:pathLst>
          </a:custGeom>
          <a:gradFill>
            <a:gsLst>
              <a:gs pos="59113">
                <a:srgbClr val="FF0000"/>
              </a:gs>
              <a:gs pos="41000">
                <a:srgbClr val="C00000"/>
              </a:gs>
              <a:gs pos="100000">
                <a:srgbClr val="A30003"/>
              </a:gs>
              <a:gs pos="0">
                <a:srgbClr val="5E0302"/>
              </a:gs>
            </a:gsLst>
            <a:path path="shape">
              <a:fillToRect l="50000" t="50000" r="50000" b="50000"/>
            </a:path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5640" name="Freeform 27"/>
          <p:cNvSpPr/>
          <p:nvPr/>
        </p:nvSpPr>
        <p:spPr bwMode="auto">
          <a:xfrm>
            <a:off x="2853027" y="982563"/>
            <a:ext cx="158829" cy="125551"/>
          </a:xfrm>
          <a:custGeom>
            <a:avLst/>
            <a:gdLst>
              <a:gd name="T0" fmla="*/ 76 w 118"/>
              <a:gd name="T1" fmla="*/ 55 h 93"/>
              <a:gd name="T2" fmla="*/ 118 w 118"/>
              <a:gd name="T3" fmla="*/ 93 h 93"/>
              <a:gd name="T4" fmla="*/ 76 w 118"/>
              <a:gd name="T5" fmla="*/ 54 h 93"/>
              <a:gd name="T6" fmla="*/ 20 w 118"/>
              <a:gd name="T7" fmla="*/ 40 h 93"/>
              <a:gd name="T8" fmla="*/ 8 w 118"/>
              <a:gd name="T9" fmla="*/ 12 h 93"/>
              <a:gd name="T10" fmla="*/ 32 w 118"/>
              <a:gd name="T11" fmla="*/ 12 h 93"/>
              <a:gd name="T12" fmla="*/ 24 w 118"/>
              <a:gd name="T13" fmla="*/ 27 h 93"/>
              <a:gd name="T14" fmla="*/ 17 w 118"/>
              <a:gd name="T15" fmla="*/ 24 h 93"/>
              <a:gd name="T16" fmla="*/ 24 w 118"/>
              <a:gd name="T17" fmla="*/ 28 h 93"/>
              <a:gd name="T18" fmla="*/ 33 w 118"/>
              <a:gd name="T19" fmla="*/ 11 h 93"/>
              <a:gd name="T20" fmla="*/ 7 w 118"/>
              <a:gd name="T21" fmla="*/ 11 h 93"/>
              <a:gd name="T22" fmla="*/ 19 w 118"/>
              <a:gd name="T23" fmla="*/ 41 h 93"/>
              <a:gd name="T24" fmla="*/ 76 w 118"/>
              <a:gd name="T25" fmla="*/ 55 h 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18" h="93">
                <a:moveTo>
                  <a:pt x="76" y="55"/>
                </a:moveTo>
                <a:cubicBezTo>
                  <a:pt x="92" y="60"/>
                  <a:pt x="108" y="70"/>
                  <a:pt x="118" y="93"/>
                </a:cubicBezTo>
                <a:cubicBezTo>
                  <a:pt x="108" y="70"/>
                  <a:pt x="92" y="60"/>
                  <a:pt x="76" y="54"/>
                </a:cubicBezTo>
                <a:cubicBezTo>
                  <a:pt x="60" y="48"/>
                  <a:pt x="42" y="49"/>
                  <a:pt x="20" y="40"/>
                </a:cubicBezTo>
                <a:cubicBezTo>
                  <a:pt x="8" y="36"/>
                  <a:pt x="2" y="22"/>
                  <a:pt x="8" y="12"/>
                </a:cubicBezTo>
                <a:cubicBezTo>
                  <a:pt x="14" y="2"/>
                  <a:pt x="29" y="4"/>
                  <a:pt x="32" y="12"/>
                </a:cubicBezTo>
                <a:cubicBezTo>
                  <a:pt x="36" y="20"/>
                  <a:pt x="28" y="28"/>
                  <a:pt x="24" y="27"/>
                </a:cubicBezTo>
                <a:cubicBezTo>
                  <a:pt x="19" y="27"/>
                  <a:pt x="17" y="23"/>
                  <a:pt x="17" y="24"/>
                </a:cubicBezTo>
                <a:cubicBezTo>
                  <a:pt x="17" y="23"/>
                  <a:pt x="18" y="27"/>
                  <a:pt x="24" y="28"/>
                </a:cubicBezTo>
                <a:cubicBezTo>
                  <a:pt x="29" y="29"/>
                  <a:pt x="38" y="21"/>
                  <a:pt x="33" y="11"/>
                </a:cubicBezTo>
                <a:cubicBezTo>
                  <a:pt x="30" y="2"/>
                  <a:pt x="13" y="0"/>
                  <a:pt x="7" y="11"/>
                </a:cubicBezTo>
                <a:cubicBezTo>
                  <a:pt x="0" y="22"/>
                  <a:pt x="7" y="37"/>
                  <a:pt x="19" y="41"/>
                </a:cubicBezTo>
                <a:cubicBezTo>
                  <a:pt x="42" y="50"/>
                  <a:pt x="60" y="49"/>
                  <a:pt x="76" y="55"/>
                </a:cubicBezTo>
                <a:close/>
              </a:path>
            </a:pathLst>
          </a:custGeom>
          <a:gradFill>
            <a:gsLst>
              <a:gs pos="59113">
                <a:srgbClr val="FF0000"/>
              </a:gs>
              <a:gs pos="41000">
                <a:srgbClr val="C00000"/>
              </a:gs>
              <a:gs pos="100000">
                <a:srgbClr val="A30003"/>
              </a:gs>
              <a:gs pos="0">
                <a:srgbClr val="5E0302"/>
              </a:gs>
            </a:gsLst>
            <a:path path="shape">
              <a:fillToRect l="50000" t="50000" r="50000" b="50000"/>
            </a:path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5641" name="Freeform 28"/>
          <p:cNvSpPr/>
          <p:nvPr/>
        </p:nvSpPr>
        <p:spPr bwMode="auto">
          <a:xfrm>
            <a:off x="3018411" y="817683"/>
            <a:ext cx="125551" cy="159333"/>
          </a:xfrm>
          <a:custGeom>
            <a:avLst/>
            <a:gdLst>
              <a:gd name="T0" fmla="*/ 54 w 93"/>
              <a:gd name="T1" fmla="*/ 76 h 118"/>
              <a:gd name="T2" fmla="*/ 93 w 93"/>
              <a:gd name="T3" fmla="*/ 118 h 118"/>
              <a:gd name="T4" fmla="*/ 54 w 93"/>
              <a:gd name="T5" fmla="*/ 76 h 118"/>
              <a:gd name="T6" fmla="*/ 41 w 93"/>
              <a:gd name="T7" fmla="*/ 19 h 118"/>
              <a:gd name="T8" fmla="*/ 11 w 93"/>
              <a:gd name="T9" fmla="*/ 7 h 118"/>
              <a:gd name="T10" fmla="*/ 11 w 93"/>
              <a:gd name="T11" fmla="*/ 34 h 118"/>
              <a:gd name="T12" fmla="*/ 28 w 93"/>
              <a:gd name="T13" fmla="*/ 24 h 118"/>
              <a:gd name="T14" fmla="*/ 23 w 93"/>
              <a:gd name="T15" fmla="*/ 17 h 118"/>
              <a:gd name="T16" fmla="*/ 27 w 93"/>
              <a:gd name="T17" fmla="*/ 24 h 118"/>
              <a:gd name="T18" fmla="*/ 12 w 93"/>
              <a:gd name="T19" fmla="*/ 32 h 118"/>
              <a:gd name="T20" fmla="*/ 12 w 93"/>
              <a:gd name="T21" fmla="*/ 9 h 118"/>
              <a:gd name="T22" fmla="*/ 39 w 93"/>
              <a:gd name="T23" fmla="*/ 20 h 118"/>
              <a:gd name="T24" fmla="*/ 54 w 93"/>
              <a:gd name="T25" fmla="*/ 76 h 1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93" h="118">
                <a:moveTo>
                  <a:pt x="54" y="76"/>
                </a:moveTo>
                <a:cubicBezTo>
                  <a:pt x="59" y="92"/>
                  <a:pt x="70" y="108"/>
                  <a:pt x="93" y="118"/>
                </a:cubicBezTo>
                <a:cubicBezTo>
                  <a:pt x="70" y="108"/>
                  <a:pt x="60" y="92"/>
                  <a:pt x="54" y="76"/>
                </a:cubicBezTo>
                <a:cubicBezTo>
                  <a:pt x="49" y="60"/>
                  <a:pt x="49" y="42"/>
                  <a:pt x="41" y="19"/>
                </a:cubicBezTo>
                <a:cubicBezTo>
                  <a:pt x="36" y="7"/>
                  <a:pt x="21" y="0"/>
                  <a:pt x="11" y="7"/>
                </a:cubicBezTo>
                <a:cubicBezTo>
                  <a:pt x="0" y="14"/>
                  <a:pt x="2" y="30"/>
                  <a:pt x="11" y="34"/>
                </a:cubicBezTo>
                <a:cubicBezTo>
                  <a:pt x="20" y="38"/>
                  <a:pt x="28" y="29"/>
                  <a:pt x="28" y="24"/>
                </a:cubicBezTo>
                <a:cubicBezTo>
                  <a:pt x="27" y="18"/>
                  <a:pt x="23" y="17"/>
                  <a:pt x="23" y="17"/>
                </a:cubicBezTo>
                <a:cubicBezTo>
                  <a:pt x="23" y="17"/>
                  <a:pt x="26" y="19"/>
                  <a:pt x="27" y="24"/>
                </a:cubicBezTo>
                <a:cubicBezTo>
                  <a:pt x="27" y="29"/>
                  <a:pt x="20" y="37"/>
                  <a:pt x="12" y="32"/>
                </a:cubicBezTo>
                <a:cubicBezTo>
                  <a:pt x="3" y="29"/>
                  <a:pt x="2" y="14"/>
                  <a:pt x="12" y="9"/>
                </a:cubicBezTo>
                <a:cubicBezTo>
                  <a:pt x="21" y="2"/>
                  <a:pt x="35" y="8"/>
                  <a:pt x="39" y="20"/>
                </a:cubicBezTo>
                <a:cubicBezTo>
                  <a:pt x="48" y="42"/>
                  <a:pt x="48" y="60"/>
                  <a:pt x="54" y="76"/>
                </a:cubicBezTo>
                <a:close/>
              </a:path>
            </a:pathLst>
          </a:custGeom>
          <a:gradFill>
            <a:gsLst>
              <a:gs pos="59113">
                <a:srgbClr val="FF0000"/>
              </a:gs>
              <a:gs pos="41000">
                <a:srgbClr val="C00000"/>
              </a:gs>
              <a:gs pos="100000">
                <a:srgbClr val="A30003"/>
              </a:gs>
              <a:gs pos="0">
                <a:srgbClr val="5E0302"/>
              </a:gs>
            </a:gsLst>
            <a:path path="shape">
              <a:fillToRect l="50000" t="50000" r="50000" b="50000"/>
            </a:path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5642" name="Freeform 29"/>
          <p:cNvSpPr/>
          <p:nvPr/>
        </p:nvSpPr>
        <p:spPr bwMode="auto">
          <a:xfrm>
            <a:off x="3177240" y="1159543"/>
            <a:ext cx="1063396" cy="173955"/>
          </a:xfrm>
          <a:custGeom>
            <a:avLst/>
            <a:gdLst>
              <a:gd name="T0" fmla="*/ 209 w 790"/>
              <a:gd name="T1" fmla="*/ 108 h 129"/>
              <a:gd name="T2" fmla="*/ 439 w 790"/>
              <a:gd name="T3" fmla="*/ 123 h 129"/>
              <a:gd name="T4" fmla="*/ 578 w 790"/>
              <a:gd name="T5" fmla="*/ 114 h 129"/>
              <a:gd name="T6" fmla="*/ 700 w 790"/>
              <a:gd name="T7" fmla="*/ 117 h 129"/>
              <a:gd name="T8" fmla="*/ 790 w 790"/>
              <a:gd name="T9" fmla="*/ 129 h 129"/>
              <a:gd name="T10" fmla="*/ 790 w 790"/>
              <a:gd name="T11" fmla="*/ 127 h 129"/>
              <a:gd name="T12" fmla="*/ 700 w 790"/>
              <a:gd name="T13" fmla="*/ 113 h 129"/>
              <a:gd name="T14" fmla="*/ 578 w 790"/>
              <a:gd name="T15" fmla="*/ 108 h 129"/>
              <a:gd name="T16" fmla="*/ 439 w 790"/>
              <a:gd name="T17" fmla="*/ 119 h 129"/>
              <a:gd name="T18" fmla="*/ 209 w 790"/>
              <a:gd name="T19" fmla="*/ 106 h 129"/>
              <a:gd name="T20" fmla="*/ 0 w 790"/>
              <a:gd name="T21" fmla="*/ 0 h 129"/>
              <a:gd name="T22" fmla="*/ 209 w 790"/>
              <a:gd name="T23" fmla="*/ 108 h 1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790" h="129">
                <a:moveTo>
                  <a:pt x="209" y="108"/>
                </a:moveTo>
                <a:cubicBezTo>
                  <a:pt x="274" y="124"/>
                  <a:pt x="342" y="129"/>
                  <a:pt x="439" y="123"/>
                </a:cubicBezTo>
                <a:cubicBezTo>
                  <a:pt x="487" y="121"/>
                  <a:pt x="534" y="116"/>
                  <a:pt x="578" y="114"/>
                </a:cubicBezTo>
                <a:cubicBezTo>
                  <a:pt x="623" y="112"/>
                  <a:pt x="664" y="114"/>
                  <a:pt x="700" y="117"/>
                </a:cubicBezTo>
                <a:cubicBezTo>
                  <a:pt x="738" y="121"/>
                  <a:pt x="769" y="126"/>
                  <a:pt x="790" y="129"/>
                </a:cubicBezTo>
                <a:cubicBezTo>
                  <a:pt x="790" y="127"/>
                  <a:pt x="790" y="127"/>
                  <a:pt x="790" y="127"/>
                </a:cubicBezTo>
                <a:cubicBezTo>
                  <a:pt x="769" y="123"/>
                  <a:pt x="738" y="117"/>
                  <a:pt x="700" y="113"/>
                </a:cubicBezTo>
                <a:cubicBezTo>
                  <a:pt x="664" y="109"/>
                  <a:pt x="623" y="106"/>
                  <a:pt x="578" y="108"/>
                </a:cubicBezTo>
                <a:cubicBezTo>
                  <a:pt x="533" y="110"/>
                  <a:pt x="486" y="116"/>
                  <a:pt x="439" y="119"/>
                </a:cubicBezTo>
                <a:cubicBezTo>
                  <a:pt x="342" y="126"/>
                  <a:pt x="274" y="121"/>
                  <a:pt x="209" y="106"/>
                </a:cubicBezTo>
                <a:cubicBezTo>
                  <a:pt x="144" y="89"/>
                  <a:pt x="77" y="65"/>
                  <a:pt x="0" y="0"/>
                </a:cubicBezTo>
                <a:cubicBezTo>
                  <a:pt x="77" y="65"/>
                  <a:pt x="144" y="90"/>
                  <a:pt x="209" y="108"/>
                </a:cubicBezTo>
                <a:close/>
              </a:path>
            </a:pathLst>
          </a:custGeom>
          <a:gradFill>
            <a:gsLst>
              <a:gs pos="59113">
                <a:srgbClr val="FDF2C4"/>
              </a:gs>
              <a:gs pos="41000">
                <a:srgbClr val="FDF2C4"/>
              </a:gs>
              <a:gs pos="100000">
                <a:srgbClr val="977037"/>
              </a:gs>
              <a:gs pos="0">
                <a:srgbClr val="977037"/>
              </a:gs>
            </a:gsLst>
            <a:path path="shape">
              <a:fillToRect l="50000" t="50000" r="50000" b="50000"/>
            </a:path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5649" name="Freeform 35"/>
          <p:cNvSpPr/>
          <p:nvPr/>
        </p:nvSpPr>
        <p:spPr bwMode="auto">
          <a:xfrm>
            <a:off x="1699880" y="1315851"/>
            <a:ext cx="277320" cy="110928"/>
          </a:xfrm>
          <a:custGeom>
            <a:avLst/>
            <a:gdLst>
              <a:gd name="T0" fmla="*/ 186 w 206"/>
              <a:gd name="T1" fmla="*/ 5 h 82"/>
              <a:gd name="T2" fmla="*/ 150 w 206"/>
              <a:gd name="T3" fmla="*/ 14 h 82"/>
              <a:gd name="T4" fmla="*/ 154 w 206"/>
              <a:gd name="T5" fmla="*/ 47 h 82"/>
              <a:gd name="T6" fmla="*/ 182 w 206"/>
              <a:gd name="T7" fmla="*/ 42 h 82"/>
              <a:gd name="T8" fmla="*/ 172 w 206"/>
              <a:gd name="T9" fmla="*/ 20 h 82"/>
              <a:gd name="T10" fmla="*/ 160 w 206"/>
              <a:gd name="T11" fmla="*/ 33 h 82"/>
              <a:gd name="T12" fmla="*/ 174 w 206"/>
              <a:gd name="T13" fmla="*/ 37 h 82"/>
              <a:gd name="T14" fmla="*/ 160 w 206"/>
              <a:gd name="T15" fmla="*/ 33 h 82"/>
              <a:gd name="T16" fmla="*/ 172 w 206"/>
              <a:gd name="T17" fmla="*/ 21 h 82"/>
              <a:gd name="T18" fmla="*/ 181 w 206"/>
              <a:gd name="T19" fmla="*/ 41 h 82"/>
              <a:gd name="T20" fmla="*/ 154 w 206"/>
              <a:gd name="T21" fmla="*/ 46 h 82"/>
              <a:gd name="T22" fmla="*/ 151 w 206"/>
              <a:gd name="T23" fmla="*/ 14 h 82"/>
              <a:gd name="T24" fmla="*/ 186 w 206"/>
              <a:gd name="T25" fmla="*/ 7 h 82"/>
              <a:gd name="T26" fmla="*/ 204 w 206"/>
              <a:gd name="T27" fmla="*/ 39 h 82"/>
              <a:gd name="T28" fmla="*/ 183 w 206"/>
              <a:gd name="T29" fmla="*/ 71 h 82"/>
              <a:gd name="T30" fmla="*/ 145 w 206"/>
              <a:gd name="T31" fmla="*/ 77 h 82"/>
              <a:gd name="T32" fmla="*/ 73 w 206"/>
              <a:gd name="T33" fmla="*/ 72 h 82"/>
              <a:gd name="T34" fmla="*/ 0 w 206"/>
              <a:gd name="T35" fmla="*/ 79 h 82"/>
              <a:gd name="T36" fmla="*/ 2 w 206"/>
              <a:gd name="T37" fmla="*/ 82 h 82"/>
              <a:gd name="T38" fmla="*/ 73 w 206"/>
              <a:gd name="T39" fmla="*/ 75 h 82"/>
              <a:gd name="T40" fmla="*/ 145 w 206"/>
              <a:gd name="T41" fmla="*/ 80 h 82"/>
              <a:gd name="T42" fmla="*/ 184 w 206"/>
              <a:gd name="T43" fmla="*/ 73 h 82"/>
              <a:gd name="T44" fmla="*/ 206 w 206"/>
              <a:gd name="T45" fmla="*/ 39 h 82"/>
              <a:gd name="T46" fmla="*/ 186 w 206"/>
              <a:gd name="T47" fmla="*/ 5 h 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206" h="82">
                <a:moveTo>
                  <a:pt x="186" y="5"/>
                </a:moveTo>
                <a:cubicBezTo>
                  <a:pt x="174" y="0"/>
                  <a:pt x="158" y="3"/>
                  <a:pt x="150" y="14"/>
                </a:cubicBezTo>
                <a:cubicBezTo>
                  <a:pt x="142" y="24"/>
                  <a:pt x="144" y="40"/>
                  <a:pt x="154" y="47"/>
                </a:cubicBezTo>
                <a:cubicBezTo>
                  <a:pt x="163" y="55"/>
                  <a:pt x="178" y="51"/>
                  <a:pt x="182" y="42"/>
                </a:cubicBezTo>
                <a:cubicBezTo>
                  <a:pt x="187" y="33"/>
                  <a:pt x="181" y="21"/>
                  <a:pt x="172" y="20"/>
                </a:cubicBezTo>
                <a:cubicBezTo>
                  <a:pt x="164" y="20"/>
                  <a:pt x="157" y="27"/>
                  <a:pt x="160" y="33"/>
                </a:cubicBezTo>
                <a:cubicBezTo>
                  <a:pt x="165" y="44"/>
                  <a:pt x="173" y="38"/>
                  <a:pt x="174" y="37"/>
                </a:cubicBezTo>
                <a:cubicBezTo>
                  <a:pt x="173" y="38"/>
                  <a:pt x="165" y="44"/>
                  <a:pt x="160" y="33"/>
                </a:cubicBezTo>
                <a:cubicBezTo>
                  <a:pt x="158" y="28"/>
                  <a:pt x="164" y="20"/>
                  <a:pt x="172" y="21"/>
                </a:cubicBezTo>
                <a:cubicBezTo>
                  <a:pt x="180" y="21"/>
                  <a:pt x="186" y="33"/>
                  <a:pt x="181" y="41"/>
                </a:cubicBezTo>
                <a:cubicBezTo>
                  <a:pt x="177" y="50"/>
                  <a:pt x="163" y="54"/>
                  <a:pt x="154" y="46"/>
                </a:cubicBezTo>
                <a:cubicBezTo>
                  <a:pt x="145" y="39"/>
                  <a:pt x="143" y="24"/>
                  <a:pt x="151" y="14"/>
                </a:cubicBezTo>
                <a:cubicBezTo>
                  <a:pt x="159" y="5"/>
                  <a:pt x="174" y="1"/>
                  <a:pt x="186" y="7"/>
                </a:cubicBezTo>
                <a:cubicBezTo>
                  <a:pt x="197" y="13"/>
                  <a:pt x="205" y="26"/>
                  <a:pt x="204" y="39"/>
                </a:cubicBezTo>
                <a:cubicBezTo>
                  <a:pt x="203" y="53"/>
                  <a:pt x="195" y="65"/>
                  <a:pt x="183" y="71"/>
                </a:cubicBezTo>
                <a:cubicBezTo>
                  <a:pt x="171" y="77"/>
                  <a:pt x="158" y="77"/>
                  <a:pt x="145" y="77"/>
                </a:cubicBezTo>
                <a:cubicBezTo>
                  <a:pt x="119" y="77"/>
                  <a:pt x="95" y="73"/>
                  <a:pt x="73" y="72"/>
                </a:cubicBezTo>
                <a:cubicBezTo>
                  <a:pt x="40" y="71"/>
                  <a:pt x="14" y="75"/>
                  <a:pt x="0" y="79"/>
                </a:cubicBezTo>
                <a:cubicBezTo>
                  <a:pt x="2" y="82"/>
                  <a:pt x="2" y="82"/>
                  <a:pt x="2" y="82"/>
                </a:cubicBezTo>
                <a:cubicBezTo>
                  <a:pt x="16" y="78"/>
                  <a:pt x="41" y="74"/>
                  <a:pt x="73" y="75"/>
                </a:cubicBezTo>
                <a:cubicBezTo>
                  <a:pt x="94" y="76"/>
                  <a:pt x="119" y="79"/>
                  <a:pt x="145" y="80"/>
                </a:cubicBezTo>
                <a:cubicBezTo>
                  <a:pt x="158" y="79"/>
                  <a:pt x="172" y="79"/>
                  <a:pt x="184" y="73"/>
                </a:cubicBezTo>
                <a:cubicBezTo>
                  <a:pt x="197" y="66"/>
                  <a:pt x="205" y="53"/>
                  <a:pt x="206" y="39"/>
                </a:cubicBezTo>
                <a:cubicBezTo>
                  <a:pt x="206" y="25"/>
                  <a:pt x="199" y="12"/>
                  <a:pt x="186" y="5"/>
                </a:cubicBezTo>
                <a:close/>
              </a:path>
            </a:pathLst>
          </a:custGeom>
          <a:gradFill>
            <a:gsLst>
              <a:gs pos="59113">
                <a:srgbClr val="FDF2C4"/>
              </a:gs>
              <a:gs pos="41000">
                <a:srgbClr val="FDF2C4"/>
              </a:gs>
              <a:gs pos="100000">
                <a:srgbClr val="977037"/>
              </a:gs>
              <a:gs pos="0">
                <a:srgbClr val="977037"/>
              </a:gs>
            </a:gsLst>
            <a:path path="shape">
              <a:fillToRect l="50000" t="50000" r="50000" b="50000"/>
            </a:path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5650" name="Freeform 36"/>
          <p:cNvSpPr/>
          <p:nvPr/>
        </p:nvSpPr>
        <p:spPr bwMode="auto">
          <a:xfrm>
            <a:off x="1702401" y="1228117"/>
            <a:ext cx="516824" cy="243033"/>
          </a:xfrm>
          <a:custGeom>
            <a:avLst/>
            <a:gdLst>
              <a:gd name="T0" fmla="*/ 338 w 384"/>
              <a:gd name="T1" fmla="*/ 11 h 180"/>
              <a:gd name="T2" fmla="*/ 262 w 384"/>
              <a:gd name="T3" fmla="*/ 33 h 180"/>
              <a:gd name="T4" fmla="*/ 273 w 384"/>
              <a:gd name="T5" fmla="*/ 103 h 180"/>
              <a:gd name="T6" fmla="*/ 333 w 384"/>
              <a:gd name="T7" fmla="*/ 89 h 180"/>
              <a:gd name="T8" fmla="*/ 309 w 384"/>
              <a:gd name="T9" fmla="*/ 44 h 180"/>
              <a:gd name="T10" fmla="*/ 284 w 384"/>
              <a:gd name="T11" fmla="*/ 73 h 180"/>
              <a:gd name="T12" fmla="*/ 306 w 384"/>
              <a:gd name="T13" fmla="*/ 86 h 180"/>
              <a:gd name="T14" fmla="*/ 314 w 384"/>
              <a:gd name="T15" fmla="*/ 80 h 180"/>
              <a:gd name="T16" fmla="*/ 306 w 384"/>
              <a:gd name="T17" fmla="*/ 86 h 180"/>
              <a:gd name="T18" fmla="*/ 284 w 384"/>
              <a:gd name="T19" fmla="*/ 73 h 180"/>
              <a:gd name="T20" fmla="*/ 309 w 384"/>
              <a:gd name="T21" fmla="*/ 45 h 180"/>
              <a:gd name="T22" fmla="*/ 332 w 384"/>
              <a:gd name="T23" fmla="*/ 88 h 180"/>
              <a:gd name="T24" fmla="*/ 274 w 384"/>
              <a:gd name="T25" fmla="*/ 102 h 180"/>
              <a:gd name="T26" fmla="*/ 264 w 384"/>
              <a:gd name="T27" fmla="*/ 34 h 180"/>
              <a:gd name="T28" fmla="*/ 337 w 384"/>
              <a:gd name="T29" fmla="*/ 14 h 180"/>
              <a:gd name="T30" fmla="*/ 379 w 384"/>
              <a:gd name="T31" fmla="*/ 81 h 180"/>
              <a:gd name="T32" fmla="*/ 338 w 384"/>
              <a:gd name="T33" fmla="*/ 150 h 180"/>
              <a:gd name="T34" fmla="*/ 257 w 384"/>
              <a:gd name="T35" fmla="*/ 168 h 180"/>
              <a:gd name="T36" fmla="*/ 102 w 384"/>
              <a:gd name="T37" fmla="*/ 165 h 180"/>
              <a:gd name="T38" fmla="*/ 0 w 384"/>
              <a:gd name="T39" fmla="*/ 173 h 180"/>
              <a:gd name="T40" fmla="*/ 4 w 384"/>
              <a:gd name="T41" fmla="*/ 180 h 180"/>
              <a:gd name="T42" fmla="*/ 102 w 384"/>
              <a:gd name="T43" fmla="*/ 172 h 180"/>
              <a:gd name="T44" fmla="*/ 257 w 384"/>
              <a:gd name="T45" fmla="*/ 174 h 180"/>
              <a:gd name="T46" fmla="*/ 340 w 384"/>
              <a:gd name="T47" fmla="*/ 155 h 180"/>
              <a:gd name="T48" fmla="*/ 383 w 384"/>
              <a:gd name="T49" fmla="*/ 81 h 180"/>
              <a:gd name="T50" fmla="*/ 338 w 384"/>
              <a:gd name="T51" fmla="*/ 11 h 1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384" h="180">
                <a:moveTo>
                  <a:pt x="338" y="11"/>
                </a:moveTo>
                <a:cubicBezTo>
                  <a:pt x="311" y="0"/>
                  <a:pt x="278" y="10"/>
                  <a:pt x="262" y="33"/>
                </a:cubicBezTo>
                <a:cubicBezTo>
                  <a:pt x="245" y="55"/>
                  <a:pt x="252" y="89"/>
                  <a:pt x="273" y="103"/>
                </a:cubicBezTo>
                <a:cubicBezTo>
                  <a:pt x="294" y="119"/>
                  <a:pt x="324" y="109"/>
                  <a:pt x="333" y="89"/>
                </a:cubicBezTo>
                <a:cubicBezTo>
                  <a:pt x="343" y="68"/>
                  <a:pt x="327" y="45"/>
                  <a:pt x="309" y="44"/>
                </a:cubicBezTo>
                <a:cubicBezTo>
                  <a:pt x="291" y="43"/>
                  <a:pt x="279" y="61"/>
                  <a:pt x="284" y="73"/>
                </a:cubicBezTo>
                <a:cubicBezTo>
                  <a:pt x="288" y="86"/>
                  <a:pt x="301" y="89"/>
                  <a:pt x="306" y="86"/>
                </a:cubicBezTo>
                <a:cubicBezTo>
                  <a:pt x="313" y="83"/>
                  <a:pt x="314" y="79"/>
                  <a:pt x="314" y="80"/>
                </a:cubicBezTo>
                <a:cubicBezTo>
                  <a:pt x="314" y="79"/>
                  <a:pt x="313" y="83"/>
                  <a:pt x="306" y="86"/>
                </a:cubicBezTo>
                <a:cubicBezTo>
                  <a:pt x="301" y="89"/>
                  <a:pt x="288" y="85"/>
                  <a:pt x="284" y="73"/>
                </a:cubicBezTo>
                <a:cubicBezTo>
                  <a:pt x="279" y="61"/>
                  <a:pt x="292" y="44"/>
                  <a:pt x="309" y="45"/>
                </a:cubicBezTo>
                <a:cubicBezTo>
                  <a:pt x="327" y="46"/>
                  <a:pt x="341" y="69"/>
                  <a:pt x="332" y="88"/>
                </a:cubicBezTo>
                <a:cubicBezTo>
                  <a:pt x="323" y="108"/>
                  <a:pt x="294" y="117"/>
                  <a:pt x="274" y="102"/>
                </a:cubicBezTo>
                <a:cubicBezTo>
                  <a:pt x="254" y="88"/>
                  <a:pt x="248" y="55"/>
                  <a:pt x="264" y="34"/>
                </a:cubicBezTo>
                <a:cubicBezTo>
                  <a:pt x="280" y="13"/>
                  <a:pt x="311" y="3"/>
                  <a:pt x="337" y="14"/>
                </a:cubicBezTo>
                <a:cubicBezTo>
                  <a:pt x="362" y="25"/>
                  <a:pt x="380" y="53"/>
                  <a:pt x="379" y="81"/>
                </a:cubicBezTo>
                <a:cubicBezTo>
                  <a:pt x="380" y="110"/>
                  <a:pt x="362" y="137"/>
                  <a:pt x="338" y="150"/>
                </a:cubicBezTo>
                <a:cubicBezTo>
                  <a:pt x="313" y="165"/>
                  <a:pt x="284" y="167"/>
                  <a:pt x="257" y="168"/>
                </a:cubicBezTo>
                <a:cubicBezTo>
                  <a:pt x="201" y="169"/>
                  <a:pt x="149" y="164"/>
                  <a:pt x="102" y="165"/>
                </a:cubicBezTo>
                <a:cubicBezTo>
                  <a:pt x="63" y="165"/>
                  <a:pt x="28" y="168"/>
                  <a:pt x="0" y="173"/>
                </a:cubicBezTo>
                <a:cubicBezTo>
                  <a:pt x="4" y="180"/>
                  <a:pt x="4" y="180"/>
                  <a:pt x="4" y="180"/>
                </a:cubicBezTo>
                <a:cubicBezTo>
                  <a:pt x="31" y="175"/>
                  <a:pt x="64" y="172"/>
                  <a:pt x="102" y="172"/>
                </a:cubicBezTo>
                <a:cubicBezTo>
                  <a:pt x="149" y="170"/>
                  <a:pt x="201" y="175"/>
                  <a:pt x="257" y="174"/>
                </a:cubicBezTo>
                <a:cubicBezTo>
                  <a:pt x="285" y="172"/>
                  <a:pt x="314" y="169"/>
                  <a:pt x="340" y="155"/>
                </a:cubicBezTo>
                <a:cubicBezTo>
                  <a:pt x="366" y="140"/>
                  <a:pt x="384" y="112"/>
                  <a:pt x="383" y="81"/>
                </a:cubicBezTo>
                <a:cubicBezTo>
                  <a:pt x="383" y="51"/>
                  <a:pt x="365" y="23"/>
                  <a:pt x="338" y="11"/>
                </a:cubicBezTo>
                <a:close/>
              </a:path>
            </a:pathLst>
          </a:custGeom>
          <a:gradFill>
            <a:gsLst>
              <a:gs pos="59113">
                <a:srgbClr val="FDF2C4"/>
              </a:gs>
              <a:gs pos="41000">
                <a:srgbClr val="FDF2C4"/>
              </a:gs>
              <a:gs pos="100000">
                <a:srgbClr val="977037"/>
              </a:gs>
              <a:gs pos="0">
                <a:srgbClr val="977037"/>
              </a:gs>
            </a:gsLst>
            <a:path path="shape">
              <a:fillToRect l="50000" t="50000" r="50000" b="50000"/>
            </a:path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5643" name="Freeform 30"/>
          <p:cNvSpPr/>
          <p:nvPr/>
        </p:nvSpPr>
        <p:spPr bwMode="auto">
          <a:xfrm>
            <a:off x="1748537" y="4169980"/>
            <a:ext cx="1941745" cy="572287"/>
          </a:xfrm>
          <a:custGeom>
            <a:avLst/>
            <a:gdLst>
              <a:gd name="T0" fmla="*/ 0 w 1443"/>
              <a:gd name="T1" fmla="*/ 145 h 424"/>
              <a:gd name="T2" fmla="*/ 233 w 1443"/>
              <a:gd name="T3" fmla="*/ 203 h 424"/>
              <a:gd name="T4" fmla="*/ 680 w 1443"/>
              <a:gd name="T5" fmla="*/ 155 h 424"/>
              <a:gd name="T6" fmla="*/ 1056 w 1443"/>
              <a:gd name="T7" fmla="*/ 46 h 424"/>
              <a:gd name="T8" fmla="*/ 1266 w 1443"/>
              <a:gd name="T9" fmla="*/ 37 h 424"/>
              <a:gd name="T10" fmla="*/ 1410 w 1443"/>
              <a:gd name="T11" fmla="*/ 178 h 424"/>
              <a:gd name="T12" fmla="*/ 1349 w 1443"/>
              <a:gd name="T13" fmla="*/ 368 h 424"/>
              <a:gd name="T14" fmla="*/ 1161 w 1443"/>
              <a:gd name="T15" fmla="*/ 366 h 424"/>
              <a:gd name="T16" fmla="*/ 1142 w 1443"/>
              <a:gd name="T17" fmla="*/ 196 h 424"/>
              <a:gd name="T18" fmla="*/ 1291 w 1443"/>
              <a:gd name="T19" fmla="*/ 191 h 424"/>
              <a:gd name="T20" fmla="*/ 1263 w 1443"/>
              <a:gd name="T21" fmla="*/ 311 h 424"/>
              <a:gd name="T22" fmla="*/ 1184 w 1443"/>
              <a:gd name="T23" fmla="*/ 259 h 424"/>
              <a:gd name="T24" fmla="*/ 1230 w 1443"/>
              <a:gd name="T25" fmla="*/ 214 h 424"/>
              <a:gd name="T26" fmla="*/ 1254 w 1443"/>
              <a:gd name="T27" fmla="*/ 223 h 424"/>
              <a:gd name="T28" fmla="*/ 1230 w 1443"/>
              <a:gd name="T29" fmla="*/ 214 h 424"/>
              <a:gd name="T30" fmla="*/ 1183 w 1443"/>
              <a:gd name="T31" fmla="*/ 259 h 424"/>
              <a:gd name="T32" fmla="*/ 1264 w 1443"/>
              <a:gd name="T33" fmla="*/ 313 h 424"/>
              <a:gd name="T34" fmla="*/ 1294 w 1443"/>
              <a:gd name="T35" fmla="*/ 188 h 424"/>
              <a:gd name="T36" fmla="*/ 1137 w 1443"/>
              <a:gd name="T37" fmla="*/ 192 h 424"/>
              <a:gd name="T38" fmla="*/ 1155 w 1443"/>
              <a:gd name="T39" fmla="*/ 373 h 424"/>
              <a:gd name="T40" fmla="*/ 1356 w 1443"/>
              <a:gd name="T41" fmla="*/ 378 h 424"/>
              <a:gd name="T42" fmla="*/ 1424 w 1443"/>
              <a:gd name="T43" fmla="*/ 175 h 424"/>
              <a:gd name="T44" fmla="*/ 1270 w 1443"/>
              <a:gd name="T45" fmla="*/ 21 h 424"/>
              <a:gd name="T46" fmla="*/ 1052 w 1443"/>
              <a:gd name="T47" fmla="*/ 27 h 424"/>
              <a:gd name="T48" fmla="*/ 674 w 1443"/>
              <a:gd name="T49" fmla="*/ 132 h 424"/>
              <a:gd name="T50" fmla="*/ 236 w 1443"/>
              <a:gd name="T51" fmla="*/ 174 h 424"/>
              <a:gd name="T52" fmla="*/ 0 w 1443"/>
              <a:gd name="T53" fmla="*/ 129 h 424"/>
              <a:gd name="T54" fmla="*/ 0 w 1443"/>
              <a:gd name="T55" fmla="*/ 145 h 4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1443" h="424">
                <a:moveTo>
                  <a:pt x="0" y="145"/>
                </a:moveTo>
                <a:cubicBezTo>
                  <a:pt x="48" y="166"/>
                  <a:pt x="132" y="194"/>
                  <a:pt x="233" y="203"/>
                </a:cubicBezTo>
                <a:cubicBezTo>
                  <a:pt x="272" y="207"/>
                  <a:pt x="451" y="219"/>
                  <a:pt x="680" y="155"/>
                </a:cubicBezTo>
                <a:cubicBezTo>
                  <a:pt x="795" y="126"/>
                  <a:pt x="921" y="79"/>
                  <a:pt x="1056" y="46"/>
                </a:cubicBezTo>
                <a:cubicBezTo>
                  <a:pt x="1124" y="31"/>
                  <a:pt x="1197" y="19"/>
                  <a:pt x="1266" y="37"/>
                </a:cubicBezTo>
                <a:cubicBezTo>
                  <a:pt x="1334" y="54"/>
                  <a:pt x="1393" y="109"/>
                  <a:pt x="1410" y="178"/>
                </a:cubicBezTo>
                <a:cubicBezTo>
                  <a:pt x="1429" y="247"/>
                  <a:pt x="1404" y="325"/>
                  <a:pt x="1349" y="368"/>
                </a:cubicBezTo>
                <a:cubicBezTo>
                  <a:pt x="1294" y="412"/>
                  <a:pt x="1211" y="409"/>
                  <a:pt x="1161" y="366"/>
                </a:cubicBezTo>
                <a:cubicBezTo>
                  <a:pt x="1107" y="325"/>
                  <a:pt x="1102" y="243"/>
                  <a:pt x="1142" y="196"/>
                </a:cubicBezTo>
                <a:cubicBezTo>
                  <a:pt x="1180" y="146"/>
                  <a:pt x="1257" y="150"/>
                  <a:pt x="1291" y="191"/>
                </a:cubicBezTo>
                <a:cubicBezTo>
                  <a:pt x="1327" y="232"/>
                  <a:pt x="1305" y="299"/>
                  <a:pt x="1263" y="311"/>
                </a:cubicBezTo>
                <a:cubicBezTo>
                  <a:pt x="1221" y="326"/>
                  <a:pt x="1180" y="291"/>
                  <a:pt x="1184" y="259"/>
                </a:cubicBezTo>
                <a:cubicBezTo>
                  <a:pt x="1186" y="226"/>
                  <a:pt x="1214" y="211"/>
                  <a:pt x="1230" y="214"/>
                </a:cubicBezTo>
                <a:cubicBezTo>
                  <a:pt x="1246" y="216"/>
                  <a:pt x="1253" y="223"/>
                  <a:pt x="1254" y="223"/>
                </a:cubicBezTo>
                <a:cubicBezTo>
                  <a:pt x="1253" y="223"/>
                  <a:pt x="1246" y="216"/>
                  <a:pt x="1230" y="214"/>
                </a:cubicBezTo>
                <a:cubicBezTo>
                  <a:pt x="1214" y="210"/>
                  <a:pt x="1185" y="225"/>
                  <a:pt x="1183" y="259"/>
                </a:cubicBezTo>
                <a:cubicBezTo>
                  <a:pt x="1178" y="291"/>
                  <a:pt x="1220" y="328"/>
                  <a:pt x="1264" y="313"/>
                </a:cubicBezTo>
                <a:cubicBezTo>
                  <a:pt x="1308" y="301"/>
                  <a:pt x="1332" y="232"/>
                  <a:pt x="1294" y="188"/>
                </a:cubicBezTo>
                <a:cubicBezTo>
                  <a:pt x="1260" y="144"/>
                  <a:pt x="1177" y="139"/>
                  <a:pt x="1137" y="192"/>
                </a:cubicBezTo>
                <a:cubicBezTo>
                  <a:pt x="1094" y="240"/>
                  <a:pt x="1098" y="328"/>
                  <a:pt x="1155" y="373"/>
                </a:cubicBezTo>
                <a:cubicBezTo>
                  <a:pt x="1208" y="420"/>
                  <a:pt x="1296" y="424"/>
                  <a:pt x="1356" y="378"/>
                </a:cubicBezTo>
                <a:cubicBezTo>
                  <a:pt x="1415" y="332"/>
                  <a:pt x="1443" y="249"/>
                  <a:pt x="1424" y="175"/>
                </a:cubicBezTo>
                <a:cubicBezTo>
                  <a:pt x="1407" y="99"/>
                  <a:pt x="1343" y="40"/>
                  <a:pt x="1270" y="21"/>
                </a:cubicBezTo>
                <a:cubicBezTo>
                  <a:pt x="1196" y="0"/>
                  <a:pt x="1121" y="12"/>
                  <a:pt x="1052" y="27"/>
                </a:cubicBezTo>
                <a:cubicBezTo>
                  <a:pt x="914" y="59"/>
                  <a:pt x="788" y="104"/>
                  <a:pt x="674" y="132"/>
                </a:cubicBezTo>
                <a:cubicBezTo>
                  <a:pt x="446" y="192"/>
                  <a:pt x="274" y="179"/>
                  <a:pt x="236" y="174"/>
                </a:cubicBezTo>
                <a:cubicBezTo>
                  <a:pt x="135" y="165"/>
                  <a:pt x="49" y="142"/>
                  <a:pt x="0" y="129"/>
                </a:cubicBezTo>
                <a:lnTo>
                  <a:pt x="0" y="145"/>
                </a:lnTo>
                <a:close/>
              </a:path>
            </a:pathLst>
          </a:custGeom>
          <a:gradFill>
            <a:gsLst>
              <a:gs pos="59113">
                <a:srgbClr val="FDF2C4"/>
              </a:gs>
              <a:gs pos="41000">
                <a:srgbClr val="FDF2C4"/>
              </a:gs>
              <a:gs pos="100000">
                <a:srgbClr val="977037"/>
              </a:gs>
              <a:gs pos="0">
                <a:srgbClr val="977037"/>
              </a:gs>
            </a:gsLst>
            <a:path path="shape">
              <a:fillToRect l="50000" t="50000" r="50000" b="50000"/>
            </a:path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5645" name="Freeform 31"/>
          <p:cNvSpPr/>
          <p:nvPr/>
        </p:nvSpPr>
        <p:spPr bwMode="auto">
          <a:xfrm>
            <a:off x="1754084" y="4499234"/>
            <a:ext cx="881374" cy="264715"/>
          </a:xfrm>
          <a:custGeom>
            <a:avLst/>
            <a:gdLst>
              <a:gd name="T0" fmla="*/ 0 w 655"/>
              <a:gd name="T1" fmla="*/ 61 h 196"/>
              <a:gd name="T2" fmla="*/ 93 w 655"/>
              <a:gd name="T3" fmla="*/ 83 h 196"/>
              <a:gd name="T4" fmla="*/ 301 w 655"/>
              <a:gd name="T5" fmla="*/ 65 h 196"/>
              <a:gd name="T6" fmla="*/ 477 w 655"/>
              <a:gd name="T7" fmla="*/ 17 h 196"/>
              <a:gd name="T8" fmla="*/ 575 w 655"/>
              <a:gd name="T9" fmla="*/ 15 h 196"/>
              <a:gd name="T10" fmla="*/ 642 w 655"/>
              <a:gd name="T11" fmla="*/ 83 h 196"/>
              <a:gd name="T12" fmla="*/ 612 w 655"/>
              <a:gd name="T13" fmla="*/ 172 h 196"/>
              <a:gd name="T14" fmla="*/ 523 w 655"/>
              <a:gd name="T15" fmla="*/ 169 h 196"/>
              <a:gd name="T16" fmla="*/ 516 w 655"/>
              <a:gd name="T17" fmla="*/ 89 h 196"/>
              <a:gd name="T18" fmla="*/ 585 w 655"/>
              <a:gd name="T19" fmla="*/ 88 h 196"/>
              <a:gd name="T20" fmla="*/ 572 w 655"/>
              <a:gd name="T21" fmla="*/ 144 h 196"/>
              <a:gd name="T22" fmla="*/ 535 w 655"/>
              <a:gd name="T23" fmla="*/ 119 h 196"/>
              <a:gd name="T24" fmla="*/ 557 w 655"/>
              <a:gd name="T25" fmla="*/ 99 h 196"/>
              <a:gd name="T26" fmla="*/ 568 w 655"/>
              <a:gd name="T27" fmla="*/ 103 h 196"/>
              <a:gd name="T28" fmla="*/ 557 w 655"/>
              <a:gd name="T29" fmla="*/ 99 h 196"/>
              <a:gd name="T30" fmla="*/ 535 w 655"/>
              <a:gd name="T31" fmla="*/ 119 h 196"/>
              <a:gd name="T32" fmla="*/ 572 w 655"/>
              <a:gd name="T33" fmla="*/ 145 h 196"/>
              <a:gd name="T34" fmla="*/ 587 w 655"/>
              <a:gd name="T35" fmla="*/ 87 h 196"/>
              <a:gd name="T36" fmla="*/ 514 w 655"/>
              <a:gd name="T37" fmla="*/ 88 h 196"/>
              <a:gd name="T38" fmla="*/ 521 w 655"/>
              <a:gd name="T39" fmla="*/ 172 h 196"/>
              <a:gd name="T40" fmla="*/ 614 w 655"/>
              <a:gd name="T41" fmla="*/ 175 h 196"/>
              <a:gd name="T42" fmla="*/ 646 w 655"/>
              <a:gd name="T43" fmla="*/ 82 h 196"/>
              <a:gd name="T44" fmla="*/ 576 w 655"/>
              <a:gd name="T45" fmla="*/ 10 h 196"/>
              <a:gd name="T46" fmla="*/ 476 w 655"/>
              <a:gd name="T47" fmla="*/ 11 h 196"/>
              <a:gd name="T48" fmla="*/ 299 w 655"/>
              <a:gd name="T49" fmla="*/ 57 h 196"/>
              <a:gd name="T50" fmla="*/ 94 w 655"/>
              <a:gd name="T51" fmla="*/ 74 h 196"/>
              <a:gd name="T52" fmla="*/ 0 w 655"/>
              <a:gd name="T53" fmla="*/ 54 h 196"/>
              <a:gd name="T54" fmla="*/ 0 w 655"/>
              <a:gd name="T55" fmla="*/ 61 h 1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655" h="196">
                <a:moveTo>
                  <a:pt x="0" y="61"/>
                </a:moveTo>
                <a:cubicBezTo>
                  <a:pt x="23" y="69"/>
                  <a:pt x="55" y="79"/>
                  <a:pt x="93" y="83"/>
                </a:cubicBezTo>
                <a:cubicBezTo>
                  <a:pt x="111" y="85"/>
                  <a:pt x="193" y="92"/>
                  <a:pt x="301" y="65"/>
                </a:cubicBezTo>
                <a:cubicBezTo>
                  <a:pt x="354" y="52"/>
                  <a:pt x="413" y="32"/>
                  <a:pt x="477" y="17"/>
                </a:cubicBezTo>
                <a:cubicBezTo>
                  <a:pt x="508" y="11"/>
                  <a:pt x="543" y="6"/>
                  <a:pt x="575" y="15"/>
                </a:cubicBezTo>
                <a:cubicBezTo>
                  <a:pt x="607" y="24"/>
                  <a:pt x="635" y="50"/>
                  <a:pt x="642" y="83"/>
                </a:cubicBezTo>
                <a:cubicBezTo>
                  <a:pt x="650" y="115"/>
                  <a:pt x="638" y="152"/>
                  <a:pt x="612" y="172"/>
                </a:cubicBezTo>
                <a:cubicBezTo>
                  <a:pt x="585" y="192"/>
                  <a:pt x="547" y="190"/>
                  <a:pt x="523" y="169"/>
                </a:cubicBezTo>
                <a:cubicBezTo>
                  <a:pt x="498" y="150"/>
                  <a:pt x="496" y="111"/>
                  <a:pt x="516" y="89"/>
                </a:cubicBezTo>
                <a:cubicBezTo>
                  <a:pt x="534" y="66"/>
                  <a:pt x="570" y="69"/>
                  <a:pt x="585" y="88"/>
                </a:cubicBezTo>
                <a:cubicBezTo>
                  <a:pt x="602" y="108"/>
                  <a:pt x="592" y="139"/>
                  <a:pt x="572" y="144"/>
                </a:cubicBezTo>
                <a:cubicBezTo>
                  <a:pt x="552" y="151"/>
                  <a:pt x="533" y="134"/>
                  <a:pt x="535" y="119"/>
                </a:cubicBezTo>
                <a:cubicBezTo>
                  <a:pt x="536" y="104"/>
                  <a:pt x="550" y="98"/>
                  <a:pt x="557" y="99"/>
                </a:cubicBezTo>
                <a:cubicBezTo>
                  <a:pt x="565" y="99"/>
                  <a:pt x="568" y="104"/>
                  <a:pt x="568" y="103"/>
                </a:cubicBezTo>
                <a:cubicBezTo>
                  <a:pt x="568" y="104"/>
                  <a:pt x="565" y="99"/>
                  <a:pt x="557" y="99"/>
                </a:cubicBezTo>
                <a:cubicBezTo>
                  <a:pt x="550" y="97"/>
                  <a:pt x="536" y="104"/>
                  <a:pt x="535" y="119"/>
                </a:cubicBezTo>
                <a:cubicBezTo>
                  <a:pt x="532" y="134"/>
                  <a:pt x="551" y="151"/>
                  <a:pt x="572" y="145"/>
                </a:cubicBezTo>
                <a:cubicBezTo>
                  <a:pt x="593" y="139"/>
                  <a:pt x="604" y="108"/>
                  <a:pt x="587" y="87"/>
                </a:cubicBezTo>
                <a:cubicBezTo>
                  <a:pt x="571" y="67"/>
                  <a:pt x="533" y="64"/>
                  <a:pt x="514" y="88"/>
                </a:cubicBezTo>
                <a:cubicBezTo>
                  <a:pt x="494" y="110"/>
                  <a:pt x="495" y="151"/>
                  <a:pt x="521" y="172"/>
                </a:cubicBezTo>
                <a:cubicBezTo>
                  <a:pt x="546" y="193"/>
                  <a:pt x="586" y="196"/>
                  <a:pt x="614" y="175"/>
                </a:cubicBezTo>
                <a:cubicBezTo>
                  <a:pt x="642" y="154"/>
                  <a:pt x="655" y="116"/>
                  <a:pt x="646" y="82"/>
                </a:cubicBezTo>
                <a:cubicBezTo>
                  <a:pt x="639" y="47"/>
                  <a:pt x="610" y="19"/>
                  <a:pt x="576" y="10"/>
                </a:cubicBezTo>
                <a:cubicBezTo>
                  <a:pt x="543" y="0"/>
                  <a:pt x="508" y="5"/>
                  <a:pt x="476" y="11"/>
                </a:cubicBezTo>
                <a:cubicBezTo>
                  <a:pt x="411" y="25"/>
                  <a:pt x="352" y="45"/>
                  <a:pt x="299" y="57"/>
                </a:cubicBezTo>
                <a:cubicBezTo>
                  <a:pt x="192" y="83"/>
                  <a:pt x="112" y="76"/>
                  <a:pt x="94" y="74"/>
                </a:cubicBezTo>
                <a:cubicBezTo>
                  <a:pt x="56" y="70"/>
                  <a:pt x="24" y="61"/>
                  <a:pt x="0" y="54"/>
                </a:cubicBezTo>
                <a:lnTo>
                  <a:pt x="0" y="61"/>
                </a:lnTo>
                <a:close/>
              </a:path>
            </a:pathLst>
          </a:custGeom>
          <a:gradFill>
            <a:gsLst>
              <a:gs pos="59113">
                <a:srgbClr val="FDF2C4"/>
              </a:gs>
              <a:gs pos="41000">
                <a:srgbClr val="FDF2C4"/>
              </a:gs>
              <a:gs pos="100000">
                <a:srgbClr val="977037"/>
              </a:gs>
              <a:gs pos="0">
                <a:srgbClr val="977037"/>
              </a:gs>
            </a:gsLst>
            <a:path path="shape">
              <a:fillToRect l="50000" t="50000" r="50000" b="50000"/>
            </a:path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5646" name="Freeform 32"/>
          <p:cNvSpPr/>
          <p:nvPr/>
        </p:nvSpPr>
        <p:spPr bwMode="auto">
          <a:xfrm>
            <a:off x="1754084" y="4643441"/>
            <a:ext cx="330767" cy="116474"/>
          </a:xfrm>
          <a:custGeom>
            <a:avLst/>
            <a:gdLst>
              <a:gd name="T0" fmla="*/ 0 w 246"/>
              <a:gd name="T1" fmla="*/ 13 h 86"/>
              <a:gd name="T2" fmla="*/ 7 w 246"/>
              <a:gd name="T3" fmla="*/ 15 h 86"/>
              <a:gd name="T4" fmla="*/ 97 w 246"/>
              <a:gd name="T5" fmla="*/ 16 h 86"/>
              <a:gd name="T6" fmla="*/ 175 w 246"/>
              <a:gd name="T7" fmla="*/ 4 h 86"/>
              <a:gd name="T8" fmla="*/ 217 w 246"/>
              <a:gd name="T9" fmla="*/ 8 h 86"/>
              <a:gd name="T10" fmla="*/ 243 w 246"/>
              <a:gd name="T11" fmla="*/ 40 h 86"/>
              <a:gd name="T12" fmla="*/ 226 w 246"/>
              <a:gd name="T13" fmla="*/ 76 h 86"/>
              <a:gd name="T14" fmla="*/ 188 w 246"/>
              <a:gd name="T15" fmla="*/ 71 h 86"/>
              <a:gd name="T16" fmla="*/ 188 w 246"/>
              <a:gd name="T17" fmla="*/ 37 h 86"/>
              <a:gd name="T18" fmla="*/ 218 w 246"/>
              <a:gd name="T19" fmla="*/ 40 h 86"/>
              <a:gd name="T20" fmla="*/ 210 w 246"/>
              <a:gd name="T21" fmla="*/ 63 h 86"/>
              <a:gd name="T22" fmla="*/ 195 w 246"/>
              <a:gd name="T23" fmla="*/ 50 h 86"/>
              <a:gd name="T24" fmla="*/ 210 w 246"/>
              <a:gd name="T25" fmla="*/ 45 h 86"/>
              <a:gd name="T26" fmla="*/ 195 w 246"/>
              <a:gd name="T27" fmla="*/ 50 h 86"/>
              <a:gd name="T28" fmla="*/ 210 w 246"/>
              <a:gd name="T29" fmla="*/ 63 h 86"/>
              <a:gd name="T30" fmla="*/ 218 w 246"/>
              <a:gd name="T31" fmla="*/ 39 h 86"/>
              <a:gd name="T32" fmla="*/ 187 w 246"/>
              <a:gd name="T33" fmla="*/ 37 h 86"/>
              <a:gd name="T34" fmla="*/ 187 w 246"/>
              <a:gd name="T35" fmla="*/ 72 h 86"/>
              <a:gd name="T36" fmla="*/ 227 w 246"/>
              <a:gd name="T37" fmla="*/ 78 h 86"/>
              <a:gd name="T38" fmla="*/ 244 w 246"/>
              <a:gd name="T39" fmla="*/ 39 h 86"/>
              <a:gd name="T40" fmla="*/ 218 w 246"/>
              <a:gd name="T41" fmla="*/ 6 h 86"/>
              <a:gd name="T42" fmla="*/ 174 w 246"/>
              <a:gd name="T43" fmla="*/ 1 h 86"/>
              <a:gd name="T44" fmla="*/ 97 w 246"/>
              <a:gd name="T45" fmla="*/ 13 h 86"/>
              <a:gd name="T46" fmla="*/ 8 w 246"/>
              <a:gd name="T47" fmla="*/ 11 h 86"/>
              <a:gd name="T48" fmla="*/ 0 w 246"/>
              <a:gd name="T49" fmla="*/ 9 h 86"/>
              <a:gd name="T50" fmla="*/ 0 w 246"/>
              <a:gd name="T51" fmla="*/ 13 h 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246" h="86">
                <a:moveTo>
                  <a:pt x="0" y="13"/>
                </a:moveTo>
                <a:cubicBezTo>
                  <a:pt x="2" y="14"/>
                  <a:pt x="5" y="14"/>
                  <a:pt x="7" y="15"/>
                </a:cubicBezTo>
                <a:cubicBezTo>
                  <a:pt x="15" y="17"/>
                  <a:pt x="50" y="23"/>
                  <a:pt x="97" y="16"/>
                </a:cubicBezTo>
                <a:cubicBezTo>
                  <a:pt x="121" y="14"/>
                  <a:pt x="147" y="8"/>
                  <a:pt x="175" y="4"/>
                </a:cubicBezTo>
                <a:cubicBezTo>
                  <a:pt x="189" y="3"/>
                  <a:pt x="203" y="2"/>
                  <a:pt x="217" y="8"/>
                </a:cubicBezTo>
                <a:cubicBezTo>
                  <a:pt x="230" y="13"/>
                  <a:pt x="241" y="25"/>
                  <a:pt x="243" y="40"/>
                </a:cubicBezTo>
                <a:cubicBezTo>
                  <a:pt x="245" y="54"/>
                  <a:pt x="238" y="69"/>
                  <a:pt x="226" y="76"/>
                </a:cubicBezTo>
                <a:cubicBezTo>
                  <a:pt x="214" y="84"/>
                  <a:pt x="197" y="82"/>
                  <a:pt x="188" y="71"/>
                </a:cubicBezTo>
                <a:cubicBezTo>
                  <a:pt x="178" y="62"/>
                  <a:pt x="179" y="46"/>
                  <a:pt x="188" y="37"/>
                </a:cubicBezTo>
                <a:cubicBezTo>
                  <a:pt x="197" y="27"/>
                  <a:pt x="212" y="31"/>
                  <a:pt x="218" y="40"/>
                </a:cubicBezTo>
                <a:cubicBezTo>
                  <a:pt x="224" y="48"/>
                  <a:pt x="219" y="61"/>
                  <a:pt x="210" y="63"/>
                </a:cubicBezTo>
                <a:cubicBezTo>
                  <a:pt x="201" y="65"/>
                  <a:pt x="193" y="57"/>
                  <a:pt x="195" y="50"/>
                </a:cubicBezTo>
                <a:cubicBezTo>
                  <a:pt x="199" y="38"/>
                  <a:pt x="209" y="44"/>
                  <a:pt x="210" y="45"/>
                </a:cubicBezTo>
                <a:cubicBezTo>
                  <a:pt x="209" y="44"/>
                  <a:pt x="199" y="38"/>
                  <a:pt x="195" y="50"/>
                </a:cubicBezTo>
                <a:cubicBezTo>
                  <a:pt x="193" y="57"/>
                  <a:pt x="201" y="65"/>
                  <a:pt x="210" y="63"/>
                </a:cubicBezTo>
                <a:cubicBezTo>
                  <a:pt x="219" y="62"/>
                  <a:pt x="225" y="48"/>
                  <a:pt x="218" y="39"/>
                </a:cubicBezTo>
                <a:cubicBezTo>
                  <a:pt x="212" y="30"/>
                  <a:pt x="197" y="27"/>
                  <a:pt x="187" y="37"/>
                </a:cubicBezTo>
                <a:cubicBezTo>
                  <a:pt x="178" y="45"/>
                  <a:pt x="177" y="63"/>
                  <a:pt x="187" y="72"/>
                </a:cubicBezTo>
                <a:cubicBezTo>
                  <a:pt x="197" y="83"/>
                  <a:pt x="214" y="86"/>
                  <a:pt x="227" y="78"/>
                </a:cubicBezTo>
                <a:cubicBezTo>
                  <a:pt x="239" y="70"/>
                  <a:pt x="246" y="54"/>
                  <a:pt x="244" y="39"/>
                </a:cubicBezTo>
                <a:cubicBezTo>
                  <a:pt x="243" y="24"/>
                  <a:pt x="231" y="11"/>
                  <a:pt x="218" y="6"/>
                </a:cubicBezTo>
                <a:cubicBezTo>
                  <a:pt x="204" y="0"/>
                  <a:pt x="189" y="0"/>
                  <a:pt x="174" y="1"/>
                </a:cubicBezTo>
                <a:cubicBezTo>
                  <a:pt x="146" y="5"/>
                  <a:pt x="120" y="11"/>
                  <a:pt x="97" y="13"/>
                </a:cubicBezTo>
                <a:cubicBezTo>
                  <a:pt x="50" y="20"/>
                  <a:pt x="16" y="13"/>
                  <a:pt x="8" y="11"/>
                </a:cubicBezTo>
                <a:cubicBezTo>
                  <a:pt x="5" y="10"/>
                  <a:pt x="3" y="10"/>
                  <a:pt x="0" y="9"/>
                </a:cubicBezTo>
                <a:lnTo>
                  <a:pt x="0" y="13"/>
                </a:lnTo>
                <a:close/>
              </a:path>
            </a:pathLst>
          </a:custGeom>
          <a:gradFill>
            <a:gsLst>
              <a:gs pos="59113">
                <a:srgbClr val="FDF2C4"/>
              </a:gs>
              <a:gs pos="41000">
                <a:srgbClr val="FDF2C4"/>
              </a:gs>
              <a:gs pos="100000">
                <a:srgbClr val="977037"/>
              </a:gs>
              <a:gs pos="0">
                <a:srgbClr val="977037"/>
              </a:gs>
            </a:gsLst>
            <a:path path="shape">
              <a:fillToRect l="50000" t="50000" r="50000" b="50000"/>
            </a:path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5647" name="Freeform 33"/>
          <p:cNvSpPr/>
          <p:nvPr/>
        </p:nvSpPr>
        <p:spPr bwMode="auto">
          <a:xfrm>
            <a:off x="3992813" y="4385785"/>
            <a:ext cx="315137" cy="120004"/>
          </a:xfrm>
          <a:custGeom>
            <a:avLst/>
            <a:gdLst>
              <a:gd name="T0" fmla="*/ 22 w 234"/>
              <a:gd name="T1" fmla="*/ 82 h 89"/>
              <a:gd name="T2" fmla="*/ 62 w 234"/>
              <a:gd name="T3" fmla="*/ 74 h 89"/>
              <a:gd name="T4" fmla="*/ 60 w 234"/>
              <a:gd name="T5" fmla="*/ 37 h 89"/>
              <a:gd name="T6" fmla="*/ 28 w 234"/>
              <a:gd name="T7" fmla="*/ 42 h 89"/>
              <a:gd name="T8" fmla="*/ 38 w 234"/>
              <a:gd name="T9" fmla="*/ 65 h 89"/>
              <a:gd name="T10" fmla="*/ 53 w 234"/>
              <a:gd name="T11" fmla="*/ 52 h 89"/>
              <a:gd name="T12" fmla="*/ 37 w 234"/>
              <a:gd name="T13" fmla="*/ 47 h 89"/>
              <a:gd name="T14" fmla="*/ 52 w 234"/>
              <a:gd name="T15" fmla="*/ 52 h 89"/>
              <a:gd name="T16" fmla="*/ 38 w 234"/>
              <a:gd name="T17" fmla="*/ 65 h 89"/>
              <a:gd name="T18" fmla="*/ 29 w 234"/>
              <a:gd name="T19" fmla="*/ 42 h 89"/>
              <a:gd name="T20" fmla="*/ 59 w 234"/>
              <a:gd name="T21" fmla="*/ 38 h 89"/>
              <a:gd name="T22" fmla="*/ 61 w 234"/>
              <a:gd name="T23" fmla="*/ 73 h 89"/>
              <a:gd name="T24" fmla="*/ 22 w 234"/>
              <a:gd name="T25" fmla="*/ 80 h 89"/>
              <a:gd name="T26" fmla="*/ 3 w 234"/>
              <a:gd name="T27" fmla="*/ 43 h 89"/>
              <a:gd name="T28" fmla="*/ 28 w 234"/>
              <a:gd name="T29" fmla="*/ 9 h 89"/>
              <a:gd name="T30" fmla="*/ 71 w 234"/>
              <a:gd name="T31" fmla="*/ 3 h 89"/>
              <a:gd name="T32" fmla="*/ 152 w 234"/>
              <a:gd name="T33" fmla="*/ 12 h 89"/>
              <a:gd name="T34" fmla="*/ 234 w 234"/>
              <a:gd name="T35" fmla="*/ 8 h 89"/>
              <a:gd name="T36" fmla="*/ 231 w 234"/>
              <a:gd name="T37" fmla="*/ 5 h 89"/>
              <a:gd name="T38" fmla="*/ 152 w 234"/>
              <a:gd name="T39" fmla="*/ 8 h 89"/>
              <a:gd name="T40" fmla="*/ 71 w 234"/>
              <a:gd name="T41" fmla="*/ 1 h 89"/>
              <a:gd name="T42" fmla="*/ 27 w 234"/>
              <a:gd name="T43" fmla="*/ 7 h 89"/>
              <a:gd name="T44" fmla="*/ 1 w 234"/>
              <a:gd name="T45" fmla="*/ 43 h 89"/>
              <a:gd name="T46" fmla="*/ 22 w 234"/>
              <a:gd name="T47" fmla="*/ 82 h 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234" h="89">
                <a:moveTo>
                  <a:pt x="22" y="82"/>
                </a:moveTo>
                <a:cubicBezTo>
                  <a:pt x="35" y="89"/>
                  <a:pt x="53" y="85"/>
                  <a:pt x="62" y="74"/>
                </a:cubicBezTo>
                <a:cubicBezTo>
                  <a:pt x="72" y="63"/>
                  <a:pt x="70" y="46"/>
                  <a:pt x="60" y="37"/>
                </a:cubicBezTo>
                <a:cubicBezTo>
                  <a:pt x="50" y="27"/>
                  <a:pt x="33" y="31"/>
                  <a:pt x="28" y="42"/>
                </a:cubicBezTo>
                <a:cubicBezTo>
                  <a:pt x="22" y="51"/>
                  <a:pt x="28" y="65"/>
                  <a:pt x="38" y="65"/>
                </a:cubicBezTo>
                <a:cubicBezTo>
                  <a:pt x="47" y="67"/>
                  <a:pt x="55" y="59"/>
                  <a:pt x="53" y="52"/>
                </a:cubicBezTo>
                <a:cubicBezTo>
                  <a:pt x="47" y="40"/>
                  <a:pt x="38" y="46"/>
                  <a:pt x="37" y="47"/>
                </a:cubicBezTo>
                <a:cubicBezTo>
                  <a:pt x="38" y="46"/>
                  <a:pt x="47" y="40"/>
                  <a:pt x="52" y="52"/>
                </a:cubicBezTo>
                <a:cubicBezTo>
                  <a:pt x="55" y="59"/>
                  <a:pt x="47" y="67"/>
                  <a:pt x="38" y="65"/>
                </a:cubicBezTo>
                <a:cubicBezTo>
                  <a:pt x="29" y="65"/>
                  <a:pt x="23" y="51"/>
                  <a:pt x="29" y="42"/>
                </a:cubicBezTo>
                <a:cubicBezTo>
                  <a:pt x="34" y="32"/>
                  <a:pt x="50" y="29"/>
                  <a:pt x="59" y="38"/>
                </a:cubicBezTo>
                <a:cubicBezTo>
                  <a:pt x="69" y="46"/>
                  <a:pt x="71" y="63"/>
                  <a:pt x="61" y="73"/>
                </a:cubicBezTo>
                <a:cubicBezTo>
                  <a:pt x="52" y="84"/>
                  <a:pt x="35" y="87"/>
                  <a:pt x="22" y="80"/>
                </a:cubicBezTo>
                <a:cubicBezTo>
                  <a:pt x="10" y="73"/>
                  <a:pt x="2" y="58"/>
                  <a:pt x="3" y="43"/>
                </a:cubicBezTo>
                <a:cubicBezTo>
                  <a:pt x="4" y="28"/>
                  <a:pt x="15" y="15"/>
                  <a:pt x="28" y="9"/>
                </a:cubicBezTo>
                <a:cubicBezTo>
                  <a:pt x="42" y="3"/>
                  <a:pt x="57" y="3"/>
                  <a:pt x="71" y="3"/>
                </a:cubicBezTo>
                <a:cubicBezTo>
                  <a:pt x="100" y="5"/>
                  <a:pt x="128" y="10"/>
                  <a:pt x="152" y="12"/>
                </a:cubicBezTo>
                <a:cubicBezTo>
                  <a:pt x="189" y="16"/>
                  <a:pt x="218" y="11"/>
                  <a:pt x="234" y="8"/>
                </a:cubicBezTo>
                <a:cubicBezTo>
                  <a:pt x="231" y="5"/>
                  <a:pt x="231" y="5"/>
                  <a:pt x="231" y="5"/>
                </a:cubicBezTo>
                <a:cubicBezTo>
                  <a:pt x="216" y="8"/>
                  <a:pt x="188" y="12"/>
                  <a:pt x="152" y="8"/>
                </a:cubicBezTo>
                <a:cubicBezTo>
                  <a:pt x="128" y="7"/>
                  <a:pt x="101" y="2"/>
                  <a:pt x="71" y="1"/>
                </a:cubicBezTo>
                <a:cubicBezTo>
                  <a:pt x="57" y="0"/>
                  <a:pt x="41" y="0"/>
                  <a:pt x="27" y="7"/>
                </a:cubicBezTo>
                <a:cubicBezTo>
                  <a:pt x="13" y="13"/>
                  <a:pt x="2" y="27"/>
                  <a:pt x="1" y="43"/>
                </a:cubicBezTo>
                <a:cubicBezTo>
                  <a:pt x="0" y="59"/>
                  <a:pt x="8" y="74"/>
                  <a:pt x="22" y="82"/>
                </a:cubicBezTo>
                <a:close/>
              </a:path>
            </a:pathLst>
          </a:custGeom>
          <a:gradFill>
            <a:gsLst>
              <a:gs pos="59113">
                <a:srgbClr val="FDF2C4"/>
              </a:gs>
              <a:gs pos="41000">
                <a:srgbClr val="FDF2C4"/>
              </a:gs>
              <a:gs pos="100000">
                <a:srgbClr val="977037"/>
              </a:gs>
              <a:gs pos="0">
                <a:srgbClr val="977037"/>
              </a:gs>
            </a:gsLst>
            <a:path path="shape">
              <a:fillToRect l="50000" t="50000" r="50000" b="50000"/>
            </a:path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5648" name="Freeform 34"/>
          <p:cNvSpPr/>
          <p:nvPr/>
        </p:nvSpPr>
        <p:spPr bwMode="auto">
          <a:xfrm>
            <a:off x="3718519" y="4341414"/>
            <a:ext cx="579851" cy="273790"/>
          </a:xfrm>
          <a:custGeom>
            <a:avLst/>
            <a:gdLst>
              <a:gd name="T0" fmla="*/ 53 w 431"/>
              <a:gd name="T1" fmla="*/ 190 h 203"/>
              <a:gd name="T2" fmla="*/ 137 w 431"/>
              <a:gd name="T3" fmla="*/ 166 h 203"/>
              <a:gd name="T4" fmla="*/ 125 w 431"/>
              <a:gd name="T5" fmla="*/ 87 h 203"/>
              <a:gd name="T6" fmla="*/ 58 w 431"/>
              <a:gd name="T7" fmla="*/ 103 h 203"/>
              <a:gd name="T8" fmla="*/ 85 w 431"/>
              <a:gd name="T9" fmla="*/ 153 h 203"/>
              <a:gd name="T10" fmla="*/ 113 w 431"/>
              <a:gd name="T11" fmla="*/ 121 h 203"/>
              <a:gd name="T12" fmla="*/ 88 w 431"/>
              <a:gd name="T13" fmla="*/ 107 h 203"/>
              <a:gd name="T14" fmla="*/ 79 w 431"/>
              <a:gd name="T15" fmla="*/ 114 h 203"/>
              <a:gd name="T16" fmla="*/ 88 w 431"/>
              <a:gd name="T17" fmla="*/ 107 h 203"/>
              <a:gd name="T18" fmla="*/ 113 w 431"/>
              <a:gd name="T19" fmla="*/ 121 h 203"/>
              <a:gd name="T20" fmla="*/ 85 w 431"/>
              <a:gd name="T21" fmla="*/ 152 h 203"/>
              <a:gd name="T22" fmla="*/ 59 w 431"/>
              <a:gd name="T23" fmla="*/ 104 h 203"/>
              <a:gd name="T24" fmla="*/ 124 w 431"/>
              <a:gd name="T25" fmla="*/ 89 h 203"/>
              <a:gd name="T26" fmla="*/ 135 w 431"/>
              <a:gd name="T27" fmla="*/ 164 h 203"/>
              <a:gd name="T28" fmla="*/ 54 w 431"/>
              <a:gd name="T29" fmla="*/ 187 h 203"/>
              <a:gd name="T30" fmla="*/ 6 w 431"/>
              <a:gd name="T31" fmla="*/ 112 h 203"/>
              <a:gd name="T32" fmla="*/ 52 w 431"/>
              <a:gd name="T33" fmla="*/ 34 h 203"/>
              <a:gd name="T34" fmla="*/ 143 w 431"/>
              <a:gd name="T35" fmla="*/ 14 h 203"/>
              <a:gd name="T36" fmla="*/ 316 w 431"/>
              <a:gd name="T37" fmla="*/ 17 h 203"/>
              <a:gd name="T38" fmla="*/ 431 w 431"/>
              <a:gd name="T39" fmla="*/ 7 h 203"/>
              <a:gd name="T40" fmla="*/ 427 w 431"/>
              <a:gd name="T41" fmla="*/ 0 h 203"/>
              <a:gd name="T42" fmla="*/ 316 w 431"/>
              <a:gd name="T43" fmla="*/ 9 h 203"/>
              <a:gd name="T44" fmla="*/ 143 w 431"/>
              <a:gd name="T45" fmla="*/ 8 h 203"/>
              <a:gd name="T46" fmla="*/ 49 w 431"/>
              <a:gd name="T47" fmla="*/ 30 h 203"/>
              <a:gd name="T48" fmla="*/ 1 w 431"/>
              <a:gd name="T49" fmla="*/ 112 h 203"/>
              <a:gd name="T50" fmla="*/ 53 w 431"/>
              <a:gd name="T51" fmla="*/ 190 h 2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431" h="203">
                <a:moveTo>
                  <a:pt x="53" y="190"/>
                </a:moveTo>
                <a:cubicBezTo>
                  <a:pt x="84" y="203"/>
                  <a:pt x="120" y="191"/>
                  <a:pt x="137" y="166"/>
                </a:cubicBezTo>
                <a:cubicBezTo>
                  <a:pt x="156" y="141"/>
                  <a:pt x="148" y="103"/>
                  <a:pt x="125" y="87"/>
                </a:cubicBezTo>
                <a:cubicBezTo>
                  <a:pt x="102" y="69"/>
                  <a:pt x="68" y="81"/>
                  <a:pt x="58" y="103"/>
                </a:cubicBezTo>
                <a:cubicBezTo>
                  <a:pt x="47" y="126"/>
                  <a:pt x="65" y="153"/>
                  <a:pt x="85" y="153"/>
                </a:cubicBezTo>
                <a:cubicBezTo>
                  <a:pt x="105" y="154"/>
                  <a:pt x="119" y="134"/>
                  <a:pt x="113" y="121"/>
                </a:cubicBezTo>
                <a:cubicBezTo>
                  <a:pt x="108" y="107"/>
                  <a:pt x="94" y="103"/>
                  <a:pt x="88" y="107"/>
                </a:cubicBezTo>
                <a:cubicBezTo>
                  <a:pt x="81" y="110"/>
                  <a:pt x="79" y="114"/>
                  <a:pt x="79" y="114"/>
                </a:cubicBezTo>
                <a:cubicBezTo>
                  <a:pt x="79" y="114"/>
                  <a:pt x="81" y="110"/>
                  <a:pt x="88" y="107"/>
                </a:cubicBezTo>
                <a:cubicBezTo>
                  <a:pt x="94" y="104"/>
                  <a:pt x="108" y="107"/>
                  <a:pt x="113" y="121"/>
                </a:cubicBezTo>
                <a:cubicBezTo>
                  <a:pt x="118" y="134"/>
                  <a:pt x="105" y="154"/>
                  <a:pt x="85" y="152"/>
                </a:cubicBezTo>
                <a:cubicBezTo>
                  <a:pt x="65" y="152"/>
                  <a:pt x="48" y="126"/>
                  <a:pt x="59" y="104"/>
                </a:cubicBezTo>
                <a:cubicBezTo>
                  <a:pt x="69" y="82"/>
                  <a:pt x="102" y="71"/>
                  <a:pt x="124" y="89"/>
                </a:cubicBezTo>
                <a:cubicBezTo>
                  <a:pt x="146" y="104"/>
                  <a:pt x="154" y="140"/>
                  <a:pt x="135" y="164"/>
                </a:cubicBezTo>
                <a:cubicBezTo>
                  <a:pt x="118" y="189"/>
                  <a:pt x="83" y="200"/>
                  <a:pt x="54" y="187"/>
                </a:cubicBezTo>
                <a:cubicBezTo>
                  <a:pt x="25" y="175"/>
                  <a:pt x="6" y="144"/>
                  <a:pt x="6" y="112"/>
                </a:cubicBezTo>
                <a:cubicBezTo>
                  <a:pt x="5" y="80"/>
                  <a:pt x="25" y="50"/>
                  <a:pt x="52" y="34"/>
                </a:cubicBezTo>
                <a:cubicBezTo>
                  <a:pt x="80" y="18"/>
                  <a:pt x="112" y="15"/>
                  <a:pt x="143" y="14"/>
                </a:cubicBezTo>
                <a:cubicBezTo>
                  <a:pt x="205" y="12"/>
                  <a:pt x="264" y="18"/>
                  <a:pt x="316" y="17"/>
                </a:cubicBezTo>
                <a:cubicBezTo>
                  <a:pt x="361" y="17"/>
                  <a:pt x="400" y="13"/>
                  <a:pt x="431" y="7"/>
                </a:cubicBezTo>
                <a:cubicBezTo>
                  <a:pt x="427" y="0"/>
                  <a:pt x="427" y="0"/>
                  <a:pt x="427" y="0"/>
                </a:cubicBezTo>
                <a:cubicBezTo>
                  <a:pt x="396" y="5"/>
                  <a:pt x="359" y="9"/>
                  <a:pt x="316" y="9"/>
                </a:cubicBezTo>
                <a:cubicBezTo>
                  <a:pt x="264" y="11"/>
                  <a:pt x="205" y="6"/>
                  <a:pt x="143" y="8"/>
                </a:cubicBezTo>
                <a:cubicBezTo>
                  <a:pt x="112" y="9"/>
                  <a:pt x="78" y="13"/>
                  <a:pt x="49" y="30"/>
                </a:cubicBezTo>
                <a:cubicBezTo>
                  <a:pt x="21" y="46"/>
                  <a:pt x="0" y="78"/>
                  <a:pt x="1" y="112"/>
                </a:cubicBezTo>
                <a:cubicBezTo>
                  <a:pt x="2" y="146"/>
                  <a:pt x="23" y="178"/>
                  <a:pt x="53" y="190"/>
                </a:cubicBezTo>
                <a:close/>
              </a:path>
            </a:pathLst>
          </a:custGeom>
          <a:gradFill>
            <a:gsLst>
              <a:gs pos="59113">
                <a:srgbClr val="FDF2C4"/>
              </a:gs>
              <a:gs pos="41000">
                <a:srgbClr val="FDF2C4"/>
              </a:gs>
              <a:gs pos="100000">
                <a:srgbClr val="977037"/>
              </a:gs>
              <a:gs pos="0">
                <a:srgbClr val="977037"/>
              </a:gs>
            </a:gsLst>
            <a:path path="shape">
              <a:fillToRect l="50000" t="50000" r="50000" b="50000"/>
            </a:path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5651" name="Freeform 37"/>
          <p:cNvSpPr/>
          <p:nvPr/>
        </p:nvSpPr>
        <p:spPr bwMode="auto">
          <a:xfrm>
            <a:off x="2874961" y="4379231"/>
            <a:ext cx="44371" cy="94289"/>
          </a:xfrm>
          <a:custGeom>
            <a:avLst/>
            <a:gdLst>
              <a:gd name="T0" fmla="*/ 31 w 33"/>
              <a:gd name="T1" fmla="*/ 0 h 70"/>
              <a:gd name="T2" fmla="*/ 20 w 33"/>
              <a:gd name="T3" fmla="*/ 44 h 70"/>
              <a:gd name="T4" fmla="*/ 0 w 33"/>
              <a:gd name="T5" fmla="*/ 65 h 70"/>
              <a:gd name="T6" fmla="*/ 13 w 33"/>
              <a:gd name="T7" fmla="*/ 68 h 70"/>
              <a:gd name="T8" fmla="*/ 32 w 33"/>
              <a:gd name="T9" fmla="*/ 45 h 70"/>
              <a:gd name="T10" fmla="*/ 31 w 33"/>
              <a:gd name="T11" fmla="*/ 0 h 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33" h="70">
                <a:moveTo>
                  <a:pt x="31" y="0"/>
                </a:moveTo>
                <a:cubicBezTo>
                  <a:pt x="23" y="18"/>
                  <a:pt x="25" y="27"/>
                  <a:pt x="20" y="44"/>
                </a:cubicBezTo>
                <a:cubicBezTo>
                  <a:pt x="18" y="58"/>
                  <a:pt x="0" y="60"/>
                  <a:pt x="0" y="65"/>
                </a:cubicBezTo>
                <a:cubicBezTo>
                  <a:pt x="0" y="67"/>
                  <a:pt x="5" y="70"/>
                  <a:pt x="13" y="68"/>
                </a:cubicBezTo>
                <a:cubicBezTo>
                  <a:pt x="22" y="68"/>
                  <a:pt x="33" y="56"/>
                  <a:pt x="32" y="45"/>
                </a:cubicBezTo>
                <a:cubicBezTo>
                  <a:pt x="32" y="25"/>
                  <a:pt x="25" y="19"/>
                  <a:pt x="31" y="0"/>
                </a:cubicBezTo>
                <a:close/>
              </a:path>
            </a:pathLst>
          </a:custGeom>
          <a:gradFill>
            <a:gsLst>
              <a:gs pos="59113">
                <a:srgbClr val="FF0000"/>
              </a:gs>
              <a:gs pos="41000">
                <a:srgbClr val="C00000"/>
              </a:gs>
              <a:gs pos="100000">
                <a:srgbClr val="A30003"/>
              </a:gs>
              <a:gs pos="0">
                <a:srgbClr val="A30003"/>
              </a:gs>
            </a:gsLst>
            <a:path path="shape">
              <a:fillToRect l="50000" t="50000" r="50000" b="50000"/>
            </a:path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5652" name="Freeform 38"/>
          <p:cNvSpPr/>
          <p:nvPr/>
        </p:nvSpPr>
        <p:spPr bwMode="auto">
          <a:xfrm>
            <a:off x="2837145" y="4485620"/>
            <a:ext cx="54960" cy="94289"/>
          </a:xfrm>
          <a:custGeom>
            <a:avLst/>
            <a:gdLst>
              <a:gd name="T0" fmla="*/ 0 w 41"/>
              <a:gd name="T1" fmla="*/ 70 h 70"/>
              <a:gd name="T2" fmla="*/ 33 w 41"/>
              <a:gd name="T3" fmla="*/ 38 h 70"/>
              <a:gd name="T4" fmla="*/ 36 w 41"/>
              <a:gd name="T5" fmla="*/ 9 h 70"/>
              <a:gd name="T6" fmla="*/ 24 w 41"/>
              <a:gd name="T7" fmla="*/ 2 h 70"/>
              <a:gd name="T8" fmla="*/ 23 w 41"/>
              <a:gd name="T9" fmla="*/ 31 h 70"/>
              <a:gd name="T10" fmla="*/ 0 w 41"/>
              <a:gd name="T11" fmla="*/ 70 h 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41" h="70">
                <a:moveTo>
                  <a:pt x="0" y="70"/>
                </a:moveTo>
                <a:cubicBezTo>
                  <a:pt x="9" y="52"/>
                  <a:pt x="18" y="53"/>
                  <a:pt x="33" y="38"/>
                </a:cubicBezTo>
                <a:cubicBezTo>
                  <a:pt x="41" y="31"/>
                  <a:pt x="41" y="15"/>
                  <a:pt x="36" y="9"/>
                </a:cubicBezTo>
                <a:cubicBezTo>
                  <a:pt x="31" y="2"/>
                  <a:pt x="26" y="0"/>
                  <a:pt x="24" y="2"/>
                </a:cubicBezTo>
                <a:cubicBezTo>
                  <a:pt x="20" y="6"/>
                  <a:pt x="32" y="19"/>
                  <a:pt x="23" y="31"/>
                </a:cubicBezTo>
                <a:cubicBezTo>
                  <a:pt x="15" y="46"/>
                  <a:pt x="6" y="51"/>
                  <a:pt x="0" y="70"/>
                </a:cubicBezTo>
                <a:close/>
              </a:path>
            </a:pathLst>
          </a:custGeom>
          <a:gradFill>
            <a:gsLst>
              <a:gs pos="59113">
                <a:srgbClr val="FF0000"/>
              </a:gs>
              <a:gs pos="41000">
                <a:srgbClr val="C00000"/>
              </a:gs>
              <a:gs pos="100000">
                <a:srgbClr val="A30003"/>
              </a:gs>
              <a:gs pos="0">
                <a:srgbClr val="A30003"/>
              </a:gs>
            </a:gsLst>
            <a:path path="shape">
              <a:fillToRect l="50000" t="50000" r="50000" b="50000"/>
            </a:path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5653" name="Freeform 39"/>
          <p:cNvSpPr/>
          <p:nvPr/>
        </p:nvSpPr>
        <p:spPr bwMode="auto">
          <a:xfrm>
            <a:off x="2888071" y="4547639"/>
            <a:ext cx="157821" cy="120004"/>
          </a:xfrm>
          <a:custGeom>
            <a:avLst/>
            <a:gdLst>
              <a:gd name="T0" fmla="*/ 96 w 117"/>
              <a:gd name="T1" fmla="*/ 82 h 89"/>
              <a:gd name="T2" fmla="*/ 78 w 117"/>
              <a:gd name="T3" fmla="*/ 72 h 89"/>
              <a:gd name="T4" fmla="*/ 91 w 117"/>
              <a:gd name="T5" fmla="*/ 63 h 89"/>
              <a:gd name="T6" fmla="*/ 96 w 117"/>
              <a:gd name="T7" fmla="*/ 68 h 89"/>
              <a:gd name="T8" fmla="*/ 81 w 117"/>
              <a:gd name="T9" fmla="*/ 64 h 89"/>
              <a:gd name="T10" fmla="*/ 78 w 117"/>
              <a:gd name="T11" fmla="*/ 79 h 89"/>
              <a:gd name="T12" fmla="*/ 105 w 117"/>
              <a:gd name="T13" fmla="*/ 81 h 89"/>
              <a:gd name="T14" fmla="*/ 78 w 117"/>
              <a:gd name="T15" fmla="*/ 33 h 89"/>
              <a:gd name="T16" fmla="*/ 20 w 117"/>
              <a:gd name="T17" fmla="*/ 17 h 89"/>
              <a:gd name="T18" fmla="*/ 0 w 117"/>
              <a:gd name="T19" fmla="*/ 0 h 89"/>
              <a:gd name="T20" fmla="*/ 53 w 117"/>
              <a:gd name="T21" fmla="*/ 31 h 89"/>
              <a:gd name="T22" fmla="*/ 100 w 117"/>
              <a:gd name="T23" fmla="*/ 59 h 89"/>
              <a:gd name="T24" fmla="*/ 96 w 117"/>
              <a:gd name="T25" fmla="*/ 82 h 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17" h="89">
                <a:moveTo>
                  <a:pt x="96" y="82"/>
                </a:moveTo>
                <a:cubicBezTo>
                  <a:pt x="88" y="86"/>
                  <a:pt x="78" y="79"/>
                  <a:pt x="78" y="72"/>
                </a:cubicBezTo>
                <a:cubicBezTo>
                  <a:pt x="79" y="65"/>
                  <a:pt x="87" y="61"/>
                  <a:pt x="91" y="63"/>
                </a:cubicBezTo>
                <a:cubicBezTo>
                  <a:pt x="95" y="65"/>
                  <a:pt x="96" y="68"/>
                  <a:pt x="96" y="68"/>
                </a:cubicBezTo>
                <a:cubicBezTo>
                  <a:pt x="94" y="61"/>
                  <a:pt x="85" y="60"/>
                  <a:pt x="81" y="64"/>
                </a:cubicBezTo>
                <a:cubicBezTo>
                  <a:pt x="76" y="68"/>
                  <a:pt x="76" y="75"/>
                  <a:pt x="78" y="79"/>
                </a:cubicBezTo>
                <a:cubicBezTo>
                  <a:pt x="84" y="89"/>
                  <a:pt x="99" y="89"/>
                  <a:pt x="105" y="81"/>
                </a:cubicBezTo>
                <a:cubicBezTo>
                  <a:pt x="117" y="60"/>
                  <a:pt x="94" y="38"/>
                  <a:pt x="78" y="33"/>
                </a:cubicBezTo>
                <a:cubicBezTo>
                  <a:pt x="56" y="25"/>
                  <a:pt x="34" y="24"/>
                  <a:pt x="20" y="17"/>
                </a:cubicBezTo>
                <a:cubicBezTo>
                  <a:pt x="5" y="11"/>
                  <a:pt x="0" y="0"/>
                  <a:pt x="0" y="0"/>
                </a:cubicBezTo>
                <a:cubicBezTo>
                  <a:pt x="14" y="23"/>
                  <a:pt x="36" y="26"/>
                  <a:pt x="53" y="31"/>
                </a:cubicBezTo>
                <a:cubicBezTo>
                  <a:pt x="72" y="36"/>
                  <a:pt x="92" y="43"/>
                  <a:pt x="100" y="59"/>
                </a:cubicBezTo>
                <a:cubicBezTo>
                  <a:pt x="105" y="67"/>
                  <a:pt x="104" y="79"/>
                  <a:pt x="96" y="82"/>
                </a:cubicBezTo>
                <a:close/>
              </a:path>
            </a:pathLst>
          </a:custGeom>
          <a:gradFill>
            <a:gsLst>
              <a:gs pos="59113">
                <a:srgbClr val="FF0000"/>
              </a:gs>
              <a:gs pos="41000">
                <a:srgbClr val="C00000"/>
              </a:gs>
              <a:gs pos="100000">
                <a:srgbClr val="A30003"/>
              </a:gs>
              <a:gs pos="0">
                <a:srgbClr val="A30003"/>
              </a:gs>
            </a:gsLst>
            <a:path path="shape">
              <a:fillToRect l="50000" t="50000" r="50000" b="50000"/>
            </a:path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5654" name="Freeform 40"/>
          <p:cNvSpPr/>
          <p:nvPr/>
        </p:nvSpPr>
        <p:spPr bwMode="auto">
          <a:xfrm>
            <a:off x="2931433" y="4426123"/>
            <a:ext cx="175972" cy="61011"/>
          </a:xfrm>
          <a:custGeom>
            <a:avLst/>
            <a:gdLst>
              <a:gd name="T0" fmla="*/ 125 w 131"/>
              <a:gd name="T1" fmla="*/ 12 h 45"/>
              <a:gd name="T2" fmla="*/ 99 w 131"/>
              <a:gd name="T3" fmla="*/ 7 h 45"/>
              <a:gd name="T4" fmla="*/ 104 w 131"/>
              <a:gd name="T5" fmla="*/ 25 h 45"/>
              <a:gd name="T6" fmla="*/ 111 w 131"/>
              <a:gd name="T7" fmla="*/ 24 h 45"/>
              <a:gd name="T8" fmla="*/ 107 w 131"/>
              <a:gd name="T9" fmla="*/ 5 h 45"/>
              <a:gd name="T10" fmla="*/ 122 w 131"/>
              <a:gd name="T11" fmla="*/ 21 h 45"/>
              <a:gd name="T12" fmla="*/ 78 w 131"/>
              <a:gd name="T13" fmla="*/ 30 h 45"/>
              <a:gd name="T14" fmla="*/ 26 w 131"/>
              <a:gd name="T15" fmla="*/ 5 h 45"/>
              <a:gd name="T16" fmla="*/ 0 w 131"/>
              <a:gd name="T17" fmla="*/ 6 h 45"/>
              <a:gd name="T18" fmla="*/ 56 w 131"/>
              <a:gd name="T19" fmla="*/ 23 h 45"/>
              <a:gd name="T20" fmla="*/ 110 w 131"/>
              <a:gd name="T21" fmla="*/ 39 h 45"/>
              <a:gd name="T22" fmla="*/ 125 w 131"/>
              <a:gd name="T23" fmla="*/ 12 h 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31" h="45">
                <a:moveTo>
                  <a:pt x="125" y="12"/>
                </a:moveTo>
                <a:cubicBezTo>
                  <a:pt x="120" y="1"/>
                  <a:pt x="105" y="0"/>
                  <a:pt x="99" y="7"/>
                </a:cubicBezTo>
                <a:cubicBezTo>
                  <a:pt x="94" y="15"/>
                  <a:pt x="99" y="24"/>
                  <a:pt x="104" y="25"/>
                </a:cubicBezTo>
                <a:cubicBezTo>
                  <a:pt x="108" y="26"/>
                  <a:pt x="111" y="23"/>
                  <a:pt x="111" y="24"/>
                </a:cubicBezTo>
                <a:cubicBezTo>
                  <a:pt x="95" y="29"/>
                  <a:pt x="96" y="5"/>
                  <a:pt x="107" y="5"/>
                </a:cubicBezTo>
                <a:cubicBezTo>
                  <a:pt x="116" y="3"/>
                  <a:pt x="124" y="13"/>
                  <a:pt x="122" y="21"/>
                </a:cubicBezTo>
                <a:cubicBezTo>
                  <a:pt x="116" y="37"/>
                  <a:pt x="91" y="37"/>
                  <a:pt x="78" y="30"/>
                </a:cubicBezTo>
                <a:cubicBezTo>
                  <a:pt x="59" y="22"/>
                  <a:pt x="42" y="8"/>
                  <a:pt x="26" y="5"/>
                </a:cubicBezTo>
                <a:cubicBezTo>
                  <a:pt x="10" y="1"/>
                  <a:pt x="0" y="7"/>
                  <a:pt x="0" y="6"/>
                </a:cubicBezTo>
                <a:cubicBezTo>
                  <a:pt x="26" y="0"/>
                  <a:pt x="41" y="14"/>
                  <a:pt x="56" y="23"/>
                </a:cubicBezTo>
                <a:cubicBezTo>
                  <a:pt x="70" y="34"/>
                  <a:pt x="91" y="45"/>
                  <a:pt x="110" y="39"/>
                </a:cubicBezTo>
                <a:cubicBezTo>
                  <a:pt x="120" y="36"/>
                  <a:pt x="131" y="23"/>
                  <a:pt x="125" y="12"/>
                </a:cubicBezTo>
                <a:close/>
              </a:path>
            </a:pathLst>
          </a:custGeom>
          <a:gradFill>
            <a:gsLst>
              <a:gs pos="59113">
                <a:srgbClr val="FF0000"/>
              </a:gs>
              <a:gs pos="41000">
                <a:srgbClr val="C00000"/>
              </a:gs>
              <a:gs pos="100000">
                <a:srgbClr val="A30003"/>
              </a:gs>
              <a:gs pos="0">
                <a:srgbClr val="A30003"/>
              </a:gs>
            </a:gsLst>
            <a:path path="shape">
              <a:fillToRect l="50000" t="50000" r="50000" b="50000"/>
            </a:path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5655" name="Freeform 41"/>
          <p:cNvSpPr/>
          <p:nvPr/>
        </p:nvSpPr>
        <p:spPr bwMode="auto">
          <a:xfrm>
            <a:off x="2942022" y="4497722"/>
            <a:ext cx="162863" cy="69078"/>
          </a:xfrm>
          <a:custGeom>
            <a:avLst/>
            <a:gdLst>
              <a:gd name="T0" fmla="*/ 121 w 121"/>
              <a:gd name="T1" fmla="*/ 51 h 51"/>
              <a:gd name="T2" fmla="*/ 67 w 121"/>
              <a:gd name="T3" fmla="*/ 32 h 51"/>
              <a:gd name="T4" fmla="*/ 29 w 121"/>
              <a:gd name="T5" fmla="*/ 23 h 51"/>
              <a:gd name="T6" fmla="*/ 17 w 121"/>
              <a:gd name="T7" fmla="*/ 10 h 51"/>
              <a:gd name="T8" fmla="*/ 5 w 121"/>
              <a:gd name="T9" fmla="*/ 1 h 51"/>
              <a:gd name="T10" fmla="*/ 5 w 121"/>
              <a:gd name="T11" fmla="*/ 18 h 51"/>
              <a:gd name="T12" fmla="*/ 24 w 121"/>
              <a:gd name="T13" fmla="*/ 34 h 51"/>
              <a:gd name="T14" fmla="*/ 66 w 121"/>
              <a:gd name="T15" fmla="*/ 39 h 51"/>
              <a:gd name="T16" fmla="*/ 121 w 121"/>
              <a:gd name="T17" fmla="*/ 51 h 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21" h="51">
                <a:moveTo>
                  <a:pt x="121" y="51"/>
                </a:moveTo>
                <a:cubicBezTo>
                  <a:pt x="121" y="50"/>
                  <a:pt x="97" y="34"/>
                  <a:pt x="67" y="32"/>
                </a:cubicBezTo>
                <a:cubicBezTo>
                  <a:pt x="53" y="30"/>
                  <a:pt x="38" y="28"/>
                  <a:pt x="29" y="23"/>
                </a:cubicBezTo>
                <a:cubicBezTo>
                  <a:pt x="21" y="18"/>
                  <a:pt x="17" y="12"/>
                  <a:pt x="17" y="10"/>
                </a:cubicBezTo>
                <a:cubicBezTo>
                  <a:pt x="13" y="5"/>
                  <a:pt x="10" y="0"/>
                  <a:pt x="5" y="1"/>
                </a:cubicBezTo>
                <a:cubicBezTo>
                  <a:pt x="2" y="2"/>
                  <a:pt x="0" y="10"/>
                  <a:pt x="5" y="18"/>
                </a:cubicBezTo>
                <a:cubicBezTo>
                  <a:pt x="5" y="20"/>
                  <a:pt x="12" y="29"/>
                  <a:pt x="24" y="34"/>
                </a:cubicBezTo>
                <a:cubicBezTo>
                  <a:pt x="37" y="39"/>
                  <a:pt x="52" y="39"/>
                  <a:pt x="66" y="39"/>
                </a:cubicBezTo>
                <a:cubicBezTo>
                  <a:pt x="96" y="37"/>
                  <a:pt x="121" y="50"/>
                  <a:pt x="121" y="51"/>
                </a:cubicBezTo>
                <a:close/>
              </a:path>
            </a:pathLst>
          </a:custGeom>
          <a:gradFill>
            <a:gsLst>
              <a:gs pos="59113">
                <a:srgbClr val="FF0000"/>
              </a:gs>
              <a:gs pos="41000">
                <a:srgbClr val="C00000"/>
              </a:gs>
              <a:gs pos="100000">
                <a:srgbClr val="A30003"/>
              </a:gs>
              <a:gs pos="0">
                <a:srgbClr val="A30003"/>
              </a:gs>
            </a:gsLst>
            <a:path path="shape">
              <a:fillToRect l="50000" t="50000" r="50000" b="50000"/>
            </a:path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5656" name="Freeform 42"/>
          <p:cNvSpPr/>
          <p:nvPr/>
        </p:nvSpPr>
        <p:spPr bwMode="auto">
          <a:xfrm>
            <a:off x="2919332" y="4462931"/>
            <a:ext cx="183031" cy="90255"/>
          </a:xfrm>
          <a:custGeom>
            <a:avLst/>
            <a:gdLst>
              <a:gd name="T0" fmla="*/ 135 w 136"/>
              <a:gd name="T1" fmla="*/ 63 h 67"/>
              <a:gd name="T2" fmla="*/ 81 w 136"/>
              <a:gd name="T3" fmla="*/ 33 h 67"/>
              <a:gd name="T4" fmla="*/ 40 w 136"/>
              <a:gd name="T5" fmla="*/ 4 h 67"/>
              <a:gd name="T6" fmla="*/ 11 w 136"/>
              <a:gd name="T7" fmla="*/ 7 h 67"/>
              <a:gd name="T8" fmla="*/ 5 w 136"/>
              <a:gd name="T9" fmla="*/ 26 h 67"/>
              <a:gd name="T10" fmla="*/ 18 w 136"/>
              <a:gd name="T11" fmla="*/ 19 h 67"/>
              <a:gd name="T12" fmla="*/ 38 w 136"/>
              <a:gd name="T13" fmla="*/ 15 h 67"/>
              <a:gd name="T14" fmla="*/ 75 w 136"/>
              <a:gd name="T15" fmla="*/ 38 h 67"/>
              <a:gd name="T16" fmla="*/ 135 w 136"/>
              <a:gd name="T17" fmla="*/ 63 h 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36" h="67">
                <a:moveTo>
                  <a:pt x="135" y="63"/>
                </a:moveTo>
                <a:cubicBezTo>
                  <a:pt x="136" y="64"/>
                  <a:pt x="99" y="63"/>
                  <a:pt x="81" y="33"/>
                </a:cubicBezTo>
                <a:cubicBezTo>
                  <a:pt x="71" y="19"/>
                  <a:pt x="55" y="7"/>
                  <a:pt x="40" y="4"/>
                </a:cubicBezTo>
                <a:cubicBezTo>
                  <a:pt x="26" y="0"/>
                  <a:pt x="13" y="6"/>
                  <a:pt x="11" y="7"/>
                </a:cubicBezTo>
                <a:cubicBezTo>
                  <a:pt x="0" y="14"/>
                  <a:pt x="2" y="27"/>
                  <a:pt x="5" y="26"/>
                </a:cubicBezTo>
                <a:cubicBezTo>
                  <a:pt x="9" y="27"/>
                  <a:pt x="13" y="22"/>
                  <a:pt x="18" y="19"/>
                </a:cubicBezTo>
                <a:cubicBezTo>
                  <a:pt x="19" y="18"/>
                  <a:pt x="26" y="14"/>
                  <a:pt x="38" y="15"/>
                </a:cubicBezTo>
                <a:cubicBezTo>
                  <a:pt x="51" y="17"/>
                  <a:pt x="64" y="25"/>
                  <a:pt x="75" y="38"/>
                </a:cubicBezTo>
                <a:cubicBezTo>
                  <a:pt x="99" y="67"/>
                  <a:pt x="136" y="64"/>
                  <a:pt x="135" y="63"/>
                </a:cubicBezTo>
                <a:close/>
              </a:path>
            </a:pathLst>
          </a:custGeom>
          <a:gradFill>
            <a:gsLst>
              <a:gs pos="59113">
                <a:srgbClr val="FF0000"/>
              </a:gs>
              <a:gs pos="41000">
                <a:srgbClr val="C00000"/>
              </a:gs>
              <a:gs pos="100000">
                <a:srgbClr val="A30003"/>
              </a:gs>
              <a:gs pos="0">
                <a:srgbClr val="A30003"/>
              </a:gs>
            </a:gsLst>
            <a:path path="shape">
              <a:fillToRect l="50000" t="50000" r="50000" b="50000"/>
            </a:path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5657" name="Freeform 43"/>
          <p:cNvSpPr/>
          <p:nvPr/>
        </p:nvSpPr>
        <p:spPr bwMode="auto">
          <a:xfrm>
            <a:off x="2911265" y="4501755"/>
            <a:ext cx="149249" cy="69078"/>
          </a:xfrm>
          <a:custGeom>
            <a:avLst/>
            <a:gdLst>
              <a:gd name="T0" fmla="*/ 111 w 111"/>
              <a:gd name="T1" fmla="*/ 51 h 51"/>
              <a:gd name="T2" fmla="*/ 59 w 111"/>
              <a:gd name="T3" fmla="*/ 37 h 51"/>
              <a:gd name="T4" fmla="*/ 25 w 111"/>
              <a:gd name="T5" fmla="*/ 24 h 51"/>
              <a:gd name="T6" fmla="*/ 17 w 111"/>
              <a:gd name="T7" fmla="*/ 11 h 51"/>
              <a:gd name="T8" fmla="*/ 8 w 111"/>
              <a:gd name="T9" fmla="*/ 0 h 51"/>
              <a:gd name="T10" fmla="*/ 3 w 111"/>
              <a:gd name="T11" fmla="*/ 15 h 51"/>
              <a:gd name="T12" fmla="*/ 18 w 111"/>
              <a:gd name="T13" fmla="*/ 35 h 51"/>
              <a:gd name="T14" fmla="*/ 58 w 111"/>
              <a:gd name="T15" fmla="*/ 45 h 51"/>
              <a:gd name="T16" fmla="*/ 111 w 111"/>
              <a:gd name="T17" fmla="*/ 51 h 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11" h="51">
                <a:moveTo>
                  <a:pt x="111" y="51"/>
                </a:moveTo>
                <a:cubicBezTo>
                  <a:pt x="111" y="50"/>
                  <a:pt x="86" y="42"/>
                  <a:pt x="59" y="37"/>
                </a:cubicBezTo>
                <a:cubicBezTo>
                  <a:pt x="46" y="34"/>
                  <a:pt x="32" y="30"/>
                  <a:pt x="25" y="24"/>
                </a:cubicBezTo>
                <a:cubicBezTo>
                  <a:pt x="18" y="19"/>
                  <a:pt x="17" y="13"/>
                  <a:pt x="17" y="11"/>
                </a:cubicBezTo>
                <a:cubicBezTo>
                  <a:pt x="15" y="6"/>
                  <a:pt x="13" y="1"/>
                  <a:pt x="8" y="0"/>
                </a:cubicBezTo>
                <a:cubicBezTo>
                  <a:pt x="5" y="0"/>
                  <a:pt x="0" y="6"/>
                  <a:pt x="3" y="15"/>
                </a:cubicBezTo>
                <a:cubicBezTo>
                  <a:pt x="3" y="17"/>
                  <a:pt x="7" y="28"/>
                  <a:pt x="18" y="35"/>
                </a:cubicBezTo>
                <a:cubicBezTo>
                  <a:pt x="30" y="42"/>
                  <a:pt x="44" y="43"/>
                  <a:pt x="58" y="45"/>
                </a:cubicBezTo>
                <a:cubicBezTo>
                  <a:pt x="85" y="46"/>
                  <a:pt x="111" y="50"/>
                  <a:pt x="111" y="51"/>
                </a:cubicBezTo>
                <a:close/>
              </a:path>
            </a:pathLst>
          </a:custGeom>
          <a:gradFill>
            <a:gsLst>
              <a:gs pos="59113">
                <a:srgbClr val="FF0000"/>
              </a:gs>
              <a:gs pos="41000">
                <a:srgbClr val="C00000"/>
              </a:gs>
              <a:gs pos="100000">
                <a:srgbClr val="A30003"/>
              </a:gs>
              <a:gs pos="0">
                <a:srgbClr val="A30003"/>
              </a:gs>
            </a:gsLst>
            <a:path path="shape">
              <a:fillToRect l="50000" t="50000" r="50000" b="50000"/>
            </a:path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5658" name="Freeform 44"/>
          <p:cNvSpPr/>
          <p:nvPr/>
        </p:nvSpPr>
        <p:spPr bwMode="auto">
          <a:xfrm>
            <a:off x="2970258" y="4491167"/>
            <a:ext cx="23194" cy="22690"/>
          </a:xfrm>
          <a:custGeom>
            <a:avLst/>
            <a:gdLst>
              <a:gd name="T0" fmla="*/ 6 w 17"/>
              <a:gd name="T1" fmla="*/ 16 h 17"/>
              <a:gd name="T2" fmla="*/ 15 w 17"/>
              <a:gd name="T3" fmla="*/ 11 h 17"/>
              <a:gd name="T4" fmla="*/ 11 w 17"/>
              <a:gd name="T5" fmla="*/ 1 h 17"/>
              <a:gd name="T6" fmla="*/ 1 w 17"/>
              <a:gd name="T7" fmla="*/ 6 h 17"/>
              <a:gd name="T8" fmla="*/ 6 w 17"/>
              <a:gd name="T9" fmla="*/ 16 h 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7" h="17">
                <a:moveTo>
                  <a:pt x="6" y="16"/>
                </a:moveTo>
                <a:cubicBezTo>
                  <a:pt x="10" y="17"/>
                  <a:pt x="14" y="15"/>
                  <a:pt x="15" y="11"/>
                </a:cubicBezTo>
                <a:cubicBezTo>
                  <a:pt x="17" y="7"/>
                  <a:pt x="15" y="2"/>
                  <a:pt x="11" y="1"/>
                </a:cubicBezTo>
                <a:cubicBezTo>
                  <a:pt x="7" y="0"/>
                  <a:pt x="2" y="2"/>
                  <a:pt x="1" y="6"/>
                </a:cubicBezTo>
                <a:cubicBezTo>
                  <a:pt x="0" y="10"/>
                  <a:pt x="2" y="14"/>
                  <a:pt x="6" y="16"/>
                </a:cubicBezTo>
                <a:close/>
              </a:path>
            </a:pathLst>
          </a:custGeom>
          <a:gradFill>
            <a:gsLst>
              <a:gs pos="59113">
                <a:srgbClr val="FF0000"/>
              </a:gs>
              <a:gs pos="41000">
                <a:srgbClr val="C00000"/>
              </a:gs>
              <a:gs pos="100000">
                <a:srgbClr val="A30003"/>
              </a:gs>
              <a:gs pos="0">
                <a:srgbClr val="A30003"/>
              </a:gs>
            </a:gsLst>
            <a:path path="shape">
              <a:fillToRect l="50000" t="50000" r="50000" b="50000"/>
            </a:path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5659" name="Freeform 45"/>
          <p:cNvSpPr/>
          <p:nvPr/>
        </p:nvSpPr>
        <p:spPr bwMode="auto">
          <a:xfrm>
            <a:off x="2994461" y="4504781"/>
            <a:ext cx="8067" cy="8067"/>
          </a:xfrm>
          <a:custGeom>
            <a:avLst/>
            <a:gdLst>
              <a:gd name="T0" fmla="*/ 3 w 6"/>
              <a:gd name="T1" fmla="*/ 5 h 6"/>
              <a:gd name="T2" fmla="*/ 6 w 6"/>
              <a:gd name="T3" fmla="*/ 4 h 6"/>
              <a:gd name="T4" fmla="*/ 4 w 6"/>
              <a:gd name="T5" fmla="*/ 0 h 6"/>
              <a:gd name="T6" fmla="*/ 1 w 6"/>
              <a:gd name="T7" fmla="*/ 2 h 6"/>
              <a:gd name="T8" fmla="*/ 3 w 6"/>
              <a:gd name="T9" fmla="*/ 5 h 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" h="6">
                <a:moveTo>
                  <a:pt x="3" y="5"/>
                </a:moveTo>
                <a:cubicBezTo>
                  <a:pt x="4" y="6"/>
                  <a:pt x="6" y="5"/>
                  <a:pt x="6" y="4"/>
                </a:cubicBezTo>
                <a:cubicBezTo>
                  <a:pt x="6" y="2"/>
                  <a:pt x="6" y="1"/>
                  <a:pt x="4" y="0"/>
                </a:cubicBezTo>
                <a:cubicBezTo>
                  <a:pt x="3" y="0"/>
                  <a:pt x="2" y="1"/>
                  <a:pt x="1" y="2"/>
                </a:cubicBezTo>
                <a:cubicBezTo>
                  <a:pt x="0" y="4"/>
                  <a:pt x="1" y="5"/>
                  <a:pt x="3" y="5"/>
                </a:cubicBezTo>
                <a:close/>
              </a:path>
            </a:pathLst>
          </a:custGeom>
          <a:gradFill>
            <a:gsLst>
              <a:gs pos="59113">
                <a:srgbClr val="FF0000"/>
              </a:gs>
              <a:gs pos="41000">
                <a:srgbClr val="C00000"/>
              </a:gs>
              <a:gs pos="100000">
                <a:srgbClr val="A30003"/>
              </a:gs>
              <a:gs pos="0">
                <a:srgbClr val="A30003"/>
              </a:gs>
            </a:gsLst>
            <a:path path="shape">
              <a:fillToRect l="50000" t="50000" r="50000" b="50000"/>
            </a:path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5660" name="Freeform 46"/>
          <p:cNvSpPr/>
          <p:nvPr/>
        </p:nvSpPr>
        <p:spPr bwMode="auto">
          <a:xfrm>
            <a:off x="3005554" y="4516882"/>
            <a:ext cx="5042" cy="5042"/>
          </a:xfrm>
          <a:custGeom>
            <a:avLst/>
            <a:gdLst>
              <a:gd name="T0" fmla="*/ 1 w 4"/>
              <a:gd name="T1" fmla="*/ 4 h 4"/>
              <a:gd name="T2" fmla="*/ 4 w 4"/>
              <a:gd name="T3" fmla="*/ 3 h 4"/>
              <a:gd name="T4" fmla="*/ 2 w 4"/>
              <a:gd name="T5" fmla="*/ 0 h 4"/>
              <a:gd name="T6" fmla="*/ 0 w 4"/>
              <a:gd name="T7" fmla="*/ 2 h 4"/>
              <a:gd name="T8" fmla="*/ 1 w 4"/>
              <a:gd name="T9" fmla="*/ 4 h 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" h="4">
                <a:moveTo>
                  <a:pt x="1" y="4"/>
                </a:moveTo>
                <a:cubicBezTo>
                  <a:pt x="2" y="4"/>
                  <a:pt x="4" y="4"/>
                  <a:pt x="4" y="3"/>
                </a:cubicBezTo>
                <a:cubicBezTo>
                  <a:pt x="4" y="2"/>
                  <a:pt x="4" y="0"/>
                  <a:pt x="2" y="0"/>
                </a:cubicBezTo>
                <a:cubicBezTo>
                  <a:pt x="2" y="0"/>
                  <a:pt x="0" y="0"/>
                  <a:pt x="0" y="2"/>
                </a:cubicBezTo>
                <a:cubicBezTo>
                  <a:pt x="0" y="3"/>
                  <a:pt x="0" y="4"/>
                  <a:pt x="1" y="4"/>
                </a:cubicBezTo>
                <a:close/>
              </a:path>
            </a:pathLst>
          </a:custGeom>
          <a:gradFill>
            <a:gsLst>
              <a:gs pos="59113">
                <a:srgbClr val="FF0000"/>
              </a:gs>
              <a:gs pos="41000">
                <a:srgbClr val="C00000"/>
              </a:gs>
              <a:gs pos="100000">
                <a:srgbClr val="A30003"/>
              </a:gs>
              <a:gs pos="0">
                <a:srgbClr val="A30003"/>
              </a:gs>
            </a:gsLst>
            <a:path path="shape">
              <a:fillToRect l="50000" t="50000" r="50000" b="50000"/>
            </a:path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5661" name="Freeform 47"/>
          <p:cNvSpPr/>
          <p:nvPr/>
        </p:nvSpPr>
        <p:spPr bwMode="auto">
          <a:xfrm>
            <a:off x="2983872" y="4512848"/>
            <a:ext cx="13614" cy="13110"/>
          </a:xfrm>
          <a:custGeom>
            <a:avLst/>
            <a:gdLst>
              <a:gd name="T0" fmla="*/ 3 w 10"/>
              <a:gd name="T1" fmla="*/ 10 h 10"/>
              <a:gd name="T2" fmla="*/ 9 w 10"/>
              <a:gd name="T3" fmla="*/ 7 h 10"/>
              <a:gd name="T4" fmla="*/ 6 w 10"/>
              <a:gd name="T5" fmla="*/ 1 h 10"/>
              <a:gd name="T6" fmla="*/ 0 w 10"/>
              <a:gd name="T7" fmla="*/ 4 h 10"/>
              <a:gd name="T8" fmla="*/ 3 w 10"/>
              <a:gd name="T9" fmla="*/ 10 h 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0" h="10">
                <a:moveTo>
                  <a:pt x="3" y="10"/>
                </a:moveTo>
                <a:cubicBezTo>
                  <a:pt x="6" y="10"/>
                  <a:pt x="8" y="9"/>
                  <a:pt x="9" y="7"/>
                </a:cubicBezTo>
                <a:cubicBezTo>
                  <a:pt x="10" y="4"/>
                  <a:pt x="8" y="2"/>
                  <a:pt x="6" y="1"/>
                </a:cubicBezTo>
                <a:cubicBezTo>
                  <a:pt x="3" y="0"/>
                  <a:pt x="1" y="2"/>
                  <a:pt x="0" y="4"/>
                </a:cubicBezTo>
                <a:cubicBezTo>
                  <a:pt x="0" y="6"/>
                  <a:pt x="1" y="9"/>
                  <a:pt x="3" y="10"/>
                </a:cubicBezTo>
                <a:close/>
              </a:path>
            </a:pathLst>
          </a:custGeom>
          <a:gradFill>
            <a:gsLst>
              <a:gs pos="59113">
                <a:srgbClr val="FF0000"/>
              </a:gs>
              <a:gs pos="41000">
                <a:srgbClr val="C00000"/>
              </a:gs>
              <a:gs pos="100000">
                <a:srgbClr val="A30003"/>
              </a:gs>
              <a:gs pos="0">
                <a:srgbClr val="A30003"/>
              </a:gs>
            </a:gsLst>
            <a:path path="shape">
              <a:fillToRect l="50000" t="50000" r="50000" b="50000"/>
            </a:path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5662" name="Freeform 48"/>
          <p:cNvSpPr/>
          <p:nvPr/>
        </p:nvSpPr>
        <p:spPr bwMode="auto">
          <a:xfrm>
            <a:off x="3072615" y="4516882"/>
            <a:ext cx="8067" cy="8067"/>
          </a:xfrm>
          <a:custGeom>
            <a:avLst/>
            <a:gdLst>
              <a:gd name="T0" fmla="*/ 2 w 6"/>
              <a:gd name="T1" fmla="*/ 5 h 6"/>
              <a:gd name="T2" fmla="*/ 5 w 6"/>
              <a:gd name="T3" fmla="*/ 4 h 6"/>
              <a:gd name="T4" fmla="*/ 4 w 6"/>
              <a:gd name="T5" fmla="*/ 0 h 6"/>
              <a:gd name="T6" fmla="*/ 0 w 6"/>
              <a:gd name="T7" fmla="*/ 2 h 6"/>
              <a:gd name="T8" fmla="*/ 2 w 6"/>
              <a:gd name="T9" fmla="*/ 5 h 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" h="6">
                <a:moveTo>
                  <a:pt x="2" y="5"/>
                </a:moveTo>
                <a:cubicBezTo>
                  <a:pt x="3" y="6"/>
                  <a:pt x="5" y="5"/>
                  <a:pt x="5" y="4"/>
                </a:cubicBezTo>
                <a:cubicBezTo>
                  <a:pt x="6" y="2"/>
                  <a:pt x="5" y="1"/>
                  <a:pt x="4" y="0"/>
                </a:cubicBezTo>
                <a:cubicBezTo>
                  <a:pt x="2" y="0"/>
                  <a:pt x="1" y="0"/>
                  <a:pt x="0" y="2"/>
                </a:cubicBezTo>
                <a:cubicBezTo>
                  <a:pt x="0" y="3"/>
                  <a:pt x="1" y="5"/>
                  <a:pt x="2" y="5"/>
                </a:cubicBezTo>
                <a:close/>
              </a:path>
            </a:pathLst>
          </a:custGeom>
          <a:gradFill>
            <a:gsLst>
              <a:gs pos="59113">
                <a:srgbClr val="FF0000"/>
              </a:gs>
              <a:gs pos="41000">
                <a:srgbClr val="C00000"/>
              </a:gs>
              <a:gs pos="100000">
                <a:srgbClr val="A30003"/>
              </a:gs>
              <a:gs pos="0">
                <a:srgbClr val="A30003"/>
              </a:gs>
            </a:gsLst>
            <a:path path="shape">
              <a:fillToRect l="50000" t="50000" r="50000" b="50000"/>
            </a:path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5663" name="Freeform 49"/>
          <p:cNvSpPr/>
          <p:nvPr/>
        </p:nvSpPr>
        <p:spPr bwMode="auto">
          <a:xfrm>
            <a:off x="3001520" y="4575876"/>
            <a:ext cx="8067" cy="8572"/>
          </a:xfrm>
          <a:custGeom>
            <a:avLst/>
            <a:gdLst>
              <a:gd name="T0" fmla="*/ 3 w 6"/>
              <a:gd name="T1" fmla="*/ 5 h 6"/>
              <a:gd name="T2" fmla="*/ 6 w 6"/>
              <a:gd name="T3" fmla="*/ 3 h 6"/>
              <a:gd name="T4" fmla="*/ 4 w 6"/>
              <a:gd name="T5" fmla="*/ 0 h 6"/>
              <a:gd name="T6" fmla="*/ 1 w 6"/>
              <a:gd name="T7" fmla="*/ 2 h 6"/>
              <a:gd name="T8" fmla="*/ 3 w 6"/>
              <a:gd name="T9" fmla="*/ 5 h 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" h="6">
                <a:moveTo>
                  <a:pt x="3" y="5"/>
                </a:moveTo>
                <a:cubicBezTo>
                  <a:pt x="4" y="6"/>
                  <a:pt x="5" y="5"/>
                  <a:pt x="6" y="3"/>
                </a:cubicBezTo>
                <a:cubicBezTo>
                  <a:pt x="6" y="2"/>
                  <a:pt x="5" y="1"/>
                  <a:pt x="4" y="0"/>
                </a:cubicBezTo>
                <a:cubicBezTo>
                  <a:pt x="3" y="0"/>
                  <a:pt x="1" y="1"/>
                  <a:pt x="1" y="2"/>
                </a:cubicBezTo>
                <a:cubicBezTo>
                  <a:pt x="0" y="3"/>
                  <a:pt x="1" y="5"/>
                  <a:pt x="3" y="5"/>
                </a:cubicBezTo>
                <a:close/>
              </a:path>
            </a:pathLst>
          </a:custGeom>
          <a:gradFill>
            <a:gsLst>
              <a:gs pos="59113">
                <a:srgbClr val="FF0000"/>
              </a:gs>
              <a:gs pos="41000">
                <a:srgbClr val="C00000"/>
              </a:gs>
              <a:gs pos="100000">
                <a:srgbClr val="A30003"/>
              </a:gs>
              <a:gs pos="0">
                <a:srgbClr val="A30003"/>
              </a:gs>
            </a:gsLst>
            <a:path path="shape">
              <a:fillToRect l="50000" t="50000" r="50000" b="50000"/>
            </a:path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024" name="Freeform 50"/>
          <p:cNvSpPr/>
          <p:nvPr/>
        </p:nvSpPr>
        <p:spPr bwMode="auto">
          <a:xfrm>
            <a:off x="3014630" y="4569321"/>
            <a:ext cx="13614" cy="13614"/>
          </a:xfrm>
          <a:custGeom>
            <a:avLst/>
            <a:gdLst>
              <a:gd name="T0" fmla="*/ 4 w 10"/>
              <a:gd name="T1" fmla="*/ 10 h 10"/>
              <a:gd name="T2" fmla="*/ 9 w 10"/>
              <a:gd name="T3" fmla="*/ 7 h 10"/>
              <a:gd name="T4" fmla="*/ 6 w 10"/>
              <a:gd name="T5" fmla="*/ 1 h 10"/>
              <a:gd name="T6" fmla="*/ 1 w 10"/>
              <a:gd name="T7" fmla="*/ 4 h 10"/>
              <a:gd name="T8" fmla="*/ 4 w 10"/>
              <a:gd name="T9" fmla="*/ 10 h 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0" h="10">
                <a:moveTo>
                  <a:pt x="4" y="10"/>
                </a:moveTo>
                <a:cubicBezTo>
                  <a:pt x="6" y="10"/>
                  <a:pt x="9" y="9"/>
                  <a:pt x="9" y="7"/>
                </a:cubicBezTo>
                <a:cubicBezTo>
                  <a:pt x="10" y="4"/>
                  <a:pt x="9" y="2"/>
                  <a:pt x="6" y="1"/>
                </a:cubicBezTo>
                <a:cubicBezTo>
                  <a:pt x="4" y="0"/>
                  <a:pt x="1" y="2"/>
                  <a:pt x="1" y="4"/>
                </a:cubicBezTo>
                <a:cubicBezTo>
                  <a:pt x="0" y="6"/>
                  <a:pt x="1" y="9"/>
                  <a:pt x="4" y="10"/>
                </a:cubicBezTo>
                <a:close/>
              </a:path>
            </a:pathLst>
          </a:custGeom>
          <a:gradFill>
            <a:gsLst>
              <a:gs pos="59113">
                <a:srgbClr val="FF0000"/>
              </a:gs>
              <a:gs pos="41000">
                <a:srgbClr val="C00000"/>
              </a:gs>
              <a:gs pos="100000">
                <a:srgbClr val="A30003"/>
              </a:gs>
              <a:gs pos="0">
                <a:srgbClr val="A30003"/>
              </a:gs>
            </a:gsLst>
            <a:path path="shape">
              <a:fillToRect l="50000" t="50000" r="50000" b="50000"/>
            </a:path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025" name="Freeform 51"/>
          <p:cNvSpPr/>
          <p:nvPr/>
        </p:nvSpPr>
        <p:spPr bwMode="auto">
          <a:xfrm>
            <a:off x="3063035" y="4496713"/>
            <a:ext cx="13614" cy="13110"/>
          </a:xfrm>
          <a:custGeom>
            <a:avLst/>
            <a:gdLst>
              <a:gd name="T0" fmla="*/ 4 w 10"/>
              <a:gd name="T1" fmla="*/ 9 h 10"/>
              <a:gd name="T2" fmla="*/ 10 w 10"/>
              <a:gd name="T3" fmla="*/ 6 h 10"/>
              <a:gd name="T4" fmla="*/ 7 w 10"/>
              <a:gd name="T5" fmla="*/ 0 h 10"/>
              <a:gd name="T6" fmla="*/ 1 w 10"/>
              <a:gd name="T7" fmla="*/ 3 h 10"/>
              <a:gd name="T8" fmla="*/ 4 w 10"/>
              <a:gd name="T9" fmla="*/ 9 h 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0" h="10">
                <a:moveTo>
                  <a:pt x="4" y="9"/>
                </a:moveTo>
                <a:cubicBezTo>
                  <a:pt x="6" y="10"/>
                  <a:pt x="9" y="8"/>
                  <a:pt x="10" y="6"/>
                </a:cubicBezTo>
                <a:cubicBezTo>
                  <a:pt x="10" y="4"/>
                  <a:pt x="9" y="1"/>
                  <a:pt x="7" y="0"/>
                </a:cubicBezTo>
                <a:cubicBezTo>
                  <a:pt x="4" y="0"/>
                  <a:pt x="2" y="1"/>
                  <a:pt x="1" y="3"/>
                </a:cubicBezTo>
                <a:cubicBezTo>
                  <a:pt x="0" y="6"/>
                  <a:pt x="1" y="8"/>
                  <a:pt x="4" y="9"/>
                </a:cubicBezTo>
                <a:close/>
              </a:path>
            </a:pathLst>
          </a:custGeom>
          <a:gradFill>
            <a:gsLst>
              <a:gs pos="59113">
                <a:srgbClr val="FF0000"/>
              </a:gs>
              <a:gs pos="41000">
                <a:srgbClr val="C00000"/>
              </a:gs>
              <a:gs pos="100000">
                <a:srgbClr val="A30003"/>
              </a:gs>
              <a:gs pos="0">
                <a:srgbClr val="A30003"/>
              </a:gs>
            </a:gsLst>
            <a:path path="shape">
              <a:fillToRect l="50000" t="50000" r="50000" b="50000"/>
            </a:path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026" name="Freeform 52"/>
          <p:cNvSpPr/>
          <p:nvPr/>
        </p:nvSpPr>
        <p:spPr bwMode="auto">
          <a:xfrm>
            <a:off x="3036311" y="4493688"/>
            <a:ext cx="20169" cy="19160"/>
          </a:xfrm>
          <a:custGeom>
            <a:avLst/>
            <a:gdLst>
              <a:gd name="T0" fmla="*/ 5 w 15"/>
              <a:gd name="T1" fmla="*/ 13 h 14"/>
              <a:gd name="T2" fmla="*/ 13 w 15"/>
              <a:gd name="T3" fmla="*/ 9 h 14"/>
              <a:gd name="T4" fmla="*/ 10 w 15"/>
              <a:gd name="T5" fmla="*/ 1 h 14"/>
              <a:gd name="T6" fmla="*/ 2 w 15"/>
              <a:gd name="T7" fmla="*/ 5 h 14"/>
              <a:gd name="T8" fmla="*/ 5 w 15"/>
              <a:gd name="T9" fmla="*/ 13 h 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5" h="14">
                <a:moveTo>
                  <a:pt x="5" y="13"/>
                </a:moveTo>
                <a:cubicBezTo>
                  <a:pt x="9" y="14"/>
                  <a:pt x="12" y="13"/>
                  <a:pt x="13" y="9"/>
                </a:cubicBezTo>
                <a:cubicBezTo>
                  <a:pt x="15" y="6"/>
                  <a:pt x="13" y="2"/>
                  <a:pt x="10" y="1"/>
                </a:cubicBezTo>
                <a:cubicBezTo>
                  <a:pt x="7" y="0"/>
                  <a:pt x="3" y="1"/>
                  <a:pt x="2" y="5"/>
                </a:cubicBezTo>
                <a:cubicBezTo>
                  <a:pt x="0" y="8"/>
                  <a:pt x="2" y="12"/>
                  <a:pt x="5" y="13"/>
                </a:cubicBezTo>
                <a:close/>
              </a:path>
            </a:pathLst>
          </a:custGeom>
          <a:gradFill>
            <a:gsLst>
              <a:gs pos="59113">
                <a:srgbClr val="FF0000"/>
              </a:gs>
              <a:gs pos="41000">
                <a:srgbClr val="C00000"/>
              </a:gs>
              <a:gs pos="100000">
                <a:srgbClr val="A30003"/>
              </a:gs>
              <a:gs pos="0">
                <a:srgbClr val="A30003"/>
              </a:gs>
            </a:gsLst>
            <a:path path="shape">
              <a:fillToRect l="50000" t="50000" r="50000" b="50000"/>
            </a:path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027" name="Freeform 53"/>
          <p:cNvSpPr/>
          <p:nvPr/>
        </p:nvSpPr>
        <p:spPr bwMode="auto">
          <a:xfrm>
            <a:off x="3034798" y="4577388"/>
            <a:ext cx="20169" cy="19160"/>
          </a:xfrm>
          <a:custGeom>
            <a:avLst/>
            <a:gdLst>
              <a:gd name="T0" fmla="*/ 5 w 15"/>
              <a:gd name="T1" fmla="*/ 13 h 14"/>
              <a:gd name="T2" fmla="*/ 14 w 15"/>
              <a:gd name="T3" fmla="*/ 9 h 14"/>
              <a:gd name="T4" fmla="*/ 10 w 15"/>
              <a:gd name="T5" fmla="*/ 1 h 14"/>
              <a:gd name="T6" fmla="*/ 1 w 15"/>
              <a:gd name="T7" fmla="*/ 4 h 14"/>
              <a:gd name="T8" fmla="*/ 5 w 15"/>
              <a:gd name="T9" fmla="*/ 13 h 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5" h="14">
                <a:moveTo>
                  <a:pt x="5" y="13"/>
                </a:moveTo>
                <a:cubicBezTo>
                  <a:pt x="8" y="14"/>
                  <a:pt x="12" y="12"/>
                  <a:pt x="14" y="9"/>
                </a:cubicBezTo>
                <a:cubicBezTo>
                  <a:pt x="15" y="6"/>
                  <a:pt x="13" y="2"/>
                  <a:pt x="10" y="1"/>
                </a:cubicBezTo>
                <a:cubicBezTo>
                  <a:pt x="6" y="0"/>
                  <a:pt x="3" y="1"/>
                  <a:pt x="1" y="4"/>
                </a:cubicBezTo>
                <a:cubicBezTo>
                  <a:pt x="0" y="8"/>
                  <a:pt x="2" y="12"/>
                  <a:pt x="5" y="13"/>
                </a:cubicBezTo>
                <a:close/>
              </a:path>
            </a:pathLst>
          </a:custGeom>
          <a:gradFill>
            <a:gsLst>
              <a:gs pos="59113">
                <a:srgbClr val="FF0000"/>
              </a:gs>
              <a:gs pos="41000">
                <a:srgbClr val="C00000"/>
              </a:gs>
              <a:gs pos="100000">
                <a:srgbClr val="A30003"/>
              </a:gs>
              <a:gs pos="0">
                <a:srgbClr val="A30003"/>
              </a:gs>
            </a:gsLst>
            <a:path path="shape">
              <a:fillToRect l="50000" t="50000" r="50000" b="50000"/>
            </a:path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028" name="Freeform 54"/>
          <p:cNvSpPr/>
          <p:nvPr/>
        </p:nvSpPr>
        <p:spPr bwMode="auto">
          <a:xfrm>
            <a:off x="2919332" y="4434190"/>
            <a:ext cx="90255" cy="36808"/>
          </a:xfrm>
          <a:custGeom>
            <a:avLst/>
            <a:gdLst>
              <a:gd name="T0" fmla="*/ 67 w 67"/>
              <a:gd name="T1" fmla="*/ 26 h 27"/>
              <a:gd name="T2" fmla="*/ 32 w 67"/>
              <a:gd name="T3" fmla="*/ 5 h 27"/>
              <a:gd name="T4" fmla="*/ 4 w 67"/>
              <a:gd name="T5" fmla="*/ 12 h 27"/>
              <a:gd name="T6" fmla="*/ 4 w 67"/>
              <a:gd name="T7" fmla="*/ 26 h 27"/>
              <a:gd name="T8" fmla="*/ 28 w 67"/>
              <a:gd name="T9" fmla="*/ 19 h 27"/>
              <a:gd name="T10" fmla="*/ 67 w 67"/>
              <a:gd name="T11" fmla="*/ 26 h 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67" h="27">
                <a:moveTo>
                  <a:pt x="67" y="26"/>
                </a:moveTo>
                <a:cubicBezTo>
                  <a:pt x="51" y="21"/>
                  <a:pt x="49" y="13"/>
                  <a:pt x="32" y="5"/>
                </a:cubicBezTo>
                <a:cubicBezTo>
                  <a:pt x="23" y="0"/>
                  <a:pt x="8" y="4"/>
                  <a:pt x="4" y="12"/>
                </a:cubicBezTo>
                <a:cubicBezTo>
                  <a:pt x="0" y="20"/>
                  <a:pt x="2" y="25"/>
                  <a:pt x="4" y="26"/>
                </a:cubicBezTo>
                <a:cubicBezTo>
                  <a:pt x="11" y="27"/>
                  <a:pt x="16" y="17"/>
                  <a:pt x="28" y="19"/>
                </a:cubicBezTo>
                <a:cubicBezTo>
                  <a:pt x="43" y="19"/>
                  <a:pt x="50" y="24"/>
                  <a:pt x="67" y="26"/>
                </a:cubicBezTo>
                <a:close/>
              </a:path>
            </a:pathLst>
          </a:custGeom>
          <a:gradFill>
            <a:gsLst>
              <a:gs pos="59113">
                <a:srgbClr val="FF0000"/>
              </a:gs>
              <a:gs pos="41000">
                <a:srgbClr val="C00000"/>
              </a:gs>
              <a:gs pos="100000">
                <a:srgbClr val="A30003"/>
              </a:gs>
              <a:gs pos="0">
                <a:srgbClr val="A30003"/>
              </a:gs>
            </a:gsLst>
            <a:path path="shape">
              <a:fillToRect l="50000" t="50000" r="50000" b="50000"/>
            </a:path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029" name="Freeform 55"/>
          <p:cNvSpPr/>
          <p:nvPr/>
        </p:nvSpPr>
        <p:spPr bwMode="auto">
          <a:xfrm>
            <a:off x="2893617" y="4515369"/>
            <a:ext cx="82188" cy="67565"/>
          </a:xfrm>
          <a:custGeom>
            <a:avLst/>
            <a:gdLst>
              <a:gd name="T0" fmla="*/ 61 w 61"/>
              <a:gd name="T1" fmla="*/ 50 h 50"/>
              <a:gd name="T2" fmla="*/ 24 w 61"/>
              <a:gd name="T3" fmla="*/ 26 h 50"/>
              <a:gd name="T4" fmla="*/ 10 w 61"/>
              <a:gd name="T5" fmla="*/ 0 h 50"/>
              <a:gd name="T6" fmla="*/ 2 w 61"/>
              <a:gd name="T7" fmla="*/ 12 h 50"/>
              <a:gd name="T8" fmla="*/ 18 w 61"/>
              <a:gd name="T9" fmla="*/ 37 h 50"/>
              <a:gd name="T10" fmla="*/ 61 w 61"/>
              <a:gd name="T11" fmla="*/ 50 h 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61" h="50">
                <a:moveTo>
                  <a:pt x="61" y="50"/>
                </a:moveTo>
                <a:cubicBezTo>
                  <a:pt x="47" y="37"/>
                  <a:pt x="38" y="36"/>
                  <a:pt x="24" y="26"/>
                </a:cubicBezTo>
                <a:cubicBezTo>
                  <a:pt x="11" y="19"/>
                  <a:pt x="15" y="2"/>
                  <a:pt x="10" y="0"/>
                </a:cubicBezTo>
                <a:cubicBezTo>
                  <a:pt x="8" y="0"/>
                  <a:pt x="4" y="3"/>
                  <a:pt x="2" y="12"/>
                </a:cubicBezTo>
                <a:cubicBezTo>
                  <a:pt x="0" y="20"/>
                  <a:pt x="8" y="34"/>
                  <a:pt x="18" y="37"/>
                </a:cubicBezTo>
                <a:cubicBezTo>
                  <a:pt x="37" y="43"/>
                  <a:pt x="45" y="39"/>
                  <a:pt x="61" y="50"/>
                </a:cubicBezTo>
                <a:close/>
              </a:path>
            </a:pathLst>
          </a:custGeom>
          <a:gradFill>
            <a:gsLst>
              <a:gs pos="59113">
                <a:srgbClr val="FF0000"/>
              </a:gs>
              <a:gs pos="41000">
                <a:srgbClr val="C00000"/>
              </a:gs>
              <a:gs pos="100000">
                <a:srgbClr val="A30003"/>
              </a:gs>
              <a:gs pos="0">
                <a:srgbClr val="A30003"/>
              </a:gs>
            </a:gsLst>
            <a:path path="shape">
              <a:fillToRect l="50000" t="50000" r="50000" b="50000"/>
            </a:path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030" name="Freeform 56"/>
          <p:cNvSpPr/>
          <p:nvPr/>
        </p:nvSpPr>
        <p:spPr bwMode="auto">
          <a:xfrm>
            <a:off x="3024210" y="4469485"/>
            <a:ext cx="125046" cy="41850"/>
          </a:xfrm>
          <a:custGeom>
            <a:avLst/>
            <a:gdLst>
              <a:gd name="T0" fmla="*/ 0 w 93"/>
              <a:gd name="T1" fmla="*/ 0 h 31"/>
              <a:gd name="T2" fmla="*/ 76 w 93"/>
              <a:gd name="T3" fmla="*/ 4 h 31"/>
              <a:gd name="T4" fmla="*/ 91 w 93"/>
              <a:gd name="T5" fmla="*/ 18 h 31"/>
              <a:gd name="T6" fmla="*/ 76 w 93"/>
              <a:gd name="T7" fmla="*/ 25 h 31"/>
              <a:gd name="T8" fmla="*/ 77 w 93"/>
              <a:gd name="T9" fmla="*/ 14 h 31"/>
              <a:gd name="T10" fmla="*/ 82 w 93"/>
              <a:gd name="T11" fmla="*/ 14 h 31"/>
              <a:gd name="T12" fmla="*/ 77 w 93"/>
              <a:gd name="T13" fmla="*/ 13 h 31"/>
              <a:gd name="T14" fmla="*/ 75 w 93"/>
              <a:gd name="T15" fmla="*/ 26 h 31"/>
              <a:gd name="T16" fmla="*/ 92 w 93"/>
              <a:gd name="T17" fmla="*/ 18 h 31"/>
              <a:gd name="T18" fmla="*/ 76 w 93"/>
              <a:gd name="T19" fmla="*/ 3 h 31"/>
              <a:gd name="T20" fmla="*/ 0 w 93"/>
              <a:gd name="T21" fmla="*/ 0 h 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93" h="31">
                <a:moveTo>
                  <a:pt x="0" y="0"/>
                </a:moveTo>
                <a:cubicBezTo>
                  <a:pt x="28" y="23"/>
                  <a:pt x="45" y="8"/>
                  <a:pt x="76" y="4"/>
                </a:cubicBezTo>
                <a:cubicBezTo>
                  <a:pt x="84" y="4"/>
                  <a:pt x="92" y="11"/>
                  <a:pt x="91" y="18"/>
                </a:cubicBezTo>
                <a:cubicBezTo>
                  <a:pt x="90" y="26"/>
                  <a:pt x="81" y="29"/>
                  <a:pt x="76" y="25"/>
                </a:cubicBezTo>
                <a:cubicBezTo>
                  <a:pt x="71" y="21"/>
                  <a:pt x="74" y="14"/>
                  <a:pt x="77" y="14"/>
                </a:cubicBezTo>
                <a:cubicBezTo>
                  <a:pt x="80" y="12"/>
                  <a:pt x="82" y="14"/>
                  <a:pt x="82" y="14"/>
                </a:cubicBezTo>
                <a:cubicBezTo>
                  <a:pt x="82" y="14"/>
                  <a:pt x="80" y="12"/>
                  <a:pt x="77" y="13"/>
                </a:cubicBezTo>
                <a:cubicBezTo>
                  <a:pt x="73" y="14"/>
                  <a:pt x="70" y="21"/>
                  <a:pt x="75" y="26"/>
                </a:cubicBezTo>
                <a:cubicBezTo>
                  <a:pt x="80" y="31"/>
                  <a:pt x="91" y="27"/>
                  <a:pt x="92" y="18"/>
                </a:cubicBezTo>
                <a:cubicBezTo>
                  <a:pt x="93" y="10"/>
                  <a:pt x="84" y="3"/>
                  <a:pt x="76" y="3"/>
                </a:cubicBezTo>
                <a:cubicBezTo>
                  <a:pt x="44" y="7"/>
                  <a:pt x="29" y="22"/>
                  <a:pt x="0" y="0"/>
                </a:cubicBezTo>
                <a:close/>
              </a:path>
            </a:pathLst>
          </a:custGeom>
          <a:gradFill>
            <a:gsLst>
              <a:gs pos="59113">
                <a:srgbClr val="FF0000"/>
              </a:gs>
              <a:gs pos="41000">
                <a:srgbClr val="C00000"/>
              </a:gs>
              <a:gs pos="100000">
                <a:srgbClr val="A30003"/>
              </a:gs>
              <a:gs pos="0">
                <a:srgbClr val="A30003"/>
              </a:gs>
            </a:gsLst>
            <a:path path="shape">
              <a:fillToRect l="50000" t="50000" r="50000" b="50000"/>
            </a:path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031" name="Freeform 57"/>
          <p:cNvSpPr/>
          <p:nvPr/>
        </p:nvSpPr>
        <p:spPr bwMode="auto">
          <a:xfrm>
            <a:off x="2981351" y="4588481"/>
            <a:ext cx="116979" cy="70086"/>
          </a:xfrm>
          <a:custGeom>
            <a:avLst/>
            <a:gdLst>
              <a:gd name="T0" fmla="*/ 0 w 87"/>
              <a:gd name="T1" fmla="*/ 0 h 52"/>
              <a:gd name="T2" fmla="*/ 61 w 87"/>
              <a:gd name="T3" fmla="*/ 46 h 52"/>
              <a:gd name="T4" fmla="*/ 82 w 87"/>
              <a:gd name="T5" fmla="*/ 44 h 52"/>
              <a:gd name="T6" fmla="*/ 75 w 87"/>
              <a:gd name="T7" fmla="*/ 28 h 52"/>
              <a:gd name="T8" fmla="*/ 68 w 87"/>
              <a:gd name="T9" fmla="*/ 39 h 52"/>
              <a:gd name="T10" fmla="*/ 72 w 87"/>
              <a:gd name="T11" fmla="*/ 42 h 52"/>
              <a:gd name="T12" fmla="*/ 68 w 87"/>
              <a:gd name="T13" fmla="*/ 38 h 52"/>
              <a:gd name="T14" fmla="*/ 75 w 87"/>
              <a:gd name="T15" fmla="*/ 29 h 52"/>
              <a:gd name="T16" fmla="*/ 81 w 87"/>
              <a:gd name="T17" fmla="*/ 44 h 52"/>
              <a:gd name="T18" fmla="*/ 62 w 87"/>
              <a:gd name="T19" fmla="*/ 45 h 52"/>
              <a:gd name="T20" fmla="*/ 0 w 87"/>
              <a:gd name="T21" fmla="*/ 0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87" h="52">
                <a:moveTo>
                  <a:pt x="0" y="0"/>
                </a:moveTo>
                <a:cubicBezTo>
                  <a:pt x="37" y="1"/>
                  <a:pt x="39" y="23"/>
                  <a:pt x="61" y="46"/>
                </a:cubicBezTo>
                <a:cubicBezTo>
                  <a:pt x="67" y="52"/>
                  <a:pt x="78" y="51"/>
                  <a:pt x="82" y="44"/>
                </a:cubicBezTo>
                <a:cubicBezTo>
                  <a:pt x="87" y="37"/>
                  <a:pt x="81" y="28"/>
                  <a:pt x="75" y="28"/>
                </a:cubicBezTo>
                <a:cubicBezTo>
                  <a:pt x="68" y="28"/>
                  <a:pt x="65" y="36"/>
                  <a:pt x="68" y="39"/>
                </a:cubicBezTo>
                <a:cubicBezTo>
                  <a:pt x="70" y="42"/>
                  <a:pt x="72" y="42"/>
                  <a:pt x="72" y="42"/>
                </a:cubicBezTo>
                <a:cubicBezTo>
                  <a:pt x="72" y="42"/>
                  <a:pt x="70" y="42"/>
                  <a:pt x="68" y="38"/>
                </a:cubicBezTo>
                <a:cubicBezTo>
                  <a:pt x="66" y="36"/>
                  <a:pt x="69" y="29"/>
                  <a:pt x="75" y="29"/>
                </a:cubicBezTo>
                <a:cubicBezTo>
                  <a:pt x="81" y="29"/>
                  <a:pt x="86" y="37"/>
                  <a:pt x="81" y="44"/>
                </a:cubicBezTo>
                <a:cubicBezTo>
                  <a:pt x="77" y="50"/>
                  <a:pt x="67" y="51"/>
                  <a:pt x="62" y="45"/>
                </a:cubicBezTo>
                <a:cubicBezTo>
                  <a:pt x="39" y="23"/>
                  <a:pt x="37" y="1"/>
                  <a:pt x="0" y="0"/>
                </a:cubicBezTo>
                <a:close/>
              </a:path>
            </a:pathLst>
          </a:custGeom>
          <a:gradFill>
            <a:gsLst>
              <a:gs pos="59113">
                <a:srgbClr val="FF0000"/>
              </a:gs>
              <a:gs pos="41000">
                <a:srgbClr val="C00000"/>
              </a:gs>
              <a:gs pos="100000">
                <a:srgbClr val="A30003"/>
              </a:gs>
              <a:gs pos="0">
                <a:srgbClr val="A30003"/>
              </a:gs>
            </a:gsLst>
            <a:path path="shape">
              <a:fillToRect l="50000" t="50000" r="50000" b="50000"/>
            </a:path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032" name="Freeform 58"/>
          <p:cNvSpPr/>
          <p:nvPr/>
        </p:nvSpPr>
        <p:spPr bwMode="auto">
          <a:xfrm>
            <a:off x="1754084" y="4461418"/>
            <a:ext cx="1151635" cy="62019"/>
          </a:xfrm>
          <a:custGeom>
            <a:avLst/>
            <a:gdLst>
              <a:gd name="T0" fmla="*/ 0 w 856"/>
              <a:gd name="T1" fmla="*/ 18 h 46"/>
              <a:gd name="T2" fmla="*/ 65 w 856"/>
              <a:gd name="T3" fmla="*/ 31 h 46"/>
              <a:gd name="T4" fmla="*/ 349 w 856"/>
              <a:gd name="T5" fmla="*/ 37 h 46"/>
              <a:gd name="T6" fmla="*/ 600 w 856"/>
              <a:gd name="T7" fmla="*/ 10 h 46"/>
              <a:gd name="T8" fmla="*/ 715 w 856"/>
              <a:gd name="T9" fmla="*/ 1 h 46"/>
              <a:gd name="T10" fmla="*/ 856 w 856"/>
              <a:gd name="T11" fmla="*/ 19 h 46"/>
              <a:gd name="T12" fmla="*/ 715 w 856"/>
              <a:gd name="T13" fmla="*/ 1 h 46"/>
              <a:gd name="T14" fmla="*/ 600 w 856"/>
              <a:gd name="T15" fmla="*/ 8 h 46"/>
              <a:gd name="T16" fmla="*/ 348 w 856"/>
              <a:gd name="T17" fmla="*/ 33 h 46"/>
              <a:gd name="T18" fmla="*/ 65 w 856"/>
              <a:gd name="T19" fmla="*/ 28 h 46"/>
              <a:gd name="T20" fmla="*/ 0 w 856"/>
              <a:gd name="T21" fmla="*/ 15 h 46"/>
              <a:gd name="T22" fmla="*/ 0 w 856"/>
              <a:gd name="T23" fmla="*/ 18 h 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856" h="46">
                <a:moveTo>
                  <a:pt x="0" y="18"/>
                </a:moveTo>
                <a:cubicBezTo>
                  <a:pt x="19" y="23"/>
                  <a:pt x="40" y="27"/>
                  <a:pt x="65" y="31"/>
                </a:cubicBezTo>
                <a:cubicBezTo>
                  <a:pt x="142" y="44"/>
                  <a:pt x="246" y="46"/>
                  <a:pt x="349" y="37"/>
                </a:cubicBezTo>
                <a:cubicBezTo>
                  <a:pt x="455" y="28"/>
                  <a:pt x="527" y="16"/>
                  <a:pt x="600" y="10"/>
                </a:cubicBezTo>
                <a:cubicBezTo>
                  <a:pt x="637" y="7"/>
                  <a:pt x="674" y="3"/>
                  <a:pt x="715" y="1"/>
                </a:cubicBezTo>
                <a:cubicBezTo>
                  <a:pt x="756" y="0"/>
                  <a:pt x="803" y="1"/>
                  <a:pt x="856" y="19"/>
                </a:cubicBezTo>
                <a:cubicBezTo>
                  <a:pt x="803" y="1"/>
                  <a:pt x="756" y="0"/>
                  <a:pt x="715" y="1"/>
                </a:cubicBezTo>
                <a:cubicBezTo>
                  <a:pt x="674" y="2"/>
                  <a:pt x="637" y="6"/>
                  <a:pt x="600" y="8"/>
                </a:cubicBezTo>
                <a:cubicBezTo>
                  <a:pt x="526" y="13"/>
                  <a:pt x="454" y="24"/>
                  <a:pt x="348" y="33"/>
                </a:cubicBezTo>
                <a:cubicBezTo>
                  <a:pt x="246" y="41"/>
                  <a:pt x="142" y="40"/>
                  <a:pt x="65" y="28"/>
                </a:cubicBezTo>
                <a:cubicBezTo>
                  <a:pt x="40" y="24"/>
                  <a:pt x="19" y="19"/>
                  <a:pt x="0" y="15"/>
                </a:cubicBezTo>
                <a:lnTo>
                  <a:pt x="0" y="18"/>
                </a:lnTo>
                <a:close/>
              </a:path>
            </a:pathLst>
          </a:custGeom>
          <a:gradFill>
            <a:gsLst>
              <a:gs pos="59113">
                <a:srgbClr val="FDF2C4"/>
              </a:gs>
              <a:gs pos="41000">
                <a:srgbClr val="FDF2C4"/>
              </a:gs>
              <a:gs pos="100000">
                <a:srgbClr val="977037"/>
              </a:gs>
              <a:gs pos="0">
                <a:srgbClr val="977037"/>
              </a:gs>
            </a:gsLst>
            <a:path path="shape">
              <a:fillToRect l="50000" t="50000" r="50000" b="50000"/>
            </a:path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79" name="Freeform 5"/>
          <p:cNvSpPr/>
          <p:nvPr/>
        </p:nvSpPr>
        <p:spPr bwMode="auto">
          <a:xfrm>
            <a:off x="5578851" y="804972"/>
            <a:ext cx="2036033" cy="706914"/>
          </a:xfrm>
          <a:custGeom>
            <a:avLst/>
            <a:gdLst>
              <a:gd name="T0" fmla="*/ 10 w 1513"/>
              <a:gd name="T1" fmla="*/ 279 h 524"/>
              <a:gd name="T2" fmla="*/ 170 w 1513"/>
              <a:gd name="T3" fmla="*/ 488 h 524"/>
              <a:gd name="T4" fmla="*/ 434 w 1513"/>
              <a:gd name="T5" fmla="*/ 515 h 524"/>
              <a:gd name="T6" fmla="*/ 908 w 1513"/>
              <a:gd name="T7" fmla="*/ 449 h 524"/>
              <a:gd name="T8" fmla="*/ 1268 w 1513"/>
              <a:gd name="T9" fmla="*/ 440 h 524"/>
              <a:gd name="T10" fmla="*/ 1447 w 1513"/>
              <a:gd name="T11" fmla="*/ 468 h 524"/>
              <a:gd name="T12" fmla="*/ 1513 w 1513"/>
              <a:gd name="T13" fmla="*/ 484 h 524"/>
              <a:gd name="T14" fmla="*/ 1513 w 1513"/>
              <a:gd name="T15" fmla="*/ 460 h 524"/>
              <a:gd name="T16" fmla="*/ 1453 w 1513"/>
              <a:gd name="T17" fmla="*/ 445 h 524"/>
              <a:gd name="T18" fmla="*/ 1270 w 1513"/>
              <a:gd name="T19" fmla="*/ 417 h 524"/>
              <a:gd name="T20" fmla="*/ 906 w 1513"/>
              <a:gd name="T21" fmla="*/ 429 h 524"/>
              <a:gd name="T22" fmla="*/ 432 w 1513"/>
              <a:gd name="T23" fmla="*/ 499 h 524"/>
              <a:gd name="T24" fmla="*/ 176 w 1513"/>
              <a:gd name="T25" fmla="*/ 475 h 524"/>
              <a:gd name="T26" fmla="*/ 22 w 1513"/>
              <a:gd name="T27" fmla="*/ 278 h 524"/>
              <a:gd name="T28" fmla="*/ 129 w 1513"/>
              <a:gd name="T29" fmla="*/ 55 h 524"/>
              <a:gd name="T30" fmla="*/ 359 w 1513"/>
              <a:gd name="T31" fmla="*/ 89 h 524"/>
              <a:gd name="T32" fmla="*/ 353 w 1513"/>
              <a:gd name="T33" fmla="*/ 300 h 524"/>
              <a:gd name="T34" fmla="*/ 254 w 1513"/>
              <a:gd name="T35" fmla="*/ 333 h 524"/>
              <a:gd name="T36" fmla="*/ 171 w 1513"/>
              <a:gd name="T37" fmla="*/ 282 h 524"/>
              <a:gd name="T38" fmla="*/ 224 w 1513"/>
              <a:gd name="T39" fmla="*/ 140 h 524"/>
              <a:gd name="T40" fmla="*/ 312 w 1513"/>
              <a:gd name="T41" fmla="*/ 216 h 524"/>
              <a:gd name="T42" fmla="*/ 248 w 1513"/>
              <a:gd name="T43" fmla="*/ 263 h 524"/>
              <a:gd name="T44" fmla="*/ 222 w 1513"/>
              <a:gd name="T45" fmla="*/ 248 h 524"/>
              <a:gd name="T46" fmla="*/ 248 w 1513"/>
              <a:gd name="T47" fmla="*/ 264 h 524"/>
              <a:gd name="T48" fmla="*/ 313 w 1513"/>
              <a:gd name="T49" fmla="*/ 217 h 524"/>
              <a:gd name="T50" fmla="*/ 224 w 1513"/>
              <a:gd name="T51" fmla="*/ 138 h 524"/>
              <a:gd name="T52" fmla="*/ 168 w 1513"/>
              <a:gd name="T53" fmla="*/ 284 h 524"/>
              <a:gd name="T54" fmla="*/ 254 w 1513"/>
              <a:gd name="T55" fmla="*/ 337 h 524"/>
              <a:gd name="T56" fmla="*/ 357 w 1513"/>
              <a:gd name="T57" fmla="*/ 304 h 524"/>
              <a:gd name="T58" fmla="*/ 364 w 1513"/>
              <a:gd name="T59" fmla="*/ 84 h 524"/>
              <a:gd name="T60" fmla="*/ 124 w 1513"/>
              <a:gd name="T61" fmla="*/ 47 h 524"/>
              <a:gd name="T62" fmla="*/ 10 w 1513"/>
              <a:gd name="T63" fmla="*/ 279 h 5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513" h="524">
                <a:moveTo>
                  <a:pt x="10" y="279"/>
                </a:moveTo>
                <a:cubicBezTo>
                  <a:pt x="19" y="372"/>
                  <a:pt x="86" y="453"/>
                  <a:pt x="170" y="488"/>
                </a:cubicBezTo>
                <a:cubicBezTo>
                  <a:pt x="255" y="524"/>
                  <a:pt x="348" y="522"/>
                  <a:pt x="434" y="515"/>
                </a:cubicBezTo>
                <a:cubicBezTo>
                  <a:pt x="606" y="499"/>
                  <a:pt x="765" y="464"/>
                  <a:pt x="908" y="449"/>
                </a:cubicBezTo>
                <a:cubicBezTo>
                  <a:pt x="1050" y="432"/>
                  <a:pt x="1175" y="431"/>
                  <a:pt x="1268" y="440"/>
                </a:cubicBezTo>
                <a:cubicBezTo>
                  <a:pt x="1361" y="448"/>
                  <a:pt x="1424" y="463"/>
                  <a:pt x="1447" y="468"/>
                </a:cubicBezTo>
                <a:cubicBezTo>
                  <a:pt x="1470" y="473"/>
                  <a:pt x="1492" y="479"/>
                  <a:pt x="1513" y="484"/>
                </a:cubicBezTo>
                <a:cubicBezTo>
                  <a:pt x="1513" y="460"/>
                  <a:pt x="1513" y="460"/>
                  <a:pt x="1513" y="460"/>
                </a:cubicBezTo>
                <a:cubicBezTo>
                  <a:pt x="1493" y="454"/>
                  <a:pt x="1473" y="449"/>
                  <a:pt x="1453" y="445"/>
                </a:cubicBezTo>
                <a:cubicBezTo>
                  <a:pt x="1429" y="439"/>
                  <a:pt x="1365" y="425"/>
                  <a:pt x="1270" y="417"/>
                </a:cubicBezTo>
                <a:cubicBezTo>
                  <a:pt x="1175" y="409"/>
                  <a:pt x="1049" y="411"/>
                  <a:pt x="906" y="429"/>
                </a:cubicBezTo>
                <a:cubicBezTo>
                  <a:pt x="762" y="445"/>
                  <a:pt x="603" y="481"/>
                  <a:pt x="432" y="499"/>
                </a:cubicBezTo>
                <a:cubicBezTo>
                  <a:pt x="348" y="506"/>
                  <a:pt x="257" y="509"/>
                  <a:pt x="176" y="475"/>
                </a:cubicBezTo>
                <a:cubicBezTo>
                  <a:pt x="95" y="442"/>
                  <a:pt x="31" y="366"/>
                  <a:pt x="22" y="278"/>
                </a:cubicBezTo>
                <a:cubicBezTo>
                  <a:pt x="11" y="191"/>
                  <a:pt x="55" y="99"/>
                  <a:pt x="129" y="55"/>
                </a:cubicBezTo>
                <a:cubicBezTo>
                  <a:pt x="203" y="11"/>
                  <a:pt x="304" y="28"/>
                  <a:pt x="359" y="89"/>
                </a:cubicBezTo>
                <a:cubicBezTo>
                  <a:pt x="417" y="149"/>
                  <a:pt x="410" y="250"/>
                  <a:pt x="353" y="300"/>
                </a:cubicBezTo>
                <a:cubicBezTo>
                  <a:pt x="327" y="326"/>
                  <a:pt x="289" y="337"/>
                  <a:pt x="254" y="333"/>
                </a:cubicBezTo>
                <a:cubicBezTo>
                  <a:pt x="220" y="329"/>
                  <a:pt x="189" y="308"/>
                  <a:pt x="171" y="282"/>
                </a:cubicBezTo>
                <a:cubicBezTo>
                  <a:pt x="134" y="225"/>
                  <a:pt x="171" y="148"/>
                  <a:pt x="224" y="140"/>
                </a:cubicBezTo>
                <a:cubicBezTo>
                  <a:pt x="279" y="129"/>
                  <a:pt x="322" y="178"/>
                  <a:pt x="312" y="216"/>
                </a:cubicBezTo>
                <a:cubicBezTo>
                  <a:pt x="305" y="256"/>
                  <a:pt x="267" y="270"/>
                  <a:pt x="248" y="263"/>
                </a:cubicBezTo>
                <a:cubicBezTo>
                  <a:pt x="230" y="259"/>
                  <a:pt x="223" y="249"/>
                  <a:pt x="222" y="248"/>
                </a:cubicBezTo>
                <a:cubicBezTo>
                  <a:pt x="223" y="249"/>
                  <a:pt x="230" y="259"/>
                  <a:pt x="248" y="264"/>
                </a:cubicBezTo>
                <a:cubicBezTo>
                  <a:pt x="267" y="270"/>
                  <a:pt x="305" y="257"/>
                  <a:pt x="313" y="217"/>
                </a:cubicBezTo>
                <a:cubicBezTo>
                  <a:pt x="324" y="178"/>
                  <a:pt x="280" y="127"/>
                  <a:pt x="224" y="138"/>
                </a:cubicBezTo>
                <a:cubicBezTo>
                  <a:pt x="169" y="146"/>
                  <a:pt x="130" y="225"/>
                  <a:pt x="168" y="284"/>
                </a:cubicBezTo>
                <a:cubicBezTo>
                  <a:pt x="186" y="311"/>
                  <a:pt x="218" y="333"/>
                  <a:pt x="254" y="337"/>
                </a:cubicBezTo>
                <a:cubicBezTo>
                  <a:pt x="290" y="343"/>
                  <a:pt x="329" y="331"/>
                  <a:pt x="357" y="304"/>
                </a:cubicBezTo>
                <a:cubicBezTo>
                  <a:pt x="416" y="253"/>
                  <a:pt x="425" y="147"/>
                  <a:pt x="364" y="84"/>
                </a:cubicBezTo>
                <a:cubicBezTo>
                  <a:pt x="308" y="20"/>
                  <a:pt x="203" y="0"/>
                  <a:pt x="124" y="47"/>
                </a:cubicBezTo>
                <a:cubicBezTo>
                  <a:pt x="46" y="92"/>
                  <a:pt x="0" y="187"/>
                  <a:pt x="10" y="279"/>
                </a:cubicBezTo>
                <a:close/>
              </a:path>
            </a:pathLst>
          </a:custGeom>
          <a:gradFill>
            <a:gsLst>
              <a:gs pos="59113">
                <a:srgbClr val="FDF2C4"/>
              </a:gs>
              <a:gs pos="41000">
                <a:srgbClr val="FDF2C4"/>
              </a:gs>
              <a:gs pos="100000">
                <a:srgbClr val="977037"/>
              </a:gs>
              <a:gs pos="0">
                <a:srgbClr val="977037"/>
              </a:gs>
            </a:gsLst>
            <a:path path="shape">
              <a:fillToRect l="50000" t="50000" r="50000" b="50000"/>
            </a:path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80" name="Freeform 6"/>
          <p:cNvSpPr/>
          <p:nvPr/>
        </p:nvSpPr>
        <p:spPr bwMode="auto">
          <a:xfrm>
            <a:off x="6814185" y="984474"/>
            <a:ext cx="800699" cy="309086"/>
          </a:xfrm>
          <a:custGeom>
            <a:avLst/>
            <a:gdLst>
              <a:gd name="T0" fmla="*/ 4 w 595"/>
              <a:gd name="T1" fmla="*/ 121 h 229"/>
              <a:gd name="T2" fmla="*/ 73 w 595"/>
              <a:gd name="T3" fmla="*/ 213 h 229"/>
              <a:gd name="T4" fmla="*/ 189 w 595"/>
              <a:gd name="T5" fmla="*/ 227 h 229"/>
              <a:gd name="T6" fmla="*/ 397 w 595"/>
              <a:gd name="T7" fmla="*/ 201 h 229"/>
              <a:gd name="T8" fmla="*/ 595 w 595"/>
              <a:gd name="T9" fmla="*/ 205 h 229"/>
              <a:gd name="T10" fmla="*/ 595 w 595"/>
              <a:gd name="T11" fmla="*/ 195 h 229"/>
              <a:gd name="T12" fmla="*/ 396 w 595"/>
              <a:gd name="T13" fmla="*/ 192 h 229"/>
              <a:gd name="T14" fmla="*/ 188 w 595"/>
              <a:gd name="T15" fmla="*/ 220 h 229"/>
              <a:gd name="T16" fmla="*/ 76 w 595"/>
              <a:gd name="T17" fmla="*/ 207 h 229"/>
              <a:gd name="T18" fmla="*/ 9 w 595"/>
              <a:gd name="T19" fmla="*/ 120 h 229"/>
              <a:gd name="T20" fmla="*/ 58 w 595"/>
              <a:gd name="T21" fmla="*/ 23 h 229"/>
              <a:gd name="T22" fmla="*/ 158 w 595"/>
              <a:gd name="T23" fmla="*/ 40 h 229"/>
              <a:gd name="T24" fmla="*/ 155 w 595"/>
              <a:gd name="T25" fmla="*/ 132 h 229"/>
              <a:gd name="T26" fmla="*/ 75 w 595"/>
              <a:gd name="T27" fmla="*/ 123 h 229"/>
              <a:gd name="T28" fmla="*/ 99 w 595"/>
              <a:gd name="T29" fmla="*/ 61 h 229"/>
              <a:gd name="T30" fmla="*/ 137 w 595"/>
              <a:gd name="T31" fmla="*/ 95 h 229"/>
              <a:gd name="T32" fmla="*/ 109 w 595"/>
              <a:gd name="T33" fmla="*/ 115 h 229"/>
              <a:gd name="T34" fmla="*/ 97 w 595"/>
              <a:gd name="T35" fmla="*/ 108 h 229"/>
              <a:gd name="T36" fmla="*/ 109 w 595"/>
              <a:gd name="T37" fmla="*/ 115 h 229"/>
              <a:gd name="T38" fmla="*/ 137 w 595"/>
              <a:gd name="T39" fmla="*/ 95 h 229"/>
              <a:gd name="T40" fmla="*/ 99 w 595"/>
              <a:gd name="T41" fmla="*/ 60 h 229"/>
              <a:gd name="T42" fmla="*/ 74 w 595"/>
              <a:gd name="T43" fmla="*/ 123 h 229"/>
              <a:gd name="T44" fmla="*/ 156 w 595"/>
              <a:gd name="T45" fmla="*/ 134 h 229"/>
              <a:gd name="T46" fmla="*/ 161 w 595"/>
              <a:gd name="T47" fmla="*/ 37 h 229"/>
              <a:gd name="T48" fmla="*/ 56 w 595"/>
              <a:gd name="T49" fmla="*/ 19 h 229"/>
              <a:gd name="T50" fmla="*/ 4 w 595"/>
              <a:gd name="T51" fmla="*/ 121 h 2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595" h="229">
                <a:moveTo>
                  <a:pt x="4" y="121"/>
                </a:moveTo>
                <a:cubicBezTo>
                  <a:pt x="7" y="161"/>
                  <a:pt x="37" y="197"/>
                  <a:pt x="73" y="213"/>
                </a:cubicBezTo>
                <a:cubicBezTo>
                  <a:pt x="110" y="229"/>
                  <a:pt x="151" y="229"/>
                  <a:pt x="189" y="227"/>
                </a:cubicBezTo>
                <a:cubicBezTo>
                  <a:pt x="264" y="221"/>
                  <a:pt x="335" y="206"/>
                  <a:pt x="397" y="201"/>
                </a:cubicBezTo>
                <a:cubicBezTo>
                  <a:pt x="483" y="191"/>
                  <a:pt x="553" y="198"/>
                  <a:pt x="595" y="205"/>
                </a:cubicBezTo>
                <a:cubicBezTo>
                  <a:pt x="595" y="195"/>
                  <a:pt x="595" y="195"/>
                  <a:pt x="595" y="195"/>
                </a:cubicBezTo>
                <a:cubicBezTo>
                  <a:pt x="552" y="188"/>
                  <a:pt x="482" y="182"/>
                  <a:pt x="396" y="192"/>
                </a:cubicBezTo>
                <a:cubicBezTo>
                  <a:pt x="333" y="198"/>
                  <a:pt x="263" y="213"/>
                  <a:pt x="188" y="220"/>
                </a:cubicBezTo>
                <a:cubicBezTo>
                  <a:pt x="151" y="222"/>
                  <a:pt x="111" y="223"/>
                  <a:pt x="76" y="207"/>
                </a:cubicBezTo>
                <a:cubicBezTo>
                  <a:pt x="41" y="192"/>
                  <a:pt x="13" y="159"/>
                  <a:pt x="9" y="120"/>
                </a:cubicBezTo>
                <a:cubicBezTo>
                  <a:pt x="5" y="82"/>
                  <a:pt x="25" y="42"/>
                  <a:pt x="58" y="23"/>
                </a:cubicBezTo>
                <a:cubicBezTo>
                  <a:pt x="91" y="4"/>
                  <a:pt x="135" y="12"/>
                  <a:pt x="158" y="40"/>
                </a:cubicBezTo>
                <a:cubicBezTo>
                  <a:pt x="184" y="66"/>
                  <a:pt x="180" y="110"/>
                  <a:pt x="155" y="132"/>
                </a:cubicBezTo>
                <a:cubicBezTo>
                  <a:pt x="131" y="156"/>
                  <a:pt x="90" y="147"/>
                  <a:pt x="75" y="123"/>
                </a:cubicBezTo>
                <a:cubicBezTo>
                  <a:pt x="59" y="98"/>
                  <a:pt x="76" y="64"/>
                  <a:pt x="99" y="61"/>
                </a:cubicBezTo>
                <a:cubicBezTo>
                  <a:pt x="123" y="56"/>
                  <a:pt x="142" y="79"/>
                  <a:pt x="137" y="95"/>
                </a:cubicBezTo>
                <a:cubicBezTo>
                  <a:pt x="134" y="112"/>
                  <a:pt x="117" y="118"/>
                  <a:pt x="109" y="115"/>
                </a:cubicBezTo>
                <a:cubicBezTo>
                  <a:pt x="100" y="113"/>
                  <a:pt x="98" y="108"/>
                  <a:pt x="97" y="108"/>
                </a:cubicBezTo>
                <a:cubicBezTo>
                  <a:pt x="98" y="108"/>
                  <a:pt x="100" y="113"/>
                  <a:pt x="109" y="115"/>
                </a:cubicBezTo>
                <a:cubicBezTo>
                  <a:pt x="117" y="118"/>
                  <a:pt x="134" y="113"/>
                  <a:pt x="137" y="95"/>
                </a:cubicBezTo>
                <a:cubicBezTo>
                  <a:pt x="143" y="78"/>
                  <a:pt x="124" y="56"/>
                  <a:pt x="99" y="60"/>
                </a:cubicBezTo>
                <a:cubicBezTo>
                  <a:pt x="75" y="63"/>
                  <a:pt x="58" y="98"/>
                  <a:pt x="74" y="123"/>
                </a:cubicBezTo>
                <a:cubicBezTo>
                  <a:pt x="88" y="149"/>
                  <a:pt x="131" y="158"/>
                  <a:pt x="156" y="134"/>
                </a:cubicBezTo>
                <a:cubicBezTo>
                  <a:pt x="183" y="111"/>
                  <a:pt x="187" y="65"/>
                  <a:pt x="161" y="37"/>
                </a:cubicBezTo>
                <a:cubicBezTo>
                  <a:pt x="137" y="9"/>
                  <a:pt x="91" y="0"/>
                  <a:pt x="56" y="19"/>
                </a:cubicBezTo>
                <a:cubicBezTo>
                  <a:pt x="21" y="39"/>
                  <a:pt x="0" y="80"/>
                  <a:pt x="4" y="121"/>
                </a:cubicBezTo>
                <a:close/>
              </a:path>
            </a:pathLst>
          </a:custGeom>
          <a:gradFill>
            <a:gsLst>
              <a:gs pos="59113">
                <a:srgbClr val="FDF2C4"/>
              </a:gs>
              <a:gs pos="41000">
                <a:srgbClr val="FDF2C4"/>
              </a:gs>
              <a:gs pos="100000">
                <a:srgbClr val="977037"/>
              </a:gs>
              <a:gs pos="0">
                <a:srgbClr val="977037"/>
              </a:gs>
            </a:gsLst>
            <a:path path="shape">
              <a:fillToRect l="50000" t="50000" r="50000" b="50000"/>
            </a:path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81" name="Freeform 7"/>
          <p:cNvSpPr/>
          <p:nvPr/>
        </p:nvSpPr>
        <p:spPr bwMode="auto">
          <a:xfrm>
            <a:off x="7252855" y="1042459"/>
            <a:ext cx="362029" cy="173955"/>
          </a:xfrm>
          <a:custGeom>
            <a:avLst/>
            <a:gdLst>
              <a:gd name="T0" fmla="*/ 2 w 269"/>
              <a:gd name="T1" fmla="*/ 68 h 129"/>
              <a:gd name="T2" fmla="*/ 41 w 269"/>
              <a:gd name="T3" fmla="*/ 120 h 129"/>
              <a:gd name="T4" fmla="*/ 106 w 269"/>
              <a:gd name="T5" fmla="*/ 128 h 129"/>
              <a:gd name="T6" fmla="*/ 223 w 269"/>
              <a:gd name="T7" fmla="*/ 113 h 129"/>
              <a:gd name="T8" fmla="*/ 269 w 269"/>
              <a:gd name="T9" fmla="*/ 110 h 129"/>
              <a:gd name="T10" fmla="*/ 269 w 269"/>
              <a:gd name="T11" fmla="*/ 105 h 129"/>
              <a:gd name="T12" fmla="*/ 223 w 269"/>
              <a:gd name="T13" fmla="*/ 108 h 129"/>
              <a:gd name="T14" fmla="*/ 106 w 269"/>
              <a:gd name="T15" fmla="*/ 124 h 129"/>
              <a:gd name="T16" fmla="*/ 43 w 269"/>
              <a:gd name="T17" fmla="*/ 117 h 129"/>
              <a:gd name="T18" fmla="*/ 5 w 269"/>
              <a:gd name="T19" fmla="*/ 68 h 129"/>
              <a:gd name="T20" fmla="*/ 32 w 269"/>
              <a:gd name="T21" fmla="*/ 13 h 129"/>
              <a:gd name="T22" fmla="*/ 89 w 269"/>
              <a:gd name="T23" fmla="*/ 22 h 129"/>
              <a:gd name="T24" fmla="*/ 87 w 269"/>
              <a:gd name="T25" fmla="*/ 74 h 129"/>
              <a:gd name="T26" fmla="*/ 42 w 269"/>
              <a:gd name="T27" fmla="*/ 69 h 129"/>
              <a:gd name="T28" fmla="*/ 56 w 269"/>
              <a:gd name="T29" fmla="*/ 34 h 129"/>
              <a:gd name="T30" fmla="*/ 77 w 269"/>
              <a:gd name="T31" fmla="*/ 53 h 129"/>
              <a:gd name="T32" fmla="*/ 61 w 269"/>
              <a:gd name="T33" fmla="*/ 65 h 129"/>
              <a:gd name="T34" fmla="*/ 54 w 269"/>
              <a:gd name="T35" fmla="*/ 61 h 129"/>
              <a:gd name="T36" fmla="*/ 61 w 269"/>
              <a:gd name="T37" fmla="*/ 65 h 129"/>
              <a:gd name="T38" fmla="*/ 77 w 269"/>
              <a:gd name="T39" fmla="*/ 53 h 129"/>
              <a:gd name="T40" fmla="*/ 55 w 269"/>
              <a:gd name="T41" fmla="*/ 34 h 129"/>
              <a:gd name="T42" fmla="*/ 41 w 269"/>
              <a:gd name="T43" fmla="*/ 70 h 129"/>
              <a:gd name="T44" fmla="*/ 88 w 269"/>
              <a:gd name="T45" fmla="*/ 75 h 129"/>
              <a:gd name="T46" fmla="*/ 90 w 269"/>
              <a:gd name="T47" fmla="*/ 21 h 129"/>
              <a:gd name="T48" fmla="*/ 31 w 269"/>
              <a:gd name="T49" fmla="*/ 11 h 129"/>
              <a:gd name="T50" fmla="*/ 2 w 269"/>
              <a:gd name="T51" fmla="*/ 68 h 1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269" h="129">
                <a:moveTo>
                  <a:pt x="2" y="68"/>
                </a:moveTo>
                <a:cubicBezTo>
                  <a:pt x="4" y="91"/>
                  <a:pt x="20" y="111"/>
                  <a:pt x="41" y="120"/>
                </a:cubicBezTo>
                <a:cubicBezTo>
                  <a:pt x="62" y="129"/>
                  <a:pt x="85" y="129"/>
                  <a:pt x="106" y="128"/>
                </a:cubicBezTo>
                <a:cubicBezTo>
                  <a:pt x="149" y="124"/>
                  <a:pt x="188" y="116"/>
                  <a:pt x="223" y="113"/>
                </a:cubicBezTo>
                <a:cubicBezTo>
                  <a:pt x="240" y="111"/>
                  <a:pt x="255" y="111"/>
                  <a:pt x="269" y="110"/>
                </a:cubicBezTo>
                <a:cubicBezTo>
                  <a:pt x="269" y="105"/>
                  <a:pt x="269" y="105"/>
                  <a:pt x="269" y="105"/>
                </a:cubicBezTo>
                <a:cubicBezTo>
                  <a:pt x="255" y="106"/>
                  <a:pt x="239" y="106"/>
                  <a:pt x="223" y="108"/>
                </a:cubicBezTo>
                <a:cubicBezTo>
                  <a:pt x="187" y="112"/>
                  <a:pt x="148" y="120"/>
                  <a:pt x="106" y="124"/>
                </a:cubicBezTo>
                <a:cubicBezTo>
                  <a:pt x="85" y="125"/>
                  <a:pt x="62" y="125"/>
                  <a:pt x="43" y="117"/>
                </a:cubicBezTo>
                <a:cubicBezTo>
                  <a:pt x="23" y="108"/>
                  <a:pt x="7" y="89"/>
                  <a:pt x="5" y="68"/>
                </a:cubicBezTo>
                <a:cubicBezTo>
                  <a:pt x="3" y="46"/>
                  <a:pt x="14" y="24"/>
                  <a:pt x="32" y="13"/>
                </a:cubicBezTo>
                <a:cubicBezTo>
                  <a:pt x="51" y="2"/>
                  <a:pt x="75" y="7"/>
                  <a:pt x="89" y="22"/>
                </a:cubicBezTo>
                <a:cubicBezTo>
                  <a:pt x="103" y="37"/>
                  <a:pt x="101" y="62"/>
                  <a:pt x="87" y="74"/>
                </a:cubicBezTo>
                <a:cubicBezTo>
                  <a:pt x="73" y="88"/>
                  <a:pt x="50" y="83"/>
                  <a:pt x="42" y="69"/>
                </a:cubicBezTo>
                <a:cubicBezTo>
                  <a:pt x="33" y="55"/>
                  <a:pt x="42" y="36"/>
                  <a:pt x="56" y="34"/>
                </a:cubicBezTo>
                <a:cubicBezTo>
                  <a:pt x="69" y="32"/>
                  <a:pt x="80" y="44"/>
                  <a:pt x="77" y="53"/>
                </a:cubicBezTo>
                <a:cubicBezTo>
                  <a:pt x="75" y="63"/>
                  <a:pt x="66" y="66"/>
                  <a:pt x="61" y="65"/>
                </a:cubicBezTo>
                <a:cubicBezTo>
                  <a:pt x="56" y="63"/>
                  <a:pt x="55" y="61"/>
                  <a:pt x="54" y="61"/>
                </a:cubicBezTo>
                <a:cubicBezTo>
                  <a:pt x="55" y="61"/>
                  <a:pt x="56" y="63"/>
                  <a:pt x="61" y="65"/>
                </a:cubicBezTo>
                <a:cubicBezTo>
                  <a:pt x="66" y="66"/>
                  <a:pt x="75" y="63"/>
                  <a:pt x="77" y="53"/>
                </a:cubicBezTo>
                <a:cubicBezTo>
                  <a:pt x="80" y="44"/>
                  <a:pt x="69" y="31"/>
                  <a:pt x="55" y="34"/>
                </a:cubicBezTo>
                <a:cubicBezTo>
                  <a:pt x="42" y="36"/>
                  <a:pt x="32" y="55"/>
                  <a:pt x="41" y="70"/>
                </a:cubicBezTo>
                <a:cubicBezTo>
                  <a:pt x="50" y="84"/>
                  <a:pt x="74" y="89"/>
                  <a:pt x="88" y="75"/>
                </a:cubicBezTo>
                <a:cubicBezTo>
                  <a:pt x="103" y="63"/>
                  <a:pt x="105" y="37"/>
                  <a:pt x="90" y="21"/>
                </a:cubicBezTo>
                <a:cubicBezTo>
                  <a:pt x="76" y="5"/>
                  <a:pt x="51" y="0"/>
                  <a:pt x="31" y="11"/>
                </a:cubicBezTo>
                <a:cubicBezTo>
                  <a:pt x="12" y="23"/>
                  <a:pt x="0" y="45"/>
                  <a:pt x="2" y="68"/>
                </a:cubicBezTo>
                <a:close/>
              </a:path>
            </a:pathLst>
          </a:custGeom>
          <a:gradFill>
            <a:gsLst>
              <a:gs pos="59113">
                <a:srgbClr val="FDF2C4"/>
              </a:gs>
              <a:gs pos="41000">
                <a:srgbClr val="FDF2C4"/>
              </a:gs>
              <a:gs pos="100000">
                <a:srgbClr val="977037"/>
              </a:gs>
              <a:gs pos="0">
                <a:srgbClr val="977037"/>
              </a:gs>
            </a:gsLst>
            <a:path path="shape">
              <a:fillToRect l="50000" t="50000" r="50000" b="50000"/>
            </a:path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82" name="Freeform 8"/>
          <p:cNvSpPr/>
          <p:nvPr/>
        </p:nvSpPr>
        <p:spPr bwMode="auto">
          <a:xfrm>
            <a:off x="6473334" y="1170530"/>
            <a:ext cx="111936" cy="114962"/>
          </a:xfrm>
          <a:custGeom>
            <a:avLst/>
            <a:gdLst>
              <a:gd name="T0" fmla="*/ 0 w 83"/>
              <a:gd name="T1" fmla="*/ 85 h 85"/>
              <a:gd name="T2" fmla="*/ 42 w 83"/>
              <a:gd name="T3" fmla="*/ 34 h 85"/>
              <a:gd name="T4" fmla="*/ 82 w 83"/>
              <a:gd name="T5" fmla="*/ 18 h 85"/>
              <a:gd name="T6" fmla="*/ 66 w 83"/>
              <a:gd name="T7" fmla="*/ 6 h 85"/>
              <a:gd name="T8" fmla="*/ 27 w 83"/>
              <a:gd name="T9" fmla="*/ 24 h 85"/>
              <a:gd name="T10" fmla="*/ 0 w 83"/>
              <a:gd name="T11" fmla="*/ 85 h 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83" h="85">
                <a:moveTo>
                  <a:pt x="0" y="85"/>
                </a:moveTo>
                <a:cubicBezTo>
                  <a:pt x="22" y="68"/>
                  <a:pt x="25" y="53"/>
                  <a:pt x="42" y="34"/>
                </a:cubicBezTo>
                <a:cubicBezTo>
                  <a:pt x="54" y="16"/>
                  <a:pt x="78" y="26"/>
                  <a:pt x="82" y="18"/>
                </a:cubicBezTo>
                <a:cubicBezTo>
                  <a:pt x="83" y="15"/>
                  <a:pt x="78" y="9"/>
                  <a:pt x="66" y="6"/>
                </a:cubicBezTo>
                <a:cubicBezTo>
                  <a:pt x="55" y="0"/>
                  <a:pt x="33" y="9"/>
                  <a:pt x="27" y="24"/>
                </a:cubicBezTo>
                <a:cubicBezTo>
                  <a:pt x="14" y="51"/>
                  <a:pt x="19" y="64"/>
                  <a:pt x="0" y="85"/>
                </a:cubicBezTo>
                <a:close/>
              </a:path>
            </a:pathLst>
          </a:custGeom>
          <a:gradFill>
            <a:gsLst>
              <a:gs pos="59113">
                <a:srgbClr val="FF0000"/>
              </a:gs>
              <a:gs pos="41000">
                <a:srgbClr val="C00000"/>
              </a:gs>
              <a:gs pos="100000">
                <a:srgbClr val="A30003"/>
              </a:gs>
              <a:gs pos="0">
                <a:srgbClr val="A30003"/>
              </a:gs>
            </a:gsLst>
            <a:path path="shape">
              <a:fillToRect l="50000" t="50000" r="50000" b="50000"/>
            </a:path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83" name="Freeform 9"/>
          <p:cNvSpPr/>
          <p:nvPr/>
        </p:nvSpPr>
        <p:spPr bwMode="auto">
          <a:xfrm>
            <a:off x="6583757" y="1069182"/>
            <a:ext cx="121012" cy="101348"/>
          </a:xfrm>
          <a:custGeom>
            <a:avLst/>
            <a:gdLst>
              <a:gd name="T0" fmla="*/ 90 w 90"/>
              <a:gd name="T1" fmla="*/ 0 h 75"/>
              <a:gd name="T2" fmla="*/ 27 w 90"/>
              <a:gd name="T3" fmla="*/ 21 h 75"/>
              <a:gd name="T4" fmla="*/ 4 w 90"/>
              <a:gd name="T5" fmla="*/ 58 h 75"/>
              <a:gd name="T6" fmla="*/ 15 w 90"/>
              <a:gd name="T7" fmla="*/ 75 h 75"/>
              <a:gd name="T8" fmla="*/ 35 w 90"/>
              <a:gd name="T9" fmla="*/ 36 h 75"/>
              <a:gd name="T10" fmla="*/ 90 w 90"/>
              <a:gd name="T11" fmla="*/ 0 h 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90" h="75">
                <a:moveTo>
                  <a:pt x="90" y="0"/>
                </a:moveTo>
                <a:cubicBezTo>
                  <a:pt x="66" y="17"/>
                  <a:pt x="55" y="11"/>
                  <a:pt x="27" y="21"/>
                </a:cubicBezTo>
                <a:cubicBezTo>
                  <a:pt x="11" y="25"/>
                  <a:pt x="0" y="46"/>
                  <a:pt x="4" y="58"/>
                </a:cubicBezTo>
                <a:cubicBezTo>
                  <a:pt x="6" y="70"/>
                  <a:pt x="12" y="75"/>
                  <a:pt x="15" y="75"/>
                </a:cubicBezTo>
                <a:cubicBezTo>
                  <a:pt x="23" y="72"/>
                  <a:pt x="16" y="47"/>
                  <a:pt x="35" y="36"/>
                </a:cubicBezTo>
                <a:cubicBezTo>
                  <a:pt x="55" y="21"/>
                  <a:pt x="70" y="20"/>
                  <a:pt x="90" y="0"/>
                </a:cubicBezTo>
                <a:close/>
              </a:path>
            </a:pathLst>
          </a:custGeom>
          <a:gradFill>
            <a:gsLst>
              <a:gs pos="59113">
                <a:srgbClr val="FF0000"/>
              </a:gs>
              <a:gs pos="41000">
                <a:srgbClr val="C00000"/>
              </a:gs>
              <a:gs pos="100000">
                <a:srgbClr val="A30003"/>
              </a:gs>
              <a:gs pos="0">
                <a:srgbClr val="A30003"/>
              </a:gs>
            </a:gsLst>
            <a:path path="shape">
              <a:fillToRect l="50000" t="50000" r="50000" b="50000"/>
            </a:path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84" name="Freeform 10"/>
          <p:cNvSpPr/>
          <p:nvPr/>
        </p:nvSpPr>
        <p:spPr bwMode="auto">
          <a:xfrm>
            <a:off x="6470813" y="833208"/>
            <a:ext cx="146728" cy="245554"/>
          </a:xfrm>
          <a:custGeom>
            <a:avLst/>
            <a:gdLst>
              <a:gd name="T0" fmla="*/ 32 w 109"/>
              <a:gd name="T1" fmla="*/ 12 h 182"/>
              <a:gd name="T2" fmla="*/ 49 w 109"/>
              <a:gd name="T3" fmla="*/ 36 h 182"/>
              <a:gd name="T4" fmla="*/ 27 w 109"/>
              <a:gd name="T5" fmla="*/ 40 h 182"/>
              <a:gd name="T6" fmla="*/ 23 w 109"/>
              <a:gd name="T7" fmla="*/ 31 h 182"/>
              <a:gd name="T8" fmla="*/ 41 w 109"/>
              <a:gd name="T9" fmla="*/ 45 h 182"/>
              <a:gd name="T10" fmla="*/ 54 w 109"/>
              <a:gd name="T11" fmla="*/ 27 h 182"/>
              <a:gd name="T12" fmla="*/ 19 w 109"/>
              <a:gd name="T13" fmla="*/ 8 h 182"/>
              <a:gd name="T14" fmla="*/ 4 w 109"/>
              <a:gd name="T15" fmla="*/ 50 h 182"/>
              <a:gd name="T16" fmla="*/ 25 w 109"/>
              <a:gd name="T17" fmla="*/ 89 h 182"/>
              <a:gd name="T18" fmla="*/ 93 w 109"/>
              <a:gd name="T19" fmla="*/ 146 h 182"/>
              <a:gd name="T20" fmla="*/ 109 w 109"/>
              <a:gd name="T21" fmla="*/ 182 h 182"/>
              <a:gd name="T22" fmla="*/ 57 w 109"/>
              <a:gd name="T23" fmla="*/ 106 h 182"/>
              <a:gd name="T24" fmla="*/ 12 w 109"/>
              <a:gd name="T25" fmla="*/ 40 h 182"/>
              <a:gd name="T26" fmla="*/ 32 w 109"/>
              <a:gd name="T27" fmla="*/ 12 h 1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109" h="182">
                <a:moveTo>
                  <a:pt x="32" y="12"/>
                </a:moveTo>
                <a:cubicBezTo>
                  <a:pt x="45" y="12"/>
                  <a:pt x="54" y="26"/>
                  <a:pt x="49" y="36"/>
                </a:cubicBezTo>
                <a:cubicBezTo>
                  <a:pt x="44" y="46"/>
                  <a:pt x="31" y="46"/>
                  <a:pt x="27" y="40"/>
                </a:cubicBezTo>
                <a:cubicBezTo>
                  <a:pt x="22" y="36"/>
                  <a:pt x="23" y="31"/>
                  <a:pt x="23" y="31"/>
                </a:cubicBezTo>
                <a:cubicBezTo>
                  <a:pt x="22" y="41"/>
                  <a:pt x="33" y="49"/>
                  <a:pt x="41" y="45"/>
                </a:cubicBezTo>
                <a:cubicBezTo>
                  <a:pt x="50" y="43"/>
                  <a:pt x="55" y="34"/>
                  <a:pt x="54" y="27"/>
                </a:cubicBezTo>
                <a:cubicBezTo>
                  <a:pt x="53" y="10"/>
                  <a:pt x="33" y="0"/>
                  <a:pt x="19" y="8"/>
                </a:cubicBezTo>
                <a:cubicBezTo>
                  <a:pt x="5" y="16"/>
                  <a:pt x="0" y="35"/>
                  <a:pt x="4" y="50"/>
                </a:cubicBezTo>
                <a:cubicBezTo>
                  <a:pt x="7" y="66"/>
                  <a:pt x="16" y="79"/>
                  <a:pt x="25" y="89"/>
                </a:cubicBezTo>
                <a:cubicBezTo>
                  <a:pt x="49" y="113"/>
                  <a:pt x="78" y="128"/>
                  <a:pt x="93" y="146"/>
                </a:cubicBezTo>
                <a:cubicBezTo>
                  <a:pt x="108" y="165"/>
                  <a:pt x="108" y="182"/>
                  <a:pt x="109" y="182"/>
                </a:cubicBezTo>
                <a:cubicBezTo>
                  <a:pt x="105" y="142"/>
                  <a:pt x="76" y="125"/>
                  <a:pt x="57" y="106"/>
                </a:cubicBezTo>
                <a:cubicBezTo>
                  <a:pt x="36" y="89"/>
                  <a:pt x="12" y="66"/>
                  <a:pt x="12" y="40"/>
                </a:cubicBezTo>
                <a:cubicBezTo>
                  <a:pt x="10" y="26"/>
                  <a:pt x="19" y="10"/>
                  <a:pt x="32" y="12"/>
                </a:cubicBezTo>
                <a:close/>
              </a:path>
            </a:pathLst>
          </a:custGeom>
          <a:gradFill>
            <a:gsLst>
              <a:gs pos="59113">
                <a:srgbClr val="FF0000"/>
              </a:gs>
              <a:gs pos="41000">
                <a:srgbClr val="C00000"/>
              </a:gs>
              <a:gs pos="100000">
                <a:srgbClr val="A30003"/>
              </a:gs>
              <a:gs pos="0">
                <a:srgbClr val="A30003"/>
              </a:gs>
            </a:gsLst>
            <a:path path="shape">
              <a:fillToRect l="50000" t="50000" r="50000" b="50000"/>
            </a:path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85" name="Freeform 11"/>
          <p:cNvSpPr/>
          <p:nvPr/>
        </p:nvSpPr>
        <p:spPr bwMode="auto">
          <a:xfrm>
            <a:off x="6267613" y="1048005"/>
            <a:ext cx="220848" cy="154795"/>
          </a:xfrm>
          <a:custGeom>
            <a:avLst/>
            <a:gdLst>
              <a:gd name="T0" fmla="*/ 0 w 164"/>
              <a:gd name="T1" fmla="*/ 29 h 115"/>
              <a:gd name="T2" fmla="*/ 32 w 164"/>
              <a:gd name="T3" fmla="*/ 51 h 115"/>
              <a:gd name="T4" fmla="*/ 37 w 164"/>
              <a:gd name="T5" fmla="*/ 25 h 115"/>
              <a:gd name="T6" fmla="*/ 27 w 164"/>
              <a:gd name="T7" fmla="*/ 21 h 115"/>
              <a:gd name="T8" fmla="*/ 39 w 164"/>
              <a:gd name="T9" fmla="*/ 39 h 115"/>
              <a:gd name="T10" fmla="*/ 21 w 164"/>
              <a:gd name="T11" fmla="*/ 49 h 115"/>
              <a:gd name="T12" fmla="*/ 10 w 164"/>
              <a:gd name="T13" fmla="*/ 19 h 115"/>
              <a:gd name="T14" fmla="*/ 75 w 164"/>
              <a:gd name="T15" fmla="*/ 34 h 115"/>
              <a:gd name="T16" fmla="*/ 128 w 164"/>
              <a:gd name="T17" fmla="*/ 100 h 115"/>
              <a:gd name="T18" fmla="*/ 163 w 164"/>
              <a:gd name="T19" fmla="*/ 115 h 115"/>
              <a:gd name="T20" fmla="*/ 100 w 164"/>
              <a:gd name="T21" fmla="*/ 57 h 115"/>
              <a:gd name="T22" fmla="*/ 38 w 164"/>
              <a:gd name="T23" fmla="*/ 2 h 115"/>
              <a:gd name="T24" fmla="*/ 0 w 164"/>
              <a:gd name="T25" fmla="*/ 29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64" h="115">
                <a:moveTo>
                  <a:pt x="0" y="29"/>
                </a:moveTo>
                <a:cubicBezTo>
                  <a:pt x="1" y="46"/>
                  <a:pt x="20" y="57"/>
                  <a:pt x="32" y="51"/>
                </a:cubicBezTo>
                <a:cubicBezTo>
                  <a:pt x="45" y="44"/>
                  <a:pt x="43" y="29"/>
                  <a:pt x="37" y="25"/>
                </a:cubicBezTo>
                <a:cubicBezTo>
                  <a:pt x="32" y="20"/>
                  <a:pt x="27" y="22"/>
                  <a:pt x="27" y="21"/>
                </a:cubicBezTo>
                <a:cubicBezTo>
                  <a:pt x="37" y="21"/>
                  <a:pt x="43" y="32"/>
                  <a:pt x="39" y="39"/>
                </a:cubicBezTo>
                <a:cubicBezTo>
                  <a:pt x="36" y="47"/>
                  <a:pt x="28" y="50"/>
                  <a:pt x="21" y="49"/>
                </a:cubicBezTo>
                <a:cubicBezTo>
                  <a:pt x="7" y="45"/>
                  <a:pt x="2" y="28"/>
                  <a:pt x="10" y="19"/>
                </a:cubicBezTo>
                <a:cubicBezTo>
                  <a:pt x="28" y="0"/>
                  <a:pt x="61" y="17"/>
                  <a:pt x="75" y="34"/>
                </a:cubicBezTo>
                <a:cubicBezTo>
                  <a:pt x="94" y="57"/>
                  <a:pt x="109" y="85"/>
                  <a:pt x="128" y="100"/>
                </a:cubicBezTo>
                <a:cubicBezTo>
                  <a:pt x="146" y="115"/>
                  <a:pt x="164" y="114"/>
                  <a:pt x="163" y="115"/>
                </a:cubicBezTo>
                <a:cubicBezTo>
                  <a:pt x="126" y="106"/>
                  <a:pt x="114" y="78"/>
                  <a:pt x="100" y="57"/>
                </a:cubicBezTo>
                <a:cubicBezTo>
                  <a:pt x="88" y="34"/>
                  <a:pt x="67" y="6"/>
                  <a:pt x="38" y="2"/>
                </a:cubicBezTo>
                <a:cubicBezTo>
                  <a:pt x="22" y="0"/>
                  <a:pt x="0" y="9"/>
                  <a:pt x="0" y="29"/>
                </a:cubicBezTo>
                <a:close/>
              </a:path>
            </a:pathLst>
          </a:custGeom>
          <a:gradFill>
            <a:gsLst>
              <a:gs pos="59113">
                <a:srgbClr val="FF0000"/>
              </a:gs>
              <a:gs pos="41000">
                <a:srgbClr val="C00000"/>
              </a:gs>
              <a:gs pos="100000">
                <a:srgbClr val="A30003"/>
              </a:gs>
              <a:gs pos="0">
                <a:srgbClr val="A30003"/>
              </a:gs>
            </a:gsLst>
            <a:path path="shape">
              <a:fillToRect l="50000" t="50000" r="50000" b="50000"/>
            </a:path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86" name="Freeform 12"/>
          <p:cNvSpPr/>
          <p:nvPr/>
        </p:nvSpPr>
        <p:spPr bwMode="auto">
          <a:xfrm>
            <a:off x="6337699" y="916908"/>
            <a:ext cx="184544" cy="190090"/>
          </a:xfrm>
          <a:custGeom>
            <a:avLst/>
            <a:gdLst>
              <a:gd name="T0" fmla="*/ 1 w 137"/>
              <a:gd name="T1" fmla="*/ 0 h 141"/>
              <a:gd name="T2" fmla="*/ 16 w 137"/>
              <a:gd name="T3" fmla="*/ 22 h 141"/>
              <a:gd name="T4" fmla="*/ 61 w 137"/>
              <a:gd name="T5" fmla="*/ 59 h 141"/>
              <a:gd name="T6" fmla="*/ 106 w 137"/>
              <a:gd name="T7" fmla="*/ 95 h 141"/>
              <a:gd name="T8" fmla="*/ 115 w 137"/>
              <a:gd name="T9" fmla="*/ 120 h 141"/>
              <a:gd name="T10" fmla="*/ 124 w 137"/>
              <a:gd name="T11" fmla="*/ 139 h 141"/>
              <a:gd name="T12" fmla="*/ 136 w 137"/>
              <a:gd name="T13" fmla="*/ 118 h 141"/>
              <a:gd name="T14" fmla="*/ 120 w 137"/>
              <a:gd name="T15" fmla="*/ 83 h 141"/>
              <a:gd name="T16" fmla="*/ 67 w 137"/>
              <a:gd name="T17" fmla="*/ 50 h 141"/>
              <a:gd name="T18" fmla="*/ 1 w 137"/>
              <a:gd name="T19" fmla="*/ 0 h 1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137" h="141">
                <a:moveTo>
                  <a:pt x="1" y="0"/>
                </a:moveTo>
                <a:cubicBezTo>
                  <a:pt x="1" y="0"/>
                  <a:pt x="5" y="9"/>
                  <a:pt x="16" y="22"/>
                </a:cubicBezTo>
                <a:cubicBezTo>
                  <a:pt x="26" y="34"/>
                  <a:pt x="44" y="47"/>
                  <a:pt x="61" y="59"/>
                </a:cubicBezTo>
                <a:cubicBezTo>
                  <a:pt x="79" y="71"/>
                  <a:pt x="97" y="83"/>
                  <a:pt x="106" y="95"/>
                </a:cubicBezTo>
                <a:cubicBezTo>
                  <a:pt x="115" y="107"/>
                  <a:pt x="115" y="117"/>
                  <a:pt x="115" y="120"/>
                </a:cubicBezTo>
                <a:cubicBezTo>
                  <a:pt x="116" y="129"/>
                  <a:pt x="118" y="138"/>
                  <a:pt x="124" y="139"/>
                </a:cubicBezTo>
                <a:cubicBezTo>
                  <a:pt x="130" y="141"/>
                  <a:pt x="137" y="132"/>
                  <a:pt x="136" y="118"/>
                </a:cubicBezTo>
                <a:cubicBezTo>
                  <a:pt x="136" y="115"/>
                  <a:pt x="134" y="98"/>
                  <a:pt x="120" y="83"/>
                </a:cubicBezTo>
                <a:cubicBezTo>
                  <a:pt x="106" y="69"/>
                  <a:pt x="86" y="59"/>
                  <a:pt x="67" y="50"/>
                </a:cubicBezTo>
                <a:cubicBezTo>
                  <a:pt x="27" y="34"/>
                  <a:pt x="0" y="1"/>
                  <a:pt x="1" y="0"/>
                </a:cubicBezTo>
                <a:close/>
              </a:path>
            </a:pathLst>
          </a:custGeom>
          <a:gradFill>
            <a:gsLst>
              <a:gs pos="59113">
                <a:srgbClr val="FF0000"/>
              </a:gs>
              <a:gs pos="41000">
                <a:srgbClr val="C00000"/>
              </a:gs>
              <a:gs pos="100000">
                <a:srgbClr val="A30003"/>
              </a:gs>
              <a:gs pos="0">
                <a:srgbClr val="A30003"/>
              </a:gs>
            </a:gsLst>
            <a:path path="shape">
              <a:fillToRect l="50000" t="50000" r="50000" b="50000"/>
            </a:path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87" name="Freeform 13"/>
          <p:cNvSpPr/>
          <p:nvPr/>
        </p:nvSpPr>
        <p:spPr bwMode="auto">
          <a:xfrm>
            <a:off x="6331144" y="941111"/>
            <a:ext cx="211268" cy="210763"/>
          </a:xfrm>
          <a:custGeom>
            <a:avLst/>
            <a:gdLst>
              <a:gd name="T0" fmla="*/ 2 w 157"/>
              <a:gd name="T1" fmla="*/ 1 h 156"/>
              <a:gd name="T2" fmla="*/ 56 w 157"/>
              <a:gd name="T3" fmla="*/ 77 h 156"/>
              <a:gd name="T4" fmla="*/ 91 w 157"/>
              <a:gd name="T5" fmla="*/ 141 h 156"/>
              <a:gd name="T6" fmla="*/ 132 w 157"/>
              <a:gd name="T7" fmla="*/ 155 h 156"/>
              <a:gd name="T8" fmla="*/ 152 w 157"/>
              <a:gd name="T9" fmla="*/ 133 h 156"/>
              <a:gd name="T10" fmla="*/ 130 w 157"/>
              <a:gd name="T11" fmla="*/ 134 h 156"/>
              <a:gd name="T12" fmla="*/ 101 w 157"/>
              <a:gd name="T13" fmla="*/ 127 h 156"/>
              <a:gd name="T14" fmla="*/ 65 w 157"/>
              <a:gd name="T15" fmla="*/ 74 h 156"/>
              <a:gd name="T16" fmla="*/ 28 w 157"/>
              <a:gd name="T17" fmla="*/ 16 h 156"/>
              <a:gd name="T18" fmla="*/ 2 w 157"/>
              <a:gd name="T19" fmla="*/ 1 h 1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157" h="156">
                <a:moveTo>
                  <a:pt x="2" y="1"/>
                </a:moveTo>
                <a:cubicBezTo>
                  <a:pt x="0" y="0"/>
                  <a:pt x="50" y="25"/>
                  <a:pt x="56" y="77"/>
                </a:cubicBezTo>
                <a:cubicBezTo>
                  <a:pt x="59" y="101"/>
                  <a:pt x="72" y="128"/>
                  <a:pt x="91" y="141"/>
                </a:cubicBezTo>
                <a:cubicBezTo>
                  <a:pt x="108" y="155"/>
                  <a:pt x="128" y="156"/>
                  <a:pt x="132" y="155"/>
                </a:cubicBezTo>
                <a:cubicBezTo>
                  <a:pt x="151" y="153"/>
                  <a:pt x="157" y="135"/>
                  <a:pt x="152" y="133"/>
                </a:cubicBezTo>
                <a:cubicBezTo>
                  <a:pt x="146" y="130"/>
                  <a:pt x="139" y="134"/>
                  <a:pt x="130" y="134"/>
                </a:cubicBezTo>
                <a:cubicBezTo>
                  <a:pt x="128" y="135"/>
                  <a:pt x="116" y="137"/>
                  <a:pt x="101" y="127"/>
                </a:cubicBezTo>
                <a:cubicBezTo>
                  <a:pt x="85" y="118"/>
                  <a:pt x="72" y="98"/>
                  <a:pt x="65" y="74"/>
                </a:cubicBezTo>
                <a:cubicBezTo>
                  <a:pt x="58" y="49"/>
                  <a:pt x="43" y="27"/>
                  <a:pt x="28" y="16"/>
                </a:cubicBezTo>
                <a:cubicBezTo>
                  <a:pt x="13" y="5"/>
                  <a:pt x="1" y="2"/>
                  <a:pt x="2" y="1"/>
                </a:cubicBezTo>
                <a:close/>
              </a:path>
            </a:pathLst>
          </a:custGeom>
          <a:gradFill>
            <a:gsLst>
              <a:gs pos="59113">
                <a:srgbClr val="FF0000"/>
              </a:gs>
              <a:gs pos="41000">
                <a:srgbClr val="C00000"/>
              </a:gs>
              <a:gs pos="100000">
                <a:srgbClr val="A30003"/>
              </a:gs>
              <a:gs pos="0">
                <a:srgbClr val="A30003"/>
              </a:gs>
            </a:gsLst>
            <a:path path="shape">
              <a:fillToRect l="50000" t="50000" r="50000" b="50000"/>
            </a:path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88" name="Freeform 14"/>
          <p:cNvSpPr/>
          <p:nvPr/>
        </p:nvSpPr>
        <p:spPr bwMode="auto">
          <a:xfrm>
            <a:off x="6399718" y="938590"/>
            <a:ext cx="169417" cy="183535"/>
          </a:xfrm>
          <a:custGeom>
            <a:avLst/>
            <a:gdLst>
              <a:gd name="T0" fmla="*/ 2 w 126"/>
              <a:gd name="T1" fmla="*/ 0 h 136"/>
              <a:gd name="T2" fmla="*/ 62 w 126"/>
              <a:gd name="T3" fmla="*/ 51 h 136"/>
              <a:gd name="T4" fmla="*/ 99 w 126"/>
              <a:gd name="T5" fmla="*/ 90 h 136"/>
              <a:gd name="T6" fmla="*/ 102 w 126"/>
              <a:gd name="T7" fmla="*/ 113 h 136"/>
              <a:gd name="T8" fmla="*/ 106 w 126"/>
              <a:gd name="T9" fmla="*/ 133 h 136"/>
              <a:gd name="T10" fmla="*/ 124 w 126"/>
              <a:gd name="T11" fmla="*/ 116 h 136"/>
              <a:gd name="T12" fmla="*/ 115 w 126"/>
              <a:gd name="T13" fmla="*/ 81 h 136"/>
              <a:gd name="T14" fmla="*/ 68 w 126"/>
              <a:gd name="T15" fmla="*/ 43 h 136"/>
              <a:gd name="T16" fmla="*/ 2 w 126"/>
              <a:gd name="T17" fmla="*/ 0 h 1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26" h="136">
                <a:moveTo>
                  <a:pt x="2" y="0"/>
                </a:moveTo>
                <a:cubicBezTo>
                  <a:pt x="0" y="1"/>
                  <a:pt x="29" y="28"/>
                  <a:pt x="62" y="51"/>
                </a:cubicBezTo>
                <a:cubicBezTo>
                  <a:pt x="78" y="64"/>
                  <a:pt x="93" y="78"/>
                  <a:pt x="99" y="90"/>
                </a:cubicBezTo>
                <a:cubicBezTo>
                  <a:pt x="105" y="102"/>
                  <a:pt x="102" y="111"/>
                  <a:pt x="102" y="113"/>
                </a:cubicBezTo>
                <a:cubicBezTo>
                  <a:pt x="101" y="121"/>
                  <a:pt x="101" y="130"/>
                  <a:pt x="106" y="133"/>
                </a:cubicBezTo>
                <a:cubicBezTo>
                  <a:pt x="111" y="136"/>
                  <a:pt x="121" y="130"/>
                  <a:pt x="124" y="116"/>
                </a:cubicBezTo>
                <a:cubicBezTo>
                  <a:pt x="124" y="114"/>
                  <a:pt x="126" y="97"/>
                  <a:pt x="115" y="81"/>
                </a:cubicBezTo>
                <a:cubicBezTo>
                  <a:pt x="104" y="64"/>
                  <a:pt x="86" y="53"/>
                  <a:pt x="68" y="43"/>
                </a:cubicBezTo>
                <a:cubicBezTo>
                  <a:pt x="32" y="23"/>
                  <a:pt x="1" y="1"/>
                  <a:pt x="2" y="0"/>
                </a:cubicBezTo>
                <a:close/>
              </a:path>
            </a:pathLst>
          </a:custGeom>
          <a:gradFill>
            <a:gsLst>
              <a:gs pos="59113">
                <a:srgbClr val="FF0000"/>
              </a:gs>
              <a:gs pos="41000">
                <a:srgbClr val="C00000"/>
              </a:gs>
              <a:gs pos="100000">
                <a:srgbClr val="A30003"/>
              </a:gs>
              <a:gs pos="0">
                <a:srgbClr val="A30003"/>
              </a:gs>
            </a:gsLst>
            <a:path path="shape">
              <a:fillToRect l="50000" t="50000" r="50000" b="50000"/>
            </a:path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89" name="Freeform 15"/>
          <p:cNvSpPr/>
          <p:nvPr/>
        </p:nvSpPr>
        <p:spPr bwMode="auto">
          <a:xfrm>
            <a:off x="6446610" y="1064140"/>
            <a:ext cx="33783" cy="33783"/>
          </a:xfrm>
          <a:custGeom>
            <a:avLst/>
            <a:gdLst>
              <a:gd name="T0" fmla="*/ 20 w 25"/>
              <a:gd name="T1" fmla="*/ 4 h 25"/>
              <a:gd name="T2" fmla="*/ 5 w 25"/>
              <a:gd name="T3" fmla="*/ 5 h 25"/>
              <a:gd name="T4" fmla="*/ 5 w 25"/>
              <a:gd name="T5" fmla="*/ 20 h 25"/>
              <a:gd name="T6" fmla="*/ 21 w 25"/>
              <a:gd name="T7" fmla="*/ 20 h 25"/>
              <a:gd name="T8" fmla="*/ 20 w 25"/>
              <a:gd name="T9" fmla="*/ 4 h 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5" h="25">
                <a:moveTo>
                  <a:pt x="20" y="4"/>
                </a:moveTo>
                <a:cubicBezTo>
                  <a:pt x="16" y="0"/>
                  <a:pt x="9" y="0"/>
                  <a:pt x="5" y="5"/>
                </a:cubicBezTo>
                <a:cubicBezTo>
                  <a:pt x="0" y="9"/>
                  <a:pt x="1" y="16"/>
                  <a:pt x="5" y="20"/>
                </a:cubicBezTo>
                <a:cubicBezTo>
                  <a:pt x="10" y="25"/>
                  <a:pt x="17" y="24"/>
                  <a:pt x="21" y="20"/>
                </a:cubicBezTo>
                <a:cubicBezTo>
                  <a:pt x="25" y="15"/>
                  <a:pt x="25" y="8"/>
                  <a:pt x="20" y="4"/>
                </a:cubicBezTo>
                <a:close/>
              </a:path>
            </a:pathLst>
          </a:custGeom>
          <a:gradFill>
            <a:gsLst>
              <a:gs pos="59113">
                <a:srgbClr val="FF0000"/>
              </a:gs>
              <a:gs pos="41000">
                <a:srgbClr val="C00000"/>
              </a:gs>
              <a:gs pos="100000">
                <a:srgbClr val="A30003"/>
              </a:gs>
              <a:gs pos="0">
                <a:srgbClr val="A30003"/>
              </a:gs>
            </a:gsLst>
            <a:path path="shape">
              <a:fillToRect l="50000" t="50000" r="50000" b="50000"/>
            </a:path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90" name="Freeform 16"/>
          <p:cNvSpPr/>
          <p:nvPr/>
        </p:nvSpPr>
        <p:spPr bwMode="auto">
          <a:xfrm>
            <a:off x="6437030" y="1054560"/>
            <a:ext cx="12101" cy="12101"/>
          </a:xfrm>
          <a:custGeom>
            <a:avLst/>
            <a:gdLst>
              <a:gd name="T0" fmla="*/ 8 w 9"/>
              <a:gd name="T1" fmla="*/ 2 h 9"/>
              <a:gd name="T2" fmla="*/ 2 w 9"/>
              <a:gd name="T3" fmla="*/ 2 h 9"/>
              <a:gd name="T4" fmla="*/ 2 w 9"/>
              <a:gd name="T5" fmla="*/ 8 h 9"/>
              <a:gd name="T6" fmla="*/ 8 w 9"/>
              <a:gd name="T7" fmla="*/ 8 h 9"/>
              <a:gd name="T8" fmla="*/ 8 w 9"/>
              <a:gd name="T9" fmla="*/ 2 h 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9" h="9">
                <a:moveTo>
                  <a:pt x="8" y="2"/>
                </a:moveTo>
                <a:cubicBezTo>
                  <a:pt x="6" y="0"/>
                  <a:pt x="3" y="0"/>
                  <a:pt x="2" y="2"/>
                </a:cubicBezTo>
                <a:cubicBezTo>
                  <a:pt x="0" y="4"/>
                  <a:pt x="1" y="6"/>
                  <a:pt x="2" y="8"/>
                </a:cubicBezTo>
                <a:cubicBezTo>
                  <a:pt x="4" y="9"/>
                  <a:pt x="6" y="9"/>
                  <a:pt x="8" y="8"/>
                </a:cubicBezTo>
                <a:cubicBezTo>
                  <a:pt x="9" y="6"/>
                  <a:pt x="9" y="3"/>
                  <a:pt x="8" y="2"/>
                </a:cubicBezTo>
                <a:close/>
              </a:path>
            </a:pathLst>
          </a:custGeom>
          <a:gradFill>
            <a:gsLst>
              <a:gs pos="59113">
                <a:srgbClr val="FF0000"/>
              </a:gs>
              <a:gs pos="41000">
                <a:srgbClr val="C00000"/>
              </a:gs>
              <a:gs pos="100000">
                <a:srgbClr val="A30003"/>
              </a:gs>
              <a:gs pos="0">
                <a:srgbClr val="A30003"/>
              </a:gs>
            </a:gsLst>
            <a:path path="shape">
              <a:fillToRect l="50000" t="50000" r="50000" b="50000"/>
            </a:path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91" name="Freeform 17"/>
          <p:cNvSpPr/>
          <p:nvPr/>
        </p:nvSpPr>
        <p:spPr bwMode="auto">
          <a:xfrm>
            <a:off x="6434509" y="1035904"/>
            <a:ext cx="9580" cy="9076"/>
          </a:xfrm>
          <a:custGeom>
            <a:avLst/>
            <a:gdLst>
              <a:gd name="T0" fmla="*/ 5 w 7"/>
              <a:gd name="T1" fmla="*/ 1 h 7"/>
              <a:gd name="T2" fmla="*/ 1 w 7"/>
              <a:gd name="T3" fmla="*/ 2 h 7"/>
              <a:gd name="T4" fmla="*/ 1 w 7"/>
              <a:gd name="T5" fmla="*/ 6 h 7"/>
              <a:gd name="T6" fmla="*/ 6 w 7"/>
              <a:gd name="T7" fmla="*/ 6 h 7"/>
              <a:gd name="T8" fmla="*/ 5 w 7"/>
              <a:gd name="T9" fmla="*/ 1 h 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7" h="7">
                <a:moveTo>
                  <a:pt x="5" y="1"/>
                </a:moveTo>
                <a:cubicBezTo>
                  <a:pt x="4" y="0"/>
                  <a:pt x="2" y="0"/>
                  <a:pt x="1" y="2"/>
                </a:cubicBezTo>
                <a:cubicBezTo>
                  <a:pt x="0" y="3"/>
                  <a:pt x="0" y="5"/>
                  <a:pt x="1" y="6"/>
                </a:cubicBezTo>
                <a:cubicBezTo>
                  <a:pt x="3" y="7"/>
                  <a:pt x="5" y="7"/>
                  <a:pt x="6" y="6"/>
                </a:cubicBezTo>
                <a:cubicBezTo>
                  <a:pt x="7" y="5"/>
                  <a:pt x="7" y="3"/>
                  <a:pt x="5" y="1"/>
                </a:cubicBezTo>
                <a:close/>
              </a:path>
            </a:pathLst>
          </a:custGeom>
          <a:gradFill>
            <a:gsLst>
              <a:gs pos="59113">
                <a:srgbClr val="FF0000"/>
              </a:gs>
              <a:gs pos="41000">
                <a:srgbClr val="C00000"/>
              </a:gs>
              <a:gs pos="100000">
                <a:srgbClr val="A30003"/>
              </a:gs>
              <a:gs pos="0">
                <a:srgbClr val="A30003"/>
              </a:gs>
            </a:gsLst>
            <a:path path="shape">
              <a:fillToRect l="50000" t="50000" r="50000" b="50000"/>
            </a:path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92" name="Freeform 18"/>
          <p:cNvSpPr/>
          <p:nvPr/>
        </p:nvSpPr>
        <p:spPr bwMode="auto">
          <a:xfrm>
            <a:off x="6453165" y="1042459"/>
            <a:ext cx="20169" cy="18656"/>
          </a:xfrm>
          <a:custGeom>
            <a:avLst/>
            <a:gdLst>
              <a:gd name="T0" fmla="*/ 12 w 15"/>
              <a:gd name="T1" fmla="*/ 2 h 14"/>
              <a:gd name="T2" fmla="*/ 2 w 15"/>
              <a:gd name="T3" fmla="*/ 2 h 14"/>
              <a:gd name="T4" fmla="*/ 3 w 15"/>
              <a:gd name="T5" fmla="*/ 12 h 14"/>
              <a:gd name="T6" fmla="*/ 12 w 15"/>
              <a:gd name="T7" fmla="*/ 11 h 14"/>
              <a:gd name="T8" fmla="*/ 12 w 15"/>
              <a:gd name="T9" fmla="*/ 2 h 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5" h="14">
                <a:moveTo>
                  <a:pt x="12" y="2"/>
                </a:moveTo>
                <a:cubicBezTo>
                  <a:pt x="9" y="0"/>
                  <a:pt x="5" y="0"/>
                  <a:pt x="2" y="2"/>
                </a:cubicBezTo>
                <a:cubicBezTo>
                  <a:pt x="0" y="5"/>
                  <a:pt x="0" y="9"/>
                  <a:pt x="3" y="12"/>
                </a:cubicBezTo>
                <a:cubicBezTo>
                  <a:pt x="6" y="14"/>
                  <a:pt x="10" y="14"/>
                  <a:pt x="12" y="11"/>
                </a:cubicBezTo>
                <a:cubicBezTo>
                  <a:pt x="15" y="9"/>
                  <a:pt x="15" y="4"/>
                  <a:pt x="12" y="2"/>
                </a:cubicBezTo>
                <a:close/>
              </a:path>
            </a:pathLst>
          </a:custGeom>
          <a:gradFill>
            <a:gsLst>
              <a:gs pos="59113">
                <a:srgbClr val="FF0000"/>
              </a:gs>
              <a:gs pos="41000">
                <a:srgbClr val="C00000"/>
              </a:gs>
              <a:gs pos="100000">
                <a:srgbClr val="A30003"/>
              </a:gs>
              <a:gs pos="0">
                <a:srgbClr val="A30003"/>
              </a:gs>
            </a:gsLst>
            <a:path path="shape">
              <a:fillToRect l="50000" t="50000" r="50000" b="50000"/>
            </a:path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93" name="Freeform 19"/>
          <p:cNvSpPr/>
          <p:nvPr/>
        </p:nvSpPr>
        <p:spPr bwMode="auto">
          <a:xfrm>
            <a:off x="6343246" y="990020"/>
            <a:ext cx="12101" cy="12101"/>
          </a:xfrm>
          <a:custGeom>
            <a:avLst/>
            <a:gdLst>
              <a:gd name="T0" fmla="*/ 7 w 9"/>
              <a:gd name="T1" fmla="*/ 2 h 9"/>
              <a:gd name="T2" fmla="*/ 1 w 9"/>
              <a:gd name="T3" fmla="*/ 2 h 9"/>
              <a:gd name="T4" fmla="*/ 1 w 9"/>
              <a:gd name="T5" fmla="*/ 8 h 9"/>
              <a:gd name="T6" fmla="*/ 7 w 9"/>
              <a:gd name="T7" fmla="*/ 7 h 9"/>
              <a:gd name="T8" fmla="*/ 7 w 9"/>
              <a:gd name="T9" fmla="*/ 2 h 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9" h="9">
                <a:moveTo>
                  <a:pt x="7" y="2"/>
                </a:moveTo>
                <a:cubicBezTo>
                  <a:pt x="5" y="0"/>
                  <a:pt x="3" y="1"/>
                  <a:pt x="1" y="2"/>
                </a:cubicBezTo>
                <a:cubicBezTo>
                  <a:pt x="0" y="4"/>
                  <a:pt x="0" y="6"/>
                  <a:pt x="1" y="8"/>
                </a:cubicBezTo>
                <a:cubicBezTo>
                  <a:pt x="3" y="9"/>
                  <a:pt x="6" y="9"/>
                  <a:pt x="7" y="7"/>
                </a:cubicBezTo>
                <a:cubicBezTo>
                  <a:pt x="9" y="6"/>
                  <a:pt x="9" y="3"/>
                  <a:pt x="7" y="2"/>
                </a:cubicBezTo>
                <a:close/>
              </a:path>
            </a:pathLst>
          </a:custGeom>
          <a:gradFill>
            <a:gsLst>
              <a:gs pos="59113">
                <a:srgbClr val="FF0000"/>
              </a:gs>
              <a:gs pos="41000">
                <a:srgbClr val="C00000"/>
              </a:gs>
              <a:gs pos="100000">
                <a:srgbClr val="A30003"/>
              </a:gs>
              <a:gs pos="0">
                <a:srgbClr val="A30003"/>
              </a:gs>
            </a:gsLst>
            <a:path path="shape">
              <a:fillToRect l="50000" t="50000" r="50000" b="50000"/>
            </a:path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94" name="Freeform 20"/>
          <p:cNvSpPr/>
          <p:nvPr/>
        </p:nvSpPr>
        <p:spPr bwMode="auto">
          <a:xfrm>
            <a:off x="6473334" y="956237"/>
            <a:ext cx="12101" cy="12101"/>
          </a:xfrm>
          <a:custGeom>
            <a:avLst/>
            <a:gdLst>
              <a:gd name="T0" fmla="*/ 8 w 9"/>
              <a:gd name="T1" fmla="*/ 1 h 9"/>
              <a:gd name="T2" fmla="*/ 2 w 9"/>
              <a:gd name="T3" fmla="*/ 2 h 9"/>
              <a:gd name="T4" fmla="*/ 2 w 9"/>
              <a:gd name="T5" fmla="*/ 7 h 9"/>
              <a:gd name="T6" fmla="*/ 8 w 9"/>
              <a:gd name="T7" fmla="*/ 7 h 9"/>
              <a:gd name="T8" fmla="*/ 8 w 9"/>
              <a:gd name="T9" fmla="*/ 1 h 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9" h="9">
                <a:moveTo>
                  <a:pt x="8" y="1"/>
                </a:moveTo>
                <a:cubicBezTo>
                  <a:pt x="6" y="0"/>
                  <a:pt x="3" y="0"/>
                  <a:pt x="2" y="2"/>
                </a:cubicBezTo>
                <a:cubicBezTo>
                  <a:pt x="0" y="3"/>
                  <a:pt x="0" y="6"/>
                  <a:pt x="2" y="7"/>
                </a:cubicBezTo>
                <a:cubicBezTo>
                  <a:pt x="4" y="9"/>
                  <a:pt x="6" y="9"/>
                  <a:pt x="8" y="7"/>
                </a:cubicBezTo>
                <a:cubicBezTo>
                  <a:pt x="9" y="5"/>
                  <a:pt x="9" y="3"/>
                  <a:pt x="8" y="1"/>
                </a:cubicBezTo>
                <a:close/>
              </a:path>
            </a:pathLst>
          </a:custGeom>
          <a:gradFill>
            <a:gsLst>
              <a:gs pos="59113">
                <a:srgbClr val="FF0000"/>
              </a:gs>
              <a:gs pos="41000">
                <a:srgbClr val="C00000"/>
              </a:gs>
              <a:gs pos="100000">
                <a:srgbClr val="A30003"/>
              </a:gs>
              <a:gs pos="0">
                <a:srgbClr val="A30003"/>
              </a:gs>
            </a:gsLst>
            <a:path path="shape">
              <a:fillToRect l="50000" t="50000" r="50000" b="50000"/>
            </a:path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95" name="Freeform 21"/>
          <p:cNvSpPr/>
          <p:nvPr/>
        </p:nvSpPr>
        <p:spPr bwMode="auto">
          <a:xfrm>
            <a:off x="6446610" y="945145"/>
            <a:ext cx="20169" cy="20169"/>
          </a:xfrm>
          <a:custGeom>
            <a:avLst/>
            <a:gdLst>
              <a:gd name="T0" fmla="*/ 12 w 15"/>
              <a:gd name="T1" fmla="*/ 3 h 15"/>
              <a:gd name="T2" fmla="*/ 3 w 15"/>
              <a:gd name="T3" fmla="*/ 3 h 15"/>
              <a:gd name="T4" fmla="*/ 3 w 15"/>
              <a:gd name="T5" fmla="*/ 13 h 15"/>
              <a:gd name="T6" fmla="*/ 13 w 15"/>
              <a:gd name="T7" fmla="*/ 13 h 15"/>
              <a:gd name="T8" fmla="*/ 12 w 15"/>
              <a:gd name="T9" fmla="*/ 3 h 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5" h="15">
                <a:moveTo>
                  <a:pt x="12" y="3"/>
                </a:moveTo>
                <a:cubicBezTo>
                  <a:pt x="9" y="0"/>
                  <a:pt x="5" y="1"/>
                  <a:pt x="3" y="3"/>
                </a:cubicBezTo>
                <a:cubicBezTo>
                  <a:pt x="0" y="6"/>
                  <a:pt x="1" y="10"/>
                  <a:pt x="3" y="13"/>
                </a:cubicBezTo>
                <a:cubicBezTo>
                  <a:pt x="6" y="15"/>
                  <a:pt x="10" y="15"/>
                  <a:pt x="13" y="13"/>
                </a:cubicBezTo>
                <a:cubicBezTo>
                  <a:pt x="15" y="10"/>
                  <a:pt x="15" y="6"/>
                  <a:pt x="12" y="3"/>
                </a:cubicBezTo>
                <a:close/>
              </a:path>
            </a:pathLst>
          </a:custGeom>
          <a:gradFill>
            <a:gsLst>
              <a:gs pos="59113">
                <a:srgbClr val="FF0000"/>
              </a:gs>
              <a:gs pos="41000">
                <a:srgbClr val="C00000"/>
              </a:gs>
              <a:gs pos="100000">
                <a:srgbClr val="A30003"/>
              </a:gs>
              <a:gs pos="0">
                <a:srgbClr val="A30003"/>
              </a:gs>
            </a:gsLst>
            <a:path path="shape">
              <a:fillToRect l="50000" t="50000" r="50000" b="50000"/>
            </a:path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96" name="Freeform 22"/>
          <p:cNvSpPr/>
          <p:nvPr/>
        </p:nvSpPr>
        <p:spPr bwMode="auto">
          <a:xfrm>
            <a:off x="6336186" y="1014222"/>
            <a:ext cx="19160" cy="20169"/>
          </a:xfrm>
          <a:custGeom>
            <a:avLst/>
            <a:gdLst>
              <a:gd name="T0" fmla="*/ 11 w 14"/>
              <a:gd name="T1" fmla="*/ 2 h 15"/>
              <a:gd name="T2" fmla="*/ 2 w 14"/>
              <a:gd name="T3" fmla="*/ 3 h 15"/>
              <a:gd name="T4" fmla="*/ 2 w 14"/>
              <a:gd name="T5" fmla="*/ 12 h 15"/>
              <a:gd name="T6" fmla="*/ 12 w 14"/>
              <a:gd name="T7" fmla="*/ 12 h 15"/>
              <a:gd name="T8" fmla="*/ 11 w 14"/>
              <a:gd name="T9" fmla="*/ 2 h 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4" h="15">
                <a:moveTo>
                  <a:pt x="11" y="2"/>
                </a:moveTo>
                <a:cubicBezTo>
                  <a:pt x="9" y="0"/>
                  <a:pt x="4" y="0"/>
                  <a:pt x="2" y="3"/>
                </a:cubicBezTo>
                <a:cubicBezTo>
                  <a:pt x="0" y="6"/>
                  <a:pt x="0" y="10"/>
                  <a:pt x="2" y="12"/>
                </a:cubicBezTo>
                <a:cubicBezTo>
                  <a:pt x="5" y="15"/>
                  <a:pt x="9" y="14"/>
                  <a:pt x="12" y="12"/>
                </a:cubicBezTo>
                <a:cubicBezTo>
                  <a:pt x="14" y="9"/>
                  <a:pt x="14" y="5"/>
                  <a:pt x="11" y="2"/>
                </a:cubicBezTo>
                <a:close/>
              </a:path>
            </a:pathLst>
          </a:custGeom>
          <a:gradFill>
            <a:gsLst>
              <a:gs pos="59113">
                <a:srgbClr val="FF0000"/>
              </a:gs>
              <a:gs pos="41000">
                <a:srgbClr val="C00000"/>
              </a:gs>
              <a:gs pos="100000">
                <a:srgbClr val="A30003"/>
              </a:gs>
              <a:gs pos="0">
                <a:srgbClr val="A30003"/>
              </a:gs>
            </a:gsLst>
            <a:path path="shape">
              <a:fillToRect l="50000" t="50000" r="50000" b="50000"/>
            </a:path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97" name="Freeform 23"/>
          <p:cNvSpPr/>
          <p:nvPr/>
        </p:nvSpPr>
        <p:spPr bwMode="auto">
          <a:xfrm>
            <a:off x="6363414" y="1023298"/>
            <a:ext cx="29245" cy="29749"/>
          </a:xfrm>
          <a:custGeom>
            <a:avLst/>
            <a:gdLst>
              <a:gd name="T0" fmla="*/ 18 w 22"/>
              <a:gd name="T1" fmla="*/ 4 h 22"/>
              <a:gd name="T2" fmla="*/ 4 w 22"/>
              <a:gd name="T3" fmla="*/ 4 h 22"/>
              <a:gd name="T4" fmla="*/ 4 w 22"/>
              <a:gd name="T5" fmla="*/ 18 h 22"/>
              <a:gd name="T6" fmla="*/ 18 w 22"/>
              <a:gd name="T7" fmla="*/ 18 h 22"/>
              <a:gd name="T8" fmla="*/ 18 w 22"/>
              <a:gd name="T9" fmla="*/ 4 h 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2" h="22">
                <a:moveTo>
                  <a:pt x="18" y="4"/>
                </a:moveTo>
                <a:cubicBezTo>
                  <a:pt x="14" y="1"/>
                  <a:pt x="8" y="0"/>
                  <a:pt x="4" y="4"/>
                </a:cubicBezTo>
                <a:cubicBezTo>
                  <a:pt x="1" y="7"/>
                  <a:pt x="0" y="14"/>
                  <a:pt x="4" y="18"/>
                </a:cubicBezTo>
                <a:cubicBezTo>
                  <a:pt x="8" y="21"/>
                  <a:pt x="14" y="22"/>
                  <a:pt x="18" y="18"/>
                </a:cubicBezTo>
                <a:cubicBezTo>
                  <a:pt x="21" y="14"/>
                  <a:pt x="22" y="8"/>
                  <a:pt x="18" y="4"/>
                </a:cubicBezTo>
                <a:close/>
              </a:path>
            </a:pathLst>
          </a:custGeom>
          <a:gradFill>
            <a:gsLst>
              <a:gs pos="59113">
                <a:srgbClr val="FF0000"/>
              </a:gs>
              <a:gs pos="41000">
                <a:srgbClr val="C00000"/>
              </a:gs>
              <a:gs pos="100000">
                <a:srgbClr val="A30003"/>
              </a:gs>
              <a:gs pos="0">
                <a:srgbClr val="A30003"/>
              </a:gs>
            </a:gsLst>
            <a:path path="shape">
              <a:fillToRect l="50000" t="50000" r="50000" b="50000"/>
            </a:path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98" name="Freeform 24"/>
          <p:cNvSpPr/>
          <p:nvPr/>
        </p:nvSpPr>
        <p:spPr bwMode="auto">
          <a:xfrm>
            <a:off x="6416861" y="914387"/>
            <a:ext cx="29749" cy="28236"/>
          </a:xfrm>
          <a:custGeom>
            <a:avLst/>
            <a:gdLst>
              <a:gd name="T0" fmla="*/ 18 w 22"/>
              <a:gd name="T1" fmla="*/ 4 h 21"/>
              <a:gd name="T2" fmla="*/ 4 w 22"/>
              <a:gd name="T3" fmla="*/ 3 h 21"/>
              <a:gd name="T4" fmla="*/ 4 w 22"/>
              <a:gd name="T5" fmla="*/ 16 h 21"/>
              <a:gd name="T6" fmla="*/ 18 w 22"/>
              <a:gd name="T7" fmla="*/ 17 h 21"/>
              <a:gd name="T8" fmla="*/ 18 w 22"/>
              <a:gd name="T9" fmla="*/ 4 h 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2" h="21">
                <a:moveTo>
                  <a:pt x="18" y="4"/>
                </a:moveTo>
                <a:cubicBezTo>
                  <a:pt x="14" y="0"/>
                  <a:pt x="8" y="0"/>
                  <a:pt x="4" y="3"/>
                </a:cubicBezTo>
                <a:cubicBezTo>
                  <a:pt x="1" y="7"/>
                  <a:pt x="0" y="13"/>
                  <a:pt x="4" y="16"/>
                </a:cubicBezTo>
                <a:cubicBezTo>
                  <a:pt x="8" y="21"/>
                  <a:pt x="14" y="21"/>
                  <a:pt x="18" y="17"/>
                </a:cubicBezTo>
                <a:cubicBezTo>
                  <a:pt x="21" y="13"/>
                  <a:pt x="22" y="7"/>
                  <a:pt x="18" y="4"/>
                </a:cubicBezTo>
                <a:close/>
              </a:path>
            </a:pathLst>
          </a:custGeom>
          <a:gradFill>
            <a:gsLst>
              <a:gs pos="59113">
                <a:srgbClr val="FF0000"/>
              </a:gs>
              <a:gs pos="41000">
                <a:srgbClr val="C00000"/>
              </a:gs>
              <a:gs pos="100000">
                <a:srgbClr val="A30003"/>
              </a:gs>
              <a:gs pos="0">
                <a:srgbClr val="A30003"/>
              </a:gs>
            </a:gsLst>
            <a:path path="shape">
              <a:fillToRect l="50000" t="50000" r="50000" b="50000"/>
            </a:path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99" name="Freeform 25"/>
          <p:cNvSpPr/>
          <p:nvPr/>
        </p:nvSpPr>
        <p:spPr bwMode="auto">
          <a:xfrm>
            <a:off x="6406273" y="1105990"/>
            <a:ext cx="115970" cy="90255"/>
          </a:xfrm>
          <a:custGeom>
            <a:avLst/>
            <a:gdLst>
              <a:gd name="T0" fmla="*/ 0 w 86"/>
              <a:gd name="T1" fmla="*/ 0 h 67"/>
              <a:gd name="T2" fmla="*/ 34 w 86"/>
              <a:gd name="T3" fmla="*/ 51 h 67"/>
              <a:gd name="T4" fmla="*/ 75 w 86"/>
              <a:gd name="T5" fmla="*/ 58 h 67"/>
              <a:gd name="T6" fmla="*/ 84 w 86"/>
              <a:gd name="T7" fmla="*/ 41 h 67"/>
              <a:gd name="T8" fmla="*/ 67 w 86"/>
              <a:gd name="T9" fmla="*/ 40 h 67"/>
              <a:gd name="T10" fmla="*/ 47 w 86"/>
              <a:gd name="T11" fmla="*/ 35 h 67"/>
              <a:gd name="T12" fmla="*/ 0 w 86"/>
              <a:gd name="T13" fmla="*/ 0 h 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86" h="67">
                <a:moveTo>
                  <a:pt x="0" y="0"/>
                </a:moveTo>
                <a:cubicBezTo>
                  <a:pt x="18" y="18"/>
                  <a:pt x="15" y="30"/>
                  <a:pt x="34" y="51"/>
                </a:cubicBezTo>
                <a:cubicBezTo>
                  <a:pt x="42" y="63"/>
                  <a:pt x="65" y="67"/>
                  <a:pt x="75" y="58"/>
                </a:cubicBezTo>
                <a:cubicBezTo>
                  <a:pt x="85" y="52"/>
                  <a:pt x="86" y="44"/>
                  <a:pt x="84" y="41"/>
                </a:cubicBezTo>
                <a:cubicBezTo>
                  <a:pt x="81" y="37"/>
                  <a:pt x="74" y="39"/>
                  <a:pt x="67" y="40"/>
                </a:cubicBezTo>
                <a:cubicBezTo>
                  <a:pt x="60" y="40"/>
                  <a:pt x="56" y="39"/>
                  <a:pt x="47" y="35"/>
                </a:cubicBezTo>
                <a:cubicBezTo>
                  <a:pt x="27" y="24"/>
                  <a:pt x="21" y="14"/>
                  <a:pt x="0" y="0"/>
                </a:cubicBezTo>
                <a:close/>
              </a:path>
            </a:pathLst>
          </a:custGeom>
          <a:gradFill>
            <a:gsLst>
              <a:gs pos="59113">
                <a:srgbClr val="FF0000"/>
              </a:gs>
              <a:gs pos="41000">
                <a:srgbClr val="C00000"/>
              </a:gs>
              <a:gs pos="100000">
                <a:srgbClr val="A30003"/>
              </a:gs>
              <a:gs pos="0">
                <a:srgbClr val="A30003"/>
              </a:gs>
            </a:gsLst>
            <a:path path="shape">
              <a:fillToRect l="50000" t="50000" r="50000" b="50000"/>
            </a:path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00" name="Freeform 26"/>
          <p:cNvSpPr/>
          <p:nvPr/>
        </p:nvSpPr>
        <p:spPr bwMode="auto">
          <a:xfrm>
            <a:off x="6522243" y="976406"/>
            <a:ext cx="83196" cy="136139"/>
          </a:xfrm>
          <a:custGeom>
            <a:avLst/>
            <a:gdLst>
              <a:gd name="T0" fmla="*/ 0 w 62"/>
              <a:gd name="T1" fmla="*/ 0 h 101"/>
              <a:gd name="T2" fmla="*/ 35 w 62"/>
              <a:gd name="T3" fmla="*/ 56 h 101"/>
              <a:gd name="T4" fmla="*/ 37 w 62"/>
              <a:gd name="T5" fmla="*/ 99 h 101"/>
              <a:gd name="T6" fmla="*/ 54 w 62"/>
              <a:gd name="T7" fmla="*/ 89 h 101"/>
              <a:gd name="T8" fmla="*/ 49 w 62"/>
              <a:gd name="T9" fmla="*/ 45 h 101"/>
              <a:gd name="T10" fmla="*/ 0 w 62"/>
              <a:gd name="T11" fmla="*/ 0 h 1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62" h="101">
                <a:moveTo>
                  <a:pt x="0" y="0"/>
                </a:moveTo>
                <a:cubicBezTo>
                  <a:pt x="10" y="27"/>
                  <a:pt x="22" y="34"/>
                  <a:pt x="35" y="56"/>
                </a:cubicBezTo>
                <a:cubicBezTo>
                  <a:pt x="48" y="74"/>
                  <a:pt x="31" y="93"/>
                  <a:pt x="37" y="99"/>
                </a:cubicBezTo>
                <a:cubicBezTo>
                  <a:pt x="39" y="101"/>
                  <a:pt x="47" y="99"/>
                  <a:pt x="54" y="89"/>
                </a:cubicBezTo>
                <a:cubicBezTo>
                  <a:pt x="62" y="79"/>
                  <a:pt x="61" y="56"/>
                  <a:pt x="49" y="45"/>
                </a:cubicBezTo>
                <a:cubicBezTo>
                  <a:pt x="27" y="24"/>
                  <a:pt x="14" y="26"/>
                  <a:pt x="0" y="0"/>
                </a:cubicBezTo>
                <a:close/>
              </a:path>
            </a:pathLst>
          </a:custGeom>
          <a:gradFill>
            <a:gsLst>
              <a:gs pos="59113">
                <a:srgbClr val="FF0000"/>
              </a:gs>
              <a:gs pos="41000">
                <a:srgbClr val="C00000"/>
              </a:gs>
              <a:gs pos="100000">
                <a:srgbClr val="A30003"/>
              </a:gs>
              <a:gs pos="0">
                <a:srgbClr val="A30003"/>
              </a:gs>
            </a:gsLst>
            <a:path path="shape">
              <a:fillToRect l="50000" t="50000" r="50000" b="50000"/>
            </a:path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01" name="Freeform 27"/>
          <p:cNvSpPr/>
          <p:nvPr/>
        </p:nvSpPr>
        <p:spPr bwMode="auto">
          <a:xfrm>
            <a:off x="6227275" y="970860"/>
            <a:ext cx="158829" cy="125551"/>
          </a:xfrm>
          <a:custGeom>
            <a:avLst/>
            <a:gdLst>
              <a:gd name="T0" fmla="*/ 76 w 118"/>
              <a:gd name="T1" fmla="*/ 55 h 93"/>
              <a:gd name="T2" fmla="*/ 118 w 118"/>
              <a:gd name="T3" fmla="*/ 93 h 93"/>
              <a:gd name="T4" fmla="*/ 76 w 118"/>
              <a:gd name="T5" fmla="*/ 54 h 93"/>
              <a:gd name="T6" fmla="*/ 20 w 118"/>
              <a:gd name="T7" fmla="*/ 40 h 93"/>
              <a:gd name="T8" fmla="*/ 8 w 118"/>
              <a:gd name="T9" fmla="*/ 12 h 93"/>
              <a:gd name="T10" fmla="*/ 32 w 118"/>
              <a:gd name="T11" fmla="*/ 12 h 93"/>
              <a:gd name="T12" fmla="*/ 24 w 118"/>
              <a:gd name="T13" fmla="*/ 27 h 93"/>
              <a:gd name="T14" fmla="*/ 17 w 118"/>
              <a:gd name="T15" fmla="*/ 24 h 93"/>
              <a:gd name="T16" fmla="*/ 24 w 118"/>
              <a:gd name="T17" fmla="*/ 28 h 93"/>
              <a:gd name="T18" fmla="*/ 33 w 118"/>
              <a:gd name="T19" fmla="*/ 11 h 93"/>
              <a:gd name="T20" fmla="*/ 7 w 118"/>
              <a:gd name="T21" fmla="*/ 11 h 93"/>
              <a:gd name="T22" fmla="*/ 19 w 118"/>
              <a:gd name="T23" fmla="*/ 41 h 93"/>
              <a:gd name="T24" fmla="*/ 76 w 118"/>
              <a:gd name="T25" fmla="*/ 55 h 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18" h="93">
                <a:moveTo>
                  <a:pt x="76" y="55"/>
                </a:moveTo>
                <a:cubicBezTo>
                  <a:pt x="92" y="60"/>
                  <a:pt x="108" y="70"/>
                  <a:pt x="118" y="93"/>
                </a:cubicBezTo>
                <a:cubicBezTo>
                  <a:pt x="108" y="70"/>
                  <a:pt x="92" y="60"/>
                  <a:pt x="76" y="54"/>
                </a:cubicBezTo>
                <a:cubicBezTo>
                  <a:pt x="60" y="48"/>
                  <a:pt x="42" y="49"/>
                  <a:pt x="20" y="40"/>
                </a:cubicBezTo>
                <a:cubicBezTo>
                  <a:pt x="8" y="36"/>
                  <a:pt x="2" y="22"/>
                  <a:pt x="8" y="12"/>
                </a:cubicBezTo>
                <a:cubicBezTo>
                  <a:pt x="14" y="2"/>
                  <a:pt x="29" y="4"/>
                  <a:pt x="32" y="12"/>
                </a:cubicBezTo>
                <a:cubicBezTo>
                  <a:pt x="36" y="20"/>
                  <a:pt x="28" y="28"/>
                  <a:pt x="24" y="27"/>
                </a:cubicBezTo>
                <a:cubicBezTo>
                  <a:pt x="19" y="27"/>
                  <a:pt x="17" y="23"/>
                  <a:pt x="17" y="24"/>
                </a:cubicBezTo>
                <a:cubicBezTo>
                  <a:pt x="17" y="23"/>
                  <a:pt x="18" y="27"/>
                  <a:pt x="24" y="28"/>
                </a:cubicBezTo>
                <a:cubicBezTo>
                  <a:pt x="29" y="29"/>
                  <a:pt x="38" y="21"/>
                  <a:pt x="33" y="11"/>
                </a:cubicBezTo>
                <a:cubicBezTo>
                  <a:pt x="30" y="2"/>
                  <a:pt x="13" y="0"/>
                  <a:pt x="7" y="11"/>
                </a:cubicBezTo>
                <a:cubicBezTo>
                  <a:pt x="0" y="22"/>
                  <a:pt x="7" y="37"/>
                  <a:pt x="19" y="41"/>
                </a:cubicBezTo>
                <a:cubicBezTo>
                  <a:pt x="42" y="50"/>
                  <a:pt x="60" y="49"/>
                  <a:pt x="76" y="55"/>
                </a:cubicBezTo>
                <a:close/>
              </a:path>
            </a:pathLst>
          </a:custGeom>
          <a:gradFill>
            <a:gsLst>
              <a:gs pos="59113">
                <a:srgbClr val="FF0000"/>
              </a:gs>
              <a:gs pos="41000">
                <a:srgbClr val="C00000"/>
              </a:gs>
              <a:gs pos="100000">
                <a:srgbClr val="A30003"/>
              </a:gs>
              <a:gs pos="0">
                <a:srgbClr val="A30003"/>
              </a:gs>
            </a:gsLst>
            <a:path path="shape">
              <a:fillToRect l="50000" t="50000" r="50000" b="50000"/>
            </a:path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02" name="Freeform 28"/>
          <p:cNvSpPr/>
          <p:nvPr/>
        </p:nvSpPr>
        <p:spPr bwMode="auto">
          <a:xfrm>
            <a:off x="6392659" y="805980"/>
            <a:ext cx="125551" cy="159333"/>
          </a:xfrm>
          <a:custGeom>
            <a:avLst/>
            <a:gdLst>
              <a:gd name="T0" fmla="*/ 54 w 93"/>
              <a:gd name="T1" fmla="*/ 76 h 118"/>
              <a:gd name="T2" fmla="*/ 93 w 93"/>
              <a:gd name="T3" fmla="*/ 118 h 118"/>
              <a:gd name="T4" fmla="*/ 54 w 93"/>
              <a:gd name="T5" fmla="*/ 76 h 118"/>
              <a:gd name="T6" fmla="*/ 41 w 93"/>
              <a:gd name="T7" fmla="*/ 19 h 118"/>
              <a:gd name="T8" fmla="*/ 11 w 93"/>
              <a:gd name="T9" fmla="*/ 7 h 118"/>
              <a:gd name="T10" fmla="*/ 11 w 93"/>
              <a:gd name="T11" fmla="*/ 34 h 118"/>
              <a:gd name="T12" fmla="*/ 28 w 93"/>
              <a:gd name="T13" fmla="*/ 24 h 118"/>
              <a:gd name="T14" fmla="*/ 23 w 93"/>
              <a:gd name="T15" fmla="*/ 17 h 118"/>
              <a:gd name="T16" fmla="*/ 27 w 93"/>
              <a:gd name="T17" fmla="*/ 24 h 118"/>
              <a:gd name="T18" fmla="*/ 12 w 93"/>
              <a:gd name="T19" fmla="*/ 32 h 118"/>
              <a:gd name="T20" fmla="*/ 12 w 93"/>
              <a:gd name="T21" fmla="*/ 9 h 118"/>
              <a:gd name="T22" fmla="*/ 39 w 93"/>
              <a:gd name="T23" fmla="*/ 20 h 118"/>
              <a:gd name="T24" fmla="*/ 54 w 93"/>
              <a:gd name="T25" fmla="*/ 76 h 1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93" h="118">
                <a:moveTo>
                  <a:pt x="54" y="76"/>
                </a:moveTo>
                <a:cubicBezTo>
                  <a:pt x="59" y="92"/>
                  <a:pt x="70" y="108"/>
                  <a:pt x="93" y="118"/>
                </a:cubicBezTo>
                <a:cubicBezTo>
                  <a:pt x="70" y="108"/>
                  <a:pt x="60" y="92"/>
                  <a:pt x="54" y="76"/>
                </a:cubicBezTo>
                <a:cubicBezTo>
                  <a:pt x="49" y="60"/>
                  <a:pt x="49" y="42"/>
                  <a:pt x="41" y="19"/>
                </a:cubicBezTo>
                <a:cubicBezTo>
                  <a:pt x="36" y="7"/>
                  <a:pt x="21" y="0"/>
                  <a:pt x="11" y="7"/>
                </a:cubicBezTo>
                <a:cubicBezTo>
                  <a:pt x="0" y="14"/>
                  <a:pt x="2" y="30"/>
                  <a:pt x="11" y="34"/>
                </a:cubicBezTo>
                <a:cubicBezTo>
                  <a:pt x="20" y="38"/>
                  <a:pt x="28" y="29"/>
                  <a:pt x="28" y="24"/>
                </a:cubicBezTo>
                <a:cubicBezTo>
                  <a:pt x="27" y="18"/>
                  <a:pt x="23" y="17"/>
                  <a:pt x="23" y="17"/>
                </a:cubicBezTo>
                <a:cubicBezTo>
                  <a:pt x="23" y="17"/>
                  <a:pt x="26" y="19"/>
                  <a:pt x="27" y="24"/>
                </a:cubicBezTo>
                <a:cubicBezTo>
                  <a:pt x="27" y="29"/>
                  <a:pt x="20" y="37"/>
                  <a:pt x="12" y="32"/>
                </a:cubicBezTo>
                <a:cubicBezTo>
                  <a:pt x="3" y="29"/>
                  <a:pt x="2" y="14"/>
                  <a:pt x="12" y="9"/>
                </a:cubicBezTo>
                <a:cubicBezTo>
                  <a:pt x="21" y="2"/>
                  <a:pt x="35" y="8"/>
                  <a:pt x="39" y="20"/>
                </a:cubicBezTo>
                <a:cubicBezTo>
                  <a:pt x="48" y="42"/>
                  <a:pt x="48" y="60"/>
                  <a:pt x="54" y="76"/>
                </a:cubicBezTo>
                <a:close/>
              </a:path>
            </a:pathLst>
          </a:custGeom>
          <a:gradFill>
            <a:gsLst>
              <a:gs pos="59113">
                <a:srgbClr val="FF0000"/>
              </a:gs>
              <a:gs pos="41000">
                <a:srgbClr val="C00000"/>
              </a:gs>
              <a:gs pos="100000">
                <a:srgbClr val="A30003"/>
              </a:gs>
              <a:gs pos="0">
                <a:srgbClr val="A30003"/>
              </a:gs>
            </a:gsLst>
            <a:path path="shape">
              <a:fillToRect l="50000" t="50000" r="50000" b="50000"/>
            </a:path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03" name="Freeform 29"/>
          <p:cNvSpPr/>
          <p:nvPr/>
        </p:nvSpPr>
        <p:spPr bwMode="auto">
          <a:xfrm>
            <a:off x="6551488" y="1147840"/>
            <a:ext cx="1063396" cy="173955"/>
          </a:xfrm>
          <a:custGeom>
            <a:avLst/>
            <a:gdLst>
              <a:gd name="T0" fmla="*/ 209 w 790"/>
              <a:gd name="T1" fmla="*/ 108 h 129"/>
              <a:gd name="T2" fmla="*/ 439 w 790"/>
              <a:gd name="T3" fmla="*/ 123 h 129"/>
              <a:gd name="T4" fmla="*/ 578 w 790"/>
              <a:gd name="T5" fmla="*/ 114 h 129"/>
              <a:gd name="T6" fmla="*/ 700 w 790"/>
              <a:gd name="T7" fmla="*/ 117 h 129"/>
              <a:gd name="T8" fmla="*/ 790 w 790"/>
              <a:gd name="T9" fmla="*/ 129 h 129"/>
              <a:gd name="T10" fmla="*/ 790 w 790"/>
              <a:gd name="T11" fmla="*/ 127 h 129"/>
              <a:gd name="T12" fmla="*/ 700 w 790"/>
              <a:gd name="T13" fmla="*/ 113 h 129"/>
              <a:gd name="T14" fmla="*/ 578 w 790"/>
              <a:gd name="T15" fmla="*/ 108 h 129"/>
              <a:gd name="T16" fmla="*/ 439 w 790"/>
              <a:gd name="T17" fmla="*/ 119 h 129"/>
              <a:gd name="T18" fmla="*/ 209 w 790"/>
              <a:gd name="T19" fmla="*/ 106 h 129"/>
              <a:gd name="T20" fmla="*/ 0 w 790"/>
              <a:gd name="T21" fmla="*/ 0 h 129"/>
              <a:gd name="T22" fmla="*/ 209 w 790"/>
              <a:gd name="T23" fmla="*/ 108 h 1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790" h="129">
                <a:moveTo>
                  <a:pt x="209" y="108"/>
                </a:moveTo>
                <a:cubicBezTo>
                  <a:pt x="274" y="124"/>
                  <a:pt x="342" y="129"/>
                  <a:pt x="439" y="123"/>
                </a:cubicBezTo>
                <a:cubicBezTo>
                  <a:pt x="487" y="121"/>
                  <a:pt x="534" y="116"/>
                  <a:pt x="578" y="114"/>
                </a:cubicBezTo>
                <a:cubicBezTo>
                  <a:pt x="623" y="112"/>
                  <a:pt x="664" y="114"/>
                  <a:pt x="700" y="117"/>
                </a:cubicBezTo>
                <a:cubicBezTo>
                  <a:pt x="738" y="121"/>
                  <a:pt x="769" y="126"/>
                  <a:pt x="790" y="129"/>
                </a:cubicBezTo>
                <a:cubicBezTo>
                  <a:pt x="790" y="127"/>
                  <a:pt x="790" y="127"/>
                  <a:pt x="790" y="127"/>
                </a:cubicBezTo>
                <a:cubicBezTo>
                  <a:pt x="769" y="123"/>
                  <a:pt x="738" y="117"/>
                  <a:pt x="700" y="113"/>
                </a:cubicBezTo>
                <a:cubicBezTo>
                  <a:pt x="664" y="109"/>
                  <a:pt x="623" y="106"/>
                  <a:pt x="578" y="108"/>
                </a:cubicBezTo>
                <a:cubicBezTo>
                  <a:pt x="533" y="110"/>
                  <a:pt x="486" y="116"/>
                  <a:pt x="439" y="119"/>
                </a:cubicBezTo>
                <a:cubicBezTo>
                  <a:pt x="342" y="126"/>
                  <a:pt x="274" y="121"/>
                  <a:pt x="209" y="106"/>
                </a:cubicBezTo>
                <a:cubicBezTo>
                  <a:pt x="144" y="89"/>
                  <a:pt x="77" y="65"/>
                  <a:pt x="0" y="0"/>
                </a:cubicBezTo>
                <a:cubicBezTo>
                  <a:pt x="77" y="65"/>
                  <a:pt x="144" y="90"/>
                  <a:pt x="209" y="108"/>
                </a:cubicBezTo>
                <a:close/>
              </a:path>
            </a:pathLst>
          </a:custGeom>
          <a:gradFill>
            <a:gsLst>
              <a:gs pos="59113">
                <a:srgbClr val="FDF2C4"/>
              </a:gs>
              <a:gs pos="41000">
                <a:srgbClr val="FDF2C4"/>
              </a:gs>
              <a:gs pos="100000">
                <a:srgbClr val="977037"/>
              </a:gs>
              <a:gs pos="0">
                <a:srgbClr val="977037"/>
              </a:gs>
            </a:gsLst>
            <a:path path="shape">
              <a:fillToRect l="50000" t="50000" r="50000" b="50000"/>
            </a:path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04" name="Freeform 35"/>
          <p:cNvSpPr/>
          <p:nvPr/>
        </p:nvSpPr>
        <p:spPr bwMode="auto">
          <a:xfrm>
            <a:off x="5074128" y="1304148"/>
            <a:ext cx="277320" cy="110928"/>
          </a:xfrm>
          <a:custGeom>
            <a:avLst/>
            <a:gdLst>
              <a:gd name="T0" fmla="*/ 186 w 206"/>
              <a:gd name="T1" fmla="*/ 5 h 82"/>
              <a:gd name="T2" fmla="*/ 150 w 206"/>
              <a:gd name="T3" fmla="*/ 14 h 82"/>
              <a:gd name="T4" fmla="*/ 154 w 206"/>
              <a:gd name="T5" fmla="*/ 47 h 82"/>
              <a:gd name="T6" fmla="*/ 182 w 206"/>
              <a:gd name="T7" fmla="*/ 42 h 82"/>
              <a:gd name="T8" fmla="*/ 172 w 206"/>
              <a:gd name="T9" fmla="*/ 20 h 82"/>
              <a:gd name="T10" fmla="*/ 160 w 206"/>
              <a:gd name="T11" fmla="*/ 33 h 82"/>
              <a:gd name="T12" fmla="*/ 174 w 206"/>
              <a:gd name="T13" fmla="*/ 37 h 82"/>
              <a:gd name="T14" fmla="*/ 160 w 206"/>
              <a:gd name="T15" fmla="*/ 33 h 82"/>
              <a:gd name="T16" fmla="*/ 172 w 206"/>
              <a:gd name="T17" fmla="*/ 21 h 82"/>
              <a:gd name="T18" fmla="*/ 181 w 206"/>
              <a:gd name="T19" fmla="*/ 41 h 82"/>
              <a:gd name="T20" fmla="*/ 154 w 206"/>
              <a:gd name="T21" fmla="*/ 46 h 82"/>
              <a:gd name="T22" fmla="*/ 151 w 206"/>
              <a:gd name="T23" fmla="*/ 14 h 82"/>
              <a:gd name="T24" fmla="*/ 186 w 206"/>
              <a:gd name="T25" fmla="*/ 7 h 82"/>
              <a:gd name="T26" fmla="*/ 204 w 206"/>
              <a:gd name="T27" fmla="*/ 39 h 82"/>
              <a:gd name="T28" fmla="*/ 183 w 206"/>
              <a:gd name="T29" fmla="*/ 71 h 82"/>
              <a:gd name="T30" fmla="*/ 145 w 206"/>
              <a:gd name="T31" fmla="*/ 77 h 82"/>
              <a:gd name="T32" fmla="*/ 73 w 206"/>
              <a:gd name="T33" fmla="*/ 72 h 82"/>
              <a:gd name="T34" fmla="*/ 0 w 206"/>
              <a:gd name="T35" fmla="*/ 79 h 82"/>
              <a:gd name="T36" fmla="*/ 2 w 206"/>
              <a:gd name="T37" fmla="*/ 82 h 82"/>
              <a:gd name="T38" fmla="*/ 73 w 206"/>
              <a:gd name="T39" fmla="*/ 75 h 82"/>
              <a:gd name="T40" fmla="*/ 145 w 206"/>
              <a:gd name="T41" fmla="*/ 80 h 82"/>
              <a:gd name="T42" fmla="*/ 184 w 206"/>
              <a:gd name="T43" fmla="*/ 73 h 82"/>
              <a:gd name="T44" fmla="*/ 206 w 206"/>
              <a:gd name="T45" fmla="*/ 39 h 82"/>
              <a:gd name="T46" fmla="*/ 186 w 206"/>
              <a:gd name="T47" fmla="*/ 5 h 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206" h="82">
                <a:moveTo>
                  <a:pt x="186" y="5"/>
                </a:moveTo>
                <a:cubicBezTo>
                  <a:pt x="174" y="0"/>
                  <a:pt x="158" y="3"/>
                  <a:pt x="150" y="14"/>
                </a:cubicBezTo>
                <a:cubicBezTo>
                  <a:pt x="142" y="24"/>
                  <a:pt x="144" y="40"/>
                  <a:pt x="154" y="47"/>
                </a:cubicBezTo>
                <a:cubicBezTo>
                  <a:pt x="163" y="55"/>
                  <a:pt x="178" y="51"/>
                  <a:pt x="182" y="42"/>
                </a:cubicBezTo>
                <a:cubicBezTo>
                  <a:pt x="187" y="33"/>
                  <a:pt x="181" y="21"/>
                  <a:pt x="172" y="20"/>
                </a:cubicBezTo>
                <a:cubicBezTo>
                  <a:pt x="164" y="20"/>
                  <a:pt x="157" y="27"/>
                  <a:pt x="160" y="33"/>
                </a:cubicBezTo>
                <a:cubicBezTo>
                  <a:pt x="165" y="44"/>
                  <a:pt x="173" y="38"/>
                  <a:pt x="174" y="37"/>
                </a:cubicBezTo>
                <a:cubicBezTo>
                  <a:pt x="173" y="38"/>
                  <a:pt x="165" y="44"/>
                  <a:pt x="160" y="33"/>
                </a:cubicBezTo>
                <a:cubicBezTo>
                  <a:pt x="158" y="28"/>
                  <a:pt x="164" y="20"/>
                  <a:pt x="172" y="21"/>
                </a:cubicBezTo>
                <a:cubicBezTo>
                  <a:pt x="180" y="21"/>
                  <a:pt x="186" y="33"/>
                  <a:pt x="181" y="41"/>
                </a:cubicBezTo>
                <a:cubicBezTo>
                  <a:pt x="177" y="50"/>
                  <a:pt x="163" y="54"/>
                  <a:pt x="154" y="46"/>
                </a:cubicBezTo>
                <a:cubicBezTo>
                  <a:pt x="145" y="39"/>
                  <a:pt x="143" y="24"/>
                  <a:pt x="151" y="14"/>
                </a:cubicBezTo>
                <a:cubicBezTo>
                  <a:pt x="159" y="5"/>
                  <a:pt x="174" y="1"/>
                  <a:pt x="186" y="7"/>
                </a:cubicBezTo>
                <a:cubicBezTo>
                  <a:pt x="197" y="13"/>
                  <a:pt x="205" y="26"/>
                  <a:pt x="204" y="39"/>
                </a:cubicBezTo>
                <a:cubicBezTo>
                  <a:pt x="203" y="53"/>
                  <a:pt x="195" y="65"/>
                  <a:pt x="183" y="71"/>
                </a:cubicBezTo>
                <a:cubicBezTo>
                  <a:pt x="171" y="77"/>
                  <a:pt x="158" y="77"/>
                  <a:pt x="145" y="77"/>
                </a:cubicBezTo>
                <a:cubicBezTo>
                  <a:pt x="119" y="77"/>
                  <a:pt x="95" y="73"/>
                  <a:pt x="73" y="72"/>
                </a:cubicBezTo>
                <a:cubicBezTo>
                  <a:pt x="40" y="71"/>
                  <a:pt x="14" y="75"/>
                  <a:pt x="0" y="79"/>
                </a:cubicBezTo>
                <a:cubicBezTo>
                  <a:pt x="2" y="82"/>
                  <a:pt x="2" y="82"/>
                  <a:pt x="2" y="82"/>
                </a:cubicBezTo>
                <a:cubicBezTo>
                  <a:pt x="16" y="78"/>
                  <a:pt x="41" y="74"/>
                  <a:pt x="73" y="75"/>
                </a:cubicBezTo>
                <a:cubicBezTo>
                  <a:pt x="94" y="76"/>
                  <a:pt x="119" y="79"/>
                  <a:pt x="145" y="80"/>
                </a:cubicBezTo>
                <a:cubicBezTo>
                  <a:pt x="158" y="79"/>
                  <a:pt x="172" y="79"/>
                  <a:pt x="184" y="73"/>
                </a:cubicBezTo>
                <a:cubicBezTo>
                  <a:pt x="197" y="66"/>
                  <a:pt x="205" y="53"/>
                  <a:pt x="206" y="39"/>
                </a:cubicBezTo>
                <a:cubicBezTo>
                  <a:pt x="206" y="25"/>
                  <a:pt x="199" y="12"/>
                  <a:pt x="186" y="5"/>
                </a:cubicBezTo>
                <a:close/>
              </a:path>
            </a:pathLst>
          </a:custGeom>
          <a:gradFill>
            <a:gsLst>
              <a:gs pos="59113">
                <a:srgbClr val="FDF2C4"/>
              </a:gs>
              <a:gs pos="41000">
                <a:srgbClr val="FDF2C4"/>
              </a:gs>
              <a:gs pos="100000">
                <a:srgbClr val="977037"/>
              </a:gs>
              <a:gs pos="0">
                <a:srgbClr val="977037"/>
              </a:gs>
            </a:gsLst>
            <a:path path="shape">
              <a:fillToRect l="50000" t="50000" r="50000" b="50000"/>
            </a:path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05" name="Freeform 36"/>
          <p:cNvSpPr/>
          <p:nvPr/>
        </p:nvSpPr>
        <p:spPr bwMode="auto">
          <a:xfrm>
            <a:off x="5076649" y="1216414"/>
            <a:ext cx="516824" cy="243033"/>
          </a:xfrm>
          <a:custGeom>
            <a:avLst/>
            <a:gdLst>
              <a:gd name="T0" fmla="*/ 338 w 384"/>
              <a:gd name="T1" fmla="*/ 11 h 180"/>
              <a:gd name="T2" fmla="*/ 262 w 384"/>
              <a:gd name="T3" fmla="*/ 33 h 180"/>
              <a:gd name="T4" fmla="*/ 273 w 384"/>
              <a:gd name="T5" fmla="*/ 103 h 180"/>
              <a:gd name="T6" fmla="*/ 333 w 384"/>
              <a:gd name="T7" fmla="*/ 89 h 180"/>
              <a:gd name="T8" fmla="*/ 309 w 384"/>
              <a:gd name="T9" fmla="*/ 44 h 180"/>
              <a:gd name="T10" fmla="*/ 284 w 384"/>
              <a:gd name="T11" fmla="*/ 73 h 180"/>
              <a:gd name="T12" fmla="*/ 306 w 384"/>
              <a:gd name="T13" fmla="*/ 86 h 180"/>
              <a:gd name="T14" fmla="*/ 314 w 384"/>
              <a:gd name="T15" fmla="*/ 80 h 180"/>
              <a:gd name="T16" fmla="*/ 306 w 384"/>
              <a:gd name="T17" fmla="*/ 86 h 180"/>
              <a:gd name="T18" fmla="*/ 284 w 384"/>
              <a:gd name="T19" fmla="*/ 73 h 180"/>
              <a:gd name="T20" fmla="*/ 309 w 384"/>
              <a:gd name="T21" fmla="*/ 45 h 180"/>
              <a:gd name="T22" fmla="*/ 332 w 384"/>
              <a:gd name="T23" fmla="*/ 88 h 180"/>
              <a:gd name="T24" fmla="*/ 274 w 384"/>
              <a:gd name="T25" fmla="*/ 102 h 180"/>
              <a:gd name="T26" fmla="*/ 264 w 384"/>
              <a:gd name="T27" fmla="*/ 34 h 180"/>
              <a:gd name="T28" fmla="*/ 337 w 384"/>
              <a:gd name="T29" fmla="*/ 14 h 180"/>
              <a:gd name="T30" fmla="*/ 379 w 384"/>
              <a:gd name="T31" fmla="*/ 81 h 180"/>
              <a:gd name="T32" fmla="*/ 338 w 384"/>
              <a:gd name="T33" fmla="*/ 150 h 180"/>
              <a:gd name="T34" fmla="*/ 257 w 384"/>
              <a:gd name="T35" fmla="*/ 168 h 180"/>
              <a:gd name="T36" fmla="*/ 102 w 384"/>
              <a:gd name="T37" fmla="*/ 165 h 180"/>
              <a:gd name="T38" fmla="*/ 0 w 384"/>
              <a:gd name="T39" fmla="*/ 173 h 180"/>
              <a:gd name="T40" fmla="*/ 4 w 384"/>
              <a:gd name="T41" fmla="*/ 180 h 180"/>
              <a:gd name="T42" fmla="*/ 102 w 384"/>
              <a:gd name="T43" fmla="*/ 172 h 180"/>
              <a:gd name="T44" fmla="*/ 257 w 384"/>
              <a:gd name="T45" fmla="*/ 174 h 180"/>
              <a:gd name="T46" fmla="*/ 340 w 384"/>
              <a:gd name="T47" fmla="*/ 155 h 180"/>
              <a:gd name="T48" fmla="*/ 383 w 384"/>
              <a:gd name="T49" fmla="*/ 81 h 180"/>
              <a:gd name="T50" fmla="*/ 338 w 384"/>
              <a:gd name="T51" fmla="*/ 11 h 1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384" h="180">
                <a:moveTo>
                  <a:pt x="338" y="11"/>
                </a:moveTo>
                <a:cubicBezTo>
                  <a:pt x="311" y="0"/>
                  <a:pt x="278" y="10"/>
                  <a:pt x="262" y="33"/>
                </a:cubicBezTo>
                <a:cubicBezTo>
                  <a:pt x="245" y="55"/>
                  <a:pt x="252" y="89"/>
                  <a:pt x="273" y="103"/>
                </a:cubicBezTo>
                <a:cubicBezTo>
                  <a:pt x="294" y="119"/>
                  <a:pt x="324" y="109"/>
                  <a:pt x="333" y="89"/>
                </a:cubicBezTo>
                <a:cubicBezTo>
                  <a:pt x="343" y="68"/>
                  <a:pt x="327" y="45"/>
                  <a:pt x="309" y="44"/>
                </a:cubicBezTo>
                <a:cubicBezTo>
                  <a:pt x="291" y="43"/>
                  <a:pt x="279" y="61"/>
                  <a:pt x="284" y="73"/>
                </a:cubicBezTo>
                <a:cubicBezTo>
                  <a:pt x="288" y="86"/>
                  <a:pt x="301" y="89"/>
                  <a:pt x="306" y="86"/>
                </a:cubicBezTo>
                <a:cubicBezTo>
                  <a:pt x="313" y="83"/>
                  <a:pt x="314" y="79"/>
                  <a:pt x="314" y="80"/>
                </a:cubicBezTo>
                <a:cubicBezTo>
                  <a:pt x="314" y="79"/>
                  <a:pt x="313" y="83"/>
                  <a:pt x="306" y="86"/>
                </a:cubicBezTo>
                <a:cubicBezTo>
                  <a:pt x="301" y="89"/>
                  <a:pt x="288" y="85"/>
                  <a:pt x="284" y="73"/>
                </a:cubicBezTo>
                <a:cubicBezTo>
                  <a:pt x="279" y="61"/>
                  <a:pt x="292" y="44"/>
                  <a:pt x="309" y="45"/>
                </a:cubicBezTo>
                <a:cubicBezTo>
                  <a:pt x="327" y="46"/>
                  <a:pt x="341" y="69"/>
                  <a:pt x="332" y="88"/>
                </a:cubicBezTo>
                <a:cubicBezTo>
                  <a:pt x="323" y="108"/>
                  <a:pt x="294" y="117"/>
                  <a:pt x="274" y="102"/>
                </a:cubicBezTo>
                <a:cubicBezTo>
                  <a:pt x="254" y="88"/>
                  <a:pt x="248" y="55"/>
                  <a:pt x="264" y="34"/>
                </a:cubicBezTo>
                <a:cubicBezTo>
                  <a:pt x="280" y="13"/>
                  <a:pt x="311" y="3"/>
                  <a:pt x="337" y="14"/>
                </a:cubicBezTo>
                <a:cubicBezTo>
                  <a:pt x="362" y="25"/>
                  <a:pt x="380" y="53"/>
                  <a:pt x="379" y="81"/>
                </a:cubicBezTo>
                <a:cubicBezTo>
                  <a:pt x="380" y="110"/>
                  <a:pt x="362" y="137"/>
                  <a:pt x="338" y="150"/>
                </a:cubicBezTo>
                <a:cubicBezTo>
                  <a:pt x="313" y="165"/>
                  <a:pt x="284" y="167"/>
                  <a:pt x="257" y="168"/>
                </a:cubicBezTo>
                <a:cubicBezTo>
                  <a:pt x="201" y="169"/>
                  <a:pt x="149" y="164"/>
                  <a:pt x="102" y="165"/>
                </a:cubicBezTo>
                <a:cubicBezTo>
                  <a:pt x="63" y="165"/>
                  <a:pt x="28" y="168"/>
                  <a:pt x="0" y="173"/>
                </a:cubicBezTo>
                <a:cubicBezTo>
                  <a:pt x="4" y="180"/>
                  <a:pt x="4" y="180"/>
                  <a:pt x="4" y="180"/>
                </a:cubicBezTo>
                <a:cubicBezTo>
                  <a:pt x="31" y="175"/>
                  <a:pt x="64" y="172"/>
                  <a:pt x="102" y="172"/>
                </a:cubicBezTo>
                <a:cubicBezTo>
                  <a:pt x="149" y="170"/>
                  <a:pt x="201" y="175"/>
                  <a:pt x="257" y="174"/>
                </a:cubicBezTo>
                <a:cubicBezTo>
                  <a:pt x="285" y="172"/>
                  <a:pt x="314" y="169"/>
                  <a:pt x="340" y="155"/>
                </a:cubicBezTo>
                <a:cubicBezTo>
                  <a:pt x="366" y="140"/>
                  <a:pt x="384" y="112"/>
                  <a:pt x="383" y="81"/>
                </a:cubicBezTo>
                <a:cubicBezTo>
                  <a:pt x="383" y="51"/>
                  <a:pt x="365" y="23"/>
                  <a:pt x="338" y="11"/>
                </a:cubicBezTo>
                <a:close/>
              </a:path>
            </a:pathLst>
          </a:custGeom>
          <a:gradFill>
            <a:gsLst>
              <a:gs pos="59113">
                <a:srgbClr val="FDF2C4"/>
              </a:gs>
              <a:gs pos="41000">
                <a:srgbClr val="FDF2C4"/>
              </a:gs>
              <a:gs pos="100000">
                <a:srgbClr val="977037"/>
              </a:gs>
              <a:gs pos="0">
                <a:srgbClr val="977037"/>
              </a:gs>
            </a:gsLst>
            <a:path path="shape">
              <a:fillToRect l="50000" t="50000" r="50000" b="50000"/>
            </a:path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07" name="Freeform 30"/>
          <p:cNvSpPr/>
          <p:nvPr/>
        </p:nvSpPr>
        <p:spPr bwMode="auto">
          <a:xfrm>
            <a:off x="5122785" y="4158277"/>
            <a:ext cx="1941745" cy="572287"/>
          </a:xfrm>
          <a:custGeom>
            <a:avLst/>
            <a:gdLst>
              <a:gd name="T0" fmla="*/ 0 w 1443"/>
              <a:gd name="T1" fmla="*/ 145 h 424"/>
              <a:gd name="T2" fmla="*/ 233 w 1443"/>
              <a:gd name="T3" fmla="*/ 203 h 424"/>
              <a:gd name="T4" fmla="*/ 680 w 1443"/>
              <a:gd name="T5" fmla="*/ 155 h 424"/>
              <a:gd name="T6" fmla="*/ 1056 w 1443"/>
              <a:gd name="T7" fmla="*/ 46 h 424"/>
              <a:gd name="T8" fmla="*/ 1266 w 1443"/>
              <a:gd name="T9" fmla="*/ 37 h 424"/>
              <a:gd name="T10" fmla="*/ 1410 w 1443"/>
              <a:gd name="T11" fmla="*/ 178 h 424"/>
              <a:gd name="T12" fmla="*/ 1349 w 1443"/>
              <a:gd name="T13" fmla="*/ 368 h 424"/>
              <a:gd name="T14" fmla="*/ 1161 w 1443"/>
              <a:gd name="T15" fmla="*/ 366 h 424"/>
              <a:gd name="T16" fmla="*/ 1142 w 1443"/>
              <a:gd name="T17" fmla="*/ 196 h 424"/>
              <a:gd name="T18" fmla="*/ 1291 w 1443"/>
              <a:gd name="T19" fmla="*/ 191 h 424"/>
              <a:gd name="T20" fmla="*/ 1263 w 1443"/>
              <a:gd name="T21" fmla="*/ 311 h 424"/>
              <a:gd name="T22" fmla="*/ 1184 w 1443"/>
              <a:gd name="T23" fmla="*/ 259 h 424"/>
              <a:gd name="T24" fmla="*/ 1230 w 1443"/>
              <a:gd name="T25" fmla="*/ 214 h 424"/>
              <a:gd name="T26" fmla="*/ 1254 w 1443"/>
              <a:gd name="T27" fmla="*/ 223 h 424"/>
              <a:gd name="T28" fmla="*/ 1230 w 1443"/>
              <a:gd name="T29" fmla="*/ 214 h 424"/>
              <a:gd name="T30" fmla="*/ 1183 w 1443"/>
              <a:gd name="T31" fmla="*/ 259 h 424"/>
              <a:gd name="T32" fmla="*/ 1264 w 1443"/>
              <a:gd name="T33" fmla="*/ 313 h 424"/>
              <a:gd name="T34" fmla="*/ 1294 w 1443"/>
              <a:gd name="T35" fmla="*/ 188 h 424"/>
              <a:gd name="T36" fmla="*/ 1137 w 1443"/>
              <a:gd name="T37" fmla="*/ 192 h 424"/>
              <a:gd name="T38" fmla="*/ 1155 w 1443"/>
              <a:gd name="T39" fmla="*/ 373 h 424"/>
              <a:gd name="T40" fmla="*/ 1356 w 1443"/>
              <a:gd name="T41" fmla="*/ 378 h 424"/>
              <a:gd name="T42" fmla="*/ 1424 w 1443"/>
              <a:gd name="T43" fmla="*/ 175 h 424"/>
              <a:gd name="T44" fmla="*/ 1270 w 1443"/>
              <a:gd name="T45" fmla="*/ 21 h 424"/>
              <a:gd name="T46" fmla="*/ 1052 w 1443"/>
              <a:gd name="T47" fmla="*/ 27 h 424"/>
              <a:gd name="T48" fmla="*/ 674 w 1443"/>
              <a:gd name="T49" fmla="*/ 132 h 424"/>
              <a:gd name="T50" fmla="*/ 236 w 1443"/>
              <a:gd name="T51" fmla="*/ 174 h 424"/>
              <a:gd name="T52" fmla="*/ 0 w 1443"/>
              <a:gd name="T53" fmla="*/ 129 h 424"/>
              <a:gd name="T54" fmla="*/ 0 w 1443"/>
              <a:gd name="T55" fmla="*/ 145 h 4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1443" h="424">
                <a:moveTo>
                  <a:pt x="0" y="145"/>
                </a:moveTo>
                <a:cubicBezTo>
                  <a:pt x="48" y="166"/>
                  <a:pt x="132" y="194"/>
                  <a:pt x="233" y="203"/>
                </a:cubicBezTo>
                <a:cubicBezTo>
                  <a:pt x="272" y="207"/>
                  <a:pt x="451" y="219"/>
                  <a:pt x="680" y="155"/>
                </a:cubicBezTo>
                <a:cubicBezTo>
                  <a:pt x="795" y="126"/>
                  <a:pt x="921" y="79"/>
                  <a:pt x="1056" y="46"/>
                </a:cubicBezTo>
                <a:cubicBezTo>
                  <a:pt x="1124" y="31"/>
                  <a:pt x="1197" y="19"/>
                  <a:pt x="1266" y="37"/>
                </a:cubicBezTo>
                <a:cubicBezTo>
                  <a:pt x="1334" y="54"/>
                  <a:pt x="1393" y="109"/>
                  <a:pt x="1410" y="178"/>
                </a:cubicBezTo>
                <a:cubicBezTo>
                  <a:pt x="1429" y="247"/>
                  <a:pt x="1404" y="325"/>
                  <a:pt x="1349" y="368"/>
                </a:cubicBezTo>
                <a:cubicBezTo>
                  <a:pt x="1294" y="412"/>
                  <a:pt x="1211" y="409"/>
                  <a:pt x="1161" y="366"/>
                </a:cubicBezTo>
                <a:cubicBezTo>
                  <a:pt x="1107" y="325"/>
                  <a:pt x="1102" y="243"/>
                  <a:pt x="1142" y="196"/>
                </a:cubicBezTo>
                <a:cubicBezTo>
                  <a:pt x="1180" y="146"/>
                  <a:pt x="1257" y="150"/>
                  <a:pt x="1291" y="191"/>
                </a:cubicBezTo>
                <a:cubicBezTo>
                  <a:pt x="1327" y="232"/>
                  <a:pt x="1305" y="299"/>
                  <a:pt x="1263" y="311"/>
                </a:cubicBezTo>
                <a:cubicBezTo>
                  <a:pt x="1221" y="326"/>
                  <a:pt x="1180" y="291"/>
                  <a:pt x="1184" y="259"/>
                </a:cubicBezTo>
                <a:cubicBezTo>
                  <a:pt x="1186" y="226"/>
                  <a:pt x="1214" y="211"/>
                  <a:pt x="1230" y="214"/>
                </a:cubicBezTo>
                <a:cubicBezTo>
                  <a:pt x="1246" y="216"/>
                  <a:pt x="1253" y="223"/>
                  <a:pt x="1254" y="223"/>
                </a:cubicBezTo>
                <a:cubicBezTo>
                  <a:pt x="1253" y="223"/>
                  <a:pt x="1246" y="216"/>
                  <a:pt x="1230" y="214"/>
                </a:cubicBezTo>
                <a:cubicBezTo>
                  <a:pt x="1214" y="210"/>
                  <a:pt x="1185" y="225"/>
                  <a:pt x="1183" y="259"/>
                </a:cubicBezTo>
                <a:cubicBezTo>
                  <a:pt x="1178" y="291"/>
                  <a:pt x="1220" y="328"/>
                  <a:pt x="1264" y="313"/>
                </a:cubicBezTo>
                <a:cubicBezTo>
                  <a:pt x="1308" y="301"/>
                  <a:pt x="1332" y="232"/>
                  <a:pt x="1294" y="188"/>
                </a:cubicBezTo>
                <a:cubicBezTo>
                  <a:pt x="1260" y="144"/>
                  <a:pt x="1177" y="139"/>
                  <a:pt x="1137" y="192"/>
                </a:cubicBezTo>
                <a:cubicBezTo>
                  <a:pt x="1094" y="240"/>
                  <a:pt x="1098" y="328"/>
                  <a:pt x="1155" y="373"/>
                </a:cubicBezTo>
                <a:cubicBezTo>
                  <a:pt x="1208" y="420"/>
                  <a:pt x="1296" y="424"/>
                  <a:pt x="1356" y="378"/>
                </a:cubicBezTo>
                <a:cubicBezTo>
                  <a:pt x="1415" y="332"/>
                  <a:pt x="1443" y="249"/>
                  <a:pt x="1424" y="175"/>
                </a:cubicBezTo>
                <a:cubicBezTo>
                  <a:pt x="1407" y="99"/>
                  <a:pt x="1343" y="40"/>
                  <a:pt x="1270" y="21"/>
                </a:cubicBezTo>
                <a:cubicBezTo>
                  <a:pt x="1196" y="0"/>
                  <a:pt x="1121" y="12"/>
                  <a:pt x="1052" y="27"/>
                </a:cubicBezTo>
                <a:cubicBezTo>
                  <a:pt x="914" y="59"/>
                  <a:pt x="788" y="104"/>
                  <a:pt x="674" y="132"/>
                </a:cubicBezTo>
                <a:cubicBezTo>
                  <a:pt x="446" y="192"/>
                  <a:pt x="274" y="179"/>
                  <a:pt x="236" y="174"/>
                </a:cubicBezTo>
                <a:cubicBezTo>
                  <a:pt x="135" y="165"/>
                  <a:pt x="49" y="142"/>
                  <a:pt x="0" y="129"/>
                </a:cubicBezTo>
                <a:lnTo>
                  <a:pt x="0" y="145"/>
                </a:lnTo>
                <a:close/>
              </a:path>
            </a:pathLst>
          </a:custGeom>
          <a:gradFill>
            <a:gsLst>
              <a:gs pos="59113">
                <a:srgbClr val="FDF2C4"/>
              </a:gs>
              <a:gs pos="41000">
                <a:srgbClr val="FDF2C4"/>
              </a:gs>
              <a:gs pos="100000">
                <a:srgbClr val="977037"/>
              </a:gs>
              <a:gs pos="0">
                <a:srgbClr val="977037"/>
              </a:gs>
            </a:gsLst>
            <a:path path="shape">
              <a:fillToRect l="50000" t="50000" r="50000" b="50000"/>
            </a:path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08" name="Freeform 31"/>
          <p:cNvSpPr/>
          <p:nvPr/>
        </p:nvSpPr>
        <p:spPr bwMode="auto">
          <a:xfrm>
            <a:off x="5128332" y="4487531"/>
            <a:ext cx="881374" cy="264715"/>
          </a:xfrm>
          <a:custGeom>
            <a:avLst/>
            <a:gdLst>
              <a:gd name="T0" fmla="*/ 0 w 655"/>
              <a:gd name="T1" fmla="*/ 61 h 196"/>
              <a:gd name="T2" fmla="*/ 93 w 655"/>
              <a:gd name="T3" fmla="*/ 83 h 196"/>
              <a:gd name="T4" fmla="*/ 301 w 655"/>
              <a:gd name="T5" fmla="*/ 65 h 196"/>
              <a:gd name="T6" fmla="*/ 477 w 655"/>
              <a:gd name="T7" fmla="*/ 17 h 196"/>
              <a:gd name="T8" fmla="*/ 575 w 655"/>
              <a:gd name="T9" fmla="*/ 15 h 196"/>
              <a:gd name="T10" fmla="*/ 642 w 655"/>
              <a:gd name="T11" fmla="*/ 83 h 196"/>
              <a:gd name="T12" fmla="*/ 612 w 655"/>
              <a:gd name="T13" fmla="*/ 172 h 196"/>
              <a:gd name="T14" fmla="*/ 523 w 655"/>
              <a:gd name="T15" fmla="*/ 169 h 196"/>
              <a:gd name="T16" fmla="*/ 516 w 655"/>
              <a:gd name="T17" fmla="*/ 89 h 196"/>
              <a:gd name="T18" fmla="*/ 585 w 655"/>
              <a:gd name="T19" fmla="*/ 88 h 196"/>
              <a:gd name="T20" fmla="*/ 572 w 655"/>
              <a:gd name="T21" fmla="*/ 144 h 196"/>
              <a:gd name="T22" fmla="*/ 535 w 655"/>
              <a:gd name="T23" fmla="*/ 119 h 196"/>
              <a:gd name="T24" fmla="*/ 557 w 655"/>
              <a:gd name="T25" fmla="*/ 99 h 196"/>
              <a:gd name="T26" fmla="*/ 568 w 655"/>
              <a:gd name="T27" fmla="*/ 103 h 196"/>
              <a:gd name="T28" fmla="*/ 557 w 655"/>
              <a:gd name="T29" fmla="*/ 99 h 196"/>
              <a:gd name="T30" fmla="*/ 535 w 655"/>
              <a:gd name="T31" fmla="*/ 119 h 196"/>
              <a:gd name="T32" fmla="*/ 572 w 655"/>
              <a:gd name="T33" fmla="*/ 145 h 196"/>
              <a:gd name="T34" fmla="*/ 587 w 655"/>
              <a:gd name="T35" fmla="*/ 87 h 196"/>
              <a:gd name="T36" fmla="*/ 514 w 655"/>
              <a:gd name="T37" fmla="*/ 88 h 196"/>
              <a:gd name="T38" fmla="*/ 521 w 655"/>
              <a:gd name="T39" fmla="*/ 172 h 196"/>
              <a:gd name="T40" fmla="*/ 614 w 655"/>
              <a:gd name="T41" fmla="*/ 175 h 196"/>
              <a:gd name="T42" fmla="*/ 646 w 655"/>
              <a:gd name="T43" fmla="*/ 82 h 196"/>
              <a:gd name="T44" fmla="*/ 576 w 655"/>
              <a:gd name="T45" fmla="*/ 10 h 196"/>
              <a:gd name="T46" fmla="*/ 476 w 655"/>
              <a:gd name="T47" fmla="*/ 11 h 196"/>
              <a:gd name="T48" fmla="*/ 299 w 655"/>
              <a:gd name="T49" fmla="*/ 57 h 196"/>
              <a:gd name="T50" fmla="*/ 94 w 655"/>
              <a:gd name="T51" fmla="*/ 74 h 196"/>
              <a:gd name="T52" fmla="*/ 0 w 655"/>
              <a:gd name="T53" fmla="*/ 54 h 196"/>
              <a:gd name="T54" fmla="*/ 0 w 655"/>
              <a:gd name="T55" fmla="*/ 61 h 1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655" h="196">
                <a:moveTo>
                  <a:pt x="0" y="61"/>
                </a:moveTo>
                <a:cubicBezTo>
                  <a:pt x="23" y="69"/>
                  <a:pt x="55" y="79"/>
                  <a:pt x="93" y="83"/>
                </a:cubicBezTo>
                <a:cubicBezTo>
                  <a:pt x="111" y="85"/>
                  <a:pt x="193" y="92"/>
                  <a:pt x="301" y="65"/>
                </a:cubicBezTo>
                <a:cubicBezTo>
                  <a:pt x="354" y="52"/>
                  <a:pt x="413" y="32"/>
                  <a:pt x="477" y="17"/>
                </a:cubicBezTo>
                <a:cubicBezTo>
                  <a:pt x="508" y="11"/>
                  <a:pt x="543" y="6"/>
                  <a:pt x="575" y="15"/>
                </a:cubicBezTo>
                <a:cubicBezTo>
                  <a:pt x="607" y="24"/>
                  <a:pt x="635" y="50"/>
                  <a:pt x="642" y="83"/>
                </a:cubicBezTo>
                <a:cubicBezTo>
                  <a:pt x="650" y="115"/>
                  <a:pt x="638" y="152"/>
                  <a:pt x="612" y="172"/>
                </a:cubicBezTo>
                <a:cubicBezTo>
                  <a:pt x="585" y="192"/>
                  <a:pt x="547" y="190"/>
                  <a:pt x="523" y="169"/>
                </a:cubicBezTo>
                <a:cubicBezTo>
                  <a:pt x="498" y="150"/>
                  <a:pt x="496" y="111"/>
                  <a:pt x="516" y="89"/>
                </a:cubicBezTo>
                <a:cubicBezTo>
                  <a:pt x="534" y="66"/>
                  <a:pt x="570" y="69"/>
                  <a:pt x="585" y="88"/>
                </a:cubicBezTo>
                <a:cubicBezTo>
                  <a:pt x="602" y="108"/>
                  <a:pt x="592" y="139"/>
                  <a:pt x="572" y="144"/>
                </a:cubicBezTo>
                <a:cubicBezTo>
                  <a:pt x="552" y="151"/>
                  <a:pt x="533" y="134"/>
                  <a:pt x="535" y="119"/>
                </a:cubicBezTo>
                <a:cubicBezTo>
                  <a:pt x="536" y="104"/>
                  <a:pt x="550" y="98"/>
                  <a:pt x="557" y="99"/>
                </a:cubicBezTo>
                <a:cubicBezTo>
                  <a:pt x="565" y="99"/>
                  <a:pt x="568" y="104"/>
                  <a:pt x="568" y="103"/>
                </a:cubicBezTo>
                <a:cubicBezTo>
                  <a:pt x="568" y="104"/>
                  <a:pt x="565" y="99"/>
                  <a:pt x="557" y="99"/>
                </a:cubicBezTo>
                <a:cubicBezTo>
                  <a:pt x="550" y="97"/>
                  <a:pt x="536" y="104"/>
                  <a:pt x="535" y="119"/>
                </a:cubicBezTo>
                <a:cubicBezTo>
                  <a:pt x="532" y="134"/>
                  <a:pt x="551" y="151"/>
                  <a:pt x="572" y="145"/>
                </a:cubicBezTo>
                <a:cubicBezTo>
                  <a:pt x="593" y="139"/>
                  <a:pt x="604" y="108"/>
                  <a:pt x="587" y="87"/>
                </a:cubicBezTo>
                <a:cubicBezTo>
                  <a:pt x="571" y="67"/>
                  <a:pt x="533" y="64"/>
                  <a:pt x="514" y="88"/>
                </a:cubicBezTo>
                <a:cubicBezTo>
                  <a:pt x="494" y="110"/>
                  <a:pt x="495" y="151"/>
                  <a:pt x="521" y="172"/>
                </a:cubicBezTo>
                <a:cubicBezTo>
                  <a:pt x="546" y="193"/>
                  <a:pt x="586" y="196"/>
                  <a:pt x="614" y="175"/>
                </a:cubicBezTo>
                <a:cubicBezTo>
                  <a:pt x="642" y="154"/>
                  <a:pt x="655" y="116"/>
                  <a:pt x="646" y="82"/>
                </a:cubicBezTo>
                <a:cubicBezTo>
                  <a:pt x="639" y="47"/>
                  <a:pt x="610" y="19"/>
                  <a:pt x="576" y="10"/>
                </a:cubicBezTo>
                <a:cubicBezTo>
                  <a:pt x="543" y="0"/>
                  <a:pt x="508" y="5"/>
                  <a:pt x="476" y="11"/>
                </a:cubicBezTo>
                <a:cubicBezTo>
                  <a:pt x="411" y="25"/>
                  <a:pt x="352" y="45"/>
                  <a:pt x="299" y="57"/>
                </a:cubicBezTo>
                <a:cubicBezTo>
                  <a:pt x="192" y="83"/>
                  <a:pt x="112" y="76"/>
                  <a:pt x="94" y="74"/>
                </a:cubicBezTo>
                <a:cubicBezTo>
                  <a:pt x="56" y="70"/>
                  <a:pt x="24" y="61"/>
                  <a:pt x="0" y="54"/>
                </a:cubicBezTo>
                <a:lnTo>
                  <a:pt x="0" y="61"/>
                </a:lnTo>
                <a:close/>
              </a:path>
            </a:pathLst>
          </a:custGeom>
          <a:gradFill>
            <a:gsLst>
              <a:gs pos="59113">
                <a:srgbClr val="FDF2C4"/>
              </a:gs>
              <a:gs pos="41000">
                <a:srgbClr val="FDF2C4"/>
              </a:gs>
              <a:gs pos="100000">
                <a:srgbClr val="977037"/>
              </a:gs>
              <a:gs pos="0">
                <a:srgbClr val="977037"/>
              </a:gs>
            </a:gsLst>
            <a:path path="shape">
              <a:fillToRect l="50000" t="50000" r="50000" b="50000"/>
            </a:path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09" name="Freeform 32"/>
          <p:cNvSpPr/>
          <p:nvPr/>
        </p:nvSpPr>
        <p:spPr bwMode="auto">
          <a:xfrm>
            <a:off x="5128332" y="4631738"/>
            <a:ext cx="330767" cy="116474"/>
          </a:xfrm>
          <a:custGeom>
            <a:avLst/>
            <a:gdLst>
              <a:gd name="T0" fmla="*/ 0 w 246"/>
              <a:gd name="T1" fmla="*/ 13 h 86"/>
              <a:gd name="T2" fmla="*/ 7 w 246"/>
              <a:gd name="T3" fmla="*/ 15 h 86"/>
              <a:gd name="T4" fmla="*/ 97 w 246"/>
              <a:gd name="T5" fmla="*/ 16 h 86"/>
              <a:gd name="T6" fmla="*/ 175 w 246"/>
              <a:gd name="T7" fmla="*/ 4 h 86"/>
              <a:gd name="T8" fmla="*/ 217 w 246"/>
              <a:gd name="T9" fmla="*/ 8 h 86"/>
              <a:gd name="T10" fmla="*/ 243 w 246"/>
              <a:gd name="T11" fmla="*/ 40 h 86"/>
              <a:gd name="T12" fmla="*/ 226 w 246"/>
              <a:gd name="T13" fmla="*/ 76 h 86"/>
              <a:gd name="T14" fmla="*/ 188 w 246"/>
              <a:gd name="T15" fmla="*/ 71 h 86"/>
              <a:gd name="T16" fmla="*/ 188 w 246"/>
              <a:gd name="T17" fmla="*/ 37 h 86"/>
              <a:gd name="T18" fmla="*/ 218 w 246"/>
              <a:gd name="T19" fmla="*/ 40 h 86"/>
              <a:gd name="T20" fmla="*/ 210 w 246"/>
              <a:gd name="T21" fmla="*/ 63 h 86"/>
              <a:gd name="T22" fmla="*/ 195 w 246"/>
              <a:gd name="T23" fmla="*/ 50 h 86"/>
              <a:gd name="T24" fmla="*/ 210 w 246"/>
              <a:gd name="T25" fmla="*/ 45 h 86"/>
              <a:gd name="T26" fmla="*/ 195 w 246"/>
              <a:gd name="T27" fmla="*/ 50 h 86"/>
              <a:gd name="T28" fmla="*/ 210 w 246"/>
              <a:gd name="T29" fmla="*/ 63 h 86"/>
              <a:gd name="T30" fmla="*/ 218 w 246"/>
              <a:gd name="T31" fmla="*/ 39 h 86"/>
              <a:gd name="T32" fmla="*/ 187 w 246"/>
              <a:gd name="T33" fmla="*/ 37 h 86"/>
              <a:gd name="T34" fmla="*/ 187 w 246"/>
              <a:gd name="T35" fmla="*/ 72 h 86"/>
              <a:gd name="T36" fmla="*/ 227 w 246"/>
              <a:gd name="T37" fmla="*/ 78 h 86"/>
              <a:gd name="T38" fmla="*/ 244 w 246"/>
              <a:gd name="T39" fmla="*/ 39 h 86"/>
              <a:gd name="T40" fmla="*/ 218 w 246"/>
              <a:gd name="T41" fmla="*/ 6 h 86"/>
              <a:gd name="T42" fmla="*/ 174 w 246"/>
              <a:gd name="T43" fmla="*/ 1 h 86"/>
              <a:gd name="T44" fmla="*/ 97 w 246"/>
              <a:gd name="T45" fmla="*/ 13 h 86"/>
              <a:gd name="T46" fmla="*/ 8 w 246"/>
              <a:gd name="T47" fmla="*/ 11 h 86"/>
              <a:gd name="T48" fmla="*/ 0 w 246"/>
              <a:gd name="T49" fmla="*/ 9 h 86"/>
              <a:gd name="T50" fmla="*/ 0 w 246"/>
              <a:gd name="T51" fmla="*/ 13 h 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246" h="86">
                <a:moveTo>
                  <a:pt x="0" y="13"/>
                </a:moveTo>
                <a:cubicBezTo>
                  <a:pt x="2" y="14"/>
                  <a:pt x="5" y="14"/>
                  <a:pt x="7" y="15"/>
                </a:cubicBezTo>
                <a:cubicBezTo>
                  <a:pt x="15" y="17"/>
                  <a:pt x="50" y="23"/>
                  <a:pt x="97" y="16"/>
                </a:cubicBezTo>
                <a:cubicBezTo>
                  <a:pt x="121" y="14"/>
                  <a:pt x="147" y="8"/>
                  <a:pt x="175" y="4"/>
                </a:cubicBezTo>
                <a:cubicBezTo>
                  <a:pt x="189" y="3"/>
                  <a:pt x="203" y="2"/>
                  <a:pt x="217" y="8"/>
                </a:cubicBezTo>
                <a:cubicBezTo>
                  <a:pt x="230" y="13"/>
                  <a:pt x="241" y="25"/>
                  <a:pt x="243" y="40"/>
                </a:cubicBezTo>
                <a:cubicBezTo>
                  <a:pt x="245" y="54"/>
                  <a:pt x="238" y="69"/>
                  <a:pt x="226" y="76"/>
                </a:cubicBezTo>
                <a:cubicBezTo>
                  <a:pt x="214" y="84"/>
                  <a:pt x="197" y="82"/>
                  <a:pt x="188" y="71"/>
                </a:cubicBezTo>
                <a:cubicBezTo>
                  <a:pt x="178" y="62"/>
                  <a:pt x="179" y="46"/>
                  <a:pt x="188" y="37"/>
                </a:cubicBezTo>
                <a:cubicBezTo>
                  <a:pt x="197" y="27"/>
                  <a:pt x="212" y="31"/>
                  <a:pt x="218" y="40"/>
                </a:cubicBezTo>
                <a:cubicBezTo>
                  <a:pt x="224" y="48"/>
                  <a:pt x="219" y="61"/>
                  <a:pt x="210" y="63"/>
                </a:cubicBezTo>
                <a:cubicBezTo>
                  <a:pt x="201" y="65"/>
                  <a:pt x="193" y="57"/>
                  <a:pt x="195" y="50"/>
                </a:cubicBezTo>
                <a:cubicBezTo>
                  <a:pt x="199" y="38"/>
                  <a:pt x="209" y="44"/>
                  <a:pt x="210" y="45"/>
                </a:cubicBezTo>
                <a:cubicBezTo>
                  <a:pt x="209" y="44"/>
                  <a:pt x="199" y="38"/>
                  <a:pt x="195" y="50"/>
                </a:cubicBezTo>
                <a:cubicBezTo>
                  <a:pt x="193" y="57"/>
                  <a:pt x="201" y="65"/>
                  <a:pt x="210" y="63"/>
                </a:cubicBezTo>
                <a:cubicBezTo>
                  <a:pt x="219" y="62"/>
                  <a:pt x="225" y="48"/>
                  <a:pt x="218" y="39"/>
                </a:cubicBezTo>
                <a:cubicBezTo>
                  <a:pt x="212" y="30"/>
                  <a:pt x="197" y="27"/>
                  <a:pt x="187" y="37"/>
                </a:cubicBezTo>
                <a:cubicBezTo>
                  <a:pt x="178" y="45"/>
                  <a:pt x="177" y="63"/>
                  <a:pt x="187" y="72"/>
                </a:cubicBezTo>
                <a:cubicBezTo>
                  <a:pt x="197" y="83"/>
                  <a:pt x="214" y="86"/>
                  <a:pt x="227" y="78"/>
                </a:cubicBezTo>
                <a:cubicBezTo>
                  <a:pt x="239" y="70"/>
                  <a:pt x="246" y="54"/>
                  <a:pt x="244" y="39"/>
                </a:cubicBezTo>
                <a:cubicBezTo>
                  <a:pt x="243" y="24"/>
                  <a:pt x="231" y="11"/>
                  <a:pt x="218" y="6"/>
                </a:cubicBezTo>
                <a:cubicBezTo>
                  <a:pt x="204" y="0"/>
                  <a:pt x="189" y="0"/>
                  <a:pt x="174" y="1"/>
                </a:cubicBezTo>
                <a:cubicBezTo>
                  <a:pt x="146" y="5"/>
                  <a:pt x="120" y="11"/>
                  <a:pt x="97" y="13"/>
                </a:cubicBezTo>
                <a:cubicBezTo>
                  <a:pt x="50" y="20"/>
                  <a:pt x="16" y="13"/>
                  <a:pt x="8" y="11"/>
                </a:cubicBezTo>
                <a:cubicBezTo>
                  <a:pt x="5" y="10"/>
                  <a:pt x="3" y="10"/>
                  <a:pt x="0" y="9"/>
                </a:cubicBezTo>
                <a:lnTo>
                  <a:pt x="0" y="13"/>
                </a:lnTo>
                <a:close/>
              </a:path>
            </a:pathLst>
          </a:custGeom>
          <a:gradFill>
            <a:gsLst>
              <a:gs pos="59113">
                <a:srgbClr val="FDF2C4"/>
              </a:gs>
              <a:gs pos="41000">
                <a:srgbClr val="FDF2C4"/>
              </a:gs>
              <a:gs pos="100000">
                <a:srgbClr val="977037"/>
              </a:gs>
              <a:gs pos="0">
                <a:srgbClr val="977037"/>
              </a:gs>
            </a:gsLst>
            <a:path path="shape">
              <a:fillToRect l="50000" t="50000" r="50000" b="50000"/>
            </a:path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10" name="Freeform 33"/>
          <p:cNvSpPr/>
          <p:nvPr/>
        </p:nvSpPr>
        <p:spPr bwMode="auto">
          <a:xfrm>
            <a:off x="7367061" y="4374082"/>
            <a:ext cx="315137" cy="120004"/>
          </a:xfrm>
          <a:custGeom>
            <a:avLst/>
            <a:gdLst>
              <a:gd name="T0" fmla="*/ 22 w 234"/>
              <a:gd name="T1" fmla="*/ 82 h 89"/>
              <a:gd name="T2" fmla="*/ 62 w 234"/>
              <a:gd name="T3" fmla="*/ 74 h 89"/>
              <a:gd name="T4" fmla="*/ 60 w 234"/>
              <a:gd name="T5" fmla="*/ 37 h 89"/>
              <a:gd name="T6" fmla="*/ 28 w 234"/>
              <a:gd name="T7" fmla="*/ 42 h 89"/>
              <a:gd name="T8" fmla="*/ 38 w 234"/>
              <a:gd name="T9" fmla="*/ 65 h 89"/>
              <a:gd name="T10" fmla="*/ 53 w 234"/>
              <a:gd name="T11" fmla="*/ 52 h 89"/>
              <a:gd name="T12" fmla="*/ 37 w 234"/>
              <a:gd name="T13" fmla="*/ 47 h 89"/>
              <a:gd name="T14" fmla="*/ 52 w 234"/>
              <a:gd name="T15" fmla="*/ 52 h 89"/>
              <a:gd name="T16" fmla="*/ 38 w 234"/>
              <a:gd name="T17" fmla="*/ 65 h 89"/>
              <a:gd name="T18" fmla="*/ 29 w 234"/>
              <a:gd name="T19" fmla="*/ 42 h 89"/>
              <a:gd name="T20" fmla="*/ 59 w 234"/>
              <a:gd name="T21" fmla="*/ 38 h 89"/>
              <a:gd name="T22" fmla="*/ 61 w 234"/>
              <a:gd name="T23" fmla="*/ 73 h 89"/>
              <a:gd name="T24" fmla="*/ 22 w 234"/>
              <a:gd name="T25" fmla="*/ 80 h 89"/>
              <a:gd name="T26" fmla="*/ 3 w 234"/>
              <a:gd name="T27" fmla="*/ 43 h 89"/>
              <a:gd name="T28" fmla="*/ 28 w 234"/>
              <a:gd name="T29" fmla="*/ 9 h 89"/>
              <a:gd name="T30" fmla="*/ 71 w 234"/>
              <a:gd name="T31" fmla="*/ 3 h 89"/>
              <a:gd name="T32" fmla="*/ 152 w 234"/>
              <a:gd name="T33" fmla="*/ 12 h 89"/>
              <a:gd name="T34" fmla="*/ 234 w 234"/>
              <a:gd name="T35" fmla="*/ 8 h 89"/>
              <a:gd name="T36" fmla="*/ 231 w 234"/>
              <a:gd name="T37" fmla="*/ 5 h 89"/>
              <a:gd name="T38" fmla="*/ 152 w 234"/>
              <a:gd name="T39" fmla="*/ 8 h 89"/>
              <a:gd name="T40" fmla="*/ 71 w 234"/>
              <a:gd name="T41" fmla="*/ 1 h 89"/>
              <a:gd name="T42" fmla="*/ 27 w 234"/>
              <a:gd name="T43" fmla="*/ 7 h 89"/>
              <a:gd name="T44" fmla="*/ 1 w 234"/>
              <a:gd name="T45" fmla="*/ 43 h 89"/>
              <a:gd name="T46" fmla="*/ 22 w 234"/>
              <a:gd name="T47" fmla="*/ 82 h 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234" h="89">
                <a:moveTo>
                  <a:pt x="22" y="82"/>
                </a:moveTo>
                <a:cubicBezTo>
                  <a:pt x="35" y="89"/>
                  <a:pt x="53" y="85"/>
                  <a:pt x="62" y="74"/>
                </a:cubicBezTo>
                <a:cubicBezTo>
                  <a:pt x="72" y="63"/>
                  <a:pt x="70" y="46"/>
                  <a:pt x="60" y="37"/>
                </a:cubicBezTo>
                <a:cubicBezTo>
                  <a:pt x="50" y="27"/>
                  <a:pt x="33" y="31"/>
                  <a:pt x="28" y="42"/>
                </a:cubicBezTo>
                <a:cubicBezTo>
                  <a:pt x="22" y="51"/>
                  <a:pt x="28" y="65"/>
                  <a:pt x="38" y="65"/>
                </a:cubicBezTo>
                <a:cubicBezTo>
                  <a:pt x="47" y="67"/>
                  <a:pt x="55" y="59"/>
                  <a:pt x="53" y="52"/>
                </a:cubicBezTo>
                <a:cubicBezTo>
                  <a:pt x="47" y="40"/>
                  <a:pt x="38" y="46"/>
                  <a:pt x="37" y="47"/>
                </a:cubicBezTo>
                <a:cubicBezTo>
                  <a:pt x="38" y="46"/>
                  <a:pt x="47" y="40"/>
                  <a:pt x="52" y="52"/>
                </a:cubicBezTo>
                <a:cubicBezTo>
                  <a:pt x="55" y="59"/>
                  <a:pt x="47" y="67"/>
                  <a:pt x="38" y="65"/>
                </a:cubicBezTo>
                <a:cubicBezTo>
                  <a:pt x="29" y="65"/>
                  <a:pt x="23" y="51"/>
                  <a:pt x="29" y="42"/>
                </a:cubicBezTo>
                <a:cubicBezTo>
                  <a:pt x="34" y="32"/>
                  <a:pt x="50" y="29"/>
                  <a:pt x="59" y="38"/>
                </a:cubicBezTo>
                <a:cubicBezTo>
                  <a:pt x="69" y="46"/>
                  <a:pt x="71" y="63"/>
                  <a:pt x="61" y="73"/>
                </a:cubicBezTo>
                <a:cubicBezTo>
                  <a:pt x="52" y="84"/>
                  <a:pt x="35" y="87"/>
                  <a:pt x="22" y="80"/>
                </a:cubicBezTo>
                <a:cubicBezTo>
                  <a:pt x="10" y="73"/>
                  <a:pt x="2" y="58"/>
                  <a:pt x="3" y="43"/>
                </a:cubicBezTo>
                <a:cubicBezTo>
                  <a:pt x="4" y="28"/>
                  <a:pt x="15" y="15"/>
                  <a:pt x="28" y="9"/>
                </a:cubicBezTo>
                <a:cubicBezTo>
                  <a:pt x="42" y="3"/>
                  <a:pt x="57" y="3"/>
                  <a:pt x="71" y="3"/>
                </a:cubicBezTo>
                <a:cubicBezTo>
                  <a:pt x="100" y="5"/>
                  <a:pt x="128" y="10"/>
                  <a:pt x="152" y="12"/>
                </a:cubicBezTo>
                <a:cubicBezTo>
                  <a:pt x="189" y="16"/>
                  <a:pt x="218" y="11"/>
                  <a:pt x="234" y="8"/>
                </a:cubicBezTo>
                <a:cubicBezTo>
                  <a:pt x="231" y="5"/>
                  <a:pt x="231" y="5"/>
                  <a:pt x="231" y="5"/>
                </a:cubicBezTo>
                <a:cubicBezTo>
                  <a:pt x="216" y="8"/>
                  <a:pt x="188" y="12"/>
                  <a:pt x="152" y="8"/>
                </a:cubicBezTo>
                <a:cubicBezTo>
                  <a:pt x="128" y="7"/>
                  <a:pt x="101" y="2"/>
                  <a:pt x="71" y="1"/>
                </a:cubicBezTo>
                <a:cubicBezTo>
                  <a:pt x="57" y="0"/>
                  <a:pt x="41" y="0"/>
                  <a:pt x="27" y="7"/>
                </a:cubicBezTo>
                <a:cubicBezTo>
                  <a:pt x="13" y="13"/>
                  <a:pt x="2" y="27"/>
                  <a:pt x="1" y="43"/>
                </a:cubicBezTo>
                <a:cubicBezTo>
                  <a:pt x="0" y="59"/>
                  <a:pt x="8" y="74"/>
                  <a:pt x="22" y="82"/>
                </a:cubicBezTo>
                <a:close/>
              </a:path>
            </a:pathLst>
          </a:custGeom>
          <a:gradFill>
            <a:gsLst>
              <a:gs pos="59113">
                <a:srgbClr val="FDF2C4"/>
              </a:gs>
              <a:gs pos="41000">
                <a:srgbClr val="FDF2C4"/>
              </a:gs>
              <a:gs pos="100000">
                <a:srgbClr val="977037"/>
              </a:gs>
              <a:gs pos="0">
                <a:srgbClr val="977037"/>
              </a:gs>
            </a:gsLst>
            <a:path path="shape">
              <a:fillToRect l="50000" t="50000" r="50000" b="50000"/>
            </a:path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11" name="Freeform 34"/>
          <p:cNvSpPr/>
          <p:nvPr/>
        </p:nvSpPr>
        <p:spPr bwMode="auto">
          <a:xfrm>
            <a:off x="7092767" y="4329711"/>
            <a:ext cx="579851" cy="273790"/>
          </a:xfrm>
          <a:custGeom>
            <a:avLst/>
            <a:gdLst>
              <a:gd name="T0" fmla="*/ 53 w 431"/>
              <a:gd name="T1" fmla="*/ 190 h 203"/>
              <a:gd name="T2" fmla="*/ 137 w 431"/>
              <a:gd name="T3" fmla="*/ 166 h 203"/>
              <a:gd name="T4" fmla="*/ 125 w 431"/>
              <a:gd name="T5" fmla="*/ 87 h 203"/>
              <a:gd name="T6" fmla="*/ 58 w 431"/>
              <a:gd name="T7" fmla="*/ 103 h 203"/>
              <a:gd name="T8" fmla="*/ 85 w 431"/>
              <a:gd name="T9" fmla="*/ 153 h 203"/>
              <a:gd name="T10" fmla="*/ 113 w 431"/>
              <a:gd name="T11" fmla="*/ 121 h 203"/>
              <a:gd name="T12" fmla="*/ 88 w 431"/>
              <a:gd name="T13" fmla="*/ 107 h 203"/>
              <a:gd name="T14" fmla="*/ 79 w 431"/>
              <a:gd name="T15" fmla="*/ 114 h 203"/>
              <a:gd name="T16" fmla="*/ 88 w 431"/>
              <a:gd name="T17" fmla="*/ 107 h 203"/>
              <a:gd name="T18" fmla="*/ 113 w 431"/>
              <a:gd name="T19" fmla="*/ 121 h 203"/>
              <a:gd name="T20" fmla="*/ 85 w 431"/>
              <a:gd name="T21" fmla="*/ 152 h 203"/>
              <a:gd name="T22" fmla="*/ 59 w 431"/>
              <a:gd name="T23" fmla="*/ 104 h 203"/>
              <a:gd name="T24" fmla="*/ 124 w 431"/>
              <a:gd name="T25" fmla="*/ 89 h 203"/>
              <a:gd name="T26" fmla="*/ 135 w 431"/>
              <a:gd name="T27" fmla="*/ 164 h 203"/>
              <a:gd name="T28" fmla="*/ 54 w 431"/>
              <a:gd name="T29" fmla="*/ 187 h 203"/>
              <a:gd name="T30" fmla="*/ 6 w 431"/>
              <a:gd name="T31" fmla="*/ 112 h 203"/>
              <a:gd name="T32" fmla="*/ 52 w 431"/>
              <a:gd name="T33" fmla="*/ 34 h 203"/>
              <a:gd name="T34" fmla="*/ 143 w 431"/>
              <a:gd name="T35" fmla="*/ 14 h 203"/>
              <a:gd name="T36" fmla="*/ 316 w 431"/>
              <a:gd name="T37" fmla="*/ 17 h 203"/>
              <a:gd name="T38" fmla="*/ 431 w 431"/>
              <a:gd name="T39" fmla="*/ 7 h 203"/>
              <a:gd name="T40" fmla="*/ 427 w 431"/>
              <a:gd name="T41" fmla="*/ 0 h 203"/>
              <a:gd name="T42" fmla="*/ 316 w 431"/>
              <a:gd name="T43" fmla="*/ 9 h 203"/>
              <a:gd name="T44" fmla="*/ 143 w 431"/>
              <a:gd name="T45" fmla="*/ 8 h 203"/>
              <a:gd name="T46" fmla="*/ 49 w 431"/>
              <a:gd name="T47" fmla="*/ 30 h 203"/>
              <a:gd name="T48" fmla="*/ 1 w 431"/>
              <a:gd name="T49" fmla="*/ 112 h 203"/>
              <a:gd name="T50" fmla="*/ 53 w 431"/>
              <a:gd name="T51" fmla="*/ 190 h 2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431" h="203">
                <a:moveTo>
                  <a:pt x="53" y="190"/>
                </a:moveTo>
                <a:cubicBezTo>
                  <a:pt x="84" y="203"/>
                  <a:pt x="120" y="191"/>
                  <a:pt x="137" y="166"/>
                </a:cubicBezTo>
                <a:cubicBezTo>
                  <a:pt x="156" y="141"/>
                  <a:pt x="148" y="103"/>
                  <a:pt x="125" y="87"/>
                </a:cubicBezTo>
                <a:cubicBezTo>
                  <a:pt x="102" y="69"/>
                  <a:pt x="68" y="81"/>
                  <a:pt x="58" y="103"/>
                </a:cubicBezTo>
                <a:cubicBezTo>
                  <a:pt x="47" y="126"/>
                  <a:pt x="65" y="153"/>
                  <a:pt x="85" y="153"/>
                </a:cubicBezTo>
                <a:cubicBezTo>
                  <a:pt x="105" y="154"/>
                  <a:pt x="119" y="134"/>
                  <a:pt x="113" y="121"/>
                </a:cubicBezTo>
                <a:cubicBezTo>
                  <a:pt x="108" y="107"/>
                  <a:pt x="94" y="103"/>
                  <a:pt x="88" y="107"/>
                </a:cubicBezTo>
                <a:cubicBezTo>
                  <a:pt x="81" y="110"/>
                  <a:pt x="79" y="114"/>
                  <a:pt x="79" y="114"/>
                </a:cubicBezTo>
                <a:cubicBezTo>
                  <a:pt x="79" y="114"/>
                  <a:pt x="81" y="110"/>
                  <a:pt x="88" y="107"/>
                </a:cubicBezTo>
                <a:cubicBezTo>
                  <a:pt x="94" y="104"/>
                  <a:pt x="108" y="107"/>
                  <a:pt x="113" y="121"/>
                </a:cubicBezTo>
                <a:cubicBezTo>
                  <a:pt x="118" y="134"/>
                  <a:pt x="105" y="154"/>
                  <a:pt x="85" y="152"/>
                </a:cubicBezTo>
                <a:cubicBezTo>
                  <a:pt x="65" y="152"/>
                  <a:pt x="48" y="126"/>
                  <a:pt x="59" y="104"/>
                </a:cubicBezTo>
                <a:cubicBezTo>
                  <a:pt x="69" y="82"/>
                  <a:pt x="102" y="71"/>
                  <a:pt x="124" y="89"/>
                </a:cubicBezTo>
                <a:cubicBezTo>
                  <a:pt x="146" y="104"/>
                  <a:pt x="154" y="140"/>
                  <a:pt x="135" y="164"/>
                </a:cubicBezTo>
                <a:cubicBezTo>
                  <a:pt x="118" y="189"/>
                  <a:pt x="83" y="200"/>
                  <a:pt x="54" y="187"/>
                </a:cubicBezTo>
                <a:cubicBezTo>
                  <a:pt x="25" y="175"/>
                  <a:pt x="6" y="144"/>
                  <a:pt x="6" y="112"/>
                </a:cubicBezTo>
                <a:cubicBezTo>
                  <a:pt x="5" y="80"/>
                  <a:pt x="25" y="50"/>
                  <a:pt x="52" y="34"/>
                </a:cubicBezTo>
                <a:cubicBezTo>
                  <a:pt x="80" y="18"/>
                  <a:pt x="112" y="15"/>
                  <a:pt x="143" y="14"/>
                </a:cubicBezTo>
                <a:cubicBezTo>
                  <a:pt x="205" y="12"/>
                  <a:pt x="264" y="18"/>
                  <a:pt x="316" y="17"/>
                </a:cubicBezTo>
                <a:cubicBezTo>
                  <a:pt x="361" y="17"/>
                  <a:pt x="400" y="13"/>
                  <a:pt x="431" y="7"/>
                </a:cubicBezTo>
                <a:cubicBezTo>
                  <a:pt x="427" y="0"/>
                  <a:pt x="427" y="0"/>
                  <a:pt x="427" y="0"/>
                </a:cubicBezTo>
                <a:cubicBezTo>
                  <a:pt x="396" y="5"/>
                  <a:pt x="359" y="9"/>
                  <a:pt x="316" y="9"/>
                </a:cubicBezTo>
                <a:cubicBezTo>
                  <a:pt x="264" y="11"/>
                  <a:pt x="205" y="6"/>
                  <a:pt x="143" y="8"/>
                </a:cubicBezTo>
                <a:cubicBezTo>
                  <a:pt x="112" y="9"/>
                  <a:pt x="78" y="13"/>
                  <a:pt x="49" y="30"/>
                </a:cubicBezTo>
                <a:cubicBezTo>
                  <a:pt x="21" y="46"/>
                  <a:pt x="0" y="78"/>
                  <a:pt x="1" y="112"/>
                </a:cubicBezTo>
                <a:cubicBezTo>
                  <a:pt x="2" y="146"/>
                  <a:pt x="23" y="178"/>
                  <a:pt x="53" y="190"/>
                </a:cubicBezTo>
                <a:close/>
              </a:path>
            </a:pathLst>
          </a:custGeom>
          <a:gradFill>
            <a:gsLst>
              <a:gs pos="59113">
                <a:srgbClr val="FDF2C4"/>
              </a:gs>
              <a:gs pos="41000">
                <a:srgbClr val="FDF2C4"/>
              </a:gs>
              <a:gs pos="100000">
                <a:srgbClr val="977037"/>
              </a:gs>
              <a:gs pos="0">
                <a:srgbClr val="977037"/>
              </a:gs>
            </a:gsLst>
            <a:path path="shape">
              <a:fillToRect l="50000" t="50000" r="50000" b="50000"/>
            </a:path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12" name="Freeform 37"/>
          <p:cNvSpPr/>
          <p:nvPr/>
        </p:nvSpPr>
        <p:spPr bwMode="auto">
          <a:xfrm>
            <a:off x="6249209" y="4367528"/>
            <a:ext cx="44371" cy="94289"/>
          </a:xfrm>
          <a:custGeom>
            <a:avLst/>
            <a:gdLst>
              <a:gd name="T0" fmla="*/ 31 w 33"/>
              <a:gd name="T1" fmla="*/ 0 h 70"/>
              <a:gd name="T2" fmla="*/ 20 w 33"/>
              <a:gd name="T3" fmla="*/ 44 h 70"/>
              <a:gd name="T4" fmla="*/ 0 w 33"/>
              <a:gd name="T5" fmla="*/ 65 h 70"/>
              <a:gd name="T6" fmla="*/ 13 w 33"/>
              <a:gd name="T7" fmla="*/ 68 h 70"/>
              <a:gd name="T8" fmla="*/ 32 w 33"/>
              <a:gd name="T9" fmla="*/ 45 h 70"/>
              <a:gd name="T10" fmla="*/ 31 w 33"/>
              <a:gd name="T11" fmla="*/ 0 h 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33" h="70">
                <a:moveTo>
                  <a:pt x="31" y="0"/>
                </a:moveTo>
                <a:cubicBezTo>
                  <a:pt x="23" y="18"/>
                  <a:pt x="25" y="27"/>
                  <a:pt x="20" y="44"/>
                </a:cubicBezTo>
                <a:cubicBezTo>
                  <a:pt x="18" y="58"/>
                  <a:pt x="0" y="60"/>
                  <a:pt x="0" y="65"/>
                </a:cubicBezTo>
                <a:cubicBezTo>
                  <a:pt x="0" y="67"/>
                  <a:pt x="5" y="70"/>
                  <a:pt x="13" y="68"/>
                </a:cubicBezTo>
                <a:cubicBezTo>
                  <a:pt x="22" y="68"/>
                  <a:pt x="33" y="56"/>
                  <a:pt x="32" y="45"/>
                </a:cubicBezTo>
                <a:cubicBezTo>
                  <a:pt x="32" y="25"/>
                  <a:pt x="25" y="19"/>
                  <a:pt x="31" y="0"/>
                </a:cubicBezTo>
                <a:close/>
              </a:path>
            </a:pathLst>
          </a:custGeom>
          <a:gradFill>
            <a:gsLst>
              <a:gs pos="59113">
                <a:srgbClr val="FF0000"/>
              </a:gs>
              <a:gs pos="41000">
                <a:srgbClr val="C00000"/>
              </a:gs>
              <a:gs pos="100000">
                <a:srgbClr val="A30003"/>
              </a:gs>
              <a:gs pos="0">
                <a:srgbClr val="C00000"/>
              </a:gs>
            </a:gsLst>
            <a:path path="shape">
              <a:fillToRect l="50000" t="50000" r="50000" b="50000"/>
            </a:path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13" name="Freeform 38"/>
          <p:cNvSpPr/>
          <p:nvPr/>
        </p:nvSpPr>
        <p:spPr bwMode="auto">
          <a:xfrm>
            <a:off x="6211393" y="4473917"/>
            <a:ext cx="54960" cy="94289"/>
          </a:xfrm>
          <a:custGeom>
            <a:avLst/>
            <a:gdLst>
              <a:gd name="T0" fmla="*/ 0 w 41"/>
              <a:gd name="T1" fmla="*/ 70 h 70"/>
              <a:gd name="T2" fmla="*/ 33 w 41"/>
              <a:gd name="T3" fmla="*/ 38 h 70"/>
              <a:gd name="T4" fmla="*/ 36 w 41"/>
              <a:gd name="T5" fmla="*/ 9 h 70"/>
              <a:gd name="T6" fmla="*/ 24 w 41"/>
              <a:gd name="T7" fmla="*/ 2 h 70"/>
              <a:gd name="T8" fmla="*/ 23 w 41"/>
              <a:gd name="T9" fmla="*/ 31 h 70"/>
              <a:gd name="T10" fmla="*/ 0 w 41"/>
              <a:gd name="T11" fmla="*/ 70 h 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41" h="70">
                <a:moveTo>
                  <a:pt x="0" y="70"/>
                </a:moveTo>
                <a:cubicBezTo>
                  <a:pt x="9" y="52"/>
                  <a:pt x="18" y="53"/>
                  <a:pt x="33" y="38"/>
                </a:cubicBezTo>
                <a:cubicBezTo>
                  <a:pt x="41" y="31"/>
                  <a:pt x="41" y="15"/>
                  <a:pt x="36" y="9"/>
                </a:cubicBezTo>
                <a:cubicBezTo>
                  <a:pt x="31" y="2"/>
                  <a:pt x="26" y="0"/>
                  <a:pt x="24" y="2"/>
                </a:cubicBezTo>
                <a:cubicBezTo>
                  <a:pt x="20" y="6"/>
                  <a:pt x="32" y="19"/>
                  <a:pt x="23" y="31"/>
                </a:cubicBezTo>
                <a:cubicBezTo>
                  <a:pt x="15" y="46"/>
                  <a:pt x="6" y="51"/>
                  <a:pt x="0" y="70"/>
                </a:cubicBezTo>
                <a:close/>
              </a:path>
            </a:pathLst>
          </a:custGeom>
          <a:gradFill>
            <a:gsLst>
              <a:gs pos="59113">
                <a:srgbClr val="FF0000"/>
              </a:gs>
              <a:gs pos="41000">
                <a:srgbClr val="C00000"/>
              </a:gs>
              <a:gs pos="100000">
                <a:srgbClr val="A30003"/>
              </a:gs>
              <a:gs pos="0">
                <a:srgbClr val="C00000"/>
              </a:gs>
            </a:gsLst>
            <a:path path="shape">
              <a:fillToRect l="50000" t="50000" r="50000" b="50000"/>
            </a:path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14" name="Freeform 39"/>
          <p:cNvSpPr/>
          <p:nvPr/>
        </p:nvSpPr>
        <p:spPr bwMode="auto">
          <a:xfrm>
            <a:off x="6262319" y="4535936"/>
            <a:ext cx="157821" cy="120004"/>
          </a:xfrm>
          <a:custGeom>
            <a:avLst/>
            <a:gdLst>
              <a:gd name="T0" fmla="*/ 96 w 117"/>
              <a:gd name="T1" fmla="*/ 82 h 89"/>
              <a:gd name="T2" fmla="*/ 78 w 117"/>
              <a:gd name="T3" fmla="*/ 72 h 89"/>
              <a:gd name="T4" fmla="*/ 91 w 117"/>
              <a:gd name="T5" fmla="*/ 63 h 89"/>
              <a:gd name="T6" fmla="*/ 96 w 117"/>
              <a:gd name="T7" fmla="*/ 68 h 89"/>
              <a:gd name="T8" fmla="*/ 81 w 117"/>
              <a:gd name="T9" fmla="*/ 64 h 89"/>
              <a:gd name="T10" fmla="*/ 78 w 117"/>
              <a:gd name="T11" fmla="*/ 79 h 89"/>
              <a:gd name="T12" fmla="*/ 105 w 117"/>
              <a:gd name="T13" fmla="*/ 81 h 89"/>
              <a:gd name="T14" fmla="*/ 78 w 117"/>
              <a:gd name="T15" fmla="*/ 33 h 89"/>
              <a:gd name="T16" fmla="*/ 20 w 117"/>
              <a:gd name="T17" fmla="*/ 17 h 89"/>
              <a:gd name="T18" fmla="*/ 0 w 117"/>
              <a:gd name="T19" fmla="*/ 0 h 89"/>
              <a:gd name="T20" fmla="*/ 53 w 117"/>
              <a:gd name="T21" fmla="*/ 31 h 89"/>
              <a:gd name="T22" fmla="*/ 100 w 117"/>
              <a:gd name="T23" fmla="*/ 59 h 89"/>
              <a:gd name="T24" fmla="*/ 96 w 117"/>
              <a:gd name="T25" fmla="*/ 82 h 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17" h="89">
                <a:moveTo>
                  <a:pt x="96" y="82"/>
                </a:moveTo>
                <a:cubicBezTo>
                  <a:pt x="88" y="86"/>
                  <a:pt x="78" y="79"/>
                  <a:pt x="78" y="72"/>
                </a:cubicBezTo>
                <a:cubicBezTo>
                  <a:pt x="79" y="65"/>
                  <a:pt x="87" y="61"/>
                  <a:pt x="91" y="63"/>
                </a:cubicBezTo>
                <a:cubicBezTo>
                  <a:pt x="95" y="65"/>
                  <a:pt x="96" y="68"/>
                  <a:pt x="96" y="68"/>
                </a:cubicBezTo>
                <a:cubicBezTo>
                  <a:pt x="94" y="61"/>
                  <a:pt x="85" y="60"/>
                  <a:pt x="81" y="64"/>
                </a:cubicBezTo>
                <a:cubicBezTo>
                  <a:pt x="76" y="68"/>
                  <a:pt x="76" y="75"/>
                  <a:pt x="78" y="79"/>
                </a:cubicBezTo>
                <a:cubicBezTo>
                  <a:pt x="84" y="89"/>
                  <a:pt x="99" y="89"/>
                  <a:pt x="105" y="81"/>
                </a:cubicBezTo>
                <a:cubicBezTo>
                  <a:pt x="117" y="60"/>
                  <a:pt x="94" y="38"/>
                  <a:pt x="78" y="33"/>
                </a:cubicBezTo>
                <a:cubicBezTo>
                  <a:pt x="56" y="25"/>
                  <a:pt x="34" y="24"/>
                  <a:pt x="20" y="17"/>
                </a:cubicBezTo>
                <a:cubicBezTo>
                  <a:pt x="5" y="11"/>
                  <a:pt x="0" y="0"/>
                  <a:pt x="0" y="0"/>
                </a:cubicBezTo>
                <a:cubicBezTo>
                  <a:pt x="14" y="23"/>
                  <a:pt x="36" y="26"/>
                  <a:pt x="53" y="31"/>
                </a:cubicBezTo>
                <a:cubicBezTo>
                  <a:pt x="72" y="36"/>
                  <a:pt x="92" y="43"/>
                  <a:pt x="100" y="59"/>
                </a:cubicBezTo>
                <a:cubicBezTo>
                  <a:pt x="105" y="67"/>
                  <a:pt x="104" y="79"/>
                  <a:pt x="96" y="82"/>
                </a:cubicBezTo>
                <a:close/>
              </a:path>
            </a:pathLst>
          </a:custGeom>
          <a:gradFill>
            <a:gsLst>
              <a:gs pos="59113">
                <a:srgbClr val="FF0000"/>
              </a:gs>
              <a:gs pos="41000">
                <a:srgbClr val="C00000"/>
              </a:gs>
              <a:gs pos="100000">
                <a:srgbClr val="A30003"/>
              </a:gs>
              <a:gs pos="0">
                <a:srgbClr val="C00000"/>
              </a:gs>
            </a:gsLst>
            <a:path path="shape">
              <a:fillToRect l="50000" t="50000" r="50000" b="50000"/>
            </a:path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15" name="Freeform 40"/>
          <p:cNvSpPr/>
          <p:nvPr/>
        </p:nvSpPr>
        <p:spPr bwMode="auto">
          <a:xfrm>
            <a:off x="6305681" y="4414420"/>
            <a:ext cx="175972" cy="61011"/>
          </a:xfrm>
          <a:custGeom>
            <a:avLst/>
            <a:gdLst>
              <a:gd name="T0" fmla="*/ 125 w 131"/>
              <a:gd name="T1" fmla="*/ 12 h 45"/>
              <a:gd name="T2" fmla="*/ 99 w 131"/>
              <a:gd name="T3" fmla="*/ 7 h 45"/>
              <a:gd name="T4" fmla="*/ 104 w 131"/>
              <a:gd name="T5" fmla="*/ 25 h 45"/>
              <a:gd name="T6" fmla="*/ 111 w 131"/>
              <a:gd name="T7" fmla="*/ 24 h 45"/>
              <a:gd name="T8" fmla="*/ 107 w 131"/>
              <a:gd name="T9" fmla="*/ 5 h 45"/>
              <a:gd name="T10" fmla="*/ 122 w 131"/>
              <a:gd name="T11" fmla="*/ 21 h 45"/>
              <a:gd name="T12" fmla="*/ 78 w 131"/>
              <a:gd name="T13" fmla="*/ 30 h 45"/>
              <a:gd name="T14" fmla="*/ 26 w 131"/>
              <a:gd name="T15" fmla="*/ 5 h 45"/>
              <a:gd name="T16" fmla="*/ 0 w 131"/>
              <a:gd name="T17" fmla="*/ 6 h 45"/>
              <a:gd name="T18" fmla="*/ 56 w 131"/>
              <a:gd name="T19" fmla="*/ 23 h 45"/>
              <a:gd name="T20" fmla="*/ 110 w 131"/>
              <a:gd name="T21" fmla="*/ 39 h 45"/>
              <a:gd name="T22" fmla="*/ 125 w 131"/>
              <a:gd name="T23" fmla="*/ 12 h 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31" h="45">
                <a:moveTo>
                  <a:pt x="125" y="12"/>
                </a:moveTo>
                <a:cubicBezTo>
                  <a:pt x="120" y="1"/>
                  <a:pt x="105" y="0"/>
                  <a:pt x="99" y="7"/>
                </a:cubicBezTo>
                <a:cubicBezTo>
                  <a:pt x="94" y="15"/>
                  <a:pt x="99" y="24"/>
                  <a:pt x="104" y="25"/>
                </a:cubicBezTo>
                <a:cubicBezTo>
                  <a:pt x="108" y="26"/>
                  <a:pt x="111" y="23"/>
                  <a:pt x="111" y="24"/>
                </a:cubicBezTo>
                <a:cubicBezTo>
                  <a:pt x="95" y="29"/>
                  <a:pt x="96" y="5"/>
                  <a:pt x="107" y="5"/>
                </a:cubicBezTo>
                <a:cubicBezTo>
                  <a:pt x="116" y="3"/>
                  <a:pt x="124" y="13"/>
                  <a:pt x="122" y="21"/>
                </a:cubicBezTo>
                <a:cubicBezTo>
                  <a:pt x="116" y="37"/>
                  <a:pt x="91" y="37"/>
                  <a:pt x="78" y="30"/>
                </a:cubicBezTo>
                <a:cubicBezTo>
                  <a:pt x="59" y="22"/>
                  <a:pt x="42" y="8"/>
                  <a:pt x="26" y="5"/>
                </a:cubicBezTo>
                <a:cubicBezTo>
                  <a:pt x="10" y="1"/>
                  <a:pt x="0" y="7"/>
                  <a:pt x="0" y="6"/>
                </a:cubicBezTo>
                <a:cubicBezTo>
                  <a:pt x="26" y="0"/>
                  <a:pt x="41" y="14"/>
                  <a:pt x="56" y="23"/>
                </a:cubicBezTo>
                <a:cubicBezTo>
                  <a:pt x="70" y="34"/>
                  <a:pt x="91" y="45"/>
                  <a:pt x="110" y="39"/>
                </a:cubicBezTo>
                <a:cubicBezTo>
                  <a:pt x="120" y="36"/>
                  <a:pt x="131" y="23"/>
                  <a:pt x="125" y="12"/>
                </a:cubicBezTo>
                <a:close/>
              </a:path>
            </a:pathLst>
          </a:custGeom>
          <a:gradFill>
            <a:gsLst>
              <a:gs pos="59113">
                <a:srgbClr val="FF0000"/>
              </a:gs>
              <a:gs pos="41000">
                <a:srgbClr val="C00000"/>
              </a:gs>
              <a:gs pos="100000">
                <a:srgbClr val="A30003"/>
              </a:gs>
              <a:gs pos="0">
                <a:srgbClr val="C00000"/>
              </a:gs>
            </a:gsLst>
            <a:path path="shape">
              <a:fillToRect l="50000" t="50000" r="50000" b="50000"/>
            </a:path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16" name="Freeform 41"/>
          <p:cNvSpPr/>
          <p:nvPr/>
        </p:nvSpPr>
        <p:spPr bwMode="auto">
          <a:xfrm>
            <a:off x="6316270" y="4486019"/>
            <a:ext cx="162863" cy="69078"/>
          </a:xfrm>
          <a:custGeom>
            <a:avLst/>
            <a:gdLst>
              <a:gd name="T0" fmla="*/ 121 w 121"/>
              <a:gd name="T1" fmla="*/ 51 h 51"/>
              <a:gd name="T2" fmla="*/ 67 w 121"/>
              <a:gd name="T3" fmla="*/ 32 h 51"/>
              <a:gd name="T4" fmla="*/ 29 w 121"/>
              <a:gd name="T5" fmla="*/ 23 h 51"/>
              <a:gd name="T6" fmla="*/ 17 w 121"/>
              <a:gd name="T7" fmla="*/ 10 h 51"/>
              <a:gd name="T8" fmla="*/ 5 w 121"/>
              <a:gd name="T9" fmla="*/ 1 h 51"/>
              <a:gd name="T10" fmla="*/ 5 w 121"/>
              <a:gd name="T11" fmla="*/ 18 h 51"/>
              <a:gd name="T12" fmla="*/ 24 w 121"/>
              <a:gd name="T13" fmla="*/ 34 h 51"/>
              <a:gd name="T14" fmla="*/ 66 w 121"/>
              <a:gd name="T15" fmla="*/ 39 h 51"/>
              <a:gd name="T16" fmla="*/ 121 w 121"/>
              <a:gd name="T17" fmla="*/ 51 h 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21" h="51">
                <a:moveTo>
                  <a:pt x="121" y="51"/>
                </a:moveTo>
                <a:cubicBezTo>
                  <a:pt x="121" y="50"/>
                  <a:pt x="97" y="34"/>
                  <a:pt x="67" y="32"/>
                </a:cubicBezTo>
                <a:cubicBezTo>
                  <a:pt x="53" y="30"/>
                  <a:pt x="38" y="28"/>
                  <a:pt x="29" y="23"/>
                </a:cubicBezTo>
                <a:cubicBezTo>
                  <a:pt x="21" y="18"/>
                  <a:pt x="17" y="12"/>
                  <a:pt x="17" y="10"/>
                </a:cubicBezTo>
                <a:cubicBezTo>
                  <a:pt x="13" y="5"/>
                  <a:pt x="10" y="0"/>
                  <a:pt x="5" y="1"/>
                </a:cubicBezTo>
                <a:cubicBezTo>
                  <a:pt x="2" y="2"/>
                  <a:pt x="0" y="10"/>
                  <a:pt x="5" y="18"/>
                </a:cubicBezTo>
                <a:cubicBezTo>
                  <a:pt x="5" y="20"/>
                  <a:pt x="12" y="29"/>
                  <a:pt x="24" y="34"/>
                </a:cubicBezTo>
                <a:cubicBezTo>
                  <a:pt x="37" y="39"/>
                  <a:pt x="52" y="39"/>
                  <a:pt x="66" y="39"/>
                </a:cubicBezTo>
                <a:cubicBezTo>
                  <a:pt x="96" y="37"/>
                  <a:pt x="121" y="50"/>
                  <a:pt x="121" y="51"/>
                </a:cubicBezTo>
                <a:close/>
              </a:path>
            </a:pathLst>
          </a:custGeom>
          <a:gradFill>
            <a:gsLst>
              <a:gs pos="59113">
                <a:srgbClr val="FF0000"/>
              </a:gs>
              <a:gs pos="41000">
                <a:srgbClr val="C00000"/>
              </a:gs>
              <a:gs pos="100000">
                <a:srgbClr val="A30003"/>
              </a:gs>
              <a:gs pos="0">
                <a:srgbClr val="C00000"/>
              </a:gs>
            </a:gsLst>
            <a:path path="shape">
              <a:fillToRect l="50000" t="50000" r="50000" b="50000"/>
            </a:path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17" name="Freeform 42"/>
          <p:cNvSpPr/>
          <p:nvPr/>
        </p:nvSpPr>
        <p:spPr bwMode="auto">
          <a:xfrm>
            <a:off x="6293580" y="4451228"/>
            <a:ext cx="183031" cy="90255"/>
          </a:xfrm>
          <a:custGeom>
            <a:avLst/>
            <a:gdLst>
              <a:gd name="T0" fmla="*/ 135 w 136"/>
              <a:gd name="T1" fmla="*/ 63 h 67"/>
              <a:gd name="T2" fmla="*/ 81 w 136"/>
              <a:gd name="T3" fmla="*/ 33 h 67"/>
              <a:gd name="T4" fmla="*/ 40 w 136"/>
              <a:gd name="T5" fmla="*/ 4 h 67"/>
              <a:gd name="T6" fmla="*/ 11 w 136"/>
              <a:gd name="T7" fmla="*/ 7 h 67"/>
              <a:gd name="T8" fmla="*/ 5 w 136"/>
              <a:gd name="T9" fmla="*/ 26 h 67"/>
              <a:gd name="T10" fmla="*/ 18 w 136"/>
              <a:gd name="T11" fmla="*/ 19 h 67"/>
              <a:gd name="T12" fmla="*/ 38 w 136"/>
              <a:gd name="T13" fmla="*/ 15 h 67"/>
              <a:gd name="T14" fmla="*/ 75 w 136"/>
              <a:gd name="T15" fmla="*/ 38 h 67"/>
              <a:gd name="T16" fmla="*/ 135 w 136"/>
              <a:gd name="T17" fmla="*/ 63 h 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36" h="67">
                <a:moveTo>
                  <a:pt x="135" y="63"/>
                </a:moveTo>
                <a:cubicBezTo>
                  <a:pt x="136" y="64"/>
                  <a:pt x="99" y="63"/>
                  <a:pt x="81" y="33"/>
                </a:cubicBezTo>
                <a:cubicBezTo>
                  <a:pt x="71" y="19"/>
                  <a:pt x="55" y="7"/>
                  <a:pt x="40" y="4"/>
                </a:cubicBezTo>
                <a:cubicBezTo>
                  <a:pt x="26" y="0"/>
                  <a:pt x="13" y="6"/>
                  <a:pt x="11" y="7"/>
                </a:cubicBezTo>
                <a:cubicBezTo>
                  <a:pt x="0" y="14"/>
                  <a:pt x="2" y="27"/>
                  <a:pt x="5" y="26"/>
                </a:cubicBezTo>
                <a:cubicBezTo>
                  <a:pt x="9" y="27"/>
                  <a:pt x="13" y="22"/>
                  <a:pt x="18" y="19"/>
                </a:cubicBezTo>
                <a:cubicBezTo>
                  <a:pt x="19" y="18"/>
                  <a:pt x="26" y="14"/>
                  <a:pt x="38" y="15"/>
                </a:cubicBezTo>
                <a:cubicBezTo>
                  <a:pt x="51" y="17"/>
                  <a:pt x="64" y="25"/>
                  <a:pt x="75" y="38"/>
                </a:cubicBezTo>
                <a:cubicBezTo>
                  <a:pt x="99" y="67"/>
                  <a:pt x="136" y="64"/>
                  <a:pt x="135" y="63"/>
                </a:cubicBezTo>
                <a:close/>
              </a:path>
            </a:pathLst>
          </a:custGeom>
          <a:gradFill>
            <a:gsLst>
              <a:gs pos="59113">
                <a:srgbClr val="FF0000"/>
              </a:gs>
              <a:gs pos="41000">
                <a:srgbClr val="C00000"/>
              </a:gs>
              <a:gs pos="100000">
                <a:srgbClr val="A30003"/>
              </a:gs>
              <a:gs pos="0">
                <a:srgbClr val="C00000"/>
              </a:gs>
            </a:gsLst>
            <a:path path="shape">
              <a:fillToRect l="50000" t="50000" r="50000" b="50000"/>
            </a:path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18" name="Freeform 43"/>
          <p:cNvSpPr/>
          <p:nvPr/>
        </p:nvSpPr>
        <p:spPr bwMode="auto">
          <a:xfrm>
            <a:off x="6285513" y="4490052"/>
            <a:ext cx="149249" cy="69078"/>
          </a:xfrm>
          <a:custGeom>
            <a:avLst/>
            <a:gdLst>
              <a:gd name="T0" fmla="*/ 111 w 111"/>
              <a:gd name="T1" fmla="*/ 51 h 51"/>
              <a:gd name="T2" fmla="*/ 59 w 111"/>
              <a:gd name="T3" fmla="*/ 37 h 51"/>
              <a:gd name="T4" fmla="*/ 25 w 111"/>
              <a:gd name="T5" fmla="*/ 24 h 51"/>
              <a:gd name="T6" fmla="*/ 17 w 111"/>
              <a:gd name="T7" fmla="*/ 11 h 51"/>
              <a:gd name="T8" fmla="*/ 8 w 111"/>
              <a:gd name="T9" fmla="*/ 0 h 51"/>
              <a:gd name="T10" fmla="*/ 3 w 111"/>
              <a:gd name="T11" fmla="*/ 15 h 51"/>
              <a:gd name="T12" fmla="*/ 18 w 111"/>
              <a:gd name="T13" fmla="*/ 35 h 51"/>
              <a:gd name="T14" fmla="*/ 58 w 111"/>
              <a:gd name="T15" fmla="*/ 45 h 51"/>
              <a:gd name="T16" fmla="*/ 111 w 111"/>
              <a:gd name="T17" fmla="*/ 51 h 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11" h="51">
                <a:moveTo>
                  <a:pt x="111" y="51"/>
                </a:moveTo>
                <a:cubicBezTo>
                  <a:pt x="111" y="50"/>
                  <a:pt x="86" y="42"/>
                  <a:pt x="59" y="37"/>
                </a:cubicBezTo>
                <a:cubicBezTo>
                  <a:pt x="46" y="34"/>
                  <a:pt x="32" y="30"/>
                  <a:pt x="25" y="24"/>
                </a:cubicBezTo>
                <a:cubicBezTo>
                  <a:pt x="18" y="19"/>
                  <a:pt x="17" y="13"/>
                  <a:pt x="17" y="11"/>
                </a:cubicBezTo>
                <a:cubicBezTo>
                  <a:pt x="15" y="6"/>
                  <a:pt x="13" y="1"/>
                  <a:pt x="8" y="0"/>
                </a:cubicBezTo>
                <a:cubicBezTo>
                  <a:pt x="5" y="0"/>
                  <a:pt x="0" y="6"/>
                  <a:pt x="3" y="15"/>
                </a:cubicBezTo>
                <a:cubicBezTo>
                  <a:pt x="3" y="17"/>
                  <a:pt x="7" y="28"/>
                  <a:pt x="18" y="35"/>
                </a:cubicBezTo>
                <a:cubicBezTo>
                  <a:pt x="30" y="42"/>
                  <a:pt x="44" y="43"/>
                  <a:pt x="58" y="45"/>
                </a:cubicBezTo>
                <a:cubicBezTo>
                  <a:pt x="85" y="46"/>
                  <a:pt x="111" y="50"/>
                  <a:pt x="111" y="51"/>
                </a:cubicBezTo>
                <a:close/>
              </a:path>
            </a:pathLst>
          </a:custGeom>
          <a:gradFill>
            <a:gsLst>
              <a:gs pos="59113">
                <a:srgbClr val="FF0000"/>
              </a:gs>
              <a:gs pos="41000">
                <a:srgbClr val="C00000"/>
              </a:gs>
              <a:gs pos="100000">
                <a:srgbClr val="A30003"/>
              </a:gs>
              <a:gs pos="0">
                <a:srgbClr val="C00000"/>
              </a:gs>
            </a:gsLst>
            <a:path path="shape">
              <a:fillToRect l="50000" t="50000" r="50000" b="50000"/>
            </a:path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19" name="Freeform 44"/>
          <p:cNvSpPr/>
          <p:nvPr/>
        </p:nvSpPr>
        <p:spPr bwMode="auto">
          <a:xfrm>
            <a:off x="6344506" y="4479464"/>
            <a:ext cx="23194" cy="22690"/>
          </a:xfrm>
          <a:custGeom>
            <a:avLst/>
            <a:gdLst>
              <a:gd name="T0" fmla="*/ 6 w 17"/>
              <a:gd name="T1" fmla="*/ 16 h 17"/>
              <a:gd name="T2" fmla="*/ 15 w 17"/>
              <a:gd name="T3" fmla="*/ 11 h 17"/>
              <a:gd name="T4" fmla="*/ 11 w 17"/>
              <a:gd name="T5" fmla="*/ 1 h 17"/>
              <a:gd name="T6" fmla="*/ 1 w 17"/>
              <a:gd name="T7" fmla="*/ 6 h 17"/>
              <a:gd name="T8" fmla="*/ 6 w 17"/>
              <a:gd name="T9" fmla="*/ 16 h 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7" h="17">
                <a:moveTo>
                  <a:pt x="6" y="16"/>
                </a:moveTo>
                <a:cubicBezTo>
                  <a:pt x="10" y="17"/>
                  <a:pt x="14" y="15"/>
                  <a:pt x="15" y="11"/>
                </a:cubicBezTo>
                <a:cubicBezTo>
                  <a:pt x="17" y="7"/>
                  <a:pt x="15" y="2"/>
                  <a:pt x="11" y="1"/>
                </a:cubicBezTo>
                <a:cubicBezTo>
                  <a:pt x="7" y="0"/>
                  <a:pt x="2" y="2"/>
                  <a:pt x="1" y="6"/>
                </a:cubicBezTo>
                <a:cubicBezTo>
                  <a:pt x="0" y="10"/>
                  <a:pt x="2" y="14"/>
                  <a:pt x="6" y="16"/>
                </a:cubicBezTo>
                <a:close/>
              </a:path>
            </a:pathLst>
          </a:custGeom>
          <a:gradFill>
            <a:gsLst>
              <a:gs pos="59113">
                <a:srgbClr val="FF0000"/>
              </a:gs>
              <a:gs pos="41000">
                <a:srgbClr val="C00000"/>
              </a:gs>
              <a:gs pos="100000">
                <a:srgbClr val="A30003"/>
              </a:gs>
              <a:gs pos="0">
                <a:srgbClr val="C00000"/>
              </a:gs>
            </a:gsLst>
            <a:path path="shape">
              <a:fillToRect l="50000" t="50000" r="50000" b="50000"/>
            </a:path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20" name="Freeform 45"/>
          <p:cNvSpPr/>
          <p:nvPr/>
        </p:nvSpPr>
        <p:spPr bwMode="auto">
          <a:xfrm>
            <a:off x="6368709" y="4493078"/>
            <a:ext cx="8067" cy="8067"/>
          </a:xfrm>
          <a:custGeom>
            <a:avLst/>
            <a:gdLst>
              <a:gd name="T0" fmla="*/ 3 w 6"/>
              <a:gd name="T1" fmla="*/ 5 h 6"/>
              <a:gd name="T2" fmla="*/ 6 w 6"/>
              <a:gd name="T3" fmla="*/ 4 h 6"/>
              <a:gd name="T4" fmla="*/ 4 w 6"/>
              <a:gd name="T5" fmla="*/ 0 h 6"/>
              <a:gd name="T6" fmla="*/ 1 w 6"/>
              <a:gd name="T7" fmla="*/ 2 h 6"/>
              <a:gd name="T8" fmla="*/ 3 w 6"/>
              <a:gd name="T9" fmla="*/ 5 h 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" h="6">
                <a:moveTo>
                  <a:pt x="3" y="5"/>
                </a:moveTo>
                <a:cubicBezTo>
                  <a:pt x="4" y="6"/>
                  <a:pt x="6" y="5"/>
                  <a:pt x="6" y="4"/>
                </a:cubicBezTo>
                <a:cubicBezTo>
                  <a:pt x="6" y="2"/>
                  <a:pt x="6" y="1"/>
                  <a:pt x="4" y="0"/>
                </a:cubicBezTo>
                <a:cubicBezTo>
                  <a:pt x="3" y="0"/>
                  <a:pt x="2" y="1"/>
                  <a:pt x="1" y="2"/>
                </a:cubicBezTo>
                <a:cubicBezTo>
                  <a:pt x="0" y="4"/>
                  <a:pt x="1" y="5"/>
                  <a:pt x="3" y="5"/>
                </a:cubicBezTo>
                <a:close/>
              </a:path>
            </a:pathLst>
          </a:custGeom>
          <a:gradFill>
            <a:gsLst>
              <a:gs pos="59113">
                <a:srgbClr val="FF0000"/>
              </a:gs>
              <a:gs pos="41000">
                <a:srgbClr val="C00000"/>
              </a:gs>
              <a:gs pos="100000">
                <a:srgbClr val="A30003"/>
              </a:gs>
              <a:gs pos="0">
                <a:srgbClr val="C00000"/>
              </a:gs>
            </a:gsLst>
            <a:path path="shape">
              <a:fillToRect l="50000" t="50000" r="50000" b="50000"/>
            </a:path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21" name="Freeform 46"/>
          <p:cNvSpPr/>
          <p:nvPr/>
        </p:nvSpPr>
        <p:spPr bwMode="auto">
          <a:xfrm>
            <a:off x="6379802" y="4505179"/>
            <a:ext cx="5042" cy="5042"/>
          </a:xfrm>
          <a:custGeom>
            <a:avLst/>
            <a:gdLst>
              <a:gd name="T0" fmla="*/ 1 w 4"/>
              <a:gd name="T1" fmla="*/ 4 h 4"/>
              <a:gd name="T2" fmla="*/ 4 w 4"/>
              <a:gd name="T3" fmla="*/ 3 h 4"/>
              <a:gd name="T4" fmla="*/ 2 w 4"/>
              <a:gd name="T5" fmla="*/ 0 h 4"/>
              <a:gd name="T6" fmla="*/ 0 w 4"/>
              <a:gd name="T7" fmla="*/ 2 h 4"/>
              <a:gd name="T8" fmla="*/ 1 w 4"/>
              <a:gd name="T9" fmla="*/ 4 h 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" h="4">
                <a:moveTo>
                  <a:pt x="1" y="4"/>
                </a:moveTo>
                <a:cubicBezTo>
                  <a:pt x="2" y="4"/>
                  <a:pt x="4" y="4"/>
                  <a:pt x="4" y="3"/>
                </a:cubicBezTo>
                <a:cubicBezTo>
                  <a:pt x="4" y="2"/>
                  <a:pt x="4" y="0"/>
                  <a:pt x="2" y="0"/>
                </a:cubicBezTo>
                <a:cubicBezTo>
                  <a:pt x="2" y="0"/>
                  <a:pt x="0" y="0"/>
                  <a:pt x="0" y="2"/>
                </a:cubicBezTo>
                <a:cubicBezTo>
                  <a:pt x="0" y="3"/>
                  <a:pt x="0" y="4"/>
                  <a:pt x="1" y="4"/>
                </a:cubicBezTo>
                <a:close/>
              </a:path>
            </a:pathLst>
          </a:custGeom>
          <a:gradFill>
            <a:gsLst>
              <a:gs pos="59113">
                <a:srgbClr val="FF0000"/>
              </a:gs>
              <a:gs pos="41000">
                <a:srgbClr val="C00000"/>
              </a:gs>
              <a:gs pos="100000">
                <a:srgbClr val="A30003"/>
              </a:gs>
              <a:gs pos="0">
                <a:srgbClr val="C00000"/>
              </a:gs>
            </a:gsLst>
            <a:path path="shape">
              <a:fillToRect l="50000" t="50000" r="50000" b="50000"/>
            </a:path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22" name="Freeform 47"/>
          <p:cNvSpPr/>
          <p:nvPr/>
        </p:nvSpPr>
        <p:spPr bwMode="auto">
          <a:xfrm>
            <a:off x="6358120" y="4501145"/>
            <a:ext cx="13614" cy="13110"/>
          </a:xfrm>
          <a:custGeom>
            <a:avLst/>
            <a:gdLst>
              <a:gd name="T0" fmla="*/ 3 w 10"/>
              <a:gd name="T1" fmla="*/ 10 h 10"/>
              <a:gd name="T2" fmla="*/ 9 w 10"/>
              <a:gd name="T3" fmla="*/ 7 h 10"/>
              <a:gd name="T4" fmla="*/ 6 w 10"/>
              <a:gd name="T5" fmla="*/ 1 h 10"/>
              <a:gd name="T6" fmla="*/ 0 w 10"/>
              <a:gd name="T7" fmla="*/ 4 h 10"/>
              <a:gd name="T8" fmla="*/ 3 w 10"/>
              <a:gd name="T9" fmla="*/ 10 h 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0" h="10">
                <a:moveTo>
                  <a:pt x="3" y="10"/>
                </a:moveTo>
                <a:cubicBezTo>
                  <a:pt x="6" y="10"/>
                  <a:pt x="8" y="9"/>
                  <a:pt x="9" y="7"/>
                </a:cubicBezTo>
                <a:cubicBezTo>
                  <a:pt x="10" y="4"/>
                  <a:pt x="8" y="2"/>
                  <a:pt x="6" y="1"/>
                </a:cubicBezTo>
                <a:cubicBezTo>
                  <a:pt x="3" y="0"/>
                  <a:pt x="1" y="2"/>
                  <a:pt x="0" y="4"/>
                </a:cubicBezTo>
                <a:cubicBezTo>
                  <a:pt x="0" y="6"/>
                  <a:pt x="1" y="9"/>
                  <a:pt x="3" y="10"/>
                </a:cubicBezTo>
                <a:close/>
              </a:path>
            </a:pathLst>
          </a:custGeom>
          <a:gradFill>
            <a:gsLst>
              <a:gs pos="59113">
                <a:srgbClr val="FF0000"/>
              </a:gs>
              <a:gs pos="41000">
                <a:srgbClr val="C00000"/>
              </a:gs>
              <a:gs pos="100000">
                <a:srgbClr val="A30003"/>
              </a:gs>
              <a:gs pos="0">
                <a:srgbClr val="C00000"/>
              </a:gs>
            </a:gsLst>
            <a:path path="shape">
              <a:fillToRect l="50000" t="50000" r="50000" b="50000"/>
            </a:path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23" name="Freeform 48"/>
          <p:cNvSpPr/>
          <p:nvPr/>
        </p:nvSpPr>
        <p:spPr bwMode="auto">
          <a:xfrm>
            <a:off x="6446863" y="4505179"/>
            <a:ext cx="8067" cy="8067"/>
          </a:xfrm>
          <a:custGeom>
            <a:avLst/>
            <a:gdLst>
              <a:gd name="T0" fmla="*/ 2 w 6"/>
              <a:gd name="T1" fmla="*/ 5 h 6"/>
              <a:gd name="T2" fmla="*/ 5 w 6"/>
              <a:gd name="T3" fmla="*/ 4 h 6"/>
              <a:gd name="T4" fmla="*/ 4 w 6"/>
              <a:gd name="T5" fmla="*/ 0 h 6"/>
              <a:gd name="T6" fmla="*/ 0 w 6"/>
              <a:gd name="T7" fmla="*/ 2 h 6"/>
              <a:gd name="T8" fmla="*/ 2 w 6"/>
              <a:gd name="T9" fmla="*/ 5 h 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" h="6">
                <a:moveTo>
                  <a:pt x="2" y="5"/>
                </a:moveTo>
                <a:cubicBezTo>
                  <a:pt x="3" y="6"/>
                  <a:pt x="5" y="5"/>
                  <a:pt x="5" y="4"/>
                </a:cubicBezTo>
                <a:cubicBezTo>
                  <a:pt x="6" y="2"/>
                  <a:pt x="5" y="1"/>
                  <a:pt x="4" y="0"/>
                </a:cubicBezTo>
                <a:cubicBezTo>
                  <a:pt x="2" y="0"/>
                  <a:pt x="1" y="0"/>
                  <a:pt x="0" y="2"/>
                </a:cubicBezTo>
                <a:cubicBezTo>
                  <a:pt x="0" y="3"/>
                  <a:pt x="1" y="5"/>
                  <a:pt x="2" y="5"/>
                </a:cubicBezTo>
                <a:close/>
              </a:path>
            </a:pathLst>
          </a:custGeom>
          <a:gradFill>
            <a:gsLst>
              <a:gs pos="59113">
                <a:srgbClr val="FF0000"/>
              </a:gs>
              <a:gs pos="41000">
                <a:srgbClr val="C00000"/>
              </a:gs>
              <a:gs pos="100000">
                <a:srgbClr val="A30003"/>
              </a:gs>
              <a:gs pos="0">
                <a:srgbClr val="C00000"/>
              </a:gs>
            </a:gsLst>
            <a:path path="shape">
              <a:fillToRect l="50000" t="50000" r="50000" b="50000"/>
            </a:path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24" name="Freeform 49"/>
          <p:cNvSpPr/>
          <p:nvPr/>
        </p:nvSpPr>
        <p:spPr bwMode="auto">
          <a:xfrm>
            <a:off x="6375768" y="4564173"/>
            <a:ext cx="8067" cy="8572"/>
          </a:xfrm>
          <a:custGeom>
            <a:avLst/>
            <a:gdLst>
              <a:gd name="T0" fmla="*/ 3 w 6"/>
              <a:gd name="T1" fmla="*/ 5 h 6"/>
              <a:gd name="T2" fmla="*/ 6 w 6"/>
              <a:gd name="T3" fmla="*/ 3 h 6"/>
              <a:gd name="T4" fmla="*/ 4 w 6"/>
              <a:gd name="T5" fmla="*/ 0 h 6"/>
              <a:gd name="T6" fmla="*/ 1 w 6"/>
              <a:gd name="T7" fmla="*/ 2 h 6"/>
              <a:gd name="T8" fmla="*/ 3 w 6"/>
              <a:gd name="T9" fmla="*/ 5 h 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" h="6">
                <a:moveTo>
                  <a:pt x="3" y="5"/>
                </a:moveTo>
                <a:cubicBezTo>
                  <a:pt x="4" y="6"/>
                  <a:pt x="5" y="5"/>
                  <a:pt x="6" y="3"/>
                </a:cubicBezTo>
                <a:cubicBezTo>
                  <a:pt x="6" y="2"/>
                  <a:pt x="5" y="1"/>
                  <a:pt x="4" y="0"/>
                </a:cubicBezTo>
                <a:cubicBezTo>
                  <a:pt x="3" y="0"/>
                  <a:pt x="1" y="1"/>
                  <a:pt x="1" y="2"/>
                </a:cubicBezTo>
                <a:cubicBezTo>
                  <a:pt x="0" y="3"/>
                  <a:pt x="1" y="5"/>
                  <a:pt x="3" y="5"/>
                </a:cubicBezTo>
                <a:close/>
              </a:path>
            </a:pathLst>
          </a:custGeom>
          <a:gradFill>
            <a:gsLst>
              <a:gs pos="59113">
                <a:srgbClr val="FF0000"/>
              </a:gs>
              <a:gs pos="41000">
                <a:srgbClr val="C00000"/>
              </a:gs>
              <a:gs pos="100000">
                <a:srgbClr val="A30003"/>
              </a:gs>
              <a:gs pos="0">
                <a:srgbClr val="C00000"/>
              </a:gs>
            </a:gsLst>
            <a:path path="shape">
              <a:fillToRect l="50000" t="50000" r="50000" b="50000"/>
            </a:path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25" name="Freeform 50"/>
          <p:cNvSpPr/>
          <p:nvPr/>
        </p:nvSpPr>
        <p:spPr bwMode="auto">
          <a:xfrm>
            <a:off x="6388878" y="4557618"/>
            <a:ext cx="13614" cy="13614"/>
          </a:xfrm>
          <a:custGeom>
            <a:avLst/>
            <a:gdLst>
              <a:gd name="T0" fmla="*/ 4 w 10"/>
              <a:gd name="T1" fmla="*/ 10 h 10"/>
              <a:gd name="T2" fmla="*/ 9 w 10"/>
              <a:gd name="T3" fmla="*/ 7 h 10"/>
              <a:gd name="T4" fmla="*/ 6 w 10"/>
              <a:gd name="T5" fmla="*/ 1 h 10"/>
              <a:gd name="T6" fmla="*/ 1 w 10"/>
              <a:gd name="T7" fmla="*/ 4 h 10"/>
              <a:gd name="T8" fmla="*/ 4 w 10"/>
              <a:gd name="T9" fmla="*/ 10 h 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0" h="10">
                <a:moveTo>
                  <a:pt x="4" y="10"/>
                </a:moveTo>
                <a:cubicBezTo>
                  <a:pt x="6" y="10"/>
                  <a:pt x="9" y="9"/>
                  <a:pt x="9" y="7"/>
                </a:cubicBezTo>
                <a:cubicBezTo>
                  <a:pt x="10" y="4"/>
                  <a:pt x="9" y="2"/>
                  <a:pt x="6" y="1"/>
                </a:cubicBezTo>
                <a:cubicBezTo>
                  <a:pt x="4" y="0"/>
                  <a:pt x="1" y="2"/>
                  <a:pt x="1" y="4"/>
                </a:cubicBezTo>
                <a:cubicBezTo>
                  <a:pt x="0" y="6"/>
                  <a:pt x="1" y="9"/>
                  <a:pt x="4" y="10"/>
                </a:cubicBezTo>
                <a:close/>
              </a:path>
            </a:pathLst>
          </a:custGeom>
          <a:gradFill>
            <a:gsLst>
              <a:gs pos="59113">
                <a:srgbClr val="FF0000"/>
              </a:gs>
              <a:gs pos="41000">
                <a:srgbClr val="C00000"/>
              </a:gs>
              <a:gs pos="100000">
                <a:srgbClr val="A30003"/>
              </a:gs>
              <a:gs pos="0">
                <a:srgbClr val="C00000"/>
              </a:gs>
            </a:gsLst>
            <a:path path="shape">
              <a:fillToRect l="50000" t="50000" r="50000" b="50000"/>
            </a:path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26" name="Freeform 51"/>
          <p:cNvSpPr/>
          <p:nvPr/>
        </p:nvSpPr>
        <p:spPr bwMode="auto">
          <a:xfrm>
            <a:off x="6437283" y="4485010"/>
            <a:ext cx="13614" cy="13110"/>
          </a:xfrm>
          <a:custGeom>
            <a:avLst/>
            <a:gdLst>
              <a:gd name="T0" fmla="*/ 4 w 10"/>
              <a:gd name="T1" fmla="*/ 9 h 10"/>
              <a:gd name="T2" fmla="*/ 10 w 10"/>
              <a:gd name="T3" fmla="*/ 6 h 10"/>
              <a:gd name="T4" fmla="*/ 7 w 10"/>
              <a:gd name="T5" fmla="*/ 0 h 10"/>
              <a:gd name="T6" fmla="*/ 1 w 10"/>
              <a:gd name="T7" fmla="*/ 3 h 10"/>
              <a:gd name="T8" fmla="*/ 4 w 10"/>
              <a:gd name="T9" fmla="*/ 9 h 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0" h="10">
                <a:moveTo>
                  <a:pt x="4" y="9"/>
                </a:moveTo>
                <a:cubicBezTo>
                  <a:pt x="6" y="10"/>
                  <a:pt x="9" y="8"/>
                  <a:pt x="10" y="6"/>
                </a:cubicBezTo>
                <a:cubicBezTo>
                  <a:pt x="10" y="4"/>
                  <a:pt x="9" y="1"/>
                  <a:pt x="7" y="0"/>
                </a:cubicBezTo>
                <a:cubicBezTo>
                  <a:pt x="4" y="0"/>
                  <a:pt x="2" y="1"/>
                  <a:pt x="1" y="3"/>
                </a:cubicBezTo>
                <a:cubicBezTo>
                  <a:pt x="0" y="6"/>
                  <a:pt x="1" y="8"/>
                  <a:pt x="4" y="9"/>
                </a:cubicBezTo>
                <a:close/>
              </a:path>
            </a:pathLst>
          </a:custGeom>
          <a:gradFill>
            <a:gsLst>
              <a:gs pos="59113">
                <a:srgbClr val="FF0000"/>
              </a:gs>
              <a:gs pos="41000">
                <a:srgbClr val="C00000"/>
              </a:gs>
              <a:gs pos="100000">
                <a:srgbClr val="A30003"/>
              </a:gs>
              <a:gs pos="0">
                <a:srgbClr val="C00000"/>
              </a:gs>
            </a:gsLst>
            <a:path path="shape">
              <a:fillToRect l="50000" t="50000" r="50000" b="50000"/>
            </a:path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27" name="Freeform 52"/>
          <p:cNvSpPr/>
          <p:nvPr/>
        </p:nvSpPr>
        <p:spPr bwMode="auto">
          <a:xfrm>
            <a:off x="6410559" y="4481985"/>
            <a:ext cx="20169" cy="19160"/>
          </a:xfrm>
          <a:custGeom>
            <a:avLst/>
            <a:gdLst>
              <a:gd name="T0" fmla="*/ 5 w 15"/>
              <a:gd name="T1" fmla="*/ 13 h 14"/>
              <a:gd name="T2" fmla="*/ 13 w 15"/>
              <a:gd name="T3" fmla="*/ 9 h 14"/>
              <a:gd name="T4" fmla="*/ 10 w 15"/>
              <a:gd name="T5" fmla="*/ 1 h 14"/>
              <a:gd name="T6" fmla="*/ 2 w 15"/>
              <a:gd name="T7" fmla="*/ 5 h 14"/>
              <a:gd name="T8" fmla="*/ 5 w 15"/>
              <a:gd name="T9" fmla="*/ 13 h 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5" h="14">
                <a:moveTo>
                  <a:pt x="5" y="13"/>
                </a:moveTo>
                <a:cubicBezTo>
                  <a:pt x="9" y="14"/>
                  <a:pt x="12" y="13"/>
                  <a:pt x="13" y="9"/>
                </a:cubicBezTo>
                <a:cubicBezTo>
                  <a:pt x="15" y="6"/>
                  <a:pt x="13" y="2"/>
                  <a:pt x="10" y="1"/>
                </a:cubicBezTo>
                <a:cubicBezTo>
                  <a:pt x="7" y="0"/>
                  <a:pt x="3" y="1"/>
                  <a:pt x="2" y="5"/>
                </a:cubicBezTo>
                <a:cubicBezTo>
                  <a:pt x="0" y="8"/>
                  <a:pt x="2" y="12"/>
                  <a:pt x="5" y="13"/>
                </a:cubicBezTo>
                <a:close/>
              </a:path>
            </a:pathLst>
          </a:custGeom>
          <a:gradFill>
            <a:gsLst>
              <a:gs pos="59113">
                <a:srgbClr val="FF0000"/>
              </a:gs>
              <a:gs pos="41000">
                <a:srgbClr val="C00000"/>
              </a:gs>
              <a:gs pos="100000">
                <a:srgbClr val="A30003"/>
              </a:gs>
              <a:gs pos="0">
                <a:srgbClr val="C00000"/>
              </a:gs>
            </a:gsLst>
            <a:path path="shape">
              <a:fillToRect l="50000" t="50000" r="50000" b="50000"/>
            </a:path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28" name="Freeform 53"/>
          <p:cNvSpPr/>
          <p:nvPr/>
        </p:nvSpPr>
        <p:spPr bwMode="auto">
          <a:xfrm>
            <a:off x="6409046" y="4565685"/>
            <a:ext cx="20169" cy="19160"/>
          </a:xfrm>
          <a:custGeom>
            <a:avLst/>
            <a:gdLst>
              <a:gd name="T0" fmla="*/ 5 w 15"/>
              <a:gd name="T1" fmla="*/ 13 h 14"/>
              <a:gd name="T2" fmla="*/ 14 w 15"/>
              <a:gd name="T3" fmla="*/ 9 h 14"/>
              <a:gd name="T4" fmla="*/ 10 w 15"/>
              <a:gd name="T5" fmla="*/ 1 h 14"/>
              <a:gd name="T6" fmla="*/ 1 w 15"/>
              <a:gd name="T7" fmla="*/ 4 h 14"/>
              <a:gd name="T8" fmla="*/ 5 w 15"/>
              <a:gd name="T9" fmla="*/ 13 h 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5" h="14">
                <a:moveTo>
                  <a:pt x="5" y="13"/>
                </a:moveTo>
                <a:cubicBezTo>
                  <a:pt x="8" y="14"/>
                  <a:pt x="12" y="12"/>
                  <a:pt x="14" y="9"/>
                </a:cubicBezTo>
                <a:cubicBezTo>
                  <a:pt x="15" y="6"/>
                  <a:pt x="13" y="2"/>
                  <a:pt x="10" y="1"/>
                </a:cubicBezTo>
                <a:cubicBezTo>
                  <a:pt x="6" y="0"/>
                  <a:pt x="3" y="1"/>
                  <a:pt x="1" y="4"/>
                </a:cubicBezTo>
                <a:cubicBezTo>
                  <a:pt x="0" y="8"/>
                  <a:pt x="2" y="12"/>
                  <a:pt x="5" y="13"/>
                </a:cubicBezTo>
                <a:close/>
              </a:path>
            </a:pathLst>
          </a:custGeom>
          <a:gradFill>
            <a:gsLst>
              <a:gs pos="59113">
                <a:srgbClr val="FF0000"/>
              </a:gs>
              <a:gs pos="41000">
                <a:srgbClr val="C00000"/>
              </a:gs>
              <a:gs pos="100000">
                <a:srgbClr val="A30003"/>
              </a:gs>
              <a:gs pos="0">
                <a:srgbClr val="C00000"/>
              </a:gs>
            </a:gsLst>
            <a:path path="shape">
              <a:fillToRect l="50000" t="50000" r="50000" b="50000"/>
            </a:path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29" name="Freeform 54"/>
          <p:cNvSpPr/>
          <p:nvPr/>
        </p:nvSpPr>
        <p:spPr bwMode="auto">
          <a:xfrm>
            <a:off x="6293580" y="4422487"/>
            <a:ext cx="90255" cy="36808"/>
          </a:xfrm>
          <a:custGeom>
            <a:avLst/>
            <a:gdLst>
              <a:gd name="T0" fmla="*/ 67 w 67"/>
              <a:gd name="T1" fmla="*/ 26 h 27"/>
              <a:gd name="T2" fmla="*/ 32 w 67"/>
              <a:gd name="T3" fmla="*/ 5 h 27"/>
              <a:gd name="T4" fmla="*/ 4 w 67"/>
              <a:gd name="T5" fmla="*/ 12 h 27"/>
              <a:gd name="T6" fmla="*/ 4 w 67"/>
              <a:gd name="T7" fmla="*/ 26 h 27"/>
              <a:gd name="T8" fmla="*/ 28 w 67"/>
              <a:gd name="T9" fmla="*/ 19 h 27"/>
              <a:gd name="T10" fmla="*/ 67 w 67"/>
              <a:gd name="T11" fmla="*/ 26 h 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67" h="27">
                <a:moveTo>
                  <a:pt x="67" y="26"/>
                </a:moveTo>
                <a:cubicBezTo>
                  <a:pt x="51" y="21"/>
                  <a:pt x="49" y="13"/>
                  <a:pt x="32" y="5"/>
                </a:cubicBezTo>
                <a:cubicBezTo>
                  <a:pt x="23" y="0"/>
                  <a:pt x="8" y="4"/>
                  <a:pt x="4" y="12"/>
                </a:cubicBezTo>
                <a:cubicBezTo>
                  <a:pt x="0" y="20"/>
                  <a:pt x="2" y="25"/>
                  <a:pt x="4" y="26"/>
                </a:cubicBezTo>
                <a:cubicBezTo>
                  <a:pt x="11" y="27"/>
                  <a:pt x="16" y="17"/>
                  <a:pt x="28" y="19"/>
                </a:cubicBezTo>
                <a:cubicBezTo>
                  <a:pt x="43" y="19"/>
                  <a:pt x="50" y="24"/>
                  <a:pt x="67" y="26"/>
                </a:cubicBezTo>
                <a:close/>
              </a:path>
            </a:pathLst>
          </a:custGeom>
          <a:gradFill>
            <a:gsLst>
              <a:gs pos="59113">
                <a:srgbClr val="FF0000"/>
              </a:gs>
              <a:gs pos="41000">
                <a:srgbClr val="C00000"/>
              </a:gs>
              <a:gs pos="100000">
                <a:srgbClr val="A30003"/>
              </a:gs>
              <a:gs pos="0">
                <a:srgbClr val="C00000"/>
              </a:gs>
            </a:gsLst>
            <a:path path="shape">
              <a:fillToRect l="50000" t="50000" r="50000" b="50000"/>
            </a:path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30" name="Freeform 55"/>
          <p:cNvSpPr/>
          <p:nvPr/>
        </p:nvSpPr>
        <p:spPr bwMode="auto">
          <a:xfrm>
            <a:off x="6267865" y="4503666"/>
            <a:ext cx="82188" cy="67565"/>
          </a:xfrm>
          <a:custGeom>
            <a:avLst/>
            <a:gdLst>
              <a:gd name="T0" fmla="*/ 61 w 61"/>
              <a:gd name="T1" fmla="*/ 50 h 50"/>
              <a:gd name="T2" fmla="*/ 24 w 61"/>
              <a:gd name="T3" fmla="*/ 26 h 50"/>
              <a:gd name="T4" fmla="*/ 10 w 61"/>
              <a:gd name="T5" fmla="*/ 0 h 50"/>
              <a:gd name="T6" fmla="*/ 2 w 61"/>
              <a:gd name="T7" fmla="*/ 12 h 50"/>
              <a:gd name="T8" fmla="*/ 18 w 61"/>
              <a:gd name="T9" fmla="*/ 37 h 50"/>
              <a:gd name="T10" fmla="*/ 61 w 61"/>
              <a:gd name="T11" fmla="*/ 50 h 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61" h="50">
                <a:moveTo>
                  <a:pt x="61" y="50"/>
                </a:moveTo>
                <a:cubicBezTo>
                  <a:pt x="47" y="37"/>
                  <a:pt x="38" y="36"/>
                  <a:pt x="24" y="26"/>
                </a:cubicBezTo>
                <a:cubicBezTo>
                  <a:pt x="11" y="19"/>
                  <a:pt x="15" y="2"/>
                  <a:pt x="10" y="0"/>
                </a:cubicBezTo>
                <a:cubicBezTo>
                  <a:pt x="8" y="0"/>
                  <a:pt x="4" y="3"/>
                  <a:pt x="2" y="12"/>
                </a:cubicBezTo>
                <a:cubicBezTo>
                  <a:pt x="0" y="20"/>
                  <a:pt x="8" y="34"/>
                  <a:pt x="18" y="37"/>
                </a:cubicBezTo>
                <a:cubicBezTo>
                  <a:pt x="37" y="43"/>
                  <a:pt x="45" y="39"/>
                  <a:pt x="61" y="50"/>
                </a:cubicBezTo>
                <a:close/>
              </a:path>
            </a:pathLst>
          </a:custGeom>
          <a:gradFill>
            <a:gsLst>
              <a:gs pos="59113">
                <a:srgbClr val="FF0000"/>
              </a:gs>
              <a:gs pos="41000">
                <a:srgbClr val="C00000"/>
              </a:gs>
              <a:gs pos="100000">
                <a:srgbClr val="A30003"/>
              </a:gs>
              <a:gs pos="0">
                <a:srgbClr val="C00000"/>
              </a:gs>
            </a:gsLst>
            <a:path path="shape">
              <a:fillToRect l="50000" t="50000" r="50000" b="50000"/>
            </a:path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31" name="Freeform 56"/>
          <p:cNvSpPr/>
          <p:nvPr/>
        </p:nvSpPr>
        <p:spPr bwMode="auto">
          <a:xfrm>
            <a:off x="6398458" y="4457782"/>
            <a:ext cx="125046" cy="41850"/>
          </a:xfrm>
          <a:custGeom>
            <a:avLst/>
            <a:gdLst>
              <a:gd name="T0" fmla="*/ 0 w 93"/>
              <a:gd name="T1" fmla="*/ 0 h 31"/>
              <a:gd name="T2" fmla="*/ 76 w 93"/>
              <a:gd name="T3" fmla="*/ 4 h 31"/>
              <a:gd name="T4" fmla="*/ 91 w 93"/>
              <a:gd name="T5" fmla="*/ 18 h 31"/>
              <a:gd name="T6" fmla="*/ 76 w 93"/>
              <a:gd name="T7" fmla="*/ 25 h 31"/>
              <a:gd name="T8" fmla="*/ 77 w 93"/>
              <a:gd name="T9" fmla="*/ 14 h 31"/>
              <a:gd name="T10" fmla="*/ 82 w 93"/>
              <a:gd name="T11" fmla="*/ 14 h 31"/>
              <a:gd name="T12" fmla="*/ 77 w 93"/>
              <a:gd name="T13" fmla="*/ 13 h 31"/>
              <a:gd name="T14" fmla="*/ 75 w 93"/>
              <a:gd name="T15" fmla="*/ 26 h 31"/>
              <a:gd name="T16" fmla="*/ 92 w 93"/>
              <a:gd name="T17" fmla="*/ 18 h 31"/>
              <a:gd name="T18" fmla="*/ 76 w 93"/>
              <a:gd name="T19" fmla="*/ 3 h 31"/>
              <a:gd name="T20" fmla="*/ 0 w 93"/>
              <a:gd name="T21" fmla="*/ 0 h 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93" h="31">
                <a:moveTo>
                  <a:pt x="0" y="0"/>
                </a:moveTo>
                <a:cubicBezTo>
                  <a:pt x="28" y="23"/>
                  <a:pt x="45" y="8"/>
                  <a:pt x="76" y="4"/>
                </a:cubicBezTo>
                <a:cubicBezTo>
                  <a:pt x="84" y="4"/>
                  <a:pt x="92" y="11"/>
                  <a:pt x="91" y="18"/>
                </a:cubicBezTo>
                <a:cubicBezTo>
                  <a:pt x="90" y="26"/>
                  <a:pt x="81" y="29"/>
                  <a:pt x="76" y="25"/>
                </a:cubicBezTo>
                <a:cubicBezTo>
                  <a:pt x="71" y="21"/>
                  <a:pt x="74" y="14"/>
                  <a:pt x="77" y="14"/>
                </a:cubicBezTo>
                <a:cubicBezTo>
                  <a:pt x="80" y="12"/>
                  <a:pt x="82" y="14"/>
                  <a:pt x="82" y="14"/>
                </a:cubicBezTo>
                <a:cubicBezTo>
                  <a:pt x="82" y="14"/>
                  <a:pt x="80" y="12"/>
                  <a:pt x="77" y="13"/>
                </a:cubicBezTo>
                <a:cubicBezTo>
                  <a:pt x="73" y="14"/>
                  <a:pt x="70" y="21"/>
                  <a:pt x="75" y="26"/>
                </a:cubicBezTo>
                <a:cubicBezTo>
                  <a:pt x="80" y="31"/>
                  <a:pt x="91" y="27"/>
                  <a:pt x="92" y="18"/>
                </a:cubicBezTo>
                <a:cubicBezTo>
                  <a:pt x="93" y="10"/>
                  <a:pt x="84" y="3"/>
                  <a:pt x="76" y="3"/>
                </a:cubicBezTo>
                <a:cubicBezTo>
                  <a:pt x="44" y="7"/>
                  <a:pt x="29" y="22"/>
                  <a:pt x="0" y="0"/>
                </a:cubicBezTo>
                <a:close/>
              </a:path>
            </a:pathLst>
          </a:custGeom>
          <a:gradFill>
            <a:gsLst>
              <a:gs pos="59113">
                <a:srgbClr val="FF0000"/>
              </a:gs>
              <a:gs pos="41000">
                <a:srgbClr val="C00000"/>
              </a:gs>
              <a:gs pos="100000">
                <a:srgbClr val="A30003"/>
              </a:gs>
              <a:gs pos="0">
                <a:srgbClr val="C00000"/>
              </a:gs>
            </a:gsLst>
            <a:path path="shape">
              <a:fillToRect l="50000" t="50000" r="50000" b="50000"/>
            </a:path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32" name="Freeform 57"/>
          <p:cNvSpPr/>
          <p:nvPr/>
        </p:nvSpPr>
        <p:spPr bwMode="auto">
          <a:xfrm>
            <a:off x="6355599" y="4576778"/>
            <a:ext cx="116979" cy="70086"/>
          </a:xfrm>
          <a:custGeom>
            <a:avLst/>
            <a:gdLst>
              <a:gd name="T0" fmla="*/ 0 w 87"/>
              <a:gd name="T1" fmla="*/ 0 h 52"/>
              <a:gd name="T2" fmla="*/ 61 w 87"/>
              <a:gd name="T3" fmla="*/ 46 h 52"/>
              <a:gd name="T4" fmla="*/ 82 w 87"/>
              <a:gd name="T5" fmla="*/ 44 h 52"/>
              <a:gd name="T6" fmla="*/ 75 w 87"/>
              <a:gd name="T7" fmla="*/ 28 h 52"/>
              <a:gd name="T8" fmla="*/ 68 w 87"/>
              <a:gd name="T9" fmla="*/ 39 h 52"/>
              <a:gd name="T10" fmla="*/ 72 w 87"/>
              <a:gd name="T11" fmla="*/ 42 h 52"/>
              <a:gd name="T12" fmla="*/ 68 w 87"/>
              <a:gd name="T13" fmla="*/ 38 h 52"/>
              <a:gd name="T14" fmla="*/ 75 w 87"/>
              <a:gd name="T15" fmla="*/ 29 h 52"/>
              <a:gd name="T16" fmla="*/ 81 w 87"/>
              <a:gd name="T17" fmla="*/ 44 h 52"/>
              <a:gd name="T18" fmla="*/ 62 w 87"/>
              <a:gd name="T19" fmla="*/ 45 h 52"/>
              <a:gd name="T20" fmla="*/ 0 w 87"/>
              <a:gd name="T21" fmla="*/ 0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87" h="52">
                <a:moveTo>
                  <a:pt x="0" y="0"/>
                </a:moveTo>
                <a:cubicBezTo>
                  <a:pt x="37" y="1"/>
                  <a:pt x="39" y="23"/>
                  <a:pt x="61" y="46"/>
                </a:cubicBezTo>
                <a:cubicBezTo>
                  <a:pt x="67" y="52"/>
                  <a:pt x="78" y="51"/>
                  <a:pt x="82" y="44"/>
                </a:cubicBezTo>
                <a:cubicBezTo>
                  <a:pt x="87" y="37"/>
                  <a:pt x="81" y="28"/>
                  <a:pt x="75" y="28"/>
                </a:cubicBezTo>
                <a:cubicBezTo>
                  <a:pt x="68" y="28"/>
                  <a:pt x="65" y="36"/>
                  <a:pt x="68" y="39"/>
                </a:cubicBezTo>
                <a:cubicBezTo>
                  <a:pt x="70" y="42"/>
                  <a:pt x="72" y="42"/>
                  <a:pt x="72" y="42"/>
                </a:cubicBezTo>
                <a:cubicBezTo>
                  <a:pt x="72" y="42"/>
                  <a:pt x="70" y="42"/>
                  <a:pt x="68" y="38"/>
                </a:cubicBezTo>
                <a:cubicBezTo>
                  <a:pt x="66" y="36"/>
                  <a:pt x="69" y="29"/>
                  <a:pt x="75" y="29"/>
                </a:cubicBezTo>
                <a:cubicBezTo>
                  <a:pt x="81" y="29"/>
                  <a:pt x="86" y="37"/>
                  <a:pt x="81" y="44"/>
                </a:cubicBezTo>
                <a:cubicBezTo>
                  <a:pt x="77" y="50"/>
                  <a:pt x="67" y="51"/>
                  <a:pt x="62" y="45"/>
                </a:cubicBezTo>
                <a:cubicBezTo>
                  <a:pt x="39" y="23"/>
                  <a:pt x="37" y="1"/>
                  <a:pt x="0" y="0"/>
                </a:cubicBezTo>
                <a:close/>
              </a:path>
            </a:pathLst>
          </a:custGeom>
          <a:gradFill>
            <a:gsLst>
              <a:gs pos="59113">
                <a:srgbClr val="FF0000"/>
              </a:gs>
              <a:gs pos="41000">
                <a:srgbClr val="C00000"/>
              </a:gs>
              <a:gs pos="100000">
                <a:srgbClr val="A30003"/>
              </a:gs>
              <a:gs pos="0">
                <a:srgbClr val="C00000"/>
              </a:gs>
            </a:gsLst>
            <a:path path="shape">
              <a:fillToRect l="50000" t="50000" r="50000" b="50000"/>
            </a:path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33" name="Freeform 58"/>
          <p:cNvSpPr/>
          <p:nvPr/>
        </p:nvSpPr>
        <p:spPr bwMode="auto">
          <a:xfrm>
            <a:off x="5128332" y="4449715"/>
            <a:ext cx="1151635" cy="62019"/>
          </a:xfrm>
          <a:custGeom>
            <a:avLst/>
            <a:gdLst>
              <a:gd name="T0" fmla="*/ 0 w 856"/>
              <a:gd name="T1" fmla="*/ 18 h 46"/>
              <a:gd name="T2" fmla="*/ 65 w 856"/>
              <a:gd name="T3" fmla="*/ 31 h 46"/>
              <a:gd name="T4" fmla="*/ 349 w 856"/>
              <a:gd name="T5" fmla="*/ 37 h 46"/>
              <a:gd name="T6" fmla="*/ 600 w 856"/>
              <a:gd name="T7" fmla="*/ 10 h 46"/>
              <a:gd name="T8" fmla="*/ 715 w 856"/>
              <a:gd name="T9" fmla="*/ 1 h 46"/>
              <a:gd name="T10" fmla="*/ 856 w 856"/>
              <a:gd name="T11" fmla="*/ 19 h 46"/>
              <a:gd name="T12" fmla="*/ 715 w 856"/>
              <a:gd name="T13" fmla="*/ 1 h 46"/>
              <a:gd name="T14" fmla="*/ 600 w 856"/>
              <a:gd name="T15" fmla="*/ 8 h 46"/>
              <a:gd name="T16" fmla="*/ 348 w 856"/>
              <a:gd name="T17" fmla="*/ 33 h 46"/>
              <a:gd name="T18" fmla="*/ 65 w 856"/>
              <a:gd name="T19" fmla="*/ 28 h 46"/>
              <a:gd name="T20" fmla="*/ 0 w 856"/>
              <a:gd name="T21" fmla="*/ 15 h 46"/>
              <a:gd name="T22" fmla="*/ 0 w 856"/>
              <a:gd name="T23" fmla="*/ 18 h 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856" h="46">
                <a:moveTo>
                  <a:pt x="0" y="18"/>
                </a:moveTo>
                <a:cubicBezTo>
                  <a:pt x="19" y="23"/>
                  <a:pt x="40" y="27"/>
                  <a:pt x="65" y="31"/>
                </a:cubicBezTo>
                <a:cubicBezTo>
                  <a:pt x="142" y="44"/>
                  <a:pt x="246" y="46"/>
                  <a:pt x="349" y="37"/>
                </a:cubicBezTo>
                <a:cubicBezTo>
                  <a:pt x="455" y="28"/>
                  <a:pt x="527" y="16"/>
                  <a:pt x="600" y="10"/>
                </a:cubicBezTo>
                <a:cubicBezTo>
                  <a:pt x="637" y="7"/>
                  <a:pt x="674" y="3"/>
                  <a:pt x="715" y="1"/>
                </a:cubicBezTo>
                <a:cubicBezTo>
                  <a:pt x="756" y="0"/>
                  <a:pt x="803" y="1"/>
                  <a:pt x="856" y="19"/>
                </a:cubicBezTo>
                <a:cubicBezTo>
                  <a:pt x="803" y="1"/>
                  <a:pt x="756" y="0"/>
                  <a:pt x="715" y="1"/>
                </a:cubicBezTo>
                <a:cubicBezTo>
                  <a:pt x="674" y="2"/>
                  <a:pt x="637" y="6"/>
                  <a:pt x="600" y="8"/>
                </a:cubicBezTo>
                <a:cubicBezTo>
                  <a:pt x="526" y="13"/>
                  <a:pt x="454" y="24"/>
                  <a:pt x="348" y="33"/>
                </a:cubicBezTo>
                <a:cubicBezTo>
                  <a:pt x="246" y="41"/>
                  <a:pt x="142" y="40"/>
                  <a:pt x="65" y="28"/>
                </a:cubicBezTo>
                <a:cubicBezTo>
                  <a:pt x="40" y="24"/>
                  <a:pt x="19" y="19"/>
                  <a:pt x="0" y="15"/>
                </a:cubicBezTo>
                <a:lnTo>
                  <a:pt x="0" y="18"/>
                </a:lnTo>
                <a:close/>
              </a:path>
            </a:pathLst>
          </a:custGeom>
          <a:gradFill>
            <a:gsLst>
              <a:gs pos="59113">
                <a:srgbClr val="FDF2C4"/>
              </a:gs>
              <a:gs pos="41000">
                <a:srgbClr val="FDF2C4"/>
              </a:gs>
              <a:gs pos="100000">
                <a:srgbClr val="977037"/>
              </a:gs>
              <a:gs pos="0">
                <a:srgbClr val="977037"/>
              </a:gs>
            </a:gsLst>
            <a:path path="shape">
              <a:fillToRect l="50000" t="50000" r="50000" b="50000"/>
            </a:path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66" name="Freeform 5"/>
          <p:cNvSpPr/>
          <p:nvPr/>
        </p:nvSpPr>
        <p:spPr bwMode="auto">
          <a:xfrm>
            <a:off x="8953098" y="836712"/>
            <a:ext cx="2036033" cy="706914"/>
          </a:xfrm>
          <a:custGeom>
            <a:avLst/>
            <a:gdLst>
              <a:gd name="T0" fmla="*/ 10 w 1513"/>
              <a:gd name="T1" fmla="*/ 279 h 524"/>
              <a:gd name="T2" fmla="*/ 170 w 1513"/>
              <a:gd name="T3" fmla="*/ 488 h 524"/>
              <a:gd name="T4" fmla="*/ 434 w 1513"/>
              <a:gd name="T5" fmla="*/ 515 h 524"/>
              <a:gd name="T6" fmla="*/ 908 w 1513"/>
              <a:gd name="T7" fmla="*/ 449 h 524"/>
              <a:gd name="T8" fmla="*/ 1268 w 1513"/>
              <a:gd name="T9" fmla="*/ 440 h 524"/>
              <a:gd name="T10" fmla="*/ 1447 w 1513"/>
              <a:gd name="T11" fmla="*/ 468 h 524"/>
              <a:gd name="T12" fmla="*/ 1513 w 1513"/>
              <a:gd name="T13" fmla="*/ 484 h 524"/>
              <a:gd name="T14" fmla="*/ 1513 w 1513"/>
              <a:gd name="T15" fmla="*/ 460 h 524"/>
              <a:gd name="T16" fmla="*/ 1453 w 1513"/>
              <a:gd name="T17" fmla="*/ 445 h 524"/>
              <a:gd name="T18" fmla="*/ 1270 w 1513"/>
              <a:gd name="T19" fmla="*/ 417 h 524"/>
              <a:gd name="T20" fmla="*/ 906 w 1513"/>
              <a:gd name="T21" fmla="*/ 429 h 524"/>
              <a:gd name="T22" fmla="*/ 432 w 1513"/>
              <a:gd name="T23" fmla="*/ 499 h 524"/>
              <a:gd name="T24" fmla="*/ 176 w 1513"/>
              <a:gd name="T25" fmla="*/ 475 h 524"/>
              <a:gd name="T26" fmla="*/ 22 w 1513"/>
              <a:gd name="T27" fmla="*/ 278 h 524"/>
              <a:gd name="T28" fmla="*/ 129 w 1513"/>
              <a:gd name="T29" fmla="*/ 55 h 524"/>
              <a:gd name="T30" fmla="*/ 359 w 1513"/>
              <a:gd name="T31" fmla="*/ 89 h 524"/>
              <a:gd name="T32" fmla="*/ 353 w 1513"/>
              <a:gd name="T33" fmla="*/ 300 h 524"/>
              <a:gd name="T34" fmla="*/ 254 w 1513"/>
              <a:gd name="T35" fmla="*/ 333 h 524"/>
              <a:gd name="T36" fmla="*/ 171 w 1513"/>
              <a:gd name="T37" fmla="*/ 282 h 524"/>
              <a:gd name="T38" fmla="*/ 224 w 1513"/>
              <a:gd name="T39" fmla="*/ 140 h 524"/>
              <a:gd name="T40" fmla="*/ 312 w 1513"/>
              <a:gd name="T41" fmla="*/ 216 h 524"/>
              <a:gd name="T42" fmla="*/ 248 w 1513"/>
              <a:gd name="T43" fmla="*/ 263 h 524"/>
              <a:gd name="T44" fmla="*/ 222 w 1513"/>
              <a:gd name="T45" fmla="*/ 248 h 524"/>
              <a:gd name="T46" fmla="*/ 248 w 1513"/>
              <a:gd name="T47" fmla="*/ 264 h 524"/>
              <a:gd name="T48" fmla="*/ 313 w 1513"/>
              <a:gd name="T49" fmla="*/ 217 h 524"/>
              <a:gd name="T50" fmla="*/ 224 w 1513"/>
              <a:gd name="T51" fmla="*/ 138 h 524"/>
              <a:gd name="T52" fmla="*/ 168 w 1513"/>
              <a:gd name="T53" fmla="*/ 284 h 524"/>
              <a:gd name="T54" fmla="*/ 254 w 1513"/>
              <a:gd name="T55" fmla="*/ 337 h 524"/>
              <a:gd name="T56" fmla="*/ 357 w 1513"/>
              <a:gd name="T57" fmla="*/ 304 h 524"/>
              <a:gd name="T58" fmla="*/ 364 w 1513"/>
              <a:gd name="T59" fmla="*/ 84 h 524"/>
              <a:gd name="T60" fmla="*/ 124 w 1513"/>
              <a:gd name="T61" fmla="*/ 47 h 524"/>
              <a:gd name="T62" fmla="*/ 10 w 1513"/>
              <a:gd name="T63" fmla="*/ 279 h 5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513" h="524">
                <a:moveTo>
                  <a:pt x="10" y="279"/>
                </a:moveTo>
                <a:cubicBezTo>
                  <a:pt x="19" y="372"/>
                  <a:pt x="86" y="453"/>
                  <a:pt x="170" y="488"/>
                </a:cubicBezTo>
                <a:cubicBezTo>
                  <a:pt x="255" y="524"/>
                  <a:pt x="348" y="522"/>
                  <a:pt x="434" y="515"/>
                </a:cubicBezTo>
                <a:cubicBezTo>
                  <a:pt x="606" y="499"/>
                  <a:pt x="765" y="464"/>
                  <a:pt x="908" y="449"/>
                </a:cubicBezTo>
                <a:cubicBezTo>
                  <a:pt x="1050" y="432"/>
                  <a:pt x="1175" y="431"/>
                  <a:pt x="1268" y="440"/>
                </a:cubicBezTo>
                <a:cubicBezTo>
                  <a:pt x="1361" y="448"/>
                  <a:pt x="1424" y="463"/>
                  <a:pt x="1447" y="468"/>
                </a:cubicBezTo>
                <a:cubicBezTo>
                  <a:pt x="1470" y="473"/>
                  <a:pt x="1492" y="479"/>
                  <a:pt x="1513" y="484"/>
                </a:cubicBezTo>
                <a:cubicBezTo>
                  <a:pt x="1513" y="460"/>
                  <a:pt x="1513" y="460"/>
                  <a:pt x="1513" y="460"/>
                </a:cubicBezTo>
                <a:cubicBezTo>
                  <a:pt x="1493" y="454"/>
                  <a:pt x="1473" y="449"/>
                  <a:pt x="1453" y="445"/>
                </a:cubicBezTo>
                <a:cubicBezTo>
                  <a:pt x="1429" y="439"/>
                  <a:pt x="1365" y="425"/>
                  <a:pt x="1270" y="417"/>
                </a:cubicBezTo>
                <a:cubicBezTo>
                  <a:pt x="1175" y="409"/>
                  <a:pt x="1049" y="411"/>
                  <a:pt x="906" y="429"/>
                </a:cubicBezTo>
                <a:cubicBezTo>
                  <a:pt x="762" y="445"/>
                  <a:pt x="603" y="481"/>
                  <a:pt x="432" y="499"/>
                </a:cubicBezTo>
                <a:cubicBezTo>
                  <a:pt x="348" y="506"/>
                  <a:pt x="257" y="509"/>
                  <a:pt x="176" y="475"/>
                </a:cubicBezTo>
                <a:cubicBezTo>
                  <a:pt x="95" y="442"/>
                  <a:pt x="31" y="366"/>
                  <a:pt x="22" y="278"/>
                </a:cubicBezTo>
                <a:cubicBezTo>
                  <a:pt x="11" y="191"/>
                  <a:pt x="55" y="99"/>
                  <a:pt x="129" y="55"/>
                </a:cubicBezTo>
                <a:cubicBezTo>
                  <a:pt x="203" y="11"/>
                  <a:pt x="304" y="28"/>
                  <a:pt x="359" y="89"/>
                </a:cubicBezTo>
                <a:cubicBezTo>
                  <a:pt x="417" y="149"/>
                  <a:pt x="410" y="250"/>
                  <a:pt x="353" y="300"/>
                </a:cubicBezTo>
                <a:cubicBezTo>
                  <a:pt x="327" y="326"/>
                  <a:pt x="289" y="337"/>
                  <a:pt x="254" y="333"/>
                </a:cubicBezTo>
                <a:cubicBezTo>
                  <a:pt x="220" y="329"/>
                  <a:pt x="189" y="308"/>
                  <a:pt x="171" y="282"/>
                </a:cubicBezTo>
                <a:cubicBezTo>
                  <a:pt x="134" y="225"/>
                  <a:pt x="171" y="148"/>
                  <a:pt x="224" y="140"/>
                </a:cubicBezTo>
                <a:cubicBezTo>
                  <a:pt x="279" y="129"/>
                  <a:pt x="322" y="178"/>
                  <a:pt x="312" y="216"/>
                </a:cubicBezTo>
                <a:cubicBezTo>
                  <a:pt x="305" y="256"/>
                  <a:pt x="267" y="270"/>
                  <a:pt x="248" y="263"/>
                </a:cubicBezTo>
                <a:cubicBezTo>
                  <a:pt x="230" y="259"/>
                  <a:pt x="223" y="249"/>
                  <a:pt x="222" y="248"/>
                </a:cubicBezTo>
                <a:cubicBezTo>
                  <a:pt x="223" y="249"/>
                  <a:pt x="230" y="259"/>
                  <a:pt x="248" y="264"/>
                </a:cubicBezTo>
                <a:cubicBezTo>
                  <a:pt x="267" y="270"/>
                  <a:pt x="305" y="257"/>
                  <a:pt x="313" y="217"/>
                </a:cubicBezTo>
                <a:cubicBezTo>
                  <a:pt x="324" y="178"/>
                  <a:pt x="280" y="127"/>
                  <a:pt x="224" y="138"/>
                </a:cubicBezTo>
                <a:cubicBezTo>
                  <a:pt x="169" y="146"/>
                  <a:pt x="130" y="225"/>
                  <a:pt x="168" y="284"/>
                </a:cubicBezTo>
                <a:cubicBezTo>
                  <a:pt x="186" y="311"/>
                  <a:pt x="218" y="333"/>
                  <a:pt x="254" y="337"/>
                </a:cubicBezTo>
                <a:cubicBezTo>
                  <a:pt x="290" y="343"/>
                  <a:pt x="329" y="331"/>
                  <a:pt x="357" y="304"/>
                </a:cubicBezTo>
                <a:cubicBezTo>
                  <a:pt x="416" y="253"/>
                  <a:pt x="425" y="147"/>
                  <a:pt x="364" y="84"/>
                </a:cubicBezTo>
                <a:cubicBezTo>
                  <a:pt x="308" y="20"/>
                  <a:pt x="203" y="0"/>
                  <a:pt x="124" y="47"/>
                </a:cubicBezTo>
                <a:cubicBezTo>
                  <a:pt x="46" y="92"/>
                  <a:pt x="0" y="187"/>
                  <a:pt x="10" y="279"/>
                </a:cubicBezTo>
                <a:close/>
              </a:path>
            </a:pathLst>
          </a:custGeom>
          <a:gradFill>
            <a:gsLst>
              <a:gs pos="59113">
                <a:srgbClr val="FDF2C4"/>
              </a:gs>
              <a:gs pos="41000">
                <a:srgbClr val="FDF2C4"/>
              </a:gs>
              <a:gs pos="100000">
                <a:srgbClr val="977037"/>
              </a:gs>
              <a:gs pos="0">
                <a:srgbClr val="977037"/>
              </a:gs>
            </a:gsLst>
            <a:path path="shape">
              <a:fillToRect l="50000" t="50000" r="50000" b="50000"/>
            </a:path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67" name="Freeform 6"/>
          <p:cNvSpPr/>
          <p:nvPr/>
        </p:nvSpPr>
        <p:spPr bwMode="auto">
          <a:xfrm>
            <a:off x="10188432" y="1016214"/>
            <a:ext cx="800699" cy="309086"/>
          </a:xfrm>
          <a:custGeom>
            <a:avLst/>
            <a:gdLst>
              <a:gd name="T0" fmla="*/ 4 w 595"/>
              <a:gd name="T1" fmla="*/ 121 h 229"/>
              <a:gd name="T2" fmla="*/ 73 w 595"/>
              <a:gd name="T3" fmla="*/ 213 h 229"/>
              <a:gd name="T4" fmla="*/ 189 w 595"/>
              <a:gd name="T5" fmla="*/ 227 h 229"/>
              <a:gd name="T6" fmla="*/ 397 w 595"/>
              <a:gd name="T7" fmla="*/ 201 h 229"/>
              <a:gd name="T8" fmla="*/ 595 w 595"/>
              <a:gd name="T9" fmla="*/ 205 h 229"/>
              <a:gd name="T10" fmla="*/ 595 w 595"/>
              <a:gd name="T11" fmla="*/ 195 h 229"/>
              <a:gd name="T12" fmla="*/ 396 w 595"/>
              <a:gd name="T13" fmla="*/ 192 h 229"/>
              <a:gd name="T14" fmla="*/ 188 w 595"/>
              <a:gd name="T15" fmla="*/ 220 h 229"/>
              <a:gd name="T16" fmla="*/ 76 w 595"/>
              <a:gd name="T17" fmla="*/ 207 h 229"/>
              <a:gd name="T18" fmla="*/ 9 w 595"/>
              <a:gd name="T19" fmla="*/ 120 h 229"/>
              <a:gd name="T20" fmla="*/ 58 w 595"/>
              <a:gd name="T21" fmla="*/ 23 h 229"/>
              <a:gd name="T22" fmla="*/ 158 w 595"/>
              <a:gd name="T23" fmla="*/ 40 h 229"/>
              <a:gd name="T24" fmla="*/ 155 w 595"/>
              <a:gd name="T25" fmla="*/ 132 h 229"/>
              <a:gd name="T26" fmla="*/ 75 w 595"/>
              <a:gd name="T27" fmla="*/ 123 h 229"/>
              <a:gd name="T28" fmla="*/ 99 w 595"/>
              <a:gd name="T29" fmla="*/ 61 h 229"/>
              <a:gd name="T30" fmla="*/ 137 w 595"/>
              <a:gd name="T31" fmla="*/ 95 h 229"/>
              <a:gd name="T32" fmla="*/ 109 w 595"/>
              <a:gd name="T33" fmla="*/ 115 h 229"/>
              <a:gd name="T34" fmla="*/ 97 w 595"/>
              <a:gd name="T35" fmla="*/ 108 h 229"/>
              <a:gd name="T36" fmla="*/ 109 w 595"/>
              <a:gd name="T37" fmla="*/ 115 h 229"/>
              <a:gd name="T38" fmla="*/ 137 w 595"/>
              <a:gd name="T39" fmla="*/ 95 h 229"/>
              <a:gd name="T40" fmla="*/ 99 w 595"/>
              <a:gd name="T41" fmla="*/ 60 h 229"/>
              <a:gd name="T42" fmla="*/ 74 w 595"/>
              <a:gd name="T43" fmla="*/ 123 h 229"/>
              <a:gd name="T44" fmla="*/ 156 w 595"/>
              <a:gd name="T45" fmla="*/ 134 h 229"/>
              <a:gd name="T46" fmla="*/ 161 w 595"/>
              <a:gd name="T47" fmla="*/ 37 h 229"/>
              <a:gd name="T48" fmla="*/ 56 w 595"/>
              <a:gd name="T49" fmla="*/ 19 h 229"/>
              <a:gd name="T50" fmla="*/ 4 w 595"/>
              <a:gd name="T51" fmla="*/ 121 h 2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595" h="229">
                <a:moveTo>
                  <a:pt x="4" y="121"/>
                </a:moveTo>
                <a:cubicBezTo>
                  <a:pt x="7" y="161"/>
                  <a:pt x="37" y="197"/>
                  <a:pt x="73" y="213"/>
                </a:cubicBezTo>
                <a:cubicBezTo>
                  <a:pt x="110" y="229"/>
                  <a:pt x="151" y="229"/>
                  <a:pt x="189" y="227"/>
                </a:cubicBezTo>
                <a:cubicBezTo>
                  <a:pt x="264" y="221"/>
                  <a:pt x="335" y="206"/>
                  <a:pt x="397" y="201"/>
                </a:cubicBezTo>
                <a:cubicBezTo>
                  <a:pt x="483" y="191"/>
                  <a:pt x="553" y="198"/>
                  <a:pt x="595" y="205"/>
                </a:cubicBezTo>
                <a:cubicBezTo>
                  <a:pt x="595" y="195"/>
                  <a:pt x="595" y="195"/>
                  <a:pt x="595" y="195"/>
                </a:cubicBezTo>
                <a:cubicBezTo>
                  <a:pt x="552" y="188"/>
                  <a:pt x="482" y="182"/>
                  <a:pt x="396" y="192"/>
                </a:cubicBezTo>
                <a:cubicBezTo>
                  <a:pt x="333" y="198"/>
                  <a:pt x="263" y="213"/>
                  <a:pt x="188" y="220"/>
                </a:cubicBezTo>
                <a:cubicBezTo>
                  <a:pt x="151" y="222"/>
                  <a:pt x="111" y="223"/>
                  <a:pt x="76" y="207"/>
                </a:cubicBezTo>
                <a:cubicBezTo>
                  <a:pt x="41" y="192"/>
                  <a:pt x="13" y="159"/>
                  <a:pt x="9" y="120"/>
                </a:cubicBezTo>
                <a:cubicBezTo>
                  <a:pt x="5" y="82"/>
                  <a:pt x="25" y="42"/>
                  <a:pt x="58" y="23"/>
                </a:cubicBezTo>
                <a:cubicBezTo>
                  <a:pt x="91" y="4"/>
                  <a:pt x="135" y="12"/>
                  <a:pt x="158" y="40"/>
                </a:cubicBezTo>
                <a:cubicBezTo>
                  <a:pt x="184" y="66"/>
                  <a:pt x="180" y="110"/>
                  <a:pt x="155" y="132"/>
                </a:cubicBezTo>
                <a:cubicBezTo>
                  <a:pt x="131" y="156"/>
                  <a:pt x="90" y="147"/>
                  <a:pt x="75" y="123"/>
                </a:cubicBezTo>
                <a:cubicBezTo>
                  <a:pt x="59" y="98"/>
                  <a:pt x="76" y="64"/>
                  <a:pt x="99" y="61"/>
                </a:cubicBezTo>
                <a:cubicBezTo>
                  <a:pt x="123" y="56"/>
                  <a:pt x="142" y="79"/>
                  <a:pt x="137" y="95"/>
                </a:cubicBezTo>
                <a:cubicBezTo>
                  <a:pt x="134" y="112"/>
                  <a:pt x="117" y="118"/>
                  <a:pt x="109" y="115"/>
                </a:cubicBezTo>
                <a:cubicBezTo>
                  <a:pt x="100" y="113"/>
                  <a:pt x="98" y="108"/>
                  <a:pt x="97" y="108"/>
                </a:cubicBezTo>
                <a:cubicBezTo>
                  <a:pt x="98" y="108"/>
                  <a:pt x="100" y="113"/>
                  <a:pt x="109" y="115"/>
                </a:cubicBezTo>
                <a:cubicBezTo>
                  <a:pt x="117" y="118"/>
                  <a:pt x="134" y="113"/>
                  <a:pt x="137" y="95"/>
                </a:cubicBezTo>
                <a:cubicBezTo>
                  <a:pt x="143" y="78"/>
                  <a:pt x="124" y="56"/>
                  <a:pt x="99" y="60"/>
                </a:cubicBezTo>
                <a:cubicBezTo>
                  <a:pt x="75" y="63"/>
                  <a:pt x="58" y="98"/>
                  <a:pt x="74" y="123"/>
                </a:cubicBezTo>
                <a:cubicBezTo>
                  <a:pt x="88" y="149"/>
                  <a:pt x="131" y="158"/>
                  <a:pt x="156" y="134"/>
                </a:cubicBezTo>
                <a:cubicBezTo>
                  <a:pt x="183" y="111"/>
                  <a:pt x="187" y="65"/>
                  <a:pt x="161" y="37"/>
                </a:cubicBezTo>
                <a:cubicBezTo>
                  <a:pt x="137" y="9"/>
                  <a:pt x="91" y="0"/>
                  <a:pt x="56" y="19"/>
                </a:cubicBezTo>
                <a:cubicBezTo>
                  <a:pt x="21" y="39"/>
                  <a:pt x="0" y="80"/>
                  <a:pt x="4" y="121"/>
                </a:cubicBezTo>
                <a:close/>
              </a:path>
            </a:pathLst>
          </a:custGeom>
          <a:gradFill>
            <a:gsLst>
              <a:gs pos="59113">
                <a:srgbClr val="FDF2C4"/>
              </a:gs>
              <a:gs pos="41000">
                <a:srgbClr val="FDF2C4"/>
              </a:gs>
              <a:gs pos="100000">
                <a:srgbClr val="977037"/>
              </a:gs>
              <a:gs pos="0">
                <a:srgbClr val="977037"/>
              </a:gs>
            </a:gsLst>
            <a:path path="shape">
              <a:fillToRect l="50000" t="50000" r="50000" b="50000"/>
            </a:path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68" name="Freeform 7"/>
          <p:cNvSpPr/>
          <p:nvPr/>
        </p:nvSpPr>
        <p:spPr bwMode="auto">
          <a:xfrm>
            <a:off x="10627102" y="1074199"/>
            <a:ext cx="362029" cy="173955"/>
          </a:xfrm>
          <a:custGeom>
            <a:avLst/>
            <a:gdLst>
              <a:gd name="T0" fmla="*/ 2 w 269"/>
              <a:gd name="T1" fmla="*/ 68 h 129"/>
              <a:gd name="T2" fmla="*/ 41 w 269"/>
              <a:gd name="T3" fmla="*/ 120 h 129"/>
              <a:gd name="T4" fmla="*/ 106 w 269"/>
              <a:gd name="T5" fmla="*/ 128 h 129"/>
              <a:gd name="T6" fmla="*/ 223 w 269"/>
              <a:gd name="T7" fmla="*/ 113 h 129"/>
              <a:gd name="T8" fmla="*/ 269 w 269"/>
              <a:gd name="T9" fmla="*/ 110 h 129"/>
              <a:gd name="T10" fmla="*/ 269 w 269"/>
              <a:gd name="T11" fmla="*/ 105 h 129"/>
              <a:gd name="T12" fmla="*/ 223 w 269"/>
              <a:gd name="T13" fmla="*/ 108 h 129"/>
              <a:gd name="T14" fmla="*/ 106 w 269"/>
              <a:gd name="T15" fmla="*/ 124 h 129"/>
              <a:gd name="T16" fmla="*/ 43 w 269"/>
              <a:gd name="T17" fmla="*/ 117 h 129"/>
              <a:gd name="T18" fmla="*/ 5 w 269"/>
              <a:gd name="T19" fmla="*/ 68 h 129"/>
              <a:gd name="T20" fmla="*/ 32 w 269"/>
              <a:gd name="T21" fmla="*/ 13 h 129"/>
              <a:gd name="T22" fmla="*/ 89 w 269"/>
              <a:gd name="T23" fmla="*/ 22 h 129"/>
              <a:gd name="T24" fmla="*/ 87 w 269"/>
              <a:gd name="T25" fmla="*/ 74 h 129"/>
              <a:gd name="T26" fmla="*/ 42 w 269"/>
              <a:gd name="T27" fmla="*/ 69 h 129"/>
              <a:gd name="T28" fmla="*/ 56 w 269"/>
              <a:gd name="T29" fmla="*/ 34 h 129"/>
              <a:gd name="T30" fmla="*/ 77 w 269"/>
              <a:gd name="T31" fmla="*/ 53 h 129"/>
              <a:gd name="T32" fmla="*/ 61 w 269"/>
              <a:gd name="T33" fmla="*/ 65 h 129"/>
              <a:gd name="T34" fmla="*/ 54 w 269"/>
              <a:gd name="T35" fmla="*/ 61 h 129"/>
              <a:gd name="T36" fmla="*/ 61 w 269"/>
              <a:gd name="T37" fmla="*/ 65 h 129"/>
              <a:gd name="T38" fmla="*/ 77 w 269"/>
              <a:gd name="T39" fmla="*/ 53 h 129"/>
              <a:gd name="T40" fmla="*/ 55 w 269"/>
              <a:gd name="T41" fmla="*/ 34 h 129"/>
              <a:gd name="T42" fmla="*/ 41 w 269"/>
              <a:gd name="T43" fmla="*/ 70 h 129"/>
              <a:gd name="T44" fmla="*/ 88 w 269"/>
              <a:gd name="T45" fmla="*/ 75 h 129"/>
              <a:gd name="T46" fmla="*/ 90 w 269"/>
              <a:gd name="T47" fmla="*/ 21 h 129"/>
              <a:gd name="T48" fmla="*/ 31 w 269"/>
              <a:gd name="T49" fmla="*/ 11 h 129"/>
              <a:gd name="T50" fmla="*/ 2 w 269"/>
              <a:gd name="T51" fmla="*/ 68 h 1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269" h="129">
                <a:moveTo>
                  <a:pt x="2" y="68"/>
                </a:moveTo>
                <a:cubicBezTo>
                  <a:pt x="4" y="91"/>
                  <a:pt x="20" y="111"/>
                  <a:pt x="41" y="120"/>
                </a:cubicBezTo>
                <a:cubicBezTo>
                  <a:pt x="62" y="129"/>
                  <a:pt x="85" y="129"/>
                  <a:pt x="106" y="128"/>
                </a:cubicBezTo>
                <a:cubicBezTo>
                  <a:pt x="149" y="124"/>
                  <a:pt x="188" y="116"/>
                  <a:pt x="223" y="113"/>
                </a:cubicBezTo>
                <a:cubicBezTo>
                  <a:pt x="240" y="111"/>
                  <a:pt x="255" y="111"/>
                  <a:pt x="269" y="110"/>
                </a:cubicBezTo>
                <a:cubicBezTo>
                  <a:pt x="269" y="105"/>
                  <a:pt x="269" y="105"/>
                  <a:pt x="269" y="105"/>
                </a:cubicBezTo>
                <a:cubicBezTo>
                  <a:pt x="255" y="106"/>
                  <a:pt x="239" y="106"/>
                  <a:pt x="223" y="108"/>
                </a:cubicBezTo>
                <a:cubicBezTo>
                  <a:pt x="187" y="112"/>
                  <a:pt x="148" y="120"/>
                  <a:pt x="106" y="124"/>
                </a:cubicBezTo>
                <a:cubicBezTo>
                  <a:pt x="85" y="125"/>
                  <a:pt x="62" y="125"/>
                  <a:pt x="43" y="117"/>
                </a:cubicBezTo>
                <a:cubicBezTo>
                  <a:pt x="23" y="108"/>
                  <a:pt x="7" y="89"/>
                  <a:pt x="5" y="68"/>
                </a:cubicBezTo>
                <a:cubicBezTo>
                  <a:pt x="3" y="46"/>
                  <a:pt x="14" y="24"/>
                  <a:pt x="32" y="13"/>
                </a:cubicBezTo>
                <a:cubicBezTo>
                  <a:pt x="51" y="2"/>
                  <a:pt x="75" y="7"/>
                  <a:pt x="89" y="22"/>
                </a:cubicBezTo>
                <a:cubicBezTo>
                  <a:pt x="103" y="37"/>
                  <a:pt x="101" y="62"/>
                  <a:pt x="87" y="74"/>
                </a:cubicBezTo>
                <a:cubicBezTo>
                  <a:pt x="73" y="88"/>
                  <a:pt x="50" y="83"/>
                  <a:pt x="42" y="69"/>
                </a:cubicBezTo>
                <a:cubicBezTo>
                  <a:pt x="33" y="55"/>
                  <a:pt x="42" y="36"/>
                  <a:pt x="56" y="34"/>
                </a:cubicBezTo>
                <a:cubicBezTo>
                  <a:pt x="69" y="32"/>
                  <a:pt x="80" y="44"/>
                  <a:pt x="77" y="53"/>
                </a:cubicBezTo>
                <a:cubicBezTo>
                  <a:pt x="75" y="63"/>
                  <a:pt x="66" y="66"/>
                  <a:pt x="61" y="65"/>
                </a:cubicBezTo>
                <a:cubicBezTo>
                  <a:pt x="56" y="63"/>
                  <a:pt x="55" y="61"/>
                  <a:pt x="54" y="61"/>
                </a:cubicBezTo>
                <a:cubicBezTo>
                  <a:pt x="55" y="61"/>
                  <a:pt x="56" y="63"/>
                  <a:pt x="61" y="65"/>
                </a:cubicBezTo>
                <a:cubicBezTo>
                  <a:pt x="66" y="66"/>
                  <a:pt x="75" y="63"/>
                  <a:pt x="77" y="53"/>
                </a:cubicBezTo>
                <a:cubicBezTo>
                  <a:pt x="80" y="44"/>
                  <a:pt x="69" y="31"/>
                  <a:pt x="55" y="34"/>
                </a:cubicBezTo>
                <a:cubicBezTo>
                  <a:pt x="42" y="36"/>
                  <a:pt x="32" y="55"/>
                  <a:pt x="41" y="70"/>
                </a:cubicBezTo>
                <a:cubicBezTo>
                  <a:pt x="50" y="84"/>
                  <a:pt x="74" y="89"/>
                  <a:pt x="88" y="75"/>
                </a:cubicBezTo>
                <a:cubicBezTo>
                  <a:pt x="103" y="63"/>
                  <a:pt x="105" y="37"/>
                  <a:pt x="90" y="21"/>
                </a:cubicBezTo>
                <a:cubicBezTo>
                  <a:pt x="76" y="5"/>
                  <a:pt x="51" y="0"/>
                  <a:pt x="31" y="11"/>
                </a:cubicBezTo>
                <a:cubicBezTo>
                  <a:pt x="12" y="23"/>
                  <a:pt x="0" y="45"/>
                  <a:pt x="2" y="68"/>
                </a:cubicBezTo>
                <a:close/>
              </a:path>
            </a:pathLst>
          </a:custGeom>
          <a:gradFill>
            <a:gsLst>
              <a:gs pos="59113">
                <a:srgbClr val="FDF2C4"/>
              </a:gs>
              <a:gs pos="41000">
                <a:srgbClr val="FDF2C4"/>
              </a:gs>
              <a:gs pos="100000">
                <a:srgbClr val="977037"/>
              </a:gs>
              <a:gs pos="0">
                <a:srgbClr val="977037"/>
              </a:gs>
            </a:gsLst>
            <a:path path="shape">
              <a:fillToRect l="50000" t="50000" r="50000" b="50000"/>
            </a:path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69" name="Freeform 8"/>
          <p:cNvSpPr/>
          <p:nvPr/>
        </p:nvSpPr>
        <p:spPr bwMode="auto">
          <a:xfrm>
            <a:off x="9847581" y="1202270"/>
            <a:ext cx="111936" cy="114962"/>
          </a:xfrm>
          <a:custGeom>
            <a:avLst/>
            <a:gdLst>
              <a:gd name="T0" fmla="*/ 0 w 83"/>
              <a:gd name="T1" fmla="*/ 85 h 85"/>
              <a:gd name="T2" fmla="*/ 42 w 83"/>
              <a:gd name="T3" fmla="*/ 34 h 85"/>
              <a:gd name="T4" fmla="*/ 82 w 83"/>
              <a:gd name="T5" fmla="*/ 18 h 85"/>
              <a:gd name="T6" fmla="*/ 66 w 83"/>
              <a:gd name="T7" fmla="*/ 6 h 85"/>
              <a:gd name="T8" fmla="*/ 27 w 83"/>
              <a:gd name="T9" fmla="*/ 24 h 85"/>
              <a:gd name="T10" fmla="*/ 0 w 83"/>
              <a:gd name="T11" fmla="*/ 85 h 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83" h="85">
                <a:moveTo>
                  <a:pt x="0" y="85"/>
                </a:moveTo>
                <a:cubicBezTo>
                  <a:pt x="22" y="68"/>
                  <a:pt x="25" y="53"/>
                  <a:pt x="42" y="34"/>
                </a:cubicBezTo>
                <a:cubicBezTo>
                  <a:pt x="54" y="16"/>
                  <a:pt x="78" y="26"/>
                  <a:pt x="82" y="18"/>
                </a:cubicBezTo>
                <a:cubicBezTo>
                  <a:pt x="83" y="15"/>
                  <a:pt x="78" y="9"/>
                  <a:pt x="66" y="6"/>
                </a:cubicBezTo>
                <a:cubicBezTo>
                  <a:pt x="55" y="0"/>
                  <a:pt x="33" y="9"/>
                  <a:pt x="27" y="24"/>
                </a:cubicBezTo>
                <a:cubicBezTo>
                  <a:pt x="14" y="51"/>
                  <a:pt x="19" y="64"/>
                  <a:pt x="0" y="85"/>
                </a:cubicBezTo>
                <a:close/>
              </a:path>
            </a:pathLst>
          </a:custGeom>
          <a:gradFill>
            <a:gsLst>
              <a:gs pos="59113">
                <a:srgbClr val="FF0000"/>
              </a:gs>
              <a:gs pos="41000">
                <a:srgbClr val="C00000"/>
              </a:gs>
              <a:gs pos="100000">
                <a:srgbClr val="A30003"/>
              </a:gs>
              <a:gs pos="0">
                <a:srgbClr val="A30003"/>
              </a:gs>
            </a:gsLst>
            <a:path path="shape">
              <a:fillToRect l="50000" t="50000" r="50000" b="50000"/>
            </a:path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70" name="Freeform 9"/>
          <p:cNvSpPr/>
          <p:nvPr/>
        </p:nvSpPr>
        <p:spPr bwMode="auto">
          <a:xfrm>
            <a:off x="9958004" y="1100922"/>
            <a:ext cx="121012" cy="101348"/>
          </a:xfrm>
          <a:custGeom>
            <a:avLst/>
            <a:gdLst>
              <a:gd name="T0" fmla="*/ 90 w 90"/>
              <a:gd name="T1" fmla="*/ 0 h 75"/>
              <a:gd name="T2" fmla="*/ 27 w 90"/>
              <a:gd name="T3" fmla="*/ 21 h 75"/>
              <a:gd name="T4" fmla="*/ 4 w 90"/>
              <a:gd name="T5" fmla="*/ 58 h 75"/>
              <a:gd name="T6" fmla="*/ 15 w 90"/>
              <a:gd name="T7" fmla="*/ 75 h 75"/>
              <a:gd name="T8" fmla="*/ 35 w 90"/>
              <a:gd name="T9" fmla="*/ 36 h 75"/>
              <a:gd name="T10" fmla="*/ 90 w 90"/>
              <a:gd name="T11" fmla="*/ 0 h 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90" h="75">
                <a:moveTo>
                  <a:pt x="90" y="0"/>
                </a:moveTo>
                <a:cubicBezTo>
                  <a:pt x="66" y="17"/>
                  <a:pt x="55" y="11"/>
                  <a:pt x="27" y="21"/>
                </a:cubicBezTo>
                <a:cubicBezTo>
                  <a:pt x="11" y="25"/>
                  <a:pt x="0" y="46"/>
                  <a:pt x="4" y="58"/>
                </a:cubicBezTo>
                <a:cubicBezTo>
                  <a:pt x="6" y="70"/>
                  <a:pt x="12" y="75"/>
                  <a:pt x="15" y="75"/>
                </a:cubicBezTo>
                <a:cubicBezTo>
                  <a:pt x="23" y="72"/>
                  <a:pt x="16" y="47"/>
                  <a:pt x="35" y="36"/>
                </a:cubicBezTo>
                <a:cubicBezTo>
                  <a:pt x="55" y="21"/>
                  <a:pt x="70" y="20"/>
                  <a:pt x="90" y="0"/>
                </a:cubicBezTo>
                <a:close/>
              </a:path>
            </a:pathLst>
          </a:custGeom>
          <a:gradFill>
            <a:gsLst>
              <a:gs pos="59113">
                <a:srgbClr val="FF0000"/>
              </a:gs>
              <a:gs pos="41000">
                <a:srgbClr val="C00000"/>
              </a:gs>
              <a:gs pos="100000">
                <a:srgbClr val="A30003"/>
              </a:gs>
              <a:gs pos="0">
                <a:srgbClr val="A30003"/>
              </a:gs>
            </a:gsLst>
            <a:path path="shape">
              <a:fillToRect l="50000" t="50000" r="50000" b="50000"/>
            </a:path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71" name="Freeform 10"/>
          <p:cNvSpPr/>
          <p:nvPr/>
        </p:nvSpPr>
        <p:spPr bwMode="auto">
          <a:xfrm>
            <a:off x="9845060" y="864948"/>
            <a:ext cx="146728" cy="245554"/>
          </a:xfrm>
          <a:custGeom>
            <a:avLst/>
            <a:gdLst>
              <a:gd name="T0" fmla="*/ 32 w 109"/>
              <a:gd name="T1" fmla="*/ 12 h 182"/>
              <a:gd name="T2" fmla="*/ 49 w 109"/>
              <a:gd name="T3" fmla="*/ 36 h 182"/>
              <a:gd name="T4" fmla="*/ 27 w 109"/>
              <a:gd name="T5" fmla="*/ 40 h 182"/>
              <a:gd name="T6" fmla="*/ 23 w 109"/>
              <a:gd name="T7" fmla="*/ 31 h 182"/>
              <a:gd name="T8" fmla="*/ 41 w 109"/>
              <a:gd name="T9" fmla="*/ 45 h 182"/>
              <a:gd name="T10" fmla="*/ 54 w 109"/>
              <a:gd name="T11" fmla="*/ 27 h 182"/>
              <a:gd name="T12" fmla="*/ 19 w 109"/>
              <a:gd name="T13" fmla="*/ 8 h 182"/>
              <a:gd name="T14" fmla="*/ 4 w 109"/>
              <a:gd name="T15" fmla="*/ 50 h 182"/>
              <a:gd name="T16" fmla="*/ 25 w 109"/>
              <a:gd name="T17" fmla="*/ 89 h 182"/>
              <a:gd name="T18" fmla="*/ 93 w 109"/>
              <a:gd name="T19" fmla="*/ 146 h 182"/>
              <a:gd name="T20" fmla="*/ 109 w 109"/>
              <a:gd name="T21" fmla="*/ 182 h 182"/>
              <a:gd name="T22" fmla="*/ 57 w 109"/>
              <a:gd name="T23" fmla="*/ 106 h 182"/>
              <a:gd name="T24" fmla="*/ 12 w 109"/>
              <a:gd name="T25" fmla="*/ 40 h 182"/>
              <a:gd name="T26" fmla="*/ 32 w 109"/>
              <a:gd name="T27" fmla="*/ 12 h 1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109" h="182">
                <a:moveTo>
                  <a:pt x="32" y="12"/>
                </a:moveTo>
                <a:cubicBezTo>
                  <a:pt x="45" y="12"/>
                  <a:pt x="54" y="26"/>
                  <a:pt x="49" y="36"/>
                </a:cubicBezTo>
                <a:cubicBezTo>
                  <a:pt x="44" y="46"/>
                  <a:pt x="31" y="46"/>
                  <a:pt x="27" y="40"/>
                </a:cubicBezTo>
                <a:cubicBezTo>
                  <a:pt x="22" y="36"/>
                  <a:pt x="23" y="31"/>
                  <a:pt x="23" y="31"/>
                </a:cubicBezTo>
                <a:cubicBezTo>
                  <a:pt x="22" y="41"/>
                  <a:pt x="33" y="49"/>
                  <a:pt x="41" y="45"/>
                </a:cubicBezTo>
                <a:cubicBezTo>
                  <a:pt x="50" y="43"/>
                  <a:pt x="55" y="34"/>
                  <a:pt x="54" y="27"/>
                </a:cubicBezTo>
                <a:cubicBezTo>
                  <a:pt x="53" y="10"/>
                  <a:pt x="33" y="0"/>
                  <a:pt x="19" y="8"/>
                </a:cubicBezTo>
                <a:cubicBezTo>
                  <a:pt x="5" y="16"/>
                  <a:pt x="0" y="35"/>
                  <a:pt x="4" y="50"/>
                </a:cubicBezTo>
                <a:cubicBezTo>
                  <a:pt x="7" y="66"/>
                  <a:pt x="16" y="79"/>
                  <a:pt x="25" y="89"/>
                </a:cubicBezTo>
                <a:cubicBezTo>
                  <a:pt x="49" y="113"/>
                  <a:pt x="78" y="128"/>
                  <a:pt x="93" y="146"/>
                </a:cubicBezTo>
                <a:cubicBezTo>
                  <a:pt x="108" y="165"/>
                  <a:pt x="108" y="182"/>
                  <a:pt x="109" y="182"/>
                </a:cubicBezTo>
                <a:cubicBezTo>
                  <a:pt x="105" y="142"/>
                  <a:pt x="76" y="125"/>
                  <a:pt x="57" y="106"/>
                </a:cubicBezTo>
                <a:cubicBezTo>
                  <a:pt x="36" y="89"/>
                  <a:pt x="12" y="66"/>
                  <a:pt x="12" y="40"/>
                </a:cubicBezTo>
                <a:cubicBezTo>
                  <a:pt x="10" y="26"/>
                  <a:pt x="19" y="10"/>
                  <a:pt x="32" y="12"/>
                </a:cubicBezTo>
                <a:close/>
              </a:path>
            </a:pathLst>
          </a:custGeom>
          <a:gradFill>
            <a:gsLst>
              <a:gs pos="59113">
                <a:srgbClr val="FF0000"/>
              </a:gs>
              <a:gs pos="41000">
                <a:srgbClr val="C00000"/>
              </a:gs>
              <a:gs pos="100000">
                <a:srgbClr val="A30003"/>
              </a:gs>
              <a:gs pos="0">
                <a:srgbClr val="A30003"/>
              </a:gs>
            </a:gsLst>
            <a:path path="shape">
              <a:fillToRect l="50000" t="50000" r="50000" b="50000"/>
            </a:path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72" name="Freeform 11"/>
          <p:cNvSpPr/>
          <p:nvPr/>
        </p:nvSpPr>
        <p:spPr bwMode="auto">
          <a:xfrm>
            <a:off x="9641860" y="1079745"/>
            <a:ext cx="220848" cy="154795"/>
          </a:xfrm>
          <a:custGeom>
            <a:avLst/>
            <a:gdLst>
              <a:gd name="T0" fmla="*/ 0 w 164"/>
              <a:gd name="T1" fmla="*/ 29 h 115"/>
              <a:gd name="T2" fmla="*/ 32 w 164"/>
              <a:gd name="T3" fmla="*/ 51 h 115"/>
              <a:gd name="T4" fmla="*/ 37 w 164"/>
              <a:gd name="T5" fmla="*/ 25 h 115"/>
              <a:gd name="T6" fmla="*/ 27 w 164"/>
              <a:gd name="T7" fmla="*/ 21 h 115"/>
              <a:gd name="T8" fmla="*/ 39 w 164"/>
              <a:gd name="T9" fmla="*/ 39 h 115"/>
              <a:gd name="T10" fmla="*/ 21 w 164"/>
              <a:gd name="T11" fmla="*/ 49 h 115"/>
              <a:gd name="T12" fmla="*/ 10 w 164"/>
              <a:gd name="T13" fmla="*/ 19 h 115"/>
              <a:gd name="T14" fmla="*/ 75 w 164"/>
              <a:gd name="T15" fmla="*/ 34 h 115"/>
              <a:gd name="T16" fmla="*/ 128 w 164"/>
              <a:gd name="T17" fmla="*/ 100 h 115"/>
              <a:gd name="T18" fmla="*/ 163 w 164"/>
              <a:gd name="T19" fmla="*/ 115 h 115"/>
              <a:gd name="T20" fmla="*/ 100 w 164"/>
              <a:gd name="T21" fmla="*/ 57 h 115"/>
              <a:gd name="T22" fmla="*/ 38 w 164"/>
              <a:gd name="T23" fmla="*/ 2 h 115"/>
              <a:gd name="T24" fmla="*/ 0 w 164"/>
              <a:gd name="T25" fmla="*/ 29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64" h="115">
                <a:moveTo>
                  <a:pt x="0" y="29"/>
                </a:moveTo>
                <a:cubicBezTo>
                  <a:pt x="1" y="46"/>
                  <a:pt x="20" y="57"/>
                  <a:pt x="32" y="51"/>
                </a:cubicBezTo>
                <a:cubicBezTo>
                  <a:pt x="45" y="44"/>
                  <a:pt x="43" y="29"/>
                  <a:pt x="37" y="25"/>
                </a:cubicBezTo>
                <a:cubicBezTo>
                  <a:pt x="32" y="20"/>
                  <a:pt x="27" y="22"/>
                  <a:pt x="27" y="21"/>
                </a:cubicBezTo>
                <a:cubicBezTo>
                  <a:pt x="37" y="21"/>
                  <a:pt x="43" y="32"/>
                  <a:pt x="39" y="39"/>
                </a:cubicBezTo>
                <a:cubicBezTo>
                  <a:pt x="36" y="47"/>
                  <a:pt x="28" y="50"/>
                  <a:pt x="21" y="49"/>
                </a:cubicBezTo>
                <a:cubicBezTo>
                  <a:pt x="7" y="45"/>
                  <a:pt x="2" y="28"/>
                  <a:pt x="10" y="19"/>
                </a:cubicBezTo>
                <a:cubicBezTo>
                  <a:pt x="28" y="0"/>
                  <a:pt x="61" y="17"/>
                  <a:pt x="75" y="34"/>
                </a:cubicBezTo>
                <a:cubicBezTo>
                  <a:pt x="94" y="57"/>
                  <a:pt x="109" y="85"/>
                  <a:pt x="128" y="100"/>
                </a:cubicBezTo>
                <a:cubicBezTo>
                  <a:pt x="146" y="115"/>
                  <a:pt x="164" y="114"/>
                  <a:pt x="163" y="115"/>
                </a:cubicBezTo>
                <a:cubicBezTo>
                  <a:pt x="126" y="106"/>
                  <a:pt x="114" y="78"/>
                  <a:pt x="100" y="57"/>
                </a:cubicBezTo>
                <a:cubicBezTo>
                  <a:pt x="88" y="34"/>
                  <a:pt x="67" y="6"/>
                  <a:pt x="38" y="2"/>
                </a:cubicBezTo>
                <a:cubicBezTo>
                  <a:pt x="22" y="0"/>
                  <a:pt x="0" y="9"/>
                  <a:pt x="0" y="29"/>
                </a:cubicBezTo>
                <a:close/>
              </a:path>
            </a:pathLst>
          </a:custGeom>
          <a:gradFill>
            <a:gsLst>
              <a:gs pos="59113">
                <a:srgbClr val="FF0000"/>
              </a:gs>
              <a:gs pos="41000">
                <a:srgbClr val="C00000"/>
              </a:gs>
              <a:gs pos="100000">
                <a:srgbClr val="A30003"/>
              </a:gs>
              <a:gs pos="0">
                <a:srgbClr val="A30003"/>
              </a:gs>
            </a:gsLst>
            <a:path path="shape">
              <a:fillToRect l="50000" t="50000" r="50000" b="50000"/>
            </a:path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73" name="Freeform 12"/>
          <p:cNvSpPr/>
          <p:nvPr/>
        </p:nvSpPr>
        <p:spPr bwMode="auto">
          <a:xfrm>
            <a:off x="9711946" y="948648"/>
            <a:ext cx="184544" cy="190090"/>
          </a:xfrm>
          <a:custGeom>
            <a:avLst/>
            <a:gdLst>
              <a:gd name="T0" fmla="*/ 1 w 137"/>
              <a:gd name="T1" fmla="*/ 0 h 141"/>
              <a:gd name="T2" fmla="*/ 16 w 137"/>
              <a:gd name="T3" fmla="*/ 22 h 141"/>
              <a:gd name="T4" fmla="*/ 61 w 137"/>
              <a:gd name="T5" fmla="*/ 59 h 141"/>
              <a:gd name="T6" fmla="*/ 106 w 137"/>
              <a:gd name="T7" fmla="*/ 95 h 141"/>
              <a:gd name="T8" fmla="*/ 115 w 137"/>
              <a:gd name="T9" fmla="*/ 120 h 141"/>
              <a:gd name="T10" fmla="*/ 124 w 137"/>
              <a:gd name="T11" fmla="*/ 139 h 141"/>
              <a:gd name="T12" fmla="*/ 136 w 137"/>
              <a:gd name="T13" fmla="*/ 118 h 141"/>
              <a:gd name="T14" fmla="*/ 120 w 137"/>
              <a:gd name="T15" fmla="*/ 83 h 141"/>
              <a:gd name="T16" fmla="*/ 67 w 137"/>
              <a:gd name="T17" fmla="*/ 50 h 141"/>
              <a:gd name="T18" fmla="*/ 1 w 137"/>
              <a:gd name="T19" fmla="*/ 0 h 1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137" h="141">
                <a:moveTo>
                  <a:pt x="1" y="0"/>
                </a:moveTo>
                <a:cubicBezTo>
                  <a:pt x="1" y="0"/>
                  <a:pt x="5" y="9"/>
                  <a:pt x="16" y="22"/>
                </a:cubicBezTo>
                <a:cubicBezTo>
                  <a:pt x="26" y="34"/>
                  <a:pt x="44" y="47"/>
                  <a:pt x="61" y="59"/>
                </a:cubicBezTo>
                <a:cubicBezTo>
                  <a:pt x="79" y="71"/>
                  <a:pt x="97" y="83"/>
                  <a:pt x="106" y="95"/>
                </a:cubicBezTo>
                <a:cubicBezTo>
                  <a:pt x="115" y="107"/>
                  <a:pt x="115" y="117"/>
                  <a:pt x="115" y="120"/>
                </a:cubicBezTo>
                <a:cubicBezTo>
                  <a:pt x="116" y="129"/>
                  <a:pt x="118" y="138"/>
                  <a:pt x="124" y="139"/>
                </a:cubicBezTo>
                <a:cubicBezTo>
                  <a:pt x="130" y="141"/>
                  <a:pt x="137" y="132"/>
                  <a:pt x="136" y="118"/>
                </a:cubicBezTo>
                <a:cubicBezTo>
                  <a:pt x="136" y="115"/>
                  <a:pt x="134" y="98"/>
                  <a:pt x="120" y="83"/>
                </a:cubicBezTo>
                <a:cubicBezTo>
                  <a:pt x="106" y="69"/>
                  <a:pt x="86" y="59"/>
                  <a:pt x="67" y="50"/>
                </a:cubicBezTo>
                <a:cubicBezTo>
                  <a:pt x="27" y="34"/>
                  <a:pt x="0" y="1"/>
                  <a:pt x="1" y="0"/>
                </a:cubicBezTo>
                <a:close/>
              </a:path>
            </a:pathLst>
          </a:custGeom>
          <a:gradFill>
            <a:gsLst>
              <a:gs pos="59113">
                <a:srgbClr val="FF0000"/>
              </a:gs>
              <a:gs pos="41000">
                <a:srgbClr val="C00000"/>
              </a:gs>
              <a:gs pos="100000">
                <a:srgbClr val="A30003"/>
              </a:gs>
              <a:gs pos="0">
                <a:srgbClr val="A30003"/>
              </a:gs>
            </a:gsLst>
            <a:path path="shape">
              <a:fillToRect l="50000" t="50000" r="50000" b="50000"/>
            </a:path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74" name="Freeform 13"/>
          <p:cNvSpPr/>
          <p:nvPr/>
        </p:nvSpPr>
        <p:spPr bwMode="auto">
          <a:xfrm>
            <a:off x="9705391" y="972851"/>
            <a:ext cx="211268" cy="210763"/>
          </a:xfrm>
          <a:custGeom>
            <a:avLst/>
            <a:gdLst>
              <a:gd name="T0" fmla="*/ 2 w 157"/>
              <a:gd name="T1" fmla="*/ 1 h 156"/>
              <a:gd name="T2" fmla="*/ 56 w 157"/>
              <a:gd name="T3" fmla="*/ 77 h 156"/>
              <a:gd name="T4" fmla="*/ 91 w 157"/>
              <a:gd name="T5" fmla="*/ 141 h 156"/>
              <a:gd name="T6" fmla="*/ 132 w 157"/>
              <a:gd name="T7" fmla="*/ 155 h 156"/>
              <a:gd name="T8" fmla="*/ 152 w 157"/>
              <a:gd name="T9" fmla="*/ 133 h 156"/>
              <a:gd name="T10" fmla="*/ 130 w 157"/>
              <a:gd name="T11" fmla="*/ 134 h 156"/>
              <a:gd name="T12" fmla="*/ 101 w 157"/>
              <a:gd name="T13" fmla="*/ 127 h 156"/>
              <a:gd name="T14" fmla="*/ 65 w 157"/>
              <a:gd name="T15" fmla="*/ 74 h 156"/>
              <a:gd name="T16" fmla="*/ 28 w 157"/>
              <a:gd name="T17" fmla="*/ 16 h 156"/>
              <a:gd name="T18" fmla="*/ 2 w 157"/>
              <a:gd name="T19" fmla="*/ 1 h 1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157" h="156">
                <a:moveTo>
                  <a:pt x="2" y="1"/>
                </a:moveTo>
                <a:cubicBezTo>
                  <a:pt x="0" y="0"/>
                  <a:pt x="50" y="25"/>
                  <a:pt x="56" y="77"/>
                </a:cubicBezTo>
                <a:cubicBezTo>
                  <a:pt x="59" y="101"/>
                  <a:pt x="72" y="128"/>
                  <a:pt x="91" y="141"/>
                </a:cubicBezTo>
                <a:cubicBezTo>
                  <a:pt x="108" y="155"/>
                  <a:pt x="128" y="156"/>
                  <a:pt x="132" y="155"/>
                </a:cubicBezTo>
                <a:cubicBezTo>
                  <a:pt x="151" y="153"/>
                  <a:pt x="157" y="135"/>
                  <a:pt x="152" y="133"/>
                </a:cubicBezTo>
                <a:cubicBezTo>
                  <a:pt x="146" y="130"/>
                  <a:pt x="139" y="134"/>
                  <a:pt x="130" y="134"/>
                </a:cubicBezTo>
                <a:cubicBezTo>
                  <a:pt x="128" y="135"/>
                  <a:pt x="116" y="137"/>
                  <a:pt x="101" y="127"/>
                </a:cubicBezTo>
                <a:cubicBezTo>
                  <a:pt x="85" y="118"/>
                  <a:pt x="72" y="98"/>
                  <a:pt x="65" y="74"/>
                </a:cubicBezTo>
                <a:cubicBezTo>
                  <a:pt x="58" y="49"/>
                  <a:pt x="43" y="27"/>
                  <a:pt x="28" y="16"/>
                </a:cubicBezTo>
                <a:cubicBezTo>
                  <a:pt x="13" y="5"/>
                  <a:pt x="1" y="2"/>
                  <a:pt x="2" y="1"/>
                </a:cubicBezTo>
                <a:close/>
              </a:path>
            </a:pathLst>
          </a:custGeom>
          <a:gradFill>
            <a:gsLst>
              <a:gs pos="59113">
                <a:srgbClr val="FF0000"/>
              </a:gs>
              <a:gs pos="41000">
                <a:srgbClr val="C00000"/>
              </a:gs>
              <a:gs pos="100000">
                <a:srgbClr val="A30003"/>
              </a:gs>
              <a:gs pos="0">
                <a:srgbClr val="A30003"/>
              </a:gs>
            </a:gsLst>
            <a:path path="shape">
              <a:fillToRect l="50000" t="50000" r="50000" b="50000"/>
            </a:path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75" name="Freeform 14"/>
          <p:cNvSpPr/>
          <p:nvPr/>
        </p:nvSpPr>
        <p:spPr bwMode="auto">
          <a:xfrm>
            <a:off x="9773965" y="970330"/>
            <a:ext cx="169417" cy="183535"/>
          </a:xfrm>
          <a:custGeom>
            <a:avLst/>
            <a:gdLst>
              <a:gd name="T0" fmla="*/ 2 w 126"/>
              <a:gd name="T1" fmla="*/ 0 h 136"/>
              <a:gd name="T2" fmla="*/ 62 w 126"/>
              <a:gd name="T3" fmla="*/ 51 h 136"/>
              <a:gd name="T4" fmla="*/ 99 w 126"/>
              <a:gd name="T5" fmla="*/ 90 h 136"/>
              <a:gd name="T6" fmla="*/ 102 w 126"/>
              <a:gd name="T7" fmla="*/ 113 h 136"/>
              <a:gd name="T8" fmla="*/ 106 w 126"/>
              <a:gd name="T9" fmla="*/ 133 h 136"/>
              <a:gd name="T10" fmla="*/ 124 w 126"/>
              <a:gd name="T11" fmla="*/ 116 h 136"/>
              <a:gd name="T12" fmla="*/ 115 w 126"/>
              <a:gd name="T13" fmla="*/ 81 h 136"/>
              <a:gd name="T14" fmla="*/ 68 w 126"/>
              <a:gd name="T15" fmla="*/ 43 h 136"/>
              <a:gd name="T16" fmla="*/ 2 w 126"/>
              <a:gd name="T17" fmla="*/ 0 h 1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26" h="136">
                <a:moveTo>
                  <a:pt x="2" y="0"/>
                </a:moveTo>
                <a:cubicBezTo>
                  <a:pt x="0" y="1"/>
                  <a:pt x="29" y="28"/>
                  <a:pt x="62" y="51"/>
                </a:cubicBezTo>
                <a:cubicBezTo>
                  <a:pt x="78" y="64"/>
                  <a:pt x="93" y="78"/>
                  <a:pt x="99" y="90"/>
                </a:cubicBezTo>
                <a:cubicBezTo>
                  <a:pt x="105" y="102"/>
                  <a:pt x="102" y="111"/>
                  <a:pt x="102" y="113"/>
                </a:cubicBezTo>
                <a:cubicBezTo>
                  <a:pt x="101" y="121"/>
                  <a:pt x="101" y="130"/>
                  <a:pt x="106" y="133"/>
                </a:cubicBezTo>
                <a:cubicBezTo>
                  <a:pt x="111" y="136"/>
                  <a:pt x="121" y="130"/>
                  <a:pt x="124" y="116"/>
                </a:cubicBezTo>
                <a:cubicBezTo>
                  <a:pt x="124" y="114"/>
                  <a:pt x="126" y="97"/>
                  <a:pt x="115" y="81"/>
                </a:cubicBezTo>
                <a:cubicBezTo>
                  <a:pt x="104" y="64"/>
                  <a:pt x="86" y="53"/>
                  <a:pt x="68" y="43"/>
                </a:cubicBezTo>
                <a:cubicBezTo>
                  <a:pt x="32" y="23"/>
                  <a:pt x="1" y="1"/>
                  <a:pt x="2" y="0"/>
                </a:cubicBezTo>
                <a:close/>
              </a:path>
            </a:pathLst>
          </a:custGeom>
          <a:gradFill>
            <a:gsLst>
              <a:gs pos="59113">
                <a:srgbClr val="FF0000"/>
              </a:gs>
              <a:gs pos="41000">
                <a:srgbClr val="C00000"/>
              </a:gs>
              <a:gs pos="100000">
                <a:srgbClr val="A30003"/>
              </a:gs>
              <a:gs pos="0">
                <a:srgbClr val="A30003"/>
              </a:gs>
            </a:gsLst>
            <a:path path="shape">
              <a:fillToRect l="50000" t="50000" r="50000" b="50000"/>
            </a:path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76" name="Freeform 15"/>
          <p:cNvSpPr/>
          <p:nvPr/>
        </p:nvSpPr>
        <p:spPr bwMode="auto">
          <a:xfrm>
            <a:off x="9820857" y="1095880"/>
            <a:ext cx="33783" cy="33783"/>
          </a:xfrm>
          <a:custGeom>
            <a:avLst/>
            <a:gdLst>
              <a:gd name="T0" fmla="*/ 20 w 25"/>
              <a:gd name="T1" fmla="*/ 4 h 25"/>
              <a:gd name="T2" fmla="*/ 5 w 25"/>
              <a:gd name="T3" fmla="*/ 5 h 25"/>
              <a:gd name="T4" fmla="*/ 5 w 25"/>
              <a:gd name="T5" fmla="*/ 20 h 25"/>
              <a:gd name="T6" fmla="*/ 21 w 25"/>
              <a:gd name="T7" fmla="*/ 20 h 25"/>
              <a:gd name="T8" fmla="*/ 20 w 25"/>
              <a:gd name="T9" fmla="*/ 4 h 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5" h="25">
                <a:moveTo>
                  <a:pt x="20" y="4"/>
                </a:moveTo>
                <a:cubicBezTo>
                  <a:pt x="16" y="0"/>
                  <a:pt x="9" y="0"/>
                  <a:pt x="5" y="5"/>
                </a:cubicBezTo>
                <a:cubicBezTo>
                  <a:pt x="0" y="9"/>
                  <a:pt x="1" y="16"/>
                  <a:pt x="5" y="20"/>
                </a:cubicBezTo>
                <a:cubicBezTo>
                  <a:pt x="10" y="25"/>
                  <a:pt x="17" y="24"/>
                  <a:pt x="21" y="20"/>
                </a:cubicBezTo>
                <a:cubicBezTo>
                  <a:pt x="25" y="15"/>
                  <a:pt x="25" y="8"/>
                  <a:pt x="20" y="4"/>
                </a:cubicBezTo>
                <a:close/>
              </a:path>
            </a:pathLst>
          </a:custGeom>
          <a:gradFill>
            <a:gsLst>
              <a:gs pos="59113">
                <a:srgbClr val="FF0000"/>
              </a:gs>
              <a:gs pos="41000">
                <a:srgbClr val="C00000"/>
              </a:gs>
              <a:gs pos="100000">
                <a:srgbClr val="A30003"/>
              </a:gs>
              <a:gs pos="0">
                <a:srgbClr val="A30003"/>
              </a:gs>
            </a:gsLst>
            <a:path path="shape">
              <a:fillToRect l="50000" t="50000" r="50000" b="50000"/>
            </a:path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77" name="Freeform 16"/>
          <p:cNvSpPr/>
          <p:nvPr/>
        </p:nvSpPr>
        <p:spPr bwMode="auto">
          <a:xfrm>
            <a:off x="9811277" y="1086300"/>
            <a:ext cx="12101" cy="12101"/>
          </a:xfrm>
          <a:custGeom>
            <a:avLst/>
            <a:gdLst>
              <a:gd name="T0" fmla="*/ 8 w 9"/>
              <a:gd name="T1" fmla="*/ 2 h 9"/>
              <a:gd name="T2" fmla="*/ 2 w 9"/>
              <a:gd name="T3" fmla="*/ 2 h 9"/>
              <a:gd name="T4" fmla="*/ 2 w 9"/>
              <a:gd name="T5" fmla="*/ 8 h 9"/>
              <a:gd name="T6" fmla="*/ 8 w 9"/>
              <a:gd name="T7" fmla="*/ 8 h 9"/>
              <a:gd name="T8" fmla="*/ 8 w 9"/>
              <a:gd name="T9" fmla="*/ 2 h 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9" h="9">
                <a:moveTo>
                  <a:pt x="8" y="2"/>
                </a:moveTo>
                <a:cubicBezTo>
                  <a:pt x="6" y="0"/>
                  <a:pt x="3" y="0"/>
                  <a:pt x="2" y="2"/>
                </a:cubicBezTo>
                <a:cubicBezTo>
                  <a:pt x="0" y="4"/>
                  <a:pt x="1" y="6"/>
                  <a:pt x="2" y="8"/>
                </a:cubicBezTo>
                <a:cubicBezTo>
                  <a:pt x="4" y="9"/>
                  <a:pt x="6" y="9"/>
                  <a:pt x="8" y="8"/>
                </a:cubicBezTo>
                <a:cubicBezTo>
                  <a:pt x="9" y="6"/>
                  <a:pt x="9" y="3"/>
                  <a:pt x="8" y="2"/>
                </a:cubicBezTo>
                <a:close/>
              </a:path>
            </a:pathLst>
          </a:custGeom>
          <a:gradFill>
            <a:gsLst>
              <a:gs pos="59113">
                <a:srgbClr val="FF0000"/>
              </a:gs>
              <a:gs pos="41000">
                <a:srgbClr val="C00000"/>
              </a:gs>
              <a:gs pos="100000">
                <a:srgbClr val="A30003"/>
              </a:gs>
              <a:gs pos="0">
                <a:srgbClr val="A30003"/>
              </a:gs>
            </a:gsLst>
            <a:path path="shape">
              <a:fillToRect l="50000" t="50000" r="50000" b="50000"/>
            </a:path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78" name="Freeform 17"/>
          <p:cNvSpPr/>
          <p:nvPr/>
        </p:nvSpPr>
        <p:spPr bwMode="auto">
          <a:xfrm>
            <a:off x="9808756" y="1067644"/>
            <a:ext cx="9580" cy="9076"/>
          </a:xfrm>
          <a:custGeom>
            <a:avLst/>
            <a:gdLst>
              <a:gd name="T0" fmla="*/ 5 w 7"/>
              <a:gd name="T1" fmla="*/ 1 h 7"/>
              <a:gd name="T2" fmla="*/ 1 w 7"/>
              <a:gd name="T3" fmla="*/ 2 h 7"/>
              <a:gd name="T4" fmla="*/ 1 w 7"/>
              <a:gd name="T5" fmla="*/ 6 h 7"/>
              <a:gd name="T6" fmla="*/ 6 w 7"/>
              <a:gd name="T7" fmla="*/ 6 h 7"/>
              <a:gd name="T8" fmla="*/ 5 w 7"/>
              <a:gd name="T9" fmla="*/ 1 h 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7" h="7">
                <a:moveTo>
                  <a:pt x="5" y="1"/>
                </a:moveTo>
                <a:cubicBezTo>
                  <a:pt x="4" y="0"/>
                  <a:pt x="2" y="0"/>
                  <a:pt x="1" y="2"/>
                </a:cubicBezTo>
                <a:cubicBezTo>
                  <a:pt x="0" y="3"/>
                  <a:pt x="0" y="5"/>
                  <a:pt x="1" y="6"/>
                </a:cubicBezTo>
                <a:cubicBezTo>
                  <a:pt x="3" y="7"/>
                  <a:pt x="5" y="7"/>
                  <a:pt x="6" y="6"/>
                </a:cubicBezTo>
                <a:cubicBezTo>
                  <a:pt x="7" y="5"/>
                  <a:pt x="7" y="3"/>
                  <a:pt x="5" y="1"/>
                </a:cubicBezTo>
                <a:close/>
              </a:path>
            </a:pathLst>
          </a:custGeom>
          <a:gradFill>
            <a:gsLst>
              <a:gs pos="59113">
                <a:srgbClr val="FF0000"/>
              </a:gs>
              <a:gs pos="41000">
                <a:srgbClr val="C00000"/>
              </a:gs>
              <a:gs pos="100000">
                <a:srgbClr val="A30003"/>
              </a:gs>
              <a:gs pos="0">
                <a:srgbClr val="A30003"/>
              </a:gs>
            </a:gsLst>
            <a:path path="shape">
              <a:fillToRect l="50000" t="50000" r="50000" b="50000"/>
            </a:path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79" name="Freeform 18"/>
          <p:cNvSpPr/>
          <p:nvPr/>
        </p:nvSpPr>
        <p:spPr bwMode="auto">
          <a:xfrm>
            <a:off x="9827412" y="1074199"/>
            <a:ext cx="20169" cy="18656"/>
          </a:xfrm>
          <a:custGeom>
            <a:avLst/>
            <a:gdLst>
              <a:gd name="T0" fmla="*/ 12 w 15"/>
              <a:gd name="T1" fmla="*/ 2 h 14"/>
              <a:gd name="T2" fmla="*/ 2 w 15"/>
              <a:gd name="T3" fmla="*/ 2 h 14"/>
              <a:gd name="T4" fmla="*/ 3 w 15"/>
              <a:gd name="T5" fmla="*/ 12 h 14"/>
              <a:gd name="T6" fmla="*/ 12 w 15"/>
              <a:gd name="T7" fmla="*/ 11 h 14"/>
              <a:gd name="T8" fmla="*/ 12 w 15"/>
              <a:gd name="T9" fmla="*/ 2 h 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5" h="14">
                <a:moveTo>
                  <a:pt x="12" y="2"/>
                </a:moveTo>
                <a:cubicBezTo>
                  <a:pt x="9" y="0"/>
                  <a:pt x="5" y="0"/>
                  <a:pt x="2" y="2"/>
                </a:cubicBezTo>
                <a:cubicBezTo>
                  <a:pt x="0" y="5"/>
                  <a:pt x="0" y="9"/>
                  <a:pt x="3" y="12"/>
                </a:cubicBezTo>
                <a:cubicBezTo>
                  <a:pt x="6" y="14"/>
                  <a:pt x="10" y="14"/>
                  <a:pt x="12" y="11"/>
                </a:cubicBezTo>
                <a:cubicBezTo>
                  <a:pt x="15" y="9"/>
                  <a:pt x="15" y="4"/>
                  <a:pt x="12" y="2"/>
                </a:cubicBezTo>
                <a:close/>
              </a:path>
            </a:pathLst>
          </a:custGeom>
          <a:gradFill>
            <a:gsLst>
              <a:gs pos="59113">
                <a:srgbClr val="FF0000"/>
              </a:gs>
              <a:gs pos="41000">
                <a:srgbClr val="C00000"/>
              </a:gs>
              <a:gs pos="100000">
                <a:srgbClr val="A30003"/>
              </a:gs>
              <a:gs pos="0">
                <a:srgbClr val="A30003"/>
              </a:gs>
            </a:gsLst>
            <a:path path="shape">
              <a:fillToRect l="50000" t="50000" r="50000" b="50000"/>
            </a:path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80" name="Freeform 19"/>
          <p:cNvSpPr/>
          <p:nvPr/>
        </p:nvSpPr>
        <p:spPr bwMode="auto">
          <a:xfrm>
            <a:off x="9717493" y="1021760"/>
            <a:ext cx="12101" cy="12101"/>
          </a:xfrm>
          <a:custGeom>
            <a:avLst/>
            <a:gdLst>
              <a:gd name="T0" fmla="*/ 7 w 9"/>
              <a:gd name="T1" fmla="*/ 2 h 9"/>
              <a:gd name="T2" fmla="*/ 1 w 9"/>
              <a:gd name="T3" fmla="*/ 2 h 9"/>
              <a:gd name="T4" fmla="*/ 1 w 9"/>
              <a:gd name="T5" fmla="*/ 8 h 9"/>
              <a:gd name="T6" fmla="*/ 7 w 9"/>
              <a:gd name="T7" fmla="*/ 7 h 9"/>
              <a:gd name="T8" fmla="*/ 7 w 9"/>
              <a:gd name="T9" fmla="*/ 2 h 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9" h="9">
                <a:moveTo>
                  <a:pt x="7" y="2"/>
                </a:moveTo>
                <a:cubicBezTo>
                  <a:pt x="5" y="0"/>
                  <a:pt x="3" y="1"/>
                  <a:pt x="1" y="2"/>
                </a:cubicBezTo>
                <a:cubicBezTo>
                  <a:pt x="0" y="4"/>
                  <a:pt x="0" y="6"/>
                  <a:pt x="1" y="8"/>
                </a:cubicBezTo>
                <a:cubicBezTo>
                  <a:pt x="3" y="9"/>
                  <a:pt x="6" y="9"/>
                  <a:pt x="7" y="7"/>
                </a:cubicBezTo>
                <a:cubicBezTo>
                  <a:pt x="9" y="6"/>
                  <a:pt x="9" y="3"/>
                  <a:pt x="7" y="2"/>
                </a:cubicBezTo>
                <a:close/>
              </a:path>
            </a:pathLst>
          </a:custGeom>
          <a:gradFill>
            <a:gsLst>
              <a:gs pos="59113">
                <a:srgbClr val="FF0000"/>
              </a:gs>
              <a:gs pos="41000">
                <a:srgbClr val="C00000"/>
              </a:gs>
              <a:gs pos="100000">
                <a:srgbClr val="A30003"/>
              </a:gs>
              <a:gs pos="0">
                <a:srgbClr val="A30003"/>
              </a:gs>
            </a:gsLst>
            <a:path path="shape">
              <a:fillToRect l="50000" t="50000" r="50000" b="50000"/>
            </a:path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81" name="Freeform 20"/>
          <p:cNvSpPr/>
          <p:nvPr/>
        </p:nvSpPr>
        <p:spPr bwMode="auto">
          <a:xfrm>
            <a:off x="9847581" y="987977"/>
            <a:ext cx="12101" cy="12101"/>
          </a:xfrm>
          <a:custGeom>
            <a:avLst/>
            <a:gdLst>
              <a:gd name="T0" fmla="*/ 8 w 9"/>
              <a:gd name="T1" fmla="*/ 1 h 9"/>
              <a:gd name="T2" fmla="*/ 2 w 9"/>
              <a:gd name="T3" fmla="*/ 2 h 9"/>
              <a:gd name="T4" fmla="*/ 2 w 9"/>
              <a:gd name="T5" fmla="*/ 7 h 9"/>
              <a:gd name="T6" fmla="*/ 8 w 9"/>
              <a:gd name="T7" fmla="*/ 7 h 9"/>
              <a:gd name="T8" fmla="*/ 8 w 9"/>
              <a:gd name="T9" fmla="*/ 1 h 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9" h="9">
                <a:moveTo>
                  <a:pt x="8" y="1"/>
                </a:moveTo>
                <a:cubicBezTo>
                  <a:pt x="6" y="0"/>
                  <a:pt x="3" y="0"/>
                  <a:pt x="2" y="2"/>
                </a:cubicBezTo>
                <a:cubicBezTo>
                  <a:pt x="0" y="3"/>
                  <a:pt x="0" y="6"/>
                  <a:pt x="2" y="7"/>
                </a:cubicBezTo>
                <a:cubicBezTo>
                  <a:pt x="4" y="9"/>
                  <a:pt x="6" y="9"/>
                  <a:pt x="8" y="7"/>
                </a:cubicBezTo>
                <a:cubicBezTo>
                  <a:pt x="9" y="5"/>
                  <a:pt x="9" y="3"/>
                  <a:pt x="8" y="1"/>
                </a:cubicBezTo>
                <a:close/>
              </a:path>
            </a:pathLst>
          </a:custGeom>
          <a:gradFill>
            <a:gsLst>
              <a:gs pos="59113">
                <a:srgbClr val="FF0000"/>
              </a:gs>
              <a:gs pos="41000">
                <a:srgbClr val="C00000"/>
              </a:gs>
              <a:gs pos="100000">
                <a:srgbClr val="A30003"/>
              </a:gs>
              <a:gs pos="0">
                <a:srgbClr val="A30003"/>
              </a:gs>
            </a:gsLst>
            <a:path path="shape">
              <a:fillToRect l="50000" t="50000" r="50000" b="50000"/>
            </a:path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82" name="Freeform 21"/>
          <p:cNvSpPr/>
          <p:nvPr/>
        </p:nvSpPr>
        <p:spPr bwMode="auto">
          <a:xfrm>
            <a:off x="9820857" y="976885"/>
            <a:ext cx="20169" cy="20169"/>
          </a:xfrm>
          <a:custGeom>
            <a:avLst/>
            <a:gdLst>
              <a:gd name="T0" fmla="*/ 12 w 15"/>
              <a:gd name="T1" fmla="*/ 3 h 15"/>
              <a:gd name="T2" fmla="*/ 3 w 15"/>
              <a:gd name="T3" fmla="*/ 3 h 15"/>
              <a:gd name="T4" fmla="*/ 3 w 15"/>
              <a:gd name="T5" fmla="*/ 13 h 15"/>
              <a:gd name="T6" fmla="*/ 13 w 15"/>
              <a:gd name="T7" fmla="*/ 13 h 15"/>
              <a:gd name="T8" fmla="*/ 12 w 15"/>
              <a:gd name="T9" fmla="*/ 3 h 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5" h="15">
                <a:moveTo>
                  <a:pt x="12" y="3"/>
                </a:moveTo>
                <a:cubicBezTo>
                  <a:pt x="9" y="0"/>
                  <a:pt x="5" y="1"/>
                  <a:pt x="3" y="3"/>
                </a:cubicBezTo>
                <a:cubicBezTo>
                  <a:pt x="0" y="6"/>
                  <a:pt x="1" y="10"/>
                  <a:pt x="3" y="13"/>
                </a:cubicBezTo>
                <a:cubicBezTo>
                  <a:pt x="6" y="15"/>
                  <a:pt x="10" y="15"/>
                  <a:pt x="13" y="13"/>
                </a:cubicBezTo>
                <a:cubicBezTo>
                  <a:pt x="15" y="10"/>
                  <a:pt x="15" y="6"/>
                  <a:pt x="12" y="3"/>
                </a:cubicBezTo>
                <a:close/>
              </a:path>
            </a:pathLst>
          </a:custGeom>
          <a:gradFill>
            <a:gsLst>
              <a:gs pos="59113">
                <a:srgbClr val="FF0000"/>
              </a:gs>
              <a:gs pos="41000">
                <a:srgbClr val="C00000"/>
              </a:gs>
              <a:gs pos="100000">
                <a:srgbClr val="A30003"/>
              </a:gs>
              <a:gs pos="0">
                <a:srgbClr val="A30003"/>
              </a:gs>
            </a:gsLst>
            <a:path path="shape">
              <a:fillToRect l="50000" t="50000" r="50000" b="50000"/>
            </a:path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83" name="Freeform 22"/>
          <p:cNvSpPr/>
          <p:nvPr/>
        </p:nvSpPr>
        <p:spPr bwMode="auto">
          <a:xfrm>
            <a:off x="9710433" y="1045962"/>
            <a:ext cx="19160" cy="20169"/>
          </a:xfrm>
          <a:custGeom>
            <a:avLst/>
            <a:gdLst>
              <a:gd name="T0" fmla="*/ 11 w 14"/>
              <a:gd name="T1" fmla="*/ 2 h 15"/>
              <a:gd name="T2" fmla="*/ 2 w 14"/>
              <a:gd name="T3" fmla="*/ 3 h 15"/>
              <a:gd name="T4" fmla="*/ 2 w 14"/>
              <a:gd name="T5" fmla="*/ 12 h 15"/>
              <a:gd name="T6" fmla="*/ 12 w 14"/>
              <a:gd name="T7" fmla="*/ 12 h 15"/>
              <a:gd name="T8" fmla="*/ 11 w 14"/>
              <a:gd name="T9" fmla="*/ 2 h 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4" h="15">
                <a:moveTo>
                  <a:pt x="11" y="2"/>
                </a:moveTo>
                <a:cubicBezTo>
                  <a:pt x="9" y="0"/>
                  <a:pt x="4" y="0"/>
                  <a:pt x="2" y="3"/>
                </a:cubicBezTo>
                <a:cubicBezTo>
                  <a:pt x="0" y="6"/>
                  <a:pt x="0" y="10"/>
                  <a:pt x="2" y="12"/>
                </a:cubicBezTo>
                <a:cubicBezTo>
                  <a:pt x="5" y="15"/>
                  <a:pt x="9" y="14"/>
                  <a:pt x="12" y="12"/>
                </a:cubicBezTo>
                <a:cubicBezTo>
                  <a:pt x="14" y="9"/>
                  <a:pt x="14" y="5"/>
                  <a:pt x="11" y="2"/>
                </a:cubicBezTo>
                <a:close/>
              </a:path>
            </a:pathLst>
          </a:custGeom>
          <a:gradFill>
            <a:gsLst>
              <a:gs pos="59113">
                <a:srgbClr val="FF0000"/>
              </a:gs>
              <a:gs pos="41000">
                <a:srgbClr val="C00000"/>
              </a:gs>
              <a:gs pos="100000">
                <a:srgbClr val="A30003"/>
              </a:gs>
              <a:gs pos="0">
                <a:srgbClr val="A30003"/>
              </a:gs>
            </a:gsLst>
            <a:path path="shape">
              <a:fillToRect l="50000" t="50000" r="50000" b="50000"/>
            </a:path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84" name="Freeform 23"/>
          <p:cNvSpPr/>
          <p:nvPr/>
        </p:nvSpPr>
        <p:spPr bwMode="auto">
          <a:xfrm>
            <a:off x="9737661" y="1055038"/>
            <a:ext cx="29245" cy="29749"/>
          </a:xfrm>
          <a:custGeom>
            <a:avLst/>
            <a:gdLst>
              <a:gd name="T0" fmla="*/ 18 w 22"/>
              <a:gd name="T1" fmla="*/ 4 h 22"/>
              <a:gd name="T2" fmla="*/ 4 w 22"/>
              <a:gd name="T3" fmla="*/ 4 h 22"/>
              <a:gd name="T4" fmla="*/ 4 w 22"/>
              <a:gd name="T5" fmla="*/ 18 h 22"/>
              <a:gd name="T6" fmla="*/ 18 w 22"/>
              <a:gd name="T7" fmla="*/ 18 h 22"/>
              <a:gd name="T8" fmla="*/ 18 w 22"/>
              <a:gd name="T9" fmla="*/ 4 h 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2" h="22">
                <a:moveTo>
                  <a:pt x="18" y="4"/>
                </a:moveTo>
                <a:cubicBezTo>
                  <a:pt x="14" y="1"/>
                  <a:pt x="8" y="0"/>
                  <a:pt x="4" y="4"/>
                </a:cubicBezTo>
                <a:cubicBezTo>
                  <a:pt x="1" y="7"/>
                  <a:pt x="0" y="14"/>
                  <a:pt x="4" y="18"/>
                </a:cubicBezTo>
                <a:cubicBezTo>
                  <a:pt x="8" y="21"/>
                  <a:pt x="14" y="22"/>
                  <a:pt x="18" y="18"/>
                </a:cubicBezTo>
                <a:cubicBezTo>
                  <a:pt x="21" y="14"/>
                  <a:pt x="22" y="8"/>
                  <a:pt x="18" y="4"/>
                </a:cubicBezTo>
                <a:close/>
              </a:path>
            </a:pathLst>
          </a:custGeom>
          <a:gradFill>
            <a:gsLst>
              <a:gs pos="59113">
                <a:srgbClr val="FF0000"/>
              </a:gs>
              <a:gs pos="41000">
                <a:srgbClr val="C00000"/>
              </a:gs>
              <a:gs pos="100000">
                <a:srgbClr val="A30003"/>
              </a:gs>
              <a:gs pos="0">
                <a:srgbClr val="A30003"/>
              </a:gs>
            </a:gsLst>
            <a:path path="shape">
              <a:fillToRect l="50000" t="50000" r="50000" b="50000"/>
            </a:path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85" name="Freeform 24"/>
          <p:cNvSpPr/>
          <p:nvPr/>
        </p:nvSpPr>
        <p:spPr bwMode="auto">
          <a:xfrm>
            <a:off x="9791108" y="946127"/>
            <a:ext cx="29749" cy="28236"/>
          </a:xfrm>
          <a:custGeom>
            <a:avLst/>
            <a:gdLst>
              <a:gd name="T0" fmla="*/ 18 w 22"/>
              <a:gd name="T1" fmla="*/ 4 h 21"/>
              <a:gd name="T2" fmla="*/ 4 w 22"/>
              <a:gd name="T3" fmla="*/ 3 h 21"/>
              <a:gd name="T4" fmla="*/ 4 w 22"/>
              <a:gd name="T5" fmla="*/ 16 h 21"/>
              <a:gd name="T6" fmla="*/ 18 w 22"/>
              <a:gd name="T7" fmla="*/ 17 h 21"/>
              <a:gd name="T8" fmla="*/ 18 w 22"/>
              <a:gd name="T9" fmla="*/ 4 h 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2" h="21">
                <a:moveTo>
                  <a:pt x="18" y="4"/>
                </a:moveTo>
                <a:cubicBezTo>
                  <a:pt x="14" y="0"/>
                  <a:pt x="8" y="0"/>
                  <a:pt x="4" y="3"/>
                </a:cubicBezTo>
                <a:cubicBezTo>
                  <a:pt x="1" y="7"/>
                  <a:pt x="0" y="13"/>
                  <a:pt x="4" y="16"/>
                </a:cubicBezTo>
                <a:cubicBezTo>
                  <a:pt x="8" y="21"/>
                  <a:pt x="14" y="21"/>
                  <a:pt x="18" y="17"/>
                </a:cubicBezTo>
                <a:cubicBezTo>
                  <a:pt x="21" y="13"/>
                  <a:pt x="22" y="7"/>
                  <a:pt x="18" y="4"/>
                </a:cubicBezTo>
                <a:close/>
              </a:path>
            </a:pathLst>
          </a:custGeom>
          <a:gradFill>
            <a:gsLst>
              <a:gs pos="59113">
                <a:srgbClr val="FF0000"/>
              </a:gs>
              <a:gs pos="41000">
                <a:srgbClr val="C00000"/>
              </a:gs>
              <a:gs pos="100000">
                <a:srgbClr val="A30003"/>
              </a:gs>
              <a:gs pos="0">
                <a:srgbClr val="A30003"/>
              </a:gs>
            </a:gsLst>
            <a:path path="shape">
              <a:fillToRect l="50000" t="50000" r="50000" b="50000"/>
            </a:path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86" name="Freeform 25"/>
          <p:cNvSpPr/>
          <p:nvPr/>
        </p:nvSpPr>
        <p:spPr bwMode="auto">
          <a:xfrm>
            <a:off x="9780520" y="1137730"/>
            <a:ext cx="115970" cy="90255"/>
          </a:xfrm>
          <a:custGeom>
            <a:avLst/>
            <a:gdLst>
              <a:gd name="T0" fmla="*/ 0 w 86"/>
              <a:gd name="T1" fmla="*/ 0 h 67"/>
              <a:gd name="T2" fmla="*/ 34 w 86"/>
              <a:gd name="T3" fmla="*/ 51 h 67"/>
              <a:gd name="T4" fmla="*/ 75 w 86"/>
              <a:gd name="T5" fmla="*/ 58 h 67"/>
              <a:gd name="T6" fmla="*/ 84 w 86"/>
              <a:gd name="T7" fmla="*/ 41 h 67"/>
              <a:gd name="T8" fmla="*/ 67 w 86"/>
              <a:gd name="T9" fmla="*/ 40 h 67"/>
              <a:gd name="T10" fmla="*/ 47 w 86"/>
              <a:gd name="T11" fmla="*/ 35 h 67"/>
              <a:gd name="T12" fmla="*/ 0 w 86"/>
              <a:gd name="T13" fmla="*/ 0 h 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86" h="67">
                <a:moveTo>
                  <a:pt x="0" y="0"/>
                </a:moveTo>
                <a:cubicBezTo>
                  <a:pt x="18" y="18"/>
                  <a:pt x="15" y="30"/>
                  <a:pt x="34" y="51"/>
                </a:cubicBezTo>
                <a:cubicBezTo>
                  <a:pt x="42" y="63"/>
                  <a:pt x="65" y="67"/>
                  <a:pt x="75" y="58"/>
                </a:cubicBezTo>
                <a:cubicBezTo>
                  <a:pt x="85" y="52"/>
                  <a:pt x="86" y="44"/>
                  <a:pt x="84" y="41"/>
                </a:cubicBezTo>
                <a:cubicBezTo>
                  <a:pt x="81" y="37"/>
                  <a:pt x="74" y="39"/>
                  <a:pt x="67" y="40"/>
                </a:cubicBezTo>
                <a:cubicBezTo>
                  <a:pt x="60" y="40"/>
                  <a:pt x="56" y="39"/>
                  <a:pt x="47" y="35"/>
                </a:cubicBezTo>
                <a:cubicBezTo>
                  <a:pt x="27" y="24"/>
                  <a:pt x="21" y="14"/>
                  <a:pt x="0" y="0"/>
                </a:cubicBezTo>
                <a:close/>
              </a:path>
            </a:pathLst>
          </a:custGeom>
          <a:gradFill>
            <a:gsLst>
              <a:gs pos="59113">
                <a:srgbClr val="FF0000"/>
              </a:gs>
              <a:gs pos="41000">
                <a:srgbClr val="C00000"/>
              </a:gs>
              <a:gs pos="100000">
                <a:srgbClr val="A30003"/>
              </a:gs>
              <a:gs pos="0">
                <a:srgbClr val="A30003"/>
              </a:gs>
            </a:gsLst>
            <a:path path="shape">
              <a:fillToRect l="50000" t="50000" r="50000" b="50000"/>
            </a:path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87" name="Freeform 26"/>
          <p:cNvSpPr/>
          <p:nvPr/>
        </p:nvSpPr>
        <p:spPr bwMode="auto">
          <a:xfrm>
            <a:off x="9896490" y="1008146"/>
            <a:ext cx="83196" cy="136139"/>
          </a:xfrm>
          <a:custGeom>
            <a:avLst/>
            <a:gdLst>
              <a:gd name="T0" fmla="*/ 0 w 62"/>
              <a:gd name="T1" fmla="*/ 0 h 101"/>
              <a:gd name="T2" fmla="*/ 35 w 62"/>
              <a:gd name="T3" fmla="*/ 56 h 101"/>
              <a:gd name="T4" fmla="*/ 37 w 62"/>
              <a:gd name="T5" fmla="*/ 99 h 101"/>
              <a:gd name="T6" fmla="*/ 54 w 62"/>
              <a:gd name="T7" fmla="*/ 89 h 101"/>
              <a:gd name="T8" fmla="*/ 49 w 62"/>
              <a:gd name="T9" fmla="*/ 45 h 101"/>
              <a:gd name="T10" fmla="*/ 0 w 62"/>
              <a:gd name="T11" fmla="*/ 0 h 1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62" h="101">
                <a:moveTo>
                  <a:pt x="0" y="0"/>
                </a:moveTo>
                <a:cubicBezTo>
                  <a:pt x="10" y="27"/>
                  <a:pt x="22" y="34"/>
                  <a:pt x="35" y="56"/>
                </a:cubicBezTo>
                <a:cubicBezTo>
                  <a:pt x="48" y="74"/>
                  <a:pt x="31" y="93"/>
                  <a:pt x="37" y="99"/>
                </a:cubicBezTo>
                <a:cubicBezTo>
                  <a:pt x="39" y="101"/>
                  <a:pt x="47" y="99"/>
                  <a:pt x="54" y="89"/>
                </a:cubicBezTo>
                <a:cubicBezTo>
                  <a:pt x="62" y="79"/>
                  <a:pt x="61" y="56"/>
                  <a:pt x="49" y="45"/>
                </a:cubicBezTo>
                <a:cubicBezTo>
                  <a:pt x="27" y="24"/>
                  <a:pt x="14" y="26"/>
                  <a:pt x="0" y="0"/>
                </a:cubicBezTo>
                <a:close/>
              </a:path>
            </a:pathLst>
          </a:custGeom>
          <a:gradFill>
            <a:gsLst>
              <a:gs pos="59113">
                <a:srgbClr val="FF0000"/>
              </a:gs>
              <a:gs pos="41000">
                <a:srgbClr val="C00000"/>
              </a:gs>
              <a:gs pos="100000">
                <a:srgbClr val="A30003"/>
              </a:gs>
              <a:gs pos="0">
                <a:srgbClr val="A30003"/>
              </a:gs>
            </a:gsLst>
            <a:path path="shape">
              <a:fillToRect l="50000" t="50000" r="50000" b="50000"/>
            </a:path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88" name="Freeform 27"/>
          <p:cNvSpPr/>
          <p:nvPr/>
        </p:nvSpPr>
        <p:spPr bwMode="auto">
          <a:xfrm>
            <a:off x="9601522" y="1002600"/>
            <a:ext cx="158829" cy="125551"/>
          </a:xfrm>
          <a:custGeom>
            <a:avLst/>
            <a:gdLst>
              <a:gd name="T0" fmla="*/ 76 w 118"/>
              <a:gd name="T1" fmla="*/ 55 h 93"/>
              <a:gd name="T2" fmla="*/ 118 w 118"/>
              <a:gd name="T3" fmla="*/ 93 h 93"/>
              <a:gd name="T4" fmla="*/ 76 w 118"/>
              <a:gd name="T5" fmla="*/ 54 h 93"/>
              <a:gd name="T6" fmla="*/ 20 w 118"/>
              <a:gd name="T7" fmla="*/ 40 h 93"/>
              <a:gd name="T8" fmla="*/ 8 w 118"/>
              <a:gd name="T9" fmla="*/ 12 h 93"/>
              <a:gd name="T10" fmla="*/ 32 w 118"/>
              <a:gd name="T11" fmla="*/ 12 h 93"/>
              <a:gd name="T12" fmla="*/ 24 w 118"/>
              <a:gd name="T13" fmla="*/ 27 h 93"/>
              <a:gd name="T14" fmla="*/ 17 w 118"/>
              <a:gd name="T15" fmla="*/ 24 h 93"/>
              <a:gd name="T16" fmla="*/ 24 w 118"/>
              <a:gd name="T17" fmla="*/ 28 h 93"/>
              <a:gd name="T18" fmla="*/ 33 w 118"/>
              <a:gd name="T19" fmla="*/ 11 h 93"/>
              <a:gd name="T20" fmla="*/ 7 w 118"/>
              <a:gd name="T21" fmla="*/ 11 h 93"/>
              <a:gd name="T22" fmla="*/ 19 w 118"/>
              <a:gd name="T23" fmla="*/ 41 h 93"/>
              <a:gd name="T24" fmla="*/ 76 w 118"/>
              <a:gd name="T25" fmla="*/ 55 h 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18" h="93">
                <a:moveTo>
                  <a:pt x="76" y="55"/>
                </a:moveTo>
                <a:cubicBezTo>
                  <a:pt x="92" y="60"/>
                  <a:pt x="108" y="70"/>
                  <a:pt x="118" y="93"/>
                </a:cubicBezTo>
                <a:cubicBezTo>
                  <a:pt x="108" y="70"/>
                  <a:pt x="92" y="60"/>
                  <a:pt x="76" y="54"/>
                </a:cubicBezTo>
                <a:cubicBezTo>
                  <a:pt x="60" y="48"/>
                  <a:pt x="42" y="49"/>
                  <a:pt x="20" y="40"/>
                </a:cubicBezTo>
                <a:cubicBezTo>
                  <a:pt x="8" y="36"/>
                  <a:pt x="2" y="22"/>
                  <a:pt x="8" y="12"/>
                </a:cubicBezTo>
                <a:cubicBezTo>
                  <a:pt x="14" y="2"/>
                  <a:pt x="29" y="4"/>
                  <a:pt x="32" y="12"/>
                </a:cubicBezTo>
                <a:cubicBezTo>
                  <a:pt x="36" y="20"/>
                  <a:pt x="28" y="28"/>
                  <a:pt x="24" y="27"/>
                </a:cubicBezTo>
                <a:cubicBezTo>
                  <a:pt x="19" y="27"/>
                  <a:pt x="17" y="23"/>
                  <a:pt x="17" y="24"/>
                </a:cubicBezTo>
                <a:cubicBezTo>
                  <a:pt x="17" y="23"/>
                  <a:pt x="18" y="27"/>
                  <a:pt x="24" y="28"/>
                </a:cubicBezTo>
                <a:cubicBezTo>
                  <a:pt x="29" y="29"/>
                  <a:pt x="38" y="21"/>
                  <a:pt x="33" y="11"/>
                </a:cubicBezTo>
                <a:cubicBezTo>
                  <a:pt x="30" y="2"/>
                  <a:pt x="13" y="0"/>
                  <a:pt x="7" y="11"/>
                </a:cubicBezTo>
                <a:cubicBezTo>
                  <a:pt x="0" y="22"/>
                  <a:pt x="7" y="37"/>
                  <a:pt x="19" y="41"/>
                </a:cubicBezTo>
                <a:cubicBezTo>
                  <a:pt x="42" y="50"/>
                  <a:pt x="60" y="49"/>
                  <a:pt x="76" y="55"/>
                </a:cubicBezTo>
                <a:close/>
              </a:path>
            </a:pathLst>
          </a:custGeom>
          <a:gradFill>
            <a:gsLst>
              <a:gs pos="59113">
                <a:srgbClr val="FF0000"/>
              </a:gs>
              <a:gs pos="41000">
                <a:srgbClr val="C00000"/>
              </a:gs>
              <a:gs pos="100000">
                <a:srgbClr val="A30003"/>
              </a:gs>
              <a:gs pos="0">
                <a:srgbClr val="A30003"/>
              </a:gs>
            </a:gsLst>
            <a:path path="shape">
              <a:fillToRect l="50000" t="50000" r="50000" b="50000"/>
            </a:path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89" name="Freeform 28"/>
          <p:cNvSpPr/>
          <p:nvPr/>
        </p:nvSpPr>
        <p:spPr bwMode="auto">
          <a:xfrm>
            <a:off x="9766906" y="837720"/>
            <a:ext cx="125551" cy="159333"/>
          </a:xfrm>
          <a:custGeom>
            <a:avLst/>
            <a:gdLst>
              <a:gd name="T0" fmla="*/ 54 w 93"/>
              <a:gd name="T1" fmla="*/ 76 h 118"/>
              <a:gd name="T2" fmla="*/ 93 w 93"/>
              <a:gd name="T3" fmla="*/ 118 h 118"/>
              <a:gd name="T4" fmla="*/ 54 w 93"/>
              <a:gd name="T5" fmla="*/ 76 h 118"/>
              <a:gd name="T6" fmla="*/ 41 w 93"/>
              <a:gd name="T7" fmla="*/ 19 h 118"/>
              <a:gd name="T8" fmla="*/ 11 w 93"/>
              <a:gd name="T9" fmla="*/ 7 h 118"/>
              <a:gd name="T10" fmla="*/ 11 w 93"/>
              <a:gd name="T11" fmla="*/ 34 h 118"/>
              <a:gd name="T12" fmla="*/ 28 w 93"/>
              <a:gd name="T13" fmla="*/ 24 h 118"/>
              <a:gd name="T14" fmla="*/ 23 w 93"/>
              <a:gd name="T15" fmla="*/ 17 h 118"/>
              <a:gd name="T16" fmla="*/ 27 w 93"/>
              <a:gd name="T17" fmla="*/ 24 h 118"/>
              <a:gd name="T18" fmla="*/ 12 w 93"/>
              <a:gd name="T19" fmla="*/ 32 h 118"/>
              <a:gd name="T20" fmla="*/ 12 w 93"/>
              <a:gd name="T21" fmla="*/ 9 h 118"/>
              <a:gd name="T22" fmla="*/ 39 w 93"/>
              <a:gd name="T23" fmla="*/ 20 h 118"/>
              <a:gd name="T24" fmla="*/ 54 w 93"/>
              <a:gd name="T25" fmla="*/ 76 h 1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93" h="118">
                <a:moveTo>
                  <a:pt x="54" y="76"/>
                </a:moveTo>
                <a:cubicBezTo>
                  <a:pt x="59" y="92"/>
                  <a:pt x="70" y="108"/>
                  <a:pt x="93" y="118"/>
                </a:cubicBezTo>
                <a:cubicBezTo>
                  <a:pt x="70" y="108"/>
                  <a:pt x="60" y="92"/>
                  <a:pt x="54" y="76"/>
                </a:cubicBezTo>
                <a:cubicBezTo>
                  <a:pt x="49" y="60"/>
                  <a:pt x="49" y="42"/>
                  <a:pt x="41" y="19"/>
                </a:cubicBezTo>
                <a:cubicBezTo>
                  <a:pt x="36" y="7"/>
                  <a:pt x="21" y="0"/>
                  <a:pt x="11" y="7"/>
                </a:cubicBezTo>
                <a:cubicBezTo>
                  <a:pt x="0" y="14"/>
                  <a:pt x="2" y="30"/>
                  <a:pt x="11" y="34"/>
                </a:cubicBezTo>
                <a:cubicBezTo>
                  <a:pt x="20" y="38"/>
                  <a:pt x="28" y="29"/>
                  <a:pt x="28" y="24"/>
                </a:cubicBezTo>
                <a:cubicBezTo>
                  <a:pt x="27" y="18"/>
                  <a:pt x="23" y="17"/>
                  <a:pt x="23" y="17"/>
                </a:cubicBezTo>
                <a:cubicBezTo>
                  <a:pt x="23" y="17"/>
                  <a:pt x="26" y="19"/>
                  <a:pt x="27" y="24"/>
                </a:cubicBezTo>
                <a:cubicBezTo>
                  <a:pt x="27" y="29"/>
                  <a:pt x="20" y="37"/>
                  <a:pt x="12" y="32"/>
                </a:cubicBezTo>
                <a:cubicBezTo>
                  <a:pt x="3" y="29"/>
                  <a:pt x="2" y="14"/>
                  <a:pt x="12" y="9"/>
                </a:cubicBezTo>
                <a:cubicBezTo>
                  <a:pt x="21" y="2"/>
                  <a:pt x="35" y="8"/>
                  <a:pt x="39" y="20"/>
                </a:cubicBezTo>
                <a:cubicBezTo>
                  <a:pt x="48" y="42"/>
                  <a:pt x="48" y="60"/>
                  <a:pt x="54" y="76"/>
                </a:cubicBezTo>
                <a:close/>
              </a:path>
            </a:pathLst>
          </a:custGeom>
          <a:gradFill>
            <a:gsLst>
              <a:gs pos="59113">
                <a:srgbClr val="FF0000"/>
              </a:gs>
              <a:gs pos="41000">
                <a:srgbClr val="C00000"/>
              </a:gs>
              <a:gs pos="100000">
                <a:srgbClr val="A30003"/>
              </a:gs>
              <a:gs pos="0">
                <a:srgbClr val="A30003"/>
              </a:gs>
            </a:gsLst>
            <a:path path="shape">
              <a:fillToRect l="50000" t="50000" r="50000" b="50000"/>
            </a:path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90" name="Freeform 29"/>
          <p:cNvSpPr/>
          <p:nvPr/>
        </p:nvSpPr>
        <p:spPr bwMode="auto">
          <a:xfrm>
            <a:off x="9925735" y="1179580"/>
            <a:ext cx="1063396" cy="173955"/>
          </a:xfrm>
          <a:custGeom>
            <a:avLst/>
            <a:gdLst>
              <a:gd name="T0" fmla="*/ 209 w 790"/>
              <a:gd name="T1" fmla="*/ 108 h 129"/>
              <a:gd name="T2" fmla="*/ 439 w 790"/>
              <a:gd name="T3" fmla="*/ 123 h 129"/>
              <a:gd name="T4" fmla="*/ 578 w 790"/>
              <a:gd name="T5" fmla="*/ 114 h 129"/>
              <a:gd name="T6" fmla="*/ 700 w 790"/>
              <a:gd name="T7" fmla="*/ 117 h 129"/>
              <a:gd name="T8" fmla="*/ 790 w 790"/>
              <a:gd name="T9" fmla="*/ 129 h 129"/>
              <a:gd name="T10" fmla="*/ 790 w 790"/>
              <a:gd name="T11" fmla="*/ 127 h 129"/>
              <a:gd name="T12" fmla="*/ 700 w 790"/>
              <a:gd name="T13" fmla="*/ 113 h 129"/>
              <a:gd name="T14" fmla="*/ 578 w 790"/>
              <a:gd name="T15" fmla="*/ 108 h 129"/>
              <a:gd name="T16" fmla="*/ 439 w 790"/>
              <a:gd name="T17" fmla="*/ 119 h 129"/>
              <a:gd name="T18" fmla="*/ 209 w 790"/>
              <a:gd name="T19" fmla="*/ 106 h 129"/>
              <a:gd name="T20" fmla="*/ 0 w 790"/>
              <a:gd name="T21" fmla="*/ 0 h 129"/>
              <a:gd name="T22" fmla="*/ 209 w 790"/>
              <a:gd name="T23" fmla="*/ 108 h 1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790" h="129">
                <a:moveTo>
                  <a:pt x="209" y="108"/>
                </a:moveTo>
                <a:cubicBezTo>
                  <a:pt x="274" y="124"/>
                  <a:pt x="342" y="129"/>
                  <a:pt x="439" y="123"/>
                </a:cubicBezTo>
                <a:cubicBezTo>
                  <a:pt x="487" y="121"/>
                  <a:pt x="534" y="116"/>
                  <a:pt x="578" y="114"/>
                </a:cubicBezTo>
                <a:cubicBezTo>
                  <a:pt x="623" y="112"/>
                  <a:pt x="664" y="114"/>
                  <a:pt x="700" y="117"/>
                </a:cubicBezTo>
                <a:cubicBezTo>
                  <a:pt x="738" y="121"/>
                  <a:pt x="769" y="126"/>
                  <a:pt x="790" y="129"/>
                </a:cubicBezTo>
                <a:cubicBezTo>
                  <a:pt x="790" y="127"/>
                  <a:pt x="790" y="127"/>
                  <a:pt x="790" y="127"/>
                </a:cubicBezTo>
                <a:cubicBezTo>
                  <a:pt x="769" y="123"/>
                  <a:pt x="738" y="117"/>
                  <a:pt x="700" y="113"/>
                </a:cubicBezTo>
                <a:cubicBezTo>
                  <a:pt x="664" y="109"/>
                  <a:pt x="623" y="106"/>
                  <a:pt x="578" y="108"/>
                </a:cubicBezTo>
                <a:cubicBezTo>
                  <a:pt x="533" y="110"/>
                  <a:pt x="486" y="116"/>
                  <a:pt x="439" y="119"/>
                </a:cubicBezTo>
                <a:cubicBezTo>
                  <a:pt x="342" y="126"/>
                  <a:pt x="274" y="121"/>
                  <a:pt x="209" y="106"/>
                </a:cubicBezTo>
                <a:cubicBezTo>
                  <a:pt x="144" y="89"/>
                  <a:pt x="77" y="65"/>
                  <a:pt x="0" y="0"/>
                </a:cubicBezTo>
                <a:cubicBezTo>
                  <a:pt x="77" y="65"/>
                  <a:pt x="144" y="90"/>
                  <a:pt x="209" y="108"/>
                </a:cubicBezTo>
                <a:close/>
              </a:path>
            </a:pathLst>
          </a:custGeom>
          <a:gradFill>
            <a:gsLst>
              <a:gs pos="59113">
                <a:srgbClr val="FDF2C4"/>
              </a:gs>
              <a:gs pos="41000">
                <a:srgbClr val="FDF2C4"/>
              </a:gs>
              <a:gs pos="100000">
                <a:srgbClr val="977037"/>
              </a:gs>
              <a:gs pos="0">
                <a:srgbClr val="977037"/>
              </a:gs>
            </a:gsLst>
            <a:path path="shape">
              <a:fillToRect l="50000" t="50000" r="50000" b="50000"/>
            </a:path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91" name="Freeform 35"/>
          <p:cNvSpPr/>
          <p:nvPr/>
        </p:nvSpPr>
        <p:spPr bwMode="auto">
          <a:xfrm>
            <a:off x="8448375" y="1335888"/>
            <a:ext cx="277320" cy="110928"/>
          </a:xfrm>
          <a:custGeom>
            <a:avLst/>
            <a:gdLst>
              <a:gd name="T0" fmla="*/ 186 w 206"/>
              <a:gd name="T1" fmla="*/ 5 h 82"/>
              <a:gd name="T2" fmla="*/ 150 w 206"/>
              <a:gd name="T3" fmla="*/ 14 h 82"/>
              <a:gd name="T4" fmla="*/ 154 w 206"/>
              <a:gd name="T5" fmla="*/ 47 h 82"/>
              <a:gd name="T6" fmla="*/ 182 w 206"/>
              <a:gd name="T7" fmla="*/ 42 h 82"/>
              <a:gd name="T8" fmla="*/ 172 w 206"/>
              <a:gd name="T9" fmla="*/ 20 h 82"/>
              <a:gd name="T10" fmla="*/ 160 w 206"/>
              <a:gd name="T11" fmla="*/ 33 h 82"/>
              <a:gd name="T12" fmla="*/ 174 w 206"/>
              <a:gd name="T13" fmla="*/ 37 h 82"/>
              <a:gd name="T14" fmla="*/ 160 w 206"/>
              <a:gd name="T15" fmla="*/ 33 h 82"/>
              <a:gd name="T16" fmla="*/ 172 w 206"/>
              <a:gd name="T17" fmla="*/ 21 h 82"/>
              <a:gd name="T18" fmla="*/ 181 w 206"/>
              <a:gd name="T19" fmla="*/ 41 h 82"/>
              <a:gd name="T20" fmla="*/ 154 w 206"/>
              <a:gd name="T21" fmla="*/ 46 h 82"/>
              <a:gd name="T22" fmla="*/ 151 w 206"/>
              <a:gd name="T23" fmla="*/ 14 h 82"/>
              <a:gd name="T24" fmla="*/ 186 w 206"/>
              <a:gd name="T25" fmla="*/ 7 h 82"/>
              <a:gd name="T26" fmla="*/ 204 w 206"/>
              <a:gd name="T27" fmla="*/ 39 h 82"/>
              <a:gd name="T28" fmla="*/ 183 w 206"/>
              <a:gd name="T29" fmla="*/ 71 h 82"/>
              <a:gd name="T30" fmla="*/ 145 w 206"/>
              <a:gd name="T31" fmla="*/ 77 h 82"/>
              <a:gd name="T32" fmla="*/ 73 w 206"/>
              <a:gd name="T33" fmla="*/ 72 h 82"/>
              <a:gd name="T34" fmla="*/ 0 w 206"/>
              <a:gd name="T35" fmla="*/ 79 h 82"/>
              <a:gd name="T36" fmla="*/ 2 w 206"/>
              <a:gd name="T37" fmla="*/ 82 h 82"/>
              <a:gd name="T38" fmla="*/ 73 w 206"/>
              <a:gd name="T39" fmla="*/ 75 h 82"/>
              <a:gd name="T40" fmla="*/ 145 w 206"/>
              <a:gd name="T41" fmla="*/ 80 h 82"/>
              <a:gd name="T42" fmla="*/ 184 w 206"/>
              <a:gd name="T43" fmla="*/ 73 h 82"/>
              <a:gd name="T44" fmla="*/ 206 w 206"/>
              <a:gd name="T45" fmla="*/ 39 h 82"/>
              <a:gd name="T46" fmla="*/ 186 w 206"/>
              <a:gd name="T47" fmla="*/ 5 h 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206" h="82">
                <a:moveTo>
                  <a:pt x="186" y="5"/>
                </a:moveTo>
                <a:cubicBezTo>
                  <a:pt x="174" y="0"/>
                  <a:pt x="158" y="3"/>
                  <a:pt x="150" y="14"/>
                </a:cubicBezTo>
                <a:cubicBezTo>
                  <a:pt x="142" y="24"/>
                  <a:pt x="144" y="40"/>
                  <a:pt x="154" y="47"/>
                </a:cubicBezTo>
                <a:cubicBezTo>
                  <a:pt x="163" y="55"/>
                  <a:pt x="178" y="51"/>
                  <a:pt x="182" y="42"/>
                </a:cubicBezTo>
                <a:cubicBezTo>
                  <a:pt x="187" y="33"/>
                  <a:pt x="181" y="21"/>
                  <a:pt x="172" y="20"/>
                </a:cubicBezTo>
                <a:cubicBezTo>
                  <a:pt x="164" y="20"/>
                  <a:pt x="157" y="27"/>
                  <a:pt x="160" y="33"/>
                </a:cubicBezTo>
                <a:cubicBezTo>
                  <a:pt x="165" y="44"/>
                  <a:pt x="173" y="38"/>
                  <a:pt x="174" y="37"/>
                </a:cubicBezTo>
                <a:cubicBezTo>
                  <a:pt x="173" y="38"/>
                  <a:pt x="165" y="44"/>
                  <a:pt x="160" y="33"/>
                </a:cubicBezTo>
                <a:cubicBezTo>
                  <a:pt x="158" y="28"/>
                  <a:pt x="164" y="20"/>
                  <a:pt x="172" y="21"/>
                </a:cubicBezTo>
                <a:cubicBezTo>
                  <a:pt x="180" y="21"/>
                  <a:pt x="186" y="33"/>
                  <a:pt x="181" y="41"/>
                </a:cubicBezTo>
                <a:cubicBezTo>
                  <a:pt x="177" y="50"/>
                  <a:pt x="163" y="54"/>
                  <a:pt x="154" y="46"/>
                </a:cubicBezTo>
                <a:cubicBezTo>
                  <a:pt x="145" y="39"/>
                  <a:pt x="143" y="24"/>
                  <a:pt x="151" y="14"/>
                </a:cubicBezTo>
                <a:cubicBezTo>
                  <a:pt x="159" y="5"/>
                  <a:pt x="174" y="1"/>
                  <a:pt x="186" y="7"/>
                </a:cubicBezTo>
                <a:cubicBezTo>
                  <a:pt x="197" y="13"/>
                  <a:pt x="205" y="26"/>
                  <a:pt x="204" y="39"/>
                </a:cubicBezTo>
                <a:cubicBezTo>
                  <a:pt x="203" y="53"/>
                  <a:pt x="195" y="65"/>
                  <a:pt x="183" y="71"/>
                </a:cubicBezTo>
                <a:cubicBezTo>
                  <a:pt x="171" y="77"/>
                  <a:pt x="158" y="77"/>
                  <a:pt x="145" y="77"/>
                </a:cubicBezTo>
                <a:cubicBezTo>
                  <a:pt x="119" y="77"/>
                  <a:pt x="95" y="73"/>
                  <a:pt x="73" y="72"/>
                </a:cubicBezTo>
                <a:cubicBezTo>
                  <a:pt x="40" y="71"/>
                  <a:pt x="14" y="75"/>
                  <a:pt x="0" y="79"/>
                </a:cubicBezTo>
                <a:cubicBezTo>
                  <a:pt x="2" y="82"/>
                  <a:pt x="2" y="82"/>
                  <a:pt x="2" y="82"/>
                </a:cubicBezTo>
                <a:cubicBezTo>
                  <a:pt x="16" y="78"/>
                  <a:pt x="41" y="74"/>
                  <a:pt x="73" y="75"/>
                </a:cubicBezTo>
                <a:cubicBezTo>
                  <a:pt x="94" y="76"/>
                  <a:pt x="119" y="79"/>
                  <a:pt x="145" y="80"/>
                </a:cubicBezTo>
                <a:cubicBezTo>
                  <a:pt x="158" y="79"/>
                  <a:pt x="172" y="79"/>
                  <a:pt x="184" y="73"/>
                </a:cubicBezTo>
                <a:cubicBezTo>
                  <a:pt x="197" y="66"/>
                  <a:pt x="205" y="53"/>
                  <a:pt x="206" y="39"/>
                </a:cubicBezTo>
                <a:cubicBezTo>
                  <a:pt x="206" y="25"/>
                  <a:pt x="199" y="12"/>
                  <a:pt x="186" y="5"/>
                </a:cubicBezTo>
                <a:close/>
              </a:path>
            </a:pathLst>
          </a:custGeom>
          <a:gradFill>
            <a:gsLst>
              <a:gs pos="59113">
                <a:srgbClr val="FDF2C4"/>
              </a:gs>
              <a:gs pos="41000">
                <a:srgbClr val="FDF2C4"/>
              </a:gs>
              <a:gs pos="100000">
                <a:srgbClr val="977037"/>
              </a:gs>
              <a:gs pos="0">
                <a:srgbClr val="977037"/>
              </a:gs>
            </a:gsLst>
            <a:path path="shape">
              <a:fillToRect l="50000" t="50000" r="50000" b="50000"/>
            </a:path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92" name="Freeform 36"/>
          <p:cNvSpPr/>
          <p:nvPr/>
        </p:nvSpPr>
        <p:spPr bwMode="auto">
          <a:xfrm>
            <a:off x="8450896" y="1248154"/>
            <a:ext cx="516824" cy="243033"/>
          </a:xfrm>
          <a:custGeom>
            <a:avLst/>
            <a:gdLst>
              <a:gd name="T0" fmla="*/ 338 w 384"/>
              <a:gd name="T1" fmla="*/ 11 h 180"/>
              <a:gd name="T2" fmla="*/ 262 w 384"/>
              <a:gd name="T3" fmla="*/ 33 h 180"/>
              <a:gd name="T4" fmla="*/ 273 w 384"/>
              <a:gd name="T5" fmla="*/ 103 h 180"/>
              <a:gd name="T6" fmla="*/ 333 w 384"/>
              <a:gd name="T7" fmla="*/ 89 h 180"/>
              <a:gd name="T8" fmla="*/ 309 w 384"/>
              <a:gd name="T9" fmla="*/ 44 h 180"/>
              <a:gd name="T10" fmla="*/ 284 w 384"/>
              <a:gd name="T11" fmla="*/ 73 h 180"/>
              <a:gd name="T12" fmla="*/ 306 w 384"/>
              <a:gd name="T13" fmla="*/ 86 h 180"/>
              <a:gd name="T14" fmla="*/ 314 w 384"/>
              <a:gd name="T15" fmla="*/ 80 h 180"/>
              <a:gd name="T16" fmla="*/ 306 w 384"/>
              <a:gd name="T17" fmla="*/ 86 h 180"/>
              <a:gd name="T18" fmla="*/ 284 w 384"/>
              <a:gd name="T19" fmla="*/ 73 h 180"/>
              <a:gd name="T20" fmla="*/ 309 w 384"/>
              <a:gd name="T21" fmla="*/ 45 h 180"/>
              <a:gd name="T22" fmla="*/ 332 w 384"/>
              <a:gd name="T23" fmla="*/ 88 h 180"/>
              <a:gd name="T24" fmla="*/ 274 w 384"/>
              <a:gd name="T25" fmla="*/ 102 h 180"/>
              <a:gd name="T26" fmla="*/ 264 w 384"/>
              <a:gd name="T27" fmla="*/ 34 h 180"/>
              <a:gd name="T28" fmla="*/ 337 w 384"/>
              <a:gd name="T29" fmla="*/ 14 h 180"/>
              <a:gd name="T30" fmla="*/ 379 w 384"/>
              <a:gd name="T31" fmla="*/ 81 h 180"/>
              <a:gd name="T32" fmla="*/ 338 w 384"/>
              <a:gd name="T33" fmla="*/ 150 h 180"/>
              <a:gd name="T34" fmla="*/ 257 w 384"/>
              <a:gd name="T35" fmla="*/ 168 h 180"/>
              <a:gd name="T36" fmla="*/ 102 w 384"/>
              <a:gd name="T37" fmla="*/ 165 h 180"/>
              <a:gd name="T38" fmla="*/ 0 w 384"/>
              <a:gd name="T39" fmla="*/ 173 h 180"/>
              <a:gd name="T40" fmla="*/ 4 w 384"/>
              <a:gd name="T41" fmla="*/ 180 h 180"/>
              <a:gd name="T42" fmla="*/ 102 w 384"/>
              <a:gd name="T43" fmla="*/ 172 h 180"/>
              <a:gd name="T44" fmla="*/ 257 w 384"/>
              <a:gd name="T45" fmla="*/ 174 h 180"/>
              <a:gd name="T46" fmla="*/ 340 w 384"/>
              <a:gd name="T47" fmla="*/ 155 h 180"/>
              <a:gd name="T48" fmla="*/ 383 w 384"/>
              <a:gd name="T49" fmla="*/ 81 h 180"/>
              <a:gd name="T50" fmla="*/ 338 w 384"/>
              <a:gd name="T51" fmla="*/ 11 h 1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384" h="180">
                <a:moveTo>
                  <a:pt x="338" y="11"/>
                </a:moveTo>
                <a:cubicBezTo>
                  <a:pt x="311" y="0"/>
                  <a:pt x="278" y="10"/>
                  <a:pt x="262" y="33"/>
                </a:cubicBezTo>
                <a:cubicBezTo>
                  <a:pt x="245" y="55"/>
                  <a:pt x="252" y="89"/>
                  <a:pt x="273" y="103"/>
                </a:cubicBezTo>
                <a:cubicBezTo>
                  <a:pt x="294" y="119"/>
                  <a:pt x="324" y="109"/>
                  <a:pt x="333" y="89"/>
                </a:cubicBezTo>
                <a:cubicBezTo>
                  <a:pt x="343" y="68"/>
                  <a:pt x="327" y="45"/>
                  <a:pt x="309" y="44"/>
                </a:cubicBezTo>
                <a:cubicBezTo>
                  <a:pt x="291" y="43"/>
                  <a:pt x="279" y="61"/>
                  <a:pt x="284" y="73"/>
                </a:cubicBezTo>
                <a:cubicBezTo>
                  <a:pt x="288" y="86"/>
                  <a:pt x="301" y="89"/>
                  <a:pt x="306" y="86"/>
                </a:cubicBezTo>
                <a:cubicBezTo>
                  <a:pt x="313" y="83"/>
                  <a:pt x="314" y="79"/>
                  <a:pt x="314" y="80"/>
                </a:cubicBezTo>
                <a:cubicBezTo>
                  <a:pt x="314" y="79"/>
                  <a:pt x="313" y="83"/>
                  <a:pt x="306" y="86"/>
                </a:cubicBezTo>
                <a:cubicBezTo>
                  <a:pt x="301" y="89"/>
                  <a:pt x="288" y="85"/>
                  <a:pt x="284" y="73"/>
                </a:cubicBezTo>
                <a:cubicBezTo>
                  <a:pt x="279" y="61"/>
                  <a:pt x="292" y="44"/>
                  <a:pt x="309" y="45"/>
                </a:cubicBezTo>
                <a:cubicBezTo>
                  <a:pt x="327" y="46"/>
                  <a:pt x="341" y="69"/>
                  <a:pt x="332" y="88"/>
                </a:cubicBezTo>
                <a:cubicBezTo>
                  <a:pt x="323" y="108"/>
                  <a:pt x="294" y="117"/>
                  <a:pt x="274" y="102"/>
                </a:cubicBezTo>
                <a:cubicBezTo>
                  <a:pt x="254" y="88"/>
                  <a:pt x="248" y="55"/>
                  <a:pt x="264" y="34"/>
                </a:cubicBezTo>
                <a:cubicBezTo>
                  <a:pt x="280" y="13"/>
                  <a:pt x="311" y="3"/>
                  <a:pt x="337" y="14"/>
                </a:cubicBezTo>
                <a:cubicBezTo>
                  <a:pt x="362" y="25"/>
                  <a:pt x="380" y="53"/>
                  <a:pt x="379" y="81"/>
                </a:cubicBezTo>
                <a:cubicBezTo>
                  <a:pt x="380" y="110"/>
                  <a:pt x="362" y="137"/>
                  <a:pt x="338" y="150"/>
                </a:cubicBezTo>
                <a:cubicBezTo>
                  <a:pt x="313" y="165"/>
                  <a:pt x="284" y="167"/>
                  <a:pt x="257" y="168"/>
                </a:cubicBezTo>
                <a:cubicBezTo>
                  <a:pt x="201" y="169"/>
                  <a:pt x="149" y="164"/>
                  <a:pt x="102" y="165"/>
                </a:cubicBezTo>
                <a:cubicBezTo>
                  <a:pt x="63" y="165"/>
                  <a:pt x="28" y="168"/>
                  <a:pt x="0" y="173"/>
                </a:cubicBezTo>
                <a:cubicBezTo>
                  <a:pt x="4" y="180"/>
                  <a:pt x="4" y="180"/>
                  <a:pt x="4" y="180"/>
                </a:cubicBezTo>
                <a:cubicBezTo>
                  <a:pt x="31" y="175"/>
                  <a:pt x="64" y="172"/>
                  <a:pt x="102" y="172"/>
                </a:cubicBezTo>
                <a:cubicBezTo>
                  <a:pt x="149" y="170"/>
                  <a:pt x="201" y="175"/>
                  <a:pt x="257" y="174"/>
                </a:cubicBezTo>
                <a:cubicBezTo>
                  <a:pt x="285" y="172"/>
                  <a:pt x="314" y="169"/>
                  <a:pt x="340" y="155"/>
                </a:cubicBezTo>
                <a:cubicBezTo>
                  <a:pt x="366" y="140"/>
                  <a:pt x="384" y="112"/>
                  <a:pt x="383" y="81"/>
                </a:cubicBezTo>
                <a:cubicBezTo>
                  <a:pt x="383" y="51"/>
                  <a:pt x="365" y="23"/>
                  <a:pt x="338" y="11"/>
                </a:cubicBezTo>
                <a:close/>
              </a:path>
            </a:pathLst>
          </a:custGeom>
          <a:gradFill>
            <a:gsLst>
              <a:gs pos="59113">
                <a:srgbClr val="FDF2C4"/>
              </a:gs>
              <a:gs pos="41000">
                <a:srgbClr val="FDF2C4"/>
              </a:gs>
              <a:gs pos="100000">
                <a:srgbClr val="977037"/>
              </a:gs>
              <a:gs pos="0">
                <a:srgbClr val="977037"/>
              </a:gs>
            </a:gsLst>
            <a:path path="shape">
              <a:fillToRect l="50000" t="50000" r="50000" b="50000"/>
            </a:path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39" name="Freeform 30"/>
          <p:cNvSpPr/>
          <p:nvPr/>
        </p:nvSpPr>
        <p:spPr bwMode="auto">
          <a:xfrm>
            <a:off x="8497032" y="4118009"/>
            <a:ext cx="1941745" cy="572287"/>
          </a:xfrm>
          <a:custGeom>
            <a:avLst/>
            <a:gdLst>
              <a:gd name="T0" fmla="*/ 0 w 1443"/>
              <a:gd name="T1" fmla="*/ 145 h 424"/>
              <a:gd name="T2" fmla="*/ 233 w 1443"/>
              <a:gd name="T3" fmla="*/ 203 h 424"/>
              <a:gd name="T4" fmla="*/ 680 w 1443"/>
              <a:gd name="T5" fmla="*/ 155 h 424"/>
              <a:gd name="T6" fmla="*/ 1056 w 1443"/>
              <a:gd name="T7" fmla="*/ 46 h 424"/>
              <a:gd name="T8" fmla="*/ 1266 w 1443"/>
              <a:gd name="T9" fmla="*/ 37 h 424"/>
              <a:gd name="T10" fmla="*/ 1410 w 1443"/>
              <a:gd name="T11" fmla="*/ 178 h 424"/>
              <a:gd name="T12" fmla="*/ 1349 w 1443"/>
              <a:gd name="T13" fmla="*/ 368 h 424"/>
              <a:gd name="T14" fmla="*/ 1161 w 1443"/>
              <a:gd name="T15" fmla="*/ 366 h 424"/>
              <a:gd name="T16" fmla="*/ 1142 w 1443"/>
              <a:gd name="T17" fmla="*/ 196 h 424"/>
              <a:gd name="T18" fmla="*/ 1291 w 1443"/>
              <a:gd name="T19" fmla="*/ 191 h 424"/>
              <a:gd name="T20" fmla="*/ 1263 w 1443"/>
              <a:gd name="T21" fmla="*/ 311 h 424"/>
              <a:gd name="T22" fmla="*/ 1184 w 1443"/>
              <a:gd name="T23" fmla="*/ 259 h 424"/>
              <a:gd name="T24" fmla="*/ 1230 w 1443"/>
              <a:gd name="T25" fmla="*/ 214 h 424"/>
              <a:gd name="T26" fmla="*/ 1254 w 1443"/>
              <a:gd name="T27" fmla="*/ 223 h 424"/>
              <a:gd name="T28" fmla="*/ 1230 w 1443"/>
              <a:gd name="T29" fmla="*/ 214 h 424"/>
              <a:gd name="T30" fmla="*/ 1183 w 1443"/>
              <a:gd name="T31" fmla="*/ 259 h 424"/>
              <a:gd name="T32" fmla="*/ 1264 w 1443"/>
              <a:gd name="T33" fmla="*/ 313 h 424"/>
              <a:gd name="T34" fmla="*/ 1294 w 1443"/>
              <a:gd name="T35" fmla="*/ 188 h 424"/>
              <a:gd name="T36" fmla="*/ 1137 w 1443"/>
              <a:gd name="T37" fmla="*/ 192 h 424"/>
              <a:gd name="T38" fmla="*/ 1155 w 1443"/>
              <a:gd name="T39" fmla="*/ 373 h 424"/>
              <a:gd name="T40" fmla="*/ 1356 w 1443"/>
              <a:gd name="T41" fmla="*/ 378 h 424"/>
              <a:gd name="T42" fmla="*/ 1424 w 1443"/>
              <a:gd name="T43" fmla="*/ 175 h 424"/>
              <a:gd name="T44" fmla="*/ 1270 w 1443"/>
              <a:gd name="T45" fmla="*/ 21 h 424"/>
              <a:gd name="T46" fmla="*/ 1052 w 1443"/>
              <a:gd name="T47" fmla="*/ 27 h 424"/>
              <a:gd name="T48" fmla="*/ 674 w 1443"/>
              <a:gd name="T49" fmla="*/ 132 h 424"/>
              <a:gd name="T50" fmla="*/ 236 w 1443"/>
              <a:gd name="T51" fmla="*/ 174 h 424"/>
              <a:gd name="T52" fmla="*/ 0 w 1443"/>
              <a:gd name="T53" fmla="*/ 129 h 424"/>
              <a:gd name="T54" fmla="*/ 0 w 1443"/>
              <a:gd name="T55" fmla="*/ 145 h 4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1443" h="424">
                <a:moveTo>
                  <a:pt x="0" y="145"/>
                </a:moveTo>
                <a:cubicBezTo>
                  <a:pt x="48" y="166"/>
                  <a:pt x="132" y="194"/>
                  <a:pt x="233" y="203"/>
                </a:cubicBezTo>
                <a:cubicBezTo>
                  <a:pt x="272" y="207"/>
                  <a:pt x="451" y="219"/>
                  <a:pt x="680" y="155"/>
                </a:cubicBezTo>
                <a:cubicBezTo>
                  <a:pt x="795" y="126"/>
                  <a:pt x="921" y="79"/>
                  <a:pt x="1056" y="46"/>
                </a:cubicBezTo>
                <a:cubicBezTo>
                  <a:pt x="1124" y="31"/>
                  <a:pt x="1197" y="19"/>
                  <a:pt x="1266" y="37"/>
                </a:cubicBezTo>
                <a:cubicBezTo>
                  <a:pt x="1334" y="54"/>
                  <a:pt x="1393" y="109"/>
                  <a:pt x="1410" y="178"/>
                </a:cubicBezTo>
                <a:cubicBezTo>
                  <a:pt x="1429" y="247"/>
                  <a:pt x="1404" y="325"/>
                  <a:pt x="1349" y="368"/>
                </a:cubicBezTo>
                <a:cubicBezTo>
                  <a:pt x="1294" y="412"/>
                  <a:pt x="1211" y="409"/>
                  <a:pt x="1161" y="366"/>
                </a:cubicBezTo>
                <a:cubicBezTo>
                  <a:pt x="1107" y="325"/>
                  <a:pt x="1102" y="243"/>
                  <a:pt x="1142" y="196"/>
                </a:cubicBezTo>
                <a:cubicBezTo>
                  <a:pt x="1180" y="146"/>
                  <a:pt x="1257" y="150"/>
                  <a:pt x="1291" y="191"/>
                </a:cubicBezTo>
                <a:cubicBezTo>
                  <a:pt x="1327" y="232"/>
                  <a:pt x="1305" y="299"/>
                  <a:pt x="1263" y="311"/>
                </a:cubicBezTo>
                <a:cubicBezTo>
                  <a:pt x="1221" y="326"/>
                  <a:pt x="1180" y="291"/>
                  <a:pt x="1184" y="259"/>
                </a:cubicBezTo>
                <a:cubicBezTo>
                  <a:pt x="1186" y="226"/>
                  <a:pt x="1214" y="211"/>
                  <a:pt x="1230" y="214"/>
                </a:cubicBezTo>
                <a:cubicBezTo>
                  <a:pt x="1246" y="216"/>
                  <a:pt x="1253" y="223"/>
                  <a:pt x="1254" y="223"/>
                </a:cubicBezTo>
                <a:cubicBezTo>
                  <a:pt x="1253" y="223"/>
                  <a:pt x="1246" y="216"/>
                  <a:pt x="1230" y="214"/>
                </a:cubicBezTo>
                <a:cubicBezTo>
                  <a:pt x="1214" y="210"/>
                  <a:pt x="1185" y="225"/>
                  <a:pt x="1183" y="259"/>
                </a:cubicBezTo>
                <a:cubicBezTo>
                  <a:pt x="1178" y="291"/>
                  <a:pt x="1220" y="328"/>
                  <a:pt x="1264" y="313"/>
                </a:cubicBezTo>
                <a:cubicBezTo>
                  <a:pt x="1308" y="301"/>
                  <a:pt x="1332" y="232"/>
                  <a:pt x="1294" y="188"/>
                </a:cubicBezTo>
                <a:cubicBezTo>
                  <a:pt x="1260" y="144"/>
                  <a:pt x="1177" y="139"/>
                  <a:pt x="1137" y="192"/>
                </a:cubicBezTo>
                <a:cubicBezTo>
                  <a:pt x="1094" y="240"/>
                  <a:pt x="1098" y="328"/>
                  <a:pt x="1155" y="373"/>
                </a:cubicBezTo>
                <a:cubicBezTo>
                  <a:pt x="1208" y="420"/>
                  <a:pt x="1296" y="424"/>
                  <a:pt x="1356" y="378"/>
                </a:cubicBezTo>
                <a:cubicBezTo>
                  <a:pt x="1415" y="332"/>
                  <a:pt x="1443" y="249"/>
                  <a:pt x="1424" y="175"/>
                </a:cubicBezTo>
                <a:cubicBezTo>
                  <a:pt x="1407" y="99"/>
                  <a:pt x="1343" y="40"/>
                  <a:pt x="1270" y="21"/>
                </a:cubicBezTo>
                <a:cubicBezTo>
                  <a:pt x="1196" y="0"/>
                  <a:pt x="1121" y="12"/>
                  <a:pt x="1052" y="27"/>
                </a:cubicBezTo>
                <a:cubicBezTo>
                  <a:pt x="914" y="59"/>
                  <a:pt x="788" y="104"/>
                  <a:pt x="674" y="132"/>
                </a:cubicBezTo>
                <a:cubicBezTo>
                  <a:pt x="446" y="192"/>
                  <a:pt x="274" y="179"/>
                  <a:pt x="236" y="174"/>
                </a:cubicBezTo>
                <a:cubicBezTo>
                  <a:pt x="135" y="165"/>
                  <a:pt x="49" y="142"/>
                  <a:pt x="0" y="129"/>
                </a:cubicBezTo>
                <a:lnTo>
                  <a:pt x="0" y="145"/>
                </a:lnTo>
                <a:close/>
              </a:path>
            </a:pathLst>
          </a:custGeom>
          <a:gradFill>
            <a:gsLst>
              <a:gs pos="59113">
                <a:srgbClr val="FDF2C4"/>
              </a:gs>
              <a:gs pos="41000">
                <a:srgbClr val="FDF2C4"/>
              </a:gs>
              <a:gs pos="100000">
                <a:srgbClr val="977037"/>
              </a:gs>
              <a:gs pos="0">
                <a:srgbClr val="977037"/>
              </a:gs>
            </a:gsLst>
            <a:path path="shape">
              <a:fillToRect l="50000" t="50000" r="50000" b="50000"/>
            </a:path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40" name="Freeform 31"/>
          <p:cNvSpPr/>
          <p:nvPr/>
        </p:nvSpPr>
        <p:spPr bwMode="auto">
          <a:xfrm>
            <a:off x="8502579" y="4447263"/>
            <a:ext cx="881374" cy="264715"/>
          </a:xfrm>
          <a:custGeom>
            <a:avLst/>
            <a:gdLst>
              <a:gd name="T0" fmla="*/ 0 w 655"/>
              <a:gd name="T1" fmla="*/ 61 h 196"/>
              <a:gd name="T2" fmla="*/ 93 w 655"/>
              <a:gd name="T3" fmla="*/ 83 h 196"/>
              <a:gd name="T4" fmla="*/ 301 w 655"/>
              <a:gd name="T5" fmla="*/ 65 h 196"/>
              <a:gd name="T6" fmla="*/ 477 w 655"/>
              <a:gd name="T7" fmla="*/ 17 h 196"/>
              <a:gd name="T8" fmla="*/ 575 w 655"/>
              <a:gd name="T9" fmla="*/ 15 h 196"/>
              <a:gd name="T10" fmla="*/ 642 w 655"/>
              <a:gd name="T11" fmla="*/ 83 h 196"/>
              <a:gd name="T12" fmla="*/ 612 w 655"/>
              <a:gd name="T13" fmla="*/ 172 h 196"/>
              <a:gd name="T14" fmla="*/ 523 w 655"/>
              <a:gd name="T15" fmla="*/ 169 h 196"/>
              <a:gd name="T16" fmla="*/ 516 w 655"/>
              <a:gd name="T17" fmla="*/ 89 h 196"/>
              <a:gd name="T18" fmla="*/ 585 w 655"/>
              <a:gd name="T19" fmla="*/ 88 h 196"/>
              <a:gd name="T20" fmla="*/ 572 w 655"/>
              <a:gd name="T21" fmla="*/ 144 h 196"/>
              <a:gd name="T22" fmla="*/ 535 w 655"/>
              <a:gd name="T23" fmla="*/ 119 h 196"/>
              <a:gd name="T24" fmla="*/ 557 w 655"/>
              <a:gd name="T25" fmla="*/ 99 h 196"/>
              <a:gd name="T26" fmla="*/ 568 w 655"/>
              <a:gd name="T27" fmla="*/ 103 h 196"/>
              <a:gd name="T28" fmla="*/ 557 w 655"/>
              <a:gd name="T29" fmla="*/ 99 h 196"/>
              <a:gd name="T30" fmla="*/ 535 w 655"/>
              <a:gd name="T31" fmla="*/ 119 h 196"/>
              <a:gd name="T32" fmla="*/ 572 w 655"/>
              <a:gd name="T33" fmla="*/ 145 h 196"/>
              <a:gd name="T34" fmla="*/ 587 w 655"/>
              <a:gd name="T35" fmla="*/ 87 h 196"/>
              <a:gd name="T36" fmla="*/ 514 w 655"/>
              <a:gd name="T37" fmla="*/ 88 h 196"/>
              <a:gd name="T38" fmla="*/ 521 w 655"/>
              <a:gd name="T39" fmla="*/ 172 h 196"/>
              <a:gd name="T40" fmla="*/ 614 w 655"/>
              <a:gd name="T41" fmla="*/ 175 h 196"/>
              <a:gd name="T42" fmla="*/ 646 w 655"/>
              <a:gd name="T43" fmla="*/ 82 h 196"/>
              <a:gd name="T44" fmla="*/ 576 w 655"/>
              <a:gd name="T45" fmla="*/ 10 h 196"/>
              <a:gd name="T46" fmla="*/ 476 w 655"/>
              <a:gd name="T47" fmla="*/ 11 h 196"/>
              <a:gd name="T48" fmla="*/ 299 w 655"/>
              <a:gd name="T49" fmla="*/ 57 h 196"/>
              <a:gd name="T50" fmla="*/ 94 w 655"/>
              <a:gd name="T51" fmla="*/ 74 h 196"/>
              <a:gd name="T52" fmla="*/ 0 w 655"/>
              <a:gd name="T53" fmla="*/ 54 h 196"/>
              <a:gd name="T54" fmla="*/ 0 w 655"/>
              <a:gd name="T55" fmla="*/ 61 h 1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655" h="196">
                <a:moveTo>
                  <a:pt x="0" y="61"/>
                </a:moveTo>
                <a:cubicBezTo>
                  <a:pt x="23" y="69"/>
                  <a:pt x="55" y="79"/>
                  <a:pt x="93" y="83"/>
                </a:cubicBezTo>
                <a:cubicBezTo>
                  <a:pt x="111" y="85"/>
                  <a:pt x="193" y="92"/>
                  <a:pt x="301" y="65"/>
                </a:cubicBezTo>
                <a:cubicBezTo>
                  <a:pt x="354" y="52"/>
                  <a:pt x="413" y="32"/>
                  <a:pt x="477" y="17"/>
                </a:cubicBezTo>
                <a:cubicBezTo>
                  <a:pt x="508" y="11"/>
                  <a:pt x="543" y="6"/>
                  <a:pt x="575" y="15"/>
                </a:cubicBezTo>
                <a:cubicBezTo>
                  <a:pt x="607" y="24"/>
                  <a:pt x="635" y="50"/>
                  <a:pt x="642" y="83"/>
                </a:cubicBezTo>
                <a:cubicBezTo>
                  <a:pt x="650" y="115"/>
                  <a:pt x="638" y="152"/>
                  <a:pt x="612" y="172"/>
                </a:cubicBezTo>
                <a:cubicBezTo>
                  <a:pt x="585" y="192"/>
                  <a:pt x="547" y="190"/>
                  <a:pt x="523" y="169"/>
                </a:cubicBezTo>
                <a:cubicBezTo>
                  <a:pt x="498" y="150"/>
                  <a:pt x="496" y="111"/>
                  <a:pt x="516" y="89"/>
                </a:cubicBezTo>
                <a:cubicBezTo>
                  <a:pt x="534" y="66"/>
                  <a:pt x="570" y="69"/>
                  <a:pt x="585" y="88"/>
                </a:cubicBezTo>
                <a:cubicBezTo>
                  <a:pt x="602" y="108"/>
                  <a:pt x="592" y="139"/>
                  <a:pt x="572" y="144"/>
                </a:cubicBezTo>
                <a:cubicBezTo>
                  <a:pt x="552" y="151"/>
                  <a:pt x="533" y="134"/>
                  <a:pt x="535" y="119"/>
                </a:cubicBezTo>
                <a:cubicBezTo>
                  <a:pt x="536" y="104"/>
                  <a:pt x="550" y="98"/>
                  <a:pt x="557" y="99"/>
                </a:cubicBezTo>
                <a:cubicBezTo>
                  <a:pt x="565" y="99"/>
                  <a:pt x="568" y="104"/>
                  <a:pt x="568" y="103"/>
                </a:cubicBezTo>
                <a:cubicBezTo>
                  <a:pt x="568" y="104"/>
                  <a:pt x="565" y="99"/>
                  <a:pt x="557" y="99"/>
                </a:cubicBezTo>
                <a:cubicBezTo>
                  <a:pt x="550" y="97"/>
                  <a:pt x="536" y="104"/>
                  <a:pt x="535" y="119"/>
                </a:cubicBezTo>
                <a:cubicBezTo>
                  <a:pt x="532" y="134"/>
                  <a:pt x="551" y="151"/>
                  <a:pt x="572" y="145"/>
                </a:cubicBezTo>
                <a:cubicBezTo>
                  <a:pt x="593" y="139"/>
                  <a:pt x="604" y="108"/>
                  <a:pt x="587" y="87"/>
                </a:cubicBezTo>
                <a:cubicBezTo>
                  <a:pt x="571" y="67"/>
                  <a:pt x="533" y="64"/>
                  <a:pt x="514" y="88"/>
                </a:cubicBezTo>
                <a:cubicBezTo>
                  <a:pt x="494" y="110"/>
                  <a:pt x="495" y="151"/>
                  <a:pt x="521" y="172"/>
                </a:cubicBezTo>
                <a:cubicBezTo>
                  <a:pt x="546" y="193"/>
                  <a:pt x="586" y="196"/>
                  <a:pt x="614" y="175"/>
                </a:cubicBezTo>
                <a:cubicBezTo>
                  <a:pt x="642" y="154"/>
                  <a:pt x="655" y="116"/>
                  <a:pt x="646" y="82"/>
                </a:cubicBezTo>
                <a:cubicBezTo>
                  <a:pt x="639" y="47"/>
                  <a:pt x="610" y="19"/>
                  <a:pt x="576" y="10"/>
                </a:cubicBezTo>
                <a:cubicBezTo>
                  <a:pt x="543" y="0"/>
                  <a:pt x="508" y="5"/>
                  <a:pt x="476" y="11"/>
                </a:cubicBezTo>
                <a:cubicBezTo>
                  <a:pt x="411" y="25"/>
                  <a:pt x="352" y="45"/>
                  <a:pt x="299" y="57"/>
                </a:cubicBezTo>
                <a:cubicBezTo>
                  <a:pt x="192" y="83"/>
                  <a:pt x="112" y="76"/>
                  <a:pt x="94" y="74"/>
                </a:cubicBezTo>
                <a:cubicBezTo>
                  <a:pt x="56" y="70"/>
                  <a:pt x="24" y="61"/>
                  <a:pt x="0" y="54"/>
                </a:cubicBezTo>
                <a:lnTo>
                  <a:pt x="0" y="61"/>
                </a:lnTo>
                <a:close/>
              </a:path>
            </a:pathLst>
          </a:custGeom>
          <a:gradFill>
            <a:gsLst>
              <a:gs pos="59113">
                <a:srgbClr val="FDF2C4"/>
              </a:gs>
              <a:gs pos="41000">
                <a:srgbClr val="FDF2C4"/>
              </a:gs>
              <a:gs pos="100000">
                <a:srgbClr val="977037"/>
              </a:gs>
              <a:gs pos="0">
                <a:srgbClr val="977037"/>
              </a:gs>
            </a:gsLst>
            <a:path path="shape">
              <a:fillToRect l="50000" t="50000" r="50000" b="50000"/>
            </a:path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41" name="Freeform 32"/>
          <p:cNvSpPr/>
          <p:nvPr/>
        </p:nvSpPr>
        <p:spPr bwMode="auto">
          <a:xfrm>
            <a:off x="8502579" y="4591470"/>
            <a:ext cx="330767" cy="116474"/>
          </a:xfrm>
          <a:custGeom>
            <a:avLst/>
            <a:gdLst>
              <a:gd name="T0" fmla="*/ 0 w 246"/>
              <a:gd name="T1" fmla="*/ 13 h 86"/>
              <a:gd name="T2" fmla="*/ 7 w 246"/>
              <a:gd name="T3" fmla="*/ 15 h 86"/>
              <a:gd name="T4" fmla="*/ 97 w 246"/>
              <a:gd name="T5" fmla="*/ 16 h 86"/>
              <a:gd name="T6" fmla="*/ 175 w 246"/>
              <a:gd name="T7" fmla="*/ 4 h 86"/>
              <a:gd name="T8" fmla="*/ 217 w 246"/>
              <a:gd name="T9" fmla="*/ 8 h 86"/>
              <a:gd name="T10" fmla="*/ 243 w 246"/>
              <a:gd name="T11" fmla="*/ 40 h 86"/>
              <a:gd name="T12" fmla="*/ 226 w 246"/>
              <a:gd name="T13" fmla="*/ 76 h 86"/>
              <a:gd name="T14" fmla="*/ 188 w 246"/>
              <a:gd name="T15" fmla="*/ 71 h 86"/>
              <a:gd name="T16" fmla="*/ 188 w 246"/>
              <a:gd name="T17" fmla="*/ 37 h 86"/>
              <a:gd name="T18" fmla="*/ 218 w 246"/>
              <a:gd name="T19" fmla="*/ 40 h 86"/>
              <a:gd name="T20" fmla="*/ 210 w 246"/>
              <a:gd name="T21" fmla="*/ 63 h 86"/>
              <a:gd name="T22" fmla="*/ 195 w 246"/>
              <a:gd name="T23" fmla="*/ 50 h 86"/>
              <a:gd name="T24" fmla="*/ 210 w 246"/>
              <a:gd name="T25" fmla="*/ 45 h 86"/>
              <a:gd name="T26" fmla="*/ 195 w 246"/>
              <a:gd name="T27" fmla="*/ 50 h 86"/>
              <a:gd name="T28" fmla="*/ 210 w 246"/>
              <a:gd name="T29" fmla="*/ 63 h 86"/>
              <a:gd name="T30" fmla="*/ 218 w 246"/>
              <a:gd name="T31" fmla="*/ 39 h 86"/>
              <a:gd name="T32" fmla="*/ 187 w 246"/>
              <a:gd name="T33" fmla="*/ 37 h 86"/>
              <a:gd name="T34" fmla="*/ 187 w 246"/>
              <a:gd name="T35" fmla="*/ 72 h 86"/>
              <a:gd name="T36" fmla="*/ 227 w 246"/>
              <a:gd name="T37" fmla="*/ 78 h 86"/>
              <a:gd name="T38" fmla="*/ 244 w 246"/>
              <a:gd name="T39" fmla="*/ 39 h 86"/>
              <a:gd name="T40" fmla="*/ 218 w 246"/>
              <a:gd name="T41" fmla="*/ 6 h 86"/>
              <a:gd name="T42" fmla="*/ 174 w 246"/>
              <a:gd name="T43" fmla="*/ 1 h 86"/>
              <a:gd name="T44" fmla="*/ 97 w 246"/>
              <a:gd name="T45" fmla="*/ 13 h 86"/>
              <a:gd name="T46" fmla="*/ 8 w 246"/>
              <a:gd name="T47" fmla="*/ 11 h 86"/>
              <a:gd name="T48" fmla="*/ 0 w 246"/>
              <a:gd name="T49" fmla="*/ 9 h 86"/>
              <a:gd name="T50" fmla="*/ 0 w 246"/>
              <a:gd name="T51" fmla="*/ 13 h 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246" h="86">
                <a:moveTo>
                  <a:pt x="0" y="13"/>
                </a:moveTo>
                <a:cubicBezTo>
                  <a:pt x="2" y="14"/>
                  <a:pt x="5" y="14"/>
                  <a:pt x="7" y="15"/>
                </a:cubicBezTo>
                <a:cubicBezTo>
                  <a:pt x="15" y="17"/>
                  <a:pt x="50" y="23"/>
                  <a:pt x="97" y="16"/>
                </a:cubicBezTo>
                <a:cubicBezTo>
                  <a:pt x="121" y="14"/>
                  <a:pt x="147" y="8"/>
                  <a:pt x="175" y="4"/>
                </a:cubicBezTo>
                <a:cubicBezTo>
                  <a:pt x="189" y="3"/>
                  <a:pt x="203" y="2"/>
                  <a:pt x="217" y="8"/>
                </a:cubicBezTo>
                <a:cubicBezTo>
                  <a:pt x="230" y="13"/>
                  <a:pt x="241" y="25"/>
                  <a:pt x="243" y="40"/>
                </a:cubicBezTo>
                <a:cubicBezTo>
                  <a:pt x="245" y="54"/>
                  <a:pt x="238" y="69"/>
                  <a:pt x="226" y="76"/>
                </a:cubicBezTo>
                <a:cubicBezTo>
                  <a:pt x="214" y="84"/>
                  <a:pt x="197" y="82"/>
                  <a:pt x="188" y="71"/>
                </a:cubicBezTo>
                <a:cubicBezTo>
                  <a:pt x="178" y="62"/>
                  <a:pt x="179" y="46"/>
                  <a:pt x="188" y="37"/>
                </a:cubicBezTo>
                <a:cubicBezTo>
                  <a:pt x="197" y="27"/>
                  <a:pt x="212" y="31"/>
                  <a:pt x="218" y="40"/>
                </a:cubicBezTo>
                <a:cubicBezTo>
                  <a:pt x="224" y="48"/>
                  <a:pt x="219" y="61"/>
                  <a:pt x="210" y="63"/>
                </a:cubicBezTo>
                <a:cubicBezTo>
                  <a:pt x="201" y="65"/>
                  <a:pt x="193" y="57"/>
                  <a:pt x="195" y="50"/>
                </a:cubicBezTo>
                <a:cubicBezTo>
                  <a:pt x="199" y="38"/>
                  <a:pt x="209" y="44"/>
                  <a:pt x="210" y="45"/>
                </a:cubicBezTo>
                <a:cubicBezTo>
                  <a:pt x="209" y="44"/>
                  <a:pt x="199" y="38"/>
                  <a:pt x="195" y="50"/>
                </a:cubicBezTo>
                <a:cubicBezTo>
                  <a:pt x="193" y="57"/>
                  <a:pt x="201" y="65"/>
                  <a:pt x="210" y="63"/>
                </a:cubicBezTo>
                <a:cubicBezTo>
                  <a:pt x="219" y="62"/>
                  <a:pt x="225" y="48"/>
                  <a:pt x="218" y="39"/>
                </a:cubicBezTo>
                <a:cubicBezTo>
                  <a:pt x="212" y="30"/>
                  <a:pt x="197" y="27"/>
                  <a:pt x="187" y="37"/>
                </a:cubicBezTo>
                <a:cubicBezTo>
                  <a:pt x="178" y="45"/>
                  <a:pt x="177" y="63"/>
                  <a:pt x="187" y="72"/>
                </a:cubicBezTo>
                <a:cubicBezTo>
                  <a:pt x="197" y="83"/>
                  <a:pt x="214" y="86"/>
                  <a:pt x="227" y="78"/>
                </a:cubicBezTo>
                <a:cubicBezTo>
                  <a:pt x="239" y="70"/>
                  <a:pt x="246" y="54"/>
                  <a:pt x="244" y="39"/>
                </a:cubicBezTo>
                <a:cubicBezTo>
                  <a:pt x="243" y="24"/>
                  <a:pt x="231" y="11"/>
                  <a:pt x="218" y="6"/>
                </a:cubicBezTo>
                <a:cubicBezTo>
                  <a:pt x="204" y="0"/>
                  <a:pt x="189" y="0"/>
                  <a:pt x="174" y="1"/>
                </a:cubicBezTo>
                <a:cubicBezTo>
                  <a:pt x="146" y="5"/>
                  <a:pt x="120" y="11"/>
                  <a:pt x="97" y="13"/>
                </a:cubicBezTo>
                <a:cubicBezTo>
                  <a:pt x="50" y="20"/>
                  <a:pt x="16" y="13"/>
                  <a:pt x="8" y="11"/>
                </a:cubicBezTo>
                <a:cubicBezTo>
                  <a:pt x="5" y="10"/>
                  <a:pt x="3" y="10"/>
                  <a:pt x="0" y="9"/>
                </a:cubicBezTo>
                <a:lnTo>
                  <a:pt x="0" y="13"/>
                </a:lnTo>
                <a:close/>
              </a:path>
            </a:pathLst>
          </a:custGeom>
          <a:gradFill>
            <a:gsLst>
              <a:gs pos="59113">
                <a:srgbClr val="FDF2C4"/>
              </a:gs>
              <a:gs pos="41000">
                <a:srgbClr val="FDF2C4"/>
              </a:gs>
              <a:gs pos="100000">
                <a:srgbClr val="977037"/>
              </a:gs>
              <a:gs pos="0">
                <a:srgbClr val="977037"/>
              </a:gs>
            </a:gsLst>
            <a:path path="shape">
              <a:fillToRect l="50000" t="50000" r="50000" b="50000"/>
            </a:path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42" name="Freeform 33"/>
          <p:cNvSpPr/>
          <p:nvPr/>
        </p:nvSpPr>
        <p:spPr bwMode="auto">
          <a:xfrm>
            <a:off x="10741308" y="4333814"/>
            <a:ext cx="315137" cy="120004"/>
          </a:xfrm>
          <a:custGeom>
            <a:avLst/>
            <a:gdLst>
              <a:gd name="T0" fmla="*/ 22 w 234"/>
              <a:gd name="T1" fmla="*/ 82 h 89"/>
              <a:gd name="T2" fmla="*/ 62 w 234"/>
              <a:gd name="T3" fmla="*/ 74 h 89"/>
              <a:gd name="T4" fmla="*/ 60 w 234"/>
              <a:gd name="T5" fmla="*/ 37 h 89"/>
              <a:gd name="T6" fmla="*/ 28 w 234"/>
              <a:gd name="T7" fmla="*/ 42 h 89"/>
              <a:gd name="T8" fmla="*/ 38 w 234"/>
              <a:gd name="T9" fmla="*/ 65 h 89"/>
              <a:gd name="T10" fmla="*/ 53 w 234"/>
              <a:gd name="T11" fmla="*/ 52 h 89"/>
              <a:gd name="T12" fmla="*/ 37 w 234"/>
              <a:gd name="T13" fmla="*/ 47 h 89"/>
              <a:gd name="T14" fmla="*/ 52 w 234"/>
              <a:gd name="T15" fmla="*/ 52 h 89"/>
              <a:gd name="T16" fmla="*/ 38 w 234"/>
              <a:gd name="T17" fmla="*/ 65 h 89"/>
              <a:gd name="T18" fmla="*/ 29 w 234"/>
              <a:gd name="T19" fmla="*/ 42 h 89"/>
              <a:gd name="T20" fmla="*/ 59 w 234"/>
              <a:gd name="T21" fmla="*/ 38 h 89"/>
              <a:gd name="T22" fmla="*/ 61 w 234"/>
              <a:gd name="T23" fmla="*/ 73 h 89"/>
              <a:gd name="T24" fmla="*/ 22 w 234"/>
              <a:gd name="T25" fmla="*/ 80 h 89"/>
              <a:gd name="T26" fmla="*/ 3 w 234"/>
              <a:gd name="T27" fmla="*/ 43 h 89"/>
              <a:gd name="T28" fmla="*/ 28 w 234"/>
              <a:gd name="T29" fmla="*/ 9 h 89"/>
              <a:gd name="T30" fmla="*/ 71 w 234"/>
              <a:gd name="T31" fmla="*/ 3 h 89"/>
              <a:gd name="T32" fmla="*/ 152 w 234"/>
              <a:gd name="T33" fmla="*/ 12 h 89"/>
              <a:gd name="T34" fmla="*/ 234 w 234"/>
              <a:gd name="T35" fmla="*/ 8 h 89"/>
              <a:gd name="T36" fmla="*/ 231 w 234"/>
              <a:gd name="T37" fmla="*/ 5 h 89"/>
              <a:gd name="T38" fmla="*/ 152 w 234"/>
              <a:gd name="T39" fmla="*/ 8 h 89"/>
              <a:gd name="T40" fmla="*/ 71 w 234"/>
              <a:gd name="T41" fmla="*/ 1 h 89"/>
              <a:gd name="T42" fmla="*/ 27 w 234"/>
              <a:gd name="T43" fmla="*/ 7 h 89"/>
              <a:gd name="T44" fmla="*/ 1 w 234"/>
              <a:gd name="T45" fmla="*/ 43 h 89"/>
              <a:gd name="T46" fmla="*/ 22 w 234"/>
              <a:gd name="T47" fmla="*/ 82 h 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234" h="89">
                <a:moveTo>
                  <a:pt x="22" y="82"/>
                </a:moveTo>
                <a:cubicBezTo>
                  <a:pt x="35" y="89"/>
                  <a:pt x="53" y="85"/>
                  <a:pt x="62" y="74"/>
                </a:cubicBezTo>
                <a:cubicBezTo>
                  <a:pt x="72" y="63"/>
                  <a:pt x="70" y="46"/>
                  <a:pt x="60" y="37"/>
                </a:cubicBezTo>
                <a:cubicBezTo>
                  <a:pt x="50" y="27"/>
                  <a:pt x="33" y="31"/>
                  <a:pt x="28" y="42"/>
                </a:cubicBezTo>
                <a:cubicBezTo>
                  <a:pt x="22" y="51"/>
                  <a:pt x="28" y="65"/>
                  <a:pt x="38" y="65"/>
                </a:cubicBezTo>
                <a:cubicBezTo>
                  <a:pt x="47" y="67"/>
                  <a:pt x="55" y="59"/>
                  <a:pt x="53" y="52"/>
                </a:cubicBezTo>
                <a:cubicBezTo>
                  <a:pt x="47" y="40"/>
                  <a:pt x="38" y="46"/>
                  <a:pt x="37" y="47"/>
                </a:cubicBezTo>
                <a:cubicBezTo>
                  <a:pt x="38" y="46"/>
                  <a:pt x="47" y="40"/>
                  <a:pt x="52" y="52"/>
                </a:cubicBezTo>
                <a:cubicBezTo>
                  <a:pt x="55" y="59"/>
                  <a:pt x="47" y="67"/>
                  <a:pt x="38" y="65"/>
                </a:cubicBezTo>
                <a:cubicBezTo>
                  <a:pt x="29" y="65"/>
                  <a:pt x="23" y="51"/>
                  <a:pt x="29" y="42"/>
                </a:cubicBezTo>
                <a:cubicBezTo>
                  <a:pt x="34" y="32"/>
                  <a:pt x="50" y="29"/>
                  <a:pt x="59" y="38"/>
                </a:cubicBezTo>
                <a:cubicBezTo>
                  <a:pt x="69" y="46"/>
                  <a:pt x="71" y="63"/>
                  <a:pt x="61" y="73"/>
                </a:cubicBezTo>
                <a:cubicBezTo>
                  <a:pt x="52" y="84"/>
                  <a:pt x="35" y="87"/>
                  <a:pt x="22" y="80"/>
                </a:cubicBezTo>
                <a:cubicBezTo>
                  <a:pt x="10" y="73"/>
                  <a:pt x="2" y="58"/>
                  <a:pt x="3" y="43"/>
                </a:cubicBezTo>
                <a:cubicBezTo>
                  <a:pt x="4" y="28"/>
                  <a:pt x="15" y="15"/>
                  <a:pt x="28" y="9"/>
                </a:cubicBezTo>
                <a:cubicBezTo>
                  <a:pt x="42" y="3"/>
                  <a:pt x="57" y="3"/>
                  <a:pt x="71" y="3"/>
                </a:cubicBezTo>
                <a:cubicBezTo>
                  <a:pt x="100" y="5"/>
                  <a:pt x="128" y="10"/>
                  <a:pt x="152" y="12"/>
                </a:cubicBezTo>
                <a:cubicBezTo>
                  <a:pt x="189" y="16"/>
                  <a:pt x="218" y="11"/>
                  <a:pt x="234" y="8"/>
                </a:cubicBezTo>
                <a:cubicBezTo>
                  <a:pt x="231" y="5"/>
                  <a:pt x="231" y="5"/>
                  <a:pt x="231" y="5"/>
                </a:cubicBezTo>
                <a:cubicBezTo>
                  <a:pt x="216" y="8"/>
                  <a:pt x="188" y="12"/>
                  <a:pt x="152" y="8"/>
                </a:cubicBezTo>
                <a:cubicBezTo>
                  <a:pt x="128" y="7"/>
                  <a:pt x="101" y="2"/>
                  <a:pt x="71" y="1"/>
                </a:cubicBezTo>
                <a:cubicBezTo>
                  <a:pt x="57" y="0"/>
                  <a:pt x="41" y="0"/>
                  <a:pt x="27" y="7"/>
                </a:cubicBezTo>
                <a:cubicBezTo>
                  <a:pt x="13" y="13"/>
                  <a:pt x="2" y="27"/>
                  <a:pt x="1" y="43"/>
                </a:cubicBezTo>
                <a:cubicBezTo>
                  <a:pt x="0" y="59"/>
                  <a:pt x="8" y="74"/>
                  <a:pt x="22" y="82"/>
                </a:cubicBezTo>
                <a:close/>
              </a:path>
            </a:pathLst>
          </a:custGeom>
          <a:gradFill>
            <a:gsLst>
              <a:gs pos="59113">
                <a:srgbClr val="FDF2C4"/>
              </a:gs>
              <a:gs pos="41000">
                <a:srgbClr val="FDF2C4"/>
              </a:gs>
              <a:gs pos="100000">
                <a:srgbClr val="977037"/>
              </a:gs>
              <a:gs pos="0">
                <a:srgbClr val="977037"/>
              </a:gs>
            </a:gsLst>
            <a:path path="shape">
              <a:fillToRect l="50000" t="50000" r="50000" b="50000"/>
            </a:path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43" name="Freeform 34"/>
          <p:cNvSpPr/>
          <p:nvPr/>
        </p:nvSpPr>
        <p:spPr bwMode="auto">
          <a:xfrm>
            <a:off x="10467014" y="4289443"/>
            <a:ext cx="579851" cy="273790"/>
          </a:xfrm>
          <a:custGeom>
            <a:avLst/>
            <a:gdLst>
              <a:gd name="T0" fmla="*/ 53 w 431"/>
              <a:gd name="T1" fmla="*/ 190 h 203"/>
              <a:gd name="T2" fmla="*/ 137 w 431"/>
              <a:gd name="T3" fmla="*/ 166 h 203"/>
              <a:gd name="T4" fmla="*/ 125 w 431"/>
              <a:gd name="T5" fmla="*/ 87 h 203"/>
              <a:gd name="T6" fmla="*/ 58 w 431"/>
              <a:gd name="T7" fmla="*/ 103 h 203"/>
              <a:gd name="T8" fmla="*/ 85 w 431"/>
              <a:gd name="T9" fmla="*/ 153 h 203"/>
              <a:gd name="T10" fmla="*/ 113 w 431"/>
              <a:gd name="T11" fmla="*/ 121 h 203"/>
              <a:gd name="T12" fmla="*/ 88 w 431"/>
              <a:gd name="T13" fmla="*/ 107 h 203"/>
              <a:gd name="T14" fmla="*/ 79 w 431"/>
              <a:gd name="T15" fmla="*/ 114 h 203"/>
              <a:gd name="T16" fmla="*/ 88 w 431"/>
              <a:gd name="T17" fmla="*/ 107 h 203"/>
              <a:gd name="T18" fmla="*/ 113 w 431"/>
              <a:gd name="T19" fmla="*/ 121 h 203"/>
              <a:gd name="T20" fmla="*/ 85 w 431"/>
              <a:gd name="T21" fmla="*/ 152 h 203"/>
              <a:gd name="T22" fmla="*/ 59 w 431"/>
              <a:gd name="T23" fmla="*/ 104 h 203"/>
              <a:gd name="T24" fmla="*/ 124 w 431"/>
              <a:gd name="T25" fmla="*/ 89 h 203"/>
              <a:gd name="T26" fmla="*/ 135 w 431"/>
              <a:gd name="T27" fmla="*/ 164 h 203"/>
              <a:gd name="T28" fmla="*/ 54 w 431"/>
              <a:gd name="T29" fmla="*/ 187 h 203"/>
              <a:gd name="T30" fmla="*/ 6 w 431"/>
              <a:gd name="T31" fmla="*/ 112 h 203"/>
              <a:gd name="T32" fmla="*/ 52 w 431"/>
              <a:gd name="T33" fmla="*/ 34 h 203"/>
              <a:gd name="T34" fmla="*/ 143 w 431"/>
              <a:gd name="T35" fmla="*/ 14 h 203"/>
              <a:gd name="T36" fmla="*/ 316 w 431"/>
              <a:gd name="T37" fmla="*/ 17 h 203"/>
              <a:gd name="T38" fmla="*/ 431 w 431"/>
              <a:gd name="T39" fmla="*/ 7 h 203"/>
              <a:gd name="T40" fmla="*/ 427 w 431"/>
              <a:gd name="T41" fmla="*/ 0 h 203"/>
              <a:gd name="T42" fmla="*/ 316 w 431"/>
              <a:gd name="T43" fmla="*/ 9 h 203"/>
              <a:gd name="T44" fmla="*/ 143 w 431"/>
              <a:gd name="T45" fmla="*/ 8 h 203"/>
              <a:gd name="T46" fmla="*/ 49 w 431"/>
              <a:gd name="T47" fmla="*/ 30 h 203"/>
              <a:gd name="T48" fmla="*/ 1 w 431"/>
              <a:gd name="T49" fmla="*/ 112 h 203"/>
              <a:gd name="T50" fmla="*/ 53 w 431"/>
              <a:gd name="T51" fmla="*/ 190 h 2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431" h="203">
                <a:moveTo>
                  <a:pt x="53" y="190"/>
                </a:moveTo>
                <a:cubicBezTo>
                  <a:pt x="84" y="203"/>
                  <a:pt x="120" y="191"/>
                  <a:pt x="137" y="166"/>
                </a:cubicBezTo>
                <a:cubicBezTo>
                  <a:pt x="156" y="141"/>
                  <a:pt x="148" y="103"/>
                  <a:pt x="125" y="87"/>
                </a:cubicBezTo>
                <a:cubicBezTo>
                  <a:pt x="102" y="69"/>
                  <a:pt x="68" y="81"/>
                  <a:pt x="58" y="103"/>
                </a:cubicBezTo>
                <a:cubicBezTo>
                  <a:pt x="47" y="126"/>
                  <a:pt x="65" y="153"/>
                  <a:pt x="85" y="153"/>
                </a:cubicBezTo>
                <a:cubicBezTo>
                  <a:pt x="105" y="154"/>
                  <a:pt x="119" y="134"/>
                  <a:pt x="113" y="121"/>
                </a:cubicBezTo>
                <a:cubicBezTo>
                  <a:pt x="108" y="107"/>
                  <a:pt x="94" y="103"/>
                  <a:pt x="88" y="107"/>
                </a:cubicBezTo>
                <a:cubicBezTo>
                  <a:pt x="81" y="110"/>
                  <a:pt x="79" y="114"/>
                  <a:pt x="79" y="114"/>
                </a:cubicBezTo>
                <a:cubicBezTo>
                  <a:pt x="79" y="114"/>
                  <a:pt x="81" y="110"/>
                  <a:pt x="88" y="107"/>
                </a:cubicBezTo>
                <a:cubicBezTo>
                  <a:pt x="94" y="104"/>
                  <a:pt x="108" y="107"/>
                  <a:pt x="113" y="121"/>
                </a:cubicBezTo>
                <a:cubicBezTo>
                  <a:pt x="118" y="134"/>
                  <a:pt x="105" y="154"/>
                  <a:pt x="85" y="152"/>
                </a:cubicBezTo>
                <a:cubicBezTo>
                  <a:pt x="65" y="152"/>
                  <a:pt x="48" y="126"/>
                  <a:pt x="59" y="104"/>
                </a:cubicBezTo>
                <a:cubicBezTo>
                  <a:pt x="69" y="82"/>
                  <a:pt x="102" y="71"/>
                  <a:pt x="124" y="89"/>
                </a:cubicBezTo>
                <a:cubicBezTo>
                  <a:pt x="146" y="104"/>
                  <a:pt x="154" y="140"/>
                  <a:pt x="135" y="164"/>
                </a:cubicBezTo>
                <a:cubicBezTo>
                  <a:pt x="118" y="189"/>
                  <a:pt x="83" y="200"/>
                  <a:pt x="54" y="187"/>
                </a:cubicBezTo>
                <a:cubicBezTo>
                  <a:pt x="25" y="175"/>
                  <a:pt x="6" y="144"/>
                  <a:pt x="6" y="112"/>
                </a:cubicBezTo>
                <a:cubicBezTo>
                  <a:pt x="5" y="80"/>
                  <a:pt x="25" y="50"/>
                  <a:pt x="52" y="34"/>
                </a:cubicBezTo>
                <a:cubicBezTo>
                  <a:pt x="80" y="18"/>
                  <a:pt x="112" y="15"/>
                  <a:pt x="143" y="14"/>
                </a:cubicBezTo>
                <a:cubicBezTo>
                  <a:pt x="205" y="12"/>
                  <a:pt x="264" y="18"/>
                  <a:pt x="316" y="17"/>
                </a:cubicBezTo>
                <a:cubicBezTo>
                  <a:pt x="361" y="17"/>
                  <a:pt x="400" y="13"/>
                  <a:pt x="431" y="7"/>
                </a:cubicBezTo>
                <a:cubicBezTo>
                  <a:pt x="427" y="0"/>
                  <a:pt x="427" y="0"/>
                  <a:pt x="427" y="0"/>
                </a:cubicBezTo>
                <a:cubicBezTo>
                  <a:pt x="396" y="5"/>
                  <a:pt x="359" y="9"/>
                  <a:pt x="316" y="9"/>
                </a:cubicBezTo>
                <a:cubicBezTo>
                  <a:pt x="264" y="11"/>
                  <a:pt x="205" y="6"/>
                  <a:pt x="143" y="8"/>
                </a:cubicBezTo>
                <a:cubicBezTo>
                  <a:pt x="112" y="9"/>
                  <a:pt x="78" y="13"/>
                  <a:pt x="49" y="30"/>
                </a:cubicBezTo>
                <a:cubicBezTo>
                  <a:pt x="21" y="46"/>
                  <a:pt x="0" y="78"/>
                  <a:pt x="1" y="112"/>
                </a:cubicBezTo>
                <a:cubicBezTo>
                  <a:pt x="2" y="146"/>
                  <a:pt x="23" y="178"/>
                  <a:pt x="53" y="190"/>
                </a:cubicBezTo>
                <a:close/>
              </a:path>
            </a:pathLst>
          </a:custGeom>
          <a:gradFill>
            <a:gsLst>
              <a:gs pos="59113">
                <a:srgbClr val="FDF2C4"/>
              </a:gs>
              <a:gs pos="41000">
                <a:srgbClr val="FDF2C4"/>
              </a:gs>
              <a:gs pos="100000">
                <a:srgbClr val="977037"/>
              </a:gs>
              <a:gs pos="0">
                <a:srgbClr val="977037"/>
              </a:gs>
            </a:gsLst>
            <a:path path="shape">
              <a:fillToRect l="50000" t="50000" r="50000" b="50000"/>
            </a:path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44" name="Freeform 37"/>
          <p:cNvSpPr/>
          <p:nvPr/>
        </p:nvSpPr>
        <p:spPr bwMode="auto">
          <a:xfrm>
            <a:off x="9623456" y="4327260"/>
            <a:ext cx="44371" cy="94289"/>
          </a:xfrm>
          <a:custGeom>
            <a:avLst/>
            <a:gdLst>
              <a:gd name="T0" fmla="*/ 31 w 33"/>
              <a:gd name="T1" fmla="*/ 0 h 70"/>
              <a:gd name="T2" fmla="*/ 20 w 33"/>
              <a:gd name="T3" fmla="*/ 44 h 70"/>
              <a:gd name="T4" fmla="*/ 0 w 33"/>
              <a:gd name="T5" fmla="*/ 65 h 70"/>
              <a:gd name="T6" fmla="*/ 13 w 33"/>
              <a:gd name="T7" fmla="*/ 68 h 70"/>
              <a:gd name="T8" fmla="*/ 32 w 33"/>
              <a:gd name="T9" fmla="*/ 45 h 70"/>
              <a:gd name="T10" fmla="*/ 31 w 33"/>
              <a:gd name="T11" fmla="*/ 0 h 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33" h="70">
                <a:moveTo>
                  <a:pt x="31" y="0"/>
                </a:moveTo>
                <a:cubicBezTo>
                  <a:pt x="23" y="18"/>
                  <a:pt x="25" y="27"/>
                  <a:pt x="20" y="44"/>
                </a:cubicBezTo>
                <a:cubicBezTo>
                  <a:pt x="18" y="58"/>
                  <a:pt x="0" y="60"/>
                  <a:pt x="0" y="65"/>
                </a:cubicBezTo>
                <a:cubicBezTo>
                  <a:pt x="0" y="67"/>
                  <a:pt x="5" y="70"/>
                  <a:pt x="13" y="68"/>
                </a:cubicBezTo>
                <a:cubicBezTo>
                  <a:pt x="22" y="68"/>
                  <a:pt x="33" y="56"/>
                  <a:pt x="32" y="45"/>
                </a:cubicBezTo>
                <a:cubicBezTo>
                  <a:pt x="32" y="25"/>
                  <a:pt x="25" y="19"/>
                  <a:pt x="31" y="0"/>
                </a:cubicBezTo>
                <a:close/>
              </a:path>
            </a:pathLst>
          </a:custGeom>
          <a:gradFill>
            <a:gsLst>
              <a:gs pos="59113">
                <a:srgbClr val="FF0000"/>
              </a:gs>
              <a:gs pos="41000">
                <a:srgbClr val="C00000"/>
              </a:gs>
              <a:gs pos="100000">
                <a:srgbClr val="A30003"/>
              </a:gs>
              <a:gs pos="0">
                <a:srgbClr val="A30003"/>
              </a:gs>
            </a:gsLst>
            <a:path path="shape">
              <a:fillToRect l="50000" t="50000" r="50000" b="50000"/>
            </a:path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45" name="Freeform 38"/>
          <p:cNvSpPr/>
          <p:nvPr/>
        </p:nvSpPr>
        <p:spPr bwMode="auto">
          <a:xfrm>
            <a:off x="9585640" y="4433649"/>
            <a:ext cx="54960" cy="94289"/>
          </a:xfrm>
          <a:custGeom>
            <a:avLst/>
            <a:gdLst>
              <a:gd name="T0" fmla="*/ 0 w 41"/>
              <a:gd name="T1" fmla="*/ 70 h 70"/>
              <a:gd name="T2" fmla="*/ 33 w 41"/>
              <a:gd name="T3" fmla="*/ 38 h 70"/>
              <a:gd name="T4" fmla="*/ 36 w 41"/>
              <a:gd name="T5" fmla="*/ 9 h 70"/>
              <a:gd name="T6" fmla="*/ 24 w 41"/>
              <a:gd name="T7" fmla="*/ 2 h 70"/>
              <a:gd name="T8" fmla="*/ 23 w 41"/>
              <a:gd name="T9" fmla="*/ 31 h 70"/>
              <a:gd name="T10" fmla="*/ 0 w 41"/>
              <a:gd name="T11" fmla="*/ 70 h 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41" h="70">
                <a:moveTo>
                  <a:pt x="0" y="70"/>
                </a:moveTo>
                <a:cubicBezTo>
                  <a:pt x="9" y="52"/>
                  <a:pt x="18" y="53"/>
                  <a:pt x="33" y="38"/>
                </a:cubicBezTo>
                <a:cubicBezTo>
                  <a:pt x="41" y="31"/>
                  <a:pt x="41" y="15"/>
                  <a:pt x="36" y="9"/>
                </a:cubicBezTo>
                <a:cubicBezTo>
                  <a:pt x="31" y="2"/>
                  <a:pt x="26" y="0"/>
                  <a:pt x="24" y="2"/>
                </a:cubicBezTo>
                <a:cubicBezTo>
                  <a:pt x="20" y="6"/>
                  <a:pt x="32" y="19"/>
                  <a:pt x="23" y="31"/>
                </a:cubicBezTo>
                <a:cubicBezTo>
                  <a:pt x="15" y="46"/>
                  <a:pt x="6" y="51"/>
                  <a:pt x="0" y="70"/>
                </a:cubicBezTo>
                <a:close/>
              </a:path>
            </a:pathLst>
          </a:custGeom>
          <a:gradFill>
            <a:gsLst>
              <a:gs pos="59113">
                <a:srgbClr val="FF0000"/>
              </a:gs>
              <a:gs pos="41000">
                <a:srgbClr val="C00000"/>
              </a:gs>
              <a:gs pos="100000">
                <a:srgbClr val="A30003"/>
              </a:gs>
              <a:gs pos="0">
                <a:srgbClr val="A30003"/>
              </a:gs>
            </a:gsLst>
            <a:path path="shape">
              <a:fillToRect l="50000" t="50000" r="50000" b="50000"/>
            </a:path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46" name="Freeform 39"/>
          <p:cNvSpPr/>
          <p:nvPr/>
        </p:nvSpPr>
        <p:spPr bwMode="auto">
          <a:xfrm>
            <a:off x="9636566" y="4495668"/>
            <a:ext cx="157821" cy="120004"/>
          </a:xfrm>
          <a:custGeom>
            <a:avLst/>
            <a:gdLst>
              <a:gd name="T0" fmla="*/ 96 w 117"/>
              <a:gd name="T1" fmla="*/ 82 h 89"/>
              <a:gd name="T2" fmla="*/ 78 w 117"/>
              <a:gd name="T3" fmla="*/ 72 h 89"/>
              <a:gd name="T4" fmla="*/ 91 w 117"/>
              <a:gd name="T5" fmla="*/ 63 h 89"/>
              <a:gd name="T6" fmla="*/ 96 w 117"/>
              <a:gd name="T7" fmla="*/ 68 h 89"/>
              <a:gd name="T8" fmla="*/ 81 w 117"/>
              <a:gd name="T9" fmla="*/ 64 h 89"/>
              <a:gd name="T10" fmla="*/ 78 w 117"/>
              <a:gd name="T11" fmla="*/ 79 h 89"/>
              <a:gd name="T12" fmla="*/ 105 w 117"/>
              <a:gd name="T13" fmla="*/ 81 h 89"/>
              <a:gd name="T14" fmla="*/ 78 w 117"/>
              <a:gd name="T15" fmla="*/ 33 h 89"/>
              <a:gd name="T16" fmla="*/ 20 w 117"/>
              <a:gd name="T17" fmla="*/ 17 h 89"/>
              <a:gd name="T18" fmla="*/ 0 w 117"/>
              <a:gd name="T19" fmla="*/ 0 h 89"/>
              <a:gd name="T20" fmla="*/ 53 w 117"/>
              <a:gd name="T21" fmla="*/ 31 h 89"/>
              <a:gd name="T22" fmla="*/ 100 w 117"/>
              <a:gd name="T23" fmla="*/ 59 h 89"/>
              <a:gd name="T24" fmla="*/ 96 w 117"/>
              <a:gd name="T25" fmla="*/ 82 h 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17" h="89">
                <a:moveTo>
                  <a:pt x="96" y="82"/>
                </a:moveTo>
                <a:cubicBezTo>
                  <a:pt x="88" y="86"/>
                  <a:pt x="78" y="79"/>
                  <a:pt x="78" y="72"/>
                </a:cubicBezTo>
                <a:cubicBezTo>
                  <a:pt x="79" y="65"/>
                  <a:pt x="87" y="61"/>
                  <a:pt x="91" y="63"/>
                </a:cubicBezTo>
                <a:cubicBezTo>
                  <a:pt x="95" y="65"/>
                  <a:pt x="96" y="68"/>
                  <a:pt x="96" y="68"/>
                </a:cubicBezTo>
                <a:cubicBezTo>
                  <a:pt x="94" y="61"/>
                  <a:pt x="85" y="60"/>
                  <a:pt x="81" y="64"/>
                </a:cubicBezTo>
                <a:cubicBezTo>
                  <a:pt x="76" y="68"/>
                  <a:pt x="76" y="75"/>
                  <a:pt x="78" y="79"/>
                </a:cubicBezTo>
                <a:cubicBezTo>
                  <a:pt x="84" y="89"/>
                  <a:pt x="99" y="89"/>
                  <a:pt x="105" y="81"/>
                </a:cubicBezTo>
                <a:cubicBezTo>
                  <a:pt x="117" y="60"/>
                  <a:pt x="94" y="38"/>
                  <a:pt x="78" y="33"/>
                </a:cubicBezTo>
                <a:cubicBezTo>
                  <a:pt x="56" y="25"/>
                  <a:pt x="34" y="24"/>
                  <a:pt x="20" y="17"/>
                </a:cubicBezTo>
                <a:cubicBezTo>
                  <a:pt x="5" y="11"/>
                  <a:pt x="0" y="0"/>
                  <a:pt x="0" y="0"/>
                </a:cubicBezTo>
                <a:cubicBezTo>
                  <a:pt x="14" y="23"/>
                  <a:pt x="36" y="26"/>
                  <a:pt x="53" y="31"/>
                </a:cubicBezTo>
                <a:cubicBezTo>
                  <a:pt x="72" y="36"/>
                  <a:pt x="92" y="43"/>
                  <a:pt x="100" y="59"/>
                </a:cubicBezTo>
                <a:cubicBezTo>
                  <a:pt x="105" y="67"/>
                  <a:pt x="104" y="79"/>
                  <a:pt x="96" y="82"/>
                </a:cubicBezTo>
                <a:close/>
              </a:path>
            </a:pathLst>
          </a:custGeom>
          <a:gradFill>
            <a:gsLst>
              <a:gs pos="59113">
                <a:srgbClr val="FF0000"/>
              </a:gs>
              <a:gs pos="41000">
                <a:srgbClr val="C00000"/>
              </a:gs>
              <a:gs pos="100000">
                <a:srgbClr val="A30003"/>
              </a:gs>
              <a:gs pos="0">
                <a:srgbClr val="A30003"/>
              </a:gs>
            </a:gsLst>
            <a:path path="shape">
              <a:fillToRect l="50000" t="50000" r="50000" b="50000"/>
            </a:path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47" name="Freeform 40"/>
          <p:cNvSpPr/>
          <p:nvPr/>
        </p:nvSpPr>
        <p:spPr bwMode="auto">
          <a:xfrm>
            <a:off x="9679928" y="4374152"/>
            <a:ext cx="175972" cy="61011"/>
          </a:xfrm>
          <a:custGeom>
            <a:avLst/>
            <a:gdLst>
              <a:gd name="T0" fmla="*/ 125 w 131"/>
              <a:gd name="T1" fmla="*/ 12 h 45"/>
              <a:gd name="T2" fmla="*/ 99 w 131"/>
              <a:gd name="T3" fmla="*/ 7 h 45"/>
              <a:gd name="T4" fmla="*/ 104 w 131"/>
              <a:gd name="T5" fmla="*/ 25 h 45"/>
              <a:gd name="T6" fmla="*/ 111 w 131"/>
              <a:gd name="T7" fmla="*/ 24 h 45"/>
              <a:gd name="T8" fmla="*/ 107 w 131"/>
              <a:gd name="T9" fmla="*/ 5 h 45"/>
              <a:gd name="T10" fmla="*/ 122 w 131"/>
              <a:gd name="T11" fmla="*/ 21 h 45"/>
              <a:gd name="T12" fmla="*/ 78 w 131"/>
              <a:gd name="T13" fmla="*/ 30 h 45"/>
              <a:gd name="T14" fmla="*/ 26 w 131"/>
              <a:gd name="T15" fmla="*/ 5 h 45"/>
              <a:gd name="T16" fmla="*/ 0 w 131"/>
              <a:gd name="T17" fmla="*/ 6 h 45"/>
              <a:gd name="T18" fmla="*/ 56 w 131"/>
              <a:gd name="T19" fmla="*/ 23 h 45"/>
              <a:gd name="T20" fmla="*/ 110 w 131"/>
              <a:gd name="T21" fmla="*/ 39 h 45"/>
              <a:gd name="T22" fmla="*/ 125 w 131"/>
              <a:gd name="T23" fmla="*/ 12 h 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31" h="45">
                <a:moveTo>
                  <a:pt x="125" y="12"/>
                </a:moveTo>
                <a:cubicBezTo>
                  <a:pt x="120" y="1"/>
                  <a:pt x="105" y="0"/>
                  <a:pt x="99" y="7"/>
                </a:cubicBezTo>
                <a:cubicBezTo>
                  <a:pt x="94" y="15"/>
                  <a:pt x="99" y="24"/>
                  <a:pt x="104" y="25"/>
                </a:cubicBezTo>
                <a:cubicBezTo>
                  <a:pt x="108" y="26"/>
                  <a:pt x="111" y="23"/>
                  <a:pt x="111" y="24"/>
                </a:cubicBezTo>
                <a:cubicBezTo>
                  <a:pt x="95" y="29"/>
                  <a:pt x="96" y="5"/>
                  <a:pt x="107" y="5"/>
                </a:cubicBezTo>
                <a:cubicBezTo>
                  <a:pt x="116" y="3"/>
                  <a:pt x="124" y="13"/>
                  <a:pt x="122" y="21"/>
                </a:cubicBezTo>
                <a:cubicBezTo>
                  <a:pt x="116" y="37"/>
                  <a:pt x="91" y="37"/>
                  <a:pt x="78" y="30"/>
                </a:cubicBezTo>
                <a:cubicBezTo>
                  <a:pt x="59" y="22"/>
                  <a:pt x="42" y="8"/>
                  <a:pt x="26" y="5"/>
                </a:cubicBezTo>
                <a:cubicBezTo>
                  <a:pt x="10" y="1"/>
                  <a:pt x="0" y="7"/>
                  <a:pt x="0" y="6"/>
                </a:cubicBezTo>
                <a:cubicBezTo>
                  <a:pt x="26" y="0"/>
                  <a:pt x="41" y="14"/>
                  <a:pt x="56" y="23"/>
                </a:cubicBezTo>
                <a:cubicBezTo>
                  <a:pt x="70" y="34"/>
                  <a:pt x="91" y="45"/>
                  <a:pt x="110" y="39"/>
                </a:cubicBezTo>
                <a:cubicBezTo>
                  <a:pt x="120" y="36"/>
                  <a:pt x="131" y="23"/>
                  <a:pt x="125" y="12"/>
                </a:cubicBezTo>
                <a:close/>
              </a:path>
            </a:pathLst>
          </a:custGeom>
          <a:gradFill>
            <a:gsLst>
              <a:gs pos="59113">
                <a:srgbClr val="FF0000"/>
              </a:gs>
              <a:gs pos="41000">
                <a:srgbClr val="C00000"/>
              </a:gs>
              <a:gs pos="100000">
                <a:srgbClr val="A30003"/>
              </a:gs>
              <a:gs pos="0">
                <a:srgbClr val="A30003"/>
              </a:gs>
            </a:gsLst>
            <a:path path="shape">
              <a:fillToRect l="50000" t="50000" r="50000" b="50000"/>
            </a:path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48" name="Freeform 41"/>
          <p:cNvSpPr/>
          <p:nvPr/>
        </p:nvSpPr>
        <p:spPr bwMode="auto">
          <a:xfrm>
            <a:off x="9690517" y="4445751"/>
            <a:ext cx="162863" cy="69078"/>
          </a:xfrm>
          <a:custGeom>
            <a:avLst/>
            <a:gdLst>
              <a:gd name="T0" fmla="*/ 121 w 121"/>
              <a:gd name="T1" fmla="*/ 51 h 51"/>
              <a:gd name="T2" fmla="*/ 67 w 121"/>
              <a:gd name="T3" fmla="*/ 32 h 51"/>
              <a:gd name="T4" fmla="*/ 29 w 121"/>
              <a:gd name="T5" fmla="*/ 23 h 51"/>
              <a:gd name="T6" fmla="*/ 17 w 121"/>
              <a:gd name="T7" fmla="*/ 10 h 51"/>
              <a:gd name="T8" fmla="*/ 5 w 121"/>
              <a:gd name="T9" fmla="*/ 1 h 51"/>
              <a:gd name="T10" fmla="*/ 5 w 121"/>
              <a:gd name="T11" fmla="*/ 18 h 51"/>
              <a:gd name="T12" fmla="*/ 24 w 121"/>
              <a:gd name="T13" fmla="*/ 34 h 51"/>
              <a:gd name="T14" fmla="*/ 66 w 121"/>
              <a:gd name="T15" fmla="*/ 39 h 51"/>
              <a:gd name="T16" fmla="*/ 121 w 121"/>
              <a:gd name="T17" fmla="*/ 51 h 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21" h="51">
                <a:moveTo>
                  <a:pt x="121" y="51"/>
                </a:moveTo>
                <a:cubicBezTo>
                  <a:pt x="121" y="50"/>
                  <a:pt x="97" y="34"/>
                  <a:pt x="67" y="32"/>
                </a:cubicBezTo>
                <a:cubicBezTo>
                  <a:pt x="53" y="30"/>
                  <a:pt x="38" y="28"/>
                  <a:pt x="29" y="23"/>
                </a:cubicBezTo>
                <a:cubicBezTo>
                  <a:pt x="21" y="18"/>
                  <a:pt x="17" y="12"/>
                  <a:pt x="17" y="10"/>
                </a:cubicBezTo>
                <a:cubicBezTo>
                  <a:pt x="13" y="5"/>
                  <a:pt x="10" y="0"/>
                  <a:pt x="5" y="1"/>
                </a:cubicBezTo>
                <a:cubicBezTo>
                  <a:pt x="2" y="2"/>
                  <a:pt x="0" y="10"/>
                  <a:pt x="5" y="18"/>
                </a:cubicBezTo>
                <a:cubicBezTo>
                  <a:pt x="5" y="20"/>
                  <a:pt x="12" y="29"/>
                  <a:pt x="24" y="34"/>
                </a:cubicBezTo>
                <a:cubicBezTo>
                  <a:pt x="37" y="39"/>
                  <a:pt x="52" y="39"/>
                  <a:pt x="66" y="39"/>
                </a:cubicBezTo>
                <a:cubicBezTo>
                  <a:pt x="96" y="37"/>
                  <a:pt x="121" y="50"/>
                  <a:pt x="121" y="51"/>
                </a:cubicBezTo>
                <a:close/>
              </a:path>
            </a:pathLst>
          </a:custGeom>
          <a:gradFill>
            <a:gsLst>
              <a:gs pos="59113">
                <a:srgbClr val="FF0000"/>
              </a:gs>
              <a:gs pos="41000">
                <a:srgbClr val="C00000"/>
              </a:gs>
              <a:gs pos="100000">
                <a:srgbClr val="A30003"/>
              </a:gs>
              <a:gs pos="0">
                <a:srgbClr val="A30003"/>
              </a:gs>
            </a:gsLst>
            <a:path path="shape">
              <a:fillToRect l="50000" t="50000" r="50000" b="50000"/>
            </a:path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49" name="Freeform 42"/>
          <p:cNvSpPr/>
          <p:nvPr/>
        </p:nvSpPr>
        <p:spPr bwMode="auto">
          <a:xfrm>
            <a:off x="9667827" y="4410960"/>
            <a:ext cx="183031" cy="90255"/>
          </a:xfrm>
          <a:custGeom>
            <a:avLst/>
            <a:gdLst>
              <a:gd name="T0" fmla="*/ 135 w 136"/>
              <a:gd name="T1" fmla="*/ 63 h 67"/>
              <a:gd name="T2" fmla="*/ 81 w 136"/>
              <a:gd name="T3" fmla="*/ 33 h 67"/>
              <a:gd name="T4" fmla="*/ 40 w 136"/>
              <a:gd name="T5" fmla="*/ 4 h 67"/>
              <a:gd name="T6" fmla="*/ 11 w 136"/>
              <a:gd name="T7" fmla="*/ 7 h 67"/>
              <a:gd name="T8" fmla="*/ 5 w 136"/>
              <a:gd name="T9" fmla="*/ 26 h 67"/>
              <a:gd name="T10" fmla="*/ 18 w 136"/>
              <a:gd name="T11" fmla="*/ 19 h 67"/>
              <a:gd name="T12" fmla="*/ 38 w 136"/>
              <a:gd name="T13" fmla="*/ 15 h 67"/>
              <a:gd name="T14" fmla="*/ 75 w 136"/>
              <a:gd name="T15" fmla="*/ 38 h 67"/>
              <a:gd name="T16" fmla="*/ 135 w 136"/>
              <a:gd name="T17" fmla="*/ 63 h 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36" h="67">
                <a:moveTo>
                  <a:pt x="135" y="63"/>
                </a:moveTo>
                <a:cubicBezTo>
                  <a:pt x="136" y="64"/>
                  <a:pt x="99" y="63"/>
                  <a:pt x="81" y="33"/>
                </a:cubicBezTo>
                <a:cubicBezTo>
                  <a:pt x="71" y="19"/>
                  <a:pt x="55" y="7"/>
                  <a:pt x="40" y="4"/>
                </a:cubicBezTo>
                <a:cubicBezTo>
                  <a:pt x="26" y="0"/>
                  <a:pt x="13" y="6"/>
                  <a:pt x="11" y="7"/>
                </a:cubicBezTo>
                <a:cubicBezTo>
                  <a:pt x="0" y="14"/>
                  <a:pt x="2" y="27"/>
                  <a:pt x="5" y="26"/>
                </a:cubicBezTo>
                <a:cubicBezTo>
                  <a:pt x="9" y="27"/>
                  <a:pt x="13" y="22"/>
                  <a:pt x="18" y="19"/>
                </a:cubicBezTo>
                <a:cubicBezTo>
                  <a:pt x="19" y="18"/>
                  <a:pt x="26" y="14"/>
                  <a:pt x="38" y="15"/>
                </a:cubicBezTo>
                <a:cubicBezTo>
                  <a:pt x="51" y="17"/>
                  <a:pt x="64" y="25"/>
                  <a:pt x="75" y="38"/>
                </a:cubicBezTo>
                <a:cubicBezTo>
                  <a:pt x="99" y="67"/>
                  <a:pt x="136" y="64"/>
                  <a:pt x="135" y="63"/>
                </a:cubicBezTo>
                <a:close/>
              </a:path>
            </a:pathLst>
          </a:custGeom>
          <a:gradFill>
            <a:gsLst>
              <a:gs pos="59113">
                <a:srgbClr val="FF0000"/>
              </a:gs>
              <a:gs pos="41000">
                <a:srgbClr val="C00000"/>
              </a:gs>
              <a:gs pos="100000">
                <a:srgbClr val="A30003"/>
              </a:gs>
              <a:gs pos="0">
                <a:srgbClr val="A30003"/>
              </a:gs>
            </a:gsLst>
            <a:path path="shape">
              <a:fillToRect l="50000" t="50000" r="50000" b="50000"/>
            </a:path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50" name="Freeform 43"/>
          <p:cNvSpPr/>
          <p:nvPr/>
        </p:nvSpPr>
        <p:spPr bwMode="auto">
          <a:xfrm>
            <a:off x="9659760" y="4449784"/>
            <a:ext cx="149249" cy="69078"/>
          </a:xfrm>
          <a:custGeom>
            <a:avLst/>
            <a:gdLst>
              <a:gd name="T0" fmla="*/ 111 w 111"/>
              <a:gd name="T1" fmla="*/ 51 h 51"/>
              <a:gd name="T2" fmla="*/ 59 w 111"/>
              <a:gd name="T3" fmla="*/ 37 h 51"/>
              <a:gd name="T4" fmla="*/ 25 w 111"/>
              <a:gd name="T5" fmla="*/ 24 h 51"/>
              <a:gd name="T6" fmla="*/ 17 w 111"/>
              <a:gd name="T7" fmla="*/ 11 h 51"/>
              <a:gd name="T8" fmla="*/ 8 w 111"/>
              <a:gd name="T9" fmla="*/ 0 h 51"/>
              <a:gd name="T10" fmla="*/ 3 w 111"/>
              <a:gd name="T11" fmla="*/ 15 h 51"/>
              <a:gd name="T12" fmla="*/ 18 w 111"/>
              <a:gd name="T13" fmla="*/ 35 h 51"/>
              <a:gd name="T14" fmla="*/ 58 w 111"/>
              <a:gd name="T15" fmla="*/ 45 h 51"/>
              <a:gd name="T16" fmla="*/ 111 w 111"/>
              <a:gd name="T17" fmla="*/ 51 h 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11" h="51">
                <a:moveTo>
                  <a:pt x="111" y="51"/>
                </a:moveTo>
                <a:cubicBezTo>
                  <a:pt x="111" y="50"/>
                  <a:pt x="86" y="42"/>
                  <a:pt x="59" y="37"/>
                </a:cubicBezTo>
                <a:cubicBezTo>
                  <a:pt x="46" y="34"/>
                  <a:pt x="32" y="30"/>
                  <a:pt x="25" y="24"/>
                </a:cubicBezTo>
                <a:cubicBezTo>
                  <a:pt x="18" y="19"/>
                  <a:pt x="17" y="13"/>
                  <a:pt x="17" y="11"/>
                </a:cubicBezTo>
                <a:cubicBezTo>
                  <a:pt x="15" y="6"/>
                  <a:pt x="13" y="1"/>
                  <a:pt x="8" y="0"/>
                </a:cubicBezTo>
                <a:cubicBezTo>
                  <a:pt x="5" y="0"/>
                  <a:pt x="0" y="6"/>
                  <a:pt x="3" y="15"/>
                </a:cubicBezTo>
                <a:cubicBezTo>
                  <a:pt x="3" y="17"/>
                  <a:pt x="7" y="28"/>
                  <a:pt x="18" y="35"/>
                </a:cubicBezTo>
                <a:cubicBezTo>
                  <a:pt x="30" y="42"/>
                  <a:pt x="44" y="43"/>
                  <a:pt x="58" y="45"/>
                </a:cubicBezTo>
                <a:cubicBezTo>
                  <a:pt x="85" y="46"/>
                  <a:pt x="111" y="50"/>
                  <a:pt x="111" y="51"/>
                </a:cubicBezTo>
                <a:close/>
              </a:path>
            </a:pathLst>
          </a:custGeom>
          <a:gradFill>
            <a:gsLst>
              <a:gs pos="59113">
                <a:srgbClr val="FF0000"/>
              </a:gs>
              <a:gs pos="41000">
                <a:srgbClr val="C00000"/>
              </a:gs>
              <a:gs pos="100000">
                <a:srgbClr val="A30003"/>
              </a:gs>
              <a:gs pos="0">
                <a:srgbClr val="A30003"/>
              </a:gs>
            </a:gsLst>
            <a:path path="shape">
              <a:fillToRect l="50000" t="50000" r="50000" b="50000"/>
            </a:path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51" name="Freeform 44"/>
          <p:cNvSpPr/>
          <p:nvPr/>
        </p:nvSpPr>
        <p:spPr bwMode="auto">
          <a:xfrm>
            <a:off x="9718753" y="4439196"/>
            <a:ext cx="23194" cy="22690"/>
          </a:xfrm>
          <a:custGeom>
            <a:avLst/>
            <a:gdLst>
              <a:gd name="T0" fmla="*/ 6 w 17"/>
              <a:gd name="T1" fmla="*/ 16 h 17"/>
              <a:gd name="T2" fmla="*/ 15 w 17"/>
              <a:gd name="T3" fmla="*/ 11 h 17"/>
              <a:gd name="T4" fmla="*/ 11 w 17"/>
              <a:gd name="T5" fmla="*/ 1 h 17"/>
              <a:gd name="T6" fmla="*/ 1 w 17"/>
              <a:gd name="T7" fmla="*/ 6 h 17"/>
              <a:gd name="T8" fmla="*/ 6 w 17"/>
              <a:gd name="T9" fmla="*/ 16 h 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7" h="17">
                <a:moveTo>
                  <a:pt x="6" y="16"/>
                </a:moveTo>
                <a:cubicBezTo>
                  <a:pt x="10" y="17"/>
                  <a:pt x="14" y="15"/>
                  <a:pt x="15" y="11"/>
                </a:cubicBezTo>
                <a:cubicBezTo>
                  <a:pt x="17" y="7"/>
                  <a:pt x="15" y="2"/>
                  <a:pt x="11" y="1"/>
                </a:cubicBezTo>
                <a:cubicBezTo>
                  <a:pt x="7" y="0"/>
                  <a:pt x="2" y="2"/>
                  <a:pt x="1" y="6"/>
                </a:cubicBezTo>
                <a:cubicBezTo>
                  <a:pt x="0" y="10"/>
                  <a:pt x="2" y="14"/>
                  <a:pt x="6" y="16"/>
                </a:cubicBezTo>
                <a:close/>
              </a:path>
            </a:pathLst>
          </a:custGeom>
          <a:gradFill>
            <a:gsLst>
              <a:gs pos="59113">
                <a:srgbClr val="FF0000"/>
              </a:gs>
              <a:gs pos="41000">
                <a:srgbClr val="C00000"/>
              </a:gs>
              <a:gs pos="100000">
                <a:srgbClr val="A30003"/>
              </a:gs>
              <a:gs pos="0">
                <a:srgbClr val="A30003"/>
              </a:gs>
            </a:gsLst>
            <a:path path="shape">
              <a:fillToRect l="50000" t="50000" r="50000" b="50000"/>
            </a:path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52" name="Freeform 45"/>
          <p:cNvSpPr/>
          <p:nvPr/>
        </p:nvSpPr>
        <p:spPr bwMode="auto">
          <a:xfrm>
            <a:off x="9742956" y="4452810"/>
            <a:ext cx="8067" cy="8067"/>
          </a:xfrm>
          <a:custGeom>
            <a:avLst/>
            <a:gdLst>
              <a:gd name="T0" fmla="*/ 3 w 6"/>
              <a:gd name="T1" fmla="*/ 5 h 6"/>
              <a:gd name="T2" fmla="*/ 6 w 6"/>
              <a:gd name="T3" fmla="*/ 4 h 6"/>
              <a:gd name="T4" fmla="*/ 4 w 6"/>
              <a:gd name="T5" fmla="*/ 0 h 6"/>
              <a:gd name="T6" fmla="*/ 1 w 6"/>
              <a:gd name="T7" fmla="*/ 2 h 6"/>
              <a:gd name="T8" fmla="*/ 3 w 6"/>
              <a:gd name="T9" fmla="*/ 5 h 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" h="6">
                <a:moveTo>
                  <a:pt x="3" y="5"/>
                </a:moveTo>
                <a:cubicBezTo>
                  <a:pt x="4" y="6"/>
                  <a:pt x="6" y="5"/>
                  <a:pt x="6" y="4"/>
                </a:cubicBezTo>
                <a:cubicBezTo>
                  <a:pt x="6" y="2"/>
                  <a:pt x="6" y="1"/>
                  <a:pt x="4" y="0"/>
                </a:cubicBezTo>
                <a:cubicBezTo>
                  <a:pt x="3" y="0"/>
                  <a:pt x="2" y="1"/>
                  <a:pt x="1" y="2"/>
                </a:cubicBezTo>
                <a:cubicBezTo>
                  <a:pt x="0" y="4"/>
                  <a:pt x="1" y="5"/>
                  <a:pt x="3" y="5"/>
                </a:cubicBezTo>
                <a:close/>
              </a:path>
            </a:pathLst>
          </a:custGeom>
          <a:gradFill>
            <a:gsLst>
              <a:gs pos="59113">
                <a:srgbClr val="FF0000"/>
              </a:gs>
              <a:gs pos="41000">
                <a:srgbClr val="C00000"/>
              </a:gs>
              <a:gs pos="100000">
                <a:srgbClr val="A30003"/>
              </a:gs>
              <a:gs pos="0">
                <a:srgbClr val="A30003"/>
              </a:gs>
            </a:gsLst>
            <a:path path="shape">
              <a:fillToRect l="50000" t="50000" r="50000" b="50000"/>
            </a:path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53" name="Freeform 46"/>
          <p:cNvSpPr/>
          <p:nvPr/>
        </p:nvSpPr>
        <p:spPr bwMode="auto">
          <a:xfrm>
            <a:off x="9754049" y="4464911"/>
            <a:ext cx="5042" cy="5042"/>
          </a:xfrm>
          <a:custGeom>
            <a:avLst/>
            <a:gdLst>
              <a:gd name="T0" fmla="*/ 1 w 4"/>
              <a:gd name="T1" fmla="*/ 4 h 4"/>
              <a:gd name="T2" fmla="*/ 4 w 4"/>
              <a:gd name="T3" fmla="*/ 3 h 4"/>
              <a:gd name="T4" fmla="*/ 2 w 4"/>
              <a:gd name="T5" fmla="*/ 0 h 4"/>
              <a:gd name="T6" fmla="*/ 0 w 4"/>
              <a:gd name="T7" fmla="*/ 2 h 4"/>
              <a:gd name="T8" fmla="*/ 1 w 4"/>
              <a:gd name="T9" fmla="*/ 4 h 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" h="4">
                <a:moveTo>
                  <a:pt x="1" y="4"/>
                </a:moveTo>
                <a:cubicBezTo>
                  <a:pt x="2" y="4"/>
                  <a:pt x="4" y="4"/>
                  <a:pt x="4" y="3"/>
                </a:cubicBezTo>
                <a:cubicBezTo>
                  <a:pt x="4" y="2"/>
                  <a:pt x="4" y="0"/>
                  <a:pt x="2" y="0"/>
                </a:cubicBezTo>
                <a:cubicBezTo>
                  <a:pt x="2" y="0"/>
                  <a:pt x="0" y="0"/>
                  <a:pt x="0" y="2"/>
                </a:cubicBezTo>
                <a:cubicBezTo>
                  <a:pt x="0" y="3"/>
                  <a:pt x="0" y="4"/>
                  <a:pt x="1" y="4"/>
                </a:cubicBezTo>
                <a:close/>
              </a:path>
            </a:pathLst>
          </a:custGeom>
          <a:gradFill>
            <a:gsLst>
              <a:gs pos="59113">
                <a:srgbClr val="FF0000"/>
              </a:gs>
              <a:gs pos="41000">
                <a:srgbClr val="C00000"/>
              </a:gs>
              <a:gs pos="100000">
                <a:srgbClr val="A30003"/>
              </a:gs>
              <a:gs pos="0">
                <a:srgbClr val="A30003"/>
              </a:gs>
            </a:gsLst>
            <a:path path="shape">
              <a:fillToRect l="50000" t="50000" r="50000" b="50000"/>
            </a:path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54" name="Freeform 47"/>
          <p:cNvSpPr/>
          <p:nvPr/>
        </p:nvSpPr>
        <p:spPr bwMode="auto">
          <a:xfrm>
            <a:off x="9732367" y="4460877"/>
            <a:ext cx="13614" cy="13110"/>
          </a:xfrm>
          <a:custGeom>
            <a:avLst/>
            <a:gdLst>
              <a:gd name="T0" fmla="*/ 3 w 10"/>
              <a:gd name="T1" fmla="*/ 10 h 10"/>
              <a:gd name="T2" fmla="*/ 9 w 10"/>
              <a:gd name="T3" fmla="*/ 7 h 10"/>
              <a:gd name="T4" fmla="*/ 6 w 10"/>
              <a:gd name="T5" fmla="*/ 1 h 10"/>
              <a:gd name="T6" fmla="*/ 0 w 10"/>
              <a:gd name="T7" fmla="*/ 4 h 10"/>
              <a:gd name="T8" fmla="*/ 3 w 10"/>
              <a:gd name="T9" fmla="*/ 10 h 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0" h="10">
                <a:moveTo>
                  <a:pt x="3" y="10"/>
                </a:moveTo>
                <a:cubicBezTo>
                  <a:pt x="6" y="10"/>
                  <a:pt x="8" y="9"/>
                  <a:pt x="9" y="7"/>
                </a:cubicBezTo>
                <a:cubicBezTo>
                  <a:pt x="10" y="4"/>
                  <a:pt x="8" y="2"/>
                  <a:pt x="6" y="1"/>
                </a:cubicBezTo>
                <a:cubicBezTo>
                  <a:pt x="3" y="0"/>
                  <a:pt x="1" y="2"/>
                  <a:pt x="0" y="4"/>
                </a:cubicBezTo>
                <a:cubicBezTo>
                  <a:pt x="0" y="6"/>
                  <a:pt x="1" y="9"/>
                  <a:pt x="3" y="10"/>
                </a:cubicBezTo>
                <a:close/>
              </a:path>
            </a:pathLst>
          </a:custGeom>
          <a:gradFill>
            <a:gsLst>
              <a:gs pos="59113">
                <a:srgbClr val="FF0000"/>
              </a:gs>
              <a:gs pos="41000">
                <a:srgbClr val="C00000"/>
              </a:gs>
              <a:gs pos="100000">
                <a:srgbClr val="A30003"/>
              </a:gs>
              <a:gs pos="0">
                <a:srgbClr val="A30003"/>
              </a:gs>
            </a:gsLst>
            <a:path path="shape">
              <a:fillToRect l="50000" t="50000" r="50000" b="50000"/>
            </a:path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55" name="Freeform 48"/>
          <p:cNvSpPr/>
          <p:nvPr/>
        </p:nvSpPr>
        <p:spPr bwMode="auto">
          <a:xfrm>
            <a:off x="9821110" y="4464911"/>
            <a:ext cx="8067" cy="8067"/>
          </a:xfrm>
          <a:custGeom>
            <a:avLst/>
            <a:gdLst>
              <a:gd name="T0" fmla="*/ 2 w 6"/>
              <a:gd name="T1" fmla="*/ 5 h 6"/>
              <a:gd name="T2" fmla="*/ 5 w 6"/>
              <a:gd name="T3" fmla="*/ 4 h 6"/>
              <a:gd name="T4" fmla="*/ 4 w 6"/>
              <a:gd name="T5" fmla="*/ 0 h 6"/>
              <a:gd name="T6" fmla="*/ 0 w 6"/>
              <a:gd name="T7" fmla="*/ 2 h 6"/>
              <a:gd name="T8" fmla="*/ 2 w 6"/>
              <a:gd name="T9" fmla="*/ 5 h 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" h="6">
                <a:moveTo>
                  <a:pt x="2" y="5"/>
                </a:moveTo>
                <a:cubicBezTo>
                  <a:pt x="3" y="6"/>
                  <a:pt x="5" y="5"/>
                  <a:pt x="5" y="4"/>
                </a:cubicBezTo>
                <a:cubicBezTo>
                  <a:pt x="6" y="2"/>
                  <a:pt x="5" y="1"/>
                  <a:pt x="4" y="0"/>
                </a:cubicBezTo>
                <a:cubicBezTo>
                  <a:pt x="2" y="0"/>
                  <a:pt x="1" y="0"/>
                  <a:pt x="0" y="2"/>
                </a:cubicBezTo>
                <a:cubicBezTo>
                  <a:pt x="0" y="3"/>
                  <a:pt x="1" y="5"/>
                  <a:pt x="2" y="5"/>
                </a:cubicBezTo>
                <a:close/>
              </a:path>
            </a:pathLst>
          </a:custGeom>
          <a:gradFill>
            <a:gsLst>
              <a:gs pos="59113">
                <a:srgbClr val="FF0000"/>
              </a:gs>
              <a:gs pos="41000">
                <a:srgbClr val="C00000"/>
              </a:gs>
              <a:gs pos="100000">
                <a:srgbClr val="A30003"/>
              </a:gs>
              <a:gs pos="0">
                <a:srgbClr val="A30003"/>
              </a:gs>
            </a:gsLst>
            <a:path path="shape">
              <a:fillToRect l="50000" t="50000" r="50000" b="50000"/>
            </a:path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56" name="Freeform 49"/>
          <p:cNvSpPr/>
          <p:nvPr/>
        </p:nvSpPr>
        <p:spPr bwMode="auto">
          <a:xfrm>
            <a:off x="9750015" y="4523905"/>
            <a:ext cx="8067" cy="8572"/>
          </a:xfrm>
          <a:custGeom>
            <a:avLst/>
            <a:gdLst>
              <a:gd name="T0" fmla="*/ 3 w 6"/>
              <a:gd name="T1" fmla="*/ 5 h 6"/>
              <a:gd name="T2" fmla="*/ 6 w 6"/>
              <a:gd name="T3" fmla="*/ 3 h 6"/>
              <a:gd name="T4" fmla="*/ 4 w 6"/>
              <a:gd name="T5" fmla="*/ 0 h 6"/>
              <a:gd name="T6" fmla="*/ 1 w 6"/>
              <a:gd name="T7" fmla="*/ 2 h 6"/>
              <a:gd name="T8" fmla="*/ 3 w 6"/>
              <a:gd name="T9" fmla="*/ 5 h 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" h="6">
                <a:moveTo>
                  <a:pt x="3" y="5"/>
                </a:moveTo>
                <a:cubicBezTo>
                  <a:pt x="4" y="6"/>
                  <a:pt x="5" y="5"/>
                  <a:pt x="6" y="3"/>
                </a:cubicBezTo>
                <a:cubicBezTo>
                  <a:pt x="6" y="2"/>
                  <a:pt x="5" y="1"/>
                  <a:pt x="4" y="0"/>
                </a:cubicBezTo>
                <a:cubicBezTo>
                  <a:pt x="3" y="0"/>
                  <a:pt x="1" y="1"/>
                  <a:pt x="1" y="2"/>
                </a:cubicBezTo>
                <a:cubicBezTo>
                  <a:pt x="0" y="3"/>
                  <a:pt x="1" y="5"/>
                  <a:pt x="3" y="5"/>
                </a:cubicBezTo>
                <a:close/>
              </a:path>
            </a:pathLst>
          </a:custGeom>
          <a:gradFill>
            <a:gsLst>
              <a:gs pos="59113">
                <a:srgbClr val="FF0000"/>
              </a:gs>
              <a:gs pos="41000">
                <a:srgbClr val="C00000"/>
              </a:gs>
              <a:gs pos="100000">
                <a:srgbClr val="A30003"/>
              </a:gs>
              <a:gs pos="0">
                <a:srgbClr val="A30003"/>
              </a:gs>
            </a:gsLst>
            <a:path path="shape">
              <a:fillToRect l="50000" t="50000" r="50000" b="50000"/>
            </a:path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57" name="Freeform 50"/>
          <p:cNvSpPr/>
          <p:nvPr/>
        </p:nvSpPr>
        <p:spPr bwMode="auto">
          <a:xfrm>
            <a:off x="9763125" y="4517350"/>
            <a:ext cx="13614" cy="13614"/>
          </a:xfrm>
          <a:custGeom>
            <a:avLst/>
            <a:gdLst>
              <a:gd name="T0" fmla="*/ 4 w 10"/>
              <a:gd name="T1" fmla="*/ 10 h 10"/>
              <a:gd name="T2" fmla="*/ 9 w 10"/>
              <a:gd name="T3" fmla="*/ 7 h 10"/>
              <a:gd name="T4" fmla="*/ 6 w 10"/>
              <a:gd name="T5" fmla="*/ 1 h 10"/>
              <a:gd name="T6" fmla="*/ 1 w 10"/>
              <a:gd name="T7" fmla="*/ 4 h 10"/>
              <a:gd name="T8" fmla="*/ 4 w 10"/>
              <a:gd name="T9" fmla="*/ 10 h 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0" h="10">
                <a:moveTo>
                  <a:pt x="4" y="10"/>
                </a:moveTo>
                <a:cubicBezTo>
                  <a:pt x="6" y="10"/>
                  <a:pt x="9" y="9"/>
                  <a:pt x="9" y="7"/>
                </a:cubicBezTo>
                <a:cubicBezTo>
                  <a:pt x="10" y="4"/>
                  <a:pt x="9" y="2"/>
                  <a:pt x="6" y="1"/>
                </a:cubicBezTo>
                <a:cubicBezTo>
                  <a:pt x="4" y="0"/>
                  <a:pt x="1" y="2"/>
                  <a:pt x="1" y="4"/>
                </a:cubicBezTo>
                <a:cubicBezTo>
                  <a:pt x="0" y="6"/>
                  <a:pt x="1" y="9"/>
                  <a:pt x="4" y="10"/>
                </a:cubicBezTo>
                <a:close/>
              </a:path>
            </a:pathLst>
          </a:custGeom>
          <a:gradFill>
            <a:gsLst>
              <a:gs pos="59113">
                <a:srgbClr val="FF0000"/>
              </a:gs>
              <a:gs pos="41000">
                <a:srgbClr val="C00000"/>
              </a:gs>
              <a:gs pos="100000">
                <a:srgbClr val="A30003"/>
              </a:gs>
              <a:gs pos="0">
                <a:srgbClr val="A30003"/>
              </a:gs>
            </a:gsLst>
            <a:path path="shape">
              <a:fillToRect l="50000" t="50000" r="50000" b="50000"/>
            </a:path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58" name="Freeform 51"/>
          <p:cNvSpPr/>
          <p:nvPr/>
        </p:nvSpPr>
        <p:spPr bwMode="auto">
          <a:xfrm>
            <a:off x="9811530" y="4444742"/>
            <a:ext cx="13614" cy="13110"/>
          </a:xfrm>
          <a:custGeom>
            <a:avLst/>
            <a:gdLst>
              <a:gd name="T0" fmla="*/ 4 w 10"/>
              <a:gd name="T1" fmla="*/ 9 h 10"/>
              <a:gd name="T2" fmla="*/ 10 w 10"/>
              <a:gd name="T3" fmla="*/ 6 h 10"/>
              <a:gd name="T4" fmla="*/ 7 w 10"/>
              <a:gd name="T5" fmla="*/ 0 h 10"/>
              <a:gd name="T6" fmla="*/ 1 w 10"/>
              <a:gd name="T7" fmla="*/ 3 h 10"/>
              <a:gd name="T8" fmla="*/ 4 w 10"/>
              <a:gd name="T9" fmla="*/ 9 h 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0" h="10">
                <a:moveTo>
                  <a:pt x="4" y="9"/>
                </a:moveTo>
                <a:cubicBezTo>
                  <a:pt x="6" y="10"/>
                  <a:pt x="9" y="8"/>
                  <a:pt x="10" y="6"/>
                </a:cubicBezTo>
                <a:cubicBezTo>
                  <a:pt x="10" y="4"/>
                  <a:pt x="9" y="1"/>
                  <a:pt x="7" y="0"/>
                </a:cubicBezTo>
                <a:cubicBezTo>
                  <a:pt x="4" y="0"/>
                  <a:pt x="2" y="1"/>
                  <a:pt x="1" y="3"/>
                </a:cubicBezTo>
                <a:cubicBezTo>
                  <a:pt x="0" y="6"/>
                  <a:pt x="1" y="8"/>
                  <a:pt x="4" y="9"/>
                </a:cubicBezTo>
                <a:close/>
              </a:path>
            </a:pathLst>
          </a:custGeom>
          <a:gradFill>
            <a:gsLst>
              <a:gs pos="59113">
                <a:srgbClr val="FF0000"/>
              </a:gs>
              <a:gs pos="41000">
                <a:srgbClr val="C00000"/>
              </a:gs>
              <a:gs pos="100000">
                <a:srgbClr val="A30003"/>
              </a:gs>
              <a:gs pos="0">
                <a:srgbClr val="A30003"/>
              </a:gs>
            </a:gsLst>
            <a:path path="shape">
              <a:fillToRect l="50000" t="50000" r="50000" b="50000"/>
            </a:path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59" name="Freeform 52"/>
          <p:cNvSpPr/>
          <p:nvPr/>
        </p:nvSpPr>
        <p:spPr bwMode="auto">
          <a:xfrm>
            <a:off x="9784806" y="4441717"/>
            <a:ext cx="20169" cy="19160"/>
          </a:xfrm>
          <a:custGeom>
            <a:avLst/>
            <a:gdLst>
              <a:gd name="T0" fmla="*/ 5 w 15"/>
              <a:gd name="T1" fmla="*/ 13 h 14"/>
              <a:gd name="T2" fmla="*/ 13 w 15"/>
              <a:gd name="T3" fmla="*/ 9 h 14"/>
              <a:gd name="T4" fmla="*/ 10 w 15"/>
              <a:gd name="T5" fmla="*/ 1 h 14"/>
              <a:gd name="T6" fmla="*/ 2 w 15"/>
              <a:gd name="T7" fmla="*/ 5 h 14"/>
              <a:gd name="T8" fmla="*/ 5 w 15"/>
              <a:gd name="T9" fmla="*/ 13 h 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5" h="14">
                <a:moveTo>
                  <a:pt x="5" y="13"/>
                </a:moveTo>
                <a:cubicBezTo>
                  <a:pt x="9" y="14"/>
                  <a:pt x="12" y="13"/>
                  <a:pt x="13" y="9"/>
                </a:cubicBezTo>
                <a:cubicBezTo>
                  <a:pt x="15" y="6"/>
                  <a:pt x="13" y="2"/>
                  <a:pt x="10" y="1"/>
                </a:cubicBezTo>
                <a:cubicBezTo>
                  <a:pt x="7" y="0"/>
                  <a:pt x="3" y="1"/>
                  <a:pt x="2" y="5"/>
                </a:cubicBezTo>
                <a:cubicBezTo>
                  <a:pt x="0" y="8"/>
                  <a:pt x="2" y="12"/>
                  <a:pt x="5" y="13"/>
                </a:cubicBezTo>
                <a:close/>
              </a:path>
            </a:pathLst>
          </a:custGeom>
          <a:gradFill>
            <a:gsLst>
              <a:gs pos="59113">
                <a:srgbClr val="FF0000"/>
              </a:gs>
              <a:gs pos="41000">
                <a:srgbClr val="C00000"/>
              </a:gs>
              <a:gs pos="100000">
                <a:srgbClr val="A30003"/>
              </a:gs>
              <a:gs pos="0">
                <a:srgbClr val="A30003"/>
              </a:gs>
            </a:gsLst>
            <a:path path="shape">
              <a:fillToRect l="50000" t="50000" r="50000" b="50000"/>
            </a:path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60" name="Freeform 53"/>
          <p:cNvSpPr/>
          <p:nvPr/>
        </p:nvSpPr>
        <p:spPr bwMode="auto">
          <a:xfrm>
            <a:off x="9783293" y="4525417"/>
            <a:ext cx="20169" cy="19160"/>
          </a:xfrm>
          <a:custGeom>
            <a:avLst/>
            <a:gdLst>
              <a:gd name="T0" fmla="*/ 5 w 15"/>
              <a:gd name="T1" fmla="*/ 13 h 14"/>
              <a:gd name="T2" fmla="*/ 14 w 15"/>
              <a:gd name="T3" fmla="*/ 9 h 14"/>
              <a:gd name="T4" fmla="*/ 10 w 15"/>
              <a:gd name="T5" fmla="*/ 1 h 14"/>
              <a:gd name="T6" fmla="*/ 1 w 15"/>
              <a:gd name="T7" fmla="*/ 4 h 14"/>
              <a:gd name="T8" fmla="*/ 5 w 15"/>
              <a:gd name="T9" fmla="*/ 13 h 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5" h="14">
                <a:moveTo>
                  <a:pt x="5" y="13"/>
                </a:moveTo>
                <a:cubicBezTo>
                  <a:pt x="8" y="14"/>
                  <a:pt x="12" y="12"/>
                  <a:pt x="14" y="9"/>
                </a:cubicBezTo>
                <a:cubicBezTo>
                  <a:pt x="15" y="6"/>
                  <a:pt x="13" y="2"/>
                  <a:pt x="10" y="1"/>
                </a:cubicBezTo>
                <a:cubicBezTo>
                  <a:pt x="6" y="0"/>
                  <a:pt x="3" y="1"/>
                  <a:pt x="1" y="4"/>
                </a:cubicBezTo>
                <a:cubicBezTo>
                  <a:pt x="0" y="8"/>
                  <a:pt x="2" y="12"/>
                  <a:pt x="5" y="13"/>
                </a:cubicBezTo>
                <a:close/>
              </a:path>
            </a:pathLst>
          </a:custGeom>
          <a:gradFill>
            <a:gsLst>
              <a:gs pos="59113">
                <a:srgbClr val="FF0000"/>
              </a:gs>
              <a:gs pos="41000">
                <a:srgbClr val="C00000"/>
              </a:gs>
              <a:gs pos="100000">
                <a:srgbClr val="A30003"/>
              </a:gs>
              <a:gs pos="0">
                <a:srgbClr val="A30003"/>
              </a:gs>
            </a:gsLst>
            <a:path path="shape">
              <a:fillToRect l="50000" t="50000" r="50000" b="50000"/>
            </a:path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61" name="Freeform 54"/>
          <p:cNvSpPr/>
          <p:nvPr/>
        </p:nvSpPr>
        <p:spPr bwMode="auto">
          <a:xfrm>
            <a:off x="9667827" y="4382219"/>
            <a:ext cx="90255" cy="36808"/>
          </a:xfrm>
          <a:custGeom>
            <a:avLst/>
            <a:gdLst>
              <a:gd name="T0" fmla="*/ 67 w 67"/>
              <a:gd name="T1" fmla="*/ 26 h 27"/>
              <a:gd name="T2" fmla="*/ 32 w 67"/>
              <a:gd name="T3" fmla="*/ 5 h 27"/>
              <a:gd name="T4" fmla="*/ 4 w 67"/>
              <a:gd name="T5" fmla="*/ 12 h 27"/>
              <a:gd name="T6" fmla="*/ 4 w 67"/>
              <a:gd name="T7" fmla="*/ 26 h 27"/>
              <a:gd name="T8" fmla="*/ 28 w 67"/>
              <a:gd name="T9" fmla="*/ 19 h 27"/>
              <a:gd name="T10" fmla="*/ 67 w 67"/>
              <a:gd name="T11" fmla="*/ 26 h 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67" h="27">
                <a:moveTo>
                  <a:pt x="67" y="26"/>
                </a:moveTo>
                <a:cubicBezTo>
                  <a:pt x="51" y="21"/>
                  <a:pt x="49" y="13"/>
                  <a:pt x="32" y="5"/>
                </a:cubicBezTo>
                <a:cubicBezTo>
                  <a:pt x="23" y="0"/>
                  <a:pt x="8" y="4"/>
                  <a:pt x="4" y="12"/>
                </a:cubicBezTo>
                <a:cubicBezTo>
                  <a:pt x="0" y="20"/>
                  <a:pt x="2" y="25"/>
                  <a:pt x="4" y="26"/>
                </a:cubicBezTo>
                <a:cubicBezTo>
                  <a:pt x="11" y="27"/>
                  <a:pt x="16" y="17"/>
                  <a:pt x="28" y="19"/>
                </a:cubicBezTo>
                <a:cubicBezTo>
                  <a:pt x="43" y="19"/>
                  <a:pt x="50" y="24"/>
                  <a:pt x="67" y="26"/>
                </a:cubicBezTo>
                <a:close/>
              </a:path>
            </a:pathLst>
          </a:custGeom>
          <a:gradFill>
            <a:gsLst>
              <a:gs pos="59113">
                <a:srgbClr val="FF0000"/>
              </a:gs>
              <a:gs pos="41000">
                <a:srgbClr val="C00000"/>
              </a:gs>
              <a:gs pos="100000">
                <a:srgbClr val="A30003"/>
              </a:gs>
              <a:gs pos="0">
                <a:srgbClr val="A30003"/>
              </a:gs>
            </a:gsLst>
            <a:path path="shape">
              <a:fillToRect l="50000" t="50000" r="50000" b="50000"/>
            </a:path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62" name="Freeform 55"/>
          <p:cNvSpPr/>
          <p:nvPr/>
        </p:nvSpPr>
        <p:spPr bwMode="auto">
          <a:xfrm>
            <a:off x="9642112" y="4463398"/>
            <a:ext cx="82188" cy="67565"/>
          </a:xfrm>
          <a:custGeom>
            <a:avLst/>
            <a:gdLst>
              <a:gd name="T0" fmla="*/ 61 w 61"/>
              <a:gd name="T1" fmla="*/ 50 h 50"/>
              <a:gd name="T2" fmla="*/ 24 w 61"/>
              <a:gd name="T3" fmla="*/ 26 h 50"/>
              <a:gd name="T4" fmla="*/ 10 w 61"/>
              <a:gd name="T5" fmla="*/ 0 h 50"/>
              <a:gd name="T6" fmla="*/ 2 w 61"/>
              <a:gd name="T7" fmla="*/ 12 h 50"/>
              <a:gd name="T8" fmla="*/ 18 w 61"/>
              <a:gd name="T9" fmla="*/ 37 h 50"/>
              <a:gd name="T10" fmla="*/ 61 w 61"/>
              <a:gd name="T11" fmla="*/ 50 h 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61" h="50">
                <a:moveTo>
                  <a:pt x="61" y="50"/>
                </a:moveTo>
                <a:cubicBezTo>
                  <a:pt x="47" y="37"/>
                  <a:pt x="38" y="36"/>
                  <a:pt x="24" y="26"/>
                </a:cubicBezTo>
                <a:cubicBezTo>
                  <a:pt x="11" y="19"/>
                  <a:pt x="15" y="2"/>
                  <a:pt x="10" y="0"/>
                </a:cubicBezTo>
                <a:cubicBezTo>
                  <a:pt x="8" y="0"/>
                  <a:pt x="4" y="3"/>
                  <a:pt x="2" y="12"/>
                </a:cubicBezTo>
                <a:cubicBezTo>
                  <a:pt x="0" y="20"/>
                  <a:pt x="8" y="34"/>
                  <a:pt x="18" y="37"/>
                </a:cubicBezTo>
                <a:cubicBezTo>
                  <a:pt x="37" y="43"/>
                  <a:pt x="45" y="39"/>
                  <a:pt x="61" y="50"/>
                </a:cubicBezTo>
                <a:close/>
              </a:path>
            </a:pathLst>
          </a:custGeom>
          <a:gradFill>
            <a:gsLst>
              <a:gs pos="59113">
                <a:srgbClr val="FF0000"/>
              </a:gs>
              <a:gs pos="41000">
                <a:srgbClr val="C00000"/>
              </a:gs>
              <a:gs pos="100000">
                <a:srgbClr val="A30003"/>
              </a:gs>
              <a:gs pos="0">
                <a:srgbClr val="A30003"/>
              </a:gs>
            </a:gsLst>
            <a:path path="shape">
              <a:fillToRect l="50000" t="50000" r="50000" b="50000"/>
            </a:path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63" name="Freeform 56"/>
          <p:cNvSpPr/>
          <p:nvPr/>
        </p:nvSpPr>
        <p:spPr bwMode="auto">
          <a:xfrm>
            <a:off x="9772705" y="4417514"/>
            <a:ext cx="125046" cy="41850"/>
          </a:xfrm>
          <a:custGeom>
            <a:avLst/>
            <a:gdLst>
              <a:gd name="T0" fmla="*/ 0 w 93"/>
              <a:gd name="T1" fmla="*/ 0 h 31"/>
              <a:gd name="T2" fmla="*/ 76 w 93"/>
              <a:gd name="T3" fmla="*/ 4 h 31"/>
              <a:gd name="T4" fmla="*/ 91 w 93"/>
              <a:gd name="T5" fmla="*/ 18 h 31"/>
              <a:gd name="T6" fmla="*/ 76 w 93"/>
              <a:gd name="T7" fmla="*/ 25 h 31"/>
              <a:gd name="T8" fmla="*/ 77 w 93"/>
              <a:gd name="T9" fmla="*/ 14 h 31"/>
              <a:gd name="T10" fmla="*/ 82 w 93"/>
              <a:gd name="T11" fmla="*/ 14 h 31"/>
              <a:gd name="T12" fmla="*/ 77 w 93"/>
              <a:gd name="T13" fmla="*/ 13 h 31"/>
              <a:gd name="T14" fmla="*/ 75 w 93"/>
              <a:gd name="T15" fmla="*/ 26 h 31"/>
              <a:gd name="T16" fmla="*/ 92 w 93"/>
              <a:gd name="T17" fmla="*/ 18 h 31"/>
              <a:gd name="T18" fmla="*/ 76 w 93"/>
              <a:gd name="T19" fmla="*/ 3 h 31"/>
              <a:gd name="T20" fmla="*/ 0 w 93"/>
              <a:gd name="T21" fmla="*/ 0 h 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93" h="31">
                <a:moveTo>
                  <a:pt x="0" y="0"/>
                </a:moveTo>
                <a:cubicBezTo>
                  <a:pt x="28" y="23"/>
                  <a:pt x="45" y="8"/>
                  <a:pt x="76" y="4"/>
                </a:cubicBezTo>
                <a:cubicBezTo>
                  <a:pt x="84" y="4"/>
                  <a:pt x="92" y="11"/>
                  <a:pt x="91" y="18"/>
                </a:cubicBezTo>
                <a:cubicBezTo>
                  <a:pt x="90" y="26"/>
                  <a:pt x="81" y="29"/>
                  <a:pt x="76" y="25"/>
                </a:cubicBezTo>
                <a:cubicBezTo>
                  <a:pt x="71" y="21"/>
                  <a:pt x="74" y="14"/>
                  <a:pt x="77" y="14"/>
                </a:cubicBezTo>
                <a:cubicBezTo>
                  <a:pt x="80" y="12"/>
                  <a:pt x="82" y="14"/>
                  <a:pt x="82" y="14"/>
                </a:cubicBezTo>
                <a:cubicBezTo>
                  <a:pt x="82" y="14"/>
                  <a:pt x="80" y="12"/>
                  <a:pt x="77" y="13"/>
                </a:cubicBezTo>
                <a:cubicBezTo>
                  <a:pt x="73" y="14"/>
                  <a:pt x="70" y="21"/>
                  <a:pt x="75" y="26"/>
                </a:cubicBezTo>
                <a:cubicBezTo>
                  <a:pt x="80" y="31"/>
                  <a:pt x="91" y="27"/>
                  <a:pt x="92" y="18"/>
                </a:cubicBezTo>
                <a:cubicBezTo>
                  <a:pt x="93" y="10"/>
                  <a:pt x="84" y="3"/>
                  <a:pt x="76" y="3"/>
                </a:cubicBezTo>
                <a:cubicBezTo>
                  <a:pt x="44" y="7"/>
                  <a:pt x="29" y="22"/>
                  <a:pt x="0" y="0"/>
                </a:cubicBezTo>
                <a:close/>
              </a:path>
            </a:pathLst>
          </a:custGeom>
          <a:gradFill>
            <a:gsLst>
              <a:gs pos="59113">
                <a:srgbClr val="FF0000"/>
              </a:gs>
              <a:gs pos="41000">
                <a:srgbClr val="C00000"/>
              </a:gs>
              <a:gs pos="100000">
                <a:srgbClr val="A30003"/>
              </a:gs>
              <a:gs pos="0">
                <a:srgbClr val="A30003"/>
              </a:gs>
            </a:gsLst>
            <a:path path="shape">
              <a:fillToRect l="50000" t="50000" r="50000" b="50000"/>
            </a:path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64" name="Freeform 57"/>
          <p:cNvSpPr/>
          <p:nvPr/>
        </p:nvSpPr>
        <p:spPr bwMode="auto">
          <a:xfrm>
            <a:off x="9729846" y="4536510"/>
            <a:ext cx="116979" cy="70086"/>
          </a:xfrm>
          <a:custGeom>
            <a:avLst/>
            <a:gdLst>
              <a:gd name="T0" fmla="*/ 0 w 87"/>
              <a:gd name="T1" fmla="*/ 0 h 52"/>
              <a:gd name="T2" fmla="*/ 61 w 87"/>
              <a:gd name="T3" fmla="*/ 46 h 52"/>
              <a:gd name="T4" fmla="*/ 82 w 87"/>
              <a:gd name="T5" fmla="*/ 44 h 52"/>
              <a:gd name="T6" fmla="*/ 75 w 87"/>
              <a:gd name="T7" fmla="*/ 28 h 52"/>
              <a:gd name="T8" fmla="*/ 68 w 87"/>
              <a:gd name="T9" fmla="*/ 39 h 52"/>
              <a:gd name="T10" fmla="*/ 72 w 87"/>
              <a:gd name="T11" fmla="*/ 42 h 52"/>
              <a:gd name="T12" fmla="*/ 68 w 87"/>
              <a:gd name="T13" fmla="*/ 38 h 52"/>
              <a:gd name="T14" fmla="*/ 75 w 87"/>
              <a:gd name="T15" fmla="*/ 29 h 52"/>
              <a:gd name="T16" fmla="*/ 81 w 87"/>
              <a:gd name="T17" fmla="*/ 44 h 52"/>
              <a:gd name="T18" fmla="*/ 62 w 87"/>
              <a:gd name="T19" fmla="*/ 45 h 52"/>
              <a:gd name="T20" fmla="*/ 0 w 87"/>
              <a:gd name="T21" fmla="*/ 0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87" h="52">
                <a:moveTo>
                  <a:pt x="0" y="0"/>
                </a:moveTo>
                <a:cubicBezTo>
                  <a:pt x="37" y="1"/>
                  <a:pt x="39" y="23"/>
                  <a:pt x="61" y="46"/>
                </a:cubicBezTo>
                <a:cubicBezTo>
                  <a:pt x="67" y="52"/>
                  <a:pt x="78" y="51"/>
                  <a:pt x="82" y="44"/>
                </a:cubicBezTo>
                <a:cubicBezTo>
                  <a:pt x="87" y="37"/>
                  <a:pt x="81" y="28"/>
                  <a:pt x="75" y="28"/>
                </a:cubicBezTo>
                <a:cubicBezTo>
                  <a:pt x="68" y="28"/>
                  <a:pt x="65" y="36"/>
                  <a:pt x="68" y="39"/>
                </a:cubicBezTo>
                <a:cubicBezTo>
                  <a:pt x="70" y="42"/>
                  <a:pt x="72" y="42"/>
                  <a:pt x="72" y="42"/>
                </a:cubicBezTo>
                <a:cubicBezTo>
                  <a:pt x="72" y="42"/>
                  <a:pt x="70" y="42"/>
                  <a:pt x="68" y="38"/>
                </a:cubicBezTo>
                <a:cubicBezTo>
                  <a:pt x="66" y="36"/>
                  <a:pt x="69" y="29"/>
                  <a:pt x="75" y="29"/>
                </a:cubicBezTo>
                <a:cubicBezTo>
                  <a:pt x="81" y="29"/>
                  <a:pt x="86" y="37"/>
                  <a:pt x="81" y="44"/>
                </a:cubicBezTo>
                <a:cubicBezTo>
                  <a:pt x="77" y="50"/>
                  <a:pt x="67" y="51"/>
                  <a:pt x="62" y="45"/>
                </a:cubicBezTo>
                <a:cubicBezTo>
                  <a:pt x="39" y="23"/>
                  <a:pt x="37" y="1"/>
                  <a:pt x="0" y="0"/>
                </a:cubicBezTo>
                <a:close/>
              </a:path>
            </a:pathLst>
          </a:custGeom>
          <a:gradFill>
            <a:gsLst>
              <a:gs pos="59113">
                <a:srgbClr val="FF0000"/>
              </a:gs>
              <a:gs pos="41000">
                <a:srgbClr val="C00000"/>
              </a:gs>
              <a:gs pos="100000">
                <a:srgbClr val="A30003"/>
              </a:gs>
              <a:gs pos="0">
                <a:srgbClr val="A30003"/>
              </a:gs>
            </a:gsLst>
            <a:path path="shape">
              <a:fillToRect l="50000" t="50000" r="50000" b="50000"/>
            </a:path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65" name="Freeform 58"/>
          <p:cNvSpPr/>
          <p:nvPr/>
        </p:nvSpPr>
        <p:spPr bwMode="auto">
          <a:xfrm>
            <a:off x="8502579" y="4409447"/>
            <a:ext cx="1151635" cy="62019"/>
          </a:xfrm>
          <a:custGeom>
            <a:avLst/>
            <a:gdLst>
              <a:gd name="T0" fmla="*/ 0 w 856"/>
              <a:gd name="T1" fmla="*/ 18 h 46"/>
              <a:gd name="T2" fmla="*/ 65 w 856"/>
              <a:gd name="T3" fmla="*/ 31 h 46"/>
              <a:gd name="T4" fmla="*/ 349 w 856"/>
              <a:gd name="T5" fmla="*/ 37 h 46"/>
              <a:gd name="T6" fmla="*/ 600 w 856"/>
              <a:gd name="T7" fmla="*/ 10 h 46"/>
              <a:gd name="T8" fmla="*/ 715 w 856"/>
              <a:gd name="T9" fmla="*/ 1 h 46"/>
              <a:gd name="T10" fmla="*/ 856 w 856"/>
              <a:gd name="T11" fmla="*/ 19 h 46"/>
              <a:gd name="T12" fmla="*/ 715 w 856"/>
              <a:gd name="T13" fmla="*/ 1 h 46"/>
              <a:gd name="T14" fmla="*/ 600 w 856"/>
              <a:gd name="T15" fmla="*/ 8 h 46"/>
              <a:gd name="T16" fmla="*/ 348 w 856"/>
              <a:gd name="T17" fmla="*/ 33 h 46"/>
              <a:gd name="T18" fmla="*/ 65 w 856"/>
              <a:gd name="T19" fmla="*/ 28 h 46"/>
              <a:gd name="T20" fmla="*/ 0 w 856"/>
              <a:gd name="T21" fmla="*/ 15 h 46"/>
              <a:gd name="T22" fmla="*/ 0 w 856"/>
              <a:gd name="T23" fmla="*/ 18 h 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856" h="46">
                <a:moveTo>
                  <a:pt x="0" y="18"/>
                </a:moveTo>
                <a:cubicBezTo>
                  <a:pt x="19" y="23"/>
                  <a:pt x="40" y="27"/>
                  <a:pt x="65" y="31"/>
                </a:cubicBezTo>
                <a:cubicBezTo>
                  <a:pt x="142" y="44"/>
                  <a:pt x="246" y="46"/>
                  <a:pt x="349" y="37"/>
                </a:cubicBezTo>
                <a:cubicBezTo>
                  <a:pt x="455" y="28"/>
                  <a:pt x="527" y="16"/>
                  <a:pt x="600" y="10"/>
                </a:cubicBezTo>
                <a:cubicBezTo>
                  <a:pt x="637" y="7"/>
                  <a:pt x="674" y="3"/>
                  <a:pt x="715" y="1"/>
                </a:cubicBezTo>
                <a:cubicBezTo>
                  <a:pt x="756" y="0"/>
                  <a:pt x="803" y="1"/>
                  <a:pt x="856" y="19"/>
                </a:cubicBezTo>
                <a:cubicBezTo>
                  <a:pt x="803" y="1"/>
                  <a:pt x="756" y="0"/>
                  <a:pt x="715" y="1"/>
                </a:cubicBezTo>
                <a:cubicBezTo>
                  <a:pt x="674" y="2"/>
                  <a:pt x="637" y="6"/>
                  <a:pt x="600" y="8"/>
                </a:cubicBezTo>
                <a:cubicBezTo>
                  <a:pt x="526" y="13"/>
                  <a:pt x="454" y="24"/>
                  <a:pt x="348" y="33"/>
                </a:cubicBezTo>
                <a:cubicBezTo>
                  <a:pt x="246" y="41"/>
                  <a:pt x="142" y="40"/>
                  <a:pt x="65" y="28"/>
                </a:cubicBezTo>
                <a:cubicBezTo>
                  <a:pt x="40" y="24"/>
                  <a:pt x="19" y="19"/>
                  <a:pt x="0" y="15"/>
                </a:cubicBezTo>
                <a:lnTo>
                  <a:pt x="0" y="18"/>
                </a:lnTo>
                <a:close/>
              </a:path>
            </a:pathLst>
          </a:custGeom>
          <a:gradFill>
            <a:gsLst>
              <a:gs pos="59113">
                <a:srgbClr val="FDF2C4"/>
              </a:gs>
              <a:gs pos="41000">
                <a:srgbClr val="FDF2C4"/>
              </a:gs>
              <a:gs pos="100000">
                <a:srgbClr val="977037"/>
              </a:gs>
              <a:gs pos="0">
                <a:srgbClr val="977037"/>
              </a:gs>
            </a:gsLst>
            <a:path path="shape">
              <a:fillToRect l="50000" t="50000" r="50000" b="50000"/>
            </a:path>
          </a:gra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93" name="文本框 492"/>
          <p:cNvSpPr txBox="1"/>
          <p:nvPr/>
        </p:nvSpPr>
        <p:spPr>
          <a:xfrm>
            <a:off x="1727182" y="4817107"/>
            <a:ext cx="2609651" cy="1698927"/>
          </a:xfrm>
          <a:prstGeom prst="rect">
            <a:avLst/>
          </a:prstGeom>
          <a:noFill/>
          <a:effectLst/>
        </p:spPr>
        <p:txBody>
          <a:bodyPr wrap="square" rtlCol="0">
            <a:spAutoFit/>
          </a:bodyPr>
          <a:lstStyle/>
          <a:p>
            <a:pPr>
              <a:lnSpc>
                <a:spcPct val="120000"/>
              </a:lnSpc>
            </a:pPr>
            <a:r>
              <a:rPr lang="zh-CN" altLang="en-US" sz="2000" b="1" dirty="0">
                <a:gradFill>
                  <a:gsLst>
                    <a:gs pos="0">
                      <a:srgbClr val="FDF2C4"/>
                    </a:gs>
                    <a:gs pos="100000">
                      <a:srgbClr val="977037"/>
                    </a:gs>
                  </a:gsLst>
                  <a:lin ang="2700000" scaled="1"/>
                </a:gradFill>
                <a:latin typeface="微软雅黑" panose="020B0503020204020204" pitchFamily="34" charset="-122"/>
                <a:ea typeface="微软雅黑" panose="020B0503020204020204" pitchFamily="34" charset="-122"/>
              </a:rPr>
              <a:t>点击添加标题</a:t>
            </a:r>
            <a:endParaRPr lang="en-US" altLang="zh-CN" sz="2000" b="1" dirty="0">
              <a:gradFill>
                <a:gsLst>
                  <a:gs pos="0">
                    <a:srgbClr val="FDF2C4"/>
                  </a:gs>
                  <a:gs pos="100000">
                    <a:srgbClr val="977037"/>
                  </a:gs>
                </a:gsLst>
                <a:lin ang="2700000" scaled="1"/>
              </a:gra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ct val="120000"/>
              </a:lnSpc>
            </a:pPr>
            <a:r>
              <a:rPr lang="zh-CN" altLang="en-US" sz="14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您的内容打在这里，或者通过复制您的文本后，在此框中选择粘贴，并选择只保留文字</a:t>
            </a:r>
            <a:endParaRPr lang="en-US" altLang="zh-CN" sz="1400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ct val="120000"/>
              </a:lnSpc>
            </a:pPr>
            <a:endParaRPr lang="en-US" altLang="zh-CN" sz="1100" dirty="0">
              <a:solidFill>
                <a:srgbClr val="FCFCF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ct val="120000"/>
              </a:lnSpc>
            </a:pPr>
            <a:endParaRPr lang="en-US" altLang="zh-CN" sz="1400" dirty="0">
              <a:solidFill>
                <a:srgbClr val="FCFCF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94" name="文本框 493"/>
          <p:cNvSpPr txBox="1"/>
          <p:nvPr/>
        </p:nvSpPr>
        <p:spPr>
          <a:xfrm>
            <a:off x="5032873" y="4817236"/>
            <a:ext cx="2609651" cy="1698927"/>
          </a:xfrm>
          <a:prstGeom prst="rect">
            <a:avLst/>
          </a:prstGeom>
          <a:noFill/>
          <a:effectLst/>
        </p:spPr>
        <p:txBody>
          <a:bodyPr wrap="square" rtlCol="0">
            <a:spAutoFit/>
          </a:bodyPr>
          <a:lstStyle/>
          <a:p>
            <a:pPr>
              <a:lnSpc>
                <a:spcPct val="120000"/>
              </a:lnSpc>
            </a:pPr>
            <a:r>
              <a:rPr lang="zh-CN" altLang="en-US" sz="2000" b="1" dirty="0">
                <a:gradFill>
                  <a:gsLst>
                    <a:gs pos="0">
                      <a:srgbClr val="FDF2C4"/>
                    </a:gs>
                    <a:gs pos="100000">
                      <a:srgbClr val="977037"/>
                    </a:gs>
                  </a:gsLst>
                  <a:lin ang="2700000" scaled="1"/>
                </a:gradFill>
                <a:latin typeface="微软雅黑" panose="020B0503020204020204" pitchFamily="34" charset="-122"/>
                <a:ea typeface="微软雅黑" panose="020B0503020204020204" pitchFamily="34" charset="-122"/>
              </a:rPr>
              <a:t>点击添加标题</a:t>
            </a:r>
            <a:endParaRPr lang="en-US" altLang="zh-CN" sz="2000" b="1" dirty="0">
              <a:gradFill>
                <a:gsLst>
                  <a:gs pos="0">
                    <a:srgbClr val="FDF2C4"/>
                  </a:gs>
                  <a:gs pos="100000">
                    <a:srgbClr val="977037"/>
                  </a:gs>
                </a:gsLst>
                <a:lin ang="2700000" scaled="1"/>
              </a:gra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ct val="120000"/>
              </a:lnSpc>
            </a:pPr>
            <a:r>
              <a:rPr lang="zh-CN" altLang="en-US" sz="14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您的内容打在这里，或者通过复制您的文本后，在此框中选择粘贴，并选择只保留文字</a:t>
            </a:r>
            <a:endParaRPr lang="en-US" altLang="zh-CN" sz="1400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ct val="120000"/>
              </a:lnSpc>
            </a:pPr>
            <a:endParaRPr lang="en-US" altLang="zh-CN" sz="1100" dirty="0">
              <a:solidFill>
                <a:srgbClr val="FCFCF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ct val="120000"/>
              </a:lnSpc>
            </a:pPr>
            <a:endParaRPr lang="en-US" altLang="zh-CN" sz="1400" dirty="0">
              <a:solidFill>
                <a:srgbClr val="FCFCF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95" name="文本框 494"/>
          <p:cNvSpPr txBox="1"/>
          <p:nvPr/>
        </p:nvSpPr>
        <p:spPr>
          <a:xfrm>
            <a:off x="8458299" y="4826417"/>
            <a:ext cx="2609651" cy="1698927"/>
          </a:xfrm>
          <a:prstGeom prst="rect">
            <a:avLst/>
          </a:prstGeom>
          <a:noFill/>
          <a:effectLst/>
        </p:spPr>
        <p:txBody>
          <a:bodyPr wrap="square" rtlCol="0">
            <a:spAutoFit/>
          </a:bodyPr>
          <a:lstStyle/>
          <a:p>
            <a:pPr>
              <a:lnSpc>
                <a:spcPct val="120000"/>
              </a:lnSpc>
            </a:pPr>
            <a:r>
              <a:rPr lang="zh-CN" altLang="en-US" sz="2000" b="1" dirty="0">
                <a:gradFill>
                  <a:gsLst>
                    <a:gs pos="0">
                      <a:srgbClr val="FDF2C4"/>
                    </a:gs>
                    <a:gs pos="100000">
                      <a:srgbClr val="977037"/>
                    </a:gs>
                  </a:gsLst>
                  <a:lin ang="2700000" scaled="1"/>
                </a:gradFill>
                <a:latin typeface="微软雅黑" panose="020B0503020204020204" pitchFamily="34" charset="-122"/>
                <a:ea typeface="微软雅黑" panose="020B0503020204020204" pitchFamily="34" charset="-122"/>
                <a:cs typeface="Tahoma" panose="020B0604030504040204" pitchFamily="34" charset="0"/>
              </a:rPr>
              <a:t>点击添加标题</a:t>
            </a:r>
            <a:endParaRPr lang="en-US" altLang="zh-CN" sz="2000" b="1" dirty="0">
              <a:gradFill>
                <a:gsLst>
                  <a:gs pos="0">
                    <a:srgbClr val="FDF2C4"/>
                  </a:gs>
                  <a:gs pos="100000">
                    <a:srgbClr val="977037"/>
                  </a:gs>
                </a:gsLst>
                <a:lin ang="2700000" scaled="1"/>
              </a:gradFill>
              <a:latin typeface="微软雅黑" panose="020B0503020204020204" pitchFamily="34" charset="-122"/>
              <a:ea typeface="微软雅黑" panose="020B0503020204020204" pitchFamily="34" charset="-122"/>
              <a:cs typeface="Tahoma" panose="020B0604030504040204" pitchFamily="34" charset="0"/>
            </a:endParaRPr>
          </a:p>
          <a:p>
            <a:pPr>
              <a:lnSpc>
                <a:spcPct val="120000"/>
              </a:lnSpc>
            </a:pPr>
            <a:r>
              <a:rPr lang="zh-CN" altLang="en-US" sz="14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您的内容打在这里，或者通过复制您的文本后，在此框中选择粘贴，并选择只保留文字</a:t>
            </a:r>
            <a:endParaRPr lang="en-US" altLang="zh-CN" sz="1400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ct val="120000"/>
              </a:lnSpc>
            </a:pPr>
            <a:endParaRPr lang="en-US" altLang="zh-CN" sz="1100" dirty="0">
              <a:solidFill>
                <a:srgbClr val="FCFCF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ct val="120000"/>
              </a:lnSpc>
            </a:pPr>
            <a:endParaRPr lang="en-US" altLang="zh-CN" sz="1400" dirty="0">
              <a:solidFill>
                <a:srgbClr val="FCFCF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510" name="图片 509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03060" y="3584635"/>
            <a:ext cx="449949" cy="355053"/>
          </a:xfrm>
          <a:prstGeom prst="rect">
            <a:avLst/>
          </a:prstGeom>
        </p:spPr>
      </p:pic>
      <p:sp>
        <p:nvSpPr>
          <p:cNvPr id="174" name="文本框 173"/>
          <p:cNvSpPr txBox="1"/>
          <p:nvPr/>
        </p:nvSpPr>
        <p:spPr>
          <a:xfrm>
            <a:off x="11009884" y="171451"/>
            <a:ext cx="1076128" cy="461665"/>
          </a:xfrm>
          <a:prstGeom prst="rect">
            <a:avLst/>
          </a:prstGeom>
          <a:noFill/>
        </p:spPr>
        <p:txBody>
          <a:bodyPr vert="horz" wrap="none" rtlCol="0">
            <a:spAutoFit/>
          </a:bodyPr>
          <a:lstStyle>
            <a:defPPr>
              <a:defRPr lang="zh-CN"/>
            </a:defPPr>
            <a:lvl1pPr>
              <a:defRPr sz="5400">
                <a:ln>
                  <a:solidFill>
                    <a:srgbClr val="FFC000"/>
                  </a:solidFill>
                </a:ln>
                <a:gradFill flip="none" rotWithShape="1">
                  <a:gsLst>
                    <a:gs pos="0">
                      <a:srgbClr val="FDF2C4"/>
                    </a:gs>
                    <a:gs pos="89000">
                      <a:srgbClr val="FDF2C4"/>
                    </a:gs>
                    <a:gs pos="62000">
                      <a:srgbClr val="FDF2C4"/>
                    </a:gs>
                    <a:gs pos="45937">
                      <a:srgbClr val="977037"/>
                    </a:gs>
                    <a:gs pos="31000">
                      <a:srgbClr val="FDF2C4"/>
                    </a:gs>
                    <a:gs pos="15000">
                      <a:srgbClr val="977037"/>
                    </a:gs>
                    <a:gs pos="76000">
                      <a:srgbClr val="977037"/>
                    </a:gs>
                    <a:gs pos="100000">
                      <a:srgbClr val="977037"/>
                    </a:gs>
                  </a:gsLst>
                  <a:path path="circle">
                    <a:fillToRect l="100000" t="100000"/>
                  </a:path>
                  <a:tileRect r="-100000" b="-100000"/>
                </a:gradFill>
                <a:latin typeface="方正大黑简体" panose="03000509000000000000" pitchFamily="65" charset="-122"/>
                <a:ea typeface="方正大黑简体" panose="03000509000000000000" pitchFamily="65" charset="-122"/>
              </a:defRPr>
            </a:lvl1pPr>
          </a:lstStyle>
          <a:p>
            <a:pPr algn="ctr"/>
            <a:r>
              <a:rPr lang="en-US" altLang="zh-CN" sz="2400" dirty="0">
                <a:ln>
                  <a:noFill/>
                </a:ln>
                <a:latin typeface="Verdana" panose="020B0604030504040204" pitchFamily="34" charset="0"/>
                <a:ea typeface="华文细黑" panose="02010600040101010101" pitchFamily="2" charset="-122"/>
              </a:rPr>
              <a:t>LOGO</a:t>
            </a:r>
            <a:endParaRPr lang="zh-CN" altLang="en-US" sz="2400" dirty="0">
              <a:ln>
                <a:noFill/>
              </a:ln>
              <a:latin typeface="Verdana" panose="020B0604030504040204" pitchFamily="34" charset="0"/>
              <a:ea typeface="华文细黑" panose="02010600040101010101" pitchFamily="2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500" advClick="0" advTm="0">
        <p:split orient="vert"/>
      </p:transition>
    </mc:Choice>
    <mc:Fallback>
      <p:transition spd="slow" advClick="0" advTm="0">
        <p:split orient="vert"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4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4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4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93" grpId="0"/>
      <p:bldP spid="494" grpId="0"/>
      <p:bldP spid="495" grpId="0"/>
    </p:bld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文本框 11"/>
          <p:cNvSpPr txBox="1"/>
          <p:nvPr/>
        </p:nvSpPr>
        <p:spPr>
          <a:xfrm>
            <a:off x="191344" y="352981"/>
            <a:ext cx="511679" cy="400110"/>
          </a:xfrm>
          <a:prstGeom prst="rect">
            <a:avLst/>
          </a:prstGeom>
          <a:noFill/>
        </p:spPr>
        <p:txBody>
          <a:bodyPr vert="horz" wrap="none" rtlCol="0">
            <a:spAutoFit/>
          </a:bodyPr>
          <a:lstStyle>
            <a:defPPr>
              <a:defRPr lang="zh-CN"/>
            </a:defPPr>
            <a:lvl1pPr>
              <a:defRPr>
                <a:ln>
                  <a:noFill/>
                </a:ln>
                <a:gradFill flip="none" rotWithShape="1">
                  <a:gsLst>
                    <a:gs pos="0">
                      <a:srgbClr val="FDF2C4"/>
                    </a:gs>
                    <a:gs pos="89000">
                      <a:srgbClr val="FDF2C4"/>
                    </a:gs>
                    <a:gs pos="62000">
                      <a:srgbClr val="FDF2C4"/>
                    </a:gs>
                    <a:gs pos="45937">
                      <a:srgbClr val="977037"/>
                    </a:gs>
                    <a:gs pos="31000">
                      <a:srgbClr val="FDF2C4"/>
                    </a:gs>
                    <a:gs pos="15000">
                      <a:srgbClr val="977037"/>
                    </a:gs>
                    <a:gs pos="76000">
                      <a:srgbClr val="977037"/>
                    </a:gs>
                    <a:gs pos="100000">
                      <a:srgbClr val="977037"/>
                    </a:gs>
                  </a:gsLst>
                  <a:path path="circle">
                    <a:fillToRect l="100000" t="100000"/>
                  </a:path>
                  <a:tileRect r="-100000" b="-100000"/>
                </a:gradFill>
                <a:latin typeface="方正大黑简体" panose="03000509000000000000" pitchFamily="65" charset="-122"/>
                <a:ea typeface="方正大黑简体" panose="03000509000000000000" pitchFamily="65" charset="-122"/>
              </a:defRPr>
            </a:lvl1pPr>
          </a:lstStyle>
          <a:p>
            <a:r>
              <a:rPr lang="en-US" altLang="zh-CN" sz="2000" dirty="0">
                <a:latin typeface="Verdana" panose="020B0604030504040204" pitchFamily="34" charset="0"/>
                <a:ea typeface="华文细黑" panose="02010600040101010101" pitchFamily="2" charset="-122"/>
              </a:rPr>
              <a:t>02</a:t>
            </a:r>
            <a:endParaRPr lang="zh-CN" altLang="en-US" dirty="0">
              <a:latin typeface="Verdana" panose="020B0604030504040204" pitchFamily="34" charset="0"/>
              <a:ea typeface="华文细黑" panose="02010600040101010101" pitchFamily="2" charset="-122"/>
            </a:endParaRPr>
          </a:p>
        </p:txBody>
      </p:sp>
      <p:sp>
        <p:nvSpPr>
          <p:cNvPr id="13" name="文本框 12"/>
          <p:cNvSpPr txBox="1"/>
          <p:nvPr/>
        </p:nvSpPr>
        <p:spPr>
          <a:xfrm>
            <a:off x="191344" y="722313"/>
            <a:ext cx="461665" cy="3901068"/>
          </a:xfrm>
          <a:prstGeom prst="rect">
            <a:avLst/>
          </a:prstGeom>
          <a:noFill/>
        </p:spPr>
        <p:txBody>
          <a:bodyPr vert="eaVert" wrap="none" rtlCol="0">
            <a:spAutoFit/>
          </a:bodyPr>
          <a:lstStyle>
            <a:defPPr>
              <a:defRPr lang="zh-CN"/>
            </a:defPPr>
            <a:lvl1pPr>
              <a:defRPr sz="5400">
                <a:ln>
                  <a:solidFill>
                    <a:srgbClr val="FFC000"/>
                  </a:solidFill>
                </a:ln>
                <a:gradFill flip="none" rotWithShape="1">
                  <a:gsLst>
                    <a:gs pos="0">
                      <a:srgbClr val="FDF2C4"/>
                    </a:gs>
                    <a:gs pos="89000">
                      <a:srgbClr val="FDF2C4"/>
                    </a:gs>
                    <a:gs pos="62000">
                      <a:srgbClr val="FDF2C4"/>
                    </a:gs>
                    <a:gs pos="45937">
                      <a:srgbClr val="977037"/>
                    </a:gs>
                    <a:gs pos="31000">
                      <a:srgbClr val="FDF2C4"/>
                    </a:gs>
                    <a:gs pos="15000">
                      <a:srgbClr val="977037"/>
                    </a:gs>
                    <a:gs pos="76000">
                      <a:srgbClr val="977037"/>
                    </a:gs>
                    <a:gs pos="100000">
                      <a:srgbClr val="977037"/>
                    </a:gs>
                  </a:gsLst>
                  <a:path path="circle">
                    <a:fillToRect l="100000" t="100000"/>
                  </a:path>
                  <a:tileRect r="-100000" b="-100000"/>
                </a:gradFill>
                <a:latin typeface="方正大黑简体" panose="03000509000000000000" pitchFamily="65" charset="-122"/>
                <a:ea typeface="方正大黑简体" panose="03000509000000000000" pitchFamily="65" charset="-122"/>
              </a:defRPr>
            </a:lvl1pPr>
          </a:lstStyle>
          <a:p>
            <a:r>
              <a:rPr lang="zh-CN" altLang="en-US" sz="1800" dirty="0">
                <a:ln>
                  <a:noFill/>
                </a:ln>
                <a:latin typeface="华文细黑" panose="02010600040101010101" pitchFamily="2" charset="-122"/>
                <a:ea typeface="华文细黑" panose="02010600040101010101" pitchFamily="2" charset="-122"/>
              </a:rPr>
              <a:t>请插入小标题的全部内容二</a:t>
            </a:r>
            <a:endParaRPr lang="zh-CN" altLang="en-US" sz="1800" dirty="0">
              <a:ln>
                <a:noFill/>
              </a:ln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grpSp>
        <p:nvGrpSpPr>
          <p:cNvPr id="7253" name="组合 7252"/>
          <p:cNvGrpSpPr/>
          <p:nvPr/>
        </p:nvGrpSpPr>
        <p:grpSpPr>
          <a:xfrm>
            <a:off x="1669176" y="722313"/>
            <a:ext cx="9506657" cy="5301208"/>
            <a:chOff x="1775520" y="1556792"/>
            <a:chExt cx="9506657" cy="5301208"/>
          </a:xfrm>
        </p:grpSpPr>
        <p:grpSp>
          <p:nvGrpSpPr>
            <p:cNvPr id="7251" name="组合 7250"/>
            <p:cNvGrpSpPr/>
            <p:nvPr/>
          </p:nvGrpSpPr>
          <p:grpSpPr>
            <a:xfrm>
              <a:off x="1775520" y="4036862"/>
              <a:ext cx="9506657" cy="2821138"/>
              <a:chOff x="2279576" y="1052735"/>
              <a:chExt cx="7935317" cy="2814781"/>
            </a:xfrm>
          </p:grpSpPr>
          <p:sp>
            <p:nvSpPr>
              <p:cNvPr id="20" name="Freeform 5"/>
              <p:cNvSpPr/>
              <p:nvPr/>
            </p:nvSpPr>
            <p:spPr bwMode="auto">
              <a:xfrm rot="5400000">
                <a:off x="8534307" y="1668816"/>
                <a:ext cx="1379616" cy="1981557"/>
              </a:xfrm>
              <a:custGeom>
                <a:avLst/>
                <a:gdLst>
                  <a:gd name="T0" fmla="*/ 295 w 511"/>
                  <a:gd name="T1" fmla="*/ 417 h 734"/>
                  <a:gd name="T2" fmla="*/ 300 w 511"/>
                  <a:gd name="T3" fmla="*/ 377 h 734"/>
                  <a:gd name="T4" fmla="*/ 243 w 511"/>
                  <a:gd name="T5" fmla="*/ 163 h 734"/>
                  <a:gd name="T6" fmla="*/ 213 w 511"/>
                  <a:gd name="T7" fmla="*/ 153 h 734"/>
                  <a:gd name="T8" fmla="*/ 231 w 511"/>
                  <a:gd name="T9" fmla="*/ 239 h 734"/>
                  <a:gd name="T10" fmla="*/ 154 w 511"/>
                  <a:gd name="T11" fmla="*/ 229 h 734"/>
                  <a:gd name="T12" fmla="*/ 162 w 511"/>
                  <a:gd name="T13" fmla="*/ 184 h 734"/>
                  <a:gd name="T14" fmla="*/ 154 w 511"/>
                  <a:gd name="T15" fmla="*/ 229 h 734"/>
                  <a:gd name="T16" fmla="*/ 233 w 511"/>
                  <a:gd name="T17" fmla="*/ 204 h 734"/>
                  <a:gd name="T18" fmla="*/ 184 w 511"/>
                  <a:gd name="T19" fmla="*/ 153 h 734"/>
                  <a:gd name="T20" fmla="*/ 198 w 511"/>
                  <a:gd name="T21" fmla="*/ 361 h 734"/>
                  <a:gd name="T22" fmla="*/ 272 w 511"/>
                  <a:gd name="T23" fmla="*/ 307 h 734"/>
                  <a:gd name="T24" fmla="*/ 80 w 511"/>
                  <a:gd name="T25" fmla="*/ 221 h 734"/>
                  <a:gd name="T26" fmla="*/ 159 w 511"/>
                  <a:gd name="T27" fmla="*/ 139 h 734"/>
                  <a:gd name="T28" fmla="*/ 239 w 511"/>
                  <a:gd name="T29" fmla="*/ 369 h 734"/>
                  <a:gd name="T30" fmla="*/ 291 w 511"/>
                  <a:gd name="T31" fmla="*/ 194 h 734"/>
                  <a:gd name="T32" fmla="*/ 347 w 511"/>
                  <a:gd name="T33" fmla="*/ 212 h 734"/>
                  <a:gd name="T34" fmla="*/ 397 w 511"/>
                  <a:gd name="T35" fmla="*/ 218 h 734"/>
                  <a:gd name="T36" fmla="*/ 364 w 511"/>
                  <a:gd name="T37" fmla="*/ 128 h 734"/>
                  <a:gd name="T38" fmla="*/ 439 w 511"/>
                  <a:gd name="T39" fmla="*/ 181 h 734"/>
                  <a:gd name="T40" fmla="*/ 392 w 511"/>
                  <a:gd name="T41" fmla="*/ 110 h 734"/>
                  <a:gd name="T42" fmla="*/ 452 w 511"/>
                  <a:gd name="T43" fmla="*/ 198 h 734"/>
                  <a:gd name="T44" fmla="*/ 298 w 511"/>
                  <a:gd name="T45" fmla="*/ 60 h 734"/>
                  <a:gd name="T46" fmla="*/ 405 w 511"/>
                  <a:gd name="T47" fmla="*/ 16 h 734"/>
                  <a:gd name="T48" fmla="*/ 482 w 511"/>
                  <a:gd name="T49" fmla="*/ 174 h 734"/>
                  <a:gd name="T50" fmla="*/ 378 w 511"/>
                  <a:gd name="T51" fmla="*/ 225 h 734"/>
                  <a:gd name="T52" fmla="*/ 311 w 511"/>
                  <a:gd name="T53" fmla="*/ 368 h 734"/>
                  <a:gd name="T54" fmla="*/ 301 w 511"/>
                  <a:gd name="T55" fmla="*/ 419 h 734"/>
                  <a:gd name="T56" fmla="*/ 203 w 511"/>
                  <a:gd name="T57" fmla="*/ 504 h 734"/>
                  <a:gd name="T58" fmla="*/ 283 w 511"/>
                  <a:gd name="T59" fmla="*/ 581 h 734"/>
                  <a:gd name="T60" fmla="*/ 208 w 511"/>
                  <a:gd name="T61" fmla="*/ 558 h 734"/>
                  <a:gd name="T62" fmla="*/ 253 w 511"/>
                  <a:gd name="T63" fmla="*/ 609 h 734"/>
                  <a:gd name="T64" fmla="*/ 186 w 511"/>
                  <a:gd name="T65" fmla="*/ 573 h 734"/>
                  <a:gd name="T66" fmla="*/ 484 w 511"/>
                  <a:gd name="T67" fmla="*/ 518 h 734"/>
                  <a:gd name="T68" fmla="*/ 292 w 511"/>
                  <a:gd name="T69" fmla="*/ 423 h 734"/>
                  <a:gd name="T70" fmla="*/ 203 w 511"/>
                  <a:gd name="T71" fmla="*/ 503 h 734"/>
                  <a:gd name="T72" fmla="*/ 285 w 511"/>
                  <a:gd name="T73" fmla="*/ 579 h 734"/>
                  <a:gd name="T74" fmla="*/ 224 w 511"/>
                  <a:gd name="T75" fmla="*/ 564 h 734"/>
                  <a:gd name="T76" fmla="*/ 310 w 511"/>
                  <a:gd name="T77" fmla="*/ 540 h 734"/>
                  <a:gd name="T78" fmla="*/ 213 w 511"/>
                  <a:gd name="T79" fmla="*/ 565 h 734"/>
                  <a:gd name="T80" fmla="*/ 395 w 511"/>
                  <a:gd name="T81" fmla="*/ 510 h 734"/>
                  <a:gd name="T82" fmla="*/ 357 w 511"/>
                  <a:gd name="T83" fmla="*/ 460 h 734"/>
                  <a:gd name="T84" fmla="*/ 222 w 511"/>
                  <a:gd name="T85" fmla="*/ 580 h 734"/>
                  <a:gd name="T86" fmla="*/ 288 w 511"/>
                  <a:gd name="T87" fmla="*/ 579 h 734"/>
                  <a:gd name="T88" fmla="*/ 231 w 511"/>
                  <a:gd name="T89" fmla="*/ 495 h 734"/>
                  <a:gd name="T90" fmla="*/ 264 w 511"/>
                  <a:gd name="T91" fmla="*/ 489 h 734"/>
                  <a:gd name="T92" fmla="*/ 218 w 511"/>
                  <a:gd name="T93" fmla="*/ 567 h 734"/>
                  <a:gd name="T94" fmla="*/ 278 w 511"/>
                  <a:gd name="T95" fmla="*/ 426 h 734"/>
                  <a:gd name="T96" fmla="*/ 358 w 511"/>
                  <a:gd name="T97" fmla="*/ 427 h 734"/>
                  <a:gd name="T98" fmla="*/ 274 w 511"/>
                  <a:gd name="T99" fmla="*/ 701 h 734"/>
                  <a:gd name="T100" fmla="*/ 209 w 511"/>
                  <a:gd name="T101" fmla="*/ 462 h 734"/>
                  <a:gd name="T102" fmla="*/ 219 w 511"/>
                  <a:gd name="T103" fmla="*/ 456 h 734"/>
                  <a:gd name="T104" fmla="*/ 258 w 511"/>
                  <a:gd name="T105" fmla="*/ 429 h 7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511" h="734">
                    <a:moveTo>
                      <a:pt x="258" y="429"/>
                    </a:moveTo>
                    <a:cubicBezTo>
                      <a:pt x="262" y="428"/>
                      <a:pt x="269" y="425"/>
                      <a:pt x="277" y="423"/>
                    </a:cubicBezTo>
                    <a:cubicBezTo>
                      <a:pt x="285" y="420"/>
                      <a:pt x="290" y="419"/>
                      <a:pt x="295" y="417"/>
                    </a:cubicBezTo>
                    <a:cubicBezTo>
                      <a:pt x="301" y="414"/>
                      <a:pt x="304" y="411"/>
                      <a:pt x="306" y="408"/>
                    </a:cubicBezTo>
                    <a:cubicBezTo>
                      <a:pt x="310" y="402"/>
                      <a:pt x="311" y="397"/>
                      <a:pt x="307" y="393"/>
                    </a:cubicBezTo>
                    <a:cubicBezTo>
                      <a:pt x="303" y="387"/>
                      <a:pt x="299" y="381"/>
                      <a:pt x="300" y="377"/>
                    </a:cubicBezTo>
                    <a:cubicBezTo>
                      <a:pt x="316" y="337"/>
                      <a:pt x="324" y="295"/>
                      <a:pt x="314" y="254"/>
                    </a:cubicBezTo>
                    <a:cubicBezTo>
                      <a:pt x="313" y="251"/>
                      <a:pt x="312" y="248"/>
                      <a:pt x="311" y="241"/>
                    </a:cubicBezTo>
                    <a:cubicBezTo>
                      <a:pt x="302" y="206"/>
                      <a:pt x="276" y="178"/>
                      <a:pt x="243" y="163"/>
                    </a:cubicBezTo>
                    <a:cubicBezTo>
                      <a:pt x="240" y="161"/>
                      <a:pt x="236" y="160"/>
                      <a:pt x="232" y="158"/>
                    </a:cubicBezTo>
                    <a:cubicBezTo>
                      <a:pt x="229" y="157"/>
                      <a:pt x="226" y="156"/>
                      <a:pt x="222" y="155"/>
                    </a:cubicBezTo>
                    <a:cubicBezTo>
                      <a:pt x="219" y="154"/>
                      <a:pt x="216" y="153"/>
                      <a:pt x="213" y="153"/>
                    </a:cubicBezTo>
                    <a:cubicBezTo>
                      <a:pt x="194" y="147"/>
                      <a:pt x="179" y="156"/>
                      <a:pt x="165" y="163"/>
                    </a:cubicBezTo>
                    <a:cubicBezTo>
                      <a:pt x="140" y="177"/>
                      <a:pt x="129" y="212"/>
                      <a:pt x="149" y="240"/>
                    </a:cubicBezTo>
                    <a:cubicBezTo>
                      <a:pt x="170" y="266"/>
                      <a:pt x="213" y="268"/>
                      <a:pt x="231" y="239"/>
                    </a:cubicBezTo>
                    <a:cubicBezTo>
                      <a:pt x="239" y="224"/>
                      <a:pt x="236" y="204"/>
                      <a:pt x="225" y="190"/>
                    </a:cubicBezTo>
                    <a:cubicBezTo>
                      <a:pt x="210" y="174"/>
                      <a:pt x="187" y="170"/>
                      <a:pt x="169" y="179"/>
                    </a:cubicBezTo>
                    <a:cubicBezTo>
                      <a:pt x="152" y="189"/>
                      <a:pt x="147" y="211"/>
                      <a:pt x="154" y="229"/>
                    </a:cubicBezTo>
                    <a:cubicBezTo>
                      <a:pt x="149" y="215"/>
                      <a:pt x="149" y="197"/>
                      <a:pt x="161" y="186"/>
                    </a:cubicBezTo>
                    <a:cubicBezTo>
                      <a:pt x="174" y="173"/>
                      <a:pt x="200" y="169"/>
                      <a:pt x="216" y="184"/>
                    </a:cubicBezTo>
                    <a:cubicBezTo>
                      <a:pt x="200" y="172"/>
                      <a:pt x="177" y="173"/>
                      <a:pt x="162" y="184"/>
                    </a:cubicBezTo>
                    <a:cubicBezTo>
                      <a:pt x="150" y="196"/>
                      <a:pt x="149" y="215"/>
                      <a:pt x="154" y="229"/>
                    </a:cubicBezTo>
                    <a:cubicBezTo>
                      <a:pt x="149" y="222"/>
                      <a:pt x="149" y="215"/>
                      <a:pt x="148" y="206"/>
                    </a:cubicBezTo>
                    <a:cubicBezTo>
                      <a:pt x="144" y="214"/>
                      <a:pt x="150" y="221"/>
                      <a:pt x="154" y="229"/>
                    </a:cubicBezTo>
                    <a:cubicBezTo>
                      <a:pt x="150" y="213"/>
                      <a:pt x="149" y="197"/>
                      <a:pt x="161" y="186"/>
                    </a:cubicBezTo>
                    <a:cubicBezTo>
                      <a:pt x="172" y="176"/>
                      <a:pt x="186" y="172"/>
                      <a:pt x="202" y="176"/>
                    </a:cubicBezTo>
                    <a:cubicBezTo>
                      <a:pt x="215" y="181"/>
                      <a:pt x="228" y="190"/>
                      <a:pt x="233" y="204"/>
                    </a:cubicBezTo>
                    <a:cubicBezTo>
                      <a:pt x="239" y="222"/>
                      <a:pt x="234" y="238"/>
                      <a:pt x="221" y="251"/>
                    </a:cubicBezTo>
                    <a:cubicBezTo>
                      <a:pt x="191" y="275"/>
                      <a:pt x="145" y="255"/>
                      <a:pt x="139" y="217"/>
                    </a:cubicBezTo>
                    <a:cubicBezTo>
                      <a:pt x="133" y="185"/>
                      <a:pt x="159" y="164"/>
                      <a:pt x="184" y="153"/>
                    </a:cubicBezTo>
                    <a:cubicBezTo>
                      <a:pt x="181" y="153"/>
                      <a:pt x="177" y="153"/>
                      <a:pt x="173" y="154"/>
                    </a:cubicBezTo>
                    <a:cubicBezTo>
                      <a:pt x="123" y="162"/>
                      <a:pt x="79" y="194"/>
                      <a:pt x="73" y="247"/>
                    </a:cubicBezTo>
                    <a:cubicBezTo>
                      <a:pt x="67" y="311"/>
                      <a:pt x="131" y="372"/>
                      <a:pt x="198" y="361"/>
                    </a:cubicBezTo>
                    <a:cubicBezTo>
                      <a:pt x="232" y="356"/>
                      <a:pt x="258" y="338"/>
                      <a:pt x="272" y="307"/>
                    </a:cubicBezTo>
                    <a:cubicBezTo>
                      <a:pt x="282" y="280"/>
                      <a:pt x="280" y="250"/>
                      <a:pt x="265" y="224"/>
                    </a:cubicBezTo>
                    <a:cubicBezTo>
                      <a:pt x="282" y="249"/>
                      <a:pt x="281" y="281"/>
                      <a:pt x="272" y="307"/>
                    </a:cubicBezTo>
                    <a:cubicBezTo>
                      <a:pt x="258" y="335"/>
                      <a:pt x="234" y="355"/>
                      <a:pt x="201" y="361"/>
                    </a:cubicBezTo>
                    <a:cubicBezTo>
                      <a:pt x="166" y="365"/>
                      <a:pt x="131" y="354"/>
                      <a:pt x="104" y="328"/>
                    </a:cubicBezTo>
                    <a:cubicBezTo>
                      <a:pt x="74" y="298"/>
                      <a:pt x="67" y="258"/>
                      <a:pt x="80" y="221"/>
                    </a:cubicBezTo>
                    <a:cubicBezTo>
                      <a:pt x="100" y="171"/>
                      <a:pt x="158" y="151"/>
                      <a:pt x="214" y="148"/>
                    </a:cubicBezTo>
                    <a:cubicBezTo>
                      <a:pt x="209" y="146"/>
                      <a:pt x="203" y="144"/>
                      <a:pt x="197" y="143"/>
                    </a:cubicBezTo>
                    <a:cubicBezTo>
                      <a:pt x="184" y="140"/>
                      <a:pt x="172" y="139"/>
                      <a:pt x="159" y="139"/>
                    </a:cubicBezTo>
                    <a:cubicBezTo>
                      <a:pt x="118" y="141"/>
                      <a:pt x="84" y="156"/>
                      <a:pt x="58" y="185"/>
                    </a:cubicBezTo>
                    <a:cubicBezTo>
                      <a:pt x="12" y="239"/>
                      <a:pt x="26" y="331"/>
                      <a:pt x="91" y="372"/>
                    </a:cubicBezTo>
                    <a:cubicBezTo>
                      <a:pt x="137" y="402"/>
                      <a:pt x="196" y="398"/>
                      <a:pt x="239" y="369"/>
                    </a:cubicBezTo>
                    <a:cubicBezTo>
                      <a:pt x="210" y="395"/>
                      <a:pt x="168" y="402"/>
                      <a:pt x="128" y="392"/>
                    </a:cubicBezTo>
                    <a:cubicBezTo>
                      <a:pt x="44" y="372"/>
                      <a:pt x="0" y="273"/>
                      <a:pt x="38" y="203"/>
                    </a:cubicBezTo>
                    <a:cubicBezTo>
                      <a:pt x="86" y="114"/>
                      <a:pt x="227" y="111"/>
                      <a:pt x="291" y="194"/>
                    </a:cubicBezTo>
                    <a:cubicBezTo>
                      <a:pt x="306" y="212"/>
                      <a:pt x="313" y="219"/>
                      <a:pt x="321" y="229"/>
                    </a:cubicBezTo>
                    <a:cubicBezTo>
                      <a:pt x="326" y="224"/>
                      <a:pt x="332" y="220"/>
                      <a:pt x="338" y="217"/>
                    </a:cubicBezTo>
                    <a:cubicBezTo>
                      <a:pt x="341" y="215"/>
                      <a:pt x="344" y="214"/>
                      <a:pt x="347" y="212"/>
                    </a:cubicBezTo>
                    <a:cubicBezTo>
                      <a:pt x="350" y="212"/>
                      <a:pt x="352" y="212"/>
                      <a:pt x="356" y="212"/>
                    </a:cubicBezTo>
                    <a:cubicBezTo>
                      <a:pt x="366" y="215"/>
                      <a:pt x="376" y="216"/>
                      <a:pt x="386" y="217"/>
                    </a:cubicBezTo>
                    <a:cubicBezTo>
                      <a:pt x="388" y="217"/>
                      <a:pt x="391" y="217"/>
                      <a:pt x="397" y="218"/>
                    </a:cubicBezTo>
                    <a:cubicBezTo>
                      <a:pt x="422" y="220"/>
                      <a:pt x="448" y="209"/>
                      <a:pt x="456" y="184"/>
                    </a:cubicBezTo>
                    <a:cubicBezTo>
                      <a:pt x="460" y="169"/>
                      <a:pt x="457" y="152"/>
                      <a:pt x="448" y="138"/>
                    </a:cubicBezTo>
                    <a:cubicBezTo>
                      <a:pt x="431" y="107"/>
                      <a:pt x="384" y="102"/>
                      <a:pt x="364" y="128"/>
                    </a:cubicBezTo>
                    <a:cubicBezTo>
                      <a:pt x="349" y="147"/>
                      <a:pt x="357" y="176"/>
                      <a:pt x="376" y="190"/>
                    </a:cubicBezTo>
                    <a:cubicBezTo>
                      <a:pt x="402" y="207"/>
                      <a:pt x="436" y="192"/>
                      <a:pt x="445" y="166"/>
                    </a:cubicBezTo>
                    <a:cubicBezTo>
                      <a:pt x="448" y="173"/>
                      <a:pt x="443" y="177"/>
                      <a:pt x="439" y="181"/>
                    </a:cubicBezTo>
                    <a:cubicBezTo>
                      <a:pt x="440" y="180"/>
                      <a:pt x="440" y="180"/>
                      <a:pt x="440" y="180"/>
                    </a:cubicBezTo>
                    <a:cubicBezTo>
                      <a:pt x="421" y="204"/>
                      <a:pt x="381" y="204"/>
                      <a:pt x="363" y="178"/>
                    </a:cubicBezTo>
                    <a:cubicBezTo>
                      <a:pt x="347" y="153"/>
                      <a:pt x="359" y="116"/>
                      <a:pt x="392" y="110"/>
                    </a:cubicBezTo>
                    <a:cubicBezTo>
                      <a:pt x="405" y="108"/>
                      <a:pt x="418" y="112"/>
                      <a:pt x="430" y="119"/>
                    </a:cubicBezTo>
                    <a:cubicBezTo>
                      <a:pt x="454" y="134"/>
                      <a:pt x="463" y="165"/>
                      <a:pt x="455" y="188"/>
                    </a:cubicBezTo>
                    <a:cubicBezTo>
                      <a:pt x="453" y="194"/>
                      <a:pt x="453" y="196"/>
                      <a:pt x="452" y="198"/>
                    </a:cubicBezTo>
                    <a:cubicBezTo>
                      <a:pt x="463" y="191"/>
                      <a:pt x="473" y="181"/>
                      <a:pt x="480" y="169"/>
                    </a:cubicBezTo>
                    <a:cubicBezTo>
                      <a:pt x="508" y="122"/>
                      <a:pt x="486" y="59"/>
                      <a:pt x="435" y="28"/>
                    </a:cubicBezTo>
                    <a:cubicBezTo>
                      <a:pt x="387" y="0"/>
                      <a:pt x="322" y="15"/>
                      <a:pt x="298" y="60"/>
                    </a:cubicBezTo>
                    <a:cubicBezTo>
                      <a:pt x="274" y="100"/>
                      <a:pt x="286" y="152"/>
                      <a:pt x="324" y="184"/>
                    </a:cubicBezTo>
                    <a:cubicBezTo>
                      <a:pt x="279" y="150"/>
                      <a:pt x="273" y="84"/>
                      <a:pt x="306" y="46"/>
                    </a:cubicBezTo>
                    <a:cubicBezTo>
                      <a:pt x="329" y="20"/>
                      <a:pt x="367" y="8"/>
                      <a:pt x="405" y="16"/>
                    </a:cubicBezTo>
                    <a:cubicBezTo>
                      <a:pt x="447" y="27"/>
                      <a:pt x="481" y="58"/>
                      <a:pt x="491" y="99"/>
                    </a:cubicBezTo>
                    <a:cubicBezTo>
                      <a:pt x="498" y="132"/>
                      <a:pt x="489" y="161"/>
                      <a:pt x="468" y="186"/>
                    </a:cubicBezTo>
                    <a:cubicBezTo>
                      <a:pt x="473" y="183"/>
                      <a:pt x="478" y="178"/>
                      <a:pt x="482" y="174"/>
                    </a:cubicBezTo>
                    <a:cubicBezTo>
                      <a:pt x="485" y="169"/>
                      <a:pt x="489" y="164"/>
                      <a:pt x="491" y="158"/>
                    </a:cubicBezTo>
                    <a:cubicBezTo>
                      <a:pt x="486" y="168"/>
                      <a:pt x="481" y="178"/>
                      <a:pt x="473" y="187"/>
                    </a:cubicBezTo>
                    <a:cubicBezTo>
                      <a:pt x="449" y="216"/>
                      <a:pt x="418" y="228"/>
                      <a:pt x="378" y="225"/>
                    </a:cubicBezTo>
                    <a:cubicBezTo>
                      <a:pt x="352" y="223"/>
                      <a:pt x="322" y="218"/>
                      <a:pt x="326" y="249"/>
                    </a:cubicBezTo>
                    <a:cubicBezTo>
                      <a:pt x="329" y="279"/>
                      <a:pt x="330" y="299"/>
                      <a:pt x="324" y="327"/>
                    </a:cubicBezTo>
                    <a:cubicBezTo>
                      <a:pt x="321" y="341"/>
                      <a:pt x="315" y="354"/>
                      <a:pt x="311" y="368"/>
                    </a:cubicBezTo>
                    <a:cubicBezTo>
                      <a:pt x="308" y="383"/>
                      <a:pt x="325" y="398"/>
                      <a:pt x="319" y="411"/>
                    </a:cubicBezTo>
                    <a:cubicBezTo>
                      <a:pt x="319" y="411"/>
                      <a:pt x="319" y="411"/>
                      <a:pt x="319" y="411"/>
                    </a:cubicBezTo>
                    <a:cubicBezTo>
                      <a:pt x="316" y="418"/>
                      <a:pt x="308" y="419"/>
                      <a:pt x="301" y="419"/>
                    </a:cubicBezTo>
                    <a:cubicBezTo>
                      <a:pt x="294" y="420"/>
                      <a:pt x="287" y="421"/>
                      <a:pt x="281" y="423"/>
                    </a:cubicBezTo>
                    <a:cubicBezTo>
                      <a:pt x="275" y="424"/>
                      <a:pt x="269" y="427"/>
                      <a:pt x="263" y="429"/>
                    </a:cubicBezTo>
                    <a:cubicBezTo>
                      <a:pt x="232" y="442"/>
                      <a:pt x="209" y="471"/>
                      <a:pt x="203" y="504"/>
                    </a:cubicBezTo>
                    <a:cubicBezTo>
                      <a:pt x="203" y="506"/>
                      <a:pt x="202" y="508"/>
                      <a:pt x="202" y="513"/>
                    </a:cubicBezTo>
                    <a:cubicBezTo>
                      <a:pt x="199" y="532"/>
                      <a:pt x="205" y="549"/>
                      <a:pt x="217" y="566"/>
                    </a:cubicBezTo>
                    <a:cubicBezTo>
                      <a:pt x="233" y="584"/>
                      <a:pt x="262" y="590"/>
                      <a:pt x="283" y="581"/>
                    </a:cubicBezTo>
                    <a:cubicBezTo>
                      <a:pt x="306" y="570"/>
                      <a:pt x="318" y="541"/>
                      <a:pt x="303" y="517"/>
                    </a:cubicBezTo>
                    <a:cubicBezTo>
                      <a:pt x="316" y="539"/>
                      <a:pt x="308" y="564"/>
                      <a:pt x="289" y="577"/>
                    </a:cubicBezTo>
                    <a:cubicBezTo>
                      <a:pt x="262" y="593"/>
                      <a:pt x="229" y="583"/>
                      <a:pt x="208" y="558"/>
                    </a:cubicBezTo>
                    <a:cubicBezTo>
                      <a:pt x="210" y="562"/>
                      <a:pt x="212" y="565"/>
                      <a:pt x="214" y="569"/>
                    </a:cubicBezTo>
                    <a:cubicBezTo>
                      <a:pt x="244" y="620"/>
                      <a:pt x="316" y="641"/>
                      <a:pt x="363" y="608"/>
                    </a:cubicBezTo>
                    <a:cubicBezTo>
                      <a:pt x="331" y="630"/>
                      <a:pt x="287" y="629"/>
                      <a:pt x="253" y="609"/>
                    </a:cubicBezTo>
                    <a:cubicBezTo>
                      <a:pt x="210" y="584"/>
                      <a:pt x="188" y="535"/>
                      <a:pt x="202" y="492"/>
                    </a:cubicBezTo>
                    <a:cubicBezTo>
                      <a:pt x="199" y="496"/>
                      <a:pt x="196" y="503"/>
                      <a:pt x="194" y="509"/>
                    </a:cubicBezTo>
                    <a:cubicBezTo>
                      <a:pt x="186" y="528"/>
                      <a:pt x="183" y="550"/>
                      <a:pt x="186" y="573"/>
                    </a:cubicBezTo>
                    <a:cubicBezTo>
                      <a:pt x="193" y="637"/>
                      <a:pt x="241" y="694"/>
                      <a:pt x="307" y="713"/>
                    </a:cubicBezTo>
                    <a:cubicBezTo>
                      <a:pt x="358" y="726"/>
                      <a:pt x="409" y="719"/>
                      <a:pt x="448" y="687"/>
                    </a:cubicBezTo>
                    <a:cubicBezTo>
                      <a:pt x="498" y="646"/>
                      <a:pt x="511" y="579"/>
                      <a:pt x="484" y="518"/>
                    </a:cubicBezTo>
                    <a:cubicBezTo>
                      <a:pt x="459" y="466"/>
                      <a:pt x="405" y="431"/>
                      <a:pt x="349" y="426"/>
                    </a:cubicBezTo>
                    <a:cubicBezTo>
                      <a:pt x="345" y="426"/>
                      <a:pt x="340" y="425"/>
                      <a:pt x="330" y="424"/>
                    </a:cubicBezTo>
                    <a:cubicBezTo>
                      <a:pt x="317" y="421"/>
                      <a:pt x="304" y="421"/>
                      <a:pt x="292" y="423"/>
                    </a:cubicBezTo>
                    <a:cubicBezTo>
                      <a:pt x="286" y="424"/>
                      <a:pt x="280" y="425"/>
                      <a:pt x="274" y="427"/>
                    </a:cubicBezTo>
                    <a:cubicBezTo>
                      <a:pt x="240" y="438"/>
                      <a:pt x="212" y="463"/>
                      <a:pt x="204" y="498"/>
                    </a:cubicBezTo>
                    <a:cubicBezTo>
                      <a:pt x="203" y="500"/>
                      <a:pt x="203" y="502"/>
                      <a:pt x="203" y="503"/>
                    </a:cubicBezTo>
                    <a:cubicBezTo>
                      <a:pt x="202" y="506"/>
                      <a:pt x="202" y="508"/>
                      <a:pt x="202" y="512"/>
                    </a:cubicBezTo>
                    <a:cubicBezTo>
                      <a:pt x="201" y="529"/>
                      <a:pt x="201" y="544"/>
                      <a:pt x="211" y="559"/>
                    </a:cubicBezTo>
                    <a:cubicBezTo>
                      <a:pt x="229" y="583"/>
                      <a:pt x="259" y="590"/>
                      <a:pt x="285" y="579"/>
                    </a:cubicBezTo>
                    <a:cubicBezTo>
                      <a:pt x="307" y="568"/>
                      <a:pt x="315" y="541"/>
                      <a:pt x="305" y="518"/>
                    </a:cubicBezTo>
                    <a:cubicBezTo>
                      <a:pt x="285" y="480"/>
                      <a:pt x="225" y="478"/>
                      <a:pt x="213" y="518"/>
                    </a:cubicBezTo>
                    <a:cubicBezTo>
                      <a:pt x="210" y="533"/>
                      <a:pt x="212" y="550"/>
                      <a:pt x="224" y="564"/>
                    </a:cubicBezTo>
                    <a:cubicBezTo>
                      <a:pt x="210" y="546"/>
                      <a:pt x="208" y="524"/>
                      <a:pt x="219" y="507"/>
                    </a:cubicBezTo>
                    <a:cubicBezTo>
                      <a:pt x="232" y="491"/>
                      <a:pt x="251" y="485"/>
                      <a:pt x="271" y="490"/>
                    </a:cubicBezTo>
                    <a:cubicBezTo>
                      <a:pt x="293" y="499"/>
                      <a:pt x="311" y="515"/>
                      <a:pt x="310" y="540"/>
                    </a:cubicBezTo>
                    <a:cubicBezTo>
                      <a:pt x="310" y="565"/>
                      <a:pt x="291" y="581"/>
                      <a:pt x="266" y="585"/>
                    </a:cubicBezTo>
                    <a:cubicBezTo>
                      <a:pt x="246" y="586"/>
                      <a:pt x="229" y="578"/>
                      <a:pt x="215" y="565"/>
                    </a:cubicBezTo>
                    <a:cubicBezTo>
                      <a:pt x="213" y="563"/>
                      <a:pt x="212" y="564"/>
                      <a:pt x="213" y="565"/>
                    </a:cubicBezTo>
                    <a:cubicBezTo>
                      <a:pt x="220" y="579"/>
                      <a:pt x="231" y="592"/>
                      <a:pt x="244" y="602"/>
                    </a:cubicBezTo>
                    <a:cubicBezTo>
                      <a:pt x="291" y="638"/>
                      <a:pt x="362" y="630"/>
                      <a:pt x="389" y="579"/>
                    </a:cubicBezTo>
                    <a:cubicBezTo>
                      <a:pt x="400" y="557"/>
                      <a:pt x="404" y="534"/>
                      <a:pt x="395" y="510"/>
                    </a:cubicBezTo>
                    <a:cubicBezTo>
                      <a:pt x="382" y="477"/>
                      <a:pt x="357" y="453"/>
                      <a:pt x="321" y="446"/>
                    </a:cubicBezTo>
                    <a:cubicBezTo>
                      <a:pt x="291" y="441"/>
                      <a:pt x="262" y="450"/>
                      <a:pt x="242" y="471"/>
                    </a:cubicBezTo>
                    <a:cubicBezTo>
                      <a:pt x="271" y="442"/>
                      <a:pt x="319" y="437"/>
                      <a:pt x="357" y="460"/>
                    </a:cubicBezTo>
                    <a:cubicBezTo>
                      <a:pt x="384" y="479"/>
                      <a:pt x="398" y="507"/>
                      <a:pt x="400" y="536"/>
                    </a:cubicBezTo>
                    <a:cubicBezTo>
                      <a:pt x="400" y="572"/>
                      <a:pt x="379" y="602"/>
                      <a:pt x="347" y="616"/>
                    </a:cubicBezTo>
                    <a:cubicBezTo>
                      <a:pt x="303" y="634"/>
                      <a:pt x="253" y="619"/>
                      <a:pt x="222" y="580"/>
                    </a:cubicBezTo>
                    <a:cubicBezTo>
                      <a:pt x="219" y="577"/>
                      <a:pt x="217" y="573"/>
                      <a:pt x="215" y="569"/>
                    </a:cubicBezTo>
                    <a:cubicBezTo>
                      <a:pt x="213" y="565"/>
                      <a:pt x="211" y="561"/>
                      <a:pt x="214" y="564"/>
                    </a:cubicBezTo>
                    <a:cubicBezTo>
                      <a:pt x="233" y="584"/>
                      <a:pt x="264" y="591"/>
                      <a:pt x="288" y="579"/>
                    </a:cubicBezTo>
                    <a:cubicBezTo>
                      <a:pt x="303" y="570"/>
                      <a:pt x="311" y="553"/>
                      <a:pt x="309" y="534"/>
                    </a:cubicBezTo>
                    <a:cubicBezTo>
                      <a:pt x="306" y="517"/>
                      <a:pt x="295" y="503"/>
                      <a:pt x="280" y="494"/>
                    </a:cubicBezTo>
                    <a:cubicBezTo>
                      <a:pt x="263" y="487"/>
                      <a:pt x="246" y="487"/>
                      <a:pt x="231" y="495"/>
                    </a:cubicBezTo>
                    <a:cubicBezTo>
                      <a:pt x="209" y="509"/>
                      <a:pt x="205" y="542"/>
                      <a:pt x="225" y="562"/>
                    </a:cubicBezTo>
                    <a:cubicBezTo>
                      <a:pt x="212" y="550"/>
                      <a:pt x="210" y="533"/>
                      <a:pt x="213" y="518"/>
                    </a:cubicBezTo>
                    <a:cubicBezTo>
                      <a:pt x="221" y="498"/>
                      <a:pt x="241" y="486"/>
                      <a:pt x="264" y="489"/>
                    </a:cubicBezTo>
                    <a:cubicBezTo>
                      <a:pt x="286" y="493"/>
                      <a:pt x="301" y="505"/>
                      <a:pt x="308" y="525"/>
                    </a:cubicBezTo>
                    <a:cubicBezTo>
                      <a:pt x="315" y="551"/>
                      <a:pt x="302" y="575"/>
                      <a:pt x="279" y="583"/>
                    </a:cubicBezTo>
                    <a:cubicBezTo>
                      <a:pt x="257" y="589"/>
                      <a:pt x="235" y="585"/>
                      <a:pt x="218" y="567"/>
                    </a:cubicBezTo>
                    <a:cubicBezTo>
                      <a:pt x="202" y="550"/>
                      <a:pt x="198" y="526"/>
                      <a:pt x="203" y="504"/>
                    </a:cubicBezTo>
                    <a:cubicBezTo>
                      <a:pt x="204" y="502"/>
                      <a:pt x="204" y="500"/>
                      <a:pt x="205" y="498"/>
                    </a:cubicBezTo>
                    <a:cubicBezTo>
                      <a:pt x="213" y="464"/>
                      <a:pt x="240" y="435"/>
                      <a:pt x="278" y="426"/>
                    </a:cubicBezTo>
                    <a:cubicBezTo>
                      <a:pt x="284" y="425"/>
                      <a:pt x="290" y="424"/>
                      <a:pt x="295" y="423"/>
                    </a:cubicBezTo>
                    <a:cubicBezTo>
                      <a:pt x="307" y="422"/>
                      <a:pt x="319" y="422"/>
                      <a:pt x="331" y="424"/>
                    </a:cubicBezTo>
                    <a:cubicBezTo>
                      <a:pt x="344" y="425"/>
                      <a:pt x="351" y="426"/>
                      <a:pt x="358" y="427"/>
                    </a:cubicBezTo>
                    <a:cubicBezTo>
                      <a:pt x="412" y="435"/>
                      <a:pt x="463" y="470"/>
                      <a:pt x="486" y="523"/>
                    </a:cubicBezTo>
                    <a:cubicBezTo>
                      <a:pt x="510" y="581"/>
                      <a:pt x="500" y="640"/>
                      <a:pt x="456" y="680"/>
                    </a:cubicBezTo>
                    <a:cubicBezTo>
                      <a:pt x="410" y="724"/>
                      <a:pt x="338" y="734"/>
                      <a:pt x="274" y="701"/>
                    </a:cubicBezTo>
                    <a:cubicBezTo>
                      <a:pt x="184" y="656"/>
                      <a:pt x="162" y="550"/>
                      <a:pt x="206" y="478"/>
                    </a:cubicBezTo>
                    <a:cubicBezTo>
                      <a:pt x="210" y="472"/>
                      <a:pt x="214" y="466"/>
                      <a:pt x="213" y="470"/>
                    </a:cubicBezTo>
                    <a:cubicBezTo>
                      <a:pt x="218" y="459"/>
                      <a:pt x="215" y="460"/>
                      <a:pt x="209" y="462"/>
                    </a:cubicBezTo>
                    <a:cubicBezTo>
                      <a:pt x="122" y="464"/>
                      <a:pt x="44" y="543"/>
                      <a:pt x="72" y="632"/>
                    </a:cubicBezTo>
                    <a:cubicBezTo>
                      <a:pt x="50" y="557"/>
                      <a:pt x="103" y="480"/>
                      <a:pt x="179" y="467"/>
                    </a:cubicBezTo>
                    <a:cubicBezTo>
                      <a:pt x="205" y="462"/>
                      <a:pt x="212" y="459"/>
                      <a:pt x="219" y="456"/>
                    </a:cubicBezTo>
                    <a:cubicBezTo>
                      <a:pt x="223" y="453"/>
                      <a:pt x="226" y="450"/>
                      <a:pt x="229" y="447"/>
                    </a:cubicBezTo>
                    <a:cubicBezTo>
                      <a:pt x="233" y="443"/>
                      <a:pt x="238" y="440"/>
                      <a:pt x="242" y="438"/>
                    </a:cubicBezTo>
                    <a:cubicBezTo>
                      <a:pt x="244" y="437"/>
                      <a:pt x="250" y="433"/>
                      <a:pt x="258" y="429"/>
                    </a:cubicBezTo>
                  </a:path>
                </a:pathLst>
              </a:custGeom>
              <a:gradFill>
                <a:gsLst>
                  <a:gs pos="59113">
                    <a:srgbClr val="FDF2C4"/>
                  </a:gs>
                  <a:gs pos="41000">
                    <a:srgbClr val="D4B486"/>
                  </a:gs>
                  <a:gs pos="100000">
                    <a:srgbClr val="977037"/>
                  </a:gs>
                  <a:gs pos="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" name="Freeform 6"/>
              <p:cNvSpPr/>
              <p:nvPr/>
            </p:nvSpPr>
            <p:spPr bwMode="auto">
              <a:xfrm rot="5400000">
                <a:off x="7082983" y="2447501"/>
                <a:ext cx="1325078" cy="1514952"/>
              </a:xfrm>
              <a:custGeom>
                <a:avLst/>
                <a:gdLst>
                  <a:gd name="T0" fmla="*/ 253 w 491"/>
                  <a:gd name="T1" fmla="*/ 262 h 561"/>
                  <a:gd name="T2" fmla="*/ 238 w 491"/>
                  <a:gd name="T3" fmla="*/ 292 h 561"/>
                  <a:gd name="T4" fmla="*/ 223 w 491"/>
                  <a:gd name="T5" fmla="*/ 469 h 561"/>
                  <a:gd name="T6" fmla="*/ 245 w 491"/>
                  <a:gd name="T7" fmla="*/ 484 h 561"/>
                  <a:gd name="T8" fmla="*/ 254 w 491"/>
                  <a:gd name="T9" fmla="*/ 414 h 561"/>
                  <a:gd name="T10" fmla="*/ 313 w 491"/>
                  <a:gd name="T11" fmla="*/ 441 h 561"/>
                  <a:gd name="T12" fmla="*/ 294 w 491"/>
                  <a:gd name="T13" fmla="*/ 473 h 561"/>
                  <a:gd name="T14" fmla="*/ 313 w 491"/>
                  <a:gd name="T15" fmla="*/ 441 h 561"/>
                  <a:gd name="T16" fmla="*/ 243 w 491"/>
                  <a:gd name="T17" fmla="*/ 440 h 561"/>
                  <a:gd name="T18" fmla="*/ 268 w 491"/>
                  <a:gd name="T19" fmla="*/ 491 h 561"/>
                  <a:gd name="T20" fmla="*/ 315 w 491"/>
                  <a:gd name="T21" fmla="*/ 330 h 561"/>
                  <a:gd name="T22" fmla="*/ 241 w 491"/>
                  <a:gd name="T23" fmla="*/ 352 h 561"/>
                  <a:gd name="T24" fmla="*/ 370 w 491"/>
                  <a:gd name="T25" fmla="*/ 466 h 561"/>
                  <a:gd name="T26" fmla="*/ 283 w 491"/>
                  <a:gd name="T27" fmla="*/ 508 h 561"/>
                  <a:gd name="T28" fmla="*/ 284 w 491"/>
                  <a:gd name="T29" fmla="*/ 313 h 561"/>
                  <a:gd name="T30" fmla="*/ 194 w 491"/>
                  <a:gd name="T31" fmla="*/ 433 h 561"/>
                  <a:gd name="T32" fmla="*/ 154 w 491"/>
                  <a:gd name="T33" fmla="*/ 405 h 561"/>
                  <a:gd name="T34" fmla="*/ 116 w 491"/>
                  <a:gd name="T35" fmla="*/ 388 h 561"/>
                  <a:gd name="T36" fmla="*/ 117 w 491"/>
                  <a:gd name="T37" fmla="*/ 465 h 561"/>
                  <a:gd name="T38" fmla="*/ 72 w 491"/>
                  <a:gd name="T39" fmla="*/ 405 h 561"/>
                  <a:gd name="T40" fmla="*/ 90 w 491"/>
                  <a:gd name="T41" fmla="*/ 471 h 561"/>
                  <a:gd name="T42" fmla="*/ 66 w 491"/>
                  <a:gd name="T43" fmla="*/ 389 h 561"/>
                  <a:gd name="T44" fmla="*/ 151 w 491"/>
                  <a:gd name="T45" fmla="*/ 533 h 561"/>
                  <a:gd name="T46" fmla="*/ 53 w 491"/>
                  <a:gd name="T47" fmla="*/ 539 h 561"/>
                  <a:gd name="T48" fmla="*/ 36 w 491"/>
                  <a:gd name="T49" fmla="*/ 400 h 561"/>
                  <a:gd name="T50" fmla="*/ 133 w 491"/>
                  <a:gd name="T51" fmla="*/ 387 h 561"/>
                  <a:gd name="T52" fmla="*/ 226 w 491"/>
                  <a:gd name="T53" fmla="*/ 295 h 561"/>
                  <a:gd name="T54" fmla="*/ 249 w 491"/>
                  <a:gd name="T55" fmla="*/ 259 h 561"/>
                  <a:gd name="T56" fmla="*/ 351 w 491"/>
                  <a:gd name="T57" fmla="*/ 220 h 561"/>
                  <a:gd name="T58" fmla="*/ 308 w 491"/>
                  <a:gd name="T59" fmla="*/ 141 h 561"/>
                  <a:gd name="T60" fmla="*/ 361 w 491"/>
                  <a:gd name="T61" fmla="*/ 178 h 561"/>
                  <a:gd name="T62" fmla="*/ 340 w 491"/>
                  <a:gd name="T63" fmla="*/ 128 h 561"/>
                  <a:gd name="T64" fmla="*/ 384 w 491"/>
                  <a:gd name="T65" fmla="*/ 171 h 561"/>
                  <a:gd name="T66" fmla="*/ 130 w 491"/>
                  <a:gd name="T67" fmla="*/ 137 h 561"/>
                  <a:gd name="T68" fmla="*/ 257 w 491"/>
                  <a:gd name="T69" fmla="*/ 258 h 561"/>
                  <a:gd name="T70" fmla="*/ 351 w 491"/>
                  <a:gd name="T71" fmla="*/ 220 h 561"/>
                  <a:gd name="T72" fmla="*/ 306 w 491"/>
                  <a:gd name="T73" fmla="*/ 142 h 561"/>
                  <a:gd name="T74" fmla="*/ 351 w 491"/>
                  <a:gd name="T75" fmla="*/ 169 h 561"/>
                  <a:gd name="T76" fmla="*/ 275 w 491"/>
                  <a:gd name="T77" fmla="*/ 165 h 561"/>
                  <a:gd name="T78" fmla="*/ 359 w 491"/>
                  <a:gd name="T79" fmla="*/ 170 h 561"/>
                  <a:gd name="T80" fmla="*/ 199 w 491"/>
                  <a:gd name="T81" fmla="*/ 166 h 561"/>
                  <a:gd name="T82" fmla="*/ 216 w 491"/>
                  <a:gd name="T83" fmla="*/ 214 h 561"/>
                  <a:gd name="T84" fmla="*/ 357 w 491"/>
                  <a:gd name="T85" fmla="*/ 157 h 561"/>
                  <a:gd name="T86" fmla="*/ 304 w 491"/>
                  <a:gd name="T87" fmla="*/ 141 h 561"/>
                  <a:gd name="T88" fmla="*/ 326 w 491"/>
                  <a:gd name="T89" fmla="*/ 219 h 561"/>
                  <a:gd name="T90" fmla="*/ 298 w 491"/>
                  <a:gd name="T91" fmla="*/ 215 h 561"/>
                  <a:gd name="T92" fmla="*/ 356 w 491"/>
                  <a:gd name="T93" fmla="*/ 168 h 561"/>
                  <a:gd name="T94" fmla="*/ 269 w 491"/>
                  <a:gd name="T95" fmla="*/ 259 h 561"/>
                  <a:gd name="T96" fmla="*/ 206 w 491"/>
                  <a:gd name="T97" fmla="*/ 239 h 561"/>
                  <a:gd name="T98" fmla="*/ 349 w 491"/>
                  <a:gd name="T99" fmla="*/ 52 h 561"/>
                  <a:gd name="T100" fmla="*/ 334 w 491"/>
                  <a:gd name="T101" fmla="*/ 250 h 561"/>
                  <a:gd name="T102" fmla="*/ 324 w 491"/>
                  <a:gd name="T103" fmla="*/ 252 h 561"/>
                  <a:gd name="T104" fmla="*/ 286 w 491"/>
                  <a:gd name="T105" fmla="*/ 262 h 5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491" h="561">
                    <a:moveTo>
                      <a:pt x="286" y="262"/>
                    </a:moveTo>
                    <a:cubicBezTo>
                      <a:pt x="282" y="263"/>
                      <a:pt x="276" y="263"/>
                      <a:pt x="269" y="263"/>
                    </a:cubicBezTo>
                    <a:cubicBezTo>
                      <a:pt x="262" y="263"/>
                      <a:pt x="257" y="263"/>
                      <a:pt x="253" y="262"/>
                    </a:cubicBezTo>
                    <a:cubicBezTo>
                      <a:pt x="247" y="263"/>
                      <a:pt x="244" y="265"/>
                      <a:pt x="241" y="266"/>
                    </a:cubicBezTo>
                    <a:cubicBezTo>
                      <a:pt x="237" y="270"/>
                      <a:pt x="235" y="274"/>
                      <a:pt x="236" y="278"/>
                    </a:cubicBezTo>
                    <a:cubicBezTo>
                      <a:pt x="238" y="283"/>
                      <a:pt x="240" y="288"/>
                      <a:pt x="238" y="292"/>
                    </a:cubicBezTo>
                    <a:cubicBezTo>
                      <a:pt x="214" y="318"/>
                      <a:pt x="195" y="348"/>
                      <a:pt x="192" y="381"/>
                    </a:cubicBezTo>
                    <a:cubicBezTo>
                      <a:pt x="192" y="384"/>
                      <a:pt x="192" y="387"/>
                      <a:pt x="191" y="392"/>
                    </a:cubicBezTo>
                    <a:cubicBezTo>
                      <a:pt x="188" y="421"/>
                      <a:pt x="201" y="449"/>
                      <a:pt x="223" y="469"/>
                    </a:cubicBezTo>
                    <a:cubicBezTo>
                      <a:pt x="225" y="471"/>
                      <a:pt x="228" y="473"/>
                      <a:pt x="231" y="475"/>
                    </a:cubicBezTo>
                    <a:cubicBezTo>
                      <a:pt x="233" y="477"/>
                      <a:pt x="235" y="479"/>
                      <a:pt x="238" y="480"/>
                    </a:cubicBezTo>
                    <a:cubicBezTo>
                      <a:pt x="240" y="482"/>
                      <a:pt x="242" y="483"/>
                      <a:pt x="245" y="484"/>
                    </a:cubicBezTo>
                    <a:cubicBezTo>
                      <a:pt x="258" y="493"/>
                      <a:pt x="273" y="490"/>
                      <a:pt x="286" y="488"/>
                    </a:cubicBezTo>
                    <a:cubicBezTo>
                      <a:pt x="310" y="484"/>
                      <a:pt x="328" y="460"/>
                      <a:pt x="320" y="434"/>
                    </a:cubicBezTo>
                    <a:cubicBezTo>
                      <a:pt x="311" y="409"/>
                      <a:pt x="277" y="396"/>
                      <a:pt x="254" y="414"/>
                    </a:cubicBezTo>
                    <a:cubicBezTo>
                      <a:pt x="244" y="423"/>
                      <a:pt x="241" y="439"/>
                      <a:pt x="246" y="453"/>
                    </a:cubicBezTo>
                    <a:cubicBezTo>
                      <a:pt x="253" y="469"/>
                      <a:pt x="270" y="477"/>
                      <a:pt x="287" y="475"/>
                    </a:cubicBezTo>
                    <a:cubicBezTo>
                      <a:pt x="303" y="472"/>
                      <a:pt x="314" y="457"/>
                      <a:pt x="313" y="441"/>
                    </a:cubicBezTo>
                    <a:cubicBezTo>
                      <a:pt x="313" y="453"/>
                      <a:pt x="308" y="467"/>
                      <a:pt x="295" y="472"/>
                    </a:cubicBezTo>
                    <a:cubicBezTo>
                      <a:pt x="281" y="479"/>
                      <a:pt x="260" y="475"/>
                      <a:pt x="251" y="460"/>
                    </a:cubicBezTo>
                    <a:cubicBezTo>
                      <a:pt x="260" y="473"/>
                      <a:pt x="279" y="478"/>
                      <a:pt x="294" y="473"/>
                    </a:cubicBezTo>
                    <a:cubicBezTo>
                      <a:pt x="306" y="468"/>
                      <a:pt x="313" y="453"/>
                      <a:pt x="313" y="441"/>
                    </a:cubicBezTo>
                    <a:cubicBezTo>
                      <a:pt x="315" y="448"/>
                      <a:pt x="313" y="453"/>
                      <a:pt x="312" y="460"/>
                    </a:cubicBezTo>
                    <a:cubicBezTo>
                      <a:pt x="316" y="455"/>
                      <a:pt x="314" y="449"/>
                      <a:pt x="313" y="441"/>
                    </a:cubicBezTo>
                    <a:cubicBezTo>
                      <a:pt x="311" y="454"/>
                      <a:pt x="308" y="467"/>
                      <a:pt x="295" y="472"/>
                    </a:cubicBezTo>
                    <a:cubicBezTo>
                      <a:pt x="284" y="477"/>
                      <a:pt x="271" y="477"/>
                      <a:pt x="260" y="469"/>
                    </a:cubicBezTo>
                    <a:cubicBezTo>
                      <a:pt x="251" y="462"/>
                      <a:pt x="243" y="452"/>
                      <a:pt x="243" y="440"/>
                    </a:cubicBezTo>
                    <a:cubicBezTo>
                      <a:pt x="243" y="425"/>
                      <a:pt x="252" y="414"/>
                      <a:pt x="266" y="407"/>
                    </a:cubicBezTo>
                    <a:cubicBezTo>
                      <a:pt x="296" y="397"/>
                      <a:pt x="327" y="424"/>
                      <a:pt x="322" y="454"/>
                    </a:cubicBezTo>
                    <a:cubicBezTo>
                      <a:pt x="317" y="480"/>
                      <a:pt x="291" y="489"/>
                      <a:pt x="268" y="491"/>
                    </a:cubicBezTo>
                    <a:cubicBezTo>
                      <a:pt x="270" y="492"/>
                      <a:pt x="274" y="493"/>
                      <a:pt x="277" y="493"/>
                    </a:cubicBezTo>
                    <a:cubicBezTo>
                      <a:pt x="319" y="500"/>
                      <a:pt x="363" y="487"/>
                      <a:pt x="382" y="448"/>
                    </a:cubicBezTo>
                    <a:cubicBezTo>
                      <a:pt x="405" y="401"/>
                      <a:pt x="371" y="339"/>
                      <a:pt x="315" y="330"/>
                    </a:cubicBezTo>
                    <a:cubicBezTo>
                      <a:pt x="286" y="324"/>
                      <a:pt x="260" y="332"/>
                      <a:pt x="241" y="352"/>
                    </a:cubicBezTo>
                    <a:cubicBezTo>
                      <a:pt x="225" y="370"/>
                      <a:pt x="218" y="393"/>
                      <a:pt x="223" y="417"/>
                    </a:cubicBezTo>
                    <a:cubicBezTo>
                      <a:pt x="217" y="394"/>
                      <a:pt x="226" y="369"/>
                      <a:pt x="241" y="352"/>
                    </a:cubicBezTo>
                    <a:cubicBezTo>
                      <a:pt x="260" y="334"/>
                      <a:pt x="285" y="325"/>
                      <a:pt x="312" y="329"/>
                    </a:cubicBezTo>
                    <a:cubicBezTo>
                      <a:pt x="341" y="334"/>
                      <a:pt x="366" y="352"/>
                      <a:pt x="381" y="379"/>
                    </a:cubicBezTo>
                    <a:cubicBezTo>
                      <a:pt x="396" y="409"/>
                      <a:pt x="390" y="441"/>
                      <a:pt x="370" y="466"/>
                    </a:cubicBezTo>
                    <a:cubicBezTo>
                      <a:pt x="339" y="499"/>
                      <a:pt x="288" y="500"/>
                      <a:pt x="242" y="487"/>
                    </a:cubicBezTo>
                    <a:cubicBezTo>
                      <a:pt x="246" y="490"/>
                      <a:pt x="251" y="493"/>
                      <a:pt x="255" y="496"/>
                    </a:cubicBezTo>
                    <a:cubicBezTo>
                      <a:pt x="264" y="501"/>
                      <a:pt x="273" y="505"/>
                      <a:pt x="283" y="508"/>
                    </a:cubicBezTo>
                    <a:cubicBezTo>
                      <a:pt x="317" y="517"/>
                      <a:pt x="348" y="515"/>
                      <a:pt x="377" y="499"/>
                    </a:cubicBezTo>
                    <a:cubicBezTo>
                      <a:pt x="429" y="470"/>
                      <a:pt x="444" y="396"/>
                      <a:pt x="403" y="348"/>
                    </a:cubicBezTo>
                    <a:cubicBezTo>
                      <a:pt x="375" y="314"/>
                      <a:pt x="326" y="302"/>
                      <a:pt x="284" y="313"/>
                    </a:cubicBezTo>
                    <a:cubicBezTo>
                      <a:pt x="315" y="301"/>
                      <a:pt x="350" y="306"/>
                      <a:pt x="379" y="324"/>
                    </a:cubicBezTo>
                    <a:cubicBezTo>
                      <a:pt x="441" y="361"/>
                      <a:pt x="448" y="447"/>
                      <a:pt x="398" y="491"/>
                    </a:cubicBezTo>
                    <a:cubicBezTo>
                      <a:pt x="335" y="546"/>
                      <a:pt x="222" y="513"/>
                      <a:pt x="194" y="433"/>
                    </a:cubicBezTo>
                    <a:cubicBezTo>
                      <a:pt x="187" y="415"/>
                      <a:pt x="183" y="408"/>
                      <a:pt x="180" y="399"/>
                    </a:cubicBezTo>
                    <a:cubicBezTo>
                      <a:pt x="174" y="401"/>
                      <a:pt x="168" y="402"/>
                      <a:pt x="163" y="403"/>
                    </a:cubicBezTo>
                    <a:cubicBezTo>
                      <a:pt x="160" y="404"/>
                      <a:pt x="157" y="404"/>
                      <a:pt x="154" y="405"/>
                    </a:cubicBezTo>
                    <a:cubicBezTo>
                      <a:pt x="152" y="404"/>
                      <a:pt x="150" y="404"/>
                      <a:pt x="147" y="403"/>
                    </a:cubicBezTo>
                    <a:cubicBezTo>
                      <a:pt x="140" y="398"/>
                      <a:pt x="132" y="394"/>
                      <a:pt x="124" y="391"/>
                    </a:cubicBezTo>
                    <a:cubicBezTo>
                      <a:pt x="122" y="391"/>
                      <a:pt x="120" y="390"/>
                      <a:pt x="116" y="388"/>
                    </a:cubicBezTo>
                    <a:cubicBezTo>
                      <a:pt x="96" y="380"/>
                      <a:pt x="73" y="382"/>
                      <a:pt x="59" y="398"/>
                    </a:cubicBezTo>
                    <a:cubicBezTo>
                      <a:pt x="52" y="409"/>
                      <a:pt x="50" y="423"/>
                      <a:pt x="52" y="436"/>
                    </a:cubicBezTo>
                    <a:cubicBezTo>
                      <a:pt x="58" y="463"/>
                      <a:pt x="94" y="479"/>
                      <a:pt x="117" y="465"/>
                    </a:cubicBezTo>
                    <a:cubicBezTo>
                      <a:pt x="134" y="454"/>
                      <a:pt x="136" y="430"/>
                      <a:pt x="125" y="414"/>
                    </a:cubicBezTo>
                    <a:cubicBezTo>
                      <a:pt x="109" y="395"/>
                      <a:pt x="78" y="397"/>
                      <a:pt x="63" y="415"/>
                    </a:cubicBezTo>
                    <a:cubicBezTo>
                      <a:pt x="63" y="409"/>
                      <a:pt x="68" y="407"/>
                      <a:pt x="72" y="405"/>
                    </a:cubicBezTo>
                    <a:cubicBezTo>
                      <a:pt x="71" y="406"/>
                      <a:pt x="71" y="406"/>
                      <a:pt x="71" y="406"/>
                    </a:cubicBezTo>
                    <a:cubicBezTo>
                      <a:pt x="93" y="392"/>
                      <a:pt x="125" y="402"/>
                      <a:pt x="132" y="427"/>
                    </a:cubicBezTo>
                    <a:cubicBezTo>
                      <a:pt x="138" y="450"/>
                      <a:pt x="118" y="475"/>
                      <a:pt x="90" y="471"/>
                    </a:cubicBezTo>
                    <a:cubicBezTo>
                      <a:pt x="79" y="469"/>
                      <a:pt x="70" y="462"/>
                      <a:pt x="62" y="455"/>
                    </a:cubicBezTo>
                    <a:cubicBezTo>
                      <a:pt x="47" y="437"/>
                      <a:pt x="48" y="411"/>
                      <a:pt x="61" y="396"/>
                    </a:cubicBezTo>
                    <a:cubicBezTo>
                      <a:pt x="64" y="392"/>
                      <a:pt x="65" y="390"/>
                      <a:pt x="66" y="389"/>
                    </a:cubicBezTo>
                    <a:cubicBezTo>
                      <a:pt x="55" y="392"/>
                      <a:pt x="45" y="397"/>
                      <a:pt x="36" y="404"/>
                    </a:cubicBezTo>
                    <a:cubicBezTo>
                      <a:pt x="0" y="432"/>
                      <a:pt x="1" y="486"/>
                      <a:pt x="33" y="522"/>
                    </a:cubicBezTo>
                    <a:cubicBezTo>
                      <a:pt x="63" y="556"/>
                      <a:pt x="119" y="561"/>
                      <a:pt x="151" y="533"/>
                    </a:cubicBezTo>
                    <a:cubicBezTo>
                      <a:pt x="181" y="508"/>
                      <a:pt x="187" y="466"/>
                      <a:pt x="164" y="432"/>
                    </a:cubicBezTo>
                    <a:cubicBezTo>
                      <a:pt x="191" y="469"/>
                      <a:pt x="178" y="521"/>
                      <a:pt x="140" y="542"/>
                    </a:cubicBezTo>
                    <a:cubicBezTo>
                      <a:pt x="115" y="555"/>
                      <a:pt x="81" y="555"/>
                      <a:pt x="53" y="539"/>
                    </a:cubicBezTo>
                    <a:cubicBezTo>
                      <a:pt x="23" y="520"/>
                      <a:pt x="4" y="488"/>
                      <a:pt x="8" y="455"/>
                    </a:cubicBezTo>
                    <a:cubicBezTo>
                      <a:pt x="11" y="427"/>
                      <a:pt x="27" y="408"/>
                      <a:pt x="50" y="394"/>
                    </a:cubicBezTo>
                    <a:cubicBezTo>
                      <a:pt x="45" y="395"/>
                      <a:pt x="40" y="397"/>
                      <a:pt x="36" y="400"/>
                    </a:cubicBezTo>
                    <a:cubicBezTo>
                      <a:pt x="32" y="402"/>
                      <a:pt x="27" y="406"/>
                      <a:pt x="24" y="410"/>
                    </a:cubicBezTo>
                    <a:cubicBezTo>
                      <a:pt x="31" y="403"/>
                      <a:pt x="38" y="397"/>
                      <a:pt x="47" y="392"/>
                    </a:cubicBezTo>
                    <a:cubicBezTo>
                      <a:pt x="74" y="376"/>
                      <a:pt x="102" y="375"/>
                      <a:pt x="133" y="387"/>
                    </a:cubicBezTo>
                    <a:cubicBezTo>
                      <a:pt x="153" y="395"/>
                      <a:pt x="175" y="407"/>
                      <a:pt x="181" y="382"/>
                    </a:cubicBezTo>
                    <a:cubicBezTo>
                      <a:pt x="187" y="359"/>
                      <a:pt x="192" y="343"/>
                      <a:pt x="205" y="323"/>
                    </a:cubicBezTo>
                    <a:cubicBezTo>
                      <a:pt x="211" y="313"/>
                      <a:pt x="220" y="305"/>
                      <a:pt x="226" y="295"/>
                    </a:cubicBezTo>
                    <a:cubicBezTo>
                      <a:pt x="233" y="285"/>
                      <a:pt x="224" y="269"/>
                      <a:pt x="232" y="261"/>
                    </a:cubicBezTo>
                    <a:cubicBezTo>
                      <a:pt x="232" y="261"/>
                      <a:pt x="232" y="261"/>
                      <a:pt x="232" y="261"/>
                    </a:cubicBezTo>
                    <a:cubicBezTo>
                      <a:pt x="236" y="257"/>
                      <a:pt x="243" y="258"/>
                      <a:pt x="249" y="259"/>
                    </a:cubicBezTo>
                    <a:cubicBezTo>
                      <a:pt x="254" y="260"/>
                      <a:pt x="260" y="261"/>
                      <a:pt x="265" y="262"/>
                    </a:cubicBezTo>
                    <a:cubicBezTo>
                      <a:pt x="271" y="262"/>
                      <a:pt x="276" y="262"/>
                      <a:pt x="282" y="261"/>
                    </a:cubicBezTo>
                    <a:cubicBezTo>
                      <a:pt x="310" y="260"/>
                      <a:pt x="337" y="243"/>
                      <a:pt x="351" y="220"/>
                    </a:cubicBezTo>
                    <a:cubicBezTo>
                      <a:pt x="351" y="218"/>
                      <a:pt x="352" y="217"/>
                      <a:pt x="354" y="213"/>
                    </a:cubicBezTo>
                    <a:cubicBezTo>
                      <a:pt x="362" y="199"/>
                      <a:pt x="362" y="185"/>
                      <a:pt x="357" y="169"/>
                    </a:cubicBezTo>
                    <a:cubicBezTo>
                      <a:pt x="349" y="151"/>
                      <a:pt x="328" y="139"/>
                      <a:pt x="308" y="141"/>
                    </a:cubicBezTo>
                    <a:cubicBezTo>
                      <a:pt x="287" y="143"/>
                      <a:pt x="269" y="162"/>
                      <a:pt x="274" y="184"/>
                    </a:cubicBezTo>
                    <a:cubicBezTo>
                      <a:pt x="270" y="164"/>
                      <a:pt x="283" y="148"/>
                      <a:pt x="302" y="142"/>
                    </a:cubicBezTo>
                    <a:cubicBezTo>
                      <a:pt x="328" y="137"/>
                      <a:pt x="352" y="153"/>
                      <a:pt x="361" y="178"/>
                    </a:cubicBezTo>
                    <a:cubicBezTo>
                      <a:pt x="361" y="174"/>
                      <a:pt x="361" y="171"/>
                      <a:pt x="360" y="167"/>
                    </a:cubicBezTo>
                    <a:cubicBezTo>
                      <a:pt x="350" y="121"/>
                      <a:pt x="298" y="87"/>
                      <a:pt x="252" y="100"/>
                    </a:cubicBezTo>
                    <a:cubicBezTo>
                      <a:pt x="283" y="92"/>
                      <a:pt x="319" y="103"/>
                      <a:pt x="340" y="128"/>
                    </a:cubicBezTo>
                    <a:cubicBezTo>
                      <a:pt x="367" y="157"/>
                      <a:pt x="371" y="200"/>
                      <a:pt x="348" y="229"/>
                    </a:cubicBezTo>
                    <a:cubicBezTo>
                      <a:pt x="352" y="227"/>
                      <a:pt x="356" y="223"/>
                      <a:pt x="359" y="218"/>
                    </a:cubicBezTo>
                    <a:cubicBezTo>
                      <a:pt x="371" y="205"/>
                      <a:pt x="379" y="190"/>
                      <a:pt x="384" y="171"/>
                    </a:cubicBezTo>
                    <a:cubicBezTo>
                      <a:pt x="396" y="121"/>
                      <a:pt x="373" y="66"/>
                      <a:pt x="326" y="34"/>
                    </a:cubicBezTo>
                    <a:cubicBezTo>
                      <a:pt x="289" y="11"/>
                      <a:pt x="246" y="4"/>
                      <a:pt x="206" y="18"/>
                    </a:cubicBezTo>
                    <a:cubicBezTo>
                      <a:pt x="155" y="37"/>
                      <a:pt x="126" y="84"/>
                      <a:pt x="130" y="137"/>
                    </a:cubicBezTo>
                    <a:cubicBezTo>
                      <a:pt x="135" y="183"/>
                      <a:pt x="169" y="224"/>
                      <a:pt x="212" y="242"/>
                    </a:cubicBezTo>
                    <a:cubicBezTo>
                      <a:pt x="215" y="243"/>
                      <a:pt x="219" y="244"/>
                      <a:pt x="227" y="248"/>
                    </a:cubicBezTo>
                    <a:cubicBezTo>
                      <a:pt x="236" y="253"/>
                      <a:pt x="246" y="257"/>
                      <a:pt x="257" y="258"/>
                    </a:cubicBezTo>
                    <a:cubicBezTo>
                      <a:pt x="262" y="259"/>
                      <a:pt x="267" y="260"/>
                      <a:pt x="272" y="260"/>
                    </a:cubicBezTo>
                    <a:cubicBezTo>
                      <a:pt x="303" y="260"/>
                      <a:pt x="332" y="249"/>
                      <a:pt x="348" y="224"/>
                    </a:cubicBezTo>
                    <a:cubicBezTo>
                      <a:pt x="349" y="223"/>
                      <a:pt x="350" y="222"/>
                      <a:pt x="351" y="220"/>
                    </a:cubicBezTo>
                    <a:cubicBezTo>
                      <a:pt x="352" y="219"/>
                      <a:pt x="352" y="217"/>
                      <a:pt x="354" y="214"/>
                    </a:cubicBezTo>
                    <a:cubicBezTo>
                      <a:pt x="359" y="201"/>
                      <a:pt x="364" y="190"/>
                      <a:pt x="360" y="176"/>
                    </a:cubicBezTo>
                    <a:cubicBezTo>
                      <a:pt x="352" y="153"/>
                      <a:pt x="330" y="140"/>
                      <a:pt x="306" y="142"/>
                    </a:cubicBezTo>
                    <a:cubicBezTo>
                      <a:pt x="285" y="144"/>
                      <a:pt x="272" y="163"/>
                      <a:pt x="273" y="183"/>
                    </a:cubicBezTo>
                    <a:cubicBezTo>
                      <a:pt x="279" y="217"/>
                      <a:pt x="326" y="234"/>
                      <a:pt x="346" y="207"/>
                    </a:cubicBezTo>
                    <a:cubicBezTo>
                      <a:pt x="353" y="196"/>
                      <a:pt x="356" y="182"/>
                      <a:pt x="351" y="169"/>
                    </a:cubicBezTo>
                    <a:cubicBezTo>
                      <a:pt x="357" y="186"/>
                      <a:pt x="352" y="203"/>
                      <a:pt x="339" y="213"/>
                    </a:cubicBezTo>
                    <a:cubicBezTo>
                      <a:pt x="324" y="222"/>
                      <a:pt x="307" y="222"/>
                      <a:pt x="292" y="213"/>
                    </a:cubicBezTo>
                    <a:cubicBezTo>
                      <a:pt x="278" y="201"/>
                      <a:pt x="268" y="184"/>
                      <a:pt x="275" y="165"/>
                    </a:cubicBezTo>
                    <a:cubicBezTo>
                      <a:pt x="282" y="146"/>
                      <a:pt x="302" y="138"/>
                      <a:pt x="323" y="142"/>
                    </a:cubicBezTo>
                    <a:cubicBezTo>
                      <a:pt x="339" y="147"/>
                      <a:pt x="350" y="157"/>
                      <a:pt x="358" y="170"/>
                    </a:cubicBezTo>
                    <a:cubicBezTo>
                      <a:pt x="359" y="172"/>
                      <a:pt x="360" y="172"/>
                      <a:pt x="359" y="170"/>
                    </a:cubicBezTo>
                    <a:cubicBezTo>
                      <a:pt x="358" y="158"/>
                      <a:pt x="353" y="146"/>
                      <a:pt x="345" y="135"/>
                    </a:cubicBezTo>
                    <a:cubicBezTo>
                      <a:pt x="317" y="96"/>
                      <a:pt x="259" y="84"/>
                      <a:pt x="223" y="116"/>
                    </a:cubicBezTo>
                    <a:cubicBezTo>
                      <a:pt x="208" y="129"/>
                      <a:pt x="198" y="145"/>
                      <a:pt x="199" y="166"/>
                    </a:cubicBezTo>
                    <a:cubicBezTo>
                      <a:pt x="200" y="194"/>
                      <a:pt x="213" y="219"/>
                      <a:pt x="241" y="234"/>
                    </a:cubicBezTo>
                    <a:cubicBezTo>
                      <a:pt x="263" y="245"/>
                      <a:pt x="289" y="246"/>
                      <a:pt x="310" y="235"/>
                    </a:cubicBezTo>
                    <a:cubicBezTo>
                      <a:pt x="279" y="250"/>
                      <a:pt x="239" y="241"/>
                      <a:pt x="216" y="214"/>
                    </a:cubicBezTo>
                    <a:cubicBezTo>
                      <a:pt x="199" y="193"/>
                      <a:pt x="196" y="168"/>
                      <a:pt x="202" y="145"/>
                    </a:cubicBezTo>
                    <a:cubicBezTo>
                      <a:pt x="213" y="118"/>
                      <a:pt x="238" y="101"/>
                      <a:pt x="267" y="98"/>
                    </a:cubicBezTo>
                    <a:cubicBezTo>
                      <a:pt x="307" y="96"/>
                      <a:pt x="343" y="120"/>
                      <a:pt x="357" y="157"/>
                    </a:cubicBezTo>
                    <a:cubicBezTo>
                      <a:pt x="358" y="160"/>
                      <a:pt x="359" y="164"/>
                      <a:pt x="359" y="167"/>
                    </a:cubicBezTo>
                    <a:cubicBezTo>
                      <a:pt x="360" y="171"/>
                      <a:pt x="360" y="174"/>
                      <a:pt x="359" y="171"/>
                    </a:cubicBezTo>
                    <a:cubicBezTo>
                      <a:pt x="349" y="151"/>
                      <a:pt x="327" y="138"/>
                      <a:pt x="304" y="141"/>
                    </a:cubicBezTo>
                    <a:cubicBezTo>
                      <a:pt x="289" y="144"/>
                      <a:pt x="278" y="155"/>
                      <a:pt x="274" y="170"/>
                    </a:cubicBezTo>
                    <a:cubicBezTo>
                      <a:pt x="272" y="184"/>
                      <a:pt x="277" y="197"/>
                      <a:pt x="287" y="208"/>
                    </a:cubicBezTo>
                    <a:cubicBezTo>
                      <a:pt x="298" y="218"/>
                      <a:pt x="311" y="222"/>
                      <a:pt x="326" y="219"/>
                    </a:cubicBezTo>
                    <a:cubicBezTo>
                      <a:pt x="347" y="214"/>
                      <a:pt x="360" y="190"/>
                      <a:pt x="349" y="170"/>
                    </a:cubicBezTo>
                    <a:cubicBezTo>
                      <a:pt x="356" y="182"/>
                      <a:pt x="353" y="196"/>
                      <a:pt x="346" y="207"/>
                    </a:cubicBezTo>
                    <a:cubicBezTo>
                      <a:pt x="335" y="220"/>
                      <a:pt x="315" y="224"/>
                      <a:pt x="298" y="215"/>
                    </a:cubicBezTo>
                    <a:cubicBezTo>
                      <a:pt x="282" y="207"/>
                      <a:pt x="272" y="194"/>
                      <a:pt x="273" y="177"/>
                    </a:cubicBezTo>
                    <a:cubicBezTo>
                      <a:pt x="274" y="155"/>
                      <a:pt x="291" y="141"/>
                      <a:pt x="312" y="141"/>
                    </a:cubicBezTo>
                    <a:cubicBezTo>
                      <a:pt x="331" y="141"/>
                      <a:pt x="348" y="150"/>
                      <a:pt x="356" y="168"/>
                    </a:cubicBezTo>
                    <a:cubicBezTo>
                      <a:pt x="364" y="185"/>
                      <a:pt x="361" y="204"/>
                      <a:pt x="350" y="219"/>
                    </a:cubicBezTo>
                    <a:cubicBezTo>
                      <a:pt x="349" y="221"/>
                      <a:pt x="349" y="222"/>
                      <a:pt x="348" y="224"/>
                    </a:cubicBezTo>
                    <a:cubicBezTo>
                      <a:pt x="331" y="248"/>
                      <a:pt x="302" y="263"/>
                      <a:pt x="269" y="259"/>
                    </a:cubicBezTo>
                    <a:cubicBezTo>
                      <a:pt x="264" y="259"/>
                      <a:pt x="259" y="258"/>
                      <a:pt x="254" y="257"/>
                    </a:cubicBezTo>
                    <a:cubicBezTo>
                      <a:pt x="245" y="256"/>
                      <a:pt x="235" y="252"/>
                      <a:pt x="226" y="248"/>
                    </a:cubicBezTo>
                    <a:cubicBezTo>
                      <a:pt x="216" y="243"/>
                      <a:pt x="211" y="241"/>
                      <a:pt x="206" y="239"/>
                    </a:cubicBezTo>
                    <a:cubicBezTo>
                      <a:pt x="165" y="219"/>
                      <a:pt x="133" y="180"/>
                      <a:pt x="130" y="133"/>
                    </a:cubicBezTo>
                    <a:cubicBezTo>
                      <a:pt x="127" y="83"/>
                      <a:pt x="152" y="41"/>
                      <a:pt x="198" y="21"/>
                    </a:cubicBezTo>
                    <a:cubicBezTo>
                      <a:pt x="247" y="0"/>
                      <a:pt x="307" y="11"/>
                      <a:pt x="349" y="52"/>
                    </a:cubicBezTo>
                    <a:cubicBezTo>
                      <a:pt x="408" y="109"/>
                      <a:pt x="396" y="195"/>
                      <a:pt x="341" y="238"/>
                    </a:cubicBezTo>
                    <a:cubicBezTo>
                      <a:pt x="336" y="242"/>
                      <a:pt x="331" y="246"/>
                      <a:pt x="333" y="243"/>
                    </a:cubicBezTo>
                    <a:cubicBezTo>
                      <a:pt x="326" y="250"/>
                      <a:pt x="329" y="250"/>
                      <a:pt x="334" y="250"/>
                    </a:cubicBezTo>
                    <a:cubicBezTo>
                      <a:pt x="404" y="271"/>
                      <a:pt x="488" y="230"/>
                      <a:pt x="491" y="156"/>
                    </a:cubicBezTo>
                    <a:cubicBezTo>
                      <a:pt x="488" y="218"/>
                      <a:pt x="424" y="263"/>
                      <a:pt x="360" y="254"/>
                    </a:cubicBezTo>
                    <a:cubicBezTo>
                      <a:pt x="337" y="251"/>
                      <a:pt x="331" y="252"/>
                      <a:pt x="324" y="252"/>
                    </a:cubicBezTo>
                    <a:cubicBezTo>
                      <a:pt x="321" y="253"/>
                      <a:pt x="317" y="255"/>
                      <a:pt x="314" y="257"/>
                    </a:cubicBezTo>
                    <a:cubicBezTo>
                      <a:pt x="310" y="258"/>
                      <a:pt x="305" y="259"/>
                      <a:pt x="301" y="260"/>
                    </a:cubicBezTo>
                    <a:cubicBezTo>
                      <a:pt x="299" y="260"/>
                      <a:pt x="293" y="261"/>
                      <a:pt x="286" y="262"/>
                    </a:cubicBezTo>
                  </a:path>
                </a:pathLst>
              </a:custGeom>
              <a:gradFill>
                <a:gsLst>
                  <a:gs pos="59113">
                    <a:srgbClr val="FDF2C4"/>
                  </a:gs>
                  <a:gs pos="41000">
                    <a:srgbClr val="D4B486"/>
                  </a:gs>
                  <a:gs pos="100000">
                    <a:srgbClr val="977037"/>
                  </a:gs>
                  <a:gs pos="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" name="Freeform 11"/>
              <p:cNvSpPr/>
              <p:nvPr/>
            </p:nvSpPr>
            <p:spPr bwMode="auto">
              <a:xfrm rot="5400000">
                <a:off x="5864457" y="3155994"/>
                <a:ext cx="568612" cy="480745"/>
              </a:xfrm>
              <a:custGeom>
                <a:avLst/>
                <a:gdLst>
                  <a:gd name="T0" fmla="*/ 11 w 211"/>
                  <a:gd name="T1" fmla="*/ 117 h 178"/>
                  <a:gd name="T2" fmla="*/ 106 w 211"/>
                  <a:gd name="T3" fmla="*/ 6 h 178"/>
                  <a:gd name="T4" fmla="*/ 96 w 211"/>
                  <a:gd name="T5" fmla="*/ 172 h 178"/>
                  <a:gd name="T6" fmla="*/ 84 w 211"/>
                  <a:gd name="T7" fmla="*/ 154 h 178"/>
                  <a:gd name="T8" fmla="*/ 107 w 211"/>
                  <a:gd name="T9" fmla="*/ 155 h 178"/>
                  <a:gd name="T10" fmla="*/ 174 w 211"/>
                  <a:gd name="T11" fmla="*/ 63 h 178"/>
                  <a:gd name="T12" fmla="*/ 105 w 211"/>
                  <a:gd name="T13" fmla="*/ 15 h 178"/>
                  <a:gd name="T14" fmla="*/ 25 w 211"/>
                  <a:gd name="T15" fmla="*/ 160 h 178"/>
                  <a:gd name="T16" fmla="*/ 11 w 211"/>
                  <a:gd name="T17" fmla="*/ 117 h 1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1" h="178">
                    <a:moveTo>
                      <a:pt x="11" y="117"/>
                    </a:moveTo>
                    <a:cubicBezTo>
                      <a:pt x="11" y="117"/>
                      <a:pt x="4" y="0"/>
                      <a:pt x="106" y="6"/>
                    </a:cubicBezTo>
                    <a:cubicBezTo>
                      <a:pt x="208" y="12"/>
                      <a:pt x="211" y="178"/>
                      <a:pt x="96" y="172"/>
                    </a:cubicBezTo>
                    <a:cubicBezTo>
                      <a:pt x="96" y="172"/>
                      <a:pt x="77" y="168"/>
                      <a:pt x="84" y="154"/>
                    </a:cubicBezTo>
                    <a:cubicBezTo>
                      <a:pt x="84" y="154"/>
                      <a:pt x="92" y="145"/>
                      <a:pt x="107" y="155"/>
                    </a:cubicBezTo>
                    <a:cubicBezTo>
                      <a:pt x="119" y="164"/>
                      <a:pt x="195" y="145"/>
                      <a:pt x="174" y="63"/>
                    </a:cubicBezTo>
                    <a:cubicBezTo>
                      <a:pt x="174" y="63"/>
                      <a:pt x="164" y="21"/>
                      <a:pt x="105" y="15"/>
                    </a:cubicBezTo>
                    <a:cubicBezTo>
                      <a:pt x="105" y="15"/>
                      <a:pt x="0" y="11"/>
                      <a:pt x="25" y="160"/>
                    </a:cubicBezTo>
                    <a:cubicBezTo>
                      <a:pt x="25" y="160"/>
                      <a:pt x="7" y="136"/>
                      <a:pt x="11" y="117"/>
                    </a:cubicBezTo>
                    <a:close/>
                  </a:path>
                </a:pathLst>
              </a:custGeom>
              <a:gradFill>
                <a:gsLst>
                  <a:gs pos="59113">
                    <a:srgbClr val="FDF2C4"/>
                  </a:gs>
                  <a:gs pos="41000">
                    <a:srgbClr val="D4B486"/>
                  </a:gs>
                  <a:gs pos="100000">
                    <a:srgbClr val="977037"/>
                  </a:gs>
                  <a:gs pos="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" name="Freeform 12"/>
              <p:cNvSpPr/>
              <p:nvPr/>
            </p:nvSpPr>
            <p:spPr bwMode="auto">
              <a:xfrm rot="5400000">
                <a:off x="5374117" y="2666664"/>
                <a:ext cx="40399" cy="40399"/>
              </a:xfrm>
              <a:custGeom>
                <a:avLst/>
                <a:gdLst>
                  <a:gd name="T0" fmla="*/ 1 w 15"/>
                  <a:gd name="T1" fmla="*/ 5 h 15"/>
                  <a:gd name="T2" fmla="*/ 5 w 15"/>
                  <a:gd name="T3" fmla="*/ 14 h 15"/>
                  <a:gd name="T4" fmla="*/ 14 w 15"/>
                  <a:gd name="T5" fmla="*/ 10 h 15"/>
                  <a:gd name="T6" fmla="*/ 10 w 15"/>
                  <a:gd name="T7" fmla="*/ 1 h 15"/>
                  <a:gd name="T8" fmla="*/ 1 w 15"/>
                  <a:gd name="T9" fmla="*/ 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15">
                    <a:moveTo>
                      <a:pt x="1" y="5"/>
                    </a:moveTo>
                    <a:cubicBezTo>
                      <a:pt x="0" y="8"/>
                      <a:pt x="2" y="12"/>
                      <a:pt x="5" y="14"/>
                    </a:cubicBezTo>
                    <a:cubicBezTo>
                      <a:pt x="8" y="15"/>
                      <a:pt x="12" y="13"/>
                      <a:pt x="14" y="10"/>
                    </a:cubicBezTo>
                    <a:cubicBezTo>
                      <a:pt x="15" y="7"/>
                      <a:pt x="13" y="3"/>
                      <a:pt x="10" y="1"/>
                    </a:cubicBezTo>
                    <a:cubicBezTo>
                      <a:pt x="7" y="0"/>
                      <a:pt x="3" y="2"/>
                      <a:pt x="1" y="5"/>
                    </a:cubicBezTo>
                    <a:close/>
                  </a:path>
                </a:pathLst>
              </a:custGeom>
              <a:gradFill>
                <a:gsLst>
                  <a:gs pos="59113">
                    <a:srgbClr val="FDF2C4"/>
                  </a:gs>
                  <a:gs pos="41000">
                    <a:srgbClr val="D4B486"/>
                  </a:gs>
                  <a:gs pos="100000">
                    <a:srgbClr val="977037"/>
                  </a:gs>
                  <a:gs pos="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" name="Freeform 13"/>
              <p:cNvSpPr/>
              <p:nvPr/>
            </p:nvSpPr>
            <p:spPr bwMode="auto">
              <a:xfrm rot="5400000">
                <a:off x="5395327" y="2479820"/>
                <a:ext cx="526193" cy="493874"/>
              </a:xfrm>
              <a:custGeom>
                <a:avLst/>
                <a:gdLst>
                  <a:gd name="T0" fmla="*/ 146 w 195"/>
                  <a:gd name="T1" fmla="*/ 183 h 183"/>
                  <a:gd name="T2" fmla="*/ 153 w 195"/>
                  <a:gd name="T3" fmla="*/ 76 h 183"/>
                  <a:gd name="T4" fmla="*/ 26 w 195"/>
                  <a:gd name="T5" fmla="*/ 129 h 183"/>
                  <a:gd name="T6" fmla="*/ 86 w 195"/>
                  <a:gd name="T7" fmla="*/ 162 h 183"/>
                  <a:gd name="T8" fmla="*/ 96 w 195"/>
                  <a:gd name="T9" fmla="*/ 91 h 183"/>
                  <a:gd name="T10" fmla="*/ 104 w 195"/>
                  <a:gd name="T11" fmla="*/ 111 h 183"/>
                  <a:gd name="T12" fmla="*/ 110 w 195"/>
                  <a:gd name="T13" fmla="*/ 138 h 183"/>
                  <a:gd name="T14" fmla="*/ 85 w 195"/>
                  <a:gd name="T15" fmla="*/ 158 h 183"/>
                  <a:gd name="T16" fmla="*/ 31 w 195"/>
                  <a:gd name="T17" fmla="*/ 125 h 183"/>
                  <a:gd name="T18" fmla="*/ 80 w 195"/>
                  <a:gd name="T19" fmla="*/ 54 h 183"/>
                  <a:gd name="T20" fmla="*/ 150 w 195"/>
                  <a:gd name="T21" fmla="*/ 82 h 183"/>
                  <a:gd name="T22" fmla="*/ 146 w 195"/>
                  <a:gd name="T23" fmla="*/ 183 h 1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95" h="183">
                    <a:moveTo>
                      <a:pt x="146" y="183"/>
                    </a:moveTo>
                    <a:cubicBezTo>
                      <a:pt x="146" y="183"/>
                      <a:pt x="195" y="136"/>
                      <a:pt x="153" y="76"/>
                    </a:cubicBezTo>
                    <a:cubicBezTo>
                      <a:pt x="99" y="0"/>
                      <a:pt x="0" y="70"/>
                      <a:pt x="26" y="129"/>
                    </a:cubicBezTo>
                    <a:cubicBezTo>
                      <a:pt x="26" y="129"/>
                      <a:pt x="40" y="174"/>
                      <a:pt x="86" y="162"/>
                    </a:cubicBezTo>
                    <a:cubicBezTo>
                      <a:pt x="133" y="150"/>
                      <a:pt x="119" y="87"/>
                      <a:pt x="96" y="91"/>
                    </a:cubicBezTo>
                    <a:cubicBezTo>
                      <a:pt x="73" y="95"/>
                      <a:pt x="82" y="114"/>
                      <a:pt x="104" y="111"/>
                    </a:cubicBezTo>
                    <a:cubicBezTo>
                      <a:pt x="104" y="111"/>
                      <a:pt x="117" y="114"/>
                      <a:pt x="110" y="138"/>
                    </a:cubicBezTo>
                    <a:cubicBezTo>
                      <a:pt x="110" y="138"/>
                      <a:pt x="105" y="154"/>
                      <a:pt x="85" y="158"/>
                    </a:cubicBezTo>
                    <a:cubicBezTo>
                      <a:pt x="85" y="158"/>
                      <a:pt x="47" y="173"/>
                      <a:pt x="31" y="125"/>
                    </a:cubicBezTo>
                    <a:cubicBezTo>
                      <a:pt x="31" y="125"/>
                      <a:pt x="16" y="74"/>
                      <a:pt x="80" y="54"/>
                    </a:cubicBezTo>
                    <a:cubicBezTo>
                      <a:pt x="80" y="54"/>
                      <a:pt x="113" y="41"/>
                      <a:pt x="150" y="82"/>
                    </a:cubicBezTo>
                    <a:cubicBezTo>
                      <a:pt x="150" y="82"/>
                      <a:pt x="188" y="120"/>
                      <a:pt x="146" y="183"/>
                    </a:cubicBezTo>
                    <a:close/>
                  </a:path>
                </a:pathLst>
              </a:custGeom>
              <a:gradFill>
                <a:gsLst>
                  <a:gs pos="59113">
                    <a:srgbClr val="FDF2C4"/>
                  </a:gs>
                  <a:gs pos="41000">
                    <a:srgbClr val="D4B486"/>
                  </a:gs>
                  <a:gs pos="100000">
                    <a:srgbClr val="977037"/>
                  </a:gs>
                  <a:gs pos="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" name="Freeform 14"/>
              <p:cNvSpPr/>
              <p:nvPr/>
            </p:nvSpPr>
            <p:spPr bwMode="auto">
              <a:xfrm rot="5400000">
                <a:off x="6145733" y="2815130"/>
                <a:ext cx="32319" cy="32319"/>
              </a:xfrm>
              <a:custGeom>
                <a:avLst/>
                <a:gdLst>
                  <a:gd name="T0" fmla="*/ 7 w 12"/>
                  <a:gd name="T1" fmla="*/ 0 h 12"/>
                  <a:gd name="T2" fmla="*/ 0 w 12"/>
                  <a:gd name="T3" fmla="*/ 6 h 12"/>
                  <a:gd name="T4" fmla="*/ 6 w 12"/>
                  <a:gd name="T5" fmla="*/ 12 h 12"/>
                  <a:gd name="T6" fmla="*/ 12 w 12"/>
                  <a:gd name="T7" fmla="*/ 7 h 12"/>
                  <a:gd name="T8" fmla="*/ 7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7" y="0"/>
                    </a:moveTo>
                    <a:cubicBezTo>
                      <a:pt x="3" y="0"/>
                      <a:pt x="0" y="2"/>
                      <a:pt x="0" y="6"/>
                    </a:cubicBezTo>
                    <a:cubicBezTo>
                      <a:pt x="0" y="9"/>
                      <a:pt x="2" y="12"/>
                      <a:pt x="6" y="12"/>
                    </a:cubicBezTo>
                    <a:cubicBezTo>
                      <a:pt x="9" y="12"/>
                      <a:pt x="12" y="10"/>
                      <a:pt x="12" y="7"/>
                    </a:cubicBezTo>
                    <a:cubicBezTo>
                      <a:pt x="12" y="3"/>
                      <a:pt x="10" y="1"/>
                      <a:pt x="7" y="0"/>
                    </a:cubicBezTo>
                    <a:close/>
                  </a:path>
                </a:pathLst>
              </a:custGeom>
              <a:gradFill>
                <a:gsLst>
                  <a:gs pos="59113">
                    <a:srgbClr val="FDF2C4"/>
                  </a:gs>
                  <a:gs pos="41000">
                    <a:srgbClr val="D4B486"/>
                  </a:gs>
                  <a:gs pos="100000">
                    <a:srgbClr val="977037"/>
                  </a:gs>
                  <a:gs pos="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00" name="Freeform 15"/>
              <p:cNvSpPr/>
              <p:nvPr/>
            </p:nvSpPr>
            <p:spPr bwMode="auto">
              <a:xfrm rot="5400000">
                <a:off x="5725081" y="2533854"/>
                <a:ext cx="188864" cy="680718"/>
              </a:xfrm>
              <a:custGeom>
                <a:avLst/>
                <a:gdLst>
                  <a:gd name="T0" fmla="*/ 66 w 70"/>
                  <a:gd name="T1" fmla="*/ 198 h 252"/>
                  <a:gd name="T2" fmla="*/ 25 w 70"/>
                  <a:gd name="T3" fmla="*/ 84 h 252"/>
                  <a:gd name="T4" fmla="*/ 14 w 70"/>
                  <a:gd name="T5" fmla="*/ 68 h 252"/>
                  <a:gd name="T6" fmla="*/ 5 w 70"/>
                  <a:gd name="T7" fmla="*/ 30 h 252"/>
                  <a:gd name="T8" fmla="*/ 18 w 70"/>
                  <a:gd name="T9" fmla="*/ 2 h 252"/>
                  <a:gd name="T10" fmla="*/ 16 w 70"/>
                  <a:gd name="T11" fmla="*/ 0 h 252"/>
                  <a:gd name="T12" fmla="*/ 3 w 70"/>
                  <a:gd name="T13" fmla="*/ 30 h 252"/>
                  <a:gd name="T14" fmla="*/ 24 w 70"/>
                  <a:gd name="T15" fmla="*/ 85 h 252"/>
                  <a:gd name="T16" fmla="*/ 64 w 70"/>
                  <a:gd name="T17" fmla="*/ 198 h 252"/>
                  <a:gd name="T18" fmla="*/ 52 w 70"/>
                  <a:gd name="T19" fmla="*/ 237 h 252"/>
                  <a:gd name="T20" fmla="*/ 43 w 70"/>
                  <a:gd name="T21" fmla="*/ 251 h 252"/>
                  <a:gd name="T22" fmla="*/ 43 w 70"/>
                  <a:gd name="T23" fmla="*/ 251 h 252"/>
                  <a:gd name="T24" fmla="*/ 44 w 70"/>
                  <a:gd name="T25" fmla="*/ 252 h 252"/>
                  <a:gd name="T26" fmla="*/ 66 w 70"/>
                  <a:gd name="T27" fmla="*/ 198 h 2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70" h="252">
                    <a:moveTo>
                      <a:pt x="66" y="198"/>
                    </a:moveTo>
                    <a:cubicBezTo>
                      <a:pt x="70" y="169"/>
                      <a:pt x="63" y="129"/>
                      <a:pt x="25" y="84"/>
                    </a:cubicBezTo>
                    <a:cubicBezTo>
                      <a:pt x="25" y="84"/>
                      <a:pt x="20" y="78"/>
                      <a:pt x="14" y="68"/>
                    </a:cubicBezTo>
                    <a:cubicBezTo>
                      <a:pt x="9" y="58"/>
                      <a:pt x="4" y="44"/>
                      <a:pt x="5" y="30"/>
                    </a:cubicBezTo>
                    <a:cubicBezTo>
                      <a:pt x="6" y="21"/>
                      <a:pt x="10" y="11"/>
                      <a:pt x="18" y="2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8" y="10"/>
                      <a:pt x="4" y="20"/>
                      <a:pt x="3" y="30"/>
                    </a:cubicBezTo>
                    <a:cubicBezTo>
                      <a:pt x="0" y="60"/>
                      <a:pt x="24" y="85"/>
                      <a:pt x="24" y="85"/>
                    </a:cubicBezTo>
                    <a:cubicBezTo>
                      <a:pt x="61" y="130"/>
                      <a:pt x="67" y="169"/>
                      <a:pt x="64" y="198"/>
                    </a:cubicBezTo>
                    <a:cubicBezTo>
                      <a:pt x="62" y="214"/>
                      <a:pt x="57" y="228"/>
                      <a:pt x="52" y="237"/>
                    </a:cubicBezTo>
                    <a:cubicBezTo>
                      <a:pt x="47" y="246"/>
                      <a:pt x="43" y="251"/>
                      <a:pt x="43" y="251"/>
                    </a:cubicBezTo>
                    <a:cubicBezTo>
                      <a:pt x="43" y="251"/>
                      <a:pt x="43" y="251"/>
                      <a:pt x="43" y="251"/>
                    </a:cubicBezTo>
                    <a:cubicBezTo>
                      <a:pt x="44" y="252"/>
                      <a:pt x="44" y="252"/>
                      <a:pt x="44" y="252"/>
                    </a:cubicBezTo>
                    <a:cubicBezTo>
                      <a:pt x="44" y="252"/>
                      <a:pt x="62" y="232"/>
                      <a:pt x="66" y="198"/>
                    </a:cubicBezTo>
                    <a:close/>
                  </a:path>
                </a:pathLst>
              </a:custGeom>
              <a:gradFill>
                <a:gsLst>
                  <a:gs pos="59113">
                    <a:srgbClr val="FDF2C4"/>
                  </a:gs>
                  <a:gs pos="41000">
                    <a:srgbClr val="D4B486"/>
                  </a:gs>
                  <a:gs pos="100000">
                    <a:srgbClr val="977037"/>
                  </a:gs>
                  <a:gs pos="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01" name="Freeform 16"/>
              <p:cNvSpPr/>
              <p:nvPr/>
            </p:nvSpPr>
            <p:spPr bwMode="auto">
              <a:xfrm rot="5400000">
                <a:off x="6053826" y="2900977"/>
                <a:ext cx="35349" cy="35349"/>
              </a:xfrm>
              <a:custGeom>
                <a:avLst/>
                <a:gdLst>
                  <a:gd name="T0" fmla="*/ 8 w 13"/>
                  <a:gd name="T1" fmla="*/ 1 h 13"/>
                  <a:gd name="T2" fmla="*/ 1 w 13"/>
                  <a:gd name="T3" fmla="*/ 6 h 13"/>
                  <a:gd name="T4" fmla="*/ 6 w 13"/>
                  <a:gd name="T5" fmla="*/ 13 h 13"/>
                  <a:gd name="T6" fmla="*/ 13 w 13"/>
                  <a:gd name="T7" fmla="*/ 8 h 13"/>
                  <a:gd name="T8" fmla="*/ 8 w 13"/>
                  <a:gd name="T9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13">
                    <a:moveTo>
                      <a:pt x="8" y="1"/>
                    </a:moveTo>
                    <a:cubicBezTo>
                      <a:pt x="4" y="0"/>
                      <a:pt x="1" y="3"/>
                      <a:pt x="1" y="6"/>
                    </a:cubicBezTo>
                    <a:cubicBezTo>
                      <a:pt x="0" y="9"/>
                      <a:pt x="3" y="12"/>
                      <a:pt x="6" y="13"/>
                    </a:cubicBezTo>
                    <a:cubicBezTo>
                      <a:pt x="9" y="13"/>
                      <a:pt x="12" y="11"/>
                      <a:pt x="13" y="8"/>
                    </a:cubicBezTo>
                    <a:cubicBezTo>
                      <a:pt x="13" y="5"/>
                      <a:pt x="11" y="2"/>
                      <a:pt x="8" y="1"/>
                    </a:cubicBezTo>
                    <a:close/>
                  </a:path>
                </a:pathLst>
              </a:custGeom>
              <a:gradFill>
                <a:gsLst>
                  <a:gs pos="59113">
                    <a:srgbClr val="FDF2C4"/>
                  </a:gs>
                  <a:gs pos="41000">
                    <a:srgbClr val="D4B486"/>
                  </a:gs>
                  <a:gs pos="100000">
                    <a:srgbClr val="977037"/>
                  </a:gs>
                  <a:gs pos="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02" name="Freeform 17"/>
              <p:cNvSpPr/>
              <p:nvPr/>
            </p:nvSpPr>
            <p:spPr bwMode="auto">
              <a:xfrm rot="5400000">
                <a:off x="5731646" y="2659595"/>
                <a:ext cx="113116" cy="553462"/>
              </a:xfrm>
              <a:custGeom>
                <a:avLst/>
                <a:gdLst>
                  <a:gd name="T0" fmla="*/ 37 w 42"/>
                  <a:gd name="T1" fmla="*/ 148 h 205"/>
                  <a:gd name="T2" fmla="*/ 9 w 42"/>
                  <a:gd name="T3" fmla="*/ 46 h 205"/>
                  <a:gd name="T4" fmla="*/ 3 w 42"/>
                  <a:gd name="T5" fmla="*/ 20 h 205"/>
                  <a:gd name="T6" fmla="*/ 8 w 42"/>
                  <a:gd name="T7" fmla="*/ 6 h 205"/>
                  <a:gd name="T8" fmla="*/ 12 w 42"/>
                  <a:gd name="T9" fmla="*/ 2 h 205"/>
                  <a:gd name="T10" fmla="*/ 10 w 42"/>
                  <a:gd name="T11" fmla="*/ 0 h 205"/>
                  <a:gd name="T12" fmla="*/ 0 w 42"/>
                  <a:gd name="T13" fmla="*/ 19 h 205"/>
                  <a:gd name="T14" fmla="*/ 7 w 42"/>
                  <a:gd name="T15" fmla="*/ 47 h 205"/>
                  <a:gd name="T16" fmla="*/ 35 w 42"/>
                  <a:gd name="T17" fmla="*/ 148 h 205"/>
                  <a:gd name="T18" fmla="*/ 15 w 42"/>
                  <a:gd name="T19" fmla="*/ 204 h 205"/>
                  <a:gd name="T20" fmla="*/ 17 w 42"/>
                  <a:gd name="T21" fmla="*/ 205 h 205"/>
                  <a:gd name="T22" fmla="*/ 37 w 42"/>
                  <a:gd name="T23" fmla="*/ 148 h 2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2" h="205">
                    <a:moveTo>
                      <a:pt x="37" y="148"/>
                    </a:moveTo>
                    <a:cubicBezTo>
                      <a:pt x="42" y="103"/>
                      <a:pt x="21" y="68"/>
                      <a:pt x="9" y="46"/>
                    </a:cubicBezTo>
                    <a:cubicBezTo>
                      <a:pt x="3" y="35"/>
                      <a:pt x="2" y="27"/>
                      <a:pt x="3" y="20"/>
                    </a:cubicBezTo>
                    <a:cubicBezTo>
                      <a:pt x="3" y="14"/>
                      <a:pt x="6" y="9"/>
                      <a:pt x="8" y="6"/>
                    </a:cubicBezTo>
                    <a:cubicBezTo>
                      <a:pt x="10" y="3"/>
                      <a:pt x="12" y="2"/>
                      <a:pt x="12" y="2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0"/>
                      <a:pt x="2" y="7"/>
                      <a:pt x="0" y="19"/>
                    </a:cubicBezTo>
                    <a:cubicBezTo>
                      <a:pt x="0" y="27"/>
                      <a:pt x="1" y="36"/>
                      <a:pt x="7" y="47"/>
                    </a:cubicBezTo>
                    <a:cubicBezTo>
                      <a:pt x="19" y="69"/>
                      <a:pt x="40" y="104"/>
                      <a:pt x="35" y="148"/>
                    </a:cubicBezTo>
                    <a:cubicBezTo>
                      <a:pt x="33" y="165"/>
                      <a:pt x="27" y="184"/>
                      <a:pt x="15" y="204"/>
                    </a:cubicBezTo>
                    <a:cubicBezTo>
                      <a:pt x="17" y="205"/>
                      <a:pt x="17" y="205"/>
                      <a:pt x="17" y="205"/>
                    </a:cubicBezTo>
                    <a:cubicBezTo>
                      <a:pt x="29" y="185"/>
                      <a:pt x="35" y="166"/>
                      <a:pt x="37" y="148"/>
                    </a:cubicBezTo>
                    <a:close/>
                  </a:path>
                </a:pathLst>
              </a:custGeom>
              <a:gradFill>
                <a:gsLst>
                  <a:gs pos="59113">
                    <a:srgbClr val="FDF2C4"/>
                  </a:gs>
                  <a:gs pos="41000">
                    <a:srgbClr val="D4B486"/>
                  </a:gs>
                  <a:gs pos="100000">
                    <a:srgbClr val="977037"/>
                  </a:gs>
                  <a:gs pos="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03" name="Freeform 18"/>
              <p:cNvSpPr/>
              <p:nvPr/>
            </p:nvSpPr>
            <p:spPr bwMode="auto">
              <a:xfrm rot="5400000">
                <a:off x="5364523" y="2384378"/>
                <a:ext cx="566592" cy="547403"/>
              </a:xfrm>
              <a:custGeom>
                <a:avLst/>
                <a:gdLst>
                  <a:gd name="T0" fmla="*/ 119 w 210"/>
                  <a:gd name="T1" fmla="*/ 195 h 203"/>
                  <a:gd name="T2" fmla="*/ 118 w 210"/>
                  <a:gd name="T3" fmla="*/ 193 h 203"/>
                  <a:gd name="T4" fmla="*/ 81 w 210"/>
                  <a:gd name="T5" fmla="*/ 199 h 203"/>
                  <a:gd name="T6" fmla="*/ 20 w 210"/>
                  <a:gd name="T7" fmla="*/ 159 h 203"/>
                  <a:gd name="T8" fmla="*/ 4 w 210"/>
                  <a:gd name="T9" fmla="*/ 97 h 203"/>
                  <a:gd name="T10" fmla="*/ 41 w 210"/>
                  <a:gd name="T11" fmla="*/ 31 h 203"/>
                  <a:gd name="T12" fmla="*/ 113 w 210"/>
                  <a:gd name="T13" fmla="*/ 8 h 203"/>
                  <a:gd name="T14" fmla="*/ 153 w 210"/>
                  <a:gd name="T15" fmla="*/ 23 h 203"/>
                  <a:gd name="T16" fmla="*/ 204 w 210"/>
                  <a:gd name="T17" fmla="*/ 129 h 203"/>
                  <a:gd name="T18" fmla="*/ 200 w 210"/>
                  <a:gd name="T19" fmla="*/ 149 h 203"/>
                  <a:gd name="T20" fmla="*/ 197 w 210"/>
                  <a:gd name="T21" fmla="*/ 157 h 203"/>
                  <a:gd name="T22" fmla="*/ 197 w 210"/>
                  <a:gd name="T23" fmla="*/ 157 h 203"/>
                  <a:gd name="T24" fmla="*/ 199 w 210"/>
                  <a:gd name="T25" fmla="*/ 158 h 203"/>
                  <a:gd name="T26" fmla="*/ 206 w 210"/>
                  <a:gd name="T27" fmla="*/ 129 h 203"/>
                  <a:gd name="T28" fmla="*/ 154 w 210"/>
                  <a:gd name="T29" fmla="*/ 22 h 203"/>
                  <a:gd name="T30" fmla="*/ 113 w 210"/>
                  <a:gd name="T31" fmla="*/ 6 h 203"/>
                  <a:gd name="T32" fmla="*/ 2 w 210"/>
                  <a:gd name="T33" fmla="*/ 97 h 203"/>
                  <a:gd name="T34" fmla="*/ 18 w 210"/>
                  <a:gd name="T35" fmla="*/ 160 h 203"/>
                  <a:gd name="T36" fmla="*/ 81 w 210"/>
                  <a:gd name="T37" fmla="*/ 201 h 203"/>
                  <a:gd name="T38" fmla="*/ 119 w 210"/>
                  <a:gd name="T39" fmla="*/ 195 h 2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10" h="203">
                    <a:moveTo>
                      <a:pt x="119" y="195"/>
                    </a:moveTo>
                    <a:cubicBezTo>
                      <a:pt x="118" y="193"/>
                      <a:pt x="118" y="193"/>
                      <a:pt x="118" y="193"/>
                    </a:cubicBezTo>
                    <a:cubicBezTo>
                      <a:pt x="106" y="198"/>
                      <a:pt x="94" y="200"/>
                      <a:pt x="81" y="199"/>
                    </a:cubicBezTo>
                    <a:cubicBezTo>
                      <a:pt x="58" y="196"/>
                      <a:pt x="35" y="183"/>
                      <a:pt x="20" y="159"/>
                    </a:cubicBezTo>
                    <a:cubicBezTo>
                      <a:pt x="6" y="139"/>
                      <a:pt x="2" y="117"/>
                      <a:pt x="4" y="97"/>
                    </a:cubicBezTo>
                    <a:cubicBezTo>
                      <a:pt x="7" y="71"/>
                      <a:pt x="21" y="47"/>
                      <a:pt x="41" y="31"/>
                    </a:cubicBezTo>
                    <a:cubicBezTo>
                      <a:pt x="61" y="14"/>
                      <a:pt x="87" y="5"/>
                      <a:pt x="113" y="8"/>
                    </a:cubicBezTo>
                    <a:cubicBezTo>
                      <a:pt x="126" y="9"/>
                      <a:pt x="140" y="14"/>
                      <a:pt x="153" y="23"/>
                    </a:cubicBezTo>
                    <a:cubicBezTo>
                      <a:pt x="202" y="58"/>
                      <a:pt x="207" y="101"/>
                      <a:pt x="204" y="129"/>
                    </a:cubicBezTo>
                    <a:cubicBezTo>
                      <a:pt x="203" y="137"/>
                      <a:pt x="201" y="144"/>
                      <a:pt x="200" y="149"/>
                    </a:cubicBezTo>
                    <a:cubicBezTo>
                      <a:pt x="198" y="154"/>
                      <a:pt x="197" y="157"/>
                      <a:pt x="197" y="157"/>
                    </a:cubicBezTo>
                    <a:cubicBezTo>
                      <a:pt x="197" y="157"/>
                      <a:pt x="197" y="157"/>
                      <a:pt x="197" y="157"/>
                    </a:cubicBezTo>
                    <a:cubicBezTo>
                      <a:pt x="199" y="158"/>
                      <a:pt x="199" y="158"/>
                      <a:pt x="199" y="158"/>
                    </a:cubicBezTo>
                    <a:cubicBezTo>
                      <a:pt x="199" y="158"/>
                      <a:pt x="204" y="146"/>
                      <a:pt x="206" y="129"/>
                    </a:cubicBezTo>
                    <a:cubicBezTo>
                      <a:pt x="210" y="101"/>
                      <a:pt x="204" y="57"/>
                      <a:pt x="154" y="22"/>
                    </a:cubicBezTo>
                    <a:cubicBezTo>
                      <a:pt x="141" y="12"/>
                      <a:pt x="127" y="7"/>
                      <a:pt x="113" y="6"/>
                    </a:cubicBezTo>
                    <a:cubicBezTo>
                      <a:pt x="60" y="0"/>
                      <a:pt x="8" y="44"/>
                      <a:pt x="2" y="97"/>
                    </a:cubicBezTo>
                    <a:cubicBezTo>
                      <a:pt x="0" y="118"/>
                      <a:pt x="4" y="140"/>
                      <a:pt x="18" y="160"/>
                    </a:cubicBezTo>
                    <a:cubicBezTo>
                      <a:pt x="34" y="184"/>
                      <a:pt x="57" y="198"/>
                      <a:pt x="81" y="201"/>
                    </a:cubicBezTo>
                    <a:cubicBezTo>
                      <a:pt x="94" y="203"/>
                      <a:pt x="107" y="201"/>
                      <a:pt x="119" y="195"/>
                    </a:cubicBezTo>
                    <a:close/>
                  </a:path>
                </a:pathLst>
              </a:custGeom>
              <a:gradFill>
                <a:gsLst>
                  <a:gs pos="59113">
                    <a:srgbClr val="FDF2C4"/>
                  </a:gs>
                  <a:gs pos="41000">
                    <a:srgbClr val="D4B486"/>
                  </a:gs>
                  <a:gs pos="100000">
                    <a:srgbClr val="977037"/>
                  </a:gs>
                  <a:gs pos="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04" name="Freeform 19"/>
              <p:cNvSpPr/>
              <p:nvPr/>
            </p:nvSpPr>
            <p:spPr bwMode="auto">
              <a:xfrm rot="5400000">
                <a:off x="4323751" y="1162822"/>
                <a:ext cx="1105915" cy="885742"/>
              </a:xfrm>
              <a:custGeom>
                <a:avLst/>
                <a:gdLst>
                  <a:gd name="T0" fmla="*/ 348 w 410"/>
                  <a:gd name="T1" fmla="*/ 91 h 328"/>
                  <a:gd name="T2" fmla="*/ 69 w 410"/>
                  <a:gd name="T3" fmla="*/ 127 h 328"/>
                  <a:gd name="T4" fmla="*/ 176 w 410"/>
                  <a:gd name="T5" fmla="*/ 290 h 328"/>
                  <a:gd name="T6" fmla="*/ 197 w 410"/>
                  <a:gd name="T7" fmla="*/ 174 h 328"/>
                  <a:gd name="T8" fmla="*/ 172 w 410"/>
                  <a:gd name="T9" fmla="*/ 283 h 328"/>
                  <a:gd name="T10" fmla="*/ 76 w 410"/>
                  <a:gd name="T11" fmla="*/ 129 h 328"/>
                  <a:gd name="T12" fmla="*/ 397 w 410"/>
                  <a:gd name="T13" fmla="*/ 129 h 328"/>
                  <a:gd name="T14" fmla="*/ 348 w 410"/>
                  <a:gd name="T15" fmla="*/ 91 h 3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10" h="328">
                    <a:moveTo>
                      <a:pt x="348" y="91"/>
                    </a:moveTo>
                    <a:cubicBezTo>
                      <a:pt x="348" y="91"/>
                      <a:pt x="151" y="0"/>
                      <a:pt x="69" y="127"/>
                    </a:cubicBezTo>
                    <a:cubicBezTo>
                      <a:pt x="0" y="235"/>
                      <a:pt x="99" y="328"/>
                      <a:pt x="176" y="290"/>
                    </a:cubicBezTo>
                    <a:cubicBezTo>
                      <a:pt x="176" y="290"/>
                      <a:pt x="250" y="251"/>
                      <a:pt x="197" y="174"/>
                    </a:cubicBezTo>
                    <a:cubicBezTo>
                      <a:pt x="197" y="174"/>
                      <a:pt x="241" y="252"/>
                      <a:pt x="172" y="283"/>
                    </a:cubicBezTo>
                    <a:cubicBezTo>
                      <a:pt x="103" y="314"/>
                      <a:pt x="21" y="213"/>
                      <a:pt x="76" y="129"/>
                    </a:cubicBezTo>
                    <a:cubicBezTo>
                      <a:pt x="132" y="44"/>
                      <a:pt x="276" y="65"/>
                      <a:pt x="397" y="129"/>
                    </a:cubicBezTo>
                    <a:cubicBezTo>
                      <a:pt x="397" y="129"/>
                      <a:pt x="410" y="109"/>
                      <a:pt x="348" y="91"/>
                    </a:cubicBezTo>
                    <a:close/>
                  </a:path>
                </a:pathLst>
              </a:custGeom>
              <a:gradFill>
                <a:gsLst>
                  <a:gs pos="59113">
                    <a:srgbClr val="FDF2C4"/>
                  </a:gs>
                  <a:gs pos="41000">
                    <a:srgbClr val="D4B486"/>
                  </a:gs>
                  <a:gs pos="100000">
                    <a:srgbClr val="977037"/>
                  </a:gs>
                  <a:gs pos="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05" name="Freeform 20"/>
              <p:cNvSpPr/>
              <p:nvPr/>
            </p:nvSpPr>
            <p:spPr bwMode="auto">
              <a:xfrm rot="5400000">
                <a:off x="4655525" y="1208776"/>
                <a:ext cx="359548" cy="348439"/>
              </a:xfrm>
              <a:custGeom>
                <a:avLst/>
                <a:gdLst>
                  <a:gd name="T0" fmla="*/ 85 w 133"/>
                  <a:gd name="T1" fmla="*/ 114 h 129"/>
                  <a:gd name="T2" fmla="*/ 105 w 133"/>
                  <a:gd name="T3" fmla="*/ 44 h 129"/>
                  <a:gd name="T4" fmla="*/ 27 w 133"/>
                  <a:gd name="T5" fmla="*/ 78 h 129"/>
                  <a:gd name="T6" fmla="*/ 47 w 133"/>
                  <a:gd name="T7" fmla="*/ 41 h 129"/>
                  <a:gd name="T8" fmla="*/ 100 w 133"/>
                  <a:gd name="T9" fmla="*/ 45 h 129"/>
                  <a:gd name="T10" fmla="*/ 85 w 133"/>
                  <a:gd name="T11" fmla="*/ 114 h 1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3" h="129">
                    <a:moveTo>
                      <a:pt x="85" y="114"/>
                    </a:moveTo>
                    <a:cubicBezTo>
                      <a:pt x="85" y="114"/>
                      <a:pt x="133" y="87"/>
                      <a:pt x="105" y="44"/>
                    </a:cubicBezTo>
                    <a:cubicBezTo>
                      <a:pt x="78" y="0"/>
                      <a:pt x="0" y="28"/>
                      <a:pt x="27" y="78"/>
                    </a:cubicBezTo>
                    <a:cubicBezTo>
                      <a:pt x="54" y="129"/>
                      <a:pt x="118" y="56"/>
                      <a:pt x="47" y="41"/>
                    </a:cubicBezTo>
                    <a:cubicBezTo>
                      <a:pt x="47" y="41"/>
                      <a:pt x="76" y="20"/>
                      <a:pt x="100" y="45"/>
                    </a:cubicBezTo>
                    <a:cubicBezTo>
                      <a:pt x="100" y="45"/>
                      <a:pt x="129" y="75"/>
                      <a:pt x="85" y="114"/>
                    </a:cubicBezTo>
                    <a:close/>
                  </a:path>
                </a:pathLst>
              </a:custGeom>
              <a:gradFill>
                <a:gsLst>
                  <a:gs pos="59113">
                    <a:srgbClr val="FDF2C4"/>
                  </a:gs>
                  <a:gs pos="41000">
                    <a:srgbClr val="D4B486"/>
                  </a:gs>
                  <a:gs pos="100000">
                    <a:srgbClr val="977037"/>
                  </a:gs>
                  <a:gs pos="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06" name="Freeform 21"/>
              <p:cNvSpPr/>
              <p:nvPr/>
            </p:nvSpPr>
            <p:spPr bwMode="auto">
              <a:xfrm rot="5400000">
                <a:off x="7712193" y="1764763"/>
                <a:ext cx="790805" cy="602951"/>
              </a:xfrm>
              <a:custGeom>
                <a:avLst/>
                <a:gdLst>
                  <a:gd name="T0" fmla="*/ 249 w 293"/>
                  <a:gd name="T1" fmla="*/ 223 h 223"/>
                  <a:gd name="T2" fmla="*/ 198 w 293"/>
                  <a:gd name="T3" fmla="*/ 50 h 223"/>
                  <a:gd name="T4" fmla="*/ 13 w 293"/>
                  <a:gd name="T5" fmla="*/ 181 h 223"/>
                  <a:gd name="T6" fmla="*/ 22 w 293"/>
                  <a:gd name="T7" fmla="*/ 178 h 223"/>
                  <a:gd name="T8" fmla="*/ 80 w 293"/>
                  <a:gd name="T9" fmla="*/ 57 h 223"/>
                  <a:gd name="T10" fmla="*/ 196 w 293"/>
                  <a:gd name="T11" fmla="*/ 53 h 223"/>
                  <a:gd name="T12" fmla="*/ 249 w 293"/>
                  <a:gd name="T13" fmla="*/ 223 h 2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93" h="223">
                    <a:moveTo>
                      <a:pt x="249" y="223"/>
                    </a:moveTo>
                    <a:cubicBezTo>
                      <a:pt x="249" y="223"/>
                      <a:pt x="293" y="99"/>
                      <a:pt x="198" y="50"/>
                    </a:cubicBezTo>
                    <a:cubicBezTo>
                      <a:pt x="98" y="0"/>
                      <a:pt x="0" y="95"/>
                      <a:pt x="13" y="181"/>
                    </a:cubicBezTo>
                    <a:cubicBezTo>
                      <a:pt x="22" y="178"/>
                      <a:pt x="22" y="178"/>
                      <a:pt x="22" y="178"/>
                    </a:cubicBezTo>
                    <a:cubicBezTo>
                      <a:pt x="22" y="178"/>
                      <a:pt x="9" y="106"/>
                      <a:pt x="80" y="57"/>
                    </a:cubicBezTo>
                    <a:cubicBezTo>
                      <a:pt x="80" y="57"/>
                      <a:pt x="139" y="19"/>
                      <a:pt x="196" y="53"/>
                    </a:cubicBezTo>
                    <a:cubicBezTo>
                      <a:pt x="196" y="53"/>
                      <a:pt x="289" y="97"/>
                      <a:pt x="249" y="223"/>
                    </a:cubicBezTo>
                    <a:close/>
                  </a:path>
                </a:pathLst>
              </a:custGeom>
              <a:gradFill>
                <a:gsLst>
                  <a:gs pos="59113">
                    <a:srgbClr val="FDF2C4"/>
                  </a:gs>
                  <a:gs pos="41000">
                    <a:srgbClr val="D4B486"/>
                  </a:gs>
                  <a:gs pos="100000">
                    <a:srgbClr val="977037"/>
                  </a:gs>
                  <a:gs pos="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07" name="Freeform 22"/>
              <p:cNvSpPr/>
              <p:nvPr/>
            </p:nvSpPr>
            <p:spPr bwMode="auto">
              <a:xfrm rot="5400000">
                <a:off x="7881362" y="1690531"/>
                <a:ext cx="61608" cy="64638"/>
              </a:xfrm>
              <a:custGeom>
                <a:avLst/>
                <a:gdLst>
                  <a:gd name="T0" fmla="*/ 21 w 23"/>
                  <a:gd name="T1" fmla="*/ 8 h 24"/>
                  <a:gd name="T2" fmla="*/ 16 w 23"/>
                  <a:gd name="T3" fmla="*/ 22 h 24"/>
                  <a:gd name="T4" fmla="*/ 2 w 23"/>
                  <a:gd name="T5" fmla="*/ 16 h 24"/>
                  <a:gd name="T6" fmla="*/ 8 w 23"/>
                  <a:gd name="T7" fmla="*/ 3 h 24"/>
                  <a:gd name="T8" fmla="*/ 21 w 23"/>
                  <a:gd name="T9" fmla="*/ 8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3" h="24">
                    <a:moveTo>
                      <a:pt x="21" y="8"/>
                    </a:moveTo>
                    <a:cubicBezTo>
                      <a:pt x="23" y="14"/>
                      <a:pt x="21" y="20"/>
                      <a:pt x="16" y="22"/>
                    </a:cubicBezTo>
                    <a:cubicBezTo>
                      <a:pt x="10" y="24"/>
                      <a:pt x="4" y="22"/>
                      <a:pt x="2" y="16"/>
                    </a:cubicBezTo>
                    <a:cubicBezTo>
                      <a:pt x="0" y="11"/>
                      <a:pt x="2" y="5"/>
                      <a:pt x="8" y="3"/>
                    </a:cubicBezTo>
                    <a:cubicBezTo>
                      <a:pt x="13" y="0"/>
                      <a:pt x="19" y="3"/>
                      <a:pt x="21" y="8"/>
                    </a:cubicBezTo>
                    <a:close/>
                  </a:path>
                </a:pathLst>
              </a:custGeom>
              <a:gradFill>
                <a:gsLst>
                  <a:gs pos="59113">
                    <a:srgbClr val="FDF2C4"/>
                  </a:gs>
                  <a:gs pos="41000">
                    <a:srgbClr val="D4B486"/>
                  </a:gs>
                  <a:gs pos="100000">
                    <a:srgbClr val="977037"/>
                  </a:gs>
                  <a:gs pos="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08" name="Freeform 23"/>
              <p:cNvSpPr/>
              <p:nvPr/>
            </p:nvSpPr>
            <p:spPr bwMode="auto">
              <a:xfrm rot="5400000">
                <a:off x="7028950" y="1956152"/>
                <a:ext cx="639310" cy="537303"/>
              </a:xfrm>
              <a:custGeom>
                <a:avLst/>
                <a:gdLst>
                  <a:gd name="T0" fmla="*/ 228 w 237"/>
                  <a:gd name="T1" fmla="*/ 97 h 199"/>
                  <a:gd name="T2" fmla="*/ 83 w 237"/>
                  <a:gd name="T3" fmla="*/ 41 h 199"/>
                  <a:gd name="T4" fmla="*/ 127 w 237"/>
                  <a:gd name="T5" fmla="*/ 171 h 199"/>
                  <a:gd name="T6" fmla="*/ 77 w 237"/>
                  <a:gd name="T7" fmla="*/ 81 h 199"/>
                  <a:gd name="T8" fmla="*/ 73 w 237"/>
                  <a:gd name="T9" fmla="*/ 113 h 199"/>
                  <a:gd name="T10" fmla="*/ 91 w 237"/>
                  <a:gd name="T11" fmla="*/ 85 h 199"/>
                  <a:gd name="T12" fmla="*/ 160 w 237"/>
                  <a:gd name="T13" fmla="*/ 107 h 199"/>
                  <a:gd name="T14" fmla="*/ 63 w 237"/>
                  <a:gd name="T15" fmla="*/ 145 h 199"/>
                  <a:gd name="T16" fmla="*/ 95 w 237"/>
                  <a:gd name="T17" fmla="*/ 43 h 199"/>
                  <a:gd name="T18" fmla="*/ 237 w 237"/>
                  <a:gd name="T19" fmla="*/ 128 h 199"/>
                  <a:gd name="T20" fmla="*/ 228 w 237"/>
                  <a:gd name="T21" fmla="*/ 97 h 1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37" h="199">
                    <a:moveTo>
                      <a:pt x="228" y="97"/>
                    </a:moveTo>
                    <a:cubicBezTo>
                      <a:pt x="228" y="97"/>
                      <a:pt x="155" y="0"/>
                      <a:pt x="83" y="41"/>
                    </a:cubicBezTo>
                    <a:cubicBezTo>
                      <a:pt x="0" y="89"/>
                      <a:pt x="56" y="199"/>
                      <a:pt x="127" y="171"/>
                    </a:cubicBezTo>
                    <a:cubicBezTo>
                      <a:pt x="212" y="137"/>
                      <a:pt x="141" y="19"/>
                      <a:pt x="77" y="81"/>
                    </a:cubicBezTo>
                    <a:cubicBezTo>
                      <a:pt x="77" y="81"/>
                      <a:pt x="59" y="107"/>
                      <a:pt x="73" y="113"/>
                    </a:cubicBezTo>
                    <a:cubicBezTo>
                      <a:pt x="87" y="118"/>
                      <a:pt x="88" y="95"/>
                      <a:pt x="91" y="85"/>
                    </a:cubicBezTo>
                    <a:cubicBezTo>
                      <a:pt x="96" y="67"/>
                      <a:pt x="148" y="56"/>
                      <a:pt x="160" y="107"/>
                    </a:cubicBezTo>
                    <a:cubicBezTo>
                      <a:pt x="172" y="157"/>
                      <a:pt x="98" y="195"/>
                      <a:pt x="63" y="145"/>
                    </a:cubicBezTo>
                    <a:cubicBezTo>
                      <a:pt x="27" y="95"/>
                      <a:pt x="64" y="56"/>
                      <a:pt x="95" y="43"/>
                    </a:cubicBezTo>
                    <a:cubicBezTo>
                      <a:pt x="95" y="43"/>
                      <a:pt x="161" y="5"/>
                      <a:pt x="237" y="128"/>
                    </a:cubicBezTo>
                    <a:cubicBezTo>
                      <a:pt x="237" y="128"/>
                      <a:pt x="233" y="107"/>
                      <a:pt x="228" y="97"/>
                    </a:cubicBezTo>
                    <a:close/>
                  </a:path>
                </a:pathLst>
              </a:custGeom>
              <a:gradFill>
                <a:gsLst>
                  <a:gs pos="59113">
                    <a:srgbClr val="FDF2C4"/>
                  </a:gs>
                  <a:gs pos="41000">
                    <a:srgbClr val="D4B486"/>
                  </a:gs>
                  <a:gs pos="100000">
                    <a:srgbClr val="977037"/>
                  </a:gs>
                  <a:gs pos="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09" name="Freeform 24"/>
              <p:cNvSpPr/>
              <p:nvPr/>
            </p:nvSpPr>
            <p:spPr bwMode="auto">
              <a:xfrm rot="5400000">
                <a:off x="7157215" y="2349029"/>
                <a:ext cx="53528" cy="56558"/>
              </a:xfrm>
              <a:custGeom>
                <a:avLst/>
                <a:gdLst>
                  <a:gd name="T0" fmla="*/ 18 w 20"/>
                  <a:gd name="T1" fmla="*/ 5 h 21"/>
                  <a:gd name="T2" fmla="*/ 15 w 20"/>
                  <a:gd name="T3" fmla="*/ 18 h 21"/>
                  <a:gd name="T4" fmla="*/ 3 w 20"/>
                  <a:gd name="T5" fmla="*/ 16 h 21"/>
                  <a:gd name="T6" fmla="*/ 5 w 20"/>
                  <a:gd name="T7" fmla="*/ 3 h 21"/>
                  <a:gd name="T8" fmla="*/ 18 w 20"/>
                  <a:gd name="T9" fmla="*/ 5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" h="21">
                    <a:moveTo>
                      <a:pt x="18" y="5"/>
                    </a:moveTo>
                    <a:cubicBezTo>
                      <a:pt x="20" y="10"/>
                      <a:pt x="19" y="15"/>
                      <a:pt x="15" y="18"/>
                    </a:cubicBezTo>
                    <a:cubicBezTo>
                      <a:pt x="11" y="21"/>
                      <a:pt x="5" y="20"/>
                      <a:pt x="3" y="16"/>
                    </a:cubicBezTo>
                    <a:cubicBezTo>
                      <a:pt x="0" y="12"/>
                      <a:pt x="1" y="6"/>
                      <a:pt x="5" y="3"/>
                    </a:cubicBezTo>
                    <a:cubicBezTo>
                      <a:pt x="9" y="0"/>
                      <a:pt x="15" y="1"/>
                      <a:pt x="18" y="5"/>
                    </a:cubicBezTo>
                    <a:close/>
                  </a:path>
                </a:pathLst>
              </a:custGeom>
              <a:gradFill>
                <a:gsLst>
                  <a:gs pos="59113">
                    <a:srgbClr val="FDF2C4"/>
                  </a:gs>
                  <a:gs pos="41000">
                    <a:srgbClr val="D4B486"/>
                  </a:gs>
                  <a:gs pos="100000">
                    <a:srgbClr val="977037"/>
                  </a:gs>
                  <a:gs pos="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10" name="Freeform 25"/>
              <p:cNvSpPr/>
              <p:nvPr/>
            </p:nvSpPr>
            <p:spPr bwMode="auto">
              <a:xfrm rot="5400000">
                <a:off x="6853215" y="2070278"/>
                <a:ext cx="54538" cy="53528"/>
              </a:xfrm>
              <a:custGeom>
                <a:avLst/>
                <a:gdLst>
                  <a:gd name="T0" fmla="*/ 17 w 20"/>
                  <a:gd name="T1" fmla="*/ 5 h 20"/>
                  <a:gd name="T2" fmla="*/ 15 w 20"/>
                  <a:gd name="T3" fmla="*/ 17 h 20"/>
                  <a:gd name="T4" fmla="*/ 2 w 20"/>
                  <a:gd name="T5" fmla="*/ 15 h 20"/>
                  <a:gd name="T6" fmla="*/ 5 w 20"/>
                  <a:gd name="T7" fmla="*/ 2 h 20"/>
                  <a:gd name="T8" fmla="*/ 17 w 20"/>
                  <a:gd name="T9" fmla="*/ 5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" h="20">
                    <a:moveTo>
                      <a:pt x="17" y="5"/>
                    </a:moveTo>
                    <a:cubicBezTo>
                      <a:pt x="20" y="9"/>
                      <a:pt x="19" y="15"/>
                      <a:pt x="15" y="17"/>
                    </a:cubicBezTo>
                    <a:cubicBezTo>
                      <a:pt x="11" y="20"/>
                      <a:pt x="5" y="19"/>
                      <a:pt x="2" y="15"/>
                    </a:cubicBezTo>
                    <a:cubicBezTo>
                      <a:pt x="0" y="11"/>
                      <a:pt x="1" y="5"/>
                      <a:pt x="5" y="2"/>
                    </a:cubicBezTo>
                    <a:cubicBezTo>
                      <a:pt x="9" y="0"/>
                      <a:pt x="15" y="1"/>
                      <a:pt x="17" y="5"/>
                    </a:cubicBezTo>
                    <a:close/>
                  </a:path>
                </a:pathLst>
              </a:custGeom>
              <a:gradFill>
                <a:gsLst>
                  <a:gs pos="59113">
                    <a:srgbClr val="FDF2C4"/>
                  </a:gs>
                  <a:gs pos="41000">
                    <a:srgbClr val="D4B486"/>
                  </a:gs>
                  <a:gs pos="100000">
                    <a:srgbClr val="977037"/>
                  </a:gs>
                  <a:gs pos="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11" name="Freeform 26"/>
              <p:cNvSpPr/>
              <p:nvPr/>
            </p:nvSpPr>
            <p:spPr bwMode="auto">
              <a:xfrm rot="5400000">
                <a:off x="7061774" y="1932418"/>
                <a:ext cx="534273" cy="534273"/>
              </a:xfrm>
              <a:custGeom>
                <a:avLst/>
                <a:gdLst>
                  <a:gd name="T0" fmla="*/ 165 w 198"/>
                  <a:gd name="T1" fmla="*/ 152 h 198"/>
                  <a:gd name="T2" fmla="*/ 163 w 198"/>
                  <a:gd name="T3" fmla="*/ 152 h 198"/>
                  <a:gd name="T4" fmla="*/ 91 w 198"/>
                  <a:gd name="T5" fmla="*/ 192 h 198"/>
                  <a:gd name="T6" fmla="*/ 31 w 198"/>
                  <a:gd name="T7" fmla="*/ 162 h 198"/>
                  <a:gd name="T8" fmla="*/ 9 w 198"/>
                  <a:gd name="T9" fmla="*/ 97 h 198"/>
                  <a:gd name="T10" fmla="*/ 19 w 198"/>
                  <a:gd name="T11" fmla="*/ 63 h 198"/>
                  <a:gd name="T12" fmla="*/ 111 w 198"/>
                  <a:gd name="T13" fmla="*/ 6 h 198"/>
                  <a:gd name="T14" fmla="*/ 171 w 198"/>
                  <a:gd name="T15" fmla="*/ 28 h 198"/>
                  <a:gd name="T16" fmla="*/ 196 w 198"/>
                  <a:gd name="T17" fmla="*/ 45 h 198"/>
                  <a:gd name="T18" fmla="*/ 198 w 198"/>
                  <a:gd name="T19" fmla="*/ 43 h 198"/>
                  <a:gd name="T20" fmla="*/ 111 w 198"/>
                  <a:gd name="T21" fmla="*/ 4 h 198"/>
                  <a:gd name="T22" fmla="*/ 17 w 198"/>
                  <a:gd name="T23" fmla="*/ 62 h 198"/>
                  <a:gd name="T24" fmla="*/ 6 w 198"/>
                  <a:gd name="T25" fmla="*/ 97 h 198"/>
                  <a:gd name="T26" fmla="*/ 90 w 198"/>
                  <a:gd name="T27" fmla="*/ 195 h 198"/>
                  <a:gd name="T28" fmla="*/ 90 w 198"/>
                  <a:gd name="T29" fmla="*/ 195 h 198"/>
                  <a:gd name="T30" fmla="*/ 165 w 198"/>
                  <a:gd name="T31" fmla="*/ 152 h 1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98" h="198">
                    <a:moveTo>
                      <a:pt x="165" y="152"/>
                    </a:moveTo>
                    <a:cubicBezTo>
                      <a:pt x="163" y="152"/>
                      <a:pt x="163" y="152"/>
                      <a:pt x="163" y="152"/>
                    </a:cubicBezTo>
                    <a:cubicBezTo>
                      <a:pt x="149" y="184"/>
                      <a:pt x="120" y="196"/>
                      <a:pt x="91" y="192"/>
                    </a:cubicBezTo>
                    <a:cubicBezTo>
                      <a:pt x="69" y="190"/>
                      <a:pt x="47" y="179"/>
                      <a:pt x="31" y="162"/>
                    </a:cubicBezTo>
                    <a:cubicBezTo>
                      <a:pt x="15" y="145"/>
                      <a:pt x="6" y="123"/>
                      <a:pt x="9" y="97"/>
                    </a:cubicBezTo>
                    <a:cubicBezTo>
                      <a:pt x="10" y="86"/>
                      <a:pt x="13" y="75"/>
                      <a:pt x="19" y="63"/>
                    </a:cubicBezTo>
                    <a:cubicBezTo>
                      <a:pt x="44" y="13"/>
                      <a:pt x="79" y="2"/>
                      <a:pt x="111" y="6"/>
                    </a:cubicBezTo>
                    <a:cubicBezTo>
                      <a:pt x="134" y="9"/>
                      <a:pt x="155" y="18"/>
                      <a:pt x="171" y="28"/>
                    </a:cubicBezTo>
                    <a:cubicBezTo>
                      <a:pt x="186" y="37"/>
                      <a:pt x="196" y="45"/>
                      <a:pt x="196" y="45"/>
                    </a:cubicBezTo>
                    <a:cubicBezTo>
                      <a:pt x="198" y="43"/>
                      <a:pt x="198" y="43"/>
                      <a:pt x="198" y="43"/>
                    </a:cubicBezTo>
                    <a:cubicBezTo>
                      <a:pt x="198" y="43"/>
                      <a:pt x="157" y="9"/>
                      <a:pt x="111" y="4"/>
                    </a:cubicBezTo>
                    <a:cubicBezTo>
                      <a:pt x="78" y="0"/>
                      <a:pt x="42" y="12"/>
                      <a:pt x="17" y="62"/>
                    </a:cubicBezTo>
                    <a:cubicBezTo>
                      <a:pt x="11" y="74"/>
                      <a:pt x="8" y="86"/>
                      <a:pt x="6" y="97"/>
                    </a:cubicBezTo>
                    <a:cubicBezTo>
                      <a:pt x="0" y="150"/>
                      <a:pt x="45" y="189"/>
                      <a:pt x="90" y="195"/>
                    </a:cubicBezTo>
                    <a:cubicBezTo>
                      <a:pt x="90" y="195"/>
                      <a:pt x="90" y="195"/>
                      <a:pt x="90" y="195"/>
                    </a:cubicBezTo>
                    <a:cubicBezTo>
                      <a:pt x="121" y="198"/>
                      <a:pt x="151" y="186"/>
                      <a:pt x="165" y="152"/>
                    </a:cubicBezTo>
                    <a:close/>
                  </a:path>
                </a:pathLst>
              </a:custGeom>
              <a:gradFill>
                <a:gsLst>
                  <a:gs pos="59113">
                    <a:srgbClr val="FDF2C4"/>
                  </a:gs>
                  <a:gs pos="41000">
                    <a:srgbClr val="D4B486"/>
                  </a:gs>
                  <a:gs pos="100000">
                    <a:srgbClr val="977037"/>
                  </a:gs>
                  <a:gs pos="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12" name="Freeform 27"/>
              <p:cNvSpPr/>
              <p:nvPr/>
            </p:nvSpPr>
            <p:spPr bwMode="auto">
              <a:xfrm rot="5400000">
                <a:off x="6951182" y="1762238"/>
                <a:ext cx="571642" cy="718087"/>
              </a:xfrm>
              <a:custGeom>
                <a:avLst/>
                <a:gdLst>
                  <a:gd name="T0" fmla="*/ 97 w 212"/>
                  <a:gd name="T1" fmla="*/ 264 h 266"/>
                  <a:gd name="T2" fmla="*/ 6 w 212"/>
                  <a:gd name="T3" fmla="*/ 126 h 266"/>
                  <a:gd name="T4" fmla="*/ 13 w 212"/>
                  <a:gd name="T5" fmla="*/ 96 h 266"/>
                  <a:gd name="T6" fmla="*/ 146 w 212"/>
                  <a:gd name="T7" fmla="*/ 7 h 266"/>
                  <a:gd name="T8" fmla="*/ 192 w 212"/>
                  <a:gd name="T9" fmla="*/ 19 h 266"/>
                  <a:gd name="T10" fmla="*/ 211 w 212"/>
                  <a:gd name="T11" fmla="*/ 27 h 266"/>
                  <a:gd name="T12" fmla="*/ 212 w 212"/>
                  <a:gd name="T13" fmla="*/ 25 h 266"/>
                  <a:gd name="T14" fmla="*/ 146 w 212"/>
                  <a:gd name="T15" fmla="*/ 5 h 266"/>
                  <a:gd name="T16" fmla="*/ 11 w 212"/>
                  <a:gd name="T17" fmla="*/ 96 h 266"/>
                  <a:gd name="T18" fmla="*/ 4 w 212"/>
                  <a:gd name="T19" fmla="*/ 126 h 266"/>
                  <a:gd name="T20" fmla="*/ 96 w 212"/>
                  <a:gd name="T21" fmla="*/ 266 h 266"/>
                  <a:gd name="T22" fmla="*/ 97 w 212"/>
                  <a:gd name="T23" fmla="*/ 264 h 2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12" h="266">
                    <a:moveTo>
                      <a:pt x="97" y="264"/>
                    </a:moveTo>
                    <a:cubicBezTo>
                      <a:pt x="9" y="228"/>
                      <a:pt x="2" y="164"/>
                      <a:pt x="6" y="126"/>
                    </a:cubicBezTo>
                    <a:cubicBezTo>
                      <a:pt x="8" y="108"/>
                      <a:pt x="13" y="96"/>
                      <a:pt x="13" y="96"/>
                    </a:cubicBezTo>
                    <a:cubicBezTo>
                      <a:pt x="45" y="15"/>
                      <a:pt x="101" y="2"/>
                      <a:pt x="146" y="7"/>
                    </a:cubicBezTo>
                    <a:cubicBezTo>
                      <a:pt x="164" y="9"/>
                      <a:pt x="180" y="14"/>
                      <a:pt x="192" y="19"/>
                    </a:cubicBezTo>
                    <a:cubicBezTo>
                      <a:pt x="204" y="23"/>
                      <a:pt x="211" y="27"/>
                      <a:pt x="211" y="27"/>
                    </a:cubicBezTo>
                    <a:cubicBezTo>
                      <a:pt x="212" y="25"/>
                      <a:pt x="212" y="25"/>
                      <a:pt x="212" y="25"/>
                    </a:cubicBezTo>
                    <a:cubicBezTo>
                      <a:pt x="212" y="25"/>
                      <a:pt x="183" y="9"/>
                      <a:pt x="146" y="5"/>
                    </a:cubicBezTo>
                    <a:cubicBezTo>
                      <a:pt x="101" y="0"/>
                      <a:pt x="43" y="13"/>
                      <a:pt x="11" y="96"/>
                    </a:cubicBezTo>
                    <a:cubicBezTo>
                      <a:pt x="11" y="96"/>
                      <a:pt x="6" y="108"/>
                      <a:pt x="4" y="126"/>
                    </a:cubicBezTo>
                    <a:cubicBezTo>
                      <a:pt x="0" y="164"/>
                      <a:pt x="7" y="230"/>
                      <a:pt x="96" y="266"/>
                    </a:cubicBezTo>
                    <a:lnTo>
                      <a:pt x="97" y="264"/>
                    </a:lnTo>
                    <a:close/>
                  </a:path>
                </a:pathLst>
              </a:custGeom>
              <a:gradFill>
                <a:gsLst>
                  <a:gs pos="59113">
                    <a:srgbClr val="FDF2C4"/>
                  </a:gs>
                  <a:gs pos="41000">
                    <a:srgbClr val="D4B486"/>
                  </a:gs>
                  <a:gs pos="100000">
                    <a:srgbClr val="977037"/>
                  </a:gs>
                  <a:gs pos="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13" name="Freeform 28"/>
              <p:cNvSpPr/>
              <p:nvPr/>
            </p:nvSpPr>
            <p:spPr bwMode="auto">
              <a:xfrm rot="5400000">
                <a:off x="5079712" y="1233015"/>
                <a:ext cx="464585" cy="421157"/>
              </a:xfrm>
              <a:custGeom>
                <a:avLst/>
                <a:gdLst>
                  <a:gd name="T0" fmla="*/ 161 w 172"/>
                  <a:gd name="T1" fmla="*/ 24 h 156"/>
                  <a:gd name="T2" fmla="*/ 104 w 172"/>
                  <a:gd name="T3" fmla="*/ 138 h 156"/>
                  <a:gd name="T4" fmla="*/ 59 w 172"/>
                  <a:gd name="T5" fmla="*/ 35 h 156"/>
                  <a:gd name="T6" fmla="*/ 78 w 172"/>
                  <a:gd name="T7" fmla="*/ 118 h 156"/>
                  <a:gd name="T8" fmla="*/ 58 w 172"/>
                  <a:gd name="T9" fmla="*/ 100 h 156"/>
                  <a:gd name="T10" fmla="*/ 84 w 172"/>
                  <a:gd name="T11" fmla="*/ 108 h 156"/>
                  <a:gd name="T12" fmla="*/ 114 w 172"/>
                  <a:gd name="T13" fmla="*/ 56 h 156"/>
                  <a:gd name="T14" fmla="*/ 34 w 172"/>
                  <a:gd name="T15" fmla="*/ 87 h 156"/>
                  <a:gd name="T16" fmla="*/ 110 w 172"/>
                  <a:gd name="T17" fmla="*/ 131 h 156"/>
                  <a:gd name="T18" fmla="*/ 149 w 172"/>
                  <a:gd name="T19" fmla="*/ 0 h 156"/>
                  <a:gd name="T20" fmla="*/ 161 w 172"/>
                  <a:gd name="T21" fmla="*/ 24 h 1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72" h="156">
                    <a:moveTo>
                      <a:pt x="161" y="24"/>
                    </a:moveTo>
                    <a:cubicBezTo>
                      <a:pt x="161" y="24"/>
                      <a:pt x="171" y="123"/>
                      <a:pt x="104" y="138"/>
                    </a:cubicBezTo>
                    <a:cubicBezTo>
                      <a:pt x="27" y="156"/>
                      <a:pt x="0" y="57"/>
                      <a:pt x="59" y="35"/>
                    </a:cubicBezTo>
                    <a:cubicBezTo>
                      <a:pt x="129" y="9"/>
                      <a:pt x="151" y="119"/>
                      <a:pt x="78" y="118"/>
                    </a:cubicBezTo>
                    <a:cubicBezTo>
                      <a:pt x="78" y="118"/>
                      <a:pt x="53" y="112"/>
                      <a:pt x="58" y="100"/>
                    </a:cubicBezTo>
                    <a:cubicBezTo>
                      <a:pt x="64" y="89"/>
                      <a:pt x="77" y="103"/>
                      <a:pt x="84" y="108"/>
                    </a:cubicBezTo>
                    <a:cubicBezTo>
                      <a:pt x="97" y="115"/>
                      <a:pt x="135" y="93"/>
                      <a:pt x="114" y="56"/>
                    </a:cubicBezTo>
                    <a:cubicBezTo>
                      <a:pt x="93" y="19"/>
                      <a:pt x="28" y="37"/>
                      <a:pt x="34" y="87"/>
                    </a:cubicBezTo>
                    <a:cubicBezTo>
                      <a:pt x="40" y="136"/>
                      <a:pt x="84" y="140"/>
                      <a:pt x="110" y="131"/>
                    </a:cubicBezTo>
                    <a:cubicBezTo>
                      <a:pt x="110" y="131"/>
                      <a:pt x="172" y="117"/>
                      <a:pt x="149" y="0"/>
                    </a:cubicBezTo>
                    <a:cubicBezTo>
                      <a:pt x="149" y="0"/>
                      <a:pt x="158" y="15"/>
                      <a:pt x="161" y="24"/>
                    </a:cubicBezTo>
                    <a:close/>
                  </a:path>
                </a:pathLst>
              </a:custGeom>
              <a:gradFill>
                <a:gsLst>
                  <a:gs pos="59113">
                    <a:srgbClr val="FDF2C4"/>
                  </a:gs>
                  <a:gs pos="41000">
                    <a:srgbClr val="D4B486"/>
                  </a:gs>
                  <a:gs pos="100000">
                    <a:srgbClr val="977037"/>
                  </a:gs>
                  <a:gs pos="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14" name="Freeform 29"/>
              <p:cNvSpPr/>
              <p:nvPr/>
            </p:nvSpPr>
            <p:spPr bwMode="auto">
              <a:xfrm rot="5400000">
                <a:off x="3309238" y="2584352"/>
                <a:ext cx="32319" cy="35349"/>
              </a:xfrm>
              <a:custGeom>
                <a:avLst/>
                <a:gdLst>
                  <a:gd name="T0" fmla="*/ 3 w 12"/>
                  <a:gd name="T1" fmla="*/ 11 h 13"/>
                  <a:gd name="T2" fmla="*/ 2 w 12"/>
                  <a:gd name="T3" fmla="*/ 3 h 13"/>
                  <a:gd name="T4" fmla="*/ 9 w 12"/>
                  <a:gd name="T5" fmla="*/ 2 h 13"/>
                  <a:gd name="T6" fmla="*/ 10 w 12"/>
                  <a:gd name="T7" fmla="*/ 10 h 13"/>
                  <a:gd name="T8" fmla="*/ 3 w 12"/>
                  <a:gd name="T9" fmla="*/ 1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3">
                    <a:moveTo>
                      <a:pt x="3" y="11"/>
                    </a:moveTo>
                    <a:cubicBezTo>
                      <a:pt x="0" y="9"/>
                      <a:pt x="0" y="6"/>
                      <a:pt x="2" y="3"/>
                    </a:cubicBezTo>
                    <a:cubicBezTo>
                      <a:pt x="3" y="1"/>
                      <a:pt x="7" y="0"/>
                      <a:pt x="9" y="2"/>
                    </a:cubicBezTo>
                    <a:cubicBezTo>
                      <a:pt x="11" y="4"/>
                      <a:pt x="12" y="7"/>
                      <a:pt x="10" y="10"/>
                    </a:cubicBezTo>
                    <a:cubicBezTo>
                      <a:pt x="8" y="12"/>
                      <a:pt x="5" y="13"/>
                      <a:pt x="3" y="11"/>
                    </a:cubicBezTo>
                    <a:close/>
                  </a:path>
                </a:pathLst>
              </a:custGeom>
              <a:gradFill>
                <a:gsLst>
                  <a:gs pos="59113">
                    <a:srgbClr val="FDF2C4"/>
                  </a:gs>
                  <a:gs pos="41000">
                    <a:srgbClr val="D4B486"/>
                  </a:gs>
                  <a:gs pos="100000">
                    <a:srgbClr val="977037"/>
                  </a:gs>
                  <a:gs pos="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15" name="Freeform 30"/>
              <p:cNvSpPr/>
              <p:nvPr/>
            </p:nvSpPr>
            <p:spPr bwMode="auto">
              <a:xfrm rot="5400000">
                <a:off x="3128959" y="2548498"/>
                <a:ext cx="274711" cy="375708"/>
              </a:xfrm>
              <a:custGeom>
                <a:avLst/>
                <a:gdLst>
                  <a:gd name="T0" fmla="*/ 3 w 102"/>
                  <a:gd name="T1" fmla="*/ 116 h 139"/>
                  <a:gd name="T2" fmla="*/ 31 w 102"/>
                  <a:gd name="T3" fmla="*/ 123 h 139"/>
                  <a:gd name="T4" fmla="*/ 79 w 102"/>
                  <a:gd name="T5" fmla="*/ 111 h 139"/>
                  <a:gd name="T6" fmla="*/ 97 w 102"/>
                  <a:gd name="T7" fmla="*/ 71 h 139"/>
                  <a:gd name="T8" fmla="*/ 86 w 102"/>
                  <a:gd name="T9" fmla="*/ 27 h 139"/>
                  <a:gd name="T10" fmla="*/ 50 w 102"/>
                  <a:gd name="T11" fmla="*/ 9 h 139"/>
                  <a:gd name="T12" fmla="*/ 14 w 102"/>
                  <a:gd name="T13" fmla="*/ 20 h 139"/>
                  <a:gd name="T14" fmla="*/ 2 w 102"/>
                  <a:gd name="T15" fmla="*/ 48 h 139"/>
                  <a:gd name="T16" fmla="*/ 0 w 102"/>
                  <a:gd name="T17" fmla="*/ 48 h 139"/>
                  <a:gd name="T18" fmla="*/ 13 w 102"/>
                  <a:gd name="T19" fmla="*/ 18 h 139"/>
                  <a:gd name="T20" fmla="*/ 88 w 102"/>
                  <a:gd name="T21" fmla="*/ 26 h 139"/>
                  <a:gd name="T22" fmla="*/ 99 w 102"/>
                  <a:gd name="T23" fmla="*/ 71 h 139"/>
                  <a:gd name="T24" fmla="*/ 81 w 102"/>
                  <a:gd name="T25" fmla="*/ 112 h 139"/>
                  <a:gd name="T26" fmla="*/ 3 w 102"/>
                  <a:gd name="T27" fmla="*/ 118 h 139"/>
                  <a:gd name="T28" fmla="*/ 3 w 102"/>
                  <a:gd name="T29" fmla="*/ 116 h 1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02" h="139">
                    <a:moveTo>
                      <a:pt x="3" y="116"/>
                    </a:moveTo>
                    <a:cubicBezTo>
                      <a:pt x="3" y="116"/>
                      <a:pt x="15" y="121"/>
                      <a:pt x="31" y="123"/>
                    </a:cubicBezTo>
                    <a:cubicBezTo>
                      <a:pt x="47" y="125"/>
                      <a:pt x="66" y="123"/>
                      <a:pt x="79" y="111"/>
                    </a:cubicBezTo>
                    <a:cubicBezTo>
                      <a:pt x="88" y="103"/>
                      <a:pt x="95" y="90"/>
                      <a:pt x="97" y="71"/>
                    </a:cubicBezTo>
                    <a:cubicBezTo>
                      <a:pt x="99" y="52"/>
                      <a:pt x="95" y="37"/>
                      <a:pt x="86" y="27"/>
                    </a:cubicBezTo>
                    <a:cubicBezTo>
                      <a:pt x="77" y="16"/>
                      <a:pt x="64" y="10"/>
                      <a:pt x="50" y="9"/>
                    </a:cubicBezTo>
                    <a:cubicBezTo>
                      <a:pt x="37" y="8"/>
                      <a:pt x="24" y="11"/>
                      <a:pt x="14" y="20"/>
                    </a:cubicBezTo>
                    <a:cubicBezTo>
                      <a:pt x="7" y="27"/>
                      <a:pt x="3" y="36"/>
                      <a:pt x="2" y="48"/>
                    </a:cubicBezTo>
                    <a:cubicBezTo>
                      <a:pt x="0" y="48"/>
                      <a:pt x="0" y="48"/>
                      <a:pt x="0" y="48"/>
                    </a:cubicBezTo>
                    <a:cubicBezTo>
                      <a:pt x="1" y="35"/>
                      <a:pt x="6" y="25"/>
                      <a:pt x="13" y="18"/>
                    </a:cubicBezTo>
                    <a:cubicBezTo>
                      <a:pt x="33" y="0"/>
                      <a:pt x="69" y="3"/>
                      <a:pt x="88" y="26"/>
                    </a:cubicBezTo>
                    <a:cubicBezTo>
                      <a:pt x="97" y="36"/>
                      <a:pt x="102" y="52"/>
                      <a:pt x="99" y="71"/>
                    </a:cubicBezTo>
                    <a:cubicBezTo>
                      <a:pt x="97" y="91"/>
                      <a:pt x="90" y="104"/>
                      <a:pt x="81" y="112"/>
                    </a:cubicBezTo>
                    <a:cubicBezTo>
                      <a:pt x="52" y="139"/>
                      <a:pt x="3" y="118"/>
                      <a:pt x="3" y="118"/>
                    </a:cubicBezTo>
                    <a:lnTo>
                      <a:pt x="3" y="116"/>
                    </a:lnTo>
                    <a:close/>
                  </a:path>
                </a:pathLst>
              </a:custGeom>
              <a:gradFill>
                <a:gsLst>
                  <a:gs pos="59113">
                    <a:srgbClr val="FDF2C4"/>
                  </a:gs>
                  <a:gs pos="41000">
                    <a:srgbClr val="D4B486"/>
                  </a:gs>
                  <a:gs pos="100000">
                    <a:srgbClr val="977037"/>
                  </a:gs>
                  <a:gs pos="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16" name="Freeform 31"/>
              <p:cNvSpPr/>
              <p:nvPr/>
            </p:nvSpPr>
            <p:spPr bwMode="auto">
              <a:xfrm rot="5400000">
                <a:off x="2462885" y="2666159"/>
                <a:ext cx="51508" cy="56558"/>
              </a:xfrm>
              <a:custGeom>
                <a:avLst/>
                <a:gdLst>
                  <a:gd name="T0" fmla="*/ 1 w 19"/>
                  <a:gd name="T1" fmla="*/ 8 h 21"/>
                  <a:gd name="T2" fmla="*/ 7 w 19"/>
                  <a:gd name="T3" fmla="*/ 19 h 21"/>
                  <a:gd name="T4" fmla="*/ 18 w 19"/>
                  <a:gd name="T5" fmla="*/ 13 h 21"/>
                  <a:gd name="T6" fmla="*/ 12 w 19"/>
                  <a:gd name="T7" fmla="*/ 2 h 21"/>
                  <a:gd name="T8" fmla="*/ 1 w 19"/>
                  <a:gd name="T9" fmla="*/ 8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" h="21">
                    <a:moveTo>
                      <a:pt x="1" y="8"/>
                    </a:moveTo>
                    <a:cubicBezTo>
                      <a:pt x="0" y="12"/>
                      <a:pt x="2" y="18"/>
                      <a:pt x="7" y="19"/>
                    </a:cubicBezTo>
                    <a:cubicBezTo>
                      <a:pt x="11" y="21"/>
                      <a:pt x="16" y="18"/>
                      <a:pt x="18" y="13"/>
                    </a:cubicBezTo>
                    <a:cubicBezTo>
                      <a:pt x="19" y="9"/>
                      <a:pt x="17" y="4"/>
                      <a:pt x="12" y="2"/>
                    </a:cubicBezTo>
                    <a:cubicBezTo>
                      <a:pt x="8" y="0"/>
                      <a:pt x="3" y="3"/>
                      <a:pt x="1" y="8"/>
                    </a:cubicBezTo>
                    <a:close/>
                  </a:path>
                </a:pathLst>
              </a:custGeom>
              <a:gradFill>
                <a:gsLst>
                  <a:gs pos="59113">
                    <a:srgbClr val="FDF2C4"/>
                  </a:gs>
                  <a:gs pos="41000">
                    <a:srgbClr val="D4B486"/>
                  </a:gs>
                  <a:gs pos="100000">
                    <a:srgbClr val="977037"/>
                  </a:gs>
                  <a:gs pos="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17" name="Freeform 32"/>
              <p:cNvSpPr/>
              <p:nvPr/>
            </p:nvSpPr>
            <p:spPr bwMode="auto">
              <a:xfrm rot="5400000">
                <a:off x="2501264" y="2231873"/>
                <a:ext cx="655469" cy="682738"/>
              </a:xfrm>
              <a:custGeom>
                <a:avLst/>
                <a:gdLst>
                  <a:gd name="T0" fmla="*/ 4 w 243"/>
                  <a:gd name="T1" fmla="*/ 50 h 253"/>
                  <a:gd name="T2" fmla="*/ 75 w 243"/>
                  <a:gd name="T3" fmla="*/ 9 h 253"/>
                  <a:gd name="T4" fmla="*/ 191 w 243"/>
                  <a:gd name="T5" fmla="*/ 53 h 253"/>
                  <a:gd name="T6" fmla="*/ 201 w 243"/>
                  <a:gd name="T7" fmla="*/ 66 h 253"/>
                  <a:gd name="T8" fmla="*/ 223 w 243"/>
                  <a:gd name="T9" fmla="*/ 124 h 253"/>
                  <a:gd name="T10" fmla="*/ 177 w 243"/>
                  <a:gd name="T11" fmla="*/ 245 h 253"/>
                  <a:gd name="T12" fmla="*/ 168 w 243"/>
                  <a:gd name="T13" fmla="*/ 253 h 253"/>
                  <a:gd name="T14" fmla="*/ 167 w 243"/>
                  <a:gd name="T15" fmla="*/ 252 h 253"/>
                  <a:gd name="T16" fmla="*/ 176 w 243"/>
                  <a:gd name="T17" fmla="*/ 243 h 253"/>
                  <a:gd name="T18" fmla="*/ 208 w 243"/>
                  <a:gd name="T19" fmla="*/ 83 h 253"/>
                  <a:gd name="T20" fmla="*/ 199 w 243"/>
                  <a:gd name="T21" fmla="*/ 67 h 253"/>
                  <a:gd name="T22" fmla="*/ 189 w 243"/>
                  <a:gd name="T23" fmla="*/ 54 h 253"/>
                  <a:gd name="T24" fmla="*/ 76 w 243"/>
                  <a:gd name="T25" fmla="*/ 11 h 253"/>
                  <a:gd name="T26" fmla="*/ 6 w 243"/>
                  <a:gd name="T27" fmla="*/ 51 h 253"/>
                  <a:gd name="T28" fmla="*/ 2 w 243"/>
                  <a:gd name="T29" fmla="*/ 55 h 253"/>
                  <a:gd name="T30" fmla="*/ 0 w 243"/>
                  <a:gd name="T31" fmla="*/ 54 h 253"/>
                  <a:gd name="T32" fmla="*/ 4 w 243"/>
                  <a:gd name="T33" fmla="*/ 50 h 2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43" h="253">
                    <a:moveTo>
                      <a:pt x="4" y="50"/>
                    </a:moveTo>
                    <a:cubicBezTo>
                      <a:pt x="14" y="40"/>
                      <a:pt x="41" y="18"/>
                      <a:pt x="75" y="9"/>
                    </a:cubicBezTo>
                    <a:cubicBezTo>
                      <a:pt x="110" y="0"/>
                      <a:pt x="151" y="6"/>
                      <a:pt x="191" y="53"/>
                    </a:cubicBezTo>
                    <a:cubicBezTo>
                      <a:pt x="194" y="57"/>
                      <a:pt x="198" y="61"/>
                      <a:pt x="201" y="66"/>
                    </a:cubicBezTo>
                    <a:cubicBezTo>
                      <a:pt x="201" y="66"/>
                      <a:pt x="218" y="90"/>
                      <a:pt x="223" y="124"/>
                    </a:cubicBezTo>
                    <a:cubicBezTo>
                      <a:pt x="229" y="158"/>
                      <a:pt x="223" y="203"/>
                      <a:pt x="177" y="245"/>
                    </a:cubicBezTo>
                    <a:cubicBezTo>
                      <a:pt x="174" y="248"/>
                      <a:pt x="171" y="251"/>
                      <a:pt x="168" y="253"/>
                    </a:cubicBezTo>
                    <a:cubicBezTo>
                      <a:pt x="167" y="252"/>
                      <a:pt x="167" y="252"/>
                      <a:pt x="167" y="252"/>
                    </a:cubicBezTo>
                    <a:cubicBezTo>
                      <a:pt x="170" y="249"/>
                      <a:pt x="173" y="246"/>
                      <a:pt x="176" y="243"/>
                    </a:cubicBezTo>
                    <a:cubicBezTo>
                      <a:pt x="243" y="181"/>
                      <a:pt x="223" y="113"/>
                      <a:pt x="208" y="83"/>
                    </a:cubicBezTo>
                    <a:cubicBezTo>
                      <a:pt x="203" y="73"/>
                      <a:pt x="199" y="67"/>
                      <a:pt x="199" y="67"/>
                    </a:cubicBezTo>
                    <a:cubicBezTo>
                      <a:pt x="196" y="63"/>
                      <a:pt x="192" y="58"/>
                      <a:pt x="189" y="54"/>
                    </a:cubicBezTo>
                    <a:cubicBezTo>
                      <a:pt x="150" y="8"/>
                      <a:pt x="110" y="3"/>
                      <a:pt x="76" y="11"/>
                    </a:cubicBezTo>
                    <a:cubicBezTo>
                      <a:pt x="42" y="20"/>
                      <a:pt x="15" y="42"/>
                      <a:pt x="6" y="51"/>
                    </a:cubicBezTo>
                    <a:cubicBezTo>
                      <a:pt x="3" y="54"/>
                      <a:pt x="2" y="55"/>
                      <a:pt x="2" y="55"/>
                    </a:cubicBezTo>
                    <a:cubicBezTo>
                      <a:pt x="0" y="54"/>
                      <a:pt x="0" y="54"/>
                      <a:pt x="0" y="54"/>
                    </a:cubicBezTo>
                    <a:cubicBezTo>
                      <a:pt x="0" y="54"/>
                      <a:pt x="2" y="52"/>
                      <a:pt x="4" y="50"/>
                    </a:cubicBezTo>
                    <a:close/>
                  </a:path>
                </a:pathLst>
              </a:custGeom>
              <a:gradFill>
                <a:gsLst>
                  <a:gs pos="59113">
                    <a:srgbClr val="FDF2C4"/>
                  </a:gs>
                  <a:gs pos="41000">
                    <a:srgbClr val="D4B486"/>
                  </a:gs>
                  <a:gs pos="100000">
                    <a:srgbClr val="977037"/>
                  </a:gs>
                  <a:gs pos="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18" name="Freeform 33"/>
              <p:cNvSpPr/>
              <p:nvPr/>
            </p:nvSpPr>
            <p:spPr bwMode="auto">
              <a:xfrm rot="5400000">
                <a:off x="5884151" y="3181748"/>
                <a:ext cx="537303" cy="434286"/>
              </a:xfrm>
              <a:custGeom>
                <a:avLst/>
                <a:gdLst>
                  <a:gd name="T0" fmla="*/ 0 w 199"/>
                  <a:gd name="T1" fmla="*/ 130 h 161"/>
                  <a:gd name="T2" fmla="*/ 91 w 199"/>
                  <a:gd name="T3" fmla="*/ 5 h 161"/>
                  <a:gd name="T4" fmla="*/ 125 w 199"/>
                  <a:gd name="T5" fmla="*/ 138 h 161"/>
                  <a:gd name="T6" fmla="*/ 118 w 199"/>
                  <a:gd name="T7" fmla="*/ 35 h 161"/>
                  <a:gd name="T8" fmla="*/ 138 w 199"/>
                  <a:gd name="T9" fmla="*/ 59 h 161"/>
                  <a:gd name="T10" fmla="*/ 109 w 199"/>
                  <a:gd name="T11" fmla="*/ 46 h 161"/>
                  <a:gd name="T12" fmla="*/ 62 w 199"/>
                  <a:gd name="T13" fmla="*/ 101 h 161"/>
                  <a:gd name="T14" fmla="*/ 165 w 199"/>
                  <a:gd name="T15" fmla="*/ 81 h 161"/>
                  <a:gd name="T16" fmla="*/ 82 w 199"/>
                  <a:gd name="T17" fmla="*/ 12 h 161"/>
                  <a:gd name="T18" fmla="*/ 9 w 199"/>
                  <a:gd name="T19" fmla="*/ 161 h 161"/>
                  <a:gd name="T20" fmla="*/ 0 w 199"/>
                  <a:gd name="T21" fmla="*/ 130 h 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99" h="161">
                    <a:moveTo>
                      <a:pt x="0" y="130"/>
                    </a:moveTo>
                    <a:cubicBezTo>
                      <a:pt x="0" y="130"/>
                      <a:pt x="8" y="9"/>
                      <a:pt x="91" y="5"/>
                    </a:cubicBezTo>
                    <a:cubicBezTo>
                      <a:pt x="187" y="0"/>
                      <a:pt x="199" y="123"/>
                      <a:pt x="125" y="138"/>
                    </a:cubicBezTo>
                    <a:cubicBezTo>
                      <a:pt x="34" y="155"/>
                      <a:pt x="31" y="17"/>
                      <a:pt x="118" y="35"/>
                    </a:cubicBezTo>
                    <a:cubicBezTo>
                      <a:pt x="118" y="35"/>
                      <a:pt x="147" y="47"/>
                      <a:pt x="138" y="59"/>
                    </a:cubicBezTo>
                    <a:cubicBezTo>
                      <a:pt x="129" y="72"/>
                      <a:pt x="117" y="52"/>
                      <a:pt x="109" y="46"/>
                    </a:cubicBezTo>
                    <a:cubicBezTo>
                      <a:pt x="95" y="33"/>
                      <a:pt x="45" y="52"/>
                      <a:pt x="62" y="101"/>
                    </a:cubicBezTo>
                    <a:cubicBezTo>
                      <a:pt x="79" y="150"/>
                      <a:pt x="162" y="142"/>
                      <a:pt x="165" y="81"/>
                    </a:cubicBezTo>
                    <a:cubicBezTo>
                      <a:pt x="167" y="20"/>
                      <a:pt x="115" y="7"/>
                      <a:pt x="82" y="12"/>
                    </a:cubicBezTo>
                    <a:cubicBezTo>
                      <a:pt x="82" y="12"/>
                      <a:pt x="6" y="16"/>
                      <a:pt x="9" y="161"/>
                    </a:cubicBezTo>
                    <a:cubicBezTo>
                      <a:pt x="9" y="161"/>
                      <a:pt x="1" y="142"/>
                      <a:pt x="0" y="130"/>
                    </a:cubicBezTo>
                    <a:close/>
                  </a:path>
                </a:pathLst>
              </a:custGeom>
              <a:gradFill>
                <a:gsLst>
                  <a:gs pos="59113">
                    <a:srgbClr val="FDF2C4"/>
                  </a:gs>
                  <a:gs pos="41000">
                    <a:srgbClr val="D4B486"/>
                  </a:gs>
                  <a:gs pos="100000">
                    <a:srgbClr val="977037"/>
                  </a:gs>
                  <a:gs pos="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19" name="Freeform 34"/>
              <p:cNvSpPr/>
              <p:nvPr/>
            </p:nvSpPr>
            <p:spPr bwMode="auto">
              <a:xfrm rot="5400000">
                <a:off x="5983633" y="2356099"/>
                <a:ext cx="319150" cy="398937"/>
              </a:xfrm>
              <a:custGeom>
                <a:avLst/>
                <a:gdLst>
                  <a:gd name="T0" fmla="*/ 72 w 118"/>
                  <a:gd name="T1" fmla="*/ 2 h 148"/>
                  <a:gd name="T2" fmla="*/ 18 w 118"/>
                  <a:gd name="T3" fmla="*/ 88 h 148"/>
                  <a:gd name="T4" fmla="*/ 106 w 118"/>
                  <a:gd name="T5" fmla="*/ 76 h 148"/>
                  <a:gd name="T6" fmla="*/ 42 w 118"/>
                  <a:gd name="T7" fmla="*/ 97 h 148"/>
                  <a:gd name="T8" fmla="*/ 62 w 118"/>
                  <a:gd name="T9" fmla="*/ 104 h 148"/>
                  <a:gd name="T10" fmla="*/ 47 w 118"/>
                  <a:gd name="T11" fmla="*/ 89 h 148"/>
                  <a:gd name="T12" fmla="*/ 69 w 118"/>
                  <a:gd name="T13" fmla="*/ 47 h 148"/>
                  <a:gd name="T14" fmla="*/ 82 w 118"/>
                  <a:gd name="T15" fmla="*/ 114 h 148"/>
                  <a:gd name="T16" fmla="*/ 20 w 118"/>
                  <a:gd name="T17" fmla="*/ 81 h 148"/>
                  <a:gd name="T18" fmla="*/ 93 w 118"/>
                  <a:gd name="T19" fmla="*/ 0 h 148"/>
                  <a:gd name="T20" fmla="*/ 72 w 118"/>
                  <a:gd name="T21" fmla="*/ 2 h 1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18" h="148">
                    <a:moveTo>
                      <a:pt x="72" y="2"/>
                    </a:moveTo>
                    <a:cubicBezTo>
                      <a:pt x="72" y="2"/>
                      <a:pt x="0" y="37"/>
                      <a:pt x="18" y="88"/>
                    </a:cubicBezTo>
                    <a:cubicBezTo>
                      <a:pt x="38" y="148"/>
                      <a:pt x="116" y="125"/>
                      <a:pt x="106" y="76"/>
                    </a:cubicBezTo>
                    <a:cubicBezTo>
                      <a:pt x="95" y="17"/>
                      <a:pt x="11" y="48"/>
                      <a:pt x="42" y="97"/>
                    </a:cubicBezTo>
                    <a:cubicBezTo>
                      <a:pt x="42" y="97"/>
                      <a:pt x="57" y="112"/>
                      <a:pt x="62" y="104"/>
                    </a:cubicBezTo>
                    <a:cubicBezTo>
                      <a:pt x="67" y="95"/>
                      <a:pt x="53" y="92"/>
                      <a:pt x="47" y="89"/>
                    </a:cubicBezTo>
                    <a:cubicBezTo>
                      <a:pt x="36" y="83"/>
                      <a:pt x="35" y="48"/>
                      <a:pt x="69" y="47"/>
                    </a:cubicBezTo>
                    <a:cubicBezTo>
                      <a:pt x="103" y="46"/>
                      <a:pt x="118" y="98"/>
                      <a:pt x="82" y="114"/>
                    </a:cubicBezTo>
                    <a:cubicBezTo>
                      <a:pt x="45" y="131"/>
                      <a:pt x="25" y="102"/>
                      <a:pt x="20" y="81"/>
                    </a:cubicBezTo>
                    <a:cubicBezTo>
                      <a:pt x="20" y="81"/>
                      <a:pt x="4" y="34"/>
                      <a:pt x="93" y="0"/>
                    </a:cubicBezTo>
                    <a:cubicBezTo>
                      <a:pt x="93" y="0"/>
                      <a:pt x="79" y="0"/>
                      <a:pt x="72" y="2"/>
                    </a:cubicBezTo>
                    <a:close/>
                  </a:path>
                </a:pathLst>
              </a:custGeom>
              <a:gradFill>
                <a:gsLst>
                  <a:gs pos="59113">
                    <a:srgbClr val="FDF2C4"/>
                  </a:gs>
                  <a:gs pos="41000">
                    <a:srgbClr val="D4B486"/>
                  </a:gs>
                  <a:gs pos="100000">
                    <a:srgbClr val="977037"/>
                  </a:gs>
                  <a:gs pos="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20" name="Freeform 35"/>
              <p:cNvSpPr/>
              <p:nvPr/>
            </p:nvSpPr>
            <p:spPr bwMode="auto">
              <a:xfrm rot="5400000">
                <a:off x="6072005" y="3568565"/>
                <a:ext cx="85847" cy="89887"/>
              </a:xfrm>
              <a:custGeom>
                <a:avLst/>
                <a:gdLst>
                  <a:gd name="T0" fmla="*/ 4 w 32"/>
                  <a:gd name="T1" fmla="*/ 25 h 33"/>
                  <a:gd name="T2" fmla="*/ 24 w 32"/>
                  <a:gd name="T3" fmla="*/ 28 h 33"/>
                  <a:gd name="T4" fmla="*/ 28 w 32"/>
                  <a:gd name="T5" fmla="*/ 8 h 33"/>
                  <a:gd name="T6" fmla="*/ 8 w 32"/>
                  <a:gd name="T7" fmla="*/ 5 h 33"/>
                  <a:gd name="T8" fmla="*/ 4 w 32"/>
                  <a:gd name="T9" fmla="*/ 25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2" h="33">
                    <a:moveTo>
                      <a:pt x="4" y="25"/>
                    </a:moveTo>
                    <a:cubicBezTo>
                      <a:pt x="9" y="31"/>
                      <a:pt x="18" y="33"/>
                      <a:pt x="24" y="28"/>
                    </a:cubicBezTo>
                    <a:cubicBezTo>
                      <a:pt x="31" y="24"/>
                      <a:pt x="32" y="15"/>
                      <a:pt x="28" y="8"/>
                    </a:cubicBezTo>
                    <a:cubicBezTo>
                      <a:pt x="23" y="2"/>
                      <a:pt x="14" y="0"/>
                      <a:pt x="8" y="5"/>
                    </a:cubicBezTo>
                    <a:cubicBezTo>
                      <a:pt x="1" y="9"/>
                      <a:pt x="0" y="18"/>
                      <a:pt x="4" y="25"/>
                    </a:cubicBezTo>
                    <a:close/>
                  </a:path>
                </a:pathLst>
              </a:custGeom>
              <a:gradFill>
                <a:gsLst>
                  <a:gs pos="59113">
                    <a:srgbClr val="FDF2C4"/>
                  </a:gs>
                  <a:gs pos="41000">
                    <a:srgbClr val="D4B486"/>
                  </a:gs>
                  <a:gs pos="100000">
                    <a:srgbClr val="977037"/>
                  </a:gs>
                  <a:gs pos="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21" name="Freeform 36"/>
              <p:cNvSpPr>
                <a:spLocks noEditPoints="1"/>
              </p:cNvSpPr>
              <p:nvPr/>
            </p:nvSpPr>
            <p:spPr bwMode="auto">
              <a:xfrm rot="5400000">
                <a:off x="2410367" y="2603541"/>
                <a:ext cx="164625" cy="177754"/>
              </a:xfrm>
              <a:custGeom>
                <a:avLst/>
                <a:gdLst>
                  <a:gd name="T0" fmla="*/ 61 w 61"/>
                  <a:gd name="T1" fmla="*/ 38 h 66"/>
                  <a:gd name="T2" fmla="*/ 60 w 61"/>
                  <a:gd name="T3" fmla="*/ 38 h 66"/>
                  <a:gd name="T4" fmla="*/ 61 w 61"/>
                  <a:gd name="T5" fmla="*/ 38 h 66"/>
                  <a:gd name="T6" fmla="*/ 29 w 61"/>
                  <a:gd name="T7" fmla="*/ 0 h 66"/>
                  <a:gd name="T8" fmla="*/ 29 w 61"/>
                  <a:gd name="T9" fmla="*/ 2 h 66"/>
                  <a:gd name="T10" fmla="*/ 29 w 61"/>
                  <a:gd name="T11" fmla="*/ 0 h 66"/>
                  <a:gd name="T12" fmla="*/ 7 w 61"/>
                  <a:gd name="T13" fmla="*/ 8 h 66"/>
                  <a:gd name="T14" fmla="*/ 10 w 61"/>
                  <a:gd name="T15" fmla="*/ 11 h 66"/>
                  <a:gd name="T16" fmla="*/ 15 w 61"/>
                  <a:gd name="T17" fmla="*/ 13 h 66"/>
                  <a:gd name="T18" fmla="*/ 24 w 61"/>
                  <a:gd name="T19" fmla="*/ 24 h 66"/>
                  <a:gd name="T20" fmla="*/ 26 w 61"/>
                  <a:gd name="T21" fmla="*/ 11 h 66"/>
                  <a:gd name="T22" fmla="*/ 29 w 61"/>
                  <a:gd name="T23" fmla="*/ 2 h 66"/>
                  <a:gd name="T24" fmla="*/ 31 w 61"/>
                  <a:gd name="T25" fmla="*/ 13 h 66"/>
                  <a:gd name="T26" fmla="*/ 33 w 61"/>
                  <a:gd name="T27" fmla="*/ 26 h 66"/>
                  <a:gd name="T28" fmla="*/ 40 w 61"/>
                  <a:gd name="T29" fmla="*/ 20 h 66"/>
                  <a:gd name="T30" fmla="*/ 43 w 61"/>
                  <a:gd name="T31" fmla="*/ 19 h 66"/>
                  <a:gd name="T32" fmla="*/ 46 w 61"/>
                  <a:gd name="T33" fmla="*/ 16 h 66"/>
                  <a:gd name="T34" fmla="*/ 45 w 61"/>
                  <a:gd name="T35" fmla="*/ 19 h 66"/>
                  <a:gd name="T36" fmla="*/ 48 w 61"/>
                  <a:gd name="T37" fmla="*/ 18 h 66"/>
                  <a:gd name="T38" fmla="*/ 45 w 61"/>
                  <a:gd name="T39" fmla="*/ 21 h 66"/>
                  <a:gd name="T40" fmla="*/ 44 w 61"/>
                  <a:gd name="T41" fmla="*/ 24 h 66"/>
                  <a:gd name="T42" fmla="*/ 37 w 61"/>
                  <a:gd name="T43" fmla="*/ 31 h 66"/>
                  <a:gd name="T44" fmla="*/ 49 w 61"/>
                  <a:gd name="T45" fmla="*/ 34 h 66"/>
                  <a:gd name="T46" fmla="*/ 60 w 61"/>
                  <a:gd name="T47" fmla="*/ 38 h 66"/>
                  <a:gd name="T48" fmla="*/ 51 w 61"/>
                  <a:gd name="T49" fmla="*/ 41 h 66"/>
                  <a:gd name="T50" fmla="*/ 38 w 61"/>
                  <a:gd name="T51" fmla="*/ 41 h 66"/>
                  <a:gd name="T52" fmla="*/ 47 w 61"/>
                  <a:gd name="T53" fmla="*/ 51 h 66"/>
                  <a:gd name="T54" fmla="*/ 49 w 61"/>
                  <a:gd name="T55" fmla="*/ 57 h 66"/>
                  <a:gd name="T56" fmla="*/ 51 w 61"/>
                  <a:gd name="T57" fmla="*/ 61 h 66"/>
                  <a:gd name="T58" fmla="*/ 47 w 61"/>
                  <a:gd name="T59" fmla="*/ 59 h 66"/>
                  <a:gd name="T60" fmla="*/ 46 w 61"/>
                  <a:gd name="T61" fmla="*/ 58 h 66"/>
                  <a:gd name="T62" fmla="*/ 39 w 61"/>
                  <a:gd name="T63" fmla="*/ 53 h 66"/>
                  <a:gd name="T64" fmla="*/ 37 w 61"/>
                  <a:gd name="T65" fmla="*/ 50 h 66"/>
                  <a:gd name="T66" fmla="*/ 33 w 61"/>
                  <a:gd name="T67" fmla="*/ 48 h 66"/>
                  <a:gd name="T68" fmla="*/ 36 w 61"/>
                  <a:gd name="T69" fmla="*/ 51 h 66"/>
                  <a:gd name="T70" fmla="*/ 38 w 61"/>
                  <a:gd name="T71" fmla="*/ 55 h 66"/>
                  <a:gd name="T72" fmla="*/ 38 w 61"/>
                  <a:gd name="T73" fmla="*/ 57 h 66"/>
                  <a:gd name="T74" fmla="*/ 37 w 61"/>
                  <a:gd name="T75" fmla="*/ 62 h 66"/>
                  <a:gd name="T76" fmla="*/ 35 w 61"/>
                  <a:gd name="T77" fmla="*/ 66 h 66"/>
                  <a:gd name="T78" fmla="*/ 33 w 61"/>
                  <a:gd name="T79" fmla="*/ 60 h 66"/>
                  <a:gd name="T80" fmla="*/ 25 w 61"/>
                  <a:gd name="T81" fmla="*/ 45 h 66"/>
                  <a:gd name="T82" fmla="*/ 24 w 61"/>
                  <a:gd name="T83" fmla="*/ 45 h 66"/>
                  <a:gd name="T84" fmla="*/ 22 w 61"/>
                  <a:gd name="T85" fmla="*/ 41 h 66"/>
                  <a:gd name="T86" fmla="*/ 19 w 61"/>
                  <a:gd name="T87" fmla="*/ 38 h 66"/>
                  <a:gd name="T88" fmla="*/ 18 w 61"/>
                  <a:gd name="T89" fmla="*/ 37 h 66"/>
                  <a:gd name="T90" fmla="*/ 5 w 61"/>
                  <a:gd name="T91" fmla="*/ 26 h 66"/>
                  <a:gd name="T92" fmla="*/ 0 w 61"/>
                  <a:gd name="T93" fmla="*/ 23 h 66"/>
                  <a:gd name="T94" fmla="*/ 4 w 61"/>
                  <a:gd name="T95" fmla="*/ 22 h 66"/>
                  <a:gd name="T96" fmla="*/ 8 w 61"/>
                  <a:gd name="T97" fmla="*/ 22 h 66"/>
                  <a:gd name="T98" fmla="*/ 10 w 61"/>
                  <a:gd name="T99" fmla="*/ 22 h 66"/>
                  <a:gd name="T100" fmla="*/ 14 w 61"/>
                  <a:gd name="T101" fmla="*/ 24 h 66"/>
                  <a:gd name="T102" fmla="*/ 17 w 61"/>
                  <a:gd name="T103" fmla="*/ 28 h 66"/>
                  <a:gd name="T104" fmla="*/ 15 w 61"/>
                  <a:gd name="T105" fmla="*/ 24 h 66"/>
                  <a:gd name="T106" fmla="*/ 13 w 61"/>
                  <a:gd name="T107" fmla="*/ 21 h 66"/>
                  <a:gd name="T108" fmla="*/ 9 w 61"/>
                  <a:gd name="T109" fmla="*/ 14 h 66"/>
                  <a:gd name="T110" fmla="*/ 8 w 61"/>
                  <a:gd name="T111" fmla="*/ 12 h 66"/>
                  <a:gd name="T112" fmla="*/ 7 w 61"/>
                  <a:gd name="T113" fmla="*/ 8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61" h="66">
                    <a:moveTo>
                      <a:pt x="61" y="38"/>
                    </a:moveTo>
                    <a:cubicBezTo>
                      <a:pt x="60" y="38"/>
                      <a:pt x="60" y="38"/>
                      <a:pt x="60" y="38"/>
                    </a:cubicBezTo>
                    <a:lnTo>
                      <a:pt x="61" y="38"/>
                    </a:lnTo>
                    <a:close/>
                    <a:moveTo>
                      <a:pt x="29" y="0"/>
                    </a:moveTo>
                    <a:cubicBezTo>
                      <a:pt x="29" y="2"/>
                      <a:pt x="29" y="2"/>
                      <a:pt x="29" y="2"/>
                    </a:cubicBezTo>
                    <a:lnTo>
                      <a:pt x="29" y="0"/>
                    </a:lnTo>
                    <a:close/>
                    <a:moveTo>
                      <a:pt x="7" y="8"/>
                    </a:moveTo>
                    <a:cubicBezTo>
                      <a:pt x="7" y="10"/>
                      <a:pt x="9" y="10"/>
                      <a:pt x="10" y="11"/>
                    </a:cubicBezTo>
                    <a:cubicBezTo>
                      <a:pt x="12" y="12"/>
                      <a:pt x="14" y="12"/>
                      <a:pt x="15" y="13"/>
                    </a:cubicBezTo>
                    <a:cubicBezTo>
                      <a:pt x="19" y="15"/>
                      <a:pt x="23" y="20"/>
                      <a:pt x="24" y="24"/>
                    </a:cubicBezTo>
                    <a:cubicBezTo>
                      <a:pt x="24" y="20"/>
                      <a:pt x="24" y="15"/>
                      <a:pt x="26" y="11"/>
                    </a:cubicBezTo>
                    <a:cubicBezTo>
                      <a:pt x="26" y="7"/>
                      <a:pt x="28" y="5"/>
                      <a:pt x="29" y="2"/>
                    </a:cubicBezTo>
                    <a:cubicBezTo>
                      <a:pt x="28" y="5"/>
                      <a:pt x="30" y="10"/>
                      <a:pt x="31" y="13"/>
                    </a:cubicBezTo>
                    <a:cubicBezTo>
                      <a:pt x="33" y="17"/>
                      <a:pt x="33" y="22"/>
                      <a:pt x="33" y="26"/>
                    </a:cubicBezTo>
                    <a:cubicBezTo>
                      <a:pt x="35" y="23"/>
                      <a:pt x="38" y="21"/>
                      <a:pt x="40" y="20"/>
                    </a:cubicBezTo>
                    <a:cubicBezTo>
                      <a:pt x="41" y="20"/>
                      <a:pt x="42" y="19"/>
                      <a:pt x="43" y="19"/>
                    </a:cubicBezTo>
                    <a:cubicBezTo>
                      <a:pt x="44" y="18"/>
                      <a:pt x="45" y="17"/>
                      <a:pt x="46" y="16"/>
                    </a:cubicBezTo>
                    <a:cubicBezTo>
                      <a:pt x="46" y="17"/>
                      <a:pt x="46" y="18"/>
                      <a:pt x="45" y="19"/>
                    </a:cubicBezTo>
                    <a:cubicBezTo>
                      <a:pt x="46" y="19"/>
                      <a:pt x="47" y="18"/>
                      <a:pt x="48" y="18"/>
                    </a:cubicBezTo>
                    <a:cubicBezTo>
                      <a:pt x="47" y="19"/>
                      <a:pt x="46" y="20"/>
                      <a:pt x="45" y="21"/>
                    </a:cubicBezTo>
                    <a:cubicBezTo>
                      <a:pt x="44" y="22"/>
                      <a:pt x="44" y="23"/>
                      <a:pt x="44" y="24"/>
                    </a:cubicBezTo>
                    <a:cubicBezTo>
                      <a:pt x="42" y="27"/>
                      <a:pt x="40" y="29"/>
                      <a:pt x="37" y="31"/>
                    </a:cubicBezTo>
                    <a:cubicBezTo>
                      <a:pt x="41" y="32"/>
                      <a:pt x="45" y="32"/>
                      <a:pt x="49" y="34"/>
                    </a:cubicBezTo>
                    <a:cubicBezTo>
                      <a:pt x="52" y="36"/>
                      <a:pt x="56" y="39"/>
                      <a:pt x="60" y="38"/>
                    </a:cubicBezTo>
                    <a:cubicBezTo>
                      <a:pt x="57" y="39"/>
                      <a:pt x="54" y="40"/>
                      <a:pt x="51" y="41"/>
                    </a:cubicBezTo>
                    <a:cubicBezTo>
                      <a:pt x="46" y="41"/>
                      <a:pt x="42" y="41"/>
                      <a:pt x="38" y="41"/>
                    </a:cubicBezTo>
                    <a:cubicBezTo>
                      <a:pt x="42" y="42"/>
                      <a:pt x="46" y="47"/>
                      <a:pt x="47" y="51"/>
                    </a:cubicBezTo>
                    <a:cubicBezTo>
                      <a:pt x="48" y="53"/>
                      <a:pt x="48" y="55"/>
                      <a:pt x="49" y="57"/>
                    </a:cubicBezTo>
                    <a:cubicBezTo>
                      <a:pt x="49" y="59"/>
                      <a:pt x="49" y="60"/>
                      <a:pt x="51" y="61"/>
                    </a:cubicBezTo>
                    <a:cubicBezTo>
                      <a:pt x="49" y="60"/>
                      <a:pt x="48" y="59"/>
                      <a:pt x="47" y="59"/>
                    </a:cubicBezTo>
                    <a:cubicBezTo>
                      <a:pt x="47" y="58"/>
                      <a:pt x="46" y="58"/>
                      <a:pt x="46" y="58"/>
                    </a:cubicBezTo>
                    <a:cubicBezTo>
                      <a:pt x="43" y="57"/>
                      <a:pt x="41" y="55"/>
                      <a:pt x="39" y="53"/>
                    </a:cubicBezTo>
                    <a:cubicBezTo>
                      <a:pt x="38" y="52"/>
                      <a:pt x="38" y="51"/>
                      <a:pt x="37" y="50"/>
                    </a:cubicBezTo>
                    <a:cubicBezTo>
                      <a:pt x="36" y="49"/>
                      <a:pt x="34" y="49"/>
                      <a:pt x="33" y="48"/>
                    </a:cubicBezTo>
                    <a:cubicBezTo>
                      <a:pt x="35" y="49"/>
                      <a:pt x="35" y="50"/>
                      <a:pt x="36" y="51"/>
                    </a:cubicBezTo>
                    <a:cubicBezTo>
                      <a:pt x="37" y="53"/>
                      <a:pt x="38" y="54"/>
                      <a:pt x="38" y="55"/>
                    </a:cubicBezTo>
                    <a:cubicBezTo>
                      <a:pt x="38" y="56"/>
                      <a:pt x="38" y="57"/>
                      <a:pt x="38" y="57"/>
                    </a:cubicBezTo>
                    <a:cubicBezTo>
                      <a:pt x="38" y="59"/>
                      <a:pt x="37" y="60"/>
                      <a:pt x="37" y="62"/>
                    </a:cubicBezTo>
                    <a:cubicBezTo>
                      <a:pt x="37" y="63"/>
                      <a:pt x="36" y="65"/>
                      <a:pt x="35" y="66"/>
                    </a:cubicBezTo>
                    <a:cubicBezTo>
                      <a:pt x="36" y="65"/>
                      <a:pt x="34" y="62"/>
                      <a:pt x="33" y="60"/>
                    </a:cubicBezTo>
                    <a:cubicBezTo>
                      <a:pt x="31" y="55"/>
                      <a:pt x="28" y="50"/>
                      <a:pt x="25" y="45"/>
                    </a:cubicBezTo>
                    <a:cubicBezTo>
                      <a:pt x="24" y="45"/>
                      <a:pt x="24" y="45"/>
                      <a:pt x="24" y="45"/>
                    </a:cubicBezTo>
                    <a:cubicBezTo>
                      <a:pt x="23" y="44"/>
                      <a:pt x="22" y="42"/>
                      <a:pt x="22" y="41"/>
                    </a:cubicBezTo>
                    <a:cubicBezTo>
                      <a:pt x="21" y="40"/>
                      <a:pt x="20" y="39"/>
                      <a:pt x="19" y="38"/>
                    </a:cubicBezTo>
                    <a:cubicBezTo>
                      <a:pt x="18" y="37"/>
                      <a:pt x="18" y="37"/>
                      <a:pt x="18" y="37"/>
                    </a:cubicBezTo>
                    <a:cubicBezTo>
                      <a:pt x="14" y="34"/>
                      <a:pt x="10" y="30"/>
                      <a:pt x="5" y="26"/>
                    </a:cubicBezTo>
                    <a:cubicBezTo>
                      <a:pt x="4" y="25"/>
                      <a:pt x="1" y="23"/>
                      <a:pt x="0" y="23"/>
                    </a:cubicBezTo>
                    <a:cubicBezTo>
                      <a:pt x="1" y="23"/>
                      <a:pt x="3" y="22"/>
                      <a:pt x="4" y="22"/>
                    </a:cubicBezTo>
                    <a:cubicBezTo>
                      <a:pt x="6" y="22"/>
                      <a:pt x="7" y="22"/>
                      <a:pt x="8" y="22"/>
                    </a:cubicBezTo>
                    <a:cubicBezTo>
                      <a:pt x="9" y="22"/>
                      <a:pt x="10" y="22"/>
                      <a:pt x="10" y="22"/>
                    </a:cubicBezTo>
                    <a:cubicBezTo>
                      <a:pt x="12" y="22"/>
                      <a:pt x="13" y="23"/>
                      <a:pt x="14" y="24"/>
                    </a:cubicBezTo>
                    <a:cubicBezTo>
                      <a:pt x="15" y="26"/>
                      <a:pt x="16" y="26"/>
                      <a:pt x="17" y="28"/>
                    </a:cubicBezTo>
                    <a:cubicBezTo>
                      <a:pt x="16" y="27"/>
                      <a:pt x="16" y="25"/>
                      <a:pt x="15" y="24"/>
                    </a:cubicBezTo>
                    <a:cubicBezTo>
                      <a:pt x="14" y="23"/>
                      <a:pt x="14" y="22"/>
                      <a:pt x="13" y="21"/>
                    </a:cubicBezTo>
                    <a:cubicBezTo>
                      <a:pt x="11" y="19"/>
                      <a:pt x="9" y="16"/>
                      <a:pt x="9" y="14"/>
                    </a:cubicBezTo>
                    <a:cubicBezTo>
                      <a:pt x="9" y="13"/>
                      <a:pt x="9" y="13"/>
                      <a:pt x="8" y="12"/>
                    </a:cubicBezTo>
                    <a:cubicBezTo>
                      <a:pt x="8" y="11"/>
                      <a:pt x="7" y="9"/>
                      <a:pt x="7" y="8"/>
                    </a:cubicBezTo>
                    <a:close/>
                  </a:path>
                </a:pathLst>
              </a:custGeom>
              <a:gradFill>
                <a:gsLst>
                  <a:gs pos="59113">
                    <a:srgbClr val="FDF2C4"/>
                  </a:gs>
                  <a:gs pos="41000">
                    <a:srgbClr val="D4B486"/>
                  </a:gs>
                  <a:gs pos="100000">
                    <a:srgbClr val="977037"/>
                  </a:gs>
                  <a:gs pos="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22" name="Freeform 37"/>
              <p:cNvSpPr/>
              <p:nvPr/>
            </p:nvSpPr>
            <p:spPr bwMode="auto">
              <a:xfrm rot="5400000">
                <a:off x="2337649" y="2576272"/>
                <a:ext cx="88877" cy="156545"/>
              </a:xfrm>
              <a:custGeom>
                <a:avLst/>
                <a:gdLst>
                  <a:gd name="T0" fmla="*/ 27 w 33"/>
                  <a:gd name="T1" fmla="*/ 0 h 58"/>
                  <a:gd name="T2" fmla="*/ 32 w 33"/>
                  <a:gd name="T3" fmla="*/ 12 h 58"/>
                  <a:gd name="T4" fmla="*/ 29 w 33"/>
                  <a:gd name="T5" fmla="*/ 24 h 58"/>
                  <a:gd name="T6" fmla="*/ 21 w 33"/>
                  <a:gd name="T7" fmla="*/ 31 h 58"/>
                  <a:gd name="T8" fmla="*/ 11 w 33"/>
                  <a:gd name="T9" fmla="*/ 44 h 58"/>
                  <a:gd name="T10" fmla="*/ 12 w 33"/>
                  <a:gd name="T11" fmla="*/ 58 h 58"/>
                  <a:gd name="T12" fmla="*/ 4 w 33"/>
                  <a:gd name="T13" fmla="*/ 45 h 58"/>
                  <a:gd name="T14" fmla="*/ 0 w 33"/>
                  <a:gd name="T15" fmla="*/ 29 h 58"/>
                  <a:gd name="T16" fmla="*/ 6 w 33"/>
                  <a:gd name="T17" fmla="*/ 12 h 58"/>
                  <a:gd name="T18" fmla="*/ 21 w 33"/>
                  <a:gd name="T19" fmla="*/ 6 h 58"/>
                  <a:gd name="T20" fmla="*/ 27 w 33"/>
                  <a:gd name="T21" fmla="*/ 0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3" h="58">
                    <a:moveTo>
                      <a:pt x="27" y="0"/>
                    </a:moveTo>
                    <a:cubicBezTo>
                      <a:pt x="27" y="5"/>
                      <a:pt x="31" y="8"/>
                      <a:pt x="32" y="12"/>
                    </a:cubicBezTo>
                    <a:cubicBezTo>
                      <a:pt x="33" y="16"/>
                      <a:pt x="32" y="20"/>
                      <a:pt x="29" y="24"/>
                    </a:cubicBezTo>
                    <a:cubicBezTo>
                      <a:pt x="27" y="27"/>
                      <a:pt x="24" y="29"/>
                      <a:pt x="21" y="31"/>
                    </a:cubicBezTo>
                    <a:cubicBezTo>
                      <a:pt x="17" y="35"/>
                      <a:pt x="12" y="39"/>
                      <a:pt x="11" y="44"/>
                    </a:cubicBezTo>
                    <a:cubicBezTo>
                      <a:pt x="9" y="49"/>
                      <a:pt x="11" y="54"/>
                      <a:pt x="12" y="58"/>
                    </a:cubicBezTo>
                    <a:cubicBezTo>
                      <a:pt x="10" y="54"/>
                      <a:pt x="6" y="50"/>
                      <a:pt x="4" y="45"/>
                    </a:cubicBezTo>
                    <a:cubicBezTo>
                      <a:pt x="2" y="40"/>
                      <a:pt x="0" y="35"/>
                      <a:pt x="0" y="29"/>
                    </a:cubicBezTo>
                    <a:cubicBezTo>
                      <a:pt x="0" y="22"/>
                      <a:pt x="2" y="17"/>
                      <a:pt x="6" y="12"/>
                    </a:cubicBezTo>
                    <a:cubicBezTo>
                      <a:pt x="11" y="7"/>
                      <a:pt x="15" y="7"/>
                      <a:pt x="21" y="6"/>
                    </a:cubicBezTo>
                    <a:cubicBezTo>
                      <a:pt x="23" y="5"/>
                      <a:pt x="27" y="4"/>
                      <a:pt x="27" y="0"/>
                    </a:cubicBezTo>
                    <a:close/>
                  </a:path>
                </a:pathLst>
              </a:custGeom>
              <a:gradFill>
                <a:gsLst>
                  <a:gs pos="59113">
                    <a:srgbClr val="FDF2C4"/>
                  </a:gs>
                  <a:gs pos="41000">
                    <a:srgbClr val="D4B486"/>
                  </a:gs>
                  <a:gs pos="100000">
                    <a:srgbClr val="977037"/>
                  </a:gs>
                  <a:gs pos="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23" name="Freeform 38"/>
              <p:cNvSpPr/>
              <p:nvPr/>
            </p:nvSpPr>
            <p:spPr bwMode="auto">
              <a:xfrm rot="5400000">
                <a:off x="2331084" y="2550518"/>
                <a:ext cx="43429" cy="108067"/>
              </a:xfrm>
              <a:custGeom>
                <a:avLst/>
                <a:gdLst>
                  <a:gd name="T0" fmla="*/ 15 w 16"/>
                  <a:gd name="T1" fmla="*/ 0 h 40"/>
                  <a:gd name="T2" fmla="*/ 14 w 16"/>
                  <a:gd name="T3" fmla="*/ 16 h 40"/>
                  <a:gd name="T4" fmla="*/ 15 w 16"/>
                  <a:gd name="T5" fmla="*/ 32 h 40"/>
                  <a:gd name="T6" fmla="*/ 9 w 16"/>
                  <a:gd name="T7" fmla="*/ 40 h 40"/>
                  <a:gd name="T8" fmla="*/ 2 w 16"/>
                  <a:gd name="T9" fmla="*/ 36 h 40"/>
                  <a:gd name="T10" fmla="*/ 8 w 16"/>
                  <a:gd name="T11" fmla="*/ 28 h 40"/>
                  <a:gd name="T12" fmla="*/ 8 w 16"/>
                  <a:gd name="T13" fmla="*/ 33 h 40"/>
                  <a:gd name="T14" fmla="*/ 7 w 16"/>
                  <a:gd name="T15" fmla="*/ 29 h 40"/>
                  <a:gd name="T16" fmla="*/ 4 w 16"/>
                  <a:gd name="T17" fmla="*/ 29 h 40"/>
                  <a:gd name="T18" fmla="*/ 3 w 16"/>
                  <a:gd name="T19" fmla="*/ 34 h 40"/>
                  <a:gd name="T20" fmla="*/ 11 w 16"/>
                  <a:gd name="T21" fmla="*/ 37 h 40"/>
                  <a:gd name="T22" fmla="*/ 11 w 16"/>
                  <a:gd name="T23" fmla="*/ 18 h 40"/>
                  <a:gd name="T24" fmla="*/ 11 w 16"/>
                  <a:gd name="T25" fmla="*/ 9 h 40"/>
                  <a:gd name="T26" fmla="*/ 15 w 16"/>
                  <a:gd name="T27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6" h="40">
                    <a:moveTo>
                      <a:pt x="15" y="0"/>
                    </a:moveTo>
                    <a:cubicBezTo>
                      <a:pt x="12" y="4"/>
                      <a:pt x="13" y="11"/>
                      <a:pt x="14" y="16"/>
                    </a:cubicBezTo>
                    <a:cubicBezTo>
                      <a:pt x="14" y="21"/>
                      <a:pt x="16" y="27"/>
                      <a:pt x="15" y="32"/>
                    </a:cubicBezTo>
                    <a:cubicBezTo>
                      <a:pt x="15" y="36"/>
                      <a:pt x="12" y="40"/>
                      <a:pt x="9" y="40"/>
                    </a:cubicBezTo>
                    <a:cubicBezTo>
                      <a:pt x="6" y="40"/>
                      <a:pt x="3" y="39"/>
                      <a:pt x="2" y="36"/>
                    </a:cubicBezTo>
                    <a:cubicBezTo>
                      <a:pt x="0" y="32"/>
                      <a:pt x="2" y="26"/>
                      <a:pt x="8" y="28"/>
                    </a:cubicBezTo>
                    <a:cubicBezTo>
                      <a:pt x="9" y="28"/>
                      <a:pt x="10" y="32"/>
                      <a:pt x="8" y="33"/>
                    </a:cubicBezTo>
                    <a:cubicBezTo>
                      <a:pt x="5" y="33"/>
                      <a:pt x="5" y="30"/>
                      <a:pt x="7" y="29"/>
                    </a:cubicBezTo>
                    <a:cubicBezTo>
                      <a:pt x="7" y="27"/>
                      <a:pt x="5" y="28"/>
                      <a:pt x="4" y="29"/>
                    </a:cubicBezTo>
                    <a:cubicBezTo>
                      <a:pt x="3" y="31"/>
                      <a:pt x="2" y="32"/>
                      <a:pt x="3" y="34"/>
                    </a:cubicBezTo>
                    <a:cubicBezTo>
                      <a:pt x="3" y="37"/>
                      <a:pt x="8" y="39"/>
                      <a:pt x="11" y="37"/>
                    </a:cubicBezTo>
                    <a:cubicBezTo>
                      <a:pt x="16" y="32"/>
                      <a:pt x="13" y="24"/>
                      <a:pt x="11" y="18"/>
                    </a:cubicBezTo>
                    <a:cubicBezTo>
                      <a:pt x="11" y="15"/>
                      <a:pt x="10" y="12"/>
                      <a:pt x="11" y="9"/>
                    </a:cubicBezTo>
                    <a:cubicBezTo>
                      <a:pt x="11" y="5"/>
                      <a:pt x="13" y="3"/>
                      <a:pt x="15" y="0"/>
                    </a:cubicBezTo>
                    <a:close/>
                  </a:path>
                </a:pathLst>
              </a:custGeom>
              <a:gradFill>
                <a:gsLst>
                  <a:gs pos="59113">
                    <a:srgbClr val="FDF2C4"/>
                  </a:gs>
                  <a:gs pos="41000">
                    <a:srgbClr val="D4B486"/>
                  </a:gs>
                  <a:gs pos="100000">
                    <a:srgbClr val="977037"/>
                  </a:gs>
                  <a:gs pos="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24" name="Freeform 39"/>
              <p:cNvSpPr/>
              <p:nvPr/>
            </p:nvSpPr>
            <p:spPr bwMode="auto">
              <a:xfrm rot="5400000">
                <a:off x="2342699" y="2562133"/>
                <a:ext cx="106047" cy="119176"/>
              </a:xfrm>
              <a:custGeom>
                <a:avLst/>
                <a:gdLst>
                  <a:gd name="T0" fmla="*/ 27 w 39"/>
                  <a:gd name="T1" fmla="*/ 21 h 44"/>
                  <a:gd name="T2" fmla="*/ 23 w 39"/>
                  <a:gd name="T3" fmla="*/ 27 h 44"/>
                  <a:gd name="T4" fmla="*/ 20 w 39"/>
                  <a:gd name="T5" fmla="*/ 33 h 44"/>
                  <a:gd name="T6" fmla="*/ 13 w 39"/>
                  <a:gd name="T7" fmla="*/ 39 h 44"/>
                  <a:gd name="T8" fmla="*/ 0 w 39"/>
                  <a:gd name="T9" fmla="*/ 43 h 44"/>
                  <a:gd name="T10" fmla="*/ 10 w 39"/>
                  <a:gd name="T11" fmla="*/ 28 h 44"/>
                  <a:gd name="T12" fmla="*/ 21 w 39"/>
                  <a:gd name="T13" fmla="*/ 11 h 44"/>
                  <a:gd name="T14" fmla="*/ 29 w 39"/>
                  <a:gd name="T15" fmla="*/ 4 h 44"/>
                  <a:gd name="T16" fmla="*/ 39 w 39"/>
                  <a:gd name="T17" fmla="*/ 0 h 44"/>
                  <a:gd name="T18" fmla="*/ 36 w 39"/>
                  <a:gd name="T19" fmla="*/ 5 h 44"/>
                  <a:gd name="T20" fmla="*/ 27 w 39"/>
                  <a:gd name="T21" fmla="*/ 21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9" h="44">
                    <a:moveTo>
                      <a:pt x="27" y="21"/>
                    </a:moveTo>
                    <a:cubicBezTo>
                      <a:pt x="26" y="23"/>
                      <a:pt x="25" y="25"/>
                      <a:pt x="23" y="27"/>
                    </a:cubicBezTo>
                    <a:cubicBezTo>
                      <a:pt x="22" y="29"/>
                      <a:pt x="21" y="31"/>
                      <a:pt x="20" y="33"/>
                    </a:cubicBezTo>
                    <a:cubicBezTo>
                      <a:pt x="17" y="35"/>
                      <a:pt x="15" y="37"/>
                      <a:pt x="13" y="39"/>
                    </a:cubicBezTo>
                    <a:cubicBezTo>
                      <a:pt x="9" y="41"/>
                      <a:pt x="4" y="44"/>
                      <a:pt x="0" y="43"/>
                    </a:cubicBezTo>
                    <a:cubicBezTo>
                      <a:pt x="4" y="39"/>
                      <a:pt x="7" y="33"/>
                      <a:pt x="10" y="28"/>
                    </a:cubicBezTo>
                    <a:cubicBezTo>
                      <a:pt x="13" y="22"/>
                      <a:pt x="16" y="16"/>
                      <a:pt x="21" y="11"/>
                    </a:cubicBezTo>
                    <a:cubicBezTo>
                      <a:pt x="23" y="9"/>
                      <a:pt x="26" y="6"/>
                      <a:pt x="29" y="4"/>
                    </a:cubicBezTo>
                    <a:cubicBezTo>
                      <a:pt x="32" y="2"/>
                      <a:pt x="36" y="1"/>
                      <a:pt x="39" y="0"/>
                    </a:cubicBezTo>
                    <a:cubicBezTo>
                      <a:pt x="38" y="2"/>
                      <a:pt x="37" y="3"/>
                      <a:pt x="36" y="5"/>
                    </a:cubicBezTo>
                    <a:cubicBezTo>
                      <a:pt x="33" y="11"/>
                      <a:pt x="31" y="16"/>
                      <a:pt x="27" y="21"/>
                    </a:cubicBezTo>
                    <a:close/>
                  </a:path>
                </a:pathLst>
              </a:custGeom>
              <a:gradFill>
                <a:gsLst>
                  <a:gs pos="59113">
                    <a:srgbClr val="FDF2C4"/>
                  </a:gs>
                  <a:gs pos="41000">
                    <a:srgbClr val="D4B486"/>
                  </a:gs>
                  <a:gs pos="100000">
                    <a:srgbClr val="977037"/>
                  </a:gs>
                  <a:gs pos="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25" name="Freeform 40"/>
              <p:cNvSpPr/>
              <p:nvPr/>
            </p:nvSpPr>
            <p:spPr bwMode="auto">
              <a:xfrm rot="5400000">
                <a:off x="2385118" y="2539913"/>
                <a:ext cx="150485" cy="90897"/>
              </a:xfrm>
              <a:custGeom>
                <a:avLst/>
                <a:gdLst>
                  <a:gd name="T0" fmla="*/ 56 w 56"/>
                  <a:gd name="T1" fmla="*/ 8 h 34"/>
                  <a:gd name="T2" fmla="*/ 46 w 56"/>
                  <a:gd name="T3" fmla="*/ 1 h 34"/>
                  <a:gd name="T4" fmla="*/ 35 w 56"/>
                  <a:gd name="T5" fmla="*/ 3 h 34"/>
                  <a:gd name="T6" fmla="*/ 26 w 56"/>
                  <a:gd name="T7" fmla="*/ 11 h 34"/>
                  <a:gd name="T8" fmla="*/ 13 w 56"/>
                  <a:gd name="T9" fmla="*/ 20 h 34"/>
                  <a:gd name="T10" fmla="*/ 0 w 56"/>
                  <a:gd name="T11" fmla="*/ 17 h 34"/>
                  <a:gd name="T12" fmla="*/ 12 w 56"/>
                  <a:gd name="T13" fmla="*/ 27 h 34"/>
                  <a:gd name="T14" fmla="*/ 26 w 56"/>
                  <a:gd name="T15" fmla="*/ 33 h 34"/>
                  <a:gd name="T16" fmla="*/ 43 w 56"/>
                  <a:gd name="T17" fmla="*/ 28 h 34"/>
                  <a:gd name="T18" fmla="*/ 50 w 56"/>
                  <a:gd name="T19" fmla="*/ 14 h 34"/>
                  <a:gd name="T20" fmla="*/ 56 w 56"/>
                  <a:gd name="T21" fmla="*/ 8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6" h="34">
                    <a:moveTo>
                      <a:pt x="56" y="8"/>
                    </a:moveTo>
                    <a:cubicBezTo>
                      <a:pt x="52" y="7"/>
                      <a:pt x="50" y="3"/>
                      <a:pt x="46" y="1"/>
                    </a:cubicBezTo>
                    <a:cubicBezTo>
                      <a:pt x="42" y="0"/>
                      <a:pt x="39" y="0"/>
                      <a:pt x="35" y="3"/>
                    </a:cubicBezTo>
                    <a:cubicBezTo>
                      <a:pt x="32" y="5"/>
                      <a:pt x="29" y="8"/>
                      <a:pt x="26" y="11"/>
                    </a:cubicBezTo>
                    <a:cubicBezTo>
                      <a:pt x="23" y="15"/>
                      <a:pt x="18" y="19"/>
                      <a:pt x="13" y="20"/>
                    </a:cubicBezTo>
                    <a:cubicBezTo>
                      <a:pt x="8" y="20"/>
                      <a:pt x="4" y="19"/>
                      <a:pt x="0" y="17"/>
                    </a:cubicBezTo>
                    <a:cubicBezTo>
                      <a:pt x="4" y="19"/>
                      <a:pt x="8" y="24"/>
                      <a:pt x="12" y="27"/>
                    </a:cubicBezTo>
                    <a:cubicBezTo>
                      <a:pt x="16" y="30"/>
                      <a:pt x="21" y="32"/>
                      <a:pt x="26" y="33"/>
                    </a:cubicBezTo>
                    <a:cubicBezTo>
                      <a:pt x="33" y="34"/>
                      <a:pt x="38" y="32"/>
                      <a:pt x="43" y="28"/>
                    </a:cubicBezTo>
                    <a:cubicBezTo>
                      <a:pt x="48" y="24"/>
                      <a:pt x="48" y="20"/>
                      <a:pt x="50" y="14"/>
                    </a:cubicBezTo>
                    <a:cubicBezTo>
                      <a:pt x="51" y="11"/>
                      <a:pt x="53" y="7"/>
                      <a:pt x="56" y="8"/>
                    </a:cubicBezTo>
                    <a:close/>
                  </a:path>
                </a:pathLst>
              </a:custGeom>
              <a:gradFill>
                <a:gsLst>
                  <a:gs pos="59113">
                    <a:srgbClr val="FDF2C4"/>
                  </a:gs>
                  <a:gs pos="41000">
                    <a:srgbClr val="D4B486"/>
                  </a:gs>
                  <a:gs pos="100000">
                    <a:srgbClr val="977037"/>
                  </a:gs>
                  <a:gs pos="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26" name="Freeform 41"/>
              <p:cNvSpPr/>
              <p:nvPr/>
            </p:nvSpPr>
            <p:spPr bwMode="auto">
              <a:xfrm rot="5400000">
                <a:off x="2367443" y="2527289"/>
                <a:ext cx="105037" cy="48478"/>
              </a:xfrm>
              <a:custGeom>
                <a:avLst/>
                <a:gdLst>
                  <a:gd name="T0" fmla="*/ 39 w 39"/>
                  <a:gd name="T1" fmla="*/ 6 h 18"/>
                  <a:gd name="T2" fmla="*/ 24 w 39"/>
                  <a:gd name="T3" fmla="*/ 5 h 18"/>
                  <a:gd name="T4" fmla="*/ 9 w 39"/>
                  <a:gd name="T5" fmla="*/ 1 h 18"/>
                  <a:gd name="T6" fmla="*/ 1 w 39"/>
                  <a:gd name="T7" fmla="*/ 7 h 18"/>
                  <a:gd name="T8" fmla="*/ 4 w 39"/>
                  <a:gd name="T9" fmla="*/ 15 h 18"/>
                  <a:gd name="T10" fmla="*/ 12 w 39"/>
                  <a:gd name="T11" fmla="*/ 10 h 18"/>
                  <a:gd name="T12" fmla="*/ 8 w 39"/>
                  <a:gd name="T13" fmla="*/ 9 h 18"/>
                  <a:gd name="T14" fmla="*/ 11 w 39"/>
                  <a:gd name="T15" fmla="*/ 10 h 18"/>
                  <a:gd name="T16" fmla="*/ 10 w 39"/>
                  <a:gd name="T17" fmla="*/ 14 h 18"/>
                  <a:gd name="T18" fmla="*/ 6 w 39"/>
                  <a:gd name="T19" fmla="*/ 15 h 18"/>
                  <a:gd name="T20" fmla="*/ 4 w 39"/>
                  <a:gd name="T21" fmla="*/ 6 h 18"/>
                  <a:gd name="T22" fmla="*/ 22 w 39"/>
                  <a:gd name="T23" fmla="*/ 7 h 18"/>
                  <a:gd name="T24" fmla="*/ 30 w 39"/>
                  <a:gd name="T25" fmla="*/ 9 h 18"/>
                  <a:gd name="T26" fmla="*/ 39 w 39"/>
                  <a:gd name="T27" fmla="*/ 6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9" h="18">
                    <a:moveTo>
                      <a:pt x="39" y="6"/>
                    </a:moveTo>
                    <a:cubicBezTo>
                      <a:pt x="35" y="8"/>
                      <a:pt x="29" y="6"/>
                      <a:pt x="24" y="5"/>
                    </a:cubicBezTo>
                    <a:cubicBezTo>
                      <a:pt x="19" y="4"/>
                      <a:pt x="14" y="1"/>
                      <a:pt x="9" y="1"/>
                    </a:cubicBezTo>
                    <a:cubicBezTo>
                      <a:pt x="5" y="2"/>
                      <a:pt x="2" y="4"/>
                      <a:pt x="1" y="7"/>
                    </a:cubicBezTo>
                    <a:cubicBezTo>
                      <a:pt x="0" y="11"/>
                      <a:pt x="1" y="14"/>
                      <a:pt x="4" y="15"/>
                    </a:cubicBezTo>
                    <a:cubicBezTo>
                      <a:pt x="7" y="18"/>
                      <a:pt x="13" y="16"/>
                      <a:pt x="12" y="10"/>
                    </a:cubicBezTo>
                    <a:cubicBezTo>
                      <a:pt x="12" y="8"/>
                      <a:pt x="8" y="7"/>
                      <a:pt x="8" y="9"/>
                    </a:cubicBezTo>
                    <a:cubicBezTo>
                      <a:pt x="7" y="12"/>
                      <a:pt x="10" y="13"/>
                      <a:pt x="11" y="10"/>
                    </a:cubicBezTo>
                    <a:cubicBezTo>
                      <a:pt x="12" y="11"/>
                      <a:pt x="12" y="13"/>
                      <a:pt x="10" y="14"/>
                    </a:cubicBezTo>
                    <a:cubicBezTo>
                      <a:pt x="9" y="15"/>
                      <a:pt x="8" y="15"/>
                      <a:pt x="6" y="15"/>
                    </a:cubicBezTo>
                    <a:cubicBezTo>
                      <a:pt x="3" y="13"/>
                      <a:pt x="2" y="9"/>
                      <a:pt x="4" y="6"/>
                    </a:cubicBezTo>
                    <a:cubicBezTo>
                      <a:pt x="9" y="0"/>
                      <a:pt x="17" y="5"/>
                      <a:pt x="22" y="7"/>
                    </a:cubicBezTo>
                    <a:cubicBezTo>
                      <a:pt x="25" y="8"/>
                      <a:pt x="27" y="9"/>
                      <a:pt x="30" y="9"/>
                    </a:cubicBezTo>
                    <a:cubicBezTo>
                      <a:pt x="34" y="9"/>
                      <a:pt x="36" y="8"/>
                      <a:pt x="39" y="6"/>
                    </a:cubicBezTo>
                    <a:close/>
                  </a:path>
                </a:pathLst>
              </a:custGeom>
              <a:gradFill>
                <a:gsLst>
                  <a:gs pos="59113">
                    <a:srgbClr val="FDF2C4"/>
                  </a:gs>
                  <a:gs pos="41000">
                    <a:srgbClr val="D4B486"/>
                  </a:gs>
                  <a:gs pos="100000">
                    <a:srgbClr val="977037"/>
                  </a:gs>
                  <a:gs pos="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27" name="Freeform 42"/>
              <p:cNvSpPr/>
              <p:nvPr/>
            </p:nvSpPr>
            <p:spPr bwMode="auto">
              <a:xfrm rot="5400000">
                <a:off x="2367443" y="2546478"/>
                <a:ext cx="121196" cy="96957"/>
              </a:xfrm>
              <a:custGeom>
                <a:avLst/>
                <a:gdLst>
                  <a:gd name="T0" fmla="*/ 24 w 45"/>
                  <a:gd name="T1" fmla="*/ 10 h 36"/>
                  <a:gd name="T2" fmla="*/ 18 w 45"/>
                  <a:gd name="T3" fmla="*/ 13 h 36"/>
                  <a:gd name="T4" fmla="*/ 12 w 45"/>
                  <a:gd name="T5" fmla="*/ 16 h 36"/>
                  <a:gd name="T6" fmla="*/ 6 w 45"/>
                  <a:gd name="T7" fmla="*/ 23 h 36"/>
                  <a:gd name="T8" fmla="*/ 0 w 45"/>
                  <a:gd name="T9" fmla="*/ 36 h 36"/>
                  <a:gd name="T10" fmla="*/ 16 w 45"/>
                  <a:gd name="T11" fmla="*/ 27 h 36"/>
                  <a:gd name="T12" fmla="*/ 33 w 45"/>
                  <a:gd name="T13" fmla="*/ 18 h 36"/>
                  <a:gd name="T14" fmla="*/ 40 w 45"/>
                  <a:gd name="T15" fmla="*/ 11 h 36"/>
                  <a:gd name="T16" fmla="*/ 45 w 45"/>
                  <a:gd name="T17" fmla="*/ 0 h 36"/>
                  <a:gd name="T18" fmla="*/ 40 w 45"/>
                  <a:gd name="T19" fmla="*/ 3 h 36"/>
                  <a:gd name="T20" fmla="*/ 24 w 45"/>
                  <a:gd name="T21" fmla="*/ 1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5" h="36">
                    <a:moveTo>
                      <a:pt x="24" y="10"/>
                    </a:moveTo>
                    <a:cubicBezTo>
                      <a:pt x="22" y="11"/>
                      <a:pt x="20" y="12"/>
                      <a:pt x="18" y="13"/>
                    </a:cubicBezTo>
                    <a:cubicBezTo>
                      <a:pt x="16" y="14"/>
                      <a:pt x="14" y="15"/>
                      <a:pt x="12" y="16"/>
                    </a:cubicBezTo>
                    <a:cubicBezTo>
                      <a:pt x="10" y="18"/>
                      <a:pt x="8" y="21"/>
                      <a:pt x="6" y="23"/>
                    </a:cubicBezTo>
                    <a:cubicBezTo>
                      <a:pt x="3" y="26"/>
                      <a:pt x="0" y="31"/>
                      <a:pt x="0" y="36"/>
                    </a:cubicBezTo>
                    <a:cubicBezTo>
                      <a:pt x="5" y="32"/>
                      <a:pt x="10" y="29"/>
                      <a:pt x="16" y="27"/>
                    </a:cubicBezTo>
                    <a:cubicBezTo>
                      <a:pt x="22" y="25"/>
                      <a:pt x="27" y="22"/>
                      <a:pt x="33" y="18"/>
                    </a:cubicBezTo>
                    <a:cubicBezTo>
                      <a:pt x="35" y="16"/>
                      <a:pt x="38" y="13"/>
                      <a:pt x="40" y="11"/>
                    </a:cubicBezTo>
                    <a:cubicBezTo>
                      <a:pt x="42" y="8"/>
                      <a:pt x="44" y="4"/>
                      <a:pt x="45" y="0"/>
                    </a:cubicBezTo>
                    <a:cubicBezTo>
                      <a:pt x="44" y="1"/>
                      <a:pt x="42" y="2"/>
                      <a:pt x="40" y="3"/>
                    </a:cubicBezTo>
                    <a:cubicBezTo>
                      <a:pt x="35" y="5"/>
                      <a:pt x="29" y="7"/>
                      <a:pt x="24" y="10"/>
                    </a:cubicBezTo>
                    <a:close/>
                  </a:path>
                </a:pathLst>
              </a:custGeom>
              <a:gradFill>
                <a:gsLst>
                  <a:gs pos="59113">
                    <a:srgbClr val="FDF2C4"/>
                  </a:gs>
                  <a:gs pos="41000">
                    <a:srgbClr val="D4B486"/>
                  </a:gs>
                  <a:gs pos="100000">
                    <a:srgbClr val="977037"/>
                  </a:gs>
                  <a:gs pos="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28" name="Freeform 43"/>
              <p:cNvSpPr/>
              <p:nvPr/>
            </p:nvSpPr>
            <p:spPr bwMode="auto">
              <a:xfrm rot="5400000">
                <a:off x="2299270" y="2516684"/>
                <a:ext cx="73728" cy="64638"/>
              </a:xfrm>
              <a:custGeom>
                <a:avLst/>
                <a:gdLst>
                  <a:gd name="T0" fmla="*/ 23 w 27"/>
                  <a:gd name="T1" fmla="*/ 6 h 24"/>
                  <a:gd name="T2" fmla="*/ 20 w 27"/>
                  <a:gd name="T3" fmla="*/ 11 h 24"/>
                  <a:gd name="T4" fmla="*/ 17 w 27"/>
                  <a:gd name="T5" fmla="*/ 15 h 24"/>
                  <a:gd name="T6" fmla="*/ 23 w 27"/>
                  <a:gd name="T7" fmla="*/ 3 h 24"/>
                  <a:gd name="T8" fmla="*/ 9 w 27"/>
                  <a:gd name="T9" fmla="*/ 22 h 24"/>
                  <a:gd name="T10" fmla="*/ 12 w 27"/>
                  <a:gd name="T11" fmla="*/ 16 h 24"/>
                  <a:gd name="T12" fmla="*/ 15 w 27"/>
                  <a:gd name="T13" fmla="*/ 10 h 24"/>
                  <a:gd name="T14" fmla="*/ 19 w 27"/>
                  <a:gd name="T15" fmla="*/ 2 h 24"/>
                  <a:gd name="T16" fmla="*/ 0 w 27"/>
                  <a:gd name="T17" fmla="*/ 24 h 24"/>
                  <a:gd name="T18" fmla="*/ 14 w 27"/>
                  <a:gd name="T19" fmla="*/ 6 h 24"/>
                  <a:gd name="T20" fmla="*/ 19 w 27"/>
                  <a:gd name="T21" fmla="*/ 0 h 24"/>
                  <a:gd name="T22" fmla="*/ 27 w 27"/>
                  <a:gd name="T23" fmla="*/ 1 h 24"/>
                  <a:gd name="T24" fmla="*/ 25 w 27"/>
                  <a:gd name="T25" fmla="*/ 4 h 24"/>
                  <a:gd name="T26" fmla="*/ 23 w 27"/>
                  <a:gd name="T27" fmla="*/ 6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7" h="24">
                    <a:moveTo>
                      <a:pt x="23" y="6"/>
                    </a:moveTo>
                    <a:cubicBezTo>
                      <a:pt x="23" y="7"/>
                      <a:pt x="20" y="9"/>
                      <a:pt x="20" y="11"/>
                    </a:cubicBezTo>
                    <a:cubicBezTo>
                      <a:pt x="19" y="12"/>
                      <a:pt x="18" y="14"/>
                      <a:pt x="17" y="15"/>
                    </a:cubicBezTo>
                    <a:cubicBezTo>
                      <a:pt x="19" y="11"/>
                      <a:pt x="21" y="7"/>
                      <a:pt x="23" y="3"/>
                    </a:cubicBezTo>
                    <a:cubicBezTo>
                      <a:pt x="16" y="7"/>
                      <a:pt x="14" y="16"/>
                      <a:pt x="9" y="22"/>
                    </a:cubicBezTo>
                    <a:cubicBezTo>
                      <a:pt x="10" y="20"/>
                      <a:pt x="11" y="18"/>
                      <a:pt x="12" y="16"/>
                    </a:cubicBezTo>
                    <a:cubicBezTo>
                      <a:pt x="13" y="14"/>
                      <a:pt x="14" y="12"/>
                      <a:pt x="15" y="10"/>
                    </a:cubicBezTo>
                    <a:cubicBezTo>
                      <a:pt x="16" y="7"/>
                      <a:pt x="18" y="5"/>
                      <a:pt x="19" y="2"/>
                    </a:cubicBezTo>
                    <a:cubicBezTo>
                      <a:pt x="12" y="9"/>
                      <a:pt x="7" y="18"/>
                      <a:pt x="0" y="24"/>
                    </a:cubicBezTo>
                    <a:cubicBezTo>
                      <a:pt x="4" y="18"/>
                      <a:pt x="9" y="12"/>
                      <a:pt x="14" y="6"/>
                    </a:cubicBezTo>
                    <a:cubicBezTo>
                      <a:pt x="15" y="4"/>
                      <a:pt x="17" y="1"/>
                      <a:pt x="19" y="0"/>
                    </a:cubicBezTo>
                    <a:cubicBezTo>
                      <a:pt x="20" y="0"/>
                      <a:pt x="26" y="0"/>
                      <a:pt x="27" y="1"/>
                    </a:cubicBezTo>
                    <a:cubicBezTo>
                      <a:pt x="26" y="2"/>
                      <a:pt x="26" y="3"/>
                      <a:pt x="25" y="4"/>
                    </a:cubicBezTo>
                    <a:cubicBezTo>
                      <a:pt x="24" y="5"/>
                      <a:pt x="24" y="5"/>
                      <a:pt x="23" y="6"/>
                    </a:cubicBezTo>
                  </a:path>
                </a:pathLst>
              </a:custGeom>
              <a:gradFill>
                <a:gsLst>
                  <a:gs pos="59113">
                    <a:srgbClr val="FDF2C4"/>
                  </a:gs>
                  <a:gs pos="41000">
                    <a:srgbClr val="D4B486"/>
                  </a:gs>
                  <a:gs pos="100000">
                    <a:srgbClr val="977037"/>
                  </a:gs>
                  <a:gs pos="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29" name="Freeform 44"/>
              <p:cNvSpPr/>
              <p:nvPr/>
            </p:nvSpPr>
            <p:spPr bwMode="auto">
              <a:xfrm rot="5400000">
                <a:off x="2281091" y="2492445"/>
                <a:ext cx="29289" cy="32319"/>
              </a:xfrm>
              <a:custGeom>
                <a:avLst/>
                <a:gdLst>
                  <a:gd name="T0" fmla="*/ 2 w 11"/>
                  <a:gd name="T1" fmla="*/ 2 h 12"/>
                  <a:gd name="T2" fmla="*/ 9 w 11"/>
                  <a:gd name="T3" fmla="*/ 2 h 12"/>
                  <a:gd name="T4" fmla="*/ 9 w 11"/>
                  <a:gd name="T5" fmla="*/ 10 h 12"/>
                  <a:gd name="T6" fmla="*/ 2 w 11"/>
                  <a:gd name="T7" fmla="*/ 9 h 12"/>
                  <a:gd name="T8" fmla="*/ 2 w 11"/>
                  <a:gd name="T9" fmla="*/ 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2" y="2"/>
                    </a:moveTo>
                    <a:cubicBezTo>
                      <a:pt x="4" y="0"/>
                      <a:pt x="8" y="0"/>
                      <a:pt x="9" y="2"/>
                    </a:cubicBezTo>
                    <a:cubicBezTo>
                      <a:pt x="11" y="4"/>
                      <a:pt x="11" y="8"/>
                      <a:pt x="9" y="10"/>
                    </a:cubicBezTo>
                    <a:cubicBezTo>
                      <a:pt x="7" y="12"/>
                      <a:pt x="4" y="11"/>
                      <a:pt x="2" y="9"/>
                    </a:cubicBezTo>
                    <a:cubicBezTo>
                      <a:pt x="0" y="7"/>
                      <a:pt x="0" y="3"/>
                      <a:pt x="2" y="2"/>
                    </a:cubicBezTo>
                    <a:close/>
                  </a:path>
                </a:pathLst>
              </a:custGeom>
              <a:gradFill>
                <a:gsLst>
                  <a:gs pos="59113">
                    <a:srgbClr val="FDF2C4"/>
                  </a:gs>
                  <a:gs pos="41000">
                    <a:srgbClr val="D4B486"/>
                  </a:gs>
                  <a:gs pos="100000">
                    <a:srgbClr val="977037"/>
                  </a:gs>
                  <a:gs pos="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96" name="Freeform 45"/>
              <p:cNvSpPr/>
              <p:nvPr/>
            </p:nvSpPr>
            <p:spPr bwMode="auto">
              <a:xfrm rot="5400000">
                <a:off x="2300785" y="2528299"/>
                <a:ext cx="19189" cy="19189"/>
              </a:xfrm>
              <a:custGeom>
                <a:avLst/>
                <a:gdLst>
                  <a:gd name="T0" fmla="*/ 2 w 7"/>
                  <a:gd name="T1" fmla="*/ 1 h 7"/>
                  <a:gd name="T2" fmla="*/ 6 w 7"/>
                  <a:gd name="T3" fmla="*/ 1 h 7"/>
                  <a:gd name="T4" fmla="*/ 5 w 7"/>
                  <a:gd name="T5" fmla="*/ 6 h 7"/>
                  <a:gd name="T6" fmla="*/ 1 w 7"/>
                  <a:gd name="T7" fmla="*/ 5 h 7"/>
                  <a:gd name="T8" fmla="*/ 2 w 7"/>
                  <a:gd name="T9" fmla="*/ 1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0"/>
                      <a:pt x="6" y="1"/>
                    </a:cubicBezTo>
                    <a:cubicBezTo>
                      <a:pt x="7" y="3"/>
                      <a:pt x="7" y="5"/>
                      <a:pt x="5" y="6"/>
                    </a:cubicBezTo>
                    <a:cubicBezTo>
                      <a:pt x="4" y="7"/>
                      <a:pt x="2" y="7"/>
                      <a:pt x="1" y="5"/>
                    </a:cubicBezTo>
                    <a:cubicBezTo>
                      <a:pt x="0" y="4"/>
                      <a:pt x="0" y="2"/>
                      <a:pt x="2" y="1"/>
                    </a:cubicBezTo>
                    <a:close/>
                  </a:path>
                </a:pathLst>
              </a:custGeom>
              <a:gradFill>
                <a:gsLst>
                  <a:gs pos="59113">
                    <a:srgbClr val="FDF2C4"/>
                  </a:gs>
                  <a:gs pos="41000">
                    <a:srgbClr val="D4B486"/>
                  </a:gs>
                  <a:gs pos="100000">
                    <a:srgbClr val="977037"/>
                  </a:gs>
                  <a:gs pos="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97" name="Freeform 46"/>
              <p:cNvSpPr/>
              <p:nvPr/>
            </p:nvSpPr>
            <p:spPr bwMode="auto">
              <a:xfrm rot="5400000">
                <a:off x="2319975" y="2552538"/>
                <a:ext cx="11110" cy="11110"/>
              </a:xfrm>
              <a:custGeom>
                <a:avLst/>
                <a:gdLst>
                  <a:gd name="T0" fmla="*/ 1 w 4"/>
                  <a:gd name="T1" fmla="*/ 1 h 4"/>
                  <a:gd name="T2" fmla="*/ 3 w 4"/>
                  <a:gd name="T3" fmla="*/ 1 h 4"/>
                  <a:gd name="T4" fmla="*/ 3 w 4"/>
                  <a:gd name="T5" fmla="*/ 3 h 4"/>
                  <a:gd name="T6" fmla="*/ 1 w 4"/>
                  <a:gd name="T7" fmla="*/ 3 h 4"/>
                  <a:gd name="T8" fmla="*/ 1 w 4"/>
                  <a:gd name="T9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1"/>
                    </a:moveTo>
                    <a:cubicBezTo>
                      <a:pt x="1" y="0"/>
                      <a:pt x="3" y="0"/>
                      <a:pt x="3" y="1"/>
                    </a:cubicBez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gradFill>
                <a:gsLst>
                  <a:gs pos="59113">
                    <a:srgbClr val="FDF2C4"/>
                  </a:gs>
                  <a:gs pos="41000">
                    <a:srgbClr val="D4B486"/>
                  </a:gs>
                  <a:gs pos="100000">
                    <a:srgbClr val="977037"/>
                  </a:gs>
                  <a:gs pos="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98" name="Freeform 47"/>
              <p:cNvSpPr/>
              <p:nvPr/>
            </p:nvSpPr>
            <p:spPr bwMode="auto">
              <a:xfrm rot="5400000">
                <a:off x="2323005" y="2493960"/>
                <a:ext cx="69688" cy="69688"/>
              </a:xfrm>
              <a:custGeom>
                <a:avLst/>
                <a:gdLst>
                  <a:gd name="T0" fmla="*/ 21 w 26"/>
                  <a:gd name="T1" fmla="*/ 4 h 26"/>
                  <a:gd name="T2" fmla="*/ 16 w 26"/>
                  <a:gd name="T3" fmla="*/ 6 h 26"/>
                  <a:gd name="T4" fmla="*/ 11 w 26"/>
                  <a:gd name="T5" fmla="*/ 9 h 26"/>
                  <a:gd name="T6" fmla="*/ 23 w 26"/>
                  <a:gd name="T7" fmla="*/ 4 h 26"/>
                  <a:gd name="T8" fmla="*/ 4 w 26"/>
                  <a:gd name="T9" fmla="*/ 16 h 26"/>
                  <a:gd name="T10" fmla="*/ 9 w 26"/>
                  <a:gd name="T11" fmla="*/ 14 h 26"/>
                  <a:gd name="T12" fmla="*/ 16 w 26"/>
                  <a:gd name="T13" fmla="*/ 11 h 26"/>
                  <a:gd name="T14" fmla="*/ 23 w 26"/>
                  <a:gd name="T15" fmla="*/ 8 h 26"/>
                  <a:gd name="T16" fmla="*/ 0 w 26"/>
                  <a:gd name="T17" fmla="*/ 26 h 26"/>
                  <a:gd name="T18" fmla="*/ 20 w 26"/>
                  <a:gd name="T19" fmla="*/ 13 h 26"/>
                  <a:gd name="T20" fmla="*/ 25 w 26"/>
                  <a:gd name="T21" fmla="*/ 8 h 26"/>
                  <a:gd name="T22" fmla="*/ 25 w 26"/>
                  <a:gd name="T23" fmla="*/ 0 h 26"/>
                  <a:gd name="T24" fmla="*/ 23 w 26"/>
                  <a:gd name="T25" fmla="*/ 1 h 26"/>
                  <a:gd name="T26" fmla="*/ 20 w 26"/>
                  <a:gd name="T27" fmla="*/ 4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6" h="26">
                    <a:moveTo>
                      <a:pt x="21" y="4"/>
                    </a:moveTo>
                    <a:cubicBezTo>
                      <a:pt x="19" y="3"/>
                      <a:pt x="17" y="6"/>
                      <a:pt x="16" y="6"/>
                    </a:cubicBezTo>
                    <a:cubicBezTo>
                      <a:pt x="14" y="7"/>
                      <a:pt x="12" y="8"/>
                      <a:pt x="11" y="9"/>
                    </a:cubicBezTo>
                    <a:cubicBezTo>
                      <a:pt x="15" y="7"/>
                      <a:pt x="20" y="5"/>
                      <a:pt x="23" y="4"/>
                    </a:cubicBezTo>
                    <a:cubicBezTo>
                      <a:pt x="18" y="10"/>
                      <a:pt x="10" y="12"/>
                      <a:pt x="4" y="16"/>
                    </a:cubicBezTo>
                    <a:cubicBezTo>
                      <a:pt x="6" y="16"/>
                      <a:pt x="8" y="14"/>
                      <a:pt x="9" y="14"/>
                    </a:cubicBezTo>
                    <a:cubicBezTo>
                      <a:pt x="11" y="13"/>
                      <a:pt x="14" y="12"/>
                      <a:pt x="16" y="11"/>
                    </a:cubicBezTo>
                    <a:cubicBezTo>
                      <a:pt x="18" y="10"/>
                      <a:pt x="21" y="8"/>
                      <a:pt x="23" y="8"/>
                    </a:cubicBezTo>
                    <a:cubicBezTo>
                      <a:pt x="17" y="15"/>
                      <a:pt x="7" y="19"/>
                      <a:pt x="0" y="26"/>
                    </a:cubicBezTo>
                    <a:cubicBezTo>
                      <a:pt x="7" y="22"/>
                      <a:pt x="13" y="17"/>
                      <a:pt x="20" y="13"/>
                    </a:cubicBezTo>
                    <a:cubicBezTo>
                      <a:pt x="21" y="12"/>
                      <a:pt x="25" y="11"/>
                      <a:pt x="25" y="8"/>
                    </a:cubicBezTo>
                    <a:cubicBezTo>
                      <a:pt x="26" y="7"/>
                      <a:pt x="26" y="1"/>
                      <a:pt x="25" y="0"/>
                    </a:cubicBezTo>
                    <a:cubicBezTo>
                      <a:pt x="25" y="0"/>
                      <a:pt x="24" y="1"/>
                      <a:pt x="23" y="1"/>
                    </a:cubicBezTo>
                    <a:cubicBezTo>
                      <a:pt x="22" y="2"/>
                      <a:pt x="21" y="3"/>
                      <a:pt x="20" y="4"/>
                    </a:cubicBezTo>
                  </a:path>
                </a:pathLst>
              </a:custGeom>
              <a:gradFill>
                <a:gsLst>
                  <a:gs pos="59113">
                    <a:srgbClr val="FDF2C4"/>
                  </a:gs>
                  <a:gs pos="41000">
                    <a:srgbClr val="D4B486"/>
                  </a:gs>
                  <a:gs pos="100000">
                    <a:srgbClr val="977037"/>
                  </a:gs>
                  <a:gs pos="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99" name="Freeform 48"/>
              <p:cNvSpPr/>
              <p:nvPr/>
            </p:nvSpPr>
            <p:spPr bwMode="auto">
              <a:xfrm rot="5400000">
                <a:off x="2303815" y="2471741"/>
                <a:ext cx="32319" cy="32319"/>
              </a:xfrm>
              <a:custGeom>
                <a:avLst/>
                <a:gdLst>
                  <a:gd name="T0" fmla="*/ 9 w 12"/>
                  <a:gd name="T1" fmla="*/ 10 h 12"/>
                  <a:gd name="T2" fmla="*/ 10 w 12"/>
                  <a:gd name="T3" fmla="*/ 2 h 12"/>
                  <a:gd name="T4" fmla="*/ 3 w 12"/>
                  <a:gd name="T5" fmla="*/ 1 h 12"/>
                  <a:gd name="T6" fmla="*/ 2 w 12"/>
                  <a:gd name="T7" fmla="*/ 9 h 12"/>
                  <a:gd name="T8" fmla="*/ 9 w 12"/>
                  <a:gd name="T9" fmla="*/ 1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9" y="10"/>
                    </a:moveTo>
                    <a:cubicBezTo>
                      <a:pt x="12" y="8"/>
                      <a:pt x="12" y="4"/>
                      <a:pt x="10" y="2"/>
                    </a:cubicBezTo>
                    <a:cubicBezTo>
                      <a:pt x="8" y="0"/>
                      <a:pt x="5" y="0"/>
                      <a:pt x="3" y="1"/>
                    </a:cubicBezTo>
                    <a:cubicBezTo>
                      <a:pt x="1" y="3"/>
                      <a:pt x="0" y="7"/>
                      <a:pt x="2" y="9"/>
                    </a:cubicBezTo>
                    <a:cubicBezTo>
                      <a:pt x="4" y="11"/>
                      <a:pt x="7" y="12"/>
                      <a:pt x="9" y="10"/>
                    </a:cubicBezTo>
                    <a:close/>
                  </a:path>
                </a:pathLst>
              </a:custGeom>
              <a:gradFill>
                <a:gsLst>
                  <a:gs pos="59113">
                    <a:srgbClr val="FDF2C4"/>
                  </a:gs>
                  <a:gs pos="41000">
                    <a:srgbClr val="D4B486"/>
                  </a:gs>
                  <a:gs pos="100000">
                    <a:srgbClr val="977037"/>
                  </a:gs>
                  <a:gs pos="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00" name="Freeform 49"/>
              <p:cNvSpPr/>
              <p:nvPr/>
            </p:nvSpPr>
            <p:spPr bwMode="auto">
              <a:xfrm rot="5400000">
                <a:off x="2342699" y="2494465"/>
                <a:ext cx="16159" cy="19189"/>
              </a:xfrm>
              <a:custGeom>
                <a:avLst/>
                <a:gdLst>
                  <a:gd name="T0" fmla="*/ 5 w 6"/>
                  <a:gd name="T1" fmla="*/ 6 h 7"/>
                  <a:gd name="T2" fmla="*/ 5 w 6"/>
                  <a:gd name="T3" fmla="*/ 2 h 7"/>
                  <a:gd name="T4" fmla="*/ 1 w 6"/>
                  <a:gd name="T5" fmla="*/ 2 h 7"/>
                  <a:gd name="T6" fmla="*/ 1 w 6"/>
                  <a:gd name="T7" fmla="*/ 6 h 7"/>
                  <a:gd name="T8" fmla="*/ 5 w 6"/>
                  <a:gd name="T9" fmla="*/ 6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5" y="6"/>
                    </a:moveTo>
                    <a:cubicBezTo>
                      <a:pt x="6" y="5"/>
                      <a:pt x="6" y="3"/>
                      <a:pt x="5" y="2"/>
                    </a:cubicBezTo>
                    <a:cubicBezTo>
                      <a:pt x="4" y="1"/>
                      <a:pt x="3" y="0"/>
                      <a:pt x="1" y="2"/>
                    </a:cubicBezTo>
                    <a:cubicBezTo>
                      <a:pt x="0" y="3"/>
                      <a:pt x="0" y="5"/>
                      <a:pt x="1" y="6"/>
                    </a:cubicBezTo>
                    <a:cubicBezTo>
                      <a:pt x="2" y="7"/>
                      <a:pt x="4" y="7"/>
                      <a:pt x="5" y="6"/>
                    </a:cubicBezTo>
                    <a:close/>
                  </a:path>
                </a:pathLst>
              </a:custGeom>
              <a:gradFill>
                <a:gsLst>
                  <a:gs pos="59113">
                    <a:srgbClr val="FDF2C4"/>
                  </a:gs>
                  <a:gs pos="41000">
                    <a:srgbClr val="D4B486"/>
                  </a:gs>
                  <a:gs pos="100000">
                    <a:srgbClr val="977037"/>
                  </a:gs>
                  <a:gs pos="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01" name="Freeform 50"/>
              <p:cNvSpPr/>
              <p:nvPr/>
            </p:nvSpPr>
            <p:spPr bwMode="auto">
              <a:xfrm rot="5400000">
                <a:off x="2362898" y="2515674"/>
                <a:ext cx="11110" cy="10100"/>
              </a:xfrm>
              <a:custGeom>
                <a:avLst/>
                <a:gdLst>
                  <a:gd name="T0" fmla="*/ 3 w 4"/>
                  <a:gd name="T1" fmla="*/ 3 h 4"/>
                  <a:gd name="T2" fmla="*/ 4 w 4"/>
                  <a:gd name="T3" fmla="*/ 0 h 4"/>
                  <a:gd name="T4" fmla="*/ 1 w 4"/>
                  <a:gd name="T5" fmla="*/ 0 h 4"/>
                  <a:gd name="T6" fmla="*/ 1 w 4"/>
                  <a:gd name="T7" fmla="*/ 3 h 4"/>
                  <a:gd name="T8" fmla="*/ 3 w 4"/>
                  <a:gd name="T9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3"/>
                    </a:moveTo>
                    <a:cubicBezTo>
                      <a:pt x="4" y="2"/>
                      <a:pt x="4" y="1"/>
                      <a:pt x="4" y="0"/>
                    </a:cubicBezTo>
                    <a:cubicBezTo>
                      <a:pt x="3" y="0"/>
                      <a:pt x="2" y="0"/>
                      <a:pt x="1" y="0"/>
                    </a:cubicBezTo>
                    <a:cubicBezTo>
                      <a:pt x="0" y="1"/>
                      <a:pt x="0" y="2"/>
                      <a:pt x="1" y="3"/>
                    </a:cubicBezTo>
                    <a:cubicBezTo>
                      <a:pt x="2" y="4"/>
                      <a:pt x="3" y="4"/>
                      <a:pt x="3" y="3"/>
                    </a:cubicBezTo>
                    <a:close/>
                  </a:path>
                </a:pathLst>
              </a:custGeom>
              <a:gradFill>
                <a:gsLst>
                  <a:gs pos="59113">
                    <a:srgbClr val="FDF2C4"/>
                  </a:gs>
                  <a:gs pos="41000">
                    <a:srgbClr val="D4B486"/>
                  </a:gs>
                  <a:gs pos="100000">
                    <a:srgbClr val="977037"/>
                  </a:gs>
                  <a:gs pos="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02" name="Freeform 51"/>
              <p:cNvSpPr/>
              <p:nvPr/>
            </p:nvSpPr>
            <p:spPr bwMode="auto">
              <a:xfrm rot="5400000">
                <a:off x="2349264" y="2544458"/>
                <a:ext cx="57568" cy="57568"/>
              </a:xfrm>
              <a:custGeom>
                <a:avLst/>
                <a:gdLst>
                  <a:gd name="T0" fmla="*/ 20 w 21"/>
                  <a:gd name="T1" fmla="*/ 6 h 21"/>
                  <a:gd name="T2" fmla="*/ 14 w 21"/>
                  <a:gd name="T3" fmla="*/ 18 h 21"/>
                  <a:gd name="T4" fmla="*/ 0 w 21"/>
                  <a:gd name="T5" fmla="*/ 20 h 21"/>
                  <a:gd name="T6" fmla="*/ 10 w 21"/>
                  <a:gd name="T7" fmla="*/ 10 h 21"/>
                  <a:gd name="T8" fmla="*/ 20 w 21"/>
                  <a:gd name="T9" fmla="*/ 0 h 21"/>
                  <a:gd name="T10" fmla="*/ 20 w 21"/>
                  <a:gd name="T11" fmla="*/ 6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1" h="21">
                    <a:moveTo>
                      <a:pt x="20" y="6"/>
                    </a:moveTo>
                    <a:cubicBezTo>
                      <a:pt x="19" y="10"/>
                      <a:pt x="18" y="15"/>
                      <a:pt x="14" y="18"/>
                    </a:cubicBezTo>
                    <a:cubicBezTo>
                      <a:pt x="10" y="21"/>
                      <a:pt x="5" y="21"/>
                      <a:pt x="0" y="20"/>
                    </a:cubicBezTo>
                    <a:cubicBezTo>
                      <a:pt x="3" y="16"/>
                      <a:pt x="7" y="13"/>
                      <a:pt x="10" y="10"/>
                    </a:cubicBezTo>
                    <a:cubicBezTo>
                      <a:pt x="14" y="7"/>
                      <a:pt x="17" y="3"/>
                      <a:pt x="20" y="0"/>
                    </a:cubicBezTo>
                    <a:cubicBezTo>
                      <a:pt x="21" y="2"/>
                      <a:pt x="21" y="4"/>
                      <a:pt x="20" y="6"/>
                    </a:cubicBezTo>
                    <a:close/>
                  </a:path>
                </a:pathLst>
              </a:custGeom>
              <a:gradFill>
                <a:gsLst>
                  <a:gs pos="59113">
                    <a:srgbClr val="FDF2C4"/>
                  </a:gs>
                  <a:gs pos="41000">
                    <a:srgbClr val="D4B486"/>
                  </a:gs>
                  <a:gs pos="100000">
                    <a:srgbClr val="977037"/>
                  </a:gs>
                  <a:gs pos="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03" name="Freeform 52"/>
              <p:cNvSpPr/>
              <p:nvPr/>
            </p:nvSpPr>
            <p:spPr bwMode="auto">
              <a:xfrm rot="5400000">
                <a:off x="2350779" y="2545973"/>
                <a:ext cx="57568" cy="54538"/>
              </a:xfrm>
              <a:custGeom>
                <a:avLst/>
                <a:gdLst>
                  <a:gd name="T0" fmla="*/ 16 w 21"/>
                  <a:gd name="T1" fmla="*/ 0 h 20"/>
                  <a:gd name="T2" fmla="*/ 4 w 21"/>
                  <a:gd name="T3" fmla="*/ 5 h 20"/>
                  <a:gd name="T4" fmla="*/ 0 w 21"/>
                  <a:gd name="T5" fmla="*/ 20 h 20"/>
                  <a:gd name="T6" fmla="*/ 10 w 21"/>
                  <a:gd name="T7" fmla="*/ 10 h 20"/>
                  <a:gd name="T8" fmla="*/ 21 w 21"/>
                  <a:gd name="T9" fmla="*/ 1 h 20"/>
                  <a:gd name="T10" fmla="*/ 16 w 21"/>
                  <a:gd name="T11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1" h="20">
                    <a:moveTo>
                      <a:pt x="16" y="0"/>
                    </a:moveTo>
                    <a:cubicBezTo>
                      <a:pt x="11" y="1"/>
                      <a:pt x="7" y="1"/>
                      <a:pt x="4" y="5"/>
                    </a:cubicBezTo>
                    <a:cubicBezTo>
                      <a:pt x="1" y="9"/>
                      <a:pt x="0" y="15"/>
                      <a:pt x="0" y="20"/>
                    </a:cubicBezTo>
                    <a:cubicBezTo>
                      <a:pt x="4" y="17"/>
                      <a:pt x="7" y="13"/>
                      <a:pt x="10" y="10"/>
                    </a:cubicBezTo>
                    <a:cubicBezTo>
                      <a:pt x="14" y="7"/>
                      <a:pt x="18" y="4"/>
                      <a:pt x="21" y="1"/>
                    </a:cubicBezTo>
                    <a:cubicBezTo>
                      <a:pt x="19" y="0"/>
                      <a:pt x="17" y="0"/>
                      <a:pt x="16" y="0"/>
                    </a:cubicBezTo>
                    <a:close/>
                  </a:path>
                </a:pathLst>
              </a:custGeom>
              <a:gradFill>
                <a:gsLst>
                  <a:gs pos="59113">
                    <a:srgbClr val="FDF2C4"/>
                  </a:gs>
                  <a:gs pos="41000">
                    <a:srgbClr val="D4B486"/>
                  </a:gs>
                  <a:gs pos="100000">
                    <a:srgbClr val="977037"/>
                  </a:gs>
                  <a:gs pos="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04" name="Freeform 53"/>
              <p:cNvSpPr/>
              <p:nvPr/>
            </p:nvSpPr>
            <p:spPr bwMode="auto">
              <a:xfrm rot="5400000">
                <a:off x="2378048" y="2573242"/>
                <a:ext cx="110086" cy="113116"/>
              </a:xfrm>
              <a:custGeom>
                <a:avLst/>
                <a:gdLst>
                  <a:gd name="T0" fmla="*/ 40 w 41"/>
                  <a:gd name="T1" fmla="*/ 3 h 42"/>
                  <a:gd name="T2" fmla="*/ 40 w 41"/>
                  <a:gd name="T3" fmla="*/ 16 h 42"/>
                  <a:gd name="T4" fmla="*/ 31 w 41"/>
                  <a:gd name="T5" fmla="*/ 32 h 42"/>
                  <a:gd name="T6" fmla="*/ 13 w 41"/>
                  <a:gd name="T7" fmla="*/ 37 h 42"/>
                  <a:gd name="T8" fmla="*/ 0 w 41"/>
                  <a:gd name="T9" fmla="*/ 42 h 42"/>
                  <a:gd name="T10" fmla="*/ 3 w 41"/>
                  <a:gd name="T11" fmla="*/ 34 h 42"/>
                  <a:gd name="T12" fmla="*/ 4 w 41"/>
                  <a:gd name="T13" fmla="*/ 25 h 42"/>
                  <a:gd name="T14" fmla="*/ 12 w 41"/>
                  <a:gd name="T15" fmla="*/ 7 h 42"/>
                  <a:gd name="T16" fmla="*/ 27 w 41"/>
                  <a:gd name="T17" fmla="*/ 1 h 42"/>
                  <a:gd name="T18" fmla="*/ 34 w 41"/>
                  <a:gd name="T19" fmla="*/ 2 h 42"/>
                  <a:gd name="T20" fmla="*/ 40 w 41"/>
                  <a:gd name="T21" fmla="*/ 3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1" h="42">
                    <a:moveTo>
                      <a:pt x="40" y="3"/>
                    </a:moveTo>
                    <a:cubicBezTo>
                      <a:pt x="41" y="3"/>
                      <a:pt x="40" y="15"/>
                      <a:pt x="40" y="16"/>
                    </a:cubicBezTo>
                    <a:cubicBezTo>
                      <a:pt x="40" y="23"/>
                      <a:pt x="36" y="28"/>
                      <a:pt x="31" y="32"/>
                    </a:cubicBezTo>
                    <a:cubicBezTo>
                      <a:pt x="26" y="36"/>
                      <a:pt x="20" y="37"/>
                      <a:pt x="13" y="37"/>
                    </a:cubicBezTo>
                    <a:cubicBezTo>
                      <a:pt x="10" y="38"/>
                      <a:pt x="2" y="38"/>
                      <a:pt x="0" y="42"/>
                    </a:cubicBezTo>
                    <a:cubicBezTo>
                      <a:pt x="1" y="39"/>
                      <a:pt x="3" y="37"/>
                      <a:pt x="3" y="34"/>
                    </a:cubicBezTo>
                    <a:cubicBezTo>
                      <a:pt x="4" y="31"/>
                      <a:pt x="5" y="28"/>
                      <a:pt x="4" y="25"/>
                    </a:cubicBezTo>
                    <a:cubicBezTo>
                      <a:pt x="4" y="19"/>
                      <a:pt x="8" y="11"/>
                      <a:pt x="12" y="7"/>
                    </a:cubicBezTo>
                    <a:cubicBezTo>
                      <a:pt x="16" y="3"/>
                      <a:pt x="21" y="0"/>
                      <a:pt x="27" y="1"/>
                    </a:cubicBezTo>
                    <a:cubicBezTo>
                      <a:pt x="29" y="1"/>
                      <a:pt x="32" y="2"/>
                      <a:pt x="34" y="2"/>
                    </a:cubicBezTo>
                    <a:cubicBezTo>
                      <a:pt x="36" y="3"/>
                      <a:pt x="38" y="3"/>
                      <a:pt x="40" y="3"/>
                    </a:cubicBezTo>
                    <a:close/>
                  </a:path>
                </a:pathLst>
              </a:custGeom>
              <a:gradFill>
                <a:gsLst>
                  <a:gs pos="59113">
                    <a:srgbClr val="FDF2C4"/>
                  </a:gs>
                  <a:gs pos="41000">
                    <a:srgbClr val="D4B486"/>
                  </a:gs>
                  <a:gs pos="100000">
                    <a:srgbClr val="977037"/>
                  </a:gs>
                  <a:gs pos="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05" name="Freeform 54"/>
              <p:cNvSpPr/>
              <p:nvPr/>
            </p:nvSpPr>
            <p:spPr bwMode="auto">
              <a:xfrm rot="5400000">
                <a:off x="6313892" y="1123939"/>
                <a:ext cx="1384666" cy="3302595"/>
              </a:xfrm>
              <a:custGeom>
                <a:avLst/>
                <a:gdLst>
                  <a:gd name="T0" fmla="*/ 367 w 513"/>
                  <a:gd name="T1" fmla="*/ 984 h 1223"/>
                  <a:gd name="T2" fmla="*/ 206 w 513"/>
                  <a:gd name="T3" fmla="*/ 571 h 1223"/>
                  <a:gd name="T4" fmla="*/ 132 w 513"/>
                  <a:gd name="T5" fmla="*/ 129 h 1223"/>
                  <a:gd name="T6" fmla="*/ 376 w 513"/>
                  <a:gd name="T7" fmla="*/ 87 h 1223"/>
                  <a:gd name="T8" fmla="*/ 423 w 513"/>
                  <a:gd name="T9" fmla="*/ 317 h 1223"/>
                  <a:gd name="T10" fmla="*/ 227 w 513"/>
                  <a:gd name="T11" fmla="*/ 359 h 1223"/>
                  <a:gd name="T12" fmla="*/ 422 w 513"/>
                  <a:gd name="T13" fmla="*/ 299 h 1223"/>
                  <a:gd name="T14" fmla="*/ 231 w 513"/>
                  <a:gd name="T15" fmla="*/ 82 h 1223"/>
                  <a:gd name="T16" fmla="*/ 224 w 513"/>
                  <a:gd name="T17" fmla="*/ 546 h 1223"/>
                  <a:gd name="T18" fmla="*/ 286 w 513"/>
                  <a:gd name="T19" fmla="*/ 1223 h 12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13" h="1223">
                    <a:moveTo>
                      <a:pt x="367" y="984"/>
                    </a:moveTo>
                    <a:cubicBezTo>
                      <a:pt x="367" y="984"/>
                      <a:pt x="393" y="810"/>
                      <a:pt x="206" y="571"/>
                    </a:cubicBezTo>
                    <a:cubicBezTo>
                      <a:pt x="206" y="571"/>
                      <a:pt x="0" y="324"/>
                      <a:pt x="132" y="129"/>
                    </a:cubicBezTo>
                    <a:cubicBezTo>
                      <a:pt x="132" y="129"/>
                      <a:pt x="220" y="0"/>
                      <a:pt x="376" y="87"/>
                    </a:cubicBezTo>
                    <a:cubicBezTo>
                      <a:pt x="376" y="87"/>
                      <a:pt x="513" y="175"/>
                      <a:pt x="423" y="317"/>
                    </a:cubicBezTo>
                    <a:cubicBezTo>
                      <a:pt x="423" y="317"/>
                      <a:pt x="359" y="432"/>
                      <a:pt x="227" y="359"/>
                    </a:cubicBezTo>
                    <a:cubicBezTo>
                      <a:pt x="227" y="359"/>
                      <a:pt x="360" y="429"/>
                      <a:pt x="422" y="299"/>
                    </a:cubicBezTo>
                    <a:cubicBezTo>
                      <a:pt x="474" y="192"/>
                      <a:pt x="396" y="44"/>
                      <a:pt x="231" y="82"/>
                    </a:cubicBezTo>
                    <a:cubicBezTo>
                      <a:pt x="96" y="113"/>
                      <a:pt x="43" y="313"/>
                      <a:pt x="224" y="546"/>
                    </a:cubicBezTo>
                    <a:cubicBezTo>
                      <a:pt x="368" y="731"/>
                      <a:pt x="504" y="985"/>
                      <a:pt x="286" y="1223"/>
                    </a:cubicBezTo>
                  </a:path>
                </a:pathLst>
              </a:custGeom>
              <a:gradFill>
                <a:gsLst>
                  <a:gs pos="59113">
                    <a:srgbClr val="FDF2C4"/>
                  </a:gs>
                  <a:gs pos="41000">
                    <a:srgbClr val="D4B486"/>
                  </a:gs>
                  <a:gs pos="100000">
                    <a:srgbClr val="977037"/>
                  </a:gs>
                  <a:gs pos="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06" name="Freeform 55"/>
              <p:cNvSpPr/>
              <p:nvPr/>
            </p:nvSpPr>
            <p:spPr bwMode="auto">
              <a:xfrm rot="5400000">
                <a:off x="7712193" y="2463661"/>
                <a:ext cx="432266" cy="529223"/>
              </a:xfrm>
              <a:custGeom>
                <a:avLst/>
                <a:gdLst>
                  <a:gd name="T0" fmla="*/ 87 w 160"/>
                  <a:gd name="T1" fmla="*/ 196 h 196"/>
                  <a:gd name="T2" fmla="*/ 28 w 160"/>
                  <a:gd name="T3" fmla="*/ 89 h 196"/>
                  <a:gd name="T4" fmla="*/ 151 w 160"/>
                  <a:gd name="T5" fmla="*/ 55 h 196"/>
                  <a:gd name="T6" fmla="*/ 40 w 160"/>
                  <a:gd name="T7" fmla="*/ 92 h 196"/>
                  <a:gd name="T8" fmla="*/ 87 w 160"/>
                  <a:gd name="T9" fmla="*/ 196 h 1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0" h="196">
                    <a:moveTo>
                      <a:pt x="87" y="196"/>
                    </a:moveTo>
                    <a:cubicBezTo>
                      <a:pt x="87" y="196"/>
                      <a:pt x="11" y="177"/>
                      <a:pt x="28" y="89"/>
                    </a:cubicBezTo>
                    <a:cubicBezTo>
                      <a:pt x="44" y="0"/>
                      <a:pt x="160" y="8"/>
                      <a:pt x="151" y="55"/>
                    </a:cubicBezTo>
                    <a:cubicBezTo>
                      <a:pt x="141" y="103"/>
                      <a:pt x="74" y="20"/>
                      <a:pt x="40" y="92"/>
                    </a:cubicBezTo>
                    <a:cubicBezTo>
                      <a:pt x="40" y="92"/>
                      <a:pt x="0" y="153"/>
                      <a:pt x="87" y="196"/>
                    </a:cubicBezTo>
                    <a:close/>
                  </a:path>
                </a:pathLst>
              </a:custGeom>
              <a:gradFill>
                <a:gsLst>
                  <a:gs pos="59113">
                    <a:srgbClr val="FDF2C4"/>
                  </a:gs>
                  <a:gs pos="41000">
                    <a:srgbClr val="D4B486"/>
                  </a:gs>
                  <a:gs pos="100000">
                    <a:srgbClr val="977037"/>
                  </a:gs>
                  <a:gs pos="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07" name="Freeform 56"/>
              <p:cNvSpPr/>
              <p:nvPr/>
            </p:nvSpPr>
            <p:spPr bwMode="auto">
              <a:xfrm rot="5400000">
                <a:off x="7729867" y="2770186"/>
                <a:ext cx="296930" cy="293901"/>
              </a:xfrm>
              <a:custGeom>
                <a:avLst/>
                <a:gdLst>
                  <a:gd name="T0" fmla="*/ 0 w 110"/>
                  <a:gd name="T1" fmla="*/ 0 h 109"/>
                  <a:gd name="T2" fmla="*/ 38 w 110"/>
                  <a:gd name="T3" fmla="*/ 65 h 109"/>
                  <a:gd name="T4" fmla="*/ 0 w 110"/>
                  <a:gd name="T5" fmla="*/ 0 h 1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0" h="109">
                    <a:moveTo>
                      <a:pt x="0" y="0"/>
                    </a:moveTo>
                    <a:cubicBezTo>
                      <a:pt x="0" y="0"/>
                      <a:pt x="44" y="10"/>
                      <a:pt x="38" y="65"/>
                    </a:cubicBezTo>
                    <a:cubicBezTo>
                      <a:pt x="34" y="109"/>
                      <a:pt x="110" y="22"/>
                      <a:pt x="0" y="0"/>
                    </a:cubicBezTo>
                    <a:close/>
                  </a:path>
                </a:pathLst>
              </a:custGeom>
              <a:gradFill>
                <a:gsLst>
                  <a:gs pos="59113">
                    <a:srgbClr val="FDF2C4"/>
                  </a:gs>
                  <a:gs pos="41000">
                    <a:srgbClr val="D4B486"/>
                  </a:gs>
                  <a:gs pos="100000">
                    <a:srgbClr val="977037"/>
                  </a:gs>
                  <a:gs pos="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08" name="Freeform 57"/>
              <p:cNvSpPr/>
              <p:nvPr/>
            </p:nvSpPr>
            <p:spPr bwMode="auto">
              <a:xfrm rot="5400000">
                <a:off x="7426877" y="2610611"/>
                <a:ext cx="286831" cy="306020"/>
              </a:xfrm>
              <a:custGeom>
                <a:avLst/>
                <a:gdLst>
                  <a:gd name="T0" fmla="*/ 106 w 106"/>
                  <a:gd name="T1" fmla="*/ 35 h 113"/>
                  <a:gd name="T2" fmla="*/ 41 w 106"/>
                  <a:gd name="T3" fmla="*/ 73 h 113"/>
                  <a:gd name="T4" fmla="*/ 106 w 106"/>
                  <a:gd name="T5" fmla="*/ 35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06" h="113">
                    <a:moveTo>
                      <a:pt x="106" y="35"/>
                    </a:moveTo>
                    <a:cubicBezTo>
                      <a:pt x="106" y="35"/>
                      <a:pt x="63" y="22"/>
                      <a:pt x="41" y="73"/>
                    </a:cubicBezTo>
                    <a:cubicBezTo>
                      <a:pt x="23" y="113"/>
                      <a:pt x="0" y="0"/>
                      <a:pt x="106" y="35"/>
                    </a:cubicBezTo>
                    <a:close/>
                  </a:path>
                </a:pathLst>
              </a:custGeom>
              <a:gradFill>
                <a:gsLst>
                  <a:gs pos="59113">
                    <a:srgbClr val="FDF2C4"/>
                  </a:gs>
                  <a:gs pos="41000">
                    <a:srgbClr val="D4B486"/>
                  </a:gs>
                  <a:gs pos="100000">
                    <a:srgbClr val="977037"/>
                  </a:gs>
                  <a:gs pos="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09" name="Freeform 58"/>
              <p:cNvSpPr/>
              <p:nvPr/>
            </p:nvSpPr>
            <p:spPr bwMode="auto">
              <a:xfrm rot="5400000">
                <a:off x="6065945" y="1854650"/>
                <a:ext cx="588811" cy="2249198"/>
              </a:xfrm>
              <a:custGeom>
                <a:avLst/>
                <a:gdLst>
                  <a:gd name="T0" fmla="*/ 178 w 218"/>
                  <a:gd name="T1" fmla="*/ 546 h 833"/>
                  <a:gd name="T2" fmla="*/ 142 w 218"/>
                  <a:gd name="T3" fmla="*/ 276 h 833"/>
                  <a:gd name="T4" fmla="*/ 130 w 218"/>
                  <a:gd name="T5" fmla="*/ 236 h 833"/>
                  <a:gd name="T6" fmla="*/ 124 w 218"/>
                  <a:gd name="T7" fmla="*/ 144 h 833"/>
                  <a:gd name="T8" fmla="*/ 218 w 218"/>
                  <a:gd name="T9" fmla="*/ 2 h 833"/>
                  <a:gd name="T10" fmla="*/ 217 w 218"/>
                  <a:gd name="T11" fmla="*/ 0 h 833"/>
                  <a:gd name="T12" fmla="*/ 122 w 218"/>
                  <a:gd name="T13" fmla="*/ 144 h 833"/>
                  <a:gd name="T14" fmla="*/ 140 w 218"/>
                  <a:gd name="T15" fmla="*/ 277 h 833"/>
                  <a:gd name="T16" fmla="*/ 176 w 218"/>
                  <a:gd name="T17" fmla="*/ 545 h 833"/>
                  <a:gd name="T18" fmla="*/ 24 w 218"/>
                  <a:gd name="T19" fmla="*/ 815 h 833"/>
                  <a:gd name="T20" fmla="*/ 0 w 218"/>
                  <a:gd name="T21" fmla="*/ 831 h 833"/>
                  <a:gd name="T22" fmla="*/ 0 w 218"/>
                  <a:gd name="T23" fmla="*/ 831 h 833"/>
                  <a:gd name="T24" fmla="*/ 1 w 218"/>
                  <a:gd name="T25" fmla="*/ 833 h 833"/>
                  <a:gd name="T26" fmla="*/ 178 w 218"/>
                  <a:gd name="T27" fmla="*/ 546 h 8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18" h="833">
                    <a:moveTo>
                      <a:pt x="178" y="546"/>
                    </a:moveTo>
                    <a:cubicBezTo>
                      <a:pt x="186" y="472"/>
                      <a:pt x="179" y="383"/>
                      <a:pt x="142" y="276"/>
                    </a:cubicBezTo>
                    <a:cubicBezTo>
                      <a:pt x="142" y="276"/>
                      <a:pt x="136" y="261"/>
                      <a:pt x="130" y="236"/>
                    </a:cubicBezTo>
                    <a:cubicBezTo>
                      <a:pt x="125" y="212"/>
                      <a:pt x="120" y="179"/>
                      <a:pt x="124" y="144"/>
                    </a:cubicBezTo>
                    <a:cubicBezTo>
                      <a:pt x="130" y="93"/>
                      <a:pt x="154" y="39"/>
                      <a:pt x="218" y="2"/>
                    </a:cubicBezTo>
                    <a:cubicBezTo>
                      <a:pt x="217" y="0"/>
                      <a:pt x="217" y="0"/>
                      <a:pt x="217" y="0"/>
                    </a:cubicBezTo>
                    <a:cubicBezTo>
                      <a:pt x="152" y="37"/>
                      <a:pt x="128" y="92"/>
                      <a:pt x="122" y="144"/>
                    </a:cubicBezTo>
                    <a:cubicBezTo>
                      <a:pt x="114" y="214"/>
                      <a:pt x="140" y="277"/>
                      <a:pt x="140" y="277"/>
                    </a:cubicBezTo>
                    <a:cubicBezTo>
                      <a:pt x="176" y="384"/>
                      <a:pt x="184" y="473"/>
                      <a:pt x="176" y="545"/>
                    </a:cubicBezTo>
                    <a:cubicBezTo>
                      <a:pt x="158" y="700"/>
                      <a:pt x="68" y="783"/>
                      <a:pt x="24" y="815"/>
                    </a:cubicBezTo>
                    <a:cubicBezTo>
                      <a:pt x="10" y="826"/>
                      <a:pt x="0" y="831"/>
                      <a:pt x="0" y="831"/>
                    </a:cubicBezTo>
                    <a:cubicBezTo>
                      <a:pt x="0" y="831"/>
                      <a:pt x="0" y="831"/>
                      <a:pt x="0" y="831"/>
                    </a:cubicBezTo>
                    <a:cubicBezTo>
                      <a:pt x="1" y="833"/>
                      <a:pt x="1" y="833"/>
                      <a:pt x="1" y="833"/>
                    </a:cubicBezTo>
                    <a:cubicBezTo>
                      <a:pt x="1" y="833"/>
                      <a:pt x="154" y="753"/>
                      <a:pt x="178" y="546"/>
                    </a:cubicBezTo>
                    <a:close/>
                  </a:path>
                </a:pathLst>
              </a:custGeom>
              <a:gradFill>
                <a:gsLst>
                  <a:gs pos="59113">
                    <a:srgbClr val="FDF2C4"/>
                  </a:gs>
                  <a:gs pos="41000">
                    <a:srgbClr val="D4B486"/>
                  </a:gs>
                  <a:gs pos="100000">
                    <a:srgbClr val="977037"/>
                  </a:gs>
                  <a:gs pos="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11" name="Freeform 59"/>
              <p:cNvSpPr/>
              <p:nvPr/>
            </p:nvSpPr>
            <p:spPr bwMode="auto">
              <a:xfrm rot="5400000">
                <a:off x="7453136" y="3243861"/>
                <a:ext cx="58578" cy="59588"/>
              </a:xfrm>
              <a:custGeom>
                <a:avLst/>
                <a:gdLst>
                  <a:gd name="T0" fmla="*/ 2 w 22"/>
                  <a:gd name="T1" fmla="*/ 7 h 22"/>
                  <a:gd name="T2" fmla="*/ 7 w 22"/>
                  <a:gd name="T3" fmla="*/ 20 h 22"/>
                  <a:gd name="T4" fmla="*/ 20 w 22"/>
                  <a:gd name="T5" fmla="*/ 15 h 22"/>
                  <a:gd name="T6" fmla="*/ 15 w 22"/>
                  <a:gd name="T7" fmla="*/ 2 h 22"/>
                  <a:gd name="T8" fmla="*/ 2 w 22"/>
                  <a:gd name="T9" fmla="*/ 7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2" h="22">
                    <a:moveTo>
                      <a:pt x="2" y="7"/>
                    </a:moveTo>
                    <a:cubicBezTo>
                      <a:pt x="0" y="12"/>
                      <a:pt x="2" y="18"/>
                      <a:pt x="7" y="20"/>
                    </a:cubicBezTo>
                    <a:cubicBezTo>
                      <a:pt x="12" y="22"/>
                      <a:pt x="18" y="20"/>
                      <a:pt x="20" y="15"/>
                    </a:cubicBezTo>
                    <a:cubicBezTo>
                      <a:pt x="22" y="9"/>
                      <a:pt x="20" y="4"/>
                      <a:pt x="15" y="2"/>
                    </a:cubicBezTo>
                    <a:cubicBezTo>
                      <a:pt x="10" y="0"/>
                      <a:pt x="4" y="2"/>
                      <a:pt x="2" y="7"/>
                    </a:cubicBezTo>
                    <a:close/>
                  </a:path>
                </a:pathLst>
              </a:custGeom>
              <a:gradFill>
                <a:gsLst>
                  <a:gs pos="59113">
                    <a:srgbClr val="FDF2C4"/>
                  </a:gs>
                  <a:gs pos="41000">
                    <a:srgbClr val="D4B486"/>
                  </a:gs>
                  <a:gs pos="100000">
                    <a:srgbClr val="977037"/>
                  </a:gs>
                  <a:gs pos="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644" name="Freeform 60"/>
              <p:cNvSpPr/>
              <p:nvPr/>
            </p:nvSpPr>
            <p:spPr bwMode="auto">
              <a:xfrm rot="5400000">
                <a:off x="7829854" y="2660100"/>
                <a:ext cx="61608" cy="58578"/>
              </a:xfrm>
              <a:custGeom>
                <a:avLst/>
                <a:gdLst>
                  <a:gd name="T0" fmla="*/ 2 w 23"/>
                  <a:gd name="T1" fmla="*/ 7 h 22"/>
                  <a:gd name="T2" fmla="*/ 8 w 23"/>
                  <a:gd name="T3" fmla="*/ 20 h 22"/>
                  <a:gd name="T4" fmla="*/ 21 w 23"/>
                  <a:gd name="T5" fmla="*/ 15 h 22"/>
                  <a:gd name="T6" fmla="*/ 15 w 23"/>
                  <a:gd name="T7" fmla="*/ 2 h 22"/>
                  <a:gd name="T8" fmla="*/ 2 w 23"/>
                  <a:gd name="T9" fmla="*/ 7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3" h="22">
                    <a:moveTo>
                      <a:pt x="2" y="7"/>
                    </a:moveTo>
                    <a:cubicBezTo>
                      <a:pt x="0" y="12"/>
                      <a:pt x="3" y="18"/>
                      <a:pt x="8" y="20"/>
                    </a:cubicBezTo>
                    <a:cubicBezTo>
                      <a:pt x="13" y="22"/>
                      <a:pt x="19" y="20"/>
                      <a:pt x="21" y="15"/>
                    </a:cubicBezTo>
                    <a:cubicBezTo>
                      <a:pt x="23" y="10"/>
                      <a:pt x="21" y="4"/>
                      <a:pt x="15" y="2"/>
                    </a:cubicBezTo>
                    <a:cubicBezTo>
                      <a:pt x="10" y="0"/>
                      <a:pt x="5" y="2"/>
                      <a:pt x="2" y="7"/>
                    </a:cubicBezTo>
                    <a:close/>
                  </a:path>
                </a:pathLst>
              </a:custGeom>
              <a:gradFill>
                <a:gsLst>
                  <a:gs pos="59113">
                    <a:srgbClr val="FDF2C4"/>
                  </a:gs>
                  <a:gs pos="41000">
                    <a:srgbClr val="D4B486"/>
                  </a:gs>
                  <a:gs pos="100000">
                    <a:srgbClr val="977037"/>
                  </a:gs>
                  <a:gs pos="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33" name="Freeform 61"/>
              <p:cNvSpPr/>
              <p:nvPr/>
            </p:nvSpPr>
            <p:spPr bwMode="auto">
              <a:xfrm rot="5400000">
                <a:off x="6012417" y="2130371"/>
                <a:ext cx="485794" cy="1816932"/>
              </a:xfrm>
              <a:custGeom>
                <a:avLst/>
                <a:gdLst>
                  <a:gd name="T0" fmla="*/ 153 w 180"/>
                  <a:gd name="T1" fmla="*/ 392 h 673"/>
                  <a:gd name="T2" fmla="*/ 129 w 180"/>
                  <a:gd name="T3" fmla="*/ 149 h 673"/>
                  <a:gd name="T4" fmla="*/ 125 w 180"/>
                  <a:gd name="T5" fmla="*/ 88 h 673"/>
                  <a:gd name="T6" fmla="*/ 173 w 180"/>
                  <a:gd name="T7" fmla="*/ 7 h 673"/>
                  <a:gd name="T8" fmla="*/ 180 w 180"/>
                  <a:gd name="T9" fmla="*/ 2 h 673"/>
                  <a:gd name="T10" fmla="*/ 180 w 180"/>
                  <a:gd name="T11" fmla="*/ 0 h 673"/>
                  <a:gd name="T12" fmla="*/ 122 w 180"/>
                  <a:gd name="T13" fmla="*/ 88 h 673"/>
                  <a:gd name="T14" fmla="*/ 127 w 180"/>
                  <a:gd name="T15" fmla="*/ 150 h 673"/>
                  <a:gd name="T16" fmla="*/ 151 w 180"/>
                  <a:gd name="T17" fmla="*/ 392 h 673"/>
                  <a:gd name="T18" fmla="*/ 0 w 180"/>
                  <a:gd name="T19" fmla="*/ 671 h 673"/>
                  <a:gd name="T20" fmla="*/ 2 w 180"/>
                  <a:gd name="T21" fmla="*/ 673 h 673"/>
                  <a:gd name="T22" fmla="*/ 153 w 180"/>
                  <a:gd name="T23" fmla="*/ 392 h 6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80" h="673">
                    <a:moveTo>
                      <a:pt x="153" y="392"/>
                    </a:moveTo>
                    <a:cubicBezTo>
                      <a:pt x="164" y="295"/>
                      <a:pt x="143" y="208"/>
                      <a:pt x="129" y="149"/>
                    </a:cubicBezTo>
                    <a:cubicBezTo>
                      <a:pt x="124" y="126"/>
                      <a:pt x="123" y="105"/>
                      <a:pt x="125" y="88"/>
                    </a:cubicBezTo>
                    <a:cubicBezTo>
                      <a:pt x="130" y="40"/>
                      <a:pt x="159" y="16"/>
                      <a:pt x="173" y="7"/>
                    </a:cubicBezTo>
                    <a:cubicBezTo>
                      <a:pt x="178" y="4"/>
                      <a:pt x="180" y="2"/>
                      <a:pt x="180" y="2"/>
                    </a:cubicBezTo>
                    <a:cubicBezTo>
                      <a:pt x="180" y="0"/>
                      <a:pt x="180" y="0"/>
                      <a:pt x="180" y="0"/>
                    </a:cubicBezTo>
                    <a:cubicBezTo>
                      <a:pt x="179" y="0"/>
                      <a:pt x="130" y="22"/>
                      <a:pt x="122" y="88"/>
                    </a:cubicBezTo>
                    <a:cubicBezTo>
                      <a:pt x="120" y="105"/>
                      <a:pt x="121" y="126"/>
                      <a:pt x="127" y="150"/>
                    </a:cubicBezTo>
                    <a:cubicBezTo>
                      <a:pt x="141" y="209"/>
                      <a:pt x="162" y="296"/>
                      <a:pt x="151" y="392"/>
                    </a:cubicBezTo>
                    <a:cubicBezTo>
                      <a:pt x="141" y="482"/>
                      <a:pt x="102" y="580"/>
                      <a:pt x="0" y="671"/>
                    </a:cubicBezTo>
                    <a:cubicBezTo>
                      <a:pt x="2" y="673"/>
                      <a:pt x="2" y="673"/>
                      <a:pt x="2" y="673"/>
                    </a:cubicBezTo>
                    <a:cubicBezTo>
                      <a:pt x="104" y="582"/>
                      <a:pt x="143" y="483"/>
                      <a:pt x="153" y="392"/>
                    </a:cubicBezTo>
                    <a:close/>
                  </a:path>
                </a:pathLst>
              </a:custGeom>
              <a:gradFill>
                <a:gsLst>
                  <a:gs pos="59113">
                    <a:srgbClr val="FDF2C4"/>
                  </a:gs>
                  <a:gs pos="41000">
                    <a:srgbClr val="D4B486"/>
                  </a:gs>
                  <a:gs pos="100000">
                    <a:srgbClr val="977037"/>
                  </a:gs>
                  <a:gs pos="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34" name="Freeform 62"/>
              <p:cNvSpPr/>
              <p:nvPr/>
            </p:nvSpPr>
            <p:spPr bwMode="auto">
              <a:xfrm rot="5400000">
                <a:off x="7128936" y="3248911"/>
                <a:ext cx="61608" cy="62618"/>
              </a:xfrm>
              <a:custGeom>
                <a:avLst/>
                <a:gdLst>
                  <a:gd name="T0" fmla="*/ 2 w 23"/>
                  <a:gd name="T1" fmla="*/ 8 h 23"/>
                  <a:gd name="T2" fmla="*/ 8 w 23"/>
                  <a:gd name="T3" fmla="*/ 21 h 23"/>
                  <a:gd name="T4" fmla="*/ 21 w 23"/>
                  <a:gd name="T5" fmla="*/ 15 h 23"/>
                  <a:gd name="T6" fmla="*/ 15 w 23"/>
                  <a:gd name="T7" fmla="*/ 2 h 23"/>
                  <a:gd name="T8" fmla="*/ 2 w 23"/>
                  <a:gd name="T9" fmla="*/ 8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3" h="23">
                    <a:moveTo>
                      <a:pt x="2" y="8"/>
                    </a:moveTo>
                    <a:cubicBezTo>
                      <a:pt x="0" y="13"/>
                      <a:pt x="3" y="19"/>
                      <a:pt x="8" y="21"/>
                    </a:cubicBezTo>
                    <a:cubicBezTo>
                      <a:pt x="13" y="23"/>
                      <a:pt x="19" y="20"/>
                      <a:pt x="21" y="15"/>
                    </a:cubicBezTo>
                    <a:cubicBezTo>
                      <a:pt x="23" y="10"/>
                      <a:pt x="20" y="4"/>
                      <a:pt x="15" y="2"/>
                    </a:cubicBezTo>
                    <a:cubicBezTo>
                      <a:pt x="10" y="0"/>
                      <a:pt x="4" y="3"/>
                      <a:pt x="2" y="8"/>
                    </a:cubicBezTo>
                    <a:close/>
                  </a:path>
                </a:pathLst>
              </a:custGeom>
              <a:gradFill>
                <a:gsLst>
                  <a:gs pos="59113">
                    <a:srgbClr val="FDF2C4"/>
                  </a:gs>
                  <a:gs pos="41000">
                    <a:srgbClr val="D4B486"/>
                  </a:gs>
                  <a:gs pos="100000">
                    <a:srgbClr val="977037"/>
                  </a:gs>
                  <a:gs pos="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35" name="Freeform 63"/>
              <p:cNvSpPr>
                <a:spLocks noEditPoints="1"/>
              </p:cNvSpPr>
              <p:nvPr/>
            </p:nvSpPr>
            <p:spPr bwMode="auto">
              <a:xfrm rot="5400000">
                <a:off x="7628365" y="2681814"/>
                <a:ext cx="224213" cy="214113"/>
              </a:xfrm>
              <a:custGeom>
                <a:avLst/>
                <a:gdLst>
                  <a:gd name="T0" fmla="*/ 82 w 83"/>
                  <a:gd name="T1" fmla="*/ 79 h 79"/>
                  <a:gd name="T2" fmla="*/ 82 w 83"/>
                  <a:gd name="T3" fmla="*/ 79 h 79"/>
                  <a:gd name="T4" fmla="*/ 38 w 83"/>
                  <a:gd name="T5" fmla="*/ 65 h 79"/>
                  <a:gd name="T6" fmla="*/ 1 w 83"/>
                  <a:gd name="T7" fmla="*/ 0 h 79"/>
                  <a:gd name="T8" fmla="*/ 4 w 83"/>
                  <a:gd name="T9" fmla="*/ 0 h 79"/>
                  <a:gd name="T10" fmla="*/ 39 w 83"/>
                  <a:gd name="T11" fmla="*/ 63 h 79"/>
                  <a:gd name="T12" fmla="*/ 82 w 83"/>
                  <a:gd name="T13" fmla="*/ 77 h 79"/>
                  <a:gd name="T14" fmla="*/ 83 w 83"/>
                  <a:gd name="T15" fmla="*/ 77 h 79"/>
                  <a:gd name="T16" fmla="*/ 82 w 83"/>
                  <a:gd name="T17" fmla="*/ 79 h 79"/>
                  <a:gd name="T18" fmla="*/ 82 w 83"/>
                  <a:gd name="T19" fmla="*/ 79 h 79"/>
                  <a:gd name="T20" fmla="*/ 82 w 83"/>
                  <a:gd name="T21" fmla="*/ 79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3" h="79">
                    <a:moveTo>
                      <a:pt x="82" y="79"/>
                    </a:moveTo>
                    <a:cubicBezTo>
                      <a:pt x="82" y="79"/>
                      <a:pt x="82" y="79"/>
                      <a:pt x="82" y="79"/>
                    </a:cubicBezTo>
                    <a:cubicBezTo>
                      <a:pt x="79" y="79"/>
                      <a:pt x="58" y="76"/>
                      <a:pt x="38" y="65"/>
                    </a:cubicBezTo>
                    <a:cubicBezTo>
                      <a:pt x="19" y="54"/>
                      <a:pt x="0" y="34"/>
                      <a:pt x="1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2" y="33"/>
                      <a:pt x="20" y="52"/>
                      <a:pt x="39" y="63"/>
                    </a:cubicBezTo>
                    <a:cubicBezTo>
                      <a:pt x="59" y="74"/>
                      <a:pt x="79" y="77"/>
                      <a:pt x="82" y="77"/>
                    </a:cubicBezTo>
                    <a:cubicBezTo>
                      <a:pt x="83" y="77"/>
                      <a:pt x="83" y="77"/>
                      <a:pt x="83" y="77"/>
                    </a:cubicBezTo>
                    <a:lnTo>
                      <a:pt x="82" y="79"/>
                    </a:lnTo>
                    <a:close/>
                    <a:moveTo>
                      <a:pt x="82" y="79"/>
                    </a:moveTo>
                    <a:cubicBezTo>
                      <a:pt x="82" y="79"/>
                      <a:pt x="82" y="79"/>
                      <a:pt x="82" y="79"/>
                    </a:cubicBezTo>
                    <a:close/>
                  </a:path>
                </a:pathLst>
              </a:custGeom>
              <a:gradFill>
                <a:gsLst>
                  <a:gs pos="59113">
                    <a:srgbClr val="FDF2C4"/>
                  </a:gs>
                  <a:gs pos="41000">
                    <a:srgbClr val="D4B486"/>
                  </a:gs>
                  <a:gs pos="100000">
                    <a:srgbClr val="977037"/>
                  </a:gs>
                  <a:gs pos="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36" name="Freeform 64"/>
              <p:cNvSpPr/>
              <p:nvPr/>
            </p:nvSpPr>
            <p:spPr bwMode="auto">
              <a:xfrm rot="5400000">
                <a:off x="3192587" y="1311288"/>
                <a:ext cx="876652" cy="1531111"/>
              </a:xfrm>
              <a:custGeom>
                <a:avLst/>
                <a:gdLst>
                  <a:gd name="T0" fmla="*/ 201 w 325"/>
                  <a:gd name="T1" fmla="*/ 140 h 567"/>
                  <a:gd name="T2" fmla="*/ 276 w 325"/>
                  <a:gd name="T3" fmla="*/ 112 h 567"/>
                  <a:gd name="T4" fmla="*/ 195 w 325"/>
                  <a:gd name="T5" fmla="*/ 32 h 567"/>
                  <a:gd name="T6" fmla="*/ 204 w 325"/>
                  <a:gd name="T7" fmla="*/ 214 h 567"/>
                  <a:gd name="T8" fmla="*/ 245 w 325"/>
                  <a:gd name="T9" fmla="*/ 477 h 567"/>
                  <a:gd name="T10" fmla="*/ 77 w 325"/>
                  <a:gd name="T11" fmla="*/ 497 h 567"/>
                  <a:gd name="T12" fmla="*/ 56 w 325"/>
                  <a:gd name="T13" fmla="*/ 371 h 567"/>
                  <a:gd name="T14" fmla="*/ 129 w 325"/>
                  <a:gd name="T15" fmla="*/ 432 h 567"/>
                  <a:gd name="T16" fmla="*/ 73 w 325"/>
                  <a:gd name="T17" fmla="*/ 433 h 567"/>
                  <a:gd name="T18" fmla="*/ 96 w 325"/>
                  <a:gd name="T19" fmla="*/ 386 h 567"/>
                  <a:gd name="T20" fmla="*/ 111 w 325"/>
                  <a:gd name="T21" fmla="*/ 418 h 567"/>
                  <a:gd name="T22" fmla="*/ 99 w 325"/>
                  <a:gd name="T23" fmla="*/ 418 h 567"/>
                  <a:gd name="T24" fmla="*/ 70 w 325"/>
                  <a:gd name="T25" fmla="*/ 399 h 567"/>
                  <a:gd name="T26" fmla="*/ 78 w 325"/>
                  <a:gd name="T27" fmla="*/ 432 h 567"/>
                  <a:gd name="T28" fmla="*/ 127 w 325"/>
                  <a:gd name="T29" fmla="*/ 428 h 567"/>
                  <a:gd name="T30" fmla="*/ 118 w 325"/>
                  <a:gd name="T31" fmla="*/ 364 h 567"/>
                  <a:gd name="T32" fmla="*/ 62 w 325"/>
                  <a:gd name="T33" fmla="*/ 377 h 567"/>
                  <a:gd name="T34" fmla="*/ 80 w 325"/>
                  <a:gd name="T35" fmla="*/ 493 h 567"/>
                  <a:gd name="T36" fmla="*/ 271 w 325"/>
                  <a:gd name="T37" fmla="*/ 382 h 567"/>
                  <a:gd name="T38" fmla="*/ 198 w 325"/>
                  <a:gd name="T39" fmla="*/ 224 h 567"/>
                  <a:gd name="T40" fmla="*/ 158 w 325"/>
                  <a:gd name="T41" fmla="*/ 53 h 567"/>
                  <a:gd name="T42" fmla="*/ 252 w 325"/>
                  <a:gd name="T43" fmla="*/ 30 h 567"/>
                  <a:gd name="T44" fmla="*/ 276 w 325"/>
                  <a:gd name="T45" fmla="*/ 119 h 567"/>
                  <a:gd name="T46" fmla="*/ 201 w 325"/>
                  <a:gd name="T47" fmla="*/ 140 h 5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25" h="567">
                    <a:moveTo>
                      <a:pt x="201" y="140"/>
                    </a:moveTo>
                    <a:cubicBezTo>
                      <a:pt x="201" y="140"/>
                      <a:pt x="254" y="164"/>
                      <a:pt x="276" y="112"/>
                    </a:cubicBezTo>
                    <a:cubicBezTo>
                      <a:pt x="293" y="69"/>
                      <a:pt x="259" y="13"/>
                      <a:pt x="195" y="32"/>
                    </a:cubicBezTo>
                    <a:cubicBezTo>
                      <a:pt x="143" y="47"/>
                      <a:pt x="127" y="127"/>
                      <a:pt x="204" y="214"/>
                    </a:cubicBezTo>
                    <a:cubicBezTo>
                      <a:pt x="265" y="283"/>
                      <a:pt x="325" y="378"/>
                      <a:pt x="245" y="477"/>
                    </a:cubicBezTo>
                    <a:cubicBezTo>
                      <a:pt x="245" y="477"/>
                      <a:pt x="175" y="567"/>
                      <a:pt x="77" y="497"/>
                    </a:cubicBezTo>
                    <a:cubicBezTo>
                      <a:pt x="77" y="497"/>
                      <a:pt x="0" y="441"/>
                      <a:pt x="56" y="371"/>
                    </a:cubicBezTo>
                    <a:cubicBezTo>
                      <a:pt x="99" y="318"/>
                      <a:pt x="176" y="382"/>
                      <a:pt x="129" y="432"/>
                    </a:cubicBezTo>
                    <a:cubicBezTo>
                      <a:pt x="129" y="432"/>
                      <a:pt x="102" y="459"/>
                      <a:pt x="73" y="433"/>
                    </a:cubicBezTo>
                    <a:cubicBezTo>
                      <a:pt x="45" y="407"/>
                      <a:pt x="75" y="375"/>
                      <a:pt x="96" y="386"/>
                    </a:cubicBezTo>
                    <a:cubicBezTo>
                      <a:pt x="96" y="386"/>
                      <a:pt x="121" y="395"/>
                      <a:pt x="111" y="418"/>
                    </a:cubicBezTo>
                    <a:cubicBezTo>
                      <a:pt x="111" y="418"/>
                      <a:pt x="106" y="424"/>
                      <a:pt x="99" y="418"/>
                    </a:cubicBezTo>
                    <a:cubicBezTo>
                      <a:pt x="99" y="418"/>
                      <a:pt x="88" y="383"/>
                      <a:pt x="70" y="399"/>
                    </a:cubicBezTo>
                    <a:cubicBezTo>
                      <a:pt x="70" y="399"/>
                      <a:pt x="59" y="417"/>
                      <a:pt x="78" y="432"/>
                    </a:cubicBezTo>
                    <a:cubicBezTo>
                      <a:pt x="78" y="432"/>
                      <a:pt x="101" y="454"/>
                      <a:pt x="127" y="428"/>
                    </a:cubicBezTo>
                    <a:cubicBezTo>
                      <a:pt x="127" y="428"/>
                      <a:pt x="160" y="399"/>
                      <a:pt x="118" y="364"/>
                    </a:cubicBezTo>
                    <a:cubicBezTo>
                      <a:pt x="118" y="364"/>
                      <a:pt x="88" y="343"/>
                      <a:pt x="62" y="377"/>
                    </a:cubicBezTo>
                    <a:cubicBezTo>
                      <a:pt x="62" y="377"/>
                      <a:pt x="14" y="438"/>
                      <a:pt x="80" y="493"/>
                    </a:cubicBezTo>
                    <a:cubicBezTo>
                      <a:pt x="157" y="555"/>
                      <a:pt x="269" y="497"/>
                      <a:pt x="271" y="382"/>
                    </a:cubicBezTo>
                    <a:cubicBezTo>
                      <a:pt x="271" y="382"/>
                      <a:pt x="277" y="313"/>
                      <a:pt x="198" y="224"/>
                    </a:cubicBezTo>
                    <a:cubicBezTo>
                      <a:pt x="198" y="224"/>
                      <a:pt x="114" y="122"/>
                      <a:pt x="158" y="53"/>
                    </a:cubicBezTo>
                    <a:cubicBezTo>
                      <a:pt x="158" y="53"/>
                      <a:pt x="189" y="0"/>
                      <a:pt x="252" y="30"/>
                    </a:cubicBezTo>
                    <a:cubicBezTo>
                      <a:pt x="252" y="30"/>
                      <a:pt x="308" y="61"/>
                      <a:pt x="276" y="119"/>
                    </a:cubicBezTo>
                    <a:cubicBezTo>
                      <a:pt x="276" y="119"/>
                      <a:pt x="254" y="166"/>
                      <a:pt x="201" y="140"/>
                    </a:cubicBezTo>
                    <a:close/>
                  </a:path>
                </a:pathLst>
              </a:custGeom>
              <a:gradFill>
                <a:gsLst>
                  <a:gs pos="59113">
                    <a:srgbClr val="FDF2C4"/>
                  </a:gs>
                  <a:gs pos="41000">
                    <a:srgbClr val="D4B486"/>
                  </a:gs>
                  <a:gs pos="100000">
                    <a:srgbClr val="977037"/>
                  </a:gs>
                  <a:gs pos="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37" name="Freeform 65"/>
              <p:cNvSpPr/>
              <p:nvPr/>
            </p:nvSpPr>
            <p:spPr bwMode="auto">
              <a:xfrm rot="5400000">
                <a:off x="2682048" y="2015740"/>
                <a:ext cx="221183" cy="193914"/>
              </a:xfrm>
              <a:custGeom>
                <a:avLst/>
                <a:gdLst>
                  <a:gd name="T0" fmla="*/ 19 w 82"/>
                  <a:gd name="T1" fmla="*/ 0 h 72"/>
                  <a:gd name="T2" fmla="*/ 25 w 82"/>
                  <a:gd name="T3" fmla="*/ 48 h 72"/>
                  <a:gd name="T4" fmla="*/ 69 w 82"/>
                  <a:gd name="T5" fmla="*/ 30 h 72"/>
                  <a:gd name="T6" fmla="*/ 28 w 82"/>
                  <a:gd name="T7" fmla="*/ 44 h 72"/>
                  <a:gd name="T8" fmla="*/ 19 w 82"/>
                  <a:gd name="T9" fmla="*/ 0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2" h="72">
                    <a:moveTo>
                      <a:pt x="19" y="0"/>
                    </a:moveTo>
                    <a:cubicBezTo>
                      <a:pt x="19" y="0"/>
                      <a:pt x="0" y="24"/>
                      <a:pt x="25" y="48"/>
                    </a:cubicBezTo>
                    <a:cubicBezTo>
                      <a:pt x="49" y="72"/>
                      <a:pt x="82" y="43"/>
                      <a:pt x="69" y="30"/>
                    </a:cubicBezTo>
                    <a:cubicBezTo>
                      <a:pt x="55" y="17"/>
                      <a:pt x="53" y="59"/>
                      <a:pt x="28" y="44"/>
                    </a:cubicBezTo>
                    <a:cubicBezTo>
                      <a:pt x="28" y="44"/>
                      <a:pt x="2" y="34"/>
                      <a:pt x="19" y="0"/>
                    </a:cubicBezTo>
                    <a:close/>
                  </a:path>
                </a:pathLst>
              </a:custGeom>
              <a:gradFill>
                <a:gsLst>
                  <a:gs pos="59113">
                    <a:srgbClr val="FDF2C4"/>
                  </a:gs>
                  <a:gs pos="41000">
                    <a:srgbClr val="D4B486"/>
                  </a:gs>
                  <a:gs pos="100000">
                    <a:srgbClr val="977037"/>
                  </a:gs>
                  <a:gs pos="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38" name="Freeform 66"/>
              <p:cNvSpPr/>
              <p:nvPr/>
            </p:nvSpPr>
            <p:spPr bwMode="auto">
              <a:xfrm rot="5400000">
                <a:off x="2780015" y="2100577"/>
                <a:ext cx="111096" cy="114126"/>
              </a:xfrm>
              <a:custGeom>
                <a:avLst/>
                <a:gdLst>
                  <a:gd name="T0" fmla="*/ 14 w 41"/>
                  <a:gd name="T1" fmla="*/ 42 h 42"/>
                  <a:gd name="T2" fmla="*/ 11 w 41"/>
                  <a:gd name="T3" fmla="*/ 12 h 42"/>
                  <a:gd name="T4" fmla="*/ 14 w 41"/>
                  <a:gd name="T5" fmla="*/ 42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1" h="42">
                    <a:moveTo>
                      <a:pt x="14" y="42"/>
                    </a:moveTo>
                    <a:cubicBezTo>
                      <a:pt x="14" y="42"/>
                      <a:pt x="24" y="28"/>
                      <a:pt x="11" y="12"/>
                    </a:cubicBezTo>
                    <a:cubicBezTo>
                      <a:pt x="0" y="0"/>
                      <a:pt x="41" y="9"/>
                      <a:pt x="14" y="42"/>
                    </a:cubicBezTo>
                    <a:close/>
                  </a:path>
                </a:pathLst>
              </a:custGeom>
              <a:gradFill>
                <a:gsLst>
                  <a:gs pos="59113">
                    <a:srgbClr val="FDF2C4"/>
                  </a:gs>
                  <a:gs pos="41000">
                    <a:srgbClr val="D4B486"/>
                  </a:gs>
                  <a:gs pos="100000">
                    <a:srgbClr val="977037"/>
                  </a:gs>
                  <a:gs pos="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39" name="Freeform 67"/>
              <p:cNvSpPr/>
              <p:nvPr/>
            </p:nvSpPr>
            <p:spPr bwMode="auto">
              <a:xfrm rot="5400000">
                <a:off x="2916866" y="1994026"/>
                <a:ext cx="129276" cy="135336"/>
              </a:xfrm>
              <a:custGeom>
                <a:avLst/>
                <a:gdLst>
                  <a:gd name="T0" fmla="*/ 44 w 48"/>
                  <a:gd name="T1" fmla="*/ 35 h 50"/>
                  <a:gd name="T2" fmla="*/ 12 w 48"/>
                  <a:gd name="T3" fmla="*/ 38 h 50"/>
                  <a:gd name="T4" fmla="*/ 29 w 48"/>
                  <a:gd name="T5" fmla="*/ 10 h 50"/>
                  <a:gd name="T6" fmla="*/ 25 w 48"/>
                  <a:gd name="T7" fmla="*/ 20 h 50"/>
                  <a:gd name="T8" fmla="*/ 14 w 48"/>
                  <a:gd name="T9" fmla="*/ 36 h 50"/>
                  <a:gd name="T10" fmla="*/ 44 w 48"/>
                  <a:gd name="T11" fmla="*/ 35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8" h="50">
                    <a:moveTo>
                      <a:pt x="44" y="35"/>
                    </a:moveTo>
                    <a:cubicBezTo>
                      <a:pt x="44" y="35"/>
                      <a:pt x="25" y="50"/>
                      <a:pt x="12" y="38"/>
                    </a:cubicBezTo>
                    <a:cubicBezTo>
                      <a:pt x="0" y="26"/>
                      <a:pt x="11" y="0"/>
                      <a:pt x="29" y="10"/>
                    </a:cubicBezTo>
                    <a:cubicBezTo>
                      <a:pt x="48" y="20"/>
                      <a:pt x="31" y="32"/>
                      <a:pt x="25" y="20"/>
                    </a:cubicBezTo>
                    <a:cubicBezTo>
                      <a:pt x="21" y="12"/>
                      <a:pt x="4" y="20"/>
                      <a:pt x="14" y="36"/>
                    </a:cubicBezTo>
                    <a:cubicBezTo>
                      <a:pt x="14" y="36"/>
                      <a:pt x="22" y="47"/>
                      <a:pt x="44" y="35"/>
                    </a:cubicBezTo>
                    <a:close/>
                  </a:path>
                </a:pathLst>
              </a:custGeom>
              <a:gradFill>
                <a:gsLst>
                  <a:gs pos="59113">
                    <a:srgbClr val="FDF2C4"/>
                  </a:gs>
                  <a:gs pos="41000">
                    <a:srgbClr val="D4B486"/>
                  </a:gs>
                  <a:gs pos="100000">
                    <a:srgbClr val="977037"/>
                  </a:gs>
                  <a:gs pos="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40" name="Freeform 68"/>
              <p:cNvSpPr/>
              <p:nvPr/>
            </p:nvSpPr>
            <p:spPr bwMode="auto">
              <a:xfrm rot="5400000">
                <a:off x="5300895" y="3368087"/>
                <a:ext cx="299960" cy="272691"/>
              </a:xfrm>
              <a:custGeom>
                <a:avLst/>
                <a:gdLst>
                  <a:gd name="T0" fmla="*/ 95 w 111"/>
                  <a:gd name="T1" fmla="*/ 2 h 101"/>
                  <a:gd name="T2" fmla="*/ 102 w 111"/>
                  <a:gd name="T3" fmla="*/ 59 h 101"/>
                  <a:gd name="T4" fmla="*/ 71 w 111"/>
                  <a:gd name="T5" fmla="*/ 89 h 101"/>
                  <a:gd name="T6" fmla="*/ 3 w 111"/>
                  <a:gd name="T7" fmla="*/ 38 h 101"/>
                  <a:gd name="T8" fmla="*/ 16 w 111"/>
                  <a:gd name="T9" fmla="*/ 1 h 101"/>
                  <a:gd name="T10" fmla="*/ 22 w 111"/>
                  <a:gd name="T11" fmla="*/ 42 h 101"/>
                  <a:gd name="T12" fmla="*/ 86 w 111"/>
                  <a:gd name="T13" fmla="*/ 79 h 101"/>
                  <a:gd name="T14" fmla="*/ 93 w 111"/>
                  <a:gd name="T15" fmla="*/ 1 h 101"/>
                  <a:gd name="T16" fmla="*/ 95 w 111"/>
                  <a:gd name="T17" fmla="*/ 2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1" h="101">
                    <a:moveTo>
                      <a:pt x="95" y="2"/>
                    </a:moveTo>
                    <a:cubicBezTo>
                      <a:pt x="105" y="20"/>
                      <a:pt x="111" y="35"/>
                      <a:pt x="102" y="59"/>
                    </a:cubicBezTo>
                    <a:cubicBezTo>
                      <a:pt x="99" y="70"/>
                      <a:pt x="89" y="85"/>
                      <a:pt x="71" y="89"/>
                    </a:cubicBezTo>
                    <a:cubicBezTo>
                      <a:pt x="43" y="97"/>
                      <a:pt x="12" y="69"/>
                      <a:pt x="3" y="38"/>
                    </a:cubicBezTo>
                    <a:cubicBezTo>
                      <a:pt x="0" y="28"/>
                      <a:pt x="2" y="2"/>
                      <a:pt x="16" y="1"/>
                    </a:cubicBezTo>
                    <a:cubicBezTo>
                      <a:pt x="34" y="0"/>
                      <a:pt x="22" y="30"/>
                      <a:pt x="22" y="42"/>
                    </a:cubicBezTo>
                    <a:cubicBezTo>
                      <a:pt x="21" y="74"/>
                      <a:pt x="62" y="101"/>
                      <a:pt x="86" y="79"/>
                    </a:cubicBezTo>
                    <a:cubicBezTo>
                      <a:pt x="110" y="56"/>
                      <a:pt x="106" y="19"/>
                      <a:pt x="93" y="1"/>
                    </a:cubicBezTo>
                    <a:lnTo>
                      <a:pt x="95" y="2"/>
                    </a:lnTo>
                    <a:close/>
                  </a:path>
                </a:pathLst>
              </a:custGeom>
              <a:gradFill>
                <a:gsLst>
                  <a:gs pos="59113">
                    <a:srgbClr val="FDF2C4"/>
                  </a:gs>
                  <a:gs pos="41000">
                    <a:srgbClr val="D4B486"/>
                  </a:gs>
                  <a:gs pos="100000">
                    <a:srgbClr val="977037"/>
                  </a:gs>
                  <a:gs pos="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41" name="Freeform 69"/>
              <p:cNvSpPr/>
              <p:nvPr/>
            </p:nvSpPr>
            <p:spPr bwMode="auto">
              <a:xfrm rot="5400000">
                <a:off x="2837078" y="2216219"/>
                <a:ext cx="248452" cy="327230"/>
              </a:xfrm>
              <a:custGeom>
                <a:avLst/>
                <a:gdLst>
                  <a:gd name="T0" fmla="*/ 2 w 92"/>
                  <a:gd name="T1" fmla="*/ 35 h 121"/>
                  <a:gd name="T2" fmla="*/ 61 w 92"/>
                  <a:gd name="T3" fmla="*/ 28 h 121"/>
                  <a:gd name="T4" fmla="*/ 61 w 92"/>
                  <a:gd name="T5" fmla="*/ 103 h 121"/>
                  <a:gd name="T6" fmla="*/ 13 w 92"/>
                  <a:gd name="T7" fmla="*/ 62 h 121"/>
                  <a:gd name="T8" fmla="*/ 54 w 92"/>
                  <a:gd name="T9" fmla="*/ 63 h 121"/>
                  <a:gd name="T10" fmla="*/ 38 w 92"/>
                  <a:gd name="T11" fmla="*/ 84 h 121"/>
                  <a:gd name="T12" fmla="*/ 40 w 92"/>
                  <a:gd name="T13" fmla="*/ 64 h 121"/>
                  <a:gd name="T14" fmla="*/ 20 w 92"/>
                  <a:gd name="T15" fmla="*/ 68 h 121"/>
                  <a:gd name="T16" fmla="*/ 31 w 92"/>
                  <a:gd name="T17" fmla="*/ 97 h 121"/>
                  <a:gd name="T18" fmla="*/ 77 w 92"/>
                  <a:gd name="T19" fmla="*/ 52 h 121"/>
                  <a:gd name="T20" fmla="*/ 2 w 92"/>
                  <a:gd name="T21" fmla="*/ 35 h 1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2" h="121">
                    <a:moveTo>
                      <a:pt x="2" y="35"/>
                    </a:moveTo>
                    <a:cubicBezTo>
                      <a:pt x="2" y="35"/>
                      <a:pt x="32" y="8"/>
                      <a:pt x="61" y="28"/>
                    </a:cubicBezTo>
                    <a:cubicBezTo>
                      <a:pt x="90" y="48"/>
                      <a:pt x="92" y="85"/>
                      <a:pt x="61" y="103"/>
                    </a:cubicBezTo>
                    <a:cubicBezTo>
                      <a:pt x="29" y="121"/>
                      <a:pt x="0" y="83"/>
                      <a:pt x="13" y="62"/>
                    </a:cubicBezTo>
                    <a:cubicBezTo>
                      <a:pt x="25" y="44"/>
                      <a:pt x="48" y="45"/>
                      <a:pt x="54" y="63"/>
                    </a:cubicBezTo>
                    <a:cubicBezTo>
                      <a:pt x="61" y="81"/>
                      <a:pt x="47" y="90"/>
                      <a:pt x="38" y="84"/>
                    </a:cubicBezTo>
                    <a:cubicBezTo>
                      <a:pt x="38" y="84"/>
                      <a:pt x="52" y="77"/>
                      <a:pt x="40" y="64"/>
                    </a:cubicBezTo>
                    <a:cubicBezTo>
                      <a:pt x="40" y="64"/>
                      <a:pt x="29" y="53"/>
                      <a:pt x="20" y="68"/>
                    </a:cubicBezTo>
                    <a:cubicBezTo>
                      <a:pt x="20" y="68"/>
                      <a:pt x="9" y="80"/>
                      <a:pt x="31" y="97"/>
                    </a:cubicBezTo>
                    <a:cubicBezTo>
                      <a:pt x="52" y="115"/>
                      <a:pt x="91" y="85"/>
                      <a:pt x="77" y="52"/>
                    </a:cubicBezTo>
                    <a:cubicBezTo>
                      <a:pt x="77" y="52"/>
                      <a:pt x="55" y="0"/>
                      <a:pt x="2" y="35"/>
                    </a:cubicBezTo>
                    <a:close/>
                  </a:path>
                </a:pathLst>
              </a:custGeom>
              <a:gradFill>
                <a:gsLst>
                  <a:gs pos="59113">
                    <a:srgbClr val="FDF2C4"/>
                  </a:gs>
                  <a:gs pos="41000">
                    <a:srgbClr val="D4B486"/>
                  </a:gs>
                  <a:gs pos="100000">
                    <a:srgbClr val="977037"/>
                  </a:gs>
                  <a:gs pos="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42" name="Freeform 70"/>
              <p:cNvSpPr/>
              <p:nvPr/>
            </p:nvSpPr>
            <p:spPr bwMode="auto">
              <a:xfrm rot="5400000">
                <a:off x="5676603" y="3419595"/>
                <a:ext cx="369648" cy="299960"/>
              </a:xfrm>
              <a:custGeom>
                <a:avLst/>
                <a:gdLst>
                  <a:gd name="T0" fmla="*/ 0 w 137"/>
                  <a:gd name="T1" fmla="*/ 111 h 111"/>
                  <a:gd name="T2" fmla="*/ 17 w 137"/>
                  <a:gd name="T3" fmla="*/ 91 h 111"/>
                  <a:gd name="T4" fmla="*/ 32 w 137"/>
                  <a:gd name="T5" fmla="*/ 72 h 111"/>
                  <a:gd name="T6" fmla="*/ 51 w 137"/>
                  <a:gd name="T7" fmla="*/ 61 h 111"/>
                  <a:gd name="T8" fmla="*/ 73 w 137"/>
                  <a:gd name="T9" fmla="*/ 51 h 111"/>
                  <a:gd name="T10" fmla="*/ 45 w 137"/>
                  <a:gd name="T11" fmla="*/ 85 h 111"/>
                  <a:gd name="T12" fmla="*/ 12 w 137"/>
                  <a:gd name="T13" fmla="*/ 101 h 111"/>
                  <a:gd name="T14" fmla="*/ 42 w 137"/>
                  <a:gd name="T15" fmla="*/ 96 h 111"/>
                  <a:gd name="T16" fmla="*/ 65 w 137"/>
                  <a:gd name="T17" fmla="*/ 93 h 111"/>
                  <a:gd name="T18" fmla="*/ 103 w 137"/>
                  <a:gd name="T19" fmla="*/ 41 h 111"/>
                  <a:gd name="T20" fmla="*/ 137 w 137"/>
                  <a:gd name="T21" fmla="*/ 0 h 111"/>
                  <a:gd name="T22" fmla="*/ 92 w 137"/>
                  <a:gd name="T23" fmla="*/ 22 h 111"/>
                  <a:gd name="T24" fmla="*/ 36 w 137"/>
                  <a:gd name="T25" fmla="*/ 55 h 111"/>
                  <a:gd name="T26" fmla="*/ 20 w 137"/>
                  <a:gd name="T27" fmla="*/ 80 h 111"/>
                  <a:gd name="T28" fmla="*/ 1 w 137"/>
                  <a:gd name="T29" fmla="*/ 111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37" h="111">
                    <a:moveTo>
                      <a:pt x="0" y="111"/>
                    </a:moveTo>
                    <a:cubicBezTo>
                      <a:pt x="6" y="105"/>
                      <a:pt x="12" y="98"/>
                      <a:pt x="17" y="91"/>
                    </a:cubicBezTo>
                    <a:cubicBezTo>
                      <a:pt x="21" y="84"/>
                      <a:pt x="25" y="78"/>
                      <a:pt x="32" y="72"/>
                    </a:cubicBezTo>
                    <a:cubicBezTo>
                      <a:pt x="37" y="67"/>
                      <a:pt x="44" y="64"/>
                      <a:pt x="51" y="61"/>
                    </a:cubicBezTo>
                    <a:cubicBezTo>
                      <a:pt x="59" y="58"/>
                      <a:pt x="66" y="55"/>
                      <a:pt x="73" y="51"/>
                    </a:cubicBezTo>
                    <a:cubicBezTo>
                      <a:pt x="63" y="62"/>
                      <a:pt x="59" y="77"/>
                      <a:pt x="45" y="85"/>
                    </a:cubicBezTo>
                    <a:cubicBezTo>
                      <a:pt x="34" y="91"/>
                      <a:pt x="21" y="93"/>
                      <a:pt x="12" y="101"/>
                    </a:cubicBezTo>
                    <a:cubicBezTo>
                      <a:pt x="18" y="97"/>
                      <a:pt x="35" y="96"/>
                      <a:pt x="42" y="96"/>
                    </a:cubicBezTo>
                    <a:cubicBezTo>
                      <a:pt x="51" y="95"/>
                      <a:pt x="58" y="96"/>
                      <a:pt x="65" y="93"/>
                    </a:cubicBezTo>
                    <a:cubicBezTo>
                      <a:pt x="84" y="84"/>
                      <a:pt x="93" y="59"/>
                      <a:pt x="103" y="41"/>
                    </a:cubicBezTo>
                    <a:cubicBezTo>
                      <a:pt x="113" y="25"/>
                      <a:pt x="125" y="13"/>
                      <a:pt x="137" y="0"/>
                    </a:cubicBezTo>
                    <a:cubicBezTo>
                      <a:pt x="125" y="11"/>
                      <a:pt x="108" y="17"/>
                      <a:pt x="92" y="22"/>
                    </a:cubicBezTo>
                    <a:cubicBezTo>
                      <a:pt x="70" y="30"/>
                      <a:pt x="52" y="36"/>
                      <a:pt x="36" y="55"/>
                    </a:cubicBezTo>
                    <a:cubicBezTo>
                      <a:pt x="29" y="63"/>
                      <a:pt x="26" y="70"/>
                      <a:pt x="20" y="80"/>
                    </a:cubicBezTo>
                    <a:cubicBezTo>
                      <a:pt x="11" y="96"/>
                      <a:pt x="1" y="110"/>
                      <a:pt x="1" y="111"/>
                    </a:cubicBezTo>
                  </a:path>
                </a:pathLst>
              </a:custGeom>
              <a:gradFill>
                <a:gsLst>
                  <a:gs pos="59113">
                    <a:srgbClr val="FDF2C4"/>
                  </a:gs>
                  <a:gs pos="41000">
                    <a:srgbClr val="D4B486"/>
                  </a:gs>
                  <a:gs pos="100000">
                    <a:srgbClr val="977037"/>
                  </a:gs>
                  <a:gs pos="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43" name="Freeform 71"/>
              <p:cNvSpPr/>
              <p:nvPr/>
            </p:nvSpPr>
            <p:spPr bwMode="auto">
              <a:xfrm rot="5400000">
                <a:off x="6235115" y="2393468"/>
                <a:ext cx="296930" cy="130286"/>
              </a:xfrm>
              <a:custGeom>
                <a:avLst/>
                <a:gdLst>
                  <a:gd name="T0" fmla="*/ 110 w 110"/>
                  <a:gd name="T1" fmla="*/ 47 h 48"/>
                  <a:gd name="T2" fmla="*/ 95 w 110"/>
                  <a:gd name="T3" fmla="*/ 37 h 48"/>
                  <a:gd name="T4" fmla="*/ 82 w 110"/>
                  <a:gd name="T5" fmla="*/ 27 h 48"/>
                  <a:gd name="T6" fmla="*/ 67 w 110"/>
                  <a:gd name="T7" fmla="*/ 24 h 48"/>
                  <a:gd name="T8" fmla="*/ 51 w 110"/>
                  <a:gd name="T9" fmla="*/ 21 h 48"/>
                  <a:gd name="T10" fmla="*/ 76 w 110"/>
                  <a:gd name="T11" fmla="*/ 38 h 48"/>
                  <a:gd name="T12" fmla="*/ 100 w 110"/>
                  <a:gd name="T13" fmla="*/ 43 h 48"/>
                  <a:gd name="T14" fmla="*/ 80 w 110"/>
                  <a:gd name="T15" fmla="*/ 44 h 48"/>
                  <a:gd name="T16" fmla="*/ 64 w 110"/>
                  <a:gd name="T17" fmla="*/ 47 h 48"/>
                  <a:gd name="T18" fmla="*/ 30 w 110"/>
                  <a:gd name="T19" fmla="*/ 20 h 48"/>
                  <a:gd name="T20" fmla="*/ 0 w 110"/>
                  <a:gd name="T21" fmla="*/ 0 h 48"/>
                  <a:gd name="T22" fmla="*/ 33 w 110"/>
                  <a:gd name="T23" fmla="*/ 6 h 48"/>
                  <a:gd name="T24" fmla="*/ 76 w 110"/>
                  <a:gd name="T25" fmla="*/ 17 h 48"/>
                  <a:gd name="T26" fmla="*/ 91 w 110"/>
                  <a:gd name="T27" fmla="*/ 30 h 48"/>
                  <a:gd name="T28" fmla="*/ 109 w 110"/>
                  <a:gd name="T29" fmla="*/ 47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10" h="48">
                    <a:moveTo>
                      <a:pt x="110" y="47"/>
                    </a:moveTo>
                    <a:cubicBezTo>
                      <a:pt x="105" y="44"/>
                      <a:pt x="99" y="40"/>
                      <a:pt x="95" y="37"/>
                    </a:cubicBezTo>
                    <a:cubicBezTo>
                      <a:pt x="91" y="33"/>
                      <a:pt x="87" y="30"/>
                      <a:pt x="82" y="27"/>
                    </a:cubicBezTo>
                    <a:cubicBezTo>
                      <a:pt x="77" y="25"/>
                      <a:pt x="72" y="24"/>
                      <a:pt x="67" y="24"/>
                    </a:cubicBezTo>
                    <a:cubicBezTo>
                      <a:pt x="62" y="23"/>
                      <a:pt x="56" y="22"/>
                      <a:pt x="51" y="21"/>
                    </a:cubicBezTo>
                    <a:cubicBezTo>
                      <a:pt x="60" y="27"/>
                      <a:pt x="65" y="35"/>
                      <a:pt x="76" y="38"/>
                    </a:cubicBezTo>
                    <a:cubicBezTo>
                      <a:pt x="84" y="40"/>
                      <a:pt x="93" y="39"/>
                      <a:pt x="100" y="43"/>
                    </a:cubicBezTo>
                    <a:cubicBezTo>
                      <a:pt x="96" y="41"/>
                      <a:pt x="84" y="44"/>
                      <a:pt x="80" y="44"/>
                    </a:cubicBezTo>
                    <a:cubicBezTo>
                      <a:pt x="74" y="46"/>
                      <a:pt x="69" y="48"/>
                      <a:pt x="64" y="47"/>
                    </a:cubicBezTo>
                    <a:cubicBezTo>
                      <a:pt x="50" y="45"/>
                      <a:pt x="40" y="30"/>
                      <a:pt x="30" y="20"/>
                    </a:cubicBezTo>
                    <a:cubicBezTo>
                      <a:pt x="20" y="11"/>
                      <a:pt x="11" y="6"/>
                      <a:pt x="0" y="0"/>
                    </a:cubicBezTo>
                    <a:cubicBezTo>
                      <a:pt x="10" y="4"/>
                      <a:pt x="22" y="5"/>
                      <a:pt x="33" y="6"/>
                    </a:cubicBezTo>
                    <a:cubicBezTo>
                      <a:pt x="49" y="7"/>
                      <a:pt x="62" y="8"/>
                      <a:pt x="76" y="17"/>
                    </a:cubicBezTo>
                    <a:cubicBezTo>
                      <a:pt x="82" y="21"/>
                      <a:pt x="85" y="25"/>
                      <a:pt x="91" y="30"/>
                    </a:cubicBezTo>
                    <a:cubicBezTo>
                      <a:pt x="100" y="39"/>
                      <a:pt x="109" y="46"/>
                      <a:pt x="109" y="47"/>
                    </a:cubicBezTo>
                  </a:path>
                </a:pathLst>
              </a:custGeom>
              <a:gradFill>
                <a:gsLst>
                  <a:gs pos="59113">
                    <a:srgbClr val="FDF2C4"/>
                  </a:gs>
                  <a:gs pos="41000">
                    <a:srgbClr val="D4B486"/>
                  </a:gs>
                  <a:gs pos="100000">
                    <a:srgbClr val="977037"/>
                  </a:gs>
                  <a:gs pos="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44" name="Freeform 72"/>
              <p:cNvSpPr/>
              <p:nvPr/>
            </p:nvSpPr>
            <p:spPr bwMode="auto">
              <a:xfrm rot="5400000">
                <a:off x="6477002" y="2430332"/>
                <a:ext cx="164625" cy="475695"/>
              </a:xfrm>
              <a:custGeom>
                <a:avLst/>
                <a:gdLst>
                  <a:gd name="T0" fmla="*/ 1 w 61"/>
                  <a:gd name="T1" fmla="*/ 176 h 176"/>
                  <a:gd name="T2" fmla="*/ 5 w 61"/>
                  <a:gd name="T3" fmla="*/ 149 h 176"/>
                  <a:gd name="T4" fmla="*/ 8 w 61"/>
                  <a:gd name="T5" fmla="*/ 123 h 176"/>
                  <a:gd name="T6" fmla="*/ 19 w 61"/>
                  <a:gd name="T7" fmla="*/ 103 h 176"/>
                  <a:gd name="T8" fmla="*/ 32 w 61"/>
                  <a:gd name="T9" fmla="*/ 81 h 176"/>
                  <a:gd name="T10" fmla="*/ 26 w 61"/>
                  <a:gd name="T11" fmla="*/ 128 h 176"/>
                  <a:gd name="T12" fmla="*/ 6 w 61"/>
                  <a:gd name="T13" fmla="*/ 160 h 176"/>
                  <a:gd name="T14" fmla="*/ 30 w 61"/>
                  <a:gd name="T15" fmla="*/ 139 h 176"/>
                  <a:gd name="T16" fmla="*/ 49 w 61"/>
                  <a:gd name="T17" fmla="*/ 123 h 176"/>
                  <a:gd name="T18" fmla="*/ 54 w 61"/>
                  <a:gd name="T19" fmla="*/ 56 h 176"/>
                  <a:gd name="T20" fmla="*/ 61 w 61"/>
                  <a:gd name="T21" fmla="*/ 0 h 176"/>
                  <a:gd name="T22" fmla="*/ 34 w 61"/>
                  <a:gd name="T23" fmla="*/ 45 h 176"/>
                  <a:gd name="T24" fmla="*/ 2 w 61"/>
                  <a:gd name="T25" fmla="*/ 105 h 176"/>
                  <a:gd name="T26" fmla="*/ 1 w 61"/>
                  <a:gd name="T27" fmla="*/ 137 h 176"/>
                  <a:gd name="T28" fmla="*/ 2 w 61"/>
                  <a:gd name="T29" fmla="*/ 176 h 1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61" h="176">
                    <a:moveTo>
                      <a:pt x="1" y="176"/>
                    </a:moveTo>
                    <a:cubicBezTo>
                      <a:pt x="3" y="168"/>
                      <a:pt x="4" y="157"/>
                      <a:pt x="5" y="149"/>
                    </a:cubicBezTo>
                    <a:cubicBezTo>
                      <a:pt x="5" y="140"/>
                      <a:pt x="5" y="132"/>
                      <a:pt x="8" y="123"/>
                    </a:cubicBezTo>
                    <a:cubicBezTo>
                      <a:pt x="10" y="116"/>
                      <a:pt x="14" y="109"/>
                      <a:pt x="19" y="103"/>
                    </a:cubicBezTo>
                    <a:cubicBezTo>
                      <a:pt x="24" y="96"/>
                      <a:pt x="29" y="89"/>
                      <a:pt x="32" y="81"/>
                    </a:cubicBezTo>
                    <a:cubicBezTo>
                      <a:pt x="30" y="97"/>
                      <a:pt x="34" y="112"/>
                      <a:pt x="26" y="128"/>
                    </a:cubicBezTo>
                    <a:cubicBezTo>
                      <a:pt x="20" y="139"/>
                      <a:pt x="10" y="148"/>
                      <a:pt x="6" y="160"/>
                    </a:cubicBezTo>
                    <a:cubicBezTo>
                      <a:pt x="9" y="153"/>
                      <a:pt x="24" y="143"/>
                      <a:pt x="30" y="139"/>
                    </a:cubicBezTo>
                    <a:cubicBezTo>
                      <a:pt x="38" y="133"/>
                      <a:pt x="44" y="130"/>
                      <a:pt x="49" y="123"/>
                    </a:cubicBezTo>
                    <a:cubicBezTo>
                      <a:pt x="61" y="105"/>
                      <a:pt x="55" y="78"/>
                      <a:pt x="54" y="56"/>
                    </a:cubicBezTo>
                    <a:cubicBezTo>
                      <a:pt x="53" y="35"/>
                      <a:pt x="57" y="18"/>
                      <a:pt x="61" y="0"/>
                    </a:cubicBezTo>
                    <a:cubicBezTo>
                      <a:pt x="56" y="17"/>
                      <a:pt x="44" y="32"/>
                      <a:pt x="34" y="45"/>
                    </a:cubicBezTo>
                    <a:cubicBezTo>
                      <a:pt x="18" y="64"/>
                      <a:pt x="6" y="80"/>
                      <a:pt x="2" y="105"/>
                    </a:cubicBezTo>
                    <a:cubicBezTo>
                      <a:pt x="0" y="117"/>
                      <a:pt x="1" y="125"/>
                      <a:pt x="1" y="137"/>
                    </a:cubicBezTo>
                    <a:cubicBezTo>
                      <a:pt x="2" y="156"/>
                      <a:pt x="1" y="175"/>
                      <a:pt x="2" y="176"/>
                    </a:cubicBezTo>
                  </a:path>
                </a:pathLst>
              </a:custGeom>
              <a:gradFill>
                <a:gsLst>
                  <a:gs pos="59113">
                    <a:srgbClr val="FDF2C4"/>
                  </a:gs>
                  <a:gs pos="41000">
                    <a:srgbClr val="D4B486"/>
                  </a:gs>
                  <a:gs pos="100000">
                    <a:srgbClr val="977037"/>
                  </a:gs>
                  <a:gs pos="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45" name="Freeform 73"/>
              <p:cNvSpPr/>
              <p:nvPr/>
            </p:nvSpPr>
            <p:spPr bwMode="auto">
              <a:xfrm rot="5400000">
                <a:off x="8459569" y="2458611"/>
                <a:ext cx="283801" cy="413077"/>
              </a:xfrm>
              <a:custGeom>
                <a:avLst/>
                <a:gdLst>
                  <a:gd name="T0" fmla="*/ 0 w 105"/>
                  <a:gd name="T1" fmla="*/ 153 h 153"/>
                  <a:gd name="T2" fmla="*/ 10 w 105"/>
                  <a:gd name="T3" fmla="*/ 128 h 153"/>
                  <a:gd name="T4" fmla="*/ 20 w 105"/>
                  <a:gd name="T5" fmla="*/ 104 h 153"/>
                  <a:gd name="T6" fmla="*/ 36 w 105"/>
                  <a:gd name="T7" fmla="*/ 87 h 153"/>
                  <a:gd name="T8" fmla="*/ 55 w 105"/>
                  <a:gd name="T9" fmla="*/ 70 h 153"/>
                  <a:gd name="T10" fmla="*/ 37 w 105"/>
                  <a:gd name="T11" fmla="*/ 114 h 153"/>
                  <a:gd name="T12" fmla="*/ 9 w 105"/>
                  <a:gd name="T13" fmla="*/ 139 h 153"/>
                  <a:gd name="T14" fmla="*/ 37 w 105"/>
                  <a:gd name="T15" fmla="*/ 125 h 153"/>
                  <a:gd name="T16" fmla="*/ 60 w 105"/>
                  <a:gd name="T17" fmla="*/ 115 h 153"/>
                  <a:gd name="T18" fmla="*/ 83 w 105"/>
                  <a:gd name="T19" fmla="*/ 52 h 153"/>
                  <a:gd name="T20" fmla="*/ 105 w 105"/>
                  <a:gd name="T21" fmla="*/ 0 h 153"/>
                  <a:gd name="T22" fmla="*/ 67 w 105"/>
                  <a:gd name="T23" fmla="*/ 36 h 153"/>
                  <a:gd name="T24" fmla="*/ 20 w 105"/>
                  <a:gd name="T25" fmla="*/ 85 h 153"/>
                  <a:gd name="T26" fmla="*/ 11 w 105"/>
                  <a:gd name="T27" fmla="*/ 116 h 153"/>
                  <a:gd name="T28" fmla="*/ 1 w 105"/>
                  <a:gd name="T29" fmla="*/ 153 h 1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05" h="153">
                    <a:moveTo>
                      <a:pt x="0" y="153"/>
                    </a:moveTo>
                    <a:cubicBezTo>
                      <a:pt x="4" y="146"/>
                      <a:pt x="8" y="136"/>
                      <a:pt x="10" y="128"/>
                    </a:cubicBezTo>
                    <a:cubicBezTo>
                      <a:pt x="13" y="120"/>
                      <a:pt x="15" y="112"/>
                      <a:pt x="20" y="104"/>
                    </a:cubicBezTo>
                    <a:cubicBezTo>
                      <a:pt x="24" y="98"/>
                      <a:pt x="30" y="92"/>
                      <a:pt x="36" y="87"/>
                    </a:cubicBezTo>
                    <a:cubicBezTo>
                      <a:pt x="43" y="82"/>
                      <a:pt x="50" y="77"/>
                      <a:pt x="55" y="70"/>
                    </a:cubicBezTo>
                    <a:cubicBezTo>
                      <a:pt x="49" y="85"/>
                      <a:pt x="49" y="101"/>
                      <a:pt x="37" y="114"/>
                    </a:cubicBezTo>
                    <a:cubicBezTo>
                      <a:pt x="28" y="123"/>
                      <a:pt x="16" y="128"/>
                      <a:pt x="9" y="139"/>
                    </a:cubicBezTo>
                    <a:cubicBezTo>
                      <a:pt x="13" y="133"/>
                      <a:pt x="31" y="128"/>
                      <a:pt x="37" y="125"/>
                    </a:cubicBezTo>
                    <a:cubicBezTo>
                      <a:pt x="46" y="122"/>
                      <a:pt x="54" y="121"/>
                      <a:pt x="60" y="115"/>
                    </a:cubicBezTo>
                    <a:cubicBezTo>
                      <a:pt x="76" y="101"/>
                      <a:pt x="78" y="73"/>
                      <a:pt x="83" y="52"/>
                    </a:cubicBezTo>
                    <a:cubicBezTo>
                      <a:pt x="88" y="32"/>
                      <a:pt x="96" y="17"/>
                      <a:pt x="105" y="0"/>
                    </a:cubicBezTo>
                    <a:cubicBezTo>
                      <a:pt x="96" y="15"/>
                      <a:pt x="80" y="26"/>
                      <a:pt x="67" y="36"/>
                    </a:cubicBezTo>
                    <a:cubicBezTo>
                      <a:pt x="46" y="50"/>
                      <a:pt x="30" y="62"/>
                      <a:pt x="20" y="85"/>
                    </a:cubicBezTo>
                    <a:cubicBezTo>
                      <a:pt x="15" y="96"/>
                      <a:pt x="13" y="104"/>
                      <a:pt x="11" y="116"/>
                    </a:cubicBezTo>
                    <a:cubicBezTo>
                      <a:pt x="6" y="135"/>
                      <a:pt x="0" y="152"/>
                      <a:pt x="1" y="153"/>
                    </a:cubicBezTo>
                  </a:path>
                </a:pathLst>
              </a:custGeom>
              <a:gradFill>
                <a:gsLst>
                  <a:gs pos="59113">
                    <a:srgbClr val="FDF2C4"/>
                  </a:gs>
                  <a:gs pos="41000">
                    <a:srgbClr val="D4B486"/>
                  </a:gs>
                  <a:gs pos="100000">
                    <a:srgbClr val="977037"/>
                  </a:gs>
                  <a:gs pos="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46" name="Freeform 74"/>
              <p:cNvSpPr/>
              <p:nvPr/>
            </p:nvSpPr>
            <p:spPr bwMode="auto">
              <a:xfrm rot="5400000">
                <a:off x="7976804" y="2124312"/>
                <a:ext cx="342379" cy="126246"/>
              </a:xfrm>
              <a:custGeom>
                <a:avLst/>
                <a:gdLst>
                  <a:gd name="T0" fmla="*/ 127 w 127"/>
                  <a:gd name="T1" fmla="*/ 41 h 47"/>
                  <a:gd name="T2" fmla="*/ 110 w 127"/>
                  <a:gd name="T3" fmla="*/ 31 h 47"/>
                  <a:gd name="T4" fmla="*/ 94 w 127"/>
                  <a:gd name="T5" fmla="*/ 22 h 47"/>
                  <a:gd name="T6" fmla="*/ 77 w 127"/>
                  <a:gd name="T7" fmla="*/ 20 h 47"/>
                  <a:gd name="T8" fmla="*/ 59 w 127"/>
                  <a:gd name="T9" fmla="*/ 18 h 47"/>
                  <a:gd name="T10" fmla="*/ 89 w 127"/>
                  <a:gd name="T11" fmla="*/ 35 h 47"/>
                  <a:gd name="T12" fmla="*/ 116 w 127"/>
                  <a:gd name="T13" fmla="*/ 37 h 47"/>
                  <a:gd name="T14" fmla="*/ 94 w 127"/>
                  <a:gd name="T15" fmla="*/ 42 h 47"/>
                  <a:gd name="T16" fmla="*/ 76 w 127"/>
                  <a:gd name="T17" fmla="*/ 46 h 47"/>
                  <a:gd name="T18" fmla="*/ 35 w 127"/>
                  <a:gd name="T19" fmla="*/ 20 h 47"/>
                  <a:gd name="T20" fmla="*/ 0 w 127"/>
                  <a:gd name="T21" fmla="*/ 0 h 47"/>
                  <a:gd name="T22" fmla="*/ 37 w 127"/>
                  <a:gd name="T23" fmla="*/ 4 h 47"/>
                  <a:gd name="T24" fmla="*/ 86 w 127"/>
                  <a:gd name="T25" fmla="*/ 11 h 47"/>
                  <a:gd name="T26" fmla="*/ 105 w 127"/>
                  <a:gd name="T27" fmla="*/ 24 h 47"/>
                  <a:gd name="T28" fmla="*/ 127 w 127"/>
                  <a:gd name="T29" fmla="*/ 41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27" h="47">
                    <a:moveTo>
                      <a:pt x="127" y="41"/>
                    </a:moveTo>
                    <a:cubicBezTo>
                      <a:pt x="122" y="39"/>
                      <a:pt x="115" y="35"/>
                      <a:pt x="110" y="31"/>
                    </a:cubicBezTo>
                    <a:cubicBezTo>
                      <a:pt x="105" y="28"/>
                      <a:pt x="100" y="24"/>
                      <a:pt x="94" y="22"/>
                    </a:cubicBezTo>
                    <a:cubicBezTo>
                      <a:pt x="89" y="20"/>
                      <a:pt x="83" y="20"/>
                      <a:pt x="77" y="20"/>
                    </a:cubicBezTo>
                    <a:cubicBezTo>
                      <a:pt x="71" y="20"/>
                      <a:pt x="65" y="20"/>
                      <a:pt x="59" y="18"/>
                    </a:cubicBezTo>
                    <a:cubicBezTo>
                      <a:pt x="69" y="24"/>
                      <a:pt x="76" y="33"/>
                      <a:pt x="89" y="35"/>
                    </a:cubicBezTo>
                    <a:cubicBezTo>
                      <a:pt x="98" y="36"/>
                      <a:pt x="107" y="34"/>
                      <a:pt x="116" y="37"/>
                    </a:cubicBezTo>
                    <a:cubicBezTo>
                      <a:pt x="111" y="36"/>
                      <a:pt x="98" y="40"/>
                      <a:pt x="94" y="42"/>
                    </a:cubicBezTo>
                    <a:cubicBezTo>
                      <a:pt x="87" y="44"/>
                      <a:pt x="82" y="47"/>
                      <a:pt x="76" y="46"/>
                    </a:cubicBezTo>
                    <a:cubicBezTo>
                      <a:pt x="60" y="45"/>
                      <a:pt x="47" y="30"/>
                      <a:pt x="35" y="20"/>
                    </a:cubicBezTo>
                    <a:cubicBezTo>
                      <a:pt x="23" y="11"/>
                      <a:pt x="12" y="6"/>
                      <a:pt x="0" y="0"/>
                    </a:cubicBezTo>
                    <a:cubicBezTo>
                      <a:pt x="11" y="5"/>
                      <a:pt x="25" y="4"/>
                      <a:pt x="37" y="4"/>
                    </a:cubicBezTo>
                    <a:cubicBezTo>
                      <a:pt x="55" y="3"/>
                      <a:pt x="70" y="2"/>
                      <a:pt x="86" y="11"/>
                    </a:cubicBezTo>
                    <a:cubicBezTo>
                      <a:pt x="94" y="15"/>
                      <a:pt x="98" y="19"/>
                      <a:pt x="105" y="24"/>
                    </a:cubicBezTo>
                    <a:cubicBezTo>
                      <a:pt x="116" y="33"/>
                      <a:pt x="127" y="40"/>
                      <a:pt x="127" y="41"/>
                    </a:cubicBezTo>
                  </a:path>
                </a:pathLst>
              </a:custGeom>
              <a:gradFill>
                <a:gsLst>
                  <a:gs pos="59113">
                    <a:srgbClr val="FDF2C4"/>
                  </a:gs>
                  <a:gs pos="41000">
                    <a:srgbClr val="D4B486"/>
                  </a:gs>
                  <a:gs pos="100000">
                    <a:srgbClr val="977037"/>
                  </a:gs>
                  <a:gs pos="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47" name="Freeform 75"/>
              <p:cNvSpPr/>
              <p:nvPr/>
            </p:nvSpPr>
            <p:spPr bwMode="auto">
              <a:xfrm rot="5400000">
                <a:off x="2806274" y="1618823"/>
                <a:ext cx="188864" cy="383788"/>
              </a:xfrm>
              <a:custGeom>
                <a:avLst/>
                <a:gdLst>
                  <a:gd name="T0" fmla="*/ 70 w 70"/>
                  <a:gd name="T1" fmla="*/ 0 h 142"/>
                  <a:gd name="T2" fmla="*/ 64 w 70"/>
                  <a:gd name="T3" fmla="*/ 23 h 142"/>
                  <a:gd name="T4" fmla="*/ 59 w 70"/>
                  <a:gd name="T5" fmla="*/ 44 h 142"/>
                  <a:gd name="T6" fmla="*/ 47 w 70"/>
                  <a:gd name="T7" fmla="*/ 60 h 142"/>
                  <a:gd name="T8" fmla="*/ 33 w 70"/>
                  <a:gd name="T9" fmla="*/ 77 h 142"/>
                  <a:gd name="T10" fmla="*/ 44 w 70"/>
                  <a:gd name="T11" fmla="*/ 38 h 142"/>
                  <a:gd name="T12" fmla="*/ 64 w 70"/>
                  <a:gd name="T13" fmla="*/ 13 h 142"/>
                  <a:gd name="T14" fmla="*/ 43 w 70"/>
                  <a:gd name="T15" fmla="*/ 28 h 142"/>
                  <a:gd name="T16" fmla="*/ 25 w 70"/>
                  <a:gd name="T17" fmla="*/ 38 h 142"/>
                  <a:gd name="T18" fmla="*/ 12 w 70"/>
                  <a:gd name="T19" fmla="*/ 96 h 142"/>
                  <a:gd name="T20" fmla="*/ 0 w 70"/>
                  <a:gd name="T21" fmla="*/ 142 h 142"/>
                  <a:gd name="T22" fmla="*/ 28 w 70"/>
                  <a:gd name="T23" fmla="*/ 108 h 142"/>
                  <a:gd name="T24" fmla="*/ 61 w 70"/>
                  <a:gd name="T25" fmla="*/ 60 h 142"/>
                  <a:gd name="T26" fmla="*/ 65 w 70"/>
                  <a:gd name="T27" fmla="*/ 33 h 142"/>
                  <a:gd name="T28" fmla="*/ 70 w 70"/>
                  <a:gd name="T29" fmla="*/ 0 h 1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70" h="142">
                    <a:moveTo>
                      <a:pt x="70" y="0"/>
                    </a:moveTo>
                    <a:cubicBezTo>
                      <a:pt x="68" y="6"/>
                      <a:pt x="65" y="16"/>
                      <a:pt x="64" y="23"/>
                    </a:cubicBezTo>
                    <a:cubicBezTo>
                      <a:pt x="63" y="30"/>
                      <a:pt x="62" y="37"/>
                      <a:pt x="59" y="44"/>
                    </a:cubicBezTo>
                    <a:cubicBezTo>
                      <a:pt x="56" y="50"/>
                      <a:pt x="52" y="55"/>
                      <a:pt x="47" y="60"/>
                    </a:cubicBezTo>
                    <a:cubicBezTo>
                      <a:pt x="42" y="65"/>
                      <a:pt x="37" y="71"/>
                      <a:pt x="33" y="77"/>
                    </a:cubicBezTo>
                    <a:cubicBezTo>
                      <a:pt x="37" y="64"/>
                      <a:pt x="36" y="50"/>
                      <a:pt x="44" y="38"/>
                    </a:cubicBezTo>
                    <a:cubicBezTo>
                      <a:pt x="50" y="29"/>
                      <a:pt x="60" y="23"/>
                      <a:pt x="64" y="13"/>
                    </a:cubicBezTo>
                    <a:cubicBezTo>
                      <a:pt x="61" y="18"/>
                      <a:pt x="48" y="25"/>
                      <a:pt x="43" y="28"/>
                    </a:cubicBezTo>
                    <a:cubicBezTo>
                      <a:pt x="36" y="31"/>
                      <a:pt x="30" y="33"/>
                      <a:pt x="25" y="38"/>
                    </a:cubicBezTo>
                    <a:cubicBezTo>
                      <a:pt x="13" y="53"/>
                      <a:pt x="15" y="77"/>
                      <a:pt x="12" y="96"/>
                    </a:cubicBezTo>
                    <a:cubicBezTo>
                      <a:pt x="10" y="113"/>
                      <a:pt x="5" y="127"/>
                      <a:pt x="0" y="142"/>
                    </a:cubicBezTo>
                    <a:cubicBezTo>
                      <a:pt x="6" y="129"/>
                      <a:pt x="17" y="118"/>
                      <a:pt x="28" y="108"/>
                    </a:cubicBezTo>
                    <a:cubicBezTo>
                      <a:pt x="42" y="93"/>
                      <a:pt x="55" y="81"/>
                      <a:pt x="61" y="60"/>
                    </a:cubicBezTo>
                    <a:cubicBezTo>
                      <a:pt x="64" y="50"/>
                      <a:pt x="64" y="44"/>
                      <a:pt x="65" y="33"/>
                    </a:cubicBezTo>
                    <a:cubicBezTo>
                      <a:pt x="67" y="16"/>
                      <a:pt x="70" y="1"/>
                      <a:pt x="70" y="0"/>
                    </a:cubicBezTo>
                  </a:path>
                </a:pathLst>
              </a:custGeom>
              <a:gradFill>
                <a:gsLst>
                  <a:gs pos="59113">
                    <a:srgbClr val="FDF2C4"/>
                  </a:gs>
                  <a:gs pos="41000">
                    <a:srgbClr val="D4B486"/>
                  </a:gs>
                  <a:gs pos="100000">
                    <a:srgbClr val="977037"/>
                  </a:gs>
                  <a:gs pos="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48" name="Freeform 76"/>
              <p:cNvSpPr/>
              <p:nvPr/>
            </p:nvSpPr>
            <p:spPr bwMode="auto">
              <a:xfrm rot="5400000">
                <a:off x="4934781" y="2362664"/>
                <a:ext cx="167655" cy="401967"/>
              </a:xfrm>
              <a:custGeom>
                <a:avLst/>
                <a:gdLst>
                  <a:gd name="T0" fmla="*/ 60 w 62"/>
                  <a:gd name="T1" fmla="*/ 0 h 149"/>
                  <a:gd name="T2" fmla="*/ 46 w 62"/>
                  <a:gd name="T3" fmla="*/ 20 h 149"/>
                  <a:gd name="T4" fmla="*/ 34 w 62"/>
                  <a:gd name="T5" fmla="*/ 38 h 149"/>
                  <a:gd name="T6" fmla="*/ 30 w 62"/>
                  <a:gd name="T7" fmla="*/ 58 h 149"/>
                  <a:gd name="T8" fmla="*/ 26 w 62"/>
                  <a:gd name="T9" fmla="*/ 80 h 149"/>
                  <a:gd name="T10" fmla="*/ 49 w 62"/>
                  <a:gd name="T11" fmla="*/ 46 h 149"/>
                  <a:gd name="T12" fmla="*/ 54 w 62"/>
                  <a:gd name="T13" fmla="*/ 13 h 149"/>
                  <a:gd name="T14" fmla="*/ 57 w 62"/>
                  <a:gd name="T15" fmla="*/ 41 h 149"/>
                  <a:gd name="T16" fmla="*/ 61 w 62"/>
                  <a:gd name="T17" fmla="*/ 61 h 149"/>
                  <a:gd name="T18" fmla="*/ 26 w 62"/>
                  <a:gd name="T19" fmla="*/ 109 h 149"/>
                  <a:gd name="T20" fmla="*/ 0 w 62"/>
                  <a:gd name="T21" fmla="*/ 149 h 149"/>
                  <a:gd name="T22" fmla="*/ 7 w 62"/>
                  <a:gd name="T23" fmla="*/ 105 h 149"/>
                  <a:gd name="T24" fmla="*/ 20 w 62"/>
                  <a:gd name="T25" fmla="*/ 47 h 149"/>
                  <a:gd name="T26" fmla="*/ 38 w 62"/>
                  <a:gd name="T27" fmla="*/ 26 h 149"/>
                  <a:gd name="T28" fmla="*/ 59 w 62"/>
                  <a:gd name="T29" fmla="*/ 1 h 1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62" h="149">
                    <a:moveTo>
                      <a:pt x="60" y="0"/>
                    </a:moveTo>
                    <a:cubicBezTo>
                      <a:pt x="56" y="6"/>
                      <a:pt x="51" y="14"/>
                      <a:pt x="46" y="20"/>
                    </a:cubicBezTo>
                    <a:cubicBezTo>
                      <a:pt x="41" y="26"/>
                      <a:pt x="37" y="31"/>
                      <a:pt x="34" y="38"/>
                    </a:cubicBezTo>
                    <a:cubicBezTo>
                      <a:pt x="31" y="45"/>
                      <a:pt x="30" y="51"/>
                      <a:pt x="30" y="58"/>
                    </a:cubicBezTo>
                    <a:cubicBezTo>
                      <a:pt x="29" y="66"/>
                      <a:pt x="28" y="73"/>
                      <a:pt x="26" y="80"/>
                    </a:cubicBezTo>
                    <a:cubicBezTo>
                      <a:pt x="34" y="68"/>
                      <a:pt x="45" y="60"/>
                      <a:pt x="49" y="46"/>
                    </a:cubicBezTo>
                    <a:cubicBezTo>
                      <a:pt x="51" y="35"/>
                      <a:pt x="49" y="24"/>
                      <a:pt x="54" y="13"/>
                    </a:cubicBezTo>
                    <a:cubicBezTo>
                      <a:pt x="51" y="19"/>
                      <a:pt x="56" y="35"/>
                      <a:pt x="57" y="41"/>
                    </a:cubicBezTo>
                    <a:cubicBezTo>
                      <a:pt x="59" y="49"/>
                      <a:pt x="62" y="54"/>
                      <a:pt x="61" y="61"/>
                    </a:cubicBezTo>
                    <a:cubicBezTo>
                      <a:pt x="58" y="81"/>
                      <a:pt x="39" y="95"/>
                      <a:pt x="26" y="109"/>
                    </a:cubicBezTo>
                    <a:cubicBezTo>
                      <a:pt x="15" y="122"/>
                      <a:pt x="8" y="135"/>
                      <a:pt x="0" y="149"/>
                    </a:cubicBezTo>
                    <a:cubicBezTo>
                      <a:pt x="6" y="136"/>
                      <a:pt x="6" y="119"/>
                      <a:pt x="7" y="105"/>
                    </a:cubicBezTo>
                    <a:cubicBezTo>
                      <a:pt x="8" y="83"/>
                      <a:pt x="8" y="66"/>
                      <a:pt x="20" y="47"/>
                    </a:cubicBezTo>
                    <a:cubicBezTo>
                      <a:pt x="25" y="38"/>
                      <a:pt x="30" y="34"/>
                      <a:pt x="38" y="26"/>
                    </a:cubicBezTo>
                    <a:cubicBezTo>
                      <a:pt x="49" y="14"/>
                      <a:pt x="58" y="1"/>
                      <a:pt x="59" y="1"/>
                    </a:cubicBezTo>
                  </a:path>
                </a:pathLst>
              </a:custGeom>
              <a:gradFill>
                <a:gsLst>
                  <a:gs pos="59113">
                    <a:srgbClr val="FDF2C4"/>
                  </a:gs>
                  <a:gs pos="41000">
                    <a:srgbClr val="D4B486"/>
                  </a:gs>
                  <a:gs pos="100000">
                    <a:srgbClr val="977037"/>
                  </a:gs>
                  <a:gs pos="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49" name="Freeform 77"/>
              <p:cNvSpPr/>
              <p:nvPr/>
            </p:nvSpPr>
            <p:spPr bwMode="auto">
              <a:xfrm rot="5400000">
                <a:off x="2673968" y="1654172"/>
                <a:ext cx="188864" cy="529223"/>
              </a:xfrm>
              <a:custGeom>
                <a:avLst/>
                <a:gdLst>
                  <a:gd name="T0" fmla="*/ 31 w 70"/>
                  <a:gd name="T1" fmla="*/ 0 h 196"/>
                  <a:gd name="T2" fmla="*/ 40 w 70"/>
                  <a:gd name="T3" fmla="*/ 106 h 196"/>
                  <a:gd name="T4" fmla="*/ 56 w 70"/>
                  <a:gd name="T5" fmla="*/ 173 h 196"/>
                  <a:gd name="T6" fmla="*/ 15 w 70"/>
                  <a:gd name="T7" fmla="*/ 146 h 196"/>
                  <a:gd name="T8" fmla="*/ 43 w 70"/>
                  <a:gd name="T9" fmla="*/ 146 h 196"/>
                  <a:gd name="T10" fmla="*/ 37 w 70"/>
                  <a:gd name="T11" fmla="*/ 158 h 196"/>
                  <a:gd name="T12" fmla="*/ 32 w 70"/>
                  <a:gd name="T13" fmla="*/ 145 h 196"/>
                  <a:gd name="T14" fmla="*/ 19 w 70"/>
                  <a:gd name="T15" fmla="*/ 169 h 196"/>
                  <a:gd name="T16" fmla="*/ 52 w 70"/>
                  <a:gd name="T17" fmla="*/ 171 h 196"/>
                  <a:gd name="T18" fmla="*/ 36 w 70"/>
                  <a:gd name="T19" fmla="*/ 109 h 196"/>
                  <a:gd name="T20" fmla="*/ 26 w 70"/>
                  <a:gd name="T21" fmla="*/ 82 h 196"/>
                  <a:gd name="T22" fmla="*/ 30 w 70"/>
                  <a:gd name="T23" fmla="*/ 0 h 1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70" h="196">
                    <a:moveTo>
                      <a:pt x="31" y="0"/>
                    </a:moveTo>
                    <a:cubicBezTo>
                      <a:pt x="26" y="66"/>
                      <a:pt x="29" y="80"/>
                      <a:pt x="40" y="106"/>
                    </a:cubicBezTo>
                    <a:cubicBezTo>
                      <a:pt x="48" y="125"/>
                      <a:pt x="70" y="150"/>
                      <a:pt x="56" y="173"/>
                    </a:cubicBezTo>
                    <a:cubicBezTo>
                      <a:pt x="41" y="196"/>
                      <a:pt x="0" y="180"/>
                      <a:pt x="15" y="146"/>
                    </a:cubicBezTo>
                    <a:cubicBezTo>
                      <a:pt x="22" y="133"/>
                      <a:pt x="39" y="136"/>
                      <a:pt x="43" y="146"/>
                    </a:cubicBezTo>
                    <a:cubicBezTo>
                      <a:pt x="46" y="152"/>
                      <a:pt x="45" y="159"/>
                      <a:pt x="37" y="158"/>
                    </a:cubicBezTo>
                    <a:cubicBezTo>
                      <a:pt x="30" y="156"/>
                      <a:pt x="36" y="147"/>
                      <a:pt x="32" y="145"/>
                    </a:cubicBezTo>
                    <a:cubicBezTo>
                      <a:pt x="20" y="142"/>
                      <a:pt x="12" y="157"/>
                      <a:pt x="19" y="169"/>
                    </a:cubicBezTo>
                    <a:cubicBezTo>
                      <a:pt x="23" y="178"/>
                      <a:pt x="39" y="187"/>
                      <a:pt x="52" y="171"/>
                    </a:cubicBezTo>
                    <a:cubicBezTo>
                      <a:pt x="66" y="153"/>
                      <a:pt x="44" y="123"/>
                      <a:pt x="36" y="109"/>
                    </a:cubicBezTo>
                    <a:cubicBezTo>
                      <a:pt x="32" y="102"/>
                      <a:pt x="28" y="91"/>
                      <a:pt x="26" y="82"/>
                    </a:cubicBezTo>
                    <a:cubicBezTo>
                      <a:pt x="23" y="66"/>
                      <a:pt x="22" y="39"/>
                      <a:pt x="30" y="0"/>
                    </a:cubicBezTo>
                  </a:path>
                </a:pathLst>
              </a:custGeom>
              <a:gradFill>
                <a:gsLst>
                  <a:gs pos="59113">
                    <a:srgbClr val="FDF2C4"/>
                  </a:gs>
                  <a:gs pos="41000">
                    <a:srgbClr val="D4B486"/>
                  </a:gs>
                  <a:gs pos="100000">
                    <a:srgbClr val="977037"/>
                  </a:gs>
                  <a:gs pos="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50" name="Freeform 78"/>
              <p:cNvSpPr>
                <a:spLocks noEditPoints="1"/>
              </p:cNvSpPr>
              <p:nvPr/>
            </p:nvSpPr>
            <p:spPr bwMode="auto">
              <a:xfrm rot="5400000">
                <a:off x="3750089" y="1479952"/>
                <a:ext cx="1613928" cy="1595749"/>
              </a:xfrm>
              <a:custGeom>
                <a:avLst/>
                <a:gdLst>
                  <a:gd name="T0" fmla="*/ 404 w 598"/>
                  <a:gd name="T1" fmla="*/ 207 h 591"/>
                  <a:gd name="T2" fmla="*/ 573 w 598"/>
                  <a:gd name="T3" fmla="*/ 165 h 591"/>
                  <a:gd name="T4" fmla="*/ 453 w 598"/>
                  <a:gd name="T5" fmla="*/ 222 h 591"/>
                  <a:gd name="T6" fmla="*/ 492 w 598"/>
                  <a:gd name="T7" fmla="*/ 233 h 591"/>
                  <a:gd name="T8" fmla="*/ 460 w 598"/>
                  <a:gd name="T9" fmla="*/ 203 h 591"/>
                  <a:gd name="T10" fmla="*/ 497 w 598"/>
                  <a:gd name="T11" fmla="*/ 107 h 591"/>
                  <a:gd name="T12" fmla="*/ 531 w 598"/>
                  <a:gd name="T13" fmla="*/ 253 h 591"/>
                  <a:gd name="T14" fmla="*/ 407 w 598"/>
                  <a:gd name="T15" fmla="*/ 190 h 591"/>
                  <a:gd name="T16" fmla="*/ 535 w 598"/>
                  <a:gd name="T17" fmla="*/ 0 h 591"/>
                  <a:gd name="T18" fmla="*/ 495 w 598"/>
                  <a:gd name="T19" fmla="*/ 8 h 591"/>
                  <a:gd name="T20" fmla="*/ 404 w 598"/>
                  <a:gd name="T21" fmla="*/ 207 h 591"/>
                  <a:gd name="T22" fmla="*/ 224 w 598"/>
                  <a:gd name="T23" fmla="*/ 370 h 591"/>
                  <a:gd name="T24" fmla="*/ 295 w 598"/>
                  <a:gd name="T25" fmla="*/ 191 h 591"/>
                  <a:gd name="T26" fmla="*/ 267 w 598"/>
                  <a:gd name="T27" fmla="*/ 317 h 591"/>
                  <a:gd name="T28" fmla="*/ 269 w 598"/>
                  <a:gd name="T29" fmla="*/ 340 h 591"/>
                  <a:gd name="T30" fmla="*/ 273 w 598"/>
                  <a:gd name="T31" fmla="*/ 372 h 591"/>
                  <a:gd name="T32" fmla="*/ 441 w 598"/>
                  <a:gd name="T33" fmla="*/ 587 h 591"/>
                  <a:gd name="T34" fmla="*/ 507 w 598"/>
                  <a:gd name="T35" fmla="*/ 402 h 591"/>
                  <a:gd name="T36" fmla="*/ 411 w 598"/>
                  <a:gd name="T37" fmla="*/ 452 h 591"/>
                  <a:gd name="T38" fmla="*/ 504 w 598"/>
                  <a:gd name="T39" fmla="*/ 409 h 591"/>
                  <a:gd name="T40" fmla="*/ 439 w 598"/>
                  <a:gd name="T41" fmla="*/ 580 h 591"/>
                  <a:gd name="T42" fmla="*/ 295 w 598"/>
                  <a:gd name="T43" fmla="*/ 413 h 591"/>
                  <a:gd name="T44" fmla="*/ 417 w 598"/>
                  <a:gd name="T45" fmla="*/ 365 h 591"/>
                  <a:gd name="T46" fmla="*/ 351 w 598"/>
                  <a:gd name="T47" fmla="*/ 359 h 591"/>
                  <a:gd name="T48" fmla="*/ 374 w 598"/>
                  <a:gd name="T49" fmla="*/ 344 h 591"/>
                  <a:gd name="T50" fmla="*/ 404 w 598"/>
                  <a:gd name="T51" fmla="*/ 370 h 591"/>
                  <a:gd name="T52" fmla="*/ 338 w 598"/>
                  <a:gd name="T53" fmla="*/ 420 h 591"/>
                  <a:gd name="T54" fmla="*/ 284 w 598"/>
                  <a:gd name="T55" fmla="*/ 307 h 591"/>
                  <a:gd name="T56" fmla="*/ 491 w 598"/>
                  <a:gd name="T57" fmla="*/ 7 h 591"/>
                  <a:gd name="T58" fmla="*/ 322 w 598"/>
                  <a:gd name="T59" fmla="*/ 147 h 591"/>
                  <a:gd name="T60" fmla="*/ 271 w 598"/>
                  <a:gd name="T61" fmla="*/ 135 h 591"/>
                  <a:gd name="T62" fmla="*/ 224 w 598"/>
                  <a:gd name="T63" fmla="*/ 124 h 591"/>
                  <a:gd name="T64" fmla="*/ 124 w 598"/>
                  <a:gd name="T65" fmla="*/ 156 h 591"/>
                  <a:gd name="T66" fmla="*/ 50 w 598"/>
                  <a:gd name="T67" fmla="*/ 187 h 591"/>
                  <a:gd name="T68" fmla="*/ 134 w 598"/>
                  <a:gd name="T69" fmla="*/ 195 h 591"/>
                  <a:gd name="T70" fmla="*/ 236 w 598"/>
                  <a:gd name="T71" fmla="*/ 210 h 591"/>
                  <a:gd name="T72" fmla="*/ 264 w 598"/>
                  <a:gd name="T73" fmla="*/ 183 h 591"/>
                  <a:gd name="T74" fmla="*/ 303 w 598"/>
                  <a:gd name="T75" fmla="*/ 151 h 591"/>
                  <a:gd name="T76" fmla="*/ 249 w 598"/>
                  <a:gd name="T77" fmla="*/ 174 h 591"/>
                  <a:gd name="T78" fmla="*/ 179 w 598"/>
                  <a:gd name="T79" fmla="*/ 167 h 591"/>
                  <a:gd name="T80" fmla="*/ 214 w 598"/>
                  <a:gd name="T81" fmla="*/ 152 h 591"/>
                  <a:gd name="T82" fmla="*/ 248 w 598"/>
                  <a:gd name="T83" fmla="*/ 140 h 591"/>
                  <a:gd name="T84" fmla="*/ 287 w 598"/>
                  <a:gd name="T85" fmla="*/ 144 h 591"/>
                  <a:gd name="T86" fmla="*/ 321 w 598"/>
                  <a:gd name="T87" fmla="*/ 148 h 591"/>
                  <a:gd name="T88" fmla="*/ 317 w 598"/>
                  <a:gd name="T89" fmla="*/ 154 h 591"/>
                  <a:gd name="T90" fmla="*/ 216 w 598"/>
                  <a:gd name="T91" fmla="*/ 365 h 591"/>
                  <a:gd name="T92" fmla="*/ 96 w 598"/>
                  <a:gd name="T93" fmla="*/ 481 h 591"/>
                  <a:gd name="T94" fmla="*/ 55 w 598"/>
                  <a:gd name="T95" fmla="*/ 351 h 591"/>
                  <a:gd name="T96" fmla="*/ 163 w 598"/>
                  <a:gd name="T97" fmla="*/ 396 h 591"/>
                  <a:gd name="T98" fmla="*/ 123 w 598"/>
                  <a:gd name="T99" fmla="*/ 446 h 591"/>
                  <a:gd name="T100" fmla="*/ 174 w 598"/>
                  <a:gd name="T101" fmla="*/ 402 h 591"/>
                  <a:gd name="T102" fmla="*/ 28 w 598"/>
                  <a:gd name="T103" fmla="*/ 379 h 591"/>
                  <a:gd name="T104" fmla="*/ 224 w 598"/>
                  <a:gd name="T105" fmla="*/ 370 h 5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598" h="591">
                    <a:moveTo>
                      <a:pt x="404" y="207"/>
                    </a:moveTo>
                    <a:cubicBezTo>
                      <a:pt x="451" y="334"/>
                      <a:pt x="598" y="271"/>
                      <a:pt x="573" y="165"/>
                    </a:cubicBezTo>
                    <a:cubicBezTo>
                      <a:pt x="542" y="37"/>
                      <a:pt x="385" y="120"/>
                      <a:pt x="453" y="222"/>
                    </a:cubicBezTo>
                    <a:cubicBezTo>
                      <a:pt x="453" y="222"/>
                      <a:pt x="482" y="252"/>
                      <a:pt x="492" y="233"/>
                    </a:cubicBezTo>
                    <a:cubicBezTo>
                      <a:pt x="501" y="213"/>
                      <a:pt x="472" y="209"/>
                      <a:pt x="460" y="203"/>
                    </a:cubicBezTo>
                    <a:cubicBezTo>
                      <a:pt x="438" y="193"/>
                      <a:pt x="432" y="115"/>
                      <a:pt x="497" y="107"/>
                    </a:cubicBezTo>
                    <a:cubicBezTo>
                      <a:pt x="562" y="99"/>
                      <a:pt x="598" y="211"/>
                      <a:pt x="531" y="253"/>
                    </a:cubicBezTo>
                    <a:cubicBezTo>
                      <a:pt x="463" y="295"/>
                      <a:pt x="419" y="236"/>
                      <a:pt x="407" y="190"/>
                    </a:cubicBezTo>
                    <a:cubicBezTo>
                      <a:pt x="407" y="190"/>
                      <a:pt x="369" y="88"/>
                      <a:pt x="535" y="0"/>
                    </a:cubicBezTo>
                    <a:cubicBezTo>
                      <a:pt x="535" y="0"/>
                      <a:pt x="509" y="2"/>
                      <a:pt x="495" y="8"/>
                    </a:cubicBezTo>
                    <a:cubicBezTo>
                      <a:pt x="495" y="8"/>
                      <a:pt x="363" y="96"/>
                      <a:pt x="404" y="207"/>
                    </a:cubicBezTo>
                    <a:close/>
                    <a:moveTo>
                      <a:pt x="224" y="370"/>
                    </a:moveTo>
                    <a:cubicBezTo>
                      <a:pt x="246" y="251"/>
                      <a:pt x="277" y="208"/>
                      <a:pt x="295" y="191"/>
                    </a:cubicBezTo>
                    <a:cubicBezTo>
                      <a:pt x="277" y="228"/>
                      <a:pt x="266" y="270"/>
                      <a:pt x="267" y="317"/>
                    </a:cubicBezTo>
                    <a:cubicBezTo>
                      <a:pt x="268" y="325"/>
                      <a:pt x="268" y="333"/>
                      <a:pt x="269" y="340"/>
                    </a:cubicBezTo>
                    <a:cubicBezTo>
                      <a:pt x="269" y="348"/>
                      <a:pt x="271" y="359"/>
                      <a:pt x="273" y="372"/>
                    </a:cubicBezTo>
                    <a:cubicBezTo>
                      <a:pt x="273" y="372"/>
                      <a:pt x="305" y="591"/>
                      <a:pt x="441" y="587"/>
                    </a:cubicBezTo>
                    <a:cubicBezTo>
                      <a:pt x="556" y="584"/>
                      <a:pt x="574" y="445"/>
                      <a:pt x="507" y="402"/>
                    </a:cubicBezTo>
                    <a:cubicBezTo>
                      <a:pt x="507" y="402"/>
                      <a:pt x="441" y="362"/>
                      <a:pt x="411" y="452"/>
                    </a:cubicBezTo>
                    <a:cubicBezTo>
                      <a:pt x="411" y="452"/>
                      <a:pt x="446" y="369"/>
                      <a:pt x="504" y="409"/>
                    </a:cubicBezTo>
                    <a:cubicBezTo>
                      <a:pt x="562" y="450"/>
                      <a:pt x="529" y="578"/>
                      <a:pt x="439" y="580"/>
                    </a:cubicBezTo>
                    <a:cubicBezTo>
                      <a:pt x="371" y="582"/>
                      <a:pt x="322" y="508"/>
                      <a:pt x="295" y="413"/>
                    </a:cubicBezTo>
                    <a:cubicBezTo>
                      <a:pt x="341" y="471"/>
                      <a:pt x="426" y="432"/>
                      <a:pt x="417" y="365"/>
                    </a:cubicBezTo>
                    <a:cubicBezTo>
                      <a:pt x="409" y="305"/>
                      <a:pt x="346" y="298"/>
                      <a:pt x="351" y="359"/>
                    </a:cubicBezTo>
                    <a:cubicBezTo>
                      <a:pt x="351" y="359"/>
                      <a:pt x="364" y="365"/>
                      <a:pt x="374" y="344"/>
                    </a:cubicBezTo>
                    <a:cubicBezTo>
                      <a:pt x="374" y="344"/>
                      <a:pt x="401" y="322"/>
                      <a:pt x="404" y="370"/>
                    </a:cubicBezTo>
                    <a:cubicBezTo>
                      <a:pt x="404" y="370"/>
                      <a:pt x="404" y="438"/>
                      <a:pt x="338" y="420"/>
                    </a:cubicBezTo>
                    <a:cubicBezTo>
                      <a:pt x="338" y="420"/>
                      <a:pt x="288" y="415"/>
                      <a:pt x="284" y="307"/>
                    </a:cubicBezTo>
                    <a:cubicBezTo>
                      <a:pt x="284" y="307"/>
                      <a:pt x="271" y="132"/>
                      <a:pt x="491" y="7"/>
                    </a:cubicBezTo>
                    <a:cubicBezTo>
                      <a:pt x="491" y="7"/>
                      <a:pt x="388" y="54"/>
                      <a:pt x="322" y="147"/>
                    </a:cubicBezTo>
                    <a:cubicBezTo>
                      <a:pt x="312" y="145"/>
                      <a:pt x="291" y="141"/>
                      <a:pt x="271" y="135"/>
                    </a:cubicBezTo>
                    <a:cubicBezTo>
                      <a:pt x="253" y="129"/>
                      <a:pt x="241" y="125"/>
                      <a:pt x="224" y="124"/>
                    </a:cubicBezTo>
                    <a:cubicBezTo>
                      <a:pt x="185" y="121"/>
                      <a:pt x="158" y="137"/>
                      <a:pt x="124" y="156"/>
                    </a:cubicBezTo>
                    <a:cubicBezTo>
                      <a:pt x="101" y="169"/>
                      <a:pt x="76" y="184"/>
                      <a:pt x="50" y="187"/>
                    </a:cubicBezTo>
                    <a:cubicBezTo>
                      <a:pt x="78" y="186"/>
                      <a:pt x="104" y="186"/>
                      <a:pt x="134" y="195"/>
                    </a:cubicBezTo>
                    <a:cubicBezTo>
                      <a:pt x="166" y="204"/>
                      <a:pt x="204" y="223"/>
                      <a:pt x="236" y="210"/>
                    </a:cubicBezTo>
                    <a:cubicBezTo>
                      <a:pt x="247" y="205"/>
                      <a:pt x="254" y="194"/>
                      <a:pt x="264" y="183"/>
                    </a:cubicBezTo>
                    <a:cubicBezTo>
                      <a:pt x="272" y="175"/>
                      <a:pt x="292" y="153"/>
                      <a:pt x="303" y="151"/>
                    </a:cubicBezTo>
                    <a:cubicBezTo>
                      <a:pt x="283" y="152"/>
                      <a:pt x="268" y="168"/>
                      <a:pt x="249" y="174"/>
                    </a:cubicBezTo>
                    <a:cubicBezTo>
                      <a:pt x="224" y="181"/>
                      <a:pt x="202" y="169"/>
                      <a:pt x="179" y="167"/>
                    </a:cubicBezTo>
                    <a:cubicBezTo>
                      <a:pt x="191" y="163"/>
                      <a:pt x="203" y="158"/>
                      <a:pt x="214" y="152"/>
                    </a:cubicBezTo>
                    <a:cubicBezTo>
                      <a:pt x="225" y="146"/>
                      <a:pt x="237" y="141"/>
                      <a:pt x="248" y="140"/>
                    </a:cubicBezTo>
                    <a:cubicBezTo>
                      <a:pt x="262" y="139"/>
                      <a:pt x="274" y="141"/>
                      <a:pt x="287" y="144"/>
                    </a:cubicBezTo>
                    <a:cubicBezTo>
                      <a:pt x="297" y="146"/>
                      <a:pt x="310" y="148"/>
                      <a:pt x="321" y="148"/>
                    </a:cubicBezTo>
                    <a:cubicBezTo>
                      <a:pt x="320" y="150"/>
                      <a:pt x="318" y="152"/>
                      <a:pt x="317" y="154"/>
                    </a:cubicBezTo>
                    <a:cubicBezTo>
                      <a:pt x="241" y="186"/>
                      <a:pt x="216" y="365"/>
                      <a:pt x="216" y="365"/>
                    </a:cubicBezTo>
                    <a:cubicBezTo>
                      <a:pt x="205" y="457"/>
                      <a:pt x="149" y="492"/>
                      <a:pt x="96" y="481"/>
                    </a:cubicBezTo>
                    <a:cubicBezTo>
                      <a:pt x="42" y="470"/>
                      <a:pt x="19" y="406"/>
                      <a:pt x="55" y="351"/>
                    </a:cubicBezTo>
                    <a:cubicBezTo>
                      <a:pt x="95" y="289"/>
                      <a:pt x="167" y="345"/>
                      <a:pt x="163" y="396"/>
                    </a:cubicBezTo>
                    <a:cubicBezTo>
                      <a:pt x="158" y="446"/>
                      <a:pt x="123" y="446"/>
                      <a:pt x="123" y="446"/>
                    </a:cubicBezTo>
                    <a:cubicBezTo>
                      <a:pt x="165" y="453"/>
                      <a:pt x="174" y="402"/>
                      <a:pt x="174" y="402"/>
                    </a:cubicBezTo>
                    <a:cubicBezTo>
                      <a:pt x="195" y="301"/>
                      <a:pt x="57" y="248"/>
                      <a:pt x="28" y="379"/>
                    </a:cubicBezTo>
                    <a:cubicBezTo>
                      <a:pt x="0" y="512"/>
                      <a:pt x="191" y="548"/>
                      <a:pt x="224" y="370"/>
                    </a:cubicBezTo>
                    <a:close/>
                  </a:path>
                </a:pathLst>
              </a:custGeom>
              <a:gradFill>
                <a:gsLst>
                  <a:gs pos="59113">
                    <a:srgbClr val="FDF2C4"/>
                  </a:gs>
                  <a:gs pos="41000">
                    <a:srgbClr val="D4B486"/>
                  </a:gs>
                  <a:gs pos="100000">
                    <a:srgbClr val="977037"/>
                  </a:gs>
                  <a:gs pos="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pic>
          <p:nvPicPr>
            <p:cNvPr id="261" name="Picture 62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37637" y="2433187"/>
              <a:ext cx="1738397" cy="2292806"/>
            </a:xfrm>
            <a:prstGeom prst="ellips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62" name="Picture 63"/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254985" y="1556792"/>
              <a:ext cx="1739255" cy="2292806"/>
            </a:xfrm>
            <a:prstGeom prst="ellips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63" name="Picture 64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754255" y="2530574"/>
              <a:ext cx="1745264" cy="2292806"/>
            </a:xfrm>
            <a:prstGeom prst="ellips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64" name="Picture 62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499496" y="2663178"/>
              <a:ext cx="1738397" cy="2292806"/>
            </a:xfrm>
            <a:prstGeom prst="ellips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7254" name="组合 7253"/>
          <p:cNvGrpSpPr/>
          <p:nvPr/>
        </p:nvGrpSpPr>
        <p:grpSpPr>
          <a:xfrm>
            <a:off x="1947416" y="1325194"/>
            <a:ext cx="608013" cy="560788"/>
            <a:chOff x="8710563" y="-4588817"/>
            <a:chExt cx="1635126" cy="1508125"/>
          </a:xfrm>
        </p:grpSpPr>
        <p:sp>
          <p:nvSpPr>
            <p:cNvPr id="267" name="Freeform 8"/>
            <p:cNvSpPr/>
            <p:nvPr/>
          </p:nvSpPr>
          <p:spPr bwMode="auto">
            <a:xfrm>
              <a:off x="8913763" y="-4231629"/>
              <a:ext cx="53975" cy="55563"/>
            </a:xfrm>
            <a:custGeom>
              <a:avLst/>
              <a:gdLst>
                <a:gd name="T0" fmla="*/ 7 w 13"/>
                <a:gd name="T1" fmla="*/ 1 h 13"/>
                <a:gd name="T2" fmla="*/ 1 w 13"/>
                <a:gd name="T3" fmla="*/ 6 h 13"/>
                <a:gd name="T4" fmla="*/ 6 w 13"/>
                <a:gd name="T5" fmla="*/ 12 h 13"/>
                <a:gd name="T6" fmla="*/ 12 w 13"/>
                <a:gd name="T7" fmla="*/ 7 h 13"/>
                <a:gd name="T8" fmla="*/ 7 w 13"/>
                <a:gd name="T9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13">
                  <a:moveTo>
                    <a:pt x="7" y="1"/>
                  </a:moveTo>
                  <a:cubicBezTo>
                    <a:pt x="4" y="0"/>
                    <a:pt x="1" y="3"/>
                    <a:pt x="1" y="6"/>
                  </a:cubicBezTo>
                  <a:cubicBezTo>
                    <a:pt x="0" y="9"/>
                    <a:pt x="3" y="12"/>
                    <a:pt x="6" y="12"/>
                  </a:cubicBezTo>
                  <a:cubicBezTo>
                    <a:pt x="9" y="13"/>
                    <a:pt x="12" y="10"/>
                    <a:pt x="12" y="7"/>
                  </a:cubicBez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9" name="Freeform 10"/>
            <p:cNvSpPr/>
            <p:nvPr/>
          </p:nvSpPr>
          <p:spPr bwMode="auto">
            <a:xfrm>
              <a:off x="9053463" y="-4087167"/>
              <a:ext cx="55563" cy="55563"/>
            </a:xfrm>
            <a:custGeom>
              <a:avLst/>
              <a:gdLst>
                <a:gd name="T0" fmla="*/ 7 w 13"/>
                <a:gd name="T1" fmla="*/ 0 h 13"/>
                <a:gd name="T2" fmla="*/ 0 w 13"/>
                <a:gd name="T3" fmla="*/ 5 h 13"/>
                <a:gd name="T4" fmla="*/ 5 w 13"/>
                <a:gd name="T5" fmla="*/ 12 h 13"/>
                <a:gd name="T6" fmla="*/ 12 w 13"/>
                <a:gd name="T7" fmla="*/ 7 h 13"/>
                <a:gd name="T8" fmla="*/ 7 w 13"/>
                <a:gd name="T9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13">
                  <a:moveTo>
                    <a:pt x="7" y="0"/>
                  </a:moveTo>
                  <a:cubicBezTo>
                    <a:pt x="4" y="0"/>
                    <a:pt x="1" y="2"/>
                    <a:pt x="0" y="5"/>
                  </a:cubicBezTo>
                  <a:cubicBezTo>
                    <a:pt x="0" y="9"/>
                    <a:pt x="2" y="12"/>
                    <a:pt x="5" y="12"/>
                  </a:cubicBezTo>
                  <a:cubicBezTo>
                    <a:pt x="8" y="13"/>
                    <a:pt x="12" y="10"/>
                    <a:pt x="12" y="7"/>
                  </a:cubicBezTo>
                  <a:cubicBezTo>
                    <a:pt x="13" y="4"/>
                    <a:pt x="10" y="1"/>
                    <a:pt x="7" y="0"/>
                  </a:cubicBezTo>
                  <a:close/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0" name="Freeform 11"/>
            <p:cNvSpPr/>
            <p:nvPr/>
          </p:nvSpPr>
          <p:spPr bwMode="auto">
            <a:xfrm>
              <a:off x="9015363" y="-4052242"/>
              <a:ext cx="182563" cy="869950"/>
            </a:xfrm>
            <a:custGeom>
              <a:avLst/>
              <a:gdLst>
                <a:gd name="T0" fmla="*/ 38 w 43"/>
                <a:gd name="T1" fmla="*/ 148 h 205"/>
                <a:gd name="T2" fmla="*/ 10 w 43"/>
                <a:gd name="T3" fmla="*/ 47 h 205"/>
                <a:gd name="T4" fmla="*/ 3 w 43"/>
                <a:gd name="T5" fmla="*/ 20 h 205"/>
                <a:gd name="T6" fmla="*/ 8 w 43"/>
                <a:gd name="T7" fmla="*/ 6 h 205"/>
                <a:gd name="T8" fmla="*/ 12 w 43"/>
                <a:gd name="T9" fmla="*/ 2 h 205"/>
                <a:gd name="T10" fmla="*/ 10 w 43"/>
                <a:gd name="T11" fmla="*/ 0 h 205"/>
                <a:gd name="T12" fmla="*/ 1 w 43"/>
                <a:gd name="T13" fmla="*/ 20 h 205"/>
                <a:gd name="T14" fmla="*/ 8 w 43"/>
                <a:gd name="T15" fmla="*/ 48 h 205"/>
                <a:gd name="T16" fmla="*/ 35 w 43"/>
                <a:gd name="T17" fmla="*/ 148 h 205"/>
                <a:gd name="T18" fmla="*/ 15 w 43"/>
                <a:gd name="T19" fmla="*/ 204 h 205"/>
                <a:gd name="T20" fmla="*/ 17 w 43"/>
                <a:gd name="T21" fmla="*/ 205 h 205"/>
                <a:gd name="T22" fmla="*/ 38 w 43"/>
                <a:gd name="T23" fmla="*/ 148 h 2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3" h="205">
                  <a:moveTo>
                    <a:pt x="38" y="148"/>
                  </a:moveTo>
                  <a:cubicBezTo>
                    <a:pt x="43" y="104"/>
                    <a:pt x="22" y="68"/>
                    <a:pt x="10" y="47"/>
                  </a:cubicBezTo>
                  <a:cubicBezTo>
                    <a:pt x="4" y="36"/>
                    <a:pt x="2" y="27"/>
                    <a:pt x="3" y="20"/>
                  </a:cubicBezTo>
                  <a:cubicBezTo>
                    <a:pt x="4" y="14"/>
                    <a:pt x="6" y="9"/>
                    <a:pt x="8" y="6"/>
                  </a:cubicBezTo>
                  <a:cubicBezTo>
                    <a:pt x="10" y="3"/>
                    <a:pt x="12" y="2"/>
                    <a:pt x="12" y="2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10" y="0"/>
                    <a:pt x="2" y="7"/>
                    <a:pt x="1" y="20"/>
                  </a:cubicBezTo>
                  <a:cubicBezTo>
                    <a:pt x="0" y="27"/>
                    <a:pt x="1" y="36"/>
                    <a:pt x="8" y="48"/>
                  </a:cubicBezTo>
                  <a:cubicBezTo>
                    <a:pt x="20" y="69"/>
                    <a:pt x="40" y="104"/>
                    <a:pt x="35" y="148"/>
                  </a:cubicBezTo>
                  <a:cubicBezTo>
                    <a:pt x="33" y="165"/>
                    <a:pt x="27" y="184"/>
                    <a:pt x="15" y="204"/>
                  </a:cubicBezTo>
                  <a:cubicBezTo>
                    <a:pt x="17" y="205"/>
                    <a:pt x="17" y="205"/>
                    <a:pt x="17" y="205"/>
                  </a:cubicBezTo>
                  <a:cubicBezTo>
                    <a:pt x="29" y="185"/>
                    <a:pt x="36" y="166"/>
                    <a:pt x="38" y="148"/>
                  </a:cubicBezTo>
                  <a:close/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3" name="Freeform 19"/>
            <p:cNvSpPr/>
            <p:nvPr/>
          </p:nvSpPr>
          <p:spPr bwMode="auto">
            <a:xfrm>
              <a:off x="9866263" y="-4460229"/>
              <a:ext cx="85725" cy="88900"/>
            </a:xfrm>
            <a:custGeom>
              <a:avLst/>
              <a:gdLst>
                <a:gd name="T0" fmla="*/ 17 w 20"/>
                <a:gd name="T1" fmla="*/ 5 h 21"/>
                <a:gd name="T2" fmla="*/ 15 w 20"/>
                <a:gd name="T3" fmla="*/ 18 h 21"/>
                <a:gd name="T4" fmla="*/ 3 w 20"/>
                <a:gd name="T5" fmla="*/ 16 h 21"/>
                <a:gd name="T6" fmla="*/ 5 w 20"/>
                <a:gd name="T7" fmla="*/ 3 h 21"/>
                <a:gd name="T8" fmla="*/ 17 w 20"/>
                <a:gd name="T9" fmla="*/ 5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21">
                  <a:moveTo>
                    <a:pt x="17" y="5"/>
                  </a:moveTo>
                  <a:cubicBezTo>
                    <a:pt x="20" y="10"/>
                    <a:pt x="19" y="15"/>
                    <a:pt x="15" y="18"/>
                  </a:cubicBezTo>
                  <a:cubicBezTo>
                    <a:pt x="11" y="21"/>
                    <a:pt x="5" y="20"/>
                    <a:pt x="3" y="16"/>
                  </a:cubicBezTo>
                  <a:cubicBezTo>
                    <a:pt x="0" y="12"/>
                    <a:pt x="1" y="6"/>
                    <a:pt x="5" y="3"/>
                  </a:cubicBezTo>
                  <a:cubicBezTo>
                    <a:pt x="9" y="0"/>
                    <a:pt x="15" y="1"/>
                    <a:pt x="17" y="5"/>
                  </a:cubicBezTo>
                  <a:close/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5" name="Freeform 73"/>
            <p:cNvSpPr/>
            <p:nvPr/>
          </p:nvSpPr>
          <p:spPr bwMode="auto">
            <a:xfrm>
              <a:off x="8858201" y="-3763317"/>
              <a:ext cx="500063" cy="398463"/>
            </a:xfrm>
            <a:custGeom>
              <a:avLst/>
              <a:gdLst>
                <a:gd name="T0" fmla="*/ 118 w 118"/>
                <a:gd name="T1" fmla="*/ 0 h 94"/>
                <a:gd name="T2" fmla="*/ 105 w 118"/>
                <a:gd name="T3" fmla="*/ 9 h 94"/>
                <a:gd name="T4" fmla="*/ 89 w 118"/>
                <a:gd name="T5" fmla="*/ 16 h 94"/>
                <a:gd name="T6" fmla="*/ 55 w 118"/>
                <a:gd name="T7" fmla="*/ 21 h 94"/>
                <a:gd name="T8" fmla="*/ 13 w 118"/>
                <a:gd name="T9" fmla="*/ 33 h 94"/>
                <a:gd name="T10" fmla="*/ 3 w 118"/>
                <a:gd name="T11" fmla="*/ 65 h 94"/>
                <a:gd name="T12" fmla="*/ 40 w 118"/>
                <a:gd name="T13" fmla="*/ 86 h 94"/>
                <a:gd name="T14" fmla="*/ 54 w 118"/>
                <a:gd name="T15" fmla="*/ 67 h 94"/>
                <a:gd name="T16" fmla="*/ 42 w 118"/>
                <a:gd name="T17" fmla="*/ 47 h 94"/>
                <a:gd name="T18" fmla="*/ 22 w 118"/>
                <a:gd name="T19" fmla="*/ 56 h 94"/>
                <a:gd name="T20" fmla="*/ 30 w 118"/>
                <a:gd name="T21" fmla="*/ 73 h 94"/>
                <a:gd name="T22" fmla="*/ 36 w 118"/>
                <a:gd name="T23" fmla="*/ 66 h 94"/>
                <a:gd name="T24" fmla="*/ 30 w 118"/>
                <a:gd name="T25" fmla="*/ 58 h 94"/>
                <a:gd name="T26" fmla="*/ 42 w 118"/>
                <a:gd name="T27" fmla="*/ 50 h 94"/>
                <a:gd name="T28" fmla="*/ 26 w 118"/>
                <a:gd name="T29" fmla="*/ 76 h 94"/>
                <a:gd name="T30" fmla="*/ 24 w 118"/>
                <a:gd name="T31" fmla="*/ 38 h 94"/>
                <a:gd name="T32" fmla="*/ 69 w 118"/>
                <a:gd name="T33" fmla="*/ 30 h 94"/>
                <a:gd name="T34" fmla="*/ 111 w 118"/>
                <a:gd name="T35" fmla="*/ 7 h 94"/>
                <a:gd name="T36" fmla="*/ 118 w 118"/>
                <a:gd name="T37" fmla="*/ 0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8" h="94">
                  <a:moveTo>
                    <a:pt x="118" y="0"/>
                  </a:moveTo>
                  <a:cubicBezTo>
                    <a:pt x="115" y="4"/>
                    <a:pt x="109" y="6"/>
                    <a:pt x="105" y="9"/>
                  </a:cubicBezTo>
                  <a:cubicBezTo>
                    <a:pt x="100" y="12"/>
                    <a:pt x="95" y="14"/>
                    <a:pt x="89" y="16"/>
                  </a:cubicBezTo>
                  <a:cubicBezTo>
                    <a:pt x="78" y="19"/>
                    <a:pt x="66" y="21"/>
                    <a:pt x="55" y="21"/>
                  </a:cubicBezTo>
                  <a:cubicBezTo>
                    <a:pt x="40" y="21"/>
                    <a:pt x="24" y="22"/>
                    <a:pt x="13" y="33"/>
                  </a:cubicBezTo>
                  <a:cubicBezTo>
                    <a:pt x="3" y="43"/>
                    <a:pt x="0" y="52"/>
                    <a:pt x="3" y="65"/>
                  </a:cubicBezTo>
                  <a:cubicBezTo>
                    <a:pt x="5" y="80"/>
                    <a:pt x="23" y="94"/>
                    <a:pt x="40" y="86"/>
                  </a:cubicBezTo>
                  <a:cubicBezTo>
                    <a:pt x="48" y="82"/>
                    <a:pt x="54" y="76"/>
                    <a:pt x="54" y="67"/>
                  </a:cubicBezTo>
                  <a:cubicBezTo>
                    <a:pt x="54" y="59"/>
                    <a:pt x="50" y="49"/>
                    <a:pt x="42" y="47"/>
                  </a:cubicBezTo>
                  <a:cubicBezTo>
                    <a:pt x="34" y="44"/>
                    <a:pt x="25" y="50"/>
                    <a:pt x="22" y="56"/>
                  </a:cubicBezTo>
                  <a:cubicBezTo>
                    <a:pt x="19" y="62"/>
                    <a:pt x="22" y="74"/>
                    <a:pt x="30" y="73"/>
                  </a:cubicBezTo>
                  <a:cubicBezTo>
                    <a:pt x="33" y="72"/>
                    <a:pt x="35" y="70"/>
                    <a:pt x="36" y="66"/>
                  </a:cubicBezTo>
                  <a:cubicBezTo>
                    <a:pt x="36" y="61"/>
                    <a:pt x="33" y="61"/>
                    <a:pt x="30" y="58"/>
                  </a:cubicBezTo>
                  <a:cubicBezTo>
                    <a:pt x="25" y="52"/>
                    <a:pt x="36" y="47"/>
                    <a:pt x="42" y="50"/>
                  </a:cubicBezTo>
                  <a:cubicBezTo>
                    <a:pt x="59" y="59"/>
                    <a:pt x="43" y="82"/>
                    <a:pt x="26" y="76"/>
                  </a:cubicBezTo>
                  <a:cubicBezTo>
                    <a:pt x="10" y="70"/>
                    <a:pt x="11" y="47"/>
                    <a:pt x="24" y="38"/>
                  </a:cubicBezTo>
                  <a:cubicBezTo>
                    <a:pt x="36" y="30"/>
                    <a:pt x="55" y="33"/>
                    <a:pt x="69" y="30"/>
                  </a:cubicBezTo>
                  <a:cubicBezTo>
                    <a:pt x="84" y="26"/>
                    <a:pt x="99" y="17"/>
                    <a:pt x="111" y="7"/>
                  </a:cubicBezTo>
                  <a:cubicBezTo>
                    <a:pt x="113" y="5"/>
                    <a:pt x="116" y="3"/>
                    <a:pt x="118" y="0"/>
                  </a:cubicBezTo>
                  <a:close/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6" name="Freeform 74"/>
            <p:cNvSpPr/>
            <p:nvPr/>
          </p:nvSpPr>
          <p:spPr bwMode="auto">
            <a:xfrm>
              <a:off x="9375726" y="-3687117"/>
              <a:ext cx="269875" cy="577850"/>
            </a:xfrm>
            <a:custGeom>
              <a:avLst/>
              <a:gdLst>
                <a:gd name="T0" fmla="*/ 25 w 64"/>
                <a:gd name="T1" fmla="*/ 0 h 136"/>
                <a:gd name="T2" fmla="*/ 26 w 64"/>
                <a:gd name="T3" fmla="*/ 15 h 136"/>
                <a:gd name="T4" fmla="*/ 25 w 64"/>
                <a:gd name="T5" fmla="*/ 32 h 136"/>
                <a:gd name="T6" fmla="*/ 13 w 64"/>
                <a:gd name="T7" fmla="*/ 65 h 136"/>
                <a:gd name="T8" fmla="*/ 4 w 64"/>
                <a:gd name="T9" fmla="*/ 108 h 136"/>
                <a:gd name="T10" fmla="*/ 26 w 64"/>
                <a:gd name="T11" fmla="*/ 132 h 136"/>
                <a:gd name="T12" fmla="*/ 63 w 64"/>
                <a:gd name="T13" fmla="*/ 109 h 136"/>
                <a:gd name="T14" fmla="*/ 53 w 64"/>
                <a:gd name="T15" fmla="*/ 87 h 136"/>
                <a:gd name="T16" fmla="*/ 29 w 64"/>
                <a:gd name="T17" fmla="*/ 89 h 136"/>
                <a:gd name="T18" fmla="*/ 29 w 64"/>
                <a:gd name="T19" fmla="*/ 111 h 136"/>
                <a:gd name="T20" fmla="*/ 47 w 64"/>
                <a:gd name="T21" fmla="*/ 112 h 136"/>
                <a:gd name="T22" fmla="*/ 43 w 64"/>
                <a:gd name="T23" fmla="*/ 103 h 136"/>
                <a:gd name="T24" fmla="*/ 34 w 64"/>
                <a:gd name="T25" fmla="*/ 104 h 136"/>
                <a:gd name="T26" fmla="*/ 32 w 64"/>
                <a:gd name="T27" fmla="*/ 90 h 136"/>
                <a:gd name="T28" fmla="*/ 48 w 64"/>
                <a:gd name="T29" fmla="*/ 116 h 136"/>
                <a:gd name="T30" fmla="*/ 13 w 64"/>
                <a:gd name="T31" fmla="*/ 100 h 136"/>
                <a:gd name="T32" fmla="*/ 27 w 64"/>
                <a:gd name="T33" fmla="*/ 57 h 136"/>
                <a:gd name="T34" fmla="*/ 27 w 64"/>
                <a:gd name="T35" fmla="*/ 9 h 136"/>
                <a:gd name="T36" fmla="*/ 25 w 64"/>
                <a:gd name="T37" fmla="*/ 0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4" h="136">
                  <a:moveTo>
                    <a:pt x="25" y="0"/>
                  </a:moveTo>
                  <a:cubicBezTo>
                    <a:pt x="27" y="4"/>
                    <a:pt x="26" y="10"/>
                    <a:pt x="26" y="15"/>
                  </a:cubicBezTo>
                  <a:cubicBezTo>
                    <a:pt x="27" y="21"/>
                    <a:pt x="26" y="27"/>
                    <a:pt x="25" y="32"/>
                  </a:cubicBezTo>
                  <a:cubicBezTo>
                    <a:pt x="23" y="44"/>
                    <a:pt x="18" y="55"/>
                    <a:pt x="13" y="65"/>
                  </a:cubicBezTo>
                  <a:cubicBezTo>
                    <a:pt x="6" y="78"/>
                    <a:pt x="0" y="93"/>
                    <a:pt x="4" y="108"/>
                  </a:cubicBezTo>
                  <a:cubicBezTo>
                    <a:pt x="7" y="121"/>
                    <a:pt x="14" y="127"/>
                    <a:pt x="26" y="132"/>
                  </a:cubicBezTo>
                  <a:cubicBezTo>
                    <a:pt x="41" y="136"/>
                    <a:pt x="62" y="128"/>
                    <a:pt x="63" y="109"/>
                  </a:cubicBezTo>
                  <a:cubicBezTo>
                    <a:pt x="64" y="101"/>
                    <a:pt x="61" y="92"/>
                    <a:pt x="53" y="87"/>
                  </a:cubicBezTo>
                  <a:cubicBezTo>
                    <a:pt x="46" y="84"/>
                    <a:pt x="35" y="83"/>
                    <a:pt x="29" y="89"/>
                  </a:cubicBezTo>
                  <a:cubicBezTo>
                    <a:pt x="24" y="94"/>
                    <a:pt x="24" y="105"/>
                    <a:pt x="29" y="111"/>
                  </a:cubicBezTo>
                  <a:cubicBezTo>
                    <a:pt x="32" y="116"/>
                    <a:pt x="44" y="119"/>
                    <a:pt x="47" y="112"/>
                  </a:cubicBezTo>
                  <a:cubicBezTo>
                    <a:pt x="48" y="109"/>
                    <a:pt x="46" y="105"/>
                    <a:pt x="43" y="103"/>
                  </a:cubicBezTo>
                  <a:cubicBezTo>
                    <a:pt x="39" y="100"/>
                    <a:pt x="38" y="103"/>
                    <a:pt x="34" y="104"/>
                  </a:cubicBezTo>
                  <a:cubicBezTo>
                    <a:pt x="26" y="106"/>
                    <a:pt x="27" y="94"/>
                    <a:pt x="32" y="90"/>
                  </a:cubicBezTo>
                  <a:cubicBezTo>
                    <a:pt x="49" y="79"/>
                    <a:pt x="61" y="105"/>
                    <a:pt x="48" y="116"/>
                  </a:cubicBezTo>
                  <a:cubicBezTo>
                    <a:pt x="35" y="127"/>
                    <a:pt x="15" y="116"/>
                    <a:pt x="13" y="100"/>
                  </a:cubicBezTo>
                  <a:cubicBezTo>
                    <a:pt x="12" y="86"/>
                    <a:pt x="24" y="70"/>
                    <a:pt x="27" y="57"/>
                  </a:cubicBezTo>
                  <a:cubicBezTo>
                    <a:pt x="32" y="42"/>
                    <a:pt x="31" y="24"/>
                    <a:pt x="27" y="9"/>
                  </a:cubicBezTo>
                  <a:cubicBezTo>
                    <a:pt x="27" y="6"/>
                    <a:pt x="26" y="3"/>
                    <a:pt x="25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7" name="Freeform 75"/>
            <p:cNvSpPr/>
            <p:nvPr/>
          </p:nvSpPr>
          <p:spPr bwMode="auto">
            <a:xfrm>
              <a:off x="9582101" y="-3760142"/>
              <a:ext cx="550863" cy="323850"/>
            </a:xfrm>
            <a:custGeom>
              <a:avLst/>
              <a:gdLst>
                <a:gd name="T0" fmla="*/ 0 w 130"/>
                <a:gd name="T1" fmla="*/ 0 h 76"/>
                <a:gd name="T2" fmla="*/ 14 w 130"/>
                <a:gd name="T3" fmla="*/ 7 h 76"/>
                <a:gd name="T4" fmla="*/ 29 w 130"/>
                <a:gd name="T5" fmla="*/ 17 h 76"/>
                <a:gd name="T6" fmla="*/ 51 w 130"/>
                <a:gd name="T7" fmla="*/ 43 h 76"/>
                <a:gd name="T8" fmla="*/ 84 w 130"/>
                <a:gd name="T9" fmla="*/ 72 h 76"/>
                <a:gd name="T10" fmla="*/ 116 w 130"/>
                <a:gd name="T11" fmla="*/ 65 h 76"/>
                <a:gd name="T12" fmla="*/ 114 w 130"/>
                <a:gd name="T13" fmla="*/ 22 h 76"/>
                <a:gd name="T14" fmla="*/ 90 w 130"/>
                <a:gd name="T15" fmla="*/ 20 h 76"/>
                <a:gd name="T16" fmla="*/ 80 w 130"/>
                <a:gd name="T17" fmla="*/ 41 h 76"/>
                <a:gd name="T18" fmla="*/ 99 w 130"/>
                <a:gd name="T19" fmla="*/ 52 h 76"/>
                <a:gd name="T20" fmla="*/ 108 w 130"/>
                <a:gd name="T21" fmla="*/ 37 h 76"/>
                <a:gd name="T22" fmla="*/ 99 w 130"/>
                <a:gd name="T23" fmla="*/ 36 h 76"/>
                <a:gd name="T24" fmla="*/ 95 w 130"/>
                <a:gd name="T25" fmla="*/ 45 h 76"/>
                <a:gd name="T26" fmla="*/ 82 w 130"/>
                <a:gd name="T27" fmla="*/ 39 h 76"/>
                <a:gd name="T28" fmla="*/ 113 w 130"/>
                <a:gd name="T29" fmla="*/ 38 h 76"/>
                <a:gd name="T30" fmla="*/ 82 w 130"/>
                <a:gd name="T31" fmla="*/ 60 h 76"/>
                <a:gd name="T32" fmla="*/ 51 w 130"/>
                <a:gd name="T33" fmla="*/ 27 h 76"/>
                <a:gd name="T34" fmla="*/ 10 w 130"/>
                <a:gd name="T35" fmla="*/ 3 h 76"/>
                <a:gd name="T36" fmla="*/ 0 w 130"/>
                <a:gd name="T37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30" h="76">
                  <a:moveTo>
                    <a:pt x="0" y="0"/>
                  </a:moveTo>
                  <a:cubicBezTo>
                    <a:pt x="5" y="1"/>
                    <a:pt x="10" y="5"/>
                    <a:pt x="14" y="7"/>
                  </a:cubicBezTo>
                  <a:cubicBezTo>
                    <a:pt x="20" y="9"/>
                    <a:pt x="24" y="13"/>
                    <a:pt x="29" y="17"/>
                  </a:cubicBezTo>
                  <a:cubicBezTo>
                    <a:pt x="37" y="24"/>
                    <a:pt x="45" y="34"/>
                    <a:pt x="51" y="43"/>
                  </a:cubicBezTo>
                  <a:cubicBezTo>
                    <a:pt x="59" y="56"/>
                    <a:pt x="68" y="69"/>
                    <a:pt x="84" y="72"/>
                  </a:cubicBezTo>
                  <a:cubicBezTo>
                    <a:pt x="97" y="76"/>
                    <a:pt x="106" y="73"/>
                    <a:pt x="116" y="65"/>
                  </a:cubicBezTo>
                  <a:cubicBezTo>
                    <a:pt x="127" y="54"/>
                    <a:pt x="130" y="32"/>
                    <a:pt x="114" y="22"/>
                  </a:cubicBezTo>
                  <a:cubicBezTo>
                    <a:pt x="107" y="17"/>
                    <a:pt x="98" y="15"/>
                    <a:pt x="90" y="20"/>
                  </a:cubicBezTo>
                  <a:cubicBezTo>
                    <a:pt x="84" y="24"/>
                    <a:pt x="78" y="33"/>
                    <a:pt x="80" y="41"/>
                  </a:cubicBezTo>
                  <a:cubicBezTo>
                    <a:pt x="81" y="48"/>
                    <a:pt x="91" y="53"/>
                    <a:pt x="99" y="52"/>
                  </a:cubicBezTo>
                  <a:cubicBezTo>
                    <a:pt x="105" y="52"/>
                    <a:pt x="113" y="43"/>
                    <a:pt x="108" y="37"/>
                  </a:cubicBezTo>
                  <a:cubicBezTo>
                    <a:pt x="106" y="34"/>
                    <a:pt x="103" y="34"/>
                    <a:pt x="99" y="36"/>
                  </a:cubicBezTo>
                  <a:cubicBezTo>
                    <a:pt x="94" y="38"/>
                    <a:pt x="97" y="41"/>
                    <a:pt x="95" y="45"/>
                  </a:cubicBezTo>
                  <a:cubicBezTo>
                    <a:pt x="93" y="53"/>
                    <a:pt x="83" y="46"/>
                    <a:pt x="82" y="39"/>
                  </a:cubicBezTo>
                  <a:cubicBezTo>
                    <a:pt x="81" y="19"/>
                    <a:pt x="109" y="22"/>
                    <a:pt x="113" y="38"/>
                  </a:cubicBezTo>
                  <a:cubicBezTo>
                    <a:pt x="116" y="55"/>
                    <a:pt x="96" y="67"/>
                    <a:pt x="82" y="60"/>
                  </a:cubicBezTo>
                  <a:cubicBezTo>
                    <a:pt x="69" y="54"/>
                    <a:pt x="61" y="37"/>
                    <a:pt x="51" y="27"/>
                  </a:cubicBezTo>
                  <a:cubicBezTo>
                    <a:pt x="40" y="15"/>
                    <a:pt x="25" y="8"/>
                    <a:pt x="10" y="3"/>
                  </a:cubicBezTo>
                  <a:cubicBezTo>
                    <a:pt x="7" y="2"/>
                    <a:pt x="4" y="1"/>
                    <a:pt x="0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8" name="Freeform 76"/>
            <p:cNvSpPr/>
            <p:nvPr/>
          </p:nvSpPr>
          <p:spPr bwMode="auto">
            <a:xfrm>
              <a:off x="9604326" y="-4333229"/>
              <a:ext cx="457200" cy="454025"/>
            </a:xfrm>
            <a:custGeom>
              <a:avLst/>
              <a:gdLst>
                <a:gd name="T0" fmla="*/ 0 w 108"/>
                <a:gd name="T1" fmla="*/ 107 h 107"/>
                <a:gd name="T2" fmla="*/ 11 w 108"/>
                <a:gd name="T3" fmla="*/ 96 h 107"/>
                <a:gd name="T4" fmla="*/ 26 w 108"/>
                <a:gd name="T5" fmla="*/ 87 h 107"/>
                <a:gd name="T6" fmla="*/ 59 w 108"/>
                <a:gd name="T7" fmla="*/ 77 h 107"/>
                <a:gd name="T8" fmla="*/ 99 w 108"/>
                <a:gd name="T9" fmla="*/ 58 h 107"/>
                <a:gd name="T10" fmla="*/ 104 w 108"/>
                <a:gd name="T11" fmla="*/ 26 h 107"/>
                <a:gd name="T12" fmla="*/ 64 w 108"/>
                <a:gd name="T13" fmla="*/ 10 h 107"/>
                <a:gd name="T14" fmla="*/ 53 w 108"/>
                <a:gd name="T15" fmla="*/ 31 h 107"/>
                <a:gd name="T16" fmla="*/ 68 w 108"/>
                <a:gd name="T17" fmla="*/ 49 h 107"/>
                <a:gd name="T18" fmla="*/ 86 w 108"/>
                <a:gd name="T19" fmla="*/ 37 h 107"/>
                <a:gd name="T20" fmla="*/ 76 w 108"/>
                <a:gd name="T21" fmla="*/ 22 h 107"/>
                <a:gd name="T22" fmla="*/ 71 w 108"/>
                <a:gd name="T23" fmla="*/ 29 h 107"/>
                <a:gd name="T24" fmla="*/ 77 w 108"/>
                <a:gd name="T25" fmla="*/ 36 h 107"/>
                <a:gd name="T26" fmla="*/ 67 w 108"/>
                <a:gd name="T27" fmla="*/ 46 h 107"/>
                <a:gd name="T28" fmla="*/ 78 w 108"/>
                <a:gd name="T29" fmla="*/ 18 h 107"/>
                <a:gd name="T30" fmla="*/ 87 w 108"/>
                <a:gd name="T31" fmla="*/ 55 h 107"/>
                <a:gd name="T32" fmla="*/ 44 w 108"/>
                <a:gd name="T33" fmla="*/ 70 h 107"/>
                <a:gd name="T34" fmla="*/ 6 w 108"/>
                <a:gd name="T35" fmla="*/ 99 h 107"/>
                <a:gd name="T36" fmla="*/ 0 w 108"/>
                <a:gd name="T37" fmla="*/ 107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08" h="107">
                  <a:moveTo>
                    <a:pt x="0" y="107"/>
                  </a:moveTo>
                  <a:cubicBezTo>
                    <a:pt x="2" y="103"/>
                    <a:pt x="8" y="100"/>
                    <a:pt x="11" y="96"/>
                  </a:cubicBezTo>
                  <a:cubicBezTo>
                    <a:pt x="15" y="92"/>
                    <a:pt x="20" y="89"/>
                    <a:pt x="26" y="87"/>
                  </a:cubicBezTo>
                  <a:cubicBezTo>
                    <a:pt x="36" y="82"/>
                    <a:pt x="48" y="79"/>
                    <a:pt x="59" y="77"/>
                  </a:cubicBezTo>
                  <a:cubicBezTo>
                    <a:pt x="74" y="74"/>
                    <a:pt x="89" y="71"/>
                    <a:pt x="99" y="58"/>
                  </a:cubicBezTo>
                  <a:cubicBezTo>
                    <a:pt x="106" y="47"/>
                    <a:pt x="108" y="38"/>
                    <a:pt x="104" y="26"/>
                  </a:cubicBezTo>
                  <a:cubicBezTo>
                    <a:pt x="99" y="11"/>
                    <a:pt x="79" y="0"/>
                    <a:pt x="64" y="10"/>
                  </a:cubicBezTo>
                  <a:cubicBezTo>
                    <a:pt x="56" y="15"/>
                    <a:pt x="51" y="23"/>
                    <a:pt x="53" y="31"/>
                  </a:cubicBezTo>
                  <a:cubicBezTo>
                    <a:pt x="54" y="39"/>
                    <a:pt x="60" y="48"/>
                    <a:pt x="68" y="49"/>
                  </a:cubicBezTo>
                  <a:cubicBezTo>
                    <a:pt x="75" y="51"/>
                    <a:pt x="84" y="43"/>
                    <a:pt x="86" y="37"/>
                  </a:cubicBezTo>
                  <a:cubicBezTo>
                    <a:pt x="88" y="30"/>
                    <a:pt x="83" y="19"/>
                    <a:pt x="76" y="22"/>
                  </a:cubicBezTo>
                  <a:cubicBezTo>
                    <a:pt x="72" y="23"/>
                    <a:pt x="71" y="26"/>
                    <a:pt x="71" y="29"/>
                  </a:cubicBezTo>
                  <a:cubicBezTo>
                    <a:pt x="71" y="35"/>
                    <a:pt x="74" y="34"/>
                    <a:pt x="77" y="36"/>
                  </a:cubicBezTo>
                  <a:cubicBezTo>
                    <a:pt x="84" y="42"/>
                    <a:pt x="73" y="48"/>
                    <a:pt x="67" y="46"/>
                  </a:cubicBezTo>
                  <a:cubicBezTo>
                    <a:pt x="48" y="40"/>
                    <a:pt x="62" y="15"/>
                    <a:pt x="78" y="18"/>
                  </a:cubicBezTo>
                  <a:cubicBezTo>
                    <a:pt x="95" y="21"/>
                    <a:pt x="98" y="45"/>
                    <a:pt x="87" y="55"/>
                  </a:cubicBezTo>
                  <a:cubicBezTo>
                    <a:pt x="76" y="65"/>
                    <a:pt x="57" y="65"/>
                    <a:pt x="44" y="70"/>
                  </a:cubicBezTo>
                  <a:cubicBezTo>
                    <a:pt x="29" y="76"/>
                    <a:pt x="16" y="87"/>
                    <a:pt x="6" y="99"/>
                  </a:cubicBezTo>
                  <a:cubicBezTo>
                    <a:pt x="4" y="102"/>
                    <a:pt x="1" y="104"/>
                    <a:pt x="0" y="107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9" name="Freeform 77"/>
            <p:cNvSpPr/>
            <p:nvPr/>
          </p:nvSpPr>
          <p:spPr bwMode="auto">
            <a:xfrm>
              <a:off x="9282063" y="-4541192"/>
              <a:ext cx="279400" cy="565150"/>
            </a:xfrm>
            <a:custGeom>
              <a:avLst/>
              <a:gdLst>
                <a:gd name="T0" fmla="*/ 53 w 66"/>
                <a:gd name="T1" fmla="*/ 133 h 133"/>
                <a:gd name="T2" fmla="*/ 49 w 66"/>
                <a:gd name="T3" fmla="*/ 118 h 133"/>
                <a:gd name="T4" fmla="*/ 49 w 66"/>
                <a:gd name="T5" fmla="*/ 101 h 133"/>
                <a:gd name="T6" fmla="*/ 56 w 66"/>
                <a:gd name="T7" fmla="*/ 67 h 133"/>
                <a:gd name="T8" fmla="*/ 60 w 66"/>
                <a:gd name="T9" fmla="*/ 23 h 133"/>
                <a:gd name="T10" fmla="*/ 34 w 66"/>
                <a:gd name="T11" fmla="*/ 3 h 133"/>
                <a:gd name="T12" fmla="*/ 1 w 66"/>
                <a:gd name="T13" fmla="*/ 30 h 133"/>
                <a:gd name="T14" fmla="*/ 14 w 66"/>
                <a:gd name="T15" fmla="*/ 50 h 133"/>
                <a:gd name="T16" fmla="*/ 37 w 66"/>
                <a:gd name="T17" fmla="*/ 46 h 133"/>
                <a:gd name="T18" fmla="*/ 35 w 66"/>
                <a:gd name="T19" fmla="*/ 24 h 133"/>
                <a:gd name="T20" fmla="*/ 17 w 66"/>
                <a:gd name="T21" fmla="*/ 25 h 133"/>
                <a:gd name="T22" fmla="*/ 21 w 66"/>
                <a:gd name="T23" fmla="*/ 33 h 133"/>
                <a:gd name="T24" fmla="*/ 30 w 66"/>
                <a:gd name="T25" fmla="*/ 31 h 133"/>
                <a:gd name="T26" fmla="*/ 34 w 66"/>
                <a:gd name="T27" fmla="*/ 45 h 133"/>
                <a:gd name="T28" fmla="*/ 15 w 66"/>
                <a:gd name="T29" fmla="*/ 21 h 133"/>
                <a:gd name="T30" fmla="*/ 51 w 66"/>
                <a:gd name="T31" fmla="*/ 32 h 133"/>
                <a:gd name="T32" fmla="*/ 43 w 66"/>
                <a:gd name="T33" fmla="*/ 77 h 133"/>
                <a:gd name="T34" fmla="*/ 49 w 66"/>
                <a:gd name="T35" fmla="*/ 124 h 133"/>
                <a:gd name="T36" fmla="*/ 53 w 66"/>
                <a:gd name="T37" fmla="*/ 133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6" h="133">
                  <a:moveTo>
                    <a:pt x="53" y="133"/>
                  </a:moveTo>
                  <a:cubicBezTo>
                    <a:pt x="51" y="129"/>
                    <a:pt x="50" y="123"/>
                    <a:pt x="49" y="118"/>
                  </a:cubicBezTo>
                  <a:cubicBezTo>
                    <a:pt x="48" y="113"/>
                    <a:pt x="48" y="107"/>
                    <a:pt x="49" y="101"/>
                  </a:cubicBezTo>
                  <a:cubicBezTo>
                    <a:pt x="49" y="90"/>
                    <a:pt x="52" y="78"/>
                    <a:pt x="56" y="67"/>
                  </a:cubicBezTo>
                  <a:cubicBezTo>
                    <a:pt x="62" y="53"/>
                    <a:pt x="66" y="38"/>
                    <a:pt x="60" y="23"/>
                  </a:cubicBezTo>
                  <a:cubicBezTo>
                    <a:pt x="54" y="11"/>
                    <a:pt x="47" y="5"/>
                    <a:pt x="34" y="3"/>
                  </a:cubicBezTo>
                  <a:cubicBezTo>
                    <a:pt x="19" y="0"/>
                    <a:pt x="0" y="11"/>
                    <a:pt x="1" y="30"/>
                  </a:cubicBezTo>
                  <a:cubicBezTo>
                    <a:pt x="1" y="38"/>
                    <a:pt x="5" y="47"/>
                    <a:pt x="14" y="50"/>
                  </a:cubicBezTo>
                  <a:cubicBezTo>
                    <a:pt x="21" y="53"/>
                    <a:pt x="32" y="52"/>
                    <a:pt x="37" y="46"/>
                  </a:cubicBezTo>
                  <a:cubicBezTo>
                    <a:pt x="42" y="40"/>
                    <a:pt x="40" y="29"/>
                    <a:pt x="35" y="24"/>
                  </a:cubicBezTo>
                  <a:cubicBezTo>
                    <a:pt x="30" y="19"/>
                    <a:pt x="19" y="17"/>
                    <a:pt x="17" y="25"/>
                  </a:cubicBezTo>
                  <a:cubicBezTo>
                    <a:pt x="16" y="29"/>
                    <a:pt x="18" y="32"/>
                    <a:pt x="21" y="33"/>
                  </a:cubicBezTo>
                  <a:cubicBezTo>
                    <a:pt x="26" y="36"/>
                    <a:pt x="27" y="32"/>
                    <a:pt x="30" y="31"/>
                  </a:cubicBezTo>
                  <a:cubicBezTo>
                    <a:pt x="38" y="28"/>
                    <a:pt x="39" y="40"/>
                    <a:pt x="34" y="45"/>
                  </a:cubicBezTo>
                  <a:cubicBezTo>
                    <a:pt x="19" y="58"/>
                    <a:pt x="4" y="34"/>
                    <a:pt x="15" y="21"/>
                  </a:cubicBezTo>
                  <a:cubicBezTo>
                    <a:pt x="26" y="8"/>
                    <a:pt x="48" y="17"/>
                    <a:pt x="51" y="32"/>
                  </a:cubicBezTo>
                  <a:cubicBezTo>
                    <a:pt x="54" y="46"/>
                    <a:pt x="45" y="63"/>
                    <a:pt x="43" y="77"/>
                  </a:cubicBezTo>
                  <a:cubicBezTo>
                    <a:pt x="41" y="93"/>
                    <a:pt x="44" y="110"/>
                    <a:pt x="49" y="124"/>
                  </a:cubicBezTo>
                  <a:cubicBezTo>
                    <a:pt x="50" y="127"/>
                    <a:pt x="51" y="131"/>
                    <a:pt x="53" y="133"/>
                  </a:cubicBezTo>
                  <a:close/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0" name="Freeform 78"/>
            <p:cNvSpPr/>
            <p:nvPr/>
          </p:nvSpPr>
          <p:spPr bwMode="auto">
            <a:xfrm>
              <a:off x="8786763" y="-4231629"/>
              <a:ext cx="554038" cy="301625"/>
            </a:xfrm>
            <a:custGeom>
              <a:avLst/>
              <a:gdLst>
                <a:gd name="T0" fmla="*/ 131 w 131"/>
                <a:gd name="T1" fmla="*/ 71 h 71"/>
                <a:gd name="T2" fmla="*/ 117 w 131"/>
                <a:gd name="T3" fmla="*/ 66 h 71"/>
                <a:gd name="T4" fmla="*/ 102 w 131"/>
                <a:gd name="T5" fmla="*/ 56 h 71"/>
                <a:gd name="T6" fmla="*/ 79 w 131"/>
                <a:gd name="T7" fmla="*/ 31 h 71"/>
                <a:gd name="T8" fmla="*/ 44 w 131"/>
                <a:gd name="T9" fmla="*/ 3 h 71"/>
                <a:gd name="T10" fmla="*/ 13 w 131"/>
                <a:gd name="T11" fmla="*/ 12 h 71"/>
                <a:gd name="T12" fmla="*/ 16 w 131"/>
                <a:gd name="T13" fmla="*/ 55 h 71"/>
                <a:gd name="T14" fmla="*/ 40 w 131"/>
                <a:gd name="T15" fmla="*/ 56 h 71"/>
                <a:gd name="T16" fmla="*/ 50 w 131"/>
                <a:gd name="T17" fmla="*/ 34 h 71"/>
                <a:gd name="T18" fmla="*/ 31 w 131"/>
                <a:gd name="T19" fmla="*/ 24 h 71"/>
                <a:gd name="T20" fmla="*/ 22 w 131"/>
                <a:gd name="T21" fmla="*/ 39 h 71"/>
                <a:gd name="T22" fmla="*/ 31 w 131"/>
                <a:gd name="T23" fmla="*/ 40 h 71"/>
                <a:gd name="T24" fmla="*/ 34 w 131"/>
                <a:gd name="T25" fmla="*/ 31 h 71"/>
                <a:gd name="T26" fmla="*/ 47 w 131"/>
                <a:gd name="T27" fmla="*/ 36 h 71"/>
                <a:gd name="T28" fmla="*/ 17 w 131"/>
                <a:gd name="T29" fmla="*/ 38 h 71"/>
                <a:gd name="T30" fmla="*/ 47 w 131"/>
                <a:gd name="T31" fmla="*/ 15 h 71"/>
                <a:gd name="T32" fmla="*/ 79 w 131"/>
                <a:gd name="T33" fmla="*/ 47 h 71"/>
                <a:gd name="T34" fmla="*/ 121 w 131"/>
                <a:gd name="T35" fmla="*/ 69 h 71"/>
                <a:gd name="T36" fmla="*/ 131 w 131"/>
                <a:gd name="T37" fmla="*/ 71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31" h="71">
                  <a:moveTo>
                    <a:pt x="131" y="71"/>
                  </a:moveTo>
                  <a:cubicBezTo>
                    <a:pt x="126" y="71"/>
                    <a:pt x="121" y="67"/>
                    <a:pt x="117" y="66"/>
                  </a:cubicBezTo>
                  <a:cubicBezTo>
                    <a:pt x="111" y="63"/>
                    <a:pt x="106" y="60"/>
                    <a:pt x="102" y="56"/>
                  </a:cubicBezTo>
                  <a:cubicBezTo>
                    <a:pt x="93" y="49"/>
                    <a:pt x="85" y="40"/>
                    <a:pt x="79" y="31"/>
                  </a:cubicBezTo>
                  <a:cubicBezTo>
                    <a:pt x="70" y="18"/>
                    <a:pt x="60" y="6"/>
                    <a:pt x="44" y="3"/>
                  </a:cubicBezTo>
                  <a:cubicBezTo>
                    <a:pt x="32" y="0"/>
                    <a:pt x="22" y="3"/>
                    <a:pt x="13" y="12"/>
                  </a:cubicBezTo>
                  <a:cubicBezTo>
                    <a:pt x="2" y="23"/>
                    <a:pt x="0" y="45"/>
                    <a:pt x="16" y="55"/>
                  </a:cubicBezTo>
                  <a:cubicBezTo>
                    <a:pt x="24" y="60"/>
                    <a:pt x="33" y="61"/>
                    <a:pt x="40" y="56"/>
                  </a:cubicBezTo>
                  <a:cubicBezTo>
                    <a:pt x="47" y="51"/>
                    <a:pt x="52" y="43"/>
                    <a:pt x="50" y="34"/>
                  </a:cubicBezTo>
                  <a:cubicBezTo>
                    <a:pt x="48" y="27"/>
                    <a:pt x="38" y="22"/>
                    <a:pt x="31" y="24"/>
                  </a:cubicBezTo>
                  <a:cubicBezTo>
                    <a:pt x="24" y="25"/>
                    <a:pt x="16" y="33"/>
                    <a:pt x="22" y="39"/>
                  </a:cubicBezTo>
                  <a:cubicBezTo>
                    <a:pt x="24" y="42"/>
                    <a:pt x="27" y="42"/>
                    <a:pt x="31" y="40"/>
                  </a:cubicBezTo>
                  <a:cubicBezTo>
                    <a:pt x="35" y="38"/>
                    <a:pt x="33" y="35"/>
                    <a:pt x="34" y="31"/>
                  </a:cubicBezTo>
                  <a:cubicBezTo>
                    <a:pt x="36" y="23"/>
                    <a:pt x="47" y="30"/>
                    <a:pt x="47" y="36"/>
                  </a:cubicBezTo>
                  <a:cubicBezTo>
                    <a:pt x="49" y="56"/>
                    <a:pt x="21" y="55"/>
                    <a:pt x="17" y="38"/>
                  </a:cubicBezTo>
                  <a:cubicBezTo>
                    <a:pt x="13" y="22"/>
                    <a:pt x="33" y="9"/>
                    <a:pt x="47" y="15"/>
                  </a:cubicBezTo>
                  <a:cubicBezTo>
                    <a:pt x="60" y="20"/>
                    <a:pt x="69" y="38"/>
                    <a:pt x="79" y="47"/>
                  </a:cubicBezTo>
                  <a:cubicBezTo>
                    <a:pt x="91" y="58"/>
                    <a:pt x="106" y="65"/>
                    <a:pt x="121" y="69"/>
                  </a:cubicBezTo>
                  <a:cubicBezTo>
                    <a:pt x="125" y="70"/>
                    <a:pt x="128" y="71"/>
                    <a:pt x="131" y="71"/>
                  </a:cubicBezTo>
                  <a:close/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1" name="Freeform 79"/>
            <p:cNvSpPr/>
            <p:nvPr/>
          </p:nvSpPr>
          <p:spPr bwMode="auto">
            <a:xfrm>
              <a:off x="9218563" y="-4077642"/>
              <a:ext cx="490538" cy="492125"/>
            </a:xfrm>
            <a:custGeom>
              <a:avLst/>
              <a:gdLst>
                <a:gd name="T0" fmla="*/ 46 w 116"/>
                <a:gd name="T1" fmla="*/ 109 h 116"/>
                <a:gd name="T2" fmla="*/ 109 w 116"/>
                <a:gd name="T3" fmla="*/ 70 h 116"/>
                <a:gd name="T4" fmla="*/ 70 w 116"/>
                <a:gd name="T5" fmla="*/ 6 h 116"/>
                <a:gd name="T6" fmla="*/ 6 w 116"/>
                <a:gd name="T7" fmla="*/ 46 h 116"/>
                <a:gd name="T8" fmla="*/ 46 w 116"/>
                <a:gd name="T9" fmla="*/ 109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6" h="116">
                  <a:moveTo>
                    <a:pt x="46" y="109"/>
                  </a:moveTo>
                  <a:cubicBezTo>
                    <a:pt x="74" y="116"/>
                    <a:pt x="103" y="98"/>
                    <a:pt x="109" y="70"/>
                  </a:cubicBezTo>
                  <a:cubicBezTo>
                    <a:pt x="116" y="41"/>
                    <a:pt x="98" y="13"/>
                    <a:pt x="70" y="6"/>
                  </a:cubicBezTo>
                  <a:cubicBezTo>
                    <a:pt x="41" y="0"/>
                    <a:pt x="13" y="18"/>
                    <a:pt x="6" y="46"/>
                  </a:cubicBezTo>
                  <a:cubicBezTo>
                    <a:pt x="0" y="74"/>
                    <a:pt x="17" y="103"/>
                    <a:pt x="46" y="109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2" name="Freeform 80"/>
            <p:cNvSpPr/>
            <p:nvPr/>
          </p:nvSpPr>
          <p:spPr bwMode="auto">
            <a:xfrm>
              <a:off x="9069338" y="-3844279"/>
              <a:ext cx="446088" cy="722313"/>
            </a:xfrm>
            <a:custGeom>
              <a:avLst/>
              <a:gdLst>
                <a:gd name="T0" fmla="*/ 38 w 105"/>
                <a:gd name="T1" fmla="*/ 147 h 170"/>
                <a:gd name="T2" fmla="*/ 97 w 105"/>
                <a:gd name="T3" fmla="*/ 97 h 170"/>
                <a:gd name="T4" fmla="*/ 102 w 105"/>
                <a:gd name="T5" fmla="*/ 53 h 170"/>
                <a:gd name="T6" fmla="*/ 97 w 105"/>
                <a:gd name="T7" fmla="*/ 26 h 170"/>
                <a:gd name="T8" fmla="*/ 102 w 105"/>
                <a:gd name="T9" fmla="*/ 0 h 170"/>
                <a:gd name="T10" fmla="*/ 90 w 105"/>
                <a:gd name="T11" fmla="*/ 13 h 170"/>
                <a:gd name="T12" fmla="*/ 72 w 105"/>
                <a:gd name="T13" fmla="*/ 27 h 170"/>
                <a:gd name="T14" fmla="*/ 38 w 105"/>
                <a:gd name="T15" fmla="*/ 51 h 170"/>
                <a:gd name="T16" fmla="*/ 15 w 105"/>
                <a:gd name="T17" fmla="*/ 97 h 170"/>
                <a:gd name="T18" fmla="*/ 12 w 105"/>
                <a:gd name="T19" fmla="*/ 151 h 170"/>
                <a:gd name="T20" fmla="*/ 7 w 105"/>
                <a:gd name="T21" fmla="*/ 161 h 170"/>
                <a:gd name="T22" fmla="*/ 4 w 105"/>
                <a:gd name="T23" fmla="*/ 166 h 170"/>
                <a:gd name="T24" fmla="*/ 2 w 105"/>
                <a:gd name="T25" fmla="*/ 168 h 170"/>
                <a:gd name="T26" fmla="*/ 0 w 105"/>
                <a:gd name="T27" fmla="*/ 170 h 170"/>
                <a:gd name="T28" fmla="*/ 3 w 105"/>
                <a:gd name="T29" fmla="*/ 168 h 170"/>
                <a:gd name="T30" fmla="*/ 6 w 105"/>
                <a:gd name="T31" fmla="*/ 166 h 170"/>
                <a:gd name="T32" fmla="*/ 11 w 105"/>
                <a:gd name="T33" fmla="*/ 162 h 170"/>
                <a:gd name="T34" fmla="*/ 23 w 105"/>
                <a:gd name="T35" fmla="*/ 154 h 170"/>
                <a:gd name="T36" fmla="*/ 38 w 105"/>
                <a:gd name="T37" fmla="*/ 147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05" h="170">
                  <a:moveTo>
                    <a:pt x="38" y="147"/>
                  </a:moveTo>
                  <a:cubicBezTo>
                    <a:pt x="61" y="136"/>
                    <a:pt x="87" y="122"/>
                    <a:pt x="97" y="97"/>
                  </a:cubicBezTo>
                  <a:cubicBezTo>
                    <a:pt x="103" y="83"/>
                    <a:pt x="105" y="68"/>
                    <a:pt x="102" y="53"/>
                  </a:cubicBezTo>
                  <a:cubicBezTo>
                    <a:pt x="100" y="43"/>
                    <a:pt x="97" y="35"/>
                    <a:pt x="97" y="26"/>
                  </a:cubicBezTo>
                  <a:cubicBezTo>
                    <a:pt x="98" y="17"/>
                    <a:pt x="100" y="8"/>
                    <a:pt x="102" y="0"/>
                  </a:cubicBezTo>
                  <a:cubicBezTo>
                    <a:pt x="101" y="4"/>
                    <a:pt x="93" y="10"/>
                    <a:pt x="90" y="13"/>
                  </a:cubicBezTo>
                  <a:cubicBezTo>
                    <a:pt x="84" y="18"/>
                    <a:pt x="78" y="22"/>
                    <a:pt x="72" y="27"/>
                  </a:cubicBezTo>
                  <a:cubicBezTo>
                    <a:pt x="60" y="34"/>
                    <a:pt x="48" y="41"/>
                    <a:pt x="38" y="51"/>
                  </a:cubicBezTo>
                  <a:cubicBezTo>
                    <a:pt x="25" y="63"/>
                    <a:pt x="18" y="80"/>
                    <a:pt x="15" y="97"/>
                  </a:cubicBezTo>
                  <a:cubicBezTo>
                    <a:pt x="12" y="115"/>
                    <a:pt x="17" y="133"/>
                    <a:pt x="12" y="151"/>
                  </a:cubicBezTo>
                  <a:cubicBezTo>
                    <a:pt x="10" y="154"/>
                    <a:pt x="9" y="158"/>
                    <a:pt x="7" y="161"/>
                  </a:cubicBezTo>
                  <a:cubicBezTo>
                    <a:pt x="6" y="163"/>
                    <a:pt x="5" y="164"/>
                    <a:pt x="4" y="166"/>
                  </a:cubicBezTo>
                  <a:cubicBezTo>
                    <a:pt x="3" y="167"/>
                    <a:pt x="3" y="167"/>
                    <a:pt x="2" y="168"/>
                  </a:cubicBezTo>
                  <a:cubicBezTo>
                    <a:pt x="1" y="169"/>
                    <a:pt x="1" y="170"/>
                    <a:pt x="0" y="170"/>
                  </a:cubicBezTo>
                  <a:cubicBezTo>
                    <a:pt x="2" y="169"/>
                    <a:pt x="2" y="169"/>
                    <a:pt x="3" y="168"/>
                  </a:cubicBezTo>
                  <a:cubicBezTo>
                    <a:pt x="4" y="168"/>
                    <a:pt x="5" y="167"/>
                    <a:pt x="6" y="166"/>
                  </a:cubicBezTo>
                  <a:cubicBezTo>
                    <a:pt x="8" y="165"/>
                    <a:pt x="9" y="163"/>
                    <a:pt x="11" y="162"/>
                  </a:cubicBezTo>
                  <a:cubicBezTo>
                    <a:pt x="15" y="159"/>
                    <a:pt x="19" y="157"/>
                    <a:pt x="23" y="154"/>
                  </a:cubicBezTo>
                  <a:cubicBezTo>
                    <a:pt x="28" y="152"/>
                    <a:pt x="33" y="149"/>
                    <a:pt x="38" y="147"/>
                  </a:cubicBezTo>
                </a:path>
              </a:pathLst>
            </a:custGeom>
            <a:gradFill>
              <a:gsLst>
                <a:gs pos="0">
                  <a:srgbClr val="FF0000"/>
                </a:gs>
                <a:gs pos="61000">
                  <a:srgbClr val="C00000"/>
                </a:gs>
                <a:gs pos="100000">
                  <a:srgbClr val="800000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3" name="Freeform 81"/>
            <p:cNvSpPr/>
            <p:nvPr/>
          </p:nvSpPr>
          <p:spPr bwMode="auto">
            <a:xfrm>
              <a:off x="9226501" y="-3844279"/>
              <a:ext cx="288925" cy="479425"/>
            </a:xfrm>
            <a:custGeom>
              <a:avLst/>
              <a:gdLst>
                <a:gd name="T0" fmla="*/ 65 w 68"/>
                <a:gd name="T1" fmla="*/ 53 h 113"/>
                <a:gd name="T2" fmla="*/ 60 w 68"/>
                <a:gd name="T3" fmla="*/ 26 h 113"/>
                <a:gd name="T4" fmla="*/ 65 w 68"/>
                <a:gd name="T5" fmla="*/ 0 h 113"/>
                <a:gd name="T6" fmla="*/ 53 w 68"/>
                <a:gd name="T7" fmla="*/ 13 h 113"/>
                <a:gd name="T8" fmla="*/ 35 w 68"/>
                <a:gd name="T9" fmla="*/ 27 h 113"/>
                <a:gd name="T10" fmla="*/ 1 w 68"/>
                <a:gd name="T11" fmla="*/ 51 h 113"/>
                <a:gd name="T12" fmla="*/ 0 w 68"/>
                <a:gd name="T13" fmla="*/ 52 h 113"/>
                <a:gd name="T14" fmla="*/ 36 w 68"/>
                <a:gd name="T15" fmla="*/ 50 h 113"/>
                <a:gd name="T16" fmla="*/ 8 w 68"/>
                <a:gd name="T17" fmla="*/ 113 h 113"/>
                <a:gd name="T18" fmla="*/ 48 w 68"/>
                <a:gd name="T19" fmla="*/ 58 h 113"/>
                <a:gd name="T20" fmla="*/ 59 w 68"/>
                <a:gd name="T21" fmla="*/ 99 h 113"/>
                <a:gd name="T22" fmla="*/ 60 w 68"/>
                <a:gd name="T23" fmla="*/ 97 h 113"/>
                <a:gd name="T24" fmla="*/ 65 w 68"/>
                <a:gd name="T25" fmla="*/ 53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8" h="113">
                  <a:moveTo>
                    <a:pt x="65" y="53"/>
                  </a:moveTo>
                  <a:cubicBezTo>
                    <a:pt x="63" y="43"/>
                    <a:pt x="60" y="35"/>
                    <a:pt x="60" y="26"/>
                  </a:cubicBezTo>
                  <a:cubicBezTo>
                    <a:pt x="61" y="17"/>
                    <a:pt x="63" y="8"/>
                    <a:pt x="65" y="0"/>
                  </a:cubicBezTo>
                  <a:cubicBezTo>
                    <a:pt x="64" y="4"/>
                    <a:pt x="56" y="10"/>
                    <a:pt x="53" y="13"/>
                  </a:cubicBezTo>
                  <a:cubicBezTo>
                    <a:pt x="47" y="18"/>
                    <a:pt x="41" y="22"/>
                    <a:pt x="35" y="27"/>
                  </a:cubicBezTo>
                  <a:cubicBezTo>
                    <a:pt x="23" y="34"/>
                    <a:pt x="11" y="41"/>
                    <a:pt x="1" y="51"/>
                  </a:cubicBezTo>
                  <a:cubicBezTo>
                    <a:pt x="0" y="51"/>
                    <a:pt x="0" y="52"/>
                    <a:pt x="0" y="52"/>
                  </a:cubicBezTo>
                  <a:cubicBezTo>
                    <a:pt x="26" y="50"/>
                    <a:pt x="32" y="43"/>
                    <a:pt x="36" y="50"/>
                  </a:cubicBezTo>
                  <a:cubicBezTo>
                    <a:pt x="36" y="76"/>
                    <a:pt x="22" y="98"/>
                    <a:pt x="8" y="113"/>
                  </a:cubicBezTo>
                  <a:cubicBezTo>
                    <a:pt x="38" y="88"/>
                    <a:pt x="40" y="52"/>
                    <a:pt x="48" y="58"/>
                  </a:cubicBezTo>
                  <a:cubicBezTo>
                    <a:pt x="58" y="70"/>
                    <a:pt x="61" y="86"/>
                    <a:pt x="59" y="99"/>
                  </a:cubicBezTo>
                  <a:cubicBezTo>
                    <a:pt x="59" y="98"/>
                    <a:pt x="60" y="98"/>
                    <a:pt x="60" y="97"/>
                  </a:cubicBezTo>
                  <a:cubicBezTo>
                    <a:pt x="66" y="83"/>
                    <a:pt x="68" y="68"/>
                    <a:pt x="65" y="53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4" name="Freeform 82"/>
            <p:cNvSpPr/>
            <p:nvPr/>
          </p:nvSpPr>
          <p:spPr bwMode="auto">
            <a:xfrm>
              <a:off x="9493201" y="-3823642"/>
              <a:ext cx="407988" cy="742950"/>
            </a:xfrm>
            <a:custGeom>
              <a:avLst/>
              <a:gdLst>
                <a:gd name="T0" fmla="*/ 93 w 96"/>
                <a:gd name="T1" fmla="*/ 130 h 175"/>
                <a:gd name="T2" fmla="*/ 80 w 96"/>
                <a:gd name="T3" fmla="*/ 54 h 175"/>
                <a:gd name="T4" fmla="*/ 45 w 96"/>
                <a:gd name="T5" fmla="*/ 27 h 175"/>
                <a:gd name="T6" fmla="*/ 19 w 96"/>
                <a:gd name="T7" fmla="*/ 17 h 175"/>
                <a:gd name="T8" fmla="*/ 0 w 96"/>
                <a:gd name="T9" fmla="*/ 0 h 175"/>
                <a:gd name="T10" fmla="*/ 4 w 96"/>
                <a:gd name="T11" fmla="*/ 17 h 175"/>
                <a:gd name="T12" fmla="*/ 7 w 96"/>
                <a:gd name="T13" fmla="*/ 39 h 175"/>
                <a:gd name="T14" fmla="*/ 10 w 96"/>
                <a:gd name="T15" fmla="*/ 81 h 175"/>
                <a:gd name="T16" fmla="*/ 39 w 96"/>
                <a:gd name="T17" fmla="*/ 125 h 175"/>
                <a:gd name="T18" fmla="*/ 82 w 96"/>
                <a:gd name="T19" fmla="*/ 155 h 175"/>
                <a:gd name="T20" fmla="*/ 89 w 96"/>
                <a:gd name="T21" fmla="*/ 164 h 175"/>
                <a:gd name="T22" fmla="*/ 91 w 96"/>
                <a:gd name="T23" fmla="*/ 170 h 175"/>
                <a:gd name="T24" fmla="*/ 93 w 96"/>
                <a:gd name="T25" fmla="*/ 172 h 175"/>
                <a:gd name="T26" fmla="*/ 93 w 96"/>
                <a:gd name="T27" fmla="*/ 175 h 175"/>
                <a:gd name="T28" fmla="*/ 93 w 96"/>
                <a:gd name="T29" fmla="*/ 171 h 175"/>
                <a:gd name="T30" fmla="*/ 93 w 96"/>
                <a:gd name="T31" fmla="*/ 168 h 175"/>
                <a:gd name="T32" fmla="*/ 92 w 96"/>
                <a:gd name="T33" fmla="*/ 161 h 175"/>
                <a:gd name="T34" fmla="*/ 92 w 96"/>
                <a:gd name="T35" fmla="*/ 147 h 175"/>
                <a:gd name="T36" fmla="*/ 93 w 96"/>
                <a:gd name="T37" fmla="*/ 130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96" h="175">
                  <a:moveTo>
                    <a:pt x="93" y="130"/>
                  </a:moveTo>
                  <a:cubicBezTo>
                    <a:pt x="96" y="105"/>
                    <a:pt x="96" y="75"/>
                    <a:pt x="80" y="54"/>
                  </a:cubicBezTo>
                  <a:cubicBezTo>
                    <a:pt x="71" y="42"/>
                    <a:pt x="59" y="33"/>
                    <a:pt x="45" y="27"/>
                  </a:cubicBezTo>
                  <a:cubicBezTo>
                    <a:pt x="36" y="24"/>
                    <a:pt x="27" y="23"/>
                    <a:pt x="19" y="17"/>
                  </a:cubicBezTo>
                  <a:cubicBezTo>
                    <a:pt x="12" y="12"/>
                    <a:pt x="6" y="6"/>
                    <a:pt x="0" y="0"/>
                  </a:cubicBezTo>
                  <a:cubicBezTo>
                    <a:pt x="3" y="3"/>
                    <a:pt x="3" y="13"/>
                    <a:pt x="4" y="17"/>
                  </a:cubicBezTo>
                  <a:cubicBezTo>
                    <a:pt x="6" y="25"/>
                    <a:pt x="7" y="32"/>
                    <a:pt x="7" y="39"/>
                  </a:cubicBezTo>
                  <a:cubicBezTo>
                    <a:pt x="8" y="53"/>
                    <a:pt x="7" y="68"/>
                    <a:pt x="10" y="81"/>
                  </a:cubicBezTo>
                  <a:cubicBezTo>
                    <a:pt x="14" y="99"/>
                    <a:pt x="25" y="113"/>
                    <a:pt x="39" y="125"/>
                  </a:cubicBezTo>
                  <a:cubicBezTo>
                    <a:pt x="52" y="136"/>
                    <a:pt x="71" y="141"/>
                    <a:pt x="82" y="155"/>
                  </a:cubicBezTo>
                  <a:cubicBezTo>
                    <a:pt x="85" y="158"/>
                    <a:pt x="87" y="161"/>
                    <a:pt x="89" y="164"/>
                  </a:cubicBezTo>
                  <a:cubicBezTo>
                    <a:pt x="90" y="166"/>
                    <a:pt x="91" y="168"/>
                    <a:pt x="91" y="170"/>
                  </a:cubicBezTo>
                  <a:cubicBezTo>
                    <a:pt x="92" y="171"/>
                    <a:pt x="92" y="171"/>
                    <a:pt x="93" y="172"/>
                  </a:cubicBezTo>
                  <a:cubicBezTo>
                    <a:pt x="93" y="173"/>
                    <a:pt x="93" y="174"/>
                    <a:pt x="93" y="175"/>
                  </a:cubicBezTo>
                  <a:cubicBezTo>
                    <a:pt x="93" y="172"/>
                    <a:pt x="93" y="172"/>
                    <a:pt x="93" y="171"/>
                  </a:cubicBezTo>
                  <a:cubicBezTo>
                    <a:pt x="93" y="170"/>
                    <a:pt x="93" y="169"/>
                    <a:pt x="93" y="168"/>
                  </a:cubicBezTo>
                  <a:cubicBezTo>
                    <a:pt x="93" y="165"/>
                    <a:pt x="92" y="164"/>
                    <a:pt x="92" y="161"/>
                  </a:cubicBezTo>
                  <a:cubicBezTo>
                    <a:pt x="92" y="157"/>
                    <a:pt x="92" y="152"/>
                    <a:pt x="92" y="147"/>
                  </a:cubicBezTo>
                  <a:cubicBezTo>
                    <a:pt x="92" y="142"/>
                    <a:pt x="92" y="136"/>
                    <a:pt x="93" y="130"/>
                  </a:cubicBezTo>
                </a:path>
              </a:pathLst>
            </a:custGeom>
            <a:gradFill>
              <a:gsLst>
                <a:gs pos="0">
                  <a:srgbClr val="FF0000"/>
                </a:gs>
                <a:gs pos="61000">
                  <a:srgbClr val="C00000"/>
                </a:gs>
                <a:gs pos="100000">
                  <a:srgbClr val="800000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5" name="Freeform 83"/>
            <p:cNvSpPr/>
            <p:nvPr/>
          </p:nvSpPr>
          <p:spPr bwMode="auto">
            <a:xfrm>
              <a:off x="9493201" y="-3823642"/>
              <a:ext cx="347663" cy="454025"/>
            </a:xfrm>
            <a:custGeom>
              <a:avLst/>
              <a:gdLst>
                <a:gd name="T0" fmla="*/ 45 w 82"/>
                <a:gd name="T1" fmla="*/ 27 h 107"/>
                <a:gd name="T2" fmla="*/ 19 w 82"/>
                <a:gd name="T3" fmla="*/ 17 h 107"/>
                <a:gd name="T4" fmla="*/ 0 w 82"/>
                <a:gd name="T5" fmla="*/ 0 h 107"/>
                <a:gd name="T6" fmla="*/ 4 w 82"/>
                <a:gd name="T7" fmla="*/ 17 h 107"/>
                <a:gd name="T8" fmla="*/ 7 w 82"/>
                <a:gd name="T9" fmla="*/ 39 h 107"/>
                <a:gd name="T10" fmla="*/ 10 w 82"/>
                <a:gd name="T11" fmla="*/ 81 h 107"/>
                <a:gd name="T12" fmla="*/ 11 w 82"/>
                <a:gd name="T13" fmla="*/ 83 h 107"/>
                <a:gd name="T14" fmla="*/ 28 w 82"/>
                <a:gd name="T15" fmla="*/ 51 h 107"/>
                <a:gd name="T16" fmla="*/ 67 w 82"/>
                <a:gd name="T17" fmla="*/ 107 h 107"/>
                <a:gd name="T18" fmla="*/ 41 w 82"/>
                <a:gd name="T19" fmla="*/ 44 h 107"/>
                <a:gd name="T20" fmla="*/ 82 w 82"/>
                <a:gd name="T21" fmla="*/ 56 h 107"/>
                <a:gd name="T22" fmla="*/ 80 w 82"/>
                <a:gd name="T23" fmla="*/ 54 h 107"/>
                <a:gd name="T24" fmla="*/ 45 w 82"/>
                <a:gd name="T25" fmla="*/ 27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82" h="107">
                  <a:moveTo>
                    <a:pt x="45" y="27"/>
                  </a:moveTo>
                  <a:cubicBezTo>
                    <a:pt x="36" y="24"/>
                    <a:pt x="27" y="23"/>
                    <a:pt x="19" y="17"/>
                  </a:cubicBezTo>
                  <a:cubicBezTo>
                    <a:pt x="12" y="12"/>
                    <a:pt x="6" y="6"/>
                    <a:pt x="0" y="0"/>
                  </a:cubicBezTo>
                  <a:cubicBezTo>
                    <a:pt x="3" y="3"/>
                    <a:pt x="3" y="13"/>
                    <a:pt x="4" y="17"/>
                  </a:cubicBezTo>
                  <a:cubicBezTo>
                    <a:pt x="6" y="25"/>
                    <a:pt x="7" y="32"/>
                    <a:pt x="7" y="39"/>
                  </a:cubicBezTo>
                  <a:cubicBezTo>
                    <a:pt x="8" y="53"/>
                    <a:pt x="7" y="68"/>
                    <a:pt x="10" y="81"/>
                  </a:cubicBezTo>
                  <a:cubicBezTo>
                    <a:pt x="10" y="82"/>
                    <a:pt x="11" y="82"/>
                    <a:pt x="11" y="83"/>
                  </a:cubicBezTo>
                  <a:cubicBezTo>
                    <a:pt x="23" y="60"/>
                    <a:pt x="20" y="51"/>
                    <a:pt x="28" y="51"/>
                  </a:cubicBezTo>
                  <a:cubicBezTo>
                    <a:pt x="50" y="64"/>
                    <a:pt x="61" y="87"/>
                    <a:pt x="67" y="107"/>
                  </a:cubicBezTo>
                  <a:cubicBezTo>
                    <a:pt x="61" y="69"/>
                    <a:pt x="32" y="48"/>
                    <a:pt x="41" y="44"/>
                  </a:cubicBezTo>
                  <a:cubicBezTo>
                    <a:pt x="56" y="42"/>
                    <a:pt x="72" y="48"/>
                    <a:pt x="82" y="56"/>
                  </a:cubicBezTo>
                  <a:cubicBezTo>
                    <a:pt x="81" y="56"/>
                    <a:pt x="81" y="55"/>
                    <a:pt x="80" y="54"/>
                  </a:cubicBezTo>
                  <a:cubicBezTo>
                    <a:pt x="71" y="42"/>
                    <a:pt x="59" y="33"/>
                    <a:pt x="45" y="27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6" name="Freeform 84"/>
            <p:cNvSpPr/>
            <p:nvPr/>
          </p:nvSpPr>
          <p:spPr bwMode="auto">
            <a:xfrm>
              <a:off x="9505901" y="-3960167"/>
              <a:ext cx="839788" cy="344488"/>
            </a:xfrm>
            <a:custGeom>
              <a:avLst/>
              <a:gdLst>
                <a:gd name="T0" fmla="*/ 161 w 198"/>
                <a:gd name="T1" fmla="*/ 34 h 81"/>
                <a:gd name="T2" fmla="*/ 91 w 198"/>
                <a:gd name="T3" fmla="*/ 2 h 81"/>
                <a:gd name="T4" fmla="*/ 49 w 198"/>
                <a:gd name="T5" fmla="*/ 16 h 81"/>
                <a:gd name="T6" fmla="*/ 26 w 198"/>
                <a:gd name="T7" fmla="*/ 32 h 81"/>
                <a:gd name="T8" fmla="*/ 0 w 198"/>
                <a:gd name="T9" fmla="*/ 38 h 81"/>
                <a:gd name="T10" fmla="*/ 18 w 198"/>
                <a:gd name="T11" fmla="*/ 44 h 81"/>
                <a:gd name="T12" fmla="*/ 38 w 198"/>
                <a:gd name="T13" fmla="*/ 54 h 81"/>
                <a:gd name="T14" fmla="*/ 74 w 198"/>
                <a:gd name="T15" fmla="*/ 75 h 81"/>
                <a:gd name="T16" fmla="*/ 126 w 198"/>
                <a:gd name="T17" fmla="*/ 76 h 81"/>
                <a:gd name="T18" fmla="*/ 176 w 198"/>
                <a:gd name="T19" fmla="*/ 56 h 81"/>
                <a:gd name="T20" fmla="*/ 187 w 198"/>
                <a:gd name="T21" fmla="*/ 56 h 81"/>
                <a:gd name="T22" fmla="*/ 193 w 198"/>
                <a:gd name="T23" fmla="*/ 57 h 81"/>
                <a:gd name="T24" fmla="*/ 196 w 198"/>
                <a:gd name="T25" fmla="*/ 58 h 81"/>
                <a:gd name="T26" fmla="*/ 198 w 198"/>
                <a:gd name="T27" fmla="*/ 58 h 81"/>
                <a:gd name="T28" fmla="*/ 195 w 198"/>
                <a:gd name="T29" fmla="*/ 57 h 81"/>
                <a:gd name="T30" fmla="*/ 192 w 198"/>
                <a:gd name="T31" fmla="*/ 55 h 81"/>
                <a:gd name="T32" fmla="*/ 186 w 198"/>
                <a:gd name="T33" fmla="*/ 52 h 81"/>
                <a:gd name="T34" fmla="*/ 174 w 198"/>
                <a:gd name="T35" fmla="*/ 44 h 81"/>
                <a:gd name="T36" fmla="*/ 161 w 198"/>
                <a:gd name="T37" fmla="*/ 34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98" h="81">
                  <a:moveTo>
                    <a:pt x="161" y="34"/>
                  </a:moveTo>
                  <a:cubicBezTo>
                    <a:pt x="142" y="18"/>
                    <a:pt x="117" y="0"/>
                    <a:pt x="91" y="2"/>
                  </a:cubicBezTo>
                  <a:cubicBezTo>
                    <a:pt x="76" y="3"/>
                    <a:pt x="61" y="7"/>
                    <a:pt x="49" y="16"/>
                  </a:cubicBezTo>
                  <a:cubicBezTo>
                    <a:pt x="41" y="22"/>
                    <a:pt x="35" y="28"/>
                    <a:pt x="26" y="32"/>
                  </a:cubicBezTo>
                  <a:cubicBezTo>
                    <a:pt x="18" y="35"/>
                    <a:pt x="9" y="37"/>
                    <a:pt x="0" y="38"/>
                  </a:cubicBezTo>
                  <a:cubicBezTo>
                    <a:pt x="5" y="38"/>
                    <a:pt x="13" y="42"/>
                    <a:pt x="18" y="44"/>
                  </a:cubicBezTo>
                  <a:cubicBezTo>
                    <a:pt x="25" y="47"/>
                    <a:pt x="31" y="50"/>
                    <a:pt x="38" y="54"/>
                  </a:cubicBezTo>
                  <a:cubicBezTo>
                    <a:pt x="50" y="61"/>
                    <a:pt x="61" y="70"/>
                    <a:pt x="74" y="75"/>
                  </a:cubicBezTo>
                  <a:cubicBezTo>
                    <a:pt x="91" y="81"/>
                    <a:pt x="109" y="81"/>
                    <a:pt x="126" y="76"/>
                  </a:cubicBezTo>
                  <a:cubicBezTo>
                    <a:pt x="143" y="71"/>
                    <a:pt x="158" y="58"/>
                    <a:pt x="176" y="56"/>
                  </a:cubicBezTo>
                  <a:cubicBezTo>
                    <a:pt x="179" y="56"/>
                    <a:pt x="183" y="56"/>
                    <a:pt x="187" y="56"/>
                  </a:cubicBezTo>
                  <a:cubicBezTo>
                    <a:pt x="189" y="56"/>
                    <a:pt x="191" y="57"/>
                    <a:pt x="193" y="57"/>
                  </a:cubicBezTo>
                  <a:cubicBezTo>
                    <a:pt x="194" y="57"/>
                    <a:pt x="195" y="57"/>
                    <a:pt x="196" y="58"/>
                  </a:cubicBezTo>
                  <a:cubicBezTo>
                    <a:pt x="196" y="58"/>
                    <a:pt x="197" y="58"/>
                    <a:pt x="198" y="58"/>
                  </a:cubicBezTo>
                  <a:cubicBezTo>
                    <a:pt x="196" y="57"/>
                    <a:pt x="196" y="57"/>
                    <a:pt x="195" y="57"/>
                  </a:cubicBezTo>
                  <a:cubicBezTo>
                    <a:pt x="194" y="56"/>
                    <a:pt x="193" y="55"/>
                    <a:pt x="192" y="55"/>
                  </a:cubicBezTo>
                  <a:cubicBezTo>
                    <a:pt x="190" y="54"/>
                    <a:pt x="188" y="53"/>
                    <a:pt x="186" y="52"/>
                  </a:cubicBezTo>
                  <a:cubicBezTo>
                    <a:pt x="182" y="50"/>
                    <a:pt x="178" y="47"/>
                    <a:pt x="174" y="44"/>
                  </a:cubicBezTo>
                  <a:cubicBezTo>
                    <a:pt x="170" y="41"/>
                    <a:pt x="165" y="38"/>
                    <a:pt x="161" y="34"/>
                  </a:cubicBezTo>
                </a:path>
              </a:pathLst>
            </a:custGeom>
            <a:gradFill>
              <a:gsLst>
                <a:gs pos="0">
                  <a:srgbClr val="FF0000"/>
                </a:gs>
                <a:gs pos="61000">
                  <a:srgbClr val="C00000"/>
                </a:gs>
                <a:gs pos="100000">
                  <a:srgbClr val="800000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7" name="Freeform 85"/>
            <p:cNvSpPr/>
            <p:nvPr/>
          </p:nvSpPr>
          <p:spPr bwMode="auto">
            <a:xfrm>
              <a:off x="9505901" y="-3950642"/>
              <a:ext cx="538163" cy="314325"/>
            </a:xfrm>
            <a:custGeom>
              <a:avLst/>
              <a:gdLst>
                <a:gd name="T0" fmla="*/ 49 w 127"/>
                <a:gd name="T1" fmla="*/ 14 h 74"/>
                <a:gd name="T2" fmla="*/ 26 w 127"/>
                <a:gd name="T3" fmla="*/ 30 h 74"/>
                <a:gd name="T4" fmla="*/ 0 w 127"/>
                <a:gd name="T5" fmla="*/ 36 h 74"/>
                <a:gd name="T6" fmla="*/ 18 w 127"/>
                <a:gd name="T7" fmla="*/ 42 h 74"/>
                <a:gd name="T8" fmla="*/ 38 w 127"/>
                <a:gd name="T9" fmla="*/ 52 h 74"/>
                <a:gd name="T10" fmla="*/ 74 w 127"/>
                <a:gd name="T11" fmla="*/ 73 h 74"/>
                <a:gd name="T12" fmla="*/ 76 w 127"/>
                <a:gd name="T13" fmla="*/ 74 h 74"/>
                <a:gd name="T14" fmla="*/ 59 w 127"/>
                <a:gd name="T15" fmla="*/ 42 h 74"/>
                <a:gd name="T16" fmla="*/ 127 w 127"/>
                <a:gd name="T17" fmla="*/ 40 h 74"/>
                <a:gd name="T18" fmla="*/ 76 w 127"/>
                <a:gd name="T19" fmla="*/ 31 h 74"/>
                <a:gd name="T20" fmla="*/ 61 w 127"/>
                <a:gd name="T21" fmla="*/ 27 h 74"/>
                <a:gd name="T22" fmla="*/ 93 w 127"/>
                <a:gd name="T23" fmla="*/ 0 h 74"/>
                <a:gd name="T24" fmla="*/ 92 w 127"/>
                <a:gd name="T25" fmla="*/ 0 h 74"/>
                <a:gd name="T26" fmla="*/ 91 w 127"/>
                <a:gd name="T27" fmla="*/ 0 h 74"/>
                <a:gd name="T28" fmla="*/ 49 w 127"/>
                <a:gd name="T29" fmla="*/ 14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27" h="74">
                  <a:moveTo>
                    <a:pt x="49" y="14"/>
                  </a:moveTo>
                  <a:cubicBezTo>
                    <a:pt x="41" y="20"/>
                    <a:pt x="35" y="26"/>
                    <a:pt x="26" y="30"/>
                  </a:cubicBezTo>
                  <a:cubicBezTo>
                    <a:pt x="18" y="33"/>
                    <a:pt x="9" y="35"/>
                    <a:pt x="0" y="36"/>
                  </a:cubicBezTo>
                  <a:cubicBezTo>
                    <a:pt x="5" y="36"/>
                    <a:pt x="13" y="40"/>
                    <a:pt x="18" y="42"/>
                  </a:cubicBezTo>
                  <a:cubicBezTo>
                    <a:pt x="25" y="45"/>
                    <a:pt x="31" y="48"/>
                    <a:pt x="38" y="52"/>
                  </a:cubicBezTo>
                  <a:cubicBezTo>
                    <a:pt x="50" y="59"/>
                    <a:pt x="61" y="68"/>
                    <a:pt x="74" y="73"/>
                  </a:cubicBezTo>
                  <a:cubicBezTo>
                    <a:pt x="75" y="73"/>
                    <a:pt x="75" y="73"/>
                    <a:pt x="76" y="74"/>
                  </a:cubicBezTo>
                  <a:cubicBezTo>
                    <a:pt x="63" y="50"/>
                    <a:pt x="54" y="48"/>
                    <a:pt x="59" y="42"/>
                  </a:cubicBezTo>
                  <a:cubicBezTo>
                    <a:pt x="82" y="30"/>
                    <a:pt x="108" y="34"/>
                    <a:pt x="127" y="40"/>
                  </a:cubicBezTo>
                  <a:cubicBezTo>
                    <a:pt x="108" y="31"/>
                    <a:pt x="89" y="31"/>
                    <a:pt x="76" y="31"/>
                  </a:cubicBezTo>
                  <a:cubicBezTo>
                    <a:pt x="66" y="31"/>
                    <a:pt x="60" y="31"/>
                    <a:pt x="61" y="27"/>
                  </a:cubicBezTo>
                  <a:cubicBezTo>
                    <a:pt x="67" y="13"/>
                    <a:pt x="81" y="4"/>
                    <a:pt x="93" y="0"/>
                  </a:cubicBezTo>
                  <a:cubicBezTo>
                    <a:pt x="93" y="0"/>
                    <a:pt x="93" y="0"/>
                    <a:pt x="92" y="0"/>
                  </a:cubicBezTo>
                  <a:cubicBezTo>
                    <a:pt x="92" y="0"/>
                    <a:pt x="91" y="0"/>
                    <a:pt x="91" y="0"/>
                  </a:cubicBezTo>
                  <a:cubicBezTo>
                    <a:pt x="76" y="1"/>
                    <a:pt x="61" y="5"/>
                    <a:pt x="49" y="14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8" name="Freeform 86"/>
            <p:cNvSpPr/>
            <p:nvPr/>
          </p:nvSpPr>
          <p:spPr bwMode="auto">
            <a:xfrm>
              <a:off x="9540826" y="-4495154"/>
              <a:ext cx="427038" cy="739775"/>
            </a:xfrm>
            <a:custGeom>
              <a:avLst/>
              <a:gdLst>
                <a:gd name="T0" fmla="*/ 64 w 101"/>
                <a:gd name="T1" fmla="*/ 25 h 174"/>
                <a:gd name="T2" fmla="*/ 7 w 101"/>
                <a:gd name="T3" fmla="*/ 76 h 174"/>
                <a:gd name="T4" fmla="*/ 3 w 101"/>
                <a:gd name="T5" fmla="*/ 121 h 174"/>
                <a:gd name="T6" fmla="*/ 9 w 101"/>
                <a:gd name="T7" fmla="*/ 148 h 174"/>
                <a:gd name="T8" fmla="*/ 5 w 101"/>
                <a:gd name="T9" fmla="*/ 174 h 174"/>
                <a:gd name="T10" fmla="*/ 17 w 101"/>
                <a:gd name="T11" fmla="*/ 160 h 174"/>
                <a:gd name="T12" fmla="*/ 34 w 101"/>
                <a:gd name="T13" fmla="*/ 146 h 174"/>
                <a:gd name="T14" fmla="*/ 67 w 101"/>
                <a:gd name="T15" fmla="*/ 121 h 174"/>
                <a:gd name="T16" fmla="*/ 89 w 101"/>
                <a:gd name="T17" fmla="*/ 73 h 174"/>
                <a:gd name="T18" fmla="*/ 90 w 101"/>
                <a:gd name="T19" fmla="*/ 20 h 174"/>
                <a:gd name="T20" fmla="*/ 95 w 101"/>
                <a:gd name="T21" fmla="*/ 10 h 174"/>
                <a:gd name="T22" fmla="*/ 98 w 101"/>
                <a:gd name="T23" fmla="*/ 4 h 174"/>
                <a:gd name="T24" fmla="*/ 99 w 101"/>
                <a:gd name="T25" fmla="*/ 2 h 174"/>
                <a:gd name="T26" fmla="*/ 101 w 101"/>
                <a:gd name="T27" fmla="*/ 0 h 174"/>
                <a:gd name="T28" fmla="*/ 98 w 101"/>
                <a:gd name="T29" fmla="*/ 2 h 174"/>
                <a:gd name="T30" fmla="*/ 95 w 101"/>
                <a:gd name="T31" fmla="*/ 4 h 174"/>
                <a:gd name="T32" fmla="*/ 91 w 101"/>
                <a:gd name="T33" fmla="*/ 8 h 174"/>
                <a:gd name="T34" fmla="*/ 79 w 101"/>
                <a:gd name="T35" fmla="*/ 17 h 174"/>
                <a:gd name="T36" fmla="*/ 64 w 101"/>
                <a:gd name="T37" fmla="*/ 25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01" h="174">
                  <a:moveTo>
                    <a:pt x="64" y="25"/>
                  </a:moveTo>
                  <a:cubicBezTo>
                    <a:pt x="41" y="36"/>
                    <a:pt x="16" y="51"/>
                    <a:pt x="7" y="76"/>
                  </a:cubicBezTo>
                  <a:cubicBezTo>
                    <a:pt x="2" y="91"/>
                    <a:pt x="0" y="106"/>
                    <a:pt x="3" y="121"/>
                  </a:cubicBezTo>
                  <a:cubicBezTo>
                    <a:pt x="6" y="130"/>
                    <a:pt x="9" y="138"/>
                    <a:pt x="9" y="148"/>
                  </a:cubicBezTo>
                  <a:cubicBezTo>
                    <a:pt x="8" y="157"/>
                    <a:pt x="7" y="165"/>
                    <a:pt x="5" y="174"/>
                  </a:cubicBezTo>
                  <a:cubicBezTo>
                    <a:pt x="6" y="169"/>
                    <a:pt x="13" y="164"/>
                    <a:pt x="17" y="160"/>
                  </a:cubicBezTo>
                  <a:cubicBezTo>
                    <a:pt x="22" y="155"/>
                    <a:pt x="28" y="150"/>
                    <a:pt x="34" y="146"/>
                  </a:cubicBezTo>
                  <a:cubicBezTo>
                    <a:pt x="45" y="138"/>
                    <a:pt x="58" y="130"/>
                    <a:pt x="67" y="121"/>
                  </a:cubicBezTo>
                  <a:cubicBezTo>
                    <a:pt x="80" y="108"/>
                    <a:pt x="86" y="91"/>
                    <a:pt x="89" y="73"/>
                  </a:cubicBezTo>
                  <a:cubicBezTo>
                    <a:pt x="91" y="56"/>
                    <a:pt x="85" y="37"/>
                    <a:pt x="90" y="20"/>
                  </a:cubicBezTo>
                  <a:cubicBezTo>
                    <a:pt x="91" y="16"/>
                    <a:pt x="93" y="13"/>
                    <a:pt x="95" y="10"/>
                  </a:cubicBezTo>
                  <a:cubicBezTo>
                    <a:pt x="96" y="8"/>
                    <a:pt x="97" y="6"/>
                    <a:pt x="98" y="4"/>
                  </a:cubicBezTo>
                  <a:cubicBezTo>
                    <a:pt x="98" y="4"/>
                    <a:pt x="99" y="3"/>
                    <a:pt x="99" y="2"/>
                  </a:cubicBezTo>
                  <a:cubicBezTo>
                    <a:pt x="100" y="1"/>
                    <a:pt x="100" y="1"/>
                    <a:pt x="101" y="0"/>
                  </a:cubicBezTo>
                  <a:cubicBezTo>
                    <a:pt x="99" y="2"/>
                    <a:pt x="99" y="2"/>
                    <a:pt x="98" y="2"/>
                  </a:cubicBezTo>
                  <a:cubicBezTo>
                    <a:pt x="97" y="3"/>
                    <a:pt x="96" y="4"/>
                    <a:pt x="95" y="4"/>
                  </a:cubicBezTo>
                  <a:cubicBezTo>
                    <a:pt x="94" y="6"/>
                    <a:pt x="92" y="7"/>
                    <a:pt x="91" y="8"/>
                  </a:cubicBezTo>
                  <a:cubicBezTo>
                    <a:pt x="87" y="11"/>
                    <a:pt x="83" y="14"/>
                    <a:pt x="79" y="17"/>
                  </a:cubicBezTo>
                  <a:cubicBezTo>
                    <a:pt x="74" y="20"/>
                    <a:pt x="69" y="22"/>
                    <a:pt x="64" y="25"/>
                  </a:cubicBezTo>
                </a:path>
              </a:pathLst>
            </a:custGeom>
            <a:gradFill>
              <a:gsLst>
                <a:gs pos="0">
                  <a:srgbClr val="FF0000"/>
                </a:gs>
                <a:gs pos="61000">
                  <a:srgbClr val="C00000"/>
                </a:gs>
                <a:gs pos="100000">
                  <a:srgbClr val="800000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9" name="Freeform 87"/>
            <p:cNvSpPr/>
            <p:nvPr/>
          </p:nvSpPr>
          <p:spPr bwMode="auto">
            <a:xfrm>
              <a:off x="9540826" y="-4244329"/>
              <a:ext cx="287338" cy="488950"/>
            </a:xfrm>
            <a:custGeom>
              <a:avLst/>
              <a:gdLst>
                <a:gd name="T0" fmla="*/ 3 w 68"/>
                <a:gd name="T1" fmla="*/ 62 h 115"/>
                <a:gd name="T2" fmla="*/ 9 w 68"/>
                <a:gd name="T3" fmla="*/ 89 h 115"/>
                <a:gd name="T4" fmla="*/ 5 w 68"/>
                <a:gd name="T5" fmla="*/ 115 h 115"/>
                <a:gd name="T6" fmla="*/ 17 w 68"/>
                <a:gd name="T7" fmla="*/ 101 h 115"/>
                <a:gd name="T8" fmla="*/ 34 w 68"/>
                <a:gd name="T9" fmla="*/ 87 h 115"/>
                <a:gd name="T10" fmla="*/ 67 w 68"/>
                <a:gd name="T11" fmla="*/ 62 h 115"/>
                <a:gd name="T12" fmla="*/ 68 w 68"/>
                <a:gd name="T13" fmla="*/ 60 h 115"/>
                <a:gd name="T14" fmla="*/ 33 w 68"/>
                <a:gd name="T15" fmla="*/ 63 h 115"/>
                <a:gd name="T16" fmla="*/ 58 w 68"/>
                <a:gd name="T17" fmla="*/ 0 h 115"/>
                <a:gd name="T18" fmla="*/ 20 w 68"/>
                <a:gd name="T19" fmla="*/ 56 h 115"/>
                <a:gd name="T20" fmla="*/ 8 w 68"/>
                <a:gd name="T21" fmla="*/ 15 h 115"/>
                <a:gd name="T22" fmla="*/ 7 w 68"/>
                <a:gd name="T23" fmla="*/ 17 h 115"/>
                <a:gd name="T24" fmla="*/ 3 w 68"/>
                <a:gd name="T25" fmla="*/ 62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8" h="115">
                  <a:moveTo>
                    <a:pt x="3" y="62"/>
                  </a:moveTo>
                  <a:cubicBezTo>
                    <a:pt x="6" y="71"/>
                    <a:pt x="9" y="79"/>
                    <a:pt x="9" y="89"/>
                  </a:cubicBezTo>
                  <a:cubicBezTo>
                    <a:pt x="8" y="98"/>
                    <a:pt x="7" y="106"/>
                    <a:pt x="5" y="115"/>
                  </a:cubicBezTo>
                  <a:cubicBezTo>
                    <a:pt x="6" y="110"/>
                    <a:pt x="13" y="105"/>
                    <a:pt x="17" y="101"/>
                  </a:cubicBezTo>
                  <a:cubicBezTo>
                    <a:pt x="22" y="96"/>
                    <a:pt x="28" y="91"/>
                    <a:pt x="34" y="87"/>
                  </a:cubicBezTo>
                  <a:cubicBezTo>
                    <a:pt x="45" y="79"/>
                    <a:pt x="58" y="71"/>
                    <a:pt x="67" y="62"/>
                  </a:cubicBezTo>
                  <a:cubicBezTo>
                    <a:pt x="68" y="61"/>
                    <a:pt x="68" y="61"/>
                    <a:pt x="68" y="60"/>
                  </a:cubicBezTo>
                  <a:cubicBezTo>
                    <a:pt x="42" y="63"/>
                    <a:pt x="37" y="70"/>
                    <a:pt x="33" y="63"/>
                  </a:cubicBezTo>
                  <a:cubicBezTo>
                    <a:pt x="31" y="37"/>
                    <a:pt x="45" y="15"/>
                    <a:pt x="58" y="0"/>
                  </a:cubicBezTo>
                  <a:cubicBezTo>
                    <a:pt x="29" y="25"/>
                    <a:pt x="28" y="62"/>
                    <a:pt x="20" y="56"/>
                  </a:cubicBezTo>
                  <a:cubicBezTo>
                    <a:pt x="10" y="44"/>
                    <a:pt x="6" y="28"/>
                    <a:pt x="8" y="15"/>
                  </a:cubicBezTo>
                  <a:cubicBezTo>
                    <a:pt x="7" y="16"/>
                    <a:pt x="7" y="17"/>
                    <a:pt x="7" y="17"/>
                  </a:cubicBezTo>
                  <a:cubicBezTo>
                    <a:pt x="2" y="32"/>
                    <a:pt x="0" y="47"/>
                    <a:pt x="3" y="62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0" name="Freeform 88"/>
            <p:cNvSpPr/>
            <p:nvPr/>
          </p:nvSpPr>
          <p:spPr bwMode="auto">
            <a:xfrm>
              <a:off x="8710563" y="-4026842"/>
              <a:ext cx="820738" cy="342900"/>
            </a:xfrm>
            <a:custGeom>
              <a:avLst/>
              <a:gdLst>
                <a:gd name="T0" fmla="*/ 34 w 194"/>
                <a:gd name="T1" fmla="*/ 40 h 81"/>
                <a:gd name="T2" fmla="*/ 100 w 194"/>
                <a:gd name="T3" fmla="*/ 80 h 81"/>
                <a:gd name="T4" fmla="*/ 143 w 194"/>
                <a:gd name="T5" fmla="*/ 71 h 81"/>
                <a:gd name="T6" fmla="*/ 168 w 194"/>
                <a:gd name="T7" fmla="*/ 58 h 81"/>
                <a:gd name="T8" fmla="*/ 194 w 194"/>
                <a:gd name="T9" fmla="*/ 55 h 81"/>
                <a:gd name="T10" fmla="*/ 178 w 194"/>
                <a:gd name="T11" fmla="*/ 47 h 81"/>
                <a:gd name="T12" fmla="*/ 159 w 194"/>
                <a:gd name="T13" fmla="*/ 35 h 81"/>
                <a:gd name="T14" fmla="*/ 125 w 194"/>
                <a:gd name="T15" fmla="*/ 10 h 81"/>
                <a:gd name="T16" fmla="*/ 74 w 194"/>
                <a:gd name="T17" fmla="*/ 3 h 81"/>
                <a:gd name="T18" fmla="*/ 22 w 194"/>
                <a:gd name="T19" fmla="*/ 16 h 81"/>
                <a:gd name="T20" fmla="*/ 11 w 194"/>
                <a:gd name="T21" fmla="*/ 15 h 81"/>
                <a:gd name="T22" fmla="*/ 5 w 194"/>
                <a:gd name="T23" fmla="*/ 13 h 81"/>
                <a:gd name="T24" fmla="*/ 2 w 194"/>
                <a:gd name="T25" fmla="*/ 12 h 81"/>
                <a:gd name="T26" fmla="*/ 0 w 194"/>
                <a:gd name="T27" fmla="*/ 11 h 81"/>
                <a:gd name="T28" fmla="*/ 3 w 194"/>
                <a:gd name="T29" fmla="*/ 13 h 81"/>
                <a:gd name="T30" fmla="*/ 6 w 194"/>
                <a:gd name="T31" fmla="*/ 15 h 81"/>
                <a:gd name="T32" fmla="*/ 11 w 194"/>
                <a:gd name="T33" fmla="*/ 19 h 81"/>
                <a:gd name="T34" fmla="*/ 22 w 194"/>
                <a:gd name="T35" fmla="*/ 28 h 81"/>
                <a:gd name="T36" fmla="*/ 34 w 194"/>
                <a:gd name="T37" fmla="*/ 4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94" h="81">
                  <a:moveTo>
                    <a:pt x="34" y="40"/>
                  </a:moveTo>
                  <a:cubicBezTo>
                    <a:pt x="51" y="58"/>
                    <a:pt x="73" y="79"/>
                    <a:pt x="100" y="80"/>
                  </a:cubicBezTo>
                  <a:cubicBezTo>
                    <a:pt x="115" y="81"/>
                    <a:pt x="130" y="78"/>
                    <a:pt x="143" y="71"/>
                  </a:cubicBezTo>
                  <a:cubicBezTo>
                    <a:pt x="152" y="66"/>
                    <a:pt x="159" y="61"/>
                    <a:pt x="168" y="58"/>
                  </a:cubicBezTo>
                  <a:cubicBezTo>
                    <a:pt x="176" y="56"/>
                    <a:pt x="185" y="55"/>
                    <a:pt x="194" y="55"/>
                  </a:cubicBezTo>
                  <a:cubicBezTo>
                    <a:pt x="189" y="55"/>
                    <a:pt x="182" y="49"/>
                    <a:pt x="178" y="47"/>
                  </a:cubicBezTo>
                  <a:cubicBezTo>
                    <a:pt x="171" y="43"/>
                    <a:pt x="165" y="39"/>
                    <a:pt x="159" y="35"/>
                  </a:cubicBezTo>
                  <a:cubicBezTo>
                    <a:pt x="148" y="26"/>
                    <a:pt x="137" y="16"/>
                    <a:pt x="125" y="10"/>
                  </a:cubicBezTo>
                  <a:cubicBezTo>
                    <a:pt x="110" y="1"/>
                    <a:pt x="91" y="0"/>
                    <a:pt x="74" y="3"/>
                  </a:cubicBezTo>
                  <a:cubicBezTo>
                    <a:pt x="56" y="6"/>
                    <a:pt x="40" y="16"/>
                    <a:pt x="22" y="16"/>
                  </a:cubicBezTo>
                  <a:cubicBezTo>
                    <a:pt x="19" y="16"/>
                    <a:pt x="15" y="15"/>
                    <a:pt x="11" y="15"/>
                  </a:cubicBezTo>
                  <a:cubicBezTo>
                    <a:pt x="9" y="14"/>
                    <a:pt x="7" y="14"/>
                    <a:pt x="5" y="13"/>
                  </a:cubicBezTo>
                  <a:cubicBezTo>
                    <a:pt x="4" y="13"/>
                    <a:pt x="3" y="13"/>
                    <a:pt x="2" y="12"/>
                  </a:cubicBezTo>
                  <a:cubicBezTo>
                    <a:pt x="2" y="12"/>
                    <a:pt x="1" y="12"/>
                    <a:pt x="0" y="11"/>
                  </a:cubicBezTo>
                  <a:cubicBezTo>
                    <a:pt x="2" y="13"/>
                    <a:pt x="2" y="13"/>
                    <a:pt x="3" y="13"/>
                  </a:cubicBezTo>
                  <a:cubicBezTo>
                    <a:pt x="4" y="14"/>
                    <a:pt x="5" y="15"/>
                    <a:pt x="6" y="15"/>
                  </a:cubicBezTo>
                  <a:cubicBezTo>
                    <a:pt x="8" y="17"/>
                    <a:pt x="9" y="18"/>
                    <a:pt x="11" y="19"/>
                  </a:cubicBezTo>
                  <a:cubicBezTo>
                    <a:pt x="15" y="22"/>
                    <a:pt x="19" y="25"/>
                    <a:pt x="22" y="28"/>
                  </a:cubicBezTo>
                  <a:cubicBezTo>
                    <a:pt x="26" y="32"/>
                    <a:pt x="30" y="36"/>
                    <a:pt x="34" y="40"/>
                  </a:cubicBezTo>
                </a:path>
              </a:pathLst>
            </a:custGeom>
            <a:gradFill>
              <a:gsLst>
                <a:gs pos="0">
                  <a:srgbClr val="FF0000"/>
                </a:gs>
                <a:gs pos="61000">
                  <a:srgbClr val="C00000"/>
                </a:gs>
                <a:gs pos="100000">
                  <a:srgbClr val="800000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1" name="Freeform 89"/>
            <p:cNvSpPr/>
            <p:nvPr/>
          </p:nvSpPr>
          <p:spPr bwMode="auto">
            <a:xfrm>
              <a:off x="9002663" y="-3988742"/>
              <a:ext cx="528638" cy="304800"/>
            </a:xfrm>
            <a:custGeom>
              <a:avLst/>
              <a:gdLst>
                <a:gd name="T0" fmla="*/ 74 w 125"/>
                <a:gd name="T1" fmla="*/ 62 h 72"/>
                <a:gd name="T2" fmla="*/ 99 w 125"/>
                <a:gd name="T3" fmla="*/ 49 h 72"/>
                <a:gd name="T4" fmla="*/ 125 w 125"/>
                <a:gd name="T5" fmla="*/ 46 h 72"/>
                <a:gd name="T6" fmla="*/ 109 w 125"/>
                <a:gd name="T7" fmla="*/ 38 h 72"/>
                <a:gd name="T8" fmla="*/ 90 w 125"/>
                <a:gd name="T9" fmla="*/ 26 h 72"/>
                <a:gd name="T10" fmla="*/ 56 w 125"/>
                <a:gd name="T11" fmla="*/ 1 h 72"/>
                <a:gd name="T12" fmla="*/ 55 w 125"/>
                <a:gd name="T13" fmla="*/ 0 h 72"/>
                <a:gd name="T14" fmla="*/ 67 w 125"/>
                <a:gd name="T15" fmla="*/ 34 h 72"/>
                <a:gd name="T16" fmla="*/ 0 w 125"/>
                <a:gd name="T17" fmla="*/ 27 h 72"/>
                <a:gd name="T18" fmla="*/ 64 w 125"/>
                <a:gd name="T19" fmla="*/ 48 h 72"/>
                <a:gd name="T20" fmla="*/ 29 w 125"/>
                <a:gd name="T21" fmla="*/ 71 h 72"/>
                <a:gd name="T22" fmla="*/ 31 w 125"/>
                <a:gd name="T23" fmla="*/ 71 h 72"/>
                <a:gd name="T24" fmla="*/ 74 w 125"/>
                <a:gd name="T25" fmla="*/ 62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25" h="72">
                  <a:moveTo>
                    <a:pt x="74" y="62"/>
                  </a:moveTo>
                  <a:cubicBezTo>
                    <a:pt x="83" y="57"/>
                    <a:pt x="90" y="52"/>
                    <a:pt x="99" y="49"/>
                  </a:cubicBezTo>
                  <a:cubicBezTo>
                    <a:pt x="107" y="47"/>
                    <a:pt x="116" y="46"/>
                    <a:pt x="125" y="46"/>
                  </a:cubicBezTo>
                  <a:cubicBezTo>
                    <a:pt x="120" y="46"/>
                    <a:pt x="113" y="40"/>
                    <a:pt x="109" y="38"/>
                  </a:cubicBezTo>
                  <a:cubicBezTo>
                    <a:pt x="102" y="34"/>
                    <a:pt x="96" y="30"/>
                    <a:pt x="90" y="26"/>
                  </a:cubicBezTo>
                  <a:cubicBezTo>
                    <a:pt x="79" y="17"/>
                    <a:pt x="68" y="7"/>
                    <a:pt x="56" y="1"/>
                  </a:cubicBezTo>
                  <a:cubicBezTo>
                    <a:pt x="56" y="0"/>
                    <a:pt x="55" y="0"/>
                    <a:pt x="55" y="0"/>
                  </a:cubicBezTo>
                  <a:cubicBezTo>
                    <a:pt x="64" y="24"/>
                    <a:pt x="73" y="28"/>
                    <a:pt x="67" y="34"/>
                  </a:cubicBezTo>
                  <a:cubicBezTo>
                    <a:pt x="43" y="42"/>
                    <a:pt x="18" y="35"/>
                    <a:pt x="0" y="27"/>
                  </a:cubicBezTo>
                  <a:cubicBezTo>
                    <a:pt x="32" y="47"/>
                    <a:pt x="67" y="38"/>
                    <a:pt x="64" y="48"/>
                  </a:cubicBezTo>
                  <a:cubicBezTo>
                    <a:pt x="56" y="61"/>
                    <a:pt x="41" y="69"/>
                    <a:pt x="29" y="71"/>
                  </a:cubicBezTo>
                  <a:cubicBezTo>
                    <a:pt x="29" y="71"/>
                    <a:pt x="30" y="71"/>
                    <a:pt x="31" y="71"/>
                  </a:cubicBezTo>
                  <a:cubicBezTo>
                    <a:pt x="46" y="72"/>
                    <a:pt x="61" y="69"/>
                    <a:pt x="74" y="62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2" name="Freeform 90"/>
            <p:cNvSpPr/>
            <p:nvPr/>
          </p:nvSpPr>
          <p:spPr bwMode="auto">
            <a:xfrm>
              <a:off x="9159826" y="-4588817"/>
              <a:ext cx="376238" cy="782638"/>
            </a:xfrm>
            <a:custGeom>
              <a:avLst/>
              <a:gdLst>
                <a:gd name="T0" fmla="*/ 10 w 89"/>
                <a:gd name="T1" fmla="*/ 44 h 184"/>
                <a:gd name="T2" fmla="*/ 14 w 89"/>
                <a:gd name="T3" fmla="*/ 121 h 184"/>
                <a:gd name="T4" fmla="*/ 47 w 89"/>
                <a:gd name="T5" fmla="*/ 151 h 184"/>
                <a:gd name="T6" fmla="*/ 71 w 89"/>
                <a:gd name="T7" fmla="*/ 164 h 184"/>
                <a:gd name="T8" fmla="*/ 89 w 89"/>
                <a:gd name="T9" fmla="*/ 184 h 184"/>
                <a:gd name="T10" fmla="*/ 86 w 89"/>
                <a:gd name="T11" fmla="*/ 166 h 184"/>
                <a:gd name="T12" fmla="*/ 85 w 89"/>
                <a:gd name="T13" fmla="*/ 143 h 184"/>
                <a:gd name="T14" fmla="*/ 87 w 89"/>
                <a:gd name="T15" fmla="*/ 102 h 184"/>
                <a:gd name="T16" fmla="*/ 63 w 89"/>
                <a:gd name="T17" fmla="*/ 55 h 184"/>
                <a:gd name="T18" fmla="*/ 23 w 89"/>
                <a:gd name="T19" fmla="*/ 21 h 184"/>
                <a:gd name="T20" fmla="*/ 17 w 89"/>
                <a:gd name="T21" fmla="*/ 11 h 184"/>
                <a:gd name="T22" fmla="*/ 15 w 89"/>
                <a:gd name="T23" fmla="*/ 5 h 184"/>
                <a:gd name="T24" fmla="*/ 14 w 89"/>
                <a:gd name="T25" fmla="*/ 2 h 184"/>
                <a:gd name="T26" fmla="*/ 14 w 89"/>
                <a:gd name="T27" fmla="*/ 0 h 184"/>
                <a:gd name="T28" fmla="*/ 14 w 89"/>
                <a:gd name="T29" fmla="*/ 3 h 184"/>
                <a:gd name="T30" fmla="*/ 14 w 89"/>
                <a:gd name="T31" fmla="*/ 7 h 184"/>
                <a:gd name="T32" fmla="*/ 14 w 89"/>
                <a:gd name="T33" fmla="*/ 13 h 184"/>
                <a:gd name="T34" fmla="*/ 13 w 89"/>
                <a:gd name="T35" fmla="*/ 27 h 184"/>
                <a:gd name="T36" fmla="*/ 10 w 89"/>
                <a:gd name="T37" fmla="*/ 44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9" h="184">
                  <a:moveTo>
                    <a:pt x="10" y="44"/>
                  </a:moveTo>
                  <a:cubicBezTo>
                    <a:pt x="4" y="69"/>
                    <a:pt x="0" y="98"/>
                    <a:pt x="14" y="121"/>
                  </a:cubicBezTo>
                  <a:cubicBezTo>
                    <a:pt x="22" y="134"/>
                    <a:pt x="33" y="145"/>
                    <a:pt x="47" y="151"/>
                  </a:cubicBezTo>
                  <a:cubicBezTo>
                    <a:pt x="55" y="156"/>
                    <a:pt x="64" y="158"/>
                    <a:pt x="71" y="164"/>
                  </a:cubicBezTo>
                  <a:cubicBezTo>
                    <a:pt x="77" y="170"/>
                    <a:pt x="83" y="177"/>
                    <a:pt x="89" y="184"/>
                  </a:cubicBezTo>
                  <a:cubicBezTo>
                    <a:pt x="86" y="180"/>
                    <a:pt x="86" y="171"/>
                    <a:pt x="86" y="166"/>
                  </a:cubicBezTo>
                  <a:cubicBezTo>
                    <a:pt x="85" y="158"/>
                    <a:pt x="85" y="151"/>
                    <a:pt x="85" y="143"/>
                  </a:cubicBezTo>
                  <a:cubicBezTo>
                    <a:pt x="86" y="130"/>
                    <a:pt x="88" y="115"/>
                    <a:pt x="87" y="102"/>
                  </a:cubicBezTo>
                  <a:cubicBezTo>
                    <a:pt x="85" y="84"/>
                    <a:pt x="75" y="68"/>
                    <a:pt x="63" y="55"/>
                  </a:cubicBezTo>
                  <a:cubicBezTo>
                    <a:pt x="51" y="43"/>
                    <a:pt x="33" y="36"/>
                    <a:pt x="23" y="21"/>
                  </a:cubicBezTo>
                  <a:cubicBezTo>
                    <a:pt x="20" y="18"/>
                    <a:pt x="19" y="14"/>
                    <a:pt x="17" y="11"/>
                  </a:cubicBezTo>
                  <a:cubicBezTo>
                    <a:pt x="16" y="9"/>
                    <a:pt x="16" y="7"/>
                    <a:pt x="15" y="5"/>
                  </a:cubicBezTo>
                  <a:cubicBezTo>
                    <a:pt x="15" y="4"/>
                    <a:pt x="15" y="3"/>
                    <a:pt x="14" y="2"/>
                  </a:cubicBezTo>
                  <a:cubicBezTo>
                    <a:pt x="14" y="2"/>
                    <a:pt x="14" y="1"/>
                    <a:pt x="14" y="0"/>
                  </a:cubicBezTo>
                  <a:cubicBezTo>
                    <a:pt x="14" y="2"/>
                    <a:pt x="14" y="2"/>
                    <a:pt x="14" y="3"/>
                  </a:cubicBezTo>
                  <a:cubicBezTo>
                    <a:pt x="14" y="4"/>
                    <a:pt x="14" y="6"/>
                    <a:pt x="14" y="7"/>
                  </a:cubicBezTo>
                  <a:cubicBezTo>
                    <a:pt x="14" y="9"/>
                    <a:pt x="14" y="11"/>
                    <a:pt x="14" y="13"/>
                  </a:cubicBezTo>
                  <a:cubicBezTo>
                    <a:pt x="13" y="18"/>
                    <a:pt x="13" y="23"/>
                    <a:pt x="13" y="27"/>
                  </a:cubicBezTo>
                  <a:cubicBezTo>
                    <a:pt x="12" y="33"/>
                    <a:pt x="11" y="38"/>
                    <a:pt x="10" y="44"/>
                  </a:cubicBezTo>
                </a:path>
              </a:pathLst>
            </a:custGeom>
            <a:gradFill>
              <a:gsLst>
                <a:gs pos="0">
                  <a:srgbClr val="FF0000"/>
                </a:gs>
                <a:gs pos="61000">
                  <a:srgbClr val="C00000"/>
                </a:gs>
                <a:gs pos="100000">
                  <a:srgbClr val="800000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3" name="Freeform 91"/>
            <p:cNvSpPr/>
            <p:nvPr/>
          </p:nvSpPr>
          <p:spPr bwMode="auto">
            <a:xfrm>
              <a:off x="9213801" y="-4290367"/>
              <a:ext cx="322263" cy="484188"/>
            </a:xfrm>
            <a:custGeom>
              <a:avLst/>
              <a:gdLst>
                <a:gd name="T0" fmla="*/ 34 w 76"/>
                <a:gd name="T1" fmla="*/ 81 h 114"/>
                <a:gd name="T2" fmla="*/ 58 w 76"/>
                <a:gd name="T3" fmla="*/ 94 h 114"/>
                <a:gd name="T4" fmla="*/ 76 w 76"/>
                <a:gd name="T5" fmla="*/ 114 h 114"/>
                <a:gd name="T6" fmla="*/ 73 w 76"/>
                <a:gd name="T7" fmla="*/ 96 h 114"/>
                <a:gd name="T8" fmla="*/ 72 w 76"/>
                <a:gd name="T9" fmla="*/ 73 h 114"/>
                <a:gd name="T10" fmla="*/ 74 w 76"/>
                <a:gd name="T11" fmla="*/ 32 h 114"/>
                <a:gd name="T12" fmla="*/ 73 w 76"/>
                <a:gd name="T13" fmla="*/ 30 h 114"/>
                <a:gd name="T14" fmla="*/ 53 w 76"/>
                <a:gd name="T15" fmla="*/ 59 h 114"/>
                <a:gd name="T16" fmla="*/ 20 w 76"/>
                <a:gd name="T17" fmla="*/ 0 h 114"/>
                <a:gd name="T18" fmla="*/ 39 w 76"/>
                <a:gd name="T19" fmla="*/ 65 h 114"/>
                <a:gd name="T20" fmla="*/ 0 w 76"/>
                <a:gd name="T21" fmla="*/ 49 h 114"/>
                <a:gd name="T22" fmla="*/ 1 w 76"/>
                <a:gd name="T23" fmla="*/ 51 h 114"/>
                <a:gd name="T24" fmla="*/ 34 w 76"/>
                <a:gd name="T25" fmla="*/ 81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6" h="114">
                  <a:moveTo>
                    <a:pt x="34" y="81"/>
                  </a:moveTo>
                  <a:cubicBezTo>
                    <a:pt x="42" y="86"/>
                    <a:pt x="51" y="88"/>
                    <a:pt x="58" y="94"/>
                  </a:cubicBezTo>
                  <a:cubicBezTo>
                    <a:pt x="64" y="100"/>
                    <a:pt x="70" y="107"/>
                    <a:pt x="76" y="114"/>
                  </a:cubicBezTo>
                  <a:cubicBezTo>
                    <a:pt x="73" y="110"/>
                    <a:pt x="73" y="101"/>
                    <a:pt x="73" y="96"/>
                  </a:cubicBezTo>
                  <a:cubicBezTo>
                    <a:pt x="72" y="88"/>
                    <a:pt x="72" y="81"/>
                    <a:pt x="72" y="73"/>
                  </a:cubicBezTo>
                  <a:cubicBezTo>
                    <a:pt x="73" y="60"/>
                    <a:pt x="75" y="45"/>
                    <a:pt x="74" y="32"/>
                  </a:cubicBezTo>
                  <a:cubicBezTo>
                    <a:pt x="74" y="31"/>
                    <a:pt x="73" y="31"/>
                    <a:pt x="73" y="30"/>
                  </a:cubicBezTo>
                  <a:cubicBezTo>
                    <a:pt x="59" y="52"/>
                    <a:pt x="61" y="61"/>
                    <a:pt x="53" y="59"/>
                  </a:cubicBezTo>
                  <a:cubicBezTo>
                    <a:pt x="32" y="45"/>
                    <a:pt x="23" y="20"/>
                    <a:pt x="20" y="0"/>
                  </a:cubicBezTo>
                  <a:cubicBezTo>
                    <a:pt x="21" y="38"/>
                    <a:pt x="49" y="62"/>
                    <a:pt x="39" y="65"/>
                  </a:cubicBezTo>
                  <a:cubicBezTo>
                    <a:pt x="24" y="65"/>
                    <a:pt x="9" y="58"/>
                    <a:pt x="0" y="49"/>
                  </a:cubicBezTo>
                  <a:cubicBezTo>
                    <a:pt x="0" y="50"/>
                    <a:pt x="1" y="50"/>
                    <a:pt x="1" y="51"/>
                  </a:cubicBezTo>
                  <a:cubicBezTo>
                    <a:pt x="9" y="64"/>
                    <a:pt x="20" y="75"/>
                    <a:pt x="34" y="81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4" name="Freeform 92"/>
            <p:cNvSpPr>
              <a:spLocks noEditPoints="1"/>
            </p:cNvSpPr>
            <p:nvPr/>
          </p:nvSpPr>
          <p:spPr bwMode="auto">
            <a:xfrm>
              <a:off x="9175701" y="-4188767"/>
              <a:ext cx="631825" cy="696913"/>
            </a:xfrm>
            <a:custGeom>
              <a:avLst/>
              <a:gdLst>
                <a:gd name="T0" fmla="*/ 77 w 149"/>
                <a:gd name="T1" fmla="*/ 161 h 164"/>
                <a:gd name="T2" fmla="*/ 84 w 149"/>
                <a:gd name="T3" fmla="*/ 148 h 164"/>
                <a:gd name="T4" fmla="*/ 79 w 149"/>
                <a:gd name="T5" fmla="*/ 91 h 164"/>
                <a:gd name="T6" fmla="*/ 85 w 149"/>
                <a:gd name="T7" fmla="*/ 93 h 164"/>
                <a:gd name="T8" fmla="*/ 140 w 149"/>
                <a:gd name="T9" fmla="*/ 110 h 164"/>
                <a:gd name="T10" fmla="*/ 148 w 149"/>
                <a:gd name="T11" fmla="*/ 113 h 164"/>
                <a:gd name="T12" fmla="*/ 147 w 149"/>
                <a:gd name="T13" fmla="*/ 111 h 164"/>
                <a:gd name="T14" fmla="*/ 137 w 149"/>
                <a:gd name="T15" fmla="*/ 100 h 164"/>
                <a:gd name="T16" fmla="*/ 83 w 149"/>
                <a:gd name="T17" fmla="*/ 83 h 164"/>
                <a:gd name="T18" fmla="*/ 90 w 149"/>
                <a:gd name="T19" fmla="*/ 78 h 164"/>
                <a:gd name="T20" fmla="*/ 131 w 149"/>
                <a:gd name="T21" fmla="*/ 37 h 164"/>
                <a:gd name="T22" fmla="*/ 137 w 149"/>
                <a:gd name="T23" fmla="*/ 32 h 164"/>
                <a:gd name="T24" fmla="*/ 135 w 149"/>
                <a:gd name="T25" fmla="*/ 32 h 164"/>
                <a:gd name="T26" fmla="*/ 120 w 149"/>
                <a:gd name="T27" fmla="*/ 35 h 164"/>
                <a:gd name="T28" fmla="*/ 80 w 149"/>
                <a:gd name="T29" fmla="*/ 75 h 164"/>
                <a:gd name="T30" fmla="*/ 75 w 149"/>
                <a:gd name="T31" fmla="*/ 82 h 164"/>
                <a:gd name="T32" fmla="*/ 75 w 149"/>
                <a:gd name="T33" fmla="*/ 81 h 164"/>
                <a:gd name="T34" fmla="*/ 76 w 149"/>
                <a:gd name="T35" fmla="*/ 75 h 164"/>
                <a:gd name="T36" fmla="*/ 79 w 149"/>
                <a:gd name="T37" fmla="*/ 28 h 164"/>
                <a:gd name="T38" fmla="*/ 65 w 149"/>
                <a:gd name="T39" fmla="*/ 3 h 164"/>
                <a:gd name="T40" fmla="*/ 64 w 149"/>
                <a:gd name="T41" fmla="*/ 2 h 164"/>
                <a:gd name="T42" fmla="*/ 61 w 149"/>
                <a:gd name="T43" fmla="*/ 11 h 164"/>
                <a:gd name="T44" fmla="*/ 62 w 149"/>
                <a:gd name="T45" fmla="*/ 65 h 164"/>
                <a:gd name="T46" fmla="*/ 70 w 149"/>
                <a:gd name="T47" fmla="*/ 78 h 164"/>
                <a:gd name="T48" fmla="*/ 31 w 149"/>
                <a:gd name="T49" fmla="*/ 51 h 164"/>
                <a:gd name="T50" fmla="*/ 4 w 149"/>
                <a:gd name="T51" fmla="*/ 50 h 164"/>
                <a:gd name="T52" fmla="*/ 0 w 149"/>
                <a:gd name="T53" fmla="*/ 48 h 164"/>
                <a:gd name="T54" fmla="*/ 4 w 149"/>
                <a:gd name="T55" fmla="*/ 52 h 164"/>
                <a:gd name="T56" fmla="*/ 35 w 149"/>
                <a:gd name="T57" fmla="*/ 84 h 164"/>
                <a:gd name="T58" fmla="*/ 75 w 149"/>
                <a:gd name="T59" fmla="*/ 82 h 164"/>
                <a:gd name="T60" fmla="*/ 72 w 149"/>
                <a:gd name="T61" fmla="*/ 83 h 164"/>
                <a:gd name="T62" fmla="*/ 59 w 149"/>
                <a:gd name="T63" fmla="*/ 86 h 164"/>
                <a:gd name="T64" fmla="*/ 14 w 149"/>
                <a:gd name="T65" fmla="*/ 122 h 164"/>
                <a:gd name="T66" fmla="*/ 7 w 149"/>
                <a:gd name="T67" fmla="*/ 127 h 164"/>
                <a:gd name="T68" fmla="*/ 9 w 149"/>
                <a:gd name="T69" fmla="*/ 127 h 164"/>
                <a:gd name="T70" fmla="*/ 25 w 149"/>
                <a:gd name="T71" fmla="*/ 125 h 164"/>
                <a:gd name="T72" fmla="*/ 69 w 149"/>
                <a:gd name="T73" fmla="*/ 91 h 164"/>
                <a:gd name="T74" fmla="*/ 74 w 149"/>
                <a:gd name="T75" fmla="*/ 84 h 164"/>
                <a:gd name="T76" fmla="*/ 73 w 149"/>
                <a:gd name="T77" fmla="*/ 89 h 164"/>
                <a:gd name="T78" fmla="*/ 65 w 149"/>
                <a:gd name="T79" fmla="*/ 135 h 164"/>
                <a:gd name="T80" fmla="*/ 76 w 149"/>
                <a:gd name="T81" fmla="*/ 162 h 164"/>
                <a:gd name="T82" fmla="*/ 75 w 149"/>
                <a:gd name="T83" fmla="*/ 82 h 164"/>
                <a:gd name="T84" fmla="*/ 75 w 149"/>
                <a:gd name="T85" fmla="*/ 82 h 164"/>
                <a:gd name="T86" fmla="*/ 75 w 149"/>
                <a:gd name="T87" fmla="*/ 83 h 164"/>
                <a:gd name="T88" fmla="*/ 76 w 149"/>
                <a:gd name="T89" fmla="*/ 82 h 164"/>
                <a:gd name="T90" fmla="*/ 76 w 149"/>
                <a:gd name="T91" fmla="*/ 82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49" h="164">
                  <a:moveTo>
                    <a:pt x="76" y="164"/>
                  </a:moveTo>
                  <a:cubicBezTo>
                    <a:pt x="76" y="163"/>
                    <a:pt x="76" y="163"/>
                    <a:pt x="76" y="163"/>
                  </a:cubicBezTo>
                  <a:cubicBezTo>
                    <a:pt x="77" y="162"/>
                    <a:pt x="77" y="162"/>
                    <a:pt x="77" y="161"/>
                  </a:cubicBezTo>
                  <a:cubicBezTo>
                    <a:pt x="77" y="160"/>
                    <a:pt x="77" y="160"/>
                    <a:pt x="78" y="159"/>
                  </a:cubicBezTo>
                  <a:cubicBezTo>
                    <a:pt x="79" y="157"/>
                    <a:pt x="79" y="155"/>
                    <a:pt x="80" y="154"/>
                  </a:cubicBezTo>
                  <a:cubicBezTo>
                    <a:pt x="81" y="151"/>
                    <a:pt x="83" y="149"/>
                    <a:pt x="84" y="148"/>
                  </a:cubicBezTo>
                  <a:cubicBezTo>
                    <a:pt x="90" y="139"/>
                    <a:pt x="96" y="128"/>
                    <a:pt x="94" y="117"/>
                  </a:cubicBezTo>
                  <a:cubicBezTo>
                    <a:pt x="93" y="111"/>
                    <a:pt x="91" y="105"/>
                    <a:pt x="86" y="100"/>
                  </a:cubicBezTo>
                  <a:cubicBezTo>
                    <a:pt x="84" y="97"/>
                    <a:pt x="81" y="95"/>
                    <a:pt x="79" y="91"/>
                  </a:cubicBezTo>
                  <a:cubicBezTo>
                    <a:pt x="78" y="89"/>
                    <a:pt x="77" y="88"/>
                    <a:pt x="76" y="86"/>
                  </a:cubicBezTo>
                  <a:cubicBezTo>
                    <a:pt x="77" y="86"/>
                    <a:pt x="78" y="87"/>
                    <a:pt x="78" y="87"/>
                  </a:cubicBezTo>
                  <a:cubicBezTo>
                    <a:pt x="81" y="89"/>
                    <a:pt x="83" y="91"/>
                    <a:pt x="85" y="93"/>
                  </a:cubicBezTo>
                  <a:cubicBezTo>
                    <a:pt x="89" y="98"/>
                    <a:pt x="93" y="103"/>
                    <a:pt x="97" y="106"/>
                  </a:cubicBezTo>
                  <a:cubicBezTo>
                    <a:pt x="103" y="110"/>
                    <a:pt x="111" y="112"/>
                    <a:pt x="118" y="112"/>
                  </a:cubicBezTo>
                  <a:cubicBezTo>
                    <a:pt x="126" y="112"/>
                    <a:pt x="133" y="109"/>
                    <a:pt x="140" y="110"/>
                  </a:cubicBezTo>
                  <a:cubicBezTo>
                    <a:pt x="142" y="110"/>
                    <a:pt x="143" y="111"/>
                    <a:pt x="145" y="111"/>
                  </a:cubicBezTo>
                  <a:cubicBezTo>
                    <a:pt x="146" y="112"/>
                    <a:pt x="146" y="112"/>
                    <a:pt x="147" y="112"/>
                  </a:cubicBezTo>
                  <a:cubicBezTo>
                    <a:pt x="148" y="113"/>
                    <a:pt x="148" y="113"/>
                    <a:pt x="148" y="113"/>
                  </a:cubicBezTo>
                  <a:cubicBezTo>
                    <a:pt x="149" y="113"/>
                    <a:pt x="149" y="113"/>
                    <a:pt x="149" y="113"/>
                  </a:cubicBezTo>
                  <a:cubicBezTo>
                    <a:pt x="148" y="113"/>
                    <a:pt x="148" y="113"/>
                    <a:pt x="148" y="112"/>
                  </a:cubicBezTo>
                  <a:cubicBezTo>
                    <a:pt x="147" y="111"/>
                    <a:pt x="147" y="111"/>
                    <a:pt x="147" y="111"/>
                  </a:cubicBezTo>
                  <a:cubicBezTo>
                    <a:pt x="146" y="111"/>
                    <a:pt x="146" y="110"/>
                    <a:pt x="145" y="110"/>
                  </a:cubicBezTo>
                  <a:cubicBezTo>
                    <a:pt x="144" y="108"/>
                    <a:pt x="142" y="107"/>
                    <a:pt x="141" y="105"/>
                  </a:cubicBezTo>
                  <a:cubicBezTo>
                    <a:pt x="140" y="103"/>
                    <a:pt x="138" y="102"/>
                    <a:pt x="137" y="100"/>
                  </a:cubicBezTo>
                  <a:cubicBezTo>
                    <a:pt x="131" y="91"/>
                    <a:pt x="123" y="81"/>
                    <a:pt x="113" y="79"/>
                  </a:cubicBezTo>
                  <a:cubicBezTo>
                    <a:pt x="106" y="77"/>
                    <a:pt x="100" y="77"/>
                    <a:pt x="94" y="80"/>
                  </a:cubicBezTo>
                  <a:cubicBezTo>
                    <a:pt x="90" y="81"/>
                    <a:pt x="87" y="83"/>
                    <a:pt x="83" y="83"/>
                  </a:cubicBezTo>
                  <a:cubicBezTo>
                    <a:pt x="81" y="83"/>
                    <a:pt x="78" y="83"/>
                    <a:pt x="76" y="83"/>
                  </a:cubicBezTo>
                  <a:cubicBezTo>
                    <a:pt x="77" y="82"/>
                    <a:pt x="80" y="81"/>
                    <a:pt x="81" y="81"/>
                  </a:cubicBezTo>
                  <a:cubicBezTo>
                    <a:pt x="84" y="80"/>
                    <a:pt x="87" y="79"/>
                    <a:pt x="90" y="78"/>
                  </a:cubicBezTo>
                  <a:cubicBezTo>
                    <a:pt x="96" y="76"/>
                    <a:pt x="102" y="75"/>
                    <a:pt x="107" y="73"/>
                  </a:cubicBezTo>
                  <a:cubicBezTo>
                    <a:pt x="114" y="70"/>
                    <a:pt x="119" y="64"/>
                    <a:pt x="122" y="58"/>
                  </a:cubicBezTo>
                  <a:cubicBezTo>
                    <a:pt x="126" y="51"/>
                    <a:pt x="126" y="43"/>
                    <a:pt x="131" y="37"/>
                  </a:cubicBezTo>
                  <a:cubicBezTo>
                    <a:pt x="132" y="36"/>
                    <a:pt x="133" y="35"/>
                    <a:pt x="134" y="34"/>
                  </a:cubicBezTo>
                  <a:cubicBezTo>
                    <a:pt x="135" y="33"/>
                    <a:pt x="136" y="33"/>
                    <a:pt x="136" y="32"/>
                  </a:cubicBezTo>
                  <a:cubicBezTo>
                    <a:pt x="137" y="32"/>
                    <a:pt x="137" y="32"/>
                    <a:pt x="137" y="32"/>
                  </a:cubicBezTo>
                  <a:cubicBezTo>
                    <a:pt x="138" y="31"/>
                    <a:pt x="138" y="31"/>
                    <a:pt x="138" y="31"/>
                  </a:cubicBezTo>
                  <a:cubicBezTo>
                    <a:pt x="137" y="32"/>
                    <a:pt x="137" y="32"/>
                    <a:pt x="137" y="32"/>
                  </a:cubicBezTo>
                  <a:cubicBezTo>
                    <a:pt x="136" y="32"/>
                    <a:pt x="136" y="32"/>
                    <a:pt x="135" y="32"/>
                  </a:cubicBezTo>
                  <a:cubicBezTo>
                    <a:pt x="134" y="32"/>
                    <a:pt x="134" y="33"/>
                    <a:pt x="133" y="33"/>
                  </a:cubicBezTo>
                  <a:cubicBezTo>
                    <a:pt x="131" y="33"/>
                    <a:pt x="129" y="34"/>
                    <a:pt x="127" y="34"/>
                  </a:cubicBezTo>
                  <a:cubicBezTo>
                    <a:pt x="125" y="35"/>
                    <a:pt x="122" y="35"/>
                    <a:pt x="120" y="35"/>
                  </a:cubicBezTo>
                  <a:cubicBezTo>
                    <a:pt x="110" y="36"/>
                    <a:pt x="97" y="38"/>
                    <a:pt x="90" y="47"/>
                  </a:cubicBezTo>
                  <a:cubicBezTo>
                    <a:pt x="86" y="51"/>
                    <a:pt x="83" y="57"/>
                    <a:pt x="82" y="63"/>
                  </a:cubicBezTo>
                  <a:cubicBezTo>
                    <a:pt x="81" y="67"/>
                    <a:pt x="81" y="71"/>
                    <a:pt x="80" y="75"/>
                  </a:cubicBezTo>
                  <a:cubicBezTo>
                    <a:pt x="79" y="77"/>
                    <a:pt x="77" y="80"/>
                    <a:pt x="76" y="82"/>
                  </a:cubicBezTo>
                  <a:cubicBezTo>
                    <a:pt x="75" y="82"/>
                    <a:pt x="75" y="82"/>
                    <a:pt x="75" y="82"/>
                  </a:cubicBezTo>
                  <a:cubicBezTo>
                    <a:pt x="75" y="82"/>
                    <a:pt x="75" y="82"/>
                    <a:pt x="75" y="82"/>
                  </a:cubicBezTo>
                  <a:cubicBezTo>
                    <a:pt x="76" y="82"/>
                    <a:pt x="76" y="82"/>
                    <a:pt x="76" y="82"/>
                  </a:cubicBezTo>
                  <a:cubicBezTo>
                    <a:pt x="75" y="82"/>
                    <a:pt x="75" y="82"/>
                    <a:pt x="75" y="82"/>
                  </a:cubicBezTo>
                  <a:cubicBezTo>
                    <a:pt x="75" y="81"/>
                    <a:pt x="75" y="81"/>
                    <a:pt x="75" y="81"/>
                  </a:cubicBezTo>
                  <a:cubicBezTo>
                    <a:pt x="75" y="81"/>
                    <a:pt x="75" y="82"/>
                    <a:pt x="75" y="82"/>
                  </a:cubicBezTo>
                  <a:cubicBezTo>
                    <a:pt x="75" y="82"/>
                    <a:pt x="75" y="82"/>
                    <a:pt x="75" y="82"/>
                  </a:cubicBezTo>
                  <a:cubicBezTo>
                    <a:pt x="75" y="80"/>
                    <a:pt x="75" y="77"/>
                    <a:pt x="76" y="75"/>
                  </a:cubicBezTo>
                  <a:cubicBezTo>
                    <a:pt x="76" y="72"/>
                    <a:pt x="77" y="69"/>
                    <a:pt x="78" y="66"/>
                  </a:cubicBezTo>
                  <a:cubicBezTo>
                    <a:pt x="80" y="61"/>
                    <a:pt x="82" y="55"/>
                    <a:pt x="83" y="49"/>
                  </a:cubicBezTo>
                  <a:cubicBezTo>
                    <a:pt x="84" y="42"/>
                    <a:pt x="82" y="35"/>
                    <a:pt x="79" y="28"/>
                  </a:cubicBezTo>
                  <a:cubicBezTo>
                    <a:pt x="75" y="22"/>
                    <a:pt x="69" y="17"/>
                    <a:pt x="66" y="10"/>
                  </a:cubicBezTo>
                  <a:cubicBezTo>
                    <a:pt x="66" y="8"/>
                    <a:pt x="65" y="7"/>
                    <a:pt x="65" y="5"/>
                  </a:cubicBezTo>
                  <a:cubicBezTo>
                    <a:pt x="65" y="4"/>
                    <a:pt x="65" y="3"/>
                    <a:pt x="65" y="3"/>
                  </a:cubicBezTo>
                  <a:cubicBezTo>
                    <a:pt x="65" y="2"/>
                    <a:pt x="65" y="2"/>
                    <a:pt x="65" y="1"/>
                  </a:cubicBezTo>
                  <a:cubicBezTo>
                    <a:pt x="65" y="0"/>
                    <a:pt x="65" y="0"/>
                    <a:pt x="65" y="0"/>
                  </a:cubicBezTo>
                  <a:cubicBezTo>
                    <a:pt x="65" y="1"/>
                    <a:pt x="65" y="1"/>
                    <a:pt x="64" y="2"/>
                  </a:cubicBezTo>
                  <a:cubicBezTo>
                    <a:pt x="64" y="2"/>
                    <a:pt x="64" y="3"/>
                    <a:pt x="64" y="3"/>
                  </a:cubicBezTo>
                  <a:cubicBezTo>
                    <a:pt x="64" y="4"/>
                    <a:pt x="64" y="5"/>
                    <a:pt x="63" y="6"/>
                  </a:cubicBezTo>
                  <a:cubicBezTo>
                    <a:pt x="63" y="8"/>
                    <a:pt x="62" y="10"/>
                    <a:pt x="61" y="11"/>
                  </a:cubicBezTo>
                  <a:cubicBezTo>
                    <a:pt x="61" y="14"/>
                    <a:pt x="60" y="16"/>
                    <a:pt x="59" y="18"/>
                  </a:cubicBezTo>
                  <a:cubicBezTo>
                    <a:pt x="54" y="27"/>
                    <a:pt x="49" y="39"/>
                    <a:pt x="52" y="49"/>
                  </a:cubicBezTo>
                  <a:cubicBezTo>
                    <a:pt x="54" y="55"/>
                    <a:pt x="57" y="61"/>
                    <a:pt x="62" y="65"/>
                  </a:cubicBezTo>
                  <a:cubicBezTo>
                    <a:pt x="65" y="68"/>
                    <a:pt x="68" y="70"/>
                    <a:pt x="70" y="73"/>
                  </a:cubicBezTo>
                  <a:cubicBezTo>
                    <a:pt x="72" y="76"/>
                    <a:pt x="73" y="79"/>
                    <a:pt x="75" y="82"/>
                  </a:cubicBezTo>
                  <a:cubicBezTo>
                    <a:pt x="73" y="81"/>
                    <a:pt x="71" y="79"/>
                    <a:pt x="70" y="78"/>
                  </a:cubicBezTo>
                  <a:cubicBezTo>
                    <a:pt x="67" y="76"/>
                    <a:pt x="65" y="73"/>
                    <a:pt x="63" y="71"/>
                  </a:cubicBezTo>
                  <a:cubicBezTo>
                    <a:pt x="59" y="67"/>
                    <a:pt x="56" y="62"/>
                    <a:pt x="52" y="58"/>
                  </a:cubicBezTo>
                  <a:cubicBezTo>
                    <a:pt x="46" y="53"/>
                    <a:pt x="38" y="51"/>
                    <a:pt x="31" y="51"/>
                  </a:cubicBezTo>
                  <a:cubicBezTo>
                    <a:pt x="28" y="50"/>
                    <a:pt x="25" y="51"/>
                    <a:pt x="22" y="51"/>
                  </a:cubicBezTo>
                  <a:cubicBezTo>
                    <a:pt x="17" y="52"/>
                    <a:pt x="13" y="52"/>
                    <a:pt x="9" y="51"/>
                  </a:cubicBezTo>
                  <a:cubicBezTo>
                    <a:pt x="7" y="51"/>
                    <a:pt x="6" y="50"/>
                    <a:pt x="4" y="50"/>
                  </a:cubicBezTo>
                  <a:cubicBezTo>
                    <a:pt x="4" y="50"/>
                    <a:pt x="3" y="49"/>
                    <a:pt x="2" y="49"/>
                  </a:cubicBezTo>
                  <a:cubicBezTo>
                    <a:pt x="1" y="48"/>
                    <a:pt x="1" y="48"/>
                    <a:pt x="1" y="48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1" y="48"/>
                    <a:pt x="1" y="48"/>
                    <a:pt x="1" y="49"/>
                  </a:cubicBezTo>
                  <a:cubicBezTo>
                    <a:pt x="2" y="49"/>
                    <a:pt x="2" y="49"/>
                    <a:pt x="2" y="50"/>
                  </a:cubicBezTo>
                  <a:cubicBezTo>
                    <a:pt x="3" y="50"/>
                    <a:pt x="3" y="51"/>
                    <a:pt x="4" y="52"/>
                  </a:cubicBezTo>
                  <a:cubicBezTo>
                    <a:pt x="5" y="53"/>
                    <a:pt x="7" y="55"/>
                    <a:pt x="8" y="56"/>
                  </a:cubicBezTo>
                  <a:cubicBezTo>
                    <a:pt x="9" y="58"/>
                    <a:pt x="11" y="60"/>
                    <a:pt x="12" y="62"/>
                  </a:cubicBezTo>
                  <a:cubicBezTo>
                    <a:pt x="17" y="71"/>
                    <a:pt x="24" y="81"/>
                    <a:pt x="35" y="84"/>
                  </a:cubicBezTo>
                  <a:cubicBezTo>
                    <a:pt x="41" y="86"/>
                    <a:pt x="47" y="86"/>
                    <a:pt x="54" y="84"/>
                  </a:cubicBezTo>
                  <a:cubicBezTo>
                    <a:pt x="57" y="83"/>
                    <a:pt x="61" y="82"/>
                    <a:pt x="65" y="82"/>
                  </a:cubicBezTo>
                  <a:cubicBezTo>
                    <a:pt x="68" y="82"/>
                    <a:pt x="71" y="82"/>
                    <a:pt x="75" y="82"/>
                  </a:cubicBezTo>
                  <a:cubicBezTo>
                    <a:pt x="75" y="82"/>
                    <a:pt x="75" y="82"/>
                    <a:pt x="75" y="82"/>
                  </a:cubicBezTo>
                  <a:cubicBezTo>
                    <a:pt x="74" y="83"/>
                    <a:pt x="74" y="83"/>
                    <a:pt x="74" y="83"/>
                  </a:cubicBezTo>
                  <a:cubicBezTo>
                    <a:pt x="73" y="83"/>
                    <a:pt x="72" y="83"/>
                    <a:pt x="72" y="83"/>
                  </a:cubicBezTo>
                  <a:cubicBezTo>
                    <a:pt x="72" y="83"/>
                    <a:pt x="73" y="83"/>
                    <a:pt x="73" y="83"/>
                  </a:cubicBezTo>
                  <a:cubicBezTo>
                    <a:pt x="71" y="84"/>
                    <a:pt x="70" y="84"/>
                    <a:pt x="68" y="84"/>
                  </a:cubicBezTo>
                  <a:cubicBezTo>
                    <a:pt x="65" y="85"/>
                    <a:pt x="62" y="86"/>
                    <a:pt x="59" y="86"/>
                  </a:cubicBezTo>
                  <a:cubicBezTo>
                    <a:pt x="54" y="87"/>
                    <a:pt x="47" y="87"/>
                    <a:pt x="42" y="89"/>
                  </a:cubicBezTo>
                  <a:cubicBezTo>
                    <a:pt x="35" y="91"/>
                    <a:pt x="29" y="97"/>
                    <a:pt x="25" y="103"/>
                  </a:cubicBezTo>
                  <a:cubicBezTo>
                    <a:pt x="21" y="109"/>
                    <a:pt x="19" y="117"/>
                    <a:pt x="14" y="122"/>
                  </a:cubicBezTo>
                  <a:cubicBezTo>
                    <a:pt x="13" y="123"/>
                    <a:pt x="12" y="124"/>
                    <a:pt x="10" y="125"/>
                  </a:cubicBezTo>
                  <a:cubicBezTo>
                    <a:pt x="10" y="125"/>
                    <a:pt x="9" y="126"/>
                    <a:pt x="8" y="126"/>
                  </a:cubicBezTo>
                  <a:cubicBezTo>
                    <a:pt x="7" y="127"/>
                    <a:pt x="7" y="127"/>
                    <a:pt x="7" y="127"/>
                  </a:cubicBezTo>
                  <a:cubicBezTo>
                    <a:pt x="6" y="127"/>
                    <a:pt x="6" y="127"/>
                    <a:pt x="6" y="127"/>
                  </a:cubicBezTo>
                  <a:cubicBezTo>
                    <a:pt x="7" y="127"/>
                    <a:pt x="7" y="127"/>
                    <a:pt x="8" y="127"/>
                  </a:cubicBezTo>
                  <a:cubicBezTo>
                    <a:pt x="8" y="127"/>
                    <a:pt x="9" y="127"/>
                    <a:pt x="9" y="127"/>
                  </a:cubicBezTo>
                  <a:cubicBezTo>
                    <a:pt x="10" y="127"/>
                    <a:pt x="11" y="126"/>
                    <a:pt x="12" y="126"/>
                  </a:cubicBezTo>
                  <a:cubicBezTo>
                    <a:pt x="14" y="126"/>
                    <a:pt x="16" y="126"/>
                    <a:pt x="18" y="125"/>
                  </a:cubicBezTo>
                  <a:cubicBezTo>
                    <a:pt x="20" y="125"/>
                    <a:pt x="22" y="125"/>
                    <a:pt x="25" y="125"/>
                  </a:cubicBezTo>
                  <a:cubicBezTo>
                    <a:pt x="35" y="126"/>
                    <a:pt x="48" y="125"/>
                    <a:pt x="56" y="117"/>
                  </a:cubicBezTo>
                  <a:cubicBezTo>
                    <a:pt x="60" y="113"/>
                    <a:pt x="64" y="108"/>
                    <a:pt x="66" y="102"/>
                  </a:cubicBezTo>
                  <a:cubicBezTo>
                    <a:pt x="67" y="98"/>
                    <a:pt x="67" y="94"/>
                    <a:pt x="69" y="91"/>
                  </a:cubicBezTo>
                  <a:cubicBezTo>
                    <a:pt x="70" y="88"/>
                    <a:pt x="72" y="86"/>
                    <a:pt x="74" y="84"/>
                  </a:cubicBezTo>
                  <a:cubicBezTo>
                    <a:pt x="74" y="84"/>
                    <a:pt x="74" y="84"/>
                    <a:pt x="74" y="84"/>
                  </a:cubicBezTo>
                  <a:cubicBezTo>
                    <a:pt x="74" y="84"/>
                    <a:pt x="74" y="84"/>
                    <a:pt x="74" y="84"/>
                  </a:cubicBezTo>
                  <a:cubicBezTo>
                    <a:pt x="74" y="84"/>
                    <a:pt x="74" y="84"/>
                    <a:pt x="74" y="84"/>
                  </a:cubicBezTo>
                  <a:cubicBezTo>
                    <a:pt x="75" y="84"/>
                    <a:pt x="75" y="84"/>
                    <a:pt x="75" y="84"/>
                  </a:cubicBezTo>
                  <a:cubicBezTo>
                    <a:pt x="74" y="86"/>
                    <a:pt x="74" y="87"/>
                    <a:pt x="73" y="89"/>
                  </a:cubicBezTo>
                  <a:cubicBezTo>
                    <a:pt x="72" y="92"/>
                    <a:pt x="71" y="94"/>
                    <a:pt x="70" y="97"/>
                  </a:cubicBezTo>
                  <a:cubicBezTo>
                    <a:pt x="68" y="103"/>
                    <a:pt x="65" y="108"/>
                    <a:pt x="63" y="113"/>
                  </a:cubicBezTo>
                  <a:cubicBezTo>
                    <a:pt x="61" y="120"/>
                    <a:pt x="62" y="128"/>
                    <a:pt x="65" y="135"/>
                  </a:cubicBezTo>
                  <a:cubicBezTo>
                    <a:pt x="68" y="142"/>
                    <a:pt x="74" y="147"/>
                    <a:pt x="75" y="155"/>
                  </a:cubicBezTo>
                  <a:cubicBezTo>
                    <a:pt x="76" y="156"/>
                    <a:pt x="76" y="158"/>
                    <a:pt x="76" y="159"/>
                  </a:cubicBezTo>
                  <a:cubicBezTo>
                    <a:pt x="76" y="160"/>
                    <a:pt x="76" y="161"/>
                    <a:pt x="76" y="162"/>
                  </a:cubicBezTo>
                  <a:cubicBezTo>
                    <a:pt x="76" y="162"/>
                    <a:pt x="76" y="163"/>
                    <a:pt x="76" y="163"/>
                  </a:cubicBezTo>
                  <a:cubicBezTo>
                    <a:pt x="76" y="164"/>
                    <a:pt x="76" y="164"/>
                    <a:pt x="76" y="164"/>
                  </a:cubicBezTo>
                  <a:moveTo>
                    <a:pt x="75" y="82"/>
                  </a:moveTo>
                  <a:cubicBezTo>
                    <a:pt x="75" y="83"/>
                    <a:pt x="75" y="83"/>
                    <a:pt x="75" y="83"/>
                  </a:cubicBezTo>
                  <a:cubicBezTo>
                    <a:pt x="75" y="83"/>
                    <a:pt x="75" y="83"/>
                    <a:pt x="75" y="83"/>
                  </a:cubicBezTo>
                  <a:cubicBezTo>
                    <a:pt x="75" y="82"/>
                    <a:pt x="75" y="82"/>
                    <a:pt x="75" y="82"/>
                  </a:cubicBezTo>
                  <a:moveTo>
                    <a:pt x="75" y="83"/>
                  </a:moveTo>
                  <a:cubicBezTo>
                    <a:pt x="75" y="83"/>
                    <a:pt x="75" y="83"/>
                    <a:pt x="75" y="83"/>
                  </a:cubicBezTo>
                  <a:cubicBezTo>
                    <a:pt x="75" y="83"/>
                    <a:pt x="75" y="83"/>
                    <a:pt x="75" y="83"/>
                  </a:cubicBezTo>
                  <a:cubicBezTo>
                    <a:pt x="74" y="83"/>
                    <a:pt x="74" y="83"/>
                    <a:pt x="74" y="83"/>
                  </a:cubicBezTo>
                  <a:cubicBezTo>
                    <a:pt x="75" y="83"/>
                    <a:pt x="75" y="83"/>
                    <a:pt x="75" y="83"/>
                  </a:cubicBezTo>
                  <a:moveTo>
                    <a:pt x="76" y="82"/>
                  </a:moveTo>
                  <a:cubicBezTo>
                    <a:pt x="75" y="83"/>
                    <a:pt x="75" y="83"/>
                    <a:pt x="75" y="83"/>
                  </a:cubicBezTo>
                  <a:cubicBezTo>
                    <a:pt x="75" y="82"/>
                    <a:pt x="75" y="82"/>
                    <a:pt x="75" y="82"/>
                  </a:cubicBezTo>
                  <a:cubicBezTo>
                    <a:pt x="76" y="82"/>
                    <a:pt x="76" y="82"/>
                    <a:pt x="76" y="82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5" name="Freeform 93"/>
            <p:cNvSpPr>
              <a:spLocks noEditPoints="1"/>
            </p:cNvSpPr>
            <p:nvPr/>
          </p:nvSpPr>
          <p:spPr bwMode="auto">
            <a:xfrm>
              <a:off x="9193163" y="-4171304"/>
              <a:ext cx="601663" cy="661988"/>
            </a:xfrm>
            <a:custGeom>
              <a:avLst/>
              <a:gdLst>
                <a:gd name="T0" fmla="*/ 73 w 142"/>
                <a:gd name="T1" fmla="*/ 154 h 156"/>
                <a:gd name="T2" fmla="*/ 80 w 142"/>
                <a:gd name="T3" fmla="*/ 141 h 156"/>
                <a:gd name="T4" fmla="*/ 75 w 142"/>
                <a:gd name="T5" fmla="*/ 87 h 156"/>
                <a:gd name="T6" fmla="*/ 81 w 142"/>
                <a:gd name="T7" fmla="*/ 89 h 156"/>
                <a:gd name="T8" fmla="*/ 133 w 142"/>
                <a:gd name="T9" fmla="*/ 105 h 156"/>
                <a:gd name="T10" fmla="*/ 141 w 142"/>
                <a:gd name="T11" fmla="*/ 108 h 156"/>
                <a:gd name="T12" fmla="*/ 140 w 142"/>
                <a:gd name="T13" fmla="*/ 106 h 156"/>
                <a:gd name="T14" fmla="*/ 130 w 142"/>
                <a:gd name="T15" fmla="*/ 95 h 156"/>
                <a:gd name="T16" fmla="*/ 79 w 142"/>
                <a:gd name="T17" fmla="*/ 79 h 156"/>
                <a:gd name="T18" fmla="*/ 85 w 142"/>
                <a:gd name="T19" fmla="*/ 74 h 156"/>
                <a:gd name="T20" fmla="*/ 124 w 142"/>
                <a:gd name="T21" fmla="*/ 35 h 156"/>
                <a:gd name="T22" fmla="*/ 130 w 142"/>
                <a:gd name="T23" fmla="*/ 30 h 156"/>
                <a:gd name="T24" fmla="*/ 129 w 142"/>
                <a:gd name="T25" fmla="*/ 30 h 156"/>
                <a:gd name="T26" fmla="*/ 114 w 142"/>
                <a:gd name="T27" fmla="*/ 33 h 156"/>
                <a:gd name="T28" fmla="*/ 76 w 142"/>
                <a:gd name="T29" fmla="*/ 71 h 156"/>
                <a:gd name="T30" fmla="*/ 71 w 142"/>
                <a:gd name="T31" fmla="*/ 78 h 156"/>
                <a:gd name="T32" fmla="*/ 71 w 142"/>
                <a:gd name="T33" fmla="*/ 77 h 156"/>
                <a:gd name="T34" fmla="*/ 72 w 142"/>
                <a:gd name="T35" fmla="*/ 72 h 156"/>
                <a:gd name="T36" fmla="*/ 74 w 142"/>
                <a:gd name="T37" fmla="*/ 27 h 156"/>
                <a:gd name="T38" fmla="*/ 61 w 142"/>
                <a:gd name="T39" fmla="*/ 2 h 156"/>
                <a:gd name="T40" fmla="*/ 61 w 142"/>
                <a:gd name="T41" fmla="*/ 1 h 156"/>
                <a:gd name="T42" fmla="*/ 58 w 142"/>
                <a:gd name="T43" fmla="*/ 11 h 156"/>
                <a:gd name="T44" fmla="*/ 58 w 142"/>
                <a:gd name="T45" fmla="*/ 62 h 156"/>
                <a:gd name="T46" fmla="*/ 66 w 142"/>
                <a:gd name="T47" fmla="*/ 74 h 156"/>
                <a:gd name="T48" fmla="*/ 29 w 142"/>
                <a:gd name="T49" fmla="*/ 48 h 156"/>
                <a:gd name="T50" fmla="*/ 4 w 142"/>
                <a:gd name="T51" fmla="*/ 47 h 156"/>
                <a:gd name="T52" fmla="*/ 0 w 142"/>
                <a:gd name="T53" fmla="*/ 45 h 156"/>
                <a:gd name="T54" fmla="*/ 3 w 142"/>
                <a:gd name="T55" fmla="*/ 49 h 156"/>
                <a:gd name="T56" fmla="*/ 33 w 142"/>
                <a:gd name="T57" fmla="*/ 80 h 156"/>
                <a:gd name="T58" fmla="*/ 71 w 142"/>
                <a:gd name="T59" fmla="*/ 78 h 156"/>
                <a:gd name="T60" fmla="*/ 68 w 142"/>
                <a:gd name="T61" fmla="*/ 79 h 156"/>
                <a:gd name="T62" fmla="*/ 56 w 142"/>
                <a:gd name="T63" fmla="*/ 82 h 156"/>
                <a:gd name="T64" fmla="*/ 13 w 142"/>
                <a:gd name="T65" fmla="*/ 116 h 156"/>
                <a:gd name="T66" fmla="*/ 6 w 142"/>
                <a:gd name="T67" fmla="*/ 121 h 156"/>
                <a:gd name="T68" fmla="*/ 8 w 142"/>
                <a:gd name="T69" fmla="*/ 121 h 156"/>
                <a:gd name="T70" fmla="*/ 23 w 142"/>
                <a:gd name="T71" fmla="*/ 119 h 156"/>
                <a:gd name="T72" fmla="*/ 65 w 142"/>
                <a:gd name="T73" fmla="*/ 86 h 156"/>
                <a:gd name="T74" fmla="*/ 70 w 142"/>
                <a:gd name="T75" fmla="*/ 80 h 156"/>
                <a:gd name="T76" fmla="*/ 69 w 142"/>
                <a:gd name="T77" fmla="*/ 84 h 156"/>
                <a:gd name="T78" fmla="*/ 62 w 142"/>
                <a:gd name="T79" fmla="*/ 129 h 156"/>
                <a:gd name="T80" fmla="*/ 72 w 142"/>
                <a:gd name="T81" fmla="*/ 154 h 156"/>
                <a:gd name="T82" fmla="*/ 71 w 142"/>
                <a:gd name="T83" fmla="*/ 78 h 156"/>
                <a:gd name="T84" fmla="*/ 71 w 142"/>
                <a:gd name="T85" fmla="*/ 78 h 156"/>
                <a:gd name="T86" fmla="*/ 71 w 142"/>
                <a:gd name="T87" fmla="*/ 79 h 156"/>
                <a:gd name="T88" fmla="*/ 71 w 142"/>
                <a:gd name="T89" fmla="*/ 78 h 156"/>
                <a:gd name="T90" fmla="*/ 71 w 142"/>
                <a:gd name="T91" fmla="*/ 78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42" h="156">
                  <a:moveTo>
                    <a:pt x="72" y="156"/>
                  </a:moveTo>
                  <a:cubicBezTo>
                    <a:pt x="72" y="156"/>
                    <a:pt x="72" y="155"/>
                    <a:pt x="72" y="155"/>
                  </a:cubicBezTo>
                  <a:cubicBezTo>
                    <a:pt x="72" y="155"/>
                    <a:pt x="73" y="154"/>
                    <a:pt x="73" y="154"/>
                  </a:cubicBezTo>
                  <a:cubicBezTo>
                    <a:pt x="73" y="153"/>
                    <a:pt x="73" y="152"/>
                    <a:pt x="74" y="151"/>
                  </a:cubicBezTo>
                  <a:cubicBezTo>
                    <a:pt x="74" y="150"/>
                    <a:pt x="75" y="148"/>
                    <a:pt x="76" y="146"/>
                  </a:cubicBezTo>
                  <a:cubicBezTo>
                    <a:pt x="77" y="144"/>
                    <a:pt x="78" y="142"/>
                    <a:pt x="80" y="141"/>
                  </a:cubicBezTo>
                  <a:cubicBezTo>
                    <a:pt x="85" y="132"/>
                    <a:pt x="91" y="122"/>
                    <a:pt x="89" y="111"/>
                  </a:cubicBezTo>
                  <a:cubicBezTo>
                    <a:pt x="88" y="105"/>
                    <a:pt x="86" y="100"/>
                    <a:pt x="82" y="95"/>
                  </a:cubicBezTo>
                  <a:cubicBezTo>
                    <a:pt x="79" y="93"/>
                    <a:pt x="76" y="90"/>
                    <a:pt x="75" y="87"/>
                  </a:cubicBezTo>
                  <a:cubicBezTo>
                    <a:pt x="74" y="85"/>
                    <a:pt x="73" y="83"/>
                    <a:pt x="72" y="81"/>
                  </a:cubicBezTo>
                  <a:cubicBezTo>
                    <a:pt x="73" y="82"/>
                    <a:pt x="74" y="83"/>
                    <a:pt x="74" y="83"/>
                  </a:cubicBezTo>
                  <a:cubicBezTo>
                    <a:pt x="77" y="85"/>
                    <a:pt x="79" y="87"/>
                    <a:pt x="81" y="89"/>
                  </a:cubicBezTo>
                  <a:cubicBezTo>
                    <a:pt x="84" y="93"/>
                    <a:pt x="88" y="98"/>
                    <a:pt x="92" y="101"/>
                  </a:cubicBezTo>
                  <a:cubicBezTo>
                    <a:pt x="98" y="105"/>
                    <a:pt x="105" y="107"/>
                    <a:pt x="112" y="107"/>
                  </a:cubicBezTo>
                  <a:cubicBezTo>
                    <a:pt x="119" y="107"/>
                    <a:pt x="126" y="104"/>
                    <a:pt x="133" y="105"/>
                  </a:cubicBezTo>
                  <a:cubicBezTo>
                    <a:pt x="135" y="105"/>
                    <a:pt x="136" y="106"/>
                    <a:pt x="138" y="106"/>
                  </a:cubicBezTo>
                  <a:cubicBezTo>
                    <a:pt x="138" y="106"/>
                    <a:pt x="139" y="107"/>
                    <a:pt x="140" y="107"/>
                  </a:cubicBezTo>
                  <a:cubicBezTo>
                    <a:pt x="141" y="108"/>
                    <a:pt x="141" y="108"/>
                    <a:pt x="141" y="108"/>
                  </a:cubicBezTo>
                  <a:cubicBezTo>
                    <a:pt x="142" y="108"/>
                    <a:pt x="142" y="108"/>
                    <a:pt x="142" y="108"/>
                  </a:cubicBezTo>
                  <a:cubicBezTo>
                    <a:pt x="141" y="107"/>
                    <a:pt x="141" y="107"/>
                    <a:pt x="141" y="107"/>
                  </a:cubicBezTo>
                  <a:cubicBezTo>
                    <a:pt x="140" y="106"/>
                    <a:pt x="140" y="106"/>
                    <a:pt x="140" y="106"/>
                  </a:cubicBezTo>
                  <a:cubicBezTo>
                    <a:pt x="139" y="105"/>
                    <a:pt x="139" y="105"/>
                    <a:pt x="138" y="104"/>
                  </a:cubicBezTo>
                  <a:cubicBezTo>
                    <a:pt x="137" y="103"/>
                    <a:pt x="135" y="102"/>
                    <a:pt x="134" y="100"/>
                  </a:cubicBezTo>
                  <a:cubicBezTo>
                    <a:pt x="133" y="98"/>
                    <a:pt x="131" y="97"/>
                    <a:pt x="130" y="95"/>
                  </a:cubicBezTo>
                  <a:cubicBezTo>
                    <a:pt x="125" y="86"/>
                    <a:pt x="117" y="77"/>
                    <a:pt x="107" y="75"/>
                  </a:cubicBezTo>
                  <a:cubicBezTo>
                    <a:pt x="101" y="73"/>
                    <a:pt x="95" y="74"/>
                    <a:pt x="89" y="76"/>
                  </a:cubicBezTo>
                  <a:cubicBezTo>
                    <a:pt x="86" y="77"/>
                    <a:pt x="82" y="79"/>
                    <a:pt x="79" y="79"/>
                  </a:cubicBezTo>
                  <a:cubicBezTo>
                    <a:pt x="76" y="79"/>
                    <a:pt x="74" y="79"/>
                    <a:pt x="72" y="79"/>
                  </a:cubicBezTo>
                  <a:cubicBezTo>
                    <a:pt x="73" y="78"/>
                    <a:pt x="76" y="77"/>
                    <a:pt x="77" y="77"/>
                  </a:cubicBezTo>
                  <a:cubicBezTo>
                    <a:pt x="80" y="76"/>
                    <a:pt x="82" y="75"/>
                    <a:pt x="85" y="74"/>
                  </a:cubicBezTo>
                  <a:cubicBezTo>
                    <a:pt x="91" y="73"/>
                    <a:pt x="96" y="72"/>
                    <a:pt x="101" y="69"/>
                  </a:cubicBezTo>
                  <a:cubicBezTo>
                    <a:pt x="108" y="67"/>
                    <a:pt x="113" y="61"/>
                    <a:pt x="116" y="55"/>
                  </a:cubicBezTo>
                  <a:cubicBezTo>
                    <a:pt x="119" y="49"/>
                    <a:pt x="120" y="41"/>
                    <a:pt x="124" y="35"/>
                  </a:cubicBezTo>
                  <a:cubicBezTo>
                    <a:pt x="125" y="34"/>
                    <a:pt x="126" y="33"/>
                    <a:pt x="128" y="32"/>
                  </a:cubicBezTo>
                  <a:cubicBezTo>
                    <a:pt x="128" y="32"/>
                    <a:pt x="129" y="31"/>
                    <a:pt x="129" y="31"/>
                  </a:cubicBezTo>
                  <a:cubicBezTo>
                    <a:pt x="130" y="30"/>
                    <a:pt x="130" y="30"/>
                    <a:pt x="130" y="30"/>
                  </a:cubicBezTo>
                  <a:cubicBezTo>
                    <a:pt x="131" y="30"/>
                    <a:pt x="131" y="30"/>
                    <a:pt x="131" y="30"/>
                  </a:cubicBezTo>
                  <a:cubicBezTo>
                    <a:pt x="130" y="30"/>
                    <a:pt x="130" y="30"/>
                    <a:pt x="130" y="30"/>
                  </a:cubicBezTo>
                  <a:cubicBezTo>
                    <a:pt x="129" y="30"/>
                    <a:pt x="129" y="30"/>
                    <a:pt x="129" y="30"/>
                  </a:cubicBezTo>
                  <a:cubicBezTo>
                    <a:pt x="128" y="31"/>
                    <a:pt x="127" y="31"/>
                    <a:pt x="126" y="31"/>
                  </a:cubicBezTo>
                  <a:cubicBezTo>
                    <a:pt x="124" y="32"/>
                    <a:pt x="123" y="32"/>
                    <a:pt x="121" y="32"/>
                  </a:cubicBezTo>
                  <a:cubicBezTo>
                    <a:pt x="118" y="33"/>
                    <a:pt x="116" y="33"/>
                    <a:pt x="114" y="33"/>
                  </a:cubicBezTo>
                  <a:cubicBezTo>
                    <a:pt x="104" y="34"/>
                    <a:pt x="92" y="36"/>
                    <a:pt x="85" y="44"/>
                  </a:cubicBezTo>
                  <a:cubicBezTo>
                    <a:pt x="81" y="49"/>
                    <a:pt x="78" y="54"/>
                    <a:pt x="78" y="60"/>
                  </a:cubicBezTo>
                  <a:cubicBezTo>
                    <a:pt x="77" y="64"/>
                    <a:pt x="77" y="68"/>
                    <a:pt x="76" y="71"/>
                  </a:cubicBezTo>
                  <a:cubicBezTo>
                    <a:pt x="74" y="74"/>
                    <a:pt x="73" y="76"/>
                    <a:pt x="72" y="78"/>
                  </a:cubicBezTo>
                  <a:cubicBezTo>
                    <a:pt x="71" y="78"/>
                    <a:pt x="71" y="78"/>
                    <a:pt x="71" y="78"/>
                  </a:cubicBezTo>
                  <a:cubicBezTo>
                    <a:pt x="71" y="78"/>
                    <a:pt x="71" y="78"/>
                    <a:pt x="71" y="78"/>
                  </a:cubicBezTo>
                  <a:cubicBezTo>
                    <a:pt x="72" y="78"/>
                    <a:pt x="72" y="78"/>
                    <a:pt x="72" y="78"/>
                  </a:cubicBezTo>
                  <a:cubicBezTo>
                    <a:pt x="71" y="78"/>
                    <a:pt x="71" y="78"/>
                    <a:pt x="71" y="78"/>
                  </a:cubicBezTo>
                  <a:cubicBezTo>
                    <a:pt x="71" y="77"/>
                    <a:pt x="71" y="77"/>
                    <a:pt x="71" y="77"/>
                  </a:cubicBezTo>
                  <a:cubicBezTo>
                    <a:pt x="71" y="77"/>
                    <a:pt x="71" y="78"/>
                    <a:pt x="71" y="78"/>
                  </a:cubicBezTo>
                  <a:cubicBezTo>
                    <a:pt x="71" y="78"/>
                    <a:pt x="71" y="78"/>
                    <a:pt x="71" y="78"/>
                  </a:cubicBezTo>
                  <a:cubicBezTo>
                    <a:pt x="71" y="76"/>
                    <a:pt x="71" y="73"/>
                    <a:pt x="72" y="72"/>
                  </a:cubicBezTo>
                  <a:cubicBezTo>
                    <a:pt x="72" y="69"/>
                    <a:pt x="73" y="66"/>
                    <a:pt x="74" y="63"/>
                  </a:cubicBezTo>
                  <a:cubicBezTo>
                    <a:pt x="76" y="58"/>
                    <a:pt x="78" y="52"/>
                    <a:pt x="79" y="47"/>
                  </a:cubicBezTo>
                  <a:cubicBezTo>
                    <a:pt x="80" y="40"/>
                    <a:pt x="78" y="33"/>
                    <a:pt x="74" y="27"/>
                  </a:cubicBezTo>
                  <a:cubicBezTo>
                    <a:pt x="71" y="20"/>
                    <a:pt x="65" y="16"/>
                    <a:pt x="63" y="9"/>
                  </a:cubicBezTo>
                  <a:cubicBezTo>
                    <a:pt x="62" y="8"/>
                    <a:pt x="62" y="6"/>
                    <a:pt x="62" y="5"/>
                  </a:cubicBezTo>
                  <a:cubicBezTo>
                    <a:pt x="61" y="4"/>
                    <a:pt x="61" y="3"/>
                    <a:pt x="61" y="2"/>
                  </a:cubicBezTo>
                  <a:cubicBezTo>
                    <a:pt x="61" y="2"/>
                    <a:pt x="61" y="1"/>
                    <a:pt x="61" y="1"/>
                  </a:cubicBezTo>
                  <a:cubicBezTo>
                    <a:pt x="61" y="0"/>
                    <a:pt x="61" y="0"/>
                    <a:pt x="61" y="0"/>
                  </a:cubicBezTo>
                  <a:cubicBezTo>
                    <a:pt x="61" y="1"/>
                    <a:pt x="61" y="1"/>
                    <a:pt x="61" y="1"/>
                  </a:cubicBezTo>
                  <a:cubicBezTo>
                    <a:pt x="61" y="2"/>
                    <a:pt x="61" y="2"/>
                    <a:pt x="61" y="3"/>
                  </a:cubicBezTo>
                  <a:cubicBezTo>
                    <a:pt x="60" y="4"/>
                    <a:pt x="60" y="4"/>
                    <a:pt x="60" y="5"/>
                  </a:cubicBezTo>
                  <a:cubicBezTo>
                    <a:pt x="59" y="7"/>
                    <a:pt x="59" y="9"/>
                    <a:pt x="58" y="11"/>
                  </a:cubicBezTo>
                  <a:cubicBezTo>
                    <a:pt x="57" y="13"/>
                    <a:pt x="56" y="15"/>
                    <a:pt x="55" y="17"/>
                  </a:cubicBezTo>
                  <a:cubicBezTo>
                    <a:pt x="50" y="26"/>
                    <a:pt x="46" y="37"/>
                    <a:pt x="49" y="47"/>
                  </a:cubicBezTo>
                  <a:cubicBezTo>
                    <a:pt x="50" y="53"/>
                    <a:pt x="54" y="58"/>
                    <a:pt x="58" y="62"/>
                  </a:cubicBezTo>
                  <a:cubicBezTo>
                    <a:pt x="61" y="64"/>
                    <a:pt x="64" y="66"/>
                    <a:pt x="66" y="69"/>
                  </a:cubicBezTo>
                  <a:cubicBezTo>
                    <a:pt x="68" y="72"/>
                    <a:pt x="69" y="75"/>
                    <a:pt x="71" y="78"/>
                  </a:cubicBezTo>
                  <a:cubicBezTo>
                    <a:pt x="69" y="77"/>
                    <a:pt x="67" y="75"/>
                    <a:pt x="66" y="74"/>
                  </a:cubicBezTo>
                  <a:cubicBezTo>
                    <a:pt x="64" y="72"/>
                    <a:pt x="61" y="70"/>
                    <a:pt x="60" y="68"/>
                  </a:cubicBezTo>
                  <a:cubicBezTo>
                    <a:pt x="56" y="63"/>
                    <a:pt x="53" y="59"/>
                    <a:pt x="49" y="55"/>
                  </a:cubicBezTo>
                  <a:cubicBezTo>
                    <a:pt x="43" y="50"/>
                    <a:pt x="36" y="48"/>
                    <a:pt x="29" y="48"/>
                  </a:cubicBezTo>
                  <a:cubicBezTo>
                    <a:pt x="26" y="48"/>
                    <a:pt x="23" y="48"/>
                    <a:pt x="20" y="49"/>
                  </a:cubicBezTo>
                  <a:cubicBezTo>
                    <a:pt x="16" y="49"/>
                    <a:pt x="12" y="50"/>
                    <a:pt x="8" y="49"/>
                  </a:cubicBezTo>
                  <a:cubicBezTo>
                    <a:pt x="6" y="48"/>
                    <a:pt x="5" y="48"/>
                    <a:pt x="4" y="47"/>
                  </a:cubicBezTo>
                  <a:cubicBezTo>
                    <a:pt x="3" y="47"/>
                    <a:pt x="2" y="47"/>
                    <a:pt x="1" y="46"/>
                  </a:cubicBezTo>
                  <a:cubicBezTo>
                    <a:pt x="0" y="46"/>
                    <a:pt x="0" y="46"/>
                    <a:pt x="0" y="46"/>
                  </a:cubicBezTo>
                  <a:cubicBezTo>
                    <a:pt x="0" y="45"/>
                    <a:pt x="0" y="45"/>
                    <a:pt x="0" y="45"/>
                  </a:cubicBezTo>
                  <a:cubicBezTo>
                    <a:pt x="0" y="46"/>
                    <a:pt x="0" y="46"/>
                    <a:pt x="1" y="46"/>
                  </a:cubicBezTo>
                  <a:cubicBezTo>
                    <a:pt x="2" y="47"/>
                    <a:pt x="2" y="47"/>
                    <a:pt x="2" y="47"/>
                  </a:cubicBezTo>
                  <a:cubicBezTo>
                    <a:pt x="2" y="48"/>
                    <a:pt x="3" y="48"/>
                    <a:pt x="3" y="49"/>
                  </a:cubicBezTo>
                  <a:cubicBezTo>
                    <a:pt x="5" y="50"/>
                    <a:pt x="6" y="52"/>
                    <a:pt x="7" y="53"/>
                  </a:cubicBezTo>
                  <a:cubicBezTo>
                    <a:pt x="8" y="55"/>
                    <a:pt x="9" y="57"/>
                    <a:pt x="11" y="59"/>
                  </a:cubicBezTo>
                  <a:cubicBezTo>
                    <a:pt x="16" y="68"/>
                    <a:pt x="23" y="77"/>
                    <a:pt x="33" y="80"/>
                  </a:cubicBezTo>
                  <a:cubicBezTo>
                    <a:pt x="39" y="82"/>
                    <a:pt x="45" y="82"/>
                    <a:pt x="51" y="80"/>
                  </a:cubicBezTo>
                  <a:cubicBezTo>
                    <a:pt x="54" y="79"/>
                    <a:pt x="57" y="78"/>
                    <a:pt x="61" y="78"/>
                  </a:cubicBezTo>
                  <a:cubicBezTo>
                    <a:pt x="64" y="78"/>
                    <a:pt x="68" y="78"/>
                    <a:pt x="71" y="78"/>
                  </a:cubicBezTo>
                  <a:cubicBezTo>
                    <a:pt x="71" y="78"/>
                    <a:pt x="71" y="78"/>
                    <a:pt x="71" y="78"/>
                  </a:cubicBezTo>
                  <a:cubicBezTo>
                    <a:pt x="70" y="79"/>
                    <a:pt x="70" y="79"/>
                    <a:pt x="70" y="79"/>
                  </a:cubicBezTo>
                  <a:cubicBezTo>
                    <a:pt x="69" y="79"/>
                    <a:pt x="69" y="79"/>
                    <a:pt x="68" y="79"/>
                  </a:cubicBezTo>
                  <a:cubicBezTo>
                    <a:pt x="69" y="79"/>
                    <a:pt x="69" y="79"/>
                    <a:pt x="69" y="79"/>
                  </a:cubicBezTo>
                  <a:cubicBezTo>
                    <a:pt x="68" y="80"/>
                    <a:pt x="66" y="80"/>
                    <a:pt x="65" y="80"/>
                  </a:cubicBezTo>
                  <a:cubicBezTo>
                    <a:pt x="62" y="81"/>
                    <a:pt x="59" y="82"/>
                    <a:pt x="56" y="82"/>
                  </a:cubicBezTo>
                  <a:cubicBezTo>
                    <a:pt x="50" y="83"/>
                    <a:pt x="45" y="83"/>
                    <a:pt x="39" y="85"/>
                  </a:cubicBezTo>
                  <a:cubicBezTo>
                    <a:pt x="33" y="87"/>
                    <a:pt x="27" y="92"/>
                    <a:pt x="23" y="98"/>
                  </a:cubicBezTo>
                  <a:cubicBezTo>
                    <a:pt x="19" y="104"/>
                    <a:pt x="18" y="111"/>
                    <a:pt x="13" y="116"/>
                  </a:cubicBezTo>
                  <a:cubicBezTo>
                    <a:pt x="12" y="117"/>
                    <a:pt x="10" y="118"/>
                    <a:pt x="9" y="119"/>
                  </a:cubicBezTo>
                  <a:cubicBezTo>
                    <a:pt x="9" y="119"/>
                    <a:pt x="8" y="120"/>
                    <a:pt x="7" y="120"/>
                  </a:cubicBezTo>
                  <a:cubicBezTo>
                    <a:pt x="6" y="121"/>
                    <a:pt x="6" y="121"/>
                    <a:pt x="6" y="121"/>
                  </a:cubicBezTo>
                  <a:cubicBezTo>
                    <a:pt x="5" y="121"/>
                    <a:pt x="5" y="121"/>
                    <a:pt x="5" y="121"/>
                  </a:cubicBezTo>
                  <a:cubicBezTo>
                    <a:pt x="6" y="121"/>
                    <a:pt x="6" y="121"/>
                    <a:pt x="7" y="121"/>
                  </a:cubicBezTo>
                  <a:cubicBezTo>
                    <a:pt x="7" y="121"/>
                    <a:pt x="8" y="121"/>
                    <a:pt x="8" y="121"/>
                  </a:cubicBezTo>
                  <a:cubicBezTo>
                    <a:pt x="9" y="121"/>
                    <a:pt x="10" y="120"/>
                    <a:pt x="10" y="120"/>
                  </a:cubicBezTo>
                  <a:cubicBezTo>
                    <a:pt x="12" y="120"/>
                    <a:pt x="14" y="120"/>
                    <a:pt x="16" y="120"/>
                  </a:cubicBezTo>
                  <a:cubicBezTo>
                    <a:pt x="18" y="119"/>
                    <a:pt x="21" y="119"/>
                    <a:pt x="23" y="119"/>
                  </a:cubicBezTo>
                  <a:cubicBezTo>
                    <a:pt x="33" y="120"/>
                    <a:pt x="45" y="119"/>
                    <a:pt x="53" y="112"/>
                  </a:cubicBezTo>
                  <a:cubicBezTo>
                    <a:pt x="57" y="108"/>
                    <a:pt x="61" y="103"/>
                    <a:pt x="62" y="97"/>
                  </a:cubicBezTo>
                  <a:cubicBezTo>
                    <a:pt x="63" y="93"/>
                    <a:pt x="63" y="90"/>
                    <a:pt x="65" y="86"/>
                  </a:cubicBezTo>
                  <a:cubicBezTo>
                    <a:pt x="67" y="84"/>
                    <a:pt x="68" y="82"/>
                    <a:pt x="70" y="80"/>
                  </a:cubicBezTo>
                  <a:cubicBezTo>
                    <a:pt x="70" y="80"/>
                    <a:pt x="70" y="80"/>
                    <a:pt x="70" y="80"/>
                  </a:cubicBezTo>
                  <a:cubicBezTo>
                    <a:pt x="70" y="80"/>
                    <a:pt x="70" y="80"/>
                    <a:pt x="70" y="80"/>
                  </a:cubicBezTo>
                  <a:cubicBezTo>
                    <a:pt x="71" y="80"/>
                    <a:pt x="71" y="80"/>
                    <a:pt x="71" y="80"/>
                  </a:cubicBezTo>
                  <a:cubicBezTo>
                    <a:pt x="71" y="80"/>
                    <a:pt x="71" y="80"/>
                    <a:pt x="71" y="80"/>
                  </a:cubicBezTo>
                  <a:cubicBezTo>
                    <a:pt x="70" y="82"/>
                    <a:pt x="70" y="83"/>
                    <a:pt x="69" y="84"/>
                  </a:cubicBezTo>
                  <a:cubicBezTo>
                    <a:pt x="69" y="87"/>
                    <a:pt x="68" y="90"/>
                    <a:pt x="66" y="93"/>
                  </a:cubicBezTo>
                  <a:cubicBezTo>
                    <a:pt x="64" y="98"/>
                    <a:pt x="61" y="103"/>
                    <a:pt x="60" y="108"/>
                  </a:cubicBezTo>
                  <a:cubicBezTo>
                    <a:pt x="58" y="115"/>
                    <a:pt x="59" y="122"/>
                    <a:pt x="62" y="129"/>
                  </a:cubicBezTo>
                  <a:cubicBezTo>
                    <a:pt x="64" y="135"/>
                    <a:pt x="70" y="140"/>
                    <a:pt x="71" y="147"/>
                  </a:cubicBezTo>
                  <a:cubicBezTo>
                    <a:pt x="72" y="149"/>
                    <a:pt x="72" y="150"/>
                    <a:pt x="72" y="152"/>
                  </a:cubicBezTo>
                  <a:cubicBezTo>
                    <a:pt x="72" y="153"/>
                    <a:pt x="72" y="153"/>
                    <a:pt x="72" y="154"/>
                  </a:cubicBezTo>
                  <a:cubicBezTo>
                    <a:pt x="72" y="155"/>
                    <a:pt x="72" y="155"/>
                    <a:pt x="72" y="155"/>
                  </a:cubicBezTo>
                  <a:cubicBezTo>
                    <a:pt x="72" y="156"/>
                    <a:pt x="72" y="156"/>
                    <a:pt x="72" y="156"/>
                  </a:cubicBezTo>
                  <a:moveTo>
                    <a:pt x="71" y="78"/>
                  </a:moveTo>
                  <a:cubicBezTo>
                    <a:pt x="71" y="79"/>
                    <a:pt x="71" y="79"/>
                    <a:pt x="71" y="79"/>
                  </a:cubicBezTo>
                  <a:cubicBezTo>
                    <a:pt x="71" y="79"/>
                    <a:pt x="71" y="79"/>
                    <a:pt x="71" y="79"/>
                  </a:cubicBezTo>
                  <a:cubicBezTo>
                    <a:pt x="71" y="78"/>
                    <a:pt x="71" y="78"/>
                    <a:pt x="71" y="78"/>
                  </a:cubicBezTo>
                  <a:moveTo>
                    <a:pt x="71" y="79"/>
                  </a:moveTo>
                  <a:cubicBezTo>
                    <a:pt x="71" y="79"/>
                    <a:pt x="71" y="79"/>
                    <a:pt x="71" y="79"/>
                  </a:cubicBezTo>
                  <a:cubicBezTo>
                    <a:pt x="71" y="79"/>
                    <a:pt x="71" y="79"/>
                    <a:pt x="71" y="79"/>
                  </a:cubicBezTo>
                  <a:cubicBezTo>
                    <a:pt x="70" y="79"/>
                    <a:pt x="70" y="79"/>
                    <a:pt x="70" y="79"/>
                  </a:cubicBezTo>
                  <a:cubicBezTo>
                    <a:pt x="71" y="79"/>
                    <a:pt x="71" y="79"/>
                    <a:pt x="71" y="79"/>
                  </a:cubicBezTo>
                  <a:moveTo>
                    <a:pt x="71" y="78"/>
                  </a:moveTo>
                  <a:cubicBezTo>
                    <a:pt x="71" y="79"/>
                    <a:pt x="71" y="79"/>
                    <a:pt x="71" y="79"/>
                  </a:cubicBezTo>
                  <a:cubicBezTo>
                    <a:pt x="71" y="78"/>
                    <a:pt x="71" y="78"/>
                    <a:pt x="71" y="78"/>
                  </a:cubicBezTo>
                  <a:cubicBezTo>
                    <a:pt x="71" y="78"/>
                    <a:pt x="71" y="78"/>
                    <a:pt x="71" y="78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6" name="Freeform 94"/>
            <p:cNvSpPr/>
            <p:nvPr/>
          </p:nvSpPr>
          <p:spPr bwMode="auto">
            <a:xfrm>
              <a:off x="9421763" y="-3917304"/>
              <a:ext cx="63500" cy="63500"/>
            </a:xfrm>
            <a:custGeom>
              <a:avLst/>
              <a:gdLst>
                <a:gd name="T0" fmla="*/ 0 w 15"/>
                <a:gd name="T1" fmla="*/ 0 h 15"/>
                <a:gd name="T2" fmla="*/ 6 w 15"/>
                <a:gd name="T3" fmla="*/ 8 h 15"/>
                <a:gd name="T4" fmla="*/ 11 w 15"/>
                <a:gd name="T5" fmla="*/ 14 h 15"/>
                <a:gd name="T6" fmla="*/ 12 w 15"/>
                <a:gd name="T7" fmla="*/ 14 h 15"/>
                <a:gd name="T8" fmla="*/ 12 w 15"/>
                <a:gd name="T9" fmla="*/ 14 h 15"/>
                <a:gd name="T10" fmla="*/ 12 w 15"/>
                <a:gd name="T11" fmla="*/ 14 h 15"/>
                <a:gd name="T12" fmla="*/ 13 w 15"/>
                <a:gd name="T13" fmla="*/ 15 h 15"/>
                <a:gd name="T14" fmla="*/ 15 w 15"/>
                <a:gd name="T15" fmla="*/ 14 h 15"/>
                <a:gd name="T16" fmla="*/ 12 w 15"/>
                <a:gd name="T17" fmla="*/ 10 h 15"/>
                <a:gd name="T18" fmla="*/ 9 w 15"/>
                <a:gd name="T19" fmla="*/ 6 h 15"/>
                <a:gd name="T20" fmla="*/ 0 w 15"/>
                <a:gd name="T21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5" h="15">
                  <a:moveTo>
                    <a:pt x="0" y="0"/>
                  </a:moveTo>
                  <a:cubicBezTo>
                    <a:pt x="2" y="3"/>
                    <a:pt x="4" y="5"/>
                    <a:pt x="6" y="8"/>
                  </a:cubicBezTo>
                  <a:cubicBezTo>
                    <a:pt x="7" y="10"/>
                    <a:pt x="9" y="12"/>
                    <a:pt x="11" y="14"/>
                  </a:cubicBezTo>
                  <a:cubicBezTo>
                    <a:pt x="11" y="14"/>
                    <a:pt x="12" y="14"/>
                    <a:pt x="12" y="14"/>
                  </a:cubicBezTo>
                  <a:cubicBezTo>
                    <a:pt x="12" y="14"/>
                    <a:pt x="12" y="14"/>
                    <a:pt x="12" y="14"/>
                  </a:cubicBezTo>
                  <a:cubicBezTo>
                    <a:pt x="12" y="14"/>
                    <a:pt x="12" y="14"/>
                    <a:pt x="12" y="14"/>
                  </a:cubicBezTo>
                  <a:cubicBezTo>
                    <a:pt x="12" y="14"/>
                    <a:pt x="13" y="15"/>
                    <a:pt x="13" y="15"/>
                  </a:cubicBezTo>
                  <a:cubicBezTo>
                    <a:pt x="14" y="15"/>
                    <a:pt x="14" y="15"/>
                    <a:pt x="15" y="14"/>
                  </a:cubicBezTo>
                  <a:cubicBezTo>
                    <a:pt x="14" y="13"/>
                    <a:pt x="13" y="11"/>
                    <a:pt x="12" y="10"/>
                  </a:cubicBezTo>
                  <a:cubicBezTo>
                    <a:pt x="11" y="8"/>
                    <a:pt x="10" y="7"/>
                    <a:pt x="9" y="6"/>
                  </a:cubicBezTo>
                  <a:cubicBezTo>
                    <a:pt x="6" y="4"/>
                    <a:pt x="3" y="2"/>
                    <a:pt x="0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7" name="Freeform 95"/>
            <p:cNvSpPr/>
            <p:nvPr/>
          </p:nvSpPr>
          <p:spPr bwMode="auto">
            <a:xfrm>
              <a:off x="9413826" y="-3925242"/>
              <a:ext cx="58738" cy="50800"/>
            </a:xfrm>
            <a:custGeom>
              <a:avLst/>
              <a:gdLst>
                <a:gd name="T0" fmla="*/ 2 w 14"/>
                <a:gd name="T1" fmla="*/ 0 h 12"/>
                <a:gd name="T2" fmla="*/ 0 w 14"/>
                <a:gd name="T3" fmla="*/ 0 h 12"/>
                <a:gd name="T4" fmla="*/ 2 w 14"/>
                <a:gd name="T5" fmla="*/ 2 h 12"/>
                <a:gd name="T6" fmla="*/ 11 w 14"/>
                <a:gd name="T7" fmla="*/ 8 h 12"/>
                <a:gd name="T8" fmla="*/ 14 w 14"/>
                <a:gd name="T9" fmla="*/ 12 h 12"/>
                <a:gd name="T10" fmla="*/ 14 w 14"/>
                <a:gd name="T11" fmla="*/ 11 h 12"/>
                <a:gd name="T12" fmla="*/ 6 w 14"/>
                <a:gd name="T13" fmla="*/ 4 h 12"/>
                <a:gd name="T14" fmla="*/ 2 w 14"/>
                <a:gd name="T15" fmla="*/ 0 h 12"/>
                <a:gd name="T16" fmla="*/ 2 w 14"/>
                <a:gd name="T1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12">
                  <a:moveTo>
                    <a:pt x="2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0" y="1"/>
                    <a:pt x="1" y="2"/>
                    <a:pt x="2" y="2"/>
                  </a:cubicBezTo>
                  <a:cubicBezTo>
                    <a:pt x="5" y="4"/>
                    <a:pt x="8" y="6"/>
                    <a:pt x="11" y="8"/>
                  </a:cubicBezTo>
                  <a:cubicBezTo>
                    <a:pt x="12" y="9"/>
                    <a:pt x="13" y="10"/>
                    <a:pt x="14" y="12"/>
                  </a:cubicBezTo>
                  <a:cubicBezTo>
                    <a:pt x="14" y="12"/>
                    <a:pt x="14" y="11"/>
                    <a:pt x="14" y="11"/>
                  </a:cubicBezTo>
                  <a:cubicBezTo>
                    <a:pt x="12" y="8"/>
                    <a:pt x="9" y="6"/>
                    <a:pt x="6" y="4"/>
                  </a:cubicBezTo>
                  <a:cubicBezTo>
                    <a:pt x="5" y="3"/>
                    <a:pt x="4" y="1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8" name="Freeform 96"/>
            <p:cNvSpPr/>
            <p:nvPr/>
          </p:nvSpPr>
          <p:spPr bwMode="auto">
            <a:xfrm>
              <a:off x="9467801" y="-3856979"/>
              <a:ext cx="4763" cy="0"/>
            </a:xfrm>
            <a:custGeom>
              <a:avLst/>
              <a:gdLst>
                <a:gd name="T0" fmla="*/ 0 w 1"/>
                <a:gd name="T1" fmla="*/ 1 w 1"/>
                <a:gd name="T2" fmla="*/ 1 w 1"/>
                <a:gd name="T3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9" name="Freeform 97"/>
            <p:cNvSpPr/>
            <p:nvPr/>
          </p:nvSpPr>
          <p:spPr bwMode="auto">
            <a:xfrm>
              <a:off x="9439226" y="-3841104"/>
              <a:ext cx="28575" cy="12700"/>
            </a:xfrm>
            <a:custGeom>
              <a:avLst/>
              <a:gdLst>
                <a:gd name="T0" fmla="*/ 4 w 7"/>
                <a:gd name="T1" fmla="*/ 0 h 3"/>
                <a:gd name="T2" fmla="*/ 3 w 7"/>
                <a:gd name="T3" fmla="*/ 0 h 3"/>
                <a:gd name="T4" fmla="*/ 0 w 7"/>
                <a:gd name="T5" fmla="*/ 0 h 3"/>
                <a:gd name="T6" fmla="*/ 5 w 7"/>
                <a:gd name="T7" fmla="*/ 3 h 3"/>
                <a:gd name="T8" fmla="*/ 7 w 7"/>
                <a:gd name="T9" fmla="*/ 0 h 3"/>
                <a:gd name="T10" fmla="*/ 4 w 7"/>
                <a:gd name="T11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" h="3">
                  <a:moveTo>
                    <a:pt x="4" y="0"/>
                  </a:moveTo>
                  <a:cubicBezTo>
                    <a:pt x="4" y="0"/>
                    <a:pt x="3" y="0"/>
                    <a:pt x="3" y="0"/>
                  </a:cubicBezTo>
                  <a:cubicBezTo>
                    <a:pt x="2" y="0"/>
                    <a:pt x="1" y="0"/>
                    <a:pt x="0" y="0"/>
                  </a:cubicBezTo>
                  <a:cubicBezTo>
                    <a:pt x="2" y="1"/>
                    <a:pt x="3" y="2"/>
                    <a:pt x="5" y="3"/>
                  </a:cubicBezTo>
                  <a:cubicBezTo>
                    <a:pt x="6" y="2"/>
                    <a:pt x="6" y="1"/>
                    <a:pt x="7" y="0"/>
                  </a:cubicBezTo>
                  <a:cubicBezTo>
                    <a:pt x="6" y="0"/>
                    <a:pt x="5" y="0"/>
                    <a:pt x="4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0" name="Freeform 98"/>
            <p:cNvSpPr/>
            <p:nvPr/>
          </p:nvSpPr>
          <p:spPr bwMode="auto">
            <a:xfrm>
              <a:off x="9363026" y="-3841104"/>
              <a:ext cx="96838" cy="25400"/>
            </a:xfrm>
            <a:custGeom>
              <a:avLst/>
              <a:gdLst>
                <a:gd name="T0" fmla="*/ 18 w 23"/>
                <a:gd name="T1" fmla="*/ 0 h 6"/>
                <a:gd name="T2" fmla="*/ 11 w 23"/>
                <a:gd name="T3" fmla="*/ 2 h 6"/>
                <a:gd name="T4" fmla="*/ 5 w 23"/>
                <a:gd name="T5" fmla="*/ 4 h 6"/>
                <a:gd name="T6" fmla="*/ 0 w 23"/>
                <a:gd name="T7" fmla="*/ 4 h 6"/>
                <a:gd name="T8" fmla="*/ 0 w 23"/>
                <a:gd name="T9" fmla="*/ 4 h 6"/>
                <a:gd name="T10" fmla="*/ 2 w 23"/>
                <a:gd name="T11" fmla="*/ 6 h 6"/>
                <a:gd name="T12" fmla="*/ 2 w 23"/>
                <a:gd name="T13" fmla="*/ 6 h 6"/>
                <a:gd name="T14" fmla="*/ 16 w 23"/>
                <a:gd name="T15" fmla="*/ 4 h 6"/>
                <a:gd name="T16" fmla="*/ 23 w 23"/>
                <a:gd name="T17" fmla="*/ 3 h 6"/>
                <a:gd name="T18" fmla="*/ 23 w 23"/>
                <a:gd name="T19" fmla="*/ 3 h 6"/>
                <a:gd name="T20" fmla="*/ 18 w 23"/>
                <a:gd name="T21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3" h="6">
                  <a:moveTo>
                    <a:pt x="18" y="0"/>
                  </a:moveTo>
                  <a:cubicBezTo>
                    <a:pt x="16" y="0"/>
                    <a:pt x="13" y="2"/>
                    <a:pt x="11" y="2"/>
                  </a:cubicBezTo>
                  <a:cubicBezTo>
                    <a:pt x="9" y="3"/>
                    <a:pt x="7" y="3"/>
                    <a:pt x="5" y="4"/>
                  </a:cubicBezTo>
                  <a:cubicBezTo>
                    <a:pt x="4" y="4"/>
                    <a:pt x="2" y="4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5"/>
                    <a:pt x="1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7" y="5"/>
                    <a:pt x="11" y="5"/>
                    <a:pt x="16" y="4"/>
                  </a:cubicBezTo>
                  <a:cubicBezTo>
                    <a:pt x="18" y="4"/>
                    <a:pt x="21" y="3"/>
                    <a:pt x="23" y="3"/>
                  </a:cubicBezTo>
                  <a:cubicBezTo>
                    <a:pt x="23" y="3"/>
                    <a:pt x="23" y="3"/>
                    <a:pt x="23" y="3"/>
                  </a:cubicBezTo>
                  <a:cubicBezTo>
                    <a:pt x="21" y="2"/>
                    <a:pt x="20" y="1"/>
                    <a:pt x="18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1" name="Freeform 99"/>
            <p:cNvSpPr>
              <a:spLocks noEditPoints="1"/>
            </p:cNvSpPr>
            <p:nvPr/>
          </p:nvSpPr>
          <p:spPr bwMode="auto">
            <a:xfrm>
              <a:off x="9363026" y="-3823642"/>
              <a:ext cx="20638" cy="7938"/>
            </a:xfrm>
            <a:custGeom>
              <a:avLst/>
              <a:gdLst>
                <a:gd name="T0" fmla="*/ 2 w 5"/>
                <a:gd name="T1" fmla="*/ 2 h 2"/>
                <a:gd name="T2" fmla="*/ 2 w 5"/>
                <a:gd name="T3" fmla="*/ 2 h 2"/>
                <a:gd name="T4" fmla="*/ 2 w 5"/>
                <a:gd name="T5" fmla="*/ 2 h 2"/>
                <a:gd name="T6" fmla="*/ 2 w 5"/>
                <a:gd name="T7" fmla="*/ 2 h 2"/>
                <a:gd name="T8" fmla="*/ 5 w 5"/>
                <a:gd name="T9" fmla="*/ 0 h 2"/>
                <a:gd name="T10" fmla="*/ 2 w 5"/>
                <a:gd name="T11" fmla="*/ 0 h 2"/>
                <a:gd name="T12" fmla="*/ 0 w 5"/>
                <a:gd name="T13" fmla="*/ 0 h 2"/>
                <a:gd name="T14" fmla="*/ 0 w 5"/>
                <a:gd name="T15" fmla="*/ 0 h 2"/>
                <a:gd name="T16" fmla="*/ 0 w 5"/>
                <a:gd name="T17" fmla="*/ 0 h 2"/>
                <a:gd name="T18" fmla="*/ 5 w 5"/>
                <a:gd name="T19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" h="2">
                  <a:moveTo>
                    <a:pt x="2" y="2"/>
                  </a:move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moveTo>
                    <a:pt x="5" y="0"/>
                  </a:moveTo>
                  <a:cubicBezTo>
                    <a:pt x="4" y="0"/>
                    <a:pt x="3" y="0"/>
                    <a:pt x="2" y="0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" y="0"/>
                    <a:pt x="4" y="0"/>
                    <a:pt x="5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2" name="Freeform 100"/>
            <p:cNvSpPr>
              <a:spLocks noEditPoints="1"/>
            </p:cNvSpPr>
            <p:nvPr/>
          </p:nvSpPr>
          <p:spPr bwMode="auto">
            <a:xfrm>
              <a:off x="9350326" y="-3925242"/>
              <a:ext cx="139700" cy="136525"/>
            </a:xfrm>
            <a:custGeom>
              <a:avLst/>
              <a:gdLst>
                <a:gd name="T0" fmla="*/ 26 w 33"/>
                <a:gd name="T1" fmla="*/ 23 h 32"/>
                <a:gd name="T2" fmla="*/ 19 w 33"/>
                <a:gd name="T3" fmla="*/ 24 h 32"/>
                <a:gd name="T4" fmla="*/ 5 w 33"/>
                <a:gd name="T5" fmla="*/ 26 h 32"/>
                <a:gd name="T6" fmla="*/ 5 w 33"/>
                <a:gd name="T7" fmla="*/ 26 h 32"/>
                <a:gd name="T8" fmla="*/ 13 w 33"/>
                <a:gd name="T9" fmla="*/ 31 h 32"/>
                <a:gd name="T10" fmla="*/ 17 w 33"/>
                <a:gd name="T11" fmla="*/ 32 h 32"/>
                <a:gd name="T12" fmla="*/ 25 w 33"/>
                <a:gd name="T13" fmla="*/ 29 h 32"/>
                <a:gd name="T14" fmla="*/ 25 w 33"/>
                <a:gd name="T15" fmla="*/ 27 h 32"/>
                <a:gd name="T16" fmla="*/ 26 w 33"/>
                <a:gd name="T17" fmla="*/ 23 h 32"/>
                <a:gd name="T18" fmla="*/ 15 w 33"/>
                <a:gd name="T19" fmla="*/ 0 h 32"/>
                <a:gd name="T20" fmla="*/ 1 w 33"/>
                <a:gd name="T21" fmla="*/ 12 h 32"/>
                <a:gd name="T22" fmla="*/ 3 w 33"/>
                <a:gd name="T23" fmla="*/ 24 h 32"/>
                <a:gd name="T24" fmla="*/ 5 w 33"/>
                <a:gd name="T25" fmla="*/ 24 h 32"/>
                <a:gd name="T26" fmla="*/ 8 w 33"/>
                <a:gd name="T27" fmla="*/ 24 h 32"/>
                <a:gd name="T28" fmla="*/ 14 w 33"/>
                <a:gd name="T29" fmla="*/ 22 h 32"/>
                <a:gd name="T30" fmla="*/ 21 w 33"/>
                <a:gd name="T31" fmla="*/ 20 h 32"/>
                <a:gd name="T32" fmla="*/ 24 w 33"/>
                <a:gd name="T33" fmla="*/ 20 h 32"/>
                <a:gd name="T34" fmla="*/ 25 w 33"/>
                <a:gd name="T35" fmla="*/ 20 h 32"/>
                <a:gd name="T36" fmla="*/ 28 w 33"/>
                <a:gd name="T37" fmla="*/ 20 h 32"/>
                <a:gd name="T38" fmla="*/ 30 w 33"/>
                <a:gd name="T39" fmla="*/ 17 h 32"/>
                <a:gd name="T40" fmla="*/ 29 w 33"/>
                <a:gd name="T41" fmla="*/ 16 h 32"/>
                <a:gd name="T42" fmla="*/ 29 w 33"/>
                <a:gd name="T43" fmla="*/ 16 h 32"/>
                <a:gd name="T44" fmla="*/ 28 w 33"/>
                <a:gd name="T45" fmla="*/ 16 h 32"/>
                <a:gd name="T46" fmla="*/ 23 w 33"/>
                <a:gd name="T47" fmla="*/ 10 h 32"/>
                <a:gd name="T48" fmla="*/ 17 w 33"/>
                <a:gd name="T49" fmla="*/ 2 h 32"/>
                <a:gd name="T50" fmla="*/ 17 w 33"/>
                <a:gd name="T51" fmla="*/ 2 h 32"/>
                <a:gd name="T52" fmla="*/ 15 w 33"/>
                <a:gd name="T53" fmla="*/ 0 h 32"/>
                <a:gd name="T54" fmla="*/ 17 w 33"/>
                <a:gd name="T55" fmla="*/ 0 h 32"/>
                <a:gd name="T56" fmla="*/ 21 w 33"/>
                <a:gd name="T57" fmla="*/ 4 h 32"/>
                <a:gd name="T58" fmla="*/ 29 w 33"/>
                <a:gd name="T59" fmla="*/ 11 h 32"/>
                <a:gd name="T60" fmla="*/ 29 w 33"/>
                <a:gd name="T61" fmla="*/ 12 h 32"/>
                <a:gd name="T62" fmla="*/ 29 w 33"/>
                <a:gd name="T63" fmla="*/ 12 h 32"/>
                <a:gd name="T64" fmla="*/ 32 w 33"/>
                <a:gd name="T65" fmla="*/ 16 h 32"/>
                <a:gd name="T66" fmla="*/ 32 w 33"/>
                <a:gd name="T67" fmla="*/ 16 h 32"/>
                <a:gd name="T68" fmla="*/ 20 w 33"/>
                <a:gd name="T69" fmla="*/ 0 h 32"/>
                <a:gd name="T70" fmla="*/ 17 w 33"/>
                <a:gd name="T71" fmla="*/ 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3" h="32">
                  <a:moveTo>
                    <a:pt x="26" y="23"/>
                  </a:moveTo>
                  <a:cubicBezTo>
                    <a:pt x="24" y="23"/>
                    <a:pt x="21" y="24"/>
                    <a:pt x="19" y="24"/>
                  </a:cubicBezTo>
                  <a:cubicBezTo>
                    <a:pt x="14" y="25"/>
                    <a:pt x="10" y="25"/>
                    <a:pt x="5" y="26"/>
                  </a:cubicBezTo>
                  <a:cubicBezTo>
                    <a:pt x="5" y="26"/>
                    <a:pt x="5" y="26"/>
                    <a:pt x="5" y="26"/>
                  </a:cubicBezTo>
                  <a:cubicBezTo>
                    <a:pt x="7" y="29"/>
                    <a:pt x="10" y="30"/>
                    <a:pt x="13" y="31"/>
                  </a:cubicBezTo>
                  <a:cubicBezTo>
                    <a:pt x="14" y="31"/>
                    <a:pt x="15" y="32"/>
                    <a:pt x="17" y="32"/>
                  </a:cubicBezTo>
                  <a:cubicBezTo>
                    <a:pt x="20" y="32"/>
                    <a:pt x="22" y="31"/>
                    <a:pt x="25" y="29"/>
                  </a:cubicBezTo>
                  <a:cubicBezTo>
                    <a:pt x="25" y="28"/>
                    <a:pt x="25" y="28"/>
                    <a:pt x="25" y="27"/>
                  </a:cubicBezTo>
                  <a:cubicBezTo>
                    <a:pt x="25" y="25"/>
                    <a:pt x="25" y="24"/>
                    <a:pt x="26" y="23"/>
                  </a:cubicBezTo>
                  <a:moveTo>
                    <a:pt x="15" y="0"/>
                  </a:moveTo>
                  <a:cubicBezTo>
                    <a:pt x="8" y="1"/>
                    <a:pt x="3" y="6"/>
                    <a:pt x="1" y="12"/>
                  </a:cubicBezTo>
                  <a:cubicBezTo>
                    <a:pt x="0" y="16"/>
                    <a:pt x="1" y="20"/>
                    <a:pt x="3" y="24"/>
                  </a:cubicBezTo>
                  <a:cubicBezTo>
                    <a:pt x="4" y="24"/>
                    <a:pt x="4" y="24"/>
                    <a:pt x="5" y="24"/>
                  </a:cubicBezTo>
                  <a:cubicBezTo>
                    <a:pt x="6" y="24"/>
                    <a:pt x="7" y="24"/>
                    <a:pt x="8" y="24"/>
                  </a:cubicBezTo>
                  <a:cubicBezTo>
                    <a:pt x="10" y="23"/>
                    <a:pt x="12" y="23"/>
                    <a:pt x="14" y="22"/>
                  </a:cubicBezTo>
                  <a:cubicBezTo>
                    <a:pt x="16" y="22"/>
                    <a:pt x="19" y="20"/>
                    <a:pt x="21" y="20"/>
                  </a:cubicBezTo>
                  <a:cubicBezTo>
                    <a:pt x="22" y="20"/>
                    <a:pt x="23" y="20"/>
                    <a:pt x="24" y="20"/>
                  </a:cubicBezTo>
                  <a:cubicBezTo>
                    <a:pt x="24" y="20"/>
                    <a:pt x="25" y="20"/>
                    <a:pt x="25" y="20"/>
                  </a:cubicBezTo>
                  <a:cubicBezTo>
                    <a:pt x="26" y="20"/>
                    <a:pt x="27" y="20"/>
                    <a:pt x="28" y="20"/>
                  </a:cubicBezTo>
                  <a:cubicBezTo>
                    <a:pt x="29" y="19"/>
                    <a:pt x="30" y="18"/>
                    <a:pt x="30" y="17"/>
                  </a:cubicBezTo>
                  <a:cubicBezTo>
                    <a:pt x="30" y="17"/>
                    <a:pt x="29" y="16"/>
                    <a:pt x="29" y="16"/>
                  </a:cubicBezTo>
                  <a:cubicBezTo>
                    <a:pt x="29" y="16"/>
                    <a:pt x="29" y="16"/>
                    <a:pt x="29" y="16"/>
                  </a:cubicBezTo>
                  <a:cubicBezTo>
                    <a:pt x="29" y="16"/>
                    <a:pt x="29" y="16"/>
                    <a:pt x="28" y="16"/>
                  </a:cubicBezTo>
                  <a:cubicBezTo>
                    <a:pt x="26" y="14"/>
                    <a:pt x="24" y="12"/>
                    <a:pt x="23" y="10"/>
                  </a:cubicBezTo>
                  <a:cubicBezTo>
                    <a:pt x="21" y="7"/>
                    <a:pt x="19" y="5"/>
                    <a:pt x="17" y="2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6" y="2"/>
                    <a:pt x="15" y="1"/>
                    <a:pt x="15" y="0"/>
                  </a:cubicBezTo>
                  <a:moveTo>
                    <a:pt x="17" y="0"/>
                  </a:moveTo>
                  <a:cubicBezTo>
                    <a:pt x="19" y="1"/>
                    <a:pt x="20" y="3"/>
                    <a:pt x="21" y="4"/>
                  </a:cubicBezTo>
                  <a:cubicBezTo>
                    <a:pt x="24" y="6"/>
                    <a:pt x="27" y="8"/>
                    <a:pt x="29" y="11"/>
                  </a:cubicBezTo>
                  <a:cubicBezTo>
                    <a:pt x="29" y="11"/>
                    <a:pt x="29" y="12"/>
                    <a:pt x="29" y="12"/>
                  </a:cubicBezTo>
                  <a:cubicBezTo>
                    <a:pt x="29" y="12"/>
                    <a:pt x="29" y="12"/>
                    <a:pt x="29" y="12"/>
                  </a:cubicBezTo>
                  <a:cubicBezTo>
                    <a:pt x="30" y="13"/>
                    <a:pt x="31" y="15"/>
                    <a:pt x="32" y="16"/>
                  </a:cubicBezTo>
                  <a:cubicBezTo>
                    <a:pt x="32" y="16"/>
                    <a:pt x="32" y="16"/>
                    <a:pt x="32" y="16"/>
                  </a:cubicBezTo>
                  <a:cubicBezTo>
                    <a:pt x="33" y="9"/>
                    <a:pt x="28" y="2"/>
                    <a:pt x="20" y="0"/>
                  </a:cubicBezTo>
                  <a:cubicBezTo>
                    <a:pt x="19" y="0"/>
                    <a:pt x="18" y="0"/>
                    <a:pt x="17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3" name="Freeform 101"/>
            <p:cNvSpPr/>
            <p:nvPr/>
          </p:nvSpPr>
          <p:spPr bwMode="auto">
            <a:xfrm>
              <a:off x="9544001" y="-3768079"/>
              <a:ext cx="38100" cy="76200"/>
            </a:xfrm>
            <a:custGeom>
              <a:avLst/>
              <a:gdLst>
                <a:gd name="T0" fmla="*/ 2 w 9"/>
                <a:gd name="T1" fmla="*/ 0 h 18"/>
                <a:gd name="T2" fmla="*/ 0 w 9"/>
                <a:gd name="T3" fmla="*/ 2 h 18"/>
                <a:gd name="T4" fmla="*/ 2 w 9"/>
                <a:gd name="T5" fmla="*/ 4 h 18"/>
                <a:gd name="T6" fmla="*/ 7 w 9"/>
                <a:gd name="T7" fmla="*/ 18 h 18"/>
                <a:gd name="T8" fmla="*/ 8 w 9"/>
                <a:gd name="T9" fmla="*/ 17 h 18"/>
                <a:gd name="T10" fmla="*/ 4 w 9"/>
                <a:gd name="T11" fmla="*/ 2 h 18"/>
                <a:gd name="T12" fmla="*/ 4 w 9"/>
                <a:gd name="T13" fmla="*/ 3 h 18"/>
                <a:gd name="T14" fmla="*/ 4 w 9"/>
                <a:gd name="T15" fmla="*/ 3 h 18"/>
                <a:gd name="T16" fmla="*/ 4 w 9"/>
                <a:gd name="T17" fmla="*/ 3 h 18"/>
                <a:gd name="T18" fmla="*/ 4 w 9"/>
                <a:gd name="T19" fmla="*/ 2 h 18"/>
                <a:gd name="T20" fmla="*/ 2 w 9"/>
                <a:gd name="T21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9" h="18">
                  <a:moveTo>
                    <a:pt x="2" y="0"/>
                  </a:moveTo>
                  <a:cubicBezTo>
                    <a:pt x="1" y="1"/>
                    <a:pt x="1" y="2"/>
                    <a:pt x="0" y="2"/>
                  </a:cubicBezTo>
                  <a:cubicBezTo>
                    <a:pt x="1" y="3"/>
                    <a:pt x="1" y="3"/>
                    <a:pt x="2" y="4"/>
                  </a:cubicBezTo>
                  <a:cubicBezTo>
                    <a:pt x="5" y="8"/>
                    <a:pt x="6" y="13"/>
                    <a:pt x="7" y="18"/>
                  </a:cubicBezTo>
                  <a:cubicBezTo>
                    <a:pt x="7" y="17"/>
                    <a:pt x="7" y="17"/>
                    <a:pt x="8" y="17"/>
                  </a:cubicBezTo>
                  <a:cubicBezTo>
                    <a:pt x="9" y="11"/>
                    <a:pt x="7" y="6"/>
                    <a:pt x="4" y="2"/>
                  </a:cubicBezTo>
                  <a:cubicBezTo>
                    <a:pt x="4" y="2"/>
                    <a:pt x="4" y="3"/>
                    <a:pt x="4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3"/>
                    <a:pt x="4" y="2"/>
                    <a:pt x="4" y="2"/>
                  </a:cubicBezTo>
                  <a:cubicBezTo>
                    <a:pt x="3" y="2"/>
                    <a:pt x="3" y="1"/>
                    <a:pt x="2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4" name="Freeform 102"/>
            <p:cNvSpPr/>
            <p:nvPr/>
          </p:nvSpPr>
          <p:spPr bwMode="auto">
            <a:xfrm>
              <a:off x="9561463" y="-3760142"/>
              <a:ext cx="0" cy="4763"/>
            </a:xfrm>
            <a:custGeom>
              <a:avLst/>
              <a:gdLst>
                <a:gd name="T0" fmla="*/ 0 h 1"/>
                <a:gd name="T1" fmla="*/ 1 h 1"/>
                <a:gd name="T2" fmla="*/ 1 h 1"/>
                <a:gd name="T3" fmla="*/ 0 h 1"/>
                <a:gd name="T4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5" name="Freeform 103"/>
            <p:cNvSpPr/>
            <p:nvPr/>
          </p:nvSpPr>
          <p:spPr bwMode="auto">
            <a:xfrm>
              <a:off x="9553526" y="-3750617"/>
              <a:ext cx="20638" cy="63500"/>
            </a:xfrm>
            <a:custGeom>
              <a:avLst/>
              <a:gdLst>
                <a:gd name="T0" fmla="*/ 0 w 5"/>
                <a:gd name="T1" fmla="*/ 0 h 15"/>
                <a:gd name="T2" fmla="*/ 4 w 5"/>
                <a:gd name="T3" fmla="*/ 12 h 15"/>
                <a:gd name="T4" fmla="*/ 5 w 5"/>
                <a:gd name="T5" fmla="*/ 15 h 15"/>
                <a:gd name="T6" fmla="*/ 5 w 5"/>
                <a:gd name="T7" fmla="*/ 14 h 15"/>
                <a:gd name="T8" fmla="*/ 0 w 5"/>
                <a:gd name="T9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15">
                  <a:moveTo>
                    <a:pt x="0" y="0"/>
                  </a:moveTo>
                  <a:cubicBezTo>
                    <a:pt x="2" y="4"/>
                    <a:pt x="4" y="8"/>
                    <a:pt x="4" y="12"/>
                  </a:cubicBezTo>
                  <a:cubicBezTo>
                    <a:pt x="5" y="13"/>
                    <a:pt x="5" y="14"/>
                    <a:pt x="5" y="15"/>
                  </a:cubicBezTo>
                  <a:cubicBezTo>
                    <a:pt x="5" y="15"/>
                    <a:pt x="5" y="14"/>
                    <a:pt x="5" y="14"/>
                  </a:cubicBezTo>
                  <a:cubicBezTo>
                    <a:pt x="4" y="9"/>
                    <a:pt x="3" y="4"/>
                    <a:pt x="0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6" name="Freeform 104"/>
            <p:cNvSpPr/>
            <p:nvPr/>
          </p:nvSpPr>
          <p:spPr bwMode="auto">
            <a:xfrm>
              <a:off x="9442401" y="-3763317"/>
              <a:ext cx="25400" cy="53975"/>
            </a:xfrm>
            <a:custGeom>
              <a:avLst/>
              <a:gdLst>
                <a:gd name="T0" fmla="*/ 6 w 6"/>
                <a:gd name="T1" fmla="*/ 0 h 13"/>
                <a:gd name="T2" fmla="*/ 1 w 6"/>
                <a:gd name="T3" fmla="*/ 8 h 13"/>
                <a:gd name="T4" fmla="*/ 0 w 6"/>
                <a:gd name="T5" fmla="*/ 13 h 13"/>
                <a:gd name="T6" fmla="*/ 1 w 6"/>
                <a:gd name="T7" fmla="*/ 9 h 13"/>
                <a:gd name="T8" fmla="*/ 6 w 6"/>
                <a:gd name="T9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13">
                  <a:moveTo>
                    <a:pt x="6" y="0"/>
                  </a:moveTo>
                  <a:cubicBezTo>
                    <a:pt x="3" y="2"/>
                    <a:pt x="1" y="5"/>
                    <a:pt x="1" y="8"/>
                  </a:cubicBezTo>
                  <a:cubicBezTo>
                    <a:pt x="0" y="10"/>
                    <a:pt x="0" y="11"/>
                    <a:pt x="0" y="13"/>
                  </a:cubicBezTo>
                  <a:cubicBezTo>
                    <a:pt x="1" y="11"/>
                    <a:pt x="1" y="10"/>
                    <a:pt x="1" y="9"/>
                  </a:cubicBezTo>
                  <a:cubicBezTo>
                    <a:pt x="3" y="6"/>
                    <a:pt x="4" y="3"/>
                    <a:pt x="6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7" name="Freeform 105"/>
            <p:cNvSpPr/>
            <p:nvPr/>
          </p:nvSpPr>
          <p:spPr bwMode="auto">
            <a:xfrm>
              <a:off x="9442401" y="-3725217"/>
              <a:ext cx="4763" cy="15875"/>
            </a:xfrm>
            <a:custGeom>
              <a:avLst/>
              <a:gdLst>
                <a:gd name="T0" fmla="*/ 1 w 1"/>
                <a:gd name="T1" fmla="*/ 0 h 4"/>
                <a:gd name="T2" fmla="*/ 0 w 1"/>
                <a:gd name="T3" fmla="*/ 4 h 4"/>
                <a:gd name="T4" fmla="*/ 0 w 1"/>
                <a:gd name="T5" fmla="*/ 4 h 4"/>
                <a:gd name="T6" fmla="*/ 1 w 1"/>
                <a:gd name="T7" fmla="*/ 3 h 4"/>
                <a:gd name="T8" fmla="*/ 1 w 1"/>
                <a:gd name="T9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4">
                  <a:moveTo>
                    <a:pt x="1" y="0"/>
                  </a:moveTo>
                  <a:cubicBezTo>
                    <a:pt x="1" y="1"/>
                    <a:pt x="1" y="2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3"/>
                    <a:pt x="1" y="3"/>
                  </a:cubicBezTo>
                  <a:cubicBezTo>
                    <a:pt x="1" y="2"/>
                    <a:pt x="1" y="1"/>
                    <a:pt x="1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8" name="Freeform 106"/>
            <p:cNvSpPr/>
            <p:nvPr/>
          </p:nvSpPr>
          <p:spPr bwMode="auto">
            <a:xfrm>
              <a:off x="9442401" y="-3768079"/>
              <a:ext cx="131763" cy="123825"/>
            </a:xfrm>
            <a:custGeom>
              <a:avLst/>
              <a:gdLst>
                <a:gd name="T0" fmla="*/ 6 w 31"/>
                <a:gd name="T1" fmla="*/ 0 h 29"/>
                <a:gd name="T2" fmla="*/ 6 w 31"/>
                <a:gd name="T3" fmla="*/ 1 h 29"/>
                <a:gd name="T4" fmla="*/ 1 w 31"/>
                <a:gd name="T5" fmla="*/ 10 h 29"/>
                <a:gd name="T6" fmla="*/ 1 w 31"/>
                <a:gd name="T7" fmla="*/ 13 h 29"/>
                <a:gd name="T8" fmla="*/ 0 w 31"/>
                <a:gd name="T9" fmla="*/ 14 h 29"/>
                <a:gd name="T10" fmla="*/ 13 w 31"/>
                <a:gd name="T11" fmla="*/ 28 h 29"/>
                <a:gd name="T12" fmla="*/ 16 w 31"/>
                <a:gd name="T13" fmla="*/ 29 h 29"/>
                <a:gd name="T14" fmla="*/ 31 w 31"/>
                <a:gd name="T15" fmla="*/ 19 h 29"/>
                <a:gd name="T16" fmla="*/ 30 w 31"/>
                <a:gd name="T17" fmla="*/ 16 h 29"/>
                <a:gd name="T18" fmla="*/ 26 w 31"/>
                <a:gd name="T19" fmla="*/ 4 h 29"/>
                <a:gd name="T20" fmla="*/ 24 w 31"/>
                <a:gd name="T21" fmla="*/ 2 h 29"/>
                <a:gd name="T22" fmla="*/ 16 w 31"/>
                <a:gd name="T23" fmla="*/ 5 h 29"/>
                <a:gd name="T24" fmla="*/ 15 w 31"/>
                <a:gd name="T25" fmla="*/ 5 h 29"/>
                <a:gd name="T26" fmla="*/ 6 w 31"/>
                <a:gd name="T2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1" h="29">
                  <a:moveTo>
                    <a:pt x="6" y="0"/>
                  </a:moveTo>
                  <a:cubicBezTo>
                    <a:pt x="6" y="1"/>
                    <a:pt x="6" y="1"/>
                    <a:pt x="6" y="1"/>
                  </a:cubicBezTo>
                  <a:cubicBezTo>
                    <a:pt x="4" y="4"/>
                    <a:pt x="3" y="7"/>
                    <a:pt x="1" y="10"/>
                  </a:cubicBezTo>
                  <a:cubicBezTo>
                    <a:pt x="1" y="11"/>
                    <a:pt x="1" y="12"/>
                    <a:pt x="1" y="13"/>
                  </a:cubicBezTo>
                  <a:cubicBezTo>
                    <a:pt x="0" y="13"/>
                    <a:pt x="0" y="14"/>
                    <a:pt x="0" y="14"/>
                  </a:cubicBezTo>
                  <a:cubicBezTo>
                    <a:pt x="1" y="21"/>
                    <a:pt x="6" y="27"/>
                    <a:pt x="13" y="28"/>
                  </a:cubicBezTo>
                  <a:cubicBezTo>
                    <a:pt x="14" y="29"/>
                    <a:pt x="15" y="29"/>
                    <a:pt x="16" y="29"/>
                  </a:cubicBezTo>
                  <a:cubicBezTo>
                    <a:pt x="22" y="29"/>
                    <a:pt x="28" y="25"/>
                    <a:pt x="31" y="19"/>
                  </a:cubicBezTo>
                  <a:cubicBezTo>
                    <a:pt x="31" y="18"/>
                    <a:pt x="31" y="17"/>
                    <a:pt x="30" y="16"/>
                  </a:cubicBezTo>
                  <a:cubicBezTo>
                    <a:pt x="30" y="12"/>
                    <a:pt x="28" y="8"/>
                    <a:pt x="26" y="4"/>
                  </a:cubicBezTo>
                  <a:cubicBezTo>
                    <a:pt x="25" y="3"/>
                    <a:pt x="25" y="3"/>
                    <a:pt x="24" y="2"/>
                  </a:cubicBezTo>
                  <a:cubicBezTo>
                    <a:pt x="22" y="4"/>
                    <a:pt x="19" y="5"/>
                    <a:pt x="16" y="5"/>
                  </a:cubicBezTo>
                  <a:cubicBezTo>
                    <a:pt x="16" y="5"/>
                    <a:pt x="15" y="5"/>
                    <a:pt x="15" y="5"/>
                  </a:cubicBezTo>
                  <a:cubicBezTo>
                    <a:pt x="11" y="4"/>
                    <a:pt x="8" y="3"/>
                    <a:pt x="6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9" name="Freeform 107"/>
            <p:cNvSpPr/>
            <p:nvPr/>
          </p:nvSpPr>
          <p:spPr bwMode="auto">
            <a:xfrm>
              <a:off x="9540826" y="-3861742"/>
              <a:ext cx="33338" cy="17463"/>
            </a:xfrm>
            <a:custGeom>
              <a:avLst/>
              <a:gdLst>
                <a:gd name="T0" fmla="*/ 8 w 8"/>
                <a:gd name="T1" fmla="*/ 0 h 4"/>
                <a:gd name="T2" fmla="*/ 3 w 8"/>
                <a:gd name="T3" fmla="*/ 1 h 4"/>
                <a:gd name="T4" fmla="*/ 1 w 8"/>
                <a:gd name="T5" fmla="*/ 2 h 4"/>
                <a:gd name="T6" fmla="*/ 0 w 8"/>
                <a:gd name="T7" fmla="*/ 2 h 4"/>
                <a:gd name="T8" fmla="*/ 3 w 8"/>
                <a:gd name="T9" fmla="*/ 4 h 4"/>
                <a:gd name="T10" fmla="*/ 7 w 8"/>
                <a:gd name="T11" fmla="*/ 3 h 4"/>
                <a:gd name="T12" fmla="*/ 8 w 8"/>
                <a:gd name="T13" fmla="*/ 2 h 4"/>
                <a:gd name="T14" fmla="*/ 8 w 8"/>
                <a:gd name="T15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" h="4">
                  <a:moveTo>
                    <a:pt x="8" y="0"/>
                  </a:moveTo>
                  <a:cubicBezTo>
                    <a:pt x="7" y="0"/>
                    <a:pt x="5" y="1"/>
                    <a:pt x="3" y="1"/>
                  </a:cubicBezTo>
                  <a:cubicBezTo>
                    <a:pt x="3" y="1"/>
                    <a:pt x="2" y="1"/>
                    <a:pt x="1" y="2"/>
                  </a:cubicBezTo>
                  <a:cubicBezTo>
                    <a:pt x="1" y="2"/>
                    <a:pt x="0" y="2"/>
                    <a:pt x="0" y="2"/>
                  </a:cubicBezTo>
                  <a:cubicBezTo>
                    <a:pt x="1" y="3"/>
                    <a:pt x="2" y="3"/>
                    <a:pt x="3" y="4"/>
                  </a:cubicBezTo>
                  <a:cubicBezTo>
                    <a:pt x="4" y="4"/>
                    <a:pt x="6" y="3"/>
                    <a:pt x="7" y="3"/>
                  </a:cubicBezTo>
                  <a:cubicBezTo>
                    <a:pt x="7" y="3"/>
                    <a:pt x="8" y="2"/>
                    <a:pt x="8" y="2"/>
                  </a:cubicBezTo>
                  <a:cubicBezTo>
                    <a:pt x="8" y="1"/>
                    <a:pt x="8" y="1"/>
                    <a:pt x="8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0" name="Freeform 108"/>
            <p:cNvSpPr/>
            <p:nvPr/>
          </p:nvSpPr>
          <p:spPr bwMode="auto">
            <a:xfrm>
              <a:off x="9574163" y="-3887142"/>
              <a:ext cx="80963" cy="33338"/>
            </a:xfrm>
            <a:custGeom>
              <a:avLst/>
              <a:gdLst>
                <a:gd name="T0" fmla="*/ 17 w 19"/>
                <a:gd name="T1" fmla="*/ 0 h 8"/>
                <a:gd name="T2" fmla="*/ 13 w 19"/>
                <a:gd name="T3" fmla="*/ 2 h 8"/>
                <a:gd name="T4" fmla="*/ 5 w 19"/>
                <a:gd name="T5" fmla="*/ 5 h 8"/>
                <a:gd name="T6" fmla="*/ 0 w 19"/>
                <a:gd name="T7" fmla="*/ 6 h 8"/>
                <a:gd name="T8" fmla="*/ 0 w 19"/>
                <a:gd name="T9" fmla="*/ 8 h 8"/>
                <a:gd name="T10" fmla="*/ 5 w 19"/>
                <a:gd name="T11" fmla="*/ 7 h 8"/>
                <a:gd name="T12" fmla="*/ 11 w 19"/>
                <a:gd name="T13" fmla="*/ 7 h 8"/>
                <a:gd name="T14" fmla="*/ 19 w 19"/>
                <a:gd name="T15" fmla="*/ 8 h 8"/>
                <a:gd name="T16" fmla="*/ 19 w 19"/>
                <a:gd name="T17" fmla="*/ 8 h 8"/>
                <a:gd name="T18" fmla="*/ 17 w 19"/>
                <a:gd name="T1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9" h="8">
                  <a:moveTo>
                    <a:pt x="17" y="0"/>
                  </a:moveTo>
                  <a:cubicBezTo>
                    <a:pt x="16" y="1"/>
                    <a:pt x="14" y="1"/>
                    <a:pt x="13" y="2"/>
                  </a:cubicBezTo>
                  <a:cubicBezTo>
                    <a:pt x="10" y="3"/>
                    <a:pt x="8" y="4"/>
                    <a:pt x="5" y="5"/>
                  </a:cubicBezTo>
                  <a:cubicBezTo>
                    <a:pt x="4" y="5"/>
                    <a:pt x="2" y="5"/>
                    <a:pt x="0" y="6"/>
                  </a:cubicBezTo>
                  <a:cubicBezTo>
                    <a:pt x="0" y="7"/>
                    <a:pt x="0" y="7"/>
                    <a:pt x="0" y="8"/>
                  </a:cubicBezTo>
                  <a:cubicBezTo>
                    <a:pt x="2" y="8"/>
                    <a:pt x="3" y="7"/>
                    <a:pt x="5" y="7"/>
                  </a:cubicBezTo>
                  <a:cubicBezTo>
                    <a:pt x="7" y="7"/>
                    <a:pt x="9" y="7"/>
                    <a:pt x="11" y="7"/>
                  </a:cubicBezTo>
                  <a:cubicBezTo>
                    <a:pt x="13" y="7"/>
                    <a:pt x="16" y="7"/>
                    <a:pt x="19" y="8"/>
                  </a:cubicBezTo>
                  <a:cubicBezTo>
                    <a:pt x="19" y="8"/>
                    <a:pt x="19" y="8"/>
                    <a:pt x="19" y="8"/>
                  </a:cubicBezTo>
                  <a:cubicBezTo>
                    <a:pt x="19" y="5"/>
                    <a:pt x="18" y="2"/>
                    <a:pt x="17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1" name="Freeform 109"/>
            <p:cNvSpPr>
              <a:spLocks noEditPoints="1"/>
            </p:cNvSpPr>
            <p:nvPr/>
          </p:nvSpPr>
          <p:spPr bwMode="auto">
            <a:xfrm>
              <a:off x="9540826" y="-3891904"/>
              <a:ext cx="114300" cy="38100"/>
            </a:xfrm>
            <a:custGeom>
              <a:avLst/>
              <a:gdLst>
                <a:gd name="T0" fmla="*/ 1 w 27"/>
                <a:gd name="T1" fmla="*/ 9 h 9"/>
                <a:gd name="T2" fmla="*/ 0 w 27"/>
                <a:gd name="T3" fmla="*/ 9 h 9"/>
                <a:gd name="T4" fmla="*/ 0 w 27"/>
                <a:gd name="T5" fmla="*/ 9 h 9"/>
                <a:gd name="T6" fmla="*/ 1 w 27"/>
                <a:gd name="T7" fmla="*/ 9 h 9"/>
                <a:gd name="T8" fmla="*/ 19 w 27"/>
                <a:gd name="T9" fmla="*/ 8 h 9"/>
                <a:gd name="T10" fmla="*/ 13 w 27"/>
                <a:gd name="T11" fmla="*/ 8 h 9"/>
                <a:gd name="T12" fmla="*/ 17 w 27"/>
                <a:gd name="T13" fmla="*/ 8 h 9"/>
                <a:gd name="T14" fmla="*/ 25 w 27"/>
                <a:gd name="T15" fmla="*/ 9 h 9"/>
                <a:gd name="T16" fmla="*/ 27 w 27"/>
                <a:gd name="T17" fmla="*/ 9 h 9"/>
                <a:gd name="T18" fmla="*/ 27 w 27"/>
                <a:gd name="T19" fmla="*/ 9 h 9"/>
                <a:gd name="T20" fmla="*/ 27 w 27"/>
                <a:gd name="T21" fmla="*/ 9 h 9"/>
                <a:gd name="T22" fmla="*/ 19 w 27"/>
                <a:gd name="T23" fmla="*/ 8 h 9"/>
                <a:gd name="T24" fmla="*/ 25 w 27"/>
                <a:gd name="T25" fmla="*/ 0 h 9"/>
                <a:gd name="T26" fmla="*/ 19 w 27"/>
                <a:gd name="T27" fmla="*/ 3 h 9"/>
                <a:gd name="T28" fmla="*/ 13 w 27"/>
                <a:gd name="T29" fmla="*/ 6 h 9"/>
                <a:gd name="T30" fmla="*/ 21 w 27"/>
                <a:gd name="T31" fmla="*/ 3 h 9"/>
                <a:gd name="T32" fmla="*/ 25 w 27"/>
                <a:gd name="T33" fmla="*/ 1 h 9"/>
                <a:gd name="T34" fmla="*/ 25 w 27"/>
                <a:gd name="T35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7" h="9">
                  <a:moveTo>
                    <a:pt x="1" y="9"/>
                  </a:moveTo>
                  <a:cubicBezTo>
                    <a:pt x="1" y="9"/>
                    <a:pt x="0" y="9"/>
                    <a:pt x="0" y="9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9"/>
                    <a:pt x="1" y="9"/>
                    <a:pt x="1" y="9"/>
                  </a:cubicBezTo>
                  <a:moveTo>
                    <a:pt x="19" y="8"/>
                  </a:moveTo>
                  <a:cubicBezTo>
                    <a:pt x="17" y="8"/>
                    <a:pt x="15" y="8"/>
                    <a:pt x="13" y="8"/>
                  </a:cubicBezTo>
                  <a:cubicBezTo>
                    <a:pt x="14" y="8"/>
                    <a:pt x="16" y="8"/>
                    <a:pt x="17" y="8"/>
                  </a:cubicBezTo>
                  <a:cubicBezTo>
                    <a:pt x="20" y="8"/>
                    <a:pt x="22" y="8"/>
                    <a:pt x="25" y="9"/>
                  </a:cubicBezTo>
                  <a:cubicBezTo>
                    <a:pt x="26" y="9"/>
                    <a:pt x="26" y="9"/>
                    <a:pt x="27" y="9"/>
                  </a:cubicBezTo>
                  <a:cubicBezTo>
                    <a:pt x="27" y="9"/>
                    <a:pt x="27" y="9"/>
                    <a:pt x="27" y="9"/>
                  </a:cubicBezTo>
                  <a:cubicBezTo>
                    <a:pt x="27" y="9"/>
                    <a:pt x="27" y="9"/>
                    <a:pt x="27" y="9"/>
                  </a:cubicBezTo>
                  <a:cubicBezTo>
                    <a:pt x="24" y="8"/>
                    <a:pt x="21" y="8"/>
                    <a:pt x="19" y="8"/>
                  </a:cubicBezTo>
                  <a:moveTo>
                    <a:pt x="25" y="0"/>
                  </a:moveTo>
                  <a:cubicBezTo>
                    <a:pt x="23" y="1"/>
                    <a:pt x="21" y="3"/>
                    <a:pt x="19" y="3"/>
                  </a:cubicBezTo>
                  <a:cubicBezTo>
                    <a:pt x="17" y="4"/>
                    <a:pt x="15" y="5"/>
                    <a:pt x="13" y="6"/>
                  </a:cubicBezTo>
                  <a:cubicBezTo>
                    <a:pt x="16" y="5"/>
                    <a:pt x="18" y="4"/>
                    <a:pt x="21" y="3"/>
                  </a:cubicBezTo>
                  <a:cubicBezTo>
                    <a:pt x="22" y="2"/>
                    <a:pt x="24" y="2"/>
                    <a:pt x="25" y="1"/>
                  </a:cubicBezTo>
                  <a:cubicBezTo>
                    <a:pt x="25" y="0"/>
                    <a:pt x="25" y="0"/>
                    <a:pt x="25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2" name="Freeform 110"/>
            <p:cNvSpPr>
              <a:spLocks noEditPoints="1"/>
            </p:cNvSpPr>
            <p:nvPr/>
          </p:nvSpPr>
          <p:spPr bwMode="auto">
            <a:xfrm>
              <a:off x="9518601" y="-3925242"/>
              <a:ext cx="136525" cy="136525"/>
            </a:xfrm>
            <a:custGeom>
              <a:avLst/>
              <a:gdLst>
                <a:gd name="T0" fmla="*/ 22 w 32"/>
                <a:gd name="T1" fmla="*/ 16 h 32"/>
                <a:gd name="T2" fmla="*/ 18 w 32"/>
                <a:gd name="T3" fmla="*/ 16 h 32"/>
                <a:gd name="T4" fmla="*/ 13 w 32"/>
                <a:gd name="T5" fmla="*/ 17 h 32"/>
                <a:gd name="T6" fmla="*/ 12 w 32"/>
                <a:gd name="T7" fmla="*/ 18 h 32"/>
                <a:gd name="T8" fmla="*/ 8 w 32"/>
                <a:gd name="T9" fmla="*/ 19 h 32"/>
                <a:gd name="T10" fmla="*/ 11 w 32"/>
                <a:gd name="T11" fmla="*/ 30 h 32"/>
                <a:gd name="T12" fmla="*/ 11 w 32"/>
                <a:gd name="T13" fmla="*/ 31 h 32"/>
                <a:gd name="T14" fmla="*/ 13 w 32"/>
                <a:gd name="T15" fmla="*/ 31 h 32"/>
                <a:gd name="T16" fmla="*/ 16 w 32"/>
                <a:gd name="T17" fmla="*/ 32 h 32"/>
                <a:gd name="T18" fmla="*/ 32 w 32"/>
                <a:gd name="T19" fmla="*/ 19 h 32"/>
                <a:gd name="T20" fmla="*/ 32 w 32"/>
                <a:gd name="T21" fmla="*/ 17 h 32"/>
                <a:gd name="T22" fmla="*/ 30 w 32"/>
                <a:gd name="T23" fmla="*/ 17 h 32"/>
                <a:gd name="T24" fmla="*/ 22 w 32"/>
                <a:gd name="T25" fmla="*/ 16 h 32"/>
                <a:gd name="T26" fmla="*/ 16 w 32"/>
                <a:gd name="T27" fmla="*/ 0 h 32"/>
                <a:gd name="T28" fmla="*/ 1 w 32"/>
                <a:gd name="T29" fmla="*/ 12 h 32"/>
                <a:gd name="T30" fmla="*/ 0 w 32"/>
                <a:gd name="T31" fmla="*/ 15 h 32"/>
                <a:gd name="T32" fmla="*/ 5 w 32"/>
                <a:gd name="T33" fmla="*/ 17 h 32"/>
                <a:gd name="T34" fmla="*/ 6 w 32"/>
                <a:gd name="T35" fmla="*/ 17 h 32"/>
                <a:gd name="T36" fmla="*/ 8 w 32"/>
                <a:gd name="T37" fmla="*/ 16 h 32"/>
                <a:gd name="T38" fmla="*/ 13 w 32"/>
                <a:gd name="T39" fmla="*/ 15 h 32"/>
                <a:gd name="T40" fmla="*/ 18 w 32"/>
                <a:gd name="T41" fmla="*/ 14 h 32"/>
                <a:gd name="T42" fmla="*/ 24 w 32"/>
                <a:gd name="T43" fmla="*/ 11 h 32"/>
                <a:gd name="T44" fmla="*/ 30 w 32"/>
                <a:gd name="T45" fmla="*/ 8 h 32"/>
                <a:gd name="T46" fmla="*/ 20 w 32"/>
                <a:gd name="T47" fmla="*/ 0 h 32"/>
                <a:gd name="T48" fmla="*/ 16 w 32"/>
                <a:gd name="T49" fmla="*/ 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2" h="32">
                  <a:moveTo>
                    <a:pt x="22" y="16"/>
                  </a:moveTo>
                  <a:cubicBezTo>
                    <a:pt x="21" y="16"/>
                    <a:pt x="19" y="16"/>
                    <a:pt x="18" y="16"/>
                  </a:cubicBezTo>
                  <a:cubicBezTo>
                    <a:pt x="16" y="16"/>
                    <a:pt x="15" y="17"/>
                    <a:pt x="13" y="17"/>
                  </a:cubicBezTo>
                  <a:cubicBezTo>
                    <a:pt x="13" y="17"/>
                    <a:pt x="12" y="18"/>
                    <a:pt x="12" y="18"/>
                  </a:cubicBezTo>
                  <a:cubicBezTo>
                    <a:pt x="11" y="18"/>
                    <a:pt x="9" y="19"/>
                    <a:pt x="8" y="19"/>
                  </a:cubicBezTo>
                  <a:cubicBezTo>
                    <a:pt x="10" y="22"/>
                    <a:pt x="12" y="26"/>
                    <a:pt x="11" y="30"/>
                  </a:cubicBezTo>
                  <a:cubicBezTo>
                    <a:pt x="11" y="30"/>
                    <a:pt x="11" y="30"/>
                    <a:pt x="11" y="31"/>
                  </a:cubicBezTo>
                  <a:cubicBezTo>
                    <a:pt x="12" y="31"/>
                    <a:pt x="12" y="31"/>
                    <a:pt x="13" y="31"/>
                  </a:cubicBezTo>
                  <a:cubicBezTo>
                    <a:pt x="14" y="31"/>
                    <a:pt x="15" y="32"/>
                    <a:pt x="16" y="32"/>
                  </a:cubicBezTo>
                  <a:cubicBezTo>
                    <a:pt x="23" y="32"/>
                    <a:pt x="30" y="27"/>
                    <a:pt x="32" y="19"/>
                  </a:cubicBezTo>
                  <a:cubicBezTo>
                    <a:pt x="32" y="19"/>
                    <a:pt x="32" y="18"/>
                    <a:pt x="32" y="17"/>
                  </a:cubicBezTo>
                  <a:cubicBezTo>
                    <a:pt x="31" y="17"/>
                    <a:pt x="31" y="17"/>
                    <a:pt x="30" y="17"/>
                  </a:cubicBezTo>
                  <a:cubicBezTo>
                    <a:pt x="27" y="16"/>
                    <a:pt x="25" y="16"/>
                    <a:pt x="22" y="16"/>
                  </a:cubicBezTo>
                  <a:moveTo>
                    <a:pt x="16" y="0"/>
                  </a:moveTo>
                  <a:cubicBezTo>
                    <a:pt x="9" y="0"/>
                    <a:pt x="2" y="5"/>
                    <a:pt x="1" y="12"/>
                  </a:cubicBezTo>
                  <a:cubicBezTo>
                    <a:pt x="0" y="13"/>
                    <a:pt x="0" y="14"/>
                    <a:pt x="0" y="15"/>
                  </a:cubicBezTo>
                  <a:cubicBezTo>
                    <a:pt x="2" y="15"/>
                    <a:pt x="4" y="16"/>
                    <a:pt x="5" y="17"/>
                  </a:cubicBezTo>
                  <a:cubicBezTo>
                    <a:pt x="5" y="17"/>
                    <a:pt x="6" y="17"/>
                    <a:pt x="6" y="17"/>
                  </a:cubicBezTo>
                  <a:cubicBezTo>
                    <a:pt x="7" y="16"/>
                    <a:pt x="8" y="16"/>
                    <a:pt x="8" y="16"/>
                  </a:cubicBezTo>
                  <a:cubicBezTo>
                    <a:pt x="10" y="16"/>
                    <a:pt x="12" y="15"/>
                    <a:pt x="13" y="15"/>
                  </a:cubicBezTo>
                  <a:cubicBezTo>
                    <a:pt x="15" y="14"/>
                    <a:pt x="17" y="14"/>
                    <a:pt x="18" y="14"/>
                  </a:cubicBezTo>
                  <a:cubicBezTo>
                    <a:pt x="20" y="13"/>
                    <a:pt x="22" y="12"/>
                    <a:pt x="24" y="11"/>
                  </a:cubicBezTo>
                  <a:cubicBezTo>
                    <a:pt x="26" y="11"/>
                    <a:pt x="28" y="9"/>
                    <a:pt x="30" y="8"/>
                  </a:cubicBezTo>
                  <a:cubicBezTo>
                    <a:pt x="28" y="4"/>
                    <a:pt x="24" y="1"/>
                    <a:pt x="20" y="0"/>
                  </a:cubicBezTo>
                  <a:cubicBezTo>
                    <a:pt x="18" y="0"/>
                    <a:pt x="17" y="0"/>
                    <a:pt x="16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3" name="Freeform 111"/>
            <p:cNvSpPr/>
            <p:nvPr/>
          </p:nvSpPr>
          <p:spPr bwMode="auto">
            <a:xfrm>
              <a:off x="9388426" y="-3780779"/>
              <a:ext cx="63500" cy="55563"/>
            </a:xfrm>
            <a:custGeom>
              <a:avLst/>
              <a:gdLst>
                <a:gd name="T0" fmla="*/ 7 w 15"/>
                <a:gd name="T1" fmla="*/ 0 h 13"/>
                <a:gd name="T2" fmla="*/ 1 w 15"/>
                <a:gd name="T3" fmla="*/ 5 h 13"/>
                <a:gd name="T4" fmla="*/ 6 w 15"/>
                <a:gd name="T5" fmla="*/ 13 h 13"/>
                <a:gd name="T6" fmla="*/ 7 w 15"/>
                <a:gd name="T7" fmla="*/ 13 h 13"/>
                <a:gd name="T8" fmla="*/ 14 w 15"/>
                <a:gd name="T9" fmla="*/ 8 h 13"/>
                <a:gd name="T10" fmla="*/ 9 w 15"/>
                <a:gd name="T11" fmla="*/ 0 h 13"/>
                <a:gd name="T12" fmla="*/ 7 w 15"/>
                <a:gd name="T1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" h="13">
                  <a:moveTo>
                    <a:pt x="7" y="0"/>
                  </a:moveTo>
                  <a:cubicBezTo>
                    <a:pt x="4" y="0"/>
                    <a:pt x="1" y="2"/>
                    <a:pt x="1" y="5"/>
                  </a:cubicBezTo>
                  <a:cubicBezTo>
                    <a:pt x="0" y="9"/>
                    <a:pt x="2" y="12"/>
                    <a:pt x="6" y="13"/>
                  </a:cubicBezTo>
                  <a:cubicBezTo>
                    <a:pt x="6" y="13"/>
                    <a:pt x="7" y="13"/>
                    <a:pt x="7" y="13"/>
                  </a:cubicBezTo>
                  <a:cubicBezTo>
                    <a:pt x="10" y="13"/>
                    <a:pt x="13" y="11"/>
                    <a:pt x="14" y="8"/>
                  </a:cubicBezTo>
                  <a:cubicBezTo>
                    <a:pt x="15" y="4"/>
                    <a:pt x="12" y="1"/>
                    <a:pt x="9" y="0"/>
                  </a:cubicBezTo>
                  <a:cubicBezTo>
                    <a:pt x="8" y="0"/>
                    <a:pt x="8" y="0"/>
                    <a:pt x="7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4" name="Freeform 112"/>
            <p:cNvSpPr/>
            <p:nvPr/>
          </p:nvSpPr>
          <p:spPr bwMode="auto">
            <a:xfrm>
              <a:off x="9518601" y="-3945879"/>
              <a:ext cx="9525" cy="41275"/>
            </a:xfrm>
            <a:custGeom>
              <a:avLst/>
              <a:gdLst>
                <a:gd name="T0" fmla="*/ 0 w 2"/>
                <a:gd name="T1" fmla="*/ 0 h 10"/>
                <a:gd name="T2" fmla="*/ 0 w 2"/>
                <a:gd name="T3" fmla="*/ 1 h 10"/>
                <a:gd name="T4" fmla="*/ 0 w 2"/>
                <a:gd name="T5" fmla="*/ 1 h 10"/>
                <a:gd name="T6" fmla="*/ 0 w 2"/>
                <a:gd name="T7" fmla="*/ 10 h 10"/>
                <a:gd name="T8" fmla="*/ 1 w 2"/>
                <a:gd name="T9" fmla="*/ 7 h 10"/>
                <a:gd name="T10" fmla="*/ 2 w 2"/>
                <a:gd name="T11" fmla="*/ 1 h 10"/>
                <a:gd name="T12" fmla="*/ 0 w 2"/>
                <a:gd name="T13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" h="10">
                  <a:moveTo>
                    <a:pt x="0" y="0"/>
                  </a:moveTo>
                  <a:cubicBezTo>
                    <a:pt x="0" y="0"/>
                    <a:pt x="0" y="0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4"/>
                    <a:pt x="0" y="7"/>
                    <a:pt x="0" y="10"/>
                  </a:cubicBezTo>
                  <a:cubicBezTo>
                    <a:pt x="0" y="9"/>
                    <a:pt x="0" y="8"/>
                    <a:pt x="1" y="7"/>
                  </a:cubicBezTo>
                  <a:cubicBezTo>
                    <a:pt x="1" y="5"/>
                    <a:pt x="1" y="3"/>
                    <a:pt x="2" y="1"/>
                  </a:cubicBezTo>
                  <a:cubicBezTo>
                    <a:pt x="2" y="1"/>
                    <a:pt x="1" y="0"/>
                    <a:pt x="0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5" name="Freeform 113"/>
            <p:cNvSpPr/>
            <p:nvPr/>
          </p:nvSpPr>
          <p:spPr bwMode="auto">
            <a:xfrm>
              <a:off x="9502726" y="-3942704"/>
              <a:ext cx="15875" cy="47625"/>
            </a:xfrm>
            <a:custGeom>
              <a:avLst/>
              <a:gdLst>
                <a:gd name="T0" fmla="*/ 4 w 4"/>
                <a:gd name="T1" fmla="*/ 0 h 11"/>
                <a:gd name="T2" fmla="*/ 1 w 4"/>
                <a:gd name="T3" fmla="*/ 9 h 11"/>
                <a:gd name="T4" fmla="*/ 0 w 4"/>
                <a:gd name="T5" fmla="*/ 11 h 11"/>
                <a:gd name="T6" fmla="*/ 4 w 4"/>
                <a:gd name="T7" fmla="*/ 10 h 11"/>
                <a:gd name="T8" fmla="*/ 4 w 4"/>
                <a:gd name="T9" fmla="*/ 9 h 11"/>
                <a:gd name="T10" fmla="*/ 4 w 4"/>
                <a:gd name="T11" fmla="*/ 0 h 11"/>
                <a:gd name="T12" fmla="*/ 4 w 4"/>
                <a:gd name="T13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" h="11">
                  <a:moveTo>
                    <a:pt x="4" y="0"/>
                  </a:moveTo>
                  <a:cubicBezTo>
                    <a:pt x="3" y="3"/>
                    <a:pt x="2" y="6"/>
                    <a:pt x="1" y="9"/>
                  </a:cubicBezTo>
                  <a:cubicBezTo>
                    <a:pt x="1" y="9"/>
                    <a:pt x="0" y="10"/>
                    <a:pt x="0" y="11"/>
                  </a:cubicBezTo>
                  <a:cubicBezTo>
                    <a:pt x="2" y="11"/>
                    <a:pt x="3" y="10"/>
                    <a:pt x="4" y="10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6"/>
                    <a:pt x="4" y="3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6" name="Freeform 114"/>
            <p:cNvSpPr>
              <a:spLocks noEditPoints="1"/>
            </p:cNvSpPr>
            <p:nvPr/>
          </p:nvSpPr>
          <p:spPr bwMode="auto">
            <a:xfrm>
              <a:off x="9472563" y="-3955404"/>
              <a:ext cx="58738" cy="60325"/>
            </a:xfrm>
            <a:custGeom>
              <a:avLst/>
              <a:gdLst>
                <a:gd name="T0" fmla="*/ 13 w 14"/>
                <a:gd name="T1" fmla="*/ 3 h 14"/>
                <a:gd name="T2" fmla="*/ 12 w 14"/>
                <a:gd name="T3" fmla="*/ 9 h 14"/>
                <a:gd name="T4" fmla="*/ 11 w 14"/>
                <a:gd name="T5" fmla="*/ 12 h 14"/>
                <a:gd name="T6" fmla="*/ 11 w 14"/>
                <a:gd name="T7" fmla="*/ 13 h 14"/>
                <a:gd name="T8" fmla="*/ 14 w 14"/>
                <a:gd name="T9" fmla="*/ 9 h 14"/>
                <a:gd name="T10" fmla="*/ 13 w 14"/>
                <a:gd name="T11" fmla="*/ 3 h 14"/>
                <a:gd name="T12" fmla="*/ 7 w 14"/>
                <a:gd name="T13" fmla="*/ 0 h 14"/>
                <a:gd name="T14" fmla="*/ 1 w 14"/>
                <a:gd name="T15" fmla="*/ 5 h 14"/>
                <a:gd name="T16" fmla="*/ 6 w 14"/>
                <a:gd name="T17" fmla="*/ 14 h 14"/>
                <a:gd name="T18" fmla="*/ 7 w 14"/>
                <a:gd name="T19" fmla="*/ 14 h 14"/>
                <a:gd name="T20" fmla="*/ 7 w 14"/>
                <a:gd name="T21" fmla="*/ 14 h 14"/>
                <a:gd name="T22" fmla="*/ 8 w 14"/>
                <a:gd name="T23" fmla="*/ 12 h 14"/>
                <a:gd name="T24" fmla="*/ 11 w 14"/>
                <a:gd name="T25" fmla="*/ 3 h 14"/>
                <a:gd name="T26" fmla="*/ 11 w 14"/>
                <a:gd name="T27" fmla="*/ 3 h 14"/>
                <a:gd name="T28" fmla="*/ 11 w 14"/>
                <a:gd name="T29" fmla="*/ 2 h 14"/>
                <a:gd name="T30" fmla="*/ 9 w 14"/>
                <a:gd name="T31" fmla="*/ 0 h 14"/>
                <a:gd name="T32" fmla="*/ 7 w 14"/>
                <a:gd name="T33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4" h="14">
                  <a:moveTo>
                    <a:pt x="13" y="3"/>
                  </a:moveTo>
                  <a:cubicBezTo>
                    <a:pt x="12" y="5"/>
                    <a:pt x="12" y="7"/>
                    <a:pt x="12" y="9"/>
                  </a:cubicBezTo>
                  <a:cubicBezTo>
                    <a:pt x="11" y="10"/>
                    <a:pt x="11" y="11"/>
                    <a:pt x="11" y="12"/>
                  </a:cubicBezTo>
                  <a:cubicBezTo>
                    <a:pt x="11" y="12"/>
                    <a:pt x="11" y="12"/>
                    <a:pt x="11" y="13"/>
                  </a:cubicBezTo>
                  <a:cubicBezTo>
                    <a:pt x="13" y="12"/>
                    <a:pt x="14" y="10"/>
                    <a:pt x="14" y="9"/>
                  </a:cubicBezTo>
                  <a:cubicBezTo>
                    <a:pt x="14" y="7"/>
                    <a:pt x="14" y="5"/>
                    <a:pt x="13" y="3"/>
                  </a:cubicBezTo>
                  <a:moveTo>
                    <a:pt x="7" y="0"/>
                  </a:moveTo>
                  <a:cubicBezTo>
                    <a:pt x="4" y="0"/>
                    <a:pt x="1" y="2"/>
                    <a:pt x="1" y="5"/>
                  </a:cubicBezTo>
                  <a:cubicBezTo>
                    <a:pt x="0" y="9"/>
                    <a:pt x="2" y="13"/>
                    <a:pt x="6" y="14"/>
                  </a:cubicBezTo>
                  <a:cubicBezTo>
                    <a:pt x="6" y="14"/>
                    <a:pt x="7" y="14"/>
                    <a:pt x="7" y="14"/>
                  </a:cubicBezTo>
                  <a:cubicBezTo>
                    <a:pt x="7" y="14"/>
                    <a:pt x="7" y="14"/>
                    <a:pt x="7" y="14"/>
                  </a:cubicBezTo>
                  <a:cubicBezTo>
                    <a:pt x="7" y="13"/>
                    <a:pt x="8" y="12"/>
                    <a:pt x="8" y="12"/>
                  </a:cubicBezTo>
                  <a:cubicBezTo>
                    <a:pt x="9" y="9"/>
                    <a:pt x="10" y="6"/>
                    <a:pt x="11" y="3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2"/>
                    <a:pt x="11" y="2"/>
                    <a:pt x="11" y="2"/>
                  </a:cubicBezTo>
                  <a:cubicBezTo>
                    <a:pt x="11" y="1"/>
                    <a:pt x="10" y="1"/>
                    <a:pt x="9" y="0"/>
                  </a:cubicBezTo>
                  <a:cubicBezTo>
                    <a:pt x="8" y="0"/>
                    <a:pt x="8" y="0"/>
                    <a:pt x="7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7" name="Freeform 115"/>
            <p:cNvSpPr/>
            <p:nvPr/>
          </p:nvSpPr>
          <p:spPr bwMode="auto">
            <a:xfrm>
              <a:off x="9582101" y="-3747442"/>
              <a:ext cx="30163" cy="25400"/>
            </a:xfrm>
            <a:custGeom>
              <a:avLst/>
              <a:gdLst>
                <a:gd name="T0" fmla="*/ 0 w 7"/>
                <a:gd name="T1" fmla="*/ 0 h 6"/>
                <a:gd name="T2" fmla="*/ 5 w 7"/>
                <a:gd name="T3" fmla="*/ 5 h 6"/>
                <a:gd name="T4" fmla="*/ 6 w 7"/>
                <a:gd name="T5" fmla="*/ 6 h 6"/>
                <a:gd name="T6" fmla="*/ 7 w 7"/>
                <a:gd name="T7" fmla="*/ 5 h 6"/>
                <a:gd name="T8" fmla="*/ 1 w 7"/>
                <a:gd name="T9" fmla="*/ 2 h 6"/>
                <a:gd name="T10" fmla="*/ 0 w 7"/>
                <a:gd name="T11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" h="6">
                  <a:moveTo>
                    <a:pt x="0" y="0"/>
                  </a:moveTo>
                  <a:cubicBezTo>
                    <a:pt x="0" y="3"/>
                    <a:pt x="2" y="5"/>
                    <a:pt x="5" y="5"/>
                  </a:cubicBezTo>
                  <a:cubicBezTo>
                    <a:pt x="5" y="6"/>
                    <a:pt x="6" y="6"/>
                    <a:pt x="6" y="6"/>
                  </a:cubicBezTo>
                  <a:cubicBezTo>
                    <a:pt x="7" y="6"/>
                    <a:pt x="7" y="6"/>
                    <a:pt x="7" y="5"/>
                  </a:cubicBezTo>
                  <a:cubicBezTo>
                    <a:pt x="5" y="5"/>
                    <a:pt x="3" y="3"/>
                    <a:pt x="1" y="2"/>
                  </a:cubicBezTo>
                  <a:cubicBezTo>
                    <a:pt x="1" y="2"/>
                    <a:pt x="0" y="1"/>
                    <a:pt x="0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8" name="Freeform 116"/>
            <p:cNvSpPr/>
            <p:nvPr/>
          </p:nvSpPr>
          <p:spPr bwMode="auto">
            <a:xfrm>
              <a:off x="9578926" y="-3747442"/>
              <a:ext cx="41275" cy="22225"/>
            </a:xfrm>
            <a:custGeom>
              <a:avLst/>
              <a:gdLst>
                <a:gd name="T0" fmla="*/ 0 w 10"/>
                <a:gd name="T1" fmla="*/ 0 h 5"/>
                <a:gd name="T2" fmla="*/ 1 w 10"/>
                <a:gd name="T3" fmla="*/ 0 h 5"/>
                <a:gd name="T4" fmla="*/ 2 w 10"/>
                <a:gd name="T5" fmla="*/ 2 h 5"/>
                <a:gd name="T6" fmla="*/ 8 w 10"/>
                <a:gd name="T7" fmla="*/ 5 h 5"/>
                <a:gd name="T8" fmla="*/ 10 w 10"/>
                <a:gd name="T9" fmla="*/ 5 h 5"/>
                <a:gd name="T10" fmla="*/ 1 w 10"/>
                <a:gd name="T11" fmla="*/ 1 h 5"/>
                <a:gd name="T12" fmla="*/ 0 w 10"/>
                <a:gd name="T13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5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1"/>
                    <a:pt x="2" y="2"/>
                    <a:pt x="2" y="2"/>
                  </a:cubicBezTo>
                  <a:cubicBezTo>
                    <a:pt x="4" y="3"/>
                    <a:pt x="6" y="5"/>
                    <a:pt x="8" y="5"/>
                  </a:cubicBezTo>
                  <a:cubicBezTo>
                    <a:pt x="9" y="5"/>
                    <a:pt x="9" y="5"/>
                    <a:pt x="10" y="5"/>
                  </a:cubicBezTo>
                  <a:cubicBezTo>
                    <a:pt x="7" y="4"/>
                    <a:pt x="4" y="3"/>
                    <a:pt x="1" y="1"/>
                  </a:cubicBezTo>
                  <a:cubicBezTo>
                    <a:pt x="1" y="1"/>
                    <a:pt x="1" y="0"/>
                    <a:pt x="0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9" name="Freeform 117"/>
            <p:cNvSpPr/>
            <p:nvPr/>
          </p:nvSpPr>
          <p:spPr bwMode="auto">
            <a:xfrm>
              <a:off x="9578926" y="-3780779"/>
              <a:ext cx="63500" cy="55563"/>
            </a:xfrm>
            <a:custGeom>
              <a:avLst/>
              <a:gdLst>
                <a:gd name="T0" fmla="*/ 7 w 15"/>
                <a:gd name="T1" fmla="*/ 0 h 13"/>
                <a:gd name="T2" fmla="*/ 1 w 15"/>
                <a:gd name="T3" fmla="*/ 5 h 13"/>
                <a:gd name="T4" fmla="*/ 0 w 15"/>
                <a:gd name="T5" fmla="*/ 8 h 13"/>
                <a:gd name="T6" fmla="*/ 1 w 15"/>
                <a:gd name="T7" fmla="*/ 9 h 13"/>
                <a:gd name="T8" fmla="*/ 10 w 15"/>
                <a:gd name="T9" fmla="*/ 13 h 13"/>
                <a:gd name="T10" fmla="*/ 14 w 15"/>
                <a:gd name="T11" fmla="*/ 8 h 13"/>
                <a:gd name="T12" fmla="*/ 9 w 15"/>
                <a:gd name="T13" fmla="*/ 0 h 13"/>
                <a:gd name="T14" fmla="*/ 7 w 15"/>
                <a:gd name="T15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5" h="13">
                  <a:moveTo>
                    <a:pt x="7" y="0"/>
                  </a:moveTo>
                  <a:cubicBezTo>
                    <a:pt x="4" y="0"/>
                    <a:pt x="1" y="2"/>
                    <a:pt x="1" y="5"/>
                  </a:cubicBezTo>
                  <a:cubicBezTo>
                    <a:pt x="0" y="6"/>
                    <a:pt x="0" y="7"/>
                    <a:pt x="0" y="8"/>
                  </a:cubicBezTo>
                  <a:cubicBezTo>
                    <a:pt x="1" y="8"/>
                    <a:pt x="1" y="9"/>
                    <a:pt x="1" y="9"/>
                  </a:cubicBezTo>
                  <a:cubicBezTo>
                    <a:pt x="4" y="11"/>
                    <a:pt x="7" y="12"/>
                    <a:pt x="10" y="13"/>
                  </a:cubicBezTo>
                  <a:cubicBezTo>
                    <a:pt x="12" y="12"/>
                    <a:pt x="13" y="11"/>
                    <a:pt x="14" y="8"/>
                  </a:cubicBezTo>
                  <a:cubicBezTo>
                    <a:pt x="15" y="5"/>
                    <a:pt x="12" y="1"/>
                    <a:pt x="9" y="0"/>
                  </a:cubicBezTo>
                  <a:cubicBezTo>
                    <a:pt x="8" y="0"/>
                    <a:pt x="8" y="0"/>
                    <a:pt x="7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0" name="Freeform 118"/>
            <p:cNvSpPr/>
            <p:nvPr/>
          </p:nvSpPr>
          <p:spPr bwMode="auto">
            <a:xfrm>
              <a:off x="9493201" y="-3853804"/>
              <a:ext cx="9525" cy="12700"/>
            </a:xfrm>
            <a:custGeom>
              <a:avLst/>
              <a:gdLst>
                <a:gd name="T0" fmla="*/ 0 w 2"/>
                <a:gd name="T1" fmla="*/ 0 h 3"/>
                <a:gd name="T2" fmla="*/ 0 w 2"/>
                <a:gd name="T3" fmla="*/ 2 h 3"/>
                <a:gd name="T4" fmla="*/ 0 w 2"/>
                <a:gd name="T5" fmla="*/ 3 h 3"/>
                <a:gd name="T6" fmla="*/ 0 w 2"/>
                <a:gd name="T7" fmla="*/ 3 h 3"/>
                <a:gd name="T8" fmla="*/ 0 w 2"/>
                <a:gd name="T9" fmla="*/ 2 h 3"/>
                <a:gd name="T10" fmla="*/ 0 w 2"/>
                <a:gd name="T11" fmla="*/ 2 h 3"/>
                <a:gd name="T12" fmla="*/ 0 w 2"/>
                <a:gd name="T13" fmla="*/ 2 h 3"/>
                <a:gd name="T14" fmla="*/ 0 w 2"/>
                <a:gd name="T15" fmla="*/ 3 h 3"/>
                <a:gd name="T16" fmla="*/ 1 w 2"/>
                <a:gd name="T17" fmla="*/ 3 h 3"/>
                <a:gd name="T18" fmla="*/ 1 w 2"/>
                <a:gd name="T19" fmla="*/ 3 h 3"/>
                <a:gd name="T20" fmla="*/ 1 w 2"/>
                <a:gd name="T21" fmla="*/ 3 h 3"/>
                <a:gd name="T22" fmla="*/ 0 w 2"/>
                <a:gd name="T23" fmla="*/ 3 h 3"/>
                <a:gd name="T24" fmla="*/ 0 w 2"/>
                <a:gd name="T25" fmla="*/ 3 h 3"/>
                <a:gd name="T26" fmla="*/ 1 w 2"/>
                <a:gd name="T27" fmla="*/ 3 h 3"/>
                <a:gd name="T28" fmla="*/ 2 w 2"/>
                <a:gd name="T29" fmla="*/ 1 h 3"/>
                <a:gd name="T30" fmla="*/ 0 w 2"/>
                <a:gd name="T31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0" y="0"/>
                    <a:pt x="0" y="1"/>
                    <a:pt x="0" y="2"/>
                  </a:cubicBezTo>
                  <a:cubicBezTo>
                    <a:pt x="0" y="2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2"/>
                    <a:pt x="2" y="1"/>
                  </a:cubicBezTo>
                  <a:cubicBezTo>
                    <a:pt x="1" y="1"/>
                    <a:pt x="1" y="0"/>
                    <a:pt x="0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1" name="Freeform 119"/>
            <p:cNvSpPr/>
            <p:nvPr/>
          </p:nvSpPr>
          <p:spPr bwMode="auto">
            <a:xfrm>
              <a:off x="9493201" y="-3861742"/>
              <a:ext cx="17463" cy="12700"/>
            </a:xfrm>
            <a:custGeom>
              <a:avLst/>
              <a:gdLst>
                <a:gd name="T0" fmla="*/ 4 w 4"/>
                <a:gd name="T1" fmla="*/ 0 h 3"/>
                <a:gd name="T2" fmla="*/ 0 w 4"/>
                <a:gd name="T3" fmla="*/ 1 h 3"/>
                <a:gd name="T4" fmla="*/ 0 w 4"/>
                <a:gd name="T5" fmla="*/ 2 h 3"/>
                <a:gd name="T6" fmla="*/ 2 w 4"/>
                <a:gd name="T7" fmla="*/ 3 h 3"/>
                <a:gd name="T8" fmla="*/ 4 w 4"/>
                <a:gd name="T9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3">
                  <a:moveTo>
                    <a:pt x="4" y="0"/>
                  </a:moveTo>
                  <a:cubicBezTo>
                    <a:pt x="2" y="0"/>
                    <a:pt x="1" y="0"/>
                    <a:pt x="0" y="1"/>
                  </a:cubicBezTo>
                  <a:cubicBezTo>
                    <a:pt x="0" y="1"/>
                    <a:pt x="0" y="1"/>
                    <a:pt x="0" y="2"/>
                  </a:cubicBezTo>
                  <a:cubicBezTo>
                    <a:pt x="1" y="2"/>
                    <a:pt x="1" y="3"/>
                    <a:pt x="2" y="3"/>
                  </a:cubicBezTo>
                  <a:cubicBezTo>
                    <a:pt x="2" y="2"/>
                    <a:pt x="3" y="1"/>
                    <a:pt x="4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2" name="Freeform 120"/>
            <p:cNvSpPr>
              <a:spLocks noEditPoints="1"/>
            </p:cNvSpPr>
            <p:nvPr/>
          </p:nvSpPr>
          <p:spPr bwMode="auto">
            <a:xfrm>
              <a:off x="9493201" y="-3844279"/>
              <a:ext cx="4763" cy="3175"/>
            </a:xfrm>
            <a:custGeom>
              <a:avLst/>
              <a:gdLst>
                <a:gd name="T0" fmla="*/ 1 w 1"/>
                <a:gd name="T1" fmla="*/ 1 h 1"/>
                <a:gd name="T2" fmla="*/ 1 w 1"/>
                <a:gd name="T3" fmla="*/ 1 h 1"/>
                <a:gd name="T4" fmla="*/ 0 w 1"/>
                <a:gd name="T5" fmla="*/ 1 h 1"/>
                <a:gd name="T6" fmla="*/ 0 w 1"/>
                <a:gd name="T7" fmla="*/ 1 h 1"/>
                <a:gd name="T8" fmla="*/ 1 w 1"/>
                <a:gd name="T9" fmla="*/ 1 h 1"/>
                <a:gd name="T10" fmla="*/ 1 w 1"/>
                <a:gd name="T11" fmla="*/ 1 h 1"/>
                <a:gd name="T12" fmla="*/ 0 w 1"/>
                <a:gd name="T13" fmla="*/ 1 h 1"/>
                <a:gd name="T14" fmla="*/ 0 w 1"/>
                <a:gd name="T15" fmla="*/ 1 h 1"/>
                <a:gd name="T16" fmla="*/ 1 w 1"/>
                <a:gd name="T17" fmla="*/ 1 h 1"/>
                <a:gd name="T18" fmla="*/ 0 w 1"/>
                <a:gd name="T19" fmla="*/ 0 h 1"/>
                <a:gd name="T20" fmla="*/ 0 w 1"/>
                <a:gd name="T21" fmla="*/ 0 h 1"/>
                <a:gd name="T22" fmla="*/ 0 w 1"/>
                <a:gd name="T23" fmla="*/ 1 h 1"/>
                <a:gd name="T24" fmla="*/ 0 w 1"/>
                <a:gd name="T25" fmla="*/ 1 h 1"/>
                <a:gd name="T26" fmla="*/ 0 w 1"/>
                <a:gd name="T27" fmla="*/ 0 h 1"/>
                <a:gd name="T28" fmla="*/ 0 w 1"/>
                <a:gd name="T29" fmla="*/ 0 h 1"/>
                <a:gd name="T30" fmla="*/ 0 w 1"/>
                <a:gd name="T31" fmla="*/ 1 h 1"/>
                <a:gd name="T32" fmla="*/ 0 w 1"/>
                <a:gd name="T33" fmla="*/ 1 h 1"/>
                <a:gd name="T34" fmla="*/ 0 w 1"/>
                <a:gd name="T35" fmla="*/ 1 h 1"/>
                <a:gd name="T36" fmla="*/ 0 w 1"/>
                <a:gd name="T37" fmla="*/ 1 h 1"/>
                <a:gd name="T38" fmla="*/ 0 w 1"/>
                <a:gd name="T3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moveTo>
                    <a:pt x="0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3" name="Freeform 121"/>
            <p:cNvSpPr/>
            <p:nvPr/>
          </p:nvSpPr>
          <p:spPr bwMode="auto">
            <a:xfrm>
              <a:off x="9477326" y="-3856979"/>
              <a:ext cx="15875" cy="15875"/>
            </a:xfrm>
            <a:custGeom>
              <a:avLst/>
              <a:gdLst>
                <a:gd name="T0" fmla="*/ 2 w 4"/>
                <a:gd name="T1" fmla="*/ 0 h 4"/>
                <a:gd name="T2" fmla="*/ 0 w 4"/>
                <a:gd name="T3" fmla="*/ 1 h 4"/>
                <a:gd name="T4" fmla="*/ 3 w 4"/>
                <a:gd name="T5" fmla="*/ 3 h 4"/>
                <a:gd name="T6" fmla="*/ 4 w 4"/>
                <a:gd name="T7" fmla="*/ 4 h 4"/>
                <a:gd name="T8" fmla="*/ 2 w 4"/>
                <a:gd name="T9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1" y="1"/>
                    <a:pt x="1" y="1"/>
                    <a:pt x="0" y="1"/>
                  </a:cubicBezTo>
                  <a:cubicBezTo>
                    <a:pt x="1" y="2"/>
                    <a:pt x="2" y="3"/>
                    <a:pt x="3" y="3"/>
                  </a:cubicBezTo>
                  <a:cubicBezTo>
                    <a:pt x="3" y="4"/>
                    <a:pt x="3" y="4"/>
                    <a:pt x="4" y="4"/>
                  </a:cubicBezTo>
                  <a:cubicBezTo>
                    <a:pt x="3" y="3"/>
                    <a:pt x="3" y="2"/>
                    <a:pt x="2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4" name="Freeform 122"/>
            <p:cNvSpPr/>
            <p:nvPr/>
          </p:nvSpPr>
          <p:spPr bwMode="auto">
            <a:xfrm>
              <a:off x="9490026" y="-3844279"/>
              <a:ext cx="3175" cy="3175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1 w 1"/>
                <a:gd name="T5" fmla="*/ 1 h 1"/>
                <a:gd name="T6" fmla="*/ 0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1"/>
                    <a:pt x="0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5" name="Freeform 123"/>
            <p:cNvSpPr>
              <a:spLocks noEditPoints="1"/>
            </p:cNvSpPr>
            <p:nvPr/>
          </p:nvSpPr>
          <p:spPr bwMode="auto">
            <a:xfrm>
              <a:off x="9497963" y="-3853804"/>
              <a:ext cx="55563" cy="17463"/>
            </a:xfrm>
            <a:custGeom>
              <a:avLst/>
              <a:gdLst>
                <a:gd name="T0" fmla="*/ 0 w 13"/>
                <a:gd name="T1" fmla="*/ 4 h 4"/>
                <a:gd name="T2" fmla="*/ 0 w 13"/>
                <a:gd name="T3" fmla="*/ 4 h 4"/>
                <a:gd name="T4" fmla="*/ 0 w 13"/>
                <a:gd name="T5" fmla="*/ 4 h 4"/>
                <a:gd name="T6" fmla="*/ 0 w 13"/>
                <a:gd name="T7" fmla="*/ 4 h 4"/>
                <a:gd name="T8" fmla="*/ 2 w 13"/>
                <a:gd name="T9" fmla="*/ 3 h 4"/>
                <a:gd name="T10" fmla="*/ 1 w 13"/>
                <a:gd name="T11" fmla="*/ 4 h 4"/>
                <a:gd name="T12" fmla="*/ 0 w 13"/>
                <a:gd name="T13" fmla="*/ 4 h 4"/>
                <a:gd name="T14" fmla="*/ 3 w 13"/>
                <a:gd name="T15" fmla="*/ 4 h 4"/>
                <a:gd name="T16" fmla="*/ 3 w 13"/>
                <a:gd name="T17" fmla="*/ 4 h 4"/>
                <a:gd name="T18" fmla="*/ 2 w 13"/>
                <a:gd name="T19" fmla="*/ 3 h 4"/>
                <a:gd name="T20" fmla="*/ 10 w 13"/>
                <a:gd name="T21" fmla="*/ 0 h 4"/>
                <a:gd name="T22" fmla="*/ 6 w 13"/>
                <a:gd name="T23" fmla="*/ 1 h 4"/>
                <a:gd name="T24" fmla="*/ 7 w 13"/>
                <a:gd name="T25" fmla="*/ 4 h 4"/>
                <a:gd name="T26" fmla="*/ 7 w 13"/>
                <a:gd name="T27" fmla="*/ 4 h 4"/>
                <a:gd name="T28" fmla="*/ 13 w 13"/>
                <a:gd name="T29" fmla="*/ 2 h 4"/>
                <a:gd name="T30" fmla="*/ 10 w 13"/>
                <a:gd name="T31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3" h="4">
                  <a:moveTo>
                    <a:pt x="0" y="4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moveTo>
                    <a:pt x="2" y="3"/>
                  </a:moveTo>
                  <a:cubicBezTo>
                    <a:pt x="2" y="3"/>
                    <a:pt x="1" y="3"/>
                    <a:pt x="1" y="4"/>
                  </a:cubicBezTo>
                  <a:cubicBezTo>
                    <a:pt x="1" y="4"/>
                    <a:pt x="1" y="4"/>
                    <a:pt x="0" y="4"/>
                  </a:cubicBezTo>
                  <a:cubicBezTo>
                    <a:pt x="1" y="4"/>
                    <a:pt x="2" y="4"/>
                    <a:pt x="3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4"/>
                    <a:pt x="3" y="3"/>
                    <a:pt x="2" y="3"/>
                  </a:cubicBezTo>
                  <a:moveTo>
                    <a:pt x="10" y="0"/>
                  </a:moveTo>
                  <a:cubicBezTo>
                    <a:pt x="9" y="0"/>
                    <a:pt x="8" y="1"/>
                    <a:pt x="6" y="1"/>
                  </a:cubicBezTo>
                  <a:cubicBezTo>
                    <a:pt x="6" y="2"/>
                    <a:pt x="6" y="3"/>
                    <a:pt x="7" y="4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9" y="4"/>
                    <a:pt x="11" y="3"/>
                    <a:pt x="13" y="2"/>
                  </a:cubicBezTo>
                  <a:cubicBezTo>
                    <a:pt x="12" y="1"/>
                    <a:pt x="11" y="1"/>
                    <a:pt x="10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6" name="Freeform 124"/>
            <p:cNvSpPr/>
            <p:nvPr/>
          </p:nvSpPr>
          <p:spPr bwMode="auto">
            <a:xfrm>
              <a:off x="9497963" y="-3836342"/>
              <a:ext cx="4763" cy="0"/>
            </a:xfrm>
            <a:custGeom>
              <a:avLst/>
              <a:gdLst>
                <a:gd name="T0" fmla="*/ 1 w 1"/>
                <a:gd name="T1" fmla="*/ 0 w 1"/>
                <a:gd name="T2" fmla="*/ 0 w 1"/>
                <a:gd name="T3" fmla="*/ 0 w 1"/>
                <a:gd name="T4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7" name="Freeform 125"/>
            <p:cNvSpPr/>
            <p:nvPr/>
          </p:nvSpPr>
          <p:spPr bwMode="auto">
            <a:xfrm>
              <a:off x="9505901" y="-3849042"/>
              <a:ext cx="22225" cy="12700"/>
            </a:xfrm>
            <a:custGeom>
              <a:avLst/>
              <a:gdLst>
                <a:gd name="T0" fmla="*/ 4 w 5"/>
                <a:gd name="T1" fmla="*/ 0 h 3"/>
                <a:gd name="T2" fmla="*/ 3 w 5"/>
                <a:gd name="T3" fmla="*/ 1 h 3"/>
                <a:gd name="T4" fmla="*/ 0 w 5"/>
                <a:gd name="T5" fmla="*/ 2 h 3"/>
                <a:gd name="T6" fmla="*/ 1 w 5"/>
                <a:gd name="T7" fmla="*/ 3 h 3"/>
                <a:gd name="T8" fmla="*/ 5 w 5"/>
                <a:gd name="T9" fmla="*/ 3 h 3"/>
                <a:gd name="T10" fmla="*/ 4 w 5"/>
                <a:gd name="T11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" h="3">
                  <a:moveTo>
                    <a:pt x="4" y="0"/>
                  </a:moveTo>
                  <a:cubicBezTo>
                    <a:pt x="4" y="0"/>
                    <a:pt x="3" y="1"/>
                    <a:pt x="3" y="1"/>
                  </a:cubicBezTo>
                  <a:cubicBezTo>
                    <a:pt x="2" y="1"/>
                    <a:pt x="1" y="2"/>
                    <a:pt x="0" y="2"/>
                  </a:cubicBezTo>
                  <a:cubicBezTo>
                    <a:pt x="1" y="2"/>
                    <a:pt x="1" y="3"/>
                    <a:pt x="1" y="3"/>
                  </a:cubicBezTo>
                  <a:cubicBezTo>
                    <a:pt x="2" y="3"/>
                    <a:pt x="4" y="3"/>
                    <a:pt x="5" y="3"/>
                  </a:cubicBezTo>
                  <a:cubicBezTo>
                    <a:pt x="4" y="2"/>
                    <a:pt x="4" y="1"/>
                    <a:pt x="4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8" name="Freeform 126"/>
            <p:cNvSpPr/>
            <p:nvPr/>
          </p:nvSpPr>
          <p:spPr bwMode="auto">
            <a:xfrm>
              <a:off x="9497963" y="-3853804"/>
              <a:ext cx="42863" cy="17463"/>
            </a:xfrm>
            <a:custGeom>
              <a:avLst/>
              <a:gdLst>
                <a:gd name="T0" fmla="*/ 10 w 10"/>
                <a:gd name="T1" fmla="*/ 0 h 4"/>
                <a:gd name="T2" fmla="*/ 5 w 10"/>
                <a:gd name="T3" fmla="*/ 2 h 4"/>
                <a:gd name="T4" fmla="*/ 0 w 10"/>
                <a:gd name="T5" fmla="*/ 4 h 4"/>
                <a:gd name="T6" fmla="*/ 0 w 10"/>
                <a:gd name="T7" fmla="*/ 4 h 4"/>
                <a:gd name="T8" fmla="*/ 0 w 10"/>
                <a:gd name="T9" fmla="*/ 4 h 4"/>
                <a:gd name="T10" fmla="*/ 1 w 10"/>
                <a:gd name="T11" fmla="*/ 4 h 4"/>
                <a:gd name="T12" fmla="*/ 1 w 10"/>
                <a:gd name="T13" fmla="*/ 4 h 4"/>
                <a:gd name="T14" fmla="*/ 2 w 10"/>
                <a:gd name="T15" fmla="*/ 3 h 4"/>
                <a:gd name="T16" fmla="*/ 2 w 10"/>
                <a:gd name="T17" fmla="*/ 3 h 4"/>
                <a:gd name="T18" fmla="*/ 5 w 10"/>
                <a:gd name="T19" fmla="*/ 2 h 4"/>
                <a:gd name="T20" fmla="*/ 6 w 10"/>
                <a:gd name="T21" fmla="*/ 1 h 4"/>
                <a:gd name="T22" fmla="*/ 10 w 10"/>
                <a:gd name="T23" fmla="*/ 0 h 4"/>
                <a:gd name="T24" fmla="*/ 10 w 10"/>
                <a:gd name="T25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0" h="4">
                  <a:moveTo>
                    <a:pt x="10" y="0"/>
                  </a:moveTo>
                  <a:cubicBezTo>
                    <a:pt x="8" y="0"/>
                    <a:pt x="7" y="1"/>
                    <a:pt x="5" y="2"/>
                  </a:cubicBezTo>
                  <a:cubicBezTo>
                    <a:pt x="4" y="2"/>
                    <a:pt x="1" y="3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3" y="3"/>
                    <a:pt x="4" y="2"/>
                    <a:pt x="5" y="2"/>
                  </a:cubicBezTo>
                  <a:cubicBezTo>
                    <a:pt x="5" y="2"/>
                    <a:pt x="6" y="1"/>
                    <a:pt x="6" y="1"/>
                  </a:cubicBezTo>
                  <a:cubicBezTo>
                    <a:pt x="8" y="1"/>
                    <a:pt x="9" y="0"/>
                    <a:pt x="10" y="0"/>
                  </a:cubicBezTo>
                  <a:cubicBezTo>
                    <a:pt x="10" y="0"/>
                    <a:pt x="10" y="0"/>
                    <a:pt x="10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9" name="Freeform 127"/>
            <p:cNvSpPr/>
            <p:nvPr/>
          </p:nvSpPr>
          <p:spPr bwMode="auto">
            <a:xfrm>
              <a:off x="9459863" y="-3841104"/>
              <a:ext cx="33338" cy="12700"/>
            </a:xfrm>
            <a:custGeom>
              <a:avLst/>
              <a:gdLst>
                <a:gd name="T0" fmla="*/ 2 w 8"/>
                <a:gd name="T1" fmla="*/ 0 h 3"/>
                <a:gd name="T2" fmla="*/ 0 w 8"/>
                <a:gd name="T3" fmla="*/ 3 h 3"/>
                <a:gd name="T4" fmla="*/ 0 w 8"/>
                <a:gd name="T5" fmla="*/ 3 h 3"/>
                <a:gd name="T6" fmla="*/ 2 w 8"/>
                <a:gd name="T7" fmla="*/ 2 h 3"/>
                <a:gd name="T8" fmla="*/ 6 w 8"/>
                <a:gd name="T9" fmla="*/ 1 h 3"/>
                <a:gd name="T10" fmla="*/ 5 w 8"/>
                <a:gd name="T11" fmla="*/ 1 h 3"/>
                <a:gd name="T12" fmla="*/ 5 w 8"/>
                <a:gd name="T13" fmla="*/ 1 h 3"/>
                <a:gd name="T14" fmla="*/ 5 w 8"/>
                <a:gd name="T15" fmla="*/ 1 h 3"/>
                <a:gd name="T16" fmla="*/ 7 w 8"/>
                <a:gd name="T17" fmla="*/ 1 h 3"/>
                <a:gd name="T18" fmla="*/ 8 w 8"/>
                <a:gd name="T19" fmla="*/ 0 h 3"/>
                <a:gd name="T20" fmla="*/ 8 w 8"/>
                <a:gd name="T21" fmla="*/ 0 h 3"/>
                <a:gd name="T22" fmla="*/ 5 w 8"/>
                <a:gd name="T23" fmla="*/ 0 h 3"/>
                <a:gd name="T24" fmla="*/ 2 w 8"/>
                <a:gd name="T2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8" h="3">
                  <a:moveTo>
                    <a:pt x="2" y="0"/>
                  </a:moveTo>
                  <a:cubicBezTo>
                    <a:pt x="1" y="1"/>
                    <a:pt x="1" y="2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1" y="3"/>
                    <a:pt x="1" y="2"/>
                    <a:pt x="2" y="2"/>
                  </a:cubicBezTo>
                  <a:cubicBezTo>
                    <a:pt x="3" y="2"/>
                    <a:pt x="4" y="2"/>
                    <a:pt x="6" y="1"/>
                  </a:cubicBezTo>
                  <a:cubicBezTo>
                    <a:pt x="6" y="1"/>
                    <a:pt x="5" y="1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6" y="1"/>
                    <a:pt x="6" y="1"/>
                    <a:pt x="7" y="1"/>
                  </a:cubicBezTo>
                  <a:cubicBezTo>
                    <a:pt x="7" y="1"/>
                    <a:pt x="7" y="1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7" y="0"/>
                    <a:pt x="6" y="0"/>
                    <a:pt x="5" y="0"/>
                  </a:cubicBezTo>
                  <a:cubicBezTo>
                    <a:pt x="4" y="0"/>
                    <a:pt x="3" y="0"/>
                    <a:pt x="2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0" name="Freeform 128"/>
            <p:cNvSpPr/>
            <p:nvPr/>
          </p:nvSpPr>
          <p:spPr bwMode="auto">
            <a:xfrm>
              <a:off x="9459863" y="-3828404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1" name="Freeform 129"/>
            <p:cNvSpPr>
              <a:spLocks noEditPoints="1"/>
            </p:cNvSpPr>
            <p:nvPr/>
          </p:nvSpPr>
          <p:spPr bwMode="auto">
            <a:xfrm>
              <a:off x="9480501" y="-3841104"/>
              <a:ext cx="12700" cy="4763"/>
            </a:xfrm>
            <a:custGeom>
              <a:avLst/>
              <a:gdLst>
                <a:gd name="T0" fmla="*/ 0 w 3"/>
                <a:gd name="T1" fmla="*/ 1 h 1"/>
                <a:gd name="T2" fmla="*/ 1 w 3"/>
                <a:gd name="T3" fmla="*/ 1 h 1"/>
                <a:gd name="T4" fmla="*/ 1 w 3"/>
                <a:gd name="T5" fmla="*/ 1 h 1"/>
                <a:gd name="T6" fmla="*/ 0 w 3"/>
                <a:gd name="T7" fmla="*/ 1 h 1"/>
                <a:gd name="T8" fmla="*/ 0 w 3"/>
                <a:gd name="T9" fmla="*/ 1 h 1"/>
                <a:gd name="T10" fmla="*/ 0 w 3"/>
                <a:gd name="T11" fmla="*/ 0 h 1"/>
                <a:gd name="T12" fmla="*/ 3 w 3"/>
                <a:gd name="T13" fmla="*/ 0 h 1"/>
                <a:gd name="T14" fmla="*/ 3 w 3"/>
                <a:gd name="T15" fmla="*/ 0 h 1"/>
                <a:gd name="T16" fmla="*/ 0 w 3"/>
                <a:gd name="T1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" h="1">
                  <a:moveTo>
                    <a:pt x="0" y="1"/>
                  </a:moveTo>
                  <a:cubicBezTo>
                    <a:pt x="0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moveTo>
                    <a:pt x="0" y="0"/>
                  </a:moveTo>
                  <a:cubicBezTo>
                    <a:pt x="1" y="0"/>
                    <a:pt x="2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1" y="0"/>
                    <a:pt x="0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2" name="Freeform 130"/>
            <p:cNvSpPr/>
            <p:nvPr/>
          </p:nvSpPr>
          <p:spPr bwMode="auto">
            <a:xfrm>
              <a:off x="9493201" y="-3841104"/>
              <a:ext cx="0" cy="4763"/>
            </a:xfrm>
            <a:custGeom>
              <a:avLst/>
              <a:gdLst>
                <a:gd name="T0" fmla="*/ 0 h 3"/>
                <a:gd name="T1" fmla="*/ 3 h 3"/>
                <a:gd name="T2" fmla="*/ 0 h 3"/>
                <a:gd name="T3" fmla="*/ 0 h 3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3">
                  <a:moveTo>
                    <a:pt x="0" y="0"/>
                  </a:moveTo>
                  <a:lnTo>
                    <a:pt x="0" y="3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3" name="Freeform 131"/>
            <p:cNvSpPr/>
            <p:nvPr/>
          </p:nvSpPr>
          <p:spPr bwMode="auto">
            <a:xfrm>
              <a:off x="9493201" y="-3841104"/>
              <a:ext cx="0" cy="4763"/>
            </a:xfrm>
            <a:custGeom>
              <a:avLst/>
              <a:gdLst>
                <a:gd name="T0" fmla="*/ 0 h 3"/>
                <a:gd name="T1" fmla="*/ 3 h 3"/>
                <a:gd name="T2" fmla="*/ 0 h 3"/>
                <a:gd name="T3" fmla="*/ 0 h 3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3">
                  <a:moveTo>
                    <a:pt x="0" y="0"/>
                  </a:moveTo>
                  <a:lnTo>
                    <a:pt x="0" y="3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4" name="Freeform 132"/>
            <p:cNvSpPr/>
            <p:nvPr/>
          </p:nvSpPr>
          <p:spPr bwMode="auto">
            <a:xfrm>
              <a:off x="9493201" y="-3841104"/>
              <a:ext cx="0" cy="4763"/>
            </a:xfrm>
            <a:custGeom>
              <a:avLst/>
              <a:gdLst>
                <a:gd name="T0" fmla="*/ 0 h 3"/>
                <a:gd name="T1" fmla="*/ 3 h 3"/>
                <a:gd name="T2" fmla="*/ 3 h 3"/>
                <a:gd name="T3" fmla="*/ 0 h 3"/>
                <a:gd name="T4" fmla="*/ 0 h 3"/>
                <a:gd name="T5" fmla="*/ 0 h 3"/>
                <a:gd name="T6" fmla="*/ 0 h 3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  <a:cxn ang="0">
                  <a:pos x="0" y="T5"/>
                </a:cxn>
                <a:cxn ang="0">
                  <a:pos x="0" y="T6"/>
                </a:cxn>
              </a:cxnLst>
              <a:rect l="0" t="0" r="r" b="b"/>
              <a:pathLst>
                <a:path h="3">
                  <a:moveTo>
                    <a:pt x="0" y="0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5" name="Freeform 133"/>
            <p:cNvSpPr/>
            <p:nvPr/>
          </p:nvSpPr>
          <p:spPr bwMode="auto">
            <a:xfrm>
              <a:off x="9493201" y="-3841104"/>
              <a:ext cx="0" cy="4763"/>
            </a:xfrm>
            <a:custGeom>
              <a:avLst/>
              <a:gdLst>
                <a:gd name="T0" fmla="*/ 0 h 3"/>
                <a:gd name="T1" fmla="*/ 3 h 3"/>
                <a:gd name="T2" fmla="*/ 3 h 3"/>
                <a:gd name="T3" fmla="*/ 0 h 3"/>
                <a:gd name="T4" fmla="*/ 0 h 3"/>
                <a:gd name="T5" fmla="*/ 0 h 3"/>
                <a:gd name="T6" fmla="*/ 0 h 3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  <a:cxn ang="0">
                  <a:pos x="0" y="T5"/>
                </a:cxn>
                <a:cxn ang="0">
                  <a:pos x="0" y="T6"/>
                </a:cxn>
              </a:cxnLst>
              <a:rect l="0" t="0" r="r" b="b"/>
              <a:pathLst>
                <a:path h="3">
                  <a:moveTo>
                    <a:pt x="0" y="0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6" name="Rectangle 134"/>
            <p:cNvSpPr>
              <a:spLocks noChangeArrowheads="1"/>
            </p:cNvSpPr>
            <p:nvPr/>
          </p:nvSpPr>
          <p:spPr bwMode="auto">
            <a:xfrm>
              <a:off x="9493201" y="-3841104"/>
              <a:ext cx="1588" cy="4763"/>
            </a:xfrm>
            <a:prstGeom prst="rect">
              <a:avLst/>
            </a:pr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7" name="Freeform 135"/>
            <p:cNvSpPr/>
            <p:nvPr/>
          </p:nvSpPr>
          <p:spPr bwMode="auto">
            <a:xfrm>
              <a:off x="9493201" y="-3841104"/>
              <a:ext cx="0" cy="4763"/>
            </a:xfrm>
            <a:custGeom>
              <a:avLst/>
              <a:gdLst>
                <a:gd name="T0" fmla="*/ 0 h 3"/>
                <a:gd name="T1" fmla="*/ 3 h 3"/>
                <a:gd name="T2" fmla="*/ 3 h 3"/>
                <a:gd name="T3" fmla="*/ 0 h 3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3">
                  <a:moveTo>
                    <a:pt x="0" y="0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0"/>
                  </a:ln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8" name="Freeform 136"/>
            <p:cNvSpPr/>
            <p:nvPr/>
          </p:nvSpPr>
          <p:spPr bwMode="auto">
            <a:xfrm>
              <a:off x="9493201" y="-3841104"/>
              <a:ext cx="0" cy="4763"/>
            </a:xfrm>
            <a:custGeom>
              <a:avLst/>
              <a:gdLst>
                <a:gd name="T0" fmla="*/ 0 h 3"/>
                <a:gd name="T1" fmla="*/ 3 h 3"/>
                <a:gd name="T2" fmla="*/ 3 h 3"/>
                <a:gd name="T3" fmla="*/ 3 h 3"/>
                <a:gd name="T4" fmla="*/ 3 h 3"/>
                <a:gd name="T5" fmla="*/ 0 h 3"/>
                <a:gd name="T6" fmla="*/ 0 h 3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  <a:cxn ang="0">
                  <a:pos x="0" y="T5"/>
                </a:cxn>
                <a:cxn ang="0">
                  <a:pos x="0" y="T6"/>
                </a:cxn>
              </a:cxnLst>
              <a:rect l="0" t="0" r="r" b="b"/>
              <a:pathLst>
                <a:path h="3">
                  <a:moveTo>
                    <a:pt x="0" y="0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9" name="Freeform 137"/>
            <p:cNvSpPr/>
            <p:nvPr/>
          </p:nvSpPr>
          <p:spPr bwMode="auto">
            <a:xfrm>
              <a:off x="9493201" y="-3841104"/>
              <a:ext cx="0" cy="4763"/>
            </a:xfrm>
            <a:custGeom>
              <a:avLst/>
              <a:gdLst>
                <a:gd name="T0" fmla="*/ 0 h 3"/>
                <a:gd name="T1" fmla="*/ 3 h 3"/>
                <a:gd name="T2" fmla="*/ 3 h 3"/>
                <a:gd name="T3" fmla="*/ 3 h 3"/>
                <a:gd name="T4" fmla="*/ 3 h 3"/>
                <a:gd name="T5" fmla="*/ 0 h 3"/>
                <a:gd name="T6" fmla="*/ 0 h 3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  <a:cxn ang="0">
                  <a:pos x="0" y="T5"/>
                </a:cxn>
                <a:cxn ang="0">
                  <a:pos x="0" y="T6"/>
                </a:cxn>
              </a:cxnLst>
              <a:rect l="0" t="0" r="r" b="b"/>
              <a:pathLst>
                <a:path h="3">
                  <a:moveTo>
                    <a:pt x="0" y="0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0" name="Freeform 138"/>
            <p:cNvSpPr/>
            <p:nvPr/>
          </p:nvSpPr>
          <p:spPr bwMode="auto">
            <a:xfrm>
              <a:off x="9490026" y="-3836342"/>
              <a:ext cx="3175" cy="0"/>
            </a:xfrm>
            <a:custGeom>
              <a:avLst/>
              <a:gdLst>
                <a:gd name="T0" fmla="*/ 2 w 2"/>
                <a:gd name="T1" fmla="*/ 0 w 2"/>
                <a:gd name="T2" fmla="*/ 2 w 2"/>
                <a:gd name="T3" fmla="*/ 2 w 2"/>
                <a:gd name="T4" fmla="*/ 2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2">
                  <a:moveTo>
                    <a:pt x="2" y="0"/>
                  </a:moveTo>
                  <a:lnTo>
                    <a:pt x="0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close/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1" name="Freeform 139"/>
            <p:cNvSpPr/>
            <p:nvPr/>
          </p:nvSpPr>
          <p:spPr bwMode="auto">
            <a:xfrm>
              <a:off x="9490026" y="-3836342"/>
              <a:ext cx="3175" cy="0"/>
            </a:xfrm>
            <a:custGeom>
              <a:avLst/>
              <a:gdLst>
                <a:gd name="T0" fmla="*/ 2 w 2"/>
                <a:gd name="T1" fmla="*/ 0 w 2"/>
                <a:gd name="T2" fmla="*/ 2 w 2"/>
                <a:gd name="T3" fmla="*/ 2 w 2"/>
                <a:gd name="T4" fmla="*/ 2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2">
                  <a:moveTo>
                    <a:pt x="2" y="0"/>
                  </a:moveTo>
                  <a:lnTo>
                    <a:pt x="0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2" name="Rectangle 140"/>
            <p:cNvSpPr>
              <a:spLocks noChangeArrowheads="1"/>
            </p:cNvSpPr>
            <p:nvPr/>
          </p:nvSpPr>
          <p:spPr bwMode="auto">
            <a:xfrm>
              <a:off x="9490026" y="-3836342"/>
              <a:ext cx="3175" cy="1588"/>
            </a:xfrm>
            <a:prstGeom prst="rect">
              <a:avLst/>
            </a:pr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3" name="Rectangle 141"/>
            <p:cNvSpPr>
              <a:spLocks noChangeArrowheads="1"/>
            </p:cNvSpPr>
            <p:nvPr/>
          </p:nvSpPr>
          <p:spPr bwMode="auto">
            <a:xfrm>
              <a:off x="9490026" y="-3836342"/>
              <a:ext cx="3175" cy="1588"/>
            </a:xfrm>
            <a:prstGeom prst="rect">
              <a:avLst/>
            </a:pr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4" name="Freeform 142"/>
            <p:cNvSpPr/>
            <p:nvPr/>
          </p:nvSpPr>
          <p:spPr bwMode="auto">
            <a:xfrm>
              <a:off x="9477326" y="-3831579"/>
              <a:ext cx="15875" cy="15875"/>
            </a:xfrm>
            <a:custGeom>
              <a:avLst/>
              <a:gdLst>
                <a:gd name="T0" fmla="*/ 3 w 4"/>
                <a:gd name="T1" fmla="*/ 0 h 4"/>
                <a:gd name="T2" fmla="*/ 0 w 4"/>
                <a:gd name="T3" fmla="*/ 3 h 4"/>
                <a:gd name="T4" fmla="*/ 0 w 4"/>
                <a:gd name="T5" fmla="*/ 3 h 4"/>
                <a:gd name="T6" fmla="*/ 1 w 4"/>
                <a:gd name="T7" fmla="*/ 4 h 4"/>
                <a:gd name="T8" fmla="*/ 3 w 4"/>
                <a:gd name="T9" fmla="*/ 1 h 4"/>
                <a:gd name="T10" fmla="*/ 4 w 4"/>
                <a:gd name="T11" fmla="*/ 0 h 4"/>
                <a:gd name="T12" fmla="*/ 3 w 4"/>
                <a:gd name="T13" fmla="*/ 0 h 4"/>
                <a:gd name="T14" fmla="*/ 3 w 4"/>
                <a:gd name="T15" fmla="*/ 0 h 4"/>
                <a:gd name="T16" fmla="*/ 3 w 4"/>
                <a:gd name="T17" fmla="*/ 0 h 4"/>
                <a:gd name="T18" fmla="*/ 3 w 4"/>
                <a:gd name="T19" fmla="*/ 0 h 4"/>
                <a:gd name="T20" fmla="*/ 3 w 4"/>
                <a:gd name="T21" fmla="*/ 0 h 4"/>
                <a:gd name="T22" fmla="*/ 3 w 4"/>
                <a:gd name="T23" fmla="*/ 0 h 4"/>
                <a:gd name="T24" fmla="*/ 3 w 4"/>
                <a:gd name="T25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" h="4">
                  <a:moveTo>
                    <a:pt x="3" y="0"/>
                  </a:moveTo>
                  <a:cubicBezTo>
                    <a:pt x="2" y="1"/>
                    <a:pt x="1" y="2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1" y="3"/>
                    <a:pt x="1" y="4"/>
                  </a:cubicBezTo>
                  <a:cubicBezTo>
                    <a:pt x="2" y="3"/>
                    <a:pt x="3" y="2"/>
                    <a:pt x="3" y="1"/>
                  </a:cubicBezTo>
                  <a:cubicBezTo>
                    <a:pt x="4" y="1"/>
                    <a:pt x="4" y="0"/>
                    <a:pt x="4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5" name="Freeform 143"/>
            <p:cNvSpPr>
              <a:spLocks noEditPoints="1"/>
            </p:cNvSpPr>
            <p:nvPr/>
          </p:nvSpPr>
          <p:spPr bwMode="auto">
            <a:xfrm>
              <a:off x="9459863" y="-3828404"/>
              <a:ext cx="30163" cy="60325"/>
            </a:xfrm>
            <a:custGeom>
              <a:avLst/>
              <a:gdLst>
                <a:gd name="T0" fmla="*/ 4 w 7"/>
                <a:gd name="T1" fmla="*/ 9 h 14"/>
                <a:gd name="T2" fmla="*/ 1 w 7"/>
                <a:gd name="T3" fmla="*/ 9 h 14"/>
                <a:gd name="T4" fmla="*/ 0 w 7"/>
                <a:gd name="T5" fmla="*/ 11 h 14"/>
                <a:gd name="T6" fmla="*/ 2 w 7"/>
                <a:gd name="T7" fmla="*/ 14 h 14"/>
                <a:gd name="T8" fmla="*/ 3 w 7"/>
                <a:gd name="T9" fmla="*/ 12 h 14"/>
                <a:gd name="T10" fmla="*/ 4 w 7"/>
                <a:gd name="T11" fmla="*/ 9 h 14"/>
                <a:gd name="T12" fmla="*/ 7 w 7"/>
                <a:gd name="T13" fmla="*/ 0 h 14"/>
                <a:gd name="T14" fmla="*/ 5 w 7"/>
                <a:gd name="T15" fmla="*/ 3 h 14"/>
                <a:gd name="T16" fmla="*/ 6 w 7"/>
                <a:gd name="T17" fmla="*/ 3 h 14"/>
                <a:gd name="T18" fmla="*/ 6 w 7"/>
                <a:gd name="T19" fmla="*/ 3 h 14"/>
                <a:gd name="T20" fmla="*/ 7 w 7"/>
                <a:gd name="T21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" h="14">
                  <a:moveTo>
                    <a:pt x="4" y="9"/>
                  </a:moveTo>
                  <a:cubicBezTo>
                    <a:pt x="3" y="9"/>
                    <a:pt x="2" y="9"/>
                    <a:pt x="1" y="9"/>
                  </a:cubicBezTo>
                  <a:cubicBezTo>
                    <a:pt x="0" y="10"/>
                    <a:pt x="0" y="11"/>
                    <a:pt x="0" y="11"/>
                  </a:cubicBezTo>
                  <a:cubicBezTo>
                    <a:pt x="1" y="12"/>
                    <a:pt x="1" y="13"/>
                    <a:pt x="2" y="14"/>
                  </a:cubicBezTo>
                  <a:cubicBezTo>
                    <a:pt x="2" y="13"/>
                    <a:pt x="3" y="12"/>
                    <a:pt x="3" y="12"/>
                  </a:cubicBezTo>
                  <a:cubicBezTo>
                    <a:pt x="4" y="11"/>
                    <a:pt x="4" y="10"/>
                    <a:pt x="4" y="9"/>
                  </a:cubicBezTo>
                  <a:moveTo>
                    <a:pt x="7" y="0"/>
                  </a:moveTo>
                  <a:cubicBezTo>
                    <a:pt x="7" y="1"/>
                    <a:pt x="6" y="2"/>
                    <a:pt x="5" y="3"/>
                  </a:cubicBezTo>
                  <a:cubicBezTo>
                    <a:pt x="5" y="3"/>
                    <a:pt x="6" y="3"/>
                    <a:pt x="6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7" y="2"/>
                    <a:pt x="7" y="1"/>
                    <a:pt x="7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6" name="Freeform 144"/>
            <p:cNvSpPr/>
            <p:nvPr/>
          </p:nvSpPr>
          <p:spPr bwMode="auto">
            <a:xfrm>
              <a:off x="9464626" y="-3818879"/>
              <a:ext cx="20638" cy="30163"/>
            </a:xfrm>
            <a:custGeom>
              <a:avLst/>
              <a:gdLst>
                <a:gd name="T0" fmla="*/ 3 w 5"/>
                <a:gd name="T1" fmla="*/ 0 h 7"/>
                <a:gd name="T2" fmla="*/ 1 w 5"/>
                <a:gd name="T3" fmla="*/ 3 h 7"/>
                <a:gd name="T4" fmla="*/ 0 w 5"/>
                <a:gd name="T5" fmla="*/ 7 h 7"/>
                <a:gd name="T6" fmla="*/ 3 w 5"/>
                <a:gd name="T7" fmla="*/ 7 h 7"/>
                <a:gd name="T8" fmla="*/ 5 w 5"/>
                <a:gd name="T9" fmla="*/ 1 h 7"/>
                <a:gd name="T10" fmla="*/ 4 w 5"/>
                <a:gd name="T11" fmla="*/ 1 h 7"/>
                <a:gd name="T12" fmla="*/ 3 w 5"/>
                <a:gd name="T13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" h="7">
                  <a:moveTo>
                    <a:pt x="3" y="0"/>
                  </a:moveTo>
                  <a:cubicBezTo>
                    <a:pt x="3" y="1"/>
                    <a:pt x="2" y="2"/>
                    <a:pt x="1" y="3"/>
                  </a:cubicBezTo>
                  <a:cubicBezTo>
                    <a:pt x="0" y="5"/>
                    <a:pt x="0" y="6"/>
                    <a:pt x="0" y="7"/>
                  </a:cubicBezTo>
                  <a:cubicBezTo>
                    <a:pt x="1" y="7"/>
                    <a:pt x="2" y="7"/>
                    <a:pt x="3" y="7"/>
                  </a:cubicBezTo>
                  <a:cubicBezTo>
                    <a:pt x="4" y="5"/>
                    <a:pt x="5" y="3"/>
                    <a:pt x="5" y="1"/>
                  </a:cubicBezTo>
                  <a:cubicBezTo>
                    <a:pt x="5" y="1"/>
                    <a:pt x="4" y="1"/>
                    <a:pt x="4" y="1"/>
                  </a:cubicBezTo>
                  <a:cubicBezTo>
                    <a:pt x="4" y="0"/>
                    <a:pt x="3" y="0"/>
                    <a:pt x="3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7" name="Freeform 145"/>
            <p:cNvSpPr>
              <a:spLocks noEditPoints="1"/>
            </p:cNvSpPr>
            <p:nvPr/>
          </p:nvSpPr>
          <p:spPr bwMode="auto">
            <a:xfrm>
              <a:off x="9477326" y="-3831579"/>
              <a:ext cx="15875" cy="12700"/>
            </a:xfrm>
            <a:custGeom>
              <a:avLst/>
              <a:gdLst>
                <a:gd name="T0" fmla="*/ 4 w 4"/>
                <a:gd name="T1" fmla="*/ 0 h 3"/>
                <a:gd name="T2" fmla="*/ 3 w 4"/>
                <a:gd name="T3" fmla="*/ 0 h 3"/>
                <a:gd name="T4" fmla="*/ 3 w 4"/>
                <a:gd name="T5" fmla="*/ 0 h 3"/>
                <a:gd name="T6" fmla="*/ 3 w 4"/>
                <a:gd name="T7" fmla="*/ 0 h 3"/>
                <a:gd name="T8" fmla="*/ 3 w 4"/>
                <a:gd name="T9" fmla="*/ 0 h 3"/>
                <a:gd name="T10" fmla="*/ 4 w 4"/>
                <a:gd name="T11" fmla="*/ 0 h 3"/>
                <a:gd name="T12" fmla="*/ 4 w 4"/>
                <a:gd name="T13" fmla="*/ 0 h 3"/>
                <a:gd name="T14" fmla="*/ 4 w 4"/>
                <a:gd name="T15" fmla="*/ 0 h 3"/>
                <a:gd name="T16" fmla="*/ 3 w 4"/>
                <a:gd name="T17" fmla="*/ 0 h 3"/>
                <a:gd name="T18" fmla="*/ 0 w 4"/>
                <a:gd name="T19" fmla="*/ 3 h 3"/>
                <a:gd name="T20" fmla="*/ 3 w 4"/>
                <a:gd name="T21" fmla="*/ 0 h 3"/>
                <a:gd name="T22" fmla="*/ 3 w 4"/>
                <a:gd name="T23" fmla="*/ 0 h 3"/>
                <a:gd name="T24" fmla="*/ 3 w 4"/>
                <a:gd name="T25" fmla="*/ 0 h 3"/>
                <a:gd name="T26" fmla="*/ 3 w 4"/>
                <a:gd name="T2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" h="3">
                  <a:moveTo>
                    <a:pt x="4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moveTo>
                    <a:pt x="3" y="0"/>
                  </a:moveTo>
                  <a:cubicBezTo>
                    <a:pt x="2" y="1"/>
                    <a:pt x="1" y="2"/>
                    <a:pt x="0" y="3"/>
                  </a:cubicBezTo>
                  <a:cubicBezTo>
                    <a:pt x="1" y="2"/>
                    <a:pt x="2" y="1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8" name="Freeform 146"/>
            <p:cNvSpPr>
              <a:spLocks noEditPoints="1"/>
            </p:cNvSpPr>
            <p:nvPr/>
          </p:nvSpPr>
          <p:spPr bwMode="auto">
            <a:xfrm>
              <a:off x="9497963" y="-3823642"/>
              <a:ext cx="58738" cy="55563"/>
            </a:xfrm>
            <a:custGeom>
              <a:avLst/>
              <a:gdLst>
                <a:gd name="T0" fmla="*/ 7 w 14"/>
                <a:gd name="T1" fmla="*/ 7 h 13"/>
                <a:gd name="T2" fmla="*/ 6 w 14"/>
                <a:gd name="T3" fmla="*/ 7 h 13"/>
                <a:gd name="T4" fmla="*/ 13 w 14"/>
                <a:gd name="T5" fmla="*/ 13 h 13"/>
                <a:gd name="T6" fmla="*/ 14 w 14"/>
                <a:gd name="T7" fmla="*/ 13 h 13"/>
                <a:gd name="T8" fmla="*/ 9 w 14"/>
                <a:gd name="T9" fmla="*/ 8 h 13"/>
                <a:gd name="T10" fmla="*/ 7 w 14"/>
                <a:gd name="T11" fmla="*/ 7 h 13"/>
                <a:gd name="T12" fmla="*/ 0 w 14"/>
                <a:gd name="T13" fmla="*/ 0 h 13"/>
                <a:gd name="T14" fmla="*/ 2 w 14"/>
                <a:gd name="T15" fmla="*/ 3 h 13"/>
                <a:gd name="T16" fmla="*/ 5 w 14"/>
                <a:gd name="T17" fmla="*/ 6 h 13"/>
                <a:gd name="T18" fmla="*/ 7 w 14"/>
                <a:gd name="T19" fmla="*/ 6 h 13"/>
                <a:gd name="T20" fmla="*/ 2 w 14"/>
                <a:gd name="T21" fmla="*/ 1 h 13"/>
                <a:gd name="T22" fmla="*/ 0 w 14"/>
                <a:gd name="T2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4" h="13">
                  <a:moveTo>
                    <a:pt x="7" y="7"/>
                  </a:moveTo>
                  <a:cubicBezTo>
                    <a:pt x="7" y="7"/>
                    <a:pt x="6" y="7"/>
                    <a:pt x="6" y="7"/>
                  </a:cubicBezTo>
                  <a:cubicBezTo>
                    <a:pt x="8" y="9"/>
                    <a:pt x="11" y="11"/>
                    <a:pt x="13" y="13"/>
                  </a:cubicBezTo>
                  <a:cubicBezTo>
                    <a:pt x="13" y="13"/>
                    <a:pt x="14" y="13"/>
                    <a:pt x="14" y="13"/>
                  </a:cubicBezTo>
                  <a:cubicBezTo>
                    <a:pt x="12" y="11"/>
                    <a:pt x="11" y="9"/>
                    <a:pt x="9" y="8"/>
                  </a:cubicBezTo>
                  <a:cubicBezTo>
                    <a:pt x="9" y="7"/>
                    <a:pt x="8" y="7"/>
                    <a:pt x="7" y="7"/>
                  </a:cubicBezTo>
                  <a:moveTo>
                    <a:pt x="0" y="0"/>
                  </a:moveTo>
                  <a:cubicBezTo>
                    <a:pt x="1" y="1"/>
                    <a:pt x="1" y="2"/>
                    <a:pt x="2" y="3"/>
                  </a:cubicBezTo>
                  <a:cubicBezTo>
                    <a:pt x="3" y="4"/>
                    <a:pt x="4" y="5"/>
                    <a:pt x="5" y="6"/>
                  </a:cubicBezTo>
                  <a:cubicBezTo>
                    <a:pt x="6" y="6"/>
                    <a:pt x="6" y="6"/>
                    <a:pt x="7" y="6"/>
                  </a:cubicBezTo>
                  <a:cubicBezTo>
                    <a:pt x="6" y="4"/>
                    <a:pt x="4" y="2"/>
                    <a:pt x="2" y="1"/>
                  </a:cubicBezTo>
                  <a:cubicBezTo>
                    <a:pt x="2" y="1"/>
                    <a:pt x="1" y="0"/>
                    <a:pt x="0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9" name="Freeform 147"/>
            <p:cNvSpPr>
              <a:spLocks noEditPoints="1"/>
            </p:cNvSpPr>
            <p:nvPr/>
          </p:nvSpPr>
          <p:spPr bwMode="auto">
            <a:xfrm>
              <a:off x="9505901" y="-3810942"/>
              <a:ext cx="47625" cy="50800"/>
            </a:xfrm>
            <a:custGeom>
              <a:avLst/>
              <a:gdLst>
                <a:gd name="T0" fmla="*/ 4 w 11"/>
                <a:gd name="T1" fmla="*/ 4 h 12"/>
                <a:gd name="T2" fmla="*/ 2 w 11"/>
                <a:gd name="T3" fmla="*/ 4 h 12"/>
                <a:gd name="T4" fmla="*/ 8 w 11"/>
                <a:gd name="T5" fmla="*/ 10 h 12"/>
                <a:gd name="T6" fmla="*/ 9 w 11"/>
                <a:gd name="T7" fmla="*/ 12 h 12"/>
                <a:gd name="T8" fmla="*/ 11 w 11"/>
                <a:gd name="T9" fmla="*/ 10 h 12"/>
                <a:gd name="T10" fmla="*/ 11 w 11"/>
                <a:gd name="T11" fmla="*/ 10 h 12"/>
                <a:gd name="T12" fmla="*/ 4 w 11"/>
                <a:gd name="T13" fmla="*/ 4 h 12"/>
                <a:gd name="T14" fmla="*/ 0 w 11"/>
                <a:gd name="T15" fmla="*/ 0 h 12"/>
                <a:gd name="T16" fmla="*/ 0 w 11"/>
                <a:gd name="T17" fmla="*/ 0 h 12"/>
                <a:gd name="T18" fmla="*/ 1 w 11"/>
                <a:gd name="T19" fmla="*/ 2 h 12"/>
                <a:gd name="T20" fmla="*/ 1 w 11"/>
                <a:gd name="T21" fmla="*/ 3 h 12"/>
                <a:gd name="T22" fmla="*/ 2 w 11"/>
                <a:gd name="T23" fmla="*/ 3 h 12"/>
                <a:gd name="T24" fmla="*/ 3 w 11"/>
                <a:gd name="T25" fmla="*/ 3 h 12"/>
                <a:gd name="T26" fmla="*/ 0 w 11"/>
                <a:gd name="T2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1" h="12">
                  <a:moveTo>
                    <a:pt x="4" y="4"/>
                  </a:moveTo>
                  <a:cubicBezTo>
                    <a:pt x="3" y="4"/>
                    <a:pt x="3" y="4"/>
                    <a:pt x="2" y="4"/>
                  </a:cubicBezTo>
                  <a:cubicBezTo>
                    <a:pt x="4" y="6"/>
                    <a:pt x="6" y="8"/>
                    <a:pt x="8" y="10"/>
                  </a:cubicBezTo>
                  <a:cubicBezTo>
                    <a:pt x="8" y="11"/>
                    <a:pt x="9" y="11"/>
                    <a:pt x="9" y="12"/>
                  </a:cubicBezTo>
                  <a:cubicBezTo>
                    <a:pt x="10" y="12"/>
                    <a:pt x="10" y="11"/>
                    <a:pt x="11" y="10"/>
                  </a:cubicBezTo>
                  <a:cubicBezTo>
                    <a:pt x="11" y="10"/>
                    <a:pt x="11" y="10"/>
                    <a:pt x="11" y="10"/>
                  </a:cubicBezTo>
                  <a:cubicBezTo>
                    <a:pt x="9" y="8"/>
                    <a:pt x="6" y="6"/>
                    <a:pt x="4" y="4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1" y="2"/>
                  </a:cubicBezTo>
                  <a:cubicBezTo>
                    <a:pt x="1" y="2"/>
                    <a:pt x="1" y="2"/>
                    <a:pt x="1" y="3"/>
                  </a:cubicBezTo>
                  <a:cubicBezTo>
                    <a:pt x="1" y="3"/>
                    <a:pt x="2" y="3"/>
                    <a:pt x="2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2" y="2"/>
                    <a:pt x="1" y="1"/>
                    <a:pt x="0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50" name="Freeform 148"/>
            <p:cNvSpPr/>
            <p:nvPr/>
          </p:nvSpPr>
          <p:spPr bwMode="auto">
            <a:xfrm>
              <a:off x="9515426" y="-3798242"/>
              <a:ext cx="20638" cy="9525"/>
            </a:xfrm>
            <a:custGeom>
              <a:avLst/>
              <a:gdLst>
                <a:gd name="T0" fmla="*/ 3 w 5"/>
                <a:gd name="T1" fmla="*/ 0 h 2"/>
                <a:gd name="T2" fmla="*/ 1 w 5"/>
                <a:gd name="T3" fmla="*/ 0 h 2"/>
                <a:gd name="T4" fmla="*/ 0 w 5"/>
                <a:gd name="T5" fmla="*/ 0 h 2"/>
                <a:gd name="T6" fmla="*/ 4 w 5"/>
                <a:gd name="T7" fmla="*/ 1 h 2"/>
                <a:gd name="T8" fmla="*/ 4 w 5"/>
                <a:gd name="T9" fmla="*/ 1 h 2"/>
                <a:gd name="T10" fmla="*/ 4 w 5"/>
                <a:gd name="T11" fmla="*/ 1 h 2"/>
                <a:gd name="T12" fmla="*/ 4 w 5"/>
                <a:gd name="T13" fmla="*/ 1 h 2"/>
                <a:gd name="T14" fmla="*/ 3 w 5"/>
                <a:gd name="T15" fmla="*/ 1 h 2"/>
                <a:gd name="T16" fmla="*/ 5 w 5"/>
                <a:gd name="T17" fmla="*/ 2 h 2"/>
                <a:gd name="T18" fmla="*/ 5 w 5"/>
                <a:gd name="T19" fmla="*/ 1 h 2"/>
                <a:gd name="T20" fmla="*/ 3 w 5"/>
                <a:gd name="T21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" h="2">
                  <a:moveTo>
                    <a:pt x="3" y="0"/>
                  </a:moveTo>
                  <a:cubicBezTo>
                    <a:pt x="2" y="0"/>
                    <a:pt x="2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2" y="1"/>
                    <a:pt x="3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3" y="1"/>
                    <a:pt x="3" y="1"/>
                  </a:cubicBezTo>
                  <a:cubicBezTo>
                    <a:pt x="4" y="1"/>
                    <a:pt x="5" y="1"/>
                    <a:pt x="5" y="2"/>
                  </a:cubicBezTo>
                  <a:cubicBezTo>
                    <a:pt x="5" y="2"/>
                    <a:pt x="5" y="1"/>
                    <a:pt x="5" y="1"/>
                  </a:cubicBezTo>
                  <a:cubicBezTo>
                    <a:pt x="4" y="1"/>
                    <a:pt x="4" y="0"/>
                    <a:pt x="3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51" name="Freeform 149"/>
            <p:cNvSpPr/>
            <p:nvPr/>
          </p:nvSpPr>
          <p:spPr bwMode="auto">
            <a:xfrm>
              <a:off x="9515426" y="-3793479"/>
              <a:ext cx="15875" cy="0"/>
            </a:xfrm>
            <a:custGeom>
              <a:avLst/>
              <a:gdLst>
                <a:gd name="T0" fmla="*/ 4 w 4"/>
                <a:gd name="T1" fmla="*/ 4 w 4"/>
                <a:gd name="T2" fmla="*/ 0 w 4"/>
                <a:gd name="T3" fmla="*/ 0 w 4"/>
                <a:gd name="T4" fmla="*/ 2 w 4"/>
                <a:gd name="T5" fmla="*/ 3 w 4"/>
                <a:gd name="T6" fmla="*/ 3 w 4"/>
                <a:gd name="T7" fmla="*/ 4 w 4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  <a:cxn ang="0">
                  <a:pos x="T5" y="0"/>
                </a:cxn>
                <a:cxn ang="0">
                  <a:pos x="T6" y="0"/>
                </a:cxn>
                <a:cxn ang="0">
                  <a:pos x="T7" y="0"/>
                </a:cxn>
              </a:cxnLst>
              <a:rect l="0" t="0" r="r" b="b"/>
              <a:pathLst>
                <a:path w="4">
                  <a:moveTo>
                    <a:pt x="4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1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2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4" y="0"/>
                    <a:pt x="4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52" name="Freeform 150"/>
            <p:cNvSpPr/>
            <p:nvPr/>
          </p:nvSpPr>
          <p:spPr bwMode="auto">
            <a:xfrm>
              <a:off x="9510663" y="-3798242"/>
              <a:ext cx="20638" cy="4763"/>
            </a:xfrm>
            <a:custGeom>
              <a:avLst/>
              <a:gdLst>
                <a:gd name="T0" fmla="*/ 0 w 5"/>
                <a:gd name="T1" fmla="*/ 0 h 1"/>
                <a:gd name="T2" fmla="*/ 1 w 5"/>
                <a:gd name="T3" fmla="*/ 1 h 1"/>
                <a:gd name="T4" fmla="*/ 5 w 5"/>
                <a:gd name="T5" fmla="*/ 1 h 1"/>
                <a:gd name="T6" fmla="*/ 5 w 5"/>
                <a:gd name="T7" fmla="*/ 1 h 1"/>
                <a:gd name="T8" fmla="*/ 5 w 5"/>
                <a:gd name="T9" fmla="*/ 1 h 1"/>
                <a:gd name="T10" fmla="*/ 1 w 5"/>
                <a:gd name="T11" fmla="*/ 0 h 1"/>
                <a:gd name="T12" fmla="*/ 0 w 5"/>
                <a:gd name="T1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" h="1">
                  <a:moveTo>
                    <a:pt x="0" y="0"/>
                  </a:moveTo>
                  <a:cubicBezTo>
                    <a:pt x="0" y="0"/>
                    <a:pt x="1" y="1"/>
                    <a:pt x="1" y="1"/>
                  </a:cubicBezTo>
                  <a:cubicBezTo>
                    <a:pt x="2" y="1"/>
                    <a:pt x="4" y="1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4" y="1"/>
                    <a:pt x="3" y="1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53" name="Freeform 151"/>
            <p:cNvSpPr/>
            <p:nvPr/>
          </p:nvSpPr>
          <p:spPr bwMode="auto">
            <a:xfrm>
              <a:off x="9497963" y="-3828404"/>
              <a:ext cx="38100" cy="34925"/>
            </a:xfrm>
            <a:custGeom>
              <a:avLst/>
              <a:gdLst>
                <a:gd name="T0" fmla="*/ 0 w 9"/>
                <a:gd name="T1" fmla="*/ 0 h 8"/>
                <a:gd name="T2" fmla="*/ 2 w 9"/>
                <a:gd name="T3" fmla="*/ 4 h 8"/>
                <a:gd name="T4" fmla="*/ 2 w 9"/>
                <a:gd name="T5" fmla="*/ 4 h 8"/>
                <a:gd name="T6" fmla="*/ 0 w 9"/>
                <a:gd name="T7" fmla="*/ 1 h 8"/>
                <a:gd name="T8" fmla="*/ 2 w 9"/>
                <a:gd name="T9" fmla="*/ 2 h 8"/>
                <a:gd name="T10" fmla="*/ 7 w 9"/>
                <a:gd name="T11" fmla="*/ 7 h 8"/>
                <a:gd name="T12" fmla="*/ 9 w 9"/>
                <a:gd name="T13" fmla="*/ 8 h 8"/>
                <a:gd name="T14" fmla="*/ 9 w 9"/>
                <a:gd name="T15" fmla="*/ 8 h 8"/>
                <a:gd name="T16" fmla="*/ 2 w 9"/>
                <a:gd name="T17" fmla="*/ 2 h 8"/>
                <a:gd name="T18" fmla="*/ 0 w 9"/>
                <a:gd name="T1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" h="8">
                  <a:moveTo>
                    <a:pt x="0" y="0"/>
                  </a:moveTo>
                  <a:cubicBezTo>
                    <a:pt x="1" y="2"/>
                    <a:pt x="1" y="3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1" y="3"/>
                    <a:pt x="1" y="2"/>
                    <a:pt x="0" y="1"/>
                  </a:cubicBezTo>
                  <a:cubicBezTo>
                    <a:pt x="1" y="1"/>
                    <a:pt x="2" y="2"/>
                    <a:pt x="2" y="2"/>
                  </a:cubicBezTo>
                  <a:cubicBezTo>
                    <a:pt x="4" y="3"/>
                    <a:pt x="6" y="5"/>
                    <a:pt x="7" y="7"/>
                  </a:cubicBezTo>
                  <a:cubicBezTo>
                    <a:pt x="8" y="7"/>
                    <a:pt x="8" y="8"/>
                    <a:pt x="9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7" y="6"/>
                    <a:pt x="5" y="4"/>
                    <a:pt x="2" y="2"/>
                  </a:cubicBezTo>
                  <a:cubicBezTo>
                    <a:pt x="2" y="2"/>
                    <a:pt x="1" y="1"/>
                    <a:pt x="0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54" name="Freeform 152"/>
            <p:cNvSpPr>
              <a:spLocks noEditPoints="1"/>
            </p:cNvSpPr>
            <p:nvPr/>
          </p:nvSpPr>
          <p:spPr bwMode="auto">
            <a:xfrm>
              <a:off x="9455101" y="-3861742"/>
              <a:ext cx="114300" cy="114300"/>
            </a:xfrm>
            <a:custGeom>
              <a:avLst/>
              <a:gdLst>
                <a:gd name="T0" fmla="*/ 8 w 27"/>
                <a:gd name="T1" fmla="*/ 6 h 27"/>
                <a:gd name="T2" fmla="*/ 9 w 27"/>
                <a:gd name="T3" fmla="*/ 6 h 27"/>
                <a:gd name="T4" fmla="*/ 9 w 27"/>
                <a:gd name="T5" fmla="*/ 6 h 27"/>
                <a:gd name="T6" fmla="*/ 9 w 27"/>
                <a:gd name="T7" fmla="*/ 6 h 27"/>
                <a:gd name="T8" fmla="*/ 9 w 27"/>
                <a:gd name="T9" fmla="*/ 5 h 27"/>
                <a:gd name="T10" fmla="*/ 9 w 27"/>
                <a:gd name="T11" fmla="*/ 6 h 27"/>
                <a:gd name="T12" fmla="*/ 9 w 27"/>
                <a:gd name="T13" fmla="*/ 6 h 27"/>
                <a:gd name="T14" fmla="*/ 9 w 27"/>
                <a:gd name="T15" fmla="*/ 5 h 27"/>
                <a:gd name="T16" fmla="*/ 9 w 27"/>
                <a:gd name="T17" fmla="*/ 6 h 27"/>
                <a:gd name="T18" fmla="*/ 13 w 27"/>
                <a:gd name="T19" fmla="*/ 0 h 27"/>
                <a:gd name="T20" fmla="*/ 11 w 27"/>
                <a:gd name="T21" fmla="*/ 3 h 27"/>
                <a:gd name="T22" fmla="*/ 10 w 27"/>
                <a:gd name="T23" fmla="*/ 5 h 27"/>
                <a:gd name="T24" fmla="*/ 9 w 27"/>
                <a:gd name="T25" fmla="*/ 5 h 27"/>
                <a:gd name="T26" fmla="*/ 10 w 27"/>
                <a:gd name="T27" fmla="*/ 5 h 27"/>
                <a:gd name="T28" fmla="*/ 9 w 27"/>
                <a:gd name="T29" fmla="*/ 5 h 27"/>
                <a:gd name="T30" fmla="*/ 9 w 27"/>
                <a:gd name="T31" fmla="*/ 4 h 27"/>
                <a:gd name="T32" fmla="*/ 9 w 27"/>
                <a:gd name="T33" fmla="*/ 5 h 27"/>
                <a:gd name="T34" fmla="*/ 9 w 27"/>
                <a:gd name="T35" fmla="*/ 5 h 27"/>
                <a:gd name="T36" fmla="*/ 9 w 27"/>
                <a:gd name="T37" fmla="*/ 2 h 27"/>
                <a:gd name="T38" fmla="*/ 9 w 27"/>
                <a:gd name="T39" fmla="*/ 1 h 27"/>
                <a:gd name="T40" fmla="*/ 7 w 27"/>
                <a:gd name="T41" fmla="*/ 1 h 27"/>
                <a:gd name="T42" fmla="*/ 9 w 27"/>
                <a:gd name="T43" fmla="*/ 5 h 27"/>
                <a:gd name="T44" fmla="*/ 5 w 27"/>
                <a:gd name="T45" fmla="*/ 2 h 27"/>
                <a:gd name="T46" fmla="*/ 6 w 27"/>
                <a:gd name="T47" fmla="*/ 5 h 27"/>
                <a:gd name="T48" fmla="*/ 9 w 27"/>
                <a:gd name="T49" fmla="*/ 5 h 27"/>
                <a:gd name="T50" fmla="*/ 8 w 27"/>
                <a:gd name="T51" fmla="*/ 6 h 27"/>
                <a:gd name="T52" fmla="*/ 6 w 27"/>
                <a:gd name="T53" fmla="*/ 6 h 27"/>
                <a:gd name="T54" fmla="*/ 7 w 27"/>
                <a:gd name="T55" fmla="*/ 6 h 27"/>
                <a:gd name="T56" fmla="*/ 1 w 27"/>
                <a:gd name="T57" fmla="*/ 8 h 27"/>
                <a:gd name="T58" fmla="*/ 0 w 27"/>
                <a:gd name="T59" fmla="*/ 12 h 27"/>
                <a:gd name="T60" fmla="*/ 1 w 27"/>
                <a:gd name="T61" fmla="*/ 19 h 27"/>
                <a:gd name="T62" fmla="*/ 2 w 27"/>
                <a:gd name="T63" fmla="*/ 17 h 27"/>
                <a:gd name="T64" fmla="*/ 5 w 27"/>
                <a:gd name="T65" fmla="*/ 10 h 27"/>
                <a:gd name="T66" fmla="*/ 8 w 27"/>
                <a:gd name="T67" fmla="*/ 7 h 27"/>
                <a:gd name="T68" fmla="*/ 8 w 27"/>
                <a:gd name="T69" fmla="*/ 7 h 27"/>
                <a:gd name="T70" fmla="*/ 8 w 27"/>
                <a:gd name="T71" fmla="*/ 7 h 27"/>
                <a:gd name="T72" fmla="*/ 9 w 27"/>
                <a:gd name="T73" fmla="*/ 7 h 27"/>
                <a:gd name="T74" fmla="*/ 8 w 27"/>
                <a:gd name="T75" fmla="*/ 8 h 27"/>
                <a:gd name="T76" fmla="*/ 7 w 27"/>
                <a:gd name="T77" fmla="*/ 11 h 27"/>
                <a:gd name="T78" fmla="*/ 5 w 27"/>
                <a:gd name="T79" fmla="*/ 17 h 27"/>
                <a:gd name="T80" fmla="*/ 3 w 27"/>
                <a:gd name="T81" fmla="*/ 22 h 27"/>
                <a:gd name="T82" fmla="*/ 12 w 27"/>
                <a:gd name="T83" fmla="*/ 27 h 27"/>
                <a:gd name="T84" fmla="*/ 21 w 27"/>
                <a:gd name="T85" fmla="*/ 24 h 27"/>
                <a:gd name="T86" fmla="*/ 14 w 27"/>
                <a:gd name="T87" fmla="*/ 16 h 27"/>
                <a:gd name="T88" fmla="*/ 13 w 27"/>
                <a:gd name="T89" fmla="*/ 15 h 27"/>
                <a:gd name="T90" fmla="*/ 12 w 27"/>
                <a:gd name="T91" fmla="*/ 12 h 27"/>
                <a:gd name="T92" fmla="*/ 12 w 27"/>
                <a:gd name="T93" fmla="*/ 10 h 27"/>
                <a:gd name="T94" fmla="*/ 19 w 27"/>
                <a:gd name="T95" fmla="*/ 16 h 27"/>
                <a:gd name="T96" fmla="*/ 19 w 27"/>
                <a:gd name="T97" fmla="*/ 17 h 27"/>
                <a:gd name="T98" fmla="*/ 26 w 27"/>
                <a:gd name="T99" fmla="*/ 16 h 27"/>
                <a:gd name="T100" fmla="*/ 23 w 27"/>
                <a:gd name="T101" fmla="*/ 4 h 27"/>
                <a:gd name="T102" fmla="*/ 17 w 27"/>
                <a:gd name="T103" fmla="*/ 6 h 27"/>
                <a:gd name="T104" fmla="*/ 13 w 27"/>
                <a:gd name="T105" fmla="*/ 6 h 27"/>
                <a:gd name="T106" fmla="*/ 10 w 27"/>
                <a:gd name="T107" fmla="*/ 6 h 27"/>
                <a:gd name="T108" fmla="*/ 10 w 27"/>
                <a:gd name="T109" fmla="*/ 6 h 27"/>
                <a:gd name="T110" fmla="*/ 10 w 27"/>
                <a:gd name="T111" fmla="*/ 6 h 27"/>
                <a:gd name="T112" fmla="*/ 20 w 27"/>
                <a:gd name="T113" fmla="*/ 2 h 27"/>
                <a:gd name="T114" fmla="*/ 15 w 27"/>
                <a:gd name="T115" fmla="*/ 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7" h="27">
                  <a:moveTo>
                    <a:pt x="8" y="6"/>
                  </a:moveTo>
                  <a:cubicBezTo>
                    <a:pt x="8" y="6"/>
                    <a:pt x="8" y="6"/>
                    <a:pt x="8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8" y="6"/>
                    <a:pt x="8" y="6"/>
                    <a:pt x="8" y="6"/>
                  </a:cubicBezTo>
                  <a:moveTo>
                    <a:pt x="9" y="6"/>
                  </a:moveTo>
                  <a:cubicBezTo>
                    <a:pt x="9" y="6"/>
                    <a:pt x="9" y="6"/>
                    <a:pt x="9" y="6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9" y="6"/>
                    <a:pt x="9" y="6"/>
                    <a:pt x="9" y="6"/>
                  </a:cubicBezTo>
                  <a:moveTo>
                    <a:pt x="9" y="6"/>
                  </a:moveTo>
                  <a:cubicBezTo>
                    <a:pt x="9" y="5"/>
                    <a:pt x="9" y="5"/>
                    <a:pt x="9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9" y="6"/>
                    <a:pt x="9" y="6"/>
                    <a:pt x="9" y="6"/>
                  </a:cubicBezTo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12" y="1"/>
                    <a:pt x="11" y="2"/>
                    <a:pt x="11" y="3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0" y="4"/>
                    <a:pt x="10" y="5"/>
                    <a:pt x="10" y="5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4"/>
                    <a:pt x="9" y="5"/>
                    <a:pt x="9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5"/>
                    <a:pt x="9" y="4"/>
                    <a:pt x="9" y="4"/>
                  </a:cubicBezTo>
                  <a:cubicBezTo>
                    <a:pt x="9" y="3"/>
                    <a:pt x="9" y="2"/>
                    <a:pt x="9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9" y="1"/>
                    <a:pt x="8" y="1"/>
                    <a:pt x="7" y="1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8" y="3"/>
                    <a:pt x="8" y="4"/>
                    <a:pt x="9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8" y="5"/>
                    <a:pt x="8" y="5"/>
                    <a:pt x="8" y="4"/>
                  </a:cubicBezTo>
                  <a:cubicBezTo>
                    <a:pt x="7" y="4"/>
                    <a:pt x="6" y="3"/>
                    <a:pt x="5" y="2"/>
                  </a:cubicBezTo>
                  <a:cubicBezTo>
                    <a:pt x="5" y="3"/>
                    <a:pt x="4" y="4"/>
                    <a:pt x="3" y="5"/>
                  </a:cubicBezTo>
                  <a:cubicBezTo>
                    <a:pt x="4" y="5"/>
                    <a:pt x="5" y="5"/>
                    <a:pt x="6" y="5"/>
                  </a:cubicBezTo>
                  <a:cubicBezTo>
                    <a:pt x="7" y="5"/>
                    <a:pt x="8" y="5"/>
                    <a:pt x="9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7" y="6"/>
                    <a:pt x="7" y="6"/>
                    <a:pt x="6" y="6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5" y="7"/>
                    <a:pt x="4" y="7"/>
                    <a:pt x="3" y="7"/>
                  </a:cubicBezTo>
                  <a:cubicBezTo>
                    <a:pt x="2" y="7"/>
                    <a:pt x="2" y="8"/>
                    <a:pt x="1" y="8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0" y="9"/>
                    <a:pt x="0" y="10"/>
                    <a:pt x="0" y="12"/>
                  </a:cubicBezTo>
                  <a:cubicBezTo>
                    <a:pt x="0" y="13"/>
                    <a:pt x="0" y="13"/>
                    <a:pt x="0" y="14"/>
                  </a:cubicBezTo>
                  <a:cubicBezTo>
                    <a:pt x="0" y="16"/>
                    <a:pt x="0" y="18"/>
                    <a:pt x="1" y="19"/>
                  </a:cubicBezTo>
                  <a:cubicBezTo>
                    <a:pt x="1" y="19"/>
                    <a:pt x="1" y="18"/>
                    <a:pt x="2" y="17"/>
                  </a:cubicBezTo>
                  <a:cubicBezTo>
                    <a:pt x="2" y="17"/>
                    <a:pt x="2" y="17"/>
                    <a:pt x="2" y="17"/>
                  </a:cubicBezTo>
                  <a:cubicBezTo>
                    <a:pt x="2" y="16"/>
                    <a:pt x="2" y="15"/>
                    <a:pt x="3" y="13"/>
                  </a:cubicBezTo>
                  <a:cubicBezTo>
                    <a:pt x="4" y="12"/>
                    <a:pt x="5" y="11"/>
                    <a:pt x="5" y="10"/>
                  </a:cubicBezTo>
                  <a:cubicBezTo>
                    <a:pt x="5" y="10"/>
                    <a:pt x="5" y="10"/>
                    <a:pt x="5" y="10"/>
                  </a:cubicBezTo>
                  <a:cubicBezTo>
                    <a:pt x="6" y="9"/>
                    <a:pt x="7" y="8"/>
                    <a:pt x="8" y="7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7"/>
                    <a:pt x="9" y="8"/>
                    <a:pt x="8" y="8"/>
                  </a:cubicBezTo>
                  <a:cubicBezTo>
                    <a:pt x="8" y="9"/>
                    <a:pt x="8" y="10"/>
                    <a:pt x="7" y="11"/>
                  </a:cubicBezTo>
                  <a:cubicBezTo>
                    <a:pt x="7" y="11"/>
                    <a:pt x="7" y="11"/>
                    <a:pt x="7" y="11"/>
                  </a:cubicBezTo>
                  <a:cubicBezTo>
                    <a:pt x="7" y="13"/>
                    <a:pt x="6" y="15"/>
                    <a:pt x="5" y="17"/>
                  </a:cubicBezTo>
                  <a:cubicBezTo>
                    <a:pt x="5" y="17"/>
                    <a:pt x="5" y="17"/>
                    <a:pt x="5" y="17"/>
                  </a:cubicBezTo>
                  <a:cubicBezTo>
                    <a:pt x="5" y="18"/>
                    <a:pt x="5" y="19"/>
                    <a:pt x="4" y="20"/>
                  </a:cubicBezTo>
                  <a:cubicBezTo>
                    <a:pt x="4" y="20"/>
                    <a:pt x="3" y="21"/>
                    <a:pt x="3" y="22"/>
                  </a:cubicBezTo>
                  <a:cubicBezTo>
                    <a:pt x="3" y="22"/>
                    <a:pt x="3" y="22"/>
                    <a:pt x="3" y="22"/>
                  </a:cubicBezTo>
                  <a:cubicBezTo>
                    <a:pt x="5" y="25"/>
                    <a:pt x="8" y="26"/>
                    <a:pt x="12" y="27"/>
                  </a:cubicBezTo>
                  <a:cubicBezTo>
                    <a:pt x="12" y="27"/>
                    <a:pt x="13" y="27"/>
                    <a:pt x="13" y="27"/>
                  </a:cubicBezTo>
                  <a:cubicBezTo>
                    <a:pt x="16" y="27"/>
                    <a:pt x="19" y="26"/>
                    <a:pt x="21" y="24"/>
                  </a:cubicBezTo>
                  <a:cubicBezTo>
                    <a:pt x="21" y="23"/>
                    <a:pt x="20" y="23"/>
                    <a:pt x="20" y="22"/>
                  </a:cubicBezTo>
                  <a:cubicBezTo>
                    <a:pt x="18" y="20"/>
                    <a:pt x="16" y="18"/>
                    <a:pt x="14" y="16"/>
                  </a:cubicBezTo>
                  <a:cubicBezTo>
                    <a:pt x="14" y="16"/>
                    <a:pt x="14" y="16"/>
                    <a:pt x="14" y="16"/>
                  </a:cubicBezTo>
                  <a:cubicBezTo>
                    <a:pt x="14" y="16"/>
                    <a:pt x="13" y="15"/>
                    <a:pt x="13" y="15"/>
                  </a:cubicBezTo>
                  <a:cubicBezTo>
                    <a:pt x="13" y="14"/>
                    <a:pt x="13" y="14"/>
                    <a:pt x="13" y="14"/>
                  </a:cubicBezTo>
                  <a:cubicBezTo>
                    <a:pt x="12" y="13"/>
                    <a:pt x="12" y="13"/>
                    <a:pt x="12" y="12"/>
                  </a:cubicBezTo>
                  <a:cubicBezTo>
                    <a:pt x="11" y="11"/>
                    <a:pt x="11" y="10"/>
                    <a:pt x="10" y="8"/>
                  </a:cubicBezTo>
                  <a:cubicBezTo>
                    <a:pt x="11" y="9"/>
                    <a:pt x="12" y="10"/>
                    <a:pt x="12" y="10"/>
                  </a:cubicBezTo>
                  <a:cubicBezTo>
                    <a:pt x="15" y="12"/>
                    <a:pt x="17" y="14"/>
                    <a:pt x="19" y="16"/>
                  </a:cubicBezTo>
                  <a:cubicBezTo>
                    <a:pt x="19" y="16"/>
                    <a:pt x="19" y="16"/>
                    <a:pt x="19" y="16"/>
                  </a:cubicBezTo>
                  <a:cubicBezTo>
                    <a:pt x="19" y="16"/>
                    <a:pt x="19" y="17"/>
                    <a:pt x="19" y="17"/>
                  </a:cubicBezTo>
                  <a:cubicBezTo>
                    <a:pt x="19" y="17"/>
                    <a:pt x="19" y="17"/>
                    <a:pt x="19" y="17"/>
                  </a:cubicBezTo>
                  <a:cubicBezTo>
                    <a:pt x="21" y="18"/>
                    <a:pt x="22" y="20"/>
                    <a:pt x="24" y="22"/>
                  </a:cubicBezTo>
                  <a:cubicBezTo>
                    <a:pt x="25" y="20"/>
                    <a:pt x="26" y="18"/>
                    <a:pt x="26" y="16"/>
                  </a:cubicBezTo>
                  <a:cubicBezTo>
                    <a:pt x="26" y="15"/>
                    <a:pt x="26" y="15"/>
                    <a:pt x="26" y="15"/>
                  </a:cubicBezTo>
                  <a:cubicBezTo>
                    <a:pt x="27" y="11"/>
                    <a:pt x="25" y="7"/>
                    <a:pt x="23" y="4"/>
                  </a:cubicBezTo>
                  <a:cubicBezTo>
                    <a:pt x="21" y="5"/>
                    <a:pt x="19" y="6"/>
                    <a:pt x="17" y="6"/>
                  </a:cubicBezTo>
                  <a:cubicBezTo>
                    <a:pt x="17" y="6"/>
                    <a:pt x="17" y="6"/>
                    <a:pt x="17" y="6"/>
                  </a:cubicBezTo>
                  <a:cubicBezTo>
                    <a:pt x="16" y="6"/>
                    <a:pt x="14" y="6"/>
                    <a:pt x="13" y="6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2" y="6"/>
                    <a:pt x="11" y="6"/>
                    <a:pt x="10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1" y="5"/>
                    <a:pt x="14" y="4"/>
                    <a:pt x="15" y="4"/>
                  </a:cubicBezTo>
                  <a:cubicBezTo>
                    <a:pt x="17" y="3"/>
                    <a:pt x="18" y="2"/>
                    <a:pt x="20" y="2"/>
                  </a:cubicBezTo>
                  <a:cubicBezTo>
                    <a:pt x="19" y="1"/>
                    <a:pt x="17" y="0"/>
                    <a:pt x="15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4" y="0"/>
                    <a:pt x="14" y="0"/>
                    <a:pt x="13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55" name="Freeform 153"/>
            <p:cNvSpPr/>
            <p:nvPr/>
          </p:nvSpPr>
          <p:spPr bwMode="auto">
            <a:xfrm>
              <a:off x="9337626" y="-3955404"/>
              <a:ext cx="142875" cy="149225"/>
            </a:xfrm>
            <a:custGeom>
              <a:avLst/>
              <a:gdLst>
                <a:gd name="T0" fmla="*/ 13 w 34"/>
                <a:gd name="T1" fmla="*/ 33 h 35"/>
                <a:gd name="T2" fmla="*/ 32 w 34"/>
                <a:gd name="T3" fmla="*/ 21 h 35"/>
                <a:gd name="T4" fmla="*/ 20 w 34"/>
                <a:gd name="T5" fmla="*/ 2 h 35"/>
                <a:gd name="T6" fmla="*/ 1 w 34"/>
                <a:gd name="T7" fmla="*/ 14 h 35"/>
                <a:gd name="T8" fmla="*/ 13 w 34"/>
                <a:gd name="T9" fmla="*/ 33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" h="35">
                  <a:moveTo>
                    <a:pt x="13" y="33"/>
                  </a:moveTo>
                  <a:cubicBezTo>
                    <a:pt x="22" y="35"/>
                    <a:pt x="30" y="30"/>
                    <a:pt x="32" y="21"/>
                  </a:cubicBezTo>
                  <a:cubicBezTo>
                    <a:pt x="34" y="12"/>
                    <a:pt x="29" y="4"/>
                    <a:pt x="20" y="2"/>
                  </a:cubicBezTo>
                  <a:cubicBezTo>
                    <a:pt x="12" y="0"/>
                    <a:pt x="3" y="5"/>
                    <a:pt x="1" y="14"/>
                  </a:cubicBezTo>
                  <a:cubicBezTo>
                    <a:pt x="0" y="22"/>
                    <a:pt x="5" y="31"/>
                    <a:pt x="13" y="33"/>
                  </a:cubicBezTo>
                  <a:close/>
                </a:path>
              </a:pathLst>
            </a:custGeom>
            <a:gradFill>
              <a:gsLst>
                <a:gs pos="0">
                  <a:srgbClr val="FF0000"/>
                </a:gs>
                <a:gs pos="61000">
                  <a:srgbClr val="C00000"/>
                </a:gs>
                <a:gs pos="100000">
                  <a:srgbClr val="800000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56" name="Freeform 154"/>
            <p:cNvSpPr/>
            <p:nvPr/>
          </p:nvSpPr>
          <p:spPr bwMode="auto">
            <a:xfrm>
              <a:off x="9426526" y="-3810942"/>
              <a:ext cx="147638" cy="149225"/>
            </a:xfrm>
            <a:custGeom>
              <a:avLst/>
              <a:gdLst>
                <a:gd name="T0" fmla="*/ 14 w 35"/>
                <a:gd name="T1" fmla="*/ 33 h 35"/>
                <a:gd name="T2" fmla="*/ 33 w 35"/>
                <a:gd name="T3" fmla="*/ 21 h 35"/>
                <a:gd name="T4" fmla="*/ 21 w 35"/>
                <a:gd name="T5" fmla="*/ 2 h 35"/>
                <a:gd name="T6" fmla="*/ 2 w 35"/>
                <a:gd name="T7" fmla="*/ 14 h 35"/>
                <a:gd name="T8" fmla="*/ 14 w 35"/>
                <a:gd name="T9" fmla="*/ 33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35">
                  <a:moveTo>
                    <a:pt x="14" y="33"/>
                  </a:moveTo>
                  <a:cubicBezTo>
                    <a:pt x="22" y="35"/>
                    <a:pt x="31" y="30"/>
                    <a:pt x="33" y="21"/>
                  </a:cubicBezTo>
                  <a:cubicBezTo>
                    <a:pt x="35" y="13"/>
                    <a:pt x="30" y="4"/>
                    <a:pt x="21" y="2"/>
                  </a:cubicBezTo>
                  <a:cubicBezTo>
                    <a:pt x="12" y="0"/>
                    <a:pt x="4" y="5"/>
                    <a:pt x="2" y="14"/>
                  </a:cubicBezTo>
                  <a:cubicBezTo>
                    <a:pt x="0" y="22"/>
                    <a:pt x="5" y="31"/>
                    <a:pt x="14" y="33"/>
                  </a:cubicBezTo>
                  <a:close/>
                </a:path>
              </a:pathLst>
            </a:custGeom>
            <a:gradFill>
              <a:gsLst>
                <a:gs pos="0">
                  <a:srgbClr val="FF0000"/>
                </a:gs>
                <a:gs pos="61000">
                  <a:srgbClr val="C00000"/>
                </a:gs>
                <a:gs pos="100000">
                  <a:srgbClr val="800000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57" name="Freeform 155"/>
            <p:cNvSpPr/>
            <p:nvPr/>
          </p:nvSpPr>
          <p:spPr bwMode="auto">
            <a:xfrm>
              <a:off x="9502726" y="-3955404"/>
              <a:ext cx="147638" cy="149225"/>
            </a:xfrm>
            <a:custGeom>
              <a:avLst/>
              <a:gdLst>
                <a:gd name="T0" fmla="*/ 14 w 35"/>
                <a:gd name="T1" fmla="*/ 33 h 35"/>
                <a:gd name="T2" fmla="*/ 33 w 35"/>
                <a:gd name="T3" fmla="*/ 21 h 35"/>
                <a:gd name="T4" fmla="*/ 21 w 35"/>
                <a:gd name="T5" fmla="*/ 2 h 35"/>
                <a:gd name="T6" fmla="*/ 2 w 35"/>
                <a:gd name="T7" fmla="*/ 14 h 35"/>
                <a:gd name="T8" fmla="*/ 14 w 35"/>
                <a:gd name="T9" fmla="*/ 33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35">
                  <a:moveTo>
                    <a:pt x="14" y="33"/>
                  </a:moveTo>
                  <a:cubicBezTo>
                    <a:pt x="22" y="35"/>
                    <a:pt x="31" y="29"/>
                    <a:pt x="33" y="21"/>
                  </a:cubicBezTo>
                  <a:cubicBezTo>
                    <a:pt x="35" y="12"/>
                    <a:pt x="30" y="4"/>
                    <a:pt x="21" y="2"/>
                  </a:cubicBezTo>
                  <a:cubicBezTo>
                    <a:pt x="12" y="0"/>
                    <a:pt x="4" y="5"/>
                    <a:pt x="2" y="14"/>
                  </a:cubicBezTo>
                  <a:cubicBezTo>
                    <a:pt x="0" y="22"/>
                    <a:pt x="5" y="31"/>
                    <a:pt x="14" y="33"/>
                  </a:cubicBezTo>
                  <a:close/>
                </a:path>
              </a:pathLst>
            </a:custGeom>
            <a:gradFill>
              <a:gsLst>
                <a:gs pos="0">
                  <a:srgbClr val="FF0000"/>
                </a:gs>
                <a:gs pos="61000">
                  <a:srgbClr val="C00000"/>
                </a:gs>
                <a:gs pos="100000">
                  <a:srgbClr val="800000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58" name="Freeform 156"/>
            <p:cNvSpPr/>
            <p:nvPr/>
          </p:nvSpPr>
          <p:spPr bwMode="auto">
            <a:xfrm>
              <a:off x="9375726" y="-3806179"/>
              <a:ext cx="63500" cy="63500"/>
            </a:xfrm>
            <a:custGeom>
              <a:avLst/>
              <a:gdLst>
                <a:gd name="T0" fmla="*/ 6 w 15"/>
                <a:gd name="T1" fmla="*/ 14 h 15"/>
                <a:gd name="T2" fmla="*/ 14 w 15"/>
                <a:gd name="T3" fmla="*/ 9 h 15"/>
                <a:gd name="T4" fmla="*/ 9 w 15"/>
                <a:gd name="T5" fmla="*/ 1 h 15"/>
                <a:gd name="T6" fmla="*/ 1 w 15"/>
                <a:gd name="T7" fmla="*/ 6 h 15"/>
                <a:gd name="T8" fmla="*/ 6 w 15"/>
                <a:gd name="T9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15">
                  <a:moveTo>
                    <a:pt x="6" y="14"/>
                  </a:moveTo>
                  <a:cubicBezTo>
                    <a:pt x="10" y="15"/>
                    <a:pt x="13" y="12"/>
                    <a:pt x="14" y="9"/>
                  </a:cubicBezTo>
                  <a:cubicBezTo>
                    <a:pt x="15" y="5"/>
                    <a:pt x="13" y="1"/>
                    <a:pt x="9" y="1"/>
                  </a:cubicBezTo>
                  <a:cubicBezTo>
                    <a:pt x="5" y="0"/>
                    <a:pt x="2" y="2"/>
                    <a:pt x="1" y="6"/>
                  </a:cubicBezTo>
                  <a:cubicBezTo>
                    <a:pt x="0" y="9"/>
                    <a:pt x="2" y="13"/>
                    <a:pt x="6" y="14"/>
                  </a:cubicBezTo>
                  <a:close/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59" name="Freeform 157"/>
            <p:cNvSpPr/>
            <p:nvPr/>
          </p:nvSpPr>
          <p:spPr bwMode="auto">
            <a:xfrm>
              <a:off x="9459863" y="-3980804"/>
              <a:ext cx="63500" cy="63500"/>
            </a:xfrm>
            <a:custGeom>
              <a:avLst/>
              <a:gdLst>
                <a:gd name="T0" fmla="*/ 6 w 15"/>
                <a:gd name="T1" fmla="*/ 14 h 15"/>
                <a:gd name="T2" fmla="*/ 14 w 15"/>
                <a:gd name="T3" fmla="*/ 9 h 15"/>
                <a:gd name="T4" fmla="*/ 9 w 15"/>
                <a:gd name="T5" fmla="*/ 1 h 15"/>
                <a:gd name="T6" fmla="*/ 1 w 15"/>
                <a:gd name="T7" fmla="*/ 6 h 15"/>
                <a:gd name="T8" fmla="*/ 6 w 15"/>
                <a:gd name="T9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15">
                  <a:moveTo>
                    <a:pt x="6" y="14"/>
                  </a:moveTo>
                  <a:cubicBezTo>
                    <a:pt x="10" y="15"/>
                    <a:pt x="13" y="13"/>
                    <a:pt x="14" y="9"/>
                  </a:cubicBezTo>
                  <a:cubicBezTo>
                    <a:pt x="15" y="5"/>
                    <a:pt x="13" y="2"/>
                    <a:pt x="9" y="1"/>
                  </a:cubicBezTo>
                  <a:cubicBezTo>
                    <a:pt x="5" y="0"/>
                    <a:pt x="2" y="2"/>
                    <a:pt x="1" y="6"/>
                  </a:cubicBezTo>
                  <a:cubicBezTo>
                    <a:pt x="0" y="10"/>
                    <a:pt x="2" y="13"/>
                    <a:pt x="6" y="14"/>
                  </a:cubicBezTo>
                  <a:close/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60" name="Freeform 158"/>
            <p:cNvSpPr/>
            <p:nvPr/>
          </p:nvSpPr>
          <p:spPr bwMode="auto">
            <a:xfrm>
              <a:off x="9566226" y="-3806179"/>
              <a:ext cx="63500" cy="63500"/>
            </a:xfrm>
            <a:custGeom>
              <a:avLst/>
              <a:gdLst>
                <a:gd name="T0" fmla="*/ 6 w 15"/>
                <a:gd name="T1" fmla="*/ 14 h 15"/>
                <a:gd name="T2" fmla="*/ 14 w 15"/>
                <a:gd name="T3" fmla="*/ 9 h 15"/>
                <a:gd name="T4" fmla="*/ 9 w 15"/>
                <a:gd name="T5" fmla="*/ 1 h 15"/>
                <a:gd name="T6" fmla="*/ 1 w 15"/>
                <a:gd name="T7" fmla="*/ 6 h 15"/>
                <a:gd name="T8" fmla="*/ 6 w 15"/>
                <a:gd name="T9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15">
                  <a:moveTo>
                    <a:pt x="6" y="14"/>
                  </a:moveTo>
                  <a:cubicBezTo>
                    <a:pt x="10" y="15"/>
                    <a:pt x="13" y="13"/>
                    <a:pt x="14" y="9"/>
                  </a:cubicBezTo>
                  <a:cubicBezTo>
                    <a:pt x="15" y="5"/>
                    <a:pt x="13" y="2"/>
                    <a:pt x="9" y="1"/>
                  </a:cubicBezTo>
                  <a:cubicBezTo>
                    <a:pt x="5" y="0"/>
                    <a:pt x="2" y="2"/>
                    <a:pt x="1" y="6"/>
                  </a:cubicBezTo>
                  <a:cubicBezTo>
                    <a:pt x="0" y="10"/>
                    <a:pt x="2" y="13"/>
                    <a:pt x="6" y="14"/>
                  </a:cubicBezTo>
                  <a:close/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61" name="Freeform 159"/>
            <p:cNvSpPr/>
            <p:nvPr/>
          </p:nvSpPr>
          <p:spPr bwMode="auto">
            <a:xfrm>
              <a:off x="9439226" y="-3887142"/>
              <a:ext cx="122238" cy="119063"/>
            </a:xfrm>
            <a:custGeom>
              <a:avLst/>
              <a:gdLst>
                <a:gd name="T0" fmla="*/ 1 w 29"/>
                <a:gd name="T1" fmla="*/ 12 h 28"/>
                <a:gd name="T2" fmla="*/ 13 w 29"/>
                <a:gd name="T3" fmla="*/ 27 h 28"/>
                <a:gd name="T4" fmla="*/ 28 w 29"/>
                <a:gd name="T5" fmla="*/ 15 h 28"/>
                <a:gd name="T6" fmla="*/ 16 w 29"/>
                <a:gd name="T7" fmla="*/ 1 h 28"/>
                <a:gd name="T8" fmla="*/ 1 w 29"/>
                <a:gd name="T9" fmla="*/ 12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9" h="28">
                  <a:moveTo>
                    <a:pt x="1" y="12"/>
                  </a:moveTo>
                  <a:cubicBezTo>
                    <a:pt x="0" y="20"/>
                    <a:pt x="6" y="26"/>
                    <a:pt x="13" y="27"/>
                  </a:cubicBezTo>
                  <a:cubicBezTo>
                    <a:pt x="20" y="28"/>
                    <a:pt x="27" y="23"/>
                    <a:pt x="28" y="15"/>
                  </a:cubicBezTo>
                  <a:cubicBezTo>
                    <a:pt x="29" y="8"/>
                    <a:pt x="23" y="2"/>
                    <a:pt x="16" y="1"/>
                  </a:cubicBezTo>
                  <a:cubicBezTo>
                    <a:pt x="9" y="0"/>
                    <a:pt x="2" y="5"/>
                    <a:pt x="1" y="12"/>
                  </a:cubicBezTo>
                  <a:close/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363" name="组合 362"/>
          <p:cNvGrpSpPr/>
          <p:nvPr/>
        </p:nvGrpSpPr>
        <p:grpSpPr>
          <a:xfrm>
            <a:off x="4122967" y="564165"/>
            <a:ext cx="608013" cy="560788"/>
            <a:chOff x="8710563" y="-4588817"/>
            <a:chExt cx="1635126" cy="1508125"/>
          </a:xfrm>
        </p:grpSpPr>
        <p:sp>
          <p:nvSpPr>
            <p:cNvPr id="364" name="Freeform 8"/>
            <p:cNvSpPr/>
            <p:nvPr/>
          </p:nvSpPr>
          <p:spPr bwMode="auto">
            <a:xfrm>
              <a:off x="8913763" y="-4231629"/>
              <a:ext cx="53975" cy="55563"/>
            </a:xfrm>
            <a:custGeom>
              <a:avLst/>
              <a:gdLst>
                <a:gd name="T0" fmla="*/ 7 w 13"/>
                <a:gd name="T1" fmla="*/ 1 h 13"/>
                <a:gd name="T2" fmla="*/ 1 w 13"/>
                <a:gd name="T3" fmla="*/ 6 h 13"/>
                <a:gd name="T4" fmla="*/ 6 w 13"/>
                <a:gd name="T5" fmla="*/ 12 h 13"/>
                <a:gd name="T6" fmla="*/ 12 w 13"/>
                <a:gd name="T7" fmla="*/ 7 h 13"/>
                <a:gd name="T8" fmla="*/ 7 w 13"/>
                <a:gd name="T9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13">
                  <a:moveTo>
                    <a:pt x="7" y="1"/>
                  </a:moveTo>
                  <a:cubicBezTo>
                    <a:pt x="4" y="0"/>
                    <a:pt x="1" y="3"/>
                    <a:pt x="1" y="6"/>
                  </a:cubicBezTo>
                  <a:cubicBezTo>
                    <a:pt x="0" y="9"/>
                    <a:pt x="3" y="12"/>
                    <a:pt x="6" y="12"/>
                  </a:cubicBezTo>
                  <a:cubicBezTo>
                    <a:pt x="9" y="13"/>
                    <a:pt x="12" y="10"/>
                    <a:pt x="12" y="7"/>
                  </a:cubicBez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65" name="Freeform 10"/>
            <p:cNvSpPr/>
            <p:nvPr/>
          </p:nvSpPr>
          <p:spPr bwMode="auto">
            <a:xfrm>
              <a:off x="9053463" y="-4087167"/>
              <a:ext cx="55563" cy="55563"/>
            </a:xfrm>
            <a:custGeom>
              <a:avLst/>
              <a:gdLst>
                <a:gd name="T0" fmla="*/ 7 w 13"/>
                <a:gd name="T1" fmla="*/ 0 h 13"/>
                <a:gd name="T2" fmla="*/ 0 w 13"/>
                <a:gd name="T3" fmla="*/ 5 h 13"/>
                <a:gd name="T4" fmla="*/ 5 w 13"/>
                <a:gd name="T5" fmla="*/ 12 h 13"/>
                <a:gd name="T6" fmla="*/ 12 w 13"/>
                <a:gd name="T7" fmla="*/ 7 h 13"/>
                <a:gd name="T8" fmla="*/ 7 w 13"/>
                <a:gd name="T9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13">
                  <a:moveTo>
                    <a:pt x="7" y="0"/>
                  </a:moveTo>
                  <a:cubicBezTo>
                    <a:pt x="4" y="0"/>
                    <a:pt x="1" y="2"/>
                    <a:pt x="0" y="5"/>
                  </a:cubicBezTo>
                  <a:cubicBezTo>
                    <a:pt x="0" y="9"/>
                    <a:pt x="2" y="12"/>
                    <a:pt x="5" y="12"/>
                  </a:cubicBezTo>
                  <a:cubicBezTo>
                    <a:pt x="8" y="13"/>
                    <a:pt x="12" y="10"/>
                    <a:pt x="12" y="7"/>
                  </a:cubicBezTo>
                  <a:cubicBezTo>
                    <a:pt x="13" y="4"/>
                    <a:pt x="10" y="1"/>
                    <a:pt x="7" y="0"/>
                  </a:cubicBezTo>
                  <a:close/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66" name="Freeform 11"/>
            <p:cNvSpPr/>
            <p:nvPr/>
          </p:nvSpPr>
          <p:spPr bwMode="auto">
            <a:xfrm>
              <a:off x="9015363" y="-4052242"/>
              <a:ext cx="182563" cy="869950"/>
            </a:xfrm>
            <a:custGeom>
              <a:avLst/>
              <a:gdLst>
                <a:gd name="T0" fmla="*/ 38 w 43"/>
                <a:gd name="T1" fmla="*/ 148 h 205"/>
                <a:gd name="T2" fmla="*/ 10 w 43"/>
                <a:gd name="T3" fmla="*/ 47 h 205"/>
                <a:gd name="T4" fmla="*/ 3 w 43"/>
                <a:gd name="T5" fmla="*/ 20 h 205"/>
                <a:gd name="T6" fmla="*/ 8 w 43"/>
                <a:gd name="T7" fmla="*/ 6 h 205"/>
                <a:gd name="T8" fmla="*/ 12 w 43"/>
                <a:gd name="T9" fmla="*/ 2 h 205"/>
                <a:gd name="T10" fmla="*/ 10 w 43"/>
                <a:gd name="T11" fmla="*/ 0 h 205"/>
                <a:gd name="T12" fmla="*/ 1 w 43"/>
                <a:gd name="T13" fmla="*/ 20 h 205"/>
                <a:gd name="T14" fmla="*/ 8 w 43"/>
                <a:gd name="T15" fmla="*/ 48 h 205"/>
                <a:gd name="T16" fmla="*/ 35 w 43"/>
                <a:gd name="T17" fmla="*/ 148 h 205"/>
                <a:gd name="T18" fmla="*/ 15 w 43"/>
                <a:gd name="T19" fmla="*/ 204 h 205"/>
                <a:gd name="T20" fmla="*/ 17 w 43"/>
                <a:gd name="T21" fmla="*/ 205 h 205"/>
                <a:gd name="T22" fmla="*/ 38 w 43"/>
                <a:gd name="T23" fmla="*/ 148 h 2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3" h="205">
                  <a:moveTo>
                    <a:pt x="38" y="148"/>
                  </a:moveTo>
                  <a:cubicBezTo>
                    <a:pt x="43" y="104"/>
                    <a:pt x="22" y="68"/>
                    <a:pt x="10" y="47"/>
                  </a:cubicBezTo>
                  <a:cubicBezTo>
                    <a:pt x="4" y="36"/>
                    <a:pt x="2" y="27"/>
                    <a:pt x="3" y="20"/>
                  </a:cubicBezTo>
                  <a:cubicBezTo>
                    <a:pt x="4" y="14"/>
                    <a:pt x="6" y="9"/>
                    <a:pt x="8" y="6"/>
                  </a:cubicBezTo>
                  <a:cubicBezTo>
                    <a:pt x="10" y="3"/>
                    <a:pt x="12" y="2"/>
                    <a:pt x="12" y="2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10" y="0"/>
                    <a:pt x="2" y="7"/>
                    <a:pt x="1" y="20"/>
                  </a:cubicBezTo>
                  <a:cubicBezTo>
                    <a:pt x="0" y="27"/>
                    <a:pt x="1" y="36"/>
                    <a:pt x="8" y="48"/>
                  </a:cubicBezTo>
                  <a:cubicBezTo>
                    <a:pt x="20" y="69"/>
                    <a:pt x="40" y="104"/>
                    <a:pt x="35" y="148"/>
                  </a:cubicBezTo>
                  <a:cubicBezTo>
                    <a:pt x="33" y="165"/>
                    <a:pt x="27" y="184"/>
                    <a:pt x="15" y="204"/>
                  </a:cubicBezTo>
                  <a:cubicBezTo>
                    <a:pt x="17" y="205"/>
                    <a:pt x="17" y="205"/>
                    <a:pt x="17" y="205"/>
                  </a:cubicBezTo>
                  <a:cubicBezTo>
                    <a:pt x="29" y="185"/>
                    <a:pt x="36" y="166"/>
                    <a:pt x="38" y="148"/>
                  </a:cubicBezTo>
                  <a:close/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67" name="Freeform 19"/>
            <p:cNvSpPr/>
            <p:nvPr/>
          </p:nvSpPr>
          <p:spPr bwMode="auto">
            <a:xfrm>
              <a:off x="9866263" y="-4460229"/>
              <a:ext cx="85725" cy="88900"/>
            </a:xfrm>
            <a:custGeom>
              <a:avLst/>
              <a:gdLst>
                <a:gd name="T0" fmla="*/ 17 w 20"/>
                <a:gd name="T1" fmla="*/ 5 h 21"/>
                <a:gd name="T2" fmla="*/ 15 w 20"/>
                <a:gd name="T3" fmla="*/ 18 h 21"/>
                <a:gd name="T4" fmla="*/ 3 w 20"/>
                <a:gd name="T5" fmla="*/ 16 h 21"/>
                <a:gd name="T6" fmla="*/ 5 w 20"/>
                <a:gd name="T7" fmla="*/ 3 h 21"/>
                <a:gd name="T8" fmla="*/ 17 w 20"/>
                <a:gd name="T9" fmla="*/ 5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21">
                  <a:moveTo>
                    <a:pt x="17" y="5"/>
                  </a:moveTo>
                  <a:cubicBezTo>
                    <a:pt x="20" y="10"/>
                    <a:pt x="19" y="15"/>
                    <a:pt x="15" y="18"/>
                  </a:cubicBezTo>
                  <a:cubicBezTo>
                    <a:pt x="11" y="21"/>
                    <a:pt x="5" y="20"/>
                    <a:pt x="3" y="16"/>
                  </a:cubicBezTo>
                  <a:cubicBezTo>
                    <a:pt x="0" y="12"/>
                    <a:pt x="1" y="6"/>
                    <a:pt x="5" y="3"/>
                  </a:cubicBezTo>
                  <a:cubicBezTo>
                    <a:pt x="9" y="0"/>
                    <a:pt x="15" y="1"/>
                    <a:pt x="17" y="5"/>
                  </a:cubicBezTo>
                  <a:close/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68" name="Freeform 73"/>
            <p:cNvSpPr/>
            <p:nvPr/>
          </p:nvSpPr>
          <p:spPr bwMode="auto">
            <a:xfrm>
              <a:off x="8858201" y="-3763317"/>
              <a:ext cx="500063" cy="398463"/>
            </a:xfrm>
            <a:custGeom>
              <a:avLst/>
              <a:gdLst>
                <a:gd name="T0" fmla="*/ 118 w 118"/>
                <a:gd name="T1" fmla="*/ 0 h 94"/>
                <a:gd name="T2" fmla="*/ 105 w 118"/>
                <a:gd name="T3" fmla="*/ 9 h 94"/>
                <a:gd name="T4" fmla="*/ 89 w 118"/>
                <a:gd name="T5" fmla="*/ 16 h 94"/>
                <a:gd name="T6" fmla="*/ 55 w 118"/>
                <a:gd name="T7" fmla="*/ 21 h 94"/>
                <a:gd name="T8" fmla="*/ 13 w 118"/>
                <a:gd name="T9" fmla="*/ 33 h 94"/>
                <a:gd name="T10" fmla="*/ 3 w 118"/>
                <a:gd name="T11" fmla="*/ 65 h 94"/>
                <a:gd name="T12" fmla="*/ 40 w 118"/>
                <a:gd name="T13" fmla="*/ 86 h 94"/>
                <a:gd name="T14" fmla="*/ 54 w 118"/>
                <a:gd name="T15" fmla="*/ 67 h 94"/>
                <a:gd name="T16" fmla="*/ 42 w 118"/>
                <a:gd name="T17" fmla="*/ 47 h 94"/>
                <a:gd name="T18" fmla="*/ 22 w 118"/>
                <a:gd name="T19" fmla="*/ 56 h 94"/>
                <a:gd name="T20" fmla="*/ 30 w 118"/>
                <a:gd name="T21" fmla="*/ 73 h 94"/>
                <a:gd name="T22" fmla="*/ 36 w 118"/>
                <a:gd name="T23" fmla="*/ 66 h 94"/>
                <a:gd name="T24" fmla="*/ 30 w 118"/>
                <a:gd name="T25" fmla="*/ 58 h 94"/>
                <a:gd name="T26" fmla="*/ 42 w 118"/>
                <a:gd name="T27" fmla="*/ 50 h 94"/>
                <a:gd name="T28" fmla="*/ 26 w 118"/>
                <a:gd name="T29" fmla="*/ 76 h 94"/>
                <a:gd name="T30" fmla="*/ 24 w 118"/>
                <a:gd name="T31" fmla="*/ 38 h 94"/>
                <a:gd name="T32" fmla="*/ 69 w 118"/>
                <a:gd name="T33" fmla="*/ 30 h 94"/>
                <a:gd name="T34" fmla="*/ 111 w 118"/>
                <a:gd name="T35" fmla="*/ 7 h 94"/>
                <a:gd name="T36" fmla="*/ 118 w 118"/>
                <a:gd name="T37" fmla="*/ 0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8" h="94">
                  <a:moveTo>
                    <a:pt x="118" y="0"/>
                  </a:moveTo>
                  <a:cubicBezTo>
                    <a:pt x="115" y="4"/>
                    <a:pt x="109" y="6"/>
                    <a:pt x="105" y="9"/>
                  </a:cubicBezTo>
                  <a:cubicBezTo>
                    <a:pt x="100" y="12"/>
                    <a:pt x="95" y="14"/>
                    <a:pt x="89" y="16"/>
                  </a:cubicBezTo>
                  <a:cubicBezTo>
                    <a:pt x="78" y="19"/>
                    <a:pt x="66" y="21"/>
                    <a:pt x="55" y="21"/>
                  </a:cubicBezTo>
                  <a:cubicBezTo>
                    <a:pt x="40" y="21"/>
                    <a:pt x="24" y="22"/>
                    <a:pt x="13" y="33"/>
                  </a:cubicBezTo>
                  <a:cubicBezTo>
                    <a:pt x="3" y="43"/>
                    <a:pt x="0" y="52"/>
                    <a:pt x="3" y="65"/>
                  </a:cubicBezTo>
                  <a:cubicBezTo>
                    <a:pt x="5" y="80"/>
                    <a:pt x="23" y="94"/>
                    <a:pt x="40" y="86"/>
                  </a:cubicBezTo>
                  <a:cubicBezTo>
                    <a:pt x="48" y="82"/>
                    <a:pt x="54" y="76"/>
                    <a:pt x="54" y="67"/>
                  </a:cubicBezTo>
                  <a:cubicBezTo>
                    <a:pt x="54" y="59"/>
                    <a:pt x="50" y="49"/>
                    <a:pt x="42" y="47"/>
                  </a:cubicBezTo>
                  <a:cubicBezTo>
                    <a:pt x="34" y="44"/>
                    <a:pt x="25" y="50"/>
                    <a:pt x="22" y="56"/>
                  </a:cubicBezTo>
                  <a:cubicBezTo>
                    <a:pt x="19" y="62"/>
                    <a:pt x="22" y="74"/>
                    <a:pt x="30" y="73"/>
                  </a:cubicBezTo>
                  <a:cubicBezTo>
                    <a:pt x="33" y="72"/>
                    <a:pt x="35" y="70"/>
                    <a:pt x="36" y="66"/>
                  </a:cubicBezTo>
                  <a:cubicBezTo>
                    <a:pt x="36" y="61"/>
                    <a:pt x="33" y="61"/>
                    <a:pt x="30" y="58"/>
                  </a:cubicBezTo>
                  <a:cubicBezTo>
                    <a:pt x="25" y="52"/>
                    <a:pt x="36" y="47"/>
                    <a:pt x="42" y="50"/>
                  </a:cubicBezTo>
                  <a:cubicBezTo>
                    <a:pt x="59" y="59"/>
                    <a:pt x="43" y="82"/>
                    <a:pt x="26" y="76"/>
                  </a:cubicBezTo>
                  <a:cubicBezTo>
                    <a:pt x="10" y="70"/>
                    <a:pt x="11" y="47"/>
                    <a:pt x="24" y="38"/>
                  </a:cubicBezTo>
                  <a:cubicBezTo>
                    <a:pt x="36" y="30"/>
                    <a:pt x="55" y="33"/>
                    <a:pt x="69" y="30"/>
                  </a:cubicBezTo>
                  <a:cubicBezTo>
                    <a:pt x="84" y="26"/>
                    <a:pt x="99" y="17"/>
                    <a:pt x="111" y="7"/>
                  </a:cubicBezTo>
                  <a:cubicBezTo>
                    <a:pt x="113" y="5"/>
                    <a:pt x="116" y="3"/>
                    <a:pt x="118" y="0"/>
                  </a:cubicBezTo>
                  <a:close/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69" name="Freeform 74"/>
            <p:cNvSpPr/>
            <p:nvPr/>
          </p:nvSpPr>
          <p:spPr bwMode="auto">
            <a:xfrm>
              <a:off x="9375726" y="-3687117"/>
              <a:ext cx="269875" cy="577850"/>
            </a:xfrm>
            <a:custGeom>
              <a:avLst/>
              <a:gdLst>
                <a:gd name="T0" fmla="*/ 25 w 64"/>
                <a:gd name="T1" fmla="*/ 0 h 136"/>
                <a:gd name="T2" fmla="*/ 26 w 64"/>
                <a:gd name="T3" fmla="*/ 15 h 136"/>
                <a:gd name="T4" fmla="*/ 25 w 64"/>
                <a:gd name="T5" fmla="*/ 32 h 136"/>
                <a:gd name="T6" fmla="*/ 13 w 64"/>
                <a:gd name="T7" fmla="*/ 65 h 136"/>
                <a:gd name="T8" fmla="*/ 4 w 64"/>
                <a:gd name="T9" fmla="*/ 108 h 136"/>
                <a:gd name="T10" fmla="*/ 26 w 64"/>
                <a:gd name="T11" fmla="*/ 132 h 136"/>
                <a:gd name="T12" fmla="*/ 63 w 64"/>
                <a:gd name="T13" fmla="*/ 109 h 136"/>
                <a:gd name="T14" fmla="*/ 53 w 64"/>
                <a:gd name="T15" fmla="*/ 87 h 136"/>
                <a:gd name="T16" fmla="*/ 29 w 64"/>
                <a:gd name="T17" fmla="*/ 89 h 136"/>
                <a:gd name="T18" fmla="*/ 29 w 64"/>
                <a:gd name="T19" fmla="*/ 111 h 136"/>
                <a:gd name="T20" fmla="*/ 47 w 64"/>
                <a:gd name="T21" fmla="*/ 112 h 136"/>
                <a:gd name="T22" fmla="*/ 43 w 64"/>
                <a:gd name="T23" fmla="*/ 103 h 136"/>
                <a:gd name="T24" fmla="*/ 34 w 64"/>
                <a:gd name="T25" fmla="*/ 104 h 136"/>
                <a:gd name="T26" fmla="*/ 32 w 64"/>
                <a:gd name="T27" fmla="*/ 90 h 136"/>
                <a:gd name="T28" fmla="*/ 48 w 64"/>
                <a:gd name="T29" fmla="*/ 116 h 136"/>
                <a:gd name="T30" fmla="*/ 13 w 64"/>
                <a:gd name="T31" fmla="*/ 100 h 136"/>
                <a:gd name="T32" fmla="*/ 27 w 64"/>
                <a:gd name="T33" fmla="*/ 57 h 136"/>
                <a:gd name="T34" fmla="*/ 27 w 64"/>
                <a:gd name="T35" fmla="*/ 9 h 136"/>
                <a:gd name="T36" fmla="*/ 25 w 64"/>
                <a:gd name="T37" fmla="*/ 0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4" h="136">
                  <a:moveTo>
                    <a:pt x="25" y="0"/>
                  </a:moveTo>
                  <a:cubicBezTo>
                    <a:pt x="27" y="4"/>
                    <a:pt x="26" y="10"/>
                    <a:pt x="26" y="15"/>
                  </a:cubicBezTo>
                  <a:cubicBezTo>
                    <a:pt x="27" y="21"/>
                    <a:pt x="26" y="27"/>
                    <a:pt x="25" y="32"/>
                  </a:cubicBezTo>
                  <a:cubicBezTo>
                    <a:pt x="23" y="44"/>
                    <a:pt x="18" y="55"/>
                    <a:pt x="13" y="65"/>
                  </a:cubicBezTo>
                  <a:cubicBezTo>
                    <a:pt x="6" y="78"/>
                    <a:pt x="0" y="93"/>
                    <a:pt x="4" y="108"/>
                  </a:cubicBezTo>
                  <a:cubicBezTo>
                    <a:pt x="7" y="121"/>
                    <a:pt x="14" y="127"/>
                    <a:pt x="26" y="132"/>
                  </a:cubicBezTo>
                  <a:cubicBezTo>
                    <a:pt x="41" y="136"/>
                    <a:pt x="62" y="128"/>
                    <a:pt x="63" y="109"/>
                  </a:cubicBezTo>
                  <a:cubicBezTo>
                    <a:pt x="64" y="101"/>
                    <a:pt x="61" y="92"/>
                    <a:pt x="53" y="87"/>
                  </a:cubicBezTo>
                  <a:cubicBezTo>
                    <a:pt x="46" y="84"/>
                    <a:pt x="35" y="83"/>
                    <a:pt x="29" y="89"/>
                  </a:cubicBezTo>
                  <a:cubicBezTo>
                    <a:pt x="24" y="94"/>
                    <a:pt x="24" y="105"/>
                    <a:pt x="29" y="111"/>
                  </a:cubicBezTo>
                  <a:cubicBezTo>
                    <a:pt x="32" y="116"/>
                    <a:pt x="44" y="119"/>
                    <a:pt x="47" y="112"/>
                  </a:cubicBezTo>
                  <a:cubicBezTo>
                    <a:pt x="48" y="109"/>
                    <a:pt x="46" y="105"/>
                    <a:pt x="43" y="103"/>
                  </a:cubicBezTo>
                  <a:cubicBezTo>
                    <a:pt x="39" y="100"/>
                    <a:pt x="38" y="103"/>
                    <a:pt x="34" y="104"/>
                  </a:cubicBezTo>
                  <a:cubicBezTo>
                    <a:pt x="26" y="106"/>
                    <a:pt x="27" y="94"/>
                    <a:pt x="32" y="90"/>
                  </a:cubicBezTo>
                  <a:cubicBezTo>
                    <a:pt x="49" y="79"/>
                    <a:pt x="61" y="105"/>
                    <a:pt x="48" y="116"/>
                  </a:cubicBezTo>
                  <a:cubicBezTo>
                    <a:pt x="35" y="127"/>
                    <a:pt x="15" y="116"/>
                    <a:pt x="13" y="100"/>
                  </a:cubicBezTo>
                  <a:cubicBezTo>
                    <a:pt x="12" y="86"/>
                    <a:pt x="24" y="70"/>
                    <a:pt x="27" y="57"/>
                  </a:cubicBezTo>
                  <a:cubicBezTo>
                    <a:pt x="32" y="42"/>
                    <a:pt x="31" y="24"/>
                    <a:pt x="27" y="9"/>
                  </a:cubicBezTo>
                  <a:cubicBezTo>
                    <a:pt x="27" y="6"/>
                    <a:pt x="26" y="3"/>
                    <a:pt x="25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0" name="Freeform 75"/>
            <p:cNvSpPr/>
            <p:nvPr/>
          </p:nvSpPr>
          <p:spPr bwMode="auto">
            <a:xfrm>
              <a:off x="9582101" y="-3760142"/>
              <a:ext cx="550863" cy="323850"/>
            </a:xfrm>
            <a:custGeom>
              <a:avLst/>
              <a:gdLst>
                <a:gd name="T0" fmla="*/ 0 w 130"/>
                <a:gd name="T1" fmla="*/ 0 h 76"/>
                <a:gd name="T2" fmla="*/ 14 w 130"/>
                <a:gd name="T3" fmla="*/ 7 h 76"/>
                <a:gd name="T4" fmla="*/ 29 w 130"/>
                <a:gd name="T5" fmla="*/ 17 h 76"/>
                <a:gd name="T6" fmla="*/ 51 w 130"/>
                <a:gd name="T7" fmla="*/ 43 h 76"/>
                <a:gd name="T8" fmla="*/ 84 w 130"/>
                <a:gd name="T9" fmla="*/ 72 h 76"/>
                <a:gd name="T10" fmla="*/ 116 w 130"/>
                <a:gd name="T11" fmla="*/ 65 h 76"/>
                <a:gd name="T12" fmla="*/ 114 w 130"/>
                <a:gd name="T13" fmla="*/ 22 h 76"/>
                <a:gd name="T14" fmla="*/ 90 w 130"/>
                <a:gd name="T15" fmla="*/ 20 h 76"/>
                <a:gd name="T16" fmla="*/ 80 w 130"/>
                <a:gd name="T17" fmla="*/ 41 h 76"/>
                <a:gd name="T18" fmla="*/ 99 w 130"/>
                <a:gd name="T19" fmla="*/ 52 h 76"/>
                <a:gd name="T20" fmla="*/ 108 w 130"/>
                <a:gd name="T21" fmla="*/ 37 h 76"/>
                <a:gd name="T22" fmla="*/ 99 w 130"/>
                <a:gd name="T23" fmla="*/ 36 h 76"/>
                <a:gd name="T24" fmla="*/ 95 w 130"/>
                <a:gd name="T25" fmla="*/ 45 h 76"/>
                <a:gd name="T26" fmla="*/ 82 w 130"/>
                <a:gd name="T27" fmla="*/ 39 h 76"/>
                <a:gd name="T28" fmla="*/ 113 w 130"/>
                <a:gd name="T29" fmla="*/ 38 h 76"/>
                <a:gd name="T30" fmla="*/ 82 w 130"/>
                <a:gd name="T31" fmla="*/ 60 h 76"/>
                <a:gd name="T32" fmla="*/ 51 w 130"/>
                <a:gd name="T33" fmla="*/ 27 h 76"/>
                <a:gd name="T34" fmla="*/ 10 w 130"/>
                <a:gd name="T35" fmla="*/ 3 h 76"/>
                <a:gd name="T36" fmla="*/ 0 w 130"/>
                <a:gd name="T37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30" h="76">
                  <a:moveTo>
                    <a:pt x="0" y="0"/>
                  </a:moveTo>
                  <a:cubicBezTo>
                    <a:pt x="5" y="1"/>
                    <a:pt x="10" y="5"/>
                    <a:pt x="14" y="7"/>
                  </a:cubicBezTo>
                  <a:cubicBezTo>
                    <a:pt x="20" y="9"/>
                    <a:pt x="24" y="13"/>
                    <a:pt x="29" y="17"/>
                  </a:cubicBezTo>
                  <a:cubicBezTo>
                    <a:pt x="37" y="24"/>
                    <a:pt x="45" y="34"/>
                    <a:pt x="51" y="43"/>
                  </a:cubicBezTo>
                  <a:cubicBezTo>
                    <a:pt x="59" y="56"/>
                    <a:pt x="68" y="69"/>
                    <a:pt x="84" y="72"/>
                  </a:cubicBezTo>
                  <a:cubicBezTo>
                    <a:pt x="97" y="76"/>
                    <a:pt x="106" y="73"/>
                    <a:pt x="116" y="65"/>
                  </a:cubicBezTo>
                  <a:cubicBezTo>
                    <a:pt x="127" y="54"/>
                    <a:pt x="130" y="32"/>
                    <a:pt x="114" y="22"/>
                  </a:cubicBezTo>
                  <a:cubicBezTo>
                    <a:pt x="107" y="17"/>
                    <a:pt x="98" y="15"/>
                    <a:pt x="90" y="20"/>
                  </a:cubicBezTo>
                  <a:cubicBezTo>
                    <a:pt x="84" y="24"/>
                    <a:pt x="78" y="33"/>
                    <a:pt x="80" y="41"/>
                  </a:cubicBezTo>
                  <a:cubicBezTo>
                    <a:pt x="81" y="48"/>
                    <a:pt x="91" y="53"/>
                    <a:pt x="99" y="52"/>
                  </a:cubicBezTo>
                  <a:cubicBezTo>
                    <a:pt x="105" y="52"/>
                    <a:pt x="113" y="43"/>
                    <a:pt x="108" y="37"/>
                  </a:cubicBezTo>
                  <a:cubicBezTo>
                    <a:pt x="106" y="34"/>
                    <a:pt x="103" y="34"/>
                    <a:pt x="99" y="36"/>
                  </a:cubicBezTo>
                  <a:cubicBezTo>
                    <a:pt x="94" y="38"/>
                    <a:pt x="97" y="41"/>
                    <a:pt x="95" y="45"/>
                  </a:cubicBezTo>
                  <a:cubicBezTo>
                    <a:pt x="93" y="53"/>
                    <a:pt x="83" y="46"/>
                    <a:pt x="82" y="39"/>
                  </a:cubicBezTo>
                  <a:cubicBezTo>
                    <a:pt x="81" y="19"/>
                    <a:pt x="109" y="22"/>
                    <a:pt x="113" y="38"/>
                  </a:cubicBezTo>
                  <a:cubicBezTo>
                    <a:pt x="116" y="55"/>
                    <a:pt x="96" y="67"/>
                    <a:pt x="82" y="60"/>
                  </a:cubicBezTo>
                  <a:cubicBezTo>
                    <a:pt x="69" y="54"/>
                    <a:pt x="61" y="37"/>
                    <a:pt x="51" y="27"/>
                  </a:cubicBezTo>
                  <a:cubicBezTo>
                    <a:pt x="40" y="15"/>
                    <a:pt x="25" y="8"/>
                    <a:pt x="10" y="3"/>
                  </a:cubicBezTo>
                  <a:cubicBezTo>
                    <a:pt x="7" y="2"/>
                    <a:pt x="4" y="1"/>
                    <a:pt x="0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1" name="Freeform 76"/>
            <p:cNvSpPr/>
            <p:nvPr/>
          </p:nvSpPr>
          <p:spPr bwMode="auto">
            <a:xfrm>
              <a:off x="9604326" y="-4333229"/>
              <a:ext cx="457200" cy="454025"/>
            </a:xfrm>
            <a:custGeom>
              <a:avLst/>
              <a:gdLst>
                <a:gd name="T0" fmla="*/ 0 w 108"/>
                <a:gd name="T1" fmla="*/ 107 h 107"/>
                <a:gd name="T2" fmla="*/ 11 w 108"/>
                <a:gd name="T3" fmla="*/ 96 h 107"/>
                <a:gd name="T4" fmla="*/ 26 w 108"/>
                <a:gd name="T5" fmla="*/ 87 h 107"/>
                <a:gd name="T6" fmla="*/ 59 w 108"/>
                <a:gd name="T7" fmla="*/ 77 h 107"/>
                <a:gd name="T8" fmla="*/ 99 w 108"/>
                <a:gd name="T9" fmla="*/ 58 h 107"/>
                <a:gd name="T10" fmla="*/ 104 w 108"/>
                <a:gd name="T11" fmla="*/ 26 h 107"/>
                <a:gd name="T12" fmla="*/ 64 w 108"/>
                <a:gd name="T13" fmla="*/ 10 h 107"/>
                <a:gd name="T14" fmla="*/ 53 w 108"/>
                <a:gd name="T15" fmla="*/ 31 h 107"/>
                <a:gd name="T16" fmla="*/ 68 w 108"/>
                <a:gd name="T17" fmla="*/ 49 h 107"/>
                <a:gd name="T18" fmla="*/ 86 w 108"/>
                <a:gd name="T19" fmla="*/ 37 h 107"/>
                <a:gd name="T20" fmla="*/ 76 w 108"/>
                <a:gd name="T21" fmla="*/ 22 h 107"/>
                <a:gd name="T22" fmla="*/ 71 w 108"/>
                <a:gd name="T23" fmla="*/ 29 h 107"/>
                <a:gd name="T24" fmla="*/ 77 w 108"/>
                <a:gd name="T25" fmla="*/ 36 h 107"/>
                <a:gd name="T26" fmla="*/ 67 w 108"/>
                <a:gd name="T27" fmla="*/ 46 h 107"/>
                <a:gd name="T28" fmla="*/ 78 w 108"/>
                <a:gd name="T29" fmla="*/ 18 h 107"/>
                <a:gd name="T30" fmla="*/ 87 w 108"/>
                <a:gd name="T31" fmla="*/ 55 h 107"/>
                <a:gd name="T32" fmla="*/ 44 w 108"/>
                <a:gd name="T33" fmla="*/ 70 h 107"/>
                <a:gd name="T34" fmla="*/ 6 w 108"/>
                <a:gd name="T35" fmla="*/ 99 h 107"/>
                <a:gd name="T36" fmla="*/ 0 w 108"/>
                <a:gd name="T37" fmla="*/ 107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08" h="107">
                  <a:moveTo>
                    <a:pt x="0" y="107"/>
                  </a:moveTo>
                  <a:cubicBezTo>
                    <a:pt x="2" y="103"/>
                    <a:pt x="8" y="100"/>
                    <a:pt x="11" y="96"/>
                  </a:cubicBezTo>
                  <a:cubicBezTo>
                    <a:pt x="15" y="92"/>
                    <a:pt x="20" y="89"/>
                    <a:pt x="26" y="87"/>
                  </a:cubicBezTo>
                  <a:cubicBezTo>
                    <a:pt x="36" y="82"/>
                    <a:pt x="48" y="79"/>
                    <a:pt x="59" y="77"/>
                  </a:cubicBezTo>
                  <a:cubicBezTo>
                    <a:pt x="74" y="74"/>
                    <a:pt x="89" y="71"/>
                    <a:pt x="99" y="58"/>
                  </a:cubicBezTo>
                  <a:cubicBezTo>
                    <a:pt x="106" y="47"/>
                    <a:pt x="108" y="38"/>
                    <a:pt x="104" y="26"/>
                  </a:cubicBezTo>
                  <a:cubicBezTo>
                    <a:pt x="99" y="11"/>
                    <a:pt x="79" y="0"/>
                    <a:pt x="64" y="10"/>
                  </a:cubicBezTo>
                  <a:cubicBezTo>
                    <a:pt x="56" y="15"/>
                    <a:pt x="51" y="23"/>
                    <a:pt x="53" y="31"/>
                  </a:cubicBezTo>
                  <a:cubicBezTo>
                    <a:pt x="54" y="39"/>
                    <a:pt x="60" y="48"/>
                    <a:pt x="68" y="49"/>
                  </a:cubicBezTo>
                  <a:cubicBezTo>
                    <a:pt x="75" y="51"/>
                    <a:pt x="84" y="43"/>
                    <a:pt x="86" y="37"/>
                  </a:cubicBezTo>
                  <a:cubicBezTo>
                    <a:pt x="88" y="30"/>
                    <a:pt x="83" y="19"/>
                    <a:pt x="76" y="22"/>
                  </a:cubicBezTo>
                  <a:cubicBezTo>
                    <a:pt x="72" y="23"/>
                    <a:pt x="71" y="26"/>
                    <a:pt x="71" y="29"/>
                  </a:cubicBezTo>
                  <a:cubicBezTo>
                    <a:pt x="71" y="35"/>
                    <a:pt x="74" y="34"/>
                    <a:pt x="77" y="36"/>
                  </a:cubicBezTo>
                  <a:cubicBezTo>
                    <a:pt x="84" y="42"/>
                    <a:pt x="73" y="48"/>
                    <a:pt x="67" y="46"/>
                  </a:cubicBezTo>
                  <a:cubicBezTo>
                    <a:pt x="48" y="40"/>
                    <a:pt x="62" y="15"/>
                    <a:pt x="78" y="18"/>
                  </a:cubicBezTo>
                  <a:cubicBezTo>
                    <a:pt x="95" y="21"/>
                    <a:pt x="98" y="45"/>
                    <a:pt x="87" y="55"/>
                  </a:cubicBezTo>
                  <a:cubicBezTo>
                    <a:pt x="76" y="65"/>
                    <a:pt x="57" y="65"/>
                    <a:pt x="44" y="70"/>
                  </a:cubicBezTo>
                  <a:cubicBezTo>
                    <a:pt x="29" y="76"/>
                    <a:pt x="16" y="87"/>
                    <a:pt x="6" y="99"/>
                  </a:cubicBezTo>
                  <a:cubicBezTo>
                    <a:pt x="4" y="102"/>
                    <a:pt x="1" y="104"/>
                    <a:pt x="0" y="107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2" name="Freeform 77"/>
            <p:cNvSpPr/>
            <p:nvPr/>
          </p:nvSpPr>
          <p:spPr bwMode="auto">
            <a:xfrm>
              <a:off x="9282063" y="-4541192"/>
              <a:ext cx="279400" cy="565150"/>
            </a:xfrm>
            <a:custGeom>
              <a:avLst/>
              <a:gdLst>
                <a:gd name="T0" fmla="*/ 53 w 66"/>
                <a:gd name="T1" fmla="*/ 133 h 133"/>
                <a:gd name="T2" fmla="*/ 49 w 66"/>
                <a:gd name="T3" fmla="*/ 118 h 133"/>
                <a:gd name="T4" fmla="*/ 49 w 66"/>
                <a:gd name="T5" fmla="*/ 101 h 133"/>
                <a:gd name="T6" fmla="*/ 56 w 66"/>
                <a:gd name="T7" fmla="*/ 67 h 133"/>
                <a:gd name="T8" fmla="*/ 60 w 66"/>
                <a:gd name="T9" fmla="*/ 23 h 133"/>
                <a:gd name="T10" fmla="*/ 34 w 66"/>
                <a:gd name="T11" fmla="*/ 3 h 133"/>
                <a:gd name="T12" fmla="*/ 1 w 66"/>
                <a:gd name="T13" fmla="*/ 30 h 133"/>
                <a:gd name="T14" fmla="*/ 14 w 66"/>
                <a:gd name="T15" fmla="*/ 50 h 133"/>
                <a:gd name="T16" fmla="*/ 37 w 66"/>
                <a:gd name="T17" fmla="*/ 46 h 133"/>
                <a:gd name="T18" fmla="*/ 35 w 66"/>
                <a:gd name="T19" fmla="*/ 24 h 133"/>
                <a:gd name="T20" fmla="*/ 17 w 66"/>
                <a:gd name="T21" fmla="*/ 25 h 133"/>
                <a:gd name="T22" fmla="*/ 21 w 66"/>
                <a:gd name="T23" fmla="*/ 33 h 133"/>
                <a:gd name="T24" fmla="*/ 30 w 66"/>
                <a:gd name="T25" fmla="*/ 31 h 133"/>
                <a:gd name="T26" fmla="*/ 34 w 66"/>
                <a:gd name="T27" fmla="*/ 45 h 133"/>
                <a:gd name="T28" fmla="*/ 15 w 66"/>
                <a:gd name="T29" fmla="*/ 21 h 133"/>
                <a:gd name="T30" fmla="*/ 51 w 66"/>
                <a:gd name="T31" fmla="*/ 32 h 133"/>
                <a:gd name="T32" fmla="*/ 43 w 66"/>
                <a:gd name="T33" fmla="*/ 77 h 133"/>
                <a:gd name="T34" fmla="*/ 49 w 66"/>
                <a:gd name="T35" fmla="*/ 124 h 133"/>
                <a:gd name="T36" fmla="*/ 53 w 66"/>
                <a:gd name="T37" fmla="*/ 133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6" h="133">
                  <a:moveTo>
                    <a:pt x="53" y="133"/>
                  </a:moveTo>
                  <a:cubicBezTo>
                    <a:pt x="51" y="129"/>
                    <a:pt x="50" y="123"/>
                    <a:pt x="49" y="118"/>
                  </a:cubicBezTo>
                  <a:cubicBezTo>
                    <a:pt x="48" y="113"/>
                    <a:pt x="48" y="107"/>
                    <a:pt x="49" y="101"/>
                  </a:cubicBezTo>
                  <a:cubicBezTo>
                    <a:pt x="49" y="90"/>
                    <a:pt x="52" y="78"/>
                    <a:pt x="56" y="67"/>
                  </a:cubicBezTo>
                  <a:cubicBezTo>
                    <a:pt x="62" y="53"/>
                    <a:pt x="66" y="38"/>
                    <a:pt x="60" y="23"/>
                  </a:cubicBezTo>
                  <a:cubicBezTo>
                    <a:pt x="54" y="11"/>
                    <a:pt x="47" y="5"/>
                    <a:pt x="34" y="3"/>
                  </a:cubicBezTo>
                  <a:cubicBezTo>
                    <a:pt x="19" y="0"/>
                    <a:pt x="0" y="11"/>
                    <a:pt x="1" y="30"/>
                  </a:cubicBezTo>
                  <a:cubicBezTo>
                    <a:pt x="1" y="38"/>
                    <a:pt x="5" y="47"/>
                    <a:pt x="14" y="50"/>
                  </a:cubicBezTo>
                  <a:cubicBezTo>
                    <a:pt x="21" y="53"/>
                    <a:pt x="32" y="52"/>
                    <a:pt x="37" y="46"/>
                  </a:cubicBezTo>
                  <a:cubicBezTo>
                    <a:pt x="42" y="40"/>
                    <a:pt x="40" y="29"/>
                    <a:pt x="35" y="24"/>
                  </a:cubicBezTo>
                  <a:cubicBezTo>
                    <a:pt x="30" y="19"/>
                    <a:pt x="19" y="17"/>
                    <a:pt x="17" y="25"/>
                  </a:cubicBezTo>
                  <a:cubicBezTo>
                    <a:pt x="16" y="29"/>
                    <a:pt x="18" y="32"/>
                    <a:pt x="21" y="33"/>
                  </a:cubicBezTo>
                  <a:cubicBezTo>
                    <a:pt x="26" y="36"/>
                    <a:pt x="27" y="32"/>
                    <a:pt x="30" y="31"/>
                  </a:cubicBezTo>
                  <a:cubicBezTo>
                    <a:pt x="38" y="28"/>
                    <a:pt x="39" y="40"/>
                    <a:pt x="34" y="45"/>
                  </a:cubicBezTo>
                  <a:cubicBezTo>
                    <a:pt x="19" y="58"/>
                    <a:pt x="4" y="34"/>
                    <a:pt x="15" y="21"/>
                  </a:cubicBezTo>
                  <a:cubicBezTo>
                    <a:pt x="26" y="8"/>
                    <a:pt x="48" y="17"/>
                    <a:pt x="51" y="32"/>
                  </a:cubicBezTo>
                  <a:cubicBezTo>
                    <a:pt x="54" y="46"/>
                    <a:pt x="45" y="63"/>
                    <a:pt x="43" y="77"/>
                  </a:cubicBezTo>
                  <a:cubicBezTo>
                    <a:pt x="41" y="93"/>
                    <a:pt x="44" y="110"/>
                    <a:pt x="49" y="124"/>
                  </a:cubicBezTo>
                  <a:cubicBezTo>
                    <a:pt x="50" y="127"/>
                    <a:pt x="51" y="131"/>
                    <a:pt x="53" y="133"/>
                  </a:cubicBezTo>
                  <a:close/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3" name="Freeform 78"/>
            <p:cNvSpPr/>
            <p:nvPr/>
          </p:nvSpPr>
          <p:spPr bwMode="auto">
            <a:xfrm>
              <a:off x="8786763" y="-4231629"/>
              <a:ext cx="554038" cy="301625"/>
            </a:xfrm>
            <a:custGeom>
              <a:avLst/>
              <a:gdLst>
                <a:gd name="T0" fmla="*/ 131 w 131"/>
                <a:gd name="T1" fmla="*/ 71 h 71"/>
                <a:gd name="T2" fmla="*/ 117 w 131"/>
                <a:gd name="T3" fmla="*/ 66 h 71"/>
                <a:gd name="T4" fmla="*/ 102 w 131"/>
                <a:gd name="T5" fmla="*/ 56 h 71"/>
                <a:gd name="T6" fmla="*/ 79 w 131"/>
                <a:gd name="T7" fmla="*/ 31 h 71"/>
                <a:gd name="T8" fmla="*/ 44 w 131"/>
                <a:gd name="T9" fmla="*/ 3 h 71"/>
                <a:gd name="T10" fmla="*/ 13 w 131"/>
                <a:gd name="T11" fmla="*/ 12 h 71"/>
                <a:gd name="T12" fmla="*/ 16 w 131"/>
                <a:gd name="T13" fmla="*/ 55 h 71"/>
                <a:gd name="T14" fmla="*/ 40 w 131"/>
                <a:gd name="T15" fmla="*/ 56 h 71"/>
                <a:gd name="T16" fmla="*/ 50 w 131"/>
                <a:gd name="T17" fmla="*/ 34 h 71"/>
                <a:gd name="T18" fmla="*/ 31 w 131"/>
                <a:gd name="T19" fmla="*/ 24 h 71"/>
                <a:gd name="T20" fmla="*/ 22 w 131"/>
                <a:gd name="T21" fmla="*/ 39 h 71"/>
                <a:gd name="T22" fmla="*/ 31 w 131"/>
                <a:gd name="T23" fmla="*/ 40 h 71"/>
                <a:gd name="T24" fmla="*/ 34 w 131"/>
                <a:gd name="T25" fmla="*/ 31 h 71"/>
                <a:gd name="T26" fmla="*/ 47 w 131"/>
                <a:gd name="T27" fmla="*/ 36 h 71"/>
                <a:gd name="T28" fmla="*/ 17 w 131"/>
                <a:gd name="T29" fmla="*/ 38 h 71"/>
                <a:gd name="T30" fmla="*/ 47 w 131"/>
                <a:gd name="T31" fmla="*/ 15 h 71"/>
                <a:gd name="T32" fmla="*/ 79 w 131"/>
                <a:gd name="T33" fmla="*/ 47 h 71"/>
                <a:gd name="T34" fmla="*/ 121 w 131"/>
                <a:gd name="T35" fmla="*/ 69 h 71"/>
                <a:gd name="T36" fmla="*/ 131 w 131"/>
                <a:gd name="T37" fmla="*/ 71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31" h="71">
                  <a:moveTo>
                    <a:pt x="131" y="71"/>
                  </a:moveTo>
                  <a:cubicBezTo>
                    <a:pt x="126" y="71"/>
                    <a:pt x="121" y="67"/>
                    <a:pt x="117" y="66"/>
                  </a:cubicBezTo>
                  <a:cubicBezTo>
                    <a:pt x="111" y="63"/>
                    <a:pt x="106" y="60"/>
                    <a:pt x="102" y="56"/>
                  </a:cubicBezTo>
                  <a:cubicBezTo>
                    <a:pt x="93" y="49"/>
                    <a:pt x="85" y="40"/>
                    <a:pt x="79" y="31"/>
                  </a:cubicBezTo>
                  <a:cubicBezTo>
                    <a:pt x="70" y="18"/>
                    <a:pt x="60" y="6"/>
                    <a:pt x="44" y="3"/>
                  </a:cubicBezTo>
                  <a:cubicBezTo>
                    <a:pt x="32" y="0"/>
                    <a:pt x="22" y="3"/>
                    <a:pt x="13" y="12"/>
                  </a:cubicBezTo>
                  <a:cubicBezTo>
                    <a:pt x="2" y="23"/>
                    <a:pt x="0" y="45"/>
                    <a:pt x="16" y="55"/>
                  </a:cubicBezTo>
                  <a:cubicBezTo>
                    <a:pt x="24" y="60"/>
                    <a:pt x="33" y="61"/>
                    <a:pt x="40" y="56"/>
                  </a:cubicBezTo>
                  <a:cubicBezTo>
                    <a:pt x="47" y="51"/>
                    <a:pt x="52" y="43"/>
                    <a:pt x="50" y="34"/>
                  </a:cubicBezTo>
                  <a:cubicBezTo>
                    <a:pt x="48" y="27"/>
                    <a:pt x="38" y="22"/>
                    <a:pt x="31" y="24"/>
                  </a:cubicBezTo>
                  <a:cubicBezTo>
                    <a:pt x="24" y="25"/>
                    <a:pt x="16" y="33"/>
                    <a:pt x="22" y="39"/>
                  </a:cubicBezTo>
                  <a:cubicBezTo>
                    <a:pt x="24" y="42"/>
                    <a:pt x="27" y="42"/>
                    <a:pt x="31" y="40"/>
                  </a:cubicBezTo>
                  <a:cubicBezTo>
                    <a:pt x="35" y="38"/>
                    <a:pt x="33" y="35"/>
                    <a:pt x="34" y="31"/>
                  </a:cubicBezTo>
                  <a:cubicBezTo>
                    <a:pt x="36" y="23"/>
                    <a:pt x="47" y="30"/>
                    <a:pt x="47" y="36"/>
                  </a:cubicBezTo>
                  <a:cubicBezTo>
                    <a:pt x="49" y="56"/>
                    <a:pt x="21" y="55"/>
                    <a:pt x="17" y="38"/>
                  </a:cubicBezTo>
                  <a:cubicBezTo>
                    <a:pt x="13" y="22"/>
                    <a:pt x="33" y="9"/>
                    <a:pt x="47" y="15"/>
                  </a:cubicBezTo>
                  <a:cubicBezTo>
                    <a:pt x="60" y="20"/>
                    <a:pt x="69" y="38"/>
                    <a:pt x="79" y="47"/>
                  </a:cubicBezTo>
                  <a:cubicBezTo>
                    <a:pt x="91" y="58"/>
                    <a:pt x="106" y="65"/>
                    <a:pt x="121" y="69"/>
                  </a:cubicBezTo>
                  <a:cubicBezTo>
                    <a:pt x="125" y="70"/>
                    <a:pt x="128" y="71"/>
                    <a:pt x="131" y="71"/>
                  </a:cubicBezTo>
                  <a:close/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4" name="Freeform 79"/>
            <p:cNvSpPr/>
            <p:nvPr/>
          </p:nvSpPr>
          <p:spPr bwMode="auto">
            <a:xfrm>
              <a:off x="9218563" y="-4077642"/>
              <a:ext cx="490538" cy="492125"/>
            </a:xfrm>
            <a:custGeom>
              <a:avLst/>
              <a:gdLst>
                <a:gd name="T0" fmla="*/ 46 w 116"/>
                <a:gd name="T1" fmla="*/ 109 h 116"/>
                <a:gd name="T2" fmla="*/ 109 w 116"/>
                <a:gd name="T3" fmla="*/ 70 h 116"/>
                <a:gd name="T4" fmla="*/ 70 w 116"/>
                <a:gd name="T5" fmla="*/ 6 h 116"/>
                <a:gd name="T6" fmla="*/ 6 w 116"/>
                <a:gd name="T7" fmla="*/ 46 h 116"/>
                <a:gd name="T8" fmla="*/ 46 w 116"/>
                <a:gd name="T9" fmla="*/ 109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6" h="116">
                  <a:moveTo>
                    <a:pt x="46" y="109"/>
                  </a:moveTo>
                  <a:cubicBezTo>
                    <a:pt x="74" y="116"/>
                    <a:pt x="103" y="98"/>
                    <a:pt x="109" y="70"/>
                  </a:cubicBezTo>
                  <a:cubicBezTo>
                    <a:pt x="116" y="41"/>
                    <a:pt x="98" y="13"/>
                    <a:pt x="70" y="6"/>
                  </a:cubicBezTo>
                  <a:cubicBezTo>
                    <a:pt x="41" y="0"/>
                    <a:pt x="13" y="18"/>
                    <a:pt x="6" y="46"/>
                  </a:cubicBezTo>
                  <a:cubicBezTo>
                    <a:pt x="0" y="74"/>
                    <a:pt x="17" y="103"/>
                    <a:pt x="46" y="109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5" name="Freeform 80"/>
            <p:cNvSpPr/>
            <p:nvPr/>
          </p:nvSpPr>
          <p:spPr bwMode="auto">
            <a:xfrm>
              <a:off x="9069338" y="-3844279"/>
              <a:ext cx="446088" cy="722313"/>
            </a:xfrm>
            <a:custGeom>
              <a:avLst/>
              <a:gdLst>
                <a:gd name="T0" fmla="*/ 38 w 105"/>
                <a:gd name="T1" fmla="*/ 147 h 170"/>
                <a:gd name="T2" fmla="*/ 97 w 105"/>
                <a:gd name="T3" fmla="*/ 97 h 170"/>
                <a:gd name="T4" fmla="*/ 102 w 105"/>
                <a:gd name="T5" fmla="*/ 53 h 170"/>
                <a:gd name="T6" fmla="*/ 97 w 105"/>
                <a:gd name="T7" fmla="*/ 26 h 170"/>
                <a:gd name="T8" fmla="*/ 102 w 105"/>
                <a:gd name="T9" fmla="*/ 0 h 170"/>
                <a:gd name="T10" fmla="*/ 90 w 105"/>
                <a:gd name="T11" fmla="*/ 13 h 170"/>
                <a:gd name="T12" fmla="*/ 72 w 105"/>
                <a:gd name="T13" fmla="*/ 27 h 170"/>
                <a:gd name="T14" fmla="*/ 38 w 105"/>
                <a:gd name="T15" fmla="*/ 51 h 170"/>
                <a:gd name="T16" fmla="*/ 15 w 105"/>
                <a:gd name="T17" fmla="*/ 97 h 170"/>
                <a:gd name="T18" fmla="*/ 12 w 105"/>
                <a:gd name="T19" fmla="*/ 151 h 170"/>
                <a:gd name="T20" fmla="*/ 7 w 105"/>
                <a:gd name="T21" fmla="*/ 161 h 170"/>
                <a:gd name="T22" fmla="*/ 4 w 105"/>
                <a:gd name="T23" fmla="*/ 166 h 170"/>
                <a:gd name="T24" fmla="*/ 2 w 105"/>
                <a:gd name="T25" fmla="*/ 168 h 170"/>
                <a:gd name="T26" fmla="*/ 0 w 105"/>
                <a:gd name="T27" fmla="*/ 170 h 170"/>
                <a:gd name="T28" fmla="*/ 3 w 105"/>
                <a:gd name="T29" fmla="*/ 168 h 170"/>
                <a:gd name="T30" fmla="*/ 6 w 105"/>
                <a:gd name="T31" fmla="*/ 166 h 170"/>
                <a:gd name="T32" fmla="*/ 11 w 105"/>
                <a:gd name="T33" fmla="*/ 162 h 170"/>
                <a:gd name="T34" fmla="*/ 23 w 105"/>
                <a:gd name="T35" fmla="*/ 154 h 170"/>
                <a:gd name="T36" fmla="*/ 38 w 105"/>
                <a:gd name="T37" fmla="*/ 147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05" h="170">
                  <a:moveTo>
                    <a:pt x="38" y="147"/>
                  </a:moveTo>
                  <a:cubicBezTo>
                    <a:pt x="61" y="136"/>
                    <a:pt x="87" y="122"/>
                    <a:pt x="97" y="97"/>
                  </a:cubicBezTo>
                  <a:cubicBezTo>
                    <a:pt x="103" y="83"/>
                    <a:pt x="105" y="68"/>
                    <a:pt x="102" y="53"/>
                  </a:cubicBezTo>
                  <a:cubicBezTo>
                    <a:pt x="100" y="43"/>
                    <a:pt x="97" y="35"/>
                    <a:pt x="97" y="26"/>
                  </a:cubicBezTo>
                  <a:cubicBezTo>
                    <a:pt x="98" y="17"/>
                    <a:pt x="100" y="8"/>
                    <a:pt x="102" y="0"/>
                  </a:cubicBezTo>
                  <a:cubicBezTo>
                    <a:pt x="101" y="4"/>
                    <a:pt x="93" y="10"/>
                    <a:pt x="90" y="13"/>
                  </a:cubicBezTo>
                  <a:cubicBezTo>
                    <a:pt x="84" y="18"/>
                    <a:pt x="78" y="22"/>
                    <a:pt x="72" y="27"/>
                  </a:cubicBezTo>
                  <a:cubicBezTo>
                    <a:pt x="60" y="34"/>
                    <a:pt x="48" y="41"/>
                    <a:pt x="38" y="51"/>
                  </a:cubicBezTo>
                  <a:cubicBezTo>
                    <a:pt x="25" y="63"/>
                    <a:pt x="18" y="80"/>
                    <a:pt x="15" y="97"/>
                  </a:cubicBezTo>
                  <a:cubicBezTo>
                    <a:pt x="12" y="115"/>
                    <a:pt x="17" y="133"/>
                    <a:pt x="12" y="151"/>
                  </a:cubicBezTo>
                  <a:cubicBezTo>
                    <a:pt x="10" y="154"/>
                    <a:pt x="9" y="158"/>
                    <a:pt x="7" y="161"/>
                  </a:cubicBezTo>
                  <a:cubicBezTo>
                    <a:pt x="6" y="163"/>
                    <a:pt x="5" y="164"/>
                    <a:pt x="4" y="166"/>
                  </a:cubicBezTo>
                  <a:cubicBezTo>
                    <a:pt x="3" y="167"/>
                    <a:pt x="3" y="167"/>
                    <a:pt x="2" y="168"/>
                  </a:cubicBezTo>
                  <a:cubicBezTo>
                    <a:pt x="1" y="169"/>
                    <a:pt x="1" y="170"/>
                    <a:pt x="0" y="170"/>
                  </a:cubicBezTo>
                  <a:cubicBezTo>
                    <a:pt x="2" y="169"/>
                    <a:pt x="2" y="169"/>
                    <a:pt x="3" y="168"/>
                  </a:cubicBezTo>
                  <a:cubicBezTo>
                    <a:pt x="4" y="168"/>
                    <a:pt x="5" y="167"/>
                    <a:pt x="6" y="166"/>
                  </a:cubicBezTo>
                  <a:cubicBezTo>
                    <a:pt x="8" y="165"/>
                    <a:pt x="9" y="163"/>
                    <a:pt x="11" y="162"/>
                  </a:cubicBezTo>
                  <a:cubicBezTo>
                    <a:pt x="15" y="159"/>
                    <a:pt x="19" y="157"/>
                    <a:pt x="23" y="154"/>
                  </a:cubicBezTo>
                  <a:cubicBezTo>
                    <a:pt x="28" y="152"/>
                    <a:pt x="33" y="149"/>
                    <a:pt x="38" y="147"/>
                  </a:cubicBezTo>
                </a:path>
              </a:pathLst>
            </a:custGeom>
            <a:gradFill>
              <a:gsLst>
                <a:gs pos="0">
                  <a:srgbClr val="FF0000"/>
                </a:gs>
                <a:gs pos="61000">
                  <a:srgbClr val="C00000"/>
                </a:gs>
                <a:gs pos="100000">
                  <a:srgbClr val="800000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6" name="Freeform 81"/>
            <p:cNvSpPr/>
            <p:nvPr/>
          </p:nvSpPr>
          <p:spPr bwMode="auto">
            <a:xfrm>
              <a:off x="9226501" y="-3844279"/>
              <a:ext cx="288925" cy="479425"/>
            </a:xfrm>
            <a:custGeom>
              <a:avLst/>
              <a:gdLst>
                <a:gd name="T0" fmla="*/ 65 w 68"/>
                <a:gd name="T1" fmla="*/ 53 h 113"/>
                <a:gd name="T2" fmla="*/ 60 w 68"/>
                <a:gd name="T3" fmla="*/ 26 h 113"/>
                <a:gd name="T4" fmla="*/ 65 w 68"/>
                <a:gd name="T5" fmla="*/ 0 h 113"/>
                <a:gd name="T6" fmla="*/ 53 w 68"/>
                <a:gd name="T7" fmla="*/ 13 h 113"/>
                <a:gd name="T8" fmla="*/ 35 w 68"/>
                <a:gd name="T9" fmla="*/ 27 h 113"/>
                <a:gd name="T10" fmla="*/ 1 w 68"/>
                <a:gd name="T11" fmla="*/ 51 h 113"/>
                <a:gd name="T12" fmla="*/ 0 w 68"/>
                <a:gd name="T13" fmla="*/ 52 h 113"/>
                <a:gd name="T14" fmla="*/ 36 w 68"/>
                <a:gd name="T15" fmla="*/ 50 h 113"/>
                <a:gd name="T16" fmla="*/ 8 w 68"/>
                <a:gd name="T17" fmla="*/ 113 h 113"/>
                <a:gd name="T18" fmla="*/ 48 w 68"/>
                <a:gd name="T19" fmla="*/ 58 h 113"/>
                <a:gd name="T20" fmla="*/ 59 w 68"/>
                <a:gd name="T21" fmla="*/ 99 h 113"/>
                <a:gd name="T22" fmla="*/ 60 w 68"/>
                <a:gd name="T23" fmla="*/ 97 h 113"/>
                <a:gd name="T24" fmla="*/ 65 w 68"/>
                <a:gd name="T25" fmla="*/ 53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8" h="113">
                  <a:moveTo>
                    <a:pt x="65" y="53"/>
                  </a:moveTo>
                  <a:cubicBezTo>
                    <a:pt x="63" y="43"/>
                    <a:pt x="60" y="35"/>
                    <a:pt x="60" y="26"/>
                  </a:cubicBezTo>
                  <a:cubicBezTo>
                    <a:pt x="61" y="17"/>
                    <a:pt x="63" y="8"/>
                    <a:pt x="65" y="0"/>
                  </a:cubicBezTo>
                  <a:cubicBezTo>
                    <a:pt x="64" y="4"/>
                    <a:pt x="56" y="10"/>
                    <a:pt x="53" y="13"/>
                  </a:cubicBezTo>
                  <a:cubicBezTo>
                    <a:pt x="47" y="18"/>
                    <a:pt x="41" y="22"/>
                    <a:pt x="35" y="27"/>
                  </a:cubicBezTo>
                  <a:cubicBezTo>
                    <a:pt x="23" y="34"/>
                    <a:pt x="11" y="41"/>
                    <a:pt x="1" y="51"/>
                  </a:cubicBezTo>
                  <a:cubicBezTo>
                    <a:pt x="0" y="51"/>
                    <a:pt x="0" y="52"/>
                    <a:pt x="0" y="52"/>
                  </a:cubicBezTo>
                  <a:cubicBezTo>
                    <a:pt x="26" y="50"/>
                    <a:pt x="32" y="43"/>
                    <a:pt x="36" y="50"/>
                  </a:cubicBezTo>
                  <a:cubicBezTo>
                    <a:pt x="36" y="76"/>
                    <a:pt x="22" y="98"/>
                    <a:pt x="8" y="113"/>
                  </a:cubicBezTo>
                  <a:cubicBezTo>
                    <a:pt x="38" y="88"/>
                    <a:pt x="40" y="52"/>
                    <a:pt x="48" y="58"/>
                  </a:cubicBezTo>
                  <a:cubicBezTo>
                    <a:pt x="58" y="70"/>
                    <a:pt x="61" y="86"/>
                    <a:pt x="59" y="99"/>
                  </a:cubicBezTo>
                  <a:cubicBezTo>
                    <a:pt x="59" y="98"/>
                    <a:pt x="60" y="98"/>
                    <a:pt x="60" y="97"/>
                  </a:cubicBezTo>
                  <a:cubicBezTo>
                    <a:pt x="66" y="83"/>
                    <a:pt x="68" y="68"/>
                    <a:pt x="65" y="53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7" name="Freeform 82"/>
            <p:cNvSpPr/>
            <p:nvPr/>
          </p:nvSpPr>
          <p:spPr bwMode="auto">
            <a:xfrm>
              <a:off x="9493201" y="-3823642"/>
              <a:ext cx="407988" cy="742950"/>
            </a:xfrm>
            <a:custGeom>
              <a:avLst/>
              <a:gdLst>
                <a:gd name="T0" fmla="*/ 93 w 96"/>
                <a:gd name="T1" fmla="*/ 130 h 175"/>
                <a:gd name="T2" fmla="*/ 80 w 96"/>
                <a:gd name="T3" fmla="*/ 54 h 175"/>
                <a:gd name="T4" fmla="*/ 45 w 96"/>
                <a:gd name="T5" fmla="*/ 27 h 175"/>
                <a:gd name="T6" fmla="*/ 19 w 96"/>
                <a:gd name="T7" fmla="*/ 17 h 175"/>
                <a:gd name="T8" fmla="*/ 0 w 96"/>
                <a:gd name="T9" fmla="*/ 0 h 175"/>
                <a:gd name="T10" fmla="*/ 4 w 96"/>
                <a:gd name="T11" fmla="*/ 17 h 175"/>
                <a:gd name="T12" fmla="*/ 7 w 96"/>
                <a:gd name="T13" fmla="*/ 39 h 175"/>
                <a:gd name="T14" fmla="*/ 10 w 96"/>
                <a:gd name="T15" fmla="*/ 81 h 175"/>
                <a:gd name="T16" fmla="*/ 39 w 96"/>
                <a:gd name="T17" fmla="*/ 125 h 175"/>
                <a:gd name="T18" fmla="*/ 82 w 96"/>
                <a:gd name="T19" fmla="*/ 155 h 175"/>
                <a:gd name="T20" fmla="*/ 89 w 96"/>
                <a:gd name="T21" fmla="*/ 164 h 175"/>
                <a:gd name="T22" fmla="*/ 91 w 96"/>
                <a:gd name="T23" fmla="*/ 170 h 175"/>
                <a:gd name="T24" fmla="*/ 93 w 96"/>
                <a:gd name="T25" fmla="*/ 172 h 175"/>
                <a:gd name="T26" fmla="*/ 93 w 96"/>
                <a:gd name="T27" fmla="*/ 175 h 175"/>
                <a:gd name="T28" fmla="*/ 93 w 96"/>
                <a:gd name="T29" fmla="*/ 171 h 175"/>
                <a:gd name="T30" fmla="*/ 93 w 96"/>
                <a:gd name="T31" fmla="*/ 168 h 175"/>
                <a:gd name="T32" fmla="*/ 92 w 96"/>
                <a:gd name="T33" fmla="*/ 161 h 175"/>
                <a:gd name="T34" fmla="*/ 92 w 96"/>
                <a:gd name="T35" fmla="*/ 147 h 175"/>
                <a:gd name="T36" fmla="*/ 93 w 96"/>
                <a:gd name="T37" fmla="*/ 130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96" h="175">
                  <a:moveTo>
                    <a:pt x="93" y="130"/>
                  </a:moveTo>
                  <a:cubicBezTo>
                    <a:pt x="96" y="105"/>
                    <a:pt x="96" y="75"/>
                    <a:pt x="80" y="54"/>
                  </a:cubicBezTo>
                  <a:cubicBezTo>
                    <a:pt x="71" y="42"/>
                    <a:pt x="59" y="33"/>
                    <a:pt x="45" y="27"/>
                  </a:cubicBezTo>
                  <a:cubicBezTo>
                    <a:pt x="36" y="24"/>
                    <a:pt x="27" y="23"/>
                    <a:pt x="19" y="17"/>
                  </a:cubicBezTo>
                  <a:cubicBezTo>
                    <a:pt x="12" y="12"/>
                    <a:pt x="6" y="6"/>
                    <a:pt x="0" y="0"/>
                  </a:cubicBezTo>
                  <a:cubicBezTo>
                    <a:pt x="3" y="3"/>
                    <a:pt x="3" y="13"/>
                    <a:pt x="4" y="17"/>
                  </a:cubicBezTo>
                  <a:cubicBezTo>
                    <a:pt x="6" y="25"/>
                    <a:pt x="7" y="32"/>
                    <a:pt x="7" y="39"/>
                  </a:cubicBezTo>
                  <a:cubicBezTo>
                    <a:pt x="8" y="53"/>
                    <a:pt x="7" y="68"/>
                    <a:pt x="10" y="81"/>
                  </a:cubicBezTo>
                  <a:cubicBezTo>
                    <a:pt x="14" y="99"/>
                    <a:pt x="25" y="113"/>
                    <a:pt x="39" y="125"/>
                  </a:cubicBezTo>
                  <a:cubicBezTo>
                    <a:pt x="52" y="136"/>
                    <a:pt x="71" y="141"/>
                    <a:pt x="82" y="155"/>
                  </a:cubicBezTo>
                  <a:cubicBezTo>
                    <a:pt x="85" y="158"/>
                    <a:pt x="87" y="161"/>
                    <a:pt x="89" y="164"/>
                  </a:cubicBezTo>
                  <a:cubicBezTo>
                    <a:pt x="90" y="166"/>
                    <a:pt x="91" y="168"/>
                    <a:pt x="91" y="170"/>
                  </a:cubicBezTo>
                  <a:cubicBezTo>
                    <a:pt x="92" y="171"/>
                    <a:pt x="92" y="171"/>
                    <a:pt x="93" y="172"/>
                  </a:cubicBezTo>
                  <a:cubicBezTo>
                    <a:pt x="93" y="173"/>
                    <a:pt x="93" y="174"/>
                    <a:pt x="93" y="175"/>
                  </a:cubicBezTo>
                  <a:cubicBezTo>
                    <a:pt x="93" y="172"/>
                    <a:pt x="93" y="172"/>
                    <a:pt x="93" y="171"/>
                  </a:cubicBezTo>
                  <a:cubicBezTo>
                    <a:pt x="93" y="170"/>
                    <a:pt x="93" y="169"/>
                    <a:pt x="93" y="168"/>
                  </a:cubicBezTo>
                  <a:cubicBezTo>
                    <a:pt x="93" y="165"/>
                    <a:pt x="92" y="164"/>
                    <a:pt x="92" y="161"/>
                  </a:cubicBezTo>
                  <a:cubicBezTo>
                    <a:pt x="92" y="157"/>
                    <a:pt x="92" y="152"/>
                    <a:pt x="92" y="147"/>
                  </a:cubicBezTo>
                  <a:cubicBezTo>
                    <a:pt x="92" y="142"/>
                    <a:pt x="92" y="136"/>
                    <a:pt x="93" y="130"/>
                  </a:cubicBezTo>
                </a:path>
              </a:pathLst>
            </a:custGeom>
            <a:gradFill>
              <a:gsLst>
                <a:gs pos="0">
                  <a:srgbClr val="FF0000"/>
                </a:gs>
                <a:gs pos="61000">
                  <a:srgbClr val="C00000"/>
                </a:gs>
                <a:gs pos="100000">
                  <a:srgbClr val="800000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34" name="Freeform 83"/>
            <p:cNvSpPr/>
            <p:nvPr/>
          </p:nvSpPr>
          <p:spPr bwMode="auto">
            <a:xfrm>
              <a:off x="9493201" y="-3823642"/>
              <a:ext cx="347663" cy="454025"/>
            </a:xfrm>
            <a:custGeom>
              <a:avLst/>
              <a:gdLst>
                <a:gd name="T0" fmla="*/ 45 w 82"/>
                <a:gd name="T1" fmla="*/ 27 h 107"/>
                <a:gd name="T2" fmla="*/ 19 w 82"/>
                <a:gd name="T3" fmla="*/ 17 h 107"/>
                <a:gd name="T4" fmla="*/ 0 w 82"/>
                <a:gd name="T5" fmla="*/ 0 h 107"/>
                <a:gd name="T6" fmla="*/ 4 w 82"/>
                <a:gd name="T7" fmla="*/ 17 h 107"/>
                <a:gd name="T8" fmla="*/ 7 w 82"/>
                <a:gd name="T9" fmla="*/ 39 h 107"/>
                <a:gd name="T10" fmla="*/ 10 w 82"/>
                <a:gd name="T11" fmla="*/ 81 h 107"/>
                <a:gd name="T12" fmla="*/ 11 w 82"/>
                <a:gd name="T13" fmla="*/ 83 h 107"/>
                <a:gd name="T14" fmla="*/ 28 w 82"/>
                <a:gd name="T15" fmla="*/ 51 h 107"/>
                <a:gd name="T16" fmla="*/ 67 w 82"/>
                <a:gd name="T17" fmla="*/ 107 h 107"/>
                <a:gd name="T18" fmla="*/ 41 w 82"/>
                <a:gd name="T19" fmla="*/ 44 h 107"/>
                <a:gd name="T20" fmla="*/ 82 w 82"/>
                <a:gd name="T21" fmla="*/ 56 h 107"/>
                <a:gd name="T22" fmla="*/ 80 w 82"/>
                <a:gd name="T23" fmla="*/ 54 h 107"/>
                <a:gd name="T24" fmla="*/ 45 w 82"/>
                <a:gd name="T25" fmla="*/ 27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82" h="107">
                  <a:moveTo>
                    <a:pt x="45" y="27"/>
                  </a:moveTo>
                  <a:cubicBezTo>
                    <a:pt x="36" y="24"/>
                    <a:pt x="27" y="23"/>
                    <a:pt x="19" y="17"/>
                  </a:cubicBezTo>
                  <a:cubicBezTo>
                    <a:pt x="12" y="12"/>
                    <a:pt x="6" y="6"/>
                    <a:pt x="0" y="0"/>
                  </a:cubicBezTo>
                  <a:cubicBezTo>
                    <a:pt x="3" y="3"/>
                    <a:pt x="3" y="13"/>
                    <a:pt x="4" y="17"/>
                  </a:cubicBezTo>
                  <a:cubicBezTo>
                    <a:pt x="6" y="25"/>
                    <a:pt x="7" y="32"/>
                    <a:pt x="7" y="39"/>
                  </a:cubicBezTo>
                  <a:cubicBezTo>
                    <a:pt x="8" y="53"/>
                    <a:pt x="7" y="68"/>
                    <a:pt x="10" y="81"/>
                  </a:cubicBezTo>
                  <a:cubicBezTo>
                    <a:pt x="10" y="82"/>
                    <a:pt x="11" y="82"/>
                    <a:pt x="11" y="83"/>
                  </a:cubicBezTo>
                  <a:cubicBezTo>
                    <a:pt x="23" y="60"/>
                    <a:pt x="20" y="51"/>
                    <a:pt x="28" y="51"/>
                  </a:cubicBezTo>
                  <a:cubicBezTo>
                    <a:pt x="50" y="64"/>
                    <a:pt x="61" y="87"/>
                    <a:pt x="67" y="107"/>
                  </a:cubicBezTo>
                  <a:cubicBezTo>
                    <a:pt x="61" y="69"/>
                    <a:pt x="32" y="48"/>
                    <a:pt x="41" y="44"/>
                  </a:cubicBezTo>
                  <a:cubicBezTo>
                    <a:pt x="56" y="42"/>
                    <a:pt x="72" y="48"/>
                    <a:pt x="82" y="56"/>
                  </a:cubicBezTo>
                  <a:cubicBezTo>
                    <a:pt x="81" y="56"/>
                    <a:pt x="81" y="55"/>
                    <a:pt x="80" y="54"/>
                  </a:cubicBezTo>
                  <a:cubicBezTo>
                    <a:pt x="71" y="42"/>
                    <a:pt x="59" y="33"/>
                    <a:pt x="45" y="27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35" name="Freeform 84"/>
            <p:cNvSpPr/>
            <p:nvPr/>
          </p:nvSpPr>
          <p:spPr bwMode="auto">
            <a:xfrm>
              <a:off x="9505901" y="-3960167"/>
              <a:ext cx="839788" cy="344488"/>
            </a:xfrm>
            <a:custGeom>
              <a:avLst/>
              <a:gdLst>
                <a:gd name="T0" fmla="*/ 161 w 198"/>
                <a:gd name="T1" fmla="*/ 34 h 81"/>
                <a:gd name="T2" fmla="*/ 91 w 198"/>
                <a:gd name="T3" fmla="*/ 2 h 81"/>
                <a:gd name="T4" fmla="*/ 49 w 198"/>
                <a:gd name="T5" fmla="*/ 16 h 81"/>
                <a:gd name="T6" fmla="*/ 26 w 198"/>
                <a:gd name="T7" fmla="*/ 32 h 81"/>
                <a:gd name="T8" fmla="*/ 0 w 198"/>
                <a:gd name="T9" fmla="*/ 38 h 81"/>
                <a:gd name="T10" fmla="*/ 18 w 198"/>
                <a:gd name="T11" fmla="*/ 44 h 81"/>
                <a:gd name="T12" fmla="*/ 38 w 198"/>
                <a:gd name="T13" fmla="*/ 54 h 81"/>
                <a:gd name="T14" fmla="*/ 74 w 198"/>
                <a:gd name="T15" fmla="*/ 75 h 81"/>
                <a:gd name="T16" fmla="*/ 126 w 198"/>
                <a:gd name="T17" fmla="*/ 76 h 81"/>
                <a:gd name="T18" fmla="*/ 176 w 198"/>
                <a:gd name="T19" fmla="*/ 56 h 81"/>
                <a:gd name="T20" fmla="*/ 187 w 198"/>
                <a:gd name="T21" fmla="*/ 56 h 81"/>
                <a:gd name="T22" fmla="*/ 193 w 198"/>
                <a:gd name="T23" fmla="*/ 57 h 81"/>
                <a:gd name="T24" fmla="*/ 196 w 198"/>
                <a:gd name="T25" fmla="*/ 58 h 81"/>
                <a:gd name="T26" fmla="*/ 198 w 198"/>
                <a:gd name="T27" fmla="*/ 58 h 81"/>
                <a:gd name="T28" fmla="*/ 195 w 198"/>
                <a:gd name="T29" fmla="*/ 57 h 81"/>
                <a:gd name="T30" fmla="*/ 192 w 198"/>
                <a:gd name="T31" fmla="*/ 55 h 81"/>
                <a:gd name="T32" fmla="*/ 186 w 198"/>
                <a:gd name="T33" fmla="*/ 52 h 81"/>
                <a:gd name="T34" fmla="*/ 174 w 198"/>
                <a:gd name="T35" fmla="*/ 44 h 81"/>
                <a:gd name="T36" fmla="*/ 161 w 198"/>
                <a:gd name="T37" fmla="*/ 34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98" h="81">
                  <a:moveTo>
                    <a:pt x="161" y="34"/>
                  </a:moveTo>
                  <a:cubicBezTo>
                    <a:pt x="142" y="18"/>
                    <a:pt x="117" y="0"/>
                    <a:pt x="91" y="2"/>
                  </a:cubicBezTo>
                  <a:cubicBezTo>
                    <a:pt x="76" y="3"/>
                    <a:pt x="61" y="7"/>
                    <a:pt x="49" y="16"/>
                  </a:cubicBezTo>
                  <a:cubicBezTo>
                    <a:pt x="41" y="22"/>
                    <a:pt x="35" y="28"/>
                    <a:pt x="26" y="32"/>
                  </a:cubicBezTo>
                  <a:cubicBezTo>
                    <a:pt x="18" y="35"/>
                    <a:pt x="9" y="37"/>
                    <a:pt x="0" y="38"/>
                  </a:cubicBezTo>
                  <a:cubicBezTo>
                    <a:pt x="5" y="38"/>
                    <a:pt x="13" y="42"/>
                    <a:pt x="18" y="44"/>
                  </a:cubicBezTo>
                  <a:cubicBezTo>
                    <a:pt x="25" y="47"/>
                    <a:pt x="31" y="50"/>
                    <a:pt x="38" y="54"/>
                  </a:cubicBezTo>
                  <a:cubicBezTo>
                    <a:pt x="50" y="61"/>
                    <a:pt x="61" y="70"/>
                    <a:pt x="74" y="75"/>
                  </a:cubicBezTo>
                  <a:cubicBezTo>
                    <a:pt x="91" y="81"/>
                    <a:pt x="109" y="81"/>
                    <a:pt x="126" y="76"/>
                  </a:cubicBezTo>
                  <a:cubicBezTo>
                    <a:pt x="143" y="71"/>
                    <a:pt x="158" y="58"/>
                    <a:pt x="176" y="56"/>
                  </a:cubicBezTo>
                  <a:cubicBezTo>
                    <a:pt x="179" y="56"/>
                    <a:pt x="183" y="56"/>
                    <a:pt x="187" y="56"/>
                  </a:cubicBezTo>
                  <a:cubicBezTo>
                    <a:pt x="189" y="56"/>
                    <a:pt x="191" y="57"/>
                    <a:pt x="193" y="57"/>
                  </a:cubicBezTo>
                  <a:cubicBezTo>
                    <a:pt x="194" y="57"/>
                    <a:pt x="195" y="57"/>
                    <a:pt x="196" y="58"/>
                  </a:cubicBezTo>
                  <a:cubicBezTo>
                    <a:pt x="196" y="58"/>
                    <a:pt x="197" y="58"/>
                    <a:pt x="198" y="58"/>
                  </a:cubicBezTo>
                  <a:cubicBezTo>
                    <a:pt x="196" y="57"/>
                    <a:pt x="196" y="57"/>
                    <a:pt x="195" y="57"/>
                  </a:cubicBezTo>
                  <a:cubicBezTo>
                    <a:pt x="194" y="56"/>
                    <a:pt x="193" y="55"/>
                    <a:pt x="192" y="55"/>
                  </a:cubicBezTo>
                  <a:cubicBezTo>
                    <a:pt x="190" y="54"/>
                    <a:pt x="188" y="53"/>
                    <a:pt x="186" y="52"/>
                  </a:cubicBezTo>
                  <a:cubicBezTo>
                    <a:pt x="182" y="50"/>
                    <a:pt x="178" y="47"/>
                    <a:pt x="174" y="44"/>
                  </a:cubicBezTo>
                  <a:cubicBezTo>
                    <a:pt x="170" y="41"/>
                    <a:pt x="165" y="38"/>
                    <a:pt x="161" y="34"/>
                  </a:cubicBezTo>
                </a:path>
              </a:pathLst>
            </a:custGeom>
            <a:gradFill>
              <a:gsLst>
                <a:gs pos="0">
                  <a:srgbClr val="FF0000"/>
                </a:gs>
                <a:gs pos="61000">
                  <a:srgbClr val="C00000"/>
                </a:gs>
                <a:gs pos="100000">
                  <a:srgbClr val="800000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36" name="Freeform 85"/>
            <p:cNvSpPr/>
            <p:nvPr/>
          </p:nvSpPr>
          <p:spPr bwMode="auto">
            <a:xfrm>
              <a:off x="9505901" y="-3950642"/>
              <a:ext cx="538163" cy="314325"/>
            </a:xfrm>
            <a:custGeom>
              <a:avLst/>
              <a:gdLst>
                <a:gd name="T0" fmla="*/ 49 w 127"/>
                <a:gd name="T1" fmla="*/ 14 h 74"/>
                <a:gd name="T2" fmla="*/ 26 w 127"/>
                <a:gd name="T3" fmla="*/ 30 h 74"/>
                <a:gd name="T4" fmla="*/ 0 w 127"/>
                <a:gd name="T5" fmla="*/ 36 h 74"/>
                <a:gd name="T6" fmla="*/ 18 w 127"/>
                <a:gd name="T7" fmla="*/ 42 h 74"/>
                <a:gd name="T8" fmla="*/ 38 w 127"/>
                <a:gd name="T9" fmla="*/ 52 h 74"/>
                <a:gd name="T10" fmla="*/ 74 w 127"/>
                <a:gd name="T11" fmla="*/ 73 h 74"/>
                <a:gd name="T12" fmla="*/ 76 w 127"/>
                <a:gd name="T13" fmla="*/ 74 h 74"/>
                <a:gd name="T14" fmla="*/ 59 w 127"/>
                <a:gd name="T15" fmla="*/ 42 h 74"/>
                <a:gd name="T16" fmla="*/ 127 w 127"/>
                <a:gd name="T17" fmla="*/ 40 h 74"/>
                <a:gd name="T18" fmla="*/ 76 w 127"/>
                <a:gd name="T19" fmla="*/ 31 h 74"/>
                <a:gd name="T20" fmla="*/ 61 w 127"/>
                <a:gd name="T21" fmla="*/ 27 h 74"/>
                <a:gd name="T22" fmla="*/ 93 w 127"/>
                <a:gd name="T23" fmla="*/ 0 h 74"/>
                <a:gd name="T24" fmla="*/ 92 w 127"/>
                <a:gd name="T25" fmla="*/ 0 h 74"/>
                <a:gd name="T26" fmla="*/ 91 w 127"/>
                <a:gd name="T27" fmla="*/ 0 h 74"/>
                <a:gd name="T28" fmla="*/ 49 w 127"/>
                <a:gd name="T29" fmla="*/ 14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27" h="74">
                  <a:moveTo>
                    <a:pt x="49" y="14"/>
                  </a:moveTo>
                  <a:cubicBezTo>
                    <a:pt x="41" y="20"/>
                    <a:pt x="35" y="26"/>
                    <a:pt x="26" y="30"/>
                  </a:cubicBezTo>
                  <a:cubicBezTo>
                    <a:pt x="18" y="33"/>
                    <a:pt x="9" y="35"/>
                    <a:pt x="0" y="36"/>
                  </a:cubicBezTo>
                  <a:cubicBezTo>
                    <a:pt x="5" y="36"/>
                    <a:pt x="13" y="40"/>
                    <a:pt x="18" y="42"/>
                  </a:cubicBezTo>
                  <a:cubicBezTo>
                    <a:pt x="25" y="45"/>
                    <a:pt x="31" y="48"/>
                    <a:pt x="38" y="52"/>
                  </a:cubicBezTo>
                  <a:cubicBezTo>
                    <a:pt x="50" y="59"/>
                    <a:pt x="61" y="68"/>
                    <a:pt x="74" y="73"/>
                  </a:cubicBezTo>
                  <a:cubicBezTo>
                    <a:pt x="75" y="73"/>
                    <a:pt x="75" y="73"/>
                    <a:pt x="76" y="74"/>
                  </a:cubicBezTo>
                  <a:cubicBezTo>
                    <a:pt x="63" y="50"/>
                    <a:pt x="54" y="48"/>
                    <a:pt x="59" y="42"/>
                  </a:cubicBezTo>
                  <a:cubicBezTo>
                    <a:pt x="82" y="30"/>
                    <a:pt x="108" y="34"/>
                    <a:pt x="127" y="40"/>
                  </a:cubicBezTo>
                  <a:cubicBezTo>
                    <a:pt x="108" y="31"/>
                    <a:pt x="89" y="31"/>
                    <a:pt x="76" y="31"/>
                  </a:cubicBezTo>
                  <a:cubicBezTo>
                    <a:pt x="66" y="31"/>
                    <a:pt x="60" y="31"/>
                    <a:pt x="61" y="27"/>
                  </a:cubicBezTo>
                  <a:cubicBezTo>
                    <a:pt x="67" y="13"/>
                    <a:pt x="81" y="4"/>
                    <a:pt x="93" y="0"/>
                  </a:cubicBezTo>
                  <a:cubicBezTo>
                    <a:pt x="93" y="0"/>
                    <a:pt x="93" y="0"/>
                    <a:pt x="92" y="0"/>
                  </a:cubicBezTo>
                  <a:cubicBezTo>
                    <a:pt x="92" y="0"/>
                    <a:pt x="91" y="0"/>
                    <a:pt x="91" y="0"/>
                  </a:cubicBezTo>
                  <a:cubicBezTo>
                    <a:pt x="76" y="1"/>
                    <a:pt x="61" y="5"/>
                    <a:pt x="49" y="14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12" name="Freeform 86"/>
            <p:cNvSpPr/>
            <p:nvPr/>
          </p:nvSpPr>
          <p:spPr bwMode="auto">
            <a:xfrm>
              <a:off x="9540826" y="-4495154"/>
              <a:ext cx="427038" cy="739775"/>
            </a:xfrm>
            <a:custGeom>
              <a:avLst/>
              <a:gdLst>
                <a:gd name="T0" fmla="*/ 64 w 101"/>
                <a:gd name="T1" fmla="*/ 25 h 174"/>
                <a:gd name="T2" fmla="*/ 7 w 101"/>
                <a:gd name="T3" fmla="*/ 76 h 174"/>
                <a:gd name="T4" fmla="*/ 3 w 101"/>
                <a:gd name="T5" fmla="*/ 121 h 174"/>
                <a:gd name="T6" fmla="*/ 9 w 101"/>
                <a:gd name="T7" fmla="*/ 148 h 174"/>
                <a:gd name="T8" fmla="*/ 5 w 101"/>
                <a:gd name="T9" fmla="*/ 174 h 174"/>
                <a:gd name="T10" fmla="*/ 17 w 101"/>
                <a:gd name="T11" fmla="*/ 160 h 174"/>
                <a:gd name="T12" fmla="*/ 34 w 101"/>
                <a:gd name="T13" fmla="*/ 146 h 174"/>
                <a:gd name="T14" fmla="*/ 67 w 101"/>
                <a:gd name="T15" fmla="*/ 121 h 174"/>
                <a:gd name="T16" fmla="*/ 89 w 101"/>
                <a:gd name="T17" fmla="*/ 73 h 174"/>
                <a:gd name="T18" fmla="*/ 90 w 101"/>
                <a:gd name="T19" fmla="*/ 20 h 174"/>
                <a:gd name="T20" fmla="*/ 95 w 101"/>
                <a:gd name="T21" fmla="*/ 10 h 174"/>
                <a:gd name="T22" fmla="*/ 98 w 101"/>
                <a:gd name="T23" fmla="*/ 4 h 174"/>
                <a:gd name="T24" fmla="*/ 99 w 101"/>
                <a:gd name="T25" fmla="*/ 2 h 174"/>
                <a:gd name="T26" fmla="*/ 101 w 101"/>
                <a:gd name="T27" fmla="*/ 0 h 174"/>
                <a:gd name="T28" fmla="*/ 98 w 101"/>
                <a:gd name="T29" fmla="*/ 2 h 174"/>
                <a:gd name="T30" fmla="*/ 95 w 101"/>
                <a:gd name="T31" fmla="*/ 4 h 174"/>
                <a:gd name="T32" fmla="*/ 91 w 101"/>
                <a:gd name="T33" fmla="*/ 8 h 174"/>
                <a:gd name="T34" fmla="*/ 79 w 101"/>
                <a:gd name="T35" fmla="*/ 17 h 174"/>
                <a:gd name="T36" fmla="*/ 64 w 101"/>
                <a:gd name="T37" fmla="*/ 25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01" h="174">
                  <a:moveTo>
                    <a:pt x="64" y="25"/>
                  </a:moveTo>
                  <a:cubicBezTo>
                    <a:pt x="41" y="36"/>
                    <a:pt x="16" y="51"/>
                    <a:pt x="7" y="76"/>
                  </a:cubicBezTo>
                  <a:cubicBezTo>
                    <a:pt x="2" y="91"/>
                    <a:pt x="0" y="106"/>
                    <a:pt x="3" y="121"/>
                  </a:cubicBezTo>
                  <a:cubicBezTo>
                    <a:pt x="6" y="130"/>
                    <a:pt x="9" y="138"/>
                    <a:pt x="9" y="148"/>
                  </a:cubicBezTo>
                  <a:cubicBezTo>
                    <a:pt x="8" y="157"/>
                    <a:pt x="7" y="165"/>
                    <a:pt x="5" y="174"/>
                  </a:cubicBezTo>
                  <a:cubicBezTo>
                    <a:pt x="6" y="169"/>
                    <a:pt x="13" y="164"/>
                    <a:pt x="17" y="160"/>
                  </a:cubicBezTo>
                  <a:cubicBezTo>
                    <a:pt x="22" y="155"/>
                    <a:pt x="28" y="150"/>
                    <a:pt x="34" y="146"/>
                  </a:cubicBezTo>
                  <a:cubicBezTo>
                    <a:pt x="45" y="138"/>
                    <a:pt x="58" y="130"/>
                    <a:pt x="67" y="121"/>
                  </a:cubicBezTo>
                  <a:cubicBezTo>
                    <a:pt x="80" y="108"/>
                    <a:pt x="86" y="91"/>
                    <a:pt x="89" y="73"/>
                  </a:cubicBezTo>
                  <a:cubicBezTo>
                    <a:pt x="91" y="56"/>
                    <a:pt x="85" y="37"/>
                    <a:pt x="90" y="20"/>
                  </a:cubicBezTo>
                  <a:cubicBezTo>
                    <a:pt x="91" y="16"/>
                    <a:pt x="93" y="13"/>
                    <a:pt x="95" y="10"/>
                  </a:cubicBezTo>
                  <a:cubicBezTo>
                    <a:pt x="96" y="8"/>
                    <a:pt x="97" y="6"/>
                    <a:pt x="98" y="4"/>
                  </a:cubicBezTo>
                  <a:cubicBezTo>
                    <a:pt x="98" y="4"/>
                    <a:pt x="99" y="3"/>
                    <a:pt x="99" y="2"/>
                  </a:cubicBezTo>
                  <a:cubicBezTo>
                    <a:pt x="100" y="1"/>
                    <a:pt x="100" y="1"/>
                    <a:pt x="101" y="0"/>
                  </a:cubicBezTo>
                  <a:cubicBezTo>
                    <a:pt x="99" y="2"/>
                    <a:pt x="99" y="2"/>
                    <a:pt x="98" y="2"/>
                  </a:cubicBezTo>
                  <a:cubicBezTo>
                    <a:pt x="97" y="3"/>
                    <a:pt x="96" y="4"/>
                    <a:pt x="95" y="4"/>
                  </a:cubicBezTo>
                  <a:cubicBezTo>
                    <a:pt x="94" y="6"/>
                    <a:pt x="92" y="7"/>
                    <a:pt x="91" y="8"/>
                  </a:cubicBezTo>
                  <a:cubicBezTo>
                    <a:pt x="87" y="11"/>
                    <a:pt x="83" y="14"/>
                    <a:pt x="79" y="17"/>
                  </a:cubicBezTo>
                  <a:cubicBezTo>
                    <a:pt x="74" y="20"/>
                    <a:pt x="69" y="22"/>
                    <a:pt x="64" y="25"/>
                  </a:cubicBezTo>
                </a:path>
              </a:pathLst>
            </a:custGeom>
            <a:gradFill>
              <a:gsLst>
                <a:gs pos="0">
                  <a:srgbClr val="FF0000"/>
                </a:gs>
                <a:gs pos="61000">
                  <a:srgbClr val="C00000"/>
                </a:gs>
                <a:gs pos="100000">
                  <a:srgbClr val="800000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13" name="Freeform 87"/>
            <p:cNvSpPr/>
            <p:nvPr/>
          </p:nvSpPr>
          <p:spPr bwMode="auto">
            <a:xfrm>
              <a:off x="9540826" y="-4244329"/>
              <a:ext cx="287338" cy="488950"/>
            </a:xfrm>
            <a:custGeom>
              <a:avLst/>
              <a:gdLst>
                <a:gd name="T0" fmla="*/ 3 w 68"/>
                <a:gd name="T1" fmla="*/ 62 h 115"/>
                <a:gd name="T2" fmla="*/ 9 w 68"/>
                <a:gd name="T3" fmla="*/ 89 h 115"/>
                <a:gd name="T4" fmla="*/ 5 w 68"/>
                <a:gd name="T5" fmla="*/ 115 h 115"/>
                <a:gd name="T6" fmla="*/ 17 w 68"/>
                <a:gd name="T7" fmla="*/ 101 h 115"/>
                <a:gd name="T8" fmla="*/ 34 w 68"/>
                <a:gd name="T9" fmla="*/ 87 h 115"/>
                <a:gd name="T10" fmla="*/ 67 w 68"/>
                <a:gd name="T11" fmla="*/ 62 h 115"/>
                <a:gd name="T12" fmla="*/ 68 w 68"/>
                <a:gd name="T13" fmla="*/ 60 h 115"/>
                <a:gd name="T14" fmla="*/ 33 w 68"/>
                <a:gd name="T15" fmla="*/ 63 h 115"/>
                <a:gd name="T16" fmla="*/ 58 w 68"/>
                <a:gd name="T17" fmla="*/ 0 h 115"/>
                <a:gd name="T18" fmla="*/ 20 w 68"/>
                <a:gd name="T19" fmla="*/ 56 h 115"/>
                <a:gd name="T20" fmla="*/ 8 w 68"/>
                <a:gd name="T21" fmla="*/ 15 h 115"/>
                <a:gd name="T22" fmla="*/ 7 w 68"/>
                <a:gd name="T23" fmla="*/ 17 h 115"/>
                <a:gd name="T24" fmla="*/ 3 w 68"/>
                <a:gd name="T25" fmla="*/ 62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8" h="115">
                  <a:moveTo>
                    <a:pt x="3" y="62"/>
                  </a:moveTo>
                  <a:cubicBezTo>
                    <a:pt x="6" y="71"/>
                    <a:pt x="9" y="79"/>
                    <a:pt x="9" y="89"/>
                  </a:cubicBezTo>
                  <a:cubicBezTo>
                    <a:pt x="8" y="98"/>
                    <a:pt x="7" y="106"/>
                    <a:pt x="5" y="115"/>
                  </a:cubicBezTo>
                  <a:cubicBezTo>
                    <a:pt x="6" y="110"/>
                    <a:pt x="13" y="105"/>
                    <a:pt x="17" y="101"/>
                  </a:cubicBezTo>
                  <a:cubicBezTo>
                    <a:pt x="22" y="96"/>
                    <a:pt x="28" y="91"/>
                    <a:pt x="34" y="87"/>
                  </a:cubicBezTo>
                  <a:cubicBezTo>
                    <a:pt x="45" y="79"/>
                    <a:pt x="58" y="71"/>
                    <a:pt x="67" y="62"/>
                  </a:cubicBezTo>
                  <a:cubicBezTo>
                    <a:pt x="68" y="61"/>
                    <a:pt x="68" y="61"/>
                    <a:pt x="68" y="60"/>
                  </a:cubicBezTo>
                  <a:cubicBezTo>
                    <a:pt x="42" y="63"/>
                    <a:pt x="37" y="70"/>
                    <a:pt x="33" y="63"/>
                  </a:cubicBezTo>
                  <a:cubicBezTo>
                    <a:pt x="31" y="37"/>
                    <a:pt x="45" y="15"/>
                    <a:pt x="58" y="0"/>
                  </a:cubicBezTo>
                  <a:cubicBezTo>
                    <a:pt x="29" y="25"/>
                    <a:pt x="28" y="62"/>
                    <a:pt x="20" y="56"/>
                  </a:cubicBezTo>
                  <a:cubicBezTo>
                    <a:pt x="10" y="44"/>
                    <a:pt x="6" y="28"/>
                    <a:pt x="8" y="15"/>
                  </a:cubicBezTo>
                  <a:cubicBezTo>
                    <a:pt x="7" y="16"/>
                    <a:pt x="7" y="17"/>
                    <a:pt x="7" y="17"/>
                  </a:cubicBezTo>
                  <a:cubicBezTo>
                    <a:pt x="2" y="32"/>
                    <a:pt x="0" y="47"/>
                    <a:pt x="3" y="62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14" name="Freeform 88"/>
            <p:cNvSpPr/>
            <p:nvPr/>
          </p:nvSpPr>
          <p:spPr bwMode="auto">
            <a:xfrm>
              <a:off x="8710563" y="-4026842"/>
              <a:ext cx="820738" cy="342900"/>
            </a:xfrm>
            <a:custGeom>
              <a:avLst/>
              <a:gdLst>
                <a:gd name="T0" fmla="*/ 34 w 194"/>
                <a:gd name="T1" fmla="*/ 40 h 81"/>
                <a:gd name="T2" fmla="*/ 100 w 194"/>
                <a:gd name="T3" fmla="*/ 80 h 81"/>
                <a:gd name="T4" fmla="*/ 143 w 194"/>
                <a:gd name="T5" fmla="*/ 71 h 81"/>
                <a:gd name="T6" fmla="*/ 168 w 194"/>
                <a:gd name="T7" fmla="*/ 58 h 81"/>
                <a:gd name="T8" fmla="*/ 194 w 194"/>
                <a:gd name="T9" fmla="*/ 55 h 81"/>
                <a:gd name="T10" fmla="*/ 178 w 194"/>
                <a:gd name="T11" fmla="*/ 47 h 81"/>
                <a:gd name="T12" fmla="*/ 159 w 194"/>
                <a:gd name="T13" fmla="*/ 35 h 81"/>
                <a:gd name="T14" fmla="*/ 125 w 194"/>
                <a:gd name="T15" fmla="*/ 10 h 81"/>
                <a:gd name="T16" fmla="*/ 74 w 194"/>
                <a:gd name="T17" fmla="*/ 3 h 81"/>
                <a:gd name="T18" fmla="*/ 22 w 194"/>
                <a:gd name="T19" fmla="*/ 16 h 81"/>
                <a:gd name="T20" fmla="*/ 11 w 194"/>
                <a:gd name="T21" fmla="*/ 15 h 81"/>
                <a:gd name="T22" fmla="*/ 5 w 194"/>
                <a:gd name="T23" fmla="*/ 13 h 81"/>
                <a:gd name="T24" fmla="*/ 2 w 194"/>
                <a:gd name="T25" fmla="*/ 12 h 81"/>
                <a:gd name="T26" fmla="*/ 0 w 194"/>
                <a:gd name="T27" fmla="*/ 11 h 81"/>
                <a:gd name="T28" fmla="*/ 3 w 194"/>
                <a:gd name="T29" fmla="*/ 13 h 81"/>
                <a:gd name="T30" fmla="*/ 6 w 194"/>
                <a:gd name="T31" fmla="*/ 15 h 81"/>
                <a:gd name="T32" fmla="*/ 11 w 194"/>
                <a:gd name="T33" fmla="*/ 19 h 81"/>
                <a:gd name="T34" fmla="*/ 22 w 194"/>
                <a:gd name="T35" fmla="*/ 28 h 81"/>
                <a:gd name="T36" fmla="*/ 34 w 194"/>
                <a:gd name="T37" fmla="*/ 4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94" h="81">
                  <a:moveTo>
                    <a:pt x="34" y="40"/>
                  </a:moveTo>
                  <a:cubicBezTo>
                    <a:pt x="51" y="58"/>
                    <a:pt x="73" y="79"/>
                    <a:pt x="100" y="80"/>
                  </a:cubicBezTo>
                  <a:cubicBezTo>
                    <a:pt x="115" y="81"/>
                    <a:pt x="130" y="78"/>
                    <a:pt x="143" y="71"/>
                  </a:cubicBezTo>
                  <a:cubicBezTo>
                    <a:pt x="152" y="66"/>
                    <a:pt x="159" y="61"/>
                    <a:pt x="168" y="58"/>
                  </a:cubicBezTo>
                  <a:cubicBezTo>
                    <a:pt x="176" y="56"/>
                    <a:pt x="185" y="55"/>
                    <a:pt x="194" y="55"/>
                  </a:cubicBezTo>
                  <a:cubicBezTo>
                    <a:pt x="189" y="55"/>
                    <a:pt x="182" y="49"/>
                    <a:pt x="178" y="47"/>
                  </a:cubicBezTo>
                  <a:cubicBezTo>
                    <a:pt x="171" y="43"/>
                    <a:pt x="165" y="39"/>
                    <a:pt x="159" y="35"/>
                  </a:cubicBezTo>
                  <a:cubicBezTo>
                    <a:pt x="148" y="26"/>
                    <a:pt x="137" y="16"/>
                    <a:pt x="125" y="10"/>
                  </a:cubicBezTo>
                  <a:cubicBezTo>
                    <a:pt x="110" y="1"/>
                    <a:pt x="91" y="0"/>
                    <a:pt x="74" y="3"/>
                  </a:cubicBezTo>
                  <a:cubicBezTo>
                    <a:pt x="56" y="6"/>
                    <a:pt x="40" y="16"/>
                    <a:pt x="22" y="16"/>
                  </a:cubicBezTo>
                  <a:cubicBezTo>
                    <a:pt x="19" y="16"/>
                    <a:pt x="15" y="15"/>
                    <a:pt x="11" y="15"/>
                  </a:cubicBezTo>
                  <a:cubicBezTo>
                    <a:pt x="9" y="14"/>
                    <a:pt x="7" y="14"/>
                    <a:pt x="5" y="13"/>
                  </a:cubicBezTo>
                  <a:cubicBezTo>
                    <a:pt x="4" y="13"/>
                    <a:pt x="3" y="13"/>
                    <a:pt x="2" y="12"/>
                  </a:cubicBezTo>
                  <a:cubicBezTo>
                    <a:pt x="2" y="12"/>
                    <a:pt x="1" y="12"/>
                    <a:pt x="0" y="11"/>
                  </a:cubicBezTo>
                  <a:cubicBezTo>
                    <a:pt x="2" y="13"/>
                    <a:pt x="2" y="13"/>
                    <a:pt x="3" y="13"/>
                  </a:cubicBezTo>
                  <a:cubicBezTo>
                    <a:pt x="4" y="14"/>
                    <a:pt x="5" y="15"/>
                    <a:pt x="6" y="15"/>
                  </a:cubicBezTo>
                  <a:cubicBezTo>
                    <a:pt x="8" y="17"/>
                    <a:pt x="9" y="18"/>
                    <a:pt x="11" y="19"/>
                  </a:cubicBezTo>
                  <a:cubicBezTo>
                    <a:pt x="15" y="22"/>
                    <a:pt x="19" y="25"/>
                    <a:pt x="22" y="28"/>
                  </a:cubicBezTo>
                  <a:cubicBezTo>
                    <a:pt x="26" y="32"/>
                    <a:pt x="30" y="36"/>
                    <a:pt x="34" y="40"/>
                  </a:cubicBezTo>
                </a:path>
              </a:pathLst>
            </a:custGeom>
            <a:gradFill>
              <a:gsLst>
                <a:gs pos="0">
                  <a:srgbClr val="FF0000"/>
                </a:gs>
                <a:gs pos="61000">
                  <a:srgbClr val="C00000"/>
                </a:gs>
                <a:gs pos="100000">
                  <a:srgbClr val="800000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15" name="Freeform 89"/>
            <p:cNvSpPr/>
            <p:nvPr/>
          </p:nvSpPr>
          <p:spPr bwMode="auto">
            <a:xfrm>
              <a:off x="9002663" y="-3988742"/>
              <a:ext cx="528638" cy="304800"/>
            </a:xfrm>
            <a:custGeom>
              <a:avLst/>
              <a:gdLst>
                <a:gd name="T0" fmla="*/ 74 w 125"/>
                <a:gd name="T1" fmla="*/ 62 h 72"/>
                <a:gd name="T2" fmla="*/ 99 w 125"/>
                <a:gd name="T3" fmla="*/ 49 h 72"/>
                <a:gd name="T4" fmla="*/ 125 w 125"/>
                <a:gd name="T5" fmla="*/ 46 h 72"/>
                <a:gd name="T6" fmla="*/ 109 w 125"/>
                <a:gd name="T7" fmla="*/ 38 h 72"/>
                <a:gd name="T8" fmla="*/ 90 w 125"/>
                <a:gd name="T9" fmla="*/ 26 h 72"/>
                <a:gd name="T10" fmla="*/ 56 w 125"/>
                <a:gd name="T11" fmla="*/ 1 h 72"/>
                <a:gd name="T12" fmla="*/ 55 w 125"/>
                <a:gd name="T13" fmla="*/ 0 h 72"/>
                <a:gd name="T14" fmla="*/ 67 w 125"/>
                <a:gd name="T15" fmla="*/ 34 h 72"/>
                <a:gd name="T16" fmla="*/ 0 w 125"/>
                <a:gd name="T17" fmla="*/ 27 h 72"/>
                <a:gd name="T18" fmla="*/ 64 w 125"/>
                <a:gd name="T19" fmla="*/ 48 h 72"/>
                <a:gd name="T20" fmla="*/ 29 w 125"/>
                <a:gd name="T21" fmla="*/ 71 h 72"/>
                <a:gd name="T22" fmla="*/ 31 w 125"/>
                <a:gd name="T23" fmla="*/ 71 h 72"/>
                <a:gd name="T24" fmla="*/ 74 w 125"/>
                <a:gd name="T25" fmla="*/ 62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25" h="72">
                  <a:moveTo>
                    <a:pt x="74" y="62"/>
                  </a:moveTo>
                  <a:cubicBezTo>
                    <a:pt x="83" y="57"/>
                    <a:pt x="90" y="52"/>
                    <a:pt x="99" y="49"/>
                  </a:cubicBezTo>
                  <a:cubicBezTo>
                    <a:pt x="107" y="47"/>
                    <a:pt x="116" y="46"/>
                    <a:pt x="125" y="46"/>
                  </a:cubicBezTo>
                  <a:cubicBezTo>
                    <a:pt x="120" y="46"/>
                    <a:pt x="113" y="40"/>
                    <a:pt x="109" y="38"/>
                  </a:cubicBezTo>
                  <a:cubicBezTo>
                    <a:pt x="102" y="34"/>
                    <a:pt x="96" y="30"/>
                    <a:pt x="90" y="26"/>
                  </a:cubicBezTo>
                  <a:cubicBezTo>
                    <a:pt x="79" y="17"/>
                    <a:pt x="68" y="7"/>
                    <a:pt x="56" y="1"/>
                  </a:cubicBezTo>
                  <a:cubicBezTo>
                    <a:pt x="56" y="0"/>
                    <a:pt x="55" y="0"/>
                    <a:pt x="55" y="0"/>
                  </a:cubicBezTo>
                  <a:cubicBezTo>
                    <a:pt x="64" y="24"/>
                    <a:pt x="73" y="28"/>
                    <a:pt x="67" y="34"/>
                  </a:cubicBezTo>
                  <a:cubicBezTo>
                    <a:pt x="43" y="42"/>
                    <a:pt x="18" y="35"/>
                    <a:pt x="0" y="27"/>
                  </a:cubicBezTo>
                  <a:cubicBezTo>
                    <a:pt x="32" y="47"/>
                    <a:pt x="67" y="38"/>
                    <a:pt x="64" y="48"/>
                  </a:cubicBezTo>
                  <a:cubicBezTo>
                    <a:pt x="56" y="61"/>
                    <a:pt x="41" y="69"/>
                    <a:pt x="29" y="71"/>
                  </a:cubicBezTo>
                  <a:cubicBezTo>
                    <a:pt x="29" y="71"/>
                    <a:pt x="30" y="71"/>
                    <a:pt x="31" y="71"/>
                  </a:cubicBezTo>
                  <a:cubicBezTo>
                    <a:pt x="46" y="72"/>
                    <a:pt x="61" y="69"/>
                    <a:pt x="74" y="62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16" name="Freeform 90"/>
            <p:cNvSpPr/>
            <p:nvPr/>
          </p:nvSpPr>
          <p:spPr bwMode="auto">
            <a:xfrm>
              <a:off x="9159826" y="-4588817"/>
              <a:ext cx="376238" cy="782638"/>
            </a:xfrm>
            <a:custGeom>
              <a:avLst/>
              <a:gdLst>
                <a:gd name="T0" fmla="*/ 10 w 89"/>
                <a:gd name="T1" fmla="*/ 44 h 184"/>
                <a:gd name="T2" fmla="*/ 14 w 89"/>
                <a:gd name="T3" fmla="*/ 121 h 184"/>
                <a:gd name="T4" fmla="*/ 47 w 89"/>
                <a:gd name="T5" fmla="*/ 151 h 184"/>
                <a:gd name="T6" fmla="*/ 71 w 89"/>
                <a:gd name="T7" fmla="*/ 164 h 184"/>
                <a:gd name="T8" fmla="*/ 89 w 89"/>
                <a:gd name="T9" fmla="*/ 184 h 184"/>
                <a:gd name="T10" fmla="*/ 86 w 89"/>
                <a:gd name="T11" fmla="*/ 166 h 184"/>
                <a:gd name="T12" fmla="*/ 85 w 89"/>
                <a:gd name="T13" fmla="*/ 143 h 184"/>
                <a:gd name="T14" fmla="*/ 87 w 89"/>
                <a:gd name="T15" fmla="*/ 102 h 184"/>
                <a:gd name="T16" fmla="*/ 63 w 89"/>
                <a:gd name="T17" fmla="*/ 55 h 184"/>
                <a:gd name="T18" fmla="*/ 23 w 89"/>
                <a:gd name="T19" fmla="*/ 21 h 184"/>
                <a:gd name="T20" fmla="*/ 17 w 89"/>
                <a:gd name="T21" fmla="*/ 11 h 184"/>
                <a:gd name="T22" fmla="*/ 15 w 89"/>
                <a:gd name="T23" fmla="*/ 5 h 184"/>
                <a:gd name="T24" fmla="*/ 14 w 89"/>
                <a:gd name="T25" fmla="*/ 2 h 184"/>
                <a:gd name="T26" fmla="*/ 14 w 89"/>
                <a:gd name="T27" fmla="*/ 0 h 184"/>
                <a:gd name="T28" fmla="*/ 14 w 89"/>
                <a:gd name="T29" fmla="*/ 3 h 184"/>
                <a:gd name="T30" fmla="*/ 14 w 89"/>
                <a:gd name="T31" fmla="*/ 7 h 184"/>
                <a:gd name="T32" fmla="*/ 14 w 89"/>
                <a:gd name="T33" fmla="*/ 13 h 184"/>
                <a:gd name="T34" fmla="*/ 13 w 89"/>
                <a:gd name="T35" fmla="*/ 27 h 184"/>
                <a:gd name="T36" fmla="*/ 10 w 89"/>
                <a:gd name="T37" fmla="*/ 44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9" h="184">
                  <a:moveTo>
                    <a:pt x="10" y="44"/>
                  </a:moveTo>
                  <a:cubicBezTo>
                    <a:pt x="4" y="69"/>
                    <a:pt x="0" y="98"/>
                    <a:pt x="14" y="121"/>
                  </a:cubicBezTo>
                  <a:cubicBezTo>
                    <a:pt x="22" y="134"/>
                    <a:pt x="33" y="145"/>
                    <a:pt x="47" y="151"/>
                  </a:cubicBezTo>
                  <a:cubicBezTo>
                    <a:pt x="55" y="156"/>
                    <a:pt x="64" y="158"/>
                    <a:pt x="71" y="164"/>
                  </a:cubicBezTo>
                  <a:cubicBezTo>
                    <a:pt x="77" y="170"/>
                    <a:pt x="83" y="177"/>
                    <a:pt x="89" y="184"/>
                  </a:cubicBezTo>
                  <a:cubicBezTo>
                    <a:pt x="86" y="180"/>
                    <a:pt x="86" y="171"/>
                    <a:pt x="86" y="166"/>
                  </a:cubicBezTo>
                  <a:cubicBezTo>
                    <a:pt x="85" y="158"/>
                    <a:pt x="85" y="151"/>
                    <a:pt x="85" y="143"/>
                  </a:cubicBezTo>
                  <a:cubicBezTo>
                    <a:pt x="86" y="130"/>
                    <a:pt x="88" y="115"/>
                    <a:pt x="87" y="102"/>
                  </a:cubicBezTo>
                  <a:cubicBezTo>
                    <a:pt x="85" y="84"/>
                    <a:pt x="75" y="68"/>
                    <a:pt x="63" y="55"/>
                  </a:cubicBezTo>
                  <a:cubicBezTo>
                    <a:pt x="51" y="43"/>
                    <a:pt x="33" y="36"/>
                    <a:pt x="23" y="21"/>
                  </a:cubicBezTo>
                  <a:cubicBezTo>
                    <a:pt x="20" y="18"/>
                    <a:pt x="19" y="14"/>
                    <a:pt x="17" y="11"/>
                  </a:cubicBezTo>
                  <a:cubicBezTo>
                    <a:pt x="16" y="9"/>
                    <a:pt x="16" y="7"/>
                    <a:pt x="15" y="5"/>
                  </a:cubicBezTo>
                  <a:cubicBezTo>
                    <a:pt x="15" y="4"/>
                    <a:pt x="15" y="3"/>
                    <a:pt x="14" y="2"/>
                  </a:cubicBezTo>
                  <a:cubicBezTo>
                    <a:pt x="14" y="2"/>
                    <a:pt x="14" y="1"/>
                    <a:pt x="14" y="0"/>
                  </a:cubicBezTo>
                  <a:cubicBezTo>
                    <a:pt x="14" y="2"/>
                    <a:pt x="14" y="2"/>
                    <a:pt x="14" y="3"/>
                  </a:cubicBezTo>
                  <a:cubicBezTo>
                    <a:pt x="14" y="4"/>
                    <a:pt x="14" y="6"/>
                    <a:pt x="14" y="7"/>
                  </a:cubicBezTo>
                  <a:cubicBezTo>
                    <a:pt x="14" y="9"/>
                    <a:pt x="14" y="11"/>
                    <a:pt x="14" y="13"/>
                  </a:cubicBezTo>
                  <a:cubicBezTo>
                    <a:pt x="13" y="18"/>
                    <a:pt x="13" y="23"/>
                    <a:pt x="13" y="27"/>
                  </a:cubicBezTo>
                  <a:cubicBezTo>
                    <a:pt x="12" y="33"/>
                    <a:pt x="11" y="38"/>
                    <a:pt x="10" y="44"/>
                  </a:cubicBezTo>
                </a:path>
              </a:pathLst>
            </a:custGeom>
            <a:gradFill>
              <a:gsLst>
                <a:gs pos="0">
                  <a:srgbClr val="FF0000"/>
                </a:gs>
                <a:gs pos="61000">
                  <a:srgbClr val="C00000"/>
                </a:gs>
                <a:gs pos="100000">
                  <a:srgbClr val="800000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17" name="Freeform 91"/>
            <p:cNvSpPr/>
            <p:nvPr/>
          </p:nvSpPr>
          <p:spPr bwMode="auto">
            <a:xfrm>
              <a:off x="9213801" y="-4290367"/>
              <a:ext cx="322263" cy="484188"/>
            </a:xfrm>
            <a:custGeom>
              <a:avLst/>
              <a:gdLst>
                <a:gd name="T0" fmla="*/ 34 w 76"/>
                <a:gd name="T1" fmla="*/ 81 h 114"/>
                <a:gd name="T2" fmla="*/ 58 w 76"/>
                <a:gd name="T3" fmla="*/ 94 h 114"/>
                <a:gd name="T4" fmla="*/ 76 w 76"/>
                <a:gd name="T5" fmla="*/ 114 h 114"/>
                <a:gd name="T6" fmla="*/ 73 w 76"/>
                <a:gd name="T7" fmla="*/ 96 h 114"/>
                <a:gd name="T8" fmla="*/ 72 w 76"/>
                <a:gd name="T9" fmla="*/ 73 h 114"/>
                <a:gd name="T10" fmla="*/ 74 w 76"/>
                <a:gd name="T11" fmla="*/ 32 h 114"/>
                <a:gd name="T12" fmla="*/ 73 w 76"/>
                <a:gd name="T13" fmla="*/ 30 h 114"/>
                <a:gd name="T14" fmla="*/ 53 w 76"/>
                <a:gd name="T15" fmla="*/ 59 h 114"/>
                <a:gd name="T16" fmla="*/ 20 w 76"/>
                <a:gd name="T17" fmla="*/ 0 h 114"/>
                <a:gd name="T18" fmla="*/ 39 w 76"/>
                <a:gd name="T19" fmla="*/ 65 h 114"/>
                <a:gd name="T20" fmla="*/ 0 w 76"/>
                <a:gd name="T21" fmla="*/ 49 h 114"/>
                <a:gd name="T22" fmla="*/ 1 w 76"/>
                <a:gd name="T23" fmla="*/ 51 h 114"/>
                <a:gd name="T24" fmla="*/ 34 w 76"/>
                <a:gd name="T25" fmla="*/ 81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6" h="114">
                  <a:moveTo>
                    <a:pt x="34" y="81"/>
                  </a:moveTo>
                  <a:cubicBezTo>
                    <a:pt x="42" y="86"/>
                    <a:pt x="51" y="88"/>
                    <a:pt x="58" y="94"/>
                  </a:cubicBezTo>
                  <a:cubicBezTo>
                    <a:pt x="64" y="100"/>
                    <a:pt x="70" y="107"/>
                    <a:pt x="76" y="114"/>
                  </a:cubicBezTo>
                  <a:cubicBezTo>
                    <a:pt x="73" y="110"/>
                    <a:pt x="73" y="101"/>
                    <a:pt x="73" y="96"/>
                  </a:cubicBezTo>
                  <a:cubicBezTo>
                    <a:pt x="72" y="88"/>
                    <a:pt x="72" y="81"/>
                    <a:pt x="72" y="73"/>
                  </a:cubicBezTo>
                  <a:cubicBezTo>
                    <a:pt x="73" y="60"/>
                    <a:pt x="75" y="45"/>
                    <a:pt x="74" y="32"/>
                  </a:cubicBezTo>
                  <a:cubicBezTo>
                    <a:pt x="74" y="31"/>
                    <a:pt x="73" y="31"/>
                    <a:pt x="73" y="30"/>
                  </a:cubicBezTo>
                  <a:cubicBezTo>
                    <a:pt x="59" y="52"/>
                    <a:pt x="61" y="61"/>
                    <a:pt x="53" y="59"/>
                  </a:cubicBezTo>
                  <a:cubicBezTo>
                    <a:pt x="32" y="45"/>
                    <a:pt x="23" y="20"/>
                    <a:pt x="20" y="0"/>
                  </a:cubicBezTo>
                  <a:cubicBezTo>
                    <a:pt x="21" y="38"/>
                    <a:pt x="49" y="62"/>
                    <a:pt x="39" y="65"/>
                  </a:cubicBezTo>
                  <a:cubicBezTo>
                    <a:pt x="24" y="65"/>
                    <a:pt x="9" y="58"/>
                    <a:pt x="0" y="49"/>
                  </a:cubicBezTo>
                  <a:cubicBezTo>
                    <a:pt x="0" y="50"/>
                    <a:pt x="1" y="50"/>
                    <a:pt x="1" y="51"/>
                  </a:cubicBezTo>
                  <a:cubicBezTo>
                    <a:pt x="9" y="64"/>
                    <a:pt x="20" y="75"/>
                    <a:pt x="34" y="81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18" name="Freeform 92"/>
            <p:cNvSpPr>
              <a:spLocks noEditPoints="1"/>
            </p:cNvSpPr>
            <p:nvPr/>
          </p:nvSpPr>
          <p:spPr bwMode="auto">
            <a:xfrm>
              <a:off x="9175701" y="-4188767"/>
              <a:ext cx="631825" cy="696913"/>
            </a:xfrm>
            <a:custGeom>
              <a:avLst/>
              <a:gdLst>
                <a:gd name="T0" fmla="*/ 77 w 149"/>
                <a:gd name="T1" fmla="*/ 161 h 164"/>
                <a:gd name="T2" fmla="*/ 84 w 149"/>
                <a:gd name="T3" fmla="*/ 148 h 164"/>
                <a:gd name="T4" fmla="*/ 79 w 149"/>
                <a:gd name="T5" fmla="*/ 91 h 164"/>
                <a:gd name="T6" fmla="*/ 85 w 149"/>
                <a:gd name="T7" fmla="*/ 93 h 164"/>
                <a:gd name="T8" fmla="*/ 140 w 149"/>
                <a:gd name="T9" fmla="*/ 110 h 164"/>
                <a:gd name="T10" fmla="*/ 148 w 149"/>
                <a:gd name="T11" fmla="*/ 113 h 164"/>
                <a:gd name="T12" fmla="*/ 147 w 149"/>
                <a:gd name="T13" fmla="*/ 111 h 164"/>
                <a:gd name="T14" fmla="*/ 137 w 149"/>
                <a:gd name="T15" fmla="*/ 100 h 164"/>
                <a:gd name="T16" fmla="*/ 83 w 149"/>
                <a:gd name="T17" fmla="*/ 83 h 164"/>
                <a:gd name="T18" fmla="*/ 90 w 149"/>
                <a:gd name="T19" fmla="*/ 78 h 164"/>
                <a:gd name="T20" fmla="*/ 131 w 149"/>
                <a:gd name="T21" fmla="*/ 37 h 164"/>
                <a:gd name="T22" fmla="*/ 137 w 149"/>
                <a:gd name="T23" fmla="*/ 32 h 164"/>
                <a:gd name="T24" fmla="*/ 135 w 149"/>
                <a:gd name="T25" fmla="*/ 32 h 164"/>
                <a:gd name="T26" fmla="*/ 120 w 149"/>
                <a:gd name="T27" fmla="*/ 35 h 164"/>
                <a:gd name="T28" fmla="*/ 80 w 149"/>
                <a:gd name="T29" fmla="*/ 75 h 164"/>
                <a:gd name="T30" fmla="*/ 75 w 149"/>
                <a:gd name="T31" fmla="*/ 82 h 164"/>
                <a:gd name="T32" fmla="*/ 75 w 149"/>
                <a:gd name="T33" fmla="*/ 81 h 164"/>
                <a:gd name="T34" fmla="*/ 76 w 149"/>
                <a:gd name="T35" fmla="*/ 75 h 164"/>
                <a:gd name="T36" fmla="*/ 79 w 149"/>
                <a:gd name="T37" fmla="*/ 28 h 164"/>
                <a:gd name="T38" fmla="*/ 65 w 149"/>
                <a:gd name="T39" fmla="*/ 3 h 164"/>
                <a:gd name="T40" fmla="*/ 64 w 149"/>
                <a:gd name="T41" fmla="*/ 2 h 164"/>
                <a:gd name="T42" fmla="*/ 61 w 149"/>
                <a:gd name="T43" fmla="*/ 11 h 164"/>
                <a:gd name="T44" fmla="*/ 62 w 149"/>
                <a:gd name="T45" fmla="*/ 65 h 164"/>
                <a:gd name="T46" fmla="*/ 70 w 149"/>
                <a:gd name="T47" fmla="*/ 78 h 164"/>
                <a:gd name="T48" fmla="*/ 31 w 149"/>
                <a:gd name="T49" fmla="*/ 51 h 164"/>
                <a:gd name="T50" fmla="*/ 4 w 149"/>
                <a:gd name="T51" fmla="*/ 50 h 164"/>
                <a:gd name="T52" fmla="*/ 0 w 149"/>
                <a:gd name="T53" fmla="*/ 48 h 164"/>
                <a:gd name="T54" fmla="*/ 4 w 149"/>
                <a:gd name="T55" fmla="*/ 52 h 164"/>
                <a:gd name="T56" fmla="*/ 35 w 149"/>
                <a:gd name="T57" fmla="*/ 84 h 164"/>
                <a:gd name="T58" fmla="*/ 75 w 149"/>
                <a:gd name="T59" fmla="*/ 82 h 164"/>
                <a:gd name="T60" fmla="*/ 72 w 149"/>
                <a:gd name="T61" fmla="*/ 83 h 164"/>
                <a:gd name="T62" fmla="*/ 59 w 149"/>
                <a:gd name="T63" fmla="*/ 86 h 164"/>
                <a:gd name="T64" fmla="*/ 14 w 149"/>
                <a:gd name="T65" fmla="*/ 122 h 164"/>
                <a:gd name="T66" fmla="*/ 7 w 149"/>
                <a:gd name="T67" fmla="*/ 127 h 164"/>
                <a:gd name="T68" fmla="*/ 9 w 149"/>
                <a:gd name="T69" fmla="*/ 127 h 164"/>
                <a:gd name="T70" fmla="*/ 25 w 149"/>
                <a:gd name="T71" fmla="*/ 125 h 164"/>
                <a:gd name="T72" fmla="*/ 69 w 149"/>
                <a:gd name="T73" fmla="*/ 91 h 164"/>
                <a:gd name="T74" fmla="*/ 74 w 149"/>
                <a:gd name="T75" fmla="*/ 84 h 164"/>
                <a:gd name="T76" fmla="*/ 73 w 149"/>
                <a:gd name="T77" fmla="*/ 89 h 164"/>
                <a:gd name="T78" fmla="*/ 65 w 149"/>
                <a:gd name="T79" fmla="*/ 135 h 164"/>
                <a:gd name="T80" fmla="*/ 76 w 149"/>
                <a:gd name="T81" fmla="*/ 162 h 164"/>
                <a:gd name="T82" fmla="*/ 75 w 149"/>
                <a:gd name="T83" fmla="*/ 82 h 164"/>
                <a:gd name="T84" fmla="*/ 75 w 149"/>
                <a:gd name="T85" fmla="*/ 82 h 164"/>
                <a:gd name="T86" fmla="*/ 75 w 149"/>
                <a:gd name="T87" fmla="*/ 83 h 164"/>
                <a:gd name="T88" fmla="*/ 76 w 149"/>
                <a:gd name="T89" fmla="*/ 82 h 164"/>
                <a:gd name="T90" fmla="*/ 76 w 149"/>
                <a:gd name="T91" fmla="*/ 82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49" h="164">
                  <a:moveTo>
                    <a:pt x="76" y="164"/>
                  </a:moveTo>
                  <a:cubicBezTo>
                    <a:pt x="76" y="163"/>
                    <a:pt x="76" y="163"/>
                    <a:pt x="76" y="163"/>
                  </a:cubicBezTo>
                  <a:cubicBezTo>
                    <a:pt x="77" y="162"/>
                    <a:pt x="77" y="162"/>
                    <a:pt x="77" y="161"/>
                  </a:cubicBezTo>
                  <a:cubicBezTo>
                    <a:pt x="77" y="160"/>
                    <a:pt x="77" y="160"/>
                    <a:pt x="78" y="159"/>
                  </a:cubicBezTo>
                  <a:cubicBezTo>
                    <a:pt x="79" y="157"/>
                    <a:pt x="79" y="155"/>
                    <a:pt x="80" y="154"/>
                  </a:cubicBezTo>
                  <a:cubicBezTo>
                    <a:pt x="81" y="151"/>
                    <a:pt x="83" y="149"/>
                    <a:pt x="84" y="148"/>
                  </a:cubicBezTo>
                  <a:cubicBezTo>
                    <a:pt x="90" y="139"/>
                    <a:pt x="96" y="128"/>
                    <a:pt x="94" y="117"/>
                  </a:cubicBezTo>
                  <a:cubicBezTo>
                    <a:pt x="93" y="111"/>
                    <a:pt x="91" y="105"/>
                    <a:pt x="86" y="100"/>
                  </a:cubicBezTo>
                  <a:cubicBezTo>
                    <a:pt x="84" y="97"/>
                    <a:pt x="81" y="95"/>
                    <a:pt x="79" y="91"/>
                  </a:cubicBezTo>
                  <a:cubicBezTo>
                    <a:pt x="78" y="89"/>
                    <a:pt x="77" y="88"/>
                    <a:pt x="76" y="86"/>
                  </a:cubicBezTo>
                  <a:cubicBezTo>
                    <a:pt x="77" y="86"/>
                    <a:pt x="78" y="87"/>
                    <a:pt x="78" y="87"/>
                  </a:cubicBezTo>
                  <a:cubicBezTo>
                    <a:pt x="81" y="89"/>
                    <a:pt x="83" y="91"/>
                    <a:pt x="85" y="93"/>
                  </a:cubicBezTo>
                  <a:cubicBezTo>
                    <a:pt x="89" y="98"/>
                    <a:pt x="93" y="103"/>
                    <a:pt x="97" y="106"/>
                  </a:cubicBezTo>
                  <a:cubicBezTo>
                    <a:pt x="103" y="110"/>
                    <a:pt x="111" y="112"/>
                    <a:pt x="118" y="112"/>
                  </a:cubicBezTo>
                  <a:cubicBezTo>
                    <a:pt x="126" y="112"/>
                    <a:pt x="133" y="109"/>
                    <a:pt x="140" y="110"/>
                  </a:cubicBezTo>
                  <a:cubicBezTo>
                    <a:pt x="142" y="110"/>
                    <a:pt x="143" y="111"/>
                    <a:pt x="145" y="111"/>
                  </a:cubicBezTo>
                  <a:cubicBezTo>
                    <a:pt x="146" y="112"/>
                    <a:pt x="146" y="112"/>
                    <a:pt x="147" y="112"/>
                  </a:cubicBezTo>
                  <a:cubicBezTo>
                    <a:pt x="148" y="113"/>
                    <a:pt x="148" y="113"/>
                    <a:pt x="148" y="113"/>
                  </a:cubicBezTo>
                  <a:cubicBezTo>
                    <a:pt x="149" y="113"/>
                    <a:pt x="149" y="113"/>
                    <a:pt x="149" y="113"/>
                  </a:cubicBezTo>
                  <a:cubicBezTo>
                    <a:pt x="148" y="113"/>
                    <a:pt x="148" y="113"/>
                    <a:pt x="148" y="112"/>
                  </a:cubicBezTo>
                  <a:cubicBezTo>
                    <a:pt x="147" y="111"/>
                    <a:pt x="147" y="111"/>
                    <a:pt x="147" y="111"/>
                  </a:cubicBezTo>
                  <a:cubicBezTo>
                    <a:pt x="146" y="111"/>
                    <a:pt x="146" y="110"/>
                    <a:pt x="145" y="110"/>
                  </a:cubicBezTo>
                  <a:cubicBezTo>
                    <a:pt x="144" y="108"/>
                    <a:pt x="142" y="107"/>
                    <a:pt x="141" y="105"/>
                  </a:cubicBezTo>
                  <a:cubicBezTo>
                    <a:pt x="140" y="103"/>
                    <a:pt x="138" y="102"/>
                    <a:pt x="137" y="100"/>
                  </a:cubicBezTo>
                  <a:cubicBezTo>
                    <a:pt x="131" y="91"/>
                    <a:pt x="123" y="81"/>
                    <a:pt x="113" y="79"/>
                  </a:cubicBezTo>
                  <a:cubicBezTo>
                    <a:pt x="106" y="77"/>
                    <a:pt x="100" y="77"/>
                    <a:pt x="94" y="80"/>
                  </a:cubicBezTo>
                  <a:cubicBezTo>
                    <a:pt x="90" y="81"/>
                    <a:pt x="87" y="83"/>
                    <a:pt x="83" y="83"/>
                  </a:cubicBezTo>
                  <a:cubicBezTo>
                    <a:pt x="81" y="83"/>
                    <a:pt x="78" y="83"/>
                    <a:pt x="76" y="83"/>
                  </a:cubicBezTo>
                  <a:cubicBezTo>
                    <a:pt x="77" y="82"/>
                    <a:pt x="80" y="81"/>
                    <a:pt x="81" y="81"/>
                  </a:cubicBezTo>
                  <a:cubicBezTo>
                    <a:pt x="84" y="80"/>
                    <a:pt x="87" y="79"/>
                    <a:pt x="90" y="78"/>
                  </a:cubicBezTo>
                  <a:cubicBezTo>
                    <a:pt x="96" y="76"/>
                    <a:pt x="102" y="75"/>
                    <a:pt x="107" y="73"/>
                  </a:cubicBezTo>
                  <a:cubicBezTo>
                    <a:pt x="114" y="70"/>
                    <a:pt x="119" y="64"/>
                    <a:pt x="122" y="58"/>
                  </a:cubicBezTo>
                  <a:cubicBezTo>
                    <a:pt x="126" y="51"/>
                    <a:pt x="126" y="43"/>
                    <a:pt x="131" y="37"/>
                  </a:cubicBezTo>
                  <a:cubicBezTo>
                    <a:pt x="132" y="36"/>
                    <a:pt x="133" y="35"/>
                    <a:pt x="134" y="34"/>
                  </a:cubicBezTo>
                  <a:cubicBezTo>
                    <a:pt x="135" y="33"/>
                    <a:pt x="136" y="33"/>
                    <a:pt x="136" y="32"/>
                  </a:cubicBezTo>
                  <a:cubicBezTo>
                    <a:pt x="137" y="32"/>
                    <a:pt x="137" y="32"/>
                    <a:pt x="137" y="32"/>
                  </a:cubicBezTo>
                  <a:cubicBezTo>
                    <a:pt x="138" y="31"/>
                    <a:pt x="138" y="31"/>
                    <a:pt x="138" y="31"/>
                  </a:cubicBezTo>
                  <a:cubicBezTo>
                    <a:pt x="137" y="32"/>
                    <a:pt x="137" y="32"/>
                    <a:pt x="137" y="32"/>
                  </a:cubicBezTo>
                  <a:cubicBezTo>
                    <a:pt x="136" y="32"/>
                    <a:pt x="136" y="32"/>
                    <a:pt x="135" y="32"/>
                  </a:cubicBezTo>
                  <a:cubicBezTo>
                    <a:pt x="134" y="32"/>
                    <a:pt x="134" y="33"/>
                    <a:pt x="133" y="33"/>
                  </a:cubicBezTo>
                  <a:cubicBezTo>
                    <a:pt x="131" y="33"/>
                    <a:pt x="129" y="34"/>
                    <a:pt x="127" y="34"/>
                  </a:cubicBezTo>
                  <a:cubicBezTo>
                    <a:pt x="125" y="35"/>
                    <a:pt x="122" y="35"/>
                    <a:pt x="120" y="35"/>
                  </a:cubicBezTo>
                  <a:cubicBezTo>
                    <a:pt x="110" y="36"/>
                    <a:pt x="97" y="38"/>
                    <a:pt x="90" y="47"/>
                  </a:cubicBezTo>
                  <a:cubicBezTo>
                    <a:pt x="86" y="51"/>
                    <a:pt x="83" y="57"/>
                    <a:pt x="82" y="63"/>
                  </a:cubicBezTo>
                  <a:cubicBezTo>
                    <a:pt x="81" y="67"/>
                    <a:pt x="81" y="71"/>
                    <a:pt x="80" y="75"/>
                  </a:cubicBezTo>
                  <a:cubicBezTo>
                    <a:pt x="79" y="77"/>
                    <a:pt x="77" y="80"/>
                    <a:pt x="76" y="82"/>
                  </a:cubicBezTo>
                  <a:cubicBezTo>
                    <a:pt x="75" y="82"/>
                    <a:pt x="75" y="82"/>
                    <a:pt x="75" y="82"/>
                  </a:cubicBezTo>
                  <a:cubicBezTo>
                    <a:pt x="75" y="82"/>
                    <a:pt x="75" y="82"/>
                    <a:pt x="75" y="82"/>
                  </a:cubicBezTo>
                  <a:cubicBezTo>
                    <a:pt x="76" y="82"/>
                    <a:pt x="76" y="82"/>
                    <a:pt x="76" y="82"/>
                  </a:cubicBezTo>
                  <a:cubicBezTo>
                    <a:pt x="75" y="82"/>
                    <a:pt x="75" y="82"/>
                    <a:pt x="75" y="82"/>
                  </a:cubicBezTo>
                  <a:cubicBezTo>
                    <a:pt x="75" y="81"/>
                    <a:pt x="75" y="81"/>
                    <a:pt x="75" y="81"/>
                  </a:cubicBezTo>
                  <a:cubicBezTo>
                    <a:pt x="75" y="81"/>
                    <a:pt x="75" y="82"/>
                    <a:pt x="75" y="82"/>
                  </a:cubicBezTo>
                  <a:cubicBezTo>
                    <a:pt x="75" y="82"/>
                    <a:pt x="75" y="82"/>
                    <a:pt x="75" y="82"/>
                  </a:cubicBezTo>
                  <a:cubicBezTo>
                    <a:pt x="75" y="80"/>
                    <a:pt x="75" y="77"/>
                    <a:pt x="76" y="75"/>
                  </a:cubicBezTo>
                  <a:cubicBezTo>
                    <a:pt x="76" y="72"/>
                    <a:pt x="77" y="69"/>
                    <a:pt x="78" y="66"/>
                  </a:cubicBezTo>
                  <a:cubicBezTo>
                    <a:pt x="80" y="61"/>
                    <a:pt x="82" y="55"/>
                    <a:pt x="83" y="49"/>
                  </a:cubicBezTo>
                  <a:cubicBezTo>
                    <a:pt x="84" y="42"/>
                    <a:pt x="82" y="35"/>
                    <a:pt x="79" y="28"/>
                  </a:cubicBezTo>
                  <a:cubicBezTo>
                    <a:pt x="75" y="22"/>
                    <a:pt x="69" y="17"/>
                    <a:pt x="66" y="10"/>
                  </a:cubicBezTo>
                  <a:cubicBezTo>
                    <a:pt x="66" y="8"/>
                    <a:pt x="65" y="7"/>
                    <a:pt x="65" y="5"/>
                  </a:cubicBezTo>
                  <a:cubicBezTo>
                    <a:pt x="65" y="4"/>
                    <a:pt x="65" y="3"/>
                    <a:pt x="65" y="3"/>
                  </a:cubicBezTo>
                  <a:cubicBezTo>
                    <a:pt x="65" y="2"/>
                    <a:pt x="65" y="2"/>
                    <a:pt x="65" y="1"/>
                  </a:cubicBezTo>
                  <a:cubicBezTo>
                    <a:pt x="65" y="0"/>
                    <a:pt x="65" y="0"/>
                    <a:pt x="65" y="0"/>
                  </a:cubicBezTo>
                  <a:cubicBezTo>
                    <a:pt x="65" y="1"/>
                    <a:pt x="65" y="1"/>
                    <a:pt x="64" y="2"/>
                  </a:cubicBezTo>
                  <a:cubicBezTo>
                    <a:pt x="64" y="2"/>
                    <a:pt x="64" y="3"/>
                    <a:pt x="64" y="3"/>
                  </a:cubicBezTo>
                  <a:cubicBezTo>
                    <a:pt x="64" y="4"/>
                    <a:pt x="64" y="5"/>
                    <a:pt x="63" y="6"/>
                  </a:cubicBezTo>
                  <a:cubicBezTo>
                    <a:pt x="63" y="8"/>
                    <a:pt x="62" y="10"/>
                    <a:pt x="61" y="11"/>
                  </a:cubicBezTo>
                  <a:cubicBezTo>
                    <a:pt x="61" y="14"/>
                    <a:pt x="60" y="16"/>
                    <a:pt x="59" y="18"/>
                  </a:cubicBezTo>
                  <a:cubicBezTo>
                    <a:pt x="54" y="27"/>
                    <a:pt x="49" y="39"/>
                    <a:pt x="52" y="49"/>
                  </a:cubicBezTo>
                  <a:cubicBezTo>
                    <a:pt x="54" y="55"/>
                    <a:pt x="57" y="61"/>
                    <a:pt x="62" y="65"/>
                  </a:cubicBezTo>
                  <a:cubicBezTo>
                    <a:pt x="65" y="68"/>
                    <a:pt x="68" y="70"/>
                    <a:pt x="70" y="73"/>
                  </a:cubicBezTo>
                  <a:cubicBezTo>
                    <a:pt x="72" y="76"/>
                    <a:pt x="73" y="79"/>
                    <a:pt x="75" y="82"/>
                  </a:cubicBezTo>
                  <a:cubicBezTo>
                    <a:pt x="73" y="81"/>
                    <a:pt x="71" y="79"/>
                    <a:pt x="70" y="78"/>
                  </a:cubicBezTo>
                  <a:cubicBezTo>
                    <a:pt x="67" y="76"/>
                    <a:pt x="65" y="73"/>
                    <a:pt x="63" y="71"/>
                  </a:cubicBezTo>
                  <a:cubicBezTo>
                    <a:pt x="59" y="67"/>
                    <a:pt x="56" y="62"/>
                    <a:pt x="52" y="58"/>
                  </a:cubicBezTo>
                  <a:cubicBezTo>
                    <a:pt x="46" y="53"/>
                    <a:pt x="38" y="51"/>
                    <a:pt x="31" y="51"/>
                  </a:cubicBezTo>
                  <a:cubicBezTo>
                    <a:pt x="28" y="50"/>
                    <a:pt x="25" y="51"/>
                    <a:pt x="22" y="51"/>
                  </a:cubicBezTo>
                  <a:cubicBezTo>
                    <a:pt x="17" y="52"/>
                    <a:pt x="13" y="52"/>
                    <a:pt x="9" y="51"/>
                  </a:cubicBezTo>
                  <a:cubicBezTo>
                    <a:pt x="7" y="51"/>
                    <a:pt x="6" y="50"/>
                    <a:pt x="4" y="50"/>
                  </a:cubicBezTo>
                  <a:cubicBezTo>
                    <a:pt x="4" y="50"/>
                    <a:pt x="3" y="49"/>
                    <a:pt x="2" y="49"/>
                  </a:cubicBezTo>
                  <a:cubicBezTo>
                    <a:pt x="1" y="48"/>
                    <a:pt x="1" y="48"/>
                    <a:pt x="1" y="48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1" y="48"/>
                    <a:pt x="1" y="48"/>
                    <a:pt x="1" y="49"/>
                  </a:cubicBezTo>
                  <a:cubicBezTo>
                    <a:pt x="2" y="49"/>
                    <a:pt x="2" y="49"/>
                    <a:pt x="2" y="50"/>
                  </a:cubicBezTo>
                  <a:cubicBezTo>
                    <a:pt x="3" y="50"/>
                    <a:pt x="3" y="51"/>
                    <a:pt x="4" y="52"/>
                  </a:cubicBezTo>
                  <a:cubicBezTo>
                    <a:pt x="5" y="53"/>
                    <a:pt x="7" y="55"/>
                    <a:pt x="8" y="56"/>
                  </a:cubicBezTo>
                  <a:cubicBezTo>
                    <a:pt x="9" y="58"/>
                    <a:pt x="11" y="60"/>
                    <a:pt x="12" y="62"/>
                  </a:cubicBezTo>
                  <a:cubicBezTo>
                    <a:pt x="17" y="71"/>
                    <a:pt x="24" y="81"/>
                    <a:pt x="35" y="84"/>
                  </a:cubicBezTo>
                  <a:cubicBezTo>
                    <a:pt x="41" y="86"/>
                    <a:pt x="47" y="86"/>
                    <a:pt x="54" y="84"/>
                  </a:cubicBezTo>
                  <a:cubicBezTo>
                    <a:pt x="57" y="83"/>
                    <a:pt x="61" y="82"/>
                    <a:pt x="65" y="82"/>
                  </a:cubicBezTo>
                  <a:cubicBezTo>
                    <a:pt x="68" y="82"/>
                    <a:pt x="71" y="82"/>
                    <a:pt x="75" y="82"/>
                  </a:cubicBezTo>
                  <a:cubicBezTo>
                    <a:pt x="75" y="82"/>
                    <a:pt x="75" y="82"/>
                    <a:pt x="75" y="82"/>
                  </a:cubicBezTo>
                  <a:cubicBezTo>
                    <a:pt x="74" y="83"/>
                    <a:pt x="74" y="83"/>
                    <a:pt x="74" y="83"/>
                  </a:cubicBezTo>
                  <a:cubicBezTo>
                    <a:pt x="73" y="83"/>
                    <a:pt x="72" y="83"/>
                    <a:pt x="72" y="83"/>
                  </a:cubicBezTo>
                  <a:cubicBezTo>
                    <a:pt x="72" y="83"/>
                    <a:pt x="73" y="83"/>
                    <a:pt x="73" y="83"/>
                  </a:cubicBezTo>
                  <a:cubicBezTo>
                    <a:pt x="71" y="84"/>
                    <a:pt x="70" y="84"/>
                    <a:pt x="68" y="84"/>
                  </a:cubicBezTo>
                  <a:cubicBezTo>
                    <a:pt x="65" y="85"/>
                    <a:pt x="62" y="86"/>
                    <a:pt x="59" y="86"/>
                  </a:cubicBezTo>
                  <a:cubicBezTo>
                    <a:pt x="54" y="87"/>
                    <a:pt x="47" y="87"/>
                    <a:pt x="42" y="89"/>
                  </a:cubicBezTo>
                  <a:cubicBezTo>
                    <a:pt x="35" y="91"/>
                    <a:pt x="29" y="97"/>
                    <a:pt x="25" y="103"/>
                  </a:cubicBezTo>
                  <a:cubicBezTo>
                    <a:pt x="21" y="109"/>
                    <a:pt x="19" y="117"/>
                    <a:pt x="14" y="122"/>
                  </a:cubicBezTo>
                  <a:cubicBezTo>
                    <a:pt x="13" y="123"/>
                    <a:pt x="12" y="124"/>
                    <a:pt x="10" y="125"/>
                  </a:cubicBezTo>
                  <a:cubicBezTo>
                    <a:pt x="10" y="125"/>
                    <a:pt x="9" y="126"/>
                    <a:pt x="8" y="126"/>
                  </a:cubicBezTo>
                  <a:cubicBezTo>
                    <a:pt x="7" y="127"/>
                    <a:pt x="7" y="127"/>
                    <a:pt x="7" y="127"/>
                  </a:cubicBezTo>
                  <a:cubicBezTo>
                    <a:pt x="6" y="127"/>
                    <a:pt x="6" y="127"/>
                    <a:pt x="6" y="127"/>
                  </a:cubicBezTo>
                  <a:cubicBezTo>
                    <a:pt x="7" y="127"/>
                    <a:pt x="7" y="127"/>
                    <a:pt x="8" y="127"/>
                  </a:cubicBezTo>
                  <a:cubicBezTo>
                    <a:pt x="8" y="127"/>
                    <a:pt x="9" y="127"/>
                    <a:pt x="9" y="127"/>
                  </a:cubicBezTo>
                  <a:cubicBezTo>
                    <a:pt x="10" y="127"/>
                    <a:pt x="11" y="126"/>
                    <a:pt x="12" y="126"/>
                  </a:cubicBezTo>
                  <a:cubicBezTo>
                    <a:pt x="14" y="126"/>
                    <a:pt x="16" y="126"/>
                    <a:pt x="18" y="125"/>
                  </a:cubicBezTo>
                  <a:cubicBezTo>
                    <a:pt x="20" y="125"/>
                    <a:pt x="22" y="125"/>
                    <a:pt x="25" y="125"/>
                  </a:cubicBezTo>
                  <a:cubicBezTo>
                    <a:pt x="35" y="126"/>
                    <a:pt x="48" y="125"/>
                    <a:pt x="56" y="117"/>
                  </a:cubicBezTo>
                  <a:cubicBezTo>
                    <a:pt x="60" y="113"/>
                    <a:pt x="64" y="108"/>
                    <a:pt x="66" y="102"/>
                  </a:cubicBezTo>
                  <a:cubicBezTo>
                    <a:pt x="67" y="98"/>
                    <a:pt x="67" y="94"/>
                    <a:pt x="69" y="91"/>
                  </a:cubicBezTo>
                  <a:cubicBezTo>
                    <a:pt x="70" y="88"/>
                    <a:pt x="72" y="86"/>
                    <a:pt x="74" y="84"/>
                  </a:cubicBezTo>
                  <a:cubicBezTo>
                    <a:pt x="74" y="84"/>
                    <a:pt x="74" y="84"/>
                    <a:pt x="74" y="84"/>
                  </a:cubicBezTo>
                  <a:cubicBezTo>
                    <a:pt x="74" y="84"/>
                    <a:pt x="74" y="84"/>
                    <a:pt x="74" y="84"/>
                  </a:cubicBezTo>
                  <a:cubicBezTo>
                    <a:pt x="74" y="84"/>
                    <a:pt x="74" y="84"/>
                    <a:pt x="74" y="84"/>
                  </a:cubicBezTo>
                  <a:cubicBezTo>
                    <a:pt x="75" y="84"/>
                    <a:pt x="75" y="84"/>
                    <a:pt x="75" y="84"/>
                  </a:cubicBezTo>
                  <a:cubicBezTo>
                    <a:pt x="74" y="86"/>
                    <a:pt x="74" y="87"/>
                    <a:pt x="73" y="89"/>
                  </a:cubicBezTo>
                  <a:cubicBezTo>
                    <a:pt x="72" y="92"/>
                    <a:pt x="71" y="94"/>
                    <a:pt x="70" y="97"/>
                  </a:cubicBezTo>
                  <a:cubicBezTo>
                    <a:pt x="68" y="103"/>
                    <a:pt x="65" y="108"/>
                    <a:pt x="63" y="113"/>
                  </a:cubicBezTo>
                  <a:cubicBezTo>
                    <a:pt x="61" y="120"/>
                    <a:pt x="62" y="128"/>
                    <a:pt x="65" y="135"/>
                  </a:cubicBezTo>
                  <a:cubicBezTo>
                    <a:pt x="68" y="142"/>
                    <a:pt x="74" y="147"/>
                    <a:pt x="75" y="155"/>
                  </a:cubicBezTo>
                  <a:cubicBezTo>
                    <a:pt x="76" y="156"/>
                    <a:pt x="76" y="158"/>
                    <a:pt x="76" y="159"/>
                  </a:cubicBezTo>
                  <a:cubicBezTo>
                    <a:pt x="76" y="160"/>
                    <a:pt x="76" y="161"/>
                    <a:pt x="76" y="162"/>
                  </a:cubicBezTo>
                  <a:cubicBezTo>
                    <a:pt x="76" y="162"/>
                    <a:pt x="76" y="163"/>
                    <a:pt x="76" y="163"/>
                  </a:cubicBezTo>
                  <a:cubicBezTo>
                    <a:pt x="76" y="164"/>
                    <a:pt x="76" y="164"/>
                    <a:pt x="76" y="164"/>
                  </a:cubicBezTo>
                  <a:moveTo>
                    <a:pt x="75" y="82"/>
                  </a:moveTo>
                  <a:cubicBezTo>
                    <a:pt x="75" y="83"/>
                    <a:pt x="75" y="83"/>
                    <a:pt x="75" y="83"/>
                  </a:cubicBezTo>
                  <a:cubicBezTo>
                    <a:pt x="75" y="83"/>
                    <a:pt x="75" y="83"/>
                    <a:pt x="75" y="83"/>
                  </a:cubicBezTo>
                  <a:cubicBezTo>
                    <a:pt x="75" y="82"/>
                    <a:pt x="75" y="82"/>
                    <a:pt x="75" y="82"/>
                  </a:cubicBezTo>
                  <a:moveTo>
                    <a:pt x="75" y="83"/>
                  </a:moveTo>
                  <a:cubicBezTo>
                    <a:pt x="75" y="83"/>
                    <a:pt x="75" y="83"/>
                    <a:pt x="75" y="83"/>
                  </a:cubicBezTo>
                  <a:cubicBezTo>
                    <a:pt x="75" y="83"/>
                    <a:pt x="75" y="83"/>
                    <a:pt x="75" y="83"/>
                  </a:cubicBezTo>
                  <a:cubicBezTo>
                    <a:pt x="74" y="83"/>
                    <a:pt x="74" y="83"/>
                    <a:pt x="74" y="83"/>
                  </a:cubicBezTo>
                  <a:cubicBezTo>
                    <a:pt x="75" y="83"/>
                    <a:pt x="75" y="83"/>
                    <a:pt x="75" y="83"/>
                  </a:cubicBezTo>
                  <a:moveTo>
                    <a:pt x="76" y="82"/>
                  </a:moveTo>
                  <a:cubicBezTo>
                    <a:pt x="75" y="83"/>
                    <a:pt x="75" y="83"/>
                    <a:pt x="75" y="83"/>
                  </a:cubicBezTo>
                  <a:cubicBezTo>
                    <a:pt x="75" y="82"/>
                    <a:pt x="75" y="82"/>
                    <a:pt x="75" y="82"/>
                  </a:cubicBezTo>
                  <a:cubicBezTo>
                    <a:pt x="76" y="82"/>
                    <a:pt x="76" y="82"/>
                    <a:pt x="76" y="82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19" name="Freeform 93"/>
            <p:cNvSpPr>
              <a:spLocks noEditPoints="1"/>
            </p:cNvSpPr>
            <p:nvPr/>
          </p:nvSpPr>
          <p:spPr bwMode="auto">
            <a:xfrm>
              <a:off x="9193163" y="-4171304"/>
              <a:ext cx="601663" cy="661988"/>
            </a:xfrm>
            <a:custGeom>
              <a:avLst/>
              <a:gdLst>
                <a:gd name="T0" fmla="*/ 73 w 142"/>
                <a:gd name="T1" fmla="*/ 154 h 156"/>
                <a:gd name="T2" fmla="*/ 80 w 142"/>
                <a:gd name="T3" fmla="*/ 141 h 156"/>
                <a:gd name="T4" fmla="*/ 75 w 142"/>
                <a:gd name="T5" fmla="*/ 87 h 156"/>
                <a:gd name="T6" fmla="*/ 81 w 142"/>
                <a:gd name="T7" fmla="*/ 89 h 156"/>
                <a:gd name="T8" fmla="*/ 133 w 142"/>
                <a:gd name="T9" fmla="*/ 105 h 156"/>
                <a:gd name="T10" fmla="*/ 141 w 142"/>
                <a:gd name="T11" fmla="*/ 108 h 156"/>
                <a:gd name="T12" fmla="*/ 140 w 142"/>
                <a:gd name="T13" fmla="*/ 106 h 156"/>
                <a:gd name="T14" fmla="*/ 130 w 142"/>
                <a:gd name="T15" fmla="*/ 95 h 156"/>
                <a:gd name="T16" fmla="*/ 79 w 142"/>
                <a:gd name="T17" fmla="*/ 79 h 156"/>
                <a:gd name="T18" fmla="*/ 85 w 142"/>
                <a:gd name="T19" fmla="*/ 74 h 156"/>
                <a:gd name="T20" fmla="*/ 124 w 142"/>
                <a:gd name="T21" fmla="*/ 35 h 156"/>
                <a:gd name="T22" fmla="*/ 130 w 142"/>
                <a:gd name="T23" fmla="*/ 30 h 156"/>
                <a:gd name="T24" fmla="*/ 129 w 142"/>
                <a:gd name="T25" fmla="*/ 30 h 156"/>
                <a:gd name="T26" fmla="*/ 114 w 142"/>
                <a:gd name="T27" fmla="*/ 33 h 156"/>
                <a:gd name="T28" fmla="*/ 76 w 142"/>
                <a:gd name="T29" fmla="*/ 71 h 156"/>
                <a:gd name="T30" fmla="*/ 71 w 142"/>
                <a:gd name="T31" fmla="*/ 78 h 156"/>
                <a:gd name="T32" fmla="*/ 71 w 142"/>
                <a:gd name="T33" fmla="*/ 77 h 156"/>
                <a:gd name="T34" fmla="*/ 72 w 142"/>
                <a:gd name="T35" fmla="*/ 72 h 156"/>
                <a:gd name="T36" fmla="*/ 74 w 142"/>
                <a:gd name="T37" fmla="*/ 27 h 156"/>
                <a:gd name="T38" fmla="*/ 61 w 142"/>
                <a:gd name="T39" fmla="*/ 2 h 156"/>
                <a:gd name="T40" fmla="*/ 61 w 142"/>
                <a:gd name="T41" fmla="*/ 1 h 156"/>
                <a:gd name="T42" fmla="*/ 58 w 142"/>
                <a:gd name="T43" fmla="*/ 11 h 156"/>
                <a:gd name="T44" fmla="*/ 58 w 142"/>
                <a:gd name="T45" fmla="*/ 62 h 156"/>
                <a:gd name="T46" fmla="*/ 66 w 142"/>
                <a:gd name="T47" fmla="*/ 74 h 156"/>
                <a:gd name="T48" fmla="*/ 29 w 142"/>
                <a:gd name="T49" fmla="*/ 48 h 156"/>
                <a:gd name="T50" fmla="*/ 4 w 142"/>
                <a:gd name="T51" fmla="*/ 47 h 156"/>
                <a:gd name="T52" fmla="*/ 0 w 142"/>
                <a:gd name="T53" fmla="*/ 45 h 156"/>
                <a:gd name="T54" fmla="*/ 3 w 142"/>
                <a:gd name="T55" fmla="*/ 49 h 156"/>
                <a:gd name="T56" fmla="*/ 33 w 142"/>
                <a:gd name="T57" fmla="*/ 80 h 156"/>
                <a:gd name="T58" fmla="*/ 71 w 142"/>
                <a:gd name="T59" fmla="*/ 78 h 156"/>
                <a:gd name="T60" fmla="*/ 68 w 142"/>
                <a:gd name="T61" fmla="*/ 79 h 156"/>
                <a:gd name="T62" fmla="*/ 56 w 142"/>
                <a:gd name="T63" fmla="*/ 82 h 156"/>
                <a:gd name="T64" fmla="*/ 13 w 142"/>
                <a:gd name="T65" fmla="*/ 116 h 156"/>
                <a:gd name="T66" fmla="*/ 6 w 142"/>
                <a:gd name="T67" fmla="*/ 121 h 156"/>
                <a:gd name="T68" fmla="*/ 8 w 142"/>
                <a:gd name="T69" fmla="*/ 121 h 156"/>
                <a:gd name="T70" fmla="*/ 23 w 142"/>
                <a:gd name="T71" fmla="*/ 119 h 156"/>
                <a:gd name="T72" fmla="*/ 65 w 142"/>
                <a:gd name="T73" fmla="*/ 86 h 156"/>
                <a:gd name="T74" fmla="*/ 70 w 142"/>
                <a:gd name="T75" fmla="*/ 80 h 156"/>
                <a:gd name="T76" fmla="*/ 69 w 142"/>
                <a:gd name="T77" fmla="*/ 84 h 156"/>
                <a:gd name="T78" fmla="*/ 62 w 142"/>
                <a:gd name="T79" fmla="*/ 129 h 156"/>
                <a:gd name="T80" fmla="*/ 72 w 142"/>
                <a:gd name="T81" fmla="*/ 154 h 156"/>
                <a:gd name="T82" fmla="*/ 71 w 142"/>
                <a:gd name="T83" fmla="*/ 78 h 156"/>
                <a:gd name="T84" fmla="*/ 71 w 142"/>
                <a:gd name="T85" fmla="*/ 78 h 156"/>
                <a:gd name="T86" fmla="*/ 71 w 142"/>
                <a:gd name="T87" fmla="*/ 79 h 156"/>
                <a:gd name="T88" fmla="*/ 71 w 142"/>
                <a:gd name="T89" fmla="*/ 78 h 156"/>
                <a:gd name="T90" fmla="*/ 71 w 142"/>
                <a:gd name="T91" fmla="*/ 78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42" h="156">
                  <a:moveTo>
                    <a:pt x="72" y="156"/>
                  </a:moveTo>
                  <a:cubicBezTo>
                    <a:pt x="72" y="156"/>
                    <a:pt x="72" y="155"/>
                    <a:pt x="72" y="155"/>
                  </a:cubicBezTo>
                  <a:cubicBezTo>
                    <a:pt x="72" y="155"/>
                    <a:pt x="73" y="154"/>
                    <a:pt x="73" y="154"/>
                  </a:cubicBezTo>
                  <a:cubicBezTo>
                    <a:pt x="73" y="153"/>
                    <a:pt x="73" y="152"/>
                    <a:pt x="74" y="151"/>
                  </a:cubicBezTo>
                  <a:cubicBezTo>
                    <a:pt x="74" y="150"/>
                    <a:pt x="75" y="148"/>
                    <a:pt x="76" y="146"/>
                  </a:cubicBezTo>
                  <a:cubicBezTo>
                    <a:pt x="77" y="144"/>
                    <a:pt x="78" y="142"/>
                    <a:pt x="80" y="141"/>
                  </a:cubicBezTo>
                  <a:cubicBezTo>
                    <a:pt x="85" y="132"/>
                    <a:pt x="91" y="122"/>
                    <a:pt x="89" y="111"/>
                  </a:cubicBezTo>
                  <a:cubicBezTo>
                    <a:pt x="88" y="105"/>
                    <a:pt x="86" y="100"/>
                    <a:pt x="82" y="95"/>
                  </a:cubicBezTo>
                  <a:cubicBezTo>
                    <a:pt x="79" y="93"/>
                    <a:pt x="76" y="90"/>
                    <a:pt x="75" y="87"/>
                  </a:cubicBezTo>
                  <a:cubicBezTo>
                    <a:pt x="74" y="85"/>
                    <a:pt x="73" y="83"/>
                    <a:pt x="72" y="81"/>
                  </a:cubicBezTo>
                  <a:cubicBezTo>
                    <a:pt x="73" y="82"/>
                    <a:pt x="74" y="83"/>
                    <a:pt x="74" y="83"/>
                  </a:cubicBezTo>
                  <a:cubicBezTo>
                    <a:pt x="77" y="85"/>
                    <a:pt x="79" y="87"/>
                    <a:pt x="81" y="89"/>
                  </a:cubicBezTo>
                  <a:cubicBezTo>
                    <a:pt x="84" y="93"/>
                    <a:pt x="88" y="98"/>
                    <a:pt x="92" y="101"/>
                  </a:cubicBezTo>
                  <a:cubicBezTo>
                    <a:pt x="98" y="105"/>
                    <a:pt x="105" y="107"/>
                    <a:pt x="112" y="107"/>
                  </a:cubicBezTo>
                  <a:cubicBezTo>
                    <a:pt x="119" y="107"/>
                    <a:pt x="126" y="104"/>
                    <a:pt x="133" y="105"/>
                  </a:cubicBezTo>
                  <a:cubicBezTo>
                    <a:pt x="135" y="105"/>
                    <a:pt x="136" y="106"/>
                    <a:pt x="138" y="106"/>
                  </a:cubicBezTo>
                  <a:cubicBezTo>
                    <a:pt x="138" y="106"/>
                    <a:pt x="139" y="107"/>
                    <a:pt x="140" y="107"/>
                  </a:cubicBezTo>
                  <a:cubicBezTo>
                    <a:pt x="141" y="108"/>
                    <a:pt x="141" y="108"/>
                    <a:pt x="141" y="108"/>
                  </a:cubicBezTo>
                  <a:cubicBezTo>
                    <a:pt x="142" y="108"/>
                    <a:pt x="142" y="108"/>
                    <a:pt x="142" y="108"/>
                  </a:cubicBezTo>
                  <a:cubicBezTo>
                    <a:pt x="141" y="107"/>
                    <a:pt x="141" y="107"/>
                    <a:pt x="141" y="107"/>
                  </a:cubicBezTo>
                  <a:cubicBezTo>
                    <a:pt x="140" y="106"/>
                    <a:pt x="140" y="106"/>
                    <a:pt x="140" y="106"/>
                  </a:cubicBezTo>
                  <a:cubicBezTo>
                    <a:pt x="139" y="105"/>
                    <a:pt x="139" y="105"/>
                    <a:pt x="138" y="104"/>
                  </a:cubicBezTo>
                  <a:cubicBezTo>
                    <a:pt x="137" y="103"/>
                    <a:pt x="135" y="102"/>
                    <a:pt x="134" y="100"/>
                  </a:cubicBezTo>
                  <a:cubicBezTo>
                    <a:pt x="133" y="98"/>
                    <a:pt x="131" y="97"/>
                    <a:pt x="130" y="95"/>
                  </a:cubicBezTo>
                  <a:cubicBezTo>
                    <a:pt x="125" y="86"/>
                    <a:pt x="117" y="77"/>
                    <a:pt x="107" y="75"/>
                  </a:cubicBezTo>
                  <a:cubicBezTo>
                    <a:pt x="101" y="73"/>
                    <a:pt x="95" y="74"/>
                    <a:pt x="89" y="76"/>
                  </a:cubicBezTo>
                  <a:cubicBezTo>
                    <a:pt x="86" y="77"/>
                    <a:pt x="82" y="79"/>
                    <a:pt x="79" y="79"/>
                  </a:cubicBezTo>
                  <a:cubicBezTo>
                    <a:pt x="76" y="79"/>
                    <a:pt x="74" y="79"/>
                    <a:pt x="72" y="79"/>
                  </a:cubicBezTo>
                  <a:cubicBezTo>
                    <a:pt x="73" y="78"/>
                    <a:pt x="76" y="77"/>
                    <a:pt x="77" y="77"/>
                  </a:cubicBezTo>
                  <a:cubicBezTo>
                    <a:pt x="80" y="76"/>
                    <a:pt x="82" y="75"/>
                    <a:pt x="85" y="74"/>
                  </a:cubicBezTo>
                  <a:cubicBezTo>
                    <a:pt x="91" y="73"/>
                    <a:pt x="96" y="72"/>
                    <a:pt x="101" y="69"/>
                  </a:cubicBezTo>
                  <a:cubicBezTo>
                    <a:pt x="108" y="67"/>
                    <a:pt x="113" y="61"/>
                    <a:pt x="116" y="55"/>
                  </a:cubicBezTo>
                  <a:cubicBezTo>
                    <a:pt x="119" y="49"/>
                    <a:pt x="120" y="41"/>
                    <a:pt x="124" y="35"/>
                  </a:cubicBezTo>
                  <a:cubicBezTo>
                    <a:pt x="125" y="34"/>
                    <a:pt x="126" y="33"/>
                    <a:pt x="128" y="32"/>
                  </a:cubicBezTo>
                  <a:cubicBezTo>
                    <a:pt x="128" y="32"/>
                    <a:pt x="129" y="31"/>
                    <a:pt x="129" y="31"/>
                  </a:cubicBezTo>
                  <a:cubicBezTo>
                    <a:pt x="130" y="30"/>
                    <a:pt x="130" y="30"/>
                    <a:pt x="130" y="30"/>
                  </a:cubicBezTo>
                  <a:cubicBezTo>
                    <a:pt x="131" y="30"/>
                    <a:pt x="131" y="30"/>
                    <a:pt x="131" y="30"/>
                  </a:cubicBezTo>
                  <a:cubicBezTo>
                    <a:pt x="130" y="30"/>
                    <a:pt x="130" y="30"/>
                    <a:pt x="130" y="30"/>
                  </a:cubicBezTo>
                  <a:cubicBezTo>
                    <a:pt x="129" y="30"/>
                    <a:pt x="129" y="30"/>
                    <a:pt x="129" y="30"/>
                  </a:cubicBezTo>
                  <a:cubicBezTo>
                    <a:pt x="128" y="31"/>
                    <a:pt x="127" y="31"/>
                    <a:pt x="126" y="31"/>
                  </a:cubicBezTo>
                  <a:cubicBezTo>
                    <a:pt x="124" y="32"/>
                    <a:pt x="123" y="32"/>
                    <a:pt x="121" y="32"/>
                  </a:cubicBezTo>
                  <a:cubicBezTo>
                    <a:pt x="118" y="33"/>
                    <a:pt x="116" y="33"/>
                    <a:pt x="114" y="33"/>
                  </a:cubicBezTo>
                  <a:cubicBezTo>
                    <a:pt x="104" y="34"/>
                    <a:pt x="92" y="36"/>
                    <a:pt x="85" y="44"/>
                  </a:cubicBezTo>
                  <a:cubicBezTo>
                    <a:pt x="81" y="49"/>
                    <a:pt x="78" y="54"/>
                    <a:pt x="78" y="60"/>
                  </a:cubicBezTo>
                  <a:cubicBezTo>
                    <a:pt x="77" y="64"/>
                    <a:pt x="77" y="68"/>
                    <a:pt x="76" y="71"/>
                  </a:cubicBezTo>
                  <a:cubicBezTo>
                    <a:pt x="74" y="74"/>
                    <a:pt x="73" y="76"/>
                    <a:pt x="72" y="78"/>
                  </a:cubicBezTo>
                  <a:cubicBezTo>
                    <a:pt x="71" y="78"/>
                    <a:pt x="71" y="78"/>
                    <a:pt x="71" y="78"/>
                  </a:cubicBezTo>
                  <a:cubicBezTo>
                    <a:pt x="71" y="78"/>
                    <a:pt x="71" y="78"/>
                    <a:pt x="71" y="78"/>
                  </a:cubicBezTo>
                  <a:cubicBezTo>
                    <a:pt x="72" y="78"/>
                    <a:pt x="72" y="78"/>
                    <a:pt x="72" y="78"/>
                  </a:cubicBezTo>
                  <a:cubicBezTo>
                    <a:pt x="71" y="78"/>
                    <a:pt x="71" y="78"/>
                    <a:pt x="71" y="78"/>
                  </a:cubicBezTo>
                  <a:cubicBezTo>
                    <a:pt x="71" y="77"/>
                    <a:pt x="71" y="77"/>
                    <a:pt x="71" y="77"/>
                  </a:cubicBezTo>
                  <a:cubicBezTo>
                    <a:pt x="71" y="77"/>
                    <a:pt x="71" y="78"/>
                    <a:pt x="71" y="78"/>
                  </a:cubicBezTo>
                  <a:cubicBezTo>
                    <a:pt x="71" y="78"/>
                    <a:pt x="71" y="78"/>
                    <a:pt x="71" y="78"/>
                  </a:cubicBezTo>
                  <a:cubicBezTo>
                    <a:pt x="71" y="76"/>
                    <a:pt x="71" y="73"/>
                    <a:pt x="72" y="72"/>
                  </a:cubicBezTo>
                  <a:cubicBezTo>
                    <a:pt x="72" y="69"/>
                    <a:pt x="73" y="66"/>
                    <a:pt x="74" y="63"/>
                  </a:cubicBezTo>
                  <a:cubicBezTo>
                    <a:pt x="76" y="58"/>
                    <a:pt x="78" y="52"/>
                    <a:pt x="79" y="47"/>
                  </a:cubicBezTo>
                  <a:cubicBezTo>
                    <a:pt x="80" y="40"/>
                    <a:pt x="78" y="33"/>
                    <a:pt x="74" y="27"/>
                  </a:cubicBezTo>
                  <a:cubicBezTo>
                    <a:pt x="71" y="20"/>
                    <a:pt x="65" y="16"/>
                    <a:pt x="63" y="9"/>
                  </a:cubicBezTo>
                  <a:cubicBezTo>
                    <a:pt x="62" y="8"/>
                    <a:pt x="62" y="6"/>
                    <a:pt x="62" y="5"/>
                  </a:cubicBezTo>
                  <a:cubicBezTo>
                    <a:pt x="61" y="4"/>
                    <a:pt x="61" y="3"/>
                    <a:pt x="61" y="2"/>
                  </a:cubicBezTo>
                  <a:cubicBezTo>
                    <a:pt x="61" y="2"/>
                    <a:pt x="61" y="1"/>
                    <a:pt x="61" y="1"/>
                  </a:cubicBezTo>
                  <a:cubicBezTo>
                    <a:pt x="61" y="0"/>
                    <a:pt x="61" y="0"/>
                    <a:pt x="61" y="0"/>
                  </a:cubicBezTo>
                  <a:cubicBezTo>
                    <a:pt x="61" y="1"/>
                    <a:pt x="61" y="1"/>
                    <a:pt x="61" y="1"/>
                  </a:cubicBezTo>
                  <a:cubicBezTo>
                    <a:pt x="61" y="2"/>
                    <a:pt x="61" y="2"/>
                    <a:pt x="61" y="3"/>
                  </a:cubicBezTo>
                  <a:cubicBezTo>
                    <a:pt x="60" y="4"/>
                    <a:pt x="60" y="4"/>
                    <a:pt x="60" y="5"/>
                  </a:cubicBezTo>
                  <a:cubicBezTo>
                    <a:pt x="59" y="7"/>
                    <a:pt x="59" y="9"/>
                    <a:pt x="58" y="11"/>
                  </a:cubicBezTo>
                  <a:cubicBezTo>
                    <a:pt x="57" y="13"/>
                    <a:pt x="56" y="15"/>
                    <a:pt x="55" y="17"/>
                  </a:cubicBezTo>
                  <a:cubicBezTo>
                    <a:pt x="50" y="26"/>
                    <a:pt x="46" y="37"/>
                    <a:pt x="49" y="47"/>
                  </a:cubicBezTo>
                  <a:cubicBezTo>
                    <a:pt x="50" y="53"/>
                    <a:pt x="54" y="58"/>
                    <a:pt x="58" y="62"/>
                  </a:cubicBezTo>
                  <a:cubicBezTo>
                    <a:pt x="61" y="64"/>
                    <a:pt x="64" y="66"/>
                    <a:pt x="66" y="69"/>
                  </a:cubicBezTo>
                  <a:cubicBezTo>
                    <a:pt x="68" y="72"/>
                    <a:pt x="69" y="75"/>
                    <a:pt x="71" y="78"/>
                  </a:cubicBezTo>
                  <a:cubicBezTo>
                    <a:pt x="69" y="77"/>
                    <a:pt x="67" y="75"/>
                    <a:pt x="66" y="74"/>
                  </a:cubicBezTo>
                  <a:cubicBezTo>
                    <a:pt x="64" y="72"/>
                    <a:pt x="61" y="70"/>
                    <a:pt x="60" y="68"/>
                  </a:cubicBezTo>
                  <a:cubicBezTo>
                    <a:pt x="56" y="63"/>
                    <a:pt x="53" y="59"/>
                    <a:pt x="49" y="55"/>
                  </a:cubicBezTo>
                  <a:cubicBezTo>
                    <a:pt x="43" y="50"/>
                    <a:pt x="36" y="48"/>
                    <a:pt x="29" y="48"/>
                  </a:cubicBezTo>
                  <a:cubicBezTo>
                    <a:pt x="26" y="48"/>
                    <a:pt x="23" y="48"/>
                    <a:pt x="20" y="49"/>
                  </a:cubicBezTo>
                  <a:cubicBezTo>
                    <a:pt x="16" y="49"/>
                    <a:pt x="12" y="50"/>
                    <a:pt x="8" y="49"/>
                  </a:cubicBezTo>
                  <a:cubicBezTo>
                    <a:pt x="6" y="48"/>
                    <a:pt x="5" y="48"/>
                    <a:pt x="4" y="47"/>
                  </a:cubicBezTo>
                  <a:cubicBezTo>
                    <a:pt x="3" y="47"/>
                    <a:pt x="2" y="47"/>
                    <a:pt x="1" y="46"/>
                  </a:cubicBezTo>
                  <a:cubicBezTo>
                    <a:pt x="0" y="46"/>
                    <a:pt x="0" y="46"/>
                    <a:pt x="0" y="46"/>
                  </a:cubicBezTo>
                  <a:cubicBezTo>
                    <a:pt x="0" y="45"/>
                    <a:pt x="0" y="45"/>
                    <a:pt x="0" y="45"/>
                  </a:cubicBezTo>
                  <a:cubicBezTo>
                    <a:pt x="0" y="46"/>
                    <a:pt x="0" y="46"/>
                    <a:pt x="1" y="46"/>
                  </a:cubicBezTo>
                  <a:cubicBezTo>
                    <a:pt x="2" y="47"/>
                    <a:pt x="2" y="47"/>
                    <a:pt x="2" y="47"/>
                  </a:cubicBezTo>
                  <a:cubicBezTo>
                    <a:pt x="2" y="48"/>
                    <a:pt x="3" y="48"/>
                    <a:pt x="3" y="49"/>
                  </a:cubicBezTo>
                  <a:cubicBezTo>
                    <a:pt x="5" y="50"/>
                    <a:pt x="6" y="52"/>
                    <a:pt x="7" y="53"/>
                  </a:cubicBezTo>
                  <a:cubicBezTo>
                    <a:pt x="8" y="55"/>
                    <a:pt x="9" y="57"/>
                    <a:pt x="11" y="59"/>
                  </a:cubicBezTo>
                  <a:cubicBezTo>
                    <a:pt x="16" y="68"/>
                    <a:pt x="23" y="77"/>
                    <a:pt x="33" y="80"/>
                  </a:cubicBezTo>
                  <a:cubicBezTo>
                    <a:pt x="39" y="82"/>
                    <a:pt x="45" y="82"/>
                    <a:pt x="51" y="80"/>
                  </a:cubicBezTo>
                  <a:cubicBezTo>
                    <a:pt x="54" y="79"/>
                    <a:pt x="57" y="78"/>
                    <a:pt x="61" y="78"/>
                  </a:cubicBezTo>
                  <a:cubicBezTo>
                    <a:pt x="64" y="78"/>
                    <a:pt x="68" y="78"/>
                    <a:pt x="71" y="78"/>
                  </a:cubicBezTo>
                  <a:cubicBezTo>
                    <a:pt x="71" y="78"/>
                    <a:pt x="71" y="78"/>
                    <a:pt x="71" y="78"/>
                  </a:cubicBezTo>
                  <a:cubicBezTo>
                    <a:pt x="70" y="79"/>
                    <a:pt x="70" y="79"/>
                    <a:pt x="70" y="79"/>
                  </a:cubicBezTo>
                  <a:cubicBezTo>
                    <a:pt x="69" y="79"/>
                    <a:pt x="69" y="79"/>
                    <a:pt x="68" y="79"/>
                  </a:cubicBezTo>
                  <a:cubicBezTo>
                    <a:pt x="69" y="79"/>
                    <a:pt x="69" y="79"/>
                    <a:pt x="69" y="79"/>
                  </a:cubicBezTo>
                  <a:cubicBezTo>
                    <a:pt x="68" y="80"/>
                    <a:pt x="66" y="80"/>
                    <a:pt x="65" y="80"/>
                  </a:cubicBezTo>
                  <a:cubicBezTo>
                    <a:pt x="62" y="81"/>
                    <a:pt x="59" y="82"/>
                    <a:pt x="56" y="82"/>
                  </a:cubicBezTo>
                  <a:cubicBezTo>
                    <a:pt x="50" y="83"/>
                    <a:pt x="45" y="83"/>
                    <a:pt x="39" y="85"/>
                  </a:cubicBezTo>
                  <a:cubicBezTo>
                    <a:pt x="33" y="87"/>
                    <a:pt x="27" y="92"/>
                    <a:pt x="23" y="98"/>
                  </a:cubicBezTo>
                  <a:cubicBezTo>
                    <a:pt x="19" y="104"/>
                    <a:pt x="18" y="111"/>
                    <a:pt x="13" y="116"/>
                  </a:cubicBezTo>
                  <a:cubicBezTo>
                    <a:pt x="12" y="117"/>
                    <a:pt x="10" y="118"/>
                    <a:pt x="9" y="119"/>
                  </a:cubicBezTo>
                  <a:cubicBezTo>
                    <a:pt x="9" y="119"/>
                    <a:pt x="8" y="120"/>
                    <a:pt x="7" y="120"/>
                  </a:cubicBezTo>
                  <a:cubicBezTo>
                    <a:pt x="6" y="121"/>
                    <a:pt x="6" y="121"/>
                    <a:pt x="6" y="121"/>
                  </a:cubicBezTo>
                  <a:cubicBezTo>
                    <a:pt x="5" y="121"/>
                    <a:pt x="5" y="121"/>
                    <a:pt x="5" y="121"/>
                  </a:cubicBezTo>
                  <a:cubicBezTo>
                    <a:pt x="6" y="121"/>
                    <a:pt x="6" y="121"/>
                    <a:pt x="7" y="121"/>
                  </a:cubicBezTo>
                  <a:cubicBezTo>
                    <a:pt x="7" y="121"/>
                    <a:pt x="8" y="121"/>
                    <a:pt x="8" y="121"/>
                  </a:cubicBezTo>
                  <a:cubicBezTo>
                    <a:pt x="9" y="121"/>
                    <a:pt x="10" y="120"/>
                    <a:pt x="10" y="120"/>
                  </a:cubicBezTo>
                  <a:cubicBezTo>
                    <a:pt x="12" y="120"/>
                    <a:pt x="14" y="120"/>
                    <a:pt x="16" y="120"/>
                  </a:cubicBezTo>
                  <a:cubicBezTo>
                    <a:pt x="18" y="119"/>
                    <a:pt x="21" y="119"/>
                    <a:pt x="23" y="119"/>
                  </a:cubicBezTo>
                  <a:cubicBezTo>
                    <a:pt x="33" y="120"/>
                    <a:pt x="45" y="119"/>
                    <a:pt x="53" y="112"/>
                  </a:cubicBezTo>
                  <a:cubicBezTo>
                    <a:pt x="57" y="108"/>
                    <a:pt x="61" y="103"/>
                    <a:pt x="62" y="97"/>
                  </a:cubicBezTo>
                  <a:cubicBezTo>
                    <a:pt x="63" y="93"/>
                    <a:pt x="63" y="90"/>
                    <a:pt x="65" y="86"/>
                  </a:cubicBezTo>
                  <a:cubicBezTo>
                    <a:pt x="67" y="84"/>
                    <a:pt x="68" y="82"/>
                    <a:pt x="70" y="80"/>
                  </a:cubicBezTo>
                  <a:cubicBezTo>
                    <a:pt x="70" y="80"/>
                    <a:pt x="70" y="80"/>
                    <a:pt x="70" y="80"/>
                  </a:cubicBezTo>
                  <a:cubicBezTo>
                    <a:pt x="70" y="80"/>
                    <a:pt x="70" y="80"/>
                    <a:pt x="70" y="80"/>
                  </a:cubicBezTo>
                  <a:cubicBezTo>
                    <a:pt x="71" y="80"/>
                    <a:pt x="71" y="80"/>
                    <a:pt x="71" y="80"/>
                  </a:cubicBezTo>
                  <a:cubicBezTo>
                    <a:pt x="71" y="80"/>
                    <a:pt x="71" y="80"/>
                    <a:pt x="71" y="80"/>
                  </a:cubicBezTo>
                  <a:cubicBezTo>
                    <a:pt x="70" y="82"/>
                    <a:pt x="70" y="83"/>
                    <a:pt x="69" y="84"/>
                  </a:cubicBezTo>
                  <a:cubicBezTo>
                    <a:pt x="69" y="87"/>
                    <a:pt x="68" y="90"/>
                    <a:pt x="66" y="93"/>
                  </a:cubicBezTo>
                  <a:cubicBezTo>
                    <a:pt x="64" y="98"/>
                    <a:pt x="61" y="103"/>
                    <a:pt x="60" y="108"/>
                  </a:cubicBezTo>
                  <a:cubicBezTo>
                    <a:pt x="58" y="115"/>
                    <a:pt x="59" y="122"/>
                    <a:pt x="62" y="129"/>
                  </a:cubicBezTo>
                  <a:cubicBezTo>
                    <a:pt x="64" y="135"/>
                    <a:pt x="70" y="140"/>
                    <a:pt x="71" y="147"/>
                  </a:cubicBezTo>
                  <a:cubicBezTo>
                    <a:pt x="72" y="149"/>
                    <a:pt x="72" y="150"/>
                    <a:pt x="72" y="152"/>
                  </a:cubicBezTo>
                  <a:cubicBezTo>
                    <a:pt x="72" y="153"/>
                    <a:pt x="72" y="153"/>
                    <a:pt x="72" y="154"/>
                  </a:cubicBezTo>
                  <a:cubicBezTo>
                    <a:pt x="72" y="155"/>
                    <a:pt x="72" y="155"/>
                    <a:pt x="72" y="155"/>
                  </a:cubicBezTo>
                  <a:cubicBezTo>
                    <a:pt x="72" y="156"/>
                    <a:pt x="72" y="156"/>
                    <a:pt x="72" y="156"/>
                  </a:cubicBezTo>
                  <a:moveTo>
                    <a:pt x="71" y="78"/>
                  </a:moveTo>
                  <a:cubicBezTo>
                    <a:pt x="71" y="79"/>
                    <a:pt x="71" y="79"/>
                    <a:pt x="71" y="79"/>
                  </a:cubicBezTo>
                  <a:cubicBezTo>
                    <a:pt x="71" y="79"/>
                    <a:pt x="71" y="79"/>
                    <a:pt x="71" y="79"/>
                  </a:cubicBezTo>
                  <a:cubicBezTo>
                    <a:pt x="71" y="78"/>
                    <a:pt x="71" y="78"/>
                    <a:pt x="71" y="78"/>
                  </a:cubicBezTo>
                  <a:moveTo>
                    <a:pt x="71" y="79"/>
                  </a:moveTo>
                  <a:cubicBezTo>
                    <a:pt x="71" y="79"/>
                    <a:pt x="71" y="79"/>
                    <a:pt x="71" y="79"/>
                  </a:cubicBezTo>
                  <a:cubicBezTo>
                    <a:pt x="71" y="79"/>
                    <a:pt x="71" y="79"/>
                    <a:pt x="71" y="79"/>
                  </a:cubicBezTo>
                  <a:cubicBezTo>
                    <a:pt x="70" y="79"/>
                    <a:pt x="70" y="79"/>
                    <a:pt x="70" y="79"/>
                  </a:cubicBezTo>
                  <a:cubicBezTo>
                    <a:pt x="71" y="79"/>
                    <a:pt x="71" y="79"/>
                    <a:pt x="71" y="79"/>
                  </a:cubicBezTo>
                  <a:moveTo>
                    <a:pt x="71" y="78"/>
                  </a:moveTo>
                  <a:cubicBezTo>
                    <a:pt x="71" y="79"/>
                    <a:pt x="71" y="79"/>
                    <a:pt x="71" y="79"/>
                  </a:cubicBezTo>
                  <a:cubicBezTo>
                    <a:pt x="71" y="78"/>
                    <a:pt x="71" y="78"/>
                    <a:pt x="71" y="78"/>
                  </a:cubicBezTo>
                  <a:cubicBezTo>
                    <a:pt x="71" y="78"/>
                    <a:pt x="71" y="78"/>
                    <a:pt x="71" y="78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20" name="Freeform 94"/>
            <p:cNvSpPr/>
            <p:nvPr/>
          </p:nvSpPr>
          <p:spPr bwMode="auto">
            <a:xfrm>
              <a:off x="9421763" y="-3917304"/>
              <a:ext cx="63500" cy="63500"/>
            </a:xfrm>
            <a:custGeom>
              <a:avLst/>
              <a:gdLst>
                <a:gd name="T0" fmla="*/ 0 w 15"/>
                <a:gd name="T1" fmla="*/ 0 h 15"/>
                <a:gd name="T2" fmla="*/ 6 w 15"/>
                <a:gd name="T3" fmla="*/ 8 h 15"/>
                <a:gd name="T4" fmla="*/ 11 w 15"/>
                <a:gd name="T5" fmla="*/ 14 h 15"/>
                <a:gd name="T6" fmla="*/ 12 w 15"/>
                <a:gd name="T7" fmla="*/ 14 h 15"/>
                <a:gd name="T8" fmla="*/ 12 w 15"/>
                <a:gd name="T9" fmla="*/ 14 h 15"/>
                <a:gd name="T10" fmla="*/ 12 w 15"/>
                <a:gd name="T11" fmla="*/ 14 h 15"/>
                <a:gd name="T12" fmla="*/ 13 w 15"/>
                <a:gd name="T13" fmla="*/ 15 h 15"/>
                <a:gd name="T14" fmla="*/ 15 w 15"/>
                <a:gd name="T15" fmla="*/ 14 h 15"/>
                <a:gd name="T16" fmla="*/ 12 w 15"/>
                <a:gd name="T17" fmla="*/ 10 h 15"/>
                <a:gd name="T18" fmla="*/ 9 w 15"/>
                <a:gd name="T19" fmla="*/ 6 h 15"/>
                <a:gd name="T20" fmla="*/ 0 w 15"/>
                <a:gd name="T21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5" h="15">
                  <a:moveTo>
                    <a:pt x="0" y="0"/>
                  </a:moveTo>
                  <a:cubicBezTo>
                    <a:pt x="2" y="3"/>
                    <a:pt x="4" y="5"/>
                    <a:pt x="6" y="8"/>
                  </a:cubicBezTo>
                  <a:cubicBezTo>
                    <a:pt x="7" y="10"/>
                    <a:pt x="9" y="12"/>
                    <a:pt x="11" y="14"/>
                  </a:cubicBezTo>
                  <a:cubicBezTo>
                    <a:pt x="11" y="14"/>
                    <a:pt x="12" y="14"/>
                    <a:pt x="12" y="14"/>
                  </a:cubicBezTo>
                  <a:cubicBezTo>
                    <a:pt x="12" y="14"/>
                    <a:pt x="12" y="14"/>
                    <a:pt x="12" y="14"/>
                  </a:cubicBezTo>
                  <a:cubicBezTo>
                    <a:pt x="12" y="14"/>
                    <a:pt x="12" y="14"/>
                    <a:pt x="12" y="14"/>
                  </a:cubicBezTo>
                  <a:cubicBezTo>
                    <a:pt x="12" y="14"/>
                    <a:pt x="13" y="15"/>
                    <a:pt x="13" y="15"/>
                  </a:cubicBezTo>
                  <a:cubicBezTo>
                    <a:pt x="14" y="15"/>
                    <a:pt x="14" y="15"/>
                    <a:pt x="15" y="14"/>
                  </a:cubicBezTo>
                  <a:cubicBezTo>
                    <a:pt x="14" y="13"/>
                    <a:pt x="13" y="11"/>
                    <a:pt x="12" y="10"/>
                  </a:cubicBezTo>
                  <a:cubicBezTo>
                    <a:pt x="11" y="8"/>
                    <a:pt x="10" y="7"/>
                    <a:pt x="9" y="6"/>
                  </a:cubicBezTo>
                  <a:cubicBezTo>
                    <a:pt x="6" y="4"/>
                    <a:pt x="3" y="2"/>
                    <a:pt x="0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21" name="Freeform 95"/>
            <p:cNvSpPr/>
            <p:nvPr/>
          </p:nvSpPr>
          <p:spPr bwMode="auto">
            <a:xfrm>
              <a:off x="9413826" y="-3925242"/>
              <a:ext cx="58738" cy="50800"/>
            </a:xfrm>
            <a:custGeom>
              <a:avLst/>
              <a:gdLst>
                <a:gd name="T0" fmla="*/ 2 w 14"/>
                <a:gd name="T1" fmla="*/ 0 h 12"/>
                <a:gd name="T2" fmla="*/ 0 w 14"/>
                <a:gd name="T3" fmla="*/ 0 h 12"/>
                <a:gd name="T4" fmla="*/ 2 w 14"/>
                <a:gd name="T5" fmla="*/ 2 h 12"/>
                <a:gd name="T6" fmla="*/ 11 w 14"/>
                <a:gd name="T7" fmla="*/ 8 h 12"/>
                <a:gd name="T8" fmla="*/ 14 w 14"/>
                <a:gd name="T9" fmla="*/ 12 h 12"/>
                <a:gd name="T10" fmla="*/ 14 w 14"/>
                <a:gd name="T11" fmla="*/ 11 h 12"/>
                <a:gd name="T12" fmla="*/ 6 w 14"/>
                <a:gd name="T13" fmla="*/ 4 h 12"/>
                <a:gd name="T14" fmla="*/ 2 w 14"/>
                <a:gd name="T15" fmla="*/ 0 h 12"/>
                <a:gd name="T16" fmla="*/ 2 w 14"/>
                <a:gd name="T1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12">
                  <a:moveTo>
                    <a:pt x="2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0" y="1"/>
                    <a:pt x="1" y="2"/>
                    <a:pt x="2" y="2"/>
                  </a:cubicBezTo>
                  <a:cubicBezTo>
                    <a:pt x="5" y="4"/>
                    <a:pt x="8" y="6"/>
                    <a:pt x="11" y="8"/>
                  </a:cubicBezTo>
                  <a:cubicBezTo>
                    <a:pt x="12" y="9"/>
                    <a:pt x="13" y="10"/>
                    <a:pt x="14" y="12"/>
                  </a:cubicBezTo>
                  <a:cubicBezTo>
                    <a:pt x="14" y="12"/>
                    <a:pt x="14" y="11"/>
                    <a:pt x="14" y="11"/>
                  </a:cubicBezTo>
                  <a:cubicBezTo>
                    <a:pt x="12" y="8"/>
                    <a:pt x="9" y="6"/>
                    <a:pt x="6" y="4"/>
                  </a:cubicBezTo>
                  <a:cubicBezTo>
                    <a:pt x="5" y="3"/>
                    <a:pt x="4" y="1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22" name="Freeform 96"/>
            <p:cNvSpPr/>
            <p:nvPr/>
          </p:nvSpPr>
          <p:spPr bwMode="auto">
            <a:xfrm>
              <a:off x="9467801" y="-3856979"/>
              <a:ext cx="4763" cy="0"/>
            </a:xfrm>
            <a:custGeom>
              <a:avLst/>
              <a:gdLst>
                <a:gd name="T0" fmla="*/ 0 w 1"/>
                <a:gd name="T1" fmla="*/ 1 w 1"/>
                <a:gd name="T2" fmla="*/ 1 w 1"/>
                <a:gd name="T3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23" name="Freeform 97"/>
            <p:cNvSpPr/>
            <p:nvPr/>
          </p:nvSpPr>
          <p:spPr bwMode="auto">
            <a:xfrm>
              <a:off x="9439226" y="-3841104"/>
              <a:ext cx="28575" cy="12700"/>
            </a:xfrm>
            <a:custGeom>
              <a:avLst/>
              <a:gdLst>
                <a:gd name="T0" fmla="*/ 4 w 7"/>
                <a:gd name="T1" fmla="*/ 0 h 3"/>
                <a:gd name="T2" fmla="*/ 3 w 7"/>
                <a:gd name="T3" fmla="*/ 0 h 3"/>
                <a:gd name="T4" fmla="*/ 0 w 7"/>
                <a:gd name="T5" fmla="*/ 0 h 3"/>
                <a:gd name="T6" fmla="*/ 5 w 7"/>
                <a:gd name="T7" fmla="*/ 3 h 3"/>
                <a:gd name="T8" fmla="*/ 7 w 7"/>
                <a:gd name="T9" fmla="*/ 0 h 3"/>
                <a:gd name="T10" fmla="*/ 4 w 7"/>
                <a:gd name="T11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" h="3">
                  <a:moveTo>
                    <a:pt x="4" y="0"/>
                  </a:moveTo>
                  <a:cubicBezTo>
                    <a:pt x="4" y="0"/>
                    <a:pt x="3" y="0"/>
                    <a:pt x="3" y="0"/>
                  </a:cubicBezTo>
                  <a:cubicBezTo>
                    <a:pt x="2" y="0"/>
                    <a:pt x="1" y="0"/>
                    <a:pt x="0" y="0"/>
                  </a:cubicBezTo>
                  <a:cubicBezTo>
                    <a:pt x="2" y="1"/>
                    <a:pt x="3" y="2"/>
                    <a:pt x="5" y="3"/>
                  </a:cubicBezTo>
                  <a:cubicBezTo>
                    <a:pt x="6" y="2"/>
                    <a:pt x="6" y="1"/>
                    <a:pt x="7" y="0"/>
                  </a:cubicBezTo>
                  <a:cubicBezTo>
                    <a:pt x="6" y="0"/>
                    <a:pt x="5" y="0"/>
                    <a:pt x="4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24" name="Freeform 98"/>
            <p:cNvSpPr/>
            <p:nvPr/>
          </p:nvSpPr>
          <p:spPr bwMode="auto">
            <a:xfrm>
              <a:off x="9363026" y="-3841104"/>
              <a:ext cx="96838" cy="25400"/>
            </a:xfrm>
            <a:custGeom>
              <a:avLst/>
              <a:gdLst>
                <a:gd name="T0" fmla="*/ 18 w 23"/>
                <a:gd name="T1" fmla="*/ 0 h 6"/>
                <a:gd name="T2" fmla="*/ 11 w 23"/>
                <a:gd name="T3" fmla="*/ 2 h 6"/>
                <a:gd name="T4" fmla="*/ 5 w 23"/>
                <a:gd name="T5" fmla="*/ 4 h 6"/>
                <a:gd name="T6" fmla="*/ 0 w 23"/>
                <a:gd name="T7" fmla="*/ 4 h 6"/>
                <a:gd name="T8" fmla="*/ 0 w 23"/>
                <a:gd name="T9" fmla="*/ 4 h 6"/>
                <a:gd name="T10" fmla="*/ 2 w 23"/>
                <a:gd name="T11" fmla="*/ 6 h 6"/>
                <a:gd name="T12" fmla="*/ 2 w 23"/>
                <a:gd name="T13" fmla="*/ 6 h 6"/>
                <a:gd name="T14" fmla="*/ 16 w 23"/>
                <a:gd name="T15" fmla="*/ 4 h 6"/>
                <a:gd name="T16" fmla="*/ 23 w 23"/>
                <a:gd name="T17" fmla="*/ 3 h 6"/>
                <a:gd name="T18" fmla="*/ 23 w 23"/>
                <a:gd name="T19" fmla="*/ 3 h 6"/>
                <a:gd name="T20" fmla="*/ 18 w 23"/>
                <a:gd name="T21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3" h="6">
                  <a:moveTo>
                    <a:pt x="18" y="0"/>
                  </a:moveTo>
                  <a:cubicBezTo>
                    <a:pt x="16" y="0"/>
                    <a:pt x="13" y="2"/>
                    <a:pt x="11" y="2"/>
                  </a:cubicBezTo>
                  <a:cubicBezTo>
                    <a:pt x="9" y="3"/>
                    <a:pt x="7" y="3"/>
                    <a:pt x="5" y="4"/>
                  </a:cubicBezTo>
                  <a:cubicBezTo>
                    <a:pt x="4" y="4"/>
                    <a:pt x="2" y="4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5"/>
                    <a:pt x="1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7" y="5"/>
                    <a:pt x="11" y="5"/>
                    <a:pt x="16" y="4"/>
                  </a:cubicBezTo>
                  <a:cubicBezTo>
                    <a:pt x="18" y="4"/>
                    <a:pt x="21" y="3"/>
                    <a:pt x="23" y="3"/>
                  </a:cubicBezTo>
                  <a:cubicBezTo>
                    <a:pt x="23" y="3"/>
                    <a:pt x="23" y="3"/>
                    <a:pt x="23" y="3"/>
                  </a:cubicBezTo>
                  <a:cubicBezTo>
                    <a:pt x="21" y="2"/>
                    <a:pt x="20" y="1"/>
                    <a:pt x="18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25" name="Freeform 99"/>
            <p:cNvSpPr>
              <a:spLocks noEditPoints="1"/>
            </p:cNvSpPr>
            <p:nvPr/>
          </p:nvSpPr>
          <p:spPr bwMode="auto">
            <a:xfrm>
              <a:off x="9363026" y="-3823642"/>
              <a:ext cx="20638" cy="7938"/>
            </a:xfrm>
            <a:custGeom>
              <a:avLst/>
              <a:gdLst>
                <a:gd name="T0" fmla="*/ 2 w 5"/>
                <a:gd name="T1" fmla="*/ 2 h 2"/>
                <a:gd name="T2" fmla="*/ 2 w 5"/>
                <a:gd name="T3" fmla="*/ 2 h 2"/>
                <a:gd name="T4" fmla="*/ 2 w 5"/>
                <a:gd name="T5" fmla="*/ 2 h 2"/>
                <a:gd name="T6" fmla="*/ 2 w 5"/>
                <a:gd name="T7" fmla="*/ 2 h 2"/>
                <a:gd name="T8" fmla="*/ 5 w 5"/>
                <a:gd name="T9" fmla="*/ 0 h 2"/>
                <a:gd name="T10" fmla="*/ 2 w 5"/>
                <a:gd name="T11" fmla="*/ 0 h 2"/>
                <a:gd name="T12" fmla="*/ 0 w 5"/>
                <a:gd name="T13" fmla="*/ 0 h 2"/>
                <a:gd name="T14" fmla="*/ 0 w 5"/>
                <a:gd name="T15" fmla="*/ 0 h 2"/>
                <a:gd name="T16" fmla="*/ 0 w 5"/>
                <a:gd name="T17" fmla="*/ 0 h 2"/>
                <a:gd name="T18" fmla="*/ 5 w 5"/>
                <a:gd name="T19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" h="2">
                  <a:moveTo>
                    <a:pt x="2" y="2"/>
                  </a:move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moveTo>
                    <a:pt x="5" y="0"/>
                  </a:moveTo>
                  <a:cubicBezTo>
                    <a:pt x="4" y="0"/>
                    <a:pt x="3" y="0"/>
                    <a:pt x="2" y="0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" y="0"/>
                    <a:pt x="4" y="0"/>
                    <a:pt x="5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26" name="Freeform 100"/>
            <p:cNvSpPr>
              <a:spLocks noEditPoints="1"/>
            </p:cNvSpPr>
            <p:nvPr/>
          </p:nvSpPr>
          <p:spPr bwMode="auto">
            <a:xfrm>
              <a:off x="9350326" y="-3925242"/>
              <a:ext cx="139700" cy="136525"/>
            </a:xfrm>
            <a:custGeom>
              <a:avLst/>
              <a:gdLst>
                <a:gd name="T0" fmla="*/ 26 w 33"/>
                <a:gd name="T1" fmla="*/ 23 h 32"/>
                <a:gd name="T2" fmla="*/ 19 w 33"/>
                <a:gd name="T3" fmla="*/ 24 h 32"/>
                <a:gd name="T4" fmla="*/ 5 w 33"/>
                <a:gd name="T5" fmla="*/ 26 h 32"/>
                <a:gd name="T6" fmla="*/ 5 w 33"/>
                <a:gd name="T7" fmla="*/ 26 h 32"/>
                <a:gd name="T8" fmla="*/ 13 w 33"/>
                <a:gd name="T9" fmla="*/ 31 h 32"/>
                <a:gd name="T10" fmla="*/ 17 w 33"/>
                <a:gd name="T11" fmla="*/ 32 h 32"/>
                <a:gd name="T12" fmla="*/ 25 w 33"/>
                <a:gd name="T13" fmla="*/ 29 h 32"/>
                <a:gd name="T14" fmla="*/ 25 w 33"/>
                <a:gd name="T15" fmla="*/ 27 h 32"/>
                <a:gd name="T16" fmla="*/ 26 w 33"/>
                <a:gd name="T17" fmla="*/ 23 h 32"/>
                <a:gd name="T18" fmla="*/ 15 w 33"/>
                <a:gd name="T19" fmla="*/ 0 h 32"/>
                <a:gd name="T20" fmla="*/ 1 w 33"/>
                <a:gd name="T21" fmla="*/ 12 h 32"/>
                <a:gd name="T22" fmla="*/ 3 w 33"/>
                <a:gd name="T23" fmla="*/ 24 h 32"/>
                <a:gd name="T24" fmla="*/ 5 w 33"/>
                <a:gd name="T25" fmla="*/ 24 h 32"/>
                <a:gd name="T26" fmla="*/ 8 w 33"/>
                <a:gd name="T27" fmla="*/ 24 h 32"/>
                <a:gd name="T28" fmla="*/ 14 w 33"/>
                <a:gd name="T29" fmla="*/ 22 h 32"/>
                <a:gd name="T30" fmla="*/ 21 w 33"/>
                <a:gd name="T31" fmla="*/ 20 h 32"/>
                <a:gd name="T32" fmla="*/ 24 w 33"/>
                <a:gd name="T33" fmla="*/ 20 h 32"/>
                <a:gd name="T34" fmla="*/ 25 w 33"/>
                <a:gd name="T35" fmla="*/ 20 h 32"/>
                <a:gd name="T36" fmla="*/ 28 w 33"/>
                <a:gd name="T37" fmla="*/ 20 h 32"/>
                <a:gd name="T38" fmla="*/ 30 w 33"/>
                <a:gd name="T39" fmla="*/ 17 h 32"/>
                <a:gd name="T40" fmla="*/ 29 w 33"/>
                <a:gd name="T41" fmla="*/ 16 h 32"/>
                <a:gd name="T42" fmla="*/ 29 w 33"/>
                <a:gd name="T43" fmla="*/ 16 h 32"/>
                <a:gd name="T44" fmla="*/ 28 w 33"/>
                <a:gd name="T45" fmla="*/ 16 h 32"/>
                <a:gd name="T46" fmla="*/ 23 w 33"/>
                <a:gd name="T47" fmla="*/ 10 h 32"/>
                <a:gd name="T48" fmla="*/ 17 w 33"/>
                <a:gd name="T49" fmla="*/ 2 h 32"/>
                <a:gd name="T50" fmla="*/ 17 w 33"/>
                <a:gd name="T51" fmla="*/ 2 h 32"/>
                <a:gd name="T52" fmla="*/ 15 w 33"/>
                <a:gd name="T53" fmla="*/ 0 h 32"/>
                <a:gd name="T54" fmla="*/ 17 w 33"/>
                <a:gd name="T55" fmla="*/ 0 h 32"/>
                <a:gd name="T56" fmla="*/ 21 w 33"/>
                <a:gd name="T57" fmla="*/ 4 h 32"/>
                <a:gd name="T58" fmla="*/ 29 w 33"/>
                <a:gd name="T59" fmla="*/ 11 h 32"/>
                <a:gd name="T60" fmla="*/ 29 w 33"/>
                <a:gd name="T61" fmla="*/ 12 h 32"/>
                <a:gd name="T62" fmla="*/ 29 w 33"/>
                <a:gd name="T63" fmla="*/ 12 h 32"/>
                <a:gd name="T64" fmla="*/ 32 w 33"/>
                <a:gd name="T65" fmla="*/ 16 h 32"/>
                <a:gd name="T66" fmla="*/ 32 w 33"/>
                <a:gd name="T67" fmla="*/ 16 h 32"/>
                <a:gd name="T68" fmla="*/ 20 w 33"/>
                <a:gd name="T69" fmla="*/ 0 h 32"/>
                <a:gd name="T70" fmla="*/ 17 w 33"/>
                <a:gd name="T71" fmla="*/ 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3" h="32">
                  <a:moveTo>
                    <a:pt x="26" y="23"/>
                  </a:moveTo>
                  <a:cubicBezTo>
                    <a:pt x="24" y="23"/>
                    <a:pt x="21" y="24"/>
                    <a:pt x="19" y="24"/>
                  </a:cubicBezTo>
                  <a:cubicBezTo>
                    <a:pt x="14" y="25"/>
                    <a:pt x="10" y="25"/>
                    <a:pt x="5" y="26"/>
                  </a:cubicBezTo>
                  <a:cubicBezTo>
                    <a:pt x="5" y="26"/>
                    <a:pt x="5" y="26"/>
                    <a:pt x="5" y="26"/>
                  </a:cubicBezTo>
                  <a:cubicBezTo>
                    <a:pt x="7" y="29"/>
                    <a:pt x="10" y="30"/>
                    <a:pt x="13" y="31"/>
                  </a:cubicBezTo>
                  <a:cubicBezTo>
                    <a:pt x="14" y="31"/>
                    <a:pt x="15" y="32"/>
                    <a:pt x="17" y="32"/>
                  </a:cubicBezTo>
                  <a:cubicBezTo>
                    <a:pt x="20" y="32"/>
                    <a:pt x="22" y="31"/>
                    <a:pt x="25" y="29"/>
                  </a:cubicBezTo>
                  <a:cubicBezTo>
                    <a:pt x="25" y="28"/>
                    <a:pt x="25" y="28"/>
                    <a:pt x="25" y="27"/>
                  </a:cubicBezTo>
                  <a:cubicBezTo>
                    <a:pt x="25" y="25"/>
                    <a:pt x="25" y="24"/>
                    <a:pt x="26" y="23"/>
                  </a:cubicBezTo>
                  <a:moveTo>
                    <a:pt x="15" y="0"/>
                  </a:moveTo>
                  <a:cubicBezTo>
                    <a:pt x="8" y="1"/>
                    <a:pt x="3" y="6"/>
                    <a:pt x="1" y="12"/>
                  </a:cubicBezTo>
                  <a:cubicBezTo>
                    <a:pt x="0" y="16"/>
                    <a:pt x="1" y="20"/>
                    <a:pt x="3" y="24"/>
                  </a:cubicBezTo>
                  <a:cubicBezTo>
                    <a:pt x="4" y="24"/>
                    <a:pt x="4" y="24"/>
                    <a:pt x="5" y="24"/>
                  </a:cubicBezTo>
                  <a:cubicBezTo>
                    <a:pt x="6" y="24"/>
                    <a:pt x="7" y="24"/>
                    <a:pt x="8" y="24"/>
                  </a:cubicBezTo>
                  <a:cubicBezTo>
                    <a:pt x="10" y="23"/>
                    <a:pt x="12" y="23"/>
                    <a:pt x="14" y="22"/>
                  </a:cubicBezTo>
                  <a:cubicBezTo>
                    <a:pt x="16" y="22"/>
                    <a:pt x="19" y="20"/>
                    <a:pt x="21" y="20"/>
                  </a:cubicBezTo>
                  <a:cubicBezTo>
                    <a:pt x="22" y="20"/>
                    <a:pt x="23" y="20"/>
                    <a:pt x="24" y="20"/>
                  </a:cubicBezTo>
                  <a:cubicBezTo>
                    <a:pt x="24" y="20"/>
                    <a:pt x="25" y="20"/>
                    <a:pt x="25" y="20"/>
                  </a:cubicBezTo>
                  <a:cubicBezTo>
                    <a:pt x="26" y="20"/>
                    <a:pt x="27" y="20"/>
                    <a:pt x="28" y="20"/>
                  </a:cubicBezTo>
                  <a:cubicBezTo>
                    <a:pt x="29" y="19"/>
                    <a:pt x="30" y="18"/>
                    <a:pt x="30" y="17"/>
                  </a:cubicBezTo>
                  <a:cubicBezTo>
                    <a:pt x="30" y="17"/>
                    <a:pt x="29" y="16"/>
                    <a:pt x="29" y="16"/>
                  </a:cubicBezTo>
                  <a:cubicBezTo>
                    <a:pt x="29" y="16"/>
                    <a:pt x="29" y="16"/>
                    <a:pt x="29" y="16"/>
                  </a:cubicBezTo>
                  <a:cubicBezTo>
                    <a:pt x="29" y="16"/>
                    <a:pt x="29" y="16"/>
                    <a:pt x="28" y="16"/>
                  </a:cubicBezTo>
                  <a:cubicBezTo>
                    <a:pt x="26" y="14"/>
                    <a:pt x="24" y="12"/>
                    <a:pt x="23" y="10"/>
                  </a:cubicBezTo>
                  <a:cubicBezTo>
                    <a:pt x="21" y="7"/>
                    <a:pt x="19" y="5"/>
                    <a:pt x="17" y="2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6" y="2"/>
                    <a:pt x="15" y="1"/>
                    <a:pt x="15" y="0"/>
                  </a:cubicBezTo>
                  <a:moveTo>
                    <a:pt x="17" y="0"/>
                  </a:moveTo>
                  <a:cubicBezTo>
                    <a:pt x="19" y="1"/>
                    <a:pt x="20" y="3"/>
                    <a:pt x="21" y="4"/>
                  </a:cubicBezTo>
                  <a:cubicBezTo>
                    <a:pt x="24" y="6"/>
                    <a:pt x="27" y="8"/>
                    <a:pt x="29" y="11"/>
                  </a:cubicBezTo>
                  <a:cubicBezTo>
                    <a:pt x="29" y="11"/>
                    <a:pt x="29" y="12"/>
                    <a:pt x="29" y="12"/>
                  </a:cubicBezTo>
                  <a:cubicBezTo>
                    <a:pt x="29" y="12"/>
                    <a:pt x="29" y="12"/>
                    <a:pt x="29" y="12"/>
                  </a:cubicBezTo>
                  <a:cubicBezTo>
                    <a:pt x="30" y="13"/>
                    <a:pt x="31" y="15"/>
                    <a:pt x="32" y="16"/>
                  </a:cubicBezTo>
                  <a:cubicBezTo>
                    <a:pt x="32" y="16"/>
                    <a:pt x="32" y="16"/>
                    <a:pt x="32" y="16"/>
                  </a:cubicBezTo>
                  <a:cubicBezTo>
                    <a:pt x="33" y="9"/>
                    <a:pt x="28" y="2"/>
                    <a:pt x="20" y="0"/>
                  </a:cubicBezTo>
                  <a:cubicBezTo>
                    <a:pt x="19" y="0"/>
                    <a:pt x="18" y="0"/>
                    <a:pt x="17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27" name="Freeform 101"/>
            <p:cNvSpPr/>
            <p:nvPr/>
          </p:nvSpPr>
          <p:spPr bwMode="auto">
            <a:xfrm>
              <a:off x="9544001" y="-3768079"/>
              <a:ext cx="38100" cy="76200"/>
            </a:xfrm>
            <a:custGeom>
              <a:avLst/>
              <a:gdLst>
                <a:gd name="T0" fmla="*/ 2 w 9"/>
                <a:gd name="T1" fmla="*/ 0 h 18"/>
                <a:gd name="T2" fmla="*/ 0 w 9"/>
                <a:gd name="T3" fmla="*/ 2 h 18"/>
                <a:gd name="T4" fmla="*/ 2 w 9"/>
                <a:gd name="T5" fmla="*/ 4 h 18"/>
                <a:gd name="T6" fmla="*/ 7 w 9"/>
                <a:gd name="T7" fmla="*/ 18 h 18"/>
                <a:gd name="T8" fmla="*/ 8 w 9"/>
                <a:gd name="T9" fmla="*/ 17 h 18"/>
                <a:gd name="T10" fmla="*/ 4 w 9"/>
                <a:gd name="T11" fmla="*/ 2 h 18"/>
                <a:gd name="T12" fmla="*/ 4 w 9"/>
                <a:gd name="T13" fmla="*/ 3 h 18"/>
                <a:gd name="T14" fmla="*/ 4 w 9"/>
                <a:gd name="T15" fmla="*/ 3 h 18"/>
                <a:gd name="T16" fmla="*/ 4 w 9"/>
                <a:gd name="T17" fmla="*/ 3 h 18"/>
                <a:gd name="T18" fmla="*/ 4 w 9"/>
                <a:gd name="T19" fmla="*/ 2 h 18"/>
                <a:gd name="T20" fmla="*/ 2 w 9"/>
                <a:gd name="T21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9" h="18">
                  <a:moveTo>
                    <a:pt x="2" y="0"/>
                  </a:moveTo>
                  <a:cubicBezTo>
                    <a:pt x="1" y="1"/>
                    <a:pt x="1" y="2"/>
                    <a:pt x="0" y="2"/>
                  </a:cubicBezTo>
                  <a:cubicBezTo>
                    <a:pt x="1" y="3"/>
                    <a:pt x="1" y="3"/>
                    <a:pt x="2" y="4"/>
                  </a:cubicBezTo>
                  <a:cubicBezTo>
                    <a:pt x="5" y="8"/>
                    <a:pt x="6" y="13"/>
                    <a:pt x="7" y="18"/>
                  </a:cubicBezTo>
                  <a:cubicBezTo>
                    <a:pt x="7" y="17"/>
                    <a:pt x="7" y="17"/>
                    <a:pt x="8" y="17"/>
                  </a:cubicBezTo>
                  <a:cubicBezTo>
                    <a:pt x="9" y="11"/>
                    <a:pt x="7" y="6"/>
                    <a:pt x="4" y="2"/>
                  </a:cubicBezTo>
                  <a:cubicBezTo>
                    <a:pt x="4" y="2"/>
                    <a:pt x="4" y="3"/>
                    <a:pt x="4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3"/>
                    <a:pt x="4" y="2"/>
                    <a:pt x="4" y="2"/>
                  </a:cubicBezTo>
                  <a:cubicBezTo>
                    <a:pt x="3" y="2"/>
                    <a:pt x="3" y="1"/>
                    <a:pt x="2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28" name="Freeform 102"/>
            <p:cNvSpPr/>
            <p:nvPr/>
          </p:nvSpPr>
          <p:spPr bwMode="auto">
            <a:xfrm>
              <a:off x="9561463" y="-3760142"/>
              <a:ext cx="0" cy="4763"/>
            </a:xfrm>
            <a:custGeom>
              <a:avLst/>
              <a:gdLst>
                <a:gd name="T0" fmla="*/ 0 h 1"/>
                <a:gd name="T1" fmla="*/ 1 h 1"/>
                <a:gd name="T2" fmla="*/ 1 h 1"/>
                <a:gd name="T3" fmla="*/ 0 h 1"/>
                <a:gd name="T4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29" name="Freeform 103"/>
            <p:cNvSpPr/>
            <p:nvPr/>
          </p:nvSpPr>
          <p:spPr bwMode="auto">
            <a:xfrm>
              <a:off x="9553526" y="-3750617"/>
              <a:ext cx="20638" cy="63500"/>
            </a:xfrm>
            <a:custGeom>
              <a:avLst/>
              <a:gdLst>
                <a:gd name="T0" fmla="*/ 0 w 5"/>
                <a:gd name="T1" fmla="*/ 0 h 15"/>
                <a:gd name="T2" fmla="*/ 4 w 5"/>
                <a:gd name="T3" fmla="*/ 12 h 15"/>
                <a:gd name="T4" fmla="*/ 5 w 5"/>
                <a:gd name="T5" fmla="*/ 15 h 15"/>
                <a:gd name="T6" fmla="*/ 5 w 5"/>
                <a:gd name="T7" fmla="*/ 14 h 15"/>
                <a:gd name="T8" fmla="*/ 0 w 5"/>
                <a:gd name="T9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15">
                  <a:moveTo>
                    <a:pt x="0" y="0"/>
                  </a:moveTo>
                  <a:cubicBezTo>
                    <a:pt x="2" y="4"/>
                    <a:pt x="4" y="8"/>
                    <a:pt x="4" y="12"/>
                  </a:cubicBezTo>
                  <a:cubicBezTo>
                    <a:pt x="5" y="13"/>
                    <a:pt x="5" y="14"/>
                    <a:pt x="5" y="15"/>
                  </a:cubicBezTo>
                  <a:cubicBezTo>
                    <a:pt x="5" y="15"/>
                    <a:pt x="5" y="14"/>
                    <a:pt x="5" y="14"/>
                  </a:cubicBezTo>
                  <a:cubicBezTo>
                    <a:pt x="4" y="9"/>
                    <a:pt x="3" y="4"/>
                    <a:pt x="0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30" name="Freeform 104"/>
            <p:cNvSpPr/>
            <p:nvPr/>
          </p:nvSpPr>
          <p:spPr bwMode="auto">
            <a:xfrm>
              <a:off x="9442401" y="-3763317"/>
              <a:ext cx="25400" cy="53975"/>
            </a:xfrm>
            <a:custGeom>
              <a:avLst/>
              <a:gdLst>
                <a:gd name="T0" fmla="*/ 6 w 6"/>
                <a:gd name="T1" fmla="*/ 0 h 13"/>
                <a:gd name="T2" fmla="*/ 1 w 6"/>
                <a:gd name="T3" fmla="*/ 8 h 13"/>
                <a:gd name="T4" fmla="*/ 0 w 6"/>
                <a:gd name="T5" fmla="*/ 13 h 13"/>
                <a:gd name="T6" fmla="*/ 1 w 6"/>
                <a:gd name="T7" fmla="*/ 9 h 13"/>
                <a:gd name="T8" fmla="*/ 6 w 6"/>
                <a:gd name="T9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13">
                  <a:moveTo>
                    <a:pt x="6" y="0"/>
                  </a:moveTo>
                  <a:cubicBezTo>
                    <a:pt x="3" y="2"/>
                    <a:pt x="1" y="5"/>
                    <a:pt x="1" y="8"/>
                  </a:cubicBezTo>
                  <a:cubicBezTo>
                    <a:pt x="0" y="10"/>
                    <a:pt x="0" y="11"/>
                    <a:pt x="0" y="13"/>
                  </a:cubicBezTo>
                  <a:cubicBezTo>
                    <a:pt x="1" y="11"/>
                    <a:pt x="1" y="10"/>
                    <a:pt x="1" y="9"/>
                  </a:cubicBezTo>
                  <a:cubicBezTo>
                    <a:pt x="3" y="6"/>
                    <a:pt x="4" y="3"/>
                    <a:pt x="6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31" name="Freeform 105"/>
            <p:cNvSpPr/>
            <p:nvPr/>
          </p:nvSpPr>
          <p:spPr bwMode="auto">
            <a:xfrm>
              <a:off x="9442401" y="-3725217"/>
              <a:ext cx="4763" cy="15875"/>
            </a:xfrm>
            <a:custGeom>
              <a:avLst/>
              <a:gdLst>
                <a:gd name="T0" fmla="*/ 1 w 1"/>
                <a:gd name="T1" fmla="*/ 0 h 4"/>
                <a:gd name="T2" fmla="*/ 0 w 1"/>
                <a:gd name="T3" fmla="*/ 4 h 4"/>
                <a:gd name="T4" fmla="*/ 0 w 1"/>
                <a:gd name="T5" fmla="*/ 4 h 4"/>
                <a:gd name="T6" fmla="*/ 1 w 1"/>
                <a:gd name="T7" fmla="*/ 3 h 4"/>
                <a:gd name="T8" fmla="*/ 1 w 1"/>
                <a:gd name="T9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4">
                  <a:moveTo>
                    <a:pt x="1" y="0"/>
                  </a:moveTo>
                  <a:cubicBezTo>
                    <a:pt x="1" y="1"/>
                    <a:pt x="1" y="2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3"/>
                    <a:pt x="1" y="3"/>
                  </a:cubicBezTo>
                  <a:cubicBezTo>
                    <a:pt x="1" y="2"/>
                    <a:pt x="1" y="1"/>
                    <a:pt x="1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32" name="Freeform 106"/>
            <p:cNvSpPr/>
            <p:nvPr/>
          </p:nvSpPr>
          <p:spPr bwMode="auto">
            <a:xfrm>
              <a:off x="9442401" y="-3768079"/>
              <a:ext cx="131763" cy="123825"/>
            </a:xfrm>
            <a:custGeom>
              <a:avLst/>
              <a:gdLst>
                <a:gd name="T0" fmla="*/ 6 w 31"/>
                <a:gd name="T1" fmla="*/ 0 h 29"/>
                <a:gd name="T2" fmla="*/ 6 w 31"/>
                <a:gd name="T3" fmla="*/ 1 h 29"/>
                <a:gd name="T4" fmla="*/ 1 w 31"/>
                <a:gd name="T5" fmla="*/ 10 h 29"/>
                <a:gd name="T6" fmla="*/ 1 w 31"/>
                <a:gd name="T7" fmla="*/ 13 h 29"/>
                <a:gd name="T8" fmla="*/ 0 w 31"/>
                <a:gd name="T9" fmla="*/ 14 h 29"/>
                <a:gd name="T10" fmla="*/ 13 w 31"/>
                <a:gd name="T11" fmla="*/ 28 h 29"/>
                <a:gd name="T12" fmla="*/ 16 w 31"/>
                <a:gd name="T13" fmla="*/ 29 h 29"/>
                <a:gd name="T14" fmla="*/ 31 w 31"/>
                <a:gd name="T15" fmla="*/ 19 h 29"/>
                <a:gd name="T16" fmla="*/ 30 w 31"/>
                <a:gd name="T17" fmla="*/ 16 h 29"/>
                <a:gd name="T18" fmla="*/ 26 w 31"/>
                <a:gd name="T19" fmla="*/ 4 h 29"/>
                <a:gd name="T20" fmla="*/ 24 w 31"/>
                <a:gd name="T21" fmla="*/ 2 h 29"/>
                <a:gd name="T22" fmla="*/ 16 w 31"/>
                <a:gd name="T23" fmla="*/ 5 h 29"/>
                <a:gd name="T24" fmla="*/ 15 w 31"/>
                <a:gd name="T25" fmla="*/ 5 h 29"/>
                <a:gd name="T26" fmla="*/ 6 w 31"/>
                <a:gd name="T2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1" h="29">
                  <a:moveTo>
                    <a:pt x="6" y="0"/>
                  </a:moveTo>
                  <a:cubicBezTo>
                    <a:pt x="6" y="1"/>
                    <a:pt x="6" y="1"/>
                    <a:pt x="6" y="1"/>
                  </a:cubicBezTo>
                  <a:cubicBezTo>
                    <a:pt x="4" y="4"/>
                    <a:pt x="3" y="7"/>
                    <a:pt x="1" y="10"/>
                  </a:cubicBezTo>
                  <a:cubicBezTo>
                    <a:pt x="1" y="11"/>
                    <a:pt x="1" y="12"/>
                    <a:pt x="1" y="13"/>
                  </a:cubicBezTo>
                  <a:cubicBezTo>
                    <a:pt x="0" y="13"/>
                    <a:pt x="0" y="14"/>
                    <a:pt x="0" y="14"/>
                  </a:cubicBezTo>
                  <a:cubicBezTo>
                    <a:pt x="1" y="21"/>
                    <a:pt x="6" y="27"/>
                    <a:pt x="13" y="28"/>
                  </a:cubicBezTo>
                  <a:cubicBezTo>
                    <a:pt x="14" y="29"/>
                    <a:pt x="15" y="29"/>
                    <a:pt x="16" y="29"/>
                  </a:cubicBezTo>
                  <a:cubicBezTo>
                    <a:pt x="22" y="29"/>
                    <a:pt x="28" y="25"/>
                    <a:pt x="31" y="19"/>
                  </a:cubicBezTo>
                  <a:cubicBezTo>
                    <a:pt x="31" y="18"/>
                    <a:pt x="31" y="17"/>
                    <a:pt x="30" y="16"/>
                  </a:cubicBezTo>
                  <a:cubicBezTo>
                    <a:pt x="30" y="12"/>
                    <a:pt x="28" y="8"/>
                    <a:pt x="26" y="4"/>
                  </a:cubicBezTo>
                  <a:cubicBezTo>
                    <a:pt x="25" y="3"/>
                    <a:pt x="25" y="3"/>
                    <a:pt x="24" y="2"/>
                  </a:cubicBezTo>
                  <a:cubicBezTo>
                    <a:pt x="22" y="4"/>
                    <a:pt x="19" y="5"/>
                    <a:pt x="16" y="5"/>
                  </a:cubicBezTo>
                  <a:cubicBezTo>
                    <a:pt x="16" y="5"/>
                    <a:pt x="15" y="5"/>
                    <a:pt x="15" y="5"/>
                  </a:cubicBezTo>
                  <a:cubicBezTo>
                    <a:pt x="11" y="4"/>
                    <a:pt x="8" y="3"/>
                    <a:pt x="6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33" name="Freeform 107"/>
            <p:cNvSpPr/>
            <p:nvPr/>
          </p:nvSpPr>
          <p:spPr bwMode="auto">
            <a:xfrm>
              <a:off x="9540826" y="-3861742"/>
              <a:ext cx="33338" cy="17463"/>
            </a:xfrm>
            <a:custGeom>
              <a:avLst/>
              <a:gdLst>
                <a:gd name="T0" fmla="*/ 8 w 8"/>
                <a:gd name="T1" fmla="*/ 0 h 4"/>
                <a:gd name="T2" fmla="*/ 3 w 8"/>
                <a:gd name="T3" fmla="*/ 1 h 4"/>
                <a:gd name="T4" fmla="*/ 1 w 8"/>
                <a:gd name="T5" fmla="*/ 2 h 4"/>
                <a:gd name="T6" fmla="*/ 0 w 8"/>
                <a:gd name="T7" fmla="*/ 2 h 4"/>
                <a:gd name="T8" fmla="*/ 3 w 8"/>
                <a:gd name="T9" fmla="*/ 4 h 4"/>
                <a:gd name="T10" fmla="*/ 7 w 8"/>
                <a:gd name="T11" fmla="*/ 3 h 4"/>
                <a:gd name="T12" fmla="*/ 8 w 8"/>
                <a:gd name="T13" fmla="*/ 2 h 4"/>
                <a:gd name="T14" fmla="*/ 8 w 8"/>
                <a:gd name="T15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" h="4">
                  <a:moveTo>
                    <a:pt x="8" y="0"/>
                  </a:moveTo>
                  <a:cubicBezTo>
                    <a:pt x="7" y="0"/>
                    <a:pt x="5" y="1"/>
                    <a:pt x="3" y="1"/>
                  </a:cubicBezTo>
                  <a:cubicBezTo>
                    <a:pt x="3" y="1"/>
                    <a:pt x="2" y="1"/>
                    <a:pt x="1" y="2"/>
                  </a:cubicBezTo>
                  <a:cubicBezTo>
                    <a:pt x="1" y="2"/>
                    <a:pt x="0" y="2"/>
                    <a:pt x="0" y="2"/>
                  </a:cubicBezTo>
                  <a:cubicBezTo>
                    <a:pt x="1" y="3"/>
                    <a:pt x="2" y="3"/>
                    <a:pt x="3" y="4"/>
                  </a:cubicBezTo>
                  <a:cubicBezTo>
                    <a:pt x="4" y="4"/>
                    <a:pt x="6" y="3"/>
                    <a:pt x="7" y="3"/>
                  </a:cubicBezTo>
                  <a:cubicBezTo>
                    <a:pt x="7" y="3"/>
                    <a:pt x="8" y="2"/>
                    <a:pt x="8" y="2"/>
                  </a:cubicBezTo>
                  <a:cubicBezTo>
                    <a:pt x="8" y="1"/>
                    <a:pt x="8" y="1"/>
                    <a:pt x="8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34" name="Freeform 108"/>
            <p:cNvSpPr/>
            <p:nvPr/>
          </p:nvSpPr>
          <p:spPr bwMode="auto">
            <a:xfrm>
              <a:off x="9574163" y="-3887142"/>
              <a:ext cx="80963" cy="33338"/>
            </a:xfrm>
            <a:custGeom>
              <a:avLst/>
              <a:gdLst>
                <a:gd name="T0" fmla="*/ 17 w 19"/>
                <a:gd name="T1" fmla="*/ 0 h 8"/>
                <a:gd name="T2" fmla="*/ 13 w 19"/>
                <a:gd name="T3" fmla="*/ 2 h 8"/>
                <a:gd name="T4" fmla="*/ 5 w 19"/>
                <a:gd name="T5" fmla="*/ 5 h 8"/>
                <a:gd name="T6" fmla="*/ 0 w 19"/>
                <a:gd name="T7" fmla="*/ 6 h 8"/>
                <a:gd name="T8" fmla="*/ 0 w 19"/>
                <a:gd name="T9" fmla="*/ 8 h 8"/>
                <a:gd name="T10" fmla="*/ 5 w 19"/>
                <a:gd name="T11" fmla="*/ 7 h 8"/>
                <a:gd name="T12" fmla="*/ 11 w 19"/>
                <a:gd name="T13" fmla="*/ 7 h 8"/>
                <a:gd name="T14" fmla="*/ 19 w 19"/>
                <a:gd name="T15" fmla="*/ 8 h 8"/>
                <a:gd name="T16" fmla="*/ 19 w 19"/>
                <a:gd name="T17" fmla="*/ 8 h 8"/>
                <a:gd name="T18" fmla="*/ 17 w 19"/>
                <a:gd name="T1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9" h="8">
                  <a:moveTo>
                    <a:pt x="17" y="0"/>
                  </a:moveTo>
                  <a:cubicBezTo>
                    <a:pt x="16" y="1"/>
                    <a:pt x="14" y="1"/>
                    <a:pt x="13" y="2"/>
                  </a:cubicBezTo>
                  <a:cubicBezTo>
                    <a:pt x="10" y="3"/>
                    <a:pt x="8" y="4"/>
                    <a:pt x="5" y="5"/>
                  </a:cubicBezTo>
                  <a:cubicBezTo>
                    <a:pt x="4" y="5"/>
                    <a:pt x="2" y="5"/>
                    <a:pt x="0" y="6"/>
                  </a:cubicBezTo>
                  <a:cubicBezTo>
                    <a:pt x="0" y="7"/>
                    <a:pt x="0" y="7"/>
                    <a:pt x="0" y="8"/>
                  </a:cubicBezTo>
                  <a:cubicBezTo>
                    <a:pt x="2" y="8"/>
                    <a:pt x="3" y="7"/>
                    <a:pt x="5" y="7"/>
                  </a:cubicBezTo>
                  <a:cubicBezTo>
                    <a:pt x="7" y="7"/>
                    <a:pt x="9" y="7"/>
                    <a:pt x="11" y="7"/>
                  </a:cubicBezTo>
                  <a:cubicBezTo>
                    <a:pt x="13" y="7"/>
                    <a:pt x="16" y="7"/>
                    <a:pt x="19" y="8"/>
                  </a:cubicBezTo>
                  <a:cubicBezTo>
                    <a:pt x="19" y="8"/>
                    <a:pt x="19" y="8"/>
                    <a:pt x="19" y="8"/>
                  </a:cubicBezTo>
                  <a:cubicBezTo>
                    <a:pt x="19" y="5"/>
                    <a:pt x="18" y="2"/>
                    <a:pt x="17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35" name="Freeform 109"/>
            <p:cNvSpPr>
              <a:spLocks noEditPoints="1"/>
            </p:cNvSpPr>
            <p:nvPr/>
          </p:nvSpPr>
          <p:spPr bwMode="auto">
            <a:xfrm>
              <a:off x="9540826" y="-3891904"/>
              <a:ext cx="114300" cy="38100"/>
            </a:xfrm>
            <a:custGeom>
              <a:avLst/>
              <a:gdLst>
                <a:gd name="T0" fmla="*/ 1 w 27"/>
                <a:gd name="T1" fmla="*/ 9 h 9"/>
                <a:gd name="T2" fmla="*/ 0 w 27"/>
                <a:gd name="T3" fmla="*/ 9 h 9"/>
                <a:gd name="T4" fmla="*/ 0 w 27"/>
                <a:gd name="T5" fmla="*/ 9 h 9"/>
                <a:gd name="T6" fmla="*/ 1 w 27"/>
                <a:gd name="T7" fmla="*/ 9 h 9"/>
                <a:gd name="T8" fmla="*/ 19 w 27"/>
                <a:gd name="T9" fmla="*/ 8 h 9"/>
                <a:gd name="T10" fmla="*/ 13 w 27"/>
                <a:gd name="T11" fmla="*/ 8 h 9"/>
                <a:gd name="T12" fmla="*/ 17 w 27"/>
                <a:gd name="T13" fmla="*/ 8 h 9"/>
                <a:gd name="T14" fmla="*/ 25 w 27"/>
                <a:gd name="T15" fmla="*/ 9 h 9"/>
                <a:gd name="T16" fmla="*/ 27 w 27"/>
                <a:gd name="T17" fmla="*/ 9 h 9"/>
                <a:gd name="T18" fmla="*/ 27 w 27"/>
                <a:gd name="T19" fmla="*/ 9 h 9"/>
                <a:gd name="T20" fmla="*/ 27 w 27"/>
                <a:gd name="T21" fmla="*/ 9 h 9"/>
                <a:gd name="T22" fmla="*/ 19 w 27"/>
                <a:gd name="T23" fmla="*/ 8 h 9"/>
                <a:gd name="T24" fmla="*/ 25 w 27"/>
                <a:gd name="T25" fmla="*/ 0 h 9"/>
                <a:gd name="T26" fmla="*/ 19 w 27"/>
                <a:gd name="T27" fmla="*/ 3 h 9"/>
                <a:gd name="T28" fmla="*/ 13 w 27"/>
                <a:gd name="T29" fmla="*/ 6 h 9"/>
                <a:gd name="T30" fmla="*/ 21 w 27"/>
                <a:gd name="T31" fmla="*/ 3 h 9"/>
                <a:gd name="T32" fmla="*/ 25 w 27"/>
                <a:gd name="T33" fmla="*/ 1 h 9"/>
                <a:gd name="T34" fmla="*/ 25 w 27"/>
                <a:gd name="T35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7" h="9">
                  <a:moveTo>
                    <a:pt x="1" y="9"/>
                  </a:moveTo>
                  <a:cubicBezTo>
                    <a:pt x="1" y="9"/>
                    <a:pt x="0" y="9"/>
                    <a:pt x="0" y="9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9"/>
                    <a:pt x="1" y="9"/>
                    <a:pt x="1" y="9"/>
                  </a:cubicBezTo>
                  <a:moveTo>
                    <a:pt x="19" y="8"/>
                  </a:moveTo>
                  <a:cubicBezTo>
                    <a:pt x="17" y="8"/>
                    <a:pt x="15" y="8"/>
                    <a:pt x="13" y="8"/>
                  </a:cubicBezTo>
                  <a:cubicBezTo>
                    <a:pt x="14" y="8"/>
                    <a:pt x="16" y="8"/>
                    <a:pt x="17" y="8"/>
                  </a:cubicBezTo>
                  <a:cubicBezTo>
                    <a:pt x="20" y="8"/>
                    <a:pt x="22" y="8"/>
                    <a:pt x="25" y="9"/>
                  </a:cubicBezTo>
                  <a:cubicBezTo>
                    <a:pt x="26" y="9"/>
                    <a:pt x="26" y="9"/>
                    <a:pt x="27" y="9"/>
                  </a:cubicBezTo>
                  <a:cubicBezTo>
                    <a:pt x="27" y="9"/>
                    <a:pt x="27" y="9"/>
                    <a:pt x="27" y="9"/>
                  </a:cubicBezTo>
                  <a:cubicBezTo>
                    <a:pt x="27" y="9"/>
                    <a:pt x="27" y="9"/>
                    <a:pt x="27" y="9"/>
                  </a:cubicBezTo>
                  <a:cubicBezTo>
                    <a:pt x="24" y="8"/>
                    <a:pt x="21" y="8"/>
                    <a:pt x="19" y="8"/>
                  </a:cubicBezTo>
                  <a:moveTo>
                    <a:pt x="25" y="0"/>
                  </a:moveTo>
                  <a:cubicBezTo>
                    <a:pt x="23" y="1"/>
                    <a:pt x="21" y="3"/>
                    <a:pt x="19" y="3"/>
                  </a:cubicBezTo>
                  <a:cubicBezTo>
                    <a:pt x="17" y="4"/>
                    <a:pt x="15" y="5"/>
                    <a:pt x="13" y="6"/>
                  </a:cubicBezTo>
                  <a:cubicBezTo>
                    <a:pt x="16" y="5"/>
                    <a:pt x="18" y="4"/>
                    <a:pt x="21" y="3"/>
                  </a:cubicBezTo>
                  <a:cubicBezTo>
                    <a:pt x="22" y="2"/>
                    <a:pt x="24" y="2"/>
                    <a:pt x="25" y="1"/>
                  </a:cubicBezTo>
                  <a:cubicBezTo>
                    <a:pt x="25" y="0"/>
                    <a:pt x="25" y="0"/>
                    <a:pt x="25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36" name="Freeform 110"/>
            <p:cNvSpPr>
              <a:spLocks noEditPoints="1"/>
            </p:cNvSpPr>
            <p:nvPr/>
          </p:nvSpPr>
          <p:spPr bwMode="auto">
            <a:xfrm>
              <a:off x="9518601" y="-3925242"/>
              <a:ext cx="136525" cy="136525"/>
            </a:xfrm>
            <a:custGeom>
              <a:avLst/>
              <a:gdLst>
                <a:gd name="T0" fmla="*/ 22 w 32"/>
                <a:gd name="T1" fmla="*/ 16 h 32"/>
                <a:gd name="T2" fmla="*/ 18 w 32"/>
                <a:gd name="T3" fmla="*/ 16 h 32"/>
                <a:gd name="T4" fmla="*/ 13 w 32"/>
                <a:gd name="T5" fmla="*/ 17 h 32"/>
                <a:gd name="T6" fmla="*/ 12 w 32"/>
                <a:gd name="T7" fmla="*/ 18 h 32"/>
                <a:gd name="T8" fmla="*/ 8 w 32"/>
                <a:gd name="T9" fmla="*/ 19 h 32"/>
                <a:gd name="T10" fmla="*/ 11 w 32"/>
                <a:gd name="T11" fmla="*/ 30 h 32"/>
                <a:gd name="T12" fmla="*/ 11 w 32"/>
                <a:gd name="T13" fmla="*/ 31 h 32"/>
                <a:gd name="T14" fmla="*/ 13 w 32"/>
                <a:gd name="T15" fmla="*/ 31 h 32"/>
                <a:gd name="T16" fmla="*/ 16 w 32"/>
                <a:gd name="T17" fmla="*/ 32 h 32"/>
                <a:gd name="T18" fmla="*/ 32 w 32"/>
                <a:gd name="T19" fmla="*/ 19 h 32"/>
                <a:gd name="T20" fmla="*/ 32 w 32"/>
                <a:gd name="T21" fmla="*/ 17 h 32"/>
                <a:gd name="T22" fmla="*/ 30 w 32"/>
                <a:gd name="T23" fmla="*/ 17 h 32"/>
                <a:gd name="T24" fmla="*/ 22 w 32"/>
                <a:gd name="T25" fmla="*/ 16 h 32"/>
                <a:gd name="T26" fmla="*/ 16 w 32"/>
                <a:gd name="T27" fmla="*/ 0 h 32"/>
                <a:gd name="T28" fmla="*/ 1 w 32"/>
                <a:gd name="T29" fmla="*/ 12 h 32"/>
                <a:gd name="T30" fmla="*/ 0 w 32"/>
                <a:gd name="T31" fmla="*/ 15 h 32"/>
                <a:gd name="T32" fmla="*/ 5 w 32"/>
                <a:gd name="T33" fmla="*/ 17 h 32"/>
                <a:gd name="T34" fmla="*/ 6 w 32"/>
                <a:gd name="T35" fmla="*/ 17 h 32"/>
                <a:gd name="T36" fmla="*/ 8 w 32"/>
                <a:gd name="T37" fmla="*/ 16 h 32"/>
                <a:gd name="T38" fmla="*/ 13 w 32"/>
                <a:gd name="T39" fmla="*/ 15 h 32"/>
                <a:gd name="T40" fmla="*/ 18 w 32"/>
                <a:gd name="T41" fmla="*/ 14 h 32"/>
                <a:gd name="T42" fmla="*/ 24 w 32"/>
                <a:gd name="T43" fmla="*/ 11 h 32"/>
                <a:gd name="T44" fmla="*/ 30 w 32"/>
                <a:gd name="T45" fmla="*/ 8 h 32"/>
                <a:gd name="T46" fmla="*/ 20 w 32"/>
                <a:gd name="T47" fmla="*/ 0 h 32"/>
                <a:gd name="T48" fmla="*/ 16 w 32"/>
                <a:gd name="T49" fmla="*/ 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2" h="32">
                  <a:moveTo>
                    <a:pt x="22" y="16"/>
                  </a:moveTo>
                  <a:cubicBezTo>
                    <a:pt x="21" y="16"/>
                    <a:pt x="19" y="16"/>
                    <a:pt x="18" y="16"/>
                  </a:cubicBezTo>
                  <a:cubicBezTo>
                    <a:pt x="16" y="16"/>
                    <a:pt x="15" y="17"/>
                    <a:pt x="13" y="17"/>
                  </a:cubicBezTo>
                  <a:cubicBezTo>
                    <a:pt x="13" y="17"/>
                    <a:pt x="12" y="18"/>
                    <a:pt x="12" y="18"/>
                  </a:cubicBezTo>
                  <a:cubicBezTo>
                    <a:pt x="11" y="18"/>
                    <a:pt x="9" y="19"/>
                    <a:pt x="8" y="19"/>
                  </a:cubicBezTo>
                  <a:cubicBezTo>
                    <a:pt x="10" y="22"/>
                    <a:pt x="12" y="26"/>
                    <a:pt x="11" y="30"/>
                  </a:cubicBezTo>
                  <a:cubicBezTo>
                    <a:pt x="11" y="30"/>
                    <a:pt x="11" y="30"/>
                    <a:pt x="11" y="31"/>
                  </a:cubicBezTo>
                  <a:cubicBezTo>
                    <a:pt x="12" y="31"/>
                    <a:pt x="12" y="31"/>
                    <a:pt x="13" y="31"/>
                  </a:cubicBezTo>
                  <a:cubicBezTo>
                    <a:pt x="14" y="31"/>
                    <a:pt x="15" y="32"/>
                    <a:pt x="16" y="32"/>
                  </a:cubicBezTo>
                  <a:cubicBezTo>
                    <a:pt x="23" y="32"/>
                    <a:pt x="30" y="27"/>
                    <a:pt x="32" y="19"/>
                  </a:cubicBezTo>
                  <a:cubicBezTo>
                    <a:pt x="32" y="19"/>
                    <a:pt x="32" y="18"/>
                    <a:pt x="32" y="17"/>
                  </a:cubicBezTo>
                  <a:cubicBezTo>
                    <a:pt x="31" y="17"/>
                    <a:pt x="31" y="17"/>
                    <a:pt x="30" y="17"/>
                  </a:cubicBezTo>
                  <a:cubicBezTo>
                    <a:pt x="27" y="16"/>
                    <a:pt x="25" y="16"/>
                    <a:pt x="22" y="16"/>
                  </a:cubicBezTo>
                  <a:moveTo>
                    <a:pt x="16" y="0"/>
                  </a:moveTo>
                  <a:cubicBezTo>
                    <a:pt x="9" y="0"/>
                    <a:pt x="2" y="5"/>
                    <a:pt x="1" y="12"/>
                  </a:cubicBezTo>
                  <a:cubicBezTo>
                    <a:pt x="0" y="13"/>
                    <a:pt x="0" y="14"/>
                    <a:pt x="0" y="15"/>
                  </a:cubicBezTo>
                  <a:cubicBezTo>
                    <a:pt x="2" y="15"/>
                    <a:pt x="4" y="16"/>
                    <a:pt x="5" y="17"/>
                  </a:cubicBezTo>
                  <a:cubicBezTo>
                    <a:pt x="5" y="17"/>
                    <a:pt x="6" y="17"/>
                    <a:pt x="6" y="17"/>
                  </a:cubicBezTo>
                  <a:cubicBezTo>
                    <a:pt x="7" y="16"/>
                    <a:pt x="8" y="16"/>
                    <a:pt x="8" y="16"/>
                  </a:cubicBezTo>
                  <a:cubicBezTo>
                    <a:pt x="10" y="16"/>
                    <a:pt x="12" y="15"/>
                    <a:pt x="13" y="15"/>
                  </a:cubicBezTo>
                  <a:cubicBezTo>
                    <a:pt x="15" y="14"/>
                    <a:pt x="17" y="14"/>
                    <a:pt x="18" y="14"/>
                  </a:cubicBezTo>
                  <a:cubicBezTo>
                    <a:pt x="20" y="13"/>
                    <a:pt x="22" y="12"/>
                    <a:pt x="24" y="11"/>
                  </a:cubicBezTo>
                  <a:cubicBezTo>
                    <a:pt x="26" y="11"/>
                    <a:pt x="28" y="9"/>
                    <a:pt x="30" y="8"/>
                  </a:cubicBezTo>
                  <a:cubicBezTo>
                    <a:pt x="28" y="4"/>
                    <a:pt x="24" y="1"/>
                    <a:pt x="20" y="0"/>
                  </a:cubicBezTo>
                  <a:cubicBezTo>
                    <a:pt x="18" y="0"/>
                    <a:pt x="17" y="0"/>
                    <a:pt x="16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37" name="Freeform 111"/>
            <p:cNvSpPr/>
            <p:nvPr/>
          </p:nvSpPr>
          <p:spPr bwMode="auto">
            <a:xfrm>
              <a:off x="9388426" y="-3780779"/>
              <a:ext cx="63500" cy="55563"/>
            </a:xfrm>
            <a:custGeom>
              <a:avLst/>
              <a:gdLst>
                <a:gd name="T0" fmla="*/ 7 w 15"/>
                <a:gd name="T1" fmla="*/ 0 h 13"/>
                <a:gd name="T2" fmla="*/ 1 w 15"/>
                <a:gd name="T3" fmla="*/ 5 h 13"/>
                <a:gd name="T4" fmla="*/ 6 w 15"/>
                <a:gd name="T5" fmla="*/ 13 h 13"/>
                <a:gd name="T6" fmla="*/ 7 w 15"/>
                <a:gd name="T7" fmla="*/ 13 h 13"/>
                <a:gd name="T8" fmla="*/ 14 w 15"/>
                <a:gd name="T9" fmla="*/ 8 h 13"/>
                <a:gd name="T10" fmla="*/ 9 w 15"/>
                <a:gd name="T11" fmla="*/ 0 h 13"/>
                <a:gd name="T12" fmla="*/ 7 w 15"/>
                <a:gd name="T1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" h="13">
                  <a:moveTo>
                    <a:pt x="7" y="0"/>
                  </a:moveTo>
                  <a:cubicBezTo>
                    <a:pt x="4" y="0"/>
                    <a:pt x="1" y="2"/>
                    <a:pt x="1" y="5"/>
                  </a:cubicBezTo>
                  <a:cubicBezTo>
                    <a:pt x="0" y="9"/>
                    <a:pt x="2" y="12"/>
                    <a:pt x="6" y="13"/>
                  </a:cubicBezTo>
                  <a:cubicBezTo>
                    <a:pt x="6" y="13"/>
                    <a:pt x="7" y="13"/>
                    <a:pt x="7" y="13"/>
                  </a:cubicBezTo>
                  <a:cubicBezTo>
                    <a:pt x="10" y="13"/>
                    <a:pt x="13" y="11"/>
                    <a:pt x="14" y="8"/>
                  </a:cubicBezTo>
                  <a:cubicBezTo>
                    <a:pt x="15" y="4"/>
                    <a:pt x="12" y="1"/>
                    <a:pt x="9" y="0"/>
                  </a:cubicBezTo>
                  <a:cubicBezTo>
                    <a:pt x="8" y="0"/>
                    <a:pt x="8" y="0"/>
                    <a:pt x="7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38" name="Freeform 112"/>
            <p:cNvSpPr/>
            <p:nvPr/>
          </p:nvSpPr>
          <p:spPr bwMode="auto">
            <a:xfrm>
              <a:off x="9518601" y="-3945879"/>
              <a:ext cx="9525" cy="41275"/>
            </a:xfrm>
            <a:custGeom>
              <a:avLst/>
              <a:gdLst>
                <a:gd name="T0" fmla="*/ 0 w 2"/>
                <a:gd name="T1" fmla="*/ 0 h 10"/>
                <a:gd name="T2" fmla="*/ 0 w 2"/>
                <a:gd name="T3" fmla="*/ 1 h 10"/>
                <a:gd name="T4" fmla="*/ 0 w 2"/>
                <a:gd name="T5" fmla="*/ 1 h 10"/>
                <a:gd name="T6" fmla="*/ 0 w 2"/>
                <a:gd name="T7" fmla="*/ 10 h 10"/>
                <a:gd name="T8" fmla="*/ 1 w 2"/>
                <a:gd name="T9" fmla="*/ 7 h 10"/>
                <a:gd name="T10" fmla="*/ 2 w 2"/>
                <a:gd name="T11" fmla="*/ 1 h 10"/>
                <a:gd name="T12" fmla="*/ 0 w 2"/>
                <a:gd name="T13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" h="10">
                  <a:moveTo>
                    <a:pt x="0" y="0"/>
                  </a:moveTo>
                  <a:cubicBezTo>
                    <a:pt x="0" y="0"/>
                    <a:pt x="0" y="0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4"/>
                    <a:pt x="0" y="7"/>
                    <a:pt x="0" y="10"/>
                  </a:cubicBezTo>
                  <a:cubicBezTo>
                    <a:pt x="0" y="9"/>
                    <a:pt x="0" y="8"/>
                    <a:pt x="1" y="7"/>
                  </a:cubicBezTo>
                  <a:cubicBezTo>
                    <a:pt x="1" y="5"/>
                    <a:pt x="1" y="3"/>
                    <a:pt x="2" y="1"/>
                  </a:cubicBezTo>
                  <a:cubicBezTo>
                    <a:pt x="2" y="1"/>
                    <a:pt x="1" y="0"/>
                    <a:pt x="0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39" name="Freeform 113"/>
            <p:cNvSpPr/>
            <p:nvPr/>
          </p:nvSpPr>
          <p:spPr bwMode="auto">
            <a:xfrm>
              <a:off x="9502726" y="-3942704"/>
              <a:ext cx="15875" cy="47625"/>
            </a:xfrm>
            <a:custGeom>
              <a:avLst/>
              <a:gdLst>
                <a:gd name="T0" fmla="*/ 4 w 4"/>
                <a:gd name="T1" fmla="*/ 0 h 11"/>
                <a:gd name="T2" fmla="*/ 1 w 4"/>
                <a:gd name="T3" fmla="*/ 9 h 11"/>
                <a:gd name="T4" fmla="*/ 0 w 4"/>
                <a:gd name="T5" fmla="*/ 11 h 11"/>
                <a:gd name="T6" fmla="*/ 4 w 4"/>
                <a:gd name="T7" fmla="*/ 10 h 11"/>
                <a:gd name="T8" fmla="*/ 4 w 4"/>
                <a:gd name="T9" fmla="*/ 9 h 11"/>
                <a:gd name="T10" fmla="*/ 4 w 4"/>
                <a:gd name="T11" fmla="*/ 0 h 11"/>
                <a:gd name="T12" fmla="*/ 4 w 4"/>
                <a:gd name="T13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" h="11">
                  <a:moveTo>
                    <a:pt x="4" y="0"/>
                  </a:moveTo>
                  <a:cubicBezTo>
                    <a:pt x="3" y="3"/>
                    <a:pt x="2" y="6"/>
                    <a:pt x="1" y="9"/>
                  </a:cubicBezTo>
                  <a:cubicBezTo>
                    <a:pt x="1" y="9"/>
                    <a:pt x="0" y="10"/>
                    <a:pt x="0" y="11"/>
                  </a:cubicBezTo>
                  <a:cubicBezTo>
                    <a:pt x="2" y="11"/>
                    <a:pt x="3" y="10"/>
                    <a:pt x="4" y="10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6"/>
                    <a:pt x="4" y="3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40" name="Freeform 114"/>
            <p:cNvSpPr>
              <a:spLocks noEditPoints="1"/>
            </p:cNvSpPr>
            <p:nvPr/>
          </p:nvSpPr>
          <p:spPr bwMode="auto">
            <a:xfrm>
              <a:off x="9472563" y="-3955404"/>
              <a:ext cx="58738" cy="60325"/>
            </a:xfrm>
            <a:custGeom>
              <a:avLst/>
              <a:gdLst>
                <a:gd name="T0" fmla="*/ 13 w 14"/>
                <a:gd name="T1" fmla="*/ 3 h 14"/>
                <a:gd name="T2" fmla="*/ 12 w 14"/>
                <a:gd name="T3" fmla="*/ 9 h 14"/>
                <a:gd name="T4" fmla="*/ 11 w 14"/>
                <a:gd name="T5" fmla="*/ 12 h 14"/>
                <a:gd name="T6" fmla="*/ 11 w 14"/>
                <a:gd name="T7" fmla="*/ 13 h 14"/>
                <a:gd name="T8" fmla="*/ 14 w 14"/>
                <a:gd name="T9" fmla="*/ 9 h 14"/>
                <a:gd name="T10" fmla="*/ 13 w 14"/>
                <a:gd name="T11" fmla="*/ 3 h 14"/>
                <a:gd name="T12" fmla="*/ 7 w 14"/>
                <a:gd name="T13" fmla="*/ 0 h 14"/>
                <a:gd name="T14" fmla="*/ 1 w 14"/>
                <a:gd name="T15" fmla="*/ 5 h 14"/>
                <a:gd name="T16" fmla="*/ 6 w 14"/>
                <a:gd name="T17" fmla="*/ 14 h 14"/>
                <a:gd name="T18" fmla="*/ 7 w 14"/>
                <a:gd name="T19" fmla="*/ 14 h 14"/>
                <a:gd name="T20" fmla="*/ 7 w 14"/>
                <a:gd name="T21" fmla="*/ 14 h 14"/>
                <a:gd name="T22" fmla="*/ 8 w 14"/>
                <a:gd name="T23" fmla="*/ 12 h 14"/>
                <a:gd name="T24" fmla="*/ 11 w 14"/>
                <a:gd name="T25" fmla="*/ 3 h 14"/>
                <a:gd name="T26" fmla="*/ 11 w 14"/>
                <a:gd name="T27" fmla="*/ 3 h 14"/>
                <a:gd name="T28" fmla="*/ 11 w 14"/>
                <a:gd name="T29" fmla="*/ 2 h 14"/>
                <a:gd name="T30" fmla="*/ 9 w 14"/>
                <a:gd name="T31" fmla="*/ 0 h 14"/>
                <a:gd name="T32" fmla="*/ 7 w 14"/>
                <a:gd name="T33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4" h="14">
                  <a:moveTo>
                    <a:pt x="13" y="3"/>
                  </a:moveTo>
                  <a:cubicBezTo>
                    <a:pt x="12" y="5"/>
                    <a:pt x="12" y="7"/>
                    <a:pt x="12" y="9"/>
                  </a:cubicBezTo>
                  <a:cubicBezTo>
                    <a:pt x="11" y="10"/>
                    <a:pt x="11" y="11"/>
                    <a:pt x="11" y="12"/>
                  </a:cubicBezTo>
                  <a:cubicBezTo>
                    <a:pt x="11" y="12"/>
                    <a:pt x="11" y="12"/>
                    <a:pt x="11" y="13"/>
                  </a:cubicBezTo>
                  <a:cubicBezTo>
                    <a:pt x="13" y="12"/>
                    <a:pt x="14" y="10"/>
                    <a:pt x="14" y="9"/>
                  </a:cubicBezTo>
                  <a:cubicBezTo>
                    <a:pt x="14" y="7"/>
                    <a:pt x="14" y="5"/>
                    <a:pt x="13" y="3"/>
                  </a:cubicBezTo>
                  <a:moveTo>
                    <a:pt x="7" y="0"/>
                  </a:moveTo>
                  <a:cubicBezTo>
                    <a:pt x="4" y="0"/>
                    <a:pt x="1" y="2"/>
                    <a:pt x="1" y="5"/>
                  </a:cubicBezTo>
                  <a:cubicBezTo>
                    <a:pt x="0" y="9"/>
                    <a:pt x="2" y="13"/>
                    <a:pt x="6" y="14"/>
                  </a:cubicBezTo>
                  <a:cubicBezTo>
                    <a:pt x="6" y="14"/>
                    <a:pt x="7" y="14"/>
                    <a:pt x="7" y="14"/>
                  </a:cubicBezTo>
                  <a:cubicBezTo>
                    <a:pt x="7" y="14"/>
                    <a:pt x="7" y="14"/>
                    <a:pt x="7" y="14"/>
                  </a:cubicBezTo>
                  <a:cubicBezTo>
                    <a:pt x="7" y="13"/>
                    <a:pt x="8" y="12"/>
                    <a:pt x="8" y="12"/>
                  </a:cubicBezTo>
                  <a:cubicBezTo>
                    <a:pt x="9" y="9"/>
                    <a:pt x="10" y="6"/>
                    <a:pt x="11" y="3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2"/>
                    <a:pt x="11" y="2"/>
                    <a:pt x="11" y="2"/>
                  </a:cubicBezTo>
                  <a:cubicBezTo>
                    <a:pt x="11" y="1"/>
                    <a:pt x="10" y="1"/>
                    <a:pt x="9" y="0"/>
                  </a:cubicBezTo>
                  <a:cubicBezTo>
                    <a:pt x="8" y="0"/>
                    <a:pt x="8" y="0"/>
                    <a:pt x="7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41" name="Freeform 115"/>
            <p:cNvSpPr/>
            <p:nvPr/>
          </p:nvSpPr>
          <p:spPr bwMode="auto">
            <a:xfrm>
              <a:off x="9582101" y="-3747442"/>
              <a:ext cx="30163" cy="25400"/>
            </a:xfrm>
            <a:custGeom>
              <a:avLst/>
              <a:gdLst>
                <a:gd name="T0" fmla="*/ 0 w 7"/>
                <a:gd name="T1" fmla="*/ 0 h 6"/>
                <a:gd name="T2" fmla="*/ 5 w 7"/>
                <a:gd name="T3" fmla="*/ 5 h 6"/>
                <a:gd name="T4" fmla="*/ 6 w 7"/>
                <a:gd name="T5" fmla="*/ 6 h 6"/>
                <a:gd name="T6" fmla="*/ 7 w 7"/>
                <a:gd name="T7" fmla="*/ 5 h 6"/>
                <a:gd name="T8" fmla="*/ 1 w 7"/>
                <a:gd name="T9" fmla="*/ 2 h 6"/>
                <a:gd name="T10" fmla="*/ 0 w 7"/>
                <a:gd name="T11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" h="6">
                  <a:moveTo>
                    <a:pt x="0" y="0"/>
                  </a:moveTo>
                  <a:cubicBezTo>
                    <a:pt x="0" y="3"/>
                    <a:pt x="2" y="5"/>
                    <a:pt x="5" y="5"/>
                  </a:cubicBezTo>
                  <a:cubicBezTo>
                    <a:pt x="5" y="6"/>
                    <a:pt x="6" y="6"/>
                    <a:pt x="6" y="6"/>
                  </a:cubicBezTo>
                  <a:cubicBezTo>
                    <a:pt x="7" y="6"/>
                    <a:pt x="7" y="6"/>
                    <a:pt x="7" y="5"/>
                  </a:cubicBezTo>
                  <a:cubicBezTo>
                    <a:pt x="5" y="5"/>
                    <a:pt x="3" y="3"/>
                    <a:pt x="1" y="2"/>
                  </a:cubicBezTo>
                  <a:cubicBezTo>
                    <a:pt x="1" y="2"/>
                    <a:pt x="0" y="1"/>
                    <a:pt x="0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42" name="Freeform 116"/>
            <p:cNvSpPr/>
            <p:nvPr/>
          </p:nvSpPr>
          <p:spPr bwMode="auto">
            <a:xfrm>
              <a:off x="9578926" y="-3747442"/>
              <a:ext cx="41275" cy="22225"/>
            </a:xfrm>
            <a:custGeom>
              <a:avLst/>
              <a:gdLst>
                <a:gd name="T0" fmla="*/ 0 w 10"/>
                <a:gd name="T1" fmla="*/ 0 h 5"/>
                <a:gd name="T2" fmla="*/ 1 w 10"/>
                <a:gd name="T3" fmla="*/ 0 h 5"/>
                <a:gd name="T4" fmla="*/ 2 w 10"/>
                <a:gd name="T5" fmla="*/ 2 h 5"/>
                <a:gd name="T6" fmla="*/ 8 w 10"/>
                <a:gd name="T7" fmla="*/ 5 h 5"/>
                <a:gd name="T8" fmla="*/ 10 w 10"/>
                <a:gd name="T9" fmla="*/ 5 h 5"/>
                <a:gd name="T10" fmla="*/ 1 w 10"/>
                <a:gd name="T11" fmla="*/ 1 h 5"/>
                <a:gd name="T12" fmla="*/ 0 w 10"/>
                <a:gd name="T13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5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1"/>
                    <a:pt x="2" y="2"/>
                    <a:pt x="2" y="2"/>
                  </a:cubicBezTo>
                  <a:cubicBezTo>
                    <a:pt x="4" y="3"/>
                    <a:pt x="6" y="5"/>
                    <a:pt x="8" y="5"/>
                  </a:cubicBezTo>
                  <a:cubicBezTo>
                    <a:pt x="9" y="5"/>
                    <a:pt x="9" y="5"/>
                    <a:pt x="10" y="5"/>
                  </a:cubicBezTo>
                  <a:cubicBezTo>
                    <a:pt x="7" y="4"/>
                    <a:pt x="4" y="3"/>
                    <a:pt x="1" y="1"/>
                  </a:cubicBezTo>
                  <a:cubicBezTo>
                    <a:pt x="1" y="1"/>
                    <a:pt x="1" y="0"/>
                    <a:pt x="0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43" name="Freeform 117"/>
            <p:cNvSpPr/>
            <p:nvPr/>
          </p:nvSpPr>
          <p:spPr bwMode="auto">
            <a:xfrm>
              <a:off x="9578926" y="-3780779"/>
              <a:ext cx="63500" cy="55563"/>
            </a:xfrm>
            <a:custGeom>
              <a:avLst/>
              <a:gdLst>
                <a:gd name="T0" fmla="*/ 7 w 15"/>
                <a:gd name="T1" fmla="*/ 0 h 13"/>
                <a:gd name="T2" fmla="*/ 1 w 15"/>
                <a:gd name="T3" fmla="*/ 5 h 13"/>
                <a:gd name="T4" fmla="*/ 0 w 15"/>
                <a:gd name="T5" fmla="*/ 8 h 13"/>
                <a:gd name="T6" fmla="*/ 1 w 15"/>
                <a:gd name="T7" fmla="*/ 9 h 13"/>
                <a:gd name="T8" fmla="*/ 10 w 15"/>
                <a:gd name="T9" fmla="*/ 13 h 13"/>
                <a:gd name="T10" fmla="*/ 14 w 15"/>
                <a:gd name="T11" fmla="*/ 8 h 13"/>
                <a:gd name="T12" fmla="*/ 9 w 15"/>
                <a:gd name="T13" fmla="*/ 0 h 13"/>
                <a:gd name="T14" fmla="*/ 7 w 15"/>
                <a:gd name="T15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5" h="13">
                  <a:moveTo>
                    <a:pt x="7" y="0"/>
                  </a:moveTo>
                  <a:cubicBezTo>
                    <a:pt x="4" y="0"/>
                    <a:pt x="1" y="2"/>
                    <a:pt x="1" y="5"/>
                  </a:cubicBezTo>
                  <a:cubicBezTo>
                    <a:pt x="0" y="6"/>
                    <a:pt x="0" y="7"/>
                    <a:pt x="0" y="8"/>
                  </a:cubicBezTo>
                  <a:cubicBezTo>
                    <a:pt x="1" y="8"/>
                    <a:pt x="1" y="9"/>
                    <a:pt x="1" y="9"/>
                  </a:cubicBezTo>
                  <a:cubicBezTo>
                    <a:pt x="4" y="11"/>
                    <a:pt x="7" y="12"/>
                    <a:pt x="10" y="13"/>
                  </a:cubicBezTo>
                  <a:cubicBezTo>
                    <a:pt x="12" y="12"/>
                    <a:pt x="13" y="11"/>
                    <a:pt x="14" y="8"/>
                  </a:cubicBezTo>
                  <a:cubicBezTo>
                    <a:pt x="15" y="5"/>
                    <a:pt x="12" y="1"/>
                    <a:pt x="9" y="0"/>
                  </a:cubicBezTo>
                  <a:cubicBezTo>
                    <a:pt x="8" y="0"/>
                    <a:pt x="8" y="0"/>
                    <a:pt x="7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44" name="Freeform 118"/>
            <p:cNvSpPr/>
            <p:nvPr/>
          </p:nvSpPr>
          <p:spPr bwMode="auto">
            <a:xfrm>
              <a:off x="9493201" y="-3853804"/>
              <a:ext cx="9525" cy="12700"/>
            </a:xfrm>
            <a:custGeom>
              <a:avLst/>
              <a:gdLst>
                <a:gd name="T0" fmla="*/ 0 w 2"/>
                <a:gd name="T1" fmla="*/ 0 h 3"/>
                <a:gd name="T2" fmla="*/ 0 w 2"/>
                <a:gd name="T3" fmla="*/ 2 h 3"/>
                <a:gd name="T4" fmla="*/ 0 w 2"/>
                <a:gd name="T5" fmla="*/ 3 h 3"/>
                <a:gd name="T6" fmla="*/ 0 w 2"/>
                <a:gd name="T7" fmla="*/ 3 h 3"/>
                <a:gd name="T8" fmla="*/ 0 w 2"/>
                <a:gd name="T9" fmla="*/ 2 h 3"/>
                <a:gd name="T10" fmla="*/ 0 w 2"/>
                <a:gd name="T11" fmla="*/ 2 h 3"/>
                <a:gd name="T12" fmla="*/ 0 w 2"/>
                <a:gd name="T13" fmla="*/ 2 h 3"/>
                <a:gd name="T14" fmla="*/ 0 w 2"/>
                <a:gd name="T15" fmla="*/ 3 h 3"/>
                <a:gd name="T16" fmla="*/ 1 w 2"/>
                <a:gd name="T17" fmla="*/ 3 h 3"/>
                <a:gd name="T18" fmla="*/ 1 w 2"/>
                <a:gd name="T19" fmla="*/ 3 h 3"/>
                <a:gd name="T20" fmla="*/ 1 w 2"/>
                <a:gd name="T21" fmla="*/ 3 h 3"/>
                <a:gd name="T22" fmla="*/ 0 w 2"/>
                <a:gd name="T23" fmla="*/ 3 h 3"/>
                <a:gd name="T24" fmla="*/ 0 w 2"/>
                <a:gd name="T25" fmla="*/ 3 h 3"/>
                <a:gd name="T26" fmla="*/ 1 w 2"/>
                <a:gd name="T27" fmla="*/ 3 h 3"/>
                <a:gd name="T28" fmla="*/ 2 w 2"/>
                <a:gd name="T29" fmla="*/ 1 h 3"/>
                <a:gd name="T30" fmla="*/ 0 w 2"/>
                <a:gd name="T31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0" y="0"/>
                    <a:pt x="0" y="1"/>
                    <a:pt x="0" y="2"/>
                  </a:cubicBezTo>
                  <a:cubicBezTo>
                    <a:pt x="0" y="2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2"/>
                    <a:pt x="2" y="1"/>
                  </a:cubicBezTo>
                  <a:cubicBezTo>
                    <a:pt x="1" y="1"/>
                    <a:pt x="1" y="0"/>
                    <a:pt x="0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45" name="Freeform 119"/>
            <p:cNvSpPr/>
            <p:nvPr/>
          </p:nvSpPr>
          <p:spPr bwMode="auto">
            <a:xfrm>
              <a:off x="9493201" y="-3861742"/>
              <a:ext cx="17463" cy="12700"/>
            </a:xfrm>
            <a:custGeom>
              <a:avLst/>
              <a:gdLst>
                <a:gd name="T0" fmla="*/ 4 w 4"/>
                <a:gd name="T1" fmla="*/ 0 h 3"/>
                <a:gd name="T2" fmla="*/ 0 w 4"/>
                <a:gd name="T3" fmla="*/ 1 h 3"/>
                <a:gd name="T4" fmla="*/ 0 w 4"/>
                <a:gd name="T5" fmla="*/ 2 h 3"/>
                <a:gd name="T6" fmla="*/ 2 w 4"/>
                <a:gd name="T7" fmla="*/ 3 h 3"/>
                <a:gd name="T8" fmla="*/ 4 w 4"/>
                <a:gd name="T9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3">
                  <a:moveTo>
                    <a:pt x="4" y="0"/>
                  </a:moveTo>
                  <a:cubicBezTo>
                    <a:pt x="2" y="0"/>
                    <a:pt x="1" y="0"/>
                    <a:pt x="0" y="1"/>
                  </a:cubicBezTo>
                  <a:cubicBezTo>
                    <a:pt x="0" y="1"/>
                    <a:pt x="0" y="1"/>
                    <a:pt x="0" y="2"/>
                  </a:cubicBezTo>
                  <a:cubicBezTo>
                    <a:pt x="1" y="2"/>
                    <a:pt x="1" y="3"/>
                    <a:pt x="2" y="3"/>
                  </a:cubicBezTo>
                  <a:cubicBezTo>
                    <a:pt x="2" y="2"/>
                    <a:pt x="3" y="1"/>
                    <a:pt x="4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46" name="Freeform 120"/>
            <p:cNvSpPr>
              <a:spLocks noEditPoints="1"/>
            </p:cNvSpPr>
            <p:nvPr/>
          </p:nvSpPr>
          <p:spPr bwMode="auto">
            <a:xfrm>
              <a:off x="9493201" y="-3844279"/>
              <a:ext cx="4763" cy="3175"/>
            </a:xfrm>
            <a:custGeom>
              <a:avLst/>
              <a:gdLst>
                <a:gd name="T0" fmla="*/ 1 w 1"/>
                <a:gd name="T1" fmla="*/ 1 h 1"/>
                <a:gd name="T2" fmla="*/ 1 w 1"/>
                <a:gd name="T3" fmla="*/ 1 h 1"/>
                <a:gd name="T4" fmla="*/ 0 w 1"/>
                <a:gd name="T5" fmla="*/ 1 h 1"/>
                <a:gd name="T6" fmla="*/ 0 w 1"/>
                <a:gd name="T7" fmla="*/ 1 h 1"/>
                <a:gd name="T8" fmla="*/ 1 w 1"/>
                <a:gd name="T9" fmla="*/ 1 h 1"/>
                <a:gd name="T10" fmla="*/ 1 w 1"/>
                <a:gd name="T11" fmla="*/ 1 h 1"/>
                <a:gd name="T12" fmla="*/ 0 w 1"/>
                <a:gd name="T13" fmla="*/ 1 h 1"/>
                <a:gd name="T14" fmla="*/ 0 w 1"/>
                <a:gd name="T15" fmla="*/ 1 h 1"/>
                <a:gd name="T16" fmla="*/ 1 w 1"/>
                <a:gd name="T17" fmla="*/ 1 h 1"/>
                <a:gd name="T18" fmla="*/ 0 w 1"/>
                <a:gd name="T19" fmla="*/ 0 h 1"/>
                <a:gd name="T20" fmla="*/ 0 w 1"/>
                <a:gd name="T21" fmla="*/ 0 h 1"/>
                <a:gd name="T22" fmla="*/ 0 w 1"/>
                <a:gd name="T23" fmla="*/ 1 h 1"/>
                <a:gd name="T24" fmla="*/ 0 w 1"/>
                <a:gd name="T25" fmla="*/ 1 h 1"/>
                <a:gd name="T26" fmla="*/ 0 w 1"/>
                <a:gd name="T27" fmla="*/ 0 h 1"/>
                <a:gd name="T28" fmla="*/ 0 w 1"/>
                <a:gd name="T29" fmla="*/ 0 h 1"/>
                <a:gd name="T30" fmla="*/ 0 w 1"/>
                <a:gd name="T31" fmla="*/ 1 h 1"/>
                <a:gd name="T32" fmla="*/ 0 w 1"/>
                <a:gd name="T33" fmla="*/ 1 h 1"/>
                <a:gd name="T34" fmla="*/ 0 w 1"/>
                <a:gd name="T35" fmla="*/ 1 h 1"/>
                <a:gd name="T36" fmla="*/ 0 w 1"/>
                <a:gd name="T37" fmla="*/ 1 h 1"/>
                <a:gd name="T38" fmla="*/ 0 w 1"/>
                <a:gd name="T3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moveTo>
                    <a:pt x="0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47" name="Freeform 121"/>
            <p:cNvSpPr/>
            <p:nvPr/>
          </p:nvSpPr>
          <p:spPr bwMode="auto">
            <a:xfrm>
              <a:off x="9477326" y="-3856979"/>
              <a:ext cx="15875" cy="15875"/>
            </a:xfrm>
            <a:custGeom>
              <a:avLst/>
              <a:gdLst>
                <a:gd name="T0" fmla="*/ 2 w 4"/>
                <a:gd name="T1" fmla="*/ 0 h 4"/>
                <a:gd name="T2" fmla="*/ 0 w 4"/>
                <a:gd name="T3" fmla="*/ 1 h 4"/>
                <a:gd name="T4" fmla="*/ 3 w 4"/>
                <a:gd name="T5" fmla="*/ 3 h 4"/>
                <a:gd name="T6" fmla="*/ 4 w 4"/>
                <a:gd name="T7" fmla="*/ 4 h 4"/>
                <a:gd name="T8" fmla="*/ 2 w 4"/>
                <a:gd name="T9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1" y="1"/>
                    <a:pt x="1" y="1"/>
                    <a:pt x="0" y="1"/>
                  </a:cubicBezTo>
                  <a:cubicBezTo>
                    <a:pt x="1" y="2"/>
                    <a:pt x="2" y="3"/>
                    <a:pt x="3" y="3"/>
                  </a:cubicBezTo>
                  <a:cubicBezTo>
                    <a:pt x="3" y="4"/>
                    <a:pt x="3" y="4"/>
                    <a:pt x="4" y="4"/>
                  </a:cubicBezTo>
                  <a:cubicBezTo>
                    <a:pt x="3" y="3"/>
                    <a:pt x="3" y="2"/>
                    <a:pt x="2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48" name="Freeform 122"/>
            <p:cNvSpPr/>
            <p:nvPr/>
          </p:nvSpPr>
          <p:spPr bwMode="auto">
            <a:xfrm>
              <a:off x="9490026" y="-3844279"/>
              <a:ext cx="3175" cy="3175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1 w 1"/>
                <a:gd name="T5" fmla="*/ 1 h 1"/>
                <a:gd name="T6" fmla="*/ 0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1"/>
                    <a:pt x="0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49" name="Freeform 123"/>
            <p:cNvSpPr>
              <a:spLocks noEditPoints="1"/>
            </p:cNvSpPr>
            <p:nvPr/>
          </p:nvSpPr>
          <p:spPr bwMode="auto">
            <a:xfrm>
              <a:off x="9497963" y="-3853804"/>
              <a:ext cx="55563" cy="17463"/>
            </a:xfrm>
            <a:custGeom>
              <a:avLst/>
              <a:gdLst>
                <a:gd name="T0" fmla="*/ 0 w 13"/>
                <a:gd name="T1" fmla="*/ 4 h 4"/>
                <a:gd name="T2" fmla="*/ 0 w 13"/>
                <a:gd name="T3" fmla="*/ 4 h 4"/>
                <a:gd name="T4" fmla="*/ 0 w 13"/>
                <a:gd name="T5" fmla="*/ 4 h 4"/>
                <a:gd name="T6" fmla="*/ 0 w 13"/>
                <a:gd name="T7" fmla="*/ 4 h 4"/>
                <a:gd name="T8" fmla="*/ 2 w 13"/>
                <a:gd name="T9" fmla="*/ 3 h 4"/>
                <a:gd name="T10" fmla="*/ 1 w 13"/>
                <a:gd name="T11" fmla="*/ 4 h 4"/>
                <a:gd name="T12" fmla="*/ 0 w 13"/>
                <a:gd name="T13" fmla="*/ 4 h 4"/>
                <a:gd name="T14" fmla="*/ 3 w 13"/>
                <a:gd name="T15" fmla="*/ 4 h 4"/>
                <a:gd name="T16" fmla="*/ 3 w 13"/>
                <a:gd name="T17" fmla="*/ 4 h 4"/>
                <a:gd name="T18" fmla="*/ 2 w 13"/>
                <a:gd name="T19" fmla="*/ 3 h 4"/>
                <a:gd name="T20" fmla="*/ 10 w 13"/>
                <a:gd name="T21" fmla="*/ 0 h 4"/>
                <a:gd name="T22" fmla="*/ 6 w 13"/>
                <a:gd name="T23" fmla="*/ 1 h 4"/>
                <a:gd name="T24" fmla="*/ 7 w 13"/>
                <a:gd name="T25" fmla="*/ 4 h 4"/>
                <a:gd name="T26" fmla="*/ 7 w 13"/>
                <a:gd name="T27" fmla="*/ 4 h 4"/>
                <a:gd name="T28" fmla="*/ 13 w 13"/>
                <a:gd name="T29" fmla="*/ 2 h 4"/>
                <a:gd name="T30" fmla="*/ 10 w 13"/>
                <a:gd name="T31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3" h="4">
                  <a:moveTo>
                    <a:pt x="0" y="4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moveTo>
                    <a:pt x="2" y="3"/>
                  </a:moveTo>
                  <a:cubicBezTo>
                    <a:pt x="2" y="3"/>
                    <a:pt x="1" y="3"/>
                    <a:pt x="1" y="4"/>
                  </a:cubicBezTo>
                  <a:cubicBezTo>
                    <a:pt x="1" y="4"/>
                    <a:pt x="1" y="4"/>
                    <a:pt x="0" y="4"/>
                  </a:cubicBezTo>
                  <a:cubicBezTo>
                    <a:pt x="1" y="4"/>
                    <a:pt x="2" y="4"/>
                    <a:pt x="3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4"/>
                    <a:pt x="3" y="3"/>
                    <a:pt x="2" y="3"/>
                  </a:cubicBezTo>
                  <a:moveTo>
                    <a:pt x="10" y="0"/>
                  </a:moveTo>
                  <a:cubicBezTo>
                    <a:pt x="9" y="0"/>
                    <a:pt x="8" y="1"/>
                    <a:pt x="6" y="1"/>
                  </a:cubicBezTo>
                  <a:cubicBezTo>
                    <a:pt x="6" y="2"/>
                    <a:pt x="6" y="3"/>
                    <a:pt x="7" y="4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9" y="4"/>
                    <a:pt x="11" y="3"/>
                    <a:pt x="13" y="2"/>
                  </a:cubicBezTo>
                  <a:cubicBezTo>
                    <a:pt x="12" y="1"/>
                    <a:pt x="11" y="1"/>
                    <a:pt x="10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50" name="Freeform 124"/>
            <p:cNvSpPr/>
            <p:nvPr/>
          </p:nvSpPr>
          <p:spPr bwMode="auto">
            <a:xfrm>
              <a:off x="9497963" y="-3836342"/>
              <a:ext cx="4763" cy="0"/>
            </a:xfrm>
            <a:custGeom>
              <a:avLst/>
              <a:gdLst>
                <a:gd name="T0" fmla="*/ 1 w 1"/>
                <a:gd name="T1" fmla="*/ 0 w 1"/>
                <a:gd name="T2" fmla="*/ 0 w 1"/>
                <a:gd name="T3" fmla="*/ 0 w 1"/>
                <a:gd name="T4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51" name="Freeform 125"/>
            <p:cNvSpPr/>
            <p:nvPr/>
          </p:nvSpPr>
          <p:spPr bwMode="auto">
            <a:xfrm>
              <a:off x="9505901" y="-3849042"/>
              <a:ext cx="22225" cy="12700"/>
            </a:xfrm>
            <a:custGeom>
              <a:avLst/>
              <a:gdLst>
                <a:gd name="T0" fmla="*/ 4 w 5"/>
                <a:gd name="T1" fmla="*/ 0 h 3"/>
                <a:gd name="T2" fmla="*/ 3 w 5"/>
                <a:gd name="T3" fmla="*/ 1 h 3"/>
                <a:gd name="T4" fmla="*/ 0 w 5"/>
                <a:gd name="T5" fmla="*/ 2 h 3"/>
                <a:gd name="T6" fmla="*/ 1 w 5"/>
                <a:gd name="T7" fmla="*/ 3 h 3"/>
                <a:gd name="T8" fmla="*/ 5 w 5"/>
                <a:gd name="T9" fmla="*/ 3 h 3"/>
                <a:gd name="T10" fmla="*/ 4 w 5"/>
                <a:gd name="T11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" h="3">
                  <a:moveTo>
                    <a:pt x="4" y="0"/>
                  </a:moveTo>
                  <a:cubicBezTo>
                    <a:pt x="4" y="0"/>
                    <a:pt x="3" y="1"/>
                    <a:pt x="3" y="1"/>
                  </a:cubicBezTo>
                  <a:cubicBezTo>
                    <a:pt x="2" y="1"/>
                    <a:pt x="1" y="2"/>
                    <a:pt x="0" y="2"/>
                  </a:cubicBezTo>
                  <a:cubicBezTo>
                    <a:pt x="1" y="2"/>
                    <a:pt x="1" y="3"/>
                    <a:pt x="1" y="3"/>
                  </a:cubicBezTo>
                  <a:cubicBezTo>
                    <a:pt x="2" y="3"/>
                    <a:pt x="4" y="3"/>
                    <a:pt x="5" y="3"/>
                  </a:cubicBezTo>
                  <a:cubicBezTo>
                    <a:pt x="4" y="2"/>
                    <a:pt x="4" y="1"/>
                    <a:pt x="4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52" name="Freeform 126"/>
            <p:cNvSpPr/>
            <p:nvPr/>
          </p:nvSpPr>
          <p:spPr bwMode="auto">
            <a:xfrm>
              <a:off x="9497963" y="-3853804"/>
              <a:ext cx="42863" cy="17463"/>
            </a:xfrm>
            <a:custGeom>
              <a:avLst/>
              <a:gdLst>
                <a:gd name="T0" fmla="*/ 10 w 10"/>
                <a:gd name="T1" fmla="*/ 0 h 4"/>
                <a:gd name="T2" fmla="*/ 5 w 10"/>
                <a:gd name="T3" fmla="*/ 2 h 4"/>
                <a:gd name="T4" fmla="*/ 0 w 10"/>
                <a:gd name="T5" fmla="*/ 4 h 4"/>
                <a:gd name="T6" fmla="*/ 0 w 10"/>
                <a:gd name="T7" fmla="*/ 4 h 4"/>
                <a:gd name="T8" fmla="*/ 0 w 10"/>
                <a:gd name="T9" fmla="*/ 4 h 4"/>
                <a:gd name="T10" fmla="*/ 1 w 10"/>
                <a:gd name="T11" fmla="*/ 4 h 4"/>
                <a:gd name="T12" fmla="*/ 1 w 10"/>
                <a:gd name="T13" fmla="*/ 4 h 4"/>
                <a:gd name="T14" fmla="*/ 2 w 10"/>
                <a:gd name="T15" fmla="*/ 3 h 4"/>
                <a:gd name="T16" fmla="*/ 2 w 10"/>
                <a:gd name="T17" fmla="*/ 3 h 4"/>
                <a:gd name="T18" fmla="*/ 5 w 10"/>
                <a:gd name="T19" fmla="*/ 2 h 4"/>
                <a:gd name="T20" fmla="*/ 6 w 10"/>
                <a:gd name="T21" fmla="*/ 1 h 4"/>
                <a:gd name="T22" fmla="*/ 10 w 10"/>
                <a:gd name="T23" fmla="*/ 0 h 4"/>
                <a:gd name="T24" fmla="*/ 10 w 10"/>
                <a:gd name="T25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0" h="4">
                  <a:moveTo>
                    <a:pt x="10" y="0"/>
                  </a:moveTo>
                  <a:cubicBezTo>
                    <a:pt x="8" y="0"/>
                    <a:pt x="7" y="1"/>
                    <a:pt x="5" y="2"/>
                  </a:cubicBezTo>
                  <a:cubicBezTo>
                    <a:pt x="4" y="2"/>
                    <a:pt x="1" y="3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3" y="3"/>
                    <a:pt x="4" y="2"/>
                    <a:pt x="5" y="2"/>
                  </a:cubicBezTo>
                  <a:cubicBezTo>
                    <a:pt x="5" y="2"/>
                    <a:pt x="6" y="1"/>
                    <a:pt x="6" y="1"/>
                  </a:cubicBezTo>
                  <a:cubicBezTo>
                    <a:pt x="8" y="1"/>
                    <a:pt x="9" y="0"/>
                    <a:pt x="10" y="0"/>
                  </a:cubicBezTo>
                  <a:cubicBezTo>
                    <a:pt x="10" y="0"/>
                    <a:pt x="10" y="0"/>
                    <a:pt x="10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53" name="Freeform 127"/>
            <p:cNvSpPr/>
            <p:nvPr/>
          </p:nvSpPr>
          <p:spPr bwMode="auto">
            <a:xfrm>
              <a:off x="9459863" y="-3841104"/>
              <a:ext cx="33338" cy="12700"/>
            </a:xfrm>
            <a:custGeom>
              <a:avLst/>
              <a:gdLst>
                <a:gd name="T0" fmla="*/ 2 w 8"/>
                <a:gd name="T1" fmla="*/ 0 h 3"/>
                <a:gd name="T2" fmla="*/ 0 w 8"/>
                <a:gd name="T3" fmla="*/ 3 h 3"/>
                <a:gd name="T4" fmla="*/ 0 w 8"/>
                <a:gd name="T5" fmla="*/ 3 h 3"/>
                <a:gd name="T6" fmla="*/ 2 w 8"/>
                <a:gd name="T7" fmla="*/ 2 h 3"/>
                <a:gd name="T8" fmla="*/ 6 w 8"/>
                <a:gd name="T9" fmla="*/ 1 h 3"/>
                <a:gd name="T10" fmla="*/ 5 w 8"/>
                <a:gd name="T11" fmla="*/ 1 h 3"/>
                <a:gd name="T12" fmla="*/ 5 w 8"/>
                <a:gd name="T13" fmla="*/ 1 h 3"/>
                <a:gd name="T14" fmla="*/ 5 w 8"/>
                <a:gd name="T15" fmla="*/ 1 h 3"/>
                <a:gd name="T16" fmla="*/ 7 w 8"/>
                <a:gd name="T17" fmla="*/ 1 h 3"/>
                <a:gd name="T18" fmla="*/ 8 w 8"/>
                <a:gd name="T19" fmla="*/ 0 h 3"/>
                <a:gd name="T20" fmla="*/ 8 w 8"/>
                <a:gd name="T21" fmla="*/ 0 h 3"/>
                <a:gd name="T22" fmla="*/ 5 w 8"/>
                <a:gd name="T23" fmla="*/ 0 h 3"/>
                <a:gd name="T24" fmla="*/ 2 w 8"/>
                <a:gd name="T2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8" h="3">
                  <a:moveTo>
                    <a:pt x="2" y="0"/>
                  </a:moveTo>
                  <a:cubicBezTo>
                    <a:pt x="1" y="1"/>
                    <a:pt x="1" y="2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1" y="3"/>
                    <a:pt x="1" y="2"/>
                    <a:pt x="2" y="2"/>
                  </a:cubicBezTo>
                  <a:cubicBezTo>
                    <a:pt x="3" y="2"/>
                    <a:pt x="4" y="2"/>
                    <a:pt x="6" y="1"/>
                  </a:cubicBezTo>
                  <a:cubicBezTo>
                    <a:pt x="6" y="1"/>
                    <a:pt x="5" y="1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6" y="1"/>
                    <a:pt x="6" y="1"/>
                    <a:pt x="7" y="1"/>
                  </a:cubicBezTo>
                  <a:cubicBezTo>
                    <a:pt x="7" y="1"/>
                    <a:pt x="7" y="1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7" y="0"/>
                    <a:pt x="6" y="0"/>
                    <a:pt x="5" y="0"/>
                  </a:cubicBezTo>
                  <a:cubicBezTo>
                    <a:pt x="4" y="0"/>
                    <a:pt x="3" y="0"/>
                    <a:pt x="2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54" name="Freeform 128"/>
            <p:cNvSpPr/>
            <p:nvPr/>
          </p:nvSpPr>
          <p:spPr bwMode="auto">
            <a:xfrm>
              <a:off x="9459863" y="-3828404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55" name="Freeform 129"/>
            <p:cNvSpPr>
              <a:spLocks noEditPoints="1"/>
            </p:cNvSpPr>
            <p:nvPr/>
          </p:nvSpPr>
          <p:spPr bwMode="auto">
            <a:xfrm>
              <a:off x="9480501" y="-3841104"/>
              <a:ext cx="12700" cy="4763"/>
            </a:xfrm>
            <a:custGeom>
              <a:avLst/>
              <a:gdLst>
                <a:gd name="T0" fmla="*/ 0 w 3"/>
                <a:gd name="T1" fmla="*/ 1 h 1"/>
                <a:gd name="T2" fmla="*/ 1 w 3"/>
                <a:gd name="T3" fmla="*/ 1 h 1"/>
                <a:gd name="T4" fmla="*/ 1 w 3"/>
                <a:gd name="T5" fmla="*/ 1 h 1"/>
                <a:gd name="T6" fmla="*/ 0 w 3"/>
                <a:gd name="T7" fmla="*/ 1 h 1"/>
                <a:gd name="T8" fmla="*/ 0 w 3"/>
                <a:gd name="T9" fmla="*/ 1 h 1"/>
                <a:gd name="T10" fmla="*/ 0 w 3"/>
                <a:gd name="T11" fmla="*/ 0 h 1"/>
                <a:gd name="T12" fmla="*/ 3 w 3"/>
                <a:gd name="T13" fmla="*/ 0 h 1"/>
                <a:gd name="T14" fmla="*/ 3 w 3"/>
                <a:gd name="T15" fmla="*/ 0 h 1"/>
                <a:gd name="T16" fmla="*/ 0 w 3"/>
                <a:gd name="T1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" h="1">
                  <a:moveTo>
                    <a:pt x="0" y="1"/>
                  </a:moveTo>
                  <a:cubicBezTo>
                    <a:pt x="0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moveTo>
                    <a:pt x="0" y="0"/>
                  </a:moveTo>
                  <a:cubicBezTo>
                    <a:pt x="1" y="0"/>
                    <a:pt x="2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1" y="0"/>
                    <a:pt x="0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56" name="Freeform 130"/>
            <p:cNvSpPr/>
            <p:nvPr/>
          </p:nvSpPr>
          <p:spPr bwMode="auto">
            <a:xfrm>
              <a:off x="9493201" y="-3841104"/>
              <a:ext cx="0" cy="4763"/>
            </a:xfrm>
            <a:custGeom>
              <a:avLst/>
              <a:gdLst>
                <a:gd name="T0" fmla="*/ 0 h 3"/>
                <a:gd name="T1" fmla="*/ 3 h 3"/>
                <a:gd name="T2" fmla="*/ 0 h 3"/>
                <a:gd name="T3" fmla="*/ 0 h 3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3">
                  <a:moveTo>
                    <a:pt x="0" y="0"/>
                  </a:moveTo>
                  <a:lnTo>
                    <a:pt x="0" y="3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57" name="Freeform 131"/>
            <p:cNvSpPr/>
            <p:nvPr/>
          </p:nvSpPr>
          <p:spPr bwMode="auto">
            <a:xfrm>
              <a:off x="9493201" y="-3841104"/>
              <a:ext cx="0" cy="4763"/>
            </a:xfrm>
            <a:custGeom>
              <a:avLst/>
              <a:gdLst>
                <a:gd name="T0" fmla="*/ 0 h 3"/>
                <a:gd name="T1" fmla="*/ 3 h 3"/>
                <a:gd name="T2" fmla="*/ 0 h 3"/>
                <a:gd name="T3" fmla="*/ 0 h 3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3">
                  <a:moveTo>
                    <a:pt x="0" y="0"/>
                  </a:moveTo>
                  <a:lnTo>
                    <a:pt x="0" y="3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58" name="Freeform 132"/>
            <p:cNvSpPr/>
            <p:nvPr/>
          </p:nvSpPr>
          <p:spPr bwMode="auto">
            <a:xfrm>
              <a:off x="9493201" y="-3841104"/>
              <a:ext cx="0" cy="4763"/>
            </a:xfrm>
            <a:custGeom>
              <a:avLst/>
              <a:gdLst>
                <a:gd name="T0" fmla="*/ 0 h 3"/>
                <a:gd name="T1" fmla="*/ 3 h 3"/>
                <a:gd name="T2" fmla="*/ 3 h 3"/>
                <a:gd name="T3" fmla="*/ 0 h 3"/>
                <a:gd name="T4" fmla="*/ 0 h 3"/>
                <a:gd name="T5" fmla="*/ 0 h 3"/>
                <a:gd name="T6" fmla="*/ 0 h 3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  <a:cxn ang="0">
                  <a:pos x="0" y="T5"/>
                </a:cxn>
                <a:cxn ang="0">
                  <a:pos x="0" y="T6"/>
                </a:cxn>
              </a:cxnLst>
              <a:rect l="0" t="0" r="r" b="b"/>
              <a:pathLst>
                <a:path h="3">
                  <a:moveTo>
                    <a:pt x="0" y="0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59" name="Freeform 133"/>
            <p:cNvSpPr/>
            <p:nvPr/>
          </p:nvSpPr>
          <p:spPr bwMode="auto">
            <a:xfrm>
              <a:off x="9493201" y="-3841104"/>
              <a:ext cx="0" cy="4763"/>
            </a:xfrm>
            <a:custGeom>
              <a:avLst/>
              <a:gdLst>
                <a:gd name="T0" fmla="*/ 0 h 3"/>
                <a:gd name="T1" fmla="*/ 3 h 3"/>
                <a:gd name="T2" fmla="*/ 3 h 3"/>
                <a:gd name="T3" fmla="*/ 0 h 3"/>
                <a:gd name="T4" fmla="*/ 0 h 3"/>
                <a:gd name="T5" fmla="*/ 0 h 3"/>
                <a:gd name="T6" fmla="*/ 0 h 3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  <a:cxn ang="0">
                  <a:pos x="0" y="T5"/>
                </a:cxn>
                <a:cxn ang="0">
                  <a:pos x="0" y="T6"/>
                </a:cxn>
              </a:cxnLst>
              <a:rect l="0" t="0" r="r" b="b"/>
              <a:pathLst>
                <a:path h="3">
                  <a:moveTo>
                    <a:pt x="0" y="0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60" name="Rectangle 134"/>
            <p:cNvSpPr>
              <a:spLocks noChangeArrowheads="1"/>
            </p:cNvSpPr>
            <p:nvPr/>
          </p:nvSpPr>
          <p:spPr bwMode="auto">
            <a:xfrm>
              <a:off x="9493201" y="-3841104"/>
              <a:ext cx="1588" cy="4763"/>
            </a:xfrm>
            <a:prstGeom prst="rect">
              <a:avLst/>
            </a:pr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61" name="Freeform 135"/>
            <p:cNvSpPr/>
            <p:nvPr/>
          </p:nvSpPr>
          <p:spPr bwMode="auto">
            <a:xfrm>
              <a:off x="9493201" y="-3841104"/>
              <a:ext cx="0" cy="4763"/>
            </a:xfrm>
            <a:custGeom>
              <a:avLst/>
              <a:gdLst>
                <a:gd name="T0" fmla="*/ 0 h 3"/>
                <a:gd name="T1" fmla="*/ 3 h 3"/>
                <a:gd name="T2" fmla="*/ 3 h 3"/>
                <a:gd name="T3" fmla="*/ 0 h 3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3">
                  <a:moveTo>
                    <a:pt x="0" y="0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0"/>
                  </a:ln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62" name="Freeform 136"/>
            <p:cNvSpPr/>
            <p:nvPr/>
          </p:nvSpPr>
          <p:spPr bwMode="auto">
            <a:xfrm>
              <a:off x="9493201" y="-3841104"/>
              <a:ext cx="0" cy="4763"/>
            </a:xfrm>
            <a:custGeom>
              <a:avLst/>
              <a:gdLst>
                <a:gd name="T0" fmla="*/ 0 h 3"/>
                <a:gd name="T1" fmla="*/ 3 h 3"/>
                <a:gd name="T2" fmla="*/ 3 h 3"/>
                <a:gd name="T3" fmla="*/ 3 h 3"/>
                <a:gd name="T4" fmla="*/ 3 h 3"/>
                <a:gd name="T5" fmla="*/ 0 h 3"/>
                <a:gd name="T6" fmla="*/ 0 h 3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  <a:cxn ang="0">
                  <a:pos x="0" y="T5"/>
                </a:cxn>
                <a:cxn ang="0">
                  <a:pos x="0" y="T6"/>
                </a:cxn>
              </a:cxnLst>
              <a:rect l="0" t="0" r="r" b="b"/>
              <a:pathLst>
                <a:path h="3">
                  <a:moveTo>
                    <a:pt x="0" y="0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63" name="Freeform 137"/>
            <p:cNvSpPr/>
            <p:nvPr/>
          </p:nvSpPr>
          <p:spPr bwMode="auto">
            <a:xfrm>
              <a:off x="9493201" y="-3841104"/>
              <a:ext cx="0" cy="4763"/>
            </a:xfrm>
            <a:custGeom>
              <a:avLst/>
              <a:gdLst>
                <a:gd name="T0" fmla="*/ 0 h 3"/>
                <a:gd name="T1" fmla="*/ 3 h 3"/>
                <a:gd name="T2" fmla="*/ 3 h 3"/>
                <a:gd name="T3" fmla="*/ 3 h 3"/>
                <a:gd name="T4" fmla="*/ 3 h 3"/>
                <a:gd name="T5" fmla="*/ 0 h 3"/>
                <a:gd name="T6" fmla="*/ 0 h 3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  <a:cxn ang="0">
                  <a:pos x="0" y="T5"/>
                </a:cxn>
                <a:cxn ang="0">
                  <a:pos x="0" y="T6"/>
                </a:cxn>
              </a:cxnLst>
              <a:rect l="0" t="0" r="r" b="b"/>
              <a:pathLst>
                <a:path h="3">
                  <a:moveTo>
                    <a:pt x="0" y="0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64" name="Freeform 138"/>
            <p:cNvSpPr/>
            <p:nvPr/>
          </p:nvSpPr>
          <p:spPr bwMode="auto">
            <a:xfrm>
              <a:off x="9490026" y="-3836342"/>
              <a:ext cx="3175" cy="0"/>
            </a:xfrm>
            <a:custGeom>
              <a:avLst/>
              <a:gdLst>
                <a:gd name="T0" fmla="*/ 2 w 2"/>
                <a:gd name="T1" fmla="*/ 0 w 2"/>
                <a:gd name="T2" fmla="*/ 2 w 2"/>
                <a:gd name="T3" fmla="*/ 2 w 2"/>
                <a:gd name="T4" fmla="*/ 2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2">
                  <a:moveTo>
                    <a:pt x="2" y="0"/>
                  </a:moveTo>
                  <a:lnTo>
                    <a:pt x="0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close/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65" name="Freeform 139"/>
            <p:cNvSpPr/>
            <p:nvPr/>
          </p:nvSpPr>
          <p:spPr bwMode="auto">
            <a:xfrm>
              <a:off x="9490026" y="-3836342"/>
              <a:ext cx="3175" cy="0"/>
            </a:xfrm>
            <a:custGeom>
              <a:avLst/>
              <a:gdLst>
                <a:gd name="T0" fmla="*/ 2 w 2"/>
                <a:gd name="T1" fmla="*/ 0 w 2"/>
                <a:gd name="T2" fmla="*/ 2 w 2"/>
                <a:gd name="T3" fmla="*/ 2 w 2"/>
                <a:gd name="T4" fmla="*/ 2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2">
                  <a:moveTo>
                    <a:pt x="2" y="0"/>
                  </a:moveTo>
                  <a:lnTo>
                    <a:pt x="0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66" name="Rectangle 140"/>
            <p:cNvSpPr>
              <a:spLocks noChangeArrowheads="1"/>
            </p:cNvSpPr>
            <p:nvPr/>
          </p:nvSpPr>
          <p:spPr bwMode="auto">
            <a:xfrm>
              <a:off x="9490026" y="-3836342"/>
              <a:ext cx="3175" cy="1588"/>
            </a:xfrm>
            <a:prstGeom prst="rect">
              <a:avLst/>
            </a:pr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67" name="Rectangle 141"/>
            <p:cNvSpPr>
              <a:spLocks noChangeArrowheads="1"/>
            </p:cNvSpPr>
            <p:nvPr/>
          </p:nvSpPr>
          <p:spPr bwMode="auto">
            <a:xfrm>
              <a:off x="9490026" y="-3836342"/>
              <a:ext cx="3175" cy="1588"/>
            </a:xfrm>
            <a:prstGeom prst="rect">
              <a:avLst/>
            </a:pr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68" name="Freeform 142"/>
            <p:cNvSpPr/>
            <p:nvPr/>
          </p:nvSpPr>
          <p:spPr bwMode="auto">
            <a:xfrm>
              <a:off x="9477326" y="-3831579"/>
              <a:ext cx="15875" cy="15875"/>
            </a:xfrm>
            <a:custGeom>
              <a:avLst/>
              <a:gdLst>
                <a:gd name="T0" fmla="*/ 3 w 4"/>
                <a:gd name="T1" fmla="*/ 0 h 4"/>
                <a:gd name="T2" fmla="*/ 0 w 4"/>
                <a:gd name="T3" fmla="*/ 3 h 4"/>
                <a:gd name="T4" fmla="*/ 0 w 4"/>
                <a:gd name="T5" fmla="*/ 3 h 4"/>
                <a:gd name="T6" fmla="*/ 1 w 4"/>
                <a:gd name="T7" fmla="*/ 4 h 4"/>
                <a:gd name="T8" fmla="*/ 3 w 4"/>
                <a:gd name="T9" fmla="*/ 1 h 4"/>
                <a:gd name="T10" fmla="*/ 4 w 4"/>
                <a:gd name="T11" fmla="*/ 0 h 4"/>
                <a:gd name="T12" fmla="*/ 3 w 4"/>
                <a:gd name="T13" fmla="*/ 0 h 4"/>
                <a:gd name="T14" fmla="*/ 3 w 4"/>
                <a:gd name="T15" fmla="*/ 0 h 4"/>
                <a:gd name="T16" fmla="*/ 3 w 4"/>
                <a:gd name="T17" fmla="*/ 0 h 4"/>
                <a:gd name="T18" fmla="*/ 3 w 4"/>
                <a:gd name="T19" fmla="*/ 0 h 4"/>
                <a:gd name="T20" fmla="*/ 3 w 4"/>
                <a:gd name="T21" fmla="*/ 0 h 4"/>
                <a:gd name="T22" fmla="*/ 3 w 4"/>
                <a:gd name="T23" fmla="*/ 0 h 4"/>
                <a:gd name="T24" fmla="*/ 3 w 4"/>
                <a:gd name="T25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" h="4">
                  <a:moveTo>
                    <a:pt x="3" y="0"/>
                  </a:moveTo>
                  <a:cubicBezTo>
                    <a:pt x="2" y="1"/>
                    <a:pt x="1" y="2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1" y="3"/>
                    <a:pt x="1" y="4"/>
                  </a:cubicBezTo>
                  <a:cubicBezTo>
                    <a:pt x="2" y="3"/>
                    <a:pt x="3" y="2"/>
                    <a:pt x="3" y="1"/>
                  </a:cubicBezTo>
                  <a:cubicBezTo>
                    <a:pt x="4" y="1"/>
                    <a:pt x="4" y="0"/>
                    <a:pt x="4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69" name="Freeform 143"/>
            <p:cNvSpPr>
              <a:spLocks noEditPoints="1"/>
            </p:cNvSpPr>
            <p:nvPr/>
          </p:nvSpPr>
          <p:spPr bwMode="auto">
            <a:xfrm>
              <a:off x="9459863" y="-3828404"/>
              <a:ext cx="30163" cy="60325"/>
            </a:xfrm>
            <a:custGeom>
              <a:avLst/>
              <a:gdLst>
                <a:gd name="T0" fmla="*/ 4 w 7"/>
                <a:gd name="T1" fmla="*/ 9 h 14"/>
                <a:gd name="T2" fmla="*/ 1 w 7"/>
                <a:gd name="T3" fmla="*/ 9 h 14"/>
                <a:gd name="T4" fmla="*/ 0 w 7"/>
                <a:gd name="T5" fmla="*/ 11 h 14"/>
                <a:gd name="T6" fmla="*/ 2 w 7"/>
                <a:gd name="T7" fmla="*/ 14 h 14"/>
                <a:gd name="T8" fmla="*/ 3 w 7"/>
                <a:gd name="T9" fmla="*/ 12 h 14"/>
                <a:gd name="T10" fmla="*/ 4 w 7"/>
                <a:gd name="T11" fmla="*/ 9 h 14"/>
                <a:gd name="T12" fmla="*/ 7 w 7"/>
                <a:gd name="T13" fmla="*/ 0 h 14"/>
                <a:gd name="T14" fmla="*/ 5 w 7"/>
                <a:gd name="T15" fmla="*/ 3 h 14"/>
                <a:gd name="T16" fmla="*/ 6 w 7"/>
                <a:gd name="T17" fmla="*/ 3 h 14"/>
                <a:gd name="T18" fmla="*/ 6 w 7"/>
                <a:gd name="T19" fmla="*/ 3 h 14"/>
                <a:gd name="T20" fmla="*/ 7 w 7"/>
                <a:gd name="T21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" h="14">
                  <a:moveTo>
                    <a:pt x="4" y="9"/>
                  </a:moveTo>
                  <a:cubicBezTo>
                    <a:pt x="3" y="9"/>
                    <a:pt x="2" y="9"/>
                    <a:pt x="1" y="9"/>
                  </a:cubicBezTo>
                  <a:cubicBezTo>
                    <a:pt x="0" y="10"/>
                    <a:pt x="0" y="11"/>
                    <a:pt x="0" y="11"/>
                  </a:cubicBezTo>
                  <a:cubicBezTo>
                    <a:pt x="1" y="12"/>
                    <a:pt x="1" y="13"/>
                    <a:pt x="2" y="14"/>
                  </a:cubicBezTo>
                  <a:cubicBezTo>
                    <a:pt x="2" y="13"/>
                    <a:pt x="3" y="12"/>
                    <a:pt x="3" y="12"/>
                  </a:cubicBezTo>
                  <a:cubicBezTo>
                    <a:pt x="4" y="11"/>
                    <a:pt x="4" y="10"/>
                    <a:pt x="4" y="9"/>
                  </a:cubicBezTo>
                  <a:moveTo>
                    <a:pt x="7" y="0"/>
                  </a:moveTo>
                  <a:cubicBezTo>
                    <a:pt x="7" y="1"/>
                    <a:pt x="6" y="2"/>
                    <a:pt x="5" y="3"/>
                  </a:cubicBezTo>
                  <a:cubicBezTo>
                    <a:pt x="5" y="3"/>
                    <a:pt x="6" y="3"/>
                    <a:pt x="6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7" y="2"/>
                    <a:pt x="7" y="1"/>
                    <a:pt x="7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0" name="Freeform 144"/>
            <p:cNvSpPr/>
            <p:nvPr/>
          </p:nvSpPr>
          <p:spPr bwMode="auto">
            <a:xfrm>
              <a:off x="9464626" y="-3818879"/>
              <a:ext cx="20638" cy="30163"/>
            </a:xfrm>
            <a:custGeom>
              <a:avLst/>
              <a:gdLst>
                <a:gd name="T0" fmla="*/ 3 w 5"/>
                <a:gd name="T1" fmla="*/ 0 h 7"/>
                <a:gd name="T2" fmla="*/ 1 w 5"/>
                <a:gd name="T3" fmla="*/ 3 h 7"/>
                <a:gd name="T4" fmla="*/ 0 w 5"/>
                <a:gd name="T5" fmla="*/ 7 h 7"/>
                <a:gd name="T6" fmla="*/ 3 w 5"/>
                <a:gd name="T7" fmla="*/ 7 h 7"/>
                <a:gd name="T8" fmla="*/ 5 w 5"/>
                <a:gd name="T9" fmla="*/ 1 h 7"/>
                <a:gd name="T10" fmla="*/ 4 w 5"/>
                <a:gd name="T11" fmla="*/ 1 h 7"/>
                <a:gd name="T12" fmla="*/ 3 w 5"/>
                <a:gd name="T13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" h="7">
                  <a:moveTo>
                    <a:pt x="3" y="0"/>
                  </a:moveTo>
                  <a:cubicBezTo>
                    <a:pt x="3" y="1"/>
                    <a:pt x="2" y="2"/>
                    <a:pt x="1" y="3"/>
                  </a:cubicBezTo>
                  <a:cubicBezTo>
                    <a:pt x="0" y="5"/>
                    <a:pt x="0" y="6"/>
                    <a:pt x="0" y="7"/>
                  </a:cubicBezTo>
                  <a:cubicBezTo>
                    <a:pt x="1" y="7"/>
                    <a:pt x="2" y="7"/>
                    <a:pt x="3" y="7"/>
                  </a:cubicBezTo>
                  <a:cubicBezTo>
                    <a:pt x="4" y="5"/>
                    <a:pt x="5" y="3"/>
                    <a:pt x="5" y="1"/>
                  </a:cubicBezTo>
                  <a:cubicBezTo>
                    <a:pt x="5" y="1"/>
                    <a:pt x="4" y="1"/>
                    <a:pt x="4" y="1"/>
                  </a:cubicBezTo>
                  <a:cubicBezTo>
                    <a:pt x="4" y="0"/>
                    <a:pt x="3" y="0"/>
                    <a:pt x="3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1" name="Freeform 145"/>
            <p:cNvSpPr>
              <a:spLocks noEditPoints="1"/>
            </p:cNvSpPr>
            <p:nvPr/>
          </p:nvSpPr>
          <p:spPr bwMode="auto">
            <a:xfrm>
              <a:off x="9477326" y="-3831579"/>
              <a:ext cx="15875" cy="12700"/>
            </a:xfrm>
            <a:custGeom>
              <a:avLst/>
              <a:gdLst>
                <a:gd name="T0" fmla="*/ 4 w 4"/>
                <a:gd name="T1" fmla="*/ 0 h 3"/>
                <a:gd name="T2" fmla="*/ 3 w 4"/>
                <a:gd name="T3" fmla="*/ 0 h 3"/>
                <a:gd name="T4" fmla="*/ 3 w 4"/>
                <a:gd name="T5" fmla="*/ 0 h 3"/>
                <a:gd name="T6" fmla="*/ 3 w 4"/>
                <a:gd name="T7" fmla="*/ 0 h 3"/>
                <a:gd name="T8" fmla="*/ 3 w 4"/>
                <a:gd name="T9" fmla="*/ 0 h 3"/>
                <a:gd name="T10" fmla="*/ 4 w 4"/>
                <a:gd name="T11" fmla="*/ 0 h 3"/>
                <a:gd name="T12" fmla="*/ 4 w 4"/>
                <a:gd name="T13" fmla="*/ 0 h 3"/>
                <a:gd name="T14" fmla="*/ 4 w 4"/>
                <a:gd name="T15" fmla="*/ 0 h 3"/>
                <a:gd name="T16" fmla="*/ 3 w 4"/>
                <a:gd name="T17" fmla="*/ 0 h 3"/>
                <a:gd name="T18" fmla="*/ 0 w 4"/>
                <a:gd name="T19" fmla="*/ 3 h 3"/>
                <a:gd name="T20" fmla="*/ 3 w 4"/>
                <a:gd name="T21" fmla="*/ 0 h 3"/>
                <a:gd name="T22" fmla="*/ 3 w 4"/>
                <a:gd name="T23" fmla="*/ 0 h 3"/>
                <a:gd name="T24" fmla="*/ 3 w 4"/>
                <a:gd name="T25" fmla="*/ 0 h 3"/>
                <a:gd name="T26" fmla="*/ 3 w 4"/>
                <a:gd name="T2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" h="3">
                  <a:moveTo>
                    <a:pt x="4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moveTo>
                    <a:pt x="3" y="0"/>
                  </a:moveTo>
                  <a:cubicBezTo>
                    <a:pt x="2" y="1"/>
                    <a:pt x="1" y="2"/>
                    <a:pt x="0" y="3"/>
                  </a:cubicBezTo>
                  <a:cubicBezTo>
                    <a:pt x="1" y="2"/>
                    <a:pt x="2" y="1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2" name="Freeform 146"/>
            <p:cNvSpPr>
              <a:spLocks noEditPoints="1"/>
            </p:cNvSpPr>
            <p:nvPr/>
          </p:nvSpPr>
          <p:spPr bwMode="auto">
            <a:xfrm>
              <a:off x="9497963" y="-3823642"/>
              <a:ext cx="58738" cy="55563"/>
            </a:xfrm>
            <a:custGeom>
              <a:avLst/>
              <a:gdLst>
                <a:gd name="T0" fmla="*/ 7 w 14"/>
                <a:gd name="T1" fmla="*/ 7 h 13"/>
                <a:gd name="T2" fmla="*/ 6 w 14"/>
                <a:gd name="T3" fmla="*/ 7 h 13"/>
                <a:gd name="T4" fmla="*/ 13 w 14"/>
                <a:gd name="T5" fmla="*/ 13 h 13"/>
                <a:gd name="T6" fmla="*/ 14 w 14"/>
                <a:gd name="T7" fmla="*/ 13 h 13"/>
                <a:gd name="T8" fmla="*/ 9 w 14"/>
                <a:gd name="T9" fmla="*/ 8 h 13"/>
                <a:gd name="T10" fmla="*/ 7 w 14"/>
                <a:gd name="T11" fmla="*/ 7 h 13"/>
                <a:gd name="T12" fmla="*/ 0 w 14"/>
                <a:gd name="T13" fmla="*/ 0 h 13"/>
                <a:gd name="T14" fmla="*/ 2 w 14"/>
                <a:gd name="T15" fmla="*/ 3 h 13"/>
                <a:gd name="T16" fmla="*/ 5 w 14"/>
                <a:gd name="T17" fmla="*/ 6 h 13"/>
                <a:gd name="T18" fmla="*/ 7 w 14"/>
                <a:gd name="T19" fmla="*/ 6 h 13"/>
                <a:gd name="T20" fmla="*/ 2 w 14"/>
                <a:gd name="T21" fmla="*/ 1 h 13"/>
                <a:gd name="T22" fmla="*/ 0 w 14"/>
                <a:gd name="T2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4" h="13">
                  <a:moveTo>
                    <a:pt x="7" y="7"/>
                  </a:moveTo>
                  <a:cubicBezTo>
                    <a:pt x="7" y="7"/>
                    <a:pt x="6" y="7"/>
                    <a:pt x="6" y="7"/>
                  </a:cubicBezTo>
                  <a:cubicBezTo>
                    <a:pt x="8" y="9"/>
                    <a:pt x="11" y="11"/>
                    <a:pt x="13" y="13"/>
                  </a:cubicBezTo>
                  <a:cubicBezTo>
                    <a:pt x="13" y="13"/>
                    <a:pt x="14" y="13"/>
                    <a:pt x="14" y="13"/>
                  </a:cubicBezTo>
                  <a:cubicBezTo>
                    <a:pt x="12" y="11"/>
                    <a:pt x="11" y="9"/>
                    <a:pt x="9" y="8"/>
                  </a:cubicBezTo>
                  <a:cubicBezTo>
                    <a:pt x="9" y="7"/>
                    <a:pt x="8" y="7"/>
                    <a:pt x="7" y="7"/>
                  </a:cubicBezTo>
                  <a:moveTo>
                    <a:pt x="0" y="0"/>
                  </a:moveTo>
                  <a:cubicBezTo>
                    <a:pt x="1" y="1"/>
                    <a:pt x="1" y="2"/>
                    <a:pt x="2" y="3"/>
                  </a:cubicBezTo>
                  <a:cubicBezTo>
                    <a:pt x="3" y="4"/>
                    <a:pt x="4" y="5"/>
                    <a:pt x="5" y="6"/>
                  </a:cubicBezTo>
                  <a:cubicBezTo>
                    <a:pt x="6" y="6"/>
                    <a:pt x="6" y="6"/>
                    <a:pt x="7" y="6"/>
                  </a:cubicBezTo>
                  <a:cubicBezTo>
                    <a:pt x="6" y="4"/>
                    <a:pt x="4" y="2"/>
                    <a:pt x="2" y="1"/>
                  </a:cubicBezTo>
                  <a:cubicBezTo>
                    <a:pt x="2" y="1"/>
                    <a:pt x="1" y="0"/>
                    <a:pt x="0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3" name="Freeform 147"/>
            <p:cNvSpPr>
              <a:spLocks noEditPoints="1"/>
            </p:cNvSpPr>
            <p:nvPr/>
          </p:nvSpPr>
          <p:spPr bwMode="auto">
            <a:xfrm>
              <a:off x="9505901" y="-3810942"/>
              <a:ext cx="47625" cy="50800"/>
            </a:xfrm>
            <a:custGeom>
              <a:avLst/>
              <a:gdLst>
                <a:gd name="T0" fmla="*/ 4 w 11"/>
                <a:gd name="T1" fmla="*/ 4 h 12"/>
                <a:gd name="T2" fmla="*/ 2 w 11"/>
                <a:gd name="T3" fmla="*/ 4 h 12"/>
                <a:gd name="T4" fmla="*/ 8 w 11"/>
                <a:gd name="T5" fmla="*/ 10 h 12"/>
                <a:gd name="T6" fmla="*/ 9 w 11"/>
                <a:gd name="T7" fmla="*/ 12 h 12"/>
                <a:gd name="T8" fmla="*/ 11 w 11"/>
                <a:gd name="T9" fmla="*/ 10 h 12"/>
                <a:gd name="T10" fmla="*/ 11 w 11"/>
                <a:gd name="T11" fmla="*/ 10 h 12"/>
                <a:gd name="T12" fmla="*/ 4 w 11"/>
                <a:gd name="T13" fmla="*/ 4 h 12"/>
                <a:gd name="T14" fmla="*/ 0 w 11"/>
                <a:gd name="T15" fmla="*/ 0 h 12"/>
                <a:gd name="T16" fmla="*/ 0 w 11"/>
                <a:gd name="T17" fmla="*/ 0 h 12"/>
                <a:gd name="T18" fmla="*/ 1 w 11"/>
                <a:gd name="T19" fmla="*/ 2 h 12"/>
                <a:gd name="T20" fmla="*/ 1 w 11"/>
                <a:gd name="T21" fmla="*/ 3 h 12"/>
                <a:gd name="T22" fmla="*/ 2 w 11"/>
                <a:gd name="T23" fmla="*/ 3 h 12"/>
                <a:gd name="T24" fmla="*/ 3 w 11"/>
                <a:gd name="T25" fmla="*/ 3 h 12"/>
                <a:gd name="T26" fmla="*/ 0 w 11"/>
                <a:gd name="T2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1" h="12">
                  <a:moveTo>
                    <a:pt x="4" y="4"/>
                  </a:moveTo>
                  <a:cubicBezTo>
                    <a:pt x="3" y="4"/>
                    <a:pt x="3" y="4"/>
                    <a:pt x="2" y="4"/>
                  </a:cubicBezTo>
                  <a:cubicBezTo>
                    <a:pt x="4" y="6"/>
                    <a:pt x="6" y="8"/>
                    <a:pt x="8" y="10"/>
                  </a:cubicBezTo>
                  <a:cubicBezTo>
                    <a:pt x="8" y="11"/>
                    <a:pt x="9" y="11"/>
                    <a:pt x="9" y="12"/>
                  </a:cubicBezTo>
                  <a:cubicBezTo>
                    <a:pt x="10" y="12"/>
                    <a:pt x="10" y="11"/>
                    <a:pt x="11" y="10"/>
                  </a:cubicBezTo>
                  <a:cubicBezTo>
                    <a:pt x="11" y="10"/>
                    <a:pt x="11" y="10"/>
                    <a:pt x="11" y="10"/>
                  </a:cubicBezTo>
                  <a:cubicBezTo>
                    <a:pt x="9" y="8"/>
                    <a:pt x="6" y="6"/>
                    <a:pt x="4" y="4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1" y="2"/>
                  </a:cubicBezTo>
                  <a:cubicBezTo>
                    <a:pt x="1" y="2"/>
                    <a:pt x="1" y="2"/>
                    <a:pt x="1" y="3"/>
                  </a:cubicBezTo>
                  <a:cubicBezTo>
                    <a:pt x="1" y="3"/>
                    <a:pt x="2" y="3"/>
                    <a:pt x="2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2" y="2"/>
                    <a:pt x="1" y="1"/>
                    <a:pt x="0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4" name="Freeform 148"/>
            <p:cNvSpPr/>
            <p:nvPr/>
          </p:nvSpPr>
          <p:spPr bwMode="auto">
            <a:xfrm>
              <a:off x="9515426" y="-3798242"/>
              <a:ext cx="20638" cy="9525"/>
            </a:xfrm>
            <a:custGeom>
              <a:avLst/>
              <a:gdLst>
                <a:gd name="T0" fmla="*/ 3 w 5"/>
                <a:gd name="T1" fmla="*/ 0 h 2"/>
                <a:gd name="T2" fmla="*/ 1 w 5"/>
                <a:gd name="T3" fmla="*/ 0 h 2"/>
                <a:gd name="T4" fmla="*/ 0 w 5"/>
                <a:gd name="T5" fmla="*/ 0 h 2"/>
                <a:gd name="T6" fmla="*/ 4 w 5"/>
                <a:gd name="T7" fmla="*/ 1 h 2"/>
                <a:gd name="T8" fmla="*/ 4 w 5"/>
                <a:gd name="T9" fmla="*/ 1 h 2"/>
                <a:gd name="T10" fmla="*/ 4 w 5"/>
                <a:gd name="T11" fmla="*/ 1 h 2"/>
                <a:gd name="T12" fmla="*/ 4 w 5"/>
                <a:gd name="T13" fmla="*/ 1 h 2"/>
                <a:gd name="T14" fmla="*/ 3 w 5"/>
                <a:gd name="T15" fmla="*/ 1 h 2"/>
                <a:gd name="T16" fmla="*/ 5 w 5"/>
                <a:gd name="T17" fmla="*/ 2 h 2"/>
                <a:gd name="T18" fmla="*/ 5 w 5"/>
                <a:gd name="T19" fmla="*/ 1 h 2"/>
                <a:gd name="T20" fmla="*/ 3 w 5"/>
                <a:gd name="T21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" h="2">
                  <a:moveTo>
                    <a:pt x="3" y="0"/>
                  </a:moveTo>
                  <a:cubicBezTo>
                    <a:pt x="2" y="0"/>
                    <a:pt x="2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2" y="1"/>
                    <a:pt x="3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3" y="1"/>
                    <a:pt x="3" y="1"/>
                  </a:cubicBezTo>
                  <a:cubicBezTo>
                    <a:pt x="4" y="1"/>
                    <a:pt x="5" y="1"/>
                    <a:pt x="5" y="2"/>
                  </a:cubicBezTo>
                  <a:cubicBezTo>
                    <a:pt x="5" y="2"/>
                    <a:pt x="5" y="1"/>
                    <a:pt x="5" y="1"/>
                  </a:cubicBezTo>
                  <a:cubicBezTo>
                    <a:pt x="4" y="1"/>
                    <a:pt x="4" y="0"/>
                    <a:pt x="3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5" name="Freeform 149"/>
            <p:cNvSpPr/>
            <p:nvPr/>
          </p:nvSpPr>
          <p:spPr bwMode="auto">
            <a:xfrm>
              <a:off x="9515426" y="-3793479"/>
              <a:ext cx="15875" cy="0"/>
            </a:xfrm>
            <a:custGeom>
              <a:avLst/>
              <a:gdLst>
                <a:gd name="T0" fmla="*/ 4 w 4"/>
                <a:gd name="T1" fmla="*/ 4 w 4"/>
                <a:gd name="T2" fmla="*/ 0 w 4"/>
                <a:gd name="T3" fmla="*/ 0 w 4"/>
                <a:gd name="T4" fmla="*/ 2 w 4"/>
                <a:gd name="T5" fmla="*/ 3 w 4"/>
                <a:gd name="T6" fmla="*/ 3 w 4"/>
                <a:gd name="T7" fmla="*/ 4 w 4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  <a:cxn ang="0">
                  <a:pos x="T5" y="0"/>
                </a:cxn>
                <a:cxn ang="0">
                  <a:pos x="T6" y="0"/>
                </a:cxn>
                <a:cxn ang="0">
                  <a:pos x="T7" y="0"/>
                </a:cxn>
              </a:cxnLst>
              <a:rect l="0" t="0" r="r" b="b"/>
              <a:pathLst>
                <a:path w="4">
                  <a:moveTo>
                    <a:pt x="4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1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2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4" y="0"/>
                    <a:pt x="4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6" name="Freeform 150"/>
            <p:cNvSpPr/>
            <p:nvPr/>
          </p:nvSpPr>
          <p:spPr bwMode="auto">
            <a:xfrm>
              <a:off x="9510663" y="-3798242"/>
              <a:ext cx="20638" cy="4763"/>
            </a:xfrm>
            <a:custGeom>
              <a:avLst/>
              <a:gdLst>
                <a:gd name="T0" fmla="*/ 0 w 5"/>
                <a:gd name="T1" fmla="*/ 0 h 1"/>
                <a:gd name="T2" fmla="*/ 1 w 5"/>
                <a:gd name="T3" fmla="*/ 1 h 1"/>
                <a:gd name="T4" fmla="*/ 5 w 5"/>
                <a:gd name="T5" fmla="*/ 1 h 1"/>
                <a:gd name="T6" fmla="*/ 5 w 5"/>
                <a:gd name="T7" fmla="*/ 1 h 1"/>
                <a:gd name="T8" fmla="*/ 5 w 5"/>
                <a:gd name="T9" fmla="*/ 1 h 1"/>
                <a:gd name="T10" fmla="*/ 1 w 5"/>
                <a:gd name="T11" fmla="*/ 0 h 1"/>
                <a:gd name="T12" fmla="*/ 0 w 5"/>
                <a:gd name="T1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" h="1">
                  <a:moveTo>
                    <a:pt x="0" y="0"/>
                  </a:moveTo>
                  <a:cubicBezTo>
                    <a:pt x="0" y="0"/>
                    <a:pt x="1" y="1"/>
                    <a:pt x="1" y="1"/>
                  </a:cubicBezTo>
                  <a:cubicBezTo>
                    <a:pt x="2" y="1"/>
                    <a:pt x="4" y="1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4" y="1"/>
                    <a:pt x="3" y="1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7" name="Freeform 151"/>
            <p:cNvSpPr/>
            <p:nvPr/>
          </p:nvSpPr>
          <p:spPr bwMode="auto">
            <a:xfrm>
              <a:off x="9497963" y="-3828404"/>
              <a:ext cx="38100" cy="34925"/>
            </a:xfrm>
            <a:custGeom>
              <a:avLst/>
              <a:gdLst>
                <a:gd name="T0" fmla="*/ 0 w 9"/>
                <a:gd name="T1" fmla="*/ 0 h 8"/>
                <a:gd name="T2" fmla="*/ 2 w 9"/>
                <a:gd name="T3" fmla="*/ 4 h 8"/>
                <a:gd name="T4" fmla="*/ 2 w 9"/>
                <a:gd name="T5" fmla="*/ 4 h 8"/>
                <a:gd name="T6" fmla="*/ 0 w 9"/>
                <a:gd name="T7" fmla="*/ 1 h 8"/>
                <a:gd name="T8" fmla="*/ 2 w 9"/>
                <a:gd name="T9" fmla="*/ 2 h 8"/>
                <a:gd name="T10" fmla="*/ 7 w 9"/>
                <a:gd name="T11" fmla="*/ 7 h 8"/>
                <a:gd name="T12" fmla="*/ 9 w 9"/>
                <a:gd name="T13" fmla="*/ 8 h 8"/>
                <a:gd name="T14" fmla="*/ 9 w 9"/>
                <a:gd name="T15" fmla="*/ 8 h 8"/>
                <a:gd name="T16" fmla="*/ 2 w 9"/>
                <a:gd name="T17" fmla="*/ 2 h 8"/>
                <a:gd name="T18" fmla="*/ 0 w 9"/>
                <a:gd name="T1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" h="8">
                  <a:moveTo>
                    <a:pt x="0" y="0"/>
                  </a:moveTo>
                  <a:cubicBezTo>
                    <a:pt x="1" y="2"/>
                    <a:pt x="1" y="3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1" y="3"/>
                    <a:pt x="1" y="2"/>
                    <a:pt x="0" y="1"/>
                  </a:cubicBezTo>
                  <a:cubicBezTo>
                    <a:pt x="1" y="1"/>
                    <a:pt x="2" y="2"/>
                    <a:pt x="2" y="2"/>
                  </a:cubicBezTo>
                  <a:cubicBezTo>
                    <a:pt x="4" y="3"/>
                    <a:pt x="6" y="5"/>
                    <a:pt x="7" y="7"/>
                  </a:cubicBezTo>
                  <a:cubicBezTo>
                    <a:pt x="8" y="7"/>
                    <a:pt x="8" y="8"/>
                    <a:pt x="9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7" y="6"/>
                    <a:pt x="5" y="4"/>
                    <a:pt x="2" y="2"/>
                  </a:cubicBezTo>
                  <a:cubicBezTo>
                    <a:pt x="2" y="2"/>
                    <a:pt x="1" y="1"/>
                    <a:pt x="0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8" name="Freeform 152"/>
            <p:cNvSpPr>
              <a:spLocks noEditPoints="1"/>
            </p:cNvSpPr>
            <p:nvPr/>
          </p:nvSpPr>
          <p:spPr bwMode="auto">
            <a:xfrm>
              <a:off x="9455101" y="-3861742"/>
              <a:ext cx="114300" cy="114300"/>
            </a:xfrm>
            <a:custGeom>
              <a:avLst/>
              <a:gdLst>
                <a:gd name="T0" fmla="*/ 8 w 27"/>
                <a:gd name="T1" fmla="*/ 6 h 27"/>
                <a:gd name="T2" fmla="*/ 9 w 27"/>
                <a:gd name="T3" fmla="*/ 6 h 27"/>
                <a:gd name="T4" fmla="*/ 9 w 27"/>
                <a:gd name="T5" fmla="*/ 6 h 27"/>
                <a:gd name="T6" fmla="*/ 9 w 27"/>
                <a:gd name="T7" fmla="*/ 6 h 27"/>
                <a:gd name="T8" fmla="*/ 9 w 27"/>
                <a:gd name="T9" fmla="*/ 5 h 27"/>
                <a:gd name="T10" fmla="*/ 9 w 27"/>
                <a:gd name="T11" fmla="*/ 6 h 27"/>
                <a:gd name="T12" fmla="*/ 9 w 27"/>
                <a:gd name="T13" fmla="*/ 6 h 27"/>
                <a:gd name="T14" fmla="*/ 9 w 27"/>
                <a:gd name="T15" fmla="*/ 5 h 27"/>
                <a:gd name="T16" fmla="*/ 9 w 27"/>
                <a:gd name="T17" fmla="*/ 6 h 27"/>
                <a:gd name="T18" fmla="*/ 13 w 27"/>
                <a:gd name="T19" fmla="*/ 0 h 27"/>
                <a:gd name="T20" fmla="*/ 11 w 27"/>
                <a:gd name="T21" fmla="*/ 3 h 27"/>
                <a:gd name="T22" fmla="*/ 10 w 27"/>
                <a:gd name="T23" fmla="*/ 5 h 27"/>
                <a:gd name="T24" fmla="*/ 9 w 27"/>
                <a:gd name="T25" fmla="*/ 5 h 27"/>
                <a:gd name="T26" fmla="*/ 10 w 27"/>
                <a:gd name="T27" fmla="*/ 5 h 27"/>
                <a:gd name="T28" fmla="*/ 9 w 27"/>
                <a:gd name="T29" fmla="*/ 5 h 27"/>
                <a:gd name="T30" fmla="*/ 9 w 27"/>
                <a:gd name="T31" fmla="*/ 4 h 27"/>
                <a:gd name="T32" fmla="*/ 9 w 27"/>
                <a:gd name="T33" fmla="*/ 5 h 27"/>
                <a:gd name="T34" fmla="*/ 9 w 27"/>
                <a:gd name="T35" fmla="*/ 5 h 27"/>
                <a:gd name="T36" fmla="*/ 9 w 27"/>
                <a:gd name="T37" fmla="*/ 2 h 27"/>
                <a:gd name="T38" fmla="*/ 9 w 27"/>
                <a:gd name="T39" fmla="*/ 1 h 27"/>
                <a:gd name="T40" fmla="*/ 7 w 27"/>
                <a:gd name="T41" fmla="*/ 1 h 27"/>
                <a:gd name="T42" fmla="*/ 9 w 27"/>
                <a:gd name="T43" fmla="*/ 5 h 27"/>
                <a:gd name="T44" fmla="*/ 5 w 27"/>
                <a:gd name="T45" fmla="*/ 2 h 27"/>
                <a:gd name="T46" fmla="*/ 6 w 27"/>
                <a:gd name="T47" fmla="*/ 5 h 27"/>
                <a:gd name="T48" fmla="*/ 9 w 27"/>
                <a:gd name="T49" fmla="*/ 5 h 27"/>
                <a:gd name="T50" fmla="*/ 8 w 27"/>
                <a:gd name="T51" fmla="*/ 6 h 27"/>
                <a:gd name="T52" fmla="*/ 6 w 27"/>
                <a:gd name="T53" fmla="*/ 6 h 27"/>
                <a:gd name="T54" fmla="*/ 7 w 27"/>
                <a:gd name="T55" fmla="*/ 6 h 27"/>
                <a:gd name="T56" fmla="*/ 1 w 27"/>
                <a:gd name="T57" fmla="*/ 8 h 27"/>
                <a:gd name="T58" fmla="*/ 0 w 27"/>
                <a:gd name="T59" fmla="*/ 12 h 27"/>
                <a:gd name="T60" fmla="*/ 1 w 27"/>
                <a:gd name="T61" fmla="*/ 19 h 27"/>
                <a:gd name="T62" fmla="*/ 2 w 27"/>
                <a:gd name="T63" fmla="*/ 17 h 27"/>
                <a:gd name="T64" fmla="*/ 5 w 27"/>
                <a:gd name="T65" fmla="*/ 10 h 27"/>
                <a:gd name="T66" fmla="*/ 8 w 27"/>
                <a:gd name="T67" fmla="*/ 7 h 27"/>
                <a:gd name="T68" fmla="*/ 8 w 27"/>
                <a:gd name="T69" fmla="*/ 7 h 27"/>
                <a:gd name="T70" fmla="*/ 8 w 27"/>
                <a:gd name="T71" fmla="*/ 7 h 27"/>
                <a:gd name="T72" fmla="*/ 9 w 27"/>
                <a:gd name="T73" fmla="*/ 7 h 27"/>
                <a:gd name="T74" fmla="*/ 8 w 27"/>
                <a:gd name="T75" fmla="*/ 8 h 27"/>
                <a:gd name="T76" fmla="*/ 7 w 27"/>
                <a:gd name="T77" fmla="*/ 11 h 27"/>
                <a:gd name="T78" fmla="*/ 5 w 27"/>
                <a:gd name="T79" fmla="*/ 17 h 27"/>
                <a:gd name="T80" fmla="*/ 3 w 27"/>
                <a:gd name="T81" fmla="*/ 22 h 27"/>
                <a:gd name="T82" fmla="*/ 12 w 27"/>
                <a:gd name="T83" fmla="*/ 27 h 27"/>
                <a:gd name="T84" fmla="*/ 21 w 27"/>
                <a:gd name="T85" fmla="*/ 24 h 27"/>
                <a:gd name="T86" fmla="*/ 14 w 27"/>
                <a:gd name="T87" fmla="*/ 16 h 27"/>
                <a:gd name="T88" fmla="*/ 13 w 27"/>
                <a:gd name="T89" fmla="*/ 15 h 27"/>
                <a:gd name="T90" fmla="*/ 12 w 27"/>
                <a:gd name="T91" fmla="*/ 12 h 27"/>
                <a:gd name="T92" fmla="*/ 12 w 27"/>
                <a:gd name="T93" fmla="*/ 10 h 27"/>
                <a:gd name="T94" fmla="*/ 19 w 27"/>
                <a:gd name="T95" fmla="*/ 16 h 27"/>
                <a:gd name="T96" fmla="*/ 19 w 27"/>
                <a:gd name="T97" fmla="*/ 17 h 27"/>
                <a:gd name="T98" fmla="*/ 26 w 27"/>
                <a:gd name="T99" fmla="*/ 16 h 27"/>
                <a:gd name="T100" fmla="*/ 23 w 27"/>
                <a:gd name="T101" fmla="*/ 4 h 27"/>
                <a:gd name="T102" fmla="*/ 17 w 27"/>
                <a:gd name="T103" fmla="*/ 6 h 27"/>
                <a:gd name="T104" fmla="*/ 13 w 27"/>
                <a:gd name="T105" fmla="*/ 6 h 27"/>
                <a:gd name="T106" fmla="*/ 10 w 27"/>
                <a:gd name="T107" fmla="*/ 6 h 27"/>
                <a:gd name="T108" fmla="*/ 10 w 27"/>
                <a:gd name="T109" fmla="*/ 6 h 27"/>
                <a:gd name="T110" fmla="*/ 10 w 27"/>
                <a:gd name="T111" fmla="*/ 6 h 27"/>
                <a:gd name="T112" fmla="*/ 20 w 27"/>
                <a:gd name="T113" fmla="*/ 2 h 27"/>
                <a:gd name="T114" fmla="*/ 15 w 27"/>
                <a:gd name="T115" fmla="*/ 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7" h="27">
                  <a:moveTo>
                    <a:pt x="8" y="6"/>
                  </a:moveTo>
                  <a:cubicBezTo>
                    <a:pt x="8" y="6"/>
                    <a:pt x="8" y="6"/>
                    <a:pt x="8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8" y="6"/>
                    <a:pt x="8" y="6"/>
                    <a:pt x="8" y="6"/>
                  </a:cubicBezTo>
                  <a:moveTo>
                    <a:pt x="9" y="6"/>
                  </a:moveTo>
                  <a:cubicBezTo>
                    <a:pt x="9" y="6"/>
                    <a:pt x="9" y="6"/>
                    <a:pt x="9" y="6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9" y="6"/>
                    <a:pt x="9" y="6"/>
                    <a:pt x="9" y="6"/>
                  </a:cubicBezTo>
                  <a:moveTo>
                    <a:pt x="9" y="6"/>
                  </a:moveTo>
                  <a:cubicBezTo>
                    <a:pt x="9" y="5"/>
                    <a:pt x="9" y="5"/>
                    <a:pt x="9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9" y="6"/>
                    <a:pt x="9" y="6"/>
                    <a:pt x="9" y="6"/>
                  </a:cubicBezTo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12" y="1"/>
                    <a:pt x="11" y="2"/>
                    <a:pt x="11" y="3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0" y="4"/>
                    <a:pt x="10" y="5"/>
                    <a:pt x="10" y="5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4"/>
                    <a:pt x="9" y="5"/>
                    <a:pt x="9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5"/>
                    <a:pt x="9" y="4"/>
                    <a:pt x="9" y="4"/>
                  </a:cubicBezTo>
                  <a:cubicBezTo>
                    <a:pt x="9" y="3"/>
                    <a:pt x="9" y="2"/>
                    <a:pt x="9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9" y="1"/>
                    <a:pt x="8" y="1"/>
                    <a:pt x="7" y="1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8" y="3"/>
                    <a:pt x="8" y="4"/>
                    <a:pt x="9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8" y="5"/>
                    <a:pt x="8" y="5"/>
                    <a:pt x="8" y="4"/>
                  </a:cubicBezTo>
                  <a:cubicBezTo>
                    <a:pt x="7" y="4"/>
                    <a:pt x="6" y="3"/>
                    <a:pt x="5" y="2"/>
                  </a:cubicBezTo>
                  <a:cubicBezTo>
                    <a:pt x="5" y="3"/>
                    <a:pt x="4" y="4"/>
                    <a:pt x="3" y="5"/>
                  </a:cubicBezTo>
                  <a:cubicBezTo>
                    <a:pt x="4" y="5"/>
                    <a:pt x="5" y="5"/>
                    <a:pt x="6" y="5"/>
                  </a:cubicBezTo>
                  <a:cubicBezTo>
                    <a:pt x="7" y="5"/>
                    <a:pt x="8" y="5"/>
                    <a:pt x="9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7" y="6"/>
                    <a:pt x="7" y="6"/>
                    <a:pt x="6" y="6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5" y="7"/>
                    <a:pt x="4" y="7"/>
                    <a:pt x="3" y="7"/>
                  </a:cubicBezTo>
                  <a:cubicBezTo>
                    <a:pt x="2" y="7"/>
                    <a:pt x="2" y="8"/>
                    <a:pt x="1" y="8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0" y="9"/>
                    <a:pt x="0" y="10"/>
                    <a:pt x="0" y="12"/>
                  </a:cubicBezTo>
                  <a:cubicBezTo>
                    <a:pt x="0" y="13"/>
                    <a:pt x="0" y="13"/>
                    <a:pt x="0" y="14"/>
                  </a:cubicBezTo>
                  <a:cubicBezTo>
                    <a:pt x="0" y="16"/>
                    <a:pt x="0" y="18"/>
                    <a:pt x="1" y="19"/>
                  </a:cubicBezTo>
                  <a:cubicBezTo>
                    <a:pt x="1" y="19"/>
                    <a:pt x="1" y="18"/>
                    <a:pt x="2" y="17"/>
                  </a:cubicBezTo>
                  <a:cubicBezTo>
                    <a:pt x="2" y="17"/>
                    <a:pt x="2" y="17"/>
                    <a:pt x="2" y="17"/>
                  </a:cubicBezTo>
                  <a:cubicBezTo>
                    <a:pt x="2" y="16"/>
                    <a:pt x="2" y="15"/>
                    <a:pt x="3" y="13"/>
                  </a:cubicBezTo>
                  <a:cubicBezTo>
                    <a:pt x="4" y="12"/>
                    <a:pt x="5" y="11"/>
                    <a:pt x="5" y="10"/>
                  </a:cubicBezTo>
                  <a:cubicBezTo>
                    <a:pt x="5" y="10"/>
                    <a:pt x="5" y="10"/>
                    <a:pt x="5" y="10"/>
                  </a:cubicBezTo>
                  <a:cubicBezTo>
                    <a:pt x="6" y="9"/>
                    <a:pt x="7" y="8"/>
                    <a:pt x="8" y="7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7"/>
                    <a:pt x="9" y="8"/>
                    <a:pt x="8" y="8"/>
                  </a:cubicBezTo>
                  <a:cubicBezTo>
                    <a:pt x="8" y="9"/>
                    <a:pt x="8" y="10"/>
                    <a:pt x="7" y="11"/>
                  </a:cubicBezTo>
                  <a:cubicBezTo>
                    <a:pt x="7" y="11"/>
                    <a:pt x="7" y="11"/>
                    <a:pt x="7" y="11"/>
                  </a:cubicBezTo>
                  <a:cubicBezTo>
                    <a:pt x="7" y="13"/>
                    <a:pt x="6" y="15"/>
                    <a:pt x="5" y="17"/>
                  </a:cubicBezTo>
                  <a:cubicBezTo>
                    <a:pt x="5" y="17"/>
                    <a:pt x="5" y="17"/>
                    <a:pt x="5" y="17"/>
                  </a:cubicBezTo>
                  <a:cubicBezTo>
                    <a:pt x="5" y="18"/>
                    <a:pt x="5" y="19"/>
                    <a:pt x="4" y="20"/>
                  </a:cubicBezTo>
                  <a:cubicBezTo>
                    <a:pt x="4" y="20"/>
                    <a:pt x="3" y="21"/>
                    <a:pt x="3" y="22"/>
                  </a:cubicBezTo>
                  <a:cubicBezTo>
                    <a:pt x="3" y="22"/>
                    <a:pt x="3" y="22"/>
                    <a:pt x="3" y="22"/>
                  </a:cubicBezTo>
                  <a:cubicBezTo>
                    <a:pt x="5" y="25"/>
                    <a:pt x="8" y="26"/>
                    <a:pt x="12" y="27"/>
                  </a:cubicBezTo>
                  <a:cubicBezTo>
                    <a:pt x="12" y="27"/>
                    <a:pt x="13" y="27"/>
                    <a:pt x="13" y="27"/>
                  </a:cubicBezTo>
                  <a:cubicBezTo>
                    <a:pt x="16" y="27"/>
                    <a:pt x="19" y="26"/>
                    <a:pt x="21" y="24"/>
                  </a:cubicBezTo>
                  <a:cubicBezTo>
                    <a:pt x="21" y="23"/>
                    <a:pt x="20" y="23"/>
                    <a:pt x="20" y="22"/>
                  </a:cubicBezTo>
                  <a:cubicBezTo>
                    <a:pt x="18" y="20"/>
                    <a:pt x="16" y="18"/>
                    <a:pt x="14" y="16"/>
                  </a:cubicBezTo>
                  <a:cubicBezTo>
                    <a:pt x="14" y="16"/>
                    <a:pt x="14" y="16"/>
                    <a:pt x="14" y="16"/>
                  </a:cubicBezTo>
                  <a:cubicBezTo>
                    <a:pt x="14" y="16"/>
                    <a:pt x="13" y="15"/>
                    <a:pt x="13" y="15"/>
                  </a:cubicBezTo>
                  <a:cubicBezTo>
                    <a:pt x="13" y="14"/>
                    <a:pt x="13" y="14"/>
                    <a:pt x="13" y="14"/>
                  </a:cubicBezTo>
                  <a:cubicBezTo>
                    <a:pt x="12" y="13"/>
                    <a:pt x="12" y="13"/>
                    <a:pt x="12" y="12"/>
                  </a:cubicBezTo>
                  <a:cubicBezTo>
                    <a:pt x="11" y="11"/>
                    <a:pt x="11" y="10"/>
                    <a:pt x="10" y="8"/>
                  </a:cubicBezTo>
                  <a:cubicBezTo>
                    <a:pt x="11" y="9"/>
                    <a:pt x="12" y="10"/>
                    <a:pt x="12" y="10"/>
                  </a:cubicBezTo>
                  <a:cubicBezTo>
                    <a:pt x="15" y="12"/>
                    <a:pt x="17" y="14"/>
                    <a:pt x="19" y="16"/>
                  </a:cubicBezTo>
                  <a:cubicBezTo>
                    <a:pt x="19" y="16"/>
                    <a:pt x="19" y="16"/>
                    <a:pt x="19" y="16"/>
                  </a:cubicBezTo>
                  <a:cubicBezTo>
                    <a:pt x="19" y="16"/>
                    <a:pt x="19" y="17"/>
                    <a:pt x="19" y="17"/>
                  </a:cubicBezTo>
                  <a:cubicBezTo>
                    <a:pt x="19" y="17"/>
                    <a:pt x="19" y="17"/>
                    <a:pt x="19" y="17"/>
                  </a:cubicBezTo>
                  <a:cubicBezTo>
                    <a:pt x="21" y="18"/>
                    <a:pt x="22" y="20"/>
                    <a:pt x="24" y="22"/>
                  </a:cubicBezTo>
                  <a:cubicBezTo>
                    <a:pt x="25" y="20"/>
                    <a:pt x="26" y="18"/>
                    <a:pt x="26" y="16"/>
                  </a:cubicBezTo>
                  <a:cubicBezTo>
                    <a:pt x="26" y="15"/>
                    <a:pt x="26" y="15"/>
                    <a:pt x="26" y="15"/>
                  </a:cubicBezTo>
                  <a:cubicBezTo>
                    <a:pt x="27" y="11"/>
                    <a:pt x="25" y="7"/>
                    <a:pt x="23" y="4"/>
                  </a:cubicBezTo>
                  <a:cubicBezTo>
                    <a:pt x="21" y="5"/>
                    <a:pt x="19" y="6"/>
                    <a:pt x="17" y="6"/>
                  </a:cubicBezTo>
                  <a:cubicBezTo>
                    <a:pt x="17" y="6"/>
                    <a:pt x="17" y="6"/>
                    <a:pt x="17" y="6"/>
                  </a:cubicBezTo>
                  <a:cubicBezTo>
                    <a:pt x="16" y="6"/>
                    <a:pt x="14" y="6"/>
                    <a:pt x="13" y="6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2" y="6"/>
                    <a:pt x="11" y="6"/>
                    <a:pt x="10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1" y="5"/>
                    <a:pt x="14" y="4"/>
                    <a:pt x="15" y="4"/>
                  </a:cubicBezTo>
                  <a:cubicBezTo>
                    <a:pt x="17" y="3"/>
                    <a:pt x="18" y="2"/>
                    <a:pt x="20" y="2"/>
                  </a:cubicBezTo>
                  <a:cubicBezTo>
                    <a:pt x="19" y="1"/>
                    <a:pt x="17" y="0"/>
                    <a:pt x="15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4" y="0"/>
                    <a:pt x="14" y="0"/>
                    <a:pt x="13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9" name="Freeform 153"/>
            <p:cNvSpPr/>
            <p:nvPr/>
          </p:nvSpPr>
          <p:spPr bwMode="auto">
            <a:xfrm>
              <a:off x="9337626" y="-3955404"/>
              <a:ext cx="142875" cy="149225"/>
            </a:xfrm>
            <a:custGeom>
              <a:avLst/>
              <a:gdLst>
                <a:gd name="T0" fmla="*/ 13 w 34"/>
                <a:gd name="T1" fmla="*/ 33 h 35"/>
                <a:gd name="T2" fmla="*/ 32 w 34"/>
                <a:gd name="T3" fmla="*/ 21 h 35"/>
                <a:gd name="T4" fmla="*/ 20 w 34"/>
                <a:gd name="T5" fmla="*/ 2 h 35"/>
                <a:gd name="T6" fmla="*/ 1 w 34"/>
                <a:gd name="T7" fmla="*/ 14 h 35"/>
                <a:gd name="T8" fmla="*/ 13 w 34"/>
                <a:gd name="T9" fmla="*/ 33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" h="35">
                  <a:moveTo>
                    <a:pt x="13" y="33"/>
                  </a:moveTo>
                  <a:cubicBezTo>
                    <a:pt x="22" y="35"/>
                    <a:pt x="30" y="30"/>
                    <a:pt x="32" y="21"/>
                  </a:cubicBezTo>
                  <a:cubicBezTo>
                    <a:pt x="34" y="12"/>
                    <a:pt x="29" y="4"/>
                    <a:pt x="20" y="2"/>
                  </a:cubicBezTo>
                  <a:cubicBezTo>
                    <a:pt x="12" y="0"/>
                    <a:pt x="3" y="5"/>
                    <a:pt x="1" y="14"/>
                  </a:cubicBezTo>
                  <a:cubicBezTo>
                    <a:pt x="0" y="22"/>
                    <a:pt x="5" y="31"/>
                    <a:pt x="13" y="33"/>
                  </a:cubicBezTo>
                  <a:close/>
                </a:path>
              </a:pathLst>
            </a:custGeom>
            <a:gradFill>
              <a:gsLst>
                <a:gs pos="0">
                  <a:srgbClr val="FF0000"/>
                </a:gs>
                <a:gs pos="61000">
                  <a:srgbClr val="C00000"/>
                </a:gs>
                <a:gs pos="100000">
                  <a:srgbClr val="800000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0" name="Freeform 154"/>
            <p:cNvSpPr/>
            <p:nvPr/>
          </p:nvSpPr>
          <p:spPr bwMode="auto">
            <a:xfrm>
              <a:off x="9426526" y="-3810942"/>
              <a:ext cx="147638" cy="149225"/>
            </a:xfrm>
            <a:custGeom>
              <a:avLst/>
              <a:gdLst>
                <a:gd name="T0" fmla="*/ 14 w 35"/>
                <a:gd name="T1" fmla="*/ 33 h 35"/>
                <a:gd name="T2" fmla="*/ 33 w 35"/>
                <a:gd name="T3" fmla="*/ 21 h 35"/>
                <a:gd name="T4" fmla="*/ 21 w 35"/>
                <a:gd name="T5" fmla="*/ 2 h 35"/>
                <a:gd name="T6" fmla="*/ 2 w 35"/>
                <a:gd name="T7" fmla="*/ 14 h 35"/>
                <a:gd name="T8" fmla="*/ 14 w 35"/>
                <a:gd name="T9" fmla="*/ 33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35">
                  <a:moveTo>
                    <a:pt x="14" y="33"/>
                  </a:moveTo>
                  <a:cubicBezTo>
                    <a:pt x="22" y="35"/>
                    <a:pt x="31" y="30"/>
                    <a:pt x="33" y="21"/>
                  </a:cubicBezTo>
                  <a:cubicBezTo>
                    <a:pt x="35" y="13"/>
                    <a:pt x="30" y="4"/>
                    <a:pt x="21" y="2"/>
                  </a:cubicBezTo>
                  <a:cubicBezTo>
                    <a:pt x="12" y="0"/>
                    <a:pt x="4" y="5"/>
                    <a:pt x="2" y="14"/>
                  </a:cubicBezTo>
                  <a:cubicBezTo>
                    <a:pt x="0" y="22"/>
                    <a:pt x="5" y="31"/>
                    <a:pt x="14" y="33"/>
                  </a:cubicBezTo>
                  <a:close/>
                </a:path>
              </a:pathLst>
            </a:custGeom>
            <a:gradFill>
              <a:gsLst>
                <a:gs pos="0">
                  <a:srgbClr val="FF0000"/>
                </a:gs>
                <a:gs pos="61000">
                  <a:srgbClr val="C00000"/>
                </a:gs>
                <a:gs pos="100000">
                  <a:srgbClr val="800000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1" name="Freeform 155"/>
            <p:cNvSpPr/>
            <p:nvPr/>
          </p:nvSpPr>
          <p:spPr bwMode="auto">
            <a:xfrm>
              <a:off x="9502726" y="-3955404"/>
              <a:ext cx="147638" cy="149225"/>
            </a:xfrm>
            <a:custGeom>
              <a:avLst/>
              <a:gdLst>
                <a:gd name="T0" fmla="*/ 14 w 35"/>
                <a:gd name="T1" fmla="*/ 33 h 35"/>
                <a:gd name="T2" fmla="*/ 33 w 35"/>
                <a:gd name="T3" fmla="*/ 21 h 35"/>
                <a:gd name="T4" fmla="*/ 21 w 35"/>
                <a:gd name="T5" fmla="*/ 2 h 35"/>
                <a:gd name="T6" fmla="*/ 2 w 35"/>
                <a:gd name="T7" fmla="*/ 14 h 35"/>
                <a:gd name="T8" fmla="*/ 14 w 35"/>
                <a:gd name="T9" fmla="*/ 33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35">
                  <a:moveTo>
                    <a:pt x="14" y="33"/>
                  </a:moveTo>
                  <a:cubicBezTo>
                    <a:pt x="22" y="35"/>
                    <a:pt x="31" y="29"/>
                    <a:pt x="33" y="21"/>
                  </a:cubicBezTo>
                  <a:cubicBezTo>
                    <a:pt x="35" y="12"/>
                    <a:pt x="30" y="4"/>
                    <a:pt x="21" y="2"/>
                  </a:cubicBezTo>
                  <a:cubicBezTo>
                    <a:pt x="12" y="0"/>
                    <a:pt x="4" y="5"/>
                    <a:pt x="2" y="14"/>
                  </a:cubicBezTo>
                  <a:cubicBezTo>
                    <a:pt x="0" y="22"/>
                    <a:pt x="5" y="31"/>
                    <a:pt x="14" y="33"/>
                  </a:cubicBezTo>
                  <a:close/>
                </a:path>
              </a:pathLst>
            </a:custGeom>
            <a:gradFill>
              <a:gsLst>
                <a:gs pos="0">
                  <a:srgbClr val="FF0000"/>
                </a:gs>
                <a:gs pos="61000">
                  <a:srgbClr val="C00000"/>
                </a:gs>
                <a:gs pos="100000">
                  <a:srgbClr val="800000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2" name="Freeform 156"/>
            <p:cNvSpPr/>
            <p:nvPr/>
          </p:nvSpPr>
          <p:spPr bwMode="auto">
            <a:xfrm>
              <a:off x="9375726" y="-3806179"/>
              <a:ext cx="63500" cy="63500"/>
            </a:xfrm>
            <a:custGeom>
              <a:avLst/>
              <a:gdLst>
                <a:gd name="T0" fmla="*/ 6 w 15"/>
                <a:gd name="T1" fmla="*/ 14 h 15"/>
                <a:gd name="T2" fmla="*/ 14 w 15"/>
                <a:gd name="T3" fmla="*/ 9 h 15"/>
                <a:gd name="T4" fmla="*/ 9 w 15"/>
                <a:gd name="T5" fmla="*/ 1 h 15"/>
                <a:gd name="T6" fmla="*/ 1 w 15"/>
                <a:gd name="T7" fmla="*/ 6 h 15"/>
                <a:gd name="T8" fmla="*/ 6 w 15"/>
                <a:gd name="T9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15">
                  <a:moveTo>
                    <a:pt x="6" y="14"/>
                  </a:moveTo>
                  <a:cubicBezTo>
                    <a:pt x="10" y="15"/>
                    <a:pt x="13" y="12"/>
                    <a:pt x="14" y="9"/>
                  </a:cubicBezTo>
                  <a:cubicBezTo>
                    <a:pt x="15" y="5"/>
                    <a:pt x="13" y="1"/>
                    <a:pt x="9" y="1"/>
                  </a:cubicBezTo>
                  <a:cubicBezTo>
                    <a:pt x="5" y="0"/>
                    <a:pt x="2" y="2"/>
                    <a:pt x="1" y="6"/>
                  </a:cubicBezTo>
                  <a:cubicBezTo>
                    <a:pt x="0" y="9"/>
                    <a:pt x="2" y="13"/>
                    <a:pt x="6" y="14"/>
                  </a:cubicBezTo>
                  <a:close/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3" name="Freeform 157"/>
            <p:cNvSpPr/>
            <p:nvPr/>
          </p:nvSpPr>
          <p:spPr bwMode="auto">
            <a:xfrm>
              <a:off x="9459863" y="-3980804"/>
              <a:ext cx="63500" cy="63500"/>
            </a:xfrm>
            <a:custGeom>
              <a:avLst/>
              <a:gdLst>
                <a:gd name="T0" fmla="*/ 6 w 15"/>
                <a:gd name="T1" fmla="*/ 14 h 15"/>
                <a:gd name="T2" fmla="*/ 14 w 15"/>
                <a:gd name="T3" fmla="*/ 9 h 15"/>
                <a:gd name="T4" fmla="*/ 9 w 15"/>
                <a:gd name="T5" fmla="*/ 1 h 15"/>
                <a:gd name="T6" fmla="*/ 1 w 15"/>
                <a:gd name="T7" fmla="*/ 6 h 15"/>
                <a:gd name="T8" fmla="*/ 6 w 15"/>
                <a:gd name="T9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15">
                  <a:moveTo>
                    <a:pt x="6" y="14"/>
                  </a:moveTo>
                  <a:cubicBezTo>
                    <a:pt x="10" y="15"/>
                    <a:pt x="13" y="13"/>
                    <a:pt x="14" y="9"/>
                  </a:cubicBezTo>
                  <a:cubicBezTo>
                    <a:pt x="15" y="5"/>
                    <a:pt x="13" y="2"/>
                    <a:pt x="9" y="1"/>
                  </a:cubicBezTo>
                  <a:cubicBezTo>
                    <a:pt x="5" y="0"/>
                    <a:pt x="2" y="2"/>
                    <a:pt x="1" y="6"/>
                  </a:cubicBezTo>
                  <a:cubicBezTo>
                    <a:pt x="0" y="10"/>
                    <a:pt x="2" y="13"/>
                    <a:pt x="6" y="14"/>
                  </a:cubicBezTo>
                  <a:close/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4" name="Freeform 158"/>
            <p:cNvSpPr/>
            <p:nvPr/>
          </p:nvSpPr>
          <p:spPr bwMode="auto">
            <a:xfrm>
              <a:off x="9566226" y="-3806179"/>
              <a:ext cx="63500" cy="63500"/>
            </a:xfrm>
            <a:custGeom>
              <a:avLst/>
              <a:gdLst>
                <a:gd name="T0" fmla="*/ 6 w 15"/>
                <a:gd name="T1" fmla="*/ 14 h 15"/>
                <a:gd name="T2" fmla="*/ 14 w 15"/>
                <a:gd name="T3" fmla="*/ 9 h 15"/>
                <a:gd name="T4" fmla="*/ 9 w 15"/>
                <a:gd name="T5" fmla="*/ 1 h 15"/>
                <a:gd name="T6" fmla="*/ 1 w 15"/>
                <a:gd name="T7" fmla="*/ 6 h 15"/>
                <a:gd name="T8" fmla="*/ 6 w 15"/>
                <a:gd name="T9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15">
                  <a:moveTo>
                    <a:pt x="6" y="14"/>
                  </a:moveTo>
                  <a:cubicBezTo>
                    <a:pt x="10" y="15"/>
                    <a:pt x="13" y="13"/>
                    <a:pt x="14" y="9"/>
                  </a:cubicBezTo>
                  <a:cubicBezTo>
                    <a:pt x="15" y="5"/>
                    <a:pt x="13" y="2"/>
                    <a:pt x="9" y="1"/>
                  </a:cubicBezTo>
                  <a:cubicBezTo>
                    <a:pt x="5" y="0"/>
                    <a:pt x="2" y="2"/>
                    <a:pt x="1" y="6"/>
                  </a:cubicBezTo>
                  <a:cubicBezTo>
                    <a:pt x="0" y="10"/>
                    <a:pt x="2" y="13"/>
                    <a:pt x="6" y="14"/>
                  </a:cubicBezTo>
                  <a:close/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5" name="Freeform 159"/>
            <p:cNvSpPr/>
            <p:nvPr/>
          </p:nvSpPr>
          <p:spPr bwMode="auto">
            <a:xfrm>
              <a:off x="9439226" y="-3887142"/>
              <a:ext cx="122238" cy="119063"/>
            </a:xfrm>
            <a:custGeom>
              <a:avLst/>
              <a:gdLst>
                <a:gd name="T0" fmla="*/ 1 w 29"/>
                <a:gd name="T1" fmla="*/ 12 h 28"/>
                <a:gd name="T2" fmla="*/ 13 w 29"/>
                <a:gd name="T3" fmla="*/ 27 h 28"/>
                <a:gd name="T4" fmla="*/ 28 w 29"/>
                <a:gd name="T5" fmla="*/ 15 h 28"/>
                <a:gd name="T6" fmla="*/ 16 w 29"/>
                <a:gd name="T7" fmla="*/ 1 h 28"/>
                <a:gd name="T8" fmla="*/ 1 w 29"/>
                <a:gd name="T9" fmla="*/ 12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9" h="28">
                  <a:moveTo>
                    <a:pt x="1" y="12"/>
                  </a:moveTo>
                  <a:cubicBezTo>
                    <a:pt x="0" y="20"/>
                    <a:pt x="6" y="26"/>
                    <a:pt x="13" y="27"/>
                  </a:cubicBezTo>
                  <a:cubicBezTo>
                    <a:pt x="20" y="28"/>
                    <a:pt x="27" y="23"/>
                    <a:pt x="28" y="15"/>
                  </a:cubicBezTo>
                  <a:cubicBezTo>
                    <a:pt x="29" y="8"/>
                    <a:pt x="23" y="2"/>
                    <a:pt x="16" y="1"/>
                  </a:cubicBezTo>
                  <a:cubicBezTo>
                    <a:pt x="9" y="0"/>
                    <a:pt x="2" y="5"/>
                    <a:pt x="1" y="12"/>
                  </a:cubicBezTo>
                  <a:close/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586" name="组合 585"/>
          <p:cNvGrpSpPr/>
          <p:nvPr/>
        </p:nvGrpSpPr>
        <p:grpSpPr>
          <a:xfrm>
            <a:off x="6585243" y="1625104"/>
            <a:ext cx="608013" cy="560788"/>
            <a:chOff x="8710563" y="-4588817"/>
            <a:chExt cx="1635126" cy="1508125"/>
          </a:xfrm>
        </p:grpSpPr>
        <p:sp>
          <p:nvSpPr>
            <p:cNvPr id="587" name="Freeform 8"/>
            <p:cNvSpPr/>
            <p:nvPr/>
          </p:nvSpPr>
          <p:spPr bwMode="auto">
            <a:xfrm>
              <a:off x="8913763" y="-4231629"/>
              <a:ext cx="53975" cy="55563"/>
            </a:xfrm>
            <a:custGeom>
              <a:avLst/>
              <a:gdLst>
                <a:gd name="T0" fmla="*/ 7 w 13"/>
                <a:gd name="T1" fmla="*/ 1 h 13"/>
                <a:gd name="T2" fmla="*/ 1 w 13"/>
                <a:gd name="T3" fmla="*/ 6 h 13"/>
                <a:gd name="T4" fmla="*/ 6 w 13"/>
                <a:gd name="T5" fmla="*/ 12 h 13"/>
                <a:gd name="T6" fmla="*/ 12 w 13"/>
                <a:gd name="T7" fmla="*/ 7 h 13"/>
                <a:gd name="T8" fmla="*/ 7 w 13"/>
                <a:gd name="T9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13">
                  <a:moveTo>
                    <a:pt x="7" y="1"/>
                  </a:moveTo>
                  <a:cubicBezTo>
                    <a:pt x="4" y="0"/>
                    <a:pt x="1" y="3"/>
                    <a:pt x="1" y="6"/>
                  </a:cubicBezTo>
                  <a:cubicBezTo>
                    <a:pt x="0" y="9"/>
                    <a:pt x="3" y="12"/>
                    <a:pt x="6" y="12"/>
                  </a:cubicBezTo>
                  <a:cubicBezTo>
                    <a:pt x="9" y="13"/>
                    <a:pt x="12" y="10"/>
                    <a:pt x="12" y="7"/>
                  </a:cubicBez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8" name="Freeform 10"/>
            <p:cNvSpPr/>
            <p:nvPr/>
          </p:nvSpPr>
          <p:spPr bwMode="auto">
            <a:xfrm>
              <a:off x="9053463" y="-4087167"/>
              <a:ext cx="55563" cy="55563"/>
            </a:xfrm>
            <a:custGeom>
              <a:avLst/>
              <a:gdLst>
                <a:gd name="T0" fmla="*/ 7 w 13"/>
                <a:gd name="T1" fmla="*/ 0 h 13"/>
                <a:gd name="T2" fmla="*/ 0 w 13"/>
                <a:gd name="T3" fmla="*/ 5 h 13"/>
                <a:gd name="T4" fmla="*/ 5 w 13"/>
                <a:gd name="T5" fmla="*/ 12 h 13"/>
                <a:gd name="T6" fmla="*/ 12 w 13"/>
                <a:gd name="T7" fmla="*/ 7 h 13"/>
                <a:gd name="T8" fmla="*/ 7 w 13"/>
                <a:gd name="T9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13">
                  <a:moveTo>
                    <a:pt x="7" y="0"/>
                  </a:moveTo>
                  <a:cubicBezTo>
                    <a:pt x="4" y="0"/>
                    <a:pt x="1" y="2"/>
                    <a:pt x="0" y="5"/>
                  </a:cubicBezTo>
                  <a:cubicBezTo>
                    <a:pt x="0" y="9"/>
                    <a:pt x="2" y="12"/>
                    <a:pt x="5" y="12"/>
                  </a:cubicBezTo>
                  <a:cubicBezTo>
                    <a:pt x="8" y="13"/>
                    <a:pt x="12" y="10"/>
                    <a:pt x="12" y="7"/>
                  </a:cubicBezTo>
                  <a:cubicBezTo>
                    <a:pt x="13" y="4"/>
                    <a:pt x="10" y="1"/>
                    <a:pt x="7" y="0"/>
                  </a:cubicBezTo>
                  <a:close/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9" name="Freeform 11"/>
            <p:cNvSpPr/>
            <p:nvPr/>
          </p:nvSpPr>
          <p:spPr bwMode="auto">
            <a:xfrm>
              <a:off x="9015363" y="-4052242"/>
              <a:ext cx="182563" cy="869950"/>
            </a:xfrm>
            <a:custGeom>
              <a:avLst/>
              <a:gdLst>
                <a:gd name="T0" fmla="*/ 38 w 43"/>
                <a:gd name="T1" fmla="*/ 148 h 205"/>
                <a:gd name="T2" fmla="*/ 10 w 43"/>
                <a:gd name="T3" fmla="*/ 47 h 205"/>
                <a:gd name="T4" fmla="*/ 3 w 43"/>
                <a:gd name="T5" fmla="*/ 20 h 205"/>
                <a:gd name="T6" fmla="*/ 8 w 43"/>
                <a:gd name="T7" fmla="*/ 6 h 205"/>
                <a:gd name="T8" fmla="*/ 12 w 43"/>
                <a:gd name="T9" fmla="*/ 2 h 205"/>
                <a:gd name="T10" fmla="*/ 10 w 43"/>
                <a:gd name="T11" fmla="*/ 0 h 205"/>
                <a:gd name="T12" fmla="*/ 1 w 43"/>
                <a:gd name="T13" fmla="*/ 20 h 205"/>
                <a:gd name="T14" fmla="*/ 8 w 43"/>
                <a:gd name="T15" fmla="*/ 48 h 205"/>
                <a:gd name="T16" fmla="*/ 35 w 43"/>
                <a:gd name="T17" fmla="*/ 148 h 205"/>
                <a:gd name="T18" fmla="*/ 15 w 43"/>
                <a:gd name="T19" fmla="*/ 204 h 205"/>
                <a:gd name="T20" fmla="*/ 17 w 43"/>
                <a:gd name="T21" fmla="*/ 205 h 205"/>
                <a:gd name="T22" fmla="*/ 38 w 43"/>
                <a:gd name="T23" fmla="*/ 148 h 2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3" h="205">
                  <a:moveTo>
                    <a:pt x="38" y="148"/>
                  </a:moveTo>
                  <a:cubicBezTo>
                    <a:pt x="43" y="104"/>
                    <a:pt x="22" y="68"/>
                    <a:pt x="10" y="47"/>
                  </a:cubicBezTo>
                  <a:cubicBezTo>
                    <a:pt x="4" y="36"/>
                    <a:pt x="2" y="27"/>
                    <a:pt x="3" y="20"/>
                  </a:cubicBezTo>
                  <a:cubicBezTo>
                    <a:pt x="4" y="14"/>
                    <a:pt x="6" y="9"/>
                    <a:pt x="8" y="6"/>
                  </a:cubicBezTo>
                  <a:cubicBezTo>
                    <a:pt x="10" y="3"/>
                    <a:pt x="12" y="2"/>
                    <a:pt x="12" y="2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10" y="0"/>
                    <a:pt x="2" y="7"/>
                    <a:pt x="1" y="20"/>
                  </a:cubicBezTo>
                  <a:cubicBezTo>
                    <a:pt x="0" y="27"/>
                    <a:pt x="1" y="36"/>
                    <a:pt x="8" y="48"/>
                  </a:cubicBezTo>
                  <a:cubicBezTo>
                    <a:pt x="20" y="69"/>
                    <a:pt x="40" y="104"/>
                    <a:pt x="35" y="148"/>
                  </a:cubicBezTo>
                  <a:cubicBezTo>
                    <a:pt x="33" y="165"/>
                    <a:pt x="27" y="184"/>
                    <a:pt x="15" y="204"/>
                  </a:cubicBezTo>
                  <a:cubicBezTo>
                    <a:pt x="17" y="205"/>
                    <a:pt x="17" y="205"/>
                    <a:pt x="17" y="205"/>
                  </a:cubicBezTo>
                  <a:cubicBezTo>
                    <a:pt x="29" y="185"/>
                    <a:pt x="36" y="166"/>
                    <a:pt x="38" y="148"/>
                  </a:cubicBezTo>
                  <a:close/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0" name="Freeform 19"/>
            <p:cNvSpPr/>
            <p:nvPr/>
          </p:nvSpPr>
          <p:spPr bwMode="auto">
            <a:xfrm>
              <a:off x="9866263" y="-4460229"/>
              <a:ext cx="85725" cy="88900"/>
            </a:xfrm>
            <a:custGeom>
              <a:avLst/>
              <a:gdLst>
                <a:gd name="T0" fmla="*/ 17 w 20"/>
                <a:gd name="T1" fmla="*/ 5 h 21"/>
                <a:gd name="T2" fmla="*/ 15 w 20"/>
                <a:gd name="T3" fmla="*/ 18 h 21"/>
                <a:gd name="T4" fmla="*/ 3 w 20"/>
                <a:gd name="T5" fmla="*/ 16 h 21"/>
                <a:gd name="T6" fmla="*/ 5 w 20"/>
                <a:gd name="T7" fmla="*/ 3 h 21"/>
                <a:gd name="T8" fmla="*/ 17 w 20"/>
                <a:gd name="T9" fmla="*/ 5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21">
                  <a:moveTo>
                    <a:pt x="17" y="5"/>
                  </a:moveTo>
                  <a:cubicBezTo>
                    <a:pt x="20" y="10"/>
                    <a:pt x="19" y="15"/>
                    <a:pt x="15" y="18"/>
                  </a:cubicBezTo>
                  <a:cubicBezTo>
                    <a:pt x="11" y="21"/>
                    <a:pt x="5" y="20"/>
                    <a:pt x="3" y="16"/>
                  </a:cubicBezTo>
                  <a:cubicBezTo>
                    <a:pt x="0" y="12"/>
                    <a:pt x="1" y="6"/>
                    <a:pt x="5" y="3"/>
                  </a:cubicBezTo>
                  <a:cubicBezTo>
                    <a:pt x="9" y="0"/>
                    <a:pt x="15" y="1"/>
                    <a:pt x="17" y="5"/>
                  </a:cubicBezTo>
                  <a:close/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1" name="Freeform 73"/>
            <p:cNvSpPr/>
            <p:nvPr/>
          </p:nvSpPr>
          <p:spPr bwMode="auto">
            <a:xfrm>
              <a:off x="8858201" y="-3763317"/>
              <a:ext cx="500063" cy="398463"/>
            </a:xfrm>
            <a:custGeom>
              <a:avLst/>
              <a:gdLst>
                <a:gd name="T0" fmla="*/ 118 w 118"/>
                <a:gd name="T1" fmla="*/ 0 h 94"/>
                <a:gd name="T2" fmla="*/ 105 w 118"/>
                <a:gd name="T3" fmla="*/ 9 h 94"/>
                <a:gd name="T4" fmla="*/ 89 w 118"/>
                <a:gd name="T5" fmla="*/ 16 h 94"/>
                <a:gd name="T6" fmla="*/ 55 w 118"/>
                <a:gd name="T7" fmla="*/ 21 h 94"/>
                <a:gd name="T8" fmla="*/ 13 w 118"/>
                <a:gd name="T9" fmla="*/ 33 h 94"/>
                <a:gd name="T10" fmla="*/ 3 w 118"/>
                <a:gd name="T11" fmla="*/ 65 h 94"/>
                <a:gd name="T12" fmla="*/ 40 w 118"/>
                <a:gd name="T13" fmla="*/ 86 h 94"/>
                <a:gd name="T14" fmla="*/ 54 w 118"/>
                <a:gd name="T15" fmla="*/ 67 h 94"/>
                <a:gd name="T16" fmla="*/ 42 w 118"/>
                <a:gd name="T17" fmla="*/ 47 h 94"/>
                <a:gd name="T18" fmla="*/ 22 w 118"/>
                <a:gd name="T19" fmla="*/ 56 h 94"/>
                <a:gd name="T20" fmla="*/ 30 w 118"/>
                <a:gd name="T21" fmla="*/ 73 h 94"/>
                <a:gd name="T22" fmla="*/ 36 w 118"/>
                <a:gd name="T23" fmla="*/ 66 h 94"/>
                <a:gd name="T24" fmla="*/ 30 w 118"/>
                <a:gd name="T25" fmla="*/ 58 h 94"/>
                <a:gd name="T26" fmla="*/ 42 w 118"/>
                <a:gd name="T27" fmla="*/ 50 h 94"/>
                <a:gd name="T28" fmla="*/ 26 w 118"/>
                <a:gd name="T29" fmla="*/ 76 h 94"/>
                <a:gd name="T30" fmla="*/ 24 w 118"/>
                <a:gd name="T31" fmla="*/ 38 h 94"/>
                <a:gd name="T32" fmla="*/ 69 w 118"/>
                <a:gd name="T33" fmla="*/ 30 h 94"/>
                <a:gd name="T34" fmla="*/ 111 w 118"/>
                <a:gd name="T35" fmla="*/ 7 h 94"/>
                <a:gd name="T36" fmla="*/ 118 w 118"/>
                <a:gd name="T37" fmla="*/ 0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8" h="94">
                  <a:moveTo>
                    <a:pt x="118" y="0"/>
                  </a:moveTo>
                  <a:cubicBezTo>
                    <a:pt x="115" y="4"/>
                    <a:pt x="109" y="6"/>
                    <a:pt x="105" y="9"/>
                  </a:cubicBezTo>
                  <a:cubicBezTo>
                    <a:pt x="100" y="12"/>
                    <a:pt x="95" y="14"/>
                    <a:pt x="89" y="16"/>
                  </a:cubicBezTo>
                  <a:cubicBezTo>
                    <a:pt x="78" y="19"/>
                    <a:pt x="66" y="21"/>
                    <a:pt x="55" y="21"/>
                  </a:cubicBezTo>
                  <a:cubicBezTo>
                    <a:pt x="40" y="21"/>
                    <a:pt x="24" y="22"/>
                    <a:pt x="13" y="33"/>
                  </a:cubicBezTo>
                  <a:cubicBezTo>
                    <a:pt x="3" y="43"/>
                    <a:pt x="0" y="52"/>
                    <a:pt x="3" y="65"/>
                  </a:cubicBezTo>
                  <a:cubicBezTo>
                    <a:pt x="5" y="80"/>
                    <a:pt x="23" y="94"/>
                    <a:pt x="40" y="86"/>
                  </a:cubicBezTo>
                  <a:cubicBezTo>
                    <a:pt x="48" y="82"/>
                    <a:pt x="54" y="76"/>
                    <a:pt x="54" y="67"/>
                  </a:cubicBezTo>
                  <a:cubicBezTo>
                    <a:pt x="54" y="59"/>
                    <a:pt x="50" y="49"/>
                    <a:pt x="42" y="47"/>
                  </a:cubicBezTo>
                  <a:cubicBezTo>
                    <a:pt x="34" y="44"/>
                    <a:pt x="25" y="50"/>
                    <a:pt x="22" y="56"/>
                  </a:cubicBezTo>
                  <a:cubicBezTo>
                    <a:pt x="19" y="62"/>
                    <a:pt x="22" y="74"/>
                    <a:pt x="30" y="73"/>
                  </a:cubicBezTo>
                  <a:cubicBezTo>
                    <a:pt x="33" y="72"/>
                    <a:pt x="35" y="70"/>
                    <a:pt x="36" y="66"/>
                  </a:cubicBezTo>
                  <a:cubicBezTo>
                    <a:pt x="36" y="61"/>
                    <a:pt x="33" y="61"/>
                    <a:pt x="30" y="58"/>
                  </a:cubicBezTo>
                  <a:cubicBezTo>
                    <a:pt x="25" y="52"/>
                    <a:pt x="36" y="47"/>
                    <a:pt x="42" y="50"/>
                  </a:cubicBezTo>
                  <a:cubicBezTo>
                    <a:pt x="59" y="59"/>
                    <a:pt x="43" y="82"/>
                    <a:pt x="26" y="76"/>
                  </a:cubicBezTo>
                  <a:cubicBezTo>
                    <a:pt x="10" y="70"/>
                    <a:pt x="11" y="47"/>
                    <a:pt x="24" y="38"/>
                  </a:cubicBezTo>
                  <a:cubicBezTo>
                    <a:pt x="36" y="30"/>
                    <a:pt x="55" y="33"/>
                    <a:pt x="69" y="30"/>
                  </a:cubicBezTo>
                  <a:cubicBezTo>
                    <a:pt x="84" y="26"/>
                    <a:pt x="99" y="17"/>
                    <a:pt x="111" y="7"/>
                  </a:cubicBezTo>
                  <a:cubicBezTo>
                    <a:pt x="113" y="5"/>
                    <a:pt x="116" y="3"/>
                    <a:pt x="118" y="0"/>
                  </a:cubicBezTo>
                  <a:close/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2" name="Freeform 74"/>
            <p:cNvSpPr/>
            <p:nvPr/>
          </p:nvSpPr>
          <p:spPr bwMode="auto">
            <a:xfrm>
              <a:off x="9375726" y="-3687117"/>
              <a:ext cx="269875" cy="577850"/>
            </a:xfrm>
            <a:custGeom>
              <a:avLst/>
              <a:gdLst>
                <a:gd name="T0" fmla="*/ 25 w 64"/>
                <a:gd name="T1" fmla="*/ 0 h 136"/>
                <a:gd name="T2" fmla="*/ 26 w 64"/>
                <a:gd name="T3" fmla="*/ 15 h 136"/>
                <a:gd name="T4" fmla="*/ 25 w 64"/>
                <a:gd name="T5" fmla="*/ 32 h 136"/>
                <a:gd name="T6" fmla="*/ 13 w 64"/>
                <a:gd name="T7" fmla="*/ 65 h 136"/>
                <a:gd name="T8" fmla="*/ 4 w 64"/>
                <a:gd name="T9" fmla="*/ 108 h 136"/>
                <a:gd name="T10" fmla="*/ 26 w 64"/>
                <a:gd name="T11" fmla="*/ 132 h 136"/>
                <a:gd name="T12" fmla="*/ 63 w 64"/>
                <a:gd name="T13" fmla="*/ 109 h 136"/>
                <a:gd name="T14" fmla="*/ 53 w 64"/>
                <a:gd name="T15" fmla="*/ 87 h 136"/>
                <a:gd name="T16" fmla="*/ 29 w 64"/>
                <a:gd name="T17" fmla="*/ 89 h 136"/>
                <a:gd name="T18" fmla="*/ 29 w 64"/>
                <a:gd name="T19" fmla="*/ 111 h 136"/>
                <a:gd name="T20" fmla="*/ 47 w 64"/>
                <a:gd name="T21" fmla="*/ 112 h 136"/>
                <a:gd name="T22" fmla="*/ 43 w 64"/>
                <a:gd name="T23" fmla="*/ 103 h 136"/>
                <a:gd name="T24" fmla="*/ 34 w 64"/>
                <a:gd name="T25" fmla="*/ 104 h 136"/>
                <a:gd name="T26" fmla="*/ 32 w 64"/>
                <a:gd name="T27" fmla="*/ 90 h 136"/>
                <a:gd name="T28" fmla="*/ 48 w 64"/>
                <a:gd name="T29" fmla="*/ 116 h 136"/>
                <a:gd name="T30" fmla="*/ 13 w 64"/>
                <a:gd name="T31" fmla="*/ 100 h 136"/>
                <a:gd name="T32" fmla="*/ 27 w 64"/>
                <a:gd name="T33" fmla="*/ 57 h 136"/>
                <a:gd name="T34" fmla="*/ 27 w 64"/>
                <a:gd name="T35" fmla="*/ 9 h 136"/>
                <a:gd name="T36" fmla="*/ 25 w 64"/>
                <a:gd name="T37" fmla="*/ 0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4" h="136">
                  <a:moveTo>
                    <a:pt x="25" y="0"/>
                  </a:moveTo>
                  <a:cubicBezTo>
                    <a:pt x="27" y="4"/>
                    <a:pt x="26" y="10"/>
                    <a:pt x="26" y="15"/>
                  </a:cubicBezTo>
                  <a:cubicBezTo>
                    <a:pt x="27" y="21"/>
                    <a:pt x="26" y="27"/>
                    <a:pt x="25" y="32"/>
                  </a:cubicBezTo>
                  <a:cubicBezTo>
                    <a:pt x="23" y="44"/>
                    <a:pt x="18" y="55"/>
                    <a:pt x="13" y="65"/>
                  </a:cubicBezTo>
                  <a:cubicBezTo>
                    <a:pt x="6" y="78"/>
                    <a:pt x="0" y="93"/>
                    <a:pt x="4" y="108"/>
                  </a:cubicBezTo>
                  <a:cubicBezTo>
                    <a:pt x="7" y="121"/>
                    <a:pt x="14" y="127"/>
                    <a:pt x="26" y="132"/>
                  </a:cubicBezTo>
                  <a:cubicBezTo>
                    <a:pt x="41" y="136"/>
                    <a:pt x="62" y="128"/>
                    <a:pt x="63" y="109"/>
                  </a:cubicBezTo>
                  <a:cubicBezTo>
                    <a:pt x="64" y="101"/>
                    <a:pt x="61" y="92"/>
                    <a:pt x="53" y="87"/>
                  </a:cubicBezTo>
                  <a:cubicBezTo>
                    <a:pt x="46" y="84"/>
                    <a:pt x="35" y="83"/>
                    <a:pt x="29" y="89"/>
                  </a:cubicBezTo>
                  <a:cubicBezTo>
                    <a:pt x="24" y="94"/>
                    <a:pt x="24" y="105"/>
                    <a:pt x="29" y="111"/>
                  </a:cubicBezTo>
                  <a:cubicBezTo>
                    <a:pt x="32" y="116"/>
                    <a:pt x="44" y="119"/>
                    <a:pt x="47" y="112"/>
                  </a:cubicBezTo>
                  <a:cubicBezTo>
                    <a:pt x="48" y="109"/>
                    <a:pt x="46" y="105"/>
                    <a:pt x="43" y="103"/>
                  </a:cubicBezTo>
                  <a:cubicBezTo>
                    <a:pt x="39" y="100"/>
                    <a:pt x="38" y="103"/>
                    <a:pt x="34" y="104"/>
                  </a:cubicBezTo>
                  <a:cubicBezTo>
                    <a:pt x="26" y="106"/>
                    <a:pt x="27" y="94"/>
                    <a:pt x="32" y="90"/>
                  </a:cubicBezTo>
                  <a:cubicBezTo>
                    <a:pt x="49" y="79"/>
                    <a:pt x="61" y="105"/>
                    <a:pt x="48" y="116"/>
                  </a:cubicBezTo>
                  <a:cubicBezTo>
                    <a:pt x="35" y="127"/>
                    <a:pt x="15" y="116"/>
                    <a:pt x="13" y="100"/>
                  </a:cubicBezTo>
                  <a:cubicBezTo>
                    <a:pt x="12" y="86"/>
                    <a:pt x="24" y="70"/>
                    <a:pt x="27" y="57"/>
                  </a:cubicBezTo>
                  <a:cubicBezTo>
                    <a:pt x="32" y="42"/>
                    <a:pt x="31" y="24"/>
                    <a:pt x="27" y="9"/>
                  </a:cubicBezTo>
                  <a:cubicBezTo>
                    <a:pt x="27" y="6"/>
                    <a:pt x="26" y="3"/>
                    <a:pt x="25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3" name="Freeform 75"/>
            <p:cNvSpPr/>
            <p:nvPr/>
          </p:nvSpPr>
          <p:spPr bwMode="auto">
            <a:xfrm>
              <a:off x="9582101" y="-3760142"/>
              <a:ext cx="550863" cy="323850"/>
            </a:xfrm>
            <a:custGeom>
              <a:avLst/>
              <a:gdLst>
                <a:gd name="T0" fmla="*/ 0 w 130"/>
                <a:gd name="T1" fmla="*/ 0 h 76"/>
                <a:gd name="T2" fmla="*/ 14 w 130"/>
                <a:gd name="T3" fmla="*/ 7 h 76"/>
                <a:gd name="T4" fmla="*/ 29 w 130"/>
                <a:gd name="T5" fmla="*/ 17 h 76"/>
                <a:gd name="T6" fmla="*/ 51 w 130"/>
                <a:gd name="T7" fmla="*/ 43 h 76"/>
                <a:gd name="T8" fmla="*/ 84 w 130"/>
                <a:gd name="T9" fmla="*/ 72 h 76"/>
                <a:gd name="T10" fmla="*/ 116 w 130"/>
                <a:gd name="T11" fmla="*/ 65 h 76"/>
                <a:gd name="T12" fmla="*/ 114 w 130"/>
                <a:gd name="T13" fmla="*/ 22 h 76"/>
                <a:gd name="T14" fmla="*/ 90 w 130"/>
                <a:gd name="T15" fmla="*/ 20 h 76"/>
                <a:gd name="T16" fmla="*/ 80 w 130"/>
                <a:gd name="T17" fmla="*/ 41 h 76"/>
                <a:gd name="T18" fmla="*/ 99 w 130"/>
                <a:gd name="T19" fmla="*/ 52 h 76"/>
                <a:gd name="T20" fmla="*/ 108 w 130"/>
                <a:gd name="T21" fmla="*/ 37 h 76"/>
                <a:gd name="T22" fmla="*/ 99 w 130"/>
                <a:gd name="T23" fmla="*/ 36 h 76"/>
                <a:gd name="T24" fmla="*/ 95 w 130"/>
                <a:gd name="T25" fmla="*/ 45 h 76"/>
                <a:gd name="T26" fmla="*/ 82 w 130"/>
                <a:gd name="T27" fmla="*/ 39 h 76"/>
                <a:gd name="T28" fmla="*/ 113 w 130"/>
                <a:gd name="T29" fmla="*/ 38 h 76"/>
                <a:gd name="T30" fmla="*/ 82 w 130"/>
                <a:gd name="T31" fmla="*/ 60 h 76"/>
                <a:gd name="T32" fmla="*/ 51 w 130"/>
                <a:gd name="T33" fmla="*/ 27 h 76"/>
                <a:gd name="T34" fmla="*/ 10 w 130"/>
                <a:gd name="T35" fmla="*/ 3 h 76"/>
                <a:gd name="T36" fmla="*/ 0 w 130"/>
                <a:gd name="T37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30" h="76">
                  <a:moveTo>
                    <a:pt x="0" y="0"/>
                  </a:moveTo>
                  <a:cubicBezTo>
                    <a:pt x="5" y="1"/>
                    <a:pt x="10" y="5"/>
                    <a:pt x="14" y="7"/>
                  </a:cubicBezTo>
                  <a:cubicBezTo>
                    <a:pt x="20" y="9"/>
                    <a:pt x="24" y="13"/>
                    <a:pt x="29" y="17"/>
                  </a:cubicBezTo>
                  <a:cubicBezTo>
                    <a:pt x="37" y="24"/>
                    <a:pt x="45" y="34"/>
                    <a:pt x="51" y="43"/>
                  </a:cubicBezTo>
                  <a:cubicBezTo>
                    <a:pt x="59" y="56"/>
                    <a:pt x="68" y="69"/>
                    <a:pt x="84" y="72"/>
                  </a:cubicBezTo>
                  <a:cubicBezTo>
                    <a:pt x="97" y="76"/>
                    <a:pt x="106" y="73"/>
                    <a:pt x="116" y="65"/>
                  </a:cubicBezTo>
                  <a:cubicBezTo>
                    <a:pt x="127" y="54"/>
                    <a:pt x="130" y="32"/>
                    <a:pt x="114" y="22"/>
                  </a:cubicBezTo>
                  <a:cubicBezTo>
                    <a:pt x="107" y="17"/>
                    <a:pt x="98" y="15"/>
                    <a:pt x="90" y="20"/>
                  </a:cubicBezTo>
                  <a:cubicBezTo>
                    <a:pt x="84" y="24"/>
                    <a:pt x="78" y="33"/>
                    <a:pt x="80" y="41"/>
                  </a:cubicBezTo>
                  <a:cubicBezTo>
                    <a:pt x="81" y="48"/>
                    <a:pt x="91" y="53"/>
                    <a:pt x="99" y="52"/>
                  </a:cubicBezTo>
                  <a:cubicBezTo>
                    <a:pt x="105" y="52"/>
                    <a:pt x="113" y="43"/>
                    <a:pt x="108" y="37"/>
                  </a:cubicBezTo>
                  <a:cubicBezTo>
                    <a:pt x="106" y="34"/>
                    <a:pt x="103" y="34"/>
                    <a:pt x="99" y="36"/>
                  </a:cubicBezTo>
                  <a:cubicBezTo>
                    <a:pt x="94" y="38"/>
                    <a:pt x="97" y="41"/>
                    <a:pt x="95" y="45"/>
                  </a:cubicBezTo>
                  <a:cubicBezTo>
                    <a:pt x="93" y="53"/>
                    <a:pt x="83" y="46"/>
                    <a:pt x="82" y="39"/>
                  </a:cubicBezTo>
                  <a:cubicBezTo>
                    <a:pt x="81" y="19"/>
                    <a:pt x="109" y="22"/>
                    <a:pt x="113" y="38"/>
                  </a:cubicBezTo>
                  <a:cubicBezTo>
                    <a:pt x="116" y="55"/>
                    <a:pt x="96" y="67"/>
                    <a:pt x="82" y="60"/>
                  </a:cubicBezTo>
                  <a:cubicBezTo>
                    <a:pt x="69" y="54"/>
                    <a:pt x="61" y="37"/>
                    <a:pt x="51" y="27"/>
                  </a:cubicBezTo>
                  <a:cubicBezTo>
                    <a:pt x="40" y="15"/>
                    <a:pt x="25" y="8"/>
                    <a:pt x="10" y="3"/>
                  </a:cubicBezTo>
                  <a:cubicBezTo>
                    <a:pt x="7" y="2"/>
                    <a:pt x="4" y="1"/>
                    <a:pt x="0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4" name="Freeform 76"/>
            <p:cNvSpPr/>
            <p:nvPr/>
          </p:nvSpPr>
          <p:spPr bwMode="auto">
            <a:xfrm>
              <a:off x="9604326" y="-4333229"/>
              <a:ext cx="457200" cy="454025"/>
            </a:xfrm>
            <a:custGeom>
              <a:avLst/>
              <a:gdLst>
                <a:gd name="T0" fmla="*/ 0 w 108"/>
                <a:gd name="T1" fmla="*/ 107 h 107"/>
                <a:gd name="T2" fmla="*/ 11 w 108"/>
                <a:gd name="T3" fmla="*/ 96 h 107"/>
                <a:gd name="T4" fmla="*/ 26 w 108"/>
                <a:gd name="T5" fmla="*/ 87 h 107"/>
                <a:gd name="T6" fmla="*/ 59 w 108"/>
                <a:gd name="T7" fmla="*/ 77 h 107"/>
                <a:gd name="T8" fmla="*/ 99 w 108"/>
                <a:gd name="T9" fmla="*/ 58 h 107"/>
                <a:gd name="T10" fmla="*/ 104 w 108"/>
                <a:gd name="T11" fmla="*/ 26 h 107"/>
                <a:gd name="T12" fmla="*/ 64 w 108"/>
                <a:gd name="T13" fmla="*/ 10 h 107"/>
                <a:gd name="T14" fmla="*/ 53 w 108"/>
                <a:gd name="T15" fmla="*/ 31 h 107"/>
                <a:gd name="T16" fmla="*/ 68 w 108"/>
                <a:gd name="T17" fmla="*/ 49 h 107"/>
                <a:gd name="T18" fmla="*/ 86 w 108"/>
                <a:gd name="T19" fmla="*/ 37 h 107"/>
                <a:gd name="T20" fmla="*/ 76 w 108"/>
                <a:gd name="T21" fmla="*/ 22 h 107"/>
                <a:gd name="T22" fmla="*/ 71 w 108"/>
                <a:gd name="T23" fmla="*/ 29 h 107"/>
                <a:gd name="T24" fmla="*/ 77 w 108"/>
                <a:gd name="T25" fmla="*/ 36 h 107"/>
                <a:gd name="T26" fmla="*/ 67 w 108"/>
                <a:gd name="T27" fmla="*/ 46 h 107"/>
                <a:gd name="T28" fmla="*/ 78 w 108"/>
                <a:gd name="T29" fmla="*/ 18 h 107"/>
                <a:gd name="T30" fmla="*/ 87 w 108"/>
                <a:gd name="T31" fmla="*/ 55 h 107"/>
                <a:gd name="T32" fmla="*/ 44 w 108"/>
                <a:gd name="T33" fmla="*/ 70 h 107"/>
                <a:gd name="T34" fmla="*/ 6 w 108"/>
                <a:gd name="T35" fmla="*/ 99 h 107"/>
                <a:gd name="T36" fmla="*/ 0 w 108"/>
                <a:gd name="T37" fmla="*/ 107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08" h="107">
                  <a:moveTo>
                    <a:pt x="0" y="107"/>
                  </a:moveTo>
                  <a:cubicBezTo>
                    <a:pt x="2" y="103"/>
                    <a:pt x="8" y="100"/>
                    <a:pt x="11" y="96"/>
                  </a:cubicBezTo>
                  <a:cubicBezTo>
                    <a:pt x="15" y="92"/>
                    <a:pt x="20" y="89"/>
                    <a:pt x="26" y="87"/>
                  </a:cubicBezTo>
                  <a:cubicBezTo>
                    <a:pt x="36" y="82"/>
                    <a:pt x="48" y="79"/>
                    <a:pt x="59" y="77"/>
                  </a:cubicBezTo>
                  <a:cubicBezTo>
                    <a:pt x="74" y="74"/>
                    <a:pt x="89" y="71"/>
                    <a:pt x="99" y="58"/>
                  </a:cubicBezTo>
                  <a:cubicBezTo>
                    <a:pt x="106" y="47"/>
                    <a:pt x="108" y="38"/>
                    <a:pt x="104" y="26"/>
                  </a:cubicBezTo>
                  <a:cubicBezTo>
                    <a:pt x="99" y="11"/>
                    <a:pt x="79" y="0"/>
                    <a:pt x="64" y="10"/>
                  </a:cubicBezTo>
                  <a:cubicBezTo>
                    <a:pt x="56" y="15"/>
                    <a:pt x="51" y="23"/>
                    <a:pt x="53" y="31"/>
                  </a:cubicBezTo>
                  <a:cubicBezTo>
                    <a:pt x="54" y="39"/>
                    <a:pt x="60" y="48"/>
                    <a:pt x="68" y="49"/>
                  </a:cubicBezTo>
                  <a:cubicBezTo>
                    <a:pt x="75" y="51"/>
                    <a:pt x="84" y="43"/>
                    <a:pt x="86" y="37"/>
                  </a:cubicBezTo>
                  <a:cubicBezTo>
                    <a:pt x="88" y="30"/>
                    <a:pt x="83" y="19"/>
                    <a:pt x="76" y="22"/>
                  </a:cubicBezTo>
                  <a:cubicBezTo>
                    <a:pt x="72" y="23"/>
                    <a:pt x="71" y="26"/>
                    <a:pt x="71" y="29"/>
                  </a:cubicBezTo>
                  <a:cubicBezTo>
                    <a:pt x="71" y="35"/>
                    <a:pt x="74" y="34"/>
                    <a:pt x="77" y="36"/>
                  </a:cubicBezTo>
                  <a:cubicBezTo>
                    <a:pt x="84" y="42"/>
                    <a:pt x="73" y="48"/>
                    <a:pt x="67" y="46"/>
                  </a:cubicBezTo>
                  <a:cubicBezTo>
                    <a:pt x="48" y="40"/>
                    <a:pt x="62" y="15"/>
                    <a:pt x="78" y="18"/>
                  </a:cubicBezTo>
                  <a:cubicBezTo>
                    <a:pt x="95" y="21"/>
                    <a:pt x="98" y="45"/>
                    <a:pt x="87" y="55"/>
                  </a:cubicBezTo>
                  <a:cubicBezTo>
                    <a:pt x="76" y="65"/>
                    <a:pt x="57" y="65"/>
                    <a:pt x="44" y="70"/>
                  </a:cubicBezTo>
                  <a:cubicBezTo>
                    <a:pt x="29" y="76"/>
                    <a:pt x="16" y="87"/>
                    <a:pt x="6" y="99"/>
                  </a:cubicBezTo>
                  <a:cubicBezTo>
                    <a:pt x="4" y="102"/>
                    <a:pt x="1" y="104"/>
                    <a:pt x="0" y="107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5" name="Freeform 77"/>
            <p:cNvSpPr/>
            <p:nvPr/>
          </p:nvSpPr>
          <p:spPr bwMode="auto">
            <a:xfrm>
              <a:off x="9282063" y="-4541192"/>
              <a:ext cx="279400" cy="565150"/>
            </a:xfrm>
            <a:custGeom>
              <a:avLst/>
              <a:gdLst>
                <a:gd name="T0" fmla="*/ 53 w 66"/>
                <a:gd name="T1" fmla="*/ 133 h 133"/>
                <a:gd name="T2" fmla="*/ 49 w 66"/>
                <a:gd name="T3" fmla="*/ 118 h 133"/>
                <a:gd name="T4" fmla="*/ 49 w 66"/>
                <a:gd name="T5" fmla="*/ 101 h 133"/>
                <a:gd name="T6" fmla="*/ 56 w 66"/>
                <a:gd name="T7" fmla="*/ 67 h 133"/>
                <a:gd name="T8" fmla="*/ 60 w 66"/>
                <a:gd name="T9" fmla="*/ 23 h 133"/>
                <a:gd name="T10" fmla="*/ 34 w 66"/>
                <a:gd name="T11" fmla="*/ 3 h 133"/>
                <a:gd name="T12" fmla="*/ 1 w 66"/>
                <a:gd name="T13" fmla="*/ 30 h 133"/>
                <a:gd name="T14" fmla="*/ 14 w 66"/>
                <a:gd name="T15" fmla="*/ 50 h 133"/>
                <a:gd name="T16" fmla="*/ 37 w 66"/>
                <a:gd name="T17" fmla="*/ 46 h 133"/>
                <a:gd name="T18" fmla="*/ 35 w 66"/>
                <a:gd name="T19" fmla="*/ 24 h 133"/>
                <a:gd name="T20" fmla="*/ 17 w 66"/>
                <a:gd name="T21" fmla="*/ 25 h 133"/>
                <a:gd name="T22" fmla="*/ 21 w 66"/>
                <a:gd name="T23" fmla="*/ 33 h 133"/>
                <a:gd name="T24" fmla="*/ 30 w 66"/>
                <a:gd name="T25" fmla="*/ 31 h 133"/>
                <a:gd name="T26" fmla="*/ 34 w 66"/>
                <a:gd name="T27" fmla="*/ 45 h 133"/>
                <a:gd name="T28" fmla="*/ 15 w 66"/>
                <a:gd name="T29" fmla="*/ 21 h 133"/>
                <a:gd name="T30" fmla="*/ 51 w 66"/>
                <a:gd name="T31" fmla="*/ 32 h 133"/>
                <a:gd name="T32" fmla="*/ 43 w 66"/>
                <a:gd name="T33" fmla="*/ 77 h 133"/>
                <a:gd name="T34" fmla="*/ 49 w 66"/>
                <a:gd name="T35" fmla="*/ 124 h 133"/>
                <a:gd name="T36" fmla="*/ 53 w 66"/>
                <a:gd name="T37" fmla="*/ 133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6" h="133">
                  <a:moveTo>
                    <a:pt x="53" y="133"/>
                  </a:moveTo>
                  <a:cubicBezTo>
                    <a:pt x="51" y="129"/>
                    <a:pt x="50" y="123"/>
                    <a:pt x="49" y="118"/>
                  </a:cubicBezTo>
                  <a:cubicBezTo>
                    <a:pt x="48" y="113"/>
                    <a:pt x="48" y="107"/>
                    <a:pt x="49" y="101"/>
                  </a:cubicBezTo>
                  <a:cubicBezTo>
                    <a:pt x="49" y="90"/>
                    <a:pt x="52" y="78"/>
                    <a:pt x="56" y="67"/>
                  </a:cubicBezTo>
                  <a:cubicBezTo>
                    <a:pt x="62" y="53"/>
                    <a:pt x="66" y="38"/>
                    <a:pt x="60" y="23"/>
                  </a:cubicBezTo>
                  <a:cubicBezTo>
                    <a:pt x="54" y="11"/>
                    <a:pt x="47" y="5"/>
                    <a:pt x="34" y="3"/>
                  </a:cubicBezTo>
                  <a:cubicBezTo>
                    <a:pt x="19" y="0"/>
                    <a:pt x="0" y="11"/>
                    <a:pt x="1" y="30"/>
                  </a:cubicBezTo>
                  <a:cubicBezTo>
                    <a:pt x="1" y="38"/>
                    <a:pt x="5" y="47"/>
                    <a:pt x="14" y="50"/>
                  </a:cubicBezTo>
                  <a:cubicBezTo>
                    <a:pt x="21" y="53"/>
                    <a:pt x="32" y="52"/>
                    <a:pt x="37" y="46"/>
                  </a:cubicBezTo>
                  <a:cubicBezTo>
                    <a:pt x="42" y="40"/>
                    <a:pt x="40" y="29"/>
                    <a:pt x="35" y="24"/>
                  </a:cubicBezTo>
                  <a:cubicBezTo>
                    <a:pt x="30" y="19"/>
                    <a:pt x="19" y="17"/>
                    <a:pt x="17" y="25"/>
                  </a:cubicBezTo>
                  <a:cubicBezTo>
                    <a:pt x="16" y="29"/>
                    <a:pt x="18" y="32"/>
                    <a:pt x="21" y="33"/>
                  </a:cubicBezTo>
                  <a:cubicBezTo>
                    <a:pt x="26" y="36"/>
                    <a:pt x="27" y="32"/>
                    <a:pt x="30" y="31"/>
                  </a:cubicBezTo>
                  <a:cubicBezTo>
                    <a:pt x="38" y="28"/>
                    <a:pt x="39" y="40"/>
                    <a:pt x="34" y="45"/>
                  </a:cubicBezTo>
                  <a:cubicBezTo>
                    <a:pt x="19" y="58"/>
                    <a:pt x="4" y="34"/>
                    <a:pt x="15" y="21"/>
                  </a:cubicBezTo>
                  <a:cubicBezTo>
                    <a:pt x="26" y="8"/>
                    <a:pt x="48" y="17"/>
                    <a:pt x="51" y="32"/>
                  </a:cubicBezTo>
                  <a:cubicBezTo>
                    <a:pt x="54" y="46"/>
                    <a:pt x="45" y="63"/>
                    <a:pt x="43" y="77"/>
                  </a:cubicBezTo>
                  <a:cubicBezTo>
                    <a:pt x="41" y="93"/>
                    <a:pt x="44" y="110"/>
                    <a:pt x="49" y="124"/>
                  </a:cubicBezTo>
                  <a:cubicBezTo>
                    <a:pt x="50" y="127"/>
                    <a:pt x="51" y="131"/>
                    <a:pt x="53" y="133"/>
                  </a:cubicBezTo>
                  <a:close/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6" name="Freeform 78"/>
            <p:cNvSpPr/>
            <p:nvPr/>
          </p:nvSpPr>
          <p:spPr bwMode="auto">
            <a:xfrm>
              <a:off x="8786763" y="-4231629"/>
              <a:ext cx="554038" cy="301625"/>
            </a:xfrm>
            <a:custGeom>
              <a:avLst/>
              <a:gdLst>
                <a:gd name="T0" fmla="*/ 131 w 131"/>
                <a:gd name="T1" fmla="*/ 71 h 71"/>
                <a:gd name="T2" fmla="*/ 117 w 131"/>
                <a:gd name="T3" fmla="*/ 66 h 71"/>
                <a:gd name="T4" fmla="*/ 102 w 131"/>
                <a:gd name="T5" fmla="*/ 56 h 71"/>
                <a:gd name="T6" fmla="*/ 79 w 131"/>
                <a:gd name="T7" fmla="*/ 31 h 71"/>
                <a:gd name="T8" fmla="*/ 44 w 131"/>
                <a:gd name="T9" fmla="*/ 3 h 71"/>
                <a:gd name="T10" fmla="*/ 13 w 131"/>
                <a:gd name="T11" fmla="*/ 12 h 71"/>
                <a:gd name="T12" fmla="*/ 16 w 131"/>
                <a:gd name="T13" fmla="*/ 55 h 71"/>
                <a:gd name="T14" fmla="*/ 40 w 131"/>
                <a:gd name="T15" fmla="*/ 56 h 71"/>
                <a:gd name="T16" fmla="*/ 50 w 131"/>
                <a:gd name="T17" fmla="*/ 34 h 71"/>
                <a:gd name="T18" fmla="*/ 31 w 131"/>
                <a:gd name="T19" fmla="*/ 24 h 71"/>
                <a:gd name="T20" fmla="*/ 22 w 131"/>
                <a:gd name="T21" fmla="*/ 39 h 71"/>
                <a:gd name="T22" fmla="*/ 31 w 131"/>
                <a:gd name="T23" fmla="*/ 40 h 71"/>
                <a:gd name="T24" fmla="*/ 34 w 131"/>
                <a:gd name="T25" fmla="*/ 31 h 71"/>
                <a:gd name="T26" fmla="*/ 47 w 131"/>
                <a:gd name="T27" fmla="*/ 36 h 71"/>
                <a:gd name="T28" fmla="*/ 17 w 131"/>
                <a:gd name="T29" fmla="*/ 38 h 71"/>
                <a:gd name="T30" fmla="*/ 47 w 131"/>
                <a:gd name="T31" fmla="*/ 15 h 71"/>
                <a:gd name="T32" fmla="*/ 79 w 131"/>
                <a:gd name="T33" fmla="*/ 47 h 71"/>
                <a:gd name="T34" fmla="*/ 121 w 131"/>
                <a:gd name="T35" fmla="*/ 69 h 71"/>
                <a:gd name="T36" fmla="*/ 131 w 131"/>
                <a:gd name="T37" fmla="*/ 71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31" h="71">
                  <a:moveTo>
                    <a:pt x="131" y="71"/>
                  </a:moveTo>
                  <a:cubicBezTo>
                    <a:pt x="126" y="71"/>
                    <a:pt x="121" y="67"/>
                    <a:pt x="117" y="66"/>
                  </a:cubicBezTo>
                  <a:cubicBezTo>
                    <a:pt x="111" y="63"/>
                    <a:pt x="106" y="60"/>
                    <a:pt x="102" y="56"/>
                  </a:cubicBezTo>
                  <a:cubicBezTo>
                    <a:pt x="93" y="49"/>
                    <a:pt x="85" y="40"/>
                    <a:pt x="79" y="31"/>
                  </a:cubicBezTo>
                  <a:cubicBezTo>
                    <a:pt x="70" y="18"/>
                    <a:pt x="60" y="6"/>
                    <a:pt x="44" y="3"/>
                  </a:cubicBezTo>
                  <a:cubicBezTo>
                    <a:pt x="32" y="0"/>
                    <a:pt x="22" y="3"/>
                    <a:pt x="13" y="12"/>
                  </a:cubicBezTo>
                  <a:cubicBezTo>
                    <a:pt x="2" y="23"/>
                    <a:pt x="0" y="45"/>
                    <a:pt x="16" y="55"/>
                  </a:cubicBezTo>
                  <a:cubicBezTo>
                    <a:pt x="24" y="60"/>
                    <a:pt x="33" y="61"/>
                    <a:pt x="40" y="56"/>
                  </a:cubicBezTo>
                  <a:cubicBezTo>
                    <a:pt x="47" y="51"/>
                    <a:pt x="52" y="43"/>
                    <a:pt x="50" y="34"/>
                  </a:cubicBezTo>
                  <a:cubicBezTo>
                    <a:pt x="48" y="27"/>
                    <a:pt x="38" y="22"/>
                    <a:pt x="31" y="24"/>
                  </a:cubicBezTo>
                  <a:cubicBezTo>
                    <a:pt x="24" y="25"/>
                    <a:pt x="16" y="33"/>
                    <a:pt x="22" y="39"/>
                  </a:cubicBezTo>
                  <a:cubicBezTo>
                    <a:pt x="24" y="42"/>
                    <a:pt x="27" y="42"/>
                    <a:pt x="31" y="40"/>
                  </a:cubicBezTo>
                  <a:cubicBezTo>
                    <a:pt x="35" y="38"/>
                    <a:pt x="33" y="35"/>
                    <a:pt x="34" y="31"/>
                  </a:cubicBezTo>
                  <a:cubicBezTo>
                    <a:pt x="36" y="23"/>
                    <a:pt x="47" y="30"/>
                    <a:pt x="47" y="36"/>
                  </a:cubicBezTo>
                  <a:cubicBezTo>
                    <a:pt x="49" y="56"/>
                    <a:pt x="21" y="55"/>
                    <a:pt x="17" y="38"/>
                  </a:cubicBezTo>
                  <a:cubicBezTo>
                    <a:pt x="13" y="22"/>
                    <a:pt x="33" y="9"/>
                    <a:pt x="47" y="15"/>
                  </a:cubicBezTo>
                  <a:cubicBezTo>
                    <a:pt x="60" y="20"/>
                    <a:pt x="69" y="38"/>
                    <a:pt x="79" y="47"/>
                  </a:cubicBezTo>
                  <a:cubicBezTo>
                    <a:pt x="91" y="58"/>
                    <a:pt x="106" y="65"/>
                    <a:pt x="121" y="69"/>
                  </a:cubicBezTo>
                  <a:cubicBezTo>
                    <a:pt x="125" y="70"/>
                    <a:pt x="128" y="71"/>
                    <a:pt x="131" y="71"/>
                  </a:cubicBezTo>
                  <a:close/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7" name="Freeform 79"/>
            <p:cNvSpPr/>
            <p:nvPr/>
          </p:nvSpPr>
          <p:spPr bwMode="auto">
            <a:xfrm>
              <a:off x="9218563" y="-4077642"/>
              <a:ext cx="490538" cy="492125"/>
            </a:xfrm>
            <a:custGeom>
              <a:avLst/>
              <a:gdLst>
                <a:gd name="T0" fmla="*/ 46 w 116"/>
                <a:gd name="T1" fmla="*/ 109 h 116"/>
                <a:gd name="T2" fmla="*/ 109 w 116"/>
                <a:gd name="T3" fmla="*/ 70 h 116"/>
                <a:gd name="T4" fmla="*/ 70 w 116"/>
                <a:gd name="T5" fmla="*/ 6 h 116"/>
                <a:gd name="T6" fmla="*/ 6 w 116"/>
                <a:gd name="T7" fmla="*/ 46 h 116"/>
                <a:gd name="T8" fmla="*/ 46 w 116"/>
                <a:gd name="T9" fmla="*/ 109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6" h="116">
                  <a:moveTo>
                    <a:pt x="46" y="109"/>
                  </a:moveTo>
                  <a:cubicBezTo>
                    <a:pt x="74" y="116"/>
                    <a:pt x="103" y="98"/>
                    <a:pt x="109" y="70"/>
                  </a:cubicBezTo>
                  <a:cubicBezTo>
                    <a:pt x="116" y="41"/>
                    <a:pt x="98" y="13"/>
                    <a:pt x="70" y="6"/>
                  </a:cubicBezTo>
                  <a:cubicBezTo>
                    <a:pt x="41" y="0"/>
                    <a:pt x="13" y="18"/>
                    <a:pt x="6" y="46"/>
                  </a:cubicBezTo>
                  <a:cubicBezTo>
                    <a:pt x="0" y="74"/>
                    <a:pt x="17" y="103"/>
                    <a:pt x="46" y="109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8" name="Freeform 80"/>
            <p:cNvSpPr/>
            <p:nvPr/>
          </p:nvSpPr>
          <p:spPr bwMode="auto">
            <a:xfrm>
              <a:off x="9069338" y="-3844279"/>
              <a:ext cx="446088" cy="722313"/>
            </a:xfrm>
            <a:custGeom>
              <a:avLst/>
              <a:gdLst>
                <a:gd name="T0" fmla="*/ 38 w 105"/>
                <a:gd name="T1" fmla="*/ 147 h 170"/>
                <a:gd name="T2" fmla="*/ 97 w 105"/>
                <a:gd name="T3" fmla="*/ 97 h 170"/>
                <a:gd name="T4" fmla="*/ 102 w 105"/>
                <a:gd name="T5" fmla="*/ 53 h 170"/>
                <a:gd name="T6" fmla="*/ 97 w 105"/>
                <a:gd name="T7" fmla="*/ 26 h 170"/>
                <a:gd name="T8" fmla="*/ 102 w 105"/>
                <a:gd name="T9" fmla="*/ 0 h 170"/>
                <a:gd name="T10" fmla="*/ 90 w 105"/>
                <a:gd name="T11" fmla="*/ 13 h 170"/>
                <a:gd name="T12" fmla="*/ 72 w 105"/>
                <a:gd name="T13" fmla="*/ 27 h 170"/>
                <a:gd name="T14" fmla="*/ 38 w 105"/>
                <a:gd name="T15" fmla="*/ 51 h 170"/>
                <a:gd name="T16" fmla="*/ 15 w 105"/>
                <a:gd name="T17" fmla="*/ 97 h 170"/>
                <a:gd name="T18" fmla="*/ 12 w 105"/>
                <a:gd name="T19" fmla="*/ 151 h 170"/>
                <a:gd name="T20" fmla="*/ 7 w 105"/>
                <a:gd name="T21" fmla="*/ 161 h 170"/>
                <a:gd name="T22" fmla="*/ 4 w 105"/>
                <a:gd name="T23" fmla="*/ 166 h 170"/>
                <a:gd name="T24" fmla="*/ 2 w 105"/>
                <a:gd name="T25" fmla="*/ 168 h 170"/>
                <a:gd name="T26" fmla="*/ 0 w 105"/>
                <a:gd name="T27" fmla="*/ 170 h 170"/>
                <a:gd name="T28" fmla="*/ 3 w 105"/>
                <a:gd name="T29" fmla="*/ 168 h 170"/>
                <a:gd name="T30" fmla="*/ 6 w 105"/>
                <a:gd name="T31" fmla="*/ 166 h 170"/>
                <a:gd name="T32" fmla="*/ 11 w 105"/>
                <a:gd name="T33" fmla="*/ 162 h 170"/>
                <a:gd name="T34" fmla="*/ 23 w 105"/>
                <a:gd name="T35" fmla="*/ 154 h 170"/>
                <a:gd name="T36" fmla="*/ 38 w 105"/>
                <a:gd name="T37" fmla="*/ 147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05" h="170">
                  <a:moveTo>
                    <a:pt x="38" y="147"/>
                  </a:moveTo>
                  <a:cubicBezTo>
                    <a:pt x="61" y="136"/>
                    <a:pt x="87" y="122"/>
                    <a:pt x="97" y="97"/>
                  </a:cubicBezTo>
                  <a:cubicBezTo>
                    <a:pt x="103" y="83"/>
                    <a:pt x="105" y="68"/>
                    <a:pt x="102" y="53"/>
                  </a:cubicBezTo>
                  <a:cubicBezTo>
                    <a:pt x="100" y="43"/>
                    <a:pt x="97" y="35"/>
                    <a:pt x="97" y="26"/>
                  </a:cubicBezTo>
                  <a:cubicBezTo>
                    <a:pt x="98" y="17"/>
                    <a:pt x="100" y="8"/>
                    <a:pt x="102" y="0"/>
                  </a:cubicBezTo>
                  <a:cubicBezTo>
                    <a:pt x="101" y="4"/>
                    <a:pt x="93" y="10"/>
                    <a:pt x="90" y="13"/>
                  </a:cubicBezTo>
                  <a:cubicBezTo>
                    <a:pt x="84" y="18"/>
                    <a:pt x="78" y="22"/>
                    <a:pt x="72" y="27"/>
                  </a:cubicBezTo>
                  <a:cubicBezTo>
                    <a:pt x="60" y="34"/>
                    <a:pt x="48" y="41"/>
                    <a:pt x="38" y="51"/>
                  </a:cubicBezTo>
                  <a:cubicBezTo>
                    <a:pt x="25" y="63"/>
                    <a:pt x="18" y="80"/>
                    <a:pt x="15" y="97"/>
                  </a:cubicBezTo>
                  <a:cubicBezTo>
                    <a:pt x="12" y="115"/>
                    <a:pt x="17" y="133"/>
                    <a:pt x="12" y="151"/>
                  </a:cubicBezTo>
                  <a:cubicBezTo>
                    <a:pt x="10" y="154"/>
                    <a:pt x="9" y="158"/>
                    <a:pt x="7" y="161"/>
                  </a:cubicBezTo>
                  <a:cubicBezTo>
                    <a:pt x="6" y="163"/>
                    <a:pt x="5" y="164"/>
                    <a:pt x="4" y="166"/>
                  </a:cubicBezTo>
                  <a:cubicBezTo>
                    <a:pt x="3" y="167"/>
                    <a:pt x="3" y="167"/>
                    <a:pt x="2" y="168"/>
                  </a:cubicBezTo>
                  <a:cubicBezTo>
                    <a:pt x="1" y="169"/>
                    <a:pt x="1" y="170"/>
                    <a:pt x="0" y="170"/>
                  </a:cubicBezTo>
                  <a:cubicBezTo>
                    <a:pt x="2" y="169"/>
                    <a:pt x="2" y="169"/>
                    <a:pt x="3" y="168"/>
                  </a:cubicBezTo>
                  <a:cubicBezTo>
                    <a:pt x="4" y="168"/>
                    <a:pt x="5" y="167"/>
                    <a:pt x="6" y="166"/>
                  </a:cubicBezTo>
                  <a:cubicBezTo>
                    <a:pt x="8" y="165"/>
                    <a:pt x="9" y="163"/>
                    <a:pt x="11" y="162"/>
                  </a:cubicBezTo>
                  <a:cubicBezTo>
                    <a:pt x="15" y="159"/>
                    <a:pt x="19" y="157"/>
                    <a:pt x="23" y="154"/>
                  </a:cubicBezTo>
                  <a:cubicBezTo>
                    <a:pt x="28" y="152"/>
                    <a:pt x="33" y="149"/>
                    <a:pt x="38" y="147"/>
                  </a:cubicBezTo>
                </a:path>
              </a:pathLst>
            </a:custGeom>
            <a:gradFill>
              <a:gsLst>
                <a:gs pos="0">
                  <a:srgbClr val="FF0000"/>
                </a:gs>
                <a:gs pos="61000">
                  <a:srgbClr val="C00000"/>
                </a:gs>
                <a:gs pos="100000">
                  <a:srgbClr val="800000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9" name="Freeform 81"/>
            <p:cNvSpPr/>
            <p:nvPr/>
          </p:nvSpPr>
          <p:spPr bwMode="auto">
            <a:xfrm>
              <a:off x="9226501" y="-3844279"/>
              <a:ext cx="288925" cy="479425"/>
            </a:xfrm>
            <a:custGeom>
              <a:avLst/>
              <a:gdLst>
                <a:gd name="T0" fmla="*/ 65 w 68"/>
                <a:gd name="T1" fmla="*/ 53 h 113"/>
                <a:gd name="T2" fmla="*/ 60 w 68"/>
                <a:gd name="T3" fmla="*/ 26 h 113"/>
                <a:gd name="T4" fmla="*/ 65 w 68"/>
                <a:gd name="T5" fmla="*/ 0 h 113"/>
                <a:gd name="T6" fmla="*/ 53 w 68"/>
                <a:gd name="T7" fmla="*/ 13 h 113"/>
                <a:gd name="T8" fmla="*/ 35 w 68"/>
                <a:gd name="T9" fmla="*/ 27 h 113"/>
                <a:gd name="T10" fmla="*/ 1 w 68"/>
                <a:gd name="T11" fmla="*/ 51 h 113"/>
                <a:gd name="T12" fmla="*/ 0 w 68"/>
                <a:gd name="T13" fmla="*/ 52 h 113"/>
                <a:gd name="T14" fmla="*/ 36 w 68"/>
                <a:gd name="T15" fmla="*/ 50 h 113"/>
                <a:gd name="T16" fmla="*/ 8 w 68"/>
                <a:gd name="T17" fmla="*/ 113 h 113"/>
                <a:gd name="T18" fmla="*/ 48 w 68"/>
                <a:gd name="T19" fmla="*/ 58 h 113"/>
                <a:gd name="T20" fmla="*/ 59 w 68"/>
                <a:gd name="T21" fmla="*/ 99 h 113"/>
                <a:gd name="T22" fmla="*/ 60 w 68"/>
                <a:gd name="T23" fmla="*/ 97 h 113"/>
                <a:gd name="T24" fmla="*/ 65 w 68"/>
                <a:gd name="T25" fmla="*/ 53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8" h="113">
                  <a:moveTo>
                    <a:pt x="65" y="53"/>
                  </a:moveTo>
                  <a:cubicBezTo>
                    <a:pt x="63" y="43"/>
                    <a:pt x="60" y="35"/>
                    <a:pt x="60" y="26"/>
                  </a:cubicBezTo>
                  <a:cubicBezTo>
                    <a:pt x="61" y="17"/>
                    <a:pt x="63" y="8"/>
                    <a:pt x="65" y="0"/>
                  </a:cubicBezTo>
                  <a:cubicBezTo>
                    <a:pt x="64" y="4"/>
                    <a:pt x="56" y="10"/>
                    <a:pt x="53" y="13"/>
                  </a:cubicBezTo>
                  <a:cubicBezTo>
                    <a:pt x="47" y="18"/>
                    <a:pt x="41" y="22"/>
                    <a:pt x="35" y="27"/>
                  </a:cubicBezTo>
                  <a:cubicBezTo>
                    <a:pt x="23" y="34"/>
                    <a:pt x="11" y="41"/>
                    <a:pt x="1" y="51"/>
                  </a:cubicBezTo>
                  <a:cubicBezTo>
                    <a:pt x="0" y="51"/>
                    <a:pt x="0" y="52"/>
                    <a:pt x="0" y="52"/>
                  </a:cubicBezTo>
                  <a:cubicBezTo>
                    <a:pt x="26" y="50"/>
                    <a:pt x="32" y="43"/>
                    <a:pt x="36" y="50"/>
                  </a:cubicBezTo>
                  <a:cubicBezTo>
                    <a:pt x="36" y="76"/>
                    <a:pt x="22" y="98"/>
                    <a:pt x="8" y="113"/>
                  </a:cubicBezTo>
                  <a:cubicBezTo>
                    <a:pt x="38" y="88"/>
                    <a:pt x="40" y="52"/>
                    <a:pt x="48" y="58"/>
                  </a:cubicBezTo>
                  <a:cubicBezTo>
                    <a:pt x="58" y="70"/>
                    <a:pt x="61" y="86"/>
                    <a:pt x="59" y="99"/>
                  </a:cubicBezTo>
                  <a:cubicBezTo>
                    <a:pt x="59" y="98"/>
                    <a:pt x="60" y="98"/>
                    <a:pt x="60" y="97"/>
                  </a:cubicBezTo>
                  <a:cubicBezTo>
                    <a:pt x="66" y="83"/>
                    <a:pt x="68" y="68"/>
                    <a:pt x="65" y="53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0" name="Freeform 82"/>
            <p:cNvSpPr/>
            <p:nvPr/>
          </p:nvSpPr>
          <p:spPr bwMode="auto">
            <a:xfrm>
              <a:off x="9493201" y="-3823642"/>
              <a:ext cx="407988" cy="742950"/>
            </a:xfrm>
            <a:custGeom>
              <a:avLst/>
              <a:gdLst>
                <a:gd name="T0" fmla="*/ 93 w 96"/>
                <a:gd name="T1" fmla="*/ 130 h 175"/>
                <a:gd name="T2" fmla="*/ 80 w 96"/>
                <a:gd name="T3" fmla="*/ 54 h 175"/>
                <a:gd name="T4" fmla="*/ 45 w 96"/>
                <a:gd name="T5" fmla="*/ 27 h 175"/>
                <a:gd name="T6" fmla="*/ 19 w 96"/>
                <a:gd name="T7" fmla="*/ 17 h 175"/>
                <a:gd name="T8" fmla="*/ 0 w 96"/>
                <a:gd name="T9" fmla="*/ 0 h 175"/>
                <a:gd name="T10" fmla="*/ 4 w 96"/>
                <a:gd name="T11" fmla="*/ 17 h 175"/>
                <a:gd name="T12" fmla="*/ 7 w 96"/>
                <a:gd name="T13" fmla="*/ 39 h 175"/>
                <a:gd name="T14" fmla="*/ 10 w 96"/>
                <a:gd name="T15" fmla="*/ 81 h 175"/>
                <a:gd name="T16" fmla="*/ 39 w 96"/>
                <a:gd name="T17" fmla="*/ 125 h 175"/>
                <a:gd name="T18" fmla="*/ 82 w 96"/>
                <a:gd name="T19" fmla="*/ 155 h 175"/>
                <a:gd name="T20" fmla="*/ 89 w 96"/>
                <a:gd name="T21" fmla="*/ 164 h 175"/>
                <a:gd name="T22" fmla="*/ 91 w 96"/>
                <a:gd name="T23" fmla="*/ 170 h 175"/>
                <a:gd name="T24" fmla="*/ 93 w 96"/>
                <a:gd name="T25" fmla="*/ 172 h 175"/>
                <a:gd name="T26" fmla="*/ 93 w 96"/>
                <a:gd name="T27" fmla="*/ 175 h 175"/>
                <a:gd name="T28" fmla="*/ 93 w 96"/>
                <a:gd name="T29" fmla="*/ 171 h 175"/>
                <a:gd name="T30" fmla="*/ 93 w 96"/>
                <a:gd name="T31" fmla="*/ 168 h 175"/>
                <a:gd name="T32" fmla="*/ 92 w 96"/>
                <a:gd name="T33" fmla="*/ 161 h 175"/>
                <a:gd name="T34" fmla="*/ 92 w 96"/>
                <a:gd name="T35" fmla="*/ 147 h 175"/>
                <a:gd name="T36" fmla="*/ 93 w 96"/>
                <a:gd name="T37" fmla="*/ 130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96" h="175">
                  <a:moveTo>
                    <a:pt x="93" y="130"/>
                  </a:moveTo>
                  <a:cubicBezTo>
                    <a:pt x="96" y="105"/>
                    <a:pt x="96" y="75"/>
                    <a:pt x="80" y="54"/>
                  </a:cubicBezTo>
                  <a:cubicBezTo>
                    <a:pt x="71" y="42"/>
                    <a:pt x="59" y="33"/>
                    <a:pt x="45" y="27"/>
                  </a:cubicBezTo>
                  <a:cubicBezTo>
                    <a:pt x="36" y="24"/>
                    <a:pt x="27" y="23"/>
                    <a:pt x="19" y="17"/>
                  </a:cubicBezTo>
                  <a:cubicBezTo>
                    <a:pt x="12" y="12"/>
                    <a:pt x="6" y="6"/>
                    <a:pt x="0" y="0"/>
                  </a:cubicBezTo>
                  <a:cubicBezTo>
                    <a:pt x="3" y="3"/>
                    <a:pt x="3" y="13"/>
                    <a:pt x="4" y="17"/>
                  </a:cubicBezTo>
                  <a:cubicBezTo>
                    <a:pt x="6" y="25"/>
                    <a:pt x="7" y="32"/>
                    <a:pt x="7" y="39"/>
                  </a:cubicBezTo>
                  <a:cubicBezTo>
                    <a:pt x="8" y="53"/>
                    <a:pt x="7" y="68"/>
                    <a:pt x="10" y="81"/>
                  </a:cubicBezTo>
                  <a:cubicBezTo>
                    <a:pt x="14" y="99"/>
                    <a:pt x="25" y="113"/>
                    <a:pt x="39" y="125"/>
                  </a:cubicBezTo>
                  <a:cubicBezTo>
                    <a:pt x="52" y="136"/>
                    <a:pt x="71" y="141"/>
                    <a:pt x="82" y="155"/>
                  </a:cubicBezTo>
                  <a:cubicBezTo>
                    <a:pt x="85" y="158"/>
                    <a:pt x="87" y="161"/>
                    <a:pt x="89" y="164"/>
                  </a:cubicBezTo>
                  <a:cubicBezTo>
                    <a:pt x="90" y="166"/>
                    <a:pt x="91" y="168"/>
                    <a:pt x="91" y="170"/>
                  </a:cubicBezTo>
                  <a:cubicBezTo>
                    <a:pt x="92" y="171"/>
                    <a:pt x="92" y="171"/>
                    <a:pt x="93" y="172"/>
                  </a:cubicBezTo>
                  <a:cubicBezTo>
                    <a:pt x="93" y="173"/>
                    <a:pt x="93" y="174"/>
                    <a:pt x="93" y="175"/>
                  </a:cubicBezTo>
                  <a:cubicBezTo>
                    <a:pt x="93" y="172"/>
                    <a:pt x="93" y="172"/>
                    <a:pt x="93" y="171"/>
                  </a:cubicBezTo>
                  <a:cubicBezTo>
                    <a:pt x="93" y="170"/>
                    <a:pt x="93" y="169"/>
                    <a:pt x="93" y="168"/>
                  </a:cubicBezTo>
                  <a:cubicBezTo>
                    <a:pt x="93" y="165"/>
                    <a:pt x="92" y="164"/>
                    <a:pt x="92" y="161"/>
                  </a:cubicBezTo>
                  <a:cubicBezTo>
                    <a:pt x="92" y="157"/>
                    <a:pt x="92" y="152"/>
                    <a:pt x="92" y="147"/>
                  </a:cubicBezTo>
                  <a:cubicBezTo>
                    <a:pt x="92" y="142"/>
                    <a:pt x="92" y="136"/>
                    <a:pt x="93" y="130"/>
                  </a:cubicBezTo>
                </a:path>
              </a:pathLst>
            </a:custGeom>
            <a:gradFill>
              <a:gsLst>
                <a:gs pos="0">
                  <a:srgbClr val="FF0000"/>
                </a:gs>
                <a:gs pos="61000">
                  <a:srgbClr val="C00000"/>
                </a:gs>
                <a:gs pos="100000">
                  <a:srgbClr val="800000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1" name="Freeform 83"/>
            <p:cNvSpPr/>
            <p:nvPr/>
          </p:nvSpPr>
          <p:spPr bwMode="auto">
            <a:xfrm>
              <a:off x="9493201" y="-3823642"/>
              <a:ext cx="347663" cy="454025"/>
            </a:xfrm>
            <a:custGeom>
              <a:avLst/>
              <a:gdLst>
                <a:gd name="T0" fmla="*/ 45 w 82"/>
                <a:gd name="T1" fmla="*/ 27 h 107"/>
                <a:gd name="T2" fmla="*/ 19 w 82"/>
                <a:gd name="T3" fmla="*/ 17 h 107"/>
                <a:gd name="T4" fmla="*/ 0 w 82"/>
                <a:gd name="T5" fmla="*/ 0 h 107"/>
                <a:gd name="T6" fmla="*/ 4 w 82"/>
                <a:gd name="T7" fmla="*/ 17 h 107"/>
                <a:gd name="T8" fmla="*/ 7 w 82"/>
                <a:gd name="T9" fmla="*/ 39 h 107"/>
                <a:gd name="T10" fmla="*/ 10 w 82"/>
                <a:gd name="T11" fmla="*/ 81 h 107"/>
                <a:gd name="T12" fmla="*/ 11 w 82"/>
                <a:gd name="T13" fmla="*/ 83 h 107"/>
                <a:gd name="T14" fmla="*/ 28 w 82"/>
                <a:gd name="T15" fmla="*/ 51 h 107"/>
                <a:gd name="T16" fmla="*/ 67 w 82"/>
                <a:gd name="T17" fmla="*/ 107 h 107"/>
                <a:gd name="T18" fmla="*/ 41 w 82"/>
                <a:gd name="T19" fmla="*/ 44 h 107"/>
                <a:gd name="T20" fmla="*/ 82 w 82"/>
                <a:gd name="T21" fmla="*/ 56 h 107"/>
                <a:gd name="T22" fmla="*/ 80 w 82"/>
                <a:gd name="T23" fmla="*/ 54 h 107"/>
                <a:gd name="T24" fmla="*/ 45 w 82"/>
                <a:gd name="T25" fmla="*/ 27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82" h="107">
                  <a:moveTo>
                    <a:pt x="45" y="27"/>
                  </a:moveTo>
                  <a:cubicBezTo>
                    <a:pt x="36" y="24"/>
                    <a:pt x="27" y="23"/>
                    <a:pt x="19" y="17"/>
                  </a:cubicBezTo>
                  <a:cubicBezTo>
                    <a:pt x="12" y="12"/>
                    <a:pt x="6" y="6"/>
                    <a:pt x="0" y="0"/>
                  </a:cubicBezTo>
                  <a:cubicBezTo>
                    <a:pt x="3" y="3"/>
                    <a:pt x="3" y="13"/>
                    <a:pt x="4" y="17"/>
                  </a:cubicBezTo>
                  <a:cubicBezTo>
                    <a:pt x="6" y="25"/>
                    <a:pt x="7" y="32"/>
                    <a:pt x="7" y="39"/>
                  </a:cubicBezTo>
                  <a:cubicBezTo>
                    <a:pt x="8" y="53"/>
                    <a:pt x="7" y="68"/>
                    <a:pt x="10" y="81"/>
                  </a:cubicBezTo>
                  <a:cubicBezTo>
                    <a:pt x="10" y="82"/>
                    <a:pt x="11" y="82"/>
                    <a:pt x="11" y="83"/>
                  </a:cubicBezTo>
                  <a:cubicBezTo>
                    <a:pt x="23" y="60"/>
                    <a:pt x="20" y="51"/>
                    <a:pt x="28" y="51"/>
                  </a:cubicBezTo>
                  <a:cubicBezTo>
                    <a:pt x="50" y="64"/>
                    <a:pt x="61" y="87"/>
                    <a:pt x="67" y="107"/>
                  </a:cubicBezTo>
                  <a:cubicBezTo>
                    <a:pt x="61" y="69"/>
                    <a:pt x="32" y="48"/>
                    <a:pt x="41" y="44"/>
                  </a:cubicBezTo>
                  <a:cubicBezTo>
                    <a:pt x="56" y="42"/>
                    <a:pt x="72" y="48"/>
                    <a:pt x="82" y="56"/>
                  </a:cubicBezTo>
                  <a:cubicBezTo>
                    <a:pt x="81" y="56"/>
                    <a:pt x="81" y="55"/>
                    <a:pt x="80" y="54"/>
                  </a:cubicBezTo>
                  <a:cubicBezTo>
                    <a:pt x="71" y="42"/>
                    <a:pt x="59" y="33"/>
                    <a:pt x="45" y="27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2" name="Freeform 84"/>
            <p:cNvSpPr/>
            <p:nvPr/>
          </p:nvSpPr>
          <p:spPr bwMode="auto">
            <a:xfrm>
              <a:off x="9505901" y="-3960167"/>
              <a:ext cx="839788" cy="344488"/>
            </a:xfrm>
            <a:custGeom>
              <a:avLst/>
              <a:gdLst>
                <a:gd name="T0" fmla="*/ 161 w 198"/>
                <a:gd name="T1" fmla="*/ 34 h 81"/>
                <a:gd name="T2" fmla="*/ 91 w 198"/>
                <a:gd name="T3" fmla="*/ 2 h 81"/>
                <a:gd name="T4" fmla="*/ 49 w 198"/>
                <a:gd name="T5" fmla="*/ 16 h 81"/>
                <a:gd name="T6" fmla="*/ 26 w 198"/>
                <a:gd name="T7" fmla="*/ 32 h 81"/>
                <a:gd name="T8" fmla="*/ 0 w 198"/>
                <a:gd name="T9" fmla="*/ 38 h 81"/>
                <a:gd name="T10" fmla="*/ 18 w 198"/>
                <a:gd name="T11" fmla="*/ 44 h 81"/>
                <a:gd name="T12" fmla="*/ 38 w 198"/>
                <a:gd name="T13" fmla="*/ 54 h 81"/>
                <a:gd name="T14" fmla="*/ 74 w 198"/>
                <a:gd name="T15" fmla="*/ 75 h 81"/>
                <a:gd name="T16" fmla="*/ 126 w 198"/>
                <a:gd name="T17" fmla="*/ 76 h 81"/>
                <a:gd name="T18" fmla="*/ 176 w 198"/>
                <a:gd name="T19" fmla="*/ 56 h 81"/>
                <a:gd name="T20" fmla="*/ 187 w 198"/>
                <a:gd name="T21" fmla="*/ 56 h 81"/>
                <a:gd name="T22" fmla="*/ 193 w 198"/>
                <a:gd name="T23" fmla="*/ 57 h 81"/>
                <a:gd name="T24" fmla="*/ 196 w 198"/>
                <a:gd name="T25" fmla="*/ 58 h 81"/>
                <a:gd name="T26" fmla="*/ 198 w 198"/>
                <a:gd name="T27" fmla="*/ 58 h 81"/>
                <a:gd name="T28" fmla="*/ 195 w 198"/>
                <a:gd name="T29" fmla="*/ 57 h 81"/>
                <a:gd name="T30" fmla="*/ 192 w 198"/>
                <a:gd name="T31" fmla="*/ 55 h 81"/>
                <a:gd name="T32" fmla="*/ 186 w 198"/>
                <a:gd name="T33" fmla="*/ 52 h 81"/>
                <a:gd name="T34" fmla="*/ 174 w 198"/>
                <a:gd name="T35" fmla="*/ 44 h 81"/>
                <a:gd name="T36" fmla="*/ 161 w 198"/>
                <a:gd name="T37" fmla="*/ 34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98" h="81">
                  <a:moveTo>
                    <a:pt x="161" y="34"/>
                  </a:moveTo>
                  <a:cubicBezTo>
                    <a:pt x="142" y="18"/>
                    <a:pt x="117" y="0"/>
                    <a:pt x="91" y="2"/>
                  </a:cubicBezTo>
                  <a:cubicBezTo>
                    <a:pt x="76" y="3"/>
                    <a:pt x="61" y="7"/>
                    <a:pt x="49" y="16"/>
                  </a:cubicBezTo>
                  <a:cubicBezTo>
                    <a:pt x="41" y="22"/>
                    <a:pt x="35" y="28"/>
                    <a:pt x="26" y="32"/>
                  </a:cubicBezTo>
                  <a:cubicBezTo>
                    <a:pt x="18" y="35"/>
                    <a:pt x="9" y="37"/>
                    <a:pt x="0" y="38"/>
                  </a:cubicBezTo>
                  <a:cubicBezTo>
                    <a:pt x="5" y="38"/>
                    <a:pt x="13" y="42"/>
                    <a:pt x="18" y="44"/>
                  </a:cubicBezTo>
                  <a:cubicBezTo>
                    <a:pt x="25" y="47"/>
                    <a:pt x="31" y="50"/>
                    <a:pt x="38" y="54"/>
                  </a:cubicBezTo>
                  <a:cubicBezTo>
                    <a:pt x="50" y="61"/>
                    <a:pt x="61" y="70"/>
                    <a:pt x="74" y="75"/>
                  </a:cubicBezTo>
                  <a:cubicBezTo>
                    <a:pt x="91" y="81"/>
                    <a:pt x="109" y="81"/>
                    <a:pt x="126" y="76"/>
                  </a:cubicBezTo>
                  <a:cubicBezTo>
                    <a:pt x="143" y="71"/>
                    <a:pt x="158" y="58"/>
                    <a:pt x="176" y="56"/>
                  </a:cubicBezTo>
                  <a:cubicBezTo>
                    <a:pt x="179" y="56"/>
                    <a:pt x="183" y="56"/>
                    <a:pt x="187" y="56"/>
                  </a:cubicBezTo>
                  <a:cubicBezTo>
                    <a:pt x="189" y="56"/>
                    <a:pt x="191" y="57"/>
                    <a:pt x="193" y="57"/>
                  </a:cubicBezTo>
                  <a:cubicBezTo>
                    <a:pt x="194" y="57"/>
                    <a:pt x="195" y="57"/>
                    <a:pt x="196" y="58"/>
                  </a:cubicBezTo>
                  <a:cubicBezTo>
                    <a:pt x="196" y="58"/>
                    <a:pt x="197" y="58"/>
                    <a:pt x="198" y="58"/>
                  </a:cubicBezTo>
                  <a:cubicBezTo>
                    <a:pt x="196" y="57"/>
                    <a:pt x="196" y="57"/>
                    <a:pt x="195" y="57"/>
                  </a:cubicBezTo>
                  <a:cubicBezTo>
                    <a:pt x="194" y="56"/>
                    <a:pt x="193" y="55"/>
                    <a:pt x="192" y="55"/>
                  </a:cubicBezTo>
                  <a:cubicBezTo>
                    <a:pt x="190" y="54"/>
                    <a:pt x="188" y="53"/>
                    <a:pt x="186" y="52"/>
                  </a:cubicBezTo>
                  <a:cubicBezTo>
                    <a:pt x="182" y="50"/>
                    <a:pt x="178" y="47"/>
                    <a:pt x="174" y="44"/>
                  </a:cubicBezTo>
                  <a:cubicBezTo>
                    <a:pt x="170" y="41"/>
                    <a:pt x="165" y="38"/>
                    <a:pt x="161" y="34"/>
                  </a:cubicBezTo>
                </a:path>
              </a:pathLst>
            </a:custGeom>
            <a:gradFill>
              <a:gsLst>
                <a:gs pos="0">
                  <a:srgbClr val="FF0000"/>
                </a:gs>
                <a:gs pos="61000">
                  <a:srgbClr val="C00000"/>
                </a:gs>
                <a:gs pos="100000">
                  <a:srgbClr val="800000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3" name="Freeform 85"/>
            <p:cNvSpPr/>
            <p:nvPr/>
          </p:nvSpPr>
          <p:spPr bwMode="auto">
            <a:xfrm>
              <a:off x="9505901" y="-3950642"/>
              <a:ext cx="538163" cy="314325"/>
            </a:xfrm>
            <a:custGeom>
              <a:avLst/>
              <a:gdLst>
                <a:gd name="T0" fmla="*/ 49 w 127"/>
                <a:gd name="T1" fmla="*/ 14 h 74"/>
                <a:gd name="T2" fmla="*/ 26 w 127"/>
                <a:gd name="T3" fmla="*/ 30 h 74"/>
                <a:gd name="T4" fmla="*/ 0 w 127"/>
                <a:gd name="T5" fmla="*/ 36 h 74"/>
                <a:gd name="T6" fmla="*/ 18 w 127"/>
                <a:gd name="T7" fmla="*/ 42 h 74"/>
                <a:gd name="T8" fmla="*/ 38 w 127"/>
                <a:gd name="T9" fmla="*/ 52 h 74"/>
                <a:gd name="T10" fmla="*/ 74 w 127"/>
                <a:gd name="T11" fmla="*/ 73 h 74"/>
                <a:gd name="T12" fmla="*/ 76 w 127"/>
                <a:gd name="T13" fmla="*/ 74 h 74"/>
                <a:gd name="T14" fmla="*/ 59 w 127"/>
                <a:gd name="T15" fmla="*/ 42 h 74"/>
                <a:gd name="T16" fmla="*/ 127 w 127"/>
                <a:gd name="T17" fmla="*/ 40 h 74"/>
                <a:gd name="T18" fmla="*/ 76 w 127"/>
                <a:gd name="T19" fmla="*/ 31 h 74"/>
                <a:gd name="T20" fmla="*/ 61 w 127"/>
                <a:gd name="T21" fmla="*/ 27 h 74"/>
                <a:gd name="T22" fmla="*/ 93 w 127"/>
                <a:gd name="T23" fmla="*/ 0 h 74"/>
                <a:gd name="T24" fmla="*/ 92 w 127"/>
                <a:gd name="T25" fmla="*/ 0 h 74"/>
                <a:gd name="T26" fmla="*/ 91 w 127"/>
                <a:gd name="T27" fmla="*/ 0 h 74"/>
                <a:gd name="T28" fmla="*/ 49 w 127"/>
                <a:gd name="T29" fmla="*/ 14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27" h="74">
                  <a:moveTo>
                    <a:pt x="49" y="14"/>
                  </a:moveTo>
                  <a:cubicBezTo>
                    <a:pt x="41" y="20"/>
                    <a:pt x="35" y="26"/>
                    <a:pt x="26" y="30"/>
                  </a:cubicBezTo>
                  <a:cubicBezTo>
                    <a:pt x="18" y="33"/>
                    <a:pt x="9" y="35"/>
                    <a:pt x="0" y="36"/>
                  </a:cubicBezTo>
                  <a:cubicBezTo>
                    <a:pt x="5" y="36"/>
                    <a:pt x="13" y="40"/>
                    <a:pt x="18" y="42"/>
                  </a:cubicBezTo>
                  <a:cubicBezTo>
                    <a:pt x="25" y="45"/>
                    <a:pt x="31" y="48"/>
                    <a:pt x="38" y="52"/>
                  </a:cubicBezTo>
                  <a:cubicBezTo>
                    <a:pt x="50" y="59"/>
                    <a:pt x="61" y="68"/>
                    <a:pt x="74" y="73"/>
                  </a:cubicBezTo>
                  <a:cubicBezTo>
                    <a:pt x="75" y="73"/>
                    <a:pt x="75" y="73"/>
                    <a:pt x="76" y="74"/>
                  </a:cubicBezTo>
                  <a:cubicBezTo>
                    <a:pt x="63" y="50"/>
                    <a:pt x="54" y="48"/>
                    <a:pt x="59" y="42"/>
                  </a:cubicBezTo>
                  <a:cubicBezTo>
                    <a:pt x="82" y="30"/>
                    <a:pt x="108" y="34"/>
                    <a:pt x="127" y="40"/>
                  </a:cubicBezTo>
                  <a:cubicBezTo>
                    <a:pt x="108" y="31"/>
                    <a:pt x="89" y="31"/>
                    <a:pt x="76" y="31"/>
                  </a:cubicBezTo>
                  <a:cubicBezTo>
                    <a:pt x="66" y="31"/>
                    <a:pt x="60" y="31"/>
                    <a:pt x="61" y="27"/>
                  </a:cubicBezTo>
                  <a:cubicBezTo>
                    <a:pt x="67" y="13"/>
                    <a:pt x="81" y="4"/>
                    <a:pt x="93" y="0"/>
                  </a:cubicBezTo>
                  <a:cubicBezTo>
                    <a:pt x="93" y="0"/>
                    <a:pt x="93" y="0"/>
                    <a:pt x="92" y="0"/>
                  </a:cubicBezTo>
                  <a:cubicBezTo>
                    <a:pt x="92" y="0"/>
                    <a:pt x="91" y="0"/>
                    <a:pt x="91" y="0"/>
                  </a:cubicBezTo>
                  <a:cubicBezTo>
                    <a:pt x="76" y="1"/>
                    <a:pt x="61" y="5"/>
                    <a:pt x="49" y="14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4" name="Freeform 86"/>
            <p:cNvSpPr/>
            <p:nvPr/>
          </p:nvSpPr>
          <p:spPr bwMode="auto">
            <a:xfrm>
              <a:off x="9540826" y="-4495154"/>
              <a:ext cx="427038" cy="739775"/>
            </a:xfrm>
            <a:custGeom>
              <a:avLst/>
              <a:gdLst>
                <a:gd name="T0" fmla="*/ 64 w 101"/>
                <a:gd name="T1" fmla="*/ 25 h 174"/>
                <a:gd name="T2" fmla="*/ 7 w 101"/>
                <a:gd name="T3" fmla="*/ 76 h 174"/>
                <a:gd name="T4" fmla="*/ 3 w 101"/>
                <a:gd name="T5" fmla="*/ 121 h 174"/>
                <a:gd name="T6" fmla="*/ 9 w 101"/>
                <a:gd name="T7" fmla="*/ 148 h 174"/>
                <a:gd name="T8" fmla="*/ 5 w 101"/>
                <a:gd name="T9" fmla="*/ 174 h 174"/>
                <a:gd name="T10" fmla="*/ 17 w 101"/>
                <a:gd name="T11" fmla="*/ 160 h 174"/>
                <a:gd name="T12" fmla="*/ 34 w 101"/>
                <a:gd name="T13" fmla="*/ 146 h 174"/>
                <a:gd name="T14" fmla="*/ 67 w 101"/>
                <a:gd name="T15" fmla="*/ 121 h 174"/>
                <a:gd name="T16" fmla="*/ 89 w 101"/>
                <a:gd name="T17" fmla="*/ 73 h 174"/>
                <a:gd name="T18" fmla="*/ 90 w 101"/>
                <a:gd name="T19" fmla="*/ 20 h 174"/>
                <a:gd name="T20" fmla="*/ 95 w 101"/>
                <a:gd name="T21" fmla="*/ 10 h 174"/>
                <a:gd name="T22" fmla="*/ 98 w 101"/>
                <a:gd name="T23" fmla="*/ 4 h 174"/>
                <a:gd name="T24" fmla="*/ 99 w 101"/>
                <a:gd name="T25" fmla="*/ 2 h 174"/>
                <a:gd name="T26" fmla="*/ 101 w 101"/>
                <a:gd name="T27" fmla="*/ 0 h 174"/>
                <a:gd name="T28" fmla="*/ 98 w 101"/>
                <a:gd name="T29" fmla="*/ 2 h 174"/>
                <a:gd name="T30" fmla="*/ 95 w 101"/>
                <a:gd name="T31" fmla="*/ 4 h 174"/>
                <a:gd name="T32" fmla="*/ 91 w 101"/>
                <a:gd name="T33" fmla="*/ 8 h 174"/>
                <a:gd name="T34" fmla="*/ 79 w 101"/>
                <a:gd name="T35" fmla="*/ 17 h 174"/>
                <a:gd name="T36" fmla="*/ 64 w 101"/>
                <a:gd name="T37" fmla="*/ 25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01" h="174">
                  <a:moveTo>
                    <a:pt x="64" y="25"/>
                  </a:moveTo>
                  <a:cubicBezTo>
                    <a:pt x="41" y="36"/>
                    <a:pt x="16" y="51"/>
                    <a:pt x="7" y="76"/>
                  </a:cubicBezTo>
                  <a:cubicBezTo>
                    <a:pt x="2" y="91"/>
                    <a:pt x="0" y="106"/>
                    <a:pt x="3" y="121"/>
                  </a:cubicBezTo>
                  <a:cubicBezTo>
                    <a:pt x="6" y="130"/>
                    <a:pt x="9" y="138"/>
                    <a:pt x="9" y="148"/>
                  </a:cubicBezTo>
                  <a:cubicBezTo>
                    <a:pt x="8" y="157"/>
                    <a:pt x="7" y="165"/>
                    <a:pt x="5" y="174"/>
                  </a:cubicBezTo>
                  <a:cubicBezTo>
                    <a:pt x="6" y="169"/>
                    <a:pt x="13" y="164"/>
                    <a:pt x="17" y="160"/>
                  </a:cubicBezTo>
                  <a:cubicBezTo>
                    <a:pt x="22" y="155"/>
                    <a:pt x="28" y="150"/>
                    <a:pt x="34" y="146"/>
                  </a:cubicBezTo>
                  <a:cubicBezTo>
                    <a:pt x="45" y="138"/>
                    <a:pt x="58" y="130"/>
                    <a:pt x="67" y="121"/>
                  </a:cubicBezTo>
                  <a:cubicBezTo>
                    <a:pt x="80" y="108"/>
                    <a:pt x="86" y="91"/>
                    <a:pt x="89" y="73"/>
                  </a:cubicBezTo>
                  <a:cubicBezTo>
                    <a:pt x="91" y="56"/>
                    <a:pt x="85" y="37"/>
                    <a:pt x="90" y="20"/>
                  </a:cubicBezTo>
                  <a:cubicBezTo>
                    <a:pt x="91" y="16"/>
                    <a:pt x="93" y="13"/>
                    <a:pt x="95" y="10"/>
                  </a:cubicBezTo>
                  <a:cubicBezTo>
                    <a:pt x="96" y="8"/>
                    <a:pt x="97" y="6"/>
                    <a:pt x="98" y="4"/>
                  </a:cubicBezTo>
                  <a:cubicBezTo>
                    <a:pt x="98" y="4"/>
                    <a:pt x="99" y="3"/>
                    <a:pt x="99" y="2"/>
                  </a:cubicBezTo>
                  <a:cubicBezTo>
                    <a:pt x="100" y="1"/>
                    <a:pt x="100" y="1"/>
                    <a:pt x="101" y="0"/>
                  </a:cubicBezTo>
                  <a:cubicBezTo>
                    <a:pt x="99" y="2"/>
                    <a:pt x="99" y="2"/>
                    <a:pt x="98" y="2"/>
                  </a:cubicBezTo>
                  <a:cubicBezTo>
                    <a:pt x="97" y="3"/>
                    <a:pt x="96" y="4"/>
                    <a:pt x="95" y="4"/>
                  </a:cubicBezTo>
                  <a:cubicBezTo>
                    <a:pt x="94" y="6"/>
                    <a:pt x="92" y="7"/>
                    <a:pt x="91" y="8"/>
                  </a:cubicBezTo>
                  <a:cubicBezTo>
                    <a:pt x="87" y="11"/>
                    <a:pt x="83" y="14"/>
                    <a:pt x="79" y="17"/>
                  </a:cubicBezTo>
                  <a:cubicBezTo>
                    <a:pt x="74" y="20"/>
                    <a:pt x="69" y="22"/>
                    <a:pt x="64" y="25"/>
                  </a:cubicBezTo>
                </a:path>
              </a:pathLst>
            </a:custGeom>
            <a:gradFill>
              <a:gsLst>
                <a:gs pos="0">
                  <a:srgbClr val="FF0000"/>
                </a:gs>
                <a:gs pos="61000">
                  <a:srgbClr val="C00000"/>
                </a:gs>
                <a:gs pos="100000">
                  <a:srgbClr val="800000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5" name="Freeform 87"/>
            <p:cNvSpPr/>
            <p:nvPr/>
          </p:nvSpPr>
          <p:spPr bwMode="auto">
            <a:xfrm>
              <a:off x="9540826" y="-4244329"/>
              <a:ext cx="287338" cy="488950"/>
            </a:xfrm>
            <a:custGeom>
              <a:avLst/>
              <a:gdLst>
                <a:gd name="T0" fmla="*/ 3 w 68"/>
                <a:gd name="T1" fmla="*/ 62 h 115"/>
                <a:gd name="T2" fmla="*/ 9 w 68"/>
                <a:gd name="T3" fmla="*/ 89 h 115"/>
                <a:gd name="T4" fmla="*/ 5 w 68"/>
                <a:gd name="T5" fmla="*/ 115 h 115"/>
                <a:gd name="T6" fmla="*/ 17 w 68"/>
                <a:gd name="T7" fmla="*/ 101 h 115"/>
                <a:gd name="T8" fmla="*/ 34 w 68"/>
                <a:gd name="T9" fmla="*/ 87 h 115"/>
                <a:gd name="T10" fmla="*/ 67 w 68"/>
                <a:gd name="T11" fmla="*/ 62 h 115"/>
                <a:gd name="T12" fmla="*/ 68 w 68"/>
                <a:gd name="T13" fmla="*/ 60 h 115"/>
                <a:gd name="T14" fmla="*/ 33 w 68"/>
                <a:gd name="T15" fmla="*/ 63 h 115"/>
                <a:gd name="T16" fmla="*/ 58 w 68"/>
                <a:gd name="T17" fmla="*/ 0 h 115"/>
                <a:gd name="T18" fmla="*/ 20 w 68"/>
                <a:gd name="T19" fmla="*/ 56 h 115"/>
                <a:gd name="T20" fmla="*/ 8 w 68"/>
                <a:gd name="T21" fmla="*/ 15 h 115"/>
                <a:gd name="T22" fmla="*/ 7 w 68"/>
                <a:gd name="T23" fmla="*/ 17 h 115"/>
                <a:gd name="T24" fmla="*/ 3 w 68"/>
                <a:gd name="T25" fmla="*/ 62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8" h="115">
                  <a:moveTo>
                    <a:pt x="3" y="62"/>
                  </a:moveTo>
                  <a:cubicBezTo>
                    <a:pt x="6" y="71"/>
                    <a:pt x="9" y="79"/>
                    <a:pt x="9" y="89"/>
                  </a:cubicBezTo>
                  <a:cubicBezTo>
                    <a:pt x="8" y="98"/>
                    <a:pt x="7" y="106"/>
                    <a:pt x="5" y="115"/>
                  </a:cubicBezTo>
                  <a:cubicBezTo>
                    <a:pt x="6" y="110"/>
                    <a:pt x="13" y="105"/>
                    <a:pt x="17" y="101"/>
                  </a:cubicBezTo>
                  <a:cubicBezTo>
                    <a:pt x="22" y="96"/>
                    <a:pt x="28" y="91"/>
                    <a:pt x="34" y="87"/>
                  </a:cubicBezTo>
                  <a:cubicBezTo>
                    <a:pt x="45" y="79"/>
                    <a:pt x="58" y="71"/>
                    <a:pt x="67" y="62"/>
                  </a:cubicBezTo>
                  <a:cubicBezTo>
                    <a:pt x="68" y="61"/>
                    <a:pt x="68" y="61"/>
                    <a:pt x="68" y="60"/>
                  </a:cubicBezTo>
                  <a:cubicBezTo>
                    <a:pt x="42" y="63"/>
                    <a:pt x="37" y="70"/>
                    <a:pt x="33" y="63"/>
                  </a:cubicBezTo>
                  <a:cubicBezTo>
                    <a:pt x="31" y="37"/>
                    <a:pt x="45" y="15"/>
                    <a:pt x="58" y="0"/>
                  </a:cubicBezTo>
                  <a:cubicBezTo>
                    <a:pt x="29" y="25"/>
                    <a:pt x="28" y="62"/>
                    <a:pt x="20" y="56"/>
                  </a:cubicBezTo>
                  <a:cubicBezTo>
                    <a:pt x="10" y="44"/>
                    <a:pt x="6" y="28"/>
                    <a:pt x="8" y="15"/>
                  </a:cubicBezTo>
                  <a:cubicBezTo>
                    <a:pt x="7" y="16"/>
                    <a:pt x="7" y="17"/>
                    <a:pt x="7" y="17"/>
                  </a:cubicBezTo>
                  <a:cubicBezTo>
                    <a:pt x="2" y="32"/>
                    <a:pt x="0" y="47"/>
                    <a:pt x="3" y="62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6" name="Freeform 88"/>
            <p:cNvSpPr/>
            <p:nvPr/>
          </p:nvSpPr>
          <p:spPr bwMode="auto">
            <a:xfrm>
              <a:off x="8710563" y="-4026842"/>
              <a:ext cx="820738" cy="342900"/>
            </a:xfrm>
            <a:custGeom>
              <a:avLst/>
              <a:gdLst>
                <a:gd name="T0" fmla="*/ 34 w 194"/>
                <a:gd name="T1" fmla="*/ 40 h 81"/>
                <a:gd name="T2" fmla="*/ 100 w 194"/>
                <a:gd name="T3" fmla="*/ 80 h 81"/>
                <a:gd name="T4" fmla="*/ 143 w 194"/>
                <a:gd name="T5" fmla="*/ 71 h 81"/>
                <a:gd name="T6" fmla="*/ 168 w 194"/>
                <a:gd name="T7" fmla="*/ 58 h 81"/>
                <a:gd name="T8" fmla="*/ 194 w 194"/>
                <a:gd name="T9" fmla="*/ 55 h 81"/>
                <a:gd name="T10" fmla="*/ 178 w 194"/>
                <a:gd name="T11" fmla="*/ 47 h 81"/>
                <a:gd name="T12" fmla="*/ 159 w 194"/>
                <a:gd name="T13" fmla="*/ 35 h 81"/>
                <a:gd name="T14" fmla="*/ 125 w 194"/>
                <a:gd name="T15" fmla="*/ 10 h 81"/>
                <a:gd name="T16" fmla="*/ 74 w 194"/>
                <a:gd name="T17" fmla="*/ 3 h 81"/>
                <a:gd name="T18" fmla="*/ 22 w 194"/>
                <a:gd name="T19" fmla="*/ 16 h 81"/>
                <a:gd name="T20" fmla="*/ 11 w 194"/>
                <a:gd name="T21" fmla="*/ 15 h 81"/>
                <a:gd name="T22" fmla="*/ 5 w 194"/>
                <a:gd name="T23" fmla="*/ 13 h 81"/>
                <a:gd name="T24" fmla="*/ 2 w 194"/>
                <a:gd name="T25" fmla="*/ 12 h 81"/>
                <a:gd name="T26" fmla="*/ 0 w 194"/>
                <a:gd name="T27" fmla="*/ 11 h 81"/>
                <a:gd name="T28" fmla="*/ 3 w 194"/>
                <a:gd name="T29" fmla="*/ 13 h 81"/>
                <a:gd name="T30" fmla="*/ 6 w 194"/>
                <a:gd name="T31" fmla="*/ 15 h 81"/>
                <a:gd name="T32" fmla="*/ 11 w 194"/>
                <a:gd name="T33" fmla="*/ 19 h 81"/>
                <a:gd name="T34" fmla="*/ 22 w 194"/>
                <a:gd name="T35" fmla="*/ 28 h 81"/>
                <a:gd name="T36" fmla="*/ 34 w 194"/>
                <a:gd name="T37" fmla="*/ 4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94" h="81">
                  <a:moveTo>
                    <a:pt x="34" y="40"/>
                  </a:moveTo>
                  <a:cubicBezTo>
                    <a:pt x="51" y="58"/>
                    <a:pt x="73" y="79"/>
                    <a:pt x="100" y="80"/>
                  </a:cubicBezTo>
                  <a:cubicBezTo>
                    <a:pt x="115" y="81"/>
                    <a:pt x="130" y="78"/>
                    <a:pt x="143" y="71"/>
                  </a:cubicBezTo>
                  <a:cubicBezTo>
                    <a:pt x="152" y="66"/>
                    <a:pt x="159" y="61"/>
                    <a:pt x="168" y="58"/>
                  </a:cubicBezTo>
                  <a:cubicBezTo>
                    <a:pt x="176" y="56"/>
                    <a:pt x="185" y="55"/>
                    <a:pt x="194" y="55"/>
                  </a:cubicBezTo>
                  <a:cubicBezTo>
                    <a:pt x="189" y="55"/>
                    <a:pt x="182" y="49"/>
                    <a:pt x="178" y="47"/>
                  </a:cubicBezTo>
                  <a:cubicBezTo>
                    <a:pt x="171" y="43"/>
                    <a:pt x="165" y="39"/>
                    <a:pt x="159" y="35"/>
                  </a:cubicBezTo>
                  <a:cubicBezTo>
                    <a:pt x="148" y="26"/>
                    <a:pt x="137" y="16"/>
                    <a:pt x="125" y="10"/>
                  </a:cubicBezTo>
                  <a:cubicBezTo>
                    <a:pt x="110" y="1"/>
                    <a:pt x="91" y="0"/>
                    <a:pt x="74" y="3"/>
                  </a:cubicBezTo>
                  <a:cubicBezTo>
                    <a:pt x="56" y="6"/>
                    <a:pt x="40" y="16"/>
                    <a:pt x="22" y="16"/>
                  </a:cubicBezTo>
                  <a:cubicBezTo>
                    <a:pt x="19" y="16"/>
                    <a:pt x="15" y="15"/>
                    <a:pt x="11" y="15"/>
                  </a:cubicBezTo>
                  <a:cubicBezTo>
                    <a:pt x="9" y="14"/>
                    <a:pt x="7" y="14"/>
                    <a:pt x="5" y="13"/>
                  </a:cubicBezTo>
                  <a:cubicBezTo>
                    <a:pt x="4" y="13"/>
                    <a:pt x="3" y="13"/>
                    <a:pt x="2" y="12"/>
                  </a:cubicBezTo>
                  <a:cubicBezTo>
                    <a:pt x="2" y="12"/>
                    <a:pt x="1" y="12"/>
                    <a:pt x="0" y="11"/>
                  </a:cubicBezTo>
                  <a:cubicBezTo>
                    <a:pt x="2" y="13"/>
                    <a:pt x="2" y="13"/>
                    <a:pt x="3" y="13"/>
                  </a:cubicBezTo>
                  <a:cubicBezTo>
                    <a:pt x="4" y="14"/>
                    <a:pt x="5" y="15"/>
                    <a:pt x="6" y="15"/>
                  </a:cubicBezTo>
                  <a:cubicBezTo>
                    <a:pt x="8" y="17"/>
                    <a:pt x="9" y="18"/>
                    <a:pt x="11" y="19"/>
                  </a:cubicBezTo>
                  <a:cubicBezTo>
                    <a:pt x="15" y="22"/>
                    <a:pt x="19" y="25"/>
                    <a:pt x="22" y="28"/>
                  </a:cubicBezTo>
                  <a:cubicBezTo>
                    <a:pt x="26" y="32"/>
                    <a:pt x="30" y="36"/>
                    <a:pt x="34" y="40"/>
                  </a:cubicBezTo>
                </a:path>
              </a:pathLst>
            </a:custGeom>
            <a:gradFill>
              <a:gsLst>
                <a:gs pos="0">
                  <a:srgbClr val="FF0000"/>
                </a:gs>
                <a:gs pos="61000">
                  <a:srgbClr val="C00000"/>
                </a:gs>
                <a:gs pos="100000">
                  <a:srgbClr val="800000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7" name="Freeform 89"/>
            <p:cNvSpPr/>
            <p:nvPr/>
          </p:nvSpPr>
          <p:spPr bwMode="auto">
            <a:xfrm>
              <a:off x="9002663" y="-3988742"/>
              <a:ext cx="528638" cy="304800"/>
            </a:xfrm>
            <a:custGeom>
              <a:avLst/>
              <a:gdLst>
                <a:gd name="T0" fmla="*/ 74 w 125"/>
                <a:gd name="T1" fmla="*/ 62 h 72"/>
                <a:gd name="T2" fmla="*/ 99 w 125"/>
                <a:gd name="T3" fmla="*/ 49 h 72"/>
                <a:gd name="T4" fmla="*/ 125 w 125"/>
                <a:gd name="T5" fmla="*/ 46 h 72"/>
                <a:gd name="T6" fmla="*/ 109 w 125"/>
                <a:gd name="T7" fmla="*/ 38 h 72"/>
                <a:gd name="T8" fmla="*/ 90 w 125"/>
                <a:gd name="T9" fmla="*/ 26 h 72"/>
                <a:gd name="T10" fmla="*/ 56 w 125"/>
                <a:gd name="T11" fmla="*/ 1 h 72"/>
                <a:gd name="T12" fmla="*/ 55 w 125"/>
                <a:gd name="T13" fmla="*/ 0 h 72"/>
                <a:gd name="T14" fmla="*/ 67 w 125"/>
                <a:gd name="T15" fmla="*/ 34 h 72"/>
                <a:gd name="T16" fmla="*/ 0 w 125"/>
                <a:gd name="T17" fmla="*/ 27 h 72"/>
                <a:gd name="T18" fmla="*/ 64 w 125"/>
                <a:gd name="T19" fmla="*/ 48 h 72"/>
                <a:gd name="T20" fmla="*/ 29 w 125"/>
                <a:gd name="T21" fmla="*/ 71 h 72"/>
                <a:gd name="T22" fmla="*/ 31 w 125"/>
                <a:gd name="T23" fmla="*/ 71 h 72"/>
                <a:gd name="T24" fmla="*/ 74 w 125"/>
                <a:gd name="T25" fmla="*/ 62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25" h="72">
                  <a:moveTo>
                    <a:pt x="74" y="62"/>
                  </a:moveTo>
                  <a:cubicBezTo>
                    <a:pt x="83" y="57"/>
                    <a:pt x="90" y="52"/>
                    <a:pt x="99" y="49"/>
                  </a:cubicBezTo>
                  <a:cubicBezTo>
                    <a:pt x="107" y="47"/>
                    <a:pt x="116" y="46"/>
                    <a:pt x="125" y="46"/>
                  </a:cubicBezTo>
                  <a:cubicBezTo>
                    <a:pt x="120" y="46"/>
                    <a:pt x="113" y="40"/>
                    <a:pt x="109" y="38"/>
                  </a:cubicBezTo>
                  <a:cubicBezTo>
                    <a:pt x="102" y="34"/>
                    <a:pt x="96" y="30"/>
                    <a:pt x="90" y="26"/>
                  </a:cubicBezTo>
                  <a:cubicBezTo>
                    <a:pt x="79" y="17"/>
                    <a:pt x="68" y="7"/>
                    <a:pt x="56" y="1"/>
                  </a:cubicBezTo>
                  <a:cubicBezTo>
                    <a:pt x="56" y="0"/>
                    <a:pt x="55" y="0"/>
                    <a:pt x="55" y="0"/>
                  </a:cubicBezTo>
                  <a:cubicBezTo>
                    <a:pt x="64" y="24"/>
                    <a:pt x="73" y="28"/>
                    <a:pt x="67" y="34"/>
                  </a:cubicBezTo>
                  <a:cubicBezTo>
                    <a:pt x="43" y="42"/>
                    <a:pt x="18" y="35"/>
                    <a:pt x="0" y="27"/>
                  </a:cubicBezTo>
                  <a:cubicBezTo>
                    <a:pt x="32" y="47"/>
                    <a:pt x="67" y="38"/>
                    <a:pt x="64" y="48"/>
                  </a:cubicBezTo>
                  <a:cubicBezTo>
                    <a:pt x="56" y="61"/>
                    <a:pt x="41" y="69"/>
                    <a:pt x="29" y="71"/>
                  </a:cubicBezTo>
                  <a:cubicBezTo>
                    <a:pt x="29" y="71"/>
                    <a:pt x="30" y="71"/>
                    <a:pt x="31" y="71"/>
                  </a:cubicBezTo>
                  <a:cubicBezTo>
                    <a:pt x="46" y="72"/>
                    <a:pt x="61" y="69"/>
                    <a:pt x="74" y="62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8" name="Freeform 90"/>
            <p:cNvSpPr/>
            <p:nvPr/>
          </p:nvSpPr>
          <p:spPr bwMode="auto">
            <a:xfrm>
              <a:off x="9159826" y="-4588817"/>
              <a:ext cx="376238" cy="782638"/>
            </a:xfrm>
            <a:custGeom>
              <a:avLst/>
              <a:gdLst>
                <a:gd name="T0" fmla="*/ 10 w 89"/>
                <a:gd name="T1" fmla="*/ 44 h 184"/>
                <a:gd name="T2" fmla="*/ 14 w 89"/>
                <a:gd name="T3" fmla="*/ 121 h 184"/>
                <a:gd name="T4" fmla="*/ 47 w 89"/>
                <a:gd name="T5" fmla="*/ 151 h 184"/>
                <a:gd name="T6" fmla="*/ 71 w 89"/>
                <a:gd name="T7" fmla="*/ 164 h 184"/>
                <a:gd name="T8" fmla="*/ 89 w 89"/>
                <a:gd name="T9" fmla="*/ 184 h 184"/>
                <a:gd name="T10" fmla="*/ 86 w 89"/>
                <a:gd name="T11" fmla="*/ 166 h 184"/>
                <a:gd name="T12" fmla="*/ 85 w 89"/>
                <a:gd name="T13" fmla="*/ 143 h 184"/>
                <a:gd name="T14" fmla="*/ 87 w 89"/>
                <a:gd name="T15" fmla="*/ 102 h 184"/>
                <a:gd name="T16" fmla="*/ 63 w 89"/>
                <a:gd name="T17" fmla="*/ 55 h 184"/>
                <a:gd name="T18" fmla="*/ 23 w 89"/>
                <a:gd name="T19" fmla="*/ 21 h 184"/>
                <a:gd name="T20" fmla="*/ 17 w 89"/>
                <a:gd name="T21" fmla="*/ 11 h 184"/>
                <a:gd name="T22" fmla="*/ 15 w 89"/>
                <a:gd name="T23" fmla="*/ 5 h 184"/>
                <a:gd name="T24" fmla="*/ 14 w 89"/>
                <a:gd name="T25" fmla="*/ 2 h 184"/>
                <a:gd name="T26" fmla="*/ 14 w 89"/>
                <a:gd name="T27" fmla="*/ 0 h 184"/>
                <a:gd name="T28" fmla="*/ 14 w 89"/>
                <a:gd name="T29" fmla="*/ 3 h 184"/>
                <a:gd name="T30" fmla="*/ 14 w 89"/>
                <a:gd name="T31" fmla="*/ 7 h 184"/>
                <a:gd name="T32" fmla="*/ 14 w 89"/>
                <a:gd name="T33" fmla="*/ 13 h 184"/>
                <a:gd name="T34" fmla="*/ 13 w 89"/>
                <a:gd name="T35" fmla="*/ 27 h 184"/>
                <a:gd name="T36" fmla="*/ 10 w 89"/>
                <a:gd name="T37" fmla="*/ 44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9" h="184">
                  <a:moveTo>
                    <a:pt x="10" y="44"/>
                  </a:moveTo>
                  <a:cubicBezTo>
                    <a:pt x="4" y="69"/>
                    <a:pt x="0" y="98"/>
                    <a:pt x="14" y="121"/>
                  </a:cubicBezTo>
                  <a:cubicBezTo>
                    <a:pt x="22" y="134"/>
                    <a:pt x="33" y="145"/>
                    <a:pt x="47" y="151"/>
                  </a:cubicBezTo>
                  <a:cubicBezTo>
                    <a:pt x="55" y="156"/>
                    <a:pt x="64" y="158"/>
                    <a:pt x="71" y="164"/>
                  </a:cubicBezTo>
                  <a:cubicBezTo>
                    <a:pt x="77" y="170"/>
                    <a:pt x="83" y="177"/>
                    <a:pt x="89" y="184"/>
                  </a:cubicBezTo>
                  <a:cubicBezTo>
                    <a:pt x="86" y="180"/>
                    <a:pt x="86" y="171"/>
                    <a:pt x="86" y="166"/>
                  </a:cubicBezTo>
                  <a:cubicBezTo>
                    <a:pt x="85" y="158"/>
                    <a:pt x="85" y="151"/>
                    <a:pt x="85" y="143"/>
                  </a:cubicBezTo>
                  <a:cubicBezTo>
                    <a:pt x="86" y="130"/>
                    <a:pt x="88" y="115"/>
                    <a:pt x="87" y="102"/>
                  </a:cubicBezTo>
                  <a:cubicBezTo>
                    <a:pt x="85" y="84"/>
                    <a:pt x="75" y="68"/>
                    <a:pt x="63" y="55"/>
                  </a:cubicBezTo>
                  <a:cubicBezTo>
                    <a:pt x="51" y="43"/>
                    <a:pt x="33" y="36"/>
                    <a:pt x="23" y="21"/>
                  </a:cubicBezTo>
                  <a:cubicBezTo>
                    <a:pt x="20" y="18"/>
                    <a:pt x="19" y="14"/>
                    <a:pt x="17" y="11"/>
                  </a:cubicBezTo>
                  <a:cubicBezTo>
                    <a:pt x="16" y="9"/>
                    <a:pt x="16" y="7"/>
                    <a:pt x="15" y="5"/>
                  </a:cubicBezTo>
                  <a:cubicBezTo>
                    <a:pt x="15" y="4"/>
                    <a:pt x="15" y="3"/>
                    <a:pt x="14" y="2"/>
                  </a:cubicBezTo>
                  <a:cubicBezTo>
                    <a:pt x="14" y="2"/>
                    <a:pt x="14" y="1"/>
                    <a:pt x="14" y="0"/>
                  </a:cubicBezTo>
                  <a:cubicBezTo>
                    <a:pt x="14" y="2"/>
                    <a:pt x="14" y="2"/>
                    <a:pt x="14" y="3"/>
                  </a:cubicBezTo>
                  <a:cubicBezTo>
                    <a:pt x="14" y="4"/>
                    <a:pt x="14" y="6"/>
                    <a:pt x="14" y="7"/>
                  </a:cubicBezTo>
                  <a:cubicBezTo>
                    <a:pt x="14" y="9"/>
                    <a:pt x="14" y="11"/>
                    <a:pt x="14" y="13"/>
                  </a:cubicBezTo>
                  <a:cubicBezTo>
                    <a:pt x="13" y="18"/>
                    <a:pt x="13" y="23"/>
                    <a:pt x="13" y="27"/>
                  </a:cubicBezTo>
                  <a:cubicBezTo>
                    <a:pt x="12" y="33"/>
                    <a:pt x="11" y="38"/>
                    <a:pt x="10" y="44"/>
                  </a:cubicBezTo>
                </a:path>
              </a:pathLst>
            </a:custGeom>
            <a:gradFill>
              <a:gsLst>
                <a:gs pos="0">
                  <a:srgbClr val="FF0000"/>
                </a:gs>
                <a:gs pos="61000">
                  <a:srgbClr val="C00000"/>
                </a:gs>
                <a:gs pos="100000">
                  <a:srgbClr val="800000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9" name="Freeform 91"/>
            <p:cNvSpPr/>
            <p:nvPr/>
          </p:nvSpPr>
          <p:spPr bwMode="auto">
            <a:xfrm>
              <a:off x="9213801" y="-4290367"/>
              <a:ext cx="322263" cy="484188"/>
            </a:xfrm>
            <a:custGeom>
              <a:avLst/>
              <a:gdLst>
                <a:gd name="T0" fmla="*/ 34 w 76"/>
                <a:gd name="T1" fmla="*/ 81 h 114"/>
                <a:gd name="T2" fmla="*/ 58 w 76"/>
                <a:gd name="T3" fmla="*/ 94 h 114"/>
                <a:gd name="T4" fmla="*/ 76 w 76"/>
                <a:gd name="T5" fmla="*/ 114 h 114"/>
                <a:gd name="T6" fmla="*/ 73 w 76"/>
                <a:gd name="T7" fmla="*/ 96 h 114"/>
                <a:gd name="T8" fmla="*/ 72 w 76"/>
                <a:gd name="T9" fmla="*/ 73 h 114"/>
                <a:gd name="T10" fmla="*/ 74 w 76"/>
                <a:gd name="T11" fmla="*/ 32 h 114"/>
                <a:gd name="T12" fmla="*/ 73 w 76"/>
                <a:gd name="T13" fmla="*/ 30 h 114"/>
                <a:gd name="T14" fmla="*/ 53 w 76"/>
                <a:gd name="T15" fmla="*/ 59 h 114"/>
                <a:gd name="T16" fmla="*/ 20 w 76"/>
                <a:gd name="T17" fmla="*/ 0 h 114"/>
                <a:gd name="T18" fmla="*/ 39 w 76"/>
                <a:gd name="T19" fmla="*/ 65 h 114"/>
                <a:gd name="T20" fmla="*/ 0 w 76"/>
                <a:gd name="T21" fmla="*/ 49 h 114"/>
                <a:gd name="T22" fmla="*/ 1 w 76"/>
                <a:gd name="T23" fmla="*/ 51 h 114"/>
                <a:gd name="T24" fmla="*/ 34 w 76"/>
                <a:gd name="T25" fmla="*/ 81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6" h="114">
                  <a:moveTo>
                    <a:pt x="34" y="81"/>
                  </a:moveTo>
                  <a:cubicBezTo>
                    <a:pt x="42" y="86"/>
                    <a:pt x="51" y="88"/>
                    <a:pt x="58" y="94"/>
                  </a:cubicBezTo>
                  <a:cubicBezTo>
                    <a:pt x="64" y="100"/>
                    <a:pt x="70" y="107"/>
                    <a:pt x="76" y="114"/>
                  </a:cubicBezTo>
                  <a:cubicBezTo>
                    <a:pt x="73" y="110"/>
                    <a:pt x="73" y="101"/>
                    <a:pt x="73" y="96"/>
                  </a:cubicBezTo>
                  <a:cubicBezTo>
                    <a:pt x="72" y="88"/>
                    <a:pt x="72" y="81"/>
                    <a:pt x="72" y="73"/>
                  </a:cubicBezTo>
                  <a:cubicBezTo>
                    <a:pt x="73" y="60"/>
                    <a:pt x="75" y="45"/>
                    <a:pt x="74" y="32"/>
                  </a:cubicBezTo>
                  <a:cubicBezTo>
                    <a:pt x="74" y="31"/>
                    <a:pt x="73" y="31"/>
                    <a:pt x="73" y="30"/>
                  </a:cubicBezTo>
                  <a:cubicBezTo>
                    <a:pt x="59" y="52"/>
                    <a:pt x="61" y="61"/>
                    <a:pt x="53" y="59"/>
                  </a:cubicBezTo>
                  <a:cubicBezTo>
                    <a:pt x="32" y="45"/>
                    <a:pt x="23" y="20"/>
                    <a:pt x="20" y="0"/>
                  </a:cubicBezTo>
                  <a:cubicBezTo>
                    <a:pt x="21" y="38"/>
                    <a:pt x="49" y="62"/>
                    <a:pt x="39" y="65"/>
                  </a:cubicBezTo>
                  <a:cubicBezTo>
                    <a:pt x="24" y="65"/>
                    <a:pt x="9" y="58"/>
                    <a:pt x="0" y="49"/>
                  </a:cubicBezTo>
                  <a:cubicBezTo>
                    <a:pt x="0" y="50"/>
                    <a:pt x="1" y="50"/>
                    <a:pt x="1" y="51"/>
                  </a:cubicBezTo>
                  <a:cubicBezTo>
                    <a:pt x="9" y="64"/>
                    <a:pt x="20" y="75"/>
                    <a:pt x="34" y="81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0" name="Freeform 92"/>
            <p:cNvSpPr>
              <a:spLocks noEditPoints="1"/>
            </p:cNvSpPr>
            <p:nvPr/>
          </p:nvSpPr>
          <p:spPr bwMode="auto">
            <a:xfrm>
              <a:off x="9175701" y="-4188767"/>
              <a:ext cx="631825" cy="696913"/>
            </a:xfrm>
            <a:custGeom>
              <a:avLst/>
              <a:gdLst>
                <a:gd name="T0" fmla="*/ 77 w 149"/>
                <a:gd name="T1" fmla="*/ 161 h 164"/>
                <a:gd name="T2" fmla="*/ 84 w 149"/>
                <a:gd name="T3" fmla="*/ 148 h 164"/>
                <a:gd name="T4" fmla="*/ 79 w 149"/>
                <a:gd name="T5" fmla="*/ 91 h 164"/>
                <a:gd name="T6" fmla="*/ 85 w 149"/>
                <a:gd name="T7" fmla="*/ 93 h 164"/>
                <a:gd name="T8" fmla="*/ 140 w 149"/>
                <a:gd name="T9" fmla="*/ 110 h 164"/>
                <a:gd name="T10" fmla="*/ 148 w 149"/>
                <a:gd name="T11" fmla="*/ 113 h 164"/>
                <a:gd name="T12" fmla="*/ 147 w 149"/>
                <a:gd name="T13" fmla="*/ 111 h 164"/>
                <a:gd name="T14" fmla="*/ 137 w 149"/>
                <a:gd name="T15" fmla="*/ 100 h 164"/>
                <a:gd name="T16" fmla="*/ 83 w 149"/>
                <a:gd name="T17" fmla="*/ 83 h 164"/>
                <a:gd name="T18" fmla="*/ 90 w 149"/>
                <a:gd name="T19" fmla="*/ 78 h 164"/>
                <a:gd name="T20" fmla="*/ 131 w 149"/>
                <a:gd name="T21" fmla="*/ 37 h 164"/>
                <a:gd name="T22" fmla="*/ 137 w 149"/>
                <a:gd name="T23" fmla="*/ 32 h 164"/>
                <a:gd name="T24" fmla="*/ 135 w 149"/>
                <a:gd name="T25" fmla="*/ 32 h 164"/>
                <a:gd name="T26" fmla="*/ 120 w 149"/>
                <a:gd name="T27" fmla="*/ 35 h 164"/>
                <a:gd name="T28" fmla="*/ 80 w 149"/>
                <a:gd name="T29" fmla="*/ 75 h 164"/>
                <a:gd name="T30" fmla="*/ 75 w 149"/>
                <a:gd name="T31" fmla="*/ 82 h 164"/>
                <a:gd name="T32" fmla="*/ 75 w 149"/>
                <a:gd name="T33" fmla="*/ 81 h 164"/>
                <a:gd name="T34" fmla="*/ 76 w 149"/>
                <a:gd name="T35" fmla="*/ 75 h 164"/>
                <a:gd name="T36" fmla="*/ 79 w 149"/>
                <a:gd name="T37" fmla="*/ 28 h 164"/>
                <a:gd name="T38" fmla="*/ 65 w 149"/>
                <a:gd name="T39" fmla="*/ 3 h 164"/>
                <a:gd name="T40" fmla="*/ 64 w 149"/>
                <a:gd name="T41" fmla="*/ 2 h 164"/>
                <a:gd name="T42" fmla="*/ 61 w 149"/>
                <a:gd name="T43" fmla="*/ 11 h 164"/>
                <a:gd name="T44" fmla="*/ 62 w 149"/>
                <a:gd name="T45" fmla="*/ 65 h 164"/>
                <a:gd name="T46" fmla="*/ 70 w 149"/>
                <a:gd name="T47" fmla="*/ 78 h 164"/>
                <a:gd name="T48" fmla="*/ 31 w 149"/>
                <a:gd name="T49" fmla="*/ 51 h 164"/>
                <a:gd name="T50" fmla="*/ 4 w 149"/>
                <a:gd name="T51" fmla="*/ 50 h 164"/>
                <a:gd name="T52" fmla="*/ 0 w 149"/>
                <a:gd name="T53" fmla="*/ 48 h 164"/>
                <a:gd name="T54" fmla="*/ 4 w 149"/>
                <a:gd name="T55" fmla="*/ 52 h 164"/>
                <a:gd name="T56" fmla="*/ 35 w 149"/>
                <a:gd name="T57" fmla="*/ 84 h 164"/>
                <a:gd name="T58" fmla="*/ 75 w 149"/>
                <a:gd name="T59" fmla="*/ 82 h 164"/>
                <a:gd name="T60" fmla="*/ 72 w 149"/>
                <a:gd name="T61" fmla="*/ 83 h 164"/>
                <a:gd name="T62" fmla="*/ 59 w 149"/>
                <a:gd name="T63" fmla="*/ 86 h 164"/>
                <a:gd name="T64" fmla="*/ 14 w 149"/>
                <a:gd name="T65" fmla="*/ 122 h 164"/>
                <a:gd name="T66" fmla="*/ 7 w 149"/>
                <a:gd name="T67" fmla="*/ 127 h 164"/>
                <a:gd name="T68" fmla="*/ 9 w 149"/>
                <a:gd name="T69" fmla="*/ 127 h 164"/>
                <a:gd name="T70" fmla="*/ 25 w 149"/>
                <a:gd name="T71" fmla="*/ 125 h 164"/>
                <a:gd name="T72" fmla="*/ 69 w 149"/>
                <a:gd name="T73" fmla="*/ 91 h 164"/>
                <a:gd name="T74" fmla="*/ 74 w 149"/>
                <a:gd name="T75" fmla="*/ 84 h 164"/>
                <a:gd name="T76" fmla="*/ 73 w 149"/>
                <a:gd name="T77" fmla="*/ 89 h 164"/>
                <a:gd name="T78" fmla="*/ 65 w 149"/>
                <a:gd name="T79" fmla="*/ 135 h 164"/>
                <a:gd name="T80" fmla="*/ 76 w 149"/>
                <a:gd name="T81" fmla="*/ 162 h 164"/>
                <a:gd name="T82" fmla="*/ 75 w 149"/>
                <a:gd name="T83" fmla="*/ 82 h 164"/>
                <a:gd name="T84" fmla="*/ 75 w 149"/>
                <a:gd name="T85" fmla="*/ 82 h 164"/>
                <a:gd name="T86" fmla="*/ 75 w 149"/>
                <a:gd name="T87" fmla="*/ 83 h 164"/>
                <a:gd name="T88" fmla="*/ 76 w 149"/>
                <a:gd name="T89" fmla="*/ 82 h 164"/>
                <a:gd name="T90" fmla="*/ 76 w 149"/>
                <a:gd name="T91" fmla="*/ 82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49" h="164">
                  <a:moveTo>
                    <a:pt x="76" y="164"/>
                  </a:moveTo>
                  <a:cubicBezTo>
                    <a:pt x="76" y="163"/>
                    <a:pt x="76" y="163"/>
                    <a:pt x="76" y="163"/>
                  </a:cubicBezTo>
                  <a:cubicBezTo>
                    <a:pt x="77" y="162"/>
                    <a:pt x="77" y="162"/>
                    <a:pt x="77" y="161"/>
                  </a:cubicBezTo>
                  <a:cubicBezTo>
                    <a:pt x="77" y="160"/>
                    <a:pt x="77" y="160"/>
                    <a:pt x="78" y="159"/>
                  </a:cubicBezTo>
                  <a:cubicBezTo>
                    <a:pt x="79" y="157"/>
                    <a:pt x="79" y="155"/>
                    <a:pt x="80" y="154"/>
                  </a:cubicBezTo>
                  <a:cubicBezTo>
                    <a:pt x="81" y="151"/>
                    <a:pt x="83" y="149"/>
                    <a:pt x="84" y="148"/>
                  </a:cubicBezTo>
                  <a:cubicBezTo>
                    <a:pt x="90" y="139"/>
                    <a:pt x="96" y="128"/>
                    <a:pt x="94" y="117"/>
                  </a:cubicBezTo>
                  <a:cubicBezTo>
                    <a:pt x="93" y="111"/>
                    <a:pt x="91" y="105"/>
                    <a:pt x="86" y="100"/>
                  </a:cubicBezTo>
                  <a:cubicBezTo>
                    <a:pt x="84" y="97"/>
                    <a:pt x="81" y="95"/>
                    <a:pt x="79" y="91"/>
                  </a:cubicBezTo>
                  <a:cubicBezTo>
                    <a:pt x="78" y="89"/>
                    <a:pt x="77" y="88"/>
                    <a:pt x="76" y="86"/>
                  </a:cubicBezTo>
                  <a:cubicBezTo>
                    <a:pt x="77" y="86"/>
                    <a:pt x="78" y="87"/>
                    <a:pt x="78" y="87"/>
                  </a:cubicBezTo>
                  <a:cubicBezTo>
                    <a:pt x="81" y="89"/>
                    <a:pt x="83" y="91"/>
                    <a:pt x="85" y="93"/>
                  </a:cubicBezTo>
                  <a:cubicBezTo>
                    <a:pt x="89" y="98"/>
                    <a:pt x="93" y="103"/>
                    <a:pt x="97" y="106"/>
                  </a:cubicBezTo>
                  <a:cubicBezTo>
                    <a:pt x="103" y="110"/>
                    <a:pt x="111" y="112"/>
                    <a:pt x="118" y="112"/>
                  </a:cubicBezTo>
                  <a:cubicBezTo>
                    <a:pt x="126" y="112"/>
                    <a:pt x="133" y="109"/>
                    <a:pt x="140" y="110"/>
                  </a:cubicBezTo>
                  <a:cubicBezTo>
                    <a:pt x="142" y="110"/>
                    <a:pt x="143" y="111"/>
                    <a:pt x="145" y="111"/>
                  </a:cubicBezTo>
                  <a:cubicBezTo>
                    <a:pt x="146" y="112"/>
                    <a:pt x="146" y="112"/>
                    <a:pt x="147" y="112"/>
                  </a:cubicBezTo>
                  <a:cubicBezTo>
                    <a:pt x="148" y="113"/>
                    <a:pt x="148" y="113"/>
                    <a:pt x="148" y="113"/>
                  </a:cubicBezTo>
                  <a:cubicBezTo>
                    <a:pt x="149" y="113"/>
                    <a:pt x="149" y="113"/>
                    <a:pt x="149" y="113"/>
                  </a:cubicBezTo>
                  <a:cubicBezTo>
                    <a:pt x="148" y="113"/>
                    <a:pt x="148" y="113"/>
                    <a:pt x="148" y="112"/>
                  </a:cubicBezTo>
                  <a:cubicBezTo>
                    <a:pt x="147" y="111"/>
                    <a:pt x="147" y="111"/>
                    <a:pt x="147" y="111"/>
                  </a:cubicBezTo>
                  <a:cubicBezTo>
                    <a:pt x="146" y="111"/>
                    <a:pt x="146" y="110"/>
                    <a:pt x="145" y="110"/>
                  </a:cubicBezTo>
                  <a:cubicBezTo>
                    <a:pt x="144" y="108"/>
                    <a:pt x="142" y="107"/>
                    <a:pt x="141" y="105"/>
                  </a:cubicBezTo>
                  <a:cubicBezTo>
                    <a:pt x="140" y="103"/>
                    <a:pt x="138" y="102"/>
                    <a:pt x="137" y="100"/>
                  </a:cubicBezTo>
                  <a:cubicBezTo>
                    <a:pt x="131" y="91"/>
                    <a:pt x="123" y="81"/>
                    <a:pt x="113" y="79"/>
                  </a:cubicBezTo>
                  <a:cubicBezTo>
                    <a:pt x="106" y="77"/>
                    <a:pt x="100" y="77"/>
                    <a:pt x="94" y="80"/>
                  </a:cubicBezTo>
                  <a:cubicBezTo>
                    <a:pt x="90" y="81"/>
                    <a:pt x="87" y="83"/>
                    <a:pt x="83" y="83"/>
                  </a:cubicBezTo>
                  <a:cubicBezTo>
                    <a:pt x="81" y="83"/>
                    <a:pt x="78" y="83"/>
                    <a:pt x="76" y="83"/>
                  </a:cubicBezTo>
                  <a:cubicBezTo>
                    <a:pt x="77" y="82"/>
                    <a:pt x="80" y="81"/>
                    <a:pt x="81" y="81"/>
                  </a:cubicBezTo>
                  <a:cubicBezTo>
                    <a:pt x="84" y="80"/>
                    <a:pt x="87" y="79"/>
                    <a:pt x="90" y="78"/>
                  </a:cubicBezTo>
                  <a:cubicBezTo>
                    <a:pt x="96" y="76"/>
                    <a:pt x="102" y="75"/>
                    <a:pt x="107" y="73"/>
                  </a:cubicBezTo>
                  <a:cubicBezTo>
                    <a:pt x="114" y="70"/>
                    <a:pt x="119" y="64"/>
                    <a:pt x="122" y="58"/>
                  </a:cubicBezTo>
                  <a:cubicBezTo>
                    <a:pt x="126" y="51"/>
                    <a:pt x="126" y="43"/>
                    <a:pt x="131" y="37"/>
                  </a:cubicBezTo>
                  <a:cubicBezTo>
                    <a:pt x="132" y="36"/>
                    <a:pt x="133" y="35"/>
                    <a:pt x="134" y="34"/>
                  </a:cubicBezTo>
                  <a:cubicBezTo>
                    <a:pt x="135" y="33"/>
                    <a:pt x="136" y="33"/>
                    <a:pt x="136" y="32"/>
                  </a:cubicBezTo>
                  <a:cubicBezTo>
                    <a:pt x="137" y="32"/>
                    <a:pt x="137" y="32"/>
                    <a:pt x="137" y="32"/>
                  </a:cubicBezTo>
                  <a:cubicBezTo>
                    <a:pt x="138" y="31"/>
                    <a:pt x="138" y="31"/>
                    <a:pt x="138" y="31"/>
                  </a:cubicBezTo>
                  <a:cubicBezTo>
                    <a:pt x="137" y="32"/>
                    <a:pt x="137" y="32"/>
                    <a:pt x="137" y="32"/>
                  </a:cubicBezTo>
                  <a:cubicBezTo>
                    <a:pt x="136" y="32"/>
                    <a:pt x="136" y="32"/>
                    <a:pt x="135" y="32"/>
                  </a:cubicBezTo>
                  <a:cubicBezTo>
                    <a:pt x="134" y="32"/>
                    <a:pt x="134" y="33"/>
                    <a:pt x="133" y="33"/>
                  </a:cubicBezTo>
                  <a:cubicBezTo>
                    <a:pt x="131" y="33"/>
                    <a:pt x="129" y="34"/>
                    <a:pt x="127" y="34"/>
                  </a:cubicBezTo>
                  <a:cubicBezTo>
                    <a:pt x="125" y="35"/>
                    <a:pt x="122" y="35"/>
                    <a:pt x="120" y="35"/>
                  </a:cubicBezTo>
                  <a:cubicBezTo>
                    <a:pt x="110" y="36"/>
                    <a:pt x="97" y="38"/>
                    <a:pt x="90" y="47"/>
                  </a:cubicBezTo>
                  <a:cubicBezTo>
                    <a:pt x="86" y="51"/>
                    <a:pt x="83" y="57"/>
                    <a:pt x="82" y="63"/>
                  </a:cubicBezTo>
                  <a:cubicBezTo>
                    <a:pt x="81" y="67"/>
                    <a:pt x="81" y="71"/>
                    <a:pt x="80" y="75"/>
                  </a:cubicBezTo>
                  <a:cubicBezTo>
                    <a:pt x="79" y="77"/>
                    <a:pt x="77" y="80"/>
                    <a:pt x="76" y="82"/>
                  </a:cubicBezTo>
                  <a:cubicBezTo>
                    <a:pt x="75" y="82"/>
                    <a:pt x="75" y="82"/>
                    <a:pt x="75" y="82"/>
                  </a:cubicBezTo>
                  <a:cubicBezTo>
                    <a:pt x="75" y="82"/>
                    <a:pt x="75" y="82"/>
                    <a:pt x="75" y="82"/>
                  </a:cubicBezTo>
                  <a:cubicBezTo>
                    <a:pt x="76" y="82"/>
                    <a:pt x="76" y="82"/>
                    <a:pt x="76" y="82"/>
                  </a:cubicBezTo>
                  <a:cubicBezTo>
                    <a:pt x="75" y="82"/>
                    <a:pt x="75" y="82"/>
                    <a:pt x="75" y="82"/>
                  </a:cubicBezTo>
                  <a:cubicBezTo>
                    <a:pt x="75" y="81"/>
                    <a:pt x="75" y="81"/>
                    <a:pt x="75" y="81"/>
                  </a:cubicBezTo>
                  <a:cubicBezTo>
                    <a:pt x="75" y="81"/>
                    <a:pt x="75" y="82"/>
                    <a:pt x="75" y="82"/>
                  </a:cubicBezTo>
                  <a:cubicBezTo>
                    <a:pt x="75" y="82"/>
                    <a:pt x="75" y="82"/>
                    <a:pt x="75" y="82"/>
                  </a:cubicBezTo>
                  <a:cubicBezTo>
                    <a:pt x="75" y="80"/>
                    <a:pt x="75" y="77"/>
                    <a:pt x="76" y="75"/>
                  </a:cubicBezTo>
                  <a:cubicBezTo>
                    <a:pt x="76" y="72"/>
                    <a:pt x="77" y="69"/>
                    <a:pt x="78" y="66"/>
                  </a:cubicBezTo>
                  <a:cubicBezTo>
                    <a:pt x="80" y="61"/>
                    <a:pt x="82" y="55"/>
                    <a:pt x="83" y="49"/>
                  </a:cubicBezTo>
                  <a:cubicBezTo>
                    <a:pt x="84" y="42"/>
                    <a:pt x="82" y="35"/>
                    <a:pt x="79" y="28"/>
                  </a:cubicBezTo>
                  <a:cubicBezTo>
                    <a:pt x="75" y="22"/>
                    <a:pt x="69" y="17"/>
                    <a:pt x="66" y="10"/>
                  </a:cubicBezTo>
                  <a:cubicBezTo>
                    <a:pt x="66" y="8"/>
                    <a:pt x="65" y="7"/>
                    <a:pt x="65" y="5"/>
                  </a:cubicBezTo>
                  <a:cubicBezTo>
                    <a:pt x="65" y="4"/>
                    <a:pt x="65" y="3"/>
                    <a:pt x="65" y="3"/>
                  </a:cubicBezTo>
                  <a:cubicBezTo>
                    <a:pt x="65" y="2"/>
                    <a:pt x="65" y="2"/>
                    <a:pt x="65" y="1"/>
                  </a:cubicBezTo>
                  <a:cubicBezTo>
                    <a:pt x="65" y="0"/>
                    <a:pt x="65" y="0"/>
                    <a:pt x="65" y="0"/>
                  </a:cubicBezTo>
                  <a:cubicBezTo>
                    <a:pt x="65" y="1"/>
                    <a:pt x="65" y="1"/>
                    <a:pt x="64" y="2"/>
                  </a:cubicBezTo>
                  <a:cubicBezTo>
                    <a:pt x="64" y="2"/>
                    <a:pt x="64" y="3"/>
                    <a:pt x="64" y="3"/>
                  </a:cubicBezTo>
                  <a:cubicBezTo>
                    <a:pt x="64" y="4"/>
                    <a:pt x="64" y="5"/>
                    <a:pt x="63" y="6"/>
                  </a:cubicBezTo>
                  <a:cubicBezTo>
                    <a:pt x="63" y="8"/>
                    <a:pt x="62" y="10"/>
                    <a:pt x="61" y="11"/>
                  </a:cubicBezTo>
                  <a:cubicBezTo>
                    <a:pt x="61" y="14"/>
                    <a:pt x="60" y="16"/>
                    <a:pt x="59" y="18"/>
                  </a:cubicBezTo>
                  <a:cubicBezTo>
                    <a:pt x="54" y="27"/>
                    <a:pt x="49" y="39"/>
                    <a:pt x="52" y="49"/>
                  </a:cubicBezTo>
                  <a:cubicBezTo>
                    <a:pt x="54" y="55"/>
                    <a:pt x="57" y="61"/>
                    <a:pt x="62" y="65"/>
                  </a:cubicBezTo>
                  <a:cubicBezTo>
                    <a:pt x="65" y="68"/>
                    <a:pt x="68" y="70"/>
                    <a:pt x="70" y="73"/>
                  </a:cubicBezTo>
                  <a:cubicBezTo>
                    <a:pt x="72" y="76"/>
                    <a:pt x="73" y="79"/>
                    <a:pt x="75" y="82"/>
                  </a:cubicBezTo>
                  <a:cubicBezTo>
                    <a:pt x="73" y="81"/>
                    <a:pt x="71" y="79"/>
                    <a:pt x="70" y="78"/>
                  </a:cubicBezTo>
                  <a:cubicBezTo>
                    <a:pt x="67" y="76"/>
                    <a:pt x="65" y="73"/>
                    <a:pt x="63" y="71"/>
                  </a:cubicBezTo>
                  <a:cubicBezTo>
                    <a:pt x="59" y="67"/>
                    <a:pt x="56" y="62"/>
                    <a:pt x="52" y="58"/>
                  </a:cubicBezTo>
                  <a:cubicBezTo>
                    <a:pt x="46" y="53"/>
                    <a:pt x="38" y="51"/>
                    <a:pt x="31" y="51"/>
                  </a:cubicBezTo>
                  <a:cubicBezTo>
                    <a:pt x="28" y="50"/>
                    <a:pt x="25" y="51"/>
                    <a:pt x="22" y="51"/>
                  </a:cubicBezTo>
                  <a:cubicBezTo>
                    <a:pt x="17" y="52"/>
                    <a:pt x="13" y="52"/>
                    <a:pt x="9" y="51"/>
                  </a:cubicBezTo>
                  <a:cubicBezTo>
                    <a:pt x="7" y="51"/>
                    <a:pt x="6" y="50"/>
                    <a:pt x="4" y="50"/>
                  </a:cubicBezTo>
                  <a:cubicBezTo>
                    <a:pt x="4" y="50"/>
                    <a:pt x="3" y="49"/>
                    <a:pt x="2" y="49"/>
                  </a:cubicBezTo>
                  <a:cubicBezTo>
                    <a:pt x="1" y="48"/>
                    <a:pt x="1" y="48"/>
                    <a:pt x="1" y="48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1" y="48"/>
                    <a:pt x="1" y="48"/>
                    <a:pt x="1" y="49"/>
                  </a:cubicBezTo>
                  <a:cubicBezTo>
                    <a:pt x="2" y="49"/>
                    <a:pt x="2" y="49"/>
                    <a:pt x="2" y="50"/>
                  </a:cubicBezTo>
                  <a:cubicBezTo>
                    <a:pt x="3" y="50"/>
                    <a:pt x="3" y="51"/>
                    <a:pt x="4" y="52"/>
                  </a:cubicBezTo>
                  <a:cubicBezTo>
                    <a:pt x="5" y="53"/>
                    <a:pt x="7" y="55"/>
                    <a:pt x="8" y="56"/>
                  </a:cubicBezTo>
                  <a:cubicBezTo>
                    <a:pt x="9" y="58"/>
                    <a:pt x="11" y="60"/>
                    <a:pt x="12" y="62"/>
                  </a:cubicBezTo>
                  <a:cubicBezTo>
                    <a:pt x="17" y="71"/>
                    <a:pt x="24" y="81"/>
                    <a:pt x="35" y="84"/>
                  </a:cubicBezTo>
                  <a:cubicBezTo>
                    <a:pt x="41" y="86"/>
                    <a:pt x="47" y="86"/>
                    <a:pt x="54" y="84"/>
                  </a:cubicBezTo>
                  <a:cubicBezTo>
                    <a:pt x="57" y="83"/>
                    <a:pt x="61" y="82"/>
                    <a:pt x="65" y="82"/>
                  </a:cubicBezTo>
                  <a:cubicBezTo>
                    <a:pt x="68" y="82"/>
                    <a:pt x="71" y="82"/>
                    <a:pt x="75" y="82"/>
                  </a:cubicBezTo>
                  <a:cubicBezTo>
                    <a:pt x="75" y="82"/>
                    <a:pt x="75" y="82"/>
                    <a:pt x="75" y="82"/>
                  </a:cubicBezTo>
                  <a:cubicBezTo>
                    <a:pt x="74" y="83"/>
                    <a:pt x="74" y="83"/>
                    <a:pt x="74" y="83"/>
                  </a:cubicBezTo>
                  <a:cubicBezTo>
                    <a:pt x="73" y="83"/>
                    <a:pt x="72" y="83"/>
                    <a:pt x="72" y="83"/>
                  </a:cubicBezTo>
                  <a:cubicBezTo>
                    <a:pt x="72" y="83"/>
                    <a:pt x="73" y="83"/>
                    <a:pt x="73" y="83"/>
                  </a:cubicBezTo>
                  <a:cubicBezTo>
                    <a:pt x="71" y="84"/>
                    <a:pt x="70" y="84"/>
                    <a:pt x="68" y="84"/>
                  </a:cubicBezTo>
                  <a:cubicBezTo>
                    <a:pt x="65" y="85"/>
                    <a:pt x="62" y="86"/>
                    <a:pt x="59" y="86"/>
                  </a:cubicBezTo>
                  <a:cubicBezTo>
                    <a:pt x="54" y="87"/>
                    <a:pt x="47" y="87"/>
                    <a:pt x="42" y="89"/>
                  </a:cubicBezTo>
                  <a:cubicBezTo>
                    <a:pt x="35" y="91"/>
                    <a:pt x="29" y="97"/>
                    <a:pt x="25" y="103"/>
                  </a:cubicBezTo>
                  <a:cubicBezTo>
                    <a:pt x="21" y="109"/>
                    <a:pt x="19" y="117"/>
                    <a:pt x="14" y="122"/>
                  </a:cubicBezTo>
                  <a:cubicBezTo>
                    <a:pt x="13" y="123"/>
                    <a:pt x="12" y="124"/>
                    <a:pt x="10" y="125"/>
                  </a:cubicBezTo>
                  <a:cubicBezTo>
                    <a:pt x="10" y="125"/>
                    <a:pt x="9" y="126"/>
                    <a:pt x="8" y="126"/>
                  </a:cubicBezTo>
                  <a:cubicBezTo>
                    <a:pt x="7" y="127"/>
                    <a:pt x="7" y="127"/>
                    <a:pt x="7" y="127"/>
                  </a:cubicBezTo>
                  <a:cubicBezTo>
                    <a:pt x="6" y="127"/>
                    <a:pt x="6" y="127"/>
                    <a:pt x="6" y="127"/>
                  </a:cubicBezTo>
                  <a:cubicBezTo>
                    <a:pt x="7" y="127"/>
                    <a:pt x="7" y="127"/>
                    <a:pt x="8" y="127"/>
                  </a:cubicBezTo>
                  <a:cubicBezTo>
                    <a:pt x="8" y="127"/>
                    <a:pt x="9" y="127"/>
                    <a:pt x="9" y="127"/>
                  </a:cubicBezTo>
                  <a:cubicBezTo>
                    <a:pt x="10" y="127"/>
                    <a:pt x="11" y="126"/>
                    <a:pt x="12" y="126"/>
                  </a:cubicBezTo>
                  <a:cubicBezTo>
                    <a:pt x="14" y="126"/>
                    <a:pt x="16" y="126"/>
                    <a:pt x="18" y="125"/>
                  </a:cubicBezTo>
                  <a:cubicBezTo>
                    <a:pt x="20" y="125"/>
                    <a:pt x="22" y="125"/>
                    <a:pt x="25" y="125"/>
                  </a:cubicBezTo>
                  <a:cubicBezTo>
                    <a:pt x="35" y="126"/>
                    <a:pt x="48" y="125"/>
                    <a:pt x="56" y="117"/>
                  </a:cubicBezTo>
                  <a:cubicBezTo>
                    <a:pt x="60" y="113"/>
                    <a:pt x="64" y="108"/>
                    <a:pt x="66" y="102"/>
                  </a:cubicBezTo>
                  <a:cubicBezTo>
                    <a:pt x="67" y="98"/>
                    <a:pt x="67" y="94"/>
                    <a:pt x="69" y="91"/>
                  </a:cubicBezTo>
                  <a:cubicBezTo>
                    <a:pt x="70" y="88"/>
                    <a:pt x="72" y="86"/>
                    <a:pt x="74" y="84"/>
                  </a:cubicBezTo>
                  <a:cubicBezTo>
                    <a:pt x="74" y="84"/>
                    <a:pt x="74" y="84"/>
                    <a:pt x="74" y="84"/>
                  </a:cubicBezTo>
                  <a:cubicBezTo>
                    <a:pt x="74" y="84"/>
                    <a:pt x="74" y="84"/>
                    <a:pt x="74" y="84"/>
                  </a:cubicBezTo>
                  <a:cubicBezTo>
                    <a:pt x="74" y="84"/>
                    <a:pt x="74" y="84"/>
                    <a:pt x="74" y="84"/>
                  </a:cubicBezTo>
                  <a:cubicBezTo>
                    <a:pt x="75" y="84"/>
                    <a:pt x="75" y="84"/>
                    <a:pt x="75" y="84"/>
                  </a:cubicBezTo>
                  <a:cubicBezTo>
                    <a:pt x="74" y="86"/>
                    <a:pt x="74" y="87"/>
                    <a:pt x="73" y="89"/>
                  </a:cubicBezTo>
                  <a:cubicBezTo>
                    <a:pt x="72" y="92"/>
                    <a:pt x="71" y="94"/>
                    <a:pt x="70" y="97"/>
                  </a:cubicBezTo>
                  <a:cubicBezTo>
                    <a:pt x="68" y="103"/>
                    <a:pt x="65" y="108"/>
                    <a:pt x="63" y="113"/>
                  </a:cubicBezTo>
                  <a:cubicBezTo>
                    <a:pt x="61" y="120"/>
                    <a:pt x="62" y="128"/>
                    <a:pt x="65" y="135"/>
                  </a:cubicBezTo>
                  <a:cubicBezTo>
                    <a:pt x="68" y="142"/>
                    <a:pt x="74" y="147"/>
                    <a:pt x="75" y="155"/>
                  </a:cubicBezTo>
                  <a:cubicBezTo>
                    <a:pt x="76" y="156"/>
                    <a:pt x="76" y="158"/>
                    <a:pt x="76" y="159"/>
                  </a:cubicBezTo>
                  <a:cubicBezTo>
                    <a:pt x="76" y="160"/>
                    <a:pt x="76" y="161"/>
                    <a:pt x="76" y="162"/>
                  </a:cubicBezTo>
                  <a:cubicBezTo>
                    <a:pt x="76" y="162"/>
                    <a:pt x="76" y="163"/>
                    <a:pt x="76" y="163"/>
                  </a:cubicBezTo>
                  <a:cubicBezTo>
                    <a:pt x="76" y="164"/>
                    <a:pt x="76" y="164"/>
                    <a:pt x="76" y="164"/>
                  </a:cubicBezTo>
                  <a:moveTo>
                    <a:pt x="75" y="82"/>
                  </a:moveTo>
                  <a:cubicBezTo>
                    <a:pt x="75" y="83"/>
                    <a:pt x="75" y="83"/>
                    <a:pt x="75" y="83"/>
                  </a:cubicBezTo>
                  <a:cubicBezTo>
                    <a:pt x="75" y="83"/>
                    <a:pt x="75" y="83"/>
                    <a:pt x="75" y="83"/>
                  </a:cubicBezTo>
                  <a:cubicBezTo>
                    <a:pt x="75" y="82"/>
                    <a:pt x="75" y="82"/>
                    <a:pt x="75" y="82"/>
                  </a:cubicBezTo>
                  <a:moveTo>
                    <a:pt x="75" y="83"/>
                  </a:moveTo>
                  <a:cubicBezTo>
                    <a:pt x="75" y="83"/>
                    <a:pt x="75" y="83"/>
                    <a:pt x="75" y="83"/>
                  </a:cubicBezTo>
                  <a:cubicBezTo>
                    <a:pt x="75" y="83"/>
                    <a:pt x="75" y="83"/>
                    <a:pt x="75" y="83"/>
                  </a:cubicBezTo>
                  <a:cubicBezTo>
                    <a:pt x="74" y="83"/>
                    <a:pt x="74" y="83"/>
                    <a:pt x="74" y="83"/>
                  </a:cubicBezTo>
                  <a:cubicBezTo>
                    <a:pt x="75" y="83"/>
                    <a:pt x="75" y="83"/>
                    <a:pt x="75" y="83"/>
                  </a:cubicBezTo>
                  <a:moveTo>
                    <a:pt x="76" y="82"/>
                  </a:moveTo>
                  <a:cubicBezTo>
                    <a:pt x="75" y="83"/>
                    <a:pt x="75" y="83"/>
                    <a:pt x="75" y="83"/>
                  </a:cubicBezTo>
                  <a:cubicBezTo>
                    <a:pt x="75" y="82"/>
                    <a:pt x="75" y="82"/>
                    <a:pt x="75" y="82"/>
                  </a:cubicBezTo>
                  <a:cubicBezTo>
                    <a:pt x="76" y="82"/>
                    <a:pt x="76" y="82"/>
                    <a:pt x="76" y="82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1" name="Freeform 93"/>
            <p:cNvSpPr>
              <a:spLocks noEditPoints="1"/>
            </p:cNvSpPr>
            <p:nvPr/>
          </p:nvSpPr>
          <p:spPr bwMode="auto">
            <a:xfrm>
              <a:off x="9193163" y="-4171304"/>
              <a:ext cx="601663" cy="661988"/>
            </a:xfrm>
            <a:custGeom>
              <a:avLst/>
              <a:gdLst>
                <a:gd name="T0" fmla="*/ 73 w 142"/>
                <a:gd name="T1" fmla="*/ 154 h 156"/>
                <a:gd name="T2" fmla="*/ 80 w 142"/>
                <a:gd name="T3" fmla="*/ 141 h 156"/>
                <a:gd name="T4" fmla="*/ 75 w 142"/>
                <a:gd name="T5" fmla="*/ 87 h 156"/>
                <a:gd name="T6" fmla="*/ 81 w 142"/>
                <a:gd name="T7" fmla="*/ 89 h 156"/>
                <a:gd name="T8" fmla="*/ 133 w 142"/>
                <a:gd name="T9" fmla="*/ 105 h 156"/>
                <a:gd name="T10" fmla="*/ 141 w 142"/>
                <a:gd name="T11" fmla="*/ 108 h 156"/>
                <a:gd name="T12" fmla="*/ 140 w 142"/>
                <a:gd name="T13" fmla="*/ 106 h 156"/>
                <a:gd name="T14" fmla="*/ 130 w 142"/>
                <a:gd name="T15" fmla="*/ 95 h 156"/>
                <a:gd name="T16" fmla="*/ 79 w 142"/>
                <a:gd name="T17" fmla="*/ 79 h 156"/>
                <a:gd name="T18" fmla="*/ 85 w 142"/>
                <a:gd name="T19" fmla="*/ 74 h 156"/>
                <a:gd name="T20" fmla="*/ 124 w 142"/>
                <a:gd name="T21" fmla="*/ 35 h 156"/>
                <a:gd name="T22" fmla="*/ 130 w 142"/>
                <a:gd name="T23" fmla="*/ 30 h 156"/>
                <a:gd name="T24" fmla="*/ 129 w 142"/>
                <a:gd name="T25" fmla="*/ 30 h 156"/>
                <a:gd name="T26" fmla="*/ 114 w 142"/>
                <a:gd name="T27" fmla="*/ 33 h 156"/>
                <a:gd name="T28" fmla="*/ 76 w 142"/>
                <a:gd name="T29" fmla="*/ 71 h 156"/>
                <a:gd name="T30" fmla="*/ 71 w 142"/>
                <a:gd name="T31" fmla="*/ 78 h 156"/>
                <a:gd name="T32" fmla="*/ 71 w 142"/>
                <a:gd name="T33" fmla="*/ 77 h 156"/>
                <a:gd name="T34" fmla="*/ 72 w 142"/>
                <a:gd name="T35" fmla="*/ 72 h 156"/>
                <a:gd name="T36" fmla="*/ 74 w 142"/>
                <a:gd name="T37" fmla="*/ 27 h 156"/>
                <a:gd name="T38" fmla="*/ 61 w 142"/>
                <a:gd name="T39" fmla="*/ 2 h 156"/>
                <a:gd name="T40" fmla="*/ 61 w 142"/>
                <a:gd name="T41" fmla="*/ 1 h 156"/>
                <a:gd name="T42" fmla="*/ 58 w 142"/>
                <a:gd name="T43" fmla="*/ 11 h 156"/>
                <a:gd name="T44" fmla="*/ 58 w 142"/>
                <a:gd name="T45" fmla="*/ 62 h 156"/>
                <a:gd name="T46" fmla="*/ 66 w 142"/>
                <a:gd name="T47" fmla="*/ 74 h 156"/>
                <a:gd name="T48" fmla="*/ 29 w 142"/>
                <a:gd name="T49" fmla="*/ 48 h 156"/>
                <a:gd name="T50" fmla="*/ 4 w 142"/>
                <a:gd name="T51" fmla="*/ 47 h 156"/>
                <a:gd name="T52" fmla="*/ 0 w 142"/>
                <a:gd name="T53" fmla="*/ 45 h 156"/>
                <a:gd name="T54" fmla="*/ 3 w 142"/>
                <a:gd name="T55" fmla="*/ 49 h 156"/>
                <a:gd name="T56" fmla="*/ 33 w 142"/>
                <a:gd name="T57" fmla="*/ 80 h 156"/>
                <a:gd name="T58" fmla="*/ 71 w 142"/>
                <a:gd name="T59" fmla="*/ 78 h 156"/>
                <a:gd name="T60" fmla="*/ 68 w 142"/>
                <a:gd name="T61" fmla="*/ 79 h 156"/>
                <a:gd name="T62" fmla="*/ 56 w 142"/>
                <a:gd name="T63" fmla="*/ 82 h 156"/>
                <a:gd name="T64" fmla="*/ 13 w 142"/>
                <a:gd name="T65" fmla="*/ 116 h 156"/>
                <a:gd name="T66" fmla="*/ 6 w 142"/>
                <a:gd name="T67" fmla="*/ 121 h 156"/>
                <a:gd name="T68" fmla="*/ 8 w 142"/>
                <a:gd name="T69" fmla="*/ 121 h 156"/>
                <a:gd name="T70" fmla="*/ 23 w 142"/>
                <a:gd name="T71" fmla="*/ 119 h 156"/>
                <a:gd name="T72" fmla="*/ 65 w 142"/>
                <a:gd name="T73" fmla="*/ 86 h 156"/>
                <a:gd name="T74" fmla="*/ 70 w 142"/>
                <a:gd name="T75" fmla="*/ 80 h 156"/>
                <a:gd name="T76" fmla="*/ 69 w 142"/>
                <a:gd name="T77" fmla="*/ 84 h 156"/>
                <a:gd name="T78" fmla="*/ 62 w 142"/>
                <a:gd name="T79" fmla="*/ 129 h 156"/>
                <a:gd name="T80" fmla="*/ 72 w 142"/>
                <a:gd name="T81" fmla="*/ 154 h 156"/>
                <a:gd name="T82" fmla="*/ 71 w 142"/>
                <a:gd name="T83" fmla="*/ 78 h 156"/>
                <a:gd name="T84" fmla="*/ 71 w 142"/>
                <a:gd name="T85" fmla="*/ 78 h 156"/>
                <a:gd name="T86" fmla="*/ 71 w 142"/>
                <a:gd name="T87" fmla="*/ 79 h 156"/>
                <a:gd name="T88" fmla="*/ 71 w 142"/>
                <a:gd name="T89" fmla="*/ 78 h 156"/>
                <a:gd name="T90" fmla="*/ 71 w 142"/>
                <a:gd name="T91" fmla="*/ 78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42" h="156">
                  <a:moveTo>
                    <a:pt x="72" y="156"/>
                  </a:moveTo>
                  <a:cubicBezTo>
                    <a:pt x="72" y="156"/>
                    <a:pt x="72" y="155"/>
                    <a:pt x="72" y="155"/>
                  </a:cubicBezTo>
                  <a:cubicBezTo>
                    <a:pt x="72" y="155"/>
                    <a:pt x="73" y="154"/>
                    <a:pt x="73" y="154"/>
                  </a:cubicBezTo>
                  <a:cubicBezTo>
                    <a:pt x="73" y="153"/>
                    <a:pt x="73" y="152"/>
                    <a:pt x="74" y="151"/>
                  </a:cubicBezTo>
                  <a:cubicBezTo>
                    <a:pt x="74" y="150"/>
                    <a:pt x="75" y="148"/>
                    <a:pt x="76" y="146"/>
                  </a:cubicBezTo>
                  <a:cubicBezTo>
                    <a:pt x="77" y="144"/>
                    <a:pt x="78" y="142"/>
                    <a:pt x="80" y="141"/>
                  </a:cubicBezTo>
                  <a:cubicBezTo>
                    <a:pt x="85" y="132"/>
                    <a:pt x="91" y="122"/>
                    <a:pt x="89" y="111"/>
                  </a:cubicBezTo>
                  <a:cubicBezTo>
                    <a:pt x="88" y="105"/>
                    <a:pt x="86" y="100"/>
                    <a:pt x="82" y="95"/>
                  </a:cubicBezTo>
                  <a:cubicBezTo>
                    <a:pt x="79" y="93"/>
                    <a:pt x="76" y="90"/>
                    <a:pt x="75" y="87"/>
                  </a:cubicBezTo>
                  <a:cubicBezTo>
                    <a:pt x="74" y="85"/>
                    <a:pt x="73" y="83"/>
                    <a:pt x="72" y="81"/>
                  </a:cubicBezTo>
                  <a:cubicBezTo>
                    <a:pt x="73" y="82"/>
                    <a:pt x="74" y="83"/>
                    <a:pt x="74" y="83"/>
                  </a:cubicBezTo>
                  <a:cubicBezTo>
                    <a:pt x="77" y="85"/>
                    <a:pt x="79" y="87"/>
                    <a:pt x="81" y="89"/>
                  </a:cubicBezTo>
                  <a:cubicBezTo>
                    <a:pt x="84" y="93"/>
                    <a:pt x="88" y="98"/>
                    <a:pt x="92" y="101"/>
                  </a:cubicBezTo>
                  <a:cubicBezTo>
                    <a:pt x="98" y="105"/>
                    <a:pt x="105" y="107"/>
                    <a:pt x="112" y="107"/>
                  </a:cubicBezTo>
                  <a:cubicBezTo>
                    <a:pt x="119" y="107"/>
                    <a:pt x="126" y="104"/>
                    <a:pt x="133" y="105"/>
                  </a:cubicBezTo>
                  <a:cubicBezTo>
                    <a:pt x="135" y="105"/>
                    <a:pt x="136" y="106"/>
                    <a:pt x="138" y="106"/>
                  </a:cubicBezTo>
                  <a:cubicBezTo>
                    <a:pt x="138" y="106"/>
                    <a:pt x="139" y="107"/>
                    <a:pt x="140" y="107"/>
                  </a:cubicBezTo>
                  <a:cubicBezTo>
                    <a:pt x="141" y="108"/>
                    <a:pt x="141" y="108"/>
                    <a:pt x="141" y="108"/>
                  </a:cubicBezTo>
                  <a:cubicBezTo>
                    <a:pt x="142" y="108"/>
                    <a:pt x="142" y="108"/>
                    <a:pt x="142" y="108"/>
                  </a:cubicBezTo>
                  <a:cubicBezTo>
                    <a:pt x="141" y="107"/>
                    <a:pt x="141" y="107"/>
                    <a:pt x="141" y="107"/>
                  </a:cubicBezTo>
                  <a:cubicBezTo>
                    <a:pt x="140" y="106"/>
                    <a:pt x="140" y="106"/>
                    <a:pt x="140" y="106"/>
                  </a:cubicBezTo>
                  <a:cubicBezTo>
                    <a:pt x="139" y="105"/>
                    <a:pt x="139" y="105"/>
                    <a:pt x="138" y="104"/>
                  </a:cubicBezTo>
                  <a:cubicBezTo>
                    <a:pt x="137" y="103"/>
                    <a:pt x="135" y="102"/>
                    <a:pt x="134" y="100"/>
                  </a:cubicBezTo>
                  <a:cubicBezTo>
                    <a:pt x="133" y="98"/>
                    <a:pt x="131" y="97"/>
                    <a:pt x="130" y="95"/>
                  </a:cubicBezTo>
                  <a:cubicBezTo>
                    <a:pt x="125" y="86"/>
                    <a:pt x="117" y="77"/>
                    <a:pt x="107" y="75"/>
                  </a:cubicBezTo>
                  <a:cubicBezTo>
                    <a:pt x="101" y="73"/>
                    <a:pt x="95" y="74"/>
                    <a:pt x="89" y="76"/>
                  </a:cubicBezTo>
                  <a:cubicBezTo>
                    <a:pt x="86" y="77"/>
                    <a:pt x="82" y="79"/>
                    <a:pt x="79" y="79"/>
                  </a:cubicBezTo>
                  <a:cubicBezTo>
                    <a:pt x="76" y="79"/>
                    <a:pt x="74" y="79"/>
                    <a:pt x="72" y="79"/>
                  </a:cubicBezTo>
                  <a:cubicBezTo>
                    <a:pt x="73" y="78"/>
                    <a:pt x="76" y="77"/>
                    <a:pt x="77" y="77"/>
                  </a:cubicBezTo>
                  <a:cubicBezTo>
                    <a:pt x="80" y="76"/>
                    <a:pt x="82" y="75"/>
                    <a:pt x="85" y="74"/>
                  </a:cubicBezTo>
                  <a:cubicBezTo>
                    <a:pt x="91" y="73"/>
                    <a:pt x="96" y="72"/>
                    <a:pt x="101" y="69"/>
                  </a:cubicBezTo>
                  <a:cubicBezTo>
                    <a:pt x="108" y="67"/>
                    <a:pt x="113" y="61"/>
                    <a:pt x="116" y="55"/>
                  </a:cubicBezTo>
                  <a:cubicBezTo>
                    <a:pt x="119" y="49"/>
                    <a:pt x="120" y="41"/>
                    <a:pt x="124" y="35"/>
                  </a:cubicBezTo>
                  <a:cubicBezTo>
                    <a:pt x="125" y="34"/>
                    <a:pt x="126" y="33"/>
                    <a:pt x="128" y="32"/>
                  </a:cubicBezTo>
                  <a:cubicBezTo>
                    <a:pt x="128" y="32"/>
                    <a:pt x="129" y="31"/>
                    <a:pt x="129" y="31"/>
                  </a:cubicBezTo>
                  <a:cubicBezTo>
                    <a:pt x="130" y="30"/>
                    <a:pt x="130" y="30"/>
                    <a:pt x="130" y="30"/>
                  </a:cubicBezTo>
                  <a:cubicBezTo>
                    <a:pt x="131" y="30"/>
                    <a:pt x="131" y="30"/>
                    <a:pt x="131" y="30"/>
                  </a:cubicBezTo>
                  <a:cubicBezTo>
                    <a:pt x="130" y="30"/>
                    <a:pt x="130" y="30"/>
                    <a:pt x="130" y="30"/>
                  </a:cubicBezTo>
                  <a:cubicBezTo>
                    <a:pt x="129" y="30"/>
                    <a:pt x="129" y="30"/>
                    <a:pt x="129" y="30"/>
                  </a:cubicBezTo>
                  <a:cubicBezTo>
                    <a:pt x="128" y="31"/>
                    <a:pt x="127" y="31"/>
                    <a:pt x="126" y="31"/>
                  </a:cubicBezTo>
                  <a:cubicBezTo>
                    <a:pt x="124" y="32"/>
                    <a:pt x="123" y="32"/>
                    <a:pt x="121" y="32"/>
                  </a:cubicBezTo>
                  <a:cubicBezTo>
                    <a:pt x="118" y="33"/>
                    <a:pt x="116" y="33"/>
                    <a:pt x="114" y="33"/>
                  </a:cubicBezTo>
                  <a:cubicBezTo>
                    <a:pt x="104" y="34"/>
                    <a:pt x="92" y="36"/>
                    <a:pt x="85" y="44"/>
                  </a:cubicBezTo>
                  <a:cubicBezTo>
                    <a:pt x="81" y="49"/>
                    <a:pt x="78" y="54"/>
                    <a:pt x="78" y="60"/>
                  </a:cubicBezTo>
                  <a:cubicBezTo>
                    <a:pt x="77" y="64"/>
                    <a:pt x="77" y="68"/>
                    <a:pt x="76" y="71"/>
                  </a:cubicBezTo>
                  <a:cubicBezTo>
                    <a:pt x="74" y="74"/>
                    <a:pt x="73" y="76"/>
                    <a:pt x="72" y="78"/>
                  </a:cubicBezTo>
                  <a:cubicBezTo>
                    <a:pt x="71" y="78"/>
                    <a:pt x="71" y="78"/>
                    <a:pt x="71" y="78"/>
                  </a:cubicBezTo>
                  <a:cubicBezTo>
                    <a:pt x="71" y="78"/>
                    <a:pt x="71" y="78"/>
                    <a:pt x="71" y="78"/>
                  </a:cubicBezTo>
                  <a:cubicBezTo>
                    <a:pt x="72" y="78"/>
                    <a:pt x="72" y="78"/>
                    <a:pt x="72" y="78"/>
                  </a:cubicBezTo>
                  <a:cubicBezTo>
                    <a:pt x="71" y="78"/>
                    <a:pt x="71" y="78"/>
                    <a:pt x="71" y="78"/>
                  </a:cubicBezTo>
                  <a:cubicBezTo>
                    <a:pt x="71" y="77"/>
                    <a:pt x="71" y="77"/>
                    <a:pt x="71" y="77"/>
                  </a:cubicBezTo>
                  <a:cubicBezTo>
                    <a:pt x="71" y="77"/>
                    <a:pt x="71" y="78"/>
                    <a:pt x="71" y="78"/>
                  </a:cubicBezTo>
                  <a:cubicBezTo>
                    <a:pt x="71" y="78"/>
                    <a:pt x="71" y="78"/>
                    <a:pt x="71" y="78"/>
                  </a:cubicBezTo>
                  <a:cubicBezTo>
                    <a:pt x="71" y="76"/>
                    <a:pt x="71" y="73"/>
                    <a:pt x="72" y="72"/>
                  </a:cubicBezTo>
                  <a:cubicBezTo>
                    <a:pt x="72" y="69"/>
                    <a:pt x="73" y="66"/>
                    <a:pt x="74" y="63"/>
                  </a:cubicBezTo>
                  <a:cubicBezTo>
                    <a:pt x="76" y="58"/>
                    <a:pt x="78" y="52"/>
                    <a:pt x="79" y="47"/>
                  </a:cubicBezTo>
                  <a:cubicBezTo>
                    <a:pt x="80" y="40"/>
                    <a:pt x="78" y="33"/>
                    <a:pt x="74" y="27"/>
                  </a:cubicBezTo>
                  <a:cubicBezTo>
                    <a:pt x="71" y="20"/>
                    <a:pt x="65" y="16"/>
                    <a:pt x="63" y="9"/>
                  </a:cubicBezTo>
                  <a:cubicBezTo>
                    <a:pt x="62" y="8"/>
                    <a:pt x="62" y="6"/>
                    <a:pt x="62" y="5"/>
                  </a:cubicBezTo>
                  <a:cubicBezTo>
                    <a:pt x="61" y="4"/>
                    <a:pt x="61" y="3"/>
                    <a:pt x="61" y="2"/>
                  </a:cubicBezTo>
                  <a:cubicBezTo>
                    <a:pt x="61" y="2"/>
                    <a:pt x="61" y="1"/>
                    <a:pt x="61" y="1"/>
                  </a:cubicBezTo>
                  <a:cubicBezTo>
                    <a:pt x="61" y="0"/>
                    <a:pt x="61" y="0"/>
                    <a:pt x="61" y="0"/>
                  </a:cubicBezTo>
                  <a:cubicBezTo>
                    <a:pt x="61" y="1"/>
                    <a:pt x="61" y="1"/>
                    <a:pt x="61" y="1"/>
                  </a:cubicBezTo>
                  <a:cubicBezTo>
                    <a:pt x="61" y="2"/>
                    <a:pt x="61" y="2"/>
                    <a:pt x="61" y="3"/>
                  </a:cubicBezTo>
                  <a:cubicBezTo>
                    <a:pt x="60" y="4"/>
                    <a:pt x="60" y="4"/>
                    <a:pt x="60" y="5"/>
                  </a:cubicBezTo>
                  <a:cubicBezTo>
                    <a:pt x="59" y="7"/>
                    <a:pt x="59" y="9"/>
                    <a:pt x="58" y="11"/>
                  </a:cubicBezTo>
                  <a:cubicBezTo>
                    <a:pt x="57" y="13"/>
                    <a:pt x="56" y="15"/>
                    <a:pt x="55" y="17"/>
                  </a:cubicBezTo>
                  <a:cubicBezTo>
                    <a:pt x="50" y="26"/>
                    <a:pt x="46" y="37"/>
                    <a:pt x="49" y="47"/>
                  </a:cubicBezTo>
                  <a:cubicBezTo>
                    <a:pt x="50" y="53"/>
                    <a:pt x="54" y="58"/>
                    <a:pt x="58" y="62"/>
                  </a:cubicBezTo>
                  <a:cubicBezTo>
                    <a:pt x="61" y="64"/>
                    <a:pt x="64" y="66"/>
                    <a:pt x="66" y="69"/>
                  </a:cubicBezTo>
                  <a:cubicBezTo>
                    <a:pt x="68" y="72"/>
                    <a:pt x="69" y="75"/>
                    <a:pt x="71" y="78"/>
                  </a:cubicBezTo>
                  <a:cubicBezTo>
                    <a:pt x="69" y="77"/>
                    <a:pt x="67" y="75"/>
                    <a:pt x="66" y="74"/>
                  </a:cubicBezTo>
                  <a:cubicBezTo>
                    <a:pt x="64" y="72"/>
                    <a:pt x="61" y="70"/>
                    <a:pt x="60" y="68"/>
                  </a:cubicBezTo>
                  <a:cubicBezTo>
                    <a:pt x="56" y="63"/>
                    <a:pt x="53" y="59"/>
                    <a:pt x="49" y="55"/>
                  </a:cubicBezTo>
                  <a:cubicBezTo>
                    <a:pt x="43" y="50"/>
                    <a:pt x="36" y="48"/>
                    <a:pt x="29" y="48"/>
                  </a:cubicBezTo>
                  <a:cubicBezTo>
                    <a:pt x="26" y="48"/>
                    <a:pt x="23" y="48"/>
                    <a:pt x="20" y="49"/>
                  </a:cubicBezTo>
                  <a:cubicBezTo>
                    <a:pt x="16" y="49"/>
                    <a:pt x="12" y="50"/>
                    <a:pt x="8" y="49"/>
                  </a:cubicBezTo>
                  <a:cubicBezTo>
                    <a:pt x="6" y="48"/>
                    <a:pt x="5" y="48"/>
                    <a:pt x="4" y="47"/>
                  </a:cubicBezTo>
                  <a:cubicBezTo>
                    <a:pt x="3" y="47"/>
                    <a:pt x="2" y="47"/>
                    <a:pt x="1" y="46"/>
                  </a:cubicBezTo>
                  <a:cubicBezTo>
                    <a:pt x="0" y="46"/>
                    <a:pt x="0" y="46"/>
                    <a:pt x="0" y="46"/>
                  </a:cubicBezTo>
                  <a:cubicBezTo>
                    <a:pt x="0" y="45"/>
                    <a:pt x="0" y="45"/>
                    <a:pt x="0" y="45"/>
                  </a:cubicBezTo>
                  <a:cubicBezTo>
                    <a:pt x="0" y="46"/>
                    <a:pt x="0" y="46"/>
                    <a:pt x="1" y="46"/>
                  </a:cubicBezTo>
                  <a:cubicBezTo>
                    <a:pt x="2" y="47"/>
                    <a:pt x="2" y="47"/>
                    <a:pt x="2" y="47"/>
                  </a:cubicBezTo>
                  <a:cubicBezTo>
                    <a:pt x="2" y="48"/>
                    <a:pt x="3" y="48"/>
                    <a:pt x="3" y="49"/>
                  </a:cubicBezTo>
                  <a:cubicBezTo>
                    <a:pt x="5" y="50"/>
                    <a:pt x="6" y="52"/>
                    <a:pt x="7" y="53"/>
                  </a:cubicBezTo>
                  <a:cubicBezTo>
                    <a:pt x="8" y="55"/>
                    <a:pt x="9" y="57"/>
                    <a:pt x="11" y="59"/>
                  </a:cubicBezTo>
                  <a:cubicBezTo>
                    <a:pt x="16" y="68"/>
                    <a:pt x="23" y="77"/>
                    <a:pt x="33" y="80"/>
                  </a:cubicBezTo>
                  <a:cubicBezTo>
                    <a:pt x="39" y="82"/>
                    <a:pt x="45" y="82"/>
                    <a:pt x="51" y="80"/>
                  </a:cubicBezTo>
                  <a:cubicBezTo>
                    <a:pt x="54" y="79"/>
                    <a:pt x="57" y="78"/>
                    <a:pt x="61" y="78"/>
                  </a:cubicBezTo>
                  <a:cubicBezTo>
                    <a:pt x="64" y="78"/>
                    <a:pt x="68" y="78"/>
                    <a:pt x="71" y="78"/>
                  </a:cubicBezTo>
                  <a:cubicBezTo>
                    <a:pt x="71" y="78"/>
                    <a:pt x="71" y="78"/>
                    <a:pt x="71" y="78"/>
                  </a:cubicBezTo>
                  <a:cubicBezTo>
                    <a:pt x="70" y="79"/>
                    <a:pt x="70" y="79"/>
                    <a:pt x="70" y="79"/>
                  </a:cubicBezTo>
                  <a:cubicBezTo>
                    <a:pt x="69" y="79"/>
                    <a:pt x="69" y="79"/>
                    <a:pt x="68" y="79"/>
                  </a:cubicBezTo>
                  <a:cubicBezTo>
                    <a:pt x="69" y="79"/>
                    <a:pt x="69" y="79"/>
                    <a:pt x="69" y="79"/>
                  </a:cubicBezTo>
                  <a:cubicBezTo>
                    <a:pt x="68" y="80"/>
                    <a:pt x="66" y="80"/>
                    <a:pt x="65" y="80"/>
                  </a:cubicBezTo>
                  <a:cubicBezTo>
                    <a:pt x="62" y="81"/>
                    <a:pt x="59" y="82"/>
                    <a:pt x="56" y="82"/>
                  </a:cubicBezTo>
                  <a:cubicBezTo>
                    <a:pt x="50" y="83"/>
                    <a:pt x="45" y="83"/>
                    <a:pt x="39" y="85"/>
                  </a:cubicBezTo>
                  <a:cubicBezTo>
                    <a:pt x="33" y="87"/>
                    <a:pt x="27" y="92"/>
                    <a:pt x="23" y="98"/>
                  </a:cubicBezTo>
                  <a:cubicBezTo>
                    <a:pt x="19" y="104"/>
                    <a:pt x="18" y="111"/>
                    <a:pt x="13" y="116"/>
                  </a:cubicBezTo>
                  <a:cubicBezTo>
                    <a:pt x="12" y="117"/>
                    <a:pt x="10" y="118"/>
                    <a:pt x="9" y="119"/>
                  </a:cubicBezTo>
                  <a:cubicBezTo>
                    <a:pt x="9" y="119"/>
                    <a:pt x="8" y="120"/>
                    <a:pt x="7" y="120"/>
                  </a:cubicBezTo>
                  <a:cubicBezTo>
                    <a:pt x="6" y="121"/>
                    <a:pt x="6" y="121"/>
                    <a:pt x="6" y="121"/>
                  </a:cubicBezTo>
                  <a:cubicBezTo>
                    <a:pt x="5" y="121"/>
                    <a:pt x="5" y="121"/>
                    <a:pt x="5" y="121"/>
                  </a:cubicBezTo>
                  <a:cubicBezTo>
                    <a:pt x="6" y="121"/>
                    <a:pt x="6" y="121"/>
                    <a:pt x="7" y="121"/>
                  </a:cubicBezTo>
                  <a:cubicBezTo>
                    <a:pt x="7" y="121"/>
                    <a:pt x="8" y="121"/>
                    <a:pt x="8" y="121"/>
                  </a:cubicBezTo>
                  <a:cubicBezTo>
                    <a:pt x="9" y="121"/>
                    <a:pt x="10" y="120"/>
                    <a:pt x="10" y="120"/>
                  </a:cubicBezTo>
                  <a:cubicBezTo>
                    <a:pt x="12" y="120"/>
                    <a:pt x="14" y="120"/>
                    <a:pt x="16" y="120"/>
                  </a:cubicBezTo>
                  <a:cubicBezTo>
                    <a:pt x="18" y="119"/>
                    <a:pt x="21" y="119"/>
                    <a:pt x="23" y="119"/>
                  </a:cubicBezTo>
                  <a:cubicBezTo>
                    <a:pt x="33" y="120"/>
                    <a:pt x="45" y="119"/>
                    <a:pt x="53" y="112"/>
                  </a:cubicBezTo>
                  <a:cubicBezTo>
                    <a:pt x="57" y="108"/>
                    <a:pt x="61" y="103"/>
                    <a:pt x="62" y="97"/>
                  </a:cubicBezTo>
                  <a:cubicBezTo>
                    <a:pt x="63" y="93"/>
                    <a:pt x="63" y="90"/>
                    <a:pt x="65" y="86"/>
                  </a:cubicBezTo>
                  <a:cubicBezTo>
                    <a:pt x="67" y="84"/>
                    <a:pt x="68" y="82"/>
                    <a:pt x="70" y="80"/>
                  </a:cubicBezTo>
                  <a:cubicBezTo>
                    <a:pt x="70" y="80"/>
                    <a:pt x="70" y="80"/>
                    <a:pt x="70" y="80"/>
                  </a:cubicBezTo>
                  <a:cubicBezTo>
                    <a:pt x="70" y="80"/>
                    <a:pt x="70" y="80"/>
                    <a:pt x="70" y="80"/>
                  </a:cubicBezTo>
                  <a:cubicBezTo>
                    <a:pt x="71" y="80"/>
                    <a:pt x="71" y="80"/>
                    <a:pt x="71" y="80"/>
                  </a:cubicBezTo>
                  <a:cubicBezTo>
                    <a:pt x="71" y="80"/>
                    <a:pt x="71" y="80"/>
                    <a:pt x="71" y="80"/>
                  </a:cubicBezTo>
                  <a:cubicBezTo>
                    <a:pt x="70" y="82"/>
                    <a:pt x="70" y="83"/>
                    <a:pt x="69" y="84"/>
                  </a:cubicBezTo>
                  <a:cubicBezTo>
                    <a:pt x="69" y="87"/>
                    <a:pt x="68" y="90"/>
                    <a:pt x="66" y="93"/>
                  </a:cubicBezTo>
                  <a:cubicBezTo>
                    <a:pt x="64" y="98"/>
                    <a:pt x="61" y="103"/>
                    <a:pt x="60" y="108"/>
                  </a:cubicBezTo>
                  <a:cubicBezTo>
                    <a:pt x="58" y="115"/>
                    <a:pt x="59" y="122"/>
                    <a:pt x="62" y="129"/>
                  </a:cubicBezTo>
                  <a:cubicBezTo>
                    <a:pt x="64" y="135"/>
                    <a:pt x="70" y="140"/>
                    <a:pt x="71" y="147"/>
                  </a:cubicBezTo>
                  <a:cubicBezTo>
                    <a:pt x="72" y="149"/>
                    <a:pt x="72" y="150"/>
                    <a:pt x="72" y="152"/>
                  </a:cubicBezTo>
                  <a:cubicBezTo>
                    <a:pt x="72" y="153"/>
                    <a:pt x="72" y="153"/>
                    <a:pt x="72" y="154"/>
                  </a:cubicBezTo>
                  <a:cubicBezTo>
                    <a:pt x="72" y="155"/>
                    <a:pt x="72" y="155"/>
                    <a:pt x="72" y="155"/>
                  </a:cubicBezTo>
                  <a:cubicBezTo>
                    <a:pt x="72" y="156"/>
                    <a:pt x="72" y="156"/>
                    <a:pt x="72" y="156"/>
                  </a:cubicBezTo>
                  <a:moveTo>
                    <a:pt x="71" y="78"/>
                  </a:moveTo>
                  <a:cubicBezTo>
                    <a:pt x="71" y="79"/>
                    <a:pt x="71" y="79"/>
                    <a:pt x="71" y="79"/>
                  </a:cubicBezTo>
                  <a:cubicBezTo>
                    <a:pt x="71" y="79"/>
                    <a:pt x="71" y="79"/>
                    <a:pt x="71" y="79"/>
                  </a:cubicBezTo>
                  <a:cubicBezTo>
                    <a:pt x="71" y="78"/>
                    <a:pt x="71" y="78"/>
                    <a:pt x="71" y="78"/>
                  </a:cubicBezTo>
                  <a:moveTo>
                    <a:pt x="71" y="79"/>
                  </a:moveTo>
                  <a:cubicBezTo>
                    <a:pt x="71" y="79"/>
                    <a:pt x="71" y="79"/>
                    <a:pt x="71" y="79"/>
                  </a:cubicBezTo>
                  <a:cubicBezTo>
                    <a:pt x="71" y="79"/>
                    <a:pt x="71" y="79"/>
                    <a:pt x="71" y="79"/>
                  </a:cubicBezTo>
                  <a:cubicBezTo>
                    <a:pt x="70" y="79"/>
                    <a:pt x="70" y="79"/>
                    <a:pt x="70" y="79"/>
                  </a:cubicBezTo>
                  <a:cubicBezTo>
                    <a:pt x="71" y="79"/>
                    <a:pt x="71" y="79"/>
                    <a:pt x="71" y="79"/>
                  </a:cubicBezTo>
                  <a:moveTo>
                    <a:pt x="71" y="78"/>
                  </a:moveTo>
                  <a:cubicBezTo>
                    <a:pt x="71" y="79"/>
                    <a:pt x="71" y="79"/>
                    <a:pt x="71" y="79"/>
                  </a:cubicBezTo>
                  <a:cubicBezTo>
                    <a:pt x="71" y="78"/>
                    <a:pt x="71" y="78"/>
                    <a:pt x="71" y="78"/>
                  </a:cubicBezTo>
                  <a:cubicBezTo>
                    <a:pt x="71" y="78"/>
                    <a:pt x="71" y="78"/>
                    <a:pt x="71" y="78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2" name="Freeform 94"/>
            <p:cNvSpPr/>
            <p:nvPr/>
          </p:nvSpPr>
          <p:spPr bwMode="auto">
            <a:xfrm>
              <a:off x="9421763" y="-3917304"/>
              <a:ext cx="63500" cy="63500"/>
            </a:xfrm>
            <a:custGeom>
              <a:avLst/>
              <a:gdLst>
                <a:gd name="T0" fmla="*/ 0 w 15"/>
                <a:gd name="T1" fmla="*/ 0 h 15"/>
                <a:gd name="T2" fmla="*/ 6 w 15"/>
                <a:gd name="T3" fmla="*/ 8 h 15"/>
                <a:gd name="T4" fmla="*/ 11 w 15"/>
                <a:gd name="T5" fmla="*/ 14 h 15"/>
                <a:gd name="T6" fmla="*/ 12 w 15"/>
                <a:gd name="T7" fmla="*/ 14 h 15"/>
                <a:gd name="T8" fmla="*/ 12 w 15"/>
                <a:gd name="T9" fmla="*/ 14 h 15"/>
                <a:gd name="T10" fmla="*/ 12 w 15"/>
                <a:gd name="T11" fmla="*/ 14 h 15"/>
                <a:gd name="T12" fmla="*/ 13 w 15"/>
                <a:gd name="T13" fmla="*/ 15 h 15"/>
                <a:gd name="T14" fmla="*/ 15 w 15"/>
                <a:gd name="T15" fmla="*/ 14 h 15"/>
                <a:gd name="T16" fmla="*/ 12 w 15"/>
                <a:gd name="T17" fmla="*/ 10 h 15"/>
                <a:gd name="T18" fmla="*/ 9 w 15"/>
                <a:gd name="T19" fmla="*/ 6 h 15"/>
                <a:gd name="T20" fmla="*/ 0 w 15"/>
                <a:gd name="T21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5" h="15">
                  <a:moveTo>
                    <a:pt x="0" y="0"/>
                  </a:moveTo>
                  <a:cubicBezTo>
                    <a:pt x="2" y="3"/>
                    <a:pt x="4" y="5"/>
                    <a:pt x="6" y="8"/>
                  </a:cubicBezTo>
                  <a:cubicBezTo>
                    <a:pt x="7" y="10"/>
                    <a:pt x="9" y="12"/>
                    <a:pt x="11" y="14"/>
                  </a:cubicBezTo>
                  <a:cubicBezTo>
                    <a:pt x="11" y="14"/>
                    <a:pt x="12" y="14"/>
                    <a:pt x="12" y="14"/>
                  </a:cubicBezTo>
                  <a:cubicBezTo>
                    <a:pt x="12" y="14"/>
                    <a:pt x="12" y="14"/>
                    <a:pt x="12" y="14"/>
                  </a:cubicBezTo>
                  <a:cubicBezTo>
                    <a:pt x="12" y="14"/>
                    <a:pt x="12" y="14"/>
                    <a:pt x="12" y="14"/>
                  </a:cubicBezTo>
                  <a:cubicBezTo>
                    <a:pt x="12" y="14"/>
                    <a:pt x="13" y="15"/>
                    <a:pt x="13" y="15"/>
                  </a:cubicBezTo>
                  <a:cubicBezTo>
                    <a:pt x="14" y="15"/>
                    <a:pt x="14" y="15"/>
                    <a:pt x="15" y="14"/>
                  </a:cubicBezTo>
                  <a:cubicBezTo>
                    <a:pt x="14" y="13"/>
                    <a:pt x="13" y="11"/>
                    <a:pt x="12" y="10"/>
                  </a:cubicBezTo>
                  <a:cubicBezTo>
                    <a:pt x="11" y="8"/>
                    <a:pt x="10" y="7"/>
                    <a:pt x="9" y="6"/>
                  </a:cubicBezTo>
                  <a:cubicBezTo>
                    <a:pt x="6" y="4"/>
                    <a:pt x="3" y="2"/>
                    <a:pt x="0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3" name="Freeform 95"/>
            <p:cNvSpPr/>
            <p:nvPr/>
          </p:nvSpPr>
          <p:spPr bwMode="auto">
            <a:xfrm>
              <a:off x="9413826" y="-3925242"/>
              <a:ext cx="58738" cy="50800"/>
            </a:xfrm>
            <a:custGeom>
              <a:avLst/>
              <a:gdLst>
                <a:gd name="T0" fmla="*/ 2 w 14"/>
                <a:gd name="T1" fmla="*/ 0 h 12"/>
                <a:gd name="T2" fmla="*/ 0 w 14"/>
                <a:gd name="T3" fmla="*/ 0 h 12"/>
                <a:gd name="T4" fmla="*/ 2 w 14"/>
                <a:gd name="T5" fmla="*/ 2 h 12"/>
                <a:gd name="T6" fmla="*/ 11 w 14"/>
                <a:gd name="T7" fmla="*/ 8 h 12"/>
                <a:gd name="T8" fmla="*/ 14 w 14"/>
                <a:gd name="T9" fmla="*/ 12 h 12"/>
                <a:gd name="T10" fmla="*/ 14 w 14"/>
                <a:gd name="T11" fmla="*/ 11 h 12"/>
                <a:gd name="T12" fmla="*/ 6 w 14"/>
                <a:gd name="T13" fmla="*/ 4 h 12"/>
                <a:gd name="T14" fmla="*/ 2 w 14"/>
                <a:gd name="T15" fmla="*/ 0 h 12"/>
                <a:gd name="T16" fmla="*/ 2 w 14"/>
                <a:gd name="T1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12">
                  <a:moveTo>
                    <a:pt x="2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0" y="1"/>
                    <a:pt x="1" y="2"/>
                    <a:pt x="2" y="2"/>
                  </a:cubicBezTo>
                  <a:cubicBezTo>
                    <a:pt x="5" y="4"/>
                    <a:pt x="8" y="6"/>
                    <a:pt x="11" y="8"/>
                  </a:cubicBezTo>
                  <a:cubicBezTo>
                    <a:pt x="12" y="9"/>
                    <a:pt x="13" y="10"/>
                    <a:pt x="14" y="12"/>
                  </a:cubicBezTo>
                  <a:cubicBezTo>
                    <a:pt x="14" y="12"/>
                    <a:pt x="14" y="11"/>
                    <a:pt x="14" y="11"/>
                  </a:cubicBezTo>
                  <a:cubicBezTo>
                    <a:pt x="12" y="8"/>
                    <a:pt x="9" y="6"/>
                    <a:pt x="6" y="4"/>
                  </a:cubicBezTo>
                  <a:cubicBezTo>
                    <a:pt x="5" y="3"/>
                    <a:pt x="4" y="1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4" name="Freeform 96"/>
            <p:cNvSpPr/>
            <p:nvPr/>
          </p:nvSpPr>
          <p:spPr bwMode="auto">
            <a:xfrm>
              <a:off x="9467801" y="-3856979"/>
              <a:ext cx="4763" cy="0"/>
            </a:xfrm>
            <a:custGeom>
              <a:avLst/>
              <a:gdLst>
                <a:gd name="T0" fmla="*/ 0 w 1"/>
                <a:gd name="T1" fmla="*/ 1 w 1"/>
                <a:gd name="T2" fmla="*/ 1 w 1"/>
                <a:gd name="T3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5" name="Freeform 97"/>
            <p:cNvSpPr/>
            <p:nvPr/>
          </p:nvSpPr>
          <p:spPr bwMode="auto">
            <a:xfrm>
              <a:off x="9439226" y="-3841104"/>
              <a:ext cx="28575" cy="12700"/>
            </a:xfrm>
            <a:custGeom>
              <a:avLst/>
              <a:gdLst>
                <a:gd name="T0" fmla="*/ 4 w 7"/>
                <a:gd name="T1" fmla="*/ 0 h 3"/>
                <a:gd name="T2" fmla="*/ 3 w 7"/>
                <a:gd name="T3" fmla="*/ 0 h 3"/>
                <a:gd name="T4" fmla="*/ 0 w 7"/>
                <a:gd name="T5" fmla="*/ 0 h 3"/>
                <a:gd name="T6" fmla="*/ 5 w 7"/>
                <a:gd name="T7" fmla="*/ 3 h 3"/>
                <a:gd name="T8" fmla="*/ 7 w 7"/>
                <a:gd name="T9" fmla="*/ 0 h 3"/>
                <a:gd name="T10" fmla="*/ 4 w 7"/>
                <a:gd name="T11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" h="3">
                  <a:moveTo>
                    <a:pt x="4" y="0"/>
                  </a:moveTo>
                  <a:cubicBezTo>
                    <a:pt x="4" y="0"/>
                    <a:pt x="3" y="0"/>
                    <a:pt x="3" y="0"/>
                  </a:cubicBezTo>
                  <a:cubicBezTo>
                    <a:pt x="2" y="0"/>
                    <a:pt x="1" y="0"/>
                    <a:pt x="0" y="0"/>
                  </a:cubicBezTo>
                  <a:cubicBezTo>
                    <a:pt x="2" y="1"/>
                    <a:pt x="3" y="2"/>
                    <a:pt x="5" y="3"/>
                  </a:cubicBezTo>
                  <a:cubicBezTo>
                    <a:pt x="6" y="2"/>
                    <a:pt x="6" y="1"/>
                    <a:pt x="7" y="0"/>
                  </a:cubicBezTo>
                  <a:cubicBezTo>
                    <a:pt x="6" y="0"/>
                    <a:pt x="5" y="0"/>
                    <a:pt x="4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6" name="Freeform 98"/>
            <p:cNvSpPr/>
            <p:nvPr/>
          </p:nvSpPr>
          <p:spPr bwMode="auto">
            <a:xfrm>
              <a:off x="9363026" y="-3841104"/>
              <a:ext cx="96838" cy="25400"/>
            </a:xfrm>
            <a:custGeom>
              <a:avLst/>
              <a:gdLst>
                <a:gd name="T0" fmla="*/ 18 w 23"/>
                <a:gd name="T1" fmla="*/ 0 h 6"/>
                <a:gd name="T2" fmla="*/ 11 w 23"/>
                <a:gd name="T3" fmla="*/ 2 h 6"/>
                <a:gd name="T4" fmla="*/ 5 w 23"/>
                <a:gd name="T5" fmla="*/ 4 h 6"/>
                <a:gd name="T6" fmla="*/ 0 w 23"/>
                <a:gd name="T7" fmla="*/ 4 h 6"/>
                <a:gd name="T8" fmla="*/ 0 w 23"/>
                <a:gd name="T9" fmla="*/ 4 h 6"/>
                <a:gd name="T10" fmla="*/ 2 w 23"/>
                <a:gd name="T11" fmla="*/ 6 h 6"/>
                <a:gd name="T12" fmla="*/ 2 w 23"/>
                <a:gd name="T13" fmla="*/ 6 h 6"/>
                <a:gd name="T14" fmla="*/ 16 w 23"/>
                <a:gd name="T15" fmla="*/ 4 h 6"/>
                <a:gd name="T16" fmla="*/ 23 w 23"/>
                <a:gd name="T17" fmla="*/ 3 h 6"/>
                <a:gd name="T18" fmla="*/ 23 w 23"/>
                <a:gd name="T19" fmla="*/ 3 h 6"/>
                <a:gd name="T20" fmla="*/ 18 w 23"/>
                <a:gd name="T21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3" h="6">
                  <a:moveTo>
                    <a:pt x="18" y="0"/>
                  </a:moveTo>
                  <a:cubicBezTo>
                    <a:pt x="16" y="0"/>
                    <a:pt x="13" y="2"/>
                    <a:pt x="11" y="2"/>
                  </a:cubicBezTo>
                  <a:cubicBezTo>
                    <a:pt x="9" y="3"/>
                    <a:pt x="7" y="3"/>
                    <a:pt x="5" y="4"/>
                  </a:cubicBezTo>
                  <a:cubicBezTo>
                    <a:pt x="4" y="4"/>
                    <a:pt x="2" y="4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5"/>
                    <a:pt x="1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7" y="5"/>
                    <a:pt x="11" y="5"/>
                    <a:pt x="16" y="4"/>
                  </a:cubicBezTo>
                  <a:cubicBezTo>
                    <a:pt x="18" y="4"/>
                    <a:pt x="21" y="3"/>
                    <a:pt x="23" y="3"/>
                  </a:cubicBezTo>
                  <a:cubicBezTo>
                    <a:pt x="23" y="3"/>
                    <a:pt x="23" y="3"/>
                    <a:pt x="23" y="3"/>
                  </a:cubicBezTo>
                  <a:cubicBezTo>
                    <a:pt x="21" y="2"/>
                    <a:pt x="20" y="1"/>
                    <a:pt x="18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7" name="Freeform 99"/>
            <p:cNvSpPr>
              <a:spLocks noEditPoints="1"/>
            </p:cNvSpPr>
            <p:nvPr/>
          </p:nvSpPr>
          <p:spPr bwMode="auto">
            <a:xfrm>
              <a:off x="9363026" y="-3823642"/>
              <a:ext cx="20638" cy="7938"/>
            </a:xfrm>
            <a:custGeom>
              <a:avLst/>
              <a:gdLst>
                <a:gd name="T0" fmla="*/ 2 w 5"/>
                <a:gd name="T1" fmla="*/ 2 h 2"/>
                <a:gd name="T2" fmla="*/ 2 w 5"/>
                <a:gd name="T3" fmla="*/ 2 h 2"/>
                <a:gd name="T4" fmla="*/ 2 w 5"/>
                <a:gd name="T5" fmla="*/ 2 h 2"/>
                <a:gd name="T6" fmla="*/ 2 w 5"/>
                <a:gd name="T7" fmla="*/ 2 h 2"/>
                <a:gd name="T8" fmla="*/ 5 w 5"/>
                <a:gd name="T9" fmla="*/ 0 h 2"/>
                <a:gd name="T10" fmla="*/ 2 w 5"/>
                <a:gd name="T11" fmla="*/ 0 h 2"/>
                <a:gd name="T12" fmla="*/ 0 w 5"/>
                <a:gd name="T13" fmla="*/ 0 h 2"/>
                <a:gd name="T14" fmla="*/ 0 w 5"/>
                <a:gd name="T15" fmla="*/ 0 h 2"/>
                <a:gd name="T16" fmla="*/ 0 w 5"/>
                <a:gd name="T17" fmla="*/ 0 h 2"/>
                <a:gd name="T18" fmla="*/ 5 w 5"/>
                <a:gd name="T19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" h="2">
                  <a:moveTo>
                    <a:pt x="2" y="2"/>
                  </a:move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moveTo>
                    <a:pt x="5" y="0"/>
                  </a:moveTo>
                  <a:cubicBezTo>
                    <a:pt x="4" y="0"/>
                    <a:pt x="3" y="0"/>
                    <a:pt x="2" y="0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" y="0"/>
                    <a:pt x="4" y="0"/>
                    <a:pt x="5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8" name="Freeform 100"/>
            <p:cNvSpPr>
              <a:spLocks noEditPoints="1"/>
            </p:cNvSpPr>
            <p:nvPr/>
          </p:nvSpPr>
          <p:spPr bwMode="auto">
            <a:xfrm>
              <a:off x="9350326" y="-3925242"/>
              <a:ext cx="139700" cy="136525"/>
            </a:xfrm>
            <a:custGeom>
              <a:avLst/>
              <a:gdLst>
                <a:gd name="T0" fmla="*/ 26 w 33"/>
                <a:gd name="T1" fmla="*/ 23 h 32"/>
                <a:gd name="T2" fmla="*/ 19 w 33"/>
                <a:gd name="T3" fmla="*/ 24 h 32"/>
                <a:gd name="T4" fmla="*/ 5 w 33"/>
                <a:gd name="T5" fmla="*/ 26 h 32"/>
                <a:gd name="T6" fmla="*/ 5 w 33"/>
                <a:gd name="T7" fmla="*/ 26 h 32"/>
                <a:gd name="T8" fmla="*/ 13 w 33"/>
                <a:gd name="T9" fmla="*/ 31 h 32"/>
                <a:gd name="T10" fmla="*/ 17 w 33"/>
                <a:gd name="T11" fmla="*/ 32 h 32"/>
                <a:gd name="T12" fmla="*/ 25 w 33"/>
                <a:gd name="T13" fmla="*/ 29 h 32"/>
                <a:gd name="T14" fmla="*/ 25 w 33"/>
                <a:gd name="T15" fmla="*/ 27 h 32"/>
                <a:gd name="T16" fmla="*/ 26 w 33"/>
                <a:gd name="T17" fmla="*/ 23 h 32"/>
                <a:gd name="T18" fmla="*/ 15 w 33"/>
                <a:gd name="T19" fmla="*/ 0 h 32"/>
                <a:gd name="T20" fmla="*/ 1 w 33"/>
                <a:gd name="T21" fmla="*/ 12 h 32"/>
                <a:gd name="T22" fmla="*/ 3 w 33"/>
                <a:gd name="T23" fmla="*/ 24 h 32"/>
                <a:gd name="T24" fmla="*/ 5 w 33"/>
                <a:gd name="T25" fmla="*/ 24 h 32"/>
                <a:gd name="T26" fmla="*/ 8 w 33"/>
                <a:gd name="T27" fmla="*/ 24 h 32"/>
                <a:gd name="T28" fmla="*/ 14 w 33"/>
                <a:gd name="T29" fmla="*/ 22 h 32"/>
                <a:gd name="T30" fmla="*/ 21 w 33"/>
                <a:gd name="T31" fmla="*/ 20 h 32"/>
                <a:gd name="T32" fmla="*/ 24 w 33"/>
                <a:gd name="T33" fmla="*/ 20 h 32"/>
                <a:gd name="T34" fmla="*/ 25 w 33"/>
                <a:gd name="T35" fmla="*/ 20 h 32"/>
                <a:gd name="T36" fmla="*/ 28 w 33"/>
                <a:gd name="T37" fmla="*/ 20 h 32"/>
                <a:gd name="T38" fmla="*/ 30 w 33"/>
                <a:gd name="T39" fmla="*/ 17 h 32"/>
                <a:gd name="T40" fmla="*/ 29 w 33"/>
                <a:gd name="T41" fmla="*/ 16 h 32"/>
                <a:gd name="T42" fmla="*/ 29 w 33"/>
                <a:gd name="T43" fmla="*/ 16 h 32"/>
                <a:gd name="T44" fmla="*/ 28 w 33"/>
                <a:gd name="T45" fmla="*/ 16 h 32"/>
                <a:gd name="T46" fmla="*/ 23 w 33"/>
                <a:gd name="T47" fmla="*/ 10 h 32"/>
                <a:gd name="T48" fmla="*/ 17 w 33"/>
                <a:gd name="T49" fmla="*/ 2 h 32"/>
                <a:gd name="T50" fmla="*/ 17 w 33"/>
                <a:gd name="T51" fmla="*/ 2 h 32"/>
                <a:gd name="T52" fmla="*/ 15 w 33"/>
                <a:gd name="T53" fmla="*/ 0 h 32"/>
                <a:gd name="T54" fmla="*/ 17 w 33"/>
                <a:gd name="T55" fmla="*/ 0 h 32"/>
                <a:gd name="T56" fmla="*/ 21 w 33"/>
                <a:gd name="T57" fmla="*/ 4 h 32"/>
                <a:gd name="T58" fmla="*/ 29 w 33"/>
                <a:gd name="T59" fmla="*/ 11 h 32"/>
                <a:gd name="T60" fmla="*/ 29 w 33"/>
                <a:gd name="T61" fmla="*/ 12 h 32"/>
                <a:gd name="T62" fmla="*/ 29 w 33"/>
                <a:gd name="T63" fmla="*/ 12 h 32"/>
                <a:gd name="T64" fmla="*/ 32 w 33"/>
                <a:gd name="T65" fmla="*/ 16 h 32"/>
                <a:gd name="T66" fmla="*/ 32 w 33"/>
                <a:gd name="T67" fmla="*/ 16 h 32"/>
                <a:gd name="T68" fmla="*/ 20 w 33"/>
                <a:gd name="T69" fmla="*/ 0 h 32"/>
                <a:gd name="T70" fmla="*/ 17 w 33"/>
                <a:gd name="T71" fmla="*/ 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3" h="32">
                  <a:moveTo>
                    <a:pt x="26" y="23"/>
                  </a:moveTo>
                  <a:cubicBezTo>
                    <a:pt x="24" y="23"/>
                    <a:pt x="21" y="24"/>
                    <a:pt x="19" y="24"/>
                  </a:cubicBezTo>
                  <a:cubicBezTo>
                    <a:pt x="14" y="25"/>
                    <a:pt x="10" y="25"/>
                    <a:pt x="5" y="26"/>
                  </a:cubicBezTo>
                  <a:cubicBezTo>
                    <a:pt x="5" y="26"/>
                    <a:pt x="5" y="26"/>
                    <a:pt x="5" y="26"/>
                  </a:cubicBezTo>
                  <a:cubicBezTo>
                    <a:pt x="7" y="29"/>
                    <a:pt x="10" y="30"/>
                    <a:pt x="13" y="31"/>
                  </a:cubicBezTo>
                  <a:cubicBezTo>
                    <a:pt x="14" y="31"/>
                    <a:pt x="15" y="32"/>
                    <a:pt x="17" y="32"/>
                  </a:cubicBezTo>
                  <a:cubicBezTo>
                    <a:pt x="20" y="32"/>
                    <a:pt x="22" y="31"/>
                    <a:pt x="25" y="29"/>
                  </a:cubicBezTo>
                  <a:cubicBezTo>
                    <a:pt x="25" y="28"/>
                    <a:pt x="25" y="28"/>
                    <a:pt x="25" y="27"/>
                  </a:cubicBezTo>
                  <a:cubicBezTo>
                    <a:pt x="25" y="25"/>
                    <a:pt x="25" y="24"/>
                    <a:pt x="26" y="23"/>
                  </a:cubicBezTo>
                  <a:moveTo>
                    <a:pt x="15" y="0"/>
                  </a:moveTo>
                  <a:cubicBezTo>
                    <a:pt x="8" y="1"/>
                    <a:pt x="3" y="6"/>
                    <a:pt x="1" y="12"/>
                  </a:cubicBezTo>
                  <a:cubicBezTo>
                    <a:pt x="0" y="16"/>
                    <a:pt x="1" y="20"/>
                    <a:pt x="3" y="24"/>
                  </a:cubicBezTo>
                  <a:cubicBezTo>
                    <a:pt x="4" y="24"/>
                    <a:pt x="4" y="24"/>
                    <a:pt x="5" y="24"/>
                  </a:cubicBezTo>
                  <a:cubicBezTo>
                    <a:pt x="6" y="24"/>
                    <a:pt x="7" y="24"/>
                    <a:pt x="8" y="24"/>
                  </a:cubicBezTo>
                  <a:cubicBezTo>
                    <a:pt x="10" y="23"/>
                    <a:pt x="12" y="23"/>
                    <a:pt x="14" y="22"/>
                  </a:cubicBezTo>
                  <a:cubicBezTo>
                    <a:pt x="16" y="22"/>
                    <a:pt x="19" y="20"/>
                    <a:pt x="21" y="20"/>
                  </a:cubicBezTo>
                  <a:cubicBezTo>
                    <a:pt x="22" y="20"/>
                    <a:pt x="23" y="20"/>
                    <a:pt x="24" y="20"/>
                  </a:cubicBezTo>
                  <a:cubicBezTo>
                    <a:pt x="24" y="20"/>
                    <a:pt x="25" y="20"/>
                    <a:pt x="25" y="20"/>
                  </a:cubicBezTo>
                  <a:cubicBezTo>
                    <a:pt x="26" y="20"/>
                    <a:pt x="27" y="20"/>
                    <a:pt x="28" y="20"/>
                  </a:cubicBezTo>
                  <a:cubicBezTo>
                    <a:pt x="29" y="19"/>
                    <a:pt x="30" y="18"/>
                    <a:pt x="30" y="17"/>
                  </a:cubicBezTo>
                  <a:cubicBezTo>
                    <a:pt x="30" y="17"/>
                    <a:pt x="29" y="16"/>
                    <a:pt x="29" y="16"/>
                  </a:cubicBezTo>
                  <a:cubicBezTo>
                    <a:pt x="29" y="16"/>
                    <a:pt x="29" y="16"/>
                    <a:pt x="29" y="16"/>
                  </a:cubicBezTo>
                  <a:cubicBezTo>
                    <a:pt x="29" y="16"/>
                    <a:pt x="29" y="16"/>
                    <a:pt x="28" y="16"/>
                  </a:cubicBezTo>
                  <a:cubicBezTo>
                    <a:pt x="26" y="14"/>
                    <a:pt x="24" y="12"/>
                    <a:pt x="23" y="10"/>
                  </a:cubicBezTo>
                  <a:cubicBezTo>
                    <a:pt x="21" y="7"/>
                    <a:pt x="19" y="5"/>
                    <a:pt x="17" y="2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6" y="2"/>
                    <a:pt x="15" y="1"/>
                    <a:pt x="15" y="0"/>
                  </a:cubicBezTo>
                  <a:moveTo>
                    <a:pt x="17" y="0"/>
                  </a:moveTo>
                  <a:cubicBezTo>
                    <a:pt x="19" y="1"/>
                    <a:pt x="20" y="3"/>
                    <a:pt x="21" y="4"/>
                  </a:cubicBezTo>
                  <a:cubicBezTo>
                    <a:pt x="24" y="6"/>
                    <a:pt x="27" y="8"/>
                    <a:pt x="29" y="11"/>
                  </a:cubicBezTo>
                  <a:cubicBezTo>
                    <a:pt x="29" y="11"/>
                    <a:pt x="29" y="12"/>
                    <a:pt x="29" y="12"/>
                  </a:cubicBezTo>
                  <a:cubicBezTo>
                    <a:pt x="29" y="12"/>
                    <a:pt x="29" y="12"/>
                    <a:pt x="29" y="12"/>
                  </a:cubicBezTo>
                  <a:cubicBezTo>
                    <a:pt x="30" y="13"/>
                    <a:pt x="31" y="15"/>
                    <a:pt x="32" y="16"/>
                  </a:cubicBezTo>
                  <a:cubicBezTo>
                    <a:pt x="32" y="16"/>
                    <a:pt x="32" y="16"/>
                    <a:pt x="32" y="16"/>
                  </a:cubicBezTo>
                  <a:cubicBezTo>
                    <a:pt x="33" y="9"/>
                    <a:pt x="28" y="2"/>
                    <a:pt x="20" y="0"/>
                  </a:cubicBezTo>
                  <a:cubicBezTo>
                    <a:pt x="19" y="0"/>
                    <a:pt x="18" y="0"/>
                    <a:pt x="17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9" name="Freeform 101"/>
            <p:cNvSpPr/>
            <p:nvPr/>
          </p:nvSpPr>
          <p:spPr bwMode="auto">
            <a:xfrm>
              <a:off x="9544001" y="-3768079"/>
              <a:ext cx="38100" cy="76200"/>
            </a:xfrm>
            <a:custGeom>
              <a:avLst/>
              <a:gdLst>
                <a:gd name="T0" fmla="*/ 2 w 9"/>
                <a:gd name="T1" fmla="*/ 0 h 18"/>
                <a:gd name="T2" fmla="*/ 0 w 9"/>
                <a:gd name="T3" fmla="*/ 2 h 18"/>
                <a:gd name="T4" fmla="*/ 2 w 9"/>
                <a:gd name="T5" fmla="*/ 4 h 18"/>
                <a:gd name="T6" fmla="*/ 7 w 9"/>
                <a:gd name="T7" fmla="*/ 18 h 18"/>
                <a:gd name="T8" fmla="*/ 8 w 9"/>
                <a:gd name="T9" fmla="*/ 17 h 18"/>
                <a:gd name="T10" fmla="*/ 4 w 9"/>
                <a:gd name="T11" fmla="*/ 2 h 18"/>
                <a:gd name="T12" fmla="*/ 4 w 9"/>
                <a:gd name="T13" fmla="*/ 3 h 18"/>
                <a:gd name="T14" fmla="*/ 4 w 9"/>
                <a:gd name="T15" fmla="*/ 3 h 18"/>
                <a:gd name="T16" fmla="*/ 4 w 9"/>
                <a:gd name="T17" fmla="*/ 3 h 18"/>
                <a:gd name="T18" fmla="*/ 4 w 9"/>
                <a:gd name="T19" fmla="*/ 2 h 18"/>
                <a:gd name="T20" fmla="*/ 2 w 9"/>
                <a:gd name="T21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9" h="18">
                  <a:moveTo>
                    <a:pt x="2" y="0"/>
                  </a:moveTo>
                  <a:cubicBezTo>
                    <a:pt x="1" y="1"/>
                    <a:pt x="1" y="2"/>
                    <a:pt x="0" y="2"/>
                  </a:cubicBezTo>
                  <a:cubicBezTo>
                    <a:pt x="1" y="3"/>
                    <a:pt x="1" y="3"/>
                    <a:pt x="2" y="4"/>
                  </a:cubicBezTo>
                  <a:cubicBezTo>
                    <a:pt x="5" y="8"/>
                    <a:pt x="6" y="13"/>
                    <a:pt x="7" y="18"/>
                  </a:cubicBezTo>
                  <a:cubicBezTo>
                    <a:pt x="7" y="17"/>
                    <a:pt x="7" y="17"/>
                    <a:pt x="8" y="17"/>
                  </a:cubicBezTo>
                  <a:cubicBezTo>
                    <a:pt x="9" y="11"/>
                    <a:pt x="7" y="6"/>
                    <a:pt x="4" y="2"/>
                  </a:cubicBezTo>
                  <a:cubicBezTo>
                    <a:pt x="4" y="2"/>
                    <a:pt x="4" y="3"/>
                    <a:pt x="4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3"/>
                    <a:pt x="4" y="2"/>
                    <a:pt x="4" y="2"/>
                  </a:cubicBezTo>
                  <a:cubicBezTo>
                    <a:pt x="3" y="2"/>
                    <a:pt x="3" y="1"/>
                    <a:pt x="2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20" name="Freeform 102"/>
            <p:cNvSpPr/>
            <p:nvPr/>
          </p:nvSpPr>
          <p:spPr bwMode="auto">
            <a:xfrm>
              <a:off x="9561463" y="-3760142"/>
              <a:ext cx="0" cy="4763"/>
            </a:xfrm>
            <a:custGeom>
              <a:avLst/>
              <a:gdLst>
                <a:gd name="T0" fmla="*/ 0 h 1"/>
                <a:gd name="T1" fmla="*/ 1 h 1"/>
                <a:gd name="T2" fmla="*/ 1 h 1"/>
                <a:gd name="T3" fmla="*/ 0 h 1"/>
                <a:gd name="T4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21" name="Freeform 103"/>
            <p:cNvSpPr/>
            <p:nvPr/>
          </p:nvSpPr>
          <p:spPr bwMode="auto">
            <a:xfrm>
              <a:off x="9553526" y="-3750617"/>
              <a:ext cx="20638" cy="63500"/>
            </a:xfrm>
            <a:custGeom>
              <a:avLst/>
              <a:gdLst>
                <a:gd name="T0" fmla="*/ 0 w 5"/>
                <a:gd name="T1" fmla="*/ 0 h 15"/>
                <a:gd name="T2" fmla="*/ 4 w 5"/>
                <a:gd name="T3" fmla="*/ 12 h 15"/>
                <a:gd name="T4" fmla="*/ 5 w 5"/>
                <a:gd name="T5" fmla="*/ 15 h 15"/>
                <a:gd name="T6" fmla="*/ 5 w 5"/>
                <a:gd name="T7" fmla="*/ 14 h 15"/>
                <a:gd name="T8" fmla="*/ 0 w 5"/>
                <a:gd name="T9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15">
                  <a:moveTo>
                    <a:pt x="0" y="0"/>
                  </a:moveTo>
                  <a:cubicBezTo>
                    <a:pt x="2" y="4"/>
                    <a:pt x="4" y="8"/>
                    <a:pt x="4" y="12"/>
                  </a:cubicBezTo>
                  <a:cubicBezTo>
                    <a:pt x="5" y="13"/>
                    <a:pt x="5" y="14"/>
                    <a:pt x="5" y="15"/>
                  </a:cubicBezTo>
                  <a:cubicBezTo>
                    <a:pt x="5" y="15"/>
                    <a:pt x="5" y="14"/>
                    <a:pt x="5" y="14"/>
                  </a:cubicBezTo>
                  <a:cubicBezTo>
                    <a:pt x="4" y="9"/>
                    <a:pt x="3" y="4"/>
                    <a:pt x="0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22" name="Freeform 104"/>
            <p:cNvSpPr/>
            <p:nvPr/>
          </p:nvSpPr>
          <p:spPr bwMode="auto">
            <a:xfrm>
              <a:off x="9442401" y="-3763317"/>
              <a:ext cx="25400" cy="53975"/>
            </a:xfrm>
            <a:custGeom>
              <a:avLst/>
              <a:gdLst>
                <a:gd name="T0" fmla="*/ 6 w 6"/>
                <a:gd name="T1" fmla="*/ 0 h 13"/>
                <a:gd name="T2" fmla="*/ 1 w 6"/>
                <a:gd name="T3" fmla="*/ 8 h 13"/>
                <a:gd name="T4" fmla="*/ 0 w 6"/>
                <a:gd name="T5" fmla="*/ 13 h 13"/>
                <a:gd name="T6" fmla="*/ 1 w 6"/>
                <a:gd name="T7" fmla="*/ 9 h 13"/>
                <a:gd name="T8" fmla="*/ 6 w 6"/>
                <a:gd name="T9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13">
                  <a:moveTo>
                    <a:pt x="6" y="0"/>
                  </a:moveTo>
                  <a:cubicBezTo>
                    <a:pt x="3" y="2"/>
                    <a:pt x="1" y="5"/>
                    <a:pt x="1" y="8"/>
                  </a:cubicBezTo>
                  <a:cubicBezTo>
                    <a:pt x="0" y="10"/>
                    <a:pt x="0" y="11"/>
                    <a:pt x="0" y="13"/>
                  </a:cubicBezTo>
                  <a:cubicBezTo>
                    <a:pt x="1" y="11"/>
                    <a:pt x="1" y="10"/>
                    <a:pt x="1" y="9"/>
                  </a:cubicBezTo>
                  <a:cubicBezTo>
                    <a:pt x="3" y="6"/>
                    <a:pt x="4" y="3"/>
                    <a:pt x="6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23" name="Freeform 105"/>
            <p:cNvSpPr/>
            <p:nvPr/>
          </p:nvSpPr>
          <p:spPr bwMode="auto">
            <a:xfrm>
              <a:off x="9442401" y="-3725217"/>
              <a:ext cx="4763" cy="15875"/>
            </a:xfrm>
            <a:custGeom>
              <a:avLst/>
              <a:gdLst>
                <a:gd name="T0" fmla="*/ 1 w 1"/>
                <a:gd name="T1" fmla="*/ 0 h 4"/>
                <a:gd name="T2" fmla="*/ 0 w 1"/>
                <a:gd name="T3" fmla="*/ 4 h 4"/>
                <a:gd name="T4" fmla="*/ 0 w 1"/>
                <a:gd name="T5" fmla="*/ 4 h 4"/>
                <a:gd name="T6" fmla="*/ 1 w 1"/>
                <a:gd name="T7" fmla="*/ 3 h 4"/>
                <a:gd name="T8" fmla="*/ 1 w 1"/>
                <a:gd name="T9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4">
                  <a:moveTo>
                    <a:pt x="1" y="0"/>
                  </a:moveTo>
                  <a:cubicBezTo>
                    <a:pt x="1" y="1"/>
                    <a:pt x="1" y="2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3"/>
                    <a:pt x="1" y="3"/>
                  </a:cubicBezTo>
                  <a:cubicBezTo>
                    <a:pt x="1" y="2"/>
                    <a:pt x="1" y="1"/>
                    <a:pt x="1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24" name="Freeform 106"/>
            <p:cNvSpPr/>
            <p:nvPr/>
          </p:nvSpPr>
          <p:spPr bwMode="auto">
            <a:xfrm>
              <a:off x="9442401" y="-3768079"/>
              <a:ext cx="131763" cy="123825"/>
            </a:xfrm>
            <a:custGeom>
              <a:avLst/>
              <a:gdLst>
                <a:gd name="T0" fmla="*/ 6 w 31"/>
                <a:gd name="T1" fmla="*/ 0 h 29"/>
                <a:gd name="T2" fmla="*/ 6 w 31"/>
                <a:gd name="T3" fmla="*/ 1 h 29"/>
                <a:gd name="T4" fmla="*/ 1 w 31"/>
                <a:gd name="T5" fmla="*/ 10 h 29"/>
                <a:gd name="T6" fmla="*/ 1 w 31"/>
                <a:gd name="T7" fmla="*/ 13 h 29"/>
                <a:gd name="T8" fmla="*/ 0 w 31"/>
                <a:gd name="T9" fmla="*/ 14 h 29"/>
                <a:gd name="T10" fmla="*/ 13 w 31"/>
                <a:gd name="T11" fmla="*/ 28 h 29"/>
                <a:gd name="T12" fmla="*/ 16 w 31"/>
                <a:gd name="T13" fmla="*/ 29 h 29"/>
                <a:gd name="T14" fmla="*/ 31 w 31"/>
                <a:gd name="T15" fmla="*/ 19 h 29"/>
                <a:gd name="T16" fmla="*/ 30 w 31"/>
                <a:gd name="T17" fmla="*/ 16 h 29"/>
                <a:gd name="T18" fmla="*/ 26 w 31"/>
                <a:gd name="T19" fmla="*/ 4 h 29"/>
                <a:gd name="T20" fmla="*/ 24 w 31"/>
                <a:gd name="T21" fmla="*/ 2 h 29"/>
                <a:gd name="T22" fmla="*/ 16 w 31"/>
                <a:gd name="T23" fmla="*/ 5 h 29"/>
                <a:gd name="T24" fmla="*/ 15 w 31"/>
                <a:gd name="T25" fmla="*/ 5 h 29"/>
                <a:gd name="T26" fmla="*/ 6 w 31"/>
                <a:gd name="T2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1" h="29">
                  <a:moveTo>
                    <a:pt x="6" y="0"/>
                  </a:moveTo>
                  <a:cubicBezTo>
                    <a:pt x="6" y="1"/>
                    <a:pt x="6" y="1"/>
                    <a:pt x="6" y="1"/>
                  </a:cubicBezTo>
                  <a:cubicBezTo>
                    <a:pt x="4" y="4"/>
                    <a:pt x="3" y="7"/>
                    <a:pt x="1" y="10"/>
                  </a:cubicBezTo>
                  <a:cubicBezTo>
                    <a:pt x="1" y="11"/>
                    <a:pt x="1" y="12"/>
                    <a:pt x="1" y="13"/>
                  </a:cubicBezTo>
                  <a:cubicBezTo>
                    <a:pt x="0" y="13"/>
                    <a:pt x="0" y="14"/>
                    <a:pt x="0" y="14"/>
                  </a:cubicBezTo>
                  <a:cubicBezTo>
                    <a:pt x="1" y="21"/>
                    <a:pt x="6" y="27"/>
                    <a:pt x="13" y="28"/>
                  </a:cubicBezTo>
                  <a:cubicBezTo>
                    <a:pt x="14" y="29"/>
                    <a:pt x="15" y="29"/>
                    <a:pt x="16" y="29"/>
                  </a:cubicBezTo>
                  <a:cubicBezTo>
                    <a:pt x="22" y="29"/>
                    <a:pt x="28" y="25"/>
                    <a:pt x="31" y="19"/>
                  </a:cubicBezTo>
                  <a:cubicBezTo>
                    <a:pt x="31" y="18"/>
                    <a:pt x="31" y="17"/>
                    <a:pt x="30" y="16"/>
                  </a:cubicBezTo>
                  <a:cubicBezTo>
                    <a:pt x="30" y="12"/>
                    <a:pt x="28" y="8"/>
                    <a:pt x="26" y="4"/>
                  </a:cubicBezTo>
                  <a:cubicBezTo>
                    <a:pt x="25" y="3"/>
                    <a:pt x="25" y="3"/>
                    <a:pt x="24" y="2"/>
                  </a:cubicBezTo>
                  <a:cubicBezTo>
                    <a:pt x="22" y="4"/>
                    <a:pt x="19" y="5"/>
                    <a:pt x="16" y="5"/>
                  </a:cubicBezTo>
                  <a:cubicBezTo>
                    <a:pt x="16" y="5"/>
                    <a:pt x="15" y="5"/>
                    <a:pt x="15" y="5"/>
                  </a:cubicBezTo>
                  <a:cubicBezTo>
                    <a:pt x="11" y="4"/>
                    <a:pt x="8" y="3"/>
                    <a:pt x="6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25" name="Freeform 107"/>
            <p:cNvSpPr/>
            <p:nvPr/>
          </p:nvSpPr>
          <p:spPr bwMode="auto">
            <a:xfrm>
              <a:off x="9540826" y="-3861742"/>
              <a:ext cx="33338" cy="17463"/>
            </a:xfrm>
            <a:custGeom>
              <a:avLst/>
              <a:gdLst>
                <a:gd name="T0" fmla="*/ 8 w 8"/>
                <a:gd name="T1" fmla="*/ 0 h 4"/>
                <a:gd name="T2" fmla="*/ 3 w 8"/>
                <a:gd name="T3" fmla="*/ 1 h 4"/>
                <a:gd name="T4" fmla="*/ 1 w 8"/>
                <a:gd name="T5" fmla="*/ 2 h 4"/>
                <a:gd name="T6" fmla="*/ 0 w 8"/>
                <a:gd name="T7" fmla="*/ 2 h 4"/>
                <a:gd name="T8" fmla="*/ 3 w 8"/>
                <a:gd name="T9" fmla="*/ 4 h 4"/>
                <a:gd name="T10" fmla="*/ 7 w 8"/>
                <a:gd name="T11" fmla="*/ 3 h 4"/>
                <a:gd name="T12" fmla="*/ 8 w 8"/>
                <a:gd name="T13" fmla="*/ 2 h 4"/>
                <a:gd name="T14" fmla="*/ 8 w 8"/>
                <a:gd name="T15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" h="4">
                  <a:moveTo>
                    <a:pt x="8" y="0"/>
                  </a:moveTo>
                  <a:cubicBezTo>
                    <a:pt x="7" y="0"/>
                    <a:pt x="5" y="1"/>
                    <a:pt x="3" y="1"/>
                  </a:cubicBezTo>
                  <a:cubicBezTo>
                    <a:pt x="3" y="1"/>
                    <a:pt x="2" y="1"/>
                    <a:pt x="1" y="2"/>
                  </a:cubicBezTo>
                  <a:cubicBezTo>
                    <a:pt x="1" y="2"/>
                    <a:pt x="0" y="2"/>
                    <a:pt x="0" y="2"/>
                  </a:cubicBezTo>
                  <a:cubicBezTo>
                    <a:pt x="1" y="3"/>
                    <a:pt x="2" y="3"/>
                    <a:pt x="3" y="4"/>
                  </a:cubicBezTo>
                  <a:cubicBezTo>
                    <a:pt x="4" y="4"/>
                    <a:pt x="6" y="3"/>
                    <a:pt x="7" y="3"/>
                  </a:cubicBezTo>
                  <a:cubicBezTo>
                    <a:pt x="7" y="3"/>
                    <a:pt x="8" y="2"/>
                    <a:pt x="8" y="2"/>
                  </a:cubicBezTo>
                  <a:cubicBezTo>
                    <a:pt x="8" y="1"/>
                    <a:pt x="8" y="1"/>
                    <a:pt x="8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26" name="Freeform 108"/>
            <p:cNvSpPr/>
            <p:nvPr/>
          </p:nvSpPr>
          <p:spPr bwMode="auto">
            <a:xfrm>
              <a:off x="9574163" y="-3887142"/>
              <a:ext cx="80963" cy="33338"/>
            </a:xfrm>
            <a:custGeom>
              <a:avLst/>
              <a:gdLst>
                <a:gd name="T0" fmla="*/ 17 w 19"/>
                <a:gd name="T1" fmla="*/ 0 h 8"/>
                <a:gd name="T2" fmla="*/ 13 w 19"/>
                <a:gd name="T3" fmla="*/ 2 h 8"/>
                <a:gd name="T4" fmla="*/ 5 w 19"/>
                <a:gd name="T5" fmla="*/ 5 h 8"/>
                <a:gd name="T6" fmla="*/ 0 w 19"/>
                <a:gd name="T7" fmla="*/ 6 h 8"/>
                <a:gd name="T8" fmla="*/ 0 w 19"/>
                <a:gd name="T9" fmla="*/ 8 h 8"/>
                <a:gd name="T10" fmla="*/ 5 w 19"/>
                <a:gd name="T11" fmla="*/ 7 h 8"/>
                <a:gd name="T12" fmla="*/ 11 w 19"/>
                <a:gd name="T13" fmla="*/ 7 h 8"/>
                <a:gd name="T14" fmla="*/ 19 w 19"/>
                <a:gd name="T15" fmla="*/ 8 h 8"/>
                <a:gd name="T16" fmla="*/ 19 w 19"/>
                <a:gd name="T17" fmla="*/ 8 h 8"/>
                <a:gd name="T18" fmla="*/ 17 w 19"/>
                <a:gd name="T1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9" h="8">
                  <a:moveTo>
                    <a:pt x="17" y="0"/>
                  </a:moveTo>
                  <a:cubicBezTo>
                    <a:pt x="16" y="1"/>
                    <a:pt x="14" y="1"/>
                    <a:pt x="13" y="2"/>
                  </a:cubicBezTo>
                  <a:cubicBezTo>
                    <a:pt x="10" y="3"/>
                    <a:pt x="8" y="4"/>
                    <a:pt x="5" y="5"/>
                  </a:cubicBezTo>
                  <a:cubicBezTo>
                    <a:pt x="4" y="5"/>
                    <a:pt x="2" y="5"/>
                    <a:pt x="0" y="6"/>
                  </a:cubicBezTo>
                  <a:cubicBezTo>
                    <a:pt x="0" y="7"/>
                    <a:pt x="0" y="7"/>
                    <a:pt x="0" y="8"/>
                  </a:cubicBezTo>
                  <a:cubicBezTo>
                    <a:pt x="2" y="8"/>
                    <a:pt x="3" y="7"/>
                    <a:pt x="5" y="7"/>
                  </a:cubicBezTo>
                  <a:cubicBezTo>
                    <a:pt x="7" y="7"/>
                    <a:pt x="9" y="7"/>
                    <a:pt x="11" y="7"/>
                  </a:cubicBezTo>
                  <a:cubicBezTo>
                    <a:pt x="13" y="7"/>
                    <a:pt x="16" y="7"/>
                    <a:pt x="19" y="8"/>
                  </a:cubicBezTo>
                  <a:cubicBezTo>
                    <a:pt x="19" y="8"/>
                    <a:pt x="19" y="8"/>
                    <a:pt x="19" y="8"/>
                  </a:cubicBezTo>
                  <a:cubicBezTo>
                    <a:pt x="19" y="5"/>
                    <a:pt x="18" y="2"/>
                    <a:pt x="17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27" name="Freeform 109"/>
            <p:cNvSpPr>
              <a:spLocks noEditPoints="1"/>
            </p:cNvSpPr>
            <p:nvPr/>
          </p:nvSpPr>
          <p:spPr bwMode="auto">
            <a:xfrm>
              <a:off x="9540826" y="-3891904"/>
              <a:ext cx="114300" cy="38100"/>
            </a:xfrm>
            <a:custGeom>
              <a:avLst/>
              <a:gdLst>
                <a:gd name="T0" fmla="*/ 1 w 27"/>
                <a:gd name="T1" fmla="*/ 9 h 9"/>
                <a:gd name="T2" fmla="*/ 0 w 27"/>
                <a:gd name="T3" fmla="*/ 9 h 9"/>
                <a:gd name="T4" fmla="*/ 0 w 27"/>
                <a:gd name="T5" fmla="*/ 9 h 9"/>
                <a:gd name="T6" fmla="*/ 1 w 27"/>
                <a:gd name="T7" fmla="*/ 9 h 9"/>
                <a:gd name="T8" fmla="*/ 19 w 27"/>
                <a:gd name="T9" fmla="*/ 8 h 9"/>
                <a:gd name="T10" fmla="*/ 13 w 27"/>
                <a:gd name="T11" fmla="*/ 8 h 9"/>
                <a:gd name="T12" fmla="*/ 17 w 27"/>
                <a:gd name="T13" fmla="*/ 8 h 9"/>
                <a:gd name="T14" fmla="*/ 25 w 27"/>
                <a:gd name="T15" fmla="*/ 9 h 9"/>
                <a:gd name="T16" fmla="*/ 27 w 27"/>
                <a:gd name="T17" fmla="*/ 9 h 9"/>
                <a:gd name="T18" fmla="*/ 27 w 27"/>
                <a:gd name="T19" fmla="*/ 9 h 9"/>
                <a:gd name="T20" fmla="*/ 27 w 27"/>
                <a:gd name="T21" fmla="*/ 9 h 9"/>
                <a:gd name="T22" fmla="*/ 19 w 27"/>
                <a:gd name="T23" fmla="*/ 8 h 9"/>
                <a:gd name="T24" fmla="*/ 25 w 27"/>
                <a:gd name="T25" fmla="*/ 0 h 9"/>
                <a:gd name="T26" fmla="*/ 19 w 27"/>
                <a:gd name="T27" fmla="*/ 3 h 9"/>
                <a:gd name="T28" fmla="*/ 13 w 27"/>
                <a:gd name="T29" fmla="*/ 6 h 9"/>
                <a:gd name="T30" fmla="*/ 21 w 27"/>
                <a:gd name="T31" fmla="*/ 3 h 9"/>
                <a:gd name="T32" fmla="*/ 25 w 27"/>
                <a:gd name="T33" fmla="*/ 1 h 9"/>
                <a:gd name="T34" fmla="*/ 25 w 27"/>
                <a:gd name="T35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7" h="9">
                  <a:moveTo>
                    <a:pt x="1" y="9"/>
                  </a:moveTo>
                  <a:cubicBezTo>
                    <a:pt x="1" y="9"/>
                    <a:pt x="0" y="9"/>
                    <a:pt x="0" y="9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9"/>
                    <a:pt x="1" y="9"/>
                    <a:pt x="1" y="9"/>
                  </a:cubicBezTo>
                  <a:moveTo>
                    <a:pt x="19" y="8"/>
                  </a:moveTo>
                  <a:cubicBezTo>
                    <a:pt x="17" y="8"/>
                    <a:pt x="15" y="8"/>
                    <a:pt x="13" y="8"/>
                  </a:cubicBezTo>
                  <a:cubicBezTo>
                    <a:pt x="14" y="8"/>
                    <a:pt x="16" y="8"/>
                    <a:pt x="17" y="8"/>
                  </a:cubicBezTo>
                  <a:cubicBezTo>
                    <a:pt x="20" y="8"/>
                    <a:pt x="22" y="8"/>
                    <a:pt x="25" y="9"/>
                  </a:cubicBezTo>
                  <a:cubicBezTo>
                    <a:pt x="26" y="9"/>
                    <a:pt x="26" y="9"/>
                    <a:pt x="27" y="9"/>
                  </a:cubicBezTo>
                  <a:cubicBezTo>
                    <a:pt x="27" y="9"/>
                    <a:pt x="27" y="9"/>
                    <a:pt x="27" y="9"/>
                  </a:cubicBezTo>
                  <a:cubicBezTo>
                    <a:pt x="27" y="9"/>
                    <a:pt x="27" y="9"/>
                    <a:pt x="27" y="9"/>
                  </a:cubicBezTo>
                  <a:cubicBezTo>
                    <a:pt x="24" y="8"/>
                    <a:pt x="21" y="8"/>
                    <a:pt x="19" y="8"/>
                  </a:cubicBezTo>
                  <a:moveTo>
                    <a:pt x="25" y="0"/>
                  </a:moveTo>
                  <a:cubicBezTo>
                    <a:pt x="23" y="1"/>
                    <a:pt x="21" y="3"/>
                    <a:pt x="19" y="3"/>
                  </a:cubicBezTo>
                  <a:cubicBezTo>
                    <a:pt x="17" y="4"/>
                    <a:pt x="15" y="5"/>
                    <a:pt x="13" y="6"/>
                  </a:cubicBezTo>
                  <a:cubicBezTo>
                    <a:pt x="16" y="5"/>
                    <a:pt x="18" y="4"/>
                    <a:pt x="21" y="3"/>
                  </a:cubicBezTo>
                  <a:cubicBezTo>
                    <a:pt x="22" y="2"/>
                    <a:pt x="24" y="2"/>
                    <a:pt x="25" y="1"/>
                  </a:cubicBezTo>
                  <a:cubicBezTo>
                    <a:pt x="25" y="0"/>
                    <a:pt x="25" y="0"/>
                    <a:pt x="25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28" name="Freeform 110"/>
            <p:cNvSpPr>
              <a:spLocks noEditPoints="1"/>
            </p:cNvSpPr>
            <p:nvPr/>
          </p:nvSpPr>
          <p:spPr bwMode="auto">
            <a:xfrm>
              <a:off x="9518601" y="-3925242"/>
              <a:ext cx="136525" cy="136525"/>
            </a:xfrm>
            <a:custGeom>
              <a:avLst/>
              <a:gdLst>
                <a:gd name="T0" fmla="*/ 22 w 32"/>
                <a:gd name="T1" fmla="*/ 16 h 32"/>
                <a:gd name="T2" fmla="*/ 18 w 32"/>
                <a:gd name="T3" fmla="*/ 16 h 32"/>
                <a:gd name="T4" fmla="*/ 13 w 32"/>
                <a:gd name="T5" fmla="*/ 17 h 32"/>
                <a:gd name="T6" fmla="*/ 12 w 32"/>
                <a:gd name="T7" fmla="*/ 18 h 32"/>
                <a:gd name="T8" fmla="*/ 8 w 32"/>
                <a:gd name="T9" fmla="*/ 19 h 32"/>
                <a:gd name="T10" fmla="*/ 11 w 32"/>
                <a:gd name="T11" fmla="*/ 30 h 32"/>
                <a:gd name="T12" fmla="*/ 11 w 32"/>
                <a:gd name="T13" fmla="*/ 31 h 32"/>
                <a:gd name="T14" fmla="*/ 13 w 32"/>
                <a:gd name="T15" fmla="*/ 31 h 32"/>
                <a:gd name="T16" fmla="*/ 16 w 32"/>
                <a:gd name="T17" fmla="*/ 32 h 32"/>
                <a:gd name="T18" fmla="*/ 32 w 32"/>
                <a:gd name="T19" fmla="*/ 19 h 32"/>
                <a:gd name="T20" fmla="*/ 32 w 32"/>
                <a:gd name="T21" fmla="*/ 17 h 32"/>
                <a:gd name="T22" fmla="*/ 30 w 32"/>
                <a:gd name="T23" fmla="*/ 17 h 32"/>
                <a:gd name="T24" fmla="*/ 22 w 32"/>
                <a:gd name="T25" fmla="*/ 16 h 32"/>
                <a:gd name="T26" fmla="*/ 16 w 32"/>
                <a:gd name="T27" fmla="*/ 0 h 32"/>
                <a:gd name="T28" fmla="*/ 1 w 32"/>
                <a:gd name="T29" fmla="*/ 12 h 32"/>
                <a:gd name="T30" fmla="*/ 0 w 32"/>
                <a:gd name="T31" fmla="*/ 15 h 32"/>
                <a:gd name="T32" fmla="*/ 5 w 32"/>
                <a:gd name="T33" fmla="*/ 17 h 32"/>
                <a:gd name="T34" fmla="*/ 6 w 32"/>
                <a:gd name="T35" fmla="*/ 17 h 32"/>
                <a:gd name="T36" fmla="*/ 8 w 32"/>
                <a:gd name="T37" fmla="*/ 16 h 32"/>
                <a:gd name="T38" fmla="*/ 13 w 32"/>
                <a:gd name="T39" fmla="*/ 15 h 32"/>
                <a:gd name="T40" fmla="*/ 18 w 32"/>
                <a:gd name="T41" fmla="*/ 14 h 32"/>
                <a:gd name="T42" fmla="*/ 24 w 32"/>
                <a:gd name="T43" fmla="*/ 11 h 32"/>
                <a:gd name="T44" fmla="*/ 30 w 32"/>
                <a:gd name="T45" fmla="*/ 8 h 32"/>
                <a:gd name="T46" fmla="*/ 20 w 32"/>
                <a:gd name="T47" fmla="*/ 0 h 32"/>
                <a:gd name="T48" fmla="*/ 16 w 32"/>
                <a:gd name="T49" fmla="*/ 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2" h="32">
                  <a:moveTo>
                    <a:pt x="22" y="16"/>
                  </a:moveTo>
                  <a:cubicBezTo>
                    <a:pt x="21" y="16"/>
                    <a:pt x="19" y="16"/>
                    <a:pt x="18" y="16"/>
                  </a:cubicBezTo>
                  <a:cubicBezTo>
                    <a:pt x="16" y="16"/>
                    <a:pt x="15" y="17"/>
                    <a:pt x="13" y="17"/>
                  </a:cubicBezTo>
                  <a:cubicBezTo>
                    <a:pt x="13" y="17"/>
                    <a:pt x="12" y="18"/>
                    <a:pt x="12" y="18"/>
                  </a:cubicBezTo>
                  <a:cubicBezTo>
                    <a:pt x="11" y="18"/>
                    <a:pt x="9" y="19"/>
                    <a:pt x="8" y="19"/>
                  </a:cubicBezTo>
                  <a:cubicBezTo>
                    <a:pt x="10" y="22"/>
                    <a:pt x="12" y="26"/>
                    <a:pt x="11" y="30"/>
                  </a:cubicBezTo>
                  <a:cubicBezTo>
                    <a:pt x="11" y="30"/>
                    <a:pt x="11" y="30"/>
                    <a:pt x="11" y="31"/>
                  </a:cubicBezTo>
                  <a:cubicBezTo>
                    <a:pt x="12" y="31"/>
                    <a:pt x="12" y="31"/>
                    <a:pt x="13" y="31"/>
                  </a:cubicBezTo>
                  <a:cubicBezTo>
                    <a:pt x="14" y="31"/>
                    <a:pt x="15" y="32"/>
                    <a:pt x="16" y="32"/>
                  </a:cubicBezTo>
                  <a:cubicBezTo>
                    <a:pt x="23" y="32"/>
                    <a:pt x="30" y="27"/>
                    <a:pt x="32" y="19"/>
                  </a:cubicBezTo>
                  <a:cubicBezTo>
                    <a:pt x="32" y="19"/>
                    <a:pt x="32" y="18"/>
                    <a:pt x="32" y="17"/>
                  </a:cubicBezTo>
                  <a:cubicBezTo>
                    <a:pt x="31" y="17"/>
                    <a:pt x="31" y="17"/>
                    <a:pt x="30" y="17"/>
                  </a:cubicBezTo>
                  <a:cubicBezTo>
                    <a:pt x="27" y="16"/>
                    <a:pt x="25" y="16"/>
                    <a:pt x="22" y="16"/>
                  </a:cubicBezTo>
                  <a:moveTo>
                    <a:pt x="16" y="0"/>
                  </a:moveTo>
                  <a:cubicBezTo>
                    <a:pt x="9" y="0"/>
                    <a:pt x="2" y="5"/>
                    <a:pt x="1" y="12"/>
                  </a:cubicBezTo>
                  <a:cubicBezTo>
                    <a:pt x="0" y="13"/>
                    <a:pt x="0" y="14"/>
                    <a:pt x="0" y="15"/>
                  </a:cubicBezTo>
                  <a:cubicBezTo>
                    <a:pt x="2" y="15"/>
                    <a:pt x="4" y="16"/>
                    <a:pt x="5" y="17"/>
                  </a:cubicBezTo>
                  <a:cubicBezTo>
                    <a:pt x="5" y="17"/>
                    <a:pt x="6" y="17"/>
                    <a:pt x="6" y="17"/>
                  </a:cubicBezTo>
                  <a:cubicBezTo>
                    <a:pt x="7" y="16"/>
                    <a:pt x="8" y="16"/>
                    <a:pt x="8" y="16"/>
                  </a:cubicBezTo>
                  <a:cubicBezTo>
                    <a:pt x="10" y="16"/>
                    <a:pt x="12" y="15"/>
                    <a:pt x="13" y="15"/>
                  </a:cubicBezTo>
                  <a:cubicBezTo>
                    <a:pt x="15" y="14"/>
                    <a:pt x="17" y="14"/>
                    <a:pt x="18" y="14"/>
                  </a:cubicBezTo>
                  <a:cubicBezTo>
                    <a:pt x="20" y="13"/>
                    <a:pt x="22" y="12"/>
                    <a:pt x="24" y="11"/>
                  </a:cubicBezTo>
                  <a:cubicBezTo>
                    <a:pt x="26" y="11"/>
                    <a:pt x="28" y="9"/>
                    <a:pt x="30" y="8"/>
                  </a:cubicBezTo>
                  <a:cubicBezTo>
                    <a:pt x="28" y="4"/>
                    <a:pt x="24" y="1"/>
                    <a:pt x="20" y="0"/>
                  </a:cubicBezTo>
                  <a:cubicBezTo>
                    <a:pt x="18" y="0"/>
                    <a:pt x="17" y="0"/>
                    <a:pt x="16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29" name="Freeform 111"/>
            <p:cNvSpPr/>
            <p:nvPr/>
          </p:nvSpPr>
          <p:spPr bwMode="auto">
            <a:xfrm>
              <a:off x="9388426" y="-3780779"/>
              <a:ext cx="63500" cy="55563"/>
            </a:xfrm>
            <a:custGeom>
              <a:avLst/>
              <a:gdLst>
                <a:gd name="T0" fmla="*/ 7 w 15"/>
                <a:gd name="T1" fmla="*/ 0 h 13"/>
                <a:gd name="T2" fmla="*/ 1 w 15"/>
                <a:gd name="T3" fmla="*/ 5 h 13"/>
                <a:gd name="T4" fmla="*/ 6 w 15"/>
                <a:gd name="T5" fmla="*/ 13 h 13"/>
                <a:gd name="T6" fmla="*/ 7 w 15"/>
                <a:gd name="T7" fmla="*/ 13 h 13"/>
                <a:gd name="T8" fmla="*/ 14 w 15"/>
                <a:gd name="T9" fmla="*/ 8 h 13"/>
                <a:gd name="T10" fmla="*/ 9 w 15"/>
                <a:gd name="T11" fmla="*/ 0 h 13"/>
                <a:gd name="T12" fmla="*/ 7 w 15"/>
                <a:gd name="T1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" h="13">
                  <a:moveTo>
                    <a:pt x="7" y="0"/>
                  </a:moveTo>
                  <a:cubicBezTo>
                    <a:pt x="4" y="0"/>
                    <a:pt x="1" y="2"/>
                    <a:pt x="1" y="5"/>
                  </a:cubicBezTo>
                  <a:cubicBezTo>
                    <a:pt x="0" y="9"/>
                    <a:pt x="2" y="12"/>
                    <a:pt x="6" y="13"/>
                  </a:cubicBezTo>
                  <a:cubicBezTo>
                    <a:pt x="6" y="13"/>
                    <a:pt x="7" y="13"/>
                    <a:pt x="7" y="13"/>
                  </a:cubicBezTo>
                  <a:cubicBezTo>
                    <a:pt x="10" y="13"/>
                    <a:pt x="13" y="11"/>
                    <a:pt x="14" y="8"/>
                  </a:cubicBezTo>
                  <a:cubicBezTo>
                    <a:pt x="15" y="4"/>
                    <a:pt x="12" y="1"/>
                    <a:pt x="9" y="0"/>
                  </a:cubicBezTo>
                  <a:cubicBezTo>
                    <a:pt x="8" y="0"/>
                    <a:pt x="8" y="0"/>
                    <a:pt x="7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30" name="Freeform 112"/>
            <p:cNvSpPr/>
            <p:nvPr/>
          </p:nvSpPr>
          <p:spPr bwMode="auto">
            <a:xfrm>
              <a:off x="9518601" y="-3945879"/>
              <a:ext cx="9525" cy="41275"/>
            </a:xfrm>
            <a:custGeom>
              <a:avLst/>
              <a:gdLst>
                <a:gd name="T0" fmla="*/ 0 w 2"/>
                <a:gd name="T1" fmla="*/ 0 h 10"/>
                <a:gd name="T2" fmla="*/ 0 w 2"/>
                <a:gd name="T3" fmla="*/ 1 h 10"/>
                <a:gd name="T4" fmla="*/ 0 w 2"/>
                <a:gd name="T5" fmla="*/ 1 h 10"/>
                <a:gd name="T6" fmla="*/ 0 w 2"/>
                <a:gd name="T7" fmla="*/ 10 h 10"/>
                <a:gd name="T8" fmla="*/ 1 w 2"/>
                <a:gd name="T9" fmla="*/ 7 h 10"/>
                <a:gd name="T10" fmla="*/ 2 w 2"/>
                <a:gd name="T11" fmla="*/ 1 h 10"/>
                <a:gd name="T12" fmla="*/ 0 w 2"/>
                <a:gd name="T13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" h="10">
                  <a:moveTo>
                    <a:pt x="0" y="0"/>
                  </a:moveTo>
                  <a:cubicBezTo>
                    <a:pt x="0" y="0"/>
                    <a:pt x="0" y="0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4"/>
                    <a:pt x="0" y="7"/>
                    <a:pt x="0" y="10"/>
                  </a:cubicBezTo>
                  <a:cubicBezTo>
                    <a:pt x="0" y="9"/>
                    <a:pt x="0" y="8"/>
                    <a:pt x="1" y="7"/>
                  </a:cubicBezTo>
                  <a:cubicBezTo>
                    <a:pt x="1" y="5"/>
                    <a:pt x="1" y="3"/>
                    <a:pt x="2" y="1"/>
                  </a:cubicBezTo>
                  <a:cubicBezTo>
                    <a:pt x="2" y="1"/>
                    <a:pt x="1" y="0"/>
                    <a:pt x="0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31" name="Freeform 113"/>
            <p:cNvSpPr/>
            <p:nvPr/>
          </p:nvSpPr>
          <p:spPr bwMode="auto">
            <a:xfrm>
              <a:off x="9502726" y="-3942704"/>
              <a:ext cx="15875" cy="47625"/>
            </a:xfrm>
            <a:custGeom>
              <a:avLst/>
              <a:gdLst>
                <a:gd name="T0" fmla="*/ 4 w 4"/>
                <a:gd name="T1" fmla="*/ 0 h 11"/>
                <a:gd name="T2" fmla="*/ 1 w 4"/>
                <a:gd name="T3" fmla="*/ 9 h 11"/>
                <a:gd name="T4" fmla="*/ 0 w 4"/>
                <a:gd name="T5" fmla="*/ 11 h 11"/>
                <a:gd name="T6" fmla="*/ 4 w 4"/>
                <a:gd name="T7" fmla="*/ 10 h 11"/>
                <a:gd name="T8" fmla="*/ 4 w 4"/>
                <a:gd name="T9" fmla="*/ 9 h 11"/>
                <a:gd name="T10" fmla="*/ 4 w 4"/>
                <a:gd name="T11" fmla="*/ 0 h 11"/>
                <a:gd name="T12" fmla="*/ 4 w 4"/>
                <a:gd name="T13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" h="11">
                  <a:moveTo>
                    <a:pt x="4" y="0"/>
                  </a:moveTo>
                  <a:cubicBezTo>
                    <a:pt x="3" y="3"/>
                    <a:pt x="2" y="6"/>
                    <a:pt x="1" y="9"/>
                  </a:cubicBezTo>
                  <a:cubicBezTo>
                    <a:pt x="1" y="9"/>
                    <a:pt x="0" y="10"/>
                    <a:pt x="0" y="11"/>
                  </a:cubicBezTo>
                  <a:cubicBezTo>
                    <a:pt x="2" y="11"/>
                    <a:pt x="3" y="10"/>
                    <a:pt x="4" y="10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6"/>
                    <a:pt x="4" y="3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32" name="Freeform 114"/>
            <p:cNvSpPr>
              <a:spLocks noEditPoints="1"/>
            </p:cNvSpPr>
            <p:nvPr/>
          </p:nvSpPr>
          <p:spPr bwMode="auto">
            <a:xfrm>
              <a:off x="9472563" y="-3955404"/>
              <a:ext cx="58738" cy="60325"/>
            </a:xfrm>
            <a:custGeom>
              <a:avLst/>
              <a:gdLst>
                <a:gd name="T0" fmla="*/ 13 w 14"/>
                <a:gd name="T1" fmla="*/ 3 h 14"/>
                <a:gd name="T2" fmla="*/ 12 w 14"/>
                <a:gd name="T3" fmla="*/ 9 h 14"/>
                <a:gd name="T4" fmla="*/ 11 w 14"/>
                <a:gd name="T5" fmla="*/ 12 h 14"/>
                <a:gd name="T6" fmla="*/ 11 w 14"/>
                <a:gd name="T7" fmla="*/ 13 h 14"/>
                <a:gd name="T8" fmla="*/ 14 w 14"/>
                <a:gd name="T9" fmla="*/ 9 h 14"/>
                <a:gd name="T10" fmla="*/ 13 w 14"/>
                <a:gd name="T11" fmla="*/ 3 h 14"/>
                <a:gd name="T12" fmla="*/ 7 w 14"/>
                <a:gd name="T13" fmla="*/ 0 h 14"/>
                <a:gd name="T14" fmla="*/ 1 w 14"/>
                <a:gd name="T15" fmla="*/ 5 h 14"/>
                <a:gd name="T16" fmla="*/ 6 w 14"/>
                <a:gd name="T17" fmla="*/ 14 h 14"/>
                <a:gd name="T18" fmla="*/ 7 w 14"/>
                <a:gd name="T19" fmla="*/ 14 h 14"/>
                <a:gd name="T20" fmla="*/ 7 w 14"/>
                <a:gd name="T21" fmla="*/ 14 h 14"/>
                <a:gd name="T22" fmla="*/ 8 w 14"/>
                <a:gd name="T23" fmla="*/ 12 h 14"/>
                <a:gd name="T24" fmla="*/ 11 w 14"/>
                <a:gd name="T25" fmla="*/ 3 h 14"/>
                <a:gd name="T26" fmla="*/ 11 w 14"/>
                <a:gd name="T27" fmla="*/ 3 h 14"/>
                <a:gd name="T28" fmla="*/ 11 w 14"/>
                <a:gd name="T29" fmla="*/ 2 h 14"/>
                <a:gd name="T30" fmla="*/ 9 w 14"/>
                <a:gd name="T31" fmla="*/ 0 h 14"/>
                <a:gd name="T32" fmla="*/ 7 w 14"/>
                <a:gd name="T33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4" h="14">
                  <a:moveTo>
                    <a:pt x="13" y="3"/>
                  </a:moveTo>
                  <a:cubicBezTo>
                    <a:pt x="12" y="5"/>
                    <a:pt x="12" y="7"/>
                    <a:pt x="12" y="9"/>
                  </a:cubicBezTo>
                  <a:cubicBezTo>
                    <a:pt x="11" y="10"/>
                    <a:pt x="11" y="11"/>
                    <a:pt x="11" y="12"/>
                  </a:cubicBezTo>
                  <a:cubicBezTo>
                    <a:pt x="11" y="12"/>
                    <a:pt x="11" y="12"/>
                    <a:pt x="11" y="13"/>
                  </a:cubicBezTo>
                  <a:cubicBezTo>
                    <a:pt x="13" y="12"/>
                    <a:pt x="14" y="10"/>
                    <a:pt x="14" y="9"/>
                  </a:cubicBezTo>
                  <a:cubicBezTo>
                    <a:pt x="14" y="7"/>
                    <a:pt x="14" y="5"/>
                    <a:pt x="13" y="3"/>
                  </a:cubicBezTo>
                  <a:moveTo>
                    <a:pt x="7" y="0"/>
                  </a:moveTo>
                  <a:cubicBezTo>
                    <a:pt x="4" y="0"/>
                    <a:pt x="1" y="2"/>
                    <a:pt x="1" y="5"/>
                  </a:cubicBezTo>
                  <a:cubicBezTo>
                    <a:pt x="0" y="9"/>
                    <a:pt x="2" y="13"/>
                    <a:pt x="6" y="14"/>
                  </a:cubicBezTo>
                  <a:cubicBezTo>
                    <a:pt x="6" y="14"/>
                    <a:pt x="7" y="14"/>
                    <a:pt x="7" y="14"/>
                  </a:cubicBezTo>
                  <a:cubicBezTo>
                    <a:pt x="7" y="14"/>
                    <a:pt x="7" y="14"/>
                    <a:pt x="7" y="14"/>
                  </a:cubicBezTo>
                  <a:cubicBezTo>
                    <a:pt x="7" y="13"/>
                    <a:pt x="8" y="12"/>
                    <a:pt x="8" y="12"/>
                  </a:cubicBezTo>
                  <a:cubicBezTo>
                    <a:pt x="9" y="9"/>
                    <a:pt x="10" y="6"/>
                    <a:pt x="11" y="3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2"/>
                    <a:pt x="11" y="2"/>
                    <a:pt x="11" y="2"/>
                  </a:cubicBezTo>
                  <a:cubicBezTo>
                    <a:pt x="11" y="1"/>
                    <a:pt x="10" y="1"/>
                    <a:pt x="9" y="0"/>
                  </a:cubicBezTo>
                  <a:cubicBezTo>
                    <a:pt x="8" y="0"/>
                    <a:pt x="8" y="0"/>
                    <a:pt x="7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33" name="Freeform 115"/>
            <p:cNvSpPr/>
            <p:nvPr/>
          </p:nvSpPr>
          <p:spPr bwMode="auto">
            <a:xfrm>
              <a:off x="9582101" y="-3747442"/>
              <a:ext cx="30163" cy="25400"/>
            </a:xfrm>
            <a:custGeom>
              <a:avLst/>
              <a:gdLst>
                <a:gd name="T0" fmla="*/ 0 w 7"/>
                <a:gd name="T1" fmla="*/ 0 h 6"/>
                <a:gd name="T2" fmla="*/ 5 w 7"/>
                <a:gd name="T3" fmla="*/ 5 h 6"/>
                <a:gd name="T4" fmla="*/ 6 w 7"/>
                <a:gd name="T5" fmla="*/ 6 h 6"/>
                <a:gd name="T6" fmla="*/ 7 w 7"/>
                <a:gd name="T7" fmla="*/ 5 h 6"/>
                <a:gd name="T8" fmla="*/ 1 w 7"/>
                <a:gd name="T9" fmla="*/ 2 h 6"/>
                <a:gd name="T10" fmla="*/ 0 w 7"/>
                <a:gd name="T11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" h="6">
                  <a:moveTo>
                    <a:pt x="0" y="0"/>
                  </a:moveTo>
                  <a:cubicBezTo>
                    <a:pt x="0" y="3"/>
                    <a:pt x="2" y="5"/>
                    <a:pt x="5" y="5"/>
                  </a:cubicBezTo>
                  <a:cubicBezTo>
                    <a:pt x="5" y="6"/>
                    <a:pt x="6" y="6"/>
                    <a:pt x="6" y="6"/>
                  </a:cubicBezTo>
                  <a:cubicBezTo>
                    <a:pt x="7" y="6"/>
                    <a:pt x="7" y="6"/>
                    <a:pt x="7" y="5"/>
                  </a:cubicBezTo>
                  <a:cubicBezTo>
                    <a:pt x="5" y="5"/>
                    <a:pt x="3" y="3"/>
                    <a:pt x="1" y="2"/>
                  </a:cubicBezTo>
                  <a:cubicBezTo>
                    <a:pt x="1" y="2"/>
                    <a:pt x="0" y="1"/>
                    <a:pt x="0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34" name="Freeform 116"/>
            <p:cNvSpPr/>
            <p:nvPr/>
          </p:nvSpPr>
          <p:spPr bwMode="auto">
            <a:xfrm>
              <a:off x="9578926" y="-3747442"/>
              <a:ext cx="41275" cy="22225"/>
            </a:xfrm>
            <a:custGeom>
              <a:avLst/>
              <a:gdLst>
                <a:gd name="T0" fmla="*/ 0 w 10"/>
                <a:gd name="T1" fmla="*/ 0 h 5"/>
                <a:gd name="T2" fmla="*/ 1 w 10"/>
                <a:gd name="T3" fmla="*/ 0 h 5"/>
                <a:gd name="T4" fmla="*/ 2 w 10"/>
                <a:gd name="T5" fmla="*/ 2 h 5"/>
                <a:gd name="T6" fmla="*/ 8 w 10"/>
                <a:gd name="T7" fmla="*/ 5 h 5"/>
                <a:gd name="T8" fmla="*/ 10 w 10"/>
                <a:gd name="T9" fmla="*/ 5 h 5"/>
                <a:gd name="T10" fmla="*/ 1 w 10"/>
                <a:gd name="T11" fmla="*/ 1 h 5"/>
                <a:gd name="T12" fmla="*/ 0 w 10"/>
                <a:gd name="T13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5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1"/>
                    <a:pt x="2" y="2"/>
                    <a:pt x="2" y="2"/>
                  </a:cubicBezTo>
                  <a:cubicBezTo>
                    <a:pt x="4" y="3"/>
                    <a:pt x="6" y="5"/>
                    <a:pt x="8" y="5"/>
                  </a:cubicBezTo>
                  <a:cubicBezTo>
                    <a:pt x="9" y="5"/>
                    <a:pt x="9" y="5"/>
                    <a:pt x="10" y="5"/>
                  </a:cubicBezTo>
                  <a:cubicBezTo>
                    <a:pt x="7" y="4"/>
                    <a:pt x="4" y="3"/>
                    <a:pt x="1" y="1"/>
                  </a:cubicBezTo>
                  <a:cubicBezTo>
                    <a:pt x="1" y="1"/>
                    <a:pt x="1" y="0"/>
                    <a:pt x="0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35" name="Freeform 117"/>
            <p:cNvSpPr/>
            <p:nvPr/>
          </p:nvSpPr>
          <p:spPr bwMode="auto">
            <a:xfrm>
              <a:off x="9578926" y="-3780779"/>
              <a:ext cx="63500" cy="55563"/>
            </a:xfrm>
            <a:custGeom>
              <a:avLst/>
              <a:gdLst>
                <a:gd name="T0" fmla="*/ 7 w 15"/>
                <a:gd name="T1" fmla="*/ 0 h 13"/>
                <a:gd name="T2" fmla="*/ 1 w 15"/>
                <a:gd name="T3" fmla="*/ 5 h 13"/>
                <a:gd name="T4" fmla="*/ 0 w 15"/>
                <a:gd name="T5" fmla="*/ 8 h 13"/>
                <a:gd name="T6" fmla="*/ 1 w 15"/>
                <a:gd name="T7" fmla="*/ 9 h 13"/>
                <a:gd name="T8" fmla="*/ 10 w 15"/>
                <a:gd name="T9" fmla="*/ 13 h 13"/>
                <a:gd name="T10" fmla="*/ 14 w 15"/>
                <a:gd name="T11" fmla="*/ 8 h 13"/>
                <a:gd name="T12" fmla="*/ 9 w 15"/>
                <a:gd name="T13" fmla="*/ 0 h 13"/>
                <a:gd name="T14" fmla="*/ 7 w 15"/>
                <a:gd name="T15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5" h="13">
                  <a:moveTo>
                    <a:pt x="7" y="0"/>
                  </a:moveTo>
                  <a:cubicBezTo>
                    <a:pt x="4" y="0"/>
                    <a:pt x="1" y="2"/>
                    <a:pt x="1" y="5"/>
                  </a:cubicBezTo>
                  <a:cubicBezTo>
                    <a:pt x="0" y="6"/>
                    <a:pt x="0" y="7"/>
                    <a:pt x="0" y="8"/>
                  </a:cubicBezTo>
                  <a:cubicBezTo>
                    <a:pt x="1" y="8"/>
                    <a:pt x="1" y="9"/>
                    <a:pt x="1" y="9"/>
                  </a:cubicBezTo>
                  <a:cubicBezTo>
                    <a:pt x="4" y="11"/>
                    <a:pt x="7" y="12"/>
                    <a:pt x="10" y="13"/>
                  </a:cubicBezTo>
                  <a:cubicBezTo>
                    <a:pt x="12" y="12"/>
                    <a:pt x="13" y="11"/>
                    <a:pt x="14" y="8"/>
                  </a:cubicBezTo>
                  <a:cubicBezTo>
                    <a:pt x="15" y="5"/>
                    <a:pt x="12" y="1"/>
                    <a:pt x="9" y="0"/>
                  </a:cubicBezTo>
                  <a:cubicBezTo>
                    <a:pt x="8" y="0"/>
                    <a:pt x="8" y="0"/>
                    <a:pt x="7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36" name="Freeform 118"/>
            <p:cNvSpPr/>
            <p:nvPr/>
          </p:nvSpPr>
          <p:spPr bwMode="auto">
            <a:xfrm>
              <a:off x="9493201" y="-3853804"/>
              <a:ext cx="9525" cy="12700"/>
            </a:xfrm>
            <a:custGeom>
              <a:avLst/>
              <a:gdLst>
                <a:gd name="T0" fmla="*/ 0 w 2"/>
                <a:gd name="T1" fmla="*/ 0 h 3"/>
                <a:gd name="T2" fmla="*/ 0 w 2"/>
                <a:gd name="T3" fmla="*/ 2 h 3"/>
                <a:gd name="T4" fmla="*/ 0 w 2"/>
                <a:gd name="T5" fmla="*/ 3 h 3"/>
                <a:gd name="T6" fmla="*/ 0 w 2"/>
                <a:gd name="T7" fmla="*/ 3 h 3"/>
                <a:gd name="T8" fmla="*/ 0 w 2"/>
                <a:gd name="T9" fmla="*/ 2 h 3"/>
                <a:gd name="T10" fmla="*/ 0 w 2"/>
                <a:gd name="T11" fmla="*/ 2 h 3"/>
                <a:gd name="T12" fmla="*/ 0 w 2"/>
                <a:gd name="T13" fmla="*/ 2 h 3"/>
                <a:gd name="T14" fmla="*/ 0 w 2"/>
                <a:gd name="T15" fmla="*/ 3 h 3"/>
                <a:gd name="T16" fmla="*/ 1 w 2"/>
                <a:gd name="T17" fmla="*/ 3 h 3"/>
                <a:gd name="T18" fmla="*/ 1 w 2"/>
                <a:gd name="T19" fmla="*/ 3 h 3"/>
                <a:gd name="T20" fmla="*/ 1 w 2"/>
                <a:gd name="T21" fmla="*/ 3 h 3"/>
                <a:gd name="T22" fmla="*/ 0 w 2"/>
                <a:gd name="T23" fmla="*/ 3 h 3"/>
                <a:gd name="T24" fmla="*/ 0 w 2"/>
                <a:gd name="T25" fmla="*/ 3 h 3"/>
                <a:gd name="T26" fmla="*/ 1 w 2"/>
                <a:gd name="T27" fmla="*/ 3 h 3"/>
                <a:gd name="T28" fmla="*/ 2 w 2"/>
                <a:gd name="T29" fmla="*/ 1 h 3"/>
                <a:gd name="T30" fmla="*/ 0 w 2"/>
                <a:gd name="T31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0" y="0"/>
                    <a:pt x="0" y="1"/>
                    <a:pt x="0" y="2"/>
                  </a:cubicBezTo>
                  <a:cubicBezTo>
                    <a:pt x="0" y="2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2"/>
                    <a:pt x="2" y="1"/>
                  </a:cubicBezTo>
                  <a:cubicBezTo>
                    <a:pt x="1" y="1"/>
                    <a:pt x="1" y="0"/>
                    <a:pt x="0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37" name="Freeform 119"/>
            <p:cNvSpPr/>
            <p:nvPr/>
          </p:nvSpPr>
          <p:spPr bwMode="auto">
            <a:xfrm>
              <a:off x="9493201" y="-3861742"/>
              <a:ext cx="17463" cy="12700"/>
            </a:xfrm>
            <a:custGeom>
              <a:avLst/>
              <a:gdLst>
                <a:gd name="T0" fmla="*/ 4 w 4"/>
                <a:gd name="T1" fmla="*/ 0 h 3"/>
                <a:gd name="T2" fmla="*/ 0 w 4"/>
                <a:gd name="T3" fmla="*/ 1 h 3"/>
                <a:gd name="T4" fmla="*/ 0 w 4"/>
                <a:gd name="T5" fmla="*/ 2 h 3"/>
                <a:gd name="T6" fmla="*/ 2 w 4"/>
                <a:gd name="T7" fmla="*/ 3 h 3"/>
                <a:gd name="T8" fmla="*/ 4 w 4"/>
                <a:gd name="T9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3">
                  <a:moveTo>
                    <a:pt x="4" y="0"/>
                  </a:moveTo>
                  <a:cubicBezTo>
                    <a:pt x="2" y="0"/>
                    <a:pt x="1" y="0"/>
                    <a:pt x="0" y="1"/>
                  </a:cubicBezTo>
                  <a:cubicBezTo>
                    <a:pt x="0" y="1"/>
                    <a:pt x="0" y="1"/>
                    <a:pt x="0" y="2"/>
                  </a:cubicBezTo>
                  <a:cubicBezTo>
                    <a:pt x="1" y="2"/>
                    <a:pt x="1" y="3"/>
                    <a:pt x="2" y="3"/>
                  </a:cubicBezTo>
                  <a:cubicBezTo>
                    <a:pt x="2" y="2"/>
                    <a:pt x="3" y="1"/>
                    <a:pt x="4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38" name="Freeform 120"/>
            <p:cNvSpPr>
              <a:spLocks noEditPoints="1"/>
            </p:cNvSpPr>
            <p:nvPr/>
          </p:nvSpPr>
          <p:spPr bwMode="auto">
            <a:xfrm>
              <a:off x="9493201" y="-3844279"/>
              <a:ext cx="4763" cy="3175"/>
            </a:xfrm>
            <a:custGeom>
              <a:avLst/>
              <a:gdLst>
                <a:gd name="T0" fmla="*/ 1 w 1"/>
                <a:gd name="T1" fmla="*/ 1 h 1"/>
                <a:gd name="T2" fmla="*/ 1 w 1"/>
                <a:gd name="T3" fmla="*/ 1 h 1"/>
                <a:gd name="T4" fmla="*/ 0 w 1"/>
                <a:gd name="T5" fmla="*/ 1 h 1"/>
                <a:gd name="T6" fmla="*/ 0 w 1"/>
                <a:gd name="T7" fmla="*/ 1 h 1"/>
                <a:gd name="T8" fmla="*/ 1 w 1"/>
                <a:gd name="T9" fmla="*/ 1 h 1"/>
                <a:gd name="T10" fmla="*/ 1 w 1"/>
                <a:gd name="T11" fmla="*/ 1 h 1"/>
                <a:gd name="T12" fmla="*/ 0 w 1"/>
                <a:gd name="T13" fmla="*/ 1 h 1"/>
                <a:gd name="T14" fmla="*/ 0 w 1"/>
                <a:gd name="T15" fmla="*/ 1 h 1"/>
                <a:gd name="T16" fmla="*/ 1 w 1"/>
                <a:gd name="T17" fmla="*/ 1 h 1"/>
                <a:gd name="T18" fmla="*/ 0 w 1"/>
                <a:gd name="T19" fmla="*/ 0 h 1"/>
                <a:gd name="T20" fmla="*/ 0 w 1"/>
                <a:gd name="T21" fmla="*/ 0 h 1"/>
                <a:gd name="T22" fmla="*/ 0 w 1"/>
                <a:gd name="T23" fmla="*/ 1 h 1"/>
                <a:gd name="T24" fmla="*/ 0 w 1"/>
                <a:gd name="T25" fmla="*/ 1 h 1"/>
                <a:gd name="T26" fmla="*/ 0 w 1"/>
                <a:gd name="T27" fmla="*/ 0 h 1"/>
                <a:gd name="T28" fmla="*/ 0 w 1"/>
                <a:gd name="T29" fmla="*/ 0 h 1"/>
                <a:gd name="T30" fmla="*/ 0 w 1"/>
                <a:gd name="T31" fmla="*/ 1 h 1"/>
                <a:gd name="T32" fmla="*/ 0 w 1"/>
                <a:gd name="T33" fmla="*/ 1 h 1"/>
                <a:gd name="T34" fmla="*/ 0 w 1"/>
                <a:gd name="T35" fmla="*/ 1 h 1"/>
                <a:gd name="T36" fmla="*/ 0 w 1"/>
                <a:gd name="T37" fmla="*/ 1 h 1"/>
                <a:gd name="T38" fmla="*/ 0 w 1"/>
                <a:gd name="T3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moveTo>
                    <a:pt x="0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39" name="Freeform 121"/>
            <p:cNvSpPr/>
            <p:nvPr/>
          </p:nvSpPr>
          <p:spPr bwMode="auto">
            <a:xfrm>
              <a:off x="9477326" y="-3856979"/>
              <a:ext cx="15875" cy="15875"/>
            </a:xfrm>
            <a:custGeom>
              <a:avLst/>
              <a:gdLst>
                <a:gd name="T0" fmla="*/ 2 w 4"/>
                <a:gd name="T1" fmla="*/ 0 h 4"/>
                <a:gd name="T2" fmla="*/ 0 w 4"/>
                <a:gd name="T3" fmla="*/ 1 h 4"/>
                <a:gd name="T4" fmla="*/ 3 w 4"/>
                <a:gd name="T5" fmla="*/ 3 h 4"/>
                <a:gd name="T6" fmla="*/ 4 w 4"/>
                <a:gd name="T7" fmla="*/ 4 h 4"/>
                <a:gd name="T8" fmla="*/ 2 w 4"/>
                <a:gd name="T9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1" y="1"/>
                    <a:pt x="1" y="1"/>
                    <a:pt x="0" y="1"/>
                  </a:cubicBezTo>
                  <a:cubicBezTo>
                    <a:pt x="1" y="2"/>
                    <a:pt x="2" y="3"/>
                    <a:pt x="3" y="3"/>
                  </a:cubicBezTo>
                  <a:cubicBezTo>
                    <a:pt x="3" y="4"/>
                    <a:pt x="3" y="4"/>
                    <a:pt x="4" y="4"/>
                  </a:cubicBezTo>
                  <a:cubicBezTo>
                    <a:pt x="3" y="3"/>
                    <a:pt x="3" y="2"/>
                    <a:pt x="2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40" name="Freeform 122"/>
            <p:cNvSpPr/>
            <p:nvPr/>
          </p:nvSpPr>
          <p:spPr bwMode="auto">
            <a:xfrm>
              <a:off x="9490026" y="-3844279"/>
              <a:ext cx="3175" cy="3175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1 w 1"/>
                <a:gd name="T5" fmla="*/ 1 h 1"/>
                <a:gd name="T6" fmla="*/ 0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1"/>
                    <a:pt x="0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41" name="Freeform 123"/>
            <p:cNvSpPr>
              <a:spLocks noEditPoints="1"/>
            </p:cNvSpPr>
            <p:nvPr/>
          </p:nvSpPr>
          <p:spPr bwMode="auto">
            <a:xfrm>
              <a:off x="9497963" y="-3853804"/>
              <a:ext cx="55563" cy="17463"/>
            </a:xfrm>
            <a:custGeom>
              <a:avLst/>
              <a:gdLst>
                <a:gd name="T0" fmla="*/ 0 w 13"/>
                <a:gd name="T1" fmla="*/ 4 h 4"/>
                <a:gd name="T2" fmla="*/ 0 w 13"/>
                <a:gd name="T3" fmla="*/ 4 h 4"/>
                <a:gd name="T4" fmla="*/ 0 w 13"/>
                <a:gd name="T5" fmla="*/ 4 h 4"/>
                <a:gd name="T6" fmla="*/ 0 w 13"/>
                <a:gd name="T7" fmla="*/ 4 h 4"/>
                <a:gd name="T8" fmla="*/ 2 w 13"/>
                <a:gd name="T9" fmla="*/ 3 h 4"/>
                <a:gd name="T10" fmla="*/ 1 w 13"/>
                <a:gd name="T11" fmla="*/ 4 h 4"/>
                <a:gd name="T12" fmla="*/ 0 w 13"/>
                <a:gd name="T13" fmla="*/ 4 h 4"/>
                <a:gd name="T14" fmla="*/ 3 w 13"/>
                <a:gd name="T15" fmla="*/ 4 h 4"/>
                <a:gd name="T16" fmla="*/ 3 w 13"/>
                <a:gd name="T17" fmla="*/ 4 h 4"/>
                <a:gd name="T18" fmla="*/ 2 w 13"/>
                <a:gd name="T19" fmla="*/ 3 h 4"/>
                <a:gd name="T20" fmla="*/ 10 w 13"/>
                <a:gd name="T21" fmla="*/ 0 h 4"/>
                <a:gd name="T22" fmla="*/ 6 w 13"/>
                <a:gd name="T23" fmla="*/ 1 h 4"/>
                <a:gd name="T24" fmla="*/ 7 w 13"/>
                <a:gd name="T25" fmla="*/ 4 h 4"/>
                <a:gd name="T26" fmla="*/ 7 w 13"/>
                <a:gd name="T27" fmla="*/ 4 h 4"/>
                <a:gd name="T28" fmla="*/ 13 w 13"/>
                <a:gd name="T29" fmla="*/ 2 h 4"/>
                <a:gd name="T30" fmla="*/ 10 w 13"/>
                <a:gd name="T31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3" h="4">
                  <a:moveTo>
                    <a:pt x="0" y="4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moveTo>
                    <a:pt x="2" y="3"/>
                  </a:moveTo>
                  <a:cubicBezTo>
                    <a:pt x="2" y="3"/>
                    <a:pt x="1" y="3"/>
                    <a:pt x="1" y="4"/>
                  </a:cubicBezTo>
                  <a:cubicBezTo>
                    <a:pt x="1" y="4"/>
                    <a:pt x="1" y="4"/>
                    <a:pt x="0" y="4"/>
                  </a:cubicBezTo>
                  <a:cubicBezTo>
                    <a:pt x="1" y="4"/>
                    <a:pt x="2" y="4"/>
                    <a:pt x="3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4"/>
                    <a:pt x="3" y="3"/>
                    <a:pt x="2" y="3"/>
                  </a:cubicBezTo>
                  <a:moveTo>
                    <a:pt x="10" y="0"/>
                  </a:moveTo>
                  <a:cubicBezTo>
                    <a:pt x="9" y="0"/>
                    <a:pt x="8" y="1"/>
                    <a:pt x="6" y="1"/>
                  </a:cubicBezTo>
                  <a:cubicBezTo>
                    <a:pt x="6" y="2"/>
                    <a:pt x="6" y="3"/>
                    <a:pt x="7" y="4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9" y="4"/>
                    <a:pt x="11" y="3"/>
                    <a:pt x="13" y="2"/>
                  </a:cubicBezTo>
                  <a:cubicBezTo>
                    <a:pt x="12" y="1"/>
                    <a:pt x="11" y="1"/>
                    <a:pt x="10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42" name="Freeform 124"/>
            <p:cNvSpPr/>
            <p:nvPr/>
          </p:nvSpPr>
          <p:spPr bwMode="auto">
            <a:xfrm>
              <a:off x="9497963" y="-3836342"/>
              <a:ext cx="4763" cy="0"/>
            </a:xfrm>
            <a:custGeom>
              <a:avLst/>
              <a:gdLst>
                <a:gd name="T0" fmla="*/ 1 w 1"/>
                <a:gd name="T1" fmla="*/ 0 w 1"/>
                <a:gd name="T2" fmla="*/ 0 w 1"/>
                <a:gd name="T3" fmla="*/ 0 w 1"/>
                <a:gd name="T4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43" name="Freeform 125"/>
            <p:cNvSpPr/>
            <p:nvPr/>
          </p:nvSpPr>
          <p:spPr bwMode="auto">
            <a:xfrm>
              <a:off x="9505901" y="-3849042"/>
              <a:ext cx="22225" cy="12700"/>
            </a:xfrm>
            <a:custGeom>
              <a:avLst/>
              <a:gdLst>
                <a:gd name="T0" fmla="*/ 4 w 5"/>
                <a:gd name="T1" fmla="*/ 0 h 3"/>
                <a:gd name="T2" fmla="*/ 3 w 5"/>
                <a:gd name="T3" fmla="*/ 1 h 3"/>
                <a:gd name="T4" fmla="*/ 0 w 5"/>
                <a:gd name="T5" fmla="*/ 2 h 3"/>
                <a:gd name="T6" fmla="*/ 1 w 5"/>
                <a:gd name="T7" fmla="*/ 3 h 3"/>
                <a:gd name="T8" fmla="*/ 5 w 5"/>
                <a:gd name="T9" fmla="*/ 3 h 3"/>
                <a:gd name="T10" fmla="*/ 4 w 5"/>
                <a:gd name="T11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" h="3">
                  <a:moveTo>
                    <a:pt x="4" y="0"/>
                  </a:moveTo>
                  <a:cubicBezTo>
                    <a:pt x="4" y="0"/>
                    <a:pt x="3" y="1"/>
                    <a:pt x="3" y="1"/>
                  </a:cubicBezTo>
                  <a:cubicBezTo>
                    <a:pt x="2" y="1"/>
                    <a:pt x="1" y="2"/>
                    <a:pt x="0" y="2"/>
                  </a:cubicBezTo>
                  <a:cubicBezTo>
                    <a:pt x="1" y="2"/>
                    <a:pt x="1" y="3"/>
                    <a:pt x="1" y="3"/>
                  </a:cubicBezTo>
                  <a:cubicBezTo>
                    <a:pt x="2" y="3"/>
                    <a:pt x="4" y="3"/>
                    <a:pt x="5" y="3"/>
                  </a:cubicBezTo>
                  <a:cubicBezTo>
                    <a:pt x="4" y="2"/>
                    <a:pt x="4" y="1"/>
                    <a:pt x="4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44" name="Freeform 126"/>
            <p:cNvSpPr/>
            <p:nvPr/>
          </p:nvSpPr>
          <p:spPr bwMode="auto">
            <a:xfrm>
              <a:off x="9497963" y="-3853804"/>
              <a:ext cx="42863" cy="17463"/>
            </a:xfrm>
            <a:custGeom>
              <a:avLst/>
              <a:gdLst>
                <a:gd name="T0" fmla="*/ 10 w 10"/>
                <a:gd name="T1" fmla="*/ 0 h 4"/>
                <a:gd name="T2" fmla="*/ 5 w 10"/>
                <a:gd name="T3" fmla="*/ 2 h 4"/>
                <a:gd name="T4" fmla="*/ 0 w 10"/>
                <a:gd name="T5" fmla="*/ 4 h 4"/>
                <a:gd name="T6" fmla="*/ 0 w 10"/>
                <a:gd name="T7" fmla="*/ 4 h 4"/>
                <a:gd name="T8" fmla="*/ 0 w 10"/>
                <a:gd name="T9" fmla="*/ 4 h 4"/>
                <a:gd name="T10" fmla="*/ 1 w 10"/>
                <a:gd name="T11" fmla="*/ 4 h 4"/>
                <a:gd name="T12" fmla="*/ 1 w 10"/>
                <a:gd name="T13" fmla="*/ 4 h 4"/>
                <a:gd name="T14" fmla="*/ 2 w 10"/>
                <a:gd name="T15" fmla="*/ 3 h 4"/>
                <a:gd name="T16" fmla="*/ 2 w 10"/>
                <a:gd name="T17" fmla="*/ 3 h 4"/>
                <a:gd name="T18" fmla="*/ 5 w 10"/>
                <a:gd name="T19" fmla="*/ 2 h 4"/>
                <a:gd name="T20" fmla="*/ 6 w 10"/>
                <a:gd name="T21" fmla="*/ 1 h 4"/>
                <a:gd name="T22" fmla="*/ 10 w 10"/>
                <a:gd name="T23" fmla="*/ 0 h 4"/>
                <a:gd name="T24" fmla="*/ 10 w 10"/>
                <a:gd name="T25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0" h="4">
                  <a:moveTo>
                    <a:pt x="10" y="0"/>
                  </a:moveTo>
                  <a:cubicBezTo>
                    <a:pt x="8" y="0"/>
                    <a:pt x="7" y="1"/>
                    <a:pt x="5" y="2"/>
                  </a:cubicBezTo>
                  <a:cubicBezTo>
                    <a:pt x="4" y="2"/>
                    <a:pt x="1" y="3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3" y="3"/>
                    <a:pt x="4" y="2"/>
                    <a:pt x="5" y="2"/>
                  </a:cubicBezTo>
                  <a:cubicBezTo>
                    <a:pt x="5" y="2"/>
                    <a:pt x="6" y="1"/>
                    <a:pt x="6" y="1"/>
                  </a:cubicBezTo>
                  <a:cubicBezTo>
                    <a:pt x="8" y="1"/>
                    <a:pt x="9" y="0"/>
                    <a:pt x="10" y="0"/>
                  </a:cubicBezTo>
                  <a:cubicBezTo>
                    <a:pt x="10" y="0"/>
                    <a:pt x="10" y="0"/>
                    <a:pt x="10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45" name="Freeform 127"/>
            <p:cNvSpPr/>
            <p:nvPr/>
          </p:nvSpPr>
          <p:spPr bwMode="auto">
            <a:xfrm>
              <a:off x="9459863" y="-3841104"/>
              <a:ext cx="33338" cy="12700"/>
            </a:xfrm>
            <a:custGeom>
              <a:avLst/>
              <a:gdLst>
                <a:gd name="T0" fmla="*/ 2 w 8"/>
                <a:gd name="T1" fmla="*/ 0 h 3"/>
                <a:gd name="T2" fmla="*/ 0 w 8"/>
                <a:gd name="T3" fmla="*/ 3 h 3"/>
                <a:gd name="T4" fmla="*/ 0 w 8"/>
                <a:gd name="T5" fmla="*/ 3 h 3"/>
                <a:gd name="T6" fmla="*/ 2 w 8"/>
                <a:gd name="T7" fmla="*/ 2 h 3"/>
                <a:gd name="T8" fmla="*/ 6 w 8"/>
                <a:gd name="T9" fmla="*/ 1 h 3"/>
                <a:gd name="T10" fmla="*/ 5 w 8"/>
                <a:gd name="T11" fmla="*/ 1 h 3"/>
                <a:gd name="T12" fmla="*/ 5 w 8"/>
                <a:gd name="T13" fmla="*/ 1 h 3"/>
                <a:gd name="T14" fmla="*/ 5 w 8"/>
                <a:gd name="T15" fmla="*/ 1 h 3"/>
                <a:gd name="T16" fmla="*/ 7 w 8"/>
                <a:gd name="T17" fmla="*/ 1 h 3"/>
                <a:gd name="T18" fmla="*/ 8 w 8"/>
                <a:gd name="T19" fmla="*/ 0 h 3"/>
                <a:gd name="T20" fmla="*/ 8 w 8"/>
                <a:gd name="T21" fmla="*/ 0 h 3"/>
                <a:gd name="T22" fmla="*/ 5 w 8"/>
                <a:gd name="T23" fmla="*/ 0 h 3"/>
                <a:gd name="T24" fmla="*/ 2 w 8"/>
                <a:gd name="T2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8" h="3">
                  <a:moveTo>
                    <a:pt x="2" y="0"/>
                  </a:moveTo>
                  <a:cubicBezTo>
                    <a:pt x="1" y="1"/>
                    <a:pt x="1" y="2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1" y="3"/>
                    <a:pt x="1" y="2"/>
                    <a:pt x="2" y="2"/>
                  </a:cubicBezTo>
                  <a:cubicBezTo>
                    <a:pt x="3" y="2"/>
                    <a:pt x="4" y="2"/>
                    <a:pt x="6" y="1"/>
                  </a:cubicBezTo>
                  <a:cubicBezTo>
                    <a:pt x="6" y="1"/>
                    <a:pt x="5" y="1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6" y="1"/>
                    <a:pt x="6" y="1"/>
                    <a:pt x="7" y="1"/>
                  </a:cubicBezTo>
                  <a:cubicBezTo>
                    <a:pt x="7" y="1"/>
                    <a:pt x="7" y="1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7" y="0"/>
                    <a:pt x="6" y="0"/>
                    <a:pt x="5" y="0"/>
                  </a:cubicBezTo>
                  <a:cubicBezTo>
                    <a:pt x="4" y="0"/>
                    <a:pt x="3" y="0"/>
                    <a:pt x="2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46" name="Freeform 128"/>
            <p:cNvSpPr/>
            <p:nvPr/>
          </p:nvSpPr>
          <p:spPr bwMode="auto">
            <a:xfrm>
              <a:off x="9459863" y="-3828404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47" name="Freeform 129"/>
            <p:cNvSpPr>
              <a:spLocks noEditPoints="1"/>
            </p:cNvSpPr>
            <p:nvPr/>
          </p:nvSpPr>
          <p:spPr bwMode="auto">
            <a:xfrm>
              <a:off x="9480501" y="-3841104"/>
              <a:ext cx="12700" cy="4763"/>
            </a:xfrm>
            <a:custGeom>
              <a:avLst/>
              <a:gdLst>
                <a:gd name="T0" fmla="*/ 0 w 3"/>
                <a:gd name="T1" fmla="*/ 1 h 1"/>
                <a:gd name="T2" fmla="*/ 1 w 3"/>
                <a:gd name="T3" fmla="*/ 1 h 1"/>
                <a:gd name="T4" fmla="*/ 1 w 3"/>
                <a:gd name="T5" fmla="*/ 1 h 1"/>
                <a:gd name="T6" fmla="*/ 0 w 3"/>
                <a:gd name="T7" fmla="*/ 1 h 1"/>
                <a:gd name="T8" fmla="*/ 0 w 3"/>
                <a:gd name="T9" fmla="*/ 1 h 1"/>
                <a:gd name="T10" fmla="*/ 0 w 3"/>
                <a:gd name="T11" fmla="*/ 0 h 1"/>
                <a:gd name="T12" fmla="*/ 3 w 3"/>
                <a:gd name="T13" fmla="*/ 0 h 1"/>
                <a:gd name="T14" fmla="*/ 3 w 3"/>
                <a:gd name="T15" fmla="*/ 0 h 1"/>
                <a:gd name="T16" fmla="*/ 0 w 3"/>
                <a:gd name="T1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" h="1">
                  <a:moveTo>
                    <a:pt x="0" y="1"/>
                  </a:moveTo>
                  <a:cubicBezTo>
                    <a:pt x="0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moveTo>
                    <a:pt x="0" y="0"/>
                  </a:moveTo>
                  <a:cubicBezTo>
                    <a:pt x="1" y="0"/>
                    <a:pt x="2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1" y="0"/>
                    <a:pt x="0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48" name="Freeform 130"/>
            <p:cNvSpPr/>
            <p:nvPr/>
          </p:nvSpPr>
          <p:spPr bwMode="auto">
            <a:xfrm>
              <a:off x="9493201" y="-3841104"/>
              <a:ext cx="0" cy="4763"/>
            </a:xfrm>
            <a:custGeom>
              <a:avLst/>
              <a:gdLst>
                <a:gd name="T0" fmla="*/ 0 h 3"/>
                <a:gd name="T1" fmla="*/ 3 h 3"/>
                <a:gd name="T2" fmla="*/ 0 h 3"/>
                <a:gd name="T3" fmla="*/ 0 h 3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3">
                  <a:moveTo>
                    <a:pt x="0" y="0"/>
                  </a:moveTo>
                  <a:lnTo>
                    <a:pt x="0" y="3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49" name="Freeform 131"/>
            <p:cNvSpPr/>
            <p:nvPr/>
          </p:nvSpPr>
          <p:spPr bwMode="auto">
            <a:xfrm>
              <a:off x="9493201" y="-3841104"/>
              <a:ext cx="0" cy="4763"/>
            </a:xfrm>
            <a:custGeom>
              <a:avLst/>
              <a:gdLst>
                <a:gd name="T0" fmla="*/ 0 h 3"/>
                <a:gd name="T1" fmla="*/ 3 h 3"/>
                <a:gd name="T2" fmla="*/ 0 h 3"/>
                <a:gd name="T3" fmla="*/ 0 h 3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3">
                  <a:moveTo>
                    <a:pt x="0" y="0"/>
                  </a:moveTo>
                  <a:lnTo>
                    <a:pt x="0" y="3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50" name="Freeform 132"/>
            <p:cNvSpPr/>
            <p:nvPr/>
          </p:nvSpPr>
          <p:spPr bwMode="auto">
            <a:xfrm>
              <a:off x="9493201" y="-3841104"/>
              <a:ext cx="0" cy="4763"/>
            </a:xfrm>
            <a:custGeom>
              <a:avLst/>
              <a:gdLst>
                <a:gd name="T0" fmla="*/ 0 h 3"/>
                <a:gd name="T1" fmla="*/ 3 h 3"/>
                <a:gd name="T2" fmla="*/ 3 h 3"/>
                <a:gd name="T3" fmla="*/ 0 h 3"/>
                <a:gd name="T4" fmla="*/ 0 h 3"/>
                <a:gd name="T5" fmla="*/ 0 h 3"/>
                <a:gd name="T6" fmla="*/ 0 h 3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  <a:cxn ang="0">
                  <a:pos x="0" y="T5"/>
                </a:cxn>
                <a:cxn ang="0">
                  <a:pos x="0" y="T6"/>
                </a:cxn>
              </a:cxnLst>
              <a:rect l="0" t="0" r="r" b="b"/>
              <a:pathLst>
                <a:path h="3">
                  <a:moveTo>
                    <a:pt x="0" y="0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51" name="Freeform 133"/>
            <p:cNvSpPr/>
            <p:nvPr/>
          </p:nvSpPr>
          <p:spPr bwMode="auto">
            <a:xfrm>
              <a:off x="9493201" y="-3841104"/>
              <a:ext cx="0" cy="4763"/>
            </a:xfrm>
            <a:custGeom>
              <a:avLst/>
              <a:gdLst>
                <a:gd name="T0" fmla="*/ 0 h 3"/>
                <a:gd name="T1" fmla="*/ 3 h 3"/>
                <a:gd name="T2" fmla="*/ 3 h 3"/>
                <a:gd name="T3" fmla="*/ 0 h 3"/>
                <a:gd name="T4" fmla="*/ 0 h 3"/>
                <a:gd name="T5" fmla="*/ 0 h 3"/>
                <a:gd name="T6" fmla="*/ 0 h 3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  <a:cxn ang="0">
                  <a:pos x="0" y="T5"/>
                </a:cxn>
                <a:cxn ang="0">
                  <a:pos x="0" y="T6"/>
                </a:cxn>
              </a:cxnLst>
              <a:rect l="0" t="0" r="r" b="b"/>
              <a:pathLst>
                <a:path h="3">
                  <a:moveTo>
                    <a:pt x="0" y="0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52" name="Rectangle 134"/>
            <p:cNvSpPr>
              <a:spLocks noChangeArrowheads="1"/>
            </p:cNvSpPr>
            <p:nvPr/>
          </p:nvSpPr>
          <p:spPr bwMode="auto">
            <a:xfrm>
              <a:off x="9493201" y="-3841104"/>
              <a:ext cx="1588" cy="4763"/>
            </a:xfrm>
            <a:prstGeom prst="rect">
              <a:avLst/>
            </a:pr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53" name="Freeform 135"/>
            <p:cNvSpPr/>
            <p:nvPr/>
          </p:nvSpPr>
          <p:spPr bwMode="auto">
            <a:xfrm>
              <a:off x="9493201" y="-3841104"/>
              <a:ext cx="0" cy="4763"/>
            </a:xfrm>
            <a:custGeom>
              <a:avLst/>
              <a:gdLst>
                <a:gd name="T0" fmla="*/ 0 h 3"/>
                <a:gd name="T1" fmla="*/ 3 h 3"/>
                <a:gd name="T2" fmla="*/ 3 h 3"/>
                <a:gd name="T3" fmla="*/ 0 h 3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3">
                  <a:moveTo>
                    <a:pt x="0" y="0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0"/>
                  </a:ln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54" name="Freeform 136"/>
            <p:cNvSpPr/>
            <p:nvPr/>
          </p:nvSpPr>
          <p:spPr bwMode="auto">
            <a:xfrm>
              <a:off x="9493201" y="-3841104"/>
              <a:ext cx="0" cy="4763"/>
            </a:xfrm>
            <a:custGeom>
              <a:avLst/>
              <a:gdLst>
                <a:gd name="T0" fmla="*/ 0 h 3"/>
                <a:gd name="T1" fmla="*/ 3 h 3"/>
                <a:gd name="T2" fmla="*/ 3 h 3"/>
                <a:gd name="T3" fmla="*/ 3 h 3"/>
                <a:gd name="T4" fmla="*/ 3 h 3"/>
                <a:gd name="T5" fmla="*/ 0 h 3"/>
                <a:gd name="T6" fmla="*/ 0 h 3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  <a:cxn ang="0">
                  <a:pos x="0" y="T5"/>
                </a:cxn>
                <a:cxn ang="0">
                  <a:pos x="0" y="T6"/>
                </a:cxn>
              </a:cxnLst>
              <a:rect l="0" t="0" r="r" b="b"/>
              <a:pathLst>
                <a:path h="3">
                  <a:moveTo>
                    <a:pt x="0" y="0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55" name="Freeform 137"/>
            <p:cNvSpPr/>
            <p:nvPr/>
          </p:nvSpPr>
          <p:spPr bwMode="auto">
            <a:xfrm>
              <a:off x="9493201" y="-3841104"/>
              <a:ext cx="0" cy="4763"/>
            </a:xfrm>
            <a:custGeom>
              <a:avLst/>
              <a:gdLst>
                <a:gd name="T0" fmla="*/ 0 h 3"/>
                <a:gd name="T1" fmla="*/ 3 h 3"/>
                <a:gd name="T2" fmla="*/ 3 h 3"/>
                <a:gd name="T3" fmla="*/ 3 h 3"/>
                <a:gd name="T4" fmla="*/ 3 h 3"/>
                <a:gd name="T5" fmla="*/ 0 h 3"/>
                <a:gd name="T6" fmla="*/ 0 h 3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  <a:cxn ang="0">
                  <a:pos x="0" y="T5"/>
                </a:cxn>
                <a:cxn ang="0">
                  <a:pos x="0" y="T6"/>
                </a:cxn>
              </a:cxnLst>
              <a:rect l="0" t="0" r="r" b="b"/>
              <a:pathLst>
                <a:path h="3">
                  <a:moveTo>
                    <a:pt x="0" y="0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56" name="Freeform 138"/>
            <p:cNvSpPr/>
            <p:nvPr/>
          </p:nvSpPr>
          <p:spPr bwMode="auto">
            <a:xfrm>
              <a:off x="9490026" y="-3836342"/>
              <a:ext cx="3175" cy="0"/>
            </a:xfrm>
            <a:custGeom>
              <a:avLst/>
              <a:gdLst>
                <a:gd name="T0" fmla="*/ 2 w 2"/>
                <a:gd name="T1" fmla="*/ 0 w 2"/>
                <a:gd name="T2" fmla="*/ 2 w 2"/>
                <a:gd name="T3" fmla="*/ 2 w 2"/>
                <a:gd name="T4" fmla="*/ 2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2">
                  <a:moveTo>
                    <a:pt x="2" y="0"/>
                  </a:moveTo>
                  <a:lnTo>
                    <a:pt x="0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close/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57" name="Freeform 139"/>
            <p:cNvSpPr/>
            <p:nvPr/>
          </p:nvSpPr>
          <p:spPr bwMode="auto">
            <a:xfrm>
              <a:off x="9490026" y="-3836342"/>
              <a:ext cx="3175" cy="0"/>
            </a:xfrm>
            <a:custGeom>
              <a:avLst/>
              <a:gdLst>
                <a:gd name="T0" fmla="*/ 2 w 2"/>
                <a:gd name="T1" fmla="*/ 0 w 2"/>
                <a:gd name="T2" fmla="*/ 2 w 2"/>
                <a:gd name="T3" fmla="*/ 2 w 2"/>
                <a:gd name="T4" fmla="*/ 2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2">
                  <a:moveTo>
                    <a:pt x="2" y="0"/>
                  </a:moveTo>
                  <a:lnTo>
                    <a:pt x="0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58" name="Rectangle 140"/>
            <p:cNvSpPr>
              <a:spLocks noChangeArrowheads="1"/>
            </p:cNvSpPr>
            <p:nvPr/>
          </p:nvSpPr>
          <p:spPr bwMode="auto">
            <a:xfrm>
              <a:off x="9490026" y="-3836342"/>
              <a:ext cx="3175" cy="1588"/>
            </a:xfrm>
            <a:prstGeom prst="rect">
              <a:avLst/>
            </a:pr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59" name="Rectangle 141"/>
            <p:cNvSpPr>
              <a:spLocks noChangeArrowheads="1"/>
            </p:cNvSpPr>
            <p:nvPr/>
          </p:nvSpPr>
          <p:spPr bwMode="auto">
            <a:xfrm>
              <a:off x="9490026" y="-3836342"/>
              <a:ext cx="3175" cy="1588"/>
            </a:xfrm>
            <a:prstGeom prst="rect">
              <a:avLst/>
            </a:pr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60" name="Freeform 142"/>
            <p:cNvSpPr/>
            <p:nvPr/>
          </p:nvSpPr>
          <p:spPr bwMode="auto">
            <a:xfrm>
              <a:off x="9477326" y="-3831579"/>
              <a:ext cx="15875" cy="15875"/>
            </a:xfrm>
            <a:custGeom>
              <a:avLst/>
              <a:gdLst>
                <a:gd name="T0" fmla="*/ 3 w 4"/>
                <a:gd name="T1" fmla="*/ 0 h 4"/>
                <a:gd name="T2" fmla="*/ 0 w 4"/>
                <a:gd name="T3" fmla="*/ 3 h 4"/>
                <a:gd name="T4" fmla="*/ 0 w 4"/>
                <a:gd name="T5" fmla="*/ 3 h 4"/>
                <a:gd name="T6" fmla="*/ 1 w 4"/>
                <a:gd name="T7" fmla="*/ 4 h 4"/>
                <a:gd name="T8" fmla="*/ 3 w 4"/>
                <a:gd name="T9" fmla="*/ 1 h 4"/>
                <a:gd name="T10" fmla="*/ 4 w 4"/>
                <a:gd name="T11" fmla="*/ 0 h 4"/>
                <a:gd name="T12" fmla="*/ 3 w 4"/>
                <a:gd name="T13" fmla="*/ 0 h 4"/>
                <a:gd name="T14" fmla="*/ 3 w 4"/>
                <a:gd name="T15" fmla="*/ 0 h 4"/>
                <a:gd name="T16" fmla="*/ 3 w 4"/>
                <a:gd name="T17" fmla="*/ 0 h 4"/>
                <a:gd name="T18" fmla="*/ 3 w 4"/>
                <a:gd name="T19" fmla="*/ 0 h 4"/>
                <a:gd name="T20" fmla="*/ 3 w 4"/>
                <a:gd name="T21" fmla="*/ 0 h 4"/>
                <a:gd name="T22" fmla="*/ 3 w 4"/>
                <a:gd name="T23" fmla="*/ 0 h 4"/>
                <a:gd name="T24" fmla="*/ 3 w 4"/>
                <a:gd name="T25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" h="4">
                  <a:moveTo>
                    <a:pt x="3" y="0"/>
                  </a:moveTo>
                  <a:cubicBezTo>
                    <a:pt x="2" y="1"/>
                    <a:pt x="1" y="2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1" y="3"/>
                    <a:pt x="1" y="4"/>
                  </a:cubicBezTo>
                  <a:cubicBezTo>
                    <a:pt x="2" y="3"/>
                    <a:pt x="3" y="2"/>
                    <a:pt x="3" y="1"/>
                  </a:cubicBezTo>
                  <a:cubicBezTo>
                    <a:pt x="4" y="1"/>
                    <a:pt x="4" y="0"/>
                    <a:pt x="4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61" name="Freeform 143"/>
            <p:cNvSpPr>
              <a:spLocks noEditPoints="1"/>
            </p:cNvSpPr>
            <p:nvPr/>
          </p:nvSpPr>
          <p:spPr bwMode="auto">
            <a:xfrm>
              <a:off x="9459863" y="-3828404"/>
              <a:ext cx="30163" cy="60325"/>
            </a:xfrm>
            <a:custGeom>
              <a:avLst/>
              <a:gdLst>
                <a:gd name="T0" fmla="*/ 4 w 7"/>
                <a:gd name="T1" fmla="*/ 9 h 14"/>
                <a:gd name="T2" fmla="*/ 1 w 7"/>
                <a:gd name="T3" fmla="*/ 9 h 14"/>
                <a:gd name="T4" fmla="*/ 0 w 7"/>
                <a:gd name="T5" fmla="*/ 11 h 14"/>
                <a:gd name="T6" fmla="*/ 2 w 7"/>
                <a:gd name="T7" fmla="*/ 14 h 14"/>
                <a:gd name="T8" fmla="*/ 3 w 7"/>
                <a:gd name="T9" fmla="*/ 12 h 14"/>
                <a:gd name="T10" fmla="*/ 4 w 7"/>
                <a:gd name="T11" fmla="*/ 9 h 14"/>
                <a:gd name="T12" fmla="*/ 7 w 7"/>
                <a:gd name="T13" fmla="*/ 0 h 14"/>
                <a:gd name="T14" fmla="*/ 5 w 7"/>
                <a:gd name="T15" fmla="*/ 3 h 14"/>
                <a:gd name="T16" fmla="*/ 6 w 7"/>
                <a:gd name="T17" fmla="*/ 3 h 14"/>
                <a:gd name="T18" fmla="*/ 6 w 7"/>
                <a:gd name="T19" fmla="*/ 3 h 14"/>
                <a:gd name="T20" fmla="*/ 7 w 7"/>
                <a:gd name="T21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" h="14">
                  <a:moveTo>
                    <a:pt x="4" y="9"/>
                  </a:moveTo>
                  <a:cubicBezTo>
                    <a:pt x="3" y="9"/>
                    <a:pt x="2" y="9"/>
                    <a:pt x="1" y="9"/>
                  </a:cubicBezTo>
                  <a:cubicBezTo>
                    <a:pt x="0" y="10"/>
                    <a:pt x="0" y="11"/>
                    <a:pt x="0" y="11"/>
                  </a:cubicBezTo>
                  <a:cubicBezTo>
                    <a:pt x="1" y="12"/>
                    <a:pt x="1" y="13"/>
                    <a:pt x="2" y="14"/>
                  </a:cubicBezTo>
                  <a:cubicBezTo>
                    <a:pt x="2" y="13"/>
                    <a:pt x="3" y="12"/>
                    <a:pt x="3" y="12"/>
                  </a:cubicBezTo>
                  <a:cubicBezTo>
                    <a:pt x="4" y="11"/>
                    <a:pt x="4" y="10"/>
                    <a:pt x="4" y="9"/>
                  </a:cubicBezTo>
                  <a:moveTo>
                    <a:pt x="7" y="0"/>
                  </a:moveTo>
                  <a:cubicBezTo>
                    <a:pt x="7" y="1"/>
                    <a:pt x="6" y="2"/>
                    <a:pt x="5" y="3"/>
                  </a:cubicBezTo>
                  <a:cubicBezTo>
                    <a:pt x="5" y="3"/>
                    <a:pt x="6" y="3"/>
                    <a:pt x="6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7" y="2"/>
                    <a:pt x="7" y="1"/>
                    <a:pt x="7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62" name="Freeform 144"/>
            <p:cNvSpPr/>
            <p:nvPr/>
          </p:nvSpPr>
          <p:spPr bwMode="auto">
            <a:xfrm>
              <a:off x="9464626" y="-3818879"/>
              <a:ext cx="20638" cy="30163"/>
            </a:xfrm>
            <a:custGeom>
              <a:avLst/>
              <a:gdLst>
                <a:gd name="T0" fmla="*/ 3 w 5"/>
                <a:gd name="T1" fmla="*/ 0 h 7"/>
                <a:gd name="T2" fmla="*/ 1 w 5"/>
                <a:gd name="T3" fmla="*/ 3 h 7"/>
                <a:gd name="T4" fmla="*/ 0 w 5"/>
                <a:gd name="T5" fmla="*/ 7 h 7"/>
                <a:gd name="T6" fmla="*/ 3 w 5"/>
                <a:gd name="T7" fmla="*/ 7 h 7"/>
                <a:gd name="T8" fmla="*/ 5 w 5"/>
                <a:gd name="T9" fmla="*/ 1 h 7"/>
                <a:gd name="T10" fmla="*/ 4 w 5"/>
                <a:gd name="T11" fmla="*/ 1 h 7"/>
                <a:gd name="T12" fmla="*/ 3 w 5"/>
                <a:gd name="T13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" h="7">
                  <a:moveTo>
                    <a:pt x="3" y="0"/>
                  </a:moveTo>
                  <a:cubicBezTo>
                    <a:pt x="3" y="1"/>
                    <a:pt x="2" y="2"/>
                    <a:pt x="1" y="3"/>
                  </a:cubicBezTo>
                  <a:cubicBezTo>
                    <a:pt x="0" y="5"/>
                    <a:pt x="0" y="6"/>
                    <a:pt x="0" y="7"/>
                  </a:cubicBezTo>
                  <a:cubicBezTo>
                    <a:pt x="1" y="7"/>
                    <a:pt x="2" y="7"/>
                    <a:pt x="3" y="7"/>
                  </a:cubicBezTo>
                  <a:cubicBezTo>
                    <a:pt x="4" y="5"/>
                    <a:pt x="5" y="3"/>
                    <a:pt x="5" y="1"/>
                  </a:cubicBezTo>
                  <a:cubicBezTo>
                    <a:pt x="5" y="1"/>
                    <a:pt x="4" y="1"/>
                    <a:pt x="4" y="1"/>
                  </a:cubicBezTo>
                  <a:cubicBezTo>
                    <a:pt x="4" y="0"/>
                    <a:pt x="3" y="0"/>
                    <a:pt x="3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63" name="Freeform 145"/>
            <p:cNvSpPr>
              <a:spLocks noEditPoints="1"/>
            </p:cNvSpPr>
            <p:nvPr/>
          </p:nvSpPr>
          <p:spPr bwMode="auto">
            <a:xfrm>
              <a:off x="9477326" y="-3831579"/>
              <a:ext cx="15875" cy="12700"/>
            </a:xfrm>
            <a:custGeom>
              <a:avLst/>
              <a:gdLst>
                <a:gd name="T0" fmla="*/ 4 w 4"/>
                <a:gd name="T1" fmla="*/ 0 h 3"/>
                <a:gd name="T2" fmla="*/ 3 w 4"/>
                <a:gd name="T3" fmla="*/ 0 h 3"/>
                <a:gd name="T4" fmla="*/ 3 w 4"/>
                <a:gd name="T5" fmla="*/ 0 h 3"/>
                <a:gd name="T6" fmla="*/ 3 w 4"/>
                <a:gd name="T7" fmla="*/ 0 h 3"/>
                <a:gd name="T8" fmla="*/ 3 w 4"/>
                <a:gd name="T9" fmla="*/ 0 h 3"/>
                <a:gd name="T10" fmla="*/ 4 w 4"/>
                <a:gd name="T11" fmla="*/ 0 h 3"/>
                <a:gd name="T12" fmla="*/ 4 w 4"/>
                <a:gd name="T13" fmla="*/ 0 h 3"/>
                <a:gd name="T14" fmla="*/ 4 w 4"/>
                <a:gd name="T15" fmla="*/ 0 h 3"/>
                <a:gd name="T16" fmla="*/ 3 w 4"/>
                <a:gd name="T17" fmla="*/ 0 h 3"/>
                <a:gd name="T18" fmla="*/ 0 w 4"/>
                <a:gd name="T19" fmla="*/ 3 h 3"/>
                <a:gd name="T20" fmla="*/ 3 w 4"/>
                <a:gd name="T21" fmla="*/ 0 h 3"/>
                <a:gd name="T22" fmla="*/ 3 w 4"/>
                <a:gd name="T23" fmla="*/ 0 h 3"/>
                <a:gd name="T24" fmla="*/ 3 w 4"/>
                <a:gd name="T25" fmla="*/ 0 h 3"/>
                <a:gd name="T26" fmla="*/ 3 w 4"/>
                <a:gd name="T2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" h="3">
                  <a:moveTo>
                    <a:pt x="4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moveTo>
                    <a:pt x="3" y="0"/>
                  </a:moveTo>
                  <a:cubicBezTo>
                    <a:pt x="2" y="1"/>
                    <a:pt x="1" y="2"/>
                    <a:pt x="0" y="3"/>
                  </a:cubicBezTo>
                  <a:cubicBezTo>
                    <a:pt x="1" y="2"/>
                    <a:pt x="2" y="1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64" name="Freeform 146"/>
            <p:cNvSpPr>
              <a:spLocks noEditPoints="1"/>
            </p:cNvSpPr>
            <p:nvPr/>
          </p:nvSpPr>
          <p:spPr bwMode="auto">
            <a:xfrm>
              <a:off x="9497963" y="-3823642"/>
              <a:ext cx="58738" cy="55563"/>
            </a:xfrm>
            <a:custGeom>
              <a:avLst/>
              <a:gdLst>
                <a:gd name="T0" fmla="*/ 7 w 14"/>
                <a:gd name="T1" fmla="*/ 7 h 13"/>
                <a:gd name="T2" fmla="*/ 6 w 14"/>
                <a:gd name="T3" fmla="*/ 7 h 13"/>
                <a:gd name="T4" fmla="*/ 13 w 14"/>
                <a:gd name="T5" fmla="*/ 13 h 13"/>
                <a:gd name="T6" fmla="*/ 14 w 14"/>
                <a:gd name="T7" fmla="*/ 13 h 13"/>
                <a:gd name="T8" fmla="*/ 9 w 14"/>
                <a:gd name="T9" fmla="*/ 8 h 13"/>
                <a:gd name="T10" fmla="*/ 7 w 14"/>
                <a:gd name="T11" fmla="*/ 7 h 13"/>
                <a:gd name="T12" fmla="*/ 0 w 14"/>
                <a:gd name="T13" fmla="*/ 0 h 13"/>
                <a:gd name="T14" fmla="*/ 2 w 14"/>
                <a:gd name="T15" fmla="*/ 3 h 13"/>
                <a:gd name="T16" fmla="*/ 5 w 14"/>
                <a:gd name="T17" fmla="*/ 6 h 13"/>
                <a:gd name="T18" fmla="*/ 7 w 14"/>
                <a:gd name="T19" fmla="*/ 6 h 13"/>
                <a:gd name="T20" fmla="*/ 2 w 14"/>
                <a:gd name="T21" fmla="*/ 1 h 13"/>
                <a:gd name="T22" fmla="*/ 0 w 14"/>
                <a:gd name="T2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4" h="13">
                  <a:moveTo>
                    <a:pt x="7" y="7"/>
                  </a:moveTo>
                  <a:cubicBezTo>
                    <a:pt x="7" y="7"/>
                    <a:pt x="6" y="7"/>
                    <a:pt x="6" y="7"/>
                  </a:cubicBezTo>
                  <a:cubicBezTo>
                    <a:pt x="8" y="9"/>
                    <a:pt x="11" y="11"/>
                    <a:pt x="13" y="13"/>
                  </a:cubicBezTo>
                  <a:cubicBezTo>
                    <a:pt x="13" y="13"/>
                    <a:pt x="14" y="13"/>
                    <a:pt x="14" y="13"/>
                  </a:cubicBezTo>
                  <a:cubicBezTo>
                    <a:pt x="12" y="11"/>
                    <a:pt x="11" y="9"/>
                    <a:pt x="9" y="8"/>
                  </a:cubicBezTo>
                  <a:cubicBezTo>
                    <a:pt x="9" y="7"/>
                    <a:pt x="8" y="7"/>
                    <a:pt x="7" y="7"/>
                  </a:cubicBezTo>
                  <a:moveTo>
                    <a:pt x="0" y="0"/>
                  </a:moveTo>
                  <a:cubicBezTo>
                    <a:pt x="1" y="1"/>
                    <a:pt x="1" y="2"/>
                    <a:pt x="2" y="3"/>
                  </a:cubicBezTo>
                  <a:cubicBezTo>
                    <a:pt x="3" y="4"/>
                    <a:pt x="4" y="5"/>
                    <a:pt x="5" y="6"/>
                  </a:cubicBezTo>
                  <a:cubicBezTo>
                    <a:pt x="6" y="6"/>
                    <a:pt x="6" y="6"/>
                    <a:pt x="7" y="6"/>
                  </a:cubicBezTo>
                  <a:cubicBezTo>
                    <a:pt x="6" y="4"/>
                    <a:pt x="4" y="2"/>
                    <a:pt x="2" y="1"/>
                  </a:cubicBezTo>
                  <a:cubicBezTo>
                    <a:pt x="2" y="1"/>
                    <a:pt x="1" y="0"/>
                    <a:pt x="0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65" name="Freeform 147"/>
            <p:cNvSpPr>
              <a:spLocks noEditPoints="1"/>
            </p:cNvSpPr>
            <p:nvPr/>
          </p:nvSpPr>
          <p:spPr bwMode="auto">
            <a:xfrm>
              <a:off x="9505901" y="-3810942"/>
              <a:ext cx="47625" cy="50800"/>
            </a:xfrm>
            <a:custGeom>
              <a:avLst/>
              <a:gdLst>
                <a:gd name="T0" fmla="*/ 4 w 11"/>
                <a:gd name="T1" fmla="*/ 4 h 12"/>
                <a:gd name="T2" fmla="*/ 2 w 11"/>
                <a:gd name="T3" fmla="*/ 4 h 12"/>
                <a:gd name="T4" fmla="*/ 8 w 11"/>
                <a:gd name="T5" fmla="*/ 10 h 12"/>
                <a:gd name="T6" fmla="*/ 9 w 11"/>
                <a:gd name="T7" fmla="*/ 12 h 12"/>
                <a:gd name="T8" fmla="*/ 11 w 11"/>
                <a:gd name="T9" fmla="*/ 10 h 12"/>
                <a:gd name="T10" fmla="*/ 11 w 11"/>
                <a:gd name="T11" fmla="*/ 10 h 12"/>
                <a:gd name="T12" fmla="*/ 4 w 11"/>
                <a:gd name="T13" fmla="*/ 4 h 12"/>
                <a:gd name="T14" fmla="*/ 0 w 11"/>
                <a:gd name="T15" fmla="*/ 0 h 12"/>
                <a:gd name="T16" fmla="*/ 0 w 11"/>
                <a:gd name="T17" fmla="*/ 0 h 12"/>
                <a:gd name="T18" fmla="*/ 1 w 11"/>
                <a:gd name="T19" fmla="*/ 2 h 12"/>
                <a:gd name="T20" fmla="*/ 1 w 11"/>
                <a:gd name="T21" fmla="*/ 3 h 12"/>
                <a:gd name="T22" fmla="*/ 2 w 11"/>
                <a:gd name="T23" fmla="*/ 3 h 12"/>
                <a:gd name="T24" fmla="*/ 3 w 11"/>
                <a:gd name="T25" fmla="*/ 3 h 12"/>
                <a:gd name="T26" fmla="*/ 0 w 11"/>
                <a:gd name="T2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1" h="12">
                  <a:moveTo>
                    <a:pt x="4" y="4"/>
                  </a:moveTo>
                  <a:cubicBezTo>
                    <a:pt x="3" y="4"/>
                    <a:pt x="3" y="4"/>
                    <a:pt x="2" y="4"/>
                  </a:cubicBezTo>
                  <a:cubicBezTo>
                    <a:pt x="4" y="6"/>
                    <a:pt x="6" y="8"/>
                    <a:pt x="8" y="10"/>
                  </a:cubicBezTo>
                  <a:cubicBezTo>
                    <a:pt x="8" y="11"/>
                    <a:pt x="9" y="11"/>
                    <a:pt x="9" y="12"/>
                  </a:cubicBezTo>
                  <a:cubicBezTo>
                    <a:pt x="10" y="12"/>
                    <a:pt x="10" y="11"/>
                    <a:pt x="11" y="10"/>
                  </a:cubicBezTo>
                  <a:cubicBezTo>
                    <a:pt x="11" y="10"/>
                    <a:pt x="11" y="10"/>
                    <a:pt x="11" y="10"/>
                  </a:cubicBezTo>
                  <a:cubicBezTo>
                    <a:pt x="9" y="8"/>
                    <a:pt x="6" y="6"/>
                    <a:pt x="4" y="4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1" y="2"/>
                  </a:cubicBezTo>
                  <a:cubicBezTo>
                    <a:pt x="1" y="2"/>
                    <a:pt x="1" y="2"/>
                    <a:pt x="1" y="3"/>
                  </a:cubicBezTo>
                  <a:cubicBezTo>
                    <a:pt x="1" y="3"/>
                    <a:pt x="2" y="3"/>
                    <a:pt x="2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2" y="2"/>
                    <a:pt x="1" y="1"/>
                    <a:pt x="0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66" name="Freeform 148"/>
            <p:cNvSpPr/>
            <p:nvPr/>
          </p:nvSpPr>
          <p:spPr bwMode="auto">
            <a:xfrm>
              <a:off x="9515426" y="-3798242"/>
              <a:ext cx="20638" cy="9525"/>
            </a:xfrm>
            <a:custGeom>
              <a:avLst/>
              <a:gdLst>
                <a:gd name="T0" fmla="*/ 3 w 5"/>
                <a:gd name="T1" fmla="*/ 0 h 2"/>
                <a:gd name="T2" fmla="*/ 1 w 5"/>
                <a:gd name="T3" fmla="*/ 0 h 2"/>
                <a:gd name="T4" fmla="*/ 0 w 5"/>
                <a:gd name="T5" fmla="*/ 0 h 2"/>
                <a:gd name="T6" fmla="*/ 4 w 5"/>
                <a:gd name="T7" fmla="*/ 1 h 2"/>
                <a:gd name="T8" fmla="*/ 4 w 5"/>
                <a:gd name="T9" fmla="*/ 1 h 2"/>
                <a:gd name="T10" fmla="*/ 4 w 5"/>
                <a:gd name="T11" fmla="*/ 1 h 2"/>
                <a:gd name="T12" fmla="*/ 4 w 5"/>
                <a:gd name="T13" fmla="*/ 1 h 2"/>
                <a:gd name="T14" fmla="*/ 3 w 5"/>
                <a:gd name="T15" fmla="*/ 1 h 2"/>
                <a:gd name="T16" fmla="*/ 5 w 5"/>
                <a:gd name="T17" fmla="*/ 2 h 2"/>
                <a:gd name="T18" fmla="*/ 5 w 5"/>
                <a:gd name="T19" fmla="*/ 1 h 2"/>
                <a:gd name="T20" fmla="*/ 3 w 5"/>
                <a:gd name="T21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" h="2">
                  <a:moveTo>
                    <a:pt x="3" y="0"/>
                  </a:moveTo>
                  <a:cubicBezTo>
                    <a:pt x="2" y="0"/>
                    <a:pt x="2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2" y="1"/>
                    <a:pt x="3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3" y="1"/>
                    <a:pt x="3" y="1"/>
                  </a:cubicBezTo>
                  <a:cubicBezTo>
                    <a:pt x="4" y="1"/>
                    <a:pt x="5" y="1"/>
                    <a:pt x="5" y="2"/>
                  </a:cubicBezTo>
                  <a:cubicBezTo>
                    <a:pt x="5" y="2"/>
                    <a:pt x="5" y="1"/>
                    <a:pt x="5" y="1"/>
                  </a:cubicBezTo>
                  <a:cubicBezTo>
                    <a:pt x="4" y="1"/>
                    <a:pt x="4" y="0"/>
                    <a:pt x="3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67" name="Freeform 149"/>
            <p:cNvSpPr/>
            <p:nvPr/>
          </p:nvSpPr>
          <p:spPr bwMode="auto">
            <a:xfrm>
              <a:off x="9515426" y="-3793479"/>
              <a:ext cx="15875" cy="0"/>
            </a:xfrm>
            <a:custGeom>
              <a:avLst/>
              <a:gdLst>
                <a:gd name="T0" fmla="*/ 4 w 4"/>
                <a:gd name="T1" fmla="*/ 4 w 4"/>
                <a:gd name="T2" fmla="*/ 0 w 4"/>
                <a:gd name="T3" fmla="*/ 0 w 4"/>
                <a:gd name="T4" fmla="*/ 2 w 4"/>
                <a:gd name="T5" fmla="*/ 3 w 4"/>
                <a:gd name="T6" fmla="*/ 3 w 4"/>
                <a:gd name="T7" fmla="*/ 4 w 4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  <a:cxn ang="0">
                  <a:pos x="T5" y="0"/>
                </a:cxn>
                <a:cxn ang="0">
                  <a:pos x="T6" y="0"/>
                </a:cxn>
                <a:cxn ang="0">
                  <a:pos x="T7" y="0"/>
                </a:cxn>
              </a:cxnLst>
              <a:rect l="0" t="0" r="r" b="b"/>
              <a:pathLst>
                <a:path w="4">
                  <a:moveTo>
                    <a:pt x="4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1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2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4" y="0"/>
                    <a:pt x="4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68" name="Freeform 150"/>
            <p:cNvSpPr/>
            <p:nvPr/>
          </p:nvSpPr>
          <p:spPr bwMode="auto">
            <a:xfrm>
              <a:off x="9510663" y="-3798242"/>
              <a:ext cx="20638" cy="4763"/>
            </a:xfrm>
            <a:custGeom>
              <a:avLst/>
              <a:gdLst>
                <a:gd name="T0" fmla="*/ 0 w 5"/>
                <a:gd name="T1" fmla="*/ 0 h 1"/>
                <a:gd name="T2" fmla="*/ 1 w 5"/>
                <a:gd name="T3" fmla="*/ 1 h 1"/>
                <a:gd name="T4" fmla="*/ 5 w 5"/>
                <a:gd name="T5" fmla="*/ 1 h 1"/>
                <a:gd name="T6" fmla="*/ 5 w 5"/>
                <a:gd name="T7" fmla="*/ 1 h 1"/>
                <a:gd name="T8" fmla="*/ 5 w 5"/>
                <a:gd name="T9" fmla="*/ 1 h 1"/>
                <a:gd name="T10" fmla="*/ 1 w 5"/>
                <a:gd name="T11" fmla="*/ 0 h 1"/>
                <a:gd name="T12" fmla="*/ 0 w 5"/>
                <a:gd name="T1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" h="1">
                  <a:moveTo>
                    <a:pt x="0" y="0"/>
                  </a:moveTo>
                  <a:cubicBezTo>
                    <a:pt x="0" y="0"/>
                    <a:pt x="1" y="1"/>
                    <a:pt x="1" y="1"/>
                  </a:cubicBezTo>
                  <a:cubicBezTo>
                    <a:pt x="2" y="1"/>
                    <a:pt x="4" y="1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4" y="1"/>
                    <a:pt x="3" y="1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69" name="Freeform 151"/>
            <p:cNvSpPr/>
            <p:nvPr/>
          </p:nvSpPr>
          <p:spPr bwMode="auto">
            <a:xfrm>
              <a:off x="9497963" y="-3828404"/>
              <a:ext cx="38100" cy="34925"/>
            </a:xfrm>
            <a:custGeom>
              <a:avLst/>
              <a:gdLst>
                <a:gd name="T0" fmla="*/ 0 w 9"/>
                <a:gd name="T1" fmla="*/ 0 h 8"/>
                <a:gd name="T2" fmla="*/ 2 w 9"/>
                <a:gd name="T3" fmla="*/ 4 h 8"/>
                <a:gd name="T4" fmla="*/ 2 w 9"/>
                <a:gd name="T5" fmla="*/ 4 h 8"/>
                <a:gd name="T6" fmla="*/ 0 w 9"/>
                <a:gd name="T7" fmla="*/ 1 h 8"/>
                <a:gd name="T8" fmla="*/ 2 w 9"/>
                <a:gd name="T9" fmla="*/ 2 h 8"/>
                <a:gd name="T10" fmla="*/ 7 w 9"/>
                <a:gd name="T11" fmla="*/ 7 h 8"/>
                <a:gd name="T12" fmla="*/ 9 w 9"/>
                <a:gd name="T13" fmla="*/ 8 h 8"/>
                <a:gd name="T14" fmla="*/ 9 w 9"/>
                <a:gd name="T15" fmla="*/ 8 h 8"/>
                <a:gd name="T16" fmla="*/ 2 w 9"/>
                <a:gd name="T17" fmla="*/ 2 h 8"/>
                <a:gd name="T18" fmla="*/ 0 w 9"/>
                <a:gd name="T1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" h="8">
                  <a:moveTo>
                    <a:pt x="0" y="0"/>
                  </a:moveTo>
                  <a:cubicBezTo>
                    <a:pt x="1" y="2"/>
                    <a:pt x="1" y="3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1" y="3"/>
                    <a:pt x="1" y="2"/>
                    <a:pt x="0" y="1"/>
                  </a:cubicBezTo>
                  <a:cubicBezTo>
                    <a:pt x="1" y="1"/>
                    <a:pt x="2" y="2"/>
                    <a:pt x="2" y="2"/>
                  </a:cubicBezTo>
                  <a:cubicBezTo>
                    <a:pt x="4" y="3"/>
                    <a:pt x="6" y="5"/>
                    <a:pt x="7" y="7"/>
                  </a:cubicBezTo>
                  <a:cubicBezTo>
                    <a:pt x="8" y="7"/>
                    <a:pt x="8" y="8"/>
                    <a:pt x="9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7" y="6"/>
                    <a:pt x="5" y="4"/>
                    <a:pt x="2" y="2"/>
                  </a:cubicBezTo>
                  <a:cubicBezTo>
                    <a:pt x="2" y="2"/>
                    <a:pt x="1" y="1"/>
                    <a:pt x="0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70" name="Freeform 152"/>
            <p:cNvSpPr>
              <a:spLocks noEditPoints="1"/>
            </p:cNvSpPr>
            <p:nvPr/>
          </p:nvSpPr>
          <p:spPr bwMode="auto">
            <a:xfrm>
              <a:off x="9455101" y="-3861742"/>
              <a:ext cx="114300" cy="114300"/>
            </a:xfrm>
            <a:custGeom>
              <a:avLst/>
              <a:gdLst>
                <a:gd name="T0" fmla="*/ 8 w 27"/>
                <a:gd name="T1" fmla="*/ 6 h 27"/>
                <a:gd name="T2" fmla="*/ 9 w 27"/>
                <a:gd name="T3" fmla="*/ 6 h 27"/>
                <a:gd name="T4" fmla="*/ 9 w 27"/>
                <a:gd name="T5" fmla="*/ 6 h 27"/>
                <a:gd name="T6" fmla="*/ 9 w 27"/>
                <a:gd name="T7" fmla="*/ 6 h 27"/>
                <a:gd name="T8" fmla="*/ 9 w 27"/>
                <a:gd name="T9" fmla="*/ 5 h 27"/>
                <a:gd name="T10" fmla="*/ 9 w 27"/>
                <a:gd name="T11" fmla="*/ 6 h 27"/>
                <a:gd name="T12" fmla="*/ 9 w 27"/>
                <a:gd name="T13" fmla="*/ 6 h 27"/>
                <a:gd name="T14" fmla="*/ 9 w 27"/>
                <a:gd name="T15" fmla="*/ 5 h 27"/>
                <a:gd name="T16" fmla="*/ 9 w 27"/>
                <a:gd name="T17" fmla="*/ 6 h 27"/>
                <a:gd name="T18" fmla="*/ 13 w 27"/>
                <a:gd name="T19" fmla="*/ 0 h 27"/>
                <a:gd name="T20" fmla="*/ 11 w 27"/>
                <a:gd name="T21" fmla="*/ 3 h 27"/>
                <a:gd name="T22" fmla="*/ 10 w 27"/>
                <a:gd name="T23" fmla="*/ 5 h 27"/>
                <a:gd name="T24" fmla="*/ 9 w 27"/>
                <a:gd name="T25" fmla="*/ 5 h 27"/>
                <a:gd name="T26" fmla="*/ 10 w 27"/>
                <a:gd name="T27" fmla="*/ 5 h 27"/>
                <a:gd name="T28" fmla="*/ 9 w 27"/>
                <a:gd name="T29" fmla="*/ 5 h 27"/>
                <a:gd name="T30" fmla="*/ 9 w 27"/>
                <a:gd name="T31" fmla="*/ 4 h 27"/>
                <a:gd name="T32" fmla="*/ 9 w 27"/>
                <a:gd name="T33" fmla="*/ 5 h 27"/>
                <a:gd name="T34" fmla="*/ 9 w 27"/>
                <a:gd name="T35" fmla="*/ 5 h 27"/>
                <a:gd name="T36" fmla="*/ 9 w 27"/>
                <a:gd name="T37" fmla="*/ 2 h 27"/>
                <a:gd name="T38" fmla="*/ 9 w 27"/>
                <a:gd name="T39" fmla="*/ 1 h 27"/>
                <a:gd name="T40" fmla="*/ 7 w 27"/>
                <a:gd name="T41" fmla="*/ 1 h 27"/>
                <a:gd name="T42" fmla="*/ 9 w 27"/>
                <a:gd name="T43" fmla="*/ 5 h 27"/>
                <a:gd name="T44" fmla="*/ 5 w 27"/>
                <a:gd name="T45" fmla="*/ 2 h 27"/>
                <a:gd name="T46" fmla="*/ 6 w 27"/>
                <a:gd name="T47" fmla="*/ 5 h 27"/>
                <a:gd name="T48" fmla="*/ 9 w 27"/>
                <a:gd name="T49" fmla="*/ 5 h 27"/>
                <a:gd name="T50" fmla="*/ 8 w 27"/>
                <a:gd name="T51" fmla="*/ 6 h 27"/>
                <a:gd name="T52" fmla="*/ 6 w 27"/>
                <a:gd name="T53" fmla="*/ 6 h 27"/>
                <a:gd name="T54" fmla="*/ 7 w 27"/>
                <a:gd name="T55" fmla="*/ 6 h 27"/>
                <a:gd name="T56" fmla="*/ 1 w 27"/>
                <a:gd name="T57" fmla="*/ 8 h 27"/>
                <a:gd name="T58" fmla="*/ 0 w 27"/>
                <a:gd name="T59" fmla="*/ 12 h 27"/>
                <a:gd name="T60" fmla="*/ 1 w 27"/>
                <a:gd name="T61" fmla="*/ 19 h 27"/>
                <a:gd name="T62" fmla="*/ 2 w 27"/>
                <a:gd name="T63" fmla="*/ 17 h 27"/>
                <a:gd name="T64" fmla="*/ 5 w 27"/>
                <a:gd name="T65" fmla="*/ 10 h 27"/>
                <a:gd name="T66" fmla="*/ 8 w 27"/>
                <a:gd name="T67" fmla="*/ 7 h 27"/>
                <a:gd name="T68" fmla="*/ 8 w 27"/>
                <a:gd name="T69" fmla="*/ 7 h 27"/>
                <a:gd name="T70" fmla="*/ 8 w 27"/>
                <a:gd name="T71" fmla="*/ 7 h 27"/>
                <a:gd name="T72" fmla="*/ 9 w 27"/>
                <a:gd name="T73" fmla="*/ 7 h 27"/>
                <a:gd name="T74" fmla="*/ 8 w 27"/>
                <a:gd name="T75" fmla="*/ 8 h 27"/>
                <a:gd name="T76" fmla="*/ 7 w 27"/>
                <a:gd name="T77" fmla="*/ 11 h 27"/>
                <a:gd name="T78" fmla="*/ 5 w 27"/>
                <a:gd name="T79" fmla="*/ 17 h 27"/>
                <a:gd name="T80" fmla="*/ 3 w 27"/>
                <a:gd name="T81" fmla="*/ 22 h 27"/>
                <a:gd name="T82" fmla="*/ 12 w 27"/>
                <a:gd name="T83" fmla="*/ 27 h 27"/>
                <a:gd name="T84" fmla="*/ 21 w 27"/>
                <a:gd name="T85" fmla="*/ 24 h 27"/>
                <a:gd name="T86" fmla="*/ 14 w 27"/>
                <a:gd name="T87" fmla="*/ 16 h 27"/>
                <a:gd name="T88" fmla="*/ 13 w 27"/>
                <a:gd name="T89" fmla="*/ 15 h 27"/>
                <a:gd name="T90" fmla="*/ 12 w 27"/>
                <a:gd name="T91" fmla="*/ 12 h 27"/>
                <a:gd name="T92" fmla="*/ 12 w 27"/>
                <a:gd name="T93" fmla="*/ 10 h 27"/>
                <a:gd name="T94" fmla="*/ 19 w 27"/>
                <a:gd name="T95" fmla="*/ 16 h 27"/>
                <a:gd name="T96" fmla="*/ 19 w 27"/>
                <a:gd name="T97" fmla="*/ 17 h 27"/>
                <a:gd name="T98" fmla="*/ 26 w 27"/>
                <a:gd name="T99" fmla="*/ 16 h 27"/>
                <a:gd name="T100" fmla="*/ 23 w 27"/>
                <a:gd name="T101" fmla="*/ 4 h 27"/>
                <a:gd name="T102" fmla="*/ 17 w 27"/>
                <a:gd name="T103" fmla="*/ 6 h 27"/>
                <a:gd name="T104" fmla="*/ 13 w 27"/>
                <a:gd name="T105" fmla="*/ 6 h 27"/>
                <a:gd name="T106" fmla="*/ 10 w 27"/>
                <a:gd name="T107" fmla="*/ 6 h 27"/>
                <a:gd name="T108" fmla="*/ 10 w 27"/>
                <a:gd name="T109" fmla="*/ 6 h 27"/>
                <a:gd name="T110" fmla="*/ 10 w 27"/>
                <a:gd name="T111" fmla="*/ 6 h 27"/>
                <a:gd name="T112" fmla="*/ 20 w 27"/>
                <a:gd name="T113" fmla="*/ 2 h 27"/>
                <a:gd name="T114" fmla="*/ 15 w 27"/>
                <a:gd name="T115" fmla="*/ 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7" h="27">
                  <a:moveTo>
                    <a:pt x="8" y="6"/>
                  </a:moveTo>
                  <a:cubicBezTo>
                    <a:pt x="8" y="6"/>
                    <a:pt x="8" y="6"/>
                    <a:pt x="8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8" y="6"/>
                    <a:pt x="8" y="6"/>
                    <a:pt x="8" y="6"/>
                  </a:cubicBezTo>
                  <a:moveTo>
                    <a:pt x="9" y="6"/>
                  </a:moveTo>
                  <a:cubicBezTo>
                    <a:pt x="9" y="6"/>
                    <a:pt x="9" y="6"/>
                    <a:pt x="9" y="6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9" y="6"/>
                    <a:pt x="9" y="6"/>
                    <a:pt x="9" y="6"/>
                  </a:cubicBezTo>
                  <a:moveTo>
                    <a:pt x="9" y="6"/>
                  </a:moveTo>
                  <a:cubicBezTo>
                    <a:pt x="9" y="5"/>
                    <a:pt x="9" y="5"/>
                    <a:pt x="9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9" y="6"/>
                    <a:pt x="9" y="6"/>
                    <a:pt x="9" y="6"/>
                  </a:cubicBezTo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12" y="1"/>
                    <a:pt x="11" y="2"/>
                    <a:pt x="11" y="3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0" y="4"/>
                    <a:pt x="10" y="5"/>
                    <a:pt x="10" y="5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4"/>
                    <a:pt x="9" y="5"/>
                    <a:pt x="9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5"/>
                    <a:pt x="9" y="4"/>
                    <a:pt x="9" y="4"/>
                  </a:cubicBezTo>
                  <a:cubicBezTo>
                    <a:pt x="9" y="3"/>
                    <a:pt x="9" y="2"/>
                    <a:pt x="9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9" y="1"/>
                    <a:pt x="8" y="1"/>
                    <a:pt x="7" y="1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8" y="3"/>
                    <a:pt x="8" y="4"/>
                    <a:pt x="9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8" y="5"/>
                    <a:pt x="8" y="5"/>
                    <a:pt x="8" y="4"/>
                  </a:cubicBezTo>
                  <a:cubicBezTo>
                    <a:pt x="7" y="4"/>
                    <a:pt x="6" y="3"/>
                    <a:pt x="5" y="2"/>
                  </a:cubicBezTo>
                  <a:cubicBezTo>
                    <a:pt x="5" y="3"/>
                    <a:pt x="4" y="4"/>
                    <a:pt x="3" y="5"/>
                  </a:cubicBezTo>
                  <a:cubicBezTo>
                    <a:pt x="4" y="5"/>
                    <a:pt x="5" y="5"/>
                    <a:pt x="6" y="5"/>
                  </a:cubicBezTo>
                  <a:cubicBezTo>
                    <a:pt x="7" y="5"/>
                    <a:pt x="8" y="5"/>
                    <a:pt x="9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7" y="6"/>
                    <a:pt x="7" y="6"/>
                    <a:pt x="6" y="6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5" y="7"/>
                    <a:pt x="4" y="7"/>
                    <a:pt x="3" y="7"/>
                  </a:cubicBezTo>
                  <a:cubicBezTo>
                    <a:pt x="2" y="7"/>
                    <a:pt x="2" y="8"/>
                    <a:pt x="1" y="8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0" y="9"/>
                    <a:pt x="0" y="10"/>
                    <a:pt x="0" y="12"/>
                  </a:cubicBezTo>
                  <a:cubicBezTo>
                    <a:pt x="0" y="13"/>
                    <a:pt x="0" y="13"/>
                    <a:pt x="0" y="14"/>
                  </a:cubicBezTo>
                  <a:cubicBezTo>
                    <a:pt x="0" y="16"/>
                    <a:pt x="0" y="18"/>
                    <a:pt x="1" y="19"/>
                  </a:cubicBezTo>
                  <a:cubicBezTo>
                    <a:pt x="1" y="19"/>
                    <a:pt x="1" y="18"/>
                    <a:pt x="2" y="17"/>
                  </a:cubicBezTo>
                  <a:cubicBezTo>
                    <a:pt x="2" y="17"/>
                    <a:pt x="2" y="17"/>
                    <a:pt x="2" y="17"/>
                  </a:cubicBezTo>
                  <a:cubicBezTo>
                    <a:pt x="2" y="16"/>
                    <a:pt x="2" y="15"/>
                    <a:pt x="3" y="13"/>
                  </a:cubicBezTo>
                  <a:cubicBezTo>
                    <a:pt x="4" y="12"/>
                    <a:pt x="5" y="11"/>
                    <a:pt x="5" y="10"/>
                  </a:cubicBezTo>
                  <a:cubicBezTo>
                    <a:pt x="5" y="10"/>
                    <a:pt x="5" y="10"/>
                    <a:pt x="5" y="10"/>
                  </a:cubicBezTo>
                  <a:cubicBezTo>
                    <a:pt x="6" y="9"/>
                    <a:pt x="7" y="8"/>
                    <a:pt x="8" y="7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7"/>
                    <a:pt x="9" y="8"/>
                    <a:pt x="8" y="8"/>
                  </a:cubicBezTo>
                  <a:cubicBezTo>
                    <a:pt x="8" y="9"/>
                    <a:pt x="8" y="10"/>
                    <a:pt x="7" y="11"/>
                  </a:cubicBezTo>
                  <a:cubicBezTo>
                    <a:pt x="7" y="11"/>
                    <a:pt x="7" y="11"/>
                    <a:pt x="7" y="11"/>
                  </a:cubicBezTo>
                  <a:cubicBezTo>
                    <a:pt x="7" y="13"/>
                    <a:pt x="6" y="15"/>
                    <a:pt x="5" y="17"/>
                  </a:cubicBezTo>
                  <a:cubicBezTo>
                    <a:pt x="5" y="17"/>
                    <a:pt x="5" y="17"/>
                    <a:pt x="5" y="17"/>
                  </a:cubicBezTo>
                  <a:cubicBezTo>
                    <a:pt x="5" y="18"/>
                    <a:pt x="5" y="19"/>
                    <a:pt x="4" y="20"/>
                  </a:cubicBezTo>
                  <a:cubicBezTo>
                    <a:pt x="4" y="20"/>
                    <a:pt x="3" y="21"/>
                    <a:pt x="3" y="22"/>
                  </a:cubicBezTo>
                  <a:cubicBezTo>
                    <a:pt x="3" y="22"/>
                    <a:pt x="3" y="22"/>
                    <a:pt x="3" y="22"/>
                  </a:cubicBezTo>
                  <a:cubicBezTo>
                    <a:pt x="5" y="25"/>
                    <a:pt x="8" y="26"/>
                    <a:pt x="12" y="27"/>
                  </a:cubicBezTo>
                  <a:cubicBezTo>
                    <a:pt x="12" y="27"/>
                    <a:pt x="13" y="27"/>
                    <a:pt x="13" y="27"/>
                  </a:cubicBezTo>
                  <a:cubicBezTo>
                    <a:pt x="16" y="27"/>
                    <a:pt x="19" y="26"/>
                    <a:pt x="21" y="24"/>
                  </a:cubicBezTo>
                  <a:cubicBezTo>
                    <a:pt x="21" y="23"/>
                    <a:pt x="20" y="23"/>
                    <a:pt x="20" y="22"/>
                  </a:cubicBezTo>
                  <a:cubicBezTo>
                    <a:pt x="18" y="20"/>
                    <a:pt x="16" y="18"/>
                    <a:pt x="14" y="16"/>
                  </a:cubicBezTo>
                  <a:cubicBezTo>
                    <a:pt x="14" y="16"/>
                    <a:pt x="14" y="16"/>
                    <a:pt x="14" y="16"/>
                  </a:cubicBezTo>
                  <a:cubicBezTo>
                    <a:pt x="14" y="16"/>
                    <a:pt x="13" y="15"/>
                    <a:pt x="13" y="15"/>
                  </a:cubicBezTo>
                  <a:cubicBezTo>
                    <a:pt x="13" y="14"/>
                    <a:pt x="13" y="14"/>
                    <a:pt x="13" y="14"/>
                  </a:cubicBezTo>
                  <a:cubicBezTo>
                    <a:pt x="12" y="13"/>
                    <a:pt x="12" y="13"/>
                    <a:pt x="12" y="12"/>
                  </a:cubicBezTo>
                  <a:cubicBezTo>
                    <a:pt x="11" y="11"/>
                    <a:pt x="11" y="10"/>
                    <a:pt x="10" y="8"/>
                  </a:cubicBezTo>
                  <a:cubicBezTo>
                    <a:pt x="11" y="9"/>
                    <a:pt x="12" y="10"/>
                    <a:pt x="12" y="10"/>
                  </a:cubicBezTo>
                  <a:cubicBezTo>
                    <a:pt x="15" y="12"/>
                    <a:pt x="17" y="14"/>
                    <a:pt x="19" y="16"/>
                  </a:cubicBezTo>
                  <a:cubicBezTo>
                    <a:pt x="19" y="16"/>
                    <a:pt x="19" y="16"/>
                    <a:pt x="19" y="16"/>
                  </a:cubicBezTo>
                  <a:cubicBezTo>
                    <a:pt x="19" y="16"/>
                    <a:pt x="19" y="17"/>
                    <a:pt x="19" y="17"/>
                  </a:cubicBezTo>
                  <a:cubicBezTo>
                    <a:pt x="19" y="17"/>
                    <a:pt x="19" y="17"/>
                    <a:pt x="19" y="17"/>
                  </a:cubicBezTo>
                  <a:cubicBezTo>
                    <a:pt x="21" y="18"/>
                    <a:pt x="22" y="20"/>
                    <a:pt x="24" y="22"/>
                  </a:cubicBezTo>
                  <a:cubicBezTo>
                    <a:pt x="25" y="20"/>
                    <a:pt x="26" y="18"/>
                    <a:pt x="26" y="16"/>
                  </a:cubicBezTo>
                  <a:cubicBezTo>
                    <a:pt x="26" y="15"/>
                    <a:pt x="26" y="15"/>
                    <a:pt x="26" y="15"/>
                  </a:cubicBezTo>
                  <a:cubicBezTo>
                    <a:pt x="27" y="11"/>
                    <a:pt x="25" y="7"/>
                    <a:pt x="23" y="4"/>
                  </a:cubicBezTo>
                  <a:cubicBezTo>
                    <a:pt x="21" y="5"/>
                    <a:pt x="19" y="6"/>
                    <a:pt x="17" y="6"/>
                  </a:cubicBezTo>
                  <a:cubicBezTo>
                    <a:pt x="17" y="6"/>
                    <a:pt x="17" y="6"/>
                    <a:pt x="17" y="6"/>
                  </a:cubicBezTo>
                  <a:cubicBezTo>
                    <a:pt x="16" y="6"/>
                    <a:pt x="14" y="6"/>
                    <a:pt x="13" y="6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2" y="6"/>
                    <a:pt x="11" y="6"/>
                    <a:pt x="10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1" y="5"/>
                    <a:pt x="14" y="4"/>
                    <a:pt x="15" y="4"/>
                  </a:cubicBezTo>
                  <a:cubicBezTo>
                    <a:pt x="17" y="3"/>
                    <a:pt x="18" y="2"/>
                    <a:pt x="20" y="2"/>
                  </a:cubicBezTo>
                  <a:cubicBezTo>
                    <a:pt x="19" y="1"/>
                    <a:pt x="17" y="0"/>
                    <a:pt x="15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4" y="0"/>
                    <a:pt x="14" y="0"/>
                    <a:pt x="13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71" name="Freeform 153"/>
            <p:cNvSpPr/>
            <p:nvPr/>
          </p:nvSpPr>
          <p:spPr bwMode="auto">
            <a:xfrm>
              <a:off x="9337626" y="-3955404"/>
              <a:ext cx="142875" cy="149225"/>
            </a:xfrm>
            <a:custGeom>
              <a:avLst/>
              <a:gdLst>
                <a:gd name="T0" fmla="*/ 13 w 34"/>
                <a:gd name="T1" fmla="*/ 33 h 35"/>
                <a:gd name="T2" fmla="*/ 32 w 34"/>
                <a:gd name="T3" fmla="*/ 21 h 35"/>
                <a:gd name="T4" fmla="*/ 20 w 34"/>
                <a:gd name="T5" fmla="*/ 2 h 35"/>
                <a:gd name="T6" fmla="*/ 1 w 34"/>
                <a:gd name="T7" fmla="*/ 14 h 35"/>
                <a:gd name="T8" fmla="*/ 13 w 34"/>
                <a:gd name="T9" fmla="*/ 33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" h="35">
                  <a:moveTo>
                    <a:pt x="13" y="33"/>
                  </a:moveTo>
                  <a:cubicBezTo>
                    <a:pt x="22" y="35"/>
                    <a:pt x="30" y="30"/>
                    <a:pt x="32" y="21"/>
                  </a:cubicBezTo>
                  <a:cubicBezTo>
                    <a:pt x="34" y="12"/>
                    <a:pt x="29" y="4"/>
                    <a:pt x="20" y="2"/>
                  </a:cubicBezTo>
                  <a:cubicBezTo>
                    <a:pt x="12" y="0"/>
                    <a:pt x="3" y="5"/>
                    <a:pt x="1" y="14"/>
                  </a:cubicBezTo>
                  <a:cubicBezTo>
                    <a:pt x="0" y="22"/>
                    <a:pt x="5" y="31"/>
                    <a:pt x="13" y="33"/>
                  </a:cubicBezTo>
                  <a:close/>
                </a:path>
              </a:pathLst>
            </a:custGeom>
            <a:gradFill>
              <a:gsLst>
                <a:gs pos="0">
                  <a:srgbClr val="FF0000"/>
                </a:gs>
                <a:gs pos="61000">
                  <a:srgbClr val="C00000"/>
                </a:gs>
                <a:gs pos="100000">
                  <a:srgbClr val="800000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72" name="Freeform 154"/>
            <p:cNvSpPr/>
            <p:nvPr/>
          </p:nvSpPr>
          <p:spPr bwMode="auto">
            <a:xfrm>
              <a:off x="9426526" y="-3810942"/>
              <a:ext cx="147638" cy="149225"/>
            </a:xfrm>
            <a:custGeom>
              <a:avLst/>
              <a:gdLst>
                <a:gd name="T0" fmla="*/ 14 w 35"/>
                <a:gd name="T1" fmla="*/ 33 h 35"/>
                <a:gd name="T2" fmla="*/ 33 w 35"/>
                <a:gd name="T3" fmla="*/ 21 h 35"/>
                <a:gd name="T4" fmla="*/ 21 w 35"/>
                <a:gd name="T5" fmla="*/ 2 h 35"/>
                <a:gd name="T6" fmla="*/ 2 w 35"/>
                <a:gd name="T7" fmla="*/ 14 h 35"/>
                <a:gd name="T8" fmla="*/ 14 w 35"/>
                <a:gd name="T9" fmla="*/ 33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35">
                  <a:moveTo>
                    <a:pt x="14" y="33"/>
                  </a:moveTo>
                  <a:cubicBezTo>
                    <a:pt x="22" y="35"/>
                    <a:pt x="31" y="30"/>
                    <a:pt x="33" y="21"/>
                  </a:cubicBezTo>
                  <a:cubicBezTo>
                    <a:pt x="35" y="13"/>
                    <a:pt x="30" y="4"/>
                    <a:pt x="21" y="2"/>
                  </a:cubicBezTo>
                  <a:cubicBezTo>
                    <a:pt x="12" y="0"/>
                    <a:pt x="4" y="5"/>
                    <a:pt x="2" y="14"/>
                  </a:cubicBezTo>
                  <a:cubicBezTo>
                    <a:pt x="0" y="22"/>
                    <a:pt x="5" y="31"/>
                    <a:pt x="14" y="33"/>
                  </a:cubicBezTo>
                  <a:close/>
                </a:path>
              </a:pathLst>
            </a:custGeom>
            <a:gradFill>
              <a:gsLst>
                <a:gs pos="0">
                  <a:srgbClr val="FF0000"/>
                </a:gs>
                <a:gs pos="61000">
                  <a:srgbClr val="C00000"/>
                </a:gs>
                <a:gs pos="100000">
                  <a:srgbClr val="800000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73" name="Freeform 155"/>
            <p:cNvSpPr/>
            <p:nvPr/>
          </p:nvSpPr>
          <p:spPr bwMode="auto">
            <a:xfrm>
              <a:off x="9502726" y="-3955404"/>
              <a:ext cx="147638" cy="149225"/>
            </a:xfrm>
            <a:custGeom>
              <a:avLst/>
              <a:gdLst>
                <a:gd name="T0" fmla="*/ 14 w 35"/>
                <a:gd name="T1" fmla="*/ 33 h 35"/>
                <a:gd name="T2" fmla="*/ 33 w 35"/>
                <a:gd name="T3" fmla="*/ 21 h 35"/>
                <a:gd name="T4" fmla="*/ 21 w 35"/>
                <a:gd name="T5" fmla="*/ 2 h 35"/>
                <a:gd name="T6" fmla="*/ 2 w 35"/>
                <a:gd name="T7" fmla="*/ 14 h 35"/>
                <a:gd name="T8" fmla="*/ 14 w 35"/>
                <a:gd name="T9" fmla="*/ 33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35">
                  <a:moveTo>
                    <a:pt x="14" y="33"/>
                  </a:moveTo>
                  <a:cubicBezTo>
                    <a:pt x="22" y="35"/>
                    <a:pt x="31" y="29"/>
                    <a:pt x="33" y="21"/>
                  </a:cubicBezTo>
                  <a:cubicBezTo>
                    <a:pt x="35" y="12"/>
                    <a:pt x="30" y="4"/>
                    <a:pt x="21" y="2"/>
                  </a:cubicBezTo>
                  <a:cubicBezTo>
                    <a:pt x="12" y="0"/>
                    <a:pt x="4" y="5"/>
                    <a:pt x="2" y="14"/>
                  </a:cubicBezTo>
                  <a:cubicBezTo>
                    <a:pt x="0" y="22"/>
                    <a:pt x="5" y="31"/>
                    <a:pt x="14" y="33"/>
                  </a:cubicBezTo>
                  <a:close/>
                </a:path>
              </a:pathLst>
            </a:custGeom>
            <a:gradFill>
              <a:gsLst>
                <a:gs pos="0">
                  <a:srgbClr val="FF0000"/>
                </a:gs>
                <a:gs pos="61000">
                  <a:srgbClr val="C00000"/>
                </a:gs>
                <a:gs pos="100000">
                  <a:srgbClr val="800000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74" name="Freeform 156"/>
            <p:cNvSpPr/>
            <p:nvPr/>
          </p:nvSpPr>
          <p:spPr bwMode="auto">
            <a:xfrm>
              <a:off x="9375726" y="-3806179"/>
              <a:ext cx="63500" cy="63500"/>
            </a:xfrm>
            <a:custGeom>
              <a:avLst/>
              <a:gdLst>
                <a:gd name="T0" fmla="*/ 6 w 15"/>
                <a:gd name="T1" fmla="*/ 14 h 15"/>
                <a:gd name="T2" fmla="*/ 14 w 15"/>
                <a:gd name="T3" fmla="*/ 9 h 15"/>
                <a:gd name="T4" fmla="*/ 9 w 15"/>
                <a:gd name="T5" fmla="*/ 1 h 15"/>
                <a:gd name="T6" fmla="*/ 1 w 15"/>
                <a:gd name="T7" fmla="*/ 6 h 15"/>
                <a:gd name="T8" fmla="*/ 6 w 15"/>
                <a:gd name="T9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15">
                  <a:moveTo>
                    <a:pt x="6" y="14"/>
                  </a:moveTo>
                  <a:cubicBezTo>
                    <a:pt x="10" y="15"/>
                    <a:pt x="13" y="12"/>
                    <a:pt x="14" y="9"/>
                  </a:cubicBezTo>
                  <a:cubicBezTo>
                    <a:pt x="15" y="5"/>
                    <a:pt x="13" y="1"/>
                    <a:pt x="9" y="1"/>
                  </a:cubicBezTo>
                  <a:cubicBezTo>
                    <a:pt x="5" y="0"/>
                    <a:pt x="2" y="2"/>
                    <a:pt x="1" y="6"/>
                  </a:cubicBezTo>
                  <a:cubicBezTo>
                    <a:pt x="0" y="9"/>
                    <a:pt x="2" y="13"/>
                    <a:pt x="6" y="14"/>
                  </a:cubicBezTo>
                  <a:close/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75" name="Freeform 157"/>
            <p:cNvSpPr/>
            <p:nvPr/>
          </p:nvSpPr>
          <p:spPr bwMode="auto">
            <a:xfrm>
              <a:off x="9459863" y="-3980804"/>
              <a:ext cx="63500" cy="63500"/>
            </a:xfrm>
            <a:custGeom>
              <a:avLst/>
              <a:gdLst>
                <a:gd name="T0" fmla="*/ 6 w 15"/>
                <a:gd name="T1" fmla="*/ 14 h 15"/>
                <a:gd name="T2" fmla="*/ 14 w 15"/>
                <a:gd name="T3" fmla="*/ 9 h 15"/>
                <a:gd name="T4" fmla="*/ 9 w 15"/>
                <a:gd name="T5" fmla="*/ 1 h 15"/>
                <a:gd name="T6" fmla="*/ 1 w 15"/>
                <a:gd name="T7" fmla="*/ 6 h 15"/>
                <a:gd name="T8" fmla="*/ 6 w 15"/>
                <a:gd name="T9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15">
                  <a:moveTo>
                    <a:pt x="6" y="14"/>
                  </a:moveTo>
                  <a:cubicBezTo>
                    <a:pt x="10" y="15"/>
                    <a:pt x="13" y="13"/>
                    <a:pt x="14" y="9"/>
                  </a:cubicBezTo>
                  <a:cubicBezTo>
                    <a:pt x="15" y="5"/>
                    <a:pt x="13" y="2"/>
                    <a:pt x="9" y="1"/>
                  </a:cubicBezTo>
                  <a:cubicBezTo>
                    <a:pt x="5" y="0"/>
                    <a:pt x="2" y="2"/>
                    <a:pt x="1" y="6"/>
                  </a:cubicBezTo>
                  <a:cubicBezTo>
                    <a:pt x="0" y="10"/>
                    <a:pt x="2" y="13"/>
                    <a:pt x="6" y="14"/>
                  </a:cubicBezTo>
                  <a:close/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76" name="Freeform 158"/>
            <p:cNvSpPr/>
            <p:nvPr/>
          </p:nvSpPr>
          <p:spPr bwMode="auto">
            <a:xfrm>
              <a:off x="9566226" y="-3806179"/>
              <a:ext cx="63500" cy="63500"/>
            </a:xfrm>
            <a:custGeom>
              <a:avLst/>
              <a:gdLst>
                <a:gd name="T0" fmla="*/ 6 w 15"/>
                <a:gd name="T1" fmla="*/ 14 h 15"/>
                <a:gd name="T2" fmla="*/ 14 w 15"/>
                <a:gd name="T3" fmla="*/ 9 h 15"/>
                <a:gd name="T4" fmla="*/ 9 w 15"/>
                <a:gd name="T5" fmla="*/ 1 h 15"/>
                <a:gd name="T6" fmla="*/ 1 w 15"/>
                <a:gd name="T7" fmla="*/ 6 h 15"/>
                <a:gd name="T8" fmla="*/ 6 w 15"/>
                <a:gd name="T9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15">
                  <a:moveTo>
                    <a:pt x="6" y="14"/>
                  </a:moveTo>
                  <a:cubicBezTo>
                    <a:pt x="10" y="15"/>
                    <a:pt x="13" y="13"/>
                    <a:pt x="14" y="9"/>
                  </a:cubicBezTo>
                  <a:cubicBezTo>
                    <a:pt x="15" y="5"/>
                    <a:pt x="13" y="2"/>
                    <a:pt x="9" y="1"/>
                  </a:cubicBezTo>
                  <a:cubicBezTo>
                    <a:pt x="5" y="0"/>
                    <a:pt x="2" y="2"/>
                    <a:pt x="1" y="6"/>
                  </a:cubicBezTo>
                  <a:cubicBezTo>
                    <a:pt x="0" y="10"/>
                    <a:pt x="2" y="13"/>
                    <a:pt x="6" y="14"/>
                  </a:cubicBezTo>
                  <a:close/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77" name="Freeform 159"/>
            <p:cNvSpPr/>
            <p:nvPr/>
          </p:nvSpPr>
          <p:spPr bwMode="auto">
            <a:xfrm>
              <a:off x="9439226" y="-3887142"/>
              <a:ext cx="122238" cy="119063"/>
            </a:xfrm>
            <a:custGeom>
              <a:avLst/>
              <a:gdLst>
                <a:gd name="T0" fmla="*/ 1 w 29"/>
                <a:gd name="T1" fmla="*/ 12 h 28"/>
                <a:gd name="T2" fmla="*/ 13 w 29"/>
                <a:gd name="T3" fmla="*/ 27 h 28"/>
                <a:gd name="T4" fmla="*/ 28 w 29"/>
                <a:gd name="T5" fmla="*/ 15 h 28"/>
                <a:gd name="T6" fmla="*/ 16 w 29"/>
                <a:gd name="T7" fmla="*/ 1 h 28"/>
                <a:gd name="T8" fmla="*/ 1 w 29"/>
                <a:gd name="T9" fmla="*/ 12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9" h="28">
                  <a:moveTo>
                    <a:pt x="1" y="12"/>
                  </a:moveTo>
                  <a:cubicBezTo>
                    <a:pt x="0" y="20"/>
                    <a:pt x="6" y="26"/>
                    <a:pt x="13" y="27"/>
                  </a:cubicBezTo>
                  <a:cubicBezTo>
                    <a:pt x="20" y="28"/>
                    <a:pt x="27" y="23"/>
                    <a:pt x="28" y="15"/>
                  </a:cubicBezTo>
                  <a:cubicBezTo>
                    <a:pt x="29" y="8"/>
                    <a:pt x="23" y="2"/>
                    <a:pt x="16" y="1"/>
                  </a:cubicBezTo>
                  <a:cubicBezTo>
                    <a:pt x="9" y="0"/>
                    <a:pt x="2" y="5"/>
                    <a:pt x="1" y="12"/>
                  </a:cubicBezTo>
                  <a:close/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678" name="组合 677"/>
          <p:cNvGrpSpPr/>
          <p:nvPr/>
        </p:nvGrpSpPr>
        <p:grpSpPr>
          <a:xfrm>
            <a:off x="9376903" y="1720143"/>
            <a:ext cx="608013" cy="560788"/>
            <a:chOff x="8710563" y="-4588817"/>
            <a:chExt cx="1635126" cy="1508125"/>
          </a:xfrm>
        </p:grpSpPr>
        <p:sp>
          <p:nvSpPr>
            <p:cNvPr id="679" name="Freeform 8"/>
            <p:cNvSpPr/>
            <p:nvPr/>
          </p:nvSpPr>
          <p:spPr bwMode="auto">
            <a:xfrm>
              <a:off x="8913763" y="-4231629"/>
              <a:ext cx="53975" cy="55563"/>
            </a:xfrm>
            <a:custGeom>
              <a:avLst/>
              <a:gdLst>
                <a:gd name="T0" fmla="*/ 7 w 13"/>
                <a:gd name="T1" fmla="*/ 1 h 13"/>
                <a:gd name="T2" fmla="*/ 1 w 13"/>
                <a:gd name="T3" fmla="*/ 6 h 13"/>
                <a:gd name="T4" fmla="*/ 6 w 13"/>
                <a:gd name="T5" fmla="*/ 12 h 13"/>
                <a:gd name="T6" fmla="*/ 12 w 13"/>
                <a:gd name="T7" fmla="*/ 7 h 13"/>
                <a:gd name="T8" fmla="*/ 7 w 13"/>
                <a:gd name="T9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13">
                  <a:moveTo>
                    <a:pt x="7" y="1"/>
                  </a:moveTo>
                  <a:cubicBezTo>
                    <a:pt x="4" y="0"/>
                    <a:pt x="1" y="3"/>
                    <a:pt x="1" y="6"/>
                  </a:cubicBezTo>
                  <a:cubicBezTo>
                    <a:pt x="0" y="9"/>
                    <a:pt x="3" y="12"/>
                    <a:pt x="6" y="12"/>
                  </a:cubicBezTo>
                  <a:cubicBezTo>
                    <a:pt x="9" y="13"/>
                    <a:pt x="12" y="10"/>
                    <a:pt x="12" y="7"/>
                  </a:cubicBez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80" name="Freeform 10"/>
            <p:cNvSpPr/>
            <p:nvPr/>
          </p:nvSpPr>
          <p:spPr bwMode="auto">
            <a:xfrm>
              <a:off x="9053463" y="-4087167"/>
              <a:ext cx="55563" cy="55563"/>
            </a:xfrm>
            <a:custGeom>
              <a:avLst/>
              <a:gdLst>
                <a:gd name="T0" fmla="*/ 7 w 13"/>
                <a:gd name="T1" fmla="*/ 0 h 13"/>
                <a:gd name="T2" fmla="*/ 0 w 13"/>
                <a:gd name="T3" fmla="*/ 5 h 13"/>
                <a:gd name="T4" fmla="*/ 5 w 13"/>
                <a:gd name="T5" fmla="*/ 12 h 13"/>
                <a:gd name="T6" fmla="*/ 12 w 13"/>
                <a:gd name="T7" fmla="*/ 7 h 13"/>
                <a:gd name="T8" fmla="*/ 7 w 13"/>
                <a:gd name="T9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13">
                  <a:moveTo>
                    <a:pt x="7" y="0"/>
                  </a:moveTo>
                  <a:cubicBezTo>
                    <a:pt x="4" y="0"/>
                    <a:pt x="1" y="2"/>
                    <a:pt x="0" y="5"/>
                  </a:cubicBezTo>
                  <a:cubicBezTo>
                    <a:pt x="0" y="9"/>
                    <a:pt x="2" y="12"/>
                    <a:pt x="5" y="12"/>
                  </a:cubicBezTo>
                  <a:cubicBezTo>
                    <a:pt x="8" y="13"/>
                    <a:pt x="12" y="10"/>
                    <a:pt x="12" y="7"/>
                  </a:cubicBezTo>
                  <a:cubicBezTo>
                    <a:pt x="13" y="4"/>
                    <a:pt x="10" y="1"/>
                    <a:pt x="7" y="0"/>
                  </a:cubicBezTo>
                  <a:close/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81" name="Freeform 11"/>
            <p:cNvSpPr/>
            <p:nvPr/>
          </p:nvSpPr>
          <p:spPr bwMode="auto">
            <a:xfrm>
              <a:off x="9015363" y="-4052242"/>
              <a:ext cx="182563" cy="869950"/>
            </a:xfrm>
            <a:custGeom>
              <a:avLst/>
              <a:gdLst>
                <a:gd name="T0" fmla="*/ 38 w 43"/>
                <a:gd name="T1" fmla="*/ 148 h 205"/>
                <a:gd name="T2" fmla="*/ 10 w 43"/>
                <a:gd name="T3" fmla="*/ 47 h 205"/>
                <a:gd name="T4" fmla="*/ 3 w 43"/>
                <a:gd name="T5" fmla="*/ 20 h 205"/>
                <a:gd name="T6" fmla="*/ 8 w 43"/>
                <a:gd name="T7" fmla="*/ 6 h 205"/>
                <a:gd name="T8" fmla="*/ 12 w 43"/>
                <a:gd name="T9" fmla="*/ 2 h 205"/>
                <a:gd name="T10" fmla="*/ 10 w 43"/>
                <a:gd name="T11" fmla="*/ 0 h 205"/>
                <a:gd name="T12" fmla="*/ 1 w 43"/>
                <a:gd name="T13" fmla="*/ 20 h 205"/>
                <a:gd name="T14" fmla="*/ 8 w 43"/>
                <a:gd name="T15" fmla="*/ 48 h 205"/>
                <a:gd name="T16" fmla="*/ 35 w 43"/>
                <a:gd name="T17" fmla="*/ 148 h 205"/>
                <a:gd name="T18" fmla="*/ 15 w 43"/>
                <a:gd name="T19" fmla="*/ 204 h 205"/>
                <a:gd name="T20" fmla="*/ 17 w 43"/>
                <a:gd name="T21" fmla="*/ 205 h 205"/>
                <a:gd name="T22" fmla="*/ 38 w 43"/>
                <a:gd name="T23" fmla="*/ 148 h 2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3" h="205">
                  <a:moveTo>
                    <a:pt x="38" y="148"/>
                  </a:moveTo>
                  <a:cubicBezTo>
                    <a:pt x="43" y="104"/>
                    <a:pt x="22" y="68"/>
                    <a:pt x="10" y="47"/>
                  </a:cubicBezTo>
                  <a:cubicBezTo>
                    <a:pt x="4" y="36"/>
                    <a:pt x="2" y="27"/>
                    <a:pt x="3" y="20"/>
                  </a:cubicBezTo>
                  <a:cubicBezTo>
                    <a:pt x="4" y="14"/>
                    <a:pt x="6" y="9"/>
                    <a:pt x="8" y="6"/>
                  </a:cubicBezTo>
                  <a:cubicBezTo>
                    <a:pt x="10" y="3"/>
                    <a:pt x="12" y="2"/>
                    <a:pt x="12" y="2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10" y="0"/>
                    <a:pt x="2" y="7"/>
                    <a:pt x="1" y="20"/>
                  </a:cubicBezTo>
                  <a:cubicBezTo>
                    <a:pt x="0" y="27"/>
                    <a:pt x="1" y="36"/>
                    <a:pt x="8" y="48"/>
                  </a:cubicBezTo>
                  <a:cubicBezTo>
                    <a:pt x="20" y="69"/>
                    <a:pt x="40" y="104"/>
                    <a:pt x="35" y="148"/>
                  </a:cubicBezTo>
                  <a:cubicBezTo>
                    <a:pt x="33" y="165"/>
                    <a:pt x="27" y="184"/>
                    <a:pt x="15" y="204"/>
                  </a:cubicBezTo>
                  <a:cubicBezTo>
                    <a:pt x="17" y="205"/>
                    <a:pt x="17" y="205"/>
                    <a:pt x="17" y="205"/>
                  </a:cubicBezTo>
                  <a:cubicBezTo>
                    <a:pt x="29" y="185"/>
                    <a:pt x="36" y="166"/>
                    <a:pt x="38" y="148"/>
                  </a:cubicBezTo>
                  <a:close/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82" name="Freeform 19"/>
            <p:cNvSpPr/>
            <p:nvPr/>
          </p:nvSpPr>
          <p:spPr bwMode="auto">
            <a:xfrm>
              <a:off x="9866263" y="-4460229"/>
              <a:ext cx="85725" cy="88900"/>
            </a:xfrm>
            <a:custGeom>
              <a:avLst/>
              <a:gdLst>
                <a:gd name="T0" fmla="*/ 17 w 20"/>
                <a:gd name="T1" fmla="*/ 5 h 21"/>
                <a:gd name="T2" fmla="*/ 15 w 20"/>
                <a:gd name="T3" fmla="*/ 18 h 21"/>
                <a:gd name="T4" fmla="*/ 3 w 20"/>
                <a:gd name="T5" fmla="*/ 16 h 21"/>
                <a:gd name="T6" fmla="*/ 5 w 20"/>
                <a:gd name="T7" fmla="*/ 3 h 21"/>
                <a:gd name="T8" fmla="*/ 17 w 20"/>
                <a:gd name="T9" fmla="*/ 5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21">
                  <a:moveTo>
                    <a:pt x="17" y="5"/>
                  </a:moveTo>
                  <a:cubicBezTo>
                    <a:pt x="20" y="10"/>
                    <a:pt x="19" y="15"/>
                    <a:pt x="15" y="18"/>
                  </a:cubicBezTo>
                  <a:cubicBezTo>
                    <a:pt x="11" y="21"/>
                    <a:pt x="5" y="20"/>
                    <a:pt x="3" y="16"/>
                  </a:cubicBezTo>
                  <a:cubicBezTo>
                    <a:pt x="0" y="12"/>
                    <a:pt x="1" y="6"/>
                    <a:pt x="5" y="3"/>
                  </a:cubicBezTo>
                  <a:cubicBezTo>
                    <a:pt x="9" y="0"/>
                    <a:pt x="15" y="1"/>
                    <a:pt x="17" y="5"/>
                  </a:cubicBezTo>
                  <a:close/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83" name="Freeform 73"/>
            <p:cNvSpPr/>
            <p:nvPr/>
          </p:nvSpPr>
          <p:spPr bwMode="auto">
            <a:xfrm>
              <a:off x="8858201" y="-3763317"/>
              <a:ext cx="500063" cy="398463"/>
            </a:xfrm>
            <a:custGeom>
              <a:avLst/>
              <a:gdLst>
                <a:gd name="T0" fmla="*/ 118 w 118"/>
                <a:gd name="T1" fmla="*/ 0 h 94"/>
                <a:gd name="T2" fmla="*/ 105 w 118"/>
                <a:gd name="T3" fmla="*/ 9 h 94"/>
                <a:gd name="T4" fmla="*/ 89 w 118"/>
                <a:gd name="T5" fmla="*/ 16 h 94"/>
                <a:gd name="T6" fmla="*/ 55 w 118"/>
                <a:gd name="T7" fmla="*/ 21 h 94"/>
                <a:gd name="T8" fmla="*/ 13 w 118"/>
                <a:gd name="T9" fmla="*/ 33 h 94"/>
                <a:gd name="T10" fmla="*/ 3 w 118"/>
                <a:gd name="T11" fmla="*/ 65 h 94"/>
                <a:gd name="T12" fmla="*/ 40 w 118"/>
                <a:gd name="T13" fmla="*/ 86 h 94"/>
                <a:gd name="T14" fmla="*/ 54 w 118"/>
                <a:gd name="T15" fmla="*/ 67 h 94"/>
                <a:gd name="T16" fmla="*/ 42 w 118"/>
                <a:gd name="T17" fmla="*/ 47 h 94"/>
                <a:gd name="T18" fmla="*/ 22 w 118"/>
                <a:gd name="T19" fmla="*/ 56 h 94"/>
                <a:gd name="T20" fmla="*/ 30 w 118"/>
                <a:gd name="T21" fmla="*/ 73 h 94"/>
                <a:gd name="T22" fmla="*/ 36 w 118"/>
                <a:gd name="T23" fmla="*/ 66 h 94"/>
                <a:gd name="T24" fmla="*/ 30 w 118"/>
                <a:gd name="T25" fmla="*/ 58 h 94"/>
                <a:gd name="T26" fmla="*/ 42 w 118"/>
                <a:gd name="T27" fmla="*/ 50 h 94"/>
                <a:gd name="T28" fmla="*/ 26 w 118"/>
                <a:gd name="T29" fmla="*/ 76 h 94"/>
                <a:gd name="T30" fmla="*/ 24 w 118"/>
                <a:gd name="T31" fmla="*/ 38 h 94"/>
                <a:gd name="T32" fmla="*/ 69 w 118"/>
                <a:gd name="T33" fmla="*/ 30 h 94"/>
                <a:gd name="T34" fmla="*/ 111 w 118"/>
                <a:gd name="T35" fmla="*/ 7 h 94"/>
                <a:gd name="T36" fmla="*/ 118 w 118"/>
                <a:gd name="T37" fmla="*/ 0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8" h="94">
                  <a:moveTo>
                    <a:pt x="118" y="0"/>
                  </a:moveTo>
                  <a:cubicBezTo>
                    <a:pt x="115" y="4"/>
                    <a:pt x="109" y="6"/>
                    <a:pt x="105" y="9"/>
                  </a:cubicBezTo>
                  <a:cubicBezTo>
                    <a:pt x="100" y="12"/>
                    <a:pt x="95" y="14"/>
                    <a:pt x="89" y="16"/>
                  </a:cubicBezTo>
                  <a:cubicBezTo>
                    <a:pt x="78" y="19"/>
                    <a:pt x="66" y="21"/>
                    <a:pt x="55" y="21"/>
                  </a:cubicBezTo>
                  <a:cubicBezTo>
                    <a:pt x="40" y="21"/>
                    <a:pt x="24" y="22"/>
                    <a:pt x="13" y="33"/>
                  </a:cubicBezTo>
                  <a:cubicBezTo>
                    <a:pt x="3" y="43"/>
                    <a:pt x="0" y="52"/>
                    <a:pt x="3" y="65"/>
                  </a:cubicBezTo>
                  <a:cubicBezTo>
                    <a:pt x="5" y="80"/>
                    <a:pt x="23" y="94"/>
                    <a:pt x="40" y="86"/>
                  </a:cubicBezTo>
                  <a:cubicBezTo>
                    <a:pt x="48" y="82"/>
                    <a:pt x="54" y="76"/>
                    <a:pt x="54" y="67"/>
                  </a:cubicBezTo>
                  <a:cubicBezTo>
                    <a:pt x="54" y="59"/>
                    <a:pt x="50" y="49"/>
                    <a:pt x="42" y="47"/>
                  </a:cubicBezTo>
                  <a:cubicBezTo>
                    <a:pt x="34" y="44"/>
                    <a:pt x="25" y="50"/>
                    <a:pt x="22" y="56"/>
                  </a:cubicBezTo>
                  <a:cubicBezTo>
                    <a:pt x="19" y="62"/>
                    <a:pt x="22" y="74"/>
                    <a:pt x="30" y="73"/>
                  </a:cubicBezTo>
                  <a:cubicBezTo>
                    <a:pt x="33" y="72"/>
                    <a:pt x="35" y="70"/>
                    <a:pt x="36" y="66"/>
                  </a:cubicBezTo>
                  <a:cubicBezTo>
                    <a:pt x="36" y="61"/>
                    <a:pt x="33" y="61"/>
                    <a:pt x="30" y="58"/>
                  </a:cubicBezTo>
                  <a:cubicBezTo>
                    <a:pt x="25" y="52"/>
                    <a:pt x="36" y="47"/>
                    <a:pt x="42" y="50"/>
                  </a:cubicBezTo>
                  <a:cubicBezTo>
                    <a:pt x="59" y="59"/>
                    <a:pt x="43" y="82"/>
                    <a:pt x="26" y="76"/>
                  </a:cubicBezTo>
                  <a:cubicBezTo>
                    <a:pt x="10" y="70"/>
                    <a:pt x="11" y="47"/>
                    <a:pt x="24" y="38"/>
                  </a:cubicBezTo>
                  <a:cubicBezTo>
                    <a:pt x="36" y="30"/>
                    <a:pt x="55" y="33"/>
                    <a:pt x="69" y="30"/>
                  </a:cubicBezTo>
                  <a:cubicBezTo>
                    <a:pt x="84" y="26"/>
                    <a:pt x="99" y="17"/>
                    <a:pt x="111" y="7"/>
                  </a:cubicBezTo>
                  <a:cubicBezTo>
                    <a:pt x="113" y="5"/>
                    <a:pt x="116" y="3"/>
                    <a:pt x="118" y="0"/>
                  </a:cubicBezTo>
                  <a:close/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84" name="Freeform 74"/>
            <p:cNvSpPr/>
            <p:nvPr/>
          </p:nvSpPr>
          <p:spPr bwMode="auto">
            <a:xfrm>
              <a:off x="9375726" y="-3687117"/>
              <a:ext cx="269875" cy="577850"/>
            </a:xfrm>
            <a:custGeom>
              <a:avLst/>
              <a:gdLst>
                <a:gd name="T0" fmla="*/ 25 w 64"/>
                <a:gd name="T1" fmla="*/ 0 h 136"/>
                <a:gd name="T2" fmla="*/ 26 w 64"/>
                <a:gd name="T3" fmla="*/ 15 h 136"/>
                <a:gd name="T4" fmla="*/ 25 w 64"/>
                <a:gd name="T5" fmla="*/ 32 h 136"/>
                <a:gd name="T6" fmla="*/ 13 w 64"/>
                <a:gd name="T7" fmla="*/ 65 h 136"/>
                <a:gd name="T8" fmla="*/ 4 w 64"/>
                <a:gd name="T9" fmla="*/ 108 h 136"/>
                <a:gd name="T10" fmla="*/ 26 w 64"/>
                <a:gd name="T11" fmla="*/ 132 h 136"/>
                <a:gd name="T12" fmla="*/ 63 w 64"/>
                <a:gd name="T13" fmla="*/ 109 h 136"/>
                <a:gd name="T14" fmla="*/ 53 w 64"/>
                <a:gd name="T15" fmla="*/ 87 h 136"/>
                <a:gd name="T16" fmla="*/ 29 w 64"/>
                <a:gd name="T17" fmla="*/ 89 h 136"/>
                <a:gd name="T18" fmla="*/ 29 w 64"/>
                <a:gd name="T19" fmla="*/ 111 h 136"/>
                <a:gd name="T20" fmla="*/ 47 w 64"/>
                <a:gd name="T21" fmla="*/ 112 h 136"/>
                <a:gd name="T22" fmla="*/ 43 w 64"/>
                <a:gd name="T23" fmla="*/ 103 h 136"/>
                <a:gd name="T24" fmla="*/ 34 w 64"/>
                <a:gd name="T25" fmla="*/ 104 h 136"/>
                <a:gd name="T26" fmla="*/ 32 w 64"/>
                <a:gd name="T27" fmla="*/ 90 h 136"/>
                <a:gd name="T28" fmla="*/ 48 w 64"/>
                <a:gd name="T29" fmla="*/ 116 h 136"/>
                <a:gd name="T30" fmla="*/ 13 w 64"/>
                <a:gd name="T31" fmla="*/ 100 h 136"/>
                <a:gd name="T32" fmla="*/ 27 w 64"/>
                <a:gd name="T33" fmla="*/ 57 h 136"/>
                <a:gd name="T34" fmla="*/ 27 w 64"/>
                <a:gd name="T35" fmla="*/ 9 h 136"/>
                <a:gd name="T36" fmla="*/ 25 w 64"/>
                <a:gd name="T37" fmla="*/ 0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4" h="136">
                  <a:moveTo>
                    <a:pt x="25" y="0"/>
                  </a:moveTo>
                  <a:cubicBezTo>
                    <a:pt x="27" y="4"/>
                    <a:pt x="26" y="10"/>
                    <a:pt x="26" y="15"/>
                  </a:cubicBezTo>
                  <a:cubicBezTo>
                    <a:pt x="27" y="21"/>
                    <a:pt x="26" y="27"/>
                    <a:pt x="25" y="32"/>
                  </a:cubicBezTo>
                  <a:cubicBezTo>
                    <a:pt x="23" y="44"/>
                    <a:pt x="18" y="55"/>
                    <a:pt x="13" y="65"/>
                  </a:cubicBezTo>
                  <a:cubicBezTo>
                    <a:pt x="6" y="78"/>
                    <a:pt x="0" y="93"/>
                    <a:pt x="4" y="108"/>
                  </a:cubicBezTo>
                  <a:cubicBezTo>
                    <a:pt x="7" y="121"/>
                    <a:pt x="14" y="127"/>
                    <a:pt x="26" y="132"/>
                  </a:cubicBezTo>
                  <a:cubicBezTo>
                    <a:pt x="41" y="136"/>
                    <a:pt x="62" y="128"/>
                    <a:pt x="63" y="109"/>
                  </a:cubicBezTo>
                  <a:cubicBezTo>
                    <a:pt x="64" y="101"/>
                    <a:pt x="61" y="92"/>
                    <a:pt x="53" y="87"/>
                  </a:cubicBezTo>
                  <a:cubicBezTo>
                    <a:pt x="46" y="84"/>
                    <a:pt x="35" y="83"/>
                    <a:pt x="29" y="89"/>
                  </a:cubicBezTo>
                  <a:cubicBezTo>
                    <a:pt x="24" y="94"/>
                    <a:pt x="24" y="105"/>
                    <a:pt x="29" y="111"/>
                  </a:cubicBezTo>
                  <a:cubicBezTo>
                    <a:pt x="32" y="116"/>
                    <a:pt x="44" y="119"/>
                    <a:pt x="47" y="112"/>
                  </a:cubicBezTo>
                  <a:cubicBezTo>
                    <a:pt x="48" y="109"/>
                    <a:pt x="46" y="105"/>
                    <a:pt x="43" y="103"/>
                  </a:cubicBezTo>
                  <a:cubicBezTo>
                    <a:pt x="39" y="100"/>
                    <a:pt x="38" y="103"/>
                    <a:pt x="34" y="104"/>
                  </a:cubicBezTo>
                  <a:cubicBezTo>
                    <a:pt x="26" y="106"/>
                    <a:pt x="27" y="94"/>
                    <a:pt x="32" y="90"/>
                  </a:cubicBezTo>
                  <a:cubicBezTo>
                    <a:pt x="49" y="79"/>
                    <a:pt x="61" y="105"/>
                    <a:pt x="48" y="116"/>
                  </a:cubicBezTo>
                  <a:cubicBezTo>
                    <a:pt x="35" y="127"/>
                    <a:pt x="15" y="116"/>
                    <a:pt x="13" y="100"/>
                  </a:cubicBezTo>
                  <a:cubicBezTo>
                    <a:pt x="12" y="86"/>
                    <a:pt x="24" y="70"/>
                    <a:pt x="27" y="57"/>
                  </a:cubicBezTo>
                  <a:cubicBezTo>
                    <a:pt x="32" y="42"/>
                    <a:pt x="31" y="24"/>
                    <a:pt x="27" y="9"/>
                  </a:cubicBezTo>
                  <a:cubicBezTo>
                    <a:pt x="27" y="6"/>
                    <a:pt x="26" y="3"/>
                    <a:pt x="25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85" name="Freeform 75"/>
            <p:cNvSpPr/>
            <p:nvPr/>
          </p:nvSpPr>
          <p:spPr bwMode="auto">
            <a:xfrm>
              <a:off x="9582101" y="-3760142"/>
              <a:ext cx="550863" cy="323850"/>
            </a:xfrm>
            <a:custGeom>
              <a:avLst/>
              <a:gdLst>
                <a:gd name="T0" fmla="*/ 0 w 130"/>
                <a:gd name="T1" fmla="*/ 0 h 76"/>
                <a:gd name="T2" fmla="*/ 14 w 130"/>
                <a:gd name="T3" fmla="*/ 7 h 76"/>
                <a:gd name="T4" fmla="*/ 29 w 130"/>
                <a:gd name="T5" fmla="*/ 17 h 76"/>
                <a:gd name="T6" fmla="*/ 51 w 130"/>
                <a:gd name="T7" fmla="*/ 43 h 76"/>
                <a:gd name="T8" fmla="*/ 84 w 130"/>
                <a:gd name="T9" fmla="*/ 72 h 76"/>
                <a:gd name="T10" fmla="*/ 116 w 130"/>
                <a:gd name="T11" fmla="*/ 65 h 76"/>
                <a:gd name="T12" fmla="*/ 114 w 130"/>
                <a:gd name="T13" fmla="*/ 22 h 76"/>
                <a:gd name="T14" fmla="*/ 90 w 130"/>
                <a:gd name="T15" fmla="*/ 20 h 76"/>
                <a:gd name="T16" fmla="*/ 80 w 130"/>
                <a:gd name="T17" fmla="*/ 41 h 76"/>
                <a:gd name="T18" fmla="*/ 99 w 130"/>
                <a:gd name="T19" fmla="*/ 52 h 76"/>
                <a:gd name="T20" fmla="*/ 108 w 130"/>
                <a:gd name="T21" fmla="*/ 37 h 76"/>
                <a:gd name="T22" fmla="*/ 99 w 130"/>
                <a:gd name="T23" fmla="*/ 36 h 76"/>
                <a:gd name="T24" fmla="*/ 95 w 130"/>
                <a:gd name="T25" fmla="*/ 45 h 76"/>
                <a:gd name="T26" fmla="*/ 82 w 130"/>
                <a:gd name="T27" fmla="*/ 39 h 76"/>
                <a:gd name="T28" fmla="*/ 113 w 130"/>
                <a:gd name="T29" fmla="*/ 38 h 76"/>
                <a:gd name="T30" fmla="*/ 82 w 130"/>
                <a:gd name="T31" fmla="*/ 60 h 76"/>
                <a:gd name="T32" fmla="*/ 51 w 130"/>
                <a:gd name="T33" fmla="*/ 27 h 76"/>
                <a:gd name="T34" fmla="*/ 10 w 130"/>
                <a:gd name="T35" fmla="*/ 3 h 76"/>
                <a:gd name="T36" fmla="*/ 0 w 130"/>
                <a:gd name="T37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30" h="76">
                  <a:moveTo>
                    <a:pt x="0" y="0"/>
                  </a:moveTo>
                  <a:cubicBezTo>
                    <a:pt x="5" y="1"/>
                    <a:pt x="10" y="5"/>
                    <a:pt x="14" y="7"/>
                  </a:cubicBezTo>
                  <a:cubicBezTo>
                    <a:pt x="20" y="9"/>
                    <a:pt x="24" y="13"/>
                    <a:pt x="29" y="17"/>
                  </a:cubicBezTo>
                  <a:cubicBezTo>
                    <a:pt x="37" y="24"/>
                    <a:pt x="45" y="34"/>
                    <a:pt x="51" y="43"/>
                  </a:cubicBezTo>
                  <a:cubicBezTo>
                    <a:pt x="59" y="56"/>
                    <a:pt x="68" y="69"/>
                    <a:pt x="84" y="72"/>
                  </a:cubicBezTo>
                  <a:cubicBezTo>
                    <a:pt x="97" y="76"/>
                    <a:pt x="106" y="73"/>
                    <a:pt x="116" y="65"/>
                  </a:cubicBezTo>
                  <a:cubicBezTo>
                    <a:pt x="127" y="54"/>
                    <a:pt x="130" y="32"/>
                    <a:pt x="114" y="22"/>
                  </a:cubicBezTo>
                  <a:cubicBezTo>
                    <a:pt x="107" y="17"/>
                    <a:pt x="98" y="15"/>
                    <a:pt x="90" y="20"/>
                  </a:cubicBezTo>
                  <a:cubicBezTo>
                    <a:pt x="84" y="24"/>
                    <a:pt x="78" y="33"/>
                    <a:pt x="80" y="41"/>
                  </a:cubicBezTo>
                  <a:cubicBezTo>
                    <a:pt x="81" y="48"/>
                    <a:pt x="91" y="53"/>
                    <a:pt x="99" y="52"/>
                  </a:cubicBezTo>
                  <a:cubicBezTo>
                    <a:pt x="105" y="52"/>
                    <a:pt x="113" y="43"/>
                    <a:pt x="108" y="37"/>
                  </a:cubicBezTo>
                  <a:cubicBezTo>
                    <a:pt x="106" y="34"/>
                    <a:pt x="103" y="34"/>
                    <a:pt x="99" y="36"/>
                  </a:cubicBezTo>
                  <a:cubicBezTo>
                    <a:pt x="94" y="38"/>
                    <a:pt x="97" y="41"/>
                    <a:pt x="95" y="45"/>
                  </a:cubicBezTo>
                  <a:cubicBezTo>
                    <a:pt x="93" y="53"/>
                    <a:pt x="83" y="46"/>
                    <a:pt x="82" y="39"/>
                  </a:cubicBezTo>
                  <a:cubicBezTo>
                    <a:pt x="81" y="19"/>
                    <a:pt x="109" y="22"/>
                    <a:pt x="113" y="38"/>
                  </a:cubicBezTo>
                  <a:cubicBezTo>
                    <a:pt x="116" y="55"/>
                    <a:pt x="96" y="67"/>
                    <a:pt x="82" y="60"/>
                  </a:cubicBezTo>
                  <a:cubicBezTo>
                    <a:pt x="69" y="54"/>
                    <a:pt x="61" y="37"/>
                    <a:pt x="51" y="27"/>
                  </a:cubicBezTo>
                  <a:cubicBezTo>
                    <a:pt x="40" y="15"/>
                    <a:pt x="25" y="8"/>
                    <a:pt x="10" y="3"/>
                  </a:cubicBezTo>
                  <a:cubicBezTo>
                    <a:pt x="7" y="2"/>
                    <a:pt x="4" y="1"/>
                    <a:pt x="0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86" name="Freeform 76"/>
            <p:cNvSpPr/>
            <p:nvPr/>
          </p:nvSpPr>
          <p:spPr bwMode="auto">
            <a:xfrm>
              <a:off x="9604326" y="-4333229"/>
              <a:ext cx="457200" cy="454025"/>
            </a:xfrm>
            <a:custGeom>
              <a:avLst/>
              <a:gdLst>
                <a:gd name="T0" fmla="*/ 0 w 108"/>
                <a:gd name="T1" fmla="*/ 107 h 107"/>
                <a:gd name="T2" fmla="*/ 11 w 108"/>
                <a:gd name="T3" fmla="*/ 96 h 107"/>
                <a:gd name="T4" fmla="*/ 26 w 108"/>
                <a:gd name="T5" fmla="*/ 87 h 107"/>
                <a:gd name="T6" fmla="*/ 59 w 108"/>
                <a:gd name="T7" fmla="*/ 77 h 107"/>
                <a:gd name="T8" fmla="*/ 99 w 108"/>
                <a:gd name="T9" fmla="*/ 58 h 107"/>
                <a:gd name="T10" fmla="*/ 104 w 108"/>
                <a:gd name="T11" fmla="*/ 26 h 107"/>
                <a:gd name="T12" fmla="*/ 64 w 108"/>
                <a:gd name="T13" fmla="*/ 10 h 107"/>
                <a:gd name="T14" fmla="*/ 53 w 108"/>
                <a:gd name="T15" fmla="*/ 31 h 107"/>
                <a:gd name="T16" fmla="*/ 68 w 108"/>
                <a:gd name="T17" fmla="*/ 49 h 107"/>
                <a:gd name="T18" fmla="*/ 86 w 108"/>
                <a:gd name="T19" fmla="*/ 37 h 107"/>
                <a:gd name="T20" fmla="*/ 76 w 108"/>
                <a:gd name="T21" fmla="*/ 22 h 107"/>
                <a:gd name="T22" fmla="*/ 71 w 108"/>
                <a:gd name="T23" fmla="*/ 29 h 107"/>
                <a:gd name="T24" fmla="*/ 77 w 108"/>
                <a:gd name="T25" fmla="*/ 36 h 107"/>
                <a:gd name="T26" fmla="*/ 67 w 108"/>
                <a:gd name="T27" fmla="*/ 46 h 107"/>
                <a:gd name="T28" fmla="*/ 78 w 108"/>
                <a:gd name="T29" fmla="*/ 18 h 107"/>
                <a:gd name="T30" fmla="*/ 87 w 108"/>
                <a:gd name="T31" fmla="*/ 55 h 107"/>
                <a:gd name="T32" fmla="*/ 44 w 108"/>
                <a:gd name="T33" fmla="*/ 70 h 107"/>
                <a:gd name="T34" fmla="*/ 6 w 108"/>
                <a:gd name="T35" fmla="*/ 99 h 107"/>
                <a:gd name="T36" fmla="*/ 0 w 108"/>
                <a:gd name="T37" fmla="*/ 107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08" h="107">
                  <a:moveTo>
                    <a:pt x="0" y="107"/>
                  </a:moveTo>
                  <a:cubicBezTo>
                    <a:pt x="2" y="103"/>
                    <a:pt x="8" y="100"/>
                    <a:pt x="11" y="96"/>
                  </a:cubicBezTo>
                  <a:cubicBezTo>
                    <a:pt x="15" y="92"/>
                    <a:pt x="20" y="89"/>
                    <a:pt x="26" y="87"/>
                  </a:cubicBezTo>
                  <a:cubicBezTo>
                    <a:pt x="36" y="82"/>
                    <a:pt x="48" y="79"/>
                    <a:pt x="59" y="77"/>
                  </a:cubicBezTo>
                  <a:cubicBezTo>
                    <a:pt x="74" y="74"/>
                    <a:pt x="89" y="71"/>
                    <a:pt x="99" y="58"/>
                  </a:cubicBezTo>
                  <a:cubicBezTo>
                    <a:pt x="106" y="47"/>
                    <a:pt x="108" y="38"/>
                    <a:pt x="104" y="26"/>
                  </a:cubicBezTo>
                  <a:cubicBezTo>
                    <a:pt x="99" y="11"/>
                    <a:pt x="79" y="0"/>
                    <a:pt x="64" y="10"/>
                  </a:cubicBezTo>
                  <a:cubicBezTo>
                    <a:pt x="56" y="15"/>
                    <a:pt x="51" y="23"/>
                    <a:pt x="53" y="31"/>
                  </a:cubicBezTo>
                  <a:cubicBezTo>
                    <a:pt x="54" y="39"/>
                    <a:pt x="60" y="48"/>
                    <a:pt x="68" y="49"/>
                  </a:cubicBezTo>
                  <a:cubicBezTo>
                    <a:pt x="75" y="51"/>
                    <a:pt x="84" y="43"/>
                    <a:pt x="86" y="37"/>
                  </a:cubicBezTo>
                  <a:cubicBezTo>
                    <a:pt x="88" y="30"/>
                    <a:pt x="83" y="19"/>
                    <a:pt x="76" y="22"/>
                  </a:cubicBezTo>
                  <a:cubicBezTo>
                    <a:pt x="72" y="23"/>
                    <a:pt x="71" y="26"/>
                    <a:pt x="71" y="29"/>
                  </a:cubicBezTo>
                  <a:cubicBezTo>
                    <a:pt x="71" y="35"/>
                    <a:pt x="74" y="34"/>
                    <a:pt x="77" y="36"/>
                  </a:cubicBezTo>
                  <a:cubicBezTo>
                    <a:pt x="84" y="42"/>
                    <a:pt x="73" y="48"/>
                    <a:pt x="67" y="46"/>
                  </a:cubicBezTo>
                  <a:cubicBezTo>
                    <a:pt x="48" y="40"/>
                    <a:pt x="62" y="15"/>
                    <a:pt x="78" y="18"/>
                  </a:cubicBezTo>
                  <a:cubicBezTo>
                    <a:pt x="95" y="21"/>
                    <a:pt x="98" y="45"/>
                    <a:pt x="87" y="55"/>
                  </a:cubicBezTo>
                  <a:cubicBezTo>
                    <a:pt x="76" y="65"/>
                    <a:pt x="57" y="65"/>
                    <a:pt x="44" y="70"/>
                  </a:cubicBezTo>
                  <a:cubicBezTo>
                    <a:pt x="29" y="76"/>
                    <a:pt x="16" y="87"/>
                    <a:pt x="6" y="99"/>
                  </a:cubicBezTo>
                  <a:cubicBezTo>
                    <a:pt x="4" y="102"/>
                    <a:pt x="1" y="104"/>
                    <a:pt x="0" y="107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87" name="Freeform 77"/>
            <p:cNvSpPr/>
            <p:nvPr/>
          </p:nvSpPr>
          <p:spPr bwMode="auto">
            <a:xfrm>
              <a:off x="9282063" y="-4541192"/>
              <a:ext cx="279400" cy="565150"/>
            </a:xfrm>
            <a:custGeom>
              <a:avLst/>
              <a:gdLst>
                <a:gd name="T0" fmla="*/ 53 w 66"/>
                <a:gd name="T1" fmla="*/ 133 h 133"/>
                <a:gd name="T2" fmla="*/ 49 w 66"/>
                <a:gd name="T3" fmla="*/ 118 h 133"/>
                <a:gd name="T4" fmla="*/ 49 w 66"/>
                <a:gd name="T5" fmla="*/ 101 h 133"/>
                <a:gd name="T6" fmla="*/ 56 w 66"/>
                <a:gd name="T7" fmla="*/ 67 h 133"/>
                <a:gd name="T8" fmla="*/ 60 w 66"/>
                <a:gd name="T9" fmla="*/ 23 h 133"/>
                <a:gd name="T10" fmla="*/ 34 w 66"/>
                <a:gd name="T11" fmla="*/ 3 h 133"/>
                <a:gd name="T12" fmla="*/ 1 w 66"/>
                <a:gd name="T13" fmla="*/ 30 h 133"/>
                <a:gd name="T14" fmla="*/ 14 w 66"/>
                <a:gd name="T15" fmla="*/ 50 h 133"/>
                <a:gd name="T16" fmla="*/ 37 w 66"/>
                <a:gd name="T17" fmla="*/ 46 h 133"/>
                <a:gd name="T18" fmla="*/ 35 w 66"/>
                <a:gd name="T19" fmla="*/ 24 h 133"/>
                <a:gd name="T20" fmla="*/ 17 w 66"/>
                <a:gd name="T21" fmla="*/ 25 h 133"/>
                <a:gd name="T22" fmla="*/ 21 w 66"/>
                <a:gd name="T23" fmla="*/ 33 h 133"/>
                <a:gd name="T24" fmla="*/ 30 w 66"/>
                <a:gd name="T25" fmla="*/ 31 h 133"/>
                <a:gd name="T26" fmla="*/ 34 w 66"/>
                <a:gd name="T27" fmla="*/ 45 h 133"/>
                <a:gd name="T28" fmla="*/ 15 w 66"/>
                <a:gd name="T29" fmla="*/ 21 h 133"/>
                <a:gd name="T30" fmla="*/ 51 w 66"/>
                <a:gd name="T31" fmla="*/ 32 h 133"/>
                <a:gd name="T32" fmla="*/ 43 w 66"/>
                <a:gd name="T33" fmla="*/ 77 h 133"/>
                <a:gd name="T34" fmla="*/ 49 w 66"/>
                <a:gd name="T35" fmla="*/ 124 h 133"/>
                <a:gd name="T36" fmla="*/ 53 w 66"/>
                <a:gd name="T37" fmla="*/ 133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6" h="133">
                  <a:moveTo>
                    <a:pt x="53" y="133"/>
                  </a:moveTo>
                  <a:cubicBezTo>
                    <a:pt x="51" y="129"/>
                    <a:pt x="50" y="123"/>
                    <a:pt x="49" y="118"/>
                  </a:cubicBezTo>
                  <a:cubicBezTo>
                    <a:pt x="48" y="113"/>
                    <a:pt x="48" y="107"/>
                    <a:pt x="49" y="101"/>
                  </a:cubicBezTo>
                  <a:cubicBezTo>
                    <a:pt x="49" y="90"/>
                    <a:pt x="52" y="78"/>
                    <a:pt x="56" y="67"/>
                  </a:cubicBezTo>
                  <a:cubicBezTo>
                    <a:pt x="62" y="53"/>
                    <a:pt x="66" y="38"/>
                    <a:pt x="60" y="23"/>
                  </a:cubicBezTo>
                  <a:cubicBezTo>
                    <a:pt x="54" y="11"/>
                    <a:pt x="47" y="5"/>
                    <a:pt x="34" y="3"/>
                  </a:cubicBezTo>
                  <a:cubicBezTo>
                    <a:pt x="19" y="0"/>
                    <a:pt x="0" y="11"/>
                    <a:pt x="1" y="30"/>
                  </a:cubicBezTo>
                  <a:cubicBezTo>
                    <a:pt x="1" y="38"/>
                    <a:pt x="5" y="47"/>
                    <a:pt x="14" y="50"/>
                  </a:cubicBezTo>
                  <a:cubicBezTo>
                    <a:pt x="21" y="53"/>
                    <a:pt x="32" y="52"/>
                    <a:pt x="37" y="46"/>
                  </a:cubicBezTo>
                  <a:cubicBezTo>
                    <a:pt x="42" y="40"/>
                    <a:pt x="40" y="29"/>
                    <a:pt x="35" y="24"/>
                  </a:cubicBezTo>
                  <a:cubicBezTo>
                    <a:pt x="30" y="19"/>
                    <a:pt x="19" y="17"/>
                    <a:pt x="17" y="25"/>
                  </a:cubicBezTo>
                  <a:cubicBezTo>
                    <a:pt x="16" y="29"/>
                    <a:pt x="18" y="32"/>
                    <a:pt x="21" y="33"/>
                  </a:cubicBezTo>
                  <a:cubicBezTo>
                    <a:pt x="26" y="36"/>
                    <a:pt x="27" y="32"/>
                    <a:pt x="30" y="31"/>
                  </a:cubicBezTo>
                  <a:cubicBezTo>
                    <a:pt x="38" y="28"/>
                    <a:pt x="39" y="40"/>
                    <a:pt x="34" y="45"/>
                  </a:cubicBezTo>
                  <a:cubicBezTo>
                    <a:pt x="19" y="58"/>
                    <a:pt x="4" y="34"/>
                    <a:pt x="15" y="21"/>
                  </a:cubicBezTo>
                  <a:cubicBezTo>
                    <a:pt x="26" y="8"/>
                    <a:pt x="48" y="17"/>
                    <a:pt x="51" y="32"/>
                  </a:cubicBezTo>
                  <a:cubicBezTo>
                    <a:pt x="54" y="46"/>
                    <a:pt x="45" y="63"/>
                    <a:pt x="43" y="77"/>
                  </a:cubicBezTo>
                  <a:cubicBezTo>
                    <a:pt x="41" y="93"/>
                    <a:pt x="44" y="110"/>
                    <a:pt x="49" y="124"/>
                  </a:cubicBezTo>
                  <a:cubicBezTo>
                    <a:pt x="50" y="127"/>
                    <a:pt x="51" y="131"/>
                    <a:pt x="53" y="133"/>
                  </a:cubicBezTo>
                  <a:close/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88" name="Freeform 78"/>
            <p:cNvSpPr/>
            <p:nvPr/>
          </p:nvSpPr>
          <p:spPr bwMode="auto">
            <a:xfrm>
              <a:off x="8786763" y="-4231629"/>
              <a:ext cx="554038" cy="301625"/>
            </a:xfrm>
            <a:custGeom>
              <a:avLst/>
              <a:gdLst>
                <a:gd name="T0" fmla="*/ 131 w 131"/>
                <a:gd name="T1" fmla="*/ 71 h 71"/>
                <a:gd name="T2" fmla="*/ 117 w 131"/>
                <a:gd name="T3" fmla="*/ 66 h 71"/>
                <a:gd name="T4" fmla="*/ 102 w 131"/>
                <a:gd name="T5" fmla="*/ 56 h 71"/>
                <a:gd name="T6" fmla="*/ 79 w 131"/>
                <a:gd name="T7" fmla="*/ 31 h 71"/>
                <a:gd name="T8" fmla="*/ 44 w 131"/>
                <a:gd name="T9" fmla="*/ 3 h 71"/>
                <a:gd name="T10" fmla="*/ 13 w 131"/>
                <a:gd name="T11" fmla="*/ 12 h 71"/>
                <a:gd name="T12" fmla="*/ 16 w 131"/>
                <a:gd name="T13" fmla="*/ 55 h 71"/>
                <a:gd name="T14" fmla="*/ 40 w 131"/>
                <a:gd name="T15" fmla="*/ 56 h 71"/>
                <a:gd name="T16" fmla="*/ 50 w 131"/>
                <a:gd name="T17" fmla="*/ 34 h 71"/>
                <a:gd name="T18" fmla="*/ 31 w 131"/>
                <a:gd name="T19" fmla="*/ 24 h 71"/>
                <a:gd name="T20" fmla="*/ 22 w 131"/>
                <a:gd name="T21" fmla="*/ 39 h 71"/>
                <a:gd name="T22" fmla="*/ 31 w 131"/>
                <a:gd name="T23" fmla="*/ 40 h 71"/>
                <a:gd name="T24" fmla="*/ 34 w 131"/>
                <a:gd name="T25" fmla="*/ 31 h 71"/>
                <a:gd name="T26" fmla="*/ 47 w 131"/>
                <a:gd name="T27" fmla="*/ 36 h 71"/>
                <a:gd name="T28" fmla="*/ 17 w 131"/>
                <a:gd name="T29" fmla="*/ 38 h 71"/>
                <a:gd name="T30" fmla="*/ 47 w 131"/>
                <a:gd name="T31" fmla="*/ 15 h 71"/>
                <a:gd name="T32" fmla="*/ 79 w 131"/>
                <a:gd name="T33" fmla="*/ 47 h 71"/>
                <a:gd name="T34" fmla="*/ 121 w 131"/>
                <a:gd name="T35" fmla="*/ 69 h 71"/>
                <a:gd name="T36" fmla="*/ 131 w 131"/>
                <a:gd name="T37" fmla="*/ 71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31" h="71">
                  <a:moveTo>
                    <a:pt x="131" y="71"/>
                  </a:moveTo>
                  <a:cubicBezTo>
                    <a:pt x="126" y="71"/>
                    <a:pt x="121" y="67"/>
                    <a:pt x="117" y="66"/>
                  </a:cubicBezTo>
                  <a:cubicBezTo>
                    <a:pt x="111" y="63"/>
                    <a:pt x="106" y="60"/>
                    <a:pt x="102" y="56"/>
                  </a:cubicBezTo>
                  <a:cubicBezTo>
                    <a:pt x="93" y="49"/>
                    <a:pt x="85" y="40"/>
                    <a:pt x="79" y="31"/>
                  </a:cubicBezTo>
                  <a:cubicBezTo>
                    <a:pt x="70" y="18"/>
                    <a:pt x="60" y="6"/>
                    <a:pt x="44" y="3"/>
                  </a:cubicBezTo>
                  <a:cubicBezTo>
                    <a:pt x="32" y="0"/>
                    <a:pt x="22" y="3"/>
                    <a:pt x="13" y="12"/>
                  </a:cubicBezTo>
                  <a:cubicBezTo>
                    <a:pt x="2" y="23"/>
                    <a:pt x="0" y="45"/>
                    <a:pt x="16" y="55"/>
                  </a:cubicBezTo>
                  <a:cubicBezTo>
                    <a:pt x="24" y="60"/>
                    <a:pt x="33" y="61"/>
                    <a:pt x="40" y="56"/>
                  </a:cubicBezTo>
                  <a:cubicBezTo>
                    <a:pt x="47" y="51"/>
                    <a:pt x="52" y="43"/>
                    <a:pt x="50" y="34"/>
                  </a:cubicBezTo>
                  <a:cubicBezTo>
                    <a:pt x="48" y="27"/>
                    <a:pt x="38" y="22"/>
                    <a:pt x="31" y="24"/>
                  </a:cubicBezTo>
                  <a:cubicBezTo>
                    <a:pt x="24" y="25"/>
                    <a:pt x="16" y="33"/>
                    <a:pt x="22" y="39"/>
                  </a:cubicBezTo>
                  <a:cubicBezTo>
                    <a:pt x="24" y="42"/>
                    <a:pt x="27" y="42"/>
                    <a:pt x="31" y="40"/>
                  </a:cubicBezTo>
                  <a:cubicBezTo>
                    <a:pt x="35" y="38"/>
                    <a:pt x="33" y="35"/>
                    <a:pt x="34" y="31"/>
                  </a:cubicBezTo>
                  <a:cubicBezTo>
                    <a:pt x="36" y="23"/>
                    <a:pt x="47" y="30"/>
                    <a:pt x="47" y="36"/>
                  </a:cubicBezTo>
                  <a:cubicBezTo>
                    <a:pt x="49" y="56"/>
                    <a:pt x="21" y="55"/>
                    <a:pt x="17" y="38"/>
                  </a:cubicBezTo>
                  <a:cubicBezTo>
                    <a:pt x="13" y="22"/>
                    <a:pt x="33" y="9"/>
                    <a:pt x="47" y="15"/>
                  </a:cubicBezTo>
                  <a:cubicBezTo>
                    <a:pt x="60" y="20"/>
                    <a:pt x="69" y="38"/>
                    <a:pt x="79" y="47"/>
                  </a:cubicBezTo>
                  <a:cubicBezTo>
                    <a:pt x="91" y="58"/>
                    <a:pt x="106" y="65"/>
                    <a:pt x="121" y="69"/>
                  </a:cubicBezTo>
                  <a:cubicBezTo>
                    <a:pt x="125" y="70"/>
                    <a:pt x="128" y="71"/>
                    <a:pt x="131" y="71"/>
                  </a:cubicBezTo>
                  <a:close/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89" name="Freeform 79"/>
            <p:cNvSpPr/>
            <p:nvPr/>
          </p:nvSpPr>
          <p:spPr bwMode="auto">
            <a:xfrm>
              <a:off x="9218563" y="-4077642"/>
              <a:ext cx="490538" cy="492125"/>
            </a:xfrm>
            <a:custGeom>
              <a:avLst/>
              <a:gdLst>
                <a:gd name="T0" fmla="*/ 46 w 116"/>
                <a:gd name="T1" fmla="*/ 109 h 116"/>
                <a:gd name="T2" fmla="*/ 109 w 116"/>
                <a:gd name="T3" fmla="*/ 70 h 116"/>
                <a:gd name="T4" fmla="*/ 70 w 116"/>
                <a:gd name="T5" fmla="*/ 6 h 116"/>
                <a:gd name="T6" fmla="*/ 6 w 116"/>
                <a:gd name="T7" fmla="*/ 46 h 116"/>
                <a:gd name="T8" fmla="*/ 46 w 116"/>
                <a:gd name="T9" fmla="*/ 109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6" h="116">
                  <a:moveTo>
                    <a:pt x="46" y="109"/>
                  </a:moveTo>
                  <a:cubicBezTo>
                    <a:pt x="74" y="116"/>
                    <a:pt x="103" y="98"/>
                    <a:pt x="109" y="70"/>
                  </a:cubicBezTo>
                  <a:cubicBezTo>
                    <a:pt x="116" y="41"/>
                    <a:pt x="98" y="13"/>
                    <a:pt x="70" y="6"/>
                  </a:cubicBezTo>
                  <a:cubicBezTo>
                    <a:pt x="41" y="0"/>
                    <a:pt x="13" y="18"/>
                    <a:pt x="6" y="46"/>
                  </a:cubicBezTo>
                  <a:cubicBezTo>
                    <a:pt x="0" y="74"/>
                    <a:pt x="17" y="103"/>
                    <a:pt x="46" y="109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90" name="Freeform 80"/>
            <p:cNvSpPr/>
            <p:nvPr/>
          </p:nvSpPr>
          <p:spPr bwMode="auto">
            <a:xfrm>
              <a:off x="9069338" y="-3844279"/>
              <a:ext cx="446088" cy="722313"/>
            </a:xfrm>
            <a:custGeom>
              <a:avLst/>
              <a:gdLst>
                <a:gd name="T0" fmla="*/ 38 w 105"/>
                <a:gd name="T1" fmla="*/ 147 h 170"/>
                <a:gd name="T2" fmla="*/ 97 w 105"/>
                <a:gd name="T3" fmla="*/ 97 h 170"/>
                <a:gd name="T4" fmla="*/ 102 w 105"/>
                <a:gd name="T5" fmla="*/ 53 h 170"/>
                <a:gd name="T6" fmla="*/ 97 w 105"/>
                <a:gd name="T7" fmla="*/ 26 h 170"/>
                <a:gd name="T8" fmla="*/ 102 w 105"/>
                <a:gd name="T9" fmla="*/ 0 h 170"/>
                <a:gd name="T10" fmla="*/ 90 w 105"/>
                <a:gd name="T11" fmla="*/ 13 h 170"/>
                <a:gd name="T12" fmla="*/ 72 w 105"/>
                <a:gd name="T13" fmla="*/ 27 h 170"/>
                <a:gd name="T14" fmla="*/ 38 w 105"/>
                <a:gd name="T15" fmla="*/ 51 h 170"/>
                <a:gd name="T16" fmla="*/ 15 w 105"/>
                <a:gd name="T17" fmla="*/ 97 h 170"/>
                <a:gd name="T18" fmla="*/ 12 w 105"/>
                <a:gd name="T19" fmla="*/ 151 h 170"/>
                <a:gd name="T20" fmla="*/ 7 w 105"/>
                <a:gd name="T21" fmla="*/ 161 h 170"/>
                <a:gd name="T22" fmla="*/ 4 w 105"/>
                <a:gd name="T23" fmla="*/ 166 h 170"/>
                <a:gd name="T24" fmla="*/ 2 w 105"/>
                <a:gd name="T25" fmla="*/ 168 h 170"/>
                <a:gd name="T26" fmla="*/ 0 w 105"/>
                <a:gd name="T27" fmla="*/ 170 h 170"/>
                <a:gd name="T28" fmla="*/ 3 w 105"/>
                <a:gd name="T29" fmla="*/ 168 h 170"/>
                <a:gd name="T30" fmla="*/ 6 w 105"/>
                <a:gd name="T31" fmla="*/ 166 h 170"/>
                <a:gd name="T32" fmla="*/ 11 w 105"/>
                <a:gd name="T33" fmla="*/ 162 h 170"/>
                <a:gd name="T34" fmla="*/ 23 w 105"/>
                <a:gd name="T35" fmla="*/ 154 h 170"/>
                <a:gd name="T36" fmla="*/ 38 w 105"/>
                <a:gd name="T37" fmla="*/ 147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05" h="170">
                  <a:moveTo>
                    <a:pt x="38" y="147"/>
                  </a:moveTo>
                  <a:cubicBezTo>
                    <a:pt x="61" y="136"/>
                    <a:pt x="87" y="122"/>
                    <a:pt x="97" y="97"/>
                  </a:cubicBezTo>
                  <a:cubicBezTo>
                    <a:pt x="103" y="83"/>
                    <a:pt x="105" y="68"/>
                    <a:pt x="102" y="53"/>
                  </a:cubicBezTo>
                  <a:cubicBezTo>
                    <a:pt x="100" y="43"/>
                    <a:pt x="97" y="35"/>
                    <a:pt x="97" y="26"/>
                  </a:cubicBezTo>
                  <a:cubicBezTo>
                    <a:pt x="98" y="17"/>
                    <a:pt x="100" y="8"/>
                    <a:pt x="102" y="0"/>
                  </a:cubicBezTo>
                  <a:cubicBezTo>
                    <a:pt x="101" y="4"/>
                    <a:pt x="93" y="10"/>
                    <a:pt x="90" y="13"/>
                  </a:cubicBezTo>
                  <a:cubicBezTo>
                    <a:pt x="84" y="18"/>
                    <a:pt x="78" y="22"/>
                    <a:pt x="72" y="27"/>
                  </a:cubicBezTo>
                  <a:cubicBezTo>
                    <a:pt x="60" y="34"/>
                    <a:pt x="48" y="41"/>
                    <a:pt x="38" y="51"/>
                  </a:cubicBezTo>
                  <a:cubicBezTo>
                    <a:pt x="25" y="63"/>
                    <a:pt x="18" y="80"/>
                    <a:pt x="15" y="97"/>
                  </a:cubicBezTo>
                  <a:cubicBezTo>
                    <a:pt x="12" y="115"/>
                    <a:pt x="17" y="133"/>
                    <a:pt x="12" y="151"/>
                  </a:cubicBezTo>
                  <a:cubicBezTo>
                    <a:pt x="10" y="154"/>
                    <a:pt x="9" y="158"/>
                    <a:pt x="7" y="161"/>
                  </a:cubicBezTo>
                  <a:cubicBezTo>
                    <a:pt x="6" y="163"/>
                    <a:pt x="5" y="164"/>
                    <a:pt x="4" y="166"/>
                  </a:cubicBezTo>
                  <a:cubicBezTo>
                    <a:pt x="3" y="167"/>
                    <a:pt x="3" y="167"/>
                    <a:pt x="2" y="168"/>
                  </a:cubicBezTo>
                  <a:cubicBezTo>
                    <a:pt x="1" y="169"/>
                    <a:pt x="1" y="170"/>
                    <a:pt x="0" y="170"/>
                  </a:cubicBezTo>
                  <a:cubicBezTo>
                    <a:pt x="2" y="169"/>
                    <a:pt x="2" y="169"/>
                    <a:pt x="3" y="168"/>
                  </a:cubicBezTo>
                  <a:cubicBezTo>
                    <a:pt x="4" y="168"/>
                    <a:pt x="5" y="167"/>
                    <a:pt x="6" y="166"/>
                  </a:cubicBezTo>
                  <a:cubicBezTo>
                    <a:pt x="8" y="165"/>
                    <a:pt x="9" y="163"/>
                    <a:pt x="11" y="162"/>
                  </a:cubicBezTo>
                  <a:cubicBezTo>
                    <a:pt x="15" y="159"/>
                    <a:pt x="19" y="157"/>
                    <a:pt x="23" y="154"/>
                  </a:cubicBezTo>
                  <a:cubicBezTo>
                    <a:pt x="28" y="152"/>
                    <a:pt x="33" y="149"/>
                    <a:pt x="38" y="147"/>
                  </a:cubicBezTo>
                </a:path>
              </a:pathLst>
            </a:custGeom>
            <a:gradFill>
              <a:gsLst>
                <a:gs pos="0">
                  <a:srgbClr val="FF0000"/>
                </a:gs>
                <a:gs pos="61000">
                  <a:srgbClr val="C00000"/>
                </a:gs>
                <a:gs pos="100000">
                  <a:srgbClr val="800000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91" name="Freeform 81"/>
            <p:cNvSpPr/>
            <p:nvPr/>
          </p:nvSpPr>
          <p:spPr bwMode="auto">
            <a:xfrm>
              <a:off x="9226501" y="-3844279"/>
              <a:ext cx="288925" cy="479425"/>
            </a:xfrm>
            <a:custGeom>
              <a:avLst/>
              <a:gdLst>
                <a:gd name="T0" fmla="*/ 65 w 68"/>
                <a:gd name="T1" fmla="*/ 53 h 113"/>
                <a:gd name="T2" fmla="*/ 60 w 68"/>
                <a:gd name="T3" fmla="*/ 26 h 113"/>
                <a:gd name="T4" fmla="*/ 65 w 68"/>
                <a:gd name="T5" fmla="*/ 0 h 113"/>
                <a:gd name="T6" fmla="*/ 53 w 68"/>
                <a:gd name="T7" fmla="*/ 13 h 113"/>
                <a:gd name="T8" fmla="*/ 35 w 68"/>
                <a:gd name="T9" fmla="*/ 27 h 113"/>
                <a:gd name="T10" fmla="*/ 1 w 68"/>
                <a:gd name="T11" fmla="*/ 51 h 113"/>
                <a:gd name="T12" fmla="*/ 0 w 68"/>
                <a:gd name="T13" fmla="*/ 52 h 113"/>
                <a:gd name="T14" fmla="*/ 36 w 68"/>
                <a:gd name="T15" fmla="*/ 50 h 113"/>
                <a:gd name="T16" fmla="*/ 8 w 68"/>
                <a:gd name="T17" fmla="*/ 113 h 113"/>
                <a:gd name="T18" fmla="*/ 48 w 68"/>
                <a:gd name="T19" fmla="*/ 58 h 113"/>
                <a:gd name="T20" fmla="*/ 59 w 68"/>
                <a:gd name="T21" fmla="*/ 99 h 113"/>
                <a:gd name="T22" fmla="*/ 60 w 68"/>
                <a:gd name="T23" fmla="*/ 97 h 113"/>
                <a:gd name="T24" fmla="*/ 65 w 68"/>
                <a:gd name="T25" fmla="*/ 53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8" h="113">
                  <a:moveTo>
                    <a:pt x="65" y="53"/>
                  </a:moveTo>
                  <a:cubicBezTo>
                    <a:pt x="63" y="43"/>
                    <a:pt x="60" y="35"/>
                    <a:pt x="60" y="26"/>
                  </a:cubicBezTo>
                  <a:cubicBezTo>
                    <a:pt x="61" y="17"/>
                    <a:pt x="63" y="8"/>
                    <a:pt x="65" y="0"/>
                  </a:cubicBezTo>
                  <a:cubicBezTo>
                    <a:pt x="64" y="4"/>
                    <a:pt x="56" y="10"/>
                    <a:pt x="53" y="13"/>
                  </a:cubicBezTo>
                  <a:cubicBezTo>
                    <a:pt x="47" y="18"/>
                    <a:pt x="41" y="22"/>
                    <a:pt x="35" y="27"/>
                  </a:cubicBezTo>
                  <a:cubicBezTo>
                    <a:pt x="23" y="34"/>
                    <a:pt x="11" y="41"/>
                    <a:pt x="1" y="51"/>
                  </a:cubicBezTo>
                  <a:cubicBezTo>
                    <a:pt x="0" y="51"/>
                    <a:pt x="0" y="52"/>
                    <a:pt x="0" y="52"/>
                  </a:cubicBezTo>
                  <a:cubicBezTo>
                    <a:pt x="26" y="50"/>
                    <a:pt x="32" y="43"/>
                    <a:pt x="36" y="50"/>
                  </a:cubicBezTo>
                  <a:cubicBezTo>
                    <a:pt x="36" y="76"/>
                    <a:pt x="22" y="98"/>
                    <a:pt x="8" y="113"/>
                  </a:cubicBezTo>
                  <a:cubicBezTo>
                    <a:pt x="38" y="88"/>
                    <a:pt x="40" y="52"/>
                    <a:pt x="48" y="58"/>
                  </a:cubicBezTo>
                  <a:cubicBezTo>
                    <a:pt x="58" y="70"/>
                    <a:pt x="61" y="86"/>
                    <a:pt x="59" y="99"/>
                  </a:cubicBezTo>
                  <a:cubicBezTo>
                    <a:pt x="59" y="98"/>
                    <a:pt x="60" y="98"/>
                    <a:pt x="60" y="97"/>
                  </a:cubicBezTo>
                  <a:cubicBezTo>
                    <a:pt x="66" y="83"/>
                    <a:pt x="68" y="68"/>
                    <a:pt x="65" y="53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92" name="Freeform 82"/>
            <p:cNvSpPr/>
            <p:nvPr/>
          </p:nvSpPr>
          <p:spPr bwMode="auto">
            <a:xfrm>
              <a:off x="9493201" y="-3823642"/>
              <a:ext cx="407988" cy="742950"/>
            </a:xfrm>
            <a:custGeom>
              <a:avLst/>
              <a:gdLst>
                <a:gd name="T0" fmla="*/ 93 w 96"/>
                <a:gd name="T1" fmla="*/ 130 h 175"/>
                <a:gd name="T2" fmla="*/ 80 w 96"/>
                <a:gd name="T3" fmla="*/ 54 h 175"/>
                <a:gd name="T4" fmla="*/ 45 w 96"/>
                <a:gd name="T5" fmla="*/ 27 h 175"/>
                <a:gd name="T6" fmla="*/ 19 w 96"/>
                <a:gd name="T7" fmla="*/ 17 h 175"/>
                <a:gd name="T8" fmla="*/ 0 w 96"/>
                <a:gd name="T9" fmla="*/ 0 h 175"/>
                <a:gd name="T10" fmla="*/ 4 w 96"/>
                <a:gd name="T11" fmla="*/ 17 h 175"/>
                <a:gd name="T12" fmla="*/ 7 w 96"/>
                <a:gd name="T13" fmla="*/ 39 h 175"/>
                <a:gd name="T14" fmla="*/ 10 w 96"/>
                <a:gd name="T15" fmla="*/ 81 h 175"/>
                <a:gd name="T16" fmla="*/ 39 w 96"/>
                <a:gd name="T17" fmla="*/ 125 h 175"/>
                <a:gd name="T18" fmla="*/ 82 w 96"/>
                <a:gd name="T19" fmla="*/ 155 h 175"/>
                <a:gd name="T20" fmla="*/ 89 w 96"/>
                <a:gd name="T21" fmla="*/ 164 h 175"/>
                <a:gd name="T22" fmla="*/ 91 w 96"/>
                <a:gd name="T23" fmla="*/ 170 h 175"/>
                <a:gd name="T24" fmla="*/ 93 w 96"/>
                <a:gd name="T25" fmla="*/ 172 h 175"/>
                <a:gd name="T26" fmla="*/ 93 w 96"/>
                <a:gd name="T27" fmla="*/ 175 h 175"/>
                <a:gd name="T28" fmla="*/ 93 w 96"/>
                <a:gd name="T29" fmla="*/ 171 h 175"/>
                <a:gd name="T30" fmla="*/ 93 w 96"/>
                <a:gd name="T31" fmla="*/ 168 h 175"/>
                <a:gd name="T32" fmla="*/ 92 w 96"/>
                <a:gd name="T33" fmla="*/ 161 h 175"/>
                <a:gd name="T34" fmla="*/ 92 w 96"/>
                <a:gd name="T35" fmla="*/ 147 h 175"/>
                <a:gd name="T36" fmla="*/ 93 w 96"/>
                <a:gd name="T37" fmla="*/ 130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96" h="175">
                  <a:moveTo>
                    <a:pt x="93" y="130"/>
                  </a:moveTo>
                  <a:cubicBezTo>
                    <a:pt x="96" y="105"/>
                    <a:pt x="96" y="75"/>
                    <a:pt x="80" y="54"/>
                  </a:cubicBezTo>
                  <a:cubicBezTo>
                    <a:pt x="71" y="42"/>
                    <a:pt x="59" y="33"/>
                    <a:pt x="45" y="27"/>
                  </a:cubicBezTo>
                  <a:cubicBezTo>
                    <a:pt x="36" y="24"/>
                    <a:pt x="27" y="23"/>
                    <a:pt x="19" y="17"/>
                  </a:cubicBezTo>
                  <a:cubicBezTo>
                    <a:pt x="12" y="12"/>
                    <a:pt x="6" y="6"/>
                    <a:pt x="0" y="0"/>
                  </a:cubicBezTo>
                  <a:cubicBezTo>
                    <a:pt x="3" y="3"/>
                    <a:pt x="3" y="13"/>
                    <a:pt x="4" y="17"/>
                  </a:cubicBezTo>
                  <a:cubicBezTo>
                    <a:pt x="6" y="25"/>
                    <a:pt x="7" y="32"/>
                    <a:pt x="7" y="39"/>
                  </a:cubicBezTo>
                  <a:cubicBezTo>
                    <a:pt x="8" y="53"/>
                    <a:pt x="7" y="68"/>
                    <a:pt x="10" y="81"/>
                  </a:cubicBezTo>
                  <a:cubicBezTo>
                    <a:pt x="14" y="99"/>
                    <a:pt x="25" y="113"/>
                    <a:pt x="39" y="125"/>
                  </a:cubicBezTo>
                  <a:cubicBezTo>
                    <a:pt x="52" y="136"/>
                    <a:pt x="71" y="141"/>
                    <a:pt x="82" y="155"/>
                  </a:cubicBezTo>
                  <a:cubicBezTo>
                    <a:pt x="85" y="158"/>
                    <a:pt x="87" y="161"/>
                    <a:pt x="89" y="164"/>
                  </a:cubicBezTo>
                  <a:cubicBezTo>
                    <a:pt x="90" y="166"/>
                    <a:pt x="91" y="168"/>
                    <a:pt x="91" y="170"/>
                  </a:cubicBezTo>
                  <a:cubicBezTo>
                    <a:pt x="92" y="171"/>
                    <a:pt x="92" y="171"/>
                    <a:pt x="93" y="172"/>
                  </a:cubicBezTo>
                  <a:cubicBezTo>
                    <a:pt x="93" y="173"/>
                    <a:pt x="93" y="174"/>
                    <a:pt x="93" y="175"/>
                  </a:cubicBezTo>
                  <a:cubicBezTo>
                    <a:pt x="93" y="172"/>
                    <a:pt x="93" y="172"/>
                    <a:pt x="93" y="171"/>
                  </a:cubicBezTo>
                  <a:cubicBezTo>
                    <a:pt x="93" y="170"/>
                    <a:pt x="93" y="169"/>
                    <a:pt x="93" y="168"/>
                  </a:cubicBezTo>
                  <a:cubicBezTo>
                    <a:pt x="93" y="165"/>
                    <a:pt x="92" y="164"/>
                    <a:pt x="92" y="161"/>
                  </a:cubicBezTo>
                  <a:cubicBezTo>
                    <a:pt x="92" y="157"/>
                    <a:pt x="92" y="152"/>
                    <a:pt x="92" y="147"/>
                  </a:cubicBezTo>
                  <a:cubicBezTo>
                    <a:pt x="92" y="142"/>
                    <a:pt x="92" y="136"/>
                    <a:pt x="93" y="130"/>
                  </a:cubicBezTo>
                </a:path>
              </a:pathLst>
            </a:custGeom>
            <a:gradFill>
              <a:gsLst>
                <a:gs pos="0">
                  <a:srgbClr val="FF0000"/>
                </a:gs>
                <a:gs pos="61000">
                  <a:srgbClr val="C00000"/>
                </a:gs>
                <a:gs pos="100000">
                  <a:srgbClr val="800000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93" name="Freeform 83"/>
            <p:cNvSpPr/>
            <p:nvPr/>
          </p:nvSpPr>
          <p:spPr bwMode="auto">
            <a:xfrm>
              <a:off x="9493201" y="-3823642"/>
              <a:ext cx="347663" cy="454025"/>
            </a:xfrm>
            <a:custGeom>
              <a:avLst/>
              <a:gdLst>
                <a:gd name="T0" fmla="*/ 45 w 82"/>
                <a:gd name="T1" fmla="*/ 27 h 107"/>
                <a:gd name="T2" fmla="*/ 19 w 82"/>
                <a:gd name="T3" fmla="*/ 17 h 107"/>
                <a:gd name="T4" fmla="*/ 0 w 82"/>
                <a:gd name="T5" fmla="*/ 0 h 107"/>
                <a:gd name="T6" fmla="*/ 4 w 82"/>
                <a:gd name="T7" fmla="*/ 17 h 107"/>
                <a:gd name="T8" fmla="*/ 7 w 82"/>
                <a:gd name="T9" fmla="*/ 39 h 107"/>
                <a:gd name="T10" fmla="*/ 10 w 82"/>
                <a:gd name="T11" fmla="*/ 81 h 107"/>
                <a:gd name="T12" fmla="*/ 11 w 82"/>
                <a:gd name="T13" fmla="*/ 83 h 107"/>
                <a:gd name="T14" fmla="*/ 28 w 82"/>
                <a:gd name="T15" fmla="*/ 51 h 107"/>
                <a:gd name="T16" fmla="*/ 67 w 82"/>
                <a:gd name="T17" fmla="*/ 107 h 107"/>
                <a:gd name="T18" fmla="*/ 41 w 82"/>
                <a:gd name="T19" fmla="*/ 44 h 107"/>
                <a:gd name="T20" fmla="*/ 82 w 82"/>
                <a:gd name="T21" fmla="*/ 56 h 107"/>
                <a:gd name="T22" fmla="*/ 80 w 82"/>
                <a:gd name="T23" fmla="*/ 54 h 107"/>
                <a:gd name="T24" fmla="*/ 45 w 82"/>
                <a:gd name="T25" fmla="*/ 27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82" h="107">
                  <a:moveTo>
                    <a:pt x="45" y="27"/>
                  </a:moveTo>
                  <a:cubicBezTo>
                    <a:pt x="36" y="24"/>
                    <a:pt x="27" y="23"/>
                    <a:pt x="19" y="17"/>
                  </a:cubicBezTo>
                  <a:cubicBezTo>
                    <a:pt x="12" y="12"/>
                    <a:pt x="6" y="6"/>
                    <a:pt x="0" y="0"/>
                  </a:cubicBezTo>
                  <a:cubicBezTo>
                    <a:pt x="3" y="3"/>
                    <a:pt x="3" y="13"/>
                    <a:pt x="4" y="17"/>
                  </a:cubicBezTo>
                  <a:cubicBezTo>
                    <a:pt x="6" y="25"/>
                    <a:pt x="7" y="32"/>
                    <a:pt x="7" y="39"/>
                  </a:cubicBezTo>
                  <a:cubicBezTo>
                    <a:pt x="8" y="53"/>
                    <a:pt x="7" y="68"/>
                    <a:pt x="10" y="81"/>
                  </a:cubicBezTo>
                  <a:cubicBezTo>
                    <a:pt x="10" y="82"/>
                    <a:pt x="11" y="82"/>
                    <a:pt x="11" y="83"/>
                  </a:cubicBezTo>
                  <a:cubicBezTo>
                    <a:pt x="23" y="60"/>
                    <a:pt x="20" y="51"/>
                    <a:pt x="28" y="51"/>
                  </a:cubicBezTo>
                  <a:cubicBezTo>
                    <a:pt x="50" y="64"/>
                    <a:pt x="61" y="87"/>
                    <a:pt x="67" y="107"/>
                  </a:cubicBezTo>
                  <a:cubicBezTo>
                    <a:pt x="61" y="69"/>
                    <a:pt x="32" y="48"/>
                    <a:pt x="41" y="44"/>
                  </a:cubicBezTo>
                  <a:cubicBezTo>
                    <a:pt x="56" y="42"/>
                    <a:pt x="72" y="48"/>
                    <a:pt x="82" y="56"/>
                  </a:cubicBezTo>
                  <a:cubicBezTo>
                    <a:pt x="81" y="56"/>
                    <a:pt x="81" y="55"/>
                    <a:pt x="80" y="54"/>
                  </a:cubicBezTo>
                  <a:cubicBezTo>
                    <a:pt x="71" y="42"/>
                    <a:pt x="59" y="33"/>
                    <a:pt x="45" y="27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94" name="Freeform 84"/>
            <p:cNvSpPr/>
            <p:nvPr/>
          </p:nvSpPr>
          <p:spPr bwMode="auto">
            <a:xfrm>
              <a:off x="9505901" y="-3960167"/>
              <a:ext cx="839788" cy="344488"/>
            </a:xfrm>
            <a:custGeom>
              <a:avLst/>
              <a:gdLst>
                <a:gd name="T0" fmla="*/ 161 w 198"/>
                <a:gd name="T1" fmla="*/ 34 h 81"/>
                <a:gd name="T2" fmla="*/ 91 w 198"/>
                <a:gd name="T3" fmla="*/ 2 h 81"/>
                <a:gd name="T4" fmla="*/ 49 w 198"/>
                <a:gd name="T5" fmla="*/ 16 h 81"/>
                <a:gd name="T6" fmla="*/ 26 w 198"/>
                <a:gd name="T7" fmla="*/ 32 h 81"/>
                <a:gd name="T8" fmla="*/ 0 w 198"/>
                <a:gd name="T9" fmla="*/ 38 h 81"/>
                <a:gd name="T10" fmla="*/ 18 w 198"/>
                <a:gd name="T11" fmla="*/ 44 h 81"/>
                <a:gd name="T12" fmla="*/ 38 w 198"/>
                <a:gd name="T13" fmla="*/ 54 h 81"/>
                <a:gd name="T14" fmla="*/ 74 w 198"/>
                <a:gd name="T15" fmla="*/ 75 h 81"/>
                <a:gd name="T16" fmla="*/ 126 w 198"/>
                <a:gd name="T17" fmla="*/ 76 h 81"/>
                <a:gd name="T18" fmla="*/ 176 w 198"/>
                <a:gd name="T19" fmla="*/ 56 h 81"/>
                <a:gd name="T20" fmla="*/ 187 w 198"/>
                <a:gd name="T21" fmla="*/ 56 h 81"/>
                <a:gd name="T22" fmla="*/ 193 w 198"/>
                <a:gd name="T23" fmla="*/ 57 h 81"/>
                <a:gd name="T24" fmla="*/ 196 w 198"/>
                <a:gd name="T25" fmla="*/ 58 h 81"/>
                <a:gd name="T26" fmla="*/ 198 w 198"/>
                <a:gd name="T27" fmla="*/ 58 h 81"/>
                <a:gd name="T28" fmla="*/ 195 w 198"/>
                <a:gd name="T29" fmla="*/ 57 h 81"/>
                <a:gd name="T30" fmla="*/ 192 w 198"/>
                <a:gd name="T31" fmla="*/ 55 h 81"/>
                <a:gd name="T32" fmla="*/ 186 w 198"/>
                <a:gd name="T33" fmla="*/ 52 h 81"/>
                <a:gd name="T34" fmla="*/ 174 w 198"/>
                <a:gd name="T35" fmla="*/ 44 h 81"/>
                <a:gd name="T36" fmla="*/ 161 w 198"/>
                <a:gd name="T37" fmla="*/ 34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98" h="81">
                  <a:moveTo>
                    <a:pt x="161" y="34"/>
                  </a:moveTo>
                  <a:cubicBezTo>
                    <a:pt x="142" y="18"/>
                    <a:pt x="117" y="0"/>
                    <a:pt x="91" y="2"/>
                  </a:cubicBezTo>
                  <a:cubicBezTo>
                    <a:pt x="76" y="3"/>
                    <a:pt x="61" y="7"/>
                    <a:pt x="49" y="16"/>
                  </a:cubicBezTo>
                  <a:cubicBezTo>
                    <a:pt x="41" y="22"/>
                    <a:pt x="35" y="28"/>
                    <a:pt x="26" y="32"/>
                  </a:cubicBezTo>
                  <a:cubicBezTo>
                    <a:pt x="18" y="35"/>
                    <a:pt x="9" y="37"/>
                    <a:pt x="0" y="38"/>
                  </a:cubicBezTo>
                  <a:cubicBezTo>
                    <a:pt x="5" y="38"/>
                    <a:pt x="13" y="42"/>
                    <a:pt x="18" y="44"/>
                  </a:cubicBezTo>
                  <a:cubicBezTo>
                    <a:pt x="25" y="47"/>
                    <a:pt x="31" y="50"/>
                    <a:pt x="38" y="54"/>
                  </a:cubicBezTo>
                  <a:cubicBezTo>
                    <a:pt x="50" y="61"/>
                    <a:pt x="61" y="70"/>
                    <a:pt x="74" y="75"/>
                  </a:cubicBezTo>
                  <a:cubicBezTo>
                    <a:pt x="91" y="81"/>
                    <a:pt x="109" y="81"/>
                    <a:pt x="126" y="76"/>
                  </a:cubicBezTo>
                  <a:cubicBezTo>
                    <a:pt x="143" y="71"/>
                    <a:pt x="158" y="58"/>
                    <a:pt x="176" y="56"/>
                  </a:cubicBezTo>
                  <a:cubicBezTo>
                    <a:pt x="179" y="56"/>
                    <a:pt x="183" y="56"/>
                    <a:pt x="187" y="56"/>
                  </a:cubicBezTo>
                  <a:cubicBezTo>
                    <a:pt x="189" y="56"/>
                    <a:pt x="191" y="57"/>
                    <a:pt x="193" y="57"/>
                  </a:cubicBezTo>
                  <a:cubicBezTo>
                    <a:pt x="194" y="57"/>
                    <a:pt x="195" y="57"/>
                    <a:pt x="196" y="58"/>
                  </a:cubicBezTo>
                  <a:cubicBezTo>
                    <a:pt x="196" y="58"/>
                    <a:pt x="197" y="58"/>
                    <a:pt x="198" y="58"/>
                  </a:cubicBezTo>
                  <a:cubicBezTo>
                    <a:pt x="196" y="57"/>
                    <a:pt x="196" y="57"/>
                    <a:pt x="195" y="57"/>
                  </a:cubicBezTo>
                  <a:cubicBezTo>
                    <a:pt x="194" y="56"/>
                    <a:pt x="193" y="55"/>
                    <a:pt x="192" y="55"/>
                  </a:cubicBezTo>
                  <a:cubicBezTo>
                    <a:pt x="190" y="54"/>
                    <a:pt x="188" y="53"/>
                    <a:pt x="186" y="52"/>
                  </a:cubicBezTo>
                  <a:cubicBezTo>
                    <a:pt x="182" y="50"/>
                    <a:pt x="178" y="47"/>
                    <a:pt x="174" y="44"/>
                  </a:cubicBezTo>
                  <a:cubicBezTo>
                    <a:pt x="170" y="41"/>
                    <a:pt x="165" y="38"/>
                    <a:pt x="161" y="34"/>
                  </a:cubicBezTo>
                </a:path>
              </a:pathLst>
            </a:custGeom>
            <a:gradFill>
              <a:gsLst>
                <a:gs pos="0">
                  <a:srgbClr val="FF0000"/>
                </a:gs>
                <a:gs pos="61000">
                  <a:srgbClr val="C00000"/>
                </a:gs>
                <a:gs pos="100000">
                  <a:srgbClr val="800000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95" name="Freeform 85"/>
            <p:cNvSpPr/>
            <p:nvPr/>
          </p:nvSpPr>
          <p:spPr bwMode="auto">
            <a:xfrm>
              <a:off x="9505901" y="-3950642"/>
              <a:ext cx="538163" cy="314325"/>
            </a:xfrm>
            <a:custGeom>
              <a:avLst/>
              <a:gdLst>
                <a:gd name="T0" fmla="*/ 49 w 127"/>
                <a:gd name="T1" fmla="*/ 14 h 74"/>
                <a:gd name="T2" fmla="*/ 26 w 127"/>
                <a:gd name="T3" fmla="*/ 30 h 74"/>
                <a:gd name="T4" fmla="*/ 0 w 127"/>
                <a:gd name="T5" fmla="*/ 36 h 74"/>
                <a:gd name="T6" fmla="*/ 18 w 127"/>
                <a:gd name="T7" fmla="*/ 42 h 74"/>
                <a:gd name="T8" fmla="*/ 38 w 127"/>
                <a:gd name="T9" fmla="*/ 52 h 74"/>
                <a:gd name="T10" fmla="*/ 74 w 127"/>
                <a:gd name="T11" fmla="*/ 73 h 74"/>
                <a:gd name="T12" fmla="*/ 76 w 127"/>
                <a:gd name="T13" fmla="*/ 74 h 74"/>
                <a:gd name="T14" fmla="*/ 59 w 127"/>
                <a:gd name="T15" fmla="*/ 42 h 74"/>
                <a:gd name="T16" fmla="*/ 127 w 127"/>
                <a:gd name="T17" fmla="*/ 40 h 74"/>
                <a:gd name="T18" fmla="*/ 76 w 127"/>
                <a:gd name="T19" fmla="*/ 31 h 74"/>
                <a:gd name="T20" fmla="*/ 61 w 127"/>
                <a:gd name="T21" fmla="*/ 27 h 74"/>
                <a:gd name="T22" fmla="*/ 93 w 127"/>
                <a:gd name="T23" fmla="*/ 0 h 74"/>
                <a:gd name="T24" fmla="*/ 92 w 127"/>
                <a:gd name="T25" fmla="*/ 0 h 74"/>
                <a:gd name="T26" fmla="*/ 91 w 127"/>
                <a:gd name="T27" fmla="*/ 0 h 74"/>
                <a:gd name="T28" fmla="*/ 49 w 127"/>
                <a:gd name="T29" fmla="*/ 14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27" h="74">
                  <a:moveTo>
                    <a:pt x="49" y="14"/>
                  </a:moveTo>
                  <a:cubicBezTo>
                    <a:pt x="41" y="20"/>
                    <a:pt x="35" y="26"/>
                    <a:pt x="26" y="30"/>
                  </a:cubicBezTo>
                  <a:cubicBezTo>
                    <a:pt x="18" y="33"/>
                    <a:pt x="9" y="35"/>
                    <a:pt x="0" y="36"/>
                  </a:cubicBezTo>
                  <a:cubicBezTo>
                    <a:pt x="5" y="36"/>
                    <a:pt x="13" y="40"/>
                    <a:pt x="18" y="42"/>
                  </a:cubicBezTo>
                  <a:cubicBezTo>
                    <a:pt x="25" y="45"/>
                    <a:pt x="31" y="48"/>
                    <a:pt x="38" y="52"/>
                  </a:cubicBezTo>
                  <a:cubicBezTo>
                    <a:pt x="50" y="59"/>
                    <a:pt x="61" y="68"/>
                    <a:pt x="74" y="73"/>
                  </a:cubicBezTo>
                  <a:cubicBezTo>
                    <a:pt x="75" y="73"/>
                    <a:pt x="75" y="73"/>
                    <a:pt x="76" y="74"/>
                  </a:cubicBezTo>
                  <a:cubicBezTo>
                    <a:pt x="63" y="50"/>
                    <a:pt x="54" y="48"/>
                    <a:pt x="59" y="42"/>
                  </a:cubicBezTo>
                  <a:cubicBezTo>
                    <a:pt x="82" y="30"/>
                    <a:pt x="108" y="34"/>
                    <a:pt x="127" y="40"/>
                  </a:cubicBezTo>
                  <a:cubicBezTo>
                    <a:pt x="108" y="31"/>
                    <a:pt x="89" y="31"/>
                    <a:pt x="76" y="31"/>
                  </a:cubicBezTo>
                  <a:cubicBezTo>
                    <a:pt x="66" y="31"/>
                    <a:pt x="60" y="31"/>
                    <a:pt x="61" y="27"/>
                  </a:cubicBezTo>
                  <a:cubicBezTo>
                    <a:pt x="67" y="13"/>
                    <a:pt x="81" y="4"/>
                    <a:pt x="93" y="0"/>
                  </a:cubicBezTo>
                  <a:cubicBezTo>
                    <a:pt x="93" y="0"/>
                    <a:pt x="93" y="0"/>
                    <a:pt x="92" y="0"/>
                  </a:cubicBezTo>
                  <a:cubicBezTo>
                    <a:pt x="92" y="0"/>
                    <a:pt x="91" y="0"/>
                    <a:pt x="91" y="0"/>
                  </a:cubicBezTo>
                  <a:cubicBezTo>
                    <a:pt x="76" y="1"/>
                    <a:pt x="61" y="5"/>
                    <a:pt x="49" y="14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96" name="Freeform 86"/>
            <p:cNvSpPr/>
            <p:nvPr/>
          </p:nvSpPr>
          <p:spPr bwMode="auto">
            <a:xfrm>
              <a:off x="9540826" y="-4495154"/>
              <a:ext cx="427038" cy="739775"/>
            </a:xfrm>
            <a:custGeom>
              <a:avLst/>
              <a:gdLst>
                <a:gd name="T0" fmla="*/ 64 w 101"/>
                <a:gd name="T1" fmla="*/ 25 h 174"/>
                <a:gd name="T2" fmla="*/ 7 w 101"/>
                <a:gd name="T3" fmla="*/ 76 h 174"/>
                <a:gd name="T4" fmla="*/ 3 w 101"/>
                <a:gd name="T5" fmla="*/ 121 h 174"/>
                <a:gd name="T6" fmla="*/ 9 w 101"/>
                <a:gd name="T7" fmla="*/ 148 h 174"/>
                <a:gd name="T8" fmla="*/ 5 w 101"/>
                <a:gd name="T9" fmla="*/ 174 h 174"/>
                <a:gd name="T10" fmla="*/ 17 w 101"/>
                <a:gd name="T11" fmla="*/ 160 h 174"/>
                <a:gd name="T12" fmla="*/ 34 w 101"/>
                <a:gd name="T13" fmla="*/ 146 h 174"/>
                <a:gd name="T14" fmla="*/ 67 w 101"/>
                <a:gd name="T15" fmla="*/ 121 h 174"/>
                <a:gd name="T16" fmla="*/ 89 w 101"/>
                <a:gd name="T17" fmla="*/ 73 h 174"/>
                <a:gd name="T18" fmla="*/ 90 w 101"/>
                <a:gd name="T19" fmla="*/ 20 h 174"/>
                <a:gd name="T20" fmla="*/ 95 w 101"/>
                <a:gd name="T21" fmla="*/ 10 h 174"/>
                <a:gd name="T22" fmla="*/ 98 w 101"/>
                <a:gd name="T23" fmla="*/ 4 h 174"/>
                <a:gd name="T24" fmla="*/ 99 w 101"/>
                <a:gd name="T25" fmla="*/ 2 h 174"/>
                <a:gd name="T26" fmla="*/ 101 w 101"/>
                <a:gd name="T27" fmla="*/ 0 h 174"/>
                <a:gd name="T28" fmla="*/ 98 w 101"/>
                <a:gd name="T29" fmla="*/ 2 h 174"/>
                <a:gd name="T30" fmla="*/ 95 w 101"/>
                <a:gd name="T31" fmla="*/ 4 h 174"/>
                <a:gd name="T32" fmla="*/ 91 w 101"/>
                <a:gd name="T33" fmla="*/ 8 h 174"/>
                <a:gd name="T34" fmla="*/ 79 w 101"/>
                <a:gd name="T35" fmla="*/ 17 h 174"/>
                <a:gd name="T36" fmla="*/ 64 w 101"/>
                <a:gd name="T37" fmla="*/ 25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01" h="174">
                  <a:moveTo>
                    <a:pt x="64" y="25"/>
                  </a:moveTo>
                  <a:cubicBezTo>
                    <a:pt x="41" y="36"/>
                    <a:pt x="16" y="51"/>
                    <a:pt x="7" y="76"/>
                  </a:cubicBezTo>
                  <a:cubicBezTo>
                    <a:pt x="2" y="91"/>
                    <a:pt x="0" y="106"/>
                    <a:pt x="3" y="121"/>
                  </a:cubicBezTo>
                  <a:cubicBezTo>
                    <a:pt x="6" y="130"/>
                    <a:pt x="9" y="138"/>
                    <a:pt x="9" y="148"/>
                  </a:cubicBezTo>
                  <a:cubicBezTo>
                    <a:pt x="8" y="157"/>
                    <a:pt x="7" y="165"/>
                    <a:pt x="5" y="174"/>
                  </a:cubicBezTo>
                  <a:cubicBezTo>
                    <a:pt x="6" y="169"/>
                    <a:pt x="13" y="164"/>
                    <a:pt x="17" y="160"/>
                  </a:cubicBezTo>
                  <a:cubicBezTo>
                    <a:pt x="22" y="155"/>
                    <a:pt x="28" y="150"/>
                    <a:pt x="34" y="146"/>
                  </a:cubicBezTo>
                  <a:cubicBezTo>
                    <a:pt x="45" y="138"/>
                    <a:pt x="58" y="130"/>
                    <a:pt x="67" y="121"/>
                  </a:cubicBezTo>
                  <a:cubicBezTo>
                    <a:pt x="80" y="108"/>
                    <a:pt x="86" y="91"/>
                    <a:pt x="89" y="73"/>
                  </a:cubicBezTo>
                  <a:cubicBezTo>
                    <a:pt x="91" y="56"/>
                    <a:pt x="85" y="37"/>
                    <a:pt x="90" y="20"/>
                  </a:cubicBezTo>
                  <a:cubicBezTo>
                    <a:pt x="91" y="16"/>
                    <a:pt x="93" y="13"/>
                    <a:pt x="95" y="10"/>
                  </a:cubicBezTo>
                  <a:cubicBezTo>
                    <a:pt x="96" y="8"/>
                    <a:pt x="97" y="6"/>
                    <a:pt x="98" y="4"/>
                  </a:cubicBezTo>
                  <a:cubicBezTo>
                    <a:pt x="98" y="4"/>
                    <a:pt x="99" y="3"/>
                    <a:pt x="99" y="2"/>
                  </a:cubicBezTo>
                  <a:cubicBezTo>
                    <a:pt x="100" y="1"/>
                    <a:pt x="100" y="1"/>
                    <a:pt x="101" y="0"/>
                  </a:cubicBezTo>
                  <a:cubicBezTo>
                    <a:pt x="99" y="2"/>
                    <a:pt x="99" y="2"/>
                    <a:pt x="98" y="2"/>
                  </a:cubicBezTo>
                  <a:cubicBezTo>
                    <a:pt x="97" y="3"/>
                    <a:pt x="96" y="4"/>
                    <a:pt x="95" y="4"/>
                  </a:cubicBezTo>
                  <a:cubicBezTo>
                    <a:pt x="94" y="6"/>
                    <a:pt x="92" y="7"/>
                    <a:pt x="91" y="8"/>
                  </a:cubicBezTo>
                  <a:cubicBezTo>
                    <a:pt x="87" y="11"/>
                    <a:pt x="83" y="14"/>
                    <a:pt x="79" y="17"/>
                  </a:cubicBezTo>
                  <a:cubicBezTo>
                    <a:pt x="74" y="20"/>
                    <a:pt x="69" y="22"/>
                    <a:pt x="64" y="25"/>
                  </a:cubicBezTo>
                </a:path>
              </a:pathLst>
            </a:custGeom>
            <a:gradFill>
              <a:gsLst>
                <a:gs pos="0">
                  <a:srgbClr val="FF0000"/>
                </a:gs>
                <a:gs pos="61000">
                  <a:srgbClr val="C00000"/>
                </a:gs>
                <a:gs pos="100000">
                  <a:srgbClr val="800000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97" name="Freeform 87"/>
            <p:cNvSpPr/>
            <p:nvPr/>
          </p:nvSpPr>
          <p:spPr bwMode="auto">
            <a:xfrm>
              <a:off x="9540826" y="-4244329"/>
              <a:ext cx="287338" cy="488950"/>
            </a:xfrm>
            <a:custGeom>
              <a:avLst/>
              <a:gdLst>
                <a:gd name="T0" fmla="*/ 3 w 68"/>
                <a:gd name="T1" fmla="*/ 62 h 115"/>
                <a:gd name="T2" fmla="*/ 9 w 68"/>
                <a:gd name="T3" fmla="*/ 89 h 115"/>
                <a:gd name="T4" fmla="*/ 5 w 68"/>
                <a:gd name="T5" fmla="*/ 115 h 115"/>
                <a:gd name="T6" fmla="*/ 17 w 68"/>
                <a:gd name="T7" fmla="*/ 101 h 115"/>
                <a:gd name="T8" fmla="*/ 34 w 68"/>
                <a:gd name="T9" fmla="*/ 87 h 115"/>
                <a:gd name="T10" fmla="*/ 67 w 68"/>
                <a:gd name="T11" fmla="*/ 62 h 115"/>
                <a:gd name="T12" fmla="*/ 68 w 68"/>
                <a:gd name="T13" fmla="*/ 60 h 115"/>
                <a:gd name="T14" fmla="*/ 33 w 68"/>
                <a:gd name="T15" fmla="*/ 63 h 115"/>
                <a:gd name="T16" fmla="*/ 58 w 68"/>
                <a:gd name="T17" fmla="*/ 0 h 115"/>
                <a:gd name="T18" fmla="*/ 20 w 68"/>
                <a:gd name="T19" fmla="*/ 56 h 115"/>
                <a:gd name="T20" fmla="*/ 8 w 68"/>
                <a:gd name="T21" fmla="*/ 15 h 115"/>
                <a:gd name="T22" fmla="*/ 7 w 68"/>
                <a:gd name="T23" fmla="*/ 17 h 115"/>
                <a:gd name="T24" fmla="*/ 3 w 68"/>
                <a:gd name="T25" fmla="*/ 62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8" h="115">
                  <a:moveTo>
                    <a:pt x="3" y="62"/>
                  </a:moveTo>
                  <a:cubicBezTo>
                    <a:pt x="6" y="71"/>
                    <a:pt x="9" y="79"/>
                    <a:pt x="9" y="89"/>
                  </a:cubicBezTo>
                  <a:cubicBezTo>
                    <a:pt x="8" y="98"/>
                    <a:pt x="7" y="106"/>
                    <a:pt x="5" y="115"/>
                  </a:cubicBezTo>
                  <a:cubicBezTo>
                    <a:pt x="6" y="110"/>
                    <a:pt x="13" y="105"/>
                    <a:pt x="17" y="101"/>
                  </a:cubicBezTo>
                  <a:cubicBezTo>
                    <a:pt x="22" y="96"/>
                    <a:pt x="28" y="91"/>
                    <a:pt x="34" y="87"/>
                  </a:cubicBezTo>
                  <a:cubicBezTo>
                    <a:pt x="45" y="79"/>
                    <a:pt x="58" y="71"/>
                    <a:pt x="67" y="62"/>
                  </a:cubicBezTo>
                  <a:cubicBezTo>
                    <a:pt x="68" y="61"/>
                    <a:pt x="68" y="61"/>
                    <a:pt x="68" y="60"/>
                  </a:cubicBezTo>
                  <a:cubicBezTo>
                    <a:pt x="42" y="63"/>
                    <a:pt x="37" y="70"/>
                    <a:pt x="33" y="63"/>
                  </a:cubicBezTo>
                  <a:cubicBezTo>
                    <a:pt x="31" y="37"/>
                    <a:pt x="45" y="15"/>
                    <a:pt x="58" y="0"/>
                  </a:cubicBezTo>
                  <a:cubicBezTo>
                    <a:pt x="29" y="25"/>
                    <a:pt x="28" y="62"/>
                    <a:pt x="20" y="56"/>
                  </a:cubicBezTo>
                  <a:cubicBezTo>
                    <a:pt x="10" y="44"/>
                    <a:pt x="6" y="28"/>
                    <a:pt x="8" y="15"/>
                  </a:cubicBezTo>
                  <a:cubicBezTo>
                    <a:pt x="7" y="16"/>
                    <a:pt x="7" y="17"/>
                    <a:pt x="7" y="17"/>
                  </a:cubicBezTo>
                  <a:cubicBezTo>
                    <a:pt x="2" y="32"/>
                    <a:pt x="0" y="47"/>
                    <a:pt x="3" y="62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98" name="Freeform 88"/>
            <p:cNvSpPr/>
            <p:nvPr/>
          </p:nvSpPr>
          <p:spPr bwMode="auto">
            <a:xfrm>
              <a:off x="8710563" y="-4026842"/>
              <a:ext cx="820738" cy="342900"/>
            </a:xfrm>
            <a:custGeom>
              <a:avLst/>
              <a:gdLst>
                <a:gd name="T0" fmla="*/ 34 w 194"/>
                <a:gd name="T1" fmla="*/ 40 h 81"/>
                <a:gd name="T2" fmla="*/ 100 w 194"/>
                <a:gd name="T3" fmla="*/ 80 h 81"/>
                <a:gd name="T4" fmla="*/ 143 w 194"/>
                <a:gd name="T5" fmla="*/ 71 h 81"/>
                <a:gd name="T6" fmla="*/ 168 w 194"/>
                <a:gd name="T7" fmla="*/ 58 h 81"/>
                <a:gd name="T8" fmla="*/ 194 w 194"/>
                <a:gd name="T9" fmla="*/ 55 h 81"/>
                <a:gd name="T10" fmla="*/ 178 w 194"/>
                <a:gd name="T11" fmla="*/ 47 h 81"/>
                <a:gd name="T12" fmla="*/ 159 w 194"/>
                <a:gd name="T13" fmla="*/ 35 h 81"/>
                <a:gd name="T14" fmla="*/ 125 w 194"/>
                <a:gd name="T15" fmla="*/ 10 h 81"/>
                <a:gd name="T16" fmla="*/ 74 w 194"/>
                <a:gd name="T17" fmla="*/ 3 h 81"/>
                <a:gd name="T18" fmla="*/ 22 w 194"/>
                <a:gd name="T19" fmla="*/ 16 h 81"/>
                <a:gd name="T20" fmla="*/ 11 w 194"/>
                <a:gd name="T21" fmla="*/ 15 h 81"/>
                <a:gd name="T22" fmla="*/ 5 w 194"/>
                <a:gd name="T23" fmla="*/ 13 h 81"/>
                <a:gd name="T24" fmla="*/ 2 w 194"/>
                <a:gd name="T25" fmla="*/ 12 h 81"/>
                <a:gd name="T26" fmla="*/ 0 w 194"/>
                <a:gd name="T27" fmla="*/ 11 h 81"/>
                <a:gd name="T28" fmla="*/ 3 w 194"/>
                <a:gd name="T29" fmla="*/ 13 h 81"/>
                <a:gd name="T30" fmla="*/ 6 w 194"/>
                <a:gd name="T31" fmla="*/ 15 h 81"/>
                <a:gd name="T32" fmla="*/ 11 w 194"/>
                <a:gd name="T33" fmla="*/ 19 h 81"/>
                <a:gd name="T34" fmla="*/ 22 w 194"/>
                <a:gd name="T35" fmla="*/ 28 h 81"/>
                <a:gd name="T36" fmla="*/ 34 w 194"/>
                <a:gd name="T37" fmla="*/ 4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94" h="81">
                  <a:moveTo>
                    <a:pt x="34" y="40"/>
                  </a:moveTo>
                  <a:cubicBezTo>
                    <a:pt x="51" y="58"/>
                    <a:pt x="73" y="79"/>
                    <a:pt x="100" y="80"/>
                  </a:cubicBezTo>
                  <a:cubicBezTo>
                    <a:pt x="115" y="81"/>
                    <a:pt x="130" y="78"/>
                    <a:pt x="143" y="71"/>
                  </a:cubicBezTo>
                  <a:cubicBezTo>
                    <a:pt x="152" y="66"/>
                    <a:pt x="159" y="61"/>
                    <a:pt x="168" y="58"/>
                  </a:cubicBezTo>
                  <a:cubicBezTo>
                    <a:pt x="176" y="56"/>
                    <a:pt x="185" y="55"/>
                    <a:pt x="194" y="55"/>
                  </a:cubicBezTo>
                  <a:cubicBezTo>
                    <a:pt x="189" y="55"/>
                    <a:pt x="182" y="49"/>
                    <a:pt x="178" y="47"/>
                  </a:cubicBezTo>
                  <a:cubicBezTo>
                    <a:pt x="171" y="43"/>
                    <a:pt x="165" y="39"/>
                    <a:pt x="159" y="35"/>
                  </a:cubicBezTo>
                  <a:cubicBezTo>
                    <a:pt x="148" y="26"/>
                    <a:pt x="137" y="16"/>
                    <a:pt x="125" y="10"/>
                  </a:cubicBezTo>
                  <a:cubicBezTo>
                    <a:pt x="110" y="1"/>
                    <a:pt x="91" y="0"/>
                    <a:pt x="74" y="3"/>
                  </a:cubicBezTo>
                  <a:cubicBezTo>
                    <a:pt x="56" y="6"/>
                    <a:pt x="40" y="16"/>
                    <a:pt x="22" y="16"/>
                  </a:cubicBezTo>
                  <a:cubicBezTo>
                    <a:pt x="19" y="16"/>
                    <a:pt x="15" y="15"/>
                    <a:pt x="11" y="15"/>
                  </a:cubicBezTo>
                  <a:cubicBezTo>
                    <a:pt x="9" y="14"/>
                    <a:pt x="7" y="14"/>
                    <a:pt x="5" y="13"/>
                  </a:cubicBezTo>
                  <a:cubicBezTo>
                    <a:pt x="4" y="13"/>
                    <a:pt x="3" y="13"/>
                    <a:pt x="2" y="12"/>
                  </a:cubicBezTo>
                  <a:cubicBezTo>
                    <a:pt x="2" y="12"/>
                    <a:pt x="1" y="12"/>
                    <a:pt x="0" y="11"/>
                  </a:cubicBezTo>
                  <a:cubicBezTo>
                    <a:pt x="2" y="13"/>
                    <a:pt x="2" y="13"/>
                    <a:pt x="3" y="13"/>
                  </a:cubicBezTo>
                  <a:cubicBezTo>
                    <a:pt x="4" y="14"/>
                    <a:pt x="5" y="15"/>
                    <a:pt x="6" y="15"/>
                  </a:cubicBezTo>
                  <a:cubicBezTo>
                    <a:pt x="8" y="17"/>
                    <a:pt x="9" y="18"/>
                    <a:pt x="11" y="19"/>
                  </a:cubicBezTo>
                  <a:cubicBezTo>
                    <a:pt x="15" y="22"/>
                    <a:pt x="19" y="25"/>
                    <a:pt x="22" y="28"/>
                  </a:cubicBezTo>
                  <a:cubicBezTo>
                    <a:pt x="26" y="32"/>
                    <a:pt x="30" y="36"/>
                    <a:pt x="34" y="40"/>
                  </a:cubicBezTo>
                </a:path>
              </a:pathLst>
            </a:custGeom>
            <a:gradFill>
              <a:gsLst>
                <a:gs pos="0">
                  <a:srgbClr val="FF0000"/>
                </a:gs>
                <a:gs pos="61000">
                  <a:srgbClr val="C00000"/>
                </a:gs>
                <a:gs pos="100000">
                  <a:srgbClr val="800000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99" name="Freeform 89"/>
            <p:cNvSpPr/>
            <p:nvPr/>
          </p:nvSpPr>
          <p:spPr bwMode="auto">
            <a:xfrm>
              <a:off x="9002663" y="-3988742"/>
              <a:ext cx="528638" cy="304800"/>
            </a:xfrm>
            <a:custGeom>
              <a:avLst/>
              <a:gdLst>
                <a:gd name="T0" fmla="*/ 74 w 125"/>
                <a:gd name="T1" fmla="*/ 62 h 72"/>
                <a:gd name="T2" fmla="*/ 99 w 125"/>
                <a:gd name="T3" fmla="*/ 49 h 72"/>
                <a:gd name="T4" fmla="*/ 125 w 125"/>
                <a:gd name="T5" fmla="*/ 46 h 72"/>
                <a:gd name="T6" fmla="*/ 109 w 125"/>
                <a:gd name="T7" fmla="*/ 38 h 72"/>
                <a:gd name="T8" fmla="*/ 90 w 125"/>
                <a:gd name="T9" fmla="*/ 26 h 72"/>
                <a:gd name="T10" fmla="*/ 56 w 125"/>
                <a:gd name="T11" fmla="*/ 1 h 72"/>
                <a:gd name="T12" fmla="*/ 55 w 125"/>
                <a:gd name="T13" fmla="*/ 0 h 72"/>
                <a:gd name="T14" fmla="*/ 67 w 125"/>
                <a:gd name="T15" fmla="*/ 34 h 72"/>
                <a:gd name="T16" fmla="*/ 0 w 125"/>
                <a:gd name="T17" fmla="*/ 27 h 72"/>
                <a:gd name="T18" fmla="*/ 64 w 125"/>
                <a:gd name="T19" fmla="*/ 48 h 72"/>
                <a:gd name="T20" fmla="*/ 29 w 125"/>
                <a:gd name="T21" fmla="*/ 71 h 72"/>
                <a:gd name="T22" fmla="*/ 31 w 125"/>
                <a:gd name="T23" fmla="*/ 71 h 72"/>
                <a:gd name="T24" fmla="*/ 74 w 125"/>
                <a:gd name="T25" fmla="*/ 62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25" h="72">
                  <a:moveTo>
                    <a:pt x="74" y="62"/>
                  </a:moveTo>
                  <a:cubicBezTo>
                    <a:pt x="83" y="57"/>
                    <a:pt x="90" y="52"/>
                    <a:pt x="99" y="49"/>
                  </a:cubicBezTo>
                  <a:cubicBezTo>
                    <a:pt x="107" y="47"/>
                    <a:pt x="116" y="46"/>
                    <a:pt x="125" y="46"/>
                  </a:cubicBezTo>
                  <a:cubicBezTo>
                    <a:pt x="120" y="46"/>
                    <a:pt x="113" y="40"/>
                    <a:pt x="109" y="38"/>
                  </a:cubicBezTo>
                  <a:cubicBezTo>
                    <a:pt x="102" y="34"/>
                    <a:pt x="96" y="30"/>
                    <a:pt x="90" y="26"/>
                  </a:cubicBezTo>
                  <a:cubicBezTo>
                    <a:pt x="79" y="17"/>
                    <a:pt x="68" y="7"/>
                    <a:pt x="56" y="1"/>
                  </a:cubicBezTo>
                  <a:cubicBezTo>
                    <a:pt x="56" y="0"/>
                    <a:pt x="55" y="0"/>
                    <a:pt x="55" y="0"/>
                  </a:cubicBezTo>
                  <a:cubicBezTo>
                    <a:pt x="64" y="24"/>
                    <a:pt x="73" y="28"/>
                    <a:pt x="67" y="34"/>
                  </a:cubicBezTo>
                  <a:cubicBezTo>
                    <a:pt x="43" y="42"/>
                    <a:pt x="18" y="35"/>
                    <a:pt x="0" y="27"/>
                  </a:cubicBezTo>
                  <a:cubicBezTo>
                    <a:pt x="32" y="47"/>
                    <a:pt x="67" y="38"/>
                    <a:pt x="64" y="48"/>
                  </a:cubicBezTo>
                  <a:cubicBezTo>
                    <a:pt x="56" y="61"/>
                    <a:pt x="41" y="69"/>
                    <a:pt x="29" y="71"/>
                  </a:cubicBezTo>
                  <a:cubicBezTo>
                    <a:pt x="29" y="71"/>
                    <a:pt x="30" y="71"/>
                    <a:pt x="31" y="71"/>
                  </a:cubicBezTo>
                  <a:cubicBezTo>
                    <a:pt x="46" y="72"/>
                    <a:pt x="61" y="69"/>
                    <a:pt x="74" y="62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00" name="Freeform 90"/>
            <p:cNvSpPr/>
            <p:nvPr/>
          </p:nvSpPr>
          <p:spPr bwMode="auto">
            <a:xfrm>
              <a:off x="9159826" y="-4588817"/>
              <a:ext cx="376238" cy="782638"/>
            </a:xfrm>
            <a:custGeom>
              <a:avLst/>
              <a:gdLst>
                <a:gd name="T0" fmla="*/ 10 w 89"/>
                <a:gd name="T1" fmla="*/ 44 h 184"/>
                <a:gd name="T2" fmla="*/ 14 w 89"/>
                <a:gd name="T3" fmla="*/ 121 h 184"/>
                <a:gd name="T4" fmla="*/ 47 w 89"/>
                <a:gd name="T5" fmla="*/ 151 h 184"/>
                <a:gd name="T6" fmla="*/ 71 w 89"/>
                <a:gd name="T7" fmla="*/ 164 h 184"/>
                <a:gd name="T8" fmla="*/ 89 w 89"/>
                <a:gd name="T9" fmla="*/ 184 h 184"/>
                <a:gd name="T10" fmla="*/ 86 w 89"/>
                <a:gd name="T11" fmla="*/ 166 h 184"/>
                <a:gd name="T12" fmla="*/ 85 w 89"/>
                <a:gd name="T13" fmla="*/ 143 h 184"/>
                <a:gd name="T14" fmla="*/ 87 w 89"/>
                <a:gd name="T15" fmla="*/ 102 h 184"/>
                <a:gd name="T16" fmla="*/ 63 w 89"/>
                <a:gd name="T17" fmla="*/ 55 h 184"/>
                <a:gd name="T18" fmla="*/ 23 w 89"/>
                <a:gd name="T19" fmla="*/ 21 h 184"/>
                <a:gd name="T20" fmla="*/ 17 w 89"/>
                <a:gd name="T21" fmla="*/ 11 h 184"/>
                <a:gd name="T22" fmla="*/ 15 w 89"/>
                <a:gd name="T23" fmla="*/ 5 h 184"/>
                <a:gd name="T24" fmla="*/ 14 w 89"/>
                <a:gd name="T25" fmla="*/ 2 h 184"/>
                <a:gd name="T26" fmla="*/ 14 w 89"/>
                <a:gd name="T27" fmla="*/ 0 h 184"/>
                <a:gd name="T28" fmla="*/ 14 w 89"/>
                <a:gd name="T29" fmla="*/ 3 h 184"/>
                <a:gd name="T30" fmla="*/ 14 w 89"/>
                <a:gd name="T31" fmla="*/ 7 h 184"/>
                <a:gd name="T32" fmla="*/ 14 w 89"/>
                <a:gd name="T33" fmla="*/ 13 h 184"/>
                <a:gd name="T34" fmla="*/ 13 w 89"/>
                <a:gd name="T35" fmla="*/ 27 h 184"/>
                <a:gd name="T36" fmla="*/ 10 w 89"/>
                <a:gd name="T37" fmla="*/ 44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9" h="184">
                  <a:moveTo>
                    <a:pt x="10" y="44"/>
                  </a:moveTo>
                  <a:cubicBezTo>
                    <a:pt x="4" y="69"/>
                    <a:pt x="0" y="98"/>
                    <a:pt x="14" y="121"/>
                  </a:cubicBezTo>
                  <a:cubicBezTo>
                    <a:pt x="22" y="134"/>
                    <a:pt x="33" y="145"/>
                    <a:pt x="47" y="151"/>
                  </a:cubicBezTo>
                  <a:cubicBezTo>
                    <a:pt x="55" y="156"/>
                    <a:pt x="64" y="158"/>
                    <a:pt x="71" y="164"/>
                  </a:cubicBezTo>
                  <a:cubicBezTo>
                    <a:pt x="77" y="170"/>
                    <a:pt x="83" y="177"/>
                    <a:pt x="89" y="184"/>
                  </a:cubicBezTo>
                  <a:cubicBezTo>
                    <a:pt x="86" y="180"/>
                    <a:pt x="86" y="171"/>
                    <a:pt x="86" y="166"/>
                  </a:cubicBezTo>
                  <a:cubicBezTo>
                    <a:pt x="85" y="158"/>
                    <a:pt x="85" y="151"/>
                    <a:pt x="85" y="143"/>
                  </a:cubicBezTo>
                  <a:cubicBezTo>
                    <a:pt x="86" y="130"/>
                    <a:pt x="88" y="115"/>
                    <a:pt x="87" y="102"/>
                  </a:cubicBezTo>
                  <a:cubicBezTo>
                    <a:pt x="85" y="84"/>
                    <a:pt x="75" y="68"/>
                    <a:pt x="63" y="55"/>
                  </a:cubicBezTo>
                  <a:cubicBezTo>
                    <a:pt x="51" y="43"/>
                    <a:pt x="33" y="36"/>
                    <a:pt x="23" y="21"/>
                  </a:cubicBezTo>
                  <a:cubicBezTo>
                    <a:pt x="20" y="18"/>
                    <a:pt x="19" y="14"/>
                    <a:pt x="17" y="11"/>
                  </a:cubicBezTo>
                  <a:cubicBezTo>
                    <a:pt x="16" y="9"/>
                    <a:pt x="16" y="7"/>
                    <a:pt x="15" y="5"/>
                  </a:cubicBezTo>
                  <a:cubicBezTo>
                    <a:pt x="15" y="4"/>
                    <a:pt x="15" y="3"/>
                    <a:pt x="14" y="2"/>
                  </a:cubicBezTo>
                  <a:cubicBezTo>
                    <a:pt x="14" y="2"/>
                    <a:pt x="14" y="1"/>
                    <a:pt x="14" y="0"/>
                  </a:cubicBezTo>
                  <a:cubicBezTo>
                    <a:pt x="14" y="2"/>
                    <a:pt x="14" y="2"/>
                    <a:pt x="14" y="3"/>
                  </a:cubicBezTo>
                  <a:cubicBezTo>
                    <a:pt x="14" y="4"/>
                    <a:pt x="14" y="6"/>
                    <a:pt x="14" y="7"/>
                  </a:cubicBezTo>
                  <a:cubicBezTo>
                    <a:pt x="14" y="9"/>
                    <a:pt x="14" y="11"/>
                    <a:pt x="14" y="13"/>
                  </a:cubicBezTo>
                  <a:cubicBezTo>
                    <a:pt x="13" y="18"/>
                    <a:pt x="13" y="23"/>
                    <a:pt x="13" y="27"/>
                  </a:cubicBezTo>
                  <a:cubicBezTo>
                    <a:pt x="12" y="33"/>
                    <a:pt x="11" y="38"/>
                    <a:pt x="10" y="44"/>
                  </a:cubicBezTo>
                </a:path>
              </a:pathLst>
            </a:custGeom>
            <a:gradFill>
              <a:gsLst>
                <a:gs pos="0">
                  <a:srgbClr val="FF0000"/>
                </a:gs>
                <a:gs pos="61000">
                  <a:srgbClr val="C00000"/>
                </a:gs>
                <a:gs pos="100000">
                  <a:srgbClr val="800000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01" name="Freeform 91"/>
            <p:cNvSpPr/>
            <p:nvPr/>
          </p:nvSpPr>
          <p:spPr bwMode="auto">
            <a:xfrm>
              <a:off x="9213801" y="-4290367"/>
              <a:ext cx="322263" cy="484188"/>
            </a:xfrm>
            <a:custGeom>
              <a:avLst/>
              <a:gdLst>
                <a:gd name="T0" fmla="*/ 34 w 76"/>
                <a:gd name="T1" fmla="*/ 81 h 114"/>
                <a:gd name="T2" fmla="*/ 58 w 76"/>
                <a:gd name="T3" fmla="*/ 94 h 114"/>
                <a:gd name="T4" fmla="*/ 76 w 76"/>
                <a:gd name="T5" fmla="*/ 114 h 114"/>
                <a:gd name="T6" fmla="*/ 73 w 76"/>
                <a:gd name="T7" fmla="*/ 96 h 114"/>
                <a:gd name="T8" fmla="*/ 72 w 76"/>
                <a:gd name="T9" fmla="*/ 73 h 114"/>
                <a:gd name="T10" fmla="*/ 74 w 76"/>
                <a:gd name="T11" fmla="*/ 32 h 114"/>
                <a:gd name="T12" fmla="*/ 73 w 76"/>
                <a:gd name="T13" fmla="*/ 30 h 114"/>
                <a:gd name="T14" fmla="*/ 53 w 76"/>
                <a:gd name="T15" fmla="*/ 59 h 114"/>
                <a:gd name="T16" fmla="*/ 20 w 76"/>
                <a:gd name="T17" fmla="*/ 0 h 114"/>
                <a:gd name="T18" fmla="*/ 39 w 76"/>
                <a:gd name="T19" fmla="*/ 65 h 114"/>
                <a:gd name="T20" fmla="*/ 0 w 76"/>
                <a:gd name="T21" fmla="*/ 49 h 114"/>
                <a:gd name="T22" fmla="*/ 1 w 76"/>
                <a:gd name="T23" fmla="*/ 51 h 114"/>
                <a:gd name="T24" fmla="*/ 34 w 76"/>
                <a:gd name="T25" fmla="*/ 81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6" h="114">
                  <a:moveTo>
                    <a:pt x="34" y="81"/>
                  </a:moveTo>
                  <a:cubicBezTo>
                    <a:pt x="42" y="86"/>
                    <a:pt x="51" y="88"/>
                    <a:pt x="58" y="94"/>
                  </a:cubicBezTo>
                  <a:cubicBezTo>
                    <a:pt x="64" y="100"/>
                    <a:pt x="70" y="107"/>
                    <a:pt x="76" y="114"/>
                  </a:cubicBezTo>
                  <a:cubicBezTo>
                    <a:pt x="73" y="110"/>
                    <a:pt x="73" y="101"/>
                    <a:pt x="73" y="96"/>
                  </a:cubicBezTo>
                  <a:cubicBezTo>
                    <a:pt x="72" y="88"/>
                    <a:pt x="72" y="81"/>
                    <a:pt x="72" y="73"/>
                  </a:cubicBezTo>
                  <a:cubicBezTo>
                    <a:pt x="73" y="60"/>
                    <a:pt x="75" y="45"/>
                    <a:pt x="74" y="32"/>
                  </a:cubicBezTo>
                  <a:cubicBezTo>
                    <a:pt x="74" y="31"/>
                    <a:pt x="73" y="31"/>
                    <a:pt x="73" y="30"/>
                  </a:cubicBezTo>
                  <a:cubicBezTo>
                    <a:pt x="59" y="52"/>
                    <a:pt x="61" y="61"/>
                    <a:pt x="53" y="59"/>
                  </a:cubicBezTo>
                  <a:cubicBezTo>
                    <a:pt x="32" y="45"/>
                    <a:pt x="23" y="20"/>
                    <a:pt x="20" y="0"/>
                  </a:cubicBezTo>
                  <a:cubicBezTo>
                    <a:pt x="21" y="38"/>
                    <a:pt x="49" y="62"/>
                    <a:pt x="39" y="65"/>
                  </a:cubicBezTo>
                  <a:cubicBezTo>
                    <a:pt x="24" y="65"/>
                    <a:pt x="9" y="58"/>
                    <a:pt x="0" y="49"/>
                  </a:cubicBezTo>
                  <a:cubicBezTo>
                    <a:pt x="0" y="50"/>
                    <a:pt x="1" y="50"/>
                    <a:pt x="1" y="51"/>
                  </a:cubicBezTo>
                  <a:cubicBezTo>
                    <a:pt x="9" y="64"/>
                    <a:pt x="20" y="75"/>
                    <a:pt x="34" y="81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02" name="Freeform 92"/>
            <p:cNvSpPr>
              <a:spLocks noEditPoints="1"/>
            </p:cNvSpPr>
            <p:nvPr/>
          </p:nvSpPr>
          <p:spPr bwMode="auto">
            <a:xfrm>
              <a:off x="9175701" y="-4188767"/>
              <a:ext cx="631825" cy="696913"/>
            </a:xfrm>
            <a:custGeom>
              <a:avLst/>
              <a:gdLst>
                <a:gd name="T0" fmla="*/ 77 w 149"/>
                <a:gd name="T1" fmla="*/ 161 h 164"/>
                <a:gd name="T2" fmla="*/ 84 w 149"/>
                <a:gd name="T3" fmla="*/ 148 h 164"/>
                <a:gd name="T4" fmla="*/ 79 w 149"/>
                <a:gd name="T5" fmla="*/ 91 h 164"/>
                <a:gd name="T6" fmla="*/ 85 w 149"/>
                <a:gd name="T7" fmla="*/ 93 h 164"/>
                <a:gd name="T8" fmla="*/ 140 w 149"/>
                <a:gd name="T9" fmla="*/ 110 h 164"/>
                <a:gd name="T10" fmla="*/ 148 w 149"/>
                <a:gd name="T11" fmla="*/ 113 h 164"/>
                <a:gd name="T12" fmla="*/ 147 w 149"/>
                <a:gd name="T13" fmla="*/ 111 h 164"/>
                <a:gd name="T14" fmla="*/ 137 w 149"/>
                <a:gd name="T15" fmla="*/ 100 h 164"/>
                <a:gd name="T16" fmla="*/ 83 w 149"/>
                <a:gd name="T17" fmla="*/ 83 h 164"/>
                <a:gd name="T18" fmla="*/ 90 w 149"/>
                <a:gd name="T19" fmla="*/ 78 h 164"/>
                <a:gd name="T20" fmla="*/ 131 w 149"/>
                <a:gd name="T21" fmla="*/ 37 h 164"/>
                <a:gd name="T22" fmla="*/ 137 w 149"/>
                <a:gd name="T23" fmla="*/ 32 h 164"/>
                <a:gd name="T24" fmla="*/ 135 w 149"/>
                <a:gd name="T25" fmla="*/ 32 h 164"/>
                <a:gd name="T26" fmla="*/ 120 w 149"/>
                <a:gd name="T27" fmla="*/ 35 h 164"/>
                <a:gd name="T28" fmla="*/ 80 w 149"/>
                <a:gd name="T29" fmla="*/ 75 h 164"/>
                <a:gd name="T30" fmla="*/ 75 w 149"/>
                <a:gd name="T31" fmla="*/ 82 h 164"/>
                <a:gd name="T32" fmla="*/ 75 w 149"/>
                <a:gd name="T33" fmla="*/ 81 h 164"/>
                <a:gd name="T34" fmla="*/ 76 w 149"/>
                <a:gd name="T35" fmla="*/ 75 h 164"/>
                <a:gd name="T36" fmla="*/ 79 w 149"/>
                <a:gd name="T37" fmla="*/ 28 h 164"/>
                <a:gd name="T38" fmla="*/ 65 w 149"/>
                <a:gd name="T39" fmla="*/ 3 h 164"/>
                <a:gd name="T40" fmla="*/ 64 w 149"/>
                <a:gd name="T41" fmla="*/ 2 h 164"/>
                <a:gd name="T42" fmla="*/ 61 w 149"/>
                <a:gd name="T43" fmla="*/ 11 h 164"/>
                <a:gd name="T44" fmla="*/ 62 w 149"/>
                <a:gd name="T45" fmla="*/ 65 h 164"/>
                <a:gd name="T46" fmla="*/ 70 w 149"/>
                <a:gd name="T47" fmla="*/ 78 h 164"/>
                <a:gd name="T48" fmla="*/ 31 w 149"/>
                <a:gd name="T49" fmla="*/ 51 h 164"/>
                <a:gd name="T50" fmla="*/ 4 w 149"/>
                <a:gd name="T51" fmla="*/ 50 h 164"/>
                <a:gd name="T52" fmla="*/ 0 w 149"/>
                <a:gd name="T53" fmla="*/ 48 h 164"/>
                <a:gd name="T54" fmla="*/ 4 w 149"/>
                <a:gd name="T55" fmla="*/ 52 h 164"/>
                <a:gd name="T56" fmla="*/ 35 w 149"/>
                <a:gd name="T57" fmla="*/ 84 h 164"/>
                <a:gd name="T58" fmla="*/ 75 w 149"/>
                <a:gd name="T59" fmla="*/ 82 h 164"/>
                <a:gd name="T60" fmla="*/ 72 w 149"/>
                <a:gd name="T61" fmla="*/ 83 h 164"/>
                <a:gd name="T62" fmla="*/ 59 w 149"/>
                <a:gd name="T63" fmla="*/ 86 h 164"/>
                <a:gd name="T64" fmla="*/ 14 w 149"/>
                <a:gd name="T65" fmla="*/ 122 h 164"/>
                <a:gd name="T66" fmla="*/ 7 w 149"/>
                <a:gd name="T67" fmla="*/ 127 h 164"/>
                <a:gd name="T68" fmla="*/ 9 w 149"/>
                <a:gd name="T69" fmla="*/ 127 h 164"/>
                <a:gd name="T70" fmla="*/ 25 w 149"/>
                <a:gd name="T71" fmla="*/ 125 h 164"/>
                <a:gd name="T72" fmla="*/ 69 w 149"/>
                <a:gd name="T73" fmla="*/ 91 h 164"/>
                <a:gd name="T74" fmla="*/ 74 w 149"/>
                <a:gd name="T75" fmla="*/ 84 h 164"/>
                <a:gd name="T76" fmla="*/ 73 w 149"/>
                <a:gd name="T77" fmla="*/ 89 h 164"/>
                <a:gd name="T78" fmla="*/ 65 w 149"/>
                <a:gd name="T79" fmla="*/ 135 h 164"/>
                <a:gd name="T80" fmla="*/ 76 w 149"/>
                <a:gd name="T81" fmla="*/ 162 h 164"/>
                <a:gd name="T82" fmla="*/ 75 w 149"/>
                <a:gd name="T83" fmla="*/ 82 h 164"/>
                <a:gd name="T84" fmla="*/ 75 w 149"/>
                <a:gd name="T85" fmla="*/ 82 h 164"/>
                <a:gd name="T86" fmla="*/ 75 w 149"/>
                <a:gd name="T87" fmla="*/ 83 h 164"/>
                <a:gd name="T88" fmla="*/ 76 w 149"/>
                <a:gd name="T89" fmla="*/ 82 h 164"/>
                <a:gd name="T90" fmla="*/ 76 w 149"/>
                <a:gd name="T91" fmla="*/ 82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49" h="164">
                  <a:moveTo>
                    <a:pt x="76" y="164"/>
                  </a:moveTo>
                  <a:cubicBezTo>
                    <a:pt x="76" y="163"/>
                    <a:pt x="76" y="163"/>
                    <a:pt x="76" y="163"/>
                  </a:cubicBezTo>
                  <a:cubicBezTo>
                    <a:pt x="77" y="162"/>
                    <a:pt x="77" y="162"/>
                    <a:pt x="77" y="161"/>
                  </a:cubicBezTo>
                  <a:cubicBezTo>
                    <a:pt x="77" y="160"/>
                    <a:pt x="77" y="160"/>
                    <a:pt x="78" y="159"/>
                  </a:cubicBezTo>
                  <a:cubicBezTo>
                    <a:pt x="79" y="157"/>
                    <a:pt x="79" y="155"/>
                    <a:pt x="80" y="154"/>
                  </a:cubicBezTo>
                  <a:cubicBezTo>
                    <a:pt x="81" y="151"/>
                    <a:pt x="83" y="149"/>
                    <a:pt x="84" y="148"/>
                  </a:cubicBezTo>
                  <a:cubicBezTo>
                    <a:pt x="90" y="139"/>
                    <a:pt x="96" y="128"/>
                    <a:pt x="94" y="117"/>
                  </a:cubicBezTo>
                  <a:cubicBezTo>
                    <a:pt x="93" y="111"/>
                    <a:pt x="91" y="105"/>
                    <a:pt x="86" y="100"/>
                  </a:cubicBezTo>
                  <a:cubicBezTo>
                    <a:pt x="84" y="97"/>
                    <a:pt x="81" y="95"/>
                    <a:pt x="79" y="91"/>
                  </a:cubicBezTo>
                  <a:cubicBezTo>
                    <a:pt x="78" y="89"/>
                    <a:pt x="77" y="88"/>
                    <a:pt x="76" y="86"/>
                  </a:cubicBezTo>
                  <a:cubicBezTo>
                    <a:pt x="77" y="86"/>
                    <a:pt x="78" y="87"/>
                    <a:pt x="78" y="87"/>
                  </a:cubicBezTo>
                  <a:cubicBezTo>
                    <a:pt x="81" y="89"/>
                    <a:pt x="83" y="91"/>
                    <a:pt x="85" y="93"/>
                  </a:cubicBezTo>
                  <a:cubicBezTo>
                    <a:pt x="89" y="98"/>
                    <a:pt x="93" y="103"/>
                    <a:pt x="97" y="106"/>
                  </a:cubicBezTo>
                  <a:cubicBezTo>
                    <a:pt x="103" y="110"/>
                    <a:pt x="111" y="112"/>
                    <a:pt x="118" y="112"/>
                  </a:cubicBezTo>
                  <a:cubicBezTo>
                    <a:pt x="126" y="112"/>
                    <a:pt x="133" y="109"/>
                    <a:pt x="140" y="110"/>
                  </a:cubicBezTo>
                  <a:cubicBezTo>
                    <a:pt x="142" y="110"/>
                    <a:pt x="143" y="111"/>
                    <a:pt x="145" y="111"/>
                  </a:cubicBezTo>
                  <a:cubicBezTo>
                    <a:pt x="146" y="112"/>
                    <a:pt x="146" y="112"/>
                    <a:pt x="147" y="112"/>
                  </a:cubicBezTo>
                  <a:cubicBezTo>
                    <a:pt x="148" y="113"/>
                    <a:pt x="148" y="113"/>
                    <a:pt x="148" y="113"/>
                  </a:cubicBezTo>
                  <a:cubicBezTo>
                    <a:pt x="149" y="113"/>
                    <a:pt x="149" y="113"/>
                    <a:pt x="149" y="113"/>
                  </a:cubicBezTo>
                  <a:cubicBezTo>
                    <a:pt x="148" y="113"/>
                    <a:pt x="148" y="113"/>
                    <a:pt x="148" y="112"/>
                  </a:cubicBezTo>
                  <a:cubicBezTo>
                    <a:pt x="147" y="111"/>
                    <a:pt x="147" y="111"/>
                    <a:pt x="147" y="111"/>
                  </a:cubicBezTo>
                  <a:cubicBezTo>
                    <a:pt x="146" y="111"/>
                    <a:pt x="146" y="110"/>
                    <a:pt x="145" y="110"/>
                  </a:cubicBezTo>
                  <a:cubicBezTo>
                    <a:pt x="144" y="108"/>
                    <a:pt x="142" y="107"/>
                    <a:pt x="141" y="105"/>
                  </a:cubicBezTo>
                  <a:cubicBezTo>
                    <a:pt x="140" y="103"/>
                    <a:pt x="138" y="102"/>
                    <a:pt x="137" y="100"/>
                  </a:cubicBezTo>
                  <a:cubicBezTo>
                    <a:pt x="131" y="91"/>
                    <a:pt x="123" y="81"/>
                    <a:pt x="113" y="79"/>
                  </a:cubicBezTo>
                  <a:cubicBezTo>
                    <a:pt x="106" y="77"/>
                    <a:pt x="100" y="77"/>
                    <a:pt x="94" y="80"/>
                  </a:cubicBezTo>
                  <a:cubicBezTo>
                    <a:pt x="90" y="81"/>
                    <a:pt x="87" y="83"/>
                    <a:pt x="83" y="83"/>
                  </a:cubicBezTo>
                  <a:cubicBezTo>
                    <a:pt x="81" y="83"/>
                    <a:pt x="78" y="83"/>
                    <a:pt x="76" y="83"/>
                  </a:cubicBezTo>
                  <a:cubicBezTo>
                    <a:pt x="77" y="82"/>
                    <a:pt x="80" y="81"/>
                    <a:pt x="81" y="81"/>
                  </a:cubicBezTo>
                  <a:cubicBezTo>
                    <a:pt x="84" y="80"/>
                    <a:pt x="87" y="79"/>
                    <a:pt x="90" y="78"/>
                  </a:cubicBezTo>
                  <a:cubicBezTo>
                    <a:pt x="96" y="76"/>
                    <a:pt x="102" y="75"/>
                    <a:pt x="107" y="73"/>
                  </a:cubicBezTo>
                  <a:cubicBezTo>
                    <a:pt x="114" y="70"/>
                    <a:pt x="119" y="64"/>
                    <a:pt x="122" y="58"/>
                  </a:cubicBezTo>
                  <a:cubicBezTo>
                    <a:pt x="126" y="51"/>
                    <a:pt x="126" y="43"/>
                    <a:pt x="131" y="37"/>
                  </a:cubicBezTo>
                  <a:cubicBezTo>
                    <a:pt x="132" y="36"/>
                    <a:pt x="133" y="35"/>
                    <a:pt x="134" y="34"/>
                  </a:cubicBezTo>
                  <a:cubicBezTo>
                    <a:pt x="135" y="33"/>
                    <a:pt x="136" y="33"/>
                    <a:pt x="136" y="32"/>
                  </a:cubicBezTo>
                  <a:cubicBezTo>
                    <a:pt x="137" y="32"/>
                    <a:pt x="137" y="32"/>
                    <a:pt x="137" y="32"/>
                  </a:cubicBezTo>
                  <a:cubicBezTo>
                    <a:pt x="138" y="31"/>
                    <a:pt x="138" y="31"/>
                    <a:pt x="138" y="31"/>
                  </a:cubicBezTo>
                  <a:cubicBezTo>
                    <a:pt x="137" y="32"/>
                    <a:pt x="137" y="32"/>
                    <a:pt x="137" y="32"/>
                  </a:cubicBezTo>
                  <a:cubicBezTo>
                    <a:pt x="136" y="32"/>
                    <a:pt x="136" y="32"/>
                    <a:pt x="135" y="32"/>
                  </a:cubicBezTo>
                  <a:cubicBezTo>
                    <a:pt x="134" y="32"/>
                    <a:pt x="134" y="33"/>
                    <a:pt x="133" y="33"/>
                  </a:cubicBezTo>
                  <a:cubicBezTo>
                    <a:pt x="131" y="33"/>
                    <a:pt x="129" y="34"/>
                    <a:pt x="127" y="34"/>
                  </a:cubicBezTo>
                  <a:cubicBezTo>
                    <a:pt x="125" y="35"/>
                    <a:pt x="122" y="35"/>
                    <a:pt x="120" y="35"/>
                  </a:cubicBezTo>
                  <a:cubicBezTo>
                    <a:pt x="110" y="36"/>
                    <a:pt x="97" y="38"/>
                    <a:pt x="90" y="47"/>
                  </a:cubicBezTo>
                  <a:cubicBezTo>
                    <a:pt x="86" y="51"/>
                    <a:pt x="83" y="57"/>
                    <a:pt x="82" y="63"/>
                  </a:cubicBezTo>
                  <a:cubicBezTo>
                    <a:pt x="81" y="67"/>
                    <a:pt x="81" y="71"/>
                    <a:pt x="80" y="75"/>
                  </a:cubicBezTo>
                  <a:cubicBezTo>
                    <a:pt x="79" y="77"/>
                    <a:pt x="77" y="80"/>
                    <a:pt x="76" y="82"/>
                  </a:cubicBezTo>
                  <a:cubicBezTo>
                    <a:pt x="75" y="82"/>
                    <a:pt x="75" y="82"/>
                    <a:pt x="75" y="82"/>
                  </a:cubicBezTo>
                  <a:cubicBezTo>
                    <a:pt x="75" y="82"/>
                    <a:pt x="75" y="82"/>
                    <a:pt x="75" y="82"/>
                  </a:cubicBezTo>
                  <a:cubicBezTo>
                    <a:pt x="76" y="82"/>
                    <a:pt x="76" y="82"/>
                    <a:pt x="76" y="82"/>
                  </a:cubicBezTo>
                  <a:cubicBezTo>
                    <a:pt x="75" y="82"/>
                    <a:pt x="75" y="82"/>
                    <a:pt x="75" y="82"/>
                  </a:cubicBezTo>
                  <a:cubicBezTo>
                    <a:pt x="75" y="81"/>
                    <a:pt x="75" y="81"/>
                    <a:pt x="75" y="81"/>
                  </a:cubicBezTo>
                  <a:cubicBezTo>
                    <a:pt x="75" y="81"/>
                    <a:pt x="75" y="82"/>
                    <a:pt x="75" y="82"/>
                  </a:cubicBezTo>
                  <a:cubicBezTo>
                    <a:pt x="75" y="82"/>
                    <a:pt x="75" y="82"/>
                    <a:pt x="75" y="82"/>
                  </a:cubicBezTo>
                  <a:cubicBezTo>
                    <a:pt x="75" y="80"/>
                    <a:pt x="75" y="77"/>
                    <a:pt x="76" y="75"/>
                  </a:cubicBezTo>
                  <a:cubicBezTo>
                    <a:pt x="76" y="72"/>
                    <a:pt x="77" y="69"/>
                    <a:pt x="78" y="66"/>
                  </a:cubicBezTo>
                  <a:cubicBezTo>
                    <a:pt x="80" y="61"/>
                    <a:pt x="82" y="55"/>
                    <a:pt x="83" y="49"/>
                  </a:cubicBezTo>
                  <a:cubicBezTo>
                    <a:pt x="84" y="42"/>
                    <a:pt x="82" y="35"/>
                    <a:pt x="79" y="28"/>
                  </a:cubicBezTo>
                  <a:cubicBezTo>
                    <a:pt x="75" y="22"/>
                    <a:pt x="69" y="17"/>
                    <a:pt x="66" y="10"/>
                  </a:cubicBezTo>
                  <a:cubicBezTo>
                    <a:pt x="66" y="8"/>
                    <a:pt x="65" y="7"/>
                    <a:pt x="65" y="5"/>
                  </a:cubicBezTo>
                  <a:cubicBezTo>
                    <a:pt x="65" y="4"/>
                    <a:pt x="65" y="3"/>
                    <a:pt x="65" y="3"/>
                  </a:cubicBezTo>
                  <a:cubicBezTo>
                    <a:pt x="65" y="2"/>
                    <a:pt x="65" y="2"/>
                    <a:pt x="65" y="1"/>
                  </a:cubicBezTo>
                  <a:cubicBezTo>
                    <a:pt x="65" y="0"/>
                    <a:pt x="65" y="0"/>
                    <a:pt x="65" y="0"/>
                  </a:cubicBezTo>
                  <a:cubicBezTo>
                    <a:pt x="65" y="1"/>
                    <a:pt x="65" y="1"/>
                    <a:pt x="64" y="2"/>
                  </a:cubicBezTo>
                  <a:cubicBezTo>
                    <a:pt x="64" y="2"/>
                    <a:pt x="64" y="3"/>
                    <a:pt x="64" y="3"/>
                  </a:cubicBezTo>
                  <a:cubicBezTo>
                    <a:pt x="64" y="4"/>
                    <a:pt x="64" y="5"/>
                    <a:pt x="63" y="6"/>
                  </a:cubicBezTo>
                  <a:cubicBezTo>
                    <a:pt x="63" y="8"/>
                    <a:pt x="62" y="10"/>
                    <a:pt x="61" y="11"/>
                  </a:cubicBezTo>
                  <a:cubicBezTo>
                    <a:pt x="61" y="14"/>
                    <a:pt x="60" y="16"/>
                    <a:pt x="59" y="18"/>
                  </a:cubicBezTo>
                  <a:cubicBezTo>
                    <a:pt x="54" y="27"/>
                    <a:pt x="49" y="39"/>
                    <a:pt x="52" y="49"/>
                  </a:cubicBezTo>
                  <a:cubicBezTo>
                    <a:pt x="54" y="55"/>
                    <a:pt x="57" y="61"/>
                    <a:pt x="62" y="65"/>
                  </a:cubicBezTo>
                  <a:cubicBezTo>
                    <a:pt x="65" y="68"/>
                    <a:pt x="68" y="70"/>
                    <a:pt x="70" y="73"/>
                  </a:cubicBezTo>
                  <a:cubicBezTo>
                    <a:pt x="72" y="76"/>
                    <a:pt x="73" y="79"/>
                    <a:pt x="75" y="82"/>
                  </a:cubicBezTo>
                  <a:cubicBezTo>
                    <a:pt x="73" y="81"/>
                    <a:pt x="71" y="79"/>
                    <a:pt x="70" y="78"/>
                  </a:cubicBezTo>
                  <a:cubicBezTo>
                    <a:pt x="67" y="76"/>
                    <a:pt x="65" y="73"/>
                    <a:pt x="63" y="71"/>
                  </a:cubicBezTo>
                  <a:cubicBezTo>
                    <a:pt x="59" y="67"/>
                    <a:pt x="56" y="62"/>
                    <a:pt x="52" y="58"/>
                  </a:cubicBezTo>
                  <a:cubicBezTo>
                    <a:pt x="46" y="53"/>
                    <a:pt x="38" y="51"/>
                    <a:pt x="31" y="51"/>
                  </a:cubicBezTo>
                  <a:cubicBezTo>
                    <a:pt x="28" y="50"/>
                    <a:pt x="25" y="51"/>
                    <a:pt x="22" y="51"/>
                  </a:cubicBezTo>
                  <a:cubicBezTo>
                    <a:pt x="17" y="52"/>
                    <a:pt x="13" y="52"/>
                    <a:pt x="9" y="51"/>
                  </a:cubicBezTo>
                  <a:cubicBezTo>
                    <a:pt x="7" y="51"/>
                    <a:pt x="6" y="50"/>
                    <a:pt x="4" y="50"/>
                  </a:cubicBezTo>
                  <a:cubicBezTo>
                    <a:pt x="4" y="50"/>
                    <a:pt x="3" y="49"/>
                    <a:pt x="2" y="49"/>
                  </a:cubicBezTo>
                  <a:cubicBezTo>
                    <a:pt x="1" y="48"/>
                    <a:pt x="1" y="48"/>
                    <a:pt x="1" y="48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1" y="48"/>
                    <a:pt x="1" y="48"/>
                    <a:pt x="1" y="49"/>
                  </a:cubicBezTo>
                  <a:cubicBezTo>
                    <a:pt x="2" y="49"/>
                    <a:pt x="2" y="49"/>
                    <a:pt x="2" y="50"/>
                  </a:cubicBezTo>
                  <a:cubicBezTo>
                    <a:pt x="3" y="50"/>
                    <a:pt x="3" y="51"/>
                    <a:pt x="4" y="52"/>
                  </a:cubicBezTo>
                  <a:cubicBezTo>
                    <a:pt x="5" y="53"/>
                    <a:pt x="7" y="55"/>
                    <a:pt x="8" y="56"/>
                  </a:cubicBezTo>
                  <a:cubicBezTo>
                    <a:pt x="9" y="58"/>
                    <a:pt x="11" y="60"/>
                    <a:pt x="12" y="62"/>
                  </a:cubicBezTo>
                  <a:cubicBezTo>
                    <a:pt x="17" y="71"/>
                    <a:pt x="24" y="81"/>
                    <a:pt x="35" y="84"/>
                  </a:cubicBezTo>
                  <a:cubicBezTo>
                    <a:pt x="41" y="86"/>
                    <a:pt x="47" y="86"/>
                    <a:pt x="54" y="84"/>
                  </a:cubicBezTo>
                  <a:cubicBezTo>
                    <a:pt x="57" y="83"/>
                    <a:pt x="61" y="82"/>
                    <a:pt x="65" y="82"/>
                  </a:cubicBezTo>
                  <a:cubicBezTo>
                    <a:pt x="68" y="82"/>
                    <a:pt x="71" y="82"/>
                    <a:pt x="75" y="82"/>
                  </a:cubicBezTo>
                  <a:cubicBezTo>
                    <a:pt x="75" y="82"/>
                    <a:pt x="75" y="82"/>
                    <a:pt x="75" y="82"/>
                  </a:cubicBezTo>
                  <a:cubicBezTo>
                    <a:pt x="74" y="83"/>
                    <a:pt x="74" y="83"/>
                    <a:pt x="74" y="83"/>
                  </a:cubicBezTo>
                  <a:cubicBezTo>
                    <a:pt x="73" y="83"/>
                    <a:pt x="72" y="83"/>
                    <a:pt x="72" y="83"/>
                  </a:cubicBezTo>
                  <a:cubicBezTo>
                    <a:pt x="72" y="83"/>
                    <a:pt x="73" y="83"/>
                    <a:pt x="73" y="83"/>
                  </a:cubicBezTo>
                  <a:cubicBezTo>
                    <a:pt x="71" y="84"/>
                    <a:pt x="70" y="84"/>
                    <a:pt x="68" y="84"/>
                  </a:cubicBezTo>
                  <a:cubicBezTo>
                    <a:pt x="65" y="85"/>
                    <a:pt x="62" y="86"/>
                    <a:pt x="59" y="86"/>
                  </a:cubicBezTo>
                  <a:cubicBezTo>
                    <a:pt x="54" y="87"/>
                    <a:pt x="47" y="87"/>
                    <a:pt x="42" y="89"/>
                  </a:cubicBezTo>
                  <a:cubicBezTo>
                    <a:pt x="35" y="91"/>
                    <a:pt x="29" y="97"/>
                    <a:pt x="25" y="103"/>
                  </a:cubicBezTo>
                  <a:cubicBezTo>
                    <a:pt x="21" y="109"/>
                    <a:pt x="19" y="117"/>
                    <a:pt x="14" y="122"/>
                  </a:cubicBezTo>
                  <a:cubicBezTo>
                    <a:pt x="13" y="123"/>
                    <a:pt x="12" y="124"/>
                    <a:pt x="10" y="125"/>
                  </a:cubicBezTo>
                  <a:cubicBezTo>
                    <a:pt x="10" y="125"/>
                    <a:pt x="9" y="126"/>
                    <a:pt x="8" y="126"/>
                  </a:cubicBezTo>
                  <a:cubicBezTo>
                    <a:pt x="7" y="127"/>
                    <a:pt x="7" y="127"/>
                    <a:pt x="7" y="127"/>
                  </a:cubicBezTo>
                  <a:cubicBezTo>
                    <a:pt x="6" y="127"/>
                    <a:pt x="6" y="127"/>
                    <a:pt x="6" y="127"/>
                  </a:cubicBezTo>
                  <a:cubicBezTo>
                    <a:pt x="7" y="127"/>
                    <a:pt x="7" y="127"/>
                    <a:pt x="8" y="127"/>
                  </a:cubicBezTo>
                  <a:cubicBezTo>
                    <a:pt x="8" y="127"/>
                    <a:pt x="9" y="127"/>
                    <a:pt x="9" y="127"/>
                  </a:cubicBezTo>
                  <a:cubicBezTo>
                    <a:pt x="10" y="127"/>
                    <a:pt x="11" y="126"/>
                    <a:pt x="12" y="126"/>
                  </a:cubicBezTo>
                  <a:cubicBezTo>
                    <a:pt x="14" y="126"/>
                    <a:pt x="16" y="126"/>
                    <a:pt x="18" y="125"/>
                  </a:cubicBezTo>
                  <a:cubicBezTo>
                    <a:pt x="20" y="125"/>
                    <a:pt x="22" y="125"/>
                    <a:pt x="25" y="125"/>
                  </a:cubicBezTo>
                  <a:cubicBezTo>
                    <a:pt x="35" y="126"/>
                    <a:pt x="48" y="125"/>
                    <a:pt x="56" y="117"/>
                  </a:cubicBezTo>
                  <a:cubicBezTo>
                    <a:pt x="60" y="113"/>
                    <a:pt x="64" y="108"/>
                    <a:pt x="66" y="102"/>
                  </a:cubicBezTo>
                  <a:cubicBezTo>
                    <a:pt x="67" y="98"/>
                    <a:pt x="67" y="94"/>
                    <a:pt x="69" y="91"/>
                  </a:cubicBezTo>
                  <a:cubicBezTo>
                    <a:pt x="70" y="88"/>
                    <a:pt x="72" y="86"/>
                    <a:pt x="74" y="84"/>
                  </a:cubicBezTo>
                  <a:cubicBezTo>
                    <a:pt x="74" y="84"/>
                    <a:pt x="74" y="84"/>
                    <a:pt x="74" y="84"/>
                  </a:cubicBezTo>
                  <a:cubicBezTo>
                    <a:pt x="74" y="84"/>
                    <a:pt x="74" y="84"/>
                    <a:pt x="74" y="84"/>
                  </a:cubicBezTo>
                  <a:cubicBezTo>
                    <a:pt x="74" y="84"/>
                    <a:pt x="74" y="84"/>
                    <a:pt x="74" y="84"/>
                  </a:cubicBezTo>
                  <a:cubicBezTo>
                    <a:pt x="75" y="84"/>
                    <a:pt x="75" y="84"/>
                    <a:pt x="75" y="84"/>
                  </a:cubicBezTo>
                  <a:cubicBezTo>
                    <a:pt x="74" y="86"/>
                    <a:pt x="74" y="87"/>
                    <a:pt x="73" y="89"/>
                  </a:cubicBezTo>
                  <a:cubicBezTo>
                    <a:pt x="72" y="92"/>
                    <a:pt x="71" y="94"/>
                    <a:pt x="70" y="97"/>
                  </a:cubicBezTo>
                  <a:cubicBezTo>
                    <a:pt x="68" y="103"/>
                    <a:pt x="65" y="108"/>
                    <a:pt x="63" y="113"/>
                  </a:cubicBezTo>
                  <a:cubicBezTo>
                    <a:pt x="61" y="120"/>
                    <a:pt x="62" y="128"/>
                    <a:pt x="65" y="135"/>
                  </a:cubicBezTo>
                  <a:cubicBezTo>
                    <a:pt x="68" y="142"/>
                    <a:pt x="74" y="147"/>
                    <a:pt x="75" y="155"/>
                  </a:cubicBezTo>
                  <a:cubicBezTo>
                    <a:pt x="76" y="156"/>
                    <a:pt x="76" y="158"/>
                    <a:pt x="76" y="159"/>
                  </a:cubicBezTo>
                  <a:cubicBezTo>
                    <a:pt x="76" y="160"/>
                    <a:pt x="76" y="161"/>
                    <a:pt x="76" y="162"/>
                  </a:cubicBezTo>
                  <a:cubicBezTo>
                    <a:pt x="76" y="162"/>
                    <a:pt x="76" y="163"/>
                    <a:pt x="76" y="163"/>
                  </a:cubicBezTo>
                  <a:cubicBezTo>
                    <a:pt x="76" y="164"/>
                    <a:pt x="76" y="164"/>
                    <a:pt x="76" y="164"/>
                  </a:cubicBezTo>
                  <a:moveTo>
                    <a:pt x="75" y="82"/>
                  </a:moveTo>
                  <a:cubicBezTo>
                    <a:pt x="75" y="83"/>
                    <a:pt x="75" y="83"/>
                    <a:pt x="75" y="83"/>
                  </a:cubicBezTo>
                  <a:cubicBezTo>
                    <a:pt x="75" y="83"/>
                    <a:pt x="75" y="83"/>
                    <a:pt x="75" y="83"/>
                  </a:cubicBezTo>
                  <a:cubicBezTo>
                    <a:pt x="75" y="82"/>
                    <a:pt x="75" y="82"/>
                    <a:pt x="75" y="82"/>
                  </a:cubicBezTo>
                  <a:moveTo>
                    <a:pt x="75" y="83"/>
                  </a:moveTo>
                  <a:cubicBezTo>
                    <a:pt x="75" y="83"/>
                    <a:pt x="75" y="83"/>
                    <a:pt x="75" y="83"/>
                  </a:cubicBezTo>
                  <a:cubicBezTo>
                    <a:pt x="75" y="83"/>
                    <a:pt x="75" y="83"/>
                    <a:pt x="75" y="83"/>
                  </a:cubicBezTo>
                  <a:cubicBezTo>
                    <a:pt x="74" y="83"/>
                    <a:pt x="74" y="83"/>
                    <a:pt x="74" y="83"/>
                  </a:cubicBezTo>
                  <a:cubicBezTo>
                    <a:pt x="75" y="83"/>
                    <a:pt x="75" y="83"/>
                    <a:pt x="75" y="83"/>
                  </a:cubicBezTo>
                  <a:moveTo>
                    <a:pt x="76" y="82"/>
                  </a:moveTo>
                  <a:cubicBezTo>
                    <a:pt x="75" y="83"/>
                    <a:pt x="75" y="83"/>
                    <a:pt x="75" y="83"/>
                  </a:cubicBezTo>
                  <a:cubicBezTo>
                    <a:pt x="75" y="82"/>
                    <a:pt x="75" y="82"/>
                    <a:pt x="75" y="82"/>
                  </a:cubicBezTo>
                  <a:cubicBezTo>
                    <a:pt x="76" y="82"/>
                    <a:pt x="76" y="82"/>
                    <a:pt x="76" y="82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03" name="Freeform 93"/>
            <p:cNvSpPr>
              <a:spLocks noEditPoints="1"/>
            </p:cNvSpPr>
            <p:nvPr/>
          </p:nvSpPr>
          <p:spPr bwMode="auto">
            <a:xfrm>
              <a:off x="9193163" y="-4171304"/>
              <a:ext cx="601663" cy="661988"/>
            </a:xfrm>
            <a:custGeom>
              <a:avLst/>
              <a:gdLst>
                <a:gd name="T0" fmla="*/ 73 w 142"/>
                <a:gd name="T1" fmla="*/ 154 h 156"/>
                <a:gd name="T2" fmla="*/ 80 w 142"/>
                <a:gd name="T3" fmla="*/ 141 h 156"/>
                <a:gd name="T4" fmla="*/ 75 w 142"/>
                <a:gd name="T5" fmla="*/ 87 h 156"/>
                <a:gd name="T6" fmla="*/ 81 w 142"/>
                <a:gd name="T7" fmla="*/ 89 h 156"/>
                <a:gd name="T8" fmla="*/ 133 w 142"/>
                <a:gd name="T9" fmla="*/ 105 h 156"/>
                <a:gd name="T10" fmla="*/ 141 w 142"/>
                <a:gd name="T11" fmla="*/ 108 h 156"/>
                <a:gd name="T12" fmla="*/ 140 w 142"/>
                <a:gd name="T13" fmla="*/ 106 h 156"/>
                <a:gd name="T14" fmla="*/ 130 w 142"/>
                <a:gd name="T15" fmla="*/ 95 h 156"/>
                <a:gd name="T16" fmla="*/ 79 w 142"/>
                <a:gd name="T17" fmla="*/ 79 h 156"/>
                <a:gd name="T18" fmla="*/ 85 w 142"/>
                <a:gd name="T19" fmla="*/ 74 h 156"/>
                <a:gd name="T20" fmla="*/ 124 w 142"/>
                <a:gd name="T21" fmla="*/ 35 h 156"/>
                <a:gd name="T22" fmla="*/ 130 w 142"/>
                <a:gd name="T23" fmla="*/ 30 h 156"/>
                <a:gd name="T24" fmla="*/ 129 w 142"/>
                <a:gd name="T25" fmla="*/ 30 h 156"/>
                <a:gd name="T26" fmla="*/ 114 w 142"/>
                <a:gd name="T27" fmla="*/ 33 h 156"/>
                <a:gd name="T28" fmla="*/ 76 w 142"/>
                <a:gd name="T29" fmla="*/ 71 h 156"/>
                <a:gd name="T30" fmla="*/ 71 w 142"/>
                <a:gd name="T31" fmla="*/ 78 h 156"/>
                <a:gd name="T32" fmla="*/ 71 w 142"/>
                <a:gd name="T33" fmla="*/ 77 h 156"/>
                <a:gd name="T34" fmla="*/ 72 w 142"/>
                <a:gd name="T35" fmla="*/ 72 h 156"/>
                <a:gd name="T36" fmla="*/ 74 w 142"/>
                <a:gd name="T37" fmla="*/ 27 h 156"/>
                <a:gd name="T38" fmla="*/ 61 w 142"/>
                <a:gd name="T39" fmla="*/ 2 h 156"/>
                <a:gd name="T40" fmla="*/ 61 w 142"/>
                <a:gd name="T41" fmla="*/ 1 h 156"/>
                <a:gd name="T42" fmla="*/ 58 w 142"/>
                <a:gd name="T43" fmla="*/ 11 h 156"/>
                <a:gd name="T44" fmla="*/ 58 w 142"/>
                <a:gd name="T45" fmla="*/ 62 h 156"/>
                <a:gd name="T46" fmla="*/ 66 w 142"/>
                <a:gd name="T47" fmla="*/ 74 h 156"/>
                <a:gd name="T48" fmla="*/ 29 w 142"/>
                <a:gd name="T49" fmla="*/ 48 h 156"/>
                <a:gd name="T50" fmla="*/ 4 w 142"/>
                <a:gd name="T51" fmla="*/ 47 h 156"/>
                <a:gd name="T52" fmla="*/ 0 w 142"/>
                <a:gd name="T53" fmla="*/ 45 h 156"/>
                <a:gd name="T54" fmla="*/ 3 w 142"/>
                <a:gd name="T55" fmla="*/ 49 h 156"/>
                <a:gd name="T56" fmla="*/ 33 w 142"/>
                <a:gd name="T57" fmla="*/ 80 h 156"/>
                <a:gd name="T58" fmla="*/ 71 w 142"/>
                <a:gd name="T59" fmla="*/ 78 h 156"/>
                <a:gd name="T60" fmla="*/ 68 w 142"/>
                <a:gd name="T61" fmla="*/ 79 h 156"/>
                <a:gd name="T62" fmla="*/ 56 w 142"/>
                <a:gd name="T63" fmla="*/ 82 h 156"/>
                <a:gd name="T64" fmla="*/ 13 w 142"/>
                <a:gd name="T65" fmla="*/ 116 h 156"/>
                <a:gd name="T66" fmla="*/ 6 w 142"/>
                <a:gd name="T67" fmla="*/ 121 h 156"/>
                <a:gd name="T68" fmla="*/ 8 w 142"/>
                <a:gd name="T69" fmla="*/ 121 h 156"/>
                <a:gd name="T70" fmla="*/ 23 w 142"/>
                <a:gd name="T71" fmla="*/ 119 h 156"/>
                <a:gd name="T72" fmla="*/ 65 w 142"/>
                <a:gd name="T73" fmla="*/ 86 h 156"/>
                <a:gd name="T74" fmla="*/ 70 w 142"/>
                <a:gd name="T75" fmla="*/ 80 h 156"/>
                <a:gd name="T76" fmla="*/ 69 w 142"/>
                <a:gd name="T77" fmla="*/ 84 h 156"/>
                <a:gd name="T78" fmla="*/ 62 w 142"/>
                <a:gd name="T79" fmla="*/ 129 h 156"/>
                <a:gd name="T80" fmla="*/ 72 w 142"/>
                <a:gd name="T81" fmla="*/ 154 h 156"/>
                <a:gd name="T82" fmla="*/ 71 w 142"/>
                <a:gd name="T83" fmla="*/ 78 h 156"/>
                <a:gd name="T84" fmla="*/ 71 w 142"/>
                <a:gd name="T85" fmla="*/ 78 h 156"/>
                <a:gd name="T86" fmla="*/ 71 w 142"/>
                <a:gd name="T87" fmla="*/ 79 h 156"/>
                <a:gd name="T88" fmla="*/ 71 w 142"/>
                <a:gd name="T89" fmla="*/ 78 h 156"/>
                <a:gd name="T90" fmla="*/ 71 w 142"/>
                <a:gd name="T91" fmla="*/ 78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42" h="156">
                  <a:moveTo>
                    <a:pt x="72" y="156"/>
                  </a:moveTo>
                  <a:cubicBezTo>
                    <a:pt x="72" y="156"/>
                    <a:pt x="72" y="155"/>
                    <a:pt x="72" y="155"/>
                  </a:cubicBezTo>
                  <a:cubicBezTo>
                    <a:pt x="72" y="155"/>
                    <a:pt x="73" y="154"/>
                    <a:pt x="73" y="154"/>
                  </a:cubicBezTo>
                  <a:cubicBezTo>
                    <a:pt x="73" y="153"/>
                    <a:pt x="73" y="152"/>
                    <a:pt x="74" y="151"/>
                  </a:cubicBezTo>
                  <a:cubicBezTo>
                    <a:pt x="74" y="150"/>
                    <a:pt x="75" y="148"/>
                    <a:pt x="76" y="146"/>
                  </a:cubicBezTo>
                  <a:cubicBezTo>
                    <a:pt x="77" y="144"/>
                    <a:pt x="78" y="142"/>
                    <a:pt x="80" y="141"/>
                  </a:cubicBezTo>
                  <a:cubicBezTo>
                    <a:pt x="85" y="132"/>
                    <a:pt x="91" y="122"/>
                    <a:pt x="89" y="111"/>
                  </a:cubicBezTo>
                  <a:cubicBezTo>
                    <a:pt x="88" y="105"/>
                    <a:pt x="86" y="100"/>
                    <a:pt x="82" y="95"/>
                  </a:cubicBezTo>
                  <a:cubicBezTo>
                    <a:pt x="79" y="93"/>
                    <a:pt x="76" y="90"/>
                    <a:pt x="75" y="87"/>
                  </a:cubicBezTo>
                  <a:cubicBezTo>
                    <a:pt x="74" y="85"/>
                    <a:pt x="73" y="83"/>
                    <a:pt x="72" y="81"/>
                  </a:cubicBezTo>
                  <a:cubicBezTo>
                    <a:pt x="73" y="82"/>
                    <a:pt x="74" y="83"/>
                    <a:pt x="74" y="83"/>
                  </a:cubicBezTo>
                  <a:cubicBezTo>
                    <a:pt x="77" y="85"/>
                    <a:pt x="79" y="87"/>
                    <a:pt x="81" y="89"/>
                  </a:cubicBezTo>
                  <a:cubicBezTo>
                    <a:pt x="84" y="93"/>
                    <a:pt x="88" y="98"/>
                    <a:pt x="92" y="101"/>
                  </a:cubicBezTo>
                  <a:cubicBezTo>
                    <a:pt x="98" y="105"/>
                    <a:pt x="105" y="107"/>
                    <a:pt x="112" y="107"/>
                  </a:cubicBezTo>
                  <a:cubicBezTo>
                    <a:pt x="119" y="107"/>
                    <a:pt x="126" y="104"/>
                    <a:pt x="133" y="105"/>
                  </a:cubicBezTo>
                  <a:cubicBezTo>
                    <a:pt x="135" y="105"/>
                    <a:pt x="136" y="106"/>
                    <a:pt x="138" y="106"/>
                  </a:cubicBezTo>
                  <a:cubicBezTo>
                    <a:pt x="138" y="106"/>
                    <a:pt x="139" y="107"/>
                    <a:pt x="140" y="107"/>
                  </a:cubicBezTo>
                  <a:cubicBezTo>
                    <a:pt x="141" y="108"/>
                    <a:pt x="141" y="108"/>
                    <a:pt x="141" y="108"/>
                  </a:cubicBezTo>
                  <a:cubicBezTo>
                    <a:pt x="142" y="108"/>
                    <a:pt x="142" y="108"/>
                    <a:pt x="142" y="108"/>
                  </a:cubicBezTo>
                  <a:cubicBezTo>
                    <a:pt x="141" y="107"/>
                    <a:pt x="141" y="107"/>
                    <a:pt x="141" y="107"/>
                  </a:cubicBezTo>
                  <a:cubicBezTo>
                    <a:pt x="140" y="106"/>
                    <a:pt x="140" y="106"/>
                    <a:pt x="140" y="106"/>
                  </a:cubicBezTo>
                  <a:cubicBezTo>
                    <a:pt x="139" y="105"/>
                    <a:pt x="139" y="105"/>
                    <a:pt x="138" y="104"/>
                  </a:cubicBezTo>
                  <a:cubicBezTo>
                    <a:pt x="137" y="103"/>
                    <a:pt x="135" y="102"/>
                    <a:pt x="134" y="100"/>
                  </a:cubicBezTo>
                  <a:cubicBezTo>
                    <a:pt x="133" y="98"/>
                    <a:pt x="131" y="97"/>
                    <a:pt x="130" y="95"/>
                  </a:cubicBezTo>
                  <a:cubicBezTo>
                    <a:pt x="125" y="86"/>
                    <a:pt x="117" y="77"/>
                    <a:pt x="107" y="75"/>
                  </a:cubicBezTo>
                  <a:cubicBezTo>
                    <a:pt x="101" y="73"/>
                    <a:pt x="95" y="74"/>
                    <a:pt x="89" y="76"/>
                  </a:cubicBezTo>
                  <a:cubicBezTo>
                    <a:pt x="86" y="77"/>
                    <a:pt x="82" y="79"/>
                    <a:pt x="79" y="79"/>
                  </a:cubicBezTo>
                  <a:cubicBezTo>
                    <a:pt x="76" y="79"/>
                    <a:pt x="74" y="79"/>
                    <a:pt x="72" y="79"/>
                  </a:cubicBezTo>
                  <a:cubicBezTo>
                    <a:pt x="73" y="78"/>
                    <a:pt x="76" y="77"/>
                    <a:pt x="77" y="77"/>
                  </a:cubicBezTo>
                  <a:cubicBezTo>
                    <a:pt x="80" y="76"/>
                    <a:pt x="82" y="75"/>
                    <a:pt x="85" y="74"/>
                  </a:cubicBezTo>
                  <a:cubicBezTo>
                    <a:pt x="91" y="73"/>
                    <a:pt x="96" y="72"/>
                    <a:pt x="101" y="69"/>
                  </a:cubicBezTo>
                  <a:cubicBezTo>
                    <a:pt x="108" y="67"/>
                    <a:pt x="113" y="61"/>
                    <a:pt x="116" y="55"/>
                  </a:cubicBezTo>
                  <a:cubicBezTo>
                    <a:pt x="119" y="49"/>
                    <a:pt x="120" y="41"/>
                    <a:pt x="124" y="35"/>
                  </a:cubicBezTo>
                  <a:cubicBezTo>
                    <a:pt x="125" y="34"/>
                    <a:pt x="126" y="33"/>
                    <a:pt x="128" y="32"/>
                  </a:cubicBezTo>
                  <a:cubicBezTo>
                    <a:pt x="128" y="32"/>
                    <a:pt x="129" y="31"/>
                    <a:pt x="129" y="31"/>
                  </a:cubicBezTo>
                  <a:cubicBezTo>
                    <a:pt x="130" y="30"/>
                    <a:pt x="130" y="30"/>
                    <a:pt x="130" y="30"/>
                  </a:cubicBezTo>
                  <a:cubicBezTo>
                    <a:pt x="131" y="30"/>
                    <a:pt x="131" y="30"/>
                    <a:pt x="131" y="30"/>
                  </a:cubicBezTo>
                  <a:cubicBezTo>
                    <a:pt x="130" y="30"/>
                    <a:pt x="130" y="30"/>
                    <a:pt x="130" y="30"/>
                  </a:cubicBezTo>
                  <a:cubicBezTo>
                    <a:pt x="129" y="30"/>
                    <a:pt x="129" y="30"/>
                    <a:pt x="129" y="30"/>
                  </a:cubicBezTo>
                  <a:cubicBezTo>
                    <a:pt x="128" y="31"/>
                    <a:pt x="127" y="31"/>
                    <a:pt x="126" y="31"/>
                  </a:cubicBezTo>
                  <a:cubicBezTo>
                    <a:pt x="124" y="32"/>
                    <a:pt x="123" y="32"/>
                    <a:pt x="121" y="32"/>
                  </a:cubicBezTo>
                  <a:cubicBezTo>
                    <a:pt x="118" y="33"/>
                    <a:pt x="116" y="33"/>
                    <a:pt x="114" y="33"/>
                  </a:cubicBezTo>
                  <a:cubicBezTo>
                    <a:pt x="104" y="34"/>
                    <a:pt x="92" y="36"/>
                    <a:pt x="85" y="44"/>
                  </a:cubicBezTo>
                  <a:cubicBezTo>
                    <a:pt x="81" y="49"/>
                    <a:pt x="78" y="54"/>
                    <a:pt x="78" y="60"/>
                  </a:cubicBezTo>
                  <a:cubicBezTo>
                    <a:pt x="77" y="64"/>
                    <a:pt x="77" y="68"/>
                    <a:pt x="76" y="71"/>
                  </a:cubicBezTo>
                  <a:cubicBezTo>
                    <a:pt x="74" y="74"/>
                    <a:pt x="73" y="76"/>
                    <a:pt x="72" y="78"/>
                  </a:cubicBezTo>
                  <a:cubicBezTo>
                    <a:pt x="71" y="78"/>
                    <a:pt x="71" y="78"/>
                    <a:pt x="71" y="78"/>
                  </a:cubicBezTo>
                  <a:cubicBezTo>
                    <a:pt x="71" y="78"/>
                    <a:pt x="71" y="78"/>
                    <a:pt x="71" y="78"/>
                  </a:cubicBezTo>
                  <a:cubicBezTo>
                    <a:pt x="72" y="78"/>
                    <a:pt x="72" y="78"/>
                    <a:pt x="72" y="78"/>
                  </a:cubicBezTo>
                  <a:cubicBezTo>
                    <a:pt x="71" y="78"/>
                    <a:pt x="71" y="78"/>
                    <a:pt x="71" y="78"/>
                  </a:cubicBezTo>
                  <a:cubicBezTo>
                    <a:pt x="71" y="77"/>
                    <a:pt x="71" y="77"/>
                    <a:pt x="71" y="77"/>
                  </a:cubicBezTo>
                  <a:cubicBezTo>
                    <a:pt x="71" y="77"/>
                    <a:pt x="71" y="78"/>
                    <a:pt x="71" y="78"/>
                  </a:cubicBezTo>
                  <a:cubicBezTo>
                    <a:pt x="71" y="78"/>
                    <a:pt x="71" y="78"/>
                    <a:pt x="71" y="78"/>
                  </a:cubicBezTo>
                  <a:cubicBezTo>
                    <a:pt x="71" y="76"/>
                    <a:pt x="71" y="73"/>
                    <a:pt x="72" y="72"/>
                  </a:cubicBezTo>
                  <a:cubicBezTo>
                    <a:pt x="72" y="69"/>
                    <a:pt x="73" y="66"/>
                    <a:pt x="74" y="63"/>
                  </a:cubicBezTo>
                  <a:cubicBezTo>
                    <a:pt x="76" y="58"/>
                    <a:pt x="78" y="52"/>
                    <a:pt x="79" y="47"/>
                  </a:cubicBezTo>
                  <a:cubicBezTo>
                    <a:pt x="80" y="40"/>
                    <a:pt x="78" y="33"/>
                    <a:pt x="74" y="27"/>
                  </a:cubicBezTo>
                  <a:cubicBezTo>
                    <a:pt x="71" y="20"/>
                    <a:pt x="65" y="16"/>
                    <a:pt x="63" y="9"/>
                  </a:cubicBezTo>
                  <a:cubicBezTo>
                    <a:pt x="62" y="8"/>
                    <a:pt x="62" y="6"/>
                    <a:pt x="62" y="5"/>
                  </a:cubicBezTo>
                  <a:cubicBezTo>
                    <a:pt x="61" y="4"/>
                    <a:pt x="61" y="3"/>
                    <a:pt x="61" y="2"/>
                  </a:cubicBezTo>
                  <a:cubicBezTo>
                    <a:pt x="61" y="2"/>
                    <a:pt x="61" y="1"/>
                    <a:pt x="61" y="1"/>
                  </a:cubicBezTo>
                  <a:cubicBezTo>
                    <a:pt x="61" y="0"/>
                    <a:pt x="61" y="0"/>
                    <a:pt x="61" y="0"/>
                  </a:cubicBezTo>
                  <a:cubicBezTo>
                    <a:pt x="61" y="1"/>
                    <a:pt x="61" y="1"/>
                    <a:pt x="61" y="1"/>
                  </a:cubicBezTo>
                  <a:cubicBezTo>
                    <a:pt x="61" y="2"/>
                    <a:pt x="61" y="2"/>
                    <a:pt x="61" y="3"/>
                  </a:cubicBezTo>
                  <a:cubicBezTo>
                    <a:pt x="60" y="4"/>
                    <a:pt x="60" y="4"/>
                    <a:pt x="60" y="5"/>
                  </a:cubicBezTo>
                  <a:cubicBezTo>
                    <a:pt x="59" y="7"/>
                    <a:pt x="59" y="9"/>
                    <a:pt x="58" y="11"/>
                  </a:cubicBezTo>
                  <a:cubicBezTo>
                    <a:pt x="57" y="13"/>
                    <a:pt x="56" y="15"/>
                    <a:pt x="55" y="17"/>
                  </a:cubicBezTo>
                  <a:cubicBezTo>
                    <a:pt x="50" y="26"/>
                    <a:pt x="46" y="37"/>
                    <a:pt x="49" y="47"/>
                  </a:cubicBezTo>
                  <a:cubicBezTo>
                    <a:pt x="50" y="53"/>
                    <a:pt x="54" y="58"/>
                    <a:pt x="58" y="62"/>
                  </a:cubicBezTo>
                  <a:cubicBezTo>
                    <a:pt x="61" y="64"/>
                    <a:pt x="64" y="66"/>
                    <a:pt x="66" y="69"/>
                  </a:cubicBezTo>
                  <a:cubicBezTo>
                    <a:pt x="68" y="72"/>
                    <a:pt x="69" y="75"/>
                    <a:pt x="71" y="78"/>
                  </a:cubicBezTo>
                  <a:cubicBezTo>
                    <a:pt x="69" y="77"/>
                    <a:pt x="67" y="75"/>
                    <a:pt x="66" y="74"/>
                  </a:cubicBezTo>
                  <a:cubicBezTo>
                    <a:pt x="64" y="72"/>
                    <a:pt x="61" y="70"/>
                    <a:pt x="60" y="68"/>
                  </a:cubicBezTo>
                  <a:cubicBezTo>
                    <a:pt x="56" y="63"/>
                    <a:pt x="53" y="59"/>
                    <a:pt x="49" y="55"/>
                  </a:cubicBezTo>
                  <a:cubicBezTo>
                    <a:pt x="43" y="50"/>
                    <a:pt x="36" y="48"/>
                    <a:pt x="29" y="48"/>
                  </a:cubicBezTo>
                  <a:cubicBezTo>
                    <a:pt x="26" y="48"/>
                    <a:pt x="23" y="48"/>
                    <a:pt x="20" y="49"/>
                  </a:cubicBezTo>
                  <a:cubicBezTo>
                    <a:pt x="16" y="49"/>
                    <a:pt x="12" y="50"/>
                    <a:pt x="8" y="49"/>
                  </a:cubicBezTo>
                  <a:cubicBezTo>
                    <a:pt x="6" y="48"/>
                    <a:pt x="5" y="48"/>
                    <a:pt x="4" y="47"/>
                  </a:cubicBezTo>
                  <a:cubicBezTo>
                    <a:pt x="3" y="47"/>
                    <a:pt x="2" y="47"/>
                    <a:pt x="1" y="46"/>
                  </a:cubicBezTo>
                  <a:cubicBezTo>
                    <a:pt x="0" y="46"/>
                    <a:pt x="0" y="46"/>
                    <a:pt x="0" y="46"/>
                  </a:cubicBezTo>
                  <a:cubicBezTo>
                    <a:pt x="0" y="45"/>
                    <a:pt x="0" y="45"/>
                    <a:pt x="0" y="45"/>
                  </a:cubicBezTo>
                  <a:cubicBezTo>
                    <a:pt x="0" y="46"/>
                    <a:pt x="0" y="46"/>
                    <a:pt x="1" y="46"/>
                  </a:cubicBezTo>
                  <a:cubicBezTo>
                    <a:pt x="2" y="47"/>
                    <a:pt x="2" y="47"/>
                    <a:pt x="2" y="47"/>
                  </a:cubicBezTo>
                  <a:cubicBezTo>
                    <a:pt x="2" y="48"/>
                    <a:pt x="3" y="48"/>
                    <a:pt x="3" y="49"/>
                  </a:cubicBezTo>
                  <a:cubicBezTo>
                    <a:pt x="5" y="50"/>
                    <a:pt x="6" y="52"/>
                    <a:pt x="7" y="53"/>
                  </a:cubicBezTo>
                  <a:cubicBezTo>
                    <a:pt x="8" y="55"/>
                    <a:pt x="9" y="57"/>
                    <a:pt x="11" y="59"/>
                  </a:cubicBezTo>
                  <a:cubicBezTo>
                    <a:pt x="16" y="68"/>
                    <a:pt x="23" y="77"/>
                    <a:pt x="33" y="80"/>
                  </a:cubicBezTo>
                  <a:cubicBezTo>
                    <a:pt x="39" y="82"/>
                    <a:pt x="45" y="82"/>
                    <a:pt x="51" y="80"/>
                  </a:cubicBezTo>
                  <a:cubicBezTo>
                    <a:pt x="54" y="79"/>
                    <a:pt x="57" y="78"/>
                    <a:pt x="61" y="78"/>
                  </a:cubicBezTo>
                  <a:cubicBezTo>
                    <a:pt x="64" y="78"/>
                    <a:pt x="68" y="78"/>
                    <a:pt x="71" y="78"/>
                  </a:cubicBezTo>
                  <a:cubicBezTo>
                    <a:pt x="71" y="78"/>
                    <a:pt x="71" y="78"/>
                    <a:pt x="71" y="78"/>
                  </a:cubicBezTo>
                  <a:cubicBezTo>
                    <a:pt x="70" y="79"/>
                    <a:pt x="70" y="79"/>
                    <a:pt x="70" y="79"/>
                  </a:cubicBezTo>
                  <a:cubicBezTo>
                    <a:pt x="69" y="79"/>
                    <a:pt x="69" y="79"/>
                    <a:pt x="68" y="79"/>
                  </a:cubicBezTo>
                  <a:cubicBezTo>
                    <a:pt x="69" y="79"/>
                    <a:pt x="69" y="79"/>
                    <a:pt x="69" y="79"/>
                  </a:cubicBezTo>
                  <a:cubicBezTo>
                    <a:pt x="68" y="80"/>
                    <a:pt x="66" y="80"/>
                    <a:pt x="65" y="80"/>
                  </a:cubicBezTo>
                  <a:cubicBezTo>
                    <a:pt x="62" y="81"/>
                    <a:pt x="59" y="82"/>
                    <a:pt x="56" y="82"/>
                  </a:cubicBezTo>
                  <a:cubicBezTo>
                    <a:pt x="50" y="83"/>
                    <a:pt x="45" y="83"/>
                    <a:pt x="39" y="85"/>
                  </a:cubicBezTo>
                  <a:cubicBezTo>
                    <a:pt x="33" y="87"/>
                    <a:pt x="27" y="92"/>
                    <a:pt x="23" y="98"/>
                  </a:cubicBezTo>
                  <a:cubicBezTo>
                    <a:pt x="19" y="104"/>
                    <a:pt x="18" y="111"/>
                    <a:pt x="13" y="116"/>
                  </a:cubicBezTo>
                  <a:cubicBezTo>
                    <a:pt x="12" y="117"/>
                    <a:pt x="10" y="118"/>
                    <a:pt x="9" y="119"/>
                  </a:cubicBezTo>
                  <a:cubicBezTo>
                    <a:pt x="9" y="119"/>
                    <a:pt x="8" y="120"/>
                    <a:pt x="7" y="120"/>
                  </a:cubicBezTo>
                  <a:cubicBezTo>
                    <a:pt x="6" y="121"/>
                    <a:pt x="6" y="121"/>
                    <a:pt x="6" y="121"/>
                  </a:cubicBezTo>
                  <a:cubicBezTo>
                    <a:pt x="5" y="121"/>
                    <a:pt x="5" y="121"/>
                    <a:pt x="5" y="121"/>
                  </a:cubicBezTo>
                  <a:cubicBezTo>
                    <a:pt x="6" y="121"/>
                    <a:pt x="6" y="121"/>
                    <a:pt x="7" y="121"/>
                  </a:cubicBezTo>
                  <a:cubicBezTo>
                    <a:pt x="7" y="121"/>
                    <a:pt x="8" y="121"/>
                    <a:pt x="8" y="121"/>
                  </a:cubicBezTo>
                  <a:cubicBezTo>
                    <a:pt x="9" y="121"/>
                    <a:pt x="10" y="120"/>
                    <a:pt x="10" y="120"/>
                  </a:cubicBezTo>
                  <a:cubicBezTo>
                    <a:pt x="12" y="120"/>
                    <a:pt x="14" y="120"/>
                    <a:pt x="16" y="120"/>
                  </a:cubicBezTo>
                  <a:cubicBezTo>
                    <a:pt x="18" y="119"/>
                    <a:pt x="21" y="119"/>
                    <a:pt x="23" y="119"/>
                  </a:cubicBezTo>
                  <a:cubicBezTo>
                    <a:pt x="33" y="120"/>
                    <a:pt x="45" y="119"/>
                    <a:pt x="53" y="112"/>
                  </a:cubicBezTo>
                  <a:cubicBezTo>
                    <a:pt x="57" y="108"/>
                    <a:pt x="61" y="103"/>
                    <a:pt x="62" y="97"/>
                  </a:cubicBezTo>
                  <a:cubicBezTo>
                    <a:pt x="63" y="93"/>
                    <a:pt x="63" y="90"/>
                    <a:pt x="65" y="86"/>
                  </a:cubicBezTo>
                  <a:cubicBezTo>
                    <a:pt x="67" y="84"/>
                    <a:pt x="68" y="82"/>
                    <a:pt x="70" y="80"/>
                  </a:cubicBezTo>
                  <a:cubicBezTo>
                    <a:pt x="70" y="80"/>
                    <a:pt x="70" y="80"/>
                    <a:pt x="70" y="80"/>
                  </a:cubicBezTo>
                  <a:cubicBezTo>
                    <a:pt x="70" y="80"/>
                    <a:pt x="70" y="80"/>
                    <a:pt x="70" y="80"/>
                  </a:cubicBezTo>
                  <a:cubicBezTo>
                    <a:pt x="71" y="80"/>
                    <a:pt x="71" y="80"/>
                    <a:pt x="71" y="80"/>
                  </a:cubicBezTo>
                  <a:cubicBezTo>
                    <a:pt x="71" y="80"/>
                    <a:pt x="71" y="80"/>
                    <a:pt x="71" y="80"/>
                  </a:cubicBezTo>
                  <a:cubicBezTo>
                    <a:pt x="70" y="82"/>
                    <a:pt x="70" y="83"/>
                    <a:pt x="69" y="84"/>
                  </a:cubicBezTo>
                  <a:cubicBezTo>
                    <a:pt x="69" y="87"/>
                    <a:pt x="68" y="90"/>
                    <a:pt x="66" y="93"/>
                  </a:cubicBezTo>
                  <a:cubicBezTo>
                    <a:pt x="64" y="98"/>
                    <a:pt x="61" y="103"/>
                    <a:pt x="60" y="108"/>
                  </a:cubicBezTo>
                  <a:cubicBezTo>
                    <a:pt x="58" y="115"/>
                    <a:pt x="59" y="122"/>
                    <a:pt x="62" y="129"/>
                  </a:cubicBezTo>
                  <a:cubicBezTo>
                    <a:pt x="64" y="135"/>
                    <a:pt x="70" y="140"/>
                    <a:pt x="71" y="147"/>
                  </a:cubicBezTo>
                  <a:cubicBezTo>
                    <a:pt x="72" y="149"/>
                    <a:pt x="72" y="150"/>
                    <a:pt x="72" y="152"/>
                  </a:cubicBezTo>
                  <a:cubicBezTo>
                    <a:pt x="72" y="153"/>
                    <a:pt x="72" y="153"/>
                    <a:pt x="72" y="154"/>
                  </a:cubicBezTo>
                  <a:cubicBezTo>
                    <a:pt x="72" y="155"/>
                    <a:pt x="72" y="155"/>
                    <a:pt x="72" y="155"/>
                  </a:cubicBezTo>
                  <a:cubicBezTo>
                    <a:pt x="72" y="156"/>
                    <a:pt x="72" y="156"/>
                    <a:pt x="72" y="156"/>
                  </a:cubicBezTo>
                  <a:moveTo>
                    <a:pt x="71" y="78"/>
                  </a:moveTo>
                  <a:cubicBezTo>
                    <a:pt x="71" y="79"/>
                    <a:pt x="71" y="79"/>
                    <a:pt x="71" y="79"/>
                  </a:cubicBezTo>
                  <a:cubicBezTo>
                    <a:pt x="71" y="79"/>
                    <a:pt x="71" y="79"/>
                    <a:pt x="71" y="79"/>
                  </a:cubicBezTo>
                  <a:cubicBezTo>
                    <a:pt x="71" y="78"/>
                    <a:pt x="71" y="78"/>
                    <a:pt x="71" y="78"/>
                  </a:cubicBezTo>
                  <a:moveTo>
                    <a:pt x="71" y="79"/>
                  </a:moveTo>
                  <a:cubicBezTo>
                    <a:pt x="71" y="79"/>
                    <a:pt x="71" y="79"/>
                    <a:pt x="71" y="79"/>
                  </a:cubicBezTo>
                  <a:cubicBezTo>
                    <a:pt x="71" y="79"/>
                    <a:pt x="71" y="79"/>
                    <a:pt x="71" y="79"/>
                  </a:cubicBezTo>
                  <a:cubicBezTo>
                    <a:pt x="70" y="79"/>
                    <a:pt x="70" y="79"/>
                    <a:pt x="70" y="79"/>
                  </a:cubicBezTo>
                  <a:cubicBezTo>
                    <a:pt x="71" y="79"/>
                    <a:pt x="71" y="79"/>
                    <a:pt x="71" y="79"/>
                  </a:cubicBezTo>
                  <a:moveTo>
                    <a:pt x="71" y="78"/>
                  </a:moveTo>
                  <a:cubicBezTo>
                    <a:pt x="71" y="79"/>
                    <a:pt x="71" y="79"/>
                    <a:pt x="71" y="79"/>
                  </a:cubicBezTo>
                  <a:cubicBezTo>
                    <a:pt x="71" y="78"/>
                    <a:pt x="71" y="78"/>
                    <a:pt x="71" y="78"/>
                  </a:cubicBezTo>
                  <a:cubicBezTo>
                    <a:pt x="71" y="78"/>
                    <a:pt x="71" y="78"/>
                    <a:pt x="71" y="78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04" name="Freeform 94"/>
            <p:cNvSpPr/>
            <p:nvPr/>
          </p:nvSpPr>
          <p:spPr bwMode="auto">
            <a:xfrm>
              <a:off x="9421763" y="-3917304"/>
              <a:ext cx="63500" cy="63500"/>
            </a:xfrm>
            <a:custGeom>
              <a:avLst/>
              <a:gdLst>
                <a:gd name="T0" fmla="*/ 0 w 15"/>
                <a:gd name="T1" fmla="*/ 0 h 15"/>
                <a:gd name="T2" fmla="*/ 6 w 15"/>
                <a:gd name="T3" fmla="*/ 8 h 15"/>
                <a:gd name="T4" fmla="*/ 11 w 15"/>
                <a:gd name="T5" fmla="*/ 14 h 15"/>
                <a:gd name="T6" fmla="*/ 12 w 15"/>
                <a:gd name="T7" fmla="*/ 14 h 15"/>
                <a:gd name="T8" fmla="*/ 12 w 15"/>
                <a:gd name="T9" fmla="*/ 14 h 15"/>
                <a:gd name="T10" fmla="*/ 12 w 15"/>
                <a:gd name="T11" fmla="*/ 14 h 15"/>
                <a:gd name="T12" fmla="*/ 13 w 15"/>
                <a:gd name="T13" fmla="*/ 15 h 15"/>
                <a:gd name="T14" fmla="*/ 15 w 15"/>
                <a:gd name="T15" fmla="*/ 14 h 15"/>
                <a:gd name="T16" fmla="*/ 12 w 15"/>
                <a:gd name="T17" fmla="*/ 10 h 15"/>
                <a:gd name="T18" fmla="*/ 9 w 15"/>
                <a:gd name="T19" fmla="*/ 6 h 15"/>
                <a:gd name="T20" fmla="*/ 0 w 15"/>
                <a:gd name="T21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5" h="15">
                  <a:moveTo>
                    <a:pt x="0" y="0"/>
                  </a:moveTo>
                  <a:cubicBezTo>
                    <a:pt x="2" y="3"/>
                    <a:pt x="4" y="5"/>
                    <a:pt x="6" y="8"/>
                  </a:cubicBezTo>
                  <a:cubicBezTo>
                    <a:pt x="7" y="10"/>
                    <a:pt x="9" y="12"/>
                    <a:pt x="11" y="14"/>
                  </a:cubicBezTo>
                  <a:cubicBezTo>
                    <a:pt x="11" y="14"/>
                    <a:pt x="12" y="14"/>
                    <a:pt x="12" y="14"/>
                  </a:cubicBezTo>
                  <a:cubicBezTo>
                    <a:pt x="12" y="14"/>
                    <a:pt x="12" y="14"/>
                    <a:pt x="12" y="14"/>
                  </a:cubicBezTo>
                  <a:cubicBezTo>
                    <a:pt x="12" y="14"/>
                    <a:pt x="12" y="14"/>
                    <a:pt x="12" y="14"/>
                  </a:cubicBezTo>
                  <a:cubicBezTo>
                    <a:pt x="12" y="14"/>
                    <a:pt x="13" y="15"/>
                    <a:pt x="13" y="15"/>
                  </a:cubicBezTo>
                  <a:cubicBezTo>
                    <a:pt x="14" y="15"/>
                    <a:pt x="14" y="15"/>
                    <a:pt x="15" y="14"/>
                  </a:cubicBezTo>
                  <a:cubicBezTo>
                    <a:pt x="14" y="13"/>
                    <a:pt x="13" y="11"/>
                    <a:pt x="12" y="10"/>
                  </a:cubicBezTo>
                  <a:cubicBezTo>
                    <a:pt x="11" y="8"/>
                    <a:pt x="10" y="7"/>
                    <a:pt x="9" y="6"/>
                  </a:cubicBezTo>
                  <a:cubicBezTo>
                    <a:pt x="6" y="4"/>
                    <a:pt x="3" y="2"/>
                    <a:pt x="0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05" name="Freeform 95"/>
            <p:cNvSpPr/>
            <p:nvPr/>
          </p:nvSpPr>
          <p:spPr bwMode="auto">
            <a:xfrm>
              <a:off x="9413826" y="-3925242"/>
              <a:ext cx="58738" cy="50800"/>
            </a:xfrm>
            <a:custGeom>
              <a:avLst/>
              <a:gdLst>
                <a:gd name="T0" fmla="*/ 2 w 14"/>
                <a:gd name="T1" fmla="*/ 0 h 12"/>
                <a:gd name="T2" fmla="*/ 0 w 14"/>
                <a:gd name="T3" fmla="*/ 0 h 12"/>
                <a:gd name="T4" fmla="*/ 2 w 14"/>
                <a:gd name="T5" fmla="*/ 2 h 12"/>
                <a:gd name="T6" fmla="*/ 11 w 14"/>
                <a:gd name="T7" fmla="*/ 8 h 12"/>
                <a:gd name="T8" fmla="*/ 14 w 14"/>
                <a:gd name="T9" fmla="*/ 12 h 12"/>
                <a:gd name="T10" fmla="*/ 14 w 14"/>
                <a:gd name="T11" fmla="*/ 11 h 12"/>
                <a:gd name="T12" fmla="*/ 6 w 14"/>
                <a:gd name="T13" fmla="*/ 4 h 12"/>
                <a:gd name="T14" fmla="*/ 2 w 14"/>
                <a:gd name="T15" fmla="*/ 0 h 12"/>
                <a:gd name="T16" fmla="*/ 2 w 14"/>
                <a:gd name="T1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12">
                  <a:moveTo>
                    <a:pt x="2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0" y="1"/>
                    <a:pt x="1" y="2"/>
                    <a:pt x="2" y="2"/>
                  </a:cubicBezTo>
                  <a:cubicBezTo>
                    <a:pt x="5" y="4"/>
                    <a:pt x="8" y="6"/>
                    <a:pt x="11" y="8"/>
                  </a:cubicBezTo>
                  <a:cubicBezTo>
                    <a:pt x="12" y="9"/>
                    <a:pt x="13" y="10"/>
                    <a:pt x="14" y="12"/>
                  </a:cubicBezTo>
                  <a:cubicBezTo>
                    <a:pt x="14" y="12"/>
                    <a:pt x="14" y="11"/>
                    <a:pt x="14" y="11"/>
                  </a:cubicBezTo>
                  <a:cubicBezTo>
                    <a:pt x="12" y="8"/>
                    <a:pt x="9" y="6"/>
                    <a:pt x="6" y="4"/>
                  </a:cubicBezTo>
                  <a:cubicBezTo>
                    <a:pt x="5" y="3"/>
                    <a:pt x="4" y="1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06" name="Freeform 96"/>
            <p:cNvSpPr/>
            <p:nvPr/>
          </p:nvSpPr>
          <p:spPr bwMode="auto">
            <a:xfrm>
              <a:off x="9467801" y="-3856979"/>
              <a:ext cx="4763" cy="0"/>
            </a:xfrm>
            <a:custGeom>
              <a:avLst/>
              <a:gdLst>
                <a:gd name="T0" fmla="*/ 0 w 1"/>
                <a:gd name="T1" fmla="*/ 1 w 1"/>
                <a:gd name="T2" fmla="*/ 1 w 1"/>
                <a:gd name="T3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07" name="Freeform 97"/>
            <p:cNvSpPr/>
            <p:nvPr/>
          </p:nvSpPr>
          <p:spPr bwMode="auto">
            <a:xfrm>
              <a:off x="9439226" y="-3841104"/>
              <a:ext cx="28575" cy="12700"/>
            </a:xfrm>
            <a:custGeom>
              <a:avLst/>
              <a:gdLst>
                <a:gd name="T0" fmla="*/ 4 w 7"/>
                <a:gd name="T1" fmla="*/ 0 h 3"/>
                <a:gd name="T2" fmla="*/ 3 w 7"/>
                <a:gd name="T3" fmla="*/ 0 h 3"/>
                <a:gd name="T4" fmla="*/ 0 w 7"/>
                <a:gd name="T5" fmla="*/ 0 h 3"/>
                <a:gd name="T6" fmla="*/ 5 w 7"/>
                <a:gd name="T7" fmla="*/ 3 h 3"/>
                <a:gd name="T8" fmla="*/ 7 w 7"/>
                <a:gd name="T9" fmla="*/ 0 h 3"/>
                <a:gd name="T10" fmla="*/ 4 w 7"/>
                <a:gd name="T11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" h="3">
                  <a:moveTo>
                    <a:pt x="4" y="0"/>
                  </a:moveTo>
                  <a:cubicBezTo>
                    <a:pt x="4" y="0"/>
                    <a:pt x="3" y="0"/>
                    <a:pt x="3" y="0"/>
                  </a:cubicBezTo>
                  <a:cubicBezTo>
                    <a:pt x="2" y="0"/>
                    <a:pt x="1" y="0"/>
                    <a:pt x="0" y="0"/>
                  </a:cubicBezTo>
                  <a:cubicBezTo>
                    <a:pt x="2" y="1"/>
                    <a:pt x="3" y="2"/>
                    <a:pt x="5" y="3"/>
                  </a:cubicBezTo>
                  <a:cubicBezTo>
                    <a:pt x="6" y="2"/>
                    <a:pt x="6" y="1"/>
                    <a:pt x="7" y="0"/>
                  </a:cubicBezTo>
                  <a:cubicBezTo>
                    <a:pt x="6" y="0"/>
                    <a:pt x="5" y="0"/>
                    <a:pt x="4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08" name="Freeform 98"/>
            <p:cNvSpPr/>
            <p:nvPr/>
          </p:nvSpPr>
          <p:spPr bwMode="auto">
            <a:xfrm>
              <a:off x="9363026" y="-3841104"/>
              <a:ext cx="96838" cy="25400"/>
            </a:xfrm>
            <a:custGeom>
              <a:avLst/>
              <a:gdLst>
                <a:gd name="T0" fmla="*/ 18 w 23"/>
                <a:gd name="T1" fmla="*/ 0 h 6"/>
                <a:gd name="T2" fmla="*/ 11 w 23"/>
                <a:gd name="T3" fmla="*/ 2 h 6"/>
                <a:gd name="T4" fmla="*/ 5 w 23"/>
                <a:gd name="T5" fmla="*/ 4 h 6"/>
                <a:gd name="T6" fmla="*/ 0 w 23"/>
                <a:gd name="T7" fmla="*/ 4 h 6"/>
                <a:gd name="T8" fmla="*/ 0 w 23"/>
                <a:gd name="T9" fmla="*/ 4 h 6"/>
                <a:gd name="T10" fmla="*/ 2 w 23"/>
                <a:gd name="T11" fmla="*/ 6 h 6"/>
                <a:gd name="T12" fmla="*/ 2 w 23"/>
                <a:gd name="T13" fmla="*/ 6 h 6"/>
                <a:gd name="T14" fmla="*/ 16 w 23"/>
                <a:gd name="T15" fmla="*/ 4 h 6"/>
                <a:gd name="T16" fmla="*/ 23 w 23"/>
                <a:gd name="T17" fmla="*/ 3 h 6"/>
                <a:gd name="T18" fmla="*/ 23 w 23"/>
                <a:gd name="T19" fmla="*/ 3 h 6"/>
                <a:gd name="T20" fmla="*/ 18 w 23"/>
                <a:gd name="T21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3" h="6">
                  <a:moveTo>
                    <a:pt x="18" y="0"/>
                  </a:moveTo>
                  <a:cubicBezTo>
                    <a:pt x="16" y="0"/>
                    <a:pt x="13" y="2"/>
                    <a:pt x="11" y="2"/>
                  </a:cubicBezTo>
                  <a:cubicBezTo>
                    <a:pt x="9" y="3"/>
                    <a:pt x="7" y="3"/>
                    <a:pt x="5" y="4"/>
                  </a:cubicBezTo>
                  <a:cubicBezTo>
                    <a:pt x="4" y="4"/>
                    <a:pt x="2" y="4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5"/>
                    <a:pt x="1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7" y="5"/>
                    <a:pt x="11" y="5"/>
                    <a:pt x="16" y="4"/>
                  </a:cubicBezTo>
                  <a:cubicBezTo>
                    <a:pt x="18" y="4"/>
                    <a:pt x="21" y="3"/>
                    <a:pt x="23" y="3"/>
                  </a:cubicBezTo>
                  <a:cubicBezTo>
                    <a:pt x="23" y="3"/>
                    <a:pt x="23" y="3"/>
                    <a:pt x="23" y="3"/>
                  </a:cubicBezTo>
                  <a:cubicBezTo>
                    <a:pt x="21" y="2"/>
                    <a:pt x="20" y="1"/>
                    <a:pt x="18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09" name="Freeform 99"/>
            <p:cNvSpPr>
              <a:spLocks noEditPoints="1"/>
            </p:cNvSpPr>
            <p:nvPr/>
          </p:nvSpPr>
          <p:spPr bwMode="auto">
            <a:xfrm>
              <a:off x="9363026" y="-3823642"/>
              <a:ext cx="20638" cy="7938"/>
            </a:xfrm>
            <a:custGeom>
              <a:avLst/>
              <a:gdLst>
                <a:gd name="T0" fmla="*/ 2 w 5"/>
                <a:gd name="T1" fmla="*/ 2 h 2"/>
                <a:gd name="T2" fmla="*/ 2 w 5"/>
                <a:gd name="T3" fmla="*/ 2 h 2"/>
                <a:gd name="T4" fmla="*/ 2 w 5"/>
                <a:gd name="T5" fmla="*/ 2 h 2"/>
                <a:gd name="T6" fmla="*/ 2 w 5"/>
                <a:gd name="T7" fmla="*/ 2 h 2"/>
                <a:gd name="T8" fmla="*/ 5 w 5"/>
                <a:gd name="T9" fmla="*/ 0 h 2"/>
                <a:gd name="T10" fmla="*/ 2 w 5"/>
                <a:gd name="T11" fmla="*/ 0 h 2"/>
                <a:gd name="T12" fmla="*/ 0 w 5"/>
                <a:gd name="T13" fmla="*/ 0 h 2"/>
                <a:gd name="T14" fmla="*/ 0 w 5"/>
                <a:gd name="T15" fmla="*/ 0 h 2"/>
                <a:gd name="T16" fmla="*/ 0 w 5"/>
                <a:gd name="T17" fmla="*/ 0 h 2"/>
                <a:gd name="T18" fmla="*/ 5 w 5"/>
                <a:gd name="T19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" h="2">
                  <a:moveTo>
                    <a:pt x="2" y="2"/>
                  </a:move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moveTo>
                    <a:pt x="5" y="0"/>
                  </a:moveTo>
                  <a:cubicBezTo>
                    <a:pt x="4" y="0"/>
                    <a:pt x="3" y="0"/>
                    <a:pt x="2" y="0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" y="0"/>
                    <a:pt x="4" y="0"/>
                    <a:pt x="5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10" name="Freeform 100"/>
            <p:cNvSpPr>
              <a:spLocks noEditPoints="1"/>
            </p:cNvSpPr>
            <p:nvPr/>
          </p:nvSpPr>
          <p:spPr bwMode="auto">
            <a:xfrm>
              <a:off x="9350326" y="-3925242"/>
              <a:ext cx="139700" cy="136525"/>
            </a:xfrm>
            <a:custGeom>
              <a:avLst/>
              <a:gdLst>
                <a:gd name="T0" fmla="*/ 26 w 33"/>
                <a:gd name="T1" fmla="*/ 23 h 32"/>
                <a:gd name="T2" fmla="*/ 19 w 33"/>
                <a:gd name="T3" fmla="*/ 24 h 32"/>
                <a:gd name="T4" fmla="*/ 5 w 33"/>
                <a:gd name="T5" fmla="*/ 26 h 32"/>
                <a:gd name="T6" fmla="*/ 5 w 33"/>
                <a:gd name="T7" fmla="*/ 26 h 32"/>
                <a:gd name="T8" fmla="*/ 13 w 33"/>
                <a:gd name="T9" fmla="*/ 31 h 32"/>
                <a:gd name="T10" fmla="*/ 17 w 33"/>
                <a:gd name="T11" fmla="*/ 32 h 32"/>
                <a:gd name="T12" fmla="*/ 25 w 33"/>
                <a:gd name="T13" fmla="*/ 29 h 32"/>
                <a:gd name="T14" fmla="*/ 25 w 33"/>
                <a:gd name="T15" fmla="*/ 27 h 32"/>
                <a:gd name="T16" fmla="*/ 26 w 33"/>
                <a:gd name="T17" fmla="*/ 23 h 32"/>
                <a:gd name="T18" fmla="*/ 15 w 33"/>
                <a:gd name="T19" fmla="*/ 0 h 32"/>
                <a:gd name="T20" fmla="*/ 1 w 33"/>
                <a:gd name="T21" fmla="*/ 12 h 32"/>
                <a:gd name="T22" fmla="*/ 3 w 33"/>
                <a:gd name="T23" fmla="*/ 24 h 32"/>
                <a:gd name="T24" fmla="*/ 5 w 33"/>
                <a:gd name="T25" fmla="*/ 24 h 32"/>
                <a:gd name="T26" fmla="*/ 8 w 33"/>
                <a:gd name="T27" fmla="*/ 24 h 32"/>
                <a:gd name="T28" fmla="*/ 14 w 33"/>
                <a:gd name="T29" fmla="*/ 22 h 32"/>
                <a:gd name="T30" fmla="*/ 21 w 33"/>
                <a:gd name="T31" fmla="*/ 20 h 32"/>
                <a:gd name="T32" fmla="*/ 24 w 33"/>
                <a:gd name="T33" fmla="*/ 20 h 32"/>
                <a:gd name="T34" fmla="*/ 25 w 33"/>
                <a:gd name="T35" fmla="*/ 20 h 32"/>
                <a:gd name="T36" fmla="*/ 28 w 33"/>
                <a:gd name="T37" fmla="*/ 20 h 32"/>
                <a:gd name="T38" fmla="*/ 30 w 33"/>
                <a:gd name="T39" fmla="*/ 17 h 32"/>
                <a:gd name="T40" fmla="*/ 29 w 33"/>
                <a:gd name="T41" fmla="*/ 16 h 32"/>
                <a:gd name="T42" fmla="*/ 29 w 33"/>
                <a:gd name="T43" fmla="*/ 16 h 32"/>
                <a:gd name="T44" fmla="*/ 28 w 33"/>
                <a:gd name="T45" fmla="*/ 16 h 32"/>
                <a:gd name="T46" fmla="*/ 23 w 33"/>
                <a:gd name="T47" fmla="*/ 10 h 32"/>
                <a:gd name="T48" fmla="*/ 17 w 33"/>
                <a:gd name="T49" fmla="*/ 2 h 32"/>
                <a:gd name="T50" fmla="*/ 17 w 33"/>
                <a:gd name="T51" fmla="*/ 2 h 32"/>
                <a:gd name="T52" fmla="*/ 15 w 33"/>
                <a:gd name="T53" fmla="*/ 0 h 32"/>
                <a:gd name="T54" fmla="*/ 17 w 33"/>
                <a:gd name="T55" fmla="*/ 0 h 32"/>
                <a:gd name="T56" fmla="*/ 21 w 33"/>
                <a:gd name="T57" fmla="*/ 4 h 32"/>
                <a:gd name="T58" fmla="*/ 29 w 33"/>
                <a:gd name="T59" fmla="*/ 11 h 32"/>
                <a:gd name="T60" fmla="*/ 29 w 33"/>
                <a:gd name="T61" fmla="*/ 12 h 32"/>
                <a:gd name="T62" fmla="*/ 29 w 33"/>
                <a:gd name="T63" fmla="*/ 12 h 32"/>
                <a:gd name="T64" fmla="*/ 32 w 33"/>
                <a:gd name="T65" fmla="*/ 16 h 32"/>
                <a:gd name="T66" fmla="*/ 32 w 33"/>
                <a:gd name="T67" fmla="*/ 16 h 32"/>
                <a:gd name="T68" fmla="*/ 20 w 33"/>
                <a:gd name="T69" fmla="*/ 0 h 32"/>
                <a:gd name="T70" fmla="*/ 17 w 33"/>
                <a:gd name="T71" fmla="*/ 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3" h="32">
                  <a:moveTo>
                    <a:pt x="26" y="23"/>
                  </a:moveTo>
                  <a:cubicBezTo>
                    <a:pt x="24" y="23"/>
                    <a:pt x="21" y="24"/>
                    <a:pt x="19" y="24"/>
                  </a:cubicBezTo>
                  <a:cubicBezTo>
                    <a:pt x="14" y="25"/>
                    <a:pt x="10" y="25"/>
                    <a:pt x="5" y="26"/>
                  </a:cubicBezTo>
                  <a:cubicBezTo>
                    <a:pt x="5" y="26"/>
                    <a:pt x="5" y="26"/>
                    <a:pt x="5" y="26"/>
                  </a:cubicBezTo>
                  <a:cubicBezTo>
                    <a:pt x="7" y="29"/>
                    <a:pt x="10" y="30"/>
                    <a:pt x="13" y="31"/>
                  </a:cubicBezTo>
                  <a:cubicBezTo>
                    <a:pt x="14" y="31"/>
                    <a:pt x="15" y="32"/>
                    <a:pt x="17" y="32"/>
                  </a:cubicBezTo>
                  <a:cubicBezTo>
                    <a:pt x="20" y="32"/>
                    <a:pt x="22" y="31"/>
                    <a:pt x="25" y="29"/>
                  </a:cubicBezTo>
                  <a:cubicBezTo>
                    <a:pt x="25" y="28"/>
                    <a:pt x="25" y="28"/>
                    <a:pt x="25" y="27"/>
                  </a:cubicBezTo>
                  <a:cubicBezTo>
                    <a:pt x="25" y="25"/>
                    <a:pt x="25" y="24"/>
                    <a:pt x="26" y="23"/>
                  </a:cubicBezTo>
                  <a:moveTo>
                    <a:pt x="15" y="0"/>
                  </a:moveTo>
                  <a:cubicBezTo>
                    <a:pt x="8" y="1"/>
                    <a:pt x="3" y="6"/>
                    <a:pt x="1" y="12"/>
                  </a:cubicBezTo>
                  <a:cubicBezTo>
                    <a:pt x="0" y="16"/>
                    <a:pt x="1" y="20"/>
                    <a:pt x="3" y="24"/>
                  </a:cubicBezTo>
                  <a:cubicBezTo>
                    <a:pt x="4" y="24"/>
                    <a:pt x="4" y="24"/>
                    <a:pt x="5" y="24"/>
                  </a:cubicBezTo>
                  <a:cubicBezTo>
                    <a:pt x="6" y="24"/>
                    <a:pt x="7" y="24"/>
                    <a:pt x="8" y="24"/>
                  </a:cubicBezTo>
                  <a:cubicBezTo>
                    <a:pt x="10" y="23"/>
                    <a:pt x="12" y="23"/>
                    <a:pt x="14" y="22"/>
                  </a:cubicBezTo>
                  <a:cubicBezTo>
                    <a:pt x="16" y="22"/>
                    <a:pt x="19" y="20"/>
                    <a:pt x="21" y="20"/>
                  </a:cubicBezTo>
                  <a:cubicBezTo>
                    <a:pt x="22" y="20"/>
                    <a:pt x="23" y="20"/>
                    <a:pt x="24" y="20"/>
                  </a:cubicBezTo>
                  <a:cubicBezTo>
                    <a:pt x="24" y="20"/>
                    <a:pt x="25" y="20"/>
                    <a:pt x="25" y="20"/>
                  </a:cubicBezTo>
                  <a:cubicBezTo>
                    <a:pt x="26" y="20"/>
                    <a:pt x="27" y="20"/>
                    <a:pt x="28" y="20"/>
                  </a:cubicBezTo>
                  <a:cubicBezTo>
                    <a:pt x="29" y="19"/>
                    <a:pt x="30" y="18"/>
                    <a:pt x="30" y="17"/>
                  </a:cubicBezTo>
                  <a:cubicBezTo>
                    <a:pt x="30" y="17"/>
                    <a:pt x="29" y="16"/>
                    <a:pt x="29" y="16"/>
                  </a:cubicBezTo>
                  <a:cubicBezTo>
                    <a:pt x="29" y="16"/>
                    <a:pt x="29" y="16"/>
                    <a:pt x="29" y="16"/>
                  </a:cubicBezTo>
                  <a:cubicBezTo>
                    <a:pt x="29" y="16"/>
                    <a:pt x="29" y="16"/>
                    <a:pt x="28" y="16"/>
                  </a:cubicBezTo>
                  <a:cubicBezTo>
                    <a:pt x="26" y="14"/>
                    <a:pt x="24" y="12"/>
                    <a:pt x="23" y="10"/>
                  </a:cubicBezTo>
                  <a:cubicBezTo>
                    <a:pt x="21" y="7"/>
                    <a:pt x="19" y="5"/>
                    <a:pt x="17" y="2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6" y="2"/>
                    <a:pt x="15" y="1"/>
                    <a:pt x="15" y="0"/>
                  </a:cubicBezTo>
                  <a:moveTo>
                    <a:pt x="17" y="0"/>
                  </a:moveTo>
                  <a:cubicBezTo>
                    <a:pt x="19" y="1"/>
                    <a:pt x="20" y="3"/>
                    <a:pt x="21" y="4"/>
                  </a:cubicBezTo>
                  <a:cubicBezTo>
                    <a:pt x="24" y="6"/>
                    <a:pt x="27" y="8"/>
                    <a:pt x="29" y="11"/>
                  </a:cubicBezTo>
                  <a:cubicBezTo>
                    <a:pt x="29" y="11"/>
                    <a:pt x="29" y="12"/>
                    <a:pt x="29" y="12"/>
                  </a:cubicBezTo>
                  <a:cubicBezTo>
                    <a:pt x="29" y="12"/>
                    <a:pt x="29" y="12"/>
                    <a:pt x="29" y="12"/>
                  </a:cubicBezTo>
                  <a:cubicBezTo>
                    <a:pt x="30" y="13"/>
                    <a:pt x="31" y="15"/>
                    <a:pt x="32" y="16"/>
                  </a:cubicBezTo>
                  <a:cubicBezTo>
                    <a:pt x="32" y="16"/>
                    <a:pt x="32" y="16"/>
                    <a:pt x="32" y="16"/>
                  </a:cubicBezTo>
                  <a:cubicBezTo>
                    <a:pt x="33" y="9"/>
                    <a:pt x="28" y="2"/>
                    <a:pt x="20" y="0"/>
                  </a:cubicBezTo>
                  <a:cubicBezTo>
                    <a:pt x="19" y="0"/>
                    <a:pt x="18" y="0"/>
                    <a:pt x="17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11" name="Freeform 101"/>
            <p:cNvSpPr/>
            <p:nvPr/>
          </p:nvSpPr>
          <p:spPr bwMode="auto">
            <a:xfrm>
              <a:off x="9544001" y="-3768079"/>
              <a:ext cx="38100" cy="76200"/>
            </a:xfrm>
            <a:custGeom>
              <a:avLst/>
              <a:gdLst>
                <a:gd name="T0" fmla="*/ 2 w 9"/>
                <a:gd name="T1" fmla="*/ 0 h 18"/>
                <a:gd name="T2" fmla="*/ 0 w 9"/>
                <a:gd name="T3" fmla="*/ 2 h 18"/>
                <a:gd name="T4" fmla="*/ 2 w 9"/>
                <a:gd name="T5" fmla="*/ 4 h 18"/>
                <a:gd name="T6" fmla="*/ 7 w 9"/>
                <a:gd name="T7" fmla="*/ 18 h 18"/>
                <a:gd name="T8" fmla="*/ 8 w 9"/>
                <a:gd name="T9" fmla="*/ 17 h 18"/>
                <a:gd name="T10" fmla="*/ 4 w 9"/>
                <a:gd name="T11" fmla="*/ 2 h 18"/>
                <a:gd name="T12" fmla="*/ 4 w 9"/>
                <a:gd name="T13" fmla="*/ 3 h 18"/>
                <a:gd name="T14" fmla="*/ 4 w 9"/>
                <a:gd name="T15" fmla="*/ 3 h 18"/>
                <a:gd name="T16" fmla="*/ 4 w 9"/>
                <a:gd name="T17" fmla="*/ 3 h 18"/>
                <a:gd name="T18" fmla="*/ 4 w 9"/>
                <a:gd name="T19" fmla="*/ 2 h 18"/>
                <a:gd name="T20" fmla="*/ 2 w 9"/>
                <a:gd name="T21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9" h="18">
                  <a:moveTo>
                    <a:pt x="2" y="0"/>
                  </a:moveTo>
                  <a:cubicBezTo>
                    <a:pt x="1" y="1"/>
                    <a:pt x="1" y="2"/>
                    <a:pt x="0" y="2"/>
                  </a:cubicBezTo>
                  <a:cubicBezTo>
                    <a:pt x="1" y="3"/>
                    <a:pt x="1" y="3"/>
                    <a:pt x="2" y="4"/>
                  </a:cubicBezTo>
                  <a:cubicBezTo>
                    <a:pt x="5" y="8"/>
                    <a:pt x="6" y="13"/>
                    <a:pt x="7" y="18"/>
                  </a:cubicBezTo>
                  <a:cubicBezTo>
                    <a:pt x="7" y="17"/>
                    <a:pt x="7" y="17"/>
                    <a:pt x="8" y="17"/>
                  </a:cubicBezTo>
                  <a:cubicBezTo>
                    <a:pt x="9" y="11"/>
                    <a:pt x="7" y="6"/>
                    <a:pt x="4" y="2"/>
                  </a:cubicBezTo>
                  <a:cubicBezTo>
                    <a:pt x="4" y="2"/>
                    <a:pt x="4" y="3"/>
                    <a:pt x="4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3"/>
                    <a:pt x="4" y="2"/>
                    <a:pt x="4" y="2"/>
                  </a:cubicBezTo>
                  <a:cubicBezTo>
                    <a:pt x="3" y="2"/>
                    <a:pt x="3" y="1"/>
                    <a:pt x="2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12" name="Freeform 102"/>
            <p:cNvSpPr/>
            <p:nvPr/>
          </p:nvSpPr>
          <p:spPr bwMode="auto">
            <a:xfrm>
              <a:off x="9561463" y="-3760142"/>
              <a:ext cx="0" cy="4763"/>
            </a:xfrm>
            <a:custGeom>
              <a:avLst/>
              <a:gdLst>
                <a:gd name="T0" fmla="*/ 0 h 1"/>
                <a:gd name="T1" fmla="*/ 1 h 1"/>
                <a:gd name="T2" fmla="*/ 1 h 1"/>
                <a:gd name="T3" fmla="*/ 0 h 1"/>
                <a:gd name="T4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13" name="Freeform 103"/>
            <p:cNvSpPr/>
            <p:nvPr/>
          </p:nvSpPr>
          <p:spPr bwMode="auto">
            <a:xfrm>
              <a:off x="9553526" y="-3750617"/>
              <a:ext cx="20638" cy="63500"/>
            </a:xfrm>
            <a:custGeom>
              <a:avLst/>
              <a:gdLst>
                <a:gd name="T0" fmla="*/ 0 w 5"/>
                <a:gd name="T1" fmla="*/ 0 h 15"/>
                <a:gd name="T2" fmla="*/ 4 w 5"/>
                <a:gd name="T3" fmla="*/ 12 h 15"/>
                <a:gd name="T4" fmla="*/ 5 w 5"/>
                <a:gd name="T5" fmla="*/ 15 h 15"/>
                <a:gd name="T6" fmla="*/ 5 w 5"/>
                <a:gd name="T7" fmla="*/ 14 h 15"/>
                <a:gd name="T8" fmla="*/ 0 w 5"/>
                <a:gd name="T9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15">
                  <a:moveTo>
                    <a:pt x="0" y="0"/>
                  </a:moveTo>
                  <a:cubicBezTo>
                    <a:pt x="2" y="4"/>
                    <a:pt x="4" y="8"/>
                    <a:pt x="4" y="12"/>
                  </a:cubicBezTo>
                  <a:cubicBezTo>
                    <a:pt x="5" y="13"/>
                    <a:pt x="5" y="14"/>
                    <a:pt x="5" y="15"/>
                  </a:cubicBezTo>
                  <a:cubicBezTo>
                    <a:pt x="5" y="15"/>
                    <a:pt x="5" y="14"/>
                    <a:pt x="5" y="14"/>
                  </a:cubicBezTo>
                  <a:cubicBezTo>
                    <a:pt x="4" y="9"/>
                    <a:pt x="3" y="4"/>
                    <a:pt x="0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14" name="Freeform 104"/>
            <p:cNvSpPr/>
            <p:nvPr/>
          </p:nvSpPr>
          <p:spPr bwMode="auto">
            <a:xfrm>
              <a:off x="9442401" y="-3763317"/>
              <a:ext cx="25400" cy="53975"/>
            </a:xfrm>
            <a:custGeom>
              <a:avLst/>
              <a:gdLst>
                <a:gd name="T0" fmla="*/ 6 w 6"/>
                <a:gd name="T1" fmla="*/ 0 h 13"/>
                <a:gd name="T2" fmla="*/ 1 w 6"/>
                <a:gd name="T3" fmla="*/ 8 h 13"/>
                <a:gd name="T4" fmla="*/ 0 w 6"/>
                <a:gd name="T5" fmla="*/ 13 h 13"/>
                <a:gd name="T6" fmla="*/ 1 w 6"/>
                <a:gd name="T7" fmla="*/ 9 h 13"/>
                <a:gd name="T8" fmla="*/ 6 w 6"/>
                <a:gd name="T9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13">
                  <a:moveTo>
                    <a:pt x="6" y="0"/>
                  </a:moveTo>
                  <a:cubicBezTo>
                    <a:pt x="3" y="2"/>
                    <a:pt x="1" y="5"/>
                    <a:pt x="1" y="8"/>
                  </a:cubicBezTo>
                  <a:cubicBezTo>
                    <a:pt x="0" y="10"/>
                    <a:pt x="0" y="11"/>
                    <a:pt x="0" y="13"/>
                  </a:cubicBezTo>
                  <a:cubicBezTo>
                    <a:pt x="1" y="11"/>
                    <a:pt x="1" y="10"/>
                    <a:pt x="1" y="9"/>
                  </a:cubicBezTo>
                  <a:cubicBezTo>
                    <a:pt x="3" y="6"/>
                    <a:pt x="4" y="3"/>
                    <a:pt x="6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15" name="Freeform 105"/>
            <p:cNvSpPr/>
            <p:nvPr/>
          </p:nvSpPr>
          <p:spPr bwMode="auto">
            <a:xfrm>
              <a:off x="9442401" y="-3725217"/>
              <a:ext cx="4763" cy="15875"/>
            </a:xfrm>
            <a:custGeom>
              <a:avLst/>
              <a:gdLst>
                <a:gd name="T0" fmla="*/ 1 w 1"/>
                <a:gd name="T1" fmla="*/ 0 h 4"/>
                <a:gd name="T2" fmla="*/ 0 w 1"/>
                <a:gd name="T3" fmla="*/ 4 h 4"/>
                <a:gd name="T4" fmla="*/ 0 w 1"/>
                <a:gd name="T5" fmla="*/ 4 h 4"/>
                <a:gd name="T6" fmla="*/ 1 w 1"/>
                <a:gd name="T7" fmla="*/ 3 h 4"/>
                <a:gd name="T8" fmla="*/ 1 w 1"/>
                <a:gd name="T9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4">
                  <a:moveTo>
                    <a:pt x="1" y="0"/>
                  </a:moveTo>
                  <a:cubicBezTo>
                    <a:pt x="1" y="1"/>
                    <a:pt x="1" y="2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3"/>
                    <a:pt x="1" y="3"/>
                  </a:cubicBezTo>
                  <a:cubicBezTo>
                    <a:pt x="1" y="2"/>
                    <a:pt x="1" y="1"/>
                    <a:pt x="1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16" name="Freeform 106"/>
            <p:cNvSpPr/>
            <p:nvPr/>
          </p:nvSpPr>
          <p:spPr bwMode="auto">
            <a:xfrm>
              <a:off x="9442401" y="-3768079"/>
              <a:ext cx="131763" cy="123825"/>
            </a:xfrm>
            <a:custGeom>
              <a:avLst/>
              <a:gdLst>
                <a:gd name="T0" fmla="*/ 6 w 31"/>
                <a:gd name="T1" fmla="*/ 0 h 29"/>
                <a:gd name="T2" fmla="*/ 6 w 31"/>
                <a:gd name="T3" fmla="*/ 1 h 29"/>
                <a:gd name="T4" fmla="*/ 1 w 31"/>
                <a:gd name="T5" fmla="*/ 10 h 29"/>
                <a:gd name="T6" fmla="*/ 1 w 31"/>
                <a:gd name="T7" fmla="*/ 13 h 29"/>
                <a:gd name="T8" fmla="*/ 0 w 31"/>
                <a:gd name="T9" fmla="*/ 14 h 29"/>
                <a:gd name="T10" fmla="*/ 13 w 31"/>
                <a:gd name="T11" fmla="*/ 28 h 29"/>
                <a:gd name="T12" fmla="*/ 16 w 31"/>
                <a:gd name="T13" fmla="*/ 29 h 29"/>
                <a:gd name="T14" fmla="*/ 31 w 31"/>
                <a:gd name="T15" fmla="*/ 19 h 29"/>
                <a:gd name="T16" fmla="*/ 30 w 31"/>
                <a:gd name="T17" fmla="*/ 16 h 29"/>
                <a:gd name="T18" fmla="*/ 26 w 31"/>
                <a:gd name="T19" fmla="*/ 4 h 29"/>
                <a:gd name="T20" fmla="*/ 24 w 31"/>
                <a:gd name="T21" fmla="*/ 2 h 29"/>
                <a:gd name="T22" fmla="*/ 16 w 31"/>
                <a:gd name="T23" fmla="*/ 5 h 29"/>
                <a:gd name="T24" fmla="*/ 15 w 31"/>
                <a:gd name="T25" fmla="*/ 5 h 29"/>
                <a:gd name="T26" fmla="*/ 6 w 31"/>
                <a:gd name="T2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1" h="29">
                  <a:moveTo>
                    <a:pt x="6" y="0"/>
                  </a:moveTo>
                  <a:cubicBezTo>
                    <a:pt x="6" y="1"/>
                    <a:pt x="6" y="1"/>
                    <a:pt x="6" y="1"/>
                  </a:cubicBezTo>
                  <a:cubicBezTo>
                    <a:pt x="4" y="4"/>
                    <a:pt x="3" y="7"/>
                    <a:pt x="1" y="10"/>
                  </a:cubicBezTo>
                  <a:cubicBezTo>
                    <a:pt x="1" y="11"/>
                    <a:pt x="1" y="12"/>
                    <a:pt x="1" y="13"/>
                  </a:cubicBezTo>
                  <a:cubicBezTo>
                    <a:pt x="0" y="13"/>
                    <a:pt x="0" y="14"/>
                    <a:pt x="0" y="14"/>
                  </a:cubicBezTo>
                  <a:cubicBezTo>
                    <a:pt x="1" y="21"/>
                    <a:pt x="6" y="27"/>
                    <a:pt x="13" y="28"/>
                  </a:cubicBezTo>
                  <a:cubicBezTo>
                    <a:pt x="14" y="29"/>
                    <a:pt x="15" y="29"/>
                    <a:pt x="16" y="29"/>
                  </a:cubicBezTo>
                  <a:cubicBezTo>
                    <a:pt x="22" y="29"/>
                    <a:pt x="28" y="25"/>
                    <a:pt x="31" y="19"/>
                  </a:cubicBezTo>
                  <a:cubicBezTo>
                    <a:pt x="31" y="18"/>
                    <a:pt x="31" y="17"/>
                    <a:pt x="30" y="16"/>
                  </a:cubicBezTo>
                  <a:cubicBezTo>
                    <a:pt x="30" y="12"/>
                    <a:pt x="28" y="8"/>
                    <a:pt x="26" y="4"/>
                  </a:cubicBezTo>
                  <a:cubicBezTo>
                    <a:pt x="25" y="3"/>
                    <a:pt x="25" y="3"/>
                    <a:pt x="24" y="2"/>
                  </a:cubicBezTo>
                  <a:cubicBezTo>
                    <a:pt x="22" y="4"/>
                    <a:pt x="19" y="5"/>
                    <a:pt x="16" y="5"/>
                  </a:cubicBezTo>
                  <a:cubicBezTo>
                    <a:pt x="16" y="5"/>
                    <a:pt x="15" y="5"/>
                    <a:pt x="15" y="5"/>
                  </a:cubicBezTo>
                  <a:cubicBezTo>
                    <a:pt x="11" y="4"/>
                    <a:pt x="8" y="3"/>
                    <a:pt x="6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17" name="Freeform 107"/>
            <p:cNvSpPr/>
            <p:nvPr/>
          </p:nvSpPr>
          <p:spPr bwMode="auto">
            <a:xfrm>
              <a:off x="9540826" y="-3861742"/>
              <a:ext cx="33338" cy="17463"/>
            </a:xfrm>
            <a:custGeom>
              <a:avLst/>
              <a:gdLst>
                <a:gd name="T0" fmla="*/ 8 w 8"/>
                <a:gd name="T1" fmla="*/ 0 h 4"/>
                <a:gd name="T2" fmla="*/ 3 w 8"/>
                <a:gd name="T3" fmla="*/ 1 h 4"/>
                <a:gd name="T4" fmla="*/ 1 w 8"/>
                <a:gd name="T5" fmla="*/ 2 h 4"/>
                <a:gd name="T6" fmla="*/ 0 w 8"/>
                <a:gd name="T7" fmla="*/ 2 h 4"/>
                <a:gd name="T8" fmla="*/ 3 w 8"/>
                <a:gd name="T9" fmla="*/ 4 h 4"/>
                <a:gd name="T10" fmla="*/ 7 w 8"/>
                <a:gd name="T11" fmla="*/ 3 h 4"/>
                <a:gd name="T12" fmla="*/ 8 w 8"/>
                <a:gd name="T13" fmla="*/ 2 h 4"/>
                <a:gd name="T14" fmla="*/ 8 w 8"/>
                <a:gd name="T15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" h="4">
                  <a:moveTo>
                    <a:pt x="8" y="0"/>
                  </a:moveTo>
                  <a:cubicBezTo>
                    <a:pt x="7" y="0"/>
                    <a:pt x="5" y="1"/>
                    <a:pt x="3" y="1"/>
                  </a:cubicBezTo>
                  <a:cubicBezTo>
                    <a:pt x="3" y="1"/>
                    <a:pt x="2" y="1"/>
                    <a:pt x="1" y="2"/>
                  </a:cubicBezTo>
                  <a:cubicBezTo>
                    <a:pt x="1" y="2"/>
                    <a:pt x="0" y="2"/>
                    <a:pt x="0" y="2"/>
                  </a:cubicBezTo>
                  <a:cubicBezTo>
                    <a:pt x="1" y="3"/>
                    <a:pt x="2" y="3"/>
                    <a:pt x="3" y="4"/>
                  </a:cubicBezTo>
                  <a:cubicBezTo>
                    <a:pt x="4" y="4"/>
                    <a:pt x="6" y="3"/>
                    <a:pt x="7" y="3"/>
                  </a:cubicBezTo>
                  <a:cubicBezTo>
                    <a:pt x="7" y="3"/>
                    <a:pt x="8" y="2"/>
                    <a:pt x="8" y="2"/>
                  </a:cubicBezTo>
                  <a:cubicBezTo>
                    <a:pt x="8" y="1"/>
                    <a:pt x="8" y="1"/>
                    <a:pt x="8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18" name="Freeform 108"/>
            <p:cNvSpPr/>
            <p:nvPr/>
          </p:nvSpPr>
          <p:spPr bwMode="auto">
            <a:xfrm>
              <a:off x="9574163" y="-3887142"/>
              <a:ext cx="80963" cy="33338"/>
            </a:xfrm>
            <a:custGeom>
              <a:avLst/>
              <a:gdLst>
                <a:gd name="T0" fmla="*/ 17 w 19"/>
                <a:gd name="T1" fmla="*/ 0 h 8"/>
                <a:gd name="T2" fmla="*/ 13 w 19"/>
                <a:gd name="T3" fmla="*/ 2 h 8"/>
                <a:gd name="T4" fmla="*/ 5 w 19"/>
                <a:gd name="T5" fmla="*/ 5 h 8"/>
                <a:gd name="T6" fmla="*/ 0 w 19"/>
                <a:gd name="T7" fmla="*/ 6 h 8"/>
                <a:gd name="T8" fmla="*/ 0 w 19"/>
                <a:gd name="T9" fmla="*/ 8 h 8"/>
                <a:gd name="T10" fmla="*/ 5 w 19"/>
                <a:gd name="T11" fmla="*/ 7 h 8"/>
                <a:gd name="T12" fmla="*/ 11 w 19"/>
                <a:gd name="T13" fmla="*/ 7 h 8"/>
                <a:gd name="T14" fmla="*/ 19 w 19"/>
                <a:gd name="T15" fmla="*/ 8 h 8"/>
                <a:gd name="T16" fmla="*/ 19 w 19"/>
                <a:gd name="T17" fmla="*/ 8 h 8"/>
                <a:gd name="T18" fmla="*/ 17 w 19"/>
                <a:gd name="T1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9" h="8">
                  <a:moveTo>
                    <a:pt x="17" y="0"/>
                  </a:moveTo>
                  <a:cubicBezTo>
                    <a:pt x="16" y="1"/>
                    <a:pt x="14" y="1"/>
                    <a:pt x="13" y="2"/>
                  </a:cubicBezTo>
                  <a:cubicBezTo>
                    <a:pt x="10" y="3"/>
                    <a:pt x="8" y="4"/>
                    <a:pt x="5" y="5"/>
                  </a:cubicBezTo>
                  <a:cubicBezTo>
                    <a:pt x="4" y="5"/>
                    <a:pt x="2" y="5"/>
                    <a:pt x="0" y="6"/>
                  </a:cubicBezTo>
                  <a:cubicBezTo>
                    <a:pt x="0" y="7"/>
                    <a:pt x="0" y="7"/>
                    <a:pt x="0" y="8"/>
                  </a:cubicBezTo>
                  <a:cubicBezTo>
                    <a:pt x="2" y="8"/>
                    <a:pt x="3" y="7"/>
                    <a:pt x="5" y="7"/>
                  </a:cubicBezTo>
                  <a:cubicBezTo>
                    <a:pt x="7" y="7"/>
                    <a:pt x="9" y="7"/>
                    <a:pt x="11" y="7"/>
                  </a:cubicBezTo>
                  <a:cubicBezTo>
                    <a:pt x="13" y="7"/>
                    <a:pt x="16" y="7"/>
                    <a:pt x="19" y="8"/>
                  </a:cubicBezTo>
                  <a:cubicBezTo>
                    <a:pt x="19" y="8"/>
                    <a:pt x="19" y="8"/>
                    <a:pt x="19" y="8"/>
                  </a:cubicBezTo>
                  <a:cubicBezTo>
                    <a:pt x="19" y="5"/>
                    <a:pt x="18" y="2"/>
                    <a:pt x="17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19" name="Freeform 109"/>
            <p:cNvSpPr>
              <a:spLocks noEditPoints="1"/>
            </p:cNvSpPr>
            <p:nvPr/>
          </p:nvSpPr>
          <p:spPr bwMode="auto">
            <a:xfrm>
              <a:off x="9540826" y="-3891904"/>
              <a:ext cx="114300" cy="38100"/>
            </a:xfrm>
            <a:custGeom>
              <a:avLst/>
              <a:gdLst>
                <a:gd name="T0" fmla="*/ 1 w 27"/>
                <a:gd name="T1" fmla="*/ 9 h 9"/>
                <a:gd name="T2" fmla="*/ 0 w 27"/>
                <a:gd name="T3" fmla="*/ 9 h 9"/>
                <a:gd name="T4" fmla="*/ 0 w 27"/>
                <a:gd name="T5" fmla="*/ 9 h 9"/>
                <a:gd name="T6" fmla="*/ 1 w 27"/>
                <a:gd name="T7" fmla="*/ 9 h 9"/>
                <a:gd name="T8" fmla="*/ 19 w 27"/>
                <a:gd name="T9" fmla="*/ 8 h 9"/>
                <a:gd name="T10" fmla="*/ 13 w 27"/>
                <a:gd name="T11" fmla="*/ 8 h 9"/>
                <a:gd name="T12" fmla="*/ 17 w 27"/>
                <a:gd name="T13" fmla="*/ 8 h 9"/>
                <a:gd name="T14" fmla="*/ 25 w 27"/>
                <a:gd name="T15" fmla="*/ 9 h 9"/>
                <a:gd name="T16" fmla="*/ 27 w 27"/>
                <a:gd name="T17" fmla="*/ 9 h 9"/>
                <a:gd name="T18" fmla="*/ 27 w 27"/>
                <a:gd name="T19" fmla="*/ 9 h 9"/>
                <a:gd name="T20" fmla="*/ 27 w 27"/>
                <a:gd name="T21" fmla="*/ 9 h 9"/>
                <a:gd name="T22" fmla="*/ 19 w 27"/>
                <a:gd name="T23" fmla="*/ 8 h 9"/>
                <a:gd name="T24" fmla="*/ 25 w 27"/>
                <a:gd name="T25" fmla="*/ 0 h 9"/>
                <a:gd name="T26" fmla="*/ 19 w 27"/>
                <a:gd name="T27" fmla="*/ 3 h 9"/>
                <a:gd name="T28" fmla="*/ 13 w 27"/>
                <a:gd name="T29" fmla="*/ 6 h 9"/>
                <a:gd name="T30" fmla="*/ 21 w 27"/>
                <a:gd name="T31" fmla="*/ 3 h 9"/>
                <a:gd name="T32" fmla="*/ 25 w 27"/>
                <a:gd name="T33" fmla="*/ 1 h 9"/>
                <a:gd name="T34" fmla="*/ 25 w 27"/>
                <a:gd name="T35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7" h="9">
                  <a:moveTo>
                    <a:pt x="1" y="9"/>
                  </a:moveTo>
                  <a:cubicBezTo>
                    <a:pt x="1" y="9"/>
                    <a:pt x="0" y="9"/>
                    <a:pt x="0" y="9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9"/>
                    <a:pt x="1" y="9"/>
                    <a:pt x="1" y="9"/>
                  </a:cubicBezTo>
                  <a:moveTo>
                    <a:pt x="19" y="8"/>
                  </a:moveTo>
                  <a:cubicBezTo>
                    <a:pt x="17" y="8"/>
                    <a:pt x="15" y="8"/>
                    <a:pt x="13" y="8"/>
                  </a:cubicBezTo>
                  <a:cubicBezTo>
                    <a:pt x="14" y="8"/>
                    <a:pt x="16" y="8"/>
                    <a:pt x="17" y="8"/>
                  </a:cubicBezTo>
                  <a:cubicBezTo>
                    <a:pt x="20" y="8"/>
                    <a:pt x="22" y="8"/>
                    <a:pt x="25" y="9"/>
                  </a:cubicBezTo>
                  <a:cubicBezTo>
                    <a:pt x="26" y="9"/>
                    <a:pt x="26" y="9"/>
                    <a:pt x="27" y="9"/>
                  </a:cubicBezTo>
                  <a:cubicBezTo>
                    <a:pt x="27" y="9"/>
                    <a:pt x="27" y="9"/>
                    <a:pt x="27" y="9"/>
                  </a:cubicBezTo>
                  <a:cubicBezTo>
                    <a:pt x="27" y="9"/>
                    <a:pt x="27" y="9"/>
                    <a:pt x="27" y="9"/>
                  </a:cubicBezTo>
                  <a:cubicBezTo>
                    <a:pt x="24" y="8"/>
                    <a:pt x="21" y="8"/>
                    <a:pt x="19" y="8"/>
                  </a:cubicBezTo>
                  <a:moveTo>
                    <a:pt x="25" y="0"/>
                  </a:moveTo>
                  <a:cubicBezTo>
                    <a:pt x="23" y="1"/>
                    <a:pt x="21" y="3"/>
                    <a:pt x="19" y="3"/>
                  </a:cubicBezTo>
                  <a:cubicBezTo>
                    <a:pt x="17" y="4"/>
                    <a:pt x="15" y="5"/>
                    <a:pt x="13" y="6"/>
                  </a:cubicBezTo>
                  <a:cubicBezTo>
                    <a:pt x="16" y="5"/>
                    <a:pt x="18" y="4"/>
                    <a:pt x="21" y="3"/>
                  </a:cubicBezTo>
                  <a:cubicBezTo>
                    <a:pt x="22" y="2"/>
                    <a:pt x="24" y="2"/>
                    <a:pt x="25" y="1"/>
                  </a:cubicBezTo>
                  <a:cubicBezTo>
                    <a:pt x="25" y="0"/>
                    <a:pt x="25" y="0"/>
                    <a:pt x="25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20" name="Freeform 110"/>
            <p:cNvSpPr>
              <a:spLocks noEditPoints="1"/>
            </p:cNvSpPr>
            <p:nvPr/>
          </p:nvSpPr>
          <p:spPr bwMode="auto">
            <a:xfrm>
              <a:off x="9518601" y="-3925242"/>
              <a:ext cx="136525" cy="136525"/>
            </a:xfrm>
            <a:custGeom>
              <a:avLst/>
              <a:gdLst>
                <a:gd name="T0" fmla="*/ 22 w 32"/>
                <a:gd name="T1" fmla="*/ 16 h 32"/>
                <a:gd name="T2" fmla="*/ 18 w 32"/>
                <a:gd name="T3" fmla="*/ 16 h 32"/>
                <a:gd name="T4" fmla="*/ 13 w 32"/>
                <a:gd name="T5" fmla="*/ 17 h 32"/>
                <a:gd name="T6" fmla="*/ 12 w 32"/>
                <a:gd name="T7" fmla="*/ 18 h 32"/>
                <a:gd name="T8" fmla="*/ 8 w 32"/>
                <a:gd name="T9" fmla="*/ 19 h 32"/>
                <a:gd name="T10" fmla="*/ 11 w 32"/>
                <a:gd name="T11" fmla="*/ 30 h 32"/>
                <a:gd name="T12" fmla="*/ 11 w 32"/>
                <a:gd name="T13" fmla="*/ 31 h 32"/>
                <a:gd name="T14" fmla="*/ 13 w 32"/>
                <a:gd name="T15" fmla="*/ 31 h 32"/>
                <a:gd name="T16" fmla="*/ 16 w 32"/>
                <a:gd name="T17" fmla="*/ 32 h 32"/>
                <a:gd name="T18" fmla="*/ 32 w 32"/>
                <a:gd name="T19" fmla="*/ 19 h 32"/>
                <a:gd name="T20" fmla="*/ 32 w 32"/>
                <a:gd name="T21" fmla="*/ 17 h 32"/>
                <a:gd name="T22" fmla="*/ 30 w 32"/>
                <a:gd name="T23" fmla="*/ 17 h 32"/>
                <a:gd name="T24" fmla="*/ 22 w 32"/>
                <a:gd name="T25" fmla="*/ 16 h 32"/>
                <a:gd name="T26" fmla="*/ 16 w 32"/>
                <a:gd name="T27" fmla="*/ 0 h 32"/>
                <a:gd name="T28" fmla="*/ 1 w 32"/>
                <a:gd name="T29" fmla="*/ 12 h 32"/>
                <a:gd name="T30" fmla="*/ 0 w 32"/>
                <a:gd name="T31" fmla="*/ 15 h 32"/>
                <a:gd name="T32" fmla="*/ 5 w 32"/>
                <a:gd name="T33" fmla="*/ 17 h 32"/>
                <a:gd name="T34" fmla="*/ 6 w 32"/>
                <a:gd name="T35" fmla="*/ 17 h 32"/>
                <a:gd name="T36" fmla="*/ 8 w 32"/>
                <a:gd name="T37" fmla="*/ 16 h 32"/>
                <a:gd name="T38" fmla="*/ 13 w 32"/>
                <a:gd name="T39" fmla="*/ 15 h 32"/>
                <a:gd name="T40" fmla="*/ 18 w 32"/>
                <a:gd name="T41" fmla="*/ 14 h 32"/>
                <a:gd name="T42" fmla="*/ 24 w 32"/>
                <a:gd name="T43" fmla="*/ 11 h 32"/>
                <a:gd name="T44" fmla="*/ 30 w 32"/>
                <a:gd name="T45" fmla="*/ 8 h 32"/>
                <a:gd name="T46" fmla="*/ 20 w 32"/>
                <a:gd name="T47" fmla="*/ 0 h 32"/>
                <a:gd name="T48" fmla="*/ 16 w 32"/>
                <a:gd name="T49" fmla="*/ 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2" h="32">
                  <a:moveTo>
                    <a:pt x="22" y="16"/>
                  </a:moveTo>
                  <a:cubicBezTo>
                    <a:pt x="21" y="16"/>
                    <a:pt x="19" y="16"/>
                    <a:pt x="18" y="16"/>
                  </a:cubicBezTo>
                  <a:cubicBezTo>
                    <a:pt x="16" y="16"/>
                    <a:pt x="15" y="17"/>
                    <a:pt x="13" y="17"/>
                  </a:cubicBezTo>
                  <a:cubicBezTo>
                    <a:pt x="13" y="17"/>
                    <a:pt x="12" y="18"/>
                    <a:pt x="12" y="18"/>
                  </a:cubicBezTo>
                  <a:cubicBezTo>
                    <a:pt x="11" y="18"/>
                    <a:pt x="9" y="19"/>
                    <a:pt x="8" y="19"/>
                  </a:cubicBezTo>
                  <a:cubicBezTo>
                    <a:pt x="10" y="22"/>
                    <a:pt x="12" y="26"/>
                    <a:pt x="11" y="30"/>
                  </a:cubicBezTo>
                  <a:cubicBezTo>
                    <a:pt x="11" y="30"/>
                    <a:pt x="11" y="30"/>
                    <a:pt x="11" y="31"/>
                  </a:cubicBezTo>
                  <a:cubicBezTo>
                    <a:pt x="12" y="31"/>
                    <a:pt x="12" y="31"/>
                    <a:pt x="13" y="31"/>
                  </a:cubicBezTo>
                  <a:cubicBezTo>
                    <a:pt x="14" y="31"/>
                    <a:pt x="15" y="32"/>
                    <a:pt x="16" y="32"/>
                  </a:cubicBezTo>
                  <a:cubicBezTo>
                    <a:pt x="23" y="32"/>
                    <a:pt x="30" y="27"/>
                    <a:pt x="32" y="19"/>
                  </a:cubicBezTo>
                  <a:cubicBezTo>
                    <a:pt x="32" y="19"/>
                    <a:pt x="32" y="18"/>
                    <a:pt x="32" y="17"/>
                  </a:cubicBezTo>
                  <a:cubicBezTo>
                    <a:pt x="31" y="17"/>
                    <a:pt x="31" y="17"/>
                    <a:pt x="30" y="17"/>
                  </a:cubicBezTo>
                  <a:cubicBezTo>
                    <a:pt x="27" y="16"/>
                    <a:pt x="25" y="16"/>
                    <a:pt x="22" y="16"/>
                  </a:cubicBezTo>
                  <a:moveTo>
                    <a:pt x="16" y="0"/>
                  </a:moveTo>
                  <a:cubicBezTo>
                    <a:pt x="9" y="0"/>
                    <a:pt x="2" y="5"/>
                    <a:pt x="1" y="12"/>
                  </a:cubicBezTo>
                  <a:cubicBezTo>
                    <a:pt x="0" y="13"/>
                    <a:pt x="0" y="14"/>
                    <a:pt x="0" y="15"/>
                  </a:cubicBezTo>
                  <a:cubicBezTo>
                    <a:pt x="2" y="15"/>
                    <a:pt x="4" y="16"/>
                    <a:pt x="5" y="17"/>
                  </a:cubicBezTo>
                  <a:cubicBezTo>
                    <a:pt x="5" y="17"/>
                    <a:pt x="6" y="17"/>
                    <a:pt x="6" y="17"/>
                  </a:cubicBezTo>
                  <a:cubicBezTo>
                    <a:pt x="7" y="16"/>
                    <a:pt x="8" y="16"/>
                    <a:pt x="8" y="16"/>
                  </a:cubicBezTo>
                  <a:cubicBezTo>
                    <a:pt x="10" y="16"/>
                    <a:pt x="12" y="15"/>
                    <a:pt x="13" y="15"/>
                  </a:cubicBezTo>
                  <a:cubicBezTo>
                    <a:pt x="15" y="14"/>
                    <a:pt x="17" y="14"/>
                    <a:pt x="18" y="14"/>
                  </a:cubicBezTo>
                  <a:cubicBezTo>
                    <a:pt x="20" y="13"/>
                    <a:pt x="22" y="12"/>
                    <a:pt x="24" y="11"/>
                  </a:cubicBezTo>
                  <a:cubicBezTo>
                    <a:pt x="26" y="11"/>
                    <a:pt x="28" y="9"/>
                    <a:pt x="30" y="8"/>
                  </a:cubicBezTo>
                  <a:cubicBezTo>
                    <a:pt x="28" y="4"/>
                    <a:pt x="24" y="1"/>
                    <a:pt x="20" y="0"/>
                  </a:cubicBezTo>
                  <a:cubicBezTo>
                    <a:pt x="18" y="0"/>
                    <a:pt x="17" y="0"/>
                    <a:pt x="16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21" name="Freeform 111"/>
            <p:cNvSpPr/>
            <p:nvPr/>
          </p:nvSpPr>
          <p:spPr bwMode="auto">
            <a:xfrm>
              <a:off x="9388426" y="-3780779"/>
              <a:ext cx="63500" cy="55563"/>
            </a:xfrm>
            <a:custGeom>
              <a:avLst/>
              <a:gdLst>
                <a:gd name="T0" fmla="*/ 7 w 15"/>
                <a:gd name="T1" fmla="*/ 0 h 13"/>
                <a:gd name="T2" fmla="*/ 1 w 15"/>
                <a:gd name="T3" fmla="*/ 5 h 13"/>
                <a:gd name="T4" fmla="*/ 6 w 15"/>
                <a:gd name="T5" fmla="*/ 13 h 13"/>
                <a:gd name="T6" fmla="*/ 7 w 15"/>
                <a:gd name="T7" fmla="*/ 13 h 13"/>
                <a:gd name="T8" fmla="*/ 14 w 15"/>
                <a:gd name="T9" fmla="*/ 8 h 13"/>
                <a:gd name="T10" fmla="*/ 9 w 15"/>
                <a:gd name="T11" fmla="*/ 0 h 13"/>
                <a:gd name="T12" fmla="*/ 7 w 15"/>
                <a:gd name="T1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" h="13">
                  <a:moveTo>
                    <a:pt x="7" y="0"/>
                  </a:moveTo>
                  <a:cubicBezTo>
                    <a:pt x="4" y="0"/>
                    <a:pt x="1" y="2"/>
                    <a:pt x="1" y="5"/>
                  </a:cubicBezTo>
                  <a:cubicBezTo>
                    <a:pt x="0" y="9"/>
                    <a:pt x="2" y="12"/>
                    <a:pt x="6" y="13"/>
                  </a:cubicBezTo>
                  <a:cubicBezTo>
                    <a:pt x="6" y="13"/>
                    <a:pt x="7" y="13"/>
                    <a:pt x="7" y="13"/>
                  </a:cubicBezTo>
                  <a:cubicBezTo>
                    <a:pt x="10" y="13"/>
                    <a:pt x="13" y="11"/>
                    <a:pt x="14" y="8"/>
                  </a:cubicBezTo>
                  <a:cubicBezTo>
                    <a:pt x="15" y="4"/>
                    <a:pt x="12" y="1"/>
                    <a:pt x="9" y="0"/>
                  </a:cubicBezTo>
                  <a:cubicBezTo>
                    <a:pt x="8" y="0"/>
                    <a:pt x="8" y="0"/>
                    <a:pt x="7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22" name="Freeform 112"/>
            <p:cNvSpPr/>
            <p:nvPr/>
          </p:nvSpPr>
          <p:spPr bwMode="auto">
            <a:xfrm>
              <a:off x="9518601" y="-3945879"/>
              <a:ext cx="9525" cy="41275"/>
            </a:xfrm>
            <a:custGeom>
              <a:avLst/>
              <a:gdLst>
                <a:gd name="T0" fmla="*/ 0 w 2"/>
                <a:gd name="T1" fmla="*/ 0 h 10"/>
                <a:gd name="T2" fmla="*/ 0 w 2"/>
                <a:gd name="T3" fmla="*/ 1 h 10"/>
                <a:gd name="T4" fmla="*/ 0 w 2"/>
                <a:gd name="T5" fmla="*/ 1 h 10"/>
                <a:gd name="T6" fmla="*/ 0 w 2"/>
                <a:gd name="T7" fmla="*/ 10 h 10"/>
                <a:gd name="T8" fmla="*/ 1 w 2"/>
                <a:gd name="T9" fmla="*/ 7 h 10"/>
                <a:gd name="T10" fmla="*/ 2 w 2"/>
                <a:gd name="T11" fmla="*/ 1 h 10"/>
                <a:gd name="T12" fmla="*/ 0 w 2"/>
                <a:gd name="T13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" h="10">
                  <a:moveTo>
                    <a:pt x="0" y="0"/>
                  </a:moveTo>
                  <a:cubicBezTo>
                    <a:pt x="0" y="0"/>
                    <a:pt x="0" y="0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4"/>
                    <a:pt x="0" y="7"/>
                    <a:pt x="0" y="10"/>
                  </a:cubicBezTo>
                  <a:cubicBezTo>
                    <a:pt x="0" y="9"/>
                    <a:pt x="0" y="8"/>
                    <a:pt x="1" y="7"/>
                  </a:cubicBezTo>
                  <a:cubicBezTo>
                    <a:pt x="1" y="5"/>
                    <a:pt x="1" y="3"/>
                    <a:pt x="2" y="1"/>
                  </a:cubicBezTo>
                  <a:cubicBezTo>
                    <a:pt x="2" y="1"/>
                    <a:pt x="1" y="0"/>
                    <a:pt x="0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23" name="Freeform 113"/>
            <p:cNvSpPr/>
            <p:nvPr/>
          </p:nvSpPr>
          <p:spPr bwMode="auto">
            <a:xfrm>
              <a:off x="9502726" y="-3942704"/>
              <a:ext cx="15875" cy="47625"/>
            </a:xfrm>
            <a:custGeom>
              <a:avLst/>
              <a:gdLst>
                <a:gd name="T0" fmla="*/ 4 w 4"/>
                <a:gd name="T1" fmla="*/ 0 h 11"/>
                <a:gd name="T2" fmla="*/ 1 w 4"/>
                <a:gd name="T3" fmla="*/ 9 h 11"/>
                <a:gd name="T4" fmla="*/ 0 w 4"/>
                <a:gd name="T5" fmla="*/ 11 h 11"/>
                <a:gd name="T6" fmla="*/ 4 w 4"/>
                <a:gd name="T7" fmla="*/ 10 h 11"/>
                <a:gd name="T8" fmla="*/ 4 w 4"/>
                <a:gd name="T9" fmla="*/ 9 h 11"/>
                <a:gd name="T10" fmla="*/ 4 w 4"/>
                <a:gd name="T11" fmla="*/ 0 h 11"/>
                <a:gd name="T12" fmla="*/ 4 w 4"/>
                <a:gd name="T13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" h="11">
                  <a:moveTo>
                    <a:pt x="4" y="0"/>
                  </a:moveTo>
                  <a:cubicBezTo>
                    <a:pt x="3" y="3"/>
                    <a:pt x="2" y="6"/>
                    <a:pt x="1" y="9"/>
                  </a:cubicBezTo>
                  <a:cubicBezTo>
                    <a:pt x="1" y="9"/>
                    <a:pt x="0" y="10"/>
                    <a:pt x="0" y="11"/>
                  </a:cubicBezTo>
                  <a:cubicBezTo>
                    <a:pt x="2" y="11"/>
                    <a:pt x="3" y="10"/>
                    <a:pt x="4" y="10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6"/>
                    <a:pt x="4" y="3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24" name="Freeform 114"/>
            <p:cNvSpPr>
              <a:spLocks noEditPoints="1"/>
            </p:cNvSpPr>
            <p:nvPr/>
          </p:nvSpPr>
          <p:spPr bwMode="auto">
            <a:xfrm>
              <a:off x="9472563" y="-3955404"/>
              <a:ext cx="58738" cy="60325"/>
            </a:xfrm>
            <a:custGeom>
              <a:avLst/>
              <a:gdLst>
                <a:gd name="T0" fmla="*/ 13 w 14"/>
                <a:gd name="T1" fmla="*/ 3 h 14"/>
                <a:gd name="T2" fmla="*/ 12 w 14"/>
                <a:gd name="T3" fmla="*/ 9 h 14"/>
                <a:gd name="T4" fmla="*/ 11 w 14"/>
                <a:gd name="T5" fmla="*/ 12 h 14"/>
                <a:gd name="T6" fmla="*/ 11 w 14"/>
                <a:gd name="T7" fmla="*/ 13 h 14"/>
                <a:gd name="T8" fmla="*/ 14 w 14"/>
                <a:gd name="T9" fmla="*/ 9 h 14"/>
                <a:gd name="T10" fmla="*/ 13 w 14"/>
                <a:gd name="T11" fmla="*/ 3 h 14"/>
                <a:gd name="T12" fmla="*/ 7 w 14"/>
                <a:gd name="T13" fmla="*/ 0 h 14"/>
                <a:gd name="T14" fmla="*/ 1 w 14"/>
                <a:gd name="T15" fmla="*/ 5 h 14"/>
                <a:gd name="T16" fmla="*/ 6 w 14"/>
                <a:gd name="T17" fmla="*/ 14 h 14"/>
                <a:gd name="T18" fmla="*/ 7 w 14"/>
                <a:gd name="T19" fmla="*/ 14 h 14"/>
                <a:gd name="T20" fmla="*/ 7 w 14"/>
                <a:gd name="T21" fmla="*/ 14 h 14"/>
                <a:gd name="T22" fmla="*/ 8 w 14"/>
                <a:gd name="T23" fmla="*/ 12 h 14"/>
                <a:gd name="T24" fmla="*/ 11 w 14"/>
                <a:gd name="T25" fmla="*/ 3 h 14"/>
                <a:gd name="T26" fmla="*/ 11 w 14"/>
                <a:gd name="T27" fmla="*/ 3 h 14"/>
                <a:gd name="T28" fmla="*/ 11 w 14"/>
                <a:gd name="T29" fmla="*/ 2 h 14"/>
                <a:gd name="T30" fmla="*/ 9 w 14"/>
                <a:gd name="T31" fmla="*/ 0 h 14"/>
                <a:gd name="T32" fmla="*/ 7 w 14"/>
                <a:gd name="T33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4" h="14">
                  <a:moveTo>
                    <a:pt x="13" y="3"/>
                  </a:moveTo>
                  <a:cubicBezTo>
                    <a:pt x="12" y="5"/>
                    <a:pt x="12" y="7"/>
                    <a:pt x="12" y="9"/>
                  </a:cubicBezTo>
                  <a:cubicBezTo>
                    <a:pt x="11" y="10"/>
                    <a:pt x="11" y="11"/>
                    <a:pt x="11" y="12"/>
                  </a:cubicBezTo>
                  <a:cubicBezTo>
                    <a:pt x="11" y="12"/>
                    <a:pt x="11" y="12"/>
                    <a:pt x="11" y="13"/>
                  </a:cubicBezTo>
                  <a:cubicBezTo>
                    <a:pt x="13" y="12"/>
                    <a:pt x="14" y="10"/>
                    <a:pt x="14" y="9"/>
                  </a:cubicBezTo>
                  <a:cubicBezTo>
                    <a:pt x="14" y="7"/>
                    <a:pt x="14" y="5"/>
                    <a:pt x="13" y="3"/>
                  </a:cubicBezTo>
                  <a:moveTo>
                    <a:pt x="7" y="0"/>
                  </a:moveTo>
                  <a:cubicBezTo>
                    <a:pt x="4" y="0"/>
                    <a:pt x="1" y="2"/>
                    <a:pt x="1" y="5"/>
                  </a:cubicBezTo>
                  <a:cubicBezTo>
                    <a:pt x="0" y="9"/>
                    <a:pt x="2" y="13"/>
                    <a:pt x="6" y="14"/>
                  </a:cubicBezTo>
                  <a:cubicBezTo>
                    <a:pt x="6" y="14"/>
                    <a:pt x="7" y="14"/>
                    <a:pt x="7" y="14"/>
                  </a:cubicBezTo>
                  <a:cubicBezTo>
                    <a:pt x="7" y="14"/>
                    <a:pt x="7" y="14"/>
                    <a:pt x="7" y="14"/>
                  </a:cubicBezTo>
                  <a:cubicBezTo>
                    <a:pt x="7" y="13"/>
                    <a:pt x="8" y="12"/>
                    <a:pt x="8" y="12"/>
                  </a:cubicBezTo>
                  <a:cubicBezTo>
                    <a:pt x="9" y="9"/>
                    <a:pt x="10" y="6"/>
                    <a:pt x="11" y="3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2"/>
                    <a:pt x="11" y="2"/>
                    <a:pt x="11" y="2"/>
                  </a:cubicBezTo>
                  <a:cubicBezTo>
                    <a:pt x="11" y="1"/>
                    <a:pt x="10" y="1"/>
                    <a:pt x="9" y="0"/>
                  </a:cubicBezTo>
                  <a:cubicBezTo>
                    <a:pt x="8" y="0"/>
                    <a:pt x="8" y="0"/>
                    <a:pt x="7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25" name="Freeform 115"/>
            <p:cNvSpPr/>
            <p:nvPr/>
          </p:nvSpPr>
          <p:spPr bwMode="auto">
            <a:xfrm>
              <a:off x="9582101" y="-3747442"/>
              <a:ext cx="30163" cy="25400"/>
            </a:xfrm>
            <a:custGeom>
              <a:avLst/>
              <a:gdLst>
                <a:gd name="T0" fmla="*/ 0 w 7"/>
                <a:gd name="T1" fmla="*/ 0 h 6"/>
                <a:gd name="T2" fmla="*/ 5 w 7"/>
                <a:gd name="T3" fmla="*/ 5 h 6"/>
                <a:gd name="T4" fmla="*/ 6 w 7"/>
                <a:gd name="T5" fmla="*/ 6 h 6"/>
                <a:gd name="T6" fmla="*/ 7 w 7"/>
                <a:gd name="T7" fmla="*/ 5 h 6"/>
                <a:gd name="T8" fmla="*/ 1 w 7"/>
                <a:gd name="T9" fmla="*/ 2 h 6"/>
                <a:gd name="T10" fmla="*/ 0 w 7"/>
                <a:gd name="T11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" h="6">
                  <a:moveTo>
                    <a:pt x="0" y="0"/>
                  </a:moveTo>
                  <a:cubicBezTo>
                    <a:pt x="0" y="3"/>
                    <a:pt x="2" y="5"/>
                    <a:pt x="5" y="5"/>
                  </a:cubicBezTo>
                  <a:cubicBezTo>
                    <a:pt x="5" y="6"/>
                    <a:pt x="6" y="6"/>
                    <a:pt x="6" y="6"/>
                  </a:cubicBezTo>
                  <a:cubicBezTo>
                    <a:pt x="7" y="6"/>
                    <a:pt x="7" y="6"/>
                    <a:pt x="7" y="5"/>
                  </a:cubicBezTo>
                  <a:cubicBezTo>
                    <a:pt x="5" y="5"/>
                    <a:pt x="3" y="3"/>
                    <a:pt x="1" y="2"/>
                  </a:cubicBezTo>
                  <a:cubicBezTo>
                    <a:pt x="1" y="2"/>
                    <a:pt x="0" y="1"/>
                    <a:pt x="0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26" name="Freeform 116"/>
            <p:cNvSpPr/>
            <p:nvPr/>
          </p:nvSpPr>
          <p:spPr bwMode="auto">
            <a:xfrm>
              <a:off x="9578926" y="-3747442"/>
              <a:ext cx="41275" cy="22225"/>
            </a:xfrm>
            <a:custGeom>
              <a:avLst/>
              <a:gdLst>
                <a:gd name="T0" fmla="*/ 0 w 10"/>
                <a:gd name="T1" fmla="*/ 0 h 5"/>
                <a:gd name="T2" fmla="*/ 1 w 10"/>
                <a:gd name="T3" fmla="*/ 0 h 5"/>
                <a:gd name="T4" fmla="*/ 2 w 10"/>
                <a:gd name="T5" fmla="*/ 2 h 5"/>
                <a:gd name="T6" fmla="*/ 8 w 10"/>
                <a:gd name="T7" fmla="*/ 5 h 5"/>
                <a:gd name="T8" fmla="*/ 10 w 10"/>
                <a:gd name="T9" fmla="*/ 5 h 5"/>
                <a:gd name="T10" fmla="*/ 1 w 10"/>
                <a:gd name="T11" fmla="*/ 1 h 5"/>
                <a:gd name="T12" fmla="*/ 0 w 10"/>
                <a:gd name="T13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5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1"/>
                    <a:pt x="2" y="2"/>
                    <a:pt x="2" y="2"/>
                  </a:cubicBezTo>
                  <a:cubicBezTo>
                    <a:pt x="4" y="3"/>
                    <a:pt x="6" y="5"/>
                    <a:pt x="8" y="5"/>
                  </a:cubicBezTo>
                  <a:cubicBezTo>
                    <a:pt x="9" y="5"/>
                    <a:pt x="9" y="5"/>
                    <a:pt x="10" y="5"/>
                  </a:cubicBezTo>
                  <a:cubicBezTo>
                    <a:pt x="7" y="4"/>
                    <a:pt x="4" y="3"/>
                    <a:pt x="1" y="1"/>
                  </a:cubicBezTo>
                  <a:cubicBezTo>
                    <a:pt x="1" y="1"/>
                    <a:pt x="1" y="0"/>
                    <a:pt x="0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27" name="Freeform 117"/>
            <p:cNvSpPr/>
            <p:nvPr/>
          </p:nvSpPr>
          <p:spPr bwMode="auto">
            <a:xfrm>
              <a:off x="9578926" y="-3780779"/>
              <a:ext cx="63500" cy="55563"/>
            </a:xfrm>
            <a:custGeom>
              <a:avLst/>
              <a:gdLst>
                <a:gd name="T0" fmla="*/ 7 w 15"/>
                <a:gd name="T1" fmla="*/ 0 h 13"/>
                <a:gd name="T2" fmla="*/ 1 w 15"/>
                <a:gd name="T3" fmla="*/ 5 h 13"/>
                <a:gd name="T4" fmla="*/ 0 w 15"/>
                <a:gd name="T5" fmla="*/ 8 h 13"/>
                <a:gd name="T6" fmla="*/ 1 w 15"/>
                <a:gd name="T7" fmla="*/ 9 h 13"/>
                <a:gd name="T8" fmla="*/ 10 w 15"/>
                <a:gd name="T9" fmla="*/ 13 h 13"/>
                <a:gd name="T10" fmla="*/ 14 w 15"/>
                <a:gd name="T11" fmla="*/ 8 h 13"/>
                <a:gd name="T12" fmla="*/ 9 w 15"/>
                <a:gd name="T13" fmla="*/ 0 h 13"/>
                <a:gd name="T14" fmla="*/ 7 w 15"/>
                <a:gd name="T15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5" h="13">
                  <a:moveTo>
                    <a:pt x="7" y="0"/>
                  </a:moveTo>
                  <a:cubicBezTo>
                    <a:pt x="4" y="0"/>
                    <a:pt x="1" y="2"/>
                    <a:pt x="1" y="5"/>
                  </a:cubicBezTo>
                  <a:cubicBezTo>
                    <a:pt x="0" y="6"/>
                    <a:pt x="0" y="7"/>
                    <a:pt x="0" y="8"/>
                  </a:cubicBezTo>
                  <a:cubicBezTo>
                    <a:pt x="1" y="8"/>
                    <a:pt x="1" y="9"/>
                    <a:pt x="1" y="9"/>
                  </a:cubicBezTo>
                  <a:cubicBezTo>
                    <a:pt x="4" y="11"/>
                    <a:pt x="7" y="12"/>
                    <a:pt x="10" y="13"/>
                  </a:cubicBezTo>
                  <a:cubicBezTo>
                    <a:pt x="12" y="12"/>
                    <a:pt x="13" y="11"/>
                    <a:pt x="14" y="8"/>
                  </a:cubicBezTo>
                  <a:cubicBezTo>
                    <a:pt x="15" y="5"/>
                    <a:pt x="12" y="1"/>
                    <a:pt x="9" y="0"/>
                  </a:cubicBezTo>
                  <a:cubicBezTo>
                    <a:pt x="8" y="0"/>
                    <a:pt x="8" y="0"/>
                    <a:pt x="7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28" name="Freeform 118"/>
            <p:cNvSpPr/>
            <p:nvPr/>
          </p:nvSpPr>
          <p:spPr bwMode="auto">
            <a:xfrm>
              <a:off x="9493201" y="-3853804"/>
              <a:ext cx="9525" cy="12700"/>
            </a:xfrm>
            <a:custGeom>
              <a:avLst/>
              <a:gdLst>
                <a:gd name="T0" fmla="*/ 0 w 2"/>
                <a:gd name="T1" fmla="*/ 0 h 3"/>
                <a:gd name="T2" fmla="*/ 0 w 2"/>
                <a:gd name="T3" fmla="*/ 2 h 3"/>
                <a:gd name="T4" fmla="*/ 0 w 2"/>
                <a:gd name="T5" fmla="*/ 3 h 3"/>
                <a:gd name="T6" fmla="*/ 0 w 2"/>
                <a:gd name="T7" fmla="*/ 3 h 3"/>
                <a:gd name="T8" fmla="*/ 0 w 2"/>
                <a:gd name="T9" fmla="*/ 2 h 3"/>
                <a:gd name="T10" fmla="*/ 0 w 2"/>
                <a:gd name="T11" fmla="*/ 2 h 3"/>
                <a:gd name="T12" fmla="*/ 0 w 2"/>
                <a:gd name="T13" fmla="*/ 2 h 3"/>
                <a:gd name="T14" fmla="*/ 0 w 2"/>
                <a:gd name="T15" fmla="*/ 3 h 3"/>
                <a:gd name="T16" fmla="*/ 1 w 2"/>
                <a:gd name="T17" fmla="*/ 3 h 3"/>
                <a:gd name="T18" fmla="*/ 1 w 2"/>
                <a:gd name="T19" fmla="*/ 3 h 3"/>
                <a:gd name="T20" fmla="*/ 1 w 2"/>
                <a:gd name="T21" fmla="*/ 3 h 3"/>
                <a:gd name="T22" fmla="*/ 0 w 2"/>
                <a:gd name="T23" fmla="*/ 3 h 3"/>
                <a:gd name="T24" fmla="*/ 0 w 2"/>
                <a:gd name="T25" fmla="*/ 3 h 3"/>
                <a:gd name="T26" fmla="*/ 1 w 2"/>
                <a:gd name="T27" fmla="*/ 3 h 3"/>
                <a:gd name="T28" fmla="*/ 2 w 2"/>
                <a:gd name="T29" fmla="*/ 1 h 3"/>
                <a:gd name="T30" fmla="*/ 0 w 2"/>
                <a:gd name="T31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0" y="0"/>
                    <a:pt x="0" y="1"/>
                    <a:pt x="0" y="2"/>
                  </a:cubicBezTo>
                  <a:cubicBezTo>
                    <a:pt x="0" y="2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2"/>
                    <a:pt x="2" y="1"/>
                  </a:cubicBezTo>
                  <a:cubicBezTo>
                    <a:pt x="1" y="1"/>
                    <a:pt x="1" y="0"/>
                    <a:pt x="0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29" name="Freeform 119"/>
            <p:cNvSpPr/>
            <p:nvPr/>
          </p:nvSpPr>
          <p:spPr bwMode="auto">
            <a:xfrm>
              <a:off x="9493201" y="-3861742"/>
              <a:ext cx="17463" cy="12700"/>
            </a:xfrm>
            <a:custGeom>
              <a:avLst/>
              <a:gdLst>
                <a:gd name="T0" fmla="*/ 4 w 4"/>
                <a:gd name="T1" fmla="*/ 0 h 3"/>
                <a:gd name="T2" fmla="*/ 0 w 4"/>
                <a:gd name="T3" fmla="*/ 1 h 3"/>
                <a:gd name="T4" fmla="*/ 0 w 4"/>
                <a:gd name="T5" fmla="*/ 2 h 3"/>
                <a:gd name="T6" fmla="*/ 2 w 4"/>
                <a:gd name="T7" fmla="*/ 3 h 3"/>
                <a:gd name="T8" fmla="*/ 4 w 4"/>
                <a:gd name="T9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3">
                  <a:moveTo>
                    <a:pt x="4" y="0"/>
                  </a:moveTo>
                  <a:cubicBezTo>
                    <a:pt x="2" y="0"/>
                    <a:pt x="1" y="0"/>
                    <a:pt x="0" y="1"/>
                  </a:cubicBezTo>
                  <a:cubicBezTo>
                    <a:pt x="0" y="1"/>
                    <a:pt x="0" y="1"/>
                    <a:pt x="0" y="2"/>
                  </a:cubicBezTo>
                  <a:cubicBezTo>
                    <a:pt x="1" y="2"/>
                    <a:pt x="1" y="3"/>
                    <a:pt x="2" y="3"/>
                  </a:cubicBezTo>
                  <a:cubicBezTo>
                    <a:pt x="2" y="2"/>
                    <a:pt x="3" y="1"/>
                    <a:pt x="4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30" name="Freeform 120"/>
            <p:cNvSpPr>
              <a:spLocks noEditPoints="1"/>
            </p:cNvSpPr>
            <p:nvPr/>
          </p:nvSpPr>
          <p:spPr bwMode="auto">
            <a:xfrm>
              <a:off x="9493201" y="-3844279"/>
              <a:ext cx="4763" cy="3175"/>
            </a:xfrm>
            <a:custGeom>
              <a:avLst/>
              <a:gdLst>
                <a:gd name="T0" fmla="*/ 1 w 1"/>
                <a:gd name="T1" fmla="*/ 1 h 1"/>
                <a:gd name="T2" fmla="*/ 1 w 1"/>
                <a:gd name="T3" fmla="*/ 1 h 1"/>
                <a:gd name="T4" fmla="*/ 0 w 1"/>
                <a:gd name="T5" fmla="*/ 1 h 1"/>
                <a:gd name="T6" fmla="*/ 0 w 1"/>
                <a:gd name="T7" fmla="*/ 1 h 1"/>
                <a:gd name="T8" fmla="*/ 1 w 1"/>
                <a:gd name="T9" fmla="*/ 1 h 1"/>
                <a:gd name="T10" fmla="*/ 1 w 1"/>
                <a:gd name="T11" fmla="*/ 1 h 1"/>
                <a:gd name="T12" fmla="*/ 0 w 1"/>
                <a:gd name="T13" fmla="*/ 1 h 1"/>
                <a:gd name="T14" fmla="*/ 0 w 1"/>
                <a:gd name="T15" fmla="*/ 1 h 1"/>
                <a:gd name="T16" fmla="*/ 1 w 1"/>
                <a:gd name="T17" fmla="*/ 1 h 1"/>
                <a:gd name="T18" fmla="*/ 0 w 1"/>
                <a:gd name="T19" fmla="*/ 0 h 1"/>
                <a:gd name="T20" fmla="*/ 0 w 1"/>
                <a:gd name="T21" fmla="*/ 0 h 1"/>
                <a:gd name="T22" fmla="*/ 0 w 1"/>
                <a:gd name="T23" fmla="*/ 1 h 1"/>
                <a:gd name="T24" fmla="*/ 0 w 1"/>
                <a:gd name="T25" fmla="*/ 1 h 1"/>
                <a:gd name="T26" fmla="*/ 0 w 1"/>
                <a:gd name="T27" fmla="*/ 0 h 1"/>
                <a:gd name="T28" fmla="*/ 0 w 1"/>
                <a:gd name="T29" fmla="*/ 0 h 1"/>
                <a:gd name="T30" fmla="*/ 0 w 1"/>
                <a:gd name="T31" fmla="*/ 1 h 1"/>
                <a:gd name="T32" fmla="*/ 0 w 1"/>
                <a:gd name="T33" fmla="*/ 1 h 1"/>
                <a:gd name="T34" fmla="*/ 0 w 1"/>
                <a:gd name="T35" fmla="*/ 1 h 1"/>
                <a:gd name="T36" fmla="*/ 0 w 1"/>
                <a:gd name="T37" fmla="*/ 1 h 1"/>
                <a:gd name="T38" fmla="*/ 0 w 1"/>
                <a:gd name="T3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moveTo>
                    <a:pt x="0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31" name="Freeform 121"/>
            <p:cNvSpPr/>
            <p:nvPr/>
          </p:nvSpPr>
          <p:spPr bwMode="auto">
            <a:xfrm>
              <a:off x="9477326" y="-3856979"/>
              <a:ext cx="15875" cy="15875"/>
            </a:xfrm>
            <a:custGeom>
              <a:avLst/>
              <a:gdLst>
                <a:gd name="T0" fmla="*/ 2 w 4"/>
                <a:gd name="T1" fmla="*/ 0 h 4"/>
                <a:gd name="T2" fmla="*/ 0 w 4"/>
                <a:gd name="T3" fmla="*/ 1 h 4"/>
                <a:gd name="T4" fmla="*/ 3 w 4"/>
                <a:gd name="T5" fmla="*/ 3 h 4"/>
                <a:gd name="T6" fmla="*/ 4 w 4"/>
                <a:gd name="T7" fmla="*/ 4 h 4"/>
                <a:gd name="T8" fmla="*/ 2 w 4"/>
                <a:gd name="T9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1" y="1"/>
                    <a:pt x="1" y="1"/>
                    <a:pt x="0" y="1"/>
                  </a:cubicBezTo>
                  <a:cubicBezTo>
                    <a:pt x="1" y="2"/>
                    <a:pt x="2" y="3"/>
                    <a:pt x="3" y="3"/>
                  </a:cubicBezTo>
                  <a:cubicBezTo>
                    <a:pt x="3" y="4"/>
                    <a:pt x="3" y="4"/>
                    <a:pt x="4" y="4"/>
                  </a:cubicBezTo>
                  <a:cubicBezTo>
                    <a:pt x="3" y="3"/>
                    <a:pt x="3" y="2"/>
                    <a:pt x="2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32" name="Freeform 122"/>
            <p:cNvSpPr/>
            <p:nvPr/>
          </p:nvSpPr>
          <p:spPr bwMode="auto">
            <a:xfrm>
              <a:off x="9490026" y="-3844279"/>
              <a:ext cx="3175" cy="3175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1 w 1"/>
                <a:gd name="T5" fmla="*/ 1 h 1"/>
                <a:gd name="T6" fmla="*/ 0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1"/>
                    <a:pt x="0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33" name="Freeform 123"/>
            <p:cNvSpPr>
              <a:spLocks noEditPoints="1"/>
            </p:cNvSpPr>
            <p:nvPr/>
          </p:nvSpPr>
          <p:spPr bwMode="auto">
            <a:xfrm>
              <a:off x="9497963" y="-3853804"/>
              <a:ext cx="55563" cy="17463"/>
            </a:xfrm>
            <a:custGeom>
              <a:avLst/>
              <a:gdLst>
                <a:gd name="T0" fmla="*/ 0 w 13"/>
                <a:gd name="T1" fmla="*/ 4 h 4"/>
                <a:gd name="T2" fmla="*/ 0 w 13"/>
                <a:gd name="T3" fmla="*/ 4 h 4"/>
                <a:gd name="T4" fmla="*/ 0 w 13"/>
                <a:gd name="T5" fmla="*/ 4 h 4"/>
                <a:gd name="T6" fmla="*/ 0 w 13"/>
                <a:gd name="T7" fmla="*/ 4 h 4"/>
                <a:gd name="T8" fmla="*/ 2 w 13"/>
                <a:gd name="T9" fmla="*/ 3 h 4"/>
                <a:gd name="T10" fmla="*/ 1 w 13"/>
                <a:gd name="T11" fmla="*/ 4 h 4"/>
                <a:gd name="T12" fmla="*/ 0 w 13"/>
                <a:gd name="T13" fmla="*/ 4 h 4"/>
                <a:gd name="T14" fmla="*/ 3 w 13"/>
                <a:gd name="T15" fmla="*/ 4 h 4"/>
                <a:gd name="T16" fmla="*/ 3 w 13"/>
                <a:gd name="T17" fmla="*/ 4 h 4"/>
                <a:gd name="T18" fmla="*/ 2 w 13"/>
                <a:gd name="T19" fmla="*/ 3 h 4"/>
                <a:gd name="T20" fmla="*/ 10 w 13"/>
                <a:gd name="T21" fmla="*/ 0 h 4"/>
                <a:gd name="T22" fmla="*/ 6 w 13"/>
                <a:gd name="T23" fmla="*/ 1 h 4"/>
                <a:gd name="T24" fmla="*/ 7 w 13"/>
                <a:gd name="T25" fmla="*/ 4 h 4"/>
                <a:gd name="T26" fmla="*/ 7 w 13"/>
                <a:gd name="T27" fmla="*/ 4 h 4"/>
                <a:gd name="T28" fmla="*/ 13 w 13"/>
                <a:gd name="T29" fmla="*/ 2 h 4"/>
                <a:gd name="T30" fmla="*/ 10 w 13"/>
                <a:gd name="T31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3" h="4">
                  <a:moveTo>
                    <a:pt x="0" y="4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moveTo>
                    <a:pt x="2" y="3"/>
                  </a:moveTo>
                  <a:cubicBezTo>
                    <a:pt x="2" y="3"/>
                    <a:pt x="1" y="3"/>
                    <a:pt x="1" y="4"/>
                  </a:cubicBezTo>
                  <a:cubicBezTo>
                    <a:pt x="1" y="4"/>
                    <a:pt x="1" y="4"/>
                    <a:pt x="0" y="4"/>
                  </a:cubicBezTo>
                  <a:cubicBezTo>
                    <a:pt x="1" y="4"/>
                    <a:pt x="2" y="4"/>
                    <a:pt x="3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4"/>
                    <a:pt x="3" y="3"/>
                    <a:pt x="2" y="3"/>
                  </a:cubicBezTo>
                  <a:moveTo>
                    <a:pt x="10" y="0"/>
                  </a:moveTo>
                  <a:cubicBezTo>
                    <a:pt x="9" y="0"/>
                    <a:pt x="8" y="1"/>
                    <a:pt x="6" y="1"/>
                  </a:cubicBezTo>
                  <a:cubicBezTo>
                    <a:pt x="6" y="2"/>
                    <a:pt x="6" y="3"/>
                    <a:pt x="7" y="4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9" y="4"/>
                    <a:pt x="11" y="3"/>
                    <a:pt x="13" y="2"/>
                  </a:cubicBezTo>
                  <a:cubicBezTo>
                    <a:pt x="12" y="1"/>
                    <a:pt x="11" y="1"/>
                    <a:pt x="10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34" name="Freeform 124"/>
            <p:cNvSpPr/>
            <p:nvPr/>
          </p:nvSpPr>
          <p:spPr bwMode="auto">
            <a:xfrm>
              <a:off x="9497963" y="-3836342"/>
              <a:ext cx="4763" cy="0"/>
            </a:xfrm>
            <a:custGeom>
              <a:avLst/>
              <a:gdLst>
                <a:gd name="T0" fmla="*/ 1 w 1"/>
                <a:gd name="T1" fmla="*/ 0 w 1"/>
                <a:gd name="T2" fmla="*/ 0 w 1"/>
                <a:gd name="T3" fmla="*/ 0 w 1"/>
                <a:gd name="T4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35" name="Freeform 125"/>
            <p:cNvSpPr/>
            <p:nvPr/>
          </p:nvSpPr>
          <p:spPr bwMode="auto">
            <a:xfrm>
              <a:off x="9505901" y="-3849042"/>
              <a:ext cx="22225" cy="12700"/>
            </a:xfrm>
            <a:custGeom>
              <a:avLst/>
              <a:gdLst>
                <a:gd name="T0" fmla="*/ 4 w 5"/>
                <a:gd name="T1" fmla="*/ 0 h 3"/>
                <a:gd name="T2" fmla="*/ 3 w 5"/>
                <a:gd name="T3" fmla="*/ 1 h 3"/>
                <a:gd name="T4" fmla="*/ 0 w 5"/>
                <a:gd name="T5" fmla="*/ 2 h 3"/>
                <a:gd name="T6" fmla="*/ 1 w 5"/>
                <a:gd name="T7" fmla="*/ 3 h 3"/>
                <a:gd name="T8" fmla="*/ 5 w 5"/>
                <a:gd name="T9" fmla="*/ 3 h 3"/>
                <a:gd name="T10" fmla="*/ 4 w 5"/>
                <a:gd name="T11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" h="3">
                  <a:moveTo>
                    <a:pt x="4" y="0"/>
                  </a:moveTo>
                  <a:cubicBezTo>
                    <a:pt x="4" y="0"/>
                    <a:pt x="3" y="1"/>
                    <a:pt x="3" y="1"/>
                  </a:cubicBezTo>
                  <a:cubicBezTo>
                    <a:pt x="2" y="1"/>
                    <a:pt x="1" y="2"/>
                    <a:pt x="0" y="2"/>
                  </a:cubicBezTo>
                  <a:cubicBezTo>
                    <a:pt x="1" y="2"/>
                    <a:pt x="1" y="3"/>
                    <a:pt x="1" y="3"/>
                  </a:cubicBezTo>
                  <a:cubicBezTo>
                    <a:pt x="2" y="3"/>
                    <a:pt x="4" y="3"/>
                    <a:pt x="5" y="3"/>
                  </a:cubicBezTo>
                  <a:cubicBezTo>
                    <a:pt x="4" y="2"/>
                    <a:pt x="4" y="1"/>
                    <a:pt x="4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36" name="Freeform 126"/>
            <p:cNvSpPr/>
            <p:nvPr/>
          </p:nvSpPr>
          <p:spPr bwMode="auto">
            <a:xfrm>
              <a:off x="9497963" y="-3853804"/>
              <a:ext cx="42863" cy="17463"/>
            </a:xfrm>
            <a:custGeom>
              <a:avLst/>
              <a:gdLst>
                <a:gd name="T0" fmla="*/ 10 w 10"/>
                <a:gd name="T1" fmla="*/ 0 h 4"/>
                <a:gd name="T2" fmla="*/ 5 w 10"/>
                <a:gd name="T3" fmla="*/ 2 h 4"/>
                <a:gd name="T4" fmla="*/ 0 w 10"/>
                <a:gd name="T5" fmla="*/ 4 h 4"/>
                <a:gd name="T6" fmla="*/ 0 w 10"/>
                <a:gd name="T7" fmla="*/ 4 h 4"/>
                <a:gd name="T8" fmla="*/ 0 w 10"/>
                <a:gd name="T9" fmla="*/ 4 h 4"/>
                <a:gd name="T10" fmla="*/ 1 w 10"/>
                <a:gd name="T11" fmla="*/ 4 h 4"/>
                <a:gd name="T12" fmla="*/ 1 w 10"/>
                <a:gd name="T13" fmla="*/ 4 h 4"/>
                <a:gd name="T14" fmla="*/ 2 w 10"/>
                <a:gd name="T15" fmla="*/ 3 h 4"/>
                <a:gd name="T16" fmla="*/ 2 w 10"/>
                <a:gd name="T17" fmla="*/ 3 h 4"/>
                <a:gd name="T18" fmla="*/ 5 w 10"/>
                <a:gd name="T19" fmla="*/ 2 h 4"/>
                <a:gd name="T20" fmla="*/ 6 w 10"/>
                <a:gd name="T21" fmla="*/ 1 h 4"/>
                <a:gd name="T22" fmla="*/ 10 w 10"/>
                <a:gd name="T23" fmla="*/ 0 h 4"/>
                <a:gd name="T24" fmla="*/ 10 w 10"/>
                <a:gd name="T25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0" h="4">
                  <a:moveTo>
                    <a:pt x="10" y="0"/>
                  </a:moveTo>
                  <a:cubicBezTo>
                    <a:pt x="8" y="0"/>
                    <a:pt x="7" y="1"/>
                    <a:pt x="5" y="2"/>
                  </a:cubicBezTo>
                  <a:cubicBezTo>
                    <a:pt x="4" y="2"/>
                    <a:pt x="1" y="3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3" y="3"/>
                    <a:pt x="4" y="2"/>
                    <a:pt x="5" y="2"/>
                  </a:cubicBezTo>
                  <a:cubicBezTo>
                    <a:pt x="5" y="2"/>
                    <a:pt x="6" y="1"/>
                    <a:pt x="6" y="1"/>
                  </a:cubicBezTo>
                  <a:cubicBezTo>
                    <a:pt x="8" y="1"/>
                    <a:pt x="9" y="0"/>
                    <a:pt x="10" y="0"/>
                  </a:cubicBezTo>
                  <a:cubicBezTo>
                    <a:pt x="10" y="0"/>
                    <a:pt x="10" y="0"/>
                    <a:pt x="10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37" name="Freeform 127"/>
            <p:cNvSpPr/>
            <p:nvPr/>
          </p:nvSpPr>
          <p:spPr bwMode="auto">
            <a:xfrm>
              <a:off x="9459863" y="-3841104"/>
              <a:ext cx="33338" cy="12700"/>
            </a:xfrm>
            <a:custGeom>
              <a:avLst/>
              <a:gdLst>
                <a:gd name="T0" fmla="*/ 2 w 8"/>
                <a:gd name="T1" fmla="*/ 0 h 3"/>
                <a:gd name="T2" fmla="*/ 0 w 8"/>
                <a:gd name="T3" fmla="*/ 3 h 3"/>
                <a:gd name="T4" fmla="*/ 0 w 8"/>
                <a:gd name="T5" fmla="*/ 3 h 3"/>
                <a:gd name="T6" fmla="*/ 2 w 8"/>
                <a:gd name="T7" fmla="*/ 2 h 3"/>
                <a:gd name="T8" fmla="*/ 6 w 8"/>
                <a:gd name="T9" fmla="*/ 1 h 3"/>
                <a:gd name="T10" fmla="*/ 5 w 8"/>
                <a:gd name="T11" fmla="*/ 1 h 3"/>
                <a:gd name="T12" fmla="*/ 5 w 8"/>
                <a:gd name="T13" fmla="*/ 1 h 3"/>
                <a:gd name="T14" fmla="*/ 5 w 8"/>
                <a:gd name="T15" fmla="*/ 1 h 3"/>
                <a:gd name="T16" fmla="*/ 7 w 8"/>
                <a:gd name="T17" fmla="*/ 1 h 3"/>
                <a:gd name="T18" fmla="*/ 8 w 8"/>
                <a:gd name="T19" fmla="*/ 0 h 3"/>
                <a:gd name="T20" fmla="*/ 8 w 8"/>
                <a:gd name="T21" fmla="*/ 0 h 3"/>
                <a:gd name="T22" fmla="*/ 5 w 8"/>
                <a:gd name="T23" fmla="*/ 0 h 3"/>
                <a:gd name="T24" fmla="*/ 2 w 8"/>
                <a:gd name="T2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8" h="3">
                  <a:moveTo>
                    <a:pt x="2" y="0"/>
                  </a:moveTo>
                  <a:cubicBezTo>
                    <a:pt x="1" y="1"/>
                    <a:pt x="1" y="2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1" y="3"/>
                    <a:pt x="1" y="2"/>
                    <a:pt x="2" y="2"/>
                  </a:cubicBezTo>
                  <a:cubicBezTo>
                    <a:pt x="3" y="2"/>
                    <a:pt x="4" y="2"/>
                    <a:pt x="6" y="1"/>
                  </a:cubicBezTo>
                  <a:cubicBezTo>
                    <a:pt x="6" y="1"/>
                    <a:pt x="5" y="1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6" y="1"/>
                    <a:pt x="6" y="1"/>
                    <a:pt x="7" y="1"/>
                  </a:cubicBezTo>
                  <a:cubicBezTo>
                    <a:pt x="7" y="1"/>
                    <a:pt x="7" y="1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7" y="0"/>
                    <a:pt x="6" y="0"/>
                    <a:pt x="5" y="0"/>
                  </a:cubicBezTo>
                  <a:cubicBezTo>
                    <a:pt x="4" y="0"/>
                    <a:pt x="3" y="0"/>
                    <a:pt x="2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38" name="Freeform 128"/>
            <p:cNvSpPr/>
            <p:nvPr/>
          </p:nvSpPr>
          <p:spPr bwMode="auto">
            <a:xfrm>
              <a:off x="9459863" y="-3828404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39" name="Freeform 129"/>
            <p:cNvSpPr>
              <a:spLocks noEditPoints="1"/>
            </p:cNvSpPr>
            <p:nvPr/>
          </p:nvSpPr>
          <p:spPr bwMode="auto">
            <a:xfrm>
              <a:off x="9480501" y="-3841104"/>
              <a:ext cx="12700" cy="4763"/>
            </a:xfrm>
            <a:custGeom>
              <a:avLst/>
              <a:gdLst>
                <a:gd name="T0" fmla="*/ 0 w 3"/>
                <a:gd name="T1" fmla="*/ 1 h 1"/>
                <a:gd name="T2" fmla="*/ 1 w 3"/>
                <a:gd name="T3" fmla="*/ 1 h 1"/>
                <a:gd name="T4" fmla="*/ 1 w 3"/>
                <a:gd name="T5" fmla="*/ 1 h 1"/>
                <a:gd name="T6" fmla="*/ 0 w 3"/>
                <a:gd name="T7" fmla="*/ 1 h 1"/>
                <a:gd name="T8" fmla="*/ 0 w 3"/>
                <a:gd name="T9" fmla="*/ 1 h 1"/>
                <a:gd name="T10" fmla="*/ 0 w 3"/>
                <a:gd name="T11" fmla="*/ 0 h 1"/>
                <a:gd name="T12" fmla="*/ 3 w 3"/>
                <a:gd name="T13" fmla="*/ 0 h 1"/>
                <a:gd name="T14" fmla="*/ 3 w 3"/>
                <a:gd name="T15" fmla="*/ 0 h 1"/>
                <a:gd name="T16" fmla="*/ 0 w 3"/>
                <a:gd name="T1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" h="1">
                  <a:moveTo>
                    <a:pt x="0" y="1"/>
                  </a:moveTo>
                  <a:cubicBezTo>
                    <a:pt x="0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moveTo>
                    <a:pt x="0" y="0"/>
                  </a:moveTo>
                  <a:cubicBezTo>
                    <a:pt x="1" y="0"/>
                    <a:pt x="2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1" y="0"/>
                    <a:pt x="0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40" name="Freeform 130"/>
            <p:cNvSpPr/>
            <p:nvPr/>
          </p:nvSpPr>
          <p:spPr bwMode="auto">
            <a:xfrm>
              <a:off x="9493201" y="-3841104"/>
              <a:ext cx="0" cy="4763"/>
            </a:xfrm>
            <a:custGeom>
              <a:avLst/>
              <a:gdLst>
                <a:gd name="T0" fmla="*/ 0 h 3"/>
                <a:gd name="T1" fmla="*/ 3 h 3"/>
                <a:gd name="T2" fmla="*/ 0 h 3"/>
                <a:gd name="T3" fmla="*/ 0 h 3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3">
                  <a:moveTo>
                    <a:pt x="0" y="0"/>
                  </a:moveTo>
                  <a:lnTo>
                    <a:pt x="0" y="3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41" name="Freeform 131"/>
            <p:cNvSpPr/>
            <p:nvPr/>
          </p:nvSpPr>
          <p:spPr bwMode="auto">
            <a:xfrm>
              <a:off x="9493201" y="-3841104"/>
              <a:ext cx="0" cy="4763"/>
            </a:xfrm>
            <a:custGeom>
              <a:avLst/>
              <a:gdLst>
                <a:gd name="T0" fmla="*/ 0 h 3"/>
                <a:gd name="T1" fmla="*/ 3 h 3"/>
                <a:gd name="T2" fmla="*/ 0 h 3"/>
                <a:gd name="T3" fmla="*/ 0 h 3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3">
                  <a:moveTo>
                    <a:pt x="0" y="0"/>
                  </a:moveTo>
                  <a:lnTo>
                    <a:pt x="0" y="3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42" name="Freeform 132"/>
            <p:cNvSpPr/>
            <p:nvPr/>
          </p:nvSpPr>
          <p:spPr bwMode="auto">
            <a:xfrm>
              <a:off x="9493201" y="-3841104"/>
              <a:ext cx="0" cy="4763"/>
            </a:xfrm>
            <a:custGeom>
              <a:avLst/>
              <a:gdLst>
                <a:gd name="T0" fmla="*/ 0 h 3"/>
                <a:gd name="T1" fmla="*/ 3 h 3"/>
                <a:gd name="T2" fmla="*/ 3 h 3"/>
                <a:gd name="T3" fmla="*/ 0 h 3"/>
                <a:gd name="T4" fmla="*/ 0 h 3"/>
                <a:gd name="T5" fmla="*/ 0 h 3"/>
                <a:gd name="T6" fmla="*/ 0 h 3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  <a:cxn ang="0">
                  <a:pos x="0" y="T5"/>
                </a:cxn>
                <a:cxn ang="0">
                  <a:pos x="0" y="T6"/>
                </a:cxn>
              </a:cxnLst>
              <a:rect l="0" t="0" r="r" b="b"/>
              <a:pathLst>
                <a:path h="3">
                  <a:moveTo>
                    <a:pt x="0" y="0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43" name="Freeform 133"/>
            <p:cNvSpPr/>
            <p:nvPr/>
          </p:nvSpPr>
          <p:spPr bwMode="auto">
            <a:xfrm>
              <a:off x="9493201" y="-3841104"/>
              <a:ext cx="0" cy="4763"/>
            </a:xfrm>
            <a:custGeom>
              <a:avLst/>
              <a:gdLst>
                <a:gd name="T0" fmla="*/ 0 h 3"/>
                <a:gd name="T1" fmla="*/ 3 h 3"/>
                <a:gd name="T2" fmla="*/ 3 h 3"/>
                <a:gd name="T3" fmla="*/ 0 h 3"/>
                <a:gd name="T4" fmla="*/ 0 h 3"/>
                <a:gd name="T5" fmla="*/ 0 h 3"/>
                <a:gd name="T6" fmla="*/ 0 h 3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  <a:cxn ang="0">
                  <a:pos x="0" y="T5"/>
                </a:cxn>
                <a:cxn ang="0">
                  <a:pos x="0" y="T6"/>
                </a:cxn>
              </a:cxnLst>
              <a:rect l="0" t="0" r="r" b="b"/>
              <a:pathLst>
                <a:path h="3">
                  <a:moveTo>
                    <a:pt x="0" y="0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44" name="Rectangle 134"/>
            <p:cNvSpPr>
              <a:spLocks noChangeArrowheads="1"/>
            </p:cNvSpPr>
            <p:nvPr/>
          </p:nvSpPr>
          <p:spPr bwMode="auto">
            <a:xfrm>
              <a:off x="9493201" y="-3841104"/>
              <a:ext cx="1588" cy="4763"/>
            </a:xfrm>
            <a:prstGeom prst="rect">
              <a:avLst/>
            </a:pr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45" name="Freeform 135"/>
            <p:cNvSpPr/>
            <p:nvPr/>
          </p:nvSpPr>
          <p:spPr bwMode="auto">
            <a:xfrm>
              <a:off x="9493201" y="-3841104"/>
              <a:ext cx="0" cy="4763"/>
            </a:xfrm>
            <a:custGeom>
              <a:avLst/>
              <a:gdLst>
                <a:gd name="T0" fmla="*/ 0 h 3"/>
                <a:gd name="T1" fmla="*/ 3 h 3"/>
                <a:gd name="T2" fmla="*/ 3 h 3"/>
                <a:gd name="T3" fmla="*/ 0 h 3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3">
                  <a:moveTo>
                    <a:pt x="0" y="0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0"/>
                  </a:ln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46" name="Freeform 136"/>
            <p:cNvSpPr/>
            <p:nvPr/>
          </p:nvSpPr>
          <p:spPr bwMode="auto">
            <a:xfrm>
              <a:off x="9493201" y="-3841104"/>
              <a:ext cx="0" cy="4763"/>
            </a:xfrm>
            <a:custGeom>
              <a:avLst/>
              <a:gdLst>
                <a:gd name="T0" fmla="*/ 0 h 3"/>
                <a:gd name="T1" fmla="*/ 3 h 3"/>
                <a:gd name="T2" fmla="*/ 3 h 3"/>
                <a:gd name="T3" fmla="*/ 3 h 3"/>
                <a:gd name="T4" fmla="*/ 3 h 3"/>
                <a:gd name="T5" fmla="*/ 0 h 3"/>
                <a:gd name="T6" fmla="*/ 0 h 3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  <a:cxn ang="0">
                  <a:pos x="0" y="T5"/>
                </a:cxn>
                <a:cxn ang="0">
                  <a:pos x="0" y="T6"/>
                </a:cxn>
              </a:cxnLst>
              <a:rect l="0" t="0" r="r" b="b"/>
              <a:pathLst>
                <a:path h="3">
                  <a:moveTo>
                    <a:pt x="0" y="0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47" name="Freeform 137"/>
            <p:cNvSpPr/>
            <p:nvPr/>
          </p:nvSpPr>
          <p:spPr bwMode="auto">
            <a:xfrm>
              <a:off x="9493201" y="-3841104"/>
              <a:ext cx="0" cy="4763"/>
            </a:xfrm>
            <a:custGeom>
              <a:avLst/>
              <a:gdLst>
                <a:gd name="T0" fmla="*/ 0 h 3"/>
                <a:gd name="T1" fmla="*/ 3 h 3"/>
                <a:gd name="T2" fmla="*/ 3 h 3"/>
                <a:gd name="T3" fmla="*/ 3 h 3"/>
                <a:gd name="T4" fmla="*/ 3 h 3"/>
                <a:gd name="T5" fmla="*/ 0 h 3"/>
                <a:gd name="T6" fmla="*/ 0 h 3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  <a:cxn ang="0">
                  <a:pos x="0" y="T5"/>
                </a:cxn>
                <a:cxn ang="0">
                  <a:pos x="0" y="T6"/>
                </a:cxn>
              </a:cxnLst>
              <a:rect l="0" t="0" r="r" b="b"/>
              <a:pathLst>
                <a:path h="3">
                  <a:moveTo>
                    <a:pt x="0" y="0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48" name="Freeform 138"/>
            <p:cNvSpPr/>
            <p:nvPr/>
          </p:nvSpPr>
          <p:spPr bwMode="auto">
            <a:xfrm>
              <a:off x="9490026" y="-3836342"/>
              <a:ext cx="3175" cy="0"/>
            </a:xfrm>
            <a:custGeom>
              <a:avLst/>
              <a:gdLst>
                <a:gd name="T0" fmla="*/ 2 w 2"/>
                <a:gd name="T1" fmla="*/ 0 w 2"/>
                <a:gd name="T2" fmla="*/ 2 w 2"/>
                <a:gd name="T3" fmla="*/ 2 w 2"/>
                <a:gd name="T4" fmla="*/ 2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2">
                  <a:moveTo>
                    <a:pt x="2" y="0"/>
                  </a:moveTo>
                  <a:lnTo>
                    <a:pt x="0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close/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49" name="Freeform 139"/>
            <p:cNvSpPr/>
            <p:nvPr/>
          </p:nvSpPr>
          <p:spPr bwMode="auto">
            <a:xfrm>
              <a:off x="9490026" y="-3836342"/>
              <a:ext cx="3175" cy="0"/>
            </a:xfrm>
            <a:custGeom>
              <a:avLst/>
              <a:gdLst>
                <a:gd name="T0" fmla="*/ 2 w 2"/>
                <a:gd name="T1" fmla="*/ 0 w 2"/>
                <a:gd name="T2" fmla="*/ 2 w 2"/>
                <a:gd name="T3" fmla="*/ 2 w 2"/>
                <a:gd name="T4" fmla="*/ 2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2">
                  <a:moveTo>
                    <a:pt x="2" y="0"/>
                  </a:moveTo>
                  <a:lnTo>
                    <a:pt x="0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50" name="Rectangle 140"/>
            <p:cNvSpPr>
              <a:spLocks noChangeArrowheads="1"/>
            </p:cNvSpPr>
            <p:nvPr/>
          </p:nvSpPr>
          <p:spPr bwMode="auto">
            <a:xfrm>
              <a:off x="9490026" y="-3836342"/>
              <a:ext cx="3175" cy="1588"/>
            </a:xfrm>
            <a:prstGeom prst="rect">
              <a:avLst/>
            </a:pr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51" name="Rectangle 141"/>
            <p:cNvSpPr>
              <a:spLocks noChangeArrowheads="1"/>
            </p:cNvSpPr>
            <p:nvPr/>
          </p:nvSpPr>
          <p:spPr bwMode="auto">
            <a:xfrm>
              <a:off x="9490026" y="-3836342"/>
              <a:ext cx="3175" cy="1588"/>
            </a:xfrm>
            <a:prstGeom prst="rect">
              <a:avLst/>
            </a:pr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52" name="Freeform 142"/>
            <p:cNvSpPr/>
            <p:nvPr/>
          </p:nvSpPr>
          <p:spPr bwMode="auto">
            <a:xfrm>
              <a:off x="9477326" y="-3831579"/>
              <a:ext cx="15875" cy="15875"/>
            </a:xfrm>
            <a:custGeom>
              <a:avLst/>
              <a:gdLst>
                <a:gd name="T0" fmla="*/ 3 w 4"/>
                <a:gd name="T1" fmla="*/ 0 h 4"/>
                <a:gd name="T2" fmla="*/ 0 w 4"/>
                <a:gd name="T3" fmla="*/ 3 h 4"/>
                <a:gd name="T4" fmla="*/ 0 w 4"/>
                <a:gd name="T5" fmla="*/ 3 h 4"/>
                <a:gd name="T6" fmla="*/ 1 w 4"/>
                <a:gd name="T7" fmla="*/ 4 h 4"/>
                <a:gd name="T8" fmla="*/ 3 w 4"/>
                <a:gd name="T9" fmla="*/ 1 h 4"/>
                <a:gd name="T10" fmla="*/ 4 w 4"/>
                <a:gd name="T11" fmla="*/ 0 h 4"/>
                <a:gd name="T12" fmla="*/ 3 w 4"/>
                <a:gd name="T13" fmla="*/ 0 h 4"/>
                <a:gd name="T14" fmla="*/ 3 w 4"/>
                <a:gd name="T15" fmla="*/ 0 h 4"/>
                <a:gd name="T16" fmla="*/ 3 w 4"/>
                <a:gd name="T17" fmla="*/ 0 h 4"/>
                <a:gd name="T18" fmla="*/ 3 w 4"/>
                <a:gd name="T19" fmla="*/ 0 h 4"/>
                <a:gd name="T20" fmla="*/ 3 w 4"/>
                <a:gd name="T21" fmla="*/ 0 h 4"/>
                <a:gd name="T22" fmla="*/ 3 w 4"/>
                <a:gd name="T23" fmla="*/ 0 h 4"/>
                <a:gd name="T24" fmla="*/ 3 w 4"/>
                <a:gd name="T25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" h="4">
                  <a:moveTo>
                    <a:pt x="3" y="0"/>
                  </a:moveTo>
                  <a:cubicBezTo>
                    <a:pt x="2" y="1"/>
                    <a:pt x="1" y="2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1" y="3"/>
                    <a:pt x="1" y="4"/>
                  </a:cubicBezTo>
                  <a:cubicBezTo>
                    <a:pt x="2" y="3"/>
                    <a:pt x="3" y="2"/>
                    <a:pt x="3" y="1"/>
                  </a:cubicBezTo>
                  <a:cubicBezTo>
                    <a:pt x="4" y="1"/>
                    <a:pt x="4" y="0"/>
                    <a:pt x="4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53" name="Freeform 143"/>
            <p:cNvSpPr>
              <a:spLocks noEditPoints="1"/>
            </p:cNvSpPr>
            <p:nvPr/>
          </p:nvSpPr>
          <p:spPr bwMode="auto">
            <a:xfrm>
              <a:off x="9459863" y="-3828404"/>
              <a:ext cx="30163" cy="60325"/>
            </a:xfrm>
            <a:custGeom>
              <a:avLst/>
              <a:gdLst>
                <a:gd name="T0" fmla="*/ 4 w 7"/>
                <a:gd name="T1" fmla="*/ 9 h 14"/>
                <a:gd name="T2" fmla="*/ 1 w 7"/>
                <a:gd name="T3" fmla="*/ 9 h 14"/>
                <a:gd name="T4" fmla="*/ 0 w 7"/>
                <a:gd name="T5" fmla="*/ 11 h 14"/>
                <a:gd name="T6" fmla="*/ 2 w 7"/>
                <a:gd name="T7" fmla="*/ 14 h 14"/>
                <a:gd name="T8" fmla="*/ 3 w 7"/>
                <a:gd name="T9" fmla="*/ 12 h 14"/>
                <a:gd name="T10" fmla="*/ 4 w 7"/>
                <a:gd name="T11" fmla="*/ 9 h 14"/>
                <a:gd name="T12" fmla="*/ 7 w 7"/>
                <a:gd name="T13" fmla="*/ 0 h 14"/>
                <a:gd name="T14" fmla="*/ 5 w 7"/>
                <a:gd name="T15" fmla="*/ 3 h 14"/>
                <a:gd name="T16" fmla="*/ 6 w 7"/>
                <a:gd name="T17" fmla="*/ 3 h 14"/>
                <a:gd name="T18" fmla="*/ 6 w 7"/>
                <a:gd name="T19" fmla="*/ 3 h 14"/>
                <a:gd name="T20" fmla="*/ 7 w 7"/>
                <a:gd name="T21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" h="14">
                  <a:moveTo>
                    <a:pt x="4" y="9"/>
                  </a:moveTo>
                  <a:cubicBezTo>
                    <a:pt x="3" y="9"/>
                    <a:pt x="2" y="9"/>
                    <a:pt x="1" y="9"/>
                  </a:cubicBezTo>
                  <a:cubicBezTo>
                    <a:pt x="0" y="10"/>
                    <a:pt x="0" y="11"/>
                    <a:pt x="0" y="11"/>
                  </a:cubicBezTo>
                  <a:cubicBezTo>
                    <a:pt x="1" y="12"/>
                    <a:pt x="1" y="13"/>
                    <a:pt x="2" y="14"/>
                  </a:cubicBezTo>
                  <a:cubicBezTo>
                    <a:pt x="2" y="13"/>
                    <a:pt x="3" y="12"/>
                    <a:pt x="3" y="12"/>
                  </a:cubicBezTo>
                  <a:cubicBezTo>
                    <a:pt x="4" y="11"/>
                    <a:pt x="4" y="10"/>
                    <a:pt x="4" y="9"/>
                  </a:cubicBezTo>
                  <a:moveTo>
                    <a:pt x="7" y="0"/>
                  </a:moveTo>
                  <a:cubicBezTo>
                    <a:pt x="7" y="1"/>
                    <a:pt x="6" y="2"/>
                    <a:pt x="5" y="3"/>
                  </a:cubicBezTo>
                  <a:cubicBezTo>
                    <a:pt x="5" y="3"/>
                    <a:pt x="6" y="3"/>
                    <a:pt x="6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7" y="2"/>
                    <a:pt x="7" y="1"/>
                    <a:pt x="7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54" name="Freeform 144"/>
            <p:cNvSpPr/>
            <p:nvPr/>
          </p:nvSpPr>
          <p:spPr bwMode="auto">
            <a:xfrm>
              <a:off x="9464626" y="-3818879"/>
              <a:ext cx="20638" cy="30163"/>
            </a:xfrm>
            <a:custGeom>
              <a:avLst/>
              <a:gdLst>
                <a:gd name="T0" fmla="*/ 3 w 5"/>
                <a:gd name="T1" fmla="*/ 0 h 7"/>
                <a:gd name="T2" fmla="*/ 1 w 5"/>
                <a:gd name="T3" fmla="*/ 3 h 7"/>
                <a:gd name="T4" fmla="*/ 0 w 5"/>
                <a:gd name="T5" fmla="*/ 7 h 7"/>
                <a:gd name="T6" fmla="*/ 3 w 5"/>
                <a:gd name="T7" fmla="*/ 7 h 7"/>
                <a:gd name="T8" fmla="*/ 5 w 5"/>
                <a:gd name="T9" fmla="*/ 1 h 7"/>
                <a:gd name="T10" fmla="*/ 4 w 5"/>
                <a:gd name="T11" fmla="*/ 1 h 7"/>
                <a:gd name="T12" fmla="*/ 3 w 5"/>
                <a:gd name="T13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" h="7">
                  <a:moveTo>
                    <a:pt x="3" y="0"/>
                  </a:moveTo>
                  <a:cubicBezTo>
                    <a:pt x="3" y="1"/>
                    <a:pt x="2" y="2"/>
                    <a:pt x="1" y="3"/>
                  </a:cubicBezTo>
                  <a:cubicBezTo>
                    <a:pt x="0" y="5"/>
                    <a:pt x="0" y="6"/>
                    <a:pt x="0" y="7"/>
                  </a:cubicBezTo>
                  <a:cubicBezTo>
                    <a:pt x="1" y="7"/>
                    <a:pt x="2" y="7"/>
                    <a:pt x="3" y="7"/>
                  </a:cubicBezTo>
                  <a:cubicBezTo>
                    <a:pt x="4" y="5"/>
                    <a:pt x="5" y="3"/>
                    <a:pt x="5" y="1"/>
                  </a:cubicBezTo>
                  <a:cubicBezTo>
                    <a:pt x="5" y="1"/>
                    <a:pt x="4" y="1"/>
                    <a:pt x="4" y="1"/>
                  </a:cubicBezTo>
                  <a:cubicBezTo>
                    <a:pt x="4" y="0"/>
                    <a:pt x="3" y="0"/>
                    <a:pt x="3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55" name="Freeform 145"/>
            <p:cNvSpPr>
              <a:spLocks noEditPoints="1"/>
            </p:cNvSpPr>
            <p:nvPr/>
          </p:nvSpPr>
          <p:spPr bwMode="auto">
            <a:xfrm>
              <a:off x="9477326" y="-3831579"/>
              <a:ext cx="15875" cy="12700"/>
            </a:xfrm>
            <a:custGeom>
              <a:avLst/>
              <a:gdLst>
                <a:gd name="T0" fmla="*/ 4 w 4"/>
                <a:gd name="T1" fmla="*/ 0 h 3"/>
                <a:gd name="T2" fmla="*/ 3 w 4"/>
                <a:gd name="T3" fmla="*/ 0 h 3"/>
                <a:gd name="T4" fmla="*/ 3 w 4"/>
                <a:gd name="T5" fmla="*/ 0 h 3"/>
                <a:gd name="T6" fmla="*/ 3 w 4"/>
                <a:gd name="T7" fmla="*/ 0 h 3"/>
                <a:gd name="T8" fmla="*/ 3 w 4"/>
                <a:gd name="T9" fmla="*/ 0 h 3"/>
                <a:gd name="T10" fmla="*/ 4 w 4"/>
                <a:gd name="T11" fmla="*/ 0 h 3"/>
                <a:gd name="T12" fmla="*/ 4 w 4"/>
                <a:gd name="T13" fmla="*/ 0 h 3"/>
                <a:gd name="T14" fmla="*/ 4 w 4"/>
                <a:gd name="T15" fmla="*/ 0 h 3"/>
                <a:gd name="T16" fmla="*/ 3 w 4"/>
                <a:gd name="T17" fmla="*/ 0 h 3"/>
                <a:gd name="T18" fmla="*/ 0 w 4"/>
                <a:gd name="T19" fmla="*/ 3 h 3"/>
                <a:gd name="T20" fmla="*/ 3 w 4"/>
                <a:gd name="T21" fmla="*/ 0 h 3"/>
                <a:gd name="T22" fmla="*/ 3 w 4"/>
                <a:gd name="T23" fmla="*/ 0 h 3"/>
                <a:gd name="T24" fmla="*/ 3 w 4"/>
                <a:gd name="T25" fmla="*/ 0 h 3"/>
                <a:gd name="T26" fmla="*/ 3 w 4"/>
                <a:gd name="T2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" h="3">
                  <a:moveTo>
                    <a:pt x="4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moveTo>
                    <a:pt x="3" y="0"/>
                  </a:moveTo>
                  <a:cubicBezTo>
                    <a:pt x="2" y="1"/>
                    <a:pt x="1" y="2"/>
                    <a:pt x="0" y="3"/>
                  </a:cubicBezTo>
                  <a:cubicBezTo>
                    <a:pt x="1" y="2"/>
                    <a:pt x="2" y="1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56" name="Freeform 146"/>
            <p:cNvSpPr>
              <a:spLocks noEditPoints="1"/>
            </p:cNvSpPr>
            <p:nvPr/>
          </p:nvSpPr>
          <p:spPr bwMode="auto">
            <a:xfrm>
              <a:off x="9497963" y="-3823642"/>
              <a:ext cx="58738" cy="55563"/>
            </a:xfrm>
            <a:custGeom>
              <a:avLst/>
              <a:gdLst>
                <a:gd name="T0" fmla="*/ 7 w 14"/>
                <a:gd name="T1" fmla="*/ 7 h 13"/>
                <a:gd name="T2" fmla="*/ 6 w 14"/>
                <a:gd name="T3" fmla="*/ 7 h 13"/>
                <a:gd name="T4" fmla="*/ 13 w 14"/>
                <a:gd name="T5" fmla="*/ 13 h 13"/>
                <a:gd name="T6" fmla="*/ 14 w 14"/>
                <a:gd name="T7" fmla="*/ 13 h 13"/>
                <a:gd name="T8" fmla="*/ 9 w 14"/>
                <a:gd name="T9" fmla="*/ 8 h 13"/>
                <a:gd name="T10" fmla="*/ 7 w 14"/>
                <a:gd name="T11" fmla="*/ 7 h 13"/>
                <a:gd name="T12" fmla="*/ 0 w 14"/>
                <a:gd name="T13" fmla="*/ 0 h 13"/>
                <a:gd name="T14" fmla="*/ 2 w 14"/>
                <a:gd name="T15" fmla="*/ 3 h 13"/>
                <a:gd name="T16" fmla="*/ 5 w 14"/>
                <a:gd name="T17" fmla="*/ 6 h 13"/>
                <a:gd name="T18" fmla="*/ 7 w 14"/>
                <a:gd name="T19" fmla="*/ 6 h 13"/>
                <a:gd name="T20" fmla="*/ 2 w 14"/>
                <a:gd name="T21" fmla="*/ 1 h 13"/>
                <a:gd name="T22" fmla="*/ 0 w 14"/>
                <a:gd name="T2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4" h="13">
                  <a:moveTo>
                    <a:pt x="7" y="7"/>
                  </a:moveTo>
                  <a:cubicBezTo>
                    <a:pt x="7" y="7"/>
                    <a:pt x="6" y="7"/>
                    <a:pt x="6" y="7"/>
                  </a:cubicBezTo>
                  <a:cubicBezTo>
                    <a:pt x="8" y="9"/>
                    <a:pt x="11" y="11"/>
                    <a:pt x="13" y="13"/>
                  </a:cubicBezTo>
                  <a:cubicBezTo>
                    <a:pt x="13" y="13"/>
                    <a:pt x="14" y="13"/>
                    <a:pt x="14" y="13"/>
                  </a:cubicBezTo>
                  <a:cubicBezTo>
                    <a:pt x="12" y="11"/>
                    <a:pt x="11" y="9"/>
                    <a:pt x="9" y="8"/>
                  </a:cubicBezTo>
                  <a:cubicBezTo>
                    <a:pt x="9" y="7"/>
                    <a:pt x="8" y="7"/>
                    <a:pt x="7" y="7"/>
                  </a:cubicBezTo>
                  <a:moveTo>
                    <a:pt x="0" y="0"/>
                  </a:moveTo>
                  <a:cubicBezTo>
                    <a:pt x="1" y="1"/>
                    <a:pt x="1" y="2"/>
                    <a:pt x="2" y="3"/>
                  </a:cubicBezTo>
                  <a:cubicBezTo>
                    <a:pt x="3" y="4"/>
                    <a:pt x="4" y="5"/>
                    <a:pt x="5" y="6"/>
                  </a:cubicBezTo>
                  <a:cubicBezTo>
                    <a:pt x="6" y="6"/>
                    <a:pt x="6" y="6"/>
                    <a:pt x="7" y="6"/>
                  </a:cubicBezTo>
                  <a:cubicBezTo>
                    <a:pt x="6" y="4"/>
                    <a:pt x="4" y="2"/>
                    <a:pt x="2" y="1"/>
                  </a:cubicBezTo>
                  <a:cubicBezTo>
                    <a:pt x="2" y="1"/>
                    <a:pt x="1" y="0"/>
                    <a:pt x="0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57" name="Freeform 147"/>
            <p:cNvSpPr>
              <a:spLocks noEditPoints="1"/>
            </p:cNvSpPr>
            <p:nvPr/>
          </p:nvSpPr>
          <p:spPr bwMode="auto">
            <a:xfrm>
              <a:off x="9505901" y="-3810942"/>
              <a:ext cx="47625" cy="50800"/>
            </a:xfrm>
            <a:custGeom>
              <a:avLst/>
              <a:gdLst>
                <a:gd name="T0" fmla="*/ 4 w 11"/>
                <a:gd name="T1" fmla="*/ 4 h 12"/>
                <a:gd name="T2" fmla="*/ 2 w 11"/>
                <a:gd name="T3" fmla="*/ 4 h 12"/>
                <a:gd name="T4" fmla="*/ 8 w 11"/>
                <a:gd name="T5" fmla="*/ 10 h 12"/>
                <a:gd name="T6" fmla="*/ 9 w 11"/>
                <a:gd name="T7" fmla="*/ 12 h 12"/>
                <a:gd name="T8" fmla="*/ 11 w 11"/>
                <a:gd name="T9" fmla="*/ 10 h 12"/>
                <a:gd name="T10" fmla="*/ 11 w 11"/>
                <a:gd name="T11" fmla="*/ 10 h 12"/>
                <a:gd name="T12" fmla="*/ 4 w 11"/>
                <a:gd name="T13" fmla="*/ 4 h 12"/>
                <a:gd name="T14" fmla="*/ 0 w 11"/>
                <a:gd name="T15" fmla="*/ 0 h 12"/>
                <a:gd name="T16" fmla="*/ 0 w 11"/>
                <a:gd name="T17" fmla="*/ 0 h 12"/>
                <a:gd name="T18" fmla="*/ 1 w 11"/>
                <a:gd name="T19" fmla="*/ 2 h 12"/>
                <a:gd name="T20" fmla="*/ 1 w 11"/>
                <a:gd name="T21" fmla="*/ 3 h 12"/>
                <a:gd name="T22" fmla="*/ 2 w 11"/>
                <a:gd name="T23" fmla="*/ 3 h 12"/>
                <a:gd name="T24" fmla="*/ 3 w 11"/>
                <a:gd name="T25" fmla="*/ 3 h 12"/>
                <a:gd name="T26" fmla="*/ 0 w 11"/>
                <a:gd name="T2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1" h="12">
                  <a:moveTo>
                    <a:pt x="4" y="4"/>
                  </a:moveTo>
                  <a:cubicBezTo>
                    <a:pt x="3" y="4"/>
                    <a:pt x="3" y="4"/>
                    <a:pt x="2" y="4"/>
                  </a:cubicBezTo>
                  <a:cubicBezTo>
                    <a:pt x="4" y="6"/>
                    <a:pt x="6" y="8"/>
                    <a:pt x="8" y="10"/>
                  </a:cubicBezTo>
                  <a:cubicBezTo>
                    <a:pt x="8" y="11"/>
                    <a:pt x="9" y="11"/>
                    <a:pt x="9" y="12"/>
                  </a:cubicBezTo>
                  <a:cubicBezTo>
                    <a:pt x="10" y="12"/>
                    <a:pt x="10" y="11"/>
                    <a:pt x="11" y="10"/>
                  </a:cubicBezTo>
                  <a:cubicBezTo>
                    <a:pt x="11" y="10"/>
                    <a:pt x="11" y="10"/>
                    <a:pt x="11" y="10"/>
                  </a:cubicBezTo>
                  <a:cubicBezTo>
                    <a:pt x="9" y="8"/>
                    <a:pt x="6" y="6"/>
                    <a:pt x="4" y="4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1" y="2"/>
                  </a:cubicBezTo>
                  <a:cubicBezTo>
                    <a:pt x="1" y="2"/>
                    <a:pt x="1" y="2"/>
                    <a:pt x="1" y="3"/>
                  </a:cubicBezTo>
                  <a:cubicBezTo>
                    <a:pt x="1" y="3"/>
                    <a:pt x="2" y="3"/>
                    <a:pt x="2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2" y="2"/>
                    <a:pt x="1" y="1"/>
                    <a:pt x="0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58" name="Freeform 148"/>
            <p:cNvSpPr/>
            <p:nvPr/>
          </p:nvSpPr>
          <p:spPr bwMode="auto">
            <a:xfrm>
              <a:off x="9515426" y="-3798242"/>
              <a:ext cx="20638" cy="9525"/>
            </a:xfrm>
            <a:custGeom>
              <a:avLst/>
              <a:gdLst>
                <a:gd name="T0" fmla="*/ 3 w 5"/>
                <a:gd name="T1" fmla="*/ 0 h 2"/>
                <a:gd name="T2" fmla="*/ 1 w 5"/>
                <a:gd name="T3" fmla="*/ 0 h 2"/>
                <a:gd name="T4" fmla="*/ 0 w 5"/>
                <a:gd name="T5" fmla="*/ 0 h 2"/>
                <a:gd name="T6" fmla="*/ 4 w 5"/>
                <a:gd name="T7" fmla="*/ 1 h 2"/>
                <a:gd name="T8" fmla="*/ 4 w 5"/>
                <a:gd name="T9" fmla="*/ 1 h 2"/>
                <a:gd name="T10" fmla="*/ 4 w 5"/>
                <a:gd name="T11" fmla="*/ 1 h 2"/>
                <a:gd name="T12" fmla="*/ 4 w 5"/>
                <a:gd name="T13" fmla="*/ 1 h 2"/>
                <a:gd name="T14" fmla="*/ 3 w 5"/>
                <a:gd name="T15" fmla="*/ 1 h 2"/>
                <a:gd name="T16" fmla="*/ 5 w 5"/>
                <a:gd name="T17" fmla="*/ 2 h 2"/>
                <a:gd name="T18" fmla="*/ 5 w 5"/>
                <a:gd name="T19" fmla="*/ 1 h 2"/>
                <a:gd name="T20" fmla="*/ 3 w 5"/>
                <a:gd name="T21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" h="2">
                  <a:moveTo>
                    <a:pt x="3" y="0"/>
                  </a:moveTo>
                  <a:cubicBezTo>
                    <a:pt x="2" y="0"/>
                    <a:pt x="2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2" y="1"/>
                    <a:pt x="3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3" y="1"/>
                    <a:pt x="3" y="1"/>
                  </a:cubicBezTo>
                  <a:cubicBezTo>
                    <a:pt x="4" y="1"/>
                    <a:pt x="5" y="1"/>
                    <a:pt x="5" y="2"/>
                  </a:cubicBezTo>
                  <a:cubicBezTo>
                    <a:pt x="5" y="2"/>
                    <a:pt x="5" y="1"/>
                    <a:pt x="5" y="1"/>
                  </a:cubicBezTo>
                  <a:cubicBezTo>
                    <a:pt x="4" y="1"/>
                    <a:pt x="4" y="0"/>
                    <a:pt x="3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59" name="Freeform 149"/>
            <p:cNvSpPr/>
            <p:nvPr/>
          </p:nvSpPr>
          <p:spPr bwMode="auto">
            <a:xfrm>
              <a:off x="9515426" y="-3793479"/>
              <a:ext cx="15875" cy="0"/>
            </a:xfrm>
            <a:custGeom>
              <a:avLst/>
              <a:gdLst>
                <a:gd name="T0" fmla="*/ 4 w 4"/>
                <a:gd name="T1" fmla="*/ 4 w 4"/>
                <a:gd name="T2" fmla="*/ 0 w 4"/>
                <a:gd name="T3" fmla="*/ 0 w 4"/>
                <a:gd name="T4" fmla="*/ 2 w 4"/>
                <a:gd name="T5" fmla="*/ 3 w 4"/>
                <a:gd name="T6" fmla="*/ 3 w 4"/>
                <a:gd name="T7" fmla="*/ 4 w 4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  <a:cxn ang="0">
                  <a:pos x="T5" y="0"/>
                </a:cxn>
                <a:cxn ang="0">
                  <a:pos x="T6" y="0"/>
                </a:cxn>
                <a:cxn ang="0">
                  <a:pos x="T7" y="0"/>
                </a:cxn>
              </a:cxnLst>
              <a:rect l="0" t="0" r="r" b="b"/>
              <a:pathLst>
                <a:path w="4">
                  <a:moveTo>
                    <a:pt x="4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1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2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4" y="0"/>
                    <a:pt x="4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60" name="Freeform 150"/>
            <p:cNvSpPr/>
            <p:nvPr/>
          </p:nvSpPr>
          <p:spPr bwMode="auto">
            <a:xfrm>
              <a:off x="9510663" y="-3798242"/>
              <a:ext cx="20638" cy="4763"/>
            </a:xfrm>
            <a:custGeom>
              <a:avLst/>
              <a:gdLst>
                <a:gd name="T0" fmla="*/ 0 w 5"/>
                <a:gd name="T1" fmla="*/ 0 h 1"/>
                <a:gd name="T2" fmla="*/ 1 w 5"/>
                <a:gd name="T3" fmla="*/ 1 h 1"/>
                <a:gd name="T4" fmla="*/ 5 w 5"/>
                <a:gd name="T5" fmla="*/ 1 h 1"/>
                <a:gd name="T6" fmla="*/ 5 w 5"/>
                <a:gd name="T7" fmla="*/ 1 h 1"/>
                <a:gd name="T8" fmla="*/ 5 w 5"/>
                <a:gd name="T9" fmla="*/ 1 h 1"/>
                <a:gd name="T10" fmla="*/ 1 w 5"/>
                <a:gd name="T11" fmla="*/ 0 h 1"/>
                <a:gd name="T12" fmla="*/ 0 w 5"/>
                <a:gd name="T1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" h="1">
                  <a:moveTo>
                    <a:pt x="0" y="0"/>
                  </a:moveTo>
                  <a:cubicBezTo>
                    <a:pt x="0" y="0"/>
                    <a:pt x="1" y="1"/>
                    <a:pt x="1" y="1"/>
                  </a:cubicBezTo>
                  <a:cubicBezTo>
                    <a:pt x="2" y="1"/>
                    <a:pt x="4" y="1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4" y="1"/>
                    <a:pt x="3" y="1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61" name="Freeform 151"/>
            <p:cNvSpPr/>
            <p:nvPr/>
          </p:nvSpPr>
          <p:spPr bwMode="auto">
            <a:xfrm>
              <a:off x="9497963" y="-3828404"/>
              <a:ext cx="38100" cy="34925"/>
            </a:xfrm>
            <a:custGeom>
              <a:avLst/>
              <a:gdLst>
                <a:gd name="T0" fmla="*/ 0 w 9"/>
                <a:gd name="T1" fmla="*/ 0 h 8"/>
                <a:gd name="T2" fmla="*/ 2 w 9"/>
                <a:gd name="T3" fmla="*/ 4 h 8"/>
                <a:gd name="T4" fmla="*/ 2 w 9"/>
                <a:gd name="T5" fmla="*/ 4 h 8"/>
                <a:gd name="T6" fmla="*/ 0 w 9"/>
                <a:gd name="T7" fmla="*/ 1 h 8"/>
                <a:gd name="T8" fmla="*/ 2 w 9"/>
                <a:gd name="T9" fmla="*/ 2 h 8"/>
                <a:gd name="T10" fmla="*/ 7 w 9"/>
                <a:gd name="T11" fmla="*/ 7 h 8"/>
                <a:gd name="T12" fmla="*/ 9 w 9"/>
                <a:gd name="T13" fmla="*/ 8 h 8"/>
                <a:gd name="T14" fmla="*/ 9 w 9"/>
                <a:gd name="T15" fmla="*/ 8 h 8"/>
                <a:gd name="T16" fmla="*/ 2 w 9"/>
                <a:gd name="T17" fmla="*/ 2 h 8"/>
                <a:gd name="T18" fmla="*/ 0 w 9"/>
                <a:gd name="T1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" h="8">
                  <a:moveTo>
                    <a:pt x="0" y="0"/>
                  </a:moveTo>
                  <a:cubicBezTo>
                    <a:pt x="1" y="2"/>
                    <a:pt x="1" y="3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1" y="3"/>
                    <a:pt x="1" y="2"/>
                    <a:pt x="0" y="1"/>
                  </a:cubicBezTo>
                  <a:cubicBezTo>
                    <a:pt x="1" y="1"/>
                    <a:pt x="2" y="2"/>
                    <a:pt x="2" y="2"/>
                  </a:cubicBezTo>
                  <a:cubicBezTo>
                    <a:pt x="4" y="3"/>
                    <a:pt x="6" y="5"/>
                    <a:pt x="7" y="7"/>
                  </a:cubicBezTo>
                  <a:cubicBezTo>
                    <a:pt x="8" y="7"/>
                    <a:pt x="8" y="8"/>
                    <a:pt x="9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7" y="6"/>
                    <a:pt x="5" y="4"/>
                    <a:pt x="2" y="2"/>
                  </a:cubicBezTo>
                  <a:cubicBezTo>
                    <a:pt x="2" y="2"/>
                    <a:pt x="1" y="1"/>
                    <a:pt x="0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62" name="Freeform 152"/>
            <p:cNvSpPr>
              <a:spLocks noEditPoints="1"/>
            </p:cNvSpPr>
            <p:nvPr/>
          </p:nvSpPr>
          <p:spPr bwMode="auto">
            <a:xfrm>
              <a:off x="9455101" y="-3861742"/>
              <a:ext cx="114300" cy="114300"/>
            </a:xfrm>
            <a:custGeom>
              <a:avLst/>
              <a:gdLst>
                <a:gd name="T0" fmla="*/ 8 w 27"/>
                <a:gd name="T1" fmla="*/ 6 h 27"/>
                <a:gd name="T2" fmla="*/ 9 w 27"/>
                <a:gd name="T3" fmla="*/ 6 h 27"/>
                <a:gd name="T4" fmla="*/ 9 w 27"/>
                <a:gd name="T5" fmla="*/ 6 h 27"/>
                <a:gd name="T6" fmla="*/ 9 w 27"/>
                <a:gd name="T7" fmla="*/ 6 h 27"/>
                <a:gd name="T8" fmla="*/ 9 w 27"/>
                <a:gd name="T9" fmla="*/ 5 h 27"/>
                <a:gd name="T10" fmla="*/ 9 w 27"/>
                <a:gd name="T11" fmla="*/ 6 h 27"/>
                <a:gd name="T12" fmla="*/ 9 w 27"/>
                <a:gd name="T13" fmla="*/ 6 h 27"/>
                <a:gd name="T14" fmla="*/ 9 w 27"/>
                <a:gd name="T15" fmla="*/ 5 h 27"/>
                <a:gd name="T16" fmla="*/ 9 w 27"/>
                <a:gd name="T17" fmla="*/ 6 h 27"/>
                <a:gd name="T18" fmla="*/ 13 w 27"/>
                <a:gd name="T19" fmla="*/ 0 h 27"/>
                <a:gd name="T20" fmla="*/ 11 w 27"/>
                <a:gd name="T21" fmla="*/ 3 h 27"/>
                <a:gd name="T22" fmla="*/ 10 w 27"/>
                <a:gd name="T23" fmla="*/ 5 h 27"/>
                <a:gd name="T24" fmla="*/ 9 w 27"/>
                <a:gd name="T25" fmla="*/ 5 h 27"/>
                <a:gd name="T26" fmla="*/ 10 w 27"/>
                <a:gd name="T27" fmla="*/ 5 h 27"/>
                <a:gd name="T28" fmla="*/ 9 w 27"/>
                <a:gd name="T29" fmla="*/ 5 h 27"/>
                <a:gd name="T30" fmla="*/ 9 w 27"/>
                <a:gd name="T31" fmla="*/ 4 h 27"/>
                <a:gd name="T32" fmla="*/ 9 w 27"/>
                <a:gd name="T33" fmla="*/ 5 h 27"/>
                <a:gd name="T34" fmla="*/ 9 w 27"/>
                <a:gd name="T35" fmla="*/ 5 h 27"/>
                <a:gd name="T36" fmla="*/ 9 w 27"/>
                <a:gd name="T37" fmla="*/ 2 h 27"/>
                <a:gd name="T38" fmla="*/ 9 w 27"/>
                <a:gd name="T39" fmla="*/ 1 h 27"/>
                <a:gd name="T40" fmla="*/ 7 w 27"/>
                <a:gd name="T41" fmla="*/ 1 h 27"/>
                <a:gd name="T42" fmla="*/ 9 w 27"/>
                <a:gd name="T43" fmla="*/ 5 h 27"/>
                <a:gd name="T44" fmla="*/ 5 w 27"/>
                <a:gd name="T45" fmla="*/ 2 h 27"/>
                <a:gd name="T46" fmla="*/ 6 w 27"/>
                <a:gd name="T47" fmla="*/ 5 h 27"/>
                <a:gd name="T48" fmla="*/ 9 w 27"/>
                <a:gd name="T49" fmla="*/ 5 h 27"/>
                <a:gd name="T50" fmla="*/ 8 w 27"/>
                <a:gd name="T51" fmla="*/ 6 h 27"/>
                <a:gd name="T52" fmla="*/ 6 w 27"/>
                <a:gd name="T53" fmla="*/ 6 h 27"/>
                <a:gd name="T54" fmla="*/ 7 w 27"/>
                <a:gd name="T55" fmla="*/ 6 h 27"/>
                <a:gd name="T56" fmla="*/ 1 w 27"/>
                <a:gd name="T57" fmla="*/ 8 h 27"/>
                <a:gd name="T58" fmla="*/ 0 w 27"/>
                <a:gd name="T59" fmla="*/ 12 h 27"/>
                <a:gd name="T60" fmla="*/ 1 w 27"/>
                <a:gd name="T61" fmla="*/ 19 h 27"/>
                <a:gd name="T62" fmla="*/ 2 w 27"/>
                <a:gd name="T63" fmla="*/ 17 h 27"/>
                <a:gd name="T64" fmla="*/ 5 w 27"/>
                <a:gd name="T65" fmla="*/ 10 h 27"/>
                <a:gd name="T66" fmla="*/ 8 w 27"/>
                <a:gd name="T67" fmla="*/ 7 h 27"/>
                <a:gd name="T68" fmla="*/ 8 w 27"/>
                <a:gd name="T69" fmla="*/ 7 h 27"/>
                <a:gd name="T70" fmla="*/ 8 w 27"/>
                <a:gd name="T71" fmla="*/ 7 h 27"/>
                <a:gd name="T72" fmla="*/ 9 w 27"/>
                <a:gd name="T73" fmla="*/ 7 h 27"/>
                <a:gd name="T74" fmla="*/ 8 w 27"/>
                <a:gd name="T75" fmla="*/ 8 h 27"/>
                <a:gd name="T76" fmla="*/ 7 w 27"/>
                <a:gd name="T77" fmla="*/ 11 h 27"/>
                <a:gd name="T78" fmla="*/ 5 w 27"/>
                <a:gd name="T79" fmla="*/ 17 h 27"/>
                <a:gd name="T80" fmla="*/ 3 w 27"/>
                <a:gd name="T81" fmla="*/ 22 h 27"/>
                <a:gd name="T82" fmla="*/ 12 w 27"/>
                <a:gd name="T83" fmla="*/ 27 h 27"/>
                <a:gd name="T84" fmla="*/ 21 w 27"/>
                <a:gd name="T85" fmla="*/ 24 h 27"/>
                <a:gd name="T86" fmla="*/ 14 w 27"/>
                <a:gd name="T87" fmla="*/ 16 h 27"/>
                <a:gd name="T88" fmla="*/ 13 w 27"/>
                <a:gd name="T89" fmla="*/ 15 h 27"/>
                <a:gd name="T90" fmla="*/ 12 w 27"/>
                <a:gd name="T91" fmla="*/ 12 h 27"/>
                <a:gd name="T92" fmla="*/ 12 w 27"/>
                <a:gd name="T93" fmla="*/ 10 h 27"/>
                <a:gd name="T94" fmla="*/ 19 w 27"/>
                <a:gd name="T95" fmla="*/ 16 h 27"/>
                <a:gd name="T96" fmla="*/ 19 w 27"/>
                <a:gd name="T97" fmla="*/ 17 h 27"/>
                <a:gd name="T98" fmla="*/ 26 w 27"/>
                <a:gd name="T99" fmla="*/ 16 h 27"/>
                <a:gd name="T100" fmla="*/ 23 w 27"/>
                <a:gd name="T101" fmla="*/ 4 h 27"/>
                <a:gd name="T102" fmla="*/ 17 w 27"/>
                <a:gd name="T103" fmla="*/ 6 h 27"/>
                <a:gd name="T104" fmla="*/ 13 w 27"/>
                <a:gd name="T105" fmla="*/ 6 h 27"/>
                <a:gd name="T106" fmla="*/ 10 w 27"/>
                <a:gd name="T107" fmla="*/ 6 h 27"/>
                <a:gd name="T108" fmla="*/ 10 w 27"/>
                <a:gd name="T109" fmla="*/ 6 h 27"/>
                <a:gd name="T110" fmla="*/ 10 w 27"/>
                <a:gd name="T111" fmla="*/ 6 h 27"/>
                <a:gd name="T112" fmla="*/ 20 w 27"/>
                <a:gd name="T113" fmla="*/ 2 h 27"/>
                <a:gd name="T114" fmla="*/ 15 w 27"/>
                <a:gd name="T115" fmla="*/ 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7" h="27">
                  <a:moveTo>
                    <a:pt x="8" y="6"/>
                  </a:moveTo>
                  <a:cubicBezTo>
                    <a:pt x="8" y="6"/>
                    <a:pt x="8" y="6"/>
                    <a:pt x="8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8" y="6"/>
                    <a:pt x="8" y="6"/>
                    <a:pt x="8" y="6"/>
                  </a:cubicBezTo>
                  <a:moveTo>
                    <a:pt x="9" y="6"/>
                  </a:moveTo>
                  <a:cubicBezTo>
                    <a:pt x="9" y="6"/>
                    <a:pt x="9" y="6"/>
                    <a:pt x="9" y="6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9" y="6"/>
                    <a:pt x="9" y="6"/>
                    <a:pt x="9" y="6"/>
                  </a:cubicBezTo>
                  <a:moveTo>
                    <a:pt x="9" y="6"/>
                  </a:moveTo>
                  <a:cubicBezTo>
                    <a:pt x="9" y="5"/>
                    <a:pt x="9" y="5"/>
                    <a:pt x="9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9" y="6"/>
                    <a:pt x="9" y="6"/>
                    <a:pt x="9" y="6"/>
                  </a:cubicBezTo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12" y="1"/>
                    <a:pt x="11" y="2"/>
                    <a:pt x="11" y="3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0" y="4"/>
                    <a:pt x="10" y="5"/>
                    <a:pt x="10" y="5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4"/>
                    <a:pt x="9" y="5"/>
                    <a:pt x="9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5"/>
                    <a:pt x="9" y="4"/>
                    <a:pt x="9" y="4"/>
                  </a:cubicBezTo>
                  <a:cubicBezTo>
                    <a:pt x="9" y="3"/>
                    <a:pt x="9" y="2"/>
                    <a:pt x="9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9" y="1"/>
                    <a:pt x="8" y="1"/>
                    <a:pt x="7" y="1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8" y="3"/>
                    <a:pt x="8" y="4"/>
                    <a:pt x="9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8" y="5"/>
                    <a:pt x="8" y="5"/>
                    <a:pt x="8" y="4"/>
                  </a:cubicBezTo>
                  <a:cubicBezTo>
                    <a:pt x="7" y="4"/>
                    <a:pt x="6" y="3"/>
                    <a:pt x="5" y="2"/>
                  </a:cubicBezTo>
                  <a:cubicBezTo>
                    <a:pt x="5" y="3"/>
                    <a:pt x="4" y="4"/>
                    <a:pt x="3" y="5"/>
                  </a:cubicBezTo>
                  <a:cubicBezTo>
                    <a:pt x="4" y="5"/>
                    <a:pt x="5" y="5"/>
                    <a:pt x="6" y="5"/>
                  </a:cubicBezTo>
                  <a:cubicBezTo>
                    <a:pt x="7" y="5"/>
                    <a:pt x="8" y="5"/>
                    <a:pt x="9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7" y="6"/>
                    <a:pt x="7" y="6"/>
                    <a:pt x="6" y="6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5" y="7"/>
                    <a:pt x="4" y="7"/>
                    <a:pt x="3" y="7"/>
                  </a:cubicBezTo>
                  <a:cubicBezTo>
                    <a:pt x="2" y="7"/>
                    <a:pt x="2" y="8"/>
                    <a:pt x="1" y="8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0" y="9"/>
                    <a:pt x="0" y="10"/>
                    <a:pt x="0" y="12"/>
                  </a:cubicBezTo>
                  <a:cubicBezTo>
                    <a:pt x="0" y="13"/>
                    <a:pt x="0" y="13"/>
                    <a:pt x="0" y="14"/>
                  </a:cubicBezTo>
                  <a:cubicBezTo>
                    <a:pt x="0" y="16"/>
                    <a:pt x="0" y="18"/>
                    <a:pt x="1" y="19"/>
                  </a:cubicBezTo>
                  <a:cubicBezTo>
                    <a:pt x="1" y="19"/>
                    <a:pt x="1" y="18"/>
                    <a:pt x="2" y="17"/>
                  </a:cubicBezTo>
                  <a:cubicBezTo>
                    <a:pt x="2" y="17"/>
                    <a:pt x="2" y="17"/>
                    <a:pt x="2" y="17"/>
                  </a:cubicBezTo>
                  <a:cubicBezTo>
                    <a:pt x="2" y="16"/>
                    <a:pt x="2" y="15"/>
                    <a:pt x="3" y="13"/>
                  </a:cubicBezTo>
                  <a:cubicBezTo>
                    <a:pt x="4" y="12"/>
                    <a:pt x="5" y="11"/>
                    <a:pt x="5" y="10"/>
                  </a:cubicBezTo>
                  <a:cubicBezTo>
                    <a:pt x="5" y="10"/>
                    <a:pt x="5" y="10"/>
                    <a:pt x="5" y="10"/>
                  </a:cubicBezTo>
                  <a:cubicBezTo>
                    <a:pt x="6" y="9"/>
                    <a:pt x="7" y="8"/>
                    <a:pt x="8" y="7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7"/>
                    <a:pt x="9" y="8"/>
                    <a:pt x="8" y="8"/>
                  </a:cubicBezTo>
                  <a:cubicBezTo>
                    <a:pt x="8" y="9"/>
                    <a:pt x="8" y="10"/>
                    <a:pt x="7" y="11"/>
                  </a:cubicBezTo>
                  <a:cubicBezTo>
                    <a:pt x="7" y="11"/>
                    <a:pt x="7" y="11"/>
                    <a:pt x="7" y="11"/>
                  </a:cubicBezTo>
                  <a:cubicBezTo>
                    <a:pt x="7" y="13"/>
                    <a:pt x="6" y="15"/>
                    <a:pt x="5" y="17"/>
                  </a:cubicBezTo>
                  <a:cubicBezTo>
                    <a:pt x="5" y="17"/>
                    <a:pt x="5" y="17"/>
                    <a:pt x="5" y="17"/>
                  </a:cubicBezTo>
                  <a:cubicBezTo>
                    <a:pt x="5" y="18"/>
                    <a:pt x="5" y="19"/>
                    <a:pt x="4" y="20"/>
                  </a:cubicBezTo>
                  <a:cubicBezTo>
                    <a:pt x="4" y="20"/>
                    <a:pt x="3" y="21"/>
                    <a:pt x="3" y="22"/>
                  </a:cubicBezTo>
                  <a:cubicBezTo>
                    <a:pt x="3" y="22"/>
                    <a:pt x="3" y="22"/>
                    <a:pt x="3" y="22"/>
                  </a:cubicBezTo>
                  <a:cubicBezTo>
                    <a:pt x="5" y="25"/>
                    <a:pt x="8" y="26"/>
                    <a:pt x="12" y="27"/>
                  </a:cubicBezTo>
                  <a:cubicBezTo>
                    <a:pt x="12" y="27"/>
                    <a:pt x="13" y="27"/>
                    <a:pt x="13" y="27"/>
                  </a:cubicBezTo>
                  <a:cubicBezTo>
                    <a:pt x="16" y="27"/>
                    <a:pt x="19" y="26"/>
                    <a:pt x="21" y="24"/>
                  </a:cubicBezTo>
                  <a:cubicBezTo>
                    <a:pt x="21" y="23"/>
                    <a:pt x="20" y="23"/>
                    <a:pt x="20" y="22"/>
                  </a:cubicBezTo>
                  <a:cubicBezTo>
                    <a:pt x="18" y="20"/>
                    <a:pt x="16" y="18"/>
                    <a:pt x="14" y="16"/>
                  </a:cubicBezTo>
                  <a:cubicBezTo>
                    <a:pt x="14" y="16"/>
                    <a:pt x="14" y="16"/>
                    <a:pt x="14" y="16"/>
                  </a:cubicBezTo>
                  <a:cubicBezTo>
                    <a:pt x="14" y="16"/>
                    <a:pt x="13" y="15"/>
                    <a:pt x="13" y="15"/>
                  </a:cubicBezTo>
                  <a:cubicBezTo>
                    <a:pt x="13" y="14"/>
                    <a:pt x="13" y="14"/>
                    <a:pt x="13" y="14"/>
                  </a:cubicBezTo>
                  <a:cubicBezTo>
                    <a:pt x="12" y="13"/>
                    <a:pt x="12" y="13"/>
                    <a:pt x="12" y="12"/>
                  </a:cubicBezTo>
                  <a:cubicBezTo>
                    <a:pt x="11" y="11"/>
                    <a:pt x="11" y="10"/>
                    <a:pt x="10" y="8"/>
                  </a:cubicBezTo>
                  <a:cubicBezTo>
                    <a:pt x="11" y="9"/>
                    <a:pt x="12" y="10"/>
                    <a:pt x="12" y="10"/>
                  </a:cubicBezTo>
                  <a:cubicBezTo>
                    <a:pt x="15" y="12"/>
                    <a:pt x="17" y="14"/>
                    <a:pt x="19" y="16"/>
                  </a:cubicBezTo>
                  <a:cubicBezTo>
                    <a:pt x="19" y="16"/>
                    <a:pt x="19" y="16"/>
                    <a:pt x="19" y="16"/>
                  </a:cubicBezTo>
                  <a:cubicBezTo>
                    <a:pt x="19" y="16"/>
                    <a:pt x="19" y="17"/>
                    <a:pt x="19" y="17"/>
                  </a:cubicBezTo>
                  <a:cubicBezTo>
                    <a:pt x="19" y="17"/>
                    <a:pt x="19" y="17"/>
                    <a:pt x="19" y="17"/>
                  </a:cubicBezTo>
                  <a:cubicBezTo>
                    <a:pt x="21" y="18"/>
                    <a:pt x="22" y="20"/>
                    <a:pt x="24" y="22"/>
                  </a:cubicBezTo>
                  <a:cubicBezTo>
                    <a:pt x="25" y="20"/>
                    <a:pt x="26" y="18"/>
                    <a:pt x="26" y="16"/>
                  </a:cubicBezTo>
                  <a:cubicBezTo>
                    <a:pt x="26" y="15"/>
                    <a:pt x="26" y="15"/>
                    <a:pt x="26" y="15"/>
                  </a:cubicBezTo>
                  <a:cubicBezTo>
                    <a:pt x="27" y="11"/>
                    <a:pt x="25" y="7"/>
                    <a:pt x="23" y="4"/>
                  </a:cubicBezTo>
                  <a:cubicBezTo>
                    <a:pt x="21" y="5"/>
                    <a:pt x="19" y="6"/>
                    <a:pt x="17" y="6"/>
                  </a:cubicBezTo>
                  <a:cubicBezTo>
                    <a:pt x="17" y="6"/>
                    <a:pt x="17" y="6"/>
                    <a:pt x="17" y="6"/>
                  </a:cubicBezTo>
                  <a:cubicBezTo>
                    <a:pt x="16" y="6"/>
                    <a:pt x="14" y="6"/>
                    <a:pt x="13" y="6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2" y="6"/>
                    <a:pt x="11" y="6"/>
                    <a:pt x="10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1" y="5"/>
                    <a:pt x="14" y="4"/>
                    <a:pt x="15" y="4"/>
                  </a:cubicBezTo>
                  <a:cubicBezTo>
                    <a:pt x="17" y="3"/>
                    <a:pt x="18" y="2"/>
                    <a:pt x="20" y="2"/>
                  </a:cubicBezTo>
                  <a:cubicBezTo>
                    <a:pt x="19" y="1"/>
                    <a:pt x="17" y="0"/>
                    <a:pt x="15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4" y="0"/>
                    <a:pt x="14" y="0"/>
                    <a:pt x="13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63" name="Freeform 153"/>
            <p:cNvSpPr/>
            <p:nvPr/>
          </p:nvSpPr>
          <p:spPr bwMode="auto">
            <a:xfrm>
              <a:off x="9337626" y="-3955404"/>
              <a:ext cx="142875" cy="149225"/>
            </a:xfrm>
            <a:custGeom>
              <a:avLst/>
              <a:gdLst>
                <a:gd name="T0" fmla="*/ 13 w 34"/>
                <a:gd name="T1" fmla="*/ 33 h 35"/>
                <a:gd name="T2" fmla="*/ 32 w 34"/>
                <a:gd name="T3" fmla="*/ 21 h 35"/>
                <a:gd name="T4" fmla="*/ 20 w 34"/>
                <a:gd name="T5" fmla="*/ 2 h 35"/>
                <a:gd name="T6" fmla="*/ 1 w 34"/>
                <a:gd name="T7" fmla="*/ 14 h 35"/>
                <a:gd name="T8" fmla="*/ 13 w 34"/>
                <a:gd name="T9" fmla="*/ 33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" h="35">
                  <a:moveTo>
                    <a:pt x="13" y="33"/>
                  </a:moveTo>
                  <a:cubicBezTo>
                    <a:pt x="22" y="35"/>
                    <a:pt x="30" y="30"/>
                    <a:pt x="32" y="21"/>
                  </a:cubicBezTo>
                  <a:cubicBezTo>
                    <a:pt x="34" y="12"/>
                    <a:pt x="29" y="4"/>
                    <a:pt x="20" y="2"/>
                  </a:cubicBezTo>
                  <a:cubicBezTo>
                    <a:pt x="12" y="0"/>
                    <a:pt x="3" y="5"/>
                    <a:pt x="1" y="14"/>
                  </a:cubicBezTo>
                  <a:cubicBezTo>
                    <a:pt x="0" y="22"/>
                    <a:pt x="5" y="31"/>
                    <a:pt x="13" y="33"/>
                  </a:cubicBezTo>
                  <a:close/>
                </a:path>
              </a:pathLst>
            </a:custGeom>
            <a:gradFill>
              <a:gsLst>
                <a:gs pos="0">
                  <a:srgbClr val="FF0000"/>
                </a:gs>
                <a:gs pos="61000">
                  <a:srgbClr val="C00000"/>
                </a:gs>
                <a:gs pos="100000">
                  <a:srgbClr val="800000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64" name="Freeform 154"/>
            <p:cNvSpPr/>
            <p:nvPr/>
          </p:nvSpPr>
          <p:spPr bwMode="auto">
            <a:xfrm>
              <a:off x="9426526" y="-3810942"/>
              <a:ext cx="147638" cy="149225"/>
            </a:xfrm>
            <a:custGeom>
              <a:avLst/>
              <a:gdLst>
                <a:gd name="T0" fmla="*/ 14 w 35"/>
                <a:gd name="T1" fmla="*/ 33 h 35"/>
                <a:gd name="T2" fmla="*/ 33 w 35"/>
                <a:gd name="T3" fmla="*/ 21 h 35"/>
                <a:gd name="T4" fmla="*/ 21 w 35"/>
                <a:gd name="T5" fmla="*/ 2 h 35"/>
                <a:gd name="T6" fmla="*/ 2 w 35"/>
                <a:gd name="T7" fmla="*/ 14 h 35"/>
                <a:gd name="T8" fmla="*/ 14 w 35"/>
                <a:gd name="T9" fmla="*/ 33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35">
                  <a:moveTo>
                    <a:pt x="14" y="33"/>
                  </a:moveTo>
                  <a:cubicBezTo>
                    <a:pt x="22" y="35"/>
                    <a:pt x="31" y="30"/>
                    <a:pt x="33" y="21"/>
                  </a:cubicBezTo>
                  <a:cubicBezTo>
                    <a:pt x="35" y="13"/>
                    <a:pt x="30" y="4"/>
                    <a:pt x="21" y="2"/>
                  </a:cubicBezTo>
                  <a:cubicBezTo>
                    <a:pt x="12" y="0"/>
                    <a:pt x="4" y="5"/>
                    <a:pt x="2" y="14"/>
                  </a:cubicBezTo>
                  <a:cubicBezTo>
                    <a:pt x="0" y="22"/>
                    <a:pt x="5" y="31"/>
                    <a:pt x="14" y="33"/>
                  </a:cubicBezTo>
                  <a:close/>
                </a:path>
              </a:pathLst>
            </a:custGeom>
            <a:gradFill>
              <a:gsLst>
                <a:gs pos="0">
                  <a:srgbClr val="FF0000"/>
                </a:gs>
                <a:gs pos="61000">
                  <a:srgbClr val="C00000"/>
                </a:gs>
                <a:gs pos="100000">
                  <a:srgbClr val="800000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65" name="Freeform 155"/>
            <p:cNvSpPr/>
            <p:nvPr/>
          </p:nvSpPr>
          <p:spPr bwMode="auto">
            <a:xfrm>
              <a:off x="9502726" y="-3955404"/>
              <a:ext cx="147638" cy="149225"/>
            </a:xfrm>
            <a:custGeom>
              <a:avLst/>
              <a:gdLst>
                <a:gd name="T0" fmla="*/ 14 w 35"/>
                <a:gd name="T1" fmla="*/ 33 h 35"/>
                <a:gd name="T2" fmla="*/ 33 w 35"/>
                <a:gd name="T3" fmla="*/ 21 h 35"/>
                <a:gd name="T4" fmla="*/ 21 w 35"/>
                <a:gd name="T5" fmla="*/ 2 h 35"/>
                <a:gd name="T6" fmla="*/ 2 w 35"/>
                <a:gd name="T7" fmla="*/ 14 h 35"/>
                <a:gd name="T8" fmla="*/ 14 w 35"/>
                <a:gd name="T9" fmla="*/ 33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35">
                  <a:moveTo>
                    <a:pt x="14" y="33"/>
                  </a:moveTo>
                  <a:cubicBezTo>
                    <a:pt x="22" y="35"/>
                    <a:pt x="31" y="29"/>
                    <a:pt x="33" y="21"/>
                  </a:cubicBezTo>
                  <a:cubicBezTo>
                    <a:pt x="35" y="12"/>
                    <a:pt x="30" y="4"/>
                    <a:pt x="21" y="2"/>
                  </a:cubicBezTo>
                  <a:cubicBezTo>
                    <a:pt x="12" y="0"/>
                    <a:pt x="4" y="5"/>
                    <a:pt x="2" y="14"/>
                  </a:cubicBezTo>
                  <a:cubicBezTo>
                    <a:pt x="0" y="22"/>
                    <a:pt x="5" y="31"/>
                    <a:pt x="14" y="33"/>
                  </a:cubicBezTo>
                  <a:close/>
                </a:path>
              </a:pathLst>
            </a:custGeom>
            <a:gradFill>
              <a:gsLst>
                <a:gs pos="0">
                  <a:srgbClr val="FF0000"/>
                </a:gs>
                <a:gs pos="61000">
                  <a:srgbClr val="C00000"/>
                </a:gs>
                <a:gs pos="100000">
                  <a:srgbClr val="800000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66" name="Freeform 156"/>
            <p:cNvSpPr/>
            <p:nvPr/>
          </p:nvSpPr>
          <p:spPr bwMode="auto">
            <a:xfrm>
              <a:off x="9375726" y="-3806179"/>
              <a:ext cx="63500" cy="63500"/>
            </a:xfrm>
            <a:custGeom>
              <a:avLst/>
              <a:gdLst>
                <a:gd name="T0" fmla="*/ 6 w 15"/>
                <a:gd name="T1" fmla="*/ 14 h 15"/>
                <a:gd name="T2" fmla="*/ 14 w 15"/>
                <a:gd name="T3" fmla="*/ 9 h 15"/>
                <a:gd name="T4" fmla="*/ 9 w 15"/>
                <a:gd name="T5" fmla="*/ 1 h 15"/>
                <a:gd name="T6" fmla="*/ 1 w 15"/>
                <a:gd name="T7" fmla="*/ 6 h 15"/>
                <a:gd name="T8" fmla="*/ 6 w 15"/>
                <a:gd name="T9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15">
                  <a:moveTo>
                    <a:pt x="6" y="14"/>
                  </a:moveTo>
                  <a:cubicBezTo>
                    <a:pt x="10" y="15"/>
                    <a:pt x="13" y="12"/>
                    <a:pt x="14" y="9"/>
                  </a:cubicBezTo>
                  <a:cubicBezTo>
                    <a:pt x="15" y="5"/>
                    <a:pt x="13" y="1"/>
                    <a:pt x="9" y="1"/>
                  </a:cubicBezTo>
                  <a:cubicBezTo>
                    <a:pt x="5" y="0"/>
                    <a:pt x="2" y="2"/>
                    <a:pt x="1" y="6"/>
                  </a:cubicBezTo>
                  <a:cubicBezTo>
                    <a:pt x="0" y="9"/>
                    <a:pt x="2" y="13"/>
                    <a:pt x="6" y="14"/>
                  </a:cubicBezTo>
                  <a:close/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67" name="Freeform 157"/>
            <p:cNvSpPr/>
            <p:nvPr/>
          </p:nvSpPr>
          <p:spPr bwMode="auto">
            <a:xfrm>
              <a:off x="9459863" y="-3980804"/>
              <a:ext cx="63500" cy="63500"/>
            </a:xfrm>
            <a:custGeom>
              <a:avLst/>
              <a:gdLst>
                <a:gd name="T0" fmla="*/ 6 w 15"/>
                <a:gd name="T1" fmla="*/ 14 h 15"/>
                <a:gd name="T2" fmla="*/ 14 w 15"/>
                <a:gd name="T3" fmla="*/ 9 h 15"/>
                <a:gd name="T4" fmla="*/ 9 w 15"/>
                <a:gd name="T5" fmla="*/ 1 h 15"/>
                <a:gd name="T6" fmla="*/ 1 w 15"/>
                <a:gd name="T7" fmla="*/ 6 h 15"/>
                <a:gd name="T8" fmla="*/ 6 w 15"/>
                <a:gd name="T9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15">
                  <a:moveTo>
                    <a:pt x="6" y="14"/>
                  </a:moveTo>
                  <a:cubicBezTo>
                    <a:pt x="10" y="15"/>
                    <a:pt x="13" y="13"/>
                    <a:pt x="14" y="9"/>
                  </a:cubicBezTo>
                  <a:cubicBezTo>
                    <a:pt x="15" y="5"/>
                    <a:pt x="13" y="2"/>
                    <a:pt x="9" y="1"/>
                  </a:cubicBezTo>
                  <a:cubicBezTo>
                    <a:pt x="5" y="0"/>
                    <a:pt x="2" y="2"/>
                    <a:pt x="1" y="6"/>
                  </a:cubicBezTo>
                  <a:cubicBezTo>
                    <a:pt x="0" y="10"/>
                    <a:pt x="2" y="13"/>
                    <a:pt x="6" y="14"/>
                  </a:cubicBezTo>
                  <a:close/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68" name="Freeform 158"/>
            <p:cNvSpPr/>
            <p:nvPr/>
          </p:nvSpPr>
          <p:spPr bwMode="auto">
            <a:xfrm>
              <a:off x="9566226" y="-3806179"/>
              <a:ext cx="63500" cy="63500"/>
            </a:xfrm>
            <a:custGeom>
              <a:avLst/>
              <a:gdLst>
                <a:gd name="T0" fmla="*/ 6 w 15"/>
                <a:gd name="T1" fmla="*/ 14 h 15"/>
                <a:gd name="T2" fmla="*/ 14 w 15"/>
                <a:gd name="T3" fmla="*/ 9 h 15"/>
                <a:gd name="T4" fmla="*/ 9 w 15"/>
                <a:gd name="T5" fmla="*/ 1 h 15"/>
                <a:gd name="T6" fmla="*/ 1 w 15"/>
                <a:gd name="T7" fmla="*/ 6 h 15"/>
                <a:gd name="T8" fmla="*/ 6 w 15"/>
                <a:gd name="T9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15">
                  <a:moveTo>
                    <a:pt x="6" y="14"/>
                  </a:moveTo>
                  <a:cubicBezTo>
                    <a:pt x="10" y="15"/>
                    <a:pt x="13" y="13"/>
                    <a:pt x="14" y="9"/>
                  </a:cubicBezTo>
                  <a:cubicBezTo>
                    <a:pt x="15" y="5"/>
                    <a:pt x="13" y="2"/>
                    <a:pt x="9" y="1"/>
                  </a:cubicBezTo>
                  <a:cubicBezTo>
                    <a:pt x="5" y="0"/>
                    <a:pt x="2" y="2"/>
                    <a:pt x="1" y="6"/>
                  </a:cubicBezTo>
                  <a:cubicBezTo>
                    <a:pt x="0" y="10"/>
                    <a:pt x="2" y="13"/>
                    <a:pt x="6" y="14"/>
                  </a:cubicBezTo>
                  <a:close/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69" name="Freeform 159"/>
            <p:cNvSpPr/>
            <p:nvPr/>
          </p:nvSpPr>
          <p:spPr bwMode="auto">
            <a:xfrm>
              <a:off x="9439226" y="-3887142"/>
              <a:ext cx="122238" cy="119063"/>
            </a:xfrm>
            <a:custGeom>
              <a:avLst/>
              <a:gdLst>
                <a:gd name="T0" fmla="*/ 1 w 29"/>
                <a:gd name="T1" fmla="*/ 12 h 28"/>
                <a:gd name="T2" fmla="*/ 13 w 29"/>
                <a:gd name="T3" fmla="*/ 27 h 28"/>
                <a:gd name="T4" fmla="*/ 28 w 29"/>
                <a:gd name="T5" fmla="*/ 15 h 28"/>
                <a:gd name="T6" fmla="*/ 16 w 29"/>
                <a:gd name="T7" fmla="*/ 1 h 28"/>
                <a:gd name="T8" fmla="*/ 1 w 29"/>
                <a:gd name="T9" fmla="*/ 12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9" h="28">
                  <a:moveTo>
                    <a:pt x="1" y="12"/>
                  </a:moveTo>
                  <a:cubicBezTo>
                    <a:pt x="0" y="20"/>
                    <a:pt x="6" y="26"/>
                    <a:pt x="13" y="27"/>
                  </a:cubicBezTo>
                  <a:cubicBezTo>
                    <a:pt x="20" y="28"/>
                    <a:pt x="27" y="23"/>
                    <a:pt x="28" y="15"/>
                  </a:cubicBezTo>
                  <a:cubicBezTo>
                    <a:pt x="29" y="8"/>
                    <a:pt x="23" y="2"/>
                    <a:pt x="16" y="1"/>
                  </a:cubicBezTo>
                  <a:cubicBezTo>
                    <a:pt x="9" y="0"/>
                    <a:pt x="2" y="5"/>
                    <a:pt x="1" y="12"/>
                  </a:cubicBezTo>
                  <a:close/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pic>
        <p:nvPicPr>
          <p:cNvPr id="450" name="图片 449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03060" y="4524288"/>
            <a:ext cx="449949" cy="355053"/>
          </a:xfrm>
          <a:prstGeom prst="rect">
            <a:avLst/>
          </a:prstGeom>
        </p:spPr>
      </p:pic>
      <p:sp>
        <p:nvSpPr>
          <p:cNvPr id="451" name="文本框 450"/>
          <p:cNvSpPr txBox="1"/>
          <p:nvPr/>
        </p:nvSpPr>
        <p:spPr>
          <a:xfrm>
            <a:off x="11009884" y="171451"/>
            <a:ext cx="1076128" cy="461665"/>
          </a:xfrm>
          <a:prstGeom prst="rect">
            <a:avLst/>
          </a:prstGeom>
          <a:noFill/>
        </p:spPr>
        <p:txBody>
          <a:bodyPr vert="horz" wrap="none" rtlCol="0">
            <a:spAutoFit/>
          </a:bodyPr>
          <a:lstStyle>
            <a:defPPr>
              <a:defRPr lang="zh-CN"/>
            </a:defPPr>
            <a:lvl1pPr>
              <a:defRPr sz="5400">
                <a:ln>
                  <a:solidFill>
                    <a:srgbClr val="FFC000"/>
                  </a:solidFill>
                </a:ln>
                <a:gradFill flip="none" rotWithShape="1">
                  <a:gsLst>
                    <a:gs pos="0">
                      <a:srgbClr val="FDF2C4"/>
                    </a:gs>
                    <a:gs pos="89000">
                      <a:srgbClr val="FDF2C4"/>
                    </a:gs>
                    <a:gs pos="62000">
                      <a:srgbClr val="FDF2C4"/>
                    </a:gs>
                    <a:gs pos="45937">
                      <a:srgbClr val="977037"/>
                    </a:gs>
                    <a:gs pos="31000">
                      <a:srgbClr val="FDF2C4"/>
                    </a:gs>
                    <a:gs pos="15000">
                      <a:srgbClr val="977037"/>
                    </a:gs>
                    <a:gs pos="76000">
                      <a:srgbClr val="977037"/>
                    </a:gs>
                    <a:gs pos="100000">
                      <a:srgbClr val="977037"/>
                    </a:gs>
                  </a:gsLst>
                  <a:path path="circle">
                    <a:fillToRect l="100000" t="100000"/>
                  </a:path>
                  <a:tileRect r="-100000" b="-100000"/>
                </a:gradFill>
                <a:latin typeface="方正大黑简体" panose="03000509000000000000" pitchFamily="65" charset="-122"/>
                <a:ea typeface="方正大黑简体" panose="03000509000000000000" pitchFamily="65" charset="-122"/>
              </a:defRPr>
            </a:lvl1pPr>
          </a:lstStyle>
          <a:p>
            <a:pPr algn="ctr"/>
            <a:r>
              <a:rPr lang="en-US" altLang="zh-CN" sz="2400" dirty="0">
                <a:ln>
                  <a:noFill/>
                </a:ln>
                <a:latin typeface="Verdana" panose="020B0604030504040204" pitchFamily="34" charset="0"/>
                <a:ea typeface="华文细黑" panose="02010600040101010101" pitchFamily="2" charset="-122"/>
              </a:rPr>
              <a:t>LOGO</a:t>
            </a:r>
            <a:endParaRPr lang="zh-CN" altLang="en-US" sz="2400" dirty="0">
              <a:ln>
                <a:noFill/>
              </a:ln>
              <a:latin typeface="Verdana" panose="020B0604030504040204" pitchFamily="34" charset="0"/>
              <a:ea typeface="华文细黑" panose="02010600040101010101" pitchFamily="2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500" advClick="0" advTm="0">
        <p:split orient="vert"/>
      </p:transition>
    </mc:Choice>
    <mc:Fallback>
      <p:transition spd="slow" advClick="0" advTm="0">
        <p:split orient="vert"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725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72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72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ctrTitle" idx="4294967295"/>
          </p:nvPr>
        </p:nvSpPr>
        <p:spPr>
          <a:xfrm>
            <a:off x="914400" y="2130426"/>
            <a:ext cx="10363200" cy="1470025"/>
          </a:xfrm>
        </p:spPr>
        <p:txBody>
          <a:bodyPr/>
          <a:lstStyle/>
          <a:p>
            <a:endParaRPr lang="zh-CN" altLang="en-US"/>
          </a:p>
        </p:txBody>
      </p:sp>
      <p:sp>
        <p:nvSpPr>
          <p:cNvPr id="3" name="副标题 2"/>
          <p:cNvSpPr>
            <a:spLocks noGrp="1"/>
          </p:cNvSpPr>
          <p:nvPr>
            <p:ph type="subTitle" idx="4294967295"/>
          </p:nvPr>
        </p:nvSpPr>
        <p:spPr>
          <a:xfrm>
            <a:off x="1828800" y="3886200"/>
            <a:ext cx="8534400" cy="1752600"/>
          </a:xfrm>
        </p:spPr>
        <p:txBody>
          <a:bodyPr/>
          <a:lstStyle/>
          <a:p>
            <a:endParaRPr lang="zh-CN" altLang="en-US"/>
          </a:p>
        </p:txBody>
      </p:sp>
      <p:pic>
        <p:nvPicPr>
          <p:cNvPr id="4" name="图片 3"/>
          <p:cNvPicPr>
            <a:picLocks noChangeAspect="1"/>
          </p:cNvPicPr>
          <p:nvPr/>
        </p:nvPicPr>
        <p:blipFill>
          <a:blip r:embed="rId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pic>
        <p:nvPicPr>
          <p:cNvPr id="7" name="图片 6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pic>
        <p:nvPicPr>
          <p:cNvPr id="8" name="图片 7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386590" y="1997232"/>
            <a:ext cx="5544616" cy="2565955"/>
          </a:xfrm>
          <a:prstGeom prst="rect">
            <a:avLst/>
          </a:prstGeom>
        </p:spPr>
      </p:pic>
      <p:sp>
        <p:nvSpPr>
          <p:cNvPr id="9" name="文本框 8"/>
          <p:cNvSpPr txBox="1"/>
          <p:nvPr/>
        </p:nvSpPr>
        <p:spPr>
          <a:xfrm>
            <a:off x="3815147" y="1833659"/>
            <a:ext cx="4386137" cy="1446550"/>
          </a:xfrm>
          <a:prstGeom prst="rect">
            <a:avLst/>
          </a:prstGeom>
          <a:noFill/>
          <a:effectLst/>
          <a:scene3d>
            <a:camera prst="orthographicFront"/>
            <a:lightRig rig="threePt" dir="t"/>
          </a:scene3d>
          <a:sp3d>
            <a:bevelT w="19050"/>
            <a:bevelB w="88900"/>
          </a:sp3d>
        </p:spPr>
        <p:txBody>
          <a:bodyPr vert="horz" wrap="none" rtlCol="0">
            <a:spAutoFit/>
            <a:scene3d>
              <a:camera prst="orthographicFront"/>
              <a:lightRig rig="threePt" dir="t"/>
            </a:scene3d>
            <a:sp3d extrusionH="57150">
              <a:bevelT w="38100" h="38100"/>
            </a:sp3d>
          </a:bodyPr>
          <a:lstStyle>
            <a:defPPr>
              <a:defRPr lang="zh-CN"/>
            </a:defPPr>
            <a:lvl1pPr>
              <a:defRPr sz="4800">
                <a:ln>
                  <a:solidFill>
                    <a:srgbClr val="FFC000"/>
                  </a:solidFill>
                </a:ln>
                <a:gradFill flip="none" rotWithShape="1">
                  <a:gsLst>
                    <a:gs pos="0">
                      <a:srgbClr val="FFFF00"/>
                    </a:gs>
                    <a:gs pos="89000">
                      <a:srgbClr val="FFFF00"/>
                    </a:gs>
                    <a:gs pos="62000">
                      <a:srgbClr val="FFFF00"/>
                    </a:gs>
                    <a:gs pos="45937">
                      <a:srgbClr val="FFC000"/>
                    </a:gs>
                    <a:gs pos="31000">
                      <a:srgbClr val="FFFF00"/>
                    </a:gs>
                    <a:gs pos="15000">
                      <a:srgbClr val="FFC000"/>
                    </a:gs>
                    <a:gs pos="76000">
                      <a:srgbClr val="FFC000"/>
                    </a:gs>
                    <a:gs pos="100000">
                      <a:srgbClr val="FFC000"/>
                    </a:gs>
                  </a:gsLst>
                  <a:path path="circle">
                    <a:fillToRect l="100000" t="100000"/>
                  </a:path>
                  <a:tileRect r="-100000" b="-100000"/>
                </a:gradFill>
                <a:effectLst>
                  <a:glow rad="101600">
                    <a:schemeClr val="accent3">
                      <a:satMod val="175000"/>
                      <a:alpha val="40000"/>
                    </a:schemeClr>
                  </a:glow>
                </a:effectLst>
                <a:latin typeface="方正大黑简体" panose="03000509000000000000" pitchFamily="65" charset="-122"/>
                <a:ea typeface="方正大黑简体" panose="03000509000000000000" pitchFamily="65" charset="-122"/>
              </a:defRPr>
            </a:lvl1pPr>
          </a:lstStyle>
          <a:p>
            <a:r>
              <a:rPr lang="en-US" altLang="zh-CN" sz="8800" dirty="0">
                <a:ln>
                  <a:noFill/>
                </a:ln>
                <a:gradFill flip="none" rotWithShape="1">
                  <a:gsLst>
                    <a:gs pos="0">
                      <a:srgbClr val="FDF2C4"/>
                    </a:gs>
                    <a:gs pos="89000">
                      <a:srgbClr val="FDF2C4"/>
                    </a:gs>
                    <a:gs pos="62000">
                      <a:srgbClr val="FDF2C4"/>
                    </a:gs>
                    <a:gs pos="45937">
                      <a:srgbClr val="977037"/>
                    </a:gs>
                    <a:gs pos="31000">
                      <a:srgbClr val="FDF2C4"/>
                    </a:gs>
                    <a:gs pos="15000">
                      <a:srgbClr val="977037"/>
                    </a:gs>
                    <a:gs pos="76000">
                      <a:srgbClr val="977037"/>
                    </a:gs>
                    <a:gs pos="100000">
                      <a:srgbClr val="977037"/>
                    </a:gs>
                  </a:gsLst>
                  <a:path path="circle">
                    <a:fillToRect l="100000" t="100000"/>
                  </a:path>
                  <a:tileRect r="-100000" b="-100000"/>
                </a:gradFill>
                <a:effectLst>
                  <a:glow rad="101600">
                    <a:srgbClr val="FFFF00">
                      <a:alpha val="12000"/>
                    </a:srgbClr>
                  </a:glow>
                </a:effectLst>
                <a:latin typeface="华文细黑" panose="02010600040101010101" pitchFamily="2" charset="-122"/>
                <a:ea typeface="华文细黑" panose="02010600040101010101" pitchFamily="2" charset="-122"/>
              </a:rPr>
              <a:t>PART 03</a:t>
            </a:r>
            <a:endParaRPr lang="zh-CN" altLang="en-US" sz="8800" dirty="0">
              <a:ln>
                <a:noFill/>
              </a:ln>
              <a:gradFill flip="none" rotWithShape="1">
                <a:gsLst>
                  <a:gs pos="0">
                    <a:srgbClr val="FDF2C4"/>
                  </a:gs>
                  <a:gs pos="89000">
                    <a:srgbClr val="FDF2C4"/>
                  </a:gs>
                  <a:gs pos="62000">
                    <a:srgbClr val="FDF2C4"/>
                  </a:gs>
                  <a:gs pos="45937">
                    <a:srgbClr val="977037"/>
                  </a:gs>
                  <a:gs pos="31000">
                    <a:srgbClr val="FDF2C4"/>
                  </a:gs>
                  <a:gs pos="15000">
                    <a:srgbClr val="977037"/>
                  </a:gs>
                  <a:gs pos="76000">
                    <a:srgbClr val="977037"/>
                  </a:gs>
                  <a:gs pos="100000">
                    <a:srgbClr val="977037"/>
                  </a:gs>
                </a:gsLst>
                <a:path path="circle">
                  <a:fillToRect l="100000" t="100000"/>
                </a:path>
                <a:tileRect r="-100000" b="-100000"/>
              </a:gradFill>
              <a:effectLst>
                <a:glow rad="101600">
                  <a:srgbClr val="FFFF00">
                    <a:alpha val="12000"/>
                  </a:srgbClr>
                </a:glow>
              </a:effectLst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13" name="文本框 12"/>
          <p:cNvSpPr txBox="1"/>
          <p:nvPr/>
        </p:nvSpPr>
        <p:spPr>
          <a:xfrm>
            <a:off x="9984432" y="260648"/>
            <a:ext cx="2121093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CN" sz="1600" cap="all" dirty="0">
                <a:solidFill>
                  <a:srgbClr val="FDF2C4"/>
                </a:solidFill>
                <a:latin typeface="Verdana" panose="020B0604030504040204" pitchFamily="34" charset="0"/>
              </a:rPr>
              <a:t>TRANSPRANTIONS</a:t>
            </a:r>
            <a:endParaRPr lang="zh-CN" altLang="en-US" sz="1600" cap="all" dirty="0">
              <a:solidFill>
                <a:srgbClr val="FDF2C4"/>
              </a:solidFill>
              <a:latin typeface="Verdana" panose="020B0604030504040204" pitchFamily="34" charset="0"/>
            </a:endParaRPr>
          </a:p>
        </p:txBody>
      </p:sp>
      <p:sp>
        <p:nvSpPr>
          <p:cNvPr id="10" name="文本框 9"/>
          <p:cNvSpPr txBox="1"/>
          <p:nvPr/>
        </p:nvSpPr>
        <p:spPr>
          <a:xfrm>
            <a:off x="3215680" y="4012182"/>
            <a:ext cx="6340197" cy="7078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4000" dirty="0">
                <a:ln>
                  <a:solidFill>
                    <a:srgbClr val="002060"/>
                  </a:solidFill>
                </a:ln>
                <a:solidFill>
                  <a:srgbClr val="FDF2C4"/>
                </a:solidFill>
                <a:effectLst>
                  <a:glow rad="139700">
                    <a:schemeClr val="accent5">
                      <a:satMod val="175000"/>
                      <a:alpha val="40000"/>
                    </a:schemeClr>
                  </a:glow>
                </a:effectLst>
                <a:latin typeface="华文细黑" panose="02010600040101010101" pitchFamily="2" charset="-122"/>
                <a:ea typeface="华文细黑" panose="02010600040101010101" pitchFamily="2" charset="-122"/>
              </a:rPr>
              <a:t>请插入小标题的全部内容三</a:t>
            </a:r>
            <a:endParaRPr lang="zh-CN" altLang="en-US" sz="4000" dirty="0">
              <a:ln>
                <a:solidFill>
                  <a:srgbClr val="002060"/>
                </a:solidFill>
              </a:ln>
              <a:solidFill>
                <a:srgbClr val="FDF2C4"/>
              </a:solidFill>
              <a:effectLst>
                <a:glow rad="139700">
                  <a:schemeClr val="accent5">
                    <a:satMod val="175000"/>
                    <a:alpha val="40000"/>
                  </a:schemeClr>
                </a:glow>
              </a:effectLst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5="http://schemas.microsoft.com/office/powerpoint/2012/main" Requires="p15">
      <p:transition xmlns:p14="http://schemas.microsoft.com/office/powerpoint/2010/main" spd="slow" Requires="p14" p14:dur="2000" advClick="0" advTm="0">
        <p15:prstTrans prst="drape"/>
      </p:transition>
    </mc:Choice>
    <mc:Fallback>
      <p:transition spd="slow" advClick="0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/>
    </p:bld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文本框 1"/>
          <p:cNvSpPr txBox="1"/>
          <p:nvPr/>
        </p:nvSpPr>
        <p:spPr>
          <a:xfrm>
            <a:off x="191344" y="352981"/>
            <a:ext cx="511679" cy="400110"/>
          </a:xfrm>
          <a:prstGeom prst="rect">
            <a:avLst/>
          </a:prstGeom>
          <a:noFill/>
        </p:spPr>
        <p:txBody>
          <a:bodyPr vert="horz" wrap="none" rtlCol="0">
            <a:spAutoFit/>
          </a:bodyPr>
          <a:lstStyle>
            <a:defPPr>
              <a:defRPr lang="zh-CN"/>
            </a:defPPr>
            <a:lvl1pPr>
              <a:defRPr>
                <a:ln>
                  <a:noFill/>
                </a:ln>
                <a:gradFill flip="none" rotWithShape="1">
                  <a:gsLst>
                    <a:gs pos="0">
                      <a:srgbClr val="FDF2C4"/>
                    </a:gs>
                    <a:gs pos="89000">
                      <a:srgbClr val="FDF2C4"/>
                    </a:gs>
                    <a:gs pos="62000">
                      <a:srgbClr val="FDF2C4"/>
                    </a:gs>
                    <a:gs pos="45937">
                      <a:srgbClr val="977037"/>
                    </a:gs>
                    <a:gs pos="31000">
                      <a:srgbClr val="FDF2C4"/>
                    </a:gs>
                    <a:gs pos="15000">
                      <a:srgbClr val="977037"/>
                    </a:gs>
                    <a:gs pos="76000">
                      <a:srgbClr val="977037"/>
                    </a:gs>
                    <a:gs pos="100000">
                      <a:srgbClr val="977037"/>
                    </a:gs>
                  </a:gsLst>
                  <a:path path="circle">
                    <a:fillToRect l="100000" t="100000"/>
                  </a:path>
                  <a:tileRect r="-100000" b="-100000"/>
                </a:gradFill>
                <a:latin typeface="方正大黑简体" panose="03000509000000000000" pitchFamily="65" charset="-122"/>
                <a:ea typeface="方正大黑简体" panose="03000509000000000000" pitchFamily="65" charset="-122"/>
              </a:defRPr>
            </a:lvl1pPr>
          </a:lstStyle>
          <a:p>
            <a:r>
              <a:rPr lang="en-US" altLang="zh-CN" sz="2000" dirty="0">
                <a:latin typeface="Verdana" panose="020B0604030504040204" pitchFamily="34" charset="0"/>
                <a:ea typeface="华文细黑" panose="02010600040101010101" pitchFamily="2" charset="-122"/>
              </a:rPr>
              <a:t>03</a:t>
            </a:r>
            <a:endParaRPr lang="zh-CN" altLang="en-US" dirty="0">
              <a:latin typeface="Verdana" panose="020B0604030504040204" pitchFamily="34" charset="0"/>
              <a:ea typeface="华文细黑" panose="02010600040101010101" pitchFamily="2" charset="-122"/>
            </a:endParaRPr>
          </a:p>
        </p:txBody>
      </p:sp>
      <p:sp>
        <p:nvSpPr>
          <p:cNvPr id="3" name="文本框 2"/>
          <p:cNvSpPr txBox="1"/>
          <p:nvPr/>
        </p:nvSpPr>
        <p:spPr>
          <a:xfrm>
            <a:off x="191344" y="722313"/>
            <a:ext cx="461665" cy="3901068"/>
          </a:xfrm>
          <a:prstGeom prst="rect">
            <a:avLst/>
          </a:prstGeom>
          <a:noFill/>
        </p:spPr>
        <p:txBody>
          <a:bodyPr vert="eaVert" wrap="none" rtlCol="0">
            <a:spAutoFit/>
          </a:bodyPr>
          <a:lstStyle>
            <a:defPPr>
              <a:defRPr lang="zh-CN"/>
            </a:defPPr>
            <a:lvl1pPr>
              <a:defRPr sz="5400">
                <a:ln>
                  <a:solidFill>
                    <a:srgbClr val="FFC000"/>
                  </a:solidFill>
                </a:ln>
                <a:gradFill flip="none" rotWithShape="1">
                  <a:gsLst>
                    <a:gs pos="0">
                      <a:srgbClr val="FDF2C4"/>
                    </a:gs>
                    <a:gs pos="89000">
                      <a:srgbClr val="FDF2C4"/>
                    </a:gs>
                    <a:gs pos="62000">
                      <a:srgbClr val="FDF2C4"/>
                    </a:gs>
                    <a:gs pos="45937">
                      <a:srgbClr val="977037"/>
                    </a:gs>
                    <a:gs pos="31000">
                      <a:srgbClr val="FDF2C4"/>
                    </a:gs>
                    <a:gs pos="15000">
                      <a:srgbClr val="977037"/>
                    </a:gs>
                    <a:gs pos="76000">
                      <a:srgbClr val="977037"/>
                    </a:gs>
                    <a:gs pos="100000">
                      <a:srgbClr val="977037"/>
                    </a:gs>
                  </a:gsLst>
                  <a:path path="circle">
                    <a:fillToRect l="100000" t="100000"/>
                  </a:path>
                  <a:tileRect r="-100000" b="-100000"/>
                </a:gradFill>
                <a:latin typeface="方正大黑简体" panose="03000509000000000000" pitchFamily="65" charset="-122"/>
                <a:ea typeface="方正大黑简体" panose="03000509000000000000" pitchFamily="65" charset="-122"/>
              </a:defRPr>
            </a:lvl1pPr>
          </a:lstStyle>
          <a:p>
            <a:r>
              <a:rPr lang="zh-CN" altLang="en-US" sz="1800" dirty="0">
                <a:ln>
                  <a:noFill/>
                </a:ln>
                <a:latin typeface="华文细黑" panose="02010600040101010101" pitchFamily="2" charset="-122"/>
                <a:ea typeface="华文细黑" panose="02010600040101010101" pitchFamily="2" charset="-122"/>
              </a:rPr>
              <a:t>请插入小标题的全部内容三</a:t>
            </a:r>
            <a:endParaRPr lang="zh-CN" altLang="en-US" sz="1800" dirty="0">
              <a:ln>
                <a:noFill/>
              </a:ln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grpSp>
        <p:nvGrpSpPr>
          <p:cNvPr id="310" name="组合 309"/>
          <p:cNvGrpSpPr/>
          <p:nvPr/>
        </p:nvGrpSpPr>
        <p:grpSpPr>
          <a:xfrm>
            <a:off x="4444704" y="907569"/>
            <a:ext cx="680157" cy="458537"/>
            <a:chOff x="4112914" y="455853"/>
            <a:chExt cx="680157" cy="458537"/>
          </a:xfrm>
        </p:grpSpPr>
        <p:sp>
          <p:nvSpPr>
            <p:cNvPr id="288" name="Freeform 25"/>
            <p:cNvSpPr/>
            <p:nvPr/>
          </p:nvSpPr>
          <p:spPr bwMode="auto">
            <a:xfrm rot="4615085">
              <a:off x="4607231" y="623517"/>
              <a:ext cx="125281" cy="107596"/>
            </a:xfrm>
            <a:custGeom>
              <a:avLst/>
              <a:gdLst>
                <a:gd name="T0" fmla="*/ 18 w 21"/>
                <a:gd name="T1" fmla="*/ 16 h 21"/>
                <a:gd name="T2" fmla="*/ 5 w 21"/>
                <a:gd name="T3" fmla="*/ 18 h 21"/>
                <a:gd name="T4" fmla="*/ 3 w 21"/>
                <a:gd name="T5" fmla="*/ 5 h 21"/>
                <a:gd name="T6" fmla="*/ 16 w 21"/>
                <a:gd name="T7" fmla="*/ 3 h 21"/>
                <a:gd name="T8" fmla="*/ 18 w 21"/>
                <a:gd name="T9" fmla="*/ 16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" h="21">
                  <a:moveTo>
                    <a:pt x="18" y="16"/>
                  </a:moveTo>
                  <a:cubicBezTo>
                    <a:pt x="15" y="20"/>
                    <a:pt x="9" y="21"/>
                    <a:pt x="5" y="18"/>
                  </a:cubicBezTo>
                  <a:cubicBezTo>
                    <a:pt x="1" y="15"/>
                    <a:pt x="0" y="9"/>
                    <a:pt x="3" y="5"/>
                  </a:cubicBezTo>
                  <a:cubicBezTo>
                    <a:pt x="6" y="1"/>
                    <a:pt x="12" y="0"/>
                    <a:pt x="16" y="3"/>
                  </a:cubicBezTo>
                  <a:cubicBezTo>
                    <a:pt x="20" y="6"/>
                    <a:pt x="21" y="12"/>
                    <a:pt x="18" y="16"/>
                  </a:cubicBezTo>
                  <a:close/>
                </a:path>
              </a:pathLst>
            </a:custGeom>
            <a:gradFill>
              <a:gsLst>
                <a:gs pos="0">
                  <a:srgbClr val="FF0000"/>
                </a:gs>
                <a:gs pos="61000">
                  <a:srgbClr val="C00000"/>
                </a:gs>
                <a:gs pos="100000">
                  <a:srgbClr val="A30003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0" name="Freeform 30"/>
            <p:cNvSpPr>
              <a:spLocks noEditPoints="1"/>
            </p:cNvSpPr>
            <p:nvPr/>
          </p:nvSpPr>
          <p:spPr bwMode="auto">
            <a:xfrm rot="4615085">
              <a:off x="4467654" y="569793"/>
              <a:ext cx="418350" cy="232484"/>
            </a:xfrm>
            <a:custGeom>
              <a:avLst/>
              <a:gdLst>
                <a:gd name="T0" fmla="*/ 13 w 70"/>
                <a:gd name="T1" fmla="*/ 0 h 45"/>
                <a:gd name="T2" fmla="*/ 13 w 70"/>
                <a:gd name="T3" fmla="*/ 1 h 45"/>
                <a:gd name="T4" fmla="*/ 13 w 70"/>
                <a:gd name="T5" fmla="*/ 0 h 45"/>
                <a:gd name="T6" fmla="*/ 63 w 70"/>
                <a:gd name="T7" fmla="*/ 6 h 45"/>
                <a:gd name="T8" fmla="*/ 62 w 70"/>
                <a:gd name="T9" fmla="*/ 7 h 45"/>
                <a:gd name="T10" fmla="*/ 63 w 70"/>
                <a:gd name="T11" fmla="*/ 6 h 45"/>
                <a:gd name="T12" fmla="*/ 70 w 70"/>
                <a:gd name="T13" fmla="*/ 30 h 45"/>
                <a:gd name="T14" fmla="*/ 66 w 70"/>
                <a:gd name="T15" fmla="*/ 28 h 45"/>
                <a:gd name="T16" fmla="*/ 61 w 70"/>
                <a:gd name="T17" fmla="*/ 25 h 45"/>
                <a:gd name="T18" fmla="*/ 46 w 70"/>
                <a:gd name="T19" fmla="*/ 24 h 45"/>
                <a:gd name="T20" fmla="*/ 56 w 70"/>
                <a:gd name="T21" fmla="*/ 15 h 45"/>
                <a:gd name="T22" fmla="*/ 62 w 70"/>
                <a:gd name="T23" fmla="*/ 7 h 45"/>
                <a:gd name="T24" fmla="*/ 51 w 70"/>
                <a:gd name="T25" fmla="*/ 12 h 45"/>
                <a:gd name="T26" fmla="*/ 39 w 70"/>
                <a:gd name="T27" fmla="*/ 17 h 45"/>
                <a:gd name="T28" fmla="*/ 40 w 70"/>
                <a:gd name="T29" fmla="*/ 8 h 45"/>
                <a:gd name="T30" fmla="*/ 39 w 70"/>
                <a:gd name="T31" fmla="*/ 4 h 45"/>
                <a:gd name="T32" fmla="*/ 39 w 70"/>
                <a:gd name="T33" fmla="*/ 0 h 45"/>
                <a:gd name="T34" fmla="*/ 38 w 70"/>
                <a:gd name="T35" fmla="*/ 2 h 45"/>
                <a:gd name="T36" fmla="*/ 37 w 70"/>
                <a:gd name="T37" fmla="*/ 0 h 45"/>
                <a:gd name="T38" fmla="*/ 36 w 70"/>
                <a:gd name="T39" fmla="*/ 4 h 45"/>
                <a:gd name="T40" fmla="*/ 34 w 70"/>
                <a:gd name="T41" fmla="*/ 7 h 45"/>
                <a:gd name="T42" fmla="*/ 33 w 70"/>
                <a:gd name="T43" fmla="*/ 16 h 45"/>
                <a:gd name="T44" fmla="*/ 23 w 70"/>
                <a:gd name="T45" fmla="*/ 8 h 45"/>
                <a:gd name="T46" fmla="*/ 13 w 70"/>
                <a:gd name="T47" fmla="*/ 1 h 45"/>
                <a:gd name="T48" fmla="*/ 17 w 70"/>
                <a:gd name="T49" fmla="*/ 11 h 45"/>
                <a:gd name="T50" fmla="*/ 25 w 70"/>
                <a:gd name="T51" fmla="*/ 22 h 45"/>
                <a:gd name="T52" fmla="*/ 10 w 70"/>
                <a:gd name="T53" fmla="*/ 20 h 45"/>
                <a:gd name="T54" fmla="*/ 5 w 70"/>
                <a:gd name="T55" fmla="*/ 22 h 45"/>
                <a:gd name="T56" fmla="*/ 0 w 70"/>
                <a:gd name="T57" fmla="*/ 22 h 45"/>
                <a:gd name="T58" fmla="*/ 4 w 70"/>
                <a:gd name="T59" fmla="*/ 24 h 45"/>
                <a:gd name="T60" fmla="*/ 6 w 70"/>
                <a:gd name="T61" fmla="*/ 25 h 45"/>
                <a:gd name="T62" fmla="*/ 13 w 70"/>
                <a:gd name="T63" fmla="*/ 27 h 45"/>
                <a:gd name="T64" fmla="*/ 17 w 70"/>
                <a:gd name="T65" fmla="*/ 28 h 45"/>
                <a:gd name="T66" fmla="*/ 21 w 70"/>
                <a:gd name="T67" fmla="*/ 30 h 45"/>
                <a:gd name="T68" fmla="*/ 16 w 70"/>
                <a:gd name="T69" fmla="*/ 29 h 45"/>
                <a:gd name="T70" fmla="*/ 12 w 70"/>
                <a:gd name="T71" fmla="*/ 30 h 45"/>
                <a:gd name="T72" fmla="*/ 11 w 70"/>
                <a:gd name="T73" fmla="*/ 31 h 45"/>
                <a:gd name="T74" fmla="*/ 8 w 70"/>
                <a:gd name="T75" fmla="*/ 34 h 45"/>
                <a:gd name="T76" fmla="*/ 5 w 70"/>
                <a:gd name="T77" fmla="*/ 38 h 45"/>
                <a:gd name="T78" fmla="*/ 11 w 70"/>
                <a:gd name="T79" fmla="*/ 37 h 45"/>
                <a:gd name="T80" fmla="*/ 29 w 70"/>
                <a:gd name="T81" fmla="*/ 36 h 45"/>
                <a:gd name="T82" fmla="*/ 30 w 70"/>
                <a:gd name="T83" fmla="*/ 36 h 45"/>
                <a:gd name="T84" fmla="*/ 34 w 70"/>
                <a:gd name="T85" fmla="*/ 36 h 45"/>
                <a:gd name="T86" fmla="*/ 38 w 70"/>
                <a:gd name="T87" fmla="*/ 37 h 45"/>
                <a:gd name="T88" fmla="*/ 39 w 70"/>
                <a:gd name="T89" fmla="*/ 37 h 45"/>
                <a:gd name="T90" fmla="*/ 56 w 70"/>
                <a:gd name="T91" fmla="*/ 42 h 45"/>
                <a:gd name="T92" fmla="*/ 62 w 70"/>
                <a:gd name="T93" fmla="*/ 45 h 45"/>
                <a:gd name="T94" fmla="*/ 60 w 70"/>
                <a:gd name="T95" fmla="*/ 40 h 45"/>
                <a:gd name="T96" fmla="*/ 57 w 70"/>
                <a:gd name="T97" fmla="*/ 36 h 45"/>
                <a:gd name="T98" fmla="*/ 56 w 70"/>
                <a:gd name="T99" fmla="*/ 35 h 45"/>
                <a:gd name="T100" fmla="*/ 52 w 70"/>
                <a:gd name="T101" fmla="*/ 33 h 45"/>
                <a:gd name="T102" fmla="*/ 48 w 70"/>
                <a:gd name="T103" fmla="*/ 33 h 45"/>
                <a:gd name="T104" fmla="*/ 52 w 70"/>
                <a:gd name="T105" fmla="*/ 32 h 45"/>
                <a:gd name="T106" fmla="*/ 56 w 70"/>
                <a:gd name="T107" fmla="*/ 32 h 45"/>
                <a:gd name="T108" fmla="*/ 64 w 70"/>
                <a:gd name="T109" fmla="*/ 31 h 45"/>
                <a:gd name="T110" fmla="*/ 66 w 70"/>
                <a:gd name="T111" fmla="*/ 31 h 45"/>
                <a:gd name="T112" fmla="*/ 70 w 70"/>
                <a:gd name="T113" fmla="*/ 30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70" h="45">
                  <a:moveTo>
                    <a:pt x="13" y="0"/>
                  </a:moveTo>
                  <a:cubicBezTo>
                    <a:pt x="13" y="1"/>
                    <a:pt x="13" y="1"/>
                    <a:pt x="13" y="1"/>
                  </a:cubicBezTo>
                  <a:lnTo>
                    <a:pt x="13" y="0"/>
                  </a:lnTo>
                  <a:close/>
                  <a:moveTo>
                    <a:pt x="63" y="6"/>
                  </a:moveTo>
                  <a:cubicBezTo>
                    <a:pt x="62" y="7"/>
                    <a:pt x="62" y="7"/>
                    <a:pt x="62" y="7"/>
                  </a:cubicBezTo>
                  <a:lnTo>
                    <a:pt x="63" y="6"/>
                  </a:lnTo>
                  <a:close/>
                  <a:moveTo>
                    <a:pt x="70" y="30"/>
                  </a:moveTo>
                  <a:cubicBezTo>
                    <a:pt x="68" y="31"/>
                    <a:pt x="67" y="29"/>
                    <a:pt x="66" y="28"/>
                  </a:cubicBezTo>
                  <a:cubicBezTo>
                    <a:pt x="64" y="27"/>
                    <a:pt x="63" y="26"/>
                    <a:pt x="61" y="25"/>
                  </a:cubicBezTo>
                  <a:cubicBezTo>
                    <a:pt x="57" y="23"/>
                    <a:pt x="50" y="22"/>
                    <a:pt x="46" y="24"/>
                  </a:cubicBezTo>
                  <a:cubicBezTo>
                    <a:pt x="50" y="22"/>
                    <a:pt x="53" y="19"/>
                    <a:pt x="56" y="15"/>
                  </a:cubicBezTo>
                  <a:cubicBezTo>
                    <a:pt x="59" y="13"/>
                    <a:pt x="60" y="10"/>
                    <a:pt x="62" y="7"/>
                  </a:cubicBezTo>
                  <a:cubicBezTo>
                    <a:pt x="59" y="10"/>
                    <a:pt x="55" y="11"/>
                    <a:pt x="51" y="12"/>
                  </a:cubicBezTo>
                  <a:cubicBezTo>
                    <a:pt x="47" y="13"/>
                    <a:pt x="43" y="15"/>
                    <a:pt x="39" y="17"/>
                  </a:cubicBezTo>
                  <a:cubicBezTo>
                    <a:pt x="40" y="14"/>
                    <a:pt x="40" y="11"/>
                    <a:pt x="40" y="8"/>
                  </a:cubicBezTo>
                  <a:cubicBezTo>
                    <a:pt x="39" y="7"/>
                    <a:pt x="39" y="6"/>
                    <a:pt x="39" y="4"/>
                  </a:cubicBezTo>
                  <a:cubicBezTo>
                    <a:pt x="39" y="3"/>
                    <a:pt x="39" y="2"/>
                    <a:pt x="39" y="0"/>
                  </a:cubicBezTo>
                  <a:cubicBezTo>
                    <a:pt x="39" y="1"/>
                    <a:pt x="38" y="2"/>
                    <a:pt x="38" y="2"/>
                  </a:cubicBezTo>
                  <a:cubicBezTo>
                    <a:pt x="37" y="2"/>
                    <a:pt x="37" y="1"/>
                    <a:pt x="37" y="0"/>
                  </a:cubicBezTo>
                  <a:cubicBezTo>
                    <a:pt x="37" y="1"/>
                    <a:pt x="37" y="3"/>
                    <a:pt x="36" y="4"/>
                  </a:cubicBezTo>
                  <a:cubicBezTo>
                    <a:pt x="36" y="5"/>
                    <a:pt x="35" y="6"/>
                    <a:pt x="34" y="7"/>
                  </a:cubicBezTo>
                  <a:cubicBezTo>
                    <a:pt x="33" y="10"/>
                    <a:pt x="33" y="13"/>
                    <a:pt x="33" y="16"/>
                  </a:cubicBezTo>
                  <a:cubicBezTo>
                    <a:pt x="30" y="13"/>
                    <a:pt x="27" y="10"/>
                    <a:pt x="23" y="8"/>
                  </a:cubicBezTo>
                  <a:cubicBezTo>
                    <a:pt x="19" y="7"/>
                    <a:pt x="15" y="5"/>
                    <a:pt x="13" y="1"/>
                  </a:cubicBezTo>
                  <a:cubicBezTo>
                    <a:pt x="14" y="4"/>
                    <a:pt x="15" y="8"/>
                    <a:pt x="17" y="11"/>
                  </a:cubicBezTo>
                  <a:cubicBezTo>
                    <a:pt x="19" y="15"/>
                    <a:pt x="21" y="19"/>
                    <a:pt x="25" y="22"/>
                  </a:cubicBezTo>
                  <a:cubicBezTo>
                    <a:pt x="21" y="19"/>
                    <a:pt x="15" y="18"/>
                    <a:pt x="10" y="20"/>
                  </a:cubicBezTo>
                  <a:cubicBezTo>
                    <a:pt x="8" y="20"/>
                    <a:pt x="6" y="21"/>
                    <a:pt x="5" y="22"/>
                  </a:cubicBezTo>
                  <a:cubicBezTo>
                    <a:pt x="3" y="22"/>
                    <a:pt x="2" y="23"/>
                    <a:pt x="0" y="22"/>
                  </a:cubicBezTo>
                  <a:cubicBezTo>
                    <a:pt x="1" y="23"/>
                    <a:pt x="3" y="23"/>
                    <a:pt x="4" y="24"/>
                  </a:cubicBezTo>
                  <a:cubicBezTo>
                    <a:pt x="5" y="24"/>
                    <a:pt x="5" y="24"/>
                    <a:pt x="6" y="25"/>
                  </a:cubicBezTo>
                  <a:cubicBezTo>
                    <a:pt x="8" y="26"/>
                    <a:pt x="11" y="27"/>
                    <a:pt x="13" y="27"/>
                  </a:cubicBezTo>
                  <a:cubicBezTo>
                    <a:pt x="15" y="28"/>
                    <a:pt x="16" y="28"/>
                    <a:pt x="17" y="28"/>
                  </a:cubicBezTo>
                  <a:cubicBezTo>
                    <a:pt x="19" y="28"/>
                    <a:pt x="20" y="29"/>
                    <a:pt x="21" y="30"/>
                  </a:cubicBezTo>
                  <a:cubicBezTo>
                    <a:pt x="20" y="29"/>
                    <a:pt x="18" y="29"/>
                    <a:pt x="16" y="29"/>
                  </a:cubicBezTo>
                  <a:cubicBezTo>
                    <a:pt x="15" y="29"/>
                    <a:pt x="14" y="29"/>
                    <a:pt x="12" y="30"/>
                  </a:cubicBezTo>
                  <a:cubicBezTo>
                    <a:pt x="12" y="30"/>
                    <a:pt x="11" y="31"/>
                    <a:pt x="11" y="31"/>
                  </a:cubicBezTo>
                  <a:cubicBezTo>
                    <a:pt x="10" y="32"/>
                    <a:pt x="9" y="33"/>
                    <a:pt x="8" y="34"/>
                  </a:cubicBezTo>
                  <a:cubicBezTo>
                    <a:pt x="6" y="35"/>
                    <a:pt x="6" y="37"/>
                    <a:pt x="5" y="38"/>
                  </a:cubicBezTo>
                  <a:cubicBezTo>
                    <a:pt x="6" y="37"/>
                    <a:pt x="9" y="37"/>
                    <a:pt x="11" y="37"/>
                  </a:cubicBezTo>
                  <a:cubicBezTo>
                    <a:pt x="17" y="36"/>
                    <a:pt x="23" y="36"/>
                    <a:pt x="29" y="36"/>
                  </a:cubicBezTo>
                  <a:cubicBezTo>
                    <a:pt x="30" y="36"/>
                    <a:pt x="30" y="36"/>
                    <a:pt x="30" y="36"/>
                  </a:cubicBezTo>
                  <a:cubicBezTo>
                    <a:pt x="31" y="36"/>
                    <a:pt x="33" y="36"/>
                    <a:pt x="34" y="36"/>
                  </a:cubicBezTo>
                  <a:cubicBezTo>
                    <a:pt x="35" y="36"/>
                    <a:pt x="37" y="36"/>
                    <a:pt x="38" y="37"/>
                  </a:cubicBezTo>
                  <a:cubicBezTo>
                    <a:pt x="39" y="37"/>
                    <a:pt x="39" y="37"/>
                    <a:pt x="39" y="37"/>
                  </a:cubicBezTo>
                  <a:cubicBezTo>
                    <a:pt x="45" y="38"/>
                    <a:pt x="50" y="40"/>
                    <a:pt x="56" y="42"/>
                  </a:cubicBezTo>
                  <a:cubicBezTo>
                    <a:pt x="57" y="42"/>
                    <a:pt x="61" y="43"/>
                    <a:pt x="62" y="45"/>
                  </a:cubicBezTo>
                  <a:cubicBezTo>
                    <a:pt x="61" y="43"/>
                    <a:pt x="61" y="41"/>
                    <a:pt x="60" y="40"/>
                  </a:cubicBezTo>
                  <a:cubicBezTo>
                    <a:pt x="59" y="39"/>
                    <a:pt x="58" y="38"/>
                    <a:pt x="57" y="36"/>
                  </a:cubicBezTo>
                  <a:cubicBezTo>
                    <a:pt x="57" y="36"/>
                    <a:pt x="57" y="35"/>
                    <a:pt x="56" y="35"/>
                  </a:cubicBezTo>
                  <a:cubicBezTo>
                    <a:pt x="55" y="34"/>
                    <a:pt x="54" y="34"/>
                    <a:pt x="52" y="33"/>
                  </a:cubicBezTo>
                  <a:cubicBezTo>
                    <a:pt x="51" y="33"/>
                    <a:pt x="49" y="32"/>
                    <a:pt x="48" y="33"/>
                  </a:cubicBezTo>
                  <a:cubicBezTo>
                    <a:pt x="49" y="32"/>
                    <a:pt x="50" y="32"/>
                    <a:pt x="52" y="32"/>
                  </a:cubicBezTo>
                  <a:cubicBezTo>
                    <a:pt x="53" y="32"/>
                    <a:pt x="54" y="32"/>
                    <a:pt x="56" y="32"/>
                  </a:cubicBezTo>
                  <a:cubicBezTo>
                    <a:pt x="58" y="33"/>
                    <a:pt x="61" y="32"/>
                    <a:pt x="64" y="31"/>
                  </a:cubicBezTo>
                  <a:cubicBezTo>
                    <a:pt x="64" y="31"/>
                    <a:pt x="65" y="31"/>
                    <a:pt x="66" y="31"/>
                  </a:cubicBezTo>
                  <a:cubicBezTo>
                    <a:pt x="67" y="31"/>
                    <a:pt x="69" y="31"/>
                    <a:pt x="70" y="30"/>
                  </a:cubicBezTo>
                  <a:close/>
                </a:path>
              </a:pathLst>
            </a:custGeom>
            <a:gradFill>
              <a:gsLst>
                <a:gs pos="0">
                  <a:srgbClr val="FF0000"/>
                </a:gs>
                <a:gs pos="61000">
                  <a:srgbClr val="C00000"/>
                </a:gs>
                <a:gs pos="100000">
                  <a:srgbClr val="A30003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1" name="Freeform 31"/>
            <p:cNvSpPr/>
            <p:nvPr/>
          </p:nvSpPr>
          <p:spPr bwMode="auto">
            <a:xfrm rot="4615085">
              <a:off x="4345697" y="462970"/>
              <a:ext cx="250562" cy="236327"/>
            </a:xfrm>
            <a:custGeom>
              <a:avLst/>
              <a:gdLst>
                <a:gd name="T0" fmla="*/ 38 w 42"/>
                <a:gd name="T1" fmla="*/ 0 h 46"/>
                <a:gd name="T2" fmla="*/ 26 w 42"/>
                <a:gd name="T3" fmla="*/ 2 h 46"/>
                <a:gd name="T4" fmla="*/ 18 w 42"/>
                <a:gd name="T5" fmla="*/ 11 h 46"/>
                <a:gd name="T6" fmla="*/ 17 w 42"/>
                <a:gd name="T7" fmla="*/ 23 h 46"/>
                <a:gd name="T8" fmla="*/ 12 w 42"/>
                <a:gd name="T9" fmla="*/ 39 h 46"/>
                <a:gd name="T10" fmla="*/ 0 w 42"/>
                <a:gd name="T11" fmla="*/ 46 h 46"/>
                <a:gd name="T12" fmla="*/ 15 w 42"/>
                <a:gd name="T13" fmla="*/ 45 h 46"/>
                <a:gd name="T14" fmla="*/ 31 w 42"/>
                <a:gd name="T15" fmla="*/ 39 h 46"/>
                <a:gd name="T16" fmla="*/ 41 w 42"/>
                <a:gd name="T17" fmla="*/ 24 h 46"/>
                <a:gd name="T18" fmla="*/ 37 w 42"/>
                <a:gd name="T19" fmla="*/ 8 h 46"/>
                <a:gd name="T20" fmla="*/ 38 w 42"/>
                <a:gd name="T21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2" h="46">
                  <a:moveTo>
                    <a:pt x="38" y="0"/>
                  </a:moveTo>
                  <a:cubicBezTo>
                    <a:pt x="34" y="2"/>
                    <a:pt x="30" y="0"/>
                    <a:pt x="26" y="2"/>
                  </a:cubicBezTo>
                  <a:cubicBezTo>
                    <a:pt x="21" y="4"/>
                    <a:pt x="19" y="6"/>
                    <a:pt x="18" y="11"/>
                  </a:cubicBezTo>
                  <a:cubicBezTo>
                    <a:pt x="17" y="15"/>
                    <a:pt x="17" y="19"/>
                    <a:pt x="17" y="23"/>
                  </a:cubicBezTo>
                  <a:cubicBezTo>
                    <a:pt x="16" y="28"/>
                    <a:pt x="15" y="35"/>
                    <a:pt x="12" y="39"/>
                  </a:cubicBezTo>
                  <a:cubicBezTo>
                    <a:pt x="9" y="43"/>
                    <a:pt x="4" y="45"/>
                    <a:pt x="0" y="46"/>
                  </a:cubicBezTo>
                  <a:cubicBezTo>
                    <a:pt x="5" y="45"/>
                    <a:pt x="10" y="46"/>
                    <a:pt x="15" y="45"/>
                  </a:cubicBezTo>
                  <a:cubicBezTo>
                    <a:pt x="21" y="44"/>
                    <a:pt x="26" y="43"/>
                    <a:pt x="31" y="39"/>
                  </a:cubicBezTo>
                  <a:cubicBezTo>
                    <a:pt x="37" y="36"/>
                    <a:pt x="39" y="31"/>
                    <a:pt x="41" y="24"/>
                  </a:cubicBezTo>
                  <a:cubicBezTo>
                    <a:pt x="42" y="18"/>
                    <a:pt x="40" y="14"/>
                    <a:pt x="37" y="8"/>
                  </a:cubicBezTo>
                  <a:cubicBezTo>
                    <a:pt x="36" y="6"/>
                    <a:pt x="35" y="1"/>
                    <a:pt x="38" y="0"/>
                  </a:cubicBezTo>
                  <a:close/>
                </a:path>
              </a:pathLst>
            </a:custGeom>
            <a:gradFill>
              <a:gsLst>
                <a:gs pos="0">
                  <a:srgbClr val="FF0000"/>
                </a:gs>
                <a:gs pos="61000">
                  <a:srgbClr val="C00000"/>
                </a:gs>
                <a:gs pos="100000">
                  <a:srgbClr val="A30003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2" name="Freeform 32"/>
            <p:cNvSpPr/>
            <p:nvPr/>
          </p:nvSpPr>
          <p:spPr bwMode="auto">
            <a:xfrm rot="4615085">
              <a:off x="4262069" y="516494"/>
              <a:ext cx="178973" cy="171001"/>
            </a:xfrm>
            <a:custGeom>
              <a:avLst/>
              <a:gdLst>
                <a:gd name="T0" fmla="*/ 30 w 30"/>
                <a:gd name="T1" fmla="*/ 0 h 33"/>
                <a:gd name="T2" fmla="*/ 18 w 30"/>
                <a:gd name="T3" fmla="*/ 10 h 33"/>
                <a:gd name="T4" fmla="*/ 4 w 30"/>
                <a:gd name="T5" fmla="*/ 18 h 33"/>
                <a:gd name="T6" fmla="*/ 1 w 30"/>
                <a:gd name="T7" fmla="*/ 28 h 33"/>
                <a:gd name="T8" fmla="*/ 9 w 30"/>
                <a:gd name="T9" fmla="*/ 32 h 33"/>
                <a:gd name="T10" fmla="*/ 12 w 30"/>
                <a:gd name="T11" fmla="*/ 22 h 33"/>
                <a:gd name="T12" fmla="*/ 8 w 30"/>
                <a:gd name="T13" fmla="*/ 25 h 33"/>
                <a:gd name="T14" fmla="*/ 11 w 30"/>
                <a:gd name="T15" fmla="*/ 24 h 33"/>
                <a:gd name="T16" fmla="*/ 13 w 30"/>
                <a:gd name="T17" fmla="*/ 26 h 33"/>
                <a:gd name="T18" fmla="*/ 10 w 30"/>
                <a:gd name="T19" fmla="*/ 30 h 33"/>
                <a:gd name="T20" fmla="*/ 3 w 30"/>
                <a:gd name="T21" fmla="*/ 25 h 33"/>
                <a:gd name="T22" fmla="*/ 18 w 30"/>
                <a:gd name="T23" fmla="*/ 13 h 33"/>
                <a:gd name="T24" fmla="*/ 26 w 30"/>
                <a:gd name="T25" fmla="*/ 9 h 33"/>
                <a:gd name="T26" fmla="*/ 30 w 30"/>
                <a:gd name="T27" fmla="*/ 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0" h="33">
                  <a:moveTo>
                    <a:pt x="30" y="0"/>
                  </a:moveTo>
                  <a:cubicBezTo>
                    <a:pt x="29" y="4"/>
                    <a:pt x="22" y="8"/>
                    <a:pt x="18" y="10"/>
                  </a:cubicBezTo>
                  <a:cubicBezTo>
                    <a:pt x="14" y="13"/>
                    <a:pt x="8" y="14"/>
                    <a:pt x="4" y="18"/>
                  </a:cubicBezTo>
                  <a:cubicBezTo>
                    <a:pt x="1" y="21"/>
                    <a:pt x="0" y="25"/>
                    <a:pt x="1" y="28"/>
                  </a:cubicBezTo>
                  <a:cubicBezTo>
                    <a:pt x="3" y="31"/>
                    <a:pt x="6" y="33"/>
                    <a:pt x="9" y="32"/>
                  </a:cubicBezTo>
                  <a:cubicBezTo>
                    <a:pt x="13" y="31"/>
                    <a:pt x="17" y="26"/>
                    <a:pt x="12" y="22"/>
                  </a:cubicBezTo>
                  <a:cubicBezTo>
                    <a:pt x="10" y="21"/>
                    <a:pt x="7" y="23"/>
                    <a:pt x="8" y="25"/>
                  </a:cubicBezTo>
                  <a:cubicBezTo>
                    <a:pt x="9" y="28"/>
                    <a:pt x="12" y="26"/>
                    <a:pt x="11" y="24"/>
                  </a:cubicBezTo>
                  <a:cubicBezTo>
                    <a:pt x="13" y="23"/>
                    <a:pt x="14" y="25"/>
                    <a:pt x="13" y="26"/>
                  </a:cubicBezTo>
                  <a:cubicBezTo>
                    <a:pt x="13" y="28"/>
                    <a:pt x="12" y="29"/>
                    <a:pt x="10" y="30"/>
                  </a:cubicBezTo>
                  <a:cubicBezTo>
                    <a:pt x="7" y="31"/>
                    <a:pt x="3" y="29"/>
                    <a:pt x="3" y="25"/>
                  </a:cubicBezTo>
                  <a:cubicBezTo>
                    <a:pt x="3" y="17"/>
                    <a:pt x="12" y="15"/>
                    <a:pt x="18" y="13"/>
                  </a:cubicBezTo>
                  <a:cubicBezTo>
                    <a:pt x="21" y="12"/>
                    <a:pt x="23" y="11"/>
                    <a:pt x="26" y="9"/>
                  </a:cubicBezTo>
                  <a:cubicBezTo>
                    <a:pt x="29" y="6"/>
                    <a:pt x="29" y="3"/>
                    <a:pt x="30" y="0"/>
                  </a:cubicBezTo>
                  <a:close/>
                </a:path>
              </a:pathLst>
            </a:custGeom>
            <a:gradFill>
              <a:gsLst>
                <a:gs pos="0">
                  <a:srgbClr val="FF0000"/>
                </a:gs>
                <a:gs pos="61000">
                  <a:srgbClr val="C00000"/>
                </a:gs>
                <a:gs pos="100000">
                  <a:srgbClr val="A30003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3" name="Freeform 33"/>
            <p:cNvSpPr/>
            <p:nvPr/>
          </p:nvSpPr>
          <p:spPr bwMode="auto">
            <a:xfrm rot="4615085">
              <a:off x="4381652" y="506900"/>
              <a:ext cx="114096" cy="303573"/>
            </a:xfrm>
            <a:custGeom>
              <a:avLst/>
              <a:gdLst>
                <a:gd name="T0" fmla="*/ 5 w 19"/>
                <a:gd name="T1" fmla="*/ 22 h 59"/>
                <a:gd name="T2" fmla="*/ 3 w 19"/>
                <a:gd name="T3" fmla="*/ 29 h 59"/>
                <a:gd name="T4" fmla="*/ 0 w 19"/>
                <a:gd name="T5" fmla="*/ 36 h 59"/>
                <a:gd name="T6" fmla="*/ 0 w 19"/>
                <a:gd name="T7" fmla="*/ 45 h 59"/>
                <a:gd name="T8" fmla="*/ 4 w 19"/>
                <a:gd name="T9" fmla="*/ 59 h 59"/>
                <a:gd name="T10" fmla="*/ 11 w 19"/>
                <a:gd name="T11" fmla="*/ 41 h 59"/>
                <a:gd name="T12" fmla="*/ 18 w 19"/>
                <a:gd name="T13" fmla="*/ 23 h 59"/>
                <a:gd name="T14" fmla="*/ 19 w 19"/>
                <a:gd name="T15" fmla="*/ 12 h 59"/>
                <a:gd name="T16" fmla="*/ 16 w 19"/>
                <a:gd name="T17" fmla="*/ 0 h 59"/>
                <a:gd name="T18" fmla="*/ 13 w 19"/>
                <a:gd name="T19" fmla="*/ 6 h 59"/>
                <a:gd name="T20" fmla="*/ 5 w 19"/>
                <a:gd name="T21" fmla="*/ 22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9" h="59">
                  <a:moveTo>
                    <a:pt x="5" y="22"/>
                  </a:moveTo>
                  <a:cubicBezTo>
                    <a:pt x="5" y="25"/>
                    <a:pt x="4" y="27"/>
                    <a:pt x="3" y="29"/>
                  </a:cubicBezTo>
                  <a:cubicBezTo>
                    <a:pt x="2" y="32"/>
                    <a:pt x="1" y="33"/>
                    <a:pt x="0" y="36"/>
                  </a:cubicBezTo>
                  <a:cubicBezTo>
                    <a:pt x="0" y="39"/>
                    <a:pt x="0" y="42"/>
                    <a:pt x="0" y="45"/>
                  </a:cubicBezTo>
                  <a:cubicBezTo>
                    <a:pt x="0" y="50"/>
                    <a:pt x="1" y="56"/>
                    <a:pt x="4" y="59"/>
                  </a:cubicBezTo>
                  <a:cubicBezTo>
                    <a:pt x="5" y="53"/>
                    <a:pt x="8" y="47"/>
                    <a:pt x="11" y="41"/>
                  </a:cubicBezTo>
                  <a:cubicBezTo>
                    <a:pt x="14" y="35"/>
                    <a:pt x="16" y="29"/>
                    <a:pt x="18" y="23"/>
                  </a:cubicBezTo>
                  <a:cubicBezTo>
                    <a:pt x="18" y="19"/>
                    <a:pt x="19" y="15"/>
                    <a:pt x="19" y="12"/>
                  </a:cubicBezTo>
                  <a:cubicBezTo>
                    <a:pt x="18" y="8"/>
                    <a:pt x="17" y="4"/>
                    <a:pt x="16" y="0"/>
                  </a:cubicBezTo>
                  <a:cubicBezTo>
                    <a:pt x="15" y="2"/>
                    <a:pt x="14" y="4"/>
                    <a:pt x="13" y="6"/>
                  </a:cubicBezTo>
                  <a:cubicBezTo>
                    <a:pt x="10" y="11"/>
                    <a:pt x="8" y="17"/>
                    <a:pt x="5" y="22"/>
                  </a:cubicBezTo>
                  <a:close/>
                </a:path>
              </a:pathLst>
            </a:custGeom>
            <a:gradFill>
              <a:gsLst>
                <a:gs pos="0">
                  <a:srgbClr val="FF0000"/>
                </a:gs>
                <a:gs pos="61000">
                  <a:srgbClr val="C00000"/>
                </a:gs>
                <a:gs pos="100000">
                  <a:srgbClr val="A30003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4" name="Freeform 34"/>
            <p:cNvSpPr/>
            <p:nvPr/>
          </p:nvSpPr>
          <p:spPr bwMode="auto">
            <a:xfrm rot="4615085">
              <a:off x="4393588" y="672025"/>
              <a:ext cx="208057" cy="276674"/>
            </a:xfrm>
            <a:custGeom>
              <a:avLst/>
              <a:gdLst>
                <a:gd name="T0" fmla="*/ 8 w 35"/>
                <a:gd name="T1" fmla="*/ 0 h 54"/>
                <a:gd name="T2" fmla="*/ 20 w 35"/>
                <a:gd name="T3" fmla="*/ 5 h 54"/>
                <a:gd name="T4" fmla="*/ 26 w 35"/>
                <a:gd name="T5" fmla="*/ 16 h 54"/>
                <a:gd name="T6" fmla="*/ 24 w 35"/>
                <a:gd name="T7" fmla="*/ 28 h 54"/>
                <a:gd name="T8" fmla="*/ 25 w 35"/>
                <a:gd name="T9" fmla="*/ 44 h 54"/>
                <a:gd name="T10" fmla="*/ 35 w 35"/>
                <a:gd name="T11" fmla="*/ 54 h 54"/>
                <a:gd name="T12" fmla="*/ 20 w 35"/>
                <a:gd name="T13" fmla="*/ 49 h 54"/>
                <a:gd name="T14" fmla="*/ 6 w 35"/>
                <a:gd name="T15" fmla="*/ 40 h 54"/>
                <a:gd name="T16" fmla="*/ 0 w 35"/>
                <a:gd name="T17" fmla="*/ 23 h 54"/>
                <a:gd name="T18" fmla="*/ 7 w 35"/>
                <a:gd name="T19" fmla="*/ 9 h 54"/>
                <a:gd name="T20" fmla="*/ 8 w 35"/>
                <a:gd name="T21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5" h="54">
                  <a:moveTo>
                    <a:pt x="8" y="0"/>
                  </a:moveTo>
                  <a:cubicBezTo>
                    <a:pt x="11" y="3"/>
                    <a:pt x="16" y="2"/>
                    <a:pt x="20" y="5"/>
                  </a:cubicBezTo>
                  <a:cubicBezTo>
                    <a:pt x="24" y="8"/>
                    <a:pt x="26" y="11"/>
                    <a:pt x="26" y="16"/>
                  </a:cubicBezTo>
                  <a:cubicBezTo>
                    <a:pt x="26" y="20"/>
                    <a:pt x="25" y="24"/>
                    <a:pt x="24" y="28"/>
                  </a:cubicBezTo>
                  <a:cubicBezTo>
                    <a:pt x="23" y="33"/>
                    <a:pt x="23" y="39"/>
                    <a:pt x="25" y="44"/>
                  </a:cubicBezTo>
                  <a:cubicBezTo>
                    <a:pt x="27" y="49"/>
                    <a:pt x="32" y="52"/>
                    <a:pt x="35" y="54"/>
                  </a:cubicBezTo>
                  <a:cubicBezTo>
                    <a:pt x="31" y="52"/>
                    <a:pt x="25" y="51"/>
                    <a:pt x="20" y="49"/>
                  </a:cubicBezTo>
                  <a:cubicBezTo>
                    <a:pt x="15" y="47"/>
                    <a:pt x="10" y="45"/>
                    <a:pt x="6" y="40"/>
                  </a:cubicBezTo>
                  <a:cubicBezTo>
                    <a:pt x="2" y="35"/>
                    <a:pt x="0" y="30"/>
                    <a:pt x="0" y="23"/>
                  </a:cubicBezTo>
                  <a:cubicBezTo>
                    <a:pt x="0" y="17"/>
                    <a:pt x="4" y="14"/>
                    <a:pt x="7" y="9"/>
                  </a:cubicBezTo>
                  <a:cubicBezTo>
                    <a:pt x="9" y="6"/>
                    <a:pt x="11" y="2"/>
                    <a:pt x="8" y="0"/>
                  </a:cubicBezTo>
                  <a:close/>
                </a:path>
              </a:pathLst>
            </a:custGeom>
            <a:gradFill>
              <a:gsLst>
                <a:gs pos="0">
                  <a:srgbClr val="FF0000"/>
                </a:gs>
                <a:gs pos="61000">
                  <a:srgbClr val="C00000"/>
                </a:gs>
                <a:gs pos="100000">
                  <a:srgbClr val="A30003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5" name="Freeform 35"/>
            <p:cNvSpPr/>
            <p:nvPr/>
          </p:nvSpPr>
          <p:spPr bwMode="auto">
            <a:xfrm rot="4615085">
              <a:off x="4310735" y="731494"/>
              <a:ext cx="149891" cy="195978"/>
            </a:xfrm>
            <a:custGeom>
              <a:avLst/>
              <a:gdLst>
                <a:gd name="T0" fmla="*/ 0 w 25"/>
                <a:gd name="T1" fmla="*/ 0 h 38"/>
                <a:gd name="T2" fmla="*/ 10 w 25"/>
                <a:gd name="T3" fmla="*/ 13 h 38"/>
                <a:gd name="T4" fmla="*/ 22 w 25"/>
                <a:gd name="T5" fmla="*/ 24 h 38"/>
                <a:gd name="T6" fmla="*/ 22 w 25"/>
                <a:gd name="T7" fmla="*/ 34 h 38"/>
                <a:gd name="T8" fmla="*/ 14 w 25"/>
                <a:gd name="T9" fmla="*/ 36 h 38"/>
                <a:gd name="T10" fmla="*/ 13 w 25"/>
                <a:gd name="T11" fmla="*/ 26 h 38"/>
                <a:gd name="T12" fmla="*/ 16 w 25"/>
                <a:gd name="T13" fmla="*/ 30 h 38"/>
                <a:gd name="T14" fmla="*/ 14 w 25"/>
                <a:gd name="T15" fmla="*/ 28 h 38"/>
                <a:gd name="T16" fmla="*/ 11 w 25"/>
                <a:gd name="T17" fmla="*/ 30 h 38"/>
                <a:gd name="T18" fmla="*/ 13 w 25"/>
                <a:gd name="T19" fmla="*/ 34 h 38"/>
                <a:gd name="T20" fmla="*/ 21 w 25"/>
                <a:gd name="T21" fmla="*/ 31 h 38"/>
                <a:gd name="T22" fmla="*/ 9 w 25"/>
                <a:gd name="T23" fmla="*/ 16 h 38"/>
                <a:gd name="T24" fmla="*/ 3 w 25"/>
                <a:gd name="T25" fmla="*/ 10 h 38"/>
                <a:gd name="T26" fmla="*/ 0 w 25"/>
                <a:gd name="T27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5" h="38">
                  <a:moveTo>
                    <a:pt x="0" y="0"/>
                  </a:moveTo>
                  <a:cubicBezTo>
                    <a:pt x="1" y="5"/>
                    <a:pt x="6" y="10"/>
                    <a:pt x="10" y="13"/>
                  </a:cubicBezTo>
                  <a:cubicBezTo>
                    <a:pt x="14" y="17"/>
                    <a:pt x="19" y="19"/>
                    <a:pt x="22" y="24"/>
                  </a:cubicBezTo>
                  <a:cubicBezTo>
                    <a:pt x="24" y="27"/>
                    <a:pt x="25" y="31"/>
                    <a:pt x="22" y="34"/>
                  </a:cubicBezTo>
                  <a:cubicBezTo>
                    <a:pt x="20" y="37"/>
                    <a:pt x="17" y="38"/>
                    <a:pt x="14" y="36"/>
                  </a:cubicBezTo>
                  <a:cubicBezTo>
                    <a:pt x="10" y="35"/>
                    <a:pt x="8" y="28"/>
                    <a:pt x="13" y="26"/>
                  </a:cubicBezTo>
                  <a:cubicBezTo>
                    <a:pt x="15" y="25"/>
                    <a:pt x="18" y="28"/>
                    <a:pt x="16" y="30"/>
                  </a:cubicBezTo>
                  <a:cubicBezTo>
                    <a:pt x="14" y="32"/>
                    <a:pt x="12" y="29"/>
                    <a:pt x="14" y="28"/>
                  </a:cubicBezTo>
                  <a:cubicBezTo>
                    <a:pt x="12" y="26"/>
                    <a:pt x="11" y="28"/>
                    <a:pt x="11" y="30"/>
                  </a:cubicBezTo>
                  <a:cubicBezTo>
                    <a:pt x="11" y="32"/>
                    <a:pt x="12" y="33"/>
                    <a:pt x="13" y="34"/>
                  </a:cubicBezTo>
                  <a:cubicBezTo>
                    <a:pt x="16" y="36"/>
                    <a:pt x="20" y="34"/>
                    <a:pt x="21" y="31"/>
                  </a:cubicBezTo>
                  <a:cubicBezTo>
                    <a:pt x="23" y="23"/>
                    <a:pt x="14" y="19"/>
                    <a:pt x="9" y="16"/>
                  </a:cubicBezTo>
                  <a:cubicBezTo>
                    <a:pt x="7" y="14"/>
                    <a:pt x="4" y="13"/>
                    <a:pt x="3" y="10"/>
                  </a:cubicBezTo>
                  <a:cubicBezTo>
                    <a:pt x="1" y="6"/>
                    <a:pt x="1" y="4"/>
                    <a:pt x="0" y="0"/>
                  </a:cubicBezTo>
                  <a:close/>
                </a:path>
              </a:pathLst>
            </a:custGeom>
            <a:gradFill>
              <a:gsLst>
                <a:gs pos="0">
                  <a:srgbClr val="FF0000"/>
                </a:gs>
                <a:gs pos="61000">
                  <a:srgbClr val="C00000"/>
                </a:gs>
                <a:gs pos="100000">
                  <a:srgbClr val="A30003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6" name="Freeform 36"/>
            <p:cNvSpPr/>
            <p:nvPr/>
          </p:nvSpPr>
          <p:spPr bwMode="auto">
            <a:xfrm rot="4615085">
              <a:off x="4412107" y="602598"/>
              <a:ext cx="82776" cy="307416"/>
            </a:xfrm>
            <a:custGeom>
              <a:avLst/>
              <a:gdLst>
                <a:gd name="T0" fmla="*/ 12 w 14"/>
                <a:gd name="T1" fmla="*/ 24 h 60"/>
                <a:gd name="T2" fmla="*/ 13 w 14"/>
                <a:gd name="T3" fmla="*/ 32 h 60"/>
                <a:gd name="T4" fmla="*/ 14 w 14"/>
                <a:gd name="T5" fmla="*/ 39 h 60"/>
                <a:gd name="T6" fmla="*/ 12 w 14"/>
                <a:gd name="T7" fmla="*/ 48 h 60"/>
                <a:gd name="T8" fmla="*/ 5 w 14"/>
                <a:gd name="T9" fmla="*/ 60 h 60"/>
                <a:gd name="T10" fmla="*/ 3 w 14"/>
                <a:gd name="T11" fmla="*/ 41 h 60"/>
                <a:gd name="T12" fmla="*/ 0 w 14"/>
                <a:gd name="T13" fmla="*/ 22 h 60"/>
                <a:gd name="T14" fmla="*/ 2 w 14"/>
                <a:gd name="T15" fmla="*/ 11 h 60"/>
                <a:gd name="T16" fmla="*/ 7 w 14"/>
                <a:gd name="T17" fmla="*/ 0 h 60"/>
                <a:gd name="T18" fmla="*/ 8 w 14"/>
                <a:gd name="T19" fmla="*/ 6 h 60"/>
                <a:gd name="T20" fmla="*/ 12 w 14"/>
                <a:gd name="T21" fmla="*/ 24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" h="60">
                  <a:moveTo>
                    <a:pt x="12" y="24"/>
                  </a:moveTo>
                  <a:cubicBezTo>
                    <a:pt x="12" y="27"/>
                    <a:pt x="13" y="29"/>
                    <a:pt x="13" y="32"/>
                  </a:cubicBezTo>
                  <a:cubicBezTo>
                    <a:pt x="13" y="34"/>
                    <a:pt x="14" y="36"/>
                    <a:pt x="14" y="39"/>
                  </a:cubicBezTo>
                  <a:cubicBezTo>
                    <a:pt x="14" y="42"/>
                    <a:pt x="13" y="45"/>
                    <a:pt x="12" y="48"/>
                  </a:cubicBezTo>
                  <a:cubicBezTo>
                    <a:pt x="11" y="52"/>
                    <a:pt x="9" y="58"/>
                    <a:pt x="5" y="60"/>
                  </a:cubicBezTo>
                  <a:cubicBezTo>
                    <a:pt x="6" y="54"/>
                    <a:pt x="4" y="48"/>
                    <a:pt x="3" y="41"/>
                  </a:cubicBezTo>
                  <a:cubicBezTo>
                    <a:pt x="1" y="35"/>
                    <a:pt x="0" y="29"/>
                    <a:pt x="0" y="22"/>
                  </a:cubicBezTo>
                  <a:cubicBezTo>
                    <a:pt x="0" y="18"/>
                    <a:pt x="0" y="14"/>
                    <a:pt x="2" y="11"/>
                  </a:cubicBezTo>
                  <a:cubicBezTo>
                    <a:pt x="3" y="7"/>
                    <a:pt x="5" y="4"/>
                    <a:pt x="7" y="0"/>
                  </a:cubicBezTo>
                  <a:cubicBezTo>
                    <a:pt x="8" y="2"/>
                    <a:pt x="8" y="4"/>
                    <a:pt x="8" y="6"/>
                  </a:cubicBezTo>
                  <a:cubicBezTo>
                    <a:pt x="10" y="12"/>
                    <a:pt x="11" y="18"/>
                    <a:pt x="12" y="24"/>
                  </a:cubicBezTo>
                  <a:close/>
                </a:path>
              </a:pathLst>
            </a:custGeom>
            <a:gradFill>
              <a:gsLst>
                <a:gs pos="0">
                  <a:srgbClr val="FF0000"/>
                </a:gs>
                <a:gs pos="61000">
                  <a:srgbClr val="C00000"/>
                </a:gs>
                <a:gs pos="100000">
                  <a:srgbClr val="A30003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7" name="Freeform 37"/>
            <p:cNvSpPr/>
            <p:nvPr/>
          </p:nvSpPr>
          <p:spPr bwMode="auto">
            <a:xfrm rot="4615085">
              <a:off x="4211818" y="600312"/>
              <a:ext cx="78301" cy="190214"/>
            </a:xfrm>
            <a:custGeom>
              <a:avLst/>
              <a:gdLst>
                <a:gd name="T0" fmla="*/ 5 w 13"/>
                <a:gd name="T1" fmla="*/ 6 h 37"/>
                <a:gd name="T2" fmla="*/ 3 w 13"/>
                <a:gd name="T3" fmla="*/ 12 h 37"/>
                <a:gd name="T4" fmla="*/ 1 w 13"/>
                <a:gd name="T5" fmla="*/ 17 h 37"/>
                <a:gd name="T6" fmla="*/ 8 w 13"/>
                <a:gd name="T7" fmla="*/ 4 h 37"/>
                <a:gd name="T8" fmla="*/ 0 w 13"/>
                <a:gd name="T9" fmla="*/ 27 h 37"/>
                <a:gd name="T10" fmla="*/ 3 w 13"/>
                <a:gd name="T11" fmla="*/ 21 h 37"/>
                <a:gd name="T12" fmla="*/ 6 w 13"/>
                <a:gd name="T13" fmla="*/ 15 h 37"/>
                <a:gd name="T14" fmla="*/ 10 w 13"/>
                <a:gd name="T15" fmla="*/ 7 h 37"/>
                <a:gd name="T16" fmla="*/ 4 w 13"/>
                <a:gd name="T17" fmla="*/ 37 h 37"/>
                <a:gd name="T18" fmla="*/ 11 w 13"/>
                <a:gd name="T19" fmla="*/ 14 h 37"/>
                <a:gd name="T20" fmla="*/ 12 w 13"/>
                <a:gd name="T21" fmla="*/ 6 h 37"/>
                <a:gd name="T22" fmla="*/ 6 w 13"/>
                <a:gd name="T23" fmla="*/ 0 h 37"/>
                <a:gd name="T24" fmla="*/ 5 w 13"/>
                <a:gd name="T25" fmla="*/ 3 h 37"/>
                <a:gd name="T26" fmla="*/ 5 w 13"/>
                <a:gd name="T27" fmla="*/ 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3" h="37">
                  <a:moveTo>
                    <a:pt x="5" y="6"/>
                  </a:moveTo>
                  <a:cubicBezTo>
                    <a:pt x="4" y="7"/>
                    <a:pt x="4" y="10"/>
                    <a:pt x="3" y="12"/>
                  </a:cubicBezTo>
                  <a:cubicBezTo>
                    <a:pt x="2" y="13"/>
                    <a:pt x="2" y="15"/>
                    <a:pt x="1" y="17"/>
                  </a:cubicBezTo>
                  <a:cubicBezTo>
                    <a:pt x="3" y="13"/>
                    <a:pt x="5" y="8"/>
                    <a:pt x="8" y="4"/>
                  </a:cubicBezTo>
                  <a:cubicBezTo>
                    <a:pt x="8" y="13"/>
                    <a:pt x="3" y="20"/>
                    <a:pt x="0" y="27"/>
                  </a:cubicBezTo>
                  <a:cubicBezTo>
                    <a:pt x="2" y="26"/>
                    <a:pt x="2" y="23"/>
                    <a:pt x="3" y="21"/>
                  </a:cubicBezTo>
                  <a:cubicBezTo>
                    <a:pt x="4" y="19"/>
                    <a:pt x="5" y="17"/>
                    <a:pt x="6" y="15"/>
                  </a:cubicBezTo>
                  <a:cubicBezTo>
                    <a:pt x="8" y="12"/>
                    <a:pt x="9" y="9"/>
                    <a:pt x="10" y="7"/>
                  </a:cubicBezTo>
                  <a:cubicBezTo>
                    <a:pt x="9" y="17"/>
                    <a:pt x="5" y="27"/>
                    <a:pt x="4" y="37"/>
                  </a:cubicBezTo>
                  <a:cubicBezTo>
                    <a:pt x="7" y="30"/>
                    <a:pt x="9" y="21"/>
                    <a:pt x="11" y="14"/>
                  </a:cubicBezTo>
                  <a:cubicBezTo>
                    <a:pt x="11" y="12"/>
                    <a:pt x="13" y="8"/>
                    <a:pt x="12" y="6"/>
                  </a:cubicBezTo>
                  <a:cubicBezTo>
                    <a:pt x="12" y="5"/>
                    <a:pt x="8" y="0"/>
                    <a:pt x="6" y="0"/>
                  </a:cubicBezTo>
                  <a:cubicBezTo>
                    <a:pt x="6" y="1"/>
                    <a:pt x="6" y="2"/>
                    <a:pt x="5" y="3"/>
                  </a:cubicBezTo>
                  <a:cubicBezTo>
                    <a:pt x="5" y="4"/>
                    <a:pt x="5" y="5"/>
                    <a:pt x="5" y="6"/>
                  </a:cubicBezTo>
                </a:path>
              </a:pathLst>
            </a:custGeom>
            <a:gradFill>
              <a:gsLst>
                <a:gs pos="0">
                  <a:srgbClr val="FF0000"/>
                </a:gs>
                <a:gs pos="61000">
                  <a:srgbClr val="C00000"/>
                </a:gs>
                <a:gs pos="100000">
                  <a:srgbClr val="A30003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8" name="Freeform 38"/>
            <p:cNvSpPr/>
            <p:nvPr/>
          </p:nvSpPr>
          <p:spPr bwMode="auto">
            <a:xfrm rot="4615085">
              <a:off x="4110098" y="665498"/>
              <a:ext cx="67115" cy="61483"/>
            </a:xfrm>
            <a:custGeom>
              <a:avLst/>
              <a:gdLst>
                <a:gd name="T0" fmla="*/ 11 w 11"/>
                <a:gd name="T1" fmla="*/ 7 h 12"/>
                <a:gd name="T2" fmla="*/ 6 w 11"/>
                <a:gd name="T3" fmla="*/ 1 h 12"/>
                <a:gd name="T4" fmla="*/ 0 w 11"/>
                <a:gd name="T5" fmla="*/ 5 h 12"/>
                <a:gd name="T6" fmla="*/ 5 w 11"/>
                <a:gd name="T7" fmla="*/ 11 h 12"/>
                <a:gd name="T8" fmla="*/ 11 w 11"/>
                <a:gd name="T9" fmla="*/ 7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12">
                  <a:moveTo>
                    <a:pt x="11" y="7"/>
                  </a:moveTo>
                  <a:cubicBezTo>
                    <a:pt x="11" y="4"/>
                    <a:pt x="9" y="1"/>
                    <a:pt x="6" y="1"/>
                  </a:cubicBezTo>
                  <a:cubicBezTo>
                    <a:pt x="3" y="0"/>
                    <a:pt x="1" y="2"/>
                    <a:pt x="0" y="5"/>
                  </a:cubicBezTo>
                  <a:cubicBezTo>
                    <a:pt x="0" y="8"/>
                    <a:pt x="2" y="11"/>
                    <a:pt x="5" y="11"/>
                  </a:cubicBezTo>
                  <a:cubicBezTo>
                    <a:pt x="8" y="12"/>
                    <a:pt x="11" y="10"/>
                    <a:pt x="11" y="7"/>
                  </a:cubicBezTo>
                  <a:close/>
                </a:path>
              </a:pathLst>
            </a:custGeom>
            <a:gradFill>
              <a:gsLst>
                <a:gs pos="0">
                  <a:srgbClr val="FF0000"/>
                </a:gs>
                <a:gs pos="61000">
                  <a:srgbClr val="C00000"/>
                </a:gs>
                <a:gs pos="100000">
                  <a:srgbClr val="A30003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9" name="Freeform 39"/>
            <p:cNvSpPr/>
            <p:nvPr/>
          </p:nvSpPr>
          <p:spPr bwMode="auto">
            <a:xfrm rot="4615085">
              <a:off x="4182311" y="651433"/>
              <a:ext cx="42507" cy="36506"/>
            </a:xfrm>
            <a:custGeom>
              <a:avLst/>
              <a:gdLst>
                <a:gd name="T0" fmla="*/ 6 w 7"/>
                <a:gd name="T1" fmla="*/ 4 h 7"/>
                <a:gd name="T2" fmla="*/ 4 w 7"/>
                <a:gd name="T3" fmla="*/ 1 h 7"/>
                <a:gd name="T4" fmla="*/ 0 w 7"/>
                <a:gd name="T5" fmla="*/ 3 h 7"/>
                <a:gd name="T6" fmla="*/ 3 w 7"/>
                <a:gd name="T7" fmla="*/ 7 h 7"/>
                <a:gd name="T8" fmla="*/ 6 w 7"/>
                <a:gd name="T9" fmla="*/ 4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7">
                  <a:moveTo>
                    <a:pt x="6" y="4"/>
                  </a:moveTo>
                  <a:cubicBezTo>
                    <a:pt x="7" y="2"/>
                    <a:pt x="5" y="1"/>
                    <a:pt x="4" y="1"/>
                  </a:cubicBezTo>
                  <a:cubicBezTo>
                    <a:pt x="2" y="0"/>
                    <a:pt x="1" y="2"/>
                    <a:pt x="0" y="3"/>
                  </a:cubicBezTo>
                  <a:cubicBezTo>
                    <a:pt x="0" y="5"/>
                    <a:pt x="1" y="6"/>
                    <a:pt x="3" y="7"/>
                  </a:cubicBezTo>
                  <a:cubicBezTo>
                    <a:pt x="5" y="7"/>
                    <a:pt x="6" y="6"/>
                    <a:pt x="6" y="4"/>
                  </a:cubicBezTo>
                  <a:close/>
                </a:path>
              </a:pathLst>
            </a:custGeom>
            <a:gradFill>
              <a:gsLst>
                <a:gs pos="0">
                  <a:srgbClr val="FF0000"/>
                </a:gs>
                <a:gs pos="61000">
                  <a:srgbClr val="C00000"/>
                </a:gs>
                <a:gs pos="100000">
                  <a:srgbClr val="A30003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0" name="Freeform 40"/>
            <p:cNvSpPr/>
            <p:nvPr/>
          </p:nvSpPr>
          <p:spPr bwMode="auto">
            <a:xfrm rot="4615085">
              <a:off x="4238477" y="646811"/>
              <a:ext cx="24609" cy="19213"/>
            </a:xfrm>
            <a:custGeom>
              <a:avLst/>
              <a:gdLst>
                <a:gd name="T0" fmla="*/ 4 w 4"/>
                <a:gd name="T1" fmla="*/ 2 h 4"/>
                <a:gd name="T2" fmla="*/ 3 w 4"/>
                <a:gd name="T3" fmla="*/ 0 h 4"/>
                <a:gd name="T4" fmla="*/ 0 w 4"/>
                <a:gd name="T5" fmla="*/ 2 h 4"/>
                <a:gd name="T6" fmla="*/ 2 w 4"/>
                <a:gd name="T7" fmla="*/ 4 h 4"/>
                <a:gd name="T8" fmla="*/ 4 w 4"/>
                <a:gd name="T9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4">
                  <a:moveTo>
                    <a:pt x="4" y="2"/>
                  </a:moveTo>
                  <a:cubicBezTo>
                    <a:pt x="4" y="1"/>
                    <a:pt x="4" y="0"/>
                    <a:pt x="3" y="0"/>
                  </a:cubicBezTo>
                  <a:cubicBezTo>
                    <a:pt x="1" y="0"/>
                    <a:pt x="1" y="1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3" y="4"/>
                    <a:pt x="4" y="3"/>
                    <a:pt x="4" y="2"/>
                  </a:cubicBezTo>
                  <a:close/>
                </a:path>
              </a:pathLst>
            </a:custGeom>
            <a:gradFill>
              <a:gsLst>
                <a:gs pos="0">
                  <a:srgbClr val="FF0000"/>
                </a:gs>
                <a:gs pos="61000">
                  <a:srgbClr val="C00000"/>
                </a:gs>
                <a:gs pos="100000">
                  <a:srgbClr val="A30003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1" name="Freeform 41"/>
            <p:cNvSpPr/>
            <p:nvPr/>
          </p:nvSpPr>
          <p:spPr bwMode="auto">
            <a:xfrm rot="4615085">
              <a:off x="4231202" y="662197"/>
              <a:ext cx="60404" cy="190214"/>
            </a:xfrm>
            <a:custGeom>
              <a:avLst/>
              <a:gdLst>
                <a:gd name="T0" fmla="*/ 8 w 10"/>
                <a:gd name="T1" fmla="*/ 7 h 37"/>
                <a:gd name="T2" fmla="*/ 9 w 10"/>
                <a:gd name="T3" fmla="*/ 13 h 37"/>
                <a:gd name="T4" fmla="*/ 10 w 10"/>
                <a:gd name="T5" fmla="*/ 18 h 37"/>
                <a:gd name="T6" fmla="*/ 6 w 10"/>
                <a:gd name="T7" fmla="*/ 5 h 37"/>
                <a:gd name="T8" fmla="*/ 8 w 10"/>
                <a:gd name="T9" fmla="*/ 28 h 37"/>
                <a:gd name="T10" fmla="*/ 6 w 10"/>
                <a:gd name="T11" fmla="*/ 22 h 37"/>
                <a:gd name="T12" fmla="*/ 5 w 10"/>
                <a:gd name="T13" fmla="*/ 15 h 37"/>
                <a:gd name="T14" fmla="*/ 3 w 10"/>
                <a:gd name="T15" fmla="*/ 7 h 37"/>
                <a:gd name="T16" fmla="*/ 2 w 10"/>
                <a:gd name="T17" fmla="*/ 37 h 37"/>
                <a:gd name="T18" fmla="*/ 1 w 10"/>
                <a:gd name="T19" fmla="*/ 13 h 37"/>
                <a:gd name="T20" fmla="*/ 1 w 10"/>
                <a:gd name="T21" fmla="*/ 5 h 37"/>
                <a:gd name="T22" fmla="*/ 8 w 10"/>
                <a:gd name="T23" fmla="*/ 0 h 37"/>
                <a:gd name="T24" fmla="*/ 8 w 10"/>
                <a:gd name="T25" fmla="*/ 4 h 37"/>
                <a:gd name="T26" fmla="*/ 8 w 10"/>
                <a:gd name="T27" fmla="*/ 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0" h="37">
                  <a:moveTo>
                    <a:pt x="8" y="7"/>
                  </a:moveTo>
                  <a:cubicBezTo>
                    <a:pt x="9" y="8"/>
                    <a:pt x="8" y="11"/>
                    <a:pt x="9" y="13"/>
                  </a:cubicBezTo>
                  <a:cubicBezTo>
                    <a:pt x="9" y="14"/>
                    <a:pt x="9" y="16"/>
                    <a:pt x="10" y="18"/>
                  </a:cubicBezTo>
                  <a:cubicBezTo>
                    <a:pt x="8" y="13"/>
                    <a:pt x="7" y="9"/>
                    <a:pt x="6" y="5"/>
                  </a:cubicBezTo>
                  <a:cubicBezTo>
                    <a:pt x="4" y="12"/>
                    <a:pt x="7" y="20"/>
                    <a:pt x="8" y="28"/>
                  </a:cubicBezTo>
                  <a:cubicBezTo>
                    <a:pt x="7" y="27"/>
                    <a:pt x="7" y="24"/>
                    <a:pt x="6" y="22"/>
                  </a:cubicBezTo>
                  <a:cubicBezTo>
                    <a:pt x="6" y="20"/>
                    <a:pt x="5" y="17"/>
                    <a:pt x="5" y="15"/>
                  </a:cubicBezTo>
                  <a:cubicBezTo>
                    <a:pt x="4" y="12"/>
                    <a:pt x="4" y="9"/>
                    <a:pt x="3" y="7"/>
                  </a:cubicBezTo>
                  <a:cubicBezTo>
                    <a:pt x="1" y="17"/>
                    <a:pt x="3" y="27"/>
                    <a:pt x="2" y="37"/>
                  </a:cubicBezTo>
                  <a:cubicBezTo>
                    <a:pt x="1" y="29"/>
                    <a:pt x="1" y="21"/>
                    <a:pt x="1" y="13"/>
                  </a:cubicBezTo>
                  <a:cubicBezTo>
                    <a:pt x="1" y="11"/>
                    <a:pt x="0" y="7"/>
                    <a:pt x="1" y="5"/>
                  </a:cubicBezTo>
                  <a:cubicBezTo>
                    <a:pt x="2" y="4"/>
                    <a:pt x="7" y="0"/>
                    <a:pt x="8" y="0"/>
                  </a:cubicBezTo>
                  <a:cubicBezTo>
                    <a:pt x="8" y="1"/>
                    <a:pt x="8" y="2"/>
                    <a:pt x="8" y="4"/>
                  </a:cubicBezTo>
                  <a:cubicBezTo>
                    <a:pt x="8" y="5"/>
                    <a:pt x="8" y="6"/>
                    <a:pt x="8" y="7"/>
                  </a:cubicBezTo>
                </a:path>
              </a:pathLst>
            </a:custGeom>
            <a:gradFill>
              <a:gsLst>
                <a:gs pos="0">
                  <a:srgbClr val="FF0000"/>
                </a:gs>
                <a:gs pos="61000">
                  <a:srgbClr val="C00000"/>
                </a:gs>
                <a:gs pos="100000">
                  <a:srgbClr val="A30003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2" name="Freeform 42"/>
            <p:cNvSpPr/>
            <p:nvPr/>
          </p:nvSpPr>
          <p:spPr bwMode="auto">
            <a:xfrm rot="4615085">
              <a:off x="4118815" y="738890"/>
              <a:ext cx="67115" cy="57640"/>
            </a:xfrm>
            <a:custGeom>
              <a:avLst/>
              <a:gdLst>
                <a:gd name="T0" fmla="*/ 0 w 11"/>
                <a:gd name="T1" fmla="*/ 5 h 11"/>
                <a:gd name="T2" fmla="*/ 6 w 11"/>
                <a:gd name="T3" fmla="*/ 0 h 11"/>
                <a:gd name="T4" fmla="*/ 11 w 11"/>
                <a:gd name="T5" fmla="*/ 6 h 11"/>
                <a:gd name="T6" fmla="*/ 5 w 11"/>
                <a:gd name="T7" fmla="*/ 11 h 11"/>
                <a:gd name="T8" fmla="*/ 0 w 11"/>
                <a:gd name="T9" fmla="*/ 5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11">
                  <a:moveTo>
                    <a:pt x="0" y="5"/>
                  </a:moveTo>
                  <a:cubicBezTo>
                    <a:pt x="1" y="2"/>
                    <a:pt x="3" y="0"/>
                    <a:pt x="6" y="0"/>
                  </a:cubicBezTo>
                  <a:cubicBezTo>
                    <a:pt x="9" y="0"/>
                    <a:pt x="11" y="3"/>
                    <a:pt x="11" y="6"/>
                  </a:cubicBezTo>
                  <a:cubicBezTo>
                    <a:pt x="11" y="9"/>
                    <a:pt x="8" y="11"/>
                    <a:pt x="5" y="11"/>
                  </a:cubicBezTo>
                  <a:cubicBezTo>
                    <a:pt x="2" y="10"/>
                    <a:pt x="0" y="8"/>
                    <a:pt x="0" y="5"/>
                  </a:cubicBezTo>
                  <a:close/>
                </a:path>
              </a:pathLst>
            </a:custGeom>
            <a:gradFill>
              <a:gsLst>
                <a:gs pos="0">
                  <a:srgbClr val="FF0000"/>
                </a:gs>
                <a:gs pos="61000">
                  <a:srgbClr val="C00000"/>
                </a:gs>
                <a:gs pos="100000">
                  <a:srgbClr val="A30003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3" name="Freeform 43"/>
            <p:cNvSpPr/>
            <p:nvPr/>
          </p:nvSpPr>
          <p:spPr bwMode="auto">
            <a:xfrm rot="4615085">
              <a:off x="4200087" y="771545"/>
              <a:ext cx="35795" cy="30742"/>
            </a:xfrm>
            <a:custGeom>
              <a:avLst/>
              <a:gdLst>
                <a:gd name="T0" fmla="*/ 0 w 6"/>
                <a:gd name="T1" fmla="*/ 2 h 6"/>
                <a:gd name="T2" fmla="*/ 3 w 6"/>
                <a:gd name="T3" fmla="*/ 0 h 6"/>
                <a:gd name="T4" fmla="*/ 6 w 6"/>
                <a:gd name="T5" fmla="*/ 3 h 6"/>
                <a:gd name="T6" fmla="*/ 2 w 6"/>
                <a:gd name="T7" fmla="*/ 6 h 6"/>
                <a:gd name="T8" fmla="*/ 0 w 6"/>
                <a:gd name="T9" fmla="*/ 2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6">
                  <a:moveTo>
                    <a:pt x="0" y="2"/>
                  </a:moveTo>
                  <a:cubicBezTo>
                    <a:pt x="0" y="1"/>
                    <a:pt x="1" y="0"/>
                    <a:pt x="3" y="0"/>
                  </a:cubicBezTo>
                  <a:cubicBezTo>
                    <a:pt x="5" y="0"/>
                    <a:pt x="6" y="1"/>
                    <a:pt x="6" y="3"/>
                  </a:cubicBezTo>
                  <a:cubicBezTo>
                    <a:pt x="6" y="5"/>
                    <a:pt x="4" y="6"/>
                    <a:pt x="2" y="6"/>
                  </a:cubicBezTo>
                  <a:cubicBezTo>
                    <a:pt x="1" y="6"/>
                    <a:pt x="0" y="4"/>
                    <a:pt x="0" y="2"/>
                  </a:cubicBezTo>
                  <a:close/>
                </a:path>
              </a:pathLst>
            </a:custGeom>
            <a:gradFill>
              <a:gsLst>
                <a:gs pos="0">
                  <a:srgbClr val="FF0000"/>
                </a:gs>
                <a:gs pos="61000">
                  <a:srgbClr val="C00000"/>
                </a:gs>
                <a:gs pos="100000">
                  <a:srgbClr val="A30003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4" name="Freeform 44"/>
            <p:cNvSpPr/>
            <p:nvPr/>
          </p:nvSpPr>
          <p:spPr bwMode="auto">
            <a:xfrm rot="4615085">
              <a:off x="4256118" y="779253"/>
              <a:ext cx="22372" cy="15371"/>
            </a:xfrm>
            <a:custGeom>
              <a:avLst/>
              <a:gdLst>
                <a:gd name="T0" fmla="*/ 0 w 4"/>
                <a:gd name="T1" fmla="*/ 1 h 3"/>
                <a:gd name="T2" fmla="*/ 2 w 4"/>
                <a:gd name="T3" fmla="*/ 0 h 3"/>
                <a:gd name="T4" fmla="*/ 4 w 4"/>
                <a:gd name="T5" fmla="*/ 2 h 3"/>
                <a:gd name="T6" fmla="*/ 2 w 4"/>
                <a:gd name="T7" fmla="*/ 3 h 3"/>
                <a:gd name="T8" fmla="*/ 0 w 4"/>
                <a:gd name="T9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3">
                  <a:moveTo>
                    <a:pt x="0" y="1"/>
                  </a:moveTo>
                  <a:cubicBezTo>
                    <a:pt x="0" y="0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3"/>
                    <a:pt x="3" y="3"/>
                    <a:pt x="2" y="3"/>
                  </a:cubicBezTo>
                  <a:cubicBezTo>
                    <a:pt x="1" y="3"/>
                    <a:pt x="0" y="2"/>
                    <a:pt x="0" y="1"/>
                  </a:cubicBezTo>
                  <a:close/>
                </a:path>
              </a:pathLst>
            </a:custGeom>
            <a:gradFill>
              <a:gsLst>
                <a:gs pos="0">
                  <a:srgbClr val="FF0000"/>
                </a:gs>
                <a:gs pos="61000">
                  <a:srgbClr val="C00000"/>
                </a:gs>
                <a:gs pos="100000">
                  <a:srgbClr val="A30003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5" name="Freeform 45"/>
            <p:cNvSpPr/>
            <p:nvPr/>
          </p:nvSpPr>
          <p:spPr bwMode="auto">
            <a:xfrm rot="4615085">
              <a:off x="4310539" y="620362"/>
              <a:ext cx="64878" cy="144102"/>
            </a:xfrm>
            <a:custGeom>
              <a:avLst/>
              <a:gdLst>
                <a:gd name="T0" fmla="*/ 7 w 11"/>
                <a:gd name="T1" fmla="*/ 3 h 28"/>
                <a:gd name="T2" fmla="*/ 1 w 11"/>
                <a:gd name="T3" fmla="*/ 15 h 28"/>
                <a:gd name="T4" fmla="*/ 8 w 11"/>
                <a:gd name="T5" fmla="*/ 28 h 28"/>
                <a:gd name="T6" fmla="*/ 9 w 11"/>
                <a:gd name="T7" fmla="*/ 14 h 28"/>
                <a:gd name="T8" fmla="*/ 11 w 11"/>
                <a:gd name="T9" fmla="*/ 0 h 28"/>
                <a:gd name="T10" fmla="*/ 7 w 11"/>
                <a:gd name="T11" fmla="*/ 3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" h="28">
                  <a:moveTo>
                    <a:pt x="7" y="3"/>
                  </a:moveTo>
                  <a:cubicBezTo>
                    <a:pt x="4" y="6"/>
                    <a:pt x="0" y="10"/>
                    <a:pt x="1" y="15"/>
                  </a:cubicBezTo>
                  <a:cubicBezTo>
                    <a:pt x="1" y="20"/>
                    <a:pt x="4" y="25"/>
                    <a:pt x="8" y="28"/>
                  </a:cubicBezTo>
                  <a:cubicBezTo>
                    <a:pt x="9" y="24"/>
                    <a:pt x="9" y="19"/>
                    <a:pt x="9" y="14"/>
                  </a:cubicBezTo>
                  <a:cubicBezTo>
                    <a:pt x="10" y="9"/>
                    <a:pt x="11" y="5"/>
                    <a:pt x="11" y="0"/>
                  </a:cubicBezTo>
                  <a:cubicBezTo>
                    <a:pt x="10" y="0"/>
                    <a:pt x="8" y="1"/>
                    <a:pt x="7" y="3"/>
                  </a:cubicBezTo>
                  <a:close/>
                </a:path>
              </a:pathLst>
            </a:custGeom>
            <a:gradFill>
              <a:gsLst>
                <a:gs pos="0">
                  <a:srgbClr val="FF0000"/>
                </a:gs>
                <a:gs pos="61000">
                  <a:srgbClr val="C00000"/>
                </a:gs>
                <a:gs pos="100000">
                  <a:srgbClr val="A30003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6" name="Freeform 46"/>
            <p:cNvSpPr/>
            <p:nvPr/>
          </p:nvSpPr>
          <p:spPr bwMode="auto">
            <a:xfrm rot="4615085">
              <a:off x="4323116" y="663678"/>
              <a:ext cx="67115" cy="149865"/>
            </a:xfrm>
            <a:custGeom>
              <a:avLst/>
              <a:gdLst>
                <a:gd name="T0" fmla="*/ 6 w 11"/>
                <a:gd name="T1" fmla="*/ 5 h 29"/>
                <a:gd name="T2" fmla="*/ 10 w 11"/>
                <a:gd name="T3" fmla="*/ 18 h 29"/>
                <a:gd name="T4" fmla="*/ 0 w 11"/>
                <a:gd name="T5" fmla="*/ 29 h 29"/>
                <a:gd name="T6" fmla="*/ 1 w 11"/>
                <a:gd name="T7" fmla="*/ 15 h 29"/>
                <a:gd name="T8" fmla="*/ 3 w 11"/>
                <a:gd name="T9" fmla="*/ 0 h 29"/>
                <a:gd name="T10" fmla="*/ 6 w 11"/>
                <a:gd name="T11" fmla="*/ 5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" h="29">
                  <a:moveTo>
                    <a:pt x="6" y="5"/>
                  </a:moveTo>
                  <a:cubicBezTo>
                    <a:pt x="8" y="9"/>
                    <a:pt x="11" y="13"/>
                    <a:pt x="10" y="18"/>
                  </a:cubicBezTo>
                  <a:cubicBezTo>
                    <a:pt x="8" y="23"/>
                    <a:pt x="4" y="27"/>
                    <a:pt x="0" y="29"/>
                  </a:cubicBezTo>
                  <a:cubicBezTo>
                    <a:pt x="0" y="25"/>
                    <a:pt x="1" y="20"/>
                    <a:pt x="1" y="15"/>
                  </a:cubicBezTo>
                  <a:cubicBezTo>
                    <a:pt x="2" y="10"/>
                    <a:pt x="2" y="5"/>
                    <a:pt x="3" y="0"/>
                  </a:cubicBezTo>
                  <a:cubicBezTo>
                    <a:pt x="4" y="1"/>
                    <a:pt x="5" y="3"/>
                    <a:pt x="6" y="5"/>
                  </a:cubicBezTo>
                  <a:close/>
                </a:path>
              </a:pathLst>
            </a:custGeom>
            <a:gradFill>
              <a:gsLst>
                <a:gs pos="0">
                  <a:srgbClr val="FF0000"/>
                </a:gs>
                <a:gs pos="61000">
                  <a:srgbClr val="C00000"/>
                </a:gs>
                <a:gs pos="100000">
                  <a:srgbClr val="A30003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7" name="Freeform 47"/>
            <p:cNvSpPr/>
            <p:nvPr/>
          </p:nvSpPr>
          <p:spPr bwMode="auto">
            <a:xfrm rot="4615085">
              <a:off x="4398810" y="559707"/>
              <a:ext cx="203583" cy="297810"/>
            </a:xfrm>
            <a:custGeom>
              <a:avLst/>
              <a:gdLst>
                <a:gd name="T0" fmla="*/ 19 w 34"/>
                <a:gd name="T1" fmla="*/ 1 h 58"/>
                <a:gd name="T2" fmla="*/ 8 w 34"/>
                <a:gd name="T3" fmla="*/ 8 h 58"/>
                <a:gd name="T4" fmla="*/ 0 w 34"/>
                <a:gd name="T5" fmla="*/ 25 h 58"/>
                <a:gd name="T6" fmla="*/ 7 w 34"/>
                <a:gd name="T7" fmla="*/ 44 h 58"/>
                <a:gd name="T8" fmla="*/ 12 w 34"/>
                <a:gd name="T9" fmla="*/ 58 h 58"/>
                <a:gd name="T10" fmla="*/ 15 w 34"/>
                <a:gd name="T11" fmla="*/ 50 h 58"/>
                <a:gd name="T12" fmla="*/ 22 w 34"/>
                <a:gd name="T13" fmla="*/ 44 h 58"/>
                <a:gd name="T14" fmla="*/ 33 w 34"/>
                <a:gd name="T15" fmla="*/ 27 h 58"/>
                <a:gd name="T16" fmla="*/ 29 w 34"/>
                <a:gd name="T17" fmla="*/ 11 h 58"/>
                <a:gd name="T18" fmla="*/ 23 w 34"/>
                <a:gd name="T19" fmla="*/ 6 h 58"/>
                <a:gd name="T20" fmla="*/ 19 w 34"/>
                <a:gd name="T21" fmla="*/ 1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4" h="58">
                  <a:moveTo>
                    <a:pt x="19" y="1"/>
                  </a:moveTo>
                  <a:cubicBezTo>
                    <a:pt x="19" y="0"/>
                    <a:pt x="9" y="8"/>
                    <a:pt x="8" y="8"/>
                  </a:cubicBezTo>
                  <a:cubicBezTo>
                    <a:pt x="3" y="12"/>
                    <a:pt x="0" y="19"/>
                    <a:pt x="0" y="25"/>
                  </a:cubicBezTo>
                  <a:cubicBezTo>
                    <a:pt x="1" y="32"/>
                    <a:pt x="4" y="38"/>
                    <a:pt x="7" y="44"/>
                  </a:cubicBezTo>
                  <a:cubicBezTo>
                    <a:pt x="9" y="47"/>
                    <a:pt x="14" y="54"/>
                    <a:pt x="12" y="58"/>
                  </a:cubicBezTo>
                  <a:cubicBezTo>
                    <a:pt x="13" y="56"/>
                    <a:pt x="14" y="53"/>
                    <a:pt x="15" y="50"/>
                  </a:cubicBezTo>
                  <a:cubicBezTo>
                    <a:pt x="17" y="48"/>
                    <a:pt x="20" y="46"/>
                    <a:pt x="22" y="44"/>
                  </a:cubicBezTo>
                  <a:cubicBezTo>
                    <a:pt x="27" y="41"/>
                    <a:pt x="32" y="33"/>
                    <a:pt x="33" y="27"/>
                  </a:cubicBezTo>
                  <a:cubicBezTo>
                    <a:pt x="34" y="22"/>
                    <a:pt x="33" y="15"/>
                    <a:pt x="29" y="11"/>
                  </a:cubicBezTo>
                  <a:cubicBezTo>
                    <a:pt x="27" y="9"/>
                    <a:pt x="25" y="8"/>
                    <a:pt x="23" y="6"/>
                  </a:cubicBezTo>
                  <a:cubicBezTo>
                    <a:pt x="21" y="4"/>
                    <a:pt x="20" y="3"/>
                    <a:pt x="19" y="1"/>
                  </a:cubicBezTo>
                  <a:close/>
                </a:path>
              </a:pathLst>
            </a:custGeom>
            <a:gradFill>
              <a:gsLst>
                <a:gs pos="0">
                  <a:srgbClr val="FF0000"/>
                </a:gs>
                <a:gs pos="61000">
                  <a:srgbClr val="C00000"/>
                </a:gs>
                <a:gs pos="100000">
                  <a:srgbClr val="A30003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312" name="组合 311"/>
          <p:cNvGrpSpPr/>
          <p:nvPr/>
        </p:nvGrpSpPr>
        <p:grpSpPr>
          <a:xfrm>
            <a:off x="3949647" y="3658398"/>
            <a:ext cx="680157" cy="458537"/>
            <a:chOff x="4112914" y="455853"/>
            <a:chExt cx="680157" cy="458537"/>
          </a:xfrm>
        </p:grpSpPr>
        <p:sp>
          <p:nvSpPr>
            <p:cNvPr id="313" name="Freeform 25"/>
            <p:cNvSpPr/>
            <p:nvPr/>
          </p:nvSpPr>
          <p:spPr bwMode="auto">
            <a:xfrm rot="4615085">
              <a:off x="4607231" y="623517"/>
              <a:ext cx="125281" cy="107596"/>
            </a:xfrm>
            <a:custGeom>
              <a:avLst/>
              <a:gdLst>
                <a:gd name="T0" fmla="*/ 18 w 21"/>
                <a:gd name="T1" fmla="*/ 16 h 21"/>
                <a:gd name="T2" fmla="*/ 5 w 21"/>
                <a:gd name="T3" fmla="*/ 18 h 21"/>
                <a:gd name="T4" fmla="*/ 3 w 21"/>
                <a:gd name="T5" fmla="*/ 5 h 21"/>
                <a:gd name="T6" fmla="*/ 16 w 21"/>
                <a:gd name="T7" fmla="*/ 3 h 21"/>
                <a:gd name="T8" fmla="*/ 18 w 21"/>
                <a:gd name="T9" fmla="*/ 16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" h="21">
                  <a:moveTo>
                    <a:pt x="18" y="16"/>
                  </a:moveTo>
                  <a:cubicBezTo>
                    <a:pt x="15" y="20"/>
                    <a:pt x="9" y="21"/>
                    <a:pt x="5" y="18"/>
                  </a:cubicBezTo>
                  <a:cubicBezTo>
                    <a:pt x="1" y="15"/>
                    <a:pt x="0" y="9"/>
                    <a:pt x="3" y="5"/>
                  </a:cubicBezTo>
                  <a:cubicBezTo>
                    <a:pt x="6" y="1"/>
                    <a:pt x="12" y="0"/>
                    <a:pt x="16" y="3"/>
                  </a:cubicBezTo>
                  <a:cubicBezTo>
                    <a:pt x="20" y="6"/>
                    <a:pt x="21" y="12"/>
                    <a:pt x="18" y="16"/>
                  </a:cubicBezTo>
                  <a:close/>
                </a:path>
              </a:pathLst>
            </a:custGeom>
            <a:gradFill>
              <a:gsLst>
                <a:gs pos="0">
                  <a:srgbClr val="FF0000"/>
                </a:gs>
                <a:gs pos="61000">
                  <a:srgbClr val="C00000"/>
                </a:gs>
                <a:gs pos="100000">
                  <a:srgbClr val="A30003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4" name="Freeform 30"/>
            <p:cNvSpPr>
              <a:spLocks noEditPoints="1"/>
            </p:cNvSpPr>
            <p:nvPr/>
          </p:nvSpPr>
          <p:spPr bwMode="auto">
            <a:xfrm rot="4615085">
              <a:off x="4467654" y="569793"/>
              <a:ext cx="418350" cy="232484"/>
            </a:xfrm>
            <a:custGeom>
              <a:avLst/>
              <a:gdLst>
                <a:gd name="T0" fmla="*/ 13 w 70"/>
                <a:gd name="T1" fmla="*/ 0 h 45"/>
                <a:gd name="T2" fmla="*/ 13 w 70"/>
                <a:gd name="T3" fmla="*/ 1 h 45"/>
                <a:gd name="T4" fmla="*/ 13 w 70"/>
                <a:gd name="T5" fmla="*/ 0 h 45"/>
                <a:gd name="T6" fmla="*/ 63 w 70"/>
                <a:gd name="T7" fmla="*/ 6 h 45"/>
                <a:gd name="T8" fmla="*/ 62 w 70"/>
                <a:gd name="T9" fmla="*/ 7 h 45"/>
                <a:gd name="T10" fmla="*/ 63 w 70"/>
                <a:gd name="T11" fmla="*/ 6 h 45"/>
                <a:gd name="T12" fmla="*/ 70 w 70"/>
                <a:gd name="T13" fmla="*/ 30 h 45"/>
                <a:gd name="T14" fmla="*/ 66 w 70"/>
                <a:gd name="T15" fmla="*/ 28 h 45"/>
                <a:gd name="T16" fmla="*/ 61 w 70"/>
                <a:gd name="T17" fmla="*/ 25 h 45"/>
                <a:gd name="T18" fmla="*/ 46 w 70"/>
                <a:gd name="T19" fmla="*/ 24 h 45"/>
                <a:gd name="T20" fmla="*/ 56 w 70"/>
                <a:gd name="T21" fmla="*/ 15 h 45"/>
                <a:gd name="T22" fmla="*/ 62 w 70"/>
                <a:gd name="T23" fmla="*/ 7 h 45"/>
                <a:gd name="T24" fmla="*/ 51 w 70"/>
                <a:gd name="T25" fmla="*/ 12 h 45"/>
                <a:gd name="T26" fmla="*/ 39 w 70"/>
                <a:gd name="T27" fmla="*/ 17 h 45"/>
                <a:gd name="T28" fmla="*/ 40 w 70"/>
                <a:gd name="T29" fmla="*/ 8 h 45"/>
                <a:gd name="T30" fmla="*/ 39 w 70"/>
                <a:gd name="T31" fmla="*/ 4 h 45"/>
                <a:gd name="T32" fmla="*/ 39 w 70"/>
                <a:gd name="T33" fmla="*/ 0 h 45"/>
                <a:gd name="T34" fmla="*/ 38 w 70"/>
                <a:gd name="T35" fmla="*/ 2 h 45"/>
                <a:gd name="T36" fmla="*/ 37 w 70"/>
                <a:gd name="T37" fmla="*/ 0 h 45"/>
                <a:gd name="T38" fmla="*/ 36 w 70"/>
                <a:gd name="T39" fmla="*/ 4 h 45"/>
                <a:gd name="T40" fmla="*/ 34 w 70"/>
                <a:gd name="T41" fmla="*/ 7 h 45"/>
                <a:gd name="T42" fmla="*/ 33 w 70"/>
                <a:gd name="T43" fmla="*/ 16 h 45"/>
                <a:gd name="T44" fmla="*/ 23 w 70"/>
                <a:gd name="T45" fmla="*/ 8 h 45"/>
                <a:gd name="T46" fmla="*/ 13 w 70"/>
                <a:gd name="T47" fmla="*/ 1 h 45"/>
                <a:gd name="T48" fmla="*/ 17 w 70"/>
                <a:gd name="T49" fmla="*/ 11 h 45"/>
                <a:gd name="T50" fmla="*/ 25 w 70"/>
                <a:gd name="T51" fmla="*/ 22 h 45"/>
                <a:gd name="T52" fmla="*/ 10 w 70"/>
                <a:gd name="T53" fmla="*/ 20 h 45"/>
                <a:gd name="T54" fmla="*/ 5 w 70"/>
                <a:gd name="T55" fmla="*/ 22 h 45"/>
                <a:gd name="T56" fmla="*/ 0 w 70"/>
                <a:gd name="T57" fmla="*/ 22 h 45"/>
                <a:gd name="T58" fmla="*/ 4 w 70"/>
                <a:gd name="T59" fmla="*/ 24 h 45"/>
                <a:gd name="T60" fmla="*/ 6 w 70"/>
                <a:gd name="T61" fmla="*/ 25 h 45"/>
                <a:gd name="T62" fmla="*/ 13 w 70"/>
                <a:gd name="T63" fmla="*/ 27 h 45"/>
                <a:gd name="T64" fmla="*/ 17 w 70"/>
                <a:gd name="T65" fmla="*/ 28 h 45"/>
                <a:gd name="T66" fmla="*/ 21 w 70"/>
                <a:gd name="T67" fmla="*/ 30 h 45"/>
                <a:gd name="T68" fmla="*/ 16 w 70"/>
                <a:gd name="T69" fmla="*/ 29 h 45"/>
                <a:gd name="T70" fmla="*/ 12 w 70"/>
                <a:gd name="T71" fmla="*/ 30 h 45"/>
                <a:gd name="T72" fmla="*/ 11 w 70"/>
                <a:gd name="T73" fmla="*/ 31 h 45"/>
                <a:gd name="T74" fmla="*/ 8 w 70"/>
                <a:gd name="T75" fmla="*/ 34 h 45"/>
                <a:gd name="T76" fmla="*/ 5 w 70"/>
                <a:gd name="T77" fmla="*/ 38 h 45"/>
                <a:gd name="T78" fmla="*/ 11 w 70"/>
                <a:gd name="T79" fmla="*/ 37 h 45"/>
                <a:gd name="T80" fmla="*/ 29 w 70"/>
                <a:gd name="T81" fmla="*/ 36 h 45"/>
                <a:gd name="T82" fmla="*/ 30 w 70"/>
                <a:gd name="T83" fmla="*/ 36 h 45"/>
                <a:gd name="T84" fmla="*/ 34 w 70"/>
                <a:gd name="T85" fmla="*/ 36 h 45"/>
                <a:gd name="T86" fmla="*/ 38 w 70"/>
                <a:gd name="T87" fmla="*/ 37 h 45"/>
                <a:gd name="T88" fmla="*/ 39 w 70"/>
                <a:gd name="T89" fmla="*/ 37 h 45"/>
                <a:gd name="T90" fmla="*/ 56 w 70"/>
                <a:gd name="T91" fmla="*/ 42 h 45"/>
                <a:gd name="T92" fmla="*/ 62 w 70"/>
                <a:gd name="T93" fmla="*/ 45 h 45"/>
                <a:gd name="T94" fmla="*/ 60 w 70"/>
                <a:gd name="T95" fmla="*/ 40 h 45"/>
                <a:gd name="T96" fmla="*/ 57 w 70"/>
                <a:gd name="T97" fmla="*/ 36 h 45"/>
                <a:gd name="T98" fmla="*/ 56 w 70"/>
                <a:gd name="T99" fmla="*/ 35 h 45"/>
                <a:gd name="T100" fmla="*/ 52 w 70"/>
                <a:gd name="T101" fmla="*/ 33 h 45"/>
                <a:gd name="T102" fmla="*/ 48 w 70"/>
                <a:gd name="T103" fmla="*/ 33 h 45"/>
                <a:gd name="T104" fmla="*/ 52 w 70"/>
                <a:gd name="T105" fmla="*/ 32 h 45"/>
                <a:gd name="T106" fmla="*/ 56 w 70"/>
                <a:gd name="T107" fmla="*/ 32 h 45"/>
                <a:gd name="T108" fmla="*/ 64 w 70"/>
                <a:gd name="T109" fmla="*/ 31 h 45"/>
                <a:gd name="T110" fmla="*/ 66 w 70"/>
                <a:gd name="T111" fmla="*/ 31 h 45"/>
                <a:gd name="T112" fmla="*/ 70 w 70"/>
                <a:gd name="T113" fmla="*/ 30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70" h="45">
                  <a:moveTo>
                    <a:pt x="13" y="0"/>
                  </a:moveTo>
                  <a:cubicBezTo>
                    <a:pt x="13" y="1"/>
                    <a:pt x="13" y="1"/>
                    <a:pt x="13" y="1"/>
                  </a:cubicBezTo>
                  <a:lnTo>
                    <a:pt x="13" y="0"/>
                  </a:lnTo>
                  <a:close/>
                  <a:moveTo>
                    <a:pt x="63" y="6"/>
                  </a:moveTo>
                  <a:cubicBezTo>
                    <a:pt x="62" y="7"/>
                    <a:pt x="62" y="7"/>
                    <a:pt x="62" y="7"/>
                  </a:cubicBezTo>
                  <a:lnTo>
                    <a:pt x="63" y="6"/>
                  </a:lnTo>
                  <a:close/>
                  <a:moveTo>
                    <a:pt x="70" y="30"/>
                  </a:moveTo>
                  <a:cubicBezTo>
                    <a:pt x="68" y="31"/>
                    <a:pt x="67" y="29"/>
                    <a:pt x="66" y="28"/>
                  </a:cubicBezTo>
                  <a:cubicBezTo>
                    <a:pt x="64" y="27"/>
                    <a:pt x="63" y="26"/>
                    <a:pt x="61" y="25"/>
                  </a:cubicBezTo>
                  <a:cubicBezTo>
                    <a:pt x="57" y="23"/>
                    <a:pt x="50" y="22"/>
                    <a:pt x="46" y="24"/>
                  </a:cubicBezTo>
                  <a:cubicBezTo>
                    <a:pt x="50" y="22"/>
                    <a:pt x="53" y="19"/>
                    <a:pt x="56" y="15"/>
                  </a:cubicBezTo>
                  <a:cubicBezTo>
                    <a:pt x="59" y="13"/>
                    <a:pt x="60" y="10"/>
                    <a:pt x="62" y="7"/>
                  </a:cubicBezTo>
                  <a:cubicBezTo>
                    <a:pt x="59" y="10"/>
                    <a:pt x="55" y="11"/>
                    <a:pt x="51" y="12"/>
                  </a:cubicBezTo>
                  <a:cubicBezTo>
                    <a:pt x="47" y="13"/>
                    <a:pt x="43" y="15"/>
                    <a:pt x="39" y="17"/>
                  </a:cubicBezTo>
                  <a:cubicBezTo>
                    <a:pt x="40" y="14"/>
                    <a:pt x="40" y="11"/>
                    <a:pt x="40" y="8"/>
                  </a:cubicBezTo>
                  <a:cubicBezTo>
                    <a:pt x="39" y="7"/>
                    <a:pt x="39" y="6"/>
                    <a:pt x="39" y="4"/>
                  </a:cubicBezTo>
                  <a:cubicBezTo>
                    <a:pt x="39" y="3"/>
                    <a:pt x="39" y="2"/>
                    <a:pt x="39" y="0"/>
                  </a:cubicBezTo>
                  <a:cubicBezTo>
                    <a:pt x="39" y="1"/>
                    <a:pt x="38" y="2"/>
                    <a:pt x="38" y="2"/>
                  </a:cubicBezTo>
                  <a:cubicBezTo>
                    <a:pt x="37" y="2"/>
                    <a:pt x="37" y="1"/>
                    <a:pt x="37" y="0"/>
                  </a:cubicBezTo>
                  <a:cubicBezTo>
                    <a:pt x="37" y="1"/>
                    <a:pt x="37" y="3"/>
                    <a:pt x="36" y="4"/>
                  </a:cubicBezTo>
                  <a:cubicBezTo>
                    <a:pt x="36" y="5"/>
                    <a:pt x="35" y="6"/>
                    <a:pt x="34" y="7"/>
                  </a:cubicBezTo>
                  <a:cubicBezTo>
                    <a:pt x="33" y="10"/>
                    <a:pt x="33" y="13"/>
                    <a:pt x="33" y="16"/>
                  </a:cubicBezTo>
                  <a:cubicBezTo>
                    <a:pt x="30" y="13"/>
                    <a:pt x="27" y="10"/>
                    <a:pt x="23" y="8"/>
                  </a:cubicBezTo>
                  <a:cubicBezTo>
                    <a:pt x="19" y="7"/>
                    <a:pt x="15" y="5"/>
                    <a:pt x="13" y="1"/>
                  </a:cubicBezTo>
                  <a:cubicBezTo>
                    <a:pt x="14" y="4"/>
                    <a:pt x="15" y="8"/>
                    <a:pt x="17" y="11"/>
                  </a:cubicBezTo>
                  <a:cubicBezTo>
                    <a:pt x="19" y="15"/>
                    <a:pt x="21" y="19"/>
                    <a:pt x="25" y="22"/>
                  </a:cubicBezTo>
                  <a:cubicBezTo>
                    <a:pt x="21" y="19"/>
                    <a:pt x="15" y="18"/>
                    <a:pt x="10" y="20"/>
                  </a:cubicBezTo>
                  <a:cubicBezTo>
                    <a:pt x="8" y="20"/>
                    <a:pt x="6" y="21"/>
                    <a:pt x="5" y="22"/>
                  </a:cubicBezTo>
                  <a:cubicBezTo>
                    <a:pt x="3" y="22"/>
                    <a:pt x="2" y="23"/>
                    <a:pt x="0" y="22"/>
                  </a:cubicBezTo>
                  <a:cubicBezTo>
                    <a:pt x="1" y="23"/>
                    <a:pt x="3" y="23"/>
                    <a:pt x="4" y="24"/>
                  </a:cubicBezTo>
                  <a:cubicBezTo>
                    <a:pt x="5" y="24"/>
                    <a:pt x="5" y="24"/>
                    <a:pt x="6" y="25"/>
                  </a:cubicBezTo>
                  <a:cubicBezTo>
                    <a:pt x="8" y="26"/>
                    <a:pt x="11" y="27"/>
                    <a:pt x="13" y="27"/>
                  </a:cubicBezTo>
                  <a:cubicBezTo>
                    <a:pt x="15" y="28"/>
                    <a:pt x="16" y="28"/>
                    <a:pt x="17" y="28"/>
                  </a:cubicBezTo>
                  <a:cubicBezTo>
                    <a:pt x="19" y="28"/>
                    <a:pt x="20" y="29"/>
                    <a:pt x="21" y="30"/>
                  </a:cubicBezTo>
                  <a:cubicBezTo>
                    <a:pt x="20" y="29"/>
                    <a:pt x="18" y="29"/>
                    <a:pt x="16" y="29"/>
                  </a:cubicBezTo>
                  <a:cubicBezTo>
                    <a:pt x="15" y="29"/>
                    <a:pt x="14" y="29"/>
                    <a:pt x="12" y="30"/>
                  </a:cubicBezTo>
                  <a:cubicBezTo>
                    <a:pt x="12" y="30"/>
                    <a:pt x="11" y="31"/>
                    <a:pt x="11" y="31"/>
                  </a:cubicBezTo>
                  <a:cubicBezTo>
                    <a:pt x="10" y="32"/>
                    <a:pt x="9" y="33"/>
                    <a:pt x="8" y="34"/>
                  </a:cubicBezTo>
                  <a:cubicBezTo>
                    <a:pt x="6" y="35"/>
                    <a:pt x="6" y="37"/>
                    <a:pt x="5" y="38"/>
                  </a:cubicBezTo>
                  <a:cubicBezTo>
                    <a:pt x="6" y="37"/>
                    <a:pt x="9" y="37"/>
                    <a:pt x="11" y="37"/>
                  </a:cubicBezTo>
                  <a:cubicBezTo>
                    <a:pt x="17" y="36"/>
                    <a:pt x="23" y="36"/>
                    <a:pt x="29" y="36"/>
                  </a:cubicBezTo>
                  <a:cubicBezTo>
                    <a:pt x="30" y="36"/>
                    <a:pt x="30" y="36"/>
                    <a:pt x="30" y="36"/>
                  </a:cubicBezTo>
                  <a:cubicBezTo>
                    <a:pt x="31" y="36"/>
                    <a:pt x="33" y="36"/>
                    <a:pt x="34" y="36"/>
                  </a:cubicBezTo>
                  <a:cubicBezTo>
                    <a:pt x="35" y="36"/>
                    <a:pt x="37" y="36"/>
                    <a:pt x="38" y="37"/>
                  </a:cubicBezTo>
                  <a:cubicBezTo>
                    <a:pt x="39" y="37"/>
                    <a:pt x="39" y="37"/>
                    <a:pt x="39" y="37"/>
                  </a:cubicBezTo>
                  <a:cubicBezTo>
                    <a:pt x="45" y="38"/>
                    <a:pt x="50" y="40"/>
                    <a:pt x="56" y="42"/>
                  </a:cubicBezTo>
                  <a:cubicBezTo>
                    <a:pt x="57" y="42"/>
                    <a:pt x="61" y="43"/>
                    <a:pt x="62" y="45"/>
                  </a:cubicBezTo>
                  <a:cubicBezTo>
                    <a:pt x="61" y="43"/>
                    <a:pt x="61" y="41"/>
                    <a:pt x="60" y="40"/>
                  </a:cubicBezTo>
                  <a:cubicBezTo>
                    <a:pt x="59" y="39"/>
                    <a:pt x="58" y="38"/>
                    <a:pt x="57" y="36"/>
                  </a:cubicBezTo>
                  <a:cubicBezTo>
                    <a:pt x="57" y="36"/>
                    <a:pt x="57" y="35"/>
                    <a:pt x="56" y="35"/>
                  </a:cubicBezTo>
                  <a:cubicBezTo>
                    <a:pt x="55" y="34"/>
                    <a:pt x="54" y="34"/>
                    <a:pt x="52" y="33"/>
                  </a:cubicBezTo>
                  <a:cubicBezTo>
                    <a:pt x="51" y="33"/>
                    <a:pt x="49" y="32"/>
                    <a:pt x="48" y="33"/>
                  </a:cubicBezTo>
                  <a:cubicBezTo>
                    <a:pt x="49" y="32"/>
                    <a:pt x="50" y="32"/>
                    <a:pt x="52" y="32"/>
                  </a:cubicBezTo>
                  <a:cubicBezTo>
                    <a:pt x="53" y="32"/>
                    <a:pt x="54" y="32"/>
                    <a:pt x="56" y="32"/>
                  </a:cubicBezTo>
                  <a:cubicBezTo>
                    <a:pt x="58" y="33"/>
                    <a:pt x="61" y="32"/>
                    <a:pt x="64" y="31"/>
                  </a:cubicBezTo>
                  <a:cubicBezTo>
                    <a:pt x="64" y="31"/>
                    <a:pt x="65" y="31"/>
                    <a:pt x="66" y="31"/>
                  </a:cubicBezTo>
                  <a:cubicBezTo>
                    <a:pt x="67" y="31"/>
                    <a:pt x="69" y="31"/>
                    <a:pt x="70" y="30"/>
                  </a:cubicBezTo>
                  <a:close/>
                </a:path>
              </a:pathLst>
            </a:custGeom>
            <a:gradFill>
              <a:gsLst>
                <a:gs pos="0">
                  <a:srgbClr val="FF0000"/>
                </a:gs>
                <a:gs pos="61000">
                  <a:srgbClr val="C00000"/>
                </a:gs>
                <a:gs pos="100000">
                  <a:srgbClr val="A30003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5" name="Freeform 31"/>
            <p:cNvSpPr/>
            <p:nvPr/>
          </p:nvSpPr>
          <p:spPr bwMode="auto">
            <a:xfrm rot="4615085">
              <a:off x="4345697" y="462970"/>
              <a:ext cx="250562" cy="236327"/>
            </a:xfrm>
            <a:custGeom>
              <a:avLst/>
              <a:gdLst>
                <a:gd name="T0" fmla="*/ 38 w 42"/>
                <a:gd name="T1" fmla="*/ 0 h 46"/>
                <a:gd name="T2" fmla="*/ 26 w 42"/>
                <a:gd name="T3" fmla="*/ 2 h 46"/>
                <a:gd name="T4" fmla="*/ 18 w 42"/>
                <a:gd name="T5" fmla="*/ 11 h 46"/>
                <a:gd name="T6" fmla="*/ 17 w 42"/>
                <a:gd name="T7" fmla="*/ 23 h 46"/>
                <a:gd name="T8" fmla="*/ 12 w 42"/>
                <a:gd name="T9" fmla="*/ 39 h 46"/>
                <a:gd name="T10" fmla="*/ 0 w 42"/>
                <a:gd name="T11" fmla="*/ 46 h 46"/>
                <a:gd name="T12" fmla="*/ 15 w 42"/>
                <a:gd name="T13" fmla="*/ 45 h 46"/>
                <a:gd name="T14" fmla="*/ 31 w 42"/>
                <a:gd name="T15" fmla="*/ 39 h 46"/>
                <a:gd name="T16" fmla="*/ 41 w 42"/>
                <a:gd name="T17" fmla="*/ 24 h 46"/>
                <a:gd name="T18" fmla="*/ 37 w 42"/>
                <a:gd name="T19" fmla="*/ 8 h 46"/>
                <a:gd name="T20" fmla="*/ 38 w 42"/>
                <a:gd name="T21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2" h="46">
                  <a:moveTo>
                    <a:pt x="38" y="0"/>
                  </a:moveTo>
                  <a:cubicBezTo>
                    <a:pt x="34" y="2"/>
                    <a:pt x="30" y="0"/>
                    <a:pt x="26" y="2"/>
                  </a:cubicBezTo>
                  <a:cubicBezTo>
                    <a:pt x="21" y="4"/>
                    <a:pt x="19" y="6"/>
                    <a:pt x="18" y="11"/>
                  </a:cubicBezTo>
                  <a:cubicBezTo>
                    <a:pt x="17" y="15"/>
                    <a:pt x="17" y="19"/>
                    <a:pt x="17" y="23"/>
                  </a:cubicBezTo>
                  <a:cubicBezTo>
                    <a:pt x="16" y="28"/>
                    <a:pt x="15" y="35"/>
                    <a:pt x="12" y="39"/>
                  </a:cubicBezTo>
                  <a:cubicBezTo>
                    <a:pt x="9" y="43"/>
                    <a:pt x="4" y="45"/>
                    <a:pt x="0" y="46"/>
                  </a:cubicBezTo>
                  <a:cubicBezTo>
                    <a:pt x="5" y="45"/>
                    <a:pt x="10" y="46"/>
                    <a:pt x="15" y="45"/>
                  </a:cubicBezTo>
                  <a:cubicBezTo>
                    <a:pt x="21" y="44"/>
                    <a:pt x="26" y="43"/>
                    <a:pt x="31" y="39"/>
                  </a:cubicBezTo>
                  <a:cubicBezTo>
                    <a:pt x="37" y="36"/>
                    <a:pt x="39" y="31"/>
                    <a:pt x="41" y="24"/>
                  </a:cubicBezTo>
                  <a:cubicBezTo>
                    <a:pt x="42" y="18"/>
                    <a:pt x="40" y="14"/>
                    <a:pt x="37" y="8"/>
                  </a:cubicBezTo>
                  <a:cubicBezTo>
                    <a:pt x="36" y="6"/>
                    <a:pt x="35" y="1"/>
                    <a:pt x="38" y="0"/>
                  </a:cubicBezTo>
                  <a:close/>
                </a:path>
              </a:pathLst>
            </a:custGeom>
            <a:gradFill>
              <a:gsLst>
                <a:gs pos="0">
                  <a:srgbClr val="FF0000"/>
                </a:gs>
                <a:gs pos="61000">
                  <a:srgbClr val="C00000"/>
                </a:gs>
                <a:gs pos="100000">
                  <a:srgbClr val="A30003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6" name="Freeform 32"/>
            <p:cNvSpPr/>
            <p:nvPr/>
          </p:nvSpPr>
          <p:spPr bwMode="auto">
            <a:xfrm rot="4615085">
              <a:off x="4262069" y="516494"/>
              <a:ext cx="178973" cy="171001"/>
            </a:xfrm>
            <a:custGeom>
              <a:avLst/>
              <a:gdLst>
                <a:gd name="T0" fmla="*/ 30 w 30"/>
                <a:gd name="T1" fmla="*/ 0 h 33"/>
                <a:gd name="T2" fmla="*/ 18 w 30"/>
                <a:gd name="T3" fmla="*/ 10 h 33"/>
                <a:gd name="T4" fmla="*/ 4 w 30"/>
                <a:gd name="T5" fmla="*/ 18 h 33"/>
                <a:gd name="T6" fmla="*/ 1 w 30"/>
                <a:gd name="T7" fmla="*/ 28 h 33"/>
                <a:gd name="T8" fmla="*/ 9 w 30"/>
                <a:gd name="T9" fmla="*/ 32 h 33"/>
                <a:gd name="T10" fmla="*/ 12 w 30"/>
                <a:gd name="T11" fmla="*/ 22 h 33"/>
                <a:gd name="T12" fmla="*/ 8 w 30"/>
                <a:gd name="T13" fmla="*/ 25 h 33"/>
                <a:gd name="T14" fmla="*/ 11 w 30"/>
                <a:gd name="T15" fmla="*/ 24 h 33"/>
                <a:gd name="T16" fmla="*/ 13 w 30"/>
                <a:gd name="T17" fmla="*/ 26 h 33"/>
                <a:gd name="T18" fmla="*/ 10 w 30"/>
                <a:gd name="T19" fmla="*/ 30 h 33"/>
                <a:gd name="T20" fmla="*/ 3 w 30"/>
                <a:gd name="T21" fmla="*/ 25 h 33"/>
                <a:gd name="T22" fmla="*/ 18 w 30"/>
                <a:gd name="T23" fmla="*/ 13 h 33"/>
                <a:gd name="T24" fmla="*/ 26 w 30"/>
                <a:gd name="T25" fmla="*/ 9 h 33"/>
                <a:gd name="T26" fmla="*/ 30 w 30"/>
                <a:gd name="T27" fmla="*/ 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0" h="33">
                  <a:moveTo>
                    <a:pt x="30" y="0"/>
                  </a:moveTo>
                  <a:cubicBezTo>
                    <a:pt x="29" y="4"/>
                    <a:pt x="22" y="8"/>
                    <a:pt x="18" y="10"/>
                  </a:cubicBezTo>
                  <a:cubicBezTo>
                    <a:pt x="14" y="13"/>
                    <a:pt x="8" y="14"/>
                    <a:pt x="4" y="18"/>
                  </a:cubicBezTo>
                  <a:cubicBezTo>
                    <a:pt x="1" y="21"/>
                    <a:pt x="0" y="25"/>
                    <a:pt x="1" y="28"/>
                  </a:cubicBezTo>
                  <a:cubicBezTo>
                    <a:pt x="3" y="31"/>
                    <a:pt x="6" y="33"/>
                    <a:pt x="9" y="32"/>
                  </a:cubicBezTo>
                  <a:cubicBezTo>
                    <a:pt x="13" y="31"/>
                    <a:pt x="17" y="26"/>
                    <a:pt x="12" y="22"/>
                  </a:cubicBezTo>
                  <a:cubicBezTo>
                    <a:pt x="10" y="21"/>
                    <a:pt x="7" y="23"/>
                    <a:pt x="8" y="25"/>
                  </a:cubicBezTo>
                  <a:cubicBezTo>
                    <a:pt x="9" y="28"/>
                    <a:pt x="12" y="26"/>
                    <a:pt x="11" y="24"/>
                  </a:cubicBezTo>
                  <a:cubicBezTo>
                    <a:pt x="13" y="23"/>
                    <a:pt x="14" y="25"/>
                    <a:pt x="13" y="26"/>
                  </a:cubicBezTo>
                  <a:cubicBezTo>
                    <a:pt x="13" y="28"/>
                    <a:pt x="12" y="29"/>
                    <a:pt x="10" y="30"/>
                  </a:cubicBezTo>
                  <a:cubicBezTo>
                    <a:pt x="7" y="31"/>
                    <a:pt x="3" y="29"/>
                    <a:pt x="3" y="25"/>
                  </a:cubicBezTo>
                  <a:cubicBezTo>
                    <a:pt x="3" y="17"/>
                    <a:pt x="12" y="15"/>
                    <a:pt x="18" y="13"/>
                  </a:cubicBezTo>
                  <a:cubicBezTo>
                    <a:pt x="21" y="12"/>
                    <a:pt x="23" y="11"/>
                    <a:pt x="26" y="9"/>
                  </a:cubicBezTo>
                  <a:cubicBezTo>
                    <a:pt x="29" y="6"/>
                    <a:pt x="29" y="3"/>
                    <a:pt x="30" y="0"/>
                  </a:cubicBezTo>
                  <a:close/>
                </a:path>
              </a:pathLst>
            </a:custGeom>
            <a:gradFill>
              <a:gsLst>
                <a:gs pos="0">
                  <a:srgbClr val="FF0000"/>
                </a:gs>
                <a:gs pos="61000">
                  <a:srgbClr val="C00000"/>
                </a:gs>
                <a:gs pos="100000">
                  <a:srgbClr val="A30003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7" name="Freeform 33"/>
            <p:cNvSpPr/>
            <p:nvPr/>
          </p:nvSpPr>
          <p:spPr bwMode="auto">
            <a:xfrm rot="4615085">
              <a:off x="4381652" y="506900"/>
              <a:ext cx="114096" cy="303573"/>
            </a:xfrm>
            <a:custGeom>
              <a:avLst/>
              <a:gdLst>
                <a:gd name="T0" fmla="*/ 5 w 19"/>
                <a:gd name="T1" fmla="*/ 22 h 59"/>
                <a:gd name="T2" fmla="*/ 3 w 19"/>
                <a:gd name="T3" fmla="*/ 29 h 59"/>
                <a:gd name="T4" fmla="*/ 0 w 19"/>
                <a:gd name="T5" fmla="*/ 36 h 59"/>
                <a:gd name="T6" fmla="*/ 0 w 19"/>
                <a:gd name="T7" fmla="*/ 45 h 59"/>
                <a:gd name="T8" fmla="*/ 4 w 19"/>
                <a:gd name="T9" fmla="*/ 59 h 59"/>
                <a:gd name="T10" fmla="*/ 11 w 19"/>
                <a:gd name="T11" fmla="*/ 41 h 59"/>
                <a:gd name="T12" fmla="*/ 18 w 19"/>
                <a:gd name="T13" fmla="*/ 23 h 59"/>
                <a:gd name="T14" fmla="*/ 19 w 19"/>
                <a:gd name="T15" fmla="*/ 12 h 59"/>
                <a:gd name="T16" fmla="*/ 16 w 19"/>
                <a:gd name="T17" fmla="*/ 0 h 59"/>
                <a:gd name="T18" fmla="*/ 13 w 19"/>
                <a:gd name="T19" fmla="*/ 6 h 59"/>
                <a:gd name="T20" fmla="*/ 5 w 19"/>
                <a:gd name="T21" fmla="*/ 22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9" h="59">
                  <a:moveTo>
                    <a:pt x="5" y="22"/>
                  </a:moveTo>
                  <a:cubicBezTo>
                    <a:pt x="5" y="25"/>
                    <a:pt x="4" y="27"/>
                    <a:pt x="3" y="29"/>
                  </a:cubicBezTo>
                  <a:cubicBezTo>
                    <a:pt x="2" y="32"/>
                    <a:pt x="1" y="33"/>
                    <a:pt x="0" y="36"/>
                  </a:cubicBezTo>
                  <a:cubicBezTo>
                    <a:pt x="0" y="39"/>
                    <a:pt x="0" y="42"/>
                    <a:pt x="0" y="45"/>
                  </a:cubicBezTo>
                  <a:cubicBezTo>
                    <a:pt x="0" y="50"/>
                    <a:pt x="1" y="56"/>
                    <a:pt x="4" y="59"/>
                  </a:cubicBezTo>
                  <a:cubicBezTo>
                    <a:pt x="5" y="53"/>
                    <a:pt x="8" y="47"/>
                    <a:pt x="11" y="41"/>
                  </a:cubicBezTo>
                  <a:cubicBezTo>
                    <a:pt x="14" y="35"/>
                    <a:pt x="16" y="29"/>
                    <a:pt x="18" y="23"/>
                  </a:cubicBezTo>
                  <a:cubicBezTo>
                    <a:pt x="18" y="19"/>
                    <a:pt x="19" y="15"/>
                    <a:pt x="19" y="12"/>
                  </a:cubicBezTo>
                  <a:cubicBezTo>
                    <a:pt x="18" y="8"/>
                    <a:pt x="17" y="4"/>
                    <a:pt x="16" y="0"/>
                  </a:cubicBezTo>
                  <a:cubicBezTo>
                    <a:pt x="15" y="2"/>
                    <a:pt x="14" y="4"/>
                    <a:pt x="13" y="6"/>
                  </a:cubicBezTo>
                  <a:cubicBezTo>
                    <a:pt x="10" y="11"/>
                    <a:pt x="8" y="17"/>
                    <a:pt x="5" y="22"/>
                  </a:cubicBezTo>
                  <a:close/>
                </a:path>
              </a:pathLst>
            </a:custGeom>
            <a:gradFill>
              <a:gsLst>
                <a:gs pos="0">
                  <a:srgbClr val="FF0000"/>
                </a:gs>
                <a:gs pos="61000">
                  <a:srgbClr val="C00000"/>
                </a:gs>
                <a:gs pos="100000">
                  <a:srgbClr val="A30003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8" name="Freeform 34"/>
            <p:cNvSpPr/>
            <p:nvPr/>
          </p:nvSpPr>
          <p:spPr bwMode="auto">
            <a:xfrm rot="4615085">
              <a:off x="4393588" y="672025"/>
              <a:ext cx="208057" cy="276674"/>
            </a:xfrm>
            <a:custGeom>
              <a:avLst/>
              <a:gdLst>
                <a:gd name="T0" fmla="*/ 8 w 35"/>
                <a:gd name="T1" fmla="*/ 0 h 54"/>
                <a:gd name="T2" fmla="*/ 20 w 35"/>
                <a:gd name="T3" fmla="*/ 5 h 54"/>
                <a:gd name="T4" fmla="*/ 26 w 35"/>
                <a:gd name="T5" fmla="*/ 16 h 54"/>
                <a:gd name="T6" fmla="*/ 24 w 35"/>
                <a:gd name="T7" fmla="*/ 28 h 54"/>
                <a:gd name="T8" fmla="*/ 25 w 35"/>
                <a:gd name="T9" fmla="*/ 44 h 54"/>
                <a:gd name="T10" fmla="*/ 35 w 35"/>
                <a:gd name="T11" fmla="*/ 54 h 54"/>
                <a:gd name="T12" fmla="*/ 20 w 35"/>
                <a:gd name="T13" fmla="*/ 49 h 54"/>
                <a:gd name="T14" fmla="*/ 6 w 35"/>
                <a:gd name="T15" fmla="*/ 40 h 54"/>
                <a:gd name="T16" fmla="*/ 0 w 35"/>
                <a:gd name="T17" fmla="*/ 23 h 54"/>
                <a:gd name="T18" fmla="*/ 7 w 35"/>
                <a:gd name="T19" fmla="*/ 9 h 54"/>
                <a:gd name="T20" fmla="*/ 8 w 35"/>
                <a:gd name="T21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5" h="54">
                  <a:moveTo>
                    <a:pt x="8" y="0"/>
                  </a:moveTo>
                  <a:cubicBezTo>
                    <a:pt x="11" y="3"/>
                    <a:pt x="16" y="2"/>
                    <a:pt x="20" y="5"/>
                  </a:cubicBezTo>
                  <a:cubicBezTo>
                    <a:pt x="24" y="8"/>
                    <a:pt x="26" y="11"/>
                    <a:pt x="26" y="16"/>
                  </a:cubicBezTo>
                  <a:cubicBezTo>
                    <a:pt x="26" y="20"/>
                    <a:pt x="25" y="24"/>
                    <a:pt x="24" y="28"/>
                  </a:cubicBezTo>
                  <a:cubicBezTo>
                    <a:pt x="23" y="33"/>
                    <a:pt x="23" y="39"/>
                    <a:pt x="25" y="44"/>
                  </a:cubicBezTo>
                  <a:cubicBezTo>
                    <a:pt x="27" y="49"/>
                    <a:pt x="32" y="52"/>
                    <a:pt x="35" y="54"/>
                  </a:cubicBezTo>
                  <a:cubicBezTo>
                    <a:pt x="31" y="52"/>
                    <a:pt x="25" y="51"/>
                    <a:pt x="20" y="49"/>
                  </a:cubicBezTo>
                  <a:cubicBezTo>
                    <a:pt x="15" y="47"/>
                    <a:pt x="10" y="45"/>
                    <a:pt x="6" y="40"/>
                  </a:cubicBezTo>
                  <a:cubicBezTo>
                    <a:pt x="2" y="35"/>
                    <a:pt x="0" y="30"/>
                    <a:pt x="0" y="23"/>
                  </a:cubicBezTo>
                  <a:cubicBezTo>
                    <a:pt x="0" y="17"/>
                    <a:pt x="4" y="14"/>
                    <a:pt x="7" y="9"/>
                  </a:cubicBezTo>
                  <a:cubicBezTo>
                    <a:pt x="9" y="6"/>
                    <a:pt x="11" y="2"/>
                    <a:pt x="8" y="0"/>
                  </a:cubicBezTo>
                  <a:close/>
                </a:path>
              </a:pathLst>
            </a:custGeom>
            <a:gradFill>
              <a:gsLst>
                <a:gs pos="0">
                  <a:srgbClr val="FF0000"/>
                </a:gs>
                <a:gs pos="61000">
                  <a:srgbClr val="C00000"/>
                </a:gs>
                <a:gs pos="100000">
                  <a:srgbClr val="A30003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9" name="Freeform 35"/>
            <p:cNvSpPr/>
            <p:nvPr/>
          </p:nvSpPr>
          <p:spPr bwMode="auto">
            <a:xfrm rot="4615085">
              <a:off x="4310735" y="731494"/>
              <a:ext cx="149891" cy="195978"/>
            </a:xfrm>
            <a:custGeom>
              <a:avLst/>
              <a:gdLst>
                <a:gd name="T0" fmla="*/ 0 w 25"/>
                <a:gd name="T1" fmla="*/ 0 h 38"/>
                <a:gd name="T2" fmla="*/ 10 w 25"/>
                <a:gd name="T3" fmla="*/ 13 h 38"/>
                <a:gd name="T4" fmla="*/ 22 w 25"/>
                <a:gd name="T5" fmla="*/ 24 h 38"/>
                <a:gd name="T6" fmla="*/ 22 w 25"/>
                <a:gd name="T7" fmla="*/ 34 h 38"/>
                <a:gd name="T8" fmla="*/ 14 w 25"/>
                <a:gd name="T9" fmla="*/ 36 h 38"/>
                <a:gd name="T10" fmla="*/ 13 w 25"/>
                <a:gd name="T11" fmla="*/ 26 h 38"/>
                <a:gd name="T12" fmla="*/ 16 w 25"/>
                <a:gd name="T13" fmla="*/ 30 h 38"/>
                <a:gd name="T14" fmla="*/ 14 w 25"/>
                <a:gd name="T15" fmla="*/ 28 h 38"/>
                <a:gd name="T16" fmla="*/ 11 w 25"/>
                <a:gd name="T17" fmla="*/ 30 h 38"/>
                <a:gd name="T18" fmla="*/ 13 w 25"/>
                <a:gd name="T19" fmla="*/ 34 h 38"/>
                <a:gd name="T20" fmla="*/ 21 w 25"/>
                <a:gd name="T21" fmla="*/ 31 h 38"/>
                <a:gd name="T22" fmla="*/ 9 w 25"/>
                <a:gd name="T23" fmla="*/ 16 h 38"/>
                <a:gd name="T24" fmla="*/ 3 w 25"/>
                <a:gd name="T25" fmla="*/ 10 h 38"/>
                <a:gd name="T26" fmla="*/ 0 w 25"/>
                <a:gd name="T27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5" h="38">
                  <a:moveTo>
                    <a:pt x="0" y="0"/>
                  </a:moveTo>
                  <a:cubicBezTo>
                    <a:pt x="1" y="5"/>
                    <a:pt x="6" y="10"/>
                    <a:pt x="10" y="13"/>
                  </a:cubicBezTo>
                  <a:cubicBezTo>
                    <a:pt x="14" y="17"/>
                    <a:pt x="19" y="19"/>
                    <a:pt x="22" y="24"/>
                  </a:cubicBezTo>
                  <a:cubicBezTo>
                    <a:pt x="24" y="27"/>
                    <a:pt x="25" y="31"/>
                    <a:pt x="22" y="34"/>
                  </a:cubicBezTo>
                  <a:cubicBezTo>
                    <a:pt x="20" y="37"/>
                    <a:pt x="17" y="38"/>
                    <a:pt x="14" y="36"/>
                  </a:cubicBezTo>
                  <a:cubicBezTo>
                    <a:pt x="10" y="35"/>
                    <a:pt x="8" y="28"/>
                    <a:pt x="13" y="26"/>
                  </a:cubicBezTo>
                  <a:cubicBezTo>
                    <a:pt x="15" y="25"/>
                    <a:pt x="18" y="28"/>
                    <a:pt x="16" y="30"/>
                  </a:cubicBezTo>
                  <a:cubicBezTo>
                    <a:pt x="14" y="32"/>
                    <a:pt x="12" y="29"/>
                    <a:pt x="14" y="28"/>
                  </a:cubicBezTo>
                  <a:cubicBezTo>
                    <a:pt x="12" y="26"/>
                    <a:pt x="11" y="28"/>
                    <a:pt x="11" y="30"/>
                  </a:cubicBezTo>
                  <a:cubicBezTo>
                    <a:pt x="11" y="32"/>
                    <a:pt x="12" y="33"/>
                    <a:pt x="13" y="34"/>
                  </a:cubicBezTo>
                  <a:cubicBezTo>
                    <a:pt x="16" y="36"/>
                    <a:pt x="20" y="34"/>
                    <a:pt x="21" y="31"/>
                  </a:cubicBezTo>
                  <a:cubicBezTo>
                    <a:pt x="23" y="23"/>
                    <a:pt x="14" y="19"/>
                    <a:pt x="9" y="16"/>
                  </a:cubicBezTo>
                  <a:cubicBezTo>
                    <a:pt x="7" y="14"/>
                    <a:pt x="4" y="13"/>
                    <a:pt x="3" y="10"/>
                  </a:cubicBezTo>
                  <a:cubicBezTo>
                    <a:pt x="1" y="6"/>
                    <a:pt x="1" y="4"/>
                    <a:pt x="0" y="0"/>
                  </a:cubicBezTo>
                  <a:close/>
                </a:path>
              </a:pathLst>
            </a:custGeom>
            <a:gradFill>
              <a:gsLst>
                <a:gs pos="0">
                  <a:srgbClr val="FF0000"/>
                </a:gs>
                <a:gs pos="61000">
                  <a:srgbClr val="C00000"/>
                </a:gs>
                <a:gs pos="100000">
                  <a:srgbClr val="A30003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0" name="Freeform 36"/>
            <p:cNvSpPr/>
            <p:nvPr/>
          </p:nvSpPr>
          <p:spPr bwMode="auto">
            <a:xfrm rot="4615085">
              <a:off x="4412107" y="602598"/>
              <a:ext cx="82776" cy="307416"/>
            </a:xfrm>
            <a:custGeom>
              <a:avLst/>
              <a:gdLst>
                <a:gd name="T0" fmla="*/ 12 w 14"/>
                <a:gd name="T1" fmla="*/ 24 h 60"/>
                <a:gd name="T2" fmla="*/ 13 w 14"/>
                <a:gd name="T3" fmla="*/ 32 h 60"/>
                <a:gd name="T4" fmla="*/ 14 w 14"/>
                <a:gd name="T5" fmla="*/ 39 h 60"/>
                <a:gd name="T6" fmla="*/ 12 w 14"/>
                <a:gd name="T7" fmla="*/ 48 h 60"/>
                <a:gd name="T8" fmla="*/ 5 w 14"/>
                <a:gd name="T9" fmla="*/ 60 h 60"/>
                <a:gd name="T10" fmla="*/ 3 w 14"/>
                <a:gd name="T11" fmla="*/ 41 h 60"/>
                <a:gd name="T12" fmla="*/ 0 w 14"/>
                <a:gd name="T13" fmla="*/ 22 h 60"/>
                <a:gd name="T14" fmla="*/ 2 w 14"/>
                <a:gd name="T15" fmla="*/ 11 h 60"/>
                <a:gd name="T16" fmla="*/ 7 w 14"/>
                <a:gd name="T17" fmla="*/ 0 h 60"/>
                <a:gd name="T18" fmla="*/ 8 w 14"/>
                <a:gd name="T19" fmla="*/ 6 h 60"/>
                <a:gd name="T20" fmla="*/ 12 w 14"/>
                <a:gd name="T21" fmla="*/ 24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" h="60">
                  <a:moveTo>
                    <a:pt x="12" y="24"/>
                  </a:moveTo>
                  <a:cubicBezTo>
                    <a:pt x="12" y="27"/>
                    <a:pt x="13" y="29"/>
                    <a:pt x="13" y="32"/>
                  </a:cubicBezTo>
                  <a:cubicBezTo>
                    <a:pt x="13" y="34"/>
                    <a:pt x="14" y="36"/>
                    <a:pt x="14" y="39"/>
                  </a:cubicBezTo>
                  <a:cubicBezTo>
                    <a:pt x="14" y="42"/>
                    <a:pt x="13" y="45"/>
                    <a:pt x="12" y="48"/>
                  </a:cubicBezTo>
                  <a:cubicBezTo>
                    <a:pt x="11" y="52"/>
                    <a:pt x="9" y="58"/>
                    <a:pt x="5" y="60"/>
                  </a:cubicBezTo>
                  <a:cubicBezTo>
                    <a:pt x="6" y="54"/>
                    <a:pt x="4" y="48"/>
                    <a:pt x="3" y="41"/>
                  </a:cubicBezTo>
                  <a:cubicBezTo>
                    <a:pt x="1" y="35"/>
                    <a:pt x="0" y="29"/>
                    <a:pt x="0" y="22"/>
                  </a:cubicBezTo>
                  <a:cubicBezTo>
                    <a:pt x="0" y="18"/>
                    <a:pt x="0" y="14"/>
                    <a:pt x="2" y="11"/>
                  </a:cubicBezTo>
                  <a:cubicBezTo>
                    <a:pt x="3" y="7"/>
                    <a:pt x="5" y="4"/>
                    <a:pt x="7" y="0"/>
                  </a:cubicBezTo>
                  <a:cubicBezTo>
                    <a:pt x="8" y="2"/>
                    <a:pt x="8" y="4"/>
                    <a:pt x="8" y="6"/>
                  </a:cubicBezTo>
                  <a:cubicBezTo>
                    <a:pt x="10" y="12"/>
                    <a:pt x="11" y="18"/>
                    <a:pt x="12" y="24"/>
                  </a:cubicBezTo>
                  <a:close/>
                </a:path>
              </a:pathLst>
            </a:custGeom>
            <a:gradFill>
              <a:gsLst>
                <a:gs pos="0">
                  <a:srgbClr val="FF0000"/>
                </a:gs>
                <a:gs pos="61000">
                  <a:srgbClr val="C00000"/>
                </a:gs>
                <a:gs pos="100000">
                  <a:srgbClr val="A30003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1" name="Freeform 37"/>
            <p:cNvSpPr/>
            <p:nvPr/>
          </p:nvSpPr>
          <p:spPr bwMode="auto">
            <a:xfrm rot="4615085">
              <a:off x="4211818" y="600312"/>
              <a:ext cx="78301" cy="190214"/>
            </a:xfrm>
            <a:custGeom>
              <a:avLst/>
              <a:gdLst>
                <a:gd name="T0" fmla="*/ 5 w 13"/>
                <a:gd name="T1" fmla="*/ 6 h 37"/>
                <a:gd name="T2" fmla="*/ 3 w 13"/>
                <a:gd name="T3" fmla="*/ 12 h 37"/>
                <a:gd name="T4" fmla="*/ 1 w 13"/>
                <a:gd name="T5" fmla="*/ 17 h 37"/>
                <a:gd name="T6" fmla="*/ 8 w 13"/>
                <a:gd name="T7" fmla="*/ 4 h 37"/>
                <a:gd name="T8" fmla="*/ 0 w 13"/>
                <a:gd name="T9" fmla="*/ 27 h 37"/>
                <a:gd name="T10" fmla="*/ 3 w 13"/>
                <a:gd name="T11" fmla="*/ 21 h 37"/>
                <a:gd name="T12" fmla="*/ 6 w 13"/>
                <a:gd name="T13" fmla="*/ 15 h 37"/>
                <a:gd name="T14" fmla="*/ 10 w 13"/>
                <a:gd name="T15" fmla="*/ 7 h 37"/>
                <a:gd name="T16" fmla="*/ 4 w 13"/>
                <a:gd name="T17" fmla="*/ 37 h 37"/>
                <a:gd name="T18" fmla="*/ 11 w 13"/>
                <a:gd name="T19" fmla="*/ 14 h 37"/>
                <a:gd name="T20" fmla="*/ 12 w 13"/>
                <a:gd name="T21" fmla="*/ 6 h 37"/>
                <a:gd name="T22" fmla="*/ 6 w 13"/>
                <a:gd name="T23" fmla="*/ 0 h 37"/>
                <a:gd name="T24" fmla="*/ 5 w 13"/>
                <a:gd name="T25" fmla="*/ 3 h 37"/>
                <a:gd name="T26" fmla="*/ 5 w 13"/>
                <a:gd name="T27" fmla="*/ 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3" h="37">
                  <a:moveTo>
                    <a:pt x="5" y="6"/>
                  </a:moveTo>
                  <a:cubicBezTo>
                    <a:pt x="4" y="7"/>
                    <a:pt x="4" y="10"/>
                    <a:pt x="3" y="12"/>
                  </a:cubicBezTo>
                  <a:cubicBezTo>
                    <a:pt x="2" y="13"/>
                    <a:pt x="2" y="15"/>
                    <a:pt x="1" y="17"/>
                  </a:cubicBezTo>
                  <a:cubicBezTo>
                    <a:pt x="3" y="13"/>
                    <a:pt x="5" y="8"/>
                    <a:pt x="8" y="4"/>
                  </a:cubicBezTo>
                  <a:cubicBezTo>
                    <a:pt x="8" y="13"/>
                    <a:pt x="3" y="20"/>
                    <a:pt x="0" y="27"/>
                  </a:cubicBezTo>
                  <a:cubicBezTo>
                    <a:pt x="2" y="26"/>
                    <a:pt x="2" y="23"/>
                    <a:pt x="3" y="21"/>
                  </a:cubicBezTo>
                  <a:cubicBezTo>
                    <a:pt x="4" y="19"/>
                    <a:pt x="5" y="17"/>
                    <a:pt x="6" y="15"/>
                  </a:cubicBezTo>
                  <a:cubicBezTo>
                    <a:pt x="8" y="12"/>
                    <a:pt x="9" y="9"/>
                    <a:pt x="10" y="7"/>
                  </a:cubicBezTo>
                  <a:cubicBezTo>
                    <a:pt x="9" y="17"/>
                    <a:pt x="5" y="27"/>
                    <a:pt x="4" y="37"/>
                  </a:cubicBezTo>
                  <a:cubicBezTo>
                    <a:pt x="7" y="30"/>
                    <a:pt x="9" y="21"/>
                    <a:pt x="11" y="14"/>
                  </a:cubicBezTo>
                  <a:cubicBezTo>
                    <a:pt x="11" y="12"/>
                    <a:pt x="13" y="8"/>
                    <a:pt x="12" y="6"/>
                  </a:cubicBezTo>
                  <a:cubicBezTo>
                    <a:pt x="12" y="5"/>
                    <a:pt x="8" y="0"/>
                    <a:pt x="6" y="0"/>
                  </a:cubicBezTo>
                  <a:cubicBezTo>
                    <a:pt x="6" y="1"/>
                    <a:pt x="6" y="2"/>
                    <a:pt x="5" y="3"/>
                  </a:cubicBezTo>
                  <a:cubicBezTo>
                    <a:pt x="5" y="4"/>
                    <a:pt x="5" y="5"/>
                    <a:pt x="5" y="6"/>
                  </a:cubicBezTo>
                </a:path>
              </a:pathLst>
            </a:custGeom>
            <a:gradFill>
              <a:gsLst>
                <a:gs pos="0">
                  <a:srgbClr val="FF0000"/>
                </a:gs>
                <a:gs pos="61000">
                  <a:srgbClr val="C00000"/>
                </a:gs>
                <a:gs pos="100000">
                  <a:srgbClr val="A30003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2" name="Freeform 38"/>
            <p:cNvSpPr/>
            <p:nvPr/>
          </p:nvSpPr>
          <p:spPr bwMode="auto">
            <a:xfrm rot="4615085">
              <a:off x="4110098" y="665498"/>
              <a:ext cx="67115" cy="61483"/>
            </a:xfrm>
            <a:custGeom>
              <a:avLst/>
              <a:gdLst>
                <a:gd name="T0" fmla="*/ 11 w 11"/>
                <a:gd name="T1" fmla="*/ 7 h 12"/>
                <a:gd name="T2" fmla="*/ 6 w 11"/>
                <a:gd name="T3" fmla="*/ 1 h 12"/>
                <a:gd name="T4" fmla="*/ 0 w 11"/>
                <a:gd name="T5" fmla="*/ 5 h 12"/>
                <a:gd name="T6" fmla="*/ 5 w 11"/>
                <a:gd name="T7" fmla="*/ 11 h 12"/>
                <a:gd name="T8" fmla="*/ 11 w 11"/>
                <a:gd name="T9" fmla="*/ 7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12">
                  <a:moveTo>
                    <a:pt x="11" y="7"/>
                  </a:moveTo>
                  <a:cubicBezTo>
                    <a:pt x="11" y="4"/>
                    <a:pt x="9" y="1"/>
                    <a:pt x="6" y="1"/>
                  </a:cubicBezTo>
                  <a:cubicBezTo>
                    <a:pt x="3" y="0"/>
                    <a:pt x="1" y="2"/>
                    <a:pt x="0" y="5"/>
                  </a:cubicBezTo>
                  <a:cubicBezTo>
                    <a:pt x="0" y="8"/>
                    <a:pt x="2" y="11"/>
                    <a:pt x="5" y="11"/>
                  </a:cubicBezTo>
                  <a:cubicBezTo>
                    <a:pt x="8" y="12"/>
                    <a:pt x="11" y="10"/>
                    <a:pt x="11" y="7"/>
                  </a:cubicBezTo>
                  <a:close/>
                </a:path>
              </a:pathLst>
            </a:custGeom>
            <a:gradFill>
              <a:gsLst>
                <a:gs pos="0">
                  <a:srgbClr val="FF0000"/>
                </a:gs>
                <a:gs pos="61000">
                  <a:srgbClr val="C00000"/>
                </a:gs>
                <a:gs pos="100000">
                  <a:srgbClr val="A30003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3" name="Freeform 39"/>
            <p:cNvSpPr/>
            <p:nvPr/>
          </p:nvSpPr>
          <p:spPr bwMode="auto">
            <a:xfrm rot="4615085">
              <a:off x="4182311" y="651433"/>
              <a:ext cx="42507" cy="36506"/>
            </a:xfrm>
            <a:custGeom>
              <a:avLst/>
              <a:gdLst>
                <a:gd name="T0" fmla="*/ 6 w 7"/>
                <a:gd name="T1" fmla="*/ 4 h 7"/>
                <a:gd name="T2" fmla="*/ 4 w 7"/>
                <a:gd name="T3" fmla="*/ 1 h 7"/>
                <a:gd name="T4" fmla="*/ 0 w 7"/>
                <a:gd name="T5" fmla="*/ 3 h 7"/>
                <a:gd name="T6" fmla="*/ 3 w 7"/>
                <a:gd name="T7" fmla="*/ 7 h 7"/>
                <a:gd name="T8" fmla="*/ 6 w 7"/>
                <a:gd name="T9" fmla="*/ 4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7">
                  <a:moveTo>
                    <a:pt x="6" y="4"/>
                  </a:moveTo>
                  <a:cubicBezTo>
                    <a:pt x="7" y="2"/>
                    <a:pt x="5" y="1"/>
                    <a:pt x="4" y="1"/>
                  </a:cubicBezTo>
                  <a:cubicBezTo>
                    <a:pt x="2" y="0"/>
                    <a:pt x="1" y="2"/>
                    <a:pt x="0" y="3"/>
                  </a:cubicBezTo>
                  <a:cubicBezTo>
                    <a:pt x="0" y="5"/>
                    <a:pt x="1" y="6"/>
                    <a:pt x="3" y="7"/>
                  </a:cubicBezTo>
                  <a:cubicBezTo>
                    <a:pt x="5" y="7"/>
                    <a:pt x="6" y="6"/>
                    <a:pt x="6" y="4"/>
                  </a:cubicBezTo>
                  <a:close/>
                </a:path>
              </a:pathLst>
            </a:custGeom>
            <a:gradFill>
              <a:gsLst>
                <a:gs pos="0">
                  <a:srgbClr val="FF0000"/>
                </a:gs>
                <a:gs pos="61000">
                  <a:srgbClr val="C00000"/>
                </a:gs>
                <a:gs pos="100000">
                  <a:srgbClr val="A30003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4" name="Freeform 40"/>
            <p:cNvSpPr/>
            <p:nvPr/>
          </p:nvSpPr>
          <p:spPr bwMode="auto">
            <a:xfrm rot="4615085">
              <a:off x="4238477" y="646811"/>
              <a:ext cx="24609" cy="19213"/>
            </a:xfrm>
            <a:custGeom>
              <a:avLst/>
              <a:gdLst>
                <a:gd name="T0" fmla="*/ 4 w 4"/>
                <a:gd name="T1" fmla="*/ 2 h 4"/>
                <a:gd name="T2" fmla="*/ 3 w 4"/>
                <a:gd name="T3" fmla="*/ 0 h 4"/>
                <a:gd name="T4" fmla="*/ 0 w 4"/>
                <a:gd name="T5" fmla="*/ 2 h 4"/>
                <a:gd name="T6" fmla="*/ 2 w 4"/>
                <a:gd name="T7" fmla="*/ 4 h 4"/>
                <a:gd name="T8" fmla="*/ 4 w 4"/>
                <a:gd name="T9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4">
                  <a:moveTo>
                    <a:pt x="4" y="2"/>
                  </a:moveTo>
                  <a:cubicBezTo>
                    <a:pt x="4" y="1"/>
                    <a:pt x="4" y="0"/>
                    <a:pt x="3" y="0"/>
                  </a:cubicBezTo>
                  <a:cubicBezTo>
                    <a:pt x="1" y="0"/>
                    <a:pt x="1" y="1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3" y="4"/>
                    <a:pt x="4" y="3"/>
                    <a:pt x="4" y="2"/>
                  </a:cubicBezTo>
                  <a:close/>
                </a:path>
              </a:pathLst>
            </a:custGeom>
            <a:gradFill>
              <a:gsLst>
                <a:gs pos="0">
                  <a:srgbClr val="FF0000"/>
                </a:gs>
                <a:gs pos="61000">
                  <a:srgbClr val="C00000"/>
                </a:gs>
                <a:gs pos="100000">
                  <a:srgbClr val="A30003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5" name="Freeform 41"/>
            <p:cNvSpPr/>
            <p:nvPr/>
          </p:nvSpPr>
          <p:spPr bwMode="auto">
            <a:xfrm rot="4615085">
              <a:off x="4231202" y="662197"/>
              <a:ext cx="60404" cy="190214"/>
            </a:xfrm>
            <a:custGeom>
              <a:avLst/>
              <a:gdLst>
                <a:gd name="T0" fmla="*/ 8 w 10"/>
                <a:gd name="T1" fmla="*/ 7 h 37"/>
                <a:gd name="T2" fmla="*/ 9 w 10"/>
                <a:gd name="T3" fmla="*/ 13 h 37"/>
                <a:gd name="T4" fmla="*/ 10 w 10"/>
                <a:gd name="T5" fmla="*/ 18 h 37"/>
                <a:gd name="T6" fmla="*/ 6 w 10"/>
                <a:gd name="T7" fmla="*/ 5 h 37"/>
                <a:gd name="T8" fmla="*/ 8 w 10"/>
                <a:gd name="T9" fmla="*/ 28 h 37"/>
                <a:gd name="T10" fmla="*/ 6 w 10"/>
                <a:gd name="T11" fmla="*/ 22 h 37"/>
                <a:gd name="T12" fmla="*/ 5 w 10"/>
                <a:gd name="T13" fmla="*/ 15 h 37"/>
                <a:gd name="T14" fmla="*/ 3 w 10"/>
                <a:gd name="T15" fmla="*/ 7 h 37"/>
                <a:gd name="T16" fmla="*/ 2 w 10"/>
                <a:gd name="T17" fmla="*/ 37 h 37"/>
                <a:gd name="T18" fmla="*/ 1 w 10"/>
                <a:gd name="T19" fmla="*/ 13 h 37"/>
                <a:gd name="T20" fmla="*/ 1 w 10"/>
                <a:gd name="T21" fmla="*/ 5 h 37"/>
                <a:gd name="T22" fmla="*/ 8 w 10"/>
                <a:gd name="T23" fmla="*/ 0 h 37"/>
                <a:gd name="T24" fmla="*/ 8 w 10"/>
                <a:gd name="T25" fmla="*/ 4 h 37"/>
                <a:gd name="T26" fmla="*/ 8 w 10"/>
                <a:gd name="T27" fmla="*/ 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0" h="37">
                  <a:moveTo>
                    <a:pt x="8" y="7"/>
                  </a:moveTo>
                  <a:cubicBezTo>
                    <a:pt x="9" y="8"/>
                    <a:pt x="8" y="11"/>
                    <a:pt x="9" y="13"/>
                  </a:cubicBezTo>
                  <a:cubicBezTo>
                    <a:pt x="9" y="14"/>
                    <a:pt x="9" y="16"/>
                    <a:pt x="10" y="18"/>
                  </a:cubicBezTo>
                  <a:cubicBezTo>
                    <a:pt x="8" y="13"/>
                    <a:pt x="7" y="9"/>
                    <a:pt x="6" y="5"/>
                  </a:cubicBezTo>
                  <a:cubicBezTo>
                    <a:pt x="4" y="12"/>
                    <a:pt x="7" y="20"/>
                    <a:pt x="8" y="28"/>
                  </a:cubicBezTo>
                  <a:cubicBezTo>
                    <a:pt x="7" y="27"/>
                    <a:pt x="7" y="24"/>
                    <a:pt x="6" y="22"/>
                  </a:cubicBezTo>
                  <a:cubicBezTo>
                    <a:pt x="6" y="20"/>
                    <a:pt x="5" y="17"/>
                    <a:pt x="5" y="15"/>
                  </a:cubicBezTo>
                  <a:cubicBezTo>
                    <a:pt x="4" y="12"/>
                    <a:pt x="4" y="9"/>
                    <a:pt x="3" y="7"/>
                  </a:cubicBezTo>
                  <a:cubicBezTo>
                    <a:pt x="1" y="17"/>
                    <a:pt x="3" y="27"/>
                    <a:pt x="2" y="37"/>
                  </a:cubicBezTo>
                  <a:cubicBezTo>
                    <a:pt x="1" y="29"/>
                    <a:pt x="1" y="21"/>
                    <a:pt x="1" y="13"/>
                  </a:cubicBezTo>
                  <a:cubicBezTo>
                    <a:pt x="1" y="11"/>
                    <a:pt x="0" y="7"/>
                    <a:pt x="1" y="5"/>
                  </a:cubicBezTo>
                  <a:cubicBezTo>
                    <a:pt x="2" y="4"/>
                    <a:pt x="7" y="0"/>
                    <a:pt x="8" y="0"/>
                  </a:cubicBezTo>
                  <a:cubicBezTo>
                    <a:pt x="8" y="1"/>
                    <a:pt x="8" y="2"/>
                    <a:pt x="8" y="4"/>
                  </a:cubicBezTo>
                  <a:cubicBezTo>
                    <a:pt x="8" y="5"/>
                    <a:pt x="8" y="6"/>
                    <a:pt x="8" y="7"/>
                  </a:cubicBezTo>
                </a:path>
              </a:pathLst>
            </a:custGeom>
            <a:gradFill>
              <a:gsLst>
                <a:gs pos="0">
                  <a:srgbClr val="FF0000"/>
                </a:gs>
                <a:gs pos="61000">
                  <a:srgbClr val="C00000"/>
                </a:gs>
                <a:gs pos="100000">
                  <a:srgbClr val="A30003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6" name="Freeform 42"/>
            <p:cNvSpPr/>
            <p:nvPr/>
          </p:nvSpPr>
          <p:spPr bwMode="auto">
            <a:xfrm rot="4615085">
              <a:off x="4118815" y="738890"/>
              <a:ext cx="67115" cy="57640"/>
            </a:xfrm>
            <a:custGeom>
              <a:avLst/>
              <a:gdLst>
                <a:gd name="T0" fmla="*/ 0 w 11"/>
                <a:gd name="T1" fmla="*/ 5 h 11"/>
                <a:gd name="T2" fmla="*/ 6 w 11"/>
                <a:gd name="T3" fmla="*/ 0 h 11"/>
                <a:gd name="T4" fmla="*/ 11 w 11"/>
                <a:gd name="T5" fmla="*/ 6 h 11"/>
                <a:gd name="T6" fmla="*/ 5 w 11"/>
                <a:gd name="T7" fmla="*/ 11 h 11"/>
                <a:gd name="T8" fmla="*/ 0 w 11"/>
                <a:gd name="T9" fmla="*/ 5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11">
                  <a:moveTo>
                    <a:pt x="0" y="5"/>
                  </a:moveTo>
                  <a:cubicBezTo>
                    <a:pt x="1" y="2"/>
                    <a:pt x="3" y="0"/>
                    <a:pt x="6" y="0"/>
                  </a:cubicBezTo>
                  <a:cubicBezTo>
                    <a:pt x="9" y="0"/>
                    <a:pt x="11" y="3"/>
                    <a:pt x="11" y="6"/>
                  </a:cubicBezTo>
                  <a:cubicBezTo>
                    <a:pt x="11" y="9"/>
                    <a:pt x="8" y="11"/>
                    <a:pt x="5" y="11"/>
                  </a:cubicBezTo>
                  <a:cubicBezTo>
                    <a:pt x="2" y="10"/>
                    <a:pt x="0" y="8"/>
                    <a:pt x="0" y="5"/>
                  </a:cubicBezTo>
                  <a:close/>
                </a:path>
              </a:pathLst>
            </a:custGeom>
            <a:gradFill>
              <a:gsLst>
                <a:gs pos="0">
                  <a:srgbClr val="FF0000"/>
                </a:gs>
                <a:gs pos="61000">
                  <a:srgbClr val="C00000"/>
                </a:gs>
                <a:gs pos="100000">
                  <a:srgbClr val="A30003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7" name="Freeform 43"/>
            <p:cNvSpPr/>
            <p:nvPr/>
          </p:nvSpPr>
          <p:spPr bwMode="auto">
            <a:xfrm rot="4615085">
              <a:off x="4200087" y="771545"/>
              <a:ext cx="35795" cy="30742"/>
            </a:xfrm>
            <a:custGeom>
              <a:avLst/>
              <a:gdLst>
                <a:gd name="T0" fmla="*/ 0 w 6"/>
                <a:gd name="T1" fmla="*/ 2 h 6"/>
                <a:gd name="T2" fmla="*/ 3 w 6"/>
                <a:gd name="T3" fmla="*/ 0 h 6"/>
                <a:gd name="T4" fmla="*/ 6 w 6"/>
                <a:gd name="T5" fmla="*/ 3 h 6"/>
                <a:gd name="T6" fmla="*/ 2 w 6"/>
                <a:gd name="T7" fmla="*/ 6 h 6"/>
                <a:gd name="T8" fmla="*/ 0 w 6"/>
                <a:gd name="T9" fmla="*/ 2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6">
                  <a:moveTo>
                    <a:pt x="0" y="2"/>
                  </a:moveTo>
                  <a:cubicBezTo>
                    <a:pt x="0" y="1"/>
                    <a:pt x="1" y="0"/>
                    <a:pt x="3" y="0"/>
                  </a:cubicBezTo>
                  <a:cubicBezTo>
                    <a:pt x="5" y="0"/>
                    <a:pt x="6" y="1"/>
                    <a:pt x="6" y="3"/>
                  </a:cubicBezTo>
                  <a:cubicBezTo>
                    <a:pt x="6" y="5"/>
                    <a:pt x="4" y="6"/>
                    <a:pt x="2" y="6"/>
                  </a:cubicBezTo>
                  <a:cubicBezTo>
                    <a:pt x="1" y="6"/>
                    <a:pt x="0" y="4"/>
                    <a:pt x="0" y="2"/>
                  </a:cubicBezTo>
                  <a:close/>
                </a:path>
              </a:pathLst>
            </a:custGeom>
            <a:gradFill>
              <a:gsLst>
                <a:gs pos="0">
                  <a:srgbClr val="FF0000"/>
                </a:gs>
                <a:gs pos="61000">
                  <a:srgbClr val="C00000"/>
                </a:gs>
                <a:gs pos="100000">
                  <a:srgbClr val="A30003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8" name="Freeform 44"/>
            <p:cNvSpPr/>
            <p:nvPr/>
          </p:nvSpPr>
          <p:spPr bwMode="auto">
            <a:xfrm rot="4615085">
              <a:off x="4256118" y="779253"/>
              <a:ext cx="22372" cy="15371"/>
            </a:xfrm>
            <a:custGeom>
              <a:avLst/>
              <a:gdLst>
                <a:gd name="T0" fmla="*/ 0 w 4"/>
                <a:gd name="T1" fmla="*/ 1 h 3"/>
                <a:gd name="T2" fmla="*/ 2 w 4"/>
                <a:gd name="T3" fmla="*/ 0 h 3"/>
                <a:gd name="T4" fmla="*/ 4 w 4"/>
                <a:gd name="T5" fmla="*/ 2 h 3"/>
                <a:gd name="T6" fmla="*/ 2 w 4"/>
                <a:gd name="T7" fmla="*/ 3 h 3"/>
                <a:gd name="T8" fmla="*/ 0 w 4"/>
                <a:gd name="T9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3">
                  <a:moveTo>
                    <a:pt x="0" y="1"/>
                  </a:moveTo>
                  <a:cubicBezTo>
                    <a:pt x="0" y="0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3"/>
                    <a:pt x="3" y="3"/>
                    <a:pt x="2" y="3"/>
                  </a:cubicBezTo>
                  <a:cubicBezTo>
                    <a:pt x="1" y="3"/>
                    <a:pt x="0" y="2"/>
                    <a:pt x="0" y="1"/>
                  </a:cubicBezTo>
                  <a:close/>
                </a:path>
              </a:pathLst>
            </a:custGeom>
            <a:gradFill>
              <a:gsLst>
                <a:gs pos="0">
                  <a:srgbClr val="FF0000"/>
                </a:gs>
                <a:gs pos="61000">
                  <a:srgbClr val="C00000"/>
                </a:gs>
                <a:gs pos="100000">
                  <a:srgbClr val="A30003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9" name="Freeform 45"/>
            <p:cNvSpPr/>
            <p:nvPr/>
          </p:nvSpPr>
          <p:spPr bwMode="auto">
            <a:xfrm rot="4615085">
              <a:off x="4310539" y="620362"/>
              <a:ext cx="64878" cy="144102"/>
            </a:xfrm>
            <a:custGeom>
              <a:avLst/>
              <a:gdLst>
                <a:gd name="T0" fmla="*/ 7 w 11"/>
                <a:gd name="T1" fmla="*/ 3 h 28"/>
                <a:gd name="T2" fmla="*/ 1 w 11"/>
                <a:gd name="T3" fmla="*/ 15 h 28"/>
                <a:gd name="T4" fmla="*/ 8 w 11"/>
                <a:gd name="T5" fmla="*/ 28 h 28"/>
                <a:gd name="T6" fmla="*/ 9 w 11"/>
                <a:gd name="T7" fmla="*/ 14 h 28"/>
                <a:gd name="T8" fmla="*/ 11 w 11"/>
                <a:gd name="T9" fmla="*/ 0 h 28"/>
                <a:gd name="T10" fmla="*/ 7 w 11"/>
                <a:gd name="T11" fmla="*/ 3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" h="28">
                  <a:moveTo>
                    <a:pt x="7" y="3"/>
                  </a:moveTo>
                  <a:cubicBezTo>
                    <a:pt x="4" y="6"/>
                    <a:pt x="0" y="10"/>
                    <a:pt x="1" y="15"/>
                  </a:cubicBezTo>
                  <a:cubicBezTo>
                    <a:pt x="1" y="20"/>
                    <a:pt x="4" y="25"/>
                    <a:pt x="8" y="28"/>
                  </a:cubicBezTo>
                  <a:cubicBezTo>
                    <a:pt x="9" y="24"/>
                    <a:pt x="9" y="19"/>
                    <a:pt x="9" y="14"/>
                  </a:cubicBezTo>
                  <a:cubicBezTo>
                    <a:pt x="10" y="9"/>
                    <a:pt x="11" y="5"/>
                    <a:pt x="11" y="0"/>
                  </a:cubicBezTo>
                  <a:cubicBezTo>
                    <a:pt x="10" y="0"/>
                    <a:pt x="8" y="1"/>
                    <a:pt x="7" y="3"/>
                  </a:cubicBezTo>
                  <a:close/>
                </a:path>
              </a:pathLst>
            </a:custGeom>
            <a:gradFill>
              <a:gsLst>
                <a:gs pos="0">
                  <a:srgbClr val="FF0000"/>
                </a:gs>
                <a:gs pos="61000">
                  <a:srgbClr val="C00000"/>
                </a:gs>
                <a:gs pos="100000">
                  <a:srgbClr val="A30003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0" name="Freeform 46"/>
            <p:cNvSpPr/>
            <p:nvPr/>
          </p:nvSpPr>
          <p:spPr bwMode="auto">
            <a:xfrm rot="4615085">
              <a:off x="4323116" y="663678"/>
              <a:ext cx="67115" cy="149865"/>
            </a:xfrm>
            <a:custGeom>
              <a:avLst/>
              <a:gdLst>
                <a:gd name="T0" fmla="*/ 6 w 11"/>
                <a:gd name="T1" fmla="*/ 5 h 29"/>
                <a:gd name="T2" fmla="*/ 10 w 11"/>
                <a:gd name="T3" fmla="*/ 18 h 29"/>
                <a:gd name="T4" fmla="*/ 0 w 11"/>
                <a:gd name="T5" fmla="*/ 29 h 29"/>
                <a:gd name="T6" fmla="*/ 1 w 11"/>
                <a:gd name="T7" fmla="*/ 15 h 29"/>
                <a:gd name="T8" fmla="*/ 3 w 11"/>
                <a:gd name="T9" fmla="*/ 0 h 29"/>
                <a:gd name="T10" fmla="*/ 6 w 11"/>
                <a:gd name="T11" fmla="*/ 5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" h="29">
                  <a:moveTo>
                    <a:pt x="6" y="5"/>
                  </a:moveTo>
                  <a:cubicBezTo>
                    <a:pt x="8" y="9"/>
                    <a:pt x="11" y="13"/>
                    <a:pt x="10" y="18"/>
                  </a:cubicBezTo>
                  <a:cubicBezTo>
                    <a:pt x="8" y="23"/>
                    <a:pt x="4" y="27"/>
                    <a:pt x="0" y="29"/>
                  </a:cubicBezTo>
                  <a:cubicBezTo>
                    <a:pt x="0" y="25"/>
                    <a:pt x="1" y="20"/>
                    <a:pt x="1" y="15"/>
                  </a:cubicBezTo>
                  <a:cubicBezTo>
                    <a:pt x="2" y="10"/>
                    <a:pt x="2" y="5"/>
                    <a:pt x="3" y="0"/>
                  </a:cubicBezTo>
                  <a:cubicBezTo>
                    <a:pt x="4" y="1"/>
                    <a:pt x="5" y="3"/>
                    <a:pt x="6" y="5"/>
                  </a:cubicBezTo>
                  <a:close/>
                </a:path>
              </a:pathLst>
            </a:custGeom>
            <a:gradFill>
              <a:gsLst>
                <a:gs pos="0">
                  <a:srgbClr val="FF0000"/>
                </a:gs>
                <a:gs pos="61000">
                  <a:srgbClr val="C00000"/>
                </a:gs>
                <a:gs pos="100000">
                  <a:srgbClr val="A30003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1" name="Freeform 47"/>
            <p:cNvSpPr/>
            <p:nvPr/>
          </p:nvSpPr>
          <p:spPr bwMode="auto">
            <a:xfrm rot="4615085">
              <a:off x="4398810" y="559707"/>
              <a:ext cx="203583" cy="297810"/>
            </a:xfrm>
            <a:custGeom>
              <a:avLst/>
              <a:gdLst>
                <a:gd name="T0" fmla="*/ 19 w 34"/>
                <a:gd name="T1" fmla="*/ 1 h 58"/>
                <a:gd name="T2" fmla="*/ 8 w 34"/>
                <a:gd name="T3" fmla="*/ 8 h 58"/>
                <a:gd name="T4" fmla="*/ 0 w 34"/>
                <a:gd name="T5" fmla="*/ 25 h 58"/>
                <a:gd name="T6" fmla="*/ 7 w 34"/>
                <a:gd name="T7" fmla="*/ 44 h 58"/>
                <a:gd name="T8" fmla="*/ 12 w 34"/>
                <a:gd name="T9" fmla="*/ 58 h 58"/>
                <a:gd name="T10" fmla="*/ 15 w 34"/>
                <a:gd name="T11" fmla="*/ 50 h 58"/>
                <a:gd name="T12" fmla="*/ 22 w 34"/>
                <a:gd name="T13" fmla="*/ 44 h 58"/>
                <a:gd name="T14" fmla="*/ 33 w 34"/>
                <a:gd name="T15" fmla="*/ 27 h 58"/>
                <a:gd name="T16" fmla="*/ 29 w 34"/>
                <a:gd name="T17" fmla="*/ 11 h 58"/>
                <a:gd name="T18" fmla="*/ 23 w 34"/>
                <a:gd name="T19" fmla="*/ 6 h 58"/>
                <a:gd name="T20" fmla="*/ 19 w 34"/>
                <a:gd name="T21" fmla="*/ 1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4" h="58">
                  <a:moveTo>
                    <a:pt x="19" y="1"/>
                  </a:moveTo>
                  <a:cubicBezTo>
                    <a:pt x="19" y="0"/>
                    <a:pt x="9" y="8"/>
                    <a:pt x="8" y="8"/>
                  </a:cubicBezTo>
                  <a:cubicBezTo>
                    <a:pt x="3" y="12"/>
                    <a:pt x="0" y="19"/>
                    <a:pt x="0" y="25"/>
                  </a:cubicBezTo>
                  <a:cubicBezTo>
                    <a:pt x="1" y="32"/>
                    <a:pt x="4" y="38"/>
                    <a:pt x="7" y="44"/>
                  </a:cubicBezTo>
                  <a:cubicBezTo>
                    <a:pt x="9" y="47"/>
                    <a:pt x="14" y="54"/>
                    <a:pt x="12" y="58"/>
                  </a:cubicBezTo>
                  <a:cubicBezTo>
                    <a:pt x="13" y="56"/>
                    <a:pt x="14" y="53"/>
                    <a:pt x="15" y="50"/>
                  </a:cubicBezTo>
                  <a:cubicBezTo>
                    <a:pt x="17" y="48"/>
                    <a:pt x="20" y="46"/>
                    <a:pt x="22" y="44"/>
                  </a:cubicBezTo>
                  <a:cubicBezTo>
                    <a:pt x="27" y="41"/>
                    <a:pt x="32" y="33"/>
                    <a:pt x="33" y="27"/>
                  </a:cubicBezTo>
                  <a:cubicBezTo>
                    <a:pt x="34" y="22"/>
                    <a:pt x="33" y="15"/>
                    <a:pt x="29" y="11"/>
                  </a:cubicBezTo>
                  <a:cubicBezTo>
                    <a:pt x="27" y="9"/>
                    <a:pt x="25" y="8"/>
                    <a:pt x="23" y="6"/>
                  </a:cubicBezTo>
                  <a:cubicBezTo>
                    <a:pt x="21" y="4"/>
                    <a:pt x="20" y="3"/>
                    <a:pt x="19" y="1"/>
                  </a:cubicBezTo>
                  <a:close/>
                </a:path>
              </a:pathLst>
            </a:custGeom>
            <a:gradFill>
              <a:gsLst>
                <a:gs pos="0">
                  <a:srgbClr val="FF0000"/>
                </a:gs>
                <a:gs pos="61000">
                  <a:srgbClr val="C00000"/>
                </a:gs>
                <a:gs pos="100000">
                  <a:srgbClr val="A30003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sp>
        <p:nvSpPr>
          <p:cNvPr id="391" name="文本框 390"/>
          <p:cNvSpPr txBox="1"/>
          <p:nvPr/>
        </p:nvSpPr>
        <p:spPr>
          <a:xfrm>
            <a:off x="8395194" y="4339737"/>
            <a:ext cx="2609651" cy="1237262"/>
          </a:xfrm>
          <a:prstGeom prst="rect">
            <a:avLst/>
          </a:prstGeom>
          <a:noFill/>
          <a:effectLst/>
        </p:spPr>
        <p:txBody>
          <a:bodyPr wrap="square" rtlCol="0">
            <a:spAutoFit/>
          </a:bodyPr>
          <a:lstStyle/>
          <a:p>
            <a:pPr>
              <a:lnSpc>
                <a:spcPct val="120000"/>
              </a:lnSpc>
            </a:pPr>
            <a:r>
              <a:rPr lang="en-US" altLang="zh-CN" sz="2000" b="1" dirty="0">
                <a:gradFill>
                  <a:gsLst>
                    <a:gs pos="0">
                      <a:srgbClr val="FDF2C4"/>
                    </a:gs>
                    <a:gs pos="100000">
                      <a:srgbClr val="977037"/>
                    </a:gs>
                  </a:gsLst>
                  <a:lin ang="2700000" scaled="1"/>
                </a:gradFill>
                <a:latin typeface="微软雅黑" panose="020B0503020204020204" pitchFamily="34" charset="-122"/>
                <a:ea typeface="微软雅黑" panose="020B0503020204020204" pitchFamily="34" charset="-122"/>
              </a:rPr>
              <a:t>01 </a:t>
            </a:r>
            <a:r>
              <a:rPr lang="zh-CN" altLang="en-US" sz="2000" b="1" dirty="0">
                <a:gradFill>
                  <a:gsLst>
                    <a:gs pos="0">
                      <a:srgbClr val="FDF2C4"/>
                    </a:gs>
                    <a:gs pos="100000">
                      <a:srgbClr val="977037"/>
                    </a:gs>
                  </a:gsLst>
                  <a:lin ang="2700000" scaled="1"/>
                </a:gradFill>
                <a:latin typeface="微软雅黑" panose="020B0503020204020204" pitchFamily="34" charset="-122"/>
                <a:ea typeface="微软雅黑" panose="020B0503020204020204" pitchFamily="34" charset="-122"/>
              </a:rPr>
              <a:t>点击添加标题</a:t>
            </a:r>
            <a:endParaRPr lang="en-US" altLang="zh-CN" sz="2000" b="1" dirty="0">
              <a:gradFill>
                <a:gsLst>
                  <a:gs pos="0">
                    <a:srgbClr val="FDF2C4"/>
                  </a:gs>
                  <a:gs pos="100000">
                    <a:srgbClr val="977037"/>
                  </a:gs>
                </a:gsLst>
                <a:lin ang="2700000" scaled="1"/>
              </a:gra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ct val="120000"/>
              </a:lnSpc>
            </a:pPr>
            <a:r>
              <a:rPr lang="zh-CN" altLang="en-US" sz="14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您的内容打在这里，或者通过复制您的文本后，在此框中选择粘贴，并选择只保留文字</a:t>
            </a:r>
            <a:endParaRPr lang="en-US" altLang="zh-CN" sz="1400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396" name="组合 395"/>
          <p:cNvGrpSpPr/>
          <p:nvPr/>
        </p:nvGrpSpPr>
        <p:grpSpPr>
          <a:xfrm>
            <a:off x="4404074" y="1052498"/>
            <a:ext cx="3126256" cy="6945291"/>
            <a:chOff x="4464868" y="585479"/>
            <a:chExt cx="3531056" cy="7844596"/>
          </a:xfrm>
        </p:grpSpPr>
        <p:sp>
          <p:nvSpPr>
            <p:cNvPr id="267" name="Freeform 17"/>
            <p:cNvSpPr/>
            <p:nvPr/>
          </p:nvSpPr>
          <p:spPr bwMode="auto">
            <a:xfrm>
              <a:off x="5058944" y="3839989"/>
              <a:ext cx="1004888" cy="844550"/>
            </a:xfrm>
            <a:custGeom>
              <a:avLst/>
              <a:gdLst>
                <a:gd name="T0" fmla="*/ 228 w 237"/>
                <a:gd name="T1" fmla="*/ 97 h 199"/>
                <a:gd name="T2" fmla="*/ 83 w 237"/>
                <a:gd name="T3" fmla="*/ 41 h 199"/>
                <a:gd name="T4" fmla="*/ 127 w 237"/>
                <a:gd name="T5" fmla="*/ 171 h 199"/>
                <a:gd name="T6" fmla="*/ 77 w 237"/>
                <a:gd name="T7" fmla="*/ 81 h 199"/>
                <a:gd name="T8" fmla="*/ 73 w 237"/>
                <a:gd name="T9" fmla="*/ 112 h 199"/>
                <a:gd name="T10" fmla="*/ 91 w 237"/>
                <a:gd name="T11" fmla="*/ 85 h 199"/>
                <a:gd name="T12" fmla="*/ 160 w 237"/>
                <a:gd name="T13" fmla="*/ 106 h 199"/>
                <a:gd name="T14" fmla="*/ 63 w 237"/>
                <a:gd name="T15" fmla="*/ 145 h 199"/>
                <a:gd name="T16" fmla="*/ 95 w 237"/>
                <a:gd name="T17" fmla="*/ 42 h 199"/>
                <a:gd name="T18" fmla="*/ 237 w 237"/>
                <a:gd name="T19" fmla="*/ 128 h 199"/>
                <a:gd name="T20" fmla="*/ 228 w 237"/>
                <a:gd name="T21" fmla="*/ 97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37" h="199">
                  <a:moveTo>
                    <a:pt x="228" y="97"/>
                  </a:moveTo>
                  <a:cubicBezTo>
                    <a:pt x="228" y="97"/>
                    <a:pt x="155" y="0"/>
                    <a:pt x="83" y="41"/>
                  </a:cubicBezTo>
                  <a:cubicBezTo>
                    <a:pt x="0" y="89"/>
                    <a:pt x="56" y="199"/>
                    <a:pt x="127" y="171"/>
                  </a:cubicBezTo>
                  <a:cubicBezTo>
                    <a:pt x="212" y="137"/>
                    <a:pt x="141" y="19"/>
                    <a:pt x="77" y="81"/>
                  </a:cubicBezTo>
                  <a:cubicBezTo>
                    <a:pt x="77" y="81"/>
                    <a:pt x="59" y="107"/>
                    <a:pt x="73" y="112"/>
                  </a:cubicBezTo>
                  <a:cubicBezTo>
                    <a:pt x="87" y="118"/>
                    <a:pt x="88" y="95"/>
                    <a:pt x="91" y="85"/>
                  </a:cubicBezTo>
                  <a:cubicBezTo>
                    <a:pt x="96" y="67"/>
                    <a:pt x="148" y="56"/>
                    <a:pt x="160" y="106"/>
                  </a:cubicBezTo>
                  <a:cubicBezTo>
                    <a:pt x="172" y="157"/>
                    <a:pt x="98" y="195"/>
                    <a:pt x="63" y="145"/>
                  </a:cubicBezTo>
                  <a:cubicBezTo>
                    <a:pt x="27" y="95"/>
                    <a:pt x="64" y="56"/>
                    <a:pt x="95" y="42"/>
                  </a:cubicBezTo>
                  <a:cubicBezTo>
                    <a:pt x="95" y="42"/>
                    <a:pt x="161" y="4"/>
                    <a:pt x="237" y="128"/>
                  </a:cubicBezTo>
                  <a:cubicBezTo>
                    <a:pt x="237" y="128"/>
                    <a:pt x="233" y="107"/>
                    <a:pt x="228" y="97"/>
                  </a:cubicBezTo>
                  <a:close/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9" name="Freeform 48"/>
            <p:cNvSpPr/>
            <p:nvPr/>
          </p:nvSpPr>
          <p:spPr bwMode="auto">
            <a:xfrm>
              <a:off x="4493919" y="2445985"/>
              <a:ext cx="2767802" cy="5102227"/>
            </a:xfrm>
            <a:custGeom>
              <a:avLst/>
              <a:gdLst>
                <a:gd name="T0" fmla="*/ 559 w 845"/>
                <a:gd name="T1" fmla="*/ 358 h 1441"/>
                <a:gd name="T2" fmla="*/ 754 w 845"/>
                <a:gd name="T3" fmla="*/ 299 h 1441"/>
                <a:gd name="T4" fmla="*/ 563 w 845"/>
                <a:gd name="T5" fmla="*/ 82 h 1441"/>
                <a:gd name="T6" fmla="*/ 556 w 845"/>
                <a:gd name="T7" fmla="*/ 546 h 1441"/>
                <a:gd name="T8" fmla="*/ 618 w 845"/>
                <a:gd name="T9" fmla="*/ 1223 h 1441"/>
                <a:gd name="T10" fmla="*/ 187 w 845"/>
                <a:gd name="T11" fmla="*/ 1246 h 1441"/>
                <a:gd name="T12" fmla="*/ 154 w 845"/>
                <a:gd name="T13" fmla="*/ 922 h 1441"/>
                <a:gd name="T14" fmla="*/ 330 w 845"/>
                <a:gd name="T15" fmla="*/ 1090 h 1441"/>
                <a:gd name="T16" fmla="*/ 188 w 845"/>
                <a:gd name="T17" fmla="*/ 1083 h 1441"/>
                <a:gd name="T18" fmla="*/ 253 w 845"/>
                <a:gd name="T19" fmla="*/ 967 h 1441"/>
                <a:gd name="T20" fmla="*/ 285 w 845"/>
                <a:gd name="T21" fmla="*/ 1049 h 1441"/>
                <a:gd name="T22" fmla="*/ 255 w 845"/>
                <a:gd name="T23" fmla="*/ 1049 h 1441"/>
                <a:gd name="T24" fmla="*/ 186 w 845"/>
                <a:gd name="T25" fmla="*/ 995 h 1441"/>
                <a:gd name="T26" fmla="*/ 201 w 845"/>
                <a:gd name="T27" fmla="*/ 1081 h 1441"/>
                <a:gd name="T28" fmla="*/ 325 w 845"/>
                <a:gd name="T29" fmla="*/ 1079 h 1441"/>
                <a:gd name="T30" fmla="*/ 312 w 845"/>
                <a:gd name="T31" fmla="*/ 915 h 1441"/>
                <a:gd name="T32" fmla="*/ 168 w 845"/>
                <a:gd name="T33" fmla="*/ 938 h 1441"/>
                <a:gd name="T34" fmla="*/ 195 w 845"/>
                <a:gd name="T35" fmla="*/ 1235 h 1441"/>
                <a:gd name="T36" fmla="*/ 699 w 845"/>
                <a:gd name="T37" fmla="*/ 984 h 1441"/>
                <a:gd name="T38" fmla="*/ 538 w 845"/>
                <a:gd name="T39" fmla="*/ 570 h 1441"/>
                <a:gd name="T40" fmla="*/ 464 w 845"/>
                <a:gd name="T41" fmla="*/ 129 h 1441"/>
                <a:gd name="T42" fmla="*/ 708 w 845"/>
                <a:gd name="T43" fmla="*/ 87 h 1441"/>
                <a:gd name="T44" fmla="*/ 755 w 845"/>
                <a:gd name="T45" fmla="*/ 317 h 1441"/>
                <a:gd name="T46" fmla="*/ 559 w 845"/>
                <a:gd name="T47" fmla="*/ 358 h 1441"/>
                <a:gd name="connsiteX0" fmla="*/ 5513 w 8195"/>
                <a:gd name="connsiteY0" fmla="*/ 2090 h 8815"/>
                <a:gd name="connsiteX1" fmla="*/ 7821 w 8195"/>
                <a:gd name="connsiteY1" fmla="*/ 1681 h 8815"/>
                <a:gd name="connsiteX2" fmla="*/ 5561 w 8195"/>
                <a:gd name="connsiteY2" fmla="*/ 175 h 8815"/>
                <a:gd name="connsiteX3" fmla="*/ 5478 w 8195"/>
                <a:gd name="connsiteY3" fmla="*/ 3395 h 8815"/>
                <a:gd name="connsiteX4" fmla="*/ 6212 w 8195"/>
                <a:gd name="connsiteY4" fmla="*/ 8093 h 8815"/>
                <a:gd name="connsiteX5" fmla="*/ 1111 w 8195"/>
                <a:gd name="connsiteY5" fmla="*/ 8253 h 8815"/>
                <a:gd name="connsiteX6" fmla="*/ 720 w 8195"/>
                <a:gd name="connsiteY6" fmla="*/ 6004 h 8815"/>
                <a:gd name="connsiteX7" fmla="*/ 2803 w 8195"/>
                <a:gd name="connsiteY7" fmla="*/ 7170 h 8815"/>
                <a:gd name="connsiteX8" fmla="*/ 1123 w 8195"/>
                <a:gd name="connsiteY8" fmla="*/ 7122 h 8815"/>
                <a:gd name="connsiteX9" fmla="*/ 1892 w 8195"/>
                <a:gd name="connsiteY9" fmla="*/ 6317 h 8815"/>
                <a:gd name="connsiteX10" fmla="*/ 1916 w 8195"/>
                <a:gd name="connsiteY10" fmla="*/ 6886 h 8815"/>
                <a:gd name="connsiteX11" fmla="*/ 1099 w 8195"/>
                <a:gd name="connsiteY11" fmla="*/ 6511 h 8815"/>
                <a:gd name="connsiteX12" fmla="*/ 1277 w 8195"/>
                <a:gd name="connsiteY12" fmla="*/ 7108 h 8815"/>
                <a:gd name="connsiteX13" fmla="*/ 2744 w 8195"/>
                <a:gd name="connsiteY13" fmla="*/ 7094 h 8815"/>
                <a:gd name="connsiteX14" fmla="*/ 2590 w 8195"/>
                <a:gd name="connsiteY14" fmla="*/ 5956 h 8815"/>
                <a:gd name="connsiteX15" fmla="*/ 886 w 8195"/>
                <a:gd name="connsiteY15" fmla="*/ 6115 h 8815"/>
                <a:gd name="connsiteX16" fmla="*/ 1206 w 8195"/>
                <a:gd name="connsiteY16" fmla="*/ 8176 h 8815"/>
                <a:gd name="connsiteX17" fmla="*/ 7170 w 8195"/>
                <a:gd name="connsiteY17" fmla="*/ 6435 h 8815"/>
                <a:gd name="connsiteX18" fmla="*/ 5265 w 8195"/>
                <a:gd name="connsiteY18" fmla="*/ 3562 h 8815"/>
                <a:gd name="connsiteX19" fmla="*/ 4389 w 8195"/>
                <a:gd name="connsiteY19" fmla="*/ 501 h 8815"/>
                <a:gd name="connsiteX20" fmla="*/ 7277 w 8195"/>
                <a:gd name="connsiteY20" fmla="*/ 210 h 8815"/>
                <a:gd name="connsiteX21" fmla="*/ 7833 w 8195"/>
                <a:gd name="connsiteY21" fmla="*/ 1806 h 8815"/>
                <a:gd name="connsiteX22" fmla="*/ 5513 w 8195"/>
                <a:gd name="connsiteY22" fmla="*/ 2090 h 8815"/>
                <a:gd name="connsiteX0-1" fmla="*/ 6727 w 10000"/>
                <a:gd name="connsiteY0-2" fmla="*/ 2371 h 10000"/>
                <a:gd name="connsiteX1-3" fmla="*/ 9544 w 10000"/>
                <a:gd name="connsiteY1-4" fmla="*/ 1907 h 10000"/>
                <a:gd name="connsiteX2-5" fmla="*/ 6786 w 10000"/>
                <a:gd name="connsiteY2-6" fmla="*/ 199 h 10000"/>
                <a:gd name="connsiteX3-7" fmla="*/ 6685 w 10000"/>
                <a:gd name="connsiteY3-8" fmla="*/ 3851 h 10000"/>
                <a:gd name="connsiteX4-9" fmla="*/ 7580 w 10000"/>
                <a:gd name="connsiteY4-10" fmla="*/ 9181 h 10000"/>
                <a:gd name="connsiteX5-11" fmla="*/ 1356 w 10000"/>
                <a:gd name="connsiteY5-12" fmla="*/ 9362 h 10000"/>
                <a:gd name="connsiteX6-13" fmla="*/ 879 w 10000"/>
                <a:gd name="connsiteY6-14" fmla="*/ 6811 h 10000"/>
                <a:gd name="connsiteX7-15" fmla="*/ 3420 w 10000"/>
                <a:gd name="connsiteY7-16" fmla="*/ 8134 h 10000"/>
                <a:gd name="connsiteX8-17" fmla="*/ 1370 w 10000"/>
                <a:gd name="connsiteY8-18" fmla="*/ 8079 h 10000"/>
                <a:gd name="connsiteX9-19" fmla="*/ 2309 w 10000"/>
                <a:gd name="connsiteY9-20" fmla="*/ 7166 h 10000"/>
                <a:gd name="connsiteX10-21" fmla="*/ 1341 w 10000"/>
                <a:gd name="connsiteY10-22" fmla="*/ 7386 h 10000"/>
                <a:gd name="connsiteX11-23" fmla="*/ 1558 w 10000"/>
                <a:gd name="connsiteY11-24" fmla="*/ 8064 h 10000"/>
                <a:gd name="connsiteX12-25" fmla="*/ 3348 w 10000"/>
                <a:gd name="connsiteY12-26" fmla="*/ 8048 h 10000"/>
                <a:gd name="connsiteX13-27" fmla="*/ 3160 w 10000"/>
                <a:gd name="connsiteY13-28" fmla="*/ 6757 h 10000"/>
                <a:gd name="connsiteX14-29" fmla="*/ 1081 w 10000"/>
                <a:gd name="connsiteY14-30" fmla="*/ 6937 h 10000"/>
                <a:gd name="connsiteX15-31" fmla="*/ 1472 w 10000"/>
                <a:gd name="connsiteY15-32" fmla="*/ 9275 h 10000"/>
                <a:gd name="connsiteX16-33" fmla="*/ 8749 w 10000"/>
                <a:gd name="connsiteY16-34" fmla="*/ 7300 h 10000"/>
                <a:gd name="connsiteX17-35" fmla="*/ 6425 w 10000"/>
                <a:gd name="connsiteY17-36" fmla="*/ 4041 h 10000"/>
                <a:gd name="connsiteX18-37" fmla="*/ 5356 w 10000"/>
                <a:gd name="connsiteY18-38" fmla="*/ 568 h 10000"/>
                <a:gd name="connsiteX19-39" fmla="*/ 8880 w 10000"/>
                <a:gd name="connsiteY19-40" fmla="*/ 238 h 10000"/>
                <a:gd name="connsiteX20-41" fmla="*/ 9558 w 10000"/>
                <a:gd name="connsiteY20-42" fmla="*/ 2049 h 10000"/>
                <a:gd name="connsiteX21-43" fmla="*/ 6727 w 10000"/>
                <a:gd name="connsiteY21-44" fmla="*/ 2371 h 10000"/>
                <a:gd name="connsiteX0-45" fmla="*/ 6727 w 10000"/>
                <a:gd name="connsiteY0-46" fmla="*/ 2371 h 10000"/>
                <a:gd name="connsiteX1-47" fmla="*/ 9544 w 10000"/>
                <a:gd name="connsiteY1-48" fmla="*/ 1907 h 10000"/>
                <a:gd name="connsiteX2-49" fmla="*/ 6786 w 10000"/>
                <a:gd name="connsiteY2-50" fmla="*/ 199 h 10000"/>
                <a:gd name="connsiteX3-51" fmla="*/ 6685 w 10000"/>
                <a:gd name="connsiteY3-52" fmla="*/ 3851 h 10000"/>
                <a:gd name="connsiteX4-53" fmla="*/ 7580 w 10000"/>
                <a:gd name="connsiteY4-54" fmla="*/ 9181 h 10000"/>
                <a:gd name="connsiteX5-55" fmla="*/ 1356 w 10000"/>
                <a:gd name="connsiteY5-56" fmla="*/ 9362 h 10000"/>
                <a:gd name="connsiteX6-57" fmla="*/ 879 w 10000"/>
                <a:gd name="connsiteY6-58" fmla="*/ 6811 h 10000"/>
                <a:gd name="connsiteX7-59" fmla="*/ 3420 w 10000"/>
                <a:gd name="connsiteY7-60" fmla="*/ 8134 h 10000"/>
                <a:gd name="connsiteX8-61" fmla="*/ 1370 w 10000"/>
                <a:gd name="connsiteY8-62" fmla="*/ 8079 h 10000"/>
                <a:gd name="connsiteX9-63" fmla="*/ 1341 w 10000"/>
                <a:gd name="connsiteY9-64" fmla="*/ 7386 h 10000"/>
                <a:gd name="connsiteX10-65" fmla="*/ 1558 w 10000"/>
                <a:gd name="connsiteY10-66" fmla="*/ 8064 h 10000"/>
                <a:gd name="connsiteX11-67" fmla="*/ 3348 w 10000"/>
                <a:gd name="connsiteY11-68" fmla="*/ 8048 h 10000"/>
                <a:gd name="connsiteX12-69" fmla="*/ 3160 w 10000"/>
                <a:gd name="connsiteY12-70" fmla="*/ 6757 h 10000"/>
                <a:gd name="connsiteX13-71" fmla="*/ 1081 w 10000"/>
                <a:gd name="connsiteY13-72" fmla="*/ 6937 h 10000"/>
                <a:gd name="connsiteX14-73" fmla="*/ 1472 w 10000"/>
                <a:gd name="connsiteY14-74" fmla="*/ 9275 h 10000"/>
                <a:gd name="connsiteX15-75" fmla="*/ 8749 w 10000"/>
                <a:gd name="connsiteY15-76" fmla="*/ 7300 h 10000"/>
                <a:gd name="connsiteX16-77" fmla="*/ 6425 w 10000"/>
                <a:gd name="connsiteY16-78" fmla="*/ 4041 h 10000"/>
                <a:gd name="connsiteX17-79" fmla="*/ 5356 w 10000"/>
                <a:gd name="connsiteY17-80" fmla="*/ 568 h 10000"/>
                <a:gd name="connsiteX18-81" fmla="*/ 8880 w 10000"/>
                <a:gd name="connsiteY18-82" fmla="*/ 238 h 10000"/>
                <a:gd name="connsiteX19-83" fmla="*/ 9558 w 10000"/>
                <a:gd name="connsiteY19-84" fmla="*/ 2049 h 10000"/>
                <a:gd name="connsiteX20-85" fmla="*/ 6727 w 10000"/>
                <a:gd name="connsiteY20-86" fmla="*/ 2371 h 10000"/>
                <a:gd name="connsiteX0-87" fmla="*/ 6727 w 10000"/>
                <a:gd name="connsiteY0-88" fmla="*/ 2371 h 10000"/>
                <a:gd name="connsiteX1-89" fmla="*/ 9544 w 10000"/>
                <a:gd name="connsiteY1-90" fmla="*/ 1907 h 10000"/>
                <a:gd name="connsiteX2-91" fmla="*/ 6786 w 10000"/>
                <a:gd name="connsiteY2-92" fmla="*/ 199 h 10000"/>
                <a:gd name="connsiteX3-93" fmla="*/ 6685 w 10000"/>
                <a:gd name="connsiteY3-94" fmla="*/ 3851 h 10000"/>
                <a:gd name="connsiteX4-95" fmla="*/ 7580 w 10000"/>
                <a:gd name="connsiteY4-96" fmla="*/ 9181 h 10000"/>
                <a:gd name="connsiteX5-97" fmla="*/ 1356 w 10000"/>
                <a:gd name="connsiteY5-98" fmla="*/ 9362 h 10000"/>
                <a:gd name="connsiteX6-99" fmla="*/ 879 w 10000"/>
                <a:gd name="connsiteY6-100" fmla="*/ 6811 h 10000"/>
                <a:gd name="connsiteX7-101" fmla="*/ 3420 w 10000"/>
                <a:gd name="connsiteY7-102" fmla="*/ 8134 h 10000"/>
                <a:gd name="connsiteX8-103" fmla="*/ 1370 w 10000"/>
                <a:gd name="connsiteY8-104" fmla="*/ 8079 h 10000"/>
                <a:gd name="connsiteX9-105" fmla="*/ 1341 w 10000"/>
                <a:gd name="connsiteY9-106" fmla="*/ 7386 h 10000"/>
                <a:gd name="connsiteX10-107" fmla="*/ 1558 w 10000"/>
                <a:gd name="connsiteY10-108" fmla="*/ 8064 h 10000"/>
                <a:gd name="connsiteX11-109" fmla="*/ 3348 w 10000"/>
                <a:gd name="connsiteY11-110" fmla="*/ 8048 h 10000"/>
                <a:gd name="connsiteX12-111" fmla="*/ 1081 w 10000"/>
                <a:gd name="connsiteY12-112" fmla="*/ 6937 h 10000"/>
                <a:gd name="connsiteX13-113" fmla="*/ 1472 w 10000"/>
                <a:gd name="connsiteY13-114" fmla="*/ 9275 h 10000"/>
                <a:gd name="connsiteX14-115" fmla="*/ 8749 w 10000"/>
                <a:gd name="connsiteY14-116" fmla="*/ 7300 h 10000"/>
                <a:gd name="connsiteX15-117" fmla="*/ 6425 w 10000"/>
                <a:gd name="connsiteY15-118" fmla="*/ 4041 h 10000"/>
                <a:gd name="connsiteX16-119" fmla="*/ 5356 w 10000"/>
                <a:gd name="connsiteY16-120" fmla="*/ 568 h 10000"/>
                <a:gd name="connsiteX17-121" fmla="*/ 8880 w 10000"/>
                <a:gd name="connsiteY17-122" fmla="*/ 238 h 10000"/>
                <a:gd name="connsiteX18-123" fmla="*/ 9558 w 10000"/>
                <a:gd name="connsiteY18-124" fmla="*/ 2049 h 10000"/>
                <a:gd name="connsiteX19-125" fmla="*/ 6727 w 10000"/>
                <a:gd name="connsiteY19-126" fmla="*/ 2371 h 10000"/>
                <a:gd name="connsiteX0-127" fmla="*/ 6727 w 10000"/>
                <a:gd name="connsiteY0-128" fmla="*/ 2371 h 10000"/>
                <a:gd name="connsiteX1-129" fmla="*/ 9544 w 10000"/>
                <a:gd name="connsiteY1-130" fmla="*/ 1907 h 10000"/>
                <a:gd name="connsiteX2-131" fmla="*/ 6786 w 10000"/>
                <a:gd name="connsiteY2-132" fmla="*/ 199 h 10000"/>
                <a:gd name="connsiteX3-133" fmla="*/ 6685 w 10000"/>
                <a:gd name="connsiteY3-134" fmla="*/ 3851 h 10000"/>
                <a:gd name="connsiteX4-135" fmla="*/ 7580 w 10000"/>
                <a:gd name="connsiteY4-136" fmla="*/ 9181 h 10000"/>
                <a:gd name="connsiteX5-137" fmla="*/ 1356 w 10000"/>
                <a:gd name="connsiteY5-138" fmla="*/ 9362 h 10000"/>
                <a:gd name="connsiteX6-139" fmla="*/ 879 w 10000"/>
                <a:gd name="connsiteY6-140" fmla="*/ 6811 h 10000"/>
                <a:gd name="connsiteX7-141" fmla="*/ 3420 w 10000"/>
                <a:gd name="connsiteY7-142" fmla="*/ 8134 h 10000"/>
                <a:gd name="connsiteX8-143" fmla="*/ 1370 w 10000"/>
                <a:gd name="connsiteY8-144" fmla="*/ 8079 h 10000"/>
                <a:gd name="connsiteX9-145" fmla="*/ 1341 w 10000"/>
                <a:gd name="connsiteY9-146" fmla="*/ 7386 h 10000"/>
                <a:gd name="connsiteX10-147" fmla="*/ 1558 w 10000"/>
                <a:gd name="connsiteY10-148" fmla="*/ 8064 h 10000"/>
                <a:gd name="connsiteX11-149" fmla="*/ 1081 w 10000"/>
                <a:gd name="connsiteY11-150" fmla="*/ 6937 h 10000"/>
                <a:gd name="connsiteX12-151" fmla="*/ 1472 w 10000"/>
                <a:gd name="connsiteY12-152" fmla="*/ 9275 h 10000"/>
                <a:gd name="connsiteX13-153" fmla="*/ 8749 w 10000"/>
                <a:gd name="connsiteY13-154" fmla="*/ 7300 h 10000"/>
                <a:gd name="connsiteX14-155" fmla="*/ 6425 w 10000"/>
                <a:gd name="connsiteY14-156" fmla="*/ 4041 h 10000"/>
                <a:gd name="connsiteX15-157" fmla="*/ 5356 w 10000"/>
                <a:gd name="connsiteY15-158" fmla="*/ 568 h 10000"/>
                <a:gd name="connsiteX16-159" fmla="*/ 8880 w 10000"/>
                <a:gd name="connsiteY16-160" fmla="*/ 238 h 10000"/>
                <a:gd name="connsiteX17-161" fmla="*/ 9558 w 10000"/>
                <a:gd name="connsiteY17-162" fmla="*/ 2049 h 10000"/>
                <a:gd name="connsiteX18-163" fmla="*/ 6727 w 10000"/>
                <a:gd name="connsiteY18-164" fmla="*/ 2371 h 10000"/>
                <a:gd name="connsiteX0-165" fmla="*/ 6727 w 10000"/>
                <a:gd name="connsiteY0-166" fmla="*/ 2371 h 10000"/>
                <a:gd name="connsiteX1-167" fmla="*/ 9544 w 10000"/>
                <a:gd name="connsiteY1-168" fmla="*/ 1907 h 10000"/>
                <a:gd name="connsiteX2-169" fmla="*/ 6786 w 10000"/>
                <a:gd name="connsiteY2-170" fmla="*/ 199 h 10000"/>
                <a:gd name="connsiteX3-171" fmla="*/ 6685 w 10000"/>
                <a:gd name="connsiteY3-172" fmla="*/ 3851 h 10000"/>
                <a:gd name="connsiteX4-173" fmla="*/ 7580 w 10000"/>
                <a:gd name="connsiteY4-174" fmla="*/ 9181 h 10000"/>
                <a:gd name="connsiteX5-175" fmla="*/ 1356 w 10000"/>
                <a:gd name="connsiteY5-176" fmla="*/ 9362 h 10000"/>
                <a:gd name="connsiteX6-177" fmla="*/ 879 w 10000"/>
                <a:gd name="connsiteY6-178" fmla="*/ 6811 h 10000"/>
                <a:gd name="connsiteX7-179" fmla="*/ 3420 w 10000"/>
                <a:gd name="connsiteY7-180" fmla="*/ 8134 h 10000"/>
                <a:gd name="connsiteX8-181" fmla="*/ 1370 w 10000"/>
                <a:gd name="connsiteY8-182" fmla="*/ 8079 h 10000"/>
                <a:gd name="connsiteX9-183" fmla="*/ 1558 w 10000"/>
                <a:gd name="connsiteY9-184" fmla="*/ 8064 h 10000"/>
                <a:gd name="connsiteX10-185" fmla="*/ 1081 w 10000"/>
                <a:gd name="connsiteY10-186" fmla="*/ 6937 h 10000"/>
                <a:gd name="connsiteX11-187" fmla="*/ 1472 w 10000"/>
                <a:gd name="connsiteY11-188" fmla="*/ 9275 h 10000"/>
                <a:gd name="connsiteX12-189" fmla="*/ 8749 w 10000"/>
                <a:gd name="connsiteY12-190" fmla="*/ 7300 h 10000"/>
                <a:gd name="connsiteX13-191" fmla="*/ 6425 w 10000"/>
                <a:gd name="connsiteY13-192" fmla="*/ 4041 h 10000"/>
                <a:gd name="connsiteX14-193" fmla="*/ 5356 w 10000"/>
                <a:gd name="connsiteY14-194" fmla="*/ 568 h 10000"/>
                <a:gd name="connsiteX15-195" fmla="*/ 8880 w 10000"/>
                <a:gd name="connsiteY15-196" fmla="*/ 238 h 10000"/>
                <a:gd name="connsiteX16-197" fmla="*/ 9558 w 10000"/>
                <a:gd name="connsiteY16-198" fmla="*/ 2049 h 10000"/>
                <a:gd name="connsiteX17-199" fmla="*/ 6727 w 10000"/>
                <a:gd name="connsiteY17-200" fmla="*/ 2371 h 10000"/>
                <a:gd name="connsiteX0-201" fmla="*/ 6727 w 10000"/>
                <a:gd name="connsiteY0-202" fmla="*/ 2371 h 10000"/>
                <a:gd name="connsiteX1-203" fmla="*/ 9544 w 10000"/>
                <a:gd name="connsiteY1-204" fmla="*/ 1907 h 10000"/>
                <a:gd name="connsiteX2-205" fmla="*/ 6786 w 10000"/>
                <a:gd name="connsiteY2-206" fmla="*/ 199 h 10000"/>
                <a:gd name="connsiteX3-207" fmla="*/ 6685 w 10000"/>
                <a:gd name="connsiteY3-208" fmla="*/ 3851 h 10000"/>
                <a:gd name="connsiteX4-209" fmla="*/ 7580 w 10000"/>
                <a:gd name="connsiteY4-210" fmla="*/ 9181 h 10000"/>
                <a:gd name="connsiteX5-211" fmla="*/ 1356 w 10000"/>
                <a:gd name="connsiteY5-212" fmla="*/ 9362 h 10000"/>
                <a:gd name="connsiteX6-213" fmla="*/ 879 w 10000"/>
                <a:gd name="connsiteY6-214" fmla="*/ 6811 h 10000"/>
                <a:gd name="connsiteX7-215" fmla="*/ 3420 w 10000"/>
                <a:gd name="connsiteY7-216" fmla="*/ 8134 h 10000"/>
                <a:gd name="connsiteX8-217" fmla="*/ 1370 w 10000"/>
                <a:gd name="connsiteY8-218" fmla="*/ 8079 h 10000"/>
                <a:gd name="connsiteX9-219" fmla="*/ 1081 w 10000"/>
                <a:gd name="connsiteY9-220" fmla="*/ 6937 h 10000"/>
                <a:gd name="connsiteX10-221" fmla="*/ 1472 w 10000"/>
                <a:gd name="connsiteY10-222" fmla="*/ 9275 h 10000"/>
                <a:gd name="connsiteX11-223" fmla="*/ 8749 w 10000"/>
                <a:gd name="connsiteY11-224" fmla="*/ 7300 h 10000"/>
                <a:gd name="connsiteX12-225" fmla="*/ 6425 w 10000"/>
                <a:gd name="connsiteY12-226" fmla="*/ 4041 h 10000"/>
                <a:gd name="connsiteX13-227" fmla="*/ 5356 w 10000"/>
                <a:gd name="connsiteY13-228" fmla="*/ 568 h 10000"/>
                <a:gd name="connsiteX14-229" fmla="*/ 8880 w 10000"/>
                <a:gd name="connsiteY14-230" fmla="*/ 238 h 10000"/>
                <a:gd name="connsiteX15-231" fmla="*/ 9558 w 10000"/>
                <a:gd name="connsiteY15-232" fmla="*/ 2049 h 10000"/>
                <a:gd name="connsiteX16-233" fmla="*/ 6727 w 10000"/>
                <a:gd name="connsiteY16-234" fmla="*/ 2371 h 10000"/>
                <a:gd name="connsiteX0-235" fmla="*/ 6727 w 10000"/>
                <a:gd name="connsiteY0-236" fmla="*/ 2371 h 10000"/>
                <a:gd name="connsiteX1-237" fmla="*/ 9544 w 10000"/>
                <a:gd name="connsiteY1-238" fmla="*/ 1907 h 10000"/>
                <a:gd name="connsiteX2-239" fmla="*/ 6786 w 10000"/>
                <a:gd name="connsiteY2-240" fmla="*/ 199 h 10000"/>
                <a:gd name="connsiteX3-241" fmla="*/ 6685 w 10000"/>
                <a:gd name="connsiteY3-242" fmla="*/ 3851 h 10000"/>
                <a:gd name="connsiteX4-243" fmla="*/ 7580 w 10000"/>
                <a:gd name="connsiteY4-244" fmla="*/ 9181 h 10000"/>
                <a:gd name="connsiteX5-245" fmla="*/ 1356 w 10000"/>
                <a:gd name="connsiteY5-246" fmla="*/ 9362 h 10000"/>
                <a:gd name="connsiteX6-247" fmla="*/ 879 w 10000"/>
                <a:gd name="connsiteY6-248" fmla="*/ 6811 h 10000"/>
                <a:gd name="connsiteX7-249" fmla="*/ 3420 w 10000"/>
                <a:gd name="connsiteY7-250" fmla="*/ 8134 h 10000"/>
                <a:gd name="connsiteX8-251" fmla="*/ 1081 w 10000"/>
                <a:gd name="connsiteY8-252" fmla="*/ 6937 h 10000"/>
                <a:gd name="connsiteX9-253" fmla="*/ 1472 w 10000"/>
                <a:gd name="connsiteY9-254" fmla="*/ 9275 h 10000"/>
                <a:gd name="connsiteX10-255" fmla="*/ 8749 w 10000"/>
                <a:gd name="connsiteY10-256" fmla="*/ 7300 h 10000"/>
                <a:gd name="connsiteX11-257" fmla="*/ 6425 w 10000"/>
                <a:gd name="connsiteY11-258" fmla="*/ 4041 h 10000"/>
                <a:gd name="connsiteX12-259" fmla="*/ 5356 w 10000"/>
                <a:gd name="connsiteY12-260" fmla="*/ 568 h 10000"/>
                <a:gd name="connsiteX13-261" fmla="*/ 8880 w 10000"/>
                <a:gd name="connsiteY13-262" fmla="*/ 238 h 10000"/>
                <a:gd name="connsiteX14-263" fmla="*/ 9558 w 10000"/>
                <a:gd name="connsiteY14-264" fmla="*/ 2049 h 10000"/>
                <a:gd name="connsiteX15-265" fmla="*/ 6727 w 10000"/>
                <a:gd name="connsiteY15-266" fmla="*/ 2371 h 10000"/>
                <a:gd name="connsiteX0-267" fmla="*/ 6369 w 9642"/>
                <a:gd name="connsiteY0-268" fmla="*/ 2371 h 10000"/>
                <a:gd name="connsiteX1-269" fmla="*/ 9186 w 9642"/>
                <a:gd name="connsiteY1-270" fmla="*/ 1907 h 10000"/>
                <a:gd name="connsiteX2-271" fmla="*/ 6428 w 9642"/>
                <a:gd name="connsiteY2-272" fmla="*/ 199 h 10000"/>
                <a:gd name="connsiteX3-273" fmla="*/ 6327 w 9642"/>
                <a:gd name="connsiteY3-274" fmla="*/ 3851 h 10000"/>
                <a:gd name="connsiteX4-275" fmla="*/ 7222 w 9642"/>
                <a:gd name="connsiteY4-276" fmla="*/ 9181 h 10000"/>
                <a:gd name="connsiteX5-277" fmla="*/ 998 w 9642"/>
                <a:gd name="connsiteY5-278" fmla="*/ 9362 h 10000"/>
                <a:gd name="connsiteX6-279" fmla="*/ 521 w 9642"/>
                <a:gd name="connsiteY6-280" fmla="*/ 6811 h 10000"/>
                <a:gd name="connsiteX7-281" fmla="*/ 723 w 9642"/>
                <a:gd name="connsiteY7-282" fmla="*/ 6937 h 10000"/>
                <a:gd name="connsiteX8-283" fmla="*/ 1114 w 9642"/>
                <a:gd name="connsiteY8-284" fmla="*/ 9275 h 10000"/>
                <a:gd name="connsiteX9-285" fmla="*/ 8391 w 9642"/>
                <a:gd name="connsiteY9-286" fmla="*/ 7300 h 10000"/>
                <a:gd name="connsiteX10-287" fmla="*/ 6067 w 9642"/>
                <a:gd name="connsiteY10-288" fmla="*/ 4041 h 10000"/>
                <a:gd name="connsiteX11-289" fmla="*/ 4998 w 9642"/>
                <a:gd name="connsiteY11-290" fmla="*/ 568 h 10000"/>
                <a:gd name="connsiteX12-291" fmla="*/ 8522 w 9642"/>
                <a:gd name="connsiteY12-292" fmla="*/ 238 h 10000"/>
                <a:gd name="connsiteX13-293" fmla="*/ 9200 w 9642"/>
                <a:gd name="connsiteY13-294" fmla="*/ 2049 h 10000"/>
                <a:gd name="connsiteX14-295" fmla="*/ 6369 w 9642"/>
                <a:gd name="connsiteY14-296" fmla="*/ 2371 h 10000"/>
                <a:gd name="connsiteX0-297" fmla="*/ 6262 w 9657"/>
                <a:gd name="connsiteY0-298" fmla="*/ 2371 h 10000"/>
                <a:gd name="connsiteX1-299" fmla="*/ 9184 w 9657"/>
                <a:gd name="connsiteY1-300" fmla="*/ 1907 h 10000"/>
                <a:gd name="connsiteX2-301" fmla="*/ 6324 w 9657"/>
                <a:gd name="connsiteY2-302" fmla="*/ 199 h 10000"/>
                <a:gd name="connsiteX3-303" fmla="*/ 6219 w 9657"/>
                <a:gd name="connsiteY3-304" fmla="*/ 3851 h 10000"/>
                <a:gd name="connsiteX4-305" fmla="*/ 7147 w 9657"/>
                <a:gd name="connsiteY4-306" fmla="*/ 9181 h 10000"/>
                <a:gd name="connsiteX5-307" fmla="*/ 692 w 9657"/>
                <a:gd name="connsiteY5-308" fmla="*/ 9362 h 10000"/>
                <a:gd name="connsiteX6-309" fmla="*/ 197 w 9657"/>
                <a:gd name="connsiteY6-310" fmla="*/ 6811 h 10000"/>
                <a:gd name="connsiteX7-311" fmla="*/ 812 w 9657"/>
                <a:gd name="connsiteY7-312" fmla="*/ 9275 h 10000"/>
                <a:gd name="connsiteX8-313" fmla="*/ 8360 w 9657"/>
                <a:gd name="connsiteY8-314" fmla="*/ 7300 h 10000"/>
                <a:gd name="connsiteX9-315" fmla="*/ 5949 w 9657"/>
                <a:gd name="connsiteY9-316" fmla="*/ 4041 h 10000"/>
                <a:gd name="connsiteX10-317" fmla="*/ 4841 w 9657"/>
                <a:gd name="connsiteY10-318" fmla="*/ 568 h 10000"/>
                <a:gd name="connsiteX11-319" fmla="*/ 8495 w 9657"/>
                <a:gd name="connsiteY11-320" fmla="*/ 238 h 10000"/>
                <a:gd name="connsiteX12-321" fmla="*/ 9199 w 9657"/>
                <a:gd name="connsiteY12-322" fmla="*/ 2049 h 10000"/>
                <a:gd name="connsiteX13-323" fmla="*/ 6262 w 9657"/>
                <a:gd name="connsiteY13-324" fmla="*/ 2371 h 10000"/>
                <a:gd name="connsiteX0-325" fmla="*/ 6611 w 10128"/>
                <a:gd name="connsiteY0-326" fmla="*/ 2371 h 9458"/>
                <a:gd name="connsiteX1-327" fmla="*/ 9637 w 10128"/>
                <a:gd name="connsiteY1-328" fmla="*/ 1907 h 9458"/>
                <a:gd name="connsiteX2-329" fmla="*/ 6676 w 10128"/>
                <a:gd name="connsiteY2-330" fmla="*/ 199 h 9458"/>
                <a:gd name="connsiteX3-331" fmla="*/ 6567 w 10128"/>
                <a:gd name="connsiteY3-332" fmla="*/ 3851 h 9458"/>
                <a:gd name="connsiteX4-333" fmla="*/ 7528 w 10128"/>
                <a:gd name="connsiteY4-334" fmla="*/ 9181 h 9458"/>
                <a:gd name="connsiteX5-335" fmla="*/ 844 w 10128"/>
                <a:gd name="connsiteY5-336" fmla="*/ 9362 h 9458"/>
                <a:gd name="connsiteX6-337" fmla="*/ 968 w 10128"/>
                <a:gd name="connsiteY6-338" fmla="*/ 9275 h 9458"/>
                <a:gd name="connsiteX7-339" fmla="*/ 8784 w 10128"/>
                <a:gd name="connsiteY7-340" fmla="*/ 7300 h 9458"/>
                <a:gd name="connsiteX8-341" fmla="*/ 6287 w 10128"/>
                <a:gd name="connsiteY8-342" fmla="*/ 4041 h 9458"/>
                <a:gd name="connsiteX9-343" fmla="*/ 5140 w 10128"/>
                <a:gd name="connsiteY9-344" fmla="*/ 568 h 9458"/>
                <a:gd name="connsiteX10-345" fmla="*/ 8924 w 10128"/>
                <a:gd name="connsiteY10-346" fmla="*/ 238 h 9458"/>
                <a:gd name="connsiteX11-347" fmla="*/ 9653 w 10128"/>
                <a:gd name="connsiteY11-348" fmla="*/ 2049 h 9458"/>
                <a:gd name="connsiteX12-349" fmla="*/ 6611 w 10128"/>
                <a:gd name="connsiteY12-350" fmla="*/ 2371 h 9458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  <a:cxn ang="0">
                  <a:pos x="connsiteX7-15" y="connsiteY7-16"/>
                </a:cxn>
                <a:cxn ang="0">
                  <a:pos x="connsiteX8-17" y="connsiteY8-18"/>
                </a:cxn>
                <a:cxn ang="0">
                  <a:pos x="connsiteX9-19" y="connsiteY9-20"/>
                </a:cxn>
                <a:cxn ang="0">
                  <a:pos x="connsiteX10-21" y="connsiteY10-22"/>
                </a:cxn>
                <a:cxn ang="0">
                  <a:pos x="connsiteX11-23" y="connsiteY11-24"/>
                </a:cxn>
                <a:cxn ang="0">
                  <a:pos x="connsiteX12-25" y="connsiteY12-26"/>
                </a:cxn>
              </a:cxnLst>
              <a:rect l="l" t="t" r="r" b="b"/>
              <a:pathLst>
                <a:path w="10128" h="9458">
                  <a:moveTo>
                    <a:pt x="6611" y="2371"/>
                  </a:moveTo>
                  <a:cubicBezTo>
                    <a:pt x="6611" y="2371"/>
                    <a:pt x="8675" y="2922"/>
                    <a:pt x="9637" y="1907"/>
                  </a:cubicBezTo>
                  <a:cubicBezTo>
                    <a:pt x="10443" y="1064"/>
                    <a:pt x="9233" y="-109"/>
                    <a:pt x="6676" y="199"/>
                  </a:cubicBezTo>
                  <a:cubicBezTo>
                    <a:pt x="4581" y="442"/>
                    <a:pt x="3760" y="2017"/>
                    <a:pt x="6567" y="3851"/>
                  </a:cubicBezTo>
                  <a:cubicBezTo>
                    <a:pt x="8799" y="5308"/>
                    <a:pt x="10908" y="7300"/>
                    <a:pt x="7528" y="9181"/>
                  </a:cubicBezTo>
                  <a:lnTo>
                    <a:pt x="844" y="9362"/>
                  </a:lnTo>
                  <a:cubicBezTo>
                    <a:pt x="-249" y="9378"/>
                    <a:pt x="-355" y="9619"/>
                    <a:pt x="968" y="9275"/>
                  </a:cubicBezTo>
                  <a:cubicBezTo>
                    <a:pt x="2291" y="8931"/>
                    <a:pt x="8412" y="9598"/>
                    <a:pt x="8784" y="7300"/>
                  </a:cubicBezTo>
                  <a:cubicBezTo>
                    <a:pt x="8784" y="7300"/>
                    <a:pt x="9188" y="5930"/>
                    <a:pt x="6287" y="4041"/>
                  </a:cubicBezTo>
                  <a:cubicBezTo>
                    <a:pt x="6287" y="4041"/>
                    <a:pt x="3093" y="2095"/>
                    <a:pt x="5140" y="568"/>
                  </a:cubicBezTo>
                  <a:cubicBezTo>
                    <a:pt x="5140" y="568"/>
                    <a:pt x="6505" y="-447"/>
                    <a:pt x="8924" y="238"/>
                  </a:cubicBezTo>
                  <a:cubicBezTo>
                    <a:pt x="8924" y="238"/>
                    <a:pt x="11049" y="930"/>
                    <a:pt x="9653" y="2049"/>
                  </a:cubicBezTo>
                  <a:cubicBezTo>
                    <a:pt x="9653" y="2049"/>
                    <a:pt x="8661" y="2954"/>
                    <a:pt x="6611" y="2371"/>
                  </a:cubicBezTo>
                  <a:close/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0" name="Freeform 49"/>
            <p:cNvSpPr/>
            <p:nvPr/>
          </p:nvSpPr>
          <p:spPr bwMode="auto">
            <a:xfrm>
              <a:off x="6013031" y="2935114"/>
              <a:ext cx="677863" cy="831850"/>
            </a:xfrm>
            <a:custGeom>
              <a:avLst/>
              <a:gdLst>
                <a:gd name="T0" fmla="*/ 87 w 160"/>
                <a:gd name="T1" fmla="*/ 196 h 196"/>
                <a:gd name="T2" fmla="*/ 28 w 160"/>
                <a:gd name="T3" fmla="*/ 88 h 196"/>
                <a:gd name="T4" fmla="*/ 151 w 160"/>
                <a:gd name="T5" fmla="*/ 55 h 196"/>
                <a:gd name="T6" fmla="*/ 40 w 160"/>
                <a:gd name="T7" fmla="*/ 92 h 196"/>
                <a:gd name="T8" fmla="*/ 87 w 160"/>
                <a:gd name="T9" fmla="*/ 196 h 1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0" h="196">
                  <a:moveTo>
                    <a:pt x="87" y="196"/>
                  </a:moveTo>
                  <a:cubicBezTo>
                    <a:pt x="87" y="196"/>
                    <a:pt x="11" y="177"/>
                    <a:pt x="28" y="88"/>
                  </a:cubicBezTo>
                  <a:cubicBezTo>
                    <a:pt x="44" y="0"/>
                    <a:pt x="160" y="7"/>
                    <a:pt x="151" y="55"/>
                  </a:cubicBezTo>
                  <a:cubicBezTo>
                    <a:pt x="141" y="103"/>
                    <a:pt x="74" y="20"/>
                    <a:pt x="40" y="92"/>
                  </a:cubicBezTo>
                  <a:cubicBezTo>
                    <a:pt x="40" y="92"/>
                    <a:pt x="0" y="152"/>
                    <a:pt x="87" y="196"/>
                  </a:cubicBezTo>
                  <a:close/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1" name="Freeform 51"/>
            <p:cNvSpPr/>
            <p:nvPr/>
          </p:nvSpPr>
          <p:spPr bwMode="auto">
            <a:xfrm>
              <a:off x="6182894" y="3670127"/>
              <a:ext cx="449263" cy="484188"/>
            </a:xfrm>
            <a:custGeom>
              <a:avLst/>
              <a:gdLst>
                <a:gd name="T0" fmla="*/ 106 w 106"/>
                <a:gd name="T1" fmla="*/ 36 h 114"/>
                <a:gd name="T2" fmla="*/ 41 w 106"/>
                <a:gd name="T3" fmla="*/ 73 h 114"/>
                <a:gd name="T4" fmla="*/ 106 w 106"/>
                <a:gd name="T5" fmla="*/ 36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6" h="114">
                  <a:moveTo>
                    <a:pt x="106" y="36"/>
                  </a:moveTo>
                  <a:cubicBezTo>
                    <a:pt x="106" y="36"/>
                    <a:pt x="63" y="23"/>
                    <a:pt x="41" y="73"/>
                  </a:cubicBezTo>
                  <a:cubicBezTo>
                    <a:pt x="23" y="114"/>
                    <a:pt x="0" y="0"/>
                    <a:pt x="106" y="36"/>
                  </a:cubicBezTo>
                  <a:close/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2" name="Freeform 65"/>
            <p:cNvSpPr/>
            <p:nvPr/>
          </p:nvSpPr>
          <p:spPr bwMode="auto">
            <a:xfrm>
              <a:off x="5692827" y="6046465"/>
              <a:ext cx="461963" cy="207963"/>
            </a:xfrm>
            <a:custGeom>
              <a:avLst/>
              <a:gdLst>
                <a:gd name="T0" fmla="*/ 109 w 109"/>
                <a:gd name="T1" fmla="*/ 48 h 49"/>
                <a:gd name="T2" fmla="*/ 94 w 109"/>
                <a:gd name="T3" fmla="*/ 38 h 49"/>
                <a:gd name="T4" fmla="*/ 81 w 109"/>
                <a:gd name="T5" fmla="*/ 28 h 49"/>
                <a:gd name="T6" fmla="*/ 66 w 109"/>
                <a:gd name="T7" fmla="*/ 24 h 49"/>
                <a:gd name="T8" fmla="*/ 50 w 109"/>
                <a:gd name="T9" fmla="*/ 22 h 49"/>
                <a:gd name="T10" fmla="*/ 75 w 109"/>
                <a:gd name="T11" fmla="*/ 39 h 49"/>
                <a:gd name="T12" fmla="*/ 99 w 109"/>
                <a:gd name="T13" fmla="*/ 43 h 49"/>
                <a:gd name="T14" fmla="*/ 79 w 109"/>
                <a:gd name="T15" fmla="*/ 45 h 49"/>
                <a:gd name="T16" fmla="*/ 63 w 109"/>
                <a:gd name="T17" fmla="*/ 48 h 49"/>
                <a:gd name="T18" fmla="*/ 29 w 109"/>
                <a:gd name="T19" fmla="*/ 21 h 49"/>
                <a:gd name="T20" fmla="*/ 0 w 109"/>
                <a:gd name="T21" fmla="*/ 0 h 49"/>
                <a:gd name="T22" fmla="*/ 32 w 109"/>
                <a:gd name="T23" fmla="*/ 7 h 49"/>
                <a:gd name="T24" fmla="*/ 75 w 109"/>
                <a:gd name="T25" fmla="*/ 18 h 49"/>
                <a:gd name="T26" fmla="*/ 90 w 109"/>
                <a:gd name="T27" fmla="*/ 31 h 49"/>
                <a:gd name="T28" fmla="*/ 108 w 109"/>
                <a:gd name="T29" fmla="*/ 48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9" h="49">
                  <a:moveTo>
                    <a:pt x="109" y="48"/>
                  </a:moveTo>
                  <a:cubicBezTo>
                    <a:pt x="104" y="45"/>
                    <a:pt x="98" y="41"/>
                    <a:pt x="94" y="38"/>
                  </a:cubicBezTo>
                  <a:cubicBezTo>
                    <a:pt x="90" y="34"/>
                    <a:pt x="86" y="31"/>
                    <a:pt x="81" y="28"/>
                  </a:cubicBezTo>
                  <a:cubicBezTo>
                    <a:pt x="76" y="26"/>
                    <a:pt x="71" y="25"/>
                    <a:pt x="66" y="24"/>
                  </a:cubicBezTo>
                  <a:cubicBezTo>
                    <a:pt x="61" y="24"/>
                    <a:pt x="56" y="23"/>
                    <a:pt x="50" y="22"/>
                  </a:cubicBezTo>
                  <a:cubicBezTo>
                    <a:pt x="59" y="27"/>
                    <a:pt x="64" y="36"/>
                    <a:pt x="75" y="39"/>
                  </a:cubicBezTo>
                  <a:cubicBezTo>
                    <a:pt x="83" y="41"/>
                    <a:pt x="92" y="39"/>
                    <a:pt x="99" y="43"/>
                  </a:cubicBezTo>
                  <a:cubicBezTo>
                    <a:pt x="95" y="41"/>
                    <a:pt x="83" y="44"/>
                    <a:pt x="79" y="45"/>
                  </a:cubicBezTo>
                  <a:cubicBezTo>
                    <a:pt x="73" y="47"/>
                    <a:pt x="69" y="49"/>
                    <a:pt x="63" y="48"/>
                  </a:cubicBezTo>
                  <a:cubicBezTo>
                    <a:pt x="49" y="45"/>
                    <a:pt x="39" y="31"/>
                    <a:pt x="29" y="21"/>
                  </a:cubicBezTo>
                  <a:cubicBezTo>
                    <a:pt x="19" y="12"/>
                    <a:pt x="10" y="6"/>
                    <a:pt x="0" y="0"/>
                  </a:cubicBezTo>
                  <a:cubicBezTo>
                    <a:pt x="9" y="5"/>
                    <a:pt x="21" y="6"/>
                    <a:pt x="32" y="7"/>
                  </a:cubicBezTo>
                  <a:cubicBezTo>
                    <a:pt x="48" y="8"/>
                    <a:pt x="61" y="8"/>
                    <a:pt x="75" y="18"/>
                  </a:cubicBezTo>
                  <a:cubicBezTo>
                    <a:pt x="81" y="22"/>
                    <a:pt x="85" y="25"/>
                    <a:pt x="90" y="31"/>
                  </a:cubicBezTo>
                  <a:cubicBezTo>
                    <a:pt x="99" y="40"/>
                    <a:pt x="108" y="47"/>
                    <a:pt x="108" y="48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3" name="Freeform 66"/>
            <p:cNvSpPr/>
            <p:nvPr/>
          </p:nvSpPr>
          <p:spPr bwMode="auto">
            <a:xfrm>
              <a:off x="6121452" y="5501953"/>
              <a:ext cx="258763" cy="747713"/>
            </a:xfrm>
            <a:custGeom>
              <a:avLst/>
              <a:gdLst>
                <a:gd name="T0" fmla="*/ 2 w 61"/>
                <a:gd name="T1" fmla="*/ 176 h 176"/>
                <a:gd name="T2" fmla="*/ 5 w 61"/>
                <a:gd name="T3" fmla="*/ 148 h 176"/>
                <a:gd name="T4" fmla="*/ 8 w 61"/>
                <a:gd name="T5" fmla="*/ 123 h 176"/>
                <a:gd name="T6" fmla="*/ 19 w 61"/>
                <a:gd name="T7" fmla="*/ 102 h 176"/>
                <a:gd name="T8" fmla="*/ 32 w 61"/>
                <a:gd name="T9" fmla="*/ 81 h 176"/>
                <a:gd name="T10" fmla="*/ 26 w 61"/>
                <a:gd name="T11" fmla="*/ 127 h 176"/>
                <a:gd name="T12" fmla="*/ 6 w 61"/>
                <a:gd name="T13" fmla="*/ 160 h 176"/>
                <a:gd name="T14" fmla="*/ 30 w 61"/>
                <a:gd name="T15" fmla="*/ 139 h 176"/>
                <a:gd name="T16" fmla="*/ 49 w 61"/>
                <a:gd name="T17" fmla="*/ 123 h 176"/>
                <a:gd name="T18" fmla="*/ 54 w 61"/>
                <a:gd name="T19" fmla="*/ 55 h 176"/>
                <a:gd name="T20" fmla="*/ 61 w 61"/>
                <a:gd name="T21" fmla="*/ 0 h 176"/>
                <a:gd name="T22" fmla="*/ 34 w 61"/>
                <a:gd name="T23" fmla="*/ 45 h 176"/>
                <a:gd name="T24" fmla="*/ 2 w 61"/>
                <a:gd name="T25" fmla="*/ 105 h 176"/>
                <a:gd name="T26" fmla="*/ 1 w 61"/>
                <a:gd name="T27" fmla="*/ 137 h 176"/>
                <a:gd name="T28" fmla="*/ 2 w 61"/>
                <a:gd name="T29" fmla="*/ 175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61" h="176">
                  <a:moveTo>
                    <a:pt x="2" y="176"/>
                  </a:moveTo>
                  <a:cubicBezTo>
                    <a:pt x="3" y="168"/>
                    <a:pt x="4" y="157"/>
                    <a:pt x="5" y="148"/>
                  </a:cubicBezTo>
                  <a:cubicBezTo>
                    <a:pt x="5" y="140"/>
                    <a:pt x="5" y="132"/>
                    <a:pt x="8" y="123"/>
                  </a:cubicBezTo>
                  <a:cubicBezTo>
                    <a:pt x="10" y="116"/>
                    <a:pt x="14" y="109"/>
                    <a:pt x="19" y="102"/>
                  </a:cubicBezTo>
                  <a:cubicBezTo>
                    <a:pt x="24" y="96"/>
                    <a:pt x="29" y="89"/>
                    <a:pt x="32" y="81"/>
                  </a:cubicBezTo>
                  <a:cubicBezTo>
                    <a:pt x="30" y="97"/>
                    <a:pt x="34" y="112"/>
                    <a:pt x="26" y="127"/>
                  </a:cubicBezTo>
                  <a:cubicBezTo>
                    <a:pt x="21" y="139"/>
                    <a:pt x="10" y="147"/>
                    <a:pt x="6" y="160"/>
                  </a:cubicBezTo>
                  <a:cubicBezTo>
                    <a:pt x="9" y="153"/>
                    <a:pt x="24" y="143"/>
                    <a:pt x="30" y="139"/>
                  </a:cubicBezTo>
                  <a:cubicBezTo>
                    <a:pt x="38" y="133"/>
                    <a:pt x="44" y="130"/>
                    <a:pt x="49" y="123"/>
                  </a:cubicBezTo>
                  <a:cubicBezTo>
                    <a:pt x="61" y="104"/>
                    <a:pt x="55" y="78"/>
                    <a:pt x="54" y="55"/>
                  </a:cubicBezTo>
                  <a:cubicBezTo>
                    <a:pt x="53" y="35"/>
                    <a:pt x="57" y="18"/>
                    <a:pt x="61" y="0"/>
                  </a:cubicBezTo>
                  <a:cubicBezTo>
                    <a:pt x="56" y="16"/>
                    <a:pt x="44" y="31"/>
                    <a:pt x="34" y="45"/>
                  </a:cubicBezTo>
                  <a:cubicBezTo>
                    <a:pt x="18" y="64"/>
                    <a:pt x="6" y="80"/>
                    <a:pt x="2" y="105"/>
                  </a:cubicBezTo>
                  <a:cubicBezTo>
                    <a:pt x="0" y="117"/>
                    <a:pt x="1" y="125"/>
                    <a:pt x="1" y="137"/>
                  </a:cubicBezTo>
                  <a:cubicBezTo>
                    <a:pt x="2" y="156"/>
                    <a:pt x="1" y="174"/>
                    <a:pt x="2" y="175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4" name="Freeform 68"/>
            <p:cNvSpPr/>
            <p:nvPr/>
          </p:nvSpPr>
          <p:spPr bwMode="auto">
            <a:xfrm>
              <a:off x="5233569" y="2904952"/>
              <a:ext cx="541338" cy="195263"/>
            </a:xfrm>
            <a:custGeom>
              <a:avLst/>
              <a:gdLst>
                <a:gd name="T0" fmla="*/ 128 w 128"/>
                <a:gd name="T1" fmla="*/ 41 h 46"/>
                <a:gd name="T2" fmla="*/ 110 w 128"/>
                <a:gd name="T3" fmla="*/ 31 h 46"/>
                <a:gd name="T4" fmla="*/ 94 w 128"/>
                <a:gd name="T5" fmla="*/ 22 h 46"/>
                <a:gd name="T6" fmla="*/ 77 w 128"/>
                <a:gd name="T7" fmla="*/ 20 h 46"/>
                <a:gd name="T8" fmla="*/ 59 w 128"/>
                <a:gd name="T9" fmla="*/ 18 h 46"/>
                <a:gd name="T10" fmla="*/ 89 w 128"/>
                <a:gd name="T11" fmla="*/ 35 h 46"/>
                <a:gd name="T12" fmla="*/ 116 w 128"/>
                <a:gd name="T13" fmla="*/ 37 h 46"/>
                <a:gd name="T14" fmla="*/ 94 w 128"/>
                <a:gd name="T15" fmla="*/ 41 h 46"/>
                <a:gd name="T16" fmla="*/ 76 w 128"/>
                <a:gd name="T17" fmla="*/ 46 h 46"/>
                <a:gd name="T18" fmla="*/ 35 w 128"/>
                <a:gd name="T19" fmla="*/ 20 h 46"/>
                <a:gd name="T20" fmla="*/ 0 w 128"/>
                <a:gd name="T21" fmla="*/ 0 h 46"/>
                <a:gd name="T22" fmla="*/ 37 w 128"/>
                <a:gd name="T23" fmla="*/ 3 h 46"/>
                <a:gd name="T24" fmla="*/ 86 w 128"/>
                <a:gd name="T25" fmla="*/ 11 h 46"/>
                <a:gd name="T26" fmla="*/ 105 w 128"/>
                <a:gd name="T27" fmla="*/ 24 h 46"/>
                <a:gd name="T28" fmla="*/ 127 w 128"/>
                <a:gd name="T29" fmla="*/ 41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28" h="46">
                  <a:moveTo>
                    <a:pt x="128" y="41"/>
                  </a:moveTo>
                  <a:cubicBezTo>
                    <a:pt x="122" y="38"/>
                    <a:pt x="115" y="34"/>
                    <a:pt x="110" y="31"/>
                  </a:cubicBezTo>
                  <a:cubicBezTo>
                    <a:pt x="105" y="27"/>
                    <a:pt x="100" y="24"/>
                    <a:pt x="94" y="22"/>
                  </a:cubicBezTo>
                  <a:cubicBezTo>
                    <a:pt x="89" y="20"/>
                    <a:pt x="83" y="19"/>
                    <a:pt x="77" y="20"/>
                  </a:cubicBezTo>
                  <a:cubicBezTo>
                    <a:pt x="71" y="20"/>
                    <a:pt x="65" y="19"/>
                    <a:pt x="59" y="18"/>
                  </a:cubicBezTo>
                  <a:cubicBezTo>
                    <a:pt x="69" y="24"/>
                    <a:pt x="76" y="33"/>
                    <a:pt x="89" y="35"/>
                  </a:cubicBezTo>
                  <a:cubicBezTo>
                    <a:pt x="98" y="36"/>
                    <a:pt x="107" y="34"/>
                    <a:pt x="116" y="37"/>
                  </a:cubicBezTo>
                  <a:cubicBezTo>
                    <a:pt x="111" y="35"/>
                    <a:pt x="99" y="40"/>
                    <a:pt x="94" y="41"/>
                  </a:cubicBezTo>
                  <a:cubicBezTo>
                    <a:pt x="87" y="44"/>
                    <a:pt x="83" y="46"/>
                    <a:pt x="76" y="46"/>
                  </a:cubicBezTo>
                  <a:cubicBezTo>
                    <a:pt x="60" y="45"/>
                    <a:pt x="47" y="30"/>
                    <a:pt x="35" y="20"/>
                  </a:cubicBezTo>
                  <a:cubicBezTo>
                    <a:pt x="23" y="11"/>
                    <a:pt x="12" y="6"/>
                    <a:pt x="0" y="0"/>
                  </a:cubicBezTo>
                  <a:cubicBezTo>
                    <a:pt x="11" y="4"/>
                    <a:pt x="25" y="4"/>
                    <a:pt x="37" y="3"/>
                  </a:cubicBezTo>
                  <a:cubicBezTo>
                    <a:pt x="55" y="3"/>
                    <a:pt x="70" y="2"/>
                    <a:pt x="86" y="11"/>
                  </a:cubicBezTo>
                  <a:cubicBezTo>
                    <a:pt x="94" y="15"/>
                    <a:pt x="98" y="19"/>
                    <a:pt x="105" y="24"/>
                  </a:cubicBezTo>
                  <a:cubicBezTo>
                    <a:pt x="116" y="33"/>
                    <a:pt x="127" y="40"/>
                    <a:pt x="127" y="41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6" name="Freeform 23"/>
            <p:cNvSpPr/>
            <p:nvPr/>
          </p:nvSpPr>
          <p:spPr bwMode="auto">
            <a:xfrm rot="4615085">
              <a:off x="6242000" y="2075345"/>
              <a:ext cx="78301" cy="61483"/>
            </a:xfrm>
            <a:custGeom>
              <a:avLst/>
              <a:gdLst>
                <a:gd name="T0" fmla="*/ 5 w 13"/>
                <a:gd name="T1" fmla="*/ 11 h 12"/>
                <a:gd name="T2" fmla="*/ 12 w 13"/>
                <a:gd name="T3" fmla="*/ 8 h 12"/>
                <a:gd name="T4" fmla="*/ 8 w 13"/>
                <a:gd name="T5" fmla="*/ 1 h 12"/>
                <a:gd name="T6" fmla="*/ 1 w 13"/>
                <a:gd name="T7" fmla="*/ 4 h 12"/>
                <a:gd name="T8" fmla="*/ 5 w 13"/>
                <a:gd name="T9" fmla="*/ 11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12">
                  <a:moveTo>
                    <a:pt x="5" y="11"/>
                  </a:moveTo>
                  <a:cubicBezTo>
                    <a:pt x="8" y="12"/>
                    <a:pt x="11" y="11"/>
                    <a:pt x="12" y="8"/>
                  </a:cubicBezTo>
                  <a:cubicBezTo>
                    <a:pt x="13" y="5"/>
                    <a:pt x="11" y="2"/>
                    <a:pt x="8" y="1"/>
                  </a:cubicBezTo>
                  <a:cubicBezTo>
                    <a:pt x="5" y="0"/>
                    <a:pt x="2" y="1"/>
                    <a:pt x="1" y="4"/>
                  </a:cubicBezTo>
                  <a:cubicBezTo>
                    <a:pt x="0" y="7"/>
                    <a:pt x="2" y="10"/>
                    <a:pt x="5" y="11"/>
                  </a:cubicBezTo>
                  <a:close/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7" name="Freeform 24"/>
            <p:cNvSpPr/>
            <p:nvPr/>
          </p:nvSpPr>
          <p:spPr bwMode="auto">
            <a:xfrm rot="4615085">
              <a:off x="5970769" y="1493789"/>
              <a:ext cx="751687" cy="659023"/>
            </a:xfrm>
            <a:custGeom>
              <a:avLst/>
              <a:gdLst>
                <a:gd name="T0" fmla="*/ 49 w 126"/>
                <a:gd name="T1" fmla="*/ 126 h 128"/>
                <a:gd name="T2" fmla="*/ 26 w 126"/>
                <a:gd name="T3" fmla="*/ 106 h 128"/>
                <a:gd name="T4" fmla="*/ 7 w 126"/>
                <a:gd name="T5" fmla="*/ 57 h 128"/>
                <a:gd name="T6" fmla="*/ 29 w 126"/>
                <a:gd name="T7" fmla="*/ 19 h 128"/>
                <a:gd name="T8" fmla="*/ 72 w 126"/>
                <a:gd name="T9" fmla="*/ 4 h 128"/>
                <a:gd name="T10" fmla="*/ 108 w 126"/>
                <a:gd name="T11" fmla="*/ 24 h 128"/>
                <a:gd name="T12" fmla="*/ 121 w 126"/>
                <a:gd name="T13" fmla="*/ 62 h 128"/>
                <a:gd name="T14" fmla="*/ 106 w 126"/>
                <a:gd name="T15" fmla="*/ 88 h 128"/>
                <a:gd name="T16" fmla="*/ 107 w 126"/>
                <a:gd name="T17" fmla="*/ 90 h 128"/>
                <a:gd name="T18" fmla="*/ 123 w 126"/>
                <a:gd name="T19" fmla="*/ 62 h 128"/>
                <a:gd name="T20" fmla="*/ 72 w 126"/>
                <a:gd name="T21" fmla="*/ 1 h 128"/>
                <a:gd name="T22" fmla="*/ 27 w 126"/>
                <a:gd name="T23" fmla="*/ 17 h 128"/>
                <a:gd name="T24" fmla="*/ 5 w 126"/>
                <a:gd name="T25" fmla="*/ 57 h 128"/>
                <a:gd name="T26" fmla="*/ 48 w 126"/>
                <a:gd name="T27" fmla="*/ 128 h 128"/>
                <a:gd name="T28" fmla="*/ 49 w 126"/>
                <a:gd name="T29" fmla="*/ 126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26" h="128">
                  <a:moveTo>
                    <a:pt x="49" y="126"/>
                  </a:moveTo>
                  <a:cubicBezTo>
                    <a:pt x="49" y="126"/>
                    <a:pt x="37" y="119"/>
                    <a:pt x="26" y="106"/>
                  </a:cubicBezTo>
                  <a:cubicBezTo>
                    <a:pt x="15" y="94"/>
                    <a:pt x="5" y="76"/>
                    <a:pt x="7" y="57"/>
                  </a:cubicBezTo>
                  <a:cubicBezTo>
                    <a:pt x="9" y="45"/>
                    <a:pt x="15" y="32"/>
                    <a:pt x="29" y="19"/>
                  </a:cubicBezTo>
                  <a:cubicBezTo>
                    <a:pt x="43" y="6"/>
                    <a:pt x="58" y="2"/>
                    <a:pt x="72" y="4"/>
                  </a:cubicBezTo>
                  <a:cubicBezTo>
                    <a:pt x="86" y="5"/>
                    <a:pt x="99" y="13"/>
                    <a:pt x="108" y="24"/>
                  </a:cubicBezTo>
                  <a:cubicBezTo>
                    <a:pt x="117" y="35"/>
                    <a:pt x="122" y="49"/>
                    <a:pt x="121" y="62"/>
                  </a:cubicBezTo>
                  <a:cubicBezTo>
                    <a:pt x="120" y="71"/>
                    <a:pt x="115" y="81"/>
                    <a:pt x="106" y="88"/>
                  </a:cubicBezTo>
                  <a:cubicBezTo>
                    <a:pt x="107" y="90"/>
                    <a:pt x="107" y="90"/>
                    <a:pt x="107" y="90"/>
                  </a:cubicBezTo>
                  <a:cubicBezTo>
                    <a:pt x="117" y="82"/>
                    <a:pt x="122" y="72"/>
                    <a:pt x="123" y="62"/>
                  </a:cubicBezTo>
                  <a:cubicBezTo>
                    <a:pt x="126" y="34"/>
                    <a:pt x="102" y="5"/>
                    <a:pt x="72" y="1"/>
                  </a:cubicBezTo>
                  <a:cubicBezTo>
                    <a:pt x="57" y="0"/>
                    <a:pt x="42" y="4"/>
                    <a:pt x="27" y="17"/>
                  </a:cubicBezTo>
                  <a:cubicBezTo>
                    <a:pt x="13" y="31"/>
                    <a:pt x="6" y="44"/>
                    <a:pt x="5" y="57"/>
                  </a:cubicBezTo>
                  <a:cubicBezTo>
                    <a:pt x="0" y="97"/>
                    <a:pt x="48" y="128"/>
                    <a:pt x="48" y="128"/>
                  </a:cubicBezTo>
                  <a:lnTo>
                    <a:pt x="49" y="126"/>
                  </a:lnTo>
                  <a:close/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9" name="Freeform 26"/>
            <p:cNvSpPr/>
            <p:nvPr/>
          </p:nvSpPr>
          <p:spPr bwMode="auto">
            <a:xfrm rot="4615085">
              <a:off x="4811631" y="959673"/>
              <a:ext cx="1612995" cy="864607"/>
            </a:xfrm>
            <a:custGeom>
              <a:avLst/>
              <a:gdLst>
                <a:gd name="T0" fmla="*/ 266 w 270"/>
                <a:gd name="T1" fmla="*/ 162 h 168"/>
                <a:gd name="T2" fmla="*/ 256 w 270"/>
                <a:gd name="T3" fmla="*/ 77 h 168"/>
                <a:gd name="T4" fmla="*/ 151 w 270"/>
                <a:gd name="T5" fmla="*/ 2 h 168"/>
                <a:gd name="T6" fmla="*/ 133 w 270"/>
                <a:gd name="T7" fmla="*/ 1 h 168"/>
                <a:gd name="T8" fmla="*/ 73 w 270"/>
                <a:gd name="T9" fmla="*/ 15 h 168"/>
                <a:gd name="T10" fmla="*/ 1 w 270"/>
                <a:gd name="T11" fmla="*/ 124 h 168"/>
                <a:gd name="T12" fmla="*/ 0 w 270"/>
                <a:gd name="T13" fmla="*/ 137 h 168"/>
                <a:gd name="T14" fmla="*/ 2 w 270"/>
                <a:gd name="T15" fmla="*/ 137 h 168"/>
                <a:gd name="T16" fmla="*/ 3 w 270"/>
                <a:gd name="T17" fmla="*/ 124 h 168"/>
                <a:gd name="T18" fmla="*/ 115 w 270"/>
                <a:gd name="T19" fmla="*/ 4 h 168"/>
                <a:gd name="T20" fmla="*/ 133 w 270"/>
                <a:gd name="T21" fmla="*/ 3 h 168"/>
                <a:gd name="T22" fmla="*/ 150 w 270"/>
                <a:gd name="T23" fmla="*/ 4 h 168"/>
                <a:gd name="T24" fmla="*/ 254 w 270"/>
                <a:gd name="T25" fmla="*/ 78 h 168"/>
                <a:gd name="T26" fmla="*/ 264 w 270"/>
                <a:gd name="T27" fmla="*/ 162 h 168"/>
                <a:gd name="T28" fmla="*/ 263 w 270"/>
                <a:gd name="T29" fmla="*/ 168 h 168"/>
                <a:gd name="T30" fmla="*/ 265 w 270"/>
                <a:gd name="T31" fmla="*/ 168 h 168"/>
                <a:gd name="T32" fmla="*/ 266 w 270"/>
                <a:gd name="T33" fmla="*/ 162 h 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70" h="168">
                  <a:moveTo>
                    <a:pt x="266" y="162"/>
                  </a:moveTo>
                  <a:cubicBezTo>
                    <a:pt x="268" y="148"/>
                    <a:pt x="270" y="112"/>
                    <a:pt x="256" y="77"/>
                  </a:cubicBezTo>
                  <a:cubicBezTo>
                    <a:pt x="243" y="42"/>
                    <a:pt x="213" y="9"/>
                    <a:pt x="151" y="2"/>
                  </a:cubicBezTo>
                  <a:cubicBezTo>
                    <a:pt x="145" y="1"/>
                    <a:pt x="139" y="1"/>
                    <a:pt x="133" y="1"/>
                  </a:cubicBezTo>
                  <a:cubicBezTo>
                    <a:pt x="133" y="1"/>
                    <a:pt x="104" y="0"/>
                    <a:pt x="73" y="15"/>
                  </a:cubicBezTo>
                  <a:cubicBezTo>
                    <a:pt x="41" y="29"/>
                    <a:pt x="8" y="60"/>
                    <a:pt x="1" y="124"/>
                  </a:cubicBezTo>
                  <a:cubicBezTo>
                    <a:pt x="0" y="128"/>
                    <a:pt x="0" y="132"/>
                    <a:pt x="0" y="137"/>
                  </a:cubicBezTo>
                  <a:cubicBezTo>
                    <a:pt x="2" y="137"/>
                    <a:pt x="2" y="137"/>
                    <a:pt x="2" y="137"/>
                  </a:cubicBezTo>
                  <a:cubicBezTo>
                    <a:pt x="2" y="133"/>
                    <a:pt x="3" y="128"/>
                    <a:pt x="3" y="124"/>
                  </a:cubicBezTo>
                  <a:cubicBezTo>
                    <a:pt x="14" y="30"/>
                    <a:pt x="82" y="9"/>
                    <a:pt x="115" y="4"/>
                  </a:cubicBezTo>
                  <a:cubicBezTo>
                    <a:pt x="126" y="3"/>
                    <a:pt x="133" y="3"/>
                    <a:pt x="133" y="3"/>
                  </a:cubicBezTo>
                  <a:cubicBezTo>
                    <a:pt x="139" y="3"/>
                    <a:pt x="145" y="4"/>
                    <a:pt x="150" y="4"/>
                  </a:cubicBezTo>
                  <a:cubicBezTo>
                    <a:pt x="212" y="12"/>
                    <a:pt x="241" y="44"/>
                    <a:pt x="254" y="78"/>
                  </a:cubicBezTo>
                  <a:cubicBezTo>
                    <a:pt x="268" y="112"/>
                    <a:pt x="265" y="148"/>
                    <a:pt x="264" y="162"/>
                  </a:cubicBezTo>
                  <a:cubicBezTo>
                    <a:pt x="263" y="165"/>
                    <a:pt x="263" y="168"/>
                    <a:pt x="263" y="168"/>
                  </a:cubicBezTo>
                  <a:cubicBezTo>
                    <a:pt x="265" y="168"/>
                    <a:pt x="265" y="168"/>
                    <a:pt x="265" y="168"/>
                  </a:cubicBezTo>
                  <a:cubicBezTo>
                    <a:pt x="265" y="168"/>
                    <a:pt x="266" y="166"/>
                    <a:pt x="266" y="162"/>
                  </a:cubicBezTo>
                  <a:close/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8" name="Freeform 63"/>
            <p:cNvSpPr/>
            <p:nvPr/>
          </p:nvSpPr>
          <p:spPr bwMode="auto">
            <a:xfrm rot="4615085">
              <a:off x="5140282" y="1684911"/>
              <a:ext cx="597323" cy="503393"/>
            </a:xfrm>
            <a:custGeom>
              <a:avLst/>
              <a:gdLst>
                <a:gd name="T0" fmla="*/ 96 w 100"/>
                <a:gd name="T1" fmla="*/ 68 h 98"/>
                <a:gd name="T2" fmla="*/ 66 w 100"/>
                <a:gd name="T3" fmla="*/ 14 h 98"/>
                <a:gd name="T4" fmla="*/ 4 w 100"/>
                <a:gd name="T5" fmla="*/ 56 h 98"/>
                <a:gd name="T6" fmla="*/ 67 w 100"/>
                <a:gd name="T7" fmla="*/ 74 h 98"/>
                <a:gd name="T8" fmla="*/ 41 w 100"/>
                <a:gd name="T9" fmla="*/ 39 h 98"/>
                <a:gd name="T10" fmla="*/ 34 w 100"/>
                <a:gd name="T11" fmla="*/ 66 h 98"/>
                <a:gd name="T12" fmla="*/ 49 w 100"/>
                <a:gd name="T13" fmla="*/ 52 h 98"/>
                <a:gd name="T14" fmla="*/ 58 w 100"/>
                <a:gd name="T15" fmla="*/ 72 h 98"/>
                <a:gd name="T16" fmla="*/ 27 w 100"/>
                <a:gd name="T17" fmla="*/ 80 h 98"/>
                <a:gd name="T18" fmla="*/ 37 w 100"/>
                <a:gd name="T19" fmla="*/ 14 h 98"/>
                <a:gd name="T20" fmla="*/ 96 w 100"/>
                <a:gd name="T21" fmla="*/ 68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00" h="98">
                  <a:moveTo>
                    <a:pt x="96" y="68"/>
                  </a:moveTo>
                  <a:cubicBezTo>
                    <a:pt x="96" y="68"/>
                    <a:pt x="100" y="28"/>
                    <a:pt x="66" y="14"/>
                  </a:cubicBezTo>
                  <a:cubicBezTo>
                    <a:pt x="32" y="0"/>
                    <a:pt x="0" y="20"/>
                    <a:pt x="4" y="56"/>
                  </a:cubicBezTo>
                  <a:cubicBezTo>
                    <a:pt x="9" y="95"/>
                    <a:pt x="58" y="98"/>
                    <a:pt x="67" y="74"/>
                  </a:cubicBezTo>
                  <a:cubicBezTo>
                    <a:pt x="74" y="54"/>
                    <a:pt x="60" y="35"/>
                    <a:pt x="41" y="39"/>
                  </a:cubicBezTo>
                  <a:cubicBezTo>
                    <a:pt x="23" y="43"/>
                    <a:pt x="24" y="62"/>
                    <a:pt x="34" y="66"/>
                  </a:cubicBezTo>
                  <a:cubicBezTo>
                    <a:pt x="34" y="66"/>
                    <a:pt x="31" y="49"/>
                    <a:pt x="49" y="52"/>
                  </a:cubicBezTo>
                  <a:cubicBezTo>
                    <a:pt x="49" y="52"/>
                    <a:pt x="64" y="55"/>
                    <a:pt x="58" y="72"/>
                  </a:cubicBezTo>
                  <a:cubicBezTo>
                    <a:pt x="58" y="72"/>
                    <a:pt x="55" y="89"/>
                    <a:pt x="27" y="80"/>
                  </a:cubicBezTo>
                  <a:cubicBezTo>
                    <a:pt x="0" y="71"/>
                    <a:pt x="1" y="20"/>
                    <a:pt x="37" y="14"/>
                  </a:cubicBezTo>
                  <a:cubicBezTo>
                    <a:pt x="37" y="14"/>
                    <a:pt x="92" y="2"/>
                    <a:pt x="96" y="68"/>
                  </a:cubicBezTo>
                  <a:close/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0" name="Freeform 58"/>
            <p:cNvSpPr/>
            <p:nvPr/>
          </p:nvSpPr>
          <p:spPr bwMode="auto">
            <a:xfrm rot="4615085">
              <a:off x="4257247" y="3117279"/>
              <a:ext cx="2719090" cy="826503"/>
            </a:xfrm>
            <a:custGeom>
              <a:avLst/>
              <a:gdLst>
                <a:gd name="T0" fmla="*/ 140 w 563"/>
                <a:gd name="T1" fmla="*/ 114 h 341"/>
                <a:gd name="T2" fmla="*/ 119 w 563"/>
                <a:gd name="T3" fmla="*/ 37 h 341"/>
                <a:gd name="T4" fmla="*/ 32 w 563"/>
                <a:gd name="T5" fmla="*/ 110 h 341"/>
                <a:gd name="T6" fmla="*/ 214 w 563"/>
                <a:gd name="T7" fmla="*/ 117 h 341"/>
                <a:gd name="T8" fmla="*/ 480 w 563"/>
                <a:gd name="T9" fmla="*/ 100 h 341"/>
                <a:gd name="T10" fmla="*/ 484 w 563"/>
                <a:gd name="T11" fmla="*/ 270 h 341"/>
                <a:gd name="T12" fmla="*/ 357 w 563"/>
                <a:gd name="T13" fmla="*/ 279 h 341"/>
                <a:gd name="T14" fmla="*/ 425 w 563"/>
                <a:gd name="T15" fmla="*/ 212 h 341"/>
                <a:gd name="T16" fmla="*/ 420 w 563"/>
                <a:gd name="T17" fmla="*/ 268 h 341"/>
                <a:gd name="T18" fmla="*/ 376 w 563"/>
                <a:gd name="T19" fmla="*/ 241 h 341"/>
                <a:gd name="T20" fmla="*/ 408 w 563"/>
                <a:gd name="T21" fmla="*/ 229 h 341"/>
                <a:gd name="T22" fmla="*/ 408 w 563"/>
                <a:gd name="T23" fmla="*/ 241 h 341"/>
                <a:gd name="T24" fmla="*/ 386 w 563"/>
                <a:gd name="T25" fmla="*/ 267 h 341"/>
                <a:gd name="T26" fmla="*/ 420 w 563"/>
                <a:gd name="T27" fmla="*/ 262 h 341"/>
                <a:gd name="T28" fmla="*/ 420 w 563"/>
                <a:gd name="T29" fmla="*/ 214 h 341"/>
                <a:gd name="T30" fmla="*/ 356 w 563"/>
                <a:gd name="T31" fmla="*/ 217 h 341"/>
                <a:gd name="T32" fmla="*/ 363 w 563"/>
                <a:gd name="T33" fmla="*/ 274 h 341"/>
                <a:gd name="T34" fmla="*/ 480 w 563"/>
                <a:gd name="T35" fmla="*/ 266 h 341"/>
                <a:gd name="T36" fmla="*/ 387 w 563"/>
                <a:gd name="T37" fmla="*/ 66 h 341"/>
                <a:gd name="T38" fmla="*/ 223 w 563"/>
                <a:gd name="T39" fmla="*/ 125 h 341"/>
                <a:gd name="T40" fmla="*/ 49 w 563"/>
                <a:gd name="T41" fmla="*/ 149 h 341"/>
                <a:gd name="T42" fmla="*/ 35 w 563"/>
                <a:gd name="T43" fmla="*/ 53 h 341"/>
                <a:gd name="T44" fmla="*/ 126 w 563"/>
                <a:gd name="T45" fmla="*/ 37 h 341"/>
                <a:gd name="T46" fmla="*/ 140 w 563"/>
                <a:gd name="T47" fmla="*/ 114 h 341"/>
                <a:gd name="connsiteX0" fmla="*/ 2090 w 8805"/>
                <a:gd name="connsiteY0" fmla="*/ 2643 h 8226"/>
                <a:gd name="connsiteX1" fmla="*/ 1717 w 8805"/>
                <a:gd name="connsiteY1" fmla="*/ 385 h 8226"/>
                <a:gd name="connsiteX2" fmla="*/ 171 w 8805"/>
                <a:gd name="connsiteY2" fmla="*/ 2526 h 8226"/>
                <a:gd name="connsiteX3" fmla="*/ 3404 w 8805"/>
                <a:gd name="connsiteY3" fmla="*/ 2731 h 8226"/>
                <a:gd name="connsiteX4" fmla="*/ 8129 w 8805"/>
                <a:gd name="connsiteY4" fmla="*/ 2233 h 8226"/>
                <a:gd name="connsiteX5" fmla="*/ 8200 w 8805"/>
                <a:gd name="connsiteY5" fmla="*/ 7218 h 8226"/>
                <a:gd name="connsiteX6" fmla="*/ 5944 w 8805"/>
                <a:gd name="connsiteY6" fmla="*/ 7482 h 8226"/>
                <a:gd name="connsiteX7" fmla="*/ 7152 w 8805"/>
                <a:gd name="connsiteY7" fmla="*/ 5517 h 8226"/>
                <a:gd name="connsiteX8" fmla="*/ 7063 w 8805"/>
                <a:gd name="connsiteY8" fmla="*/ 7159 h 8226"/>
                <a:gd name="connsiteX9" fmla="*/ 6850 w 8805"/>
                <a:gd name="connsiteY9" fmla="*/ 6016 h 8226"/>
                <a:gd name="connsiteX10" fmla="*/ 6850 w 8805"/>
                <a:gd name="connsiteY10" fmla="*/ 6367 h 8226"/>
                <a:gd name="connsiteX11" fmla="*/ 6459 w 8805"/>
                <a:gd name="connsiteY11" fmla="*/ 7130 h 8226"/>
                <a:gd name="connsiteX12" fmla="*/ 7063 w 8805"/>
                <a:gd name="connsiteY12" fmla="*/ 6983 h 8226"/>
                <a:gd name="connsiteX13" fmla="*/ 7063 w 8805"/>
                <a:gd name="connsiteY13" fmla="*/ 5576 h 8226"/>
                <a:gd name="connsiteX14" fmla="*/ 5926 w 8805"/>
                <a:gd name="connsiteY14" fmla="*/ 5664 h 8226"/>
                <a:gd name="connsiteX15" fmla="*/ 6051 w 8805"/>
                <a:gd name="connsiteY15" fmla="*/ 7335 h 8226"/>
                <a:gd name="connsiteX16" fmla="*/ 8129 w 8805"/>
                <a:gd name="connsiteY16" fmla="*/ 7101 h 8226"/>
                <a:gd name="connsiteX17" fmla="*/ 6477 w 8805"/>
                <a:gd name="connsiteY17" fmla="*/ 1235 h 8226"/>
                <a:gd name="connsiteX18" fmla="*/ 3564 w 8805"/>
                <a:gd name="connsiteY18" fmla="*/ 2966 h 8226"/>
                <a:gd name="connsiteX19" fmla="*/ 473 w 8805"/>
                <a:gd name="connsiteY19" fmla="*/ 3670 h 8226"/>
                <a:gd name="connsiteX20" fmla="*/ 225 w 8805"/>
                <a:gd name="connsiteY20" fmla="*/ 854 h 8226"/>
                <a:gd name="connsiteX21" fmla="*/ 1841 w 8805"/>
                <a:gd name="connsiteY21" fmla="*/ 385 h 8226"/>
                <a:gd name="connsiteX22" fmla="*/ 2090 w 8805"/>
                <a:gd name="connsiteY22" fmla="*/ 2643 h 8226"/>
                <a:gd name="connsiteX0-1" fmla="*/ 2373 w 9999"/>
                <a:gd name="connsiteY0-2" fmla="*/ 3213 h 10001"/>
                <a:gd name="connsiteX1-3" fmla="*/ 1949 w 9999"/>
                <a:gd name="connsiteY1-4" fmla="*/ 468 h 10001"/>
                <a:gd name="connsiteX2-5" fmla="*/ 193 w 9999"/>
                <a:gd name="connsiteY2-6" fmla="*/ 3071 h 10001"/>
                <a:gd name="connsiteX3-7" fmla="*/ 3865 w 9999"/>
                <a:gd name="connsiteY3-8" fmla="*/ 3320 h 10001"/>
                <a:gd name="connsiteX4-9" fmla="*/ 9231 w 9999"/>
                <a:gd name="connsiteY4-10" fmla="*/ 2715 h 10001"/>
                <a:gd name="connsiteX5-11" fmla="*/ 9312 w 9999"/>
                <a:gd name="connsiteY5-12" fmla="*/ 8775 h 10001"/>
                <a:gd name="connsiteX6-13" fmla="*/ 6750 w 9999"/>
                <a:gd name="connsiteY6-14" fmla="*/ 9096 h 10001"/>
                <a:gd name="connsiteX7-15" fmla="*/ 8122 w 9999"/>
                <a:gd name="connsiteY7-16" fmla="*/ 6707 h 10001"/>
                <a:gd name="connsiteX8-17" fmla="*/ 8021 w 9999"/>
                <a:gd name="connsiteY8-18" fmla="*/ 8703 h 10001"/>
                <a:gd name="connsiteX9-19" fmla="*/ 7779 w 9999"/>
                <a:gd name="connsiteY9-20" fmla="*/ 7313 h 10001"/>
                <a:gd name="connsiteX10-21" fmla="*/ 7779 w 9999"/>
                <a:gd name="connsiteY10-22" fmla="*/ 7740 h 10001"/>
                <a:gd name="connsiteX11-23" fmla="*/ 8021 w 9999"/>
                <a:gd name="connsiteY11-24" fmla="*/ 8489 h 10001"/>
                <a:gd name="connsiteX12-25" fmla="*/ 8021 w 9999"/>
                <a:gd name="connsiteY12-26" fmla="*/ 6779 h 10001"/>
                <a:gd name="connsiteX13-27" fmla="*/ 6729 w 9999"/>
                <a:gd name="connsiteY13-28" fmla="*/ 6885 h 10001"/>
                <a:gd name="connsiteX14-29" fmla="*/ 6871 w 9999"/>
                <a:gd name="connsiteY14-30" fmla="*/ 8917 h 10001"/>
                <a:gd name="connsiteX15-31" fmla="*/ 9231 w 9999"/>
                <a:gd name="connsiteY15-32" fmla="*/ 8632 h 10001"/>
                <a:gd name="connsiteX16-33" fmla="*/ 7355 w 9999"/>
                <a:gd name="connsiteY16-34" fmla="*/ 1501 h 10001"/>
                <a:gd name="connsiteX17-35" fmla="*/ 4047 w 9999"/>
                <a:gd name="connsiteY17-36" fmla="*/ 3606 h 10001"/>
                <a:gd name="connsiteX18-37" fmla="*/ 536 w 9999"/>
                <a:gd name="connsiteY18-38" fmla="*/ 4461 h 10001"/>
                <a:gd name="connsiteX19-39" fmla="*/ 255 w 9999"/>
                <a:gd name="connsiteY19-40" fmla="*/ 1038 h 10001"/>
                <a:gd name="connsiteX20-41" fmla="*/ 2090 w 9999"/>
                <a:gd name="connsiteY20-42" fmla="*/ 468 h 10001"/>
                <a:gd name="connsiteX21-43" fmla="*/ 2373 w 9999"/>
                <a:gd name="connsiteY21-44" fmla="*/ 3213 h 10001"/>
                <a:gd name="connsiteX0-45" fmla="*/ 2373 w 10000"/>
                <a:gd name="connsiteY0-46" fmla="*/ 3213 h 10000"/>
                <a:gd name="connsiteX1-47" fmla="*/ 1949 w 10000"/>
                <a:gd name="connsiteY1-48" fmla="*/ 468 h 10000"/>
                <a:gd name="connsiteX2-49" fmla="*/ 193 w 10000"/>
                <a:gd name="connsiteY2-50" fmla="*/ 3071 h 10000"/>
                <a:gd name="connsiteX3-51" fmla="*/ 3865 w 10000"/>
                <a:gd name="connsiteY3-52" fmla="*/ 3320 h 10000"/>
                <a:gd name="connsiteX4-53" fmla="*/ 9232 w 10000"/>
                <a:gd name="connsiteY4-54" fmla="*/ 2715 h 10000"/>
                <a:gd name="connsiteX5-55" fmla="*/ 9313 w 10000"/>
                <a:gd name="connsiteY5-56" fmla="*/ 8774 h 10000"/>
                <a:gd name="connsiteX6-57" fmla="*/ 6751 w 10000"/>
                <a:gd name="connsiteY6-58" fmla="*/ 9095 h 10000"/>
                <a:gd name="connsiteX7-59" fmla="*/ 8123 w 10000"/>
                <a:gd name="connsiteY7-60" fmla="*/ 6706 h 10000"/>
                <a:gd name="connsiteX8-61" fmla="*/ 8022 w 10000"/>
                <a:gd name="connsiteY8-62" fmla="*/ 8702 h 10000"/>
                <a:gd name="connsiteX9-63" fmla="*/ 7780 w 10000"/>
                <a:gd name="connsiteY9-64" fmla="*/ 7312 h 10000"/>
                <a:gd name="connsiteX10-65" fmla="*/ 8022 w 10000"/>
                <a:gd name="connsiteY10-66" fmla="*/ 8488 h 10000"/>
                <a:gd name="connsiteX11-67" fmla="*/ 8022 w 10000"/>
                <a:gd name="connsiteY11-68" fmla="*/ 6778 h 10000"/>
                <a:gd name="connsiteX12-69" fmla="*/ 6730 w 10000"/>
                <a:gd name="connsiteY12-70" fmla="*/ 6884 h 10000"/>
                <a:gd name="connsiteX13-71" fmla="*/ 6872 w 10000"/>
                <a:gd name="connsiteY13-72" fmla="*/ 8916 h 10000"/>
                <a:gd name="connsiteX14-73" fmla="*/ 9232 w 10000"/>
                <a:gd name="connsiteY14-74" fmla="*/ 8631 h 10000"/>
                <a:gd name="connsiteX15-75" fmla="*/ 7356 w 10000"/>
                <a:gd name="connsiteY15-76" fmla="*/ 1501 h 10000"/>
                <a:gd name="connsiteX16-77" fmla="*/ 4047 w 10000"/>
                <a:gd name="connsiteY16-78" fmla="*/ 3606 h 10000"/>
                <a:gd name="connsiteX17-79" fmla="*/ 536 w 10000"/>
                <a:gd name="connsiteY17-80" fmla="*/ 4461 h 10000"/>
                <a:gd name="connsiteX18-81" fmla="*/ 255 w 10000"/>
                <a:gd name="connsiteY18-82" fmla="*/ 1038 h 10000"/>
                <a:gd name="connsiteX19-83" fmla="*/ 2090 w 10000"/>
                <a:gd name="connsiteY19-84" fmla="*/ 468 h 10000"/>
                <a:gd name="connsiteX20-85" fmla="*/ 2373 w 10000"/>
                <a:gd name="connsiteY20-86" fmla="*/ 3213 h 10000"/>
                <a:gd name="connsiteX0-87" fmla="*/ 2373 w 10000"/>
                <a:gd name="connsiteY0-88" fmla="*/ 3213 h 10000"/>
                <a:gd name="connsiteX1-89" fmla="*/ 1949 w 10000"/>
                <a:gd name="connsiteY1-90" fmla="*/ 468 h 10000"/>
                <a:gd name="connsiteX2-91" fmla="*/ 193 w 10000"/>
                <a:gd name="connsiteY2-92" fmla="*/ 3071 h 10000"/>
                <a:gd name="connsiteX3-93" fmla="*/ 3865 w 10000"/>
                <a:gd name="connsiteY3-94" fmla="*/ 3320 h 10000"/>
                <a:gd name="connsiteX4-95" fmla="*/ 9232 w 10000"/>
                <a:gd name="connsiteY4-96" fmla="*/ 2715 h 10000"/>
                <a:gd name="connsiteX5-97" fmla="*/ 9313 w 10000"/>
                <a:gd name="connsiteY5-98" fmla="*/ 8774 h 10000"/>
                <a:gd name="connsiteX6-99" fmla="*/ 6751 w 10000"/>
                <a:gd name="connsiteY6-100" fmla="*/ 9095 h 10000"/>
                <a:gd name="connsiteX7-101" fmla="*/ 8123 w 10000"/>
                <a:gd name="connsiteY7-102" fmla="*/ 6706 h 10000"/>
                <a:gd name="connsiteX8-103" fmla="*/ 8022 w 10000"/>
                <a:gd name="connsiteY8-104" fmla="*/ 8702 h 10000"/>
                <a:gd name="connsiteX9-105" fmla="*/ 7780 w 10000"/>
                <a:gd name="connsiteY9-106" fmla="*/ 7312 h 10000"/>
                <a:gd name="connsiteX10-107" fmla="*/ 8022 w 10000"/>
                <a:gd name="connsiteY10-108" fmla="*/ 8488 h 10000"/>
                <a:gd name="connsiteX11-109" fmla="*/ 6730 w 10000"/>
                <a:gd name="connsiteY11-110" fmla="*/ 6884 h 10000"/>
                <a:gd name="connsiteX12-111" fmla="*/ 6872 w 10000"/>
                <a:gd name="connsiteY12-112" fmla="*/ 8916 h 10000"/>
                <a:gd name="connsiteX13-113" fmla="*/ 9232 w 10000"/>
                <a:gd name="connsiteY13-114" fmla="*/ 8631 h 10000"/>
                <a:gd name="connsiteX14-115" fmla="*/ 7356 w 10000"/>
                <a:gd name="connsiteY14-116" fmla="*/ 1501 h 10000"/>
                <a:gd name="connsiteX15-117" fmla="*/ 4047 w 10000"/>
                <a:gd name="connsiteY15-118" fmla="*/ 3606 h 10000"/>
                <a:gd name="connsiteX16-119" fmla="*/ 536 w 10000"/>
                <a:gd name="connsiteY16-120" fmla="*/ 4461 h 10000"/>
                <a:gd name="connsiteX17-121" fmla="*/ 255 w 10000"/>
                <a:gd name="connsiteY17-122" fmla="*/ 1038 h 10000"/>
                <a:gd name="connsiteX18-123" fmla="*/ 2090 w 10000"/>
                <a:gd name="connsiteY18-124" fmla="*/ 468 h 10000"/>
                <a:gd name="connsiteX19-125" fmla="*/ 2373 w 10000"/>
                <a:gd name="connsiteY19-126" fmla="*/ 3213 h 10000"/>
                <a:gd name="connsiteX0-127" fmla="*/ 2373 w 10000"/>
                <a:gd name="connsiteY0-128" fmla="*/ 3213 h 10000"/>
                <a:gd name="connsiteX1-129" fmla="*/ 1949 w 10000"/>
                <a:gd name="connsiteY1-130" fmla="*/ 468 h 10000"/>
                <a:gd name="connsiteX2-131" fmla="*/ 193 w 10000"/>
                <a:gd name="connsiteY2-132" fmla="*/ 3071 h 10000"/>
                <a:gd name="connsiteX3-133" fmla="*/ 3865 w 10000"/>
                <a:gd name="connsiteY3-134" fmla="*/ 3320 h 10000"/>
                <a:gd name="connsiteX4-135" fmla="*/ 9232 w 10000"/>
                <a:gd name="connsiteY4-136" fmla="*/ 2715 h 10000"/>
                <a:gd name="connsiteX5-137" fmla="*/ 9313 w 10000"/>
                <a:gd name="connsiteY5-138" fmla="*/ 8774 h 10000"/>
                <a:gd name="connsiteX6-139" fmla="*/ 6751 w 10000"/>
                <a:gd name="connsiteY6-140" fmla="*/ 9095 h 10000"/>
                <a:gd name="connsiteX7-141" fmla="*/ 8123 w 10000"/>
                <a:gd name="connsiteY7-142" fmla="*/ 6706 h 10000"/>
                <a:gd name="connsiteX8-143" fmla="*/ 8022 w 10000"/>
                <a:gd name="connsiteY8-144" fmla="*/ 8702 h 10000"/>
                <a:gd name="connsiteX9-145" fmla="*/ 7780 w 10000"/>
                <a:gd name="connsiteY9-146" fmla="*/ 7312 h 10000"/>
                <a:gd name="connsiteX10-147" fmla="*/ 6730 w 10000"/>
                <a:gd name="connsiteY10-148" fmla="*/ 6884 h 10000"/>
                <a:gd name="connsiteX11-149" fmla="*/ 6872 w 10000"/>
                <a:gd name="connsiteY11-150" fmla="*/ 8916 h 10000"/>
                <a:gd name="connsiteX12-151" fmla="*/ 9232 w 10000"/>
                <a:gd name="connsiteY12-152" fmla="*/ 8631 h 10000"/>
                <a:gd name="connsiteX13-153" fmla="*/ 7356 w 10000"/>
                <a:gd name="connsiteY13-154" fmla="*/ 1501 h 10000"/>
                <a:gd name="connsiteX14-155" fmla="*/ 4047 w 10000"/>
                <a:gd name="connsiteY14-156" fmla="*/ 3606 h 10000"/>
                <a:gd name="connsiteX15-157" fmla="*/ 536 w 10000"/>
                <a:gd name="connsiteY15-158" fmla="*/ 4461 h 10000"/>
                <a:gd name="connsiteX16-159" fmla="*/ 255 w 10000"/>
                <a:gd name="connsiteY16-160" fmla="*/ 1038 h 10000"/>
                <a:gd name="connsiteX17-161" fmla="*/ 2090 w 10000"/>
                <a:gd name="connsiteY17-162" fmla="*/ 468 h 10000"/>
                <a:gd name="connsiteX18-163" fmla="*/ 2373 w 10000"/>
                <a:gd name="connsiteY18-164" fmla="*/ 3213 h 10000"/>
                <a:gd name="connsiteX0-165" fmla="*/ 2373 w 10000"/>
                <a:gd name="connsiteY0-166" fmla="*/ 3213 h 10000"/>
                <a:gd name="connsiteX1-167" fmla="*/ 1949 w 10000"/>
                <a:gd name="connsiteY1-168" fmla="*/ 468 h 10000"/>
                <a:gd name="connsiteX2-169" fmla="*/ 193 w 10000"/>
                <a:gd name="connsiteY2-170" fmla="*/ 3071 h 10000"/>
                <a:gd name="connsiteX3-171" fmla="*/ 3865 w 10000"/>
                <a:gd name="connsiteY3-172" fmla="*/ 3320 h 10000"/>
                <a:gd name="connsiteX4-173" fmla="*/ 9232 w 10000"/>
                <a:gd name="connsiteY4-174" fmla="*/ 2715 h 10000"/>
                <a:gd name="connsiteX5-175" fmla="*/ 9313 w 10000"/>
                <a:gd name="connsiteY5-176" fmla="*/ 8774 h 10000"/>
                <a:gd name="connsiteX6-177" fmla="*/ 6751 w 10000"/>
                <a:gd name="connsiteY6-178" fmla="*/ 9095 h 10000"/>
                <a:gd name="connsiteX7-179" fmla="*/ 8123 w 10000"/>
                <a:gd name="connsiteY7-180" fmla="*/ 6706 h 10000"/>
                <a:gd name="connsiteX8-181" fmla="*/ 8022 w 10000"/>
                <a:gd name="connsiteY8-182" fmla="*/ 8702 h 10000"/>
                <a:gd name="connsiteX9-183" fmla="*/ 6730 w 10000"/>
                <a:gd name="connsiteY9-184" fmla="*/ 6884 h 10000"/>
                <a:gd name="connsiteX10-185" fmla="*/ 6872 w 10000"/>
                <a:gd name="connsiteY10-186" fmla="*/ 8916 h 10000"/>
                <a:gd name="connsiteX11-187" fmla="*/ 9232 w 10000"/>
                <a:gd name="connsiteY11-188" fmla="*/ 8631 h 10000"/>
                <a:gd name="connsiteX12-189" fmla="*/ 7356 w 10000"/>
                <a:gd name="connsiteY12-190" fmla="*/ 1501 h 10000"/>
                <a:gd name="connsiteX13-191" fmla="*/ 4047 w 10000"/>
                <a:gd name="connsiteY13-192" fmla="*/ 3606 h 10000"/>
                <a:gd name="connsiteX14-193" fmla="*/ 536 w 10000"/>
                <a:gd name="connsiteY14-194" fmla="*/ 4461 h 10000"/>
                <a:gd name="connsiteX15-195" fmla="*/ 255 w 10000"/>
                <a:gd name="connsiteY15-196" fmla="*/ 1038 h 10000"/>
                <a:gd name="connsiteX16-197" fmla="*/ 2090 w 10000"/>
                <a:gd name="connsiteY16-198" fmla="*/ 468 h 10000"/>
                <a:gd name="connsiteX17-199" fmla="*/ 2373 w 10000"/>
                <a:gd name="connsiteY17-200" fmla="*/ 3213 h 10000"/>
                <a:gd name="connsiteX0-201" fmla="*/ 2373 w 10000"/>
                <a:gd name="connsiteY0-202" fmla="*/ 3213 h 9677"/>
                <a:gd name="connsiteX1-203" fmla="*/ 1949 w 10000"/>
                <a:gd name="connsiteY1-204" fmla="*/ 468 h 9677"/>
                <a:gd name="connsiteX2-205" fmla="*/ 193 w 10000"/>
                <a:gd name="connsiteY2-206" fmla="*/ 3071 h 9677"/>
                <a:gd name="connsiteX3-207" fmla="*/ 3865 w 10000"/>
                <a:gd name="connsiteY3-208" fmla="*/ 3320 h 9677"/>
                <a:gd name="connsiteX4-209" fmla="*/ 9232 w 10000"/>
                <a:gd name="connsiteY4-210" fmla="*/ 2715 h 9677"/>
                <a:gd name="connsiteX5-211" fmla="*/ 9313 w 10000"/>
                <a:gd name="connsiteY5-212" fmla="*/ 8774 h 9677"/>
                <a:gd name="connsiteX6-213" fmla="*/ 6751 w 10000"/>
                <a:gd name="connsiteY6-214" fmla="*/ 9095 h 9677"/>
                <a:gd name="connsiteX7-215" fmla="*/ 8022 w 10000"/>
                <a:gd name="connsiteY7-216" fmla="*/ 8702 h 9677"/>
                <a:gd name="connsiteX8-217" fmla="*/ 6730 w 10000"/>
                <a:gd name="connsiteY8-218" fmla="*/ 6884 h 9677"/>
                <a:gd name="connsiteX9-219" fmla="*/ 6872 w 10000"/>
                <a:gd name="connsiteY9-220" fmla="*/ 8916 h 9677"/>
                <a:gd name="connsiteX10-221" fmla="*/ 9232 w 10000"/>
                <a:gd name="connsiteY10-222" fmla="*/ 8631 h 9677"/>
                <a:gd name="connsiteX11-223" fmla="*/ 7356 w 10000"/>
                <a:gd name="connsiteY11-224" fmla="*/ 1501 h 9677"/>
                <a:gd name="connsiteX12-225" fmla="*/ 4047 w 10000"/>
                <a:gd name="connsiteY12-226" fmla="*/ 3606 h 9677"/>
                <a:gd name="connsiteX13-227" fmla="*/ 536 w 10000"/>
                <a:gd name="connsiteY13-228" fmla="*/ 4461 h 9677"/>
                <a:gd name="connsiteX14-229" fmla="*/ 255 w 10000"/>
                <a:gd name="connsiteY14-230" fmla="*/ 1038 h 9677"/>
                <a:gd name="connsiteX15-231" fmla="*/ 2090 w 10000"/>
                <a:gd name="connsiteY15-232" fmla="*/ 468 h 9677"/>
                <a:gd name="connsiteX16-233" fmla="*/ 2373 w 10000"/>
                <a:gd name="connsiteY16-234" fmla="*/ 3213 h 9677"/>
                <a:gd name="connsiteX0-235" fmla="*/ 2373 w 10000"/>
                <a:gd name="connsiteY0-236" fmla="*/ 3320 h 9997"/>
                <a:gd name="connsiteX1-237" fmla="*/ 1949 w 10000"/>
                <a:gd name="connsiteY1-238" fmla="*/ 484 h 9997"/>
                <a:gd name="connsiteX2-239" fmla="*/ 193 w 10000"/>
                <a:gd name="connsiteY2-240" fmla="*/ 3174 h 9997"/>
                <a:gd name="connsiteX3-241" fmla="*/ 3865 w 10000"/>
                <a:gd name="connsiteY3-242" fmla="*/ 3431 h 9997"/>
                <a:gd name="connsiteX4-243" fmla="*/ 9232 w 10000"/>
                <a:gd name="connsiteY4-244" fmla="*/ 2806 h 9997"/>
                <a:gd name="connsiteX5-245" fmla="*/ 9313 w 10000"/>
                <a:gd name="connsiteY5-246" fmla="*/ 9067 h 9997"/>
                <a:gd name="connsiteX6-247" fmla="*/ 6751 w 10000"/>
                <a:gd name="connsiteY6-248" fmla="*/ 9399 h 9997"/>
                <a:gd name="connsiteX7-249" fmla="*/ 8022 w 10000"/>
                <a:gd name="connsiteY7-250" fmla="*/ 8992 h 9997"/>
                <a:gd name="connsiteX8-251" fmla="*/ 6872 w 10000"/>
                <a:gd name="connsiteY8-252" fmla="*/ 9214 h 9997"/>
                <a:gd name="connsiteX9-253" fmla="*/ 9232 w 10000"/>
                <a:gd name="connsiteY9-254" fmla="*/ 8919 h 9997"/>
                <a:gd name="connsiteX10-255" fmla="*/ 7356 w 10000"/>
                <a:gd name="connsiteY10-256" fmla="*/ 1551 h 9997"/>
                <a:gd name="connsiteX11-257" fmla="*/ 4047 w 10000"/>
                <a:gd name="connsiteY11-258" fmla="*/ 3726 h 9997"/>
                <a:gd name="connsiteX12-259" fmla="*/ 536 w 10000"/>
                <a:gd name="connsiteY12-260" fmla="*/ 4610 h 9997"/>
                <a:gd name="connsiteX13-261" fmla="*/ 255 w 10000"/>
                <a:gd name="connsiteY13-262" fmla="*/ 1073 h 9997"/>
                <a:gd name="connsiteX14-263" fmla="*/ 2090 w 10000"/>
                <a:gd name="connsiteY14-264" fmla="*/ 484 h 9997"/>
                <a:gd name="connsiteX15-265" fmla="*/ 2373 w 10000"/>
                <a:gd name="connsiteY15-266" fmla="*/ 3320 h 9997"/>
                <a:gd name="connsiteX0-267" fmla="*/ 2373 w 10000"/>
                <a:gd name="connsiteY0-268" fmla="*/ 3321 h 9474"/>
                <a:gd name="connsiteX1-269" fmla="*/ 1949 w 10000"/>
                <a:gd name="connsiteY1-270" fmla="*/ 484 h 9474"/>
                <a:gd name="connsiteX2-271" fmla="*/ 193 w 10000"/>
                <a:gd name="connsiteY2-272" fmla="*/ 3175 h 9474"/>
                <a:gd name="connsiteX3-273" fmla="*/ 3865 w 10000"/>
                <a:gd name="connsiteY3-274" fmla="*/ 3432 h 9474"/>
                <a:gd name="connsiteX4-275" fmla="*/ 9232 w 10000"/>
                <a:gd name="connsiteY4-276" fmla="*/ 2807 h 9474"/>
                <a:gd name="connsiteX5-277" fmla="*/ 9313 w 10000"/>
                <a:gd name="connsiteY5-278" fmla="*/ 9070 h 9474"/>
                <a:gd name="connsiteX6-279" fmla="*/ 6751 w 10000"/>
                <a:gd name="connsiteY6-280" fmla="*/ 9402 h 9474"/>
                <a:gd name="connsiteX7-281" fmla="*/ 8022 w 10000"/>
                <a:gd name="connsiteY7-282" fmla="*/ 8995 h 9474"/>
                <a:gd name="connsiteX8-283" fmla="*/ 9232 w 10000"/>
                <a:gd name="connsiteY8-284" fmla="*/ 8922 h 9474"/>
                <a:gd name="connsiteX9-285" fmla="*/ 7356 w 10000"/>
                <a:gd name="connsiteY9-286" fmla="*/ 1551 h 9474"/>
                <a:gd name="connsiteX10-287" fmla="*/ 4047 w 10000"/>
                <a:gd name="connsiteY10-288" fmla="*/ 3727 h 9474"/>
                <a:gd name="connsiteX11-289" fmla="*/ 536 w 10000"/>
                <a:gd name="connsiteY11-290" fmla="*/ 4611 h 9474"/>
                <a:gd name="connsiteX12-291" fmla="*/ 255 w 10000"/>
                <a:gd name="connsiteY12-292" fmla="*/ 1073 h 9474"/>
                <a:gd name="connsiteX13-293" fmla="*/ 2090 w 10000"/>
                <a:gd name="connsiteY13-294" fmla="*/ 484 h 9474"/>
                <a:gd name="connsiteX14-295" fmla="*/ 2373 w 10000"/>
                <a:gd name="connsiteY14-296" fmla="*/ 3321 h 9474"/>
                <a:gd name="connsiteX0-297" fmla="*/ 2373 w 10000"/>
                <a:gd name="connsiteY0-298" fmla="*/ 3505 h 10188"/>
                <a:gd name="connsiteX1-299" fmla="*/ 1949 w 10000"/>
                <a:gd name="connsiteY1-300" fmla="*/ 511 h 10188"/>
                <a:gd name="connsiteX2-301" fmla="*/ 193 w 10000"/>
                <a:gd name="connsiteY2-302" fmla="*/ 3351 h 10188"/>
                <a:gd name="connsiteX3-303" fmla="*/ 3865 w 10000"/>
                <a:gd name="connsiteY3-304" fmla="*/ 3623 h 10188"/>
                <a:gd name="connsiteX4-305" fmla="*/ 9232 w 10000"/>
                <a:gd name="connsiteY4-306" fmla="*/ 2963 h 10188"/>
                <a:gd name="connsiteX5-307" fmla="*/ 9313 w 10000"/>
                <a:gd name="connsiteY5-308" fmla="*/ 9574 h 10188"/>
                <a:gd name="connsiteX6-309" fmla="*/ 6751 w 10000"/>
                <a:gd name="connsiteY6-310" fmla="*/ 9924 h 10188"/>
                <a:gd name="connsiteX7-311" fmla="*/ 9232 w 10000"/>
                <a:gd name="connsiteY7-312" fmla="*/ 9417 h 10188"/>
                <a:gd name="connsiteX8-313" fmla="*/ 7356 w 10000"/>
                <a:gd name="connsiteY8-314" fmla="*/ 1637 h 10188"/>
                <a:gd name="connsiteX9-315" fmla="*/ 4047 w 10000"/>
                <a:gd name="connsiteY9-316" fmla="*/ 3934 h 10188"/>
                <a:gd name="connsiteX10-317" fmla="*/ 536 w 10000"/>
                <a:gd name="connsiteY10-318" fmla="*/ 4867 h 10188"/>
                <a:gd name="connsiteX11-319" fmla="*/ 255 w 10000"/>
                <a:gd name="connsiteY11-320" fmla="*/ 1133 h 10188"/>
                <a:gd name="connsiteX12-321" fmla="*/ 2090 w 10000"/>
                <a:gd name="connsiteY12-322" fmla="*/ 511 h 10188"/>
                <a:gd name="connsiteX13-323" fmla="*/ 2373 w 10000"/>
                <a:gd name="connsiteY13-324" fmla="*/ 3505 h 10188"/>
                <a:gd name="connsiteX0-325" fmla="*/ 2373 w 9401"/>
                <a:gd name="connsiteY0-326" fmla="*/ 3505 h 10395"/>
                <a:gd name="connsiteX1-327" fmla="*/ 1949 w 9401"/>
                <a:gd name="connsiteY1-328" fmla="*/ 511 h 10395"/>
                <a:gd name="connsiteX2-329" fmla="*/ 193 w 9401"/>
                <a:gd name="connsiteY2-330" fmla="*/ 3351 h 10395"/>
                <a:gd name="connsiteX3-331" fmla="*/ 3865 w 9401"/>
                <a:gd name="connsiteY3-332" fmla="*/ 3623 h 10395"/>
                <a:gd name="connsiteX4-333" fmla="*/ 9232 w 9401"/>
                <a:gd name="connsiteY4-334" fmla="*/ 2963 h 10395"/>
                <a:gd name="connsiteX5-335" fmla="*/ 9313 w 9401"/>
                <a:gd name="connsiteY5-336" fmla="*/ 9574 h 10395"/>
                <a:gd name="connsiteX6-337" fmla="*/ 9232 w 9401"/>
                <a:gd name="connsiteY6-338" fmla="*/ 9417 h 10395"/>
                <a:gd name="connsiteX7-339" fmla="*/ 7356 w 9401"/>
                <a:gd name="connsiteY7-340" fmla="*/ 1637 h 10395"/>
                <a:gd name="connsiteX8-341" fmla="*/ 4047 w 9401"/>
                <a:gd name="connsiteY8-342" fmla="*/ 3934 h 10395"/>
                <a:gd name="connsiteX9-343" fmla="*/ 536 w 9401"/>
                <a:gd name="connsiteY9-344" fmla="*/ 4867 h 10395"/>
                <a:gd name="connsiteX10-345" fmla="*/ 255 w 9401"/>
                <a:gd name="connsiteY10-346" fmla="*/ 1133 h 10395"/>
                <a:gd name="connsiteX11-347" fmla="*/ 2090 w 9401"/>
                <a:gd name="connsiteY11-348" fmla="*/ 511 h 10395"/>
                <a:gd name="connsiteX12-349" fmla="*/ 2373 w 9401"/>
                <a:gd name="connsiteY12-350" fmla="*/ 3505 h 10395"/>
                <a:gd name="connsiteX0-351" fmla="*/ 2524 w 10034"/>
                <a:gd name="connsiteY0-352" fmla="*/ 3372 h 9215"/>
                <a:gd name="connsiteX1-353" fmla="*/ 2073 w 10034"/>
                <a:gd name="connsiteY1-354" fmla="*/ 492 h 9215"/>
                <a:gd name="connsiteX2-355" fmla="*/ 205 w 10034"/>
                <a:gd name="connsiteY2-356" fmla="*/ 3224 h 9215"/>
                <a:gd name="connsiteX3-357" fmla="*/ 4111 w 10034"/>
                <a:gd name="connsiteY3-358" fmla="*/ 3485 h 9215"/>
                <a:gd name="connsiteX4-359" fmla="*/ 9820 w 10034"/>
                <a:gd name="connsiteY4-360" fmla="*/ 2850 h 9215"/>
                <a:gd name="connsiteX5-361" fmla="*/ 9906 w 10034"/>
                <a:gd name="connsiteY5-362" fmla="*/ 9210 h 9215"/>
                <a:gd name="connsiteX6-363" fmla="*/ 7825 w 10034"/>
                <a:gd name="connsiteY6-364" fmla="*/ 1575 h 9215"/>
                <a:gd name="connsiteX7-365" fmla="*/ 4305 w 10034"/>
                <a:gd name="connsiteY7-366" fmla="*/ 3785 h 9215"/>
                <a:gd name="connsiteX8-367" fmla="*/ 570 w 10034"/>
                <a:gd name="connsiteY8-368" fmla="*/ 4682 h 9215"/>
                <a:gd name="connsiteX9-369" fmla="*/ 271 w 10034"/>
                <a:gd name="connsiteY9-370" fmla="*/ 1090 h 9215"/>
                <a:gd name="connsiteX10-371" fmla="*/ 2223 w 10034"/>
                <a:gd name="connsiteY10-372" fmla="*/ 492 h 9215"/>
                <a:gd name="connsiteX11-373" fmla="*/ 2524 w 10034"/>
                <a:gd name="connsiteY11-374" fmla="*/ 3372 h 9215"/>
                <a:gd name="connsiteX0-375" fmla="*/ 2515 w 9919"/>
                <a:gd name="connsiteY0-376" fmla="*/ 3659 h 5784"/>
                <a:gd name="connsiteX1-377" fmla="*/ 2066 w 9919"/>
                <a:gd name="connsiteY1-378" fmla="*/ 534 h 5784"/>
                <a:gd name="connsiteX2-379" fmla="*/ 204 w 9919"/>
                <a:gd name="connsiteY2-380" fmla="*/ 3499 h 5784"/>
                <a:gd name="connsiteX3-381" fmla="*/ 4097 w 9919"/>
                <a:gd name="connsiteY3-382" fmla="*/ 3782 h 5784"/>
                <a:gd name="connsiteX4-383" fmla="*/ 9787 w 9919"/>
                <a:gd name="connsiteY4-384" fmla="*/ 3093 h 5784"/>
                <a:gd name="connsiteX5-385" fmla="*/ 7798 w 9919"/>
                <a:gd name="connsiteY5-386" fmla="*/ 1709 h 5784"/>
                <a:gd name="connsiteX6-387" fmla="*/ 4290 w 9919"/>
                <a:gd name="connsiteY6-388" fmla="*/ 4107 h 5784"/>
                <a:gd name="connsiteX7-389" fmla="*/ 568 w 9919"/>
                <a:gd name="connsiteY7-390" fmla="*/ 5081 h 5784"/>
                <a:gd name="connsiteX8-391" fmla="*/ 270 w 9919"/>
                <a:gd name="connsiteY8-392" fmla="*/ 1183 h 5784"/>
                <a:gd name="connsiteX9-393" fmla="*/ 2215 w 9919"/>
                <a:gd name="connsiteY9-394" fmla="*/ 534 h 5784"/>
                <a:gd name="connsiteX10-395" fmla="*/ 2515 w 9919"/>
                <a:gd name="connsiteY10-396" fmla="*/ 3659 h 5784"/>
                <a:gd name="connsiteX0-397" fmla="*/ 2536 w 9955"/>
                <a:gd name="connsiteY0-398" fmla="*/ 6325 h 10194"/>
                <a:gd name="connsiteX1-399" fmla="*/ 2083 w 9955"/>
                <a:gd name="connsiteY1-400" fmla="*/ 922 h 10194"/>
                <a:gd name="connsiteX2-401" fmla="*/ 206 w 9955"/>
                <a:gd name="connsiteY2-402" fmla="*/ 6048 h 10194"/>
                <a:gd name="connsiteX3-403" fmla="*/ 4130 w 9955"/>
                <a:gd name="connsiteY3-404" fmla="*/ 6538 h 10194"/>
                <a:gd name="connsiteX4-405" fmla="*/ 9867 w 9955"/>
                <a:gd name="connsiteY4-406" fmla="*/ 5347 h 10194"/>
                <a:gd name="connsiteX5-407" fmla="*/ 7390 w 9955"/>
                <a:gd name="connsiteY5-408" fmla="*/ 1582 h 10194"/>
                <a:gd name="connsiteX6-409" fmla="*/ 4325 w 9955"/>
                <a:gd name="connsiteY6-410" fmla="*/ 7100 h 10194"/>
                <a:gd name="connsiteX7-411" fmla="*/ 573 w 9955"/>
                <a:gd name="connsiteY7-412" fmla="*/ 8784 h 10194"/>
                <a:gd name="connsiteX8-413" fmla="*/ 272 w 9955"/>
                <a:gd name="connsiteY8-414" fmla="*/ 2044 h 10194"/>
                <a:gd name="connsiteX9-415" fmla="*/ 2233 w 9955"/>
                <a:gd name="connsiteY9-416" fmla="*/ 922 h 10194"/>
                <a:gd name="connsiteX10-417" fmla="*/ 2536 w 9955"/>
                <a:gd name="connsiteY10-418" fmla="*/ 6325 h 10194"/>
                <a:gd name="connsiteX0-419" fmla="*/ 2547 w 9722"/>
                <a:gd name="connsiteY0-420" fmla="*/ 6367 h 10162"/>
                <a:gd name="connsiteX1-421" fmla="*/ 2092 w 9722"/>
                <a:gd name="connsiteY1-422" fmla="*/ 1066 h 10162"/>
                <a:gd name="connsiteX2-423" fmla="*/ 207 w 9722"/>
                <a:gd name="connsiteY2-424" fmla="*/ 6095 h 10162"/>
                <a:gd name="connsiteX3-425" fmla="*/ 4149 w 9722"/>
                <a:gd name="connsiteY3-426" fmla="*/ 6576 h 10162"/>
                <a:gd name="connsiteX4-427" fmla="*/ 9625 w 9722"/>
                <a:gd name="connsiteY4-428" fmla="*/ 278 h 10162"/>
                <a:gd name="connsiteX5-429" fmla="*/ 7423 w 9722"/>
                <a:gd name="connsiteY5-430" fmla="*/ 1714 h 10162"/>
                <a:gd name="connsiteX6-431" fmla="*/ 4345 w 9722"/>
                <a:gd name="connsiteY6-432" fmla="*/ 7127 h 10162"/>
                <a:gd name="connsiteX7-433" fmla="*/ 576 w 9722"/>
                <a:gd name="connsiteY7-434" fmla="*/ 8779 h 10162"/>
                <a:gd name="connsiteX8-435" fmla="*/ 273 w 9722"/>
                <a:gd name="connsiteY8-436" fmla="*/ 2167 h 10162"/>
                <a:gd name="connsiteX9-437" fmla="*/ 2243 w 9722"/>
                <a:gd name="connsiteY9-438" fmla="*/ 1066 h 10162"/>
                <a:gd name="connsiteX10-439" fmla="*/ 2547 w 9722"/>
                <a:gd name="connsiteY10-440" fmla="*/ 6367 h 10162"/>
                <a:gd name="connsiteX0-441" fmla="*/ 2730 w 10116"/>
                <a:gd name="connsiteY0-442" fmla="*/ 6274 h 8993"/>
                <a:gd name="connsiteX1-443" fmla="*/ 2262 w 10116"/>
                <a:gd name="connsiteY1-444" fmla="*/ 1058 h 8993"/>
                <a:gd name="connsiteX2-445" fmla="*/ 323 w 10116"/>
                <a:gd name="connsiteY2-446" fmla="*/ 6007 h 8993"/>
                <a:gd name="connsiteX3-447" fmla="*/ 4378 w 10116"/>
                <a:gd name="connsiteY3-448" fmla="*/ 6480 h 8993"/>
                <a:gd name="connsiteX4-449" fmla="*/ 10010 w 10116"/>
                <a:gd name="connsiteY4-450" fmla="*/ 283 h 8993"/>
                <a:gd name="connsiteX5-451" fmla="*/ 7745 w 10116"/>
                <a:gd name="connsiteY5-452" fmla="*/ 1696 h 8993"/>
                <a:gd name="connsiteX6-453" fmla="*/ 3716 w 10116"/>
                <a:gd name="connsiteY6-454" fmla="*/ 7422 h 8993"/>
                <a:gd name="connsiteX7-455" fmla="*/ 702 w 10116"/>
                <a:gd name="connsiteY7-456" fmla="*/ 8648 h 8993"/>
                <a:gd name="connsiteX8-457" fmla="*/ 391 w 10116"/>
                <a:gd name="connsiteY8-458" fmla="*/ 2141 h 8993"/>
                <a:gd name="connsiteX9-459" fmla="*/ 2417 w 10116"/>
                <a:gd name="connsiteY9-460" fmla="*/ 1058 h 8993"/>
                <a:gd name="connsiteX10-461" fmla="*/ 2730 w 10116"/>
                <a:gd name="connsiteY10-462" fmla="*/ 6274 h 8993"/>
                <a:gd name="connsiteX0-463" fmla="*/ 2712 w 10011"/>
                <a:gd name="connsiteY0-464" fmla="*/ 7021 h 10820"/>
                <a:gd name="connsiteX1-465" fmla="*/ 2249 w 10011"/>
                <a:gd name="connsiteY1-466" fmla="*/ 1220 h 10820"/>
                <a:gd name="connsiteX2-467" fmla="*/ 332 w 10011"/>
                <a:gd name="connsiteY2-468" fmla="*/ 6724 h 10820"/>
                <a:gd name="connsiteX3-469" fmla="*/ 4341 w 10011"/>
                <a:gd name="connsiteY3-470" fmla="*/ 7250 h 10820"/>
                <a:gd name="connsiteX4-471" fmla="*/ 9908 w 10011"/>
                <a:gd name="connsiteY4-472" fmla="*/ 359 h 10820"/>
                <a:gd name="connsiteX5-473" fmla="*/ 7669 w 10011"/>
                <a:gd name="connsiteY5-474" fmla="*/ 1930 h 10820"/>
                <a:gd name="connsiteX6-475" fmla="*/ 3998 w 10011"/>
                <a:gd name="connsiteY6-476" fmla="*/ 10024 h 10820"/>
                <a:gd name="connsiteX7-477" fmla="*/ 707 w 10011"/>
                <a:gd name="connsiteY7-478" fmla="*/ 9660 h 10820"/>
                <a:gd name="connsiteX8-479" fmla="*/ 400 w 10011"/>
                <a:gd name="connsiteY8-480" fmla="*/ 2425 h 10820"/>
                <a:gd name="connsiteX9-481" fmla="*/ 2402 w 10011"/>
                <a:gd name="connsiteY9-482" fmla="*/ 1220 h 10820"/>
                <a:gd name="connsiteX10-483" fmla="*/ 2712 w 10011"/>
                <a:gd name="connsiteY10-484" fmla="*/ 7021 h 10820"/>
                <a:gd name="connsiteX0-485" fmla="*/ 2712 w 10020"/>
                <a:gd name="connsiteY0-486" fmla="*/ 7126 h 10925"/>
                <a:gd name="connsiteX1-487" fmla="*/ 2249 w 10020"/>
                <a:gd name="connsiteY1-488" fmla="*/ 1325 h 10925"/>
                <a:gd name="connsiteX2-489" fmla="*/ 332 w 10020"/>
                <a:gd name="connsiteY2-490" fmla="*/ 6829 h 10925"/>
                <a:gd name="connsiteX3-491" fmla="*/ 4152 w 10020"/>
                <a:gd name="connsiteY3-492" fmla="*/ 8824 h 10925"/>
                <a:gd name="connsiteX4-493" fmla="*/ 9908 w 10020"/>
                <a:gd name="connsiteY4-494" fmla="*/ 464 h 10925"/>
                <a:gd name="connsiteX5-495" fmla="*/ 7669 w 10020"/>
                <a:gd name="connsiteY5-496" fmla="*/ 2035 h 10925"/>
                <a:gd name="connsiteX6-497" fmla="*/ 3998 w 10020"/>
                <a:gd name="connsiteY6-498" fmla="*/ 10129 h 10925"/>
                <a:gd name="connsiteX7-499" fmla="*/ 707 w 10020"/>
                <a:gd name="connsiteY7-500" fmla="*/ 9765 h 10925"/>
                <a:gd name="connsiteX8-501" fmla="*/ 400 w 10020"/>
                <a:gd name="connsiteY8-502" fmla="*/ 2530 h 10925"/>
                <a:gd name="connsiteX9-503" fmla="*/ 2402 w 10020"/>
                <a:gd name="connsiteY9-504" fmla="*/ 1325 h 10925"/>
                <a:gd name="connsiteX10-505" fmla="*/ 2712 w 10020"/>
                <a:gd name="connsiteY10-506" fmla="*/ 7126 h 10925"/>
                <a:gd name="connsiteX0-507" fmla="*/ 2712 w 9964"/>
                <a:gd name="connsiteY0-508" fmla="*/ 7076 h 10875"/>
                <a:gd name="connsiteX1-509" fmla="*/ 2249 w 9964"/>
                <a:gd name="connsiteY1-510" fmla="*/ 1275 h 10875"/>
                <a:gd name="connsiteX2-511" fmla="*/ 332 w 9964"/>
                <a:gd name="connsiteY2-512" fmla="*/ 6779 h 10875"/>
                <a:gd name="connsiteX3-513" fmla="*/ 5382 w 9964"/>
                <a:gd name="connsiteY3-514" fmla="*/ 8061 h 10875"/>
                <a:gd name="connsiteX4-515" fmla="*/ 9908 w 9964"/>
                <a:gd name="connsiteY4-516" fmla="*/ 414 h 10875"/>
                <a:gd name="connsiteX5-517" fmla="*/ 7669 w 9964"/>
                <a:gd name="connsiteY5-518" fmla="*/ 1985 h 10875"/>
                <a:gd name="connsiteX6-519" fmla="*/ 3998 w 9964"/>
                <a:gd name="connsiteY6-520" fmla="*/ 10079 h 10875"/>
                <a:gd name="connsiteX7-521" fmla="*/ 707 w 9964"/>
                <a:gd name="connsiteY7-522" fmla="*/ 9715 h 10875"/>
                <a:gd name="connsiteX8-523" fmla="*/ 400 w 9964"/>
                <a:gd name="connsiteY8-524" fmla="*/ 2480 h 10875"/>
                <a:gd name="connsiteX9-525" fmla="*/ 2402 w 9964"/>
                <a:gd name="connsiteY9-526" fmla="*/ 1275 h 10875"/>
                <a:gd name="connsiteX10-527" fmla="*/ 2712 w 9964"/>
                <a:gd name="connsiteY10-528" fmla="*/ 7076 h 10875"/>
                <a:gd name="connsiteX0-529" fmla="*/ 2722 w 10000"/>
                <a:gd name="connsiteY0-530" fmla="*/ 6507 h 10000"/>
                <a:gd name="connsiteX1-531" fmla="*/ 2257 w 10000"/>
                <a:gd name="connsiteY1-532" fmla="*/ 1172 h 10000"/>
                <a:gd name="connsiteX2-533" fmla="*/ 333 w 10000"/>
                <a:gd name="connsiteY2-534" fmla="*/ 6234 h 10000"/>
                <a:gd name="connsiteX3-535" fmla="*/ 5401 w 10000"/>
                <a:gd name="connsiteY3-536" fmla="*/ 7412 h 10000"/>
                <a:gd name="connsiteX4-537" fmla="*/ 9944 w 10000"/>
                <a:gd name="connsiteY4-538" fmla="*/ 381 h 10000"/>
                <a:gd name="connsiteX5-539" fmla="*/ 7697 w 10000"/>
                <a:gd name="connsiteY5-540" fmla="*/ 1825 h 10000"/>
                <a:gd name="connsiteX6-541" fmla="*/ 4012 w 10000"/>
                <a:gd name="connsiteY6-542" fmla="*/ 9268 h 10000"/>
                <a:gd name="connsiteX7-543" fmla="*/ 710 w 10000"/>
                <a:gd name="connsiteY7-544" fmla="*/ 8933 h 10000"/>
                <a:gd name="connsiteX8-545" fmla="*/ 401 w 10000"/>
                <a:gd name="connsiteY8-546" fmla="*/ 2280 h 10000"/>
                <a:gd name="connsiteX9-547" fmla="*/ 2411 w 10000"/>
                <a:gd name="connsiteY9-548" fmla="*/ 1172 h 10000"/>
                <a:gd name="connsiteX10-549" fmla="*/ 2722 w 10000"/>
                <a:gd name="connsiteY10-550" fmla="*/ 6507 h 10000"/>
                <a:gd name="connsiteX0-551" fmla="*/ 2715 w 9994"/>
                <a:gd name="connsiteY0-552" fmla="*/ 6567 h 11621"/>
                <a:gd name="connsiteX1-553" fmla="*/ 2250 w 9994"/>
                <a:gd name="connsiteY1-554" fmla="*/ 1232 h 11621"/>
                <a:gd name="connsiteX2-555" fmla="*/ 326 w 9994"/>
                <a:gd name="connsiteY2-556" fmla="*/ 6294 h 11621"/>
                <a:gd name="connsiteX3-557" fmla="*/ 5394 w 9994"/>
                <a:gd name="connsiteY3-558" fmla="*/ 7472 h 11621"/>
                <a:gd name="connsiteX4-559" fmla="*/ 9937 w 9994"/>
                <a:gd name="connsiteY4-560" fmla="*/ 441 h 11621"/>
                <a:gd name="connsiteX5-561" fmla="*/ 7690 w 9994"/>
                <a:gd name="connsiteY5-562" fmla="*/ 1885 h 11621"/>
                <a:gd name="connsiteX6-563" fmla="*/ 3830 w 9994"/>
                <a:gd name="connsiteY6-564" fmla="*/ 11258 h 11621"/>
                <a:gd name="connsiteX7-565" fmla="*/ 703 w 9994"/>
                <a:gd name="connsiteY7-566" fmla="*/ 8993 h 11621"/>
                <a:gd name="connsiteX8-567" fmla="*/ 394 w 9994"/>
                <a:gd name="connsiteY8-568" fmla="*/ 2340 h 11621"/>
                <a:gd name="connsiteX9-569" fmla="*/ 2404 w 9994"/>
                <a:gd name="connsiteY9-570" fmla="*/ 1232 h 11621"/>
                <a:gd name="connsiteX10-571" fmla="*/ 2715 w 9994"/>
                <a:gd name="connsiteY10-572" fmla="*/ 6567 h 11621"/>
                <a:gd name="connsiteX0-573" fmla="*/ 2717 w 10068"/>
                <a:gd name="connsiteY0-574" fmla="*/ 5802 h 10151"/>
                <a:gd name="connsiteX1-575" fmla="*/ 2251 w 10068"/>
                <a:gd name="connsiteY1-576" fmla="*/ 1211 h 10151"/>
                <a:gd name="connsiteX2-577" fmla="*/ 326 w 10068"/>
                <a:gd name="connsiteY2-578" fmla="*/ 5567 h 10151"/>
                <a:gd name="connsiteX3-579" fmla="*/ 3949 w 10068"/>
                <a:gd name="connsiteY3-580" fmla="*/ 8616 h 10151"/>
                <a:gd name="connsiteX4-581" fmla="*/ 9943 w 10068"/>
                <a:gd name="connsiteY4-582" fmla="*/ 530 h 10151"/>
                <a:gd name="connsiteX5-583" fmla="*/ 7695 w 10068"/>
                <a:gd name="connsiteY5-584" fmla="*/ 1773 h 10151"/>
                <a:gd name="connsiteX6-585" fmla="*/ 3832 w 10068"/>
                <a:gd name="connsiteY6-586" fmla="*/ 9839 h 10151"/>
                <a:gd name="connsiteX7-587" fmla="*/ 703 w 10068"/>
                <a:gd name="connsiteY7-588" fmla="*/ 7890 h 10151"/>
                <a:gd name="connsiteX8-589" fmla="*/ 394 w 10068"/>
                <a:gd name="connsiteY8-590" fmla="*/ 2165 h 10151"/>
                <a:gd name="connsiteX9-591" fmla="*/ 2405 w 10068"/>
                <a:gd name="connsiteY9-592" fmla="*/ 1211 h 10151"/>
                <a:gd name="connsiteX10-593" fmla="*/ 2717 w 10068"/>
                <a:gd name="connsiteY10-594" fmla="*/ 5802 h 10151"/>
                <a:gd name="connsiteX0-595" fmla="*/ 2718 w 10069"/>
                <a:gd name="connsiteY0-596" fmla="*/ 5782 h 9590"/>
                <a:gd name="connsiteX1-597" fmla="*/ 2252 w 10069"/>
                <a:gd name="connsiteY1-598" fmla="*/ 1191 h 9590"/>
                <a:gd name="connsiteX2-599" fmla="*/ 327 w 10069"/>
                <a:gd name="connsiteY2-600" fmla="*/ 5547 h 9590"/>
                <a:gd name="connsiteX3-601" fmla="*/ 3950 w 10069"/>
                <a:gd name="connsiteY3-602" fmla="*/ 8596 h 9590"/>
                <a:gd name="connsiteX4-603" fmla="*/ 9944 w 10069"/>
                <a:gd name="connsiteY4-604" fmla="*/ 510 h 9590"/>
                <a:gd name="connsiteX5-605" fmla="*/ 7696 w 10069"/>
                <a:gd name="connsiteY5-606" fmla="*/ 1753 h 9590"/>
                <a:gd name="connsiteX6-607" fmla="*/ 3879 w 10069"/>
                <a:gd name="connsiteY6-608" fmla="*/ 9202 h 9590"/>
                <a:gd name="connsiteX7-609" fmla="*/ 704 w 10069"/>
                <a:gd name="connsiteY7-610" fmla="*/ 7870 h 9590"/>
                <a:gd name="connsiteX8-611" fmla="*/ 395 w 10069"/>
                <a:gd name="connsiteY8-612" fmla="*/ 2145 h 9590"/>
                <a:gd name="connsiteX9-613" fmla="*/ 2406 w 10069"/>
                <a:gd name="connsiteY9-614" fmla="*/ 1191 h 9590"/>
                <a:gd name="connsiteX10-615" fmla="*/ 2718 w 10069"/>
                <a:gd name="connsiteY10-616" fmla="*/ 5782 h 9590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  <a:cxn ang="0">
                  <a:pos x="connsiteX7-15" y="connsiteY7-16"/>
                </a:cxn>
                <a:cxn ang="0">
                  <a:pos x="connsiteX8-17" y="connsiteY8-18"/>
                </a:cxn>
                <a:cxn ang="0">
                  <a:pos x="connsiteX9-19" y="connsiteY9-20"/>
                </a:cxn>
                <a:cxn ang="0">
                  <a:pos x="connsiteX10-21" y="connsiteY10-22"/>
                </a:cxn>
              </a:cxnLst>
              <a:rect l="l" t="t" r="r" b="b"/>
              <a:pathLst>
                <a:path w="10069" h="9590">
                  <a:moveTo>
                    <a:pt x="2718" y="5782"/>
                  </a:moveTo>
                  <a:cubicBezTo>
                    <a:pt x="2718" y="5782"/>
                    <a:pt x="3358" y="2744"/>
                    <a:pt x="2252" y="1191"/>
                  </a:cubicBezTo>
                  <a:cubicBezTo>
                    <a:pt x="1325" y="-60"/>
                    <a:pt x="19" y="1668"/>
                    <a:pt x="327" y="5547"/>
                  </a:cubicBezTo>
                  <a:cubicBezTo>
                    <a:pt x="572" y="8707"/>
                    <a:pt x="2347" y="9436"/>
                    <a:pt x="3950" y="8596"/>
                  </a:cubicBezTo>
                  <a:cubicBezTo>
                    <a:pt x="6127" y="4924"/>
                    <a:pt x="9320" y="1651"/>
                    <a:pt x="9944" y="510"/>
                  </a:cubicBezTo>
                  <a:cubicBezTo>
                    <a:pt x="10568" y="-631"/>
                    <a:pt x="8707" y="304"/>
                    <a:pt x="7696" y="1753"/>
                  </a:cubicBezTo>
                  <a:cubicBezTo>
                    <a:pt x="6685" y="3202"/>
                    <a:pt x="5046" y="8183"/>
                    <a:pt x="3879" y="9202"/>
                  </a:cubicBezTo>
                  <a:cubicBezTo>
                    <a:pt x="2715" y="10221"/>
                    <a:pt x="1285" y="9046"/>
                    <a:pt x="704" y="7870"/>
                  </a:cubicBezTo>
                  <a:cubicBezTo>
                    <a:pt x="123" y="6694"/>
                    <a:pt x="-379" y="5723"/>
                    <a:pt x="395" y="2145"/>
                  </a:cubicBezTo>
                  <a:cubicBezTo>
                    <a:pt x="395" y="2145"/>
                    <a:pt x="1189" y="-1013"/>
                    <a:pt x="2406" y="1191"/>
                  </a:cubicBezTo>
                  <a:cubicBezTo>
                    <a:pt x="2406" y="1191"/>
                    <a:pt x="3380" y="2744"/>
                    <a:pt x="2718" y="5782"/>
                  </a:cubicBezTo>
                  <a:close/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1" name="Freeform 59"/>
            <p:cNvSpPr/>
            <p:nvPr/>
          </p:nvSpPr>
          <p:spPr bwMode="auto">
            <a:xfrm rot="4615085">
              <a:off x="5143255" y="2566666"/>
              <a:ext cx="460855" cy="334315"/>
            </a:xfrm>
            <a:custGeom>
              <a:avLst/>
              <a:gdLst>
                <a:gd name="T0" fmla="*/ 77 w 77"/>
                <a:gd name="T1" fmla="*/ 31 h 65"/>
                <a:gd name="T2" fmla="*/ 34 w 77"/>
                <a:gd name="T3" fmla="*/ 53 h 65"/>
                <a:gd name="T4" fmla="*/ 23 w 77"/>
                <a:gd name="T5" fmla="*/ 5 h 65"/>
                <a:gd name="T6" fmla="*/ 36 w 77"/>
                <a:gd name="T7" fmla="*/ 48 h 65"/>
                <a:gd name="T8" fmla="*/ 77 w 77"/>
                <a:gd name="T9" fmla="*/ 31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7" h="65">
                  <a:moveTo>
                    <a:pt x="77" y="31"/>
                  </a:moveTo>
                  <a:cubicBezTo>
                    <a:pt x="77" y="31"/>
                    <a:pt x="69" y="60"/>
                    <a:pt x="34" y="53"/>
                  </a:cubicBezTo>
                  <a:cubicBezTo>
                    <a:pt x="0" y="46"/>
                    <a:pt x="4" y="0"/>
                    <a:pt x="23" y="5"/>
                  </a:cubicBezTo>
                  <a:cubicBezTo>
                    <a:pt x="41" y="9"/>
                    <a:pt x="8" y="34"/>
                    <a:pt x="36" y="48"/>
                  </a:cubicBezTo>
                  <a:cubicBezTo>
                    <a:pt x="36" y="48"/>
                    <a:pt x="59" y="65"/>
                    <a:pt x="77" y="31"/>
                  </a:cubicBezTo>
                  <a:close/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2" name="Freeform 60"/>
            <p:cNvSpPr/>
            <p:nvPr/>
          </p:nvSpPr>
          <p:spPr bwMode="auto">
            <a:xfrm rot="4615085">
              <a:off x="5393487" y="2640153"/>
              <a:ext cx="257274" cy="217113"/>
            </a:xfrm>
            <a:custGeom>
              <a:avLst/>
              <a:gdLst>
                <a:gd name="T0" fmla="*/ 0 w 43"/>
                <a:gd name="T1" fmla="*/ 42 h 42"/>
                <a:gd name="T2" fmla="*/ 26 w 43"/>
                <a:gd name="T3" fmla="*/ 28 h 42"/>
                <a:gd name="T4" fmla="*/ 0 w 43"/>
                <a:gd name="T5" fmla="*/ 42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3" h="42">
                  <a:moveTo>
                    <a:pt x="0" y="42"/>
                  </a:moveTo>
                  <a:cubicBezTo>
                    <a:pt x="0" y="42"/>
                    <a:pt x="4" y="25"/>
                    <a:pt x="26" y="28"/>
                  </a:cubicBezTo>
                  <a:cubicBezTo>
                    <a:pt x="43" y="30"/>
                    <a:pt x="9" y="0"/>
                    <a:pt x="0" y="42"/>
                  </a:cubicBezTo>
                  <a:close/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3" name="Freeform 61"/>
            <p:cNvSpPr/>
            <p:nvPr/>
          </p:nvSpPr>
          <p:spPr bwMode="auto">
            <a:xfrm rot="4615085">
              <a:off x="5444585" y="2982813"/>
              <a:ext cx="297543" cy="238247"/>
            </a:xfrm>
            <a:custGeom>
              <a:avLst/>
              <a:gdLst>
                <a:gd name="T0" fmla="*/ 1 w 50"/>
                <a:gd name="T1" fmla="*/ 12 h 46"/>
                <a:gd name="T2" fmla="*/ 18 w 50"/>
                <a:gd name="T3" fmla="*/ 42 h 46"/>
                <a:gd name="T4" fmla="*/ 30 w 50"/>
                <a:gd name="T5" fmla="*/ 11 h 46"/>
                <a:gd name="T6" fmla="*/ 25 w 50"/>
                <a:gd name="T7" fmla="*/ 20 h 46"/>
                <a:gd name="T8" fmla="*/ 19 w 50"/>
                <a:gd name="T9" fmla="*/ 39 h 46"/>
                <a:gd name="T10" fmla="*/ 1 w 50"/>
                <a:gd name="T11" fmla="*/ 12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0" h="46">
                  <a:moveTo>
                    <a:pt x="1" y="12"/>
                  </a:moveTo>
                  <a:cubicBezTo>
                    <a:pt x="1" y="12"/>
                    <a:pt x="0" y="38"/>
                    <a:pt x="18" y="42"/>
                  </a:cubicBezTo>
                  <a:cubicBezTo>
                    <a:pt x="35" y="46"/>
                    <a:pt x="50" y="22"/>
                    <a:pt x="30" y="11"/>
                  </a:cubicBezTo>
                  <a:cubicBezTo>
                    <a:pt x="11" y="0"/>
                    <a:pt x="11" y="22"/>
                    <a:pt x="25" y="20"/>
                  </a:cubicBezTo>
                  <a:cubicBezTo>
                    <a:pt x="33" y="19"/>
                    <a:pt x="38" y="39"/>
                    <a:pt x="19" y="39"/>
                  </a:cubicBezTo>
                  <a:cubicBezTo>
                    <a:pt x="19" y="39"/>
                    <a:pt x="4" y="39"/>
                    <a:pt x="1" y="12"/>
                  </a:cubicBezTo>
                  <a:close/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4" name="Freeform 69"/>
            <p:cNvSpPr/>
            <p:nvPr/>
          </p:nvSpPr>
          <p:spPr bwMode="auto">
            <a:xfrm rot="4615085">
              <a:off x="4614959" y="2851349"/>
              <a:ext cx="440722" cy="730112"/>
            </a:xfrm>
            <a:custGeom>
              <a:avLst/>
              <a:gdLst>
                <a:gd name="T0" fmla="*/ 74 w 74"/>
                <a:gd name="T1" fmla="*/ 0 h 142"/>
                <a:gd name="T2" fmla="*/ 59 w 74"/>
                <a:gd name="T3" fmla="*/ 18 h 142"/>
                <a:gd name="T4" fmla="*/ 45 w 74"/>
                <a:gd name="T5" fmla="*/ 35 h 142"/>
                <a:gd name="T6" fmla="*/ 39 w 74"/>
                <a:gd name="T7" fmla="*/ 55 h 142"/>
                <a:gd name="T8" fmla="*/ 33 w 74"/>
                <a:gd name="T9" fmla="*/ 76 h 142"/>
                <a:gd name="T10" fmla="*/ 59 w 74"/>
                <a:gd name="T11" fmla="*/ 44 h 142"/>
                <a:gd name="T12" fmla="*/ 67 w 74"/>
                <a:gd name="T13" fmla="*/ 12 h 142"/>
                <a:gd name="T14" fmla="*/ 68 w 74"/>
                <a:gd name="T15" fmla="*/ 40 h 142"/>
                <a:gd name="T16" fmla="*/ 70 w 74"/>
                <a:gd name="T17" fmla="*/ 61 h 142"/>
                <a:gd name="T18" fmla="*/ 31 w 74"/>
                <a:gd name="T19" fmla="*/ 105 h 142"/>
                <a:gd name="T20" fmla="*/ 0 w 74"/>
                <a:gd name="T21" fmla="*/ 142 h 142"/>
                <a:gd name="T22" fmla="*/ 12 w 74"/>
                <a:gd name="T23" fmla="*/ 99 h 142"/>
                <a:gd name="T24" fmla="*/ 30 w 74"/>
                <a:gd name="T25" fmla="*/ 42 h 142"/>
                <a:gd name="T26" fmla="*/ 50 w 74"/>
                <a:gd name="T27" fmla="*/ 23 h 142"/>
                <a:gd name="T28" fmla="*/ 74 w 74"/>
                <a:gd name="T29" fmla="*/ 0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4" h="142">
                  <a:moveTo>
                    <a:pt x="74" y="0"/>
                  </a:moveTo>
                  <a:cubicBezTo>
                    <a:pt x="70" y="6"/>
                    <a:pt x="64" y="13"/>
                    <a:pt x="59" y="18"/>
                  </a:cubicBezTo>
                  <a:cubicBezTo>
                    <a:pt x="54" y="24"/>
                    <a:pt x="49" y="28"/>
                    <a:pt x="45" y="35"/>
                  </a:cubicBezTo>
                  <a:cubicBezTo>
                    <a:pt x="42" y="41"/>
                    <a:pt x="40" y="48"/>
                    <a:pt x="39" y="55"/>
                  </a:cubicBezTo>
                  <a:cubicBezTo>
                    <a:pt x="38" y="62"/>
                    <a:pt x="36" y="69"/>
                    <a:pt x="33" y="76"/>
                  </a:cubicBezTo>
                  <a:cubicBezTo>
                    <a:pt x="42" y="65"/>
                    <a:pt x="54" y="58"/>
                    <a:pt x="59" y="44"/>
                  </a:cubicBezTo>
                  <a:cubicBezTo>
                    <a:pt x="63" y="34"/>
                    <a:pt x="61" y="22"/>
                    <a:pt x="67" y="12"/>
                  </a:cubicBezTo>
                  <a:cubicBezTo>
                    <a:pt x="64" y="18"/>
                    <a:pt x="67" y="34"/>
                    <a:pt x="68" y="40"/>
                  </a:cubicBezTo>
                  <a:cubicBezTo>
                    <a:pt x="69" y="48"/>
                    <a:pt x="71" y="54"/>
                    <a:pt x="70" y="61"/>
                  </a:cubicBezTo>
                  <a:cubicBezTo>
                    <a:pt x="65" y="80"/>
                    <a:pt x="45" y="92"/>
                    <a:pt x="31" y="105"/>
                  </a:cubicBezTo>
                  <a:cubicBezTo>
                    <a:pt x="18" y="117"/>
                    <a:pt x="9" y="129"/>
                    <a:pt x="0" y="142"/>
                  </a:cubicBezTo>
                  <a:cubicBezTo>
                    <a:pt x="7" y="130"/>
                    <a:pt x="10" y="113"/>
                    <a:pt x="12" y="99"/>
                  </a:cubicBezTo>
                  <a:cubicBezTo>
                    <a:pt x="15" y="77"/>
                    <a:pt x="17" y="60"/>
                    <a:pt x="30" y="42"/>
                  </a:cubicBezTo>
                  <a:cubicBezTo>
                    <a:pt x="37" y="34"/>
                    <a:pt x="42" y="30"/>
                    <a:pt x="50" y="23"/>
                  </a:cubicBezTo>
                  <a:cubicBezTo>
                    <a:pt x="62" y="12"/>
                    <a:pt x="73" y="0"/>
                    <a:pt x="74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5" name="Freeform 71"/>
            <p:cNvSpPr/>
            <p:nvPr/>
          </p:nvSpPr>
          <p:spPr bwMode="auto">
            <a:xfrm rot="4615085">
              <a:off x="4298058" y="2550724"/>
              <a:ext cx="1002249" cy="668629"/>
            </a:xfrm>
            <a:custGeom>
              <a:avLst/>
              <a:gdLst>
                <a:gd name="T0" fmla="*/ 168 w 168"/>
                <a:gd name="T1" fmla="*/ 0 h 130"/>
                <a:gd name="T2" fmla="*/ 75 w 168"/>
                <a:gd name="T3" fmla="*/ 53 h 130"/>
                <a:gd name="T4" fmla="*/ 11 w 168"/>
                <a:gd name="T5" fmla="*/ 77 h 130"/>
                <a:gd name="T6" fmla="*/ 57 w 168"/>
                <a:gd name="T7" fmla="*/ 97 h 130"/>
                <a:gd name="T8" fmla="*/ 40 w 168"/>
                <a:gd name="T9" fmla="*/ 73 h 130"/>
                <a:gd name="T10" fmla="*/ 34 w 168"/>
                <a:gd name="T11" fmla="*/ 85 h 130"/>
                <a:gd name="T12" fmla="*/ 48 w 168"/>
                <a:gd name="T13" fmla="*/ 83 h 130"/>
                <a:gd name="T14" fmla="*/ 36 w 168"/>
                <a:gd name="T15" fmla="*/ 108 h 130"/>
                <a:gd name="T16" fmla="*/ 15 w 168"/>
                <a:gd name="T17" fmla="*/ 80 h 130"/>
                <a:gd name="T18" fmla="*/ 74 w 168"/>
                <a:gd name="T19" fmla="*/ 58 h 130"/>
                <a:gd name="T20" fmla="*/ 103 w 168"/>
                <a:gd name="T21" fmla="*/ 51 h 130"/>
                <a:gd name="T22" fmla="*/ 167 w 168"/>
                <a:gd name="T23" fmla="*/ 1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8" h="130">
                  <a:moveTo>
                    <a:pt x="168" y="0"/>
                  </a:moveTo>
                  <a:cubicBezTo>
                    <a:pt x="116" y="42"/>
                    <a:pt x="103" y="47"/>
                    <a:pt x="75" y="53"/>
                  </a:cubicBezTo>
                  <a:cubicBezTo>
                    <a:pt x="54" y="57"/>
                    <a:pt x="21" y="52"/>
                    <a:pt x="11" y="77"/>
                  </a:cubicBezTo>
                  <a:cubicBezTo>
                    <a:pt x="0" y="103"/>
                    <a:pt x="39" y="130"/>
                    <a:pt x="57" y="97"/>
                  </a:cubicBezTo>
                  <a:cubicBezTo>
                    <a:pt x="64" y="84"/>
                    <a:pt x="51" y="71"/>
                    <a:pt x="40" y="73"/>
                  </a:cubicBezTo>
                  <a:cubicBezTo>
                    <a:pt x="34" y="74"/>
                    <a:pt x="29" y="79"/>
                    <a:pt x="34" y="85"/>
                  </a:cubicBezTo>
                  <a:cubicBezTo>
                    <a:pt x="40" y="90"/>
                    <a:pt x="44" y="80"/>
                    <a:pt x="48" y="83"/>
                  </a:cubicBezTo>
                  <a:cubicBezTo>
                    <a:pt x="58" y="90"/>
                    <a:pt x="51" y="107"/>
                    <a:pt x="36" y="108"/>
                  </a:cubicBezTo>
                  <a:cubicBezTo>
                    <a:pt x="27" y="108"/>
                    <a:pt x="9" y="100"/>
                    <a:pt x="15" y="80"/>
                  </a:cubicBezTo>
                  <a:cubicBezTo>
                    <a:pt x="21" y="57"/>
                    <a:pt x="59" y="60"/>
                    <a:pt x="74" y="58"/>
                  </a:cubicBezTo>
                  <a:cubicBezTo>
                    <a:pt x="83" y="57"/>
                    <a:pt x="95" y="55"/>
                    <a:pt x="103" y="51"/>
                  </a:cubicBezTo>
                  <a:cubicBezTo>
                    <a:pt x="118" y="45"/>
                    <a:pt x="140" y="30"/>
                    <a:pt x="167" y="1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2" name="Freeform 26"/>
            <p:cNvSpPr/>
            <p:nvPr/>
          </p:nvSpPr>
          <p:spPr bwMode="auto">
            <a:xfrm rot="297211">
              <a:off x="4479871" y="3828621"/>
              <a:ext cx="1663671" cy="441650"/>
            </a:xfrm>
            <a:custGeom>
              <a:avLst/>
              <a:gdLst>
                <a:gd name="T0" fmla="*/ 266 w 270"/>
                <a:gd name="T1" fmla="*/ 162 h 168"/>
                <a:gd name="T2" fmla="*/ 256 w 270"/>
                <a:gd name="T3" fmla="*/ 77 h 168"/>
                <a:gd name="T4" fmla="*/ 151 w 270"/>
                <a:gd name="T5" fmla="*/ 2 h 168"/>
                <a:gd name="T6" fmla="*/ 133 w 270"/>
                <a:gd name="T7" fmla="*/ 1 h 168"/>
                <a:gd name="T8" fmla="*/ 73 w 270"/>
                <a:gd name="T9" fmla="*/ 15 h 168"/>
                <a:gd name="T10" fmla="*/ 1 w 270"/>
                <a:gd name="T11" fmla="*/ 124 h 168"/>
                <a:gd name="T12" fmla="*/ 0 w 270"/>
                <a:gd name="T13" fmla="*/ 137 h 168"/>
                <a:gd name="T14" fmla="*/ 2 w 270"/>
                <a:gd name="T15" fmla="*/ 137 h 168"/>
                <a:gd name="T16" fmla="*/ 3 w 270"/>
                <a:gd name="T17" fmla="*/ 124 h 168"/>
                <a:gd name="T18" fmla="*/ 115 w 270"/>
                <a:gd name="T19" fmla="*/ 4 h 168"/>
                <a:gd name="T20" fmla="*/ 133 w 270"/>
                <a:gd name="T21" fmla="*/ 3 h 168"/>
                <a:gd name="T22" fmla="*/ 150 w 270"/>
                <a:gd name="T23" fmla="*/ 4 h 168"/>
                <a:gd name="T24" fmla="*/ 254 w 270"/>
                <a:gd name="T25" fmla="*/ 78 h 168"/>
                <a:gd name="T26" fmla="*/ 264 w 270"/>
                <a:gd name="T27" fmla="*/ 162 h 168"/>
                <a:gd name="T28" fmla="*/ 263 w 270"/>
                <a:gd name="T29" fmla="*/ 168 h 168"/>
                <a:gd name="T30" fmla="*/ 265 w 270"/>
                <a:gd name="T31" fmla="*/ 168 h 168"/>
                <a:gd name="T32" fmla="*/ 266 w 270"/>
                <a:gd name="T33" fmla="*/ 162 h 168"/>
                <a:gd name="connsiteX0" fmla="*/ 9852 w 9904"/>
                <a:gd name="connsiteY0" fmla="*/ 9584 h 9967"/>
                <a:gd name="connsiteX1" fmla="*/ 9481 w 9904"/>
                <a:gd name="connsiteY1" fmla="*/ 4524 h 9967"/>
                <a:gd name="connsiteX2" fmla="*/ 5593 w 9904"/>
                <a:gd name="connsiteY2" fmla="*/ 60 h 9967"/>
                <a:gd name="connsiteX3" fmla="*/ 4926 w 9904"/>
                <a:gd name="connsiteY3" fmla="*/ 1 h 9967"/>
                <a:gd name="connsiteX4" fmla="*/ 2704 w 9904"/>
                <a:gd name="connsiteY4" fmla="*/ 834 h 9967"/>
                <a:gd name="connsiteX5" fmla="*/ 37 w 9904"/>
                <a:gd name="connsiteY5" fmla="*/ 7322 h 9967"/>
                <a:gd name="connsiteX6" fmla="*/ 0 w 9904"/>
                <a:gd name="connsiteY6" fmla="*/ 8096 h 9967"/>
                <a:gd name="connsiteX7" fmla="*/ 74 w 9904"/>
                <a:gd name="connsiteY7" fmla="*/ 8096 h 9967"/>
                <a:gd name="connsiteX8" fmla="*/ 111 w 9904"/>
                <a:gd name="connsiteY8" fmla="*/ 7322 h 9967"/>
                <a:gd name="connsiteX9" fmla="*/ 4259 w 9904"/>
                <a:gd name="connsiteY9" fmla="*/ 179 h 9967"/>
                <a:gd name="connsiteX10" fmla="*/ 4926 w 9904"/>
                <a:gd name="connsiteY10" fmla="*/ 120 h 9967"/>
                <a:gd name="connsiteX11" fmla="*/ 5556 w 9904"/>
                <a:gd name="connsiteY11" fmla="*/ 179 h 9967"/>
                <a:gd name="connsiteX12" fmla="*/ 9407 w 9904"/>
                <a:gd name="connsiteY12" fmla="*/ 4584 h 9967"/>
                <a:gd name="connsiteX13" fmla="*/ 9778 w 9904"/>
                <a:gd name="connsiteY13" fmla="*/ 9584 h 9967"/>
                <a:gd name="connsiteX14" fmla="*/ 9741 w 9904"/>
                <a:gd name="connsiteY14" fmla="*/ 9941 h 9967"/>
                <a:gd name="connsiteX15" fmla="*/ 9815 w 9904"/>
                <a:gd name="connsiteY15" fmla="*/ 9941 h 9967"/>
                <a:gd name="connsiteX16" fmla="*/ 9852 w 9904"/>
                <a:gd name="connsiteY16" fmla="*/ 9584 h 9967"/>
                <a:gd name="connsiteX0-1" fmla="*/ 9910 w 9992"/>
                <a:gd name="connsiteY0-2" fmla="*/ 9974 h 10376"/>
                <a:gd name="connsiteX1-3" fmla="*/ 9573 w 9992"/>
                <a:gd name="connsiteY1-4" fmla="*/ 4539 h 10376"/>
                <a:gd name="connsiteX2-5" fmla="*/ 5647 w 9992"/>
                <a:gd name="connsiteY2-6" fmla="*/ 60 h 10376"/>
                <a:gd name="connsiteX3-7" fmla="*/ 4974 w 9992"/>
                <a:gd name="connsiteY3-8" fmla="*/ 1 h 10376"/>
                <a:gd name="connsiteX4-9" fmla="*/ 2730 w 9992"/>
                <a:gd name="connsiteY4-10" fmla="*/ 837 h 10376"/>
                <a:gd name="connsiteX5-11" fmla="*/ 37 w 9992"/>
                <a:gd name="connsiteY5-12" fmla="*/ 7346 h 10376"/>
                <a:gd name="connsiteX6-13" fmla="*/ 0 w 9992"/>
                <a:gd name="connsiteY6-14" fmla="*/ 8123 h 10376"/>
                <a:gd name="connsiteX7-15" fmla="*/ 75 w 9992"/>
                <a:gd name="connsiteY7-16" fmla="*/ 8123 h 10376"/>
                <a:gd name="connsiteX8-17" fmla="*/ 112 w 9992"/>
                <a:gd name="connsiteY8-18" fmla="*/ 7346 h 10376"/>
                <a:gd name="connsiteX9-19" fmla="*/ 4300 w 9992"/>
                <a:gd name="connsiteY9-20" fmla="*/ 180 h 10376"/>
                <a:gd name="connsiteX10-21" fmla="*/ 4974 w 9992"/>
                <a:gd name="connsiteY10-22" fmla="*/ 120 h 10376"/>
                <a:gd name="connsiteX11-23" fmla="*/ 5610 w 9992"/>
                <a:gd name="connsiteY11-24" fmla="*/ 180 h 10376"/>
                <a:gd name="connsiteX12-25" fmla="*/ 9498 w 9992"/>
                <a:gd name="connsiteY12-26" fmla="*/ 4599 h 10376"/>
                <a:gd name="connsiteX13-27" fmla="*/ 9873 w 9992"/>
                <a:gd name="connsiteY13-28" fmla="*/ 9616 h 10376"/>
                <a:gd name="connsiteX14-29" fmla="*/ 9835 w 9992"/>
                <a:gd name="connsiteY14-30" fmla="*/ 9974 h 10376"/>
                <a:gd name="connsiteX15-31" fmla="*/ 9910 w 9992"/>
                <a:gd name="connsiteY15-32" fmla="*/ 9974 h 10376"/>
                <a:gd name="connsiteX0-33" fmla="*/ 9843 w 9961"/>
                <a:gd name="connsiteY0-34" fmla="*/ 9613 h 9613"/>
                <a:gd name="connsiteX1-35" fmla="*/ 9581 w 9961"/>
                <a:gd name="connsiteY1-36" fmla="*/ 4375 h 9613"/>
                <a:gd name="connsiteX2-37" fmla="*/ 5652 w 9961"/>
                <a:gd name="connsiteY2-38" fmla="*/ 58 h 9613"/>
                <a:gd name="connsiteX3-39" fmla="*/ 4978 w 9961"/>
                <a:gd name="connsiteY3-40" fmla="*/ 1 h 9613"/>
                <a:gd name="connsiteX4-41" fmla="*/ 2732 w 9961"/>
                <a:gd name="connsiteY4-42" fmla="*/ 807 h 9613"/>
                <a:gd name="connsiteX5-43" fmla="*/ 37 w 9961"/>
                <a:gd name="connsiteY5-44" fmla="*/ 7080 h 9613"/>
                <a:gd name="connsiteX6-45" fmla="*/ 0 w 9961"/>
                <a:gd name="connsiteY6-46" fmla="*/ 7829 h 9613"/>
                <a:gd name="connsiteX7-47" fmla="*/ 75 w 9961"/>
                <a:gd name="connsiteY7-48" fmla="*/ 7829 h 9613"/>
                <a:gd name="connsiteX8-49" fmla="*/ 112 w 9961"/>
                <a:gd name="connsiteY8-50" fmla="*/ 7080 h 9613"/>
                <a:gd name="connsiteX9-51" fmla="*/ 4303 w 9961"/>
                <a:gd name="connsiteY9-52" fmla="*/ 173 h 9613"/>
                <a:gd name="connsiteX10-53" fmla="*/ 4978 w 9961"/>
                <a:gd name="connsiteY10-54" fmla="*/ 116 h 9613"/>
                <a:gd name="connsiteX11-55" fmla="*/ 5614 w 9961"/>
                <a:gd name="connsiteY11-56" fmla="*/ 173 h 9613"/>
                <a:gd name="connsiteX12-57" fmla="*/ 9506 w 9961"/>
                <a:gd name="connsiteY12-58" fmla="*/ 4432 h 9613"/>
                <a:gd name="connsiteX13-59" fmla="*/ 9881 w 9961"/>
                <a:gd name="connsiteY13-60" fmla="*/ 9268 h 9613"/>
                <a:gd name="connsiteX14-61" fmla="*/ 9843 w 9961"/>
                <a:gd name="connsiteY14-62" fmla="*/ 9613 h 9613"/>
                <a:gd name="connsiteX0-63" fmla="*/ 9920 w 10040"/>
                <a:gd name="connsiteY0-64" fmla="*/ 9641 h 9641"/>
                <a:gd name="connsiteX1-65" fmla="*/ 9619 w 10040"/>
                <a:gd name="connsiteY1-66" fmla="*/ 4551 h 9641"/>
                <a:gd name="connsiteX2-67" fmla="*/ 5674 w 10040"/>
                <a:gd name="connsiteY2-68" fmla="*/ 60 h 9641"/>
                <a:gd name="connsiteX3-69" fmla="*/ 4997 w 10040"/>
                <a:gd name="connsiteY3-70" fmla="*/ 1 h 9641"/>
                <a:gd name="connsiteX4-71" fmla="*/ 2743 w 10040"/>
                <a:gd name="connsiteY4-72" fmla="*/ 839 h 9641"/>
                <a:gd name="connsiteX5-73" fmla="*/ 37 w 10040"/>
                <a:gd name="connsiteY5-74" fmla="*/ 7365 h 9641"/>
                <a:gd name="connsiteX6-75" fmla="*/ 0 w 10040"/>
                <a:gd name="connsiteY6-76" fmla="*/ 8144 h 9641"/>
                <a:gd name="connsiteX7-77" fmla="*/ 75 w 10040"/>
                <a:gd name="connsiteY7-78" fmla="*/ 8144 h 9641"/>
                <a:gd name="connsiteX8-79" fmla="*/ 112 w 10040"/>
                <a:gd name="connsiteY8-80" fmla="*/ 7365 h 9641"/>
                <a:gd name="connsiteX9-81" fmla="*/ 4320 w 10040"/>
                <a:gd name="connsiteY9-82" fmla="*/ 180 h 9641"/>
                <a:gd name="connsiteX10-83" fmla="*/ 4997 w 10040"/>
                <a:gd name="connsiteY10-84" fmla="*/ 121 h 9641"/>
                <a:gd name="connsiteX11-85" fmla="*/ 5636 w 10040"/>
                <a:gd name="connsiteY11-86" fmla="*/ 180 h 9641"/>
                <a:gd name="connsiteX12-87" fmla="*/ 9543 w 10040"/>
                <a:gd name="connsiteY12-88" fmla="*/ 4610 h 9641"/>
                <a:gd name="connsiteX13-89" fmla="*/ 9920 w 10040"/>
                <a:gd name="connsiteY13-90" fmla="*/ 9641 h 9641"/>
                <a:gd name="connsiteX0-91" fmla="*/ 9505 w 10032"/>
                <a:gd name="connsiteY0-92" fmla="*/ 4782 h 8447"/>
                <a:gd name="connsiteX1-93" fmla="*/ 9581 w 10032"/>
                <a:gd name="connsiteY1-94" fmla="*/ 4720 h 8447"/>
                <a:gd name="connsiteX2-95" fmla="*/ 5651 w 10032"/>
                <a:gd name="connsiteY2-96" fmla="*/ 62 h 8447"/>
                <a:gd name="connsiteX3-97" fmla="*/ 4977 w 10032"/>
                <a:gd name="connsiteY3-98" fmla="*/ 1 h 8447"/>
                <a:gd name="connsiteX4-99" fmla="*/ 2732 w 10032"/>
                <a:gd name="connsiteY4-100" fmla="*/ 870 h 8447"/>
                <a:gd name="connsiteX5-101" fmla="*/ 37 w 10032"/>
                <a:gd name="connsiteY5-102" fmla="*/ 7639 h 8447"/>
                <a:gd name="connsiteX6-103" fmla="*/ 0 w 10032"/>
                <a:gd name="connsiteY6-104" fmla="*/ 8447 h 8447"/>
                <a:gd name="connsiteX7-105" fmla="*/ 75 w 10032"/>
                <a:gd name="connsiteY7-106" fmla="*/ 8447 h 8447"/>
                <a:gd name="connsiteX8-107" fmla="*/ 112 w 10032"/>
                <a:gd name="connsiteY8-108" fmla="*/ 7639 h 8447"/>
                <a:gd name="connsiteX9-109" fmla="*/ 4303 w 10032"/>
                <a:gd name="connsiteY9-110" fmla="*/ 187 h 8447"/>
                <a:gd name="connsiteX10-111" fmla="*/ 4977 w 10032"/>
                <a:gd name="connsiteY10-112" fmla="*/ 126 h 8447"/>
                <a:gd name="connsiteX11-113" fmla="*/ 5614 w 10032"/>
                <a:gd name="connsiteY11-114" fmla="*/ 187 h 8447"/>
                <a:gd name="connsiteX12-115" fmla="*/ 9505 w 10032"/>
                <a:gd name="connsiteY12-116" fmla="*/ 4782 h 8447"/>
                <a:gd name="connsiteX0-117" fmla="*/ 9732 w 10257"/>
                <a:gd name="connsiteY0-118" fmla="*/ 5661 h 10724"/>
                <a:gd name="connsiteX1-119" fmla="*/ 9807 w 10257"/>
                <a:gd name="connsiteY1-120" fmla="*/ 5588 h 10724"/>
                <a:gd name="connsiteX2-121" fmla="*/ 5890 w 10257"/>
                <a:gd name="connsiteY2-122" fmla="*/ 73 h 10724"/>
                <a:gd name="connsiteX3-123" fmla="*/ 5218 w 10257"/>
                <a:gd name="connsiteY3-124" fmla="*/ 1 h 10724"/>
                <a:gd name="connsiteX4-125" fmla="*/ 2980 w 10257"/>
                <a:gd name="connsiteY4-126" fmla="*/ 1030 h 10724"/>
                <a:gd name="connsiteX5-127" fmla="*/ 294 w 10257"/>
                <a:gd name="connsiteY5-128" fmla="*/ 9043 h 10724"/>
                <a:gd name="connsiteX6-129" fmla="*/ 257 w 10257"/>
                <a:gd name="connsiteY6-130" fmla="*/ 10000 h 10724"/>
                <a:gd name="connsiteX7-131" fmla="*/ 332 w 10257"/>
                <a:gd name="connsiteY7-132" fmla="*/ 10000 h 10724"/>
                <a:gd name="connsiteX8-133" fmla="*/ 4546 w 10257"/>
                <a:gd name="connsiteY8-134" fmla="*/ 221 h 10724"/>
                <a:gd name="connsiteX9-135" fmla="*/ 5218 w 10257"/>
                <a:gd name="connsiteY9-136" fmla="*/ 149 h 10724"/>
                <a:gd name="connsiteX10-137" fmla="*/ 5853 w 10257"/>
                <a:gd name="connsiteY10-138" fmla="*/ 221 h 10724"/>
                <a:gd name="connsiteX11-139" fmla="*/ 9732 w 10257"/>
                <a:gd name="connsiteY11-140" fmla="*/ 5661 h 10724"/>
                <a:gd name="connsiteX0-141" fmla="*/ 9475 w 10000"/>
                <a:gd name="connsiteY0-142" fmla="*/ 5661 h 10000"/>
                <a:gd name="connsiteX1-143" fmla="*/ 9550 w 10000"/>
                <a:gd name="connsiteY1-144" fmla="*/ 5588 h 10000"/>
                <a:gd name="connsiteX2-145" fmla="*/ 5633 w 10000"/>
                <a:gd name="connsiteY2-146" fmla="*/ 73 h 10000"/>
                <a:gd name="connsiteX3-147" fmla="*/ 4961 w 10000"/>
                <a:gd name="connsiteY3-148" fmla="*/ 1 h 10000"/>
                <a:gd name="connsiteX4-149" fmla="*/ 2723 w 10000"/>
                <a:gd name="connsiteY4-150" fmla="*/ 1030 h 10000"/>
                <a:gd name="connsiteX5-151" fmla="*/ 37 w 10000"/>
                <a:gd name="connsiteY5-152" fmla="*/ 9043 h 10000"/>
                <a:gd name="connsiteX6-153" fmla="*/ 0 w 10000"/>
                <a:gd name="connsiteY6-154" fmla="*/ 10000 h 10000"/>
                <a:gd name="connsiteX7-155" fmla="*/ 4289 w 10000"/>
                <a:gd name="connsiteY7-156" fmla="*/ 221 h 10000"/>
                <a:gd name="connsiteX8-157" fmla="*/ 4961 w 10000"/>
                <a:gd name="connsiteY8-158" fmla="*/ 149 h 10000"/>
                <a:gd name="connsiteX9-159" fmla="*/ 5596 w 10000"/>
                <a:gd name="connsiteY9-160" fmla="*/ 221 h 10000"/>
                <a:gd name="connsiteX10-161" fmla="*/ 9475 w 10000"/>
                <a:gd name="connsiteY10-162" fmla="*/ 5661 h 10000"/>
                <a:gd name="connsiteX0-163" fmla="*/ 9438 w 9963"/>
                <a:gd name="connsiteY0-164" fmla="*/ 5661 h 9043"/>
                <a:gd name="connsiteX1-165" fmla="*/ 9513 w 9963"/>
                <a:gd name="connsiteY1-166" fmla="*/ 5588 h 9043"/>
                <a:gd name="connsiteX2-167" fmla="*/ 5596 w 9963"/>
                <a:gd name="connsiteY2-168" fmla="*/ 73 h 9043"/>
                <a:gd name="connsiteX3-169" fmla="*/ 4924 w 9963"/>
                <a:gd name="connsiteY3-170" fmla="*/ 1 h 9043"/>
                <a:gd name="connsiteX4-171" fmla="*/ 2686 w 9963"/>
                <a:gd name="connsiteY4-172" fmla="*/ 1030 h 9043"/>
                <a:gd name="connsiteX5-173" fmla="*/ 0 w 9963"/>
                <a:gd name="connsiteY5-174" fmla="*/ 9043 h 9043"/>
                <a:gd name="connsiteX6-175" fmla="*/ 4252 w 9963"/>
                <a:gd name="connsiteY6-176" fmla="*/ 221 h 9043"/>
                <a:gd name="connsiteX7-177" fmla="*/ 4924 w 9963"/>
                <a:gd name="connsiteY7-178" fmla="*/ 149 h 9043"/>
                <a:gd name="connsiteX8-179" fmla="*/ 5559 w 9963"/>
                <a:gd name="connsiteY8-180" fmla="*/ 221 h 9043"/>
                <a:gd name="connsiteX9-181" fmla="*/ 9438 w 9963"/>
                <a:gd name="connsiteY9-182" fmla="*/ 5661 h 9043"/>
                <a:gd name="connsiteX0-183" fmla="*/ 6784 w 7311"/>
                <a:gd name="connsiteY0-184" fmla="*/ 6260 h 6977"/>
                <a:gd name="connsiteX1-185" fmla="*/ 6859 w 7311"/>
                <a:gd name="connsiteY1-186" fmla="*/ 6179 h 6977"/>
                <a:gd name="connsiteX2-187" fmla="*/ 2928 w 7311"/>
                <a:gd name="connsiteY2-188" fmla="*/ 81 h 6977"/>
                <a:gd name="connsiteX3-189" fmla="*/ 2253 w 7311"/>
                <a:gd name="connsiteY3-190" fmla="*/ 1 h 6977"/>
                <a:gd name="connsiteX4-191" fmla="*/ 7 w 7311"/>
                <a:gd name="connsiteY4-192" fmla="*/ 1139 h 6977"/>
                <a:gd name="connsiteX5-193" fmla="*/ 1579 w 7311"/>
                <a:gd name="connsiteY5-194" fmla="*/ 244 h 6977"/>
                <a:gd name="connsiteX6-195" fmla="*/ 2253 w 7311"/>
                <a:gd name="connsiteY6-196" fmla="*/ 165 h 6977"/>
                <a:gd name="connsiteX7-197" fmla="*/ 2891 w 7311"/>
                <a:gd name="connsiteY7-198" fmla="*/ 244 h 6977"/>
                <a:gd name="connsiteX8-199" fmla="*/ 6784 w 7311"/>
                <a:gd name="connsiteY8-200" fmla="*/ 6260 h 6977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  <a:cxn ang="0">
                  <a:pos x="connsiteX7-15" y="connsiteY7-16"/>
                </a:cxn>
                <a:cxn ang="0">
                  <a:pos x="connsiteX8-17" y="connsiteY8-18"/>
                </a:cxn>
              </a:cxnLst>
              <a:rect l="l" t="t" r="r" b="b"/>
              <a:pathLst>
                <a:path w="7311" h="6977">
                  <a:moveTo>
                    <a:pt x="6784" y="6260"/>
                  </a:moveTo>
                  <a:cubicBezTo>
                    <a:pt x="7445" y="7250"/>
                    <a:pt x="7502" y="7209"/>
                    <a:pt x="6859" y="6179"/>
                  </a:cubicBezTo>
                  <a:cubicBezTo>
                    <a:pt x="6373" y="3333"/>
                    <a:pt x="5248" y="654"/>
                    <a:pt x="2928" y="81"/>
                  </a:cubicBezTo>
                  <a:cubicBezTo>
                    <a:pt x="2702" y="1"/>
                    <a:pt x="2477" y="1"/>
                    <a:pt x="2253" y="1"/>
                  </a:cubicBezTo>
                  <a:cubicBezTo>
                    <a:pt x="2253" y="1"/>
                    <a:pt x="1167" y="-80"/>
                    <a:pt x="7" y="1139"/>
                  </a:cubicBezTo>
                  <a:cubicBezTo>
                    <a:pt x="-105" y="1180"/>
                    <a:pt x="1205" y="406"/>
                    <a:pt x="1579" y="244"/>
                  </a:cubicBezTo>
                  <a:cubicBezTo>
                    <a:pt x="1991" y="165"/>
                    <a:pt x="2253" y="165"/>
                    <a:pt x="2253" y="165"/>
                  </a:cubicBezTo>
                  <a:cubicBezTo>
                    <a:pt x="2477" y="165"/>
                    <a:pt x="2702" y="244"/>
                    <a:pt x="2891" y="244"/>
                  </a:cubicBezTo>
                  <a:cubicBezTo>
                    <a:pt x="5211" y="895"/>
                    <a:pt x="6297" y="3497"/>
                    <a:pt x="6784" y="6260"/>
                  </a:cubicBezTo>
                  <a:close/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64" name="任意多边形 363"/>
            <p:cNvSpPr/>
            <p:nvPr/>
          </p:nvSpPr>
          <p:spPr>
            <a:xfrm rot="21171916">
              <a:off x="6750952" y="4596495"/>
              <a:ext cx="1141825" cy="842123"/>
            </a:xfrm>
            <a:custGeom>
              <a:avLst/>
              <a:gdLst>
                <a:gd name="connsiteX0" fmla="*/ 0 w 1911899"/>
                <a:gd name="connsiteY0" fmla="*/ 1897039 h 1897039"/>
                <a:gd name="connsiteX1" fmla="*/ 409432 w 1911899"/>
                <a:gd name="connsiteY1" fmla="*/ 1405719 h 1897039"/>
                <a:gd name="connsiteX2" fmla="*/ 887104 w 1911899"/>
                <a:gd name="connsiteY2" fmla="*/ 900752 h 1897039"/>
                <a:gd name="connsiteX3" fmla="*/ 1337480 w 1911899"/>
                <a:gd name="connsiteY3" fmla="*/ 504967 h 1897039"/>
                <a:gd name="connsiteX4" fmla="*/ 1651379 w 1911899"/>
                <a:gd name="connsiteY4" fmla="*/ 245660 h 1897039"/>
                <a:gd name="connsiteX5" fmla="*/ 1760561 w 1911899"/>
                <a:gd name="connsiteY5" fmla="*/ 163773 h 1897039"/>
                <a:gd name="connsiteX6" fmla="*/ 1828800 w 1911899"/>
                <a:gd name="connsiteY6" fmla="*/ 81886 h 1897039"/>
                <a:gd name="connsiteX7" fmla="*/ 1910686 w 1911899"/>
                <a:gd name="connsiteY7" fmla="*/ 13648 h 1897039"/>
                <a:gd name="connsiteX8" fmla="*/ 1910686 w 1911899"/>
                <a:gd name="connsiteY8" fmla="*/ 0 h 1897039"/>
                <a:gd name="connsiteX0-1" fmla="*/ 0 w 1911899"/>
                <a:gd name="connsiteY0-2" fmla="*/ 1897039 h 1897039"/>
                <a:gd name="connsiteX1-3" fmla="*/ 313898 w 1911899"/>
                <a:gd name="connsiteY1-4" fmla="*/ 941696 h 1897039"/>
                <a:gd name="connsiteX2-5" fmla="*/ 887104 w 1911899"/>
                <a:gd name="connsiteY2-6" fmla="*/ 900752 h 1897039"/>
                <a:gd name="connsiteX3-7" fmla="*/ 1337480 w 1911899"/>
                <a:gd name="connsiteY3-8" fmla="*/ 504967 h 1897039"/>
                <a:gd name="connsiteX4-9" fmla="*/ 1651379 w 1911899"/>
                <a:gd name="connsiteY4-10" fmla="*/ 245660 h 1897039"/>
                <a:gd name="connsiteX5-11" fmla="*/ 1760561 w 1911899"/>
                <a:gd name="connsiteY5-12" fmla="*/ 163773 h 1897039"/>
                <a:gd name="connsiteX6-13" fmla="*/ 1828800 w 1911899"/>
                <a:gd name="connsiteY6-14" fmla="*/ 81886 h 1897039"/>
                <a:gd name="connsiteX7-15" fmla="*/ 1910686 w 1911899"/>
                <a:gd name="connsiteY7-16" fmla="*/ 13648 h 1897039"/>
                <a:gd name="connsiteX8-17" fmla="*/ 1910686 w 1911899"/>
                <a:gd name="connsiteY8-18" fmla="*/ 0 h 1897039"/>
                <a:gd name="connsiteX0-19" fmla="*/ 0 w 2075672"/>
                <a:gd name="connsiteY0-20" fmla="*/ 1801504 h 1801504"/>
                <a:gd name="connsiteX1-21" fmla="*/ 477671 w 2075672"/>
                <a:gd name="connsiteY1-22" fmla="*/ 941696 h 1801504"/>
                <a:gd name="connsiteX2-23" fmla="*/ 1050877 w 2075672"/>
                <a:gd name="connsiteY2-24" fmla="*/ 900752 h 1801504"/>
                <a:gd name="connsiteX3-25" fmla="*/ 1501253 w 2075672"/>
                <a:gd name="connsiteY3-26" fmla="*/ 504967 h 1801504"/>
                <a:gd name="connsiteX4-27" fmla="*/ 1815152 w 2075672"/>
                <a:gd name="connsiteY4-28" fmla="*/ 245660 h 1801504"/>
                <a:gd name="connsiteX5-29" fmla="*/ 1924334 w 2075672"/>
                <a:gd name="connsiteY5-30" fmla="*/ 163773 h 1801504"/>
                <a:gd name="connsiteX6-31" fmla="*/ 1992573 w 2075672"/>
                <a:gd name="connsiteY6-32" fmla="*/ 81886 h 1801504"/>
                <a:gd name="connsiteX7-33" fmla="*/ 2074459 w 2075672"/>
                <a:gd name="connsiteY7-34" fmla="*/ 13648 h 1801504"/>
                <a:gd name="connsiteX8-35" fmla="*/ 2074459 w 2075672"/>
                <a:gd name="connsiteY8-36" fmla="*/ 0 h 1801504"/>
                <a:gd name="connsiteX0-37" fmla="*/ 0 w 2075672"/>
                <a:gd name="connsiteY0-38" fmla="*/ 1801504 h 1801504"/>
                <a:gd name="connsiteX1-39" fmla="*/ 477671 w 2075672"/>
                <a:gd name="connsiteY1-40" fmla="*/ 941696 h 1801504"/>
                <a:gd name="connsiteX2-41" fmla="*/ 1050877 w 2075672"/>
                <a:gd name="connsiteY2-42" fmla="*/ 900752 h 1801504"/>
                <a:gd name="connsiteX3-43" fmla="*/ 1501253 w 2075672"/>
                <a:gd name="connsiteY3-44" fmla="*/ 504967 h 1801504"/>
                <a:gd name="connsiteX4-45" fmla="*/ 1815152 w 2075672"/>
                <a:gd name="connsiteY4-46" fmla="*/ 245660 h 1801504"/>
                <a:gd name="connsiteX5-47" fmla="*/ 1924334 w 2075672"/>
                <a:gd name="connsiteY5-48" fmla="*/ 163773 h 1801504"/>
                <a:gd name="connsiteX6-49" fmla="*/ 1992573 w 2075672"/>
                <a:gd name="connsiteY6-50" fmla="*/ 81886 h 1801504"/>
                <a:gd name="connsiteX7-51" fmla="*/ 2074459 w 2075672"/>
                <a:gd name="connsiteY7-52" fmla="*/ 13648 h 1801504"/>
                <a:gd name="connsiteX8-53" fmla="*/ 2074459 w 2075672"/>
                <a:gd name="connsiteY8-54" fmla="*/ 0 h 1801504"/>
                <a:gd name="connsiteX0-55" fmla="*/ 0 w 2075672"/>
                <a:gd name="connsiteY0-56" fmla="*/ 1801504 h 1801504"/>
                <a:gd name="connsiteX1-57" fmla="*/ 477671 w 2075672"/>
                <a:gd name="connsiteY1-58" fmla="*/ 941696 h 1801504"/>
                <a:gd name="connsiteX2-59" fmla="*/ 1269241 w 2075672"/>
                <a:gd name="connsiteY2-60" fmla="*/ 1023582 h 1801504"/>
                <a:gd name="connsiteX3-61" fmla="*/ 1501253 w 2075672"/>
                <a:gd name="connsiteY3-62" fmla="*/ 504967 h 1801504"/>
                <a:gd name="connsiteX4-63" fmla="*/ 1815152 w 2075672"/>
                <a:gd name="connsiteY4-64" fmla="*/ 245660 h 1801504"/>
                <a:gd name="connsiteX5-65" fmla="*/ 1924334 w 2075672"/>
                <a:gd name="connsiteY5-66" fmla="*/ 163773 h 1801504"/>
                <a:gd name="connsiteX6-67" fmla="*/ 1992573 w 2075672"/>
                <a:gd name="connsiteY6-68" fmla="*/ 81886 h 1801504"/>
                <a:gd name="connsiteX7-69" fmla="*/ 2074459 w 2075672"/>
                <a:gd name="connsiteY7-70" fmla="*/ 13648 h 1801504"/>
                <a:gd name="connsiteX8-71" fmla="*/ 2074459 w 2075672"/>
                <a:gd name="connsiteY8-72" fmla="*/ 0 h 1801504"/>
                <a:gd name="connsiteX0-73" fmla="*/ 0 w 2075672"/>
                <a:gd name="connsiteY0-74" fmla="*/ 1801504 h 1801504"/>
                <a:gd name="connsiteX1-75" fmla="*/ 477671 w 2075672"/>
                <a:gd name="connsiteY1-76" fmla="*/ 941696 h 1801504"/>
                <a:gd name="connsiteX2-77" fmla="*/ 1269241 w 2075672"/>
                <a:gd name="connsiteY2-78" fmla="*/ 1023582 h 1801504"/>
                <a:gd name="connsiteX3-79" fmla="*/ 1405718 w 2075672"/>
                <a:gd name="connsiteY3-80" fmla="*/ 1692322 h 1801504"/>
                <a:gd name="connsiteX4-81" fmla="*/ 1815152 w 2075672"/>
                <a:gd name="connsiteY4-82" fmla="*/ 245660 h 1801504"/>
                <a:gd name="connsiteX5-83" fmla="*/ 1924334 w 2075672"/>
                <a:gd name="connsiteY5-84" fmla="*/ 163773 h 1801504"/>
                <a:gd name="connsiteX6-85" fmla="*/ 1992573 w 2075672"/>
                <a:gd name="connsiteY6-86" fmla="*/ 81886 h 1801504"/>
                <a:gd name="connsiteX7-87" fmla="*/ 2074459 w 2075672"/>
                <a:gd name="connsiteY7-88" fmla="*/ 13648 h 1801504"/>
                <a:gd name="connsiteX8-89" fmla="*/ 2074459 w 2075672"/>
                <a:gd name="connsiteY8-90" fmla="*/ 0 h 1801504"/>
                <a:gd name="connsiteX0-91" fmla="*/ 0 w 2075672"/>
                <a:gd name="connsiteY0-92" fmla="*/ 1801504 h 1801504"/>
                <a:gd name="connsiteX1-93" fmla="*/ 477671 w 2075672"/>
                <a:gd name="connsiteY1-94" fmla="*/ 941696 h 1801504"/>
                <a:gd name="connsiteX2-95" fmla="*/ 1269241 w 2075672"/>
                <a:gd name="connsiteY2-96" fmla="*/ 1023582 h 1801504"/>
                <a:gd name="connsiteX3-97" fmla="*/ 1405718 w 2075672"/>
                <a:gd name="connsiteY3-98" fmla="*/ 1692322 h 1801504"/>
                <a:gd name="connsiteX4-99" fmla="*/ 641444 w 2075672"/>
                <a:gd name="connsiteY4-100" fmla="*/ 1241946 h 1801504"/>
                <a:gd name="connsiteX5-101" fmla="*/ 1924334 w 2075672"/>
                <a:gd name="connsiteY5-102" fmla="*/ 163773 h 1801504"/>
                <a:gd name="connsiteX6-103" fmla="*/ 1992573 w 2075672"/>
                <a:gd name="connsiteY6-104" fmla="*/ 81886 h 1801504"/>
                <a:gd name="connsiteX7-105" fmla="*/ 2074459 w 2075672"/>
                <a:gd name="connsiteY7-106" fmla="*/ 13648 h 1801504"/>
                <a:gd name="connsiteX8-107" fmla="*/ 2074459 w 2075672"/>
                <a:gd name="connsiteY8-108" fmla="*/ 0 h 1801504"/>
                <a:gd name="connsiteX0-109" fmla="*/ 0 w 2075672"/>
                <a:gd name="connsiteY0-110" fmla="*/ 1806399 h 1806399"/>
                <a:gd name="connsiteX1-111" fmla="*/ 477671 w 2075672"/>
                <a:gd name="connsiteY1-112" fmla="*/ 946591 h 1806399"/>
                <a:gd name="connsiteX2-113" fmla="*/ 1269241 w 2075672"/>
                <a:gd name="connsiteY2-114" fmla="*/ 1028477 h 1806399"/>
                <a:gd name="connsiteX3-115" fmla="*/ 1405718 w 2075672"/>
                <a:gd name="connsiteY3-116" fmla="*/ 1697217 h 1806399"/>
                <a:gd name="connsiteX4-117" fmla="*/ 641444 w 2075672"/>
                <a:gd name="connsiteY4-118" fmla="*/ 1246841 h 1806399"/>
                <a:gd name="connsiteX5-119" fmla="*/ 1569493 w 2075672"/>
                <a:gd name="connsiteY5-120" fmla="*/ 1219545 h 1806399"/>
                <a:gd name="connsiteX6-121" fmla="*/ 1992573 w 2075672"/>
                <a:gd name="connsiteY6-122" fmla="*/ 86781 h 1806399"/>
                <a:gd name="connsiteX7-123" fmla="*/ 2074459 w 2075672"/>
                <a:gd name="connsiteY7-124" fmla="*/ 18543 h 1806399"/>
                <a:gd name="connsiteX8-125" fmla="*/ 2074459 w 2075672"/>
                <a:gd name="connsiteY8-126" fmla="*/ 4895 h 1806399"/>
                <a:gd name="connsiteX0-127" fmla="*/ 0 w 2105775"/>
                <a:gd name="connsiteY0-128" fmla="*/ 1808421 h 1808421"/>
                <a:gd name="connsiteX1-129" fmla="*/ 477671 w 2105775"/>
                <a:gd name="connsiteY1-130" fmla="*/ 948613 h 1808421"/>
                <a:gd name="connsiteX2-131" fmla="*/ 1269241 w 2105775"/>
                <a:gd name="connsiteY2-132" fmla="*/ 1030499 h 1808421"/>
                <a:gd name="connsiteX3-133" fmla="*/ 1405718 w 2105775"/>
                <a:gd name="connsiteY3-134" fmla="*/ 1699239 h 1808421"/>
                <a:gd name="connsiteX4-135" fmla="*/ 641444 w 2105775"/>
                <a:gd name="connsiteY4-136" fmla="*/ 1248863 h 1808421"/>
                <a:gd name="connsiteX5-137" fmla="*/ 1992573 w 2105775"/>
                <a:gd name="connsiteY5-138" fmla="*/ 88803 h 1808421"/>
                <a:gd name="connsiteX6-139" fmla="*/ 2074459 w 2105775"/>
                <a:gd name="connsiteY6-140" fmla="*/ 20565 h 1808421"/>
                <a:gd name="connsiteX7-141" fmla="*/ 2074459 w 2105775"/>
                <a:gd name="connsiteY7-142" fmla="*/ 6917 h 1808421"/>
                <a:gd name="connsiteX0-143" fmla="*/ 0 w 2770495"/>
                <a:gd name="connsiteY0-144" fmla="*/ 1855243 h 1855243"/>
                <a:gd name="connsiteX1-145" fmla="*/ 477671 w 2770495"/>
                <a:gd name="connsiteY1-146" fmla="*/ 995435 h 1855243"/>
                <a:gd name="connsiteX2-147" fmla="*/ 1269241 w 2770495"/>
                <a:gd name="connsiteY2-148" fmla="*/ 1077321 h 1855243"/>
                <a:gd name="connsiteX3-149" fmla="*/ 1405718 w 2770495"/>
                <a:gd name="connsiteY3-150" fmla="*/ 1746061 h 1855243"/>
                <a:gd name="connsiteX4-151" fmla="*/ 641444 w 2770495"/>
                <a:gd name="connsiteY4-152" fmla="*/ 1295685 h 1855243"/>
                <a:gd name="connsiteX5-153" fmla="*/ 1992573 w 2770495"/>
                <a:gd name="connsiteY5-154" fmla="*/ 135625 h 1855243"/>
                <a:gd name="connsiteX6-155" fmla="*/ 2074459 w 2770495"/>
                <a:gd name="connsiteY6-156" fmla="*/ 67387 h 1855243"/>
                <a:gd name="connsiteX7-157" fmla="*/ 2770495 w 2770495"/>
                <a:gd name="connsiteY7-158" fmla="*/ 531410 h 1855243"/>
                <a:gd name="connsiteX0-159" fmla="*/ 0 w 2770495"/>
                <a:gd name="connsiteY0-160" fmla="*/ 1792481 h 1792481"/>
                <a:gd name="connsiteX1-161" fmla="*/ 477671 w 2770495"/>
                <a:gd name="connsiteY1-162" fmla="*/ 932673 h 1792481"/>
                <a:gd name="connsiteX2-163" fmla="*/ 1269241 w 2770495"/>
                <a:gd name="connsiteY2-164" fmla="*/ 1014559 h 1792481"/>
                <a:gd name="connsiteX3-165" fmla="*/ 1405718 w 2770495"/>
                <a:gd name="connsiteY3-166" fmla="*/ 1683299 h 1792481"/>
                <a:gd name="connsiteX4-167" fmla="*/ 641444 w 2770495"/>
                <a:gd name="connsiteY4-168" fmla="*/ 1232923 h 1792481"/>
                <a:gd name="connsiteX5-169" fmla="*/ 1378424 w 2770495"/>
                <a:gd name="connsiteY5-170" fmla="*/ 823490 h 1792481"/>
                <a:gd name="connsiteX6-171" fmla="*/ 2074459 w 2770495"/>
                <a:gd name="connsiteY6-172" fmla="*/ 4625 h 1792481"/>
                <a:gd name="connsiteX7-173" fmla="*/ 2770495 w 2770495"/>
                <a:gd name="connsiteY7-174" fmla="*/ 468648 h 1792481"/>
                <a:gd name="connsiteX0-175" fmla="*/ 0 w 2770495"/>
                <a:gd name="connsiteY0-176" fmla="*/ 1323833 h 1323833"/>
                <a:gd name="connsiteX1-177" fmla="*/ 477671 w 2770495"/>
                <a:gd name="connsiteY1-178" fmla="*/ 464025 h 1323833"/>
                <a:gd name="connsiteX2-179" fmla="*/ 1269241 w 2770495"/>
                <a:gd name="connsiteY2-180" fmla="*/ 545911 h 1323833"/>
                <a:gd name="connsiteX3-181" fmla="*/ 1405718 w 2770495"/>
                <a:gd name="connsiteY3-182" fmla="*/ 1214651 h 1323833"/>
                <a:gd name="connsiteX4-183" fmla="*/ 641444 w 2770495"/>
                <a:gd name="connsiteY4-184" fmla="*/ 764275 h 1323833"/>
                <a:gd name="connsiteX5-185" fmla="*/ 1378424 w 2770495"/>
                <a:gd name="connsiteY5-186" fmla="*/ 354842 h 1323833"/>
                <a:gd name="connsiteX6-187" fmla="*/ 2770495 w 2770495"/>
                <a:gd name="connsiteY6-188" fmla="*/ 0 h 1323833"/>
                <a:gd name="connsiteX0-189" fmla="*/ 0 w 2770495"/>
                <a:gd name="connsiteY0-190" fmla="*/ 1323833 h 2110418"/>
                <a:gd name="connsiteX1-191" fmla="*/ 477671 w 2770495"/>
                <a:gd name="connsiteY1-192" fmla="*/ 464025 h 2110418"/>
                <a:gd name="connsiteX2-193" fmla="*/ 1269241 w 2770495"/>
                <a:gd name="connsiteY2-194" fmla="*/ 545911 h 2110418"/>
                <a:gd name="connsiteX3-195" fmla="*/ 1405718 w 2770495"/>
                <a:gd name="connsiteY3-196" fmla="*/ 1214651 h 2110418"/>
                <a:gd name="connsiteX4-197" fmla="*/ 641444 w 2770495"/>
                <a:gd name="connsiteY4-198" fmla="*/ 764275 h 2110418"/>
                <a:gd name="connsiteX5-199" fmla="*/ 1555845 w 2770495"/>
                <a:gd name="connsiteY5-200" fmla="*/ 2101755 h 2110418"/>
                <a:gd name="connsiteX6-201" fmla="*/ 2770495 w 2770495"/>
                <a:gd name="connsiteY6-202" fmla="*/ 0 h 2110418"/>
                <a:gd name="connsiteX0-203" fmla="*/ 0 w 2770495"/>
                <a:gd name="connsiteY0-204" fmla="*/ 1323833 h 2110601"/>
                <a:gd name="connsiteX1-205" fmla="*/ 477671 w 2770495"/>
                <a:gd name="connsiteY1-206" fmla="*/ 464025 h 2110601"/>
                <a:gd name="connsiteX2-207" fmla="*/ 1269241 w 2770495"/>
                <a:gd name="connsiteY2-208" fmla="*/ 545911 h 2110601"/>
                <a:gd name="connsiteX3-209" fmla="*/ 1637729 w 2770495"/>
                <a:gd name="connsiteY3-210" fmla="*/ 1037230 h 2110601"/>
                <a:gd name="connsiteX4-211" fmla="*/ 641444 w 2770495"/>
                <a:gd name="connsiteY4-212" fmla="*/ 764275 h 2110601"/>
                <a:gd name="connsiteX5-213" fmla="*/ 1555845 w 2770495"/>
                <a:gd name="connsiteY5-214" fmla="*/ 2101755 h 2110601"/>
                <a:gd name="connsiteX6-215" fmla="*/ 2770495 w 2770495"/>
                <a:gd name="connsiteY6-216" fmla="*/ 0 h 2110601"/>
                <a:gd name="connsiteX0-217" fmla="*/ 0 w 2770495"/>
                <a:gd name="connsiteY0-218" fmla="*/ 1323833 h 2111149"/>
                <a:gd name="connsiteX1-219" fmla="*/ 477671 w 2770495"/>
                <a:gd name="connsiteY1-220" fmla="*/ 464025 h 2111149"/>
                <a:gd name="connsiteX2-221" fmla="*/ 1269241 w 2770495"/>
                <a:gd name="connsiteY2-222" fmla="*/ 545911 h 2111149"/>
                <a:gd name="connsiteX3-223" fmla="*/ 641444 w 2770495"/>
                <a:gd name="connsiteY3-224" fmla="*/ 764275 h 2111149"/>
                <a:gd name="connsiteX4-225" fmla="*/ 1555845 w 2770495"/>
                <a:gd name="connsiteY4-226" fmla="*/ 2101755 h 2111149"/>
                <a:gd name="connsiteX5-227" fmla="*/ 2770495 w 2770495"/>
                <a:gd name="connsiteY5-228" fmla="*/ 0 h 2111149"/>
                <a:gd name="connsiteX0-229" fmla="*/ 0 w 2770495"/>
                <a:gd name="connsiteY0-230" fmla="*/ 1323833 h 2106073"/>
                <a:gd name="connsiteX1-231" fmla="*/ 477671 w 2770495"/>
                <a:gd name="connsiteY1-232" fmla="*/ 464025 h 2106073"/>
                <a:gd name="connsiteX2-233" fmla="*/ 1269241 w 2770495"/>
                <a:gd name="connsiteY2-234" fmla="*/ 545911 h 2106073"/>
                <a:gd name="connsiteX3-235" fmla="*/ 1555845 w 2770495"/>
                <a:gd name="connsiteY3-236" fmla="*/ 2101755 h 2106073"/>
                <a:gd name="connsiteX4-237" fmla="*/ 2770495 w 2770495"/>
                <a:gd name="connsiteY4-238" fmla="*/ 0 h 2106073"/>
                <a:gd name="connsiteX0-239" fmla="*/ 0 w 2770495"/>
                <a:gd name="connsiteY0-240" fmla="*/ 1323833 h 1323833"/>
                <a:gd name="connsiteX1-241" fmla="*/ 477671 w 2770495"/>
                <a:gd name="connsiteY1-242" fmla="*/ 464025 h 1323833"/>
                <a:gd name="connsiteX2-243" fmla="*/ 1269241 w 2770495"/>
                <a:gd name="connsiteY2-244" fmla="*/ 545911 h 1323833"/>
                <a:gd name="connsiteX3-245" fmla="*/ 2770495 w 2770495"/>
                <a:gd name="connsiteY3-246" fmla="*/ 0 h 1323833"/>
                <a:gd name="connsiteX0-247" fmla="*/ 0 w 2142698"/>
                <a:gd name="connsiteY0-248" fmla="*/ 904912 h 904912"/>
                <a:gd name="connsiteX1-249" fmla="*/ 477671 w 2142698"/>
                <a:gd name="connsiteY1-250" fmla="*/ 45104 h 904912"/>
                <a:gd name="connsiteX2-251" fmla="*/ 1269241 w 2142698"/>
                <a:gd name="connsiteY2-252" fmla="*/ 126990 h 904912"/>
                <a:gd name="connsiteX3-253" fmla="*/ 2142698 w 2142698"/>
                <a:gd name="connsiteY3-254" fmla="*/ 181580 h 904912"/>
                <a:gd name="connsiteX0-255" fmla="*/ 0 w 2142698"/>
                <a:gd name="connsiteY0-256" fmla="*/ 977457 h 977457"/>
                <a:gd name="connsiteX1-257" fmla="*/ 477671 w 2142698"/>
                <a:gd name="connsiteY1-258" fmla="*/ 117649 h 977457"/>
                <a:gd name="connsiteX2-259" fmla="*/ 1255593 w 2142698"/>
                <a:gd name="connsiteY2-260" fmla="*/ 22114 h 977457"/>
                <a:gd name="connsiteX3-261" fmla="*/ 2142698 w 2142698"/>
                <a:gd name="connsiteY3-262" fmla="*/ 254125 h 977457"/>
                <a:gd name="connsiteX0-263" fmla="*/ 0 w 2142698"/>
                <a:gd name="connsiteY0-264" fmla="*/ 977457 h 977457"/>
                <a:gd name="connsiteX1-265" fmla="*/ 477671 w 2142698"/>
                <a:gd name="connsiteY1-266" fmla="*/ 117649 h 977457"/>
                <a:gd name="connsiteX2-267" fmla="*/ 1255593 w 2142698"/>
                <a:gd name="connsiteY2-268" fmla="*/ 22114 h 977457"/>
                <a:gd name="connsiteX3-269" fmla="*/ 2142698 w 2142698"/>
                <a:gd name="connsiteY3-270" fmla="*/ 254125 h 977457"/>
                <a:gd name="connsiteX0-271" fmla="*/ 0 w 2142698"/>
                <a:gd name="connsiteY0-272" fmla="*/ 997297 h 997297"/>
                <a:gd name="connsiteX1-273" fmla="*/ 477671 w 2142698"/>
                <a:gd name="connsiteY1-274" fmla="*/ 137489 h 997297"/>
                <a:gd name="connsiteX2-275" fmla="*/ 1064525 w 2142698"/>
                <a:gd name="connsiteY2-276" fmla="*/ 14658 h 997297"/>
                <a:gd name="connsiteX3-277" fmla="*/ 2142698 w 2142698"/>
                <a:gd name="connsiteY3-278" fmla="*/ 273965 h 997297"/>
                <a:gd name="connsiteX0-279" fmla="*/ 0 w 2142698"/>
                <a:gd name="connsiteY0-280" fmla="*/ 982684 h 982684"/>
                <a:gd name="connsiteX1-281" fmla="*/ 313898 w 2142698"/>
                <a:gd name="connsiteY1-282" fmla="*/ 245706 h 982684"/>
                <a:gd name="connsiteX2-283" fmla="*/ 1064525 w 2142698"/>
                <a:gd name="connsiteY2-284" fmla="*/ 45 h 982684"/>
                <a:gd name="connsiteX3-285" fmla="*/ 2142698 w 2142698"/>
                <a:gd name="connsiteY3-286" fmla="*/ 259352 h 982684"/>
                <a:gd name="connsiteX0-287" fmla="*/ 0 w 1719618"/>
                <a:gd name="connsiteY0-288" fmla="*/ 1019341 h 1019341"/>
                <a:gd name="connsiteX1-289" fmla="*/ 313898 w 1719618"/>
                <a:gd name="connsiteY1-290" fmla="*/ 282363 h 1019341"/>
                <a:gd name="connsiteX2-291" fmla="*/ 1064525 w 1719618"/>
                <a:gd name="connsiteY2-292" fmla="*/ 36702 h 1019341"/>
                <a:gd name="connsiteX3-293" fmla="*/ 1719618 w 1719618"/>
                <a:gd name="connsiteY3-294" fmla="*/ 104940 h 1019341"/>
                <a:gd name="connsiteX0-295" fmla="*/ 0 w 1719618"/>
                <a:gd name="connsiteY0-296" fmla="*/ 993409 h 993409"/>
                <a:gd name="connsiteX1-297" fmla="*/ 313898 w 1719618"/>
                <a:gd name="connsiteY1-298" fmla="*/ 256431 h 993409"/>
                <a:gd name="connsiteX2-299" fmla="*/ 1064525 w 1719618"/>
                <a:gd name="connsiteY2-300" fmla="*/ 10770 h 993409"/>
                <a:gd name="connsiteX3-301" fmla="*/ 1719618 w 1719618"/>
                <a:gd name="connsiteY3-302" fmla="*/ 79008 h 993409"/>
                <a:gd name="connsiteX0-303" fmla="*/ 0 w 1378424"/>
                <a:gd name="connsiteY0-304" fmla="*/ 1022330 h 1022330"/>
                <a:gd name="connsiteX1-305" fmla="*/ 313898 w 1378424"/>
                <a:gd name="connsiteY1-306" fmla="*/ 285352 h 1022330"/>
                <a:gd name="connsiteX2-307" fmla="*/ 1064525 w 1378424"/>
                <a:gd name="connsiteY2-308" fmla="*/ 39691 h 1022330"/>
                <a:gd name="connsiteX3-309" fmla="*/ 1378424 w 1378424"/>
                <a:gd name="connsiteY3-310" fmla="*/ 39690 h 1022330"/>
                <a:gd name="connsiteX0-311" fmla="*/ 0 w 1378424"/>
                <a:gd name="connsiteY0-312" fmla="*/ 1017156 h 1017156"/>
                <a:gd name="connsiteX1-313" fmla="*/ 313898 w 1378424"/>
                <a:gd name="connsiteY1-314" fmla="*/ 280178 h 1017156"/>
                <a:gd name="connsiteX2-315" fmla="*/ 764274 w 1378424"/>
                <a:gd name="connsiteY2-316" fmla="*/ 48165 h 1017156"/>
                <a:gd name="connsiteX3-317" fmla="*/ 1378424 w 1378424"/>
                <a:gd name="connsiteY3-318" fmla="*/ 34516 h 1017156"/>
                <a:gd name="connsiteX0-319" fmla="*/ 0 w 1378424"/>
                <a:gd name="connsiteY0-320" fmla="*/ 1017156 h 1017156"/>
                <a:gd name="connsiteX1-321" fmla="*/ 313898 w 1378424"/>
                <a:gd name="connsiteY1-322" fmla="*/ 280178 h 1017156"/>
                <a:gd name="connsiteX2-323" fmla="*/ 764274 w 1378424"/>
                <a:gd name="connsiteY2-324" fmla="*/ 48165 h 1017156"/>
                <a:gd name="connsiteX3-325" fmla="*/ 1378424 w 1378424"/>
                <a:gd name="connsiteY3-326" fmla="*/ 34516 h 1017156"/>
                <a:gd name="connsiteX0-327" fmla="*/ 0 w 1378424"/>
                <a:gd name="connsiteY0-328" fmla="*/ 1063174 h 1063174"/>
                <a:gd name="connsiteX1-329" fmla="*/ 764274 w 1378424"/>
                <a:gd name="connsiteY1-330" fmla="*/ 94183 h 1063174"/>
                <a:gd name="connsiteX2-331" fmla="*/ 1378424 w 1378424"/>
                <a:gd name="connsiteY2-332" fmla="*/ 80534 h 1063174"/>
                <a:gd name="connsiteX0-333" fmla="*/ 0 w 1378424"/>
                <a:gd name="connsiteY0-334" fmla="*/ 1051520 h 1051520"/>
                <a:gd name="connsiteX1-335" fmla="*/ 764274 w 1378424"/>
                <a:gd name="connsiteY1-336" fmla="*/ 82529 h 1051520"/>
                <a:gd name="connsiteX2-337" fmla="*/ 1378424 w 1378424"/>
                <a:gd name="connsiteY2-338" fmla="*/ 68880 h 1051520"/>
                <a:gd name="connsiteX0-339" fmla="*/ 0 w 1378424"/>
                <a:gd name="connsiteY0-340" fmla="*/ 1012889 h 1012889"/>
                <a:gd name="connsiteX1-341" fmla="*/ 614148 w 1378424"/>
                <a:gd name="connsiteY1-342" fmla="*/ 139432 h 1012889"/>
                <a:gd name="connsiteX2-343" fmla="*/ 1378424 w 1378424"/>
                <a:gd name="connsiteY2-344" fmla="*/ 30249 h 1012889"/>
                <a:gd name="connsiteX0-345" fmla="*/ 0 w 1378424"/>
                <a:gd name="connsiteY0-346" fmla="*/ 1016620 h 1016620"/>
                <a:gd name="connsiteX1-347" fmla="*/ 614148 w 1378424"/>
                <a:gd name="connsiteY1-348" fmla="*/ 143163 h 1016620"/>
                <a:gd name="connsiteX2-349" fmla="*/ 1378424 w 1378424"/>
                <a:gd name="connsiteY2-350" fmla="*/ 33980 h 1016620"/>
                <a:gd name="connsiteX0-351" fmla="*/ 0 w 1378424"/>
                <a:gd name="connsiteY0-352" fmla="*/ 1016620 h 1016620"/>
                <a:gd name="connsiteX1-353" fmla="*/ 614148 w 1378424"/>
                <a:gd name="connsiteY1-354" fmla="*/ 143163 h 1016620"/>
                <a:gd name="connsiteX2-355" fmla="*/ 1378424 w 1378424"/>
                <a:gd name="connsiteY2-356" fmla="*/ 33980 h 1016620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</a:cxnLst>
              <a:rect l="l" t="t" r="r" b="b"/>
              <a:pathLst>
                <a:path w="1378424" h="1016620">
                  <a:moveTo>
                    <a:pt x="0" y="1016620"/>
                  </a:moveTo>
                  <a:cubicBezTo>
                    <a:pt x="90986" y="623679"/>
                    <a:pt x="84160" y="484357"/>
                    <a:pt x="614148" y="143163"/>
                  </a:cubicBezTo>
                  <a:cubicBezTo>
                    <a:pt x="851375" y="-9558"/>
                    <a:pt x="1065663" y="-29710"/>
                    <a:pt x="1378424" y="33980"/>
                  </a:cubicBezTo>
                </a:path>
              </a:pathLst>
            </a:custGeom>
            <a:noFill/>
            <a:ln>
              <a:gradFill flip="none" rotWithShape="1">
                <a:gsLst>
                  <a:gs pos="0">
                    <a:srgbClr val="FDF2C4"/>
                  </a:gs>
                  <a:gs pos="44000">
                    <a:srgbClr val="4F3B1D"/>
                  </a:gs>
                  <a:gs pos="83000">
                    <a:srgbClr val="977037"/>
                  </a:gs>
                  <a:gs pos="100000">
                    <a:srgbClr val="FDF2C4"/>
                  </a:gs>
                </a:gsLst>
                <a:path path="circle">
                  <a:fillToRect l="100000" t="100000"/>
                </a:path>
                <a:tileRect r="-100000" b="-100000"/>
              </a:gra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387" name="Freeform 63"/>
            <p:cNvSpPr/>
            <p:nvPr/>
          </p:nvSpPr>
          <p:spPr bwMode="auto">
            <a:xfrm rot="18688012" flipH="1">
              <a:off x="5935298" y="2085453"/>
              <a:ext cx="597323" cy="510858"/>
            </a:xfrm>
            <a:custGeom>
              <a:avLst/>
              <a:gdLst>
                <a:gd name="T0" fmla="*/ 96 w 100"/>
                <a:gd name="T1" fmla="*/ 68 h 98"/>
                <a:gd name="T2" fmla="*/ 66 w 100"/>
                <a:gd name="T3" fmla="*/ 14 h 98"/>
                <a:gd name="T4" fmla="*/ 4 w 100"/>
                <a:gd name="T5" fmla="*/ 56 h 98"/>
                <a:gd name="T6" fmla="*/ 67 w 100"/>
                <a:gd name="T7" fmla="*/ 74 h 98"/>
                <a:gd name="T8" fmla="*/ 41 w 100"/>
                <a:gd name="T9" fmla="*/ 39 h 98"/>
                <a:gd name="T10" fmla="*/ 34 w 100"/>
                <a:gd name="T11" fmla="*/ 66 h 98"/>
                <a:gd name="T12" fmla="*/ 49 w 100"/>
                <a:gd name="T13" fmla="*/ 52 h 98"/>
                <a:gd name="T14" fmla="*/ 58 w 100"/>
                <a:gd name="T15" fmla="*/ 72 h 98"/>
                <a:gd name="T16" fmla="*/ 27 w 100"/>
                <a:gd name="T17" fmla="*/ 80 h 98"/>
                <a:gd name="T18" fmla="*/ 37 w 100"/>
                <a:gd name="T19" fmla="*/ 14 h 98"/>
                <a:gd name="T20" fmla="*/ 96 w 100"/>
                <a:gd name="T21" fmla="*/ 68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00" h="98">
                  <a:moveTo>
                    <a:pt x="96" y="68"/>
                  </a:moveTo>
                  <a:cubicBezTo>
                    <a:pt x="96" y="68"/>
                    <a:pt x="100" y="28"/>
                    <a:pt x="66" y="14"/>
                  </a:cubicBezTo>
                  <a:cubicBezTo>
                    <a:pt x="32" y="0"/>
                    <a:pt x="0" y="20"/>
                    <a:pt x="4" y="56"/>
                  </a:cubicBezTo>
                  <a:cubicBezTo>
                    <a:pt x="9" y="95"/>
                    <a:pt x="58" y="98"/>
                    <a:pt x="67" y="74"/>
                  </a:cubicBezTo>
                  <a:cubicBezTo>
                    <a:pt x="74" y="54"/>
                    <a:pt x="60" y="35"/>
                    <a:pt x="41" y="39"/>
                  </a:cubicBezTo>
                  <a:cubicBezTo>
                    <a:pt x="23" y="43"/>
                    <a:pt x="24" y="62"/>
                    <a:pt x="34" y="66"/>
                  </a:cubicBezTo>
                  <a:cubicBezTo>
                    <a:pt x="34" y="66"/>
                    <a:pt x="31" y="49"/>
                    <a:pt x="49" y="52"/>
                  </a:cubicBezTo>
                  <a:cubicBezTo>
                    <a:pt x="49" y="52"/>
                    <a:pt x="64" y="55"/>
                    <a:pt x="58" y="72"/>
                  </a:cubicBezTo>
                  <a:cubicBezTo>
                    <a:pt x="58" y="72"/>
                    <a:pt x="55" y="89"/>
                    <a:pt x="27" y="80"/>
                  </a:cubicBezTo>
                  <a:cubicBezTo>
                    <a:pt x="0" y="71"/>
                    <a:pt x="1" y="20"/>
                    <a:pt x="37" y="14"/>
                  </a:cubicBezTo>
                  <a:cubicBezTo>
                    <a:pt x="37" y="14"/>
                    <a:pt x="92" y="2"/>
                    <a:pt x="96" y="68"/>
                  </a:cubicBezTo>
                  <a:close/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0" name="任意多边形 389"/>
            <p:cNvSpPr/>
            <p:nvPr/>
          </p:nvSpPr>
          <p:spPr>
            <a:xfrm rot="2822483">
              <a:off x="6483999" y="1698323"/>
              <a:ext cx="1142911" cy="1596194"/>
            </a:xfrm>
            <a:custGeom>
              <a:avLst/>
              <a:gdLst>
                <a:gd name="connsiteX0" fmla="*/ 0 w 1911899"/>
                <a:gd name="connsiteY0" fmla="*/ 1897039 h 1897039"/>
                <a:gd name="connsiteX1" fmla="*/ 409432 w 1911899"/>
                <a:gd name="connsiteY1" fmla="*/ 1405719 h 1897039"/>
                <a:gd name="connsiteX2" fmla="*/ 887104 w 1911899"/>
                <a:gd name="connsiteY2" fmla="*/ 900752 h 1897039"/>
                <a:gd name="connsiteX3" fmla="*/ 1337480 w 1911899"/>
                <a:gd name="connsiteY3" fmla="*/ 504967 h 1897039"/>
                <a:gd name="connsiteX4" fmla="*/ 1651379 w 1911899"/>
                <a:gd name="connsiteY4" fmla="*/ 245660 h 1897039"/>
                <a:gd name="connsiteX5" fmla="*/ 1760561 w 1911899"/>
                <a:gd name="connsiteY5" fmla="*/ 163773 h 1897039"/>
                <a:gd name="connsiteX6" fmla="*/ 1828800 w 1911899"/>
                <a:gd name="connsiteY6" fmla="*/ 81886 h 1897039"/>
                <a:gd name="connsiteX7" fmla="*/ 1910686 w 1911899"/>
                <a:gd name="connsiteY7" fmla="*/ 13648 h 1897039"/>
                <a:gd name="connsiteX8" fmla="*/ 1910686 w 1911899"/>
                <a:gd name="connsiteY8" fmla="*/ 0 h 1897039"/>
                <a:gd name="connsiteX0-1" fmla="*/ 0 w 1911899"/>
                <a:gd name="connsiteY0-2" fmla="*/ 1897039 h 1897039"/>
                <a:gd name="connsiteX1-3" fmla="*/ 313898 w 1911899"/>
                <a:gd name="connsiteY1-4" fmla="*/ 941696 h 1897039"/>
                <a:gd name="connsiteX2-5" fmla="*/ 887104 w 1911899"/>
                <a:gd name="connsiteY2-6" fmla="*/ 900752 h 1897039"/>
                <a:gd name="connsiteX3-7" fmla="*/ 1337480 w 1911899"/>
                <a:gd name="connsiteY3-8" fmla="*/ 504967 h 1897039"/>
                <a:gd name="connsiteX4-9" fmla="*/ 1651379 w 1911899"/>
                <a:gd name="connsiteY4-10" fmla="*/ 245660 h 1897039"/>
                <a:gd name="connsiteX5-11" fmla="*/ 1760561 w 1911899"/>
                <a:gd name="connsiteY5-12" fmla="*/ 163773 h 1897039"/>
                <a:gd name="connsiteX6-13" fmla="*/ 1828800 w 1911899"/>
                <a:gd name="connsiteY6-14" fmla="*/ 81886 h 1897039"/>
                <a:gd name="connsiteX7-15" fmla="*/ 1910686 w 1911899"/>
                <a:gd name="connsiteY7-16" fmla="*/ 13648 h 1897039"/>
                <a:gd name="connsiteX8-17" fmla="*/ 1910686 w 1911899"/>
                <a:gd name="connsiteY8-18" fmla="*/ 0 h 1897039"/>
                <a:gd name="connsiteX0-19" fmla="*/ 0 w 2075672"/>
                <a:gd name="connsiteY0-20" fmla="*/ 1801504 h 1801504"/>
                <a:gd name="connsiteX1-21" fmla="*/ 477671 w 2075672"/>
                <a:gd name="connsiteY1-22" fmla="*/ 941696 h 1801504"/>
                <a:gd name="connsiteX2-23" fmla="*/ 1050877 w 2075672"/>
                <a:gd name="connsiteY2-24" fmla="*/ 900752 h 1801504"/>
                <a:gd name="connsiteX3-25" fmla="*/ 1501253 w 2075672"/>
                <a:gd name="connsiteY3-26" fmla="*/ 504967 h 1801504"/>
                <a:gd name="connsiteX4-27" fmla="*/ 1815152 w 2075672"/>
                <a:gd name="connsiteY4-28" fmla="*/ 245660 h 1801504"/>
                <a:gd name="connsiteX5-29" fmla="*/ 1924334 w 2075672"/>
                <a:gd name="connsiteY5-30" fmla="*/ 163773 h 1801504"/>
                <a:gd name="connsiteX6-31" fmla="*/ 1992573 w 2075672"/>
                <a:gd name="connsiteY6-32" fmla="*/ 81886 h 1801504"/>
                <a:gd name="connsiteX7-33" fmla="*/ 2074459 w 2075672"/>
                <a:gd name="connsiteY7-34" fmla="*/ 13648 h 1801504"/>
                <a:gd name="connsiteX8-35" fmla="*/ 2074459 w 2075672"/>
                <a:gd name="connsiteY8-36" fmla="*/ 0 h 1801504"/>
                <a:gd name="connsiteX0-37" fmla="*/ 0 w 2075672"/>
                <a:gd name="connsiteY0-38" fmla="*/ 1801504 h 1801504"/>
                <a:gd name="connsiteX1-39" fmla="*/ 477671 w 2075672"/>
                <a:gd name="connsiteY1-40" fmla="*/ 941696 h 1801504"/>
                <a:gd name="connsiteX2-41" fmla="*/ 1050877 w 2075672"/>
                <a:gd name="connsiteY2-42" fmla="*/ 900752 h 1801504"/>
                <a:gd name="connsiteX3-43" fmla="*/ 1501253 w 2075672"/>
                <a:gd name="connsiteY3-44" fmla="*/ 504967 h 1801504"/>
                <a:gd name="connsiteX4-45" fmla="*/ 1815152 w 2075672"/>
                <a:gd name="connsiteY4-46" fmla="*/ 245660 h 1801504"/>
                <a:gd name="connsiteX5-47" fmla="*/ 1924334 w 2075672"/>
                <a:gd name="connsiteY5-48" fmla="*/ 163773 h 1801504"/>
                <a:gd name="connsiteX6-49" fmla="*/ 1992573 w 2075672"/>
                <a:gd name="connsiteY6-50" fmla="*/ 81886 h 1801504"/>
                <a:gd name="connsiteX7-51" fmla="*/ 2074459 w 2075672"/>
                <a:gd name="connsiteY7-52" fmla="*/ 13648 h 1801504"/>
                <a:gd name="connsiteX8-53" fmla="*/ 2074459 w 2075672"/>
                <a:gd name="connsiteY8-54" fmla="*/ 0 h 1801504"/>
                <a:gd name="connsiteX0-55" fmla="*/ 0 w 2075672"/>
                <a:gd name="connsiteY0-56" fmla="*/ 1801504 h 1801504"/>
                <a:gd name="connsiteX1-57" fmla="*/ 477671 w 2075672"/>
                <a:gd name="connsiteY1-58" fmla="*/ 941696 h 1801504"/>
                <a:gd name="connsiteX2-59" fmla="*/ 1269241 w 2075672"/>
                <a:gd name="connsiteY2-60" fmla="*/ 1023582 h 1801504"/>
                <a:gd name="connsiteX3-61" fmla="*/ 1501253 w 2075672"/>
                <a:gd name="connsiteY3-62" fmla="*/ 504967 h 1801504"/>
                <a:gd name="connsiteX4-63" fmla="*/ 1815152 w 2075672"/>
                <a:gd name="connsiteY4-64" fmla="*/ 245660 h 1801504"/>
                <a:gd name="connsiteX5-65" fmla="*/ 1924334 w 2075672"/>
                <a:gd name="connsiteY5-66" fmla="*/ 163773 h 1801504"/>
                <a:gd name="connsiteX6-67" fmla="*/ 1992573 w 2075672"/>
                <a:gd name="connsiteY6-68" fmla="*/ 81886 h 1801504"/>
                <a:gd name="connsiteX7-69" fmla="*/ 2074459 w 2075672"/>
                <a:gd name="connsiteY7-70" fmla="*/ 13648 h 1801504"/>
                <a:gd name="connsiteX8-71" fmla="*/ 2074459 w 2075672"/>
                <a:gd name="connsiteY8-72" fmla="*/ 0 h 1801504"/>
                <a:gd name="connsiteX0-73" fmla="*/ 0 w 2075672"/>
                <a:gd name="connsiteY0-74" fmla="*/ 1801504 h 1801504"/>
                <a:gd name="connsiteX1-75" fmla="*/ 477671 w 2075672"/>
                <a:gd name="connsiteY1-76" fmla="*/ 941696 h 1801504"/>
                <a:gd name="connsiteX2-77" fmla="*/ 1269241 w 2075672"/>
                <a:gd name="connsiteY2-78" fmla="*/ 1023582 h 1801504"/>
                <a:gd name="connsiteX3-79" fmla="*/ 1405718 w 2075672"/>
                <a:gd name="connsiteY3-80" fmla="*/ 1692322 h 1801504"/>
                <a:gd name="connsiteX4-81" fmla="*/ 1815152 w 2075672"/>
                <a:gd name="connsiteY4-82" fmla="*/ 245660 h 1801504"/>
                <a:gd name="connsiteX5-83" fmla="*/ 1924334 w 2075672"/>
                <a:gd name="connsiteY5-84" fmla="*/ 163773 h 1801504"/>
                <a:gd name="connsiteX6-85" fmla="*/ 1992573 w 2075672"/>
                <a:gd name="connsiteY6-86" fmla="*/ 81886 h 1801504"/>
                <a:gd name="connsiteX7-87" fmla="*/ 2074459 w 2075672"/>
                <a:gd name="connsiteY7-88" fmla="*/ 13648 h 1801504"/>
                <a:gd name="connsiteX8-89" fmla="*/ 2074459 w 2075672"/>
                <a:gd name="connsiteY8-90" fmla="*/ 0 h 1801504"/>
                <a:gd name="connsiteX0-91" fmla="*/ 0 w 2075672"/>
                <a:gd name="connsiteY0-92" fmla="*/ 1801504 h 1801504"/>
                <a:gd name="connsiteX1-93" fmla="*/ 477671 w 2075672"/>
                <a:gd name="connsiteY1-94" fmla="*/ 941696 h 1801504"/>
                <a:gd name="connsiteX2-95" fmla="*/ 1269241 w 2075672"/>
                <a:gd name="connsiteY2-96" fmla="*/ 1023582 h 1801504"/>
                <a:gd name="connsiteX3-97" fmla="*/ 1405718 w 2075672"/>
                <a:gd name="connsiteY3-98" fmla="*/ 1692322 h 1801504"/>
                <a:gd name="connsiteX4-99" fmla="*/ 641444 w 2075672"/>
                <a:gd name="connsiteY4-100" fmla="*/ 1241946 h 1801504"/>
                <a:gd name="connsiteX5-101" fmla="*/ 1924334 w 2075672"/>
                <a:gd name="connsiteY5-102" fmla="*/ 163773 h 1801504"/>
                <a:gd name="connsiteX6-103" fmla="*/ 1992573 w 2075672"/>
                <a:gd name="connsiteY6-104" fmla="*/ 81886 h 1801504"/>
                <a:gd name="connsiteX7-105" fmla="*/ 2074459 w 2075672"/>
                <a:gd name="connsiteY7-106" fmla="*/ 13648 h 1801504"/>
                <a:gd name="connsiteX8-107" fmla="*/ 2074459 w 2075672"/>
                <a:gd name="connsiteY8-108" fmla="*/ 0 h 1801504"/>
                <a:gd name="connsiteX0-109" fmla="*/ 0 w 2075672"/>
                <a:gd name="connsiteY0-110" fmla="*/ 1806399 h 1806399"/>
                <a:gd name="connsiteX1-111" fmla="*/ 477671 w 2075672"/>
                <a:gd name="connsiteY1-112" fmla="*/ 946591 h 1806399"/>
                <a:gd name="connsiteX2-113" fmla="*/ 1269241 w 2075672"/>
                <a:gd name="connsiteY2-114" fmla="*/ 1028477 h 1806399"/>
                <a:gd name="connsiteX3-115" fmla="*/ 1405718 w 2075672"/>
                <a:gd name="connsiteY3-116" fmla="*/ 1697217 h 1806399"/>
                <a:gd name="connsiteX4-117" fmla="*/ 641444 w 2075672"/>
                <a:gd name="connsiteY4-118" fmla="*/ 1246841 h 1806399"/>
                <a:gd name="connsiteX5-119" fmla="*/ 1569493 w 2075672"/>
                <a:gd name="connsiteY5-120" fmla="*/ 1219545 h 1806399"/>
                <a:gd name="connsiteX6-121" fmla="*/ 1992573 w 2075672"/>
                <a:gd name="connsiteY6-122" fmla="*/ 86781 h 1806399"/>
                <a:gd name="connsiteX7-123" fmla="*/ 2074459 w 2075672"/>
                <a:gd name="connsiteY7-124" fmla="*/ 18543 h 1806399"/>
                <a:gd name="connsiteX8-125" fmla="*/ 2074459 w 2075672"/>
                <a:gd name="connsiteY8-126" fmla="*/ 4895 h 1806399"/>
                <a:gd name="connsiteX0-127" fmla="*/ 0 w 2105775"/>
                <a:gd name="connsiteY0-128" fmla="*/ 1808421 h 1808421"/>
                <a:gd name="connsiteX1-129" fmla="*/ 477671 w 2105775"/>
                <a:gd name="connsiteY1-130" fmla="*/ 948613 h 1808421"/>
                <a:gd name="connsiteX2-131" fmla="*/ 1269241 w 2105775"/>
                <a:gd name="connsiteY2-132" fmla="*/ 1030499 h 1808421"/>
                <a:gd name="connsiteX3-133" fmla="*/ 1405718 w 2105775"/>
                <a:gd name="connsiteY3-134" fmla="*/ 1699239 h 1808421"/>
                <a:gd name="connsiteX4-135" fmla="*/ 641444 w 2105775"/>
                <a:gd name="connsiteY4-136" fmla="*/ 1248863 h 1808421"/>
                <a:gd name="connsiteX5-137" fmla="*/ 1992573 w 2105775"/>
                <a:gd name="connsiteY5-138" fmla="*/ 88803 h 1808421"/>
                <a:gd name="connsiteX6-139" fmla="*/ 2074459 w 2105775"/>
                <a:gd name="connsiteY6-140" fmla="*/ 20565 h 1808421"/>
                <a:gd name="connsiteX7-141" fmla="*/ 2074459 w 2105775"/>
                <a:gd name="connsiteY7-142" fmla="*/ 6917 h 1808421"/>
                <a:gd name="connsiteX0-143" fmla="*/ 0 w 2770495"/>
                <a:gd name="connsiteY0-144" fmla="*/ 1855243 h 1855243"/>
                <a:gd name="connsiteX1-145" fmla="*/ 477671 w 2770495"/>
                <a:gd name="connsiteY1-146" fmla="*/ 995435 h 1855243"/>
                <a:gd name="connsiteX2-147" fmla="*/ 1269241 w 2770495"/>
                <a:gd name="connsiteY2-148" fmla="*/ 1077321 h 1855243"/>
                <a:gd name="connsiteX3-149" fmla="*/ 1405718 w 2770495"/>
                <a:gd name="connsiteY3-150" fmla="*/ 1746061 h 1855243"/>
                <a:gd name="connsiteX4-151" fmla="*/ 641444 w 2770495"/>
                <a:gd name="connsiteY4-152" fmla="*/ 1295685 h 1855243"/>
                <a:gd name="connsiteX5-153" fmla="*/ 1992573 w 2770495"/>
                <a:gd name="connsiteY5-154" fmla="*/ 135625 h 1855243"/>
                <a:gd name="connsiteX6-155" fmla="*/ 2074459 w 2770495"/>
                <a:gd name="connsiteY6-156" fmla="*/ 67387 h 1855243"/>
                <a:gd name="connsiteX7-157" fmla="*/ 2770495 w 2770495"/>
                <a:gd name="connsiteY7-158" fmla="*/ 531410 h 1855243"/>
                <a:gd name="connsiteX0-159" fmla="*/ 0 w 2770495"/>
                <a:gd name="connsiteY0-160" fmla="*/ 1792481 h 1792481"/>
                <a:gd name="connsiteX1-161" fmla="*/ 477671 w 2770495"/>
                <a:gd name="connsiteY1-162" fmla="*/ 932673 h 1792481"/>
                <a:gd name="connsiteX2-163" fmla="*/ 1269241 w 2770495"/>
                <a:gd name="connsiteY2-164" fmla="*/ 1014559 h 1792481"/>
                <a:gd name="connsiteX3-165" fmla="*/ 1405718 w 2770495"/>
                <a:gd name="connsiteY3-166" fmla="*/ 1683299 h 1792481"/>
                <a:gd name="connsiteX4-167" fmla="*/ 641444 w 2770495"/>
                <a:gd name="connsiteY4-168" fmla="*/ 1232923 h 1792481"/>
                <a:gd name="connsiteX5-169" fmla="*/ 1378424 w 2770495"/>
                <a:gd name="connsiteY5-170" fmla="*/ 823490 h 1792481"/>
                <a:gd name="connsiteX6-171" fmla="*/ 2074459 w 2770495"/>
                <a:gd name="connsiteY6-172" fmla="*/ 4625 h 1792481"/>
                <a:gd name="connsiteX7-173" fmla="*/ 2770495 w 2770495"/>
                <a:gd name="connsiteY7-174" fmla="*/ 468648 h 1792481"/>
                <a:gd name="connsiteX0-175" fmla="*/ 0 w 2770495"/>
                <a:gd name="connsiteY0-176" fmla="*/ 1323833 h 1323833"/>
                <a:gd name="connsiteX1-177" fmla="*/ 477671 w 2770495"/>
                <a:gd name="connsiteY1-178" fmla="*/ 464025 h 1323833"/>
                <a:gd name="connsiteX2-179" fmla="*/ 1269241 w 2770495"/>
                <a:gd name="connsiteY2-180" fmla="*/ 545911 h 1323833"/>
                <a:gd name="connsiteX3-181" fmla="*/ 1405718 w 2770495"/>
                <a:gd name="connsiteY3-182" fmla="*/ 1214651 h 1323833"/>
                <a:gd name="connsiteX4-183" fmla="*/ 641444 w 2770495"/>
                <a:gd name="connsiteY4-184" fmla="*/ 764275 h 1323833"/>
                <a:gd name="connsiteX5-185" fmla="*/ 1378424 w 2770495"/>
                <a:gd name="connsiteY5-186" fmla="*/ 354842 h 1323833"/>
                <a:gd name="connsiteX6-187" fmla="*/ 2770495 w 2770495"/>
                <a:gd name="connsiteY6-188" fmla="*/ 0 h 1323833"/>
                <a:gd name="connsiteX0-189" fmla="*/ 0 w 2770495"/>
                <a:gd name="connsiteY0-190" fmla="*/ 1323833 h 2110418"/>
                <a:gd name="connsiteX1-191" fmla="*/ 477671 w 2770495"/>
                <a:gd name="connsiteY1-192" fmla="*/ 464025 h 2110418"/>
                <a:gd name="connsiteX2-193" fmla="*/ 1269241 w 2770495"/>
                <a:gd name="connsiteY2-194" fmla="*/ 545911 h 2110418"/>
                <a:gd name="connsiteX3-195" fmla="*/ 1405718 w 2770495"/>
                <a:gd name="connsiteY3-196" fmla="*/ 1214651 h 2110418"/>
                <a:gd name="connsiteX4-197" fmla="*/ 641444 w 2770495"/>
                <a:gd name="connsiteY4-198" fmla="*/ 764275 h 2110418"/>
                <a:gd name="connsiteX5-199" fmla="*/ 1555845 w 2770495"/>
                <a:gd name="connsiteY5-200" fmla="*/ 2101755 h 2110418"/>
                <a:gd name="connsiteX6-201" fmla="*/ 2770495 w 2770495"/>
                <a:gd name="connsiteY6-202" fmla="*/ 0 h 2110418"/>
                <a:gd name="connsiteX0-203" fmla="*/ 0 w 2770495"/>
                <a:gd name="connsiteY0-204" fmla="*/ 1323833 h 2110601"/>
                <a:gd name="connsiteX1-205" fmla="*/ 477671 w 2770495"/>
                <a:gd name="connsiteY1-206" fmla="*/ 464025 h 2110601"/>
                <a:gd name="connsiteX2-207" fmla="*/ 1269241 w 2770495"/>
                <a:gd name="connsiteY2-208" fmla="*/ 545911 h 2110601"/>
                <a:gd name="connsiteX3-209" fmla="*/ 1637729 w 2770495"/>
                <a:gd name="connsiteY3-210" fmla="*/ 1037230 h 2110601"/>
                <a:gd name="connsiteX4-211" fmla="*/ 641444 w 2770495"/>
                <a:gd name="connsiteY4-212" fmla="*/ 764275 h 2110601"/>
                <a:gd name="connsiteX5-213" fmla="*/ 1555845 w 2770495"/>
                <a:gd name="connsiteY5-214" fmla="*/ 2101755 h 2110601"/>
                <a:gd name="connsiteX6-215" fmla="*/ 2770495 w 2770495"/>
                <a:gd name="connsiteY6-216" fmla="*/ 0 h 2110601"/>
                <a:gd name="connsiteX0-217" fmla="*/ 0 w 2770495"/>
                <a:gd name="connsiteY0-218" fmla="*/ 1323833 h 2111149"/>
                <a:gd name="connsiteX1-219" fmla="*/ 477671 w 2770495"/>
                <a:gd name="connsiteY1-220" fmla="*/ 464025 h 2111149"/>
                <a:gd name="connsiteX2-221" fmla="*/ 1269241 w 2770495"/>
                <a:gd name="connsiteY2-222" fmla="*/ 545911 h 2111149"/>
                <a:gd name="connsiteX3-223" fmla="*/ 641444 w 2770495"/>
                <a:gd name="connsiteY3-224" fmla="*/ 764275 h 2111149"/>
                <a:gd name="connsiteX4-225" fmla="*/ 1555845 w 2770495"/>
                <a:gd name="connsiteY4-226" fmla="*/ 2101755 h 2111149"/>
                <a:gd name="connsiteX5-227" fmla="*/ 2770495 w 2770495"/>
                <a:gd name="connsiteY5-228" fmla="*/ 0 h 2111149"/>
                <a:gd name="connsiteX0-229" fmla="*/ 0 w 2770495"/>
                <a:gd name="connsiteY0-230" fmla="*/ 1323833 h 2106073"/>
                <a:gd name="connsiteX1-231" fmla="*/ 477671 w 2770495"/>
                <a:gd name="connsiteY1-232" fmla="*/ 464025 h 2106073"/>
                <a:gd name="connsiteX2-233" fmla="*/ 1269241 w 2770495"/>
                <a:gd name="connsiteY2-234" fmla="*/ 545911 h 2106073"/>
                <a:gd name="connsiteX3-235" fmla="*/ 1555845 w 2770495"/>
                <a:gd name="connsiteY3-236" fmla="*/ 2101755 h 2106073"/>
                <a:gd name="connsiteX4-237" fmla="*/ 2770495 w 2770495"/>
                <a:gd name="connsiteY4-238" fmla="*/ 0 h 2106073"/>
                <a:gd name="connsiteX0-239" fmla="*/ 0 w 2770495"/>
                <a:gd name="connsiteY0-240" fmla="*/ 1323833 h 1323833"/>
                <a:gd name="connsiteX1-241" fmla="*/ 477671 w 2770495"/>
                <a:gd name="connsiteY1-242" fmla="*/ 464025 h 1323833"/>
                <a:gd name="connsiteX2-243" fmla="*/ 1269241 w 2770495"/>
                <a:gd name="connsiteY2-244" fmla="*/ 545911 h 1323833"/>
                <a:gd name="connsiteX3-245" fmla="*/ 2770495 w 2770495"/>
                <a:gd name="connsiteY3-246" fmla="*/ 0 h 1323833"/>
                <a:gd name="connsiteX0-247" fmla="*/ 0 w 2142698"/>
                <a:gd name="connsiteY0-248" fmla="*/ 904912 h 904912"/>
                <a:gd name="connsiteX1-249" fmla="*/ 477671 w 2142698"/>
                <a:gd name="connsiteY1-250" fmla="*/ 45104 h 904912"/>
                <a:gd name="connsiteX2-251" fmla="*/ 1269241 w 2142698"/>
                <a:gd name="connsiteY2-252" fmla="*/ 126990 h 904912"/>
                <a:gd name="connsiteX3-253" fmla="*/ 2142698 w 2142698"/>
                <a:gd name="connsiteY3-254" fmla="*/ 181580 h 904912"/>
                <a:gd name="connsiteX0-255" fmla="*/ 0 w 2142698"/>
                <a:gd name="connsiteY0-256" fmla="*/ 977457 h 977457"/>
                <a:gd name="connsiteX1-257" fmla="*/ 477671 w 2142698"/>
                <a:gd name="connsiteY1-258" fmla="*/ 117649 h 977457"/>
                <a:gd name="connsiteX2-259" fmla="*/ 1255593 w 2142698"/>
                <a:gd name="connsiteY2-260" fmla="*/ 22114 h 977457"/>
                <a:gd name="connsiteX3-261" fmla="*/ 2142698 w 2142698"/>
                <a:gd name="connsiteY3-262" fmla="*/ 254125 h 977457"/>
                <a:gd name="connsiteX0-263" fmla="*/ 0 w 2142698"/>
                <a:gd name="connsiteY0-264" fmla="*/ 977457 h 977457"/>
                <a:gd name="connsiteX1-265" fmla="*/ 477671 w 2142698"/>
                <a:gd name="connsiteY1-266" fmla="*/ 117649 h 977457"/>
                <a:gd name="connsiteX2-267" fmla="*/ 1255593 w 2142698"/>
                <a:gd name="connsiteY2-268" fmla="*/ 22114 h 977457"/>
                <a:gd name="connsiteX3-269" fmla="*/ 2142698 w 2142698"/>
                <a:gd name="connsiteY3-270" fmla="*/ 254125 h 977457"/>
                <a:gd name="connsiteX0-271" fmla="*/ 0 w 2142698"/>
                <a:gd name="connsiteY0-272" fmla="*/ 997297 h 997297"/>
                <a:gd name="connsiteX1-273" fmla="*/ 477671 w 2142698"/>
                <a:gd name="connsiteY1-274" fmla="*/ 137489 h 997297"/>
                <a:gd name="connsiteX2-275" fmla="*/ 1064525 w 2142698"/>
                <a:gd name="connsiteY2-276" fmla="*/ 14658 h 997297"/>
                <a:gd name="connsiteX3-277" fmla="*/ 2142698 w 2142698"/>
                <a:gd name="connsiteY3-278" fmla="*/ 273965 h 997297"/>
                <a:gd name="connsiteX0-279" fmla="*/ 0 w 2142698"/>
                <a:gd name="connsiteY0-280" fmla="*/ 982684 h 982684"/>
                <a:gd name="connsiteX1-281" fmla="*/ 313898 w 2142698"/>
                <a:gd name="connsiteY1-282" fmla="*/ 245706 h 982684"/>
                <a:gd name="connsiteX2-283" fmla="*/ 1064525 w 2142698"/>
                <a:gd name="connsiteY2-284" fmla="*/ 45 h 982684"/>
                <a:gd name="connsiteX3-285" fmla="*/ 2142698 w 2142698"/>
                <a:gd name="connsiteY3-286" fmla="*/ 259352 h 982684"/>
                <a:gd name="connsiteX0-287" fmla="*/ 0 w 1719618"/>
                <a:gd name="connsiteY0-288" fmla="*/ 1019341 h 1019341"/>
                <a:gd name="connsiteX1-289" fmla="*/ 313898 w 1719618"/>
                <a:gd name="connsiteY1-290" fmla="*/ 282363 h 1019341"/>
                <a:gd name="connsiteX2-291" fmla="*/ 1064525 w 1719618"/>
                <a:gd name="connsiteY2-292" fmla="*/ 36702 h 1019341"/>
                <a:gd name="connsiteX3-293" fmla="*/ 1719618 w 1719618"/>
                <a:gd name="connsiteY3-294" fmla="*/ 104940 h 1019341"/>
                <a:gd name="connsiteX0-295" fmla="*/ 0 w 1719618"/>
                <a:gd name="connsiteY0-296" fmla="*/ 993409 h 993409"/>
                <a:gd name="connsiteX1-297" fmla="*/ 313898 w 1719618"/>
                <a:gd name="connsiteY1-298" fmla="*/ 256431 h 993409"/>
                <a:gd name="connsiteX2-299" fmla="*/ 1064525 w 1719618"/>
                <a:gd name="connsiteY2-300" fmla="*/ 10770 h 993409"/>
                <a:gd name="connsiteX3-301" fmla="*/ 1719618 w 1719618"/>
                <a:gd name="connsiteY3-302" fmla="*/ 79008 h 993409"/>
                <a:gd name="connsiteX0-303" fmla="*/ 0 w 1378424"/>
                <a:gd name="connsiteY0-304" fmla="*/ 1022330 h 1022330"/>
                <a:gd name="connsiteX1-305" fmla="*/ 313898 w 1378424"/>
                <a:gd name="connsiteY1-306" fmla="*/ 285352 h 1022330"/>
                <a:gd name="connsiteX2-307" fmla="*/ 1064525 w 1378424"/>
                <a:gd name="connsiteY2-308" fmla="*/ 39691 h 1022330"/>
                <a:gd name="connsiteX3-309" fmla="*/ 1378424 w 1378424"/>
                <a:gd name="connsiteY3-310" fmla="*/ 39690 h 1022330"/>
                <a:gd name="connsiteX0-311" fmla="*/ 0 w 1378424"/>
                <a:gd name="connsiteY0-312" fmla="*/ 1017156 h 1017156"/>
                <a:gd name="connsiteX1-313" fmla="*/ 313898 w 1378424"/>
                <a:gd name="connsiteY1-314" fmla="*/ 280178 h 1017156"/>
                <a:gd name="connsiteX2-315" fmla="*/ 764274 w 1378424"/>
                <a:gd name="connsiteY2-316" fmla="*/ 48165 h 1017156"/>
                <a:gd name="connsiteX3-317" fmla="*/ 1378424 w 1378424"/>
                <a:gd name="connsiteY3-318" fmla="*/ 34516 h 1017156"/>
                <a:gd name="connsiteX0-319" fmla="*/ 0 w 1378424"/>
                <a:gd name="connsiteY0-320" fmla="*/ 1017156 h 1017156"/>
                <a:gd name="connsiteX1-321" fmla="*/ 313898 w 1378424"/>
                <a:gd name="connsiteY1-322" fmla="*/ 280178 h 1017156"/>
                <a:gd name="connsiteX2-323" fmla="*/ 764274 w 1378424"/>
                <a:gd name="connsiteY2-324" fmla="*/ 48165 h 1017156"/>
                <a:gd name="connsiteX3-325" fmla="*/ 1378424 w 1378424"/>
                <a:gd name="connsiteY3-326" fmla="*/ 34516 h 1017156"/>
                <a:gd name="connsiteX0-327" fmla="*/ 0 w 1378424"/>
                <a:gd name="connsiteY0-328" fmla="*/ 1063174 h 1063174"/>
                <a:gd name="connsiteX1-329" fmla="*/ 764274 w 1378424"/>
                <a:gd name="connsiteY1-330" fmla="*/ 94183 h 1063174"/>
                <a:gd name="connsiteX2-331" fmla="*/ 1378424 w 1378424"/>
                <a:gd name="connsiteY2-332" fmla="*/ 80534 h 1063174"/>
                <a:gd name="connsiteX0-333" fmla="*/ 0 w 1378424"/>
                <a:gd name="connsiteY0-334" fmla="*/ 1051520 h 1051520"/>
                <a:gd name="connsiteX1-335" fmla="*/ 764274 w 1378424"/>
                <a:gd name="connsiteY1-336" fmla="*/ 82529 h 1051520"/>
                <a:gd name="connsiteX2-337" fmla="*/ 1378424 w 1378424"/>
                <a:gd name="connsiteY2-338" fmla="*/ 68880 h 1051520"/>
                <a:gd name="connsiteX0-339" fmla="*/ 0 w 1378424"/>
                <a:gd name="connsiteY0-340" fmla="*/ 1012889 h 1012889"/>
                <a:gd name="connsiteX1-341" fmla="*/ 614148 w 1378424"/>
                <a:gd name="connsiteY1-342" fmla="*/ 139432 h 1012889"/>
                <a:gd name="connsiteX2-343" fmla="*/ 1378424 w 1378424"/>
                <a:gd name="connsiteY2-344" fmla="*/ 30249 h 1012889"/>
                <a:gd name="connsiteX0-345" fmla="*/ 0 w 1378424"/>
                <a:gd name="connsiteY0-346" fmla="*/ 1016620 h 1016620"/>
                <a:gd name="connsiteX1-347" fmla="*/ 614148 w 1378424"/>
                <a:gd name="connsiteY1-348" fmla="*/ 143163 h 1016620"/>
                <a:gd name="connsiteX2-349" fmla="*/ 1378424 w 1378424"/>
                <a:gd name="connsiteY2-350" fmla="*/ 33980 h 1016620"/>
                <a:gd name="connsiteX0-351" fmla="*/ 0 w 1378424"/>
                <a:gd name="connsiteY0-352" fmla="*/ 1016620 h 1016620"/>
                <a:gd name="connsiteX1-353" fmla="*/ 614148 w 1378424"/>
                <a:gd name="connsiteY1-354" fmla="*/ 143163 h 1016620"/>
                <a:gd name="connsiteX2-355" fmla="*/ 1378424 w 1378424"/>
                <a:gd name="connsiteY2-356" fmla="*/ 33980 h 1016620"/>
                <a:gd name="connsiteX0-357" fmla="*/ 0 w 1262042"/>
                <a:gd name="connsiteY0-358" fmla="*/ 1636403 h 1636403"/>
                <a:gd name="connsiteX1-359" fmla="*/ 614148 w 1262042"/>
                <a:gd name="connsiteY1-360" fmla="*/ 762946 h 1636403"/>
                <a:gd name="connsiteX2-361" fmla="*/ 1262042 w 1262042"/>
                <a:gd name="connsiteY2-362" fmla="*/ 5092 h 1636403"/>
                <a:gd name="connsiteX0-363" fmla="*/ 0 w 1262042"/>
                <a:gd name="connsiteY0-364" fmla="*/ 1641886 h 1641886"/>
                <a:gd name="connsiteX1-365" fmla="*/ 323103 w 1262042"/>
                <a:gd name="connsiteY1-366" fmla="*/ 452394 h 1641886"/>
                <a:gd name="connsiteX2-367" fmla="*/ 1262042 w 1262042"/>
                <a:gd name="connsiteY2-368" fmla="*/ 10575 h 1641886"/>
                <a:gd name="connsiteX0-369" fmla="*/ 0 w 1627576"/>
                <a:gd name="connsiteY0-370" fmla="*/ 2183538 h 2183537"/>
                <a:gd name="connsiteX1-371" fmla="*/ 688637 w 1627576"/>
                <a:gd name="connsiteY1-372" fmla="*/ 456430 h 2183537"/>
                <a:gd name="connsiteX2-373" fmla="*/ 1627576 w 1627576"/>
                <a:gd name="connsiteY2-374" fmla="*/ 14611 h 2183537"/>
                <a:gd name="connsiteX0-375" fmla="*/ 0 w 1627576"/>
                <a:gd name="connsiteY0-376" fmla="*/ 2175628 h 2175629"/>
                <a:gd name="connsiteX1-377" fmla="*/ 965965 w 1627576"/>
                <a:gd name="connsiteY1-378" fmla="*/ 706759 h 2175629"/>
                <a:gd name="connsiteX2-379" fmla="*/ 1627576 w 1627576"/>
                <a:gd name="connsiteY2-380" fmla="*/ 6701 h 2175629"/>
                <a:gd name="connsiteX0-381" fmla="*/ 0 w 1578077"/>
                <a:gd name="connsiteY0-382" fmla="*/ 1934298 h 1934298"/>
                <a:gd name="connsiteX1-383" fmla="*/ 965965 w 1578077"/>
                <a:gd name="connsiteY1-384" fmla="*/ 465429 h 1934298"/>
                <a:gd name="connsiteX2-385" fmla="*/ 1578077 w 1578077"/>
                <a:gd name="connsiteY2-386" fmla="*/ 11943 h 1934298"/>
                <a:gd name="connsiteX0-387" fmla="*/ 0 w 1578077"/>
                <a:gd name="connsiteY0-388" fmla="*/ 1929422 h 1929422"/>
                <a:gd name="connsiteX1-389" fmla="*/ 750979 w 1578077"/>
                <a:gd name="connsiteY1-390" fmla="*/ 643079 h 1929422"/>
                <a:gd name="connsiteX2-391" fmla="*/ 1578077 w 1578077"/>
                <a:gd name="connsiteY2-392" fmla="*/ 7067 h 1929422"/>
                <a:gd name="connsiteX0-393" fmla="*/ 0 w 1578077"/>
                <a:gd name="connsiteY0-394" fmla="*/ 1922355 h 1922355"/>
                <a:gd name="connsiteX1-395" fmla="*/ 750979 w 1578077"/>
                <a:gd name="connsiteY1-396" fmla="*/ 636012 h 1922355"/>
                <a:gd name="connsiteX2-397" fmla="*/ 1578077 w 1578077"/>
                <a:gd name="connsiteY2-398" fmla="*/ 0 h 1922355"/>
                <a:gd name="connsiteX0-399" fmla="*/ 0 w 1578077"/>
                <a:gd name="connsiteY0-400" fmla="*/ 1922355 h 1922355"/>
                <a:gd name="connsiteX1-401" fmla="*/ 534331 w 1578077"/>
                <a:gd name="connsiteY1-402" fmla="*/ 771967 h 1922355"/>
                <a:gd name="connsiteX2-403" fmla="*/ 1578077 w 1578077"/>
                <a:gd name="connsiteY2-404" fmla="*/ 0 h 1922355"/>
                <a:gd name="connsiteX0-405" fmla="*/ 0 w 1379736"/>
                <a:gd name="connsiteY0-406" fmla="*/ 1926942 h 1926942"/>
                <a:gd name="connsiteX1-407" fmla="*/ 534331 w 1379736"/>
                <a:gd name="connsiteY1-408" fmla="*/ 776554 h 1926942"/>
                <a:gd name="connsiteX2-409" fmla="*/ 1379736 w 1379736"/>
                <a:gd name="connsiteY2-410" fmla="*/ 0 h 1926942"/>
                <a:gd name="connsiteX0-411" fmla="*/ 0 w 1379736"/>
                <a:gd name="connsiteY0-412" fmla="*/ 1926942 h 1926942"/>
                <a:gd name="connsiteX1-413" fmla="*/ 419565 w 1379736"/>
                <a:gd name="connsiteY1-414" fmla="*/ 827275 h 1926942"/>
                <a:gd name="connsiteX2-415" fmla="*/ 1379736 w 1379736"/>
                <a:gd name="connsiteY2-416" fmla="*/ 0 h 1926942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</a:cxnLst>
              <a:rect l="l" t="t" r="r" b="b"/>
              <a:pathLst>
                <a:path w="1379736" h="1926942">
                  <a:moveTo>
                    <a:pt x="0" y="1926942"/>
                  </a:moveTo>
                  <a:cubicBezTo>
                    <a:pt x="90986" y="1534001"/>
                    <a:pt x="189609" y="1148432"/>
                    <a:pt x="419565" y="827275"/>
                  </a:cubicBezTo>
                  <a:cubicBezTo>
                    <a:pt x="649521" y="506118"/>
                    <a:pt x="933074" y="104288"/>
                    <a:pt x="1379736" y="0"/>
                  </a:cubicBezTo>
                </a:path>
              </a:pathLst>
            </a:custGeom>
            <a:noFill/>
            <a:ln>
              <a:gradFill flip="none" rotWithShape="1">
                <a:gsLst>
                  <a:gs pos="0">
                    <a:srgbClr val="FDF2C4"/>
                  </a:gs>
                  <a:gs pos="44000">
                    <a:srgbClr val="4F3B1D"/>
                  </a:gs>
                  <a:gs pos="83000">
                    <a:srgbClr val="977037"/>
                  </a:gs>
                  <a:gs pos="100000">
                    <a:srgbClr val="FDF2C4"/>
                  </a:gs>
                </a:gsLst>
                <a:path path="circle">
                  <a:fillToRect l="100000" t="100000"/>
                </a:path>
                <a:tileRect r="-100000" b="-100000"/>
              </a:gra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392" name="Freeform 72"/>
            <p:cNvSpPr>
              <a:spLocks noEditPoints="1"/>
            </p:cNvSpPr>
            <p:nvPr/>
          </p:nvSpPr>
          <p:spPr bwMode="auto">
            <a:xfrm>
              <a:off x="5022536" y="6064700"/>
              <a:ext cx="2973388" cy="2365375"/>
            </a:xfrm>
            <a:custGeom>
              <a:avLst/>
              <a:gdLst>
                <a:gd name="T0" fmla="*/ 206 w 702"/>
                <a:gd name="T1" fmla="*/ 373 h 557"/>
                <a:gd name="T2" fmla="*/ 35 w 702"/>
                <a:gd name="T3" fmla="*/ 325 h 557"/>
                <a:gd name="T4" fmla="*/ 168 w 702"/>
                <a:gd name="T5" fmla="*/ 337 h 557"/>
                <a:gd name="T6" fmla="*/ 137 w 702"/>
                <a:gd name="T7" fmla="*/ 310 h 557"/>
                <a:gd name="T8" fmla="*/ 154 w 702"/>
                <a:gd name="T9" fmla="*/ 349 h 557"/>
                <a:gd name="T10" fmla="*/ 80 w 702"/>
                <a:gd name="T11" fmla="*/ 408 h 557"/>
                <a:gd name="T12" fmla="*/ 110 w 702"/>
                <a:gd name="T13" fmla="*/ 275 h 557"/>
                <a:gd name="T14" fmla="*/ 196 w 702"/>
                <a:gd name="T15" fmla="*/ 384 h 557"/>
                <a:gd name="T16" fmla="*/ 0 w 702"/>
                <a:gd name="T17" fmla="*/ 475 h 557"/>
                <a:gd name="T18" fmla="*/ 40 w 702"/>
                <a:gd name="T19" fmla="*/ 488 h 557"/>
                <a:gd name="T20" fmla="*/ 206 w 702"/>
                <a:gd name="T21" fmla="*/ 373 h 557"/>
                <a:gd name="T22" fmla="*/ 439 w 702"/>
                <a:gd name="T23" fmla="*/ 328 h 557"/>
                <a:gd name="T24" fmla="*/ 299 w 702"/>
                <a:gd name="T25" fmla="*/ 436 h 557"/>
                <a:gd name="T26" fmla="*/ 377 w 702"/>
                <a:gd name="T27" fmla="*/ 350 h 557"/>
                <a:gd name="T28" fmla="*/ 385 w 702"/>
                <a:gd name="T29" fmla="*/ 330 h 557"/>
                <a:gd name="T30" fmla="*/ 394 w 702"/>
                <a:gd name="T31" fmla="*/ 303 h 557"/>
                <a:gd name="T32" fmla="*/ 330 w 702"/>
                <a:gd name="T33" fmla="*/ 52 h 557"/>
                <a:gd name="T34" fmla="*/ 193 w 702"/>
                <a:gd name="T35" fmla="*/ 168 h 557"/>
                <a:gd name="T36" fmla="*/ 302 w 702"/>
                <a:gd name="T37" fmla="*/ 174 h 557"/>
                <a:gd name="T38" fmla="*/ 199 w 702"/>
                <a:gd name="T39" fmla="*/ 163 h 557"/>
                <a:gd name="T40" fmla="*/ 329 w 702"/>
                <a:gd name="T41" fmla="*/ 58 h 557"/>
                <a:gd name="T42" fmla="*/ 391 w 702"/>
                <a:gd name="T43" fmla="*/ 259 h 557"/>
                <a:gd name="T44" fmla="*/ 260 w 702"/>
                <a:gd name="T45" fmla="*/ 240 h 557"/>
                <a:gd name="T46" fmla="*/ 318 w 702"/>
                <a:gd name="T47" fmla="*/ 277 h 557"/>
                <a:gd name="T48" fmla="*/ 290 w 702"/>
                <a:gd name="T49" fmla="*/ 277 h 557"/>
                <a:gd name="T50" fmla="*/ 273 w 702"/>
                <a:gd name="T51" fmla="*/ 242 h 557"/>
                <a:gd name="T52" fmla="*/ 355 w 702"/>
                <a:gd name="T53" fmla="*/ 234 h 557"/>
                <a:gd name="T54" fmla="*/ 357 w 702"/>
                <a:gd name="T55" fmla="*/ 349 h 557"/>
                <a:gd name="T56" fmla="*/ 44 w 702"/>
                <a:gd name="T57" fmla="*/ 490 h 557"/>
                <a:gd name="T58" fmla="*/ 256 w 702"/>
                <a:gd name="T59" fmla="*/ 459 h 557"/>
                <a:gd name="T60" fmla="*/ 298 w 702"/>
                <a:gd name="T61" fmla="*/ 493 h 557"/>
                <a:gd name="T62" fmla="*/ 336 w 702"/>
                <a:gd name="T63" fmla="*/ 524 h 557"/>
                <a:gd name="T64" fmla="*/ 441 w 702"/>
                <a:gd name="T65" fmla="*/ 546 h 557"/>
                <a:gd name="T66" fmla="*/ 521 w 702"/>
                <a:gd name="T67" fmla="*/ 557 h 557"/>
                <a:gd name="T68" fmla="*/ 448 w 702"/>
                <a:gd name="T69" fmla="*/ 511 h 557"/>
                <a:gd name="T70" fmla="*/ 361 w 702"/>
                <a:gd name="T71" fmla="*/ 450 h 557"/>
                <a:gd name="T72" fmla="*/ 324 w 702"/>
                <a:gd name="T73" fmla="*/ 458 h 557"/>
                <a:gd name="T74" fmla="*/ 275 w 702"/>
                <a:gd name="T75" fmla="*/ 465 h 557"/>
                <a:gd name="T76" fmla="*/ 334 w 702"/>
                <a:gd name="T77" fmla="*/ 473 h 557"/>
                <a:gd name="T78" fmla="*/ 395 w 702"/>
                <a:gd name="T79" fmla="*/ 512 h 557"/>
                <a:gd name="T80" fmla="*/ 356 w 702"/>
                <a:gd name="T81" fmla="*/ 507 h 557"/>
                <a:gd name="T82" fmla="*/ 320 w 702"/>
                <a:gd name="T83" fmla="*/ 500 h 557"/>
                <a:gd name="T84" fmla="*/ 287 w 702"/>
                <a:gd name="T85" fmla="*/ 478 h 557"/>
                <a:gd name="T86" fmla="*/ 258 w 702"/>
                <a:gd name="T87" fmla="*/ 459 h 557"/>
                <a:gd name="T88" fmla="*/ 263 w 702"/>
                <a:gd name="T89" fmla="*/ 456 h 557"/>
                <a:gd name="T90" fmla="*/ 444 w 702"/>
                <a:gd name="T91" fmla="*/ 336 h 557"/>
                <a:gd name="T92" fmla="*/ 602 w 702"/>
                <a:gd name="T93" fmla="*/ 301 h 557"/>
                <a:gd name="T94" fmla="*/ 585 w 702"/>
                <a:gd name="T95" fmla="*/ 424 h 557"/>
                <a:gd name="T96" fmla="*/ 505 w 702"/>
                <a:gd name="T97" fmla="*/ 337 h 557"/>
                <a:gd name="T98" fmla="*/ 562 w 702"/>
                <a:gd name="T99" fmla="*/ 315 h 557"/>
                <a:gd name="T100" fmla="*/ 498 w 702"/>
                <a:gd name="T101" fmla="*/ 326 h 557"/>
                <a:gd name="T102" fmla="*/ 621 w 702"/>
                <a:gd name="T103" fmla="*/ 414 h 557"/>
                <a:gd name="T104" fmla="*/ 439 w 702"/>
                <a:gd name="T105" fmla="*/ 328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702" h="557">
                  <a:moveTo>
                    <a:pt x="206" y="373"/>
                  </a:moveTo>
                  <a:cubicBezTo>
                    <a:pt x="216" y="248"/>
                    <a:pt x="56" y="229"/>
                    <a:pt x="35" y="325"/>
                  </a:cubicBezTo>
                  <a:cubicBezTo>
                    <a:pt x="9" y="442"/>
                    <a:pt x="188" y="451"/>
                    <a:pt x="168" y="337"/>
                  </a:cubicBezTo>
                  <a:cubicBezTo>
                    <a:pt x="168" y="337"/>
                    <a:pt x="153" y="299"/>
                    <a:pt x="137" y="310"/>
                  </a:cubicBezTo>
                  <a:cubicBezTo>
                    <a:pt x="120" y="321"/>
                    <a:pt x="145" y="338"/>
                    <a:pt x="154" y="349"/>
                  </a:cubicBezTo>
                  <a:cubicBezTo>
                    <a:pt x="169" y="367"/>
                    <a:pt x="143" y="432"/>
                    <a:pt x="80" y="408"/>
                  </a:cubicBezTo>
                  <a:cubicBezTo>
                    <a:pt x="17" y="384"/>
                    <a:pt x="30" y="277"/>
                    <a:pt x="110" y="275"/>
                  </a:cubicBezTo>
                  <a:cubicBezTo>
                    <a:pt x="189" y="274"/>
                    <a:pt x="204" y="342"/>
                    <a:pt x="196" y="384"/>
                  </a:cubicBezTo>
                  <a:cubicBezTo>
                    <a:pt x="196" y="384"/>
                    <a:pt x="189" y="483"/>
                    <a:pt x="0" y="475"/>
                  </a:cubicBezTo>
                  <a:cubicBezTo>
                    <a:pt x="0" y="475"/>
                    <a:pt x="25" y="486"/>
                    <a:pt x="40" y="488"/>
                  </a:cubicBezTo>
                  <a:cubicBezTo>
                    <a:pt x="40" y="488"/>
                    <a:pt x="198" y="481"/>
                    <a:pt x="206" y="373"/>
                  </a:cubicBezTo>
                  <a:close/>
                  <a:moveTo>
                    <a:pt x="439" y="328"/>
                  </a:moveTo>
                  <a:cubicBezTo>
                    <a:pt x="369" y="412"/>
                    <a:pt x="322" y="432"/>
                    <a:pt x="299" y="436"/>
                  </a:cubicBezTo>
                  <a:cubicBezTo>
                    <a:pt x="330" y="416"/>
                    <a:pt x="358" y="388"/>
                    <a:pt x="377" y="350"/>
                  </a:cubicBezTo>
                  <a:cubicBezTo>
                    <a:pt x="380" y="343"/>
                    <a:pt x="382" y="337"/>
                    <a:pt x="385" y="330"/>
                  </a:cubicBezTo>
                  <a:cubicBezTo>
                    <a:pt x="388" y="324"/>
                    <a:pt x="391" y="315"/>
                    <a:pt x="394" y="303"/>
                  </a:cubicBezTo>
                  <a:cubicBezTo>
                    <a:pt x="394" y="303"/>
                    <a:pt x="456" y="113"/>
                    <a:pt x="330" y="52"/>
                  </a:cubicBezTo>
                  <a:cubicBezTo>
                    <a:pt x="224" y="0"/>
                    <a:pt x="150" y="102"/>
                    <a:pt x="193" y="168"/>
                  </a:cubicBezTo>
                  <a:cubicBezTo>
                    <a:pt x="193" y="168"/>
                    <a:pt x="237" y="231"/>
                    <a:pt x="302" y="174"/>
                  </a:cubicBezTo>
                  <a:cubicBezTo>
                    <a:pt x="302" y="174"/>
                    <a:pt x="235" y="223"/>
                    <a:pt x="199" y="163"/>
                  </a:cubicBezTo>
                  <a:cubicBezTo>
                    <a:pt x="163" y="104"/>
                    <a:pt x="246" y="17"/>
                    <a:pt x="329" y="58"/>
                  </a:cubicBezTo>
                  <a:cubicBezTo>
                    <a:pt x="392" y="89"/>
                    <a:pt x="406" y="171"/>
                    <a:pt x="391" y="259"/>
                  </a:cubicBezTo>
                  <a:cubicBezTo>
                    <a:pt x="373" y="192"/>
                    <a:pt x="280" y="183"/>
                    <a:pt x="260" y="240"/>
                  </a:cubicBezTo>
                  <a:cubicBezTo>
                    <a:pt x="242" y="292"/>
                    <a:pt x="297" y="327"/>
                    <a:pt x="318" y="277"/>
                  </a:cubicBezTo>
                  <a:cubicBezTo>
                    <a:pt x="318" y="277"/>
                    <a:pt x="308" y="265"/>
                    <a:pt x="290" y="277"/>
                  </a:cubicBezTo>
                  <a:cubicBezTo>
                    <a:pt x="290" y="277"/>
                    <a:pt x="256" y="282"/>
                    <a:pt x="273" y="242"/>
                  </a:cubicBezTo>
                  <a:cubicBezTo>
                    <a:pt x="273" y="242"/>
                    <a:pt x="302" y="188"/>
                    <a:pt x="355" y="234"/>
                  </a:cubicBezTo>
                  <a:cubicBezTo>
                    <a:pt x="355" y="234"/>
                    <a:pt x="398" y="262"/>
                    <a:pt x="357" y="349"/>
                  </a:cubicBezTo>
                  <a:cubicBezTo>
                    <a:pt x="357" y="349"/>
                    <a:pt x="297" y="495"/>
                    <a:pt x="44" y="490"/>
                  </a:cubicBezTo>
                  <a:cubicBezTo>
                    <a:pt x="44" y="490"/>
                    <a:pt x="157" y="502"/>
                    <a:pt x="256" y="459"/>
                  </a:cubicBezTo>
                  <a:cubicBezTo>
                    <a:pt x="264" y="466"/>
                    <a:pt x="281" y="478"/>
                    <a:pt x="298" y="493"/>
                  </a:cubicBezTo>
                  <a:cubicBezTo>
                    <a:pt x="312" y="506"/>
                    <a:pt x="321" y="515"/>
                    <a:pt x="336" y="524"/>
                  </a:cubicBezTo>
                  <a:cubicBezTo>
                    <a:pt x="371" y="545"/>
                    <a:pt x="402" y="545"/>
                    <a:pt x="441" y="546"/>
                  </a:cubicBezTo>
                  <a:cubicBezTo>
                    <a:pt x="467" y="546"/>
                    <a:pt x="496" y="547"/>
                    <a:pt x="521" y="557"/>
                  </a:cubicBezTo>
                  <a:cubicBezTo>
                    <a:pt x="495" y="544"/>
                    <a:pt x="471" y="531"/>
                    <a:pt x="448" y="511"/>
                  </a:cubicBezTo>
                  <a:cubicBezTo>
                    <a:pt x="422" y="488"/>
                    <a:pt x="396" y="454"/>
                    <a:pt x="361" y="450"/>
                  </a:cubicBezTo>
                  <a:cubicBezTo>
                    <a:pt x="348" y="449"/>
                    <a:pt x="338" y="454"/>
                    <a:pt x="324" y="458"/>
                  </a:cubicBezTo>
                  <a:cubicBezTo>
                    <a:pt x="313" y="461"/>
                    <a:pt x="286" y="469"/>
                    <a:pt x="275" y="465"/>
                  </a:cubicBezTo>
                  <a:cubicBezTo>
                    <a:pt x="294" y="473"/>
                    <a:pt x="314" y="468"/>
                    <a:pt x="334" y="473"/>
                  </a:cubicBezTo>
                  <a:cubicBezTo>
                    <a:pt x="360" y="478"/>
                    <a:pt x="375" y="499"/>
                    <a:pt x="395" y="512"/>
                  </a:cubicBezTo>
                  <a:cubicBezTo>
                    <a:pt x="383" y="508"/>
                    <a:pt x="370" y="507"/>
                    <a:pt x="356" y="507"/>
                  </a:cubicBezTo>
                  <a:cubicBezTo>
                    <a:pt x="344" y="506"/>
                    <a:pt x="332" y="504"/>
                    <a:pt x="320" y="500"/>
                  </a:cubicBezTo>
                  <a:cubicBezTo>
                    <a:pt x="308" y="494"/>
                    <a:pt x="298" y="487"/>
                    <a:pt x="287" y="478"/>
                  </a:cubicBezTo>
                  <a:cubicBezTo>
                    <a:pt x="279" y="472"/>
                    <a:pt x="268" y="465"/>
                    <a:pt x="258" y="459"/>
                  </a:cubicBezTo>
                  <a:cubicBezTo>
                    <a:pt x="260" y="458"/>
                    <a:pt x="261" y="457"/>
                    <a:pt x="263" y="456"/>
                  </a:cubicBezTo>
                  <a:cubicBezTo>
                    <a:pt x="346" y="467"/>
                    <a:pt x="444" y="336"/>
                    <a:pt x="444" y="336"/>
                  </a:cubicBezTo>
                  <a:cubicBezTo>
                    <a:pt x="491" y="268"/>
                    <a:pt x="558" y="267"/>
                    <a:pt x="602" y="301"/>
                  </a:cubicBezTo>
                  <a:cubicBezTo>
                    <a:pt x="646" y="334"/>
                    <a:pt x="640" y="397"/>
                    <a:pt x="585" y="424"/>
                  </a:cubicBezTo>
                  <a:cubicBezTo>
                    <a:pt x="523" y="454"/>
                    <a:pt x="480" y="375"/>
                    <a:pt x="505" y="337"/>
                  </a:cubicBezTo>
                  <a:cubicBezTo>
                    <a:pt x="530" y="299"/>
                    <a:pt x="562" y="315"/>
                    <a:pt x="562" y="315"/>
                  </a:cubicBezTo>
                  <a:cubicBezTo>
                    <a:pt x="527" y="290"/>
                    <a:pt x="498" y="326"/>
                    <a:pt x="498" y="326"/>
                  </a:cubicBezTo>
                  <a:cubicBezTo>
                    <a:pt x="436" y="397"/>
                    <a:pt x="540" y="505"/>
                    <a:pt x="621" y="414"/>
                  </a:cubicBezTo>
                  <a:cubicBezTo>
                    <a:pt x="702" y="322"/>
                    <a:pt x="543" y="202"/>
                    <a:pt x="439" y="328"/>
                  </a:cubicBezTo>
                  <a:close/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sp>
        <p:nvSpPr>
          <p:cNvPr id="393" name="文本框 392"/>
          <p:cNvSpPr txBox="1"/>
          <p:nvPr/>
        </p:nvSpPr>
        <p:spPr>
          <a:xfrm>
            <a:off x="1694228" y="3836189"/>
            <a:ext cx="2609651" cy="1237262"/>
          </a:xfrm>
          <a:prstGeom prst="rect">
            <a:avLst/>
          </a:prstGeom>
          <a:noFill/>
          <a:effectLst/>
        </p:spPr>
        <p:txBody>
          <a:bodyPr wrap="square" rtlCol="0">
            <a:spAutoFit/>
          </a:bodyPr>
          <a:lstStyle/>
          <a:p>
            <a:pPr>
              <a:lnSpc>
                <a:spcPct val="120000"/>
              </a:lnSpc>
            </a:pPr>
            <a:r>
              <a:rPr lang="en-US" altLang="zh-CN" sz="2000" b="1" dirty="0">
                <a:gradFill>
                  <a:gsLst>
                    <a:gs pos="0">
                      <a:srgbClr val="FDF2C4"/>
                    </a:gs>
                    <a:gs pos="100000">
                      <a:srgbClr val="977037"/>
                    </a:gs>
                  </a:gsLst>
                  <a:lin ang="2700000" scaled="1"/>
                </a:gradFill>
                <a:latin typeface="微软雅黑" panose="020B0503020204020204" pitchFamily="34" charset="-122"/>
                <a:ea typeface="微软雅黑" panose="020B0503020204020204" pitchFamily="34" charset="-122"/>
              </a:rPr>
              <a:t>02 </a:t>
            </a:r>
            <a:r>
              <a:rPr lang="zh-CN" altLang="en-US" sz="2000" b="1" dirty="0">
                <a:gradFill>
                  <a:gsLst>
                    <a:gs pos="0">
                      <a:srgbClr val="FDF2C4"/>
                    </a:gs>
                    <a:gs pos="100000">
                      <a:srgbClr val="977037"/>
                    </a:gs>
                  </a:gsLst>
                  <a:lin ang="2700000" scaled="1"/>
                </a:gradFill>
                <a:latin typeface="微软雅黑" panose="020B0503020204020204" pitchFamily="34" charset="-122"/>
                <a:ea typeface="微软雅黑" panose="020B0503020204020204" pitchFamily="34" charset="-122"/>
              </a:rPr>
              <a:t>点击添加标题</a:t>
            </a:r>
            <a:endParaRPr lang="en-US" altLang="zh-CN" sz="2000" b="1" dirty="0">
              <a:gradFill>
                <a:gsLst>
                  <a:gs pos="0">
                    <a:srgbClr val="FDF2C4"/>
                  </a:gs>
                  <a:gs pos="100000">
                    <a:srgbClr val="977037"/>
                  </a:gs>
                </a:gsLst>
                <a:lin ang="2700000" scaled="1"/>
              </a:gra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ct val="120000"/>
              </a:lnSpc>
            </a:pPr>
            <a:r>
              <a:rPr lang="zh-CN" altLang="en-US" sz="14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您的内容打在这里，或者通过复制您的文本后，在此框中选择粘贴，并选择只保留文字</a:t>
            </a:r>
            <a:endParaRPr lang="en-US" altLang="zh-CN" sz="1400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94" name="文本框 393"/>
          <p:cNvSpPr txBox="1"/>
          <p:nvPr/>
        </p:nvSpPr>
        <p:spPr>
          <a:xfrm>
            <a:off x="8275723" y="1917830"/>
            <a:ext cx="2609651" cy="1237262"/>
          </a:xfrm>
          <a:prstGeom prst="rect">
            <a:avLst/>
          </a:prstGeom>
          <a:noFill/>
          <a:effectLst/>
        </p:spPr>
        <p:txBody>
          <a:bodyPr wrap="square" rtlCol="0">
            <a:spAutoFit/>
          </a:bodyPr>
          <a:lstStyle/>
          <a:p>
            <a:pPr>
              <a:lnSpc>
                <a:spcPct val="120000"/>
              </a:lnSpc>
            </a:pPr>
            <a:r>
              <a:rPr lang="en-US" altLang="zh-CN" sz="2000" b="1" dirty="0">
                <a:gradFill>
                  <a:gsLst>
                    <a:gs pos="0">
                      <a:srgbClr val="FDF2C4"/>
                    </a:gs>
                    <a:gs pos="100000">
                      <a:srgbClr val="977037"/>
                    </a:gs>
                  </a:gsLst>
                  <a:lin ang="2700000" scaled="1"/>
                </a:gradFill>
                <a:latin typeface="微软雅黑" panose="020B0503020204020204" pitchFamily="34" charset="-122"/>
                <a:ea typeface="微软雅黑" panose="020B0503020204020204" pitchFamily="34" charset="-122"/>
              </a:rPr>
              <a:t>03 </a:t>
            </a:r>
            <a:r>
              <a:rPr lang="zh-CN" altLang="en-US" sz="2000" b="1" dirty="0">
                <a:gradFill>
                  <a:gsLst>
                    <a:gs pos="0">
                      <a:srgbClr val="FDF2C4"/>
                    </a:gs>
                    <a:gs pos="100000">
                      <a:srgbClr val="977037"/>
                    </a:gs>
                  </a:gsLst>
                  <a:lin ang="2700000" scaled="1"/>
                </a:gradFill>
                <a:latin typeface="微软雅黑" panose="020B0503020204020204" pitchFamily="34" charset="-122"/>
                <a:ea typeface="微软雅黑" panose="020B0503020204020204" pitchFamily="34" charset="-122"/>
              </a:rPr>
              <a:t>点击添加标题</a:t>
            </a:r>
            <a:endParaRPr lang="en-US" altLang="zh-CN" sz="2000" b="1" dirty="0">
              <a:gradFill>
                <a:gsLst>
                  <a:gs pos="0">
                    <a:srgbClr val="FDF2C4"/>
                  </a:gs>
                  <a:gs pos="100000">
                    <a:srgbClr val="977037"/>
                  </a:gs>
                </a:gsLst>
                <a:lin ang="2700000" scaled="1"/>
              </a:gra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ct val="120000"/>
              </a:lnSpc>
            </a:pPr>
            <a:r>
              <a:rPr lang="zh-CN" altLang="en-US" sz="14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您的内容打在这里，或者通过复制您的文本后，在此框中选择粘贴，并选择只保留文字</a:t>
            </a:r>
            <a:endParaRPr lang="en-US" altLang="zh-CN" sz="1400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95" name="文本框 394"/>
          <p:cNvSpPr txBox="1"/>
          <p:nvPr/>
        </p:nvSpPr>
        <p:spPr>
          <a:xfrm>
            <a:off x="1702889" y="1011471"/>
            <a:ext cx="2609651" cy="1237262"/>
          </a:xfrm>
          <a:prstGeom prst="rect">
            <a:avLst/>
          </a:prstGeom>
          <a:noFill/>
          <a:effectLst/>
        </p:spPr>
        <p:txBody>
          <a:bodyPr wrap="square" rtlCol="0">
            <a:spAutoFit/>
          </a:bodyPr>
          <a:lstStyle/>
          <a:p>
            <a:pPr>
              <a:lnSpc>
                <a:spcPct val="120000"/>
              </a:lnSpc>
            </a:pPr>
            <a:r>
              <a:rPr lang="en-US" altLang="zh-CN" sz="2000" b="1" dirty="0">
                <a:gradFill>
                  <a:gsLst>
                    <a:gs pos="0">
                      <a:srgbClr val="FDF2C4"/>
                    </a:gs>
                    <a:gs pos="100000">
                      <a:srgbClr val="977037"/>
                    </a:gs>
                  </a:gsLst>
                  <a:lin ang="2700000" scaled="1"/>
                </a:gradFill>
                <a:latin typeface="微软雅黑" panose="020B0503020204020204" pitchFamily="34" charset="-122"/>
                <a:ea typeface="微软雅黑" panose="020B0503020204020204" pitchFamily="34" charset="-122"/>
                <a:cs typeface="Tahoma" panose="020B0604030504040204" pitchFamily="34" charset="0"/>
              </a:rPr>
              <a:t>04 </a:t>
            </a:r>
            <a:r>
              <a:rPr lang="zh-CN" altLang="en-US" sz="2000" b="1" dirty="0">
                <a:gradFill>
                  <a:gsLst>
                    <a:gs pos="0">
                      <a:srgbClr val="FDF2C4"/>
                    </a:gs>
                    <a:gs pos="100000">
                      <a:srgbClr val="977037"/>
                    </a:gs>
                  </a:gsLst>
                  <a:lin ang="2700000" scaled="1"/>
                </a:gradFill>
                <a:latin typeface="微软雅黑" panose="020B0503020204020204" pitchFamily="34" charset="-122"/>
                <a:ea typeface="微软雅黑" panose="020B0503020204020204" pitchFamily="34" charset="-122"/>
                <a:cs typeface="Tahoma" panose="020B0604030504040204" pitchFamily="34" charset="0"/>
              </a:rPr>
              <a:t>点击添加标题</a:t>
            </a:r>
            <a:endParaRPr lang="en-US" altLang="zh-CN" sz="2000" b="1" dirty="0">
              <a:gradFill>
                <a:gsLst>
                  <a:gs pos="0">
                    <a:srgbClr val="FDF2C4"/>
                  </a:gs>
                  <a:gs pos="100000">
                    <a:srgbClr val="977037"/>
                  </a:gs>
                </a:gsLst>
                <a:lin ang="2700000" scaled="1"/>
              </a:gradFill>
              <a:latin typeface="微软雅黑" panose="020B0503020204020204" pitchFamily="34" charset="-122"/>
              <a:ea typeface="微软雅黑" panose="020B0503020204020204" pitchFamily="34" charset="-122"/>
              <a:cs typeface="Tahoma" panose="020B0604030504040204" pitchFamily="34" charset="0"/>
            </a:endParaRPr>
          </a:p>
          <a:p>
            <a:pPr>
              <a:lnSpc>
                <a:spcPct val="120000"/>
              </a:lnSpc>
            </a:pPr>
            <a:r>
              <a:rPr lang="zh-CN" altLang="en-US" sz="14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您的内容打在这里，或者通过复制您的文本后，在此框中选择粘贴，并选择只保留文字</a:t>
            </a:r>
            <a:endParaRPr lang="en-US" altLang="zh-CN" sz="1400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367" name="组合 366"/>
          <p:cNvGrpSpPr/>
          <p:nvPr/>
        </p:nvGrpSpPr>
        <p:grpSpPr>
          <a:xfrm flipH="1">
            <a:off x="7365601" y="2360010"/>
            <a:ext cx="690243" cy="458537"/>
            <a:chOff x="4112914" y="455853"/>
            <a:chExt cx="680157" cy="458537"/>
          </a:xfrm>
        </p:grpSpPr>
        <p:sp>
          <p:nvSpPr>
            <p:cNvPr id="368" name="Freeform 25"/>
            <p:cNvSpPr/>
            <p:nvPr/>
          </p:nvSpPr>
          <p:spPr bwMode="auto">
            <a:xfrm rot="4615085">
              <a:off x="4607231" y="623517"/>
              <a:ext cx="125281" cy="107596"/>
            </a:xfrm>
            <a:custGeom>
              <a:avLst/>
              <a:gdLst>
                <a:gd name="T0" fmla="*/ 18 w 21"/>
                <a:gd name="T1" fmla="*/ 16 h 21"/>
                <a:gd name="T2" fmla="*/ 5 w 21"/>
                <a:gd name="T3" fmla="*/ 18 h 21"/>
                <a:gd name="T4" fmla="*/ 3 w 21"/>
                <a:gd name="T5" fmla="*/ 5 h 21"/>
                <a:gd name="T6" fmla="*/ 16 w 21"/>
                <a:gd name="T7" fmla="*/ 3 h 21"/>
                <a:gd name="T8" fmla="*/ 18 w 21"/>
                <a:gd name="T9" fmla="*/ 16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" h="21">
                  <a:moveTo>
                    <a:pt x="18" y="16"/>
                  </a:moveTo>
                  <a:cubicBezTo>
                    <a:pt x="15" y="20"/>
                    <a:pt x="9" y="21"/>
                    <a:pt x="5" y="18"/>
                  </a:cubicBezTo>
                  <a:cubicBezTo>
                    <a:pt x="1" y="15"/>
                    <a:pt x="0" y="9"/>
                    <a:pt x="3" y="5"/>
                  </a:cubicBezTo>
                  <a:cubicBezTo>
                    <a:pt x="6" y="1"/>
                    <a:pt x="12" y="0"/>
                    <a:pt x="16" y="3"/>
                  </a:cubicBezTo>
                  <a:cubicBezTo>
                    <a:pt x="20" y="6"/>
                    <a:pt x="21" y="12"/>
                    <a:pt x="18" y="16"/>
                  </a:cubicBezTo>
                  <a:close/>
                </a:path>
              </a:pathLst>
            </a:custGeom>
            <a:gradFill>
              <a:gsLst>
                <a:gs pos="0">
                  <a:srgbClr val="FF0000"/>
                </a:gs>
                <a:gs pos="61000">
                  <a:srgbClr val="C00000"/>
                </a:gs>
                <a:gs pos="100000">
                  <a:srgbClr val="A30003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69" name="Freeform 30"/>
            <p:cNvSpPr>
              <a:spLocks noEditPoints="1"/>
            </p:cNvSpPr>
            <p:nvPr/>
          </p:nvSpPr>
          <p:spPr bwMode="auto">
            <a:xfrm rot="4615085">
              <a:off x="4467654" y="569793"/>
              <a:ext cx="418350" cy="232484"/>
            </a:xfrm>
            <a:custGeom>
              <a:avLst/>
              <a:gdLst>
                <a:gd name="T0" fmla="*/ 13 w 70"/>
                <a:gd name="T1" fmla="*/ 0 h 45"/>
                <a:gd name="T2" fmla="*/ 13 w 70"/>
                <a:gd name="T3" fmla="*/ 1 h 45"/>
                <a:gd name="T4" fmla="*/ 13 w 70"/>
                <a:gd name="T5" fmla="*/ 0 h 45"/>
                <a:gd name="T6" fmla="*/ 63 w 70"/>
                <a:gd name="T7" fmla="*/ 6 h 45"/>
                <a:gd name="T8" fmla="*/ 62 w 70"/>
                <a:gd name="T9" fmla="*/ 7 h 45"/>
                <a:gd name="T10" fmla="*/ 63 w 70"/>
                <a:gd name="T11" fmla="*/ 6 h 45"/>
                <a:gd name="T12" fmla="*/ 70 w 70"/>
                <a:gd name="T13" fmla="*/ 30 h 45"/>
                <a:gd name="T14" fmla="*/ 66 w 70"/>
                <a:gd name="T15" fmla="*/ 28 h 45"/>
                <a:gd name="T16" fmla="*/ 61 w 70"/>
                <a:gd name="T17" fmla="*/ 25 h 45"/>
                <a:gd name="T18" fmla="*/ 46 w 70"/>
                <a:gd name="T19" fmla="*/ 24 h 45"/>
                <a:gd name="T20" fmla="*/ 56 w 70"/>
                <a:gd name="T21" fmla="*/ 15 h 45"/>
                <a:gd name="T22" fmla="*/ 62 w 70"/>
                <a:gd name="T23" fmla="*/ 7 h 45"/>
                <a:gd name="T24" fmla="*/ 51 w 70"/>
                <a:gd name="T25" fmla="*/ 12 h 45"/>
                <a:gd name="T26" fmla="*/ 39 w 70"/>
                <a:gd name="T27" fmla="*/ 17 h 45"/>
                <a:gd name="T28" fmla="*/ 40 w 70"/>
                <a:gd name="T29" fmla="*/ 8 h 45"/>
                <a:gd name="T30" fmla="*/ 39 w 70"/>
                <a:gd name="T31" fmla="*/ 4 h 45"/>
                <a:gd name="T32" fmla="*/ 39 w 70"/>
                <a:gd name="T33" fmla="*/ 0 h 45"/>
                <a:gd name="T34" fmla="*/ 38 w 70"/>
                <a:gd name="T35" fmla="*/ 2 h 45"/>
                <a:gd name="T36" fmla="*/ 37 w 70"/>
                <a:gd name="T37" fmla="*/ 0 h 45"/>
                <a:gd name="T38" fmla="*/ 36 w 70"/>
                <a:gd name="T39" fmla="*/ 4 h 45"/>
                <a:gd name="T40" fmla="*/ 34 w 70"/>
                <a:gd name="T41" fmla="*/ 7 h 45"/>
                <a:gd name="T42" fmla="*/ 33 w 70"/>
                <a:gd name="T43" fmla="*/ 16 h 45"/>
                <a:gd name="T44" fmla="*/ 23 w 70"/>
                <a:gd name="T45" fmla="*/ 8 h 45"/>
                <a:gd name="T46" fmla="*/ 13 w 70"/>
                <a:gd name="T47" fmla="*/ 1 h 45"/>
                <a:gd name="T48" fmla="*/ 17 w 70"/>
                <a:gd name="T49" fmla="*/ 11 h 45"/>
                <a:gd name="T50" fmla="*/ 25 w 70"/>
                <a:gd name="T51" fmla="*/ 22 h 45"/>
                <a:gd name="T52" fmla="*/ 10 w 70"/>
                <a:gd name="T53" fmla="*/ 20 h 45"/>
                <a:gd name="T54" fmla="*/ 5 w 70"/>
                <a:gd name="T55" fmla="*/ 22 h 45"/>
                <a:gd name="T56" fmla="*/ 0 w 70"/>
                <a:gd name="T57" fmla="*/ 22 h 45"/>
                <a:gd name="T58" fmla="*/ 4 w 70"/>
                <a:gd name="T59" fmla="*/ 24 h 45"/>
                <a:gd name="T60" fmla="*/ 6 w 70"/>
                <a:gd name="T61" fmla="*/ 25 h 45"/>
                <a:gd name="T62" fmla="*/ 13 w 70"/>
                <a:gd name="T63" fmla="*/ 27 h 45"/>
                <a:gd name="T64" fmla="*/ 17 w 70"/>
                <a:gd name="T65" fmla="*/ 28 h 45"/>
                <a:gd name="T66" fmla="*/ 21 w 70"/>
                <a:gd name="T67" fmla="*/ 30 h 45"/>
                <a:gd name="T68" fmla="*/ 16 w 70"/>
                <a:gd name="T69" fmla="*/ 29 h 45"/>
                <a:gd name="T70" fmla="*/ 12 w 70"/>
                <a:gd name="T71" fmla="*/ 30 h 45"/>
                <a:gd name="T72" fmla="*/ 11 w 70"/>
                <a:gd name="T73" fmla="*/ 31 h 45"/>
                <a:gd name="T74" fmla="*/ 8 w 70"/>
                <a:gd name="T75" fmla="*/ 34 h 45"/>
                <a:gd name="T76" fmla="*/ 5 w 70"/>
                <a:gd name="T77" fmla="*/ 38 h 45"/>
                <a:gd name="T78" fmla="*/ 11 w 70"/>
                <a:gd name="T79" fmla="*/ 37 h 45"/>
                <a:gd name="T80" fmla="*/ 29 w 70"/>
                <a:gd name="T81" fmla="*/ 36 h 45"/>
                <a:gd name="T82" fmla="*/ 30 w 70"/>
                <a:gd name="T83" fmla="*/ 36 h 45"/>
                <a:gd name="T84" fmla="*/ 34 w 70"/>
                <a:gd name="T85" fmla="*/ 36 h 45"/>
                <a:gd name="T86" fmla="*/ 38 w 70"/>
                <a:gd name="T87" fmla="*/ 37 h 45"/>
                <a:gd name="T88" fmla="*/ 39 w 70"/>
                <a:gd name="T89" fmla="*/ 37 h 45"/>
                <a:gd name="T90" fmla="*/ 56 w 70"/>
                <a:gd name="T91" fmla="*/ 42 h 45"/>
                <a:gd name="T92" fmla="*/ 62 w 70"/>
                <a:gd name="T93" fmla="*/ 45 h 45"/>
                <a:gd name="T94" fmla="*/ 60 w 70"/>
                <a:gd name="T95" fmla="*/ 40 h 45"/>
                <a:gd name="T96" fmla="*/ 57 w 70"/>
                <a:gd name="T97" fmla="*/ 36 h 45"/>
                <a:gd name="T98" fmla="*/ 56 w 70"/>
                <a:gd name="T99" fmla="*/ 35 h 45"/>
                <a:gd name="T100" fmla="*/ 52 w 70"/>
                <a:gd name="T101" fmla="*/ 33 h 45"/>
                <a:gd name="T102" fmla="*/ 48 w 70"/>
                <a:gd name="T103" fmla="*/ 33 h 45"/>
                <a:gd name="T104" fmla="*/ 52 w 70"/>
                <a:gd name="T105" fmla="*/ 32 h 45"/>
                <a:gd name="T106" fmla="*/ 56 w 70"/>
                <a:gd name="T107" fmla="*/ 32 h 45"/>
                <a:gd name="T108" fmla="*/ 64 w 70"/>
                <a:gd name="T109" fmla="*/ 31 h 45"/>
                <a:gd name="T110" fmla="*/ 66 w 70"/>
                <a:gd name="T111" fmla="*/ 31 h 45"/>
                <a:gd name="T112" fmla="*/ 70 w 70"/>
                <a:gd name="T113" fmla="*/ 30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70" h="45">
                  <a:moveTo>
                    <a:pt x="13" y="0"/>
                  </a:moveTo>
                  <a:cubicBezTo>
                    <a:pt x="13" y="1"/>
                    <a:pt x="13" y="1"/>
                    <a:pt x="13" y="1"/>
                  </a:cubicBezTo>
                  <a:lnTo>
                    <a:pt x="13" y="0"/>
                  </a:lnTo>
                  <a:close/>
                  <a:moveTo>
                    <a:pt x="63" y="6"/>
                  </a:moveTo>
                  <a:cubicBezTo>
                    <a:pt x="62" y="7"/>
                    <a:pt x="62" y="7"/>
                    <a:pt x="62" y="7"/>
                  </a:cubicBezTo>
                  <a:lnTo>
                    <a:pt x="63" y="6"/>
                  </a:lnTo>
                  <a:close/>
                  <a:moveTo>
                    <a:pt x="70" y="30"/>
                  </a:moveTo>
                  <a:cubicBezTo>
                    <a:pt x="68" y="31"/>
                    <a:pt x="67" y="29"/>
                    <a:pt x="66" y="28"/>
                  </a:cubicBezTo>
                  <a:cubicBezTo>
                    <a:pt x="64" y="27"/>
                    <a:pt x="63" y="26"/>
                    <a:pt x="61" y="25"/>
                  </a:cubicBezTo>
                  <a:cubicBezTo>
                    <a:pt x="57" y="23"/>
                    <a:pt x="50" y="22"/>
                    <a:pt x="46" y="24"/>
                  </a:cubicBezTo>
                  <a:cubicBezTo>
                    <a:pt x="50" y="22"/>
                    <a:pt x="53" y="19"/>
                    <a:pt x="56" y="15"/>
                  </a:cubicBezTo>
                  <a:cubicBezTo>
                    <a:pt x="59" y="13"/>
                    <a:pt x="60" y="10"/>
                    <a:pt x="62" y="7"/>
                  </a:cubicBezTo>
                  <a:cubicBezTo>
                    <a:pt x="59" y="10"/>
                    <a:pt x="55" y="11"/>
                    <a:pt x="51" y="12"/>
                  </a:cubicBezTo>
                  <a:cubicBezTo>
                    <a:pt x="47" y="13"/>
                    <a:pt x="43" y="15"/>
                    <a:pt x="39" y="17"/>
                  </a:cubicBezTo>
                  <a:cubicBezTo>
                    <a:pt x="40" y="14"/>
                    <a:pt x="40" y="11"/>
                    <a:pt x="40" y="8"/>
                  </a:cubicBezTo>
                  <a:cubicBezTo>
                    <a:pt x="39" y="7"/>
                    <a:pt x="39" y="6"/>
                    <a:pt x="39" y="4"/>
                  </a:cubicBezTo>
                  <a:cubicBezTo>
                    <a:pt x="39" y="3"/>
                    <a:pt x="39" y="2"/>
                    <a:pt x="39" y="0"/>
                  </a:cubicBezTo>
                  <a:cubicBezTo>
                    <a:pt x="39" y="1"/>
                    <a:pt x="38" y="2"/>
                    <a:pt x="38" y="2"/>
                  </a:cubicBezTo>
                  <a:cubicBezTo>
                    <a:pt x="37" y="2"/>
                    <a:pt x="37" y="1"/>
                    <a:pt x="37" y="0"/>
                  </a:cubicBezTo>
                  <a:cubicBezTo>
                    <a:pt x="37" y="1"/>
                    <a:pt x="37" y="3"/>
                    <a:pt x="36" y="4"/>
                  </a:cubicBezTo>
                  <a:cubicBezTo>
                    <a:pt x="36" y="5"/>
                    <a:pt x="35" y="6"/>
                    <a:pt x="34" y="7"/>
                  </a:cubicBezTo>
                  <a:cubicBezTo>
                    <a:pt x="33" y="10"/>
                    <a:pt x="33" y="13"/>
                    <a:pt x="33" y="16"/>
                  </a:cubicBezTo>
                  <a:cubicBezTo>
                    <a:pt x="30" y="13"/>
                    <a:pt x="27" y="10"/>
                    <a:pt x="23" y="8"/>
                  </a:cubicBezTo>
                  <a:cubicBezTo>
                    <a:pt x="19" y="7"/>
                    <a:pt x="15" y="5"/>
                    <a:pt x="13" y="1"/>
                  </a:cubicBezTo>
                  <a:cubicBezTo>
                    <a:pt x="14" y="4"/>
                    <a:pt x="15" y="8"/>
                    <a:pt x="17" y="11"/>
                  </a:cubicBezTo>
                  <a:cubicBezTo>
                    <a:pt x="19" y="15"/>
                    <a:pt x="21" y="19"/>
                    <a:pt x="25" y="22"/>
                  </a:cubicBezTo>
                  <a:cubicBezTo>
                    <a:pt x="21" y="19"/>
                    <a:pt x="15" y="18"/>
                    <a:pt x="10" y="20"/>
                  </a:cubicBezTo>
                  <a:cubicBezTo>
                    <a:pt x="8" y="20"/>
                    <a:pt x="6" y="21"/>
                    <a:pt x="5" y="22"/>
                  </a:cubicBezTo>
                  <a:cubicBezTo>
                    <a:pt x="3" y="22"/>
                    <a:pt x="2" y="23"/>
                    <a:pt x="0" y="22"/>
                  </a:cubicBezTo>
                  <a:cubicBezTo>
                    <a:pt x="1" y="23"/>
                    <a:pt x="3" y="23"/>
                    <a:pt x="4" y="24"/>
                  </a:cubicBezTo>
                  <a:cubicBezTo>
                    <a:pt x="5" y="24"/>
                    <a:pt x="5" y="24"/>
                    <a:pt x="6" y="25"/>
                  </a:cubicBezTo>
                  <a:cubicBezTo>
                    <a:pt x="8" y="26"/>
                    <a:pt x="11" y="27"/>
                    <a:pt x="13" y="27"/>
                  </a:cubicBezTo>
                  <a:cubicBezTo>
                    <a:pt x="15" y="28"/>
                    <a:pt x="16" y="28"/>
                    <a:pt x="17" y="28"/>
                  </a:cubicBezTo>
                  <a:cubicBezTo>
                    <a:pt x="19" y="28"/>
                    <a:pt x="20" y="29"/>
                    <a:pt x="21" y="30"/>
                  </a:cubicBezTo>
                  <a:cubicBezTo>
                    <a:pt x="20" y="29"/>
                    <a:pt x="18" y="29"/>
                    <a:pt x="16" y="29"/>
                  </a:cubicBezTo>
                  <a:cubicBezTo>
                    <a:pt x="15" y="29"/>
                    <a:pt x="14" y="29"/>
                    <a:pt x="12" y="30"/>
                  </a:cubicBezTo>
                  <a:cubicBezTo>
                    <a:pt x="12" y="30"/>
                    <a:pt x="11" y="31"/>
                    <a:pt x="11" y="31"/>
                  </a:cubicBezTo>
                  <a:cubicBezTo>
                    <a:pt x="10" y="32"/>
                    <a:pt x="9" y="33"/>
                    <a:pt x="8" y="34"/>
                  </a:cubicBezTo>
                  <a:cubicBezTo>
                    <a:pt x="6" y="35"/>
                    <a:pt x="6" y="37"/>
                    <a:pt x="5" y="38"/>
                  </a:cubicBezTo>
                  <a:cubicBezTo>
                    <a:pt x="6" y="37"/>
                    <a:pt x="9" y="37"/>
                    <a:pt x="11" y="37"/>
                  </a:cubicBezTo>
                  <a:cubicBezTo>
                    <a:pt x="17" y="36"/>
                    <a:pt x="23" y="36"/>
                    <a:pt x="29" y="36"/>
                  </a:cubicBezTo>
                  <a:cubicBezTo>
                    <a:pt x="30" y="36"/>
                    <a:pt x="30" y="36"/>
                    <a:pt x="30" y="36"/>
                  </a:cubicBezTo>
                  <a:cubicBezTo>
                    <a:pt x="31" y="36"/>
                    <a:pt x="33" y="36"/>
                    <a:pt x="34" y="36"/>
                  </a:cubicBezTo>
                  <a:cubicBezTo>
                    <a:pt x="35" y="36"/>
                    <a:pt x="37" y="36"/>
                    <a:pt x="38" y="37"/>
                  </a:cubicBezTo>
                  <a:cubicBezTo>
                    <a:pt x="39" y="37"/>
                    <a:pt x="39" y="37"/>
                    <a:pt x="39" y="37"/>
                  </a:cubicBezTo>
                  <a:cubicBezTo>
                    <a:pt x="45" y="38"/>
                    <a:pt x="50" y="40"/>
                    <a:pt x="56" y="42"/>
                  </a:cubicBezTo>
                  <a:cubicBezTo>
                    <a:pt x="57" y="42"/>
                    <a:pt x="61" y="43"/>
                    <a:pt x="62" y="45"/>
                  </a:cubicBezTo>
                  <a:cubicBezTo>
                    <a:pt x="61" y="43"/>
                    <a:pt x="61" y="41"/>
                    <a:pt x="60" y="40"/>
                  </a:cubicBezTo>
                  <a:cubicBezTo>
                    <a:pt x="59" y="39"/>
                    <a:pt x="58" y="38"/>
                    <a:pt x="57" y="36"/>
                  </a:cubicBezTo>
                  <a:cubicBezTo>
                    <a:pt x="57" y="36"/>
                    <a:pt x="57" y="35"/>
                    <a:pt x="56" y="35"/>
                  </a:cubicBezTo>
                  <a:cubicBezTo>
                    <a:pt x="55" y="34"/>
                    <a:pt x="54" y="34"/>
                    <a:pt x="52" y="33"/>
                  </a:cubicBezTo>
                  <a:cubicBezTo>
                    <a:pt x="51" y="33"/>
                    <a:pt x="49" y="32"/>
                    <a:pt x="48" y="33"/>
                  </a:cubicBezTo>
                  <a:cubicBezTo>
                    <a:pt x="49" y="32"/>
                    <a:pt x="50" y="32"/>
                    <a:pt x="52" y="32"/>
                  </a:cubicBezTo>
                  <a:cubicBezTo>
                    <a:pt x="53" y="32"/>
                    <a:pt x="54" y="32"/>
                    <a:pt x="56" y="32"/>
                  </a:cubicBezTo>
                  <a:cubicBezTo>
                    <a:pt x="58" y="33"/>
                    <a:pt x="61" y="32"/>
                    <a:pt x="64" y="31"/>
                  </a:cubicBezTo>
                  <a:cubicBezTo>
                    <a:pt x="64" y="31"/>
                    <a:pt x="65" y="31"/>
                    <a:pt x="66" y="31"/>
                  </a:cubicBezTo>
                  <a:cubicBezTo>
                    <a:pt x="67" y="31"/>
                    <a:pt x="69" y="31"/>
                    <a:pt x="70" y="30"/>
                  </a:cubicBezTo>
                  <a:close/>
                </a:path>
              </a:pathLst>
            </a:custGeom>
            <a:gradFill>
              <a:gsLst>
                <a:gs pos="0">
                  <a:srgbClr val="FF0000"/>
                </a:gs>
                <a:gs pos="61000">
                  <a:srgbClr val="C00000"/>
                </a:gs>
                <a:gs pos="100000">
                  <a:srgbClr val="A30003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0" name="Freeform 31"/>
            <p:cNvSpPr/>
            <p:nvPr/>
          </p:nvSpPr>
          <p:spPr bwMode="auto">
            <a:xfrm rot="4615085">
              <a:off x="4345697" y="462970"/>
              <a:ext cx="250562" cy="236327"/>
            </a:xfrm>
            <a:custGeom>
              <a:avLst/>
              <a:gdLst>
                <a:gd name="T0" fmla="*/ 38 w 42"/>
                <a:gd name="T1" fmla="*/ 0 h 46"/>
                <a:gd name="T2" fmla="*/ 26 w 42"/>
                <a:gd name="T3" fmla="*/ 2 h 46"/>
                <a:gd name="T4" fmla="*/ 18 w 42"/>
                <a:gd name="T5" fmla="*/ 11 h 46"/>
                <a:gd name="T6" fmla="*/ 17 w 42"/>
                <a:gd name="T7" fmla="*/ 23 h 46"/>
                <a:gd name="T8" fmla="*/ 12 w 42"/>
                <a:gd name="T9" fmla="*/ 39 h 46"/>
                <a:gd name="T10" fmla="*/ 0 w 42"/>
                <a:gd name="T11" fmla="*/ 46 h 46"/>
                <a:gd name="T12" fmla="*/ 15 w 42"/>
                <a:gd name="T13" fmla="*/ 45 h 46"/>
                <a:gd name="T14" fmla="*/ 31 w 42"/>
                <a:gd name="T15" fmla="*/ 39 h 46"/>
                <a:gd name="T16" fmla="*/ 41 w 42"/>
                <a:gd name="T17" fmla="*/ 24 h 46"/>
                <a:gd name="T18" fmla="*/ 37 w 42"/>
                <a:gd name="T19" fmla="*/ 8 h 46"/>
                <a:gd name="T20" fmla="*/ 38 w 42"/>
                <a:gd name="T21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2" h="46">
                  <a:moveTo>
                    <a:pt x="38" y="0"/>
                  </a:moveTo>
                  <a:cubicBezTo>
                    <a:pt x="34" y="2"/>
                    <a:pt x="30" y="0"/>
                    <a:pt x="26" y="2"/>
                  </a:cubicBezTo>
                  <a:cubicBezTo>
                    <a:pt x="21" y="4"/>
                    <a:pt x="19" y="6"/>
                    <a:pt x="18" y="11"/>
                  </a:cubicBezTo>
                  <a:cubicBezTo>
                    <a:pt x="17" y="15"/>
                    <a:pt x="17" y="19"/>
                    <a:pt x="17" y="23"/>
                  </a:cubicBezTo>
                  <a:cubicBezTo>
                    <a:pt x="16" y="28"/>
                    <a:pt x="15" y="35"/>
                    <a:pt x="12" y="39"/>
                  </a:cubicBezTo>
                  <a:cubicBezTo>
                    <a:pt x="9" y="43"/>
                    <a:pt x="4" y="45"/>
                    <a:pt x="0" y="46"/>
                  </a:cubicBezTo>
                  <a:cubicBezTo>
                    <a:pt x="5" y="45"/>
                    <a:pt x="10" y="46"/>
                    <a:pt x="15" y="45"/>
                  </a:cubicBezTo>
                  <a:cubicBezTo>
                    <a:pt x="21" y="44"/>
                    <a:pt x="26" y="43"/>
                    <a:pt x="31" y="39"/>
                  </a:cubicBezTo>
                  <a:cubicBezTo>
                    <a:pt x="37" y="36"/>
                    <a:pt x="39" y="31"/>
                    <a:pt x="41" y="24"/>
                  </a:cubicBezTo>
                  <a:cubicBezTo>
                    <a:pt x="42" y="18"/>
                    <a:pt x="40" y="14"/>
                    <a:pt x="37" y="8"/>
                  </a:cubicBezTo>
                  <a:cubicBezTo>
                    <a:pt x="36" y="6"/>
                    <a:pt x="35" y="1"/>
                    <a:pt x="38" y="0"/>
                  </a:cubicBezTo>
                  <a:close/>
                </a:path>
              </a:pathLst>
            </a:custGeom>
            <a:gradFill>
              <a:gsLst>
                <a:gs pos="0">
                  <a:srgbClr val="FF0000"/>
                </a:gs>
                <a:gs pos="61000">
                  <a:srgbClr val="C00000"/>
                </a:gs>
                <a:gs pos="100000">
                  <a:srgbClr val="A30003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1" name="Freeform 32"/>
            <p:cNvSpPr/>
            <p:nvPr/>
          </p:nvSpPr>
          <p:spPr bwMode="auto">
            <a:xfrm rot="4615085">
              <a:off x="4262069" y="516494"/>
              <a:ext cx="178973" cy="171001"/>
            </a:xfrm>
            <a:custGeom>
              <a:avLst/>
              <a:gdLst>
                <a:gd name="T0" fmla="*/ 30 w 30"/>
                <a:gd name="T1" fmla="*/ 0 h 33"/>
                <a:gd name="T2" fmla="*/ 18 w 30"/>
                <a:gd name="T3" fmla="*/ 10 h 33"/>
                <a:gd name="T4" fmla="*/ 4 w 30"/>
                <a:gd name="T5" fmla="*/ 18 h 33"/>
                <a:gd name="T6" fmla="*/ 1 w 30"/>
                <a:gd name="T7" fmla="*/ 28 h 33"/>
                <a:gd name="T8" fmla="*/ 9 w 30"/>
                <a:gd name="T9" fmla="*/ 32 h 33"/>
                <a:gd name="T10" fmla="*/ 12 w 30"/>
                <a:gd name="T11" fmla="*/ 22 h 33"/>
                <a:gd name="T12" fmla="*/ 8 w 30"/>
                <a:gd name="T13" fmla="*/ 25 h 33"/>
                <a:gd name="T14" fmla="*/ 11 w 30"/>
                <a:gd name="T15" fmla="*/ 24 h 33"/>
                <a:gd name="T16" fmla="*/ 13 w 30"/>
                <a:gd name="T17" fmla="*/ 26 h 33"/>
                <a:gd name="T18" fmla="*/ 10 w 30"/>
                <a:gd name="T19" fmla="*/ 30 h 33"/>
                <a:gd name="T20" fmla="*/ 3 w 30"/>
                <a:gd name="T21" fmla="*/ 25 h 33"/>
                <a:gd name="T22" fmla="*/ 18 w 30"/>
                <a:gd name="T23" fmla="*/ 13 h 33"/>
                <a:gd name="T24" fmla="*/ 26 w 30"/>
                <a:gd name="T25" fmla="*/ 9 h 33"/>
                <a:gd name="T26" fmla="*/ 30 w 30"/>
                <a:gd name="T27" fmla="*/ 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0" h="33">
                  <a:moveTo>
                    <a:pt x="30" y="0"/>
                  </a:moveTo>
                  <a:cubicBezTo>
                    <a:pt x="29" y="4"/>
                    <a:pt x="22" y="8"/>
                    <a:pt x="18" y="10"/>
                  </a:cubicBezTo>
                  <a:cubicBezTo>
                    <a:pt x="14" y="13"/>
                    <a:pt x="8" y="14"/>
                    <a:pt x="4" y="18"/>
                  </a:cubicBezTo>
                  <a:cubicBezTo>
                    <a:pt x="1" y="21"/>
                    <a:pt x="0" y="25"/>
                    <a:pt x="1" y="28"/>
                  </a:cubicBezTo>
                  <a:cubicBezTo>
                    <a:pt x="3" y="31"/>
                    <a:pt x="6" y="33"/>
                    <a:pt x="9" y="32"/>
                  </a:cubicBezTo>
                  <a:cubicBezTo>
                    <a:pt x="13" y="31"/>
                    <a:pt x="17" y="26"/>
                    <a:pt x="12" y="22"/>
                  </a:cubicBezTo>
                  <a:cubicBezTo>
                    <a:pt x="10" y="21"/>
                    <a:pt x="7" y="23"/>
                    <a:pt x="8" y="25"/>
                  </a:cubicBezTo>
                  <a:cubicBezTo>
                    <a:pt x="9" y="28"/>
                    <a:pt x="12" y="26"/>
                    <a:pt x="11" y="24"/>
                  </a:cubicBezTo>
                  <a:cubicBezTo>
                    <a:pt x="13" y="23"/>
                    <a:pt x="14" y="25"/>
                    <a:pt x="13" y="26"/>
                  </a:cubicBezTo>
                  <a:cubicBezTo>
                    <a:pt x="13" y="28"/>
                    <a:pt x="12" y="29"/>
                    <a:pt x="10" y="30"/>
                  </a:cubicBezTo>
                  <a:cubicBezTo>
                    <a:pt x="7" y="31"/>
                    <a:pt x="3" y="29"/>
                    <a:pt x="3" y="25"/>
                  </a:cubicBezTo>
                  <a:cubicBezTo>
                    <a:pt x="3" y="17"/>
                    <a:pt x="12" y="15"/>
                    <a:pt x="18" y="13"/>
                  </a:cubicBezTo>
                  <a:cubicBezTo>
                    <a:pt x="21" y="12"/>
                    <a:pt x="23" y="11"/>
                    <a:pt x="26" y="9"/>
                  </a:cubicBezTo>
                  <a:cubicBezTo>
                    <a:pt x="29" y="6"/>
                    <a:pt x="29" y="3"/>
                    <a:pt x="30" y="0"/>
                  </a:cubicBezTo>
                  <a:close/>
                </a:path>
              </a:pathLst>
            </a:custGeom>
            <a:gradFill>
              <a:gsLst>
                <a:gs pos="0">
                  <a:srgbClr val="FF0000"/>
                </a:gs>
                <a:gs pos="61000">
                  <a:srgbClr val="C00000"/>
                </a:gs>
                <a:gs pos="100000">
                  <a:srgbClr val="A30003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2" name="Freeform 33"/>
            <p:cNvSpPr/>
            <p:nvPr/>
          </p:nvSpPr>
          <p:spPr bwMode="auto">
            <a:xfrm rot="4615085">
              <a:off x="4381652" y="506900"/>
              <a:ext cx="114096" cy="303573"/>
            </a:xfrm>
            <a:custGeom>
              <a:avLst/>
              <a:gdLst>
                <a:gd name="T0" fmla="*/ 5 w 19"/>
                <a:gd name="T1" fmla="*/ 22 h 59"/>
                <a:gd name="T2" fmla="*/ 3 w 19"/>
                <a:gd name="T3" fmla="*/ 29 h 59"/>
                <a:gd name="T4" fmla="*/ 0 w 19"/>
                <a:gd name="T5" fmla="*/ 36 h 59"/>
                <a:gd name="T6" fmla="*/ 0 w 19"/>
                <a:gd name="T7" fmla="*/ 45 h 59"/>
                <a:gd name="T8" fmla="*/ 4 w 19"/>
                <a:gd name="T9" fmla="*/ 59 h 59"/>
                <a:gd name="T10" fmla="*/ 11 w 19"/>
                <a:gd name="T11" fmla="*/ 41 h 59"/>
                <a:gd name="T12" fmla="*/ 18 w 19"/>
                <a:gd name="T13" fmla="*/ 23 h 59"/>
                <a:gd name="T14" fmla="*/ 19 w 19"/>
                <a:gd name="T15" fmla="*/ 12 h 59"/>
                <a:gd name="T16" fmla="*/ 16 w 19"/>
                <a:gd name="T17" fmla="*/ 0 h 59"/>
                <a:gd name="T18" fmla="*/ 13 w 19"/>
                <a:gd name="T19" fmla="*/ 6 h 59"/>
                <a:gd name="T20" fmla="*/ 5 w 19"/>
                <a:gd name="T21" fmla="*/ 22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9" h="59">
                  <a:moveTo>
                    <a:pt x="5" y="22"/>
                  </a:moveTo>
                  <a:cubicBezTo>
                    <a:pt x="5" y="25"/>
                    <a:pt x="4" y="27"/>
                    <a:pt x="3" y="29"/>
                  </a:cubicBezTo>
                  <a:cubicBezTo>
                    <a:pt x="2" y="32"/>
                    <a:pt x="1" y="33"/>
                    <a:pt x="0" y="36"/>
                  </a:cubicBezTo>
                  <a:cubicBezTo>
                    <a:pt x="0" y="39"/>
                    <a:pt x="0" y="42"/>
                    <a:pt x="0" y="45"/>
                  </a:cubicBezTo>
                  <a:cubicBezTo>
                    <a:pt x="0" y="50"/>
                    <a:pt x="1" y="56"/>
                    <a:pt x="4" y="59"/>
                  </a:cubicBezTo>
                  <a:cubicBezTo>
                    <a:pt x="5" y="53"/>
                    <a:pt x="8" y="47"/>
                    <a:pt x="11" y="41"/>
                  </a:cubicBezTo>
                  <a:cubicBezTo>
                    <a:pt x="14" y="35"/>
                    <a:pt x="16" y="29"/>
                    <a:pt x="18" y="23"/>
                  </a:cubicBezTo>
                  <a:cubicBezTo>
                    <a:pt x="18" y="19"/>
                    <a:pt x="19" y="15"/>
                    <a:pt x="19" y="12"/>
                  </a:cubicBezTo>
                  <a:cubicBezTo>
                    <a:pt x="18" y="8"/>
                    <a:pt x="17" y="4"/>
                    <a:pt x="16" y="0"/>
                  </a:cubicBezTo>
                  <a:cubicBezTo>
                    <a:pt x="15" y="2"/>
                    <a:pt x="14" y="4"/>
                    <a:pt x="13" y="6"/>
                  </a:cubicBezTo>
                  <a:cubicBezTo>
                    <a:pt x="10" y="11"/>
                    <a:pt x="8" y="17"/>
                    <a:pt x="5" y="22"/>
                  </a:cubicBezTo>
                  <a:close/>
                </a:path>
              </a:pathLst>
            </a:custGeom>
            <a:gradFill>
              <a:gsLst>
                <a:gs pos="0">
                  <a:srgbClr val="FF0000"/>
                </a:gs>
                <a:gs pos="61000">
                  <a:srgbClr val="C00000"/>
                </a:gs>
                <a:gs pos="100000">
                  <a:srgbClr val="A30003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3" name="Freeform 34"/>
            <p:cNvSpPr/>
            <p:nvPr/>
          </p:nvSpPr>
          <p:spPr bwMode="auto">
            <a:xfrm rot="4615085">
              <a:off x="4393588" y="672025"/>
              <a:ext cx="208057" cy="276674"/>
            </a:xfrm>
            <a:custGeom>
              <a:avLst/>
              <a:gdLst>
                <a:gd name="T0" fmla="*/ 8 w 35"/>
                <a:gd name="T1" fmla="*/ 0 h 54"/>
                <a:gd name="T2" fmla="*/ 20 w 35"/>
                <a:gd name="T3" fmla="*/ 5 h 54"/>
                <a:gd name="T4" fmla="*/ 26 w 35"/>
                <a:gd name="T5" fmla="*/ 16 h 54"/>
                <a:gd name="T6" fmla="*/ 24 w 35"/>
                <a:gd name="T7" fmla="*/ 28 h 54"/>
                <a:gd name="T8" fmla="*/ 25 w 35"/>
                <a:gd name="T9" fmla="*/ 44 h 54"/>
                <a:gd name="T10" fmla="*/ 35 w 35"/>
                <a:gd name="T11" fmla="*/ 54 h 54"/>
                <a:gd name="T12" fmla="*/ 20 w 35"/>
                <a:gd name="T13" fmla="*/ 49 h 54"/>
                <a:gd name="T14" fmla="*/ 6 w 35"/>
                <a:gd name="T15" fmla="*/ 40 h 54"/>
                <a:gd name="T16" fmla="*/ 0 w 35"/>
                <a:gd name="T17" fmla="*/ 23 h 54"/>
                <a:gd name="T18" fmla="*/ 7 w 35"/>
                <a:gd name="T19" fmla="*/ 9 h 54"/>
                <a:gd name="T20" fmla="*/ 8 w 35"/>
                <a:gd name="T21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5" h="54">
                  <a:moveTo>
                    <a:pt x="8" y="0"/>
                  </a:moveTo>
                  <a:cubicBezTo>
                    <a:pt x="11" y="3"/>
                    <a:pt x="16" y="2"/>
                    <a:pt x="20" y="5"/>
                  </a:cubicBezTo>
                  <a:cubicBezTo>
                    <a:pt x="24" y="8"/>
                    <a:pt x="26" y="11"/>
                    <a:pt x="26" y="16"/>
                  </a:cubicBezTo>
                  <a:cubicBezTo>
                    <a:pt x="26" y="20"/>
                    <a:pt x="25" y="24"/>
                    <a:pt x="24" y="28"/>
                  </a:cubicBezTo>
                  <a:cubicBezTo>
                    <a:pt x="23" y="33"/>
                    <a:pt x="23" y="39"/>
                    <a:pt x="25" y="44"/>
                  </a:cubicBezTo>
                  <a:cubicBezTo>
                    <a:pt x="27" y="49"/>
                    <a:pt x="32" y="52"/>
                    <a:pt x="35" y="54"/>
                  </a:cubicBezTo>
                  <a:cubicBezTo>
                    <a:pt x="31" y="52"/>
                    <a:pt x="25" y="51"/>
                    <a:pt x="20" y="49"/>
                  </a:cubicBezTo>
                  <a:cubicBezTo>
                    <a:pt x="15" y="47"/>
                    <a:pt x="10" y="45"/>
                    <a:pt x="6" y="40"/>
                  </a:cubicBezTo>
                  <a:cubicBezTo>
                    <a:pt x="2" y="35"/>
                    <a:pt x="0" y="30"/>
                    <a:pt x="0" y="23"/>
                  </a:cubicBezTo>
                  <a:cubicBezTo>
                    <a:pt x="0" y="17"/>
                    <a:pt x="4" y="14"/>
                    <a:pt x="7" y="9"/>
                  </a:cubicBezTo>
                  <a:cubicBezTo>
                    <a:pt x="9" y="6"/>
                    <a:pt x="11" y="2"/>
                    <a:pt x="8" y="0"/>
                  </a:cubicBezTo>
                  <a:close/>
                </a:path>
              </a:pathLst>
            </a:custGeom>
            <a:gradFill>
              <a:gsLst>
                <a:gs pos="0">
                  <a:srgbClr val="FF0000"/>
                </a:gs>
                <a:gs pos="61000">
                  <a:srgbClr val="C00000"/>
                </a:gs>
                <a:gs pos="100000">
                  <a:srgbClr val="A30003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4" name="Freeform 35"/>
            <p:cNvSpPr/>
            <p:nvPr/>
          </p:nvSpPr>
          <p:spPr bwMode="auto">
            <a:xfrm rot="4615085">
              <a:off x="4310735" y="731494"/>
              <a:ext cx="149891" cy="195978"/>
            </a:xfrm>
            <a:custGeom>
              <a:avLst/>
              <a:gdLst>
                <a:gd name="T0" fmla="*/ 0 w 25"/>
                <a:gd name="T1" fmla="*/ 0 h 38"/>
                <a:gd name="T2" fmla="*/ 10 w 25"/>
                <a:gd name="T3" fmla="*/ 13 h 38"/>
                <a:gd name="T4" fmla="*/ 22 w 25"/>
                <a:gd name="T5" fmla="*/ 24 h 38"/>
                <a:gd name="T6" fmla="*/ 22 w 25"/>
                <a:gd name="T7" fmla="*/ 34 h 38"/>
                <a:gd name="T8" fmla="*/ 14 w 25"/>
                <a:gd name="T9" fmla="*/ 36 h 38"/>
                <a:gd name="T10" fmla="*/ 13 w 25"/>
                <a:gd name="T11" fmla="*/ 26 h 38"/>
                <a:gd name="T12" fmla="*/ 16 w 25"/>
                <a:gd name="T13" fmla="*/ 30 h 38"/>
                <a:gd name="T14" fmla="*/ 14 w 25"/>
                <a:gd name="T15" fmla="*/ 28 h 38"/>
                <a:gd name="T16" fmla="*/ 11 w 25"/>
                <a:gd name="T17" fmla="*/ 30 h 38"/>
                <a:gd name="T18" fmla="*/ 13 w 25"/>
                <a:gd name="T19" fmla="*/ 34 h 38"/>
                <a:gd name="T20" fmla="*/ 21 w 25"/>
                <a:gd name="T21" fmla="*/ 31 h 38"/>
                <a:gd name="T22" fmla="*/ 9 w 25"/>
                <a:gd name="T23" fmla="*/ 16 h 38"/>
                <a:gd name="T24" fmla="*/ 3 w 25"/>
                <a:gd name="T25" fmla="*/ 10 h 38"/>
                <a:gd name="T26" fmla="*/ 0 w 25"/>
                <a:gd name="T27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5" h="38">
                  <a:moveTo>
                    <a:pt x="0" y="0"/>
                  </a:moveTo>
                  <a:cubicBezTo>
                    <a:pt x="1" y="5"/>
                    <a:pt x="6" y="10"/>
                    <a:pt x="10" y="13"/>
                  </a:cubicBezTo>
                  <a:cubicBezTo>
                    <a:pt x="14" y="17"/>
                    <a:pt x="19" y="19"/>
                    <a:pt x="22" y="24"/>
                  </a:cubicBezTo>
                  <a:cubicBezTo>
                    <a:pt x="24" y="27"/>
                    <a:pt x="25" y="31"/>
                    <a:pt x="22" y="34"/>
                  </a:cubicBezTo>
                  <a:cubicBezTo>
                    <a:pt x="20" y="37"/>
                    <a:pt x="17" y="38"/>
                    <a:pt x="14" y="36"/>
                  </a:cubicBezTo>
                  <a:cubicBezTo>
                    <a:pt x="10" y="35"/>
                    <a:pt x="8" y="28"/>
                    <a:pt x="13" y="26"/>
                  </a:cubicBezTo>
                  <a:cubicBezTo>
                    <a:pt x="15" y="25"/>
                    <a:pt x="18" y="28"/>
                    <a:pt x="16" y="30"/>
                  </a:cubicBezTo>
                  <a:cubicBezTo>
                    <a:pt x="14" y="32"/>
                    <a:pt x="12" y="29"/>
                    <a:pt x="14" y="28"/>
                  </a:cubicBezTo>
                  <a:cubicBezTo>
                    <a:pt x="12" y="26"/>
                    <a:pt x="11" y="28"/>
                    <a:pt x="11" y="30"/>
                  </a:cubicBezTo>
                  <a:cubicBezTo>
                    <a:pt x="11" y="32"/>
                    <a:pt x="12" y="33"/>
                    <a:pt x="13" y="34"/>
                  </a:cubicBezTo>
                  <a:cubicBezTo>
                    <a:pt x="16" y="36"/>
                    <a:pt x="20" y="34"/>
                    <a:pt x="21" y="31"/>
                  </a:cubicBezTo>
                  <a:cubicBezTo>
                    <a:pt x="23" y="23"/>
                    <a:pt x="14" y="19"/>
                    <a:pt x="9" y="16"/>
                  </a:cubicBezTo>
                  <a:cubicBezTo>
                    <a:pt x="7" y="14"/>
                    <a:pt x="4" y="13"/>
                    <a:pt x="3" y="10"/>
                  </a:cubicBezTo>
                  <a:cubicBezTo>
                    <a:pt x="1" y="6"/>
                    <a:pt x="1" y="4"/>
                    <a:pt x="0" y="0"/>
                  </a:cubicBezTo>
                  <a:close/>
                </a:path>
              </a:pathLst>
            </a:custGeom>
            <a:gradFill>
              <a:gsLst>
                <a:gs pos="0">
                  <a:srgbClr val="FF0000"/>
                </a:gs>
                <a:gs pos="61000">
                  <a:srgbClr val="C00000"/>
                </a:gs>
                <a:gs pos="100000">
                  <a:srgbClr val="A30003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5" name="Freeform 36"/>
            <p:cNvSpPr/>
            <p:nvPr/>
          </p:nvSpPr>
          <p:spPr bwMode="auto">
            <a:xfrm rot="4615085">
              <a:off x="4412107" y="602598"/>
              <a:ext cx="82776" cy="307416"/>
            </a:xfrm>
            <a:custGeom>
              <a:avLst/>
              <a:gdLst>
                <a:gd name="T0" fmla="*/ 12 w 14"/>
                <a:gd name="T1" fmla="*/ 24 h 60"/>
                <a:gd name="T2" fmla="*/ 13 w 14"/>
                <a:gd name="T3" fmla="*/ 32 h 60"/>
                <a:gd name="T4" fmla="*/ 14 w 14"/>
                <a:gd name="T5" fmla="*/ 39 h 60"/>
                <a:gd name="T6" fmla="*/ 12 w 14"/>
                <a:gd name="T7" fmla="*/ 48 h 60"/>
                <a:gd name="T8" fmla="*/ 5 w 14"/>
                <a:gd name="T9" fmla="*/ 60 h 60"/>
                <a:gd name="T10" fmla="*/ 3 w 14"/>
                <a:gd name="T11" fmla="*/ 41 h 60"/>
                <a:gd name="T12" fmla="*/ 0 w 14"/>
                <a:gd name="T13" fmla="*/ 22 h 60"/>
                <a:gd name="T14" fmla="*/ 2 w 14"/>
                <a:gd name="T15" fmla="*/ 11 h 60"/>
                <a:gd name="T16" fmla="*/ 7 w 14"/>
                <a:gd name="T17" fmla="*/ 0 h 60"/>
                <a:gd name="T18" fmla="*/ 8 w 14"/>
                <a:gd name="T19" fmla="*/ 6 h 60"/>
                <a:gd name="T20" fmla="*/ 12 w 14"/>
                <a:gd name="T21" fmla="*/ 24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" h="60">
                  <a:moveTo>
                    <a:pt x="12" y="24"/>
                  </a:moveTo>
                  <a:cubicBezTo>
                    <a:pt x="12" y="27"/>
                    <a:pt x="13" y="29"/>
                    <a:pt x="13" y="32"/>
                  </a:cubicBezTo>
                  <a:cubicBezTo>
                    <a:pt x="13" y="34"/>
                    <a:pt x="14" y="36"/>
                    <a:pt x="14" y="39"/>
                  </a:cubicBezTo>
                  <a:cubicBezTo>
                    <a:pt x="14" y="42"/>
                    <a:pt x="13" y="45"/>
                    <a:pt x="12" y="48"/>
                  </a:cubicBezTo>
                  <a:cubicBezTo>
                    <a:pt x="11" y="52"/>
                    <a:pt x="9" y="58"/>
                    <a:pt x="5" y="60"/>
                  </a:cubicBezTo>
                  <a:cubicBezTo>
                    <a:pt x="6" y="54"/>
                    <a:pt x="4" y="48"/>
                    <a:pt x="3" y="41"/>
                  </a:cubicBezTo>
                  <a:cubicBezTo>
                    <a:pt x="1" y="35"/>
                    <a:pt x="0" y="29"/>
                    <a:pt x="0" y="22"/>
                  </a:cubicBezTo>
                  <a:cubicBezTo>
                    <a:pt x="0" y="18"/>
                    <a:pt x="0" y="14"/>
                    <a:pt x="2" y="11"/>
                  </a:cubicBezTo>
                  <a:cubicBezTo>
                    <a:pt x="3" y="7"/>
                    <a:pt x="5" y="4"/>
                    <a:pt x="7" y="0"/>
                  </a:cubicBezTo>
                  <a:cubicBezTo>
                    <a:pt x="8" y="2"/>
                    <a:pt x="8" y="4"/>
                    <a:pt x="8" y="6"/>
                  </a:cubicBezTo>
                  <a:cubicBezTo>
                    <a:pt x="10" y="12"/>
                    <a:pt x="11" y="18"/>
                    <a:pt x="12" y="24"/>
                  </a:cubicBezTo>
                  <a:close/>
                </a:path>
              </a:pathLst>
            </a:custGeom>
            <a:gradFill>
              <a:gsLst>
                <a:gs pos="0">
                  <a:srgbClr val="FF0000"/>
                </a:gs>
                <a:gs pos="61000">
                  <a:srgbClr val="C00000"/>
                </a:gs>
                <a:gs pos="100000">
                  <a:srgbClr val="A30003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6" name="Freeform 37"/>
            <p:cNvSpPr/>
            <p:nvPr/>
          </p:nvSpPr>
          <p:spPr bwMode="auto">
            <a:xfrm rot="4615085">
              <a:off x="4211818" y="600312"/>
              <a:ext cx="78301" cy="190214"/>
            </a:xfrm>
            <a:custGeom>
              <a:avLst/>
              <a:gdLst>
                <a:gd name="T0" fmla="*/ 5 w 13"/>
                <a:gd name="T1" fmla="*/ 6 h 37"/>
                <a:gd name="T2" fmla="*/ 3 w 13"/>
                <a:gd name="T3" fmla="*/ 12 h 37"/>
                <a:gd name="T4" fmla="*/ 1 w 13"/>
                <a:gd name="T5" fmla="*/ 17 h 37"/>
                <a:gd name="T6" fmla="*/ 8 w 13"/>
                <a:gd name="T7" fmla="*/ 4 h 37"/>
                <a:gd name="T8" fmla="*/ 0 w 13"/>
                <a:gd name="T9" fmla="*/ 27 h 37"/>
                <a:gd name="T10" fmla="*/ 3 w 13"/>
                <a:gd name="T11" fmla="*/ 21 h 37"/>
                <a:gd name="T12" fmla="*/ 6 w 13"/>
                <a:gd name="T13" fmla="*/ 15 h 37"/>
                <a:gd name="T14" fmla="*/ 10 w 13"/>
                <a:gd name="T15" fmla="*/ 7 h 37"/>
                <a:gd name="T16" fmla="*/ 4 w 13"/>
                <a:gd name="T17" fmla="*/ 37 h 37"/>
                <a:gd name="T18" fmla="*/ 11 w 13"/>
                <a:gd name="T19" fmla="*/ 14 h 37"/>
                <a:gd name="T20" fmla="*/ 12 w 13"/>
                <a:gd name="T21" fmla="*/ 6 h 37"/>
                <a:gd name="T22" fmla="*/ 6 w 13"/>
                <a:gd name="T23" fmla="*/ 0 h 37"/>
                <a:gd name="T24" fmla="*/ 5 w 13"/>
                <a:gd name="T25" fmla="*/ 3 h 37"/>
                <a:gd name="T26" fmla="*/ 5 w 13"/>
                <a:gd name="T27" fmla="*/ 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3" h="37">
                  <a:moveTo>
                    <a:pt x="5" y="6"/>
                  </a:moveTo>
                  <a:cubicBezTo>
                    <a:pt x="4" y="7"/>
                    <a:pt x="4" y="10"/>
                    <a:pt x="3" y="12"/>
                  </a:cubicBezTo>
                  <a:cubicBezTo>
                    <a:pt x="2" y="13"/>
                    <a:pt x="2" y="15"/>
                    <a:pt x="1" y="17"/>
                  </a:cubicBezTo>
                  <a:cubicBezTo>
                    <a:pt x="3" y="13"/>
                    <a:pt x="5" y="8"/>
                    <a:pt x="8" y="4"/>
                  </a:cubicBezTo>
                  <a:cubicBezTo>
                    <a:pt x="8" y="13"/>
                    <a:pt x="3" y="20"/>
                    <a:pt x="0" y="27"/>
                  </a:cubicBezTo>
                  <a:cubicBezTo>
                    <a:pt x="2" y="26"/>
                    <a:pt x="2" y="23"/>
                    <a:pt x="3" y="21"/>
                  </a:cubicBezTo>
                  <a:cubicBezTo>
                    <a:pt x="4" y="19"/>
                    <a:pt x="5" y="17"/>
                    <a:pt x="6" y="15"/>
                  </a:cubicBezTo>
                  <a:cubicBezTo>
                    <a:pt x="8" y="12"/>
                    <a:pt x="9" y="9"/>
                    <a:pt x="10" y="7"/>
                  </a:cubicBezTo>
                  <a:cubicBezTo>
                    <a:pt x="9" y="17"/>
                    <a:pt x="5" y="27"/>
                    <a:pt x="4" y="37"/>
                  </a:cubicBezTo>
                  <a:cubicBezTo>
                    <a:pt x="7" y="30"/>
                    <a:pt x="9" y="21"/>
                    <a:pt x="11" y="14"/>
                  </a:cubicBezTo>
                  <a:cubicBezTo>
                    <a:pt x="11" y="12"/>
                    <a:pt x="13" y="8"/>
                    <a:pt x="12" y="6"/>
                  </a:cubicBezTo>
                  <a:cubicBezTo>
                    <a:pt x="12" y="5"/>
                    <a:pt x="8" y="0"/>
                    <a:pt x="6" y="0"/>
                  </a:cubicBezTo>
                  <a:cubicBezTo>
                    <a:pt x="6" y="1"/>
                    <a:pt x="6" y="2"/>
                    <a:pt x="5" y="3"/>
                  </a:cubicBezTo>
                  <a:cubicBezTo>
                    <a:pt x="5" y="4"/>
                    <a:pt x="5" y="5"/>
                    <a:pt x="5" y="6"/>
                  </a:cubicBezTo>
                </a:path>
              </a:pathLst>
            </a:custGeom>
            <a:gradFill>
              <a:gsLst>
                <a:gs pos="0">
                  <a:srgbClr val="FF0000"/>
                </a:gs>
                <a:gs pos="61000">
                  <a:srgbClr val="C00000"/>
                </a:gs>
                <a:gs pos="100000">
                  <a:srgbClr val="A30003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7" name="Freeform 38"/>
            <p:cNvSpPr/>
            <p:nvPr/>
          </p:nvSpPr>
          <p:spPr bwMode="auto">
            <a:xfrm rot="4615085">
              <a:off x="4110098" y="665498"/>
              <a:ext cx="67115" cy="61483"/>
            </a:xfrm>
            <a:custGeom>
              <a:avLst/>
              <a:gdLst>
                <a:gd name="T0" fmla="*/ 11 w 11"/>
                <a:gd name="T1" fmla="*/ 7 h 12"/>
                <a:gd name="T2" fmla="*/ 6 w 11"/>
                <a:gd name="T3" fmla="*/ 1 h 12"/>
                <a:gd name="T4" fmla="*/ 0 w 11"/>
                <a:gd name="T5" fmla="*/ 5 h 12"/>
                <a:gd name="T6" fmla="*/ 5 w 11"/>
                <a:gd name="T7" fmla="*/ 11 h 12"/>
                <a:gd name="T8" fmla="*/ 11 w 11"/>
                <a:gd name="T9" fmla="*/ 7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12">
                  <a:moveTo>
                    <a:pt x="11" y="7"/>
                  </a:moveTo>
                  <a:cubicBezTo>
                    <a:pt x="11" y="4"/>
                    <a:pt x="9" y="1"/>
                    <a:pt x="6" y="1"/>
                  </a:cubicBezTo>
                  <a:cubicBezTo>
                    <a:pt x="3" y="0"/>
                    <a:pt x="1" y="2"/>
                    <a:pt x="0" y="5"/>
                  </a:cubicBezTo>
                  <a:cubicBezTo>
                    <a:pt x="0" y="8"/>
                    <a:pt x="2" y="11"/>
                    <a:pt x="5" y="11"/>
                  </a:cubicBezTo>
                  <a:cubicBezTo>
                    <a:pt x="8" y="12"/>
                    <a:pt x="11" y="10"/>
                    <a:pt x="11" y="7"/>
                  </a:cubicBezTo>
                  <a:close/>
                </a:path>
              </a:pathLst>
            </a:custGeom>
            <a:gradFill>
              <a:gsLst>
                <a:gs pos="0">
                  <a:srgbClr val="FF0000"/>
                </a:gs>
                <a:gs pos="61000">
                  <a:srgbClr val="C00000"/>
                </a:gs>
                <a:gs pos="100000">
                  <a:srgbClr val="A30003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8" name="Freeform 39"/>
            <p:cNvSpPr/>
            <p:nvPr/>
          </p:nvSpPr>
          <p:spPr bwMode="auto">
            <a:xfrm rot="4615085">
              <a:off x="4182311" y="651433"/>
              <a:ext cx="42507" cy="36506"/>
            </a:xfrm>
            <a:custGeom>
              <a:avLst/>
              <a:gdLst>
                <a:gd name="T0" fmla="*/ 6 w 7"/>
                <a:gd name="T1" fmla="*/ 4 h 7"/>
                <a:gd name="T2" fmla="*/ 4 w 7"/>
                <a:gd name="T3" fmla="*/ 1 h 7"/>
                <a:gd name="T4" fmla="*/ 0 w 7"/>
                <a:gd name="T5" fmla="*/ 3 h 7"/>
                <a:gd name="T6" fmla="*/ 3 w 7"/>
                <a:gd name="T7" fmla="*/ 7 h 7"/>
                <a:gd name="T8" fmla="*/ 6 w 7"/>
                <a:gd name="T9" fmla="*/ 4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7">
                  <a:moveTo>
                    <a:pt x="6" y="4"/>
                  </a:moveTo>
                  <a:cubicBezTo>
                    <a:pt x="7" y="2"/>
                    <a:pt x="5" y="1"/>
                    <a:pt x="4" y="1"/>
                  </a:cubicBezTo>
                  <a:cubicBezTo>
                    <a:pt x="2" y="0"/>
                    <a:pt x="1" y="2"/>
                    <a:pt x="0" y="3"/>
                  </a:cubicBezTo>
                  <a:cubicBezTo>
                    <a:pt x="0" y="5"/>
                    <a:pt x="1" y="6"/>
                    <a:pt x="3" y="7"/>
                  </a:cubicBezTo>
                  <a:cubicBezTo>
                    <a:pt x="5" y="7"/>
                    <a:pt x="6" y="6"/>
                    <a:pt x="6" y="4"/>
                  </a:cubicBezTo>
                  <a:close/>
                </a:path>
              </a:pathLst>
            </a:custGeom>
            <a:gradFill>
              <a:gsLst>
                <a:gs pos="0">
                  <a:srgbClr val="FF0000"/>
                </a:gs>
                <a:gs pos="61000">
                  <a:srgbClr val="C00000"/>
                </a:gs>
                <a:gs pos="100000">
                  <a:srgbClr val="A30003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9" name="Freeform 40"/>
            <p:cNvSpPr/>
            <p:nvPr/>
          </p:nvSpPr>
          <p:spPr bwMode="auto">
            <a:xfrm rot="4615085">
              <a:off x="4238477" y="646811"/>
              <a:ext cx="24609" cy="19213"/>
            </a:xfrm>
            <a:custGeom>
              <a:avLst/>
              <a:gdLst>
                <a:gd name="T0" fmla="*/ 4 w 4"/>
                <a:gd name="T1" fmla="*/ 2 h 4"/>
                <a:gd name="T2" fmla="*/ 3 w 4"/>
                <a:gd name="T3" fmla="*/ 0 h 4"/>
                <a:gd name="T4" fmla="*/ 0 w 4"/>
                <a:gd name="T5" fmla="*/ 2 h 4"/>
                <a:gd name="T6" fmla="*/ 2 w 4"/>
                <a:gd name="T7" fmla="*/ 4 h 4"/>
                <a:gd name="T8" fmla="*/ 4 w 4"/>
                <a:gd name="T9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4">
                  <a:moveTo>
                    <a:pt x="4" y="2"/>
                  </a:moveTo>
                  <a:cubicBezTo>
                    <a:pt x="4" y="1"/>
                    <a:pt x="4" y="0"/>
                    <a:pt x="3" y="0"/>
                  </a:cubicBezTo>
                  <a:cubicBezTo>
                    <a:pt x="1" y="0"/>
                    <a:pt x="1" y="1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3" y="4"/>
                    <a:pt x="4" y="3"/>
                    <a:pt x="4" y="2"/>
                  </a:cubicBezTo>
                  <a:close/>
                </a:path>
              </a:pathLst>
            </a:custGeom>
            <a:gradFill>
              <a:gsLst>
                <a:gs pos="0">
                  <a:srgbClr val="FF0000"/>
                </a:gs>
                <a:gs pos="61000">
                  <a:srgbClr val="C00000"/>
                </a:gs>
                <a:gs pos="100000">
                  <a:srgbClr val="A30003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80" name="Freeform 41"/>
            <p:cNvSpPr/>
            <p:nvPr/>
          </p:nvSpPr>
          <p:spPr bwMode="auto">
            <a:xfrm rot="4615085">
              <a:off x="4231202" y="662197"/>
              <a:ext cx="60404" cy="190214"/>
            </a:xfrm>
            <a:custGeom>
              <a:avLst/>
              <a:gdLst>
                <a:gd name="T0" fmla="*/ 8 w 10"/>
                <a:gd name="T1" fmla="*/ 7 h 37"/>
                <a:gd name="T2" fmla="*/ 9 w 10"/>
                <a:gd name="T3" fmla="*/ 13 h 37"/>
                <a:gd name="T4" fmla="*/ 10 w 10"/>
                <a:gd name="T5" fmla="*/ 18 h 37"/>
                <a:gd name="T6" fmla="*/ 6 w 10"/>
                <a:gd name="T7" fmla="*/ 5 h 37"/>
                <a:gd name="T8" fmla="*/ 8 w 10"/>
                <a:gd name="T9" fmla="*/ 28 h 37"/>
                <a:gd name="T10" fmla="*/ 6 w 10"/>
                <a:gd name="T11" fmla="*/ 22 h 37"/>
                <a:gd name="T12" fmla="*/ 5 w 10"/>
                <a:gd name="T13" fmla="*/ 15 h 37"/>
                <a:gd name="T14" fmla="*/ 3 w 10"/>
                <a:gd name="T15" fmla="*/ 7 h 37"/>
                <a:gd name="T16" fmla="*/ 2 w 10"/>
                <a:gd name="T17" fmla="*/ 37 h 37"/>
                <a:gd name="T18" fmla="*/ 1 w 10"/>
                <a:gd name="T19" fmla="*/ 13 h 37"/>
                <a:gd name="T20" fmla="*/ 1 w 10"/>
                <a:gd name="T21" fmla="*/ 5 h 37"/>
                <a:gd name="T22" fmla="*/ 8 w 10"/>
                <a:gd name="T23" fmla="*/ 0 h 37"/>
                <a:gd name="T24" fmla="*/ 8 w 10"/>
                <a:gd name="T25" fmla="*/ 4 h 37"/>
                <a:gd name="T26" fmla="*/ 8 w 10"/>
                <a:gd name="T27" fmla="*/ 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0" h="37">
                  <a:moveTo>
                    <a:pt x="8" y="7"/>
                  </a:moveTo>
                  <a:cubicBezTo>
                    <a:pt x="9" y="8"/>
                    <a:pt x="8" y="11"/>
                    <a:pt x="9" y="13"/>
                  </a:cubicBezTo>
                  <a:cubicBezTo>
                    <a:pt x="9" y="14"/>
                    <a:pt x="9" y="16"/>
                    <a:pt x="10" y="18"/>
                  </a:cubicBezTo>
                  <a:cubicBezTo>
                    <a:pt x="8" y="13"/>
                    <a:pt x="7" y="9"/>
                    <a:pt x="6" y="5"/>
                  </a:cubicBezTo>
                  <a:cubicBezTo>
                    <a:pt x="4" y="12"/>
                    <a:pt x="7" y="20"/>
                    <a:pt x="8" y="28"/>
                  </a:cubicBezTo>
                  <a:cubicBezTo>
                    <a:pt x="7" y="27"/>
                    <a:pt x="7" y="24"/>
                    <a:pt x="6" y="22"/>
                  </a:cubicBezTo>
                  <a:cubicBezTo>
                    <a:pt x="6" y="20"/>
                    <a:pt x="5" y="17"/>
                    <a:pt x="5" y="15"/>
                  </a:cubicBezTo>
                  <a:cubicBezTo>
                    <a:pt x="4" y="12"/>
                    <a:pt x="4" y="9"/>
                    <a:pt x="3" y="7"/>
                  </a:cubicBezTo>
                  <a:cubicBezTo>
                    <a:pt x="1" y="17"/>
                    <a:pt x="3" y="27"/>
                    <a:pt x="2" y="37"/>
                  </a:cubicBezTo>
                  <a:cubicBezTo>
                    <a:pt x="1" y="29"/>
                    <a:pt x="1" y="21"/>
                    <a:pt x="1" y="13"/>
                  </a:cubicBezTo>
                  <a:cubicBezTo>
                    <a:pt x="1" y="11"/>
                    <a:pt x="0" y="7"/>
                    <a:pt x="1" y="5"/>
                  </a:cubicBezTo>
                  <a:cubicBezTo>
                    <a:pt x="2" y="4"/>
                    <a:pt x="7" y="0"/>
                    <a:pt x="8" y="0"/>
                  </a:cubicBezTo>
                  <a:cubicBezTo>
                    <a:pt x="8" y="1"/>
                    <a:pt x="8" y="2"/>
                    <a:pt x="8" y="4"/>
                  </a:cubicBezTo>
                  <a:cubicBezTo>
                    <a:pt x="8" y="5"/>
                    <a:pt x="8" y="6"/>
                    <a:pt x="8" y="7"/>
                  </a:cubicBezTo>
                </a:path>
              </a:pathLst>
            </a:custGeom>
            <a:gradFill>
              <a:gsLst>
                <a:gs pos="0">
                  <a:srgbClr val="FF0000"/>
                </a:gs>
                <a:gs pos="61000">
                  <a:srgbClr val="C00000"/>
                </a:gs>
                <a:gs pos="100000">
                  <a:srgbClr val="A30003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81" name="Freeform 42"/>
            <p:cNvSpPr/>
            <p:nvPr/>
          </p:nvSpPr>
          <p:spPr bwMode="auto">
            <a:xfrm rot="4615085">
              <a:off x="4118815" y="738890"/>
              <a:ext cx="67115" cy="57640"/>
            </a:xfrm>
            <a:custGeom>
              <a:avLst/>
              <a:gdLst>
                <a:gd name="T0" fmla="*/ 0 w 11"/>
                <a:gd name="T1" fmla="*/ 5 h 11"/>
                <a:gd name="T2" fmla="*/ 6 w 11"/>
                <a:gd name="T3" fmla="*/ 0 h 11"/>
                <a:gd name="T4" fmla="*/ 11 w 11"/>
                <a:gd name="T5" fmla="*/ 6 h 11"/>
                <a:gd name="T6" fmla="*/ 5 w 11"/>
                <a:gd name="T7" fmla="*/ 11 h 11"/>
                <a:gd name="T8" fmla="*/ 0 w 11"/>
                <a:gd name="T9" fmla="*/ 5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11">
                  <a:moveTo>
                    <a:pt x="0" y="5"/>
                  </a:moveTo>
                  <a:cubicBezTo>
                    <a:pt x="1" y="2"/>
                    <a:pt x="3" y="0"/>
                    <a:pt x="6" y="0"/>
                  </a:cubicBezTo>
                  <a:cubicBezTo>
                    <a:pt x="9" y="0"/>
                    <a:pt x="11" y="3"/>
                    <a:pt x="11" y="6"/>
                  </a:cubicBezTo>
                  <a:cubicBezTo>
                    <a:pt x="11" y="9"/>
                    <a:pt x="8" y="11"/>
                    <a:pt x="5" y="11"/>
                  </a:cubicBezTo>
                  <a:cubicBezTo>
                    <a:pt x="2" y="10"/>
                    <a:pt x="0" y="8"/>
                    <a:pt x="0" y="5"/>
                  </a:cubicBezTo>
                  <a:close/>
                </a:path>
              </a:pathLst>
            </a:custGeom>
            <a:gradFill>
              <a:gsLst>
                <a:gs pos="0">
                  <a:srgbClr val="FF0000"/>
                </a:gs>
                <a:gs pos="61000">
                  <a:srgbClr val="C00000"/>
                </a:gs>
                <a:gs pos="100000">
                  <a:srgbClr val="A30003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82" name="Freeform 43"/>
            <p:cNvSpPr/>
            <p:nvPr/>
          </p:nvSpPr>
          <p:spPr bwMode="auto">
            <a:xfrm rot="4615085">
              <a:off x="4200087" y="771545"/>
              <a:ext cx="35795" cy="30742"/>
            </a:xfrm>
            <a:custGeom>
              <a:avLst/>
              <a:gdLst>
                <a:gd name="T0" fmla="*/ 0 w 6"/>
                <a:gd name="T1" fmla="*/ 2 h 6"/>
                <a:gd name="T2" fmla="*/ 3 w 6"/>
                <a:gd name="T3" fmla="*/ 0 h 6"/>
                <a:gd name="T4" fmla="*/ 6 w 6"/>
                <a:gd name="T5" fmla="*/ 3 h 6"/>
                <a:gd name="T6" fmla="*/ 2 w 6"/>
                <a:gd name="T7" fmla="*/ 6 h 6"/>
                <a:gd name="T8" fmla="*/ 0 w 6"/>
                <a:gd name="T9" fmla="*/ 2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6">
                  <a:moveTo>
                    <a:pt x="0" y="2"/>
                  </a:moveTo>
                  <a:cubicBezTo>
                    <a:pt x="0" y="1"/>
                    <a:pt x="1" y="0"/>
                    <a:pt x="3" y="0"/>
                  </a:cubicBezTo>
                  <a:cubicBezTo>
                    <a:pt x="5" y="0"/>
                    <a:pt x="6" y="1"/>
                    <a:pt x="6" y="3"/>
                  </a:cubicBezTo>
                  <a:cubicBezTo>
                    <a:pt x="6" y="5"/>
                    <a:pt x="4" y="6"/>
                    <a:pt x="2" y="6"/>
                  </a:cubicBezTo>
                  <a:cubicBezTo>
                    <a:pt x="1" y="6"/>
                    <a:pt x="0" y="4"/>
                    <a:pt x="0" y="2"/>
                  </a:cubicBezTo>
                  <a:close/>
                </a:path>
              </a:pathLst>
            </a:custGeom>
            <a:gradFill>
              <a:gsLst>
                <a:gs pos="0">
                  <a:srgbClr val="FF0000"/>
                </a:gs>
                <a:gs pos="61000">
                  <a:srgbClr val="C00000"/>
                </a:gs>
                <a:gs pos="100000">
                  <a:srgbClr val="A30003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83" name="Freeform 44"/>
            <p:cNvSpPr/>
            <p:nvPr/>
          </p:nvSpPr>
          <p:spPr bwMode="auto">
            <a:xfrm rot="4615085">
              <a:off x="4256118" y="779253"/>
              <a:ext cx="22372" cy="15371"/>
            </a:xfrm>
            <a:custGeom>
              <a:avLst/>
              <a:gdLst>
                <a:gd name="T0" fmla="*/ 0 w 4"/>
                <a:gd name="T1" fmla="*/ 1 h 3"/>
                <a:gd name="T2" fmla="*/ 2 w 4"/>
                <a:gd name="T3" fmla="*/ 0 h 3"/>
                <a:gd name="T4" fmla="*/ 4 w 4"/>
                <a:gd name="T5" fmla="*/ 2 h 3"/>
                <a:gd name="T6" fmla="*/ 2 w 4"/>
                <a:gd name="T7" fmla="*/ 3 h 3"/>
                <a:gd name="T8" fmla="*/ 0 w 4"/>
                <a:gd name="T9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3">
                  <a:moveTo>
                    <a:pt x="0" y="1"/>
                  </a:moveTo>
                  <a:cubicBezTo>
                    <a:pt x="0" y="0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3"/>
                    <a:pt x="3" y="3"/>
                    <a:pt x="2" y="3"/>
                  </a:cubicBezTo>
                  <a:cubicBezTo>
                    <a:pt x="1" y="3"/>
                    <a:pt x="0" y="2"/>
                    <a:pt x="0" y="1"/>
                  </a:cubicBezTo>
                  <a:close/>
                </a:path>
              </a:pathLst>
            </a:custGeom>
            <a:gradFill>
              <a:gsLst>
                <a:gs pos="0">
                  <a:srgbClr val="FF0000"/>
                </a:gs>
                <a:gs pos="61000">
                  <a:srgbClr val="C00000"/>
                </a:gs>
                <a:gs pos="100000">
                  <a:srgbClr val="A30003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84" name="Freeform 45"/>
            <p:cNvSpPr/>
            <p:nvPr/>
          </p:nvSpPr>
          <p:spPr bwMode="auto">
            <a:xfrm rot="4615085">
              <a:off x="4310539" y="620362"/>
              <a:ext cx="64878" cy="144102"/>
            </a:xfrm>
            <a:custGeom>
              <a:avLst/>
              <a:gdLst>
                <a:gd name="T0" fmla="*/ 7 w 11"/>
                <a:gd name="T1" fmla="*/ 3 h 28"/>
                <a:gd name="T2" fmla="*/ 1 w 11"/>
                <a:gd name="T3" fmla="*/ 15 h 28"/>
                <a:gd name="T4" fmla="*/ 8 w 11"/>
                <a:gd name="T5" fmla="*/ 28 h 28"/>
                <a:gd name="T6" fmla="*/ 9 w 11"/>
                <a:gd name="T7" fmla="*/ 14 h 28"/>
                <a:gd name="T8" fmla="*/ 11 w 11"/>
                <a:gd name="T9" fmla="*/ 0 h 28"/>
                <a:gd name="T10" fmla="*/ 7 w 11"/>
                <a:gd name="T11" fmla="*/ 3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" h="28">
                  <a:moveTo>
                    <a:pt x="7" y="3"/>
                  </a:moveTo>
                  <a:cubicBezTo>
                    <a:pt x="4" y="6"/>
                    <a:pt x="0" y="10"/>
                    <a:pt x="1" y="15"/>
                  </a:cubicBezTo>
                  <a:cubicBezTo>
                    <a:pt x="1" y="20"/>
                    <a:pt x="4" y="25"/>
                    <a:pt x="8" y="28"/>
                  </a:cubicBezTo>
                  <a:cubicBezTo>
                    <a:pt x="9" y="24"/>
                    <a:pt x="9" y="19"/>
                    <a:pt x="9" y="14"/>
                  </a:cubicBezTo>
                  <a:cubicBezTo>
                    <a:pt x="10" y="9"/>
                    <a:pt x="11" y="5"/>
                    <a:pt x="11" y="0"/>
                  </a:cubicBezTo>
                  <a:cubicBezTo>
                    <a:pt x="10" y="0"/>
                    <a:pt x="8" y="1"/>
                    <a:pt x="7" y="3"/>
                  </a:cubicBezTo>
                  <a:close/>
                </a:path>
              </a:pathLst>
            </a:custGeom>
            <a:gradFill>
              <a:gsLst>
                <a:gs pos="0">
                  <a:srgbClr val="FF0000"/>
                </a:gs>
                <a:gs pos="61000">
                  <a:srgbClr val="C00000"/>
                </a:gs>
                <a:gs pos="100000">
                  <a:srgbClr val="A30003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85" name="Freeform 46"/>
            <p:cNvSpPr/>
            <p:nvPr/>
          </p:nvSpPr>
          <p:spPr bwMode="auto">
            <a:xfrm rot="4615085">
              <a:off x="4323116" y="663678"/>
              <a:ext cx="67115" cy="149865"/>
            </a:xfrm>
            <a:custGeom>
              <a:avLst/>
              <a:gdLst>
                <a:gd name="T0" fmla="*/ 6 w 11"/>
                <a:gd name="T1" fmla="*/ 5 h 29"/>
                <a:gd name="T2" fmla="*/ 10 w 11"/>
                <a:gd name="T3" fmla="*/ 18 h 29"/>
                <a:gd name="T4" fmla="*/ 0 w 11"/>
                <a:gd name="T5" fmla="*/ 29 h 29"/>
                <a:gd name="T6" fmla="*/ 1 w 11"/>
                <a:gd name="T7" fmla="*/ 15 h 29"/>
                <a:gd name="T8" fmla="*/ 3 w 11"/>
                <a:gd name="T9" fmla="*/ 0 h 29"/>
                <a:gd name="T10" fmla="*/ 6 w 11"/>
                <a:gd name="T11" fmla="*/ 5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" h="29">
                  <a:moveTo>
                    <a:pt x="6" y="5"/>
                  </a:moveTo>
                  <a:cubicBezTo>
                    <a:pt x="8" y="9"/>
                    <a:pt x="11" y="13"/>
                    <a:pt x="10" y="18"/>
                  </a:cubicBezTo>
                  <a:cubicBezTo>
                    <a:pt x="8" y="23"/>
                    <a:pt x="4" y="27"/>
                    <a:pt x="0" y="29"/>
                  </a:cubicBezTo>
                  <a:cubicBezTo>
                    <a:pt x="0" y="25"/>
                    <a:pt x="1" y="20"/>
                    <a:pt x="1" y="15"/>
                  </a:cubicBezTo>
                  <a:cubicBezTo>
                    <a:pt x="2" y="10"/>
                    <a:pt x="2" y="5"/>
                    <a:pt x="3" y="0"/>
                  </a:cubicBezTo>
                  <a:cubicBezTo>
                    <a:pt x="4" y="1"/>
                    <a:pt x="5" y="3"/>
                    <a:pt x="6" y="5"/>
                  </a:cubicBezTo>
                  <a:close/>
                </a:path>
              </a:pathLst>
            </a:custGeom>
            <a:gradFill>
              <a:gsLst>
                <a:gs pos="0">
                  <a:srgbClr val="FF0000"/>
                </a:gs>
                <a:gs pos="61000">
                  <a:srgbClr val="C00000"/>
                </a:gs>
                <a:gs pos="100000">
                  <a:srgbClr val="A30003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86" name="Freeform 47"/>
            <p:cNvSpPr/>
            <p:nvPr/>
          </p:nvSpPr>
          <p:spPr bwMode="auto">
            <a:xfrm rot="4615085">
              <a:off x="4398810" y="559707"/>
              <a:ext cx="203583" cy="297810"/>
            </a:xfrm>
            <a:custGeom>
              <a:avLst/>
              <a:gdLst>
                <a:gd name="T0" fmla="*/ 19 w 34"/>
                <a:gd name="T1" fmla="*/ 1 h 58"/>
                <a:gd name="T2" fmla="*/ 8 w 34"/>
                <a:gd name="T3" fmla="*/ 8 h 58"/>
                <a:gd name="T4" fmla="*/ 0 w 34"/>
                <a:gd name="T5" fmla="*/ 25 h 58"/>
                <a:gd name="T6" fmla="*/ 7 w 34"/>
                <a:gd name="T7" fmla="*/ 44 h 58"/>
                <a:gd name="T8" fmla="*/ 12 w 34"/>
                <a:gd name="T9" fmla="*/ 58 h 58"/>
                <a:gd name="T10" fmla="*/ 15 w 34"/>
                <a:gd name="T11" fmla="*/ 50 h 58"/>
                <a:gd name="T12" fmla="*/ 22 w 34"/>
                <a:gd name="T13" fmla="*/ 44 h 58"/>
                <a:gd name="T14" fmla="*/ 33 w 34"/>
                <a:gd name="T15" fmla="*/ 27 h 58"/>
                <a:gd name="T16" fmla="*/ 29 w 34"/>
                <a:gd name="T17" fmla="*/ 11 h 58"/>
                <a:gd name="T18" fmla="*/ 23 w 34"/>
                <a:gd name="T19" fmla="*/ 6 h 58"/>
                <a:gd name="T20" fmla="*/ 19 w 34"/>
                <a:gd name="T21" fmla="*/ 1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4" h="58">
                  <a:moveTo>
                    <a:pt x="19" y="1"/>
                  </a:moveTo>
                  <a:cubicBezTo>
                    <a:pt x="19" y="0"/>
                    <a:pt x="9" y="8"/>
                    <a:pt x="8" y="8"/>
                  </a:cubicBezTo>
                  <a:cubicBezTo>
                    <a:pt x="3" y="12"/>
                    <a:pt x="0" y="19"/>
                    <a:pt x="0" y="25"/>
                  </a:cubicBezTo>
                  <a:cubicBezTo>
                    <a:pt x="1" y="32"/>
                    <a:pt x="4" y="38"/>
                    <a:pt x="7" y="44"/>
                  </a:cubicBezTo>
                  <a:cubicBezTo>
                    <a:pt x="9" y="47"/>
                    <a:pt x="14" y="54"/>
                    <a:pt x="12" y="58"/>
                  </a:cubicBezTo>
                  <a:cubicBezTo>
                    <a:pt x="13" y="56"/>
                    <a:pt x="14" y="53"/>
                    <a:pt x="15" y="50"/>
                  </a:cubicBezTo>
                  <a:cubicBezTo>
                    <a:pt x="17" y="48"/>
                    <a:pt x="20" y="46"/>
                    <a:pt x="22" y="44"/>
                  </a:cubicBezTo>
                  <a:cubicBezTo>
                    <a:pt x="27" y="41"/>
                    <a:pt x="32" y="33"/>
                    <a:pt x="33" y="27"/>
                  </a:cubicBezTo>
                  <a:cubicBezTo>
                    <a:pt x="34" y="22"/>
                    <a:pt x="33" y="15"/>
                    <a:pt x="29" y="11"/>
                  </a:cubicBezTo>
                  <a:cubicBezTo>
                    <a:pt x="27" y="9"/>
                    <a:pt x="25" y="8"/>
                    <a:pt x="23" y="6"/>
                  </a:cubicBezTo>
                  <a:cubicBezTo>
                    <a:pt x="21" y="4"/>
                    <a:pt x="20" y="3"/>
                    <a:pt x="19" y="1"/>
                  </a:cubicBezTo>
                  <a:close/>
                </a:path>
              </a:pathLst>
            </a:custGeom>
            <a:gradFill>
              <a:gsLst>
                <a:gs pos="0">
                  <a:srgbClr val="FF0000"/>
                </a:gs>
                <a:gs pos="61000">
                  <a:srgbClr val="C00000"/>
                </a:gs>
                <a:gs pos="100000">
                  <a:srgbClr val="A30003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334" name="组合 333"/>
          <p:cNvGrpSpPr/>
          <p:nvPr/>
        </p:nvGrpSpPr>
        <p:grpSpPr>
          <a:xfrm rot="10800000">
            <a:off x="7251336" y="4393584"/>
            <a:ext cx="680157" cy="458537"/>
            <a:chOff x="4112914" y="455853"/>
            <a:chExt cx="680157" cy="458537"/>
          </a:xfrm>
        </p:grpSpPr>
        <p:sp>
          <p:nvSpPr>
            <p:cNvPr id="335" name="Freeform 25"/>
            <p:cNvSpPr/>
            <p:nvPr/>
          </p:nvSpPr>
          <p:spPr bwMode="auto">
            <a:xfrm rot="4615085">
              <a:off x="4607231" y="623517"/>
              <a:ext cx="125281" cy="107596"/>
            </a:xfrm>
            <a:custGeom>
              <a:avLst/>
              <a:gdLst>
                <a:gd name="T0" fmla="*/ 18 w 21"/>
                <a:gd name="T1" fmla="*/ 16 h 21"/>
                <a:gd name="T2" fmla="*/ 5 w 21"/>
                <a:gd name="T3" fmla="*/ 18 h 21"/>
                <a:gd name="T4" fmla="*/ 3 w 21"/>
                <a:gd name="T5" fmla="*/ 5 h 21"/>
                <a:gd name="T6" fmla="*/ 16 w 21"/>
                <a:gd name="T7" fmla="*/ 3 h 21"/>
                <a:gd name="T8" fmla="*/ 18 w 21"/>
                <a:gd name="T9" fmla="*/ 16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" h="21">
                  <a:moveTo>
                    <a:pt x="18" y="16"/>
                  </a:moveTo>
                  <a:cubicBezTo>
                    <a:pt x="15" y="20"/>
                    <a:pt x="9" y="21"/>
                    <a:pt x="5" y="18"/>
                  </a:cubicBezTo>
                  <a:cubicBezTo>
                    <a:pt x="1" y="15"/>
                    <a:pt x="0" y="9"/>
                    <a:pt x="3" y="5"/>
                  </a:cubicBezTo>
                  <a:cubicBezTo>
                    <a:pt x="6" y="1"/>
                    <a:pt x="12" y="0"/>
                    <a:pt x="16" y="3"/>
                  </a:cubicBezTo>
                  <a:cubicBezTo>
                    <a:pt x="20" y="6"/>
                    <a:pt x="21" y="12"/>
                    <a:pt x="18" y="16"/>
                  </a:cubicBezTo>
                  <a:close/>
                </a:path>
              </a:pathLst>
            </a:custGeom>
            <a:gradFill>
              <a:gsLst>
                <a:gs pos="0">
                  <a:srgbClr val="FF0000"/>
                </a:gs>
                <a:gs pos="61000">
                  <a:srgbClr val="C00000"/>
                </a:gs>
                <a:gs pos="100000">
                  <a:srgbClr val="A30003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6" name="Freeform 30"/>
            <p:cNvSpPr>
              <a:spLocks noEditPoints="1"/>
            </p:cNvSpPr>
            <p:nvPr/>
          </p:nvSpPr>
          <p:spPr bwMode="auto">
            <a:xfrm rot="4615085">
              <a:off x="4467654" y="569793"/>
              <a:ext cx="418350" cy="232484"/>
            </a:xfrm>
            <a:custGeom>
              <a:avLst/>
              <a:gdLst>
                <a:gd name="T0" fmla="*/ 13 w 70"/>
                <a:gd name="T1" fmla="*/ 0 h 45"/>
                <a:gd name="T2" fmla="*/ 13 w 70"/>
                <a:gd name="T3" fmla="*/ 1 h 45"/>
                <a:gd name="T4" fmla="*/ 13 w 70"/>
                <a:gd name="T5" fmla="*/ 0 h 45"/>
                <a:gd name="T6" fmla="*/ 63 w 70"/>
                <a:gd name="T7" fmla="*/ 6 h 45"/>
                <a:gd name="T8" fmla="*/ 62 w 70"/>
                <a:gd name="T9" fmla="*/ 7 h 45"/>
                <a:gd name="T10" fmla="*/ 63 w 70"/>
                <a:gd name="T11" fmla="*/ 6 h 45"/>
                <a:gd name="T12" fmla="*/ 70 w 70"/>
                <a:gd name="T13" fmla="*/ 30 h 45"/>
                <a:gd name="T14" fmla="*/ 66 w 70"/>
                <a:gd name="T15" fmla="*/ 28 h 45"/>
                <a:gd name="T16" fmla="*/ 61 w 70"/>
                <a:gd name="T17" fmla="*/ 25 h 45"/>
                <a:gd name="T18" fmla="*/ 46 w 70"/>
                <a:gd name="T19" fmla="*/ 24 h 45"/>
                <a:gd name="T20" fmla="*/ 56 w 70"/>
                <a:gd name="T21" fmla="*/ 15 h 45"/>
                <a:gd name="T22" fmla="*/ 62 w 70"/>
                <a:gd name="T23" fmla="*/ 7 h 45"/>
                <a:gd name="T24" fmla="*/ 51 w 70"/>
                <a:gd name="T25" fmla="*/ 12 h 45"/>
                <a:gd name="T26" fmla="*/ 39 w 70"/>
                <a:gd name="T27" fmla="*/ 17 h 45"/>
                <a:gd name="T28" fmla="*/ 40 w 70"/>
                <a:gd name="T29" fmla="*/ 8 h 45"/>
                <a:gd name="T30" fmla="*/ 39 w 70"/>
                <a:gd name="T31" fmla="*/ 4 h 45"/>
                <a:gd name="T32" fmla="*/ 39 w 70"/>
                <a:gd name="T33" fmla="*/ 0 h 45"/>
                <a:gd name="T34" fmla="*/ 38 w 70"/>
                <a:gd name="T35" fmla="*/ 2 h 45"/>
                <a:gd name="T36" fmla="*/ 37 w 70"/>
                <a:gd name="T37" fmla="*/ 0 h 45"/>
                <a:gd name="T38" fmla="*/ 36 w 70"/>
                <a:gd name="T39" fmla="*/ 4 h 45"/>
                <a:gd name="T40" fmla="*/ 34 w 70"/>
                <a:gd name="T41" fmla="*/ 7 h 45"/>
                <a:gd name="T42" fmla="*/ 33 w 70"/>
                <a:gd name="T43" fmla="*/ 16 h 45"/>
                <a:gd name="T44" fmla="*/ 23 w 70"/>
                <a:gd name="T45" fmla="*/ 8 h 45"/>
                <a:gd name="T46" fmla="*/ 13 w 70"/>
                <a:gd name="T47" fmla="*/ 1 h 45"/>
                <a:gd name="T48" fmla="*/ 17 w 70"/>
                <a:gd name="T49" fmla="*/ 11 h 45"/>
                <a:gd name="T50" fmla="*/ 25 w 70"/>
                <a:gd name="T51" fmla="*/ 22 h 45"/>
                <a:gd name="T52" fmla="*/ 10 w 70"/>
                <a:gd name="T53" fmla="*/ 20 h 45"/>
                <a:gd name="T54" fmla="*/ 5 w 70"/>
                <a:gd name="T55" fmla="*/ 22 h 45"/>
                <a:gd name="T56" fmla="*/ 0 w 70"/>
                <a:gd name="T57" fmla="*/ 22 h 45"/>
                <a:gd name="T58" fmla="*/ 4 w 70"/>
                <a:gd name="T59" fmla="*/ 24 h 45"/>
                <a:gd name="T60" fmla="*/ 6 w 70"/>
                <a:gd name="T61" fmla="*/ 25 h 45"/>
                <a:gd name="T62" fmla="*/ 13 w 70"/>
                <a:gd name="T63" fmla="*/ 27 h 45"/>
                <a:gd name="T64" fmla="*/ 17 w 70"/>
                <a:gd name="T65" fmla="*/ 28 h 45"/>
                <a:gd name="T66" fmla="*/ 21 w 70"/>
                <a:gd name="T67" fmla="*/ 30 h 45"/>
                <a:gd name="T68" fmla="*/ 16 w 70"/>
                <a:gd name="T69" fmla="*/ 29 h 45"/>
                <a:gd name="T70" fmla="*/ 12 w 70"/>
                <a:gd name="T71" fmla="*/ 30 h 45"/>
                <a:gd name="T72" fmla="*/ 11 w 70"/>
                <a:gd name="T73" fmla="*/ 31 h 45"/>
                <a:gd name="T74" fmla="*/ 8 w 70"/>
                <a:gd name="T75" fmla="*/ 34 h 45"/>
                <a:gd name="T76" fmla="*/ 5 w 70"/>
                <a:gd name="T77" fmla="*/ 38 h 45"/>
                <a:gd name="T78" fmla="*/ 11 w 70"/>
                <a:gd name="T79" fmla="*/ 37 h 45"/>
                <a:gd name="T80" fmla="*/ 29 w 70"/>
                <a:gd name="T81" fmla="*/ 36 h 45"/>
                <a:gd name="T82" fmla="*/ 30 w 70"/>
                <a:gd name="T83" fmla="*/ 36 h 45"/>
                <a:gd name="T84" fmla="*/ 34 w 70"/>
                <a:gd name="T85" fmla="*/ 36 h 45"/>
                <a:gd name="T86" fmla="*/ 38 w 70"/>
                <a:gd name="T87" fmla="*/ 37 h 45"/>
                <a:gd name="T88" fmla="*/ 39 w 70"/>
                <a:gd name="T89" fmla="*/ 37 h 45"/>
                <a:gd name="T90" fmla="*/ 56 w 70"/>
                <a:gd name="T91" fmla="*/ 42 h 45"/>
                <a:gd name="T92" fmla="*/ 62 w 70"/>
                <a:gd name="T93" fmla="*/ 45 h 45"/>
                <a:gd name="T94" fmla="*/ 60 w 70"/>
                <a:gd name="T95" fmla="*/ 40 h 45"/>
                <a:gd name="T96" fmla="*/ 57 w 70"/>
                <a:gd name="T97" fmla="*/ 36 h 45"/>
                <a:gd name="T98" fmla="*/ 56 w 70"/>
                <a:gd name="T99" fmla="*/ 35 h 45"/>
                <a:gd name="T100" fmla="*/ 52 w 70"/>
                <a:gd name="T101" fmla="*/ 33 h 45"/>
                <a:gd name="T102" fmla="*/ 48 w 70"/>
                <a:gd name="T103" fmla="*/ 33 h 45"/>
                <a:gd name="T104" fmla="*/ 52 w 70"/>
                <a:gd name="T105" fmla="*/ 32 h 45"/>
                <a:gd name="T106" fmla="*/ 56 w 70"/>
                <a:gd name="T107" fmla="*/ 32 h 45"/>
                <a:gd name="T108" fmla="*/ 64 w 70"/>
                <a:gd name="T109" fmla="*/ 31 h 45"/>
                <a:gd name="T110" fmla="*/ 66 w 70"/>
                <a:gd name="T111" fmla="*/ 31 h 45"/>
                <a:gd name="T112" fmla="*/ 70 w 70"/>
                <a:gd name="T113" fmla="*/ 30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70" h="45">
                  <a:moveTo>
                    <a:pt x="13" y="0"/>
                  </a:moveTo>
                  <a:cubicBezTo>
                    <a:pt x="13" y="1"/>
                    <a:pt x="13" y="1"/>
                    <a:pt x="13" y="1"/>
                  </a:cubicBezTo>
                  <a:lnTo>
                    <a:pt x="13" y="0"/>
                  </a:lnTo>
                  <a:close/>
                  <a:moveTo>
                    <a:pt x="63" y="6"/>
                  </a:moveTo>
                  <a:cubicBezTo>
                    <a:pt x="62" y="7"/>
                    <a:pt x="62" y="7"/>
                    <a:pt x="62" y="7"/>
                  </a:cubicBezTo>
                  <a:lnTo>
                    <a:pt x="63" y="6"/>
                  </a:lnTo>
                  <a:close/>
                  <a:moveTo>
                    <a:pt x="70" y="30"/>
                  </a:moveTo>
                  <a:cubicBezTo>
                    <a:pt x="68" y="31"/>
                    <a:pt x="67" y="29"/>
                    <a:pt x="66" y="28"/>
                  </a:cubicBezTo>
                  <a:cubicBezTo>
                    <a:pt x="64" y="27"/>
                    <a:pt x="63" y="26"/>
                    <a:pt x="61" y="25"/>
                  </a:cubicBezTo>
                  <a:cubicBezTo>
                    <a:pt x="57" y="23"/>
                    <a:pt x="50" y="22"/>
                    <a:pt x="46" y="24"/>
                  </a:cubicBezTo>
                  <a:cubicBezTo>
                    <a:pt x="50" y="22"/>
                    <a:pt x="53" y="19"/>
                    <a:pt x="56" y="15"/>
                  </a:cubicBezTo>
                  <a:cubicBezTo>
                    <a:pt x="59" y="13"/>
                    <a:pt x="60" y="10"/>
                    <a:pt x="62" y="7"/>
                  </a:cubicBezTo>
                  <a:cubicBezTo>
                    <a:pt x="59" y="10"/>
                    <a:pt x="55" y="11"/>
                    <a:pt x="51" y="12"/>
                  </a:cubicBezTo>
                  <a:cubicBezTo>
                    <a:pt x="47" y="13"/>
                    <a:pt x="43" y="15"/>
                    <a:pt x="39" y="17"/>
                  </a:cubicBezTo>
                  <a:cubicBezTo>
                    <a:pt x="40" y="14"/>
                    <a:pt x="40" y="11"/>
                    <a:pt x="40" y="8"/>
                  </a:cubicBezTo>
                  <a:cubicBezTo>
                    <a:pt x="39" y="7"/>
                    <a:pt x="39" y="6"/>
                    <a:pt x="39" y="4"/>
                  </a:cubicBezTo>
                  <a:cubicBezTo>
                    <a:pt x="39" y="3"/>
                    <a:pt x="39" y="2"/>
                    <a:pt x="39" y="0"/>
                  </a:cubicBezTo>
                  <a:cubicBezTo>
                    <a:pt x="39" y="1"/>
                    <a:pt x="38" y="2"/>
                    <a:pt x="38" y="2"/>
                  </a:cubicBezTo>
                  <a:cubicBezTo>
                    <a:pt x="37" y="2"/>
                    <a:pt x="37" y="1"/>
                    <a:pt x="37" y="0"/>
                  </a:cubicBezTo>
                  <a:cubicBezTo>
                    <a:pt x="37" y="1"/>
                    <a:pt x="37" y="3"/>
                    <a:pt x="36" y="4"/>
                  </a:cubicBezTo>
                  <a:cubicBezTo>
                    <a:pt x="36" y="5"/>
                    <a:pt x="35" y="6"/>
                    <a:pt x="34" y="7"/>
                  </a:cubicBezTo>
                  <a:cubicBezTo>
                    <a:pt x="33" y="10"/>
                    <a:pt x="33" y="13"/>
                    <a:pt x="33" y="16"/>
                  </a:cubicBezTo>
                  <a:cubicBezTo>
                    <a:pt x="30" y="13"/>
                    <a:pt x="27" y="10"/>
                    <a:pt x="23" y="8"/>
                  </a:cubicBezTo>
                  <a:cubicBezTo>
                    <a:pt x="19" y="7"/>
                    <a:pt x="15" y="5"/>
                    <a:pt x="13" y="1"/>
                  </a:cubicBezTo>
                  <a:cubicBezTo>
                    <a:pt x="14" y="4"/>
                    <a:pt x="15" y="8"/>
                    <a:pt x="17" y="11"/>
                  </a:cubicBezTo>
                  <a:cubicBezTo>
                    <a:pt x="19" y="15"/>
                    <a:pt x="21" y="19"/>
                    <a:pt x="25" y="22"/>
                  </a:cubicBezTo>
                  <a:cubicBezTo>
                    <a:pt x="21" y="19"/>
                    <a:pt x="15" y="18"/>
                    <a:pt x="10" y="20"/>
                  </a:cubicBezTo>
                  <a:cubicBezTo>
                    <a:pt x="8" y="20"/>
                    <a:pt x="6" y="21"/>
                    <a:pt x="5" y="22"/>
                  </a:cubicBezTo>
                  <a:cubicBezTo>
                    <a:pt x="3" y="22"/>
                    <a:pt x="2" y="23"/>
                    <a:pt x="0" y="22"/>
                  </a:cubicBezTo>
                  <a:cubicBezTo>
                    <a:pt x="1" y="23"/>
                    <a:pt x="3" y="23"/>
                    <a:pt x="4" y="24"/>
                  </a:cubicBezTo>
                  <a:cubicBezTo>
                    <a:pt x="5" y="24"/>
                    <a:pt x="5" y="24"/>
                    <a:pt x="6" y="25"/>
                  </a:cubicBezTo>
                  <a:cubicBezTo>
                    <a:pt x="8" y="26"/>
                    <a:pt x="11" y="27"/>
                    <a:pt x="13" y="27"/>
                  </a:cubicBezTo>
                  <a:cubicBezTo>
                    <a:pt x="15" y="28"/>
                    <a:pt x="16" y="28"/>
                    <a:pt x="17" y="28"/>
                  </a:cubicBezTo>
                  <a:cubicBezTo>
                    <a:pt x="19" y="28"/>
                    <a:pt x="20" y="29"/>
                    <a:pt x="21" y="30"/>
                  </a:cubicBezTo>
                  <a:cubicBezTo>
                    <a:pt x="20" y="29"/>
                    <a:pt x="18" y="29"/>
                    <a:pt x="16" y="29"/>
                  </a:cubicBezTo>
                  <a:cubicBezTo>
                    <a:pt x="15" y="29"/>
                    <a:pt x="14" y="29"/>
                    <a:pt x="12" y="30"/>
                  </a:cubicBezTo>
                  <a:cubicBezTo>
                    <a:pt x="12" y="30"/>
                    <a:pt x="11" y="31"/>
                    <a:pt x="11" y="31"/>
                  </a:cubicBezTo>
                  <a:cubicBezTo>
                    <a:pt x="10" y="32"/>
                    <a:pt x="9" y="33"/>
                    <a:pt x="8" y="34"/>
                  </a:cubicBezTo>
                  <a:cubicBezTo>
                    <a:pt x="6" y="35"/>
                    <a:pt x="6" y="37"/>
                    <a:pt x="5" y="38"/>
                  </a:cubicBezTo>
                  <a:cubicBezTo>
                    <a:pt x="6" y="37"/>
                    <a:pt x="9" y="37"/>
                    <a:pt x="11" y="37"/>
                  </a:cubicBezTo>
                  <a:cubicBezTo>
                    <a:pt x="17" y="36"/>
                    <a:pt x="23" y="36"/>
                    <a:pt x="29" y="36"/>
                  </a:cubicBezTo>
                  <a:cubicBezTo>
                    <a:pt x="30" y="36"/>
                    <a:pt x="30" y="36"/>
                    <a:pt x="30" y="36"/>
                  </a:cubicBezTo>
                  <a:cubicBezTo>
                    <a:pt x="31" y="36"/>
                    <a:pt x="33" y="36"/>
                    <a:pt x="34" y="36"/>
                  </a:cubicBezTo>
                  <a:cubicBezTo>
                    <a:pt x="35" y="36"/>
                    <a:pt x="37" y="36"/>
                    <a:pt x="38" y="37"/>
                  </a:cubicBezTo>
                  <a:cubicBezTo>
                    <a:pt x="39" y="37"/>
                    <a:pt x="39" y="37"/>
                    <a:pt x="39" y="37"/>
                  </a:cubicBezTo>
                  <a:cubicBezTo>
                    <a:pt x="45" y="38"/>
                    <a:pt x="50" y="40"/>
                    <a:pt x="56" y="42"/>
                  </a:cubicBezTo>
                  <a:cubicBezTo>
                    <a:pt x="57" y="42"/>
                    <a:pt x="61" y="43"/>
                    <a:pt x="62" y="45"/>
                  </a:cubicBezTo>
                  <a:cubicBezTo>
                    <a:pt x="61" y="43"/>
                    <a:pt x="61" y="41"/>
                    <a:pt x="60" y="40"/>
                  </a:cubicBezTo>
                  <a:cubicBezTo>
                    <a:pt x="59" y="39"/>
                    <a:pt x="58" y="38"/>
                    <a:pt x="57" y="36"/>
                  </a:cubicBezTo>
                  <a:cubicBezTo>
                    <a:pt x="57" y="36"/>
                    <a:pt x="57" y="35"/>
                    <a:pt x="56" y="35"/>
                  </a:cubicBezTo>
                  <a:cubicBezTo>
                    <a:pt x="55" y="34"/>
                    <a:pt x="54" y="34"/>
                    <a:pt x="52" y="33"/>
                  </a:cubicBezTo>
                  <a:cubicBezTo>
                    <a:pt x="51" y="33"/>
                    <a:pt x="49" y="32"/>
                    <a:pt x="48" y="33"/>
                  </a:cubicBezTo>
                  <a:cubicBezTo>
                    <a:pt x="49" y="32"/>
                    <a:pt x="50" y="32"/>
                    <a:pt x="52" y="32"/>
                  </a:cubicBezTo>
                  <a:cubicBezTo>
                    <a:pt x="53" y="32"/>
                    <a:pt x="54" y="32"/>
                    <a:pt x="56" y="32"/>
                  </a:cubicBezTo>
                  <a:cubicBezTo>
                    <a:pt x="58" y="33"/>
                    <a:pt x="61" y="32"/>
                    <a:pt x="64" y="31"/>
                  </a:cubicBezTo>
                  <a:cubicBezTo>
                    <a:pt x="64" y="31"/>
                    <a:pt x="65" y="31"/>
                    <a:pt x="66" y="31"/>
                  </a:cubicBezTo>
                  <a:cubicBezTo>
                    <a:pt x="67" y="31"/>
                    <a:pt x="69" y="31"/>
                    <a:pt x="70" y="30"/>
                  </a:cubicBezTo>
                  <a:close/>
                </a:path>
              </a:pathLst>
            </a:custGeom>
            <a:gradFill>
              <a:gsLst>
                <a:gs pos="0">
                  <a:srgbClr val="FF0000"/>
                </a:gs>
                <a:gs pos="61000">
                  <a:srgbClr val="C00000"/>
                </a:gs>
                <a:gs pos="100000">
                  <a:srgbClr val="A30003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7" name="Freeform 31"/>
            <p:cNvSpPr/>
            <p:nvPr/>
          </p:nvSpPr>
          <p:spPr bwMode="auto">
            <a:xfrm rot="4615085">
              <a:off x="4345697" y="462970"/>
              <a:ext cx="250562" cy="236327"/>
            </a:xfrm>
            <a:custGeom>
              <a:avLst/>
              <a:gdLst>
                <a:gd name="T0" fmla="*/ 38 w 42"/>
                <a:gd name="T1" fmla="*/ 0 h 46"/>
                <a:gd name="T2" fmla="*/ 26 w 42"/>
                <a:gd name="T3" fmla="*/ 2 h 46"/>
                <a:gd name="T4" fmla="*/ 18 w 42"/>
                <a:gd name="T5" fmla="*/ 11 h 46"/>
                <a:gd name="T6" fmla="*/ 17 w 42"/>
                <a:gd name="T7" fmla="*/ 23 h 46"/>
                <a:gd name="T8" fmla="*/ 12 w 42"/>
                <a:gd name="T9" fmla="*/ 39 h 46"/>
                <a:gd name="T10" fmla="*/ 0 w 42"/>
                <a:gd name="T11" fmla="*/ 46 h 46"/>
                <a:gd name="T12" fmla="*/ 15 w 42"/>
                <a:gd name="T13" fmla="*/ 45 h 46"/>
                <a:gd name="T14" fmla="*/ 31 w 42"/>
                <a:gd name="T15" fmla="*/ 39 h 46"/>
                <a:gd name="T16" fmla="*/ 41 w 42"/>
                <a:gd name="T17" fmla="*/ 24 h 46"/>
                <a:gd name="T18" fmla="*/ 37 w 42"/>
                <a:gd name="T19" fmla="*/ 8 h 46"/>
                <a:gd name="T20" fmla="*/ 38 w 42"/>
                <a:gd name="T21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2" h="46">
                  <a:moveTo>
                    <a:pt x="38" y="0"/>
                  </a:moveTo>
                  <a:cubicBezTo>
                    <a:pt x="34" y="2"/>
                    <a:pt x="30" y="0"/>
                    <a:pt x="26" y="2"/>
                  </a:cubicBezTo>
                  <a:cubicBezTo>
                    <a:pt x="21" y="4"/>
                    <a:pt x="19" y="6"/>
                    <a:pt x="18" y="11"/>
                  </a:cubicBezTo>
                  <a:cubicBezTo>
                    <a:pt x="17" y="15"/>
                    <a:pt x="17" y="19"/>
                    <a:pt x="17" y="23"/>
                  </a:cubicBezTo>
                  <a:cubicBezTo>
                    <a:pt x="16" y="28"/>
                    <a:pt x="15" y="35"/>
                    <a:pt x="12" y="39"/>
                  </a:cubicBezTo>
                  <a:cubicBezTo>
                    <a:pt x="9" y="43"/>
                    <a:pt x="4" y="45"/>
                    <a:pt x="0" y="46"/>
                  </a:cubicBezTo>
                  <a:cubicBezTo>
                    <a:pt x="5" y="45"/>
                    <a:pt x="10" y="46"/>
                    <a:pt x="15" y="45"/>
                  </a:cubicBezTo>
                  <a:cubicBezTo>
                    <a:pt x="21" y="44"/>
                    <a:pt x="26" y="43"/>
                    <a:pt x="31" y="39"/>
                  </a:cubicBezTo>
                  <a:cubicBezTo>
                    <a:pt x="37" y="36"/>
                    <a:pt x="39" y="31"/>
                    <a:pt x="41" y="24"/>
                  </a:cubicBezTo>
                  <a:cubicBezTo>
                    <a:pt x="42" y="18"/>
                    <a:pt x="40" y="14"/>
                    <a:pt x="37" y="8"/>
                  </a:cubicBezTo>
                  <a:cubicBezTo>
                    <a:pt x="36" y="6"/>
                    <a:pt x="35" y="1"/>
                    <a:pt x="38" y="0"/>
                  </a:cubicBezTo>
                  <a:close/>
                </a:path>
              </a:pathLst>
            </a:custGeom>
            <a:gradFill>
              <a:gsLst>
                <a:gs pos="0">
                  <a:srgbClr val="FF0000"/>
                </a:gs>
                <a:gs pos="61000">
                  <a:srgbClr val="C00000"/>
                </a:gs>
                <a:gs pos="100000">
                  <a:srgbClr val="A30003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8" name="Freeform 32"/>
            <p:cNvSpPr/>
            <p:nvPr/>
          </p:nvSpPr>
          <p:spPr bwMode="auto">
            <a:xfrm rot="4615085">
              <a:off x="4262069" y="516494"/>
              <a:ext cx="178973" cy="171001"/>
            </a:xfrm>
            <a:custGeom>
              <a:avLst/>
              <a:gdLst>
                <a:gd name="T0" fmla="*/ 30 w 30"/>
                <a:gd name="T1" fmla="*/ 0 h 33"/>
                <a:gd name="T2" fmla="*/ 18 w 30"/>
                <a:gd name="T3" fmla="*/ 10 h 33"/>
                <a:gd name="T4" fmla="*/ 4 w 30"/>
                <a:gd name="T5" fmla="*/ 18 h 33"/>
                <a:gd name="T6" fmla="*/ 1 w 30"/>
                <a:gd name="T7" fmla="*/ 28 h 33"/>
                <a:gd name="T8" fmla="*/ 9 w 30"/>
                <a:gd name="T9" fmla="*/ 32 h 33"/>
                <a:gd name="T10" fmla="*/ 12 w 30"/>
                <a:gd name="T11" fmla="*/ 22 h 33"/>
                <a:gd name="T12" fmla="*/ 8 w 30"/>
                <a:gd name="T13" fmla="*/ 25 h 33"/>
                <a:gd name="T14" fmla="*/ 11 w 30"/>
                <a:gd name="T15" fmla="*/ 24 h 33"/>
                <a:gd name="T16" fmla="*/ 13 w 30"/>
                <a:gd name="T17" fmla="*/ 26 h 33"/>
                <a:gd name="T18" fmla="*/ 10 w 30"/>
                <a:gd name="T19" fmla="*/ 30 h 33"/>
                <a:gd name="T20" fmla="*/ 3 w 30"/>
                <a:gd name="T21" fmla="*/ 25 h 33"/>
                <a:gd name="T22" fmla="*/ 18 w 30"/>
                <a:gd name="T23" fmla="*/ 13 h 33"/>
                <a:gd name="T24" fmla="*/ 26 w 30"/>
                <a:gd name="T25" fmla="*/ 9 h 33"/>
                <a:gd name="T26" fmla="*/ 30 w 30"/>
                <a:gd name="T27" fmla="*/ 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0" h="33">
                  <a:moveTo>
                    <a:pt x="30" y="0"/>
                  </a:moveTo>
                  <a:cubicBezTo>
                    <a:pt x="29" y="4"/>
                    <a:pt x="22" y="8"/>
                    <a:pt x="18" y="10"/>
                  </a:cubicBezTo>
                  <a:cubicBezTo>
                    <a:pt x="14" y="13"/>
                    <a:pt x="8" y="14"/>
                    <a:pt x="4" y="18"/>
                  </a:cubicBezTo>
                  <a:cubicBezTo>
                    <a:pt x="1" y="21"/>
                    <a:pt x="0" y="25"/>
                    <a:pt x="1" y="28"/>
                  </a:cubicBezTo>
                  <a:cubicBezTo>
                    <a:pt x="3" y="31"/>
                    <a:pt x="6" y="33"/>
                    <a:pt x="9" y="32"/>
                  </a:cubicBezTo>
                  <a:cubicBezTo>
                    <a:pt x="13" y="31"/>
                    <a:pt x="17" y="26"/>
                    <a:pt x="12" y="22"/>
                  </a:cubicBezTo>
                  <a:cubicBezTo>
                    <a:pt x="10" y="21"/>
                    <a:pt x="7" y="23"/>
                    <a:pt x="8" y="25"/>
                  </a:cubicBezTo>
                  <a:cubicBezTo>
                    <a:pt x="9" y="28"/>
                    <a:pt x="12" y="26"/>
                    <a:pt x="11" y="24"/>
                  </a:cubicBezTo>
                  <a:cubicBezTo>
                    <a:pt x="13" y="23"/>
                    <a:pt x="14" y="25"/>
                    <a:pt x="13" y="26"/>
                  </a:cubicBezTo>
                  <a:cubicBezTo>
                    <a:pt x="13" y="28"/>
                    <a:pt x="12" y="29"/>
                    <a:pt x="10" y="30"/>
                  </a:cubicBezTo>
                  <a:cubicBezTo>
                    <a:pt x="7" y="31"/>
                    <a:pt x="3" y="29"/>
                    <a:pt x="3" y="25"/>
                  </a:cubicBezTo>
                  <a:cubicBezTo>
                    <a:pt x="3" y="17"/>
                    <a:pt x="12" y="15"/>
                    <a:pt x="18" y="13"/>
                  </a:cubicBezTo>
                  <a:cubicBezTo>
                    <a:pt x="21" y="12"/>
                    <a:pt x="23" y="11"/>
                    <a:pt x="26" y="9"/>
                  </a:cubicBezTo>
                  <a:cubicBezTo>
                    <a:pt x="29" y="6"/>
                    <a:pt x="29" y="3"/>
                    <a:pt x="30" y="0"/>
                  </a:cubicBezTo>
                  <a:close/>
                </a:path>
              </a:pathLst>
            </a:custGeom>
            <a:gradFill>
              <a:gsLst>
                <a:gs pos="0">
                  <a:srgbClr val="FF0000"/>
                </a:gs>
                <a:gs pos="61000">
                  <a:srgbClr val="C00000"/>
                </a:gs>
                <a:gs pos="100000">
                  <a:srgbClr val="A30003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9" name="Freeform 33"/>
            <p:cNvSpPr/>
            <p:nvPr/>
          </p:nvSpPr>
          <p:spPr bwMode="auto">
            <a:xfrm rot="4615085">
              <a:off x="4381652" y="506900"/>
              <a:ext cx="114096" cy="303573"/>
            </a:xfrm>
            <a:custGeom>
              <a:avLst/>
              <a:gdLst>
                <a:gd name="T0" fmla="*/ 5 w 19"/>
                <a:gd name="T1" fmla="*/ 22 h 59"/>
                <a:gd name="T2" fmla="*/ 3 w 19"/>
                <a:gd name="T3" fmla="*/ 29 h 59"/>
                <a:gd name="T4" fmla="*/ 0 w 19"/>
                <a:gd name="T5" fmla="*/ 36 h 59"/>
                <a:gd name="T6" fmla="*/ 0 w 19"/>
                <a:gd name="T7" fmla="*/ 45 h 59"/>
                <a:gd name="T8" fmla="*/ 4 w 19"/>
                <a:gd name="T9" fmla="*/ 59 h 59"/>
                <a:gd name="T10" fmla="*/ 11 w 19"/>
                <a:gd name="T11" fmla="*/ 41 h 59"/>
                <a:gd name="T12" fmla="*/ 18 w 19"/>
                <a:gd name="T13" fmla="*/ 23 h 59"/>
                <a:gd name="T14" fmla="*/ 19 w 19"/>
                <a:gd name="T15" fmla="*/ 12 h 59"/>
                <a:gd name="T16" fmla="*/ 16 w 19"/>
                <a:gd name="T17" fmla="*/ 0 h 59"/>
                <a:gd name="T18" fmla="*/ 13 w 19"/>
                <a:gd name="T19" fmla="*/ 6 h 59"/>
                <a:gd name="T20" fmla="*/ 5 w 19"/>
                <a:gd name="T21" fmla="*/ 22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9" h="59">
                  <a:moveTo>
                    <a:pt x="5" y="22"/>
                  </a:moveTo>
                  <a:cubicBezTo>
                    <a:pt x="5" y="25"/>
                    <a:pt x="4" y="27"/>
                    <a:pt x="3" y="29"/>
                  </a:cubicBezTo>
                  <a:cubicBezTo>
                    <a:pt x="2" y="32"/>
                    <a:pt x="1" y="33"/>
                    <a:pt x="0" y="36"/>
                  </a:cubicBezTo>
                  <a:cubicBezTo>
                    <a:pt x="0" y="39"/>
                    <a:pt x="0" y="42"/>
                    <a:pt x="0" y="45"/>
                  </a:cubicBezTo>
                  <a:cubicBezTo>
                    <a:pt x="0" y="50"/>
                    <a:pt x="1" y="56"/>
                    <a:pt x="4" y="59"/>
                  </a:cubicBezTo>
                  <a:cubicBezTo>
                    <a:pt x="5" y="53"/>
                    <a:pt x="8" y="47"/>
                    <a:pt x="11" y="41"/>
                  </a:cubicBezTo>
                  <a:cubicBezTo>
                    <a:pt x="14" y="35"/>
                    <a:pt x="16" y="29"/>
                    <a:pt x="18" y="23"/>
                  </a:cubicBezTo>
                  <a:cubicBezTo>
                    <a:pt x="18" y="19"/>
                    <a:pt x="19" y="15"/>
                    <a:pt x="19" y="12"/>
                  </a:cubicBezTo>
                  <a:cubicBezTo>
                    <a:pt x="18" y="8"/>
                    <a:pt x="17" y="4"/>
                    <a:pt x="16" y="0"/>
                  </a:cubicBezTo>
                  <a:cubicBezTo>
                    <a:pt x="15" y="2"/>
                    <a:pt x="14" y="4"/>
                    <a:pt x="13" y="6"/>
                  </a:cubicBezTo>
                  <a:cubicBezTo>
                    <a:pt x="10" y="11"/>
                    <a:pt x="8" y="17"/>
                    <a:pt x="5" y="22"/>
                  </a:cubicBezTo>
                  <a:close/>
                </a:path>
              </a:pathLst>
            </a:custGeom>
            <a:gradFill>
              <a:gsLst>
                <a:gs pos="0">
                  <a:srgbClr val="FF0000"/>
                </a:gs>
                <a:gs pos="61000">
                  <a:srgbClr val="C00000"/>
                </a:gs>
                <a:gs pos="100000">
                  <a:srgbClr val="A30003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0" name="Freeform 34"/>
            <p:cNvSpPr/>
            <p:nvPr/>
          </p:nvSpPr>
          <p:spPr bwMode="auto">
            <a:xfrm rot="4615085">
              <a:off x="4393588" y="672025"/>
              <a:ext cx="208057" cy="276674"/>
            </a:xfrm>
            <a:custGeom>
              <a:avLst/>
              <a:gdLst>
                <a:gd name="T0" fmla="*/ 8 w 35"/>
                <a:gd name="T1" fmla="*/ 0 h 54"/>
                <a:gd name="T2" fmla="*/ 20 w 35"/>
                <a:gd name="T3" fmla="*/ 5 h 54"/>
                <a:gd name="T4" fmla="*/ 26 w 35"/>
                <a:gd name="T5" fmla="*/ 16 h 54"/>
                <a:gd name="T6" fmla="*/ 24 w 35"/>
                <a:gd name="T7" fmla="*/ 28 h 54"/>
                <a:gd name="T8" fmla="*/ 25 w 35"/>
                <a:gd name="T9" fmla="*/ 44 h 54"/>
                <a:gd name="T10" fmla="*/ 35 w 35"/>
                <a:gd name="T11" fmla="*/ 54 h 54"/>
                <a:gd name="T12" fmla="*/ 20 w 35"/>
                <a:gd name="T13" fmla="*/ 49 h 54"/>
                <a:gd name="T14" fmla="*/ 6 w 35"/>
                <a:gd name="T15" fmla="*/ 40 h 54"/>
                <a:gd name="T16" fmla="*/ 0 w 35"/>
                <a:gd name="T17" fmla="*/ 23 h 54"/>
                <a:gd name="T18" fmla="*/ 7 w 35"/>
                <a:gd name="T19" fmla="*/ 9 h 54"/>
                <a:gd name="T20" fmla="*/ 8 w 35"/>
                <a:gd name="T21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5" h="54">
                  <a:moveTo>
                    <a:pt x="8" y="0"/>
                  </a:moveTo>
                  <a:cubicBezTo>
                    <a:pt x="11" y="3"/>
                    <a:pt x="16" y="2"/>
                    <a:pt x="20" y="5"/>
                  </a:cubicBezTo>
                  <a:cubicBezTo>
                    <a:pt x="24" y="8"/>
                    <a:pt x="26" y="11"/>
                    <a:pt x="26" y="16"/>
                  </a:cubicBezTo>
                  <a:cubicBezTo>
                    <a:pt x="26" y="20"/>
                    <a:pt x="25" y="24"/>
                    <a:pt x="24" y="28"/>
                  </a:cubicBezTo>
                  <a:cubicBezTo>
                    <a:pt x="23" y="33"/>
                    <a:pt x="23" y="39"/>
                    <a:pt x="25" y="44"/>
                  </a:cubicBezTo>
                  <a:cubicBezTo>
                    <a:pt x="27" y="49"/>
                    <a:pt x="32" y="52"/>
                    <a:pt x="35" y="54"/>
                  </a:cubicBezTo>
                  <a:cubicBezTo>
                    <a:pt x="31" y="52"/>
                    <a:pt x="25" y="51"/>
                    <a:pt x="20" y="49"/>
                  </a:cubicBezTo>
                  <a:cubicBezTo>
                    <a:pt x="15" y="47"/>
                    <a:pt x="10" y="45"/>
                    <a:pt x="6" y="40"/>
                  </a:cubicBezTo>
                  <a:cubicBezTo>
                    <a:pt x="2" y="35"/>
                    <a:pt x="0" y="30"/>
                    <a:pt x="0" y="23"/>
                  </a:cubicBezTo>
                  <a:cubicBezTo>
                    <a:pt x="0" y="17"/>
                    <a:pt x="4" y="14"/>
                    <a:pt x="7" y="9"/>
                  </a:cubicBezTo>
                  <a:cubicBezTo>
                    <a:pt x="9" y="6"/>
                    <a:pt x="11" y="2"/>
                    <a:pt x="8" y="0"/>
                  </a:cubicBezTo>
                  <a:close/>
                </a:path>
              </a:pathLst>
            </a:custGeom>
            <a:gradFill>
              <a:gsLst>
                <a:gs pos="0">
                  <a:srgbClr val="FF0000"/>
                </a:gs>
                <a:gs pos="61000">
                  <a:srgbClr val="C00000"/>
                </a:gs>
                <a:gs pos="100000">
                  <a:srgbClr val="A30003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1" name="Freeform 35"/>
            <p:cNvSpPr/>
            <p:nvPr/>
          </p:nvSpPr>
          <p:spPr bwMode="auto">
            <a:xfrm rot="4615085">
              <a:off x="4310735" y="731494"/>
              <a:ext cx="149891" cy="195978"/>
            </a:xfrm>
            <a:custGeom>
              <a:avLst/>
              <a:gdLst>
                <a:gd name="T0" fmla="*/ 0 w 25"/>
                <a:gd name="T1" fmla="*/ 0 h 38"/>
                <a:gd name="T2" fmla="*/ 10 w 25"/>
                <a:gd name="T3" fmla="*/ 13 h 38"/>
                <a:gd name="T4" fmla="*/ 22 w 25"/>
                <a:gd name="T5" fmla="*/ 24 h 38"/>
                <a:gd name="T6" fmla="*/ 22 w 25"/>
                <a:gd name="T7" fmla="*/ 34 h 38"/>
                <a:gd name="T8" fmla="*/ 14 w 25"/>
                <a:gd name="T9" fmla="*/ 36 h 38"/>
                <a:gd name="T10" fmla="*/ 13 w 25"/>
                <a:gd name="T11" fmla="*/ 26 h 38"/>
                <a:gd name="T12" fmla="*/ 16 w 25"/>
                <a:gd name="T13" fmla="*/ 30 h 38"/>
                <a:gd name="T14" fmla="*/ 14 w 25"/>
                <a:gd name="T15" fmla="*/ 28 h 38"/>
                <a:gd name="T16" fmla="*/ 11 w 25"/>
                <a:gd name="T17" fmla="*/ 30 h 38"/>
                <a:gd name="T18" fmla="*/ 13 w 25"/>
                <a:gd name="T19" fmla="*/ 34 h 38"/>
                <a:gd name="T20" fmla="*/ 21 w 25"/>
                <a:gd name="T21" fmla="*/ 31 h 38"/>
                <a:gd name="T22" fmla="*/ 9 w 25"/>
                <a:gd name="T23" fmla="*/ 16 h 38"/>
                <a:gd name="T24" fmla="*/ 3 w 25"/>
                <a:gd name="T25" fmla="*/ 10 h 38"/>
                <a:gd name="T26" fmla="*/ 0 w 25"/>
                <a:gd name="T27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5" h="38">
                  <a:moveTo>
                    <a:pt x="0" y="0"/>
                  </a:moveTo>
                  <a:cubicBezTo>
                    <a:pt x="1" y="5"/>
                    <a:pt x="6" y="10"/>
                    <a:pt x="10" y="13"/>
                  </a:cubicBezTo>
                  <a:cubicBezTo>
                    <a:pt x="14" y="17"/>
                    <a:pt x="19" y="19"/>
                    <a:pt x="22" y="24"/>
                  </a:cubicBezTo>
                  <a:cubicBezTo>
                    <a:pt x="24" y="27"/>
                    <a:pt x="25" y="31"/>
                    <a:pt x="22" y="34"/>
                  </a:cubicBezTo>
                  <a:cubicBezTo>
                    <a:pt x="20" y="37"/>
                    <a:pt x="17" y="38"/>
                    <a:pt x="14" y="36"/>
                  </a:cubicBezTo>
                  <a:cubicBezTo>
                    <a:pt x="10" y="35"/>
                    <a:pt x="8" y="28"/>
                    <a:pt x="13" y="26"/>
                  </a:cubicBezTo>
                  <a:cubicBezTo>
                    <a:pt x="15" y="25"/>
                    <a:pt x="18" y="28"/>
                    <a:pt x="16" y="30"/>
                  </a:cubicBezTo>
                  <a:cubicBezTo>
                    <a:pt x="14" y="32"/>
                    <a:pt x="12" y="29"/>
                    <a:pt x="14" y="28"/>
                  </a:cubicBezTo>
                  <a:cubicBezTo>
                    <a:pt x="12" y="26"/>
                    <a:pt x="11" y="28"/>
                    <a:pt x="11" y="30"/>
                  </a:cubicBezTo>
                  <a:cubicBezTo>
                    <a:pt x="11" y="32"/>
                    <a:pt x="12" y="33"/>
                    <a:pt x="13" y="34"/>
                  </a:cubicBezTo>
                  <a:cubicBezTo>
                    <a:pt x="16" y="36"/>
                    <a:pt x="20" y="34"/>
                    <a:pt x="21" y="31"/>
                  </a:cubicBezTo>
                  <a:cubicBezTo>
                    <a:pt x="23" y="23"/>
                    <a:pt x="14" y="19"/>
                    <a:pt x="9" y="16"/>
                  </a:cubicBezTo>
                  <a:cubicBezTo>
                    <a:pt x="7" y="14"/>
                    <a:pt x="4" y="13"/>
                    <a:pt x="3" y="10"/>
                  </a:cubicBezTo>
                  <a:cubicBezTo>
                    <a:pt x="1" y="6"/>
                    <a:pt x="1" y="4"/>
                    <a:pt x="0" y="0"/>
                  </a:cubicBezTo>
                  <a:close/>
                </a:path>
              </a:pathLst>
            </a:custGeom>
            <a:gradFill>
              <a:gsLst>
                <a:gs pos="0">
                  <a:srgbClr val="FF0000"/>
                </a:gs>
                <a:gs pos="61000">
                  <a:srgbClr val="C00000"/>
                </a:gs>
                <a:gs pos="100000">
                  <a:srgbClr val="A30003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2" name="Freeform 36"/>
            <p:cNvSpPr/>
            <p:nvPr/>
          </p:nvSpPr>
          <p:spPr bwMode="auto">
            <a:xfrm rot="4615085">
              <a:off x="4412107" y="602598"/>
              <a:ext cx="82776" cy="307416"/>
            </a:xfrm>
            <a:custGeom>
              <a:avLst/>
              <a:gdLst>
                <a:gd name="T0" fmla="*/ 12 w 14"/>
                <a:gd name="T1" fmla="*/ 24 h 60"/>
                <a:gd name="T2" fmla="*/ 13 w 14"/>
                <a:gd name="T3" fmla="*/ 32 h 60"/>
                <a:gd name="T4" fmla="*/ 14 w 14"/>
                <a:gd name="T5" fmla="*/ 39 h 60"/>
                <a:gd name="T6" fmla="*/ 12 w 14"/>
                <a:gd name="T7" fmla="*/ 48 h 60"/>
                <a:gd name="T8" fmla="*/ 5 w 14"/>
                <a:gd name="T9" fmla="*/ 60 h 60"/>
                <a:gd name="T10" fmla="*/ 3 w 14"/>
                <a:gd name="T11" fmla="*/ 41 h 60"/>
                <a:gd name="T12" fmla="*/ 0 w 14"/>
                <a:gd name="T13" fmla="*/ 22 h 60"/>
                <a:gd name="T14" fmla="*/ 2 w 14"/>
                <a:gd name="T15" fmla="*/ 11 h 60"/>
                <a:gd name="T16" fmla="*/ 7 w 14"/>
                <a:gd name="T17" fmla="*/ 0 h 60"/>
                <a:gd name="T18" fmla="*/ 8 w 14"/>
                <a:gd name="T19" fmla="*/ 6 h 60"/>
                <a:gd name="T20" fmla="*/ 12 w 14"/>
                <a:gd name="T21" fmla="*/ 24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" h="60">
                  <a:moveTo>
                    <a:pt x="12" y="24"/>
                  </a:moveTo>
                  <a:cubicBezTo>
                    <a:pt x="12" y="27"/>
                    <a:pt x="13" y="29"/>
                    <a:pt x="13" y="32"/>
                  </a:cubicBezTo>
                  <a:cubicBezTo>
                    <a:pt x="13" y="34"/>
                    <a:pt x="14" y="36"/>
                    <a:pt x="14" y="39"/>
                  </a:cubicBezTo>
                  <a:cubicBezTo>
                    <a:pt x="14" y="42"/>
                    <a:pt x="13" y="45"/>
                    <a:pt x="12" y="48"/>
                  </a:cubicBezTo>
                  <a:cubicBezTo>
                    <a:pt x="11" y="52"/>
                    <a:pt x="9" y="58"/>
                    <a:pt x="5" y="60"/>
                  </a:cubicBezTo>
                  <a:cubicBezTo>
                    <a:pt x="6" y="54"/>
                    <a:pt x="4" y="48"/>
                    <a:pt x="3" y="41"/>
                  </a:cubicBezTo>
                  <a:cubicBezTo>
                    <a:pt x="1" y="35"/>
                    <a:pt x="0" y="29"/>
                    <a:pt x="0" y="22"/>
                  </a:cubicBezTo>
                  <a:cubicBezTo>
                    <a:pt x="0" y="18"/>
                    <a:pt x="0" y="14"/>
                    <a:pt x="2" y="11"/>
                  </a:cubicBezTo>
                  <a:cubicBezTo>
                    <a:pt x="3" y="7"/>
                    <a:pt x="5" y="4"/>
                    <a:pt x="7" y="0"/>
                  </a:cubicBezTo>
                  <a:cubicBezTo>
                    <a:pt x="8" y="2"/>
                    <a:pt x="8" y="4"/>
                    <a:pt x="8" y="6"/>
                  </a:cubicBezTo>
                  <a:cubicBezTo>
                    <a:pt x="10" y="12"/>
                    <a:pt x="11" y="18"/>
                    <a:pt x="12" y="24"/>
                  </a:cubicBezTo>
                  <a:close/>
                </a:path>
              </a:pathLst>
            </a:custGeom>
            <a:gradFill>
              <a:gsLst>
                <a:gs pos="0">
                  <a:srgbClr val="FF0000"/>
                </a:gs>
                <a:gs pos="61000">
                  <a:srgbClr val="C00000"/>
                </a:gs>
                <a:gs pos="100000">
                  <a:srgbClr val="A30003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3" name="Freeform 37"/>
            <p:cNvSpPr/>
            <p:nvPr/>
          </p:nvSpPr>
          <p:spPr bwMode="auto">
            <a:xfrm rot="4615085">
              <a:off x="4211818" y="600312"/>
              <a:ext cx="78301" cy="190214"/>
            </a:xfrm>
            <a:custGeom>
              <a:avLst/>
              <a:gdLst>
                <a:gd name="T0" fmla="*/ 5 w 13"/>
                <a:gd name="T1" fmla="*/ 6 h 37"/>
                <a:gd name="T2" fmla="*/ 3 w 13"/>
                <a:gd name="T3" fmla="*/ 12 h 37"/>
                <a:gd name="T4" fmla="*/ 1 w 13"/>
                <a:gd name="T5" fmla="*/ 17 h 37"/>
                <a:gd name="T6" fmla="*/ 8 w 13"/>
                <a:gd name="T7" fmla="*/ 4 h 37"/>
                <a:gd name="T8" fmla="*/ 0 w 13"/>
                <a:gd name="T9" fmla="*/ 27 h 37"/>
                <a:gd name="T10" fmla="*/ 3 w 13"/>
                <a:gd name="T11" fmla="*/ 21 h 37"/>
                <a:gd name="T12" fmla="*/ 6 w 13"/>
                <a:gd name="T13" fmla="*/ 15 h 37"/>
                <a:gd name="T14" fmla="*/ 10 w 13"/>
                <a:gd name="T15" fmla="*/ 7 h 37"/>
                <a:gd name="T16" fmla="*/ 4 w 13"/>
                <a:gd name="T17" fmla="*/ 37 h 37"/>
                <a:gd name="T18" fmla="*/ 11 w 13"/>
                <a:gd name="T19" fmla="*/ 14 h 37"/>
                <a:gd name="T20" fmla="*/ 12 w 13"/>
                <a:gd name="T21" fmla="*/ 6 h 37"/>
                <a:gd name="T22" fmla="*/ 6 w 13"/>
                <a:gd name="T23" fmla="*/ 0 h 37"/>
                <a:gd name="T24" fmla="*/ 5 w 13"/>
                <a:gd name="T25" fmla="*/ 3 h 37"/>
                <a:gd name="T26" fmla="*/ 5 w 13"/>
                <a:gd name="T27" fmla="*/ 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3" h="37">
                  <a:moveTo>
                    <a:pt x="5" y="6"/>
                  </a:moveTo>
                  <a:cubicBezTo>
                    <a:pt x="4" y="7"/>
                    <a:pt x="4" y="10"/>
                    <a:pt x="3" y="12"/>
                  </a:cubicBezTo>
                  <a:cubicBezTo>
                    <a:pt x="2" y="13"/>
                    <a:pt x="2" y="15"/>
                    <a:pt x="1" y="17"/>
                  </a:cubicBezTo>
                  <a:cubicBezTo>
                    <a:pt x="3" y="13"/>
                    <a:pt x="5" y="8"/>
                    <a:pt x="8" y="4"/>
                  </a:cubicBezTo>
                  <a:cubicBezTo>
                    <a:pt x="8" y="13"/>
                    <a:pt x="3" y="20"/>
                    <a:pt x="0" y="27"/>
                  </a:cubicBezTo>
                  <a:cubicBezTo>
                    <a:pt x="2" y="26"/>
                    <a:pt x="2" y="23"/>
                    <a:pt x="3" y="21"/>
                  </a:cubicBezTo>
                  <a:cubicBezTo>
                    <a:pt x="4" y="19"/>
                    <a:pt x="5" y="17"/>
                    <a:pt x="6" y="15"/>
                  </a:cubicBezTo>
                  <a:cubicBezTo>
                    <a:pt x="8" y="12"/>
                    <a:pt x="9" y="9"/>
                    <a:pt x="10" y="7"/>
                  </a:cubicBezTo>
                  <a:cubicBezTo>
                    <a:pt x="9" y="17"/>
                    <a:pt x="5" y="27"/>
                    <a:pt x="4" y="37"/>
                  </a:cubicBezTo>
                  <a:cubicBezTo>
                    <a:pt x="7" y="30"/>
                    <a:pt x="9" y="21"/>
                    <a:pt x="11" y="14"/>
                  </a:cubicBezTo>
                  <a:cubicBezTo>
                    <a:pt x="11" y="12"/>
                    <a:pt x="13" y="8"/>
                    <a:pt x="12" y="6"/>
                  </a:cubicBezTo>
                  <a:cubicBezTo>
                    <a:pt x="12" y="5"/>
                    <a:pt x="8" y="0"/>
                    <a:pt x="6" y="0"/>
                  </a:cubicBezTo>
                  <a:cubicBezTo>
                    <a:pt x="6" y="1"/>
                    <a:pt x="6" y="2"/>
                    <a:pt x="5" y="3"/>
                  </a:cubicBezTo>
                  <a:cubicBezTo>
                    <a:pt x="5" y="4"/>
                    <a:pt x="5" y="5"/>
                    <a:pt x="5" y="6"/>
                  </a:cubicBezTo>
                </a:path>
              </a:pathLst>
            </a:custGeom>
            <a:gradFill>
              <a:gsLst>
                <a:gs pos="0">
                  <a:srgbClr val="FF0000"/>
                </a:gs>
                <a:gs pos="61000">
                  <a:srgbClr val="C00000"/>
                </a:gs>
                <a:gs pos="100000">
                  <a:srgbClr val="A30003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4" name="Freeform 38"/>
            <p:cNvSpPr/>
            <p:nvPr/>
          </p:nvSpPr>
          <p:spPr bwMode="auto">
            <a:xfrm rot="4615085">
              <a:off x="4110098" y="665498"/>
              <a:ext cx="67115" cy="61483"/>
            </a:xfrm>
            <a:custGeom>
              <a:avLst/>
              <a:gdLst>
                <a:gd name="T0" fmla="*/ 11 w 11"/>
                <a:gd name="T1" fmla="*/ 7 h 12"/>
                <a:gd name="T2" fmla="*/ 6 w 11"/>
                <a:gd name="T3" fmla="*/ 1 h 12"/>
                <a:gd name="T4" fmla="*/ 0 w 11"/>
                <a:gd name="T5" fmla="*/ 5 h 12"/>
                <a:gd name="T6" fmla="*/ 5 w 11"/>
                <a:gd name="T7" fmla="*/ 11 h 12"/>
                <a:gd name="T8" fmla="*/ 11 w 11"/>
                <a:gd name="T9" fmla="*/ 7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12">
                  <a:moveTo>
                    <a:pt x="11" y="7"/>
                  </a:moveTo>
                  <a:cubicBezTo>
                    <a:pt x="11" y="4"/>
                    <a:pt x="9" y="1"/>
                    <a:pt x="6" y="1"/>
                  </a:cubicBezTo>
                  <a:cubicBezTo>
                    <a:pt x="3" y="0"/>
                    <a:pt x="1" y="2"/>
                    <a:pt x="0" y="5"/>
                  </a:cubicBezTo>
                  <a:cubicBezTo>
                    <a:pt x="0" y="8"/>
                    <a:pt x="2" y="11"/>
                    <a:pt x="5" y="11"/>
                  </a:cubicBezTo>
                  <a:cubicBezTo>
                    <a:pt x="8" y="12"/>
                    <a:pt x="11" y="10"/>
                    <a:pt x="11" y="7"/>
                  </a:cubicBezTo>
                  <a:close/>
                </a:path>
              </a:pathLst>
            </a:custGeom>
            <a:gradFill>
              <a:gsLst>
                <a:gs pos="0">
                  <a:srgbClr val="FF0000"/>
                </a:gs>
                <a:gs pos="61000">
                  <a:srgbClr val="C00000"/>
                </a:gs>
                <a:gs pos="100000">
                  <a:srgbClr val="A30003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5" name="Freeform 39"/>
            <p:cNvSpPr/>
            <p:nvPr/>
          </p:nvSpPr>
          <p:spPr bwMode="auto">
            <a:xfrm rot="4615085">
              <a:off x="4182311" y="651433"/>
              <a:ext cx="42507" cy="36506"/>
            </a:xfrm>
            <a:custGeom>
              <a:avLst/>
              <a:gdLst>
                <a:gd name="T0" fmla="*/ 6 w 7"/>
                <a:gd name="T1" fmla="*/ 4 h 7"/>
                <a:gd name="T2" fmla="*/ 4 w 7"/>
                <a:gd name="T3" fmla="*/ 1 h 7"/>
                <a:gd name="T4" fmla="*/ 0 w 7"/>
                <a:gd name="T5" fmla="*/ 3 h 7"/>
                <a:gd name="T6" fmla="*/ 3 w 7"/>
                <a:gd name="T7" fmla="*/ 7 h 7"/>
                <a:gd name="T8" fmla="*/ 6 w 7"/>
                <a:gd name="T9" fmla="*/ 4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7">
                  <a:moveTo>
                    <a:pt x="6" y="4"/>
                  </a:moveTo>
                  <a:cubicBezTo>
                    <a:pt x="7" y="2"/>
                    <a:pt x="5" y="1"/>
                    <a:pt x="4" y="1"/>
                  </a:cubicBezTo>
                  <a:cubicBezTo>
                    <a:pt x="2" y="0"/>
                    <a:pt x="1" y="2"/>
                    <a:pt x="0" y="3"/>
                  </a:cubicBezTo>
                  <a:cubicBezTo>
                    <a:pt x="0" y="5"/>
                    <a:pt x="1" y="6"/>
                    <a:pt x="3" y="7"/>
                  </a:cubicBezTo>
                  <a:cubicBezTo>
                    <a:pt x="5" y="7"/>
                    <a:pt x="6" y="6"/>
                    <a:pt x="6" y="4"/>
                  </a:cubicBezTo>
                  <a:close/>
                </a:path>
              </a:pathLst>
            </a:custGeom>
            <a:gradFill>
              <a:gsLst>
                <a:gs pos="0">
                  <a:srgbClr val="FF0000"/>
                </a:gs>
                <a:gs pos="61000">
                  <a:srgbClr val="C00000"/>
                </a:gs>
                <a:gs pos="100000">
                  <a:srgbClr val="A30003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6" name="Freeform 40"/>
            <p:cNvSpPr/>
            <p:nvPr/>
          </p:nvSpPr>
          <p:spPr bwMode="auto">
            <a:xfrm rot="4615085">
              <a:off x="4238477" y="646811"/>
              <a:ext cx="24609" cy="19213"/>
            </a:xfrm>
            <a:custGeom>
              <a:avLst/>
              <a:gdLst>
                <a:gd name="T0" fmla="*/ 4 w 4"/>
                <a:gd name="T1" fmla="*/ 2 h 4"/>
                <a:gd name="T2" fmla="*/ 3 w 4"/>
                <a:gd name="T3" fmla="*/ 0 h 4"/>
                <a:gd name="T4" fmla="*/ 0 w 4"/>
                <a:gd name="T5" fmla="*/ 2 h 4"/>
                <a:gd name="T6" fmla="*/ 2 w 4"/>
                <a:gd name="T7" fmla="*/ 4 h 4"/>
                <a:gd name="T8" fmla="*/ 4 w 4"/>
                <a:gd name="T9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4">
                  <a:moveTo>
                    <a:pt x="4" y="2"/>
                  </a:moveTo>
                  <a:cubicBezTo>
                    <a:pt x="4" y="1"/>
                    <a:pt x="4" y="0"/>
                    <a:pt x="3" y="0"/>
                  </a:cubicBezTo>
                  <a:cubicBezTo>
                    <a:pt x="1" y="0"/>
                    <a:pt x="1" y="1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3" y="4"/>
                    <a:pt x="4" y="3"/>
                    <a:pt x="4" y="2"/>
                  </a:cubicBezTo>
                  <a:close/>
                </a:path>
              </a:pathLst>
            </a:custGeom>
            <a:gradFill>
              <a:gsLst>
                <a:gs pos="0">
                  <a:srgbClr val="FF0000"/>
                </a:gs>
                <a:gs pos="61000">
                  <a:srgbClr val="C00000"/>
                </a:gs>
                <a:gs pos="100000">
                  <a:srgbClr val="A30003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7" name="Freeform 41"/>
            <p:cNvSpPr/>
            <p:nvPr/>
          </p:nvSpPr>
          <p:spPr bwMode="auto">
            <a:xfrm rot="4615085">
              <a:off x="4231202" y="662197"/>
              <a:ext cx="60404" cy="190214"/>
            </a:xfrm>
            <a:custGeom>
              <a:avLst/>
              <a:gdLst>
                <a:gd name="T0" fmla="*/ 8 w 10"/>
                <a:gd name="T1" fmla="*/ 7 h 37"/>
                <a:gd name="T2" fmla="*/ 9 w 10"/>
                <a:gd name="T3" fmla="*/ 13 h 37"/>
                <a:gd name="T4" fmla="*/ 10 w 10"/>
                <a:gd name="T5" fmla="*/ 18 h 37"/>
                <a:gd name="T6" fmla="*/ 6 w 10"/>
                <a:gd name="T7" fmla="*/ 5 h 37"/>
                <a:gd name="T8" fmla="*/ 8 w 10"/>
                <a:gd name="T9" fmla="*/ 28 h 37"/>
                <a:gd name="T10" fmla="*/ 6 w 10"/>
                <a:gd name="T11" fmla="*/ 22 h 37"/>
                <a:gd name="T12" fmla="*/ 5 w 10"/>
                <a:gd name="T13" fmla="*/ 15 h 37"/>
                <a:gd name="T14" fmla="*/ 3 w 10"/>
                <a:gd name="T15" fmla="*/ 7 h 37"/>
                <a:gd name="T16" fmla="*/ 2 w 10"/>
                <a:gd name="T17" fmla="*/ 37 h 37"/>
                <a:gd name="T18" fmla="*/ 1 w 10"/>
                <a:gd name="T19" fmla="*/ 13 h 37"/>
                <a:gd name="T20" fmla="*/ 1 w 10"/>
                <a:gd name="T21" fmla="*/ 5 h 37"/>
                <a:gd name="T22" fmla="*/ 8 w 10"/>
                <a:gd name="T23" fmla="*/ 0 h 37"/>
                <a:gd name="T24" fmla="*/ 8 w 10"/>
                <a:gd name="T25" fmla="*/ 4 h 37"/>
                <a:gd name="T26" fmla="*/ 8 w 10"/>
                <a:gd name="T27" fmla="*/ 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0" h="37">
                  <a:moveTo>
                    <a:pt x="8" y="7"/>
                  </a:moveTo>
                  <a:cubicBezTo>
                    <a:pt x="9" y="8"/>
                    <a:pt x="8" y="11"/>
                    <a:pt x="9" y="13"/>
                  </a:cubicBezTo>
                  <a:cubicBezTo>
                    <a:pt x="9" y="14"/>
                    <a:pt x="9" y="16"/>
                    <a:pt x="10" y="18"/>
                  </a:cubicBezTo>
                  <a:cubicBezTo>
                    <a:pt x="8" y="13"/>
                    <a:pt x="7" y="9"/>
                    <a:pt x="6" y="5"/>
                  </a:cubicBezTo>
                  <a:cubicBezTo>
                    <a:pt x="4" y="12"/>
                    <a:pt x="7" y="20"/>
                    <a:pt x="8" y="28"/>
                  </a:cubicBezTo>
                  <a:cubicBezTo>
                    <a:pt x="7" y="27"/>
                    <a:pt x="7" y="24"/>
                    <a:pt x="6" y="22"/>
                  </a:cubicBezTo>
                  <a:cubicBezTo>
                    <a:pt x="6" y="20"/>
                    <a:pt x="5" y="17"/>
                    <a:pt x="5" y="15"/>
                  </a:cubicBezTo>
                  <a:cubicBezTo>
                    <a:pt x="4" y="12"/>
                    <a:pt x="4" y="9"/>
                    <a:pt x="3" y="7"/>
                  </a:cubicBezTo>
                  <a:cubicBezTo>
                    <a:pt x="1" y="17"/>
                    <a:pt x="3" y="27"/>
                    <a:pt x="2" y="37"/>
                  </a:cubicBezTo>
                  <a:cubicBezTo>
                    <a:pt x="1" y="29"/>
                    <a:pt x="1" y="21"/>
                    <a:pt x="1" y="13"/>
                  </a:cubicBezTo>
                  <a:cubicBezTo>
                    <a:pt x="1" y="11"/>
                    <a:pt x="0" y="7"/>
                    <a:pt x="1" y="5"/>
                  </a:cubicBezTo>
                  <a:cubicBezTo>
                    <a:pt x="2" y="4"/>
                    <a:pt x="7" y="0"/>
                    <a:pt x="8" y="0"/>
                  </a:cubicBezTo>
                  <a:cubicBezTo>
                    <a:pt x="8" y="1"/>
                    <a:pt x="8" y="2"/>
                    <a:pt x="8" y="4"/>
                  </a:cubicBezTo>
                  <a:cubicBezTo>
                    <a:pt x="8" y="5"/>
                    <a:pt x="8" y="6"/>
                    <a:pt x="8" y="7"/>
                  </a:cubicBezTo>
                </a:path>
              </a:pathLst>
            </a:custGeom>
            <a:gradFill>
              <a:gsLst>
                <a:gs pos="0">
                  <a:srgbClr val="FF0000"/>
                </a:gs>
                <a:gs pos="61000">
                  <a:srgbClr val="C00000"/>
                </a:gs>
                <a:gs pos="100000">
                  <a:srgbClr val="A30003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8" name="Freeform 42"/>
            <p:cNvSpPr/>
            <p:nvPr/>
          </p:nvSpPr>
          <p:spPr bwMode="auto">
            <a:xfrm rot="4615085">
              <a:off x="4118815" y="738890"/>
              <a:ext cx="67115" cy="57640"/>
            </a:xfrm>
            <a:custGeom>
              <a:avLst/>
              <a:gdLst>
                <a:gd name="T0" fmla="*/ 0 w 11"/>
                <a:gd name="T1" fmla="*/ 5 h 11"/>
                <a:gd name="T2" fmla="*/ 6 w 11"/>
                <a:gd name="T3" fmla="*/ 0 h 11"/>
                <a:gd name="T4" fmla="*/ 11 w 11"/>
                <a:gd name="T5" fmla="*/ 6 h 11"/>
                <a:gd name="T6" fmla="*/ 5 w 11"/>
                <a:gd name="T7" fmla="*/ 11 h 11"/>
                <a:gd name="T8" fmla="*/ 0 w 11"/>
                <a:gd name="T9" fmla="*/ 5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11">
                  <a:moveTo>
                    <a:pt x="0" y="5"/>
                  </a:moveTo>
                  <a:cubicBezTo>
                    <a:pt x="1" y="2"/>
                    <a:pt x="3" y="0"/>
                    <a:pt x="6" y="0"/>
                  </a:cubicBezTo>
                  <a:cubicBezTo>
                    <a:pt x="9" y="0"/>
                    <a:pt x="11" y="3"/>
                    <a:pt x="11" y="6"/>
                  </a:cubicBezTo>
                  <a:cubicBezTo>
                    <a:pt x="11" y="9"/>
                    <a:pt x="8" y="11"/>
                    <a:pt x="5" y="11"/>
                  </a:cubicBezTo>
                  <a:cubicBezTo>
                    <a:pt x="2" y="10"/>
                    <a:pt x="0" y="8"/>
                    <a:pt x="0" y="5"/>
                  </a:cubicBezTo>
                  <a:close/>
                </a:path>
              </a:pathLst>
            </a:custGeom>
            <a:gradFill>
              <a:gsLst>
                <a:gs pos="0">
                  <a:srgbClr val="FF0000"/>
                </a:gs>
                <a:gs pos="61000">
                  <a:srgbClr val="C00000"/>
                </a:gs>
                <a:gs pos="100000">
                  <a:srgbClr val="A30003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9" name="Freeform 43"/>
            <p:cNvSpPr/>
            <p:nvPr/>
          </p:nvSpPr>
          <p:spPr bwMode="auto">
            <a:xfrm rot="4615085">
              <a:off x="4200087" y="771545"/>
              <a:ext cx="35795" cy="30742"/>
            </a:xfrm>
            <a:custGeom>
              <a:avLst/>
              <a:gdLst>
                <a:gd name="T0" fmla="*/ 0 w 6"/>
                <a:gd name="T1" fmla="*/ 2 h 6"/>
                <a:gd name="T2" fmla="*/ 3 w 6"/>
                <a:gd name="T3" fmla="*/ 0 h 6"/>
                <a:gd name="T4" fmla="*/ 6 w 6"/>
                <a:gd name="T5" fmla="*/ 3 h 6"/>
                <a:gd name="T6" fmla="*/ 2 w 6"/>
                <a:gd name="T7" fmla="*/ 6 h 6"/>
                <a:gd name="T8" fmla="*/ 0 w 6"/>
                <a:gd name="T9" fmla="*/ 2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6">
                  <a:moveTo>
                    <a:pt x="0" y="2"/>
                  </a:moveTo>
                  <a:cubicBezTo>
                    <a:pt x="0" y="1"/>
                    <a:pt x="1" y="0"/>
                    <a:pt x="3" y="0"/>
                  </a:cubicBezTo>
                  <a:cubicBezTo>
                    <a:pt x="5" y="0"/>
                    <a:pt x="6" y="1"/>
                    <a:pt x="6" y="3"/>
                  </a:cubicBezTo>
                  <a:cubicBezTo>
                    <a:pt x="6" y="5"/>
                    <a:pt x="4" y="6"/>
                    <a:pt x="2" y="6"/>
                  </a:cubicBezTo>
                  <a:cubicBezTo>
                    <a:pt x="1" y="6"/>
                    <a:pt x="0" y="4"/>
                    <a:pt x="0" y="2"/>
                  </a:cubicBezTo>
                  <a:close/>
                </a:path>
              </a:pathLst>
            </a:custGeom>
            <a:gradFill>
              <a:gsLst>
                <a:gs pos="0">
                  <a:srgbClr val="FF0000"/>
                </a:gs>
                <a:gs pos="61000">
                  <a:srgbClr val="C00000"/>
                </a:gs>
                <a:gs pos="100000">
                  <a:srgbClr val="A30003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50" name="Freeform 44"/>
            <p:cNvSpPr/>
            <p:nvPr/>
          </p:nvSpPr>
          <p:spPr bwMode="auto">
            <a:xfrm rot="4615085">
              <a:off x="4256118" y="779253"/>
              <a:ext cx="22372" cy="15371"/>
            </a:xfrm>
            <a:custGeom>
              <a:avLst/>
              <a:gdLst>
                <a:gd name="T0" fmla="*/ 0 w 4"/>
                <a:gd name="T1" fmla="*/ 1 h 3"/>
                <a:gd name="T2" fmla="*/ 2 w 4"/>
                <a:gd name="T3" fmla="*/ 0 h 3"/>
                <a:gd name="T4" fmla="*/ 4 w 4"/>
                <a:gd name="T5" fmla="*/ 2 h 3"/>
                <a:gd name="T6" fmla="*/ 2 w 4"/>
                <a:gd name="T7" fmla="*/ 3 h 3"/>
                <a:gd name="T8" fmla="*/ 0 w 4"/>
                <a:gd name="T9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3">
                  <a:moveTo>
                    <a:pt x="0" y="1"/>
                  </a:moveTo>
                  <a:cubicBezTo>
                    <a:pt x="0" y="0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3"/>
                    <a:pt x="3" y="3"/>
                    <a:pt x="2" y="3"/>
                  </a:cubicBezTo>
                  <a:cubicBezTo>
                    <a:pt x="1" y="3"/>
                    <a:pt x="0" y="2"/>
                    <a:pt x="0" y="1"/>
                  </a:cubicBezTo>
                  <a:close/>
                </a:path>
              </a:pathLst>
            </a:custGeom>
            <a:gradFill>
              <a:gsLst>
                <a:gs pos="0">
                  <a:srgbClr val="FF0000"/>
                </a:gs>
                <a:gs pos="61000">
                  <a:srgbClr val="C00000"/>
                </a:gs>
                <a:gs pos="100000">
                  <a:srgbClr val="A30003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51" name="Freeform 45"/>
            <p:cNvSpPr/>
            <p:nvPr/>
          </p:nvSpPr>
          <p:spPr bwMode="auto">
            <a:xfrm rot="4615085">
              <a:off x="4310539" y="620362"/>
              <a:ext cx="64878" cy="144102"/>
            </a:xfrm>
            <a:custGeom>
              <a:avLst/>
              <a:gdLst>
                <a:gd name="T0" fmla="*/ 7 w 11"/>
                <a:gd name="T1" fmla="*/ 3 h 28"/>
                <a:gd name="T2" fmla="*/ 1 w 11"/>
                <a:gd name="T3" fmla="*/ 15 h 28"/>
                <a:gd name="T4" fmla="*/ 8 w 11"/>
                <a:gd name="T5" fmla="*/ 28 h 28"/>
                <a:gd name="T6" fmla="*/ 9 w 11"/>
                <a:gd name="T7" fmla="*/ 14 h 28"/>
                <a:gd name="T8" fmla="*/ 11 w 11"/>
                <a:gd name="T9" fmla="*/ 0 h 28"/>
                <a:gd name="T10" fmla="*/ 7 w 11"/>
                <a:gd name="T11" fmla="*/ 3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" h="28">
                  <a:moveTo>
                    <a:pt x="7" y="3"/>
                  </a:moveTo>
                  <a:cubicBezTo>
                    <a:pt x="4" y="6"/>
                    <a:pt x="0" y="10"/>
                    <a:pt x="1" y="15"/>
                  </a:cubicBezTo>
                  <a:cubicBezTo>
                    <a:pt x="1" y="20"/>
                    <a:pt x="4" y="25"/>
                    <a:pt x="8" y="28"/>
                  </a:cubicBezTo>
                  <a:cubicBezTo>
                    <a:pt x="9" y="24"/>
                    <a:pt x="9" y="19"/>
                    <a:pt x="9" y="14"/>
                  </a:cubicBezTo>
                  <a:cubicBezTo>
                    <a:pt x="10" y="9"/>
                    <a:pt x="11" y="5"/>
                    <a:pt x="11" y="0"/>
                  </a:cubicBezTo>
                  <a:cubicBezTo>
                    <a:pt x="10" y="0"/>
                    <a:pt x="8" y="1"/>
                    <a:pt x="7" y="3"/>
                  </a:cubicBezTo>
                  <a:close/>
                </a:path>
              </a:pathLst>
            </a:custGeom>
            <a:gradFill>
              <a:gsLst>
                <a:gs pos="0">
                  <a:srgbClr val="FF0000"/>
                </a:gs>
                <a:gs pos="61000">
                  <a:srgbClr val="C00000"/>
                </a:gs>
                <a:gs pos="100000">
                  <a:srgbClr val="A30003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52" name="Freeform 46"/>
            <p:cNvSpPr/>
            <p:nvPr/>
          </p:nvSpPr>
          <p:spPr bwMode="auto">
            <a:xfrm rot="4615085">
              <a:off x="4323116" y="663678"/>
              <a:ext cx="67115" cy="149865"/>
            </a:xfrm>
            <a:custGeom>
              <a:avLst/>
              <a:gdLst>
                <a:gd name="T0" fmla="*/ 6 w 11"/>
                <a:gd name="T1" fmla="*/ 5 h 29"/>
                <a:gd name="T2" fmla="*/ 10 w 11"/>
                <a:gd name="T3" fmla="*/ 18 h 29"/>
                <a:gd name="T4" fmla="*/ 0 w 11"/>
                <a:gd name="T5" fmla="*/ 29 h 29"/>
                <a:gd name="T6" fmla="*/ 1 w 11"/>
                <a:gd name="T7" fmla="*/ 15 h 29"/>
                <a:gd name="T8" fmla="*/ 3 w 11"/>
                <a:gd name="T9" fmla="*/ 0 h 29"/>
                <a:gd name="T10" fmla="*/ 6 w 11"/>
                <a:gd name="T11" fmla="*/ 5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" h="29">
                  <a:moveTo>
                    <a:pt x="6" y="5"/>
                  </a:moveTo>
                  <a:cubicBezTo>
                    <a:pt x="8" y="9"/>
                    <a:pt x="11" y="13"/>
                    <a:pt x="10" y="18"/>
                  </a:cubicBezTo>
                  <a:cubicBezTo>
                    <a:pt x="8" y="23"/>
                    <a:pt x="4" y="27"/>
                    <a:pt x="0" y="29"/>
                  </a:cubicBezTo>
                  <a:cubicBezTo>
                    <a:pt x="0" y="25"/>
                    <a:pt x="1" y="20"/>
                    <a:pt x="1" y="15"/>
                  </a:cubicBezTo>
                  <a:cubicBezTo>
                    <a:pt x="2" y="10"/>
                    <a:pt x="2" y="5"/>
                    <a:pt x="3" y="0"/>
                  </a:cubicBezTo>
                  <a:cubicBezTo>
                    <a:pt x="4" y="1"/>
                    <a:pt x="5" y="3"/>
                    <a:pt x="6" y="5"/>
                  </a:cubicBezTo>
                  <a:close/>
                </a:path>
              </a:pathLst>
            </a:custGeom>
            <a:gradFill>
              <a:gsLst>
                <a:gs pos="0">
                  <a:srgbClr val="FF0000"/>
                </a:gs>
                <a:gs pos="61000">
                  <a:srgbClr val="C00000"/>
                </a:gs>
                <a:gs pos="100000">
                  <a:srgbClr val="A30003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53" name="Freeform 47"/>
            <p:cNvSpPr/>
            <p:nvPr/>
          </p:nvSpPr>
          <p:spPr bwMode="auto">
            <a:xfrm rot="4615085">
              <a:off x="4398810" y="559707"/>
              <a:ext cx="203583" cy="297810"/>
            </a:xfrm>
            <a:custGeom>
              <a:avLst/>
              <a:gdLst>
                <a:gd name="T0" fmla="*/ 19 w 34"/>
                <a:gd name="T1" fmla="*/ 1 h 58"/>
                <a:gd name="T2" fmla="*/ 8 w 34"/>
                <a:gd name="T3" fmla="*/ 8 h 58"/>
                <a:gd name="T4" fmla="*/ 0 w 34"/>
                <a:gd name="T5" fmla="*/ 25 h 58"/>
                <a:gd name="T6" fmla="*/ 7 w 34"/>
                <a:gd name="T7" fmla="*/ 44 h 58"/>
                <a:gd name="T8" fmla="*/ 12 w 34"/>
                <a:gd name="T9" fmla="*/ 58 h 58"/>
                <a:gd name="T10" fmla="*/ 15 w 34"/>
                <a:gd name="T11" fmla="*/ 50 h 58"/>
                <a:gd name="T12" fmla="*/ 22 w 34"/>
                <a:gd name="T13" fmla="*/ 44 h 58"/>
                <a:gd name="T14" fmla="*/ 33 w 34"/>
                <a:gd name="T15" fmla="*/ 27 h 58"/>
                <a:gd name="T16" fmla="*/ 29 w 34"/>
                <a:gd name="T17" fmla="*/ 11 h 58"/>
                <a:gd name="T18" fmla="*/ 23 w 34"/>
                <a:gd name="T19" fmla="*/ 6 h 58"/>
                <a:gd name="T20" fmla="*/ 19 w 34"/>
                <a:gd name="T21" fmla="*/ 1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4" h="58">
                  <a:moveTo>
                    <a:pt x="19" y="1"/>
                  </a:moveTo>
                  <a:cubicBezTo>
                    <a:pt x="19" y="0"/>
                    <a:pt x="9" y="8"/>
                    <a:pt x="8" y="8"/>
                  </a:cubicBezTo>
                  <a:cubicBezTo>
                    <a:pt x="3" y="12"/>
                    <a:pt x="0" y="19"/>
                    <a:pt x="0" y="25"/>
                  </a:cubicBezTo>
                  <a:cubicBezTo>
                    <a:pt x="1" y="32"/>
                    <a:pt x="4" y="38"/>
                    <a:pt x="7" y="44"/>
                  </a:cubicBezTo>
                  <a:cubicBezTo>
                    <a:pt x="9" y="47"/>
                    <a:pt x="14" y="54"/>
                    <a:pt x="12" y="58"/>
                  </a:cubicBezTo>
                  <a:cubicBezTo>
                    <a:pt x="13" y="56"/>
                    <a:pt x="14" y="53"/>
                    <a:pt x="15" y="50"/>
                  </a:cubicBezTo>
                  <a:cubicBezTo>
                    <a:pt x="17" y="48"/>
                    <a:pt x="20" y="46"/>
                    <a:pt x="22" y="44"/>
                  </a:cubicBezTo>
                  <a:cubicBezTo>
                    <a:pt x="27" y="41"/>
                    <a:pt x="32" y="33"/>
                    <a:pt x="33" y="27"/>
                  </a:cubicBezTo>
                  <a:cubicBezTo>
                    <a:pt x="34" y="22"/>
                    <a:pt x="33" y="15"/>
                    <a:pt x="29" y="11"/>
                  </a:cubicBezTo>
                  <a:cubicBezTo>
                    <a:pt x="27" y="9"/>
                    <a:pt x="25" y="8"/>
                    <a:pt x="23" y="6"/>
                  </a:cubicBezTo>
                  <a:cubicBezTo>
                    <a:pt x="21" y="4"/>
                    <a:pt x="20" y="3"/>
                    <a:pt x="19" y="1"/>
                  </a:cubicBezTo>
                  <a:close/>
                </a:path>
              </a:pathLst>
            </a:custGeom>
            <a:gradFill>
              <a:gsLst>
                <a:gs pos="0">
                  <a:srgbClr val="FF0000"/>
                </a:gs>
                <a:gs pos="61000">
                  <a:srgbClr val="C00000"/>
                </a:gs>
                <a:gs pos="100000">
                  <a:srgbClr val="A30003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pic>
        <p:nvPicPr>
          <p:cNvPr id="113" name="图片 112"/>
          <p:cNvPicPr>
            <a:picLocks noChangeAspect="1"/>
          </p:cNvPicPr>
          <p:nvPr/>
        </p:nvPicPr>
        <p:blipFill>
          <a:blip r:embed="rId1"/>
          <a:stretch>
            <a:fillRect/>
          </a:stretch>
        </p:blipFill>
        <p:spPr>
          <a:xfrm>
            <a:off x="203060" y="4524288"/>
            <a:ext cx="449949" cy="355053"/>
          </a:xfrm>
          <a:prstGeom prst="rect">
            <a:avLst/>
          </a:prstGeom>
        </p:spPr>
      </p:pic>
      <p:sp>
        <p:nvSpPr>
          <p:cNvPr id="114" name="文本框 113"/>
          <p:cNvSpPr txBox="1"/>
          <p:nvPr/>
        </p:nvSpPr>
        <p:spPr>
          <a:xfrm>
            <a:off x="11009884" y="171451"/>
            <a:ext cx="1076128" cy="461665"/>
          </a:xfrm>
          <a:prstGeom prst="rect">
            <a:avLst/>
          </a:prstGeom>
          <a:noFill/>
        </p:spPr>
        <p:txBody>
          <a:bodyPr vert="horz" wrap="none" rtlCol="0">
            <a:spAutoFit/>
          </a:bodyPr>
          <a:lstStyle>
            <a:defPPr>
              <a:defRPr lang="zh-CN"/>
            </a:defPPr>
            <a:lvl1pPr>
              <a:defRPr sz="5400">
                <a:ln>
                  <a:solidFill>
                    <a:srgbClr val="FFC000"/>
                  </a:solidFill>
                </a:ln>
                <a:gradFill flip="none" rotWithShape="1">
                  <a:gsLst>
                    <a:gs pos="0">
                      <a:srgbClr val="FDF2C4"/>
                    </a:gs>
                    <a:gs pos="89000">
                      <a:srgbClr val="FDF2C4"/>
                    </a:gs>
                    <a:gs pos="62000">
                      <a:srgbClr val="FDF2C4"/>
                    </a:gs>
                    <a:gs pos="45937">
                      <a:srgbClr val="977037"/>
                    </a:gs>
                    <a:gs pos="31000">
                      <a:srgbClr val="FDF2C4"/>
                    </a:gs>
                    <a:gs pos="15000">
                      <a:srgbClr val="977037"/>
                    </a:gs>
                    <a:gs pos="76000">
                      <a:srgbClr val="977037"/>
                    </a:gs>
                    <a:gs pos="100000">
                      <a:srgbClr val="977037"/>
                    </a:gs>
                  </a:gsLst>
                  <a:path path="circle">
                    <a:fillToRect l="100000" t="100000"/>
                  </a:path>
                  <a:tileRect r="-100000" b="-100000"/>
                </a:gradFill>
                <a:latin typeface="方正大黑简体" panose="03000509000000000000" pitchFamily="65" charset="-122"/>
                <a:ea typeface="方正大黑简体" panose="03000509000000000000" pitchFamily="65" charset="-122"/>
              </a:defRPr>
            </a:lvl1pPr>
          </a:lstStyle>
          <a:p>
            <a:pPr algn="ctr"/>
            <a:r>
              <a:rPr lang="en-US" altLang="zh-CN" sz="2400" dirty="0">
                <a:ln>
                  <a:noFill/>
                </a:ln>
                <a:latin typeface="Verdana" panose="020B0604030504040204" pitchFamily="34" charset="0"/>
                <a:ea typeface="华文细黑" panose="02010600040101010101" pitchFamily="2" charset="-122"/>
              </a:rPr>
              <a:t>LOGO</a:t>
            </a:r>
            <a:endParaRPr lang="zh-CN" altLang="en-US" sz="2400" dirty="0">
              <a:ln>
                <a:noFill/>
              </a:ln>
              <a:latin typeface="Verdana" panose="020B0604030504040204" pitchFamily="34" charset="0"/>
              <a:ea typeface="华文细黑" panose="02010600040101010101" pitchFamily="2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500" advClick="0" advTm="0">
        <p:split orient="vert"/>
      </p:transition>
    </mc:Choice>
    <mc:Fallback>
      <p:transition spd="slow" advClick="0" advTm="0">
        <p:split orient="vert"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3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3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3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91" grpId="0"/>
      <p:bldP spid="393" grpId="0"/>
      <p:bldP spid="394" grpId="0"/>
      <p:bldP spid="395" grpId="0"/>
    </p:bld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文本框 1"/>
          <p:cNvSpPr txBox="1"/>
          <p:nvPr/>
        </p:nvSpPr>
        <p:spPr>
          <a:xfrm>
            <a:off x="191344" y="352981"/>
            <a:ext cx="511679" cy="400110"/>
          </a:xfrm>
          <a:prstGeom prst="rect">
            <a:avLst/>
          </a:prstGeom>
          <a:noFill/>
        </p:spPr>
        <p:txBody>
          <a:bodyPr vert="horz" wrap="none" rtlCol="0">
            <a:spAutoFit/>
          </a:bodyPr>
          <a:lstStyle>
            <a:defPPr>
              <a:defRPr lang="zh-CN"/>
            </a:defPPr>
            <a:lvl1pPr>
              <a:defRPr>
                <a:ln>
                  <a:noFill/>
                </a:ln>
                <a:gradFill flip="none" rotWithShape="1">
                  <a:gsLst>
                    <a:gs pos="0">
                      <a:srgbClr val="FDF2C4"/>
                    </a:gs>
                    <a:gs pos="89000">
                      <a:srgbClr val="FDF2C4"/>
                    </a:gs>
                    <a:gs pos="62000">
                      <a:srgbClr val="FDF2C4"/>
                    </a:gs>
                    <a:gs pos="45937">
                      <a:srgbClr val="977037"/>
                    </a:gs>
                    <a:gs pos="31000">
                      <a:srgbClr val="FDF2C4"/>
                    </a:gs>
                    <a:gs pos="15000">
                      <a:srgbClr val="977037"/>
                    </a:gs>
                    <a:gs pos="76000">
                      <a:srgbClr val="977037"/>
                    </a:gs>
                    <a:gs pos="100000">
                      <a:srgbClr val="977037"/>
                    </a:gs>
                  </a:gsLst>
                  <a:path path="circle">
                    <a:fillToRect l="100000" t="100000"/>
                  </a:path>
                  <a:tileRect r="-100000" b="-100000"/>
                </a:gradFill>
                <a:latin typeface="方正大黑简体" panose="03000509000000000000" pitchFamily="65" charset="-122"/>
                <a:ea typeface="方正大黑简体" panose="03000509000000000000" pitchFamily="65" charset="-122"/>
              </a:defRPr>
            </a:lvl1pPr>
          </a:lstStyle>
          <a:p>
            <a:r>
              <a:rPr lang="en-US" altLang="zh-CN" sz="2000" dirty="0">
                <a:latin typeface="Verdana" panose="020B0604030504040204" pitchFamily="34" charset="0"/>
                <a:ea typeface="华文细黑" panose="02010600040101010101" pitchFamily="2" charset="-122"/>
              </a:rPr>
              <a:t>03</a:t>
            </a:r>
            <a:endParaRPr lang="zh-CN" altLang="en-US" dirty="0">
              <a:latin typeface="Verdana" panose="020B0604030504040204" pitchFamily="34" charset="0"/>
              <a:ea typeface="华文细黑" panose="02010600040101010101" pitchFamily="2" charset="-122"/>
            </a:endParaRPr>
          </a:p>
        </p:txBody>
      </p:sp>
      <p:sp>
        <p:nvSpPr>
          <p:cNvPr id="3" name="文本框 2"/>
          <p:cNvSpPr txBox="1"/>
          <p:nvPr/>
        </p:nvSpPr>
        <p:spPr>
          <a:xfrm>
            <a:off x="191344" y="722313"/>
            <a:ext cx="461665" cy="3901068"/>
          </a:xfrm>
          <a:prstGeom prst="rect">
            <a:avLst/>
          </a:prstGeom>
          <a:noFill/>
        </p:spPr>
        <p:txBody>
          <a:bodyPr vert="eaVert" wrap="none" rtlCol="0">
            <a:spAutoFit/>
          </a:bodyPr>
          <a:lstStyle>
            <a:defPPr>
              <a:defRPr lang="zh-CN"/>
            </a:defPPr>
            <a:lvl1pPr>
              <a:defRPr sz="5400">
                <a:ln>
                  <a:solidFill>
                    <a:srgbClr val="FFC000"/>
                  </a:solidFill>
                </a:ln>
                <a:gradFill flip="none" rotWithShape="1">
                  <a:gsLst>
                    <a:gs pos="0">
                      <a:srgbClr val="FDF2C4"/>
                    </a:gs>
                    <a:gs pos="89000">
                      <a:srgbClr val="FDF2C4"/>
                    </a:gs>
                    <a:gs pos="62000">
                      <a:srgbClr val="FDF2C4"/>
                    </a:gs>
                    <a:gs pos="45937">
                      <a:srgbClr val="977037"/>
                    </a:gs>
                    <a:gs pos="31000">
                      <a:srgbClr val="FDF2C4"/>
                    </a:gs>
                    <a:gs pos="15000">
                      <a:srgbClr val="977037"/>
                    </a:gs>
                    <a:gs pos="76000">
                      <a:srgbClr val="977037"/>
                    </a:gs>
                    <a:gs pos="100000">
                      <a:srgbClr val="977037"/>
                    </a:gs>
                  </a:gsLst>
                  <a:path path="circle">
                    <a:fillToRect l="100000" t="100000"/>
                  </a:path>
                  <a:tileRect r="-100000" b="-100000"/>
                </a:gradFill>
                <a:latin typeface="方正大黑简体" panose="03000509000000000000" pitchFamily="65" charset="-122"/>
                <a:ea typeface="方正大黑简体" panose="03000509000000000000" pitchFamily="65" charset="-122"/>
              </a:defRPr>
            </a:lvl1pPr>
          </a:lstStyle>
          <a:p>
            <a:r>
              <a:rPr lang="zh-CN" altLang="en-US" sz="1800" dirty="0">
                <a:ln>
                  <a:noFill/>
                </a:ln>
                <a:latin typeface="华文细黑" panose="02010600040101010101" pitchFamily="2" charset="-122"/>
                <a:ea typeface="华文细黑" panose="02010600040101010101" pitchFamily="2" charset="-122"/>
              </a:rPr>
              <a:t>请插入小标题的全部内容三</a:t>
            </a:r>
            <a:endParaRPr lang="zh-CN" altLang="en-US" sz="1800" dirty="0">
              <a:ln>
                <a:noFill/>
              </a:ln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grpSp>
        <p:nvGrpSpPr>
          <p:cNvPr id="5" name="组合 4"/>
          <p:cNvGrpSpPr/>
          <p:nvPr/>
        </p:nvGrpSpPr>
        <p:grpSpPr>
          <a:xfrm>
            <a:off x="1343472" y="-747840"/>
            <a:ext cx="9506658" cy="2201642"/>
            <a:chOff x="1669176" y="3387598"/>
            <a:chExt cx="9506658" cy="2201642"/>
          </a:xfrm>
        </p:grpSpPr>
        <p:sp>
          <p:nvSpPr>
            <p:cNvPr id="1089" name="Freeform 5"/>
            <p:cNvSpPr/>
            <p:nvPr/>
          </p:nvSpPr>
          <p:spPr bwMode="auto">
            <a:xfrm rot="5400000">
              <a:off x="9297497" y="3191619"/>
              <a:ext cx="1382732" cy="2373942"/>
            </a:xfrm>
            <a:custGeom>
              <a:avLst/>
              <a:gdLst>
                <a:gd name="T0" fmla="*/ 295 w 511"/>
                <a:gd name="T1" fmla="*/ 417 h 734"/>
                <a:gd name="T2" fmla="*/ 300 w 511"/>
                <a:gd name="T3" fmla="*/ 377 h 734"/>
                <a:gd name="T4" fmla="*/ 243 w 511"/>
                <a:gd name="T5" fmla="*/ 163 h 734"/>
                <a:gd name="T6" fmla="*/ 213 w 511"/>
                <a:gd name="T7" fmla="*/ 153 h 734"/>
                <a:gd name="T8" fmla="*/ 231 w 511"/>
                <a:gd name="T9" fmla="*/ 239 h 734"/>
                <a:gd name="T10" fmla="*/ 154 w 511"/>
                <a:gd name="T11" fmla="*/ 229 h 734"/>
                <a:gd name="T12" fmla="*/ 162 w 511"/>
                <a:gd name="T13" fmla="*/ 184 h 734"/>
                <a:gd name="T14" fmla="*/ 154 w 511"/>
                <a:gd name="T15" fmla="*/ 229 h 734"/>
                <a:gd name="T16" fmla="*/ 233 w 511"/>
                <a:gd name="T17" fmla="*/ 204 h 734"/>
                <a:gd name="T18" fmla="*/ 184 w 511"/>
                <a:gd name="T19" fmla="*/ 153 h 734"/>
                <a:gd name="T20" fmla="*/ 198 w 511"/>
                <a:gd name="T21" fmla="*/ 361 h 734"/>
                <a:gd name="T22" fmla="*/ 272 w 511"/>
                <a:gd name="T23" fmla="*/ 307 h 734"/>
                <a:gd name="T24" fmla="*/ 80 w 511"/>
                <a:gd name="T25" fmla="*/ 221 h 734"/>
                <a:gd name="T26" fmla="*/ 159 w 511"/>
                <a:gd name="T27" fmla="*/ 139 h 734"/>
                <a:gd name="T28" fmla="*/ 239 w 511"/>
                <a:gd name="T29" fmla="*/ 369 h 734"/>
                <a:gd name="T30" fmla="*/ 291 w 511"/>
                <a:gd name="T31" fmla="*/ 194 h 734"/>
                <a:gd name="T32" fmla="*/ 347 w 511"/>
                <a:gd name="T33" fmla="*/ 212 h 734"/>
                <a:gd name="T34" fmla="*/ 397 w 511"/>
                <a:gd name="T35" fmla="*/ 218 h 734"/>
                <a:gd name="T36" fmla="*/ 364 w 511"/>
                <a:gd name="T37" fmla="*/ 128 h 734"/>
                <a:gd name="T38" fmla="*/ 439 w 511"/>
                <a:gd name="T39" fmla="*/ 181 h 734"/>
                <a:gd name="T40" fmla="*/ 392 w 511"/>
                <a:gd name="T41" fmla="*/ 110 h 734"/>
                <a:gd name="T42" fmla="*/ 452 w 511"/>
                <a:gd name="T43" fmla="*/ 198 h 734"/>
                <a:gd name="T44" fmla="*/ 298 w 511"/>
                <a:gd name="T45" fmla="*/ 60 h 734"/>
                <a:gd name="T46" fmla="*/ 405 w 511"/>
                <a:gd name="T47" fmla="*/ 16 h 734"/>
                <a:gd name="T48" fmla="*/ 482 w 511"/>
                <a:gd name="T49" fmla="*/ 174 h 734"/>
                <a:gd name="T50" fmla="*/ 378 w 511"/>
                <a:gd name="T51" fmla="*/ 225 h 734"/>
                <a:gd name="T52" fmla="*/ 311 w 511"/>
                <a:gd name="T53" fmla="*/ 368 h 734"/>
                <a:gd name="T54" fmla="*/ 301 w 511"/>
                <a:gd name="T55" fmla="*/ 419 h 734"/>
                <a:gd name="T56" fmla="*/ 203 w 511"/>
                <a:gd name="T57" fmla="*/ 504 h 734"/>
                <a:gd name="T58" fmla="*/ 283 w 511"/>
                <a:gd name="T59" fmla="*/ 581 h 734"/>
                <a:gd name="T60" fmla="*/ 208 w 511"/>
                <a:gd name="T61" fmla="*/ 558 h 734"/>
                <a:gd name="T62" fmla="*/ 253 w 511"/>
                <a:gd name="T63" fmla="*/ 609 h 734"/>
                <a:gd name="T64" fmla="*/ 186 w 511"/>
                <a:gd name="T65" fmla="*/ 573 h 734"/>
                <a:gd name="T66" fmla="*/ 484 w 511"/>
                <a:gd name="T67" fmla="*/ 518 h 734"/>
                <a:gd name="T68" fmla="*/ 292 w 511"/>
                <a:gd name="T69" fmla="*/ 423 h 734"/>
                <a:gd name="T70" fmla="*/ 203 w 511"/>
                <a:gd name="T71" fmla="*/ 503 h 734"/>
                <a:gd name="T72" fmla="*/ 285 w 511"/>
                <a:gd name="T73" fmla="*/ 579 h 734"/>
                <a:gd name="T74" fmla="*/ 224 w 511"/>
                <a:gd name="T75" fmla="*/ 564 h 734"/>
                <a:gd name="T76" fmla="*/ 310 w 511"/>
                <a:gd name="T77" fmla="*/ 540 h 734"/>
                <a:gd name="T78" fmla="*/ 213 w 511"/>
                <a:gd name="T79" fmla="*/ 565 h 734"/>
                <a:gd name="T80" fmla="*/ 395 w 511"/>
                <a:gd name="T81" fmla="*/ 510 h 734"/>
                <a:gd name="T82" fmla="*/ 357 w 511"/>
                <a:gd name="T83" fmla="*/ 460 h 734"/>
                <a:gd name="T84" fmla="*/ 222 w 511"/>
                <a:gd name="T85" fmla="*/ 580 h 734"/>
                <a:gd name="T86" fmla="*/ 288 w 511"/>
                <a:gd name="T87" fmla="*/ 579 h 734"/>
                <a:gd name="T88" fmla="*/ 231 w 511"/>
                <a:gd name="T89" fmla="*/ 495 h 734"/>
                <a:gd name="T90" fmla="*/ 264 w 511"/>
                <a:gd name="T91" fmla="*/ 489 h 734"/>
                <a:gd name="T92" fmla="*/ 218 w 511"/>
                <a:gd name="T93" fmla="*/ 567 h 734"/>
                <a:gd name="T94" fmla="*/ 278 w 511"/>
                <a:gd name="T95" fmla="*/ 426 h 734"/>
                <a:gd name="T96" fmla="*/ 358 w 511"/>
                <a:gd name="T97" fmla="*/ 427 h 734"/>
                <a:gd name="T98" fmla="*/ 274 w 511"/>
                <a:gd name="T99" fmla="*/ 701 h 734"/>
                <a:gd name="T100" fmla="*/ 209 w 511"/>
                <a:gd name="T101" fmla="*/ 462 h 734"/>
                <a:gd name="T102" fmla="*/ 219 w 511"/>
                <a:gd name="T103" fmla="*/ 456 h 734"/>
                <a:gd name="T104" fmla="*/ 258 w 511"/>
                <a:gd name="T105" fmla="*/ 429 h 7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511" h="734">
                  <a:moveTo>
                    <a:pt x="258" y="429"/>
                  </a:moveTo>
                  <a:cubicBezTo>
                    <a:pt x="262" y="428"/>
                    <a:pt x="269" y="425"/>
                    <a:pt x="277" y="423"/>
                  </a:cubicBezTo>
                  <a:cubicBezTo>
                    <a:pt x="285" y="420"/>
                    <a:pt x="290" y="419"/>
                    <a:pt x="295" y="417"/>
                  </a:cubicBezTo>
                  <a:cubicBezTo>
                    <a:pt x="301" y="414"/>
                    <a:pt x="304" y="411"/>
                    <a:pt x="306" y="408"/>
                  </a:cubicBezTo>
                  <a:cubicBezTo>
                    <a:pt x="310" y="402"/>
                    <a:pt x="311" y="397"/>
                    <a:pt x="307" y="393"/>
                  </a:cubicBezTo>
                  <a:cubicBezTo>
                    <a:pt x="303" y="387"/>
                    <a:pt x="299" y="381"/>
                    <a:pt x="300" y="377"/>
                  </a:cubicBezTo>
                  <a:cubicBezTo>
                    <a:pt x="316" y="337"/>
                    <a:pt x="324" y="295"/>
                    <a:pt x="314" y="254"/>
                  </a:cubicBezTo>
                  <a:cubicBezTo>
                    <a:pt x="313" y="251"/>
                    <a:pt x="312" y="248"/>
                    <a:pt x="311" y="241"/>
                  </a:cubicBezTo>
                  <a:cubicBezTo>
                    <a:pt x="302" y="206"/>
                    <a:pt x="276" y="178"/>
                    <a:pt x="243" y="163"/>
                  </a:cubicBezTo>
                  <a:cubicBezTo>
                    <a:pt x="240" y="161"/>
                    <a:pt x="236" y="160"/>
                    <a:pt x="232" y="158"/>
                  </a:cubicBezTo>
                  <a:cubicBezTo>
                    <a:pt x="229" y="157"/>
                    <a:pt x="226" y="156"/>
                    <a:pt x="222" y="155"/>
                  </a:cubicBezTo>
                  <a:cubicBezTo>
                    <a:pt x="219" y="154"/>
                    <a:pt x="216" y="153"/>
                    <a:pt x="213" y="153"/>
                  </a:cubicBezTo>
                  <a:cubicBezTo>
                    <a:pt x="194" y="147"/>
                    <a:pt x="179" y="156"/>
                    <a:pt x="165" y="163"/>
                  </a:cubicBezTo>
                  <a:cubicBezTo>
                    <a:pt x="140" y="177"/>
                    <a:pt x="129" y="212"/>
                    <a:pt x="149" y="240"/>
                  </a:cubicBezTo>
                  <a:cubicBezTo>
                    <a:pt x="170" y="266"/>
                    <a:pt x="213" y="268"/>
                    <a:pt x="231" y="239"/>
                  </a:cubicBezTo>
                  <a:cubicBezTo>
                    <a:pt x="239" y="224"/>
                    <a:pt x="236" y="204"/>
                    <a:pt x="225" y="190"/>
                  </a:cubicBezTo>
                  <a:cubicBezTo>
                    <a:pt x="210" y="174"/>
                    <a:pt x="187" y="170"/>
                    <a:pt x="169" y="179"/>
                  </a:cubicBezTo>
                  <a:cubicBezTo>
                    <a:pt x="152" y="189"/>
                    <a:pt x="147" y="211"/>
                    <a:pt x="154" y="229"/>
                  </a:cubicBezTo>
                  <a:cubicBezTo>
                    <a:pt x="149" y="215"/>
                    <a:pt x="149" y="197"/>
                    <a:pt x="161" y="186"/>
                  </a:cubicBezTo>
                  <a:cubicBezTo>
                    <a:pt x="174" y="173"/>
                    <a:pt x="200" y="169"/>
                    <a:pt x="216" y="184"/>
                  </a:cubicBezTo>
                  <a:cubicBezTo>
                    <a:pt x="200" y="172"/>
                    <a:pt x="177" y="173"/>
                    <a:pt x="162" y="184"/>
                  </a:cubicBezTo>
                  <a:cubicBezTo>
                    <a:pt x="150" y="196"/>
                    <a:pt x="149" y="215"/>
                    <a:pt x="154" y="229"/>
                  </a:cubicBezTo>
                  <a:cubicBezTo>
                    <a:pt x="149" y="222"/>
                    <a:pt x="149" y="215"/>
                    <a:pt x="148" y="206"/>
                  </a:cubicBezTo>
                  <a:cubicBezTo>
                    <a:pt x="144" y="214"/>
                    <a:pt x="150" y="221"/>
                    <a:pt x="154" y="229"/>
                  </a:cubicBezTo>
                  <a:cubicBezTo>
                    <a:pt x="150" y="213"/>
                    <a:pt x="149" y="197"/>
                    <a:pt x="161" y="186"/>
                  </a:cubicBezTo>
                  <a:cubicBezTo>
                    <a:pt x="172" y="176"/>
                    <a:pt x="186" y="172"/>
                    <a:pt x="202" y="176"/>
                  </a:cubicBezTo>
                  <a:cubicBezTo>
                    <a:pt x="215" y="181"/>
                    <a:pt x="228" y="190"/>
                    <a:pt x="233" y="204"/>
                  </a:cubicBezTo>
                  <a:cubicBezTo>
                    <a:pt x="239" y="222"/>
                    <a:pt x="234" y="238"/>
                    <a:pt x="221" y="251"/>
                  </a:cubicBezTo>
                  <a:cubicBezTo>
                    <a:pt x="191" y="275"/>
                    <a:pt x="145" y="255"/>
                    <a:pt x="139" y="217"/>
                  </a:cubicBezTo>
                  <a:cubicBezTo>
                    <a:pt x="133" y="185"/>
                    <a:pt x="159" y="164"/>
                    <a:pt x="184" y="153"/>
                  </a:cubicBezTo>
                  <a:cubicBezTo>
                    <a:pt x="181" y="153"/>
                    <a:pt x="177" y="153"/>
                    <a:pt x="173" y="154"/>
                  </a:cubicBezTo>
                  <a:cubicBezTo>
                    <a:pt x="123" y="162"/>
                    <a:pt x="79" y="194"/>
                    <a:pt x="73" y="247"/>
                  </a:cubicBezTo>
                  <a:cubicBezTo>
                    <a:pt x="67" y="311"/>
                    <a:pt x="131" y="372"/>
                    <a:pt x="198" y="361"/>
                  </a:cubicBezTo>
                  <a:cubicBezTo>
                    <a:pt x="232" y="356"/>
                    <a:pt x="258" y="338"/>
                    <a:pt x="272" y="307"/>
                  </a:cubicBezTo>
                  <a:cubicBezTo>
                    <a:pt x="282" y="280"/>
                    <a:pt x="280" y="250"/>
                    <a:pt x="265" y="224"/>
                  </a:cubicBezTo>
                  <a:cubicBezTo>
                    <a:pt x="282" y="249"/>
                    <a:pt x="281" y="281"/>
                    <a:pt x="272" y="307"/>
                  </a:cubicBezTo>
                  <a:cubicBezTo>
                    <a:pt x="258" y="335"/>
                    <a:pt x="234" y="355"/>
                    <a:pt x="201" y="361"/>
                  </a:cubicBezTo>
                  <a:cubicBezTo>
                    <a:pt x="166" y="365"/>
                    <a:pt x="131" y="354"/>
                    <a:pt x="104" y="328"/>
                  </a:cubicBezTo>
                  <a:cubicBezTo>
                    <a:pt x="74" y="298"/>
                    <a:pt x="67" y="258"/>
                    <a:pt x="80" y="221"/>
                  </a:cubicBezTo>
                  <a:cubicBezTo>
                    <a:pt x="100" y="171"/>
                    <a:pt x="158" y="151"/>
                    <a:pt x="214" y="148"/>
                  </a:cubicBezTo>
                  <a:cubicBezTo>
                    <a:pt x="209" y="146"/>
                    <a:pt x="203" y="144"/>
                    <a:pt x="197" y="143"/>
                  </a:cubicBezTo>
                  <a:cubicBezTo>
                    <a:pt x="184" y="140"/>
                    <a:pt x="172" y="139"/>
                    <a:pt x="159" y="139"/>
                  </a:cubicBezTo>
                  <a:cubicBezTo>
                    <a:pt x="118" y="141"/>
                    <a:pt x="84" y="156"/>
                    <a:pt x="58" y="185"/>
                  </a:cubicBezTo>
                  <a:cubicBezTo>
                    <a:pt x="12" y="239"/>
                    <a:pt x="26" y="331"/>
                    <a:pt x="91" y="372"/>
                  </a:cubicBezTo>
                  <a:cubicBezTo>
                    <a:pt x="137" y="402"/>
                    <a:pt x="196" y="398"/>
                    <a:pt x="239" y="369"/>
                  </a:cubicBezTo>
                  <a:cubicBezTo>
                    <a:pt x="210" y="395"/>
                    <a:pt x="168" y="402"/>
                    <a:pt x="128" y="392"/>
                  </a:cubicBezTo>
                  <a:cubicBezTo>
                    <a:pt x="44" y="372"/>
                    <a:pt x="0" y="273"/>
                    <a:pt x="38" y="203"/>
                  </a:cubicBezTo>
                  <a:cubicBezTo>
                    <a:pt x="86" y="114"/>
                    <a:pt x="227" y="111"/>
                    <a:pt x="291" y="194"/>
                  </a:cubicBezTo>
                  <a:cubicBezTo>
                    <a:pt x="306" y="212"/>
                    <a:pt x="313" y="219"/>
                    <a:pt x="321" y="229"/>
                  </a:cubicBezTo>
                  <a:cubicBezTo>
                    <a:pt x="326" y="224"/>
                    <a:pt x="332" y="220"/>
                    <a:pt x="338" y="217"/>
                  </a:cubicBezTo>
                  <a:cubicBezTo>
                    <a:pt x="341" y="215"/>
                    <a:pt x="344" y="214"/>
                    <a:pt x="347" y="212"/>
                  </a:cubicBezTo>
                  <a:cubicBezTo>
                    <a:pt x="350" y="212"/>
                    <a:pt x="352" y="212"/>
                    <a:pt x="356" y="212"/>
                  </a:cubicBezTo>
                  <a:cubicBezTo>
                    <a:pt x="366" y="215"/>
                    <a:pt x="376" y="216"/>
                    <a:pt x="386" y="217"/>
                  </a:cubicBezTo>
                  <a:cubicBezTo>
                    <a:pt x="388" y="217"/>
                    <a:pt x="391" y="217"/>
                    <a:pt x="397" y="218"/>
                  </a:cubicBezTo>
                  <a:cubicBezTo>
                    <a:pt x="422" y="220"/>
                    <a:pt x="448" y="209"/>
                    <a:pt x="456" y="184"/>
                  </a:cubicBezTo>
                  <a:cubicBezTo>
                    <a:pt x="460" y="169"/>
                    <a:pt x="457" y="152"/>
                    <a:pt x="448" y="138"/>
                  </a:cubicBezTo>
                  <a:cubicBezTo>
                    <a:pt x="431" y="107"/>
                    <a:pt x="384" y="102"/>
                    <a:pt x="364" y="128"/>
                  </a:cubicBezTo>
                  <a:cubicBezTo>
                    <a:pt x="349" y="147"/>
                    <a:pt x="357" y="176"/>
                    <a:pt x="376" y="190"/>
                  </a:cubicBezTo>
                  <a:cubicBezTo>
                    <a:pt x="402" y="207"/>
                    <a:pt x="436" y="192"/>
                    <a:pt x="445" y="166"/>
                  </a:cubicBezTo>
                  <a:cubicBezTo>
                    <a:pt x="448" y="173"/>
                    <a:pt x="443" y="177"/>
                    <a:pt x="439" y="181"/>
                  </a:cubicBezTo>
                  <a:cubicBezTo>
                    <a:pt x="440" y="180"/>
                    <a:pt x="440" y="180"/>
                    <a:pt x="440" y="180"/>
                  </a:cubicBezTo>
                  <a:cubicBezTo>
                    <a:pt x="421" y="204"/>
                    <a:pt x="381" y="204"/>
                    <a:pt x="363" y="178"/>
                  </a:cubicBezTo>
                  <a:cubicBezTo>
                    <a:pt x="347" y="153"/>
                    <a:pt x="359" y="116"/>
                    <a:pt x="392" y="110"/>
                  </a:cubicBezTo>
                  <a:cubicBezTo>
                    <a:pt x="405" y="108"/>
                    <a:pt x="418" y="112"/>
                    <a:pt x="430" y="119"/>
                  </a:cubicBezTo>
                  <a:cubicBezTo>
                    <a:pt x="454" y="134"/>
                    <a:pt x="463" y="165"/>
                    <a:pt x="455" y="188"/>
                  </a:cubicBezTo>
                  <a:cubicBezTo>
                    <a:pt x="453" y="194"/>
                    <a:pt x="453" y="196"/>
                    <a:pt x="452" y="198"/>
                  </a:cubicBezTo>
                  <a:cubicBezTo>
                    <a:pt x="463" y="191"/>
                    <a:pt x="473" y="181"/>
                    <a:pt x="480" y="169"/>
                  </a:cubicBezTo>
                  <a:cubicBezTo>
                    <a:pt x="508" y="122"/>
                    <a:pt x="486" y="59"/>
                    <a:pt x="435" y="28"/>
                  </a:cubicBezTo>
                  <a:cubicBezTo>
                    <a:pt x="387" y="0"/>
                    <a:pt x="322" y="15"/>
                    <a:pt x="298" y="60"/>
                  </a:cubicBezTo>
                  <a:cubicBezTo>
                    <a:pt x="274" y="100"/>
                    <a:pt x="286" y="152"/>
                    <a:pt x="324" y="184"/>
                  </a:cubicBezTo>
                  <a:cubicBezTo>
                    <a:pt x="279" y="150"/>
                    <a:pt x="273" y="84"/>
                    <a:pt x="306" y="46"/>
                  </a:cubicBezTo>
                  <a:cubicBezTo>
                    <a:pt x="329" y="20"/>
                    <a:pt x="367" y="8"/>
                    <a:pt x="405" y="16"/>
                  </a:cubicBezTo>
                  <a:cubicBezTo>
                    <a:pt x="447" y="27"/>
                    <a:pt x="481" y="58"/>
                    <a:pt x="491" y="99"/>
                  </a:cubicBezTo>
                  <a:cubicBezTo>
                    <a:pt x="498" y="132"/>
                    <a:pt x="489" y="161"/>
                    <a:pt x="468" y="186"/>
                  </a:cubicBezTo>
                  <a:cubicBezTo>
                    <a:pt x="473" y="183"/>
                    <a:pt x="478" y="178"/>
                    <a:pt x="482" y="174"/>
                  </a:cubicBezTo>
                  <a:cubicBezTo>
                    <a:pt x="485" y="169"/>
                    <a:pt x="489" y="164"/>
                    <a:pt x="491" y="158"/>
                  </a:cubicBezTo>
                  <a:cubicBezTo>
                    <a:pt x="486" y="168"/>
                    <a:pt x="481" y="178"/>
                    <a:pt x="473" y="187"/>
                  </a:cubicBezTo>
                  <a:cubicBezTo>
                    <a:pt x="449" y="216"/>
                    <a:pt x="418" y="228"/>
                    <a:pt x="378" y="225"/>
                  </a:cubicBezTo>
                  <a:cubicBezTo>
                    <a:pt x="352" y="223"/>
                    <a:pt x="322" y="218"/>
                    <a:pt x="326" y="249"/>
                  </a:cubicBezTo>
                  <a:cubicBezTo>
                    <a:pt x="329" y="279"/>
                    <a:pt x="330" y="299"/>
                    <a:pt x="324" y="327"/>
                  </a:cubicBezTo>
                  <a:cubicBezTo>
                    <a:pt x="321" y="341"/>
                    <a:pt x="315" y="354"/>
                    <a:pt x="311" y="368"/>
                  </a:cubicBezTo>
                  <a:cubicBezTo>
                    <a:pt x="308" y="383"/>
                    <a:pt x="325" y="398"/>
                    <a:pt x="319" y="411"/>
                  </a:cubicBezTo>
                  <a:cubicBezTo>
                    <a:pt x="319" y="411"/>
                    <a:pt x="319" y="411"/>
                    <a:pt x="319" y="411"/>
                  </a:cubicBezTo>
                  <a:cubicBezTo>
                    <a:pt x="316" y="418"/>
                    <a:pt x="308" y="419"/>
                    <a:pt x="301" y="419"/>
                  </a:cubicBezTo>
                  <a:cubicBezTo>
                    <a:pt x="294" y="420"/>
                    <a:pt x="287" y="421"/>
                    <a:pt x="281" y="423"/>
                  </a:cubicBezTo>
                  <a:cubicBezTo>
                    <a:pt x="275" y="424"/>
                    <a:pt x="269" y="427"/>
                    <a:pt x="263" y="429"/>
                  </a:cubicBezTo>
                  <a:cubicBezTo>
                    <a:pt x="232" y="442"/>
                    <a:pt x="209" y="471"/>
                    <a:pt x="203" y="504"/>
                  </a:cubicBezTo>
                  <a:cubicBezTo>
                    <a:pt x="203" y="506"/>
                    <a:pt x="202" y="508"/>
                    <a:pt x="202" y="513"/>
                  </a:cubicBezTo>
                  <a:cubicBezTo>
                    <a:pt x="199" y="532"/>
                    <a:pt x="205" y="549"/>
                    <a:pt x="217" y="566"/>
                  </a:cubicBezTo>
                  <a:cubicBezTo>
                    <a:pt x="233" y="584"/>
                    <a:pt x="262" y="590"/>
                    <a:pt x="283" y="581"/>
                  </a:cubicBezTo>
                  <a:cubicBezTo>
                    <a:pt x="306" y="570"/>
                    <a:pt x="318" y="541"/>
                    <a:pt x="303" y="517"/>
                  </a:cubicBezTo>
                  <a:cubicBezTo>
                    <a:pt x="316" y="539"/>
                    <a:pt x="308" y="564"/>
                    <a:pt x="289" y="577"/>
                  </a:cubicBezTo>
                  <a:cubicBezTo>
                    <a:pt x="262" y="593"/>
                    <a:pt x="229" y="583"/>
                    <a:pt x="208" y="558"/>
                  </a:cubicBezTo>
                  <a:cubicBezTo>
                    <a:pt x="210" y="562"/>
                    <a:pt x="212" y="565"/>
                    <a:pt x="214" y="569"/>
                  </a:cubicBezTo>
                  <a:cubicBezTo>
                    <a:pt x="244" y="620"/>
                    <a:pt x="316" y="641"/>
                    <a:pt x="363" y="608"/>
                  </a:cubicBezTo>
                  <a:cubicBezTo>
                    <a:pt x="331" y="630"/>
                    <a:pt x="287" y="629"/>
                    <a:pt x="253" y="609"/>
                  </a:cubicBezTo>
                  <a:cubicBezTo>
                    <a:pt x="210" y="584"/>
                    <a:pt x="188" y="535"/>
                    <a:pt x="202" y="492"/>
                  </a:cubicBezTo>
                  <a:cubicBezTo>
                    <a:pt x="199" y="496"/>
                    <a:pt x="196" y="503"/>
                    <a:pt x="194" y="509"/>
                  </a:cubicBezTo>
                  <a:cubicBezTo>
                    <a:pt x="186" y="528"/>
                    <a:pt x="183" y="550"/>
                    <a:pt x="186" y="573"/>
                  </a:cubicBezTo>
                  <a:cubicBezTo>
                    <a:pt x="193" y="637"/>
                    <a:pt x="241" y="694"/>
                    <a:pt x="307" y="713"/>
                  </a:cubicBezTo>
                  <a:cubicBezTo>
                    <a:pt x="358" y="726"/>
                    <a:pt x="409" y="719"/>
                    <a:pt x="448" y="687"/>
                  </a:cubicBezTo>
                  <a:cubicBezTo>
                    <a:pt x="498" y="646"/>
                    <a:pt x="511" y="579"/>
                    <a:pt x="484" y="518"/>
                  </a:cubicBezTo>
                  <a:cubicBezTo>
                    <a:pt x="459" y="466"/>
                    <a:pt x="405" y="431"/>
                    <a:pt x="349" y="426"/>
                  </a:cubicBezTo>
                  <a:cubicBezTo>
                    <a:pt x="345" y="426"/>
                    <a:pt x="340" y="425"/>
                    <a:pt x="330" y="424"/>
                  </a:cubicBezTo>
                  <a:cubicBezTo>
                    <a:pt x="317" y="421"/>
                    <a:pt x="304" y="421"/>
                    <a:pt x="292" y="423"/>
                  </a:cubicBezTo>
                  <a:cubicBezTo>
                    <a:pt x="286" y="424"/>
                    <a:pt x="280" y="425"/>
                    <a:pt x="274" y="427"/>
                  </a:cubicBezTo>
                  <a:cubicBezTo>
                    <a:pt x="240" y="438"/>
                    <a:pt x="212" y="463"/>
                    <a:pt x="204" y="498"/>
                  </a:cubicBezTo>
                  <a:cubicBezTo>
                    <a:pt x="203" y="500"/>
                    <a:pt x="203" y="502"/>
                    <a:pt x="203" y="503"/>
                  </a:cubicBezTo>
                  <a:cubicBezTo>
                    <a:pt x="202" y="506"/>
                    <a:pt x="202" y="508"/>
                    <a:pt x="202" y="512"/>
                  </a:cubicBezTo>
                  <a:cubicBezTo>
                    <a:pt x="201" y="529"/>
                    <a:pt x="201" y="544"/>
                    <a:pt x="211" y="559"/>
                  </a:cubicBezTo>
                  <a:cubicBezTo>
                    <a:pt x="229" y="583"/>
                    <a:pt x="259" y="590"/>
                    <a:pt x="285" y="579"/>
                  </a:cubicBezTo>
                  <a:cubicBezTo>
                    <a:pt x="307" y="568"/>
                    <a:pt x="315" y="541"/>
                    <a:pt x="305" y="518"/>
                  </a:cubicBezTo>
                  <a:cubicBezTo>
                    <a:pt x="285" y="480"/>
                    <a:pt x="225" y="478"/>
                    <a:pt x="213" y="518"/>
                  </a:cubicBezTo>
                  <a:cubicBezTo>
                    <a:pt x="210" y="533"/>
                    <a:pt x="212" y="550"/>
                    <a:pt x="224" y="564"/>
                  </a:cubicBezTo>
                  <a:cubicBezTo>
                    <a:pt x="210" y="546"/>
                    <a:pt x="208" y="524"/>
                    <a:pt x="219" y="507"/>
                  </a:cubicBezTo>
                  <a:cubicBezTo>
                    <a:pt x="232" y="491"/>
                    <a:pt x="251" y="485"/>
                    <a:pt x="271" y="490"/>
                  </a:cubicBezTo>
                  <a:cubicBezTo>
                    <a:pt x="293" y="499"/>
                    <a:pt x="311" y="515"/>
                    <a:pt x="310" y="540"/>
                  </a:cubicBezTo>
                  <a:cubicBezTo>
                    <a:pt x="310" y="565"/>
                    <a:pt x="291" y="581"/>
                    <a:pt x="266" y="585"/>
                  </a:cubicBezTo>
                  <a:cubicBezTo>
                    <a:pt x="246" y="586"/>
                    <a:pt x="229" y="578"/>
                    <a:pt x="215" y="565"/>
                  </a:cubicBezTo>
                  <a:cubicBezTo>
                    <a:pt x="213" y="563"/>
                    <a:pt x="212" y="564"/>
                    <a:pt x="213" y="565"/>
                  </a:cubicBezTo>
                  <a:cubicBezTo>
                    <a:pt x="220" y="579"/>
                    <a:pt x="231" y="592"/>
                    <a:pt x="244" y="602"/>
                  </a:cubicBezTo>
                  <a:cubicBezTo>
                    <a:pt x="291" y="638"/>
                    <a:pt x="362" y="630"/>
                    <a:pt x="389" y="579"/>
                  </a:cubicBezTo>
                  <a:cubicBezTo>
                    <a:pt x="400" y="557"/>
                    <a:pt x="404" y="534"/>
                    <a:pt x="395" y="510"/>
                  </a:cubicBezTo>
                  <a:cubicBezTo>
                    <a:pt x="382" y="477"/>
                    <a:pt x="357" y="453"/>
                    <a:pt x="321" y="446"/>
                  </a:cubicBezTo>
                  <a:cubicBezTo>
                    <a:pt x="291" y="441"/>
                    <a:pt x="262" y="450"/>
                    <a:pt x="242" y="471"/>
                  </a:cubicBezTo>
                  <a:cubicBezTo>
                    <a:pt x="271" y="442"/>
                    <a:pt x="319" y="437"/>
                    <a:pt x="357" y="460"/>
                  </a:cubicBezTo>
                  <a:cubicBezTo>
                    <a:pt x="384" y="479"/>
                    <a:pt x="398" y="507"/>
                    <a:pt x="400" y="536"/>
                  </a:cubicBezTo>
                  <a:cubicBezTo>
                    <a:pt x="400" y="572"/>
                    <a:pt x="379" y="602"/>
                    <a:pt x="347" y="616"/>
                  </a:cubicBezTo>
                  <a:cubicBezTo>
                    <a:pt x="303" y="634"/>
                    <a:pt x="253" y="619"/>
                    <a:pt x="222" y="580"/>
                  </a:cubicBezTo>
                  <a:cubicBezTo>
                    <a:pt x="219" y="577"/>
                    <a:pt x="217" y="573"/>
                    <a:pt x="215" y="569"/>
                  </a:cubicBezTo>
                  <a:cubicBezTo>
                    <a:pt x="213" y="565"/>
                    <a:pt x="211" y="561"/>
                    <a:pt x="214" y="564"/>
                  </a:cubicBezTo>
                  <a:cubicBezTo>
                    <a:pt x="233" y="584"/>
                    <a:pt x="264" y="591"/>
                    <a:pt x="288" y="579"/>
                  </a:cubicBezTo>
                  <a:cubicBezTo>
                    <a:pt x="303" y="570"/>
                    <a:pt x="311" y="553"/>
                    <a:pt x="309" y="534"/>
                  </a:cubicBezTo>
                  <a:cubicBezTo>
                    <a:pt x="306" y="517"/>
                    <a:pt x="295" y="503"/>
                    <a:pt x="280" y="494"/>
                  </a:cubicBezTo>
                  <a:cubicBezTo>
                    <a:pt x="263" y="487"/>
                    <a:pt x="246" y="487"/>
                    <a:pt x="231" y="495"/>
                  </a:cubicBezTo>
                  <a:cubicBezTo>
                    <a:pt x="209" y="509"/>
                    <a:pt x="205" y="542"/>
                    <a:pt x="225" y="562"/>
                  </a:cubicBezTo>
                  <a:cubicBezTo>
                    <a:pt x="212" y="550"/>
                    <a:pt x="210" y="533"/>
                    <a:pt x="213" y="518"/>
                  </a:cubicBezTo>
                  <a:cubicBezTo>
                    <a:pt x="221" y="498"/>
                    <a:pt x="241" y="486"/>
                    <a:pt x="264" y="489"/>
                  </a:cubicBezTo>
                  <a:cubicBezTo>
                    <a:pt x="286" y="493"/>
                    <a:pt x="301" y="505"/>
                    <a:pt x="308" y="525"/>
                  </a:cubicBezTo>
                  <a:cubicBezTo>
                    <a:pt x="315" y="551"/>
                    <a:pt x="302" y="575"/>
                    <a:pt x="279" y="583"/>
                  </a:cubicBezTo>
                  <a:cubicBezTo>
                    <a:pt x="257" y="589"/>
                    <a:pt x="235" y="585"/>
                    <a:pt x="218" y="567"/>
                  </a:cubicBezTo>
                  <a:cubicBezTo>
                    <a:pt x="202" y="550"/>
                    <a:pt x="198" y="526"/>
                    <a:pt x="203" y="504"/>
                  </a:cubicBezTo>
                  <a:cubicBezTo>
                    <a:pt x="204" y="502"/>
                    <a:pt x="204" y="500"/>
                    <a:pt x="205" y="498"/>
                  </a:cubicBezTo>
                  <a:cubicBezTo>
                    <a:pt x="213" y="464"/>
                    <a:pt x="240" y="435"/>
                    <a:pt x="278" y="426"/>
                  </a:cubicBezTo>
                  <a:cubicBezTo>
                    <a:pt x="284" y="425"/>
                    <a:pt x="290" y="424"/>
                    <a:pt x="295" y="423"/>
                  </a:cubicBezTo>
                  <a:cubicBezTo>
                    <a:pt x="307" y="422"/>
                    <a:pt x="319" y="422"/>
                    <a:pt x="331" y="424"/>
                  </a:cubicBezTo>
                  <a:cubicBezTo>
                    <a:pt x="344" y="425"/>
                    <a:pt x="351" y="426"/>
                    <a:pt x="358" y="427"/>
                  </a:cubicBezTo>
                  <a:cubicBezTo>
                    <a:pt x="412" y="435"/>
                    <a:pt x="463" y="470"/>
                    <a:pt x="486" y="523"/>
                  </a:cubicBezTo>
                  <a:cubicBezTo>
                    <a:pt x="510" y="581"/>
                    <a:pt x="500" y="640"/>
                    <a:pt x="456" y="680"/>
                  </a:cubicBezTo>
                  <a:cubicBezTo>
                    <a:pt x="410" y="724"/>
                    <a:pt x="338" y="734"/>
                    <a:pt x="274" y="701"/>
                  </a:cubicBezTo>
                  <a:cubicBezTo>
                    <a:pt x="184" y="656"/>
                    <a:pt x="162" y="550"/>
                    <a:pt x="206" y="478"/>
                  </a:cubicBezTo>
                  <a:cubicBezTo>
                    <a:pt x="210" y="472"/>
                    <a:pt x="214" y="466"/>
                    <a:pt x="213" y="470"/>
                  </a:cubicBezTo>
                  <a:cubicBezTo>
                    <a:pt x="218" y="459"/>
                    <a:pt x="215" y="460"/>
                    <a:pt x="209" y="462"/>
                  </a:cubicBezTo>
                  <a:cubicBezTo>
                    <a:pt x="122" y="464"/>
                    <a:pt x="44" y="543"/>
                    <a:pt x="72" y="632"/>
                  </a:cubicBezTo>
                  <a:cubicBezTo>
                    <a:pt x="50" y="557"/>
                    <a:pt x="103" y="480"/>
                    <a:pt x="179" y="467"/>
                  </a:cubicBezTo>
                  <a:cubicBezTo>
                    <a:pt x="205" y="462"/>
                    <a:pt x="212" y="459"/>
                    <a:pt x="219" y="456"/>
                  </a:cubicBezTo>
                  <a:cubicBezTo>
                    <a:pt x="223" y="453"/>
                    <a:pt x="226" y="450"/>
                    <a:pt x="229" y="447"/>
                  </a:cubicBezTo>
                  <a:cubicBezTo>
                    <a:pt x="233" y="443"/>
                    <a:pt x="238" y="440"/>
                    <a:pt x="242" y="438"/>
                  </a:cubicBezTo>
                  <a:cubicBezTo>
                    <a:pt x="244" y="437"/>
                    <a:pt x="250" y="433"/>
                    <a:pt x="258" y="429"/>
                  </a:cubicBezTo>
                </a:path>
              </a:pathLst>
            </a:custGeom>
            <a:gradFill>
              <a:gsLst>
                <a:gs pos="59113">
                  <a:srgbClr val="FDF2C4"/>
                </a:gs>
                <a:gs pos="41000">
                  <a:srgbClr val="D4B486"/>
                </a:gs>
                <a:gs pos="100000">
                  <a:srgbClr val="977037"/>
                </a:gs>
                <a:gs pos="0">
                  <a:srgbClr val="977037"/>
                </a:gs>
              </a:gsLst>
              <a:path path="shape">
                <a:fillToRect l="50000" t="50000" r="50000" b="50000"/>
              </a:path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90" name="Freeform 6"/>
            <p:cNvSpPr/>
            <p:nvPr/>
          </p:nvSpPr>
          <p:spPr bwMode="auto">
            <a:xfrm rot="5400000">
              <a:off x="7553445" y="4017734"/>
              <a:ext cx="1328071" cy="1814941"/>
            </a:xfrm>
            <a:custGeom>
              <a:avLst/>
              <a:gdLst>
                <a:gd name="T0" fmla="*/ 253 w 491"/>
                <a:gd name="T1" fmla="*/ 262 h 561"/>
                <a:gd name="T2" fmla="*/ 238 w 491"/>
                <a:gd name="T3" fmla="*/ 292 h 561"/>
                <a:gd name="T4" fmla="*/ 223 w 491"/>
                <a:gd name="T5" fmla="*/ 469 h 561"/>
                <a:gd name="T6" fmla="*/ 245 w 491"/>
                <a:gd name="T7" fmla="*/ 484 h 561"/>
                <a:gd name="T8" fmla="*/ 254 w 491"/>
                <a:gd name="T9" fmla="*/ 414 h 561"/>
                <a:gd name="T10" fmla="*/ 313 w 491"/>
                <a:gd name="T11" fmla="*/ 441 h 561"/>
                <a:gd name="T12" fmla="*/ 294 w 491"/>
                <a:gd name="T13" fmla="*/ 473 h 561"/>
                <a:gd name="T14" fmla="*/ 313 w 491"/>
                <a:gd name="T15" fmla="*/ 441 h 561"/>
                <a:gd name="T16" fmla="*/ 243 w 491"/>
                <a:gd name="T17" fmla="*/ 440 h 561"/>
                <a:gd name="T18" fmla="*/ 268 w 491"/>
                <a:gd name="T19" fmla="*/ 491 h 561"/>
                <a:gd name="T20" fmla="*/ 315 w 491"/>
                <a:gd name="T21" fmla="*/ 330 h 561"/>
                <a:gd name="T22" fmla="*/ 241 w 491"/>
                <a:gd name="T23" fmla="*/ 352 h 561"/>
                <a:gd name="T24" fmla="*/ 370 w 491"/>
                <a:gd name="T25" fmla="*/ 466 h 561"/>
                <a:gd name="T26" fmla="*/ 283 w 491"/>
                <a:gd name="T27" fmla="*/ 508 h 561"/>
                <a:gd name="T28" fmla="*/ 284 w 491"/>
                <a:gd name="T29" fmla="*/ 313 h 561"/>
                <a:gd name="T30" fmla="*/ 194 w 491"/>
                <a:gd name="T31" fmla="*/ 433 h 561"/>
                <a:gd name="T32" fmla="*/ 154 w 491"/>
                <a:gd name="T33" fmla="*/ 405 h 561"/>
                <a:gd name="T34" fmla="*/ 116 w 491"/>
                <a:gd name="T35" fmla="*/ 388 h 561"/>
                <a:gd name="T36" fmla="*/ 117 w 491"/>
                <a:gd name="T37" fmla="*/ 465 h 561"/>
                <a:gd name="T38" fmla="*/ 72 w 491"/>
                <a:gd name="T39" fmla="*/ 405 h 561"/>
                <a:gd name="T40" fmla="*/ 90 w 491"/>
                <a:gd name="T41" fmla="*/ 471 h 561"/>
                <a:gd name="T42" fmla="*/ 66 w 491"/>
                <a:gd name="T43" fmla="*/ 389 h 561"/>
                <a:gd name="T44" fmla="*/ 151 w 491"/>
                <a:gd name="T45" fmla="*/ 533 h 561"/>
                <a:gd name="T46" fmla="*/ 53 w 491"/>
                <a:gd name="T47" fmla="*/ 539 h 561"/>
                <a:gd name="T48" fmla="*/ 36 w 491"/>
                <a:gd name="T49" fmla="*/ 400 h 561"/>
                <a:gd name="T50" fmla="*/ 133 w 491"/>
                <a:gd name="T51" fmla="*/ 387 h 561"/>
                <a:gd name="T52" fmla="*/ 226 w 491"/>
                <a:gd name="T53" fmla="*/ 295 h 561"/>
                <a:gd name="T54" fmla="*/ 249 w 491"/>
                <a:gd name="T55" fmla="*/ 259 h 561"/>
                <a:gd name="T56" fmla="*/ 351 w 491"/>
                <a:gd name="T57" fmla="*/ 220 h 561"/>
                <a:gd name="T58" fmla="*/ 308 w 491"/>
                <a:gd name="T59" fmla="*/ 141 h 561"/>
                <a:gd name="T60" fmla="*/ 361 w 491"/>
                <a:gd name="T61" fmla="*/ 178 h 561"/>
                <a:gd name="T62" fmla="*/ 340 w 491"/>
                <a:gd name="T63" fmla="*/ 128 h 561"/>
                <a:gd name="T64" fmla="*/ 384 w 491"/>
                <a:gd name="T65" fmla="*/ 171 h 561"/>
                <a:gd name="T66" fmla="*/ 130 w 491"/>
                <a:gd name="T67" fmla="*/ 137 h 561"/>
                <a:gd name="T68" fmla="*/ 257 w 491"/>
                <a:gd name="T69" fmla="*/ 258 h 561"/>
                <a:gd name="T70" fmla="*/ 351 w 491"/>
                <a:gd name="T71" fmla="*/ 220 h 561"/>
                <a:gd name="T72" fmla="*/ 306 w 491"/>
                <a:gd name="T73" fmla="*/ 142 h 561"/>
                <a:gd name="T74" fmla="*/ 351 w 491"/>
                <a:gd name="T75" fmla="*/ 169 h 561"/>
                <a:gd name="T76" fmla="*/ 275 w 491"/>
                <a:gd name="T77" fmla="*/ 165 h 561"/>
                <a:gd name="T78" fmla="*/ 359 w 491"/>
                <a:gd name="T79" fmla="*/ 170 h 561"/>
                <a:gd name="T80" fmla="*/ 199 w 491"/>
                <a:gd name="T81" fmla="*/ 166 h 561"/>
                <a:gd name="T82" fmla="*/ 216 w 491"/>
                <a:gd name="T83" fmla="*/ 214 h 561"/>
                <a:gd name="T84" fmla="*/ 357 w 491"/>
                <a:gd name="T85" fmla="*/ 157 h 561"/>
                <a:gd name="T86" fmla="*/ 304 w 491"/>
                <a:gd name="T87" fmla="*/ 141 h 561"/>
                <a:gd name="T88" fmla="*/ 326 w 491"/>
                <a:gd name="T89" fmla="*/ 219 h 561"/>
                <a:gd name="T90" fmla="*/ 298 w 491"/>
                <a:gd name="T91" fmla="*/ 215 h 561"/>
                <a:gd name="T92" fmla="*/ 356 w 491"/>
                <a:gd name="T93" fmla="*/ 168 h 561"/>
                <a:gd name="T94" fmla="*/ 269 w 491"/>
                <a:gd name="T95" fmla="*/ 259 h 561"/>
                <a:gd name="T96" fmla="*/ 206 w 491"/>
                <a:gd name="T97" fmla="*/ 239 h 561"/>
                <a:gd name="T98" fmla="*/ 349 w 491"/>
                <a:gd name="T99" fmla="*/ 52 h 561"/>
                <a:gd name="T100" fmla="*/ 334 w 491"/>
                <a:gd name="T101" fmla="*/ 250 h 561"/>
                <a:gd name="T102" fmla="*/ 324 w 491"/>
                <a:gd name="T103" fmla="*/ 252 h 561"/>
                <a:gd name="T104" fmla="*/ 286 w 491"/>
                <a:gd name="T105" fmla="*/ 262 h 5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91" h="561">
                  <a:moveTo>
                    <a:pt x="286" y="262"/>
                  </a:moveTo>
                  <a:cubicBezTo>
                    <a:pt x="282" y="263"/>
                    <a:pt x="276" y="263"/>
                    <a:pt x="269" y="263"/>
                  </a:cubicBezTo>
                  <a:cubicBezTo>
                    <a:pt x="262" y="263"/>
                    <a:pt x="257" y="263"/>
                    <a:pt x="253" y="262"/>
                  </a:cubicBezTo>
                  <a:cubicBezTo>
                    <a:pt x="247" y="263"/>
                    <a:pt x="244" y="265"/>
                    <a:pt x="241" y="266"/>
                  </a:cubicBezTo>
                  <a:cubicBezTo>
                    <a:pt x="237" y="270"/>
                    <a:pt x="235" y="274"/>
                    <a:pt x="236" y="278"/>
                  </a:cubicBezTo>
                  <a:cubicBezTo>
                    <a:pt x="238" y="283"/>
                    <a:pt x="240" y="288"/>
                    <a:pt x="238" y="292"/>
                  </a:cubicBezTo>
                  <a:cubicBezTo>
                    <a:pt x="214" y="318"/>
                    <a:pt x="195" y="348"/>
                    <a:pt x="192" y="381"/>
                  </a:cubicBezTo>
                  <a:cubicBezTo>
                    <a:pt x="192" y="384"/>
                    <a:pt x="192" y="387"/>
                    <a:pt x="191" y="392"/>
                  </a:cubicBezTo>
                  <a:cubicBezTo>
                    <a:pt x="188" y="421"/>
                    <a:pt x="201" y="449"/>
                    <a:pt x="223" y="469"/>
                  </a:cubicBezTo>
                  <a:cubicBezTo>
                    <a:pt x="225" y="471"/>
                    <a:pt x="228" y="473"/>
                    <a:pt x="231" y="475"/>
                  </a:cubicBezTo>
                  <a:cubicBezTo>
                    <a:pt x="233" y="477"/>
                    <a:pt x="235" y="479"/>
                    <a:pt x="238" y="480"/>
                  </a:cubicBezTo>
                  <a:cubicBezTo>
                    <a:pt x="240" y="482"/>
                    <a:pt x="242" y="483"/>
                    <a:pt x="245" y="484"/>
                  </a:cubicBezTo>
                  <a:cubicBezTo>
                    <a:pt x="258" y="493"/>
                    <a:pt x="273" y="490"/>
                    <a:pt x="286" y="488"/>
                  </a:cubicBezTo>
                  <a:cubicBezTo>
                    <a:pt x="310" y="484"/>
                    <a:pt x="328" y="460"/>
                    <a:pt x="320" y="434"/>
                  </a:cubicBezTo>
                  <a:cubicBezTo>
                    <a:pt x="311" y="409"/>
                    <a:pt x="277" y="396"/>
                    <a:pt x="254" y="414"/>
                  </a:cubicBezTo>
                  <a:cubicBezTo>
                    <a:pt x="244" y="423"/>
                    <a:pt x="241" y="439"/>
                    <a:pt x="246" y="453"/>
                  </a:cubicBezTo>
                  <a:cubicBezTo>
                    <a:pt x="253" y="469"/>
                    <a:pt x="270" y="477"/>
                    <a:pt x="287" y="475"/>
                  </a:cubicBezTo>
                  <a:cubicBezTo>
                    <a:pt x="303" y="472"/>
                    <a:pt x="314" y="457"/>
                    <a:pt x="313" y="441"/>
                  </a:cubicBezTo>
                  <a:cubicBezTo>
                    <a:pt x="313" y="453"/>
                    <a:pt x="308" y="467"/>
                    <a:pt x="295" y="472"/>
                  </a:cubicBezTo>
                  <a:cubicBezTo>
                    <a:pt x="281" y="479"/>
                    <a:pt x="260" y="475"/>
                    <a:pt x="251" y="460"/>
                  </a:cubicBezTo>
                  <a:cubicBezTo>
                    <a:pt x="260" y="473"/>
                    <a:pt x="279" y="478"/>
                    <a:pt x="294" y="473"/>
                  </a:cubicBezTo>
                  <a:cubicBezTo>
                    <a:pt x="306" y="468"/>
                    <a:pt x="313" y="453"/>
                    <a:pt x="313" y="441"/>
                  </a:cubicBezTo>
                  <a:cubicBezTo>
                    <a:pt x="315" y="448"/>
                    <a:pt x="313" y="453"/>
                    <a:pt x="312" y="460"/>
                  </a:cubicBezTo>
                  <a:cubicBezTo>
                    <a:pt x="316" y="455"/>
                    <a:pt x="314" y="449"/>
                    <a:pt x="313" y="441"/>
                  </a:cubicBezTo>
                  <a:cubicBezTo>
                    <a:pt x="311" y="454"/>
                    <a:pt x="308" y="467"/>
                    <a:pt x="295" y="472"/>
                  </a:cubicBezTo>
                  <a:cubicBezTo>
                    <a:pt x="284" y="477"/>
                    <a:pt x="271" y="477"/>
                    <a:pt x="260" y="469"/>
                  </a:cubicBezTo>
                  <a:cubicBezTo>
                    <a:pt x="251" y="462"/>
                    <a:pt x="243" y="452"/>
                    <a:pt x="243" y="440"/>
                  </a:cubicBezTo>
                  <a:cubicBezTo>
                    <a:pt x="243" y="425"/>
                    <a:pt x="252" y="414"/>
                    <a:pt x="266" y="407"/>
                  </a:cubicBezTo>
                  <a:cubicBezTo>
                    <a:pt x="296" y="397"/>
                    <a:pt x="327" y="424"/>
                    <a:pt x="322" y="454"/>
                  </a:cubicBezTo>
                  <a:cubicBezTo>
                    <a:pt x="317" y="480"/>
                    <a:pt x="291" y="489"/>
                    <a:pt x="268" y="491"/>
                  </a:cubicBezTo>
                  <a:cubicBezTo>
                    <a:pt x="270" y="492"/>
                    <a:pt x="274" y="493"/>
                    <a:pt x="277" y="493"/>
                  </a:cubicBezTo>
                  <a:cubicBezTo>
                    <a:pt x="319" y="500"/>
                    <a:pt x="363" y="487"/>
                    <a:pt x="382" y="448"/>
                  </a:cubicBezTo>
                  <a:cubicBezTo>
                    <a:pt x="405" y="401"/>
                    <a:pt x="371" y="339"/>
                    <a:pt x="315" y="330"/>
                  </a:cubicBezTo>
                  <a:cubicBezTo>
                    <a:pt x="286" y="324"/>
                    <a:pt x="260" y="332"/>
                    <a:pt x="241" y="352"/>
                  </a:cubicBezTo>
                  <a:cubicBezTo>
                    <a:pt x="225" y="370"/>
                    <a:pt x="218" y="393"/>
                    <a:pt x="223" y="417"/>
                  </a:cubicBezTo>
                  <a:cubicBezTo>
                    <a:pt x="217" y="394"/>
                    <a:pt x="226" y="369"/>
                    <a:pt x="241" y="352"/>
                  </a:cubicBezTo>
                  <a:cubicBezTo>
                    <a:pt x="260" y="334"/>
                    <a:pt x="285" y="325"/>
                    <a:pt x="312" y="329"/>
                  </a:cubicBezTo>
                  <a:cubicBezTo>
                    <a:pt x="341" y="334"/>
                    <a:pt x="366" y="352"/>
                    <a:pt x="381" y="379"/>
                  </a:cubicBezTo>
                  <a:cubicBezTo>
                    <a:pt x="396" y="409"/>
                    <a:pt x="390" y="441"/>
                    <a:pt x="370" y="466"/>
                  </a:cubicBezTo>
                  <a:cubicBezTo>
                    <a:pt x="339" y="499"/>
                    <a:pt x="288" y="500"/>
                    <a:pt x="242" y="487"/>
                  </a:cubicBezTo>
                  <a:cubicBezTo>
                    <a:pt x="246" y="490"/>
                    <a:pt x="251" y="493"/>
                    <a:pt x="255" y="496"/>
                  </a:cubicBezTo>
                  <a:cubicBezTo>
                    <a:pt x="264" y="501"/>
                    <a:pt x="273" y="505"/>
                    <a:pt x="283" y="508"/>
                  </a:cubicBezTo>
                  <a:cubicBezTo>
                    <a:pt x="317" y="517"/>
                    <a:pt x="348" y="515"/>
                    <a:pt x="377" y="499"/>
                  </a:cubicBezTo>
                  <a:cubicBezTo>
                    <a:pt x="429" y="470"/>
                    <a:pt x="444" y="396"/>
                    <a:pt x="403" y="348"/>
                  </a:cubicBezTo>
                  <a:cubicBezTo>
                    <a:pt x="375" y="314"/>
                    <a:pt x="326" y="302"/>
                    <a:pt x="284" y="313"/>
                  </a:cubicBezTo>
                  <a:cubicBezTo>
                    <a:pt x="315" y="301"/>
                    <a:pt x="350" y="306"/>
                    <a:pt x="379" y="324"/>
                  </a:cubicBezTo>
                  <a:cubicBezTo>
                    <a:pt x="441" y="361"/>
                    <a:pt x="448" y="447"/>
                    <a:pt x="398" y="491"/>
                  </a:cubicBezTo>
                  <a:cubicBezTo>
                    <a:pt x="335" y="546"/>
                    <a:pt x="222" y="513"/>
                    <a:pt x="194" y="433"/>
                  </a:cubicBezTo>
                  <a:cubicBezTo>
                    <a:pt x="187" y="415"/>
                    <a:pt x="183" y="408"/>
                    <a:pt x="180" y="399"/>
                  </a:cubicBezTo>
                  <a:cubicBezTo>
                    <a:pt x="174" y="401"/>
                    <a:pt x="168" y="402"/>
                    <a:pt x="163" y="403"/>
                  </a:cubicBezTo>
                  <a:cubicBezTo>
                    <a:pt x="160" y="404"/>
                    <a:pt x="157" y="404"/>
                    <a:pt x="154" y="405"/>
                  </a:cubicBezTo>
                  <a:cubicBezTo>
                    <a:pt x="152" y="404"/>
                    <a:pt x="150" y="404"/>
                    <a:pt x="147" y="403"/>
                  </a:cubicBezTo>
                  <a:cubicBezTo>
                    <a:pt x="140" y="398"/>
                    <a:pt x="132" y="394"/>
                    <a:pt x="124" y="391"/>
                  </a:cubicBezTo>
                  <a:cubicBezTo>
                    <a:pt x="122" y="391"/>
                    <a:pt x="120" y="390"/>
                    <a:pt x="116" y="388"/>
                  </a:cubicBezTo>
                  <a:cubicBezTo>
                    <a:pt x="96" y="380"/>
                    <a:pt x="73" y="382"/>
                    <a:pt x="59" y="398"/>
                  </a:cubicBezTo>
                  <a:cubicBezTo>
                    <a:pt x="52" y="409"/>
                    <a:pt x="50" y="423"/>
                    <a:pt x="52" y="436"/>
                  </a:cubicBezTo>
                  <a:cubicBezTo>
                    <a:pt x="58" y="463"/>
                    <a:pt x="94" y="479"/>
                    <a:pt x="117" y="465"/>
                  </a:cubicBezTo>
                  <a:cubicBezTo>
                    <a:pt x="134" y="454"/>
                    <a:pt x="136" y="430"/>
                    <a:pt x="125" y="414"/>
                  </a:cubicBezTo>
                  <a:cubicBezTo>
                    <a:pt x="109" y="395"/>
                    <a:pt x="78" y="397"/>
                    <a:pt x="63" y="415"/>
                  </a:cubicBezTo>
                  <a:cubicBezTo>
                    <a:pt x="63" y="409"/>
                    <a:pt x="68" y="407"/>
                    <a:pt x="72" y="405"/>
                  </a:cubicBezTo>
                  <a:cubicBezTo>
                    <a:pt x="71" y="406"/>
                    <a:pt x="71" y="406"/>
                    <a:pt x="71" y="406"/>
                  </a:cubicBezTo>
                  <a:cubicBezTo>
                    <a:pt x="93" y="392"/>
                    <a:pt x="125" y="402"/>
                    <a:pt x="132" y="427"/>
                  </a:cubicBezTo>
                  <a:cubicBezTo>
                    <a:pt x="138" y="450"/>
                    <a:pt x="118" y="475"/>
                    <a:pt x="90" y="471"/>
                  </a:cubicBezTo>
                  <a:cubicBezTo>
                    <a:pt x="79" y="469"/>
                    <a:pt x="70" y="462"/>
                    <a:pt x="62" y="455"/>
                  </a:cubicBezTo>
                  <a:cubicBezTo>
                    <a:pt x="47" y="437"/>
                    <a:pt x="48" y="411"/>
                    <a:pt x="61" y="396"/>
                  </a:cubicBezTo>
                  <a:cubicBezTo>
                    <a:pt x="64" y="392"/>
                    <a:pt x="65" y="390"/>
                    <a:pt x="66" y="389"/>
                  </a:cubicBezTo>
                  <a:cubicBezTo>
                    <a:pt x="55" y="392"/>
                    <a:pt x="45" y="397"/>
                    <a:pt x="36" y="404"/>
                  </a:cubicBezTo>
                  <a:cubicBezTo>
                    <a:pt x="0" y="432"/>
                    <a:pt x="1" y="486"/>
                    <a:pt x="33" y="522"/>
                  </a:cubicBezTo>
                  <a:cubicBezTo>
                    <a:pt x="63" y="556"/>
                    <a:pt x="119" y="561"/>
                    <a:pt x="151" y="533"/>
                  </a:cubicBezTo>
                  <a:cubicBezTo>
                    <a:pt x="181" y="508"/>
                    <a:pt x="187" y="466"/>
                    <a:pt x="164" y="432"/>
                  </a:cubicBezTo>
                  <a:cubicBezTo>
                    <a:pt x="191" y="469"/>
                    <a:pt x="178" y="521"/>
                    <a:pt x="140" y="542"/>
                  </a:cubicBezTo>
                  <a:cubicBezTo>
                    <a:pt x="115" y="555"/>
                    <a:pt x="81" y="555"/>
                    <a:pt x="53" y="539"/>
                  </a:cubicBezTo>
                  <a:cubicBezTo>
                    <a:pt x="23" y="520"/>
                    <a:pt x="4" y="488"/>
                    <a:pt x="8" y="455"/>
                  </a:cubicBezTo>
                  <a:cubicBezTo>
                    <a:pt x="11" y="427"/>
                    <a:pt x="27" y="408"/>
                    <a:pt x="50" y="394"/>
                  </a:cubicBezTo>
                  <a:cubicBezTo>
                    <a:pt x="45" y="395"/>
                    <a:pt x="40" y="397"/>
                    <a:pt x="36" y="400"/>
                  </a:cubicBezTo>
                  <a:cubicBezTo>
                    <a:pt x="32" y="402"/>
                    <a:pt x="27" y="406"/>
                    <a:pt x="24" y="410"/>
                  </a:cubicBezTo>
                  <a:cubicBezTo>
                    <a:pt x="31" y="403"/>
                    <a:pt x="38" y="397"/>
                    <a:pt x="47" y="392"/>
                  </a:cubicBezTo>
                  <a:cubicBezTo>
                    <a:pt x="74" y="376"/>
                    <a:pt x="102" y="375"/>
                    <a:pt x="133" y="387"/>
                  </a:cubicBezTo>
                  <a:cubicBezTo>
                    <a:pt x="153" y="395"/>
                    <a:pt x="175" y="407"/>
                    <a:pt x="181" y="382"/>
                  </a:cubicBezTo>
                  <a:cubicBezTo>
                    <a:pt x="187" y="359"/>
                    <a:pt x="192" y="343"/>
                    <a:pt x="205" y="323"/>
                  </a:cubicBezTo>
                  <a:cubicBezTo>
                    <a:pt x="211" y="313"/>
                    <a:pt x="220" y="305"/>
                    <a:pt x="226" y="295"/>
                  </a:cubicBezTo>
                  <a:cubicBezTo>
                    <a:pt x="233" y="285"/>
                    <a:pt x="224" y="269"/>
                    <a:pt x="232" y="261"/>
                  </a:cubicBezTo>
                  <a:cubicBezTo>
                    <a:pt x="232" y="261"/>
                    <a:pt x="232" y="261"/>
                    <a:pt x="232" y="261"/>
                  </a:cubicBezTo>
                  <a:cubicBezTo>
                    <a:pt x="236" y="257"/>
                    <a:pt x="243" y="258"/>
                    <a:pt x="249" y="259"/>
                  </a:cubicBezTo>
                  <a:cubicBezTo>
                    <a:pt x="254" y="260"/>
                    <a:pt x="260" y="261"/>
                    <a:pt x="265" y="262"/>
                  </a:cubicBezTo>
                  <a:cubicBezTo>
                    <a:pt x="271" y="262"/>
                    <a:pt x="276" y="262"/>
                    <a:pt x="282" y="261"/>
                  </a:cubicBezTo>
                  <a:cubicBezTo>
                    <a:pt x="310" y="260"/>
                    <a:pt x="337" y="243"/>
                    <a:pt x="351" y="220"/>
                  </a:cubicBezTo>
                  <a:cubicBezTo>
                    <a:pt x="351" y="218"/>
                    <a:pt x="352" y="217"/>
                    <a:pt x="354" y="213"/>
                  </a:cubicBezTo>
                  <a:cubicBezTo>
                    <a:pt x="362" y="199"/>
                    <a:pt x="362" y="185"/>
                    <a:pt x="357" y="169"/>
                  </a:cubicBezTo>
                  <a:cubicBezTo>
                    <a:pt x="349" y="151"/>
                    <a:pt x="328" y="139"/>
                    <a:pt x="308" y="141"/>
                  </a:cubicBezTo>
                  <a:cubicBezTo>
                    <a:pt x="287" y="143"/>
                    <a:pt x="269" y="162"/>
                    <a:pt x="274" y="184"/>
                  </a:cubicBezTo>
                  <a:cubicBezTo>
                    <a:pt x="270" y="164"/>
                    <a:pt x="283" y="148"/>
                    <a:pt x="302" y="142"/>
                  </a:cubicBezTo>
                  <a:cubicBezTo>
                    <a:pt x="328" y="137"/>
                    <a:pt x="352" y="153"/>
                    <a:pt x="361" y="178"/>
                  </a:cubicBezTo>
                  <a:cubicBezTo>
                    <a:pt x="361" y="174"/>
                    <a:pt x="361" y="171"/>
                    <a:pt x="360" y="167"/>
                  </a:cubicBezTo>
                  <a:cubicBezTo>
                    <a:pt x="350" y="121"/>
                    <a:pt x="298" y="87"/>
                    <a:pt x="252" y="100"/>
                  </a:cubicBezTo>
                  <a:cubicBezTo>
                    <a:pt x="283" y="92"/>
                    <a:pt x="319" y="103"/>
                    <a:pt x="340" y="128"/>
                  </a:cubicBezTo>
                  <a:cubicBezTo>
                    <a:pt x="367" y="157"/>
                    <a:pt x="371" y="200"/>
                    <a:pt x="348" y="229"/>
                  </a:cubicBezTo>
                  <a:cubicBezTo>
                    <a:pt x="352" y="227"/>
                    <a:pt x="356" y="223"/>
                    <a:pt x="359" y="218"/>
                  </a:cubicBezTo>
                  <a:cubicBezTo>
                    <a:pt x="371" y="205"/>
                    <a:pt x="379" y="190"/>
                    <a:pt x="384" y="171"/>
                  </a:cubicBezTo>
                  <a:cubicBezTo>
                    <a:pt x="396" y="121"/>
                    <a:pt x="373" y="66"/>
                    <a:pt x="326" y="34"/>
                  </a:cubicBezTo>
                  <a:cubicBezTo>
                    <a:pt x="289" y="11"/>
                    <a:pt x="246" y="4"/>
                    <a:pt x="206" y="18"/>
                  </a:cubicBezTo>
                  <a:cubicBezTo>
                    <a:pt x="155" y="37"/>
                    <a:pt x="126" y="84"/>
                    <a:pt x="130" y="137"/>
                  </a:cubicBezTo>
                  <a:cubicBezTo>
                    <a:pt x="135" y="183"/>
                    <a:pt x="169" y="224"/>
                    <a:pt x="212" y="242"/>
                  </a:cubicBezTo>
                  <a:cubicBezTo>
                    <a:pt x="215" y="243"/>
                    <a:pt x="219" y="244"/>
                    <a:pt x="227" y="248"/>
                  </a:cubicBezTo>
                  <a:cubicBezTo>
                    <a:pt x="236" y="253"/>
                    <a:pt x="246" y="257"/>
                    <a:pt x="257" y="258"/>
                  </a:cubicBezTo>
                  <a:cubicBezTo>
                    <a:pt x="262" y="259"/>
                    <a:pt x="267" y="260"/>
                    <a:pt x="272" y="260"/>
                  </a:cubicBezTo>
                  <a:cubicBezTo>
                    <a:pt x="303" y="260"/>
                    <a:pt x="332" y="249"/>
                    <a:pt x="348" y="224"/>
                  </a:cubicBezTo>
                  <a:cubicBezTo>
                    <a:pt x="349" y="223"/>
                    <a:pt x="350" y="222"/>
                    <a:pt x="351" y="220"/>
                  </a:cubicBezTo>
                  <a:cubicBezTo>
                    <a:pt x="352" y="219"/>
                    <a:pt x="352" y="217"/>
                    <a:pt x="354" y="214"/>
                  </a:cubicBezTo>
                  <a:cubicBezTo>
                    <a:pt x="359" y="201"/>
                    <a:pt x="364" y="190"/>
                    <a:pt x="360" y="176"/>
                  </a:cubicBezTo>
                  <a:cubicBezTo>
                    <a:pt x="352" y="153"/>
                    <a:pt x="330" y="140"/>
                    <a:pt x="306" y="142"/>
                  </a:cubicBezTo>
                  <a:cubicBezTo>
                    <a:pt x="285" y="144"/>
                    <a:pt x="272" y="163"/>
                    <a:pt x="273" y="183"/>
                  </a:cubicBezTo>
                  <a:cubicBezTo>
                    <a:pt x="279" y="217"/>
                    <a:pt x="326" y="234"/>
                    <a:pt x="346" y="207"/>
                  </a:cubicBezTo>
                  <a:cubicBezTo>
                    <a:pt x="353" y="196"/>
                    <a:pt x="356" y="182"/>
                    <a:pt x="351" y="169"/>
                  </a:cubicBezTo>
                  <a:cubicBezTo>
                    <a:pt x="357" y="186"/>
                    <a:pt x="352" y="203"/>
                    <a:pt x="339" y="213"/>
                  </a:cubicBezTo>
                  <a:cubicBezTo>
                    <a:pt x="324" y="222"/>
                    <a:pt x="307" y="222"/>
                    <a:pt x="292" y="213"/>
                  </a:cubicBezTo>
                  <a:cubicBezTo>
                    <a:pt x="278" y="201"/>
                    <a:pt x="268" y="184"/>
                    <a:pt x="275" y="165"/>
                  </a:cubicBezTo>
                  <a:cubicBezTo>
                    <a:pt x="282" y="146"/>
                    <a:pt x="302" y="138"/>
                    <a:pt x="323" y="142"/>
                  </a:cubicBezTo>
                  <a:cubicBezTo>
                    <a:pt x="339" y="147"/>
                    <a:pt x="350" y="157"/>
                    <a:pt x="358" y="170"/>
                  </a:cubicBezTo>
                  <a:cubicBezTo>
                    <a:pt x="359" y="172"/>
                    <a:pt x="360" y="172"/>
                    <a:pt x="359" y="170"/>
                  </a:cubicBezTo>
                  <a:cubicBezTo>
                    <a:pt x="358" y="158"/>
                    <a:pt x="353" y="146"/>
                    <a:pt x="345" y="135"/>
                  </a:cubicBezTo>
                  <a:cubicBezTo>
                    <a:pt x="317" y="96"/>
                    <a:pt x="259" y="84"/>
                    <a:pt x="223" y="116"/>
                  </a:cubicBezTo>
                  <a:cubicBezTo>
                    <a:pt x="208" y="129"/>
                    <a:pt x="198" y="145"/>
                    <a:pt x="199" y="166"/>
                  </a:cubicBezTo>
                  <a:cubicBezTo>
                    <a:pt x="200" y="194"/>
                    <a:pt x="213" y="219"/>
                    <a:pt x="241" y="234"/>
                  </a:cubicBezTo>
                  <a:cubicBezTo>
                    <a:pt x="263" y="245"/>
                    <a:pt x="289" y="246"/>
                    <a:pt x="310" y="235"/>
                  </a:cubicBezTo>
                  <a:cubicBezTo>
                    <a:pt x="279" y="250"/>
                    <a:pt x="239" y="241"/>
                    <a:pt x="216" y="214"/>
                  </a:cubicBezTo>
                  <a:cubicBezTo>
                    <a:pt x="199" y="193"/>
                    <a:pt x="196" y="168"/>
                    <a:pt x="202" y="145"/>
                  </a:cubicBezTo>
                  <a:cubicBezTo>
                    <a:pt x="213" y="118"/>
                    <a:pt x="238" y="101"/>
                    <a:pt x="267" y="98"/>
                  </a:cubicBezTo>
                  <a:cubicBezTo>
                    <a:pt x="307" y="96"/>
                    <a:pt x="343" y="120"/>
                    <a:pt x="357" y="157"/>
                  </a:cubicBezTo>
                  <a:cubicBezTo>
                    <a:pt x="358" y="160"/>
                    <a:pt x="359" y="164"/>
                    <a:pt x="359" y="167"/>
                  </a:cubicBezTo>
                  <a:cubicBezTo>
                    <a:pt x="360" y="171"/>
                    <a:pt x="360" y="174"/>
                    <a:pt x="359" y="171"/>
                  </a:cubicBezTo>
                  <a:cubicBezTo>
                    <a:pt x="349" y="151"/>
                    <a:pt x="327" y="138"/>
                    <a:pt x="304" y="141"/>
                  </a:cubicBezTo>
                  <a:cubicBezTo>
                    <a:pt x="289" y="144"/>
                    <a:pt x="278" y="155"/>
                    <a:pt x="274" y="170"/>
                  </a:cubicBezTo>
                  <a:cubicBezTo>
                    <a:pt x="272" y="184"/>
                    <a:pt x="277" y="197"/>
                    <a:pt x="287" y="208"/>
                  </a:cubicBezTo>
                  <a:cubicBezTo>
                    <a:pt x="298" y="218"/>
                    <a:pt x="311" y="222"/>
                    <a:pt x="326" y="219"/>
                  </a:cubicBezTo>
                  <a:cubicBezTo>
                    <a:pt x="347" y="214"/>
                    <a:pt x="360" y="190"/>
                    <a:pt x="349" y="170"/>
                  </a:cubicBezTo>
                  <a:cubicBezTo>
                    <a:pt x="356" y="182"/>
                    <a:pt x="353" y="196"/>
                    <a:pt x="346" y="207"/>
                  </a:cubicBezTo>
                  <a:cubicBezTo>
                    <a:pt x="335" y="220"/>
                    <a:pt x="315" y="224"/>
                    <a:pt x="298" y="215"/>
                  </a:cubicBezTo>
                  <a:cubicBezTo>
                    <a:pt x="282" y="207"/>
                    <a:pt x="272" y="194"/>
                    <a:pt x="273" y="177"/>
                  </a:cubicBezTo>
                  <a:cubicBezTo>
                    <a:pt x="274" y="155"/>
                    <a:pt x="291" y="141"/>
                    <a:pt x="312" y="141"/>
                  </a:cubicBezTo>
                  <a:cubicBezTo>
                    <a:pt x="331" y="141"/>
                    <a:pt x="348" y="150"/>
                    <a:pt x="356" y="168"/>
                  </a:cubicBezTo>
                  <a:cubicBezTo>
                    <a:pt x="364" y="185"/>
                    <a:pt x="361" y="204"/>
                    <a:pt x="350" y="219"/>
                  </a:cubicBezTo>
                  <a:cubicBezTo>
                    <a:pt x="349" y="221"/>
                    <a:pt x="349" y="222"/>
                    <a:pt x="348" y="224"/>
                  </a:cubicBezTo>
                  <a:cubicBezTo>
                    <a:pt x="331" y="248"/>
                    <a:pt x="302" y="263"/>
                    <a:pt x="269" y="259"/>
                  </a:cubicBezTo>
                  <a:cubicBezTo>
                    <a:pt x="264" y="259"/>
                    <a:pt x="259" y="258"/>
                    <a:pt x="254" y="257"/>
                  </a:cubicBezTo>
                  <a:cubicBezTo>
                    <a:pt x="245" y="256"/>
                    <a:pt x="235" y="252"/>
                    <a:pt x="226" y="248"/>
                  </a:cubicBezTo>
                  <a:cubicBezTo>
                    <a:pt x="216" y="243"/>
                    <a:pt x="211" y="241"/>
                    <a:pt x="206" y="239"/>
                  </a:cubicBezTo>
                  <a:cubicBezTo>
                    <a:pt x="165" y="219"/>
                    <a:pt x="133" y="180"/>
                    <a:pt x="130" y="133"/>
                  </a:cubicBezTo>
                  <a:cubicBezTo>
                    <a:pt x="127" y="83"/>
                    <a:pt x="152" y="41"/>
                    <a:pt x="198" y="21"/>
                  </a:cubicBezTo>
                  <a:cubicBezTo>
                    <a:pt x="247" y="0"/>
                    <a:pt x="307" y="11"/>
                    <a:pt x="349" y="52"/>
                  </a:cubicBezTo>
                  <a:cubicBezTo>
                    <a:pt x="408" y="109"/>
                    <a:pt x="396" y="195"/>
                    <a:pt x="341" y="238"/>
                  </a:cubicBezTo>
                  <a:cubicBezTo>
                    <a:pt x="336" y="242"/>
                    <a:pt x="331" y="246"/>
                    <a:pt x="333" y="243"/>
                  </a:cubicBezTo>
                  <a:cubicBezTo>
                    <a:pt x="326" y="250"/>
                    <a:pt x="329" y="250"/>
                    <a:pt x="334" y="250"/>
                  </a:cubicBezTo>
                  <a:cubicBezTo>
                    <a:pt x="404" y="271"/>
                    <a:pt x="488" y="230"/>
                    <a:pt x="491" y="156"/>
                  </a:cubicBezTo>
                  <a:cubicBezTo>
                    <a:pt x="488" y="218"/>
                    <a:pt x="424" y="263"/>
                    <a:pt x="360" y="254"/>
                  </a:cubicBezTo>
                  <a:cubicBezTo>
                    <a:pt x="337" y="251"/>
                    <a:pt x="331" y="252"/>
                    <a:pt x="324" y="252"/>
                  </a:cubicBezTo>
                  <a:cubicBezTo>
                    <a:pt x="321" y="253"/>
                    <a:pt x="317" y="255"/>
                    <a:pt x="314" y="257"/>
                  </a:cubicBezTo>
                  <a:cubicBezTo>
                    <a:pt x="310" y="258"/>
                    <a:pt x="305" y="259"/>
                    <a:pt x="301" y="260"/>
                  </a:cubicBezTo>
                  <a:cubicBezTo>
                    <a:pt x="299" y="260"/>
                    <a:pt x="293" y="261"/>
                    <a:pt x="286" y="262"/>
                  </a:cubicBezTo>
                </a:path>
              </a:pathLst>
            </a:custGeom>
            <a:gradFill>
              <a:gsLst>
                <a:gs pos="59113">
                  <a:srgbClr val="FDF2C4"/>
                </a:gs>
                <a:gs pos="41000">
                  <a:srgbClr val="D4B486"/>
                </a:gs>
                <a:gs pos="100000">
                  <a:srgbClr val="977037"/>
                </a:gs>
                <a:gs pos="0">
                  <a:srgbClr val="977037"/>
                </a:gs>
              </a:gsLst>
              <a:path path="shape">
                <a:fillToRect l="50000" t="50000" r="50000" b="50000"/>
              </a:path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91" name="Freeform 11"/>
            <p:cNvSpPr/>
            <p:nvPr/>
          </p:nvSpPr>
          <p:spPr bwMode="auto">
            <a:xfrm rot="5400000">
              <a:off x="6019586" y="4829056"/>
              <a:ext cx="569896" cy="575941"/>
            </a:xfrm>
            <a:custGeom>
              <a:avLst/>
              <a:gdLst>
                <a:gd name="T0" fmla="*/ 11 w 211"/>
                <a:gd name="T1" fmla="*/ 117 h 178"/>
                <a:gd name="T2" fmla="*/ 106 w 211"/>
                <a:gd name="T3" fmla="*/ 6 h 178"/>
                <a:gd name="T4" fmla="*/ 96 w 211"/>
                <a:gd name="T5" fmla="*/ 172 h 178"/>
                <a:gd name="T6" fmla="*/ 84 w 211"/>
                <a:gd name="T7" fmla="*/ 154 h 178"/>
                <a:gd name="T8" fmla="*/ 107 w 211"/>
                <a:gd name="T9" fmla="*/ 155 h 178"/>
                <a:gd name="T10" fmla="*/ 174 w 211"/>
                <a:gd name="T11" fmla="*/ 63 h 178"/>
                <a:gd name="T12" fmla="*/ 105 w 211"/>
                <a:gd name="T13" fmla="*/ 15 h 178"/>
                <a:gd name="T14" fmla="*/ 25 w 211"/>
                <a:gd name="T15" fmla="*/ 160 h 178"/>
                <a:gd name="T16" fmla="*/ 11 w 211"/>
                <a:gd name="T17" fmla="*/ 117 h 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11" h="178">
                  <a:moveTo>
                    <a:pt x="11" y="117"/>
                  </a:moveTo>
                  <a:cubicBezTo>
                    <a:pt x="11" y="117"/>
                    <a:pt x="4" y="0"/>
                    <a:pt x="106" y="6"/>
                  </a:cubicBezTo>
                  <a:cubicBezTo>
                    <a:pt x="208" y="12"/>
                    <a:pt x="211" y="178"/>
                    <a:pt x="96" y="172"/>
                  </a:cubicBezTo>
                  <a:cubicBezTo>
                    <a:pt x="96" y="172"/>
                    <a:pt x="77" y="168"/>
                    <a:pt x="84" y="154"/>
                  </a:cubicBezTo>
                  <a:cubicBezTo>
                    <a:pt x="84" y="154"/>
                    <a:pt x="92" y="145"/>
                    <a:pt x="107" y="155"/>
                  </a:cubicBezTo>
                  <a:cubicBezTo>
                    <a:pt x="119" y="164"/>
                    <a:pt x="195" y="145"/>
                    <a:pt x="174" y="63"/>
                  </a:cubicBezTo>
                  <a:cubicBezTo>
                    <a:pt x="174" y="63"/>
                    <a:pt x="164" y="21"/>
                    <a:pt x="105" y="15"/>
                  </a:cubicBezTo>
                  <a:cubicBezTo>
                    <a:pt x="105" y="15"/>
                    <a:pt x="0" y="11"/>
                    <a:pt x="25" y="160"/>
                  </a:cubicBezTo>
                  <a:cubicBezTo>
                    <a:pt x="25" y="160"/>
                    <a:pt x="7" y="136"/>
                    <a:pt x="11" y="117"/>
                  </a:cubicBezTo>
                  <a:close/>
                </a:path>
              </a:pathLst>
            </a:custGeom>
            <a:gradFill>
              <a:gsLst>
                <a:gs pos="59113">
                  <a:srgbClr val="FDF2C4"/>
                </a:gs>
                <a:gs pos="41000">
                  <a:srgbClr val="D4B486"/>
                </a:gs>
                <a:gs pos="100000">
                  <a:srgbClr val="977037"/>
                </a:gs>
                <a:gs pos="0">
                  <a:srgbClr val="977037"/>
                </a:gs>
              </a:gsLst>
              <a:path path="shape">
                <a:fillToRect l="50000" t="50000" r="50000" b="50000"/>
              </a:path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92" name="Freeform 12"/>
            <p:cNvSpPr/>
            <p:nvPr/>
          </p:nvSpPr>
          <p:spPr bwMode="auto">
            <a:xfrm rot="5400000">
              <a:off x="5380448" y="4381722"/>
              <a:ext cx="40490" cy="48399"/>
            </a:xfrm>
            <a:custGeom>
              <a:avLst/>
              <a:gdLst>
                <a:gd name="T0" fmla="*/ 1 w 15"/>
                <a:gd name="T1" fmla="*/ 5 h 15"/>
                <a:gd name="T2" fmla="*/ 5 w 15"/>
                <a:gd name="T3" fmla="*/ 14 h 15"/>
                <a:gd name="T4" fmla="*/ 14 w 15"/>
                <a:gd name="T5" fmla="*/ 10 h 15"/>
                <a:gd name="T6" fmla="*/ 10 w 15"/>
                <a:gd name="T7" fmla="*/ 1 h 15"/>
                <a:gd name="T8" fmla="*/ 1 w 15"/>
                <a:gd name="T9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15">
                  <a:moveTo>
                    <a:pt x="1" y="5"/>
                  </a:moveTo>
                  <a:cubicBezTo>
                    <a:pt x="0" y="8"/>
                    <a:pt x="2" y="12"/>
                    <a:pt x="5" y="14"/>
                  </a:cubicBezTo>
                  <a:cubicBezTo>
                    <a:pt x="8" y="15"/>
                    <a:pt x="12" y="13"/>
                    <a:pt x="14" y="10"/>
                  </a:cubicBezTo>
                  <a:cubicBezTo>
                    <a:pt x="15" y="7"/>
                    <a:pt x="13" y="3"/>
                    <a:pt x="10" y="1"/>
                  </a:cubicBezTo>
                  <a:cubicBezTo>
                    <a:pt x="7" y="0"/>
                    <a:pt x="3" y="2"/>
                    <a:pt x="1" y="5"/>
                  </a:cubicBezTo>
                  <a:close/>
                </a:path>
              </a:pathLst>
            </a:custGeom>
            <a:gradFill>
              <a:gsLst>
                <a:gs pos="59113">
                  <a:srgbClr val="FDF2C4"/>
                </a:gs>
                <a:gs pos="41000">
                  <a:srgbClr val="D4B486"/>
                </a:gs>
                <a:gs pos="100000">
                  <a:srgbClr val="977037"/>
                </a:gs>
                <a:gs pos="0">
                  <a:srgbClr val="977037"/>
                </a:gs>
              </a:gsLst>
              <a:path path="shape">
                <a:fillToRect l="50000" t="50000" r="50000" b="50000"/>
              </a:path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93" name="Freeform 13"/>
            <p:cNvSpPr/>
            <p:nvPr/>
          </p:nvSpPr>
          <p:spPr bwMode="auto">
            <a:xfrm rot="5400000">
              <a:off x="5453407" y="4150069"/>
              <a:ext cx="527381" cy="591670"/>
            </a:xfrm>
            <a:custGeom>
              <a:avLst/>
              <a:gdLst>
                <a:gd name="T0" fmla="*/ 146 w 195"/>
                <a:gd name="T1" fmla="*/ 183 h 183"/>
                <a:gd name="T2" fmla="*/ 153 w 195"/>
                <a:gd name="T3" fmla="*/ 76 h 183"/>
                <a:gd name="T4" fmla="*/ 26 w 195"/>
                <a:gd name="T5" fmla="*/ 129 h 183"/>
                <a:gd name="T6" fmla="*/ 86 w 195"/>
                <a:gd name="T7" fmla="*/ 162 h 183"/>
                <a:gd name="T8" fmla="*/ 96 w 195"/>
                <a:gd name="T9" fmla="*/ 91 h 183"/>
                <a:gd name="T10" fmla="*/ 104 w 195"/>
                <a:gd name="T11" fmla="*/ 111 h 183"/>
                <a:gd name="T12" fmla="*/ 110 w 195"/>
                <a:gd name="T13" fmla="*/ 138 h 183"/>
                <a:gd name="T14" fmla="*/ 85 w 195"/>
                <a:gd name="T15" fmla="*/ 158 h 183"/>
                <a:gd name="T16" fmla="*/ 31 w 195"/>
                <a:gd name="T17" fmla="*/ 125 h 183"/>
                <a:gd name="T18" fmla="*/ 80 w 195"/>
                <a:gd name="T19" fmla="*/ 54 h 183"/>
                <a:gd name="T20" fmla="*/ 150 w 195"/>
                <a:gd name="T21" fmla="*/ 82 h 183"/>
                <a:gd name="T22" fmla="*/ 146 w 195"/>
                <a:gd name="T23" fmla="*/ 183 h 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5" h="183">
                  <a:moveTo>
                    <a:pt x="146" y="183"/>
                  </a:moveTo>
                  <a:cubicBezTo>
                    <a:pt x="146" y="183"/>
                    <a:pt x="195" y="136"/>
                    <a:pt x="153" y="76"/>
                  </a:cubicBezTo>
                  <a:cubicBezTo>
                    <a:pt x="99" y="0"/>
                    <a:pt x="0" y="70"/>
                    <a:pt x="26" y="129"/>
                  </a:cubicBezTo>
                  <a:cubicBezTo>
                    <a:pt x="26" y="129"/>
                    <a:pt x="40" y="174"/>
                    <a:pt x="86" y="162"/>
                  </a:cubicBezTo>
                  <a:cubicBezTo>
                    <a:pt x="133" y="150"/>
                    <a:pt x="119" y="87"/>
                    <a:pt x="96" y="91"/>
                  </a:cubicBezTo>
                  <a:cubicBezTo>
                    <a:pt x="73" y="95"/>
                    <a:pt x="82" y="114"/>
                    <a:pt x="104" y="111"/>
                  </a:cubicBezTo>
                  <a:cubicBezTo>
                    <a:pt x="104" y="111"/>
                    <a:pt x="117" y="114"/>
                    <a:pt x="110" y="138"/>
                  </a:cubicBezTo>
                  <a:cubicBezTo>
                    <a:pt x="110" y="138"/>
                    <a:pt x="105" y="154"/>
                    <a:pt x="85" y="158"/>
                  </a:cubicBezTo>
                  <a:cubicBezTo>
                    <a:pt x="85" y="158"/>
                    <a:pt x="47" y="173"/>
                    <a:pt x="31" y="125"/>
                  </a:cubicBezTo>
                  <a:cubicBezTo>
                    <a:pt x="31" y="125"/>
                    <a:pt x="16" y="74"/>
                    <a:pt x="80" y="54"/>
                  </a:cubicBezTo>
                  <a:cubicBezTo>
                    <a:pt x="80" y="54"/>
                    <a:pt x="113" y="41"/>
                    <a:pt x="150" y="82"/>
                  </a:cubicBezTo>
                  <a:cubicBezTo>
                    <a:pt x="150" y="82"/>
                    <a:pt x="188" y="120"/>
                    <a:pt x="146" y="183"/>
                  </a:cubicBezTo>
                  <a:close/>
                </a:path>
              </a:pathLst>
            </a:custGeom>
            <a:gradFill>
              <a:gsLst>
                <a:gs pos="59113">
                  <a:srgbClr val="FDF2C4"/>
                </a:gs>
                <a:gs pos="41000">
                  <a:srgbClr val="D4B486"/>
                </a:gs>
                <a:gs pos="100000">
                  <a:srgbClr val="977037"/>
                </a:gs>
                <a:gs pos="0">
                  <a:srgbClr val="977037"/>
                </a:gs>
              </a:gsLst>
              <a:path path="shape">
                <a:fillToRect l="50000" t="50000" r="50000" b="50000"/>
              </a:path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94" name="Freeform 14"/>
            <p:cNvSpPr/>
            <p:nvPr/>
          </p:nvSpPr>
          <p:spPr bwMode="auto">
            <a:xfrm rot="5400000">
              <a:off x="6304067" y="4531314"/>
              <a:ext cx="32392" cy="38719"/>
            </a:xfrm>
            <a:custGeom>
              <a:avLst/>
              <a:gdLst>
                <a:gd name="T0" fmla="*/ 7 w 12"/>
                <a:gd name="T1" fmla="*/ 0 h 12"/>
                <a:gd name="T2" fmla="*/ 0 w 12"/>
                <a:gd name="T3" fmla="*/ 6 h 12"/>
                <a:gd name="T4" fmla="*/ 6 w 12"/>
                <a:gd name="T5" fmla="*/ 12 h 12"/>
                <a:gd name="T6" fmla="*/ 12 w 12"/>
                <a:gd name="T7" fmla="*/ 7 h 12"/>
                <a:gd name="T8" fmla="*/ 7 w 1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7" y="0"/>
                  </a:moveTo>
                  <a:cubicBezTo>
                    <a:pt x="3" y="0"/>
                    <a:pt x="0" y="2"/>
                    <a:pt x="0" y="6"/>
                  </a:cubicBezTo>
                  <a:cubicBezTo>
                    <a:pt x="0" y="9"/>
                    <a:pt x="2" y="12"/>
                    <a:pt x="6" y="12"/>
                  </a:cubicBezTo>
                  <a:cubicBezTo>
                    <a:pt x="9" y="12"/>
                    <a:pt x="12" y="10"/>
                    <a:pt x="12" y="7"/>
                  </a:cubicBezTo>
                  <a:cubicBezTo>
                    <a:pt x="12" y="3"/>
                    <a:pt x="10" y="1"/>
                    <a:pt x="7" y="0"/>
                  </a:cubicBezTo>
                  <a:close/>
                </a:path>
              </a:pathLst>
            </a:custGeom>
            <a:gradFill>
              <a:gsLst>
                <a:gs pos="59113">
                  <a:srgbClr val="FDF2C4"/>
                </a:gs>
                <a:gs pos="41000">
                  <a:srgbClr val="D4B486"/>
                </a:gs>
                <a:gs pos="100000">
                  <a:srgbClr val="977037"/>
                </a:gs>
                <a:gs pos="0">
                  <a:srgbClr val="977037"/>
                </a:gs>
              </a:gsLst>
              <a:path path="shape">
                <a:fillToRect l="50000" t="50000" r="50000" b="50000"/>
              </a:path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95" name="Freeform 15"/>
            <p:cNvSpPr/>
            <p:nvPr/>
          </p:nvSpPr>
          <p:spPr bwMode="auto">
            <a:xfrm rot="5400000">
              <a:off x="5815441" y="4185937"/>
              <a:ext cx="189291" cy="815513"/>
            </a:xfrm>
            <a:custGeom>
              <a:avLst/>
              <a:gdLst>
                <a:gd name="T0" fmla="*/ 66 w 70"/>
                <a:gd name="T1" fmla="*/ 198 h 252"/>
                <a:gd name="T2" fmla="*/ 25 w 70"/>
                <a:gd name="T3" fmla="*/ 84 h 252"/>
                <a:gd name="T4" fmla="*/ 14 w 70"/>
                <a:gd name="T5" fmla="*/ 68 h 252"/>
                <a:gd name="T6" fmla="*/ 5 w 70"/>
                <a:gd name="T7" fmla="*/ 30 h 252"/>
                <a:gd name="T8" fmla="*/ 18 w 70"/>
                <a:gd name="T9" fmla="*/ 2 h 252"/>
                <a:gd name="T10" fmla="*/ 16 w 70"/>
                <a:gd name="T11" fmla="*/ 0 h 252"/>
                <a:gd name="T12" fmla="*/ 3 w 70"/>
                <a:gd name="T13" fmla="*/ 30 h 252"/>
                <a:gd name="T14" fmla="*/ 24 w 70"/>
                <a:gd name="T15" fmla="*/ 85 h 252"/>
                <a:gd name="T16" fmla="*/ 64 w 70"/>
                <a:gd name="T17" fmla="*/ 198 h 252"/>
                <a:gd name="T18" fmla="*/ 52 w 70"/>
                <a:gd name="T19" fmla="*/ 237 h 252"/>
                <a:gd name="T20" fmla="*/ 43 w 70"/>
                <a:gd name="T21" fmla="*/ 251 h 252"/>
                <a:gd name="T22" fmla="*/ 43 w 70"/>
                <a:gd name="T23" fmla="*/ 251 h 252"/>
                <a:gd name="T24" fmla="*/ 44 w 70"/>
                <a:gd name="T25" fmla="*/ 252 h 252"/>
                <a:gd name="T26" fmla="*/ 66 w 70"/>
                <a:gd name="T27" fmla="*/ 198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0" h="252">
                  <a:moveTo>
                    <a:pt x="66" y="198"/>
                  </a:moveTo>
                  <a:cubicBezTo>
                    <a:pt x="70" y="169"/>
                    <a:pt x="63" y="129"/>
                    <a:pt x="25" y="84"/>
                  </a:cubicBezTo>
                  <a:cubicBezTo>
                    <a:pt x="25" y="84"/>
                    <a:pt x="20" y="78"/>
                    <a:pt x="14" y="68"/>
                  </a:cubicBezTo>
                  <a:cubicBezTo>
                    <a:pt x="9" y="58"/>
                    <a:pt x="4" y="44"/>
                    <a:pt x="5" y="30"/>
                  </a:cubicBezTo>
                  <a:cubicBezTo>
                    <a:pt x="6" y="21"/>
                    <a:pt x="10" y="11"/>
                    <a:pt x="18" y="2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8" y="10"/>
                    <a:pt x="4" y="20"/>
                    <a:pt x="3" y="30"/>
                  </a:cubicBezTo>
                  <a:cubicBezTo>
                    <a:pt x="0" y="60"/>
                    <a:pt x="24" y="85"/>
                    <a:pt x="24" y="85"/>
                  </a:cubicBezTo>
                  <a:cubicBezTo>
                    <a:pt x="61" y="130"/>
                    <a:pt x="67" y="169"/>
                    <a:pt x="64" y="198"/>
                  </a:cubicBezTo>
                  <a:cubicBezTo>
                    <a:pt x="62" y="214"/>
                    <a:pt x="57" y="228"/>
                    <a:pt x="52" y="237"/>
                  </a:cubicBezTo>
                  <a:cubicBezTo>
                    <a:pt x="47" y="246"/>
                    <a:pt x="43" y="251"/>
                    <a:pt x="43" y="251"/>
                  </a:cubicBezTo>
                  <a:cubicBezTo>
                    <a:pt x="43" y="251"/>
                    <a:pt x="43" y="251"/>
                    <a:pt x="43" y="251"/>
                  </a:cubicBezTo>
                  <a:cubicBezTo>
                    <a:pt x="44" y="252"/>
                    <a:pt x="44" y="252"/>
                    <a:pt x="44" y="252"/>
                  </a:cubicBezTo>
                  <a:cubicBezTo>
                    <a:pt x="44" y="252"/>
                    <a:pt x="62" y="232"/>
                    <a:pt x="66" y="198"/>
                  </a:cubicBezTo>
                  <a:close/>
                </a:path>
              </a:pathLst>
            </a:custGeom>
            <a:gradFill>
              <a:gsLst>
                <a:gs pos="59113">
                  <a:srgbClr val="FDF2C4"/>
                </a:gs>
                <a:gs pos="41000">
                  <a:srgbClr val="D4B486"/>
                </a:gs>
                <a:gs pos="100000">
                  <a:srgbClr val="977037"/>
                </a:gs>
                <a:gs pos="0">
                  <a:srgbClr val="977037"/>
                </a:gs>
              </a:gsLst>
              <a:path path="shape">
                <a:fillToRect l="50000" t="50000" r="50000" b="50000"/>
              </a:path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96" name="Freeform 16"/>
            <p:cNvSpPr/>
            <p:nvPr/>
          </p:nvSpPr>
          <p:spPr bwMode="auto">
            <a:xfrm rot="5400000">
              <a:off x="6194257" y="4617058"/>
              <a:ext cx="35429" cy="42349"/>
            </a:xfrm>
            <a:custGeom>
              <a:avLst/>
              <a:gdLst>
                <a:gd name="T0" fmla="*/ 8 w 13"/>
                <a:gd name="T1" fmla="*/ 1 h 13"/>
                <a:gd name="T2" fmla="*/ 1 w 13"/>
                <a:gd name="T3" fmla="*/ 6 h 13"/>
                <a:gd name="T4" fmla="*/ 6 w 13"/>
                <a:gd name="T5" fmla="*/ 13 h 13"/>
                <a:gd name="T6" fmla="*/ 13 w 13"/>
                <a:gd name="T7" fmla="*/ 8 h 13"/>
                <a:gd name="T8" fmla="*/ 8 w 13"/>
                <a:gd name="T9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13">
                  <a:moveTo>
                    <a:pt x="8" y="1"/>
                  </a:moveTo>
                  <a:cubicBezTo>
                    <a:pt x="4" y="0"/>
                    <a:pt x="1" y="3"/>
                    <a:pt x="1" y="6"/>
                  </a:cubicBezTo>
                  <a:cubicBezTo>
                    <a:pt x="0" y="9"/>
                    <a:pt x="3" y="12"/>
                    <a:pt x="6" y="13"/>
                  </a:cubicBezTo>
                  <a:cubicBezTo>
                    <a:pt x="9" y="13"/>
                    <a:pt x="12" y="11"/>
                    <a:pt x="13" y="8"/>
                  </a:cubicBezTo>
                  <a:cubicBezTo>
                    <a:pt x="13" y="5"/>
                    <a:pt x="11" y="2"/>
                    <a:pt x="8" y="1"/>
                  </a:cubicBezTo>
                  <a:close/>
                </a:path>
              </a:pathLst>
            </a:custGeom>
            <a:gradFill>
              <a:gsLst>
                <a:gs pos="59113">
                  <a:srgbClr val="FDF2C4"/>
                </a:gs>
                <a:gs pos="41000">
                  <a:srgbClr val="D4B486"/>
                </a:gs>
                <a:gs pos="100000">
                  <a:srgbClr val="977037"/>
                </a:gs>
                <a:gs pos="0">
                  <a:srgbClr val="977037"/>
                </a:gs>
              </a:gsLst>
              <a:path path="shape">
                <a:fillToRect l="50000" t="50000" r="50000" b="50000"/>
              </a:path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97" name="Freeform 17"/>
            <p:cNvSpPr/>
            <p:nvPr/>
          </p:nvSpPr>
          <p:spPr bwMode="auto">
            <a:xfrm rot="5400000">
              <a:off x="5815892" y="4324418"/>
              <a:ext cx="113371" cy="663058"/>
            </a:xfrm>
            <a:custGeom>
              <a:avLst/>
              <a:gdLst>
                <a:gd name="T0" fmla="*/ 37 w 42"/>
                <a:gd name="T1" fmla="*/ 148 h 205"/>
                <a:gd name="T2" fmla="*/ 9 w 42"/>
                <a:gd name="T3" fmla="*/ 46 h 205"/>
                <a:gd name="T4" fmla="*/ 3 w 42"/>
                <a:gd name="T5" fmla="*/ 20 h 205"/>
                <a:gd name="T6" fmla="*/ 8 w 42"/>
                <a:gd name="T7" fmla="*/ 6 h 205"/>
                <a:gd name="T8" fmla="*/ 12 w 42"/>
                <a:gd name="T9" fmla="*/ 2 h 205"/>
                <a:gd name="T10" fmla="*/ 10 w 42"/>
                <a:gd name="T11" fmla="*/ 0 h 205"/>
                <a:gd name="T12" fmla="*/ 0 w 42"/>
                <a:gd name="T13" fmla="*/ 19 h 205"/>
                <a:gd name="T14" fmla="*/ 7 w 42"/>
                <a:gd name="T15" fmla="*/ 47 h 205"/>
                <a:gd name="T16" fmla="*/ 35 w 42"/>
                <a:gd name="T17" fmla="*/ 148 h 205"/>
                <a:gd name="T18" fmla="*/ 15 w 42"/>
                <a:gd name="T19" fmla="*/ 204 h 205"/>
                <a:gd name="T20" fmla="*/ 17 w 42"/>
                <a:gd name="T21" fmla="*/ 205 h 205"/>
                <a:gd name="T22" fmla="*/ 37 w 42"/>
                <a:gd name="T23" fmla="*/ 148 h 2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2" h="205">
                  <a:moveTo>
                    <a:pt x="37" y="148"/>
                  </a:moveTo>
                  <a:cubicBezTo>
                    <a:pt x="42" y="103"/>
                    <a:pt x="21" y="68"/>
                    <a:pt x="9" y="46"/>
                  </a:cubicBezTo>
                  <a:cubicBezTo>
                    <a:pt x="3" y="35"/>
                    <a:pt x="2" y="27"/>
                    <a:pt x="3" y="20"/>
                  </a:cubicBezTo>
                  <a:cubicBezTo>
                    <a:pt x="3" y="14"/>
                    <a:pt x="6" y="9"/>
                    <a:pt x="8" y="6"/>
                  </a:cubicBezTo>
                  <a:cubicBezTo>
                    <a:pt x="10" y="3"/>
                    <a:pt x="12" y="2"/>
                    <a:pt x="12" y="2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10" y="0"/>
                    <a:pt x="2" y="7"/>
                    <a:pt x="0" y="19"/>
                  </a:cubicBezTo>
                  <a:cubicBezTo>
                    <a:pt x="0" y="27"/>
                    <a:pt x="1" y="36"/>
                    <a:pt x="7" y="47"/>
                  </a:cubicBezTo>
                  <a:cubicBezTo>
                    <a:pt x="19" y="69"/>
                    <a:pt x="40" y="104"/>
                    <a:pt x="35" y="148"/>
                  </a:cubicBezTo>
                  <a:cubicBezTo>
                    <a:pt x="33" y="165"/>
                    <a:pt x="27" y="184"/>
                    <a:pt x="15" y="204"/>
                  </a:cubicBezTo>
                  <a:cubicBezTo>
                    <a:pt x="17" y="205"/>
                    <a:pt x="17" y="205"/>
                    <a:pt x="17" y="205"/>
                  </a:cubicBezTo>
                  <a:cubicBezTo>
                    <a:pt x="29" y="185"/>
                    <a:pt x="35" y="166"/>
                    <a:pt x="37" y="148"/>
                  </a:cubicBezTo>
                  <a:close/>
                </a:path>
              </a:pathLst>
            </a:custGeom>
            <a:gradFill>
              <a:gsLst>
                <a:gs pos="59113">
                  <a:srgbClr val="FDF2C4"/>
                </a:gs>
                <a:gs pos="41000">
                  <a:srgbClr val="D4B486"/>
                </a:gs>
                <a:gs pos="100000">
                  <a:srgbClr val="977037"/>
                </a:gs>
                <a:gs pos="0">
                  <a:srgbClr val="977037"/>
                </a:gs>
              </a:gsLst>
              <a:path path="shape">
                <a:fillToRect l="50000" t="50000" r="50000" b="50000"/>
              </a:path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98" name="Freeform 18"/>
            <p:cNvSpPr/>
            <p:nvPr/>
          </p:nvSpPr>
          <p:spPr bwMode="auto">
            <a:xfrm rot="5400000">
              <a:off x="5420458" y="4049172"/>
              <a:ext cx="567872" cy="655799"/>
            </a:xfrm>
            <a:custGeom>
              <a:avLst/>
              <a:gdLst>
                <a:gd name="T0" fmla="*/ 119 w 210"/>
                <a:gd name="T1" fmla="*/ 195 h 203"/>
                <a:gd name="T2" fmla="*/ 118 w 210"/>
                <a:gd name="T3" fmla="*/ 193 h 203"/>
                <a:gd name="T4" fmla="*/ 81 w 210"/>
                <a:gd name="T5" fmla="*/ 199 h 203"/>
                <a:gd name="T6" fmla="*/ 20 w 210"/>
                <a:gd name="T7" fmla="*/ 159 h 203"/>
                <a:gd name="T8" fmla="*/ 4 w 210"/>
                <a:gd name="T9" fmla="*/ 97 h 203"/>
                <a:gd name="T10" fmla="*/ 41 w 210"/>
                <a:gd name="T11" fmla="*/ 31 h 203"/>
                <a:gd name="T12" fmla="*/ 113 w 210"/>
                <a:gd name="T13" fmla="*/ 8 h 203"/>
                <a:gd name="T14" fmla="*/ 153 w 210"/>
                <a:gd name="T15" fmla="*/ 23 h 203"/>
                <a:gd name="T16" fmla="*/ 204 w 210"/>
                <a:gd name="T17" fmla="*/ 129 h 203"/>
                <a:gd name="T18" fmla="*/ 200 w 210"/>
                <a:gd name="T19" fmla="*/ 149 h 203"/>
                <a:gd name="T20" fmla="*/ 197 w 210"/>
                <a:gd name="T21" fmla="*/ 157 h 203"/>
                <a:gd name="T22" fmla="*/ 197 w 210"/>
                <a:gd name="T23" fmla="*/ 157 h 203"/>
                <a:gd name="T24" fmla="*/ 199 w 210"/>
                <a:gd name="T25" fmla="*/ 158 h 203"/>
                <a:gd name="T26" fmla="*/ 206 w 210"/>
                <a:gd name="T27" fmla="*/ 129 h 203"/>
                <a:gd name="T28" fmla="*/ 154 w 210"/>
                <a:gd name="T29" fmla="*/ 22 h 203"/>
                <a:gd name="T30" fmla="*/ 113 w 210"/>
                <a:gd name="T31" fmla="*/ 6 h 203"/>
                <a:gd name="T32" fmla="*/ 2 w 210"/>
                <a:gd name="T33" fmla="*/ 97 h 203"/>
                <a:gd name="T34" fmla="*/ 18 w 210"/>
                <a:gd name="T35" fmla="*/ 160 h 203"/>
                <a:gd name="T36" fmla="*/ 81 w 210"/>
                <a:gd name="T37" fmla="*/ 201 h 203"/>
                <a:gd name="T38" fmla="*/ 119 w 210"/>
                <a:gd name="T39" fmla="*/ 195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10" h="203">
                  <a:moveTo>
                    <a:pt x="119" y="195"/>
                  </a:moveTo>
                  <a:cubicBezTo>
                    <a:pt x="118" y="193"/>
                    <a:pt x="118" y="193"/>
                    <a:pt x="118" y="193"/>
                  </a:cubicBezTo>
                  <a:cubicBezTo>
                    <a:pt x="106" y="198"/>
                    <a:pt x="94" y="200"/>
                    <a:pt x="81" y="199"/>
                  </a:cubicBezTo>
                  <a:cubicBezTo>
                    <a:pt x="58" y="196"/>
                    <a:pt x="35" y="183"/>
                    <a:pt x="20" y="159"/>
                  </a:cubicBezTo>
                  <a:cubicBezTo>
                    <a:pt x="6" y="139"/>
                    <a:pt x="2" y="117"/>
                    <a:pt x="4" y="97"/>
                  </a:cubicBezTo>
                  <a:cubicBezTo>
                    <a:pt x="7" y="71"/>
                    <a:pt x="21" y="47"/>
                    <a:pt x="41" y="31"/>
                  </a:cubicBezTo>
                  <a:cubicBezTo>
                    <a:pt x="61" y="14"/>
                    <a:pt x="87" y="5"/>
                    <a:pt x="113" y="8"/>
                  </a:cubicBezTo>
                  <a:cubicBezTo>
                    <a:pt x="126" y="9"/>
                    <a:pt x="140" y="14"/>
                    <a:pt x="153" y="23"/>
                  </a:cubicBezTo>
                  <a:cubicBezTo>
                    <a:pt x="202" y="58"/>
                    <a:pt x="207" y="101"/>
                    <a:pt x="204" y="129"/>
                  </a:cubicBezTo>
                  <a:cubicBezTo>
                    <a:pt x="203" y="137"/>
                    <a:pt x="201" y="144"/>
                    <a:pt x="200" y="149"/>
                  </a:cubicBezTo>
                  <a:cubicBezTo>
                    <a:pt x="198" y="154"/>
                    <a:pt x="197" y="157"/>
                    <a:pt x="197" y="157"/>
                  </a:cubicBezTo>
                  <a:cubicBezTo>
                    <a:pt x="197" y="157"/>
                    <a:pt x="197" y="157"/>
                    <a:pt x="197" y="157"/>
                  </a:cubicBezTo>
                  <a:cubicBezTo>
                    <a:pt x="199" y="158"/>
                    <a:pt x="199" y="158"/>
                    <a:pt x="199" y="158"/>
                  </a:cubicBezTo>
                  <a:cubicBezTo>
                    <a:pt x="199" y="158"/>
                    <a:pt x="204" y="146"/>
                    <a:pt x="206" y="129"/>
                  </a:cubicBezTo>
                  <a:cubicBezTo>
                    <a:pt x="210" y="101"/>
                    <a:pt x="204" y="57"/>
                    <a:pt x="154" y="22"/>
                  </a:cubicBezTo>
                  <a:cubicBezTo>
                    <a:pt x="141" y="12"/>
                    <a:pt x="127" y="7"/>
                    <a:pt x="113" y="6"/>
                  </a:cubicBezTo>
                  <a:cubicBezTo>
                    <a:pt x="60" y="0"/>
                    <a:pt x="8" y="44"/>
                    <a:pt x="2" y="97"/>
                  </a:cubicBezTo>
                  <a:cubicBezTo>
                    <a:pt x="0" y="118"/>
                    <a:pt x="4" y="140"/>
                    <a:pt x="18" y="160"/>
                  </a:cubicBezTo>
                  <a:cubicBezTo>
                    <a:pt x="34" y="184"/>
                    <a:pt x="57" y="198"/>
                    <a:pt x="81" y="201"/>
                  </a:cubicBezTo>
                  <a:cubicBezTo>
                    <a:pt x="94" y="203"/>
                    <a:pt x="107" y="201"/>
                    <a:pt x="119" y="195"/>
                  </a:cubicBezTo>
                  <a:close/>
                </a:path>
              </a:pathLst>
            </a:custGeom>
            <a:gradFill>
              <a:gsLst>
                <a:gs pos="59113">
                  <a:srgbClr val="FDF2C4"/>
                </a:gs>
                <a:gs pos="41000">
                  <a:srgbClr val="D4B486"/>
                </a:gs>
                <a:gs pos="100000">
                  <a:srgbClr val="977037"/>
                </a:gs>
                <a:gs pos="0">
                  <a:srgbClr val="977037"/>
                </a:gs>
              </a:gsLst>
              <a:path path="shape">
                <a:fillToRect l="50000" t="50000" r="50000" b="50000"/>
              </a:path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01" name="Freeform 21"/>
            <p:cNvSpPr/>
            <p:nvPr/>
          </p:nvSpPr>
          <p:spPr bwMode="auto">
            <a:xfrm rot="5400000">
              <a:off x="8254956" y="3422721"/>
              <a:ext cx="792591" cy="722346"/>
            </a:xfrm>
            <a:custGeom>
              <a:avLst/>
              <a:gdLst>
                <a:gd name="T0" fmla="*/ 249 w 293"/>
                <a:gd name="T1" fmla="*/ 223 h 223"/>
                <a:gd name="T2" fmla="*/ 198 w 293"/>
                <a:gd name="T3" fmla="*/ 50 h 223"/>
                <a:gd name="T4" fmla="*/ 13 w 293"/>
                <a:gd name="T5" fmla="*/ 181 h 223"/>
                <a:gd name="T6" fmla="*/ 22 w 293"/>
                <a:gd name="T7" fmla="*/ 178 h 223"/>
                <a:gd name="T8" fmla="*/ 80 w 293"/>
                <a:gd name="T9" fmla="*/ 57 h 223"/>
                <a:gd name="T10" fmla="*/ 196 w 293"/>
                <a:gd name="T11" fmla="*/ 53 h 223"/>
                <a:gd name="T12" fmla="*/ 249 w 293"/>
                <a:gd name="T13" fmla="*/ 223 h 2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93" h="223">
                  <a:moveTo>
                    <a:pt x="249" y="223"/>
                  </a:moveTo>
                  <a:cubicBezTo>
                    <a:pt x="249" y="223"/>
                    <a:pt x="293" y="99"/>
                    <a:pt x="198" y="50"/>
                  </a:cubicBezTo>
                  <a:cubicBezTo>
                    <a:pt x="98" y="0"/>
                    <a:pt x="0" y="95"/>
                    <a:pt x="13" y="181"/>
                  </a:cubicBezTo>
                  <a:cubicBezTo>
                    <a:pt x="22" y="178"/>
                    <a:pt x="22" y="178"/>
                    <a:pt x="22" y="178"/>
                  </a:cubicBezTo>
                  <a:cubicBezTo>
                    <a:pt x="22" y="178"/>
                    <a:pt x="9" y="106"/>
                    <a:pt x="80" y="57"/>
                  </a:cubicBezTo>
                  <a:cubicBezTo>
                    <a:pt x="80" y="57"/>
                    <a:pt x="139" y="19"/>
                    <a:pt x="196" y="53"/>
                  </a:cubicBezTo>
                  <a:cubicBezTo>
                    <a:pt x="196" y="53"/>
                    <a:pt x="289" y="97"/>
                    <a:pt x="249" y="223"/>
                  </a:cubicBezTo>
                  <a:close/>
                </a:path>
              </a:pathLst>
            </a:custGeom>
            <a:gradFill>
              <a:gsLst>
                <a:gs pos="59113">
                  <a:srgbClr val="FDF2C4"/>
                </a:gs>
                <a:gs pos="41000">
                  <a:srgbClr val="D4B486"/>
                </a:gs>
                <a:gs pos="100000">
                  <a:srgbClr val="977037"/>
                </a:gs>
                <a:gs pos="0">
                  <a:srgbClr val="977037"/>
                </a:gs>
              </a:gsLst>
              <a:path path="shape">
                <a:fillToRect l="50000" t="50000" r="50000" b="50000"/>
              </a:path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02" name="Freeform 22"/>
            <p:cNvSpPr/>
            <p:nvPr/>
          </p:nvSpPr>
          <p:spPr bwMode="auto">
            <a:xfrm rot="5400000">
              <a:off x="8386250" y="3401011"/>
              <a:ext cx="61747" cy="77438"/>
            </a:xfrm>
            <a:custGeom>
              <a:avLst/>
              <a:gdLst>
                <a:gd name="T0" fmla="*/ 21 w 23"/>
                <a:gd name="T1" fmla="*/ 8 h 24"/>
                <a:gd name="T2" fmla="*/ 16 w 23"/>
                <a:gd name="T3" fmla="*/ 22 h 24"/>
                <a:gd name="T4" fmla="*/ 2 w 23"/>
                <a:gd name="T5" fmla="*/ 16 h 24"/>
                <a:gd name="T6" fmla="*/ 8 w 23"/>
                <a:gd name="T7" fmla="*/ 3 h 24"/>
                <a:gd name="T8" fmla="*/ 21 w 23"/>
                <a:gd name="T9" fmla="*/ 8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" h="24">
                  <a:moveTo>
                    <a:pt x="21" y="8"/>
                  </a:moveTo>
                  <a:cubicBezTo>
                    <a:pt x="23" y="14"/>
                    <a:pt x="21" y="20"/>
                    <a:pt x="16" y="22"/>
                  </a:cubicBezTo>
                  <a:cubicBezTo>
                    <a:pt x="10" y="24"/>
                    <a:pt x="4" y="22"/>
                    <a:pt x="2" y="16"/>
                  </a:cubicBezTo>
                  <a:cubicBezTo>
                    <a:pt x="0" y="11"/>
                    <a:pt x="2" y="5"/>
                    <a:pt x="8" y="3"/>
                  </a:cubicBezTo>
                  <a:cubicBezTo>
                    <a:pt x="13" y="0"/>
                    <a:pt x="19" y="3"/>
                    <a:pt x="21" y="8"/>
                  </a:cubicBezTo>
                  <a:close/>
                </a:path>
              </a:pathLst>
            </a:custGeom>
            <a:gradFill>
              <a:gsLst>
                <a:gs pos="59113">
                  <a:srgbClr val="FDF2C4"/>
                </a:gs>
                <a:gs pos="41000">
                  <a:srgbClr val="D4B486"/>
                </a:gs>
                <a:gs pos="100000">
                  <a:srgbClr val="977037"/>
                </a:gs>
                <a:gs pos="0">
                  <a:srgbClr val="977037"/>
                </a:gs>
              </a:gsLst>
              <a:path path="shape">
                <a:fillToRect l="50000" t="50000" r="50000" b="50000"/>
              </a:path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03" name="Freeform 23"/>
            <p:cNvSpPr/>
            <p:nvPr/>
          </p:nvSpPr>
          <p:spPr bwMode="auto">
            <a:xfrm rot="5400000">
              <a:off x="7421590" y="3620968"/>
              <a:ext cx="640754" cy="643699"/>
            </a:xfrm>
            <a:custGeom>
              <a:avLst/>
              <a:gdLst>
                <a:gd name="T0" fmla="*/ 228 w 237"/>
                <a:gd name="T1" fmla="*/ 97 h 199"/>
                <a:gd name="T2" fmla="*/ 83 w 237"/>
                <a:gd name="T3" fmla="*/ 41 h 199"/>
                <a:gd name="T4" fmla="*/ 127 w 237"/>
                <a:gd name="T5" fmla="*/ 171 h 199"/>
                <a:gd name="T6" fmla="*/ 77 w 237"/>
                <a:gd name="T7" fmla="*/ 81 h 199"/>
                <a:gd name="T8" fmla="*/ 73 w 237"/>
                <a:gd name="T9" fmla="*/ 113 h 199"/>
                <a:gd name="T10" fmla="*/ 91 w 237"/>
                <a:gd name="T11" fmla="*/ 85 h 199"/>
                <a:gd name="T12" fmla="*/ 160 w 237"/>
                <a:gd name="T13" fmla="*/ 107 h 199"/>
                <a:gd name="T14" fmla="*/ 63 w 237"/>
                <a:gd name="T15" fmla="*/ 145 h 199"/>
                <a:gd name="T16" fmla="*/ 95 w 237"/>
                <a:gd name="T17" fmla="*/ 43 h 199"/>
                <a:gd name="T18" fmla="*/ 237 w 237"/>
                <a:gd name="T19" fmla="*/ 128 h 199"/>
                <a:gd name="T20" fmla="*/ 228 w 237"/>
                <a:gd name="T21" fmla="*/ 97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37" h="199">
                  <a:moveTo>
                    <a:pt x="228" y="97"/>
                  </a:moveTo>
                  <a:cubicBezTo>
                    <a:pt x="228" y="97"/>
                    <a:pt x="155" y="0"/>
                    <a:pt x="83" y="41"/>
                  </a:cubicBezTo>
                  <a:cubicBezTo>
                    <a:pt x="0" y="89"/>
                    <a:pt x="56" y="199"/>
                    <a:pt x="127" y="171"/>
                  </a:cubicBezTo>
                  <a:cubicBezTo>
                    <a:pt x="212" y="137"/>
                    <a:pt x="141" y="19"/>
                    <a:pt x="77" y="81"/>
                  </a:cubicBezTo>
                  <a:cubicBezTo>
                    <a:pt x="77" y="81"/>
                    <a:pt x="59" y="107"/>
                    <a:pt x="73" y="113"/>
                  </a:cubicBezTo>
                  <a:cubicBezTo>
                    <a:pt x="87" y="118"/>
                    <a:pt x="88" y="95"/>
                    <a:pt x="91" y="85"/>
                  </a:cubicBezTo>
                  <a:cubicBezTo>
                    <a:pt x="96" y="67"/>
                    <a:pt x="148" y="56"/>
                    <a:pt x="160" y="107"/>
                  </a:cubicBezTo>
                  <a:cubicBezTo>
                    <a:pt x="172" y="157"/>
                    <a:pt x="98" y="195"/>
                    <a:pt x="63" y="145"/>
                  </a:cubicBezTo>
                  <a:cubicBezTo>
                    <a:pt x="27" y="95"/>
                    <a:pt x="64" y="56"/>
                    <a:pt x="95" y="43"/>
                  </a:cubicBezTo>
                  <a:cubicBezTo>
                    <a:pt x="95" y="43"/>
                    <a:pt x="161" y="5"/>
                    <a:pt x="237" y="128"/>
                  </a:cubicBezTo>
                  <a:cubicBezTo>
                    <a:pt x="237" y="128"/>
                    <a:pt x="233" y="107"/>
                    <a:pt x="228" y="97"/>
                  </a:cubicBezTo>
                  <a:close/>
                </a:path>
              </a:pathLst>
            </a:custGeom>
            <a:gradFill>
              <a:gsLst>
                <a:gs pos="59113">
                  <a:srgbClr val="FDF2C4"/>
                </a:gs>
                <a:gs pos="41000">
                  <a:srgbClr val="D4B486"/>
                </a:gs>
                <a:gs pos="100000">
                  <a:srgbClr val="977037"/>
                </a:gs>
                <a:gs pos="0">
                  <a:srgbClr val="977037"/>
                </a:gs>
              </a:gsLst>
              <a:path path="shape">
                <a:fillToRect l="50000" t="50000" r="50000" b="50000"/>
              </a:path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04" name="Freeform 24"/>
            <p:cNvSpPr/>
            <p:nvPr/>
          </p:nvSpPr>
          <p:spPr bwMode="auto">
            <a:xfrm rot="5400000">
              <a:off x="7517917" y="4061787"/>
              <a:ext cx="53649" cy="67758"/>
            </a:xfrm>
            <a:custGeom>
              <a:avLst/>
              <a:gdLst>
                <a:gd name="T0" fmla="*/ 18 w 20"/>
                <a:gd name="T1" fmla="*/ 5 h 21"/>
                <a:gd name="T2" fmla="*/ 15 w 20"/>
                <a:gd name="T3" fmla="*/ 18 h 21"/>
                <a:gd name="T4" fmla="*/ 3 w 20"/>
                <a:gd name="T5" fmla="*/ 16 h 21"/>
                <a:gd name="T6" fmla="*/ 5 w 20"/>
                <a:gd name="T7" fmla="*/ 3 h 21"/>
                <a:gd name="T8" fmla="*/ 18 w 20"/>
                <a:gd name="T9" fmla="*/ 5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21">
                  <a:moveTo>
                    <a:pt x="18" y="5"/>
                  </a:moveTo>
                  <a:cubicBezTo>
                    <a:pt x="20" y="10"/>
                    <a:pt x="19" y="15"/>
                    <a:pt x="15" y="18"/>
                  </a:cubicBezTo>
                  <a:cubicBezTo>
                    <a:pt x="11" y="21"/>
                    <a:pt x="5" y="20"/>
                    <a:pt x="3" y="16"/>
                  </a:cubicBezTo>
                  <a:cubicBezTo>
                    <a:pt x="0" y="12"/>
                    <a:pt x="1" y="6"/>
                    <a:pt x="5" y="3"/>
                  </a:cubicBezTo>
                  <a:cubicBezTo>
                    <a:pt x="9" y="0"/>
                    <a:pt x="15" y="1"/>
                    <a:pt x="18" y="5"/>
                  </a:cubicBezTo>
                  <a:close/>
                </a:path>
              </a:pathLst>
            </a:custGeom>
            <a:gradFill>
              <a:gsLst>
                <a:gs pos="59113">
                  <a:srgbClr val="FDF2C4"/>
                </a:gs>
                <a:gs pos="41000">
                  <a:srgbClr val="D4B486"/>
                </a:gs>
                <a:gs pos="100000">
                  <a:srgbClr val="977037"/>
                </a:gs>
                <a:gs pos="0">
                  <a:srgbClr val="977037"/>
                </a:gs>
              </a:gsLst>
              <a:path path="shape">
                <a:fillToRect l="50000" t="50000" r="50000" b="50000"/>
              </a:path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05" name="Freeform 25"/>
            <p:cNvSpPr/>
            <p:nvPr/>
          </p:nvSpPr>
          <p:spPr bwMode="auto">
            <a:xfrm rot="5400000">
              <a:off x="7153819" y="3782703"/>
              <a:ext cx="54661" cy="64128"/>
            </a:xfrm>
            <a:custGeom>
              <a:avLst/>
              <a:gdLst>
                <a:gd name="T0" fmla="*/ 17 w 20"/>
                <a:gd name="T1" fmla="*/ 5 h 20"/>
                <a:gd name="T2" fmla="*/ 15 w 20"/>
                <a:gd name="T3" fmla="*/ 17 h 20"/>
                <a:gd name="T4" fmla="*/ 2 w 20"/>
                <a:gd name="T5" fmla="*/ 15 h 20"/>
                <a:gd name="T6" fmla="*/ 5 w 20"/>
                <a:gd name="T7" fmla="*/ 2 h 20"/>
                <a:gd name="T8" fmla="*/ 17 w 20"/>
                <a:gd name="T9" fmla="*/ 5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20">
                  <a:moveTo>
                    <a:pt x="17" y="5"/>
                  </a:moveTo>
                  <a:cubicBezTo>
                    <a:pt x="20" y="9"/>
                    <a:pt x="19" y="15"/>
                    <a:pt x="15" y="17"/>
                  </a:cubicBezTo>
                  <a:cubicBezTo>
                    <a:pt x="11" y="20"/>
                    <a:pt x="5" y="19"/>
                    <a:pt x="2" y="15"/>
                  </a:cubicBezTo>
                  <a:cubicBezTo>
                    <a:pt x="0" y="11"/>
                    <a:pt x="1" y="5"/>
                    <a:pt x="5" y="2"/>
                  </a:cubicBezTo>
                  <a:cubicBezTo>
                    <a:pt x="9" y="0"/>
                    <a:pt x="15" y="1"/>
                    <a:pt x="17" y="5"/>
                  </a:cubicBezTo>
                  <a:close/>
                </a:path>
              </a:pathLst>
            </a:custGeom>
            <a:gradFill>
              <a:gsLst>
                <a:gs pos="59113">
                  <a:srgbClr val="FDF2C4"/>
                </a:gs>
                <a:gs pos="41000">
                  <a:srgbClr val="D4B486"/>
                </a:gs>
                <a:gs pos="100000">
                  <a:srgbClr val="977037"/>
                </a:gs>
                <a:gs pos="0">
                  <a:srgbClr val="977037"/>
                </a:gs>
              </a:gsLst>
              <a:path path="shape">
                <a:fillToRect l="50000" t="50000" r="50000" b="50000"/>
              </a:path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06" name="Freeform 26"/>
            <p:cNvSpPr/>
            <p:nvPr/>
          </p:nvSpPr>
          <p:spPr bwMode="auto">
            <a:xfrm rot="5400000">
              <a:off x="7450633" y="3597477"/>
              <a:ext cx="535480" cy="640069"/>
            </a:xfrm>
            <a:custGeom>
              <a:avLst/>
              <a:gdLst>
                <a:gd name="T0" fmla="*/ 165 w 198"/>
                <a:gd name="T1" fmla="*/ 152 h 198"/>
                <a:gd name="T2" fmla="*/ 163 w 198"/>
                <a:gd name="T3" fmla="*/ 152 h 198"/>
                <a:gd name="T4" fmla="*/ 91 w 198"/>
                <a:gd name="T5" fmla="*/ 192 h 198"/>
                <a:gd name="T6" fmla="*/ 31 w 198"/>
                <a:gd name="T7" fmla="*/ 162 h 198"/>
                <a:gd name="T8" fmla="*/ 9 w 198"/>
                <a:gd name="T9" fmla="*/ 97 h 198"/>
                <a:gd name="T10" fmla="*/ 19 w 198"/>
                <a:gd name="T11" fmla="*/ 63 h 198"/>
                <a:gd name="T12" fmla="*/ 111 w 198"/>
                <a:gd name="T13" fmla="*/ 6 h 198"/>
                <a:gd name="T14" fmla="*/ 171 w 198"/>
                <a:gd name="T15" fmla="*/ 28 h 198"/>
                <a:gd name="T16" fmla="*/ 196 w 198"/>
                <a:gd name="T17" fmla="*/ 45 h 198"/>
                <a:gd name="T18" fmla="*/ 198 w 198"/>
                <a:gd name="T19" fmla="*/ 43 h 198"/>
                <a:gd name="T20" fmla="*/ 111 w 198"/>
                <a:gd name="T21" fmla="*/ 4 h 198"/>
                <a:gd name="T22" fmla="*/ 17 w 198"/>
                <a:gd name="T23" fmla="*/ 62 h 198"/>
                <a:gd name="T24" fmla="*/ 6 w 198"/>
                <a:gd name="T25" fmla="*/ 97 h 198"/>
                <a:gd name="T26" fmla="*/ 90 w 198"/>
                <a:gd name="T27" fmla="*/ 195 h 198"/>
                <a:gd name="T28" fmla="*/ 90 w 198"/>
                <a:gd name="T29" fmla="*/ 195 h 198"/>
                <a:gd name="T30" fmla="*/ 165 w 198"/>
                <a:gd name="T31" fmla="*/ 152 h 1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8" h="198">
                  <a:moveTo>
                    <a:pt x="165" y="152"/>
                  </a:moveTo>
                  <a:cubicBezTo>
                    <a:pt x="163" y="152"/>
                    <a:pt x="163" y="152"/>
                    <a:pt x="163" y="152"/>
                  </a:cubicBezTo>
                  <a:cubicBezTo>
                    <a:pt x="149" y="184"/>
                    <a:pt x="120" y="196"/>
                    <a:pt x="91" y="192"/>
                  </a:cubicBezTo>
                  <a:cubicBezTo>
                    <a:pt x="69" y="190"/>
                    <a:pt x="47" y="179"/>
                    <a:pt x="31" y="162"/>
                  </a:cubicBezTo>
                  <a:cubicBezTo>
                    <a:pt x="15" y="145"/>
                    <a:pt x="6" y="123"/>
                    <a:pt x="9" y="97"/>
                  </a:cubicBezTo>
                  <a:cubicBezTo>
                    <a:pt x="10" y="86"/>
                    <a:pt x="13" y="75"/>
                    <a:pt x="19" y="63"/>
                  </a:cubicBezTo>
                  <a:cubicBezTo>
                    <a:pt x="44" y="13"/>
                    <a:pt x="79" y="2"/>
                    <a:pt x="111" y="6"/>
                  </a:cubicBezTo>
                  <a:cubicBezTo>
                    <a:pt x="134" y="9"/>
                    <a:pt x="155" y="18"/>
                    <a:pt x="171" y="28"/>
                  </a:cubicBezTo>
                  <a:cubicBezTo>
                    <a:pt x="186" y="37"/>
                    <a:pt x="196" y="45"/>
                    <a:pt x="196" y="45"/>
                  </a:cubicBezTo>
                  <a:cubicBezTo>
                    <a:pt x="198" y="43"/>
                    <a:pt x="198" y="43"/>
                    <a:pt x="198" y="43"/>
                  </a:cubicBezTo>
                  <a:cubicBezTo>
                    <a:pt x="198" y="43"/>
                    <a:pt x="157" y="9"/>
                    <a:pt x="111" y="4"/>
                  </a:cubicBezTo>
                  <a:cubicBezTo>
                    <a:pt x="78" y="0"/>
                    <a:pt x="42" y="12"/>
                    <a:pt x="17" y="62"/>
                  </a:cubicBezTo>
                  <a:cubicBezTo>
                    <a:pt x="11" y="74"/>
                    <a:pt x="8" y="86"/>
                    <a:pt x="6" y="97"/>
                  </a:cubicBezTo>
                  <a:cubicBezTo>
                    <a:pt x="0" y="150"/>
                    <a:pt x="45" y="189"/>
                    <a:pt x="90" y="195"/>
                  </a:cubicBezTo>
                  <a:cubicBezTo>
                    <a:pt x="90" y="195"/>
                    <a:pt x="90" y="195"/>
                    <a:pt x="90" y="195"/>
                  </a:cubicBezTo>
                  <a:cubicBezTo>
                    <a:pt x="121" y="198"/>
                    <a:pt x="151" y="186"/>
                    <a:pt x="165" y="152"/>
                  </a:cubicBezTo>
                  <a:close/>
                </a:path>
              </a:pathLst>
            </a:custGeom>
            <a:gradFill>
              <a:gsLst>
                <a:gs pos="59113">
                  <a:srgbClr val="FDF2C4"/>
                </a:gs>
                <a:gs pos="41000">
                  <a:srgbClr val="D4B486"/>
                </a:gs>
                <a:gs pos="100000">
                  <a:srgbClr val="977037"/>
                </a:gs>
                <a:gs pos="0">
                  <a:srgbClr val="977037"/>
                </a:gs>
              </a:gsLst>
              <a:path path="shape">
                <a:fillToRect l="50000" t="50000" r="50000" b="50000"/>
              </a:path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07" name="Freeform 27"/>
            <p:cNvSpPr/>
            <p:nvPr/>
          </p:nvSpPr>
          <p:spPr bwMode="auto">
            <a:xfrm rot="5400000">
              <a:off x="7321799" y="3408921"/>
              <a:ext cx="572933" cy="860282"/>
            </a:xfrm>
            <a:custGeom>
              <a:avLst/>
              <a:gdLst>
                <a:gd name="T0" fmla="*/ 97 w 212"/>
                <a:gd name="T1" fmla="*/ 264 h 266"/>
                <a:gd name="T2" fmla="*/ 6 w 212"/>
                <a:gd name="T3" fmla="*/ 126 h 266"/>
                <a:gd name="T4" fmla="*/ 13 w 212"/>
                <a:gd name="T5" fmla="*/ 96 h 266"/>
                <a:gd name="T6" fmla="*/ 146 w 212"/>
                <a:gd name="T7" fmla="*/ 7 h 266"/>
                <a:gd name="T8" fmla="*/ 192 w 212"/>
                <a:gd name="T9" fmla="*/ 19 h 266"/>
                <a:gd name="T10" fmla="*/ 211 w 212"/>
                <a:gd name="T11" fmla="*/ 27 h 266"/>
                <a:gd name="T12" fmla="*/ 212 w 212"/>
                <a:gd name="T13" fmla="*/ 25 h 266"/>
                <a:gd name="T14" fmla="*/ 146 w 212"/>
                <a:gd name="T15" fmla="*/ 5 h 266"/>
                <a:gd name="T16" fmla="*/ 11 w 212"/>
                <a:gd name="T17" fmla="*/ 96 h 266"/>
                <a:gd name="T18" fmla="*/ 4 w 212"/>
                <a:gd name="T19" fmla="*/ 126 h 266"/>
                <a:gd name="T20" fmla="*/ 96 w 212"/>
                <a:gd name="T21" fmla="*/ 266 h 266"/>
                <a:gd name="T22" fmla="*/ 97 w 212"/>
                <a:gd name="T23" fmla="*/ 264 h 2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12" h="266">
                  <a:moveTo>
                    <a:pt x="97" y="264"/>
                  </a:moveTo>
                  <a:cubicBezTo>
                    <a:pt x="9" y="228"/>
                    <a:pt x="2" y="164"/>
                    <a:pt x="6" y="126"/>
                  </a:cubicBezTo>
                  <a:cubicBezTo>
                    <a:pt x="8" y="108"/>
                    <a:pt x="13" y="96"/>
                    <a:pt x="13" y="96"/>
                  </a:cubicBezTo>
                  <a:cubicBezTo>
                    <a:pt x="45" y="15"/>
                    <a:pt x="101" y="2"/>
                    <a:pt x="146" y="7"/>
                  </a:cubicBezTo>
                  <a:cubicBezTo>
                    <a:pt x="164" y="9"/>
                    <a:pt x="180" y="14"/>
                    <a:pt x="192" y="19"/>
                  </a:cubicBezTo>
                  <a:cubicBezTo>
                    <a:pt x="204" y="23"/>
                    <a:pt x="211" y="27"/>
                    <a:pt x="211" y="27"/>
                  </a:cubicBezTo>
                  <a:cubicBezTo>
                    <a:pt x="212" y="25"/>
                    <a:pt x="212" y="25"/>
                    <a:pt x="212" y="25"/>
                  </a:cubicBezTo>
                  <a:cubicBezTo>
                    <a:pt x="212" y="25"/>
                    <a:pt x="183" y="9"/>
                    <a:pt x="146" y="5"/>
                  </a:cubicBezTo>
                  <a:cubicBezTo>
                    <a:pt x="101" y="0"/>
                    <a:pt x="43" y="13"/>
                    <a:pt x="11" y="96"/>
                  </a:cubicBezTo>
                  <a:cubicBezTo>
                    <a:pt x="11" y="96"/>
                    <a:pt x="6" y="108"/>
                    <a:pt x="4" y="126"/>
                  </a:cubicBezTo>
                  <a:cubicBezTo>
                    <a:pt x="0" y="164"/>
                    <a:pt x="7" y="230"/>
                    <a:pt x="96" y="266"/>
                  </a:cubicBezTo>
                  <a:lnTo>
                    <a:pt x="97" y="264"/>
                  </a:lnTo>
                  <a:close/>
                </a:path>
              </a:pathLst>
            </a:custGeom>
            <a:gradFill>
              <a:gsLst>
                <a:gs pos="59113">
                  <a:srgbClr val="FDF2C4"/>
                </a:gs>
                <a:gs pos="41000">
                  <a:srgbClr val="D4B486"/>
                </a:gs>
                <a:gs pos="100000">
                  <a:srgbClr val="977037"/>
                </a:gs>
                <a:gs pos="0">
                  <a:srgbClr val="977037"/>
                </a:gs>
              </a:gsLst>
              <a:path path="shape">
                <a:fillToRect l="50000" t="50000" r="50000" b="50000"/>
              </a:path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09" name="Freeform 29"/>
            <p:cNvSpPr/>
            <p:nvPr/>
          </p:nvSpPr>
          <p:spPr bwMode="auto">
            <a:xfrm rot="5400000">
              <a:off x="2905894" y="4734000"/>
              <a:ext cx="32392" cy="42349"/>
            </a:xfrm>
            <a:custGeom>
              <a:avLst/>
              <a:gdLst>
                <a:gd name="T0" fmla="*/ 3 w 12"/>
                <a:gd name="T1" fmla="*/ 11 h 13"/>
                <a:gd name="T2" fmla="*/ 2 w 12"/>
                <a:gd name="T3" fmla="*/ 3 h 13"/>
                <a:gd name="T4" fmla="*/ 9 w 12"/>
                <a:gd name="T5" fmla="*/ 2 h 13"/>
                <a:gd name="T6" fmla="*/ 10 w 12"/>
                <a:gd name="T7" fmla="*/ 10 h 13"/>
                <a:gd name="T8" fmla="*/ 3 w 12"/>
                <a:gd name="T9" fmla="*/ 1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3">
                  <a:moveTo>
                    <a:pt x="3" y="11"/>
                  </a:moveTo>
                  <a:cubicBezTo>
                    <a:pt x="0" y="9"/>
                    <a:pt x="0" y="6"/>
                    <a:pt x="2" y="3"/>
                  </a:cubicBezTo>
                  <a:cubicBezTo>
                    <a:pt x="3" y="1"/>
                    <a:pt x="7" y="0"/>
                    <a:pt x="9" y="2"/>
                  </a:cubicBezTo>
                  <a:cubicBezTo>
                    <a:pt x="11" y="4"/>
                    <a:pt x="12" y="7"/>
                    <a:pt x="10" y="10"/>
                  </a:cubicBezTo>
                  <a:cubicBezTo>
                    <a:pt x="8" y="12"/>
                    <a:pt x="5" y="13"/>
                    <a:pt x="3" y="11"/>
                  </a:cubicBezTo>
                  <a:close/>
                </a:path>
              </a:pathLst>
            </a:custGeom>
            <a:gradFill>
              <a:gsLst>
                <a:gs pos="59113">
                  <a:srgbClr val="FDF2C4"/>
                </a:gs>
                <a:gs pos="41000">
                  <a:srgbClr val="D4B486"/>
                </a:gs>
                <a:gs pos="100000">
                  <a:srgbClr val="977037"/>
                </a:gs>
                <a:gs pos="0">
                  <a:srgbClr val="977037"/>
                </a:gs>
              </a:gsLst>
              <a:path path="shape">
                <a:fillToRect l="50000" t="50000" r="50000" b="50000"/>
              </a:path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10" name="Freeform 30"/>
            <p:cNvSpPr/>
            <p:nvPr/>
          </p:nvSpPr>
          <p:spPr bwMode="auto">
            <a:xfrm rot="5400000">
              <a:off x="2713641" y="4664751"/>
              <a:ext cx="275331" cy="450105"/>
            </a:xfrm>
            <a:custGeom>
              <a:avLst/>
              <a:gdLst>
                <a:gd name="T0" fmla="*/ 3 w 102"/>
                <a:gd name="T1" fmla="*/ 116 h 139"/>
                <a:gd name="T2" fmla="*/ 31 w 102"/>
                <a:gd name="T3" fmla="*/ 123 h 139"/>
                <a:gd name="T4" fmla="*/ 79 w 102"/>
                <a:gd name="T5" fmla="*/ 111 h 139"/>
                <a:gd name="T6" fmla="*/ 97 w 102"/>
                <a:gd name="T7" fmla="*/ 71 h 139"/>
                <a:gd name="T8" fmla="*/ 86 w 102"/>
                <a:gd name="T9" fmla="*/ 27 h 139"/>
                <a:gd name="T10" fmla="*/ 50 w 102"/>
                <a:gd name="T11" fmla="*/ 9 h 139"/>
                <a:gd name="T12" fmla="*/ 14 w 102"/>
                <a:gd name="T13" fmla="*/ 20 h 139"/>
                <a:gd name="T14" fmla="*/ 2 w 102"/>
                <a:gd name="T15" fmla="*/ 48 h 139"/>
                <a:gd name="T16" fmla="*/ 0 w 102"/>
                <a:gd name="T17" fmla="*/ 48 h 139"/>
                <a:gd name="T18" fmla="*/ 13 w 102"/>
                <a:gd name="T19" fmla="*/ 18 h 139"/>
                <a:gd name="T20" fmla="*/ 88 w 102"/>
                <a:gd name="T21" fmla="*/ 26 h 139"/>
                <a:gd name="T22" fmla="*/ 99 w 102"/>
                <a:gd name="T23" fmla="*/ 71 h 139"/>
                <a:gd name="T24" fmla="*/ 81 w 102"/>
                <a:gd name="T25" fmla="*/ 112 h 139"/>
                <a:gd name="T26" fmla="*/ 3 w 102"/>
                <a:gd name="T27" fmla="*/ 118 h 139"/>
                <a:gd name="T28" fmla="*/ 3 w 102"/>
                <a:gd name="T29" fmla="*/ 116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2" h="139">
                  <a:moveTo>
                    <a:pt x="3" y="116"/>
                  </a:moveTo>
                  <a:cubicBezTo>
                    <a:pt x="3" y="116"/>
                    <a:pt x="15" y="121"/>
                    <a:pt x="31" y="123"/>
                  </a:cubicBezTo>
                  <a:cubicBezTo>
                    <a:pt x="47" y="125"/>
                    <a:pt x="66" y="123"/>
                    <a:pt x="79" y="111"/>
                  </a:cubicBezTo>
                  <a:cubicBezTo>
                    <a:pt x="88" y="103"/>
                    <a:pt x="95" y="90"/>
                    <a:pt x="97" y="71"/>
                  </a:cubicBezTo>
                  <a:cubicBezTo>
                    <a:pt x="99" y="52"/>
                    <a:pt x="95" y="37"/>
                    <a:pt x="86" y="27"/>
                  </a:cubicBezTo>
                  <a:cubicBezTo>
                    <a:pt x="77" y="16"/>
                    <a:pt x="64" y="10"/>
                    <a:pt x="50" y="9"/>
                  </a:cubicBezTo>
                  <a:cubicBezTo>
                    <a:pt x="37" y="8"/>
                    <a:pt x="24" y="11"/>
                    <a:pt x="14" y="20"/>
                  </a:cubicBezTo>
                  <a:cubicBezTo>
                    <a:pt x="7" y="27"/>
                    <a:pt x="3" y="36"/>
                    <a:pt x="2" y="48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1" y="35"/>
                    <a:pt x="6" y="25"/>
                    <a:pt x="13" y="18"/>
                  </a:cubicBezTo>
                  <a:cubicBezTo>
                    <a:pt x="33" y="0"/>
                    <a:pt x="69" y="3"/>
                    <a:pt x="88" y="26"/>
                  </a:cubicBezTo>
                  <a:cubicBezTo>
                    <a:pt x="97" y="36"/>
                    <a:pt x="102" y="52"/>
                    <a:pt x="99" y="71"/>
                  </a:cubicBezTo>
                  <a:cubicBezTo>
                    <a:pt x="97" y="91"/>
                    <a:pt x="90" y="104"/>
                    <a:pt x="81" y="112"/>
                  </a:cubicBezTo>
                  <a:cubicBezTo>
                    <a:pt x="52" y="139"/>
                    <a:pt x="3" y="118"/>
                    <a:pt x="3" y="118"/>
                  </a:cubicBezTo>
                  <a:lnTo>
                    <a:pt x="3" y="116"/>
                  </a:lnTo>
                  <a:close/>
                </a:path>
              </a:pathLst>
            </a:custGeom>
            <a:gradFill>
              <a:gsLst>
                <a:gs pos="59113">
                  <a:srgbClr val="FDF2C4"/>
                </a:gs>
                <a:gs pos="41000">
                  <a:srgbClr val="D4B486"/>
                </a:gs>
                <a:gs pos="100000">
                  <a:srgbClr val="977037"/>
                </a:gs>
                <a:gs pos="0">
                  <a:srgbClr val="977037"/>
                </a:gs>
              </a:gsLst>
              <a:path path="shape">
                <a:fillToRect l="50000" t="50000" r="50000" b="50000"/>
              </a:path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11" name="Freeform 31"/>
            <p:cNvSpPr/>
            <p:nvPr/>
          </p:nvSpPr>
          <p:spPr bwMode="auto">
            <a:xfrm rot="5400000">
              <a:off x="1893825" y="4813916"/>
              <a:ext cx="51624" cy="67758"/>
            </a:xfrm>
            <a:custGeom>
              <a:avLst/>
              <a:gdLst>
                <a:gd name="T0" fmla="*/ 1 w 19"/>
                <a:gd name="T1" fmla="*/ 8 h 21"/>
                <a:gd name="T2" fmla="*/ 7 w 19"/>
                <a:gd name="T3" fmla="*/ 19 h 21"/>
                <a:gd name="T4" fmla="*/ 18 w 19"/>
                <a:gd name="T5" fmla="*/ 13 h 21"/>
                <a:gd name="T6" fmla="*/ 12 w 19"/>
                <a:gd name="T7" fmla="*/ 2 h 21"/>
                <a:gd name="T8" fmla="*/ 1 w 19"/>
                <a:gd name="T9" fmla="*/ 8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21">
                  <a:moveTo>
                    <a:pt x="1" y="8"/>
                  </a:moveTo>
                  <a:cubicBezTo>
                    <a:pt x="0" y="12"/>
                    <a:pt x="2" y="18"/>
                    <a:pt x="7" y="19"/>
                  </a:cubicBezTo>
                  <a:cubicBezTo>
                    <a:pt x="11" y="21"/>
                    <a:pt x="16" y="18"/>
                    <a:pt x="18" y="13"/>
                  </a:cubicBezTo>
                  <a:cubicBezTo>
                    <a:pt x="19" y="9"/>
                    <a:pt x="17" y="4"/>
                    <a:pt x="12" y="2"/>
                  </a:cubicBezTo>
                  <a:cubicBezTo>
                    <a:pt x="8" y="0"/>
                    <a:pt x="3" y="3"/>
                    <a:pt x="1" y="8"/>
                  </a:cubicBezTo>
                  <a:close/>
                </a:path>
              </a:pathLst>
            </a:custGeom>
            <a:gradFill>
              <a:gsLst>
                <a:gs pos="59113">
                  <a:srgbClr val="FDF2C4"/>
                </a:gs>
                <a:gs pos="41000">
                  <a:srgbClr val="D4B486"/>
                </a:gs>
                <a:gs pos="100000">
                  <a:srgbClr val="977037"/>
                </a:gs>
                <a:gs pos="0">
                  <a:srgbClr val="977037"/>
                </a:gs>
              </a:gsLst>
              <a:path path="shape">
                <a:fillToRect l="50000" t="50000" r="50000" b="50000"/>
              </a:path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12" name="Freeform 32"/>
            <p:cNvSpPr/>
            <p:nvPr/>
          </p:nvSpPr>
          <p:spPr bwMode="auto">
            <a:xfrm rot="5400000">
              <a:off x="1998920" y="4317358"/>
              <a:ext cx="656949" cy="817933"/>
            </a:xfrm>
            <a:custGeom>
              <a:avLst/>
              <a:gdLst>
                <a:gd name="T0" fmla="*/ 4 w 243"/>
                <a:gd name="T1" fmla="*/ 50 h 253"/>
                <a:gd name="T2" fmla="*/ 75 w 243"/>
                <a:gd name="T3" fmla="*/ 9 h 253"/>
                <a:gd name="T4" fmla="*/ 191 w 243"/>
                <a:gd name="T5" fmla="*/ 53 h 253"/>
                <a:gd name="T6" fmla="*/ 201 w 243"/>
                <a:gd name="T7" fmla="*/ 66 h 253"/>
                <a:gd name="T8" fmla="*/ 223 w 243"/>
                <a:gd name="T9" fmla="*/ 124 h 253"/>
                <a:gd name="T10" fmla="*/ 177 w 243"/>
                <a:gd name="T11" fmla="*/ 245 h 253"/>
                <a:gd name="T12" fmla="*/ 168 w 243"/>
                <a:gd name="T13" fmla="*/ 253 h 253"/>
                <a:gd name="T14" fmla="*/ 167 w 243"/>
                <a:gd name="T15" fmla="*/ 252 h 253"/>
                <a:gd name="T16" fmla="*/ 176 w 243"/>
                <a:gd name="T17" fmla="*/ 243 h 253"/>
                <a:gd name="T18" fmla="*/ 208 w 243"/>
                <a:gd name="T19" fmla="*/ 83 h 253"/>
                <a:gd name="T20" fmla="*/ 199 w 243"/>
                <a:gd name="T21" fmla="*/ 67 h 253"/>
                <a:gd name="T22" fmla="*/ 189 w 243"/>
                <a:gd name="T23" fmla="*/ 54 h 253"/>
                <a:gd name="T24" fmla="*/ 76 w 243"/>
                <a:gd name="T25" fmla="*/ 11 h 253"/>
                <a:gd name="T26" fmla="*/ 6 w 243"/>
                <a:gd name="T27" fmla="*/ 51 h 253"/>
                <a:gd name="T28" fmla="*/ 2 w 243"/>
                <a:gd name="T29" fmla="*/ 55 h 253"/>
                <a:gd name="T30" fmla="*/ 0 w 243"/>
                <a:gd name="T31" fmla="*/ 54 h 253"/>
                <a:gd name="T32" fmla="*/ 4 w 243"/>
                <a:gd name="T33" fmla="*/ 50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43" h="253">
                  <a:moveTo>
                    <a:pt x="4" y="50"/>
                  </a:moveTo>
                  <a:cubicBezTo>
                    <a:pt x="14" y="40"/>
                    <a:pt x="41" y="18"/>
                    <a:pt x="75" y="9"/>
                  </a:cubicBezTo>
                  <a:cubicBezTo>
                    <a:pt x="110" y="0"/>
                    <a:pt x="151" y="6"/>
                    <a:pt x="191" y="53"/>
                  </a:cubicBezTo>
                  <a:cubicBezTo>
                    <a:pt x="194" y="57"/>
                    <a:pt x="198" y="61"/>
                    <a:pt x="201" y="66"/>
                  </a:cubicBezTo>
                  <a:cubicBezTo>
                    <a:pt x="201" y="66"/>
                    <a:pt x="218" y="90"/>
                    <a:pt x="223" y="124"/>
                  </a:cubicBezTo>
                  <a:cubicBezTo>
                    <a:pt x="229" y="158"/>
                    <a:pt x="223" y="203"/>
                    <a:pt x="177" y="245"/>
                  </a:cubicBezTo>
                  <a:cubicBezTo>
                    <a:pt x="174" y="248"/>
                    <a:pt x="171" y="251"/>
                    <a:pt x="168" y="253"/>
                  </a:cubicBezTo>
                  <a:cubicBezTo>
                    <a:pt x="167" y="252"/>
                    <a:pt x="167" y="252"/>
                    <a:pt x="167" y="252"/>
                  </a:cubicBezTo>
                  <a:cubicBezTo>
                    <a:pt x="170" y="249"/>
                    <a:pt x="173" y="246"/>
                    <a:pt x="176" y="243"/>
                  </a:cubicBezTo>
                  <a:cubicBezTo>
                    <a:pt x="243" y="181"/>
                    <a:pt x="223" y="113"/>
                    <a:pt x="208" y="83"/>
                  </a:cubicBezTo>
                  <a:cubicBezTo>
                    <a:pt x="203" y="73"/>
                    <a:pt x="199" y="67"/>
                    <a:pt x="199" y="67"/>
                  </a:cubicBezTo>
                  <a:cubicBezTo>
                    <a:pt x="196" y="63"/>
                    <a:pt x="192" y="58"/>
                    <a:pt x="189" y="54"/>
                  </a:cubicBezTo>
                  <a:cubicBezTo>
                    <a:pt x="150" y="8"/>
                    <a:pt x="110" y="3"/>
                    <a:pt x="76" y="11"/>
                  </a:cubicBezTo>
                  <a:cubicBezTo>
                    <a:pt x="42" y="20"/>
                    <a:pt x="15" y="42"/>
                    <a:pt x="6" y="51"/>
                  </a:cubicBezTo>
                  <a:cubicBezTo>
                    <a:pt x="3" y="54"/>
                    <a:pt x="2" y="55"/>
                    <a:pt x="2" y="55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54"/>
                    <a:pt x="2" y="52"/>
                    <a:pt x="4" y="50"/>
                  </a:cubicBezTo>
                  <a:close/>
                </a:path>
              </a:pathLst>
            </a:custGeom>
            <a:gradFill>
              <a:gsLst>
                <a:gs pos="59113">
                  <a:srgbClr val="FDF2C4"/>
                </a:gs>
                <a:gs pos="41000">
                  <a:srgbClr val="D4B486"/>
                </a:gs>
                <a:gs pos="100000">
                  <a:srgbClr val="977037"/>
                </a:gs>
                <a:gs pos="0">
                  <a:srgbClr val="977037"/>
                </a:gs>
              </a:gsLst>
              <a:path path="shape">
                <a:fillToRect l="50000" t="50000" r="50000" b="50000"/>
              </a:path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13" name="Freeform 33"/>
            <p:cNvSpPr/>
            <p:nvPr/>
          </p:nvSpPr>
          <p:spPr bwMode="auto">
            <a:xfrm rot="5400000">
              <a:off x="6040115" y="4859415"/>
              <a:ext cx="538517" cy="520283"/>
            </a:xfrm>
            <a:custGeom>
              <a:avLst/>
              <a:gdLst>
                <a:gd name="T0" fmla="*/ 0 w 199"/>
                <a:gd name="T1" fmla="*/ 130 h 161"/>
                <a:gd name="T2" fmla="*/ 91 w 199"/>
                <a:gd name="T3" fmla="*/ 5 h 161"/>
                <a:gd name="T4" fmla="*/ 125 w 199"/>
                <a:gd name="T5" fmla="*/ 138 h 161"/>
                <a:gd name="T6" fmla="*/ 118 w 199"/>
                <a:gd name="T7" fmla="*/ 35 h 161"/>
                <a:gd name="T8" fmla="*/ 138 w 199"/>
                <a:gd name="T9" fmla="*/ 59 h 161"/>
                <a:gd name="T10" fmla="*/ 109 w 199"/>
                <a:gd name="T11" fmla="*/ 46 h 161"/>
                <a:gd name="T12" fmla="*/ 62 w 199"/>
                <a:gd name="T13" fmla="*/ 101 h 161"/>
                <a:gd name="T14" fmla="*/ 165 w 199"/>
                <a:gd name="T15" fmla="*/ 81 h 161"/>
                <a:gd name="T16" fmla="*/ 82 w 199"/>
                <a:gd name="T17" fmla="*/ 12 h 161"/>
                <a:gd name="T18" fmla="*/ 9 w 199"/>
                <a:gd name="T19" fmla="*/ 161 h 161"/>
                <a:gd name="T20" fmla="*/ 0 w 199"/>
                <a:gd name="T21" fmla="*/ 130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99" h="161">
                  <a:moveTo>
                    <a:pt x="0" y="130"/>
                  </a:moveTo>
                  <a:cubicBezTo>
                    <a:pt x="0" y="130"/>
                    <a:pt x="8" y="9"/>
                    <a:pt x="91" y="5"/>
                  </a:cubicBezTo>
                  <a:cubicBezTo>
                    <a:pt x="187" y="0"/>
                    <a:pt x="199" y="123"/>
                    <a:pt x="125" y="138"/>
                  </a:cubicBezTo>
                  <a:cubicBezTo>
                    <a:pt x="34" y="155"/>
                    <a:pt x="31" y="17"/>
                    <a:pt x="118" y="35"/>
                  </a:cubicBezTo>
                  <a:cubicBezTo>
                    <a:pt x="118" y="35"/>
                    <a:pt x="147" y="47"/>
                    <a:pt x="138" y="59"/>
                  </a:cubicBezTo>
                  <a:cubicBezTo>
                    <a:pt x="129" y="72"/>
                    <a:pt x="117" y="52"/>
                    <a:pt x="109" y="46"/>
                  </a:cubicBezTo>
                  <a:cubicBezTo>
                    <a:pt x="95" y="33"/>
                    <a:pt x="45" y="52"/>
                    <a:pt x="62" y="101"/>
                  </a:cubicBezTo>
                  <a:cubicBezTo>
                    <a:pt x="79" y="150"/>
                    <a:pt x="162" y="142"/>
                    <a:pt x="165" y="81"/>
                  </a:cubicBezTo>
                  <a:cubicBezTo>
                    <a:pt x="167" y="20"/>
                    <a:pt x="115" y="7"/>
                    <a:pt x="82" y="12"/>
                  </a:cubicBezTo>
                  <a:cubicBezTo>
                    <a:pt x="82" y="12"/>
                    <a:pt x="6" y="16"/>
                    <a:pt x="9" y="161"/>
                  </a:cubicBezTo>
                  <a:cubicBezTo>
                    <a:pt x="9" y="161"/>
                    <a:pt x="1" y="142"/>
                    <a:pt x="0" y="130"/>
                  </a:cubicBezTo>
                  <a:close/>
                </a:path>
              </a:pathLst>
            </a:custGeom>
            <a:gradFill>
              <a:gsLst>
                <a:gs pos="59113">
                  <a:srgbClr val="FDF2C4"/>
                </a:gs>
                <a:gs pos="41000">
                  <a:srgbClr val="D4B486"/>
                </a:gs>
                <a:gs pos="100000">
                  <a:srgbClr val="977037"/>
                </a:gs>
                <a:gs pos="0">
                  <a:srgbClr val="977037"/>
                </a:gs>
              </a:gsLst>
              <a:path path="shape">
                <a:fillToRect l="50000" t="50000" r="50000" b="50000"/>
              </a:path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14" name="Freeform 34"/>
            <p:cNvSpPr/>
            <p:nvPr/>
          </p:nvSpPr>
          <p:spPr bwMode="auto">
            <a:xfrm rot="5400000">
              <a:off x="6137943" y="4035361"/>
              <a:ext cx="319871" cy="477934"/>
            </a:xfrm>
            <a:custGeom>
              <a:avLst/>
              <a:gdLst>
                <a:gd name="T0" fmla="*/ 72 w 118"/>
                <a:gd name="T1" fmla="*/ 2 h 148"/>
                <a:gd name="T2" fmla="*/ 18 w 118"/>
                <a:gd name="T3" fmla="*/ 88 h 148"/>
                <a:gd name="T4" fmla="*/ 106 w 118"/>
                <a:gd name="T5" fmla="*/ 76 h 148"/>
                <a:gd name="T6" fmla="*/ 42 w 118"/>
                <a:gd name="T7" fmla="*/ 97 h 148"/>
                <a:gd name="T8" fmla="*/ 62 w 118"/>
                <a:gd name="T9" fmla="*/ 104 h 148"/>
                <a:gd name="T10" fmla="*/ 47 w 118"/>
                <a:gd name="T11" fmla="*/ 89 h 148"/>
                <a:gd name="T12" fmla="*/ 69 w 118"/>
                <a:gd name="T13" fmla="*/ 47 h 148"/>
                <a:gd name="T14" fmla="*/ 82 w 118"/>
                <a:gd name="T15" fmla="*/ 114 h 148"/>
                <a:gd name="T16" fmla="*/ 20 w 118"/>
                <a:gd name="T17" fmla="*/ 81 h 148"/>
                <a:gd name="T18" fmla="*/ 93 w 118"/>
                <a:gd name="T19" fmla="*/ 0 h 148"/>
                <a:gd name="T20" fmla="*/ 72 w 118"/>
                <a:gd name="T21" fmla="*/ 2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18" h="148">
                  <a:moveTo>
                    <a:pt x="72" y="2"/>
                  </a:moveTo>
                  <a:cubicBezTo>
                    <a:pt x="72" y="2"/>
                    <a:pt x="0" y="37"/>
                    <a:pt x="18" y="88"/>
                  </a:cubicBezTo>
                  <a:cubicBezTo>
                    <a:pt x="38" y="148"/>
                    <a:pt x="116" y="125"/>
                    <a:pt x="106" y="76"/>
                  </a:cubicBezTo>
                  <a:cubicBezTo>
                    <a:pt x="95" y="17"/>
                    <a:pt x="11" y="48"/>
                    <a:pt x="42" y="97"/>
                  </a:cubicBezTo>
                  <a:cubicBezTo>
                    <a:pt x="42" y="97"/>
                    <a:pt x="57" y="112"/>
                    <a:pt x="62" y="104"/>
                  </a:cubicBezTo>
                  <a:cubicBezTo>
                    <a:pt x="67" y="95"/>
                    <a:pt x="53" y="92"/>
                    <a:pt x="47" y="89"/>
                  </a:cubicBezTo>
                  <a:cubicBezTo>
                    <a:pt x="36" y="83"/>
                    <a:pt x="35" y="48"/>
                    <a:pt x="69" y="47"/>
                  </a:cubicBezTo>
                  <a:cubicBezTo>
                    <a:pt x="103" y="46"/>
                    <a:pt x="118" y="98"/>
                    <a:pt x="82" y="114"/>
                  </a:cubicBezTo>
                  <a:cubicBezTo>
                    <a:pt x="45" y="131"/>
                    <a:pt x="25" y="102"/>
                    <a:pt x="20" y="81"/>
                  </a:cubicBezTo>
                  <a:cubicBezTo>
                    <a:pt x="20" y="81"/>
                    <a:pt x="4" y="34"/>
                    <a:pt x="93" y="0"/>
                  </a:cubicBezTo>
                  <a:cubicBezTo>
                    <a:pt x="93" y="0"/>
                    <a:pt x="79" y="0"/>
                    <a:pt x="72" y="2"/>
                  </a:cubicBezTo>
                  <a:close/>
                </a:path>
              </a:pathLst>
            </a:custGeom>
            <a:gradFill>
              <a:gsLst>
                <a:gs pos="59113">
                  <a:srgbClr val="FDF2C4"/>
                </a:gs>
                <a:gs pos="41000">
                  <a:srgbClr val="D4B486"/>
                </a:gs>
                <a:gs pos="100000">
                  <a:srgbClr val="977037"/>
                </a:gs>
                <a:gs pos="0">
                  <a:srgbClr val="977037"/>
                </a:gs>
              </a:gsLst>
              <a:path path="shape">
                <a:fillToRect l="50000" t="50000" r="50000" b="50000"/>
              </a:path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15" name="Freeform 35"/>
            <p:cNvSpPr/>
            <p:nvPr/>
          </p:nvSpPr>
          <p:spPr bwMode="auto">
            <a:xfrm rot="5400000">
              <a:off x="6220979" y="5280816"/>
              <a:ext cx="86041" cy="107686"/>
            </a:xfrm>
            <a:custGeom>
              <a:avLst/>
              <a:gdLst>
                <a:gd name="T0" fmla="*/ 4 w 32"/>
                <a:gd name="T1" fmla="*/ 25 h 33"/>
                <a:gd name="T2" fmla="*/ 24 w 32"/>
                <a:gd name="T3" fmla="*/ 28 h 33"/>
                <a:gd name="T4" fmla="*/ 28 w 32"/>
                <a:gd name="T5" fmla="*/ 8 h 33"/>
                <a:gd name="T6" fmla="*/ 8 w 32"/>
                <a:gd name="T7" fmla="*/ 5 h 33"/>
                <a:gd name="T8" fmla="*/ 4 w 32"/>
                <a:gd name="T9" fmla="*/ 25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33">
                  <a:moveTo>
                    <a:pt x="4" y="25"/>
                  </a:moveTo>
                  <a:cubicBezTo>
                    <a:pt x="9" y="31"/>
                    <a:pt x="18" y="33"/>
                    <a:pt x="24" y="28"/>
                  </a:cubicBezTo>
                  <a:cubicBezTo>
                    <a:pt x="31" y="24"/>
                    <a:pt x="32" y="15"/>
                    <a:pt x="28" y="8"/>
                  </a:cubicBezTo>
                  <a:cubicBezTo>
                    <a:pt x="23" y="2"/>
                    <a:pt x="14" y="0"/>
                    <a:pt x="8" y="5"/>
                  </a:cubicBezTo>
                  <a:cubicBezTo>
                    <a:pt x="1" y="9"/>
                    <a:pt x="0" y="18"/>
                    <a:pt x="4" y="25"/>
                  </a:cubicBezTo>
                  <a:close/>
                </a:path>
              </a:pathLst>
            </a:custGeom>
            <a:gradFill>
              <a:gsLst>
                <a:gs pos="59113">
                  <a:srgbClr val="FDF2C4"/>
                </a:gs>
                <a:gs pos="41000">
                  <a:srgbClr val="D4B486"/>
                </a:gs>
                <a:gs pos="100000">
                  <a:srgbClr val="977037"/>
                </a:gs>
                <a:gs pos="0">
                  <a:srgbClr val="977037"/>
                </a:gs>
              </a:gsLst>
              <a:path path="shape">
                <a:fillToRect l="50000" t="50000" r="50000" b="50000"/>
              </a:path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16" name="Freeform 36"/>
            <p:cNvSpPr>
              <a:spLocks noEditPoints="1"/>
            </p:cNvSpPr>
            <p:nvPr/>
          </p:nvSpPr>
          <p:spPr bwMode="auto">
            <a:xfrm rot="5400000">
              <a:off x="1841980" y="4739294"/>
              <a:ext cx="164997" cy="212953"/>
            </a:xfrm>
            <a:custGeom>
              <a:avLst/>
              <a:gdLst>
                <a:gd name="T0" fmla="*/ 61 w 61"/>
                <a:gd name="T1" fmla="*/ 38 h 66"/>
                <a:gd name="T2" fmla="*/ 60 w 61"/>
                <a:gd name="T3" fmla="*/ 38 h 66"/>
                <a:gd name="T4" fmla="*/ 61 w 61"/>
                <a:gd name="T5" fmla="*/ 38 h 66"/>
                <a:gd name="T6" fmla="*/ 29 w 61"/>
                <a:gd name="T7" fmla="*/ 0 h 66"/>
                <a:gd name="T8" fmla="*/ 29 w 61"/>
                <a:gd name="T9" fmla="*/ 2 h 66"/>
                <a:gd name="T10" fmla="*/ 29 w 61"/>
                <a:gd name="T11" fmla="*/ 0 h 66"/>
                <a:gd name="T12" fmla="*/ 7 w 61"/>
                <a:gd name="T13" fmla="*/ 8 h 66"/>
                <a:gd name="T14" fmla="*/ 10 w 61"/>
                <a:gd name="T15" fmla="*/ 11 h 66"/>
                <a:gd name="T16" fmla="*/ 15 w 61"/>
                <a:gd name="T17" fmla="*/ 13 h 66"/>
                <a:gd name="T18" fmla="*/ 24 w 61"/>
                <a:gd name="T19" fmla="*/ 24 h 66"/>
                <a:gd name="T20" fmla="*/ 26 w 61"/>
                <a:gd name="T21" fmla="*/ 11 h 66"/>
                <a:gd name="T22" fmla="*/ 29 w 61"/>
                <a:gd name="T23" fmla="*/ 2 h 66"/>
                <a:gd name="T24" fmla="*/ 31 w 61"/>
                <a:gd name="T25" fmla="*/ 13 h 66"/>
                <a:gd name="T26" fmla="*/ 33 w 61"/>
                <a:gd name="T27" fmla="*/ 26 h 66"/>
                <a:gd name="T28" fmla="*/ 40 w 61"/>
                <a:gd name="T29" fmla="*/ 20 h 66"/>
                <a:gd name="T30" fmla="*/ 43 w 61"/>
                <a:gd name="T31" fmla="*/ 19 h 66"/>
                <a:gd name="T32" fmla="*/ 46 w 61"/>
                <a:gd name="T33" fmla="*/ 16 h 66"/>
                <a:gd name="T34" fmla="*/ 45 w 61"/>
                <a:gd name="T35" fmla="*/ 19 h 66"/>
                <a:gd name="T36" fmla="*/ 48 w 61"/>
                <a:gd name="T37" fmla="*/ 18 h 66"/>
                <a:gd name="T38" fmla="*/ 45 w 61"/>
                <a:gd name="T39" fmla="*/ 21 h 66"/>
                <a:gd name="T40" fmla="*/ 44 w 61"/>
                <a:gd name="T41" fmla="*/ 24 h 66"/>
                <a:gd name="T42" fmla="*/ 37 w 61"/>
                <a:gd name="T43" fmla="*/ 31 h 66"/>
                <a:gd name="T44" fmla="*/ 49 w 61"/>
                <a:gd name="T45" fmla="*/ 34 h 66"/>
                <a:gd name="T46" fmla="*/ 60 w 61"/>
                <a:gd name="T47" fmla="*/ 38 h 66"/>
                <a:gd name="T48" fmla="*/ 51 w 61"/>
                <a:gd name="T49" fmla="*/ 41 h 66"/>
                <a:gd name="T50" fmla="*/ 38 w 61"/>
                <a:gd name="T51" fmla="*/ 41 h 66"/>
                <a:gd name="T52" fmla="*/ 47 w 61"/>
                <a:gd name="T53" fmla="*/ 51 h 66"/>
                <a:gd name="T54" fmla="*/ 49 w 61"/>
                <a:gd name="T55" fmla="*/ 57 h 66"/>
                <a:gd name="T56" fmla="*/ 51 w 61"/>
                <a:gd name="T57" fmla="*/ 61 h 66"/>
                <a:gd name="T58" fmla="*/ 47 w 61"/>
                <a:gd name="T59" fmla="*/ 59 h 66"/>
                <a:gd name="T60" fmla="*/ 46 w 61"/>
                <a:gd name="T61" fmla="*/ 58 h 66"/>
                <a:gd name="T62" fmla="*/ 39 w 61"/>
                <a:gd name="T63" fmla="*/ 53 h 66"/>
                <a:gd name="T64" fmla="*/ 37 w 61"/>
                <a:gd name="T65" fmla="*/ 50 h 66"/>
                <a:gd name="T66" fmla="*/ 33 w 61"/>
                <a:gd name="T67" fmla="*/ 48 h 66"/>
                <a:gd name="T68" fmla="*/ 36 w 61"/>
                <a:gd name="T69" fmla="*/ 51 h 66"/>
                <a:gd name="T70" fmla="*/ 38 w 61"/>
                <a:gd name="T71" fmla="*/ 55 h 66"/>
                <a:gd name="T72" fmla="*/ 38 w 61"/>
                <a:gd name="T73" fmla="*/ 57 h 66"/>
                <a:gd name="T74" fmla="*/ 37 w 61"/>
                <a:gd name="T75" fmla="*/ 62 h 66"/>
                <a:gd name="T76" fmla="*/ 35 w 61"/>
                <a:gd name="T77" fmla="*/ 66 h 66"/>
                <a:gd name="T78" fmla="*/ 33 w 61"/>
                <a:gd name="T79" fmla="*/ 60 h 66"/>
                <a:gd name="T80" fmla="*/ 25 w 61"/>
                <a:gd name="T81" fmla="*/ 45 h 66"/>
                <a:gd name="T82" fmla="*/ 24 w 61"/>
                <a:gd name="T83" fmla="*/ 45 h 66"/>
                <a:gd name="T84" fmla="*/ 22 w 61"/>
                <a:gd name="T85" fmla="*/ 41 h 66"/>
                <a:gd name="T86" fmla="*/ 19 w 61"/>
                <a:gd name="T87" fmla="*/ 38 h 66"/>
                <a:gd name="T88" fmla="*/ 18 w 61"/>
                <a:gd name="T89" fmla="*/ 37 h 66"/>
                <a:gd name="T90" fmla="*/ 5 w 61"/>
                <a:gd name="T91" fmla="*/ 26 h 66"/>
                <a:gd name="T92" fmla="*/ 0 w 61"/>
                <a:gd name="T93" fmla="*/ 23 h 66"/>
                <a:gd name="T94" fmla="*/ 4 w 61"/>
                <a:gd name="T95" fmla="*/ 22 h 66"/>
                <a:gd name="T96" fmla="*/ 8 w 61"/>
                <a:gd name="T97" fmla="*/ 22 h 66"/>
                <a:gd name="T98" fmla="*/ 10 w 61"/>
                <a:gd name="T99" fmla="*/ 22 h 66"/>
                <a:gd name="T100" fmla="*/ 14 w 61"/>
                <a:gd name="T101" fmla="*/ 24 h 66"/>
                <a:gd name="T102" fmla="*/ 17 w 61"/>
                <a:gd name="T103" fmla="*/ 28 h 66"/>
                <a:gd name="T104" fmla="*/ 15 w 61"/>
                <a:gd name="T105" fmla="*/ 24 h 66"/>
                <a:gd name="T106" fmla="*/ 13 w 61"/>
                <a:gd name="T107" fmla="*/ 21 h 66"/>
                <a:gd name="T108" fmla="*/ 9 w 61"/>
                <a:gd name="T109" fmla="*/ 14 h 66"/>
                <a:gd name="T110" fmla="*/ 8 w 61"/>
                <a:gd name="T111" fmla="*/ 12 h 66"/>
                <a:gd name="T112" fmla="*/ 7 w 61"/>
                <a:gd name="T113" fmla="*/ 8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1" h="66">
                  <a:moveTo>
                    <a:pt x="61" y="38"/>
                  </a:moveTo>
                  <a:cubicBezTo>
                    <a:pt x="60" y="38"/>
                    <a:pt x="60" y="38"/>
                    <a:pt x="60" y="38"/>
                  </a:cubicBezTo>
                  <a:lnTo>
                    <a:pt x="61" y="38"/>
                  </a:lnTo>
                  <a:close/>
                  <a:moveTo>
                    <a:pt x="29" y="0"/>
                  </a:moveTo>
                  <a:cubicBezTo>
                    <a:pt x="29" y="2"/>
                    <a:pt x="29" y="2"/>
                    <a:pt x="29" y="2"/>
                  </a:cubicBezTo>
                  <a:lnTo>
                    <a:pt x="29" y="0"/>
                  </a:lnTo>
                  <a:close/>
                  <a:moveTo>
                    <a:pt x="7" y="8"/>
                  </a:moveTo>
                  <a:cubicBezTo>
                    <a:pt x="7" y="10"/>
                    <a:pt x="9" y="10"/>
                    <a:pt x="10" y="11"/>
                  </a:cubicBezTo>
                  <a:cubicBezTo>
                    <a:pt x="12" y="12"/>
                    <a:pt x="14" y="12"/>
                    <a:pt x="15" y="13"/>
                  </a:cubicBezTo>
                  <a:cubicBezTo>
                    <a:pt x="19" y="15"/>
                    <a:pt x="23" y="20"/>
                    <a:pt x="24" y="24"/>
                  </a:cubicBezTo>
                  <a:cubicBezTo>
                    <a:pt x="24" y="20"/>
                    <a:pt x="24" y="15"/>
                    <a:pt x="26" y="11"/>
                  </a:cubicBezTo>
                  <a:cubicBezTo>
                    <a:pt x="26" y="7"/>
                    <a:pt x="28" y="5"/>
                    <a:pt x="29" y="2"/>
                  </a:cubicBezTo>
                  <a:cubicBezTo>
                    <a:pt x="28" y="5"/>
                    <a:pt x="30" y="10"/>
                    <a:pt x="31" y="13"/>
                  </a:cubicBezTo>
                  <a:cubicBezTo>
                    <a:pt x="33" y="17"/>
                    <a:pt x="33" y="22"/>
                    <a:pt x="33" y="26"/>
                  </a:cubicBezTo>
                  <a:cubicBezTo>
                    <a:pt x="35" y="23"/>
                    <a:pt x="38" y="21"/>
                    <a:pt x="40" y="20"/>
                  </a:cubicBezTo>
                  <a:cubicBezTo>
                    <a:pt x="41" y="20"/>
                    <a:pt x="42" y="19"/>
                    <a:pt x="43" y="19"/>
                  </a:cubicBezTo>
                  <a:cubicBezTo>
                    <a:pt x="44" y="18"/>
                    <a:pt x="45" y="17"/>
                    <a:pt x="46" y="16"/>
                  </a:cubicBezTo>
                  <a:cubicBezTo>
                    <a:pt x="46" y="17"/>
                    <a:pt x="46" y="18"/>
                    <a:pt x="45" y="19"/>
                  </a:cubicBezTo>
                  <a:cubicBezTo>
                    <a:pt x="46" y="19"/>
                    <a:pt x="47" y="18"/>
                    <a:pt x="48" y="18"/>
                  </a:cubicBezTo>
                  <a:cubicBezTo>
                    <a:pt x="47" y="19"/>
                    <a:pt x="46" y="20"/>
                    <a:pt x="45" y="21"/>
                  </a:cubicBezTo>
                  <a:cubicBezTo>
                    <a:pt x="44" y="22"/>
                    <a:pt x="44" y="23"/>
                    <a:pt x="44" y="24"/>
                  </a:cubicBezTo>
                  <a:cubicBezTo>
                    <a:pt x="42" y="27"/>
                    <a:pt x="40" y="29"/>
                    <a:pt x="37" y="31"/>
                  </a:cubicBezTo>
                  <a:cubicBezTo>
                    <a:pt x="41" y="32"/>
                    <a:pt x="45" y="32"/>
                    <a:pt x="49" y="34"/>
                  </a:cubicBezTo>
                  <a:cubicBezTo>
                    <a:pt x="52" y="36"/>
                    <a:pt x="56" y="39"/>
                    <a:pt x="60" y="38"/>
                  </a:cubicBezTo>
                  <a:cubicBezTo>
                    <a:pt x="57" y="39"/>
                    <a:pt x="54" y="40"/>
                    <a:pt x="51" y="41"/>
                  </a:cubicBezTo>
                  <a:cubicBezTo>
                    <a:pt x="46" y="41"/>
                    <a:pt x="42" y="41"/>
                    <a:pt x="38" y="41"/>
                  </a:cubicBezTo>
                  <a:cubicBezTo>
                    <a:pt x="42" y="42"/>
                    <a:pt x="46" y="47"/>
                    <a:pt x="47" y="51"/>
                  </a:cubicBezTo>
                  <a:cubicBezTo>
                    <a:pt x="48" y="53"/>
                    <a:pt x="48" y="55"/>
                    <a:pt x="49" y="57"/>
                  </a:cubicBezTo>
                  <a:cubicBezTo>
                    <a:pt x="49" y="59"/>
                    <a:pt x="49" y="60"/>
                    <a:pt x="51" y="61"/>
                  </a:cubicBezTo>
                  <a:cubicBezTo>
                    <a:pt x="49" y="60"/>
                    <a:pt x="48" y="59"/>
                    <a:pt x="47" y="59"/>
                  </a:cubicBezTo>
                  <a:cubicBezTo>
                    <a:pt x="47" y="58"/>
                    <a:pt x="46" y="58"/>
                    <a:pt x="46" y="58"/>
                  </a:cubicBezTo>
                  <a:cubicBezTo>
                    <a:pt x="43" y="57"/>
                    <a:pt x="41" y="55"/>
                    <a:pt x="39" y="53"/>
                  </a:cubicBezTo>
                  <a:cubicBezTo>
                    <a:pt x="38" y="52"/>
                    <a:pt x="38" y="51"/>
                    <a:pt x="37" y="50"/>
                  </a:cubicBezTo>
                  <a:cubicBezTo>
                    <a:pt x="36" y="49"/>
                    <a:pt x="34" y="49"/>
                    <a:pt x="33" y="48"/>
                  </a:cubicBezTo>
                  <a:cubicBezTo>
                    <a:pt x="35" y="49"/>
                    <a:pt x="35" y="50"/>
                    <a:pt x="36" y="51"/>
                  </a:cubicBezTo>
                  <a:cubicBezTo>
                    <a:pt x="37" y="53"/>
                    <a:pt x="38" y="54"/>
                    <a:pt x="38" y="55"/>
                  </a:cubicBezTo>
                  <a:cubicBezTo>
                    <a:pt x="38" y="56"/>
                    <a:pt x="38" y="57"/>
                    <a:pt x="38" y="57"/>
                  </a:cubicBezTo>
                  <a:cubicBezTo>
                    <a:pt x="38" y="59"/>
                    <a:pt x="37" y="60"/>
                    <a:pt x="37" y="62"/>
                  </a:cubicBezTo>
                  <a:cubicBezTo>
                    <a:pt x="37" y="63"/>
                    <a:pt x="36" y="65"/>
                    <a:pt x="35" y="66"/>
                  </a:cubicBezTo>
                  <a:cubicBezTo>
                    <a:pt x="36" y="65"/>
                    <a:pt x="34" y="62"/>
                    <a:pt x="33" y="60"/>
                  </a:cubicBezTo>
                  <a:cubicBezTo>
                    <a:pt x="31" y="55"/>
                    <a:pt x="28" y="50"/>
                    <a:pt x="25" y="45"/>
                  </a:cubicBezTo>
                  <a:cubicBezTo>
                    <a:pt x="24" y="45"/>
                    <a:pt x="24" y="45"/>
                    <a:pt x="24" y="45"/>
                  </a:cubicBezTo>
                  <a:cubicBezTo>
                    <a:pt x="23" y="44"/>
                    <a:pt x="22" y="42"/>
                    <a:pt x="22" y="41"/>
                  </a:cubicBezTo>
                  <a:cubicBezTo>
                    <a:pt x="21" y="40"/>
                    <a:pt x="20" y="39"/>
                    <a:pt x="19" y="38"/>
                  </a:cubicBezTo>
                  <a:cubicBezTo>
                    <a:pt x="18" y="37"/>
                    <a:pt x="18" y="37"/>
                    <a:pt x="18" y="37"/>
                  </a:cubicBezTo>
                  <a:cubicBezTo>
                    <a:pt x="14" y="34"/>
                    <a:pt x="10" y="30"/>
                    <a:pt x="5" y="26"/>
                  </a:cubicBezTo>
                  <a:cubicBezTo>
                    <a:pt x="4" y="25"/>
                    <a:pt x="1" y="23"/>
                    <a:pt x="0" y="23"/>
                  </a:cubicBezTo>
                  <a:cubicBezTo>
                    <a:pt x="1" y="23"/>
                    <a:pt x="3" y="22"/>
                    <a:pt x="4" y="22"/>
                  </a:cubicBezTo>
                  <a:cubicBezTo>
                    <a:pt x="6" y="22"/>
                    <a:pt x="7" y="22"/>
                    <a:pt x="8" y="22"/>
                  </a:cubicBezTo>
                  <a:cubicBezTo>
                    <a:pt x="9" y="22"/>
                    <a:pt x="10" y="22"/>
                    <a:pt x="10" y="22"/>
                  </a:cubicBezTo>
                  <a:cubicBezTo>
                    <a:pt x="12" y="22"/>
                    <a:pt x="13" y="23"/>
                    <a:pt x="14" y="24"/>
                  </a:cubicBezTo>
                  <a:cubicBezTo>
                    <a:pt x="15" y="26"/>
                    <a:pt x="16" y="26"/>
                    <a:pt x="17" y="28"/>
                  </a:cubicBezTo>
                  <a:cubicBezTo>
                    <a:pt x="16" y="27"/>
                    <a:pt x="16" y="25"/>
                    <a:pt x="15" y="24"/>
                  </a:cubicBezTo>
                  <a:cubicBezTo>
                    <a:pt x="14" y="23"/>
                    <a:pt x="14" y="22"/>
                    <a:pt x="13" y="21"/>
                  </a:cubicBezTo>
                  <a:cubicBezTo>
                    <a:pt x="11" y="19"/>
                    <a:pt x="9" y="16"/>
                    <a:pt x="9" y="14"/>
                  </a:cubicBezTo>
                  <a:cubicBezTo>
                    <a:pt x="9" y="13"/>
                    <a:pt x="9" y="13"/>
                    <a:pt x="8" y="12"/>
                  </a:cubicBezTo>
                  <a:cubicBezTo>
                    <a:pt x="8" y="11"/>
                    <a:pt x="7" y="9"/>
                    <a:pt x="7" y="8"/>
                  </a:cubicBezTo>
                  <a:close/>
                </a:path>
              </a:pathLst>
            </a:custGeom>
            <a:gradFill>
              <a:gsLst>
                <a:gs pos="59113">
                  <a:srgbClr val="FDF2C4"/>
                </a:gs>
                <a:gs pos="41000">
                  <a:srgbClr val="D4B486"/>
                </a:gs>
                <a:gs pos="100000">
                  <a:srgbClr val="977037"/>
                </a:gs>
                <a:gs pos="0">
                  <a:srgbClr val="977037"/>
                </a:gs>
              </a:gsLst>
              <a:path path="shape">
                <a:fillToRect l="50000" t="50000" r="50000" b="50000"/>
              </a:path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17" name="Freeform 37"/>
            <p:cNvSpPr/>
            <p:nvPr/>
          </p:nvSpPr>
          <p:spPr bwMode="auto">
            <a:xfrm rot="5400000">
              <a:off x="1747448" y="4714039"/>
              <a:ext cx="89078" cy="187544"/>
            </a:xfrm>
            <a:custGeom>
              <a:avLst/>
              <a:gdLst>
                <a:gd name="T0" fmla="*/ 27 w 33"/>
                <a:gd name="T1" fmla="*/ 0 h 58"/>
                <a:gd name="T2" fmla="*/ 32 w 33"/>
                <a:gd name="T3" fmla="*/ 12 h 58"/>
                <a:gd name="T4" fmla="*/ 29 w 33"/>
                <a:gd name="T5" fmla="*/ 24 h 58"/>
                <a:gd name="T6" fmla="*/ 21 w 33"/>
                <a:gd name="T7" fmla="*/ 31 h 58"/>
                <a:gd name="T8" fmla="*/ 11 w 33"/>
                <a:gd name="T9" fmla="*/ 44 h 58"/>
                <a:gd name="T10" fmla="*/ 12 w 33"/>
                <a:gd name="T11" fmla="*/ 58 h 58"/>
                <a:gd name="T12" fmla="*/ 4 w 33"/>
                <a:gd name="T13" fmla="*/ 45 h 58"/>
                <a:gd name="T14" fmla="*/ 0 w 33"/>
                <a:gd name="T15" fmla="*/ 29 h 58"/>
                <a:gd name="T16" fmla="*/ 6 w 33"/>
                <a:gd name="T17" fmla="*/ 12 h 58"/>
                <a:gd name="T18" fmla="*/ 21 w 33"/>
                <a:gd name="T19" fmla="*/ 6 h 58"/>
                <a:gd name="T20" fmla="*/ 27 w 33"/>
                <a:gd name="T21" fmla="*/ 0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3" h="58">
                  <a:moveTo>
                    <a:pt x="27" y="0"/>
                  </a:moveTo>
                  <a:cubicBezTo>
                    <a:pt x="27" y="5"/>
                    <a:pt x="31" y="8"/>
                    <a:pt x="32" y="12"/>
                  </a:cubicBezTo>
                  <a:cubicBezTo>
                    <a:pt x="33" y="16"/>
                    <a:pt x="32" y="20"/>
                    <a:pt x="29" y="24"/>
                  </a:cubicBezTo>
                  <a:cubicBezTo>
                    <a:pt x="27" y="27"/>
                    <a:pt x="24" y="29"/>
                    <a:pt x="21" y="31"/>
                  </a:cubicBezTo>
                  <a:cubicBezTo>
                    <a:pt x="17" y="35"/>
                    <a:pt x="12" y="39"/>
                    <a:pt x="11" y="44"/>
                  </a:cubicBezTo>
                  <a:cubicBezTo>
                    <a:pt x="9" y="49"/>
                    <a:pt x="11" y="54"/>
                    <a:pt x="12" y="58"/>
                  </a:cubicBezTo>
                  <a:cubicBezTo>
                    <a:pt x="10" y="54"/>
                    <a:pt x="6" y="50"/>
                    <a:pt x="4" y="45"/>
                  </a:cubicBezTo>
                  <a:cubicBezTo>
                    <a:pt x="2" y="40"/>
                    <a:pt x="0" y="35"/>
                    <a:pt x="0" y="29"/>
                  </a:cubicBezTo>
                  <a:cubicBezTo>
                    <a:pt x="0" y="22"/>
                    <a:pt x="2" y="17"/>
                    <a:pt x="6" y="12"/>
                  </a:cubicBezTo>
                  <a:cubicBezTo>
                    <a:pt x="11" y="7"/>
                    <a:pt x="15" y="7"/>
                    <a:pt x="21" y="6"/>
                  </a:cubicBezTo>
                  <a:cubicBezTo>
                    <a:pt x="23" y="5"/>
                    <a:pt x="27" y="4"/>
                    <a:pt x="27" y="0"/>
                  </a:cubicBezTo>
                  <a:close/>
                </a:path>
              </a:pathLst>
            </a:custGeom>
            <a:gradFill>
              <a:gsLst>
                <a:gs pos="59113">
                  <a:srgbClr val="FDF2C4"/>
                </a:gs>
                <a:gs pos="41000">
                  <a:srgbClr val="D4B486"/>
                </a:gs>
                <a:gs pos="100000">
                  <a:srgbClr val="977037"/>
                </a:gs>
                <a:gs pos="0">
                  <a:srgbClr val="977037"/>
                </a:gs>
              </a:gsLst>
              <a:path path="shape">
                <a:fillToRect l="50000" t="50000" r="50000" b="50000"/>
              </a:path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18" name="Freeform 38"/>
            <p:cNvSpPr/>
            <p:nvPr/>
          </p:nvSpPr>
          <p:spPr bwMode="auto">
            <a:xfrm rot="5400000">
              <a:off x="1735134" y="4692972"/>
              <a:ext cx="43527" cy="129466"/>
            </a:xfrm>
            <a:custGeom>
              <a:avLst/>
              <a:gdLst>
                <a:gd name="T0" fmla="*/ 15 w 16"/>
                <a:gd name="T1" fmla="*/ 0 h 40"/>
                <a:gd name="T2" fmla="*/ 14 w 16"/>
                <a:gd name="T3" fmla="*/ 16 h 40"/>
                <a:gd name="T4" fmla="*/ 15 w 16"/>
                <a:gd name="T5" fmla="*/ 32 h 40"/>
                <a:gd name="T6" fmla="*/ 9 w 16"/>
                <a:gd name="T7" fmla="*/ 40 h 40"/>
                <a:gd name="T8" fmla="*/ 2 w 16"/>
                <a:gd name="T9" fmla="*/ 36 h 40"/>
                <a:gd name="T10" fmla="*/ 8 w 16"/>
                <a:gd name="T11" fmla="*/ 28 h 40"/>
                <a:gd name="T12" fmla="*/ 8 w 16"/>
                <a:gd name="T13" fmla="*/ 33 h 40"/>
                <a:gd name="T14" fmla="*/ 7 w 16"/>
                <a:gd name="T15" fmla="*/ 29 h 40"/>
                <a:gd name="T16" fmla="*/ 4 w 16"/>
                <a:gd name="T17" fmla="*/ 29 h 40"/>
                <a:gd name="T18" fmla="*/ 3 w 16"/>
                <a:gd name="T19" fmla="*/ 34 h 40"/>
                <a:gd name="T20" fmla="*/ 11 w 16"/>
                <a:gd name="T21" fmla="*/ 37 h 40"/>
                <a:gd name="T22" fmla="*/ 11 w 16"/>
                <a:gd name="T23" fmla="*/ 18 h 40"/>
                <a:gd name="T24" fmla="*/ 11 w 16"/>
                <a:gd name="T25" fmla="*/ 9 h 40"/>
                <a:gd name="T26" fmla="*/ 15 w 16"/>
                <a:gd name="T27" fmla="*/ 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6" h="40">
                  <a:moveTo>
                    <a:pt x="15" y="0"/>
                  </a:moveTo>
                  <a:cubicBezTo>
                    <a:pt x="12" y="4"/>
                    <a:pt x="13" y="11"/>
                    <a:pt x="14" y="16"/>
                  </a:cubicBezTo>
                  <a:cubicBezTo>
                    <a:pt x="14" y="21"/>
                    <a:pt x="16" y="27"/>
                    <a:pt x="15" y="32"/>
                  </a:cubicBezTo>
                  <a:cubicBezTo>
                    <a:pt x="15" y="36"/>
                    <a:pt x="12" y="40"/>
                    <a:pt x="9" y="40"/>
                  </a:cubicBezTo>
                  <a:cubicBezTo>
                    <a:pt x="6" y="40"/>
                    <a:pt x="3" y="39"/>
                    <a:pt x="2" y="36"/>
                  </a:cubicBezTo>
                  <a:cubicBezTo>
                    <a:pt x="0" y="32"/>
                    <a:pt x="2" y="26"/>
                    <a:pt x="8" y="28"/>
                  </a:cubicBezTo>
                  <a:cubicBezTo>
                    <a:pt x="9" y="28"/>
                    <a:pt x="10" y="32"/>
                    <a:pt x="8" y="33"/>
                  </a:cubicBezTo>
                  <a:cubicBezTo>
                    <a:pt x="5" y="33"/>
                    <a:pt x="5" y="30"/>
                    <a:pt x="7" y="29"/>
                  </a:cubicBezTo>
                  <a:cubicBezTo>
                    <a:pt x="7" y="27"/>
                    <a:pt x="5" y="28"/>
                    <a:pt x="4" y="29"/>
                  </a:cubicBezTo>
                  <a:cubicBezTo>
                    <a:pt x="3" y="31"/>
                    <a:pt x="2" y="32"/>
                    <a:pt x="3" y="34"/>
                  </a:cubicBezTo>
                  <a:cubicBezTo>
                    <a:pt x="3" y="37"/>
                    <a:pt x="8" y="39"/>
                    <a:pt x="11" y="37"/>
                  </a:cubicBezTo>
                  <a:cubicBezTo>
                    <a:pt x="16" y="32"/>
                    <a:pt x="13" y="24"/>
                    <a:pt x="11" y="18"/>
                  </a:cubicBezTo>
                  <a:cubicBezTo>
                    <a:pt x="11" y="15"/>
                    <a:pt x="10" y="12"/>
                    <a:pt x="11" y="9"/>
                  </a:cubicBezTo>
                  <a:cubicBezTo>
                    <a:pt x="11" y="5"/>
                    <a:pt x="13" y="3"/>
                    <a:pt x="15" y="0"/>
                  </a:cubicBezTo>
                  <a:close/>
                </a:path>
              </a:pathLst>
            </a:custGeom>
            <a:gradFill>
              <a:gsLst>
                <a:gs pos="59113">
                  <a:srgbClr val="FDF2C4"/>
                </a:gs>
                <a:gs pos="41000">
                  <a:srgbClr val="D4B486"/>
                </a:gs>
                <a:gs pos="100000">
                  <a:srgbClr val="977037"/>
                </a:gs>
                <a:gs pos="0">
                  <a:srgbClr val="977037"/>
                </a:gs>
              </a:gsLst>
              <a:path path="shape">
                <a:fillToRect l="50000" t="50000" r="50000" b="50000"/>
              </a:path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19" name="Freeform 39"/>
            <p:cNvSpPr/>
            <p:nvPr/>
          </p:nvSpPr>
          <p:spPr bwMode="auto">
            <a:xfrm rot="5400000">
              <a:off x="1755178" y="4703526"/>
              <a:ext cx="106287" cy="142775"/>
            </a:xfrm>
            <a:custGeom>
              <a:avLst/>
              <a:gdLst>
                <a:gd name="T0" fmla="*/ 27 w 39"/>
                <a:gd name="T1" fmla="*/ 21 h 44"/>
                <a:gd name="T2" fmla="*/ 23 w 39"/>
                <a:gd name="T3" fmla="*/ 27 h 44"/>
                <a:gd name="T4" fmla="*/ 20 w 39"/>
                <a:gd name="T5" fmla="*/ 33 h 44"/>
                <a:gd name="T6" fmla="*/ 13 w 39"/>
                <a:gd name="T7" fmla="*/ 39 h 44"/>
                <a:gd name="T8" fmla="*/ 0 w 39"/>
                <a:gd name="T9" fmla="*/ 43 h 44"/>
                <a:gd name="T10" fmla="*/ 10 w 39"/>
                <a:gd name="T11" fmla="*/ 28 h 44"/>
                <a:gd name="T12" fmla="*/ 21 w 39"/>
                <a:gd name="T13" fmla="*/ 11 h 44"/>
                <a:gd name="T14" fmla="*/ 29 w 39"/>
                <a:gd name="T15" fmla="*/ 4 h 44"/>
                <a:gd name="T16" fmla="*/ 39 w 39"/>
                <a:gd name="T17" fmla="*/ 0 h 44"/>
                <a:gd name="T18" fmla="*/ 36 w 39"/>
                <a:gd name="T19" fmla="*/ 5 h 44"/>
                <a:gd name="T20" fmla="*/ 27 w 39"/>
                <a:gd name="T21" fmla="*/ 21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9" h="44">
                  <a:moveTo>
                    <a:pt x="27" y="21"/>
                  </a:moveTo>
                  <a:cubicBezTo>
                    <a:pt x="26" y="23"/>
                    <a:pt x="25" y="25"/>
                    <a:pt x="23" y="27"/>
                  </a:cubicBezTo>
                  <a:cubicBezTo>
                    <a:pt x="22" y="29"/>
                    <a:pt x="21" y="31"/>
                    <a:pt x="20" y="33"/>
                  </a:cubicBezTo>
                  <a:cubicBezTo>
                    <a:pt x="17" y="35"/>
                    <a:pt x="15" y="37"/>
                    <a:pt x="13" y="39"/>
                  </a:cubicBezTo>
                  <a:cubicBezTo>
                    <a:pt x="9" y="41"/>
                    <a:pt x="4" y="44"/>
                    <a:pt x="0" y="43"/>
                  </a:cubicBezTo>
                  <a:cubicBezTo>
                    <a:pt x="4" y="39"/>
                    <a:pt x="7" y="33"/>
                    <a:pt x="10" y="28"/>
                  </a:cubicBezTo>
                  <a:cubicBezTo>
                    <a:pt x="13" y="22"/>
                    <a:pt x="16" y="16"/>
                    <a:pt x="21" y="11"/>
                  </a:cubicBezTo>
                  <a:cubicBezTo>
                    <a:pt x="23" y="9"/>
                    <a:pt x="26" y="6"/>
                    <a:pt x="29" y="4"/>
                  </a:cubicBezTo>
                  <a:cubicBezTo>
                    <a:pt x="32" y="2"/>
                    <a:pt x="36" y="1"/>
                    <a:pt x="39" y="0"/>
                  </a:cubicBezTo>
                  <a:cubicBezTo>
                    <a:pt x="38" y="2"/>
                    <a:pt x="37" y="3"/>
                    <a:pt x="36" y="5"/>
                  </a:cubicBezTo>
                  <a:cubicBezTo>
                    <a:pt x="33" y="11"/>
                    <a:pt x="31" y="16"/>
                    <a:pt x="27" y="21"/>
                  </a:cubicBezTo>
                  <a:close/>
                </a:path>
              </a:pathLst>
            </a:custGeom>
            <a:gradFill>
              <a:gsLst>
                <a:gs pos="59113">
                  <a:srgbClr val="FDF2C4"/>
                </a:gs>
                <a:gs pos="41000">
                  <a:srgbClr val="D4B486"/>
                </a:gs>
                <a:gs pos="100000">
                  <a:srgbClr val="977037"/>
                </a:gs>
                <a:gs pos="0">
                  <a:srgbClr val="977037"/>
                </a:gs>
              </a:gsLst>
              <a:path path="shape">
                <a:fillToRect l="50000" t="50000" r="50000" b="50000"/>
              </a:path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20" name="Freeform 40"/>
            <p:cNvSpPr/>
            <p:nvPr/>
          </p:nvSpPr>
          <p:spPr bwMode="auto">
            <a:xfrm rot="5400000">
              <a:off x="1810347" y="4684024"/>
              <a:ext cx="150825" cy="108896"/>
            </a:xfrm>
            <a:custGeom>
              <a:avLst/>
              <a:gdLst>
                <a:gd name="T0" fmla="*/ 56 w 56"/>
                <a:gd name="T1" fmla="*/ 8 h 34"/>
                <a:gd name="T2" fmla="*/ 46 w 56"/>
                <a:gd name="T3" fmla="*/ 1 h 34"/>
                <a:gd name="T4" fmla="*/ 35 w 56"/>
                <a:gd name="T5" fmla="*/ 3 h 34"/>
                <a:gd name="T6" fmla="*/ 26 w 56"/>
                <a:gd name="T7" fmla="*/ 11 h 34"/>
                <a:gd name="T8" fmla="*/ 13 w 56"/>
                <a:gd name="T9" fmla="*/ 20 h 34"/>
                <a:gd name="T10" fmla="*/ 0 w 56"/>
                <a:gd name="T11" fmla="*/ 17 h 34"/>
                <a:gd name="T12" fmla="*/ 12 w 56"/>
                <a:gd name="T13" fmla="*/ 27 h 34"/>
                <a:gd name="T14" fmla="*/ 26 w 56"/>
                <a:gd name="T15" fmla="*/ 33 h 34"/>
                <a:gd name="T16" fmla="*/ 43 w 56"/>
                <a:gd name="T17" fmla="*/ 28 h 34"/>
                <a:gd name="T18" fmla="*/ 50 w 56"/>
                <a:gd name="T19" fmla="*/ 14 h 34"/>
                <a:gd name="T20" fmla="*/ 56 w 56"/>
                <a:gd name="T21" fmla="*/ 8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6" h="34">
                  <a:moveTo>
                    <a:pt x="56" y="8"/>
                  </a:moveTo>
                  <a:cubicBezTo>
                    <a:pt x="52" y="7"/>
                    <a:pt x="50" y="3"/>
                    <a:pt x="46" y="1"/>
                  </a:cubicBezTo>
                  <a:cubicBezTo>
                    <a:pt x="42" y="0"/>
                    <a:pt x="39" y="0"/>
                    <a:pt x="35" y="3"/>
                  </a:cubicBezTo>
                  <a:cubicBezTo>
                    <a:pt x="32" y="5"/>
                    <a:pt x="29" y="8"/>
                    <a:pt x="26" y="11"/>
                  </a:cubicBezTo>
                  <a:cubicBezTo>
                    <a:pt x="23" y="15"/>
                    <a:pt x="18" y="19"/>
                    <a:pt x="13" y="20"/>
                  </a:cubicBezTo>
                  <a:cubicBezTo>
                    <a:pt x="8" y="20"/>
                    <a:pt x="4" y="19"/>
                    <a:pt x="0" y="17"/>
                  </a:cubicBezTo>
                  <a:cubicBezTo>
                    <a:pt x="4" y="19"/>
                    <a:pt x="8" y="24"/>
                    <a:pt x="12" y="27"/>
                  </a:cubicBezTo>
                  <a:cubicBezTo>
                    <a:pt x="16" y="30"/>
                    <a:pt x="21" y="32"/>
                    <a:pt x="26" y="33"/>
                  </a:cubicBezTo>
                  <a:cubicBezTo>
                    <a:pt x="33" y="34"/>
                    <a:pt x="38" y="32"/>
                    <a:pt x="43" y="28"/>
                  </a:cubicBezTo>
                  <a:cubicBezTo>
                    <a:pt x="48" y="24"/>
                    <a:pt x="48" y="20"/>
                    <a:pt x="50" y="14"/>
                  </a:cubicBezTo>
                  <a:cubicBezTo>
                    <a:pt x="51" y="11"/>
                    <a:pt x="53" y="7"/>
                    <a:pt x="56" y="8"/>
                  </a:cubicBezTo>
                  <a:close/>
                </a:path>
              </a:pathLst>
            </a:custGeom>
            <a:gradFill>
              <a:gsLst>
                <a:gs pos="59113">
                  <a:srgbClr val="FDF2C4"/>
                </a:gs>
                <a:gs pos="41000">
                  <a:srgbClr val="D4B486"/>
                </a:gs>
                <a:gs pos="100000">
                  <a:srgbClr val="977037"/>
                </a:gs>
                <a:gs pos="0">
                  <a:srgbClr val="977037"/>
                </a:gs>
              </a:gsLst>
              <a:path path="shape">
                <a:fillToRect l="50000" t="50000" r="50000" b="50000"/>
              </a:path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21" name="Freeform 41"/>
            <p:cNvSpPr/>
            <p:nvPr/>
          </p:nvSpPr>
          <p:spPr bwMode="auto">
            <a:xfrm rot="5400000">
              <a:off x="1784723" y="4675523"/>
              <a:ext cx="105274" cy="58078"/>
            </a:xfrm>
            <a:custGeom>
              <a:avLst/>
              <a:gdLst>
                <a:gd name="T0" fmla="*/ 39 w 39"/>
                <a:gd name="T1" fmla="*/ 6 h 18"/>
                <a:gd name="T2" fmla="*/ 24 w 39"/>
                <a:gd name="T3" fmla="*/ 5 h 18"/>
                <a:gd name="T4" fmla="*/ 9 w 39"/>
                <a:gd name="T5" fmla="*/ 1 h 18"/>
                <a:gd name="T6" fmla="*/ 1 w 39"/>
                <a:gd name="T7" fmla="*/ 7 h 18"/>
                <a:gd name="T8" fmla="*/ 4 w 39"/>
                <a:gd name="T9" fmla="*/ 15 h 18"/>
                <a:gd name="T10" fmla="*/ 12 w 39"/>
                <a:gd name="T11" fmla="*/ 10 h 18"/>
                <a:gd name="T12" fmla="*/ 8 w 39"/>
                <a:gd name="T13" fmla="*/ 9 h 18"/>
                <a:gd name="T14" fmla="*/ 11 w 39"/>
                <a:gd name="T15" fmla="*/ 10 h 18"/>
                <a:gd name="T16" fmla="*/ 10 w 39"/>
                <a:gd name="T17" fmla="*/ 14 h 18"/>
                <a:gd name="T18" fmla="*/ 6 w 39"/>
                <a:gd name="T19" fmla="*/ 15 h 18"/>
                <a:gd name="T20" fmla="*/ 4 w 39"/>
                <a:gd name="T21" fmla="*/ 6 h 18"/>
                <a:gd name="T22" fmla="*/ 22 w 39"/>
                <a:gd name="T23" fmla="*/ 7 h 18"/>
                <a:gd name="T24" fmla="*/ 30 w 39"/>
                <a:gd name="T25" fmla="*/ 9 h 18"/>
                <a:gd name="T26" fmla="*/ 39 w 39"/>
                <a:gd name="T27" fmla="*/ 6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9" h="18">
                  <a:moveTo>
                    <a:pt x="39" y="6"/>
                  </a:moveTo>
                  <a:cubicBezTo>
                    <a:pt x="35" y="8"/>
                    <a:pt x="29" y="6"/>
                    <a:pt x="24" y="5"/>
                  </a:cubicBezTo>
                  <a:cubicBezTo>
                    <a:pt x="19" y="4"/>
                    <a:pt x="14" y="1"/>
                    <a:pt x="9" y="1"/>
                  </a:cubicBezTo>
                  <a:cubicBezTo>
                    <a:pt x="5" y="2"/>
                    <a:pt x="2" y="4"/>
                    <a:pt x="1" y="7"/>
                  </a:cubicBezTo>
                  <a:cubicBezTo>
                    <a:pt x="0" y="11"/>
                    <a:pt x="1" y="14"/>
                    <a:pt x="4" y="15"/>
                  </a:cubicBezTo>
                  <a:cubicBezTo>
                    <a:pt x="7" y="18"/>
                    <a:pt x="13" y="16"/>
                    <a:pt x="12" y="10"/>
                  </a:cubicBezTo>
                  <a:cubicBezTo>
                    <a:pt x="12" y="8"/>
                    <a:pt x="8" y="7"/>
                    <a:pt x="8" y="9"/>
                  </a:cubicBezTo>
                  <a:cubicBezTo>
                    <a:pt x="7" y="12"/>
                    <a:pt x="10" y="13"/>
                    <a:pt x="11" y="10"/>
                  </a:cubicBezTo>
                  <a:cubicBezTo>
                    <a:pt x="12" y="11"/>
                    <a:pt x="12" y="13"/>
                    <a:pt x="10" y="14"/>
                  </a:cubicBezTo>
                  <a:cubicBezTo>
                    <a:pt x="9" y="15"/>
                    <a:pt x="8" y="15"/>
                    <a:pt x="6" y="15"/>
                  </a:cubicBezTo>
                  <a:cubicBezTo>
                    <a:pt x="3" y="13"/>
                    <a:pt x="2" y="9"/>
                    <a:pt x="4" y="6"/>
                  </a:cubicBezTo>
                  <a:cubicBezTo>
                    <a:pt x="9" y="0"/>
                    <a:pt x="17" y="5"/>
                    <a:pt x="22" y="7"/>
                  </a:cubicBezTo>
                  <a:cubicBezTo>
                    <a:pt x="25" y="8"/>
                    <a:pt x="27" y="9"/>
                    <a:pt x="30" y="9"/>
                  </a:cubicBezTo>
                  <a:cubicBezTo>
                    <a:pt x="34" y="9"/>
                    <a:pt x="36" y="8"/>
                    <a:pt x="39" y="6"/>
                  </a:cubicBezTo>
                  <a:close/>
                </a:path>
              </a:pathLst>
            </a:custGeom>
            <a:gradFill>
              <a:gsLst>
                <a:gs pos="59113">
                  <a:srgbClr val="FDF2C4"/>
                </a:gs>
                <a:gs pos="41000">
                  <a:srgbClr val="D4B486"/>
                </a:gs>
                <a:gs pos="100000">
                  <a:srgbClr val="977037"/>
                </a:gs>
                <a:gs pos="0">
                  <a:srgbClr val="977037"/>
                </a:gs>
              </a:gsLst>
              <a:path path="shape">
                <a:fillToRect l="50000" t="50000" r="50000" b="50000"/>
              </a:path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22" name="Freeform 42"/>
            <p:cNvSpPr/>
            <p:nvPr/>
          </p:nvSpPr>
          <p:spPr bwMode="auto">
            <a:xfrm rot="5400000">
              <a:off x="1786305" y="4690010"/>
              <a:ext cx="121470" cy="116156"/>
            </a:xfrm>
            <a:custGeom>
              <a:avLst/>
              <a:gdLst>
                <a:gd name="T0" fmla="*/ 24 w 45"/>
                <a:gd name="T1" fmla="*/ 10 h 36"/>
                <a:gd name="T2" fmla="*/ 18 w 45"/>
                <a:gd name="T3" fmla="*/ 13 h 36"/>
                <a:gd name="T4" fmla="*/ 12 w 45"/>
                <a:gd name="T5" fmla="*/ 16 h 36"/>
                <a:gd name="T6" fmla="*/ 6 w 45"/>
                <a:gd name="T7" fmla="*/ 23 h 36"/>
                <a:gd name="T8" fmla="*/ 0 w 45"/>
                <a:gd name="T9" fmla="*/ 36 h 36"/>
                <a:gd name="T10" fmla="*/ 16 w 45"/>
                <a:gd name="T11" fmla="*/ 27 h 36"/>
                <a:gd name="T12" fmla="*/ 33 w 45"/>
                <a:gd name="T13" fmla="*/ 18 h 36"/>
                <a:gd name="T14" fmla="*/ 40 w 45"/>
                <a:gd name="T15" fmla="*/ 11 h 36"/>
                <a:gd name="T16" fmla="*/ 45 w 45"/>
                <a:gd name="T17" fmla="*/ 0 h 36"/>
                <a:gd name="T18" fmla="*/ 40 w 45"/>
                <a:gd name="T19" fmla="*/ 3 h 36"/>
                <a:gd name="T20" fmla="*/ 24 w 45"/>
                <a:gd name="T21" fmla="*/ 1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5" h="36">
                  <a:moveTo>
                    <a:pt x="24" y="10"/>
                  </a:moveTo>
                  <a:cubicBezTo>
                    <a:pt x="22" y="11"/>
                    <a:pt x="20" y="12"/>
                    <a:pt x="18" y="13"/>
                  </a:cubicBezTo>
                  <a:cubicBezTo>
                    <a:pt x="16" y="14"/>
                    <a:pt x="14" y="15"/>
                    <a:pt x="12" y="16"/>
                  </a:cubicBezTo>
                  <a:cubicBezTo>
                    <a:pt x="10" y="18"/>
                    <a:pt x="8" y="21"/>
                    <a:pt x="6" y="23"/>
                  </a:cubicBezTo>
                  <a:cubicBezTo>
                    <a:pt x="3" y="26"/>
                    <a:pt x="0" y="31"/>
                    <a:pt x="0" y="36"/>
                  </a:cubicBezTo>
                  <a:cubicBezTo>
                    <a:pt x="5" y="32"/>
                    <a:pt x="10" y="29"/>
                    <a:pt x="16" y="27"/>
                  </a:cubicBezTo>
                  <a:cubicBezTo>
                    <a:pt x="22" y="25"/>
                    <a:pt x="27" y="22"/>
                    <a:pt x="33" y="18"/>
                  </a:cubicBezTo>
                  <a:cubicBezTo>
                    <a:pt x="35" y="16"/>
                    <a:pt x="38" y="13"/>
                    <a:pt x="40" y="11"/>
                  </a:cubicBezTo>
                  <a:cubicBezTo>
                    <a:pt x="42" y="8"/>
                    <a:pt x="44" y="4"/>
                    <a:pt x="45" y="0"/>
                  </a:cubicBezTo>
                  <a:cubicBezTo>
                    <a:pt x="44" y="1"/>
                    <a:pt x="42" y="2"/>
                    <a:pt x="40" y="3"/>
                  </a:cubicBezTo>
                  <a:cubicBezTo>
                    <a:pt x="35" y="5"/>
                    <a:pt x="29" y="7"/>
                    <a:pt x="24" y="10"/>
                  </a:cubicBezTo>
                  <a:close/>
                </a:path>
              </a:pathLst>
            </a:custGeom>
            <a:gradFill>
              <a:gsLst>
                <a:gs pos="59113">
                  <a:srgbClr val="FDF2C4"/>
                </a:gs>
                <a:gs pos="41000">
                  <a:srgbClr val="D4B486"/>
                </a:gs>
                <a:gs pos="100000">
                  <a:srgbClr val="977037"/>
                </a:gs>
                <a:gs pos="0">
                  <a:srgbClr val="977037"/>
                </a:gs>
              </a:gsLst>
              <a:path path="shape">
                <a:fillToRect l="50000" t="50000" r="50000" b="50000"/>
              </a:path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23" name="Freeform 43"/>
            <p:cNvSpPr/>
            <p:nvPr/>
          </p:nvSpPr>
          <p:spPr bwMode="auto">
            <a:xfrm rot="5400000">
              <a:off x="1699986" y="4663312"/>
              <a:ext cx="73895" cy="77438"/>
            </a:xfrm>
            <a:custGeom>
              <a:avLst/>
              <a:gdLst>
                <a:gd name="T0" fmla="*/ 23 w 27"/>
                <a:gd name="T1" fmla="*/ 6 h 24"/>
                <a:gd name="T2" fmla="*/ 20 w 27"/>
                <a:gd name="T3" fmla="*/ 11 h 24"/>
                <a:gd name="T4" fmla="*/ 17 w 27"/>
                <a:gd name="T5" fmla="*/ 15 h 24"/>
                <a:gd name="T6" fmla="*/ 23 w 27"/>
                <a:gd name="T7" fmla="*/ 3 h 24"/>
                <a:gd name="T8" fmla="*/ 9 w 27"/>
                <a:gd name="T9" fmla="*/ 22 h 24"/>
                <a:gd name="T10" fmla="*/ 12 w 27"/>
                <a:gd name="T11" fmla="*/ 16 h 24"/>
                <a:gd name="T12" fmla="*/ 15 w 27"/>
                <a:gd name="T13" fmla="*/ 10 h 24"/>
                <a:gd name="T14" fmla="*/ 19 w 27"/>
                <a:gd name="T15" fmla="*/ 2 h 24"/>
                <a:gd name="T16" fmla="*/ 0 w 27"/>
                <a:gd name="T17" fmla="*/ 24 h 24"/>
                <a:gd name="T18" fmla="*/ 14 w 27"/>
                <a:gd name="T19" fmla="*/ 6 h 24"/>
                <a:gd name="T20" fmla="*/ 19 w 27"/>
                <a:gd name="T21" fmla="*/ 0 h 24"/>
                <a:gd name="T22" fmla="*/ 27 w 27"/>
                <a:gd name="T23" fmla="*/ 1 h 24"/>
                <a:gd name="T24" fmla="*/ 25 w 27"/>
                <a:gd name="T25" fmla="*/ 4 h 24"/>
                <a:gd name="T26" fmla="*/ 23 w 27"/>
                <a:gd name="T27" fmla="*/ 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7" h="24">
                  <a:moveTo>
                    <a:pt x="23" y="6"/>
                  </a:moveTo>
                  <a:cubicBezTo>
                    <a:pt x="23" y="7"/>
                    <a:pt x="20" y="9"/>
                    <a:pt x="20" y="11"/>
                  </a:cubicBezTo>
                  <a:cubicBezTo>
                    <a:pt x="19" y="12"/>
                    <a:pt x="18" y="14"/>
                    <a:pt x="17" y="15"/>
                  </a:cubicBezTo>
                  <a:cubicBezTo>
                    <a:pt x="19" y="11"/>
                    <a:pt x="21" y="7"/>
                    <a:pt x="23" y="3"/>
                  </a:cubicBezTo>
                  <a:cubicBezTo>
                    <a:pt x="16" y="7"/>
                    <a:pt x="14" y="16"/>
                    <a:pt x="9" y="22"/>
                  </a:cubicBezTo>
                  <a:cubicBezTo>
                    <a:pt x="10" y="20"/>
                    <a:pt x="11" y="18"/>
                    <a:pt x="12" y="16"/>
                  </a:cubicBezTo>
                  <a:cubicBezTo>
                    <a:pt x="13" y="14"/>
                    <a:pt x="14" y="12"/>
                    <a:pt x="15" y="10"/>
                  </a:cubicBezTo>
                  <a:cubicBezTo>
                    <a:pt x="16" y="7"/>
                    <a:pt x="18" y="5"/>
                    <a:pt x="19" y="2"/>
                  </a:cubicBezTo>
                  <a:cubicBezTo>
                    <a:pt x="12" y="9"/>
                    <a:pt x="7" y="18"/>
                    <a:pt x="0" y="24"/>
                  </a:cubicBezTo>
                  <a:cubicBezTo>
                    <a:pt x="4" y="18"/>
                    <a:pt x="9" y="12"/>
                    <a:pt x="14" y="6"/>
                  </a:cubicBezTo>
                  <a:cubicBezTo>
                    <a:pt x="15" y="4"/>
                    <a:pt x="17" y="1"/>
                    <a:pt x="19" y="0"/>
                  </a:cubicBezTo>
                  <a:cubicBezTo>
                    <a:pt x="20" y="0"/>
                    <a:pt x="26" y="0"/>
                    <a:pt x="27" y="1"/>
                  </a:cubicBezTo>
                  <a:cubicBezTo>
                    <a:pt x="26" y="2"/>
                    <a:pt x="26" y="3"/>
                    <a:pt x="25" y="4"/>
                  </a:cubicBezTo>
                  <a:cubicBezTo>
                    <a:pt x="24" y="5"/>
                    <a:pt x="24" y="5"/>
                    <a:pt x="23" y="6"/>
                  </a:cubicBezTo>
                </a:path>
              </a:pathLst>
            </a:custGeom>
            <a:gradFill>
              <a:gsLst>
                <a:gs pos="59113">
                  <a:srgbClr val="FDF2C4"/>
                </a:gs>
                <a:gs pos="41000">
                  <a:srgbClr val="D4B486"/>
                </a:gs>
                <a:gs pos="100000">
                  <a:srgbClr val="977037"/>
                </a:gs>
                <a:gs pos="0">
                  <a:srgbClr val="977037"/>
                </a:gs>
              </a:gsLst>
              <a:path path="shape">
                <a:fillToRect l="50000" t="50000" r="50000" b="50000"/>
              </a:path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24" name="Freeform 44"/>
            <p:cNvSpPr/>
            <p:nvPr/>
          </p:nvSpPr>
          <p:spPr bwMode="auto">
            <a:xfrm rot="5400000">
              <a:off x="1673858" y="4642182"/>
              <a:ext cx="29355" cy="38719"/>
            </a:xfrm>
            <a:custGeom>
              <a:avLst/>
              <a:gdLst>
                <a:gd name="T0" fmla="*/ 2 w 11"/>
                <a:gd name="T1" fmla="*/ 2 h 12"/>
                <a:gd name="T2" fmla="*/ 9 w 11"/>
                <a:gd name="T3" fmla="*/ 2 h 12"/>
                <a:gd name="T4" fmla="*/ 9 w 11"/>
                <a:gd name="T5" fmla="*/ 10 h 12"/>
                <a:gd name="T6" fmla="*/ 2 w 11"/>
                <a:gd name="T7" fmla="*/ 9 h 12"/>
                <a:gd name="T8" fmla="*/ 2 w 11"/>
                <a:gd name="T9" fmla="*/ 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12">
                  <a:moveTo>
                    <a:pt x="2" y="2"/>
                  </a:moveTo>
                  <a:cubicBezTo>
                    <a:pt x="4" y="0"/>
                    <a:pt x="8" y="0"/>
                    <a:pt x="9" y="2"/>
                  </a:cubicBezTo>
                  <a:cubicBezTo>
                    <a:pt x="11" y="4"/>
                    <a:pt x="11" y="8"/>
                    <a:pt x="9" y="10"/>
                  </a:cubicBezTo>
                  <a:cubicBezTo>
                    <a:pt x="7" y="12"/>
                    <a:pt x="4" y="11"/>
                    <a:pt x="2" y="9"/>
                  </a:cubicBezTo>
                  <a:cubicBezTo>
                    <a:pt x="0" y="7"/>
                    <a:pt x="0" y="3"/>
                    <a:pt x="2" y="2"/>
                  </a:cubicBezTo>
                  <a:close/>
                </a:path>
              </a:pathLst>
            </a:custGeom>
            <a:gradFill>
              <a:gsLst>
                <a:gs pos="59113">
                  <a:srgbClr val="FDF2C4"/>
                </a:gs>
                <a:gs pos="41000">
                  <a:srgbClr val="D4B486"/>
                </a:gs>
                <a:gs pos="100000">
                  <a:srgbClr val="977037"/>
                </a:gs>
                <a:gs pos="0">
                  <a:srgbClr val="977037"/>
                </a:gs>
              </a:gsLst>
              <a:path path="shape">
                <a:fillToRect l="50000" t="50000" r="50000" b="50000"/>
              </a:path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25" name="Freeform 45"/>
            <p:cNvSpPr/>
            <p:nvPr/>
          </p:nvSpPr>
          <p:spPr bwMode="auto">
            <a:xfrm rot="5400000">
              <a:off x="1696463" y="4679402"/>
              <a:ext cx="19232" cy="22989"/>
            </a:xfrm>
            <a:custGeom>
              <a:avLst/>
              <a:gdLst>
                <a:gd name="T0" fmla="*/ 2 w 7"/>
                <a:gd name="T1" fmla="*/ 1 h 7"/>
                <a:gd name="T2" fmla="*/ 6 w 7"/>
                <a:gd name="T3" fmla="*/ 1 h 7"/>
                <a:gd name="T4" fmla="*/ 5 w 7"/>
                <a:gd name="T5" fmla="*/ 6 h 7"/>
                <a:gd name="T6" fmla="*/ 1 w 7"/>
                <a:gd name="T7" fmla="*/ 5 h 7"/>
                <a:gd name="T8" fmla="*/ 2 w 7"/>
                <a:gd name="T9" fmla="*/ 1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7">
                  <a:moveTo>
                    <a:pt x="2" y="1"/>
                  </a:moveTo>
                  <a:cubicBezTo>
                    <a:pt x="3" y="0"/>
                    <a:pt x="5" y="0"/>
                    <a:pt x="6" y="1"/>
                  </a:cubicBezTo>
                  <a:cubicBezTo>
                    <a:pt x="7" y="3"/>
                    <a:pt x="7" y="5"/>
                    <a:pt x="5" y="6"/>
                  </a:cubicBezTo>
                  <a:cubicBezTo>
                    <a:pt x="4" y="7"/>
                    <a:pt x="2" y="7"/>
                    <a:pt x="1" y="5"/>
                  </a:cubicBezTo>
                  <a:cubicBezTo>
                    <a:pt x="0" y="4"/>
                    <a:pt x="0" y="2"/>
                    <a:pt x="2" y="1"/>
                  </a:cubicBezTo>
                  <a:close/>
                </a:path>
              </a:pathLst>
            </a:custGeom>
            <a:gradFill>
              <a:gsLst>
                <a:gs pos="59113">
                  <a:srgbClr val="FDF2C4"/>
                </a:gs>
                <a:gs pos="41000">
                  <a:srgbClr val="D4B486"/>
                </a:gs>
                <a:gs pos="100000">
                  <a:srgbClr val="977037"/>
                </a:gs>
                <a:gs pos="0">
                  <a:srgbClr val="977037"/>
                </a:gs>
              </a:gsLst>
              <a:path path="shape">
                <a:fillToRect l="50000" t="50000" r="50000" b="50000"/>
              </a:path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26" name="Freeform 46"/>
            <p:cNvSpPr/>
            <p:nvPr/>
          </p:nvSpPr>
          <p:spPr bwMode="auto">
            <a:xfrm rot="5400000">
              <a:off x="1718662" y="4704487"/>
              <a:ext cx="11135" cy="13310"/>
            </a:xfrm>
            <a:custGeom>
              <a:avLst/>
              <a:gdLst>
                <a:gd name="T0" fmla="*/ 1 w 4"/>
                <a:gd name="T1" fmla="*/ 1 h 4"/>
                <a:gd name="T2" fmla="*/ 3 w 4"/>
                <a:gd name="T3" fmla="*/ 1 h 4"/>
                <a:gd name="T4" fmla="*/ 3 w 4"/>
                <a:gd name="T5" fmla="*/ 3 h 4"/>
                <a:gd name="T6" fmla="*/ 1 w 4"/>
                <a:gd name="T7" fmla="*/ 3 h 4"/>
                <a:gd name="T8" fmla="*/ 1 w 4"/>
                <a:gd name="T9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4">
                  <a:moveTo>
                    <a:pt x="1" y="1"/>
                  </a:moveTo>
                  <a:cubicBezTo>
                    <a:pt x="1" y="0"/>
                    <a:pt x="3" y="0"/>
                    <a:pt x="3" y="1"/>
                  </a:cubicBezTo>
                  <a:cubicBezTo>
                    <a:pt x="4" y="2"/>
                    <a:pt x="4" y="3"/>
                    <a:pt x="3" y="3"/>
                  </a:cubicBezTo>
                  <a:cubicBezTo>
                    <a:pt x="2" y="4"/>
                    <a:pt x="1" y="4"/>
                    <a:pt x="1" y="3"/>
                  </a:cubicBezTo>
                  <a:cubicBezTo>
                    <a:pt x="0" y="2"/>
                    <a:pt x="0" y="1"/>
                    <a:pt x="1" y="1"/>
                  </a:cubicBezTo>
                  <a:close/>
                </a:path>
              </a:pathLst>
            </a:custGeom>
            <a:gradFill>
              <a:gsLst>
                <a:gs pos="59113">
                  <a:srgbClr val="FDF2C4"/>
                </a:gs>
                <a:gs pos="41000">
                  <a:srgbClr val="D4B486"/>
                </a:gs>
                <a:gs pos="100000">
                  <a:srgbClr val="977037"/>
                </a:gs>
                <a:gs pos="0">
                  <a:srgbClr val="977037"/>
                </a:gs>
              </a:gsLst>
              <a:path path="shape">
                <a:fillToRect l="50000" t="50000" r="50000" b="50000"/>
              </a:path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27" name="Freeform 47"/>
            <p:cNvSpPr/>
            <p:nvPr/>
          </p:nvSpPr>
          <p:spPr bwMode="auto">
            <a:xfrm rot="5400000">
              <a:off x="1728026" y="4640043"/>
              <a:ext cx="69845" cy="83488"/>
            </a:xfrm>
            <a:custGeom>
              <a:avLst/>
              <a:gdLst>
                <a:gd name="T0" fmla="*/ 21 w 26"/>
                <a:gd name="T1" fmla="*/ 4 h 26"/>
                <a:gd name="T2" fmla="*/ 16 w 26"/>
                <a:gd name="T3" fmla="*/ 6 h 26"/>
                <a:gd name="T4" fmla="*/ 11 w 26"/>
                <a:gd name="T5" fmla="*/ 9 h 26"/>
                <a:gd name="T6" fmla="*/ 23 w 26"/>
                <a:gd name="T7" fmla="*/ 4 h 26"/>
                <a:gd name="T8" fmla="*/ 4 w 26"/>
                <a:gd name="T9" fmla="*/ 16 h 26"/>
                <a:gd name="T10" fmla="*/ 9 w 26"/>
                <a:gd name="T11" fmla="*/ 14 h 26"/>
                <a:gd name="T12" fmla="*/ 16 w 26"/>
                <a:gd name="T13" fmla="*/ 11 h 26"/>
                <a:gd name="T14" fmla="*/ 23 w 26"/>
                <a:gd name="T15" fmla="*/ 8 h 26"/>
                <a:gd name="T16" fmla="*/ 0 w 26"/>
                <a:gd name="T17" fmla="*/ 26 h 26"/>
                <a:gd name="T18" fmla="*/ 20 w 26"/>
                <a:gd name="T19" fmla="*/ 13 h 26"/>
                <a:gd name="T20" fmla="*/ 25 w 26"/>
                <a:gd name="T21" fmla="*/ 8 h 26"/>
                <a:gd name="T22" fmla="*/ 25 w 26"/>
                <a:gd name="T23" fmla="*/ 0 h 26"/>
                <a:gd name="T24" fmla="*/ 23 w 26"/>
                <a:gd name="T25" fmla="*/ 1 h 26"/>
                <a:gd name="T26" fmla="*/ 20 w 26"/>
                <a:gd name="T27" fmla="*/ 4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6" h="26">
                  <a:moveTo>
                    <a:pt x="21" y="4"/>
                  </a:moveTo>
                  <a:cubicBezTo>
                    <a:pt x="19" y="3"/>
                    <a:pt x="17" y="6"/>
                    <a:pt x="16" y="6"/>
                  </a:cubicBezTo>
                  <a:cubicBezTo>
                    <a:pt x="14" y="7"/>
                    <a:pt x="12" y="8"/>
                    <a:pt x="11" y="9"/>
                  </a:cubicBezTo>
                  <a:cubicBezTo>
                    <a:pt x="15" y="7"/>
                    <a:pt x="20" y="5"/>
                    <a:pt x="23" y="4"/>
                  </a:cubicBezTo>
                  <a:cubicBezTo>
                    <a:pt x="18" y="10"/>
                    <a:pt x="10" y="12"/>
                    <a:pt x="4" y="16"/>
                  </a:cubicBezTo>
                  <a:cubicBezTo>
                    <a:pt x="6" y="16"/>
                    <a:pt x="8" y="14"/>
                    <a:pt x="9" y="14"/>
                  </a:cubicBezTo>
                  <a:cubicBezTo>
                    <a:pt x="11" y="13"/>
                    <a:pt x="14" y="12"/>
                    <a:pt x="16" y="11"/>
                  </a:cubicBezTo>
                  <a:cubicBezTo>
                    <a:pt x="18" y="10"/>
                    <a:pt x="21" y="8"/>
                    <a:pt x="23" y="8"/>
                  </a:cubicBezTo>
                  <a:cubicBezTo>
                    <a:pt x="17" y="15"/>
                    <a:pt x="7" y="19"/>
                    <a:pt x="0" y="26"/>
                  </a:cubicBezTo>
                  <a:cubicBezTo>
                    <a:pt x="7" y="22"/>
                    <a:pt x="13" y="17"/>
                    <a:pt x="20" y="13"/>
                  </a:cubicBezTo>
                  <a:cubicBezTo>
                    <a:pt x="21" y="12"/>
                    <a:pt x="25" y="11"/>
                    <a:pt x="25" y="8"/>
                  </a:cubicBezTo>
                  <a:cubicBezTo>
                    <a:pt x="26" y="7"/>
                    <a:pt x="26" y="1"/>
                    <a:pt x="25" y="0"/>
                  </a:cubicBezTo>
                  <a:cubicBezTo>
                    <a:pt x="25" y="0"/>
                    <a:pt x="24" y="1"/>
                    <a:pt x="23" y="1"/>
                  </a:cubicBezTo>
                  <a:cubicBezTo>
                    <a:pt x="22" y="2"/>
                    <a:pt x="21" y="3"/>
                    <a:pt x="20" y="4"/>
                  </a:cubicBezTo>
                </a:path>
              </a:pathLst>
            </a:custGeom>
            <a:gradFill>
              <a:gsLst>
                <a:gs pos="59113">
                  <a:srgbClr val="FDF2C4"/>
                </a:gs>
                <a:gs pos="41000">
                  <a:srgbClr val="D4B486"/>
                </a:gs>
                <a:gs pos="100000">
                  <a:srgbClr val="977037"/>
                </a:gs>
                <a:gs pos="0">
                  <a:srgbClr val="977037"/>
                </a:gs>
              </a:gsLst>
              <a:path path="shape">
                <a:fillToRect l="50000" t="50000" r="50000" b="50000"/>
              </a:path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28" name="Freeform 48"/>
            <p:cNvSpPr/>
            <p:nvPr/>
          </p:nvSpPr>
          <p:spPr bwMode="auto">
            <a:xfrm rot="5400000">
              <a:off x="1701378" y="4621431"/>
              <a:ext cx="32392" cy="38719"/>
            </a:xfrm>
            <a:custGeom>
              <a:avLst/>
              <a:gdLst>
                <a:gd name="T0" fmla="*/ 9 w 12"/>
                <a:gd name="T1" fmla="*/ 10 h 12"/>
                <a:gd name="T2" fmla="*/ 10 w 12"/>
                <a:gd name="T3" fmla="*/ 2 h 12"/>
                <a:gd name="T4" fmla="*/ 3 w 12"/>
                <a:gd name="T5" fmla="*/ 1 h 12"/>
                <a:gd name="T6" fmla="*/ 2 w 12"/>
                <a:gd name="T7" fmla="*/ 9 h 12"/>
                <a:gd name="T8" fmla="*/ 9 w 12"/>
                <a:gd name="T9" fmla="*/ 1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9" y="10"/>
                  </a:moveTo>
                  <a:cubicBezTo>
                    <a:pt x="12" y="8"/>
                    <a:pt x="12" y="4"/>
                    <a:pt x="10" y="2"/>
                  </a:cubicBezTo>
                  <a:cubicBezTo>
                    <a:pt x="8" y="0"/>
                    <a:pt x="5" y="0"/>
                    <a:pt x="3" y="1"/>
                  </a:cubicBezTo>
                  <a:cubicBezTo>
                    <a:pt x="1" y="3"/>
                    <a:pt x="0" y="7"/>
                    <a:pt x="2" y="9"/>
                  </a:cubicBezTo>
                  <a:cubicBezTo>
                    <a:pt x="4" y="11"/>
                    <a:pt x="7" y="12"/>
                    <a:pt x="9" y="10"/>
                  </a:cubicBezTo>
                  <a:close/>
                </a:path>
              </a:pathLst>
            </a:custGeom>
            <a:gradFill>
              <a:gsLst>
                <a:gs pos="59113">
                  <a:srgbClr val="FDF2C4"/>
                </a:gs>
                <a:gs pos="41000">
                  <a:srgbClr val="D4B486"/>
                </a:gs>
                <a:gs pos="100000">
                  <a:srgbClr val="977037"/>
                </a:gs>
                <a:gs pos="0">
                  <a:srgbClr val="977037"/>
                </a:gs>
              </a:gsLst>
              <a:path path="shape">
                <a:fillToRect l="50000" t="50000" r="50000" b="50000"/>
              </a:path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29" name="Freeform 49"/>
            <p:cNvSpPr/>
            <p:nvPr/>
          </p:nvSpPr>
          <p:spPr bwMode="auto">
            <a:xfrm rot="5400000">
              <a:off x="1746380" y="4645492"/>
              <a:ext cx="16195" cy="22989"/>
            </a:xfrm>
            <a:custGeom>
              <a:avLst/>
              <a:gdLst>
                <a:gd name="T0" fmla="*/ 5 w 6"/>
                <a:gd name="T1" fmla="*/ 6 h 7"/>
                <a:gd name="T2" fmla="*/ 5 w 6"/>
                <a:gd name="T3" fmla="*/ 2 h 7"/>
                <a:gd name="T4" fmla="*/ 1 w 6"/>
                <a:gd name="T5" fmla="*/ 2 h 7"/>
                <a:gd name="T6" fmla="*/ 1 w 6"/>
                <a:gd name="T7" fmla="*/ 6 h 7"/>
                <a:gd name="T8" fmla="*/ 5 w 6"/>
                <a:gd name="T9" fmla="*/ 6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7">
                  <a:moveTo>
                    <a:pt x="5" y="6"/>
                  </a:moveTo>
                  <a:cubicBezTo>
                    <a:pt x="6" y="5"/>
                    <a:pt x="6" y="3"/>
                    <a:pt x="5" y="2"/>
                  </a:cubicBezTo>
                  <a:cubicBezTo>
                    <a:pt x="4" y="1"/>
                    <a:pt x="3" y="0"/>
                    <a:pt x="1" y="2"/>
                  </a:cubicBezTo>
                  <a:cubicBezTo>
                    <a:pt x="0" y="3"/>
                    <a:pt x="0" y="5"/>
                    <a:pt x="1" y="6"/>
                  </a:cubicBezTo>
                  <a:cubicBezTo>
                    <a:pt x="2" y="7"/>
                    <a:pt x="4" y="7"/>
                    <a:pt x="5" y="6"/>
                  </a:cubicBezTo>
                  <a:close/>
                </a:path>
              </a:pathLst>
            </a:custGeom>
            <a:gradFill>
              <a:gsLst>
                <a:gs pos="59113">
                  <a:srgbClr val="FDF2C4"/>
                </a:gs>
                <a:gs pos="41000">
                  <a:srgbClr val="D4B486"/>
                </a:gs>
                <a:gs pos="100000">
                  <a:srgbClr val="977037"/>
                </a:gs>
                <a:gs pos="0">
                  <a:srgbClr val="977037"/>
                </a:gs>
              </a:gsLst>
              <a:path path="shape">
                <a:fillToRect l="50000" t="50000" r="50000" b="50000"/>
              </a:path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30" name="Freeform 50"/>
            <p:cNvSpPr/>
            <p:nvPr/>
          </p:nvSpPr>
          <p:spPr bwMode="auto">
            <a:xfrm rot="5400000">
              <a:off x="1770085" y="4667638"/>
              <a:ext cx="11135" cy="12100"/>
            </a:xfrm>
            <a:custGeom>
              <a:avLst/>
              <a:gdLst>
                <a:gd name="T0" fmla="*/ 3 w 4"/>
                <a:gd name="T1" fmla="*/ 3 h 4"/>
                <a:gd name="T2" fmla="*/ 4 w 4"/>
                <a:gd name="T3" fmla="*/ 0 h 4"/>
                <a:gd name="T4" fmla="*/ 1 w 4"/>
                <a:gd name="T5" fmla="*/ 0 h 4"/>
                <a:gd name="T6" fmla="*/ 1 w 4"/>
                <a:gd name="T7" fmla="*/ 3 h 4"/>
                <a:gd name="T8" fmla="*/ 3 w 4"/>
                <a:gd name="T9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4">
                  <a:moveTo>
                    <a:pt x="3" y="3"/>
                  </a:moveTo>
                  <a:cubicBezTo>
                    <a:pt x="4" y="2"/>
                    <a:pt x="4" y="1"/>
                    <a:pt x="4" y="0"/>
                  </a:cubicBezTo>
                  <a:cubicBezTo>
                    <a:pt x="3" y="0"/>
                    <a:pt x="2" y="0"/>
                    <a:pt x="1" y="0"/>
                  </a:cubicBezTo>
                  <a:cubicBezTo>
                    <a:pt x="0" y="1"/>
                    <a:pt x="0" y="2"/>
                    <a:pt x="1" y="3"/>
                  </a:cubicBezTo>
                  <a:cubicBezTo>
                    <a:pt x="2" y="4"/>
                    <a:pt x="3" y="4"/>
                    <a:pt x="3" y="3"/>
                  </a:cubicBezTo>
                  <a:close/>
                </a:path>
              </a:pathLst>
            </a:custGeom>
            <a:gradFill>
              <a:gsLst>
                <a:gs pos="59113">
                  <a:srgbClr val="FDF2C4"/>
                </a:gs>
                <a:gs pos="41000">
                  <a:srgbClr val="D4B486"/>
                </a:gs>
                <a:gs pos="100000">
                  <a:srgbClr val="977037"/>
                </a:gs>
                <a:gs pos="0">
                  <a:srgbClr val="977037"/>
                </a:gs>
              </a:gsLst>
              <a:path path="shape">
                <a:fillToRect l="50000" t="50000" r="50000" b="50000"/>
              </a:path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31" name="Freeform 51"/>
            <p:cNvSpPr/>
            <p:nvPr/>
          </p:nvSpPr>
          <p:spPr bwMode="auto">
            <a:xfrm rot="5400000">
              <a:off x="1758298" y="4691841"/>
              <a:ext cx="57698" cy="68968"/>
            </a:xfrm>
            <a:custGeom>
              <a:avLst/>
              <a:gdLst>
                <a:gd name="T0" fmla="*/ 20 w 21"/>
                <a:gd name="T1" fmla="*/ 6 h 21"/>
                <a:gd name="T2" fmla="*/ 14 w 21"/>
                <a:gd name="T3" fmla="*/ 18 h 21"/>
                <a:gd name="T4" fmla="*/ 0 w 21"/>
                <a:gd name="T5" fmla="*/ 20 h 21"/>
                <a:gd name="T6" fmla="*/ 10 w 21"/>
                <a:gd name="T7" fmla="*/ 10 h 21"/>
                <a:gd name="T8" fmla="*/ 20 w 21"/>
                <a:gd name="T9" fmla="*/ 0 h 21"/>
                <a:gd name="T10" fmla="*/ 20 w 21"/>
                <a:gd name="T11" fmla="*/ 6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" h="21">
                  <a:moveTo>
                    <a:pt x="20" y="6"/>
                  </a:moveTo>
                  <a:cubicBezTo>
                    <a:pt x="19" y="10"/>
                    <a:pt x="18" y="15"/>
                    <a:pt x="14" y="18"/>
                  </a:cubicBezTo>
                  <a:cubicBezTo>
                    <a:pt x="10" y="21"/>
                    <a:pt x="5" y="21"/>
                    <a:pt x="0" y="20"/>
                  </a:cubicBezTo>
                  <a:cubicBezTo>
                    <a:pt x="3" y="16"/>
                    <a:pt x="7" y="13"/>
                    <a:pt x="10" y="10"/>
                  </a:cubicBezTo>
                  <a:cubicBezTo>
                    <a:pt x="14" y="7"/>
                    <a:pt x="17" y="3"/>
                    <a:pt x="20" y="0"/>
                  </a:cubicBezTo>
                  <a:cubicBezTo>
                    <a:pt x="21" y="2"/>
                    <a:pt x="21" y="4"/>
                    <a:pt x="20" y="6"/>
                  </a:cubicBezTo>
                  <a:close/>
                </a:path>
              </a:pathLst>
            </a:custGeom>
            <a:gradFill>
              <a:gsLst>
                <a:gs pos="59113">
                  <a:srgbClr val="FDF2C4"/>
                </a:gs>
                <a:gs pos="41000">
                  <a:srgbClr val="D4B486"/>
                </a:gs>
                <a:gs pos="100000">
                  <a:srgbClr val="977037"/>
                </a:gs>
                <a:gs pos="0">
                  <a:srgbClr val="977037"/>
                </a:gs>
              </a:gsLst>
              <a:path path="shape">
                <a:fillToRect l="50000" t="50000" r="50000" b="50000"/>
              </a:path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32" name="Freeform 52"/>
            <p:cNvSpPr/>
            <p:nvPr/>
          </p:nvSpPr>
          <p:spPr bwMode="auto">
            <a:xfrm rot="5400000">
              <a:off x="1760113" y="4693656"/>
              <a:ext cx="57698" cy="65338"/>
            </a:xfrm>
            <a:custGeom>
              <a:avLst/>
              <a:gdLst>
                <a:gd name="T0" fmla="*/ 16 w 21"/>
                <a:gd name="T1" fmla="*/ 0 h 20"/>
                <a:gd name="T2" fmla="*/ 4 w 21"/>
                <a:gd name="T3" fmla="*/ 5 h 20"/>
                <a:gd name="T4" fmla="*/ 0 w 21"/>
                <a:gd name="T5" fmla="*/ 20 h 20"/>
                <a:gd name="T6" fmla="*/ 10 w 21"/>
                <a:gd name="T7" fmla="*/ 10 h 20"/>
                <a:gd name="T8" fmla="*/ 21 w 21"/>
                <a:gd name="T9" fmla="*/ 1 h 20"/>
                <a:gd name="T10" fmla="*/ 16 w 21"/>
                <a:gd name="T11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" h="20">
                  <a:moveTo>
                    <a:pt x="16" y="0"/>
                  </a:moveTo>
                  <a:cubicBezTo>
                    <a:pt x="11" y="1"/>
                    <a:pt x="7" y="1"/>
                    <a:pt x="4" y="5"/>
                  </a:cubicBezTo>
                  <a:cubicBezTo>
                    <a:pt x="1" y="9"/>
                    <a:pt x="0" y="15"/>
                    <a:pt x="0" y="20"/>
                  </a:cubicBezTo>
                  <a:cubicBezTo>
                    <a:pt x="4" y="17"/>
                    <a:pt x="7" y="13"/>
                    <a:pt x="10" y="10"/>
                  </a:cubicBezTo>
                  <a:cubicBezTo>
                    <a:pt x="14" y="7"/>
                    <a:pt x="18" y="4"/>
                    <a:pt x="21" y="1"/>
                  </a:cubicBezTo>
                  <a:cubicBezTo>
                    <a:pt x="19" y="0"/>
                    <a:pt x="17" y="0"/>
                    <a:pt x="16" y="0"/>
                  </a:cubicBezTo>
                  <a:close/>
                </a:path>
              </a:pathLst>
            </a:custGeom>
            <a:gradFill>
              <a:gsLst>
                <a:gs pos="59113">
                  <a:srgbClr val="FDF2C4"/>
                </a:gs>
                <a:gs pos="41000">
                  <a:srgbClr val="D4B486"/>
                </a:gs>
                <a:gs pos="100000">
                  <a:srgbClr val="977037"/>
                </a:gs>
                <a:gs pos="0">
                  <a:srgbClr val="977037"/>
                </a:gs>
              </a:gsLst>
              <a:path path="shape">
                <a:fillToRect l="50000" t="50000" r="50000" b="50000"/>
              </a:path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33" name="Freeform 53"/>
            <p:cNvSpPr/>
            <p:nvPr/>
          </p:nvSpPr>
          <p:spPr bwMode="auto">
            <a:xfrm rot="5400000">
              <a:off x="1797923" y="4715253"/>
              <a:ext cx="110335" cy="135515"/>
            </a:xfrm>
            <a:custGeom>
              <a:avLst/>
              <a:gdLst>
                <a:gd name="T0" fmla="*/ 40 w 41"/>
                <a:gd name="T1" fmla="*/ 3 h 42"/>
                <a:gd name="T2" fmla="*/ 40 w 41"/>
                <a:gd name="T3" fmla="*/ 16 h 42"/>
                <a:gd name="T4" fmla="*/ 31 w 41"/>
                <a:gd name="T5" fmla="*/ 32 h 42"/>
                <a:gd name="T6" fmla="*/ 13 w 41"/>
                <a:gd name="T7" fmla="*/ 37 h 42"/>
                <a:gd name="T8" fmla="*/ 0 w 41"/>
                <a:gd name="T9" fmla="*/ 42 h 42"/>
                <a:gd name="T10" fmla="*/ 3 w 41"/>
                <a:gd name="T11" fmla="*/ 34 h 42"/>
                <a:gd name="T12" fmla="*/ 4 w 41"/>
                <a:gd name="T13" fmla="*/ 25 h 42"/>
                <a:gd name="T14" fmla="*/ 12 w 41"/>
                <a:gd name="T15" fmla="*/ 7 h 42"/>
                <a:gd name="T16" fmla="*/ 27 w 41"/>
                <a:gd name="T17" fmla="*/ 1 h 42"/>
                <a:gd name="T18" fmla="*/ 34 w 41"/>
                <a:gd name="T19" fmla="*/ 2 h 42"/>
                <a:gd name="T20" fmla="*/ 40 w 41"/>
                <a:gd name="T21" fmla="*/ 3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1" h="42">
                  <a:moveTo>
                    <a:pt x="40" y="3"/>
                  </a:moveTo>
                  <a:cubicBezTo>
                    <a:pt x="41" y="3"/>
                    <a:pt x="40" y="15"/>
                    <a:pt x="40" y="16"/>
                  </a:cubicBezTo>
                  <a:cubicBezTo>
                    <a:pt x="40" y="23"/>
                    <a:pt x="36" y="28"/>
                    <a:pt x="31" y="32"/>
                  </a:cubicBezTo>
                  <a:cubicBezTo>
                    <a:pt x="26" y="36"/>
                    <a:pt x="20" y="37"/>
                    <a:pt x="13" y="37"/>
                  </a:cubicBezTo>
                  <a:cubicBezTo>
                    <a:pt x="10" y="38"/>
                    <a:pt x="2" y="38"/>
                    <a:pt x="0" y="42"/>
                  </a:cubicBezTo>
                  <a:cubicBezTo>
                    <a:pt x="1" y="39"/>
                    <a:pt x="3" y="37"/>
                    <a:pt x="3" y="34"/>
                  </a:cubicBezTo>
                  <a:cubicBezTo>
                    <a:pt x="4" y="31"/>
                    <a:pt x="5" y="28"/>
                    <a:pt x="4" y="25"/>
                  </a:cubicBezTo>
                  <a:cubicBezTo>
                    <a:pt x="4" y="19"/>
                    <a:pt x="8" y="11"/>
                    <a:pt x="12" y="7"/>
                  </a:cubicBezTo>
                  <a:cubicBezTo>
                    <a:pt x="16" y="3"/>
                    <a:pt x="21" y="0"/>
                    <a:pt x="27" y="1"/>
                  </a:cubicBezTo>
                  <a:cubicBezTo>
                    <a:pt x="29" y="1"/>
                    <a:pt x="32" y="2"/>
                    <a:pt x="34" y="2"/>
                  </a:cubicBezTo>
                  <a:cubicBezTo>
                    <a:pt x="36" y="3"/>
                    <a:pt x="38" y="3"/>
                    <a:pt x="40" y="3"/>
                  </a:cubicBezTo>
                  <a:close/>
                </a:path>
              </a:pathLst>
            </a:custGeom>
            <a:gradFill>
              <a:gsLst>
                <a:gs pos="59113">
                  <a:srgbClr val="FDF2C4"/>
                </a:gs>
                <a:gs pos="41000">
                  <a:srgbClr val="D4B486"/>
                </a:gs>
                <a:gs pos="100000">
                  <a:srgbClr val="977037"/>
                </a:gs>
                <a:gs pos="0">
                  <a:srgbClr val="977037"/>
                </a:gs>
              </a:gsLst>
              <a:path path="shape">
                <a:fillToRect l="50000" t="50000" r="50000" b="50000"/>
              </a:path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34" name="Freeform 54"/>
            <p:cNvSpPr/>
            <p:nvPr/>
          </p:nvSpPr>
          <p:spPr bwMode="auto">
            <a:xfrm rot="5400000">
              <a:off x="6637893" y="2516208"/>
              <a:ext cx="1387793" cy="3956570"/>
            </a:xfrm>
            <a:custGeom>
              <a:avLst/>
              <a:gdLst>
                <a:gd name="T0" fmla="*/ 367 w 513"/>
                <a:gd name="T1" fmla="*/ 984 h 1223"/>
                <a:gd name="T2" fmla="*/ 206 w 513"/>
                <a:gd name="T3" fmla="*/ 571 h 1223"/>
                <a:gd name="T4" fmla="*/ 132 w 513"/>
                <a:gd name="T5" fmla="*/ 129 h 1223"/>
                <a:gd name="T6" fmla="*/ 376 w 513"/>
                <a:gd name="T7" fmla="*/ 87 h 1223"/>
                <a:gd name="T8" fmla="*/ 423 w 513"/>
                <a:gd name="T9" fmla="*/ 317 h 1223"/>
                <a:gd name="T10" fmla="*/ 227 w 513"/>
                <a:gd name="T11" fmla="*/ 359 h 1223"/>
                <a:gd name="T12" fmla="*/ 422 w 513"/>
                <a:gd name="T13" fmla="*/ 299 h 1223"/>
                <a:gd name="T14" fmla="*/ 231 w 513"/>
                <a:gd name="T15" fmla="*/ 82 h 1223"/>
                <a:gd name="T16" fmla="*/ 224 w 513"/>
                <a:gd name="T17" fmla="*/ 546 h 1223"/>
                <a:gd name="T18" fmla="*/ 286 w 513"/>
                <a:gd name="T19" fmla="*/ 1223 h 12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13" h="1223">
                  <a:moveTo>
                    <a:pt x="367" y="984"/>
                  </a:moveTo>
                  <a:cubicBezTo>
                    <a:pt x="367" y="984"/>
                    <a:pt x="393" y="810"/>
                    <a:pt x="206" y="571"/>
                  </a:cubicBezTo>
                  <a:cubicBezTo>
                    <a:pt x="206" y="571"/>
                    <a:pt x="0" y="324"/>
                    <a:pt x="132" y="129"/>
                  </a:cubicBezTo>
                  <a:cubicBezTo>
                    <a:pt x="132" y="129"/>
                    <a:pt x="220" y="0"/>
                    <a:pt x="376" y="87"/>
                  </a:cubicBezTo>
                  <a:cubicBezTo>
                    <a:pt x="376" y="87"/>
                    <a:pt x="513" y="175"/>
                    <a:pt x="423" y="317"/>
                  </a:cubicBezTo>
                  <a:cubicBezTo>
                    <a:pt x="423" y="317"/>
                    <a:pt x="359" y="432"/>
                    <a:pt x="227" y="359"/>
                  </a:cubicBezTo>
                  <a:cubicBezTo>
                    <a:pt x="227" y="359"/>
                    <a:pt x="360" y="429"/>
                    <a:pt x="422" y="299"/>
                  </a:cubicBezTo>
                  <a:cubicBezTo>
                    <a:pt x="474" y="192"/>
                    <a:pt x="396" y="44"/>
                    <a:pt x="231" y="82"/>
                  </a:cubicBezTo>
                  <a:cubicBezTo>
                    <a:pt x="96" y="113"/>
                    <a:pt x="43" y="313"/>
                    <a:pt x="224" y="546"/>
                  </a:cubicBezTo>
                  <a:cubicBezTo>
                    <a:pt x="368" y="731"/>
                    <a:pt x="504" y="985"/>
                    <a:pt x="286" y="1223"/>
                  </a:cubicBezTo>
                </a:path>
              </a:pathLst>
            </a:custGeom>
            <a:gradFill>
              <a:gsLst>
                <a:gs pos="59113">
                  <a:srgbClr val="FDF2C4"/>
                </a:gs>
                <a:gs pos="41000">
                  <a:srgbClr val="D4B486"/>
                </a:gs>
                <a:gs pos="100000">
                  <a:srgbClr val="977037"/>
                </a:gs>
                <a:gs pos="0">
                  <a:srgbClr val="977037"/>
                </a:gs>
              </a:gsLst>
              <a:path path="shape">
                <a:fillToRect l="50000" t="50000" r="50000" b="50000"/>
              </a:path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35" name="Freeform 55"/>
            <p:cNvSpPr/>
            <p:nvPr/>
          </p:nvSpPr>
          <p:spPr bwMode="auto">
            <a:xfrm rot="5400000">
              <a:off x="8219862" y="4130414"/>
              <a:ext cx="433242" cy="634019"/>
            </a:xfrm>
            <a:custGeom>
              <a:avLst/>
              <a:gdLst>
                <a:gd name="T0" fmla="*/ 87 w 160"/>
                <a:gd name="T1" fmla="*/ 196 h 196"/>
                <a:gd name="T2" fmla="*/ 28 w 160"/>
                <a:gd name="T3" fmla="*/ 89 h 196"/>
                <a:gd name="T4" fmla="*/ 151 w 160"/>
                <a:gd name="T5" fmla="*/ 55 h 196"/>
                <a:gd name="T6" fmla="*/ 40 w 160"/>
                <a:gd name="T7" fmla="*/ 92 h 196"/>
                <a:gd name="T8" fmla="*/ 87 w 160"/>
                <a:gd name="T9" fmla="*/ 196 h 1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0" h="196">
                  <a:moveTo>
                    <a:pt x="87" y="196"/>
                  </a:moveTo>
                  <a:cubicBezTo>
                    <a:pt x="87" y="196"/>
                    <a:pt x="11" y="177"/>
                    <a:pt x="28" y="89"/>
                  </a:cubicBezTo>
                  <a:cubicBezTo>
                    <a:pt x="44" y="0"/>
                    <a:pt x="160" y="8"/>
                    <a:pt x="151" y="55"/>
                  </a:cubicBezTo>
                  <a:cubicBezTo>
                    <a:pt x="141" y="103"/>
                    <a:pt x="74" y="20"/>
                    <a:pt x="40" y="92"/>
                  </a:cubicBezTo>
                  <a:cubicBezTo>
                    <a:pt x="40" y="92"/>
                    <a:pt x="0" y="153"/>
                    <a:pt x="87" y="196"/>
                  </a:cubicBezTo>
                  <a:close/>
                </a:path>
              </a:pathLst>
            </a:custGeom>
            <a:gradFill>
              <a:gsLst>
                <a:gs pos="59113">
                  <a:srgbClr val="FDF2C4"/>
                </a:gs>
                <a:gs pos="41000">
                  <a:srgbClr val="D4B486"/>
                </a:gs>
                <a:gs pos="100000">
                  <a:srgbClr val="977037"/>
                </a:gs>
                <a:gs pos="0">
                  <a:srgbClr val="977037"/>
                </a:gs>
              </a:gsLst>
              <a:path path="shape">
                <a:fillToRect l="50000" t="50000" r="50000" b="50000"/>
              </a:path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36" name="Freeform 56"/>
            <p:cNvSpPr/>
            <p:nvPr/>
          </p:nvSpPr>
          <p:spPr bwMode="auto">
            <a:xfrm rot="5400000">
              <a:off x="8227789" y="4460665"/>
              <a:ext cx="297601" cy="352099"/>
            </a:xfrm>
            <a:custGeom>
              <a:avLst/>
              <a:gdLst>
                <a:gd name="T0" fmla="*/ 0 w 110"/>
                <a:gd name="T1" fmla="*/ 0 h 109"/>
                <a:gd name="T2" fmla="*/ 38 w 110"/>
                <a:gd name="T3" fmla="*/ 65 h 109"/>
                <a:gd name="T4" fmla="*/ 0 w 110"/>
                <a:gd name="T5" fmla="*/ 0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10" h="109">
                  <a:moveTo>
                    <a:pt x="0" y="0"/>
                  </a:moveTo>
                  <a:cubicBezTo>
                    <a:pt x="0" y="0"/>
                    <a:pt x="44" y="10"/>
                    <a:pt x="38" y="65"/>
                  </a:cubicBezTo>
                  <a:cubicBezTo>
                    <a:pt x="34" y="109"/>
                    <a:pt x="110" y="22"/>
                    <a:pt x="0" y="0"/>
                  </a:cubicBezTo>
                  <a:close/>
                </a:path>
              </a:pathLst>
            </a:custGeom>
            <a:gradFill>
              <a:gsLst>
                <a:gs pos="59113">
                  <a:srgbClr val="FDF2C4"/>
                </a:gs>
                <a:gs pos="41000">
                  <a:srgbClr val="D4B486"/>
                </a:gs>
                <a:gs pos="100000">
                  <a:srgbClr val="977037"/>
                </a:gs>
                <a:gs pos="0">
                  <a:srgbClr val="977037"/>
                </a:gs>
              </a:gsLst>
              <a:path path="shape">
                <a:fillToRect l="50000" t="50000" r="50000" b="50000"/>
              </a:path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37" name="Freeform 57"/>
            <p:cNvSpPr/>
            <p:nvPr/>
          </p:nvSpPr>
          <p:spPr bwMode="auto">
            <a:xfrm rot="5400000">
              <a:off x="7863813" y="4299543"/>
              <a:ext cx="287479" cy="366618"/>
            </a:xfrm>
            <a:custGeom>
              <a:avLst/>
              <a:gdLst>
                <a:gd name="T0" fmla="*/ 106 w 106"/>
                <a:gd name="T1" fmla="*/ 35 h 113"/>
                <a:gd name="T2" fmla="*/ 41 w 106"/>
                <a:gd name="T3" fmla="*/ 73 h 113"/>
                <a:gd name="T4" fmla="*/ 106 w 106"/>
                <a:gd name="T5" fmla="*/ 35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6" h="113">
                  <a:moveTo>
                    <a:pt x="106" y="35"/>
                  </a:moveTo>
                  <a:cubicBezTo>
                    <a:pt x="106" y="35"/>
                    <a:pt x="63" y="22"/>
                    <a:pt x="41" y="73"/>
                  </a:cubicBezTo>
                  <a:cubicBezTo>
                    <a:pt x="23" y="113"/>
                    <a:pt x="0" y="0"/>
                    <a:pt x="106" y="35"/>
                  </a:cubicBezTo>
                  <a:close/>
                </a:path>
              </a:pathLst>
            </a:custGeom>
            <a:gradFill>
              <a:gsLst>
                <a:gs pos="59113">
                  <a:srgbClr val="FDF2C4"/>
                </a:gs>
                <a:gs pos="41000">
                  <a:srgbClr val="D4B486"/>
                </a:gs>
                <a:gs pos="100000">
                  <a:srgbClr val="977037"/>
                </a:gs>
                <a:gs pos="0">
                  <a:srgbClr val="977037"/>
                </a:gs>
              </a:gsLst>
              <a:path path="shape">
                <a:fillToRect l="50000" t="50000" r="50000" b="50000"/>
              </a:path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38" name="Freeform 58"/>
            <p:cNvSpPr/>
            <p:nvPr/>
          </p:nvSpPr>
          <p:spPr bwMode="auto">
            <a:xfrm rot="5400000">
              <a:off x="6262949" y="3351676"/>
              <a:ext cx="590141" cy="2694581"/>
            </a:xfrm>
            <a:custGeom>
              <a:avLst/>
              <a:gdLst>
                <a:gd name="T0" fmla="*/ 178 w 218"/>
                <a:gd name="T1" fmla="*/ 546 h 833"/>
                <a:gd name="T2" fmla="*/ 142 w 218"/>
                <a:gd name="T3" fmla="*/ 276 h 833"/>
                <a:gd name="T4" fmla="*/ 130 w 218"/>
                <a:gd name="T5" fmla="*/ 236 h 833"/>
                <a:gd name="T6" fmla="*/ 124 w 218"/>
                <a:gd name="T7" fmla="*/ 144 h 833"/>
                <a:gd name="T8" fmla="*/ 218 w 218"/>
                <a:gd name="T9" fmla="*/ 2 h 833"/>
                <a:gd name="T10" fmla="*/ 217 w 218"/>
                <a:gd name="T11" fmla="*/ 0 h 833"/>
                <a:gd name="T12" fmla="*/ 122 w 218"/>
                <a:gd name="T13" fmla="*/ 144 h 833"/>
                <a:gd name="T14" fmla="*/ 140 w 218"/>
                <a:gd name="T15" fmla="*/ 277 h 833"/>
                <a:gd name="T16" fmla="*/ 176 w 218"/>
                <a:gd name="T17" fmla="*/ 545 h 833"/>
                <a:gd name="T18" fmla="*/ 24 w 218"/>
                <a:gd name="T19" fmla="*/ 815 h 833"/>
                <a:gd name="T20" fmla="*/ 0 w 218"/>
                <a:gd name="T21" fmla="*/ 831 h 833"/>
                <a:gd name="T22" fmla="*/ 0 w 218"/>
                <a:gd name="T23" fmla="*/ 831 h 833"/>
                <a:gd name="T24" fmla="*/ 1 w 218"/>
                <a:gd name="T25" fmla="*/ 833 h 833"/>
                <a:gd name="T26" fmla="*/ 178 w 218"/>
                <a:gd name="T27" fmla="*/ 546 h 8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18" h="833">
                  <a:moveTo>
                    <a:pt x="178" y="546"/>
                  </a:moveTo>
                  <a:cubicBezTo>
                    <a:pt x="186" y="472"/>
                    <a:pt x="179" y="383"/>
                    <a:pt x="142" y="276"/>
                  </a:cubicBezTo>
                  <a:cubicBezTo>
                    <a:pt x="142" y="276"/>
                    <a:pt x="136" y="261"/>
                    <a:pt x="130" y="236"/>
                  </a:cubicBezTo>
                  <a:cubicBezTo>
                    <a:pt x="125" y="212"/>
                    <a:pt x="120" y="179"/>
                    <a:pt x="124" y="144"/>
                  </a:cubicBezTo>
                  <a:cubicBezTo>
                    <a:pt x="130" y="93"/>
                    <a:pt x="154" y="39"/>
                    <a:pt x="218" y="2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52" y="37"/>
                    <a:pt x="128" y="92"/>
                    <a:pt x="122" y="144"/>
                  </a:cubicBezTo>
                  <a:cubicBezTo>
                    <a:pt x="114" y="214"/>
                    <a:pt x="140" y="277"/>
                    <a:pt x="140" y="277"/>
                  </a:cubicBezTo>
                  <a:cubicBezTo>
                    <a:pt x="176" y="384"/>
                    <a:pt x="184" y="473"/>
                    <a:pt x="176" y="545"/>
                  </a:cubicBezTo>
                  <a:cubicBezTo>
                    <a:pt x="158" y="700"/>
                    <a:pt x="68" y="783"/>
                    <a:pt x="24" y="815"/>
                  </a:cubicBezTo>
                  <a:cubicBezTo>
                    <a:pt x="10" y="826"/>
                    <a:pt x="0" y="831"/>
                    <a:pt x="0" y="831"/>
                  </a:cubicBezTo>
                  <a:cubicBezTo>
                    <a:pt x="0" y="831"/>
                    <a:pt x="0" y="831"/>
                    <a:pt x="0" y="831"/>
                  </a:cubicBezTo>
                  <a:cubicBezTo>
                    <a:pt x="1" y="833"/>
                    <a:pt x="1" y="833"/>
                    <a:pt x="1" y="833"/>
                  </a:cubicBezTo>
                  <a:cubicBezTo>
                    <a:pt x="1" y="833"/>
                    <a:pt x="154" y="753"/>
                    <a:pt x="178" y="546"/>
                  </a:cubicBezTo>
                  <a:close/>
                </a:path>
              </a:pathLst>
            </a:custGeom>
            <a:gradFill>
              <a:gsLst>
                <a:gs pos="59113">
                  <a:srgbClr val="FDF2C4"/>
                </a:gs>
                <a:gs pos="41000">
                  <a:srgbClr val="D4B486"/>
                </a:gs>
                <a:gs pos="100000">
                  <a:srgbClr val="977037"/>
                </a:gs>
                <a:gs pos="0">
                  <a:srgbClr val="977037"/>
                </a:gs>
              </a:gsLst>
              <a:path path="shape">
                <a:fillToRect l="50000" t="50000" r="50000" b="50000"/>
              </a:path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39" name="Freeform 59"/>
            <p:cNvSpPr/>
            <p:nvPr/>
          </p:nvSpPr>
          <p:spPr bwMode="auto">
            <a:xfrm rot="5400000">
              <a:off x="7872930" y="4958344"/>
              <a:ext cx="58710" cy="71388"/>
            </a:xfrm>
            <a:custGeom>
              <a:avLst/>
              <a:gdLst>
                <a:gd name="T0" fmla="*/ 2 w 22"/>
                <a:gd name="T1" fmla="*/ 7 h 22"/>
                <a:gd name="T2" fmla="*/ 7 w 22"/>
                <a:gd name="T3" fmla="*/ 20 h 22"/>
                <a:gd name="T4" fmla="*/ 20 w 22"/>
                <a:gd name="T5" fmla="*/ 15 h 22"/>
                <a:gd name="T6" fmla="*/ 15 w 22"/>
                <a:gd name="T7" fmla="*/ 2 h 22"/>
                <a:gd name="T8" fmla="*/ 2 w 22"/>
                <a:gd name="T9" fmla="*/ 7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22">
                  <a:moveTo>
                    <a:pt x="2" y="7"/>
                  </a:moveTo>
                  <a:cubicBezTo>
                    <a:pt x="0" y="12"/>
                    <a:pt x="2" y="18"/>
                    <a:pt x="7" y="20"/>
                  </a:cubicBezTo>
                  <a:cubicBezTo>
                    <a:pt x="12" y="22"/>
                    <a:pt x="18" y="20"/>
                    <a:pt x="20" y="15"/>
                  </a:cubicBezTo>
                  <a:cubicBezTo>
                    <a:pt x="22" y="9"/>
                    <a:pt x="20" y="4"/>
                    <a:pt x="15" y="2"/>
                  </a:cubicBezTo>
                  <a:cubicBezTo>
                    <a:pt x="10" y="0"/>
                    <a:pt x="4" y="2"/>
                    <a:pt x="2" y="7"/>
                  </a:cubicBezTo>
                  <a:close/>
                </a:path>
              </a:pathLst>
            </a:custGeom>
            <a:gradFill>
              <a:gsLst>
                <a:gs pos="59113">
                  <a:srgbClr val="FDF2C4"/>
                </a:gs>
                <a:gs pos="41000">
                  <a:srgbClr val="D4B486"/>
                </a:gs>
                <a:gs pos="100000">
                  <a:srgbClr val="977037"/>
                </a:gs>
                <a:gs pos="0">
                  <a:srgbClr val="977037"/>
                </a:gs>
              </a:gsLst>
              <a:path path="shape">
                <a:fillToRect l="50000" t="50000" r="50000" b="50000"/>
              </a:path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40" name="Freeform 60"/>
            <p:cNvSpPr/>
            <p:nvPr/>
          </p:nvSpPr>
          <p:spPr bwMode="auto">
            <a:xfrm rot="5400000">
              <a:off x="8324542" y="4373363"/>
              <a:ext cx="61747" cy="70178"/>
            </a:xfrm>
            <a:custGeom>
              <a:avLst/>
              <a:gdLst>
                <a:gd name="T0" fmla="*/ 2 w 23"/>
                <a:gd name="T1" fmla="*/ 7 h 22"/>
                <a:gd name="T2" fmla="*/ 8 w 23"/>
                <a:gd name="T3" fmla="*/ 20 h 22"/>
                <a:gd name="T4" fmla="*/ 21 w 23"/>
                <a:gd name="T5" fmla="*/ 15 h 22"/>
                <a:gd name="T6" fmla="*/ 15 w 23"/>
                <a:gd name="T7" fmla="*/ 2 h 22"/>
                <a:gd name="T8" fmla="*/ 2 w 23"/>
                <a:gd name="T9" fmla="*/ 7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" h="22">
                  <a:moveTo>
                    <a:pt x="2" y="7"/>
                  </a:moveTo>
                  <a:cubicBezTo>
                    <a:pt x="0" y="12"/>
                    <a:pt x="3" y="18"/>
                    <a:pt x="8" y="20"/>
                  </a:cubicBezTo>
                  <a:cubicBezTo>
                    <a:pt x="13" y="22"/>
                    <a:pt x="19" y="20"/>
                    <a:pt x="21" y="15"/>
                  </a:cubicBezTo>
                  <a:cubicBezTo>
                    <a:pt x="23" y="10"/>
                    <a:pt x="21" y="4"/>
                    <a:pt x="15" y="2"/>
                  </a:cubicBezTo>
                  <a:cubicBezTo>
                    <a:pt x="10" y="0"/>
                    <a:pt x="5" y="2"/>
                    <a:pt x="2" y="7"/>
                  </a:cubicBezTo>
                  <a:close/>
                </a:path>
              </a:pathLst>
            </a:custGeom>
            <a:gradFill>
              <a:gsLst>
                <a:gs pos="59113">
                  <a:srgbClr val="FDF2C4"/>
                </a:gs>
                <a:gs pos="41000">
                  <a:srgbClr val="D4B486"/>
                </a:gs>
                <a:gs pos="100000">
                  <a:srgbClr val="977037"/>
                </a:gs>
                <a:gs pos="0">
                  <a:srgbClr val="977037"/>
                </a:gs>
              </a:gsLst>
              <a:path path="shape">
                <a:fillToRect l="50000" t="50000" r="50000" b="50000"/>
              </a:path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41" name="Freeform 61"/>
            <p:cNvSpPr/>
            <p:nvPr/>
          </p:nvSpPr>
          <p:spPr bwMode="auto">
            <a:xfrm rot="5400000">
              <a:off x="6188738" y="3670330"/>
              <a:ext cx="486891" cy="2176718"/>
            </a:xfrm>
            <a:custGeom>
              <a:avLst/>
              <a:gdLst>
                <a:gd name="T0" fmla="*/ 153 w 180"/>
                <a:gd name="T1" fmla="*/ 392 h 673"/>
                <a:gd name="T2" fmla="*/ 129 w 180"/>
                <a:gd name="T3" fmla="*/ 149 h 673"/>
                <a:gd name="T4" fmla="*/ 125 w 180"/>
                <a:gd name="T5" fmla="*/ 88 h 673"/>
                <a:gd name="T6" fmla="*/ 173 w 180"/>
                <a:gd name="T7" fmla="*/ 7 h 673"/>
                <a:gd name="T8" fmla="*/ 180 w 180"/>
                <a:gd name="T9" fmla="*/ 2 h 673"/>
                <a:gd name="T10" fmla="*/ 180 w 180"/>
                <a:gd name="T11" fmla="*/ 0 h 673"/>
                <a:gd name="T12" fmla="*/ 122 w 180"/>
                <a:gd name="T13" fmla="*/ 88 h 673"/>
                <a:gd name="T14" fmla="*/ 127 w 180"/>
                <a:gd name="T15" fmla="*/ 150 h 673"/>
                <a:gd name="T16" fmla="*/ 151 w 180"/>
                <a:gd name="T17" fmla="*/ 392 h 673"/>
                <a:gd name="T18" fmla="*/ 0 w 180"/>
                <a:gd name="T19" fmla="*/ 671 h 673"/>
                <a:gd name="T20" fmla="*/ 2 w 180"/>
                <a:gd name="T21" fmla="*/ 673 h 673"/>
                <a:gd name="T22" fmla="*/ 153 w 180"/>
                <a:gd name="T23" fmla="*/ 392 h 6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80" h="673">
                  <a:moveTo>
                    <a:pt x="153" y="392"/>
                  </a:moveTo>
                  <a:cubicBezTo>
                    <a:pt x="164" y="295"/>
                    <a:pt x="143" y="208"/>
                    <a:pt x="129" y="149"/>
                  </a:cubicBezTo>
                  <a:cubicBezTo>
                    <a:pt x="124" y="126"/>
                    <a:pt x="123" y="105"/>
                    <a:pt x="125" y="88"/>
                  </a:cubicBezTo>
                  <a:cubicBezTo>
                    <a:pt x="130" y="40"/>
                    <a:pt x="159" y="16"/>
                    <a:pt x="173" y="7"/>
                  </a:cubicBezTo>
                  <a:cubicBezTo>
                    <a:pt x="178" y="4"/>
                    <a:pt x="180" y="2"/>
                    <a:pt x="180" y="2"/>
                  </a:cubicBezTo>
                  <a:cubicBezTo>
                    <a:pt x="180" y="0"/>
                    <a:pt x="180" y="0"/>
                    <a:pt x="180" y="0"/>
                  </a:cubicBezTo>
                  <a:cubicBezTo>
                    <a:pt x="179" y="0"/>
                    <a:pt x="130" y="22"/>
                    <a:pt x="122" y="88"/>
                  </a:cubicBezTo>
                  <a:cubicBezTo>
                    <a:pt x="120" y="105"/>
                    <a:pt x="121" y="126"/>
                    <a:pt x="127" y="150"/>
                  </a:cubicBezTo>
                  <a:cubicBezTo>
                    <a:pt x="141" y="209"/>
                    <a:pt x="162" y="296"/>
                    <a:pt x="151" y="392"/>
                  </a:cubicBezTo>
                  <a:cubicBezTo>
                    <a:pt x="141" y="482"/>
                    <a:pt x="102" y="580"/>
                    <a:pt x="0" y="671"/>
                  </a:cubicBezTo>
                  <a:cubicBezTo>
                    <a:pt x="2" y="673"/>
                    <a:pt x="2" y="673"/>
                    <a:pt x="2" y="673"/>
                  </a:cubicBezTo>
                  <a:cubicBezTo>
                    <a:pt x="104" y="582"/>
                    <a:pt x="143" y="483"/>
                    <a:pt x="153" y="392"/>
                  </a:cubicBezTo>
                  <a:close/>
                </a:path>
              </a:pathLst>
            </a:custGeom>
            <a:gradFill>
              <a:gsLst>
                <a:gs pos="59113">
                  <a:srgbClr val="FDF2C4"/>
                </a:gs>
                <a:gs pos="41000">
                  <a:srgbClr val="D4B486"/>
                </a:gs>
                <a:gs pos="100000">
                  <a:srgbClr val="977037"/>
                </a:gs>
                <a:gs pos="0">
                  <a:srgbClr val="977037"/>
                </a:gs>
              </a:gsLst>
              <a:path path="shape">
                <a:fillToRect l="50000" t="50000" r="50000" b="50000"/>
              </a:path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42" name="Freeform 62"/>
            <p:cNvSpPr/>
            <p:nvPr/>
          </p:nvSpPr>
          <p:spPr bwMode="auto">
            <a:xfrm rot="5400000">
              <a:off x="7484829" y="4963109"/>
              <a:ext cx="61747" cy="75018"/>
            </a:xfrm>
            <a:custGeom>
              <a:avLst/>
              <a:gdLst>
                <a:gd name="T0" fmla="*/ 2 w 23"/>
                <a:gd name="T1" fmla="*/ 8 h 23"/>
                <a:gd name="T2" fmla="*/ 8 w 23"/>
                <a:gd name="T3" fmla="*/ 21 h 23"/>
                <a:gd name="T4" fmla="*/ 21 w 23"/>
                <a:gd name="T5" fmla="*/ 15 h 23"/>
                <a:gd name="T6" fmla="*/ 15 w 23"/>
                <a:gd name="T7" fmla="*/ 2 h 23"/>
                <a:gd name="T8" fmla="*/ 2 w 23"/>
                <a:gd name="T9" fmla="*/ 8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" h="23">
                  <a:moveTo>
                    <a:pt x="2" y="8"/>
                  </a:moveTo>
                  <a:cubicBezTo>
                    <a:pt x="0" y="13"/>
                    <a:pt x="3" y="19"/>
                    <a:pt x="8" y="21"/>
                  </a:cubicBezTo>
                  <a:cubicBezTo>
                    <a:pt x="13" y="23"/>
                    <a:pt x="19" y="20"/>
                    <a:pt x="21" y="15"/>
                  </a:cubicBezTo>
                  <a:cubicBezTo>
                    <a:pt x="23" y="10"/>
                    <a:pt x="20" y="4"/>
                    <a:pt x="15" y="2"/>
                  </a:cubicBezTo>
                  <a:cubicBezTo>
                    <a:pt x="10" y="0"/>
                    <a:pt x="4" y="3"/>
                    <a:pt x="2" y="8"/>
                  </a:cubicBezTo>
                  <a:close/>
                </a:path>
              </a:pathLst>
            </a:custGeom>
            <a:gradFill>
              <a:gsLst>
                <a:gs pos="59113">
                  <a:srgbClr val="FDF2C4"/>
                </a:gs>
                <a:gs pos="41000">
                  <a:srgbClr val="D4B486"/>
                </a:gs>
                <a:gs pos="100000">
                  <a:srgbClr val="977037"/>
                </a:gs>
                <a:gs pos="0">
                  <a:srgbClr val="977037"/>
                </a:gs>
              </a:gsLst>
              <a:path path="shape">
                <a:fillToRect l="50000" t="50000" r="50000" b="50000"/>
              </a:path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43" name="Freeform 63"/>
            <p:cNvSpPr>
              <a:spLocks noEditPoints="1"/>
            </p:cNvSpPr>
            <p:nvPr/>
          </p:nvSpPr>
          <p:spPr bwMode="auto">
            <a:xfrm rot="5400000">
              <a:off x="8099070" y="4379903"/>
              <a:ext cx="224719" cy="256511"/>
            </a:xfrm>
            <a:custGeom>
              <a:avLst/>
              <a:gdLst>
                <a:gd name="T0" fmla="*/ 82 w 83"/>
                <a:gd name="T1" fmla="*/ 79 h 79"/>
                <a:gd name="T2" fmla="*/ 82 w 83"/>
                <a:gd name="T3" fmla="*/ 79 h 79"/>
                <a:gd name="T4" fmla="*/ 38 w 83"/>
                <a:gd name="T5" fmla="*/ 65 h 79"/>
                <a:gd name="T6" fmla="*/ 1 w 83"/>
                <a:gd name="T7" fmla="*/ 0 h 79"/>
                <a:gd name="T8" fmla="*/ 4 w 83"/>
                <a:gd name="T9" fmla="*/ 0 h 79"/>
                <a:gd name="T10" fmla="*/ 39 w 83"/>
                <a:gd name="T11" fmla="*/ 63 h 79"/>
                <a:gd name="T12" fmla="*/ 82 w 83"/>
                <a:gd name="T13" fmla="*/ 77 h 79"/>
                <a:gd name="T14" fmla="*/ 83 w 83"/>
                <a:gd name="T15" fmla="*/ 77 h 79"/>
                <a:gd name="T16" fmla="*/ 82 w 83"/>
                <a:gd name="T17" fmla="*/ 79 h 79"/>
                <a:gd name="T18" fmla="*/ 82 w 83"/>
                <a:gd name="T19" fmla="*/ 79 h 79"/>
                <a:gd name="T20" fmla="*/ 82 w 83"/>
                <a:gd name="T21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3" h="79">
                  <a:moveTo>
                    <a:pt x="82" y="79"/>
                  </a:moveTo>
                  <a:cubicBezTo>
                    <a:pt x="82" y="79"/>
                    <a:pt x="82" y="79"/>
                    <a:pt x="82" y="79"/>
                  </a:cubicBezTo>
                  <a:cubicBezTo>
                    <a:pt x="79" y="79"/>
                    <a:pt x="58" y="76"/>
                    <a:pt x="38" y="65"/>
                  </a:cubicBezTo>
                  <a:cubicBezTo>
                    <a:pt x="19" y="54"/>
                    <a:pt x="0" y="34"/>
                    <a:pt x="1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33"/>
                    <a:pt x="20" y="52"/>
                    <a:pt x="39" y="63"/>
                  </a:cubicBezTo>
                  <a:cubicBezTo>
                    <a:pt x="59" y="74"/>
                    <a:pt x="79" y="77"/>
                    <a:pt x="82" y="77"/>
                  </a:cubicBezTo>
                  <a:cubicBezTo>
                    <a:pt x="83" y="77"/>
                    <a:pt x="83" y="77"/>
                    <a:pt x="83" y="77"/>
                  </a:cubicBezTo>
                  <a:lnTo>
                    <a:pt x="82" y="79"/>
                  </a:lnTo>
                  <a:close/>
                  <a:moveTo>
                    <a:pt x="82" y="79"/>
                  </a:moveTo>
                  <a:cubicBezTo>
                    <a:pt x="82" y="79"/>
                    <a:pt x="82" y="79"/>
                    <a:pt x="82" y="79"/>
                  </a:cubicBezTo>
                  <a:close/>
                </a:path>
              </a:pathLst>
            </a:custGeom>
            <a:gradFill>
              <a:gsLst>
                <a:gs pos="59113">
                  <a:srgbClr val="FDF2C4"/>
                </a:gs>
                <a:gs pos="41000">
                  <a:srgbClr val="D4B486"/>
                </a:gs>
                <a:gs pos="100000">
                  <a:srgbClr val="977037"/>
                </a:gs>
                <a:gs pos="0">
                  <a:srgbClr val="977037"/>
                </a:gs>
              </a:gsLst>
              <a:path path="shape">
                <a:fillToRect l="50000" t="50000" r="50000" b="50000"/>
              </a:path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44" name="Freeform 64"/>
            <p:cNvSpPr/>
            <p:nvPr/>
          </p:nvSpPr>
          <p:spPr bwMode="auto">
            <a:xfrm rot="5400000">
              <a:off x="2848787" y="3311655"/>
              <a:ext cx="878632" cy="1834299"/>
            </a:xfrm>
            <a:custGeom>
              <a:avLst/>
              <a:gdLst>
                <a:gd name="T0" fmla="*/ 201 w 325"/>
                <a:gd name="T1" fmla="*/ 140 h 567"/>
                <a:gd name="T2" fmla="*/ 276 w 325"/>
                <a:gd name="T3" fmla="*/ 112 h 567"/>
                <a:gd name="T4" fmla="*/ 195 w 325"/>
                <a:gd name="T5" fmla="*/ 32 h 567"/>
                <a:gd name="T6" fmla="*/ 204 w 325"/>
                <a:gd name="T7" fmla="*/ 214 h 567"/>
                <a:gd name="T8" fmla="*/ 245 w 325"/>
                <a:gd name="T9" fmla="*/ 477 h 567"/>
                <a:gd name="T10" fmla="*/ 77 w 325"/>
                <a:gd name="T11" fmla="*/ 497 h 567"/>
                <a:gd name="T12" fmla="*/ 56 w 325"/>
                <a:gd name="T13" fmla="*/ 371 h 567"/>
                <a:gd name="T14" fmla="*/ 129 w 325"/>
                <a:gd name="T15" fmla="*/ 432 h 567"/>
                <a:gd name="T16" fmla="*/ 73 w 325"/>
                <a:gd name="T17" fmla="*/ 433 h 567"/>
                <a:gd name="T18" fmla="*/ 96 w 325"/>
                <a:gd name="T19" fmla="*/ 386 h 567"/>
                <a:gd name="T20" fmla="*/ 111 w 325"/>
                <a:gd name="T21" fmla="*/ 418 h 567"/>
                <a:gd name="T22" fmla="*/ 99 w 325"/>
                <a:gd name="T23" fmla="*/ 418 h 567"/>
                <a:gd name="T24" fmla="*/ 70 w 325"/>
                <a:gd name="T25" fmla="*/ 399 h 567"/>
                <a:gd name="T26" fmla="*/ 78 w 325"/>
                <a:gd name="T27" fmla="*/ 432 h 567"/>
                <a:gd name="T28" fmla="*/ 127 w 325"/>
                <a:gd name="T29" fmla="*/ 428 h 567"/>
                <a:gd name="T30" fmla="*/ 118 w 325"/>
                <a:gd name="T31" fmla="*/ 364 h 567"/>
                <a:gd name="T32" fmla="*/ 62 w 325"/>
                <a:gd name="T33" fmla="*/ 377 h 567"/>
                <a:gd name="T34" fmla="*/ 80 w 325"/>
                <a:gd name="T35" fmla="*/ 493 h 567"/>
                <a:gd name="T36" fmla="*/ 271 w 325"/>
                <a:gd name="T37" fmla="*/ 382 h 567"/>
                <a:gd name="T38" fmla="*/ 198 w 325"/>
                <a:gd name="T39" fmla="*/ 224 h 567"/>
                <a:gd name="T40" fmla="*/ 158 w 325"/>
                <a:gd name="T41" fmla="*/ 53 h 567"/>
                <a:gd name="T42" fmla="*/ 252 w 325"/>
                <a:gd name="T43" fmla="*/ 30 h 567"/>
                <a:gd name="T44" fmla="*/ 276 w 325"/>
                <a:gd name="T45" fmla="*/ 119 h 567"/>
                <a:gd name="T46" fmla="*/ 201 w 325"/>
                <a:gd name="T47" fmla="*/ 140 h 5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25" h="567">
                  <a:moveTo>
                    <a:pt x="201" y="140"/>
                  </a:moveTo>
                  <a:cubicBezTo>
                    <a:pt x="201" y="140"/>
                    <a:pt x="254" y="164"/>
                    <a:pt x="276" y="112"/>
                  </a:cubicBezTo>
                  <a:cubicBezTo>
                    <a:pt x="293" y="69"/>
                    <a:pt x="259" y="13"/>
                    <a:pt x="195" y="32"/>
                  </a:cubicBezTo>
                  <a:cubicBezTo>
                    <a:pt x="143" y="47"/>
                    <a:pt x="127" y="127"/>
                    <a:pt x="204" y="214"/>
                  </a:cubicBezTo>
                  <a:cubicBezTo>
                    <a:pt x="265" y="283"/>
                    <a:pt x="325" y="378"/>
                    <a:pt x="245" y="477"/>
                  </a:cubicBezTo>
                  <a:cubicBezTo>
                    <a:pt x="245" y="477"/>
                    <a:pt x="175" y="567"/>
                    <a:pt x="77" y="497"/>
                  </a:cubicBezTo>
                  <a:cubicBezTo>
                    <a:pt x="77" y="497"/>
                    <a:pt x="0" y="441"/>
                    <a:pt x="56" y="371"/>
                  </a:cubicBezTo>
                  <a:cubicBezTo>
                    <a:pt x="99" y="318"/>
                    <a:pt x="176" y="382"/>
                    <a:pt x="129" y="432"/>
                  </a:cubicBezTo>
                  <a:cubicBezTo>
                    <a:pt x="129" y="432"/>
                    <a:pt x="102" y="459"/>
                    <a:pt x="73" y="433"/>
                  </a:cubicBezTo>
                  <a:cubicBezTo>
                    <a:pt x="45" y="407"/>
                    <a:pt x="75" y="375"/>
                    <a:pt x="96" y="386"/>
                  </a:cubicBezTo>
                  <a:cubicBezTo>
                    <a:pt x="96" y="386"/>
                    <a:pt x="121" y="395"/>
                    <a:pt x="111" y="418"/>
                  </a:cubicBezTo>
                  <a:cubicBezTo>
                    <a:pt x="111" y="418"/>
                    <a:pt x="106" y="424"/>
                    <a:pt x="99" y="418"/>
                  </a:cubicBezTo>
                  <a:cubicBezTo>
                    <a:pt x="99" y="418"/>
                    <a:pt x="88" y="383"/>
                    <a:pt x="70" y="399"/>
                  </a:cubicBezTo>
                  <a:cubicBezTo>
                    <a:pt x="70" y="399"/>
                    <a:pt x="59" y="417"/>
                    <a:pt x="78" y="432"/>
                  </a:cubicBezTo>
                  <a:cubicBezTo>
                    <a:pt x="78" y="432"/>
                    <a:pt x="101" y="454"/>
                    <a:pt x="127" y="428"/>
                  </a:cubicBezTo>
                  <a:cubicBezTo>
                    <a:pt x="127" y="428"/>
                    <a:pt x="160" y="399"/>
                    <a:pt x="118" y="364"/>
                  </a:cubicBezTo>
                  <a:cubicBezTo>
                    <a:pt x="118" y="364"/>
                    <a:pt x="88" y="343"/>
                    <a:pt x="62" y="377"/>
                  </a:cubicBezTo>
                  <a:cubicBezTo>
                    <a:pt x="62" y="377"/>
                    <a:pt x="14" y="438"/>
                    <a:pt x="80" y="493"/>
                  </a:cubicBezTo>
                  <a:cubicBezTo>
                    <a:pt x="157" y="555"/>
                    <a:pt x="269" y="497"/>
                    <a:pt x="271" y="382"/>
                  </a:cubicBezTo>
                  <a:cubicBezTo>
                    <a:pt x="271" y="382"/>
                    <a:pt x="277" y="313"/>
                    <a:pt x="198" y="224"/>
                  </a:cubicBezTo>
                  <a:cubicBezTo>
                    <a:pt x="198" y="224"/>
                    <a:pt x="114" y="122"/>
                    <a:pt x="158" y="53"/>
                  </a:cubicBezTo>
                  <a:cubicBezTo>
                    <a:pt x="158" y="53"/>
                    <a:pt x="189" y="0"/>
                    <a:pt x="252" y="30"/>
                  </a:cubicBezTo>
                  <a:cubicBezTo>
                    <a:pt x="252" y="30"/>
                    <a:pt x="308" y="61"/>
                    <a:pt x="276" y="119"/>
                  </a:cubicBezTo>
                  <a:cubicBezTo>
                    <a:pt x="276" y="119"/>
                    <a:pt x="254" y="166"/>
                    <a:pt x="201" y="140"/>
                  </a:cubicBezTo>
                  <a:close/>
                </a:path>
              </a:pathLst>
            </a:custGeom>
            <a:gradFill>
              <a:gsLst>
                <a:gs pos="59113">
                  <a:srgbClr val="FDF2C4"/>
                </a:gs>
                <a:gs pos="41000">
                  <a:srgbClr val="D4B486"/>
                </a:gs>
                <a:gs pos="100000">
                  <a:srgbClr val="977037"/>
                </a:gs>
                <a:gs pos="0">
                  <a:srgbClr val="977037"/>
                </a:gs>
              </a:gsLst>
              <a:path path="shape">
                <a:fillToRect l="50000" t="50000" r="50000" b="50000"/>
              </a:path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45" name="Freeform 65"/>
            <p:cNvSpPr/>
            <p:nvPr/>
          </p:nvSpPr>
          <p:spPr bwMode="auto">
            <a:xfrm rot="5400000">
              <a:off x="2172994" y="4148583"/>
              <a:ext cx="221683" cy="232313"/>
            </a:xfrm>
            <a:custGeom>
              <a:avLst/>
              <a:gdLst>
                <a:gd name="T0" fmla="*/ 19 w 82"/>
                <a:gd name="T1" fmla="*/ 0 h 72"/>
                <a:gd name="T2" fmla="*/ 25 w 82"/>
                <a:gd name="T3" fmla="*/ 48 h 72"/>
                <a:gd name="T4" fmla="*/ 69 w 82"/>
                <a:gd name="T5" fmla="*/ 30 h 72"/>
                <a:gd name="T6" fmla="*/ 28 w 82"/>
                <a:gd name="T7" fmla="*/ 44 h 72"/>
                <a:gd name="T8" fmla="*/ 19 w 82"/>
                <a:gd name="T9" fmla="*/ 0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2" h="72">
                  <a:moveTo>
                    <a:pt x="19" y="0"/>
                  </a:moveTo>
                  <a:cubicBezTo>
                    <a:pt x="19" y="0"/>
                    <a:pt x="0" y="24"/>
                    <a:pt x="25" y="48"/>
                  </a:cubicBezTo>
                  <a:cubicBezTo>
                    <a:pt x="49" y="72"/>
                    <a:pt x="82" y="43"/>
                    <a:pt x="69" y="30"/>
                  </a:cubicBezTo>
                  <a:cubicBezTo>
                    <a:pt x="55" y="17"/>
                    <a:pt x="53" y="59"/>
                    <a:pt x="28" y="44"/>
                  </a:cubicBezTo>
                  <a:cubicBezTo>
                    <a:pt x="28" y="44"/>
                    <a:pt x="2" y="34"/>
                    <a:pt x="19" y="0"/>
                  </a:cubicBezTo>
                  <a:close/>
                </a:path>
              </a:pathLst>
            </a:custGeom>
            <a:gradFill>
              <a:gsLst>
                <a:gs pos="59113">
                  <a:srgbClr val="FDF2C4"/>
                </a:gs>
                <a:gs pos="41000">
                  <a:srgbClr val="D4B486"/>
                </a:gs>
                <a:gs pos="100000">
                  <a:srgbClr val="977037"/>
                </a:gs>
                <a:gs pos="0">
                  <a:srgbClr val="977037"/>
                </a:gs>
              </a:gsLst>
              <a:path path="shape">
                <a:fillToRect l="50000" t="50000" r="50000" b="50000"/>
              </a:path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46" name="Freeform 66"/>
            <p:cNvSpPr/>
            <p:nvPr/>
          </p:nvSpPr>
          <p:spPr bwMode="auto">
            <a:xfrm rot="5400000">
              <a:off x="2279585" y="4241422"/>
              <a:ext cx="111347" cy="136725"/>
            </a:xfrm>
            <a:custGeom>
              <a:avLst/>
              <a:gdLst>
                <a:gd name="T0" fmla="*/ 14 w 41"/>
                <a:gd name="T1" fmla="*/ 42 h 42"/>
                <a:gd name="T2" fmla="*/ 11 w 41"/>
                <a:gd name="T3" fmla="*/ 12 h 42"/>
                <a:gd name="T4" fmla="*/ 14 w 41"/>
                <a:gd name="T5" fmla="*/ 42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1" h="42">
                  <a:moveTo>
                    <a:pt x="14" y="42"/>
                  </a:moveTo>
                  <a:cubicBezTo>
                    <a:pt x="14" y="42"/>
                    <a:pt x="24" y="28"/>
                    <a:pt x="11" y="12"/>
                  </a:cubicBezTo>
                  <a:cubicBezTo>
                    <a:pt x="0" y="0"/>
                    <a:pt x="41" y="9"/>
                    <a:pt x="14" y="42"/>
                  </a:cubicBezTo>
                  <a:close/>
                </a:path>
              </a:pathLst>
            </a:custGeom>
            <a:gradFill>
              <a:gsLst>
                <a:gs pos="59113">
                  <a:srgbClr val="FDF2C4"/>
                </a:gs>
                <a:gs pos="41000">
                  <a:srgbClr val="D4B486"/>
                </a:gs>
                <a:gs pos="100000">
                  <a:srgbClr val="977037"/>
                </a:gs>
                <a:gs pos="0">
                  <a:srgbClr val="977037"/>
                </a:gs>
              </a:gsLst>
              <a:path path="shape">
                <a:fillToRect l="50000" t="50000" r="50000" b="50000"/>
              </a:path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47" name="Freeform 67"/>
            <p:cNvSpPr/>
            <p:nvPr/>
          </p:nvSpPr>
          <p:spPr bwMode="auto">
            <a:xfrm rot="5400000">
              <a:off x="2445315" y="4132554"/>
              <a:ext cx="129568" cy="162135"/>
            </a:xfrm>
            <a:custGeom>
              <a:avLst/>
              <a:gdLst>
                <a:gd name="T0" fmla="*/ 44 w 48"/>
                <a:gd name="T1" fmla="*/ 35 h 50"/>
                <a:gd name="T2" fmla="*/ 12 w 48"/>
                <a:gd name="T3" fmla="*/ 38 h 50"/>
                <a:gd name="T4" fmla="*/ 29 w 48"/>
                <a:gd name="T5" fmla="*/ 10 h 50"/>
                <a:gd name="T6" fmla="*/ 25 w 48"/>
                <a:gd name="T7" fmla="*/ 20 h 50"/>
                <a:gd name="T8" fmla="*/ 14 w 48"/>
                <a:gd name="T9" fmla="*/ 36 h 50"/>
                <a:gd name="T10" fmla="*/ 44 w 48"/>
                <a:gd name="T11" fmla="*/ 35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8" h="50">
                  <a:moveTo>
                    <a:pt x="44" y="35"/>
                  </a:moveTo>
                  <a:cubicBezTo>
                    <a:pt x="44" y="35"/>
                    <a:pt x="25" y="50"/>
                    <a:pt x="12" y="38"/>
                  </a:cubicBezTo>
                  <a:cubicBezTo>
                    <a:pt x="0" y="26"/>
                    <a:pt x="11" y="0"/>
                    <a:pt x="29" y="10"/>
                  </a:cubicBezTo>
                  <a:cubicBezTo>
                    <a:pt x="48" y="20"/>
                    <a:pt x="31" y="32"/>
                    <a:pt x="25" y="20"/>
                  </a:cubicBezTo>
                  <a:cubicBezTo>
                    <a:pt x="21" y="12"/>
                    <a:pt x="4" y="20"/>
                    <a:pt x="14" y="36"/>
                  </a:cubicBezTo>
                  <a:cubicBezTo>
                    <a:pt x="14" y="36"/>
                    <a:pt x="22" y="47"/>
                    <a:pt x="44" y="35"/>
                  </a:cubicBezTo>
                  <a:close/>
                </a:path>
              </a:pathLst>
            </a:custGeom>
            <a:gradFill>
              <a:gsLst>
                <a:gs pos="59113">
                  <a:srgbClr val="FDF2C4"/>
                </a:gs>
                <a:gs pos="41000">
                  <a:srgbClr val="D4B486"/>
                </a:gs>
                <a:gs pos="100000">
                  <a:srgbClr val="977037"/>
                </a:gs>
                <a:gs pos="0">
                  <a:srgbClr val="977037"/>
                </a:gs>
              </a:gsLst>
              <a:path path="shape">
                <a:fillToRect l="50000" t="50000" r="50000" b="50000"/>
              </a:path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48" name="Freeform 68"/>
            <p:cNvSpPr/>
            <p:nvPr/>
          </p:nvSpPr>
          <p:spPr bwMode="auto">
            <a:xfrm rot="5400000">
              <a:off x="5318132" y="5061992"/>
              <a:ext cx="300637" cy="326689"/>
            </a:xfrm>
            <a:custGeom>
              <a:avLst/>
              <a:gdLst>
                <a:gd name="T0" fmla="*/ 95 w 111"/>
                <a:gd name="T1" fmla="*/ 2 h 101"/>
                <a:gd name="T2" fmla="*/ 102 w 111"/>
                <a:gd name="T3" fmla="*/ 59 h 101"/>
                <a:gd name="T4" fmla="*/ 71 w 111"/>
                <a:gd name="T5" fmla="*/ 89 h 101"/>
                <a:gd name="T6" fmla="*/ 3 w 111"/>
                <a:gd name="T7" fmla="*/ 38 h 101"/>
                <a:gd name="T8" fmla="*/ 16 w 111"/>
                <a:gd name="T9" fmla="*/ 1 h 101"/>
                <a:gd name="T10" fmla="*/ 22 w 111"/>
                <a:gd name="T11" fmla="*/ 42 h 101"/>
                <a:gd name="T12" fmla="*/ 86 w 111"/>
                <a:gd name="T13" fmla="*/ 79 h 101"/>
                <a:gd name="T14" fmla="*/ 93 w 111"/>
                <a:gd name="T15" fmla="*/ 1 h 101"/>
                <a:gd name="T16" fmla="*/ 95 w 111"/>
                <a:gd name="T17" fmla="*/ 2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1" h="101">
                  <a:moveTo>
                    <a:pt x="95" y="2"/>
                  </a:moveTo>
                  <a:cubicBezTo>
                    <a:pt x="105" y="20"/>
                    <a:pt x="111" y="35"/>
                    <a:pt x="102" y="59"/>
                  </a:cubicBezTo>
                  <a:cubicBezTo>
                    <a:pt x="99" y="70"/>
                    <a:pt x="89" y="85"/>
                    <a:pt x="71" y="89"/>
                  </a:cubicBezTo>
                  <a:cubicBezTo>
                    <a:pt x="43" y="97"/>
                    <a:pt x="12" y="69"/>
                    <a:pt x="3" y="38"/>
                  </a:cubicBezTo>
                  <a:cubicBezTo>
                    <a:pt x="0" y="28"/>
                    <a:pt x="2" y="2"/>
                    <a:pt x="16" y="1"/>
                  </a:cubicBezTo>
                  <a:cubicBezTo>
                    <a:pt x="34" y="0"/>
                    <a:pt x="22" y="30"/>
                    <a:pt x="22" y="42"/>
                  </a:cubicBezTo>
                  <a:cubicBezTo>
                    <a:pt x="21" y="74"/>
                    <a:pt x="62" y="101"/>
                    <a:pt x="86" y="79"/>
                  </a:cubicBezTo>
                  <a:cubicBezTo>
                    <a:pt x="110" y="56"/>
                    <a:pt x="106" y="19"/>
                    <a:pt x="93" y="1"/>
                  </a:cubicBezTo>
                  <a:lnTo>
                    <a:pt x="95" y="2"/>
                  </a:lnTo>
                  <a:close/>
                </a:path>
              </a:pathLst>
            </a:custGeom>
            <a:gradFill>
              <a:gsLst>
                <a:gs pos="59113">
                  <a:srgbClr val="FDF2C4"/>
                </a:gs>
                <a:gs pos="41000">
                  <a:srgbClr val="D4B486"/>
                </a:gs>
                <a:gs pos="100000">
                  <a:srgbClr val="977037"/>
                </a:gs>
                <a:gs pos="0">
                  <a:srgbClr val="977037"/>
                </a:gs>
              </a:gsLst>
              <a:path path="shape">
                <a:fillToRect l="50000" t="50000" r="50000" b="50000"/>
              </a:path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49" name="Freeform 69"/>
            <p:cNvSpPr/>
            <p:nvPr/>
          </p:nvSpPr>
          <p:spPr bwMode="auto">
            <a:xfrm rot="5400000">
              <a:off x="2361392" y="4336466"/>
              <a:ext cx="249013" cy="392028"/>
            </a:xfrm>
            <a:custGeom>
              <a:avLst/>
              <a:gdLst>
                <a:gd name="T0" fmla="*/ 2 w 92"/>
                <a:gd name="T1" fmla="*/ 35 h 121"/>
                <a:gd name="T2" fmla="*/ 61 w 92"/>
                <a:gd name="T3" fmla="*/ 28 h 121"/>
                <a:gd name="T4" fmla="*/ 61 w 92"/>
                <a:gd name="T5" fmla="*/ 103 h 121"/>
                <a:gd name="T6" fmla="*/ 13 w 92"/>
                <a:gd name="T7" fmla="*/ 62 h 121"/>
                <a:gd name="T8" fmla="*/ 54 w 92"/>
                <a:gd name="T9" fmla="*/ 63 h 121"/>
                <a:gd name="T10" fmla="*/ 38 w 92"/>
                <a:gd name="T11" fmla="*/ 84 h 121"/>
                <a:gd name="T12" fmla="*/ 40 w 92"/>
                <a:gd name="T13" fmla="*/ 64 h 121"/>
                <a:gd name="T14" fmla="*/ 20 w 92"/>
                <a:gd name="T15" fmla="*/ 68 h 121"/>
                <a:gd name="T16" fmla="*/ 31 w 92"/>
                <a:gd name="T17" fmla="*/ 97 h 121"/>
                <a:gd name="T18" fmla="*/ 77 w 92"/>
                <a:gd name="T19" fmla="*/ 52 h 121"/>
                <a:gd name="T20" fmla="*/ 2 w 92"/>
                <a:gd name="T21" fmla="*/ 35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92" h="121">
                  <a:moveTo>
                    <a:pt x="2" y="35"/>
                  </a:moveTo>
                  <a:cubicBezTo>
                    <a:pt x="2" y="35"/>
                    <a:pt x="32" y="8"/>
                    <a:pt x="61" y="28"/>
                  </a:cubicBezTo>
                  <a:cubicBezTo>
                    <a:pt x="90" y="48"/>
                    <a:pt x="92" y="85"/>
                    <a:pt x="61" y="103"/>
                  </a:cubicBezTo>
                  <a:cubicBezTo>
                    <a:pt x="29" y="121"/>
                    <a:pt x="0" y="83"/>
                    <a:pt x="13" y="62"/>
                  </a:cubicBezTo>
                  <a:cubicBezTo>
                    <a:pt x="25" y="44"/>
                    <a:pt x="48" y="45"/>
                    <a:pt x="54" y="63"/>
                  </a:cubicBezTo>
                  <a:cubicBezTo>
                    <a:pt x="61" y="81"/>
                    <a:pt x="47" y="90"/>
                    <a:pt x="38" y="84"/>
                  </a:cubicBezTo>
                  <a:cubicBezTo>
                    <a:pt x="38" y="84"/>
                    <a:pt x="52" y="77"/>
                    <a:pt x="40" y="64"/>
                  </a:cubicBezTo>
                  <a:cubicBezTo>
                    <a:pt x="40" y="64"/>
                    <a:pt x="29" y="53"/>
                    <a:pt x="20" y="68"/>
                  </a:cubicBezTo>
                  <a:cubicBezTo>
                    <a:pt x="20" y="68"/>
                    <a:pt x="9" y="80"/>
                    <a:pt x="31" y="97"/>
                  </a:cubicBezTo>
                  <a:cubicBezTo>
                    <a:pt x="52" y="115"/>
                    <a:pt x="91" y="85"/>
                    <a:pt x="77" y="52"/>
                  </a:cubicBezTo>
                  <a:cubicBezTo>
                    <a:pt x="77" y="52"/>
                    <a:pt x="55" y="0"/>
                    <a:pt x="2" y="35"/>
                  </a:cubicBezTo>
                  <a:close/>
                </a:path>
              </a:pathLst>
            </a:custGeom>
            <a:gradFill>
              <a:gsLst>
                <a:gs pos="59113">
                  <a:srgbClr val="FDF2C4"/>
                </a:gs>
                <a:gs pos="41000">
                  <a:srgbClr val="D4B486"/>
                </a:gs>
                <a:gs pos="100000">
                  <a:srgbClr val="977037"/>
                </a:gs>
                <a:gs pos="0">
                  <a:srgbClr val="977037"/>
                </a:gs>
              </a:gsLst>
              <a:path path="shape">
                <a:fillToRect l="50000" t="50000" r="50000" b="50000"/>
              </a:path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50" name="Freeform 70"/>
            <p:cNvSpPr/>
            <p:nvPr/>
          </p:nvSpPr>
          <p:spPr bwMode="auto">
            <a:xfrm rot="5400000">
              <a:off x="5775059" y="5110947"/>
              <a:ext cx="370483" cy="359358"/>
            </a:xfrm>
            <a:custGeom>
              <a:avLst/>
              <a:gdLst>
                <a:gd name="T0" fmla="*/ 0 w 137"/>
                <a:gd name="T1" fmla="*/ 111 h 111"/>
                <a:gd name="T2" fmla="*/ 17 w 137"/>
                <a:gd name="T3" fmla="*/ 91 h 111"/>
                <a:gd name="T4" fmla="*/ 32 w 137"/>
                <a:gd name="T5" fmla="*/ 72 h 111"/>
                <a:gd name="T6" fmla="*/ 51 w 137"/>
                <a:gd name="T7" fmla="*/ 61 h 111"/>
                <a:gd name="T8" fmla="*/ 73 w 137"/>
                <a:gd name="T9" fmla="*/ 51 h 111"/>
                <a:gd name="T10" fmla="*/ 45 w 137"/>
                <a:gd name="T11" fmla="*/ 85 h 111"/>
                <a:gd name="T12" fmla="*/ 12 w 137"/>
                <a:gd name="T13" fmla="*/ 101 h 111"/>
                <a:gd name="T14" fmla="*/ 42 w 137"/>
                <a:gd name="T15" fmla="*/ 96 h 111"/>
                <a:gd name="T16" fmla="*/ 65 w 137"/>
                <a:gd name="T17" fmla="*/ 93 h 111"/>
                <a:gd name="T18" fmla="*/ 103 w 137"/>
                <a:gd name="T19" fmla="*/ 41 h 111"/>
                <a:gd name="T20" fmla="*/ 137 w 137"/>
                <a:gd name="T21" fmla="*/ 0 h 111"/>
                <a:gd name="T22" fmla="*/ 92 w 137"/>
                <a:gd name="T23" fmla="*/ 22 h 111"/>
                <a:gd name="T24" fmla="*/ 36 w 137"/>
                <a:gd name="T25" fmla="*/ 55 h 111"/>
                <a:gd name="T26" fmla="*/ 20 w 137"/>
                <a:gd name="T27" fmla="*/ 80 h 111"/>
                <a:gd name="T28" fmla="*/ 1 w 137"/>
                <a:gd name="T29" fmla="*/ 111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37" h="111">
                  <a:moveTo>
                    <a:pt x="0" y="111"/>
                  </a:moveTo>
                  <a:cubicBezTo>
                    <a:pt x="6" y="105"/>
                    <a:pt x="12" y="98"/>
                    <a:pt x="17" y="91"/>
                  </a:cubicBezTo>
                  <a:cubicBezTo>
                    <a:pt x="21" y="84"/>
                    <a:pt x="25" y="78"/>
                    <a:pt x="32" y="72"/>
                  </a:cubicBezTo>
                  <a:cubicBezTo>
                    <a:pt x="37" y="67"/>
                    <a:pt x="44" y="64"/>
                    <a:pt x="51" y="61"/>
                  </a:cubicBezTo>
                  <a:cubicBezTo>
                    <a:pt x="59" y="58"/>
                    <a:pt x="66" y="55"/>
                    <a:pt x="73" y="51"/>
                  </a:cubicBezTo>
                  <a:cubicBezTo>
                    <a:pt x="63" y="62"/>
                    <a:pt x="59" y="77"/>
                    <a:pt x="45" y="85"/>
                  </a:cubicBezTo>
                  <a:cubicBezTo>
                    <a:pt x="34" y="91"/>
                    <a:pt x="21" y="93"/>
                    <a:pt x="12" y="101"/>
                  </a:cubicBezTo>
                  <a:cubicBezTo>
                    <a:pt x="18" y="97"/>
                    <a:pt x="35" y="96"/>
                    <a:pt x="42" y="96"/>
                  </a:cubicBezTo>
                  <a:cubicBezTo>
                    <a:pt x="51" y="95"/>
                    <a:pt x="58" y="96"/>
                    <a:pt x="65" y="93"/>
                  </a:cubicBezTo>
                  <a:cubicBezTo>
                    <a:pt x="84" y="84"/>
                    <a:pt x="93" y="59"/>
                    <a:pt x="103" y="41"/>
                  </a:cubicBezTo>
                  <a:cubicBezTo>
                    <a:pt x="113" y="25"/>
                    <a:pt x="125" y="13"/>
                    <a:pt x="137" y="0"/>
                  </a:cubicBezTo>
                  <a:cubicBezTo>
                    <a:pt x="125" y="11"/>
                    <a:pt x="108" y="17"/>
                    <a:pt x="92" y="22"/>
                  </a:cubicBezTo>
                  <a:cubicBezTo>
                    <a:pt x="70" y="30"/>
                    <a:pt x="52" y="36"/>
                    <a:pt x="36" y="55"/>
                  </a:cubicBezTo>
                  <a:cubicBezTo>
                    <a:pt x="29" y="63"/>
                    <a:pt x="26" y="70"/>
                    <a:pt x="20" y="80"/>
                  </a:cubicBezTo>
                  <a:cubicBezTo>
                    <a:pt x="11" y="96"/>
                    <a:pt x="1" y="110"/>
                    <a:pt x="1" y="111"/>
                  </a:cubicBezTo>
                </a:path>
              </a:pathLst>
            </a:custGeom>
            <a:gradFill>
              <a:gsLst>
                <a:gs pos="59113">
                  <a:srgbClr val="FDF2C4"/>
                </a:gs>
                <a:gs pos="41000">
                  <a:srgbClr val="D4B486"/>
                </a:gs>
                <a:gs pos="100000">
                  <a:srgbClr val="977037"/>
                </a:gs>
                <a:gs pos="0">
                  <a:srgbClr val="977037"/>
                </a:gs>
              </a:gsLst>
              <a:path path="shape">
                <a:fillToRect l="50000" t="50000" r="50000" b="50000"/>
              </a:path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51" name="Freeform 71"/>
            <p:cNvSpPr/>
            <p:nvPr/>
          </p:nvSpPr>
          <p:spPr bwMode="auto">
            <a:xfrm rot="5400000">
              <a:off x="6437049" y="4099110"/>
              <a:ext cx="297601" cy="156085"/>
            </a:xfrm>
            <a:custGeom>
              <a:avLst/>
              <a:gdLst>
                <a:gd name="T0" fmla="*/ 110 w 110"/>
                <a:gd name="T1" fmla="*/ 47 h 48"/>
                <a:gd name="T2" fmla="*/ 95 w 110"/>
                <a:gd name="T3" fmla="*/ 37 h 48"/>
                <a:gd name="T4" fmla="*/ 82 w 110"/>
                <a:gd name="T5" fmla="*/ 27 h 48"/>
                <a:gd name="T6" fmla="*/ 67 w 110"/>
                <a:gd name="T7" fmla="*/ 24 h 48"/>
                <a:gd name="T8" fmla="*/ 51 w 110"/>
                <a:gd name="T9" fmla="*/ 21 h 48"/>
                <a:gd name="T10" fmla="*/ 76 w 110"/>
                <a:gd name="T11" fmla="*/ 38 h 48"/>
                <a:gd name="T12" fmla="*/ 100 w 110"/>
                <a:gd name="T13" fmla="*/ 43 h 48"/>
                <a:gd name="T14" fmla="*/ 80 w 110"/>
                <a:gd name="T15" fmla="*/ 44 h 48"/>
                <a:gd name="T16" fmla="*/ 64 w 110"/>
                <a:gd name="T17" fmla="*/ 47 h 48"/>
                <a:gd name="T18" fmla="*/ 30 w 110"/>
                <a:gd name="T19" fmla="*/ 20 h 48"/>
                <a:gd name="T20" fmla="*/ 0 w 110"/>
                <a:gd name="T21" fmla="*/ 0 h 48"/>
                <a:gd name="T22" fmla="*/ 33 w 110"/>
                <a:gd name="T23" fmla="*/ 6 h 48"/>
                <a:gd name="T24" fmla="*/ 76 w 110"/>
                <a:gd name="T25" fmla="*/ 17 h 48"/>
                <a:gd name="T26" fmla="*/ 91 w 110"/>
                <a:gd name="T27" fmla="*/ 30 h 48"/>
                <a:gd name="T28" fmla="*/ 109 w 110"/>
                <a:gd name="T29" fmla="*/ 47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10" h="48">
                  <a:moveTo>
                    <a:pt x="110" y="47"/>
                  </a:moveTo>
                  <a:cubicBezTo>
                    <a:pt x="105" y="44"/>
                    <a:pt x="99" y="40"/>
                    <a:pt x="95" y="37"/>
                  </a:cubicBezTo>
                  <a:cubicBezTo>
                    <a:pt x="91" y="33"/>
                    <a:pt x="87" y="30"/>
                    <a:pt x="82" y="27"/>
                  </a:cubicBezTo>
                  <a:cubicBezTo>
                    <a:pt x="77" y="25"/>
                    <a:pt x="72" y="24"/>
                    <a:pt x="67" y="24"/>
                  </a:cubicBezTo>
                  <a:cubicBezTo>
                    <a:pt x="62" y="23"/>
                    <a:pt x="56" y="22"/>
                    <a:pt x="51" y="21"/>
                  </a:cubicBezTo>
                  <a:cubicBezTo>
                    <a:pt x="60" y="27"/>
                    <a:pt x="65" y="35"/>
                    <a:pt x="76" y="38"/>
                  </a:cubicBezTo>
                  <a:cubicBezTo>
                    <a:pt x="84" y="40"/>
                    <a:pt x="93" y="39"/>
                    <a:pt x="100" y="43"/>
                  </a:cubicBezTo>
                  <a:cubicBezTo>
                    <a:pt x="96" y="41"/>
                    <a:pt x="84" y="44"/>
                    <a:pt x="80" y="44"/>
                  </a:cubicBezTo>
                  <a:cubicBezTo>
                    <a:pt x="74" y="46"/>
                    <a:pt x="69" y="48"/>
                    <a:pt x="64" y="47"/>
                  </a:cubicBezTo>
                  <a:cubicBezTo>
                    <a:pt x="50" y="45"/>
                    <a:pt x="40" y="30"/>
                    <a:pt x="30" y="20"/>
                  </a:cubicBezTo>
                  <a:cubicBezTo>
                    <a:pt x="20" y="11"/>
                    <a:pt x="11" y="6"/>
                    <a:pt x="0" y="0"/>
                  </a:cubicBezTo>
                  <a:cubicBezTo>
                    <a:pt x="10" y="4"/>
                    <a:pt x="22" y="5"/>
                    <a:pt x="33" y="6"/>
                  </a:cubicBezTo>
                  <a:cubicBezTo>
                    <a:pt x="49" y="7"/>
                    <a:pt x="62" y="8"/>
                    <a:pt x="76" y="17"/>
                  </a:cubicBezTo>
                  <a:cubicBezTo>
                    <a:pt x="82" y="21"/>
                    <a:pt x="85" y="25"/>
                    <a:pt x="91" y="30"/>
                  </a:cubicBezTo>
                  <a:cubicBezTo>
                    <a:pt x="100" y="39"/>
                    <a:pt x="109" y="46"/>
                    <a:pt x="109" y="47"/>
                  </a:cubicBezTo>
                </a:path>
              </a:pathLst>
            </a:custGeom>
            <a:gradFill>
              <a:gsLst>
                <a:gs pos="59113">
                  <a:srgbClr val="FDF2C4"/>
                </a:gs>
                <a:gs pos="41000">
                  <a:srgbClr val="D4B486"/>
                </a:gs>
                <a:gs pos="100000">
                  <a:srgbClr val="977037"/>
                </a:gs>
                <a:gs pos="0">
                  <a:srgbClr val="977037"/>
                </a:gs>
              </a:gsLst>
              <a:path path="shape">
                <a:fillToRect l="50000" t="50000" r="50000" b="50000"/>
              </a:path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52" name="Freeform 72"/>
            <p:cNvSpPr/>
            <p:nvPr/>
          </p:nvSpPr>
          <p:spPr bwMode="auto">
            <a:xfrm rot="5400000">
              <a:off x="6713884" y="4102249"/>
              <a:ext cx="164997" cy="569891"/>
            </a:xfrm>
            <a:custGeom>
              <a:avLst/>
              <a:gdLst>
                <a:gd name="T0" fmla="*/ 1 w 61"/>
                <a:gd name="T1" fmla="*/ 176 h 176"/>
                <a:gd name="T2" fmla="*/ 5 w 61"/>
                <a:gd name="T3" fmla="*/ 149 h 176"/>
                <a:gd name="T4" fmla="*/ 8 w 61"/>
                <a:gd name="T5" fmla="*/ 123 h 176"/>
                <a:gd name="T6" fmla="*/ 19 w 61"/>
                <a:gd name="T7" fmla="*/ 103 h 176"/>
                <a:gd name="T8" fmla="*/ 32 w 61"/>
                <a:gd name="T9" fmla="*/ 81 h 176"/>
                <a:gd name="T10" fmla="*/ 26 w 61"/>
                <a:gd name="T11" fmla="*/ 128 h 176"/>
                <a:gd name="T12" fmla="*/ 6 w 61"/>
                <a:gd name="T13" fmla="*/ 160 h 176"/>
                <a:gd name="T14" fmla="*/ 30 w 61"/>
                <a:gd name="T15" fmla="*/ 139 h 176"/>
                <a:gd name="T16" fmla="*/ 49 w 61"/>
                <a:gd name="T17" fmla="*/ 123 h 176"/>
                <a:gd name="T18" fmla="*/ 54 w 61"/>
                <a:gd name="T19" fmla="*/ 56 h 176"/>
                <a:gd name="T20" fmla="*/ 61 w 61"/>
                <a:gd name="T21" fmla="*/ 0 h 176"/>
                <a:gd name="T22" fmla="*/ 34 w 61"/>
                <a:gd name="T23" fmla="*/ 45 h 176"/>
                <a:gd name="T24" fmla="*/ 2 w 61"/>
                <a:gd name="T25" fmla="*/ 105 h 176"/>
                <a:gd name="T26" fmla="*/ 1 w 61"/>
                <a:gd name="T27" fmla="*/ 137 h 176"/>
                <a:gd name="T28" fmla="*/ 2 w 61"/>
                <a:gd name="T29" fmla="*/ 176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61" h="176">
                  <a:moveTo>
                    <a:pt x="1" y="176"/>
                  </a:moveTo>
                  <a:cubicBezTo>
                    <a:pt x="3" y="168"/>
                    <a:pt x="4" y="157"/>
                    <a:pt x="5" y="149"/>
                  </a:cubicBezTo>
                  <a:cubicBezTo>
                    <a:pt x="5" y="140"/>
                    <a:pt x="5" y="132"/>
                    <a:pt x="8" y="123"/>
                  </a:cubicBezTo>
                  <a:cubicBezTo>
                    <a:pt x="10" y="116"/>
                    <a:pt x="14" y="109"/>
                    <a:pt x="19" y="103"/>
                  </a:cubicBezTo>
                  <a:cubicBezTo>
                    <a:pt x="24" y="96"/>
                    <a:pt x="29" y="89"/>
                    <a:pt x="32" y="81"/>
                  </a:cubicBezTo>
                  <a:cubicBezTo>
                    <a:pt x="30" y="97"/>
                    <a:pt x="34" y="112"/>
                    <a:pt x="26" y="128"/>
                  </a:cubicBezTo>
                  <a:cubicBezTo>
                    <a:pt x="20" y="139"/>
                    <a:pt x="10" y="148"/>
                    <a:pt x="6" y="160"/>
                  </a:cubicBezTo>
                  <a:cubicBezTo>
                    <a:pt x="9" y="153"/>
                    <a:pt x="24" y="143"/>
                    <a:pt x="30" y="139"/>
                  </a:cubicBezTo>
                  <a:cubicBezTo>
                    <a:pt x="38" y="133"/>
                    <a:pt x="44" y="130"/>
                    <a:pt x="49" y="123"/>
                  </a:cubicBezTo>
                  <a:cubicBezTo>
                    <a:pt x="61" y="105"/>
                    <a:pt x="55" y="78"/>
                    <a:pt x="54" y="56"/>
                  </a:cubicBezTo>
                  <a:cubicBezTo>
                    <a:pt x="53" y="35"/>
                    <a:pt x="57" y="18"/>
                    <a:pt x="61" y="0"/>
                  </a:cubicBezTo>
                  <a:cubicBezTo>
                    <a:pt x="56" y="17"/>
                    <a:pt x="44" y="32"/>
                    <a:pt x="34" y="45"/>
                  </a:cubicBezTo>
                  <a:cubicBezTo>
                    <a:pt x="18" y="64"/>
                    <a:pt x="6" y="80"/>
                    <a:pt x="2" y="105"/>
                  </a:cubicBezTo>
                  <a:cubicBezTo>
                    <a:pt x="0" y="117"/>
                    <a:pt x="1" y="125"/>
                    <a:pt x="1" y="137"/>
                  </a:cubicBezTo>
                  <a:cubicBezTo>
                    <a:pt x="2" y="156"/>
                    <a:pt x="1" y="175"/>
                    <a:pt x="2" y="176"/>
                  </a:cubicBezTo>
                </a:path>
              </a:pathLst>
            </a:custGeom>
            <a:gradFill>
              <a:gsLst>
                <a:gs pos="59113">
                  <a:srgbClr val="FDF2C4"/>
                </a:gs>
                <a:gs pos="41000">
                  <a:srgbClr val="D4B486"/>
                </a:gs>
                <a:gs pos="100000">
                  <a:srgbClr val="977037"/>
                </a:gs>
                <a:gs pos="0">
                  <a:srgbClr val="977037"/>
                </a:gs>
              </a:gsLst>
              <a:path path="shape">
                <a:fillToRect l="50000" t="50000" r="50000" b="50000"/>
              </a:path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53" name="Freeform 73"/>
            <p:cNvSpPr/>
            <p:nvPr/>
          </p:nvSpPr>
          <p:spPr bwMode="auto">
            <a:xfrm rot="5400000">
              <a:off x="9100701" y="4136721"/>
              <a:ext cx="284442" cy="494874"/>
            </a:xfrm>
            <a:custGeom>
              <a:avLst/>
              <a:gdLst>
                <a:gd name="T0" fmla="*/ 0 w 105"/>
                <a:gd name="T1" fmla="*/ 153 h 153"/>
                <a:gd name="T2" fmla="*/ 10 w 105"/>
                <a:gd name="T3" fmla="*/ 128 h 153"/>
                <a:gd name="T4" fmla="*/ 20 w 105"/>
                <a:gd name="T5" fmla="*/ 104 h 153"/>
                <a:gd name="T6" fmla="*/ 36 w 105"/>
                <a:gd name="T7" fmla="*/ 87 h 153"/>
                <a:gd name="T8" fmla="*/ 55 w 105"/>
                <a:gd name="T9" fmla="*/ 70 h 153"/>
                <a:gd name="T10" fmla="*/ 37 w 105"/>
                <a:gd name="T11" fmla="*/ 114 h 153"/>
                <a:gd name="T12" fmla="*/ 9 w 105"/>
                <a:gd name="T13" fmla="*/ 139 h 153"/>
                <a:gd name="T14" fmla="*/ 37 w 105"/>
                <a:gd name="T15" fmla="*/ 125 h 153"/>
                <a:gd name="T16" fmla="*/ 60 w 105"/>
                <a:gd name="T17" fmla="*/ 115 h 153"/>
                <a:gd name="T18" fmla="*/ 83 w 105"/>
                <a:gd name="T19" fmla="*/ 52 h 153"/>
                <a:gd name="T20" fmla="*/ 105 w 105"/>
                <a:gd name="T21" fmla="*/ 0 h 153"/>
                <a:gd name="T22" fmla="*/ 67 w 105"/>
                <a:gd name="T23" fmla="*/ 36 h 153"/>
                <a:gd name="T24" fmla="*/ 20 w 105"/>
                <a:gd name="T25" fmla="*/ 85 h 153"/>
                <a:gd name="T26" fmla="*/ 11 w 105"/>
                <a:gd name="T27" fmla="*/ 116 h 153"/>
                <a:gd name="T28" fmla="*/ 1 w 105"/>
                <a:gd name="T29" fmla="*/ 153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5" h="153">
                  <a:moveTo>
                    <a:pt x="0" y="153"/>
                  </a:moveTo>
                  <a:cubicBezTo>
                    <a:pt x="4" y="146"/>
                    <a:pt x="8" y="136"/>
                    <a:pt x="10" y="128"/>
                  </a:cubicBezTo>
                  <a:cubicBezTo>
                    <a:pt x="13" y="120"/>
                    <a:pt x="15" y="112"/>
                    <a:pt x="20" y="104"/>
                  </a:cubicBezTo>
                  <a:cubicBezTo>
                    <a:pt x="24" y="98"/>
                    <a:pt x="30" y="92"/>
                    <a:pt x="36" y="87"/>
                  </a:cubicBezTo>
                  <a:cubicBezTo>
                    <a:pt x="43" y="82"/>
                    <a:pt x="50" y="77"/>
                    <a:pt x="55" y="70"/>
                  </a:cubicBezTo>
                  <a:cubicBezTo>
                    <a:pt x="49" y="85"/>
                    <a:pt x="49" y="101"/>
                    <a:pt x="37" y="114"/>
                  </a:cubicBezTo>
                  <a:cubicBezTo>
                    <a:pt x="28" y="123"/>
                    <a:pt x="16" y="128"/>
                    <a:pt x="9" y="139"/>
                  </a:cubicBezTo>
                  <a:cubicBezTo>
                    <a:pt x="13" y="133"/>
                    <a:pt x="31" y="128"/>
                    <a:pt x="37" y="125"/>
                  </a:cubicBezTo>
                  <a:cubicBezTo>
                    <a:pt x="46" y="122"/>
                    <a:pt x="54" y="121"/>
                    <a:pt x="60" y="115"/>
                  </a:cubicBezTo>
                  <a:cubicBezTo>
                    <a:pt x="76" y="101"/>
                    <a:pt x="78" y="73"/>
                    <a:pt x="83" y="52"/>
                  </a:cubicBezTo>
                  <a:cubicBezTo>
                    <a:pt x="88" y="32"/>
                    <a:pt x="96" y="17"/>
                    <a:pt x="105" y="0"/>
                  </a:cubicBezTo>
                  <a:cubicBezTo>
                    <a:pt x="96" y="15"/>
                    <a:pt x="80" y="26"/>
                    <a:pt x="67" y="36"/>
                  </a:cubicBezTo>
                  <a:cubicBezTo>
                    <a:pt x="46" y="50"/>
                    <a:pt x="30" y="62"/>
                    <a:pt x="20" y="85"/>
                  </a:cubicBezTo>
                  <a:cubicBezTo>
                    <a:pt x="15" y="96"/>
                    <a:pt x="13" y="104"/>
                    <a:pt x="11" y="116"/>
                  </a:cubicBezTo>
                  <a:cubicBezTo>
                    <a:pt x="6" y="135"/>
                    <a:pt x="0" y="152"/>
                    <a:pt x="1" y="153"/>
                  </a:cubicBezTo>
                </a:path>
              </a:pathLst>
            </a:custGeom>
            <a:gradFill>
              <a:gsLst>
                <a:gs pos="59113">
                  <a:srgbClr val="FDF2C4"/>
                </a:gs>
                <a:gs pos="41000">
                  <a:srgbClr val="D4B486"/>
                </a:gs>
                <a:gs pos="100000">
                  <a:srgbClr val="977037"/>
                </a:gs>
                <a:gs pos="0">
                  <a:srgbClr val="977037"/>
                </a:gs>
              </a:gsLst>
              <a:path path="shape">
                <a:fillToRect l="50000" t="50000" r="50000" b="50000"/>
              </a:path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54" name="Freeform 74"/>
            <p:cNvSpPr/>
            <p:nvPr/>
          </p:nvSpPr>
          <p:spPr bwMode="auto">
            <a:xfrm rot="5400000">
              <a:off x="8528073" y="3829742"/>
              <a:ext cx="343152" cy="151245"/>
            </a:xfrm>
            <a:custGeom>
              <a:avLst/>
              <a:gdLst>
                <a:gd name="T0" fmla="*/ 127 w 127"/>
                <a:gd name="T1" fmla="*/ 41 h 47"/>
                <a:gd name="T2" fmla="*/ 110 w 127"/>
                <a:gd name="T3" fmla="*/ 31 h 47"/>
                <a:gd name="T4" fmla="*/ 94 w 127"/>
                <a:gd name="T5" fmla="*/ 22 h 47"/>
                <a:gd name="T6" fmla="*/ 77 w 127"/>
                <a:gd name="T7" fmla="*/ 20 h 47"/>
                <a:gd name="T8" fmla="*/ 59 w 127"/>
                <a:gd name="T9" fmla="*/ 18 h 47"/>
                <a:gd name="T10" fmla="*/ 89 w 127"/>
                <a:gd name="T11" fmla="*/ 35 h 47"/>
                <a:gd name="T12" fmla="*/ 116 w 127"/>
                <a:gd name="T13" fmla="*/ 37 h 47"/>
                <a:gd name="T14" fmla="*/ 94 w 127"/>
                <a:gd name="T15" fmla="*/ 42 h 47"/>
                <a:gd name="T16" fmla="*/ 76 w 127"/>
                <a:gd name="T17" fmla="*/ 46 h 47"/>
                <a:gd name="T18" fmla="*/ 35 w 127"/>
                <a:gd name="T19" fmla="*/ 20 h 47"/>
                <a:gd name="T20" fmla="*/ 0 w 127"/>
                <a:gd name="T21" fmla="*/ 0 h 47"/>
                <a:gd name="T22" fmla="*/ 37 w 127"/>
                <a:gd name="T23" fmla="*/ 4 h 47"/>
                <a:gd name="T24" fmla="*/ 86 w 127"/>
                <a:gd name="T25" fmla="*/ 11 h 47"/>
                <a:gd name="T26" fmla="*/ 105 w 127"/>
                <a:gd name="T27" fmla="*/ 24 h 47"/>
                <a:gd name="T28" fmla="*/ 127 w 127"/>
                <a:gd name="T29" fmla="*/ 41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27" h="47">
                  <a:moveTo>
                    <a:pt x="127" y="41"/>
                  </a:moveTo>
                  <a:cubicBezTo>
                    <a:pt x="122" y="39"/>
                    <a:pt x="115" y="35"/>
                    <a:pt x="110" y="31"/>
                  </a:cubicBezTo>
                  <a:cubicBezTo>
                    <a:pt x="105" y="28"/>
                    <a:pt x="100" y="24"/>
                    <a:pt x="94" y="22"/>
                  </a:cubicBezTo>
                  <a:cubicBezTo>
                    <a:pt x="89" y="20"/>
                    <a:pt x="83" y="20"/>
                    <a:pt x="77" y="20"/>
                  </a:cubicBezTo>
                  <a:cubicBezTo>
                    <a:pt x="71" y="20"/>
                    <a:pt x="65" y="20"/>
                    <a:pt x="59" y="18"/>
                  </a:cubicBezTo>
                  <a:cubicBezTo>
                    <a:pt x="69" y="24"/>
                    <a:pt x="76" y="33"/>
                    <a:pt x="89" y="35"/>
                  </a:cubicBezTo>
                  <a:cubicBezTo>
                    <a:pt x="98" y="36"/>
                    <a:pt x="107" y="34"/>
                    <a:pt x="116" y="37"/>
                  </a:cubicBezTo>
                  <a:cubicBezTo>
                    <a:pt x="111" y="36"/>
                    <a:pt x="98" y="40"/>
                    <a:pt x="94" y="42"/>
                  </a:cubicBezTo>
                  <a:cubicBezTo>
                    <a:pt x="87" y="44"/>
                    <a:pt x="82" y="47"/>
                    <a:pt x="76" y="46"/>
                  </a:cubicBezTo>
                  <a:cubicBezTo>
                    <a:pt x="60" y="45"/>
                    <a:pt x="47" y="30"/>
                    <a:pt x="35" y="20"/>
                  </a:cubicBezTo>
                  <a:cubicBezTo>
                    <a:pt x="23" y="11"/>
                    <a:pt x="12" y="6"/>
                    <a:pt x="0" y="0"/>
                  </a:cubicBezTo>
                  <a:cubicBezTo>
                    <a:pt x="11" y="5"/>
                    <a:pt x="25" y="4"/>
                    <a:pt x="37" y="4"/>
                  </a:cubicBezTo>
                  <a:cubicBezTo>
                    <a:pt x="55" y="3"/>
                    <a:pt x="70" y="2"/>
                    <a:pt x="86" y="11"/>
                  </a:cubicBezTo>
                  <a:cubicBezTo>
                    <a:pt x="94" y="15"/>
                    <a:pt x="98" y="19"/>
                    <a:pt x="105" y="24"/>
                  </a:cubicBezTo>
                  <a:cubicBezTo>
                    <a:pt x="116" y="33"/>
                    <a:pt x="127" y="40"/>
                    <a:pt x="127" y="41"/>
                  </a:cubicBezTo>
                </a:path>
              </a:pathLst>
            </a:custGeom>
            <a:gradFill>
              <a:gsLst>
                <a:gs pos="59113">
                  <a:srgbClr val="FDF2C4"/>
                </a:gs>
                <a:gs pos="41000">
                  <a:srgbClr val="D4B486"/>
                </a:gs>
                <a:gs pos="100000">
                  <a:srgbClr val="977037"/>
                </a:gs>
                <a:gs pos="0">
                  <a:srgbClr val="977037"/>
                </a:gs>
              </a:gsLst>
              <a:path path="shape">
                <a:fillToRect l="50000" t="50000" r="50000" b="50000"/>
              </a:path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55" name="Freeform 75"/>
            <p:cNvSpPr/>
            <p:nvPr/>
          </p:nvSpPr>
          <p:spPr bwMode="auto">
            <a:xfrm rot="5400000">
              <a:off x="2318656" y="3732185"/>
              <a:ext cx="189291" cy="459785"/>
            </a:xfrm>
            <a:custGeom>
              <a:avLst/>
              <a:gdLst>
                <a:gd name="T0" fmla="*/ 70 w 70"/>
                <a:gd name="T1" fmla="*/ 0 h 142"/>
                <a:gd name="T2" fmla="*/ 64 w 70"/>
                <a:gd name="T3" fmla="*/ 23 h 142"/>
                <a:gd name="T4" fmla="*/ 59 w 70"/>
                <a:gd name="T5" fmla="*/ 44 h 142"/>
                <a:gd name="T6" fmla="*/ 47 w 70"/>
                <a:gd name="T7" fmla="*/ 60 h 142"/>
                <a:gd name="T8" fmla="*/ 33 w 70"/>
                <a:gd name="T9" fmla="*/ 77 h 142"/>
                <a:gd name="T10" fmla="*/ 44 w 70"/>
                <a:gd name="T11" fmla="*/ 38 h 142"/>
                <a:gd name="T12" fmla="*/ 64 w 70"/>
                <a:gd name="T13" fmla="*/ 13 h 142"/>
                <a:gd name="T14" fmla="*/ 43 w 70"/>
                <a:gd name="T15" fmla="*/ 28 h 142"/>
                <a:gd name="T16" fmla="*/ 25 w 70"/>
                <a:gd name="T17" fmla="*/ 38 h 142"/>
                <a:gd name="T18" fmla="*/ 12 w 70"/>
                <a:gd name="T19" fmla="*/ 96 h 142"/>
                <a:gd name="T20" fmla="*/ 0 w 70"/>
                <a:gd name="T21" fmla="*/ 142 h 142"/>
                <a:gd name="T22" fmla="*/ 28 w 70"/>
                <a:gd name="T23" fmla="*/ 108 h 142"/>
                <a:gd name="T24" fmla="*/ 61 w 70"/>
                <a:gd name="T25" fmla="*/ 60 h 142"/>
                <a:gd name="T26" fmla="*/ 65 w 70"/>
                <a:gd name="T27" fmla="*/ 33 h 142"/>
                <a:gd name="T28" fmla="*/ 70 w 70"/>
                <a:gd name="T29" fmla="*/ 0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142">
                  <a:moveTo>
                    <a:pt x="70" y="0"/>
                  </a:moveTo>
                  <a:cubicBezTo>
                    <a:pt x="68" y="6"/>
                    <a:pt x="65" y="16"/>
                    <a:pt x="64" y="23"/>
                  </a:cubicBezTo>
                  <a:cubicBezTo>
                    <a:pt x="63" y="30"/>
                    <a:pt x="62" y="37"/>
                    <a:pt x="59" y="44"/>
                  </a:cubicBezTo>
                  <a:cubicBezTo>
                    <a:pt x="56" y="50"/>
                    <a:pt x="52" y="55"/>
                    <a:pt x="47" y="60"/>
                  </a:cubicBezTo>
                  <a:cubicBezTo>
                    <a:pt x="42" y="65"/>
                    <a:pt x="37" y="71"/>
                    <a:pt x="33" y="77"/>
                  </a:cubicBezTo>
                  <a:cubicBezTo>
                    <a:pt x="37" y="64"/>
                    <a:pt x="36" y="50"/>
                    <a:pt x="44" y="38"/>
                  </a:cubicBezTo>
                  <a:cubicBezTo>
                    <a:pt x="50" y="29"/>
                    <a:pt x="60" y="23"/>
                    <a:pt x="64" y="13"/>
                  </a:cubicBezTo>
                  <a:cubicBezTo>
                    <a:pt x="61" y="18"/>
                    <a:pt x="48" y="25"/>
                    <a:pt x="43" y="28"/>
                  </a:cubicBezTo>
                  <a:cubicBezTo>
                    <a:pt x="36" y="31"/>
                    <a:pt x="30" y="33"/>
                    <a:pt x="25" y="38"/>
                  </a:cubicBezTo>
                  <a:cubicBezTo>
                    <a:pt x="13" y="53"/>
                    <a:pt x="15" y="77"/>
                    <a:pt x="12" y="96"/>
                  </a:cubicBezTo>
                  <a:cubicBezTo>
                    <a:pt x="10" y="113"/>
                    <a:pt x="5" y="127"/>
                    <a:pt x="0" y="142"/>
                  </a:cubicBezTo>
                  <a:cubicBezTo>
                    <a:pt x="6" y="129"/>
                    <a:pt x="17" y="118"/>
                    <a:pt x="28" y="108"/>
                  </a:cubicBezTo>
                  <a:cubicBezTo>
                    <a:pt x="42" y="93"/>
                    <a:pt x="55" y="81"/>
                    <a:pt x="61" y="60"/>
                  </a:cubicBezTo>
                  <a:cubicBezTo>
                    <a:pt x="64" y="50"/>
                    <a:pt x="64" y="44"/>
                    <a:pt x="65" y="33"/>
                  </a:cubicBezTo>
                  <a:cubicBezTo>
                    <a:pt x="67" y="16"/>
                    <a:pt x="70" y="1"/>
                    <a:pt x="70" y="0"/>
                  </a:cubicBezTo>
                </a:path>
              </a:pathLst>
            </a:custGeom>
            <a:gradFill>
              <a:gsLst>
                <a:gs pos="59113">
                  <a:srgbClr val="FDF2C4"/>
                </a:gs>
                <a:gs pos="41000">
                  <a:srgbClr val="D4B486"/>
                </a:gs>
                <a:gs pos="100000">
                  <a:srgbClr val="977037"/>
                </a:gs>
                <a:gs pos="0">
                  <a:srgbClr val="977037"/>
                </a:gs>
              </a:gsLst>
              <a:path path="shape">
                <a:fillToRect l="50000" t="50000" r="50000" b="50000"/>
              </a:path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56" name="Freeform 76"/>
            <p:cNvSpPr/>
            <p:nvPr/>
          </p:nvSpPr>
          <p:spPr bwMode="auto">
            <a:xfrm rot="5400000">
              <a:off x="4866571" y="4475927"/>
              <a:ext cx="168034" cy="481564"/>
            </a:xfrm>
            <a:custGeom>
              <a:avLst/>
              <a:gdLst>
                <a:gd name="T0" fmla="*/ 60 w 62"/>
                <a:gd name="T1" fmla="*/ 0 h 149"/>
                <a:gd name="T2" fmla="*/ 46 w 62"/>
                <a:gd name="T3" fmla="*/ 20 h 149"/>
                <a:gd name="T4" fmla="*/ 34 w 62"/>
                <a:gd name="T5" fmla="*/ 38 h 149"/>
                <a:gd name="T6" fmla="*/ 30 w 62"/>
                <a:gd name="T7" fmla="*/ 58 h 149"/>
                <a:gd name="T8" fmla="*/ 26 w 62"/>
                <a:gd name="T9" fmla="*/ 80 h 149"/>
                <a:gd name="T10" fmla="*/ 49 w 62"/>
                <a:gd name="T11" fmla="*/ 46 h 149"/>
                <a:gd name="T12" fmla="*/ 54 w 62"/>
                <a:gd name="T13" fmla="*/ 13 h 149"/>
                <a:gd name="T14" fmla="*/ 57 w 62"/>
                <a:gd name="T15" fmla="*/ 41 h 149"/>
                <a:gd name="T16" fmla="*/ 61 w 62"/>
                <a:gd name="T17" fmla="*/ 61 h 149"/>
                <a:gd name="T18" fmla="*/ 26 w 62"/>
                <a:gd name="T19" fmla="*/ 109 h 149"/>
                <a:gd name="T20" fmla="*/ 0 w 62"/>
                <a:gd name="T21" fmla="*/ 149 h 149"/>
                <a:gd name="T22" fmla="*/ 7 w 62"/>
                <a:gd name="T23" fmla="*/ 105 h 149"/>
                <a:gd name="T24" fmla="*/ 20 w 62"/>
                <a:gd name="T25" fmla="*/ 47 h 149"/>
                <a:gd name="T26" fmla="*/ 38 w 62"/>
                <a:gd name="T27" fmla="*/ 26 h 149"/>
                <a:gd name="T28" fmla="*/ 59 w 62"/>
                <a:gd name="T29" fmla="*/ 1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62" h="149">
                  <a:moveTo>
                    <a:pt x="60" y="0"/>
                  </a:moveTo>
                  <a:cubicBezTo>
                    <a:pt x="56" y="6"/>
                    <a:pt x="51" y="14"/>
                    <a:pt x="46" y="20"/>
                  </a:cubicBezTo>
                  <a:cubicBezTo>
                    <a:pt x="41" y="26"/>
                    <a:pt x="37" y="31"/>
                    <a:pt x="34" y="38"/>
                  </a:cubicBezTo>
                  <a:cubicBezTo>
                    <a:pt x="31" y="45"/>
                    <a:pt x="30" y="51"/>
                    <a:pt x="30" y="58"/>
                  </a:cubicBezTo>
                  <a:cubicBezTo>
                    <a:pt x="29" y="66"/>
                    <a:pt x="28" y="73"/>
                    <a:pt x="26" y="80"/>
                  </a:cubicBezTo>
                  <a:cubicBezTo>
                    <a:pt x="34" y="68"/>
                    <a:pt x="45" y="60"/>
                    <a:pt x="49" y="46"/>
                  </a:cubicBezTo>
                  <a:cubicBezTo>
                    <a:pt x="51" y="35"/>
                    <a:pt x="49" y="24"/>
                    <a:pt x="54" y="13"/>
                  </a:cubicBezTo>
                  <a:cubicBezTo>
                    <a:pt x="51" y="19"/>
                    <a:pt x="56" y="35"/>
                    <a:pt x="57" y="41"/>
                  </a:cubicBezTo>
                  <a:cubicBezTo>
                    <a:pt x="59" y="49"/>
                    <a:pt x="62" y="54"/>
                    <a:pt x="61" y="61"/>
                  </a:cubicBezTo>
                  <a:cubicBezTo>
                    <a:pt x="58" y="81"/>
                    <a:pt x="39" y="95"/>
                    <a:pt x="26" y="109"/>
                  </a:cubicBezTo>
                  <a:cubicBezTo>
                    <a:pt x="15" y="122"/>
                    <a:pt x="8" y="135"/>
                    <a:pt x="0" y="149"/>
                  </a:cubicBezTo>
                  <a:cubicBezTo>
                    <a:pt x="6" y="136"/>
                    <a:pt x="6" y="119"/>
                    <a:pt x="7" y="105"/>
                  </a:cubicBezTo>
                  <a:cubicBezTo>
                    <a:pt x="8" y="83"/>
                    <a:pt x="8" y="66"/>
                    <a:pt x="20" y="47"/>
                  </a:cubicBezTo>
                  <a:cubicBezTo>
                    <a:pt x="25" y="38"/>
                    <a:pt x="30" y="34"/>
                    <a:pt x="38" y="26"/>
                  </a:cubicBezTo>
                  <a:cubicBezTo>
                    <a:pt x="49" y="14"/>
                    <a:pt x="58" y="1"/>
                    <a:pt x="59" y="1"/>
                  </a:cubicBezTo>
                </a:path>
              </a:pathLst>
            </a:custGeom>
            <a:gradFill>
              <a:gsLst>
                <a:gs pos="59113">
                  <a:srgbClr val="FDF2C4"/>
                </a:gs>
                <a:gs pos="41000">
                  <a:srgbClr val="D4B486"/>
                </a:gs>
                <a:gs pos="100000">
                  <a:srgbClr val="977037"/>
                </a:gs>
                <a:gs pos="0">
                  <a:srgbClr val="977037"/>
                </a:gs>
              </a:gsLst>
              <a:path path="shape">
                <a:fillToRect l="50000" t="50000" r="50000" b="50000"/>
              </a:path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57" name="Freeform 77"/>
            <p:cNvSpPr/>
            <p:nvPr/>
          </p:nvSpPr>
          <p:spPr bwMode="auto">
            <a:xfrm rot="5400000">
              <a:off x="2160151" y="3753379"/>
              <a:ext cx="189291" cy="634019"/>
            </a:xfrm>
            <a:custGeom>
              <a:avLst/>
              <a:gdLst>
                <a:gd name="T0" fmla="*/ 31 w 70"/>
                <a:gd name="T1" fmla="*/ 0 h 196"/>
                <a:gd name="T2" fmla="*/ 40 w 70"/>
                <a:gd name="T3" fmla="*/ 106 h 196"/>
                <a:gd name="T4" fmla="*/ 56 w 70"/>
                <a:gd name="T5" fmla="*/ 173 h 196"/>
                <a:gd name="T6" fmla="*/ 15 w 70"/>
                <a:gd name="T7" fmla="*/ 146 h 196"/>
                <a:gd name="T8" fmla="*/ 43 w 70"/>
                <a:gd name="T9" fmla="*/ 146 h 196"/>
                <a:gd name="T10" fmla="*/ 37 w 70"/>
                <a:gd name="T11" fmla="*/ 158 h 196"/>
                <a:gd name="T12" fmla="*/ 32 w 70"/>
                <a:gd name="T13" fmla="*/ 145 h 196"/>
                <a:gd name="T14" fmla="*/ 19 w 70"/>
                <a:gd name="T15" fmla="*/ 169 h 196"/>
                <a:gd name="T16" fmla="*/ 52 w 70"/>
                <a:gd name="T17" fmla="*/ 171 h 196"/>
                <a:gd name="T18" fmla="*/ 36 w 70"/>
                <a:gd name="T19" fmla="*/ 109 h 196"/>
                <a:gd name="T20" fmla="*/ 26 w 70"/>
                <a:gd name="T21" fmla="*/ 82 h 196"/>
                <a:gd name="T22" fmla="*/ 30 w 70"/>
                <a:gd name="T23" fmla="*/ 0 h 1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0" h="196">
                  <a:moveTo>
                    <a:pt x="31" y="0"/>
                  </a:moveTo>
                  <a:cubicBezTo>
                    <a:pt x="26" y="66"/>
                    <a:pt x="29" y="80"/>
                    <a:pt x="40" y="106"/>
                  </a:cubicBezTo>
                  <a:cubicBezTo>
                    <a:pt x="48" y="125"/>
                    <a:pt x="70" y="150"/>
                    <a:pt x="56" y="173"/>
                  </a:cubicBezTo>
                  <a:cubicBezTo>
                    <a:pt x="41" y="196"/>
                    <a:pt x="0" y="180"/>
                    <a:pt x="15" y="146"/>
                  </a:cubicBezTo>
                  <a:cubicBezTo>
                    <a:pt x="22" y="133"/>
                    <a:pt x="39" y="136"/>
                    <a:pt x="43" y="146"/>
                  </a:cubicBezTo>
                  <a:cubicBezTo>
                    <a:pt x="46" y="152"/>
                    <a:pt x="45" y="159"/>
                    <a:pt x="37" y="158"/>
                  </a:cubicBezTo>
                  <a:cubicBezTo>
                    <a:pt x="30" y="156"/>
                    <a:pt x="36" y="147"/>
                    <a:pt x="32" y="145"/>
                  </a:cubicBezTo>
                  <a:cubicBezTo>
                    <a:pt x="20" y="142"/>
                    <a:pt x="12" y="157"/>
                    <a:pt x="19" y="169"/>
                  </a:cubicBezTo>
                  <a:cubicBezTo>
                    <a:pt x="23" y="178"/>
                    <a:pt x="39" y="187"/>
                    <a:pt x="52" y="171"/>
                  </a:cubicBezTo>
                  <a:cubicBezTo>
                    <a:pt x="66" y="153"/>
                    <a:pt x="44" y="123"/>
                    <a:pt x="36" y="109"/>
                  </a:cubicBezTo>
                  <a:cubicBezTo>
                    <a:pt x="32" y="102"/>
                    <a:pt x="28" y="91"/>
                    <a:pt x="26" y="82"/>
                  </a:cubicBezTo>
                  <a:cubicBezTo>
                    <a:pt x="23" y="66"/>
                    <a:pt x="22" y="39"/>
                    <a:pt x="30" y="0"/>
                  </a:cubicBezTo>
                </a:path>
              </a:pathLst>
            </a:custGeom>
            <a:gradFill>
              <a:gsLst>
                <a:gs pos="59113">
                  <a:srgbClr val="FDF2C4"/>
                </a:gs>
                <a:gs pos="41000">
                  <a:srgbClr val="D4B486"/>
                </a:gs>
                <a:gs pos="100000">
                  <a:srgbClr val="977037"/>
                </a:gs>
                <a:gs pos="0">
                  <a:srgbClr val="977037"/>
                </a:gs>
              </a:gsLst>
              <a:path path="shape">
                <a:fillToRect l="50000" t="50000" r="50000" b="50000"/>
              </a:path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58" name="Freeform 78"/>
            <p:cNvSpPr>
              <a:spLocks noEditPoints="1"/>
            </p:cNvSpPr>
            <p:nvPr/>
          </p:nvSpPr>
          <p:spPr bwMode="auto">
            <a:xfrm rot="5400000">
              <a:off x="3671984" y="3034227"/>
              <a:ext cx="1565037" cy="2354583"/>
            </a:xfrm>
            <a:custGeom>
              <a:avLst/>
              <a:gdLst>
                <a:gd name="T0" fmla="*/ 404 w 598"/>
                <a:gd name="T1" fmla="*/ 207 h 591"/>
                <a:gd name="T2" fmla="*/ 573 w 598"/>
                <a:gd name="T3" fmla="*/ 165 h 591"/>
                <a:gd name="T4" fmla="*/ 453 w 598"/>
                <a:gd name="T5" fmla="*/ 222 h 591"/>
                <a:gd name="T6" fmla="*/ 492 w 598"/>
                <a:gd name="T7" fmla="*/ 233 h 591"/>
                <a:gd name="T8" fmla="*/ 460 w 598"/>
                <a:gd name="T9" fmla="*/ 203 h 591"/>
                <a:gd name="T10" fmla="*/ 497 w 598"/>
                <a:gd name="T11" fmla="*/ 107 h 591"/>
                <a:gd name="T12" fmla="*/ 531 w 598"/>
                <a:gd name="T13" fmla="*/ 253 h 591"/>
                <a:gd name="T14" fmla="*/ 407 w 598"/>
                <a:gd name="T15" fmla="*/ 190 h 591"/>
                <a:gd name="T16" fmla="*/ 535 w 598"/>
                <a:gd name="T17" fmla="*/ 0 h 591"/>
                <a:gd name="T18" fmla="*/ 495 w 598"/>
                <a:gd name="T19" fmla="*/ 8 h 591"/>
                <a:gd name="T20" fmla="*/ 404 w 598"/>
                <a:gd name="T21" fmla="*/ 207 h 591"/>
                <a:gd name="T22" fmla="*/ 224 w 598"/>
                <a:gd name="T23" fmla="*/ 370 h 591"/>
                <a:gd name="T24" fmla="*/ 295 w 598"/>
                <a:gd name="T25" fmla="*/ 191 h 591"/>
                <a:gd name="T26" fmla="*/ 267 w 598"/>
                <a:gd name="T27" fmla="*/ 317 h 591"/>
                <a:gd name="T28" fmla="*/ 269 w 598"/>
                <a:gd name="T29" fmla="*/ 340 h 591"/>
                <a:gd name="T30" fmla="*/ 273 w 598"/>
                <a:gd name="T31" fmla="*/ 372 h 591"/>
                <a:gd name="T32" fmla="*/ 441 w 598"/>
                <a:gd name="T33" fmla="*/ 587 h 591"/>
                <a:gd name="T34" fmla="*/ 507 w 598"/>
                <a:gd name="T35" fmla="*/ 402 h 591"/>
                <a:gd name="T36" fmla="*/ 411 w 598"/>
                <a:gd name="T37" fmla="*/ 452 h 591"/>
                <a:gd name="T38" fmla="*/ 504 w 598"/>
                <a:gd name="T39" fmla="*/ 409 h 591"/>
                <a:gd name="T40" fmla="*/ 439 w 598"/>
                <a:gd name="T41" fmla="*/ 580 h 591"/>
                <a:gd name="T42" fmla="*/ 295 w 598"/>
                <a:gd name="T43" fmla="*/ 413 h 591"/>
                <a:gd name="T44" fmla="*/ 417 w 598"/>
                <a:gd name="T45" fmla="*/ 365 h 591"/>
                <a:gd name="T46" fmla="*/ 351 w 598"/>
                <a:gd name="T47" fmla="*/ 359 h 591"/>
                <a:gd name="T48" fmla="*/ 374 w 598"/>
                <a:gd name="T49" fmla="*/ 344 h 591"/>
                <a:gd name="T50" fmla="*/ 404 w 598"/>
                <a:gd name="T51" fmla="*/ 370 h 591"/>
                <a:gd name="T52" fmla="*/ 338 w 598"/>
                <a:gd name="T53" fmla="*/ 420 h 591"/>
                <a:gd name="T54" fmla="*/ 284 w 598"/>
                <a:gd name="T55" fmla="*/ 307 h 591"/>
                <a:gd name="T56" fmla="*/ 491 w 598"/>
                <a:gd name="T57" fmla="*/ 7 h 591"/>
                <a:gd name="T58" fmla="*/ 322 w 598"/>
                <a:gd name="T59" fmla="*/ 147 h 591"/>
                <a:gd name="T60" fmla="*/ 271 w 598"/>
                <a:gd name="T61" fmla="*/ 135 h 591"/>
                <a:gd name="T62" fmla="*/ 224 w 598"/>
                <a:gd name="T63" fmla="*/ 124 h 591"/>
                <a:gd name="T64" fmla="*/ 124 w 598"/>
                <a:gd name="T65" fmla="*/ 156 h 591"/>
                <a:gd name="T66" fmla="*/ 50 w 598"/>
                <a:gd name="T67" fmla="*/ 187 h 591"/>
                <a:gd name="T68" fmla="*/ 134 w 598"/>
                <a:gd name="T69" fmla="*/ 195 h 591"/>
                <a:gd name="T70" fmla="*/ 236 w 598"/>
                <a:gd name="T71" fmla="*/ 210 h 591"/>
                <a:gd name="T72" fmla="*/ 264 w 598"/>
                <a:gd name="T73" fmla="*/ 183 h 591"/>
                <a:gd name="T74" fmla="*/ 303 w 598"/>
                <a:gd name="T75" fmla="*/ 151 h 591"/>
                <a:gd name="T76" fmla="*/ 249 w 598"/>
                <a:gd name="T77" fmla="*/ 174 h 591"/>
                <a:gd name="T78" fmla="*/ 179 w 598"/>
                <a:gd name="T79" fmla="*/ 167 h 591"/>
                <a:gd name="T80" fmla="*/ 214 w 598"/>
                <a:gd name="T81" fmla="*/ 152 h 591"/>
                <a:gd name="T82" fmla="*/ 248 w 598"/>
                <a:gd name="T83" fmla="*/ 140 h 591"/>
                <a:gd name="T84" fmla="*/ 287 w 598"/>
                <a:gd name="T85" fmla="*/ 144 h 591"/>
                <a:gd name="T86" fmla="*/ 321 w 598"/>
                <a:gd name="T87" fmla="*/ 148 h 591"/>
                <a:gd name="T88" fmla="*/ 317 w 598"/>
                <a:gd name="T89" fmla="*/ 154 h 591"/>
                <a:gd name="T90" fmla="*/ 216 w 598"/>
                <a:gd name="T91" fmla="*/ 365 h 591"/>
                <a:gd name="T92" fmla="*/ 96 w 598"/>
                <a:gd name="T93" fmla="*/ 481 h 591"/>
                <a:gd name="T94" fmla="*/ 55 w 598"/>
                <a:gd name="T95" fmla="*/ 351 h 591"/>
                <a:gd name="T96" fmla="*/ 163 w 598"/>
                <a:gd name="T97" fmla="*/ 396 h 591"/>
                <a:gd name="T98" fmla="*/ 123 w 598"/>
                <a:gd name="T99" fmla="*/ 446 h 591"/>
                <a:gd name="T100" fmla="*/ 174 w 598"/>
                <a:gd name="T101" fmla="*/ 402 h 591"/>
                <a:gd name="T102" fmla="*/ 28 w 598"/>
                <a:gd name="T103" fmla="*/ 379 h 591"/>
                <a:gd name="T104" fmla="*/ 224 w 598"/>
                <a:gd name="T105" fmla="*/ 370 h 5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598" h="591">
                  <a:moveTo>
                    <a:pt x="404" y="207"/>
                  </a:moveTo>
                  <a:cubicBezTo>
                    <a:pt x="451" y="334"/>
                    <a:pt x="598" y="271"/>
                    <a:pt x="573" y="165"/>
                  </a:cubicBezTo>
                  <a:cubicBezTo>
                    <a:pt x="542" y="37"/>
                    <a:pt x="385" y="120"/>
                    <a:pt x="453" y="222"/>
                  </a:cubicBezTo>
                  <a:cubicBezTo>
                    <a:pt x="453" y="222"/>
                    <a:pt x="482" y="252"/>
                    <a:pt x="492" y="233"/>
                  </a:cubicBezTo>
                  <a:cubicBezTo>
                    <a:pt x="501" y="213"/>
                    <a:pt x="472" y="209"/>
                    <a:pt x="460" y="203"/>
                  </a:cubicBezTo>
                  <a:cubicBezTo>
                    <a:pt x="438" y="193"/>
                    <a:pt x="432" y="115"/>
                    <a:pt x="497" y="107"/>
                  </a:cubicBezTo>
                  <a:cubicBezTo>
                    <a:pt x="562" y="99"/>
                    <a:pt x="598" y="211"/>
                    <a:pt x="531" y="253"/>
                  </a:cubicBezTo>
                  <a:cubicBezTo>
                    <a:pt x="463" y="295"/>
                    <a:pt x="419" y="236"/>
                    <a:pt x="407" y="190"/>
                  </a:cubicBezTo>
                  <a:cubicBezTo>
                    <a:pt x="407" y="190"/>
                    <a:pt x="369" y="88"/>
                    <a:pt x="535" y="0"/>
                  </a:cubicBezTo>
                  <a:cubicBezTo>
                    <a:pt x="535" y="0"/>
                    <a:pt x="509" y="2"/>
                    <a:pt x="495" y="8"/>
                  </a:cubicBezTo>
                  <a:cubicBezTo>
                    <a:pt x="495" y="8"/>
                    <a:pt x="363" y="96"/>
                    <a:pt x="404" y="207"/>
                  </a:cubicBezTo>
                  <a:close/>
                  <a:moveTo>
                    <a:pt x="224" y="370"/>
                  </a:moveTo>
                  <a:cubicBezTo>
                    <a:pt x="246" y="251"/>
                    <a:pt x="277" y="208"/>
                    <a:pt x="295" y="191"/>
                  </a:cubicBezTo>
                  <a:cubicBezTo>
                    <a:pt x="277" y="228"/>
                    <a:pt x="266" y="270"/>
                    <a:pt x="267" y="317"/>
                  </a:cubicBezTo>
                  <a:cubicBezTo>
                    <a:pt x="268" y="325"/>
                    <a:pt x="268" y="333"/>
                    <a:pt x="269" y="340"/>
                  </a:cubicBezTo>
                  <a:cubicBezTo>
                    <a:pt x="269" y="348"/>
                    <a:pt x="271" y="359"/>
                    <a:pt x="273" y="372"/>
                  </a:cubicBezTo>
                  <a:cubicBezTo>
                    <a:pt x="273" y="372"/>
                    <a:pt x="305" y="591"/>
                    <a:pt x="441" y="587"/>
                  </a:cubicBezTo>
                  <a:cubicBezTo>
                    <a:pt x="556" y="584"/>
                    <a:pt x="574" y="445"/>
                    <a:pt x="507" y="402"/>
                  </a:cubicBezTo>
                  <a:cubicBezTo>
                    <a:pt x="507" y="402"/>
                    <a:pt x="441" y="362"/>
                    <a:pt x="411" y="452"/>
                  </a:cubicBezTo>
                  <a:cubicBezTo>
                    <a:pt x="411" y="452"/>
                    <a:pt x="446" y="369"/>
                    <a:pt x="504" y="409"/>
                  </a:cubicBezTo>
                  <a:cubicBezTo>
                    <a:pt x="562" y="450"/>
                    <a:pt x="529" y="578"/>
                    <a:pt x="439" y="580"/>
                  </a:cubicBezTo>
                  <a:cubicBezTo>
                    <a:pt x="371" y="582"/>
                    <a:pt x="322" y="508"/>
                    <a:pt x="295" y="413"/>
                  </a:cubicBezTo>
                  <a:cubicBezTo>
                    <a:pt x="341" y="471"/>
                    <a:pt x="426" y="432"/>
                    <a:pt x="417" y="365"/>
                  </a:cubicBezTo>
                  <a:cubicBezTo>
                    <a:pt x="409" y="305"/>
                    <a:pt x="346" y="298"/>
                    <a:pt x="351" y="359"/>
                  </a:cubicBezTo>
                  <a:cubicBezTo>
                    <a:pt x="351" y="359"/>
                    <a:pt x="364" y="365"/>
                    <a:pt x="374" y="344"/>
                  </a:cubicBezTo>
                  <a:cubicBezTo>
                    <a:pt x="374" y="344"/>
                    <a:pt x="401" y="322"/>
                    <a:pt x="404" y="370"/>
                  </a:cubicBezTo>
                  <a:cubicBezTo>
                    <a:pt x="404" y="370"/>
                    <a:pt x="404" y="438"/>
                    <a:pt x="338" y="420"/>
                  </a:cubicBezTo>
                  <a:cubicBezTo>
                    <a:pt x="338" y="420"/>
                    <a:pt x="288" y="415"/>
                    <a:pt x="284" y="307"/>
                  </a:cubicBezTo>
                  <a:cubicBezTo>
                    <a:pt x="284" y="307"/>
                    <a:pt x="271" y="132"/>
                    <a:pt x="491" y="7"/>
                  </a:cubicBezTo>
                  <a:cubicBezTo>
                    <a:pt x="491" y="7"/>
                    <a:pt x="388" y="54"/>
                    <a:pt x="322" y="147"/>
                  </a:cubicBezTo>
                  <a:cubicBezTo>
                    <a:pt x="312" y="145"/>
                    <a:pt x="291" y="141"/>
                    <a:pt x="271" y="135"/>
                  </a:cubicBezTo>
                  <a:cubicBezTo>
                    <a:pt x="253" y="129"/>
                    <a:pt x="241" y="125"/>
                    <a:pt x="224" y="124"/>
                  </a:cubicBezTo>
                  <a:cubicBezTo>
                    <a:pt x="185" y="121"/>
                    <a:pt x="158" y="137"/>
                    <a:pt x="124" y="156"/>
                  </a:cubicBezTo>
                  <a:cubicBezTo>
                    <a:pt x="101" y="169"/>
                    <a:pt x="76" y="184"/>
                    <a:pt x="50" y="187"/>
                  </a:cubicBezTo>
                  <a:cubicBezTo>
                    <a:pt x="78" y="186"/>
                    <a:pt x="104" y="186"/>
                    <a:pt x="134" y="195"/>
                  </a:cubicBezTo>
                  <a:cubicBezTo>
                    <a:pt x="166" y="204"/>
                    <a:pt x="204" y="223"/>
                    <a:pt x="236" y="210"/>
                  </a:cubicBezTo>
                  <a:cubicBezTo>
                    <a:pt x="247" y="205"/>
                    <a:pt x="254" y="194"/>
                    <a:pt x="264" y="183"/>
                  </a:cubicBezTo>
                  <a:cubicBezTo>
                    <a:pt x="272" y="175"/>
                    <a:pt x="292" y="153"/>
                    <a:pt x="303" y="151"/>
                  </a:cubicBezTo>
                  <a:cubicBezTo>
                    <a:pt x="283" y="152"/>
                    <a:pt x="268" y="168"/>
                    <a:pt x="249" y="174"/>
                  </a:cubicBezTo>
                  <a:cubicBezTo>
                    <a:pt x="224" y="181"/>
                    <a:pt x="202" y="169"/>
                    <a:pt x="179" y="167"/>
                  </a:cubicBezTo>
                  <a:cubicBezTo>
                    <a:pt x="191" y="163"/>
                    <a:pt x="203" y="158"/>
                    <a:pt x="214" y="152"/>
                  </a:cubicBezTo>
                  <a:cubicBezTo>
                    <a:pt x="225" y="146"/>
                    <a:pt x="237" y="141"/>
                    <a:pt x="248" y="140"/>
                  </a:cubicBezTo>
                  <a:cubicBezTo>
                    <a:pt x="262" y="139"/>
                    <a:pt x="274" y="141"/>
                    <a:pt x="287" y="144"/>
                  </a:cubicBezTo>
                  <a:cubicBezTo>
                    <a:pt x="297" y="146"/>
                    <a:pt x="310" y="148"/>
                    <a:pt x="321" y="148"/>
                  </a:cubicBezTo>
                  <a:cubicBezTo>
                    <a:pt x="320" y="150"/>
                    <a:pt x="318" y="152"/>
                    <a:pt x="317" y="154"/>
                  </a:cubicBezTo>
                  <a:cubicBezTo>
                    <a:pt x="241" y="186"/>
                    <a:pt x="216" y="365"/>
                    <a:pt x="216" y="365"/>
                  </a:cubicBezTo>
                  <a:cubicBezTo>
                    <a:pt x="205" y="457"/>
                    <a:pt x="149" y="492"/>
                    <a:pt x="96" y="481"/>
                  </a:cubicBezTo>
                  <a:cubicBezTo>
                    <a:pt x="42" y="470"/>
                    <a:pt x="19" y="406"/>
                    <a:pt x="55" y="351"/>
                  </a:cubicBezTo>
                  <a:cubicBezTo>
                    <a:pt x="95" y="289"/>
                    <a:pt x="167" y="345"/>
                    <a:pt x="163" y="396"/>
                  </a:cubicBezTo>
                  <a:cubicBezTo>
                    <a:pt x="158" y="446"/>
                    <a:pt x="123" y="446"/>
                    <a:pt x="123" y="446"/>
                  </a:cubicBezTo>
                  <a:cubicBezTo>
                    <a:pt x="165" y="453"/>
                    <a:pt x="174" y="402"/>
                    <a:pt x="174" y="402"/>
                  </a:cubicBezTo>
                  <a:cubicBezTo>
                    <a:pt x="195" y="301"/>
                    <a:pt x="57" y="248"/>
                    <a:pt x="28" y="379"/>
                  </a:cubicBezTo>
                  <a:cubicBezTo>
                    <a:pt x="0" y="512"/>
                    <a:pt x="191" y="548"/>
                    <a:pt x="224" y="370"/>
                  </a:cubicBezTo>
                  <a:close/>
                </a:path>
              </a:pathLst>
            </a:custGeom>
            <a:gradFill>
              <a:gsLst>
                <a:gs pos="59113">
                  <a:srgbClr val="FDF2C4"/>
                </a:gs>
                <a:gs pos="41000">
                  <a:srgbClr val="D4B486"/>
                </a:gs>
                <a:gs pos="100000">
                  <a:srgbClr val="977037"/>
                </a:gs>
                <a:gs pos="0">
                  <a:srgbClr val="977037"/>
                </a:gs>
              </a:gsLst>
              <a:path path="shape">
                <a:fillToRect l="50000" t="50000" r="50000" b="50000"/>
              </a:path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1159" name="组合 1158"/>
          <p:cNvGrpSpPr/>
          <p:nvPr/>
        </p:nvGrpSpPr>
        <p:grpSpPr>
          <a:xfrm>
            <a:off x="2194555" y="2139780"/>
            <a:ext cx="704438" cy="942433"/>
            <a:chOff x="5254263" y="481792"/>
            <a:chExt cx="2378354" cy="3181880"/>
          </a:xfrm>
        </p:grpSpPr>
        <p:sp>
          <p:nvSpPr>
            <p:cNvPr id="1160" name="Freeform 49"/>
            <p:cNvSpPr>
              <a:spLocks noEditPoints="1"/>
            </p:cNvSpPr>
            <p:nvPr/>
          </p:nvSpPr>
          <p:spPr bwMode="auto">
            <a:xfrm>
              <a:off x="5254263" y="483718"/>
              <a:ext cx="2369426" cy="3179954"/>
            </a:xfrm>
            <a:custGeom>
              <a:avLst/>
              <a:gdLst>
                <a:gd name="T0" fmla="*/ 154 w 168"/>
                <a:gd name="T1" fmla="*/ 147 h 226"/>
                <a:gd name="T2" fmla="*/ 135 w 168"/>
                <a:gd name="T3" fmla="*/ 85 h 226"/>
                <a:gd name="T4" fmla="*/ 144 w 168"/>
                <a:gd name="T5" fmla="*/ 103 h 226"/>
                <a:gd name="T6" fmla="*/ 142 w 168"/>
                <a:gd name="T7" fmla="*/ 110 h 226"/>
                <a:gd name="T8" fmla="*/ 124 w 168"/>
                <a:gd name="T9" fmla="*/ 106 h 226"/>
                <a:gd name="T10" fmla="*/ 157 w 168"/>
                <a:gd name="T11" fmla="*/ 154 h 226"/>
                <a:gd name="T12" fmla="*/ 158 w 168"/>
                <a:gd name="T13" fmla="*/ 149 h 226"/>
                <a:gd name="T14" fmla="*/ 8 w 168"/>
                <a:gd name="T15" fmla="*/ 127 h 226"/>
                <a:gd name="T16" fmla="*/ 22 w 168"/>
                <a:gd name="T17" fmla="*/ 63 h 226"/>
                <a:gd name="T18" fmla="*/ 24 w 168"/>
                <a:gd name="T19" fmla="*/ 62 h 226"/>
                <a:gd name="T20" fmla="*/ 14 w 168"/>
                <a:gd name="T21" fmla="*/ 77 h 226"/>
                <a:gd name="T22" fmla="*/ 27 w 168"/>
                <a:gd name="T23" fmla="*/ 83 h 226"/>
                <a:gd name="T24" fmla="*/ 39 w 168"/>
                <a:gd name="T25" fmla="*/ 105 h 226"/>
                <a:gd name="T26" fmla="*/ 34 w 168"/>
                <a:gd name="T27" fmla="*/ 92 h 226"/>
                <a:gd name="T28" fmla="*/ 11 w 168"/>
                <a:gd name="T29" fmla="*/ 154 h 226"/>
                <a:gd name="T30" fmla="*/ 44 w 168"/>
                <a:gd name="T31" fmla="*/ 27 h 226"/>
                <a:gd name="T32" fmla="*/ 38 w 168"/>
                <a:gd name="T33" fmla="*/ 38 h 226"/>
                <a:gd name="T34" fmla="*/ 37 w 168"/>
                <a:gd name="T35" fmla="*/ 40 h 226"/>
                <a:gd name="T36" fmla="*/ 70 w 168"/>
                <a:gd name="T37" fmla="*/ 18 h 226"/>
                <a:gd name="T38" fmla="*/ 85 w 168"/>
                <a:gd name="T39" fmla="*/ 8 h 226"/>
                <a:gd name="T40" fmla="*/ 92 w 168"/>
                <a:gd name="T41" fmla="*/ 47 h 226"/>
                <a:gd name="T42" fmla="*/ 101 w 168"/>
                <a:gd name="T43" fmla="*/ 64 h 226"/>
                <a:gd name="T44" fmla="*/ 80 w 168"/>
                <a:gd name="T45" fmla="*/ 98 h 226"/>
                <a:gd name="T46" fmla="*/ 96 w 168"/>
                <a:gd name="T47" fmla="*/ 14 h 226"/>
                <a:gd name="T48" fmla="*/ 143 w 168"/>
                <a:gd name="T49" fmla="*/ 80 h 226"/>
                <a:gd name="T50" fmla="*/ 152 w 168"/>
                <a:gd name="T51" fmla="*/ 72 h 226"/>
                <a:gd name="T52" fmla="*/ 142 w 168"/>
                <a:gd name="T53" fmla="*/ 60 h 226"/>
                <a:gd name="T54" fmla="*/ 129 w 168"/>
                <a:gd name="T55" fmla="*/ 58 h 226"/>
                <a:gd name="T56" fmla="*/ 124 w 168"/>
                <a:gd name="T57" fmla="*/ 56 h 226"/>
                <a:gd name="T58" fmla="*/ 132 w 168"/>
                <a:gd name="T59" fmla="*/ 35 h 226"/>
                <a:gd name="T60" fmla="*/ 36 w 168"/>
                <a:gd name="T61" fmla="*/ 158 h 226"/>
                <a:gd name="T62" fmla="*/ 40 w 168"/>
                <a:gd name="T63" fmla="*/ 167 h 226"/>
                <a:gd name="T64" fmla="*/ 24 w 168"/>
                <a:gd name="T65" fmla="*/ 139 h 226"/>
                <a:gd name="T66" fmla="*/ 72 w 168"/>
                <a:gd name="T67" fmla="*/ 157 h 226"/>
                <a:gd name="T68" fmla="*/ 118 w 168"/>
                <a:gd name="T69" fmla="*/ 153 h 226"/>
                <a:gd name="T70" fmla="*/ 69 w 168"/>
                <a:gd name="T71" fmla="*/ 153 h 226"/>
                <a:gd name="T72" fmla="*/ 68 w 168"/>
                <a:gd name="T73" fmla="*/ 159 h 226"/>
                <a:gd name="T74" fmla="*/ 76 w 168"/>
                <a:gd name="T75" fmla="*/ 218 h 226"/>
                <a:gd name="T76" fmla="*/ 117 w 168"/>
                <a:gd name="T77" fmla="*/ 210 h 226"/>
                <a:gd name="T78" fmla="*/ 100 w 168"/>
                <a:gd name="T79" fmla="*/ 211 h 226"/>
                <a:gd name="T80" fmla="*/ 98 w 168"/>
                <a:gd name="T81" fmla="*/ 202 h 226"/>
                <a:gd name="T82" fmla="*/ 117 w 168"/>
                <a:gd name="T83" fmla="*/ 208 h 226"/>
                <a:gd name="T84" fmla="*/ 65 w 168"/>
                <a:gd name="T85" fmla="*/ 203 h 226"/>
                <a:gd name="T86" fmla="*/ 52 w 168"/>
                <a:gd name="T87" fmla="*/ 200 h 226"/>
                <a:gd name="T88" fmla="*/ 37 w 168"/>
                <a:gd name="T89" fmla="*/ 199 h 226"/>
                <a:gd name="T90" fmla="*/ 63 w 168"/>
                <a:gd name="T91" fmla="*/ 200 h 226"/>
                <a:gd name="T92" fmla="*/ 65 w 168"/>
                <a:gd name="T93" fmla="*/ 203 h 226"/>
                <a:gd name="T94" fmla="*/ 114 w 168"/>
                <a:gd name="T95" fmla="*/ 189 h 226"/>
                <a:gd name="T96" fmla="*/ 137 w 168"/>
                <a:gd name="T97" fmla="*/ 140 h 226"/>
                <a:gd name="T98" fmla="*/ 134 w 168"/>
                <a:gd name="T99" fmla="*/ 141 h 226"/>
                <a:gd name="T100" fmla="*/ 151 w 168"/>
                <a:gd name="T101" fmla="*/ 149 h 226"/>
                <a:gd name="T102" fmla="*/ 129 w 168"/>
                <a:gd name="T103" fmla="*/ 151 h 226"/>
                <a:gd name="T104" fmla="*/ 120 w 168"/>
                <a:gd name="T105" fmla="*/ 171 h 226"/>
                <a:gd name="T106" fmla="*/ 131 w 168"/>
                <a:gd name="T107" fmla="*/ 175 h 226"/>
                <a:gd name="T108" fmla="*/ 131 w 168"/>
                <a:gd name="T109" fmla="*/ 175 h 226"/>
                <a:gd name="T110" fmla="*/ 124 w 168"/>
                <a:gd name="T111" fmla="*/ 171 h 226"/>
                <a:gd name="T112" fmla="*/ 125 w 168"/>
                <a:gd name="T113" fmla="*/ 188 h 2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68" h="226">
                  <a:moveTo>
                    <a:pt x="84" y="0"/>
                  </a:moveTo>
                  <a:cubicBezTo>
                    <a:pt x="38" y="0"/>
                    <a:pt x="0" y="63"/>
                    <a:pt x="0" y="121"/>
                  </a:cubicBezTo>
                  <a:cubicBezTo>
                    <a:pt x="0" y="179"/>
                    <a:pt x="38" y="226"/>
                    <a:pt x="84" y="226"/>
                  </a:cubicBezTo>
                  <a:cubicBezTo>
                    <a:pt x="131" y="226"/>
                    <a:pt x="168" y="179"/>
                    <a:pt x="168" y="121"/>
                  </a:cubicBezTo>
                  <a:cubicBezTo>
                    <a:pt x="168" y="63"/>
                    <a:pt x="131" y="0"/>
                    <a:pt x="84" y="0"/>
                  </a:cubicBezTo>
                  <a:close/>
                  <a:moveTo>
                    <a:pt x="161" y="121"/>
                  </a:moveTo>
                  <a:cubicBezTo>
                    <a:pt x="161" y="129"/>
                    <a:pt x="160" y="137"/>
                    <a:pt x="159" y="145"/>
                  </a:cubicBezTo>
                  <a:cubicBezTo>
                    <a:pt x="157" y="145"/>
                    <a:pt x="155" y="146"/>
                    <a:pt x="154" y="147"/>
                  </a:cubicBezTo>
                  <a:cubicBezTo>
                    <a:pt x="152" y="139"/>
                    <a:pt x="147" y="132"/>
                    <a:pt x="138" y="132"/>
                  </a:cubicBezTo>
                  <a:cubicBezTo>
                    <a:pt x="133" y="131"/>
                    <a:pt x="128" y="134"/>
                    <a:pt x="125" y="138"/>
                  </a:cubicBezTo>
                  <a:cubicBezTo>
                    <a:pt x="124" y="139"/>
                    <a:pt x="124" y="141"/>
                    <a:pt x="123" y="143"/>
                  </a:cubicBezTo>
                  <a:cubicBezTo>
                    <a:pt x="123" y="138"/>
                    <a:pt x="122" y="134"/>
                    <a:pt x="121" y="130"/>
                  </a:cubicBezTo>
                  <a:cubicBezTo>
                    <a:pt x="116" y="117"/>
                    <a:pt x="107" y="108"/>
                    <a:pt x="96" y="103"/>
                  </a:cubicBezTo>
                  <a:cubicBezTo>
                    <a:pt x="103" y="100"/>
                    <a:pt x="110" y="96"/>
                    <a:pt x="115" y="91"/>
                  </a:cubicBezTo>
                  <a:cubicBezTo>
                    <a:pt x="116" y="90"/>
                    <a:pt x="117" y="89"/>
                    <a:pt x="118" y="88"/>
                  </a:cubicBezTo>
                  <a:cubicBezTo>
                    <a:pt x="123" y="85"/>
                    <a:pt x="129" y="84"/>
                    <a:pt x="135" y="85"/>
                  </a:cubicBezTo>
                  <a:cubicBezTo>
                    <a:pt x="139" y="86"/>
                    <a:pt x="144" y="87"/>
                    <a:pt x="148" y="91"/>
                  </a:cubicBezTo>
                  <a:cubicBezTo>
                    <a:pt x="153" y="95"/>
                    <a:pt x="156" y="101"/>
                    <a:pt x="156" y="109"/>
                  </a:cubicBezTo>
                  <a:cubicBezTo>
                    <a:pt x="155" y="113"/>
                    <a:pt x="153" y="116"/>
                    <a:pt x="151" y="119"/>
                  </a:cubicBezTo>
                  <a:cubicBezTo>
                    <a:pt x="149" y="121"/>
                    <a:pt x="147" y="122"/>
                    <a:pt x="144" y="123"/>
                  </a:cubicBezTo>
                  <a:cubicBezTo>
                    <a:pt x="138" y="125"/>
                    <a:pt x="133" y="123"/>
                    <a:pt x="130" y="119"/>
                  </a:cubicBezTo>
                  <a:cubicBezTo>
                    <a:pt x="127" y="116"/>
                    <a:pt x="126" y="111"/>
                    <a:pt x="127" y="107"/>
                  </a:cubicBezTo>
                  <a:cubicBezTo>
                    <a:pt x="128" y="103"/>
                    <a:pt x="133" y="99"/>
                    <a:pt x="138" y="100"/>
                  </a:cubicBezTo>
                  <a:cubicBezTo>
                    <a:pt x="140" y="100"/>
                    <a:pt x="143" y="101"/>
                    <a:pt x="144" y="103"/>
                  </a:cubicBezTo>
                  <a:cubicBezTo>
                    <a:pt x="146" y="105"/>
                    <a:pt x="147" y="108"/>
                    <a:pt x="146" y="111"/>
                  </a:cubicBezTo>
                  <a:cubicBezTo>
                    <a:pt x="146" y="114"/>
                    <a:pt x="143" y="116"/>
                    <a:pt x="141" y="116"/>
                  </a:cubicBezTo>
                  <a:cubicBezTo>
                    <a:pt x="138" y="117"/>
                    <a:pt x="135" y="116"/>
                    <a:pt x="134" y="114"/>
                  </a:cubicBezTo>
                  <a:cubicBezTo>
                    <a:pt x="133" y="111"/>
                    <a:pt x="133" y="109"/>
                    <a:pt x="135" y="107"/>
                  </a:cubicBezTo>
                  <a:cubicBezTo>
                    <a:pt x="136" y="105"/>
                    <a:pt x="139" y="105"/>
                    <a:pt x="140" y="106"/>
                  </a:cubicBezTo>
                  <a:cubicBezTo>
                    <a:pt x="142" y="107"/>
                    <a:pt x="142" y="109"/>
                    <a:pt x="142" y="110"/>
                  </a:cubicBezTo>
                  <a:cubicBezTo>
                    <a:pt x="142" y="111"/>
                    <a:pt x="142" y="111"/>
                    <a:pt x="141" y="112"/>
                  </a:cubicBezTo>
                  <a:cubicBezTo>
                    <a:pt x="142" y="111"/>
                    <a:pt x="142" y="111"/>
                    <a:pt x="142" y="110"/>
                  </a:cubicBezTo>
                  <a:cubicBezTo>
                    <a:pt x="142" y="109"/>
                    <a:pt x="142" y="107"/>
                    <a:pt x="140" y="106"/>
                  </a:cubicBezTo>
                  <a:cubicBezTo>
                    <a:pt x="139" y="105"/>
                    <a:pt x="136" y="105"/>
                    <a:pt x="134" y="106"/>
                  </a:cubicBezTo>
                  <a:cubicBezTo>
                    <a:pt x="132" y="108"/>
                    <a:pt x="131" y="111"/>
                    <a:pt x="133" y="114"/>
                  </a:cubicBezTo>
                  <a:cubicBezTo>
                    <a:pt x="134" y="117"/>
                    <a:pt x="138" y="118"/>
                    <a:pt x="141" y="118"/>
                  </a:cubicBezTo>
                  <a:cubicBezTo>
                    <a:pt x="144" y="117"/>
                    <a:pt x="147" y="115"/>
                    <a:pt x="148" y="111"/>
                  </a:cubicBezTo>
                  <a:cubicBezTo>
                    <a:pt x="149" y="108"/>
                    <a:pt x="148" y="104"/>
                    <a:pt x="146" y="102"/>
                  </a:cubicBezTo>
                  <a:cubicBezTo>
                    <a:pt x="144" y="99"/>
                    <a:pt x="141" y="98"/>
                    <a:pt x="138" y="98"/>
                  </a:cubicBezTo>
                  <a:cubicBezTo>
                    <a:pt x="132" y="97"/>
                    <a:pt x="126" y="101"/>
                    <a:pt x="124" y="106"/>
                  </a:cubicBezTo>
                  <a:cubicBezTo>
                    <a:pt x="121" y="111"/>
                    <a:pt x="121" y="117"/>
                    <a:pt x="125" y="123"/>
                  </a:cubicBezTo>
                  <a:cubicBezTo>
                    <a:pt x="129" y="129"/>
                    <a:pt x="136" y="133"/>
                    <a:pt x="145" y="131"/>
                  </a:cubicBezTo>
                  <a:cubicBezTo>
                    <a:pt x="150" y="131"/>
                    <a:pt x="154" y="129"/>
                    <a:pt x="158" y="125"/>
                  </a:cubicBezTo>
                  <a:cubicBezTo>
                    <a:pt x="159" y="124"/>
                    <a:pt x="160" y="122"/>
                    <a:pt x="161" y="121"/>
                  </a:cubicBezTo>
                  <a:cubicBezTo>
                    <a:pt x="161" y="121"/>
                    <a:pt x="161" y="121"/>
                    <a:pt x="161" y="121"/>
                  </a:cubicBezTo>
                  <a:close/>
                  <a:moveTo>
                    <a:pt x="157" y="151"/>
                  </a:moveTo>
                  <a:cubicBezTo>
                    <a:pt x="157" y="151"/>
                    <a:pt x="157" y="151"/>
                    <a:pt x="157" y="152"/>
                  </a:cubicBezTo>
                  <a:cubicBezTo>
                    <a:pt x="156" y="152"/>
                    <a:pt x="156" y="153"/>
                    <a:pt x="157" y="154"/>
                  </a:cubicBezTo>
                  <a:cubicBezTo>
                    <a:pt x="155" y="161"/>
                    <a:pt x="152" y="167"/>
                    <a:pt x="150" y="173"/>
                  </a:cubicBezTo>
                  <a:cubicBezTo>
                    <a:pt x="148" y="172"/>
                    <a:pt x="147" y="172"/>
                    <a:pt x="146" y="173"/>
                  </a:cubicBezTo>
                  <a:cubicBezTo>
                    <a:pt x="145" y="175"/>
                    <a:pt x="146" y="176"/>
                    <a:pt x="147" y="177"/>
                  </a:cubicBezTo>
                  <a:cubicBezTo>
                    <a:pt x="147" y="177"/>
                    <a:pt x="147" y="177"/>
                    <a:pt x="147" y="177"/>
                  </a:cubicBezTo>
                  <a:cubicBezTo>
                    <a:pt x="147" y="178"/>
                    <a:pt x="147" y="178"/>
                    <a:pt x="147" y="178"/>
                  </a:cubicBezTo>
                  <a:cubicBezTo>
                    <a:pt x="146" y="176"/>
                    <a:pt x="145" y="174"/>
                    <a:pt x="145" y="172"/>
                  </a:cubicBezTo>
                  <a:cubicBezTo>
                    <a:pt x="143" y="163"/>
                    <a:pt x="148" y="154"/>
                    <a:pt x="155" y="151"/>
                  </a:cubicBezTo>
                  <a:cubicBezTo>
                    <a:pt x="156" y="150"/>
                    <a:pt x="157" y="150"/>
                    <a:pt x="158" y="149"/>
                  </a:cubicBezTo>
                  <a:cubicBezTo>
                    <a:pt x="158" y="150"/>
                    <a:pt x="158" y="150"/>
                    <a:pt x="157" y="151"/>
                  </a:cubicBezTo>
                  <a:close/>
                  <a:moveTo>
                    <a:pt x="11" y="154"/>
                  </a:moveTo>
                  <a:cubicBezTo>
                    <a:pt x="11" y="151"/>
                    <a:pt x="10" y="147"/>
                    <a:pt x="9" y="144"/>
                  </a:cubicBezTo>
                  <a:cubicBezTo>
                    <a:pt x="10" y="145"/>
                    <a:pt x="11" y="144"/>
                    <a:pt x="12" y="143"/>
                  </a:cubicBezTo>
                  <a:cubicBezTo>
                    <a:pt x="13" y="142"/>
                    <a:pt x="12" y="141"/>
                    <a:pt x="11" y="141"/>
                  </a:cubicBezTo>
                  <a:cubicBezTo>
                    <a:pt x="10" y="140"/>
                    <a:pt x="9" y="140"/>
                    <a:pt x="9" y="141"/>
                  </a:cubicBezTo>
                  <a:cubicBezTo>
                    <a:pt x="8" y="136"/>
                    <a:pt x="7" y="131"/>
                    <a:pt x="7" y="126"/>
                  </a:cubicBezTo>
                  <a:cubicBezTo>
                    <a:pt x="7" y="126"/>
                    <a:pt x="8" y="126"/>
                    <a:pt x="8" y="127"/>
                  </a:cubicBezTo>
                  <a:cubicBezTo>
                    <a:pt x="9" y="124"/>
                    <a:pt x="10" y="121"/>
                    <a:pt x="9" y="117"/>
                  </a:cubicBezTo>
                  <a:cubicBezTo>
                    <a:pt x="9" y="115"/>
                    <a:pt x="8" y="114"/>
                    <a:pt x="7" y="113"/>
                  </a:cubicBezTo>
                  <a:cubicBezTo>
                    <a:pt x="8" y="102"/>
                    <a:pt x="10" y="92"/>
                    <a:pt x="13" y="81"/>
                  </a:cubicBezTo>
                  <a:cubicBezTo>
                    <a:pt x="14" y="82"/>
                    <a:pt x="15" y="83"/>
                    <a:pt x="15" y="83"/>
                  </a:cubicBezTo>
                  <a:cubicBezTo>
                    <a:pt x="21" y="88"/>
                    <a:pt x="28" y="89"/>
                    <a:pt x="35" y="86"/>
                  </a:cubicBezTo>
                  <a:cubicBezTo>
                    <a:pt x="41" y="84"/>
                    <a:pt x="45" y="78"/>
                    <a:pt x="45" y="72"/>
                  </a:cubicBezTo>
                  <a:cubicBezTo>
                    <a:pt x="45" y="66"/>
                    <a:pt x="41" y="60"/>
                    <a:pt x="36" y="58"/>
                  </a:cubicBezTo>
                  <a:cubicBezTo>
                    <a:pt x="31" y="56"/>
                    <a:pt x="24" y="58"/>
                    <a:pt x="22" y="63"/>
                  </a:cubicBezTo>
                  <a:cubicBezTo>
                    <a:pt x="20" y="67"/>
                    <a:pt x="20" y="72"/>
                    <a:pt x="23" y="75"/>
                  </a:cubicBezTo>
                  <a:cubicBezTo>
                    <a:pt x="26" y="78"/>
                    <a:pt x="30" y="78"/>
                    <a:pt x="33" y="77"/>
                  </a:cubicBezTo>
                  <a:cubicBezTo>
                    <a:pt x="30" y="79"/>
                    <a:pt x="25" y="78"/>
                    <a:pt x="22" y="73"/>
                  </a:cubicBezTo>
                  <a:cubicBezTo>
                    <a:pt x="20" y="69"/>
                    <a:pt x="21" y="62"/>
                    <a:pt x="27" y="59"/>
                  </a:cubicBezTo>
                  <a:cubicBezTo>
                    <a:pt x="32" y="57"/>
                    <a:pt x="40" y="59"/>
                    <a:pt x="43" y="66"/>
                  </a:cubicBezTo>
                  <a:cubicBezTo>
                    <a:pt x="45" y="71"/>
                    <a:pt x="44" y="78"/>
                    <a:pt x="39" y="82"/>
                  </a:cubicBezTo>
                  <a:cubicBezTo>
                    <a:pt x="44" y="77"/>
                    <a:pt x="45" y="70"/>
                    <a:pt x="42" y="64"/>
                  </a:cubicBezTo>
                  <a:cubicBezTo>
                    <a:pt x="38" y="58"/>
                    <a:pt x="28" y="57"/>
                    <a:pt x="24" y="62"/>
                  </a:cubicBezTo>
                  <a:cubicBezTo>
                    <a:pt x="20" y="67"/>
                    <a:pt x="22" y="75"/>
                    <a:pt x="28" y="76"/>
                  </a:cubicBezTo>
                  <a:cubicBezTo>
                    <a:pt x="33" y="78"/>
                    <a:pt x="37" y="73"/>
                    <a:pt x="36" y="69"/>
                  </a:cubicBezTo>
                  <a:cubicBezTo>
                    <a:pt x="37" y="72"/>
                    <a:pt x="33" y="77"/>
                    <a:pt x="29" y="76"/>
                  </a:cubicBezTo>
                  <a:cubicBezTo>
                    <a:pt x="24" y="75"/>
                    <a:pt x="20" y="69"/>
                    <a:pt x="24" y="64"/>
                  </a:cubicBezTo>
                  <a:cubicBezTo>
                    <a:pt x="27" y="58"/>
                    <a:pt x="36" y="58"/>
                    <a:pt x="40" y="64"/>
                  </a:cubicBezTo>
                  <a:cubicBezTo>
                    <a:pt x="45" y="69"/>
                    <a:pt x="43" y="79"/>
                    <a:pt x="36" y="83"/>
                  </a:cubicBezTo>
                  <a:cubicBezTo>
                    <a:pt x="29" y="87"/>
                    <a:pt x="19" y="85"/>
                    <a:pt x="14" y="78"/>
                  </a:cubicBezTo>
                  <a:cubicBezTo>
                    <a:pt x="14" y="78"/>
                    <a:pt x="14" y="78"/>
                    <a:pt x="14" y="77"/>
                  </a:cubicBezTo>
                  <a:cubicBezTo>
                    <a:pt x="17" y="81"/>
                    <a:pt x="21" y="83"/>
                    <a:pt x="25" y="84"/>
                  </a:cubicBezTo>
                  <a:cubicBezTo>
                    <a:pt x="32" y="86"/>
                    <a:pt x="39" y="82"/>
                    <a:pt x="41" y="76"/>
                  </a:cubicBezTo>
                  <a:cubicBezTo>
                    <a:pt x="43" y="70"/>
                    <a:pt x="41" y="64"/>
                    <a:pt x="36" y="62"/>
                  </a:cubicBezTo>
                  <a:cubicBezTo>
                    <a:pt x="31" y="60"/>
                    <a:pt x="26" y="62"/>
                    <a:pt x="25" y="65"/>
                  </a:cubicBezTo>
                  <a:cubicBezTo>
                    <a:pt x="23" y="68"/>
                    <a:pt x="24" y="72"/>
                    <a:pt x="26" y="73"/>
                  </a:cubicBezTo>
                  <a:cubicBezTo>
                    <a:pt x="24" y="71"/>
                    <a:pt x="23" y="66"/>
                    <a:pt x="27" y="63"/>
                  </a:cubicBezTo>
                  <a:cubicBezTo>
                    <a:pt x="30" y="60"/>
                    <a:pt x="39" y="62"/>
                    <a:pt x="40" y="69"/>
                  </a:cubicBezTo>
                  <a:cubicBezTo>
                    <a:pt x="42" y="75"/>
                    <a:pt x="36" y="84"/>
                    <a:pt x="27" y="83"/>
                  </a:cubicBezTo>
                  <a:cubicBezTo>
                    <a:pt x="22" y="83"/>
                    <a:pt x="17" y="80"/>
                    <a:pt x="15" y="76"/>
                  </a:cubicBezTo>
                  <a:cubicBezTo>
                    <a:pt x="18" y="65"/>
                    <a:pt x="23" y="55"/>
                    <a:pt x="29" y="46"/>
                  </a:cubicBezTo>
                  <a:cubicBezTo>
                    <a:pt x="31" y="46"/>
                    <a:pt x="34" y="45"/>
                    <a:pt x="37" y="46"/>
                  </a:cubicBezTo>
                  <a:cubicBezTo>
                    <a:pt x="48" y="47"/>
                    <a:pt x="58" y="55"/>
                    <a:pt x="61" y="66"/>
                  </a:cubicBezTo>
                  <a:cubicBezTo>
                    <a:pt x="63" y="77"/>
                    <a:pt x="60" y="88"/>
                    <a:pt x="54" y="96"/>
                  </a:cubicBezTo>
                  <a:cubicBezTo>
                    <a:pt x="53" y="92"/>
                    <a:pt x="50" y="88"/>
                    <a:pt x="46" y="86"/>
                  </a:cubicBezTo>
                  <a:cubicBezTo>
                    <a:pt x="39" y="83"/>
                    <a:pt x="30" y="87"/>
                    <a:pt x="30" y="94"/>
                  </a:cubicBezTo>
                  <a:cubicBezTo>
                    <a:pt x="29" y="101"/>
                    <a:pt x="35" y="106"/>
                    <a:pt x="39" y="105"/>
                  </a:cubicBezTo>
                  <a:cubicBezTo>
                    <a:pt x="44" y="104"/>
                    <a:pt x="46" y="99"/>
                    <a:pt x="45" y="97"/>
                  </a:cubicBezTo>
                  <a:cubicBezTo>
                    <a:pt x="45" y="95"/>
                    <a:pt x="43" y="94"/>
                    <a:pt x="43" y="94"/>
                  </a:cubicBezTo>
                  <a:cubicBezTo>
                    <a:pt x="43" y="94"/>
                    <a:pt x="43" y="94"/>
                    <a:pt x="43" y="94"/>
                  </a:cubicBezTo>
                  <a:cubicBezTo>
                    <a:pt x="42" y="94"/>
                    <a:pt x="41" y="93"/>
                    <a:pt x="40" y="93"/>
                  </a:cubicBezTo>
                  <a:cubicBezTo>
                    <a:pt x="37" y="94"/>
                    <a:pt x="35" y="96"/>
                    <a:pt x="36" y="98"/>
                  </a:cubicBezTo>
                  <a:cubicBezTo>
                    <a:pt x="36" y="100"/>
                    <a:pt x="37" y="101"/>
                    <a:pt x="38" y="102"/>
                  </a:cubicBezTo>
                  <a:cubicBezTo>
                    <a:pt x="37" y="102"/>
                    <a:pt x="35" y="101"/>
                    <a:pt x="34" y="99"/>
                  </a:cubicBezTo>
                  <a:cubicBezTo>
                    <a:pt x="32" y="98"/>
                    <a:pt x="32" y="95"/>
                    <a:pt x="34" y="92"/>
                  </a:cubicBezTo>
                  <a:cubicBezTo>
                    <a:pt x="35" y="89"/>
                    <a:pt x="39" y="88"/>
                    <a:pt x="43" y="88"/>
                  </a:cubicBezTo>
                  <a:cubicBezTo>
                    <a:pt x="46" y="89"/>
                    <a:pt x="50" y="93"/>
                    <a:pt x="51" y="97"/>
                  </a:cubicBezTo>
                  <a:cubicBezTo>
                    <a:pt x="51" y="98"/>
                    <a:pt x="51" y="99"/>
                    <a:pt x="51" y="99"/>
                  </a:cubicBezTo>
                  <a:cubicBezTo>
                    <a:pt x="50" y="100"/>
                    <a:pt x="49" y="101"/>
                    <a:pt x="49" y="101"/>
                  </a:cubicBezTo>
                  <a:cubicBezTo>
                    <a:pt x="46" y="102"/>
                    <a:pt x="43" y="104"/>
                    <a:pt x="40" y="106"/>
                  </a:cubicBezTo>
                  <a:cubicBezTo>
                    <a:pt x="30" y="111"/>
                    <a:pt x="25" y="118"/>
                    <a:pt x="22" y="122"/>
                  </a:cubicBezTo>
                  <a:cubicBezTo>
                    <a:pt x="15" y="133"/>
                    <a:pt x="12" y="144"/>
                    <a:pt x="12" y="153"/>
                  </a:cubicBezTo>
                  <a:cubicBezTo>
                    <a:pt x="12" y="153"/>
                    <a:pt x="12" y="153"/>
                    <a:pt x="11" y="154"/>
                  </a:cubicBezTo>
                  <a:close/>
                  <a:moveTo>
                    <a:pt x="44" y="27"/>
                  </a:moveTo>
                  <a:cubicBezTo>
                    <a:pt x="44" y="27"/>
                    <a:pt x="44" y="26"/>
                    <a:pt x="45" y="26"/>
                  </a:cubicBezTo>
                  <a:cubicBezTo>
                    <a:pt x="48" y="23"/>
                    <a:pt x="51" y="20"/>
                    <a:pt x="55" y="18"/>
                  </a:cubicBezTo>
                  <a:cubicBezTo>
                    <a:pt x="55" y="18"/>
                    <a:pt x="55" y="17"/>
                    <a:pt x="56" y="17"/>
                  </a:cubicBezTo>
                  <a:cubicBezTo>
                    <a:pt x="56" y="17"/>
                    <a:pt x="56" y="17"/>
                    <a:pt x="57" y="16"/>
                  </a:cubicBezTo>
                  <a:cubicBezTo>
                    <a:pt x="58" y="25"/>
                    <a:pt x="52" y="34"/>
                    <a:pt x="43" y="36"/>
                  </a:cubicBezTo>
                  <a:cubicBezTo>
                    <a:pt x="41" y="37"/>
                    <a:pt x="38" y="37"/>
                    <a:pt x="36" y="36"/>
                  </a:cubicBezTo>
                  <a:cubicBezTo>
                    <a:pt x="38" y="33"/>
                    <a:pt x="41" y="30"/>
                    <a:pt x="44" y="27"/>
                  </a:cubicBezTo>
                  <a:close/>
                  <a:moveTo>
                    <a:pt x="38" y="38"/>
                  </a:moveTo>
                  <a:cubicBezTo>
                    <a:pt x="45" y="38"/>
                    <a:pt x="52" y="35"/>
                    <a:pt x="55" y="29"/>
                  </a:cubicBezTo>
                  <a:cubicBezTo>
                    <a:pt x="58" y="25"/>
                    <a:pt x="59" y="20"/>
                    <a:pt x="58" y="15"/>
                  </a:cubicBezTo>
                  <a:cubicBezTo>
                    <a:pt x="58" y="15"/>
                    <a:pt x="59" y="15"/>
                    <a:pt x="59" y="15"/>
                  </a:cubicBezTo>
                  <a:cubicBezTo>
                    <a:pt x="60" y="22"/>
                    <a:pt x="57" y="30"/>
                    <a:pt x="51" y="34"/>
                  </a:cubicBezTo>
                  <a:cubicBezTo>
                    <a:pt x="47" y="38"/>
                    <a:pt x="40" y="39"/>
                    <a:pt x="34" y="38"/>
                  </a:cubicBezTo>
                  <a:cubicBezTo>
                    <a:pt x="35" y="37"/>
                    <a:pt x="35" y="37"/>
                    <a:pt x="35" y="37"/>
                  </a:cubicBezTo>
                  <a:cubicBezTo>
                    <a:pt x="36" y="37"/>
                    <a:pt x="37" y="38"/>
                    <a:pt x="38" y="38"/>
                  </a:cubicBezTo>
                  <a:close/>
                  <a:moveTo>
                    <a:pt x="40" y="44"/>
                  </a:moveTo>
                  <a:cubicBezTo>
                    <a:pt x="46" y="45"/>
                    <a:pt x="51" y="48"/>
                    <a:pt x="55" y="52"/>
                  </a:cubicBezTo>
                  <a:cubicBezTo>
                    <a:pt x="49" y="46"/>
                    <a:pt x="39" y="43"/>
                    <a:pt x="30" y="44"/>
                  </a:cubicBezTo>
                  <a:cubicBezTo>
                    <a:pt x="30" y="44"/>
                    <a:pt x="30" y="44"/>
                    <a:pt x="30" y="44"/>
                  </a:cubicBezTo>
                  <a:cubicBezTo>
                    <a:pt x="33" y="43"/>
                    <a:pt x="37" y="43"/>
                    <a:pt x="40" y="44"/>
                  </a:cubicBezTo>
                  <a:close/>
                  <a:moveTo>
                    <a:pt x="32" y="40"/>
                  </a:moveTo>
                  <a:cubicBezTo>
                    <a:pt x="33" y="40"/>
                    <a:pt x="33" y="40"/>
                    <a:pt x="33" y="40"/>
                  </a:cubicBezTo>
                  <a:cubicBezTo>
                    <a:pt x="34" y="40"/>
                    <a:pt x="35" y="40"/>
                    <a:pt x="37" y="40"/>
                  </a:cubicBezTo>
                  <a:cubicBezTo>
                    <a:pt x="35" y="40"/>
                    <a:pt x="34" y="40"/>
                    <a:pt x="32" y="40"/>
                  </a:cubicBezTo>
                  <a:close/>
                  <a:moveTo>
                    <a:pt x="66" y="83"/>
                  </a:moveTo>
                  <a:cubicBezTo>
                    <a:pt x="69" y="72"/>
                    <a:pt x="67" y="57"/>
                    <a:pt x="56" y="48"/>
                  </a:cubicBezTo>
                  <a:cubicBezTo>
                    <a:pt x="51" y="44"/>
                    <a:pt x="45" y="41"/>
                    <a:pt x="38" y="41"/>
                  </a:cubicBezTo>
                  <a:cubicBezTo>
                    <a:pt x="45" y="41"/>
                    <a:pt x="53" y="38"/>
                    <a:pt x="57" y="32"/>
                  </a:cubicBezTo>
                  <a:cubicBezTo>
                    <a:pt x="61" y="27"/>
                    <a:pt x="62" y="20"/>
                    <a:pt x="61" y="14"/>
                  </a:cubicBezTo>
                  <a:cubicBezTo>
                    <a:pt x="62" y="13"/>
                    <a:pt x="63" y="13"/>
                    <a:pt x="64" y="12"/>
                  </a:cubicBezTo>
                  <a:cubicBezTo>
                    <a:pt x="66" y="14"/>
                    <a:pt x="68" y="16"/>
                    <a:pt x="70" y="18"/>
                  </a:cubicBezTo>
                  <a:cubicBezTo>
                    <a:pt x="75" y="20"/>
                    <a:pt x="80" y="21"/>
                    <a:pt x="83" y="20"/>
                  </a:cubicBezTo>
                  <a:cubicBezTo>
                    <a:pt x="83" y="16"/>
                    <a:pt x="79" y="13"/>
                    <a:pt x="75" y="10"/>
                  </a:cubicBezTo>
                  <a:cubicBezTo>
                    <a:pt x="74" y="10"/>
                    <a:pt x="74" y="9"/>
                    <a:pt x="73" y="9"/>
                  </a:cubicBezTo>
                  <a:cubicBezTo>
                    <a:pt x="75" y="9"/>
                    <a:pt x="77" y="8"/>
                    <a:pt x="78" y="8"/>
                  </a:cubicBezTo>
                  <a:cubicBezTo>
                    <a:pt x="79" y="9"/>
                    <a:pt x="80" y="11"/>
                    <a:pt x="81" y="12"/>
                  </a:cubicBezTo>
                  <a:cubicBezTo>
                    <a:pt x="83" y="15"/>
                    <a:pt x="86" y="16"/>
                    <a:pt x="88" y="17"/>
                  </a:cubicBezTo>
                  <a:cubicBezTo>
                    <a:pt x="88" y="14"/>
                    <a:pt x="87" y="11"/>
                    <a:pt x="85" y="8"/>
                  </a:cubicBezTo>
                  <a:cubicBezTo>
                    <a:pt x="85" y="8"/>
                    <a:pt x="85" y="8"/>
                    <a:pt x="85" y="8"/>
                  </a:cubicBezTo>
                  <a:cubicBezTo>
                    <a:pt x="87" y="8"/>
                    <a:pt x="89" y="8"/>
                    <a:pt x="92" y="8"/>
                  </a:cubicBezTo>
                  <a:cubicBezTo>
                    <a:pt x="92" y="10"/>
                    <a:pt x="92" y="11"/>
                    <a:pt x="92" y="12"/>
                  </a:cubicBezTo>
                  <a:cubicBezTo>
                    <a:pt x="93" y="20"/>
                    <a:pt x="97" y="27"/>
                    <a:pt x="102" y="32"/>
                  </a:cubicBezTo>
                  <a:cubicBezTo>
                    <a:pt x="101" y="32"/>
                    <a:pt x="100" y="31"/>
                    <a:pt x="99" y="31"/>
                  </a:cubicBezTo>
                  <a:cubicBezTo>
                    <a:pt x="86" y="29"/>
                    <a:pt x="73" y="35"/>
                    <a:pt x="67" y="47"/>
                  </a:cubicBezTo>
                  <a:cubicBezTo>
                    <a:pt x="62" y="58"/>
                    <a:pt x="67" y="72"/>
                    <a:pt x="77" y="78"/>
                  </a:cubicBezTo>
                  <a:cubicBezTo>
                    <a:pt x="88" y="83"/>
                    <a:pt x="101" y="78"/>
                    <a:pt x="105" y="68"/>
                  </a:cubicBezTo>
                  <a:cubicBezTo>
                    <a:pt x="108" y="58"/>
                    <a:pt x="101" y="47"/>
                    <a:pt x="92" y="47"/>
                  </a:cubicBezTo>
                  <a:cubicBezTo>
                    <a:pt x="83" y="47"/>
                    <a:pt x="77" y="55"/>
                    <a:pt x="79" y="61"/>
                  </a:cubicBezTo>
                  <a:cubicBezTo>
                    <a:pt x="81" y="67"/>
                    <a:pt x="87" y="69"/>
                    <a:pt x="90" y="68"/>
                  </a:cubicBezTo>
                  <a:cubicBezTo>
                    <a:pt x="94" y="67"/>
                    <a:pt x="95" y="62"/>
                    <a:pt x="94" y="60"/>
                  </a:cubicBezTo>
                  <a:cubicBezTo>
                    <a:pt x="94" y="57"/>
                    <a:pt x="91" y="55"/>
                    <a:pt x="87" y="56"/>
                  </a:cubicBezTo>
                  <a:cubicBezTo>
                    <a:pt x="85" y="56"/>
                    <a:pt x="83" y="58"/>
                    <a:pt x="83" y="60"/>
                  </a:cubicBezTo>
                  <a:cubicBezTo>
                    <a:pt x="83" y="58"/>
                    <a:pt x="83" y="55"/>
                    <a:pt x="85" y="53"/>
                  </a:cubicBezTo>
                  <a:cubicBezTo>
                    <a:pt x="88" y="51"/>
                    <a:pt x="92" y="50"/>
                    <a:pt x="95" y="52"/>
                  </a:cubicBezTo>
                  <a:cubicBezTo>
                    <a:pt x="99" y="54"/>
                    <a:pt x="102" y="58"/>
                    <a:pt x="101" y="64"/>
                  </a:cubicBezTo>
                  <a:cubicBezTo>
                    <a:pt x="101" y="69"/>
                    <a:pt x="97" y="74"/>
                    <a:pt x="90" y="75"/>
                  </a:cubicBezTo>
                  <a:cubicBezTo>
                    <a:pt x="84" y="77"/>
                    <a:pt x="76" y="75"/>
                    <a:pt x="72" y="68"/>
                  </a:cubicBezTo>
                  <a:cubicBezTo>
                    <a:pt x="68" y="61"/>
                    <a:pt x="68" y="51"/>
                    <a:pt x="73" y="44"/>
                  </a:cubicBezTo>
                  <a:cubicBezTo>
                    <a:pt x="79" y="37"/>
                    <a:pt x="89" y="32"/>
                    <a:pt x="100" y="35"/>
                  </a:cubicBezTo>
                  <a:cubicBezTo>
                    <a:pt x="110" y="37"/>
                    <a:pt x="120" y="46"/>
                    <a:pt x="122" y="58"/>
                  </a:cubicBezTo>
                  <a:cubicBezTo>
                    <a:pt x="125" y="70"/>
                    <a:pt x="121" y="85"/>
                    <a:pt x="109" y="93"/>
                  </a:cubicBezTo>
                  <a:cubicBezTo>
                    <a:pt x="105" y="97"/>
                    <a:pt x="99" y="100"/>
                    <a:pt x="93" y="101"/>
                  </a:cubicBezTo>
                  <a:cubicBezTo>
                    <a:pt x="89" y="100"/>
                    <a:pt x="84" y="98"/>
                    <a:pt x="80" y="98"/>
                  </a:cubicBezTo>
                  <a:cubicBezTo>
                    <a:pt x="73" y="97"/>
                    <a:pt x="66" y="97"/>
                    <a:pt x="60" y="98"/>
                  </a:cubicBezTo>
                  <a:cubicBezTo>
                    <a:pt x="63" y="94"/>
                    <a:pt x="65" y="89"/>
                    <a:pt x="66" y="83"/>
                  </a:cubicBezTo>
                  <a:close/>
                  <a:moveTo>
                    <a:pt x="96" y="14"/>
                  </a:moveTo>
                  <a:cubicBezTo>
                    <a:pt x="99" y="29"/>
                    <a:pt x="114" y="38"/>
                    <a:pt x="128" y="38"/>
                  </a:cubicBezTo>
                  <a:cubicBezTo>
                    <a:pt x="121" y="38"/>
                    <a:pt x="114" y="36"/>
                    <a:pt x="109" y="33"/>
                  </a:cubicBezTo>
                  <a:cubicBezTo>
                    <a:pt x="101" y="27"/>
                    <a:pt x="95" y="18"/>
                    <a:pt x="95" y="9"/>
                  </a:cubicBezTo>
                  <a:cubicBezTo>
                    <a:pt x="95" y="9"/>
                    <a:pt x="96" y="9"/>
                    <a:pt x="96" y="9"/>
                  </a:cubicBezTo>
                  <a:cubicBezTo>
                    <a:pt x="96" y="11"/>
                    <a:pt x="96" y="12"/>
                    <a:pt x="96" y="14"/>
                  </a:cubicBezTo>
                  <a:close/>
                  <a:moveTo>
                    <a:pt x="157" y="87"/>
                  </a:moveTo>
                  <a:cubicBezTo>
                    <a:pt x="156" y="86"/>
                    <a:pt x="154" y="85"/>
                    <a:pt x="153" y="84"/>
                  </a:cubicBezTo>
                  <a:cubicBezTo>
                    <a:pt x="151" y="83"/>
                    <a:pt x="148" y="82"/>
                    <a:pt x="145" y="81"/>
                  </a:cubicBezTo>
                  <a:cubicBezTo>
                    <a:pt x="148" y="80"/>
                    <a:pt x="150" y="79"/>
                    <a:pt x="153" y="77"/>
                  </a:cubicBezTo>
                  <a:cubicBezTo>
                    <a:pt x="153" y="77"/>
                    <a:pt x="153" y="77"/>
                    <a:pt x="154" y="76"/>
                  </a:cubicBezTo>
                  <a:cubicBezTo>
                    <a:pt x="155" y="80"/>
                    <a:pt x="156" y="84"/>
                    <a:pt x="157" y="87"/>
                  </a:cubicBezTo>
                  <a:close/>
                  <a:moveTo>
                    <a:pt x="150" y="75"/>
                  </a:moveTo>
                  <a:cubicBezTo>
                    <a:pt x="148" y="77"/>
                    <a:pt x="146" y="79"/>
                    <a:pt x="143" y="80"/>
                  </a:cubicBezTo>
                  <a:cubicBezTo>
                    <a:pt x="140" y="80"/>
                    <a:pt x="137" y="80"/>
                    <a:pt x="135" y="80"/>
                  </a:cubicBezTo>
                  <a:cubicBezTo>
                    <a:pt x="129" y="81"/>
                    <a:pt x="125" y="82"/>
                    <a:pt x="121" y="85"/>
                  </a:cubicBezTo>
                  <a:cubicBezTo>
                    <a:pt x="120" y="85"/>
                    <a:pt x="120" y="85"/>
                    <a:pt x="119" y="86"/>
                  </a:cubicBezTo>
                  <a:cubicBezTo>
                    <a:pt x="124" y="79"/>
                    <a:pt x="126" y="69"/>
                    <a:pt x="125" y="61"/>
                  </a:cubicBezTo>
                  <a:cubicBezTo>
                    <a:pt x="127" y="65"/>
                    <a:pt x="130" y="67"/>
                    <a:pt x="133" y="69"/>
                  </a:cubicBezTo>
                  <a:cubicBezTo>
                    <a:pt x="137" y="70"/>
                    <a:pt x="142" y="69"/>
                    <a:pt x="145" y="66"/>
                  </a:cubicBezTo>
                  <a:cubicBezTo>
                    <a:pt x="146" y="64"/>
                    <a:pt x="147" y="63"/>
                    <a:pt x="147" y="61"/>
                  </a:cubicBezTo>
                  <a:cubicBezTo>
                    <a:pt x="149" y="64"/>
                    <a:pt x="151" y="68"/>
                    <a:pt x="152" y="72"/>
                  </a:cubicBezTo>
                  <a:cubicBezTo>
                    <a:pt x="151" y="73"/>
                    <a:pt x="151" y="74"/>
                    <a:pt x="150" y="75"/>
                  </a:cubicBezTo>
                  <a:close/>
                  <a:moveTo>
                    <a:pt x="134" y="59"/>
                  </a:moveTo>
                  <a:cubicBezTo>
                    <a:pt x="134" y="62"/>
                    <a:pt x="137" y="63"/>
                    <a:pt x="138" y="63"/>
                  </a:cubicBezTo>
                  <a:cubicBezTo>
                    <a:pt x="141" y="63"/>
                    <a:pt x="142" y="61"/>
                    <a:pt x="142" y="60"/>
                  </a:cubicBezTo>
                  <a:cubicBezTo>
                    <a:pt x="142" y="58"/>
                    <a:pt x="142" y="57"/>
                    <a:pt x="141" y="57"/>
                  </a:cubicBezTo>
                  <a:cubicBezTo>
                    <a:pt x="140" y="56"/>
                    <a:pt x="140" y="56"/>
                    <a:pt x="140" y="56"/>
                  </a:cubicBezTo>
                  <a:cubicBezTo>
                    <a:pt x="140" y="56"/>
                    <a:pt x="140" y="56"/>
                    <a:pt x="141" y="57"/>
                  </a:cubicBezTo>
                  <a:cubicBezTo>
                    <a:pt x="142" y="57"/>
                    <a:pt x="142" y="58"/>
                    <a:pt x="142" y="60"/>
                  </a:cubicBezTo>
                  <a:cubicBezTo>
                    <a:pt x="142" y="61"/>
                    <a:pt x="140" y="62"/>
                    <a:pt x="138" y="62"/>
                  </a:cubicBezTo>
                  <a:cubicBezTo>
                    <a:pt x="137" y="62"/>
                    <a:pt x="135" y="61"/>
                    <a:pt x="135" y="59"/>
                  </a:cubicBezTo>
                  <a:cubicBezTo>
                    <a:pt x="134" y="57"/>
                    <a:pt x="135" y="55"/>
                    <a:pt x="137" y="54"/>
                  </a:cubicBezTo>
                  <a:cubicBezTo>
                    <a:pt x="139" y="53"/>
                    <a:pt x="141" y="53"/>
                    <a:pt x="143" y="54"/>
                  </a:cubicBezTo>
                  <a:cubicBezTo>
                    <a:pt x="145" y="55"/>
                    <a:pt x="146" y="57"/>
                    <a:pt x="146" y="59"/>
                  </a:cubicBezTo>
                  <a:cubicBezTo>
                    <a:pt x="146" y="61"/>
                    <a:pt x="145" y="63"/>
                    <a:pt x="144" y="65"/>
                  </a:cubicBezTo>
                  <a:cubicBezTo>
                    <a:pt x="141" y="68"/>
                    <a:pt x="137" y="68"/>
                    <a:pt x="134" y="66"/>
                  </a:cubicBezTo>
                  <a:cubicBezTo>
                    <a:pt x="131" y="65"/>
                    <a:pt x="129" y="61"/>
                    <a:pt x="129" y="58"/>
                  </a:cubicBezTo>
                  <a:cubicBezTo>
                    <a:pt x="129" y="55"/>
                    <a:pt x="131" y="51"/>
                    <a:pt x="135" y="49"/>
                  </a:cubicBezTo>
                  <a:cubicBezTo>
                    <a:pt x="136" y="48"/>
                    <a:pt x="138" y="47"/>
                    <a:pt x="140" y="47"/>
                  </a:cubicBezTo>
                  <a:cubicBezTo>
                    <a:pt x="141" y="49"/>
                    <a:pt x="142" y="51"/>
                    <a:pt x="143" y="53"/>
                  </a:cubicBezTo>
                  <a:cubicBezTo>
                    <a:pt x="141" y="51"/>
                    <a:pt x="138" y="51"/>
                    <a:pt x="136" y="53"/>
                  </a:cubicBezTo>
                  <a:cubicBezTo>
                    <a:pt x="134" y="54"/>
                    <a:pt x="133" y="57"/>
                    <a:pt x="134" y="59"/>
                  </a:cubicBezTo>
                  <a:close/>
                  <a:moveTo>
                    <a:pt x="131" y="43"/>
                  </a:moveTo>
                  <a:cubicBezTo>
                    <a:pt x="126" y="47"/>
                    <a:pt x="124" y="52"/>
                    <a:pt x="124" y="57"/>
                  </a:cubicBezTo>
                  <a:cubicBezTo>
                    <a:pt x="124" y="57"/>
                    <a:pt x="124" y="56"/>
                    <a:pt x="124" y="56"/>
                  </a:cubicBezTo>
                  <a:cubicBezTo>
                    <a:pt x="123" y="50"/>
                    <a:pt x="120" y="44"/>
                    <a:pt x="115" y="40"/>
                  </a:cubicBezTo>
                  <a:cubicBezTo>
                    <a:pt x="118" y="41"/>
                    <a:pt x="122" y="42"/>
                    <a:pt x="125" y="42"/>
                  </a:cubicBezTo>
                  <a:cubicBezTo>
                    <a:pt x="128" y="42"/>
                    <a:pt x="131" y="42"/>
                    <a:pt x="134" y="41"/>
                  </a:cubicBezTo>
                  <a:cubicBezTo>
                    <a:pt x="133" y="42"/>
                    <a:pt x="132" y="42"/>
                    <a:pt x="131" y="43"/>
                  </a:cubicBezTo>
                  <a:close/>
                  <a:moveTo>
                    <a:pt x="127" y="29"/>
                  </a:moveTo>
                  <a:cubicBezTo>
                    <a:pt x="126" y="30"/>
                    <a:pt x="127" y="32"/>
                    <a:pt x="128" y="33"/>
                  </a:cubicBezTo>
                  <a:cubicBezTo>
                    <a:pt x="129" y="33"/>
                    <a:pt x="130" y="34"/>
                    <a:pt x="131" y="34"/>
                  </a:cubicBezTo>
                  <a:cubicBezTo>
                    <a:pt x="131" y="34"/>
                    <a:pt x="132" y="35"/>
                    <a:pt x="132" y="35"/>
                  </a:cubicBezTo>
                  <a:cubicBezTo>
                    <a:pt x="123" y="36"/>
                    <a:pt x="114" y="34"/>
                    <a:pt x="108" y="29"/>
                  </a:cubicBezTo>
                  <a:cubicBezTo>
                    <a:pt x="102" y="24"/>
                    <a:pt x="98" y="17"/>
                    <a:pt x="98" y="10"/>
                  </a:cubicBezTo>
                  <a:cubicBezTo>
                    <a:pt x="103" y="11"/>
                    <a:pt x="108" y="14"/>
                    <a:pt x="113" y="17"/>
                  </a:cubicBezTo>
                  <a:cubicBezTo>
                    <a:pt x="118" y="20"/>
                    <a:pt x="122" y="24"/>
                    <a:pt x="127" y="29"/>
                  </a:cubicBezTo>
                  <a:close/>
                  <a:moveTo>
                    <a:pt x="19" y="173"/>
                  </a:moveTo>
                  <a:cubicBezTo>
                    <a:pt x="19" y="172"/>
                    <a:pt x="19" y="170"/>
                    <a:pt x="19" y="169"/>
                  </a:cubicBezTo>
                  <a:cubicBezTo>
                    <a:pt x="19" y="168"/>
                    <a:pt x="19" y="168"/>
                    <a:pt x="19" y="168"/>
                  </a:cubicBezTo>
                  <a:cubicBezTo>
                    <a:pt x="22" y="161"/>
                    <a:pt x="29" y="157"/>
                    <a:pt x="36" y="158"/>
                  </a:cubicBezTo>
                  <a:cubicBezTo>
                    <a:pt x="42" y="159"/>
                    <a:pt x="47" y="163"/>
                    <a:pt x="48" y="168"/>
                  </a:cubicBezTo>
                  <a:cubicBezTo>
                    <a:pt x="49" y="173"/>
                    <a:pt x="47" y="178"/>
                    <a:pt x="44" y="180"/>
                  </a:cubicBezTo>
                  <a:cubicBezTo>
                    <a:pt x="40" y="182"/>
                    <a:pt x="36" y="182"/>
                    <a:pt x="34" y="180"/>
                  </a:cubicBezTo>
                  <a:cubicBezTo>
                    <a:pt x="31" y="179"/>
                    <a:pt x="30" y="177"/>
                    <a:pt x="30" y="174"/>
                  </a:cubicBezTo>
                  <a:cubicBezTo>
                    <a:pt x="31" y="176"/>
                    <a:pt x="33" y="178"/>
                    <a:pt x="35" y="178"/>
                  </a:cubicBezTo>
                  <a:cubicBezTo>
                    <a:pt x="39" y="178"/>
                    <a:pt x="41" y="175"/>
                    <a:pt x="42" y="172"/>
                  </a:cubicBezTo>
                  <a:cubicBezTo>
                    <a:pt x="42" y="170"/>
                    <a:pt x="41" y="169"/>
                    <a:pt x="40" y="168"/>
                  </a:cubicBezTo>
                  <a:cubicBezTo>
                    <a:pt x="40" y="167"/>
                    <a:pt x="40" y="167"/>
                    <a:pt x="40" y="167"/>
                  </a:cubicBezTo>
                  <a:cubicBezTo>
                    <a:pt x="40" y="167"/>
                    <a:pt x="39" y="166"/>
                    <a:pt x="36" y="165"/>
                  </a:cubicBezTo>
                  <a:cubicBezTo>
                    <a:pt x="33" y="164"/>
                    <a:pt x="27" y="167"/>
                    <a:pt x="27" y="173"/>
                  </a:cubicBezTo>
                  <a:cubicBezTo>
                    <a:pt x="25" y="180"/>
                    <a:pt x="32" y="187"/>
                    <a:pt x="41" y="186"/>
                  </a:cubicBezTo>
                  <a:cubicBezTo>
                    <a:pt x="50" y="184"/>
                    <a:pt x="56" y="173"/>
                    <a:pt x="51" y="163"/>
                  </a:cubicBezTo>
                  <a:cubicBezTo>
                    <a:pt x="46" y="154"/>
                    <a:pt x="32" y="150"/>
                    <a:pt x="22" y="157"/>
                  </a:cubicBezTo>
                  <a:cubicBezTo>
                    <a:pt x="21" y="158"/>
                    <a:pt x="20" y="160"/>
                    <a:pt x="19" y="161"/>
                  </a:cubicBezTo>
                  <a:cubicBezTo>
                    <a:pt x="19" y="158"/>
                    <a:pt x="19" y="155"/>
                    <a:pt x="20" y="152"/>
                  </a:cubicBezTo>
                  <a:cubicBezTo>
                    <a:pt x="21" y="147"/>
                    <a:pt x="22" y="143"/>
                    <a:pt x="24" y="139"/>
                  </a:cubicBezTo>
                  <a:cubicBezTo>
                    <a:pt x="28" y="126"/>
                    <a:pt x="39" y="114"/>
                    <a:pt x="53" y="109"/>
                  </a:cubicBezTo>
                  <a:cubicBezTo>
                    <a:pt x="68" y="103"/>
                    <a:pt x="86" y="105"/>
                    <a:pt x="99" y="114"/>
                  </a:cubicBezTo>
                  <a:cubicBezTo>
                    <a:pt x="112" y="123"/>
                    <a:pt x="119" y="141"/>
                    <a:pt x="114" y="156"/>
                  </a:cubicBezTo>
                  <a:cubicBezTo>
                    <a:pt x="111" y="172"/>
                    <a:pt x="95" y="182"/>
                    <a:pt x="80" y="180"/>
                  </a:cubicBezTo>
                  <a:cubicBezTo>
                    <a:pt x="65" y="178"/>
                    <a:pt x="56" y="163"/>
                    <a:pt x="60" y="151"/>
                  </a:cubicBezTo>
                  <a:cubicBezTo>
                    <a:pt x="62" y="138"/>
                    <a:pt x="78" y="133"/>
                    <a:pt x="86" y="140"/>
                  </a:cubicBezTo>
                  <a:cubicBezTo>
                    <a:pt x="94" y="145"/>
                    <a:pt x="92" y="158"/>
                    <a:pt x="86" y="161"/>
                  </a:cubicBezTo>
                  <a:cubicBezTo>
                    <a:pt x="80" y="164"/>
                    <a:pt x="74" y="161"/>
                    <a:pt x="72" y="157"/>
                  </a:cubicBezTo>
                  <a:cubicBezTo>
                    <a:pt x="73" y="160"/>
                    <a:pt x="77" y="163"/>
                    <a:pt x="82" y="162"/>
                  </a:cubicBezTo>
                  <a:cubicBezTo>
                    <a:pt x="88" y="162"/>
                    <a:pt x="93" y="157"/>
                    <a:pt x="93" y="149"/>
                  </a:cubicBezTo>
                  <a:cubicBezTo>
                    <a:pt x="92" y="142"/>
                    <a:pt x="85" y="135"/>
                    <a:pt x="76" y="136"/>
                  </a:cubicBezTo>
                  <a:cubicBezTo>
                    <a:pt x="67" y="135"/>
                    <a:pt x="59" y="143"/>
                    <a:pt x="57" y="153"/>
                  </a:cubicBezTo>
                  <a:cubicBezTo>
                    <a:pt x="56" y="163"/>
                    <a:pt x="61" y="174"/>
                    <a:pt x="71" y="179"/>
                  </a:cubicBezTo>
                  <a:cubicBezTo>
                    <a:pt x="81" y="184"/>
                    <a:pt x="94" y="183"/>
                    <a:pt x="103" y="177"/>
                  </a:cubicBezTo>
                  <a:cubicBezTo>
                    <a:pt x="119" y="166"/>
                    <a:pt x="122" y="144"/>
                    <a:pt x="115" y="128"/>
                  </a:cubicBezTo>
                  <a:cubicBezTo>
                    <a:pt x="118" y="136"/>
                    <a:pt x="120" y="145"/>
                    <a:pt x="118" y="153"/>
                  </a:cubicBezTo>
                  <a:cubicBezTo>
                    <a:pt x="116" y="166"/>
                    <a:pt x="107" y="179"/>
                    <a:pt x="94" y="182"/>
                  </a:cubicBezTo>
                  <a:cubicBezTo>
                    <a:pt x="81" y="186"/>
                    <a:pt x="66" y="181"/>
                    <a:pt x="60" y="170"/>
                  </a:cubicBezTo>
                  <a:cubicBezTo>
                    <a:pt x="53" y="160"/>
                    <a:pt x="55" y="145"/>
                    <a:pt x="64" y="138"/>
                  </a:cubicBezTo>
                  <a:cubicBezTo>
                    <a:pt x="73" y="131"/>
                    <a:pt x="87" y="134"/>
                    <a:pt x="92" y="142"/>
                  </a:cubicBezTo>
                  <a:cubicBezTo>
                    <a:pt x="97" y="151"/>
                    <a:pt x="92" y="163"/>
                    <a:pt x="84" y="164"/>
                  </a:cubicBezTo>
                  <a:cubicBezTo>
                    <a:pt x="75" y="166"/>
                    <a:pt x="68" y="158"/>
                    <a:pt x="70" y="152"/>
                  </a:cubicBezTo>
                  <a:cubicBezTo>
                    <a:pt x="71" y="145"/>
                    <a:pt x="79" y="143"/>
                    <a:pt x="83" y="145"/>
                  </a:cubicBezTo>
                  <a:cubicBezTo>
                    <a:pt x="78" y="142"/>
                    <a:pt x="70" y="145"/>
                    <a:pt x="69" y="153"/>
                  </a:cubicBezTo>
                  <a:cubicBezTo>
                    <a:pt x="68" y="160"/>
                    <a:pt x="77" y="168"/>
                    <a:pt x="86" y="164"/>
                  </a:cubicBezTo>
                  <a:cubicBezTo>
                    <a:pt x="95" y="162"/>
                    <a:pt x="99" y="148"/>
                    <a:pt x="92" y="140"/>
                  </a:cubicBezTo>
                  <a:cubicBezTo>
                    <a:pt x="86" y="131"/>
                    <a:pt x="71" y="130"/>
                    <a:pt x="62" y="138"/>
                  </a:cubicBezTo>
                  <a:cubicBezTo>
                    <a:pt x="70" y="130"/>
                    <a:pt x="84" y="131"/>
                    <a:pt x="91" y="138"/>
                  </a:cubicBezTo>
                  <a:cubicBezTo>
                    <a:pt x="98" y="145"/>
                    <a:pt x="97" y="157"/>
                    <a:pt x="91" y="162"/>
                  </a:cubicBezTo>
                  <a:cubicBezTo>
                    <a:pt x="85" y="168"/>
                    <a:pt x="75" y="167"/>
                    <a:pt x="70" y="161"/>
                  </a:cubicBezTo>
                  <a:cubicBezTo>
                    <a:pt x="66" y="156"/>
                    <a:pt x="67" y="148"/>
                    <a:pt x="71" y="145"/>
                  </a:cubicBezTo>
                  <a:cubicBezTo>
                    <a:pt x="68" y="148"/>
                    <a:pt x="66" y="154"/>
                    <a:pt x="68" y="159"/>
                  </a:cubicBezTo>
                  <a:cubicBezTo>
                    <a:pt x="71" y="164"/>
                    <a:pt x="77" y="168"/>
                    <a:pt x="84" y="167"/>
                  </a:cubicBezTo>
                  <a:cubicBezTo>
                    <a:pt x="91" y="166"/>
                    <a:pt x="97" y="159"/>
                    <a:pt x="97" y="151"/>
                  </a:cubicBezTo>
                  <a:cubicBezTo>
                    <a:pt x="98" y="143"/>
                    <a:pt x="92" y="135"/>
                    <a:pt x="84" y="132"/>
                  </a:cubicBezTo>
                  <a:cubicBezTo>
                    <a:pt x="76" y="129"/>
                    <a:pt x="66" y="131"/>
                    <a:pt x="59" y="138"/>
                  </a:cubicBezTo>
                  <a:cubicBezTo>
                    <a:pt x="53" y="145"/>
                    <a:pt x="51" y="156"/>
                    <a:pt x="53" y="165"/>
                  </a:cubicBezTo>
                  <a:cubicBezTo>
                    <a:pt x="58" y="181"/>
                    <a:pt x="76" y="189"/>
                    <a:pt x="92" y="187"/>
                  </a:cubicBezTo>
                  <a:cubicBezTo>
                    <a:pt x="89" y="188"/>
                    <a:pt x="87" y="189"/>
                    <a:pt x="85" y="191"/>
                  </a:cubicBezTo>
                  <a:cubicBezTo>
                    <a:pt x="75" y="199"/>
                    <a:pt x="74" y="210"/>
                    <a:pt x="76" y="218"/>
                  </a:cubicBezTo>
                  <a:cubicBezTo>
                    <a:pt x="76" y="218"/>
                    <a:pt x="76" y="218"/>
                    <a:pt x="76" y="218"/>
                  </a:cubicBezTo>
                  <a:cubicBezTo>
                    <a:pt x="71" y="218"/>
                    <a:pt x="67" y="216"/>
                    <a:pt x="62" y="215"/>
                  </a:cubicBezTo>
                  <a:cubicBezTo>
                    <a:pt x="67" y="214"/>
                    <a:pt x="72" y="210"/>
                    <a:pt x="73" y="205"/>
                  </a:cubicBezTo>
                  <a:cubicBezTo>
                    <a:pt x="74" y="199"/>
                    <a:pt x="73" y="193"/>
                    <a:pt x="68" y="188"/>
                  </a:cubicBezTo>
                  <a:cubicBezTo>
                    <a:pt x="60" y="179"/>
                    <a:pt x="43" y="183"/>
                    <a:pt x="36" y="193"/>
                  </a:cubicBezTo>
                  <a:cubicBezTo>
                    <a:pt x="36" y="194"/>
                    <a:pt x="35" y="195"/>
                    <a:pt x="35" y="196"/>
                  </a:cubicBezTo>
                  <a:cubicBezTo>
                    <a:pt x="29" y="190"/>
                    <a:pt x="23" y="182"/>
                    <a:pt x="19" y="173"/>
                  </a:cubicBezTo>
                  <a:close/>
                  <a:moveTo>
                    <a:pt x="117" y="210"/>
                  </a:moveTo>
                  <a:cubicBezTo>
                    <a:pt x="111" y="213"/>
                    <a:pt x="104" y="216"/>
                    <a:pt x="98" y="217"/>
                  </a:cubicBezTo>
                  <a:cubicBezTo>
                    <a:pt x="98" y="217"/>
                    <a:pt x="98" y="217"/>
                    <a:pt x="98" y="217"/>
                  </a:cubicBezTo>
                  <a:cubicBezTo>
                    <a:pt x="96" y="215"/>
                    <a:pt x="95" y="213"/>
                    <a:pt x="95" y="210"/>
                  </a:cubicBezTo>
                  <a:cubicBezTo>
                    <a:pt x="95" y="207"/>
                    <a:pt x="97" y="205"/>
                    <a:pt x="99" y="203"/>
                  </a:cubicBezTo>
                  <a:cubicBezTo>
                    <a:pt x="101" y="202"/>
                    <a:pt x="104" y="201"/>
                    <a:pt x="107" y="203"/>
                  </a:cubicBezTo>
                  <a:cubicBezTo>
                    <a:pt x="109" y="204"/>
                    <a:pt x="110" y="207"/>
                    <a:pt x="110" y="210"/>
                  </a:cubicBezTo>
                  <a:cubicBezTo>
                    <a:pt x="109" y="212"/>
                    <a:pt x="107" y="214"/>
                    <a:pt x="105" y="214"/>
                  </a:cubicBezTo>
                  <a:cubicBezTo>
                    <a:pt x="102" y="214"/>
                    <a:pt x="101" y="212"/>
                    <a:pt x="100" y="211"/>
                  </a:cubicBezTo>
                  <a:cubicBezTo>
                    <a:pt x="100" y="209"/>
                    <a:pt x="100" y="208"/>
                    <a:pt x="101" y="207"/>
                  </a:cubicBezTo>
                  <a:cubicBezTo>
                    <a:pt x="102" y="206"/>
                    <a:pt x="103" y="206"/>
                    <a:pt x="103" y="206"/>
                  </a:cubicBezTo>
                  <a:cubicBezTo>
                    <a:pt x="103" y="206"/>
                    <a:pt x="102" y="206"/>
                    <a:pt x="101" y="207"/>
                  </a:cubicBezTo>
                  <a:cubicBezTo>
                    <a:pt x="100" y="207"/>
                    <a:pt x="99" y="209"/>
                    <a:pt x="100" y="211"/>
                  </a:cubicBezTo>
                  <a:cubicBezTo>
                    <a:pt x="100" y="213"/>
                    <a:pt x="102" y="215"/>
                    <a:pt x="105" y="215"/>
                  </a:cubicBezTo>
                  <a:cubicBezTo>
                    <a:pt x="107" y="215"/>
                    <a:pt x="110" y="213"/>
                    <a:pt x="111" y="210"/>
                  </a:cubicBezTo>
                  <a:cubicBezTo>
                    <a:pt x="112" y="207"/>
                    <a:pt x="110" y="204"/>
                    <a:pt x="107" y="202"/>
                  </a:cubicBezTo>
                  <a:cubicBezTo>
                    <a:pt x="105" y="200"/>
                    <a:pt x="101" y="200"/>
                    <a:pt x="98" y="202"/>
                  </a:cubicBezTo>
                  <a:cubicBezTo>
                    <a:pt x="95" y="203"/>
                    <a:pt x="93" y="207"/>
                    <a:pt x="93" y="210"/>
                  </a:cubicBezTo>
                  <a:cubicBezTo>
                    <a:pt x="93" y="213"/>
                    <a:pt x="94" y="216"/>
                    <a:pt x="95" y="218"/>
                  </a:cubicBezTo>
                  <a:cubicBezTo>
                    <a:pt x="92" y="219"/>
                    <a:pt x="88" y="219"/>
                    <a:pt x="84" y="219"/>
                  </a:cubicBezTo>
                  <a:cubicBezTo>
                    <a:pt x="84" y="218"/>
                    <a:pt x="84" y="217"/>
                    <a:pt x="84" y="216"/>
                  </a:cubicBezTo>
                  <a:cubicBezTo>
                    <a:pt x="83" y="211"/>
                    <a:pt x="85" y="204"/>
                    <a:pt x="91" y="198"/>
                  </a:cubicBezTo>
                  <a:cubicBezTo>
                    <a:pt x="94" y="196"/>
                    <a:pt x="97" y="194"/>
                    <a:pt x="101" y="194"/>
                  </a:cubicBezTo>
                  <a:cubicBezTo>
                    <a:pt x="104" y="194"/>
                    <a:pt x="107" y="195"/>
                    <a:pt x="109" y="196"/>
                  </a:cubicBezTo>
                  <a:cubicBezTo>
                    <a:pt x="114" y="199"/>
                    <a:pt x="117" y="204"/>
                    <a:pt x="117" y="208"/>
                  </a:cubicBezTo>
                  <a:cubicBezTo>
                    <a:pt x="117" y="209"/>
                    <a:pt x="117" y="209"/>
                    <a:pt x="117" y="210"/>
                  </a:cubicBezTo>
                  <a:close/>
                  <a:moveTo>
                    <a:pt x="65" y="204"/>
                  </a:moveTo>
                  <a:cubicBezTo>
                    <a:pt x="65" y="204"/>
                    <a:pt x="65" y="204"/>
                    <a:pt x="65" y="204"/>
                  </a:cubicBezTo>
                  <a:cubicBezTo>
                    <a:pt x="65" y="204"/>
                    <a:pt x="65" y="204"/>
                    <a:pt x="65" y="204"/>
                  </a:cubicBezTo>
                  <a:cubicBezTo>
                    <a:pt x="65" y="205"/>
                    <a:pt x="66" y="206"/>
                    <a:pt x="67" y="206"/>
                  </a:cubicBezTo>
                  <a:cubicBezTo>
                    <a:pt x="68" y="206"/>
                    <a:pt x="68" y="205"/>
                    <a:pt x="69" y="204"/>
                  </a:cubicBezTo>
                  <a:cubicBezTo>
                    <a:pt x="69" y="203"/>
                    <a:pt x="68" y="202"/>
                    <a:pt x="67" y="202"/>
                  </a:cubicBezTo>
                  <a:cubicBezTo>
                    <a:pt x="66" y="202"/>
                    <a:pt x="65" y="202"/>
                    <a:pt x="65" y="203"/>
                  </a:cubicBezTo>
                  <a:cubicBezTo>
                    <a:pt x="65" y="201"/>
                    <a:pt x="64" y="198"/>
                    <a:pt x="62" y="196"/>
                  </a:cubicBezTo>
                  <a:cubicBezTo>
                    <a:pt x="59" y="194"/>
                    <a:pt x="55" y="194"/>
                    <a:pt x="51" y="196"/>
                  </a:cubicBezTo>
                  <a:cubicBezTo>
                    <a:pt x="48" y="199"/>
                    <a:pt x="47" y="204"/>
                    <a:pt x="48" y="208"/>
                  </a:cubicBezTo>
                  <a:cubicBezTo>
                    <a:pt x="45" y="205"/>
                    <a:pt x="42" y="203"/>
                    <a:pt x="38" y="200"/>
                  </a:cubicBezTo>
                  <a:cubicBezTo>
                    <a:pt x="40" y="194"/>
                    <a:pt x="44" y="190"/>
                    <a:pt x="50" y="188"/>
                  </a:cubicBezTo>
                  <a:cubicBezTo>
                    <a:pt x="58" y="185"/>
                    <a:pt x="68" y="190"/>
                    <a:pt x="69" y="198"/>
                  </a:cubicBezTo>
                  <a:cubicBezTo>
                    <a:pt x="71" y="206"/>
                    <a:pt x="64" y="212"/>
                    <a:pt x="58" y="211"/>
                  </a:cubicBezTo>
                  <a:cubicBezTo>
                    <a:pt x="52" y="211"/>
                    <a:pt x="49" y="203"/>
                    <a:pt x="52" y="200"/>
                  </a:cubicBezTo>
                  <a:cubicBezTo>
                    <a:pt x="54" y="197"/>
                    <a:pt x="59" y="197"/>
                    <a:pt x="61" y="198"/>
                  </a:cubicBezTo>
                  <a:cubicBezTo>
                    <a:pt x="59" y="197"/>
                    <a:pt x="56" y="196"/>
                    <a:pt x="54" y="198"/>
                  </a:cubicBezTo>
                  <a:cubicBezTo>
                    <a:pt x="51" y="200"/>
                    <a:pt x="49" y="204"/>
                    <a:pt x="52" y="208"/>
                  </a:cubicBezTo>
                  <a:cubicBezTo>
                    <a:pt x="54" y="212"/>
                    <a:pt x="60" y="213"/>
                    <a:pt x="64" y="211"/>
                  </a:cubicBezTo>
                  <a:cubicBezTo>
                    <a:pt x="69" y="208"/>
                    <a:pt x="72" y="202"/>
                    <a:pt x="70" y="196"/>
                  </a:cubicBezTo>
                  <a:cubicBezTo>
                    <a:pt x="68" y="190"/>
                    <a:pt x="62" y="186"/>
                    <a:pt x="55" y="186"/>
                  </a:cubicBezTo>
                  <a:cubicBezTo>
                    <a:pt x="48" y="186"/>
                    <a:pt x="41" y="190"/>
                    <a:pt x="38" y="196"/>
                  </a:cubicBezTo>
                  <a:cubicBezTo>
                    <a:pt x="38" y="197"/>
                    <a:pt x="38" y="198"/>
                    <a:pt x="37" y="199"/>
                  </a:cubicBezTo>
                  <a:cubicBezTo>
                    <a:pt x="37" y="198"/>
                    <a:pt x="37" y="198"/>
                    <a:pt x="37" y="198"/>
                  </a:cubicBezTo>
                  <a:cubicBezTo>
                    <a:pt x="38" y="195"/>
                    <a:pt x="40" y="193"/>
                    <a:pt x="42" y="191"/>
                  </a:cubicBezTo>
                  <a:cubicBezTo>
                    <a:pt x="48" y="185"/>
                    <a:pt x="57" y="184"/>
                    <a:pt x="63" y="187"/>
                  </a:cubicBezTo>
                  <a:cubicBezTo>
                    <a:pt x="70" y="191"/>
                    <a:pt x="73" y="200"/>
                    <a:pt x="70" y="206"/>
                  </a:cubicBezTo>
                  <a:cubicBezTo>
                    <a:pt x="68" y="211"/>
                    <a:pt x="63" y="214"/>
                    <a:pt x="58" y="213"/>
                  </a:cubicBezTo>
                  <a:cubicBezTo>
                    <a:pt x="56" y="212"/>
                    <a:pt x="54" y="211"/>
                    <a:pt x="52" y="210"/>
                  </a:cubicBezTo>
                  <a:cubicBezTo>
                    <a:pt x="49" y="206"/>
                    <a:pt x="49" y="200"/>
                    <a:pt x="52" y="198"/>
                  </a:cubicBezTo>
                  <a:cubicBezTo>
                    <a:pt x="56" y="194"/>
                    <a:pt x="62" y="196"/>
                    <a:pt x="63" y="200"/>
                  </a:cubicBezTo>
                  <a:cubicBezTo>
                    <a:pt x="65" y="204"/>
                    <a:pt x="61" y="208"/>
                    <a:pt x="58" y="208"/>
                  </a:cubicBezTo>
                  <a:cubicBezTo>
                    <a:pt x="61" y="208"/>
                    <a:pt x="65" y="204"/>
                    <a:pt x="63" y="200"/>
                  </a:cubicBezTo>
                  <a:cubicBezTo>
                    <a:pt x="62" y="195"/>
                    <a:pt x="55" y="194"/>
                    <a:pt x="51" y="198"/>
                  </a:cubicBezTo>
                  <a:cubicBezTo>
                    <a:pt x="48" y="201"/>
                    <a:pt x="48" y="205"/>
                    <a:pt x="50" y="209"/>
                  </a:cubicBezTo>
                  <a:cubicBezTo>
                    <a:pt x="50" y="209"/>
                    <a:pt x="50" y="209"/>
                    <a:pt x="50" y="208"/>
                  </a:cubicBezTo>
                  <a:cubicBezTo>
                    <a:pt x="48" y="206"/>
                    <a:pt x="48" y="203"/>
                    <a:pt x="49" y="201"/>
                  </a:cubicBezTo>
                  <a:cubicBezTo>
                    <a:pt x="51" y="195"/>
                    <a:pt x="56" y="193"/>
                    <a:pt x="60" y="195"/>
                  </a:cubicBezTo>
                  <a:cubicBezTo>
                    <a:pt x="64" y="197"/>
                    <a:pt x="65" y="200"/>
                    <a:pt x="65" y="203"/>
                  </a:cubicBezTo>
                  <a:cubicBezTo>
                    <a:pt x="65" y="203"/>
                    <a:pt x="65" y="204"/>
                    <a:pt x="65" y="204"/>
                  </a:cubicBezTo>
                  <a:cubicBezTo>
                    <a:pt x="65" y="204"/>
                    <a:pt x="65" y="204"/>
                    <a:pt x="65" y="204"/>
                  </a:cubicBezTo>
                  <a:close/>
                  <a:moveTo>
                    <a:pt x="60" y="214"/>
                  </a:moveTo>
                  <a:cubicBezTo>
                    <a:pt x="65" y="214"/>
                    <a:pt x="70" y="211"/>
                    <a:pt x="71" y="206"/>
                  </a:cubicBezTo>
                  <a:cubicBezTo>
                    <a:pt x="70" y="211"/>
                    <a:pt x="65" y="214"/>
                    <a:pt x="61" y="214"/>
                  </a:cubicBezTo>
                  <a:cubicBezTo>
                    <a:pt x="60" y="214"/>
                    <a:pt x="60" y="214"/>
                    <a:pt x="60" y="214"/>
                  </a:cubicBezTo>
                  <a:close/>
                  <a:moveTo>
                    <a:pt x="123" y="206"/>
                  </a:moveTo>
                  <a:cubicBezTo>
                    <a:pt x="123" y="200"/>
                    <a:pt x="120" y="193"/>
                    <a:pt x="114" y="189"/>
                  </a:cubicBezTo>
                  <a:cubicBezTo>
                    <a:pt x="110" y="186"/>
                    <a:pt x="105" y="185"/>
                    <a:pt x="100" y="185"/>
                  </a:cubicBezTo>
                  <a:cubicBezTo>
                    <a:pt x="99" y="185"/>
                    <a:pt x="99" y="185"/>
                    <a:pt x="98" y="185"/>
                  </a:cubicBezTo>
                  <a:cubicBezTo>
                    <a:pt x="100" y="184"/>
                    <a:pt x="102" y="183"/>
                    <a:pt x="104" y="182"/>
                  </a:cubicBezTo>
                  <a:cubicBezTo>
                    <a:pt x="117" y="175"/>
                    <a:pt x="123" y="161"/>
                    <a:pt x="124" y="146"/>
                  </a:cubicBezTo>
                  <a:cubicBezTo>
                    <a:pt x="124" y="148"/>
                    <a:pt x="124" y="150"/>
                    <a:pt x="125" y="151"/>
                  </a:cubicBezTo>
                  <a:cubicBezTo>
                    <a:pt x="128" y="155"/>
                    <a:pt x="132" y="157"/>
                    <a:pt x="136" y="155"/>
                  </a:cubicBezTo>
                  <a:cubicBezTo>
                    <a:pt x="140" y="154"/>
                    <a:pt x="143" y="151"/>
                    <a:pt x="143" y="147"/>
                  </a:cubicBezTo>
                  <a:cubicBezTo>
                    <a:pt x="143" y="143"/>
                    <a:pt x="140" y="140"/>
                    <a:pt x="137" y="140"/>
                  </a:cubicBezTo>
                  <a:cubicBezTo>
                    <a:pt x="134" y="139"/>
                    <a:pt x="131" y="141"/>
                    <a:pt x="130" y="143"/>
                  </a:cubicBezTo>
                  <a:cubicBezTo>
                    <a:pt x="132" y="141"/>
                    <a:pt x="135" y="139"/>
                    <a:pt x="138" y="141"/>
                  </a:cubicBezTo>
                  <a:cubicBezTo>
                    <a:pt x="142" y="142"/>
                    <a:pt x="144" y="147"/>
                    <a:pt x="141" y="151"/>
                  </a:cubicBezTo>
                  <a:cubicBezTo>
                    <a:pt x="139" y="155"/>
                    <a:pt x="133" y="157"/>
                    <a:pt x="129" y="154"/>
                  </a:cubicBezTo>
                  <a:cubicBezTo>
                    <a:pt x="125" y="151"/>
                    <a:pt x="123" y="145"/>
                    <a:pt x="125" y="140"/>
                  </a:cubicBezTo>
                  <a:cubicBezTo>
                    <a:pt x="123" y="146"/>
                    <a:pt x="125" y="152"/>
                    <a:pt x="130" y="154"/>
                  </a:cubicBezTo>
                  <a:cubicBezTo>
                    <a:pt x="135" y="156"/>
                    <a:pt x="142" y="153"/>
                    <a:pt x="142" y="148"/>
                  </a:cubicBezTo>
                  <a:cubicBezTo>
                    <a:pt x="142" y="143"/>
                    <a:pt x="138" y="140"/>
                    <a:pt x="134" y="141"/>
                  </a:cubicBezTo>
                  <a:cubicBezTo>
                    <a:pt x="130" y="142"/>
                    <a:pt x="130" y="147"/>
                    <a:pt x="132" y="149"/>
                  </a:cubicBezTo>
                  <a:cubicBezTo>
                    <a:pt x="130" y="147"/>
                    <a:pt x="130" y="143"/>
                    <a:pt x="134" y="142"/>
                  </a:cubicBezTo>
                  <a:cubicBezTo>
                    <a:pt x="137" y="140"/>
                    <a:pt x="141" y="143"/>
                    <a:pt x="141" y="147"/>
                  </a:cubicBezTo>
                  <a:cubicBezTo>
                    <a:pt x="142" y="152"/>
                    <a:pt x="136" y="155"/>
                    <a:pt x="131" y="154"/>
                  </a:cubicBezTo>
                  <a:cubicBezTo>
                    <a:pt x="126" y="152"/>
                    <a:pt x="123" y="146"/>
                    <a:pt x="126" y="140"/>
                  </a:cubicBezTo>
                  <a:cubicBezTo>
                    <a:pt x="128" y="135"/>
                    <a:pt x="136" y="132"/>
                    <a:pt x="142" y="134"/>
                  </a:cubicBezTo>
                  <a:cubicBezTo>
                    <a:pt x="147" y="136"/>
                    <a:pt x="151" y="142"/>
                    <a:pt x="152" y="148"/>
                  </a:cubicBezTo>
                  <a:cubicBezTo>
                    <a:pt x="151" y="148"/>
                    <a:pt x="151" y="148"/>
                    <a:pt x="151" y="149"/>
                  </a:cubicBezTo>
                  <a:cubicBezTo>
                    <a:pt x="151" y="145"/>
                    <a:pt x="150" y="142"/>
                    <a:pt x="147" y="139"/>
                  </a:cubicBezTo>
                  <a:cubicBezTo>
                    <a:pt x="144" y="134"/>
                    <a:pt x="138" y="133"/>
                    <a:pt x="133" y="135"/>
                  </a:cubicBezTo>
                  <a:cubicBezTo>
                    <a:pt x="128" y="137"/>
                    <a:pt x="125" y="142"/>
                    <a:pt x="126" y="147"/>
                  </a:cubicBezTo>
                  <a:cubicBezTo>
                    <a:pt x="127" y="151"/>
                    <a:pt x="131" y="154"/>
                    <a:pt x="135" y="153"/>
                  </a:cubicBezTo>
                  <a:cubicBezTo>
                    <a:pt x="139" y="153"/>
                    <a:pt x="141" y="149"/>
                    <a:pt x="140" y="147"/>
                  </a:cubicBezTo>
                  <a:cubicBezTo>
                    <a:pt x="140" y="144"/>
                    <a:pt x="138" y="142"/>
                    <a:pt x="137" y="142"/>
                  </a:cubicBezTo>
                  <a:cubicBezTo>
                    <a:pt x="139" y="143"/>
                    <a:pt x="141" y="145"/>
                    <a:pt x="140" y="149"/>
                  </a:cubicBezTo>
                  <a:cubicBezTo>
                    <a:pt x="139" y="152"/>
                    <a:pt x="133" y="155"/>
                    <a:pt x="129" y="151"/>
                  </a:cubicBezTo>
                  <a:cubicBezTo>
                    <a:pt x="125" y="148"/>
                    <a:pt x="126" y="139"/>
                    <a:pt x="132" y="136"/>
                  </a:cubicBezTo>
                  <a:cubicBezTo>
                    <a:pt x="138" y="133"/>
                    <a:pt x="146" y="136"/>
                    <a:pt x="149" y="144"/>
                  </a:cubicBezTo>
                  <a:cubicBezTo>
                    <a:pt x="150" y="145"/>
                    <a:pt x="150" y="147"/>
                    <a:pt x="150" y="149"/>
                  </a:cubicBezTo>
                  <a:cubicBezTo>
                    <a:pt x="145" y="153"/>
                    <a:pt x="142" y="159"/>
                    <a:pt x="141" y="165"/>
                  </a:cubicBezTo>
                  <a:cubicBezTo>
                    <a:pt x="141" y="165"/>
                    <a:pt x="141" y="165"/>
                    <a:pt x="141" y="165"/>
                  </a:cubicBezTo>
                  <a:cubicBezTo>
                    <a:pt x="139" y="163"/>
                    <a:pt x="137" y="161"/>
                    <a:pt x="134" y="160"/>
                  </a:cubicBezTo>
                  <a:cubicBezTo>
                    <a:pt x="131" y="159"/>
                    <a:pt x="126" y="160"/>
                    <a:pt x="122" y="164"/>
                  </a:cubicBezTo>
                  <a:cubicBezTo>
                    <a:pt x="121" y="166"/>
                    <a:pt x="120" y="169"/>
                    <a:pt x="120" y="171"/>
                  </a:cubicBezTo>
                  <a:cubicBezTo>
                    <a:pt x="120" y="173"/>
                    <a:pt x="121" y="175"/>
                    <a:pt x="122" y="177"/>
                  </a:cubicBezTo>
                  <a:cubicBezTo>
                    <a:pt x="124" y="180"/>
                    <a:pt x="128" y="181"/>
                    <a:pt x="130" y="181"/>
                  </a:cubicBezTo>
                  <a:cubicBezTo>
                    <a:pt x="133" y="180"/>
                    <a:pt x="135" y="178"/>
                    <a:pt x="136" y="176"/>
                  </a:cubicBezTo>
                  <a:cubicBezTo>
                    <a:pt x="137" y="173"/>
                    <a:pt x="136" y="171"/>
                    <a:pt x="134" y="169"/>
                  </a:cubicBezTo>
                  <a:cubicBezTo>
                    <a:pt x="133" y="168"/>
                    <a:pt x="132" y="168"/>
                    <a:pt x="131" y="168"/>
                  </a:cubicBezTo>
                  <a:cubicBezTo>
                    <a:pt x="129" y="168"/>
                    <a:pt x="128" y="169"/>
                    <a:pt x="127" y="170"/>
                  </a:cubicBezTo>
                  <a:cubicBezTo>
                    <a:pt x="126" y="171"/>
                    <a:pt x="126" y="173"/>
                    <a:pt x="127" y="174"/>
                  </a:cubicBezTo>
                  <a:cubicBezTo>
                    <a:pt x="128" y="175"/>
                    <a:pt x="130" y="176"/>
                    <a:pt x="131" y="175"/>
                  </a:cubicBezTo>
                  <a:cubicBezTo>
                    <a:pt x="132" y="175"/>
                    <a:pt x="133" y="174"/>
                    <a:pt x="133" y="173"/>
                  </a:cubicBezTo>
                  <a:cubicBezTo>
                    <a:pt x="133" y="172"/>
                    <a:pt x="132" y="171"/>
                    <a:pt x="131" y="171"/>
                  </a:cubicBezTo>
                  <a:cubicBezTo>
                    <a:pt x="130" y="170"/>
                    <a:pt x="130" y="171"/>
                    <a:pt x="129" y="171"/>
                  </a:cubicBezTo>
                  <a:cubicBezTo>
                    <a:pt x="129" y="172"/>
                    <a:pt x="129" y="172"/>
                    <a:pt x="129" y="172"/>
                  </a:cubicBezTo>
                  <a:cubicBezTo>
                    <a:pt x="129" y="172"/>
                    <a:pt x="129" y="172"/>
                    <a:pt x="129" y="171"/>
                  </a:cubicBezTo>
                  <a:cubicBezTo>
                    <a:pt x="130" y="171"/>
                    <a:pt x="130" y="171"/>
                    <a:pt x="131" y="171"/>
                  </a:cubicBezTo>
                  <a:cubicBezTo>
                    <a:pt x="132" y="171"/>
                    <a:pt x="132" y="172"/>
                    <a:pt x="132" y="173"/>
                  </a:cubicBezTo>
                  <a:cubicBezTo>
                    <a:pt x="132" y="174"/>
                    <a:pt x="132" y="175"/>
                    <a:pt x="131" y="175"/>
                  </a:cubicBezTo>
                  <a:cubicBezTo>
                    <a:pt x="130" y="175"/>
                    <a:pt x="128" y="175"/>
                    <a:pt x="128" y="174"/>
                  </a:cubicBezTo>
                  <a:cubicBezTo>
                    <a:pt x="127" y="173"/>
                    <a:pt x="127" y="171"/>
                    <a:pt x="128" y="170"/>
                  </a:cubicBezTo>
                  <a:cubicBezTo>
                    <a:pt x="128" y="169"/>
                    <a:pt x="130" y="169"/>
                    <a:pt x="131" y="169"/>
                  </a:cubicBezTo>
                  <a:cubicBezTo>
                    <a:pt x="132" y="169"/>
                    <a:pt x="133" y="169"/>
                    <a:pt x="134" y="170"/>
                  </a:cubicBezTo>
                  <a:cubicBezTo>
                    <a:pt x="135" y="171"/>
                    <a:pt x="136" y="173"/>
                    <a:pt x="135" y="175"/>
                  </a:cubicBezTo>
                  <a:cubicBezTo>
                    <a:pt x="134" y="177"/>
                    <a:pt x="132" y="178"/>
                    <a:pt x="130" y="178"/>
                  </a:cubicBezTo>
                  <a:cubicBezTo>
                    <a:pt x="128" y="178"/>
                    <a:pt x="126" y="177"/>
                    <a:pt x="125" y="175"/>
                  </a:cubicBezTo>
                  <a:cubicBezTo>
                    <a:pt x="124" y="174"/>
                    <a:pt x="124" y="172"/>
                    <a:pt x="124" y="171"/>
                  </a:cubicBezTo>
                  <a:cubicBezTo>
                    <a:pt x="124" y="170"/>
                    <a:pt x="125" y="168"/>
                    <a:pt x="126" y="167"/>
                  </a:cubicBezTo>
                  <a:cubicBezTo>
                    <a:pt x="128" y="164"/>
                    <a:pt x="131" y="163"/>
                    <a:pt x="133" y="164"/>
                  </a:cubicBezTo>
                  <a:cubicBezTo>
                    <a:pt x="136" y="164"/>
                    <a:pt x="138" y="165"/>
                    <a:pt x="139" y="166"/>
                  </a:cubicBezTo>
                  <a:cubicBezTo>
                    <a:pt x="140" y="167"/>
                    <a:pt x="140" y="167"/>
                    <a:pt x="141" y="168"/>
                  </a:cubicBezTo>
                  <a:cubicBezTo>
                    <a:pt x="141" y="173"/>
                    <a:pt x="142" y="177"/>
                    <a:pt x="144" y="182"/>
                  </a:cubicBezTo>
                  <a:cubicBezTo>
                    <a:pt x="143" y="184"/>
                    <a:pt x="142" y="185"/>
                    <a:pt x="141" y="187"/>
                  </a:cubicBezTo>
                  <a:cubicBezTo>
                    <a:pt x="141" y="187"/>
                    <a:pt x="140" y="187"/>
                    <a:pt x="140" y="187"/>
                  </a:cubicBezTo>
                  <a:cubicBezTo>
                    <a:pt x="134" y="185"/>
                    <a:pt x="129" y="186"/>
                    <a:pt x="125" y="188"/>
                  </a:cubicBezTo>
                  <a:cubicBezTo>
                    <a:pt x="126" y="191"/>
                    <a:pt x="130" y="194"/>
                    <a:pt x="134" y="196"/>
                  </a:cubicBezTo>
                  <a:cubicBezTo>
                    <a:pt x="130" y="199"/>
                    <a:pt x="127" y="203"/>
                    <a:pt x="123" y="206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FDF2C4">
                    <a:alpha val="41000"/>
                  </a:srgbClr>
                </a:gs>
                <a:gs pos="49996">
                  <a:srgbClr val="FDF2C4">
                    <a:alpha val="40000"/>
                  </a:srgbClr>
                </a:gs>
                <a:gs pos="66048">
                  <a:srgbClr val="977037">
                    <a:alpha val="40000"/>
                  </a:srgbClr>
                </a:gs>
                <a:gs pos="74056">
                  <a:srgbClr val="AE8A55">
                    <a:alpha val="40000"/>
                  </a:srgbClr>
                </a:gs>
                <a:gs pos="31000">
                  <a:srgbClr val="D4B486">
                    <a:alpha val="40000"/>
                  </a:srgbClr>
                </a:gs>
                <a:gs pos="100000">
                  <a:srgbClr val="977037">
                    <a:alpha val="40000"/>
                  </a:srgb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61" name="Freeform 50"/>
            <p:cNvSpPr>
              <a:spLocks noEditPoints="1"/>
            </p:cNvSpPr>
            <p:nvPr/>
          </p:nvSpPr>
          <p:spPr bwMode="auto">
            <a:xfrm>
              <a:off x="5263191" y="481792"/>
              <a:ext cx="2369426" cy="3179954"/>
            </a:xfrm>
            <a:custGeom>
              <a:avLst/>
              <a:gdLst>
                <a:gd name="T0" fmla="*/ 118 w 168"/>
                <a:gd name="T1" fmla="*/ 145 h 226"/>
                <a:gd name="T2" fmla="*/ 111 w 168"/>
                <a:gd name="T3" fmla="*/ 156 h 226"/>
                <a:gd name="T4" fmla="*/ 120 w 168"/>
                <a:gd name="T5" fmla="*/ 156 h 226"/>
                <a:gd name="T6" fmla="*/ 144 w 168"/>
                <a:gd name="T7" fmla="*/ 146 h 226"/>
                <a:gd name="T8" fmla="*/ 140 w 168"/>
                <a:gd name="T9" fmla="*/ 172 h 226"/>
                <a:gd name="T10" fmla="*/ 117 w 168"/>
                <a:gd name="T11" fmla="*/ 202 h 226"/>
                <a:gd name="T12" fmla="*/ 114 w 168"/>
                <a:gd name="T13" fmla="*/ 193 h 226"/>
                <a:gd name="T14" fmla="*/ 110 w 168"/>
                <a:gd name="T15" fmla="*/ 195 h 226"/>
                <a:gd name="T16" fmla="*/ 123 w 168"/>
                <a:gd name="T17" fmla="*/ 191 h 226"/>
                <a:gd name="T18" fmla="*/ 48 w 168"/>
                <a:gd name="T19" fmla="*/ 151 h 226"/>
                <a:gd name="T20" fmla="*/ 33 w 168"/>
                <a:gd name="T21" fmla="*/ 120 h 226"/>
                <a:gd name="T22" fmla="*/ 25 w 168"/>
                <a:gd name="T23" fmla="*/ 113 h 226"/>
                <a:gd name="T24" fmla="*/ 70 w 168"/>
                <a:gd name="T25" fmla="*/ 121 h 226"/>
                <a:gd name="T26" fmla="*/ 62 w 168"/>
                <a:gd name="T27" fmla="*/ 122 h 226"/>
                <a:gd name="T28" fmla="*/ 62 w 168"/>
                <a:gd name="T29" fmla="*/ 105 h 226"/>
                <a:gd name="T30" fmla="*/ 26 w 168"/>
                <a:gd name="T31" fmla="*/ 165 h 226"/>
                <a:gd name="T32" fmla="*/ 33 w 168"/>
                <a:gd name="T33" fmla="*/ 155 h 226"/>
                <a:gd name="T34" fmla="*/ 46 w 168"/>
                <a:gd name="T35" fmla="*/ 30 h 226"/>
                <a:gd name="T36" fmla="*/ 53 w 168"/>
                <a:gd name="T37" fmla="*/ 27 h 226"/>
                <a:gd name="T38" fmla="*/ 49 w 168"/>
                <a:gd name="T39" fmla="*/ 29 h 226"/>
                <a:gd name="T40" fmla="*/ 66 w 168"/>
                <a:gd name="T41" fmla="*/ 43 h 226"/>
                <a:gd name="T42" fmla="*/ 61 w 168"/>
                <a:gd name="T43" fmla="*/ 41 h 226"/>
                <a:gd name="T44" fmla="*/ 78 w 168"/>
                <a:gd name="T45" fmla="*/ 47 h 226"/>
                <a:gd name="T46" fmla="*/ 69 w 168"/>
                <a:gd name="T47" fmla="*/ 74 h 226"/>
                <a:gd name="T48" fmla="*/ 61 w 168"/>
                <a:gd name="T49" fmla="*/ 82 h 226"/>
                <a:gd name="T50" fmla="*/ 53 w 168"/>
                <a:gd name="T51" fmla="*/ 86 h 226"/>
                <a:gd name="T52" fmla="*/ 62 w 168"/>
                <a:gd name="T53" fmla="*/ 78 h 226"/>
                <a:gd name="T54" fmla="*/ 137 w 168"/>
                <a:gd name="T55" fmla="*/ 116 h 226"/>
                <a:gd name="T56" fmla="*/ 135 w 168"/>
                <a:gd name="T57" fmla="*/ 76 h 226"/>
                <a:gd name="T58" fmla="*/ 121 w 168"/>
                <a:gd name="T59" fmla="*/ 81 h 226"/>
                <a:gd name="T60" fmla="*/ 134 w 168"/>
                <a:gd name="T61" fmla="*/ 104 h 226"/>
                <a:gd name="T62" fmla="*/ 135 w 168"/>
                <a:gd name="T63" fmla="*/ 72 h 226"/>
                <a:gd name="T64" fmla="*/ 130 w 168"/>
                <a:gd name="T65" fmla="*/ 69 h 226"/>
                <a:gd name="T66" fmla="*/ 128 w 168"/>
                <a:gd name="T67" fmla="*/ 60 h 226"/>
                <a:gd name="T68" fmla="*/ 124 w 168"/>
                <a:gd name="T69" fmla="*/ 68 h 226"/>
                <a:gd name="T70" fmla="*/ 113 w 168"/>
                <a:gd name="T71" fmla="*/ 104 h 226"/>
                <a:gd name="T72" fmla="*/ 99 w 168"/>
                <a:gd name="T73" fmla="*/ 82 h 226"/>
                <a:gd name="T74" fmla="*/ 94 w 168"/>
                <a:gd name="T75" fmla="*/ 52 h 226"/>
                <a:gd name="T76" fmla="*/ 102 w 168"/>
                <a:gd name="T77" fmla="*/ 28 h 226"/>
                <a:gd name="T78" fmla="*/ 93 w 168"/>
                <a:gd name="T79" fmla="*/ 25 h 226"/>
                <a:gd name="T80" fmla="*/ 73 w 168"/>
                <a:gd name="T81" fmla="*/ 27 h 226"/>
                <a:gd name="T82" fmla="*/ 68 w 168"/>
                <a:gd name="T83" fmla="*/ 18 h 226"/>
                <a:gd name="T84" fmla="*/ 32 w 168"/>
                <a:gd name="T85" fmla="*/ 50 h 226"/>
                <a:gd name="T86" fmla="*/ 33 w 168"/>
                <a:gd name="T87" fmla="*/ 52 h 226"/>
                <a:gd name="T88" fmla="*/ 59 w 168"/>
                <a:gd name="T89" fmla="*/ 72 h 226"/>
                <a:gd name="T90" fmla="*/ 21 w 168"/>
                <a:gd name="T91" fmla="*/ 90 h 226"/>
                <a:gd name="T92" fmla="*/ 32 w 168"/>
                <a:gd name="T93" fmla="*/ 95 h 226"/>
                <a:gd name="T94" fmla="*/ 70 w 168"/>
                <a:gd name="T95" fmla="*/ 172 h 226"/>
                <a:gd name="T96" fmla="*/ 66 w 168"/>
                <a:gd name="T97" fmla="*/ 169 h 226"/>
                <a:gd name="T98" fmla="*/ 71 w 168"/>
                <a:gd name="T99" fmla="*/ 164 h 226"/>
                <a:gd name="T100" fmla="*/ 69 w 168"/>
                <a:gd name="T101" fmla="*/ 151 h 226"/>
                <a:gd name="T102" fmla="*/ 57 w 168"/>
                <a:gd name="T103" fmla="*/ 152 h 226"/>
                <a:gd name="T104" fmla="*/ 85 w 168"/>
                <a:gd name="T105" fmla="*/ 177 h 226"/>
                <a:gd name="T106" fmla="*/ 88 w 168"/>
                <a:gd name="T107" fmla="*/ 199 h 226"/>
                <a:gd name="T108" fmla="*/ 76 w 168"/>
                <a:gd name="T109" fmla="*/ 197 h 226"/>
                <a:gd name="T110" fmla="*/ 47 w 168"/>
                <a:gd name="T111" fmla="*/ 207 h 226"/>
                <a:gd name="T112" fmla="*/ 59 w 168"/>
                <a:gd name="T113" fmla="*/ 214 h 226"/>
                <a:gd name="T114" fmla="*/ 57 w 168"/>
                <a:gd name="T115" fmla="*/ 213 h 226"/>
                <a:gd name="T116" fmla="*/ 71 w 168"/>
                <a:gd name="T117" fmla="*/ 217 h 2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68" h="226">
                  <a:moveTo>
                    <a:pt x="168" y="121"/>
                  </a:moveTo>
                  <a:cubicBezTo>
                    <a:pt x="168" y="63"/>
                    <a:pt x="131" y="0"/>
                    <a:pt x="84" y="0"/>
                  </a:cubicBezTo>
                  <a:cubicBezTo>
                    <a:pt x="38" y="0"/>
                    <a:pt x="0" y="63"/>
                    <a:pt x="0" y="121"/>
                  </a:cubicBezTo>
                  <a:cubicBezTo>
                    <a:pt x="0" y="179"/>
                    <a:pt x="38" y="226"/>
                    <a:pt x="84" y="226"/>
                  </a:cubicBezTo>
                  <a:cubicBezTo>
                    <a:pt x="103" y="226"/>
                    <a:pt x="121" y="218"/>
                    <a:pt x="135" y="205"/>
                  </a:cubicBezTo>
                  <a:cubicBezTo>
                    <a:pt x="135" y="205"/>
                    <a:pt x="135" y="205"/>
                    <a:pt x="135" y="205"/>
                  </a:cubicBezTo>
                  <a:cubicBezTo>
                    <a:pt x="135" y="205"/>
                    <a:pt x="135" y="205"/>
                    <a:pt x="135" y="205"/>
                  </a:cubicBezTo>
                  <a:cubicBezTo>
                    <a:pt x="155" y="186"/>
                    <a:pt x="168" y="155"/>
                    <a:pt x="168" y="121"/>
                  </a:cubicBezTo>
                  <a:close/>
                  <a:moveTo>
                    <a:pt x="99" y="184"/>
                  </a:moveTo>
                  <a:cubicBezTo>
                    <a:pt x="98" y="182"/>
                    <a:pt x="96" y="181"/>
                    <a:pt x="94" y="181"/>
                  </a:cubicBezTo>
                  <a:cubicBezTo>
                    <a:pt x="106" y="183"/>
                    <a:pt x="119" y="177"/>
                    <a:pt x="122" y="165"/>
                  </a:cubicBezTo>
                  <a:cubicBezTo>
                    <a:pt x="125" y="158"/>
                    <a:pt x="123" y="150"/>
                    <a:pt x="118" y="145"/>
                  </a:cubicBezTo>
                  <a:cubicBezTo>
                    <a:pt x="113" y="140"/>
                    <a:pt x="106" y="138"/>
                    <a:pt x="100" y="140"/>
                  </a:cubicBezTo>
                  <a:cubicBezTo>
                    <a:pt x="94" y="142"/>
                    <a:pt x="90" y="148"/>
                    <a:pt x="90" y="154"/>
                  </a:cubicBezTo>
                  <a:cubicBezTo>
                    <a:pt x="90" y="160"/>
                    <a:pt x="94" y="165"/>
                    <a:pt x="100" y="166"/>
                  </a:cubicBezTo>
                  <a:cubicBezTo>
                    <a:pt x="105" y="167"/>
                    <a:pt x="110" y="164"/>
                    <a:pt x="111" y="160"/>
                  </a:cubicBezTo>
                  <a:cubicBezTo>
                    <a:pt x="113" y="156"/>
                    <a:pt x="112" y="152"/>
                    <a:pt x="110" y="150"/>
                  </a:cubicBezTo>
                  <a:cubicBezTo>
                    <a:pt x="112" y="152"/>
                    <a:pt x="113" y="158"/>
                    <a:pt x="110" y="162"/>
                  </a:cubicBezTo>
                  <a:cubicBezTo>
                    <a:pt x="107" y="166"/>
                    <a:pt x="99" y="167"/>
                    <a:pt x="95" y="163"/>
                  </a:cubicBezTo>
                  <a:cubicBezTo>
                    <a:pt x="90" y="159"/>
                    <a:pt x="89" y="150"/>
                    <a:pt x="95" y="144"/>
                  </a:cubicBezTo>
                  <a:cubicBezTo>
                    <a:pt x="100" y="139"/>
                    <a:pt x="110" y="139"/>
                    <a:pt x="116" y="144"/>
                  </a:cubicBezTo>
                  <a:cubicBezTo>
                    <a:pt x="109" y="138"/>
                    <a:pt x="98" y="140"/>
                    <a:pt x="94" y="146"/>
                  </a:cubicBezTo>
                  <a:cubicBezTo>
                    <a:pt x="89" y="152"/>
                    <a:pt x="92" y="162"/>
                    <a:pt x="98" y="164"/>
                  </a:cubicBezTo>
                  <a:cubicBezTo>
                    <a:pt x="105" y="167"/>
                    <a:pt x="112" y="161"/>
                    <a:pt x="111" y="156"/>
                  </a:cubicBezTo>
                  <a:cubicBezTo>
                    <a:pt x="110" y="150"/>
                    <a:pt x="104" y="148"/>
                    <a:pt x="101" y="150"/>
                  </a:cubicBezTo>
                  <a:cubicBezTo>
                    <a:pt x="104" y="148"/>
                    <a:pt x="109" y="150"/>
                    <a:pt x="110" y="155"/>
                  </a:cubicBezTo>
                  <a:cubicBezTo>
                    <a:pt x="111" y="160"/>
                    <a:pt x="106" y="165"/>
                    <a:pt x="100" y="164"/>
                  </a:cubicBezTo>
                  <a:cubicBezTo>
                    <a:pt x="94" y="163"/>
                    <a:pt x="90" y="154"/>
                    <a:pt x="94" y="148"/>
                  </a:cubicBezTo>
                  <a:cubicBezTo>
                    <a:pt x="97" y="141"/>
                    <a:pt x="108" y="140"/>
                    <a:pt x="114" y="145"/>
                  </a:cubicBezTo>
                  <a:cubicBezTo>
                    <a:pt x="121" y="150"/>
                    <a:pt x="123" y="161"/>
                    <a:pt x="118" y="169"/>
                  </a:cubicBezTo>
                  <a:cubicBezTo>
                    <a:pt x="113" y="176"/>
                    <a:pt x="102" y="180"/>
                    <a:pt x="93" y="177"/>
                  </a:cubicBezTo>
                  <a:cubicBezTo>
                    <a:pt x="83" y="175"/>
                    <a:pt x="76" y="166"/>
                    <a:pt x="74" y="156"/>
                  </a:cubicBezTo>
                  <a:cubicBezTo>
                    <a:pt x="73" y="150"/>
                    <a:pt x="74" y="143"/>
                    <a:pt x="77" y="137"/>
                  </a:cubicBezTo>
                  <a:cubicBezTo>
                    <a:pt x="72" y="149"/>
                    <a:pt x="74" y="165"/>
                    <a:pt x="86" y="173"/>
                  </a:cubicBezTo>
                  <a:cubicBezTo>
                    <a:pt x="92" y="178"/>
                    <a:pt x="102" y="179"/>
                    <a:pt x="109" y="175"/>
                  </a:cubicBezTo>
                  <a:cubicBezTo>
                    <a:pt x="117" y="172"/>
                    <a:pt x="121" y="163"/>
                    <a:pt x="120" y="156"/>
                  </a:cubicBezTo>
                  <a:cubicBezTo>
                    <a:pt x="118" y="148"/>
                    <a:pt x="112" y="143"/>
                    <a:pt x="106" y="143"/>
                  </a:cubicBezTo>
                  <a:cubicBezTo>
                    <a:pt x="99" y="143"/>
                    <a:pt x="94" y="148"/>
                    <a:pt x="93" y="153"/>
                  </a:cubicBezTo>
                  <a:cubicBezTo>
                    <a:pt x="93" y="159"/>
                    <a:pt x="97" y="163"/>
                    <a:pt x="101" y="163"/>
                  </a:cubicBezTo>
                  <a:cubicBezTo>
                    <a:pt x="105" y="163"/>
                    <a:pt x="108" y="161"/>
                    <a:pt x="109" y="159"/>
                  </a:cubicBezTo>
                  <a:cubicBezTo>
                    <a:pt x="107" y="161"/>
                    <a:pt x="103" y="164"/>
                    <a:pt x="98" y="161"/>
                  </a:cubicBezTo>
                  <a:cubicBezTo>
                    <a:pt x="94" y="159"/>
                    <a:pt x="92" y="150"/>
                    <a:pt x="98" y="146"/>
                  </a:cubicBezTo>
                  <a:cubicBezTo>
                    <a:pt x="104" y="141"/>
                    <a:pt x="116" y="144"/>
                    <a:pt x="118" y="154"/>
                  </a:cubicBezTo>
                  <a:cubicBezTo>
                    <a:pt x="121" y="163"/>
                    <a:pt x="114" y="174"/>
                    <a:pt x="103" y="175"/>
                  </a:cubicBezTo>
                  <a:cubicBezTo>
                    <a:pt x="92" y="177"/>
                    <a:pt x="80" y="170"/>
                    <a:pt x="77" y="158"/>
                  </a:cubicBezTo>
                  <a:cubicBezTo>
                    <a:pt x="74" y="147"/>
                    <a:pt x="79" y="134"/>
                    <a:pt x="89" y="127"/>
                  </a:cubicBezTo>
                  <a:cubicBezTo>
                    <a:pt x="99" y="120"/>
                    <a:pt x="112" y="119"/>
                    <a:pt x="122" y="123"/>
                  </a:cubicBezTo>
                  <a:cubicBezTo>
                    <a:pt x="133" y="127"/>
                    <a:pt x="141" y="136"/>
                    <a:pt x="144" y="146"/>
                  </a:cubicBezTo>
                  <a:cubicBezTo>
                    <a:pt x="146" y="149"/>
                    <a:pt x="147" y="152"/>
                    <a:pt x="147" y="155"/>
                  </a:cubicBezTo>
                  <a:cubicBezTo>
                    <a:pt x="148" y="157"/>
                    <a:pt x="148" y="159"/>
                    <a:pt x="148" y="162"/>
                  </a:cubicBezTo>
                  <a:cubicBezTo>
                    <a:pt x="147" y="161"/>
                    <a:pt x="146" y="160"/>
                    <a:pt x="145" y="159"/>
                  </a:cubicBezTo>
                  <a:cubicBezTo>
                    <a:pt x="138" y="154"/>
                    <a:pt x="128" y="156"/>
                    <a:pt x="124" y="163"/>
                  </a:cubicBezTo>
                  <a:cubicBezTo>
                    <a:pt x="121" y="170"/>
                    <a:pt x="125" y="179"/>
                    <a:pt x="132" y="180"/>
                  </a:cubicBezTo>
                  <a:cubicBezTo>
                    <a:pt x="138" y="181"/>
                    <a:pt x="143" y="175"/>
                    <a:pt x="142" y="171"/>
                  </a:cubicBezTo>
                  <a:cubicBezTo>
                    <a:pt x="142" y="166"/>
                    <a:pt x="137" y="164"/>
                    <a:pt x="135" y="165"/>
                  </a:cubicBezTo>
                  <a:cubicBezTo>
                    <a:pt x="133" y="165"/>
                    <a:pt x="132" y="166"/>
                    <a:pt x="132" y="166"/>
                  </a:cubicBezTo>
                  <a:cubicBezTo>
                    <a:pt x="132" y="166"/>
                    <a:pt x="132" y="166"/>
                    <a:pt x="132" y="166"/>
                  </a:cubicBezTo>
                  <a:cubicBezTo>
                    <a:pt x="132" y="167"/>
                    <a:pt x="131" y="169"/>
                    <a:pt x="131" y="170"/>
                  </a:cubicBezTo>
                  <a:cubicBezTo>
                    <a:pt x="131" y="172"/>
                    <a:pt x="133" y="174"/>
                    <a:pt x="136" y="174"/>
                  </a:cubicBezTo>
                  <a:cubicBezTo>
                    <a:pt x="138" y="174"/>
                    <a:pt x="139" y="173"/>
                    <a:pt x="140" y="172"/>
                  </a:cubicBezTo>
                  <a:cubicBezTo>
                    <a:pt x="140" y="173"/>
                    <a:pt x="139" y="175"/>
                    <a:pt x="137" y="176"/>
                  </a:cubicBezTo>
                  <a:cubicBezTo>
                    <a:pt x="135" y="177"/>
                    <a:pt x="132" y="177"/>
                    <a:pt x="130" y="176"/>
                  </a:cubicBezTo>
                  <a:cubicBezTo>
                    <a:pt x="127" y="174"/>
                    <a:pt x="126" y="171"/>
                    <a:pt x="126" y="167"/>
                  </a:cubicBezTo>
                  <a:cubicBezTo>
                    <a:pt x="127" y="163"/>
                    <a:pt x="131" y="160"/>
                    <a:pt x="136" y="159"/>
                  </a:cubicBezTo>
                  <a:cubicBezTo>
                    <a:pt x="140" y="159"/>
                    <a:pt x="146" y="161"/>
                    <a:pt x="148" y="167"/>
                  </a:cubicBezTo>
                  <a:cubicBezTo>
                    <a:pt x="148" y="167"/>
                    <a:pt x="148" y="167"/>
                    <a:pt x="148" y="167"/>
                  </a:cubicBezTo>
                  <a:cubicBezTo>
                    <a:pt x="148" y="171"/>
                    <a:pt x="147" y="175"/>
                    <a:pt x="146" y="179"/>
                  </a:cubicBezTo>
                  <a:cubicBezTo>
                    <a:pt x="143" y="184"/>
                    <a:pt x="141" y="188"/>
                    <a:pt x="137" y="192"/>
                  </a:cubicBezTo>
                  <a:cubicBezTo>
                    <a:pt x="137" y="190"/>
                    <a:pt x="136" y="188"/>
                    <a:pt x="135" y="186"/>
                  </a:cubicBezTo>
                  <a:cubicBezTo>
                    <a:pt x="130" y="178"/>
                    <a:pt x="118" y="175"/>
                    <a:pt x="111" y="182"/>
                  </a:cubicBezTo>
                  <a:cubicBezTo>
                    <a:pt x="108" y="185"/>
                    <a:pt x="107" y="190"/>
                    <a:pt x="108" y="194"/>
                  </a:cubicBezTo>
                  <a:cubicBezTo>
                    <a:pt x="109" y="198"/>
                    <a:pt x="113" y="201"/>
                    <a:pt x="117" y="202"/>
                  </a:cubicBezTo>
                  <a:cubicBezTo>
                    <a:pt x="121" y="202"/>
                    <a:pt x="124" y="200"/>
                    <a:pt x="126" y="197"/>
                  </a:cubicBezTo>
                  <a:cubicBezTo>
                    <a:pt x="127" y="194"/>
                    <a:pt x="127" y="190"/>
                    <a:pt x="124" y="188"/>
                  </a:cubicBezTo>
                  <a:cubicBezTo>
                    <a:pt x="122" y="186"/>
                    <a:pt x="118" y="186"/>
                    <a:pt x="116" y="188"/>
                  </a:cubicBezTo>
                  <a:cubicBezTo>
                    <a:pt x="114" y="189"/>
                    <a:pt x="114" y="191"/>
                    <a:pt x="114" y="193"/>
                  </a:cubicBezTo>
                  <a:cubicBezTo>
                    <a:pt x="114" y="192"/>
                    <a:pt x="113" y="192"/>
                    <a:pt x="112" y="192"/>
                  </a:cubicBezTo>
                  <a:cubicBezTo>
                    <a:pt x="112" y="192"/>
                    <a:pt x="111" y="193"/>
                    <a:pt x="111" y="194"/>
                  </a:cubicBezTo>
                  <a:cubicBezTo>
                    <a:pt x="111" y="194"/>
                    <a:pt x="112" y="195"/>
                    <a:pt x="113" y="195"/>
                  </a:cubicBezTo>
                  <a:cubicBezTo>
                    <a:pt x="113" y="195"/>
                    <a:pt x="114" y="194"/>
                    <a:pt x="114" y="193"/>
                  </a:cubicBezTo>
                  <a:cubicBezTo>
                    <a:pt x="114" y="194"/>
                    <a:pt x="114" y="194"/>
                    <a:pt x="114" y="194"/>
                  </a:cubicBezTo>
                  <a:cubicBezTo>
                    <a:pt x="114" y="194"/>
                    <a:pt x="114" y="193"/>
                    <a:pt x="114" y="193"/>
                  </a:cubicBezTo>
                  <a:cubicBezTo>
                    <a:pt x="114" y="193"/>
                    <a:pt x="114" y="193"/>
                    <a:pt x="114" y="193"/>
                  </a:cubicBezTo>
                  <a:cubicBezTo>
                    <a:pt x="114" y="193"/>
                    <a:pt x="114" y="193"/>
                    <a:pt x="114" y="193"/>
                  </a:cubicBezTo>
                  <a:cubicBezTo>
                    <a:pt x="114" y="191"/>
                    <a:pt x="115" y="188"/>
                    <a:pt x="117" y="187"/>
                  </a:cubicBezTo>
                  <a:cubicBezTo>
                    <a:pt x="120" y="186"/>
                    <a:pt x="125" y="187"/>
                    <a:pt x="126" y="191"/>
                  </a:cubicBezTo>
                  <a:cubicBezTo>
                    <a:pt x="127" y="195"/>
                    <a:pt x="125" y="199"/>
                    <a:pt x="121" y="201"/>
                  </a:cubicBezTo>
                  <a:cubicBezTo>
                    <a:pt x="116" y="202"/>
                    <a:pt x="111" y="199"/>
                    <a:pt x="109" y="195"/>
                  </a:cubicBezTo>
                  <a:cubicBezTo>
                    <a:pt x="111" y="200"/>
                    <a:pt x="117" y="202"/>
                    <a:pt x="122" y="200"/>
                  </a:cubicBezTo>
                  <a:cubicBezTo>
                    <a:pt x="126" y="198"/>
                    <a:pt x="127" y="192"/>
                    <a:pt x="124" y="189"/>
                  </a:cubicBezTo>
                  <a:cubicBezTo>
                    <a:pt x="121" y="186"/>
                    <a:pt x="116" y="187"/>
                    <a:pt x="115" y="190"/>
                  </a:cubicBezTo>
                  <a:cubicBezTo>
                    <a:pt x="114" y="193"/>
                    <a:pt x="117" y="196"/>
                    <a:pt x="119" y="196"/>
                  </a:cubicBezTo>
                  <a:cubicBezTo>
                    <a:pt x="117" y="196"/>
                    <a:pt x="114" y="194"/>
                    <a:pt x="115" y="191"/>
                  </a:cubicBezTo>
                  <a:cubicBezTo>
                    <a:pt x="116" y="188"/>
                    <a:pt x="120" y="186"/>
                    <a:pt x="123" y="189"/>
                  </a:cubicBezTo>
                  <a:cubicBezTo>
                    <a:pt x="126" y="191"/>
                    <a:pt x="126" y="197"/>
                    <a:pt x="122" y="199"/>
                  </a:cubicBezTo>
                  <a:cubicBezTo>
                    <a:pt x="118" y="202"/>
                    <a:pt x="112" y="200"/>
                    <a:pt x="110" y="195"/>
                  </a:cubicBezTo>
                  <a:cubicBezTo>
                    <a:pt x="108" y="190"/>
                    <a:pt x="110" y="184"/>
                    <a:pt x="115" y="181"/>
                  </a:cubicBezTo>
                  <a:cubicBezTo>
                    <a:pt x="120" y="178"/>
                    <a:pt x="127" y="180"/>
                    <a:pt x="131" y="184"/>
                  </a:cubicBezTo>
                  <a:cubicBezTo>
                    <a:pt x="134" y="186"/>
                    <a:pt x="135" y="190"/>
                    <a:pt x="136" y="194"/>
                  </a:cubicBezTo>
                  <a:cubicBezTo>
                    <a:pt x="135" y="194"/>
                    <a:pt x="135" y="194"/>
                    <a:pt x="135" y="194"/>
                  </a:cubicBezTo>
                  <a:cubicBezTo>
                    <a:pt x="135" y="192"/>
                    <a:pt x="135" y="190"/>
                    <a:pt x="134" y="188"/>
                  </a:cubicBezTo>
                  <a:cubicBezTo>
                    <a:pt x="131" y="183"/>
                    <a:pt x="126" y="180"/>
                    <a:pt x="121" y="180"/>
                  </a:cubicBezTo>
                  <a:cubicBezTo>
                    <a:pt x="116" y="180"/>
                    <a:pt x="112" y="183"/>
                    <a:pt x="110" y="188"/>
                  </a:cubicBezTo>
                  <a:cubicBezTo>
                    <a:pt x="109" y="192"/>
                    <a:pt x="111" y="197"/>
                    <a:pt x="114" y="199"/>
                  </a:cubicBezTo>
                  <a:cubicBezTo>
                    <a:pt x="118" y="201"/>
                    <a:pt x="122" y="199"/>
                    <a:pt x="124" y="196"/>
                  </a:cubicBezTo>
                  <a:cubicBezTo>
                    <a:pt x="125" y="194"/>
                    <a:pt x="124" y="190"/>
                    <a:pt x="122" y="189"/>
                  </a:cubicBezTo>
                  <a:cubicBezTo>
                    <a:pt x="120" y="188"/>
                    <a:pt x="118" y="188"/>
                    <a:pt x="117" y="189"/>
                  </a:cubicBezTo>
                  <a:cubicBezTo>
                    <a:pt x="119" y="188"/>
                    <a:pt x="122" y="188"/>
                    <a:pt x="123" y="191"/>
                  </a:cubicBezTo>
                  <a:cubicBezTo>
                    <a:pt x="125" y="193"/>
                    <a:pt x="123" y="199"/>
                    <a:pt x="119" y="199"/>
                  </a:cubicBezTo>
                  <a:cubicBezTo>
                    <a:pt x="114" y="200"/>
                    <a:pt x="109" y="195"/>
                    <a:pt x="111" y="189"/>
                  </a:cubicBezTo>
                  <a:cubicBezTo>
                    <a:pt x="112" y="183"/>
                    <a:pt x="119" y="179"/>
                    <a:pt x="125" y="182"/>
                  </a:cubicBezTo>
                  <a:cubicBezTo>
                    <a:pt x="131" y="184"/>
                    <a:pt x="134" y="189"/>
                    <a:pt x="134" y="195"/>
                  </a:cubicBezTo>
                  <a:cubicBezTo>
                    <a:pt x="123" y="207"/>
                    <a:pt x="109" y="216"/>
                    <a:pt x="94" y="218"/>
                  </a:cubicBezTo>
                  <a:cubicBezTo>
                    <a:pt x="95" y="217"/>
                    <a:pt x="97" y="216"/>
                    <a:pt x="98" y="215"/>
                  </a:cubicBezTo>
                  <a:cubicBezTo>
                    <a:pt x="101" y="213"/>
                    <a:pt x="104" y="209"/>
                    <a:pt x="106" y="204"/>
                  </a:cubicBezTo>
                  <a:cubicBezTo>
                    <a:pt x="107" y="198"/>
                    <a:pt x="106" y="190"/>
                    <a:pt x="99" y="184"/>
                  </a:cubicBezTo>
                  <a:close/>
                  <a:moveTo>
                    <a:pt x="71" y="148"/>
                  </a:moveTo>
                  <a:cubicBezTo>
                    <a:pt x="70" y="147"/>
                    <a:pt x="70" y="146"/>
                    <a:pt x="69" y="144"/>
                  </a:cubicBezTo>
                  <a:cubicBezTo>
                    <a:pt x="67" y="141"/>
                    <a:pt x="63" y="140"/>
                    <a:pt x="60" y="140"/>
                  </a:cubicBezTo>
                  <a:cubicBezTo>
                    <a:pt x="54" y="140"/>
                    <a:pt x="49" y="146"/>
                    <a:pt x="48" y="151"/>
                  </a:cubicBezTo>
                  <a:cubicBezTo>
                    <a:pt x="46" y="150"/>
                    <a:pt x="43" y="149"/>
                    <a:pt x="41" y="149"/>
                  </a:cubicBezTo>
                  <a:cubicBezTo>
                    <a:pt x="36" y="149"/>
                    <a:pt x="32" y="151"/>
                    <a:pt x="30" y="154"/>
                  </a:cubicBezTo>
                  <a:cubicBezTo>
                    <a:pt x="22" y="154"/>
                    <a:pt x="15" y="151"/>
                    <a:pt x="11" y="145"/>
                  </a:cubicBezTo>
                  <a:cubicBezTo>
                    <a:pt x="10" y="142"/>
                    <a:pt x="9" y="140"/>
                    <a:pt x="8" y="138"/>
                  </a:cubicBezTo>
                  <a:cubicBezTo>
                    <a:pt x="8" y="136"/>
                    <a:pt x="8" y="135"/>
                    <a:pt x="8" y="134"/>
                  </a:cubicBezTo>
                  <a:cubicBezTo>
                    <a:pt x="8" y="127"/>
                    <a:pt x="11" y="121"/>
                    <a:pt x="17" y="118"/>
                  </a:cubicBezTo>
                  <a:cubicBezTo>
                    <a:pt x="25" y="113"/>
                    <a:pt x="35" y="120"/>
                    <a:pt x="36" y="127"/>
                  </a:cubicBezTo>
                  <a:cubicBezTo>
                    <a:pt x="38" y="135"/>
                    <a:pt x="30" y="140"/>
                    <a:pt x="25" y="138"/>
                  </a:cubicBezTo>
                  <a:cubicBezTo>
                    <a:pt x="20" y="136"/>
                    <a:pt x="19" y="131"/>
                    <a:pt x="20" y="129"/>
                  </a:cubicBezTo>
                  <a:cubicBezTo>
                    <a:pt x="19" y="131"/>
                    <a:pt x="19" y="134"/>
                    <a:pt x="22" y="137"/>
                  </a:cubicBezTo>
                  <a:cubicBezTo>
                    <a:pt x="25" y="140"/>
                    <a:pt x="31" y="140"/>
                    <a:pt x="34" y="136"/>
                  </a:cubicBezTo>
                  <a:cubicBezTo>
                    <a:pt x="38" y="132"/>
                    <a:pt x="38" y="125"/>
                    <a:pt x="33" y="120"/>
                  </a:cubicBezTo>
                  <a:cubicBezTo>
                    <a:pt x="29" y="115"/>
                    <a:pt x="21" y="114"/>
                    <a:pt x="14" y="118"/>
                  </a:cubicBezTo>
                  <a:cubicBezTo>
                    <a:pt x="11" y="121"/>
                    <a:pt x="9" y="124"/>
                    <a:pt x="7" y="128"/>
                  </a:cubicBezTo>
                  <a:cubicBezTo>
                    <a:pt x="7" y="127"/>
                    <a:pt x="7" y="126"/>
                    <a:pt x="7" y="125"/>
                  </a:cubicBezTo>
                  <a:cubicBezTo>
                    <a:pt x="11" y="118"/>
                    <a:pt x="19" y="113"/>
                    <a:pt x="26" y="115"/>
                  </a:cubicBezTo>
                  <a:cubicBezTo>
                    <a:pt x="34" y="116"/>
                    <a:pt x="40" y="125"/>
                    <a:pt x="38" y="132"/>
                  </a:cubicBezTo>
                  <a:cubicBezTo>
                    <a:pt x="36" y="139"/>
                    <a:pt x="27" y="143"/>
                    <a:pt x="22" y="139"/>
                  </a:cubicBezTo>
                  <a:cubicBezTo>
                    <a:pt x="16" y="135"/>
                    <a:pt x="17" y="127"/>
                    <a:pt x="22" y="125"/>
                  </a:cubicBezTo>
                  <a:cubicBezTo>
                    <a:pt x="26" y="122"/>
                    <a:pt x="31" y="125"/>
                    <a:pt x="32" y="128"/>
                  </a:cubicBezTo>
                  <a:cubicBezTo>
                    <a:pt x="31" y="125"/>
                    <a:pt x="25" y="121"/>
                    <a:pt x="21" y="125"/>
                  </a:cubicBezTo>
                  <a:cubicBezTo>
                    <a:pt x="16" y="128"/>
                    <a:pt x="16" y="137"/>
                    <a:pt x="23" y="140"/>
                  </a:cubicBezTo>
                  <a:cubicBezTo>
                    <a:pt x="29" y="144"/>
                    <a:pt x="38" y="139"/>
                    <a:pt x="39" y="131"/>
                  </a:cubicBezTo>
                  <a:cubicBezTo>
                    <a:pt x="41" y="123"/>
                    <a:pt x="34" y="114"/>
                    <a:pt x="25" y="113"/>
                  </a:cubicBezTo>
                  <a:cubicBezTo>
                    <a:pt x="34" y="114"/>
                    <a:pt x="40" y="122"/>
                    <a:pt x="40" y="129"/>
                  </a:cubicBezTo>
                  <a:cubicBezTo>
                    <a:pt x="40" y="137"/>
                    <a:pt x="33" y="142"/>
                    <a:pt x="26" y="142"/>
                  </a:cubicBezTo>
                  <a:cubicBezTo>
                    <a:pt x="20" y="141"/>
                    <a:pt x="15" y="135"/>
                    <a:pt x="16" y="130"/>
                  </a:cubicBezTo>
                  <a:cubicBezTo>
                    <a:pt x="17" y="125"/>
                    <a:pt x="22" y="122"/>
                    <a:pt x="26" y="122"/>
                  </a:cubicBezTo>
                  <a:cubicBezTo>
                    <a:pt x="22" y="122"/>
                    <a:pt x="18" y="124"/>
                    <a:pt x="17" y="128"/>
                  </a:cubicBezTo>
                  <a:cubicBezTo>
                    <a:pt x="15" y="132"/>
                    <a:pt x="16" y="137"/>
                    <a:pt x="20" y="140"/>
                  </a:cubicBezTo>
                  <a:cubicBezTo>
                    <a:pt x="25" y="144"/>
                    <a:pt x="31" y="143"/>
                    <a:pt x="36" y="139"/>
                  </a:cubicBezTo>
                  <a:cubicBezTo>
                    <a:pt x="39" y="137"/>
                    <a:pt x="41" y="132"/>
                    <a:pt x="41" y="128"/>
                  </a:cubicBezTo>
                  <a:cubicBezTo>
                    <a:pt x="42" y="131"/>
                    <a:pt x="43" y="133"/>
                    <a:pt x="45" y="135"/>
                  </a:cubicBezTo>
                  <a:cubicBezTo>
                    <a:pt x="48" y="138"/>
                    <a:pt x="51" y="139"/>
                    <a:pt x="54" y="140"/>
                  </a:cubicBezTo>
                  <a:cubicBezTo>
                    <a:pt x="61" y="141"/>
                    <a:pt x="67" y="138"/>
                    <a:pt x="69" y="134"/>
                  </a:cubicBezTo>
                  <a:cubicBezTo>
                    <a:pt x="72" y="129"/>
                    <a:pt x="72" y="125"/>
                    <a:pt x="70" y="121"/>
                  </a:cubicBezTo>
                  <a:cubicBezTo>
                    <a:pt x="69" y="117"/>
                    <a:pt x="64" y="114"/>
                    <a:pt x="60" y="115"/>
                  </a:cubicBezTo>
                  <a:cubicBezTo>
                    <a:pt x="58" y="115"/>
                    <a:pt x="56" y="116"/>
                    <a:pt x="54" y="118"/>
                  </a:cubicBezTo>
                  <a:cubicBezTo>
                    <a:pt x="52" y="120"/>
                    <a:pt x="52" y="123"/>
                    <a:pt x="52" y="125"/>
                  </a:cubicBezTo>
                  <a:cubicBezTo>
                    <a:pt x="53" y="127"/>
                    <a:pt x="55" y="129"/>
                    <a:pt x="58" y="130"/>
                  </a:cubicBezTo>
                  <a:cubicBezTo>
                    <a:pt x="60" y="130"/>
                    <a:pt x="63" y="129"/>
                    <a:pt x="64" y="127"/>
                  </a:cubicBezTo>
                  <a:cubicBezTo>
                    <a:pt x="65" y="125"/>
                    <a:pt x="64" y="123"/>
                    <a:pt x="63" y="121"/>
                  </a:cubicBezTo>
                  <a:cubicBezTo>
                    <a:pt x="61" y="120"/>
                    <a:pt x="59" y="120"/>
                    <a:pt x="58" y="121"/>
                  </a:cubicBezTo>
                  <a:cubicBezTo>
                    <a:pt x="57" y="122"/>
                    <a:pt x="57" y="123"/>
                    <a:pt x="57" y="124"/>
                  </a:cubicBezTo>
                  <a:cubicBezTo>
                    <a:pt x="57" y="125"/>
                    <a:pt x="57" y="125"/>
                    <a:pt x="57" y="125"/>
                  </a:cubicBezTo>
                  <a:cubicBezTo>
                    <a:pt x="57" y="125"/>
                    <a:pt x="57" y="125"/>
                    <a:pt x="57" y="124"/>
                  </a:cubicBezTo>
                  <a:cubicBezTo>
                    <a:pt x="57" y="123"/>
                    <a:pt x="57" y="122"/>
                    <a:pt x="58" y="121"/>
                  </a:cubicBezTo>
                  <a:cubicBezTo>
                    <a:pt x="59" y="121"/>
                    <a:pt x="61" y="121"/>
                    <a:pt x="62" y="122"/>
                  </a:cubicBezTo>
                  <a:cubicBezTo>
                    <a:pt x="63" y="123"/>
                    <a:pt x="64" y="125"/>
                    <a:pt x="63" y="127"/>
                  </a:cubicBezTo>
                  <a:cubicBezTo>
                    <a:pt x="62" y="128"/>
                    <a:pt x="60" y="129"/>
                    <a:pt x="58" y="129"/>
                  </a:cubicBezTo>
                  <a:cubicBezTo>
                    <a:pt x="56" y="128"/>
                    <a:pt x="54" y="127"/>
                    <a:pt x="54" y="125"/>
                  </a:cubicBezTo>
                  <a:cubicBezTo>
                    <a:pt x="53" y="123"/>
                    <a:pt x="54" y="120"/>
                    <a:pt x="55" y="119"/>
                  </a:cubicBezTo>
                  <a:cubicBezTo>
                    <a:pt x="56" y="117"/>
                    <a:pt x="58" y="117"/>
                    <a:pt x="60" y="116"/>
                  </a:cubicBezTo>
                  <a:cubicBezTo>
                    <a:pt x="64" y="116"/>
                    <a:pt x="67" y="119"/>
                    <a:pt x="68" y="122"/>
                  </a:cubicBezTo>
                  <a:cubicBezTo>
                    <a:pt x="69" y="125"/>
                    <a:pt x="68" y="129"/>
                    <a:pt x="66" y="131"/>
                  </a:cubicBezTo>
                  <a:cubicBezTo>
                    <a:pt x="64" y="133"/>
                    <a:pt x="60" y="135"/>
                    <a:pt x="56" y="134"/>
                  </a:cubicBezTo>
                  <a:cubicBezTo>
                    <a:pt x="54" y="133"/>
                    <a:pt x="52" y="132"/>
                    <a:pt x="50" y="130"/>
                  </a:cubicBezTo>
                  <a:cubicBezTo>
                    <a:pt x="49" y="129"/>
                    <a:pt x="47" y="126"/>
                    <a:pt x="47" y="123"/>
                  </a:cubicBezTo>
                  <a:cubicBezTo>
                    <a:pt x="46" y="117"/>
                    <a:pt x="49" y="113"/>
                    <a:pt x="52" y="110"/>
                  </a:cubicBezTo>
                  <a:cubicBezTo>
                    <a:pt x="55" y="107"/>
                    <a:pt x="59" y="106"/>
                    <a:pt x="62" y="105"/>
                  </a:cubicBezTo>
                  <a:cubicBezTo>
                    <a:pt x="67" y="105"/>
                    <a:pt x="71" y="105"/>
                    <a:pt x="75" y="108"/>
                  </a:cubicBezTo>
                  <a:cubicBezTo>
                    <a:pt x="75" y="108"/>
                    <a:pt x="76" y="109"/>
                    <a:pt x="77" y="110"/>
                  </a:cubicBezTo>
                  <a:cubicBezTo>
                    <a:pt x="81" y="114"/>
                    <a:pt x="86" y="117"/>
                    <a:pt x="91" y="118"/>
                  </a:cubicBezTo>
                  <a:cubicBezTo>
                    <a:pt x="83" y="122"/>
                    <a:pt x="76" y="129"/>
                    <a:pt x="73" y="138"/>
                  </a:cubicBezTo>
                  <a:cubicBezTo>
                    <a:pt x="71" y="142"/>
                    <a:pt x="71" y="145"/>
                    <a:pt x="71" y="148"/>
                  </a:cubicBezTo>
                  <a:close/>
                  <a:moveTo>
                    <a:pt x="55" y="170"/>
                  </a:moveTo>
                  <a:cubicBezTo>
                    <a:pt x="54" y="177"/>
                    <a:pt x="48" y="183"/>
                    <a:pt x="41" y="185"/>
                  </a:cubicBezTo>
                  <a:cubicBezTo>
                    <a:pt x="35" y="187"/>
                    <a:pt x="30" y="186"/>
                    <a:pt x="24" y="183"/>
                  </a:cubicBezTo>
                  <a:cubicBezTo>
                    <a:pt x="19" y="174"/>
                    <a:pt x="14" y="164"/>
                    <a:pt x="11" y="153"/>
                  </a:cubicBezTo>
                  <a:cubicBezTo>
                    <a:pt x="14" y="155"/>
                    <a:pt x="18" y="158"/>
                    <a:pt x="22" y="159"/>
                  </a:cubicBezTo>
                  <a:cubicBezTo>
                    <a:pt x="23" y="159"/>
                    <a:pt x="25" y="160"/>
                    <a:pt x="26" y="160"/>
                  </a:cubicBezTo>
                  <a:cubicBezTo>
                    <a:pt x="26" y="161"/>
                    <a:pt x="26" y="163"/>
                    <a:pt x="26" y="165"/>
                  </a:cubicBezTo>
                  <a:cubicBezTo>
                    <a:pt x="27" y="173"/>
                    <a:pt x="36" y="177"/>
                    <a:pt x="42" y="174"/>
                  </a:cubicBezTo>
                  <a:cubicBezTo>
                    <a:pt x="48" y="172"/>
                    <a:pt x="49" y="164"/>
                    <a:pt x="45" y="161"/>
                  </a:cubicBezTo>
                  <a:cubicBezTo>
                    <a:pt x="42" y="157"/>
                    <a:pt x="37" y="158"/>
                    <a:pt x="36" y="160"/>
                  </a:cubicBezTo>
                  <a:cubicBezTo>
                    <a:pt x="34" y="161"/>
                    <a:pt x="34" y="163"/>
                    <a:pt x="34" y="163"/>
                  </a:cubicBezTo>
                  <a:cubicBezTo>
                    <a:pt x="34" y="163"/>
                    <a:pt x="34" y="163"/>
                    <a:pt x="34" y="163"/>
                  </a:cubicBezTo>
                  <a:cubicBezTo>
                    <a:pt x="34" y="164"/>
                    <a:pt x="35" y="165"/>
                    <a:pt x="35" y="166"/>
                  </a:cubicBezTo>
                  <a:cubicBezTo>
                    <a:pt x="37" y="168"/>
                    <a:pt x="40" y="169"/>
                    <a:pt x="42" y="167"/>
                  </a:cubicBezTo>
                  <a:cubicBezTo>
                    <a:pt x="43" y="166"/>
                    <a:pt x="44" y="164"/>
                    <a:pt x="43" y="163"/>
                  </a:cubicBezTo>
                  <a:cubicBezTo>
                    <a:pt x="44" y="164"/>
                    <a:pt x="45" y="166"/>
                    <a:pt x="44" y="168"/>
                  </a:cubicBezTo>
                  <a:cubicBezTo>
                    <a:pt x="43" y="170"/>
                    <a:pt x="41" y="172"/>
                    <a:pt x="38" y="172"/>
                  </a:cubicBezTo>
                  <a:cubicBezTo>
                    <a:pt x="35" y="172"/>
                    <a:pt x="31" y="170"/>
                    <a:pt x="30" y="167"/>
                  </a:cubicBezTo>
                  <a:cubicBezTo>
                    <a:pt x="28" y="163"/>
                    <a:pt x="29" y="158"/>
                    <a:pt x="33" y="155"/>
                  </a:cubicBezTo>
                  <a:cubicBezTo>
                    <a:pt x="36" y="152"/>
                    <a:pt x="42" y="151"/>
                    <a:pt x="47" y="154"/>
                  </a:cubicBezTo>
                  <a:cubicBezTo>
                    <a:pt x="52" y="157"/>
                    <a:pt x="56" y="163"/>
                    <a:pt x="55" y="170"/>
                  </a:cubicBezTo>
                  <a:close/>
                  <a:moveTo>
                    <a:pt x="28" y="157"/>
                  </a:moveTo>
                  <a:cubicBezTo>
                    <a:pt x="24" y="156"/>
                    <a:pt x="20" y="155"/>
                    <a:pt x="17" y="153"/>
                  </a:cubicBezTo>
                  <a:cubicBezTo>
                    <a:pt x="14" y="151"/>
                    <a:pt x="12" y="149"/>
                    <a:pt x="10" y="146"/>
                  </a:cubicBezTo>
                  <a:cubicBezTo>
                    <a:pt x="10" y="146"/>
                    <a:pt x="9" y="145"/>
                    <a:pt x="9" y="144"/>
                  </a:cubicBezTo>
                  <a:cubicBezTo>
                    <a:pt x="13" y="150"/>
                    <a:pt x="18" y="154"/>
                    <a:pt x="25" y="156"/>
                  </a:cubicBezTo>
                  <a:cubicBezTo>
                    <a:pt x="26" y="156"/>
                    <a:pt x="27" y="156"/>
                    <a:pt x="28" y="156"/>
                  </a:cubicBezTo>
                  <a:cubicBezTo>
                    <a:pt x="28" y="156"/>
                    <a:pt x="28" y="156"/>
                    <a:pt x="28" y="157"/>
                  </a:cubicBezTo>
                  <a:close/>
                  <a:moveTo>
                    <a:pt x="42" y="42"/>
                  </a:moveTo>
                  <a:cubicBezTo>
                    <a:pt x="42" y="37"/>
                    <a:pt x="43" y="32"/>
                    <a:pt x="45" y="28"/>
                  </a:cubicBezTo>
                  <a:cubicBezTo>
                    <a:pt x="45" y="29"/>
                    <a:pt x="45" y="30"/>
                    <a:pt x="46" y="30"/>
                  </a:cubicBezTo>
                  <a:cubicBezTo>
                    <a:pt x="47" y="32"/>
                    <a:pt x="48" y="33"/>
                    <a:pt x="50" y="34"/>
                  </a:cubicBezTo>
                  <a:cubicBezTo>
                    <a:pt x="53" y="35"/>
                    <a:pt x="57" y="35"/>
                    <a:pt x="59" y="33"/>
                  </a:cubicBezTo>
                  <a:cubicBezTo>
                    <a:pt x="61" y="31"/>
                    <a:pt x="61" y="28"/>
                    <a:pt x="61" y="26"/>
                  </a:cubicBezTo>
                  <a:cubicBezTo>
                    <a:pt x="60" y="24"/>
                    <a:pt x="58" y="22"/>
                    <a:pt x="56" y="22"/>
                  </a:cubicBezTo>
                  <a:cubicBezTo>
                    <a:pt x="55" y="22"/>
                    <a:pt x="54" y="22"/>
                    <a:pt x="53" y="23"/>
                  </a:cubicBezTo>
                  <a:cubicBezTo>
                    <a:pt x="52" y="24"/>
                    <a:pt x="51" y="25"/>
                    <a:pt x="51" y="26"/>
                  </a:cubicBezTo>
                  <a:cubicBezTo>
                    <a:pt x="51" y="27"/>
                    <a:pt x="52" y="29"/>
                    <a:pt x="53" y="29"/>
                  </a:cubicBezTo>
                  <a:cubicBezTo>
                    <a:pt x="54" y="30"/>
                    <a:pt x="56" y="30"/>
                    <a:pt x="56" y="29"/>
                  </a:cubicBezTo>
                  <a:cubicBezTo>
                    <a:pt x="57" y="28"/>
                    <a:pt x="57" y="26"/>
                    <a:pt x="57" y="26"/>
                  </a:cubicBezTo>
                  <a:cubicBezTo>
                    <a:pt x="56" y="25"/>
                    <a:pt x="55" y="25"/>
                    <a:pt x="54" y="25"/>
                  </a:cubicBezTo>
                  <a:cubicBezTo>
                    <a:pt x="54" y="25"/>
                    <a:pt x="53" y="26"/>
                    <a:pt x="53" y="26"/>
                  </a:cubicBezTo>
                  <a:cubicBezTo>
                    <a:pt x="53" y="27"/>
                    <a:pt x="53" y="27"/>
                    <a:pt x="53" y="27"/>
                  </a:cubicBezTo>
                  <a:cubicBezTo>
                    <a:pt x="53" y="27"/>
                    <a:pt x="53" y="27"/>
                    <a:pt x="53" y="26"/>
                  </a:cubicBezTo>
                  <a:cubicBezTo>
                    <a:pt x="53" y="26"/>
                    <a:pt x="54" y="25"/>
                    <a:pt x="54" y="25"/>
                  </a:cubicBezTo>
                  <a:cubicBezTo>
                    <a:pt x="55" y="25"/>
                    <a:pt x="56" y="25"/>
                    <a:pt x="56" y="26"/>
                  </a:cubicBezTo>
                  <a:cubicBezTo>
                    <a:pt x="57" y="26"/>
                    <a:pt x="57" y="28"/>
                    <a:pt x="56" y="28"/>
                  </a:cubicBezTo>
                  <a:cubicBezTo>
                    <a:pt x="55" y="29"/>
                    <a:pt x="54" y="29"/>
                    <a:pt x="53" y="29"/>
                  </a:cubicBezTo>
                  <a:cubicBezTo>
                    <a:pt x="52" y="28"/>
                    <a:pt x="52" y="27"/>
                    <a:pt x="52" y="26"/>
                  </a:cubicBezTo>
                  <a:cubicBezTo>
                    <a:pt x="52" y="25"/>
                    <a:pt x="52" y="24"/>
                    <a:pt x="53" y="23"/>
                  </a:cubicBezTo>
                  <a:cubicBezTo>
                    <a:pt x="54" y="23"/>
                    <a:pt x="55" y="23"/>
                    <a:pt x="56" y="23"/>
                  </a:cubicBezTo>
                  <a:cubicBezTo>
                    <a:pt x="58" y="23"/>
                    <a:pt x="59" y="25"/>
                    <a:pt x="59" y="27"/>
                  </a:cubicBezTo>
                  <a:cubicBezTo>
                    <a:pt x="59" y="28"/>
                    <a:pt x="59" y="30"/>
                    <a:pt x="57" y="31"/>
                  </a:cubicBezTo>
                  <a:cubicBezTo>
                    <a:pt x="56" y="32"/>
                    <a:pt x="53" y="32"/>
                    <a:pt x="51" y="31"/>
                  </a:cubicBezTo>
                  <a:cubicBezTo>
                    <a:pt x="50" y="31"/>
                    <a:pt x="50" y="30"/>
                    <a:pt x="49" y="29"/>
                  </a:cubicBezTo>
                  <a:cubicBezTo>
                    <a:pt x="48" y="28"/>
                    <a:pt x="48" y="26"/>
                    <a:pt x="48" y="24"/>
                  </a:cubicBezTo>
                  <a:cubicBezTo>
                    <a:pt x="48" y="24"/>
                    <a:pt x="49" y="23"/>
                    <a:pt x="49" y="22"/>
                  </a:cubicBezTo>
                  <a:cubicBezTo>
                    <a:pt x="51" y="20"/>
                    <a:pt x="53" y="19"/>
                    <a:pt x="55" y="17"/>
                  </a:cubicBezTo>
                  <a:cubicBezTo>
                    <a:pt x="57" y="16"/>
                    <a:pt x="58" y="15"/>
                    <a:pt x="59" y="15"/>
                  </a:cubicBezTo>
                  <a:cubicBezTo>
                    <a:pt x="59" y="21"/>
                    <a:pt x="63" y="27"/>
                    <a:pt x="70" y="29"/>
                  </a:cubicBezTo>
                  <a:cubicBezTo>
                    <a:pt x="70" y="29"/>
                    <a:pt x="70" y="29"/>
                    <a:pt x="71" y="29"/>
                  </a:cubicBezTo>
                  <a:cubicBezTo>
                    <a:pt x="66" y="30"/>
                    <a:pt x="61" y="34"/>
                    <a:pt x="59" y="38"/>
                  </a:cubicBezTo>
                  <a:cubicBezTo>
                    <a:pt x="57" y="43"/>
                    <a:pt x="58" y="49"/>
                    <a:pt x="62" y="53"/>
                  </a:cubicBezTo>
                  <a:cubicBezTo>
                    <a:pt x="65" y="57"/>
                    <a:pt x="71" y="58"/>
                    <a:pt x="75" y="56"/>
                  </a:cubicBezTo>
                  <a:cubicBezTo>
                    <a:pt x="80" y="54"/>
                    <a:pt x="82" y="49"/>
                    <a:pt x="81" y="45"/>
                  </a:cubicBezTo>
                  <a:cubicBezTo>
                    <a:pt x="80" y="41"/>
                    <a:pt x="76" y="38"/>
                    <a:pt x="73" y="38"/>
                  </a:cubicBezTo>
                  <a:cubicBezTo>
                    <a:pt x="69" y="38"/>
                    <a:pt x="67" y="41"/>
                    <a:pt x="66" y="43"/>
                  </a:cubicBezTo>
                  <a:cubicBezTo>
                    <a:pt x="67" y="40"/>
                    <a:pt x="70" y="38"/>
                    <a:pt x="75" y="39"/>
                  </a:cubicBezTo>
                  <a:cubicBezTo>
                    <a:pt x="79" y="40"/>
                    <a:pt x="82" y="45"/>
                    <a:pt x="80" y="50"/>
                  </a:cubicBezTo>
                  <a:cubicBezTo>
                    <a:pt x="79" y="55"/>
                    <a:pt x="72" y="58"/>
                    <a:pt x="67" y="55"/>
                  </a:cubicBezTo>
                  <a:cubicBezTo>
                    <a:pt x="61" y="53"/>
                    <a:pt x="58" y="46"/>
                    <a:pt x="60" y="40"/>
                  </a:cubicBezTo>
                  <a:cubicBezTo>
                    <a:pt x="58" y="47"/>
                    <a:pt x="62" y="54"/>
                    <a:pt x="68" y="56"/>
                  </a:cubicBezTo>
                  <a:cubicBezTo>
                    <a:pt x="74" y="57"/>
                    <a:pt x="81" y="52"/>
                    <a:pt x="80" y="46"/>
                  </a:cubicBezTo>
                  <a:cubicBezTo>
                    <a:pt x="80" y="41"/>
                    <a:pt x="73" y="38"/>
                    <a:pt x="70" y="40"/>
                  </a:cubicBezTo>
                  <a:cubicBezTo>
                    <a:pt x="66" y="43"/>
                    <a:pt x="66" y="48"/>
                    <a:pt x="69" y="49"/>
                  </a:cubicBezTo>
                  <a:cubicBezTo>
                    <a:pt x="67" y="48"/>
                    <a:pt x="66" y="43"/>
                    <a:pt x="69" y="41"/>
                  </a:cubicBezTo>
                  <a:cubicBezTo>
                    <a:pt x="72" y="38"/>
                    <a:pt x="78" y="40"/>
                    <a:pt x="79" y="46"/>
                  </a:cubicBezTo>
                  <a:cubicBezTo>
                    <a:pt x="81" y="50"/>
                    <a:pt x="75" y="56"/>
                    <a:pt x="69" y="55"/>
                  </a:cubicBezTo>
                  <a:cubicBezTo>
                    <a:pt x="64" y="55"/>
                    <a:pt x="59" y="48"/>
                    <a:pt x="61" y="41"/>
                  </a:cubicBezTo>
                  <a:cubicBezTo>
                    <a:pt x="62" y="35"/>
                    <a:pt x="70" y="30"/>
                    <a:pt x="77" y="31"/>
                  </a:cubicBezTo>
                  <a:cubicBezTo>
                    <a:pt x="84" y="32"/>
                    <a:pt x="90" y="39"/>
                    <a:pt x="91" y="47"/>
                  </a:cubicBezTo>
                  <a:cubicBezTo>
                    <a:pt x="93" y="54"/>
                    <a:pt x="88" y="62"/>
                    <a:pt x="81" y="67"/>
                  </a:cubicBezTo>
                  <a:cubicBezTo>
                    <a:pt x="77" y="69"/>
                    <a:pt x="72" y="71"/>
                    <a:pt x="67" y="71"/>
                  </a:cubicBezTo>
                  <a:cubicBezTo>
                    <a:pt x="78" y="71"/>
                    <a:pt x="89" y="64"/>
                    <a:pt x="91" y="53"/>
                  </a:cubicBezTo>
                  <a:cubicBezTo>
                    <a:pt x="92" y="46"/>
                    <a:pt x="89" y="39"/>
                    <a:pt x="84" y="35"/>
                  </a:cubicBezTo>
                  <a:cubicBezTo>
                    <a:pt x="79" y="31"/>
                    <a:pt x="72" y="30"/>
                    <a:pt x="67" y="34"/>
                  </a:cubicBezTo>
                  <a:cubicBezTo>
                    <a:pt x="62" y="37"/>
                    <a:pt x="60" y="43"/>
                    <a:pt x="62" y="48"/>
                  </a:cubicBezTo>
                  <a:cubicBezTo>
                    <a:pt x="64" y="53"/>
                    <a:pt x="69" y="55"/>
                    <a:pt x="73" y="54"/>
                  </a:cubicBezTo>
                  <a:cubicBezTo>
                    <a:pt x="77" y="52"/>
                    <a:pt x="79" y="48"/>
                    <a:pt x="78" y="45"/>
                  </a:cubicBezTo>
                  <a:cubicBezTo>
                    <a:pt x="77" y="42"/>
                    <a:pt x="75" y="41"/>
                    <a:pt x="73" y="41"/>
                  </a:cubicBezTo>
                  <a:cubicBezTo>
                    <a:pt x="75" y="41"/>
                    <a:pt x="78" y="43"/>
                    <a:pt x="78" y="47"/>
                  </a:cubicBezTo>
                  <a:cubicBezTo>
                    <a:pt x="78" y="51"/>
                    <a:pt x="71" y="56"/>
                    <a:pt x="67" y="52"/>
                  </a:cubicBezTo>
                  <a:cubicBezTo>
                    <a:pt x="61" y="49"/>
                    <a:pt x="60" y="40"/>
                    <a:pt x="66" y="36"/>
                  </a:cubicBezTo>
                  <a:cubicBezTo>
                    <a:pt x="72" y="30"/>
                    <a:pt x="82" y="32"/>
                    <a:pt x="87" y="40"/>
                  </a:cubicBezTo>
                  <a:cubicBezTo>
                    <a:pt x="92" y="47"/>
                    <a:pt x="90" y="58"/>
                    <a:pt x="82" y="64"/>
                  </a:cubicBezTo>
                  <a:cubicBezTo>
                    <a:pt x="75" y="70"/>
                    <a:pt x="64" y="71"/>
                    <a:pt x="56" y="66"/>
                  </a:cubicBezTo>
                  <a:cubicBezTo>
                    <a:pt x="48" y="60"/>
                    <a:pt x="43" y="51"/>
                    <a:pt x="42" y="42"/>
                  </a:cubicBezTo>
                  <a:close/>
                  <a:moveTo>
                    <a:pt x="88" y="34"/>
                  </a:moveTo>
                  <a:cubicBezTo>
                    <a:pt x="85" y="31"/>
                    <a:pt x="82" y="29"/>
                    <a:pt x="78" y="29"/>
                  </a:cubicBezTo>
                  <a:cubicBezTo>
                    <a:pt x="81" y="28"/>
                    <a:pt x="84" y="26"/>
                    <a:pt x="86" y="23"/>
                  </a:cubicBezTo>
                  <a:cubicBezTo>
                    <a:pt x="86" y="23"/>
                    <a:pt x="86" y="24"/>
                    <a:pt x="86" y="24"/>
                  </a:cubicBezTo>
                  <a:cubicBezTo>
                    <a:pt x="86" y="28"/>
                    <a:pt x="86" y="32"/>
                    <a:pt x="88" y="34"/>
                  </a:cubicBezTo>
                  <a:close/>
                  <a:moveTo>
                    <a:pt x="69" y="74"/>
                  </a:moveTo>
                  <a:cubicBezTo>
                    <a:pt x="72" y="73"/>
                    <a:pt x="74" y="73"/>
                    <a:pt x="77" y="72"/>
                  </a:cubicBezTo>
                  <a:cubicBezTo>
                    <a:pt x="73" y="75"/>
                    <a:pt x="71" y="80"/>
                    <a:pt x="70" y="84"/>
                  </a:cubicBezTo>
                  <a:cubicBezTo>
                    <a:pt x="70" y="84"/>
                    <a:pt x="70" y="84"/>
                    <a:pt x="70" y="85"/>
                  </a:cubicBezTo>
                  <a:cubicBezTo>
                    <a:pt x="70" y="81"/>
                    <a:pt x="68" y="77"/>
                    <a:pt x="65" y="74"/>
                  </a:cubicBezTo>
                  <a:cubicBezTo>
                    <a:pt x="64" y="74"/>
                    <a:pt x="63" y="74"/>
                    <a:pt x="62" y="73"/>
                  </a:cubicBezTo>
                  <a:cubicBezTo>
                    <a:pt x="65" y="74"/>
                    <a:pt x="67" y="74"/>
                    <a:pt x="69" y="74"/>
                  </a:cubicBezTo>
                  <a:close/>
                  <a:moveTo>
                    <a:pt x="66" y="85"/>
                  </a:moveTo>
                  <a:cubicBezTo>
                    <a:pt x="66" y="88"/>
                    <a:pt x="65" y="90"/>
                    <a:pt x="63" y="92"/>
                  </a:cubicBezTo>
                  <a:cubicBezTo>
                    <a:pt x="61" y="93"/>
                    <a:pt x="57" y="93"/>
                    <a:pt x="56" y="90"/>
                  </a:cubicBezTo>
                  <a:cubicBezTo>
                    <a:pt x="55" y="89"/>
                    <a:pt x="54" y="88"/>
                    <a:pt x="54" y="86"/>
                  </a:cubicBezTo>
                  <a:cubicBezTo>
                    <a:pt x="54" y="85"/>
                    <a:pt x="55" y="83"/>
                    <a:pt x="56" y="83"/>
                  </a:cubicBezTo>
                  <a:cubicBezTo>
                    <a:pt x="58" y="82"/>
                    <a:pt x="59" y="82"/>
                    <a:pt x="61" y="82"/>
                  </a:cubicBezTo>
                  <a:cubicBezTo>
                    <a:pt x="62" y="83"/>
                    <a:pt x="63" y="85"/>
                    <a:pt x="62" y="86"/>
                  </a:cubicBezTo>
                  <a:cubicBezTo>
                    <a:pt x="62" y="88"/>
                    <a:pt x="61" y="89"/>
                    <a:pt x="60" y="89"/>
                  </a:cubicBezTo>
                  <a:cubicBezTo>
                    <a:pt x="58" y="89"/>
                    <a:pt x="57" y="88"/>
                    <a:pt x="57" y="87"/>
                  </a:cubicBezTo>
                  <a:cubicBezTo>
                    <a:pt x="57" y="86"/>
                    <a:pt x="57" y="85"/>
                    <a:pt x="58" y="85"/>
                  </a:cubicBezTo>
                  <a:cubicBezTo>
                    <a:pt x="58" y="84"/>
                    <a:pt x="58" y="84"/>
                    <a:pt x="59" y="84"/>
                  </a:cubicBezTo>
                  <a:cubicBezTo>
                    <a:pt x="58" y="84"/>
                    <a:pt x="58" y="84"/>
                    <a:pt x="58" y="85"/>
                  </a:cubicBezTo>
                  <a:cubicBezTo>
                    <a:pt x="57" y="85"/>
                    <a:pt x="57" y="86"/>
                    <a:pt x="57" y="87"/>
                  </a:cubicBezTo>
                  <a:cubicBezTo>
                    <a:pt x="57" y="88"/>
                    <a:pt x="58" y="89"/>
                    <a:pt x="60" y="89"/>
                  </a:cubicBezTo>
                  <a:cubicBezTo>
                    <a:pt x="61" y="89"/>
                    <a:pt x="63" y="88"/>
                    <a:pt x="63" y="86"/>
                  </a:cubicBezTo>
                  <a:cubicBezTo>
                    <a:pt x="64" y="85"/>
                    <a:pt x="63" y="83"/>
                    <a:pt x="61" y="82"/>
                  </a:cubicBezTo>
                  <a:cubicBezTo>
                    <a:pt x="60" y="81"/>
                    <a:pt x="57" y="81"/>
                    <a:pt x="56" y="82"/>
                  </a:cubicBezTo>
                  <a:cubicBezTo>
                    <a:pt x="54" y="83"/>
                    <a:pt x="53" y="84"/>
                    <a:pt x="53" y="86"/>
                  </a:cubicBezTo>
                  <a:cubicBezTo>
                    <a:pt x="53" y="88"/>
                    <a:pt x="54" y="90"/>
                    <a:pt x="55" y="91"/>
                  </a:cubicBezTo>
                  <a:cubicBezTo>
                    <a:pt x="57" y="94"/>
                    <a:pt x="61" y="94"/>
                    <a:pt x="63" y="93"/>
                  </a:cubicBezTo>
                  <a:cubicBezTo>
                    <a:pt x="66" y="92"/>
                    <a:pt x="68" y="90"/>
                    <a:pt x="69" y="87"/>
                  </a:cubicBezTo>
                  <a:cubicBezTo>
                    <a:pt x="68" y="94"/>
                    <a:pt x="70" y="101"/>
                    <a:pt x="74" y="106"/>
                  </a:cubicBezTo>
                  <a:cubicBezTo>
                    <a:pt x="73" y="106"/>
                    <a:pt x="73" y="106"/>
                    <a:pt x="72" y="105"/>
                  </a:cubicBezTo>
                  <a:cubicBezTo>
                    <a:pt x="70" y="103"/>
                    <a:pt x="66" y="102"/>
                    <a:pt x="62" y="102"/>
                  </a:cubicBezTo>
                  <a:cubicBezTo>
                    <a:pt x="60" y="102"/>
                    <a:pt x="58" y="102"/>
                    <a:pt x="56" y="102"/>
                  </a:cubicBezTo>
                  <a:cubicBezTo>
                    <a:pt x="54" y="101"/>
                    <a:pt x="52" y="100"/>
                    <a:pt x="51" y="98"/>
                  </a:cubicBezTo>
                  <a:cubicBezTo>
                    <a:pt x="49" y="96"/>
                    <a:pt x="48" y="93"/>
                    <a:pt x="48" y="90"/>
                  </a:cubicBezTo>
                  <a:cubicBezTo>
                    <a:pt x="47" y="87"/>
                    <a:pt x="48" y="83"/>
                    <a:pt x="52" y="80"/>
                  </a:cubicBezTo>
                  <a:cubicBezTo>
                    <a:pt x="53" y="78"/>
                    <a:pt x="55" y="78"/>
                    <a:pt x="57" y="77"/>
                  </a:cubicBezTo>
                  <a:cubicBezTo>
                    <a:pt x="59" y="77"/>
                    <a:pt x="61" y="78"/>
                    <a:pt x="62" y="78"/>
                  </a:cubicBezTo>
                  <a:cubicBezTo>
                    <a:pt x="65" y="80"/>
                    <a:pt x="66" y="83"/>
                    <a:pt x="66" y="85"/>
                  </a:cubicBezTo>
                  <a:close/>
                  <a:moveTo>
                    <a:pt x="153" y="164"/>
                  </a:moveTo>
                  <a:cubicBezTo>
                    <a:pt x="153" y="163"/>
                    <a:pt x="153" y="162"/>
                    <a:pt x="153" y="161"/>
                  </a:cubicBezTo>
                  <a:cubicBezTo>
                    <a:pt x="154" y="159"/>
                    <a:pt x="154" y="158"/>
                    <a:pt x="153" y="156"/>
                  </a:cubicBezTo>
                  <a:cubicBezTo>
                    <a:pt x="153" y="149"/>
                    <a:pt x="151" y="141"/>
                    <a:pt x="145" y="133"/>
                  </a:cubicBezTo>
                  <a:cubicBezTo>
                    <a:pt x="143" y="130"/>
                    <a:pt x="140" y="125"/>
                    <a:pt x="132" y="121"/>
                  </a:cubicBezTo>
                  <a:cubicBezTo>
                    <a:pt x="130" y="119"/>
                    <a:pt x="128" y="118"/>
                    <a:pt x="126" y="117"/>
                  </a:cubicBezTo>
                  <a:cubicBezTo>
                    <a:pt x="125" y="117"/>
                    <a:pt x="125" y="117"/>
                    <a:pt x="124" y="116"/>
                  </a:cubicBezTo>
                  <a:cubicBezTo>
                    <a:pt x="124" y="116"/>
                    <a:pt x="124" y="115"/>
                    <a:pt x="125" y="115"/>
                  </a:cubicBezTo>
                  <a:cubicBezTo>
                    <a:pt x="125" y="111"/>
                    <a:pt x="128" y="108"/>
                    <a:pt x="130" y="108"/>
                  </a:cubicBezTo>
                  <a:cubicBezTo>
                    <a:pt x="133" y="107"/>
                    <a:pt x="136" y="109"/>
                    <a:pt x="137" y="111"/>
                  </a:cubicBezTo>
                  <a:cubicBezTo>
                    <a:pt x="138" y="113"/>
                    <a:pt x="138" y="115"/>
                    <a:pt x="137" y="116"/>
                  </a:cubicBezTo>
                  <a:cubicBezTo>
                    <a:pt x="136" y="117"/>
                    <a:pt x="135" y="118"/>
                    <a:pt x="134" y="118"/>
                  </a:cubicBezTo>
                  <a:cubicBezTo>
                    <a:pt x="135" y="117"/>
                    <a:pt x="135" y="116"/>
                    <a:pt x="136" y="115"/>
                  </a:cubicBezTo>
                  <a:cubicBezTo>
                    <a:pt x="136" y="113"/>
                    <a:pt x="134" y="112"/>
                    <a:pt x="133" y="112"/>
                  </a:cubicBezTo>
                  <a:cubicBezTo>
                    <a:pt x="132" y="111"/>
                    <a:pt x="131" y="112"/>
                    <a:pt x="130" y="112"/>
                  </a:cubicBezTo>
                  <a:cubicBezTo>
                    <a:pt x="130" y="112"/>
                    <a:pt x="130" y="112"/>
                    <a:pt x="130" y="112"/>
                  </a:cubicBezTo>
                  <a:cubicBezTo>
                    <a:pt x="130" y="112"/>
                    <a:pt x="129" y="113"/>
                    <a:pt x="129" y="115"/>
                  </a:cubicBezTo>
                  <a:cubicBezTo>
                    <a:pt x="128" y="116"/>
                    <a:pt x="129" y="119"/>
                    <a:pt x="133" y="120"/>
                  </a:cubicBezTo>
                  <a:cubicBezTo>
                    <a:pt x="136" y="121"/>
                    <a:pt x="141" y="117"/>
                    <a:pt x="140" y="112"/>
                  </a:cubicBezTo>
                  <a:cubicBezTo>
                    <a:pt x="139" y="107"/>
                    <a:pt x="133" y="104"/>
                    <a:pt x="128" y="106"/>
                  </a:cubicBezTo>
                  <a:cubicBezTo>
                    <a:pt x="125" y="108"/>
                    <a:pt x="123" y="111"/>
                    <a:pt x="122" y="114"/>
                  </a:cubicBezTo>
                  <a:cubicBezTo>
                    <a:pt x="118" y="108"/>
                    <a:pt x="115" y="99"/>
                    <a:pt x="117" y="92"/>
                  </a:cubicBezTo>
                  <a:cubicBezTo>
                    <a:pt x="119" y="84"/>
                    <a:pt x="127" y="77"/>
                    <a:pt x="135" y="76"/>
                  </a:cubicBezTo>
                  <a:cubicBezTo>
                    <a:pt x="143" y="75"/>
                    <a:pt x="151" y="81"/>
                    <a:pt x="153" y="89"/>
                  </a:cubicBezTo>
                  <a:cubicBezTo>
                    <a:pt x="155" y="96"/>
                    <a:pt x="149" y="104"/>
                    <a:pt x="142" y="104"/>
                  </a:cubicBezTo>
                  <a:cubicBezTo>
                    <a:pt x="135" y="105"/>
                    <a:pt x="131" y="98"/>
                    <a:pt x="132" y="93"/>
                  </a:cubicBezTo>
                  <a:cubicBezTo>
                    <a:pt x="133" y="88"/>
                    <a:pt x="140" y="87"/>
                    <a:pt x="142" y="89"/>
                  </a:cubicBezTo>
                  <a:cubicBezTo>
                    <a:pt x="145" y="92"/>
                    <a:pt x="144" y="95"/>
                    <a:pt x="143" y="97"/>
                  </a:cubicBezTo>
                  <a:cubicBezTo>
                    <a:pt x="144" y="96"/>
                    <a:pt x="145" y="93"/>
                    <a:pt x="144" y="91"/>
                  </a:cubicBezTo>
                  <a:cubicBezTo>
                    <a:pt x="143" y="88"/>
                    <a:pt x="139" y="87"/>
                    <a:pt x="136" y="88"/>
                  </a:cubicBezTo>
                  <a:cubicBezTo>
                    <a:pt x="132" y="90"/>
                    <a:pt x="130" y="94"/>
                    <a:pt x="132" y="99"/>
                  </a:cubicBezTo>
                  <a:cubicBezTo>
                    <a:pt x="133" y="103"/>
                    <a:pt x="139" y="106"/>
                    <a:pt x="144" y="105"/>
                  </a:cubicBezTo>
                  <a:cubicBezTo>
                    <a:pt x="149" y="104"/>
                    <a:pt x="154" y="99"/>
                    <a:pt x="154" y="93"/>
                  </a:cubicBezTo>
                  <a:cubicBezTo>
                    <a:pt x="155" y="87"/>
                    <a:pt x="152" y="81"/>
                    <a:pt x="147" y="78"/>
                  </a:cubicBezTo>
                  <a:cubicBezTo>
                    <a:pt x="139" y="73"/>
                    <a:pt x="128" y="75"/>
                    <a:pt x="121" y="81"/>
                  </a:cubicBezTo>
                  <a:cubicBezTo>
                    <a:pt x="124" y="78"/>
                    <a:pt x="128" y="76"/>
                    <a:pt x="133" y="75"/>
                  </a:cubicBezTo>
                  <a:cubicBezTo>
                    <a:pt x="139" y="74"/>
                    <a:pt x="147" y="76"/>
                    <a:pt x="151" y="82"/>
                  </a:cubicBezTo>
                  <a:cubicBezTo>
                    <a:pt x="155" y="87"/>
                    <a:pt x="156" y="95"/>
                    <a:pt x="152" y="100"/>
                  </a:cubicBezTo>
                  <a:cubicBezTo>
                    <a:pt x="148" y="106"/>
                    <a:pt x="140" y="107"/>
                    <a:pt x="135" y="104"/>
                  </a:cubicBezTo>
                  <a:cubicBezTo>
                    <a:pt x="130" y="101"/>
                    <a:pt x="129" y="94"/>
                    <a:pt x="132" y="90"/>
                  </a:cubicBezTo>
                  <a:cubicBezTo>
                    <a:pt x="135" y="86"/>
                    <a:pt x="142" y="86"/>
                    <a:pt x="144" y="90"/>
                  </a:cubicBezTo>
                  <a:cubicBezTo>
                    <a:pt x="147" y="93"/>
                    <a:pt x="144" y="98"/>
                    <a:pt x="141" y="99"/>
                  </a:cubicBezTo>
                  <a:cubicBezTo>
                    <a:pt x="137" y="99"/>
                    <a:pt x="135" y="96"/>
                    <a:pt x="135" y="94"/>
                  </a:cubicBezTo>
                  <a:cubicBezTo>
                    <a:pt x="135" y="96"/>
                    <a:pt x="138" y="100"/>
                    <a:pt x="141" y="99"/>
                  </a:cubicBezTo>
                  <a:cubicBezTo>
                    <a:pt x="145" y="98"/>
                    <a:pt x="147" y="92"/>
                    <a:pt x="144" y="89"/>
                  </a:cubicBezTo>
                  <a:cubicBezTo>
                    <a:pt x="141" y="85"/>
                    <a:pt x="134" y="85"/>
                    <a:pt x="131" y="90"/>
                  </a:cubicBezTo>
                  <a:cubicBezTo>
                    <a:pt x="128" y="94"/>
                    <a:pt x="130" y="101"/>
                    <a:pt x="134" y="104"/>
                  </a:cubicBezTo>
                  <a:cubicBezTo>
                    <a:pt x="130" y="101"/>
                    <a:pt x="128" y="95"/>
                    <a:pt x="130" y="91"/>
                  </a:cubicBezTo>
                  <a:cubicBezTo>
                    <a:pt x="132" y="86"/>
                    <a:pt x="138" y="85"/>
                    <a:pt x="142" y="87"/>
                  </a:cubicBezTo>
                  <a:cubicBezTo>
                    <a:pt x="146" y="89"/>
                    <a:pt x="147" y="94"/>
                    <a:pt x="145" y="97"/>
                  </a:cubicBezTo>
                  <a:cubicBezTo>
                    <a:pt x="144" y="100"/>
                    <a:pt x="140" y="101"/>
                    <a:pt x="137" y="100"/>
                  </a:cubicBezTo>
                  <a:cubicBezTo>
                    <a:pt x="139" y="101"/>
                    <a:pt x="142" y="100"/>
                    <a:pt x="145" y="98"/>
                  </a:cubicBezTo>
                  <a:cubicBezTo>
                    <a:pt x="147" y="96"/>
                    <a:pt x="147" y="92"/>
                    <a:pt x="146" y="89"/>
                  </a:cubicBezTo>
                  <a:cubicBezTo>
                    <a:pt x="144" y="86"/>
                    <a:pt x="139" y="84"/>
                    <a:pt x="135" y="86"/>
                  </a:cubicBezTo>
                  <a:cubicBezTo>
                    <a:pt x="132" y="87"/>
                    <a:pt x="128" y="91"/>
                    <a:pt x="129" y="96"/>
                  </a:cubicBezTo>
                  <a:cubicBezTo>
                    <a:pt x="129" y="100"/>
                    <a:pt x="132" y="105"/>
                    <a:pt x="136" y="107"/>
                  </a:cubicBezTo>
                  <a:cubicBezTo>
                    <a:pt x="141" y="108"/>
                    <a:pt x="146" y="107"/>
                    <a:pt x="150" y="104"/>
                  </a:cubicBezTo>
                  <a:cubicBezTo>
                    <a:pt x="159" y="98"/>
                    <a:pt x="158" y="83"/>
                    <a:pt x="149" y="77"/>
                  </a:cubicBezTo>
                  <a:cubicBezTo>
                    <a:pt x="145" y="73"/>
                    <a:pt x="140" y="72"/>
                    <a:pt x="135" y="72"/>
                  </a:cubicBezTo>
                  <a:cubicBezTo>
                    <a:pt x="138" y="72"/>
                    <a:pt x="141" y="70"/>
                    <a:pt x="143" y="68"/>
                  </a:cubicBezTo>
                  <a:cubicBezTo>
                    <a:pt x="146" y="65"/>
                    <a:pt x="147" y="61"/>
                    <a:pt x="146" y="58"/>
                  </a:cubicBezTo>
                  <a:cubicBezTo>
                    <a:pt x="156" y="77"/>
                    <a:pt x="161" y="100"/>
                    <a:pt x="161" y="121"/>
                  </a:cubicBezTo>
                  <a:cubicBezTo>
                    <a:pt x="161" y="137"/>
                    <a:pt x="158" y="151"/>
                    <a:pt x="153" y="164"/>
                  </a:cubicBezTo>
                  <a:close/>
                  <a:moveTo>
                    <a:pt x="139" y="52"/>
                  </a:moveTo>
                  <a:cubicBezTo>
                    <a:pt x="135" y="50"/>
                    <a:pt x="131" y="52"/>
                    <a:pt x="130" y="55"/>
                  </a:cubicBezTo>
                  <a:cubicBezTo>
                    <a:pt x="129" y="58"/>
                    <a:pt x="130" y="61"/>
                    <a:pt x="132" y="62"/>
                  </a:cubicBezTo>
                  <a:cubicBezTo>
                    <a:pt x="134" y="63"/>
                    <a:pt x="136" y="62"/>
                    <a:pt x="137" y="61"/>
                  </a:cubicBezTo>
                  <a:cubicBezTo>
                    <a:pt x="136" y="62"/>
                    <a:pt x="133" y="63"/>
                    <a:pt x="131" y="60"/>
                  </a:cubicBezTo>
                  <a:cubicBezTo>
                    <a:pt x="129" y="58"/>
                    <a:pt x="130" y="53"/>
                    <a:pt x="134" y="52"/>
                  </a:cubicBezTo>
                  <a:cubicBezTo>
                    <a:pt x="139" y="51"/>
                    <a:pt x="144" y="55"/>
                    <a:pt x="143" y="61"/>
                  </a:cubicBezTo>
                  <a:cubicBezTo>
                    <a:pt x="143" y="67"/>
                    <a:pt x="136" y="71"/>
                    <a:pt x="130" y="69"/>
                  </a:cubicBezTo>
                  <a:cubicBezTo>
                    <a:pt x="123" y="68"/>
                    <a:pt x="119" y="61"/>
                    <a:pt x="120" y="54"/>
                  </a:cubicBezTo>
                  <a:cubicBezTo>
                    <a:pt x="121" y="47"/>
                    <a:pt x="127" y="40"/>
                    <a:pt x="133" y="39"/>
                  </a:cubicBezTo>
                  <a:cubicBezTo>
                    <a:pt x="134" y="39"/>
                    <a:pt x="134" y="39"/>
                    <a:pt x="135" y="39"/>
                  </a:cubicBezTo>
                  <a:cubicBezTo>
                    <a:pt x="136" y="40"/>
                    <a:pt x="137" y="42"/>
                    <a:pt x="138" y="43"/>
                  </a:cubicBezTo>
                  <a:cubicBezTo>
                    <a:pt x="139" y="46"/>
                    <a:pt x="141" y="49"/>
                    <a:pt x="143" y="52"/>
                  </a:cubicBezTo>
                  <a:cubicBezTo>
                    <a:pt x="141" y="50"/>
                    <a:pt x="139" y="49"/>
                    <a:pt x="137" y="49"/>
                  </a:cubicBezTo>
                  <a:cubicBezTo>
                    <a:pt x="133" y="49"/>
                    <a:pt x="129" y="51"/>
                    <a:pt x="128" y="54"/>
                  </a:cubicBezTo>
                  <a:cubicBezTo>
                    <a:pt x="127" y="58"/>
                    <a:pt x="128" y="62"/>
                    <a:pt x="130" y="63"/>
                  </a:cubicBezTo>
                  <a:cubicBezTo>
                    <a:pt x="133" y="65"/>
                    <a:pt x="136" y="65"/>
                    <a:pt x="138" y="63"/>
                  </a:cubicBezTo>
                  <a:cubicBezTo>
                    <a:pt x="140" y="61"/>
                    <a:pt x="140" y="58"/>
                    <a:pt x="140" y="56"/>
                  </a:cubicBezTo>
                  <a:cubicBezTo>
                    <a:pt x="141" y="59"/>
                    <a:pt x="140" y="62"/>
                    <a:pt x="137" y="63"/>
                  </a:cubicBezTo>
                  <a:cubicBezTo>
                    <a:pt x="134" y="65"/>
                    <a:pt x="130" y="64"/>
                    <a:pt x="128" y="60"/>
                  </a:cubicBezTo>
                  <a:cubicBezTo>
                    <a:pt x="127" y="57"/>
                    <a:pt x="129" y="52"/>
                    <a:pt x="133" y="50"/>
                  </a:cubicBezTo>
                  <a:cubicBezTo>
                    <a:pt x="136" y="49"/>
                    <a:pt x="141" y="50"/>
                    <a:pt x="144" y="54"/>
                  </a:cubicBezTo>
                  <a:cubicBezTo>
                    <a:pt x="141" y="50"/>
                    <a:pt x="135" y="49"/>
                    <a:pt x="132" y="51"/>
                  </a:cubicBezTo>
                  <a:cubicBezTo>
                    <a:pt x="128" y="53"/>
                    <a:pt x="127" y="59"/>
                    <a:pt x="130" y="62"/>
                  </a:cubicBezTo>
                  <a:cubicBezTo>
                    <a:pt x="133" y="65"/>
                    <a:pt x="138" y="63"/>
                    <a:pt x="139" y="60"/>
                  </a:cubicBezTo>
                  <a:cubicBezTo>
                    <a:pt x="140" y="57"/>
                    <a:pt x="137" y="54"/>
                    <a:pt x="135" y="54"/>
                  </a:cubicBezTo>
                  <a:cubicBezTo>
                    <a:pt x="137" y="54"/>
                    <a:pt x="140" y="56"/>
                    <a:pt x="139" y="59"/>
                  </a:cubicBezTo>
                  <a:cubicBezTo>
                    <a:pt x="138" y="62"/>
                    <a:pt x="134" y="64"/>
                    <a:pt x="131" y="62"/>
                  </a:cubicBezTo>
                  <a:cubicBezTo>
                    <a:pt x="128" y="60"/>
                    <a:pt x="128" y="54"/>
                    <a:pt x="131" y="52"/>
                  </a:cubicBezTo>
                  <a:cubicBezTo>
                    <a:pt x="135" y="49"/>
                    <a:pt x="141" y="50"/>
                    <a:pt x="144" y="55"/>
                  </a:cubicBezTo>
                  <a:cubicBezTo>
                    <a:pt x="146" y="59"/>
                    <a:pt x="144" y="66"/>
                    <a:pt x="140" y="69"/>
                  </a:cubicBezTo>
                  <a:cubicBezTo>
                    <a:pt x="135" y="72"/>
                    <a:pt x="128" y="71"/>
                    <a:pt x="124" y="68"/>
                  </a:cubicBezTo>
                  <a:cubicBezTo>
                    <a:pt x="119" y="64"/>
                    <a:pt x="117" y="58"/>
                    <a:pt x="119" y="52"/>
                  </a:cubicBezTo>
                  <a:cubicBezTo>
                    <a:pt x="120" y="48"/>
                    <a:pt x="122" y="45"/>
                    <a:pt x="125" y="42"/>
                  </a:cubicBezTo>
                  <a:cubicBezTo>
                    <a:pt x="119" y="47"/>
                    <a:pt x="117" y="57"/>
                    <a:pt x="121" y="64"/>
                  </a:cubicBezTo>
                  <a:cubicBezTo>
                    <a:pt x="124" y="68"/>
                    <a:pt x="129" y="71"/>
                    <a:pt x="134" y="70"/>
                  </a:cubicBezTo>
                  <a:cubicBezTo>
                    <a:pt x="139" y="70"/>
                    <a:pt x="143" y="67"/>
                    <a:pt x="144" y="62"/>
                  </a:cubicBezTo>
                  <a:cubicBezTo>
                    <a:pt x="145" y="58"/>
                    <a:pt x="143" y="53"/>
                    <a:pt x="139" y="52"/>
                  </a:cubicBezTo>
                  <a:close/>
                  <a:moveTo>
                    <a:pt x="132" y="36"/>
                  </a:moveTo>
                  <a:cubicBezTo>
                    <a:pt x="128" y="37"/>
                    <a:pt x="125" y="38"/>
                    <a:pt x="122" y="42"/>
                  </a:cubicBezTo>
                  <a:cubicBezTo>
                    <a:pt x="116" y="48"/>
                    <a:pt x="114" y="59"/>
                    <a:pt x="120" y="66"/>
                  </a:cubicBezTo>
                  <a:cubicBezTo>
                    <a:pt x="123" y="71"/>
                    <a:pt x="128" y="73"/>
                    <a:pt x="134" y="73"/>
                  </a:cubicBezTo>
                  <a:cubicBezTo>
                    <a:pt x="129" y="73"/>
                    <a:pt x="124" y="75"/>
                    <a:pt x="121" y="78"/>
                  </a:cubicBezTo>
                  <a:cubicBezTo>
                    <a:pt x="113" y="85"/>
                    <a:pt x="111" y="96"/>
                    <a:pt x="113" y="104"/>
                  </a:cubicBezTo>
                  <a:cubicBezTo>
                    <a:pt x="114" y="108"/>
                    <a:pt x="115" y="112"/>
                    <a:pt x="118" y="115"/>
                  </a:cubicBezTo>
                  <a:cubicBezTo>
                    <a:pt x="113" y="114"/>
                    <a:pt x="108" y="114"/>
                    <a:pt x="103" y="115"/>
                  </a:cubicBezTo>
                  <a:cubicBezTo>
                    <a:pt x="99" y="115"/>
                    <a:pt x="96" y="116"/>
                    <a:pt x="93" y="118"/>
                  </a:cubicBezTo>
                  <a:cubicBezTo>
                    <a:pt x="89" y="116"/>
                    <a:pt x="84" y="114"/>
                    <a:pt x="81" y="112"/>
                  </a:cubicBezTo>
                  <a:cubicBezTo>
                    <a:pt x="73" y="105"/>
                    <a:pt x="69" y="95"/>
                    <a:pt x="72" y="86"/>
                  </a:cubicBezTo>
                  <a:cubicBezTo>
                    <a:pt x="74" y="77"/>
                    <a:pt x="80" y="70"/>
                    <a:pt x="88" y="68"/>
                  </a:cubicBezTo>
                  <a:cubicBezTo>
                    <a:pt x="96" y="66"/>
                    <a:pt x="104" y="70"/>
                    <a:pt x="108" y="75"/>
                  </a:cubicBezTo>
                  <a:cubicBezTo>
                    <a:pt x="112" y="81"/>
                    <a:pt x="112" y="88"/>
                    <a:pt x="108" y="93"/>
                  </a:cubicBezTo>
                  <a:cubicBezTo>
                    <a:pt x="105" y="98"/>
                    <a:pt x="100" y="100"/>
                    <a:pt x="95" y="98"/>
                  </a:cubicBezTo>
                  <a:cubicBezTo>
                    <a:pt x="90" y="97"/>
                    <a:pt x="87" y="93"/>
                    <a:pt x="87" y="90"/>
                  </a:cubicBezTo>
                  <a:cubicBezTo>
                    <a:pt x="87" y="86"/>
                    <a:pt x="89" y="82"/>
                    <a:pt x="91" y="81"/>
                  </a:cubicBezTo>
                  <a:cubicBezTo>
                    <a:pt x="94" y="80"/>
                    <a:pt x="97" y="81"/>
                    <a:pt x="99" y="82"/>
                  </a:cubicBezTo>
                  <a:cubicBezTo>
                    <a:pt x="100" y="83"/>
                    <a:pt x="101" y="85"/>
                    <a:pt x="101" y="87"/>
                  </a:cubicBezTo>
                  <a:cubicBezTo>
                    <a:pt x="100" y="85"/>
                    <a:pt x="99" y="84"/>
                    <a:pt x="97" y="84"/>
                  </a:cubicBezTo>
                  <a:cubicBezTo>
                    <a:pt x="95" y="83"/>
                    <a:pt x="93" y="85"/>
                    <a:pt x="92" y="87"/>
                  </a:cubicBezTo>
                  <a:cubicBezTo>
                    <a:pt x="92" y="89"/>
                    <a:pt x="92" y="93"/>
                    <a:pt x="95" y="93"/>
                  </a:cubicBezTo>
                  <a:cubicBezTo>
                    <a:pt x="98" y="94"/>
                    <a:pt x="102" y="92"/>
                    <a:pt x="103" y="88"/>
                  </a:cubicBezTo>
                  <a:cubicBezTo>
                    <a:pt x="105" y="83"/>
                    <a:pt x="100" y="77"/>
                    <a:pt x="94" y="77"/>
                  </a:cubicBezTo>
                  <a:cubicBezTo>
                    <a:pt x="87" y="77"/>
                    <a:pt x="82" y="86"/>
                    <a:pt x="85" y="93"/>
                  </a:cubicBezTo>
                  <a:cubicBezTo>
                    <a:pt x="87" y="100"/>
                    <a:pt x="97" y="104"/>
                    <a:pt x="105" y="100"/>
                  </a:cubicBezTo>
                  <a:cubicBezTo>
                    <a:pt x="112" y="96"/>
                    <a:pt x="116" y="86"/>
                    <a:pt x="112" y="77"/>
                  </a:cubicBezTo>
                  <a:cubicBezTo>
                    <a:pt x="108" y="69"/>
                    <a:pt x="98" y="64"/>
                    <a:pt x="89" y="66"/>
                  </a:cubicBezTo>
                  <a:cubicBezTo>
                    <a:pt x="88" y="66"/>
                    <a:pt x="87" y="66"/>
                    <a:pt x="86" y="66"/>
                  </a:cubicBezTo>
                  <a:cubicBezTo>
                    <a:pt x="90" y="62"/>
                    <a:pt x="93" y="57"/>
                    <a:pt x="94" y="52"/>
                  </a:cubicBezTo>
                  <a:cubicBezTo>
                    <a:pt x="94" y="47"/>
                    <a:pt x="93" y="42"/>
                    <a:pt x="91" y="39"/>
                  </a:cubicBezTo>
                  <a:cubicBezTo>
                    <a:pt x="94" y="42"/>
                    <a:pt x="98" y="43"/>
                    <a:pt x="102" y="43"/>
                  </a:cubicBezTo>
                  <a:cubicBezTo>
                    <a:pt x="107" y="43"/>
                    <a:pt x="111" y="40"/>
                    <a:pt x="113" y="36"/>
                  </a:cubicBezTo>
                  <a:cubicBezTo>
                    <a:pt x="115" y="32"/>
                    <a:pt x="114" y="27"/>
                    <a:pt x="111" y="24"/>
                  </a:cubicBezTo>
                  <a:cubicBezTo>
                    <a:pt x="110" y="23"/>
                    <a:pt x="108" y="21"/>
                    <a:pt x="105" y="21"/>
                  </a:cubicBezTo>
                  <a:cubicBezTo>
                    <a:pt x="103" y="21"/>
                    <a:pt x="100" y="22"/>
                    <a:pt x="99" y="24"/>
                  </a:cubicBezTo>
                  <a:cubicBezTo>
                    <a:pt x="97" y="26"/>
                    <a:pt x="97" y="29"/>
                    <a:pt x="98" y="31"/>
                  </a:cubicBezTo>
                  <a:cubicBezTo>
                    <a:pt x="99" y="33"/>
                    <a:pt x="102" y="35"/>
                    <a:pt x="104" y="34"/>
                  </a:cubicBezTo>
                  <a:cubicBezTo>
                    <a:pt x="106" y="34"/>
                    <a:pt x="108" y="32"/>
                    <a:pt x="108" y="30"/>
                  </a:cubicBezTo>
                  <a:cubicBezTo>
                    <a:pt x="108" y="28"/>
                    <a:pt x="107" y="27"/>
                    <a:pt x="105" y="26"/>
                  </a:cubicBezTo>
                  <a:cubicBezTo>
                    <a:pt x="104" y="26"/>
                    <a:pt x="103" y="26"/>
                    <a:pt x="102" y="27"/>
                  </a:cubicBezTo>
                  <a:cubicBezTo>
                    <a:pt x="102" y="27"/>
                    <a:pt x="102" y="28"/>
                    <a:pt x="102" y="28"/>
                  </a:cubicBezTo>
                  <a:cubicBezTo>
                    <a:pt x="102" y="28"/>
                    <a:pt x="102" y="27"/>
                    <a:pt x="102" y="27"/>
                  </a:cubicBezTo>
                  <a:cubicBezTo>
                    <a:pt x="103" y="26"/>
                    <a:pt x="104" y="26"/>
                    <a:pt x="105" y="27"/>
                  </a:cubicBezTo>
                  <a:cubicBezTo>
                    <a:pt x="106" y="27"/>
                    <a:pt x="108" y="28"/>
                    <a:pt x="107" y="30"/>
                  </a:cubicBezTo>
                  <a:cubicBezTo>
                    <a:pt x="107" y="32"/>
                    <a:pt x="106" y="33"/>
                    <a:pt x="104" y="33"/>
                  </a:cubicBezTo>
                  <a:cubicBezTo>
                    <a:pt x="102" y="34"/>
                    <a:pt x="100" y="32"/>
                    <a:pt x="99" y="31"/>
                  </a:cubicBezTo>
                  <a:cubicBezTo>
                    <a:pt x="98" y="29"/>
                    <a:pt x="99" y="27"/>
                    <a:pt x="100" y="25"/>
                  </a:cubicBezTo>
                  <a:cubicBezTo>
                    <a:pt x="101" y="23"/>
                    <a:pt x="103" y="22"/>
                    <a:pt x="105" y="23"/>
                  </a:cubicBezTo>
                  <a:cubicBezTo>
                    <a:pt x="107" y="23"/>
                    <a:pt x="109" y="24"/>
                    <a:pt x="110" y="25"/>
                  </a:cubicBezTo>
                  <a:cubicBezTo>
                    <a:pt x="113" y="28"/>
                    <a:pt x="113" y="32"/>
                    <a:pt x="111" y="35"/>
                  </a:cubicBezTo>
                  <a:cubicBezTo>
                    <a:pt x="109" y="37"/>
                    <a:pt x="105" y="39"/>
                    <a:pt x="102" y="39"/>
                  </a:cubicBezTo>
                  <a:cubicBezTo>
                    <a:pt x="99" y="38"/>
                    <a:pt x="95" y="36"/>
                    <a:pt x="94" y="32"/>
                  </a:cubicBezTo>
                  <a:cubicBezTo>
                    <a:pt x="93" y="30"/>
                    <a:pt x="93" y="28"/>
                    <a:pt x="93" y="25"/>
                  </a:cubicBezTo>
                  <a:cubicBezTo>
                    <a:pt x="94" y="23"/>
                    <a:pt x="95" y="20"/>
                    <a:pt x="97" y="18"/>
                  </a:cubicBezTo>
                  <a:cubicBezTo>
                    <a:pt x="101" y="15"/>
                    <a:pt x="105" y="14"/>
                    <a:pt x="109" y="15"/>
                  </a:cubicBezTo>
                  <a:cubicBezTo>
                    <a:pt x="110" y="15"/>
                    <a:pt x="111" y="16"/>
                    <a:pt x="113" y="17"/>
                  </a:cubicBezTo>
                  <a:cubicBezTo>
                    <a:pt x="120" y="22"/>
                    <a:pt x="126" y="28"/>
                    <a:pt x="132" y="36"/>
                  </a:cubicBezTo>
                  <a:close/>
                  <a:moveTo>
                    <a:pt x="90" y="16"/>
                  </a:moveTo>
                  <a:cubicBezTo>
                    <a:pt x="91" y="13"/>
                    <a:pt x="91" y="11"/>
                    <a:pt x="90" y="8"/>
                  </a:cubicBezTo>
                  <a:cubicBezTo>
                    <a:pt x="93" y="9"/>
                    <a:pt x="95" y="9"/>
                    <a:pt x="97" y="10"/>
                  </a:cubicBezTo>
                  <a:cubicBezTo>
                    <a:pt x="96" y="11"/>
                    <a:pt x="94" y="12"/>
                    <a:pt x="92" y="13"/>
                  </a:cubicBezTo>
                  <a:cubicBezTo>
                    <a:pt x="91" y="14"/>
                    <a:pt x="91" y="15"/>
                    <a:pt x="90" y="16"/>
                  </a:cubicBezTo>
                  <a:close/>
                  <a:moveTo>
                    <a:pt x="88" y="8"/>
                  </a:moveTo>
                  <a:cubicBezTo>
                    <a:pt x="89" y="12"/>
                    <a:pt x="89" y="16"/>
                    <a:pt x="87" y="19"/>
                  </a:cubicBezTo>
                  <a:cubicBezTo>
                    <a:pt x="84" y="25"/>
                    <a:pt x="78" y="28"/>
                    <a:pt x="73" y="27"/>
                  </a:cubicBezTo>
                  <a:cubicBezTo>
                    <a:pt x="68" y="27"/>
                    <a:pt x="63" y="23"/>
                    <a:pt x="62" y="19"/>
                  </a:cubicBezTo>
                  <a:cubicBezTo>
                    <a:pt x="62" y="17"/>
                    <a:pt x="62" y="15"/>
                    <a:pt x="62" y="13"/>
                  </a:cubicBezTo>
                  <a:cubicBezTo>
                    <a:pt x="67" y="11"/>
                    <a:pt x="71" y="9"/>
                    <a:pt x="76" y="9"/>
                  </a:cubicBezTo>
                  <a:cubicBezTo>
                    <a:pt x="78" y="10"/>
                    <a:pt x="78" y="13"/>
                    <a:pt x="78" y="15"/>
                  </a:cubicBezTo>
                  <a:cubicBezTo>
                    <a:pt x="77" y="17"/>
                    <a:pt x="75" y="18"/>
                    <a:pt x="73" y="18"/>
                  </a:cubicBezTo>
                  <a:cubicBezTo>
                    <a:pt x="72" y="19"/>
                    <a:pt x="70" y="18"/>
                    <a:pt x="70" y="17"/>
                  </a:cubicBezTo>
                  <a:cubicBezTo>
                    <a:pt x="71" y="18"/>
                    <a:pt x="72" y="17"/>
                    <a:pt x="73" y="17"/>
                  </a:cubicBezTo>
                  <a:cubicBezTo>
                    <a:pt x="75" y="16"/>
                    <a:pt x="75" y="13"/>
                    <a:pt x="74" y="12"/>
                  </a:cubicBezTo>
                  <a:cubicBezTo>
                    <a:pt x="73" y="11"/>
                    <a:pt x="72" y="11"/>
                    <a:pt x="71" y="10"/>
                  </a:cubicBezTo>
                  <a:cubicBezTo>
                    <a:pt x="71" y="10"/>
                    <a:pt x="71" y="10"/>
                    <a:pt x="71" y="10"/>
                  </a:cubicBezTo>
                  <a:cubicBezTo>
                    <a:pt x="71" y="10"/>
                    <a:pt x="70" y="10"/>
                    <a:pt x="69" y="11"/>
                  </a:cubicBezTo>
                  <a:cubicBezTo>
                    <a:pt x="67" y="12"/>
                    <a:pt x="66" y="15"/>
                    <a:pt x="68" y="18"/>
                  </a:cubicBezTo>
                  <a:cubicBezTo>
                    <a:pt x="69" y="21"/>
                    <a:pt x="75" y="22"/>
                    <a:pt x="79" y="18"/>
                  </a:cubicBezTo>
                  <a:cubicBezTo>
                    <a:pt x="81" y="15"/>
                    <a:pt x="81" y="11"/>
                    <a:pt x="79" y="8"/>
                  </a:cubicBezTo>
                  <a:cubicBezTo>
                    <a:pt x="80" y="8"/>
                    <a:pt x="82" y="8"/>
                    <a:pt x="84" y="8"/>
                  </a:cubicBezTo>
                  <a:cubicBezTo>
                    <a:pt x="86" y="8"/>
                    <a:pt x="87" y="8"/>
                    <a:pt x="88" y="8"/>
                  </a:cubicBezTo>
                  <a:close/>
                  <a:moveTo>
                    <a:pt x="37" y="34"/>
                  </a:moveTo>
                  <a:cubicBezTo>
                    <a:pt x="37" y="34"/>
                    <a:pt x="37" y="35"/>
                    <a:pt x="37" y="36"/>
                  </a:cubicBezTo>
                  <a:cubicBezTo>
                    <a:pt x="36" y="41"/>
                    <a:pt x="37" y="49"/>
                    <a:pt x="41" y="56"/>
                  </a:cubicBezTo>
                  <a:cubicBezTo>
                    <a:pt x="40" y="58"/>
                    <a:pt x="38" y="60"/>
                    <a:pt x="35" y="60"/>
                  </a:cubicBezTo>
                  <a:cubicBezTo>
                    <a:pt x="34" y="61"/>
                    <a:pt x="32" y="61"/>
                    <a:pt x="31" y="60"/>
                  </a:cubicBezTo>
                  <a:cubicBezTo>
                    <a:pt x="30" y="60"/>
                    <a:pt x="29" y="59"/>
                    <a:pt x="29" y="58"/>
                  </a:cubicBezTo>
                  <a:cubicBezTo>
                    <a:pt x="27" y="56"/>
                    <a:pt x="27" y="54"/>
                    <a:pt x="28" y="52"/>
                  </a:cubicBezTo>
                  <a:cubicBezTo>
                    <a:pt x="29" y="51"/>
                    <a:pt x="30" y="50"/>
                    <a:pt x="32" y="50"/>
                  </a:cubicBezTo>
                  <a:cubicBezTo>
                    <a:pt x="34" y="50"/>
                    <a:pt x="36" y="51"/>
                    <a:pt x="36" y="53"/>
                  </a:cubicBezTo>
                  <a:cubicBezTo>
                    <a:pt x="36" y="54"/>
                    <a:pt x="36" y="55"/>
                    <a:pt x="36" y="56"/>
                  </a:cubicBezTo>
                  <a:cubicBezTo>
                    <a:pt x="35" y="56"/>
                    <a:pt x="34" y="57"/>
                    <a:pt x="33" y="57"/>
                  </a:cubicBezTo>
                  <a:cubicBezTo>
                    <a:pt x="32" y="57"/>
                    <a:pt x="31" y="57"/>
                    <a:pt x="31" y="56"/>
                  </a:cubicBezTo>
                  <a:cubicBezTo>
                    <a:pt x="30" y="55"/>
                    <a:pt x="30" y="54"/>
                    <a:pt x="31" y="53"/>
                  </a:cubicBezTo>
                  <a:cubicBezTo>
                    <a:pt x="31" y="52"/>
                    <a:pt x="33" y="52"/>
                    <a:pt x="33" y="52"/>
                  </a:cubicBezTo>
                  <a:cubicBezTo>
                    <a:pt x="34" y="53"/>
                    <a:pt x="34" y="54"/>
                    <a:pt x="34" y="54"/>
                  </a:cubicBezTo>
                  <a:cubicBezTo>
                    <a:pt x="34" y="55"/>
                    <a:pt x="34" y="55"/>
                    <a:pt x="33" y="56"/>
                  </a:cubicBezTo>
                  <a:cubicBezTo>
                    <a:pt x="33" y="56"/>
                    <a:pt x="33" y="56"/>
                    <a:pt x="32" y="56"/>
                  </a:cubicBezTo>
                  <a:cubicBezTo>
                    <a:pt x="33" y="56"/>
                    <a:pt x="33" y="56"/>
                    <a:pt x="33" y="56"/>
                  </a:cubicBezTo>
                  <a:cubicBezTo>
                    <a:pt x="34" y="56"/>
                    <a:pt x="34" y="55"/>
                    <a:pt x="34" y="54"/>
                  </a:cubicBezTo>
                  <a:cubicBezTo>
                    <a:pt x="35" y="54"/>
                    <a:pt x="34" y="53"/>
                    <a:pt x="33" y="52"/>
                  </a:cubicBezTo>
                  <a:cubicBezTo>
                    <a:pt x="33" y="52"/>
                    <a:pt x="31" y="52"/>
                    <a:pt x="30" y="53"/>
                  </a:cubicBezTo>
                  <a:cubicBezTo>
                    <a:pt x="30" y="54"/>
                    <a:pt x="29" y="55"/>
                    <a:pt x="30" y="56"/>
                  </a:cubicBezTo>
                  <a:cubicBezTo>
                    <a:pt x="31" y="57"/>
                    <a:pt x="32" y="58"/>
                    <a:pt x="33" y="58"/>
                  </a:cubicBezTo>
                  <a:cubicBezTo>
                    <a:pt x="35" y="58"/>
                    <a:pt x="36" y="57"/>
                    <a:pt x="37" y="56"/>
                  </a:cubicBezTo>
                  <a:cubicBezTo>
                    <a:pt x="37" y="55"/>
                    <a:pt x="37" y="54"/>
                    <a:pt x="37" y="52"/>
                  </a:cubicBezTo>
                  <a:cubicBezTo>
                    <a:pt x="37" y="50"/>
                    <a:pt x="34" y="49"/>
                    <a:pt x="32" y="48"/>
                  </a:cubicBezTo>
                  <a:cubicBezTo>
                    <a:pt x="30" y="48"/>
                    <a:pt x="28" y="49"/>
                    <a:pt x="26" y="51"/>
                  </a:cubicBezTo>
                  <a:cubicBezTo>
                    <a:pt x="25" y="53"/>
                    <a:pt x="24" y="56"/>
                    <a:pt x="26" y="60"/>
                  </a:cubicBezTo>
                  <a:cubicBezTo>
                    <a:pt x="26" y="61"/>
                    <a:pt x="28" y="63"/>
                    <a:pt x="30" y="63"/>
                  </a:cubicBezTo>
                  <a:cubicBezTo>
                    <a:pt x="32" y="64"/>
                    <a:pt x="34" y="65"/>
                    <a:pt x="36" y="64"/>
                  </a:cubicBezTo>
                  <a:cubicBezTo>
                    <a:pt x="39" y="63"/>
                    <a:pt x="41" y="61"/>
                    <a:pt x="43" y="59"/>
                  </a:cubicBezTo>
                  <a:cubicBezTo>
                    <a:pt x="46" y="65"/>
                    <a:pt x="52" y="70"/>
                    <a:pt x="59" y="72"/>
                  </a:cubicBezTo>
                  <a:cubicBezTo>
                    <a:pt x="58" y="72"/>
                    <a:pt x="58" y="72"/>
                    <a:pt x="57" y="72"/>
                  </a:cubicBezTo>
                  <a:cubicBezTo>
                    <a:pt x="54" y="72"/>
                    <a:pt x="51" y="73"/>
                    <a:pt x="48" y="76"/>
                  </a:cubicBezTo>
                  <a:cubicBezTo>
                    <a:pt x="43" y="80"/>
                    <a:pt x="42" y="86"/>
                    <a:pt x="43" y="91"/>
                  </a:cubicBezTo>
                  <a:cubicBezTo>
                    <a:pt x="44" y="95"/>
                    <a:pt x="47" y="98"/>
                    <a:pt x="49" y="100"/>
                  </a:cubicBezTo>
                  <a:cubicBezTo>
                    <a:pt x="51" y="101"/>
                    <a:pt x="53" y="102"/>
                    <a:pt x="54" y="103"/>
                  </a:cubicBezTo>
                  <a:cubicBezTo>
                    <a:pt x="53" y="103"/>
                    <a:pt x="51" y="104"/>
                    <a:pt x="49" y="105"/>
                  </a:cubicBezTo>
                  <a:cubicBezTo>
                    <a:pt x="44" y="108"/>
                    <a:pt x="39" y="114"/>
                    <a:pt x="40" y="123"/>
                  </a:cubicBezTo>
                  <a:cubicBezTo>
                    <a:pt x="40" y="123"/>
                    <a:pt x="40" y="123"/>
                    <a:pt x="39" y="122"/>
                  </a:cubicBezTo>
                  <a:cubicBezTo>
                    <a:pt x="37" y="116"/>
                    <a:pt x="30" y="112"/>
                    <a:pt x="23" y="112"/>
                  </a:cubicBezTo>
                  <a:cubicBezTo>
                    <a:pt x="17" y="112"/>
                    <a:pt x="11" y="115"/>
                    <a:pt x="7" y="120"/>
                  </a:cubicBezTo>
                  <a:cubicBezTo>
                    <a:pt x="7" y="112"/>
                    <a:pt x="8" y="103"/>
                    <a:pt x="10" y="94"/>
                  </a:cubicBezTo>
                  <a:cubicBezTo>
                    <a:pt x="13" y="90"/>
                    <a:pt x="18" y="89"/>
                    <a:pt x="21" y="90"/>
                  </a:cubicBezTo>
                  <a:cubicBezTo>
                    <a:pt x="26" y="91"/>
                    <a:pt x="30" y="94"/>
                    <a:pt x="30" y="98"/>
                  </a:cubicBezTo>
                  <a:cubicBezTo>
                    <a:pt x="30" y="102"/>
                    <a:pt x="28" y="106"/>
                    <a:pt x="26" y="107"/>
                  </a:cubicBezTo>
                  <a:cubicBezTo>
                    <a:pt x="23" y="108"/>
                    <a:pt x="20" y="108"/>
                    <a:pt x="18" y="106"/>
                  </a:cubicBezTo>
                  <a:cubicBezTo>
                    <a:pt x="17" y="105"/>
                    <a:pt x="16" y="103"/>
                    <a:pt x="16" y="102"/>
                  </a:cubicBezTo>
                  <a:cubicBezTo>
                    <a:pt x="17" y="103"/>
                    <a:pt x="18" y="104"/>
                    <a:pt x="20" y="105"/>
                  </a:cubicBezTo>
                  <a:cubicBezTo>
                    <a:pt x="22" y="105"/>
                    <a:pt x="24" y="103"/>
                    <a:pt x="25" y="101"/>
                  </a:cubicBezTo>
                  <a:cubicBezTo>
                    <a:pt x="25" y="100"/>
                    <a:pt x="25" y="98"/>
                    <a:pt x="24" y="97"/>
                  </a:cubicBezTo>
                  <a:cubicBezTo>
                    <a:pt x="24" y="97"/>
                    <a:pt x="24" y="97"/>
                    <a:pt x="24" y="97"/>
                  </a:cubicBezTo>
                  <a:cubicBezTo>
                    <a:pt x="24" y="97"/>
                    <a:pt x="23" y="96"/>
                    <a:pt x="21" y="95"/>
                  </a:cubicBezTo>
                  <a:cubicBezTo>
                    <a:pt x="19" y="95"/>
                    <a:pt x="15" y="96"/>
                    <a:pt x="14" y="101"/>
                  </a:cubicBezTo>
                  <a:cubicBezTo>
                    <a:pt x="12" y="105"/>
                    <a:pt x="17" y="112"/>
                    <a:pt x="24" y="111"/>
                  </a:cubicBezTo>
                  <a:cubicBezTo>
                    <a:pt x="30" y="110"/>
                    <a:pt x="35" y="102"/>
                    <a:pt x="32" y="95"/>
                  </a:cubicBezTo>
                  <a:cubicBezTo>
                    <a:pt x="29" y="88"/>
                    <a:pt x="19" y="84"/>
                    <a:pt x="12" y="89"/>
                  </a:cubicBezTo>
                  <a:cubicBezTo>
                    <a:pt x="11" y="89"/>
                    <a:pt x="11" y="89"/>
                    <a:pt x="11" y="89"/>
                  </a:cubicBezTo>
                  <a:cubicBezTo>
                    <a:pt x="15" y="73"/>
                    <a:pt x="22" y="56"/>
                    <a:pt x="31" y="43"/>
                  </a:cubicBezTo>
                  <a:cubicBezTo>
                    <a:pt x="33" y="40"/>
                    <a:pt x="35" y="37"/>
                    <a:pt x="37" y="34"/>
                  </a:cubicBezTo>
                  <a:close/>
                  <a:moveTo>
                    <a:pt x="27" y="186"/>
                  </a:moveTo>
                  <a:cubicBezTo>
                    <a:pt x="32" y="188"/>
                    <a:pt x="37" y="189"/>
                    <a:pt x="43" y="187"/>
                  </a:cubicBezTo>
                  <a:cubicBezTo>
                    <a:pt x="51" y="184"/>
                    <a:pt x="58" y="176"/>
                    <a:pt x="58" y="167"/>
                  </a:cubicBezTo>
                  <a:cubicBezTo>
                    <a:pt x="58" y="166"/>
                    <a:pt x="59" y="166"/>
                    <a:pt x="59" y="165"/>
                  </a:cubicBezTo>
                  <a:cubicBezTo>
                    <a:pt x="60" y="165"/>
                    <a:pt x="62" y="164"/>
                    <a:pt x="63" y="164"/>
                  </a:cubicBezTo>
                  <a:cubicBezTo>
                    <a:pt x="65" y="164"/>
                    <a:pt x="67" y="164"/>
                    <a:pt x="69" y="166"/>
                  </a:cubicBezTo>
                  <a:cubicBezTo>
                    <a:pt x="70" y="167"/>
                    <a:pt x="70" y="168"/>
                    <a:pt x="70" y="169"/>
                  </a:cubicBezTo>
                  <a:cubicBezTo>
                    <a:pt x="70" y="170"/>
                    <a:pt x="70" y="171"/>
                    <a:pt x="70" y="172"/>
                  </a:cubicBezTo>
                  <a:cubicBezTo>
                    <a:pt x="69" y="173"/>
                    <a:pt x="67" y="174"/>
                    <a:pt x="66" y="174"/>
                  </a:cubicBezTo>
                  <a:cubicBezTo>
                    <a:pt x="64" y="174"/>
                    <a:pt x="63" y="173"/>
                    <a:pt x="62" y="172"/>
                  </a:cubicBezTo>
                  <a:cubicBezTo>
                    <a:pt x="62" y="171"/>
                    <a:pt x="62" y="169"/>
                    <a:pt x="63" y="168"/>
                  </a:cubicBezTo>
                  <a:cubicBezTo>
                    <a:pt x="64" y="168"/>
                    <a:pt x="64" y="167"/>
                    <a:pt x="65" y="167"/>
                  </a:cubicBezTo>
                  <a:cubicBezTo>
                    <a:pt x="66" y="167"/>
                    <a:pt x="67" y="168"/>
                    <a:pt x="67" y="169"/>
                  </a:cubicBezTo>
                  <a:cubicBezTo>
                    <a:pt x="68" y="169"/>
                    <a:pt x="68" y="170"/>
                    <a:pt x="67" y="171"/>
                  </a:cubicBezTo>
                  <a:cubicBezTo>
                    <a:pt x="67" y="172"/>
                    <a:pt x="66" y="172"/>
                    <a:pt x="65" y="172"/>
                  </a:cubicBezTo>
                  <a:cubicBezTo>
                    <a:pt x="64" y="172"/>
                    <a:pt x="64" y="171"/>
                    <a:pt x="64" y="170"/>
                  </a:cubicBezTo>
                  <a:cubicBezTo>
                    <a:pt x="64" y="170"/>
                    <a:pt x="65" y="169"/>
                    <a:pt x="65" y="169"/>
                  </a:cubicBezTo>
                  <a:cubicBezTo>
                    <a:pt x="66" y="169"/>
                    <a:pt x="66" y="169"/>
                    <a:pt x="66" y="169"/>
                  </a:cubicBezTo>
                  <a:cubicBezTo>
                    <a:pt x="66" y="170"/>
                    <a:pt x="67" y="170"/>
                    <a:pt x="67" y="170"/>
                  </a:cubicBezTo>
                  <a:cubicBezTo>
                    <a:pt x="67" y="170"/>
                    <a:pt x="67" y="170"/>
                    <a:pt x="66" y="169"/>
                  </a:cubicBezTo>
                  <a:cubicBezTo>
                    <a:pt x="66" y="169"/>
                    <a:pt x="66" y="169"/>
                    <a:pt x="65" y="169"/>
                  </a:cubicBezTo>
                  <a:cubicBezTo>
                    <a:pt x="64" y="169"/>
                    <a:pt x="64" y="169"/>
                    <a:pt x="64" y="170"/>
                  </a:cubicBezTo>
                  <a:cubicBezTo>
                    <a:pt x="64" y="171"/>
                    <a:pt x="64" y="172"/>
                    <a:pt x="65" y="172"/>
                  </a:cubicBezTo>
                  <a:cubicBezTo>
                    <a:pt x="66" y="173"/>
                    <a:pt x="67" y="172"/>
                    <a:pt x="68" y="171"/>
                  </a:cubicBezTo>
                  <a:cubicBezTo>
                    <a:pt x="69" y="170"/>
                    <a:pt x="68" y="169"/>
                    <a:pt x="68" y="168"/>
                  </a:cubicBezTo>
                  <a:cubicBezTo>
                    <a:pt x="67" y="167"/>
                    <a:pt x="66" y="167"/>
                    <a:pt x="65" y="167"/>
                  </a:cubicBezTo>
                  <a:cubicBezTo>
                    <a:pt x="64" y="167"/>
                    <a:pt x="63" y="167"/>
                    <a:pt x="63" y="168"/>
                  </a:cubicBezTo>
                  <a:cubicBezTo>
                    <a:pt x="61" y="169"/>
                    <a:pt x="61" y="171"/>
                    <a:pt x="61" y="173"/>
                  </a:cubicBezTo>
                  <a:cubicBezTo>
                    <a:pt x="62" y="174"/>
                    <a:pt x="63" y="176"/>
                    <a:pt x="65" y="176"/>
                  </a:cubicBezTo>
                  <a:cubicBezTo>
                    <a:pt x="68" y="176"/>
                    <a:pt x="70" y="176"/>
                    <a:pt x="72" y="173"/>
                  </a:cubicBezTo>
                  <a:cubicBezTo>
                    <a:pt x="73" y="172"/>
                    <a:pt x="73" y="171"/>
                    <a:pt x="73" y="169"/>
                  </a:cubicBezTo>
                  <a:cubicBezTo>
                    <a:pt x="73" y="167"/>
                    <a:pt x="73" y="166"/>
                    <a:pt x="71" y="164"/>
                  </a:cubicBezTo>
                  <a:cubicBezTo>
                    <a:pt x="69" y="161"/>
                    <a:pt x="65" y="161"/>
                    <a:pt x="63" y="161"/>
                  </a:cubicBezTo>
                  <a:cubicBezTo>
                    <a:pt x="61" y="162"/>
                    <a:pt x="59" y="163"/>
                    <a:pt x="58" y="164"/>
                  </a:cubicBezTo>
                  <a:cubicBezTo>
                    <a:pt x="58" y="164"/>
                    <a:pt x="58" y="165"/>
                    <a:pt x="58" y="165"/>
                  </a:cubicBezTo>
                  <a:cubicBezTo>
                    <a:pt x="57" y="160"/>
                    <a:pt x="54" y="156"/>
                    <a:pt x="51" y="153"/>
                  </a:cubicBezTo>
                  <a:cubicBezTo>
                    <a:pt x="51" y="152"/>
                    <a:pt x="51" y="150"/>
                    <a:pt x="52" y="149"/>
                  </a:cubicBezTo>
                  <a:cubicBezTo>
                    <a:pt x="54" y="143"/>
                    <a:pt x="60" y="141"/>
                    <a:pt x="64" y="144"/>
                  </a:cubicBezTo>
                  <a:cubicBezTo>
                    <a:pt x="69" y="146"/>
                    <a:pt x="69" y="152"/>
                    <a:pt x="66" y="154"/>
                  </a:cubicBezTo>
                  <a:cubicBezTo>
                    <a:pt x="64" y="157"/>
                    <a:pt x="59" y="155"/>
                    <a:pt x="58" y="153"/>
                  </a:cubicBezTo>
                  <a:cubicBezTo>
                    <a:pt x="58" y="150"/>
                    <a:pt x="59" y="148"/>
                    <a:pt x="61" y="148"/>
                  </a:cubicBezTo>
                  <a:cubicBezTo>
                    <a:pt x="60" y="148"/>
                    <a:pt x="58" y="149"/>
                    <a:pt x="58" y="151"/>
                  </a:cubicBezTo>
                  <a:cubicBezTo>
                    <a:pt x="58" y="153"/>
                    <a:pt x="59" y="156"/>
                    <a:pt x="62" y="156"/>
                  </a:cubicBezTo>
                  <a:cubicBezTo>
                    <a:pt x="65" y="157"/>
                    <a:pt x="68" y="154"/>
                    <a:pt x="69" y="151"/>
                  </a:cubicBezTo>
                  <a:cubicBezTo>
                    <a:pt x="69" y="148"/>
                    <a:pt x="68" y="144"/>
                    <a:pt x="64" y="142"/>
                  </a:cubicBezTo>
                  <a:cubicBezTo>
                    <a:pt x="60" y="141"/>
                    <a:pt x="55" y="142"/>
                    <a:pt x="53" y="145"/>
                  </a:cubicBezTo>
                  <a:cubicBezTo>
                    <a:pt x="51" y="147"/>
                    <a:pt x="50" y="150"/>
                    <a:pt x="50" y="152"/>
                  </a:cubicBezTo>
                  <a:cubicBezTo>
                    <a:pt x="50" y="152"/>
                    <a:pt x="50" y="152"/>
                    <a:pt x="50" y="152"/>
                  </a:cubicBezTo>
                  <a:cubicBezTo>
                    <a:pt x="50" y="148"/>
                    <a:pt x="53" y="143"/>
                    <a:pt x="57" y="142"/>
                  </a:cubicBezTo>
                  <a:cubicBezTo>
                    <a:pt x="62" y="140"/>
                    <a:pt x="67" y="142"/>
                    <a:pt x="69" y="146"/>
                  </a:cubicBezTo>
                  <a:cubicBezTo>
                    <a:pt x="71" y="150"/>
                    <a:pt x="68" y="155"/>
                    <a:pt x="65" y="156"/>
                  </a:cubicBezTo>
                  <a:cubicBezTo>
                    <a:pt x="61" y="158"/>
                    <a:pt x="57" y="155"/>
                    <a:pt x="57" y="152"/>
                  </a:cubicBezTo>
                  <a:cubicBezTo>
                    <a:pt x="57" y="148"/>
                    <a:pt x="61" y="146"/>
                    <a:pt x="63" y="147"/>
                  </a:cubicBezTo>
                  <a:cubicBezTo>
                    <a:pt x="66" y="148"/>
                    <a:pt x="66" y="151"/>
                    <a:pt x="65" y="153"/>
                  </a:cubicBezTo>
                  <a:cubicBezTo>
                    <a:pt x="66" y="151"/>
                    <a:pt x="66" y="148"/>
                    <a:pt x="63" y="147"/>
                  </a:cubicBezTo>
                  <a:cubicBezTo>
                    <a:pt x="60" y="146"/>
                    <a:pt x="57" y="149"/>
                    <a:pt x="57" y="152"/>
                  </a:cubicBezTo>
                  <a:cubicBezTo>
                    <a:pt x="57" y="156"/>
                    <a:pt x="62" y="158"/>
                    <a:pt x="66" y="157"/>
                  </a:cubicBezTo>
                  <a:cubicBezTo>
                    <a:pt x="69" y="155"/>
                    <a:pt x="71" y="150"/>
                    <a:pt x="69" y="146"/>
                  </a:cubicBezTo>
                  <a:cubicBezTo>
                    <a:pt x="71" y="150"/>
                    <a:pt x="70" y="154"/>
                    <a:pt x="67" y="156"/>
                  </a:cubicBezTo>
                  <a:cubicBezTo>
                    <a:pt x="63" y="158"/>
                    <a:pt x="59" y="157"/>
                    <a:pt x="57" y="154"/>
                  </a:cubicBezTo>
                  <a:cubicBezTo>
                    <a:pt x="56" y="151"/>
                    <a:pt x="57" y="148"/>
                    <a:pt x="60" y="147"/>
                  </a:cubicBezTo>
                  <a:cubicBezTo>
                    <a:pt x="62" y="145"/>
                    <a:pt x="65" y="147"/>
                    <a:pt x="66" y="148"/>
                  </a:cubicBezTo>
                  <a:cubicBezTo>
                    <a:pt x="65" y="147"/>
                    <a:pt x="63" y="146"/>
                    <a:pt x="61" y="146"/>
                  </a:cubicBezTo>
                  <a:cubicBezTo>
                    <a:pt x="58" y="146"/>
                    <a:pt x="56" y="149"/>
                    <a:pt x="56" y="151"/>
                  </a:cubicBezTo>
                  <a:cubicBezTo>
                    <a:pt x="56" y="154"/>
                    <a:pt x="58" y="157"/>
                    <a:pt x="61" y="158"/>
                  </a:cubicBezTo>
                  <a:cubicBezTo>
                    <a:pt x="64" y="158"/>
                    <a:pt x="68" y="157"/>
                    <a:pt x="69" y="154"/>
                  </a:cubicBezTo>
                  <a:cubicBezTo>
                    <a:pt x="70" y="153"/>
                    <a:pt x="70" y="152"/>
                    <a:pt x="71" y="151"/>
                  </a:cubicBezTo>
                  <a:cubicBezTo>
                    <a:pt x="71" y="161"/>
                    <a:pt x="76" y="172"/>
                    <a:pt x="85" y="177"/>
                  </a:cubicBezTo>
                  <a:cubicBezTo>
                    <a:pt x="87" y="178"/>
                    <a:pt x="88" y="179"/>
                    <a:pt x="89" y="179"/>
                  </a:cubicBezTo>
                  <a:cubicBezTo>
                    <a:pt x="89" y="179"/>
                    <a:pt x="88" y="179"/>
                    <a:pt x="88" y="179"/>
                  </a:cubicBezTo>
                  <a:cubicBezTo>
                    <a:pt x="84" y="179"/>
                    <a:pt x="80" y="180"/>
                    <a:pt x="78" y="182"/>
                  </a:cubicBezTo>
                  <a:cubicBezTo>
                    <a:pt x="72" y="186"/>
                    <a:pt x="70" y="192"/>
                    <a:pt x="71" y="197"/>
                  </a:cubicBezTo>
                  <a:cubicBezTo>
                    <a:pt x="72" y="202"/>
                    <a:pt x="76" y="206"/>
                    <a:pt x="79" y="207"/>
                  </a:cubicBezTo>
                  <a:cubicBezTo>
                    <a:pt x="83" y="209"/>
                    <a:pt x="88" y="208"/>
                    <a:pt x="91" y="204"/>
                  </a:cubicBezTo>
                  <a:cubicBezTo>
                    <a:pt x="92" y="203"/>
                    <a:pt x="93" y="200"/>
                    <a:pt x="93" y="198"/>
                  </a:cubicBezTo>
                  <a:cubicBezTo>
                    <a:pt x="93" y="195"/>
                    <a:pt x="92" y="193"/>
                    <a:pt x="90" y="192"/>
                  </a:cubicBezTo>
                  <a:cubicBezTo>
                    <a:pt x="87" y="190"/>
                    <a:pt x="84" y="190"/>
                    <a:pt x="82" y="192"/>
                  </a:cubicBezTo>
                  <a:cubicBezTo>
                    <a:pt x="80" y="193"/>
                    <a:pt x="79" y="196"/>
                    <a:pt x="80" y="198"/>
                  </a:cubicBezTo>
                  <a:cubicBezTo>
                    <a:pt x="81" y="200"/>
                    <a:pt x="83" y="202"/>
                    <a:pt x="85" y="201"/>
                  </a:cubicBezTo>
                  <a:cubicBezTo>
                    <a:pt x="87" y="201"/>
                    <a:pt x="88" y="200"/>
                    <a:pt x="88" y="199"/>
                  </a:cubicBezTo>
                  <a:cubicBezTo>
                    <a:pt x="88" y="197"/>
                    <a:pt x="88" y="196"/>
                    <a:pt x="87" y="196"/>
                  </a:cubicBezTo>
                  <a:cubicBezTo>
                    <a:pt x="86" y="195"/>
                    <a:pt x="86" y="195"/>
                    <a:pt x="86" y="195"/>
                  </a:cubicBezTo>
                  <a:cubicBezTo>
                    <a:pt x="86" y="195"/>
                    <a:pt x="86" y="195"/>
                    <a:pt x="87" y="196"/>
                  </a:cubicBezTo>
                  <a:cubicBezTo>
                    <a:pt x="88" y="196"/>
                    <a:pt x="88" y="197"/>
                    <a:pt x="88" y="198"/>
                  </a:cubicBezTo>
                  <a:cubicBezTo>
                    <a:pt x="88" y="200"/>
                    <a:pt x="86" y="201"/>
                    <a:pt x="85" y="201"/>
                  </a:cubicBezTo>
                  <a:cubicBezTo>
                    <a:pt x="83" y="201"/>
                    <a:pt x="81" y="200"/>
                    <a:pt x="81" y="198"/>
                  </a:cubicBezTo>
                  <a:cubicBezTo>
                    <a:pt x="80" y="196"/>
                    <a:pt x="81" y="194"/>
                    <a:pt x="83" y="193"/>
                  </a:cubicBezTo>
                  <a:cubicBezTo>
                    <a:pt x="85" y="192"/>
                    <a:pt x="87" y="192"/>
                    <a:pt x="89" y="193"/>
                  </a:cubicBezTo>
                  <a:cubicBezTo>
                    <a:pt x="91" y="194"/>
                    <a:pt x="92" y="196"/>
                    <a:pt x="92" y="198"/>
                  </a:cubicBezTo>
                  <a:cubicBezTo>
                    <a:pt x="92" y="200"/>
                    <a:pt x="91" y="202"/>
                    <a:pt x="90" y="203"/>
                  </a:cubicBezTo>
                  <a:cubicBezTo>
                    <a:pt x="87" y="206"/>
                    <a:pt x="83" y="206"/>
                    <a:pt x="80" y="205"/>
                  </a:cubicBezTo>
                  <a:cubicBezTo>
                    <a:pt x="78" y="203"/>
                    <a:pt x="76" y="200"/>
                    <a:pt x="76" y="197"/>
                  </a:cubicBezTo>
                  <a:cubicBezTo>
                    <a:pt x="76" y="193"/>
                    <a:pt x="78" y="190"/>
                    <a:pt x="81" y="188"/>
                  </a:cubicBezTo>
                  <a:cubicBezTo>
                    <a:pt x="83" y="187"/>
                    <a:pt x="85" y="186"/>
                    <a:pt x="88" y="186"/>
                  </a:cubicBezTo>
                  <a:cubicBezTo>
                    <a:pt x="90" y="186"/>
                    <a:pt x="93" y="187"/>
                    <a:pt x="95" y="189"/>
                  </a:cubicBezTo>
                  <a:cubicBezTo>
                    <a:pt x="99" y="193"/>
                    <a:pt x="101" y="198"/>
                    <a:pt x="100" y="202"/>
                  </a:cubicBezTo>
                  <a:cubicBezTo>
                    <a:pt x="100" y="207"/>
                    <a:pt x="98" y="210"/>
                    <a:pt x="96" y="213"/>
                  </a:cubicBezTo>
                  <a:cubicBezTo>
                    <a:pt x="94" y="215"/>
                    <a:pt x="91" y="217"/>
                    <a:pt x="88" y="219"/>
                  </a:cubicBezTo>
                  <a:cubicBezTo>
                    <a:pt x="87" y="219"/>
                    <a:pt x="85" y="219"/>
                    <a:pt x="84" y="219"/>
                  </a:cubicBezTo>
                  <a:cubicBezTo>
                    <a:pt x="80" y="219"/>
                    <a:pt x="77" y="219"/>
                    <a:pt x="73" y="218"/>
                  </a:cubicBezTo>
                  <a:cubicBezTo>
                    <a:pt x="74" y="217"/>
                    <a:pt x="75" y="215"/>
                    <a:pt x="75" y="213"/>
                  </a:cubicBezTo>
                  <a:cubicBezTo>
                    <a:pt x="77" y="209"/>
                    <a:pt x="75" y="205"/>
                    <a:pt x="72" y="201"/>
                  </a:cubicBezTo>
                  <a:cubicBezTo>
                    <a:pt x="66" y="194"/>
                    <a:pt x="53" y="197"/>
                    <a:pt x="49" y="205"/>
                  </a:cubicBezTo>
                  <a:cubicBezTo>
                    <a:pt x="48" y="206"/>
                    <a:pt x="48" y="206"/>
                    <a:pt x="47" y="207"/>
                  </a:cubicBezTo>
                  <a:cubicBezTo>
                    <a:pt x="40" y="202"/>
                    <a:pt x="33" y="195"/>
                    <a:pt x="27" y="186"/>
                  </a:cubicBezTo>
                  <a:close/>
                  <a:moveTo>
                    <a:pt x="58" y="210"/>
                  </a:moveTo>
                  <a:cubicBezTo>
                    <a:pt x="59" y="207"/>
                    <a:pt x="63" y="205"/>
                    <a:pt x="66" y="206"/>
                  </a:cubicBezTo>
                  <a:cubicBezTo>
                    <a:pt x="69" y="208"/>
                    <a:pt x="70" y="211"/>
                    <a:pt x="69" y="213"/>
                  </a:cubicBezTo>
                  <a:cubicBezTo>
                    <a:pt x="70" y="211"/>
                    <a:pt x="69" y="209"/>
                    <a:pt x="67" y="207"/>
                  </a:cubicBezTo>
                  <a:cubicBezTo>
                    <a:pt x="65" y="205"/>
                    <a:pt x="62" y="205"/>
                    <a:pt x="60" y="207"/>
                  </a:cubicBezTo>
                  <a:cubicBezTo>
                    <a:pt x="58" y="208"/>
                    <a:pt x="57" y="210"/>
                    <a:pt x="57" y="213"/>
                  </a:cubicBezTo>
                  <a:cubicBezTo>
                    <a:pt x="55" y="211"/>
                    <a:pt x="52" y="210"/>
                    <a:pt x="50" y="209"/>
                  </a:cubicBezTo>
                  <a:cubicBezTo>
                    <a:pt x="52" y="205"/>
                    <a:pt x="55" y="202"/>
                    <a:pt x="58" y="201"/>
                  </a:cubicBezTo>
                  <a:cubicBezTo>
                    <a:pt x="65" y="199"/>
                    <a:pt x="72" y="203"/>
                    <a:pt x="73" y="208"/>
                  </a:cubicBezTo>
                  <a:cubicBezTo>
                    <a:pt x="74" y="212"/>
                    <a:pt x="72" y="215"/>
                    <a:pt x="69" y="217"/>
                  </a:cubicBezTo>
                  <a:cubicBezTo>
                    <a:pt x="66" y="216"/>
                    <a:pt x="63" y="215"/>
                    <a:pt x="59" y="214"/>
                  </a:cubicBezTo>
                  <a:cubicBezTo>
                    <a:pt x="59" y="212"/>
                    <a:pt x="59" y="211"/>
                    <a:pt x="60" y="210"/>
                  </a:cubicBezTo>
                  <a:cubicBezTo>
                    <a:pt x="62" y="207"/>
                    <a:pt x="65" y="207"/>
                    <a:pt x="66" y="209"/>
                  </a:cubicBezTo>
                  <a:cubicBezTo>
                    <a:pt x="65" y="208"/>
                    <a:pt x="63" y="207"/>
                    <a:pt x="61" y="209"/>
                  </a:cubicBezTo>
                  <a:cubicBezTo>
                    <a:pt x="60" y="209"/>
                    <a:pt x="59" y="211"/>
                    <a:pt x="59" y="214"/>
                  </a:cubicBezTo>
                  <a:cubicBezTo>
                    <a:pt x="59" y="213"/>
                    <a:pt x="58" y="213"/>
                    <a:pt x="58" y="213"/>
                  </a:cubicBezTo>
                  <a:cubicBezTo>
                    <a:pt x="58" y="211"/>
                    <a:pt x="59" y="209"/>
                    <a:pt x="60" y="208"/>
                  </a:cubicBezTo>
                  <a:cubicBezTo>
                    <a:pt x="63" y="206"/>
                    <a:pt x="68" y="207"/>
                    <a:pt x="68" y="210"/>
                  </a:cubicBezTo>
                  <a:cubicBezTo>
                    <a:pt x="69" y="213"/>
                    <a:pt x="67" y="216"/>
                    <a:pt x="65" y="216"/>
                  </a:cubicBezTo>
                  <a:cubicBezTo>
                    <a:pt x="67" y="216"/>
                    <a:pt x="70" y="213"/>
                    <a:pt x="68" y="210"/>
                  </a:cubicBezTo>
                  <a:cubicBezTo>
                    <a:pt x="67" y="206"/>
                    <a:pt x="62" y="205"/>
                    <a:pt x="59" y="208"/>
                  </a:cubicBezTo>
                  <a:cubicBezTo>
                    <a:pt x="58" y="210"/>
                    <a:pt x="58" y="211"/>
                    <a:pt x="58" y="213"/>
                  </a:cubicBezTo>
                  <a:cubicBezTo>
                    <a:pt x="58" y="213"/>
                    <a:pt x="57" y="213"/>
                    <a:pt x="57" y="213"/>
                  </a:cubicBezTo>
                  <a:cubicBezTo>
                    <a:pt x="57" y="212"/>
                    <a:pt x="57" y="211"/>
                    <a:pt x="58" y="210"/>
                  </a:cubicBezTo>
                  <a:close/>
                  <a:moveTo>
                    <a:pt x="71" y="217"/>
                  </a:moveTo>
                  <a:cubicBezTo>
                    <a:pt x="71" y="217"/>
                    <a:pt x="71" y="217"/>
                    <a:pt x="70" y="217"/>
                  </a:cubicBezTo>
                  <a:cubicBezTo>
                    <a:pt x="73" y="215"/>
                    <a:pt x="75" y="211"/>
                    <a:pt x="73" y="207"/>
                  </a:cubicBezTo>
                  <a:cubicBezTo>
                    <a:pt x="72" y="203"/>
                    <a:pt x="67" y="199"/>
                    <a:pt x="62" y="200"/>
                  </a:cubicBezTo>
                  <a:cubicBezTo>
                    <a:pt x="57" y="200"/>
                    <a:pt x="52" y="203"/>
                    <a:pt x="50" y="207"/>
                  </a:cubicBezTo>
                  <a:cubicBezTo>
                    <a:pt x="50" y="208"/>
                    <a:pt x="50" y="208"/>
                    <a:pt x="49" y="208"/>
                  </a:cubicBezTo>
                  <a:cubicBezTo>
                    <a:pt x="49" y="208"/>
                    <a:pt x="49" y="208"/>
                    <a:pt x="49" y="208"/>
                  </a:cubicBezTo>
                  <a:cubicBezTo>
                    <a:pt x="50" y="206"/>
                    <a:pt x="51" y="205"/>
                    <a:pt x="53" y="203"/>
                  </a:cubicBezTo>
                  <a:cubicBezTo>
                    <a:pt x="57" y="199"/>
                    <a:pt x="64" y="198"/>
                    <a:pt x="69" y="201"/>
                  </a:cubicBezTo>
                  <a:cubicBezTo>
                    <a:pt x="73" y="203"/>
                    <a:pt x="76" y="210"/>
                    <a:pt x="73" y="214"/>
                  </a:cubicBezTo>
                  <a:cubicBezTo>
                    <a:pt x="73" y="216"/>
                    <a:pt x="72" y="217"/>
                    <a:pt x="71" y="217"/>
                  </a:cubicBezTo>
                  <a:close/>
                  <a:moveTo>
                    <a:pt x="72" y="218"/>
                  </a:moveTo>
                  <a:cubicBezTo>
                    <a:pt x="73" y="217"/>
                    <a:pt x="74" y="216"/>
                    <a:pt x="74" y="214"/>
                  </a:cubicBezTo>
                  <a:cubicBezTo>
                    <a:pt x="74" y="216"/>
                    <a:pt x="73" y="217"/>
                    <a:pt x="72" y="218"/>
                  </a:cubicBezTo>
                  <a:cubicBezTo>
                    <a:pt x="72" y="218"/>
                    <a:pt x="72" y="218"/>
                    <a:pt x="72" y="218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FDF2C4"/>
                </a:gs>
                <a:gs pos="49996">
                  <a:srgbClr val="FDF2C4"/>
                </a:gs>
                <a:gs pos="66048">
                  <a:srgbClr val="977037"/>
                </a:gs>
                <a:gs pos="74056">
                  <a:srgbClr val="AE8A55"/>
                </a:gs>
                <a:gs pos="31000">
                  <a:srgbClr val="D4B486"/>
                </a:gs>
                <a:gs pos="100000">
                  <a:srgbClr val="977037"/>
                </a:gs>
              </a:gsLst>
              <a:path path="shap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1162" name="组合 1161"/>
          <p:cNvGrpSpPr/>
          <p:nvPr/>
        </p:nvGrpSpPr>
        <p:grpSpPr>
          <a:xfrm>
            <a:off x="4180587" y="2533144"/>
            <a:ext cx="704438" cy="942433"/>
            <a:chOff x="5254263" y="481792"/>
            <a:chExt cx="2378354" cy="3181880"/>
          </a:xfrm>
        </p:grpSpPr>
        <p:sp>
          <p:nvSpPr>
            <p:cNvPr id="1163" name="Freeform 49"/>
            <p:cNvSpPr>
              <a:spLocks noEditPoints="1"/>
            </p:cNvSpPr>
            <p:nvPr/>
          </p:nvSpPr>
          <p:spPr bwMode="auto">
            <a:xfrm>
              <a:off x="5254263" y="483718"/>
              <a:ext cx="2369426" cy="3179954"/>
            </a:xfrm>
            <a:custGeom>
              <a:avLst/>
              <a:gdLst>
                <a:gd name="T0" fmla="*/ 154 w 168"/>
                <a:gd name="T1" fmla="*/ 147 h 226"/>
                <a:gd name="T2" fmla="*/ 135 w 168"/>
                <a:gd name="T3" fmla="*/ 85 h 226"/>
                <a:gd name="T4" fmla="*/ 144 w 168"/>
                <a:gd name="T5" fmla="*/ 103 h 226"/>
                <a:gd name="T6" fmla="*/ 142 w 168"/>
                <a:gd name="T7" fmla="*/ 110 h 226"/>
                <a:gd name="T8" fmla="*/ 124 w 168"/>
                <a:gd name="T9" fmla="*/ 106 h 226"/>
                <a:gd name="T10" fmla="*/ 157 w 168"/>
                <a:gd name="T11" fmla="*/ 154 h 226"/>
                <a:gd name="T12" fmla="*/ 158 w 168"/>
                <a:gd name="T13" fmla="*/ 149 h 226"/>
                <a:gd name="T14" fmla="*/ 8 w 168"/>
                <a:gd name="T15" fmla="*/ 127 h 226"/>
                <a:gd name="T16" fmla="*/ 22 w 168"/>
                <a:gd name="T17" fmla="*/ 63 h 226"/>
                <a:gd name="T18" fmla="*/ 24 w 168"/>
                <a:gd name="T19" fmla="*/ 62 h 226"/>
                <a:gd name="T20" fmla="*/ 14 w 168"/>
                <a:gd name="T21" fmla="*/ 77 h 226"/>
                <a:gd name="T22" fmla="*/ 27 w 168"/>
                <a:gd name="T23" fmla="*/ 83 h 226"/>
                <a:gd name="T24" fmla="*/ 39 w 168"/>
                <a:gd name="T25" fmla="*/ 105 h 226"/>
                <a:gd name="T26" fmla="*/ 34 w 168"/>
                <a:gd name="T27" fmla="*/ 92 h 226"/>
                <a:gd name="T28" fmla="*/ 11 w 168"/>
                <a:gd name="T29" fmla="*/ 154 h 226"/>
                <a:gd name="T30" fmla="*/ 44 w 168"/>
                <a:gd name="T31" fmla="*/ 27 h 226"/>
                <a:gd name="T32" fmla="*/ 38 w 168"/>
                <a:gd name="T33" fmla="*/ 38 h 226"/>
                <a:gd name="T34" fmla="*/ 37 w 168"/>
                <a:gd name="T35" fmla="*/ 40 h 226"/>
                <a:gd name="T36" fmla="*/ 70 w 168"/>
                <a:gd name="T37" fmla="*/ 18 h 226"/>
                <a:gd name="T38" fmla="*/ 85 w 168"/>
                <a:gd name="T39" fmla="*/ 8 h 226"/>
                <a:gd name="T40" fmla="*/ 92 w 168"/>
                <a:gd name="T41" fmla="*/ 47 h 226"/>
                <a:gd name="T42" fmla="*/ 101 w 168"/>
                <a:gd name="T43" fmla="*/ 64 h 226"/>
                <a:gd name="T44" fmla="*/ 80 w 168"/>
                <a:gd name="T45" fmla="*/ 98 h 226"/>
                <a:gd name="T46" fmla="*/ 96 w 168"/>
                <a:gd name="T47" fmla="*/ 14 h 226"/>
                <a:gd name="T48" fmla="*/ 143 w 168"/>
                <a:gd name="T49" fmla="*/ 80 h 226"/>
                <a:gd name="T50" fmla="*/ 152 w 168"/>
                <a:gd name="T51" fmla="*/ 72 h 226"/>
                <a:gd name="T52" fmla="*/ 142 w 168"/>
                <a:gd name="T53" fmla="*/ 60 h 226"/>
                <a:gd name="T54" fmla="*/ 129 w 168"/>
                <a:gd name="T55" fmla="*/ 58 h 226"/>
                <a:gd name="T56" fmla="*/ 124 w 168"/>
                <a:gd name="T57" fmla="*/ 56 h 226"/>
                <a:gd name="T58" fmla="*/ 132 w 168"/>
                <a:gd name="T59" fmla="*/ 35 h 226"/>
                <a:gd name="T60" fmla="*/ 36 w 168"/>
                <a:gd name="T61" fmla="*/ 158 h 226"/>
                <a:gd name="T62" fmla="*/ 40 w 168"/>
                <a:gd name="T63" fmla="*/ 167 h 226"/>
                <a:gd name="T64" fmla="*/ 24 w 168"/>
                <a:gd name="T65" fmla="*/ 139 h 226"/>
                <a:gd name="T66" fmla="*/ 72 w 168"/>
                <a:gd name="T67" fmla="*/ 157 h 226"/>
                <a:gd name="T68" fmla="*/ 118 w 168"/>
                <a:gd name="T69" fmla="*/ 153 h 226"/>
                <a:gd name="T70" fmla="*/ 69 w 168"/>
                <a:gd name="T71" fmla="*/ 153 h 226"/>
                <a:gd name="T72" fmla="*/ 68 w 168"/>
                <a:gd name="T73" fmla="*/ 159 h 226"/>
                <a:gd name="T74" fmla="*/ 76 w 168"/>
                <a:gd name="T75" fmla="*/ 218 h 226"/>
                <a:gd name="T76" fmla="*/ 117 w 168"/>
                <a:gd name="T77" fmla="*/ 210 h 226"/>
                <a:gd name="T78" fmla="*/ 100 w 168"/>
                <a:gd name="T79" fmla="*/ 211 h 226"/>
                <a:gd name="T80" fmla="*/ 98 w 168"/>
                <a:gd name="T81" fmla="*/ 202 h 226"/>
                <a:gd name="T82" fmla="*/ 117 w 168"/>
                <a:gd name="T83" fmla="*/ 208 h 226"/>
                <a:gd name="T84" fmla="*/ 65 w 168"/>
                <a:gd name="T85" fmla="*/ 203 h 226"/>
                <a:gd name="T86" fmla="*/ 52 w 168"/>
                <a:gd name="T87" fmla="*/ 200 h 226"/>
                <a:gd name="T88" fmla="*/ 37 w 168"/>
                <a:gd name="T89" fmla="*/ 199 h 226"/>
                <a:gd name="T90" fmla="*/ 63 w 168"/>
                <a:gd name="T91" fmla="*/ 200 h 226"/>
                <a:gd name="T92" fmla="*/ 65 w 168"/>
                <a:gd name="T93" fmla="*/ 203 h 226"/>
                <a:gd name="T94" fmla="*/ 114 w 168"/>
                <a:gd name="T95" fmla="*/ 189 h 226"/>
                <a:gd name="T96" fmla="*/ 137 w 168"/>
                <a:gd name="T97" fmla="*/ 140 h 226"/>
                <a:gd name="T98" fmla="*/ 134 w 168"/>
                <a:gd name="T99" fmla="*/ 141 h 226"/>
                <a:gd name="T100" fmla="*/ 151 w 168"/>
                <a:gd name="T101" fmla="*/ 149 h 226"/>
                <a:gd name="T102" fmla="*/ 129 w 168"/>
                <a:gd name="T103" fmla="*/ 151 h 226"/>
                <a:gd name="T104" fmla="*/ 120 w 168"/>
                <a:gd name="T105" fmla="*/ 171 h 226"/>
                <a:gd name="T106" fmla="*/ 131 w 168"/>
                <a:gd name="T107" fmla="*/ 175 h 226"/>
                <a:gd name="T108" fmla="*/ 131 w 168"/>
                <a:gd name="T109" fmla="*/ 175 h 226"/>
                <a:gd name="T110" fmla="*/ 124 w 168"/>
                <a:gd name="T111" fmla="*/ 171 h 226"/>
                <a:gd name="T112" fmla="*/ 125 w 168"/>
                <a:gd name="T113" fmla="*/ 188 h 2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68" h="226">
                  <a:moveTo>
                    <a:pt x="84" y="0"/>
                  </a:moveTo>
                  <a:cubicBezTo>
                    <a:pt x="38" y="0"/>
                    <a:pt x="0" y="63"/>
                    <a:pt x="0" y="121"/>
                  </a:cubicBezTo>
                  <a:cubicBezTo>
                    <a:pt x="0" y="179"/>
                    <a:pt x="38" y="226"/>
                    <a:pt x="84" y="226"/>
                  </a:cubicBezTo>
                  <a:cubicBezTo>
                    <a:pt x="131" y="226"/>
                    <a:pt x="168" y="179"/>
                    <a:pt x="168" y="121"/>
                  </a:cubicBezTo>
                  <a:cubicBezTo>
                    <a:pt x="168" y="63"/>
                    <a:pt x="131" y="0"/>
                    <a:pt x="84" y="0"/>
                  </a:cubicBezTo>
                  <a:close/>
                  <a:moveTo>
                    <a:pt x="161" y="121"/>
                  </a:moveTo>
                  <a:cubicBezTo>
                    <a:pt x="161" y="129"/>
                    <a:pt x="160" y="137"/>
                    <a:pt x="159" y="145"/>
                  </a:cubicBezTo>
                  <a:cubicBezTo>
                    <a:pt x="157" y="145"/>
                    <a:pt x="155" y="146"/>
                    <a:pt x="154" y="147"/>
                  </a:cubicBezTo>
                  <a:cubicBezTo>
                    <a:pt x="152" y="139"/>
                    <a:pt x="147" y="132"/>
                    <a:pt x="138" y="132"/>
                  </a:cubicBezTo>
                  <a:cubicBezTo>
                    <a:pt x="133" y="131"/>
                    <a:pt x="128" y="134"/>
                    <a:pt x="125" y="138"/>
                  </a:cubicBezTo>
                  <a:cubicBezTo>
                    <a:pt x="124" y="139"/>
                    <a:pt x="124" y="141"/>
                    <a:pt x="123" y="143"/>
                  </a:cubicBezTo>
                  <a:cubicBezTo>
                    <a:pt x="123" y="138"/>
                    <a:pt x="122" y="134"/>
                    <a:pt x="121" y="130"/>
                  </a:cubicBezTo>
                  <a:cubicBezTo>
                    <a:pt x="116" y="117"/>
                    <a:pt x="107" y="108"/>
                    <a:pt x="96" y="103"/>
                  </a:cubicBezTo>
                  <a:cubicBezTo>
                    <a:pt x="103" y="100"/>
                    <a:pt x="110" y="96"/>
                    <a:pt x="115" y="91"/>
                  </a:cubicBezTo>
                  <a:cubicBezTo>
                    <a:pt x="116" y="90"/>
                    <a:pt x="117" y="89"/>
                    <a:pt x="118" y="88"/>
                  </a:cubicBezTo>
                  <a:cubicBezTo>
                    <a:pt x="123" y="85"/>
                    <a:pt x="129" y="84"/>
                    <a:pt x="135" y="85"/>
                  </a:cubicBezTo>
                  <a:cubicBezTo>
                    <a:pt x="139" y="86"/>
                    <a:pt x="144" y="87"/>
                    <a:pt x="148" y="91"/>
                  </a:cubicBezTo>
                  <a:cubicBezTo>
                    <a:pt x="153" y="95"/>
                    <a:pt x="156" y="101"/>
                    <a:pt x="156" y="109"/>
                  </a:cubicBezTo>
                  <a:cubicBezTo>
                    <a:pt x="155" y="113"/>
                    <a:pt x="153" y="116"/>
                    <a:pt x="151" y="119"/>
                  </a:cubicBezTo>
                  <a:cubicBezTo>
                    <a:pt x="149" y="121"/>
                    <a:pt x="147" y="122"/>
                    <a:pt x="144" y="123"/>
                  </a:cubicBezTo>
                  <a:cubicBezTo>
                    <a:pt x="138" y="125"/>
                    <a:pt x="133" y="123"/>
                    <a:pt x="130" y="119"/>
                  </a:cubicBezTo>
                  <a:cubicBezTo>
                    <a:pt x="127" y="116"/>
                    <a:pt x="126" y="111"/>
                    <a:pt x="127" y="107"/>
                  </a:cubicBezTo>
                  <a:cubicBezTo>
                    <a:pt x="128" y="103"/>
                    <a:pt x="133" y="99"/>
                    <a:pt x="138" y="100"/>
                  </a:cubicBezTo>
                  <a:cubicBezTo>
                    <a:pt x="140" y="100"/>
                    <a:pt x="143" y="101"/>
                    <a:pt x="144" y="103"/>
                  </a:cubicBezTo>
                  <a:cubicBezTo>
                    <a:pt x="146" y="105"/>
                    <a:pt x="147" y="108"/>
                    <a:pt x="146" y="111"/>
                  </a:cubicBezTo>
                  <a:cubicBezTo>
                    <a:pt x="146" y="114"/>
                    <a:pt x="143" y="116"/>
                    <a:pt x="141" y="116"/>
                  </a:cubicBezTo>
                  <a:cubicBezTo>
                    <a:pt x="138" y="117"/>
                    <a:pt x="135" y="116"/>
                    <a:pt x="134" y="114"/>
                  </a:cubicBezTo>
                  <a:cubicBezTo>
                    <a:pt x="133" y="111"/>
                    <a:pt x="133" y="109"/>
                    <a:pt x="135" y="107"/>
                  </a:cubicBezTo>
                  <a:cubicBezTo>
                    <a:pt x="136" y="105"/>
                    <a:pt x="139" y="105"/>
                    <a:pt x="140" y="106"/>
                  </a:cubicBezTo>
                  <a:cubicBezTo>
                    <a:pt x="142" y="107"/>
                    <a:pt x="142" y="109"/>
                    <a:pt x="142" y="110"/>
                  </a:cubicBezTo>
                  <a:cubicBezTo>
                    <a:pt x="142" y="111"/>
                    <a:pt x="142" y="111"/>
                    <a:pt x="141" y="112"/>
                  </a:cubicBezTo>
                  <a:cubicBezTo>
                    <a:pt x="142" y="111"/>
                    <a:pt x="142" y="111"/>
                    <a:pt x="142" y="110"/>
                  </a:cubicBezTo>
                  <a:cubicBezTo>
                    <a:pt x="142" y="109"/>
                    <a:pt x="142" y="107"/>
                    <a:pt x="140" y="106"/>
                  </a:cubicBezTo>
                  <a:cubicBezTo>
                    <a:pt x="139" y="105"/>
                    <a:pt x="136" y="105"/>
                    <a:pt x="134" y="106"/>
                  </a:cubicBezTo>
                  <a:cubicBezTo>
                    <a:pt x="132" y="108"/>
                    <a:pt x="131" y="111"/>
                    <a:pt x="133" y="114"/>
                  </a:cubicBezTo>
                  <a:cubicBezTo>
                    <a:pt x="134" y="117"/>
                    <a:pt x="138" y="118"/>
                    <a:pt x="141" y="118"/>
                  </a:cubicBezTo>
                  <a:cubicBezTo>
                    <a:pt x="144" y="117"/>
                    <a:pt x="147" y="115"/>
                    <a:pt x="148" y="111"/>
                  </a:cubicBezTo>
                  <a:cubicBezTo>
                    <a:pt x="149" y="108"/>
                    <a:pt x="148" y="104"/>
                    <a:pt x="146" y="102"/>
                  </a:cubicBezTo>
                  <a:cubicBezTo>
                    <a:pt x="144" y="99"/>
                    <a:pt x="141" y="98"/>
                    <a:pt x="138" y="98"/>
                  </a:cubicBezTo>
                  <a:cubicBezTo>
                    <a:pt x="132" y="97"/>
                    <a:pt x="126" y="101"/>
                    <a:pt x="124" y="106"/>
                  </a:cubicBezTo>
                  <a:cubicBezTo>
                    <a:pt x="121" y="111"/>
                    <a:pt x="121" y="117"/>
                    <a:pt x="125" y="123"/>
                  </a:cubicBezTo>
                  <a:cubicBezTo>
                    <a:pt x="129" y="129"/>
                    <a:pt x="136" y="133"/>
                    <a:pt x="145" y="131"/>
                  </a:cubicBezTo>
                  <a:cubicBezTo>
                    <a:pt x="150" y="131"/>
                    <a:pt x="154" y="129"/>
                    <a:pt x="158" y="125"/>
                  </a:cubicBezTo>
                  <a:cubicBezTo>
                    <a:pt x="159" y="124"/>
                    <a:pt x="160" y="122"/>
                    <a:pt x="161" y="121"/>
                  </a:cubicBezTo>
                  <a:cubicBezTo>
                    <a:pt x="161" y="121"/>
                    <a:pt x="161" y="121"/>
                    <a:pt x="161" y="121"/>
                  </a:cubicBezTo>
                  <a:close/>
                  <a:moveTo>
                    <a:pt x="157" y="151"/>
                  </a:moveTo>
                  <a:cubicBezTo>
                    <a:pt x="157" y="151"/>
                    <a:pt x="157" y="151"/>
                    <a:pt x="157" y="152"/>
                  </a:cubicBezTo>
                  <a:cubicBezTo>
                    <a:pt x="156" y="152"/>
                    <a:pt x="156" y="153"/>
                    <a:pt x="157" y="154"/>
                  </a:cubicBezTo>
                  <a:cubicBezTo>
                    <a:pt x="155" y="161"/>
                    <a:pt x="152" y="167"/>
                    <a:pt x="150" y="173"/>
                  </a:cubicBezTo>
                  <a:cubicBezTo>
                    <a:pt x="148" y="172"/>
                    <a:pt x="147" y="172"/>
                    <a:pt x="146" y="173"/>
                  </a:cubicBezTo>
                  <a:cubicBezTo>
                    <a:pt x="145" y="175"/>
                    <a:pt x="146" y="176"/>
                    <a:pt x="147" y="177"/>
                  </a:cubicBezTo>
                  <a:cubicBezTo>
                    <a:pt x="147" y="177"/>
                    <a:pt x="147" y="177"/>
                    <a:pt x="147" y="177"/>
                  </a:cubicBezTo>
                  <a:cubicBezTo>
                    <a:pt x="147" y="178"/>
                    <a:pt x="147" y="178"/>
                    <a:pt x="147" y="178"/>
                  </a:cubicBezTo>
                  <a:cubicBezTo>
                    <a:pt x="146" y="176"/>
                    <a:pt x="145" y="174"/>
                    <a:pt x="145" y="172"/>
                  </a:cubicBezTo>
                  <a:cubicBezTo>
                    <a:pt x="143" y="163"/>
                    <a:pt x="148" y="154"/>
                    <a:pt x="155" y="151"/>
                  </a:cubicBezTo>
                  <a:cubicBezTo>
                    <a:pt x="156" y="150"/>
                    <a:pt x="157" y="150"/>
                    <a:pt x="158" y="149"/>
                  </a:cubicBezTo>
                  <a:cubicBezTo>
                    <a:pt x="158" y="150"/>
                    <a:pt x="158" y="150"/>
                    <a:pt x="157" y="151"/>
                  </a:cubicBezTo>
                  <a:close/>
                  <a:moveTo>
                    <a:pt x="11" y="154"/>
                  </a:moveTo>
                  <a:cubicBezTo>
                    <a:pt x="11" y="151"/>
                    <a:pt x="10" y="147"/>
                    <a:pt x="9" y="144"/>
                  </a:cubicBezTo>
                  <a:cubicBezTo>
                    <a:pt x="10" y="145"/>
                    <a:pt x="11" y="144"/>
                    <a:pt x="12" y="143"/>
                  </a:cubicBezTo>
                  <a:cubicBezTo>
                    <a:pt x="13" y="142"/>
                    <a:pt x="12" y="141"/>
                    <a:pt x="11" y="141"/>
                  </a:cubicBezTo>
                  <a:cubicBezTo>
                    <a:pt x="10" y="140"/>
                    <a:pt x="9" y="140"/>
                    <a:pt x="9" y="141"/>
                  </a:cubicBezTo>
                  <a:cubicBezTo>
                    <a:pt x="8" y="136"/>
                    <a:pt x="7" y="131"/>
                    <a:pt x="7" y="126"/>
                  </a:cubicBezTo>
                  <a:cubicBezTo>
                    <a:pt x="7" y="126"/>
                    <a:pt x="8" y="126"/>
                    <a:pt x="8" y="127"/>
                  </a:cubicBezTo>
                  <a:cubicBezTo>
                    <a:pt x="9" y="124"/>
                    <a:pt x="10" y="121"/>
                    <a:pt x="9" y="117"/>
                  </a:cubicBezTo>
                  <a:cubicBezTo>
                    <a:pt x="9" y="115"/>
                    <a:pt x="8" y="114"/>
                    <a:pt x="7" y="113"/>
                  </a:cubicBezTo>
                  <a:cubicBezTo>
                    <a:pt x="8" y="102"/>
                    <a:pt x="10" y="92"/>
                    <a:pt x="13" y="81"/>
                  </a:cubicBezTo>
                  <a:cubicBezTo>
                    <a:pt x="14" y="82"/>
                    <a:pt x="15" y="83"/>
                    <a:pt x="15" y="83"/>
                  </a:cubicBezTo>
                  <a:cubicBezTo>
                    <a:pt x="21" y="88"/>
                    <a:pt x="28" y="89"/>
                    <a:pt x="35" y="86"/>
                  </a:cubicBezTo>
                  <a:cubicBezTo>
                    <a:pt x="41" y="84"/>
                    <a:pt x="45" y="78"/>
                    <a:pt x="45" y="72"/>
                  </a:cubicBezTo>
                  <a:cubicBezTo>
                    <a:pt x="45" y="66"/>
                    <a:pt x="41" y="60"/>
                    <a:pt x="36" y="58"/>
                  </a:cubicBezTo>
                  <a:cubicBezTo>
                    <a:pt x="31" y="56"/>
                    <a:pt x="24" y="58"/>
                    <a:pt x="22" y="63"/>
                  </a:cubicBezTo>
                  <a:cubicBezTo>
                    <a:pt x="20" y="67"/>
                    <a:pt x="20" y="72"/>
                    <a:pt x="23" y="75"/>
                  </a:cubicBezTo>
                  <a:cubicBezTo>
                    <a:pt x="26" y="78"/>
                    <a:pt x="30" y="78"/>
                    <a:pt x="33" y="77"/>
                  </a:cubicBezTo>
                  <a:cubicBezTo>
                    <a:pt x="30" y="79"/>
                    <a:pt x="25" y="78"/>
                    <a:pt x="22" y="73"/>
                  </a:cubicBezTo>
                  <a:cubicBezTo>
                    <a:pt x="20" y="69"/>
                    <a:pt x="21" y="62"/>
                    <a:pt x="27" y="59"/>
                  </a:cubicBezTo>
                  <a:cubicBezTo>
                    <a:pt x="32" y="57"/>
                    <a:pt x="40" y="59"/>
                    <a:pt x="43" y="66"/>
                  </a:cubicBezTo>
                  <a:cubicBezTo>
                    <a:pt x="45" y="71"/>
                    <a:pt x="44" y="78"/>
                    <a:pt x="39" y="82"/>
                  </a:cubicBezTo>
                  <a:cubicBezTo>
                    <a:pt x="44" y="77"/>
                    <a:pt x="45" y="70"/>
                    <a:pt x="42" y="64"/>
                  </a:cubicBezTo>
                  <a:cubicBezTo>
                    <a:pt x="38" y="58"/>
                    <a:pt x="28" y="57"/>
                    <a:pt x="24" y="62"/>
                  </a:cubicBezTo>
                  <a:cubicBezTo>
                    <a:pt x="20" y="67"/>
                    <a:pt x="22" y="75"/>
                    <a:pt x="28" y="76"/>
                  </a:cubicBezTo>
                  <a:cubicBezTo>
                    <a:pt x="33" y="78"/>
                    <a:pt x="37" y="73"/>
                    <a:pt x="36" y="69"/>
                  </a:cubicBezTo>
                  <a:cubicBezTo>
                    <a:pt x="37" y="72"/>
                    <a:pt x="33" y="77"/>
                    <a:pt x="29" y="76"/>
                  </a:cubicBezTo>
                  <a:cubicBezTo>
                    <a:pt x="24" y="75"/>
                    <a:pt x="20" y="69"/>
                    <a:pt x="24" y="64"/>
                  </a:cubicBezTo>
                  <a:cubicBezTo>
                    <a:pt x="27" y="58"/>
                    <a:pt x="36" y="58"/>
                    <a:pt x="40" y="64"/>
                  </a:cubicBezTo>
                  <a:cubicBezTo>
                    <a:pt x="45" y="69"/>
                    <a:pt x="43" y="79"/>
                    <a:pt x="36" y="83"/>
                  </a:cubicBezTo>
                  <a:cubicBezTo>
                    <a:pt x="29" y="87"/>
                    <a:pt x="19" y="85"/>
                    <a:pt x="14" y="78"/>
                  </a:cubicBezTo>
                  <a:cubicBezTo>
                    <a:pt x="14" y="78"/>
                    <a:pt x="14" y="78"/>
                    <a:pt x="14" y="77"/>
                  </a:cubicBezTo>
                  <a:cubicBezTo>
                    <a:pt x="17" y="81"/>
                    <a:pt x="21" y="83"/>
                    <a:pt x="25" y="84"/>
                  </a:cubicBezTo>
                  <a:cubicBezTo>
                    <a:pt x="32" y="86"/>
                    <a:pt x="39" y="82"/>
                    <a:pt x="41" y="76"/>
                  </a:cubicBezTo>
                  <a:cubicBezTo>
                    <a:pt x="43" y="70"/>
                    <a:pt x="41" y="64"/>
                    <a:pt x="36" y="62"/>
                  </a:cubicBezTo>
                  <a:cubicBezTo>
                    <a:pt x="31" y="60"/>
                    <a:pt x="26" y="62"/>
                    <a:pt x="25" y="65"/>
                  </a:cubicBezTo>
                  <a:cubicBezTo>
                    <a:pt x="23" y="68"/>
                    <a:pt x="24" y="72"/>
                    <a:pt x="26" y="73"/>
                  </a:cubicBezTo>
                  <a:cubicBezTo>
                    <a:pt x="24" y="71"/>
                    <a:pt x="23" y="66"/>
                    <a:pt x="27" y="63"/>
                  </a:cubicBezTo>
                  <a:cubicBezTo>
                    <a:pt x="30" y="60"/>
                    <a:pt x="39" y="62"/>
                    <a:pt x="40" y="69"/>
                  </a:cubicBezTo>
                  <a:cubicBezTo>
                    <a:pt x="42" y="75"/>
                    <a:pt x="36" y="84"/>
                    <a:pt x="27" y="83"/>
                  </a:cubicBezTo>
                  <a:cubicBezTo>
                    <a:pt x="22" y="83"/>
                    <a:pt x="17" y="80"/>
                    <a:pt x="15" y="76"/>
                  </a:cubicBezTo>
                  <a:cubicBezTo>
                    <a:pt x="18" y="65"/>
                    <a:pt x="23" y="55"/>
                    <a:pt x="29" y="46"/>
                  </a:cubicBezTo>
                  <a:cubicBezTo>
                    <a:pt x="31" y="46"/>
                    <a:pt x="34" y="45"/>
                    <a:pt x="37" y="46"/>
                  </a:cubicBezTo>
                  <a:cubicBezTo>
                    <a:pt x="48" y="47"/>
                    <a:pt x="58" y="55"/>
                    <a:pt x="61" y="66"/>
                  </a:cubicBezTo>
                  <a:cubicBezTo>
                    <a:pt x="63" y="77"/>
                    <a:pt x="60" y="88"/>
                    <a:pt x="54" y="96"/>
                  </a:cubicBezTo>
                  <a:cubicBezTo>
                    <a:pt x="53" y="92"/>
                    <a:pt x="50" y="88"/>
                    <a:pt x="46" y="86"/>
                  </a:cubicBezTo>
                  <a:cubicBezTo>
                    <a:pt x="39" y="83"/>
                    <a:pt x="30" y="87"/>
                    <a:pt x="30" y="94"/>
                  </a:cubicBezTo>
                  <a:cubicBezTo>
                    <a:pt x="29" y="101"/>
                    <a:pt x="35" y="106"/>
                    <a:pt x="39" y="105"/>
                  </a:cubicBezTo>
                  <a:cubicBezTo>
                    <a:pt x="44" y="104"/>
                    <a:pt x="46" y="99"/>
                    <a:pt x="45" y="97"/>
                  </a:cubicBezTo>
                  <a:cubicBezTo>
                    <a:pt x="45" y="95"/>
                    <a:pt x="43" y="94"/>
                    <a:pt x="43" y="94"/>
                  </a:cubicBezTo>
                  <a:cubicBezTo>
                    <a:pt x="43" y="94"/>
                    <a:pt x="43" y="94"/>
                    <a:pt x="43" y="94"/>
                  </a:cubicBezTo>
                  <a:cubicBezTo>
                    <a:pt x="42" y="94"/>
                    <a:pt x="41" y="93"/>
                    <a:pt x="40" y="93"/>
                  </a:cubicBezTo>
                  <a:cubicBezTo>
                    <a:pt x="37" y="94"/>
                    <a:pt x="35" y="96"/>
                    <a:pt x="36" y="98"/>
                  </a:cubicBezTo>
                  <a:cubicBezTo>
                    <a:pt x="36" y="100"/>
                    <a:pt x="37" y="101"/>
                    <a:pt x="38" y="102"/>
                  </a:cubicBezTo>
                  <a:cubicBezTo>
                    <a:pt x="37" y="102"/>
                    <a:pt x="35" y="101"/>
                    <a:pt x="34" y="99"/>
                  </a:cubicBezTo>
                  <a:cubicBezTo>
                    <a:pt x="32" y="98"/>
                    <a:pt x="32" y="95"/>
                    <a:pt x="34" y="92"/>
                  </a:cubicBezTo>
                  <a:cubicBezTo>
                    <a:pt x="35" y="89"/>
                    <a:pt x="39" y="88"/>
                    <a:pt x="43" y="88"/>
                  </a:cubicBezTo>
                  <a:cubicBezTo>
                    <a:pt x="46" y="89"/>
                    <a:pt x="50" y="93"/>
                    <a:pt x="51" y="97"/>
                  </a:cubicBezTo>
                  <a:cubicBezTo>
                    <a:pt x="51" y="98"/>
                    <a:pt x="51" y="99"/>
                    <a:pt x="51" y="99"/>
                  </a:cubicBezTo>
                  <a:cubicBezTo>
                    <a:pt x="50" y="100"/>
                    <a:pt x="49" y="101"/>
                    <a:pt x="49" y="101"/>
                  </a:cubicBezTo>
                  <a:cubicBezTo>
                    <a:pt x="46" y="102"/>
                    <a:pt x="43" y="104"/>
                    <a:pt x="40" y="106"/>
                  </a:cubicBezTo>
                  <a:cubicBezTo>
                    <a:pt x="30" y="111"/>
                    <a:pt x="25" y="118"/>
                    <a:pt x="22" y="122"/>
                  </a:cubicBezTo>
                  <a:cubicBezTo>
                    <a:pt x="15" y="133"/>
                    <a:pt x="12" y="144"/>
                    <a:pt x="12" y="153"/>
                  </a:cubicBezTo>
                  <a:cubicBezTo>
                    <a:pt x="12" y="153"/>
                    <a:pt x="12" y="153"/>
                    <a:pt x="11" y="154"/>
                  </a:cubicBezTo>
                  <a:close/>
                  <a:moveTo>
                    <a:pt x="44" y="27"/>
                  </a:moveTo>
                  <a:cubicBezTo>
                    <a:pt x="44" y="27"/>
                    <a:pt x="44" y="26"/>
                    <a:pt x="45" y="26"/>
                  </a:cubicBezTo>
                  <a:cubicBezTo>
                    <a:pt x="48" y="23"/>
                    <a:pt x="51" y="20"/>
                    <a:pt x="55" y="18"/>
                  </a:cubicBezTo>
                  <a:cubicBezTo>
                    <a:pt x="55" y="18"/>
                    <a:pt x="55" y="17"/>
                    <a:pt x="56" y="17"/>
                  </a:cubicBezTo>
                  <a:cubicBezTo>
                    <a:pt x="56" y="17"/>
                    <a:pt x="56" y="17"/>
                    <a:pt x="57" y="16"/>
                  </a:cubicBezTo>
                  <a:cubicBezTo>
                    <a:pt x="58" y="25"/>
                    <a:pt x="52" y="34"/>
                    <a:pt x="43" y="36"/>
                  </a:cubicBezTo>
                  <a:cubicBezTo>
                    <a:pt x="41" y="37"/>
                    <a:pt x="38" y="37"/>
                    <a:pt x="36" y="36"/>
                  </a:cubicBezTo>
                  <a:cubicBezTo>
                    <a:pt x="38" y="33"/>
                    <a:pt x="41" y="30"/>
                    <a:pt x="44" y="27"/>
                  </a:cubicBezTo>
                  <a:close/>
                  <a:moveTo>
                    <a:pt x="38" y="38"/>
                  </a:moveTo>
                  <a:cubicBezTo>
                    <a:pt x="45" y="38"/>
                    <a:pt x="52" y="35"/>
                    <a:pt x="55" y="29"/>
                  </a:cubicBezTo>
                  <a:cubicBezTo>
                    <a:pt x="58" y="25"/>
                    <a:pt x="59" y="20"/>
                    <a:pt x="58" y="15"/>
                  </a:cubicBezTo>
                  <a:cubicBezTo>
                    <a:pt x="58" y="15"/>
                    <a:pt x="59" y="15"/>
                    <a:pt x="59" y="15"/>
                  </a:cubicBezTo>
                  <a:cubicBezTo>
                    <a:pt x="60" y="22"/>
                    <a:pt x="57" y="30"/>
                    <a:pt x="51" y="34"/>
                  </a:cubicBezTo>
                  <a:cubicBezTo>
                    <a:pt x="47" y="38"/>
                    <a:pt x="40" y="39"/>
                    <a:pt x="34" y="38"/>
                  </a:cubicBezTo>
                  <a:cubicBezTo>
                    <a:pt x="35" y="37"/>
                    <a:pt x="35" y="37"/>
                    <a:pt x="35" y="37"/>
                  </a:cubicBezTo>
                  <a:cubicBezTo>
                    <a:pt x="36" y="37"/>
                    <a:pt x="37" y="38"/>
                    <a:pt x="38" y="38"/>
                  </a:cubicBezTo>
                  <a:close/>
                  <a:moveTo>
                    <a:pt x="40" y="44"/>
                  </a:moveTo>
                  <a:cubicBezTo>
                    <a:pt x="46" y="45"/>
                    <a:pt x="51" y="48"/>
                    <a:pt x="55" y="52"/>
                  </a:cubicBezTo>
                  <a:cubicBezTo>
                    <a:pt x="49" y="46"/>
                    <a:pt x="39" y="43"/>
                    <a:pt x="30" y="44"/>
                  </a:cubicBezTo>
                  <a:cubicBezTo>
                    <a:pt x="30" y="44"/>
                    <a:pt x="30" y="44"/>
                    <a:pt x="30" y="44"/>
                  </a:cubicBezTo>
                  <a:cubicBezTo>
                    <a:pt x="33" y="43"/>
                    <a:pt x="37" y="43"/>
                    <a:pt x="40" y="44"/>
                  </a:cubicBezTo>
                  <a:close/>
                  <a:moveTo>
                    <a:pt x="32" y="40"/>
                  </a:moveTo>
                  <a:cubicBezTo>
                    <a:pt x="33" y="40"/>
                    <a:pt x="33" y="40"/>
                    <a:pt x="33" y="40"/>
                  </a:cubicBezTo>
                  <a:cubicBezTo>
                    <a:pt x="34" y="40"/>
                    <a:pt x="35" y="40"/>
                    <a:pt x="37" y="40"/>
                  </a:cubicBezTo>
                  <a:cubicBezTo>
                    <a:pt x="35" y="40"/>
                    <a:pt x="34" y="40"/>
                    <a:pt x="32" y="40"/>
                  </a:cubicBezTo>
                  <a:close/>
                  <a:moveTo>
                    <a:pt x="66" y="83"/>
                  </a:moveTo>
                  <a:cubicBezTo>
                    <a:pt x="69" y="72"/>
                    <a:pt x="67" y="57"/>
                    <a:pt x="56" y="48"/>
                  </a:cubicBezTo>
                  <a:cubicBezTo>
                    <a:pt x="51" y="44"/>
                    <a:pt x="45" y="41"/>
                    <a:pt x="38" y="41"/>
                  </a:cubicBezTo>
                  <a:cubicBezTo>
                    <a:pt x="45" y="41"/>
                    <a:pt x="53" y="38"/>
                    <a:pt x="57" y="32"/>
                  </a:cubicBezTo>
                  <a:cubicBezTo>
                    <a:pt x="61" y="27"/>
                    <a:pt x="62" y="20"/>
                    <a:pt x="61" y="14"/>
                  </a:cubicBezTo>
                  <a:cubicBezTo>
                    <a:pt x="62" y="13"/>
                    <a:pt x="63" y="13"/>
                    <a:pt x="64" y="12"/>
                  </a:cubicBezTo>
                  <a:cubicBezTo>
                    <a:pt x="66" y="14"/>
                    <a:pt x="68" y="16"/>
                    <a:pt x="70" y="18"/>
                  </a:cubicBezTo>
                  <a:cubicBezTo>
                    <a:pt x="75" y="20"/>
                    <a:pt x="80" y="21"/>
                    <a:pt x="83" y="20"/>
                  </a:cubicBezTo>
                  <a:cubicBezTo>
                    <a:pt x="83" y="16"/>
                    <a:pt x="79" y="13"/>
                    <a:pt x="75" y="10"/>
                  </a:cubicBezTo>
                  <a:cubicBezTo>
                    <a:pt x="74" y="10"/>
                    <a:pt x="74" y="9"/>
                    <a:pt x="73" y="9"/>
                  </a:cubicBezTo>
                  <a:cubicBezTo>
                    <a:pt x="75" y="9"/>
                    <a:pt x="77" y="8"/>
                    <a:pt x="78" y="8"/>
                  </a:cubicBezTo>
                  <a:cubicBezTo>
                    <a:pt x="79" y="9"/>
                    <a:pt x="80" y="11"/>
                    <a:pt x="81" y="12"/>
                  </a:cubicBezTo>
                  <a:cubicBezTo>
                    <a:pt x="83" y="15"/>
                    <a:pt x="86" y="16"/>
                    <a:pt x="88" y="17"/>
                  </a:cubicBezTo>
                  <a:cubicBezTo>
                    <a:pt x="88" y="14"/>
                    <a:pt x="87" y="11"/>
                    <a:pt x="85" y="8"/>
                  </a:cubicBezTo>
                  <a:cubicBezTo>
                    <a:pt x="85" y="8"/>
                    <a:pt x="85" y="8"/>
                    <a:pt x="85" y="8"/>
                  </a:cubicBezTo>
                  <a:cubicBezTo>
                    <a:pt x="87" y="8"/>
                    <a:pt x="89" y="8"/>
                    <a:pt x="92" y="8"/>
                  </a:cubicBezTo>
                  <a:cubicBezTo>
                    <a:pt x="92" y="10"/>
                    <a:pt x="92" y="11"/>
                    <a:pt x="92" y="12"/>
                  </a:cubicBezTo>
                  <a:cubicBezTo>
                    <a:pt x="93" y="20"/>
                    <a:pt x="97" y="27"/>
                    <a:pt x="102" y="32"/>
                  </a:cubicBezTo>
                  <a:cubicBezTo>
                    <a:pt x="101" y="32"/>
                    <a:pt x="100" y="31"/>
                    <a:pt x="99" y="31"/>
                  </a:cubicBezTo>
                  <a:cubicBezTo>
                    <a:pt x="86" y="29"/>
                    <a:pt x="73" y="35"/>
                    <a:pt x="67" y="47"/>
                  </a:cubicBezTo>
                  <a:cubicBezTo>
                    <a:pt x="62" y="58"/>
                    <a:pt x="67" y="72"/>
                    <a:pt x="77" y="78"/>
                  </a:cubicBezTo>
                  <a:cubicBezTo>
                    <a:pt x="88" y="83"/>
                    <a:pt x="101" y="78"/>
                    <a:pt x="105" y="68"/>
                  </a:cubicBezTo>
                  <a:cubicBezTo>
                    <a:pt x="108" y="58"/>
                    <a:pt x="101" y="47"/>
                    <a:pt x="92" y="47"/>
                  </a:cubicBezTo>
                  <a:cubicBezTo>
                    <a:pt x="83" y="47"/>
                    <a:pt x="77" y="55"/>
                    <a:pt x="79" y="61"/>
                  </a:cubicBezTo>
                  <a:cubicBezTo>
                    <a:pt x="81" y="67"/>
                    <a:pt x="87" y="69"/>
                    <a:pt x="90" y="68"/>
                  </a:cubicBezTo>
                  <a:cubicBezTo>
                    <a:pt x="94" y="67"/>
                    <a:pt x="95" y="62"/>
                    <a:pt x="94" y="60"/>
                  </a:cubicBezTo>
                  <a:cubicBezTo>
                    <a:pt x="94" y="57"/>
                    <a:pt x="91" y="55"/>
                    <a:pt x="87" y="56"/>
                  </a:cubicBezTo>
                  <a:cubicBezTo>
                    <a:pt x="85" y="56"/>
                    <a:pt x="83" y="58"/>
                    <a:pt x="83" y="60"/>
                  </a:cubicBezTo>
                  <a:cubicBezTo>
                    <a:pt x="83" y="58"/>
                    <a:pt x="83" y="55"/>
                    <a:pt x="85" y="53"/>
                  </a:cubicBezTo>
                  <a:cubicBezTo>
                    <a:pt x="88" y="51"/>
                    <a:pt x="92" y="50"/>
                    <a:pt x="95" y="52"/>
                  </a:cubicBezTo>
                  <a:cubicBezTo>
                    <a:pt x="99" y="54"/>
                    <a:pt x="102" y="58"/>
                    <a:pt x="101" y="64"/>
                  </a:cubicBezTo>
                  <a:cubicBezTo>
                    <a:pt x="101" y="69"/>
                    <a:pt x="97" y="74"/>
                    <a:pt x="90" y="75"/>
                  </a:cubicBezTo>
                  <a:cubicBezTo>
                    <a:pt x="84" y="77"/>
                    <a:pt x="76" y="75"/>
                    <a:pt x="72" y="68"/>
                  </a:cubicBezTo>
                  <a:cubicBezTo>
                    <a:pt x="68" y="61"/>
                    <a:pt x="68" y="51"/>
                    <a:pt x="73" y="44"/>
                  </a:cubicBezTo>
                  <a:cubicBezTo>
                    <a:pt x="79" y="37"/>
                    <a:pt x="89" y="32"/>
                    <a:pt x="100" y="35"/>
                  </a:cubicBezTo>
                  <a:cubicBezTo>
                    <a:pt x="110" y="37"/>
                    <a:pt x="120" y="46"/>
                    <a:pt x="122" y="58"/>
                  </a:cubicBezTo>
                  <a:cubicBezTo>
                    <a:pt x="125" y="70"/>
                    <a:pt x="121" y="85"/>
                    <a:pt x="109" y="93"/>
                  </a:cubicBezTo>
                  <a:cubicBezTo>
                    <a:pt x="105" y="97"/>
                    <a:pt x="99" y="100"/>
                    <a:pt x="93" y="101"/>
                  </a:cubicBezTo>
                  <a:cubicBezTo>
                    <a:pt x="89" y="100"/>
                    <a:pt x="84" y="98"/>
                    <a:pt x="80" y="98"/>
                  </a:cubicBezTo>
                  <a:cubicBezTo>
                    <a:pt x="73" y="97"/>
                    <a:pt x="66" y="97"/>
                    <a:pt x="60" y="98"/>
                  </a:cubicBezTo>
                  <a:cubicBezTo>
                    <a:pt x="63" y="94"/>
                    <a:pt x="65" y="89"/>
                    <a:pt x="66" y="83"/>
                  </a:cubicBezTo>
                  <a:close/>
                  <a:moveTo>
                    <a:pt x="96" y="14"/>
                  </a:moveTo>
                  <a:cubicBezTo>
                    <a:pt x="99" y="29"/>
                    <a:pt x="114" y="38"/>
                    <a:pt x="128" y="38"/>
                  </a:cubicBezTo>
                  <a:cubicBezTo>
                    <a:pt x="121" y="38"/>
                    <a:pt x="114" y="36"/>
                    <a:pt x="109" y="33"/>
                  </a:cubicBezTo>
                  <a:cubicBezTo>
                    <a:pt x="101" y="27"/>
                    <a:pt x="95" y="18"/>
                    <a:pt x="95" y="9"/>
                  </a:cubicBezTo>
                  <a:cubicBezTo>
                    <a:pt x="95" y="9"/>
                    <a:pt x="96" y="9"/>
                    <a:pt x="96" y="9"/>
                  </a:cubicBezTo>
                  <a:cubicBezTo>
                    <a:pt x="96" y="11"/>
                    <a:pt x="96" y="12"/>
                    <a:pt x="96" y="14"/>
                  </a:cubicBezTo>
                  <a:close/>
                  <a:moveTo>
                    <a:pt x="157" y="87"/>
                  </a:moveTo>
                  <a:cubicBezTo>
                    <a:pt x="156" y="86"/>
                    <a:pt x="154" y="85"/>
                    <a:pt x="153" y="84"/>
                  </a:cubicBezTo>
                  <a:cubicBezTo>
                    <a:pt x="151" y="83"/>
                    <a:pt x="148" y="82"/>
                    <a:pt x="145" y="81"/>
                  </a:cubicBezTo>
                  <a:cubicBezTo>
                    <a:pt x="148" y="80"/>
                    <a:pt x="150" y="79"/>
                    <a:pt x="153" y="77"/>
                  </a:cubicBezTo>
                  <a:cubicBezTo>
                    <a:pt x="153" y="77"/>
                    <a:pt x="153" y="77"/>
                    <a:pt x="154" y="76"/>
                  </a:cubicBezTo>
                  <a:cubicBezTo>
                    <a:pt x="155" y="80"/>
                    <a:pt x="156" y="84"/>
                    <a:pt x="157" y="87"/>
                  </a:cubicBezTo>
                  <a:close/>
                  <a:moveTo>
                    <a:pt x="150" y="75"/>
                  </a:moveTo>
                  <a:cubicBezTo>
                    <a:pt x="148" y="77"/>
                    <a:pt x="146" y="79"/>
                    <a:pt x="143" y="80"/>
                  </a:cubicBezTo>
                  <a:cubicBezTo>
                    <a:pt x="140" y="80"/>
                    <a:pt x="137" y="80"/>
                    <a:pt x="135" y="80"/>
                  </a:cubicBezTo>
                  <a:cubicBezTo>
                    <a:pt x="129" y="81"/>
                    <a:pt x="125" y="82"/>
                    <a:pt x="121" y="85"/>
                  </a:cubicBezTo>
                  <a:cubicBezTo>
                    <a:pt x="120" y="85"/>
                    <a:pt x="120" y="85"/>
                    <a:pt x="119" y="86"/>
                  </a:cubicBezTo>
                  <a:cubicBezTo>
                    <a:pt x="124" y="79"/>
                    <a:pt x="126" y="69"/>
                    <a:pt x="125" y="61"/>
                  </a:cubicBezTo>
                  <a:cubicBezTo>
                    <a:pt x="127" y="65"/>
                    <a:pt x="130" y="67"/>
                    <a:pt x="133" y="69"/>
                  </a:cubicBezTo>
                  <a:cubicBezTo>
                    <a:pt x="137" y="70"/>
                    <a:pt x="142" y="69"/>
                    <a:pt x="145" y="66"/>
                  </a:cubicBezTo>
                  <a:cubicBezTo>
                    <a:pt x="146" y="64"/>
                    <a:pt x="147" y="63"/>
                    <a:pt x="147" y="61"/>
                  </a:cubicBezTo>
                  <a:cubicBezTo>
                    <a:pt x="149" y="64"/>
                    <a:pt x="151" y="68"/>
                    <a:pt x="152" y="72"/>
                  </a:cubicBezTo>
                  <a:cubicBezTo>
                    <a:pt x="151" y="73"/>
                    <a:pt x="151" y="74"/>
                    <a:pt x="150" y="75"/>
                  </a:cubicBezTo>
                  <a:close/>
                  <a:moveTo>
                    <a:pt x="134" y="59"/>
                  </a:moveTo>
                  <a:cubicBezTo>
                    <a:pt x="134" y="62"/>
                    <a:pt x="137" y="63"/>
                    <a:pt x="138" y="63"/>
                  </a:cubicBezTo>
                  <a:cubicBezTo>
                    <a:pt x="141" y="63"/>
                    <a:pt x="142" y="61"/>
                    <a:pt x="142" y="60"/>
                  </a:cubicBezTo>
                  <a:cubicBezTo>
                    <a:pt x="142" y="58"/>
                    <a:pt x="142" y="57"/>
                    <a:pt x="141" y="57"/>
                  </a:cubicBezTo>
                  <a:cubicBezTo>
                    <a:pt x="140" y="56"/>
                    <a:pt x="140" y="56"/>
                    <a:pt x="140" y="56"/>
                  </a:cubicBezTo>
                  <a:cubicBezTo>
                    <a:pt x="140" y="56"/>
                    <a:pt x="140" y="56"/>
                    <a:pt x="141" y="57"/>
                  </a:cubicBezTo>
                  <a:cubicBezTo>
                    <a:pt x="142" y="57"/>
                    <a:pt x="142" y="58"/>
                    <a:pt x="142" y="60"/>
                  </a:cubicBezTo>
                  <a:cubicBezTo>
                    <a:pt x="142" y="61"/>
                    <a:pt x="140" y="62"/>
                    <a:pt x="138" y="62"/>
                  </a:cubicBezTo>
                  <a:cubicBezTo>
                    <a:pt x="137" y="62"/>
                    <a:pt x="135" y="61"/>
                    <a:pt x="135" y="59"/>
                  </a:cubicBezTo>
                  <a:cubicBezTo>
                    <a:pt x="134" y="57"/>
                    <a:pt x="135" y="55"/>
                    <a:pt x="137" y="54"/>
                  </a:cubicBezTo>
                  <a:cubicBezTo>
                    <a:pt x="139" y="53"/>
                    <a:pt x="141" y="53"/>
                    <a:pt x="143" y="54"/>
                  </a:cubicBezTo>
                  <a:cubicBezTo>
                    <a:pt x="145" y="55"/>
                    <a:pt x="146" y="57"/>
                    <a:pt x="146" y="59"/>
                  </a:cubicBezTo>
                  <a:cubicBezTo>
                    <a:pt x="146" y="61"/>
                    <a:pt x="145" y="63"/>
                    <a:pt x="144" y="65"/>
                  </a:cubicBezTo>
                  <a:cubicBezTo>
                    <a:pt x="141" y="68"/>
                    <a:pt x="137" y="68"/>
                    <a:pt x="134" y="66"/>
                  </a:cubicBezTo>
                  <a:cubicBezTo>
                    <a:pt x="131" y="65"/>
                    <a:pt x="129" y="61"/>
                    <a:pt x="129" y="58"/>
                  </a:cubicBezTo>
                  <a:cubicBezTo>
                    <a:pt x="129" y="55"/>
                    <a:pt x="131" y="51"/>
                    <a:pt x="135" y="49"/>
                  </a:cubicBezTo>
                  <a:cubicBezTo>
                    <a:pt x="136" y="48"/>
                    <a:pt x="138" y="47"/>
                    <a:pt x="140" y="47"/>
                  </a:cubicBezTo>
                  <a:cubicBezTo>
                    <a:pt x="141" y="49"/>
                    <a:pt x="142" y="51"/>
                    <a:pt x="143" y="53"/>
                  </a:cubicBezTo>
                  <a:cubicBezTo>
                    <a:pt x="141" y="51"/>
                    <a:pt x="138" y="51"/>
                    <a:pt x="136" y="53"/>
                  </a:cubicBezTo>
                  <a:cubicBezTo>
                    <a:pt x="134" y="54"/>
                    <a:pt x="133" y="57"/>
                    <a:pt x="134" y="59"/>
                  </a:cubicBezTo>
                  <a:close/>
                  <a:moveTo>
                    <a:pt x="131" y="43"/>
                  </a:moveTo>
                  <a:cubicBezTo>
                    <a:pt x="126" y="47"/>
                    <a:pt x="124" y="52"/>
                    <a:pt x="124" y="57"/>
                  </a:cubicBezTo>
                  <a:cubicBezTo>
                    <a:pt x="124" y="57"/>
                    <a:pt x="124" y="56"/>
                    <a:pt x="124" y="56"/>
                  </a:cubicBezTo>
                  <a:cubicBezTo>
                    <a:pt x="123" y="50"/>
                    <a:pt x="120" y="44"/>
                    <a:pt x="115" y="40"/>
                  </a:cubicBezTo>
                  <a:cubicBezTo>
                    <a:pt x="118" y="41"/>
                    <a:pt x="122" y="42"/>
                    <a:pt x="125" y="42"/>
                  </a:cubicBezTo>
                  <a:cubicBezTo>
                    <a:pt x="128" y="42"/>
                    <a:pt x="131" y="42"/>
                    <a:pt x="134" y="41"/>
                  </a:cubicBezTo>
                  <a:cubicBezTo>
                    <a:pt x="133" y="42"/>
                    <a:pt x="132" y="42"/>
                    <a:pt x="131" y="43"/>
                  </a:cubicBezTo>
                  <a:close/>
                  <a:moveTo>
                    <a:pt x="127" y="29"/>
                  </a:moveTo>
                  <a:cubicBezTo>
                    <a:pt x="126" y="30"/>
                    <a:pt x="127" y="32"/>
                    <a:pt x="128" y="33"/>
                  </a:cubicBezTo>
                  <a:cubicBezTo>
                    <a:pt x="129" y="33"/>
                    <a:pt x="130" y="34"/>
                    <a:pt x="131" y="34"/>
                  </a:cubicBezTo>
                  <a:cubicBezTo>
                    <a:pt x="131" y="34"/>
                    <a:pt x="132" y="35"/>
                    <a:pt x="132" y="35"/>
                  </a:cubicBezTo>
                  <a:cubicBezTo>
                    <a:pt x="123" y="36"/>
                    <a:pt x="114" y="34"/>
                    <a:pt x="108" y="29"/>
                  </a:cubicBezTo>
                  <a:cubicBezTo>
                    <a:pt x="102" y="24"/>
                    <a:pt x="98" y="17"/>
                    <a:pt x="98" y="10"/>
                  </a:cubicBezTo>
                  <a:cubicBezTo>
                    <a:pt x="103" y="11"/>
                    <a:pt x="108" y="14"/>
                    <a:pt x="113" y="17"/>
                  </a:cubicBezTo>
                  <a:cubicBezTo>
                    <a:pt x="118" y="20"/>
                    <a:pt x="122" y="24"/>
                    <a:pt x="127" y="29"/>
                  </a:cubicBezTo>
                  <a:close/>
                  <a:moveTo>
                    <a:pt x="19" y="173"/>
                  </a:moveTo>
                  <a:cubicBezTo>
                    <a:pt x="19" y="172"/>
                    <a:pt x="19" y="170"/>
                    <a:pt x="19" y="169"/>
                  </a:cubicBezTo>
                  <a:cubicBezTo>
                    <a:pt x="19" y="168"/>
                    <a:pt x="19" y="168"/>
                    <a:pt x="19" y="168"/>
                  </a:cubicBezTo>
                  <a:cubicBezTo>
                    <a:pt x="22" y="161"/>
                    <a:pt x="29" y="157"/>
                    <a:pt x="36" y="158"/>
                  </a:cubicBezTo>
                  <a:cubicBezTo>
                    <a:pt x="42" y="159"/>
                    <a:pt x="47" y="163"/>
                    <a:pt x="48" y="168"/>
                  </a:cubicBezTo>
                  <a:cubicBezTo>
                    <a:pt x="49" y="173"/>
                    <a:pt x="47" y="178"/>
                    <a:pt x="44" y="180"/>
                  </a:cubicBezTo>
                  <a:cubicBezTo>
                    <a:pt x="40" y="182"/>
                    <a:pt x="36" y="182"/>
                    <a:pt x="34" y="180"/>
                  </a:cubicBezTo>
                  <a:cubicBezTo>
                    <a:pt x="31" y="179"/>
                    <a:pt x="30" y="177"/>
                    <a:pt x="30" y="174"/>
                  </a:cubicBezTo>
                  <a:cubicBezTo>
                    <a:pt x="31" y="176"/>
                    <a:pt x="33" y="178"/>
                    <a:pt x="35" y="178"/>
                  </a:cubicBezTo>
                  <a:cubicBezTo>
                    <a:pt x="39" y="178"/>
                    <a:pt x="41" y="175"/>
                    <a:pt x="42" y="172"/>
                  </a:cubicBezTo>
                  <a:cubicBezTo>
                    <a:pt x="42" y="170"/>
                    <a:pt x="41" y="169"/>
                    <a:pt x="40" y="168"/>
                  </a:cubicBezTo>
                  <a:cubicBezTo>
                    <a:pt x="40" y="167"/>
                    <a:pt x="40" y="167"/>
                    <a:pt x="40" y="167"/>
                  </a:cubicBezTo>
                  <a:cubicBezTo>
                    <a:pt x="40" y="167"/>
                    <a:pt x="39" y="166"/>
                    <a:pt x="36" y="165"/>
                  </a:cubicBezTo>
                  <a:cubicBezTo>
                    <a:pt x="33" y="164"/>
                    <a:pt x="27" y="167"/>
                    <a:pt x="27" y="173"/>
                  </a:cubicBezTo>
                  <a:cubicBezTo>
                    <a:pt x="25" y="180"/>
                    <a:pt x="32" y="187"/>
                    <a:pt x="41" y="186"/>
                  </a:cubicBezTo>
                  <a:cubicBezTo>
                    <a:pt x="50" y="184"/>
                    <a:pt x="56" y="173"/>
                    <a:pt x="51" y="163"/>
                  </a:cubicBezTo>
                  <a:cubicBezTo>
                    <a:pt x="46" y="154"/>
                    <a:pt x="32" y="150"/>
                    <a:pt x="22" y="157"/>
                  </a:cubicBezTo>
                  <a:cubicBezTo>
                    <a:pt x="21" y="158"/>
                    <a:pt x="20" y="160"/>
                    <a:pt x="19" y="161"/>
                  </a:cubicBezTo>
                  <a:cubicBezTo>
                    <a:pt x="19" y="158"/>
                    <a:pt x="19" y="155"/>
                    <a:pt x="20" y="152"/>
                  </a:cubicBezTo>
                  <a:cubicBezTo>
                    <a:pt x="21" y="147"/>
                    <a:pt x="22" y="143"/>
                    <a:pt x="24" y="139"/>
                  </a:cubicBezTo>
                  <a:cubicBezTo>
                    <a:pt x="28" y="126"/>
                    <a:pt x="39" y="114"/>
                    <a:pt x="53" y="109"/>
                  </a:cubicBezTo>
                  <a:cubicBezTo>
                    <a:pt x="68" y="103"/>
                    <a:pt x="86" y="105"/>
                    <a:pt x="99" y="114"/>
                  </a:cubicBezTo>
                  <a:cubicBezTo>
                    <a:pt x="112" y="123"/>
                    <a:pt x="119" y="141"/>
                    <a:pt x="114" y="156"/>
                  </a:cubicBezTo>
                  <a:cubicBezTo>
                    <a:pt x="111" y="172"/>
                    <a:pt x="95" y="182"/>
                    <a:pt x="80" y="180"/>
                  </a:cubicBezTo>
                  <a:cubicBezTo>
                    <a:pt x="65" y="178"/>
                    <a:pt x="56" y="163"/>
                    <a:pt x="60" y="151"/>
                  </a:cubicBezTo>
                  <a:cubicBezTo>
                    <a:pt x="62" y="138"/>
                    <a:pt x="78" y="133"/>
                    <a:pt x="86" y="140"/>
                  </a:cubicBezTo>
                  <a:cubicBezTo>
                    <a:pt x="94" y="145"/>
                    <a:pt x="92" y="158"/>
                    <a:pt x="86" y="161"/>
                  </a:cubicBezTo>
                  <a:cubicBezTo>
                    <a:pt x="80" y="164"/>
                    <a:pt x="74" y="161"/>
                    <a:pt x="72" y="157"/>
                  </a:cubicBezTo>
                  <a:cubicBezTo>
                    <a:pt x="73" y="160"/>
                    <a:pt x="77" y="163"/>
                    <a:pt x="82" y="162"/>
                  </a:cubicBezTo>
                  <a:cubicBezTo>
                    <a:pt x="88" y="162"/>
                    <a:pt x="93" y="157"/>
                    <a:pt x="93" y="149"/>
                  </a:cubicBezTo>
                  <a:cubicBezTo>
                    <a:pt x="92" y="142"/>
                    <a:pt x="85" y="135"/>
                    <a:pt x="76" y="136"/>
                  </a:cubicBezTo>
                  <a:cubicBezTo>
                    <a:pt x="67" y="135"/>
                    <a:pt x="59" y="143"/>
                    <a:pt x="57" y="153"/>
                  </a:cubicBezTo>
                  <a:cubicBezTo>
                    <a:pt x="56" y="163"/>
                    <a:pt x="61" y="174"/>
                    <a:pt x="71" y="179"/>
                  </a:cubicBezTo>
                  <a:cubicBezTo>
                    <a:pt x="81" y="184"/>
                    <a:pt x="94" y="183"/>
                    <a:pt x="103" y="177"/>
                  </a:cubicBezTo>
                  <a:cubicBezTo>
                    <a:pt x="119" y="166"/>
                    <a:pt x="122" y="144"/>
                    <a:pt x="115" y="128"/>
                  </a:cubicBezTo>
                  <a:cubicBezTo>
                    <a:pt x="118" y="136"/>
                    <a:pt x="120" y="145"/>
                    <a:pt x="118" y="153"/>
                  </a:cubicBezTo>
                  <a:cubicBezTo>
                    <a:pt x="116" y="166"/>
                    <a:pt x="107" y="179"/>
                    <a:pt x="94" y="182"/>
                  </a:cubicBezTo>
                  <a:cubicBezTo>
                    <a:pt x="81" y="186"/>
                    <a:pt x="66" y="181"/>
                    <a:pt x="60" y="170"/>
                  </a:cubicBezTo>
                  <a:cubicBezTo>
                    <a:pt x="53" y="160"/>
                    <a:pt x="55" y="145"/>
                    <a:pt x="64" y="138"/>
                  </a:cubicBezTo>
                  <a:cubicBezTo>
                    <a:pt x="73" y="131"/>
                    <a:pt x="87" y="134"/>
                    <a:pt x="92" y="142"/>
                  </a:cubicBezTo>
                  <a:cubicBezTo>
                    <a:pt x="97" y="151"/>
                    <a:pt x="92" y="163"/>
                    <a:pt x="84" y="164"/>
                  </a:cubicBezTo>
                  <a:cubicBezTo>
                    <a:pt x="75" y="166"/>
                    <a:pt x="68" y="158"/>
                    <a:pt x="70" y="152"/>
                  </a:cubicBezTo>
                  <a:cubicBezTo>
                    <a:pt x="71" y="145"/>
                    <a:pt x="79" y="143"/>
                    <a:pt x="83" y="145"/>
                  </a:cubicBezTo>
                  <a:cubicBezTo>
                    <a:pt x="78" y="142"/>
                    <a:pt x="70" y="145"/>
                    <a:pt x="69" y="153"/>
                  </a:cubicBezTo>
                  <a:cubicBezTo>
                    <a:pt x="68" y="160"/>
                    <a:pt x="77" y="168"/>
                    <a:pt x="86" y="164"/>
                  </a:cubicBezTo>
                  <a:cubicBezTo>
                    <a:pt x="95" y="162"/>
                    <a:pt x="99" y="148"/>
                    <a:pt x="92" y="140"/>
                  </a:cubicBezTo>
                  <a:cubicBezTo>
                    <a:pt x="86" y="131"/>
                    <a:pt x="71" y="130"/>
                    <a:pt x="62" y="138"/>
                  </a:cubicBezTo>
                  <a:cubicBezTo>
                    <a:pt x="70" y="130"/>
                    <a:pt x="84" y="131"/>
                    <a:pt x="91" y="138"/>
                  </a:cubicBezTo>
                  <a:cubicBezTo>
                    <a:pt x="98" y="145"/>
                    <a:pt x="97" y="157"/>
                    <a:pt x="91" y="162"/>
                  </a:cubicBezTo>
                  <a:cubicBezTo>
                    <a:pt x="85" y="168"/>
                    <a:pt x="75" y="167"/>
                    <a:pt x="70" y="161"/>
                  </a:cubicBezTo>
                  <a:cubicBezTo>
                    <a:pt x="66" y="156"/>
                    <a:pt x="67" y="148"/>
                    <a:pt x="71" y="145"/>
                  </a:cubicBezTo>
                  <a:cubicBezTo>
                    <a:pt x="68" y="148"/>
                    <a:pt x="66" y="154"/>
                    <a:pt x="68" y="159"/>
                  </a:cubicBezTo>
                  <a:cubicBezTo>
                    <a:pt x="71" y="164"/>
                    <a:pt x="77" y="168"/>
                    <a:pt x="84" y="167"/>
                  </a:cubicBezTo>
                  <a:cubicBezTo>
                    <a:pt x="91" y="166"/>
                    <a:pt x="97" y="159"/>
                    <a:pt x="97" y="151"/>
                  </a:cubicBezTo>
                  <a:cubicBezTo>
                    <a:pt x="98" y="143"/>
                    <a:pt x="92" y="135"/>
                    <a:pt x="84" y="132"/>
                  </a:cubicBezTo>
                  <a:cubicBezTo>
                    <a:pt x="76" y="129"/>
                    <a:pt x="66" y="131"/>
                    <a:pt x="59" y="138"/>
                  </a:cubicBezTo>
                  <a:cubicBezTo>
                    <a:pt x="53" y="145"/>
                    <a:pt x="51" y="156"/>
                    <a:pt x="53" y="165"/>
                  </a:cubicBezTo>
                  <a:cubicBezTo>
                    <a:pt x="58" y="181"/>
                    <a:pt x="76" y="189"/>
                    <a:pt x="92" y="187"/>
                  </a:cubicBezTo>
                  <a:cubicBezTo>
                    <a:pt x="89" y="188"/>
                    <a:pt x="87" y="189"/>
                    <a:pt x="85" y="191"/>
                  </a:cubicBezTo>
                  <a:cubicBezTo>
                    <a:pt x="75" y="199"/>
                    <a:pt x="74" y="210"/>
                    <a:pt x="76" y="218"/>
                  </a:cubicBezTo>
                  <a:cubicBezTo>
                    <a:pt x="76" y="218"/>
                    <a:pt x="76" y="218"/>
                    <a:pt x="76" y="218"/>
                  </a:cubicBezTo>
                  <a:cubicBezTo>
                    <a:pt x="71" y="218"/>
                    <a:pt x="67" y="216"/>
                    <a:pt x="62" y="215"/>
                  </a:cubicBezTo>
                  <a:cubicBezTo>
                    <a:pt x="67" y="214"/>
                    <a:pt x="72" y="210"/>
                    <a:pt x="73" y="205"/>
                  </a:cubicBezTo>
                  <a:cubicBezTo>
                    <a:pt x="74" y="199"/>
                    <a:pt x="73" y="193"/>
                    <a:pt x="68" y="188"/>
                  </a:cubicBezTo>
                  <a:cubicBezTo>
                    <a:pt x="60" y="179"/>
                    <a:pt x="43" y="183"/>
                    <a:pt x="36" y="193"/>
                  </a:cubicBezTo>
                  <a:cubicBezTo>
                    <a:pt x="36" y="194"/>
                    <a:pt x="35" y="195"/>
                    <a:pt x="35" y="196"/>
                  </a:cubicBezTo>
                  <a:cubicBezTo>
                    <a:pt x="29" y="190"/>
                    <a:pt x="23" y="182"/>
                    <a:pt x="19" y="173"/>
                  </a:cubicBezTo>
                  <a:close/>
                  <a:moveTo>
                    <a:pt x="117" y="210"/>
                  </a:moveTo>
                  <a:cubicBezTo>
                    <a:pt x="111" y="213"/>
                    <a:pt x="104" y="216"/>
                    <a:pt x="98" y="217"/>
                  </a:cubicBezTo>
                  <a:cubicBezTo>
                    <a:pt x="98" y="217"/>
                    <a:pt x="98" y="217"/>
                    <a:pt x="98" y="217"/>
                  </a:cubicBezTo>
                  <a:cubicBezTo>
                    <a:pt x="96" y="215"/>
                    <a:pt x="95" y="213"/>
                    <a:pt x="95" y="210"/>
                  </a:cubicBezTo>
                  <a:cubicBezTo>
                    <a:pt x="95" y="207"/>
                    <a:pt x="97" y="205"/>
                    <a:pt x="99" y="203"/>
                  </a:cubicBezTo>
                  <a:cubicBezTo>
                    <a:pt x="101" y="202"/>
                    <a:pt x="104" y="201"/>
                    <a:pt x="107" y="203"/>
                  </a:cubicBezTo>
                  <a:cubicBezTo>
                    <a:pt x="109" y="204"/>
                    <a:pt x="110" y="207"/>
                    <a:pt x="110" y="210"/>
                  </a:cubicBezTo>
                  <a:cubicBezTo>
                    <a:pt x="109" y="212"/>
                    <a:pt x="107" y="214"/>
                    <a:pt x="105" y="214"/>
                  </a:cubicBezTo>
                  <a:cubicBezTo>
                    <a:pt x="102" y="214"/>
                    <a:pt x="101" y="212"/>
                    <a:pt x="100" y="211"/>
                  </a:cubicBezTo>
                  <a:cubicBezTo>
                    <a:pt x="100" y="209"/>
                    <a:pt x="100" y="208"/>
                    <a:pt x="101" y="207"/>
                  </a:cubicBezTo>
                  <a:cubicBezTo>
                    <a:pt x="102" y="206"/>
                    <a:pt x="103" y="206"/>
                    <a:pt x="103" y="206"/>
                  </a:cubicBezTo>
                  <a:cubicBezTo>
                    <a:pt x="103" y="206"/>
                    <a:pt x="102" y="206"/>
                    <a:pt x="101" y="207"/>
                  </a:cubicBezTo>
                  <a:cubicBezTo>
                    <a:pt x="100" y="207"/>
                    <a:pt x="99" y="209"/>
                    <a:pt x="100" y="211"/>
                  </a:cubicBezTo>
                  <a:cubicBezTo>
                    <a:pt x="100" y="213"/>
                    <a:pt x="102" y="215"/>
                    <a:pt x="105" y="215"/>
                  </a:cubicBezTo>
                  <a:cubicBezTo>
                    <a:pt x="107" y="215"/>
                    <a:pt x="110" y="213"/>
                    <a:pt x="111" y="210"/>
                  </a:cubicBezTo>
                  <a:cubicBezTo>
                    <a:pt x="112" y="207"/>
                    <a:pt x="110" y="204"/>
                    <a:pt x="107" y="202"/>
                  </a:cubicBezTo>
                  <a:cubicBezTo>
                    <a:pt x="105" y="200"/>
                    <a:pt x="101" y="200"/>
                    <a:pt x="98" y="202"/>
                  </a:cubicBezTo>
                  <a:cubicBezTo>
                    <a:pt x="95" y="203"/>
                    <a:pt x="93" y="207"/>
                    <a:pt x="93" y="210"/>
                  </a:cubicBezTo>
                  <a:cubicBezTo>
                    <a:pt x="93" y="213"/>
                    <a:pt x="94" y="216"/>
                    <a:pt x="95" y="218"/>
                  </a:cubicBezTo>
                  <a:cubicBezTo>
                    <a:pt x="92" y="219"/>
                    <a:pt x="88" y="219"/>
                    <a:pt x="84" y="219"/>
                  </a:cubicBezTo>
                  <a:cubicBezTo>
                    <a:pt x="84" y="218"/>
                    <a:pt x="84" y="217"/>
                    <a:pt x="84" y="216"/>
                  </a:cubicBezTo>
                  <a:cubicBezTo>
                    <a:pt x="83" y="211"/>
                    <a:pt x="85" y="204"/>
                    <a:pt x="91" y="198"/>
                  </a:cubicBezTo>
                  <a:cubicBezTo>
                    <a:pt x="94" y="196"/>
                    <a:pt x="97" y="194"/>
                    <a:pt x="101" y="194"/>
                  </a:cubicBezTo>
                  <a:cubicBezTo>
                    <a:pt x="104" y="194"/>
                    <a:pt x="107" y="195"/>
                    <a:pt x="109" y="196"/>
                  </a:cubicBezTo>
                  <a:cubicBezTo>
                    <a:pt x="114" y="199"/>
                    <a:pt x="117" y="204"/>
                    <a:pt x="117" y="208"/>
                  </a:cubicBezTo>
                  <a:cubicBezTo>
                    <a:pt x="117" y="209"/>
                    <a:pt x="117" y="209"/>
                    <a:pt x="117" y="210"/>
                  </a:cubicBezTo>
                  <a:close/>
                  <a:moveTo>
                    <a:pt x="65" y="204"/>
                  </a:moveTo>
                  <a:cubicBezTo>
                    <a:pt x="65" y="204"/>
                    <a:pt x="65" y="204"/>
                    <a:pt x="65" y="204"/>
                  </a:cubicBezTo>
                  <a:cubicBezTo>
                    <a:pt x="65" y="204"/>
                    <a:pt x="65" y="204"/>
                    <a:pt x="65" y="204"/>
                  </a:cubicBezTo>
                  <a:cubicBezTo>
                    <a:pt x="65" y="205"/>
                    <a:pt x="66" y="206"/>
                    <a:pt x="67" y="206"/>
                  </a:cubicBezTo>
                  <a:cubicBezTo>
                    <a:pt x="68" y="206"/>
                    <a:pt x="68" y="205"/>
                    <a:pt x="69" y="204"/>
                  </a:cubicBezTo>
                  <a:cubicBezTo>
                    <a:pt x="69" y="203"/>
                    <a:pt x="68" y="202"/>
                    <a:pt x="67" y="202"/>
                  </a:cubicBezTo>
                  <a:cubicBezTo>
                    <a:pt x="66" y="202"/>
                    <a:pt x="65" y="202"/>
                    <a:pt x="65" y="203"/>
                  </a:cubicBezTo>
                  <a:cubicBezTo>
                    <a:pt x="65" y="201"/>
                    <a:pt x="64" y="198"/>
                    <a:pt x="62" y="196"/>
                  </a:cubicBezTo>
                  <a:cubicBezTo>
                    <a:pt x="59" y="194"/>
                    <a:pt x="55" y="194"/>
                    <a:pt x="51" y="196"/>
                  </a:cubicBezTo>
                  <a:cubicBezTo>
                    <a:pt x="48" y="199"/>
                    <a:pt x="47" y="204"/>
                    <a:pt x="48" y="208"/>
                  </a:cubicBezTo>
                  <a:cubicBezTo>
                    <a:pt x="45" y="205"/>
                    <a:pt x="42" y="203"/>
                    <a:pt x="38" y="200"/>
                  </a:cubicBezTo>
                  <a:cubicBezTo>
                    <a:pt x="40" y="194"/>
                    <a:pt x="44" y="190"/>
                    <a:pt x="50" y="188"/>
                  </a:cubicBezTo>
                  <a:cubicBezTo>
                    <a:pt x="58" y="185"/>
                    <a:pt x="68" y="190"/>
                    <a:pt x="69" y="198"/>
                  </a:cubicBezTo>
                  <a:cubicBezTo>
                    <a:pt x="71" y="206"/>
                    <a:pt x="64" y="212"/>
                    <a:pt x="58" y="211"/>
                  </a:cubicBezTo>
                  <a:cubicBezTo>
                    <a:pt x="52" y="211"/>
                    <a:pt x="49" y="203"/>
                    <a:pt x="52" y="200"/>
                  </a:cubicBezTo>
                  <a:cubicBezTo>
                    <a:pt x="54" y="197"/>
                    <a:pt x="59" y="197"/>
                    <a:pt x="61" y="198"/>
                  </a:cubicBezTo>
                  <a:cubicBezTo>
                    <a:pt x="59" y="197"/>
                    <a:pt x="56" y="196"/>
                    <a:pt x="54" y="198"/>
                  </a:cubicBezTo>
                  <a:cubicBezTo>
                    <a:pt x="51" y="200"/>
                    <a:pt x="49" y="204"/>
                    <a:pt x="52" y="208"/>
                  </a:cubicBezTo>
                  <a:cubicBezTo>
                    <a:pt x="54" y="212"/>
                    <a:pt x="60" y="213"/>
                    <a:pt x="64" y="211"/>
                  </a:cubicBezTo>
                  <a:cubicBezTo>
                    <a:pt x="69" y="208"/>
                    <a:pt x="72" y="202"/>
                    <a:pt x="70" y="196"/>
                  </a:cubicBezTo>
                  <a:cubicBezTo>
                    <a:pt x="68" y="190"/>
                    <a:pt x="62" y="186"/>
                    <a:pt x="55" y="186"/>
                  </a:cubicBezTo>
                  <a:cubicBezTo>
                    <a:pt x="48" y="186"/>
                    <a:pt x="41" y="190"/>
                    <a:pt x="38" y="196"/>
                  </a:cubicBezTo>
                  <a:cubicBezTo>
                    <a:pt x="38" y="197"/>
                    <a:pt x="38" y="198"/>
                    <a:pt x="37" y="199"/>
                  </a:cubicBezTo>
                  <a:cubicBezTo>
                    <a:pt x="37" y="198"/>
                    <a:pt x="37" y="198"/>
                    <a:pt x="37" y="198"/>
                  </a:cubicBezTo>
                  <a:cubicBezTo>
                    <a:pt x="38" y="195"/>
                    <a:pt x="40" y="193"/>
                    <a:pt x="42" y="191"/>
                  </a:cubicBezTo>
                  <a:cubicBezTo>
                    <a:pt x="48" y="185"/>
                    <a:pt x="57" y="184"/>
                    <a:pt x="63" y="187"/>
                  </a:cubicBezTo>
                  <a:cubicBezTo>
                    <a:pt x="70" y="191"/>
                    <a:pt x="73" y="200"/>
                    <a:pt x="70" y="206"/>
                  </a:cubicBezTo>
                  <a:cubicBezTo>
                    <a:pt x="68" y="211"/>
                    <a:pt x="63" y="214"/>
                    <a:pt x="58" y="213"/>
                  </a:cubicBezTo>
                  <a:cubicBezTo>
                    <a:pt x="56" y="212"/>
                    <a:pt x="54" y="211"/>
                    <a:pt x="52" y="210"/>
                  </a:cubicBezTo>
                  <a:cubicBezTo>
                    <a:pt x="49" y="206"/>
                    <a:pt x="49" y="200"/>
                    <a:pt x="52" y="198"/>
                  </a:cubicBezTo>
                  <a:cubicBezTo>
                    <a:pt x="56" y="194"/>
                    <a:pt x="62" y="196"/>
                    <a:pt x="63" y="200"/>
                  </a:cubicBezTo>
                  <a:cubicBezTo>
                    <a:pt x="65" y="204"/>
                    <a:pt x="61" y="208"/>
                    <a:pt x="58" y="208"/>
                  </a:cubicBezTo>
                  <a:cubicBezTo>
                    <a:pt x="61" y="208"/>
                    <a:pt x="65" y="204"/>
                    <a:pt x="63" y="200"/>
                  </a:cubicBezTo>
                  <a:cubicBezTo>
                    <a:pt x="62" y="195"/>
                    <a:pt x="55" y="194"/>
                    <a:pt x="51" y="198"/>
                  </a:cubicBezTo>
                  <a:cubicBezTo>
                    <a:pt x="48" y="201"/>
                    <a:pt x="48" y="205"/>
                    <a:pt x="50" y="209"/>
                  </a:cubicBezTo>
                  <a:cubicBezTo>
                    <a:pt x="50" y="209"/>
                    <a:pt x="50" y="209"/>
                    <a:pt x="50" y="208"/>
                  </a:cubicBezTo>
                  <a:cubicBezTo>
                    <a:pt x="48" y="206"/>
                    <a:pt x="48" y="203"/>
                    <a:pt x="49" y="201"/>
                  </a:cubicBezTo>
                  <a:cubicBezTo>
                    <a:pt x="51" y="195"/>
                    <a:pt x="56" y="193"/>
                    <a:pt x="60" y="195"/>
                  </a:cubicBezTo>
                  <a:cubicBezTo>
                    <a:pt x="64" y="197"/>
                    <a:pt x="65" y="200"/>
                    <a:pt x="65" y="203"/>
                  </a:cubicBezTo>
                  <a:cubicBezTo>
                    <a:pt x="65" y="203"/>
                    <a:pt x="65" y="204"/>
                    <a:pt x="65" y="204"/>
                  </a:cubicBezTo>
                  <a:cubicBezTo>
                    <a:pt x="65" y="204"/>
                    <a:pt x="65" y="204"/>
                    <a:pt x="65" y="204"/>
                  </a:cubicBezTo>
                  <a:close/>
                  <a:moveTo>
                    <a:pt x="60" y="214"/>
                  </a:moveTo>
                  <a:cubicBezTo>
                    <a:pt x="65" y="214"/>
                    <a:pt x="70" y="211"/>
                    <a:pt x="71" y="206"/>
                  </a:cubicBezTo>
                  <a:cubicBezTo>
                    <a:pt x="70" y="211"/>
                    <a:pt x="65" y="214"/>
                    <a:pt x="61" y="214"/>
                  </a:cubicBezTo>
                  <a:cubicBezTo>
                    <a:pt x="60" y="214"/>
                    <a:pt x="60" y="214"/>
                    <a:pt x="60" y="214"/>
                  </a:cubicBezTo>
                  <a:close/>
                  <a:moveTo>
                    <a:pt x="123" y="206"/>
                  </a:moveTo>
                  <a:cubicBezTo>
                    <a:pt x="123" y="200"/>
                    <a:pt x="120" y="193"/>
                    <a:pt x="114" y="189"/>
                  </a:cubicBezTo>
                  <a:cubicBezTo>
                    <a:pt x="110" y="186"/>
                    <a:pt x="105" y="185"/>
                    <a:pt x="100" y="185"/>
                  </a:cubicBezTo>
                  <a:cubicBezTo>
                    <a:pt x="99" y="185"/>
                    <a:pt x="99" y="185"/>
                    <a:pt x="98" y="185"/>
                  </a:cubicBezTo>
                  <a:cubicBezTo>
                    <a:pt x="100" y="184"/>
                    <a:pt x="102" y="183"/>
                    <a:pt x="104" y="182"/>
                  </a:cubicBezTo>
                  <a:cubicBezTo>
                    <a:pt x="117" y="175"/>
                    <a:pt x="123" y="161"/>
                    <a:pt x="124" y="146"/>
                  </a:cubicBezTo>
                  <a:cubicBezTo>
                    <a:pt x="124" y="148"/>
                    <a:pt x="124" y="150"/>
                    <a:pt x="125" y="151"/>
                  </a:cubicBezTo>
                  <a:cubicBezTo>
                    <a:pt x="128" y="155"/>
                    <a:pt x="132" y="157"/>
                    <a:pt x="136" y="155"/>
                  </a:cubicBezTo>
                  <a:cubicBezTo>
                    <a:pt x="140" y="154"/>
                    <a:pt x="143" y="151"/>
                    <a:pt x="143" y="147"/>
                  </a:cubicBezTo>
                  <a:cubicBezTo>
                    <a:pt x="143" y="143"/>
                    <a:pt x="140" y="140"/>
                    <a:pt x="137" y="140"/>
                  </a:cubicBezTo>
                  <a:cubicBezTo>
                    <a:pt x="134" y="139"/>
                    <a:pt x="131" y="141"/>
                    <a:pt x="130" y="143"/>
                  </a:cubicBezTo>
                  <a:cubicBezTo>
                    <a:pt x="132" y="141"/>
                    <a:pt x="135" y="139"/>
                    <a:pt x="138" y="141"/>
                  </a:cubicBezTo>
                  <a:cubicBezTo>
                    <a:pt x="142" y="142"/>
                    <a:pt x="144" y="147"/>
                    <a:pt x="141" y="151"/>
                  </a:cubicBezTo>
                  <a:cubicBezTo>
                    <a:pt x="139" y="155"/>
                    <a:pt x="133" y="157"/>
                    <a:pt x="129" y="154"/>
                  </a:cubicBezTo>
                  <a:cubicBezTo>
                    <a:pt x="125" y="151"/>
                    <a:pt x="123" y="145"/>
                    <a:pt x="125" y="140"/>
                  </a:cubicBezTo>
                  <a:cubicBezTo>
                    <a:pt x="123" y="146"/>
                    <a:pt x="125" y="152"/>
                    <a:pt x="130" y="154"/>
                  </a:cubicBezTo>
                  <a:cubicBezTo>
                    <a:pt x="135" y="156"/>
                    <a:pt x="142" y="153"/>
                    <a:pt x="142" y="148"/>
                  </a:cubicBezTo>
                  <a:cubicBezTo>
                    <a:pt x="142" y="143"/>
                    <a:pt x="138" y="140"/>
                    <a:pt x="134" y="141"/>
                  </a:cubicBezTo>
                  <a:cubicBezTo>
                    <a:pt x="130" y="142"/>
                    <a:pt x="130" y="147"/>
                    <a:pt x="132" y="149"/>
                  </a:cubicBezTo>
                  <a:cubicBezTo>
                    <a:pt x="130" y="147"/>
                    <a:pt x="130" y="143"/>
                    <a:pt x="134" y="142"/>
                  </a:cubicBezTo>
                  <a:cubicBezTo>
                    <a:pt x="137" y="140"/>
                    <a:pt x="141" y="143"/>
                    <a:pt x="141" y="147"/>
                  </a:cubicBezTo>
                  <a:cubicBezTo>
                    <a:pt x="142" y="152"/>
                    <a:pt x="136" y="155"/>
                    <a:pt x="131" y="154"/>
                  </a:cubicBezTo>
                  <a:cubicBezTo>
                    <a:pt x="126" y="152"/>
                    <a:pt x="123" y="146"/>
                    <a:pt x="126" y="140"/>
                  </a:cubicBezTo>
                  <a:cubicBezTo>
                    <a:pt x="128" y="135"/>
                    <a:pt x="136" y="132"/>
                    <a:pt x="142" y="134"/>
                  </a:cubicBezTo>
                  <a:cubicBezTo>
                    <a:pt x="147" y="136"/>
                    <a:pt x="151" y="142"/>
                    <a:pt x="152" y="148"/>
                  </a:cubicBezTo>
                  <a:cubicBezTo>
                    <a:pt x="151" y="148"/>
                    <a:pt x="151" y="148"/>
                    <a:pt x="151" y="149"/>
                  </a:cubicBezTo>
                  <a:cubicBezTo>
                    <a:pt x="151" y="145"/>
                    <a:pt x="150" y="142"/>
                    <a:pt x="147" y="139"/>
                  </a:cubicBezTo>
                  <a:cubicBezTo>
                    <a:pt x="144" y="134"/>
                    <a:pt x="138" y="133"/>
                    <a:pt x="133" y="135"/>
                  </a:cubicBezTo>
                  <a:cubicBezTo>
                    <a:pt x="128" y="137"/>
                    <a:pt x="125" y="142"/>
                    <a:pt x="126" y="147"/>
                  </a:cubicBezTo>
                  <a:cubicBezTo>
                    <a:pt x="127" y="151"/>
                    <a:pt x="131" y="154"/>
                    <a:pt x="135" y="153"/>
                  </a:cubicBezTo>
                  <a:cubicBezTo>
                    <a:pt x="139" y="153"/>
                    <a:pt x="141" y="149"/>
                    <a:pt x="140" y="147"/>
                  </a:cubicBezTo>
                  <a:cubicBezTo>
                    <a:pt x="140" y="144"/>
                    <a:pt x="138" y="142"/>
                    <a:pt x="137" y="142"/>
                  </a:cubicBezTo>
                  <a:cubicBezTo>
                    <a:pt x="139" y="143"/>
                    <a:pt x="141" y="145"/>
                    <a:pt x="140" y="149"/>
                  </a:cubicBezTo>
                  <a:cubicBezTo>
                    <a:pt x="139" y="152"/>
                    <a:pt x="133" y="155"/>
                    <a:pt x="129" y="151"/>
                  </a:cubicBezTo>
                  <a:cubicBezTo>
                    <a:pt x="125" y="148"/>
                    <a:pt x="126" y="139"/>
                    <a:pt x="132" y="136"/>
                  </a:cubicBezTo>
                  <a:cubicBezTo>
                    <a:pt x="138" y="133"/>
                    <a:pt x="146" y="136"/>
                    <a:pt x="149" y="144"/>
                  </a:cubicBezTo>
                  <a:cubicBezTo>
                    <a:pt x="150" y="145"/>
                    <a:pt x="150" y="147"/>
                    <a:pt x="150" y="149"/>
                  </a:cubicBezTo>
                  <a:cubicBezTo>
                    <a:pt x="145" y="153"/>
                    <a:pt x="142" y="159"/>
                    <a:pt x="141" y="165"/>
                  </a:cubicBezTo>
                  <a:cubicBezTo>
                    <a:pt x="141" y="165"/>
                    <a:pt x="141" y="165"/>
                    <a:pt x="141" y="165"/>
                  </a:cubicBezTo>
                  <a:cubicBezTo>
                    <a:pt x="139" y="163"/>
                    <a:pt x="137" y="161"/>
                    <a:pt x="134" y="160"/>
                  </a:cubicBezTo>
                  <a:cubicBezTo>
                    <a:pt x="131" y="159"/>
                    <a:pt x="126" y="160"/>
                    <a:pt x="122" y="164"/>
                  </a:cubicBezTo>
                  <a:cubicBezTo>
                    <a:pt x="121" y="166"/>
                    <a:pt x="120" y="169"/>
                    <a:pt x="120" y="171"/>
                  </a:cubicBezTo>
                  <a:cubicBezTo>
                    <a:pt x="120" y="173"/>
                    <a:pt x="121" y="175"/>
                    <a:pt x="122" y="177"/>
                  </a:cubicBezTo>
                  <a:cubicBezTo>
                    <a:pt x="124" y="180"/>
                    <a:pt x="128" y="181"/>
                    <a:pt x="130" y="181"/>
                  </a:cubicBezTo>
                  <a:cubicBezTo>
                    <a:pt x="133" y="180"/>
                    <a:pt x="135" y="178"/>
                    <a:pt x="136" y="176"/>
                  </a:cubicBezTo>
                  <a:cubicBezTo>
                    <a:pt x="137" y="173"/>
                    <a:pt x="136" y="171"/>
                    <a:pt x="134" y="169"/>
                  </a:cubicBezTo>
                  <a:cubicBezTo>
                    <a:pt x="133" y="168"/>
                    <a:pt x="132" y="168"/>
                    <a:pt x="131" y="168"/>
                  </a:cubicBezTo>
                  <a:cubicBezTo>
                    <a:pt x="129" y="168"/>
                    <a:pt x="128" y="169"/>
                    <a:pt x="127" y="170"/>
                  </a:cubicBezTo>
                  <a:cubicBezTo>
                    <a:pt x="126" y="171"/>
                    <a:pt x="126" y="173"/>
                    <a:pt x="127" y="174"/>
                  </a:cubicBezTo>
                  <a:cubicBezTo>
                    <a:pt x="128" y="175"/>
                    <a:pt x="130" y="176"/>
                    <a:pt x="131" y="175"/>
                  </a:cubicBezTo>
                  <a:cubicBezTo>
                    <a:pt x="132" y="175"/>
                    <a:pt x="133" y="174"/>
                    <a:pt x="133" y="173"/>
                  </a:cubicBezTo>
                  <a:cubicBezTo>
                    <a:pt x="133" y="172"/>
                    <a:pt x="132" y="171"/>
                    <a:pt x="131" y="171"/>
                  </a:cubicBezTo>
                  <a:cubicBezTo>
                    <a:pt x="130" y="170"/>
                    <a:pt x="130" y="171"/>
                    <a:pt x="129" y="171"/>
                  </a:cubicBezTo>
                  <a:cubicBezTo>
                    <a:pt x="129" y="172"/>
                    <a:pt x="129" y="172"/>
                    <a:pt x="129" y="172"/>
                  </a:cubicBezTo>
                  <a:cubicBezTo>
                    <a:pt x="129" y="172"/>
                    <a:pt x="129" y="172"/>
                    <a:pt x="129" y="171"/>
                  </a:cubicBezTo>
                  <a:cubicBezTo>
                    <a:pt x="130" y="171"/>
                    <a:pt x="130" y="171"/>
                    <a:pt x="131" y="171"/>
                  </a:cubicBezTo>
                  <a:cubicBezTo>
                    <a:pt x="132" y="171"/>
                    <a:pt x="132" y="172"/>
                    <a:pt x="132" y="173"/>
                  </a:cubicBezTo>
                  <a:cubicBezTo>
                    <a:pt x="132" y="174"/>
                    <a:pt x="132" y="175"/>
                    <a:pt x="131" y="175"/>
                  </a:cubicBezTo>
                  <a:cubicBezTo>
                    <a:pt x="130" y="175"/>
                    <a:pt x="128" y="175"/>
                    <a:pt x="128" y="174"/>
                  </a:cubicBezTo>
                  <a:cubicBezTo>
                    <a:pt x="127" y="173"/>
                    <a:pt x="127" y="171"/>
                    <a:pt x="128" y="170"/>
                  </a:cubicBezTo>
                  <a:cubicBezTo>
                    <a:pt x="128" y="169"/>
                    <a:pt x="130" y="169"/>
                    <a:pt x="131" y="169"/>
                  </a:cubicBezTo>
                  <a:cubicBezTo>
                    <a:pt x="132" y="169"/>
                    <a:pt x="133" y="169"/>
                    <a:pt x="134" y="170"/>
                  </a:cubicBezTo>
                  <a:cubicBezTo>
                    <a:pt x="135" y="171"/>
                    <a:pt x="136" y="173"/>
                    <a:pt x="135" y="175"/>
                  </a:cubicBezTo>
                  <a:cubicBezTo>
                    <a:pt x="134" y="177"/>
                    <a:pt x="132" y="178"/>
                    <a:pt x="130" y="178"/>
                  </a:cubicBezTo>
                  <a:cubicBezTo>
                    <a:pt x="128" y="178"/>
                    <a:pt x="126" y="177"/>
                    <a:pt x="125" y="175"/>
                  </a:cubicBezTo>
                  <a:cubicBezTo>
                    <a:pt x="124" y="174"/>
                    <a:pt x="124" y="172"/>
                    <a:pt x="124" y="171"/>
                  </a:cubicBezTo>
                  <a:cubicBezTo>
                    <a:pt x="124" y="170"/>
                    <a:pt x="125" y="168"/>
                    <a:pt x="126" y="167"/>
                  </a:cubicBezTo>
                  <a:cubicBezTo>
                    <a:pt x="128" y="164"/>
                    <a:pt x="131" y="163"/>
                    <a:pt x="133" y="164"/>
                  </a:cubicBezTo>
                  <a:cubicBezTo>
                    <a:pt x="136" y="164"/>
                    <a:pt x="138" y="165"/>
                    <a:pt x="139" y="166"/>
                  </a:cubicBezTo>
                  <a:cubicBezTo>
                    <a:pt x="140" y="167"/>
                    <a:pt x="140" y="167"/>
                    <a:pt x="141" y="168"/>
                  </a:cubicBezTo>
                  <a:cubicBezTo>
                    <a:pt x="141" y="173"/>
                    <a:pt x="142" y="177"/>
                    <a:pt x="144" y="182"/>
                  </a:cubicBezTo>
                  <a:cubicBezTo>
                    <a:pt x="143" y="184"/>
                    <a:pt x="142" y="185"/>
                    <a:pt x="141" y="187"/>
                  </a:cubicBezTo>
                  <a:cubicBezTo>
                    <a:pt x="141" y="187"/>
                    <a:pt x="140" y="187"/>
                    <a:pt x="140" y="187"/>
                  </a:cubicBezTo>
                  <a:cubicBezTo>
                    <a:pt x="134" y="185"/>
                    <a:pt x="129" y="186"/>
                    <a:pt x="125" y="188"/>
                  </a:cubicBezTo>
                  <a:cubicBezTo>
                    <a:pt x="126" y="191"/>
                    <a:pt x="130" y="194"/>
                    <a:pt x="134" y="196"/>
                  </a:cubicBezTo>
                  <a:cubicBezTo>
                    <a:pt x="130" y="199"/>
                    <a:pt x="127" y="203"/>
                    <a:pt x="123" y="206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FDF2C4">
                    <a:alpha val="41000"/>
                  </a:srgbClr>
                </a:gs>
                <a:gs pos="49996">
                  <a:srgbClr val="FDF2C4">
                    <a:alpha val="40000"/>
                  </a:srgbClr>
                </a:gs>
                <a:gs pos="66048">
                  <a:srgbClr val="977037">
                    <a:alpha val="40000"/>
                  </a:srgbClr>
                </a:gs>
                <a:gs pos="74056">
                  <a:srgbClr val="AE8A55">
                    <a:alpha val="40000"/>
                  </a:srgbClr>
                </a:gs>
                <a:gs pos="31000">
                  <a:srgbClr val="D4B486">
                    <a:alpha val="40000"/>
                  </a:srgbClr>
                </a:gs>
                <a:gs pos="100000">
                  <a:srgbClr val="977037">
                    <a:alpha val="40000"/>
                  </a:srgb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64" name="Freeform 50"/>
            <p:cNvSpPr>
              <a:spLocks noEditPoints="1"/>
            </p:cNvSpPr>
            <p:nvPr/>
          </p:nvSpPr>
          <p:spPr bwMode="auto">
            <a:xfrm>
              <a:off x="5263191" y="481792"/>
              <a:ext cx="2369426" cy="3179954"/>
            </a:xfrm>
            <a:custGeom>
              <a:avLst/>
              <a:gdLst>
                <a:gd name="T0" fmla="*/ 118 w 168"/>
                <a:gd name="T1" fmla="*/ 145 h 226"/>
                <a:gd name="T2" fmla="*/ 111 w 168"/>
                <a:gd name="T3" fmla="*/ 156 h 226"/>
                <a:gd name="T4" fmla="*/ 120 w 168"/>
                <a:gd name="T5" fmla="*/ 156 h 226"/>
                <a:gd name="T6" fmla="*/ 144 w 168"/>
                <a:gd name="T7" fmla="*/ 146 h 226"/>
                <a:gd name="T8" fmla="*/ 140 w 168"/>
                <a:gd name="T9" fmla="*/ 172 h 226"/>
                <a:gd name="T10" fmla="*/ 117 w 168"/>
                <a:gd name="T11" fmla="*/ 202 h 226"/>
                <a:gd name="T12" fmla="*/ 114 w 168"/>
                <a:gd name="T13" fmla="*/ 193 h 226"/>
                <a:gd name="T14" fmla="*/ 110 w 168"/>
                <a:gd name="T15" fmla="*/ 195 h 226"/>
                <a:gd name="T16" fmla="*/ 123 w 168"/>
                <a:gd name="T17" fmla="*/ 191 h 226"/>
                <a:gd name="T18" fmla="*/ 48 w 168"/>
                <a:gd name="T19" fmla="*/ 151 h 226"/>
                <a:gd name="T20" fmla="*/ 33 w 168"/>
                <a:gd name="T21" fmla="*/ 120 h 226"/>
                <a:gd name="T22" fmla="*/ 25 w 168"/>
                <a:gd name="T23" fmla="*/ 113 h 226"/>
                <a:gd name="T24" fmla="*/ 70 w 168"/>
                <a:gd name="T25" fmla="*/ 121 h 226"/>
                <a:gd name="T26" fmla="*/ 62 w 168"/>
                <a:gd name="T27" fmla="*/ 122 h 226"/>
                <a:gd name="T28" fmla="*/ 62 w 168"/>
                <a:gd name="T29" fmla="*/ 105 h 226"/>
                <a:gd name="T30" fmla="*/ 26 w 168"/>
                <a:gd name="T31" fmla="*/ 165 h 226"/>
                <a:gd name="T32" fmla="*/ 33 w 168"/>
                <a:gd name="T33" fmla="*/ 155 h 226"/>
                <a:gd name="T34" fmla="*/ 46 w 168"/>
                <a:gd name="T35" fmla="*/ 30 h 226"/>
                <a:gd name="T36" fmla="*/ 53 w 168"/>
                <a:gd name="T37" fmla="*/ 27 h 226"/>
                <a:gd name="T38" fmla="*/ 49 w 168"/>
                <a:gd name="T39" fmla="*/ 29 h 226"/>
                <a:gd name="T40" fmla="*/ 66 w 168"/>
                <a:gd name="T41" fmla="*/ 43 h 226"/>
                <a:gd name="T42" fmla="*/ 61 w 168"/>
                <a:gd name="T43" fmla="*/ 41 h 226"/>
                <a:gd name="T44" fmla="*/ 78 w 168"/>
                <a:gd name="T45" fmla="*/ 47 h 226"/>
                <a:gd name="T46" fmla="*/ 69 w 168"/>
                <a:gd name="T47" fmla="*/ 74 h 226"/>
                <a:gd name="T48" fmla="*/ 61 w 168"/>
                <a:gd name="T49" fmla="*/ 82 h 226"/>
                <a:gd name="T50" fmla="*/ 53 w 168"/>
                <a:gd name="T51" fmla="*/ 86 h 226"/>
                <a:gd name="T52" fmla="*/ 62 w 168"/>
                <a:gd name="T53" fmla="*/ 78 h 226"/>
                <a:gd name="T54" fmla="*/ 137 w 168"/>
                <a:gd name="T55" fmla="*/ 116 h 226"/>
                <a:gd name="T56" fmla="*/ 135 w 168"/>
                <a:gd name="T57" fmla="*/ 76 h 226"/>
                <a:gd name="T58" fmla="*/ 121 w 168"/>
                <a:gd name="T59" fmla="*/ 81 h 226"/>
                <a:gd name="T60" fmla="*/ 134 w 168"/>
                <a:gd name="T61" fmla="*/ 104 h 226"/>
                <a:gd name="T62" fmla="*/ 135 w 168"/>
                <a:gd name="T63" fmla="*/ 72 h 226"/>
                <a:gd name="T64" fmla="*/ 130 w 168"/>
                <a:gd name="T65" fmla="*/ 69 h 226"/>
                <a:gd name="T66" fmla="*/ 128 w 168"/>
                <a:gd name="T67" fmla="*/ 60 h 226"/>
                <a:gd name="T68" fmla="*/ 124 w 168"/>
                <a:gd name="T69" fmla="*/ 68 h 226"/>
                <a:gd name="T70" fmla="*/ 113 w 168"/>
                <a:gd name="T71" fmla="*/ 104 h 226"/>
                <a:gd name="T72" fmla="*/ 99 w 168"/>
                <a:gd name="T73" fmla="*/ 82 h 226"/>
                <a:gd name="T74" fmla="*/ 94 w 168"/>
                <a:gd name="T75" fmla="*/ 52 h 226"/>
                <a:gd name="T76" fmla="*/ 102 w 168"/>
                <a:gd name="T77" fmla="*/ 28 h 226"/>
                <a:gd name="T78" fmla="*/ 93 w 168"/>
                <a:gd name="T79" fmla="*/ 25 h 226"/>
                <a:gd name="T80" fmla="*/ 73 w 168"/>
                <a:gd name="T81" fmla="*/ 27 h 226"/>
                <a:gd name="T82" fmla="*/ 68 w 168"/>
                <a:gd name="T83" fmla="*/ 18 h 226"/>
                <a:gd name="T84" fmla="*/ 32 w 168"/>
                <a:gd name="T85" fmla="*/ 50 h 226"/>
                <a:gd name="T86" fmla="*/ 33 w 168"/>
                <a:gd name="T87" fmla="*/ 52 h 226"/>
                <a:gd name="T88" fmla="*/ 59 w 168"/>
                <a:gd name="T89" fmla="*/ 72 h 226"/>
                <a:gd name="T90" fmla="*/ 21 w 168"/>
                <a:gd name="T91" fmla="*/ 90 h 226"/>
                <a:gd name="T92" fmla="*/ 32 w 168"/>
                <a:gd name="T93" fmla="*/ 95 h 226"/>
                <a:gd name="T94" fmla="*/ 70 w 168"/>
                <a:gd name="T95" fmla="*/ 172 h 226"/>
                <a:gd name="T96" fmla="*/ 66 w 168"/>
                <a:gd name="T97" fmla="*/ 169 h 226"/>
                <a:gd name="T98" fmla="*/ 71 w 168"/>
                <a:gd name="T99" fmla="*/ 164 h 226"/>
                <a:gd name="T100" fmla="*/ 69 w 168"/>
                <a:gd name="T101" fmla="*/ 151 h 226"/>
                <a:gd name="T102" fmla="*/ 57 w 168"/>
                <a:gd name="T103" fmla="*/ 152 h 226"/>
                <a:gd name="T104" fmla="*/ 85 w 168"/>
                <a:gd name="T105" fmla="*/ 177 h 226"/>
                <a:gd name="T106" fmla="*/ 88 w 168"/>
                <a:gd name="T107" fmla="*/ 199 h 226"/>
                <a:gd name="T108" fmla="*/ 76 w 168"/>
                <a:gd name="T109" fmla="*/ 197 h 226"/>
                <a:gd name="T110" fmla="*/ 47 w 168"/>
                <a:gd name="T111" fmla="*/ 207 h 226"/>
                <a:gd name="T112" fmla="*/ 59 w 168"/>
                <a:gd name="T113" fmla="*/ 214 h 226"/>
                <a:gd name="T114" fmla="*/ 57 w 168"/>
                <a:gd name="T115" fmla="*/ 213 h 226"/>
                <a:gd name="T116" fmla="*/ 71 w 168"/>
                <a:gd name="T117" fmla="*/ 217 h 2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68" h="226">
                  <a:moveTo>
                    <a:pt x="168" y="121"/>
                  </a:moveTo>
                  <a:cubicBezTo>
                    <a:pt x="168" y="63"/>
                    <a:pt x="131" y="0"/>
                    <a:pt x="84" y="0"/>
                  </a:cubicBezTo>
                  <a:cubicBezTo>
                    <a:pt x="38" y="0"/>
                    <a:pt x="0" y="63"/>
                    <a:pt x="0" y="121"/>
                  </a:cubicBezTo>
                  <a:cubicBezTo>
                    <a:pt x="0" y="179"/>
                    <a:pt x="38" y="226"/>
                    <a:pt x="84" y="226"/>
                  </a:cubicBezTo>
                  <a:cubicBezTo>
                    <a:pt x="103" y="226"/>
                    <a:pt x="121" y="218"/>
                    <a:pt x="135" y="205"/>
                  </a:cubicBezTo>
                  <a:cubicBezTo>
                    <a:pt x="135" y="205"/>
                    <a:pt x="135" y="205"/>
                    <a:pt x="135" y="205"/>
                  </a:cubicBezTo>
                  <a:cubicBezTo>
                    <a:pt x="135" y="205"/>
                    <a:pt x="135" y="205"/>
                    <a:pt x="135" y="205"/>
                  </a:cubicBezTo>
                  <a:cubicBezTo>
                    <a:pt x="155" y="186"/>
                    <a:pt x="168" y="155"/>
                    <a:pt x="168" y="121"/>
                  </a:cubicBezTo>
                  <a:close/>
                  <a:moveTo>
                    <a:pt x="99" y="184"/>
                  </a:moveTo>
                  <a:cubicBezTo>
                    <a:pt x="98" y="182"/>
                    <a:pt x="96" y="181"/>
                    <a:pt x="94" y="181"/>
                  </a:cubicBezTo>
                  <a:cubicBezTo>
                    <a:pt x="106" y="183"/>
                    <a:pt x="119" y="177"/>
                    <a:pt x="122" y="165"/>
                  </a:cubicBezTo>
                  <a:cubicBezTo>
                    <a:pt x="125" y="158"/>
                    <a:pt x="123" y="150"/>
                    <a:pt x="118" y="145"/>
                  </a:cubicBezTo>
                  <a:cubicBezTo>
                    <a:pt x="113" y="140"/>
                    <a:pt x="106" y="138"/>
                    <a:pt x="100" y="140"/>
                  </a:cubicBezTo>
                  <a:cubicBezTo>
                    <a:pt x="94" y="142"/>
                    <a:pt x="90" y="148"/>
                    <a:pt x="90" y="154"/>
                  </a:cubicBezTo>
                  <a:cubicBezTo>
                    <a:pt x="90" y="160"/>
                    <a:pt x="94" y="165"/>
                    <a:pt x="100" y="166"/>
                  </a:cubicBezTo>
                  <a:cubicBezTo>
                    <a:pt x="105" y="167"/>
                    <a:pt x="110" y="164"/>
                    <a:pt x="111" y="160"/>
                  </a:cubicBezTo>
                  <a:cubicBezTo>
                    <a:pt x="113" y="156"/>
                    <a:pt x="112" y="152"/>
                    <a:pt x="110" y="150"/>
                  </a:cubicBezTo>
                  <a:cubicBezTo>
                    <a:pt x="112" y="152"/>
                    <a:pt x="113" y="158"/>
                    <a:pt x="110" y="162"/>
                  </a:cubicBezTo>
                  <a:cubicBezTo>
                    <a:pt x="107" y="166"/>
                    <a:pt x="99" y="167"/>
                    <a:pt x="95" y="163"/>
                  </a:cubicBezTo>
                  <a:cubicBezTo>
                    <a:pt x="90" y="159"/>
                    <a:pt x="89" y="150"/>
                    <a:pt x="95" y="144"/>
                  </a:cubicBezTo>
                  <a:cubicBezTo>
                    <a:pt x="100" y="139"/>
                    <a:pt x="110" y="139"/>
                    <a:pt x="116" y="144"/>
                  </a:cubicBezTo>
                  <a:cubicBezTo>
                    <a:pt x="109" y="138"/>
                    <a:pt x="98" y="140"/>
                    <a:pt x="94" y="146"/>
                  </a:cubicBezTo>
                  <a:cubicBezTo>
                    <a:pt x="89" y="152"/>
                    <a:pt x="92" y="162"/>
                    <a:pt x="98" y="164"/>
                  </a:cubicBezTo>
                  <a:cubicBezTo>
                    <a:pt x="105" y="167"/>
                    <a:pt x="112" y="161"/>
                    <a:pt x="111" y="156"/>
                  </a:cubicBezTo>
                  <a:cubicBezTo>
                    <a:pt x="110" y="150"/>
                    <a:pt x="104" y="148"/>
                    <a:pt x="101" y="150"/>
                  </a:cubicBezTo>
                  <a:cubicBezTo>
                    <a:pt x="104" y="148"/>
                    <a:pt x="109" y="150"/>
                    <a:pt x="110" y="155"/>
                  </a:cubicBezTo>
                  <a:cubicBezTo>
                    <a:pt x="111" y="160"/>
                    <a:pt x="106" y="165"/>
                    <a:pt x="100" y="164"/>
                  </a:cubicBezTo>
                  <a:cubicBezTo>
                    <a:pt x="94" y="163"/>
                    <a:pt x="90" y="154"/>
                    <a:pt x="94" y="148"/>
                  </a:cubicBezTo>
                  <a:cubicBezTo>
                    <a:pt x="97" y="141"/>
                    <a:pt x="108" y="140"/>
                    <a:pt x="114" y="145"/>
                  </a:cubicBezTo>
                  <a:cubicBezTo>
                    <a:pt x="121" y="150"/>
                    <a:pt x="123" y="161"/>
                    <a:pt x="118" y="169"/>
                  </a:cubicBezTo>
                  <a:cubicBezTo>
                    <a:pt x="113" y="176"/>
                    <a:pt x="102" y="180"/>
                    <a:pt x="93" y="177"/>
                  </a:cubicBezTo>
                  <a:cubicBezTo>
                    <a:pt x="83" y="175"/>
                    <a:pt x="76" y="166"/>
                    <a:pt x="74" y="156"/>
                  </a:cubicBezTo>
                  <a:cubicBezTo>
                    <a:pt x="73" y="150"/>
                    <a:pt x="74" y="143"/>
                    <a:pt x="77" y="137"/>
                  </a:cubicBezTo>
                  <a:cubicBezTo>
                    <a:pt x="72" y="149"/>
                    <a:pt x="74" y="165"/>
                    <a:pt x="86" y="173"/>
                  </a:cubicBezTo>
                  <a:cubicBezTo>
                    <a:pt x="92" y="178"/>
                    <a:pt x="102" y="179"/>
                    <a:pt x="109" y="175"/>
                  </a:cubicBezTo>
                  <a:cubicBezTo>
                    <a:pt x="117" y="172"/>
                    <a:pt x="121" y="163"/>
                    <a:pt x="120" y="156"/>
                  </a:cubicBezTo>
                  <a:cubicBezTo>
                    <a:pt x="118" y="148"/>
                    <a:pt x="112" y="143"/>
                    <a:pt x="106" y="143"/>
                  </a:cubicBezTo>
                  <a:cubicBezTo>
                    <a:pt x="99" y="143"/>
                    <a:pt x="94" y="148"/>
                    <a:pt x="93" y="153"/>
                  </a:cubicBezTo>
                  <a:cubicBezTo>
                    <a:pt x="93" y="159"/>
                    <a:pt x="97" y="163"/>
                    <a:pt x="101" y="163"/>
                  </a:cubicBezTo>
                  <a:cubicBezTo>
                    <a:pt x="105" y="163"/>
                    <a:pt x="108" y="161"/>
                    <a:pt x="109" y="159"/>
                  </a:cubicBezTo>
                  <a:cubicBezTo>
                    <a:pt x="107" y="161"/>
                    <a:pt x="103" y="164"/>
                    <a:pt x="98" y="161"/>
                  </a:cubicBezTo>
                  <a:cubicBezTo>
                    <a:pt x="94" y="159"/>
                    <a:pt x="92" y="150"/>
                    <a:pt x="98" y="146"/>
                  </a:cubicBezTo>
                  <a:cubicBezTo>
                    <a:pt x="104" y="141"/>
                    <a:pt x="116" y="144"/>
                    <a:pt x="118" y="154"/>
                  </a:cubicBezTo>
                  <a:cubicBezTo>
                    <a:pt x="121" y="163"/>
                    <a:pt x="114" y="174"/>
                    <a:pt x="103" y="175"/>
                  </a:cubicBezTo>
                  <a:cubicBezTo>
                    <a:pt x="92" y="177"/>
                    <a:pt x="80" y="170"/>
                    <a:pt x="77" y="158"/>
                  </a:cubicBezTo>
                  <a:cubicBezTo>
                    <a:pt x="74" y="147"/>
                    <a:pt x="79" y="134"/>
                    <a:pt x="89" y="127"/>
                  </a:cubicBezTo>
                  <a:cubicBezTo>
                    <a:pt x="99" y="120"/>
                    <a:pt x="112" y="119"/>
                    <a:pt x="122" y="123"/>
                  </a:cubicBezTo>
                  <a:cubicBezTo>
                    <a:pt x="133" y="127"/>
                    <a:pt x="141" y="136"/>
                    <a:pt x="144" y="146"/>
                  </a:cubicBezTo>
                  <a:cubicBezTo>
                    <a:pt x="146" y="149"/>
                    <a:pt x="147" y="152"/>
                    <a:pt x="147" y="155"/>
                  </a:cubicBezTo>
                  <a:cubicBezTo>
                    <a:pt x="148" y="157"/>
                    <a:pt x="148" y="159"/>
                    <a:pt x="148" y="162"/>
                  </a:cubicBezTo>
                  <a:cubicBezTo>
                    <a:pt x="147" y="161"/>
                    <a:pt x="146" y="160"/>
                    <a:pt x="145" y="159"/>
                  </a:cubicBezTo>
                  <a:cubicBezTo>
                    <a:pt x="138" y="154"/>
                    <a:pt x="128" y="156"/>
                    <a:pt x="124" y="163"/>
                  </a:cubicBezTo>
                  <a:cubicBezTo>
                    <a:pt x="121" y="170"/>
                    <a:pt x="125" y="179"/>
                    <a:pt x="132" y="180"/>
                  </a:cubicBezTo>
                  <a:cubicBezTo>
                    <a:pt x="138" y="181"/>
                    <a:pt x="143" y="175"/>
                    <a:pt x="142" y="171"/>
                  </a:cubicBezTo>
                  <a:cubicBezTo>
                    <a:pt x="142" y="166"/>
                    <a:pt x="137" y="164"/>
                    <a:pt x="135" y="165"/>
                  </a:cubicBezTo>
                  <a:cubicBezTo>
                    <a:pt x="133" y="165"/>
                    <a:pt x="132" y="166"/>
                    <a:pt x="132" y="166"/>
                  </a:cubicBezTo>
                  <a:cubicBezTo>
                    <a:pt x="132" y="166"/>
                    <a:pt x="132" y="166"/>
                    <a:pt x="132" y="166"/>
                  </a:cubicBezTo>
                  <a:cubicBezTo>
                    <a:pt x="132" y="167"/>
                    <a:pt x="131" y="169"/>
                    <a:pt x="131" y="170"/>
                  </a:cubicBezTo>
                  <a:cubicBezTo>
                    <a:pt x="131" y="172"/>
                    <a:pt x="133" y="174"/>
                    <a:pt x="136" y="174"/>
                  </a:cubicBezTo>
                  <a:cubicBezTo>
                    <a:pt x="138" y="174"/>
                    <a:pt x="139" y="173"/>
                    <a:pt x="140" y="172"/>
                  </a:cubicBezTo>
                  <a:cubicBezTo>
                    <a:pt x="140" y="173"/>
                    <a:pt x="139" y="175"/>
                    <a:pt x="137" y="176"/>
                  </a:cubicBezTo>
                  <a:cubicBezTo>
                    <a:pt x="135" y="177"/>
                    <a:pt x="132" y="177"/>
                    <a:pt x="130" y="176"/>
                  </a:cubicBezTo>
                  <a:cubicBezTo>
                    <a:pt x="127" y="174"/>
                    <a:pt x="126" y="171"/>
                    <a:pt x="126" y="167"/>
                  </a:cubicBezTo>
                  <a:cubicBezTo>
                    <a:pt x="127" y="163"/>
                    <a:pt x="131" y="160"/>
                    <a:pt x="136" y="159"/>
                  </a:cubicBezTo>
                  <a:cubicBezTo>
                    <a:pt x="140" y="159"/>
                    <a:pt x="146" y="161"/>
                    <a:pt x="148" y="167"/>
                  </a:cubicBezTo>
                  <a:cubicBezTo>
                    <a:pt x="148" y="167"/>
                    <a:pt x="148" y="167"/>
                    <a:pt x="148" y="167"/>
                  </a:cubicBezTo>
                  <a:cubicBezTo>
                    <a:pt x="148" y="171"/>
                    <a:pt x="147" y="175"/>
                    <a:pt x="146" y="179"/>
                  </a:cubicBezTo>
                  <a:cubicBezTo>
                    <a:pt x="143" y="184"/>
                    <a:pt x="141" y="188"/>
                    <a:pt x="137" y="192"/>
                  </a:cubicBezTo>
                  <a:cubicBezTo>
                    <a:pt x="137" y="190"/>
                    <a:pt x="136" y="188"/>
                    <a:pt x="135" y="186"/>
                  </a:cubicBezTo>
                  <a:cubicBezTo>
                    <a:pt x="130" y="178"/>
                    <a:pt x="118" y="175"/>
                    <a:pt x="111" y="182"/>
                  </a:cubicBezTo>
                  <a:cubicBezTo>
                    <a:pt x="108" y="185"/>
                    <a:pt x="107" y="190"/>
                    <a:pt x="108" y="194"/>
                  </a:cubicBezTo>
                  <a:cubicBezTo>
                    <a:pt x="109" y="198"/>
                    <a:pt x="113" y="201"/>
                    <a:pt x="117" y="202"/>
                  </a:cubicBezTo>
                  <a:cubicBezTo>
                    <a:pt x="121" y="202"/>
                    <a:pt x="124" y="200"/>
                    <a:pt x="126" y="197"/>
                  </a:cubicBezTo>
                  <a:cubicBezTo>
                    <a:pt x="127" y="194"/>
                    <a:pt x="127" y="190"/>
                    <a:pt x="124" y="188"/>
                  </a:cubicBezTo>
                  <a:cubicBezTo>
                    <a:pt x="122" y="186"/>
                    <a:pt x="118" y="186"/>
                    <a:pt x="116" y="188"/>
                  </a:cubicBezTo>
                  <a:cubicBezTo>
                    <a:pt x="114" y="189"/>
                    <a:pt x="114" y="191"/>
                    <a:pt x="114" y="193"/>
                  </a:cubicBezTo>
                  <a:cubicBezTo>
                    <a:pt x="114" y="192"/>
                    <a:pt x="113" y="192"/>
                    <a:pt x="112" y="192"/>
                  </a:cubicBezTo>
                  <a:cubicBezTo>
                    <a:pt x="112" y="192"/>
                    <a:pt x="111" y="193"/>
                    <a:pt x="111" y="194"/>
                  </a:cubicBezTo>
                  <a:cubicBezTo>
                    <a:pt x="111" y="194"/>
                    <a:pt x="112" y="195"/>
                    <a:pt x="113" y="195"/>
                  </a:cubicBezTo>
                  <a:cubicBezTo>
                    <a:pt x="113" y="195"/>
                    <a:pt x="114" y="194"/>
                    <a:pt x="114" y="193"/>
                  </a:cubicBezTo>
                  <a:cubicBezTo>
                    <a:pt x="114" y="194"/>
                    <a:pt x="114" y="194"/>
                    <a:pt x="114" y="194"/>
                  </a:cubicBezTo>
                  <a:cubicBezTo>
                    <a:pt x="114" y="194"/>
                    <a:pt x="114" y="193"/>
                    <a:pt x="114" y="193"/>
                  </a:cubicBezTo>
                  <a:cubicBezTo>
                    <a:pt x="114" y="193"/>
                    <a:pt x="114" y="193"/>
                    <a:pt x="114" y="193"/>
                  </a:cubicBezTo>
                  <a:cubicBezTo>
                    <a:pt x="114" y="193"/>
                    <a:pt x="114" y="193"/>
                    <a:pt x="114" y="193"/>
                  </a:cubicBezTo>
                  <a:cubicBezTo>
                    <a:pt x="114" y="191"/>
                    <a:pt x="115" y="188"/>
                    <a:pt x="117" y="187"/>
                  </a:cubicBezTo>
                  <a:cubicBezTo>
                    <a:pt x="120" y="186"/>
                    <a:pt x="125" y="187"/>
                    <a:pt x="126" y="191"/>
                  </a:cubicBezTo>
                  <a:cubicBezTo>
                    <a:pt x="127" y="195"/>
                    <a:pt x="125" y="199"/>
                    <a:pt x="121" y="201"/>
                  </a:cubicBezTo>
                  <a:cubicBezTo>
                    <a:pt x="116" y="202"/>
                    <a:pt x="111" y="199"/>
                    <a:pt x="109" y="195"/>
                  </a:cubicBezTo>
                  <a:cubicBezTo>
                    <a:pt x="111" y="200"/>
                    <a:pt x="117" y="202"/>
                    <a:pt x="122" y="200"/>
                  </a:cubicBezTo>
                  <a:cubicBezTo>
                    <a:pt x="126" y="198"/>
                    <a:pt x="127" y="192"/>
                    <a:pt x="124" y="189"/>
                  </a:cubicBezTo>
                  <a:cubicBezTo>
                    <a:pt x="121" y="186"/>
                    <a:pt x="116" y="187"/>
                    <a:pt x="115" y="190"/>
                  </a:cubicBezTo>
                  <a:cubicBezTo>
                    <a:pt x="114" y="193"/>
                    <a:pt x="117" y="196"/>
                    <a:pt x="119" y="196"/>
                  </a:cubicBezTo>
                  <a:cubicBezTo>
                    <a:pt x="117" y="196"/>
                    <a:pt x="114" y="194"/>
                    <a:pt x="115" y="191"/>
                  </a:cubicBezTo>
                  <a:cubicBezTo>
                    <a:pt x="116" y="188"/>
                    <a:pt x="120" y="186"/>
                    <a:pt x="123" y="189"/>
                  </a:cubicBezTo>
                  <a:cubicBezTo>
                    <a:pt x="126" y="191"/>
                    <a:pt x="126" y="197"/>
                    <a:pt x="122" y="199"/>
                  </a:cubicBezTo>
                  <a:cubicBezTo>
                    <a:pt x="118" y="202"/>
                    <a:pt x="112" y="200"/>
                    <a:pt x="110" y="195"/>
                  </a:cubicBezTo>
                  <a:cubicBezTo>
                    <a:pt x="108" y="190"/>
                    <a:pt x="110" y="184"/>
                    <a:pt x="115" y="181"/>
                  </a:cubicBezTo>
                  <a:cubicBezTo>
                    <a:pt x="120" y="178"/>
                    <a:pt x="127" y="180"/>
                    <a:pt x="131" y="184"/>
                  </a:cubicBezTo>
                  <a:cubicBezTo>
                    <a:pt x="134" y="186"/>
                    <a:pt x="135" y="190"/>
                    <a:pt x="136" y="194"/>
                  </a:cubicBezTo>
                  <a:cubicBezTo>
                    <a:pt x="135" y="194"/>
                    <a:pt x="135" y="194"/>
                    <a:pt x="135" y="194"/>
                  </a:cubicBezTo>
                  <a:cubicBezTo>
                    <a:pt x="135" y="192"/>
                    <a:pt x="135" y="190"/>
                    <a:pt x="134" y="188"/>
                  </a:cubicBezTo>
                  <a:cubicBezTo>
                    <a:pt x="131" y="183"/>
                    <a:pt x="126" y="180"/>
                    <a:pt x="121" y="180"/>
                  </a:cubicBezTo>
                  <a:cubicBezTo>
                    <a:pt x="116" y="180"/>
                    <a:pt x="112" y="183"/>
                    <a:pt x="110" y="188"/>
                  </a:cubicBezTo>
                  <a:cubicBezTo>
                    <a:pt x="109" y="192"/>
                    <a:pt x="111" y="197"/>
                    <a:pt x="114" y="199"/>
                  </a:cubicBezTo>
                  <a:cubicBezTo>
                    <a:pt x="118" y="201"/>
                    <a:pt x="122" y="199"/>
                    <a:pt x="124" y="196"/>
                  </a:cubicBezTo>
                  <a:cubicBezTo>
                    <a:pt x="125" y="194"/>
                    <a:pt x="124" y="190"/>
                    <a:pt x="122" y="189"/>
                  </a:cubicBezTo>
                  <a:cubicBezTo>
                    <a:pt x="120" y="188"/>
                    <a:pt x="118" y="188"/>
                    <a:pt x="117" y="189"/>
                  </a:cubicBezTo>
                  <a:cubicBezTo>
                    <a:pt x="119" y="188"/>
                    <a:pt x="122" y="188"/>
                    <a:pt x="123" y="191"/>
                  </a:cubicBezTo>
                  <a:cubicBezTo>
                    <a:pt x="125" y="193"/>
                    <a:pt x="123" y="199"/>
                    <a:pt x="119" y="199"/>
                  </a:cubicBezTo>
                  <a:cubicBezTo>
                    <a:pt x="114" y="200"/>
                    <a:pt x="109" y="195"/>
                    <a:pt x="111" y="189"/>
                  </a:cubicBezTo>
                  <a:cubicBezTo>
                    <a:pt x="112" y="183"/>
                    <a:pt x="119" y="179"/>
                    <a:pt x="125" y="182"/>
                  </a:cubicBezTo>
                  <a:cubicBezTo>
                    <a:pt x="131" y="184"/>
                    <a:pt x="134" y="189"/>
                    <a:pt x="134" y="195"/>
                  </a:cubicBezTo>
                  <a:cubicBezTo>
                    <a:pt x="123" y="207"/>
                    <a:pt x="109" y="216"/>
                    <a:pt x="94" y="218"/>
                  </a:cubicBezTo>
                  <a:cubicBezTo>
                    <a:pt x="95" y="217"/>
                    <a:pt x="97" y="216"/>
                    <a:pt x="98" y="215"/>
                  </a:cubicBezTo>
                  <a:cubicBezTo>
                    <a:pt x="101" y="213"/>
                    <a:pt x="104" y="209"/>
                    <a:pt x="106" y="204"/>
                  </a:cubicBezTo>
                  <a:cubicBezTo>
                    <a:pt x="107" y="198"/>
                    <a:pt x="106" y="190"/>
                    <a:pt x="99" y="184"/>
                  </a:cubicBezTo>
                  <a:close/>
                  <a:moveTo>
                    <a:pt x="71" y="148"/>
                  </a:moveTo>
                  <a:cubicBezTo>
                    <a:pt x="70" y="147"/>
                    <a:pt x="70" y="146"/>
                    <a:pt x="69" y="144"/>
                  </a:cubicBezTo>
                  <a:cubicBezTo>
                    <a:pt x="67" y="141"/>
                    <a:pt x="63" y="140"/>
                    <a:pt x="60" y="140"/>
                  </a:cubicBezTo>
                  <a:cubicBezTo>
                    <a:pt x="54" y="140"/>
                    <a:pt x="49" y="146"/>
                    <a:pt x="48" y="151"/>
                  </a:cubicBezTo>
                  <a:cubicBezTo>
                    <a:pt x="46" y="150"/>
                    <a:pt x="43" y="149"/>
                    <a:pt x="41" y="149"/>
                  </a:cubicBezTo>
                  <a:cubicBezTo>
                    <a:pt x="36" y="149"/>
                    <a:pt x="32" y="151"/>
                    <a:pt x="30" y="154"/>
                  </a:cubicBezTo>
                  <a:cubicBezTo>
                    <a:pt x="22" y="154"/>
                    <a:pt x="15" y="151"/>
                    <a:pt x="11" y="145"/>
                  </a:cubicBezTo>
                  <a:cubicBezTo>
                    <a:pt x="10" y="142"/>
                    <a:pt x="9" y="140"/>
                    <a:pt x="8" y="138"/>
                  </a:cubicBezTo>
                  <a:cubicBezTo>
                    <a:pt x="8" y="136"/>
                    <a:pt x="8" y="135"/>
                    <a:pt x="8" y="134"/>
                  </a:cubicBezTo>
                  <a:cubicBezTo>
                    <a:pt x="8" y="127"/>
                    <a:pt x="11" y="121"/>
                    <a:pt x="17" y="118"/>
                  </a:cubicBezTo>
                  <a:cubicBezTo>
                    <a:pt x="25" y="113"/>
                    <a:pt x="35" y="120"/>
                    <a:pt x="36" y="127"/>
                  </a:cubicBezTo>
                  <a:cubicBezTo>
                    <a:pt x="38" y="135"/>
                    <a:pt x="30" y="140"/>
                    <a:pt x="25" y="138"/>
                  </a:cubicBezTo>
                  <a:cubicBezTo>
                    <a:pt x="20" y="136"/>
                    <a:pt x="19" y="131"/>
                    <a:pt x="20" y="129"/>
                  </a:cubicBezTo>
                  <a:cubicBezTo>
                    <a:pt x="19" y="131"/>
                    <a:pt x="19" y="134"/>
                    <a:pt x="22" y="137"/>
                  </a:cubicBezTo>
                  <a:cubicBezTo>
                    <a:pt x="25" y="140"/>
                    <a:pt x="31" y="140"/>
                    <a:pt x="34" y="136"/>
                  </a:cubicBezTo>
                  <a:cubicBezTo>
                    <a:pt x="38" y="132"/>
                    <a:pt x="38" y="125"/>
                    <a:pt x="33" y="120"/>
                  </a:cubicBezTo>
                  <a:cubicBezTo>
                    <a:pt x="29" y="115"/>
                    <a:pt x="21" y="114"/>
                    <a:pt x="14" y="118"/>
                  </a:cubicBezTo>
                  <a:cubicBezTo>
                    <a:pt x="11" y="121"/>
                    <a:pt x="9" y="124"/>
                    <a:pt x="7" y="128"/>
                  </a:cubicBezTo>
                  <a:cubicBezTo>
                    <a:pt x="7" y="127"/>
                    <a:pt x="7" y="126"/>
                    <a:pt x="7" y="125"/>
                  </a:cubicBezTo>
                  <a:cubicBezTo>
                    <a:pt x="11" y="118"/>
                    <a:pt x="19" y="113"/>
                    <a:pt x="26" y="115"/>
                  </a:cubicBezTo>
                  <a:cubicBezTo>
                    <a:pt x="34" y="116"/>
                    <a:pt x="40" y="125"/>
                    <a:pt x="38" y="132"/>
                  </a:cubicBezTo>
                  <a:cubicBezTo>
                    <a:pt x="36" y="139"/>
                    <a:pt x="27" y="143"/>
                    <a:pt x="22" y="139"/>
                  </a:cubicBezTo>
                  <a:cubicBezTo>
                    <a:pt x="16" y="135"/>
                    <a:pt x="17" y="127"/>
                    <a:pt x="22" y="125"/>
                  </a:cubicBezTo>
                  <a:cubicBezTo>
                    <a:pt x="26" y="122"/>
                    <a:pt x="31" y="125"/>
                    <a:pt x="32" y="128"/>
                  </a:cubicBezTo>
                  <a:cubicBezTo>
                    <a:pt x="31" y="125"/>
                    <a:pt x="25" y="121"/>
                    <a:pt x="21" y="125"/>
                  </a:cubicBezTo>
                  <a:cubicBezTo>
                    <a:pt x="16" y="128"/>
                    <a:pt x="16" y="137"/>
                    <a:pt x="23" y="140"/>
                  </a:cubicBezTo>
                  <a:cubicBezTo>
                    <a:pt x="29" y="144"/>
                    <a:pt x="38" y="139"/>
                    <a:pt x="39" y="131"/>
                  </a:cubicBezTo>
                  <a:cubicBezTo>
                    <a:pt x="41" y="123"/>
                    <a:pt x="34" y="114"/>
                    <a:pt x="25" y="113"/>
                  </a:cubicBezTo>
                  <a:cubicBezTo>
                    <a:pt x="34" y="114"/>
                    <a:pt x="40" y="122"/>
                    <a:pt x="40" y="129"/>
                  </a:cubicBezTo>
                  <a:cubicBezTo>
                    <a:pt x="40" y="137"/>
                    <a:pt x="33" y="142"/>
                    <a:pt x="26" y="142"/>
                  </a:cubicBezTo>
                  <a:cubicBezTo>
                    <a:pt x="20" y="141"/>
                    <a:pt x="15" y="135"/>
                    <a:pt x="16" y="130"/>
                  </a:cubicBezTo>
                  <a:cubicBezTo>
                    <a:pt x="17" y="125"/>
                    <a:pt x="22" y="122"/>
                    <a:pt x="26" y="122"/>
                  </a:cubicBezTo>
                  <a:cubicBezTo>
                    <a:pt x="22" y="122"/>
                    <a:pt x="18" y="124"/>
                    <a:pt x="17" y="128"/>
                  </a:cubicBezTo>
                  <a:cubicBezTo>
                    <a:pt x="15" y="132"/>
                    <a:pt x="16" y="137"/>
                    <a:pt x="20" y="140"/>
                  </a:cubicBezTo>
                  <a:cubicBezTo>
                    <a:pt x="25" y="144"/>
                    <a:pt x="31" y="143"/>
                    <a:pt x="36" y="139"/>
                  </a:cubicBezTo>
                  <a:cubicBezTo>
                    <a:pt x="39" y="137"/>
                    <a:pt x="41" y="132"/>
                    <a:pt x="41" y="128"/>
                  </a:cubicBezTo>
                  <a:cubicBezTo>
                    <a:pt x="42" y="131"/>
                    <a:pt x="43" y="133"/>
                    <a:pt x="45" y="135"/>
                  </a:cubicBezTo>
                  <a:cubicBezTo>
                    <a:pt x="48" y="138"/>
                    <a:pt x="51" y="139"/>
                    <a:pt x="54" y="140"/>
                  </a:cubicBezTo>
                  <a:cubicBezTo>
                    <a:pt x="61" y="141"/>
                    <a:pt x="67" y="138"/>
                    <a:pt x="69" y="134"/>
                  </a:cubicBezTo>
                  <a:cubicBezTo>
                    <a:pt x="72" y="129"/>
                    <a:pt x="72" y="125"/>
                    <a:pt x="70" y="121"/>
                  </a:cubicBezTo>
                  <a:cubicBezTo>
                    <a:pt x="69" y="117"/>
                    <a:pt x="64" y="114"/>
                    <a:pt x="60" y="115"/>
                  </a:cubicBezTo>
                  <a:cubicBezTo>
                    <a:pt x="58" y="115"/>
                    <a:pt x="56" y="116"/>
                    <a:pt x="54" y="118"/>
                  </a:cubicBezTo>
                  <a:cubicBezTo>
                    <a:pt x="52" y="120"/>
                    <a:pt x="52" y="123"/>
                    <a:pt x="52" y="125"/>
                  </a:cubicBezTo>
                  <a:cubicBezTo>
                    <a:pt x="53" y="127"/>
                    <a:pt x="55" y="129"/>
                    <a:pt x="58" y="130"/>
                  </a:cubicBezTo>
                  <a:cubicBezTo>
                    <a:pt x="60" y="130"/>
                    <a:pt x="63" y="129"/>
                    <a:pt x="64" y="127"/>
                  </a:cubicBezTo>
                  <a:cubicBezTo>
                    <a:pt x="65" y="125"/>
                    <a:pt x="64" y="123"/>
                    <a:pt x="63" y="121"/>
                  </a:cubicBezTo>
                  <a:cubicBezTo>
                    <a:pt x="61" y="120"/>
                    <a:pt x="59" y="120"/>
                    <a:pt x="58" y="121"/>
                  </a:cubicBezTo>
                  <a:cubicBezTo>
                    <a:pt x="57" y="122"/>
                    <a:pt x="57" y="123"/>
                    <a:pt x="57" y="124"/>
                  </a:cubicBezTo>
                  <a:cubicBezTo>
                    <a:pt x="57" y="125"/>
                    <a:pt x="57" y="125"/>
                    <a:pt x="57" y="125"/>
                  </a:cubicBezTo>
                  <a:cubicBezTo>
                    <a:pt x="57" y="125"/>
                    <a:pt x="57" y="125"/>
                    <a:pt x="57" y="124"/>
                  </a:cubicBezTo>
                  <a:cubicBezTo>
                    <a:pt x="57" y="123"/>
                    <a:pt x="57" y="122"/>
                    <a:pt x="58" y="121"/>
                  </a:cubicBezTo>
                  <a:cubicBezTo>
                    <a:pt x="59" y="121"/>
                    <a:pt x="61" y="121"/>
                    <a:pt x="62" y="122"/>
                  </a:cubicBezTo>
                  <a:cubicBezTo>
                    <a:pt x="63" y="123"/>
                    <a:pt x="64" y="125"/>
                    <a:pt x="63" y="127"/>
                  </a:cubicBezTo>
                  <a:cubicBezTo>
                    <a:pt x="62" y="128"/>
                    <a:pt x="60" y="129"/>
                    <a:pt x="58" y="129"/>
                  </a:cubicBezTo>
                  <a:cubicBezTo>
                    <a:pt x="56" y="128"/>
                    <a:pt x="54" y="127"/>
                    <a:pt x="54" y="125"/>
                  </a:cubicBezTo>
                  <a:cubicBezTo>
                    <a:pt x="53" y="123"/>
                    <a:pt x="54" y="120"/>
                    <a:pt x="55" y="119"/>
                  </a:cubicBezTo>
                  <a:cubicBezTo>
                    <a:pt x="56" y="117"/>
                    <a:pt x="58" y="117"/>
                    <a:pt x="60" y="116"/>
                  </a:cubicBezTo>
                  <a:cubicBezTo>
                    <a:pt x="64" y="116"/>
                    <a:pt x="67" y="119"/>
                    <a:pt x="68" y="122"/>
                  </a:cubicBezTo>
                  <a:cubicBezTo>
                    <a:pt x="69" y="125"/>
                    <a:pt x="68" y="129"/>
                    <a:pt x="66" y="131"/>
                  </a:cubicBezTo>
                  <a:cubicBezTo>
                    <a:pt x="64" y="133"/>
                    <a:pt x="60" y="135"/>
                    <a:pt x="56" y="134"/>
                  </a:cubicBezTo>
                  <a:cubicBezTo>
                    <a:pt x="54" y="133"/>
                    <a:pt x="52" y="132"/>
                    <a:pt x="50" y="130"/>
                  </a:cubicBezTo>
                  <a:cubicBezTo>
                    <a:pt x="49" y="129"/>
                    <a:pt x="47" y="126"/>
                    <a:pt x="47" y="123"/>
                  </a:cubicBezTo>
                  <a:cubicBezTo>
                    <a:pt x="46" y="117"/>
                    <a:pt x="49" y="113"/>
                    <a:pt x="52" y="110"/>
                  </a:cubicBezTo>
                  <a:cubicBezTo>
                    <a:pt x="55" y="107"/>
                    <a:pt x="59" y="106"/>
                    <a:pt x="62" y="105"/>
                  </a:cubicBezTo>
                  <a:cubicBezTo>
                    <a:pt x="67" y="105"/>
                    <a:pt x="71" y="105"/>
                    <a:pt x="75" y="108"/>
                  </a:cubicBezTo>
                  <a:cubicBezTo>
                    <a:pt x="75" y="108"/>
                    <a:pt x="76" y="109"/>
                    <a:pt x="77" y="110"/>
                  </a:cubicBezTo>
                  <a:cubicBezTo>
                    <a:pt x="81" y="114"/>
                    <a:pt x="86" y="117"/>
                    <a:pt x="91" y="118"/>
                  </a:cubicBezTo>
                  <a:cubicBezTo>
                    <a:pt x="83" y="122"/>
                    <a:pt x="76" y="129"/>
                    <a:pt x="73" y="138"/>
                  </a:cubicBezTo>
                  <a:cubicBezTo>
                    <a:pt x="71" y="142"/>
                    <a:pt x="71" y="145"/>
                    <a:pt x="71" y="148"/>
                  </a:cubicBezTo>
                  <a:close/>
                  <a:moveTo>
                    <a:pt x="55" y="170"/>
                  </a:moveTo>
                  <a:cubicBezTo>
                    <a:pt x="54" y="177"/>
                    <a:pt x="48" y="183"/>
                    <a:pt x="41" y="185"/>
                  </a:cubicBezTo>
                  <a:cubicBezTo>
                    <a:pt x="35" y="187"/>
                    <a:pt x="30" y="186"/>
                    <a:pt x="24" y="183"/>
                  </a:cubicBezTo>
                  <a:cubicBezTo>
                    <a:pt x="19" y="174"/>
                    <a:pt x="14" y="164"/>
                    <a:pt x="11" y="153"/>
                  </a:cubicBezTo>
                  <a:cubicBezTo>
                    <a:pt x="14" y="155"/>
                    <a:pt x="18" y="158"/>
                    <a:pt x="22" y="159"/>
                  </a:cubicBezTo>
                  <a:cubicBezTo>
                    <a:pt x="23" y="159"/>
                    <a:pt x="25" y="160"/>
                    <a:pt x="26" y="160"/>
                  </a:cubicBezTo>
                  <a:cubicBezTo>
                    <a:pt x="26" y="161"/>
                    <a:pt x="26" y="163"/>
                    <a:pt x="26" y="165"/>
                  </a:cubicBezTo>
                  <a:cubicBezTo>
                    <a:pt x="27" y="173"/>
                    <a:pt x="36" y="177"/>
                    <a:pt x="42" y="174"/>
                  </a:cubicBezTo>
                  <a:cubicBezTo>
                    <a:pt x="48" y="172"/>
                    <a:pt x="49" y="164"/>
                    <a:pt x="45" y="161"/>
                  </a:cubicBezTo>
                  <a:cubicBezTo>
                    <a:pt x="42" y="157"/>
                    <a:pt x="37" y="158"/>
                    <a:pt x="36" y="160"/>
                  </a:cubicBezTo>
                  <a:cubicBezTo>
                    <a:pt x="34" y="161"/>
                    <a:pt x="34" y="163"/>
                    <a:pt x="34" y="163"/>
                  </a:cubicBezTo>
                  <a:cubicBezTo>
                    <a:pt x="34" y="163"/>
                    <a:pt x="34" y="163"/>
                    <a:pt x="34" y="163"/>
                  </a:cubicBezTo>
                  <a:cubicBezTo>
                    <a:pt x="34" y="164"/>
                    <a:pt x="35" y="165"/>
                    <a:pt x="35" y="166"/>
                  </a:cubicBezTo>
                  <a:cubicBezTo>
                    <a:pt x="37" y="168"/>
                    <a:pt x="40" y="169"/>
                    <a:pt x="42" y="167"/>
                  </a:cubicBezTo>
                  <a:cubicBezTo>
                    <a:pt x="43" y="166"/>
                    <a:pt x="44" y="164"/>
                    <a:pt x="43" y="163"/>
                  </a:cubicBezTo>
                  <a:cubicBezTo>
                    <a:pt x="44" y="164"/>
                    <a:pt x="45" y="166"/>
                    <a:pt x="44" y="168"/>
                  </a:cubicBezTo>
                  <a:cubicBezTo>
                    <a:pt x="43" y="170"/>
                    <a:pt x="41" y="172"/>
                    <a:pt x="38" y="172"/>
                  </a:cubicBezTo>
                  <a:cubicBezTo>
                    <a:pt x="35" y="172"/>
                    <a:pt x="31" y="170"/>
                    <a:pt x="30" y="167"/>
                  </a:cubicBezTo>
                  <a:cubicBezTo>
                    <a:pt x="28" y="163"/>
                    <a:pt x="29" y="158"/>
                    <a:pt x="33" y="155"/>
                  </a:cubicBezTo>
                  <a:cubicBezTo>
                    <a:pt x="36" y="152"/>
                    <a:pt x="42" y="151"/>
                    <a:pt x="47" y="154"/>
                  </a:cubicBezTo>
                  <a:cubicBezTo>
                    <a:pt x="52" y="157"/>
                    <a:pt x="56" y="163"/>
                    <a:pt x="55" y="170"/>
                  </a:cubicBezTo>
                  <a:close/>
                  <a:moveTo>
                    <a:pt x="28" y="157"/>
                  </a:moveTo>
                  <a:cubicBezTo>
                    <a:pt x="24" y="156"/>
                    <a:pt x="20" y="155"/>
                    <a:pt x="17" y="153"/>
                  </a:cubicBezTo>
                  <a:cubicBezTo>
                    <a:pt x="14" y="151"/>
                    <a:pt x="12" y="149"/>
                    <a:pt x="10" y="146"/>
                  </a:cubicBezTo>
                  <a:cubicBezTo>
                    <a:pt x="10" y="146"/>
                    <a:pt x="9" y="145"/>
                    <a:pt x="9" y="144"/>
                  </a:cubicBezTo>
                  <a:cubicBezTo>
                    <a:pt x="13" y="150"/>
                    <a:pt x="18" y="154"/>
                    <a:pt x="25" y="156"/>
                  </a:cubicBezTo>
                  <a:cubicBezTo>
                    <a:pt x="26" y="156"/>
                    <a:pt x="27" y="156"/>
                    <a:pt x="28" y="156"/>
                  </a:cubicBezTo>
                  <a:cubicBezTo>
                    <a:pt x="28" y="156"/>
                    <a:pt x="28" y="156"/>
                    <a:pt x="28" y="157"/>
                  </a:cubicBezTo>
                  <a:close/>
                  <a:moveTo>
                    <a:pt x="42" y="42"/>
                  </a:moveTo>
                  <a:cubicBezTo>
                    <a:pt x="42" y="37"/>
                    <a:pt x="43" y="32"/>
                    <a:pt x="45" y="28"/>
                  </a:cubicBezTo>
                  <a:cubicBezTo>
                    <a:pt x="45" y="29"/>
                    <a:pt x="45" y="30"/>
                    <a:pt x="46" y="30"/>
                  </a:cubicBezTo>
                  <a:cubicBezTo>
                    <a:pt x="47" y="32"/>
                    <a:pt x="48" y="33"/>
                    <a:pt x="50" y="34"/>
                  </a:cubicBezTo>
                  <a:cubicBezTo>
                    <a:pt x="53" y="35"/>
                    <a:pt x="57" y="35"/>
                    <a:pt x="59" y="33"/>
                  </a:cubicBezTo>
                  <a:cubicBezTo>
                    <a:pt x="61" y="31"/>
                    <a:pt x="61" y="28"/>
                    <a:pt x="61" y="26"/>
                  </a:cubicBezTo>
                  <a:cubicBezTo>
                    <a:pt x="60" y="24"/>
                    <a:pt x="58" y="22"/>
                    <a:pt x="56" y="22"/>
                  </a:cubicBezTo>
                  <a:cubicBezTo>
                    <a:pt x="55" y="22"/>
                    <a:pt x="54" y="22"/>
                    <a:pt x="53" y="23"/>
                  </a:cubicBezTo>
                  <a:cubicBezTo>
                    <a:pt x="52" y="24"/>
                    <a:pt x="51" y="25"/>
                    <a:pt x="51" y="26"/>
                  </a:cubicBezTo>
                  <a:cubicBezTo>
                    <a:pt x="51" y="27"/>
                    <a:pt x="52" y="29"/>
                    <a:pt x="53" y="29"/>
                  </a:cubicBezTo>
                  <a:cubicBezTo>
                    <a:pt x="54" y="30"/>
                    <a:pt x="56" y="30"/>
                    <a:pt x="56" y="29"/>
                  </a:cubicBezTo>
                  <a:cubicBezTo>
                    <a:pt x="57" y="28"/>
                    <a:pt x="57" y="26"/>
                    <a:pt x="57" y="26"/>
                  </a:cubicBezTo>
                  <a:cubicBezTo>
                    <a:pt x="56" y="25"/>
                    <a:pt x="55" y="25"/>
                    <a:pt x="54" y="25"/>
                  </a:cubicBezTo>
                  <a:cubicBezTo>
                    <a:pt x="54" y="25"/>
                    <a:pt x="53" y="26"/>
                    <a:pt x="53" y="26"/>
                  </a:cubicBezTo>
                  <a:cubicBezTo>
                    <a:pt x="53" y="27"/>
                    <a:pt x="53" y="27"/>
                    <a:pt x="53" y="27"/>
                  </a:cubicBezTo>
                  <a:cubicBezTo>
                    <a:pt x="53" y="27"/>
                    <a:pt x="53" y="27"/>
                    <a:pt x="53" y="26"/>
                  </a:cubicBezTo>
                  <a:cubicBezTo>
                    <a:pt x="53" y="26"/>
                    <a:pt x="54" y="25"/>
                    <a:pt x="54" y="25"/>
                  </a:cubicBezTo>
                  <a:cubicBezTo>
                    <a:pt x="55" y="25"/>
                    <a:pt x="56" y="25"/>
                    <a:pt x="56" y="26"/>
                  </a:cubicBezTo>
                  <a:cubicBezTo>
                    <a:pt x="57" y="26"/>
                    <a:pt x="57" y="28"/>
                    <a:pt x="56" y="28"/>
                  </a:cubicBezTo>
                  <a:cubicBezTo>
                    <a:pt x="55" y="29"/>
                    <a:pt x="54" y="29"/>
                    <a:pt x="53" y="29"/>
                  </a:cubicBezTo>
                  <a:cubicBezTo>
                    <a:pt x="52" y="28"/>
                    <a:pt x="52" y="27"/>
                    <a:pt x="52" y="26"/>
                  </a:cubicBezTo>
                  <a:cubicBezTo>
                    <a:pt x="52" y="25"/>
                    <a:pt x="52" y="24"/>
                    <a:pt x="53" y="23"/>
                  </a:cubicBezTo>
                  <a:cubicBezTo>
                    <a:pt x="54" y="23"/>
                    <a:pt x="55" y="23"/>
                    <a:pt x="56" y="23"/>
                  </a:cubicBezTo>
                  <a:cubicBezTo>
                    <a:pt x="58" y="23"/>
                    <a:pt x="59" y="25"/>
                    <a:pt x="59" y="27"/>
                  </a:cubicBezTo>
                  <a:cubicBezTo>
                    <a:pt x="59" y="28"/>
                    <a:pt x="59" y="30"/>
                    <a:pt x="57" y="31"/>
                  </a:cubicBezTo>
                  <a:cubicBezTo>
                    <a:pt x="56" y="32"/>
                    <a:pt x="53" y="32"/>
                    <a:pt x="51" y="31"/>
                  </a:cubicBezTo>
                  <a:cubicBezTo>
                    <a:pt x="50" y="31"/>
                    <a:pt x="50" y="30"/>
                    <a:pt x="49" y="29"/>
                  </a:cubicBezTo>
                  <a:cubicBezTo>
                    <a:pt x="48" y="28"/>
                    <a:pt x="48" y="26"/>
                    <a:pt x="48" y="24"/>
                  </a:cubicBezTo>
                  <a:cubicBezTo>
                    <a:pt x="48" y="24"/>
                    <a:pt x="49" y="23"/>
                    <a:pt x="49" y="22"/>
                  </a:cubicBezTo>
                  <a:cubicBezTo>
                    <a:pt x="51" y="20"/>
                    <a:pt x="53" y="19"/>
                    <a:pt x="55" y="17"/>
                  </a:cubicBezTo>
                  <a:cubicBezTo>
                    <a:pt x="57" y="16"/>
                    <a:pt x="58" y="15"/>
                    <a:pt x="59" y="15"/>
                  </a:cubicBezTo>
                  <a:cubicBezTo>
                    <a:pt x="59" y="21"/>
                    <a:pt x="63" y="27"/>
                    <a:pt x="70" y="29"/>
                  </a:cubicBezTo>
                  <a:cubicBezTo>
                    <a:pt x="70" y="29"/>
                    <a:pt x="70" y="29"/>
                    <a:pt x="71" y="29"/>
                  </a:cubicBezTo>
                  <a:cubicBezTo>
                    <a:pt x="66" y="30"/>
                    <a:pt x="61" y="34"/>
                    <a:pt x="59" y="38"/>
                  </a:cubicBezTo>
                  <a:cubicBezTo>
                    <a:pt x="57" y="43"/>
                    <a:pt x="58" y="49"/>
                    <a:pt x="62" y="53"/>
                  </a:cubicBezTo>
                  <a:cubicBezTo>
                    <a:pt x="65" y="57"/>
                    <a:pt x="71" y="58"/>
                    <a:pt x="75" y="56"/>
                  </a:cubicBezTo>
                  <a:cubicBezTo>
                    <a:pt x="80" y="54"/>
                    <a:pt x="82" y="49"/>
                    <a:pt x="81" y="45"/>
                  </a:cubicBezTo>
                  <a:cubicBezTo>
                    <a:pt x="80" y="41"/>
                    <a:pt x="76" y="38"/>
                    <a:pt x="73" y="38"/>
                  </a:cubicBezTo>
                  <a:cubicBezTo>
                    <a:pt x="69" y="38"/>
                    <a:pt x="67" y="41"/>
                    <a:pt x="66" y="43"/>
                  </a:cubicBezTo>
                  <a:cubicBezTo>
                    <a:pt x="67" y="40"/>
                    <a:pt x="70" y="38"/>
                    <a:pt x="75" y="39"/>
                  </a:cubicBezTo>
                  <a:cubicBezTo>
                    <a:pt x="79" y="40"/>
                    <a:pt x="82" y="45"/>
                    <a:pt x="80" y="50"/>
                  </a:cubicBezTo>
                  <a:cubicBezTo>
                    <a:pt x="79" y="55"/>
                    <a:pt x="72" y="58"/>
                    <a:pt x="67" y="55"/>
                  </a:cubicBezTo>
                  <a:cubicBezTo>
                    <a:pt x="61" y="53"/>
                    <a:pt x="58" y="46"/>
                    <a:pt x="60" y="40"/>
                  </a:cubicBezTo>
                  <a:cubicBezTo>
                    <a:pt x="58" y="47"/>
                    <a:pt x="62" y="54"/>
                    <a:pt x="68" y="56"/>
                  </a:cubicBezTo>
                  <a:cubicBezTo>
                    <a:pt x="74" y="57"/>
                    <a:pt x="81" y="52"/>
                    <a:pt x="80" y="46"/>
                  </a:cubicBezTo>
                  <a:cubicBezTo>
                    <a:pt x="80" y="41"/>
                    <a:pt x="73" y="38"/>
                    <a:pt x="70" y="40"/>
                  </a:cubicBezTo>
                  <a:cubicBezTo>
                    <a:pt x="66" y="43"/>
                    <a:pt x="66" y="48"/>
                    <a:pt x="69" y="49"/>
                  </a:cubicBezTo>
                  <a:cubicBezTo>
                    <a:pt x="67" y="48"/>
                    <a:pt x="66" y="43"/>
                    <a:pt x="69" y="41"/>
                  </a:cubicBezTo>
                  <a:cubicBezTo>
                    <a:pt x="72" y="38"/>
                    <a:pt x="78" y="40"/>
                    <a:pt x="79" y="46"/>
                  </a:cubicBezTo>
                  <a:cubicBezTo>
                    <a:pt x="81" y="50"/>
                    <a:pt x="75" y="56"/>
                    <a:pt x="69" y="55"/>
                  </a:cubicBezTo>
                  <a:cubicBezTo>
                    <a:pt x="64" y="55"/>
                    <a:pt x="59" y="48"/>
                    <a:pt x="61" y="41"/>
                  </a:cubicBezTo>
                  <a:cubicBezTo>
                    <a:pt x="62" y="35"/>
                    <a:pt x="70" y="30"/>
                    <a:pt x="77" y="31"/>
                  </a:cubicBezTo>
                  <a:cubicBezTo>
                    <a:pt x="84" y="32"/>
                    <a:pt x="90" y="39"/>
                    <a:pt x="91" y="47"/>
                  </a:cubicBezTo>
                  <a:cubicBezTo>
                    <a:pt x="93" y="54"/>
                    <a:pt x="88" y="62"/>
                    <a:pt x="81" y="67"/>
                  </a:cubicBezTo>
                  <a:cubicBezTo>
                    <a:pt x="77" y="69"/>
                    <a:pt x="72" y="71"/>
                    <a:pt x="67" y="71"/>
                  </a:cubicBezTo>
                  <a:cubicBezTo>
                    <a:pt x="78" y="71"/>
                    <a:pt x="89" y="64"/>
                    <a:pt x="91" y="53"/>
                  </a:cubicBezTo>
                  <a:cubicBezTo>
                    <a:pt x="92" y="46"/>
                    <a:pt x="89" y="39"/>
                    <a:pt x="84" y="35"/>
                  </a:cubicBezTo>
                  <a:cubicBezTo>
                    <a:pt x="79" y="31"/>
                    <a:pt x="72" y="30"/>
                    <a:pt x="67" y="34"/>
                  </a:cubicBezTo>
                  <a:cubicBezTo>
                    <a:pt x="62" y="37"/>
                    <a:pt x="60" y="43"/>
                    <a:pt x="62" y="48"/>
                  </a:cubicBezTo>
                  <a:cubicBezTo>
                    <a:pt x="64" y="53"/>
                    <a:pt x="69" y="55"/>
                    <a:pt x="73" y="54"/>
                  </a:cubicBezTo>
                  <a:cubicBezTo>
                    <a:pt x="77" y="52"/>
                    <a:pt x="79" y="48"/>
                    <a:pt x="78" y="45"/>
                  </a:cubicBezTo>
                  <a:cubicBezTo>
                    <a:pt x="77" y="42"/>
                    <a:pt x="75" y="41"/>
                    <a:pt x="73" y="41"/>
                  </a:cubicBezTo>
                  <a:cubicBezTo>
                    <a:pt x="75" y="41"/>
                    <a:pt x="78" y="43"/>
                    <a:pt x="78" y="47"/>
                  </a:cubicBezTo>
                  <a:cubicBezTo>
                    <a:pt x="78" y="51"/>
                    <a:pt x="71" y="56"/>
                    <a:pt x="67" y="52"/>
                  </a:cubicBezTo>
                  <a:cubicBezTo>
                    <a:pt x="61" y="49"/>
                    <a:pt x="60" y="40"/>
                    <a:pt x="66" y="36"/>
                  </a:cubicBezTo>
                  <a:cubicBezTo>
                    <a:pt x="72" y="30"/>
                    <a:pt x="82" y="32"/>
                    <a:pt x="87" y="40"/>
                  </a:cubicBezTo>
                  <a:cubicBezTo>
                    <a:pt x="92" y="47"/>
                    <a:pt x="90" y="58"/>
                    <a:pt x="82" y="64"/>
                  </a:cubicBezTo>
                  <a:cubicBezTo>
                    <a:pt x="75" y="70"/>
                    <a:pt x="64" y="71"/>
                    <a:pt x="56" y="66"/>
                  </a:cubicBezTo>
                  <a:cubicBezTo>
                    <a:pt x="48" y="60"/>
                    <a:pt x="43" y="51"/>
                    <a:pt x="42" y="42"/>
                  </a:cubicBezTo>
                  <a:close/>
                  <a:moveTo>
                    <a:pt x="88" y="34"/>
                  </a:moveTo>
                  <a:cubicBezTo>
                    <a:pt x="85" y="31"/>
                    <a:pt x="82" y="29"/>
                    <a:pt x="78" y="29"/>
                  </a:cubicBezTo>
                  <a:cubicBezTo>
                    <a:pt x="81" y="28"/>
                    <a:pt x="84" y="26"/>
                    <a:pt x="86" y="23"/>
                  </a:cubicBezTo>
                  <a:cubicBezTo>
                    <a:pt x="86" y="23"/>
                    <a:pt x="86" y="24"/>
                    <a:pt x="86" y="24"/>
                  </a:cubicBezTo>
                  <a:cubicBezTo>
                    <a:pt x="86" y="28"/>
                    <a:pt x="86" y="32"/>
                    <a:pt x="88" y="34"/>
                  </a:cubicBezTo>
                  <a:close/>
                  <a:moveTo>
                    <a:pt x="69" y="74"/>
                  </a:moveTo>
                  <a:cubicBezTo>
                    <a:pt x="72" y="73"/>
                    <a:pt x="74" y="73"/>
                    <a:pt x="77" y="72"/>
                  </a:cubicBezTo>
                  <a:cubicBezTo>
                    <a:pt x="73" y="75"/>
                    <a:pt x="71" y="80"/>
                    <a:pt x="70" y="84"/>
                  </a:cubicBezTo>
                  <a:cubicBezTo>
                    <a:pt x="70" y="84"/>
                    <a:pt x="70" y="84"/>
                    <a:pt x="70" y="85"/>
                  </a:cubicBezTo>
                  <a:cubicBezTo>
                    <a:pt x="70" y="81"/>
                    <a:pt x="68" y="77"/>
                    <a:pt x="65" y="74"/>
                  </a:cubicBezTo>
                  <a:cubicBezTo>
                    <a:pt x="64" y="74"/>
                    <a:pt x="63" y="74"/>
                    <a:pt x="62" y="73"/>
                  </a:cubicBezTo>
                  <a:cubicBezTo>
                    <a:pt x="65" y="74"/>
                    <a:pt x="67" y="74"/>
                    <a:pt x="69" y="74"/>
                  </a:cubicBezTo>
                  <a:close/>
                  <a:moveTo>
                    <a:pt x="66" y="85"/>
                  </a:moveTo>
                  <a:cubicBezTo>
                    <a:pt x="66" y="88"/>
                    <a:pt x="65" y="90"/>
                    <a:pt x="63" y="92"/>
                  </a:cubicBezTo>
                  <a:cubicBezTo>
                    <a:pt x="61" y="93"/>
                    <a:pt x="57" y="93"/>
                    <a:pt x="56" y="90"/>
                  </a:cubicBezTo>
                  <a:cubicBezTo>
                    <a:pt x="55" y="89"/>
                    <a:pt x="54" y="88"/>
                    <a:pt x="54" y="86"/>
                  </a:cubicBezTo>
                  <a:cubicBezTo>
                    <a:pt x="54" y="85"/>
                    <a:pt x="55" y="83"/>
                    <a:pt x="56" y="83"/>
                  </a:cubicBezTo>
                  <a:cubicBezTo>
                    <a:pt x="58" y="82"/>
                    <a:pt x="59" y="82"/>
                    <a:pt x="61" y="82"/>
                  </a:cubicBezTo>
                  <a:cubicBezTo>
                    <a:pt x="62" y="83"/>
                    <a:pt x="63" y="85"/>
                    <a:pt x="62" y="86"/>
                  </a:cubicBezTo>
                  <a:cubicBezTo>
                    <a:pt x="62" y="88"/>
                    <a:pt x="61" y="89"/>
                    <a:pt x="60" y="89"/>
                  </a:cubicBezTo>
                  <a:cubicBezTo>
                    <a:pt x="58" y="89"/>
                    <a:pt x="57" y="88"/>
                    <a:pt x="57" y="87"/>
                  </a:cubicBezTo>
                  <a:cubicBezTo>
                    <a:pt x="57" y="86"/>
                    <a:pt x="57" y="85"/>
                    <a:pt x="58" y="85"/>
                  </a:cubicBezTo>
                  <a:cubicBezTo>
                    <a:pt x="58" y="84"/>
                    <a:pt x="58" y="84"/>
                    <a:pt x="59" y="84"/>
                  </a:cubicBezTo>
                  <a:cubicBezTo>
                    <a:pt x="58" y="84"/>
                    <a:pt x="58" y="84"/>
                    <a:pt x="58" y="85"/>
                  </a:cubicBezTo>
                  <a:cubicBezTo>
                    <a:pt x="57" y="85"/>
                    <a:pt x="57" y="86"/>
                    <a:pt x="57" y="87"/>
                  </a:cubicBezTo>
                  <a:cubicBezTo>
                    <a:pt x="57" y="88"/>
                    <a:pt x="58" y="89"/>
                    <a:pt x="60" y="89"/>
                  </a:cubicBezTo>
                  <a:cubicBezTo>
                    <a:pt x="61" y="89"/>
                    <a:pt x="63" y="88"/>
                    <a:pt x="63" y="86"/>
                  </a:cubicBezTo>
                  <a:cubicBezTo>
                    <a:pt x="64" y="85"/>
                    <a:pt x="63" y="83"/>
                    <a:pt x="61" y="82"/>
                  </a:cubicBezTo>
                  <a:cubicBezTo>
                    <a:pt x="60" y="81"/>
                    <a:pt x="57" y="81"/>
                    <a:pt x="56" y="82"/>
                  </a:cubicBezTo>
                  <a:cubicBezTo>
                    <a:pt x="54" y="83"/>
                    <a:pt x="53" y="84"/>
                    <a:pt x="53" y="86"/>
                  </a:cubicBezTo>
                  <a:cubicBezTo>
                    <a:pt x="53" y="88"/>
                    <a:pt x="54" y="90"/>
                    <a:pt x="55" y="91"/>
                  </a:cubicBezTo>
                  <a:cubicBezTo>
                    <a:pt x="57" y="94"/>
                    <a:pt x="61" y="94"/>
                    <a:pt x="63" y="93"/>
                  </a:cubicBezTo>
                  <a:cubicBezTo>
                    <a:pt x="66" y="92"/>
                    <a:pt x="68" y="90"/>
                    <a:pt x="69" y="87"/>
                  </a:cubicBezTo>
                  <a:cubicBezTo>
                    <a:pt x="68" y="94"/>
                    <a:pt x="70" y="101"/>
                    <a:pt x="74" y="106"/>
                  </a:cubicBezTo>
                  <a:cubicBezTo>
                    <a:pt x="73" y="106"/>
                    <a:pt x="73" y="106"/>
                    <a:pt x="72" y="105"/>
                  </a:cubicBezTo>
                  <a:cubicBezTo>
                    <a:pt x="70" y="103"/>
                    <a:pt x="66" y="102"/>
                    <a:pt x="62" y="102"/>
                  </a:cubicBezTo>
                  <a:cubicBezTo>
                    <a:pt x="60" y="102"/>
                    <a:pt x="58" y="102"/>
                    <a:pt x="56" y="102"/>
                  </a:cubicBezTo>
                  <a:cubicBezTo>
                    <a:pt x="54" y="101"/>
                    <a:pt x="52" y="100"/>
                    <a:pt x="51" y="98"/>
                  </a:cubicBezTo>
                  <a:cubicBezTo>
                    <a:pt x="49" y="96"/>
                    <a:pt x="48" y="93"/>
                    <a:pt x="48" y="90"/>
                  </a:cubicBezTo>
                  <a:cubicBezTo>
                    <a:pt x="47" y="87"/>
                    <a:pt x="48" y="83"/>
                    <a:pt x="52" y="80"/>
                  </a:cubicBezTo>
                  <a:cubicBezTo>
                    <a:pt x="53" y="78"/>
                    <a:pt x="55" y="78"/>
                    <a:pt x="57" y="77"/>
                  </a:cubicBezTo>
                  <a:cubicBezTo>
                    <a:pt x="59" y="77"/>
                    <a:pt x="61" y="78"/>
                    <a:pt x="62" y="78"/>
                  </a:cubicBezTo>
                  <a:cubicBezTo>
                    <a:pt x="65" y="80"/>
                    <a:pt x="66" y="83"/>
                    <a:pt x="66" y="85"/>
                  </a:cubicBezTo>
                  <a:close/>
                  <a:moveTo>
                    <a:pt x="153" y="164"/>
                  </a:moveTo>
                  <a:cubicBezTo>
                    <a:pt x="153" y="163"/>
                    <a:pt x="153" y="162"/>
                    <a:pt x="153" y="161"/>
                  </a:cubicBezTo>
                  <a:cubicBezTo>
                    <a:pt x="154" y="159"/>
                    <a:pt x="154" y="158"/>
                    <a:pt x="153" y="156"/>
                  </a:cubicBezTo>
                  <a:cubicBezTo>
                    <a:pt x="153" y="149"/>
                    <a:pt x="151" y="141"/>
                    <a:pt x="145" y="133"/>
                  </a:cubicBezTo>
                  <a:cubicBezTo>
                    <a:pt x="143" y="130"/>
                    <a:pt x="140" y="125"/>
                    <a:pt x="132" y="121"/>
                  </a:cubicBezTo>
                  <a:cubicBezTo>
                    <a:pt x="130" y="119"/>
                    <a:pt x="128" y="118"/>
                    <a:pt x="126" y="117"/>
                  </a:cubicBezTo>
                  <a:cubicBezTo>
                    <a:pt x="125" y="117"/>
                    <a:pt x="125" y="117"/>
                    <a:pt x="124" y="116"/>
                  </a:cubicBezTo>
                  <a:cubicBezTo>
                    <a:pt x="124" y="116"/>
                    <a:pt x="124" y="115"/>
                    <a:pt x="125" y="115"/>
                  </a:cubicBezTo>
                  <a:cubicBezTo>
                    <a:pt x="125" y="111"/>
                    <a:pt x="128" y="108"/>
                    <a:pt x="130" y="108"/>
                  </a:cubicBezTo>
                  <a:cubicBezTo>
                    <a:pt x="133" y="107"/>
                    <a:pt x="136" y="109"/>
                    <a:pt x="137" y="111"/>
                  </a:cubicBezTo>
                  <a:cubicBezTo>
                    <a:pt x="138" y="113"/>
                    <a:pt x="138" y="115"/>
                    <a:pt x="137" y="116"/>
                  </a:cubicBezTo>
                  <a:cubicBezTo>
                    <a:pt x="136" y="117"/>
                    <a:pt x="135" y="118"/>
                    <a:pt x="134" y="118"/>
                  </a:cubicBezTo>
                  <a:cubicBezTo>
                    <a:pt x="135" y="117"/>
                    <a:pt x="135" y="116"/>
                    <a:pt x="136" y="115"/>
                  </a:cubicBezTo>
                  <a:cubicBezTo>
                    <a:pt x="136" y="113"/>
                    <a:pt x="134" y="112"/>
                    <a:pt x="133" y="112"/>
                  </a:cubicBezTo>
                  <a:cubicBezTo>
                    <a:pt x="132" y="111"/>
                    <a:pt x="131" y="112"/>
                    <a:pt x="130" y="112"/>
                  </a:cubicBezTo>
                  <a:cubicBezTo>
                    <a:pt x="130" y="112"/>
                    <a:pt x="130" y="112"/>
                    <a:pt x="130" y="112"/>
                  </a:cubicBezTo>
                  <a:cubicBezTo>
                    <a:pt x="130" y="112"/>
                    <a:pt x="129" y="113"/>
                    <a:pt x="129" y="115"/>
                  </a:cubicBezTo>
                  <a:cubicBezTo>
                    <a:pt x="128" y="116"/>
                    <a:pt x="129" y="119"/>
                    <a:pt x="133" y="120"/>
                  </a:cubicBezTo>
                  <a:cubicBezTo>
                    <a:pt x="136" y="121"/>
                    <a:pt x="141" y="117"/>
                    <a:pt x="140" y="112"/>
                  </a:cubicBezTo>
                  <a:cubicBezTo>
                    <a:pt x="139" y="107"/>
                    <a:pt x="133" y="104"/>
                    <a:pt x="128" y="106"/>
                  </a:cubicBezTo>
                  <a:cubicBezTo>
                    <a:pt x="125" y="108"/>
                    <a:pt x="123" y="111"/>
                    <a:pt x="122" y="114"/>
                  </a:cubicBezTo>
                  <a:cubicBezTo>
                    <a:pt x="118" y="108"/>
                    <a:pt x="115" y="99"/>
                    <a:pt x="117" y="92"/>
                  </a:cubicBezTo>
                  <a:cubicBezTo>
                    <a:pt x="119" y="84"/>
                    <a:pt x="127" y="77"/>
                    <a:pt x="135" y="76"/>
                  </a:cubicBezTo>
                  <a:cubicBezTo>
                    <a:pt x="143" y="75"/>
                    <a:pt x="151" y="81"/>
                    <a:pt x="153" y="89"/>
                  </a:cubicBezTo>
                  <a:cubicBezTo>
                    <a:pt x="155" y="96"/>
                    <a:pt x="149" y="104"/>
                    <a:pt x="142" y="104"/>
                  </a:cubicBezTo>
                  <a:cubicBezTo>
                    <a:pt x="135" y="105"/>
                    <a:pt x="131" y="98"/>
                    <a:pt x="132" y="93"/>
                  </a:cubicBezTo>
                  <a:cubicBezTo>
                    <a:pt x="133" y="88"/>
                    <a:pt x="140" y="87"/>
                    <a:pt x="142" y="89"/>
                  </a:cubicBezTo>
                  <a:cubicBezTo>
                    <a:pt x="145" y="92"/>
                    <a:pt x="144" y="95"/>
                    <a:pt x="143" y="97"/>
                  </a:cubicBezTo>
                  <a:cubicBezTo>
                    <a:pt x="144" y="96"/>
                    <a:pt x="145" y="93"/>
                    <a:pt x="144" y="91"/>
                  </a:cubicBezTo>
                  <a:cubicBezTo>
                    <a:pt x="143" y="88"/>
                    <a:pt x="139" y="87"/>
                    <a:pt x="136" y="88"/>
                  </a:cubicBezTo>
                  <a:cubicBezTo>
                    <a:pt x="132" y="90"/>
                    <a:pt x="130" y="94"/>
                    <a:pt x="132" y="99"/>
                  </a:cubicBezTo>
                  <a:cubicBezTo>
                    <a:pt x="133" y="103"/>
                    <a:pt x="139" y="106"/>
                    <a:pt x="144" y="105"/>
                  </a:cubicBezTo>
                  <a:cubicBezTo>
                    <a:pt x="149" y="104"/>
                    <a:pt x="154" y="99"/>
                    <a:pt x="154" y="93"/>
                  </a:cubicBezTo>
                  <a:cubicBezTo>
                    <a:pt x="155" y="87"/>
                    <a:pt x="152" y="81"/>
                    <a:pt x="147" y="78"/>
                  </a:cubicBezTo>
                  <a:cubicBezTo>
                    <a:pt x="139" y="73"/>
                    <a:pt x="128" y="75"/>
                    <a:pt x="121" y="81"/>
                  </a:cubicBezTo>
                  <a:cubicBezTo>
                    <a:pt x="124" y="78"/>
                    <a:pt x="128" y="76"/>
                    <a:pt x="133" y="75"/>
                  </a:cubicBezTo>
                  <a:cubicBezTo>
                    <a:pt x="139" y="74"/>
                    <a:pt x="147" y="76"/>
                    <a:pt x="151" y="82"/>
                  </a:cubicBezTo>
                  <a:cubicBezTo>
                    <a:pt x="155" y="87"/>
                    <a:pt x="156" y="95"/>
                    <a:pt x="152" y="100"/>
                  </a:cubicBezTo>
                  <a:cubicBezTo>
                    <a:pt x="148" y="106"/>
                    <a:pt x="140" y="107"/>
                    <a:pt x="135" y="104"/>
                  </a:cubicBezTo>
                  <a:cubicBezTo>
                    <a:pt x="130" y="101"/>
                    <a:pt x="129" y="94"/>
                    <a:pt x="132" y="90"/>
                  </a:cubicBezTo>
                  <a:cubicBezTo>
                    <a:pt x="135" y="86"/>
                    <a:pt x="142" y="86"/>
                    <a:pt x="144" y="90"/>
                  </a:cubicBezTo>
                  <a:cubicBezTo>
                    <a:pt x="147" y="93"/>
                    <a:pt x="144" y="98"/>
                    <a:pt x="141" y="99"/>
                  </a:cubicBezTo>
                  <a:cubicBezTo>
                    <a:pt x="137" y="99"/>
                    <a:pt x="135" y="96"/>
                    <a:pt x="135" y="94"/>
                  </a:cubicBezTo>
                  <a:cubicBezTo>
                    <a:pt x="135" y="96"/>
                    <a:pt x="138" y="100"/>
                    <a:pt x="141" y="99"/>
                  </a:cubicBezTo>
                  <a:cubicBezTo>
                    <a:pt x="145" y="98"/>
                    <a:pt x="147" y="92"/>
                    <a:pt x="144" y="89"/>
                  </a:cubicBezTo>
                  <a:cubicBezTo>
                    <a:pt x="141" y="85"/>
                    <a:pt x="134" y="85"/>
                    <a:pt x="131" y="90"/>
                  </a:cubicBezTo>
                  <a:cubicBezTo>
                    <a:pt x="128" y="94"/>
                    <a:pt x="130" y="101"/>
                    <a:pt x="134" y="104"/>
                  </a:cubicBezTo>
                  <a:cubicBezTo>
                    <a:pt x="130" y="101"/>
                    <a:pt x="128" y="95"/>
                    <a:pt x="130" y="91"/>
                  </a:cubicBezTo>
                  <a:cubicBezTo>
                    <a:pt x="132" y="86"/>
                    <a:pt x="138" y="85"/>
                    <a:pt x="142" y="87"/>
                  </a:cubicBezTo>
                  <a:cubicBezTo>
                    <a:pt x="146" y="89"/>
                    <a:pt x="147" y="94"/>
                    <a:pt x="145" y="97"/>
                  </a:cubicBezTo>
                  <a:cubicBezTo>
                    <a:pt x="144" y="100"/>
                    <a:pt x="140" y="101"/>
                    <a:pt x="137" y="100"/>
                  </a:cubicBezTo>
                  <a:cubicBezTo>
                    <a:pt x="139" y="101"/>
                    <a:pt x="142" y="100"/>
                    <a:pt x="145" y="98"/>
                  </a:cubicBezTo>
                  <a:cubicBezTo>
                    <a:pt x="147" y="96"/>
                    <a:pt x="147" y="92"/>
                    <a:pt x="146" y="89"/>
                  </a:cubicBezTo>
                  <a:cubicBezTo>
                    <a:pt x="144" y="86"/>
                    <a:pt x="139" y="84"/>
                    <a:pt x="135" y="86"/>
                  </a:cubicBezTo>
                  <a:cubicBezTo>
                    <a:pt x="132" y="87"/>
                    <a:pt x="128" y="91"/>
                    <a:pt x="129" y="96"/>
                  </a:cubicBezTo>
                  <a:cubicBezTo>
                    <a:pt x="129" y="100"/>
                    <a:pt x="132" y="105"/>
                    <a:pt x="136" y="107"/>
                  </a:cubicBezTo>
                  <a:cubicBezTo>
                    <a:pt x="141" y="108"/>
                    <a:pt x="146" y="107"/>
                    <a:pt x="150" y="104"/>
                  </a:cubicBezTo>
                  <a:cubicBezTo>
                    <a:pt x="159" y="98"/>
                    <a:pt x="158" y="83"/>
                    <a:pt x="149" y="77"/>
                  </a:cubicBezTo>
                  <a:cubicBezTo>
                    <a:pt x="145" y="73"/>
                    <a:pt x="140" y="72"/>
                    <a:pt x="135" y="72"/>
                  </a:cubicBezTo>
                  <a:cubicBezTo>
                    <a:pt x="138" y="72"/>
                    <a:pt x="141" y="70"/>
                    <a:pt x="143" y="68"/>
                  </a:cubicBezTo>
                  <a:cubicBezTo>
                    <a:pt x="146" y="65"/>
                    <a:pt x="147" y="61"/>
                    <a:pt x="146" y="58"/>
                  </a:cubicBezTo>
                  <a:cubicBezTo>
                    <a:pt x="156" y="77"/>
                    <a:pt x="161" y="100"/>
                    <a:pt x="161" y="121"/>
                  </a:cubicBezTo>
                  <a:cubicBezTo>
                    <a:pt x="161" y="137"/>
                    <a:pt x="158" y="151"/>
                    <a:pt x="153" y="164"/>
                  </a:cubicBezTo>
                  <a:close/>
                  <a:moveTo>
                    <a:pt x="139" y="52"/>
                  </a:moveTo>
                  <a:cubicBezTo>
                    <a:pt x="135" y="50"/>
                    <a:pt x="131" y="52"/>
                    <a:pt x="130" y="55"/>
                  </a:cubicBezTo>
                  <a:cubicBezTo>
                    <a:pt x="129" y="58"/>
                    <a:pt x="130" y="61"/>
                    <a:pt x="132" y="62"/>
                  </a:cubicBezTo>
                  <a:cubicBezTo>
                    <a:pt x="134" y="63"/>
                    <a:pt x="136" y="62"/>
                    <a:pt x="137" y="61"/>
                  </a:cubicBezTo>
                  <a:cubicBezTo>
                    <a:pt x="136" y="62"/>
                    <a:pt x="133" y="63"/>
                    <a:pt x="131" y="60"/>
                  </a:cubicBezTo>
                  <a:cubicBezTo>
                    <a:pt x="129" y="58"/>
                    <a:pt x="130" y="53"/>
                    <a:pt x="134" y="52"/>
                  </a:cubicBezTo>
                  <a:cubicBezTo>
                    <a:pt x="139" y="51"/>
                    <a:pt x="144" y="55"/>
                    <a:pt x="143" y="61"/>
                  </a:cubicBezTo>
                  <a:cubicBezTo>
                    <a:pt x="143" y="67"/>
                    <a:pt x="136" y="71"/>
                    <a:pt x="130" y="69"/>
                  </a:cubicBezTo>
                  <a:cubicBezTo>
                    <a:pt x="123" y="68"/>
                    <a:pt x="119" y="61"/>
                    <a:pt x="120" y="54"/>
                  </a:cubicBezTo>
                  <a:cubicBezTo>
                    <a:pt x="121" y="47"/>
                    <a:pt x="127" y="40"/>
                    <a:pt x="133" y="39"/>
                  </a:cubicBezTo>
                  <a:cubicBezTo>
                    <a:pt x="134" y="39"/>
                    <a:pt x="134" y="39"/>
                    <a:pt x="135" y="39"/>
                  </a:cubicBezTo>
                  <a:cubicBezTo>
                    <a:pt x="136" y="40"/>
                    <a:pt x="137" y="42"/>
                    <a:pt x="138" y="43"/>
                  </a:cubicBezTo>
                  <a:cubicBezTo>
                    <a:pt x="139" y="46"/>
                    <a:pt x="141" y="49"/>
                    <a:pt x="143" y="52"/>
                  </a:cubicBezTo>
                  <a:cubicBezTo>
                    <a:pt x="141" y="50"/>
                    <a:pt x="139" y="49"/>
                    <a:pt x="137" y="49"/>
                  </a:cubicBezTo>
                  <a:cubicBezTo>
                    <a:pt x="133" y="49"/>
                    <a:pt x="129" y="51"/>
                    <a:pt x="128" y="54"/>
                  </a:cubicBezTo>
                  <a:cubicBezTo>
                    <a:pt x="127" y="58"/>
                    <a:pt x="128" y="62"/>
                    <a:pt x="130" y="63"/>
                  </a:cubicBezTo>
                  <a:cubicBezTo>
                    <a:pt x="133" y="65"/>
                    <a:pt x="136" y="65"/>
                    <a:pt x="138" y="63"/>
                  </a:cubicBezTo>
                  <a:cubicBezTo>
                    <a:pt x="140" y="61"/>
                    <a:pt x="140" y="58"/>
                    <a:pt x="140" y="56"/>
                  </a:cubicBezTo>
                  <a:cubicBezTo>
                    <a:pt x="141" y="59"/>
                    <a:pt x="140" y="62"/>
                    <a:pt x="137" y="63"/>
                  </a:cubicBezTo>
                  <a:cubicBezTo>
                    <a:pt x="134" y="65"/>
                    <a:pt x="130" y="64"/>
                    <a:pt x="128" y="60"/>
                  </a:cubicBezTo>
                  <a:cubicBezTo>
                    <a:pt x="127" y="57"/>
                    <a:pt x="129" y="52"/>
                    <a:pt x="133" y="50"/>
                  </a:cubicBezTo>
                  <a:cubicBezTo>
                    <a:pt x="136" y="49"/>
                    <a:pt x="141" y="50"/>
                    <a:pt x="144" y="54"/>
                  </a:cubicBezTo>
                  <a:cubicBezTo>
                    <a:pt x="141" y="50"/>
                    <a:pt x="135" y="49"/>
                    <a:pt x="132" y="51"/>
                  </a:cubicBezTo>
                  <a:cubicBezTo>
                    <a:pt x="128" y="53"/>
                    <a:pt x="127" y="59"/>
                    <a:pt x="130" y="62"/>
                  </a:cubicBezTo>
                  <a:cubicBezTo>
                    <a:pt x="133" y="65"/>
                    <a:pt x="138" y="63"/>
                    <a:pt x="139" y="60"/>
                  </a:cubicBezTo>
                  <a:cubicBezTo>
                    <a:pt x="140" y="57"/>
                    <a:pt x="137" y="54"/>
                    <a:pt x="135" y="54"/>
                  </a:cubicBezTo>
                  <a:cubicBezTo>
                    <a:pt x="137" y="54"/>
                    <a:pt x="140" y="56"/>
                    <a:pt x="139" y="59"/>
                  </a:cubicBezTo>
                  <a:cubicBezTo>
                    <a:pt x="138" y="62"/>
                    <a:pt x="134" y="64"/>
                    <a:pt x="131" y="62"/>
                  </a:cubicBezTo>
                  <a:cubicBezTo>
                    <a:pt x="128" y="60"/>
                    <a:pt x="128" y="54"/>
                    <a:pt x="131" y="52"/>
                  </a:cubicBezTo>
                  <a:cubicBezTo>
                    <a:pt x="135" y="49"/>
                    <a:pt x="141" y="50"/>
                    <a:pt x="144" y="55"/>
                  </a:cubicBezTo>
                  <a:cubicBezTo>
                    <a:pt x="146" y="59"/>
                    <a:pt x="144" y="66"/>
                    <a:pt x="140" y="69"/>
                  </a:cubicBezTo>
                  <a:cubicBezTo>
                    <a:pt x="135" y="72"/>
                    <a:pt x="128" y="71"/>
                    <a:pt x="124" y="68"/>
                  </a:cubicBezTo>
                  <a:cubicBezTo>
                    <a:pt x="119" y="64"/>
                    <a:pt x="117" y="58"/>
                    <a:pt x="119" y="52"/>
                  </a:cubicBezTo>
                  <a:cubicBezTo>
                    <a:pt x="120" y="48"/>
                    <a:pt x="122" y="45"/>
                    <a:pt x="125" y="42"/>
                  </a:cubicBezTo>
                  <a:cubicBezTo>
                    <a:pt x="119" y="47"/>
                    <a:pt x="117" y="57"/>
                    <a:pt x="121" y="64"/>
                  </a:cubicBezTo>
                  <a:cubicBezTo>
                    <a:pt x="124" y="68"/>
                    <a:pt x="129" y="71"/>
                    <a:pt x="134" y="70"/>
                  </a:cubicBezTo>
                  <a:cubicBezTo>
                    <a:pt x="139" y="70"/>
                    <a:pt x="143" y="67"/>
                    <a:pt x="144" y="62"/>
                  </a:cubicBezTo>
                  <a:cubicBezTo>
                    <a:pt x="145" y="58"/>
                    <a:pt x="143" y="53"/>
                    <a:pt x="139" y="52"/>
                  </a:cubicBezTo>
                  <a:close/>
                  <a:moveTo>
                    <a:pt x="132" y="36"/>
                  </a:moveTo>
                  <a:cubicBezTo>
                    <a:pt x="128" y="37"/>
                    <a:pt x="125" y="38"/>
                    <a:pt x="122" y="42"/>
                  </a:cubicBezTo>
                  <a:cubicBezTo>
                    <a:pt x="116" y="48"/>
                    <a:pt x="114" y="59"/>
                    <a:pt x="120" y="66"/>
                  </a:cubicBezTo>
                  <a:cubicBezTo>
                    <a:pt x="123" y="71"/>
                    <a:pt x="128" y="73"/>
                    <a:pt x="134" y="73"/>
                  </a:cubicBezTo>
                  <a:cubicBezTo>
                    <a:pt x="129" y="73"/>
                    <a:pt x="124" y="75"/>
                    <a:pt x="121" y="78"/>
                  </a:cubicBezTo>
                  <a:cubicBezTo>
                    <a:pt x="113" y="85"/>
                    <a:pt x="111" y="96"/>
                    <a:pt x="113" y="104"/>
                  </a:cubicBezTo>
                  <a:cubicBezTo>
                    <a:pt x="114" y="108"/>
                    <a:pt x="115" y="112"/>
                    <a:pt x="118" y="115"/>
                  </a:cubicBezTo>
                  <a:cubicBezTo>
                    <a:pt x="113" y="114"/>
                    <a:pt x="108" y="114"/>
                    <a:pt x="103" y="115"/>
                  </a:cubicBezTo>
                  <a:cubicBezTo>
                    <a:pt x="99" y="115"/>
                    <a:pt x="96" y="116"/>
                    <a:pt x="93" y="118"/>
                  </a:cubicBezTo>
                  <a:cubicBezTo>
                    <a:pt x="89" y="116"/>
                    <a:pt x="84" y="114"/>
                    <a:pt x="81" y="112"/>
                  </a:cubicBezTo>
                  <a:cubicBezTo>
                    <a:pt x="73" y="105"/>
                    <a:pt x="69" y="95"/>
                    <a:pt x="72" y="86"/>
                  </a:cubicBezTo>
                  <a:cubicBezTo>
                    <a:pt x="74" y="77"/>
                    <a:pt x="80" y="70"/>
                    <a:pt x="88" y="68"/>
                  </a:cubicBezTo>
                  <a:cubicBezTo>
                    <a:pt x="96" y="66"/>
                    <a:pt x="104" y="70"/>
                    <a:pt x="108" y="75"/>
                  </a:cubicBezTo>
                  <a:cubicBezTo>
                    <a:pt x="112" y="81"/>
                    <a:pt x="112" y="88"/>
                    <a:pt x="108" y="93"/>
                  </a:cubicBezTo>
                  <a:cubicBezTo>
                    <a:pt x="105" y="98"/>
                    <a:pt x="100" y="100"/>
                    <a:pt x="95" y="98"/>
                  </a:cubicBezTo>
                  <a:cubicBezTo>
                    <a:pt x="90" y="97"/>
                    <a:pt x="87" y="93"/>
                    <a:pt x="87" y="90"/>
                  </a:cubicBezTo>
                  <a:cubicBezTo>
                    <a:pt x="87" y="86"/>
                    <a:pt x="89" y="82"/>
                    <a:pt x="91" y="81"/>
                  </a:cubicBezTo>
                  <a:cubicBezTo>
                    <a:pt x="94" y="80"/>
                    <a:pt x="97" y="81"/>
                    <a:pt x="99" y="82"/>
                  </a:cubicBezTo>
                  <a:cubicBezTo>
                    <a:pt x="100" y="83"/>
                    <a:pt x="101" y="85"/>
                    <a:pt x="101" y="87"/>
                  </a:cubicBezTo>
                  <a:cubicBezTo>
                    <a:pt x="100" y="85"/>
                    <a:pt x="99" y="84"/>
                    <a:pt x="97" y="84"/>
                  </a:cubicBezTo>
                  <a:cubicBezTo>
                    <a:pt x="95" y="83"/>
                    <a:pt x="93" y="85"/>
                    <a:pt x="92" y="87"/>
                  </a:cubicBezTo>
                  <a:cubicBezTo>
                    <a:pt x="92" y="89"/>
                    <a:pt x="92" y="93"/>
                    <a:pt x="95" y="93"/>
                  </a:cubicBezTo>
                  <a:cubicBezTo>
                    <a:pt x="98" y="94"/>
                    <a:pt x="102" y="92"/>
                    <a:pt x="103" y="88"/>
                  </a:cubicBezTo>
                  <a:cubicBezTo>
                    <a:pt x="105" y="83"/>
                    <a:pt x="100" y="77"/>
                    <a:pt x="94" y="77"/>
                  </a:cubicBezTo>
                  <a:cubicBezTo>
                    <a:pt x="87" y="77"/>
                    <a:pt x="82" y="86"/>
                    <a:pt x="85" y="93"/>
                  </a:cubicBezTo>
                  <a:cubicBezTo>
                    <a:pt x="87" y="100"/>
                    <a:pt x="97" y="104"/>
                    <a:pt x="105" y="100"/>
                  </a:cubicBezTo>
                  <a:cubicBezTo>
                    <a:pt x="112" y="96"/>
                    <a:pt x="116" y="86"/>
                    <a:pt x="112" y="77"/>
                  </a:cubicBezTo>
                  <a:cubicBezTo>
                    <a:pt x="108" y="69"/>
                    <a:pt x="98" y="64"/>
                    <a:pt x="89" y="66"/>
                  </a:cubicBezTo>
                  <a:cubicBezTo>
                    <a:pt x="88" y="66"/>
                    <a:pt x="87" y="66"/>
                    <a:pt x="86" y="66"/>
                  </a:cubicBezTo>
                  <a:cubicBezTo>
                    <a:pt x="90" y="62"/>
                    <a:pt x="93" y="57"/>
                    <a:pt x="94" y="52"/>
                  </a:cubicBezTo>
                  <a:cubicBezTo>
                    <a:pt x="94" y="47"/>
                    <a:pt x="93" y="42"/>
                    <a:pt x="91" y="39"/>
                  </a:cubicBezTo>
                  <a:cubicBezTo>
                    <a:pt x="94" y="42"/>
                    <a:pt x="98" y="43"/>
                    <a:pt x="102" y="43"/>
                  </a:cubicBezTo>
                  <a:cubicBezTo>
                    <a:pt x="107" y="43"/>
                    <a:pt x="111" y="40"/>
                    <a:pt x="113" y="36"/>
                  </a:cubicBezTo>
                  <a:cubicBezTo>
                    <a:pt x="115" y="32"/>
                    <a:pt x="114" y="27"/>
                    <a:pt x="111" y="24"/>
                  </a:cubicBezTo>
                  <a:cubicBezTo>
                    <a:pt x="110" y="23"/>
                    <a:pt x="108" y="21"/>
                    <a:pt x="105" y="21"/>
                  </a:cubicBezTo>
                  <a:cubicBezTo>
                    <a:pt x="103" y="21"/>
                    <a:pt x="100" y="22"/>
                    <a:pt x="99" y="24"/>
                  </a:cubicBezTo>
                  <a:cubicBezTo>
                    <a:pt x="97" y="26"/>
                    <a:pt x="97" y="29"/>
                    <a:pt x="98" y="31"/>
                  </a:cubicBezTo>
                  <a:cubicBezTo>
                    <a:pt x="99" y="33"/>
                    <a:pt x="102" y="35"/>
                    <a:pt x="104" y="34"/>
                  </a:cubicBezTo>
                  <a:cubicBezTo>
                    <a:pt x="106" y="34"/>
                    <a:pt x="108" y="32"/>
                    <a:pt x="108" y="30"/>
                  </a:cubicBezTo>
                  <a:cubicBezTo>
                    <a:pt x="108" y="28"/>
                    <a:pt x="107" y="27"/>
                    <a:pt x="105" y="26"/>
                  </a:cubicBezTo>
                  <a:cubicBezTo>
                    <a:pt x="104" y="26"/>
                    <a:pt x="103" y="26"/>
                    <a:pt x="102" y="27"/>
                  </a:cubicBezTo>
                  <a:cubicBezTo>
                    <a:pt x="102" y="27"/>
                    <a:pt x="102" y="28"/>
                    <a:pt x="102" y="28"/>
                  </a:cubicBezTo>
                  <a:cubicBezTo>
                    <a:pt x="102" y="28"/>
                    <a:pt x="102" y="27"/>
                    <a:pt x="102" y="27"/>
                  </a:cubicBezTo>
                  <a:cubicBezTo>
                    <a:pt x="103" y="26"/>
                    <a:pt x="104" y="26"/>
                    <a:pt x="105" y="27"/>
                  </a:cubicBezTo>
                  <a:cubicBezTo>
                    <a:pt x="106" y="27"/>
                    <a:pt x="108" y="28"/>
                    <a:pt x="107" y="30"/>
                  </a:cubicBezTo>
                  <a:cubicBezTo>
                    <a:pt x="107" y="32"/>
                    <a:pt x="106" y="33"/>
                    <a:pt x="104" y="33"/>
                  </a:cubicBezTo>
                  <a:cubicBezTo>
                    <a:pt x="102" y="34"/>
                    <a:pt x="100" y="32"/>
                    <a:pt x="99" y="31"/>
                  </a:cubicBezTo>
                  <a:cubicBezTo>
                    <a:pt x="98" y="29"/>
                    <a:pt x="99" y="27"/>
                    <a:pt x="100" y="25"/>
                  </a:cubicBezTo>
                  <a:cubicBezTo>
                    <a:pt x="101" y="23"/>
                    <a:pt x="103" y="22"/>
                    <a:pt x="105" y="23"/>
                  </a:cubicBezTo>
                  <a:cubicBezTo>
                    <a:pt x="107" y="23"/>
                    <a:pt x="109" y="24"/>
                    <a:pt x="110" y="25"/>
                  </a:cubicBezTo>
                  <a:cubicBezTo>
                    <a:pt x="113" y="28"/>
                    <a:pt x="113" y="32"/>
                    <a:pt x="111" y="35"/>
                  </a:cubicBezTo>
                  <a:cubicBezTo>
                    <a:pt x="109" y="37"/>
                    <a:pt x="105" y="39"/>
                    <a:pt x="102" y="39"/>
                  </a:cubicBezTo>
                  <a:cubicBezTo>
                    <a:pt x="99" y="38"/>
                    <a:pt x="95" y="36"/>
                    <a:pt x="94" y="32"/>
                  </a:cubicBezTo>
                  <a:cubicBezTo>
                    <a:pt x="93" y="30"/>
                    <a:pt x="93" y="28"/>
                    <a:pt x="93" y="25"/>
                  </a:cubicBezTo>
                  <a:cubicBezTo>
                    <a:pt x="94" y="23"/>
                    <a:pt x="95" y="20"/>
                    <a:pt x="97" y="18"/>
                  </a:cubicBezTo>
                  <a:cubicBezTo>
                    <a:pt x="101" y="15"/>
                    <a:pt x="105" y="14"/>
                    <a:pt x="109" y="15"/>
                  </a:cubicBezTo>
                  <a:cubicBezTo>
                    <a:pt x="110" y="15"/>
                    <a:pt x="111" y="16"/>
                    <a:pt x="113" y="17"/>
                  </a:cubicBezTo>
                  <a:cubicBezTo>
                    <a:pt x="120" y="22"/>
                    <a:pt x="126" y="28"/>
                    <a:pt x="132" y="36"/>
                  </a:cubicBezTo>
                  <a:close/>
                  <a:moveTo>
                    <a:pt x="90" y="16"/>
                  </a:moveTo>
                  <a:cubicBezTo>
                    <a:pt x="91" y="13"/>
                    <a:pt x="91" y="11"/>
                    <a:pt x="90" y="8"/>
                  </a:cubicBezTo>
                  <a:cubicBezTo>
                    <a:pt x="93" y="9"/>
                    <a:pt x="95" y="9"/>
                    <a:pt x="97" y="10"/>
                  </a:cubicBezTo>
                  <a:cubicBezTo>
                    <a:pt x="96" y="11"/>
                    <a:pt x="94" y="12"/>
                    <a:pt x="92" y="13"/>
                  </a:cubicBezTo>
                  <a:cubicBezTo>
                    <a:pt x="91" y="14"/>
                    <a:pt x="91" y="15"/>
                    <a:pt x="90" y="16"/>
                  </a:cubicBezTo>
                  <a:close/>
                  <a:moveTo>
                    <a:pt x="88" y="8"/>
                  </a:moveTo>
                  <a:cubicBezTo>
                    <a:pt x="89" y="12"/>
                    <a:pt x="89" y="16"/>
                    <a:pt x="87" y="19"/>
                  </a:cubicBezTo>
                  <a:cubicBezTo>
                    <a:pt x="84" y="25"/>
                    <a:pt x="78" y="28"/>
                    <a:pt x="73" y="27"/>
                  </a:cubicBezTo>
                  <a:cubicBezTo>
                    <a:pt x="68" y="27"/>
                    <a:pt x="63" y="23"/>
                    <a:pt x="62" y="19"/>
                  </a:cubicBezTo>
                  <a:cubicBezTo>
                    <a:pt x="62" y="17"/>
                    <a:pt x="62" y="15"/>
                    <a:pt x="62" y="13"/>
                  </a:cubicBezTo>
                  <a:cubicBezTo>
                    <a:pt x="67" y="11"/>
                    <a:pt x="71" y="9"/>
                    <a:pt x="76" y="9"/>
                  </a:cubicBezTo>
                  <a:cubicBezTo>
                    <a:pt x="78" y="10"/>
                    <a:pt x="78" y="13"/>
                    <a:pt x="78" y="15"/>
                  </a:cubicBezTo>
                  <a:cubicBezTo>
                    <a:pt x="77" y="17"/>
                    <a:pt x="75" y="18"/>
                    <a:pt x="73" y="18"/>
                  </a:cubicBezTo>
                  <a:cubicBezTo>
                    <a:pt x="72" y="19"/>
                    <a:pt x="70" y="18"/>
                    <a:pt x="70" y="17"/>
                  </a:cubicBezTo>
                  <a:cubicBezTo>
                    <a:pt x="71" y="18"/>
                    <a:pt x="72" y="17"/>
                    <a:pt x="73" y="17"/>
                  </a:cubicBezTo>
                  <a:cubicBezTo>
                    <a:pt x="75" y="16"/>
                    <a:pt x="75" y="13"/>
                    <a:pt x="74" y="12"/>
                  </a:cubicBezTo>
                  <a:cubicBezTo>
                    <a:pt x="73" y="11"/>
                    <a:pt x="72" y="11"/>
                    <a:pt x="71" y="10"/>
                  </a:cubicBezTo>
                  <a:cubicBezTo>
                    <a:pt x="71" y="10"/>
                    <a:pt x="71" y="10"/>
                    <a:pt x="71" y="10"/>
                  </a:cubicBezTo>
                  <a:cubicBezTo>
                    <a:pt x="71" y="10"/>
                    <a:pt x="70" y="10"/>
                    <a:pt x="69" y="11"/>
                  </a:cubicBezTo>
                  <a:cubicBezTo>
                    <a:pt x="67" y="12"/>
                    <a:pt x="66" y="15"/>
                    <a:pt x="68" y="18"/>
                  </a:cubicBezTo>
                  <a:cubicBezTo>
                    <a:pt x="69" y="21"/>
                    <a:pt x="75" y="22"/>
                    <a:pt x="79" y="18"/>
                  </a:cubicBezTo>
                  <a:cubicBezTo>
                    <a:pt x="81" y="15"/>
                    <a:pt x="81" y="11"/>
                    <a:pt x="79" y="8"/>
                  </a:cubicBezTo>
                  <a:cubicBezTo>
                    <a:pt x="80" y="8"/>
                    <a:pt x="82" y="8"/>
                    <a:pt x="84" y="8"/>
                  </a:cubicBezTo>
                  <a:cubicBezTo>
                    <a:pt x="86" y="8"/>
                    <a:pt x="87" y="8"/>
                    <a:pt x="88" y="8"/>
                  </a:cubicBezTo>
                  <a:close/>
                  <a:moveTo>
                    <a:pt x="37" y="34"/>
                  </a:moveTo>
                  <a:cubicBezTo>
                    <a:pt x="37" y="34"/>
                    <a:pt x="37" y="35"/>
                    <a:pt x="37" y="36"/>
                  </a:cubicBezTo>
                  <a:cubicBezTo>
                    <a:pt x="36" y="41"/>
                    <a:pt x="37" y="49"/>
                    <a:pt x="41" y="56"/>
                  </a:cubicBezTo>
                  <a:cubicBezTo>
                    <a:pt x="40" y="58"/>
                    <a:pt x="38" y="60"/>
                    <a:pt x="35" y="60"/>
                  </a:cubicBezTo>
                  <a:cubicBezTo>
                    <a:pt x="34" y="61"/>
                    <a:pt x="32" y="61"/>
                    <a:pt x="31" y="60"/>
                  </a:cubicBezTo>
                  <a:cubicBezTo>
                    <a:pt x="30" y="60"/>
                    <a:pt x="29" y="59"/>
                    <a:pt x="29" y="58"/>
                  </a:cubicBezTo>
                  <a:cubicBezTo>
                    <a:pt x="27" y="56"/>
                    <a:pt x="27" y="54"/>
                    <a:pt x="28" y="52"/>
                  </a:cubicBezTo>
                  <a:cubicBezTo>
                    <a:pt x="29" y="51"/>
                    <a:pt x="30" y="50"/>
                    <a:pt x="32" y="50"/>
                  </a:cubicBezTo>
                  <a:cubicBezTo>
                    <a:pt x="34" y="50"/>
                    <a:pt x="36" y="51"/>
                    <a:pt x="36" y="53"/>
                  </a:cubicBezTo>
                  <a:cubicBezTo>
                    <a:pt x="36" y="54"/>
                    <a:pt x="36" y="55"/>
                    <a:pt x="36" y="56"/>
                  </a:cubicBezTo>
                  <a:cubicBezTo>
                    <a:pt x="35" y="56"/>
                    <a:pt x="34" y="57"/>
                    <a:pt x="33" y="57"/>
                  </a:cubicBezTo>
                  <a:cubicBezTo>
                    <a:pt x="32" y="57"/>
                    <a:pt x="31" y="57"/>
                    <a:pt x="31" y="56"/>
                  </a:cubicBezTo>
                  <a:cubicBezTo>
                    <a:pt x="30" y="55"/>
                    <a:pt x="30" y="54"/>
                    <a:pt x="31" y="53"/>
                  </a:cubicBezTo>
                  <a:cubicBezTo>
                    <a:pt x="31" y="52"/>
                    <a:pt x="33" y="52"/>
                    <a:pt x="33" y="52"/>
                  </a:cubicBezTo>
                  <a:cubicBezTo>
                    <a:pt x="34" y="53"/>
                    <a:pt x="34" y="54"/>
                    <a:pt x="34" y="54"/>
                  </a:cubicBezTo>
                  <a:cubicBezTo>
                    <a:pt x="34" y="55"/>
                    <a:pt x="34" y="55"/>
                    <a:pt x="33" y="56"/>
                  </a:cubicBezTo>
                  <a:cubicBezTo>
                    <a:pt x="33" y="56"/>
                    <a:pt x="33" y="56"/>
                    <a:pt x="32" y="56"/>
                  </a:cubicBezTo>
                  <a:cubicBezTo>
                    <a:pt x="33" y="56"/>
                    <a:pt x="33" y="56"/>
                    <a:pt x="33" y="56"/>
                  </a:cubicBezTo>
                  <a:cubicBezTo>
                    <a:pt x="34" y="56"/>
                    <a:pt x="34" y="55"/>
                    <a:pt x="34" y="54"/>
                  </a:cubicBezTo>
                  <a:cubicBezTo>
                    <a:pt x="35" y="54"/>
                    <a:pt x="34" y="53"/>
                    <a:pt x="33" y="52"/>
                  </a:cubicBezTo>
                  <a:cubicBezTo>
                    <a:pt x="33" y="52"/>
                    <a:pt x="31" y="52"/>
                    <a:pt x="30" y="53"/>
                  </a:cubicBezTo>
                  <a:cubicBezTo>
                    <a:pt x="30" y="54"/>
                    <a:pt x="29" y="55"/>
                    <a:pt x="30" y="56"/>
                  </a:cubicBezTo>
                  <a:cubicBezTo>
                    <a:pt x="31" y="57"/>
                    <a:pt x="32" y="58"/>
                    <a:pt x="33" y="58"/>
                  </a:cubicBezTo>
                  <a:cubicBezTo>
                    <a:pt x="35" y="58"/>
                    <a:pt x="36" y="57"/>
                    <a:pt x="37" y="56"/>
                  </a:cubicBezTo>
                  <a:cubicBezTo>
                    <a:pt x="37" y="55"/>
                    <a:pt x="37" y="54"/>
                    <a:pt x="37" y="52"/>
                  </a:cubicBezTo>
                  <a:cubicBezTo>
                    <a:pt x="37" y="50"/>
                    <a:pt x="34" y="49"/>
                    <a:pt x="32" y="48"/>
                  </a:cubicBezTo>
                  <a:cubicBezTo>
                    <a:pt x="30" y="48"/>
                    <a:pt x="28" y="49"/>
                    <a:pt x="26" y="51"/>
                  </a:cubicBezTo>
                  <a:cubicBezTo>
                    <a:pt x="25" y="53"/>
                    <a:pt x="24" y="56"/>
                    <a:pt x="26" y="60"/>
                  </a:cubicBezTo>
                  <a:cubicBezTo>
                    <a:pt x="26" y="61"/>
                    <a:pt x="28" y="63"/>
                    <a:pt x="30" y="63"/>
                  </a:cubicBezTo>
                  <a:cubicBezTo>
                    <a:pt x="32" y="64"/>
                    <a:pt x="34" y="65"/>
                    <a:pt x="36" y="64"/>
                  </a:cubicBezTo>
                  <a:cubicBezTo>
                    <a:pt x="39" y="63"/>
                    <a:pt x="41" y="61"/>
                    <a:pt x="43" y="59"/>
                  </a:cubicBezTo>
                  <a:cubicBezTo>
                    <a:pt x="46" y="65"/>
                    <a:pt x="52" y="70"/>
                    <a:pt x="59" y="72"/>
                  </a:cubicBezTo>
                  <a:cubicBezTo>
                    <a:pt x="58" y="72"/>
                    <a:pt x="58" y="72"/>
                    <a:pt x="57" y="72"/>
                  </a:cubicBezTo>
                  <a:cubicBezTo>
                    <a:pt x="54" y="72"/>
                    <a:pt x="51" y="73"/>
                    <a:pt x="48" y="76"/>
                  </a:cubicBezTo>
                  <a:cubicBezTo>
                    <a:pt x="43" y="80"/>
                    <a:pt x="42" y="86"/>
                    <a:pt x="43" y="91"/>
                  </a:cubicBezTo>
                  <a:cubicBezTo>
                    <a:pt x="44" y="95"/>
                    <a:pt x="47" y="98"/>
                    <a:pt x="49" y="100"/>
                  </a:cubicBezTo>
                  <a:cubicBezTo>
                    <a:pt x="51" y="101"/>
                    <a:pt x="53" y="102"/>
                    <a:pt x="54" y="103"/>
                  </a:cubicBezTo>
                  <a:cubicBezTo>
                    <a:pt x="53" y="103"/>
                    <a:pt x="51" y="104"/>
                    <a:pt x="49" y="105"/>
                  </a:cubicBezTo>
                  <a:cubicBezTo>
                    <a:pt x="44" y="108"/>
                    <a:pt x="39" y="114"/>
                    <a:pt x="40" y="123"/>
                  </a:cubicBezTo>
                  <a:cubicBezTo>
                    <a:pt x="40" y="123"/>
                    <a:pt x="40" y="123"/>
                    <a:pt x="39" y="122"/>
                  </a:cubicBezTo>
                  <a:cubicBezTo>
                    <a:pt x="37" y="116"/>
                    <a:pt x="30" y="112"/>
                    <a:pt x="23" y="112"/>
                  </a:cubicBezTo>
                  <a:cubicBezTo>
                    <a:pt x="17" y="112"/>
                    <a:pt x="11" y="115"/>
                    <a:pt x="7" y="120"/>
                  </a:cubicBezTo>
                  <a:cubicBezTo>
                    <a:pt x="7" y="112"/>
                    <a:pt x="8" y="103"/>
                    <a:pt x="10" y="94"/>
                  </a:cubicBezTo>
                  <a:cubicBezTo>
                    <a:pt x="13" y="90"/>
                    <a:pt x="18" y="89"/>
                    <a:pt x="21" y="90"/>
                  </a:cubicBezTo>
                  <a:cubicBezTo>
                    <a:pt x="26" y="91"/>
                    <a:pt x="30" y="94"/>
                    <a:pt x="30" y="98"/>
                  </a:cubicBezTo>
                  <a:cubicBezTo>
                    <a:pt x="30" y="102"/>
                    <a:pt x="28" y="106"/>
                    <a:pt x="26" y="107"/>
                  </a:cubicBezTo>
                  <a:cubicBezTo>
                    <a:pt x="23" y="108"/>
                    <a:pt x="20" y="108"/>
                    <a:pt x="18" y="106"/>
                  </a:cubicBezTo>
                  <a:cubicBezTo>
                    <a:pt x="17" y="105"/>
                    <a:pt x="16" y="103"/>
                    <a:pt x="16" y="102"/>
                  </a:cubicBezTo>
                  <a:cubicBezTo>
                    <a:pt x="17" y="103"/>
                    <a:pt x="18" y="104"/>
                    <a:pt x="20" y="105"/>
                  </a:cubicBezTo>
                  <a:cubicBezTo>
                    <a:pt x="22" y="105"/>
                    <a:pt x="24" y="103"/>
                    <a:pt x="25" y="101"/>
                  </a:cubicBezTo>
                  <a:cubicBezTo>
                    <a:pt x="25" y="100"/>
                    <a:pt x="25" y="98"/>
                    <a:pt x="24" y="97"/>
                  </a:cubicBezTo>
                  <a:cubicBezTo>
                    <a:pt x="24" y="97"/>
                    <a:pt x="24" y="97"/>
                    <a:pt x="24" y="97"/>
                  </a:cubicBezTo>
                  <a:cubicBezTo>
                    <a:pt x="24" y="97"/>
                    <a:pt x="23" y="96"/>
                    <a:pt x="21" y="95"/>
                  </a:cubicBezTo>
                  <a:cubicBezTo>
                    <a:pt x="19" y="95"/>
                    <a:pt x="15" y="96"/>
                    <a:pt x="14" y="101"/>
                  </a:cubicBezTo>
                  <a:cubicBezTo>
                    <a:pt x="12" y="105"/>
                    <a:pt x="17" y="112"/>
                    <a:pt x="24" y="111"/>
                  </a:cubicBezTo>
                  <a:cubicBezTo>
                    <a:pt x="30" y="110"/>
                    <a:pt x="35" y="102"/>
                    <a:pt x="32" y="95"/>
                  </a:cubicBezTo>
                  <a:cubicBezTo>
                    <a:pt x="29" y="88"/>
                    <a:pt x="19" y="84"/>
                    <a:pt x="12" y="89"/>
                  </a:cubicBezTo>
                  <a:cubicBezTo>
                    <a:pt x="11" y="89"/>
                    <a:pt x="11" y="89"/>
                    <a:pt x="11" y="89"/>
                  </a:cubicBezTo>
                  <a:cubicBezTo>
                    <a:pt x="15" y="73"/>
                    <a:pt x="22" y="56"/>
                    <a:pt x="31" y="43"/>
                  </a:cubicBezTo>
                  <a:cubicBezTo>
                    <a:pt x="33" y="40"/>
                    <a:pt x="35" y="37"/>
                    <a:pt x="37" y="34"/>
                  </a:cubicBezTo>
                  <a:close/>
                  <a:moveTo>
                    <a:pt x="27" y="186"/>
                  </a:moveTo>
                  <a:cubicBezTo>
                    <a:pt x="32" y="188"/>
                    <a:pt x="37" y="189"/>
                    <a:pt x="43" y="187"/>
                  </a:cubicBezTo>
                  <a:cubicBezTo>
                    <a:pt x="51" y="184"/>
                    <a:pt x="58" y="176"/>
                    <a:pt x="58" y="167"/>
                  </a:cubicBezTo>
                  <a:cubicBezTo>
                    <a:pt x="58" y="166"/>
                    <a:pt x="59" y="166"/>
                    <a:pt x="59" y="165"/>
                  </a:cubicBezTo>
                  <a:cubicBezTo>
                    <a:pt x="60" y="165"/>
                    <a:pt x="62" y="164"/>
                    <a:pt x="63" y="164"/>
                  </a:cubicBezTo>
                  <a:cubicBezTo>
                    <a:pt x="65" y="164"/>
                    <a:pt x="67" y="164"/>
                    <a:pt x="69" y="166"/>
                  </a:cubicBezTo>
                  <a:cubicBezTo>
                    <a:pt x="70" y="167"/>
                    <a:pt x="70" y="168"/>
                    <a:pt x="70" y="169"/>
                  </a:cubicBezTo>
                  <a:cubicBezTo>
                    <a:pt x="70" y="170"/>
                    <a:pt x="70" y="171"/>
                    <a:pt x="70" y="172"/>
                  </a:cubicBezTo>
                  <a:cubicBezTo>
                    <a:pt x="69" y="173"/>
                    <a:pt x="67" y="174"/>
                    <a:pt x="66" y="174"/>
                  </a:cubicBezTo>
                  <a:cubicBezTo>
                    <a:pt x="64" y="174"/>
                    <a:pt x="63" y="173"/>
                    <a:pt x="62" y="172"/>
                  </a:cubicBezTo>
                  <a:cubicBezTo>
                    <a:pt x="62" y="171"/>
                    <a:pt x="62" y="169"/>
                    <a:pt x="63" y="168"/>
                  </a:cubicBezTo>
                  <a:cubicBezTo>
                    <a:pt x="64" y="168"/>
                    <a:pt x="64" y="167"/>
                    <a:pt x="65" y="167"/>
                  </a:cubicBezTo>
                  <a:cubicBezTo>
                    <a:pt x="66" y="167"/>
                    <a:pt x="67" y="168"/>
                    <a:pt x="67" y="169"/>
                  </a:cubicBezTo>
                  <a:cubicBezTo>
                    <a:pt x="68" y="169"/>
                    <a:pt x="68" y="170"/>
                    <a:pt x="67" y="171"/>
                  </a:cubicBezTo>
                  <a:cubicBezTo>
                    <a:pt x="67" y="172"/>
                    <a:pt x="66" y="172"/>
                    <a:pt x="65" y="172"/>
                  </a:cubicBezTo>
                  <a:cubicBezTo>
                    <a:pt x="64" y="172"/>
                    <a:pt x="64" y="171"/>
                    <a:pt x="64" y="170"/>
                  </a:cubicBezTo>
                  <a:cubicBezTo>
                    <a:pt x="64" y="170"/>
                    <a:pt x="65" y="169"/>
                    <a:pt x="65" y="169"/>
                  </a:cubicBezTo>
                  <a:cubicBezTo>
                    <a:pt x="66" y="169"/>
                    <a:pt x="66" y="169"/>
                    <a:pt x="66" y="169"/>
                  </a:cubicBezTo>
                  <a:cubicBezTo>
                    <a:pt x="66" y="170"/>
                    <a:pt x="67" y="170"/>
                    <a:pt x="67" y="170"/>
                  </a:cubicBezTo>
                  <a:cubicBezTo>
                    <a:pt x="67" y="170"/>
                    <a:pt x="67" y="170"/>
                    <a:pt x="66" y="169"/>
                  </a:cubicBezTo>
                  <a:cubicBezTo>
                    <a:pt x="66" y="169"/>
                    <a:pt x="66" y="169"/>
                    <a:pt x="65" y="169"/>
                  </a:cubicBezTo>
                  <a:cubicBezTo>
                    <a:pt x="64" y="169"/>
                    <a:pt x="64" y="169"/>
                    <a:pt x="64" y="170"/>
                  </a:cubicBezTo>
                  <a:cubicBezTo>
                    <a:pt x="64" y="171"/>
                    <a:pt x="64" y="172"/>
                    <a:pt x="65" y="172"/>
                  </a:cubicBezTo>
                  <a:cubicBezTo>
                    <a:pt x="66" y="173"/>
                    <a:pt x="67" y="172"/>
                    <a:pt x="68" y="171"/>
                  </a:cubicBezTo>
                  <a:cubicBezTo>
                    <a:pt x="69" y="170"/>
                    <a:pt x="68" y="169"/>
                    <a:pt x="68" y="168"/>
                  </a:cubicBezTo>
                  <a:cubicBezTo>
                    <a:pt x="67" y="167"/>
                    <a:pt x="66" y="167"/>
                    <a:pt x="65" y="167"/>
                  </a:cubicBezTo>
                  <a:cubicBezTo>
                    <a:pt x="64" y="167"/>
                    <a:pt x="63" y="167"/>
                    <a:pt x="63" y="168"/>
                  </a:cubicBezTo>
                  <a:cubicBezTo>
                    <a:pt x="61" y="169"/>
                    <a:pt x="61" y="171"/>
                    <a:pt x="61" y="173"/>
                  </a:cubicBezTo>
                  <a:cubicBezTo>
                    <a:pt x="62" y="174"/>
                    <a:pt x="63" y="176"/>
                    <a:pt x="65" y="176"/>
                  </a:cubicBezTo>
                  <a:cubicBezTo>
                    <a:pt x="68" y="176"/>
                    <a:pt x="70" y="176"/>
                    <a:pt x="72" y="173"/>
                  </a:cubicBezTo>
                  <a:cubicBezTo>
                    <a:pt x="73" y="172"/>
                    <a:pt x="73" y="171"/>
                    <a:pt x="73" y="169"/>
                  </a:cubicBezTo>
                  <a:cubicBezTo>
                    <a:pt x="73" y="167"/>
                    <a:pt x="73" y="166"/>
                    <a:pt x="71" y="164"/>
                  </a:cubicBezTo>
                  <a:cubicBezTo>
                    <a:pt x="69" y="161"/>
                    <a:pt x="65" y="161"/>
                    <a:pt x="63" y="161"/>
                  </a:cubicBezTo>
                  <a:cubicBezTo>
                    <a:pt x="61" y="162"/>
                    <a:pt x="59" y="163"/>
                    <a:pt x="58" y="164"/>
                  </a:cubicBezTo>
                  <a:cubicBezTo>
                    <a:pt x="58" y="164"/>
                    <a:pt x="58" y="165"/>
                    <a:pt x="58" y="165"/>
                  </a:cubicBezTo>
                  <a:cubicBezTo>
                    <a:pt x="57" y="160"/>
                    <a:pt x="54" y="156"/>
                    <a:pt x="51" y="153"/>
                  </a:cubicBezTo>
                  <a:cubicBezTo>
                    <a:pt x="51" y="152"/>
                    <a:pt x="51" y="150"/>
                    <a:pt x="52" y="149"/>
                  </a:cubicBezTo>
                  <a:cubicBezTo>
                    <a:pt x="54" y="143"/>
                    <a:pt x="60" y="141"/>
                    <a:pt x="64" y="144"/>
                  </a:cubicBezTo>
                  <a:cubicBezTo>
                    <a:pt x="69" y="146"/>
                    <a:pt x="69" y="152"/>
                    <a:pt x="66" y="154"/>
                  </a:cubicBezTo>
                  <a:cubicBezTo>
                    <a:pt x="64" y="157"/>
                    <a:pt x="59" y="155"/>
                    <a:pt x="58" y="153"/>
                  </a:cubicBezTo>
                  <a:cubicBezTo>
                    <a:pt x="58" y="150"/>
                    <a:pt x="59" y="148"/>
                    <a:pt x="61" y="148"/>
                  </a:cubicBezTo>
                  <a:cubicBezTo>
                    <a:pt x="60" y="148"/>
                    <a:pt x="58" y="149"/>
                    <a:pt x="58" y="151"/>
                  </a:cubicBezTo>
                  <a:cubicBezTo>
                    <a:pt x="58" y="153"/>
                    <a:pt x="59" y="156"/>
                    <a:pt x="62" y="156"/>
                  </a:cubicBezTo>
                  <a:cubicBezTo>
                    <a:pt x="65" y="157"/>
                    <a:pt x="68" y="154"/>
                    <a:pt x="69" y="151"/>
                  </a:cubicBezTo>
                  <a:cubicBezTo>
                    <a:pt x="69" y="148"/>
                    <a:pt x="68" y="144"/>
                    <a:pt x="64" y="142"/>
                  </a:cubicBezTo>
                  <a:cubicBezTo>
                    <a:pt x="60" y="141"/>
                    <a:pt x="55" y="142"/>
                    <a:pt x="53" y="145"/>
                  </a:cubicBezTo>
                  <a:cubicBezTo>
                    <a:pt x="51" y="147"/>
                    <a:pt x="50" y="150"/>
                    <a:pt x="50" y="152"/>
                  </a:cubicBezTo>
                  <a:cubicBezTo>
                    <a:pt x="50" y="152"/>
                    <a:pt x="50" y="152"/>
                    <a:pt x="50" y="152"/>
                  </a:cubicBezTo>
                  <a:cubicBezTo>
                    <a:pt x="50" y="148"/>
                    <a:pt x="53" y="143"/>
                    <a:pt x="57" y="142"/>
                  </a:cubicBezTo>
                  <a:cubicBezTo>
                    <a:pt x="62" y="140"/>
                    <a:pt x="67" y="142"/>
                    <a:pt x="69" y="146"/>
                  </a:cubicBezTo>
                  <a:cubicBezTo>
                    <a:pt x="71" y="150"/>
                    <a:pt x="68" y="155"/>
                    <a:pt x="65" y="156"/>
                  </a:cubicBezTo>
                  <a:cubicBezTo>
                    <a:pt x="61" y="158"/>
                    <a:pt x="57" y="155"/>
                    <a:pt x="57" y="152"/>
                  </a:cubicBezTo>
                  <a:cubicBezTo>
                    <a:pt x="57" y="148"/>
                    <a:pt x="61" y="146"/>
                    <a:pt x="63" y="147"/>
                  </a:cubicBezTo>
                  <a:cubicBezTo>
                    <a:pt x="66" y="148"/>
                    <a:pt x="66" y="151"/>
                    <a:pt x="65" y="153"/>
                  </a:cubicBezTo>
                  <a:cubicBezTo>
                    <a:pt x="66" y="151"/>
                    <a:pt x="66" y="148"/>
                    <a:pt x="63" y="147"/>
                  </a:cubicBezTo>
                  <a:cubicBezTo>
                    <a:pt x="60" y="146"/>
                    <a:pt x="57" y="149"/>
                    <a:pt x="57" y="152"/>
                  </a:cubicBezTo>
                  <a:cubicBezTo>
                    <a:pt x="57" y="156"/>
                    <a:pt x="62" y="158"/>
                    <a:pt x="66" y="157"/>
                  </a:cubicBezTo>
                  <a:cubicBezTo>
                    <a:pt x="69" y="155"/>
                    <a:pt x="71" y="150"/>
                    <a:pt x="69" y="146"/>
                  </a:cubicBezTo>
                  <a:cubicBezTo>
                    <a:pt x="71" y="150"/>
                    <a:pt x="70" y="154"/>
                    <a:pt x="67" y="156"/>
                  </a:cubicBezTo>
                  <a:cubicBezTo>
                    <a:pt x="63" y="158"/>
                    <a:pt x="59" y="157"/>
                    <a:pt x="57" y="154"/>
                  </a:cubicBezTo>
                  <a:cubicBezTo>
                    <a:pt x="56" y="151"/>
                    <a:pt x="57" y="148"/>
                    <a:pt x="60" y="147"/>
                  </a:cubicBezTo>
                  <a:cubicBezTo>
                    <a:pt x="62" y="145"/>
                    <a:pt x="65" y="147"/>
                    <a:pt x="66" y="148"/>
                  </a:cubicBezTo>
                  <a:cubicBezTo>
                    <a:pt x="65" y="147"/>
                    <a:pt x="63" y="146"/>
                    <a:pt x="61" y="146"/>
                  </a:cubicBezTo>
                  <a:cubicBezTo>
                    <a:pt x="58" y="146"/>
                    <a:pt x="56" y="149"/>
                    <a:pt x="56" y="151"/>
                  </a:cubicBezTo>
                  <a:cubicBezTo>
                    <a:pt x="56" y="154"/>
                    <a:pt x="58" y="157"/>
                    <a:pt x="61" y="158"/>
                  </a:cubicBezTo>
                  <a:cubicBezTo>
                    <a:pt x="64" y="158"/>
                    <a:pt x="68" y="157"/>
                    <a:pt x="69" y="154"/>
                  </a:cubicBezTo>
                  <a:cubicBezTo>
                    <a:pt x="70" y="153"/>
                    <a:pt x="70" y="152"/>
                    <a:pt x="71" y="151"/>
                  </a:cubicBezTo>
                  <a:cubicBezTo>
                    <a:pt x="71" y="161"/>
                    <a:pt x="76" y="172"/>
                    <a:pt x="85" y="177"/>
                  </a:cubicBezTo>
                  <a:cubicBezTo>
                    <a:pt x="87" y="178"/>
                    <a:pt x="88" y="179"/>
                    <a:pt x="89" y="179"/>
                  </a:cubicBezTo>
                  <a:cubicBezTo>
                    <a:pt x="89" y="179"/>
                    <a:pt x="88" y="179"/>
                    <a:pt x="88" y="179"/>
                  </a:cubicBezTo>
                  <a:cubicBezTo>
                    <a:pt x="84" y="179"/>
                    <a:pt x="80" y="180"/>
                    <a:pt x="78" y="182"/>
                  </a:cubicBezTo>
                  <a:cubicBezTo>
                    <a:pt x="72" y="186"/>
                    <a:pt x="70" y="192"/>
                    <a:pt x="71" y="197"/>
                  </a:cubicBezTo>
                  <a:cubicBezTo>
                    <a:pt x="72" y="202"/>
                    <a:pt x="76" y="206"/>
                    <a:pt x="79" y="207"/>
                  </a:cubicBezTo>
                  <a:cubicBezTo>
                    <a:pt x="83" y="209"/>
                    <a:pt x="88" y="208"/>
                    <a:pt x="91" y="204"/>
                  </a:cubicBezTo>
                  <a:cubicBezTo>
                    <a:pt x="92" y="203"/>
                    <a:pt x="93" y="200"/>
                    <a:pt x="93" y="198"/>
                  </a:cubicBezTo>
                  <a:cubicBezTo>
                    <a:pt x="93" y="195"/>
                    <a:pt x="92" y="193"/>
                    <a:pt x="90" y="192"/>
                  </a:cubicBezTo>
                  <a:cubicBezTo>
                    <a:pt x="87" y="190"/>
                    <a:pt x="84" y="190"/>
                    <a:pt x="82" y="192"/>
                  </a:cubicBezTo>
                  <a:cubicBezTo>
                    <a:pt x="80" y="193"/>
                    <a:pt x="79" y="196"/>
                    <a:pt x="80" y="198"/>
                  </a:cubicBezTo>
                  <a:cubicBezTo>
                    <a:pt x="81" y="200"/>
                    <a:pt x="83" y="202"/>
                    <a:pt x="85" y="201"/>
                  </a:cubicBezTo>
                  <a:cubicBezTo>
                    <a:pt x="87" y="201"/>
                    <a:pt x="88" y="200"/>
                    <a:pt x="88" y="199"/>
                  </a:cubicBezTo>
                  <a:cubicBezTo>
                    <a:pt x="88" y="197"/>
                    <a:pt x="88" y="196"/>
                    <a:pt x="87" y="196"/>
                  </a:cubicBezTo>
                  <a:cubicBezTo>
                    <a:pt x="86" y="195"/>
                    <a:pt x="86" y="195"/>
                    <a:pt x="86" y="195"/>
                  </a:cubicBezTo>
                  <a:cubicBezTo>
                    <a:pt x="86" y="195"/>
                    <a:pt x="86" y="195"/>
                    <a:pt x="87" y="196"/>
                  </a:cubicBezTo>
                  <a:cubicBezTo>
                    <a:pt x="88" y="196"/>
                    <a:pt x="88" y="197"/>
                    <a:pt x="88" y="198"/>
                  </a:cubicBezTo>
                  <a:cubicBezTo>
                    <a:pt x="88" y="200"/>
                    <a:pt x="86" y="201"/>
                    <a:pt x="85" y="201"/>
                  </a:cubicBezTo>
                  <a:cubicBezTo>
                    <a:pt x="83" y="201"/>
                    <a:pt x="81" y="200"/>
                    <a:pt x="81" y="198"/>
                  </a:cubicBezTo>
                  <a:cubicBezTo>
                    <a:pt x="80" y="196"/>
                    <a:pt x="81" y="194"/>
                    <a:pt x="83" y="193"/>
                  </a:cubicBezTo>
                  <a:cubicBezTo>
                    <a:pt x="85" y="192"/>
                    <a:pt x="87" y="192"/>
                    <a:pt x="89" y="193"/>
                  </a:cubicBezTo>
                  <a:cubicBezTo>
                    <a:pt x="91" y="194"/>
                    <a:pt x="92" y="196"/>
                    <a:pt x="92" y="198"/>
                  </a:cubicBezTo>
                  <a:cubicBezTo>
                    <a:pt x="92" y="200"/>
                    <a:pt x="91" y="202"/>
                    <a:pt x="90" y="203"/>
                  </a:cubicBezTo>
                  <a:cubicBezTo>
                    <a:pt x="87" y="206"/>
                    <a:pt x="83" y="206"/>
                    <a:pt x="80" y="205"/>
                  </a:cubicBezTo>
                  <a:cubicBezTo>
                    <a:pt x="78" y="203"/>
                    <a:pt x="76" y="200"/>
                    <a:pt x="76" y="197"/>
                  </a:cubicBezTo>
                  <a:cubicBezTo>
                    <a:pt x="76" y="193"/>
                    <a:pt x="78" y="190"/>
                    <a:pt x="81" y="188"/>
                  </a:cubicBezTo>
                  <a:cubicBezTo>
                    <a:pt x="83" y="187"/>
                    <a:pt x="85" y="186"/>
                    <a:pt x="88" y="186"/>
                  </a:cubicBezTo>
                  <a:cubicBezTo>
                    <a:pt x="90" y="186"/>
                    <a:pt x="93" y="187"/>
                    <a:pt x="95" y="189"/>
                  </a:cubicBezTo>
                  <a:cubicBezTo>
                    <a:pt x="99" y="193"/>
                    <a:pt x="101" y="198"/>
                    <a:pt x="100" y="202"/>
                  </a:cubicBezTo>
                  <a:cubicBezTo>
                    <a:pt x="100" y="207"/>
                    <a:pt x="98" y="210"/>
                    <a:pt x="96" y="213"/>
                  </a:cubicBezTo>
                  <a:cubicBezTo>
                    <a:pt x="94" y="215"/>
                    <a:pt x="91" y="217"/>
                    <a:pt x="88" y="219"/>
                  </a:cubicBezTo>
                  <a:cubicBezTo>
                    <a:pt x="87" y="219"/>
                    <a:pt x="85" y="219"/>
                    <a:pt x="84" y="219"/>
                  </a:cubicBezTo>
                  <a:cubicBezTo>
                    <a:pt x="80" y="219"/>
                    <a:pt x="77" y="219"/>
                    <a:pt x="73" y="218"/>
                  </a:cubicBezTo>
                  <a:cubicBezTo>
                    <a:pt x="74" y="217"/>
                    <a:pt x="75" y="215"/>
                    <a:pt x="75" y="213"/>
                  </a:cubicBezTo>
                  <a:cubicBezTo>
                    <a:pt x="77" y="209"/>
                    <a:pt x="75" y="205"/>
                    <a:pt x="72" y="201"/>
                  </a:cubicBezTo>
                  <a:cubicBezTo>
                    <a:pt x="66" y="194"/>
                    <a:pt x="53" y="197"/>
                    <a:pt x="49" y="205"/>
                  </a:cubicBezTo>
                  <a:cubicBezTo>
                    <a:pt x="48" y="206"/>
                    <a:pt x="48" y="206"/>
                    <a:pt x="47" y="207"/>
                  </a:cubicBezTo>
                  <a:cubicBezTo>
                    <a:pt x="40" y="202"/>
                    <a:pt x="33" y="195"/>
                    <a:pt x="27" y="186"/>
                  </a:cubicBezTo>
                  <a:close/>
                  <a:moveTo>
                    <a:pt x="58" y="210"/>
                  </a:moveTo>
                  <a:cubicBezTo>
                    <a:pt x="59" y="207"/>
                    <a:pt x="63" y="205"/>
                    <a:pt x="66" y="206"/>
                  </a:cubicBezTo>
                  <a:cubicBezTo>
                    <a:pt x="69" y="208"/>
                    <a:pt x="70" y="211"/>
                    <a:pt x="69" y="213"/>
                  </a:cubicBezTo>
                  <a:cubicBezTo>
                    <a:pt x="70" y="211"/>
                    <a:pt x="69" y="209"/>
                    <a:pt x="67" y="207"/>
                  </a:cubicBezTo>
                  <a:cubicBezTo>
                    <a:pt x="65" y="205"/>
                    <a:pt x="62" y="205"/>
                    <a:pt x="60" y="207"/>
                  </a:cubicBezTo>
                  <a:cubicBezTo>
                    <a:pt x="58" y="208"/>
                    <a:pt x="57" y="210"/>
                    <a:pt x="57" y="213"/>
                  </a:cubicBezTo>
                  <a:cubicBezTo>
                    <a:pt x="55" y="211"/>
                    <a:pt x="52" y="210"/>
                    <a:pt x="50" y="209"/>
                  </a:cubicBezTo>
                  <a:cubicBezTo>
                    <a:pt x="52" y="205"/>
                    <a:pt x="55" y="202"/>
                    <a:pt x="58" y="201"/>
                  </a:cubicBezTo>
                  <a:cubicBezTo>
                    <a:pt x="65" y="199"/>
                    <a:pt x="72" y="203"/>
                    <a:pt x="73" y="208"/>
                  </a:cubicBezTo>
                  <a:cubicBezTo>
                    <a:pt x="74" y="212"/>
                    <a:pt x="72" y="215"/>
                    <a:pt x="69" y="217"/>
                  </a:cubicBezTo>
                  <a:cubicBezTo>
                    <a:pt x="66" y="216"/>
                    <a:pt x="63" y="215"/>
                    <a:pt x="59" y="214"/>
                  </a:cubicBezTo>
                  <a:cubicBezTo>
                    <a:pt x="59" y="212"/>
                    <a:pt x="59" y="211"/>
                    <a:pt x="60" y="210"/>
                  </a:cubicBezTo>
                  <a:cubicBezTo>
                    <a:pt x="62" y="207"/>
                    <a:pt x="65" y="207"/>
                    <a:pt x="66" y="209"/>
                  </a:cubicBezTo>
                  <a:cubicBezTo>
                    <a:pt x="65" y="208"/>
                    <a:pt x="63" y="207"/>
                    <a:pt x="61" y="209"/>
                  </a:cubicBezTo>
                  <a:cubicBezTo>
                    <a:pt x="60" y="209"/>
                    <a:pt x="59" y="211"/>
                    <a:pt x="59" y="214"/>
                  </a:cubicBezTo>
                  <a:cubicBezTo>
                    <a:pt x="59" y="213"/>
                    <a:pt x="58" y="213"/>
                    <a:pt x="58" y="213"/>
                  </a:cubicBezTo>
                  <a:cubicBezTo>
                    <a:pt x="58" y="211"/>
                    <a:pt x="59" y="209"/>
                    <a:pt x="60" y="208"/>
                  </a:cubicBezTo>
                  <a:cubicBezTo>
                    <a:pt x="63" y="206"/>
                    <a:pt x="68" y="207"/>
                    <a:pt x="68" y="210"/>
                  </a:cubicBezTo>
                  <a:cubicBezTo>
                    <a:pt x="69" y="213"/>
                    <a:pt x="67" y="216"/>
                    <a:pt x="65" y="216"/>
                  </a:cubicBezTo>
                  <a:cubicBezTo>
                    <a:pt x="67" y="216"/>
                    <a:pt x="70" y="213"/>
                    <a:pt x="68" y="210"/>
                  </a:cubicBezTo>
                  <a:cubicBezTo>
                    <a:pt x="67" y="206"/>
                    <a:pt x="62" y="205"/>
                    <a:pt x="59" y="208"/>
                  </a:cubicBezTo>
                  <a:cubicBezTo>
                    <a:pt x="58" y="210"/>
                    <a:pt x="58" y="211"/>
                    <a:pt x="58" y="213"/>
                  </a:cubicBezTo>
                  <a:cubicBezTo>
                    <a:pt x="58" y="213"/>
                    <a:pt x="57" y="213"/>
                    <a:pt x="57" y="213"/>
                  </a:cubicBezTo>
                  <a:cubicBezTo>
                    <a:pt x="57" y="212"/>
                    <a:pt x="57" y="211"/>
                    <a:pt x="58" y="210"/>
                  </a:cubicBezTo>
                  <a:close/>
                  <a:moveTo>
                    <a:pt x="71" y="217"/>
                  </a:moveTo>
                  <a:cubicBezTo>
                    <a:pt x="71" y="217"/>
                    <a:pt x="71" y="217"/>
                    <a:pt x="70" y="217"/>
                  </a:cubicBezTo>
                  <a:cubicBezTo>
                    <a:pt x="73" y="215"/>
                    <a:pt x="75" y="211"/>
                    <a:pt x="73" y="207"/>
                  </a:cubicBezTo>
                  <a:cubicBezTo>
                    <a:pt x="72" y="203"/>
                    <a:pt x="67" y="199"/>
                    <a:pt x="62" y="200"/>
                  </a:cubicBezTo>
                  <a:cubicBezTo>
                    <a:pt x="57" y="200"/>
                    <a:pt x="52" y="203"/>
                    <a:pt x="50" y="207"/>
                  </a:cubicBezTo>
                  <a:cubicBezTo>
                    <a:pt x="50" y="208"/>
                    <a:pt x="50" y="208"/>
                    <a:pt x="49" y="208"/>
                  </a:cubicBezTo>
                  <a:cubicBezTo>
                    <a:pt x="49" y="208"/>
                    <a:pt x="49" y="208"/>
                    <a:pt x="49" y="208"/>
                  </a:cubicBezTo>
                  <a:cubicBezTo>
                    <a:pt x="50" y="206"/>
                    <a:pt x="51" y="205"/>
                    <a:pt x="53" y="203"/>
                  </a:cubicBezTo>
                  <a:cubicBezTo>
                    <a:pt x="57" y="199"/>
                    <a:pt x="64" y="198"/>
                    <a:pt x="69" y="201"/>
                  </a:cubicBezTo>
                  <a:cubicBezTo>
                    <a:pt x="73" y="203"/>
                    <a:pt x="76" y="210"/>
                    <a:pt x="73" y="214"/>
                  </a:cubicBezTo>
                  <a:cubicBezTo>
                    <a:pt x="73" y="216"/>
                    <a:pt x="72" y="217"/>
                    <a:pt x="71" y="217"/>
                  </a:cubicBezTo>
                  <a:close/>
                  <a:moveTo>
                    <a:pt x="72" y="218"/>
                  </a:moveTo>
                  <a:cubicBezTo>
                    <a:pt x="73" y="217"/>
                    <a:pt x="74" y="216"/>
                    <a:pt x="74" y="214"/>
                  </a:cubicBezTo>
                  <a:cubicBezTo>
                    <a:pt x="74" y="216"/>
                    <a:pt x="73" y="217"/>
                    <a:pt x="72" y="218"/>
                  </a:cubicBezTo>
                  <a:cubicBezTo>
                    <a:pt x="72" y="218"/>
                    <a:pt x="72" y="218"/>
                    <a:pt x="72" y="218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FDF2C4"/>
                </a:gs>
                <a:gs pos="49996">
                  <a:srgbClr val="FDF2C4"/>
                </a:gs>
                <a:gs pos="66048">
                  <a:srgbClr val="977037"/>
                </a:gs>
                <a:gs pos="74056">
                  <a:srgbClr val="AE8A55"/>
                </a:gs>
                <a:gs pos="31000">
                  <a:srgbClr val="D4B486"/>
                </a:gs>
                <a:gs pos="100000">
                  <a:srgbClr val="977037"/>
                </a:gs>
              </a:gsLst>
              <a:path path="shap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cxnSp>
        <p:nvCxnSpPr>
          <p:cNvPr id="7" name="直接连接符 6"/>
          <p:cNvCxnSpPr/>
          <p:nvPr/>
        </p:nvCxnSpPr>
        <p:spPr>
          <a:xfrm flipH="1">
            <a:off x="2546774" y="396402"/>
            <a:ext cx="1" cy="1743378"/>
          </a:xfrm>
          <a:prstGeom prst="line">
            <a:avLst/>
          </a:prstGeom>
          <a:ln w="22225">
            <a:gradFill>
              <a:gsLst>
                <a:gs pos="0">
                  <a:srgbClr val="FF0000"/>
                </a:gs>
                <a:gs pos="30000">
                  <a:srgbClr val="5E0302"/>
                </a:gs>
                <a:gs pos="70000">
                  <a:srgbClr val="FF0000"/>
                </a:gs>
                <a:gs pos="100000">
                  <a:srgbClr val="A30003"/>
                </a:gs>
              </a:gsLst>
              <a:lin ang="5400000" scaled="1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65" name="直接连接符 1164"/>
          <p:cNvCxnSpPr/>
          <p:nvPr/>
        </p:nvCxnSpPr>
        <p:spPr>
          <a:xfrm flipH="1">
            <a:off x="4529900" y="789766"/>
            <a:ext cx="1" cy="1743378"/>
          </a:xfrm>
          <a:prstGeom prst="line">
            <a:avLst/>
          </a:prstGeom>
          <a:ln w="22225">
            <a:gradFill>
              <a:gsLst>
                <a:gs pos="0">
                  <a:srgbClr val="FF0000"/>
                </a:gs>
                <a:gs pos="30000">
                  <a:srgbClr val="5E0302"/>
                </a:gs>
                <a:gs pos="70000">
                  <a:srgbClr val="FF0000"/>
                </a:gs>
                <a:gs pos="100000">
                  <a:srgbClr val="A30003"/>
                </a:gs>
              </a:gsLst>
              <a:lin ang="5400000" scaled="1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166" name="组合 1165"/>
          <p:cNvGrpSpPr/>
          <p:nvPr/>
        </p:nvGrpSpPr>
        <p:grpSpPr>
          <a:xfrm>
            <a:off x="5699931" y="2935075"/>
            <a:ext cx="704438" cy="942433"/>
            <a:chOff x="5254263" y="481792"/>
            <a:chExt cx="2378354" cy="3181880"/>
          </a:xfrm>
        </p:grpSpPr>
        <p:sp>
          <p:nvSpPr>
            <p:cNvPr id="1167" name="Freeform 49"/>
            <p:cNvSpPr>
              <a:spLocks noEditPoints="1"/>
            </p:cNvSpPr>
            <p:nvPr/>
          </p:nvSpPr>
          <p:spPr bwMode="auto">
            <a:xfrm>
              <a:off x="5254263" y="483718"/>
              <a:ext cx="2369426" cy="3179954"/>
            </a:xfrm>
            <a:custGeom>
              <a:avLst/>
              <a:gdLst>
                <a:gd name="T0" fmla="*/ 154 w 168"/>
                <a:gd name="T1" fmla="*/ 147 h 226"/>
                <a:gd name="T2" fmla="*/ 135 w 168"/>
                <a:gd name="T3" fmla="*/ 85 h 226"/>
                <a:gd name="T4" fmla="*/ 144 w 168"/>
                <a:gd name="T5" fmla="*/ 103 h 226"/>
                <a:gd name="T6" fmla="*/ 142 w 168"/>
                <a:gd name="T7" fmla="*/ 110 h 226"/>
                <a:gd name="T8" fmla="*/ 124 w 168"/>
                <a:gd name="T9" fmla="*/ 106 h 226"/>
                <a:gd name="T10" fmla="*/ 157 w 168"/>
                <a:gd name="T11" fmla="*/ 154 h 226"/>
                <a:gd name="T12" fmla="*/ 158 w 168"/>
                <a:gd name="T13" fmla="*/ 149 h 226"/>
                <a:gd name="T14" fmla="*/ 8 w 168"/>
                <a:gd name="T15" fmla="*/ 127 h 226"/>
                <a:gd name="T16" fmla="*/ 22 w 168"/>
                <a:gd name="T17" fmla="*/ 63 h 226"/>
                <a:gd name="T18" fmla="*/ 24 w 168"/>
                <a:gd name="T19" fmla="*/ 62 h 226"/>
                <a:gd name="T20" fmla="*/ 14 w 168"/>
                <a:gd name="T21" fmla="*/ 77 h 226"/>
                <a:gd name="T22" fmla="*/ 27 w 168"/>
                <a:gd name="T23" fmla="*/ 83 h 226"/>
                <a:gd name="T24" fmla="*/ 39 w 168"/>
                <a:gd name="T25" fmla="*/ 105 h 226"/>
                <a:gd name="T26" fmla="*/ 34 w 168"/>
                <a:gd name="T27" fmla="*/ 92 h 226"/>
                <a:gd name="T28" fmla="*/ 11 w 168"/>
                <a:gd name="T29" fmla="*/ 154 h 226"/>
                <a:gd name="T30" fmla="*/ 44 w 168"/>
                <a:gd name="T31" fmla="*/ 27 h 226"/>
                <a:gd name="T32" fmla="*/ 38 w 168"/>
                <a:gd name="T33" fmla="*/ 38 h 226"/>
                <a:gd name="T34" fmla="*/ 37 w 168"/>
                <a:gd name="T35" fmla="*/ 40 h 226"/>
                <a:gd name="T36" fmla="*/ 70 w 168"/>
                <a:gd name="T37" fmla="*/ 18 h 226"/>
                <a:gd name="T38" fmla="*/ 85 w 168"/>
                <a:gd name="T39" fmla="*/ 8 h 226"/>
                <a:gd name="T40" fmla="*/ 92 w 168"/>
                <a:gd name="T41" fmla="*/ 47 h 226"/>
                <a:gd name="T42" fmla="*/ 101 w 168"/>
                <a:gd name="T43" fmla="*/ 64 h 226"/>
                <a:gd name="T44" fmla="*/ 80 w 168"/>
                <a:gd name="T45" fmla="*/ 98 h 226"/>
                <a:gd name="T46" fmla="*/ 96 w 168"/>
                <a:gd name="T47" fmla="*/ 14 h 226"/>
                <a:gd name="T48" fmla="*/ 143 w 168"/>
                <a:gd name="T49" fmla="*/ 80 h 226"/>
                <a:gd name="T50" fmla="*/ 152 w 168"/>
                <a:gd name="T51" fmla="*/ 72 h 226"/>
                <a:gd name="T52" fmla="*/ 142 w 168"/>
                <a:gd name="T53" fmla="*/ 60 h 226"/>
                <a:gd name="T54" fmla="*/ 129 w 168"/>
                <a:gd name="T55" fmla="*/ 58 h 226"/>
                <a:gd name="T56" fmla="*/ 124 w 168"/>
                <a:gd name="T57" fmla="*/ 56 h 226"/>
                <a:gd name="T58" fmla="*/ 132 w 168"/>
                <a:gd name="T59" fmla="*/ 35 h 226"/>
                <a:gd name="T60" fmla="*/ 36 w 168"/>
                <a:gd name="T61" fmla="*/ 158 h 226"/>
                <a:gd name="T62" fmla="*/ 40 w 168"/>
                <a:gd name="T63" fmla="*/ 167 h 226"/>
                <a:gd name="T64" fmla="*/ 24 w 168"/>
                <a:gd name="T65" fmla="*/ 139 h 226"/>
                <a:gd name="T66" fmla="*/ 72 w 168"/>
                <a:gd name="T67" fmla="*/ 157 h 226"/>
                <a:gd name="T68" fmla="*/ 118 w 168"/>
                <a:gd name="T69" fmla="*/ 153 h 226"/>
                <a:gd name="T70" fmla="*/ 69 w 168"/>
                <a:gd name="T71" fmla="*/ 153 h 226"/>
                <a:gd name="T72" fmla="*/ 68 w 168"/>
                <a:gd name="T73" fmla="*/ 159 h 226"/>
                <a:gd name="T74" fmla="*/ 76 w 168"/>
                <a:gd name="T75" fmla="*/ 218 h 226"/>
                <a:gd name="T76" fmla="*/ 117 w 168"/>
                <a:gd name="T77" fmla="*/ 210 h 226"/>
                <a:gd name="T78" fmla="*/ 100 w 168"/>
                <a:gd name="T79" fmla="*/ 211 h 226"/>
                <a:gd name="T80" fmla="*/ 98 w 168"/>
                <a:gd name="T81" fmla="*/ 202 h 226"/>
                <a:gd name="T82" fmla="*/ 117 w 168"/>
                <a:gd name="T83" fmla="*/ 208 h 226"/>
                <a:gd name="T84" fmla="*/ 65 w 168"/>
                <a:gd name="T85" fmla="*/ 203 h 226"/>
                <a:gd name="T86" fmla="*/ 52 w 168"/>
                <a:gd name="T87" fmla="*/ 200 h 226"/>
                <a:gd name="T88" fmla="*/ 37 w 168"/>
                <a:gd name="T89" fmla="*/ 199 h 226"/>
                <a:gd name="T90" fmla="*/ 63 w 168"/>
                <a:gd name="T91" fmla="*/ 200 h 226"/>
                <a:gd name="T92" fmla="*/ 65 w 168"/>
                <a:gd name="T93" fmla="*/ 203 h 226"/>
                <a:gd name="T94" fmla="*/ 114 w 168"/>
                <a:gd name="T95" fmla="*/ 189 h 226"/>
                <a:gd name="T96" fmla="*/ 137 w 168"/>
                <a:gd name="T97" fmla="*/ 140 h 226"/>
                <a:gd name="T98" fmla="*/ 134 w 168"/>
                <a:gd name="T99" fmla="*/ 141 h 226"/>
                <a:gd name="T100" fmla="*/ 151 w 168"/>
                <a:gd name="T101" fmla="*/ 149 h 226"/>
                <a:gd name="T102" fmla="*/ 129 w 168"/>
                <a:gd name="T103" fmla="*/ 151 h 226"/>
                <a:gd name="T104" fmla="*/ 120 w 168"/>
                <a:gd name="T105" fmla="*/ 171 h 226"/>
                <a:gd name="T106" fmla="*/ 131 w 168"/>
                <a:gd name="T107" fmla="*/ 175 h 226"/>
                <a:gd name="T108" fmla="*/ 131 w 168"/>
                <a:gd name="T109" fmla="*/ 175 h 226"/>
                <a:gd name="T110" fmla="*/ 124 w 168"/>
                <a:gd name="T111" fmla="*/ 171 h 226"/>
                <a:gd name="T112" fmla="*/ 125 w 168"/>
                <a:gd name="T113" fmla="*/ 188 h 2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68" h="226">
                  <a:moveTo>
                    <a:pt x="84" y="0"/>
                  </a:moveTo>
                  <a:cubicBezTo>
                    <a:pt x="38" y="0"/>
                    <a:pt x="0" y="63"/>
                    <a:pt x="0" y="121"/>
                  </a:cubicBezTo>
                  <a:cubicBezTo>
                    <a:pt x="0" y="179"/>
                    <a:pt x="38" y="226"/>
                    <a:pt x="84" y="226"/>
                  </a:cubicBezTo>
                  <a:cubicBezTo>
                    <a:pt x="131" y="226"/>
                    <a:pt x="168" y="179"/>
                    <a:pt x="168" y="121"/>
                  </a:cubicBezTo>
                  <a:cubicBezTo>
                    <a:pt x="168" y="63"/>
                    <a:pt x="131" y="0"/>
                    <a:pt x="84" y="0"/>
                  </a:cubicBezTo>
                  <a:close/>
                  <a:moveTo>
                    <a:pt x="161" y="121"/>
                  </a:moveTo>
                  <a:cubicBezTo>
                    <a:pt x="161" y="129"/>
                    <a:pt x="160" y="137"/>
                    <a:pt x="159" y="145"/>
                  </a:cubicBezTo>
                  <a:cubicBezTo>
                    <a:pt x="157" y="145"/>
                    <a:pt x="155" y="146"/>
                    <a:pt x="154" y="147"/>
                  </a:cubicBezTo>
                  <a:cubicBezTo>
                    <a:pt x="152" y="139"/>
                    <a:pt x="147" y="132"/>
                    <a:pt x="138" y="132"/>
                  </a:cubicBezTo>
                  <a:cubicBezTo>
                    <a:pt x="133" y="131"/>
                    <a:pt x="128" y="134"/>
                    <a:pt x="125" y="138"/>
                  </a:cubicBezTo>
                  <a:cubicBezTo>
                    <a:pt x="124" y="139"/>
                    <a:pt x="124" y="141"/>
                    <a:pt x="123" y="143"/>
                  </a:cubicBezTo>
                  <a:cubicBezTo>
                    <a:pt x="123" y="138"/>
                    <a:pt x="122" y="134"/>
                    <a:pt x="121" y="130"/>
                  </a:cubicBezTo>
                  <a:cubicBezTo>
                    <a:pt x="116" y="117"/>
                    <a:pt x="107" y="108"/>
                    <a:pt x="96" y="103"/>
                  </a:cubicBezTo>
                  <a:cubicBezTo>
                    <a:pt x="103" y="100"/>
                    <a:pt x="110" y="96"/>
                    <a:pt x="115" y="91"/>
                  </a:cubicBezTo>
                  <a:cubicBezTo>
                    <a:pt x="116" y="90"/>
                    <a:pt x="117" y="89"/>
                    <a:pt x="118" y="88"/>
                  </a:cubicBezTo>
                  <a:cubicBezTo>
                    <a:pt x="123" y="85"/>
                    <a:pt x="129" y="84"/>
                    <a:pt x="135" y="85"/>
                  </a:cubicBezTo>
                  <a:cubicBezTo>
                    <a:pt x="139" y="86"/>
                    <a:pt x="144" y="87"/>
                    <a:pt x="148" y="91"/>
                  </a:cubicBezTo>
                  <a:cubicBezTo>
                    <a:pt x="153" y="95"/>
                    <a:pt x="156" y="101"/>
                    <a:pt x="156" y="109"/>
                  </a:cubicBezTo>
                  <a:cubicBezTo>
                    <a:pt x="155" y="113"/>
                    <a:pt x="153" y="116"/>
                    <a:pt x="151" y="119"/>
                  </a:cubicBezTo>
                  <a:cubicBezTo>
                    <a:pt x="149" y="121"/>
                    <a:pt x="147" y="122"/>
                    <a:pt x="144" y="123"/>
                  </a:cubicBezTo>
                  <a:cubicBezTo>
                    <a:pt x="138" y="125"/>
                    <a:pt x="133" y="123"/>
                    <a:pt x="130" y="119"/>
                  </a:cubicBezTo>
                  <a:cubicBezTo>
                    <a:pt x="127" y="116"/>
                    <a:pt x="126" y="111"/>
                    <a:pt x="127" y="107"/>
                  </a:cubicBezTo>
                  <a:cubicBezTo>
                    <a:pt x="128" y="103"/>
                    <a:pt x="133" y="99"/>
                    <a:pt x="138" y="100"/>
                  </a:cubicBezTo>
                  <a:cubicBezTo>
                    <a:pt x="140" y="100"/>
                    <a:pt x="143" y="101"/>
                    <a:pt x="144" y="103"/>
                  </a:cubicBezTo>
                  <a:cubicBezTo>
                    <a:pt x="146" y="105"/>
                    <a:pt x="147" y="108"/>
                    <a:pt x="146" y="111"/>
                  </a:cubicBezTo>
                  <a:cubicBezTo>
                    <a:pt x="146" y="114"/>
                    <a:pt x="143" y="116"/>
                    <a:pt x="141" y="116"/>
                  </a:cubicBezTo>
                  <a:cubicBezTo>
                    <a:pt x="138" y="117"/>
                    <a:pt x="135" y="116"/>
                    <a:pt x="134" y="114"/>
                  </a:cubicBezTo>
                  <a:cubicBezTo>
                    <a:pt x="133" y="111"/>
                    <a:pt x="133" y="109"/>
                    <a:pt x="135" y="107"/>
                  </a:cubicBezTo>
                  <a:cubicBezTo>
                    <a:pt x="136" y="105"/>
                    <a:pt x="139" y="105"/>
                    <a:pt x="140" y="106"/>
                  </a:cubicBezTo>
                  <a:cubicBezTo>
                    <a:pt x="142" y="107"/>
                    <a:pt x="142" y="109"/>
                    <a:pt x="142" y="110"/>
                  </a:cubicBezTo>
                  <a:cubicBezTo>
                    <a:pt x="142" y="111"/>
                    <a:pt x="142" y="111"/>
                    <a:pt x="141" y="112"/>
                  </a:cubicBezTo>
                  <a:cubicBezTo>
                    <a:pt x="142" y="111"/>
                    <a:pt x="142" y="111"/>
                    <a:pt x="142" y="110"/>
                  </a:cubicBezTo>
                  <a:cubicBezTo>
                    <a:pt x="142" y="109"/>
                    <a:pt x="142" y="107"/>
                    <a:pt x="140" y="106"/>
                  </a:cubicBezTo>
                  <a:cubicBezTo>
                    <a:pt x="139" y="105"/>
                    <a:pt x="136" y="105"/>
                    <a:pt x="134" y="106"/>
                  </a:cubicBezTo>
                  <a:cubicBezTo>
                    <a:pt x="132" y="108"/>
                    <a:pt x="131" y="111"/>
                    <a:pt x="133" y="114"/>
                  </a:cubicBezTo>
                  <a:cubicBezTo>
                    <a:pt x="134" y="117"/>
                    <a:pt x="138" y="118"/>
                    <a:pt x="141" y="118"/>
                  </a:cubicBezTo>
                  <a:cubicBezTo>
                    <a:pt x="144" y="117"/>
                    <a:pt x="147" y="115"/>
                    <a:pt x="148" y="111"/>
                  </a:cubicBezTo>
                  <a:cubicBezTo>
                    <a:pt x="149" y="108"/>
                    <a:pt x="148" y="104"/>
                    <a:pt x="146" y="102"/>
                  </a:cubicBezTo>
                  <a:cubicBezTo>
                    <a:pt x="144" y="99"/>
                    <a:pt x="141" y="98"/>
                    <a:pt x="138" y="98"/>
                  </a:cubicBezTo>
                  <a:cubicBezTo>
                    <a:pt x="132" y="97"/>
                    <a:pt x="126" y="101"/>
                    <a:pt x="124" y="106"/>
                  </a:cubicBezTo>
                  <a:cubicBezTo>
                    <a:pt x="121" y="111"/>
                    <a:pt x="121" y="117"/>
                    <a:pt x="125" y="123"/>
                  </a:cubicBezTo>
                  <a:cubicBezTo>
                    <a:pt x="129" y="129"/>
                    <a:pt x="136" y="133"/>
                    <a:pt x="145" y="131"/>
                  </a:cubicBezTo>
                  <a:cubicBezTo>
                    <a:pt x="150" y="131"/>
                    <a:pt x="154" y="129"/>
                    <a:pt x="158" y="125"/>
                  </a:cubicBezTo>
                  <a:cubicBezTo>
                    <a:pt x="159" y="124"/>
                    <a:pt x="160" y="122"/>
                    <a:pt x="161" y="121"/>
                  </a:cubicBezTo>
                  <a:cubicBezTo>
                    <a:pt x="161" y="121"/>
                    <a:pt x="161" y="121"/>
                    <a:pt x="161" y="121"/>
                  </a:cubicBezTo>
                  <a:close/>
                  <a:moveTo>
                    <a:pt x="157" y="151"/>
                  </a:moveTo>
                  <a:cubicBezTo>
                    <a:pt x="157" y="151"/>
                    <a:pt x="157" y="151"/>
                    <a:pt x="157" y="152"/>
                  </a:cubicBezTo>
                  <a:cubicBezTo>
                    <a:pt x="156" y="152"/>
                    <a:pt x="156" y="153"/>
                    <a:pt x="157" y="154"/>
                  </a:cubicBezTo>
                  <a:cubicBezTo>
                    <a:pt x="155" y="161"/>
                    <a:pt x="152" y="167"/>
                    <a:pt x="150" y="173"/>
                  </a:cubicBezTo>
                  <a:cubicBezTo>
                    <a:pt x="148" y="172"/>
                    <a:pt x="147" y="172"/>
                    <a:pt x="146" y="173"/>
                  </a:cubicBezTo>
                  <a:cubicBezTo>
                    <a:pt x="145" y="175"/>
                    <a:pt x="146" y="176"/>
                    <a:pt x="147" y="177"/>
                  </a:cubicBezTo>
                  <a:cubicBezTo>
                    <a:pt x="147" y="177"/>
                    <a:pt x="147" y="177"/>
                    <a:pt x="147" y="177"/>
                  </a:cubicBezTo>
                  <a:cubicBezTo>
                    <a:pt x="147" y="178"/>
                    <a:pt x="147" y="178"/>
                    <a:pt x="147" y="178"/>
                  </a:cubicBezTo>
                  <a:cubicBezTo>
                    <a:pt x="146" y="176"/>
                    <a:pt x="145" y="174"/>
                    <a:pt x="145" y="172"/>
                  </a:cubicBezTo>
                  <a:cubicBezTo>
                    <a:pt x="143" y="163"/>
                    <a:pt x="148" y="154"/>
                    <a:pt x="155" y="151"/>
                  </a:cubicBezTo>
                  <a:cubicBezTo>
                    <a:pt x="156" y="150"/>
                    <a:pt x="157" y="150"/>
                    <a:pt x="158" y="149"/>
                  </a:cubicBezTo>
                  <a:cubicBezTo>
                    <a:pt x="158" y="150"/>
                    <a:pt x="158" y="150"/>
                    <a:pt x="157" y="151"/>
                  </a:cubicBezTo>
                  <a:close/>
                  <a:moveTo>
                    <a:pt x="11" y="154"/>
                  </a:moveTo>
                  <a:cubicBezTo>
                    <a:pt x="11" y="151"/>
                    <a:pt x="10" y="147"/>
                    <a:pt x="9" y="144"/>
                  </a:cubicBezTo>
                  <a:cubicBezTo>
                    <a:pt x="10" y="145"/>
                    <a:pt x="11" y="144"/>
                    <a:pt x="12" y="143"/>
                  </a:cubicBezTo>
                  <a:cubicBezTo>
                    <a:pt x="13" y="142"/>
                    <a:pt x="12" y="141"/>
                    <a:pt x="11" y="141"/>
                  </a:cubicBezTo>
                  <a:cubicBezTo>
                    <a:pt x="10" y="140"/>
                    <a:pt x="9" y="140"/>
                    <a:pt x="9" y="141"/>
                  </a:cubicBezTo>
                  <a:cubicBezTo>
                    <a:pt x="8" y="136"/>
                    <a:pt x="7" y="131"/>
                    <a:pt x="7" y="126"/>
                  </a:cubicBezTo>
                  <a:cubicBezTo>
                    <a:pt x="7" y="126"/>
                    <a:pt x="8" y="126"/>
                    <a:pt x="8" y="127"/>
                  </a:cubicBezTo>
                  <a:cubicBezTo>
                    <a:pt x="9" y="124"/>
                    <a:pt x="10" y="121"/>
                    <a:pt x="9" y="117"/>
                  </a:cubicBezTo>
                  <a:cubicBezTo>
                    <a:pt x="9" y="115"/>
                    <a:pt x="8" y="114"/>
                    <a:pt x="7" y="113"/>
                  </a:cubicBezTo>
                  <a:cubicBezTo>
                    <a:pt x="8" y="102"/>
                    <a:pt x="10" y="92"/>
                    <a:pt x="13" y="81"/>
                  </a:cubicBezTo>
                  <a:cubicBezTo>
                    <a:pt x="14" y="82"/>
                    <a:pt x="15" y="83"/>
                    <a:pt x="15" y="83"/>
                  </a:cubicBezTo>
                  <a:cubicBezTo>
                    <a:pt x="21" y="88"/>
                    <a:pt x="28" y="89"/>
                    <a:pt x="35" y="86"/>
                  </a:cubicBezTo>
                  <a:cubicBezTo>
                    <a:pt x="41" y="84"/>
                    <a:pt x="45" y="78"/>
                    <a:pt x="45" y="72"/>
                  </a:cubicBezTo>
                  <a:cubicBezTo>
                    <a:pt x="45" y="66"/>
                    <a:pt x="41" y="60"/>
                    <a:pt x="36" y="58"/>
                  </a:cubicBezTo>
                  <a:cubicBezTo>
                    <a:pt x="31" y="56"/>
                    <a:pt x="24" y="58"/>
                    <a:pt x="22" y="63"/>
                  </a:cubicBezTo>
                  <a:cubicBezTo>
                    <a:pt x="20" y="67"/>
                    <a:pt x="20" y="72"/>
                    <a:pt x="23" y="75"/>
                  </a:cubicBezTo>
                  <a:cubicBezTo>
                    <a:pt x="26" y="78"/>
                    <a:pt x="30" y="78"/>
                    <a:pt x="33" y="77"/>
                  </a:cubicBezTo>
                  <a:cubicBezTo>
                    <a:pt x="30" y="79"/>
                    <a:pt x="25" y="78"/>
                    <a:pt x="22" y="73"/>
                  </a:cubicBezTo>
                  <a:cubicBezTo>
                    <a:pt x="20" y="69"/>
                    <a:pt x="21" y="62"/>
                    <a:pt x="27" y="59"/>
                  </a:cubicBezTo>
                  <a:cubicBezTo>
                    <a:pt x="32" y="57"/>
                    <a:pt x="40" y="59"/>
                    <a:pt x="43" y="66"/>
                  </a:cubicBezTo>
                  <a:cubicBezTo>
                    <a:pt x="45" y="71"/>
                    <a:pt x="44" y="78"/>
                    <a:pt x="39" y="82"/>
                  </a:cubicBezTo>
                  <a:cubicBezTo>
                    <a:pt x="44" y="77"/>
                    <a:pt x="45" y="70"/>
                    <a:pt x="42" y="64"/>
                  </a:cubicBezTo>
                  <a:cubicBezTo>
                    <a:pt x="38" y="58"/>
                    <a:pt x="28" y="57"/>
                    <a:pt x="24" y="62"/>
                  </a:cubicBezTo>
                  <a:cubicBezTo>
                    <a:pt x="20" y="67"/>
                    <a:pt x="22" y="75"/>
                    <a:pt x="28" y="76"/>
                  </a:cubicBezTo>
                  <a:cubicBezTo>
                    <a:pt x="33" y="78"/>
                    <a:pt x="37" y="73"/>
                    <a:pt x="36" y="69"/>
                  </a:cubicBezTo>
                  <a:cubicBezTo>
                    <a:pt x="37" y="72"/>
                    <a:pt x="33" y="77"/>
                    <a:pt x="29" y="76"/>
                  </a:cubicBezTo>
                  <a:cubicBezTo>
                    <a:pt x="24" y="75"/>
                    <a:pt x="20" y="69"/>
                    <a:pt x="24" y="64"/>
                  </a:cubicBezTo>
                  <a:cubicBezTo>
                    <a:pt x="27" y="58"/>
                    <a:pt x="36" y="58"/>
                    <a:pt x="40" y="64"/>
                  </a:cubicBezTo>
                  <a:cubicBezTo>
                    <a:pt x="45" y="69"/>
                    <a:pt x="43" y="79"/>
                    <a:pt x="36" y="83"/>
                  </a:cubicBezTo>
                  <a:cubicBezTo>
                    <a:pt x="29" y="87"/>
                    <a:pt x="19" y="85"/>
                    <a:pt x="14" y="78"/>
                  </a:cubicBezTo>
                  <a:cubicBezTo>
                    <a:pt x="14" y="78"/>
                    <a:pt x="14" y="78"/>
                    <a:pt x="14" y="77"/>
                  </a:cubicBezTo>
                  <a:cubicBezTo>
                    <a:pt x="17" y="81"/>
                    <a:pt x="21" y="83"/>
                    <a:pt x="25" y="84"/>
                  </a:cubicBezTo>
                  <a:cubicBezTo>
                    <a:pt x="32" y="86"/>
                    <a:pt x="39" y="82"/>
                    <a:pt x="41" y="76"/>
                  </a:cubicBezTo>
                  <a:cubicBezTo>
                    <a:pt x="43" y="70"/>
                    <a:pt x="41" y="64"/>
                    <a:pt x="36" y="62"/>
                  </a:cubicBezTo>
                  <a:cubicBezTo>
                    <a:pt x="31" y="60"/>
                    <a:pt x="26" y="62"/>
                    <a:pt x="25" y="65"/>
                  </a:cubicBezTo>
                  <a:cubicBezTo>
                    <a:pt x="23" y="68"/>
                    <a:pt x="24" y="72"/>
                    <a:pt x="26" y="73"/>
                  </a:cubicBezTo>
                  <a:cubicBezTo>
                    <a:pt x="24" y="71"/>
                    <a:pt x="23" y="66"/>
                    <a:pt x="27" y="63"/>
                  </a:cubicBezTo>
                  <a:cubicBezTo>
                    <a:pt x="30" y="60"/>
                    <a:pt x="39" y="62"/>
                    <a:pt x="40" y="69"/>
                  </a:cubicBezTo>
                  <a:cubicBezTo>
                    <a:pt x="42" y="75"/>
                    <a:pt x="36" y="84"/>
                    <a:pt x="27" y="83"/>
                  </a:cubicBezTo>
                  <a:cubicBezTo>
                    <a:pt x="22" y="83"/>
                    <a:pt x="17" y="80"/>
                    <a:pt x="15" y="76"/>
                  </a:cubicBezTo>
                  <a:cubicBezTo>
                    <a:pt x="18" y="65"/>
                    <a:pt x="23" y="55"/>
                    <a:pt x="29" y="46"/>
                  </a:cubicBezTo>
                  <a:cubicBezTo>
                    <a:pt x="31" y="46"/>
                    <a:pt x="34" y="45"/>
                    <a:pt x="37" y="46"/>
                  </a:cubicBezTo>
                  <a:cubicBezTo>
                    <a:pt x="48" y="47"/>
                    <a:pt x="58" y="55"/>
                    <a:pt x="61" y="66"/>
                  </a:cubicBezTo>
                  <a:cubicBezTo>
                    <a:pt x="63" y="77"/>
                    <a:pt x="60" y="88"/>
                    <a:pt x="54" y="96"/>
                  </a:cubicBezTo>
                  <a:cubicBezTo>
                    <a:pt x="53" y="92"/>
                    <a:pt x="50" y="88"/>
                    <a:pt x="46" y="86"/>
                  </a:cubicBezTo>
                  <a:cubicBezTo>
                    <a:pt x="39" y="83"/>
                    <a:pt x="30" y="87"/>
                    <a:pt x="30" y="94"/>
                  </a:cubicBezTo>
                  <a:cubicBezTo>
                    <a:pt x="29" y="101"/>
                    <a:pt x="35" y="106"/>
                    <a:pt x="39" y="105"/>
                  </a:cubicBezTo>
                  <a:cubicBezTo>
                    <a:pt x="44" y="104"/>
                    <a:pt x="46" y="99"/>
                    <a:pt x="45" y="97"/>
                  </a:cubicBezTo>
                  <a:cubicBezTo>
                    <a:pt x="45" y="95"/>
                    <a:pt x="43" y="94"/>
                    <a:pt x="43" y="94"/>
                  </a:cubicBezTo>
                  <a:cubicBezTo>
                    <a:pt x="43" y="94"/>
                    <a:pt x="43" y="94"/>
                    <a:pt x="43" y="94"/>
                  </a:cubicBezTo>
                  <a:cubicBezTo>
                    <a:pt x="42" y="94"/>
                    <a:pt x="41" y="93"/>
                    <a:pt x="40" y="93"/>
                  </a:cubicBezTo>
                  <a:cubicBezTo>
                    <a:pt x="37" y="94"/>
                    <a:pt x="35" y="96"/>
                    <a:pt x="36" y="98"/>
                  </a:cubicBezTo>
                  <a:cubicBezTo>
                    <a:pt x="36" y="100"/>
                    <a:pt x="37" y="101"/>
                    <a:pt x="38" y="102"/>
                  </a:cubicBezTo>
                  <a:cubicBezTo>
                    <a:pt x="37" y="102"/>
                    <a:pt x="35" y="101"/>
                    <a:pt x="34" y="99"/>
                  </a:cubicBezTo>
                  <a:cubicBezTo>
                    <a:pt x="32" y="98"/>
                    <a:pt x="32" y="95"/>
                    <a:pt x="34" y="92"/>
                  </a:cubicBezTo>
                  <a:cubicBezTo>
                    <a:pt x="35" y="89"/>
                    <a:pt x="39" y="88"/>
                    <a:pt x="43" y="88"/>
                  </a:cubicBezTo>
                  <a:cubicBezTo>
                    <a:pt x="46" y="89"/>
                    <a:pt x="50" y="93"/>
                    <a:pt x="51" y="97"/>
                  </a:cubicBezTo>
                  <a:cubicBezTo>
                    <a:pt x="51" y="98"/>
                    <a:pt x="51" y="99"/>
                    <a:pt x="51" y="99"/>
                  </a:cubicBezTo>
                  <a:cubicBezTo>
                    <a:pt x="50" y="100"/>
                    <a:pt x="49" y="101"/>
                    <a:pt x="49" y="101"/>
                  </a:cubicBezTo>
                  <a:cubicBezTo>
                    <a:pt x="46" y="102"/>
                    <a:pt x="43" y="104"/>
                    <a:pt x="40" y="106"/>
                  </a:cubicBezTo>
                  <a:cubicBezTo>
                    <a:pt x="30" y="111"/>
                    <a:pt x="25" y="118"/>
                    <a:pt x="22" y="122"/>
                  </a:cubicBezTo>
                  <a:cubicBezTo>
                    <a:pt x="15" y="133"/>
                    <a:pt x="12" y="144"/>
                    <a:pt x="12" y="153"/>
                  </a:cubicBezTo>
                  <a:cubicBezTo>
                    <a:pt x="12" y="153"/>
                    <a:pt x="12" y="153"/>
                    <a:pt x="11" y="154"/>
                  </a:cubicBezTo>
                  <a:close/>
                  <a:moveTo>
                    <a:pt x="44" y="27"/>
                  </a:moveTo>
                  <a:cubicBezTo>
                    <a:pt x="44" y="27"/>
                    <a:pt x="44" y="26"/>
                    <a:pt x="45" y="26"/>
                  </a:cubicBezTo>
                  <a:cubicBezTo>
                    <a:pt x="48" y="23"/>
                    <a:pt x="51" y="20"/>
                    <a:pt x="55" y="18"/>
                  </a:cubicBezTo>
                  <a:cubicBezTo>
                    <a:pt x="55" y="18"/>
                    <a:pt x="55" y="17"/>
                    <a:pt x="56" y="17"/>
                  </a:cubicBezTo>
                  <a:cubicBezTo>
                    <a:pt x="56" y="17"/>
                    <a:pt x="56" y="17"/>
                    <a:pt x="57" y="16"/>
                  </a:cubicBezTo>
                  <a:cubicBezTo>
                    <a:pt x="58" y="25"/>
                    <a:pt x="52" y="34"/>
                    <a:pt x="43" y="36"/>
                  </a:cubicBezTo>
                  <a:cubicBezTo>
                    <a:pt x="41" y="37"/>
                    <a:pt x="38" y="37"/>
                    <a:pt x="36" y="36"/>
                  </a:cubicBezTo>
                  <a:cubicBezTo>
                    <a:pt x="38" y="33"/>
                    <a:pt x="41" y="30"/>
                    <a:pt x="44" y="27"/>
                  </a:cubicBezTo>
                  <a:close/>
                  <a:moveTo>
                    <a:pt x="38" y="38"/>
                  </a:moveTo>
                  <a:cubicBezTo>
                    <a:pt x="45" y="38"/>
                    <a:pt x="52" y="35"/>
                    <a:pt x="55" y="29"/>
                  </a:cubicBezTo>
                  <a:cubicBezTo>
                    <a:pt x="58" y="25"/>
                    <a:pt x="59" y="20"/>
                    <a:pt x="58" y="15"/>
                  </a:cubicBezTo>
                  <a:cubicBezTo>
                    <a:pt x="58" y="15"/>
                    <a:pt x="59" y="15"/>
                    <a:pt x="59" y="15"/>
                  </a:cubicBezTo>
                  <a:cubicBezTo>
                    <a:pt x="60" y="22"/>
                    <a:pt x="57" y="30"/>
                    <a:pt x="51" y="34"/>
                  </a:cubicBezTo>
                  <a:cubicBezTo>
                    <a:pt x="47" y="38"/>
                    <a:pt x="40" y="39"/>
                    <a:pt x="34" y="38"/>
                  </a:cubicBezTo>
                  <a:cubicBezTo>
                    <a:pt x="35" y="37"/>
                    <a:pt x="35" y="37"/>
                    <a:pt x="35" y="37"/>
                  </a:cubicBezTo>
                  <a:cubicBezTo>
                    <a:pt x="36" y="37"/>
                    <a:pt x="37" y="38"/>
                    <a:pt x="38" y="38"/>
                  </a:cubicBezTo>
                  <a:close/>
                  <a:moveTo>
                    <a:pt x="40" y="44"/>
                  </a:moveTo>
                  <a:cubicBezTo>
                    <a:pt x="46" y="45"/>
                    <a:pt x="51" y="48"/>
                    <a:pt x="55" y="52"/>
                  </a:cubicBezTo>
                  <a:cubicBezTo>
                    <a:pt x="49" y="46"/>
                    <a:pt x="39" y="43"/>
                    <a:pt x="30" y="44"/>
                  </a:cubicBezTo>
                  <a:cubicBezTo>
                    <a:pt x="30" y="44"/>
                    <a:pt x="30" y="44"/>
                    <a:pt x="30" y="44"/>
                  </a:cubicBezTo>
                  <a:cubicBezTo>
                    <a:pt x="33" y="43"/>
                    <a:pt x="37" y="43"/>
                    <a:pt x="40" y="44"/>
                  </a:cubicBezTo>
                  <a:close/>
                  <a:moveTo>
                    <a:pt x="32" y="40"/>
                  </a:moveTo>
                  <a:cubicBezTo>
                    <a:pt x="33" y="40"/>
                    <a:pt x="33" y="40"/>
                    <a:pt x="33" y="40"/>
                  </a:cubicBezTo>
                  <a:cubicBezTo>
                    <a:pt x="34" y="40"/>
                    <a:pt x="35" y="40"/>
                    <a:pt x="37" y="40"/>
                  </a:cubicBezTo>
                  <a:cubicBezTo>
                    <a:pt x="35" y="40"/>
                    <a:pt x="34" y="40"/>
                    <a:pt x="32" y="40"/>
                  </a:cubicBezTo>
                  <a:close/>
                  <a:moveTo>
                    <a:pt x="66" y="83"/>
                  </a:moveTo>
                  <a:cubicBezTo>
                    <a:pt x="69" y="72"/>
                    <a:pt x="67" y="57"/>
                    <a:pt x="56" y="48"/>
                  </a:cubicBezTo>
                  <a:cubicBezTo>
                    <a:pt x="51" y="44"/>
                    <a:pt x="45" y="41"/>
                    <a:pt x="38" y="41"/>
                  </a:cubicBezTo>
                  <a:cubicBezTo>
                    <a:pt x="45" y="41"/>
                    <a:pt x="53" y="38"/>
                    <a:pt x="57" y="32"/>
                  </a:cubicBezTo>
                  <a:cubicBezTo>
                    <a:pt x="61" y="27"/>
                    <a:pt x="62" y="20"/>
                    <a:pt x="61" y="14"/>
                  </a:cubicBezTo>
                  <a:cubicBezTo>
                    <a:pt x="62" y="13"/>
                    <a:pt x="63" y="13"/>
                    <a:pt x="64" y="12"/>
                  </a:cubicBezTo>
                  <a:cubicBezTo>
                    <a:pt x="66" y="14"/>
                    <a:pt x="68" y="16"/>
                    <a:pt x="70" y="18"/>
                  </a:cubicBezTo>
                  <a:cubicBezTo>
                    <a:pt x="75" y="20"/>
                    <a:pt x="80" y="21"/>
                    <a:pt x="83" y="20"/>
                  </a:cubicBezTo>
                  <a:cubicBezTo>
                    <a:pt x="83" y="16"/>
                    <a:pt x="79" y="13"/>
                    <a:pt x="75" y="10"/>
                  </a:cubicBezTo>
                  <a:cubicBezTo>
                    <a:pt x="74" y="10"/>
                    <a:pt x="74" y="9"/>
                    <a:pt x="73" y="9"/>
                  </a:cubicBezTo>
                  <a:cubicBezTo>
                    <a:pt x="75" y="9"/>
                    <a:pt x="77" y="8"/>
                    <a:pt x="78" y="8"/>
                  </a:cubicBezTo>
                  <a:cubicBezTo>
                    <a:pt x="79" y="9"/>
                    <a:pt x="80" y="11"/>
                    <a:pt x="81" y="12"/>
                  </a:cubicBezTo>
                  <a:cubicBezTo>
                    <a:pt x="83" y="15"/>
                    <a:pt x="86" y="16"/>
                    <a:pt x="88" y="17"/>
                  </a:cubicBezTo>
                  <a:cubicBezTo>
                    <a:pt x="88" y="14"/>
                    <a:pt x="87" y="11"/>
                    <a:pt x="85" y="8"/>
                  </a:cubicBezTo>
                  <a:cubicBezTo>
                    <a:pt x="85" y="8"/>
                    <a:pt x="85" y="8"/>
                    <a:pt x="85" y="8"/>
                  </a:cubicBezTo>
                  <a:cubicBezTo>
                    <a:pt x="87" y="8"/>
                    <a:pt x="89" y="8"/>
                    <a:pt x="92" y="8"/>
                  </a:cubicBezTo>
                  <a:cubicBezTo>
                    <a:pt x="92" y="10"/>
                    <a:pt x="92" y="11"/>
                    <a:pt x="92" y="12"/>
                  </a:cubicBezTo>
                  <a:cubicBezTo>
                    <a:pt x="93" y="20"/>
                    <a:pt x="97" y="27"/>
                    <a:pt x="102" y="32"/>
                  </a:cubicBezTo>
                  <a:cubicBezTo>
                    <a:pt x="101" y="32"/>
                    <a:pt x="100" y="31"/>
                    <a:pt x="99" y="31"/>
                  </a:cubicBezTo>
                  <a:cubicBezTo>
                    <a:pt x="86" y="29"/>
                    <a:pt x="73" y="35"/>
                    <a:pt x="67" y="47"/>
                  </a:cubicBezTo>
                  <a:cubicBezTo>
                    <a:pt x="62" y="58"/>
                    <a:pt x="67" y="72"/>
                    <a:pt x="77" y="78"/>
                  </a:cubicBezTo>
                  <a:cubicBezTo>
                    <a:pt x="88" y="83"/>
                    <a:pt x="101" y="78"/>
                    <a:pt x="105" y="68"/>
                  </a:cubicBezTo>
                  <a:cubicBezTo>
                    <a:pt x="108" y="58"/>
                    <a:pt x="101" y="47"/>
                    <a:pt x="92" y="47"/>
                  </a:cubicBezTo>
                  <a:cubicBezTo>
                    <a:pt x="83" y="47"/>
                    <a:pt x="77" y="55"/>
                    <a:pt x="79" y="61"/>
                  </a:cubicBezTo>
                  <a:cubicBezTo>
                    <a:pt x="81" y="67"/>
                    <a:pt x="87" y="69"/>
                    <a:pt x="90" y="68"/>
                  </a:cubicBezTo>
                  <a:cubicBezTo>
                    <a:pt x="94" y="67"/>
                    <a:pt x="95" y="62"/>
                    <a:pt x="94" y="60"/>
                  </a:cubicBezTo>
                  <a:cubicBezTo>
                    <a:pt x="94" y="57"/>
                    <a:pt x="91" y="55"/>
                    <a:pt x="87" y="56"/>
                  </a:cubicBezTo>
                  <a:cubicBezTo>
                    <a:pt x="85" y="56"/>
                    <a:pt x="83" y="58"/>
                    <a:pt x="83" y="60"/>
                  </a:cubicBezTo>
                  <a:cubicBezTo>
                    <a:pt x="83" y="58"/>
                    <a:pt x="83" y="55"/>
                    <a:pt x="85" y="53"/>
                  </a:cubicBezTo>
                  <a:cubicBezTo>
                    <a:pt x="88" y="51"/>
                    <a:pt x="92" y="50"/>
                    <a:pt x="95" y="52"/>
                  </a:cubicBezTo>
                  <a:cubicBezTo>
                    <a:pt x="99" y="54"/>
                    <a:pt x="102" y="58"/>
                    <a:pt x="101" y="64"/>
                  </a:cubicBezTo>
                  <a:cubicBezTo>
                    <a:pt x="101" y="69"/>
                    <a:pt x="97" y="74"/>
                    <a:pt x="90" y="75"/>
                  </a:cubicBezTo>
                  <a:cubicBezTo>
                    <a:pt x="84" y="77"/>
                    <a:pt x="76" y="75"/>
                    <a:pt x="72" y="68"/>
                  </a:cubicBezTo>
                  <a:cubicBezTo>
                    <a:pt x="68" y="61"/>
                    <a:pt x="68" y="51"/>
                    <a:pt x="73" y="44"/>
                  </a:cubicBezTo>
                  <a:cubicBezTo>
                    <a:pt x="79" y="37"/>
                    <a:pt x="89" y="32"/>
                    <a:pt x="100" y="35"/>
                  </a:cubicBezTo>
                  <a:cubicBezTo>
                    <a:pt x="110" y="37"/>
                    <a:pt x="120" y="46"/>
                    <a:pt x="122" y="58"/>
                  </a:cubicBezTo>
                  <a:cubicBezTo>
                    <a:pt x="125" y="70"/>
                    <a:pt x="121" y="85"/>
                    <a:pt x="109" y="93"/>
                  </a:cubicBezTo>
                  <a:cubicBezTo>
                    <a:pt x="105" y="97"/>
                    <a:pt x="99" y="100"/>
                    <a:pt x="93" y="101"/>
                  </a:cubicBezTo>
                  <a:cubicBezTo>
                    <a:pt x="89" y="100"/>
                    <a:pt x="84" y="98"/>
                    <a:pt x="80" y="98"/>
                  </a:cubicBezTo>
                  <a:cubicBezTo>
                    <a:pt x="73" y="97"/>
                    <a:pt x="66" y="97"/>
                    <a:pt x="60" y="98"/>
                  </a:cubicBezTo>
                  <a:cubicBezTo>
                    <a:pt x="63" y="94"/>
                    <a:pt x="65" y="89"/>
                    <a:pt x="66" y="83"/>
                  </a:cubicBezTo>
                  <a:close/>
                  <a:moveTo>
                    <a:pt x="96" y="14"/>
                  </a:moveTo>
                  <a:cubicBezTo>
                    <a:pt x="99" y="29"/>
                    <a:pt x="114" y="38"/>
                    <a:pt x="128" y="38"/>
                  </a:cubicBezTo>
                  <a:cubicBezTo>
                    <a:pt x="121" y="38"/>
                    <a:pt x="114" y="36"/>
                    <a:pt x="109" y="33"/>
                  </a:cubicBezTo>
                  <a:cubicBezTo>
                    <a:pt x="101" y="27"/>
                    <a:pt x="95" y="18"/>
                    <a:pt x="95" y="9"/>
                  </a:cubicBezTo>
                  <a:cubicBezTo>
                    <a:pt x="95" y="9"/>
                    <a:pt x="96" y="9"/>
                    <a:pt x="96" y="9"/>
                  </a:cubicBezTo>
                  <a:cubicBezTo>
                    <a:pt x="96" y="11"/>
                    <a:pt x="96" y="12"/>
                    <a:pt x="96" y="14"/>
                  </a:cubicBezTo>
                  <a:close/>
                  <a:moveTo>
                    <a:pt x="157" y="87"/>
                  </a:moveTo>
                  <a:cubicBezTo>
                    <a:pt x="156" y="86"/>
                    <a:pt x="154" y="85"/>
                    <a:pt x="153" y="84"/>
                  </a:cubicBezTo>
                  <a:cubicBezTo>
                    <a:pt x="151" y="83"/>
                    <a:pt x="148" y="82"/>
                    <a:pt x="145" y="81"/>
                  </a:cubicBezTo>
                  <a:cubicBezTo>
                    <a:pt x="148" y="80"/>
                    <a:pt x="150" y="79"/>
                    <a:pt x="153" y="77"/>
                  </a:cubicBezTo>
                  <a:cubicBezTo>
                    <a:pt x="153" y="77"/>
                    <a:pt x="153" y="77"/>
                    <a:pt x="154" y="76"/>
                  </a:cubicBezTo>
                  <a:cubicBezTo>
                    <a:pt x="155" y="80"/>
                    <a:pt x="156" y="84"/>
                    <a:pt x="157" y="87"/>
                  </a:cubicBezTo>
                  <a:close/>
                  <a:moveTo>
                    <a:pt x="150" y="75"/>
                  </a:moveTo>
                  <a:cubicBezTo>
                    <a:pt x="148" y="77"/>
                    <a:pt x="146" y="79"/>
                    <a:pt x="143" y="80"/>
                  </a:cubicBezTo>
                  <a:cubicBezTo>
                    <a:pt x="140" y="80"/>
                    <a:pt x="137" y="80"/>
                    <a:pt x="135" y="80"/>
                  </a:cubicBezTo>
                  <a:cubicBezTo>
                    <a:pt x="129" y="81"/>
                    <a:pt x="125" y="82"/>
                    <a:pt x="121" y="85"/>
                  </a:cubicBezTo>
                  <a:cubicBezTo>
                    <a:pt x="120" y="85"/>
                    <a:pt x="120" y="85"/>
                    <a:pt x="119" y="86"/>
                  </a:cubicBezTo>
                  <a:cubicBezTo>
                    <a:pt x="124" y="79"/>
                    <a:pt x="126" y="69"/>
                    <a:pt x="125" y="61"/>
                  </a:cubicBezTo>
                  <a:cubicBezTo>
                    <a:pt x="127" y="65"/>
                    <a:pt x="130" y="67"/>
                    <a:pt x="133" y="69"/>
                  </a:cubicBezTo>
                  <a:cubicBezTo>
                    <a:pt x="137" y="70"/>
                    <a:pt x="142" y="69"/>
                    <a:pt x="145" y="66"/>
                  </a:cubicBezTo>
                  <a:cubicBezTo>
                    <a:pt x="146" y="64"/>
                    <a:pt x="147" y="63"/>
                    <a:pt x="147" y="61"/>
                  </a:cubicBezTo>
                  <a:cubicBezTo>
                    <a:pt x="149" y="64"/>
                    <a:pt x="151" y="68"/>
                    <a:pt x="152" y="72"/>
                  </a:cubicBezTo>
                  <a:cubicBezTo>
                    <a:pt x="151" y="73"/>
                    <a:pt x="151" y="74"/>
                    <a:pt x="150" y="75"/>
                  </a:cubicBezTo>
                  <a:close/>
                  <a:moveTo>
                    <a:pt x="134" y="59"/>
                  </a:moveTo>
                  <a:cubicBezTo>
                    <a:pt x="134" y="62"/>
                    <a:pt x="137" y="63"/>
                    <a:pt x="138" y="63"/>
                  </a:cubicBezTo>
                  <a:cubicBezTo>
                    <a:pt x="141" y="63"/>
                    <a:pt x="142" y="61"/>
                    <a:pt x="142" y="60"/>
                  </a:cubicBezTo>
                  <a:cubicBezTo>
                    <a:pt x="142" y="58"/>
                    <a:pt x="142" y="57"/>
                    <a:pt x="141" y="57"/>
                  </a:cubicBezTo>
                  <a:cubicBezTo>
                    <a:pt x="140" y="56"/>
                    <a:pt x="140" y="56"/>
                    <a:pt x="140" y="56"/>
                  </a:cubicBezTo>
                  <a:cubicBezTo>
                    <a:pt x="140" y="56"/>
                    <a:pt x="140" y="56"/>
                    <a:pt x="141" y="57"/>
                  </a:cubicBezTo>
                  <a:cubicBezTo>
                    <a:pt x="142" y="57"/>
                    <a:pt x="142" y="58"/>
                    <a:pt x="142" y="60"/>
                  </a:cubicBezTo>
                  <a:cubicBezTo>
                    <a:pt x="142" y="61"/>
                    <a:pt x="140" y="62"/>
                    <a:pt x="138" y="62"/>
                  </a:cubicBezTo>
                  <a:cubicBezTo>
                    <a:pt x="137" y="62"/>
                    <a:pt x="135" y="61"/>
                    <a:pt x="135" y="59"/>
                  </a:cubicBezTo>
                  <a:cubicBezTo>
                    <a:pt x="134" y="57"/>
                    <a:pt x="135" y="55"/>
                    <a:pt x="137" y="54"/>
                  </a:cubicBezTo>
                  <a:cubicBezTo>
                    <a:pt x="139" y="53"/>
                    <a:pt x="141" y="53"/>
                    <a:pt x="143" y="54"/>
                  </a:cubicBezTo>
                  <a:cubicBezTo>
                    <a:pt x="145" y="55"/>
                    <a:pt x="146" y="57"/>
                    <a:pt x="146" y="59"/>
                  </a:cubicBezTo>
                  <a:cubicBezTo>
                    <a:pt x="146" y="61"/>
                    <a:pt x="145" y="63"/>
                    <a:pt x="144" y="65"/>
                  </a:cubicBezTo>
                  <a:cubicBezTo>
                    <a:pt x="141" y="68"/>
                    <a:pt x="137" y="68"/>
                    <a:pt x="134" y="66"/>
                  </a:cubicBezTo>
                  <a:cubicBezTo>
                    <a:pt x="131" y="65"/>
                    <a:pt x="129" y="61"/>
                    <a:pt x="129" y="58"/>
                  </a:cubicBezTo>
                  <a:cubicBezTo>
                    <a:pt x="129" y="55"/>
                    <a:pt x="131" y="51"/>
                    <a:pt x="135" y="49"/>
                  </a:cubicBezTo>
                  <a:cubicBezTo>
                    <a:pt x="136" y="48"/>
                    <a:pt x="138" y="47"/>
                    <a:pt x="140" y="47"/>
                  </a:cubicBezTo>
                  <a:cubicBezTo>
                    <a:pt x="141" y="49"/>
                    <a:pt x="142" y="51"/>
                    <a:pt x="143" y="53"/>
                  </a:cubicBezTo>
                  <a:cubicBezTo>
                    <a:pt x="141" y="51"/>
                    <a:pt x="138" y="51"/>
                    <a:pt x="136" y="53"/>
                  </a:cubicBezTo>
                  <a:cubicBezTo>
                    <a:pt x="134" y="54"/>
                    <a:pt x="133" y="57"/>
                    <a:pt x="134" y="59"/>
                  </a:cubicBezTo>
                  <a:close/>
                  <a:moveTo>
                    <a:pt x="131" y="43"/>
                  </a:moveTo>
                  <a:cubicBezTo>
                    <a:pt x="126" y="47"/>
                    <a:pt x="124" y="52"/>
                    <a:pt x="124" y="57"/>
                  </a:cubicBezTo>
                  <a:cubicBezTo>
                    <a:pt x="124" y="57"/>
                    <a:pt x="124" y="56"/>
                    <a:pt x="124" y="56"/>
                  </a:cubicBezTo>
                  <a:cubicBezTo>
                    <a:pt x="123" y="50"/>
                    <a:pt x="120" y="44"/>
                    <a:pt x="115" y="40"/>
                  </a:cubicBezTo>
                  <a:cubicBezTo>
                    <a:pt x="118" y="41"/>
                    <a:pt x="122" y="42"/>
                    <a:pt x="125" y="42"/>
                  </a:cubicBezTo>
                  <a:cubicBezTo>
                    <a:pt x="128" y="42"/>
                    <a:pt x="131" y="42"/>
                    <a:pt x="134" y="41"/>
                  </a:cubicBezTo>
                  <a:cubicBezTo>
                    <a:pt x="133" y="42"/>
                    <a:pt x="132" y="42"/>
                    <a:pt x="131" y="43"/>
                  </a:cubicBezTo>
                  <a:close/>
                  <a:moveTo>
                    <a:pt x="127" y="29"/>
                  </a:moveTo>
                  <a:cubicBezTo>
                    <a:pt x="126" y="30"/>
                    <a:pt x="127" y="32"/>
                    <a:pt x="128" y="33"/>
                  </a:cubicBezTo>
                  <a:cubicBezTo>
                    <a:pt x="129" y="33"/>
                    <a:pt x="130" y="34"/>
                    <a:pt x="131" y="34"/>
                  </a:cubicBezTo>
                  <a:cubicBezTo>
                    <a:pt x="131" y="34"/>
                    <a:pt x="132" y="35"/>
                    <a:pt x="132" y="35"/>
                  </a:cubicBezTo>
                  <a:cubicBezTo>
                    <a:pt x="123" y="36"/>
                    <a:pt x="114" y="34"/>
                    <a:pt x="108" y="29"/>
                  </a:cubicBezTo>
                  <a:cubicBezTo>
                    <a:pt x="102" y="24"/>
                    <a:pt x="98" y="17"/>
                    <a:pt x="98" y="10"/>
                  </a:cubicBezTo>
                  <a:cubicBezTo>
                    <a:pt x="103" y="11"/>
                    <a:pt x="108" y="14"/>
                    <a:pt x="113" y="17"/>
                  </a:cubicBezTo>
                  <a:cubicBezTo>
                    <a:pt x="118" y="20"/>
                    <a:pt x="122" y="24"/>
                    <a:pt x="127" y="29"/>
                  </a:cubicBezTo>
                  <a:close/>
                  <a:moveTo>
                    <a:pt x="19" y="173"/>
                  </a:moveTo>
                  <a:cubicBezTo>
                    <a:pt x="19" y="172"/>
                    <a:pt x="19" y="170"/>
                    <a:pt x="19" y="169"/>
                  </a:cubicBezTo>
                  <a:cubicBezTo>
                    <a:pt x="19" y="168"/>
                    <a:pt x="19" y="168"/>
                    <a:pt x="19" y="168"/>
                  </a:cubicBezTo>
                  <a:cubicBezTo>
                    <a:pt x="22" y="161"/>
                    <a:pt x="29" y="157"/>
                    <a:pt x="36" y="158"/>
                  </a:cubicBezTo>
                  <a:cubicBezTo>
                    <a:pt x="42" y="159"/>
                    <a:pt x="47" y="163"/>
                    <a:pt x="48" y="168"/>
                  </a:cubicBezTo>
                  <a:cubicBezTo>
                    <a:pt x="49" y="173"/>
                    <a:pt x="47" y="178"/>
                    <a:pt x="44" y="180"/>
                  </a:cubicBezTo>
                  <a:cubicBezTo>
                    <a:pt x="40" y="182"/>
                    <a:pt x="36" y="182"/>
                    <a:pt x="34" y="180"/>
                  </a:cubicBezTo>
                  <a:cubicBezTo>
                    <a:pt x="31" y="179"/>
                    <a:pt x="30" y="177"/>
                    <a:pt x="30" y="174"/>
                  </a:cubicBezTo>
                  <a:cubicBezTo>
                    <a:pt x="31" y="176"/>
                    <a:pt x="33" y="178"/>
                    <a:pt x="35" y="178"/>
                  </a:cubicBezTo>
                  <a:cubicBezTo>
                    <a:pt x="39" y="178"/>
                    <a:pt x="41" y="175"/>
                    <a:pt x="42" y="172"/>
                  </a:cubicBezTo>
                  <a:cubicBezTo>
                    <a:pt x="42" y="170"/>
                    <a:pt x="41" y="169"/>
                    <a:pt x="40" y="168"/>
                  </a:cubicBezTo>
                  <a:cubicBezTo>
                    <a:pt x="40" y="167"/>
                    <a:pt x="40" y="167"/>
                    <a:pt x="40" y="167"/>
                  </a:cubicBezTo>
                  <a:cubicBezTo>
                    <a:pt x="40" y="167"/>
                    <a:pt x="39" y="166"/>
                    <a:pt x="36" y="165"/>
                  </a:cubicBezTo>
                  <a:cubicBezTo>
                    <a:pt x="33" y="164"/>
                    <a:pt x="27" y="167"/>
                    <a:pt x="27" y="173"/>
                  </a:cubicBezTo>
                  <a:cubicBezTo>
                    <a:pt x="25" y="180"/>
                    <a:pt x="32" y="187"/>
                    <a:pt x="41" y="186"/>
                  </a:cubicBezTo>
                  <a:cubicBezTo>
                    <a:pt x="50" y="184"/>
                    <a:pt x="56" y="173"/>
                    <a:pt x="51" y="163"/>
                  </a:cubicBezTo>
                  <a:cubicBezTo>
                    <a:pt x="46" y="154"/>
                    <a:pt x="32" y="150"/>
                    <a:pt x="22" y="157"/>
                  </a:cubicBezTo>
                  <a:cubicBezTo>
                    <a:pt x="21" y="158"/>
                    <a:pt x="20" y="160"/>
                    <a:pt x="19" y="161"/>
                  </a:cubicBezTo>
                  <a:cubicBezTo>
                    <a:pt x="19" y="158"/>
                    <a:pt x="19" y="155"/>
                    <a:pt x="20" y="152"/>
                  </a:cubicBezTo>
                  <a:cubicBezTo>
                    <a:pt x="21" y="147"/>
                    <a:pt x="22" y="143"/>
                    <a:pt x="24" y="139"/>
                  </a:cubicBezTo>
                  <a:cubicBezTo>
                    <a:pt x="28" y="126"/>
                    <a:pt x="39" y="114"/>
                    <a:pt x="53" y="109"/>
                  </a:cubicBezTo>
                  <a:cubicBezTo>
                    <a:pt x="68" y="103"/>
                    <a:pt x="86" y="105"/>
                    <a:pt x="99" y="114"/>
                  </a:cubicBezTo>
                  <a:cubicBezTo>
                    <a:pt x="112" y="123"/>
                    <a:pt x="119" y="141"/>
                    <a:pt x="114" y="156"/>
                  </a:cubicBezTo>
                  <a:cubicBezTo>
                    <a:pt x="111" y="172"/>
                    <a:pt x="95" y="182"/>
                    <a:pt x="80" y="180"/>
                  </a:cubicBezTo>
                  <a:cubicBezTo>
                    <a:pt x="65" y="178"/>
                    <a:pt x="56" y="163"/>
                    <a:pt x="60" y="151"/>
                  </a:cubicBezTo>
                  <a:cubicBezTo>
                    <a:pt x="62" y="138"/>
                    <a:pt x="78" y="133"/>
                    <a:pt x="86" y="140"/>
                  </a:cubicBezTo>
                  <a:cubicBezTo>
                    <a:pt x="94" y="145"/>
                    <a:pt x="92" y="158"/>
                    <a:pt x="86" y="161"/>
                  </a:cubicBezTo>
                  <a:cubicBezTo>
                    <a:pt x="80" y="164"/>
                    <a:pt x="74" y="161"/>
                    <a:pt x="72" y="157"/>
                  </a:cubicBezTo>
                  <a:cubicBezTo>
                    <a:pt x="73" y="160"/>
                    <a:pt x="77" y="163"/>
                    <a:pt x="82" y="162"/>
                  </a:cubicBezTo>
                  <a:cubicBezTo>
                    <a:pt x="88" y="162"/>
                    <a:pt x="93" y="157"/>
                    <a:pt x="93" y="149"/>
                  </a:cubicBezTo>
                  <a:cubicBezTo>
                    <a:pt x="92" y="142"/>
                    <a:pt x="85" y="135"/>
                    <a:pt x="76" y="136"/>
                  </a:cubicBezTo>
                  <a:cubicBezTo>
                    <a:pt x="67" y="135"/>
                    <a:pt x="59" y="143"/>
                    <a:pt x="57" y="153"/>
                  </a:cubicBezTo>
                  <a:cubicBezTo>
                    <a:pt x="56" y="163"/>
                    <a:pt x="61" y="174"/>
                    <a:pt x="71" y="179"/>
                  </a:cubicBezTo>
                  <a:cubicBezTo>
                    <a:pt x="81" y="184"/>
                    <a:pt x="94" y="183"/>
                    <a:pt x="103" y="177"/>
                  </a:cubicBezTo>
                  <a:cubicBezTo>
                    <a:pt x="119" y="166"/>
                    <a:pt x="122" y="144"/>
                    <a:pt x="115" y="128"/>
                  </a:cubicBezTo>
                  <a:cubicBezTo>
                    <a:pt x="118" y="136"/>
                    <a:pt x="120" y="145"/>
                    <a:pt x="118" y="153"/>
                  </a:cubicBezTo>
                  <a:cubicBezTo>
                    <a:pt x="116" y="166"/>
                    <a:pt x="107" y="179"/>
                    <a:pt x="94" y="182"/>
                  </a:cubicBezTo>
                  <a:cubicBezTo>
                    <a:pt x="81" y="186"/>
                    <a:pt x="66" y="181"/>
                    <a:pt x="60" y="170"/>
                  </a:cubicBezTo>
                  <a:cubicBezTo>
                    <a:pt x="53" y="160"/>
                    <a:pt x="55" y="145"/>
                    <a:pt x="64" y="138"/>
                  </a:cubicBezTo>
                  <a:cubicBezTo>
                    <a:pt x="73" y="131"/>
                    <a:pt x="87" y="134"/>
                    <a:pt x="92" y="142"/>
                  </a:cubicBezTo>
                  <a:cubicBezTo>
                    <a:pt x="97" y="151"/>
                    <a:pt x="92" y="163"/>
                    <a:pt x="84" y="164"/>
                  </a:cubicBezTo>
                  <a:cubicBezTo>
                    <a:pt x="75" y="166"/>
                    <a:pt x="68" y="158"/>
                    <a:pt x="70" y="152"/>
                  </a:cubicBezTo>
                  <a:cubicBezTo>
                    <a:pt x="71" y="145"/>
                    <a:pt x="79" y="143"/>
                    <a:pt x="83" y="145"/>
                  </a:cubicBezTo>
                  <a:cubicBezTo>
                    <a:pt x="78" y="142"/>
                    <a:pt x="70" y="145"/>
                    <a:pt x="69" y="153"/>
                  </a:cubicBezTo>
                  <a:cubicBezTo>
                    <a:pt x="68" y="160"/>
                    <a:pt x="77" y="168"/>
                    <a:pt x="86" y="164"/>
                  </a:cubicBezTo>
                  <a:cubicBezTo>
                    <a:pt x="95" y="162"/>
                    <a:pt x="99" y="148"/>
                    <a:pt x="92" y="140"/>
                  </a:cubicBezTo>
                  <a:cubicBezTo>
                    <a:pt x="86" y="131"/>
                    <a:pt x="71" y="130"/>
                    <a:pt x="62" y="138"/>
                  </a:cubicBezTo>
                  <a:cubicBezTo>
                    <a:pt x="70" y="130"/>
                    <a:pt x="84" y="131"/>
                    <a:pt x="91" y="138"/>
                  </a:cubicBezTo>
                  <a:cubicBezTo>
                    <a:pt x="98" y="145"/>
                    <a:pt x="97" y="157"/>
                    <a:pt x="91" y="162"/>
                  </a:cubicBezTo>
                  <a:cubicBezTo>
                    <a:pt x="85" y="168"/>
                    <a:pt x="75" y="167"/>
                    <a:pt x="70" y="161"/>
                  </a:cubicBezTo>
                  <a:cubicBezTo>
                    <a:pt x="66" y="156"/>
                    <a:pt x="67" y="148"/>
                    <a:pt x="71" y="145"/>
                  </a:cubicBezTo>
                  <a:cubicBezTo>
                    <a:pt x="68" y="148"/>
                    <a:pt x="66" y="154"/>
                    <a:pt x="68" y="159"/>
                  </a:cubicBezTo>
                  <a:cubicBezTo>
                    <a:pt x="71" y="164"/>
                    <a:pt x="77" y="168"/>
                    <a:pt x="84" y="167"/>
                  </a:cubicBezTo>
                  <a:cubicBezTo>
                    <a:pt x="91" y="166"/>
                    <a:pt x="97" y="159"/>
                    <a:pt x="97" y="151"/>
                  </a:cubicBezTo>
                  <a:cubicBezTo>
                    <a:pt x="98" y="143"/>
                    <a:pt x="92" y="135"/>
                    <a:pt x="84" y="132"/>
                  </a:cubicBezTo>
                  <a:cubicBezTo>
                    <a:pt x="76" y="129"/>
                    <a:pt x="66" y="131"/>
                    <a:pt x="59" y="138"/>
                  </a:cubicBezTo>
                  <a:cubicBezTo>
                    <a:pt x="53" y="145"/>
                    <a:pt x="51" y="156"/>
                    <a:pt x="53" y="165"/>
                  </a:cubicBezTo>
                  <a:cubicBezTo>
                    <a:pt x="58" y="181"/>
                    <a:pt x="76" y="189"/>
                    <a:pt x="92" y="187"/>
                  </a:cubicBezTo>
                  <a:cubicBezTo>
                    <a:pt x="89" y="188"/>
                    <a:pt x="87" y="189"/>
                    <a:pt x="85" y="191"/>
                  </a:cubicBezTo>
                  <a:cubicBezTo>
                    <a:pt x="75" y="199"/>
                    <a:pt x="74" y="210"/>
                    <a:pt x="76" y="218"/>
                  </a:cubicBezTo>
                  <a:cubicBezTo>
                    <a:pt x="76" y="218"/>
                    <a:pt x="76" y="218"/>
                    <a:pt x="76" y="218"/>
                  </a:cubicBezTo>
                  <a:cubicBezTo>
                    <a:pt x="71" y="218"/>
                    <a:pt x="67" y="216"/>
                    <a:pt x="62" y="215"/>
                  </a:cubicBezTo>
                  <a:cubicBezTo>
                    <a:pt x="67" y="214"/>
                    <a:pt x="72" y="210"/>
                    <a:pt x="73" y="205"/>
                  </a:cubicBezTo>
                  <a:cubicBezTo>
                    <a:pt x="74" y="199"/>
                    <a:pt x="73" y="193"/>
                    <a:pt x="68" y="188"/>
                  </a:cubicBezTo>
                  <a:cubicBezTo>
                    <a:pt x="60" y="179"/>
                    <a:pt x="43" y="183"/>
                    <a:pt x="36" y="193"/>
                  </a:cubicBezTo>
                  <a:cubicBezTo>
                    <a:pt x="36" y="194"/>
                    <a:pt x="35" y="195"/>
                    <a:pt x="35" y="196"/>
                  </a:cubicBezTo>
                  <a:cubicBezTo>
                    <a:pt x="29" y="190"/>
                    <a:pt x="23" y="182"/>
                    <a:pt x="19" y="173"/>
                  </a:cubicBezTo>
                  <a:close/>
                  <a:moveTo>
                    <a:pt x="117" y="210"/>
                  </a:moveTo>
                  <a:cubicBezTo>
                    <a:pt x="111" y="213"/>
                    <a:pt x="104" y="216"/>
                    <a:pt x="98" y="217"/>
                  </a:cubicBezTo>
                  <a:cubicBezTo>
                    <a:pt x="98" y="217"/>
                    <a:pt x="98" y="217"/>
                    <a:pt x="98" y="217"/>
                  </a:cubicBezTo>
                  <a:cubicBezTo>
                    <a:pt x="96" y="215"/>
                    <a:pt x="95" y="213"/>
                    <a:pt x="95" y="210"/>
                  </a:cubicBezTo>
                  <a:cubicBezTo>
                    <a:pt x="95" y="207"/>
                    <a:pt x="97" y="205"/>
                    <a:pt x="99" y="203"/>
                  </a:cubicBezTo>
                  <a:cubicBezTo>
                    <a:pt x="101" y="202"/>
                    <a:pt x="104" y="201"/>
                    <a:pt x="107" y="203"/>
                  </a:cubicBezTo>
                  <a:cubicBezTo>
                    <a:pt x="109" y="204"/>
                    <a:pt x="110" y="207"/>
                    <a:pt x="110" y="210"/>
                  </a:cubicBezTo>
                  <a:cubicBezTo>
                    <a:pt x="109" y="212"/>
                    <a:pt x="107" y="214"/>
                    <a:pt x="105" y="214"/>
                  </a:cubicBezTo>
                  <a:cubicBezTo>
                    <a:pt x="102" y="214"/>
                    <a:pt x="101" y="212"/>
                    <a:pt x="100" y="211"/>
                  </a:cubicBezTo>
                  <a:cubicBezTo>
                    <a:pt x="100" y="209"/>
                    <a:pt x="100" y="208"/>
                    <a:pt x="101" y="207"/>
                  </a:cubicBezTo>
                  <a:cubicBezTo>
                    <a:pt x="102" y="206"/>
                    <a:pt x="103" y="206"/>
                    <a:pt x="103" y="206"/>
                  </a:cubicBezTo>
                  <a:cubicBezTo>
                    <a:pt x="103" y="206"/>
                    <a:pt x="102" y="206"/>
                    <a:pt x="101" y="207"/>
                  </a:cubicBezTo>
                  <a:cubicBezTo>
                    <a:pt x="100" y="207"/>
                    <a:pt x="99" y="209"/>
                    <a:pt x="100" y="211"/>
                  </a:cubicBezTo>
                  <a:cubicBezTo>
                    <a:pt x="100" y="213"/>
                    <a:pt x="102" y="215"/>
                    <a:pt x="105" y="215"/>
                  </a:cubicBezTo>
                  <a:cubicBezTo>
                    <a:pt x="107" y="215"/>
                    <a:pt x="110" y="213"/>
                    <a:pt x="111" y="210"/>
                  </a:cubicBezTo>
                  <a:cubicBezTo>
                    <a:pt x="112" y="207"/>
                    <a:pt x="110" y="204"/>
                    <a:pt x="107" y="202"/>
                  </a:cubicBezTo>
                  <a:cubicBezTo>
                    <a:pt x="105" y="200"/>
                    <a:pt x="101" y="200"/>
                    <a:pt x="98" y="202"/>
                  </a:cubicBezTo>
                  <a:cubicBezTo>
                    <a:pt x="95" y="203"/>
                    <a:pt x="93" y="207"/>
                    <a:pt x="93" y="210"/>
                  </a:cubicBezTo>
                  <a:cubicBezTo>
                    <a:pt x="93" y="213"/>
                    <a:pt x="94" y="216"/>
                    <a:pt x="95" y="218"/>
                  </a:cubicBezTo>
                  <a:cubicBezTo>
                    <a:pt x="92" y="219"/>
                    <a:pt x="88" y="219"/>
                    <a:pt x="84" y="219"/>
                  </a:cubicBezTo>
                  <a:cubicBezTo>
                    <a:pt x="84" y="218"/>
                    <a:pt x="84" y="217"/>
                    <a:pt x="84" y="216"/>
                  </a:cubicBezTo>
                  <a:cubicBezTo>
                    <a:pt x="83" y="211"/>
                    <a:pt x="85" y="204"/>
                    <a:pt x="91" y="198"/>
                  </a:cubicBezTo>
                  <a:cubicBezTo>
                    <a:pt x="94" y="196"/>
                    <a:pt x="97" y="194"/>
                    <a:pt x="101" y="194"/>
                  </a:cubicBezTo>
                  <a:cubicBezTo>
                    <a:pt x="104" y="194"/>
                    <a:pt x="107" y="195"/>
                    <a:pt x="109" y="196"/>
                  </a:cubicBezTo>
                  <a:cubicBezTo>
                    <a:pt x="114" y="199"/>
                    <a:pt x="117" y="204"/>
                    <a:pt x="117" y="208"/>
                  </a:cubicBezTo>
                  <a:cubicBezTo>
                    <a:pt x="117" y="209"/>
                    <a:pt x="117" y="209"/>
                    <a:pt x="117" y="210"/>
                  </a:cubicBezTo>
                  <a:close/>
                  <a:moveTo>
                    <a:pt x="65" y="204"/>
                  </a:moveTo>
                  <a:cubicBezTo>
                    <a:pt x="65" y="204"/>
                    <a:pt x="65" y="204"/>
                    <a:pt x="65" y="204"/>
                  </a:cubicBezTo>
                  <a:cubicBezTo>
                    <a:pt x="65" y="204"/>
                    <a:pt x="65" y="204"/>
                    <a:pt x="65" y="204"/>
                  </a:cubicBezTo>
                  <a:cubicBezTo>
                    <a:pt x="65" y="205"/>
                    <a:pt x="66" y="206"/>
                    <a:pt x="67" y="206"/>
                  </a:cubicBezTo>
                  <a:cubicBezTo>
                    <a:pt x="68" y="206"/>
                    <a:pt x="68" y="205"/>
                    <a:pt x="69" y="204"/>
                  </a:cubicBezTo>
                  <a:cubicBezTo>
                    <a:pt x="69" y="203"/>
                    <a:pt x="68" y="202"/>
                    <a:pt x="67" y="202"/>
                  </a:cubicBezTo>
                  <a:cubicBezTo>
                    <a:pt x="66" y="202"/>
                    <a:pt x="65" y="202"/>
                    <a:pt x="65" y="203"/>
                  </a:cubicBezTo>
                  <a:cubicBezTo>
                    <a:pt x="65" y="201"/>
                    <a:pt x="64" y="198"/>
                    <a:pt x="62" y="196"/>
                  </a:cubicBezTo>
                  <a:cubicBezTo>
                    <a:pt x="59" y="194"/>
                    <a:pt x="55" y="194"/>
                    <a:pt x="51" y="196"/>
                  </a:cubicBezTo>
                  <a:cubicBezTo>
                    <a:pt x="48" y="199"/>
                    <a:pt x="47" y="204"/>
                    <a:pt x="48" y="208"/>
                  </a:cubicBezTo>
                  <a:cubicBezTo>
                    <a:pt x="45" y="205"/>
                    <a:pt x="42" y="203"/>
                    <a:pt x="38" y="200"/>
                  </a:cubicBezTo>
                  <a:cubicBezTo>
                    <a:pt x="40" y="194"/>
                    <a:pt x="44" y="190"/>
                    <a:pt x="50" y="188"/>
                  </a:cubicBezTo>
                  <a:cubicBezTo>
                    <a:pt x="58" y="185"/>
                    <a:pt x="68" y="190"/>
                    <a:pt x="69" y="198"/>
                  </a:cubicBezTo>
                  <a:cubicBezTo>
                    <a:pt x="71" y="206"/>
                    <a:pt x="64" y="212"/>
                    <a:pt x="58" y="211"/>
                  </a:cubicBezTo>
                  <a:cubicBezTo>
                    <a:pt x="52" y="211"/>
                    <a:pt x="49" y="203"/>
                    <a:pt x="52" y="200"/>
                  </a:cubicBezTo>
                  <a:cubicBezTo>
                    <a:pt x="54" y="197"/>
                    <a:pt x="59" y="197"/>
                    <a:pt x="61" y="198"/>
                  </a:cubicBezTo>
                  <a:cubicBezTo>
                    <a:pt x="59" y="197"/>
                    <a:pt x="56" y="196"/>
                    <a:pt x="54" y="198"/>
                  </a:cubicBezTo>
                  <a:cubicBezTo>
                    <a:pt x="51" y="200"/>
                    <a:pt x="49" y="204"/>
                    <a:pt x="52" y="208"/>
                  </a:cubicBezTo>
                  <a:cubicBezTo>
                    <a:pt x="54" y="212"/>
                    <a:pt x="60" y="213"/>
                    <a:pt x="64" y="211"/>
                  </a:cubicBezTo>
                  <a:cubicBezTo>
                    <a:pt x="69" y="208"/>
                    <a:pt x="72" y="202"/>
                    <a:pt x="70" y="196"/>
                  </a:cubicBezTo>
                  <a:cubicBezTo>
                    <a:pt x="68" y="190"/>
                    <a:pt x="62" y="186"/>
                    <a:pt x="55" y="186"/>
                  </a:cubicBezTo>
                  <a:cubicBezTo>
                    <a:pt x="48" y="186"/>
                    <a:pt x="41" y="190"/>
                    <a:pt x="38" y="196"/>
                  </a:cubicBezTo>
                  <a:cubicBezTo>
                    <a:pt x="38" y="197"/>
                    <a:pt x="38" y="198"/>
                    <a:pt x="37" y="199"/>
                  </a:cubicBezTo>
                  <a:cubicBezTo>
                    <a:pt x="37" y="198"/>
                    <a:pt x="37" y="198"/>
                    <a:pt x="37" y="198"/>
                  </a:cubicBezTo>
                  <a:cubicBezTo>
                    <a:pt x="38" y="195"/>
                    <a:pt x="40" y="193"/>
                    <a:pt x="42" y="191"/>
                  </a:cubicBezTo>
                  <a:cubicBezTo>
                    <a:pt x="48" y="185"/>
                    <a:pt x="57" y="184"/>
                    <a:pt x="63" y="187"/>
                  </a:cubicBezTo>
                  <a:cubicBezTo>
                    <a:pt x="70" y="191"/>
                    <a:pt x="73" y="200"/>
                    <a:pt x="70" y="206"/>
                  </a:cubicBezTo>
                  <a:cubicBezTo>
                    <a:pt x="68" y="211"/>
                    <a:pt x="63" y="214"/>
                    <a:pt x="58" y="213"/>
                  </a:cubicBezTo>
                  <a:cubicBezTo>
                    <a:pt x="56" y="212"/>
                    <a:pt x="54" y="211"/>
                    <a:pt x="52" y="210"/>
                  </a:cubicBezTo>
                  <a:cubicBezTo>
                    <a:pt x="49" y="206"/>
                    <a:pt x="49" y="200"/>
                    <a:pt x="52" y="198"/>
                  </a:cubicBezTo>
                  <a:cubicBezTo>
                    <a:pt x="56" y="194"/>
                    <a:pt x="62" y="196"/>
                    <a:pt x="63" y="200"/>
                  </a:cubicBezTo>
                  <a:cubicBezTo>
                    <a:pt x="65" y="204"/>
                    <a:pt x="61" y="208"/>
                    <a:pt x="58" y="208"/>
                  </a:cubicBezTo>
                  <a:cubicBezTo>
                    <a:pt x="61" y="208"/>
                    <a:pt x="65" y="204"/>
                    <a:pt x="63" y="200"/>
                  </a:cubicBezTo>
                  <a:cubicBezTo>
                    <a:pt x="62" y="195"/>
                    <a:pt x="55" y="194"/>
                    <a:pt x="51" y="198"/>
                  </a:cubicBezTo>
                  <a:cubicBezTo>
                    <a:pt x="48" y="201"/>
                    <a:pt x="48" y="205"/>
                    <a:pt x="50" y="209"/>
                  </a:cubicBezTo>
                  <a:cubicBezTo>
                    <a:pt x="50" y="209"/>
                    <a:pt x="50" y="209"/>
                    <a:pt x="50" y="208"/>
                  </a:cubicBezTo>
                  <a:cubicBezTo>
                    <a:pt x="48" y="206"/>
                    <a:pt x="48" y="203"/>
                    <a:pt x="49" y="201"/>
                  </a:cubicBezTo>
                  <a:cubicBezTo>
                    <a:pt x="51" y="195"/>
                    <a:pt x="56" y="193"/>
                    <a:pt x="60" y="195"/>
                  </a:cubicBezTo>
                  <a:cubicBezTo>
                    <a:pt x="64" y="197"/>
                    <a:pt x="65" y="200"/>
                    <a:pt x="65" y="203"/>
                  </a:cubicBezTo>
                  <a:cubicBezTo>
                    <a:pt x="65" y="203"/>
                    <a:pt x="65" y="204"/>
                    <a:pt x="65" y="204"/>
                  </a:cubicBezTo>
                  <a:cubicBezTo>
                    <a:pt x="65" y="204"/>
                    <a:pt x="65" y="204"/>
                    <a:pt x="65" y="204"/>
                  </a:cubicBezTo>
                  <a:close/>
                  <a:moveTo>
                    <a:pt x="60" y="214"/>
                  </a:moveTo>
                  <a:cubicBezTo>
                    <a:pt x="65" y="214"/>
                    <a:pt x="70" y="211"/>
                    <a:pt x="71" y="206"/>
                  </a:cubicBezTo>
                  <a:cubicBezTo>
                    <a:pt x="70" y="211"/>
                    <a:pt x="65" y="214"/>
                    <a:pt x="61" y="214"/>
                  </a:cubicBezTo>
                  <a:cubicBezTo>
                    <a:pt x="60" y="214"/>
                    <a:pt x="60" y="214"/>
                    <a:pt x="60" y="214"/>
                  </a:cubicBezTo>
                  <a:close/>
                  <a:moveTo>
                    <a:pt x="123" y="206"/>
                  </a:moveTo>
                  <a:cubicBezTo>
                    <a:pt x="123" y="200"/>
                    <a:pt x="120" y="193"/>
                    <a:pt x="114" y="189"/>
                  </a:cubicBezTo>
                  <a:cubicBezTo>
                    <a:pt x="110" y="186"/>
                    <a:pt x="105" y="185"/>
                    <a:pt x="100" y="185"/>
                  </a:cubicBezTo>
                  <a:cubicBezTo>
                    <a:pt x="99" y="185"/>
                    <a:pt x="99" y="185"/>
                    <a:pt x="98" y="185"/>
                  </a:cubicBezTo>
                  <a:cubicBezTo>
                    <a:pt x="100" y="184"/>
                    <a:pt x="102" y="183"/>
                    <a:pt x="104" y="182"/>
                  </a:cubicBezTo>
                  <a:cubicBezTo>
                    <a:pt x="117" y="175"/>
                    <a:pt x="123" y="161"/>
                    <a:pt x="124" y="146"/>
                  </a:cubicBezTo>
                  <a:cubicBezTo>
                    <a:pt x="124" y="148"/>
                    <a:pt x="124" y="150"/>
                    <a:pt x="125" y="151"/>
                  </a:cubicBezTo>
                  <a:cubicBezTo>
                    <a:pt x="128" y="155"/>
                    <a:pt x="132" y="157"/>
                    <a:pt x="136" y="155"/>
                  </a:cubicBezTo>
                  <a:cubicBezTo>
                    <a:pt x="140" y="154"/>
                    <a:pt x="143" y="151"/>
                    <a:pt x="143" y="147"/>
                  </a:cubicBezTo>
                  <a:cubicBezTo>
                    <a:pt x="143" y="143"/>
                    <a:pt x="140" y="140"/>
                    <a:pt x="137" y="140"/>
                  </a:cubicBezTo>
                  <a:cubicBezTo>
                    <a:pt x="134" y="139"/>
                    <a:pt x="131" y="141"/>
                    <a:pt x="130" y="143"/>
                  </a:cubicBezTo>
                  <a:cubicBezTo>
                    <a:pt x="132" y="141"/>
                    <a:pt x="135" y="139"/>
                    <a:pt x="138" y="141"/>
                  </a:cubicBezTo>
                  <a:cubicBezTo>
                    <a:pt x="142" y="142"/>
                    <a:pt x="144" y="147"/>
                    <a:pt x="141" y="151"/>
                  </a:cubicBezTo>
                  <a:cubicBezTo>
                    <a:pt x="139" y="155"/>
                    <a:pt x="133" y="157"/>
                    <a:pt x="129" y="154"/>
                  </a:cubicBezTo>
                  <a:cubicBezTo>
                    <a:pt x="125" y="151"/>
                    <a:pt x="123" y="145"/>
                    <a:pt x="125" y="140"/>
                  </a:cubicBezTo>
                  <a:cubicBezTo>
                    <a:pt x="123" y="146"/>
                    <a:pt x="125" y="152"/>
                    <a:pt x="130" y="154"/>
                  </a:cubicBezTo>
                  <a:cubicBezTo>
                    <a:pt x="135" y="156"/>
                    <a:pt x="142" y="153"/>
                    <a:pt x="142" y="148"/>
                  </a:cubicBezTo>
                  <a:cubicBezTo>
                    <a:pt x="142" y="143"/>
                    <a:pt x="138" y="140"/>
                    <a:pt x="134" y="141"/>
                  </a:cubicBezTo>
                  <a:cubicBezTo>
                    <a:pt x="130" y="142"/>
                    <a:pt x="130" y="147"/>
                    <a:pt x="132" y="149"/>
                  </a:cubicBezTo>
                  <a:cubicBezTo>
                    <a:pt x="130" y="147"/>
                    <a:pt x="130" y="143"/>
                    <a:pt x="134" y="142"/>
                  </a:cubicBezTo>
                  <a:cubicBezTo>
                    <a:pt x="137" y="140"/>
                    <a:pt x="141" y="143"/>
                    <a:pt x="141" y="147"/>
                  </a:cubicBezTo>
                  <a:cubicBezTo>
                    <a:pt x="142" y="152"/>
                    <a:pt x="136" y="155"/>
                    <a:pt x="131" y="154"/>
                  </a:cubicBezTo>
                  <a:cubicBezTo>
                    <a:pt x="126" y="152"/>
                    <a:pt x="123" y="146"/>
                    <a:pt x="126" y="140"/>
                  </a:cubicBezTo>
                  <a:cubicBezTo>
                    <a:pt x="128" y="135"/>
                    <a:pt x="136" y="132"/>
                    <a:pt x="142" y="134"/>
                  </a:cubicBezTo>
                  <a:cubicBezTo>
                    <a:pt x="147" y="136"/>
                    <a:pt x="151" y="142"/>
                    <a:pt x="152" y="148"/>
                  </a:cubicBezTo>
                  <a:cubicBezTo>
                    <a:pt x="151" y="148"/>
                    <a:pt x="151" y="148"/>
                    <a:pt x="151" y="149"/>
                  </a:cubicBezTo>
                  <a:cubicBezTo>
                    <a:pt x="151" y="145"/>
                    <a:pt x="150" y="142"/>
                    <a:pt x="147" y="139"/>
                  </a:cubicBezTo>
                  <a:cubicBezTo>
                    <a:pt x="144" y="134"/>
                    <a:pt x="138" y="133"/>
                    <a:pt x="133" y="135"/>
                  </a:cubicBezTo>
                  <a:cubicBezTo>
                    <a:pt x="128" y="137"/>
                    <a:pt x="125" y="142"/>
                    <a:pt x="126" y="147"/>
                  </a:cubicBezTo>
                  <a:cubicBezTo>
                    <a:pt x="127" y="151"/>
                    <a:pt x="131" y="154"/>
                    <a:pt x="135" y="153"/>
                  </a:cubicBezTo>
                  <a:cubicBezTo>
                    <a:pt x="139" y="153"/>
                    <a:pt x="141" y="149"/>
                    <a:pt x="140" y="147"/>
                  </a:cubicBezTo>
                  <a:cubicBezTo>
                    <a:pt x="140" y="144"/>
                    <a:pt x="138" y="142"/>
                    <a:pt x="137" y="142"/>
                  </a:cubicBezTo>
                  <a:cubicBezTo>
                    <a:pt x="139" y="143"/>
                    <a:pt x="141" y="145"/>
                    <a:pt x="140" y="149"/>
                  </a:cubicBezTo>
                  <a:cubicBezTo>
                    <a:pt x="139" y="152"/>
                    <a:pt x="133" y="155"/>
                    <a:pt x="129" y="151"/>
                  </a:cubicBezTo>
                  <a:cubicBezTo>
                    <a:pt x="125" y="148"/>
                    <a:pt x="126" y="139"/>
                    <a:pt x="132" y="136"/>
                  </a:cubicBezTo>
                  <a:cubicBezTo>
                    <a:pt x="138" y="133"/>
                    <a:pt x="146" y="136"/>
                    <a:pt x="149" y="144"/>
                  </a:cubicBezTo>
                  <a:cubicBezTo>
                    <a:pt x="150" y="145"/>
                    <a:pt x="150" y="147"/>
                    <a:pt x="150" y="149"/>
                  </a:cubicBezTo>
                  <a:cubicBezTo>
                    <a:pt x="145" y="153"/>
                    <a:pt x="142" y="159"/>
                    <a:pt x="141" y="165"/>
                  </a:cubicBezTo>
                  <a:cubicBezTo>
                    <a:pt x="141" y="165"/>
                    <a:pt x="141" y="165"/>
                    <a:pt x="141" y="165"/>
                  </a:cubicBezTo>
                  <a:cubicBezTo>
                    <a:pt x="139" y="163"/>
                    <a:pt x="137" y="161"/>
                    <a:pt x="134" y="160"/>
                  </a:cubicBezTo>
                  <a:cubicBezTo>
                    <a:pt x="131" y="159"/>
                    <a:pt x="126" y="160"/>
                    <a:pt x="122" y="164"/>
                  </a:cubicBezTo>
                  <a:cubicBezTo>
                    <a:pt x="121" y="166"/>
                    <a:pt x="120" y="169"/>
                    <a:pt x="120" y="171"/>
                  </a:cubicBezTo>
                  <a:cubicBezTo>
                    <a:pt x="120" y="173"/>
                    <a:pt x="121" y="175"/>
                    <a:pt x="122" y="177"/>
                  </a:cubicBezTo>
                  <a:cubicBezTo>
                    <a:pt x="124" y="180"/>
                    <a:pt x="128" y="181"/>
                    <a:pt x="130" y="181"/>
                  </a:cubicBezTo>
                  <a:cubicBezTo>
                    <a:pt x="133" y="180"/>
                    <a:pt x="135" y="178"/>
                    <a:pt x="136" y="176"/>
                  </a:cubicBezTo>
                  <a:cubicBezTo>
                    <a:pt x="137" y="173"/>
                    <a:pt x="136" y="171"/>
                    <a:pt x="134" y="169"/>
                  </a:cubicBezTo>
                  <a:cubicBezTo>
                    <a:pt x="133" y="168"/>
                    <a:pt x="132" y="168"/>
                    <a:pt x="131" y="168"/>
                  </a:cubicBezTo>
                  <a:cubicBezTo>
                    <a:pt x="129" y="168"/>
                    <a:pt x="128" y="169"/>
                    <a:pt x="127" y="170"/>
                  </a:cubicBezTo>
                  <a:cubicBezTo>
                    <a:pt x="126" y="171"/>
                    <a:pt x="126" y="173"/>
                    <a:pt x="127" y="174"/>
                  </a:cubicBezTo>
                  <a:cubicBezTo>
                    <a:pt x="128" y="175"/>
                    <a:pt x="130" y="176"/>
                    <a:pt x="131" y="175"/>
                  </a:cubicBezTo>
                  <a:cubicBezTo>
                    <a:pt x="132" y="175"/>
                    <a:pt x="133" y="174"/>
                    <a:pt x="133" y="173"/>
                  </a:cubicBezTo>
                  <a:cubicBezTo>
                    <a:pt x="133" y="172"/>
                    <a:pt x="132" y="171"/>
                    <a:pt x="131" y="171"/>
                  </a:cubicBezTo>
                  <a:cubicBezTo>
                    <a:pt x="130" y="170"/>
                    <a:pt x="130" y="171"/>
                    <a:pt x="129" y="171"/>
                  </a:cubicBezTo>
                  <a:cubicBezTo>
                    <a:pt x="129" y="172"/>
                    <a:pt x="129" y="172"/>
                    <a:pt x="129" y="172"/>
                  </a:cubicBezTo>
                  <a:cubicBezTo>
                    <a:pt x="129" y="172"/>
                    <a:pt x="129" y="172"/>
                    <a:pt x="129" y="171"/>
                  </a:cubicBezTo>
                  <a:cubicBezTo>
                    <a:pt x="130" y="171"/>
                    <a:pt x="130" y="171"/>
                    <a:pt x="131" y="171"/>
                  </a:cubicBezTo>
                  <a:cubicBezTo>
                    <a:pt x="132" y="171"/>
                    <a:pt x="132" y="172"/>
                    <a:pt x="132" y="173"/>
                  </a:cubicBezTo>
                  <a:cubicBezTo>
                    <a:pt x="132" y="174"/>
                    <a:pt x="132" y="175"/>
                    <a:pt x="131" y="175"/>
                  </a:cubicBezTo>
                  <a:cubicBezTo>
                    <a:pt x="130" y="175"/>
                    <a:pt x="128" y="175"/>
                    <a:pt x="128" y="174"/>
                  </a:cubicBezTo>
                  <a:cubicBezTo>
                    <a:pt x="127" y="173"/>
                    <a:pt x="127" y="171"/>
                    <a:pt x="128" y="170"/>
                  </a:cubicBezTo>
                  <a:cubicBezTo>
                    <a:pt x="128" y="169"/>
                    <a:pt x="130" y="169"/>
                    <a:pt x="131" y="169"/>
                  </a:cubicBezTo>
                  <a:cubicBezTo>
                    <a:pt x="132" y="169"/>
                    <a:pt x="133" y="169"/>
                    <a:pt x="134" y="170"/>
                  </a:cubicBezTo>
                  <a:cubicBezTo>
                    <a:pt x="135" y="171"/>
                    <a:pt x="136" y="173"/>
                    <a:pt x="135" y="175"/>
                  </a:cubicBezTo>
                  <a:cubicBezTo>
                    <a:pt x="134" y="177"/>
                    <a:pt x="132" y="178"/>
                    <a:pt x="130" y="178"/>
                  </a:cubicBezTo>
                  <a:cubicBezTo>
                    <a:pt x="128" y="178"/>
                    <a:pt x="126" y="177"/>
                    <a:pt x="125" y="175"/>
                  </a:cubicBezTo>
                  <a:cubicBezTo>
                    <a:pt x="124" y="174"/>
                    <a:pt x="124" y="172"/>
                    <a:pt x="124" y="171"/>
                  </a:cubicBezTo>
                  <a:cubicBezTo>
                    <a:pt x="124" y="170"/>
                    <a:pt x="125" y="168"/>
                    <a:pt x="126" y="167"/>
                  </a:cubicBezTo>
                  <a:cubicBezTo>
                    <a:pt x="128" y="164"/>
                    <a:pt x="131" y="163"/>
                    <a:pt x="133" y="164"/>
                  </a:cubicBezTo>
                  <a:cubicBezTo>
                    <a:pt x="136" y="164"/>
                    <a:pt x="138" y="165"/>
                    <a:pt x="139" y="166"/>
                  </a:cubicBezTo>
                  <a:cubicBezTo>
                    <a:pt x="140" y="167"/>
                    <a:pt x="140" y="167"/>
                    <a:pt x="141" y="168"/>
                  </a:cubicBezTo>
                  <a:cubicBezTo>
                    <a:pt x="141" y="173"/>
                    <a:pt x="142" y="177"/>
                    <a:pt x="144" y="182"/>
                  </a:cubicBezTo>
                  <a:cubicBezTo>
                    <a:pt x="143" y="184"/>
                    <a:pt x="142" y="185"/>
                    <a:pt x="141" y="187"/>
                  </a:cubicBezTo>
                  <a:cubicBezTo>
                    <a:pt x="141" y="187"/>
                    <a:pt x="140" y="187"/>
                    <a:pt x="140" y="187"/>
                  </a:cubicBezTo>
                  <a:cubicBezTo>
                    <a:pt x="134" y="185"/>
                    <a:pt x="129" y="186"/>
                    <a:pt x="125" y="188"/>
                  </a:cubicBezTo>
                  <a:cubicBezTo>
                    <a:pt x="126" y="191"/>
                    <a:pt x="130" y="194"/>
                    <a:pt x="134" y="196"/>
                  </a:cubicBezTo>
                  <a:cubicBezTo>
                    <a:pt x="130" y="199"/>
                    <a:pt x="127" y="203"/>
                    <a:pt x="123" y="206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FDF2C4">
                    <a:alpha val="41000"/>
                  </a:srgbClr>
                </a:gs>
                <a:gs pos="49996">
                  <a:srgbClr val="FDF2C4">
                    <a:alpha val="40000"/>
                  </a:srgbClr>
                </a:gs>
                <a:gs pos="66048">
                  <a:srgbClr val="977037">
                    <a:alpha val="40000"/>
                  </a:srgbClr>
                </a:gs>
                <a:gs pos="74056">
                  <a:srgbClr val="AE8A55">
                    <a:alpha val="40000"/>
                  </a:srgbClr>
                </a:gs>
                <a:gs pos="31000">
                  <a:srgbClr val="D4B486">
                    <a:alpha val="40000"/>
                  </a:srgbClr>
                </a:gs>
                <a:gs pos="100000">
                  <a:srgbClr val="977037">
                    <a:alpha val="40000"/>
                  </a:srgb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68" name="Freeform 50"/>
            <p:cNvSpPr>
              <a:spLocks noEditPoints="1"/>
            </p:cNvSpPr>
            <p:nvPr/>
          </p:nvSpPr>
          <p:spPr bwMode="auto">
            <a:xfrm>
              <a:off x="5263191" y="481792"/>
              <a:ext cx="2369426" cy="3179954"/>
            </a:xfrm>
            <a:custGeom>
              <a:avLst/>
              <a:gdLst>
                <a:gd name="T0" fmla="*/ 118 w 168"/>
                <a:gd name="T1" fmla="*/ 145 h 226"/>
                <a:gd name="T2" fmla="*/ 111 w 168"/>
                <a:gd name="T3" fmla="*/ 156 h 226"/>
                <a:gd name="T4" fmla="*/ 120 w 168"/>
                <a:gd name="T5" fmla="*/ 156 h 226"/>
                <a:gd name="T6" fmla="*/ 144 w 168"/>
                <a:gd name="T7" fmla="*/ 146 h 226"/>
                <a:gd name="T8" fmla="*/ 140 w 168"/>
                <a:gd name="T9" fmla="*/ 172 h 226"/>
                <a:gd name="T10" fmla="*/ 117 w 168"/>
                <a:gd name="T11" fmla="*/ 202 h 226"/>
                <a:gd name="T12" fmla="*/ 114 w 168"/>
                <a:gd name="T13" fmla="*/ 193 h 226"/>
                <a:gd name="T14" fmla="*/ 110 w 168"/>
                <a:gd name="T15" fmla="*/ 195 h 226"/>
                <a:gd name="T16" fmla="*/ 123 w 168"/>
                <a:gd name="T17" fmla="*/ 191 h 226"/>
                <a:gd name="T18" fmla="*/ 48 w 168"/>
                <a:gd name="T19" fmla="*/ 151 h 226"/>
                <a:gd name="T20" fmla="*/ 33 w 168"/>
                <a:gd name="T21" fmla="*/ 120 h 226"/>
                <a:gd name="T22" fmla="*/ 25 w 168"/>
                <a:gd name="T23" fmla="*/ 113 h 226"/>
                <a:gd name="T24" fmla="*/ 70 w 168"/>
                <a:gd name="T25" fmla="*/ 121 h 226"/>
                <a:gd name="T26" fmla="*/ 62 w 168"/>
                <a:gd name="T27" fmla="*/ 122 h 226"/>
                <a:gd name="T28" fmla="*/ 62 w 168"/>
                <a:gd name="T29" fmla="*/ 105 h 226"/>
                <a:gd name="T30" fmla="*/ 26 w 168"/>
                <a:gd name="T31" fmla="*/ 165 h 226"/>
                <a:gd name="T32" fmla="*/ 33 w 168"/>
                <a:gd name="T33" fmla="*/ 155 h 226"/>
                <a:gd name="T34" fmla="*/ 46 w 168"/>
                <a:gd name="T35" fmla="*/ 30 h 226"/>
                <a:gd name="T36" fmla="*/ 53 w 168"/>
                <a:gd name="T37" fmla="*/ 27 h 226"/>
                <a:gd name="T38" fmla="*/ 49 w 168"/>
                <a:gd name="T39" fmla="*/ 29 h 226"/>
                <a:gd name="T40" fmla="*/ 66 w 168"/>
                <a:gd name="T41" fmla="*/ 43 h 226"/>
                <a:gd name="T42" fmla="*/ 61 w 168"/>
                <a:gd name="T43" fmla="*/ 41 h 226"/>
                <a:gd name="T44" fmla="*/ 78 w 168"/>
                <a:gd name="T45" fmla="*/ 47 h 226"/>
                <a:gd name="T46" fmla="*/ 69 w 168"/>
                <a:gd name="T47" fmla="*/ 74 h 226"/>
                <a:gd name="T48" fmla="*/ 61 w 168"/>
                <a:gd name="T49" fmla="*/ 82 h 226"/>
                <a:gd name="T50" fmla="*/ 53 w 168"/>
                <a:gd name="T51" fmla="*/ 86 h 226"/>
                <a:gd name="T52" fmla="*/ 62 w 168"/>
                <a:gd name="T53" fmla="*/ 78 h 226"/>
                <a:gd name="T54" fmla="*/ 137 w 168"/>
                <a:gd name="T55" fmla="*/ 116 h 226"/>
                <a:gd name="T56" fmla="*/ 135 w 168"/>
                <a:gd name="T57" fmla="*/ 76 h 226"/>
                <a:gd name="T58" fmla="*/ 121 w 168"/>
                <a:gd name="T59" fmla="*/ 81 h 226"/>
                <a:gd name="T60" fmla="*/ 134 w 168"/>
                <a:gd name="T61" fmla="*/ 104 h 226"/>
                <a:gd name="T62" fmla="*/ 135 w 168"/>
                <a:gd name="T63" fmla="*/ 72 h 226"/>
                <a:gd name="T64" fmla="*/ 130 w 168"/>
                <a:gd name="T65" fmla="*/ 69 h 226"/>
                <a:gd name="T66" fmla="*/ 128 w 168"/>
                <a:gd name="T67" fmla="*/ 60 h 226"/>
                <a:gd name="T68" fmla="*/ 124 w 168"/>
                <a:gd name="T69" fmla="*/ 68 h 226"/>
                <a:gd name="T70" fmla="*/ 113 w 168"/>
                <a:gd name="T71" fmla="*/ 104 h 226"/>
                <a:gd name="T72" fmla="*/ 99 w 168"/>
                <a:gd name="T73" fmla="*/ 82 h 226"/>
                <a:gd name="T74" fmla="*/ 94 w 168"/>
                <a:gd name="T75" fmla="*/ 52 h 226"/>
                <a:gd name="T76" fmla="*/ 102 w 168"/>
                <a:gd name="T77" fmla="*/ 28 h 226"/>
                <a:gd name="T78" fmla="*/ 93 w 168"/>
                <a:gd name="T79" fmla="*/ 25 h 226"/>
                <a:gd name="T80" fmla="*/ 73 w 168"/>
                <a:gd name="T81" fmla="*/ 27 h 226"/>
                <a:gd name="T82" fmla="*/ 68 w 168"/>
                <a:gd name="T83" fmla="*/ 18 h 226"/>
                <a:gd name="T84" fmla="*/ 32 w 168"/>
                <a:gd name="T85" fmla="*/ 50 h 226"/>
                <a:gd name="T86" fmla="*/ 33 w 168"/>
                <a:gd name="T87" fmla="*/ 52 h 226"/>
                <a:gd name="T88" fmla="*/ 59 w 168"/>
                <a:gd name="T89" fmla="*/ 72 h 226"/>
                <a:gd name="T90" fmla="*/ 21 w 168"/>
                <a:gd name="T91" fmla="*/ 90 h 226"/>
                <a:gd name="T92" fmla="*/ 32 w 168"/>
                <a:gd name="T93" fmla="*/ 95 h 226"/>
                <a:gd name="T94" fmla="*/ 70 w 168"/>
                <a:gd name="T95" fmla="*/ 172 h 226"/>
                <a:gd name="T96" fmla="*/ 66 w 168"/>
                <a:gd name="T97" fmla="*/ 169 h 226"/>
                <a:gd name="T98" fmla="*/ 71 w 168"/>
                <a:gd name="T99" fmla="*/ 164 h 226"/>
                <a:gd name="T100" fmla="*/ 69 w 168"/>
                <a:gd name="T101" fmla="*/ 151 h 226"/>
                <a:gd name="T102" fmla="*/ 57 w 168"/>
                <a:gd name="T103" fmla="*/ 152 h 226"/>
                <a:gd name="T104" fmla="*/ 85 w 168"/>
                <a:gd name="T105" fmla="*/ 177 h 226"/>
                <a:gd name="T106" fmla="*/ 88 w 168"/>
                <a:gd name="T107" fmla="*/ 199 h 226"/>
                <a:gd name="T108" fmla="*/ 76 w 168"/>
                <a:gd name="T109" fmla="*/ 197 h 226"/>
                <a:gd name="T110" fmla="*/ 47 w 168"/>
                <a:gd name="T111" fmla="*/ 207 h 226"/>
                <a:gd name="T112" fmla="*/ 59 w 168"/>
                <a:gd name="T113" fmla="*/ 214 h 226"/>
                <a:gd name="T114" fmla="*/ 57 w 168"/>
                <a:gd name="T115" fmla="*/ 213 h 226"/>
                <a:gd name="T116" fmla="*/ 71 w 168"/>
                <a:gd name="T117" fmla="*/ 217 h 2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68" h="226">
                  <a:moveTo>
                    <a:pt x="168" y="121"/>
                  </a:moveTo>
                  <a:cubicBezTo>
                    <a:pt x="168" y="63"/>
                    <a:pt x="131" y="0"/>
                    <a:pt x="84" y="0"/>
                  </a:cubicBezTo>
                  <a:cubicBezTo>
                    <a:pt x="38" y="0"/>
                    <a:pt x="0" y="63"/>
                    <a:pt x="0" y="121"/>
                  </a:cubicBezTo>
                  <a:cubicBezTo>
                    <a:pt x="0" y="179"/>
                    <a:pt x="38" y="226"/>
                    <a:pt x="84" y="226"/>
                  </a:cubicBezTo>
                  <a:cubicBezTo>
                    <a:pt x="103" y="226"/>
                    <a:pt x="121" y="218"/>
                    <a:pt x="135" y="205"/>
                  </a:cubicBezTo>
                  <a:cubicBezTo>
                    <a:pt x="135" y="205"/>
                    <a:pt x="135" y="205"/>
                    <a:pt x="135" y="205"/>
                  </a:cubicBezTo>
                  <a:cubicBezTo>
                    <a:pt x="135" y="205"/>
                    <a:pt x="135" y="205"/>
                    <a:pt x="135" y="205"/>
                  </a:cubicBezTo>
                  <a:cubicBezTo>
                    <a:pt x="155" y="186"/>
                    <a:pt x="168" y="155"/>
                    <a:pt x="168" y="121"/>
                  </a:cubicBezTo>
                  <a:close/>
                  <a:moveTo>
                    <a:pt x="99" y="184"/>
                  </a:moveTo>
                  <a:cubicBezTo>
                    <a:pt x="98" y="182"/>
                    <a:pt x="96" y="181"/>
                    <a:pt x="94" y="181"/>
                  </a:cubicBezTo>
                  <a:cubicBezTo>
                    <a:pt x="106" y="183"/>
                    <a:pt x="119" y="177"/>
                    <a:pt x="122" y="165"/>
                  </a:cubicBezTo>
                  <a:cubicBezTo>
                    <a:pt x="125" y="158"/>
                    <a:pt x="123" y="150"/>
                    <a:pt x="118" y="145"/>
                  </a:cubicBezTo>
                  <a:cubicBezTo>
                    <a:pt x="113" y="140"/>
                    <a:pt x="106" y="138"/>
                    <a:pt x="100" y="140"/>
                  </a:cubicBezTo>
                  <a:cubicBezTo>
                    <a:pt x="94" y="142"/>
                    <a:pt x="90" y="148"/>
                    <a:pt x="90" y="154"/>
                  </a:cubicBezTo>
                  <a:cubicBezTo>
                    <a:pt x="90" y="160"/>
                    <a:pt x="94" y="165"/>
                    <a:pt x="100" y="166"/>
                  </a:cubicBezTo>
                  <a:cubicBezTo>
                    <a:pt x="105" y="167"/>
                    <a:pt x="110" y="164"/>
                    <a:pt x="111" y="160"/>
                  </a:cubicBezTo>
                  <a:cubicBezTo>
                    <a:pt x="113" y="156"/>
                    <a:pt x="112" y="152"/>
                    <a:pt x="110" y="150"/>
                  </a:cubicBezTo>
                  <a:cubicBezTo>
                    <a:pt x="112" y="152"/>
                    <a:pt x="113" y="158"/>
                    <a:pt x="110" y="162"/>
                  </a:cubicBezTo>
                  <a:cubicBezTo>
                    <a:pt x="107" y="166"/>
                    <a:pt x="99" y="167"/>
                    <a:pt x="95" y="163"/>
                  </a:cubicBezTo>
                  <a:cubicBezTo>
                    <a:pt x="90" y="159"/>
                    <a:pt x="89" y="150"/>
                    <a:pt x="95" y="144"/>
                  </a:cubicBezTo>
                  <a:cubicBezTo>
                    <a:pt x="100" y="139"/>
                    <a:pt x="110" y="139"/>
                    <a:pt x="116" y="144"/>
                  </a:cubicBezTo>
                  <a:cubicBezTo>
                    <a:pt x="109" y="138"/>
                    <a:pt x="98" y="140"/>
                    <a:pt x="94" y="146"/>
                  </a:cubicBezTo>
                  <a:cubicBezTo>
                    <a:pt x="89" y="152"/>
                    <a:pt x="92" y="162"/>
                    <a:pt x="98" y="164"/>
                  </a:cubicBezTo>
                  <a:cubicBezTo>
                    <a:pt x="105" y="167"/>
                    <a:pt x="112" y="161"/>
                    <a:pt x="111" y="156"/>
                  </a:cubicBezTo>
                  <a:cubicBezTo>
                    <a:pt x="110" y="150"/>
                    <a:pt x="104" y="148"/>
                    <a:pt x="101" y="150"/>
                  </a:cubicBezTo>
                  <a:cubicBezTo>
                    <a:pt x="104" y="148"/>
                    <a:pt x="109" y="150"/>
                    <a:pt x="110" y="155"/>
                  </a:cubicBezTo>
                  <a:cubicBezTo>
                    <a:pt x="111" y="160"/>
                    <a:pt x="106" y="165"/>
                    <a:pt x="100" y="164"/>
                  </a:cubicBezTo>
                  <a:cubicBezTo>
                    <a:pt x="94" y="163"/>
                    <a:pt x="90" y="154"/>
                    <a:pt x="94" y="148"/>
                  </a:cubicBezTo>
                  <a:cubicBezTo>
                    <a:pt x="97" y="141"/>
                    <a:pt x="108" y="140"/>
                    <a:pt x="114" y="145"/>
                  </a:cubicBezTo>
                  <a:cubicBezTo>
                    <a:pt x="121" y="150"/>
                    <a:pt x="123" y="161"/>
                    <a:pt x="118" y="169"/>
                  </a:cubicBezTo>
                  <a:cubicBezTo>
                    <a:pt x="113" y="176"/>
                    <a:pt x="102" y="180"/>
                    <a:pt x="93" y="177"/>
                  </a:cubicBezTo>
                  <a:cubicBezTo>
                    <a:pt x="83" y="175"/>
                    <a:pt x="76" y="166"/>
                    <a:pt x="74" y="156"/>
                  </a:cubicBezTo>
                  <a:cubicBezTo>
                    <a:pt x="73" y="150"/>
                    <a:pt x="74" y="143"/>
                    <a:pt x="77" y="137"/>
                  </a:cubicBezTo>
                  <a:cubicBezTo>
                    <a:pt x="72" y="149"/>
                    <a:pt x="74" y="165"/>
                    <a:pt x="86" y="173"/>
                  </a:cubicBezTo>
                  <a:cubicBezTo>
                    <a:pt x="92" y="178"/>
                    <a:pt x="102" y="179"/>
                    <a:pt x="109" y="175"/>
                  </a:cubicBezTo>
                  <a:cubicBezTo>
                    <a:pt x="117" y="172"/>
                    <a:pt x="121" y="163"/>
                    <a:pt x="120" y="156"/>
                  </a:cubicBezTo>
                  <a:cubicBezTo>
                    <a:pt x="118" y="148"/>
                    <a:pt x="112" y="143"/>
                    <a:pt x="106" y="143"/>
                  </a:cubicBezTo>
                  <a:cubicBezTo>
                    <a:pt x="99" y="143"/>
                    <a:pt x="94" y="148"/>
                    <a:pt x="93" y="153"/>
                  </a:cubicBezTo>
                  <a:cubicBezTo>
                    <a:pt x="93" y="159"/>
                    <a:pt x="97" y="163"/>
                    <a:pt x="101" y="163"/>
                  </a:cubicBezTo>
                  <a:cubicBezTo>
                    <a:pt x="105" y="163"/>
                    <a:pt x="108" y="161"/>
                    <a:pt x="109" y="159"/>
                  </a:cubicBezTo>
                  <a:cubicBezTo>
                    <a:pt x="107" y="161"/>
                    <a:pt x="103" y="164"/>
                    <a:pt x="98" y="161"/>
                  </a:cubicBezTo>
                  <a:cubicBezTo>
                    <a:pt x="94" y="159"/>
                    <a:pt x="92" y="150"/>
                    <a:pt x="98" y="146"/>
                  </a:cubicBezTo>
                  <a:cubicBezTo>
                    <a:pt x="104" y="141"/>
                    <a:pt x="116" y="144"/>
                    <a:pt x="118" y="154"/>
                  </a:cubicBezTo>
                  <a:cubicBezTo>
                    <a:pt x="121" y="163"/>
                    <a:pt x="114" y="174"/>
                    <a:pt x="103" y="175"/>
                  </a:cubicBezTo>
                  <a:cubicBezTo>
                    <a:pt x="92" y="177"/>
                    <a:pt x="80" y="170"/>
                    <a:pt x="77" y="158"/>
                  </a:cubicBezTo>
                  <a:cubicBezTo>
                    <a:pt x="74" y="147"/>
                    <a:pt x="79" y="134"/>
                    <a:pt x="89" y="127"/>
                  </a:cubicBezTo>
                  <a:cubicBezTo>
                    <a:pt x="99" y="120"/>
                    <a:pt x="112" y="119"/>
                    <a:pt x="122" y="123"/>
                  </a:cubicBezTo>
                  <a:cubicBezTo>
                    <a:pt x="133" y="127"/>
                    <a:pt x="141" y="136"/>
                    <a:pt x="144" y="146"/>
                  </a:cubicBezTo>
                  <a:cubicBezTo>
                    <a:pt x="146" y="149"/>
                    <a:pt x="147" y="152"/>
                    <a:pt x="147" y="155"/>
                  </a:cubicBezTo>
                  <a:cubicBezTo>
                    <a:pt x="148" y="157"/>
                    <a:pt x="148" y="159"/>
                    <a:pt x="148" y="162"/>
                  </a:cubicBezTo>
                  <a:cubicBezTo>
                    <a:pt x="147" y="161"/>
                    <a:pt x="146" y="160"/>
                    <a:pt x="145" y="159"/>
                  </a:cubicBezTo>
                  <a:cubicBezTo>
                    <a:pt x="138" y="154"/>
                    <a:pt x="128" y="156"/>
                    <a:pt x="124" y="163"/>
                  </a:cubicBezTo>
                  <a:cubicBezTo>
                    <a:pt x="121" y="170"/>
                    <a:pt x="125" y="179"/>
                    <a:pt x="132" y="180"/>
                  </a:cubicBezTo>
                  <a:cubicBezTo>
                    <a:pt x="138" y="181"/>
                    <a:pt x="143" y="175"/>
                    <a:pt x="142" y="171"/>
                  </a:cubicBezTo>
                  <a:cubicBezTo>
                    <a:pt x="142" y="166"/>
                    <a:pt x="137" y="164"/>
                    <a:pt x="135" y="165"/>
                  </a:cubicBezTo>
                  <a:cubicBezTo>
                    <a:pt x="133" y="165"/>
                    <a:pt x="132" y="166"/>
                    <a:pt x="132" y="166"/>
                  </a:cubicBezTo>
                  <a:cubicBezTo>
                    <a:pt x="132" y="166"/>
                    <a:pt x="132" y="166"/>
                    <a:pt x="132" y="166"/>
                  </a:cubicBezTo>
                  <a:cubicBezTo>
                    <a:pt x="132" y="167"/>
                    <a:pt x="131" y="169"/>
                    <a:pt x="131" y="170"/>
                  </a:cubicBezTo>
                  <a:cubicBezTo>
                    <a:pt x="131" y="172"/>
                    <a:pt x="133" y="174"/>
                    <a:pt x="136" y="174"/>
                  </a:cubicBezTo>
                  <a:cubicBezTo>
                    <a:pt x="138" y="174"/>
                    <a:pt x="139" y="173"/>
                    <a:pt x="140" y="172"/>
                  </a:cubicBezTo>
                  <a:cubicBezTo>
                    <a:pt x="140" y="173"/>
                    <a:pt x="139" y="175"/>
                    <a:pt x="137" y="176"/>
                  </a:cubicBezTo>
                  <a:cubicBezTo>
                    <a:pt x="135" y="177"/>
                    <a:pt x="132" y="177"/>
                    <a:pt x="130" y="176"/>
                  </a:cubicBezTo>
                  <a:cubicBezTo>
                    <a:pt x="127" y="174"/>
                    <a:pt x="126" y="171"/>
                    <a:pt x="126" y="167"/>
                  </a:cubicBezTo>
                  <a:cubicBezTo>
                    <a:pt x="127" y="163"/>
                    <a:pt x="131" y="160"/>
                    <a:pt x="136" y="159"/>
                  </a:cubicBezTo>
                  <a:cubicBezTo>
                    <a:pt x="140" y="159"/>
                    <a:pt x="146" y="161"/>
                    <a:pt x="148" y="167"/>
                  </a:cubicBezTo>
                  <a:cubicBezTo>
                    <a:pt x="148" y="167"/>
                    <a:pt x="148" y="167"/>
                    <a:pt x="148" y="167"/>
                  </a:cubicBezTo>
                  <a:cubicBezTo>
                    <a:pt x="148" y="171"/>
                    <a:pt x="147" y="175"/>
                    <a:pt x="146" y="179"/>
                  </a:cubicBezTo>
                  <a:cubicBezTo>
                    <a:pt x="143" y="184"/>
                    <a:pt x="141" y="188"/>
                    <a:pt x="137" y="192"/>
                  </a:cubicBezTo>
                  <a:cubicBezTo>
                    <a:pt x="137" y="190"/>
                    <a:pt x="136" y="188"/>
                    <a:pt x="135" y="186"/>
                  </a:cubicBezTo>
                  <a:cubicBezTo>
                    <a:pt x="130" y="178"/>
                    <a:pt x="118" y="175"/>
                    <a:pt x="111" y="182"/>
                  </a:cubicBezTo>
                  <a:cubicBezTo>
                    <a:pt x="108" y="185"/>
                    <a:pt x="107" y="190"/>
                    <a:pt x="108" y="194"/>
                  </a:cubicBezTo>
                  <a:cubicBezTo>
                    <a:pt x="109" y="198"/>
                    <a:pt x="113" y="201"/>
                    <a:pt x="117" y="202"/>
                  </a:cubicBezTo>
                  <a:cubicBezTo>
                    <a:pt x="121" y="202"/>
                    <a:pt x="124" y="200"/>
                    <a:pt x="126" y="197"/>
                  </a:cubicBezTo>
                  <a:cubicBezTo>
                    <a:pt x="127" y="194"/>
                    <a:pt x="127" y="190"/>
                    <a:pt x="124" y="188"/>
                  </a:cubicBezTo>
                  <a:cubicBezTo>
                    <a:pt x="122" y="186"/>
                    <a:pt x="118" y="186"/>
                    <a:pt x="116" y="188"/>
                  </a:cubicBezTo>
                  <a:cubicBezTo>
                    <a:pt x="114" y="189"/>
                    <a:pt x="114" y="191"/>
                    <a:pt x="114" y="193"/>
                  </a:cubicBezTo>
                  <a:cubicBezTo>
                    <a:pt x="114" y="192"/>
                    <a:pt x="113" y="192"/>
                    <a:pt x="112" y="192"/>
                  </a:cubicBezTo>
                  <a:cubicBezTo>
                    <a:pt x="112" y="192"/>
                    <a:pt x="111" y="193"/>
                    <a:pt x="111" y="194"/>
                  </a:cubicBezTo>
                  <a:cubicBezTo>
                    <a:pt x="111" y="194"/>
                    <a:pt x="112" y="195"/>
                    <a:pt x="113" y="195"/>
                  </a:cubicBezTo>
                  <a:cubicBezTo>
                    <a:pt x="113" y="195"/>
                    <a:pt x="114" y="194"/>
                    <a:pt x="114" y="193"/>
                  </a:cubicBezTo>
                  <a:cubicBezTo>
                    <a:pt x="114" y="194"/>
                    <a:pt x="114" y="194"/>
                    <a:pt x="114" y="194"/>
                  </a:cubicBezTo>
                  <a:cubicBezTo>
                    <a:pt x="114" y="194"/>
                    <a:pt x="114" y="193"/>
                    <a:pt x="114" y="193"/>
                  </a:cubicBezTo>
                  <a:cubicBezTo>
                    <a:pt x="114" y="193"/>
                    <a:pt x="114" y="193"/>
                    <a:pt x="114" y="193"/>
                  </a:cubicBezTo>
                  <a:cubicBezTo>
                    <a:pt x="114" y="193"/>
                    <a:pt x="114" y="193"/>
                    <a:pt x="114" y="193"/>
                  </a:cubicBezTo>
                  <a:cubicBezTo>
                    <a:pt x="114" y="191"/>
                    <a:pt x="115" y="188"/>
                    <a:pt x="117" y="187"/>
                  </a:cubicBezTo>
                  <a:cubicBezTo>
                    <a:pt x="120" y="186"/>
                    <a:pt x="125" y="187"/>
                    <a:pt x="126" y="191"/>
                  </a:cubicBezTo>
                  <a:cubicBezTo>
                    <a:pt x="127" y="195"/>
                    <a:pt x="125" y="199"/>
                    <a:pt x="121" y="201"/>
                  </a:cubicBezTo>
                  <a:cubicBezTo>
                    <a:pt x="116" y="202"/>
                    <a:pt x="111" y="199"/>
                    <a:pt x="109" y="195"/>
                  </a:cubicBezTo>
                  <a:cubicBezTo>
                    <a:pt x="111" y="200"/>
                    <a:pt x="117" y="202"/>
                    <a:pt x="122" y="200"/>
                  </a:cubicBezTo>
                  <a:cubicBezTo>
                    <a:pt x="126" y="198"/>
                    <a:pt x="127" y="192"/>
                    <a:pt x="124" y="189"/>
                  </a:cubicBezTo>
                  <a:cubicBezTo>
                    <a:pt x="121" y="186"/>
                    <a:pt x="116" y="187"/>
                    <a:pt x="115" y="190"/>
                  </a:cubicBezTo>
                  <a:cubicBezTo>
                    <a:pt x="114" y="193"/>
                    <a:pt x="117" y="196"/>
                    <a:pt x="119" y="196"/>
                  </a:cubicBezTo>
                  <a:cubicBezTo>
                    <a:pt x="117" y="196"/>
                    <a:pt x="114" y="194"/>
                    <a:pt x="115" y="191"/>
                  </a:cubicBezTo>
                  <a:cubicBezTo>
                    <a:pt x="116" y="188"/>
                    <a:pt x="120" y="186"/>
                    <a:pt x="123" y="189"/>
                  </a:cubicBezTo>
                  <a:cubicBezTo>
                    <a:pt x="126" y="191"/>
                    <a:pt x="126" y="197"/>
                    <a:pt x="122" y="199"/>
                  </a:cubicBezTo>
                  <a:cubicBezTo>
                    <a:pt x="118" y="202"/>
                    <a:pt x="112" y="200"/>
                    <a:pt x="110" y="195"/>
                  </a:cubicBezTo>
                  <a:cubicBezTo>
                    <a:pt x="108" y="190"/>
                    <a:pt x="110" y="184"/>
                    <a:pt x="115" y="181"/>
                  </a:cubicBezTo>
                  <a:cubicBezTo>
                    <a:pt x="120" y="178"/>
                    <a:pt x="127" y="180"/>
                    <a:pt x="131" y="184"/>
                  </a:cubicBezTo>
                  <a:cubicBezTo>
                    <a:pt x="134" y="186"/>
                    <a:pt x="135" y="190"/>
                    <a:pt x="136" y="194"/>
                  </a:cubicBezTo>
                  <a:cubicBezTo>
                    <a:pt x="135" y="194"/>
                    <a:pt x="135" y="194"/>
                    <a:pt x="135" y="194"/>
                  </a:cubicBezTo>
                  <a:cubicBezTo>
                    <a:pt x="135" y="192"/>
                    <a:pt x="135" y="190"/>
                    <a:pt x="134" y="188"/>
                  </a:cubicBezTo>
                  <a:cubicBezTo>
                    <a:pt x="131" y="183"/>
                    <a:pt x="126" y="180"/>
                    <a:pt x="121" y="180"/>
                  </a:cubicBezTo>
                  <a:cubicBezTo>
                    <a:pt x="116" y="180"/>
                    <a:pt x="112" y="183"/>
                    <a:pt x="110" y="188"/>
                  </a:cubicBezTo>
                  <a:cubicBezTo>
                    <a:pt x="109" y="192"/>
                    <a:pt x="111" y="197"/>
                    <a:pt x="114" y="199"/>
                  </a:cubicBezTo>
                  <a:cubicBezTo>
                    <a:pt x="118" y="201"/>
                    <a:pt x="122" y="199"/>
                    <a:pt x="124" y="196"/>
                  </a:cubicBezTo>
                  <a:cubicBezTo>
                    <a:pt x="125" y="194"/>
                    <a:pt x="124" y="190"/>
                    <a:pt x="122" y="189"/>
                  </a:cubicBezTo>
                  <a:cubicBezTo>
                    <a:pt x="120" y="188"/>
                    <a:pt x="118" y="188"/>
                    <a:pt x="117" y="189"/>
                  </a:cubicBezTo>
                  <a:cubicBezTo>
                    <a:pt x="119" y="188"/>
                    <a:pt x="122" y="188"/>
                    <a:pt x="123" y="191"/>
                  </a:cubicBezTo>
                  <a:cubicBezTo>
                    <a:pt x="125" y="193"/>
                    <a:pt x="123" y="199"/>
                    <a:pt x="119" y="199"/>
                  </a:cubicBezTo>
                  <a:cubicBezTo>
                    <a:pt x="114" y="200"/>
                    <a:pt x="109" y="195"/>
                    <a:pt x="111" y="189"/>
                  </a:cubicBezTo>
                  <a:cubicBezTo>
                    <a:pt x="112" y="183"/>
                    <a:pt x="119" y="179"/>
                    <a:pt x="125" y="182"/>
                  </a:cubicBezTo>
                  <a:cubicBezTo>
                    <a:pt x="131" y="184"/>
                    <a:pt x="134" y="189"/>
                    <a:pt x="134" y="195"/>
                  </a:cubicBezTo>
                  <a:cubicBezTo>
                    <a:pt x="123" y="207"/>
                    <a:pt x="109" y="216"/>
                    <a:pt x="94" y="218"/>
                  </a:cubicBezTo>
                  <a:cubicBezTo>
                    <a:pt x="95" y="217"/>
                    <a:pt x="97" y="216"/>
                    <a:pt x="98" y="215"/>
                  </a:cubicBezTo>
                  <a:cubicBezTo>
                    <a:pt x="101" y="213"/>
                    <a:pt x="104" y="209"/>
                    <a:pt x="106" y="204"/>
                  </a:cubicBezTo>
                  <a:cubicBezTo>
                    <a:pt x="107" y="198"/>
                    <a:pt x="106" y="190"/>
                    <a:pt x="99" y="184"/>
                  </a:cubicBezTo>
                  <a:close/>
                  <a:moveTo>
                    <a:pt x="71" y="148"/>
                  </a:moveTo>
                  <a:cubicBezTo>
                    <a:pt x="70" y="147"/>
                    <a:pt x="70" y="146"/>
                    <a:pt x="69" y="144"/>
                  </a:cubicBezTo>
                  <a:cubicBezTo>
                    <a:pt x="67" y="141"/>
                    <a:pt x="63" y="140"/>
                    <a:pt x="60" y="140"/>
                  </a:cubicBezTo>
                  <a:cubicBezTo>
                    <a:pt x="54" y="140"/>
                    <a:pt x="49" y="146"/>
                    <a:pt x="48" y="151"/>
                  </a:cubicBezTo>
                  <a:cubicBezTo>
                    <a:pt x="46" y="150"/>
                    <a:pt x="43" y="149"/>
                    <a:pt x="41" y="149"/>
                  </a:cubicBezTo>
                  <a:cubicBezTo>
                    <a:pt x="36" y="149"/>
                    <a:pt x="32" y="151"/>
                    <a:pt x="30" y="154"/>
                  </a:cubicBezTo>
                  <a:cubicBezTo>
                    <a:pt x="22" y="154"/>
                    <a:pt x="15" y="151"/>
                    <a:pt x="11" y="145"/>
                  </a:cubicBezTo>
                  <a:cubicBezTo>
                    <a:pt x="10" y="142"/>
                    <a:pt x="9" y="140"/>
                    <a:pt x="8" y="138"/>
                  </a:cubicBezTo>
                  <a:cubicBezTo>
                    <a:pt x="8" y="136"/>
                    <a:pt x="8" y="135"/>
                    <a:pt x="8" y="134"/>
                  </a:cubicBezTo>
                  <a:cubicBezTo>
                    <a:pt x="8" y="127"/>
                    <a:pt x="11" y="121"/>
                    <a:pt x="17" y="118"/>
                  </a:cubicBezTo>
                  <a:cubicBezTo>
                    <a:pt x="25" y="113"/>
                    <a:pt x="35" y="120"/>
                    <a:pt x="36" y="127"/>
                  </a:cubicBezTo>
                  <a:cubicBezTo>
                    <a:pt x="38" y="135"/>
                    <a:pt x="30" y="140"/>
                    <a:pt x="25" y="138"/>
                  </a:cubicBezTo>
                  <a:cubicBezTo>
                    <a:pt x="20" y="136"/>
                    <a:pt x="19" y="131"/>
                    <a:pt x="20" y="129"/>
                  </a:cubicBezTo>
                  <a:cubicBezTo>
                    <a:pt x="19" y="131"/>
                    <a:pt x="19" y="134"/>
                    <a:pt x="22" y="137"/>
                  </a:cubicBezTo>
                  <a:cubicBezTo>
                    <a:pt x="25" y="140"/>
                    <a:pt x="31" y="140"/>
                    <a:pt x="34" y="136"/>
                  </a:cubicBezTo>
                  <a:cubicBezTo>
                    <a:pt x="38" y="132"/>
                    <a:pt x="38" y="125"/>
                    <a:pt x="33" y="120"/>
                  </a:cubicBezTo>
                  <a:cubicBezTo>
                    <a:pt x="29" y="115"/>
                    <a:pt x="21" y="114"/>
                    <a:pt x="14" y="118"/>
                  </a:cubicBezTo>
                  <a:cubicBezTo>
                    <a:pt x="11" y="121"/>
                    <a:pt x="9" y="124"/>
                    <a:pt x="7" y="128"/>
                  </a:cubicBezTo>
                  <a:cubicBezTo>
                    <a:pt x="7" y="127"/>
                    <a:pt x="7" y="126"/>
                    <a:pt x="7" y="125"/>
                  </a:cubicBezTo>
                  <a:cubicBezTo>
                    <a:pt x="11" y="118"/>
                    <a:pt x="19" y="113"/>
                    <a:pt x="26" y="115"/>
                  </a:cubicBezTo>
                  <a:cubicBezTo>
                    <a:pt x="34" y="116"/>
                    <a:pt x="40" y="125"/>
                    <a:pt x="38" y="132"/>
                  </a:cubicBezTo>
                  <a:cubicBezTo>
                    <a:pt x="36" y="139"/>
                    <a:pt x="27" y="143"/>
                    <a:pt x="22" y="139"/>
                  </a:cubicBezTo>
                  <a:cubicBezTo>
                    <a:pt x="16" y="135"/>
                    <a:pt x="17" y="127"/>
                    <a:pt x="22" y="125"/>
                  </a:cubicBezTo>
                  <a:cubicBezTo>
                    <a:pt x="26" y="122"/>
                    <a:pt x="31" y="125"/>
                    <a:pt x="32" y="128"/>
                  </a:cubicBezTo>
                  <a:cubicBezTo>
                    <a:pt x="31" y="125"/>
                    <a:pt x="25" y="121"/>
                    <a:pt x="21" y="125"/>
                  </a:cubicBezTo>
                  <a:cubicBezTo>
                    <a:pt x="16" y="128"/>
                    <a:pt x="16" y="137"/>
                    <a:pt x="23" y="140"/>
                  </a:cubicBezTo>
                  <a:cubicBezTo>
                    <a:pt x="29" y="144"/>
                    <a:pt x="38" y="139"/>
                    <a:pt x="39" y="131"/>
                  </a:cubicBezTo>
                  <a:cubicBezTo>
                    <a:pt x="41" y="123"/>
                    <a:pt x="34" y="114"/>
                    <a:pt x="25" y="113"/>
                  </a:cubicBezTo>
                  <a:cubicBezTo>
                    <a:pt x="34" y="114"/>
                    <a:pt x="40" y="122"/>
                    <a:pt x="40" y="129"/>
                  </a:cubicBezTo>
                  <a:cubicBezTo>
                    <a:pt x="40" y="137"/>
                    <a:pt x="33" y="142"/>
                    <a:pt x="26" y="142"/>
                  </a:cubicBezTo>
                  <a:cubicBezTo>
                    <a:pt x="20" y="141"/>
                    <a:pt x="15" y="135"/>
                    <a:pt x="16" y="130"/>
                  </a:cubicBezTo>
                  <a:cubicBezTo>
                    <a:pt x="17" y="125"/>
                    <a:pt x="22" y="122"/>
                    <a:pt x="26" y="122"/>
                  </a:cubicBezTo>
                  <a:cubicBezTo>
                    <a:pt x="22" y="122"/>
                    <a:pt x="18" y="124"/>
                    <a:pt x="17" y="128"/>
                  </a:cubicBezTo>
                  <a:cubicBezTo>
                    <a:pt x="15" y="132"/>
                    <a:pt x="16" y="137"/>
                    <a:pt x="20" y="140"/>
                  </a:cubicBezTo>
                  <a:cubicBezTo>
                    <a:pt x="25" y="144"/>
                    <a:pt x="31" y="143"/>
                    <a:pt x="36" y="139"/>
                  </a:cubicBezTo>
                  <a:cubicBezTo>
                    <a:pt x="39" y="137"/>
                    <a:pt x="41" y="132"/>
                    <a:pt x="41" y="128"/>
                  </a:cubicBezTo>
                  <a:cubicBezTo>
                    <a:pt x="42" y="131"/>
                    <a:pt x="43" y="133"/>
                    <a:pt x="45" y="135"/>
                  </a:cubicBezTo>
                  <a:cubicBezTo>
                    <a:pt x="48" y="138"/>
                    <a:pt x="51" y="139"/>
                    <a:pt x="54" y="140"/>
                  </a:cubicBezTo>
                  <a:cubicBezTo>
                    <a:pt x="61" y="141"/>
                    <a:pt x="67" y="138"/>
                    <a:pt x="69" y="134"/>
                  </a:cubicBezTo>
                  <a:cubicBezTo>
                    <a:pt x="72" y="129"/>
                    <a:pt x="72" y="125"/>
                    <a:pt x="70" y="121"/>
                  </a:cubicBezTo>
                  <a:cubicBezTo>
                    <a:pt x="69" y="117"/>
                    <a:pt x="64" y="114"/>
                    <a:pt x="60" y="115"/>
                  </a:cubicBezTo>
                  <a:cubicBezTo>
                    <a:pt x="58" y="115"/>
                    <a:pt x="56" y="116"/>
                    <a:pt x="54" y="118"/>
                  </a:cubicBezTo>
                  <a:cubicBezTo>
                    <a:pt x="52" y="120"/>
                    <a:pt x="52" y="123"/>
                    <a:pt x="52" y="125"/>
                  </a:cubicBezTo>
                  <a:cubicBezTo>
                    <a:pt x="53" y="127"/>
                    <a:pt x="55" y="129"/>
                    <a:pt x="58" y="130"/>
                  </a:cubicBezTo>
                  <a:cubicBezTo>
                    <a:pt x="60" y="130"/>
                    <a:pt x="63" y="129"/>
                    <a:pt x="64" y="127"/>
                  </a:cubicBezTo>
                  <a:cubicBezTo>
                    <a:pt x="65" y="125"/>
                    <a:pt x="64" y="123"/>
                    <a:pt x="63" y="121"/>
                  </a:cubicBezTo>
                  <a:cubicBezTo>
                    <a:pt x="61" y="120"/>
                    <a:pt x="59" y="120"/>
                    <a:pt x="58" y="121"/>
                  </a:cubicBezTo>
                  <a:cubicBezTo>
                    <a:pt x="57" y="122"/>
                    <a:pt x="57" y="123"/>
                    <a:pt x="57" y="124"/>
                  </a:cubicBezTo>
                  <a:cubicBezTo>
                    <a:pt x="57" y="125"/>
                    <a:pt x="57" y="125"/>
                    <a:pt x="57" y="125"/>
                  </a:cubicBezTo>
                  <a:cubicBezTo>
                    <a:pt x="57" y="125"/>
                    <a:pt x="57" y="125"/>
                    <a:pt x="57" y="124"/>
                  </a:cubicBezTo>
                  <a:cubicBezTo>
                    <a:pt x="57" y="123"/>
                    <a:pt x="57" y="122"/>
                    <a:pt x="58" y="121"/>
                  </a:cubicBezTo>
                  <a:cubicBezTo>
                    <a:pt x="59" y="121"/>
                    <a:pt x="61" y="121"/>
                    <a:pt x="62" y="122"/>
                  </a:cubicBezTo>
                  <a:cubicBezTo>
                    <a:pt x="63" y="123"/>
                    <a:pt x="64" y="125"/>
                    <a:pt x="63" y="127"/>
                  </a:cubicBezTo>
                  <a:cubicBezTo>
                    <a:pt x="62" y="128"/>
                    <a:pt x="60" y="129"/>
                    <a:pt x="58" y="129"/>
                  </a:cubicBezTo>
                  <a:cubicBezTo>
                    <a:pt x="56" y="128"/>
                    <a:pt x="54" y="127"/>
                    <a:pt x="54" y="125"/>
                  </a:cubicBezTo>
                  <a:cubicBezTo>
                    <a:pt x="53" y="123"/>
                    <a:pt x="54" y="120"/>
                    <a:pt x="55" y="119"/>
                  </a:cubicBezTo>
                  <a:cubicBezTo>
                    <a:pt x="56" y="117"/>
                    <a:pt x="58" y="117"/>
                    <a:pt x="60" y="116"/>
                  </a:cubicBezTo>
                  <a:cubicBezTo>
                    <a:pt x="64" y="116"/>
                    <a:pt x="67" y="119"/>
                    <a:pt x="68" y="122"/>
                  </a:cubicBezTo>
                  <a:cubicBezTo>
                    <a:pt x="69" y="125"/>
                    <a:pt x="68" y="129"/>
                    <a:pt x="66" y="131"/>
                  </a:cubicBezTo>
                  <a:cubicBezTo>
                    <a:pt x="64" y="133"/>
                    <a:pt x="60" y="135"/>
                    <a:pt x="56" y="134"/>
                  </a:cubicBezTo>
                  <a:cubicBezTo>
                    <a:pt x="54" y="133"/>
                    <a:pt x="52" y="132"/>
                    <a:pt x="50" y="130"/>
                  </a:cubicBezTo>
                  <a:cubicBezTo>
                    <a:pt x="49" y="129"/>
                    <a:pt x="47" y="126"/>
                    <a:pt x="47" y="123"/>
                  </a:cubicBezTo>
                  <a:cubicBezTo>
                    <a:pt x="46" y="117"/>
                    <a:pt x="49" y="113"/>
                    <a:pt x="52" y="110"/>
                  </a:cubicBezTo>
                  <a:cubicBezTo>
                    <a:pt x="55" y="107"/>
                    <a:pt x="59" y="106"/>
                    <a:pt x="62" y="105"/>
                  </a:cubicBezTo>
                  <a:cubicBezTo>
                    <a:pt x="67" y="105"/>
                    <a:pt x="71" y="105"/>
                    <a:pt x="75" y="108"/>
                  </a:cubicBezTo>
                  <a:cubicBezTo>
                    <a:pt x="75" y="108"/>
                    <a:pt x="76" y="109"/>
                    <a:pt x="77" y="110"/>
                  </a:cubicBezTo>
                  <a:cubicBezTo>
                    <a:pt x="81" y="114"/>
                    <a:pt x="86" y="117"/>
                    <a:pt x="91" y="118"/>
                  </a:cubicBezTo>
                  <a:cubicBezTo>
                    <a:pt x="83" y="122"/>
                    <a:pt x="76" y="129"/>
                    <a:pt x="73" y="138"/>
                  </a:cubicBezTo>
                  <a:cubicBezTo>
                    <a:pt x="71" y="142"/>
                    <a:pt x="71" y="145"/>
                    <a:pt x="71" y="148"/>
                  </a:cubicBezTo>
                  <a:close/>
                  <a:moveTo>
                    <a:pt x="55" y="170"/>
                  </a:moveTo>
                  <a:cubicBezTo>
                    <a:pt x="54" y="177"/>
                    <a:pt x="48" y="183"/>
                    <a:pt x="41" y="185"/>
                  </a:cubicBezTo>
                  <a:cubicBezTo>
                    <a:pt x="35" y="187"/>
                    <a:pt x="30" y="186"/>
                    <a:pt x="24" y="183"/>
                  </a:cubicBezTo>
                  <a:cubicBezTo>
                    <a:pt x="19" y="174"/>
                    <a:pt x="14" y="164"/>
                    <a:pt x="11" y="153"/>
                  </a:cubicBezTo>
                  <a:cubicBezTo>
                    <a:pt x="14" y="155"/>
                    <a:pt x="18" y="158"/>
                    <a:pt x="22" y="159"/>
                  </a:cubicBezTo>
                  <a:cubicBezTo>
                    <a:pt x="23" y="159"/>
                    <a:pt x="25" y="160"/>
                    <a:pt x="26" y="160"/>
                  </a:cubicBezTo>
                  <a:cubicBezTo>
                    <a:pt x="26" y="161"/>
                    <a:pt x="26" y="163"/>
                    <a:pt x="26" y="165"/>
                  </a:cubicBezTo>
                  <a:cubicBezTo>
                    <a:pt x="27" y="173"/>
                    <a:pt x="36" y="177"/>
                    <a:pt x="42" y="174"/>
                  </a:cubicBezTo>
                  <a:cubicBezTo>
                    <a:pt x="48" y="172"/>
                    <a:pt x="49" y="164"/>
                    <a:pt x="45" y="161"/>
                  </a:cubicBezTo>
                  <a:cubicBezTo>
                    <a:pt x="42" y="157"/>
                    <a:pt x="37" y="158"/>
                    <a:pt x="36" y="160"/>
                  </a:cubicBezTo>
                  <a:cubicBezTo>
                    <a:pt x="34" y="161"/>
                    <a:pt x="34" y="163"/>
                    <a:pt x="34" y="163"/>
                  </a:cubicBezTo>
                  <a:cubicBezTo>
                    <a:pt x="34" y="163"/>
                    <a:pt x="34" y="163"/>
                    <a:pt x="34" y="163"/>
                  </a:cubicBezTo>
                  <a:cubicBezTo>
                    <a:pt x="34" y="164"/>
                    <a:pt x="35" y="165"/>
                    <a:pt x="35" y="166"/>
                  </a:cubicBezTo>
                  <a:cubicBezTo>
                    <a:pt x="37" y="168"/>
                    <a:pt x="40" y="169"/>
                    <a:pt x="42" y="167"/>
                  </a:cubicBezTo>
                  <a:cubicBezTo>
                    <a:pt x="43" y="166"/>
                    <a:pt x="44" y="164"/>
                    <a:pt x="43" y="163"/>
                  </a:cubicBezTo>
                  <a:cubicBezTo>
                    <a:pt x="44" y="164"/>
                    <a:pt x="45" y="166"/>
                    <a:pt x="44" y="168"/>
                  </a:cubicBezTo>
                  <a:cubicBezTo>
                    <a:pt x="43" y="170"/>
                    <a:pt x="41" y="172"/>
                    <a:pt x="38" y="172"/>
                  </a:cubicBezTo>
                  <a:cubicBezTo>
                    <a:pt x="35" y="172"/>
                    <a:pt x="31" y="170"/>
                    <a:pt x="30" y="167"/>
                  </a:cubicBezTo>
                  <a:cubicBezTo>
                    <a:pt x="28" y="163"/>
                    <a:pt x="29" y="158"/>
                    <a:pt x="33" y="155"/>
                  </a:cubicBezTo>
                  <a:cubicBezTo>
                    <a:pt x="36" y="152"/>
                    <a:pt x="42" y="151"/>
                    <a:pt x="47" y="154"/>
                  </a:cubicBezTo>
                  <a:cubicBezTo>
                    <a:pt x="52" y="157"/>
                    <a:pt x="56" y="163"/>
                    <a:pt x="55" y="170"/>
                  </a:cubicBezTo>
                  <a:close/>
                  <a:moveTo>
                    <a:pt x="28" y="157"/>
                  </a:moveTo>
                  <a:cubicBezTo>
                    <a:pt x="24" y="156"/>
                    <a:pt x="20" y="155"/>
                    <a:pt x="17" y="153"/>
                  </a:cubicBezTo>
                  <a:cubicBezTo>
                    <a:pt x="14" y="151"/>
                    <a:pt x="12" y="149"/>
                    <a:pt x="10" y="146"/>
                  </a:cubicBezTo>
                  <a:cubicBezTo>
                    <a:pt x="10" y="146"/>
                    <a:pt x="9" y="145"/>
                    <a:pt x="9" y="144"/>
                  </a:cubicBezTo>
                  <a:cubicBezTo>
                    <a:pt x="13" y="150"/>
                    <a:pt x="18" y="154"/>
                    <a:pt x="25" y="156"/>
                  </a:cubicBezTo>
                  <a:cubicBezTo>
                    <a:pt x="26" y="156"/>
                    <a:pt x="27" y="156"/>
                    <a:pt x="28" y="156"/>
                  </a:cubicBezTo>
                  <a:cubicBezTo>
                    <a:pt x="28" y="156"/>
                    <a:pt x="28" y="156"/>
                    <a:pt x="28" y="157"/>
                  </a:cubicBezTo>
                  <a:close/>
                  <a:moveTo>
                    <a:pt x="42" y="42"/>
                  </a:moveTo>
                  <a:cubicBezTo>
                    <a:pt x="42" y="37"/>
                    <a:pt x="43" y="32"/>
                    <a:pt x="45" y="28"/>
                  </a:cubicBezTo>
                  <a:cubicBezTo>
                    <a:pt x="45" y="29"/>
                    <a:pt x="45" y="30"/>
                    <a:pt x="46" y="30"/>
                  </a:cubicBezTo>
                  <a:cubicBezTo>
                    <a:pt x="47" y="32"/>
                    <a:pt x="48" y="33"/>
                    <a:pt x="50" y="34"/>
                  </a:cubicBezTo>
                  <a:cubicBezTo>
                    <a:pt x="53" y="35"/>
                    <a:pt x="57" y="35"/>
                    <a:pt x="59" y="33"/>
                  </a:cubicBezTo>
                  <a:cubicBezTo>
                    <a:pt x="61" y="31"/>
                    <a:pt x="61" y="28"/>
                    <a:pt x="61" y="26"/>
                  </a:cubicBezTo>
                  <a:cubicBezTo>
                    <a:pt x="60" y="24"/>
                    <a:pt x="58" y="22"/>
                    <a:pt x="56" y="22"/>
                  </a:cubicBezTo>
                  <a:cubicBezTo>
                    <a:pt x="55" y="22"/>
                    <a:pt x="54" y="22"/>
                    <a:pt x="53" y="23"/>
                  </a:cubicBezTo>
                  <a:cubicBezTo>
                    <a:pt x="52" y="24"/>
                    <a:pt x="51" y="25"/>
                    <a:pt x="51" y="26"/>
                  </a:cubicBezTo>
                  <a:cubicBezTo>
                    <a:pt x="51" y="27"/>
                    <a:pt x="52" y="29"/>
                    <a:pt x="53" y="29"/>
                  </a:cubicBezTo>
                  <a:cubicBezTo>
                    <a:pt x="54" y="30"/>
                    <a:pt x="56" y="30"/>
                    <a:pt x="56" y="29"/>
                  </a:cubicBezTo>
                  <a:cubicBezTo>
                    <a:pt x="57" y="28"/>
                    <a:pt x="57" y="26"/>
                    <a:pt x="57" y="26"/>
                  </a:cubicBezTo>
                  <a:cubicBezTo>
                    <a:pt x="56" y="25"/>
                    <a:pt x="55" y="25"/>
                    <a:pt x="54" y="25"/>
                  </a:cubicBezTo>
                  <a:cubicBezTo>
                    <a:pt x="54" y="25"/>
                    <a:pt x="53" y="26"/>
                    <a:pt x="53" y="26"/>
                  </a:cubicBezTo>
                  <a:cubicBezTo>
                    <a:pt x="53" y="27"/>
                    <a:pt x="53" y="27"/>
                    <a:pt x="53" y="27"/>
                  </a:cubicBezTo>
                  <a:cubicBezTo>
                    <a:pt x="53" y="27"/>
                    <a:pt x="53" y="27"/>
                    <a:pt x="53" y="26"/>
                  </a:cubicBezTo>
                  <a:cubicBezTo>
                    <a:pt x="53" y="26"/>
                    <a:pt x="54" y="25"/>
                    <a:pt x="54" y="25"/>
                  </a:cubicBezTo>
                  <a:cubicBezTo>
                    <a:pt x="55" y="25"/>
                    <a:pt x="56" y="25"/>
                    <a:pt x="56" y="26"/>
                  </a:cubicBezTo>
                  <a:cubicBezTo>
                    <a:pt x="57" y="26"/>
                    <a:pt x="57" y="28"/>
                    <a:pt x="56" y="28"/>
                  </a:cubicBezTo>
                  <a:cubicBezTo>
                    <a:pt x="55" y="29"/>
                    <a:pt x="54" y="29"/>
                    <a:pt x="53" y="29"/>
                  </a:cubicBezTo>
                  <a:cubicBezTo>
                    <a:pt x="52" y="28"/>
                    <a:pt x="52" y="27"/>
                    <a:pt x="52" y="26"/>
                  </a:cubicBezTo>
                  <a:cubicBezTo>
                    <a:pt x="52" y="25"/>
                    <a:pt x="52" y="24"/>
                    <a:pt x="53" y="23"/>
                  </a:cubicBezTo>
                  <a:cubicBezTo>
                    <a:pt x="54" y="23"/>
                    <a:pt x="55" y="23"/>
                    <a:pt x="56" y="23"/>
                  </a:cubicBezTo>
                  <a:cubicBezTo>
                    <a:pt x="58" y="23"/>
                    <a:pt x="59" y="25"/>
                    <a:pt x="59" y="27"/>
                  </a:cubicBezTo>
                  <a:cubicBezTo>
                    <a:pt x="59" y="28"/>
                    <a:pt x="59" y="30"/>
                    <a:pt x="57" y="31"/>
                  </a:cubicBezTo>
                  <a:cubicBezTo>
                    <a:pt x="56" y="32"/>
                    <a:pt x="53" y="32"/>
                    <a:pt x="51" y="31"/>
                  </a:cubicBezTo>
                  <a:cubicBezTo>
                    <a:pt x="50" y="31"/>
                    <a:pt x="50" y="30"/>
                    <a:pt x="49" y="29"/>
                  </a:cubicBezTo>
                  <a:cubicBezTo>
                    <a:pt x="48" y="28"/>
                    <a:pt x="48" y="26"/>
                    <a:pt x="48" y="24"/>
                  </a:cubicBezTo>
                  <a:cubicBezTo>
                    <a:pt x="48" y="24"/>
                    <a:pt x="49" y="23"/>
                    <a:pt x="49" y="22"/>
                  </a:cubicBezTo>
                  <a:cubicBezTo>
                    <a:pt x="51" y="20"/>
                    <a:pt x="53" y="19"/>
                    <a:pt x="55" y="17"/>
                  </a:cubicBezTo>
                  <a:cubicBezTo>
                    <a:pt x="57" y="16"/>
                    <a:pt x="58" y="15"/>
                    <a:pt x="59" y="15"/>
                  </a:cubicBezTo>
                  <a:cubicBezTo>
                    <a:pt x="59" y="21"/>
                    <a:pt x="63" y="27"/>
                    <a:pt x="70" y="29"/>
                  </a:cubicBezTo>
                  <a:cubicBezTo>
                    <a:pt x="70" y="29"/>
                    <a:pt x="70" y="29"/>
                    <a:pt x="71" y="29"/>
                  </a:cubicBezTo>
                  <a:cubicBezTo>
                    <a:pt x="66" y="30"/>
                    <a:pt x="61" y="34"/>
                    <a:pt x="59" y="38"/>
                  </a:cubicBezTo>
                  <a:cubicBezTo>
                    <a:pt x="57" y="43"/>
                    <a:pt x="58" y="49"/>
                    <a:pt x="62" y="53"/>
                  </a:cubicBezTo>
                  <a:cubicBezTo>
                    <a:pt x="65" y="57"/>
                    <a:pt x="71" y="58"/>
                    <a:pt x="75" y="56"/>
                  </a:cubicBezTo>
                  <a:cubicBezTo>
                    <a:pt x="80" y="54"/>
                    <a:pt x="82" y="49"/>
                    <a:pt x="81" y="45"/>
                  </a:cubicBezTo>
                  <a:cubicBezTo>
                    <a:pt x="80" y="41"/>
                    <a:pt x="76" y="38"/>
                    <a:pt x="73" y="38"/>
                  </a:cubicBezTo>
                  <a:cubicBezTo>
                    <a:pt x="69" y="38"/>
                    <a:pt x="67" y="41"/>
                    <a:pt x="66" y="43"/>
                  </a:cubicBezTo>
                  <a:cubicBezTo>
                    <a:pt x="67" y="40"/>
                    <a:pt x="70" y="38"/>
                    <a:pt x="75" y="39"/>
                  </a:cubicBezTo>
                  <a:cubicBezTo>
                    <a:pt x="79" y="40"/>
                    <a:pt x="82" y="45"/>
                    <a:pt x="80" y="50"/>
                  </a:cubicBezTo>
                  <a:cubicBezTo>
                    <a:pt x="79" y="55"/>
                    <a:pt x="72" y="58"/>
                    <a:pt x="67" y="55"/>
                  </a:cubicBezTo>
                  <a:cubicBezTo>
                    <a:pt x="61" y="53"/>
                    <a:pt x="58" y="46"/>
                    <a:pt x="60" y="40"/>
                  </a:cubicBezTo>
                  <a:cubicBezTo>
                    <a:pt x="58" y="47"/>
                    <a:pt x="62" y="54"/>
                    <a:pt x="68" y="56"/>
                  </a:cubicBezTo>
                  <a:cubicBezTo>
                    <a:pt x="74" y="57"/>
                    <a:pt x="81" y="52"/>
                    <a:pt x="80" y="46"/>
                  </a:cubicBezTo>
                  <a:cubicBezTo>
                    <a:pt x="80" y="41"/>
                    <a:pt x="73" y="38"/>
                    <a:pt x="70" y="40"/>
                  </a:cubicBezTo>
                  <a:cubicBezTo>
                    <a:pt x="66" y="43"/>
                    <a:pt x="66" y="48"/>
                    <a:pt x="69" y="49"/>
                  </a:cubicBezTo>
                  <a:cubicBezTo>
                    <a:pt x="67" y="48"/>
                    <a:pt x="66" y="43"/>
                    <a:pt x="69" y="41"/>
                  </a:cubicBezTo>
                  <a:cubicBezTo>
                    <a:pt x="72" y="38"/>
                    <a:pt x="78" y="40"/>
                    <a:pt x="79" y="46"/>
                  </a:cubicBezTo>
                  <a:cubicBezTo>
                    <a:pt x="81" y="50"/>
                    <a:pt x="75" y="56"/>
                    <a:pt x="69" y="55"/>
                  </a:cubicBezTo>
                  <a:cubicBezTo>
                    <a:pt x="64" y="55"/>
                    <a:pt x="59" y="48"/>
                    <a:pt x="61" y="41"/>
                  </a:cubicBezTo>
                  <a:cubicBezTo>
                    <a:pt x="62" y="35"/>
                    <a:pt x="70" y="30"/>
                    <a:pt x="77" y="31"/>
                  </a:cubicBezTo>
                  <a:cubicBezTo>
                    <a:pt x="84" y="32"/>
                    <a:pt x="90" y="39"/>
                    <a:pt x="91" y="47"/>
                  </a:cubicBezTo>
                  <a:cubicBezTo>
                    <a:pt x="93" y="54"/>
                    <a:pt x="88" y="62"/>
                    <a:pt x="81" y="67"/>
                  </a:cubicBezTo>
                  <a:cubicBezTo>
                    <a:pt x="77" y="69"/>
                    <a:pt x="72" y="71"/>
                    <a:pt x="67" y="71"/>
                  </a:cubicBezTo>
                  <a:cubicBezTo>
                    <a:pt x="78" y="71"/>
                    <a:pt x="89" y="64"/>
                    <a:pt x="91" y="53"/>
                  </a:cubicBezTo>
                  <a:cubicBezTo>
                    <a:pt x="92" y="46"/>
                    <a:pt x="89" y="39"/>
                    <a:pt x="84" y="35"/>
                  </a:cubicBezTo>
                  <a:cubicBezTo>
                    <a:pt x="79" y="31"/>
                    <a:pt x="72" y="30"/>
                    <a:pt x="67" y="34"/>
                  </a:cubicBezTo>
                  <a:cubicBezTo>
                    <a:pt x="62" y="37"/>
                    <a:pt x="60" y="43"/>
                    <a:pt x="62" y="48"/>
                  </a:cubicBezTo>
                  <a:cubicBezTo>
                    <a:pt x="64" y="53"/>
                    <a:pt x="69" y="55"/>
                    <a:pt x="73" y="54"/>
                  </a:cubicBezTo>
                  <a:cubicBezTo>
                    <a:pt x="77" y="52"/>
                    <a:pt x="79" y="48"/>
                    <a:pt x="78" y="45"/>
                  </a:cubicBezTo>
                  <a:cubicBezTo>
                    <a:pt x="77" y="42"/>
                    <a:pt x="75" y="41"/>
                    <a:pt x="73" y="41"/>
                  </a:cubicBezTo>
                  <a:cubicBezTo>
                    <a:pt x="75" y="41"/>
                    <a:pt x="78" y="43"/>
                    <a:pt x="78" y="47"/>
                  </a:cubicBezTo>
                  <a:cubicBezTo>
                    <a:pt x="78" y="51"/>
                    <a:pt x="71" y="56"/>
                    <a:pt x="67" y="52"/>
                  </a:cubicBezTo>
                  <a:cubicBezTo>
                    <a:pt x="61" y="49"/>
                    <a:pt x="60" y="40"/>
                    <a:pt x="66" y="36"/>
                  </a:cubicBezTo>
                  <a:cubicBezTo>
                    <a:pt x="72" y="30"/>
                    <a:pt x="82" y="32"/>
                    <a:pt x="87" y="40"/>
                  </a:cubicBezTo>
                  <a:cubicBezTo>
                    <a:pt x="92" y="47"/>
                    <a:pt x="90" y="58"/>
                    <a:pt x="82" y="64"/>
                  </a:cubicBezTo>
                  <a:cubicBezTo>
                    <a:pt x="75" y="70"/>
                    <a:pt x="64" y="71"/>
                    <a:pt x="56" y="66"/>
                  </a:cubicBezTo>
                  <a:cubicBezTo>
                    <a:pt x="48" y="60"/>
                    <a:pt x="43" y="51"/>
                    <a:pt x="42" y="42"/>
                  </a:cubicBezTo>
                  <a:close/>
                  <a:moveTo>
                    <a:pt x="88" y="34"/>
                  </a:moveTo>
                  <a:cubicBezTo>
                    <a:pt x="85" y="31"/>
                    <a:pt x="82" y="29"/>
                    <a:pt x="78" y="29"/>
                  </a:cubicBezTo>
                  <a:cubicBezTo>
                    <a:pt x="81" y="28"/>
                    <a:pt x="84" y="26"/>
                    <a:pt x="86" y="23"/>
                  </a:cubicBezTo>
                  <a:cubicBezTo>
                    <a:pt x="86" y="23"/>
                    <a:pt x="86" y="24"/>
                    <a:pt x="86" y="24"/>
                  </a:cubicBezTo>
                  <a:cubicBezTo>
                    <a:pt x="86" y="28"/>
                    <a:pt x="86" y="32"/>
                    <a:pt x="88" y="34"/>
                  </a:cubicBezTo>
                  <a:close/>
                  <a:moveTo>
                    <a:pt x="69" y="74"/>
                  </a:moveTo>
                  <a:cubicBezTo>
                    <a:pt x="72" y="73"/>
                    <a:pt x="74" y="73"/>
                    <a:pt x="77" y="72"/>
                  </a:cubicBezTo>
                  <a:cubicBezTo>
                    <a:pt x="73" y="75"/>
                    <a:pt x="71" y="80"/>
                    <a:pt x="70" y="84"/>
                  </a:cubicBezTo>
                  <a:cubicBezTo>
                    <a:pt x="70" y="84"/>
                    <a:pt x="70" y="84"/>
                    <a:pt x="70" y="85"/>
                  </a:cubicBezTo>
                  <a:cubicBezTo>
                    <a:pt x="70" y="81"/>
                    <a:pt x="68" y="77"/>
                    <a:pt x="65" y="74"/>
                  </a:cubicBezTo>
                  <a:cubicBezTo>
                    <a:pt x="64" y="74"/>
                    <a:pt x="63" y="74"/>
                    <a:pt x="62" y="73"/>
                  </a:cubicBezTo>
                  <a:cubicBezTo>
                    <a:pt x="65" y="74"/>
                    <a:pt x="67" y="74"/>
                    <a:pt x="69" y="74"/>
                  </a:cubicBezTo>
                  <a:close/>
                  <a:moveTo>
                    <a:pt x="66" y="85"/>
                  </a:moveTo>
                  <a:cubicBezTo>
                    <a:pt x="66" y="88"/>
                    <a:pt x="65" y="90"/>
                    <a:pt x="63" y="92"/>
                  </a:cubicBezTo>
                  <a:cubicBezTo>
                    <a:pt x="61" y="93"/>
                    <a:pt x="57" y="93"/>
                    <a:pt x="56" y="90"/>
                  </a:cubicBezTo>
                  <a:cubicBezTo>
                    <a:pt x="55" y="89"/>
                    <a:pt x="54" y="88"/>
                    <a:pt x="54" y="86"/>
                  </a:cubicBezTo>
                  <a:cubicBezTo>
                    <a:pt x="54" y="85"/>
                    <a:pt x="55" y="83"/>
                    <a:pt x="56" y="83"/>
                  </a:cubicBezTo>
                  <a:cubicBezTo>
                    <a:pt x="58" y="82"/>
                    <a:pt x="59" y="82"/>
                    <a:pt x="61" y="82"/>
                  </a:cubicBezTo>
                  <a:cubicBezTo>
                    <a:pt x="62" y="83"/>
                    <a:pt x="63" y="85"/>
                    <a:pt x="62" y="86"/>
                  </a:cubicBezTo>
                  <a:cubicBezTo>
                    <a:pt x="62" y="88"/>
                    <a:pt x="61" y="89"/>
                    <a:pt x="60" y="89"/>
                  </a:cubicBezTo>
                  <a:cubicBezTo>
                    <a:pt x="58" y="89"/>
                    <a:pt x="57" y="88"/>
                    <a:pt x="57" y="87"/>
                  </a:cubicBezTo>
                  <a:cubicBezTo>
                    <a:pt x="57" y="86"/>
                    <a:pt x="57" y="85"/>
                    <a:pt x="58" y="85"/>
                  </a:cubicBezTo>
                  <a:cubicBezTo>
                    <a:pt x="58" y="84"/>
                    <a:pt x="58" y="84"/>
                    <a:pt x="59" y="84"/>
                  </a:cubicBezTo>
                  <a:cubicBezTo>
                    <a:pt x="58" y="84"/>
                    <a:pt x="58" y="84"/>
                    <a:pt x="58" y="85"/>
                  </a:cubicBezTo>
                  <a:cubicBezTo>
                    <a:pt x="57" y="85"/>
                    <a:pt x="57" y="86"/>
                    <a:pt x="57" y="87"/>
                  </a:cubicBezTo>
                  <a:cubicBezTo>
                    <a:pt x="57" y="88"/>
                    <a:pt x="58" y="89"/>
                    <a:pt x="60" y="89"/>
                  </a:cubicBezTo>
                  <a:cubicBezTo>
                    <a:pt x="61" y="89"/>
                    <a:pt x="63" y="88"/>
                    <a:pt x="63" y="86"/>
                  </a:cubicBezTo>
                  <a:cubicBezTo>
                    <a:pt x="64" y="85"/>
                    <a:pt x="63" y="83"/>
                    <a:pt x="61" y="82"/>
                  </a:cubicBezTo>
                  <a:cubicBezTo>
                    <a:pt x="60" y="81"/>
                    <a:pt x="57" y="81"/>
                    <a:pt x="56" y="82"/>
                  </a:cubicBezTo>
                  <a:cubicBezTo>
                    <a:pt x="54" y="83"/>
                    <a:pt x="53" y="84"/>
                    <a:pt x="53" y="86"/>
                  </a:cubicBezTo>
                  <a:cubicBezTo>
                    <a:pt x="53" y="88"/>
                    <a:pt x="54" y="90"/>
                    <a:pt x="55" y="91"/>
                  </a:cubicBezTo>
                  <a:cubicBezTo>
                    <a:pt x="57" y="94"/>
                    <a:pt x="61" y="94"/>
                    <a:pt x="63" y="93"/>
                  </a:cubicBezTo>
                  <a:cubicBezTo>
                    <a:pt x="66" y="92"/>
                    <a:pt x="68" y="90"/>
                    <a:pt x="69" y="87"/>
                  </a:cubicBezTo>
                  <a:cubicBezTo>
                    <a:pt x="68" y="94"/>
                    <a:pt x="70" y="101"/>
                    <a:pt x="74" y="106"/>
                  </a:cubicBezTo>
                  <a:cubicBezTo>
                    <a:pt x="73" y="106"/>
                    <a:pt x="73" y="106"/>
                    <a:pt x="72" y="105"/>
                  </a:cubicBezTo>
                  <a:cubicBezTo>
                    <a:pt x="70" y="103"/>
                    <a:pt x="66" y="102"/>
                    <a:pt x="62" y="102"/>
                  </a:cubicBezTo>
                  <a:cubicBezTo>
                    <a:pt x="60" y="102"/>
                    <a:pt x="58" y="102"/>
                    <a:pt x="56" y="102"/>
                  </a:cubicBezTo>
                  <a:cubicBezTo>
                    <a:pt x="54" y="101"/>
                    <a:pt x="52" y="100"/>
                    <a:pt x="51" y="98"/>
                  </a:cubicBezTo>
                  <a:cubicBezTo>
                    <a:pt x="49" y="96"/>
                    <a:pt x="48" y="93"/>
                    <a:pt x="48" y="90"/>
                  </a:cubicBezTo>
                  <a:cubicBezTo>
                    <a:pt x="47" y="87"/>
                    <a:pt x="48" y="83"/>
                    <a:pt x="52" y="80"/>
                  </a:cubicBezTo>
                  <a:cubicBezTo>
                    <a:pt x="53" y="78"/>
                    <a:pt x="55" y="78"/>
                    <a:pt x="57" y="77"/>
                  </a:cubicBezTo>
                  <a:cubicBezTo>
                    <a:pt x="59" y="77"/>
                    <a:pt x="61" y="78"/>
                    <a:pt x="62" y="78"/>
                  </a:cubicBezTo>
                  <a:cubicBezTo>
                    <a:pt x="65" y="80"/>
                    <a:pt x="66" y="83"/>
                    <a:pt x="66" y="85"/>
                  </a:cubicBezTo>
                  <a:close/>
                  <a:moveTo>
                    <a:pt x="153" y="164"/>
                  </a:moveTo>
                  <a:cubicBezTo>
                    <a:pt x="153" y="163"/>
                    <a:pt x="153" y="162"/>
                    <a:pt x="153" y="161"/>
                  </a:cubicBezTo>
                  <a:cubicBezTo>
                    <a:pt x="154" y="159"/>
                    <a:pt x="154" y="158"/>
                    <a:pt x="153" y="156"/>
                  </a:cubicBezTo>
                  <a:cubicBezTo>
                    <a:pt x="153" y="149"/>
                    <a:pt x="151" y="141"/>
                    <a:pt x="145" y="133"/>
                  </a:cubicBezTo>
                  <a:cubicBezTo>
                    <a:pt x="143" y="130"/>
                    <a:pt x="140" y="125"/>
                    <a:pt x="132" y="121"/>
                  </a:cubicBezTo>
                  <a:cubicBezTo>
                    <a:pt x="130" y="119"/>
                    <a:pt x="128" y="118"/>
                    <a:pt x="126" y="117"/>
                  </a:cubicBezTo>
                  <a:cubicBezTo>
                    <a:pt x="125" y="117"/>
                    <a:pt x="125" y="117"/>
                    <a:pt x="124" y="116"/>
                  </a:cubicBezTo>
                  <a:cubicBezTo>
                    <a:pt x="124" y="116"/>
                    <a:pt x="124" y="115"/>
                    <a:pt x="125" y="115"/>
                  </a:cubicBezTo>
                  <a:cubicBezTo>
                    <a:pt x="125" y="111"/>
                    <a:pt x="128" y="108"/>
                    <a:pt x="130" y="108"/>
                  </a:cubicBezTo>
                  <a:cubicBezTo>
                    <a:pt x="133" y="107"/>
                    <a:pt x="136" y="109"/>
                    <a:pt x="137" y="111"/>
                  </a:cubicBezTo>
                  <a:cubicBezTo>
                    <a:pt x="138" y="113"/>
                    <a:pt x="138" y="115"/>
                    <a:pt x="137" y="116"/>
                  </a:cubicBezTo>
                  <a:cubicBezTo>
                    <a:pt x="136" y="117"/>
                    <a:pt x="135" y="118"/>
                    <a:pt x="134" y="118"/>
                  </a:cubicBezTo>
                  <a:cubicBezTo>
                    <a:pt x="135" y="117"/>
                    <a:pt x="135" y="116"/>
                    <a:pt x="136" y="115"/>
                  </a:cubicBezTo>
                  <a:cubicBezTo>
                    <a:pt x="136" y="113"/>
                    <a:pt x="134" y="112"/>
                    <a:pt x="133" y="112"/>
                  </a:cubicBezTo>
                  <a:cubicBezTo>
                    <a:pt x="132" y="111"/>
                    <a:pt x="131" y="112"/>
                    <a:pt x="130" y="112"/>
                  </a:cubicBezTo>
                  <a:cubicBezTo>
                    <a:pt x="130" y="112"/>
                    <a:pt x="130" y="112"/>
                    <a:pt x="130" y="112"/>
                  </a:cubicBezTo>
                  <a:cubicBezTo>
                    <a:pt x="130" y="112"/>
                    <a:pt x="129" y="113"/>
                    <a:pt x="129" y="115"/>
                  </a:cubicBezTo>
                  <a:cubicBezTo>
                    <a:pt x="128" y="116"/>
                    <a:pt x="129" y="119"/>
                    <a:pt x="133" y="120"/>
                  </a:cubicBezTo>
                  <a:cubicBezTo>
                    <a:pt x="136" y="121"/>
                    <a:pt x="141" y="117"/>
                    <a:pt x="140" y="112"/>
                  </a:cubicBezTo>
                  <a:cubicBezTo>
                    <a:pt x="139" y="107"/>
                    <a:pt x="133" y="104"/>
                    <a:pt x="128" y="106"/>
                  </a:cubicBezTo>
                  <a:cubicBezTo>
                    <a:pt x="125" y="108"/>
                    <a:pt x="123" y="111"/>
                    <a:pt x="122" y="114"/>
                  </a:cubicBezTo>
                  <a:cubicBezTo>
                    <a:pt x="118" y="108"/>
                    <a:pt x="115" y="99"/>
                    <a:pt x="117" y="92"/>
                  </a:cubicBezTo>
                  <a:cubicBezTo>
                    <a:pt x="119" y="84"/>
                    <a:pt x="127" y="77"/>
                    <a:pt x="135" y="76"/>
                  </a:cubicBezTo>
                  <a:cubicBezTo>
                    <a:pt x="143" y="75"/>
                    <a:pt x="151" y="81"/>
                    <a:pt x="153" y="89"/>
                  </a:cubicBezTo>
                  <a:cubicBezTo>
                    <a:pt x="155" y="96"/>
                    <a:pt x="149" y="104"/>
                    <a:pt x="142" y="104"/>
                  </a:cubicBezTo>
                  <a:cubicBezTo>
                    <a:pt x="135" y="105"/>
                    <a:pt x="131" y="98"/>
                    <a:pt x="132" y="93"/>
                  </a:cubicBezTo>
                  <a:cubicBezTo>
                    <a:pt x="133" y="88"/>
                    <a:pt x="140" y="87"/>
                    <a:pt x="142" y="89"/>
                  </a:cubicBezTo>
                  <a:cubicBezTo>
                    <a:pt x="145" y="92"/>
                    <a:pt x="144" y="95"/>
                    <a:pt x="143" y="97"/>
                  </a:cubicBezTo>
                  <a:cubicBezTo>
                    <a:pt x="144" y="96"/>
                    <a:pt x="145" y="93"/>
                    <a:pt x="144" y="91"/>
                  </a:cubicBezTo>
                  <a:cubicBezTo>
                    <a:pt x="143" y="88"/>
                    <a:pt x="139" y="87"/>
                    <a:pt x="136" y="88"/>
                  </a:cubicBezTo>
                  <a:cubicBezTo>
                    <a:pt x="132" y="90"/>
                    <a:pt x="130" y="94"/>
                    <a:pt x="132" y="99"/>
                  </a:cubicBezTo>
                  <a:cubicBezTo>
                    <a:pt x="133" y="103"/>
                    <a:pt x="139" y="106"/>
                    <a:pt x="144" y="105"/>
                  </a:cubicBezTo>
                  <a:cubicBezTo>
                    <a:pt x="149" y="104"/>
                    <a:pt x="154" y="99"/>
                    <a:pt x="154" y="93"/>
                  </a:cubicBezTo>
                  <a:cubicBezTo>
                    <a:pt x="155" y="87"/>
                    <a:pt x="152" y="81"/>
                    <a:pt x="147" y="78"/>
                  </a:cubicBezTo>
                  <a:cubicBezTo>
                    <a:pt x="139" y="73"/>
                    <a:pt x="128" y="75"/>
                    <a:pt x="121" y="81"/>
                  </a:cubicBezTo>
                  <a:cubicBezTo>
                    <a:pt x="124" y="78"/>
                    <a:pt x="128" y="76"/>
                    <a:pt x="133" y="75"/>
                  </a:cubicBezTo>
                  <a:cubicBezTo>
                    <a:pt x="139" y="74"/>
                    <a:pt x="147" y="76"/>
                    <a:pt x="151" y="82"/>
                  </a:cubicBezTo>
                  <a:cubicBezTo>
                    <a:pt x="155" y="87"/>
                    <a:pt x="156" y="95"/>
                    <a:pt x="152" y="100"/>
                  </a:cubicBezTo>
                  <a:cubicBezTo>
                    <a:pt x="148" y="106"/>
                    <a:pt x="140" y="107"/>
                    <a:pt x="135" y="104"/>
                  </a:cubicBezTo>
                  <a:cubicBezTo>
                    <a:pt x="130" y="101"/>
                    <a:pt x="129" y="94"/>
                    <a:pt x="132" y="90"/>
                  </a:cubicBezTo>
                  <a:cubicBezTo>
                    <a:pt x="135" y="86"/>
                    <a:pt x="142" y="86"/>
                    <a:pt x="144" y="90"/>
                  </a:cubicBezTo>
                  <a:cubicBezTo>
                    <a:pt x="147" y="93"/>
                    <a:pt x="144" y="98"/>
                    <a:pt x="141" y="99"/>
                  </a:cubicBezTo>
                  <a:cubicBezTo>
                    <a:pt x="137" y="99"/>
                    <a:pt x="135" y="96"/>
                    <a:pt x="135" y="94"/>
                  </a:cubicBezTo>
                  <a:cubicBezTo>
                    <a:pt x="135" y="96"/>
                    <a:pt x="138" y="100"/>
                    <a:pt x="141" y="99"/>
                  </a:cubicBezTo>
                  <a:cubicBezTo>
                    <a:pt x="145" y="98"/>
                    <a:pt x="147" y="92"/>
                    <a:pt x="144" y="89"/>
                  </a:cubicBezTo>
                  <a:cubicBezTo>
                    <a:pt x="141" y="85"/>
                    <a:pt x="134" y="85"/>
                    <a:pt x="131" y="90"/>
                  </a:cubicBezTo>
                  <a:cubicBezTo>
                    <a:pt x="128" y="94"/>
                    <a:pt x="130" y="101"/>
                    <a:pt x="134" y="104"/>
                  </a:cubicBezTo>
                  <a:cubicBezTo>
                    <a:pt x="130" y="101"/>
                    <a:pt x="128" y="95"/>
                    <a:pt x="130" y="91"/>
                  </a:cubicBezTo>
                  <a:cubicBezTo>
                    <a:pt x="132" y="86"/>
                    <a:pt x="138" y="85"/>
                    <a:pt x="142" y="87"/>
                  </a:cubicBezTo>
                  <a:cubicBezTo>
                    <a:pt x="146" y="89"/>
                    <a:pt x="147" y="94"/>
                    <a:pt x="145" y="97"/>
                  </a:cubicBezTo>
                  <a:cubicBezTo>
                    <a:pt x="144" y="100"/>
                    <a:pt x="140" y="101"/>
                    <a:pt x="137" y="100"/>
                  </a:cubicBezTo>
                  <a:cubicBezTo>
                    <a:pt x="139" y="101"/>
                    <a:pt x="142" y="100"/>
                    <a:pt x="145" y="98"/>
                  </a:cubicBezTo>
                  <a:cubicBezTo>
                    <a:pt x="147" y="96"/>
                    <a:pt x="147" y="92"/>
                    <a:pt x="146" y="89"/>
                  </a:cubicBezTo>
                  <a:cubicBezTo>
                    <a:pt x="144" y="86"/>
                    <a:pt x="139" y="84"/>
                    <a:pt x="135" y="86"/>
                  </a:cubicBezTo>
                  <a:cubicBezTo>
                    <a:pt x="132" y="87"/>
                    <a:pt x="128" y="91"/>
                    <a:pt x="129" y="96"/>
                  </a:cubicBezTo>
                  <a:cubicBezTo>
                    <a:pt x="129" y="100"/>
                    <a:pt x="132" y="105"/>
                    <a:pt x="136" y="107"/>
                  </a:cubicBezTo>
                  <a:cubicBezTo>
                    <a:pt x="141" y="108"/>
                    <a:pt x="146" y="107"/>
                    <a:pt x="150" y="104"/>
                  </a:cubicBezTo>
                  <a:cubicBezTo>
                    <a:pt x="159" y="98"/>
                    <a:pt x="158" y="83"/>
                    <a:pt x="149" y="77"/>
                  </a:cubicBezTo>
                  <a:cubicBezTo>
                    <a:pt x="145" y="73"/>
                    <a:pt x="140" y="72"/>
                    <a:pt x="135" y="72"/>
                  </a:cubicBezTo>
                  <a:cubicBezTo>
                    <a:pt x="138" y="72"/>
                    <a:pt x="141" y="70"/>
                    <a:pt x="143" y="68"/>
                  </a:cubicBezTo>
                  <a:cubicBezTo>
                    <a:pt x="146" y="65"/>
                    <a:pt x="147" y="61"/>
                    <a:pt x="146" y="58"/>
                  </a:cubicBezTo>
                  <a:cubicBezTo>
                    <a:pt x="156" y="77"/>
                    <a:pt x="161" y="100"/>
                    <a:pt x="161" y="121"/>
                  </a:cubicBezTo>
                  <a:cubicBezTo>
                    <a:pt x="161" y="137"/>
                    <a:pt x="158" y="151"/>
                    <a:pt x="153" y="164"/>
                  </a:cubicBezTo>
                  <a:close/>
                  <a:moveTo>
                    <a:pt x="139" y="52"/>
                  </a:moveTo>
                  <a:cubicBezTo>
                    <a:pt x="135" y="50"/>
                    <a:pt x="131" y="52"/>
                    <a:pt x="130" y="55"/>
                  </a:cubicBezTo>
                  <a:cubicBezTo>
                    <a:pt x="129" y="58"/>
                    <a:pt x="130" y="61"/>
                    <a:pt x="132" y="62"/>
                  </a:cubicBezTo>
                  <a:cubicBezTo>
                    <a:pt x="134" y="63"/>
                    <a:pt x="136" y="62"/>
                    <a:pt x="137" y="61"/>
                  </a:cubicBezTo>
                  <a:cubicBezTo>
                    <a:pt x="136" y="62"/>
                    <a:pt x="133" y="63"/>
                    <a:pt x="131" y="60"/>
                  </a:cubicBezTo>
                  <a:cubicBezTo>
                    <a:pt x="129" y="58"/>
                    <a:pt x="130" y="53"/>
                    <a:pt x="134" y="52"/>
                  </a:cubicBezTo>
                  <a:cubicBezTo>
                    <a:pt x="139" y="51"/>
                    <a:pt x="144" y="55"/>
                    <a:pt x="143" y="61"/>
                  </a:cubicBezTo>
                  <a:cubicBezTo>
                    <a:pt x="143" y="67"/>
                    <a:pt x="136" y="71"/>
                    <a:pt x="130" y="69"/>
                  </a:cubicBezTo>
                  <a:cubicBezTo>
                    <a:pt x="123" y="68"/>
                    <a:pt x="119" y="61"/>
                    <a:pt x="120" y="54"/>
                  </a:cubicBezTo>
                  <a:cubicBezTo>
                    <a:pt x="121" y="47"/>
                    <a:pt x="127" y="40"/>
                    <a:pt x="133" y="39"/>
                  </a:cubicBezTo>
                  <a:cubicBezTo>
                    <a:pt x="134" y="39"/>
                    <a:pt x="134" y="39"/>
                    <a:pt x="135" y="39"/>
                  </a:cubicBezTo>
                  <a:cubicBezTo>
                    <a:pt x="136" y="40"/>
                    <a:pt x="137" y="42"/>
                    <a:pt x="138" y="43"/>
                  </a:cubicBezTo>
                  <a:cubicBezTo>
                    <a:pt x="139" y="46"/>
                    <a:pt x="141" y="49"/>
                    <a:pt x="143" y="52"/>
                  </a:cubicBezTo>
                  <a:cubicBezTo>
                    <a:pt x="141" y="50"/>
                    <a:pt x="139" y="49"/>
                    <a:pt x="137" y="49"/>
                  </a:cubicBezTo>
                  <a:cubicBezTo>
                    <a:pt x="133" y="49"/>
                    <a:pt x="129" y="51"/>
                    <a:pt x="128" y="54"/>
                  </a:cubicBezTo>
                  <a:cubicBezTo>
                    <a:pt x="127" y="58"/>
                    <a:pt x="128" y="62"/>
                    <a:pt x="130" y="63"/>
                  </a:cubicBezTo>
                  <a:cubicBezTo>
                    <a:pt x="133" y="65"/>
                    <a:pt x="136" y="65"/>
                    <a:pt x="138" y="63"/>
                  </a:cubicBezTo>
                  <a:cubicBezTo>
                    <a:pt x="140" y="61"/>
                    <a:pt x="140" y="58"/>
                    <a:pt x="140" y="56"/>
                  </a:cubicBezTo>
                  <a:cubicBezTo>
                    <a:pt x="141" y="59"/>
                    <a:pt x="140" y="62"/>
                    <a:pt x="137" y="63"/>
                  </a:cubicBezTo>
                  <a:cubicBezTo>
                    <a:pt x="134" y="65"/>
                    <a:pt x="130" y="64"/>
                    <a:pt x="128" y="60"/>
                  </a:cubicBezTo>
                  <a:cubicBezTo>
                    <a:pt x="127" y="57"/>
                    <a:pt x="129" y="52"/>
                    <a:pt x="133" y="50"/>
                  </a:cubicBezTo>
                  <a:cubicBezTo>
                    <a:pt x="136" y="49"/>
                    <a:pt x="141" y="50"/>
                    <a:pt x="144" y="54"/>
                  </a:cubicBezTo>
                  <a:cubicBezTo>
                    <a:pt x="141" y="50"/>
                    <a:pt x="135" y="49"/>
                    <a:pt x="132" y="51"/>
                  </a:cubicBezTo>
                  <a:cubicBezTo>
                    <a:pt x="128" y="53"/>
                    <a:pt x="127" y="59"/>
                    <a:pt x="130" y="62"/>
                  </a:cubicBezTo>
                  <a:cubicBezTo>
                    <a:pt x="133" y="65"/>
                    <a:pt x="138" y="63"/>
                    <a:pt x="139" y="60"/>
                  </a:cubicBezTo>
                  <a:cubicBezTo>
                    <a:pt x="140" y="57"/>
                    <a:pt x="137" y="54"/>
                    <a:pt x="135" y="54"/>
                  </a:cubicBezTo>
                  <a:cubicBezTo>
                    <a:pt x="137" y="54"/>
                    <a:pt x="140" y="56"/>
                    <a:pt x="139" y="59"/>
                  </a:cubicBezTo>
                  <a:cubicBezTo>
                    <a:pt x="138" y="62"/>
                    <a:pt x="134" y="64"/>
                    <a:pt x="131" y="62"/>
                  </a:cubicBezTo>
                  <a:cubicBezTo>
                    <a:pt x="128" y="60"/>
                    <a:pt x="128" y="54"/>
                    <a:pt x="131" y="52"/>
                  </a:cubicBezTo>
                  <a:cubicBezTo>
                    <a:pt x="135" y="49"/>
                    <a:pt x="141" y="50"/>
                    <a:pt x="144" y="55"/>
                  </a:cubicBezTo>
                  <a:cubicBezTo>
                    <a:pt x="146" y="59"/>
                    <a:pt x="144" y="66"/>
                    <a:pt x="140" y="69"/>
                  </a:cubicBezTo>
                  <a:cubicBezTo>
                    <a:pt x="135" y="72"/>
                    <a:pt x="128" y="71"/>
                    <a:pt x="124" y="68"/>
                  </a:cubicBezTo>
                  <a:cubicBezTo>
                    <a:pt x="119" y="64"/>
                    <a:pt x="117" y="58"/>
                    <a:pt x="119" y="52"/>
                  </a:cubicBezTo>
                  <a:cubicBezTo>
                    <a:pt x="120" y="48"/>
                    <a:pt x="122" y="45"/>
                    <a:pt x="125" y="42"/>
                  </a:cubicBezTo>
                  <a:cubicBezTo>
                    <a:pt x="119" y="47"/>
                    <a:pt x="117" y="57"/>
                    <a:pt x="121" y="64"/>
                  </a:cubicBezTo>
                  <a:cubicBezTo>
                    <a:pt x="124" y="68"/>
                    <a:pt x="129" y="71"/>
                    <a:pt x="134" y="70"/>
                  </a:cubicBezTo>
                  <a:cubicBezTo>
                    <a:pt x="139" y="70"/>
                    <a:pt x="143" y="67"/>
                    <a:pt x="144" y="62"/>
                  </a:cubicBezTo>
                  <a:cubicBezTo>
                    <a:pt x="145" y="58"/>
                    <a:pt x="143" y="53"/>
                    <a:pt x="139" y="52"/>
                  </a:cubicBezTo>
                  <a:close/>
                  <a:moveTo>
                    <a:pt x="132" y="36"/>
                  </a:moveTo>
                  <a:cubicBezTo>
                    <a:pt x="128" y="37"/>
                    <a:pt x="125" y="38"/>
                    <a:pt x="122" y="42"/>
                  </a:cubicBezTo>
                  <a:cubicBezTo>
                    <a:pt x="116" y="48"/>
                    <a:pt x="114" y="59"/>
                    <a:pt x="120" y="66"/>
                  </a:cubicBezTo>
                  <a:cubicBezTo>
                    <a:pt x="123" y="71"/>
                    <a:pt x="128" y="73"/>
                    <a:pt x="134" y="73"/>
                  </a:cubicBezTo>
                  <a:cubicBezTo>
                    <a:pt x="129" y="73"/>
                    <a:pt x="124" y="75"/>
                    <a:pt x="121" y="78"/>
                  </a:cubicBezTo>
                  <a:cubicBezTo>
                    <a:pt x="113" y="85"/>
                    <a:pt x="111" y="96"/>
                    <a:pt x="113" y="104"/>
                  </a:cubicBezTo>
                  <a:cubicBezTo>
                    <a:pt x="114" y="108"/>
                    <a:pt x="115" y="112"/>
                    <a:pt x="118" y="115"/>
                  </a:cubicBezTo>
                  <a:cubicBezTo>
                    <a:pt x="113" y="114"/>
                    <a:pt x="108" y="114"/>
                    <a:pt x="103" y="115"/>
                  </a:cubicBezTo>
                  <a:cubicBezTo>
                    <a:pt x="99" y="115"/>
                    <a:pt x="96" y="116"/>
                    <a:pt x="93" y="118"/>
                  </a:cubicBezTo>
                  <a:cubicBezTo>
                    <a:pt x="89" y="116"/>
                    <a:pt x="84" y="114"/>
                    <a:pt x="81" y="112"/>
                  </a:cubicBezTo>
                  <a:cubicBezTo>
                    <a:pt x="73" y="105"/>
                    <a:pt x="69" y="95"/>
                    <a:pt x="72" y="86"/>
                  </a:cubicBezTo>
                  <a:cubicBezTo>
                    <a:pt x="74" y="77"/>
                    <a:pt x="80" y="70"/>
                    <a:pt x="88" y="68"/>
                  </a:cubicBezTo>
                  <a:cubicBezTo>
                    <a:pt x="96" y="66"/>
                    <a:pt x="104" y="70"/>
                    <a:pt x="108" y="75"/>
                  </a:cubicBezTo>
                  <a:cubicBezTo>
                    <a:pt x="112" y="81"/>
                    <a:pt x="112" y="88"/>
                    <a:pt x="108" y="93"/>
                  </a:cubicBezTo>
                  <a:cubicBezTo>
                    <a:pt x="105" y="98"/>
                    <a:pt x="100" y="100"/>
                    <a:pt x="95" y="98"/>
                  </a:cubicBezTo>
                  <a:cubicBezTo>
                    <a:pt x="90" y="97"/>
                    <a:pt x="87" y="93"/>
                    <a:pt x="87" y="90"/>
                  </a:cubicBezTo>
                  <a:cubicBezTo>
                    <a:pt x="87" y="86"/>
                    <a:pt x="89" y="82"/>
                    <a:pt x="91" y="81"/>
                  </a:cubicBezTo>
                  <a:cubicBezTo>
                    <a:pt x="94" y="80"/>
                    <a:pt x="97" y="81"/>
                    <a:pt x="99" y="82"/>
                  </a:cubicBezTo>
                  <a:cubicBezTo>
                    <a:pt x="100" y="83"/>
                    <a:pt x="101" y="85"/>
                    <a:pt x="101" y="87"/>
                  </a:cubicBezTo>
                  <a:cubicBezTo>
                    <a:pt x="100" y="85"/>
                    <a:pt x="99" y="84"/>
                    <a:pt x="97" y="84"/>
                  </a:cubicBezTo>
                  <a:cubicBezTo>
                    <a:pt x="95" y="83"/>
                    <a:pt x="93" y="85"/>
                    <a:pt x="92" y="87"/>
                  </a:cubicBezTo>
                  <a:cubicBezTo>
                    <a:pt x="92" y="89"/>
                    <a:pt x="92" y="93"/>
                    <a:pt x="95" y="93"/>
                  </a:cubicBezTo>
                  <a:cubicBezTo>
                    <a:pt x="98" y="94"/>
                    <a:pt x="102" y="92"/>
                    <a:pt x="103" y="88"/>
                  </a:cubicBezTo>
                  <a:cubicBezTo>
                    <a:pt x="105" y="83"/>
                    <a:pt x="100" y="77"/>
                    <a:pt x="94" y="77"/>
                  </a:cubicBezTo>
                  <a:cubicBezTo>
                    <a:pt x="87" y="77"/>
                    <a:pt x="82" y="86"/>
                    <a:pt x="85" y="93"/>
                  </a:cubicBezTo>
                  <a:cubicBezTo>
                    <a:pt x="87" y="100"/>
                    <a:pt x="97" y="104"/>
                    <a:pt x="105" y="100"/>
                  </a:cubicBezTo>
                  <a:cubicBezTo>
                    <a:pt x="112" y="96"/>
                    <a:pt x="116" y="86"/>
                    <a:pt x="112" y="77"/>
                  </a:cubicBezTo>
                  <a:cubicBezTo>
                    <a:pt x="108" y="69"/>
                    <a:pt x="98" y="64"/>
                    <a:pt x="89" y="66"/>
                  </a:cubicBezTo>
                  <a:cubicBezTo>
                    <a:pt x="88" y="66"/>
                    <a:pt x="87" y="66"/>
                    <a:pt x="86" y="66"/>
                  </a:cubicBezTo>
                  <a:cubicBezTo>
                    <a:pt x="90" y="62"/>
                    <a:pt x="93" y="57"/>
                    <a:pt x="94" y="52"/>
                  </a:cubicBezTo>
                  <a:cubicBezTo>
                    <a:pt x="94" y="47"/>
                    <a:pt x="93" y="42"/>
                    <a:pt x="91" y="39"/>
                  </a:cubicBezTo>
                  <a:cubicBezTo>
                    <a:pt x="94" y="42"/>
                    <a:pt x="98" y="43"/>
                    <a:pt x="102" y="43"/>
                  </a:cubicBezTo>
                  <a:cubicBezTo>
                    <a:pt x="107" y="43"/>
                    <a:pt x="111" y="40"/>
                    <a:pt x="113" y="36"/>
                  </a:cubicBezTo>
                  <a:cubicBezTo>
                    <a:pt x="115" y="32"/>
                    <a:pt x="114" y="27"/>
                    <a:pt x="111" y="24"/>
                  </a:cubicBezTo>
                  <a:cubicBezTo>
                    <a:pt x="110" y="23"/>
                    <a:pt x="108" y="21"/>
                    <a:pt x="105" y="21"/>
                  </a:cubicBezTo>
                  <a:cubicBezTo>
                    <a:pt x="103" y="21"/>
                    <a:pt x="100" y="22"/>
                    <a:pt x="99" y="24"/>
                  </a:cubicBezTo>
                  <a:cubicBezTo>
                    <a:pt x="97" y="26"/>
                    <a:pt x="97" y="29"/>
                    <a:pt x="98" y="31"/>
                  </a:cubicBezTo>
                  <a:cubicBezTo>
                    <a:pt x="99" y="33"/>
                    <a:pt x="102" y="35"/>
                    <a:pt x="104" y="34"/>
                  </a:cubicBezTo>
                  <a:cubicBezTo>
                    <a:pt x="106" y="34"/>
                    <a:pt x="108" y="32"/>
                    <a:pt x="108" y="30"/>
                  </a:cubicBezTo>
                  <a:cubicBezTo>
                    <a:pt x="108" y="28"/>
                    <a:pt x="107" y="27"/>
                    <a:pt x="105" y="26"/>
                  </a:cubicBezTo>
                  <a:cubicBezTo>
                    <a:pt x="104" y="26"/>
                    <a:pt x="103" y="26"/>
                    <a:pt x="102" y="27"/>
                  </a:cubicBezTo>
                  <a:cubicBezTo>
                    <a:pt x="102" y="27"/>
                    <a:pt x="102" y="28"/>
                    <a:pt x="102" y="28"/>
                  </a:cubicBezTo>
                  <a:cubicBezTo>
                    <a:pt x="102" y="28"/>
                    <a:pt x="102" y="27"/>
                    <a:pt x="102" y="27"/>
                  </a:cubicBezTo>
                  <a:cubicBezTo>
                    <a:pt x="103" y="26"/>
                    <a:pt x="104" y="26"/>
                    <a:pt x="105" y="27"/>
                  </a:cubicBezTo>
                  <a:cubicBezTo>
                    <a:pt x="106" y="27"/>
                    <a:pt x="108" y="28"/>
                    <a:pt x="107" y="30"/>
                  </a:cubicBezTo>
                  <a:cubicBezTo>
                    <a:pt x="107" y="32"/>
                    <a:pt x="106" y="33"/>
                    <a:pt x="104" y="33"/>
                  </a:cubicBezTo>
                  <a:cubicBezTo>
                    <a:pt x="102" y="34"/>
                    <a:pt x="100" y="32"/>
                    <a:pt x="99" y="31"/>
                  </a:cubicBezTo>
                  <a:cubicBezTo>
                    <a:pt x="98" y="29"/>
                    <a:pt x="99" y="27"/>
                    <a:pt x="100" y="25"/>
                  </a:cubicBezTo>
                  <a:cubicBezTo>
                    <a:pt x="101" y="23"/>
                    <a:pt x="103" y="22"/>
                    <a:pt x="105" y="23"/>
                  </a:cubicBezTo>
                  <a:cubicBezTo>
                    <a:pt x="107" y="23"/>
                    <a:pt x="109" y="24"/>
                    <a:pt x="110" y="25"/>
                  </a:cubicBezTo>
                  <a:cubicBezTo>
                    <a:pt x="113" y="28"/>
                    <a:pt x="113" y="32"/>
                    <a:pt x="111" y="35"/>
                  </a:cubicBezTo>
                  <a:cubicBezTo>
                    <a:pt x="109" y="37"/>
                    <a:pt x="105" y="39"/>
                    <a:pt x="102" y="39"/>
                  </a:cubicBezTo>
                  <a:cubicBezTo>
                    <a:pt x="99" y="38"/>
                    <a:pt x="95" y="36"/>
                    <a:pt x="94" y="32"/>
                  </a:cubicBezTo>
                  <a:cubicBezTo>
                    <a:pt x="93" y="30"/>
                    <a:pt x="93" y="28"/>
                    <a:pt x="93" y="25"/>
                  </a:cubicBezTo>
                  <a:cubicBezTo>
                    <a:pt x="94" y="23"/>
                    <a:pt x="95" y="20"/>
                    <a:pt x="97" y="18"/>
                  </a:cubicBezTo>
                  <a:cubicBezTo>
                    <a:pt x="101" y="15"/>
                    <a:pt x="105" y="14"/>
                    <a:pt x="109" y="15"/>
                  </a:cubicBezTo>
                  <a:cubicBezTo>
                    <a:pt x="110" y="15"/>
                    <a:pt x="111" y="16"/>
                    <a:pt x="113" y="17"/>
                  </a:cubicBezTo>
                  <a:cubicBezTo>
                    <a:pt x="120" y="22"/>
                    <a:pt x="126" y="28"/>
                    <a:pt x="132" y="36"/>
                  </a:cubicBezTo>
                  <a:close/>
                  <a:moveTo>
                    <a:pt x="90" y="16"/>
                  </a:moveTo>
                  <a:cubicBezTo>
                    <a:pt x="91" y="13"/>
                    <a:pt x="91" y="11"/>
                    <a:pt x="90" y="8"/>
                  </a:cubicBezTo>
                  <a:cubicBezTo>
                    <a:pt x="93" y="9"/>
                    <a:pt x="95" y="9"/>
                    <a:pt x="97" y="10"/>
                  </a:cubicBezTo>
                  <a:cubicBezTo>
                    <a:pt x="96" y="11"/>
                    <a:pt x="94" y="12"/>
                    <a:pt x="92" y="13"/>
                  </a:cubicBezTo>
                  <a:cubicBezTo>
                    <a:pt x="91" y="14"/>
                    <a:pt x="91" y="15"/>
                    <a:pt x="90" y="16"/>
                  </a:cubicBezTo>
                  <a:close/>
                  <a:moveTo>
                    <a:pt x="88" y="8"/>
                  </a:moveTo>
                  <a:cubicBezTo>
                    <a:pt x="89" y="12"/>
                    <a:pt x="89" y="16"/>
                    <a:pt x="87" y="19"/>
                  </a:cubicBezTo>
                  <a:cubicBezTo>
                    <a:pt x="84" y="25"/>
                    <a:pt x="78" y="28"/>
                    <a:pt x="73" y="27"/>
                  </a:cubicBezTo>
                  <a:cubicBezTo>
                    <a:pt x="68" y="27"/>
                    <a:pt x="63" y="23"/>
                    <a:pt x="62" y="19"/>
                  </a:cubicBezTo>
                  <a:cubicBezTo>
                    <a:pt x="62" y="17"/>
                    <a:pt x="62" y="15"/>
                    <a:pt x="62" y="13"/>
                  </a:cubicBezTo>
                  <a:cubicBezTo>
                    <a:pt x="67" y="11"/>
                    <a:pt x="71" y="9"/>
                    <a:pt x="76" y="9"/>
                  </a:cubicBezTo>
                  <a:cubicBezTo>
                    <a:pt x="78" y="10"/>
                    <a:pt x="78" y="13"/>
                    <a:pt x="78" y="15"/>
                  </a:cubicBezTo>
                  <a:cubicBezTo>
                    <a:pt x="77" y="17"/>
                    <a:pt x="75" y="18"/>
                    <a:pt x="73" y="18"/>
                  </a:cubicBezTo>
                  <a:cubicBezTo>
                    <a:pt x="72" y="19"/>
                    <a:pt x="70" y="18"/>
                    <a:pt x="70" y="17"/>
                  </a:cubicBezTo>
                  <a:cubicBezTo>
                    <a:pt x="71" y="18"/>
                    <a:pt x="72" y="17"/>
                    <a:pt x="73" y="17"/>
                  </a:cubicBezTo>
                  <a:cubicBezTo>
                    <a:pt x="75" y="16"/>
                    <a:pt x="75" y="13"/>
                    <a:pt x="74" y="12"/>
                  </a:cubicBezTo>
                  <a:cubicBezTo>
                    <a:pt x="73" y="11"/>
                    <a:pt x="72" y="11"/>
                    <a:pt x="71" y="10"/>
                  </a:cubicBezTo>
                  <a:cubicBezTo>
                    <a:pt x="71" y="10"/>
                    <a:pt x="71" y="10"/>
                    <a:pt x="71" y="10"/>
                  </a:cubicBezTo>
                  <a:cubicBezTo>
                    <a:pt x="71" y="10"/>
                    <a:pt x="70" y="10"/>
                    <a:pt x="69" y="11"/>
                  </a:cubicBezTo>
                  <a:cubicBezTo>
                    <a:pt x="67" y="12"/>
                    <a:pt x="66" y="15"/>
                    <a:pt x="68" y="18"/>
                  </a:cubicBezTo>
                  <a:cubicBezTo>
                    <a:pt x="69" y="21"/>
                    <a:pt x="75" y="22"/>
                    <a:pt x="79" y="18"/>
                  </a:cubicBezTo>
                  <a:cubicBezTo>
                    <a:pt x="81" y="15"/>
                    <a:pt x="81" y="11"/>
                    <a:pt x="79" y="8"/>
                  </a:cubicBezTo>
                  <a:cubicBezTo>
                    <a:pt x="80" y="8"/>
                    <a:pt x="82" y="8"/>
                    <a:pt x="84" y="8"/>
                  </a:cubicBezTo>
                  <a:cubicBezTo>
                    <a:pt x="86" y="8"/>
                    <a:pt x="87" y="8"/>
                    <a:pt x="88" y="8"/>
                  </a:cubicBezTo>
                  <a:close/>
                  <a:moveTo>
                    <a:pt x="37" y="34"/>
                  </a:moveTo>
                  <a:cubicBezTo>
                    <a:pt x="37" y="34"/>
                    <a:pt x="37" y="35"/>
                    <a:pt x="37" y="36"/>
                  </a:cubicBezTo>
                  <a:cubicBezTo>
                    <a:pt x="36" y="41"/>
                    <a:pt x="37" y="49"/>
                    <a:pt x="41" y="56"/>
                  </a:cubicBezTo>
                  <a:cubicBezTo>
                    <a:pt x="40" y="58"/>
                    <a:pt x="38" y="60"/>
                    <a:pt x="35" y="60"/>
                  </a:cubicBezTo>
                  <a:cubicBezTo>
                    <a:pt x="34" y="61"/>
                    <a:pt x="32" y="61"/>
                    <a:pt x="31" y="60"/>
                  </a:cubicBezTo>
                  <a:cubicBezTo>
                    <a:pt x="30" y="60"/>
                    <a:pt x="29" y="59"/>
                    <a:pt x="29" y="58"/>
                  </a:cubicBezTo>
                  <a:cubicBezTo>
                    <a:pt x="27" y="56"/>
                    <a:pt x="27" y="54"/>
                    <a:pt x="28" y="52"/>
                  </a:cubicBezTo>
                  <a:cubicBezTo>
                    <a:pt x="29" y="51"/>
                    <a:pt x="30" y="50"/>
                    <a:pt x="32" y="50"/>
                  </a:cubicBezTo>
                  <a:cubicBezTo>
                    <a:pt x="34" y="50"/>
                    <a:pt x="36" y="51"/>
                    <a:pt x="36" y="53"/>
                  </a:cubicBezTo>
                  <a:cubicBezTo>
                    <a:pt x="36" y="54"/>
                    <a:pt x="36" y="55"/>
                    <a:pt x="36" y="56"/>
                  </a:cubicBezTo>
                  <a:cubicBezTo>
                    <a:pt x="35" y="56"/>
                    <a:pt x="34" y="57"/>
                    <a:pt x="33" y="57"/>
                  </a:cubicBezTo>
                  <a:cubicBezTo>
                    <a:pt x="32" y="57"/>
                    <a:pt x="31" y="57"/>
                    <a:pt x="31" y="56"/>
                  </a:cubicBezTo>
                  <a:cubicBezTo>
                    <a:pt x="30" y="55"/>
                    <a:pt x="30" y="54"/>
                    <a:pt x="31" y="53"/>
                  </a:cubicBezTo>
                  <a:cubicBezTo>
                    <a:pt x="31" y="52"/>
                    <a:pt x="33" y="52"/>
                    <a:pt x="33" y="52"/>
                  </a:cubicBezTo>
                  <a:cubicBezTo>
                    <a:pt x="34" y="53"/>
                    <a:pt x="34" y="54"/>
                    <a:pt x="34" y="54"/>
                  </a:cubicBezTo>
                  <a:cubicBezTo>
                    <a:pt x="34" y="55"/>
                    <a:pt x="34" y="55"/>
                    <a:pt x="33" y="56"/>
                  </a:cubicBezTo>
                  <a:cubicBezTo>
                    <a:pt x="33" y="56"/>
                    <a:pt x="33" y="56"/>
                    <a:pt x="32" y="56"/>
                  </a:cubicBezTo>
                  <a:cubicBezTo>
                    <a:pt x="33" y="56"/>
                    <a:pt x="33" y="56"/>
                    <a:pt x="33" y="56"/>
                  </a:cubicBezTo>
                  <a:cubicBezTo>
                    <a:pt x="34" y="56"/>
                    <a:pt x="34" y="55"/>
                    <a:pt x="34" y="54"/>
                  </a:cubicBezTo>
                  <a:cubicBezTo>
                    <a:pt x="35" y="54"/>
                    <a:pt x="34" y="53"/>
                    <a:pt x="33" y="52"/>
                  </a:cubicBezTo>
                  <a:cubicBezTo>
                    <a:pt x="33" y="52"/>
                    <a:pt x="31" y="52"/>
                    <a:pt x="30" y="53"/>
                  </a:cubicBezTo>
                  <a:cubicBezTo>
                    <a:pt x="30" y="54"/>
                    <a:pt x="29" y="55"/>
                    <a:pt x="30" y="56"/>
                  </a:cubicBezTo>
                  <a:cubicBezTo>
                    <a:pt x="31" y="57"/>
                    <a:pt x="32" y="58"/>
                    <a:pt x="33" y="58"/>
                  </a:cubicBezTo>
                  <a:cubicBezTo>
                    <a:pt x="35" y="58"/>
                    <a:pt x="36" y="57"/>
                    <a:pt x="37" y="56"/>
                  </a:cubicBezTo>
                  <a:cubicBezTo>
                    <a:pt x="37" y="55"/>
                    <a:pt x="37" y="54"/>
                    <a:pt x="37" y="52"/>
                  </a:cubicBezTo>
                  <a:cubicBezTo>
                    <a:pt x="37" y="50"/>
                    <a:pt x="34" y="49"/>
                    <a:pt x="32" y="48"/>
                  </a:cubicBezTo>
                  <a:cubicBezTo>
                    <a:pt x="30" y="48"/>
                    <a:pt x="28" y="49"/>
                    <a:pt x="26" y="51"/>
                  </a:cubicBezTo>
                  <a:cubicBezTo>
                    <a:pt x="25" y="53"/>
                    <a:pt x="24" y="56"/>
                    <a:pt x="26" y="60"/>
                  </a:cubicBezTo>
                  <a:cubicBezTo>
                    <a:pt x="26" y="61"/>
                    <a:pt x="28" y="63"/>
                    <a:pt x="30" y="63"/>
                  </a:cubicBezTo>
                  <a:cubicBezTo>
                    <a:pt x="32" y="64"/>
                    <a:pt x="34" y="65"/>
                    <a:pt x="36" y="64"/>
                  </a:cubicBezTo>
                  <a:cubicBezTo>
                    <a:pt x="39" y="63"/>
                    <a:pt x="41" y="61"/>
                    <a:pt x="43" y="59"/>
                  </a:cubicBezTo>
                  <a:cubicBezTo>
                    <a:pt x="46" y="65"/>
                    <a:pt x="52" y="70"/>
                    <a:pt x="59" y="72"/>
                  </a:cubicBezTo>
                  <a:cubicBezTo>
                    <a:pt x="58" y="72"/>
                    <a:pt x="58" y="72"/>
                    <a:pt x="57" y="72"/>
                  </a:cubicBezTo>
                  <a:cubicBezTo>
                    <a:pt x="54" y="72"/>
                    <a:pt x="51" y="73"/>
                    <a:pt x="48" y="76"/>
                  </a:cubicBezTo>
                  <a:cubicBezTo>
                    <a:pt x="43" y="80"/>
                    <a:pt x="42" y="86"/>
                    <a:pt x="43" y="91"/>
                  </a:cubicBezTo>
                  <a:cubicBezTo>
                    <a:pt x="44" y="95"/>
                    <a:pt x="47" y="98"/>
                    <a:pt x="49" y="100"/>
                  </a:cubicBezTo>
                  <a:cubicBezTo>
                    <a:pt x="51" y="101"/>
                    <a:pt x="53" y="102"/>
                    <a:pt x="54" y="103"/>
                  </a:cubicBezTo>
                  <a:cubicBezTo>
                    <a:pt x="53" y="103"/>
                    <a:pt x="51" y="104"/>
                    <a:pt x="49" y="105"/>
                  </a:cubicBezTo>
                  <a:cubicBezTo>
                    <a:pt x="44" y="108"/>
                    <a:pt x="39" y="114"/>
                    <a:pt x="40" y="123"/>
                  </a:cubicBezTo>
                  <a:cubicBezTo>
                    <a:pt x="40" y="123"/>
                    <a:pt x="40" y="123"/>
                    <a:pt x="39" y="122"/>
                  </a:cubicBezTo>
                  <a:cubicBezTo>
                    <a:pt x="37" y="116"/>
                    <a:pt x="30" y="112"/>
                    <a:pt x="23" y="112"/>
                  </a:cubicBezTo>
                  <a:cubicBezTo>
                    <a:pt x="17" y="112"/>
                    <a:pt x="11" y="115"/>
                    <a:pt x="7" y="120"/>
                  </a:cubicBezTo>
                  <a:cubicBezTo>
                    <a:pt x="7" y="112"/>
                    <a:pt x="8" y="103"/>
                    <a:pt x="10" y="94"/>
                  </a:cubicBezTo>
                  <a:cubicBezTo>
                    <a:pt x="13" y="90"/>
                    <a:pt x="18" y="89"/>
                    <a:pt x="21" y="90"/>
                  </a:cubicBezTo>
                  <a:cubicBezTo>
                    <a:pt x="26" y="91"/>
                    <a:pt x="30" y="94"/>
                    <a:pt x="30" y="98"/>
                  </a:cubicBezTo>
                  <a:cubicBezTo>
                    <a:pt x="30" y="102"/>
                    <a:pt x="28" y="106"/>
                    <a:pt x="26" y="107"/>
                  </a:cubicBezTo>
                  <a:cubicBezTo>
                    <a:pt x="23" y="108"/>
                    <a:pt x="20" y="108"/>
                    <a:pt x="18" y="106"/>
                  </a:cubicBezTo>
                  <a:cubicBezTo>
                    <a:pt x="17" y="105"/>
                    <a:pt x="16" y="103"/>
                    <a:pt x="16" y="102"/>
                  </a:cubicBezTo>
                  <a:cubicBezTo>
                    <a:pt x="17" y="103"/>
                    <a:pt x="18" y="104"/>
                    <a:pt x="20" y="105"/>
                  </a:cubicBezTo>
                  <a:cubicBezTo>
                    <a:pt x="22" y="105"/>
                    <a:pt x="24" y="103"/>
                    <a:pt x="25" y="101"/>
                  </a:cubicBezTo>
                  <a:cubicBezTo>
                    <a:pt x="25" y="100"/>
                    <a:pt x="25" y="98"/>
                    <a:pt x="24" y="97"/>
                  </a:cubicBezTo>
                  <a:cubicBezTo>
                    <a:pt x="24" y="97"/>
                    <a:pt x="24" y="97"/>
                    <a:pt x="24" y="97"/>
                  </a:cubicBezTo>
                  <a:cubicBezTo>
                    <a:pt x="24" y="97"/>
                    <a:pt x="23" y="96"/>
                    <a:pt x="21" y="95"/>
                  </a:cubicBezTo>
                  <a:cubicBezTo>
                    <a:pt x="19" y="95"/>
                    <a:pt x="15" y="96"/>
                    <a:pt x="14" y="101"/>
                  </a:cubicBezTo>
                  <a:cubicBezTo>
                    <a:pt x="12" y="105"/>
                    <a:pt x="17" y="112"/>
                    <a:pt x="24" y="111"/>
                  </a:cubicBezTo>
                  <a:cubicBezTo>
                    <a:pt x="30" y="110"/>
                    <a:pt x="35" y="102"/>
                    <a:pt x="32" y="95"/>
                  </a:cubicBezTo>
                  <a:cubicBezTo>
                    <a:pt x="29" y="88"/>
                    <a:pt x="19" y="84"/>
                    <a:pt x="12" y="89"/>
                  </a:cubicBezTo>
                  <a:cubicBezTo>
                    <a:pt x="11" y="89"/>
                    <a:pt x="11" y="89"/>
                    <a:pt x="11" y="89"/>
                  </a:cubicBezTo>
                  <a:cubicBezTo>
                    <a:pt x="15" y="73"/>
                    <a:pt x="22" y="56"/>
                    <a:pt x="31" y="43"/>
                  </a:cubicBezTo>
                  <a:cubicBezTo>
                    <a:pt x="33" y="40"/>
                    <a:pt x="35" y="37"/>
                    <a:pt x="37" y="34"/>
                  </a:cubicBezTo>
                  <a:close/>
                  <a:moveTo>
                    <a:pt x="27" y="186"/>
                  </a:moveTo>
                  <a:cubicBezTo>
                    <a:pt x="32" y="188"/>
                    <a:pt x="37" y="189"/>
                    <a:pt x="43" y="187"/>
                  </a:cubicBezTo>
                  <a:cubicBezTo>
                    <a:pt x="51" y="184"/>
                    <a:pt x="58" y="176"/>
                    <a:pt x="58" y="167"/>
                  </a:cubicBezTo>
                  <a:cubicBezTo>
                    <a:pt x="58" y="166"/>
                    <a:pt x="59" y="166"/>
                    <a:pt x="59" y="165"/>
                  </a:cubicBezTo>
                  <a:cubicBezTo>
                    <a:pt x="60" y="165"/>
                    <a:pt x="62" y="164"/>
                    <a:pt x="63" y="164"/>
                  </a:cubicBezTo>
                  <a:cubicBezTo>
                    <a:pt x="65" y="164"/>
                    <a:pt x="67" y="164"/>
                    <a:pt x="69" y="166"/>
                  </a:cubicBezTo>
                  <a:cubicBezTo>
                    <a:pt x="70" y="167"/>
                    <a:pt x="70" y="168"/>
                    <a:pt x="70" y="169"/>
                  </a:cubicBezTo>
                  <a:cubicBezTo>
                    <a:pt x="70" y="170"/>
                    <a:pt x="70" y="171"/>
                    <a:pt x="70" y="172"/>
                  </a:cubicBezTo>
                  <a:cubicBezTo>
                    <a:pt x="69" y="173"/>
                    <a:pt x="67" y="174"/>
                    <a:pt x="66" y="174"/>
                  </a:cubicBezTo>
                  <a:cubicBezTo>
                    <a:pt x="64" y="174"/>
                    <a:pt x="63" y="173"/>
                    <a:pt x="62" y="172"/>
                  </a:cubicBezTo>
                  <a:cubicBezTo>
                    <a:pt x="62" y="171"/>
                    <a:pt x="62" y="169"/>
                    <a:pt x="63" y="168"/>
                  </a:cubicBezTo>
                  <a:cubicBezTo>
                    <a:pt x="64" y="168"/>
                    <a:pt x="64" y="167"/>
                    <a:pt x="65" y="167"/>
                  </a:cubicBezTo>
                  <a:cubicBezTo>
                    <a:pt x="66" y="167"/>
                    <a:pt x="67" y="168"/>
                    <a:pt x="67" y="169"/>
                  </a:cubicBezTo>
                  <a:cubicBezTo>
                    <a:pt x="68" y="169"/>
                    <a:pt x="68" y="170"/>
                    <a:pt x="67" y="171"/>
                  </a:cubicBezTo>
                  <a:cubicBezTo>
                    <a:pt x="67" y="172"/>
                    <a:pt x="66" y="172"/>
                    <a:pt x="65" y="172"/>
                  </a:cubicBezTo>
                  <a:cubicBezTo>
                    <a:pt x="64" y="172"/>
                    <a:pt x="64" y="171"/>
                    <a:pt x="64" y="170"/>
                  </a:cubicBezTo>
                  <a:cubicBezTo>
                    <a:pt x="64" y="170"/>
                    <a:pt x="65" y="169"/>
                    <a:pt x="65" y="169"/>
                  </a:cubicBezTo>
                  <a:cubicBezTo>
                    <a:pt x="66" y="169"/>
                    <a:pt x="66" y="169"/>
                    <a:pt x="66" y="169"/>
                  </a:cubicBezTo>
                  <a:cubicBezTo>
                    <a:pt x="66" y="170"/>
                    <a:pt x="67" y="170"/>
                    <a:pt x="67" y="170"/>
                  </a:cubicBezTo>
                  <a:cubicBezTo>
                    <a:pt x="67" y="170"/>
                    <a:pt x="67" y="170"/>
                    <a:pt x="66" y="169"/>
                  </a:cubicBezTo>
                  <a:cubicBezTo>
                    <a:pt x="66" y="169"/>
                    <a:pt x="66" y="169"/>
                    <a:pt x="65" y="169"/>
                  </a:cubicBezTo>
                  <a:cubicBezTo>
                    <a:pt x="64" y="169"/>
                    <a:pt x="64" y="169"/>
                    <a:pt x="64" y="170"/>
                  </a:cubicBezTo>
                  <a:cubicBezTo>
                    <a:pt x="64" y="171"/>
                    <a:pt x="64" y="172"/>
                    <a:pt x="65" y="172"/>
                  </a:cubicBezTo>
                  <a:cubicBezTo>
                    <a:pt x="66" y="173"/>
                    <a:pt x="67" y="172"/>
                    <a:pt x="68" y="171"/>
                  </a:cubicBezTo>
                  <a:cubicBezTo>
                    <a:pt x="69" y="170"/>
                    <a:pt x="68" y="169"/>
                    <a:pt x="68" y="168"/>
                  </a:cubicBezTo>
                  <a:cubicBezTo>
                    <a:pt x="67" y="167"/>
                    <a:pt x="66" y="167"/>
                    <a:pt x="65" y="167"/>
                  </a:cubicBezTo>
                  <a:cubicBezTo>
                    <a:pt x="64" y="167"/>
                    <a:pt x="63" y="167"/>
                    <a:pt x="63" y="168"/>
                  </a:cubicBezTo>
                  <a:cubicBezTo>
                    <a:pt x="61" y="169"/>
                    <a:pt x="61" y="171"/>
                    <a:pt x="61" y="173"/>
                  </a:cubicBezTo>
                  <a:cubicBezTo>
                    <a:pt x="62" y="174"/>
                    <a:pt x="63" y="176"/>
                    <a:pt x="65" y="176"/>
                  </a:cubicBezTo>
                  <a:cubicBezTo>
                    <a:pt x="68" y="176"/>
                    <a:pt x="70" y="176"/>
                    <a:pt x="72" y="173"/>
                  </a:cubicBezTo>
                  <a:cubicBezTo>
                    <a:pt x="73" y="172"/>
                    <a:pt x="73" y="171"/>
                    <a:pt x="73" y="169"/>
                  </a:cubicBezTo>
                  <a:cubicBezTo>
                    <a:pt x="73" y="167"/>
                    <a:pt x="73" y="166"/>
                    <a:pt x="71" y="164"/>
                  </a:cubicBezTo>
                  <a:cubicBezTo>
                    <a:pt x="69" y="161"/>
                    <a:pt x="65" y="161"/>
                    <a:pt x="63" y="161"/>
                  </a:cubicBezTo>
                  <a:cubicBezTo>
                    <a:pt x="61" y="162"/>
                    <a:pt x="59" y="163"/>
                    <a:pt x="58" y="164"/>
                  </a:cubicBezTo>
                  <a:cubicBezTo>
                    <a:pt x="58" y="164"/>
                    <a:pt x="58" y="165"/>
                    <a:pt x="58" y="165"/>
                  </a:cubicBezTo>
                  <a:cubicBezTo>
                    <a:pt x="57" y="160"/>
                    <a:pt x="54" y="156"/>
                    <a:pt x="51" y="153"/>
                  </a:cubicBezTo>
                  <a:cubicBezTo>
                    <a:pt x="51" y="152"/>
                    <a:pt x="51" y="150"/>
                    <a:pt x="52" y="149"/>
                  </a:cubicBezTo>
                  <a:cubicBezTo>
                    <a:pt x="54" y="143"/>
                    <a:pt x="60" y="141"/>
                    <a:pt x="64" y="144"/>
                  </a:cubicBezTo>
                  <a:cubicBezTo>
                    <a:pt x="69" y="146"/>
                    <a:pt x="69" y="152"/>
                    <a:pt x="66" y="154"/>
                  </a:cubicBezTo>
                  <a:cubicBezTo>
                    <a:pt x="64" y="157"/>
                    <a:pt x="59" y="155"/>
                    <a:pt x="58" y="153"/>
                  </a:cubicBezTo>
                  <a:cubicBezTo>
                    <a:pt x="58" y="150"/>
                    <a:pt x="59" y="148"/>
                    <a:pt x="61" y="148"/>
                  </a:cubicBezTo>
                  <a:cubicBezTo>
                    <a:pt x="60" y="148"/>
                    <a:pt x="58" y="149"/>
                    <a:pt x="58" y="151"/>
                  </a:cubicBezTo>
                  <a:cubicBezTo>
                    <a:pt x="58" y="153"/>
                    <a:pt x="59" y="156"/>
                    <a:pt x="62" y="156"/>
                  </a:cubicBezTo>
                  <a:cubicBezTo>
                    <a:pt x="65" y="157"/>
                    <a:pt x="68" y="154"/>
                    <a:pt x="69" y="151"/>
                  </a:cubicBezTo>
                  <a:cubicBezTo>
                    <a:pt x="69" y="148"/>
                    <a:pt x="68" y="144"/>
                    <a:pt x="64" y="142"/>
                  </a:cubicBezTo>
                  <a:cubicBezTo>
                    <a:pt x="60" y="141"/>
                    <a:pt x="55" y="142"/>
                    <a:pt x="53" y="145"/>
                  </a:cubicBezTo>
                  <a:cubicBezTo>
                    <a:pt x="51" y="147"/>
                    <a:pt x="50" y="150"/>
                    <a:pt x="50" y="152"/>
                  </a:cubicBezTo>
                  <a:cubicBezTo>
                    <a:pt x="50" y="152"/>
                    <a:pt x="50" y="152"/>
                    <a:pt x="50" y="152"/>
                  </a:cubicBezTo>
                  <a:cubicBezTo>
                    <a:pt x="50" y="148"/>
                    <a:pt x="53" y="143"/>
                    <a:pt x="57" y="142"/>
                  </a:cubicBezTo>
                  <a:cubicBezTo>
                    <a:pt x="62" y="140"/>
                    <a:pt x="67" y="142"/>
                    <a:pt x="69" y="146"/>
                  </a:cubicBezTo>
                  <a:cubicBezTo>
                    <a:pt x="71" y="150"/>
                    <a:pt x="68" y="155"/>
                    <a:pt x="65" y="156"/>
                  </a:cubicBezTo>
                  <a:cubicBezTo>
                    <a:pt x="61" y="158"/>
                    <a:pt x="57" y="155"/>
                    <a:pt x="57" y="152"/>
                  </a:cubicBezTo>
                  <a:cubicBezTo>
                    <a:pt x="57" y="148"/>
                    <a:pt x="61" y="146"/>
                    <a:pt x="63" y="147"/>
                  </a:cubicBezTo>
                  <a:cubicBezTo>
                    <a:pt x="66" y="148"/>
                    <a:pt x="66" y="151"/>
                    <a:pt x="65" y="153"/>
                  </a:cubicBezTo>
                  <a:cubicBezTo>
                    <a:pt x="66" y="151"/>
                    <a:pt x="66" y="148"/>
                    <a:pt x="63" y="147"/>
                  </a:cubicBezTo>
                  <a:cubicBezTo>
                    <a:pt x="60" y="146"/>
                    <a:pt x="57" y="149"/>
                    <a:pt x="57" y="152"/>
                  </a:cubicBezTo>
                  <a:cubicBezTo>
                    <a:pt x="57" y="156"/>
                    <a:pt x="62" y="158"/>
                    <a:pt x="66" y="157"/>
                  </a:cubicBezTo>
                  <a:cubicBezTo>
                    <a:pt x="69" y="155"/>
                    <a:pt x="71" y="150"/>
                    <a:pt x="69" y="146"/>
                  </a:cubicBezTo>
                  <a:cubicBezTo>
                    <a:pt x="71" y="150"/>
                    <a:pt x="70" y="154"/>
                    <a:pt x="67" y="156"/>
                  </a:cubicBezTo>
                  <a:cubicBezTo>
                    <a:pt x="63" y="158"/>
                    <a:pt x="59" y="157"/>
                    <a:pt x="57" y="154"/>
                  </a:cubicBezTo>
                  <a:cubicBezTo>
                    <a:pt x="56" y="151"/>
                    <a:pt x="57" y="148"/>
                    <a:pt x="60" y="147"/>
                  </a:cubicBezTo>
                  <a:cubicBezTo>
                    <a:pt x="62" y="145"/>
                    <a:pt x="65" y="147"/>
                    <a:pt x="66" y="148"/>
                  </a:cubicBezTo>
                  <a:cubicBezTo>
                    <a:pt x="65" y="147"/>
                    <a:pt x="63" y="146"/>
                    <a:pt x="61" y="146"/>
                  </a:cubicBezTo>
                  <a:cubicBezTo>
                    <a:pt x="58" y="146"/>
                    <a:pt x="56" y="149"/>
                    <a:pt x="56" y="151"/>
                  </a:cubicBezTo>
                  <a:cubicBezTo>
                    <a:pt x="56" y="154"/>
                    <a:pt x="58" y="157"/>
                    <a:pt x="61" y="158"/>
                  </a:cubicBezTo>
                  <a:cubicBezTo>
                    <a:pt x="64" y="158"/>
                    <a:pt x="68" y="157"/>
                    <a:pt x="69" y="154"/>
                  </a:cubicBezTo>
                  <a:cubicBezTo>
                    <a:pt x="70" y="153"/>
                    <a:pt x="70" y="152"/>
                    <a:pt x="71" y="151"/>
                  </a:cubicBezTo>
                  <a:cubicBezTo>
                    <a:pt x="71" y="161"/>
                    <a:pt x="76" y="172"/>
                    <a:pt x="85" y="177"/>
                  </a:cubicBezTo>
                  <a:cubicBezTo>
                    <a:pt x="87" y="178"/>
                    <a:pt x="88" y="179"/>
                    <a:pt x="89" y="179"/>
                  </a:cubicBezTo>
                  <a:cubicBezTo>
                    <a:pt x="89" y="179"/>
                    <a:pt x="88" y="179"/>
                    <a:pt x="88" y="179"/>
                  </a:cubicBezTo>
                  <a:cubicBezTo>
                    <a:pt x="84" y="179"/>
                    <a:pt x="80" y="180"/>
                    <a:pt x="78" y="182"/>
                  </a:cubicBezTo>
                  <a:cubicBezTo>
                    <a:pt x="72" y="186"/>
                    <a:pt x="70" y="192"/>
                    <a:pt x="71" y="197"/>
                  </a:cubicBezTo>
                  <a:cubicBezTo>
                    <a:pt x="72" y="202"/>
                    <a:pt x="76" y="206"/>
                    <a:pt x="79" y="207"/>
                  </a:cubicBezTo>
                  <a:cubicBezTo>
                    <a:pt x="83" y="209"/>
                    <a:pt x="88" y="208"/>
                    <a:pt x="91" y="204"/>
                  </a:cubicBezTo>
                  <a:cubicBezTo>
                    <a:pt x="92" y="203"/>
                    <a:pt x="93" y="200"/>
                    <a:pt x="93" y="198"/>
                  </a:cubicBezTo>
                  <a:cubicBezTo>
                    <a:pt x="93" y="195"/>
                    <a:pt x="92" y="193"/>
                    <a:pt x="90" y="192"/>
                  </a:cubicBezTo>
                  <a:cubicBezTo>
                    <a:pt x="87" y="190"/>
                    <a:pt x="84" y="190"/>
                    <a:pt x="82" y="192"/>
                  </a:cubicBezTo>
                  <a:cubicBezTo>
                    <a:pt x="80" y="193"/>
                    <a:pt x="79" y="196"/>
                    <a:pt x="80" y="198"/>
                  </a:cubicBezTo>
                  <a:cubicBezTo>
                    <a:pt x="81" y="200"/>
                    <a:pt x="83" y="202"/>
                    <a:pt x="85" y="201"/>
                  </a:cubicBezTo>
                  <a:cubicBezTo>
                    <a:pt x="87" y="201"/>
                    <a:pt x="88" y="200"/>
                    <a:pt x="88" y="199"/>
                  </a:cubicBezTo>
                  <a:cubicBezTo>
                    <a:pt x="88" y="197"/>
                    <a:pt x="88" y="196"/>
                    <a:pt x="87" y="196"/>
                  </a:cubicBezTo>
                  <a:cubicBezTo>
                    <a:pt x="86" y="195"/>
                    <a:pt x="86" y="195"/>
                    <a:pt x="86" y="195"/>
                  </a:cubicBezTo>
                  <a:cubicBezTo>
                    <a:pt x="86" y="195"/>
                    <a:pt x="86" y="195"/>
                    <a:pt x="87" y="196"/>
                  </a:cubicBezTo>
                  <a:cubicBezTo>
                    <a:pt x="88" y="196"/>
                    <a:pt x="88" y="197"/>
                    <a:pt x="88" y="198"/>
                  </a:cubicBezTo>
                  <a:cubicBezTo>
                    <a:pt x="88" y="200"/>
                    <a:pt x="86" y="201"/>
                    <a:pt x="85" y="201"/>
                  </a:cubicBezTo>
                  <a:cubicBezTo>
                    <a:pt x="83" y="201"/>
                    <a:pt x="81" y="200"/>
                    <a:pt x="81" y="198"/>
                  </a:cubicBezTo>
                  <a:cubicBezTo>
                    <a:pt x="80" y="196"/>
                    <a:pt x="81" y="194"/>
                    <a:pt x="83" y="193"/>
                  </a:cubicBezTo>
                  <a:cubicBezTo>
                    <a:pt x="85" y="192"/>
                    <a:pt x="87" y="192"/>
                    <a:pt x="89" y="193"/>
                  </a:cubicBezTo>
                  <a:cubicBezTo>
                    <a:pt x="91" y="194"/>
                    <a:pt x="92" y="196"/>
                    <a:pt x="92" y="198"/>
                  </a:cubicBezTo>
                  <a:cubicBezTo>
                    <a:pt x="92" y="200"/>
                    <a:pt x="91" y="202"/>
                    <a:pt x="90" y="203"/>
                  </a:cubicBezTo>
                  <a:cubicBezTo>
                    <a:pt x="87" y="206"/>
                    <a:pt x="83" y="206"/>
                    <a:pt x="80" y="205"/>
                  </a:cubicBezTo>
                  <a:cubicBezTo>
                    <a:pt x="78" y="203"/>
                    <a:pt x="76" y="200"/>
                    <a:pt x="76" y="197"/>
                  </a:cubicBezTo>
                  <a:cubicBezTo>
                    <a:pt x="76" y="193"/>
                    <a:pt x="78" y="190"/>
                    <a:pt x="81" y="188"/>
                  </a:cubicBezTo>
                  <a:cubicBezTo>
                    <a:pt x="83" y="187"/>
                    <a:pt x="85" y="186"/>
                    <a:pt x="88" y="186"/>
                  </a:cubicBezTo>
                  <a:cubicBezTo>
                    <a:pt x="90" y="186"/>
                    <a:pt x="93" y="187"/>
                    <a:pt x="95" y="189"/>
                  </a:cubicBezTo>
                  <a:cubicBezTo>
                    <a:pt x="99" y="193"/>
                    <a:pt x="101" y="198"/>
                    <a:pt x="100" y="202"/>
                  </a:cubicBezTo>
                  <a:cubicBezTo>
                    <a:pt x="100" y="207"/>
                    <a:pt x="98" y="210"/>
                    <a:pt x="96" y="213"/>
                  </a:cubicBezTo>
                  <a:cubicBezTo>
                    <a:pt x="94" y="215"/>
                    <a:pt x="91" y="217"/>
                    <a:pt x="88" y="219"/>
                  </a:cubicBezTo>
                  <a:cubicBezTo>
                    <a:pt x="87" y="219"/>
                    <a:pt x="85" y="219"/>
                    <a:pt x="84" y="219"/>
                  </a:cubicBezTo>
                  <a:cubicBezTo>
                    <a:pt x="80" y="219"/>
                    <a:pt x="77" y="219"/>
                    <a:pt x="73" y="218"/>
                  </a:cubicBezTo>
                  <a:cubicBezTo>
                    <a:pt x="74" y="217"/>
                    <a:pt x="75" y="215"/>
                    <a:pt x="75" y="213"/>
                  </a:cubicBezTo>
                  <a:cubicBezTo>
                    <a:pt x="77" y="209"/>
                    <a:pt x="75" y="205"/>
                    <a:pt x="72" y="201"/>
                  </a:cubicBezTo>
                  <a:cubicBezTo>
                    <a:pt x="66" y="194"/>
                    <a:pt x="53" y="197"/>
                    <a:pt x="49" y="205"/>
                  </a:cubicBezTo>
                  <a:cubicBezTo>
                    <a:pt x="48" y="206"/>
                    <a:pt x="48" y="206"/>
                    <a:pt x="47" y="207"/>
                  </a:cubicBezTo>
                  <a:cubicBezTo>
                    <a:pt x="40" y="202"/>
                    <a:pt x="33" y="195"/>
                    <a:pt x="27" y="186"/>
                  </a:cubicBezTo>
                  <a:close/>
                  <a:moveTo>
                    <a:pt x="58" y="210"/>
                  </a:moveTo>
                  <a:cubicBezTo>
                    <a:pt x="59" y="207"/>
                    <a:pt x="63" y="205"/>
                    <a:pt x="66" y="206"/>
                  </a:cubicBezTo>
                  <a:cubicBezTo>
                    <a:pt x="69" y="208"/>
                    <a:pt x="70" y="211"/>
                    <a:pt x="69" y="213"/>
                  </a:cubicBezTo>
                  <a:cubicBezTo>
                    <a:pt x="70" y="211"/>
                    <a:pt x="69" y="209"/>
                    <a:pt x="67" y="207"/>
                  </a:cubicBezTo>
                  <a:cubicBezTo>
                    <a:pt x="65" y="205"/>
                    <a:pt x="62" y="205"/>
                    <a:pt x="60" y="207"/>
                  </a:cubicBezTo>
                  <a:cubicBezTo>
                    <a:pt x="58" y="208"/>
                    <a:pt x="57" y="210"/>
                    <a:pt x="57" y="213"/>
                  </a:cubicBezTo>
                  <a:cubicBezTo>
                    <a:pt x="55" y="211"/>
                    <a:pt x="52" y="210"/>
                    <a:pt x="50" y="209"/>
                  </a:cubicBezTo>
                  <a:cubicBezTo>
                    <a:pt x="52" y="205"/>
                    <a:pt x="55" y="202"/>
                    <a:pt x="58" y="201"/>
                  </a:cubicBezTo>
                  <a:cubicBezTo>
                    <a:pt x="65" y="199"/>
                    <a:pt x="72" y="203"/>
                    <a:pt x="73" y="208"/>
                  </a:cubicBezTo>
                  <a:cubicBezTo>
                    <a:pt x="74" y="212"/>
                    <a:pt x="72" y="215"/>
                    <a:pt x="69" y="217"/>
                  </a:cubicBezTo>
                  <a:cubicBezTo>
                    <a:pt x="66" y="216"/>
                    <a:pt x="63" y="215"/>
                    <a:pt x="59" y="214"/>
                  </a:cubicBezTo>
                  <a:cubicBezTo>
                    <a:pt x="59" y="212"/>
                    <a:pt x="59" y="211"/>
                    <a:pt x="60" y="210"/>
                  </a:cubicBezTo>
                  <a:cubicBezTo>
                    <a:pt x="62" y="207"/>
                    <a:pt x="65" y="207"/>
                    <a:pt x="66" y="209"/>
                  </a:cubicBezTo>
                  <a:cubicBezTo>
                    <a:pt x="65" y="208"/>
                    <a:pt x="63" y="207"/>
                    <a:pt x="61" y="209"/>
                  </a:cubicBezTo>
                  <a:cubicBezTo>
                    <a:pt x="60" y="209"/>
                    <a:pt x="59" y="211"/>
                    <a:pt x="59" y="214"/>
                  </a:cubicBezTo>
                  <a:cubicBezTo>
                    <a:pt x="59" y="213"/>
                    <a:pt x="58" y="213"/>
                    <a:pt x="58" y="213"/>
                  </a:cubicBezTo>
                  <a:cubicBezTo>
                    <a:pt x="58" y="211"/>
                    <a:pt x="59" y="209"/>
                    <a:pt x="60" y="208"/>
                  </a:cubicBezTo>
                  <a:cubicBezTo>
                    <a:pt x="63" y="206"/>
                    <a:pt x="68" y="207"/>
                    <a:pt x="68" y="210"/>
                  </a:cubicBezTo>
                  <a:cubicBezTo>
                    <a:pt x="69" y="213"/>
                    <a:pt x="67" y="216"/>
                    <a:pt x="65" y="216"/>
                  </a:cubicBezTo>
                  <a:cubicBezTo>
                    <a:pt x="67" y="216"/>
                    <a:pt x="70" y="213"/>
                    <a:pt x="68" y="210"/>
                  </a:cubicBezTo>
                  <a:cubicBezTo>
                    <a:pt x="67" y="206"/>
                    <a:pt x="62" y="205"/>
                    <a:pt x="59" y="208"/>
                  </a:cubicBezTo>
                  <a:cubicBezTo>
                    <a:pt x="58" y="210"/>
                    <a:pt x="58" y="211"/>
                    <a:pt x="58" y="213"/>
                  </a:cubicBezTo>
                  <a:cubicBezTo>
                    <a:pt x="58" y="213"/>
                    <a:pt x="57" y="213"/>
                    <a:pt x="57" y="213"/>
                  </a:cubicBezTo>
                  <a:cubicBezTo>
                    <a:pt x="57" y="212"/>
                    <a:pt x="57" y="211"/>
                    <a:pt x="58" y="210"/>
                  </a:cubicBezTo>
                  <a:close/>
                  <a:moveTo>
                    <a:pt x="71" y="217"/>
                  </a:moveTo>
                  <a:cubicBezTo>
                    <a:pt x="71" y="217"/>
                    <a:pt x="71" y="217"/>
                    <a:pt x="70" y="217"/>
                  </a:cubicBezTo>
                  <a:cubicBezTo>
                    <a:pt x="73" y="215"/>
                    <a:pt x="75" y="211"/>
                    <a:pt x="73" y="207"/>
                  </a:cubicBezTo>
                  <a:cubicBezTo>
                    <a:pt x="72" y="203"/>
                    <a:pt x="67" y="199"/>
                    <a:pt x="62" y="200"/>
                  </a:cubicBezTo>
                  <a:cubicBezTo>
                    <a:pt x="57" y="200"/>
                    <a:pt x="52" y="203"/>
                    <a:pt x="50" y="207"/>
                  </a:cubicBezTo>
                  <a:cubicBezTo>
                    <a:pt x="50" y="208"/>
                    <a:pt x="50" y="208"/>
                    <a:pt x="49" y="208"/>
                  </a:cubicBezTo>
                  <a:cubicBezTo>
                    <a:pt x="49" y="208"/>
                    <a:pt x="49" y="208"/>
                    <a:pt x="49" y="208"/>
                  </a:cubicBezTo>
                  <a:cubicBezTo>
                    <a:pt x="50" y="206"/>
                    <a:pt x="51" y="205"/>
                    <a:pt x="53" y="203"/>
                  </a:cubicBezTo>
                  <a:cubicBezTo>
                    <a:pt x="57" y="199"/>
                    <a:pt x="64" y="198"/>
                    <a:pt x="69" y="201"/>
                  </a:cubicBezTo>
                  <a:cubicBezTo>
                    <a:pt x="73" y="203"/>
                    <a:pt x="76" y="210"/>
                    <a:pt x="73" y="214"/>
                  </a:cubicBezTo>
                  <a:cubicBezTo>
                    <a:pt x="73" y="216"/>
                    <a:pt x="72" y="217"/>
                    <a:pt x="71" y="217"/>
                  </a:cubicBezTo>
                  <a:close/>
                  <a:moveTo>
                    <a:pt x="72" y="218"/>
                  </a:moveTo>
                  <a:cubicBezTo>
                    <a:pt x="73" y="217"/>
                    <a:pt x="74" y="216"/>
                    <a:pt x="74" y="214"/>
                  </a:cubicBezTo>
                  <a:cubicBezTo>
                    <a:pt x="74" y="216"/>
                    <a:pt x="73" y="217"/>
                    <a:pt x="72" y="218"/>
                  </a:cubicBezTo>
                  <a:cubicBezTo>
                    <a:pt x="72" y="218"/>
                    <a:pt x="72" y="218"/>
                    <a:pt x="72" y="218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FDF2C4"/>
                </a:gs>
                <a:gs pos="49996">
                  <a:srgbClr val="FDF2C4"/>
                </a:gs>
                <a:gs pos="66048">
                  <a:srgbClr val="977037"/>
                </a:gs>
                <a:gs pos="74056">
                  <a:srgbClr val="AE8A55"/>
                </a:gs>
                <a:gs pos="31000">
                  <a:srgbClr val="D4B486"/>
                </a:gs>
                <a:gs pos="100000">
                  <a:srgbClr val="977037"/>
                </a:gs>
              </a:gsLst>
              <a:path path="shap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cxnSp>
        <p:nvCxnSpPr>
          <p:cNvPr id="1169" name="直接连接符 1168"/>
          <p:cNvCxnSpPr/>
          <p:nvPr/>
        </p:nvCxnSpPr>
        <p:spPr>
          <a:xfrm flipH="1">
            <a:off x="6049244" y="1191697"/>
            <a:ext cx="1" cy="1743378"/>
          </a:xfrm>
          <a:prstGeom prst="line">
            <a:avLst/>
          </a:prstGeom>
          <a:ln w="22225">
            <a:gradFill>
              <a:gsLst>
                <a:gs pos="0">
                  <a:srgbClr val="FF0000"/>
                </a:gs>
                <a:gs pos="30000">
                  <a:srgbClr val="5E0302"/>
                </a:gs>
                <a:gs pos="70000">
                  <a:srgbClr val="FF0000"/>
                </a:gs>
                <a:gs pos="100000">
                  <a:srgbClr val="A30003"/>
                </a:gs>
              </a:gsLst>
              <a:lin ang="5400000" scaled="1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170" name="组合 1169"/>
          <p:cNvGrpSpPr/>
          <p:nvPr/>
        </p:nvGrpSpPr>
        <p:grpSpPr>
          <a:xfrm>
            <a:off x="7442155" y="2465148"/>
            <a:ext cx="704438" cy="942433"/>
            <a:chOff x="5254263" y="481792"/>
            <a:chExt cx="2378354" cy="3181880"/>
          </a:xfrm>
        </p:grpSpPr>
        <p:sp>
          <p:nvSpPr>
            <p:cNvPr id="1171" name="Freeform 49"/>
            <p:cNvSpPr>
              <a:spLocks noEditPoints="1"/>
            </p:cNvSpPr>
            <p:nvPr/>
          </p:nvSpPr>
          <p:spPr bwMode="auto">
            <a:xfrm>
              <a:off x="5254263" y="483718"/>
              <a:ext cx="2369426" cy="3179954"/>
            </a:xfrm>
            <a:custGeom>
              <a:avLst/>
              <a:gdLst>
                <a:gd name="T0" fmla="*/ 154 w 168"/>
                <a:gd name="T1" fmla="*/ 147 h 226"/>
                <a:gd name="T2" fmla="*/ 135 w 168"/>
                <a:gd name="T3" fmla="*/ 85 h 226"/>
                <a:gd name="T4" fmla="*/ 144 w 168"/>
                <a:gd name="T5" fmla="*/ 103 h 226"/>
                <a:gd name="T6" fmla="*/ 142 w 168"/>
                <a:gd name="T7" fmla="*/ 110 h 226"/>
                <a:gd name="T8" fmla="*/ 124 w 168"/>
                <a:gd name="T9" fmla="*/ 106 h 226"/>
                <a:gd name="T10" fmla="*/ 157 w 168"/>
                <a:gd name="T11" fmla="*/ 154 h 226"/>
                <a:gd name="T12" fmla="*/ 158 w 168"/>
                <a:gd name="T13" fmla="*/ 149 h 226"/>
                <a:gd name="T14" fmla="*/ 8 w 168"/>
                <a:gd name="T15" fmla="*/ 127 h 226"/>
                <a:gd name="T16" fmla="*/ 22 w 168"/>
                <a:gd name="T17" fmla="*/ 63 h 226"/>
                <a:gd name="T18" fmla="*/ 24 w 168"/>
                <a:gd name="T19" fmla="*/ 62 h 226"/>
                <a:gd name="T20" fmla="*/ 14 w 168"/>
                <a:gd name="T21" fmla="*/ 77 h 226"/>
                <a:gd name="T22" fmla="*/ 27 w 168"/>
                <a:gd name="T23" fmla="*/ 83 h 226"/>
                <a:gd name="T24" fmla="*/ 39 w 168"/>
                <a:gd name="T25" fmla="*/ 105 h 226"/>
                <a:gd name="T26" fmla="*/ 34 w 168"/>
                <a:gd name="T27" fmla="*/ 92 h 226"/>
                <a:gd name="T28" fmla="*/ 11 w 168"/>
                <a:gd name="T29" fmla="*/ 154 h 226"/>
                <a:gd name="T30" fmla="*/ 44 w 168"/>
                <a:gd name="T31" fmla="*/ 27 h 226"/>
                <a:gd name="T32" fmla="*/ 38 w 168"/>
                <a:gd name="T33" fmla="*/ 38 h 226"/>
                <a:gd name="T34" fmla="*/ 37 w 168"/>
                <a:gd name="T35" fmla="*/ 40 h 226"/>
                <a:gd name="T36" fmla="*/ 70 w 168"/>
                <a:gd name="T37" fmla="*/ 18 h 226"/>
                <a:gd name="T38" fmla="*/ 85 w 168"/>
                <a:gd name="T39" fmla="*/ 8 h 226"/>
                <a:gd name="T40" fmla="*/ 92 w 168"/>
                <a:gd name="T41" fmla="*/ 47 h 226"/>
                <a:gd name="T42" fmla="*/ 101 w 168"/>
                <a:gd name="T43" fmla="*/ 64 h 226"/>
                <a:gd name="T44" fmla="*/ 80 w 168"/>
                <a:gd name="T45" fmla="*/ 98 h 226"/>
                <a:gd name="T46" fmla="*/ 96 w 168"/>
                <a:gd name="T47" fmla="*/ 14 h 226"/>
                <a:gd name="T48" fmla="*/ 143 w 168"/>
                <a:gd name="T49" fmla="*/ 80 h 226"/>
                <a:gd name="T50" fmla="*/ 152 w 168"/>
                <a:gd name="T51" fmla="*/ 72 h 226"/>
                <a:gd name="T52" fmla="*/ 142 w 168"/>
                <a:gd name="T53" fmla="*/ 60 h 226"/>
                <a:gd name="T54" fmla="*/ 129 w 168"/>
                <a:gd name="T55" fmla="*/ 58 h 226"/>
                <a:gd name="T56" fmla="*/ 124 w 168"/>
                <a:gd name="T57" fmla="*/ 56 h 226"/>
                <a:gd name="T58" fmla="*/ 132 w 168"/>
                <a:gd name="T59" fmla="*/ 35 h 226"/>
                <a:gd name="T60" fmla="*/ 36 w 168"/>
                <a:gd name="T61" fmla="*/ 158 h 226"/>
                <a:gd name="T62" fmla="*/ 40 w 168"/>
                <a:gd name="T63" fmla="*/ 167 h 226"/>
                <a:gd name="T64" fmla="*/ 24 w 168"/>
                <a:gd name="T65" fmla="*/ 139 h 226"/>
                <a:gd name="T66" fmla="*/ 72 w 168"/>
                <a:gd name="T67" fmla="*/ 157 h 226"/>
                <a:gd name="T68" fmla="*/ 118 w 168"/>
                <a:gd name="T69" fmla="*/ 153 h 226"/>
                <a:gd name="T70" fmla="*/ 69 w 168"/>
                <a:gd name="T71" fmla="*/ 153 h 226"/>
                <a:gd name="T72" fmla="*/ 68 w 168"/>
                <a:gd name="T73" fmla="*/ 159 h 226"/>
                <a:gd name="T74" fmla="*/ 76 w 168"/>
                <a:gd name="T75" fmla="*/ 218 h 226"/>
                <a:gd name="T76" fmla="*/ 117 w 168"/>
                <a:gd name="T77" fmla="*/ 210 h 226"/>
                <a:gd name="T78" fmla="*/ 100 w 168"/>
                <a:gd name="T79" fmla="*/ 211 h 226"/>
                <a:gd name="T80" fmla="*/ 98 w 168"/>
                <a:gd name="T81" fmla="*/ 202 h 226"/>
                <a:gd name="T82" fmla="*/ 117 w 168"/>
                <a:gd name="T83" fmla="*/ 208 h 226"/>
                <a:gd name="T84" fmla="*/ 65 w 168"/>
                <a:gd name="T85" fmla="*/ 203 h 226"/>
                <a:gd name="T86" fmla="*/ 52 w 168"/>
                <a:gd name="T87" fmla="*/ 200 h 226"/>
                <a:gd name="T88" fmla="*/ 37 w 168"/>
                <a:gd name="T89" fmla="*/ 199 h 226"/>
                <a:gd name="T90" fmla="*/ 63 w 168"/>
                <a:gd name="T91" fmla="*/ 200 h 226"/>
                <a:gd name="T92" fmla="*/ 65 w 168"/>
                <a:gd name="T93" fmla="*/ 203 h 226"/>
                <a:gd name="T94" fmla="*/ 114 w 168"/>
                <a:gd name="T95" fmla="*/ 189 h 226"/>
                <a:gd name="T96" fmla="*/ 137 w 168"/>
                <a:gd name="T97" fmla="*/ 140 h 226"/>
                <a:gd name="T98" fmla="*/ 134 w 168"/>
                <a:gd name="T99" fmla="*/ 141 h 226"/>
                <a:gd name="T100" fmla="*/ 151 w 168"/>
                <a:gd name="T101" fmla="*/ 149 h 226"/>
                <a:gd name="T102" fmla="*/ 129 w 168"/>
                <a:gd name="T103" fmla="*/ 151 h 226"/>
                <a:gd name="T104" fmla="*/ 120 w 168"/>
                <a:gd name="T105" fmla="*/ 171 h 226"/>
                <a:gd name="T106" fmla="*/ 131 w 168"/>
                <a:gd name="T107" fmla="*/ 175 h 226"/>
                <a:gd name="T108" fmla="*/ 131 w 168"/>
                <a:gd name="T109" fmla="*/ 175 h 226"/>
                <a:gd name="T110" fmla="*/ 124 w 168"/>
                <a:gd name="T111" fmla="*/ 171 h 226"/>
                <a:gd name="T112" fmla="*/ 125 w 168"/>
                <a:gd name="T113" fmla="*/ 188 h 2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68" h="226">
                  <a:moveTo>
                    <a:pt x="84" y="0"/>
                  </a:moveTo>
                  <a:cubicBezTo>
                    <a:pt x="38" y="0"/>
                    <a:pt x="0" y="63"/>
                    <a:pt x="0" y="121"/>
                  </a:cubicBezTo>
                  <a:cubicBezTo>
                    <a:pt x="0" y="179"/>
                    <a:pt x="38" y="226"/>
                    <a:pt x="84" y="226"/>
                  </a:cubicBezTo>
                  <a:cubicBezTo>
                    <a:pt x="131" y="226"/>
                    <a:pt x="168" y="179"/>
                    <a:pt x="168" y="121"/>
                  </a:cubicBezTo>
                  <a:cubicBezTo>
                    <a:pt x="168" y="63"/>
                    <a:pt x="131" y="0"/>
                    <a:pt x="84" y="0"/>
                  </a:cubicBezTo>
                  <a:close/>
                  <a:moveTo>
                    <a:pt x="161" y="121"/>
                  </a:moveTo>
                  <a:cubicBezTo>
                    <a:pt x="161" y="129"/>
                    <a:pt x="160" y="137"/>
                    <a:pt x="159" y="145"/>
                  </a:cubicBezTo>
                  <a:cubicBezTo>
                    <a:pt x="157" y="145"/>
                    <a:pt x="155" y="146"/>
                    <a:pt x="154" y="147"/>
                  </a:cubicBezTo>
                  <a:cubicBezTo>
                    <a:pt x="152" y="139"/>
                    <a:pt x="147" y="132"/>
                    <a:pt x="138" y="132"/>
                  </a:cubicBezTo>
                  <a:cubicBezTo>
                    <a:pt x="133" y="131"/>
                    <a:pt x="128" y="134"/>
                    <a:pt x="125" y="138"/>
                  </a:cubicBezTo>
                  <a:cubicBezTo>
                    <a:pt x="124" y="139"/>
                    <a:pt x="124" y="141"/>
                    <a:pt x="123" y="143"/>
                  </a:cubicBezTo>
                  <a:cubicBezTo>
                    <a:pt x="123" y="138"/>
                    <a:pt x="122" y="134"/>
                    <a:pt x="121" y="130"/>
                  </a:cubicBezTo>
                  <a:cubicBezTo>
                    <a:pt x="116" y="117"/>
                    <a:pt x="107" y="108"/>
                    <a:pt x="96" y="103"/>
                  </a:cubicBezTo>
                  <a:cubicBezTo>
                    <a:pt x="103" y="100"/>
                    <a:pt x="110" y="96"/>
                    <a:pt x="115" y="91"/>
                  </a:cubicBezTo>
                  <a:cubicBezTo>
                    <a:pt x="116" y="90"/>
                    <a:pt x="117" y="89"/>
                    <a:pt x="118" y="88"/>
                  </a:cubicBezTo>
                  <a:cubicBezTo>
                    <a:pt x="123" y="85"/>
                    <a:pt x="129" y="84"/>
                    <a:pt x="135" y="85"/>
                  </a:cubicBezTo>
                  <a:cubicBezTo>
                    <a:pt x="139" y="86"/>
                    <a:pt x="144" y="87"/>
                    <a:pt x="148" y="91"/>
                  </a:cubicBezTo>
                  <a:cubicBezTo>
                    <a:pt x="153" y="95"/>
                    <a:pt x="156" y="101"/>
                    <a:pt x="156" y="109"/>
                  </a:cubicBezTo>
                  <a:cubicBezTo>
                    <a:pt x="155" y="113"/>
                    <a:pt x="153" y="116"/>
                    <a:pt x="151" y="119"/>
                  </a:cubicBezTo>
                  <a:cubicBezTo>
                    <a:pt x="149" y="121"/>
                    <a:pt x="147" y="122"/>
                    <a:pt x="144" y="123"/>
                  </a:cubicBezTo>
                  <a:cubicBezTo>
                    <a:pt x="138" y="125"/>
                    <a:pt x="133" y="123"/>
                    <a:pt x="130" y="119"/>
                  </a:cubicBezTo>
                  <a:cubicBezTo>
                    <a:pt x="127" y="116"/>
                    <a:pt x="126" y="111"/>
                    <a:pt x="127" y="107"/>
                  </a:cubicBezTo>
                  <a:cubicBezTo>
                    <a:pt x="128" y="103"/>
                    <a:pt x="133" y="99"/>
                    <a:pt x="138" y="100"/>
                  </a:cubicBezTo>
                  <a:cubicBezTo>
                    <a:pt x="140" y="100"/>
                    <a:pt x="143" y="101"/>
                    <a:pt x="144" y="103"/>
                  </a:cubicBezTo>
                  <a:cubicBezTo>
                    <a:pt x="146" y="105"/>
                    <a:pt x="147" y="108"/>
                    <a:pt x="146" y="111"/>
                  </a:cubicBezTo>
                  <a:cubicBezTo>
                    <a:pt x="146" y="114"/>
                    <a:pt x="143" y="116"/>
                    <a:pt x="141" y="116"/>
                  </a:cubicBezTo>
                  <a:cubicBezTo>
                    <a:pt x="138" y="117"/>
                    <a:pt x="135" y="116"/>
                    <a:pt x="134" y="114"/>
                  </a:cubicBezTo>
                  <a:cubicBezTo>
                    <a:pt x="133" y="111"/>
                    <a:pt x="133" y="109"/>
                    <a:pt x="135" y="107"/>
                  </a:cubicBezTo>
                  <a:cubicBezTo>
                    <a:pt x="136" y="105"/>
                    <a:pt x="139" y="105"/>
                    <a:pt x="140" y="106"/>
                  </a:cubicBezTo>
                  <a:cubicBezTo>
                    <a:pt x="142" y="107"/>
                    <a:pt x="142" y="109"/>
                    <a:pt x="142" y="110"/>
                  </a:cubicBezTo>
                  <a:cubicBezTo>
                    <a:pt x="142" y="111"/>
                    <a:pt x="142" y="111"/>
                    <a:pt x="141" y="112"/>
                  </a:cubicBezTo>
                  <a:cubicBezTo>
                    <a:pt x="142" y="111"/>
                    <a:pt x="142" y="111"/>
                    <a:pt x="142" y="110"/>
                  </a:cubicBezTo>
                  <a:cubicBezTo>
                    <a:pt x="142" y="109"/>
                    <a:pt x="142" y="107"/>
                    <a:pt x="140" y="106"/>
                  </a:cubicBezTo>
                  <a:cubicBezTo>
                    <a:pt x="139" y="105"/>
                    <a:pt x="136" y="105"/>
                    <a:pt x="134" y="106"/>
                  </a:cubicBezTo>
                  <a:cubicBezTo>
                    <a:pt x="132" y="108"/>
                    <a:pt x="131" y="111"/>
                    <a:pt x="133" y="114"/>
                  </a:cubicBezTo>
                  <a:cubicBezTo>
                    <a:pt x="134" y="117"/>
                    <a:pt x="138" y="118"/>
                    <a:pt x="141" y="118"/>
                  </a:cubicBezTo>
                  <a:cubicBezTo>
                    <a:pt x="144" y="117"/>
                    <a:pt x="147" y="115"/>
                    <a:pt x="148" y="111"/>
                  </a:cubicBezTo>
                  <a:cubicBezTo>
                    <a:pt x="149" y="108"/>
                    <a:pt x="148" y="104"/>
                    <a:pt x="146" y="102"/>
                  </a:cubicBezTo>
                  <a:cubicBezTo>
                    <a:pt x="144" y="99"/>
                    <a:pt x="141" y="98"/>
                    <a:pt x="138" y="98"/>
                  </a:cubicBezTo>
                  <a:cubicBezTo>
                    <a:pt x="132" y="97"/>
                    <a:pt x="126" y="101"/>
                    <a:pt x="124" y="106"/>
                  </a:cubicBezTo>
                  <a:cubicBezTo>
                    <a:pt x="121" y="111"/>
                    <a:pt x="121" y="117"/>
                    <a:pt x="125" y="123"/>
                  </a:cubicBezTo>
                  <a:cubicBezTo>
                    <a:pt x="129" y="129"/>
                    <a:pt x="136" y="133"/>
                    <a:pt x="145" y="131"/>
                  </a:cubicBezTo>
                  <a:cubicBezTo>
                    <a:pt x="150" y="131"/>
                    <a:pt x="154" y="129"/>
                    <a:pt x="158" y="125"/>
                  </a:cubicBezTo>
                  <a:cubicBezTo>
                    <a:pt x="159" y="124"/>
                    <a:pt x="160" y="122"/>
                    <a:pt x="161" y="121"/>
                  </a:cubicBezTo>
                  <a:cubicBezTo>
                    <a:pt x="161" y="121"/>
                    <a:pt x="161" y="121"/>
                    <a:pt x="161" y="121"/>
                  </a:cubicBezTo>
                  <a:close/>
                  <a:moveTo>
                    <a:pt x="157" y="151"/>
                  </a:moveTo>
                  <a:cubicBezTo>
                    <a:pt x="157" y="151"/>
                    <a:pt x="157" y="151"/>
                    <a:pt x="157" y="152"/>
                  </a:cubicBezTo>
                  <a:cubicBezTo>
                    <a:pt x="156" y="152"/>
                    <a:pt x="156" y="153"/>
                    <a:pt x="157" y="154"/>
                  </a:cubicBezTo>
                  <a:cubicBezTo>
                    <a:pt x="155" y="161"/>
                    <a:pt x="152" y="167"/>
                    <a:pt x="150" y="173"/>
                  </a:cubicBezTo>
                  <a:cubicBezTo>
                    <a:pt x="148" y="172"/>
                    <a:pt x="147" y="172"/>
                    <a:pt x="146" y="173"/>
                  </a:cubicBezTo>
                  <a:cubicBezTo>
                    <a:pt x="145" y="175"/>
                    <a:pt x="146" y="176"/>
                    <a:pt x="147" y="177"/>
                  </a:cubicBezTo>
                  <a:cubicBezTo>
                    <a:pt x="147" y="177"/>
                    <a:pt x="147" y="177"/>
                    <a:pt x="147" y="177"/>
                  </a:cubicBezTo>
                  <a:cubicBezTo>
                    <a:pt x="147" y="178"/>
                    <a:pt x="147" y="178"/>
                    <a:pt x="147" y="178"/>
                  </a:cubicBezTo>
                  <a:cubicBezTo>
                    <a:pt x="146" y="176"/>
                    <a:pt x="145" y="174"/>
                    <a:pt x="145" y="172"/>
                  </a:cubicBezTo>
                  <a:cubicBezTo>
                    <a:pt x="143" y="163"/>
                    <a:pt x="148" y="154"/>
                    <a:pt x="155" y="151"/>
                  </a:cubicBezTo>
                  <a:cubicBezTo>
                    <a:pt x="156" y="150"/>
                    <a:pt x="157" y="150"/>
                    <a:pt x="158" y="149"/>
                  </a:cubicBezTo>
                  <a:cubicBezTo>
                    <a:pt x="158" y="150"/>
                    <a:pt x="158" y="150"/>
                    <a:pt x="157" y="151"/>
                  </a:cubicBezTo>
                  <a:close/>
                  <a:moveTo>
                    <a:pt x="11" y="154"/>
                  </a:moveTo>
                  <a:cubicBezTo>
                    <a:pt x="11" y="151"/>
                    <a:pt x="10" y="147"/>
                    <a:pt x="9" y="144"/>
                  </a:cubicBezTo>
                  <a:cubicBezTo>
                    <a:pt x="10" y="145"/>
                    <a:pt x="11" y="144"/>
                    <a:pt x="12" y="143"/>
                  </a:cubicBezTo>
                  <a:cubicBezTo>
                    <a:pt x="13" y="142"/>
                    <a:pt x="12" y="141"/>
                    <a:pt x="11" y="141"/>
                  </a:cubicBezTo>
                  <a:cubicBezTo>
                    <a:pt x="10" y="140"/>
                    <a:pt x="9" y="140"/>
                    <a:pt x="9" y="141"/>
                  </a:cubicBezTo>
                  <a:cubicBezTo>
                    <a:pt x="8" y="136"/>
                    <a:pt x="7" y="131"/>
                    <a:pt x="7" y="126"/>
                  </a:cubicBezTo>
                  <a:cubicBezTo>
                    <a:pt x="7" y="126"/>
                    <a:pt x="8" y="126"/>
                    <a:pt x="8" y="127"/>
                  </a:cubicBezTo>
                  <a:cubicBezTo>
                    <a:pt x="9" y="124"/>
                    <a:pt x="10" y="121"/>
                    <a:pt x="9" y="117"/>
                  </a:cubicBezTo>
                  <a:cubicBezTo>
                    <a:pt x="9" y="115"/>
                    <a:pt x="8" y="114"/>
                    <a:pt x="7" y="113"/>
                  </a:cubicBezTo>
                  <a:cubicBezTo>
                    <a:pt x="8" y="102"/>
                    <a:pt x="10" y="92"/>
                    <a:pt x="13" y="81"/>
                  </a:cubicBezTo>
                  <a:cubicBezTo>
                    <a:pt x="14" y="82"/>
                    <a:pt x="15" y="83"/>
                    <a:pt x="15" y="83"/>
                  </a:cubicBezTo>
                  <a:cubicBezTo>
                    <a:pt x="21" y="88"/>
                    <a:pt x="28" y="89"/>
                    <a:pt x="35" y="86"/>
                  </a:cubicBezTo>
                  <a:cubicBezTo>
                    <a:pt x="41" y="84"/>
                    <a:pt x="45" y="78"/>
                    <a:pt x="45" y="72"/>
                  </a:cubicBezTo>
                  <a:cubicBezTo>
                    <a:pt x="45" y="66"/>
                    <a:pt x="41" y="60"/>
                    <a:pt x="36" y="58"/>
                  </a:cubicBezTo>
                  <a:cubicBezTo>
                    <a:pt x="31" y="56"/>
                    <a:pt x="24" y="58"/>
                    <a:pt x="22" y="63"/>
                  </a:cubicBezTo>
                  <a:cubicBezTo>
                    <a:pt x="20" y="67"/>
                    <a:pt x="20" y="72"/>
                    <a:pt x="23" y="75"/>
                  </a:cubicBezTo>
                  <a:cubicBezTo>
                    <a:pt x="26" y="78"/>
                    <a:pt x="30" y="78"/>
                    <a:pt x="33" y="77"/>
                  </a:cubicBezTo>
                  <a:cubicBezTo>
                    <a:pt x="30" y="79"/>
                    <a:pt x="25" y="78"/>
                    <a:pt x="22" y="73"/>
                  </a:cubicBezTo>
                  <a:cubicBezTo>
                    <a:pt x="20" y="69"/>
                    <a:pt x="21" y="62"/>
                    <a:pt x="27" y="59"/>
                  </a:cubicBezTo>
                  <a:cubicBezTo>
                    <a:pt x="32" y="57"/>
                    <a:pt x="40" y="59"/>
                    <a:pt x="43" y="66"/>
                  </a:cubicBezTo>
                  <a:cubicBezTo>
                    <a:pt x="45" y="71"/>
                    <a:pt x="44" y="78"/>
                    <a:pt x="39" y="82"/>
                  </a:cubicBezTo>
                  <a:cubicBezTo>
                    <a:pt x="44" y="77"/>
                    <a:pt x="45" y="70"/>
                    <a:pt x="42" y="64"/>
                  </a:cubicBezTo>
                  <a:cubicBezTo>
                    <a:pt x="38" y="58"/>
                    <a:pt x="28" y="57"/>
                    <a:pt x="24" y="62"/>
                  </a:cubicBezTo>
                  <a:cubicBezTo>
                    <a:pt x="20" y="67"/>
                    <a:pt x="22" y="75"/>
                    <a:pt x="28" y="76"/>
                  </a:cubicBezTo>
                  <a:cubicBezTo>
                    <a:pt x="33" y="78"/>
                    <a:pt x="37" y="73"/>
                    <a:pt x="36" y="69"/>
                  </a:cubicBezTo>
                  <a:cubicBezTo>
                    <a:pt x="37" y="72"/>
                    <a:pt x="33" y="77"/>
                    <a:pt x="29" y="76"/>
                  </a:cubicBezTo>
                  <a:cubicBezTo>
                    <a:pt x="24" y="75"/>
                    <a:pt x="20" y="69"/>
                    <a:pt x="24" y="64"/>
                  </a:cubicBezTo>
                  <a:cubicBezTo>
                    <a:pt x="27" y="58"/>
                    <a:pt x="36" y="58"/>
                    <a:pt x="40" y="64"/>
                  </a:cubicBezTo>
                  <a:cubicBezTo>
                    <a:pt x="45" y="69"/>
                    <a:pt x="43" y="79"/>
                    <a:pt x="36" y="83"/>
                  </a:cubicBezTo>
                  <a:cubicBezTo>
                    <a:pt x="29" y="87"/>
                    <a:pt x="19" y="85"/>
                    <a:pt x="14" y="78"/>
                  </a:cubicBezTo>
                  <a:cubicBezTo>
                    <a:pt x="14" y="78"/>
                    <a:pt x="14" y="78"/>
                    <a:pt x="14" y="77"/>
                  </a:cubicBezTo>
                  <a:cubicBezTo>
                    <a:pt x="17" y="81"/>
                    <a:pt x="21" y="83"/>
                    <a:pt x="25" y="84"/>
                  </a:cubicBezTo>
                  <a:cubicBezTo>
                    <a:pt x="32" y="86"/>
                    <a:pt x="39" y="82"/>
                    <a:pt x="41" y="76"/>
                  </a:cubicBezTo>
                  <a:cubicBezTo>
                    <a:pt x="43" y="70"/>
                    <a:pt x="41" y="64"/>
                    <a:pt x="36" y="62"/>
                  </a:cubicBezTo>
                  <a:cubicBezTo>
                    <a:pt x="31" y="60"/>
                    <a:pt x="26" y="62"/>
                    <a:pt x="25" y="65"/>
                  </a:cubicBezTo>
                  <a:cubicBezTo>
                    <a:pt x="23" y="68"/>
                    <a:pt x="24" y="72"/>
                    <a:pt x="26" y="73"/>
                  </a:cubicBezTo>
                  <a:cubicBezTo>
                    <a:pt x="24" y="71"/>
                    <a:pt x="23" y="66"/>
                    <a:pt x="27" y="63"/>
                  </a:cubicBezTo>
                  <a:cubicBezTo>
                    <a:pt x="30" y="60"/>
                    <a:pt x="39" y="62"/>
                    <a:pt x="40" y="69"/>
                  </a:cubicBezTo>
                  <a:cubicBezTo>
                    <a:pt x="42" y="75"/>
                    <a:pt x="36" y="84"/>
                    <a:pt x="27" y="83"/>
                  </a:cubicBezTo>
                  <a:cubicBezTo>
                    <a:pt x="22" y="83"/>
                    <a:pt x="17" y="80"/>
                    <a:pt x="15" y="76"/>
                  </a:cubicBezTo>
                  <a:cubicBezTo>
                    <a:pt x="18" y="65"/>
                    <a:pt x="23" y="55"/>
                    <a:pt x="29" y="46"/>
                  </a:cubicBezTo>
                  <a:cubicBezTo>
                    <a:pt x="31" y="46"/>
                    <a:pt x="34" y="45"/>
                    <a:pt x="37" y="46"/>
                  </a:cubicBezTo>
                  <a:cubicBezTo>
                    <a:pt x="48" y="47"/>
                    <a:pt x="58" y="55"/>
                    <a:pt x="61" y="66"/>
                  </a:cubicBezTo>
                  <a:cubicBezTo>
                    <a:pt x="63" y="77"/>
                    <a:pt x="60" y="88"/>
                    <a:pt x="54" y="96"/>
                  </a:cubicBezTo>
                  <a:cubicBezTo>
                    <a:pt x="53" y="92"/>
                    <a:pt x="50" y="88"/>
                    <a:pt x="46" y="86"/>
                  </a:cubicBezTo>
                  <a:cubicBezTo>
                    <a:pt x="39" y="83"/>
                    <a:pt x="30" y="87"/>
                    <a:pt x="30" y="94"/>
                  </a:cubicBezTo>
                  <a:cubicBezTo>
                    <a:pt x="29" y="101"/>
                    <a:pt x="35" y="106"/>
                    <a:pt x="39" y="105"/>
                  </a:cubicBezTo>
                  <a:cubicBezTo>
                    <a:pt x="44" y="104"/>
                    <a:pt x="46" y="99"/>
                    <a:pt x="45" y="97"/>
                  </a:cubicBezTo>
                  <a:cubicBezTo>
                    <a:pt x="45" y="95"/>
                    <a:pt x="43" y="94"/>
                    <a:pt x="43" y="94"/>
                  </a:cubicBezTo>
                  <a:cubicBezTo>
                    <a:pt x="43" y="94"/>
                    <a:pt x="43" y="94"/>
                    <a:pt x="43" y="94"/>
                  </a:cubicBezTo>
                  <a:cubicBezTo>
                    <a:pt x="42" y="94"/>
                    <a:pt x="41" y="93"/>
                    <a:pt x="40" y="93"/>
                  </a:cubicBezTo>
                  <a:cubicBezTo>
                    <a:pt x="37" y="94"/>
                    <a:pt x="35" y="96"/>
                    <a:pt x="36" y="98"/>
                  </a:cubicBezTo>
                  <a:cubicBezTo>
                    <a:pt x="36" y="100"/>
                    <a:pt x="37" y="101"/>
                    <a:pt x="38" y="102"/>
                  </a:cubicBezTo>
                  <a:cubicBezTo>
                    <a:pt x="37" y="102"/>
                    <a:pt x="35" y="101"/>
                    <a:pt x="34" y="99"/>
                  </a:cubicBezTo>
                  <a:cubicBezTo>
                    <a:pt x="32" y="98"/>
                    <a:pt x="32" y="95"/>
                    <a:pt x="34" y="92"/>
                  </a:cubicBezTo>
                  <a:cubicBezTo>
                    <a:pt x="35" y="89"/>
                    <a:pt x="39" y="88"/>
                    <a:pt x="43" y="88"/>
                  </a:cubicBezTo>
                  <a:cubicBezTo>
                    <a:pt x="46" y="89"/>
                    <a:pt x="50" y="93"/>
                    <a:pt x="51" y="97"/>
                  </a:cubicBezTo>
                  <a:cubicBezTo>
                    <a:pt x="51" y="98"/>
                    <a:pt x="51" y="99"/>
                    <a:pt x="51" y="99"/>
                  </a:cubicBezTo>
                  <a:cubicBezTo>
                    <a:pt x="50" y="100"/>
                    <a:pt x="49" y="101"/>
                    <a:pt x="49" y="101"/>
                  </a:cubicBezTo>
                  <a:cubicBezTo>
                    <a:pt x="46" y="102"/>
                    <a:pt x="43" y="104"/>
                    <a:pt x="40" y="106"/>
                  </a:cubicBezTo>
                  <a:cubicBezTo>
                    <a:pt x="30" y="111"/>
                    <a:pt x="25" y="118"/>
                    <a:pt x="22" y="122"/>
                  </a:cubicBezTo>
                  <a:cubicBezTo>
                    <a:pt x="15" y="133"/>
                    <a:pt x="12" y="144"/>
                    <a:pt x="12" y="153"/>
                  </a:cubicBezTo>
                  <a:cubicBezTo>
                    <a:pt x="12" y="153"/>
                    <a:pt x="12" y="153"/>
                    <a:pt x="11" y="154"/>
                  </a:cubicBezTo>
                  <a:close/>
                  <a:moveTo>
                    <a:pt x="44" y="27"/>
                  </a:moveTo>
                  <a:cubicBezTo>
                    <a:pt x="44" y="27"/>
                    <a:pt x="44" y="26"/>
                    <a:pt x="45" y="26"/>
                  </a:cubicBezTo>
                  <a:cubicBezTo>
                    <a:pt x="48" y="23"/>
                    <a:pt x="51" y="20"/>
                    <a:pt x="55" y="18"/>
                  </a:cubicBezTo>
                  <a:cubicBezTo>
                    <a:pt x="55" y="18"/>
                    <a:pt x="55" y="17"/>
                    <a:pt x="56" y="17"/>
                  </a:cubicBezTo>
                  <a:cubicBezTo>
                    <a:pt x="56" y="17"/>
                    <a:pt x="56" y="17"/>
                    <a:pt x="57" y="16"/>
                  </a:cubicBezTo>
                  <a:cubicBezTo>
                    <a:pt x="58" y="25"/>
                    <a:pt x="52" y="34"/>
                    <a:pt x="43" y="36"/>
                  </a:cubicBezTo>
                  <a:cubicBezTo>
                    <a:pt x="41" y="37"/>
                    <a:pt x="38" y="37"/>
                    <a:pt x="36" y="36"/>
                  </a:cubicBezTo>
                  <a:cubicBezTo>
                    <a:pt x="38" y="33"/>
                    <a:pt x="41" y="30"/>
                    <a:pt x="44" y="27"/>
                  </a:cubicBezTo>
                  <a:close/>
                  <a:moveTo>
                    <a:pt x="38" y="38"/>
                  </a:moveTo>
                  <a:cubicBezTo>
                    <a:pt x="45" y="38"/>
                    <a:pt x="52" y="35"/>
                    <a:pt x="55" y="29"/>
                  </a:cubicBezTo>
                  <a:cubicBezTo>
                    <a:pt x="58" y="25"/>
                    <a:pt x="59" y="20"/>
                    <a:pt x="58" y="15"/>
                  </a:cubicBezTo>
                  <a:cubicBezTo>
                    <a:pt x="58" y="15"/>
                    <a:pt x="59" y="15"/>
                    <a:pt x="59" y="15"/>
                  </a:cubicBezTo>
                  <a:cubicBezTo>
                    <a:pt x="60" y="22"/>
                    <a:pt x="57" y="30"/>
                    <a:pt x="51" y="34"/>
                  </a:cubicBezTo>
                  <a:cubicBezTo>
                    <a:pt x="47" y="38"/>
                    <a:pt x="40" y="39"/>
                    <a:pt x="34" y="38"/>
                  </a:cubicBezTo>
                  <a:cubicBezTo>
                    <a:pt x="35" y="37"/>
                    <a:pt x="35" y="37"/>
                    <a:pt x="35" y="37"/>
                  </a:cubicBezTo>
                  <a:cubicBezTo>
                    <a:pt x="36" y="37"/>
                    <a:pt x="37" y="38"/>
                    <a:pt x="38" y="38"/>
                  </a:cubicBezTo>
                  <a:close/>
                  <a:moveTo>
                    <a:pt x="40" y="44"/>
                  </a:moveTo>
                  <a:cubicBezTo>
                    <a:pt x="46" y="45"/>
                    <a:pt x="51" y="48"/>
                    <a:pt x="55" y="52"/>
                  </a:cubicBezTo>
                  <a:cubicBezTo>
                    <a:pt x="49" y="46"/>
                    <a:pt x="39" y="43"/>
                    <a:pt x="30" y="44"/>
                  </a:cubicBezTo>
                  <a:cubicBezTo>
                    <a:pt x="30" y="44"/>
                    <a:pt x="30" y="44"/>
                    <a:pt x="30" y="44"/>
                  </a:cubicBezTo>
                  <a:cubicBezTo>
                    <a:pt x="33" y="43"/>
                    <a:pt x="37" y="43"/>
                    <a:pt x="40" y="44"/>
                  </a:cubicBezTo>
                  <a:close/>
                  <a:moveTo>
                    <a:pt x="32" y="40"/>
                  </a:moveTo>
                  <a:cubicBezTo>
                    <a:pt x="33" y="40"/>
                    <a:pt x="33" y="40"/>
                    <a:pt x="33" y="40"/>
                  </a:cubicBezTo>
                  <a:cubicBezTo>
                    <a:pt x="34" y="40"/>
                    <a:pt x="35" y="40"/>
                    <a:pt x="37" y="40"/>
                  </a:cubicBezTo>
                  <a:cubicBezTo>
                    <a:pt x="35" y="40"/>
                    <a:pt x="34" y="40"/>
                    <a:pt x="32" y="40"/>
                  </a:cubicBezTo>
                  <a:close/>
                  <a:moveTo>
                    <a:pt x="66" y="83"/>
                  </a:moveTo>
                  <a:cubicBezTo>
                    <a:pt x="69" y="72"/>
                    <a:pt x="67" y="57"/>
                    <a:pt x="56" y="48"/>
                  </a:cubicBezTo>
                  <a:cubicBezTo>
                    <a:pt x="51" y="44"/>
                    <a:pt x="45" y="41"/>
                    <a:pt x="38" y="41"/>
                  </a:cubicBezTo>
                  <a:cubicBezTo>
                    <a:pt x="45" y="41"/>
                    <a:pt x="53" y="38"/>
                    <a:pt x="57" y="32"/>
                  </a:cubicBezTo>
                  <a:cubicBezTo>
                    <a:pt x="61" y="27"/>
                    <a:pt x="62" y="20"/>
                    <a:pt x="61" y="14"/>
                  </a:cubicBezTo>
                  <a:cubicBezTo>
                    <a:pt x="62" y="13"/>
                    <a:pt x="63" y="13"/>
                    <a:pt x="64" y="12"/>
                  </a:cubicBezTo>
                  <a:cubicBezTo>
                    <a:pt x="66" y="14"/>
                    <a:pt x="68" y="16"/>
                    <a:pt x="70" y="18"/>
                  </a:cubicBezTo>
                  <a:cubicBezTo>
                    <a:pt x="75" y="20"/>
                    <a:pt x="80" y="21"/>
                    <a:pt x="83" y="20"/>
                  </a:cubicBezTo>
                  <a:cubicBezTo>
                    <a:pt x="83" y="16"/>
                    <a:pt x="79" y="13"/>
                    <a:pt x="75" y="10"/>
                  </a:cubicBezTo>
                  <a:cubicBezTo>
                    <a:pt x="74" y="10"/>
                    <a:pt x="74" y="9"/>
                    <a:pt x="73" y="9"/>
                  </a:cubicBezTo>
                  <a:cubicBezTo>
                    <a:pt x="75" y="9"/>
                    <a:pt x="77" y="8"/>
                    <a:pt x="78" y="8"/>
                  </a:cubicBezTo>
                  <a:cubicBezTo>
                    <a:pt x="79" y="9"/>
                    <a:pt x="80" y="11"/>
                    <a:pt x="81" y="12"/>
                  </a:cubicBezTo>
                  <a:cubicBezTo>
                    <a:pt x="83" y="15"/>
                    <a:pt x="86" y="16"/>
                    <a:pt x="88" y="17"/>
                  </a:cubicBezTo>
                  <a:cubicBezTo>
                    <a:pt x="88" y="14"/>
                    <a:pt x="87" y="11"/>
                    <a:pt x="85" y="8"/>
                  </a:cubicBezTo>
                  <a:cubicBezTo>
                    <a:pt x="85" y="8"/>
                    <a:pt x="85" y="8"/>
                    <a:pt x="85" y="8"/>
                  </a:cubicBezTo>
                  <a:cubicBezTo>
                    <a:pt x="87" y="8"/>
                    <a:pt x="89" y="8"/>
                    <a:pt x="92" y="8"/>
                  </a:cubicBezTo>
                  <a:cubicBezTo>
                    <a:pt x="92" y="10"/>
                    <a:pt x="92" y="11"/>
                    <a:pt x="92" y="12"/>
                  </a:cubicBezTo>
                  <a:cubicBezTo>
                    <a:pt x="93" y="20"/>
                    <a:pt x="97" y="27"/>
                    <a:pt x="102" y="32"/>
                  </a:cubicBezTo>
                  <a:cubicBezTo>
                    <a:pt x="101" y="32"/>
                    <a:pt x="100" y="31"/>
                    <a:pt x="99" y="31"/>
                  </a:cubicBezTo>
                  <a:cubicBezTo>
                    <a:pt x="86" y="29"/>
                    <a:pt x="73" y="35"/>
                    <a:pt x="67" y="47"/>
                  </a:cubicBezTo>
                  <a:cubicBezTo>
                    <a:pt x="62" y="58"/>
                    <a:pt x="67" y="72"/>
                    <a:pt x="77" y="78"/>
                  </a:cubicBezTo>
                  <a:cubicBezTo>
                    <a:pt x="88" y="83"/>
                    <a:pt x="101" y="78"/>
                    <a:pt x="105" y="68"/>
                  </a:cubicBezTo>
                  <a:cubicBezTo>
                    <a:pt x="108" y="58"/>
                    <a:pt x="101" y="47"/>
                    <a:pt x="92" y="47"/>
                  </a:cubicBezTo>
                  <a:cubicBezTo>
                    <a:pt x="83" y="47"/>
                    <a:pt x="77" y="55"/>
                    <a:pt x="79" y="61"/>
                  </a:cubicBezTo>
                  <a:cubicBezTo>
                    <a:pt x="81" y="67"/>
                    <a:pt x="87" y="69"/>
                    <a:pt x="90" y="68"/>
                  </a:cubicBezTo>
                  <a:cubicBezTo>
                    <a:pt x="94" y="67"/>
                    <a:pt x="95" y="62"/>
                    <a:pt x="94" y="60"/>
                  </a:cubicBezTo>
                  <a:cubicBezTo>
                    <a:pt x="94" y="57"/>
                    <a:pt x="91" y="55"/>
                    <a:pt x="87" y="56"/>
                  </a:cubicBezTo>
                  <a:cubicBezTo>
                    <a:pt x="85" y="56"/>
                    <a:pt x="83" y="58"/>
                    <a:pt x="83" y="60"/>
                  </a:cubicBezTo>
                  <a:cubicBezTo>
                    <a:pt x="83" y="58"/>
                    <a:pt x="83" y="55"/>
                    <a:pt x="85" y="53"/>
                  </a:cubicBezTo>
                  <a:cubicBezTo>
                    <a:pt x="88" y="51"/>
                    <a:pt x="92" y="50"/>
                    <a:pt x="95" y="52"/>
                  </a:cubicBezTo>
                  <a:cubicBezTo>
                    <a:pt x="99" y="54"/>
                    <a:pt x="102" y="58"/>
                    <a:pt x="101" y="64"/>
                  </a:cubicBezTo>
                  <a:cubicBezTo>
                    <a:pt x="101" y="69"/>
                    <a:pt x="97" y="74"/>
                    <a:pt x="90" y="75"/>
                  </a:cubicBezTo>
                  <a:cubicBezTo>
                    <a:pt x="84" y="77"/>
                    <a:pt x="76" y="75"/>
                    <a:pt x="72" y="68"/>
                  </a:cubicBezTo>
                  <a:cubicBezTo>
                    <a:pt x="68" y="61"/>
                    <a:pt x="68" y="51"/>
                    <a:pt x="73" y="44"/>
                  </a:cubicBezTo>
                  <a:cubicBezTo>
                    <a:pt x="79" y="37"/>
                    <a:pt x="89" y="32"/>
                    <a:pt x="100" y="35"/>
                  </a:cubicBezTo>
                  <a:cubicBezTo>
                    <a:pt x="110" y="37"/>
                    <a:pt x="120" y="46"/>
                    <a:pt x="122" y="58"/>
                  </a:cubicBezTo>
                  <a:cubicBezTo>
                    <a:pt x="125" y="70"/>
                    <a:pt x="121" y="85"/>
                    <a:pt x="109" y="93"/>
                  </a:cubicBezTo>
                  <a:cubicBezTo>
                    <a:pt x="105" y="97"/>
                    <a:pt x="99" y="100"/>
                    <a:pt x="93" y="101"/>
                  </a:cubicBezTo>
                  <a:cubicBezTo>
                    <a:pt x="89" y="100"/>
                    <a:pt x="84" y="98"/>
                    <a:pt x="80" y="98"/>
                  </a:cubicBezTo>
                  <a:cubicBezTo>
                    <a:pt x="73" y="97"/>
                    <a:pt x="66" y="97"/>
                    <a:pt x="60" y="98"/>
                  </a:cubicBezTo>
                  <a:cubicBezTo>
                    <a:pt x="63" y="94"/>
                    <a:pt x="65" y="89"/>
                    <a:pt x="66" y="83"/>
                  </a:cubicBezTo>
                  <a:close/>
                  <a:moveTo>
                    <a:pt x="96" y="14"/>
                  </a:moveTo>
                  <a:cubicBezTo>
                    <a:pt x="99" y="29"/>
                    <a:pt x="114" y="38"/>
                    <a:pt x="128" y="38"/>
                  </a:cubicBezTo>
                  <a:cubicBezTo>
                    <a:pt x="121" y="38"/>
                    <a:pt x="114" y="36"/>
                    <a:pt x="109" y="33"/>
                  </a:cubicBezTo>
                  <a:cubicBezTo>
                    <a:pt x="101" y="27"/>
                    <a:pt x="95" y="18"/>
                    <a:pt x="95" y="9"/>
                  </a:cubicBezTo>
                  <a:cubicBezTo>
                    <a:pt x="95" y="9"/>
                    <a:pt x="96" y="9"/>
                    <a:pt x="96" y="9"/>
                  </a:cubicBezTo>
                  <a:cubicBezTo>
                    <a:pt x="96" y="11"/>
                    <a:pt x="96" y="12"/>
                    <a:pt x="96" y="14"/>
                  </a:cubicBezTo>
                  <a:close/>
                  <a:moveTo>
                    <a:pt x="157" y="87"/>
                  </a:moveTo>
                  <a:cubicBezTo>
                    <a:pt x="156" y="86"/>
                    <a:pt x="154" y="85"/>
                    <a:pt x="153" y="84"/>
                  </a:cubicBezTo>
                  <a:cubicBezTo>
                    <a:pt x="151" y="83"/>
                    <a:pt x="148" y="82"/>
                    <a:pt x="145" y="81"/>
                  </a:cubicBezTo>
                  <a:cubicBezTo>
                    <a:pt x="148" y="80"/>
                    <a:pt x="150" y="79"/>
                    <a:pt x="153" y="77"/>
                  </a:cubicBezTo>
                  <a:cubicBezTo>
                    <a:pt x="153" y="77"/>
                    <a:pt x="153" y="77"/>
                    <a:pt x="154" y="76"/>
                  </a:cubicBezTo>
                  <a:cubicBezTo>
                    <a:pt x="155" y="80"/>
                    <a:pt x="156" y="84"/>
                    <a:pt x="157" y="87"/>
                  </a:cubicBezTo>
                  <a:close/>
                  <a:moveTo>
                    <a:pt x="150" y="75"/>
                  </a:moveTo>
                  <a:cubicBezTo>
                    <a:pt x="148" y="77"/>
                    <a:pt x="146" y="79"/>
                    <a:pt x="143" y="80"/>
                  </a:cubicBezTo>
                  <a:cubicBezTo>
                    <a:pt x="140" y="80"/>
                    <a:pt x="137" y="80"/>
                    <a:pt x="135" y="80"/>
                  </a:cubicBezTo>
                  <a:cubicBezTo>
                    <a:pt x="129" y="81"/>
                    <a:pt x="125" y="82"/>
                    <a:pt x="121" y="85"/>
                  </a:cubicBezTo>
                  <a:cubicBezTo>
                    <a:pt x="120" y="85"/>
                    <a:pt x="120" y="85"/>
                    <a:pt x="119" y="86"/>
                  </a:cubicBezTo>
                  <a:cubicBezTo>
                    <a:pt x="124" y="79"/>
                    <a:pt x="126" y="69"/>
                    <a:pt x="125" y="61"/>
                  </a:cubicBezTo>
                  <a:cubicBezTo>
                    <a:pt x="127" y="65"/>
                    <a:pt x="130" y="67"/>
                    <a:pt x="133" y="69"/>
                  </a:cubicBezTo>
                  <a:cubicBezTo>
                    <a:pt x="137" y="70"/>
                    <a:pt x="142" y="69"/>
                    <a:pt x="145" y="66"/>
                  </a:cubicBezTo>
                  <a:cubicBezTo>
                    <a:pt x="146" y="64"/>
                    <a:pt x="147" y="63"/>
                    <a:pt x="147" y="61"/>
                  </a:cubicBezTo>
                  <a:cubicBezTo>
                    <a:pt x="149" y="64"/>
                    <a:pt x="151" y="68"/>
                    <a:pt x="152" y="72"/>
                  </a:cubicBezTo>
                  <a:cubicBezTo>
                    <a:pt x="151" y="73"/>
                    <a:pt x="151" y="74"/>
                    <a:pt x="150" y="75"/>
                  </a:cubicBezTo>
                  <a:close/>
                  <a:moveTo>
                    <a:pt x="134" y="59"/>
                  </a:moveTo>
                  <a:cubicBezTo>
                    <a:pt x="134" y="62"/>
                    <a:pt x="137" y="63"/>
                    <a:pt x="138" y="63"/>
                  </a:cubicBezTo>
                  <a:cubicBezTo>
                    <a:pt x="141" y="63"/>
                    <a:pt x="142" y="61"/>
                    <a:pt x="142" y="60"/>
                  </a:cubicBezTo>
                  <a:cubicBezTo>
                    <a:pt x="142" y="58"/>
                    <a:pt x="142" y="57"/>
                    <a:pt x="141" y="57"/>
                  </a:cubicBezTo>
                  <a:cubicBezTo>
                    <a:pt x="140" y="56"/>
                    <a:pt x="140" y="56"/>
                    <a:pt x="140" y="56"/>
                  </a:cubicBezTo>
                  <a:cubicBezTo>
                    <a:pt x="140" y="56"/>
                    <a:pt x="140" y="56"/>
                    <a:pt x="141" y="57"/>
                  </a:cubicBezTo>
                  <a:cubicBezTo>
                    <a:pt x="142" y="57"/>
                    <a:pt x="142" y="58"/>
                    <a:pt x="142" y="60"/>
                  </a:cubicBezTo>
                  <a:cubicBezTo>
                    <a:pt x="142" y="61"/>
                    <a:pt x="140" y="62"/>
                    <a:pt x="138" y="62"/>
                  </a:cubicBezTo>
                  <a:cubicBezTo>
                    <a:pt x="137" y="62"/>
                    <a:pt x="135" y="61"/>
                    <a:pt x="135" y="59"/>
                  </a:cubicBezTo>
                  <a:cubicBezTo>
                    <a:pt x="134" y="57"/>
                    <a:pt x="135" y="55"/>
                    <a:pt x="137" y="54"/>
                  </a:cubicBezTo>
                  <a:cubicBezTo>
                    <a:pt x="139" y="53"/>
                    <a:pt x="141" y="53"/>
                    <a:pt x="143" y="54"/>
                  </a:cubicBezTo>
                  <a:cubicBezTo>
                    <a:pt x="145" y="55"/>
                    <a:pt x="146" y="57"/>
                    <a:pt x="146" y="59"/>
                  </a:cubicBezTo>
                  <a:cubicBezTo>
                    <a:pt x="146" y="61"/>
                    <a:pt x="145" y="63"/>
                    <a:pt x="144" y="65"/>
                  </a:cubicBezTo>
                  <a:cubicBezTo>
                    <a:pt x="141" y="68"/>
                    <a:pt x="137" y="68"/>
                    <a:pt x="134" y="66"/>
                  </a:cubicBezTo>
                  <a:cubicBezTo>
                    <a:pt x="131" y="65"/>
                    <a:pt x="129" y="61"/>
                    <a:pt x="129" y="58"/>
                  </a:cubicBezTo>
                  <a:cubicBezTo>
                    <a:pt x="129" y="55"/>
                    <a:pt x="131" y="51"/>
                    <a:pt x="135" y="49"/>
                  </a:cubicBezTo>
                  <a:cubicBezTo>
                    <a:pt x="136" y="48"/>
                    <a:pt x="138" y="47"/>
                    <a:pt x="140" y="47"/>
                  </a:cubicBezTo>
                  <a:cubicBezTo>
                    <a:pt x="141" y="49"/>
                    <a:pt x="142" y="51"/>
                    <a:pt x="143" y="53"/>
                  </a:cubicBezTo>
                  <a:cubicBezTo>
                    <a:pt x="141" y="51"/>
                    <a:pt x="138" y="51"/>
                    <a:pt x="136" y="53"/>
                  </a:cubicBezTo>
                  <a:cubicBezTo>
                    <a:pt x="134" y="54"/>
                    <a:pt x="133" y="57"/>
                    <a:pt x="134" y="59"/>
                  </a:cubicBezTo>
                  <a:close/>
                  <a:moveTo>
                    <a:pt x="131" y="43"/>
                  </a:moveTo>
                  <a:cubicBezTo>
                    <a:pt x="126" y="47"/>
                    <a:pt x="124" y="52"/>
                    <a:pt x="124" y="57"/>
                  </a:cubicBezTo>
                  <a:cubicBezTo>
                    <a:pt x="124" y="57"/>
                    <a:pt x="124" y="56"/>
                    <a:pt x="124" y="56"/>
                  </a:cubicBezTo>
                  <a:cubicBezTo>
                    <a:pt x="123" y="50"/>
                    <a:pt x="120" y="44"/>
                    <a:pt x="115" y="40"/>
                  </a:cubicBezTo>
                  <a:cubicBezTo>
                    <a:pt x="118" y="41"/>
                    <a:pt x="122" y="42"/>
                    <a:pt x="125" y="42"/>
                  </a:cubicBezTo>
                  <a:cubicBezTo>
                    <a:pt x="128" y="42"/>
                    <a:pt x="131" y="42"/>
                    <a:pt x="134" y="41"/>
                  </a:cubicBezTo>
                  <a:cubicBezTo>
                    <a:pt x="133" y="42"/>
                    <a:pt x="132" y="42"/>
                    <a:pt x="131" y="43"/>
                  </a:cubicBezTo>
                  <a:close/>
                  <a:moveTo>
                    <a:pt x="127" y="29"/>
                  </a:moveTo>
                  <a:cubicBezTo>
                    <a:pt x="126" y="30"/>
                    <a:pt x="127" y="32"/>
                    <a:pt x="128" y="33"/>
                  </a:cubicBezTo>
                  <a:cubicBezTo>
                    <a:pt x="129" y="33"/>
                    <a:pt x="130" y="34"/>
                    <a:pt x="131" y="34"/>
                  </a:cubicBezTo>
                  <a:cubicBezTo>
                    <a:pt x="131" y="34"/>
                    <a:pt x="132" y="35"/>
                    <a:pt x="132" y="35"/>
                  </a:cubicBezTo>
                  <a:cubicBezTo>
                    <a:pt x="123" y="36"/>
                    <a:pt x="114" y="34"/>
                    <a:pt x="108" y="29"/>
                  </a:cubicBezTo>
                  <a:cubicBezTo>
                    <a:pt x="102" y="24"/>
                    <a:pt x="98" y="17"/>
                    <a:pt x="98" y="10"/>
                  </a:cubicBezTo>
                  <a:cubicBezTo>
                    <a:pt x="103" y="11"/>
                    <a:pt x="108" y="14"/>
                    <a:pt x="113" y="17"/>
                  </a:cubicBezTo>
                  <a:cubicBezTo>
                    <a:pt x="118" y="20"/>
                    <a:pt x="122" y="24"/>
                    <a:pt x="127" y="29"/>
                  </a:cubicBezTo>
                  <a:close/>
                  <a:moveTo>
                    <a:pt x="19" y="173"/>
                  </a:moveTo>
                  <a:cubicBezTo>
                    <a:pt x="19" y="172"/>
                    <a:pt x="19" y="170"/>
                    <a:pt x="19" y="169"/>
                  </a:cubicBezTo>
                  <a:cubicBezTo>
                    <a:pt x="19" y="168"/>
                    <a:pt x="19" y="168"/>
                    <a:pt x="19" y="168"/>
                  </a:cubicBezTo>
                  <a:cubicBezTo>
                    <a:pt x="22" y="161"/>
                    <a:pt x="29" y="157"/>
                    <a:pt x="36" y="158"/>
                  </a:cubicBezTo>
                  <a:cubicBezTo>
                    <a:pt x="42" y="159"/>
                    <a:pt x="47" y="163"/>
                    <a:pt x="48" y="168"/>
                  </a:cubicBezTo>
                  <a:cubicBezTo>
                    <a:pt x="49" y="173"/>
                    <a:pt x="47" y="178"/>
                    <a:pt x="44" y="180"/>
                  </a:cubicBezTo>
                  <a:cubicBezTo>
                    <a:pt x="40" y="182"/>
                    <a:pt x="36" y="182"/>
                    <a:pt x="34" y="180"/>
                  </a:cubicBezTo>
                  <a:cubicBezTo>
                    <a:pt x="31" y="179"/>
                    <a:pt x="30" y="177"/>
                    <a:pt x="30" y="174"/>
                  </a:cubicBezTo>
                  <a:cubicBezTo>
                    <a:pt x="31" y="176"/>
                    <a:pt x="33" y="178"/>
                    <a:pt x="35" y="178"/>
                  </a:cubicBezTo>
                  <a:cubicBezTo>
                    <a:pt x="39" y="178"/>
                    <a:pt x="41" y="175"/>
                    <a:pt x="42" y="172"/>
                  </a:cubicBezTo>
                  <a:cubicBezTo>
                    <a:pt x="42" y="170"/>
                    <a:pt x="41" y="169"/>
                    <a:pt x="40" y="168"/>
                  </a:cubicBezTo>
                  <a:cubicBezTo>
                    <a:pt x="40" y="167"/>
                    <a:pt x="40" y="167"/>
                    <a:pt x="40" y="167"/>
                  </a:cubicBezTo>
                  <a:cubicBezTo>
                    <a:pt x="40" y="167"/>
                    <a:pt x="39" y="166"/>
                    <a:pt x="36" y="165"/>
                  </a:cubicBezTo>
                  <a:cubicBezTo>
                    <a:pt x="33" y="164"/>
                    <a:pt x="27" y="167"/>
                    <a:pt x="27" y="173"/>
                  </a:cubicBezTo>
                  <a:cubicBezTo>
                    <a:pt x="25" y="180"/>
                    <a:pt x="32" y="187"/>
                    <a:pt x="41" y="186"/>
                  </a:cubicBezTo>
                  <a:cubicBezTo>
                    <a:pt x="50" y="184"/>
                    <a:pt x="56" y="173"/>
                    <a:pt x="51" y="163"/>
                  </a:cubicBezTo>
                  <a:cubicBezTo>
                    <a:pt x="46" y="154"/>
                    <a:pt x="32" y="150"/>
                    <a:pt x="22" y="157"/>
                  </a:cubicBezTo>
                  <a:cubicBezTo>
                    <a:pt x="21" y="158"/>
                    <a:pt x="20" y="160"/>
                    <a:pt x="19" y="161"/>
                  </a:cubicBezTo>
                  <a:cubicBezTo>
                    <a:pt x="19" y="158"/>
                    <a:pt x="19" y="155"/>
                    <a:pt x="20" y="152"/>
                  </a:cubicBezTo>
                  <a:cubicBezTo>
                    <a:pt x="21" y="147"/>
                    <a:pt x="22" y="143"/>
                    <a:pt x="24" y="139"/>
                  </a:cubicBezTo>
                  <a:cubicBezTo>
                    <a:pt x="28" y="126"/>
                    <a:pt x="39" y="114"/>
                    <a:pt x="53" y="109"/>
                  </a:cubicBezTo>
                  <a:cubicBezTo>
                    <a:pt x="68" y="103"/>
                    <a:pt x="86" y="105"/>
                    <a:pt x="99" y="114"/>
                  </a:cubicBezTo>
                  <a:cubicBezTo>
                    <a:pt x="112" y="123"/>
                    <a:pt x="119" y="141"/>
                    <a:pt x="114" y="156"/>
                  </a:cubicBezTo>
                  <a:cubicBezTo>
                    <a:pt x="111" y="172"/>
                    <a:pt x="95" y="182"/>
                    <a:pt x="80" y="180"/>
                  </a:cubicBezTo>
                  <a:cubicBezTo>
                    <a:pt x="65" y="178"/>
                    <a:pt x="56" y="163"/>
                    <a:pt x="60" y="151"/>
                  </a:cubicBezTo>
                  <a:cubicBezTo>
                    <a:pt x="62" y="138"/>
                    <a:pt x="78" y="133"/>
                    <a:pt x="86" y="140"/>
                  </a:cubicBezTo>
                  <a:cubicBezTo>
                    <a:pt x="94" y="145"/>
                    <a:pt x="92" y="158"/>
                    <a:pt x="86" y="161"/>
                  </a:cubicBezTo>
                  <a:cubicBezTo>
                    <a:pt x="80" y="164"/>
                    <a:pt x="74" y="161"/>
                    <a:pt x="72" y="157"/>
                  </a:cubicBezTo>
                  <a:cubicBezTo>
                    <a:pt x="73" y="160"/>
                    <a:pt x="77" y="163"/>
                    <a:pt x="82" y="162"/>
                  </a:cubicBezTo>
                  <a:cubicBezTo>
                    <a:pt x="88" y="162"/>
                    <a:pt x="93" y="157"/>
                    <a:pt x="93" y="149"/>
                  </a:cubicBezTo>
                  <a:cubicBezTo>
                    <a:pt x="92" y="142"/>
                    <a:pt x="85" y="135"/>
                    <a:pt x="76" y="136"/>
                  </a:cubicBezTo>
                  <a:cubicBezTo>
                    <a:pt x="67" y="135"/>
                    <a:pt x="59" y="143"/>
                    <a:pt x="57" y="153"/>
                  </a:cubicBezTo>
                  <a:cubicBezTo>
                    <a:pt x="56" y="163"/>
                    <a:pt x="61" y="174"/>
                    <a:pt x="71" y="179"/>
                  </a:cubicBezTo>
                  <a:cubicBezTo>
                    <a:pt x="81" y="184"/>
                    <a:pt x="94" y="183"/>
                    <a:pt x="103" y="177"/>
                  </a:cubicBezTo>
                  <a:cubicBezTo>
                    <a:pt x="119" y="166"/>
                    <a:pt x="122" y="144"/>
                    <a:pt x="115" y="128"/>
                  </a:cubicBezTo>
                  <a:cubicBezTo>
                    <a:pt x="118" y="136"/>
                    <a:pt x="120" y="145"/>
                    <a:pt x="118" y="153"/>
                  </a:cubicBezTo>
                  <a:cubicBezTo>
                    <a:pt x="116" y="166"/>
                    <a:pt x="107" y="179"/>
                    <a:pt x="94" y="182"/>
                  </a:cubicBezTo>
                  <a:cubicBezTo>
                    <a:pt x="81" y="186"/>
                    <a:pt x="66" y="181"/>
                    <a:pt x="60" y="170"/>
                  </a:cubicBezTo>
                  <a:cubicBezTo>
                    <a:pt x="53" y="160"/>
                    <a:pt x="55" y="145"/>
                    <a:pt x="64" y="138"/>
                  </a:cubicBezTo>
                  <a:cubicBezTo>
                    <a:pt x="73" y="131"/>
                    <a:pt x="87" y="134"/>
                    <a:pt x="92" y="142"/>
                  </a:cubicBezTo>
                  <a:cubicBezTo>
                    <a:pt x="97" y="151"/>
                    <a:pt x="92" y="163"/>
                    <a:pt x="84" y="164"/>
                  </a:cubicBezTo>
                  <a:cubicBezTo>
                    <a:pt x="75" y="166"/>
                    <a:pt x="68" y="158"/>
                    <a:pt x="70" y="152"/>
                  </a:cubicBezTo>
                  <a:cubicBezTo>
                    <a:pt x="71" y="145"/>
                    <a:pt x="79" y="143"/>
                    <a:pt x="83" y="145"/>
                  </a:cubicBezTo>
                  <a:cubicBezTo>
                    <a:pt x="78" y="142"/>
                    <a:pt x="70" y="145"/>
                    <a:pt x="69" y="153"/>
                  </a:cubicBezTo>
                  <a:cubicBezTo>
                    <a:pt x="68" y="160"/>
                    <a:pt x="77" y="168"/>
                    <a:pt x="86" y="164"/>
                  </a:cubicBezTo>
                  <a:cubicBezTo>
                    <a:pt x="95" y="162"/>
                    <a:pt x="99" y="148"/>
                    <a:pt x="92" y="140"/>
                  </a:cubicBezTo>
                  <a:cubicBezTo>
                    <a:pt x="86" y="131"/>
                    <a:pt x="71" y="130"/>
                    <a:pt x="62" y="138"/>
                  </a:cubicBezTo>
                  <a:cubicBezTo>
                    <a:pt x="70" y="130"/>
                    <a:pt x="84" y="131"/>
                    <a:pt x="91" y="138"/>
                  </a:cubicBezTo>
                  <a:cubicBezTo>
                    <a:pt x="98" y="145"/>
                    <a:pt x="97" y="157"/>
                    <a:pt x="91" y="162"/>
                  </a:cubicBezTo>
                  <a:cubicBezTo>
                    <a:pt x="85" y="168"/>
                    <a:pt x="75" y="167"/>
                    <a:pt x="70" y="161"/>
                  </a:cubicBezTo>
                  <a:cubicBezTo>
                    <a:pt x="66" y="156"/>
                    <a:pt x="67" y="148"/>
                    <a:pt x="71" y="145"/>
                  </a:cubicBezTo>
                  <a:cubicBezTo>
                    <a:pt x="68" y="148"/>
                    <a:pt x="66" y="154"/>
                    <a:pt x="68" y="159"/>
                  </a:cubicBezTo>
                  <a:cubicBezTo>
                    <a:pt x="71" y="164"/>
                    <a:pt x="77" y="168"/>
                    <a:pt x="84" y="167"/>
                  </a:cubicBezTo>
                  <a:cubicBezTo>
                    <a:pt x="91" y="166"/>
                    <a:pt x="97" y="159"/>
                    <a:pt x="97" y="151"/>
                  </a:cubicBezTo>
                  <a:cubicBezTo>
                    <a:pt x="98" y="143"/>
                    <a:pt x="92" y="135"/>
                    <a:pt x="84" y="132"/>
                  </a:cubicBezTo>
                  <a:cubicBezTo>
                    <a:pt x="76" y="129"/>
                    <a:pt x="66" y="131"/>
                    <a:pt x="59" y="138"/>
                  </a:cubicBezTo>
                  <a:cubicBezTo>
                    <a:pt x="53" y="145"/>
                    <a:pt x="51" y="156"/>
                    <a:pt x="53" y="165"/>
                  </a:cubicBezTo>
                  <a:cubicBezTo>
                    <a:pt x="58" y="181"/>
                    <a:pt x="76" y="189"/>
                    <a:pt x="92" y="187"/>
                  </a:cubicBezTo>
                  <a:cubicBezTo>
                    <a:pt x="89" y="188"/>
                    <a:pt x="87" y="189"/>
                    <a:pt x="85" y="191"/>
                  </a:cubicBezTo>
                  <a:cubicBezTo>
                    <a:pt x="75" y="199"/>
                    <a:pt x="74" y="210"/>
                    <a:pt x="76" y="218"/>
                  </a:cubicBezTo>
                  <a:cubicBezTo>
                    <a:pt x="76" y="218"/>
                    <a:pt x="76" y="218"/>
                    <a:pt x="76" y="218"/>
                  </a:cubicBezTo>
                  <a:cubicBezTo>
                    <a:pt x="71" y="218"/>
                    <a:pt x="67" y="216"/>
                    <a:pt x="62" y="215"/>
                  </a:cubicBezTo>
                  <a:cubicBezTo>
                    <a:pt x="67" y="214"/>
                    <a:pt x="72" y="210"/>
                    <a:pt x="73" y="205"/>
                  </a:cubicBezTo>
                  <a:cubicBezTo>
                    <a:pt x="74" y="199"/>
                    <a:pt x="73" y="193"/>
                    <a:pt x="68" y="188"/>
                  </a:cubicBezTo>
                  <a:cubicBezTo>
                    <a:pt x="60" y="179"/>
                    <a:pt x="43" y="183"/>
                    <a:pt x="36" y="193"/>
                  </a:cubicBezTo>
                  <a:cubicBezTo>
                    <a:pt x="36" y="194"/>
                    <a:pt x="35" y="195"/>
                    <a:pt x="35" y="196"/>
                  </a:cubicBezTo>
                  <a:cubicBezTo>
                    <a:pt x="29" y="190"/>
                    <a:pt x="23" y="182"/>
                    <a:pt x="19" y="173"/>
                  </a:cubicBezTo>
                  <a:close/>
                  <a:moveTo>
                    <a:pt x="117" y="210"/>
                  </a:moveTo>
                  <a:cubicBezTo>
                    <a:pt x="111" y="213"/>
                    <a:pt x="104" y="216"/>
                    <a:pt x="98" y="217"/>
                  </a:cubicBezTo>
                  <a:cubicBezTo>
                    <a:pt x="98" y="217"/>
                    <a:pt x="98" y="217"/>
                    <a:pt x="98" y="217"/>
                  </a:cubicBezTo>
                  <a:cubicBezTo>
                    <a:pt x="96" y="215"/>
                    <a:pt x="95" y="213"/>
                    <a:pt x="95" y="210"/>
                  </a:cubicBezTo>
                  <a:cubicBezTo>
                    <a:pt x="95" y="207"/>
                    <a:pt x="97" y="205"/>
                    <a:pt x="99" y="203"/>
                  </a:cubicBezTo>
                  <a:cubicBezTo>
                    <a:pt x="101" y="202"/>
                    <a:pt x="104" y="201"/>
                    <a:pt x="107" y="203"/>
                  </a:cubicBezTo>
                  <a:cubicBezTo>
                    <a:pt x="109" y="204"/>
                    <a:pt x="110" y="207"/>
                    <a:pt x="110" y="210"/>
                  </a:cubicBezTo>
                  <a:cubicBezTo>
                    <a:pt x="109" y="212"/>
                    <a:pt x="107" y="214"/>
                    <a:pt x="105" y="214"/>
                  </a:cubicBezTo>
                  <a:cubicBezTo>
                    <a:pt x="102" y="214"/>
                    <a:pt x="101" y="212"/>
                    <a:pt x="100" y="211"/>
                  </a:cubicBezTo>
                  <a:cubicBezTo>
                    <a:pt x="100" y="209"/>
                    <a:pt x="100" y="208"/>
                    <a:pt x="101" y="207"/>
                  </a:cubicBezTo>
                  <a:cubicBezTo>
                    <a:pt x="102" y="206"/>
                    <a:pt x="103" y="206"/>
                    <a:pt x="103" y="206"/>
                  </a:cubicBezTo>
                  <a:cubicBezTo>
                    <a:pt x="103" y="206"/>
                    <a:pt x="102" y="206"/>
                    <a:pt x="101" y="207"/>
                  </a:cubicBezTo>
                  <a:cubicBezTo>
                    <a:pt x="100" y="207"/>
                    <a:pt x="99" y="209"/>
                    <a:pt x="100" y="211"/>
                  </a:cubicBezTo>
                  <a:cubicBezTo>
                    <a:pt x="100" y="213"/>
                    <a:pt x="102" y="215"/>
                    <a:pt x="105" y="215"/>
                  </a:cubicBezTo>
                  <a:cubicBezTo>
                    <a:pt x="107" y="215"/>
                    <a:pt x="110" y="213"/>
                    <a:pt x="111" y="210"/>
                  </a:cubicBezTo>
                  <a:cubicBezTo>
                    <a:pt x="112" y="207"/>
                    <a:pt x="110" y="204"/>
                    <a:pt x="107" y="202"/>
                  </a:cubicBezTo>
                  <a:cubicBezTo>
                    <a:pt x="105" y="200"/>
                    <a:pt x="101" y="200"/>
                    <a:pt x="98" y="202"/>
                  </a:cubicBezTo>
                  <a:cubicBezTo>
                    <a:pt x="95" y="203"/>
                    <a:pt x="93" y="207"/>
                    <a:pt x="93" y="210"/>
                  </a:cubicBezTo>
                  <a:cubicBezTo>
                    <a:pt x="93" y="213"/>
                    <a:pt x="94" y="216"/>
                    <a:pt x="95" y="218"/>
                  </a:cubicBezTo>
                  <a:cubicBezTo>
                    <a:pt x="92" y="219"/>
                    <a:pt x="88" y="219"/>
                    <a:pt x="84" y="219"/>
                  </a:cubicBezTo>
                  <a:cubicBezTo>
                    <a:pt x="84" y="218"/>
                    <a:pt x="84" y="217"/>
                    <a:pt x="84" y="216"/>
                  </a:cubicBezTo>
                  <a:cubicBezTo>
                    <a:pt x="83" y="211"/>
                    <a:pt x="85" y="204"/>
                    <a:pt x="91" y="198"/>
                  </a:cubicBezTo>
                  <a:cubicBezTo>
                    <a:pt x="94" y="196"/>
                    <a:pt x="97" y="194"/>
                    <a:pt x="101" y="194"/>
                  </a:cubicBezTo>
                  <a:cubicBezTo>
                    <a:pt x="104" y="194"/>
                    <a:pt x="107" y="195"/>
                    <a:pt x="109" y="196"/>
                  </a:cubicBezTo>
                  <a:cubicBezTo>
                    <a:pt x="114" y="199"/>
                    <a:pt x="117" y="204"/>
                    <a:pt x="117" y="208"/>
                  </a:cubicBezTo>
                  <a:cubicBezTo>
                    <a:pt x="117" y="209"/>
                    <a:pt x="117" y="209"/>
                    <a:pt x="117" y="210"/>
                  </a:cubicBezTo>
                  <a:close/>
                  <a:moveTo>
                    <a:pt x="65" y="204"/>
                  </a:moveTo>
                  <a:cubicBezTo>
                    <a:pt x="65" y="204"/>
                    <a:pt x="65" y="204"/>
                    <a:pt x="65" y="204"/>
                  </a:cubicBezTo>
                  <a:cubicBezTo>
                    <a:pt x="65" y="204"/>
                    <a:pt x="65" y="204"/>
                    <a:pt x="65" y="204"/>
                  </a:cubicBezTo>
                  <a:cubicBezTo>
                    <a:pt x="65" y="205"/>
                    <a:pt x="66" y="206"/>
                    <a:pt x="67" y="206"/>
                  </a:cubicBezTo>
                  <a:cubicBezTo>
                    <a:pt x="68" y="206"/>
                    <a:pt x="68" y="205"/>
                    <a:pt x="69" y="204"/>
                  </a:cubicBezTo>
                  <a:cubicBezTo>
                    <a:pt x="69" y="203"/>
                    <a:pt x="68" y="202"/>
                    <a:pt x="67" y="202"/>
                  </a:cubicBezTo>
                  <a:cubicBezTo>
                    <a:pt x="66" y="202"/>
                    <a:pt x="65" y="202"/>
                    <a:pt x="65" y="203"/>
                  </a:cubicBezTo>
                  <a:cubicBezTo>
                    <a:pt x="65" y="201"/>
                    <a:pt x="64" y="198"/>
                    <a:pt x="62" y="196"/>
                  </a:cubicBezTo>
                  <a:cubicBezTo>
                    <a:pt x="59" y="194"/>
                    <a:pt x="55" y="194"/>
                    <a:pt x="51" y="196"/>
                  </a:cubicBezTo>
                  <a:cubicBezTo>
                    <a:pt x="48" y="199"/>
                    <a:pt x="47" y="204"/>
                    <a:pt x="48" y="208"/>
                  </a:cubicBezTo>
                  <a:cubicBezTo>
                    <a:pt x="45" y="205"/>
                    <a:pt x="42" y="203"/>
                    <a:pt x="38" y="200"/>
                  </a:cubicBezTo>
                  <a:cubicBezTo>
                    <a:pt x="40" y="194"/>
                    <a:pt x="44" y="190"/>
                    <a:pt x="50" y="188"/>
                  </a:cubicBezTo>
                  <a:cubicBezTo>
                    <a:pt x="58" y="185"/>
                    <a:pt x="68" y="190"/>
                    <a:pt x="69" y="198"/>
                  </a:cubicBezTo>
                  <a:cubicBezTo>
                    <a:pt x="71" y="206"/>
                    <a:pt x="64" y="212"/>
                    <a:pt x="58" y="211"/>
                  </a:cubicBezTo>
                  <a:cubicBezTo>
                    <a:pt x="52" y="211"/>
                    <a:pt x="49" y="203"/>
                    <a:pt x="52" y="200"/>
                  </a:cubicBezTo>
                  <a:cubicBezTo>
                    <a:pt x="54" y="197"/>
                    <a:pt x="59" y="197"/>
                    <a:pt x="61" y="198"/>
                  </a:cubicBezTo>
                  <a:cubicBezTo>
                    <a:pt x="59" y="197"/>
                    <a:pt x="56" y="196"/>
                    <a:pt x="54" y="198"/>
                  </a:cubicBezTo>
                  <a:cubicBezTo>
                    <a:pt x="51" y="200"/>
                    <a:pt x="49" y="204"/>
                    <a:pt x="52" y="208"/>
                  </a:cubicBezTo>
                  <a:cubicBezTo>
                    <a:pt x="54" y="212"/>
                    <a:pt x="60" y="213"/>
                    <a:pt x="64" y="211"/>
                  </a:cubicBezTo>
                  <a:cubicBezTo>
                    <a:pt x="69" y="208"/>
                    <a:pt x="72" y="202"/>
                    <a:pt x="70" y="196"/>
                  </a:cubicBezTo>
                  <a:cubicBezTo>
                    <a:pt x="68" y="190"/>
                    <a:pt x="62" y="186"/>
                    <a:pt x="55" y="186"/>
                  </a:cubicBezTo>
                  <a:cubicBezTo>
                    <a:pt x="48" y="186"/>
                    <a:pt x="41" y="190"/>
                    <a:pt x="38" y="196"/>
                  </a:cubicBezTo>
                  <a:cubicBezTo>
                    <a:pt x="38" y="197"/>
                    <a:pt x="38" y="198"/>
                    <a:pt x="37" y="199"/>
                  </a:cubicBezTo>
                  <a:cubicBezTo>
                    <a:pt x="37" y="198"/>
                    <a:pt x="37" y="198"/>
                    <a:pt x="37" y="198"/>
                  </a:cubicBezTo>
                  <a:cubicBezTo>
                    <a:pt x="38" y="195"/>
                    <a:pt x="40" y="193"/>
                    <a:pt x="42" y="191"/>
                  </a:cubicBezTo>
                  <a:cubicBezTo>
                    <a:pt x="48" y="185"/>
                    <a:pt x="57" y="184"/>
                    <a:pt x="63" y="187"/>
                  </a:cubicBezTo>
                  <a:cubicBezTo>
                    <a:pt x="70" y="191"/>
                    <a:pt x="73" y="200"/>
                    <a:pt x="70" y="206"/>
                  </a:cubicBezTo>
                  <a:cubicBezTo>
                    <a:pt x="68" y="211"/>
                    <a:pt x="63" y="214"/>
                    <a:pt x="58" y="213"/>
                  </a:cubicBezTo>
                  <a:cubicBezTo>
                    <a:pt x="56" y="212"/>
                    <a:pt x="54" y="211"/>
                    <a:pt x="52" y="210"/>
                  </a:cubicBezTo>
                  <a:cubicBezTo>
                    <a:pt x="49" y="206"/>
                    <a:pt x="49" y="200"/>
                    <a:pt x="52" y="198"/>
                  </a:cubicBezTo>
                  <a:cubicBezTo>
                    <a:pt x="56" y="194"/>
                    <a:pt x="62" y="196"/>
                    <a:pt x="63" y="200"/>
                  </a:cubicBezTo>
                  <a:cubicBezTo>
                    <a:pt x="65" y="204"/>
                    <a:pt x="61" y="208"/>
                    <a:pt x="58" y="208"/>
                  </a:cubicBezTo>
                  <a:cubicBezTo>
                    <a:pt x="61" y="208"/>
                    <a:pt x="65" y="204"/>
                    <a:pt x="63" y="200"/>
                  </a:cubicBezTo>
                  <a:cubicBezTo>
                    <a:pt x="62" y="195"/>
                    <a:pt x="55" y="194"/>
                    <a:pt x="51" y="198"/>
                  </a:cubicBezTo>
                  <a:cubicBezTo>
                    <a:pt x="48" y="201"/>
                    <a:pt x="48" y="205"/>
                    <a:pt x="50" y="209"/>
                  </a:cubicBezTo>
                  <a:cubicBezTo>
                    <a:pt x="50" y="209"/>
                    <a:pt x="50" y="209"/>
                    <a:pt x="50" y="208"/>
                  </a:cubicBezTo>
                  <a:cubicBezTo>
                    <a:pt x="48" y="206"/>
                    <a:pt x="48" y="203"/>
                    <a:pt x="49" y="201"/>
                  </a:cubicBezTo>
                  <a:cubicBezTo>
                    <a:pt x="51" y="195"/>
                    <a:pt x="56" y="193"/>
                    <a:pt x="60" y="195"/>
                  </a:cubicBezTo>
                  <a:cubicBezTo>
                    <a:pt x="64" y="197"/>
                    <a:pt x="65" y="200"/>
                    <a:pt x="65" y="203"/>
                  </a:cubicBezTo>
                  <a:cubicBezTo>
                    <a:pt x="65" y="203"/>
                    <a:pt x="65" y="204"/>
                    <a:pt x="65" y="204"/>
                  </a:cubicBezTo>
                  <a:cubicBezTo>
                    <a:pt x="65" y="204"/>
                    <a:pt x="65" y="204"/>
                    <a:pt x="65" y="204"/>
                  </a:cubicBezTo>
                  <a:close/>
                  <a:moveTo>
                    <a:pt x="60" y="214"/>
                  </a:moveTo>
                  <a:cubicBezTo>
                    <a:pt x="65" y="214"/>
                    <a:pt x="70" y="211"/>
                    <a:pt x="71" y="206"/>
                  </a:cubicBezTo>
                  <a:cubicBezTo>
                    <a:pt x="70" y="211"/>
                    <a:pt x="65" y="214"/>
                    <a:pt x="61" y="214"/>
                  </a:cubicBezTo>
                  <a:cubicBezTo>
                    <a:pt x="60" y="214"/>
                    <a:pt x="60" y="214"/>
                    <a:pt x="60" y="214"/>
                  </a:cubicBezTo>
                  <a:close/>
                  <a:moveTo>
                    <a:pt x="123" y="206"/>
                  </a:moveTo>
                  <a:cubicBezTo>
                    <a:pt x="123" y="200"/>
                    <a:pt x="120" y="193"/>
                    <a:pt x="114" y="189"/>
                  </a:cubicBezTo>
                  <a:cubicBezTo>
                    <a:pt x="110" y="186"/>
                    <a:pt x="105" y="185"/>
                    <a:pt x="100" y="185"/>
                  </a:cubicBezTo>
                  <a:cubicBezTo>
                    <a:pt x="99" y="185"/>
                    <a:pt x="99" y="185"/>
                    <a:pt x="98" y="185"/>
                  </a:cubicBezTo>
                  <a:cubicBezTo>
                    <a:pt x="100" y="184"/>
                    <a:pt x="102" y="183"/>
                    <a:pt x="104" y="182"/>
                  </a:cubicBezTo>
                  <a:cubicBezTo>
                    <a:pt x="117" y="175"/>
                    <a:pt x="123" y="161"/>
                    <a:pt x="124" y="146"/>
                  </a:cubicBezTo>
                  <a:cubicBezTo>
                    <a:pt x="124" y="148"/>
                    <a:pt x="124" y="150"/>
                    <a:pt x="125" y="151"/>
                  </a:cubicBezTo>
                  <a:cubicBezTo>
                    <a:pt x="128" y="155"/>
                    <a:pt x="132" y="157"/>
                    <a:pt x="136" y="155"/>
                  </a:cubicBezTo>
                  <a:cubicBezTo>
                    <a:pt x="140" y="154"/>
                    <a:pt x="143" y="151"/>
                    <a:pt x="143" y="147"/>
                  </a:cubicBezTo>
                  <a:cubicBezTo>
                    <a:pt x="143" y="143"/>
                    <a:pt x="140" y="140"/>
                    <a:pt x="137" y="140"/>
                  </a:cubicBezTo>
                  <a:cubicBezTo>
                    <a:pt x="134" y="139"/>
                    <a:pt x="131" y="141"/>
                    <a:pt x="130" y="143"/>
                  </a:cubicBezTo>
                  <a:cubicBezTo>
                    <a:pt x="132" y="141"/>
                    <a:pt x="135" y="139"/>
                    <a:pt x="138" y="141"/>
                  </a:cubicBezTo>
                  <a:cubicBezTo>
                    <a:pt x="142" y="142"/>
                    <a:pt x="144" y="147"/>
                    <a:pt x="141" y="151"/>
                  </a:cubicBezTo>
                  <a:cubicBezTo>
                    <a:pt x="139" y="155"/>
                    <a:pt x="133" y="157"/>
                    <a:pt x="129" y="154"/>
                  </a:cubicBezTo>
                  <a:cubicBezTo>
                    <a:pt x="125" y="151"/>
                    <a:pt x="123" y="145"/>
                    <a:pt x="125" y="140"/>
                  </a:cubicBezTo>
                  <a:cubicBezTo>
                    <a:pt x="123" y="146"/>
                    <a:pt x="125" y="152"/>
                    <a:pt x="130" y="154"/>
                  </a:cubicBezTo>
                  <a:cubicBezTo>
                    <a:pt x="135" y="156"/>
                    <a:pt x="142" y="153"/>
                    <a:pt x="142" y="148"/>
                  </a:cubicBezTo>
                  <a:cubicBezTo>
                    <a:pt x="142" y="143"/>
                    <a:pt x="138" y="140"/>
                    <a:pt x="134" y="141"/>
                  </a:cubicBezTo>
                  <a:cubicBezTo>
                    <a:pt x="130" y="142"/>
                    <a:pt x="130" y="147"/>
                    <a:pt x="132" y="149"/>
                  </a:cubicBezTo>
                  <a:cubicBezTo>
                    <a:pt x="130" y="147"/>
                    <a:pt x="130" y="143"/>
                    <a:pt x="134" y="142"/>
                  </a:cubicBezTo>
                  <a:cubicBezTo>
                    <a:pt x="137" y="140"/>
                    <a:pt x="141" y="143"/>
                    <a:pt x="141" y="147"/>
                  </a:cubicBezTo>
                  <a:cubicBezTo>
                    <a:pt x="142" y="152"/>
                    <a:pt x="136" y="155"/>
                    <a:pt x="131" y="154"/>
                  </a:cubicBezTo>
                  <a:cubicBezTo>
                    <a:pt x="126" y="152"/>
                    <a:pt x="123" y="146"/>
                    <a:pt x="126" y="140"/>
                  </a:cubicBezTo>
                  <a:cubicBezTo>
                    <a:pt x="128" y="135"/>
                    <a:pt x="136" y="132"/>
                    <a:pt x="142" y="134"/>
                  </a:cubicBezTo>
                  <a:cubicBezTo>
                    <a:pt x="147" y="136"/>
                    <a:pt x="151" y="142"/>
                    <a:pt x="152" y="148"/>
                  </a:cubicBezTo>
                  <a:cubicBezTo>
                    <a:pt x="151" y="148"/>
                    <a:pt x="151" y="148"/>
                    <a:pt x="151" y="149"/>
                  </a:cubicBezTo>
                  <a:cubicBezTo>
                    <a:pt x="151" y="145"/>
                    <a:pt x="150" y="142"/>
                    <a:pt x="147" y="139"/>
                  </a:cubicBezTo>
                  <a:cubicBezTo>
                    <a:pt x="144" y="134"/>
                    <a:pt x="138" y="133"/>
                    <a:pt x="133" y="135"/>
                  </a:cubicBezTo>
                  <a:cubicBezTo>
                    <a:pt x="128" y="137"/>
                    <a:pt x="125" y="142"/>
                    <a:pt x="126" y="147"/>
                  </a:cubicBezTo>
                  <a:cubicBezTo>
                    <a:pt x="127" y="151"/>
                    <a:pt x="131" y="154"/>
                    <a:pt x="135" y="153"/>
                  </a:cubicBezTo>
                  <a:cubicBezTo>
                    <a:pt x="139" y="153"/>
                    <a:pt x="141" y="149"/>
                    <a:pt x="140" y="147"/>
                  </a:cubicBezTo>
                  <a:cubicBezTo>
                    <a:pt x="140" y="144"/>
                    <a:pt x="138" y="142"/>
                    <a:pt x="137" y="142"/>
                  </a:cubicBezTo>
                  <a:cubicBezTo>
                    <a:pt x="139" y="143"/>
                    <a:pt x="141" y="145"/>
                    <a:pt x="140" y="149"/>
                  </a:cubicBezTo>
                  <a:cubicBezTo>
                    <a:pt x="139" y="152"/>
                    <a:pt x="133" y="155"/>
                    <a:pt x="129" y="151"/>
                  </a:cubicBezTo>
                  <a:cubicBezTo>
                    <a:pt x="125" y="148"/>
                    <a:pt x="126" y="139"/>
                    <a:pt x="132" y="136"/>
                  </a:cubicBezTo>
                  <a:cubicBezTo>
                    <a:pt x="138" y="133"/>
                    <a:pt x="146" y="136"/>
                    <a:pt x="149" y="144"/>
                  </a:cubicBezTo>
                  <a:cubicBezTo>
                    <a:pt x="150" y="145"/>
                    <a:pt x="150" y="147"/>
                    <a:pt x="150" y="149"/>
                  </a:cubicBezTo>
                  <a:cubicBezTo>
                    <a:pt x="145" y="153"/>
                    <a:pt x="142" y="159"/>
                    <a:pt x="141" y="165"/>
                  </a:cubicBezTo>
                  <a:cubicBezTo>
                    <a:pt x="141" y="165"/>
                    <a:pt x="141" y="165"/>
                    <a:pt x="141" y="165"/>
                  </a:cubicBezTo>
                  <a:cubicBezTo>
                    <a:pt x="139" y="163"/>
                    <a:pt x="137" y="161"/>
                    <a:pt x="134" y="160"/>
                  </a:cubicBezTo>
                  <a:cubicBezTo>
                    <a:pt x="131" y="159"/>
                    <a:pt x="126" y="160"/>
                    <a:pt x="122" y="164"/>
                  </a:cubicBezTo>
                  <a:cubicBezTo>
                    <a:pt x="121" y="166"/>
                    <a:pt x="120" y="169"/>
                    <a:pt x="120" y="171"/>
                  </a:cubicBezTo>
                  <a:cubicBezTo>
                    <a:pt x="120" y="173"/>
                    <a:pt x="121" y="175"/>
                    <a:pt x="122" y="177"/>
                  </a:cubicBezTo>
                  <a:cubicBezTo>
                    <a:pt x="124" y="180"/>
                    <a:pt x="128" y="181"/>
                    <a:pt x="130" y="181"/>
                  </a:cubicBezTo>
                  <a:cubicBezTo>
                    <a:pt x="133" y="180"/>
                    <a:pt x="135" y="178"/>
                    <a:pt x="136" y="176"/>
                  </a:cubicBezTo>
                  <a:cubicBezTo>
                    <a:pt x="137" y="173"/>
                    <a:pt x="136" y="171"/>
                    <a:pt x="134" y="169"/>
                  </a:cubicBezTo>
                  <a:cubicBezTo>
                    <a:pt x="133" y="168"/>
                    <a:pt x="132" y="168"/>
                    <a:pt x="131" y="168"/>
                  </a:cubicBezTo>
                  <a:cubicBezTo>
                    <a:pt x="129" y="168"/>
                    <a:pt x="128" y="169"/>
                    <a:pt x="127" y="170"/>
                  </a:cubicBezTo>
                  <a:cubicBezTo>
                    <a:pt x="126" y="171"/>
                    <a:pt x="126" y="173"/>
                    <a:pt x="127" y="174"/>
                  </a:cubicBezTo>
                  <a:cubicBezTo>
                    <a:pt x="128" y="175"/>
                    <a:pt x="130" y="176"/>
                    <a:pt x="131" y="175"/>
                  </a:cubicBezTo>
                  <a:cubicBezTo>
                    <a:pt x="132" y="175"/>
                    <a:pt x="133" y="174"/>
                    <a:pt x="133" y="173"/>
                  </a:cubicBezTo>
                  <a:cubicBezTo>
                    <a:pt x="133" y="172"/>
                    <a:pt x="132" y="171"/>
                    <a:pt x="131" y="171"/>
                  </a:cubicBezTo>
                  <a:cubicBezTo>
                    <a:pt x="130" y="170"/>
                    <a:pt x="130" y="171"/>
                    <a:pt x="129" y="171"/>
                  </a:cubicBezTo>
                  <a:cubicBezTo>
                    <a:pt x="129" y="172"/>
                    <a:pt x="129" y="172"/>
                    <a:pt x="129" y="172"/>
                  </a:cubicBezTo>
                  <a:cubicBezTo>
                    <a:pt x="129" y="172"/>
                    <a:pt x="129" y="172"/>
                    <a:pt x="129" y="171"/>
                  </a:cubicBezTo>
                  <a:cubicBezTo>
                    <a:pt x="130" y="171"/>
                    <a:pt x="130" y="171"/>
                    <a:pt x="131" y="171"/>
                  </a:cubicBezTo>
                  <a:cubicBezTo>
                    <a:pt x="132" y="171"/>
                    <a:pt x="132" y="172"/>
                    <a:pt x="132" y="173"/>
                  </a:cubicBezTo>
                  <a:cubicBezTo>
                    <a:pt x="132" y="174"/>
                    <a:pt x="132" y="175"/>
                    <a:pt x="131" y="175"/>
                  </a:cubicBezTo>
                  <a:cubicBezTo>
                    <a:pt x="130" y="175"/>
                    <a:pt x="128" y="175"/>
                    <a:pt x="128" y="174"/>
                  </a:cubicBezTo>
                  <a:cubicBezTo>
                    <a:pt x="127" y="173"/>
                    <a:pt x="127" y="171"/>
                    <a:pt x="128" y="170"/>
                  </a:cubicBezTo>
                  <a:cubicBezTo>
                    <a:pt x="128" y="169"/>
                    <a:pt x="130" y="169"/>
                    <a:pt x="131" y="169"/>
                  </a:cubicBezTo>
                  <a:cubicBezTo>
                    <a:pt x="132" y="169"/>
                    <a:pt x="133" y="169"/>
                    <a:pt x="134" y="170"/>
                  </a:cubicBezTo>
                  <a:cubicBezTo>
                    <a:pt x="135" y="171"/>
                    <a:pt x="136" y="173"/>
                    <a:pt x="135" y="175"/>
                  </a:cubicBezTo>
                  <a:cubicBezTo>
                    <a:pt x="134" y="177"/>
                    <a:pt x="132" y="178"/>
                    <a:pt x="130" y="178"/>
                  </a:cubicBezTo>
                  <a:cubicBezTo>
                    <a:pt x="128" y="178"/>
                    <a:pt x="126" y="177"/>
                    <a:pt x="125" y="175"/>
                  </a:cubicBezTo>
                  <a:cubicBezTo>
                    <a:pt x="124" y="174"/>
                    <a:pt x="124" y="172"/>
                    <a:pt x="124" y="171"/>
                  </a:cubicBezTo>
                  <a:cubicBezTo>
                    <a:pt x="124" y="170"/>
                    <a:pt x="125" y="168"/>
                    <a:pt x="126" y="167"/>
                  </a:cubicBezTo>
                  <a:cubicBezTo>
                    <a:pt x="128" y="164"/>
                    <a:pt x="131" y="163"/>
                    <a:pt x="133" y="164"/>
                  </a:cubicBezTo>
                  <a:cubicBezTo>
                    <a:pt x="136" y="164"/>
                    <a:pt x="138" y="165"/>
                    <a:pt x="139" y="166"/>
                  </a:cubicBezTo>
                  <a:cubicBezTo>
                    <a:pt x="140" y="167"/>
                    <a:pt x="140" y="167"/>
                    <a:pt x="141" y="168"/>
                  </a:cubicBezTo>
                  <a:cubicBezTo>
                    <a:pt x="141" y="173"/>
                    <a:pt x="142" y="177"/>
                    <a:pt x="144" y="182"/>
                  </a:cubicBezTo>
                  <a:cubicBezTo>
                    <a:pt x="143" y="184"/>
                    <a:pt x="142" y="185"/>
                    <a:pt x="141" y="187"/>
                  </a:cubicBezTo>
                  <a:cubicBezTo>
                    <a:pt x="141" y="187"/>
                    <a:pt x="140" y="187"/>
                    <a:pt x="140" y="187"/>
                  </a:cubicBezTo>
                  <a:cubicBezTo>
                    <a:pt x="134" y="185"/>
                    <a:pt x="129" y="186"/>
                    <a:pt x="125" y="188"/>
                  </a:cubicBezTo>
                  <a:cubicBezTo>
                    <a:pt x="126" y="191"/>
                    <a:pt x="130" y="194"/>
                    <a:pt x="134" y="196"/>
                  </a:cubicBezTo>
                  <a:cubicBezTo>
                    <a:pt x="130" y="199"/>
                    <a:pt x="127" y="203"/>
                    <a:pt x="123" y="206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FDF2C4">
                    <a:alpha val="41000"/>
                  </a:srgbClr>
                </a:gs>
                <a:gs pos="49996">
                  <a:srgbClr val="FDF2C4">
                    <a:alpha val="40000"/>
                  </a:srgbClr>
                </a:gs>
                <a:gs pos="66048">
                  <a:srgbClr val="977037">
                    <a:alpha val="40000"/>
                  </a:srgbClr>
                </a:gs>
                <a:gs pos="74056">
                  <a:srgbClr val="AE8A55">
                    <a:alpha val="40000"/>
                  </a:srgbClr>
                </a:gs>
                <a:gs pos="31000">
                  <a:srgbClr val="D4B486">
                    <a:alpha val="40000"/>
                  </a:srgbClr>
                </a:gs>
                <a:gs pos="100000">
                  <a:srgbClr val="977037">
                    <a:alpha val="40000"/>
                  </a:srgb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72" name="Freeform 50"/>
            <p:cNvSpPr>
              <a:spLocks noEditPoints="1"/>
            </p:cNvSpPr>
            <p:nvPr/>
          </p:nvSpPr>
          <p:spPr bwMode="auto">
            <a:xfrm>
              <a:off x="5263191" y="481792"/>
              <a:ext cx="2369426" cy="3179954"/>
            </a:xfrm>
            <a:custGeom>
              <a:avLst/>
              <a:gdLst>
                <a:gd name="T0" fmla="*/ 118 w 168"/>
                <a:gd name="T1" fmla="*/ 145 h 226"/>
                <a:gd name="T2" fmla="*/ 111 w 168"/>
                <a:gd name="T3" fmla="*/ 156 h 226"/>
                <a:gd name="T4" fmla="*/ 120 w 168"/>
                <a:gd name="T5" fmla="*/ 156 h 226"/>
                <a:gd name="T6" fmla="*/ 144 w 168"/>
                <a:gd name="T7" fmla="*/ 146 h 226"/>
                <a:gd name="T8" fmla="*/ 140 w 168"/>
                <a:gd name="T9" fmla="*/ 172 h 226"/>
                <a:gd name="T10" fmla="*/ 117 w 168"/>
                <a:gd name="T11" fmla="*/ 202 h 226"/>
                <a:gd name="T12" fmla="*/ 114 w 168"/>
                <a:gd name="T13" fmla="*/ 193 h 226"/>
                <a:gd name="T14" fmla="*/ 110 w 168"/>
                <a:gd name="T15" fmla="*/ 195 h 226"/>
                <a:gd name="T16" fmla="*/ 123 w 168"/>
                <a:gd name="T17" fmla="*/ 191 h 226"/>
                <a:gd name="T18" fmla="*/ 48 w 168"/>
                <a:gd name="T19" fmla="*/ 151 h 226"/>
                <a:gd name="T20" fmla="*/ 33 w 168"/>
                <a:gd name="T21" fmla="*/ 120 h 226"/>
                <a:gd name="T22" fmla="*/ 25 w 168"/>
                <a:gd name="T23" fmla="*/ 113 h 226"/>
                <a:gd name="T24" fmla="*/ 70 w 168"/>
                <a:gd name="T25" fmla="*/ 121 h 226"/>
                <a:gd name="T26" fmla="*/ 62 w 168"/>
                <a:gd name="T27" fmla="*/ 122 h 226"/>
                <a:gd name="T28" fmla="*/ 62 w 168"/>
                <a:gd name="T29" fmla="*/ 105 h 226"/>
                <a:gd name="T30" fmla="*/ 26 w 168"/>
                <a:gd name="T31" fmla="*/ 165 h 226"/>
                <a:gd name="T32" fmla="*/ 33 w 168"/>
                <a:gd name="T33" fmla="*/ 155 h 226"/>
                <a:gd name="T34" fmla="*/ 46 w 168"/>
                <a:gd name="T35" fmla="*/ 30 h 226"/>
                <a:gd name="T36" fmla="*/ 53 w 168"/>
                <a:gd name="T37" fmla="*/ 27 h 226"/>
                <a:gd name="T38" fmla="*/ 49 w 168"/>
                <a:gd name="T39" fmla="*/ 29 h 226"/>
                <a:gd name="T40" fmla="*/ 66 w 168"/>
                <a:gd name="T41" fmla="*/ 43 h 226"/>
                <a:gd name="T42" fmla="*/ 61 w 168"/>
                <a:gd name="T43" fmla="*/ 41 h 226"/>
                <a:gd name="T44" fmla="*/ 78 w 168"/>
                <a:gd name="T45" fmla="*/ 47 h 226"/>
                <a:gd name="T46" fmla="*/ 69 w 168"/>
                <a:gd name="T47" fmla="*/ 74 h 226"/>
                <a:gd name="T48" fmla="*/ 61 w 168"/>
                <a:gd name="T49" fmla="*/ 82 h 226"/>
                <a:gd name="T50" fmla="*/ 53 w 168"/>
                <a:gd name="T51" fmla="*/ 86 h 226"/>
                <a:gd name="T52" fmla="*/ 62 w 168"/>
                <a:gd name="T53" fmla="*/ 78 h 226"/>
                <a:gd name="T54" fmla="*/ 137 w 168"/>
                <a:gd name="T55" fmla="*/ 116 h 226"/>
                <a:gd name="T56" fmla="*/ 135 w 168"/>
                <a:gd name="T57" fmla="*/ 76 h 226"/>
                <a:gd name="T58" fmla="*/ 121 w 168"/>
                <a:gd name="T59" fmla="*/ 81 h 226"/>
                <a:gd name="T60" fmla="*/ 134 w 168"/>
                <a:gd name="T61" fmla="*/ 104 h 226"/>
                <a:gd name="T62" fmla="*/ 135 w 168"/>
                <a:gd name="T63" fmla="*/ 72 h 226"/>
                <a:gd name="T64" fmla="*/ 130 w 168"/>
                <a:gd name="T65" fmla="*/ 69 h 226"/>
                <a:gd name="T66" fmla="*/ 128 w 168"/>
                <a:gd name="T67" fmla="*/ 60 h 226"/>
                <a:gd name="T68" fmla="*/ 124 w 168"/>
                <a:gd name="T69" fmla="*/ 68 h 226"/>
                <a:gd name="T70" fmla="*/ 113 w 168"/>
                <a:gd name="T71" fmla="*/ 104 h 226"/>
                <a:gd name="T72" fmla="*/ 99 w 168"/>
                <a:gd name="T73" fmla="*/ 82 h 226"/>
                <a:gd name="T74" fmla="*/ 94 w 168"/>
                <a:gd name="T75" fmla="*/ 52 h 226"/>
                <a:gd name="T76" fmla="*/ 102 w 168"/>
                <a:gd name="T77" fmla="*/ 28 h 226"/>
                <a:gd name="T78" fmla="*/ 93 w 168"/>
                <a:gd name="T79" fmla="*/ 25 h 226"/>
                <a:gd name="T80" fmla="*/ 73 w 168"/>
                <a:gd name="T81" fmla="*/ 27 h 226"/>
                <a:gd name="T82" fmla="*/ 68 w 168"/>
                <a:gd name="T83" fmla="*/ 18 h 226"/>
                <a:gd name="T84" fmla="*/ 32 w 168"/>
                <a:gd name="T85" fmla="*/ 50 h 226"/>
                <a:gd name="T86" fmla="*/ 33 w 168"/>
                <a:gd name="T87" fmla="*/ 52 h 226"/>
                <a:gd name="T88" fmla="*/ 59 w 168"/>
                <a:gd name="T89" fmla="*/ 72 h 226"/>
                <a:gd name="T90" fmla="*/ 21 w 168"/>
                <a:gd name="T91" fmla="*/ 90 h 226"/>
                <a:gd name="T92" fmla="*/ 32 w 168"/>
                <a:gd name="T93" fmla="*/ 95 h 226"/>
                <a:gd name="T94" fmla="*/ 70 w 168"/>
                <a:gd name="T95" fmla="*/ 172 h 226"/>
                <a:gd name="T96" fmla="*/ 66 w 168"/>
                <a:gd name="T97" fmla="*/ 169 h 226"/>
                <a:gd name="T98" fmla="*/ 71 w 168"/>
                <a:gd name="T99" fmla="*/ 164 h 226"/>
                <a:gd name="T100" fmla="*/ 69 w 168"/>
                <a:gd name="T101" fmla="*/ 151 h 226"/>
                <a:gd name="T102" fmla="*/ 57 w 168"/>
                <a:gd name="T103" fmla="*/ 152 h 226"/>
                <a:gd name="T104" fmla="*/ 85 w 168"/>
                <a:gd name="T105" fmla="*/ 177 h 226"/>
                <a:gd name="T106" fmla="*/ 88 w 168"/>
                <a:gd name="T107" fmla="*/ 199 h 226"/>
                <a:gd name="T108" fmla="*/ 76 w 168"/>
                <a:gd name="T109" fmla="*/ 197 h 226"/>
                <a:gd name="T110" fmla="*/ 47 w 168"/>
                <a:gd name="T111" fmla="*/ 207 h 226"/>
                <a:gd name="T112" fmla="*/ 59 w 168"/>
                <a:gd name="T113" fmla="*/ 214 h 226"/>
                <a:gd name="T114" fmla="*/ 57 w 168"/>
                <a:gd name="T115" fmla="*/ 213 h 226"/>
                <a:gd name="T116" fmla="*/ 71 w 168"/>
                <a:gd name="T117" fmla="*/ 217 h 2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68" h="226">
                  <a:moveTo>
                    <a:pt x="168" y="121"/>
                  </a:moveTo>
                  <a:cubicBezTo>
                    <a:pt x="168" y="63"/>
                    <a:pt x="131" y="0"/>
                    <a:pt x="84" y="0"/>
                  </a:cubicBezTo>
                  <a:cubicBezTo>
                    <a:pt x="38" y="0"/>
                    <a:pt x="0" y="63"/>
                    <a:pt x="0" y="121"/>
                  </a:cubicBezTo>
                  <a:cubicBezTo>
                    <a:pt x="0" y="179"/>
                    <a:pt x="38" y="226"/>
                    <a:pt x="84" y="226"/>
                  </a:cubicBezTo>
                  <a:cubicBezTo>
                    <a:pt x="103" y="226"/>
                    <a:pt x="121" y="218"/>
                    <a:pt x="135" y="205"/>
                  </a:cubicBezTo>
                  <a:cubicBezTo>
                    <a:pt x="135" y="205"/>
                    <a:pt x="135" y="205"/>
                    <a:pt x="135" y="205"/>
                  </a:cubicBezTo>
                  <a:cubicBezTo>
                    <a:pt x="135" y="205"/>
                    <a:pt x="135" y="205"/>
                    <a:pt x="135" y="205"/>
                  </a:cubicBezTo>
                  <a:cubicBezTo>
                    <a:pt x="155" y="186"/>
                    <a:pt x="168" y="155"/>
                    <a:pt x="168" y="121"/>
                  </a:cubicBezTo>
                  <a:close/>
                  <a:moveTo>
                    <a:pt x="99" y="184"/>
                  </a:moveTo>
                  <a:cubicBezTo>
                    <a:pt x="98" y="182"/>
                    <a:pt x="96" y="181"/>
                    <a:pt x="94" y="181"/>
                  </a:cubicBezTo>
                  <a:cubicBezTo>
                    <a:pt x="106" y="183"/>
                    <a:pt x="119" y="177"/>
                    <a:pt x="122" y="165"/>
                  </a:cubicBezTo>
                  <a:cubicBezTo>
                    <a:pt x="125" y="158"/>
                    <a:pt x="123" y="150"/>
                    <a:pt x="118" y="145"/>
                  </a:cubicBezTo>
                  <a:cubicBezTo>
                    <a:pt x="113" y="140"/>
                    <a:pt x="106" y="138"/>
                    <a:pt x="100" y="140"/>
                  </a:cubicBezTo>
                  <a:cubicBezTo>
                    <a:pt x="94" y="142"/>
                    <a:pt x="90" y="148"/>
                    <a:pt x="90" y="154"/>
                  </a:cubicBezTo>
                  <a:cubicBezTo>
                    <a:pt x="90" y="160"/>
                    <a:pt x="94" y="165"/>
                    <a:pt x="100" y="166"/>
                  </a:cubicBezTo>
                  <a:cubicBezTo>
                    <a:pt x="105" y="167"/>
                    <a:pt x="110" y="164"/>
                    <a:pt x="111" y="160"/>
                  </a:cubicBezTo>
                  <a:cubicBezTo>
                    <a:pt x="113" y="156"/>
                    <a:pt x="112" y="152"/>
                    <a:pt x="110" y="150"/>
                  </a:cubicBezTo>
                  <a:cubicBezTo>
                    <a:pt x="112" y="152"/>
                    <a:pt x="113" y="158"/>
                    <a:pt x="110" y="162"/>
                  </a:cubicBezTo>
                  <a:cubicBezTo>
                    <a:pt x="107" y="166"/>
                    <a:pt x="99" y="167"/>
                    <a:pt x="95" y="163"/>
                  </a:cubicBezTo>
                  <a:cubicBezTo>
                    <a:pt x="90" y="159"/>
                    <a:pt x="89" y="150"/>
                    <a:pt x="95" y="144"/>
                  </a:cubicBezTo>
                  <a:cubicBezTo>
                    <a:pt x="100" y="139"/>
                    <a:pt x="110" y="139"/>
                    <a:pt x="116" y="144"/>
                  </a:cubicBezTo>
                  <a:cubicBezTo>
                    <a:pt x="109" y="138"/>
                    <a:pt x="98" y="140"/>
                    <a:pt x="94" y="146"/>
                  </a:cubicBezTo>
                  <a:cubicBezTo>
                    <a:pt x="89" y="152"/>
                    <a:pt x="92" y="162"/>
                    <a:pt x="98" y="164"/>
                  </a:cubicBezTo>
                  <a:cubicBezTo>
                    <a:pt x="105" y="167"/>
                    <a:pt x="112" y="161"/>
                    <a:pt x="111" y="156"/>
                  </a:cubicBezTo>
                  <a:cubicBezTo>
                    <a:pt x="110" y="150"/>
                    <a:pt x="104" y="148"/>
                    <a:pt x="101" y="150"/>
                  </a:cubicBezTo>
                  <a:cubicBezTo>
                    <a:pt x="104" y="148"/>
                    <a:pt x="109" y="150"/>
                    <a:pt x="110" y="155"/>
                  </a:cubicBezTo>
                  <a:cubicBezTo>
                    <a:pt x="111" y="160"/>
                    <a:pt x="106" y="165"/>
                    <a:pt x="100" y="164"/>
                  </a:cubicBezTo>
                  <a:cubicBezTo>
                    <a:pt x="94" y="163"/>
                    <a:pt x="90" y="154"/>
                    <a:pt x="94" y="148"/>
                  </a:cubicBezTo>
                  <a:cubicBezTo>
                    <a:pt x="97" y="141"/>
                    <a:pt x="108" y="140"/>
                    <a:pt x="114" y="145"/>
                  </a:cubicBezTo>
                  <a:cubicBezTo>
                    <a:pt x="121" y="150"/>
                    <a:pt x="123" y="161"/>
                    <a:pt x="118" y="169"/>
                  </a:cubicBezTo>
                  <a:cubicBezTo>
                    <a:pt x="113" y="176"/>
                    <a:pt x="102" y="180"/>
                    <a:pt x="93" y="177"/>
                  </a:cubicBezTo>
                  <a:cubicBezTo>
                    <a:pt x="83" y="175"/>
                    <a:pt x="76" y="166"/>
                    <a:pt x="74" y="156"/>
                  </a:cubicBezTo>
                  <a:cubicBezTo>
                    <a:pt x="73" y="150"/>
                    <a:pt x="74" y="143"/>
                    <a:pt x="77" y="137"/>
                  </a:cubicBezTo>
                  <a:cubicBezTo>
                    <a:pt x="72" y="149"/>
                    <a:pt x="74" y="165"/>
                    <a:pt x="86" y="173"/>
                  </a:cubicBezTo>
                  <a:cubicBezTo>
                    <a:pt x="92" y="178"/>
                    <a:pt x="102" y="179"/>
                    <a:pt x="109" y="175"/>
                  </a:cubicBezTo>
                  <a:cubicBezTo>
                    <a:pt x="117" y="172"/>
                    <a:pt x="121" y="163"/>
                    <a:pt x="120" y="156"/>
                  </a:cubicBezTo>
                  <a:cubicBezTo>
                    <a:pt x="118" y="148"/>
                    <a:pt x="112" y="143"/>
                    <a:pt x="106" y="143"/>
                  </a:cubicBezTo>
                  <a:cubicBezTo>
                    <a:pt x="99" y="143"/>
                    <a:pt x="94" y="148"/>
                    <a:pt x="93" y="153"/>
                  </a:cubicBezTo>
                  <a:cubicBezTo>
                    <a:pt x="93" y="159"/>
                    <a:pt x="97" y="163"/>
                    <a:pt x="101" y="163"/>
                  </a:cubicBezTo>
                  <a:cubicBezTo>
                    <a:pt x="105" y="163"/>
                    <a:pt x="108" y="161"/>
                    <a:pt x="109" y="159"/>
                  </a:cubicBezTo>
                  <a:cubicBezTo>
                    <a:pt x="107" y="161"/>
                    <a:pt x="103" y="164"/>
                    <a:pt x="98" y="161"/>
                  </a:cubicBezTo>
                  <a:cubicBezTo>
                    <a:pt x="94" y="159"/>
                    <a:pt x="92" y="150"/>
                    <a:pt x="98" y="146"/>
                  </a:cubicBezTo>
                  <a:cubicBezTo>
                    <a:pt x="104" y="141"/>
                    <a:pt x="116" y="144"/>
                    <a:pt x="118" y="154"/>
                  </a:cubicBezTo>
                  <a:cubicBezTo>
                    <a:pt x="121" y="163"/>
                    <a:pt x="114" y="174"/>
                    <a:pt x="103" y="175"/>
                  </a:cubicBezTo>
                  <a:cubicBezTo>
                    <a:pt x="92" y="177"/>
                    <a:pt x="80" y="170"/>
                    <a:pt x="77" y="158"/>
                  </a:cubicBezTo>
                  <a:cubicBezTo>
                    <a:pt x="74" y="147"/>
                    <a:pt x="79" y="134"/>
                    <a:pt x="89" y="127"/>
                  </a:cubicBezTo>
                  <a:cubicBezTo>
                    <a:pt x="99" y="120"/>
                    <a:pt x="112" y="119"/>
                    <a:pt x="122" y="123"/>
                  </a:cubicBezTo>
                  <a:cubicBezTo>
                    <a:pt x="133" y="127"/>
                    <a:pt x="141" y="136"/>
                    <a:pt x="144" y="146"/>
                  </a:cubicBezTo>
                  <a:cubicBezTo>
                    <a:pt x="146" y="149"/>
                    <a:pt x="147" y="152"/>
                    <a:pt x="147" y="155"/>
                  </a:cubicBezTo>
                  <a:cubicBezTo>
                    <a:pt x="148" y="157"/>
                    <a:pt x="148" y="159"/>
                    <a:pt x="148" y="162"/>
                  </a:cubicBezTo>
                  <a:cubicBezTo>
                    <a:pt x="147" y="161"/>
                    <a:pt x="146" y="160"/>
                    <a:pt x="145" y="159"/>
                  </a:cubicBezTo>
                  <a:cubicBezTo>
                    <a:pt x="138" y="154"/>
                    <a:pt x="128" y="156"/>
                    <a:pt x="124" y="163"/>
                  </a:cubicBezTo>
                  <a:cubicBezTo>
                    <a:pt x="121" y="170"/>
                    <a:pt x="125" y="179"/>
                    <a:pt x="132" y="180"/>
                  </a:cubicBezTo>
                  <a:cubicBezTo>
                    <a:pt x="138" y="181"/>
                    <a:pt x="143" y="175"/>
                    <a:pt x="142" y="171"/>
                  </a:cubicBezTo>
                  <a:cubicBezTo>
                    <a:pt x="142" y="166"/>
                    <a:pt x="137" y="164"/>
                    <a:pt x="135" y="165"/>
                  </a:cubicBezTo>
                  <a:cubicBezTo>
                    <a:pt x="133" y="165"/>
                    <a:pt x="132" y="166"/>
                    <a:pt x="132" y="166"/>
                  </a:cubicBezTo>
                  <a:cubicBezTo>
                    <a:pt x="132" y="166"/>
                    <a:pt x="132" y="166"/>
                    <a:pt x="132" y="166"/>
                  </a:cubicBezTo>
                  <a:cubicBezTo>
                    <a:pt x="132" y="167"/>
                    <a:pt x="131" y="169"/>
                    <a:pt x="131" y="170"/>
                  </a:cubicBezTo>
                  <a:cubicBezTo>
                    <a:pt x="131" y="172"/>
                    <a:pt x="133" y="174"/>
                    <a:pt x="136" y="174"/>
                  </a:cubicBezTo>
                  <a:cubicBezTo>
                    <a:pt x="138" y="174"/>
                    <a:pt x="139" y="173"/>
                    <a:pt x="140" y="172"/>
                  </a:cubicBezTo>
                  <a:cubicBezTo>
                    <a:pt x="140" y="173"/>
                    <a:pt x="139" y="175"/>
                    <a:pt x="137" y="176"/>
                  </a:cubicBezTo>
                  <a:cubicBezTo>
                    <a:pt x="135" y="177"/>
                    <a:pt x="132" y="177"/>
                    <a:pt x="130" y="176"/>
                  </a:cubicBezTo>
                  <a:cubicBezTo>
                    <a:pt x="127" y="174"/>
                    <a:pt x="126" y="171"/>
                    <a:pt x="126" y="167"/>
                  </a:cubicBezTo>
                  <a:cubicBezTo>
                    <a:pt x="127" y="163"/>
                    <a:pt x="131" y="160"/>
                    <a:pt x="136" y="159"/>
                  </a:cubicBezTo>
                  <a:cubicBezTo>
                    <a:pt x="140" y="159"/>
                    <a:pt x="146" y="161"/>
                    <a:pt x="148" y="167"/>
                  </a:cubicBezTo>
                  <a:cubicBezTo>
                    <a:pt x="148" y="167"/>
                    <a:pt x="148" y="167"/>
                    <a:pt x="148" y="167"/>
                  </a:cubicBezTo>
                  <a:cubicBezTo>
                    <a:pt x="148" y="171"/>
                    <a:pt x="147" y="175"/>
                    <a:pt x="146" y="179"/>
                  </a:cubicBezTo>
                  <a:cubicBezTo>
                    <a:pt x="143" y="184"/>
                    <a:pt x="141" y="188"/>
                    <a:pt x="137" y="192"/>
                  </a:cubicBezTo>
                  <a:cubicBezTo>
                    <a:pt x="137" y="190"/>
                    <a:pt x="136" y="188"/>
                    <a:pt x="135" y="186"/>
                  </a:cubicBezTo>
                  <a:cubicBezTo>
                    <a:pt x="130" y="178"/>
                    <a:pt x="118" y="175"/>
                    <a:pt x="111" y="182"/>
                  </a:cubicBezTo>
                  <a:cubicBezTo>
                    <a:pt x="108" y="185"/>
                    <a:pt x="107" y="190"/>
                    <a:pt x="108" y="194"/>
                  </a:cubicBezTo>
                  <a:cubicBezTo>
                    <a:pt x="109" y="198"/>
                    <a:pt x="113" y="201"/>
                    <a:pt x="117" y="202"/>
                  </a:cubicBezTo>
                  <a:cubicBezTo>
                    <a:pt x="121" y="202"/>
                    <a:pt x="124" y="200"/>
                    <a:pt x="126" y="197"/>
                  </a:cubicBezTo>
                  <a:cubicBezTo>
                    <a:pt x="127" y="194"/>
                    <a:pt x="127" y="190"/>
                    <a:pt x="124" y="188"/>
                  </a:cubicBezTo>
                  <a:cubicBezTo>
                    <a:pt x="122" y="186"/>
                    <a:pt x="118" y="186"/>
                    <a:pt x="116" y="188"/>
                  </a:cubicBezTo>
                  <a:cubicBezTo>
                    <a:pt x="114" y="189"/>
                    <a:pt x="114" y="191"/>
                    <a:pt x="114" y="193"/>
                  </a:cubicBezTo>
                  <a:cubicBezTo>
                    <a:pt x="114" y="192"/>
                    <a:pt x="113" y="192"/>
                    <a:pt x="112" y="192"/>
                  </a:cubicBezTo>
                  <a:cubicBezTo>
                    <a:pt x="112" y="192"/>
                    <a:pt x="111" y="193"/>
                    <a:pt x="111" y="194"/>
                  </a:cubicBezTo>
                  <a:cubicBezTo>
                    <a:pt x="111" y="194"/>
                    <a:pt x="112" y="195"/>
                    <a:pt x="113" y="195"/>
                  </a:cubicBezTo>
                  <a:cubicBezTo>
                    <a:pt x="113" y="195"/>
                    <a:pt x="114" y="194"/>
                    <a:pt x="114" y="193"/>
                  </a:cubicBezTo>
                  <a:cubicBezTo>
                    <a:pt x="114" y="194"/>
                    <a:pt x="114" y="194"/>
                    <a:pt x="114" y="194"/>
                  </a:cubicBezTo>
                  <a:cubicBezTo>
                    <a:pt x="114" y="194"/>
                    <a:pt x="114" y="193"/>
                    <a:pt x="114" y="193"/>
                  </a:cubicBezTo>
                  <a:cubicBezTo>
                    <a:pt x="114" y="193"/>
                    <a:pt x="114" y="193"/>
                    <a:pt x="114" y="193"/>
                  </a:cubicBezTo>
                  <a:cubicBezTo>
                    <a:pt x="114" y="193"/>
                    <a:pt x="114" y="193"/>
                    <a:pt x="114" y="193"/>
                  </a:cubicBezTo>
                  <a:cubicBezTo>
                    <a:pt x="114" y="191"/>
                    <a:pt x="115" y="188"/>
                    <a:pt x="117" y="187"/>
                  </a:cubicBezTo>
                  <a:cubicBezTo>
                    <a:pt x="120" y="186"/>
                    <a:pt x="125" y="187"/>
                    <a:pt x="126" y="191"/>
                  </a:cubicBezTo>
                  <a:cubicBezTo>
                    <a:pt x="127" y="195"/>
                    <a:pt x="125" y="199"/>
                    <a:pt x="121" y="201"/>
                  </a:cubicBezTo>
                  <a:cubicBezTo>
                    <a:pt x="116" y="202"/>
                    <a:pt x="111" y="199"/>
                    <a:pt x="109" y="195"/>
                  </a:cubicBezTo>
                  <a:cubicBezTo>
                    <a:pt x="111" y="200"/>
                    <a:pt x="117" y="202"/>
                    <a:pt x="122" y="200"/>
                  </a:cubicBezTo>
                  <a:cubicBezTo>
                    <a:pt x="126" y="198"/>
                    <a:pt x="127" y="192"/>
                    <a:pt x="124" y="189"/>
                  </a:cubicBezTo>
                  <a:cubicBezTo>
                    <a:pt x="121" y="186"/>
                    <a:pt x="116" y="187"/>
                    <a:pt x="115" y="190"/>
                  </a:cubicBezTo>
                  <a:cubicBezTo>
                    <a:pt x="114" y="193"/>
                    <a:pt x="117" y="196"/>
                    <a:pt x="119" y="196"/>
                  </a:cubicBezTo>
                  <a:cubicBezTo>
                    <a:pt x="117" y="196"/>
                    <a:pt x="114" y="194"/>
                    <a:pt x="115" y="191"/>
                  </a:cubicBezTo>
                  <a:cubicBezTo>
                    <a:pt x="116" y="188"/>
                    <a:pt x="120" y="186"/>
                    <a:pt x="123" y="189"/>
                  </a:cubicBezTo>
                  <a:cubicBezTo>
                    <a:pt x="126" y="191"/>
                    <a:pt x="126" y="197"/>
                    <a:pt x="122" y="199"/>
                  </a:cubicBezTo>
                  <a:cubicBezTo>
                    <a:pt x="118" y="202"/>
                    <a:pt x="112" y="200"/>
                    <a:pt x="110" y="195"/>
                  </a:cubicBezTo>
                  <a:cubicBezTo>
                    <a:pt x="108" y="190"/>
                    <a:pt x="110" y="184"/>
                    <a:pt x="115" y="181"/>
                  </a:cubicBezTo>
                  <a:cubicBezTo>
                    <a:pt x="120" y="178"/>
                    <a:pt x="127" y="180"/>
                    <a:pt x="131" y="184"/>
                  </a:cubicBezTo>
                  <a:cubicBezTo>
                    <a:pt x="134" y="186"/>
                    <a:pt x="135" y="190"/>
                    <a:pt x="136" y="194"/>
                  </a:cubicBezTo>
                  <a:cubicBezTo>
                    <a:pt x="135" y="194"/>
                    <a:pt x="135" y="194"/>
                    <a:pt x="135" y="194"/>
                  </a:cubicBezTo>
                  <a:cubicBezTo>
                    <a:pt x="135" y="192"/>
                    <a:pt x="135" y="190"/>
                    <a:pt x="134" y="188"/>
                  </a:cubicBezTo>
                  <a:cubicBezTo>
                    <a:pt x="131" y="183"/>
                    <a:pt x="126" y="180"/>
                    <a:pt x="121" y="180"/>
                  </a:cubicBezTo>
                  <a:cubicBezTo>
                    <a:pt x="116" y="180"/>
                    <a:pt x="112" y="183"/>
                    <a:pt x="110" y="188"/>
                  </a:cubicBezTo>
                  <a:cubicBezTo>
                    <a:pt x="109" y="192"/>
                    <a:pt x="111" y="197"/>
                    <a:pt x="114" y="199"/>
                  </a:cubicBezTo>
                  <a:cubicBezTo>
                    <a:pt x="118" y="201"/>
                    <a:pt x="122" y="199"/>
                    <a:pt x="124" y="196"/>
                  </a:cubicBezTo>
                  <a:cubicBezTo>
                    <a:pt x="125" y="194"/>
                    <a:pt x="124" y="190"/>
                    <a:pt x="122" y="189"/>
                  </a:cubicBezTo>
                  <a:cubicBezTo>
                    <a:pt x="120" y="188"/>
                    <a:pt x="118" y="188"/>
                    <a:pt x="117" y="189"/>
                  </a:cubicBezTo>
                  <a:cubicBezTo>
                    <a:pt x="119" y="188"/>
                    <a:pt x="122" y="188"/>
                    <a:pt x="123" y="191"/>
                  </a:cubicBezTo>
                  <a:cubicBezTo>
                    <a:pt x="125" y="193"/>
                    <a:pt x="123" y="199"/>
                    <a:pt x="119" y="199"/>
                  </a:cubicBezTo>
                  <a:cubicBezTo>
                    <a:pt x="114" y="200"/>
                    <a:pt x="109" y="195"/>
                    <a:pt x="111" y="189"/>
                  </a:cubicBezTo>
                  <a:cubicBezTo>
                    <a:pt x="112" y="183"/>
                    <a:pt x="119" y="179"/>
                    <a:pt x="125" y="182"/>
                  </a:cubicBezTo>
                  <a:cubicBezTo>
                    <a:pt x="131" y="184"/>
                    <a:pt x="134" y="189"/>
                    <a:pt x="134" y="195"/>
                  </a:cubicBezTo>
                  <a:cubicBezTo>
                    <a:pt x="123" y="207"/>
                    <a:pt x="109" y="216"/>
                    <a:pt x="94" y="218"/>
                  </a:cubicBezTo>
                  <a:cubicBezTo>
                    <a:pt x="95" y="217"/>
                    <a:pt x="97" y="216"/>
                    <a:pt x="98" y="215"/>
                  </a:cubicBezTo>
                  <a:cubicBezTo>
                    <a:pt x="101" y="213"/>
                    <a:pt x="104" y="209"/>
                    <a:pt x="106" y="204"/>
                  </a:cubicBezTo>
                  <a:cubicBezTo>
                    <a:pt x="107" y="198"/>
                    <a:pt x="106" y="190"/>
                    <a:pt x="99" y="184"/>
                  </a:cubicBezTo>
                  <a:close/>
                  <a:moveTo>
                    <a:pt x="71" y="148"/>
                  </a:moveTo>
                  <a:cubicBezTo>
                    <a:pt x="70" y="147"/>
                    <a:pt x="70" y="146"/>
                    <a:pt x="69" y="144"/>
                  </a:cubicBezTo>
                  <a:cubicBezTo>
                    <a:pt x="67" y="141"/>
                    <a:pt x="63" y="140"/>
                    <a:pt x="60" y="140"/>
                  </a:cubicBezTo>
                  <a:cubicBezTo>
                    <a:pt x="54" y="140"/>
                    <a:pt x="49" y="146"/>
                    <a:pt x="48" y="151"/>
                  </a:cubicBezTo>
                  <a:cubicBezTo>
                    <a:pt x="46" y="150"/>
                    <a:pt x="43" y="149"/>
                    <a:pt x="41" y="149"/>
                  </a:cubicBezTo>
                  <a:cubicBezTo>
                    <a:pt x="36" y="149"/>
                    <a:pt x="32" y="151"/>
                    <a:pt x="30" y="154"/>
                  </a:cubicBezTo>
                  <a:cubicBezTo>
                    <a:pt x="22" y="154"/>
                    <a:pt x="15" y="151"/>
                    <a:pt x="11" y="145"/>
                  </a:cubicBezTo>
                  <a:cubicBezTo>
                    <a:pt x="10" y="142"/>
                    <a:pt x="9" y="140"/>
                    <a:pt x="8" y="138"/>
                  </a:cubicBezTo>
                  <a:cubicBezTo>
                    <a:pt x="8" y="136"/>
                    <a:pt x="8" y="135"/>
                    <a:pt x="8" y="134"/>
                  </a:cubicBezTo>
                  <a:cubicBezTo>
                    <a:pt x="8" y="127"/>
                    <a:pt x="11" y="121"/>
                    <a:pt x="17" y="118"/>
                  </a:cubicBezTo>
                  <a:cubicBezTo>
                    <a:pt x="25" y="113"/>
                    <a:pt x="35" y="120"/>
                    <a:pt x="36" y="127"/>
                  </a:cubicBezTo>
                  <a:cubicBezTo>
                    <a:pt x="38" y="135"/>
                    <a:pt x="30" y="140"/>
                    <a:pt x="25" y="138"/>
                  </a:cubicBezTo>
                  <a:cubicBezTo>
                    <a:pt x="20" y="136"/>
                    <a:pt x="19" y="131"/>
                    <a:pt x="20" y="129"/>
                  </a:cubicBezTo>
                  <a:cubicBezTo>
                    <a:pt x="19" y="131"/>
                    <a:pt x="19" y="134"/>
                    <a:pt x="22" y="137"/>
                  </a:cubicBezTo>
                  <a:cubicBezTo>
                    <a:pt x="25" y="140"/>
                    <a:pt x="31" y="140"/>
                    <a:pt x="34" y="136"/>
                  </a:cubicBezTo>
                  <a:cubicBezTo>
                    <a:pt x="38" y="132"/>
                    <a:pt x="38" y="125"/>
                    <a:pt x="33" y="120"/>
                  </a:cubicBezTo>
                  <a:cubicBezTo>
                    <a:pt x="29" y="115"/>
                    <a:pt x="21" y="114"/>
                    <a:pt x="14" y="118"/>
                  </a:cubicBezTo>
                  <a:cubicBezTo>
                    <a:pt x="11" y="121"/>
                    <a:pt x="9" y="124"/>
                    <a:pt x="7" y="128"/>
                  </a:cubicBezTo>
                  <a:cubicBezTo>
                    <a:pt x="7" y="127"/>
                    <a:pt x="7" y="126"/>
                    <a:pt x="7" y="125"/>
                  </a:cubicBezTo>
                  <a:cubicBezTo>
                    <a:pt x="11" y="118"/>
                    <a:pt x="19" y="113"/>
                    <a:pt x="26" y="115"/>
                  </a:cubicBezTo>
                  <a:cubicBezTo>
                    <a:pt x="34" y="116"/>
                    <a:pt x="40" y="125"/>
                    <a:pt x="38" y="132"/>
                  </a:cubicBezTo>
                  <a:cubicBezTo>
                    <a:pt x="36" y="139"/>
                    <a:pt x="27" y="143"/>
                    <a:pt x="22" y="139"/>
                  </a:cubicBezTo>
                  <a:cubicBezTo>
                    <a:pt x="16" y="135"/>
                    <a:pt x="17" y="127"/>
                    <a:pt x="22" y="125"/>
                  </a:cubicBezTo>
                  <a:cubicBezTo>
                    <a:pt x="26" y="122"/>
                    <a:pt x="31" y="125"/>
                    <a:pt x="32" y="128"/>
                  </a:cubicBezTo>
                  <a:cubicBezTo>
                    <a:pt x="31" y="125"/>
                    <a:pt x="25" y="121"/>
                    <a:pt x="21" y="125"/>
                  </a:cubicBezTo>
                  <a:cubicBezTo>
                    <a:pt x="16" y="128"/>
                    <a:pt x="16" y="137"/>
                    <a:pt x="23" y="140"/>
                  </a:cubicBezTo>
                  <a:cubicBezTo>
                    <a:pt x="29" y="144"/>
                    <a:pt x="38" y="139"/>
                    <a:pt x="39" y="131"/>
                  </a:cubicBezTo>
                  <a:cubicBezTo>
                    <a:pt x="41" y="123"/>
                    <a:pt x="34" y="114"/>
                    <a:pt x="25" y="113"/>
                  </a:cubicBezTo>
                  <a:cubicBezTo>
                    <a:pt x="34" y="114"/>
                    <a:pt x="40" y="122"/>
                    <a:pt x="40" y="129"/>
                  </a:cubicBezTo>
                  <a:cubicBezTo>
                    <a:pt x="40" y="137"/>
                    <a:pt x="33" y="142"/>
                    <a:pt x="26" y="142"/>
                  </a:cubicBezTo>
                  <a:cubicBezTo>
                    <a:pt x="20" y="141"/>
                    <a:pt x="15" y="135"/>
                    <a:pt x="16" y="130"/>
                  </a:cubicBezTo>
                  <a:cubicBezTo>
                    <a:pt x="17" y="125"/>
                    <a:pt x="22" y="122"/>
                    <a:pt x="26" y="122"/>
                  </a:cubicBezTo>
                  <a:cubicBezTo>
                    <a:pt x="22" y="122"/>
                    <a:pt x="18" y="124"/>
                    <a:pt x="17" y="128"/>
                  </a:cubicBezTo>
                  <a:cubicBezTo>
                    <a:pt x="15" y="132"/>
                    <a:pt x="16" y="137"/>
                    <a:pt x="20" y="140"/>
                  </a:cubicBezTo>
                  <a:cubicBezTo>
                    <a:pt x="25" y="144"/>
                    <a:pt x="31" y="143"/>
                    <a:pt x="36" y="139"/>
                  </a:cubicBezTo>
                  <a:cubicBezTo>
                    <a:pt x="39" y="137"/>
                    <a:pt x="41" y="132"/>
                    <a:pt x="41" y="128"/>
                  </a:cubicBezTo>
                  <a:cubicBezTo>
                    <a:pt x="42" y="131"/>
                    <a:pt x="43" y="133"/>
                    <a:pt x="45" y="135"/>
                  </a:cubicBezTo>
                  <a:cubicBezTo>
                    <a:pt x="48" y="138"/>
                    <a:pt x="51" y="139"/>
                    <a:pt x="54" y="140"/>
                  </a:cubicBezTo>
                  <a:cubicBezTo>
                    <a:pt x="61" y="141"/>
                    <a:pt x="67" y="138"/>
                    <a:pt x="69" y="134"/>
                  </a:cubicBezTo>
                  <a:cubicBezTo>
                    <a:pt x="72" y="129"/>
                    <a:pt x="72" y="125"/>
                    <a:pt x="70" y="121"/>
                  </a:cubicBezTo>
                  <a:cubicBezTo>
                    <a:pt x="69" y="117"/>
                    <a:pt x="64" y="114"/>
                    <a:pt x="60" y="115"/>
                  </a:cubicBezTo>
                  <a:cubicBezTo>
                    <a:pt x="58" y="115"/>
                    <a:pt x="56" y="116"/>
                    <a:pt x="54" y="118"/>
                  </a:cubicBezTo>
                  <a:cubicBezTo>
                    <a:pt x="52" y="120"/>
                    <a:pt x="52" y="123"/>
                    <a:pt x="52" y="125"/>
                  </a:cubicBezTo>
                  <a:cubicBezTo>
                    <a:pt x="53" y="127"/>
                    <a:pt x="55" y="129"/>
                    <a:pt x="58" y="130"/>
                  </a:cubicBezTo>
                  <a:cubicBezTo>
                    <a:pt x="60" y="130"/>
                    <a:pt x="63" y="129"/>
                    <a:pt x="64" y="127"/>
                  </a:cubicBezTo>
                  <a:cubicBezTo>
                    <a:pt x="65" y="125"/>
                    <a:pt x="64" y="123"/>
                    <a:pt x="63" y="121"/>
                  </a:cubicBezTo>
                  <a:cubicBezTo>
                    <a:pt x="61" y="120"/>
                    <a:pt x="59" y="120"/>
                    <a:pt x="58" y="121"/>
                  </a:cubicBezTo>
                  <a:cubicBezTo>
                    <a:pt x="57" y="122"/>
                    <a:pt x="57" y="123"/>
                    <a:pt x="57" y="124"/>
                  </a:cubicBezTo>
                  <a:cubicBezTo>
                    <a:pt x="57" y="125"/>
                    <a:pt x="57" y="125"/>
                    <a:pt x="57" y="125"/>
                  </a:cubicBezTo>
                  <a:cubicBezTo>
                    <a:pt x="57" y="125"/>
                    <a:pt x="57" y="125"/>
                    <a:pt x="57" y="124"/>
                  </a:cubicBezTo>
                  <a:cubicBezTo>
                    <a:pt x="57" y="123"/>
                    <a:pt x="57" y="122"/>
                    <a:pt x="58" y="121"/>
                  </a:cubicBezTo>
                  <a:cubicBezTo>
                    <a:pt x="59" y="121"/>
                    <a:pt x="61" y="121"/>
                    <a:pt x="62" y="122"/>
                  </a:cubicBezTo>
                  <a:cubicBezTo>
                    <a:pt x="63" y="123"/>
                    <a:pt x="64" y="125"/>
                    <a:pt x="63" y="127"/>
                  </a:cubicBezTo>
                  <a:cubicBezTo>
                    <a:pt x="62" y="128"/>
                    <a:pt x="60" y="129"/>
                    <a:pt x="58" y="129"/>
                  </a:cubicBezTo>
                  <a:cubicBezTo>
                    <a:pt x="56" y="128"/>
                    <a:pt x="54" y="127"/>
                    <a:pt x="54" y="125"/>
                  </a:cubicBezTo>
                  <a:cubicBezTo>
                    <a:pt x="53" y="123"/>
                    <a:pt x="54" y="120"/>
                    <a:pt x="55" y="119"/>
                  </a:cubicBezTo>
                  <a:cubicBezTo>
                    <a:pt x="56" y="117"/>
                    <a:pt x="58" y="117"/>
                    <a:pt x="60" y="116"/>
                  </a:cubicBezTo>
                  <a:cubicBezTo>
                    <a:pt x="64" y="116"/>
                    <a:pt x="67" y="119"/>
                    <a:pt x="68" y="122"/>
                  </a:cubicBezTo>
                  <a:cubicBezTo>
                    <a:pt x="69" y="125"/>
                    <a:pt x="68" y="129"/>
                    <a:pt x="66" y="131"/>
                  </a:cubicBezTo>
                  <a:cubicBezTo>
                    <a:pt x="64" y="133"/>
                    <a:pt x="60" y="135"/>
                    <a:pt x="56" y="134"/>
                  </a:cubicBezTo>
                  <a:cubicBezTo>
                    <a:pt x="54" y="133"/>
                    <a:pt x="52" y="132"/>
                    <a:pt x="50" y="130"/>
                  </a:cubicBezTo>
                  <a:cubicBezTo>
                    <a:pt x="49" y="129"/>
                    <a:pt x="47" y="126"/>
                    <a:pt x="47" y="123"/>
                  </a:cubicBezTo>
                  <a:cubicBezTo>
                    <a:pt x="46" y="117"/>
                    <a:pt x="49" y="113"/>
                    <a:pt x="52" y="110"/>
                  </a:cubicBezTo>
                  <a:cubicBezTo>
                    <a:pt x="55" y="107"/>
                    <a:pt x="59" y="106"/>
                    <a:pt x="62" y="105"/>
                  </a:cubicBezTo>
                  <a:cubicBezTo>
                    <a:pt x="67" y="105"/>
                    <a:pt x="71" y="105"/>
                    <a:pt x="75" y="108"/>
                  </a:cubicBezTo>
                  <a:cubicBezTo>
                    <a:pt x="75" y="108"/>
                    <a:pt x="76" y="109"/>
                    <a:pt x="77" y="110"/>
                  </a:cubicBezTo>
                  <a:cubicBezTo>
                    <a:pt x="81" y="114"/>
                    <a:pt x="86" y="117"/>
                    <a:pt x="91" y="118"/>
                  </a:cubicBezTo>
                  <a:cubicBezTo>
                    <a:pt x="83" y="122"/>
                    <a:pt x="76" y="129"/>
                    <a:pt x="73" y="138"/>
                  </a:cubicBezTo>
                  <a:cubicBezTo>
                    <a:pt x="71" y="142"/>
                    <a:pt x="71" y="145"/>
                    <a:pt x="71" y="148"/>
                  </a:cubicBezTo>
                  <a:close/>
                  <a:moveTo>
                    <a:pt x="55" y="170"/>
                  </a:moveTo>
                  <a:cubicBezTo>
                    <a:pt x="54" y="177"/>
                    <a:pt x="48" y="183"/>
                    <a:pt x="41" y="185"/>
                  </a:cubicBezTo>
                  <a:cubicBezTo>
                    <a:pt x="35" y="187"/>
                    <a:pt x="30" y="186"/>
                    <a:pt x="24" y="183"/>
                  </a:cubicBezTo>
                  <a:cubicBezTo>
                    <a:pt x="19" y="174"/>
                    <a:pt x="14" y="164"/>
                    <a:pt x="11" y="153"/>
                  </a:cubicBezTo>
                  <a:cubicBezTo>
                    <a:pt x="14" y="155"/>
                    <a:pt x="18" y="158"/>
                    <a:pt x="22" y="159"/>
                  </a:cubicBezTo>
                  <a:cubicBezTo>
                    <a:pt x="23" y="159"/>
                    <a:pt x="25" y="160"/>
                    <a:pt x="26" y="160"/>
                  </a:cubicBezTo>
                  <a:cubicBezTo>
                    <a:pt x="26" y="161"/>
                    <a:pt x="26" y="163"/>
                    <a:pt x="26" y="165"/>
                  </a:cubicBezTo>
                  <a:cubicBezTo>
                    <a:pt x="27" y="173"/>
                    <a:pt x="36" y="177"/>
                    <a:pt x="42" y="174"/>
                  </a:cubicBezTo>
                  <a:cubicBezTo>
                    <a:pt x="48" y="172"/>
                    <a:pt x="49" y="164"/>
                    <a:pt x="45" y="161"/>
                  </a:cubicBezTo>
                  <a:cubicBezTo>
                    <a:pt x="42" y="157"/>
                    <a:pt x="37" y="158"/>
                    <a:pt x="36" y="160"/>
                  </a:cubicBezTo>
                  <a:cubicBezTo>
                    <a:pt x="34" y="161"/>
                    <a:pt x="34" y="163"/>
                    <a:pt x="34" y="163"/>
                  </a:cubicBezTo>
                  <a:cubicBezTo>
                    <a:pt x="34" y="163"/>
                    <a:pt x="34" y="163"/>
                    <a:pt x="34" y="163"/>
                  </a:cubicBezTo>
                  <a:cubicBezTo>
                    <a:pt x="34" y="164"/>
                    <a:pt x="35" y="165"/>
                    <a:pt x="35" y="166"/>
                  </a:cubicBezTo>
                  <a:cubicBezTo>
                    <a:pt x="37" y="168"/>
                    <a:pt x="40" y="169"/>
                    <a:pt x="42" y="167"/>
                  </a:cubicBezTo>
                  <a:cubicBezTo>
                    <a:pt x="43" y="166"/>
                    <a:pt x="44" y="164"/>
                    <a:pt x="43" y="163"/>
                  </a:cubicBezTo>
                  <a:cubicBezTo>
                    <a:pt x="44" y="164"/>
                    <a:pt x="45" y="166"/>
                    <a:pt x="44" y="168"/>
                  </a:cubicBezTo>
                  <a:cubicBezTo>
                    <a:pt x="43" y="170"/>
                    <a:pt x="41" y="172"/>
                    <a:pt x="38" y="172"/>
                  </a:cubicBezTo>
                  <a:cubicBezTo>
                    <a:pt x="35" y="172"/>
                    <a:pt x="31" y="170"/>
                    <a:pt x="30" y="167"/>
                  </a:cubicBezTo>
                  <a:cubicBezTo>
                    <a:pt x="28" y="163"/>
                    <a:pt x="29" y="158"/>
                    <a:pt x="33" y="155"/>
                  </a:cubicBezTo>
                  <a:cubicBezTo>
                    <a:pt x="36" y="152"/>
                    <a:pt x="42" y="151"/>
                    <a:pt x="47" y="154"/>
                  </a:cubicBezTo>
                  <a:cubicBezTo>
                    <a:pt x="52" y="157"/>
                    <a:pt x="56" y="163"/>
                    <a:pt x="55" y="170"/>
                  </a:cubicBezTo>
                  <a:close/>
                  <a:moveTo>
                    <a:pt x="28" y="157"/>
                  </a:moveTo>
                  <a:cubicBezTo>
                    <a:pt x="24" y="156"/>
                    <a:pt x="20" y="155"/>
                    <a:pt x="17" y="153"/>
                  </a:cubicBezTo>
                  <a:cubicBezTo>
                    <a:pt x="14" y="151"/>
                    <a:pt x="12" y="149"/>
                    <a:pt x="10" y="146"/>
                  </a:cubicBezTo>
                  <a:cubicBezTo>
                    <a:pt x="10" y="146"/>
                    <a:pt x="9" y="145"/>
                    <a:pt x="9" y="144"/>
                  </a:cubicBezTo>
                  <a:cubicBezTo>
                    <a:pt x="13" y="150"/>
                    <a:pt x="18" y="154"/>
                    <a:pt x="25" y="156"/>
                  </a:cubicBezTo>
                  <a:cubicBezTo>
                    <a:pt x="26" y="156"/>
                    <a:pt x="27" y="156"/>
                    <a:pt x="28" y="156"/>
                  </a:cubicBezTo>
                  <a:cubicBezTo>
                    <a:pt x="28" y="156"/>
                    <a:pt x="28" y="156"/>
                    <a:pt x="28" y="157"/>
                  </a:cubicBezTo>
                  <a:close/>
                  <a:moveTo>
                    <a:pt x="42" y="42"/>
                  </a:moveTo>
                  <a:cubicBezTo>
                    <a:pt x="42" y="37"/>
                    <a:pt x="43" y="32"/>
                    <a:pt x="45" y="28"/>
                  </a:cubicBezTo>
                  <a:cubicBezTo>
                    <a:pt x="45" y="29"/>
                    <a:pt x="45" y="30"/>
                    <a:pt x="46" y="30"/>
                  </a:cubicBezTo>
                  <a:cubicBezTo>
                    <a:pt x="47" y="32"/>
                    <a:pt x="48" y="33"/>
                    <a:pt x="50" y="34"/>
                  </a:cubicBezTo>
                  <a:cubicBezTo>
                    <a:pt x="53" y="35"/>
                    <a:pt x="57" y="35"/>
                    <a:pt x="59" y="33"/>
                  </a:cubicBezTo>
                  <a:cubicBezTo>
                    <a:pt x="61" y="31"/>
                    <a:pt x="61" y="28"/>
                    <a:pt x="61" y="26"/>
                  </a:cubicBezTo>
                  <a:cubicBezTo>
                    <a:pt x="60" y="24"/>
                    <a:pt x="58" y="22"/>
                    <a:pt x="56" y="22"/>
                  </a:cubicBezTo>
                  <a:cubicBezTo>
                    <a:pt x="55" y="22"/>
                    <a:pt x="54" y="22"/>
                    <a:pt x="53" y="23"/>
                  </a:cubicBezTo>
                  <a:cubicBezTo>
                    <a:pt x="52" y="24"/>
                    <a:pt x="51" y="25"/>
                    <a:pt x="51" y="26"/>
                  </a:cubicBezTo>
                  <a:cubicBezTo>
                    <a:pt x="51" y="27"/>
                    <a:pt x="52" y="29"/>
                    <a:pt x="53" y="29"/>
                  </a:cubicBezTo>
                  <a:cubicBezTo>
                    <a:pt x="54" y="30"/>
                    <a:pt x="56" y="30"/>
                    <a:pt x="56" y="29"/>
                  </a:cubicBezTo>
                  <a:cubicBezTo>
                    <a:pt x="57" y="28"/>
                    <a:pt x="57" y="26"/>
                    <a:pt x="57" y="26"/>
                  </a:cubicBezTo>
                  <a:cubicBezTo>
                    <a:pt x="56" y="25"/>
                    <a:pt x="55" y="25"/>
                    <a:pt x="54" y="25"/>
                  </a:cubicBezTo>
                  <a:cubicBezTo>
                    <a:pt x="54" y="25"/>
                    <a:pt x="53" y="26"/>
                    <a:pt x="53" y="26"/>
                  </a:cubicBezTo>
                  <a:cubicBezTo>
                    <a:pt x="53" y="27"/>
                    <a:pt x="53" y="27"/>
                    <a:pt x="53" y="27"/>
                  </a:cubicBezTo>
                  <a:cubicBezTo>
                    <a:pt x="53" y="27"/>
                    <a:pt x="53" y="27"/>
                    <a:pt x="53" y="26"/>
                  </a:cubicBezTo>
                  <a:cubicBezTo>
                    <a:pt x="53" y="26"/>
                    <a:pt x="54" y="25"/>
                    <a:pt x="54" y="25"/>
                  </a:cubicBezTo>
                  <a:cubicBezTo>
                    <a:pt x="55" y="25"/>
                    <a:pt x="56" y="25"/>
                    <a:pt x="56" y="26"/>
                  </a:cubicBezTo>
                  <a:cubicBezTo>
                    <a:pt x="57" y="26"/>
                    <a:pt x="57" y="28"/>
                    <a:pt x="56" y="28"/>
                  </a:cubicBezTo>
                  <a:cubicBezTo>
                    <a:pt x="55" y="29"/>
                    <a:pt x="54" y="29"/>
                    <a:pt x="53" y="29"/>
                  </a:cubicBezTo>
                  <a:cubicBezTo>
                    <a:pt x="52" y="28"/>
                    <a:pt x="52" y="27"/>
                    <a:pt x="52" y="26"/>
                  </a:cubicBezTo>
                  <a:cubicBezTo>
                    <a:pt x="52" y="25"/>
                    <a:pt x="52" y="24"/>
                    <a:pt x="53" y="23"/>
                  </a:cubicBezTo>
                  <a:cubicBezTo>
                    <a:pt x="54" y="23"/>
                    <a:pt x="55" y="23"/>
                    <a:pt x="56" y="23"/>
                  </a:cubicBezTo>
                  <a:cubicBezTo>
                    <a:pt x="58" y="23"/>
                    <a:pt x="59" y="25"/>
                    <a:pt x="59" y="27"/>
                  </a:cubicBezTo>
                  <a:cubicBezTo>
                    <a:pt x="59" y="28"/>
                    <a:pt x="59" y="30"/>
                    <a:pt x="57" y="31"/>
                  </a:cubicBezTo>
                  <a:cubicBezTo>
                    <a:pt x="56" y="32"/>
                    <a:pt x="53" y="32"/>
                    <a:pt x="51" y="31"/>
                  </a:cubicBezTo>
                  <a:cubicBezTo>
                    <a:pt x="50" y="31"/>
                    <a:pt x="50" y="30"/>
                    <a:pt x="49" y="29"/>
                  </a:cubicBezTo>
                  <a:cubicBezTo>
                    <a:pt x="48" y="28"/>
                    <a:pt x="48" y="26"/>
                    <a:pt x="48" y="24"/>
                  </a:cubicBezTo>
                  <a:cubicBezTo>
                    <a:pt x="48" y="24"/>
                    <a:pt x="49" y="23"/>
                    <a:pt x="49" y="22"/>
                  </a:cubicBezTo>
                  <a:cubicBezTo>
                    <a:pt x="51" y="20"/>
                    <a:pt x="53" y="19"/>
                    <a:pt x="55" y="17"/>
                  </a:cubicBezTo>
                  <a:cubicBezTo>
                    <a:pt x="57" y="16"/>
                    <a:pt x="58" y="15"/>
                    <a:pt x="59" y="15"/>
                  </a:cubicBezTo>
                  <a:cubicBezTo>
                    <a:pt x="59" y="21"/>
                    <a:pt x="63" y="27"/>
                    <a:pt x="70" y="29"/>
                  </a:cubicBezTo>
                  <a:cubicBezTo>
                    <a:pt x="70" y="29"/>
                    <a:pt x="70" y="29"/>
                    <a:pt x="71" y="29"/>
                  </a:cubicBezTo>
                  <a:cubicBezTo>
                    <a:pt x="66" y="30"/>
                    <a:pt x="61" y="34"/>
                    <a:pt x="59" y="38"/>
                  </a:cubicBezTo>
                  <a:cubicBezTo>
                    <a:pt x="57" y="43"/>
                    <a:pt x="58" y="49"/>
                    <a:pt x="62" y="53"/>
                  </a:cubicBezTo>
                  <a:cubicBezTo>
                    <a:pt x="65" y="57"/>
                    <a:pt x="71" y="58"/>
                    <a:pt x="75" y="56"/>
                  </a:cubicBezTo>
                  <a:cubicBezTo>
                    <a:pt x="80" y="54"/>
                    <a:pt x="82" y="49"/>
                    <a:pt x="81" y="45"/>
                  </a:cubicBezTo>
                  <a:cubicBezTo>
                    <a:pt x="80" y="41"/>
                    <a:pt x="76" y="38"/>
                    <a:pt x="73" y="38"/>
                  </a:cubicBezTo>
                  <a:cubicBezTo>
                    <a:pt x="69" y="38"/>
                    <a:pt x="67" y="41"/>
                    <a:pt x="66" y="43"/>
                  </a:cubicBezTo>
                  <a:cubicBezTo>
                    <a:pt x="67" y="40"/>
                    <a:pt x="70" y="38"/>
                    <a:pt x="75" y="39"/>
                  </a:cubicBezTo>
                  <a:cubicBezTo>
                    <a:pt x="79" y="40"/>
                    <a:pt x="82" y="45"/>
                    <a:pt x="80" y="50"/>
                  </a:cubicBezTo>
                  <a:cubicBezTo>
                    <a:pt x="79" y="55"/>
                    <a:pt x="72" y="58"/>
                    <a:pt x="67" y="55"/>
                  </a:cubicBezTo>
                  <a:cubicBezTo>
                    <a:pt x="61" y="53"/>
                    <a:pt x="58" y="46"/>
                    <a:pt x="60" y="40"/>
                  </a:cubicBezTo>
                  <a:cubicBezTo>
                    <a:pt x="58" y="47"/>
                    <a:pt x="62" y="54"/>
                    <a:pt x="68" y="56"/>
                  </a:cubicBezTo>
                  <a:cubicBezTo>
                    <a:pt x="74" y="57"/>
                    <a:pt x="81" y="52"/>
                    <a:pt x="80" y="46"/>
                  </a:cubicBezTo>
                  <a:cubicBezTo>
                    <a:pt x="80" y="41"/>
                    <a:pt x="73" y="38"/>
                    <a:pt x="70" y="40"/>
                  </a:cubicBezTo>
                  <a:cubicBezTo>
                    <a:pt x="66" y="43"/>
                    <a:pt x="66" y="48"/>
                    <a:pt x="69" y="49"/>
                  </a:cubicBezTo>
                  <a:cubicBezTo>
                    <a:pt x="67" y="48"/>
                    <a:pt x="66" y="43"/>
                    <a:pt x="69" y="41"/>
                  </a:cubicBezTo>
                  <a:cubicBezTo>
                    <a:pt x="72" y="38"/>
                    <a:pt x="78" y="40"/>
                    <a:pt x="79" y="46"/>
                  </a:cubicBezTo>
                  <a:cubicBezTo>
                    <a:pt x="81" y="50"/>
                    <a:pt x="75" y="56"/>
                    <a:pt x="69" y="55"/>
                  </a:cubicBezTo>
                  <a:cubicBezTo>
                    <a:pt x="64" y="55"/>
                    <a:pt x="59" y="48"/>
                    <a:pt x="61" y="41"/>
                  </a:cubicBezTo>
                  <a:cubicBezTo>
                    <a:pt x="62" y="35"/>
                    <a:pt x="70" y="30"/>
                    <a:pt x="77" y="31"/>
                  </a:cubicBezTo>
                  <a:cubicBezTo>
                    <a:pt x="84" y="32"/>
                    <a:pt x="90" y="39"/>
                    <a:pt x="91" y="47"/>
                  </a:cubicBezTo>
                  <a:cubicBezTo>
                    <a:pt x="93" y="54"/>
                    <a:pt x="88" y="62"/>
                    <a:pt x="81" y="67"/>
                  </a:cubicBezTo>
                  <a:cubicBezTo>
                    <a:pt x="77" y="69"/>
                    <a:pt x="72" y="71"/>
                    <a:pt x="67" y="71"/>
                  </a:cubicBezTo>
                  <a:cubicBezTo>
                    <a:pt x="78" y="71"/>
                    <a:pt x="89" y="64"/>
                    <a:pt x="91" y="53"/>
                  </a:cubicBezTo>
                  <a:cubicBezTo>
                    <a:pt x="92" y="46"/>
                    <a:pt x="89" y="39"/>
                    <a:pt x="84" y="35"/>
                  </a:cubicBezTo>
                  <a:cubicBezTo>
                    <a:pt x="79" y="31"/>
                    <a:pt x="72" y="30"/>
                    <a:pt x="67" y="34"/>
                  </a:cubicBezTo>
                  <a:cubicBezTo>
                    <a:pt x="62" y="37"/>
                    <a:pt x="60" y="43"/>
                    <a:pt x="62" y="48"/>
                  </a:cubicBezTo>
                  <a:cubicBezTo>
                    <a:pt x="64" y="53"/>
                    <a:pt x="69" y="55"/>
                    <a:pt x="73" y="54"/>
                  </a:cubicBezTo>
                  <a:cubicBezTo>
                    <a:pt x="77" y="52"/>
                    <a:pt x="79" y="48"/>
                    <a:pt x="78" y="45"/>
                  </a:cubicBezTo>
                  <a:cubicBezTo>
                    <a:pt x="77" y="42"/>
                    <a:pt x="75" y="41"/>
                    <a:pt x="73" y="41"/>
                  </a:cubicBezTo>
                  <a:cubicBezTo>
                    <a:pt x="75" y="41"/>
                    <a:pt x="78" y="43"/>
                    <a:pt x="78" y="47"/>
                  </a:cubicBezTo>
                  <a:cubicBezTo>
                    <a:pt x="78" y="51"/>
                    <a:pt x="71" y="56"/>
                    <a:pt x="67" y="52"/>
                  </a:cubicBezTo>
                  <a:cubicBezTo>
                    <a:pt x="61" y="49"/>
                    <a:pt x="60" y="40"/>
                    <a:pt x="66" y="36"/>
                  </a:cubicBezTo>
                  <a:cubicBezTo>
                    <a:pt x="72" y="30"/>
                    <a:pt x="82" y="32"/>
                    <a:pt x="87" y="40"/>
                  </a:cubicBezTo>
                  <a:cubicBezTo>
                    <a:pt x="92" y="47"/>
                    <a:pt x="90" y="58"/>
                    <a:pt x="82" y="64"/>
                  </a:cubicBezTo>
                  <a:cubicBezTo>
                    <a:pt x="75" y="70"/>
                    <a:pt x="64" y="71"/>
                    <a:pt x="56" y="66"/>
                  </a:cubicBezTo>
                  <a:cubicBezTo>
                    <a:pt x="48" y="60"/>
                    <a:pt x="43" y="51"/>
                    <a:pt x="42" y="42"/>
                  </a:cubicBezTo>
                  <a:close/>
                  <a:moveTo>
                    <a:pt x="88" y="34"/>
                  </a:moveTo>
                  <a:cubicBezTo>
                    <a:pt x="85" y="31"/>
                    <a:pt x="82" y="29"/>
                    <a:pt x="78" y="29"/>
                  </a:cubicBezTo>
                  <a:cubicBezTo>
                    <a:pt x="81" y="28"/>
                    <a:pt x="84" y="26"/>
                    <a:pt x="86" y="23"/>
                  </a:cubicBezTo>
                  <a:cubicBezTo>
                    <a:pt x="86" y="23"/>
                    <a:pt x="86" y="24"/>
                    <a:pt x="86" y="24"/>
                  </a:cubicBezTo>
                  <a:cubicBezTo>
                    <a:pt x="86" y="28"/>
                    <a:pt x="86" y="32"/>
                    <a:pt x="88" y="34"/>
                  </a:cubicBezTo>
                  <a:close/>
                  <a:moveTo>
                    <a:pt x="69" y="74"/>
                  </a:moveTo>
                  <a:cubicBezTo>
                    <a:pt x="72" y="73"/>
                    <a:pt x="74" y="73"/>
                    <a:pt x="77" y="72"/>
                  </a:cubicBezTo>
                  <a:cubicBezTo>
                    <a:pt x="73" y="75"/>
                    <a:pt x="71" y="80"/>
                    <a:pt x="70" y="84"/>
                  </a:cubicBezTo>
                  <a:cubicBezTo>
                    <a:pt x="70" y="84"/>
                    <a:pt x="70" y="84"/>
                    <a:pt x="70" y="85"/>
                  </a:cubicBezTo>
                  <a:cubicBezTo>
                    <a:pt x="70" y="81"/>
                    <a:pt x="68" y="77"/>
                    <a:pt x="65" y="74"/>
                  </a:cubicBezTo>
                  <a:cubicBezTo>
                    <a:pt x="64" y="74"/>
                    <a:pt x="63" y="74"/>
                    <a:pt x="62" y="73"/>
                  </a:cubicBezTo>
                  <a:cubicBezTo>
                    <a:pt x="65" y="74"/>
                    <a:pt x="67" y="74"/>
                    <a:pt x="69" y="74"/>
                  </a:cubicBezTo>
                  <a:close/>
                  <a:moveTo>
                    <a:pt x="66" y="85"/>
                  </a:moveTo>
                  <a:cubicBezTo>
                    <a:pt x="66" y="88"/>
                    <a:pt x="65" y="90"/>
                    <a:pt x="63" y="92"/>
                  </a:cubicBezTo>
                  <a:cubicBezTo>
                    <a:pt x="61" y="93"/>
                    <a:pt x="57" y="93"/>
                    <a:pt x="56" y="90"/>
                  </a:cubicBezTo>
                  <a:cubicBezTo>
                    <a:pt x="55" y="89"/>
                    <a:pt x="54" y="88"/>
                    <a:pt x="54" y="86"/>
                  </a:cubicBezTo>
                  <a:cubicBezTo>
                    <a:pt x="54" y="85"/>
                    <a:pt x="55" y="83"/>
                    <a:pt x="56" y="83"/>
                  </a:cubicBezTo>
                  <a:cubicBezTo>
                    <a:pt x="58" y="82"/>
                    <a:pt x="59" y="82"/>
                    <a:pt x="61" y="82"/>
                  </a:cubicBezTo>
                  <a:cubicBezTo>
                    <a:pt x="62" y="83"/>
                    <a:pt x="63" y="85"/>
                    <a:pt x="62" y="86"/>
                  </a:cubicBezTo>
                  <a:cubicBezTo>
                    <a:pt x="62" y="88"/>
                    <a:pt x="61" y="89"/>
                    <a:pt x="60" y="89"/>
                  </a:cubicBezTo>
                  <a:cubicBezTo>
                    <a:pt x="58" y="89"/>
                    <a:pt x="57" y="88"/>
                    <a:pt x="57" y="87"/>
                  </a:cubicBezTo>
                  <a:cubicBezTo>
                    <a:pt x="57" y="86"/>
                    <a:pt x="57" y="85"/>
                    <a:pt x="58" y="85"/>
                  </a:cubicBezTo>
                  <a:cubicBezTo>
                    <a:pt x="58" y="84"/>
                    <a:pt x="58" y="84"/>
                    <a:pt x="59" y="84"/>
                  </a:cubicBezTo>
                  <a:cubicBezTo>
                    <a:pt x="58" y="84"/>
                    <a:pt x="58" y="84"/>
                    <a:pt x="58" y="85"/>
                  </a:cubicBezTo>
                  <a:cubicBezTo>
                    <a:pt x="57" y="85"/>
                    <a:pt x="57" y="86"/>
                    <a:pt x="57" y="87"/>
                  </a:cubicBezTo>
                  <a:cubicBezTo>
                    <a:pt x="57" y="88"/>
                    <a:pt x="58" y="89"/>
                    <a:pt x="60" y="89"/>
                  </a:cubicBezTo>
                  <a:cubicBezTo>
                    <a:pt x="61" y="89"/>
                    <a:pt x="63" y="88"/>
                    <a:pt x="63" y="86"/>
                  </a:cubicBezTo>
                  <a:cubicBezTo>
                    <a:pt x="64" y="85"/>
                    <a:pt x="63" y="83"/>
                    <a:pt x="61" y="82"/>
                  </a:cubicBezTo>
                  <a:cubicBezTo>
                    <a:pt x="60" y="81"/>
                    <a:pt x="57" y="81"/>
                    <a:pt x="56" y="82"/>
                  </a:cubicBezTo>
                  <a:cubicBezTo>
                    <a:pt x="54" y="83"/>
                    <a:pt x="53" y="84"/>
                    <a:pt x="53" y="86"/>
                  </a:cubicBezTo>
                  <a:cubicBezTo>
                    <a:pt x="53" y="88"/>
                    <a:pt x="54" y="90"/>
                    <a:pt x="55" y="91"/>
                  </a:cubicBezTo>
                  <a:cubicBezTo>
                    <a:pt x="57" y="94"/>
                    <a:pt x="61" y="94"/>
                    <a:pt x="63" y="93"/>
                  </a:cubicBezTo>
                  <a:cubicBezTo>
                    <a:pt x="66" y="92"/>
                    <a:pt x="68" y="90"/>
                    <a:pt x="69" y="87"/>
                  </a:cubicBezTo>
                  <a:cubicBezTo>
                    <a:pt x="68" y="94"/>
                    <a:pt x="70" y="101"/>
                    <a:pt x="74" y="106"/>
                  </a:cubicBezTo>
                  <a:cubicBezTo>
                    <a:pt x="73" y="106"/>
                    <a:pt x="73" y="106"/>
                    <a:pt x="72" y="105"/>
                  </a:cubicBezTo>
                  <a:cubicBezTo>
                    <a:pt x="70" y="103"/>
                    <a:pt x="66" y="102"/>
                    <a:pt x="62" y="102"/>
                  </a:cubicBezTo>
                  <a:cubicBezTo>
                    <a:pt x="60" y="102"/>
                    <a:pt x="58" y="102"/>
                    <a:pt x="56" y="102"/>
                  </a:cubicBezTo>
                  <a:cubicBezTo>
                    <a:pt x="54" y="101"/>
                    <a:pt x="52" y="100"/>
                    <a:pt x="51" y="98"/>
                  </a:cubicBezTo>
                  <a:cubicBezTo>
                    <a:pt x="49" y="96"/>
                    <a:pt x="48" y="93"/>
                    <a:pt x="48" y="90"/>
                  </a:cubicBezTo>
                  <a:cubicBezTo>
                    <a:pt x="47" y="87"/>
                    <a:pt x="48" y="83"/>
                    <a:pt x="52" y="80"/>
                  </a:cubicBezTo>
                  <a:cubicBezTo>
                    <a:pt x="53" y="78"/>
                    <a:pt x="55" y="78"/>
                    <a:pt x="57" y="77"/>
                  </a:cubicBezTo>
                  <a:cubicBezTo>
                    <a:pt x="59" y="77"/>
                    <a:pt x="61" y="78"/>
                    <a:pt x="62" y="78"/>
                  </a:cubicBezTo>
                  <a:cubicBezTo>
                    <a:pt x="65" y="80"/>
                    <a:pt x="66" y="83"/>
                    <a:pt x="66" y="85"/>
                  </a:cubicBezTo>
                  <a:close/>
                  <a:moveTo>
                    <a:pt x="153" y="164"/>
                  </a:moveTo>
                  <a:cubicBezTo>
                    <a:pt x="153" y="163"/>
                    <a:pt x="153" y="162"/>
                    <a:pt x="153" y="161"/>
                  </a:cubicBezTo>
                  <a:cubicBezTo>
                    <a:pt x="154" y="159"/>
                    <a:pt x="154" y="158"/>
                    <a:pt x="153" y="156"/>
                  </a:cubicBezTo>
                  <a:cubicBezTo>
                    <a:pt x="153" y="149"/>
                    <a:pt x="151" y="141"/>
                    <a:pt x="145" y="133"/>
                  </a:cubicBezTo>
                  <a:cubicBezTo>
                    <a:pt x="143" y="130"/>
                    <a:pt x="140" y="125"/>
                    <a:pt x="132" y="121"/>
                  </a:cubicBezTo>
                  <a:cubicBezTo>
                    <a:pt x="130" y="119"/>
                    <a:pt x="128" y="118"/>
                    <a:pt x="126" y="117"/>
                  </a:cubicBezTo>
                  <a:cubicBezTo>
                    <a:pt x="125" y="117"/>
                    <a:pt x="125" y="117"/>
                    <a:pt x="124" y="116"/>
                  </a:cubicBezTo>
                  <a:cubicBezTo>
                    <a:pt x="124" y="116"/>
                    <a:pt x="124" y="115"/>
                    <a:pt x="125" y="115"/>
                  </a:cubicBezTo>
                  <a:cubicBezTo>
                    <a:pt x="125" y="111"/>
                    <a:pt x="128" y="108"/>
                    <a:pt x="130" y="108"/>
                  </a:cubicBezTo>
                  <a:cubicBezTo>
                    <a:pt x="133" y="107"/>
                    <a:pt x="136" y="109"/>
                    <a:pt x="137" y="111"/>
                  </a:cubicBezTo>
                  <a:cubicBezTo>
                    <a:pt x="138" y="113"/>
                    <a:pt x="138" y="115"/>
                    <a:pt x="137" y="116"/>
                  </a:cubicBezTo>
                  <a:cubicBezTo>
                    <a:pt x="136" y="117"/>
                    <a:pt x="135" y="118"/>
                    <a:pt x="134" y="118"/>
                  </a:cubicBezTo>
                  <a:cubicBezTo>
                    <a:pt x="135" y="117"/>
                    <a:pt x="135" y="116"/>
                    <a:pt x="136" y="115"/>
                  </a:cubicBezTo>
                  <a:cubicBezTo>
                    <a:pt x="136" y="113"/>
                    <a:pt x="134" y="112"/>
                    <a:pt x="133" y="112"/>
                  </a:cubicBezTo>
                  <a:cubicBezTo>
                    <a:pt x="132" y="111"/>
                    <a:pt x="131" y="112"/>
                    <a:pt x="130" y="112"/>
                  </a:cubicBezTo>
                  <a:cubicBezTo>
                    <a:pt x="130" y="112"/>
                    <a:pt x="130" y="112"/>
                    <a:pt x="130" y="112"/>
                  </a:cubicBezTo>
                  <a:cubicBezTo>
                    <a:pt x="130" y="112"/>
                    <a:pt x="129" y="113"/>
                    <a:pt x="129" y="115"/>
                  </a:cubicBezTo>
                  <a:cubicBezTo>
                    <a:pt x="128" y="116"/>
                    <a:pt x="129" y="119"/>
                    <a:pt x="133" y="120"/>
                  </a:cubicBezTo>
                  <a:cubicBezTo>
                    <a:pt x="136" y="121"/>
                    <a:pt x="141" y="117"/>
                    <a:pt x="140" y="112"/>
                  </a:cubicBezTo>
                  <a:cubicBezTo>
                    <a:pt x="139" y="107"/>
                    <a:pt x="133" y="104"/>
                    <a:pt x="128" y="106"/>
                  </a:cubicBezTo>
                  <a:cubicBezTo>
                    <a:pt x="125" y="108"/>
                    <a:pt x="123" y="111"/>
                    <a:pt x="122" y="114"/>
                  </a:cubicBezTo>
                  <a:cubicBezTo>
                    <a:pt x="118" y="108"/>
                    <a:pt x="115" y="99"/>
                    <a:pt x="117" y="92"/>
                  </a:cubicBezTo>
                  <a:cubicBezTo>
                    <a:pt x="119" y="84"/>
                    <a:pt x="127" y="77"/>
                    <a:pt x="135" y="76"/>
                  </a:cubicBezTo>
                  <a:cubicBezTo>
                    <a:pt x="143" y="75"/>
                    <a:pt x="151" y="81"/>
                    <a:pt x="153" y="89"/>
                  </a:cubicBezTo>
                  <a:cubicBezTo>
                    <a:pt x="155" y="96"/>
                    <a:pt x="149" y="104"/>
                    <a:pt x="142" y="104"/>
                  </a:cubicBezTo>
                  <a:cubicBezTo>
                    <a:pt x="135" y="105"/>
                    <a:pt x="131" y="98"/>
                    <a:pt x="132" y="93"/>
                  </a:cubicBezTo>
                  <a:cubicBezTo>
                    <a:pt x="133" y="88"/>
                    <a:pt x="140" y="87"/>
                    <a:pt x="142" y="89"/>
                  </a:cubicBezTo>
                  <a:cubicBezTo>
                    <a:pt x="145" y="92"/>
                    <a:pt x="144" y="95"/>
                    <a:pt x="143" y="97"/>
                  </a:cubicBezTo>
                  <a:cubicBezTo>
                    <a:pt x="144" y="96"/>
                    <a:pt x="145" y="93"/>
                    <a:pt x="144" y="91"/>
                  </a:cubicBezTo>
                  <a:cubicBezTo>
                    <a:pt x="143" y="88"/>
                    <a:pt x="139" y="87"/>
                    <a:pt x="136" y="88"/>
                  </a:cubicBezTo>
                  <a:cubicBezTo>
                    <a:pt x="132" y="90"/>
                    <a:pt x="130" y="94"/>
                    <a:pt x="132" y="99"/>
                  </a:cubicBezTo>
                  <a:cubicBezTo>
                    <a:pt x="133" y="103"/>
                    <a:pt x="139" y="106"/>
                    <a:pt x="144" y="105"/>
                  </a:cubicBezTo>
                  <a:cubicBezTo>
                    <a:pt x="149" y="104"/>
                    <a:pt x="154" y="99"/>
                    <a:pt x="154" y="93"/>
                  </a:cubicBezTo>
                  <a:cubicBezTo>
                    <a:pt x="155" y="87"/>
                    <a:pt x="152" y="81"/>
                    <a:pt x="147" y="78"/>
                  </a:cubicBezTo>
                  <a:cubicBezTo>
                    <a:pt x="139" y="73"/>
                    <a:pt x="128" y="75"/>
                    <a:pt x="121" y="81"/>
                  </a:cubicBezTo>
                  <a:cubicBezTo>
                    <a:pt x="124" y="78"/>
                    <a:pt x="128" y="76"/>
                    <a:pt x="133" y="75"/>
                  </a:cubicBezTo>
                  <a:cubicBezTo>
                    <a:pt x="139" y="74"/>
                    <a:pt x="147" y="76"/>
                    <a:pt x="151" y="82"/>
                  </a:cubicBezTo>
                  <a:cubicBezTo>
                    <a:pt x="155" y="87"/>
                    <a:pt x="156" y="95"/>
                    <a:pt x="152" y="100"/>
                  </a:cubicBezTo>
                  <a:cubicBezTo>
                    <a:pt x="148" y="106"/>
                    <a:pt x="140" y="107"/>
                    <a:pt x="135" y="104"/>
                  </a:cubicBezTo>
                  <a:cubicBezTo>
                    <a:pt x="130" y="101"/>
                    <a:pt x="129" y="94"/>
                    <a:pt x="132" y="90"/>
                  </a:cubicBezTo>
                  <a:cubicBezTo>
                    <a:pt x="135" y="86"/>
                    <a:pt x="142" y="86"/>
                    <a:pt x="144" y="90"/>
                  </a:cubicBezTo>
                  <a:cubicBezTo>
                    <a:pt x="147" y="93"/>
                    <a:pt x="144" y="98"/>
                    <a:pt x="141" y="99"/>
                  </a:cubicBezTo>
                  <a:cubicBezTo>
                    <a:pt x="137" y="99"/>
                    <a:pt x="135" y="96"/>
                    <a:pt x="135" y="94"/>
                  </a:cubicBezTo>
                  <a:cubicBezTo>
                    <a:pt x="135" y="96"/>
                    <a:pt x="138" y="100"/>
                    <a:pt x="141" y="99"/>
                  </a:cubicBezTo>
                  <a:cubicBezTo>
                    <a:pt x="145" y="98"/>
                    <a:pt x="147" y="92"/>
                    <a:pt x="144" y="89"/>
                  </a:cubicBezTo>
                  <a:cubicBezTo>
                    <a:pt x="141" y="85"/>
                    <a:pt x="134" y="85"/>
                    <a:pt x="131" y="90"/>
                  </a:cubicBezTo>
                  <a:cubicBezTo>
                    <a:pt x="128" y="94"/>
                    <a:pt x="130" y="101"/>
                    <a:pt x="134" y="104"/>
                  </a:cubicBezTo>
                  <a:cubicBezTo>
                    <a:pt x="130" y="101"/>
                    <a:pt x="128" y="95"/>
                    <a:pt x="130" y="91"/>
                  </a:cubicBezTo>
                  <a:cubicBezTo>
                    <a:pt x="132" y="86"/>
                    <a:pt x="138" y="85"/>
                    <a:pt x="142" y="87"/>
                  </a:cubicBezTo>
                  <a:cubicBezTo>
                    <a:pt x="146" y="89"/>
                    <a:pt x="147" y="94"/>
                    <a:pt x="145" y="97"/>
                  </a:cubicBezTo>
                  <a:cubicBezTo>
                    <a:pt x="144" y="100"/>
                    <a:pt x="140" y="101"/>
                    <a:pt x="137" y="100"/>
                  </a:cubicBezTo>
                  <a:cubicBezTo>
                    <a:pt x="139" y="101"/>
                    <a:pt x="142" y="100"/>
                    <a:pt x="145" y="98"/>
                  </a:cubicBezTo>
                  <a:cubicBezTo>
                    <a:pt x="147" y="96"/>
                    <a:pt x="147" y="92"/>
                    <a:pt x="146" y="89"/>
                  </a:cubicBezTo>
                  <a:cubicBezTo>
                    <a:pt x="144" y="86"/>
                    <a:pt x="139" y="84"/>
                    <a:pt x="135" y="86"/>
                  </a:cubicBezTo>
                  <a:cubicBezTo>
                    <a:pt x="132" y="87"/>
                    <a:pt x="128" y="91"/>
                    <a:pt x="129" y="96"/>
                  </a:cubicBezTo>
                  <a:cubicBezTo>
                    <a:pt x="129" y="100"/>
                    <a:pt x="132" y="105"/>
                    <a:pt x="136" y="107"/>
                  </a:cubicBezTo>
                  <a:cubicBezTo>
                    <a:pt x="141" y="108"/>
                    <a:pt x="146" y="107"/>
                    <a:pt x="150" y="104"/>
                  </a:cubicBezTo>
                  <a:cubicBezTo>
                    <a:pt x="159" y="98"/>
                    <a:pt x="158" y="83"/>
                    <a:pt x="149" y="77"/>
                  </a:cubicBezTo>
                  <a:cubicBezTo>
                    <a:pt x="145" y="73"/>
                    <a:pt x="140" y="72"/>
                    <a:pt x="135" y="72"/>
                  </a:cubicBezTo>
                  <a:cubicBezTo>
                    <a:pt x="138" y="72"/>
                    <a:pt x="141" y="70"/>
                    <a:pt x="143" y="68"/>
                  </a:cubicBezTo>
                  <a:cubicBezTo>
                    <a:pt x="146" y="65"/>
                    <a:pt x="147" y="61"/>
                    <a:pt x="146" y="58"/>
                  </a:cubicBezTo>
                  <a:cubicBezTo>
                    <a:pt x="156" y="77"/>
                    <a:pt x="161" y="100"/>
                    <a:pt x="161" y="121"/>
                  </a:cubicBezTo>
                  <a:cubicBezTo>
                    <a:pt x="161" y="137"/>
                    <a:pt x="158" y="151"/>
                    <a:pt x="153" y="164"/>
                  </a:cubicBezTo>
                  <a:close/>
                  <a:moveTo>
                    <a:pt x="139" y="52"/>
                  </a:moveTo>
                  <a:cubicBezTo>
                    <a:pt x="135" y="50"/>
                    <a:pt x="131" y="52"/>
                    <a:pt x="130" y="55"/>
                  </a:cubicBezTo>
                  <a:cubicBezTo>
                    <a:pt x="129" y="58"/>
                    <a:pt x="130" y="61"/>
                    <a:pt x="132" y="62"/>
                  </a:cubicBezTo>
                  <a:cubicBezTo>
                    <a:pt x="134" y="63"/>
                    <a:pt x="136" y="62"/>
                    <a:pt x="137" y="61"/>
                  </a:cubicBezTo>
                  <a:cubicBezTo>
                    <a:pt x="136" y="62"/>
                    <a:pt x="133" y="63"/>
                    <a:pt x="131" y="60"/>
                  </a:cubicBezTo>
                  <a:cubicBezTo>
                    <a:pt x="129" y="58"/>
                    <a:pt x="130" y="53"/>
                    <a:pt x="134" y="52"/>
                  </a:cubicBezTo>
                  <a:cubicBezTo>
                    <a:pt x="139" y="51"/>
                    <a:pt x="144" y="55"/>
                    <a:pt x="143" y="61"/>
                  </a:cubicBezTo>
                  <a:cubicBezTo>
                    <a:pt x="143" y="67"/>
                    <a:pt x="136" y="71"/>
                    <a:pt x="130" y="69"/>
                  </a:cubicBezTo>
                  <a:cubicBezTo>
                    <a:pt x="123" y="68"/>
                    <a:pt x="119" y="61"/>
                    <a:pt x="120" y="54"/>
                  </a:cubicBezTo>
                  <a:cubicBezTo>
                    <a:pt x="121" y="47"/>
                    <a:pt x="127" y="40"/>
                    <a:pt x="133" y="39"/>
                  </a:cubicBezTo>
                  <a:cubicBezTo>
                    <a:pt x="134" y="39"/>
                    <a:pt x="134" y="39"/>
                    <a:pt x="135" y="39"/>
                  </a:cubicBezTo>
                  <a:cubicBezTo>
                    <a:pt x="136" y="40"/>
                    <a:pt x="137" y="42"/>
                    <a:pt x="138" y="43"/>
                  </a:cubicBezTo>
                  <a:cubicBezTo>
                    <a:pt x="139" y="46"/>
                    <a:pt x="141" y="49"/>
                    <a:pt x="143" y="52"/>
                  </a:cubicBezTo>
                  <a:cubicBezTo>
                    <a:pt x="141" y="50"/>
                    <a:pt x="139" y="49"/>
                    <a:pt x="137" y="49"/>
                  </a:cubicBezTo>
                  <a:cubicBezTo>
                    <a:pt x="133" y="49"/>
                    <a:pt x="129" y="51"/>
                    <a:pt x="128" y="54"/>
                  </a:cubicBezTo>
                  <a:cubicBezTo>
                    <a:pt x="127" y="58"/>
                    <a:pt x="128" y="62"/>
                    <a:pt x="130" y="63"/>
                  </a:cubicBezTo>
                  <a:cubicBezTo>
                    <a:pt x="133" y="65"/>
                    <a:pt x="136" y="65"/>
                    <a:pt x="138" y="63"/>
                  </a:cubicBezTo>
                  <a:cubicBezTo>
                    <a:pt x="140" y="61"/>
                    <a:pt x="140" y="58"/>
                    <a:pt x="140" y="56"/>
                  </a:cubicBezTo>
                  <a:cubicBezTo>
                    <a:pt x="141" y="59"/>
                    <a:pt x="140" y="62"/>
                    <a:pt x="137" y="63"/>
                  </a:cubicBezTo>
                  <a:cubicBezTo>
                    <a:pt x="134" y="65"/>
                    <a:pt x="130" y="64"/>
                    <a:pt x="128" y="60"/>
                  </a:cubicBezTo>
                  <a:cubicBezTo>
                    <a:pt x="127" y="57"/>
                    <a:pt x="129" y="52"/>
                    <a:pt x="133" y="50"/>
                  </a:cubicBezTo>
                  <a:cubicBezTo>
                    <a:pt x="136" y="49"/>
                    <a:pt x="141" y="50"/>
                    <a:pt x="144" y="54"/>
                  </a:cubicBezTo>
                  <a:cubicBezTo>
                    <a:pt x="141" y="50"/>
                    <a:pt x="135" y="49"/>
                    <a:pt x="132" y="51"/>
                  </a:cubicBezTo>
                  <a:cubicBezTo>
                    <a:pt x="128" y="53"/>
                    <a:pt x="127" y="59"/>
                    <a:pt x="130" y="62"/>
                  </a:cubicBezTo>
                  <a:cubicBezTo>
                    <a:pt x="133" y="65"/>
                    <a:pt x="138" y="63"/>
                    <a:pt x="139" y="60"/>
                  </a:cubicBezTo>
                  <a:cubicBezTo>
                    <a:pt x="140" y="57"/>
                    <a:pt x="137" y="54"/>
                    <a:pt x="135" y="54"/>
                  </a:cubicBezTo>
                  <a:cubicBezTo>
                    <a:pt x="137" y="54"/>
                    <a:pt x="140" y="56"/>
                    <a:pt x="139" y="59"/>
                  </a:cubicBezTo>
                  <a:cubicBezTo>
                    <a:pt x="138" y="62"/>
                    <a:pt x="134" y="64"/>
                    <a:pt x="131" y="62"/>
                  </a:cubicBezTo>
                  <a:cubicBezTo>
                    <a:pt x="128" y="60"/>
                    <a:pt x="128" y="54"/>
                    <a:pt x="131" y="52"/>
                  </a:cubicBezTo>
                  <a:cubicBezTo>
                    <a:pt x="135" y="49"/>
                    <a:pt x="141" y="50"/>
                    <a:pt x="144" y="55"/>
                  </a:cubicBezTo>
                  <a:cubicBezTo>
                    <a:pt x="146" y="59"/>
                    <a:pt x="144" y="66"/>
                    <a:pt x="140" y="69"/>
                  </a:cubicBezTo>
                  <a:cubicBezTo>
                    <a:pt x="135" y="72"/>
                    <a:pt x="128" y="71"/>
                    <a:pt x="124" y="68"/>
                  </a:cubicBezTo>
                  <a:cubicBezTo>
                    <a:pt x="119" y="64"/>
                    <a:pt x="117" y="58"/>
                    <a:pt x="119" y="52"/>
                  </a:cubicBezTo>
                  <a:cubicBezTo>
                    <a:pt x="120" y="48"/>
                    <a:pt x="122" y="45"/>
                    <a:pt x="125" y="42"/>
                  </a:cubicBezTo>
                  <a:cubicBezTo>
                    <a:pt x="119" y="47"/>
                    <a:pt x="117" y="57"/>
                    <a:pt x="121" y="64"/>
                  </a:cubicBezTo>
                  <a:cubicBezTo>
                    <a:pt x="124" y="68"/>
                    <a:pt x="129" y="71"/>
                    <a:pt x="134" y="70"/>
                  </a:cubicBezTo>
                  <a:cubicBezTo>
                    <a:pt x="139" y="70"/>
                    <a:pt x="143" y="67"/>
                    <a:pt x="144" y="62"/>
                  </a:cubicBezTo>
                  <a:cubicBezTo>
                    <a:pt x="145" y="58"/>
                    <a:pt x="143" y="53"/>
                    <a:pt x="139" y="52"/>
                  </a:cubicBezTo>
                  <a:close/>
                  <a:moveTo>
                    <a:pt x="132" y="36"/>
                  </a:moveTo>
                  <a:cubicBezTo>
                    <a:pt x="128" y="37"/>
                    <a:pt x="125" y="38"/>
                    <a:pt x="122" y="42"/>
                  </a:cubicBezTo>
                  <a:cubicBezTo>
                    <a:pt x="116" y="48"/>
                    <a:pt x="114" y="59"/>
                    <a:pt x="120" y="66"/>
                  </a:cubicBezTo>
                  <a:cubicBezTo>
                    <a:pt x="123" y="71"/>
                    <a:pt x="128" y="73"/>
                    <a:pt x="134" y="73"/>
                  </a:cubicBezTo>
                  <a:cubicBezTo>
                    <a:pt x="129" y="73"/>
                    <a:pt x="124" y="75"/>
                    <a:pt x="121" y="78"/>
                  </a:cubicBezTo>
                  <a:cubicBezTo>
                    <a:pt x="113" y="85"/>
                    <a:pt x="111" y="96"/>
                    <a:pt x="113" y="104"/>
                  </a:cubicBezTo>
                  <a:cubicBezTo>
                    <a:pt x="114" y="108"/>
                    <a:pt x="115" y="112"/>
                    <a:pt x="118" y="115"/>
                  </a:cubicBezTo>
                  <a:cubicBezTo>
                    <a:pt x="113" y="114"/>
                    <a:pt x="108" y="114"/>
                    <a:pt x="103" y="115"/>
                  </a:cubicBezTo>
                  <a:cubicBezTo>
                    <a:pt x="99" y="115"/>
                    <a:pt x="96" y="116"/>
                    <a:pt x="93" y="118"/>
                  </a:cubicBezTo>
                  <a:cubicBezTo>
                    <a:pt x="89" y="116"/>
                    <a:pt x="84" y="114"/>
                    <a:pt x="81" y="112"/>
                  </a:cubicBezTo>
                  <a:cubicBezTo>
                    <a:pt x="73" y="105"/>
                    <a:pt x="69" y="95"/>
                    <a:pt x="72" y="86"/>
                  </a:cubicBezTo>
                  <a:cubicBezTo>
                    <a:pt x="74" y="77"/>
                    <a:pt x="80" y="70"/>
                    <a:pt x="88" y="68"/>
                  </a:cubicBezTo>
                  <a:cubicBezTo>
                    <a:pt x="96" y="66"/>
                    <a:pt x="104" y="70"/>
                    <a:pt x="108" y="75"/>
                  </a:cubicBezTo>
                  <a:cubicBezTo>
                    <a:pt x="112" y="81"/>
                    <a:pt x="112" y="88"/>
                    <a:pt x="108" y="93"/>
                  </a:cubicBezTo>
                  <a:cubicBezTo>
                    <a:pt x="105" y="98"/>
                    <a:pt x="100" y="100"/>
                    <a:pt x="95" y="98"/>
                  </a:cubicBezTo>
                  <a:cubicBezTo>
                    <a:pt x="90" y="97"/>
                    <a:pt x="87" y="93"/>
                    <a:pt x="87" y="90"/>
                  </a:cubicBezTo>
                  <a:cubicBezTo>
                    <a:pt x="87" y="86"/>
                    <a:pt x="89" y="82"/>
                    <a:pt x="91" y="81"/>
                  </a:cubicBezTo>
                  <a:cubicBezTo>
                    <a:pt x="94" y="80"/>
                    <a:pt x="97" y="81"/>
                    <a:pt x="99" y="82"/>
                  </a:cubicBezTo>
                  <a:cubicBezTo>
                    <a:pt x="100" y="83"/>
                    <a:pt x="101" y="85"/>
                    <a:pt x="101" y="87"/>
                  </a:cubicBezTo>
                  <a:cubicBezTo>
                    <a:pt x="100" y="85"/>
                    <a:pt x="99" y="84"/>
                    <a:pt x="97" y="84"/>
                  </a:cubicBezTo>
                  <a:cubicBezTo>
                    <a:pt x="95" y="83"/>
                    <a:pt x="93" y="85"/>
                    <a:pt x="92" y="87"/>
                  </a:cubicBezTo>
                  <a:cubicBezTo>
                    <a:pt x="92" y="89"/>
                    <a:pt x="92" y="93"/>
                    <a:pt x="95" y="93"/>
                  </a:cubicBezTo>
                  <a:cubicBezTo>
                    <a:pt x="98" y="94"/>
                    <a:pt x="102" y="92"/>
                    <a:pt x="103" y="88"/>
                  </a:cubicBezTo>
                  <a:cubicBezTo>
                    <a:pt x="105" y="83"/>
                    <a:pt x="100" y="77"/>
                    <a:pt x="94" y="77"/>
                  </a:cubicBezTo>
                  <a:cubicBezTo>
                    <a:pt x="87" y="77"/>
                    <a:pt x="82" y="86"/>
                    <a:pt x="85" y="93"/>
                  </a:cubicBezTo>
                  <a:cubicBezTo>
                    <a:pt x="87" y="100"/>
                    <a:pt x="97" y="104"/>
                    <a:pt x="105" y="100"/>
                  </a:cubicBezTo>
                  <a:cubicBezTo>
                    <a:pt x="112" y="96"/>
                    <a:pt x="116" y="86"/>
                    <a:pt x="112" y="77"/>
                  </a:cubicBezTo>
                  <a:cubicBezTo>
                    <a:pt x="108" y="69"/>
                    <a:pt x="98" y="64"/>
                    <a:pt x="89" y="66"/>
                  </a:cubicBezTo>
                  <a:cubicBezTo>
                    <a:pt x="88" y="66"/>
                    <a:pt x="87" y="66"/>
                    <a:pt x="86" y="66"/>
                  </a:cubicBezTo>
                  <a:cubicBezTo>
                    <a:pt x="90" y="62"/>
                    <a:pt x="93" y="57"/>
                    <a:pt x="94" y="52"/>
                  </a:cubicBezTo>
                  <a:cubicBezTo>
                    <a:pt x="94" y="47"/>
                    <a:pt x="93" y="42"/>
                    <a:pt x="91" y="39"/>
                  </a:cubicBezTo>
                  <a:cubicBezTo>
                    <a:pt x="94" y="42"/>
                    <a:pt x="98" y="43"/>
                    <a:pt x="102" y="43"/>
                  </a:cubicBezTo>
                  <a:cubicBezTo>
                    <a:pt x="107" y="43"/>
                    <a:pt x="111" y="40"/>
                    <a:pt x="113" y="36"/>
                  </a:cubicBezTo>
                  <a:cubicBezTo>
                    <a:pt x="115" y="32"/>
                    <a:pt x="114" y="27"/>
                    <a:pt x="111" y="24"/>
                  </a:cubicBezTo>
                  <a:cubicBezTo>
                    <a:pt x="110" y="23"/>
                    <a:pt x="108" y="21"/>
                    <a:pt x="105" y="21"/>
                  </a:cubicBezTo>
                  <a:cubicBezTo>
                    <a:pt x="103" y="21"/>
                    <a:pt x="100" y="22"/>
                    <a:pt x="99" y="24"/>
                  </a:cubicBezTo>
                  <a:cubicBezTo>
                    <a:pt x="97" y="26"/>
                    <a:pt x="97" y="29"/>
                    <a:pt x="98" y="31"/>
                  </a:cubicBezTo>
                  <a:cubicBezTo>
                    <a:pt x="99" y="33"/>
                    <a:pt x="102" y="35"/>
                    <a:pt x="104" y="34"/>
                  </a:cubicBezTo>
                  <a:cubicBezTo>
                    <a:pt x="106" y="34"/>
                    <a:pt x="108" y="32"/>
                    <a:pt x="108" y="30"/>
                  </a:cubicBezTo>
                  <a:cubicBezTo>
                    <a:pt x="108" y="28"/>
                    <a:pt x="107" y="27"/>
                    <a:pt x="105" y="26"/>
                  </a:cubicBezTo>
                  <a:cubicBezTo>
                    <a:pt x="104" y="26"/>
                    <a:pt x="103" y="26"/>
                    <a:pt x="102" y="27"/>
                  </a:cubicBezTo>
                  <a:cubicBezTo>
                    <a:pt x="102" y="27"/>
                    <a:pt x="102" y="28"/>
                    <a:pt x="102" y="28"/>
                  </a:cubicBezTo>
                  <a:cubicBezTo>
                    <a:pt x="102" y="28"/>
                    <a:pt x="102" y="27"/>
                    <a:pt x="102" y="27"/>
                  </a:cubicBezTo>
                  <a:cubicBezTo>
                    <a:pt x="103" y="26"/>
                    <a:pt x="104" y="26"/>
                    <a:pt x="105" y="27"/>
                  </a:cubicBezTo>
                  <a:cubicBezTo>
                    <a:pt x="106" y="27"/>
                    <a:pt x="108" y="28"/>
                    <a:pt x="107" y="30"/>
                  </a:cubicBezTo>
                  <a:cubicBezTo>
                    <a:pt x="107" y="32"/>
                    <a:pt x="106" y="33"/>
                    <a:pt x="104" y="33"/>
                  </a:cubicBezTo>
                  <a:cubicBezTo>
                    <a:pt x="102" y="34"/>
                    <a:pt x="100" y="32"/>
                    <a:pt x="99" y="31"/>
                  </a:cubicBezTo>
                  <a:cubicBezTo>
                    <a:pt x="98" y="29"/>
                    <a:pt x="99" y="27"/>
                    <a:pt x="100" y="25"/>
                  </a:cubicBezTo>
                  <a:cubicBezTo>
                    <a:pt x="101" y="23"/>
                    <a:pt x="103" y="22"/>
                    <a:pt x="105" y="23"/>
                  </a:cubicBezTo>
                  <a:cubicBezTo>
                    <a:pt x="107" y="23"/>
                    <a:pt x="109" y="24"/>
                    <a:pt x="110" y="25"/>
                  </a:cubicBezTo>
                  <a:cubicBezTo>
                    <a:pt x="113" y="28"/>
                    <a:pt x="113" y="32"/>
                    <a:pt x="111" y="35"/>
                  </a:cubicBezTo>
                  <a:cubicBezTo>
                    <a:pt x="109" y="37"/>
                    <a:pt x="105" y="39"/>
                    <a:pt x="102" y="39"/>
                  </a:cubicBezTo>
                  <a:cubicBezTo>
                    <a:pt x="99" y="38"/>
                    <a:pt x="95" y="36"/>
                    <a:pt x="94" y="32"/>
                  </a:cubicBezTo>
                  <a:cubicBezTo>
                    <a:pt x="93" y="30"/>
                    <a:pt x="93" y="28"/>
                    <a:pt x="93" y="25"/>
                  </a:cubicBezTo>
                  <a:cubicBezTo>
                    <a:pt x="94" y="23"/>
                    <a:pt x="95" y="20"/>
                    <a:pt x="97" y="18"/>
                  </a:cubicBezTo>
                  <a:cubicBezTo>
                    <a:pt x="101" y="15"/>
                    <a:pt x="105" y="14"/>
                    <a:pt x="109" y="15"/>
                  </a:cubicBezTo>
                  <a:cubicBezTo>
                    <a:pt x="110" y="15"/>
                    <a:pt x="111" y="16"/>
                    <a:pt x="113" y="17"/>
                  </a:cubicBezTo>
                  <a:cubicBezTo>
                    <a:pt x="120" y="22"/>
                    <a:pt x="126" y="28"/>
                    <a:pt x="132" y="36"/>
                  </a:cubicBezTo>
                  <a:close/>
                  <a:moveTo>
                    <a:pt x="90" y="16"/>
                  </a:moveTo>
                  <a:cubicBezTo>
                    <a:pt x="91" y="13"/>
                    <a:pt x="91" y="11"/>
                    <a:pt x="90" y="8"/>
                  </a:cubicBezTo>
                  <a:cubicBezTo>
                    <a:pt x="93" y="9"/>
                    <a:pt x="95" y="9"/>
                    <a:pt x="97" y="10"/>
                  </a:cubicBezTo>
                  <a:cubicBezTo>
                    <a:pt x="96" y="11"/>
                    <a:pt x="94" y="12"/>
                    <a:pt x="92" y="13"/>
                  </a:cubicBezTo>
                  <a:cubicBezTo>
                    <a:pt x="91" y="14"/>
                    <a:pt x="91" y="15"/>
                    <a:pt x="90" y="16"/>
                  </a:cubicBezTo>
                  <a:close/>
                  <a:moveTo>
                    <a:pt x="88" y="8"/>
                  </a:moveTo>
                  <a:cubicBezTo>
                    <a:pt x="89" y="12"/>
                    <a:pt x="89" y="16"/>
                    <a:pt x="87" y="19"/>
                  </a:cubicBezTo>
                  <a:cubicBezTo>
                    <a:pt x="84" y="25"/>
                    <a:pt x="78" y="28"/>
                    <a:pt x="73" y="27"/>
                  </a:cubicBezTo>
                  <a:cubicBezTo>
                    <a:pt x="68" y="27"/>
                    <a:pt x="63" y="23"/>
                    <a:pt x="62" y="19"/>
                  </a:cubicBezTo>
                  <a:cubicBezTo>
                    <a:pt x="62" y="17"/>
                    <a:pt x="62" y="15"/>
                    <a:pt x="62" y="13"/>
                  </a:cubicBezTo>
                  <a:cubicBezTo>
                    <a:pt x="67" y="11"/>
                    <a:pt x="71" y="9"/>
                    <a:pt x="76" y="9"/>
                  </a:cubicBezTo>
                  <a:cubicBezTo>
                    <a:pt x="78" y="10"/>
                    <a:pt x="78" y="13"/>
                    <a:pt x="78" y="15"/>
                  </a:cubicBezTo>
                  <a:cubicBezTo>
                    <a:pt x="77" y="17"/>
                    <a:pt x="75" y="18"/>
                    <a:pt x="73" y="18"/>
                  </a:cubicBezTo>
                  <a:cubicBezTo>
                    <a:pt x="72" y="19"/>
                    <a:pt x="70" y="18"/>
                    <a:pt x="70" y="17"/>
                  </a:cubicBezTo>
                  <a:cubicBezTo>
                    <a:pt x="71" y="18"/>
                    <a:pt x="72" y="17"/>
                    <a:pt x="73" y="17"/>
                  </a:cubicBezTo>
                  <a:cubicBezTo>
                    <a:pt x="75" y="16"/>
                    <a:pt x="75" y="13"/>
                    <a:pt x="74" y="12"/>
                  </a:cubicBezTo>
                  <a:cubicBezTo>
                    <a:pt x="73" y="11"/>
                    <a:pt x="72" y="11"/>
                    <a:pt x="71" y="10"/>
                  </a:cubicBezTo>
                  <a:cubicBezTo>
                    <a:pt x="71" y="10"/>
                    <a:pt x="71" y="10"/>
                    <a:pt x="71" y="10"/>
                  </a:cubicBezTo>
                  <a:cubicBezTo>
                    <a:pt x="71" y="10"/>
                    <a:pt x="70" y="10"/>
                    <a:pt x="69" y="11"/>
                  </a:cubicBezTo>
                  <a:cubicBezTo>
                    <a:pt x="67" y="12"/>
                    <a:pt x="66" y="15"/>
                    <a:pt x="68" y="18"/>
                  </a:cubicBezTo>
                  <a:cubicBezTo>
                    <a:pt x="69" y="21"/>
                    <a:pt x="75" y="22"/>
                    <a:pt x="79" y="18"/>
                  </a:cubicBezTo>
                  <a:cubicBezTo>
                    <a:pt x="81" y="15"/>
                    <a:pt x="81" y="11"/>
                    <a:pt x="79" y="8"/>
                  </a:cubicBezTo>
                  <a:cubicBezTo>
                    <a:pt x="80" y="8"/>
                    <a:pt x="82" y="8"/>
                    <a:pt x="84" y="8"/>
                  </a:cubicBezTo>
                  <a:cubicBezTo>
                    <a:pt x="86" y="8"/>
                    <a:pt x="87" y="8"/>
                    <a:pt x="88" y="8"/>
                  </a:cubicBezTo>
                  <a:close/>
                  <a:moveTo>
                    <a:pt x="37" y="34"/>
                  </a:moveTo>
                  <a:cubicBezTo>
                    <a:pt x="37" y="34"/>
                    <a:pt x="37" y="35"/>
                    <a:pt x="37" y="36"/>
                  </a:cubicBezTo>
                  <a:cubicBezTo>
                    <a:pt x="36" y="41"/>
                    <a:pt x="37" y="49"/>
                    <a:pt x="41" y="56"/>
                  </a:cubicBezTo>
                  <a:cubicBezTo>
                    <a:pt x="40" y="58"/>
                    <a:pt x="38" y="60"/>
                    <a:pt x="35" y="60"/>
                  </a:cubicBezTo>
                  <a:cubicBezTo>
                    <a:pt x="34" y="61"/>
                    <a:pt x="32" y="61"/>
                    <a:pt x="31" y="60"/>
                  </a:cubicBezTo>
                  <a:cubicBezTo>
                    <a:pt x="30" y="60"/>
                    <a:pt x="29" y="59"/>
                    <a:pt x="29" y="58"/>
                  </a:cubicBezTo>
                  <a:cubicBezTo>
                    <a:pt x="27" y="56"/>
                    <a:pt x="27" y="54"/>
                    <a:pt x="28" y="52"/>
                  </a:cubicBezTo>
                  <a:cubicBezTo>
                    <a:pt x="29" y="51"/>
                    <a:pt x="30" y="50"/>
                    <a:pt x="32" y="50"/>
                  </a:cubicBezTo>
                  <a:cubicBezTo>
                    <a:pt x="34" y="50"/>
                    <a:pt x="36" y="51"/>
                    <a:pt x="36" y="53"/>
                  </a:cubicBezTo>
                  <a:cubicBezTo>
                    <a:pt x="36" y="54"/>
                    <a:pt x="36" y="55"/>
                    <a:pt x="36" y="56"/>
                  </a:cubicBezTo>
                  <a:cubicBezTo>
                    <a:pt x="35" y="56"/>
                    <a:pt x="34" y="57"/>
                    <a:pt x="33" y="57"/>
                  </a:cubicBezTo>
                  <a:cubicBezTo>
                    <a:pt x="32" y="57"/>
                    <a:pt x="31" y="57"/>
                    <a:pt x="31" y="56"/>
                  </a:cubicBezTo>
                  <a:cubicBezTo>
                    <a:pt x="30" y="55"/>
                    <a:pt x="30" y="54"/>
                    <a:pt x="31" y="53"/>
                  </a:cubicBezTo>
                  <a:cubicBezTo>
                    <a:pt x="31" y="52"/>
                    <a:pt x="33" y="52"/>
                    <a:pt x="33" y="52"/>
                  </a:cubicBezTo>
                  <a:cubicBezTo>
                    <a:pt x="34" y="53"/>
                    <a:pt x="34" y="54"/>
                    <a:pt x="34" y="54"/>
                  </a:cubicBezTo>
                  <a:cubicBezTo>
                    <a:pt x="34" y="55"/>
                    <a:pt x="34" y="55"/>
                    <a:pt x="33" y="56"/>
                  </a:cubicBezTo>
                  <a:cubicBezTo>
                    <a:pt x="33" y="56"/>
                    <a:pt x="33" y="56"/>
                    <a:pt x="32" y="56"/>
                  </a:cubicBezTo>
                  <a:cubicBezTo>
                    <a:pt x="33" y="56"/>
                    <a:pt x="33" y="56"/>
                    <a:pt x="33" y="56"/>
                  </a:cubicBezTo>
                  <a:cubicBezTo>
                    <a:pt x="34" y="56"/>
                    <a:pt x="34" y="55"/>
                    <a:pt x="34" y="54"/>
                  </a:cubicBezTo>
                  <a:cubicBezTo>
                    <a:pt x="35" y="54"/>
                    <a:pt x="34" y="53"/>
                    <a:pt x="33" y="52"/>
                  </a:cubicBezTo>
                  <a:cubicBezTo>
                    <a:pt x="33" y="52"/>
                    <a:pt x="31" y="52"/>
                    <a:pt x="30" y="53"/>
                  </a:cubicBezTo>
                  <a:cubicBezTo>
                    <a:pt x="30" y="54"/>
                    <a:pt x="29" y="55"/>
                    <a:pt x="30" y="56"/>
                  </a:cubicBezTo>
                  <a:cubicBezTo>
                    <a:pt x="31" y="57"/>
                    <a:pt x="32" y="58"/>
                    <a:pt x="33" y="58"/>
                  </a:cubicBezTo>
                  <a:cubicBezTo>
                    <a:pt x="35" y="58"/>
                    <a:pt x="36" y="57"/>
                    <a:pt x="37" y="56"/>
                  </a:cubicBezTo>
                  <a:cubicBezTo>
                    <a:pt x="37" y="55"/>
                    <a:pt x="37" y="54"/>
                    <a:pt x="37" y="52"/>
                  </a:cubicBezTo>
                  <a:cubicBezTo>
                    <a:pt x="37" y="50"/>
                    <a:pt x="34" y="49"/>
                    <a:pt x="32" y="48"/>
                  </a:cubicBezTo>
                  <a:cubicBezTo>
                    <a:pt x="30" y="48"/>
                    <a:pt x="28" y="49"/>
                    <a:pt x="26" y="51"/>
                  </a:cubicBezTo>
                  <a:cubicBezTo>
                    <a:pt x="25" y="53"/>
                    <a:pt x="24" y="56"/>
                    <a:pt x="26" y="60"/>
                  </a:cubicBezTo>
                  <a:cubicBezTo>
                    <a:pt x="26" y="61"/>
                    <a:pt x="28" y="63"/>
                    <a:pt x="30" y="63"/>
                  </a:cubicBezTo>
                  <a:cubicBezTo>
                    <a:pt x="32" y="64"/>
                    <a:pt x="34" y="65"/>
                    <a:pt x="36" y="64"/>
                  </a:cubicBezTo>
                  <a:cubicBezTo>
                    <a:pt x="39" y="63"/>
                    <a:pt x="41" y="61"/>
                    <a:pt x="43" y="59"/>
                  </a:cubicBezTo>
                  <a:cubicBezTo>
                    <a:pt x="46" y="65"/>
                    <a:pt x="52" y="70"/>
                    <a:pt x="59" y="72"/>
                  </a:cubicBezTo>
                  <a:cubicBezTo>
                    <a:pt x="58" y="72"/>
                    <a:pt x="58" y="72"/>
                    <a:pt x="57" y="72"/>
                  </a:cubicBezTo>
                  <a:cubicBezTo>
                    <a:pt x="54" y="72"/>
                    <a:pt x="51" y="73"/>
                    <a:pt x="48" y="76"/>
                  </a:cubicBezTo>
                  <a:cubicBezTo>
                    <a:pt x="43" y="80"/>
                    <a:pt x="42" y="86"/>
                    <a:pt x="43" y="91"/>
                  </a:cubicBezTo>
                  <a:cubicBezTo>
                    <a:pt x="44" y="95"/>
                    <a:pt x="47" y="98"/>
                    <a:pt x="49" y="100"/>
                  </a:cubicBezTo>
                  <a:cubicBezTo>
                    <a:pt x="51" y="101"/>
                    <a:pt x="53" y="102"/>
                    <a:pt x="54" y="103"/>
                  </a:cubicBezTo>
                  <a:cubicBezTo>
                    <a:pt x="53" y="103"/>
                    <a:pt x="51" y="104"/>
                    <a:pt x="49" y="105"/>
                  </a:cubicBezTo>
                  <a:cubicBezTo>
                    <a:pt x="44" y="108"/>
                    <a:pt x="39" y="114"/>
                    <a:pt x="40" y="123"/>
                  </a:cubicBezTo>
                  <a:cubicBezTo>
                    <a:pt x="40" y="123"/>
                    <a:pt x="40" y="123"/>
                    <a:pt x="39" y="122"/>
                  </a:cubicBezTo>
                  <a:cubicBezTo>
                    <a:pt x="37" y="116"/>
                    <a:pt x="30" y="112"/>
                    <a:pt x="23" y="112"/>
                  </a:cubicBezTo>
                  <a:cubicBezTo>
                    <a:pt x="17" y="112"/>
                    <a:pt x="11" y="115"/>
                    <a:pt x="7" y="120"/>
                  </a:cubicBezTo>
                  <a:cubicBezTo>
                    <a:pt x="7" y="112"/>
                    <a:pt x="8" y="103"/>
                    <a:pt x="10" y="94"/>
                  </a:cubicBezTo>
                  <a:cubicBezTo>
                    <a:pt x="13" y="90"/>
                    <a:pt x="18" y="89"/>
                    <a:pt x="21" y="90"/>
                  </a:cubicBezTo>
                  <a:cubicBezTo>
                    <a:pt x="26" y="91"/>
                    <a:pt x="30" y="94"/>
                    <a:pt x="30" y="98"/>
                  </a:cubicBezTo>
                  <a:cubicBezTo>
                    <a:pt x="30" y="102"/>
                    <a:pt x="28" y="106"/>
                    <a:pt x="26" y="107"/>
                  </a:cubicBezTo>
                  <a:cubicBezTo>
                    <a:pt x="23" y="108"/>
                    <a:pt x="20" y="108"/>
                    <a:pt x="18" y="106"/>
                  </a:cubicBezTo>
                  <a:cubicBezTo>
                    <a:pt x="17" y="105"/>
                    <a:pt x="16" y="103"/>
                    <a:pt x="16" y="102"/>
                  </a:cubicBezTo>
                  <a:cubicBezTo>
                    <a:pt x="17" y="103"/>
                    <a:pt x="18" y="104"/>
                    <a:pt x="20" y="105"/>
                  </a:cubicBezTo>
                  <a:cubicBezTo>
                    <a:pt x="22" y="105"/>
                    <a:pt x="24" y="103"/>
                    <a:pt x="25" y="101"/>
                  </a:cubicBezTo>
                  <a:cubicBezTo>
                    <a:pt x="25" y="100"/>
                    <a:pt x="25" y="98"/>
                    <a:pt x="24" y="97"/>
                  </a:cubicBezTo>
                  <a:cubicBezTo>
                    <a:pt x="24" y="97"/>
                    <a:pt x="24" y="97"/>
                    <a:pt x="24" y="97"/>
                  </a:cubicBezTo>
                  <a:cubicBezTo>
                    <a:pt x="24" y="97"/>
                    <a:pt x="23" y="96"/>
                    <a:pt x="21" y="95"/>
                  </a:cubicBezTo>
                  <a:cubicBezTo>
                    <a:pt x="19" y="95"/>
                    <a:pt x="15" y="96"/>
                    <a:pt x="14" y="101"/>
                  </a:cubicBezTo>
                  <a:cubicBezTo>
                    <a:pt x="12" y="105"/>
                    <a:pt x="17" y="112"/>
                    <a:pt x="24" y="111"/>
                  </a:cubicBezTo>
                  <a:cubicBezTo>
                    <a:pt x="30" y="110"/>
                    <a:pt x="35" y="102"/>
                    <a:pt x="32" y="95"/>
                  </a:cubicBezTo>
                  <a:cubicBezTo>
                    <a:pt x="29" y="88"/>
                    <a:pt x="19" y="84"/>
                    <a:pt x="12" y="89"/>
                  </a:cubicBezTo>
                  <a:cubicBezTo>
                    <a:pt x="11" y="89"/>
                    <a:pt x="11" y="89"/>
                    <a:pt x="11" y="89"/>
                  </a:cubicBezTo>
                  <a:cubicBezTo>
                    <a:pt x="15" y="73"/>
                    <a:pt x="22" y="56"/>
                    <a:pt x="31" y="43"/>
                  </a:cubicBezTo>
                  <a:cubicBezTo>
                    <a:pt x="33" y="40"/>
                    <a:pt x="35" y="37"/>
                    <a:pt x="37" y="34"/>
                  </a:cubicBezTo>
                  <a:close/>
                  <a:moveTo>
                    <a:pt x="27" y="186"/>
                  </a:moveTo>
                  <a:cubicBezTo>
                    <a:pt x="32" y="188"/>
                    <a:pt x="37" y="189"/>
                    <a:pt x="43" y="187"/>
                  </a:cubicBezTo>
                  <a:cubicBezTo>
                    <a:pt x="51" y="184"/>
                    <a:pt x="58" y="176"/>
                    <a:pt x="58" y="167"/>
                  </a:cubicBezTo>
                  <a:cubicBezTo>
                    <a:pt x="58" y="166"/>
                    <a:pt x="59" y="166"/>
                    <a:pt x="59" y="165"/>
                  </a:cubicBezTo>
                  <a:cubicBezTo>
                    <a:pt x="60" y="165"/>
                    <a:pt x="62" y="164"/>
                    <a:pt x="63" y="164"/>
                  </a:cubicBezTo>
                  <a:cubicBezTo>
                    <a:pt x="65" y="164"/>
                    <a:pt x="67" y="164"/>
                    <a:pt x="69" y="166"/>
                  </a:cubicBezTo>
                  <a:cubicBezTo>
                    <a:pt x="70" y="167"/>
                    <a:pt x="70" y="168"/>
                    <a:pt x="70" y="169"/>
                  </a:cubicBezTo>
                  <a:cubicBezTo>
                    <a:pt x="70" y="170"/>
                    <a:pt x="70" y="171"/>
                    <a:pt x="70" y="172"/>
                  </a:cubicBezTo>
                  <a:cubicBezTo>
                    <a:pt x="69" y="173"/>
                    <a:pt x="67" y="174"/>
                    <a:pt x="66" y="174"/>
                  </a:cubicBezTo>
                  <a:cubicBezTo>
                    <a:pt x="64" y="174"/>
                    <a:pt x="63" y="173"/>
                    <a:pt x="62" y="172"/>
                  </a:cubicBezTo>
                  <a:cubicBezTo>
                    <a:pt x="62" y="171"/>
                    <a:pt x="62" y="169"/>
                    <a:pt x="63" y="168"/>
                  </a:cubicBezTo>
                  <a:cubicBezTo>
                    <a:pt x="64" y="168"/>
                    <a:pt x="64" y="167"/>
                    <a:pt x="65" y="167"/>
                  </a:cubicBezTo>
                  <a:cubicBezTo>
                    <a:pt x="66" y="167"/>
                    <a:pt x="67" y="168"/>
                    <a:pt x="67" y="169"/>
                  </a:cubicBezTo>
                  <a:cubicBezTo>
                    <a:pt x="68" y="169"/>
                    <a:pt x="68" y="170"/>
                    <a:pt x="67" y="171"/>
                  </a:cubicBezTo>
                  <a:cubicBezTo>
                    <a:pt x="67" y="172"/>
                    <a:pt x="66" y="172"/>
                    <a:pt x="65" y="172"/>
                  </a:cubicBezTo>
                  <a:cubicBezTo>
                    <a:pt x="64" y="172"/>
                    <a:pt x="64" y="171"/>
                    <a:pt x="64" y="170"/>
                  </a:cubicBezTo>
                  <a:cubicBezTo>
                    <a:pt x="64" y="170"/>
                    <a:pt x="65" y="169"/>
                    <a:pt x="65" y="169"/>
                  </a:cubicBezTo>
                  <a:cubicBezTo>
                    <a:pt x="66" y="169"/>
                    <a:pt x="66" y="169"/>
                    <a:pt x="66" y="169"/>
                  </a:cubicBezTo>
                  <a:cubicBezTo>
                    <a:pt x="66" y="170"/>
                    <a:pt x="67" y="170"/>
                    <a:pt x="67" y="170"/>
                  </a:cubicBezTo>
                  <a:cubicBezTo>
                    <a:pt x="67" y="170"/>
                    <a:pt x="67" y="170"/>
                    <a:pt x="66" y="169"/>
                  </a:cubicBezTo>
                  <a:cubicBezTo>
                    <a:pt x="66" y="169"/>
                    <a:pt x="66" y="169"/>
                    <a:pt x="65" y="169"/>
                  </a:cubicBezTo>
                  <a:cubicBezTo>
                    <a:pt x="64" y="169"/>
                    <a:pt x="64" y="169"/>
                    <a:pt x="64" y="170"/>
                  </a:cubicBezTo>
                  <a:cubicBezTo>
                    <a:pt x="64" y="171"/>
                    <a:pt x="64" y="172"/>
                    <a:pt x="65" y="172"/>
                  </a:cubicBezTo>
                  <a:cubicBezTo>
                    <a:pt x="66" y="173"/>
                    <a:pt x="67" y="172"/>
                    <a:pt x="68" y="171"/>
                  </a:cubicBezTo>
                  <a:cubicBezTo>
                    <a:pt x="69" y="170"/>
                    <a:pt x="68" y="169"/>
                    <a:pt x="68" y="168"/>
                  </a:cubicBezTo>
                  <a:cubicBezTo>
                    <a:pt x="67" y="167"/>
                    <a:pt x="66" y="167"/>
                    <a:pt x="65" y="167"/>
                  </a:cubicBezTo>
                  <a:cubicBezTo>
                    <a:pt x="64" y="167"/>
                    <a:pt x="63" y="167"/>
                    <a:pt x="63" y="168"/>
                  </a:cubicBezTo>
                  <a:cubicBezTo>
                    <a:pt x="61" y="169"/>
                    <a:pt x="61" y="171"/>
                    <a:pt x="61" y="173"/>
                  </a:cubicBezTo>
                  <a:cubicBezTo>
                    <a:pt x="62" y="174"/>
                    <a:pt x="63" y="176"/>
                    <a:pt x="65" y="176"/>
                  </a:cubicBezTo>
                  <a:cubicBezTo>
                    <a:pt x="68" y="176"/>
                    <a:pt x="70" y="176"/>
                    <a:pt x="72" y="173"/>
                  </a:cubicBezTo>
                  <a:cubicBezTo>
                    <a:pt x="73" y="172"/>
                    <a:pt x="73" y="171"/>
                    <a:pt x="73" y="169"/>
                  </a:cubicBezTo>
                  <a:cubicBezTo>
                    <a:pt x="73" y="167"/>
                    <a:pt x="73" y="166"/>
                    <a:pt x="71" y="164"/>
                  </a:cubicBezTo>
                  <a:cubicBezTo>
                    <a:pt x="69" y="161"/>
                    <a:pt x="65" y="161"/>
                    <a:pt x="63" y="161"/>
                  </a:cubicBezTo>
                  <a:cubicBezTo>
                    <a:pt x="61" y="162"/>
                    <a:pt x="59" y="163"/>
                    <a:pt x="58" y="164"/>
                  </a:cubicBezTo>
                  <a:cubicBezTo>
                    <a:pt x="58" y="164"/>
                    <a:pt x="58" y="165"/>
                    <a:pt x="58" y="165"/>
                  </a:cubicBezTo>
                  <a:cubicBezTo>
                    <a:pt x="57" y="160"/>
                    <a:pt x="54" y="156"/>
                    <a:pt x="51" y="153"/>
                  </a:cubicBezTo>
                  <a:cubicBezTo>
                    <a:pt x="51" y="152"/>
                    <a:pt x="51" y="150"/>
                    <a:pt x="52" y="149"/>
                  </a:cubicBezTo>
                  <a:cubicBezTo>
                    <a:pt x="54" y="143"/>
                    <a:pt x="60" y="141"/>
                    <a:pt x="64" y="144"/>
                  </a:cubicBezTo>
                  <a:cubicBezTo>
                    <a:pt x="69" y="146"/>
                    <a:pt x="69" y="152"/>
                    <a:pt x="66" y="154"/>
                  </a:cubicBezTo>
                  <a:cubicBezTo>
                    <a:pt x="64" y="157"/>
                    <a:pt x="59" y="155"/>
                    <a:pt x="58" y="153"/>
                  </a:cubicBezTo>
                  <a:cubicBezTo>
                    <a:pt x="58" y="150"/>
                    <a:pt x="59" y="148"/>
                    <a:pt x="61" y="148"/>
                  </a:cubicBezTo>
                  <a:cubicBezTo>
                    <a:pt x="60" y="148"/>
                    <a:pt x="58" y="149"/>
                    <a:pt x="58" y="151"/>
                  </a:cubicBezTo>
                  <a:cubicBezTo>
                    <a:pt x="58" y="153"/>
                    <a:pt x="59" y="156"/>
                    <a:pt x="62" y="156"/>
                  </a:cubicBezTo>
                  <a:cubicBezTo>
                    <a:pt x="65" y="157"/>
                    <a:pt x="68" y="154"/>
                    <a:pt x="69" y="151"/>
                  </a:cubicBezTo>
                  <a:cubicBezTo>
                    <a:pt x="69" y="148"/>
                    <a:pt x="68" y="144"/>
                    <a:pt x="64" y="142"/>
                  </a:cubicBezTo>
                  <a:cubicBezTo>
                    <a:pt x="60" y="141"/>
                    <a:pt x="55" y="142"/>
                    <a:pt x="53" y="145"/>
                  </a:cubicBezTo>
                  <a:cubicBezTo>
                    <a:pt x="51" y="147"/>
                    <a:pt x="50" y="150"/>
                    <a:pt x="50" y="152"/>
                  </a:cubicBezTo>
                  <a:cubicBezTo>
                    <a:pt x="50" y="152"/>
                    <a:pt x="50" y="152"/>
                    <a:pt x="50" y="152"/>
                  </a:cubicBezTo>
                  <a:cubicBezTo>
                    <a:pt x="50" y="148"/>
                    <a:pt x="53" y="143"/>
                    <a:pt x="57" y="142"/>
                  </a:cubicBezTo>
                  <a:cubicBezTo>
                    <a:pt x="62" y="140"/>
                    <a:pt x="67" y="142"/>
                    <a:pt x="69" y="146"/>
                  </a:cubicBezTo>
                  <a:cubicBezTo>
                    <a:pt x="71" y="150"/>
                    <a:pt x="68" y="155"/>
                    <a:pt x="65" y="156"/>
                  </a:cubicBezTo>
                  <a:cubicBezTo>
                    <a:pt x="61" y="158"/>
                    <a:pt x="57" y="155"/>
                    <a:pt x="57" y="152"/>
                  </a:cubicBezTo>
                  <a:cubicBezTo>
                    <a:pt x="57" y="148"/>
                    <a:pt x="61" y="146"/>
                    <a:pt x="63" y="147"/>
                  </a:cubicBezTo>
                  <a:cubicBezTo>
                    <a:pt x="66" y="148"/>
                    <a:pt x="66" y="151"/>
                    <a:pt x="65" y="153"/>
                  </a:cubicBezTo>
                  <a:cubicBezTo>
                    <a:pt x="66" y="151"/>
                    <a:pt x="66" y="148"/>
                    <a:pt x="63" y="147"/>
                  </a:cubicBezTo>
                  <a:cubicBezTo>
                    <a:pt x="60" y="146"/>
                    <a:pt x="57" y="149"/>
                    <a:pt x="57" y="152"/>
                  </a:cubicBezTo>
                  <a:cubicBezTo>
                    <a:pt x="57" y="156"/>
                    <a:pt x="62" y="158"/>
                    <a:pt x="66" y="157"/>
                  </a:cubicBezTo>
                  <a:cubicBezTo>
                    <a:pt x="69" y="155"/>
                    <a:pt x="71" y="150"/>
                    <a:pt x="69" y="146"/>
                  </a:cubicBezTo>
                  <a:cubicBezTo>
                    <a:pt x="71" y="150"/>
                    <a:pt x="70" y="154"/>
                    <a:pt x="67" y="156"/>
                  </a:cubicBezTo>
                  <a:cubicBezTo>
                    <a:pt x="63" y="158"/>
                    <a:pt x="59" y="157"/>
                    <a:pt x="57" y="154"/>
                  </a:cubicBezTo>
                  <a:cubicBezTo>
                    <a:pt x="56" y="151"/>
                    <a:pt x="57" y="148"/>
                    <a:pt x="60" y="147"/>
                  </a:cubicBezTo>
                  <a:cubicBezTo>
                    <a:pt x="62" y="145"/>
                    <a:pt x="65" y="147"/>
                    <a:pt x="66" y="148"/>
                  </a:cubicBezTo>
                  <a:cubicBezTo>
                    <a:pt x="65" y="147"/>
                    <a:pt x="63" y="146"/>
                    <a:pt x="61" y="146"/>
                  </a:cubicBezTo>
                  <a:cubicBezTo>
                    <a:pt x="58" y="146"/>
                    <a:pt x="56" y="149"/>
                    <a:pt x="56" y="151"/>
                  </a:cubicBezTo>
                  <a:cubicBezTo>
                    <a:pt x="56" y="154"/>
                    <a:pt x="58" y="157"/>
                    <a:pt x="61" y="158"/>
                  </a:cubicBezTo>
                  <a:cubicBezTo>
                    <a:pt x="64" y="158"/>
                    <a:pt x="68" y="157"/>
                    <a:pt x="69" y="154"/>
                  </a:cubicBezTo>
                  <a:cubicBezTo>
                    <a:pt x="70" y="153"/>
                    <a:pt x="70" y="152"/>
                    <a:pt x="71" y="151"/>
                  </a:cubicBezTo>
                  <a:cubicBezTo>
                    <a:pt x="71" y="161"/>
                    <a:pt x="76" y="172"/>
                    <a:pt x="85" y="177"/>
                  </a:cubicBezTo>
                  <a:cubicBezTo>
                    <a:pt x="87" y="178"/>
                    <a:pt x="88" y="179"/>
                    <a:pt x="89" y="179"/>
                  </a:cubicBezTo>
                  <a:cubicBezTo>
                    <a:pt x="89" y="179"/>
                    <a:pt x="88" y="179"/>
                    <a:pt x="88" y="179"/>
                  </a:cubicBezTo>
                  <a:cubicBezTo>
                    <a:pt x="84" y="179"/>
                    <a:pt x="80" y="180"/>
                    <a:pt x="78" y="182"/>
                  </a:cubicBezTo>
                  <a:cubicBezTo>
                    <a:pt x="72" y="186"/>
                    <a:pt x="70" y="192"/>
                    <a:pt x="71" y="197"/>
                  </a:cubicBezTo>
                  <a:cubicBezTo>
                    <a:pt x="72" y="202"/>
                    <a:pt x="76" y="206"/>
                    <a:pt x="79" y="207"/>
                  </a:cubicBezTo>
                  <a:cubicBezTo>
                    <a:pt x="83" y="209"/>
                    <a:pt x="88" y="208"/>
                    <a:pt x="91" y="204"/>
                  </a:cubicBezTo>
                  <a:cubicBezTo>
                    <a:pt x="92" y="203"/>
                    <a:pt x="93" y="200"/>
                    <a:pt x="93" y="198"/>
                  </a:cubicBezTo>
                  <a:cubicBezTo>
                    <a:pt x="93" y="195"/>
                    <a:pt x="92" y="193"/>
                    <a:pt x="90" y="192"/>
                  </a:cubicBezTo>
                  <a:cubicBezTo>
                    <a:pt x="87" y="190"/>
                    <a:pt x="84" y="190"/>
                    <a:pt x="82" y="192"/>
                  </a:cubicBezTo>
                  <a:cubicBezTo>
                    <a:pt x="80" y="193"/>
                    <a:pt x="79" y="196"/>
                    <a:pt x="80" y="198"/>
                  </a:cubicBezTo>
                  <a:cubicBezTo>
                    <a:pt x="81" y="200"/>
                    <a:pt x="83" y="202"/>
                    <a:pt x="85" y="201"/>
                  </a:cubicBezTo>
                  <a:cubicBezTo>
                    <a:pt x="87" y="201"/>
                    <a:pt x="88" y="200"/>
                    <a:pt x="88" y="199"/>
                  </a:cubicBezTo>
                  <a:cubicBezTo>
                    <a:pt x="88" y="197"/>
                    <a:pt x="88" y="196"/>
                    <a:pt x="87" y="196"/>
                  </a:cubicBezTo>
                  <a:cubicBezTo>
                    <a:pt x="86" y="195"/>
                    <a:pt x="86" y="195"/>
                    <a:pt x="86" y="195"/>
                  </a:cubicBezTo>
                  <a:cubicBezTo>
                    <a:pt x="86" y="195"/>
                    <a:pt x="86" y="195"/>
                    <a:pt x="87" y="196"/>
                  </a:cubicBezTo>
                  <a:cubicBezTo>
                    <a:pt x="88" y="196"/>
                    <a:pt x="88" y="197"/>
                    <a:pt x="88" y="198"/>
                  </a:cubicBezTo>
                  <a:cubicBezTo>
                    <a:pt x="88" y="200"/>
                    <a:pt x="86" y="201"/>
                    <a:pt x="85" y="201"/>
                  </a:cubicBezTo>
                  <a:cubicBezTo>
                    <a:pt x="83" y="201"/>
                    <a:pt x="81" y="200"/>
                    <a:pt x="81" y="198"/>
                  </a:cubicBezTo>
                  <a:cubicBezTo>
                    <a:pt x="80" y="196"/>
                    <a:pt x="81" y="194"/>
                    <a:pt x="83" y="193"/>
                  </a:cubicBezTo>
                  <a:cubicBezTo>
                    <a:pt x="85" y="192"/>
                    <a:pt x="87" y="192"/>
                    <a:pt x="89" y="193"/>
                  </a:cubicBezTo>
                  <a:cubicBezTo>
                    <a:pt x="91" y="194"/>
                    <a:pt x="92" y="196"/>
                    <a:pt x="92" y="198"/>
                  </a:cubicBezTo>
                  <a:cubicBezTo>
                    <a:pt x="92" y="200"/>
                    <a:pt x="91" y="202"/>
                    <a:pt x="90" y="203"/>
                  </a:cubicBezTo>
                  <a:cubicBezTo>
                    <a:pt x="87" y="206"/>
                    <a:pt x="83" y="206"/>
                    <a:pt x="80" y="205"/>
                  </a:cubicBezTo>
                  <a:cubicBezTo>
                    <a:pt x="78" y="203"/>
                    <a:pt x="76" y="200"/>
                    <a:pt x="76" y="197"/>
                  </a:cubicBezTo>
                  <a:cubicBezTo>
                    <a:pt x="76" y="193"/>
                    <a:pt x="78" y="190"/>
                    <a:pt x="81" y="188"/>
                  </a:cubicBezTo>
                  <a:cubicBezTo>
                    <a:pt x="83" y="187"/>
                    <a:pt x="85" y="186"/>
                    <a:pt x="88" y="186"/>
                  </a:cubicBezTo>
                  <a:cubicBezTo>
                    <a:pt x="90" y="186"/>
                    <a:pt x="93" y="187"/>
                    <a:pt x="95" y="189"/>
                  </a:cubicBezTo>
                  <a:cubicBezTo>
                    <a:pt x="99" y="193"/>
                    <a:pt x="101" y="198"/>
                    <a:pt x="100" y="202"/>
                  </a:cubicBezTo>
                  <a:cubicBezTo>
                    <a:pt x="100" y="207"/>
                    <a:pt x="98" y="210"/>
                    <a:pt x="96" y="213"/>
                  </a:cubicBezTo>
                  <a:cubicBezTo>
                    <a:pt x="94" y="215"/>
                    <a:pt x="91" y="217"/>
                    <a:pt x="88" y="219"/>
                  </a:cubicBezTo>
                  <a:cubicBezTo>
                    <a:pt x="87" y="219"/>
                    <a:pt x="85" y="219"/>
                    <a:pt x="84" y="219"/>
                  </a:cubicBezTo>
                  <a:cubicBezTo>
                    <a:pt x="80" y="219"/>
                    <a:pt x="77" y="219"/>
                    <a:pt x="73" y="218"/>
                  </a:cubicBezTo>
                  <a:cubicBezTo>
                    <a:pt x="74" y="217"/>
                    <a:pt x="75" y="215"/>
                    <a:pt x="75" y="213"/>
                  </a:cubicBezTo>
                  <a:cubicBezTo>
                    <a:pt x="77" y="209"/>
                    <a:pt x="75" y="205"/>
                    <a:pt x="72" y="201"/>
                  </a:cubicBezTo>
                  <a:cubicBezTo>
                    <a:pt x="66" y="194"/>
                    <a:pt x="53" y="197"/>
                    <a:pt x="49" y="205"/>
                  </a:cubicBezTo>
                  <a:cubicBezTo>
                    <a:pt x="48" y="206"/>
                    <a:pt x="48" y="206"/>
                    <a:pt x="47" y="207"/>
                  </a:cubicBezTo>
                  <a:cubicBezTo>
                    <a:pt x="40" y="202"/>
                    <a:pt x="33" y="195"/>
                    <a:pt x="27" y="186"/>
                  </a:cubicBezTo>
                  <a:close/>
                  <a:moveTo>
                    <a:pt x="58" y="210"/>
                  </a:moveTo>
                  <a:cubicBezTo>
                    <a:pt x="59" y="207"/>
                    <a:pt x="63" y="205"/>
                    <a:pt x="66" y="206"/>
                  </a:cubicBezTo>
                  <a:cubicBezTo>
                    <a:pt x="69" y="208"/>
                    <a:pt x="70" y="211"/>
                    <a:pt x="69" y="213"/>
                  </a:cubicBezTo>
                  <a:cubicBezTo>
                    <a:pt x="70" y="211"/>
                    <a:pt x="69" y="209"/>
                    <a:pt x="67" y="207"/>
                  </a:cubicBezTo>
                  <a:cubicBezTo>
                    <a:pt x="65" y="205"/>
                    <a:pt x="62" y="205"/>
                    <a:pt x="60" y="207"/>
                  </a:cubicBezTo>
                  <a:cubicBezTo>
                    <a:pt x="58" y="208"/>
                    <a:pt x="57" y="210"/>
                    <a:pt x="57" y="213"/>
                  </a:cubicBezTo>
                  <a:cubicBezTo>
                    <a:pt x="55" y="211"/>
                    <a:pt x="52" y="210"/>
                    <a:pt x="50" y="209"/>
                  </a:cubicBezTo>
                  <a:cubicBezTo>
                    <a:pt x="52" y="205"/>
                    <a:pt x="55" y="202"/>
                    <a:pt x="58" y="201"/>
                  </a:cubicBezTo>
                  <a:cubicBezTo>
                    <a:pt x="65" y="199"/>
                    <a:pt x="72" y="203"/>
                    <a:pt x="73" y="208"/>
                  </a:cubicBezTo>
                  <a:cubicBezTo>
                    <a:pt x="74" y="212"/>
                    <a:pt x="72" y="215"/>
                    <a:pt x="69" y="217"/>
                  </a:cubicBezTo>
                  <a:cubicBezTo>
                    <a:pt x="66" y="216"/>
                    <a:pt x="63" y="215"/>
                    <a:pt x="59" y="214"/>
                  </a:cubicBezTo>
                  <a:cubicBezTo>
                    <a:pt x="59" y="212"/>
                    <a:pt x="59" y="211"/>
                    <a:pt x="60" y="210"/>
                  </a:cubicBezTo>
                  <a:cubicBezTo>
                    <a:pt x="62" y="207"/>
                    <a:pt x="65" y="207"/>
                    <a:pt x="66" y="209"/>
                  </a:cubicBezTo>
                  <a:cubicBezTo>
                    <a:pt x="65" y="208"/>
                    <a:pt x="63" y="207"/>
                    <a:pt x="61" y="209"/>
                  </a:cubicBezTo>
                  <a:cubicBezTo>
                    <a:pt x="60" y="209"/>
                    <a:pt x="59" y="211"/>
                    <a:pt x="59" y="214"/>
                  </a:cubicBezTo>
                  <a:cubicBezTo>
                    <a:pt x="59" y="213"/>
                    <a:pt x="58" y="213"/>
                    <a:pt x="58" y="213"/>
                  </a:cubicBezTo>
                  <a:cubicBezTo>
                    <a:pt x="58" y="211"/>
                    <a:pt x="59" y="209"/>
                    <a:pt x="60" y="208"/>
                  </a:cubicBezTo>
                  <a:cubicBezTo>
                    <a:pt x="63" y="206"/>
                    <a:pt x="68" y="207"/>
                    <a:pt x="68" y="210"/>
                  </a:cubicBezTo>
                  <a:cubicBezTo>
                    <a:pt x="69" y="213"/>
                    <a:pt x="67" y="216"/>
                    <a:pt x="65" y="216"/>
                  </a:cubicBezTo>
                  <a:cubicBezTo>
                    <a:pt x="67" y="216"/>
                    <a:pt x="70" y="213"/>
                    <a:pt x="68" y="210"/>
                  </a:cubicBezTo>
                  <a:cubicBezTo>
                    <a:pt x="67" y="206"/>
                    <a:pt x="62" y="205"/>
                    <a:pt x="59" y="208"/>
                  </a:cubicBezTo>
                  <a:cubicBezTo>
                    <a:pt x="58" y="210"/>
                    <a:pt x="58" y="211"/>
                    <a:pt x="58" y="213"/>
                  </a:cubicBezTo>
                  <a:cubicBezTo>
                    <a:pt x="58" y="213"/>
                    <a:pt x="57" y="213"/>
                    <a:pt x="57" y="213"/>
                  </a:cubicBezTo>
                  <a:cubicBezTo>
                    <a:pt x="57" y="212"/>
                    <a:pt x="57" y="211"/>
                    <a:pt x="58" y="210"/>
                  </a:cubicBezTo>
                  <a:close/>
                  <a:moveTo>
                    <a:pt x="71" y="217"/>
                  </a:moveTo>
                  <a:cubicBezTo>
                    <a:pt x="71" y="217"/>
                    <a:pt x="71" y="217"/>
                    <a:pt x="70" y="217"/>
                  </a:cubicBezTo>
                  <a:cubicBezTo>
                    <a:pt x="73" y="215"/>
                    <a:pt x="75" y="211"/>
                    <a:pt x="73" y="207"/>
                  </a:cubicBezTo>
                  <a:cubicBezTo>
                    <a:pt x="72" y="203"/>
                    <a:pt x="67" y="199"/>
                    <a:pt x="62" y="200"/>
                  </a:cubicBezTo>
                  <a:cubicBezTo>
                    <a:pt x="57" y="200"/>
                    <a:pt x="52" y="203"/>
                    <a:pt x="50" y="207"/>
                  </a:cubicBezTo>
                  <a:cubicBezTo>
                    <a:pt x="50" y="208"/>
                    <a:pt x="50" y="208"/>
                    <a:pt x="49" y="208"/>
                  </a:cubicBezTo>
                  <a:cubicBezTo>
                    <a:pt x="49" y="208"/>
                    <a:pt x="49" y="208"/>
                    <a:pt x="49" y="208"/>
                  </a:cubicBezTo>
                  <a:cubicBezTo>
                    <a:pt x="50" y="206"/>
                    <a:pt x="51" y="205"/>
                    <a:pt x="53" y="203"/>
                  </a:cubicBezTo>
                  <a:cubicBezTo>
                    <a:pt x="57" y="199"/>
                    <a:pt x="64" y="198"/>
                    <a:pt x="69" y="201"/>
                  </a:cubicBezTo>
                  <a:cubicBezTo>
                    <a:pt x="73" y="203"/>
                    <a:pt x="76" y="210"/>
                    <a:pt x="73" y="214"/>
                  </a:cubicBezTo>
                  <a:cubicBezTo>
                    <a:pt x="73" y="216"/>
                    <a:pt x="72" y="217"/>
                    <a:pt x="71" y="217"/>
                  </a:cubicBezTo>
                  <a:close/>
                  <a:moveTo>
                    <a:pt x="72" y="218"/>
                  </a:moveTo>
                  <a:cubicBezTo>
                    <a:pt x="73" y="217"/>
                    <a:pt x="74" y="216"/>
                    <a:pt x="74" y="214"/>
                  </a:cubicBezTo>
                  <a:cubicBezTo>
                    <a:pt x="74" y="216"/>
                    <a:pt x="73" y="217"/>
                    <a:pt x="72" y="218"/>
                  </a:cubicBezTo>
                  <a:cubicBezTo>
                    <a:pt x="72" y="218"/>
                    <a:pt x="72" y="218"/>
                    <a:pt x="72" y="218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FDF2C4"/>
                </a:gs>
                <a:gs pos="49996">
                  <a:srgbClr val="FDF2C4"/>
                </a:gs>
                <a:gs pos="66048">
                  <a:srgbClr val="977037"/>
                </a:gs>
                <a:gs pos="74056">
                  <a:srgbClr val="AE8A55"/>
                </a:gs>
                <a:gs pos="31000">
                  <a:srgbClr val="D4B486"/>
                </a:gs>
                <a:gs pos="100000">
                  <a:srgbClr val="977037"/>
                </a:gs>
              </a:gsLst>
              <a:path path="shap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cxnSp>
        <p:nvCxnSpPr>
          <p:cNvPr id="1173" name="直接连接符 1172"/>
          <p:cNvCxnSpPr/>
          <p:nvPr/>
        </p:nvCxnSpPr>
        <p:spPr>
          <a:xfrm flipH="1">
            <a:off x="7791468" y="721770"/>
            <a:ext cx="1" cy="1743378"/>
          </a:xfrm>
          <a:prstGeom prst="line">
            <a:avLst/>
          </a:prstGeom>
          <a:ln w="22225">
            <a:gradFill>
              <a:gsLst>
                <a:gs pos="0">
                  <a:srgbClr val="FF0000"/>
                </a:gs>
                <a:gs pos="30000">
                  <a:srgbClr val="5E0302"/>
                </a:gs>
                <a:gs pos="70000">
                  <a:srgbClr val="FF0000"/>
                </a:gs>
                <a:gs pos="100000">
                  <a:srgbClr val="A30003"/>
                </a:gs>
              </a:gsLst>
              <a:lin ang="5400000" scaled="1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174" name="组合 1173"/>
          <p:cNvGrpSpPr/>
          <p:nvPr/>
        </p:nvGrpSpPr>
        <p:grpSpPr>
          <a:xfrm>
            <a:off x="9610642" y="2169017"/>
            <a:ext cx="704438" cy="942433"/>
            <a:chOff x="5254263" y="481792"/>
            <a:chExt cx="2378354" cy="3181880"/>
          </a:xfrm>
        </p:grpSpPr>
        <p:sp>
          <p:nvSpPr>
            <p:cNvPr id="1175" name="Freeform 49"/>
            <p:cNvSpPr>
              <a:spLocks noEditPoints="1"/>
            </p:cNvSpPr>
            <p:nvPr/>
          </p:nvSpPr>
          <p:spPr bwMode="auto">
            <a:xfrm>
              <a:off x="5254263" y="483718"/>
              <a:ext cx="2369426" cy="3179954"/>
            </a:xfrm>
            <a:custGeom>
              <a:avLst/>
              <a:gdLst>
                <a:gd name="T0" fmla="*/ 154 w 168"/>
                <a:gd name="T1" fmla="*/ 147 h 226"/>
                <a:gd name="T2" fmla="*/ 135 w 168"/>
                <a:gd name="T3" fmla="*/ 85 h 226"/>
                <a:gd name="T4" fmla="*/ 144 w 168"/>
                <a:gd name="T5" fmla="*/ 103 h 226"/>
                <a:gd name="T6" fmla="*/ 142 w 168"/>
                <a:gd name="T7" fmla="*/ 110 h 226"/>
                <a:gd name="T8" fmla="*/ 124 w 168"/>
                <a:gd name="T9" fmla="*/ 106 h 226"/>
                <a:gd name="T10" fmla="*/ 157 w 168"/>
                <a:gd name="T11" fmla="*/ 154 h 226"/>
                <a:gd name="T12" fmla="*/ 158 w 168"/>
                <a:gd name="T13" fmla="*/ 149 h 226"/>
                <a:gd name="T14" fmla="*/ 8 w 168"/>
                <a:gd name="T15" fmla="*/ 127 h 226"/>
                <a:gd name="T16" fmla="*/ 22 w 168"/>
                <a:gd name="T17" fmla="*/ 63 h 226"/>
                <a:gd name="T18" fmla="*/ 24 w 168"/>
                <a:gd name="T19" fmla="*/ 62 h 226"/>
                <a:gd name="T20" fmla="*/ 14 w 168"/>
                <a:gd name="T21" fmla="*/ 77 h 226"/>
                <a:gd name="T22" fmla="*/ 27 w 168"/>
                <a:gd name="T23" fmla="*/ 83 h 226"/>
                <a:gd name="T24" fmla="*/ 39 w 168"/>
                <a:gd name="T25" fmla="*/ 105 h 226"/>
                <a:gd name="T26" fmla="*/ 34 w 168"/>
                <a:gd name="T27" fmla="*/ 92 h 226"/>
                <a:gd name="T28" fmla="*/ 11 w 168"/>
                <a:gd name="T29" fmla="*/ 154 h 226"/>
                <a:gd name="T30" fmla="*/ 44 w 168"/>
                <a:gd name="T31" fmla="*/ 27 h 226"/>
                <a:gd name="T32" fmla="*/ 38 w 168"/>
                <a:gd name="T33" fmla="*/ 38 h 226"/>
                <a:gd name="T34" fmla="*/ 37 w 168"/>
                <a:gd name="T35" fmla="*/ 40 h 226"/>
                <a:gd name="T36" fmla="*/ 70 w 168"/>
                <a:gd name="T37" fmla="*/ 18 h 226"/>
                <a:gd name="T38" fmla="*/ 85 w 168"/>
                <a:gd name="T39" fmla="*/ 8 h 226"/>
                <a:gd name="T40" fmla="*/ 92 w 168"/>
                <a:gd name="T41" fmla="*/ 47 h 226"/>
                <a:gd name="T42" fmla="*/ 101 w 168"/>
                <a:gd name="T43" fmla="*/ 64 h 226"/>
                <a:gd name="T44" fmla="*/ 80 w 168"/>
                <a:gd name="T45" fmla="*/ 98 h 226"/>
                <a:gd name="T46" fmla="*/ 96 w 168"/>
                <a:gd name="T47" fmla="*/ 14 h 226"/>
                <a:gd name="T48" fmla="*/ 143 w 168"/>
                <a:gd name="T49" fmla="*/ 80 h 226"/>
                <a:gd name="T50" fmla="*/ 152 w 168"/>
                <a:gd name="T51" fmla="*/ 72 h 226"/>
                <a:gd name="T52" fmla="*/ 142 w 168"/>
                <a:gd name="T53" fmla="*/ 60 h 226"/>
                <a:gd name="T54" fmla="*/ 129 w 168"/>
                <a:gd name="T55" fmla="*/ 58 h 226"/>
                <a:gd name="T56" fmla="*/ 124 w 168"/>
                <a:gd name="T57" fmla="*/ 56 h 226"/>
                <a:gd name="T58" fmla="*/ 132 w 168"/>
                <a:gd name="T59" fmla="*/ 35 h 226"/>
                <a:gd name="T60" fmla="*/ 36 w 168"/>
                <a:gd name="T61" fmla="*/ 158 h 226"/>
                <a:gd name="T62" fmla="*/ 40 w 168"/>
                <a:gd name="T63" fmla="*/ 167 h 226"/>
                <a:gd name="T64" fmla="*/ 24 w 168"/>
                <a:gd name="T65" fmla="*/ 139 h 226"/>
                <a:gd name="T66" fmla="*/ 72 w 168"/>
                <a:gd name="T67" fmla="*/ 157 h 226"/>
                <a:gd name="T68" fmla="*/ 118 w 168"/>
                <a:gd name="T69" fmla="*/ 153 h 226"/>
                <a:gd name="T70" fmla="*/ 69 w 168"/>
                <a:gd name="T71" fmla="*/ 153 h 226"/>
                <a:gd name="T72" fmla="*/ 68 w 168"/>
                <a:gd name="T73" fmla="*/ 159 h 226"/>
                <a:gd name="T74" fmla="*/ 76 w 168"/>
                <a:gd name="T75" fmla="*/ 218 h 226"/>
                <a:gd name="T76" fmla="*/ 117 w 168"/>
                <a:gd name="T77" fmla="*/ 210 h 226"/>
                <a:gd name="T78" fmla="*/ 100 w 168"/>
                <a:gd name="T79" fmla="*/ 211 h 226"/>
                <a:gd name="T80" fmla="*/ 98 w 168"/>
                <a:gd name="T81" fmla="*/ 202 h 226"/>
                <a:gd name="T82" fmla="*/ 117 w 168"/>
                <a:gd name="T83" fmla="*/ 208 h 226"/>
                <a:gd name="T84" fmla="*/ 65 w 168"/>
                <a:gd name="T85" fmla="*/ 203 h 226"/>
                <a:gd name="T86" fmla="*/ 52 w 168"/>
                <a:gd name="T87" fmla="*/ 200 h 226"/>
                <a:gd name="T88" fmla="*/ 37 w 168"/>
                <a:gd name="T89" fmla="*/ 199 h 226"/>
                <a:gd name="T90" fmla="*/ 63 w 168"/>
                <a:gd name="T91" fmla="*/ 200 h 226"/>
                <a:gd name="T92" fmla="*/ 65 w 168"/>
                <a:gd name="T93" fmla="*/ 203 h 226"/>
                <a:gd name="T94" fmla="*/ 114 w 168"/>
                <a:gd name="T95" fmla="*/ 189 h 226"/>
                <a:gd name="T96" fmla="*/ 137 w 168"/>
                <a:gd name="T97" fmla="*/ 140 h 226"/>
                <a:gd name="T98" fmla="*/ 134 w 168"/>
                <a:gd name="T99" fmla="*/ 141 h 226"/>
                <a:gd name="T100" fmla="*/ 151 w 168"/>
                <a:gd name="T101" fmla="*/ 149 h 226"/>
                <a:gd name="T102" fmla="*/ 129 w 168"/>
                <a:gd name="T103" fmla="*/ 151 h 226"/>
                <a:gd name="T104" fmla="*/ 120 w 168"/>
                <a:gd name="T105" fmla="*/ 171 h 226"/>
                <a:gd name="T106" fmla="*/ 131 w 168"/>
                <a:gd name="T107" fmla="*/ 175 h 226"/>
                <a:gd name="T108" fmla="*/ 131 w 168"/>
                <a:gd name="T109" fmla="*/ 175 h 226"/>
                <a:gd name="T110" fmla="*/ 124 w 168"/>
                <a:gd name="T111" fmla="*/ 171 h 226"/>
                <a:gd name="T112" fmla="*/ 125 w 168"/>
                <a:gd name="T113" fmla="*/ 188 h 2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68" h="226">
                  <a:moveTo>
                    <a:pt x="84" y="0"/>
                  </a:moveTo>
                  <a:cubicBezTo>
                    <a:pt x="38" y="0"/>
                    <a:pt x="0" y="63"/>
                    <a:pt x="0" y="121"/>
                  </a:cubicBezTo>
                  <a:cubicBezTo>
                    <a:pt x="0" y="179"/>
                    <a:pt x="38" y="226"/>
                    <a:pt x="84" y="226"/>
                  </a:cubicBezTo>
                  <a:cubicBezTo>
                    <a:pt x="131" y="226"/>
                    <a:pt x="168" y="179"/>
                    <a:pt x="168" y="121"/>
                  </a:cubicBezTo>
                  <a:cubicBezTo>
                    <a:pt x="168" y="63"/>
                    <a:pt x="131" y="0"/>
                    <a:pt x="84" y="0"/>
                  </a:cubicBezTo>
                  <a:close/>
                  <a:moveTo>
                    <a:pt x="161" y="121"/>
                  </a:moveTo>
                  <a:cubicBezTo>
                    <a:pt x="161" y="129"/>
                    <a:pt x="160" y="137"/>
                    <a:pt x="159" y="145"/>
                  </a:cubicBezTo>
                  <a:cubicBezTo>
                    <a:pt x="157" y="145"/>
                    <a:pt x="155" y="146"/>
                    <a:pt x="154" y="147"/>
                  </a:cubicBezTo>
                  <a:cubicBezTo>
                    <a:pt x="152" y="139"/>
                    <a:pt x="147" y="132"/>
                    <a:pt x="138" y="132"/>
                  </a:cubicBezTo>
                  <a:cubicBezTo>
                    <a:pt x="133" y="131"/>
                    <a:pt x="128" y="134"/>
                    <a:pt x="125" y="138"/>
                  </a:cubicBezTo>
                  <a:cubicBezTo>
                    <a:pt x="124" y="139"/>
                    <a:pt x="124" y="141"/>
                    <a:pt x="123" y="143"/>
                  </a:cubicBezTo>
                  <a:cubicBezTo>
                    <a:pt x="123" y="138"/>
                    <a:pt x="122" y="134"/>
                    <a:pt x="121" y="130"/>
                  </a:cubicBezTo>
                  <a:cubicBezTo>
                    <a:pt x="116" y="117"/>
                    <a:pt x="107" y="108"/>
                    <a:pt x="96" y="103"/>
                  </a:cubicBezTo>
                  <a:cubicBezTo>
                    <a:pt x="103" y="100"/>
                    <a:pt x="110" y="96"/>
                    <a:pt x="115" y="91"/>
                  </a:cubicBezTo>
                  <a:cubicBezTo>
                    <a:pt x="116" y="90"/>
                    <a:pt x="117" y="89"/>
                    <a:pt x="118" y="88"/>
                  </a:cubicBezTo>
                  <a:cubicBezTo>
                    <a:pt x="123" y="85"/>
                    <a:pt x="129" y="84"/>
                    <a:pt x="135" y="85"/>
                  </a:cubicBezTo>
                  <a:cubicBezTo>
                    <a:pt x="139" y="86"/>
                    <a:pt x="144" y="87"/>
                    <a:pt x="148" y="91"/>
                  </a:cubicBezTo>
                  <a:cubicBezTo>
                    <a:pt x="153" y="95"/>
                    <a:pt x="156" y="101"/>
                    <a:pt x="156" y="109"/>
                  </a:cubicBezTo>
                  <a:cubicBezTo>
                    <a:pt x="155" y="113"/>
                    <a:pt x="153" y="116"/>
                    <a:pt x="151" y="119"/>
                  </a:cubicBezTo>
                  <a:cubicBezTo>
                    <a:pt x="149" y="121"/>
                    <a:pt x="147" y="122"/>
                    <a:pt x="144" y="123"/>
                  </a:cubicBezTo>
                  <a:cubicBezTo>
                    <a:pt x="138" y="125"/>
                    <a:pt x="133" y="123"/>
                    <a:pt x="130" y="119"/>
                  </a:cubicBezTo>
                  <a:cubicBezTo>
                    <a:pt x="127" y="116"/>
                    <a:pt x="126" y="111"/>
                    <a:pt x="127" y="107"/>
                  </a:cubicBezTo>
                  <a:cubicBezTo>
                    <a:pt x="128" y="103"/>
                    <a:pt x="133" y="99"/>
                    <a:pt x="138" y="100"/>
                  </a:cubicBezTo>
                  <a:cubicBezTo>
                    <a:pt x="140" y="100"/>
                    <a:pt x="143" y="101"/>
                    <a:pt x="144" y="103"/>
                  </a:cubicBezTo>
                  <a:cubicBezTo>
                    <a:pt x="146" y="105"/>
                    <a:pt x="147" y="108"/>
                    <a:pt x="146" y="111"/>
                  </a:cubicBezTo>
                  <a:cubicBezTo>
                    <a:pt x="146" y="114"/>
                    <a:pt x="143" y="116"/>
                    <a:pt x="141" y="116"/>
                  </a:cubicBezTo>
                  <a:cubicBezTo>
                    <a:pt x="138" y="117"/>
                    <a:pt x="135" y="116"/>
                    <a:pt x="134" y="114"/>
                  </a:cubicBezTo>
                  <a:cubicBezTo>
                    <a:pt x="133" y="111"/>
                    <a:pt x="133" y="109"/>
                    <a:pt x="135" y="107"/>
                  </a:cubicBezTo>
                  <a:cubicBezTo>
                    <a:pt x="136" y="105"/>
                    <a:pt x="139" y="105"/>
                    <a:pt x="140" y="106"/>
                  </a:cubicBezTo>
                  <a:cubicBezTo>
                    <a:pt x="142" y="107"/>
                    <a:pt x="142" y="109"/>
                    <a:pt x="142" y="110"/>
                  </a:cubicBezTo>
                  <a:cubicBezTo>
                    <a:pt x="142" y="111"/>
                    <a:pt x="142" y="111"/>
                    <a:pt x="141" y="112"/>
                  </a:cubicBezTo>
                  <a:cubicBezTo>
                    <a:pt x="142" y="111"/>
                    <a:pt x="142" y="111"/>
                    <a:pt x="142" y="110"/>
                  </a:cubicBezTo>
                  <a:cubicBezTo>
                    <a:pt x="142" y="109"/>
                    <a:pt x="142" y="107"/>
                    <a:pt x="140" y="106"/>
                  </a:cubicBezTo>
                  <a:cubicBezTo>
                    <a:pt x="139" y="105"/>
                    <a:pt x="136" y="105"/>
                    <a:pt x="134" y="106"/>
                  </a:cubicBezTo>
                  <a:cubicBezTo>
                    <a:pt x="132" y="108"/>
                    <a:pt x="131" y="111"/>
                    <a:pt x="133" y="114"/>
                  </a:cubicBezTo>
                  <a:cubicBezTo>
                    <a:pt x="134" y="117"/>
                    <a:pt x="138" y="118"/>
                    <a:pt x="141" y="118"/>
                  </a:cubicBezTo>
                  <a:cubicBezTo>
                    <a:pt x="144" y="117"/>
                    <a:pt x="147" y="115"/>
                    <a:pt x="148" y="111"/>
                  </a:cubicBezTo>
                  <a:cubicBezTo>
                    <a:pt x="149" y="108"/>
                    <a:pt x="148" y="104"/>
                    <a:pt x="146" y="102"/>
                  </a:cubicBezTo>
                  <a:cubicBezTo>
                    <a:pt x="144" y="99"/>
                    <a:pt x="141" y="98"/>
                    <a:pt x="138" y="98"/>
                  </a:cubicBezTo>
                  <a:cubicBezTo>
                    <a:pt x="132" y="97"/>
                    <a:pt x="126" y="101"/>
                    <a:pt x="124" y="106"/>
                  </a:cubicBezTo>
                  <a:cubicBezTo>
                    <a:pt x="121" y="111"/>
                    <a:pt x="121" y="117"/>
                    <a:pt x="125" y="123"/>
                  </a:cubicBezTo>
                  <a:cubicBezTo>
                    <a:pt x="129" y="129"/>
                    <a:pt x="136" y="133"/>
                    <a:pt x="145" y="131"/>
                  </a:cubicBezTo>
                  <a:cubicBezTo>
                    <a:pt x="150" y="131"/>
                    <a:pt x="154" y="129"/>
                    <a:pt x="158" y="125"/>
                  </a:cubicBezTo>
                  <a:cubicBezTo>
                    <a:pt x="159" y="124"/>
                    <a:pt x="160" y="122"/>
                    <a:pt x="161" y="121"/>
                  </a:cubicBezTo>
                  <a:cubicBezTo>
                    <a:pt x="161" y="121"/>
                    <a:pt x="161" y="121"/>
                    <a:pt x="161" y="121"/>
                  </a:cubicBezTo>
                  <a:close/>
                  <a:moveTo>
                    <a:pt x="157" y="151"/>
                  </a:moveTo>
                  <a:cubicBezTo>
                    <a:pt x="157" y="151"/>
                    <a:pt x="157" y="151"/>
                    <a:pt x="157" y="152"/>
                  </a:cubicBezTo>
                  <a:cubicBezTo>
                    <a:pt x="156" y="152"/>
                    <a:pt x="156" y="153"/>
                    <a:pt x="157" y="154"/>
                  </a:cubicBezTo>
                  <a:cubicBezTo>
                    <a:pt x="155" y="161"/>
                    <a:pt x="152" y="167"/>
                    <a:pt x="150" y="173"/>
                  </a:cubicBezTo>
                  <a:cubicBezTo>
                    <a:pt x="148" y="172"/>
                    <a:pt x="147" y="172"/>
                    <a:pt x="146" y="173"/>
                  </a:cubicBezTo>
                  <a:cubicBezTo>
                    <a:pt x="145" y="175"/>
                    <a:pt x="146" y="176"/>
                    <a:pt x="147" y="177"/>
                  </a:cubicBezTo>
                  <a:cubicBezTo>
                    <a:pt x="147" y="177"/>
                    <a:pt x="147" y="177"/>
                    <a:pt x="147" y="177"/>
                  </a:cubicBezTo>
                  <a:cubicBezTo>
                    <a:pt x="147" y="178"/>
                    <a:pt x="147" y="178"/>
                    <a:pt x="147" y="178"/>
                  </a:cubicBezTo>
                  <a:cubicBezTo>
                    <a:pt x="146" y="176"/>
                    <a:pt x="145" y="174"/>
                    <a:pt x="145" y="172"/>
                  </a:cubicBezTo>
                  <a:cubicBezTo>
                    <a:pt x="143" y="163"/>
                    <a:pt x="148" y="154"/>
                    <a:pt x="155" y="151"/>
                  </a:cubicBezTo>
                  <a:cubicBezTo>
                    <a:pt x="156" y="150"/>
                    <a:pt x="157" y="150"/>
                    <a:pt x="158" y="149"/>
                  </a:cubicBezTo>
                  <a:cubicBezTo>
                    <a:pt x="158" y="150"/>
                    <a:pt x="158" y="150"/>
                    <a:pt x="157" y="151"/>
                  </a:cubicBezTo>
                  <a:close/>
                  <a:moveTo>
                    <a:pt x="11" y="154"/>
                  </a:moveTo>
                  <a:cubicBezTo>
                    <a:pt x="11" y="151"/>
                    <a:pt x="10" y="147"/>
                    <a:pt x="9" y="144"/>
                  </a:cubicBezTo>
                  <a:cubicBezTo>
                    <a:pt x="10" y="145"/>
                    <a:pt x="11" y="144"/>
                    <a:pt x="12" y="143"/>
                  </a:cubicBezTo>
                  <a:cubicBezTo>
                    <a:pt x="13" y="142"/>
                    <a:pt x="12" y="141"/>
                    <a:pt x="11" y="141"/>
                  </a:cubicBezTo>
                  <a:cubicBezTo>
                    <a:pt x="10" y="140"/>
                    <a:pt x="9" y="140"/>
                    <a:pt x="9" y="141"/>
                  </a:cubicBezTo>
                  <a:cubicBezTo>
                    <a:pt x="8" y="136"/>
                    <a:pt x="7" y="131"/>
                    <a:pt x="7" y="126"/>
                  </a:cubicBezTo>
                  <a:cubicBezTo>
                    <a:pt x="7" y="126"/>
                    <a:pt x="8" y="126"/>
                    <a:pt x="8" y="127"/>
                  </a:cubicBezTo>
                  <a:cubicBezTo>
                    <a:pt x="9" y="124"/>
                    <a:pt x="10" y="121"/>
                    <a:pt x="9" y="117"/>
                  </a:cubicBezTo>
                  <a:cubicBezTo>
                    <a:pt x="9" y="115"/>
                    <a:pt x="8" y="114"/>
                    <a:pt x="7" y="113"/>
                  </a:cubicBezTo>
                  <a:cubicBezTo>
                    <a:pt x="8" y="102"/>
                    <a:pt x="10" y="92"/>
                    <a:pt x="13" y="81"/>
                  </a:cubicBezTo>
                  <a:cubicBezTo>
                    <a:pt x="14" y="82"/>
                    <a:pt x="15" y="83"/>
                    <a:pt x="15" y="83"/>
                  </a:cubicBezTo>
                  <a:cubicBezTo>
                    <a:pt x="21" y="88"/>
                    <a:pt x="28" y="89"/>
                    <a:pt x="35" y="86"/>
                  </a:cubicBezTo>
                  <a:cubicBezTo>
                    <a:pt x="41" y="84"/>
                    <a:pt x="45" y="78"/>
                    <a:pt x="45" y="72"/>
                  </a:cubicBezTo>
                  <a:cubicBezTo>
                    <a:pt x="45" y="66"/>
                    <a:pt x="41" y="60"/>
                    <a:pt x="36" y="58"/>
                  </a:cubicBezTo>
                  <a:cubicBezTo>
                    <a:pt x="31" y="56"/>
                    <a:pt x="24" y="58"/>
                    <a:pt x="22" y="63"/>
                  </a:cubicBezTo>
                  <a:cubicBezTo>
                    <a:pt x="20" y="67"/>
                    <a:pt x="20" y="72"/>
                    <a:pt x="23" y="75"/>
                  </a:cubicBezTo>
                  <a:cubicBezTo>
                    <a:pt x="26" y="78"/>
                    <a:pt x="30" y="78"/>
                    <a:pt x="33" y="77"/>
                  </a:cubicBezTo>
                  <a:cubicBezTo>
                    <a:pt x="30" y="79"/>
                    <a:pt x="25" y="78"/>
                    <a:pt x="22" y="73"/>
                  </a:cubicBezTo>
                  <a:cubicBezTo>
                    <a:pt x="20" y="69"/>
                    <a:pt x="21" y="62"/>
                    <a:pt x="27" y="59"/>
                  </a:cubicBezTo>
                  <a:cubicBezTo>
                    <a:pt x="32" y="57"/>
                    <a:pt x="40" y="59"/>
                    <a:pt x="43" y="66"/>
                  </a:cubicBezTo>
                  <a:cubicBezTo>
                    <a:pt x="45" y="71"/>
                    <a:pt x="44" y="78"/>
                    <a:pt x="39" y="82"/>
                  </a:cubicBezTo>
                  <a:cubicBezTo>
                    <a:pt x="44" y="77"/>
                    <a:pt x="45" y="70"/>
                    <a:pt x="42" y="64"/>
                  </a:cubicBezTo>
                  <a:cubicBezTo>
                    <a:pt x="38" y="58"/>
                    <a:pt x="28" y="57"/>
                    <a:pt x="24" y="62"/>
                  </a:cubicBezTo>
                  <a:cubicBezTo>
                    <a:pt x="20" y="67"/>
                    <a:pt x="22" y="75"/>
                    <a:pt x="28" y="76"/>
                  </a:cubicBezTo>
                  <a:cubicBezTo>
                    <a:pt x="33" y="78"/>
                    <a:pt x="37" y="73"/>
                    <a:pt x="36" y="69"/>
                  </a:cubicBezTo>
                  <a:cubicBezTo>
                    <a:pt x="37" y="72"/>
                    <a:pt x="33" y="77"/>
                    <a:pt x="29" y="76"/>
                  </a:cubicBezTo>
                  <a:cubicBezTo>
                    <a:pt x="24" y="75"/>
                    <a:pt x="20" y="69"/>
                    <a:pt x="24" y="64"/>
                  </a:cubicBezTo>
                  <a:cubicBezTo>
                    <a:pt x="27" y="58"/>
                    <a:pt x="36" y="58"/>
                    <a:pt x="40" y="64"/>
                  </a:cubicBezTo>
                  <a:cubicBezTo>
                    <a:pt x="45" y="69"/>
                    <a:pt x="43" y="79"/>
                    <a:pt x="36" y="83"/>
                  </a:cubicBezTo>
                  <a:cubicBezTo>
                    <a:pt x="29" y="87"/>
                    <a:pt x="19" y="85"/>
                    <a:pt x="14" y="78"/>
                  </a:cubicBezTo>
                  <a:cubicBezTo>
                    <a:pt x="14" y="78"/>
                    <a:pt x="14" y="78"/>
                    <a:pt x="14" y="77"/>
                  </a:cubicBezTo>
                  <a:cubicBezTo>
                    <a:pt x="17" y="81"/>
                    <a:pt x="21" y="83"/>
                    <a:pt x="25" y="84"/>
                  </a:cubicBezTo>
                  <a:cubicBezTo>
                    <a:pt x="32" y="86"/>
                    <a:pt x="39" y="82"/>
                    <a:pt x="41" y="76"/>
                  </a:cubicBezTo>
                  <a:cubicBezTo>
                    <a:pt x="43" y="70"/>
                    <a:pt x="41" y="64"/>
                    <a:pt x="36" y="62"/>
                  </a:cubicBezTo>
                  <a:cubicBezTo>
                    <a:pt x="31" y="60"/>
                    <a:pt x="26" y="62"/>
                    <a:pt x="25" y="65"/>
                  </a:cubicBezTo>
                  <a:cubicBezTo>
                    <a:pt x="23" y="68"/>
                    <a:pt x="24" y="72"/>
                    <a:pt x="26" y="73"/>
                  </a:cubicBezTo>
                  <a:cubicBezTo>
                    <a:pt x="24" y="71"/>
                    <a:pt x="23" y="66"/>
                    <a:pt x="27" y="63"/>
                  </a:cubicBezTo>
                  <a:cubicBezTo>
                    <a:pt x="30" y="60"/>
                    <a:pt x="39" y="62"/>
                    <a:pt x="40" y="69"/>
                  </a:cubicBezTo>
                  <a:cubicBezTo>
                    <a:pt x="42" y="75"/>
                    <a:pt x="36" y="84"/>
                    <a:pt x="27" y="83"/>
                  </a:cubicBezTo>
                  <a:cubicBezTo>
                    <a:pt x="22" y="83"/>
                    <a:pt x="17" y="80"/>
                    <a:pt x="15" y="76"/>
                  </a:cubicBezTo>
                  <a:cubicBezTo>
                    <a:pt x="18" y="65"/>
                    <a:pt x="23" y="55"/>
                    <a:pt x="29" y="46"/>
                  </a:cubicBezTo>
                  <a:cubicBezTo>
                    <a:pt x="31" y="46"/>
                    <a:pt x="34" y="45"/>
                    <a:pt x="37" y="46"/>
                  </a:cubicBezTo>
                  <a:cubicBezTo>
                    <a:pt x="48" y="47"/>
                    <a:pt x="58" y="55"/>
                    <a:pt x="61" y="66"/>
                  </a:cubicBezTo>
                  <a:cubicBezTo>
                    <a:pt x="63" y="77"/>
                    <a:pt x="60" y="88"/>
                    <a:pt x="54" y="96"/>
                  </a:cubicBezTo>
                  <a:cubicBezTo>
                    <a:pt x="53" y="92"/>
                    <a:pt x="50" y="88"/>
                    <a:pt x="46" y="86"/>
                  </a:cubicBezTo>
                  <a:cubicBezTo>
                    <a:pt x="39" y="83"/>
                    <a:pt x="30" y="87"/>
                    <a:pt x="30" y="94"/>
                  </a:cubicBezTo>
                  <a:cubicBezTo>
                    <a:pt x="29" y="101"/>
                    <a:pt x="35" y="106"/>
                    <a:pt x="39" y="105"/>
                  </a:cubicBezTo>
                  <a:cubicBezTo>
                    <a:pt x="44" y="104"/>
                    <a:pt x="46" y="99"/>
                    <a:pt x="45" y="97"/>
                  </a:cubicBezTo>
                  <a:cubicBezTo>
                    <a:pt x="45" y="95"/>
                    <a:pt x="43" y="94"/>
                    <a:pt x="43" y="94"/>
                  </a:cubicBezTo>
                  <a:cubicBezTo>
                    <a:pt x="43" y="94"/>
                    <a:pt x="43" y="94"/>
                    <a:pt x="43" y="94"/>
                  </a:cubicBezTo>
                  <a:cubicBezTo>
                    <a:pt x="42" y="94"/>
                    <a:pt x="41" y="93"/>
                    <a:pt x="40" y="93"/>
                  </a:cubicBezTo>
                  <a:cubicBezTo>
                    <a:pt x="37" y="94"/>
                    <a:pt x="35" y="96"/>
                    <a:pt x="36" y="98"/>
                  </a:cubicBezTo>
                  <a:cubicBezTo>
                    <a:pt x="36" y="100"/>
                    <a:pt x="37" y="101"/>
                    <a:pt x="38" y="102"/>
                  </a:cubicBezTo>
                  <a:cubicBezTo>
                    <a:pt x="37" y="102"/>
                    <a:pt x="35" y="101"/>
                    <a:pt x="34" y="99"/>
                  </a:cubicBezTo>
                  <a:cubicBezTo>
                    <a:pt x="32" y="98"/>
                    <a:pt x="32" y="95"/>
                    <a:pt x="34" y="92"/>
                  </a:cubicBezTo>
                  <a:cubicBezTo>
                    <a:pt x="35" y="89"/>
                    <a:pt x="39" y="88"/>
                    <a:pt x="43" y="88"/>
                  </a:cubicBezTo>
                  <a:cubicBezTo>
                    <a:pt x="46" y="89"/>
                    <a:pt x="50" y="93"/>
                    <a:pt x="51" y="97"/>
                  </a:cubicBezTo>
                  <a:cubicBezTo>
                    <a:pt x="51" y="98"/>
                    <a:pt x="51" y="99"/>
                    <a:pt x="51" y="99"/>
                  </a:cubicBezTo>
                  <a:cubicBezTo>
                    <a:pt x="50" y="100"/>
                    <a:pt x="49" y="101"/>
                    <a:pt x="49" y="101"/>
                  </a:cubicBezTo>
                  <a:cubicBezTo>
                    <a:pt x="46" y="102"/>
                    <a:pt x="43" y="104"/>
                    <a:pt x="40" y="106"/>
                  </a:cubicBezTo>
                  <a:cubicBezTo>
                    <a:pt x="30" y="111"/>
                    <a:pt x="25" y="118"/>
                    <a:pt x="22" y="122"/>
                  </a:cubicBezTo>
                  <a:cubicBezTo>
                    <a:pt x="15" y="133"/>
                    <a:pt x="12" y="144"/>
                    <a:pt x="12" y="153"/>
                  </a:cubicBezTo>
                  <a:cubicBezTo>
                    <a:pt x="12" y="153"/>
                    <a:pt x="12" y="153"/>
                    <a:pt x="11" y="154"/>
                  </a:cubicBezTo>
                  <a:close/>
                  <a:moveTo>
                    <a:pt x="44" y="27"/>
                  </a:moveTo>
                  <a:cubicBezTo>
                    <a:pt x="44" y="27"/>
                    <a:pt x="44" y="26"/>
                    <a:pt x="45" y="26"/>
                  </a:cubicBezTo>
                  <a:cubicBezTo>
                    <a:pt x="48" y="23"/>
                    <a:pt x="51" y="20"/>
                    <a:pt x="55" y="18"/>
                  </a:cubicBezTo>
                  <a:cubicBezTo>
                    <a:pt x="55" y="18"/>
                    <a:pt x="55" y="17"/>
                    <a:pt x="56" y="17"/>
                  </a:cubicBezTo>
                  <a:cubicBezTo>
                    <a:pt x="56" y="17"/>
                    <a:pt x="56" y="17"/>
                    <a:pt x="57" y="16"/>
                  </a:cubicBezTo>
                  <a:cubicBezTo>
                    <a:pt x="58" y="25"/>
                    <a:pt x="52" y="34"/>
                    <a:pt x="43" y="36"/>
                  </a:cubicBezTo>
                  <a:cubicBezTo>
                    <a:pt x="41" y="37"/>
                    <a:pt x="38" y="37"/>
                    <a:pt x="36" y="36"/>
                  </a:cubicBezTo>
                  <a:cubicBezTo>
                    <a:pt x="38" y="33"/>
                    <a:pt x="41" y="30"/>
                    <a:pt x="44" y="27"/>
                  </a:cubicBezTo>
                  <a:close/>
                  <a:moveTo>
                    <a:pt x="38" y="38"/>
                  </a:moveTo>
                  <a:cubicBezTo>
                    <a:pt x="45" y="38"/>
                    <a:pt x="52" y="35"/>
                    <a:pt x="55" y="29"/>
                  </a:cubicBezTo>
                  <a:cubicBezTo>
                    <a:pt x="58" y="25"/>
                    <a:pt x="59" y="20"/>
                    <a:pt x="58" y="15"/>
                  </a:cubicBezTo>
                  <a:cubicBezTo>
                    <a:pt x="58" y="15"/>
                    <a:pt x="59" y="15"/>
                    <a:pt x="59" y="15"/>
                  </a:cubicBezTo>
                  <a:cubicBezTo>
                    <a:pt x="60" y="22"/>
                    <a:pt x="57" y="30"/>
                    <a:pt x="51" y="34"/>
                  </a:cubicBezTo>
                  <a:cubicBezTo>
                    <a:pt x="47" y="38"/>
                    <a:pt x="40" y="39"/>
                    <a:pt x="34" y="38"/>
                  </a:cubicBezTo>
                  <a:cubicBezTo>
                    <a:pt x="35" y="37"/>
                    <a:pt x="35" y="37"/>
                    <a:pt x="35" y="37"/>
                  </a:cubicBezTo>
                  <a:cubicBezTo>
                    <a:pt x="36" y="37"/>
                    <a:pt x="37" y="38"/>
                    <a:pt x="38" y="38"/>
                  </a:cubicBezTo>
                  <a:close/>
                  <a:moveTo>
                    <a:pt x="40" y="44"/>
                  </a:moveTo>
                  <a:cubicBezTo>
                    <a:pt x="46" y="45"/>
                    <a:pt x="51" y="48"/>
                    <a:pt x="55" y="52"/>
                  </a:cubicBezTo>
                  <a:cubicBezTo>
                    <a:pt x="49" y="46"/>
                    <a:pt x="39" y="43"/>
                    <a:pt x="30" y="44"/>
                  </a:cubicBezTo>
                  <a:cubicBezTo>
                    <a:pt x="30" y="44"/>
                    <a:pt x="30" y="44"/>
                    <a:pt x="30" y="44"/>
                  </a:cubicBezTo>
                  <a:cubicBezTo>
                    <a:pt x="33" y="43"/>
                    <a:pt x="37" y="43"/>
                    <a:pt x="40" y="44"/>
                  </a:cubicBezTo>
                  <a:close/>
                  <a:moveTo>
                    <a:pt x="32" y="40"/>
                  </a:moveTo>
                  <a:cubicBezTo>
                    <a:pt x="33" y="40"/>
                    <a:pt x="33" y="40"/>
                    <a:pt x="33" y="40"/>
                  </a:cubicBezTo>
                  <a:cubicBezTo>
                    <a:pt x="34" y="40"/>
                    <a:pt x="35" y="40"/>
                    <a:pt x="37" y="40"/>
                  </a:cubicBezTo>
                  <a:cubicBezTo>
                    <a:pt x="35" y="40"/>
                    <a:pt x="34" y="40"/>
                    <a:pt x="32" y="40"/>
                  </a:cubicBezTo>
                  <a:close/>
                  <a:moveTo>
                    <a:pt x="66" y="83"/>
                  </a:moveTo>
                  <a:cubicBezTo>
                    <a:pt x="69" y="72"/>
                    <a:pt x="67" y="57"/>
                    <a:pt x="56" y="48"/>
                  </a:cubicBezTo>
                  <a:cubicBezTo>
                    <a:pt x="51" y="44"/>
                    <a:pt x="45" y="41"/>
                    <a:pt x="38" y="41"/>
                  </a:cubicBezTo>
                  <a:cubicBezTo>
                    <a:pt x="45" y="41"/>
                    <a:pt x="53" y="38"/>
                    <a:pt x="57" y="32"/>
                  </a:cubicBezTo>
                  <a:cubicBezTo>
                    <a:pt x="61" y="27"/>
                    <a:pt x="62" y="20"/>
                    <a:pt x="61" y="14"/>
                  </a:cubicBezTo>
                  <a:cubicBezTo>
                    <a:pt x="62" y="13"/>
                    <a:pt x="63" y="13"/>
                    <a:pt x="64" y="12"/>
                  </a:cubicBezTo>
                  <a:cubicBezTo>
                    <a:pt x="66" y="14"/>
                    <a:pt x="68" y="16"/>
                    <a:pt x="70" y="18"/>
                  </a:cubicBezTo>
                  <a:cubicBezTo>
                    <a:pt x="75" y="20"/>
                    <a:pt x="80" y="21"/>
                    <a:pt x="83" y="20"/>
                  </a:cubicBezTo>
                  <a:cubicBezTo>
                    <a:pt x="83" y="16"/>
                    <a:pt x="79" y="13"/>
                    <a:pt x="75" y="10"/>
                  </a:cubicBezTo>
                  <a:cubicBezTo>
                    <a:pt x="74" y="10"/>
                    <a:pt x="74" y="9"/>
                    <a:pt x="73" y="9"/>
                  </a:cubicBezTo>
                  <a:cubicBezTo>
                    <a:pt x="75" y="9"/>
                    <a:pt x="77" y="8"/>
                    <a:pt x="78" y="8"/>
                  </a:cubicBezTo>
                  <a:cubicBezTo>
                    <a:pt x="79" y="9"/>
                    <a:pt x="80" y="11"/>
                    <a:pt x="81" y="12"/>
                  </a:cubicBezTo>
                  <a:cubicBezTo>
                    <a:pt x="83" y="15"/>
                    <a:pt x="86" y="16"/>
                    <a:pt x="88" y="17"/>
                  </a:cubicBezTo>
                  <a:cubicBezTo>
                    <a:pt x="88" y="14"/>
                    <a:pt x="87" y="11"/>
                    <a:pt x="85" y="8"/>
                  </a:cubicBezTo>
                  <a:cubicBezTo>
                    <a:pt x="85" y="8"/>
                    <a:pt x="85" y="8"/>
                    <a:pt x="85" y="8"/>
                  </a:cubicBezTo>
                  <a:cubicBezTo>
                    <a:pt x="87" y="8"/>
                    <a:pt x="89" y="8"/>
                    <a:pt x="92" y="8"/>
                  </a:cubicBezTo>
                  <a:cubicBezTo>
                    <a:pt x="92" y="10"/>
                    <a:pt x="92" y="11"/>
                    <a:pt x="92" y="12"/>
                  </a:cubicBezTo>
                  <a:cubicBezTo>
                    <a:pt x="93" y="20"/>
                    <a:pt x="97" y="27"/>
                    <a:pt x="102" y="32"/>
                  </a:cubicBezTo>
                  <a:cubicBezTo>
                    <a:pt x="101" y="32"/>
                    <a:pt x="100" y="31"/>
                    <a:pt x="99" y="31"/>
                  </a:cubicBezTo>
                  <a:cubicBezTo>
                    <a:pt x="86" y="29"/>
                    <a:pt x="73" y="35"/>
                    <a:pt x="67" y="47"/>
                  </a:cubicBezTo>
                  <a:cubicBezTo>
                    <a:pt x="62" y="58"/>
                    <a:pt x="67" y="72"/>
                    <a:pt x="77" y="78"/>
                  </a:cubicBezTo>
                  <a:cubicBezTo>
                    <a:pt x="88" y="83"/>
                    <a:pt x="101" y="78"/>
                    <a:pt x="105" y="68"/>
                  </a:cubicBezTo>
                  <a:cubicBezTo>
                    <a:pt x="108" y="58"/>
                    <a:pt x="101" y="47"/>
                    <a:pt x="92" y="47"/>
                  </a:cubicBezTo>
                  <a:cubicBezTo>
                    <a:pt x="83" y="47"/>
                    <a:pt x="77" y="55"/>
                    <a:pt x="79" y="61"/>
                  </a:cubicBezTo>
                  <a:cubicBezTo>
                    <a:pt x="81" y="67"/>
                    <a:pt x="87" y="69"/>
                    <a:pt x="90" y="68"/>
                  </a:cubicBezTo>
                  <a:cubicBezTo>
                    <a:pt x="94" y="67"/>
                    <a:pt x="95" y="62"/>
                    <a:pt x="94" y="60"/>
                  </a:cubicBezTo>
                  <a:cubicBezTo>
                    <a:pt x="94" y="57"/>
                    <a:pt x="91" y="55"/>
                    <a:pt x="87" y="56"/>
                  </a:cubicBezTo>
                  <a:cubicBezTo>
                    <a:pt x="85" y="56"/>
                    <a:pt x="83" y="58"/>
                    <a:pt x="83" y="60"/>
                  </a:cubicBezTo>
                  <a:cubicBezTo>
                    <a:pt x="83" y="58"/>
                    <a:pt x="83" y="55"/>
                    <a:pt x="85" y="53"/>
                  </a:cubicBezTo>
                  <a:cubicBezTo>
                    <a:pt x="88" y="51"/>
                    <a:pt x="92" y="50"/>
                    <a:pt x="95" y="52"/>
                  </a:cubicBezTo>
                  <a:cubicBezTo>
                    <a:pt x="99" y="54"/>
                    <a:pt x="102" y="58"/>
                    <a:pt x="101" y="64"/>
                  </a:cubicBezTo>
                  <a:cubicBezTo>
                    <a:pt x="101" y="69"/>
                    <a:pt x="97" y="74"/>
                    <a:pt x="90" y="75"/>
                  </a:cubicBezTo>
                  <a:cubicBezTo>
                    <a:pt x="84" y="77"/>
                    <a:pt x="76" y="75"/>
                    <a:pt x="72" y="68"/>
                  </a:cubicBezTo>
                  <a:cubicBezTo>
                    <a:pt x="68" y="61"/>
                    <a:pt x="68" y="51"/>
                    <a:pt x="73" y="44"/>
                  </a:cubicBezTo>
                  <a:cubicBezTo>
                    <a:pt x="79" y="37"/>
                    <a:pt x="89" y="32"/>
                    <a:pt x="100" y="35"/>
                  </a:cubicBezTo>
                  <a:cubicBezTo>
                    <a:pt x="110" y="37"/>
                    <a:pt x="120" y="46"/>
                    <a:pt x="122" y="58"/>
                  </a:cubicBezTo>
                  <a:cubicBezTo>
                    <a:pt x="125" y="70"/>
                    <a:pt x="121" y="85"/>
                    <a:pt x="109" y="93"/>
                  </a:cubicBezTo>
                  <a:cubicBezTo>
                    <a:pt x="105" y="97"/>
                    <a:pt x="99" y="100"/>
                    <a:pt x="93" y="101"/>
                  </a:cubicBezTo>
                  <a:cubicBezTo>
                    <a:pt x="89" y="100"/>
                    <a:pt x="84" y="98"/>
                    <a:pt x="80" y="98"/>
                  </a:cubicBezTo>
                  <a:cubicBezTo>
                    <a:pt x="73" y="97"/>
                    <a:pt x="66" y="97"/>
                    <a:pt x="60" y="98"/>
                  </a:cubicBezTo>
                  <a:cubicBezTo>
                    <a:pt x="63" y="94"/>
                    <a:pt x="65" y="89"/>
                    <a:pt x="66" y="83"/>
                  </a:cubicBezTo>
                  <a:close/>
                  <a:moveTo>
                    <a:pt x="96" y="14"/>
                  </a:moveTo>
                  <a:cubicBezTo>
                    <a:pt x="99" y="29"/>
                    <a:pt x="114" y="38"/>
                    <a:pt x="128" y="38"/>
                  </a:cubicBezTo>
                  <a:cubicBezTo>
                    <a:pt x="121" y="38"/>
                    <a:pt x="114" y="36"/>
                    <a:pt x="109" y="33"/>
                  </a:cubicBezTo>
                  <a:cubicBezTo>
                    <a:pt x="101" y="27"/>
                    <a:pt x="95" y="18"/>
                    <a:pt x="95" y="9"/>
                  </a:cubicBezTo>
                  <a:cubicBezTo>
                    <a:pt x="95" y="9"/>
                    <a:pt x="96" y="9"/>
                    <a:pt x="96" y="9"/>
                  </a:cubicBezTo>
                  <a:cubicBezTo>
                    <a:pt x="96" y="11"/>
                    <a:pt x="96" y="12"/>
                    <a:pt x="96" y="14"/>
                  </a:cubicBezTo>
                  <a:close/>
                  <a:moveTo>
                    <a:pt x="157" y="87"/>
                  </a:moveTo>
                  <a:cubicBezTo>
                    <a:pt x="156" y="86"/>
                    <a:pt x="154" y="85"/>
                    <a:pt x="153" y="84"/>
                  </a:cubicBezTo>
                  <a:cubicBezTo>
                    <a:pt x="151" y="83"/>
                    <a:pt x="148" y="82"/>
                    <a:pt x="145" y="81"/>
                  </a:cubicBezTo>
                  <a:cubicBezTo>
                    <a:pt x="148" y="80"/>
                    <a:pt x="150" y="79"/>
                    <a:pt x="153" y="77"/>
                  </a:cubicBezTo>
                  <a:cubicBezTo>
                    <a:pt x="153" y="77"/>
                    <a:pt x="153" y="77"/>
                    <a:pt x="154" y="76"/>
                  </a:cubicBezTo>
                  <a:cubicBezTo>
                    <a:pt x="155" y="80"/>
                    <a:pt x="156" y="84"/>
                    <a:pt x="157" y="87"/>
                  </a:cubicBezTo>
                  <a:close/>
                  <a:moveTo>
                    <a:pt x="150" y="75"/>
                  </a:moveTo>
                  <a:cubicBezTo>
                    <a:pt x="148" y="77"/>
                    <a:pt x="146" y="79"/>
                    <a:pt x="143" y="80"/>
                  </a:cubicBezTo>
                  <a:cubicBezTo>
                    <a:pt x="140" y="80"/>
                    <a:pt x="137" y="80"/>
                    <a:pt x="135" y="80"/>
                  </a:cubicBezTo>
                  <a:cubicBezTo>
                    <a:pt x="129" y="81"/>
                    <a:pt x="125" y="82"/>
                    <a:pt x="121" y="85"/>
                  </a:cubicBezTo>
                  <a:cubicBezTo>
                    <a:pt x="120" y="85"/>
                    <a:pt x="120" y="85"/>
                    <a:pt x="119" y="86"/>
                  </a:cubicBezTo>
                  <a:cubicBezTo>
                    <a:pt x="124" y="79"/>
                    <a:pt x="126" y="69"/>
                    <a:pt x="125" y="61"/>
                  </a:cubicBezTo>
                  <a:cubicBezTo>
                    <a:pt x="127" y="65"/>
                    <a:pt x="130" y="67"/>
                    <a:pt x="133" y="69"/>
                  </a:cubicBezTo>
                  <a:cubicBezTo>
                    <a:pt x="137" y="70"/>
                    <a:pt x="142" y="69"/>
                    <a:pt x="145" y="66"/>
                  </a:cubicBezTo>
                  <a:cubicBezTo>
                    <a:pt x="146" y="64"/>
                    <a:pt x="147" y="63"/>
                    <a:pt x="147" y="61"/>
                  </a:cubicBezTo>
                  <a:cubicBezTo>
                    <a:pt x="149" y="64"/>
                    <a:pt x="151" y="68"/>
                    <a:pt x="152" y="72"/>
                  </a:cubicBezTo>
                  <a:cubicBezTo>
                    <a:pt x="151" y="73"/>
                    <a:pt x="151" y="74"/>
                    <a:pt x="150" y="75"/>
                  </a:cubicBezTo>
                  <a:close/>
                  <a:moveTo>
                    <a:pt x="134" y="59"/>
                  </a:moveTo>
                  <a:cubicBezTo>
                    <a:pt x="134" y="62"/>
                    <a:pt x="137" y="63"/>
                    <a:pt x="138" y="63"/>
                  </a:cubicBezTo>
                  <a:cubicBezTo>
                    <a:pt x="141" y="63"/>
                    <a:pt x="142" y="61"/>
                    <a:pt x="142" y="60"/>
                  </a:cubicBezTo>
                  <a:cubicBezTo>
                    <a:pt x="142" y="58"/>
                    <a:pt x="142" y="57"/>
                    <a:pt x="141" y="57"/>
                  </a:cubicBezTo>
                  <a:cubicBezTo>
                    <a:pt x="140" y="56"/>
                    <a:pt x="140" y="56"/>
                    <a:pt x="140" y="56"/>
                  </a:cubicBezTo>
                  <a:cubicBezTo>
                    <a:pt x="140" y="56"/>
                    <a:pt x="140" y="56"/>
                    <a:pt x="141" y="57"/>
                  </a:cubicBezTo>
                  <a:cubicBezTo>
                    <a:pt x="142" y="57"/>
                    <a:pt x="142" y="58"/>
                    <a:pt x="142" y="60"/>
                  </a:cubicBezTo>
                  <a:cubicBezTo>
                    <a:pt x="142" y="61"/>
                    <a:pt x="140" y="62"/>
                    <a:pt x="138" y="62"/>
                  </a:cubicBezTo>
                  <a:cubicBezTo>
                    <a:pt x="137" y="62"/>
                    <a:pt x="135" y="61"/>
                    <a:pt x="135" y="59"/>
                  </a:cubicBezTo>
                  <a:cubicBezTo>
                    <a:pt x="134" y="57"/>
                    <a:pt x="135" y="55"/>
                    <a:pt x="137" y="54"/>
                  </a:cubicBezTo>
                  <a:cubicBezTo>
                    <a:pt x="139" y="53"/>
                    <a:pt x="141" y="53"/>
                    <a:pt x="143" y="54"/>
                  </a:cubicBezTo>
                  <a:cubicBezTo>
                    <a:pt x="145" y="55"/>
                    <a:pt x="146" y="57"/>
                    <a:pt x="146" y="59"/>
                  </a:cubicBezTo>
                  <a:cubicBezTo>
                    <a:pt x="146" y="61"/>
                    <a:pt x="145" y="63"/>
                    <a:pt x="144" y="65"/>
                  </a:cubicBezTo>
                  <a:cubicBezTo>
                    <a:pt x="141" y="68"/>
                    <a:pt x="137" y="68"/>
                    <a:pt x="134" y="66"/>
                  </a:cubicBezTo>
                  <a:cubicBezTo>
                    <a:pt x="131" y="65"/>
                    <a:pt x="129" y="61"/>
                    <a:pt x="129" y="58"/>
                  </a:cubicBezTo>
                  <a:cubicBezTo>
                    <a:pt x="129" y="55"/>
                    <a:pt x="131" y="51"/>
                    <a:pt x="135" y="49"/>
                  </a:cubicBezTo>
                  <a:cubicBezTo>
                    <a:pt x="136" y="48"/>
                    <a:pt x="138" y="47"/>
                    <a:pt x="140" y="47"/>
                  </a:cubicBezTo>
                  <a:cubicBezTo>
                    <a:pt x="141" y="49"/>
                    <a:pt x="142" y="51"/>
                    <a:pt x="143" y="53"/>
                  </a:cubicBezTo>
                  <a:cubicBezTo>
                    <a:pt x="141" y="51"/>
                    <a:pt x="138" y="51"/>
                    <a:pt x="136" y="53"/>
                  </a:cubicBezTo>
                  <a:cubicBezTo>
                    <a:pt x="134" y="54"/>
                    <a:pt x="133" y="57"/>
                    <a:pt x="134" y="59"/>
                  </a:cubicBezTo>
                  <a:close/>
                  <a:moveTo>
                    <a:pt x="131" y="43"/>
                  </a:moveTo>
                  <a:cubicBezTo>
                    <a:pt x="126" y="47"/>
                    <a:pt x="124" y="52"/>
                    <a:pt x="124" y="57"/>
                  </a:cubicBezTo>
                  <a:cubicBezTo>
                    <a:pt x="124" y="57"/>
                    <a:pt x="124" y="56"/>
                    <a:pt x="124" y="56"/>
                  </a:cubicBezTo>
                  <a:cubicBezTo>
                    <a:pt x="123" y="50"/>
                    <a:pt x="120" y="44"/>
                    <a:pt x="115" y="40"/>
                  </a:cubicBezTo>
                  <a:cubicBezTo>
                    <a:pt x="118" y="41"/>
                    <a:pt x="122" y="42"/>
                    <a:pt x="125" y="42"/>
                  </a:cubicBezTo>
                  <a:cubicBezTo>
                    <a:pt x="128" y="42"/>
                    <a:pt x="131" y="42"/>
                    <a:pt x="134" y="41"/>
                  </a:cubicBezTo>
                  <a:cubicBezTo>
                    <a:pt x="133" y="42"/>
                    <a:pt x="132" y="42"/>
                    <a:pt x="131" y="43"/>
                  </a:cubicBezTo>
                  <a:close/>
                  <a:moveTo>
                    <a:pt x="127" y="29"/>
                  </a:moveTo>
                  <a:cubicBezTo>
                    <a:pt x="126" y="30"/>
                    <a:pt x="127" y="32"/>
                    <a:pt x="128" y="33"/>
                  </a:cubicBezTo>
                  <a:cubicBezTo>
                    <a:pt x="129" y="33"/>
                    <a:pt x="130" y="34"/>
                    <a:pt x="131" y="34"/>
                  </a:cubicBezTo>
                  <a:cubicBezTo>
                    <a:pt x="131" y="34"/>
                    <a:pt x="132" y="35"/>
                    <a:pt x="132" y="35"/>
                  </a:cubicBezTo>
                  <a:cubicBezTo>
                    <a:pt x="123" y="36"/>
                    <a:pt x="114" y="34"/>
                    <a:pt x="108" y="29"/>
                  </a:cubicBezTo>
                  <a:cubicBezTo>
                    <a:pt x="102" y="24"/>
                    <a:pt x="98" y="17"/>
                    <a:pt x="98" y="10"/>
                  </a:cubicBezTo>
                  <a:cubicBezTo>
                    <a:pt x="103" y="11"/>
                    <a:pt x="108" y="14"/>
                    <a:pt x="113" y="17"/>
                  </a:cubicBezTo>
                  <a:cubicBezTo>
                    <a:pt x="118" y="20"/>
                    <a:pt x="122" y="24"/>
                    <a:pt x="127" y="29"/>
                  </a:cubicBezTo>
                  <a:close/>
                  <a:moveTo>
                    <a:pt x="19" y="173"/>
                  </a:moveTo>
                  <a:cubicBezTo>
                    <a:pt x="19" y="172"/>
                    <a:pt x="19" y="170"/>
                    <a:pt x="19" y="169"/>
                  </a:cubicBezTo>
                  <a:cubicBezTo>
                    <a:pt x="19" y="168"/>
                    <a:pt x="19" y="168"/>
                    <a:pt x="19" y="168"/>
                  </a:cubicBezTo>
                  <a:cubicBezTo>
                    <a:pt x="22" y="161"/>
                    <a:pt x="29" y="157"/>
                    <a:pt x="36" y="158"/>
                  </a:cubicBezTo>
                  <a:cubicBezTo>
                    <a:pt x="42" y="159"/>
                    <a:pt x="47" y="163"/>
                    <a:pt x="48" y="168"/>
                  </a:cubicBezTo>
                  <a:cubicBezTo>
                    <a:pt x="49" y="173"/>
                    <a:pt x="47" y="178"/>
                    <a:pt x="44" y="180"/>
                  </a:cubicBezTo>
                  <a:cubicBezTo>
                    <a:pt x="40" y="182"/>
                    <a:pt x="36" y="182"/>
                    <a:pt x="34" y="180"/>
                  </a:cubicBezTo>
                  <a:cubicBezTo>
                    <a:pt x="31" y="179"/>
                    <a:pt x="30" y="177"/>
                    <a:pt x="30" y="174"/>
                  </a:cubicBezTo>
                  <a:cubicBezTo>
                    <a:pt x="31" y="176"/>
                    <a:pt x="33" y="178"/>
                    <a:pt x="35" y="178"/>
                  </a:cubicBezTo>
                  <a:cubicBezTo>
                    <a:pt x="39" y="178"/>
                    <a:pt x="41" y="175"/>
                    <a:pt x="42" y="172"/>
                  </a:cubicBezTo>
                  <a:cubicBezTo>
                    <a:pt x="42" y="170"/>
                    <a:pt x="41" y="169"/>
                    <a:pt x="40" y="168"/>
                  </a:cubicBezTo>
                  <a:cubicBezTo>
                    <a:pt x="40" y="167"/>
                    <a:pt x="40" y="167"/>
                    <a:pt x="40" y="167"/>
                  </a:cubicBezTo>
                  <a:cubicBezTo>
                    <a:pt x="40" y="167"/>
                    <a:pt x="39" y="166"/>
                    <a:pt x="36" y="165"/>
                  </a:cubicBezTo>
                  <a:cubicBezTo>
                    <a:pt x="33" y="164"/>
                    <a:pt x="27" y="167"/>
                    <a:pt x="27" y="173"/>
                  </a:cubicBezTo>
                  <a:cubicBezTo>
                    <a:pt x="25" y="180"/>
                    <a:pt x="32" y="187"/>
                    <a:pt x="41" y="186"/>
                  </a:cubicBezTo>
                  <a:cubicBezTo>
                    <a:pt x="50" y="184"/>
                    <a:pt x="56" y="173"/>
                    <a:pt x="51" y="163"/>
                  </a:cubicBezTo>
                  <a:cubicBezTo>
                    <a:pt x="46" y="154"/>
                    <a:pt x="32" y="150"/>
                    <a:pt x="22" y="157"/>
                  </a:cubicBezTo>
                  <a:cubicBezTo>
                    <a:pt x="21" y="158"/>
                    <a:pt x="20" y="160"/>
                    <a:pt x="19" y="161"/>
                  </a:cubicBezTo>
                  <a:cubicBezTo>
                    <a:pt x="19" y="158"/>
                    <a:pt x="19" y="155"/>
                    <a:pt x="20" y="152"/>
                  </a:cubicBezTo>
                  <a:cubicBezTo>
                    <a:pt x="21" y="147"/>
                    <a:pt x="22" y="143"/>
                    <a:pt x="24" y="139"/>
                  </a:cubicBezTo>
                  <a:cubicBezTo>
                    <a:pt x="28" y="126"/>
                    <a:pt x="39" y="114"/>
                    <a:pt x="53" y="109"/>
                  </a:cubicBezTo>
                  <a:cubicBezTo>
                    <a:pt x="68" y="103"/>
                    <a:pt x="86" y="105"/>
                    <a:pt x="99" y="114"/>
                  </a:cubicBezTo>
                  <a:cubicBezTo>
                    <a:pt x="112" y="123"/>
                    <a:pt x="119" y="141"/>
                    <a:pt x="114" y="156"/>
                  </a:cubicBezTo>
                  <a:cubicBezTo>
                    <a:pt x="111" y="172"/>
                    <a:pt x="95" y="182"/>
                    <a:pt x="80" y="180"/>
                  </a:cubicBezTo>
                  <a:cubicBezTo>
                    <a:pt x="65" y="178"/>
                    <a:pt x="56" y="163"/>
                    <a:pt x="60" y="151"/>
                  </a:cubicBezTo>
                  <a:cubicBezTo>
                    <a:pt x="62" y="138"/>
                    <a:pt x="78" y="133"/>
                    <a:pt x="86" y="140"/>
                  </a:cubicBezTo>
                  <a:cubicBezTo>
                    <a:pt x="94" y="145"/>
                    <a:pt x="92" y="158"/>
                    <a:pt x="86" y="161"/>
                  </a:cubicBezTo>
                  <a:cubicBezTo>
                    <a:pt x="80" y="164"/>
                    <a:pt x="74" y="161"/>
                    <a:pt x="72" y="157"/>
                  </a:cubicBezTo>
                  <a:cubicBezTo>
                    <a:pt x="73" y="160"/>
                    <a:pt x="77" y="163"/>
                    <a:pt x="82" y="162"/>
                  </a:cubicBezTo>
                  <a:cubicBezTo>
                    <a:pt x="88" y="162"/>
                    <a:pt x="93" y="157"/>
                    <a:pt x="93" y="149"/>
                  </a:cubicBezTo>
                  <a:cubicBezTo>
                    <a:pt x="92" y="142"/>
                    <a:pt x="85" y="135"/>
                    <a:pt x="76" y="136"/>
                  </a:cubicBezTo>
                  <a:cubicBezTo>
                    <a:pt x="67" y="135"/>
                    <a:pt x="59" y="143"/>
                    <a:pt x="57" y="153"/>
                  </a:cubicBezTo>
                  <a:cubicBezTo>
                    <a:pt x="56" y="163"/>
                    <a:pt x="61" y="174"/>
                    <a:pt x="71" y="179"/>
                  </a:cubicBezTo>
                  <a:cubicBezTo>
                    <a:pt x="81" y="184"/>
                    <a:pt x="94" y="183"/>
                    <a:pt x="103" y="177"/>
                  </a:cubicBezTo>
                  <a:cubicBezTo>
                    <a:pt x="119" y="166"/>
                    <a:pt x="122" y="144"/>
                    <a:pt x="115" y="128"/>
                  </a:cubicBezTo>
                  <a:cubicBezTo>
                    <a:pt x="118" y="136"/>
                    <a:pt x="120" y="145"/>
                    <a:pt x="118" y="153"/>
                  </a:cubicBezTo>
                  <a:cubicBezTo>
                    <a:pt x="116" y="166"/>
                    <a:pt x="107" y="179"/>
                    <a:pt x="94" y="182"/>
                  </a:cubicBezTo>
                  <a:cubicBezTo>
                    <a:pt x="81" y="186"/>
                    <a:pt x="66" y="181"/>
                    <a:pt x="60" y="170"/>
                  </a:cubicBezTo>
                  <a:cubicBezTo>
                    <a:pt x="53" y="160"/>
                    <a:pt x="55" y="145"/>
                    <a:pt x="64" y="138"/>
                  </a:cubicBezTo>
                  <a:cubicBezTo>
                    <a:pt x="73" y="131"/>
                    <a:pt x="87" y="134"/>
                    <a:pt x="92" y="142"/>
                  </a:cubicBezTo>
                  <a:cubicBezTo>
                    <a:pt x="97" y="151"/>
                    <a:pt x="92" y="163"/>
                    <a:pt x="84" y="164"/>
                  </a:cubicBezTo>
                  <a:cubicBezTo>
                    <a:pt x="75" y="166"/>
                    <a:pt x="68" y="158"/>
                    <a:pt x="70" y="152"/>
                  </a:cubicBezTo>
                  <a:cubicBezTo>
                    <a:pt x="71" y="145"/>
                    <a:pt x="79" y="143"/>
                    <a:pt x="83" y="145"/>
                  </a:cubicBezTo>
                  <a:cubicBezTo>
                    <a:pt x="78" y="142"/>
                    <a:pt x="70" y="145"/>
                    <a:pt x="69" y="153"/>
                  </a:cubicBezTo>
                  <a:cubicBezTo>
                    <a:pt x="68" y="160"/>
                    <a:pt x="77" y="168"/>
                    <a:pt x="86" y="164"/>
                  </a:cubicBezTo>
                  <a:cubicBezTo>
                    <a:pt x="95" y="162"/>
                    <a:pt x="99" y="148"/>
                    <a:pt x="92" y="140"/>
                  </a:cubicBezTo>
                  <a:cubicBezTo>
                    <a:pt x="86" y="131"/>
                    <a:pt x="71" y="130"/>
                    <a:pt x="62" y="138"/>
                  </a:cubicBezTo>
                  <a:cubicBezTo>
                    <a:pt x="70" y="130"/>
                    <a:pt x="84" y="131"/>
                    <a:pt x="91" y="138"/>
                  </a:cubicBezTo>
                  <a:cubicBezTo>
                    <a:pt x="98" y="145"/>
                    <a:pt x="97" y="157"/>
                    <a:pt x="91" y="162"/>
                  </a:cubicBezTo>
                  <a:cubicBezTo>
                    <a:pt x="85" y="168"/>
                    <a:pt x="75" y="167"/>
                    <a:pt x="70" y="161"/>
                  </a:cubicBezTo>
                  <a:cubicBezTo>
                    <a:pt x="66" y="156"/>
                    <a:pt x="67" y="148"/>
                    <a:pt x="71" y="145"/>
                  </a:cubicBezTo>
                  <a:cubicBezTo>
                    <a:pt x="68" y="148"/>
                    <a:pt x="66" y="154"/>
                    <a:pt x="68" y="159"/>
                  </a:cubicBezTo>
                  <a:cubicBezTo>
                    <a:pt x="71" y="164"/>
                    <a:pt x="77" y="168"/>
                    <a:pt x="84" y="167"/>
                  </a:cubicBezTo>
                  <a:cubicBezTo>
                    <a:pt x="91" y="166"/>
                    <a:pt x="97" y="159"/>
                    <a:pt x="97" y="151"/>
                  </a:cubicBezTo>
                  <a:cubicBezTo>
                    <a:pt x="98" y="143"/>
                    <a:pt x="92" y="135"/>
                    <a:pt x="84" y="132"/>
                  </a:cubicBezTo>
                  <a:cubicBezTo>
                    <a:pt x="76" y="129"/>
                    <a:pt x="66" y="131"/>
                    <a:pt x="59" y="138"/>
                  </a:cubicBezTo>
                  <a:cubicBezTo>
                    <a:pt x="53" y="145"/>
                    <a:pt x="51" y="156"/>
                    <a:pt x="53" y="165"/>
                  </a:cubicBezTo>
                  <a:cubicBezTo>
                    <a:pt x="58" y="181"/>
                    <a:pt x="76" y="189"/>
                    <a:pt x="92" y="187"/>
                  </a:cubicBezTo>
                  <a:cubicBezTo>
                    <a:pt x="89" y="188"/>
                    <a:pt x="87" y="189"/>
                    <a:pt x="85" y="191"/>
                  </a:cubicBezTo>
                  <a:cubicBezTo>
                    <a:pt x="75" y="199"/>
                    <a:pt x="74" y="210"/>
                    <a:pt x="76" y="218"/>
                  </a:cubicBezTo>
                  <a:cubicBezTo>
                    <a:pt x="76" y="218"/>
                    <a:pt x="76" y="218"/>
                    <a:pt x="76" y="218"/>
                  </a:cubicBezTo>
                  <a:cubicBezTo>
                    <a:pt x="71" y="218"/>
                    <a:pt x="67" y="216"/>
                    <a:pt x="62" y="215"/>
                  </a:cubicBezTo>
                  <a:cubicBezTo>
                    <a:pt x="67" y="214"/>
                    <a:pt x="72" y="210"/>
                    <a:pt x="73" y="205"/>
                  </a:cubicBezTo>
                  <a:cubicBezTo>
                    <a:pt x="74" y="199"/>
                    <a:pt x="73" y="193"/>
                    <a:pt x="68" y="188"/>
                  </a:cubicBezTo>
                  <a:cubicBezTo>
                    <a:pt x="60" y="179"/>
                    <a:pt x="43" y="183"/>
                    <a:pt x="36" y="193"/>
                  </a:cubicBezTo>
                  <a:cubicBezTo>
                    <a:pt x="36" y="194"/>
                    <a:pt x="35" y="195"/>
                    <a:pt x="35" y="196"/>
                  </a:cubicBezTo>
                  <a:cubicBezTo>
                    <a:pt x="29" y="190"/>
                    <a:pt x="23" y="182"/>
                    <a:pt x="19" y="173"/>
                  </a:cubicBezTo>
                  <a:close/>
                  <a:moveTo>
                    <a:pt x="117" y="210"/>
                  </a:moveTo>
                  <a:cubicBezTo>
                    <a:pt x="111" y="213"/>
                    <a:pt x="104" y="216"/>
                    <a:pt x="98" y="217"/>
                  </a:cubicBezTo>
                  <a:cubicBezTo>
                    <a:pt x="98" y="217"/>
                    <a:pt x="98" y="217"/>
                    <a:pt x="98" y="217"/>
                  </a:cubicBezTo>
                  <a:cubicBezTo>
                    <a:pt x="96" y="215"/>
                    <a:pt x="95" y="213"/>
                    <a:pt x="95" y="210"/>
                  </a:cubicBezTo>
                  <a:cubicBezTo>
                    <a:pt x="95" y="207"/>
                    <a:pt x="97" y="205"/>
                    <a:pt x="99" y="203"/>
                  </a:cubicBezTo>
                  <a:cubicBezTo>
                    <a:pt x="101" y="202"/>
                    <a:pt x="104" y="201"/>
                    <a:pt x="107" y="203"/>
                  </a:cubicBezTo>
                  <a:cubicBezTo>
                    <a:pt x="109" y="204"/>
                    <a:pt x="110" y="207"/>
                    <a:pt x="110" y="210"/>
                  </a:cubicBezTo>
                  <a:cubicBezTo>
                    <a:pt x="109" y="212"/>
                    <a:pt x="107" y="214"/>
                    <a:pt x="105" y="214"/>
                  </a:cubicBezTo>
                  <a:cubicBezTo>
                    <a:pt x="102" y="214"/>
                    <a:pt x="101" y="212"/>
                    <a:pt x="100" y="211"/>
                  </a:cubicBezTo>
                  <a:cubicBezTo>
                    <a:pt x="100" y="209"/>
                    <a:pt x="100" y="208"/>
                    <a:pt x="101" y="207"/>
                  </a:cubicBezTo>
                  <a:cubicBezTo>
                    <a:pt x="102" y="206"/>
                    <a:pt x="103" y="206"/>
                    <a:pt x="103" y="206"/>
                  </a:cubicBezTo>
                  <a:cubicBezTo>
                    <a:pt x="103" y="206"/>
                    <a:pt x="102" y="206"/>
                    <a:pt x="101" y="207"/>
                  </a:cubicBezTo>
                  <a:cubicBezTo>
                    <a:pt x="100" y="207"/>
                    <a:pt x="99" y="209"/>
                    <a:pt x="100" y="211"/>
                  </a:cubicBezTo>
                  <a:cubicBezTo>
                    <a:pt x="100" y="213"/>
                    <a:pt x="102" y="215"/>
                    <a:pt x="105" y="215"/>
                  </a:cubicBezTo>
                  <a:cubicBezTo>
                    <a:pt x="107" y="215"/>
                    <a:pt x="110" y="213"/>
                    <a:pt x="111" y="210"/>
                  </a:cubicBezTo>
                  <a:cubicBezTo>
                    <a:pt x="112" y="207"/>
                    <a:pt x="110" y="204"/>
                    <a:pt x="107" y="202"/>
                  </a:cubicBezTo>
                  <a:cubicBezTo>
                    <a:pt x="105" y="200"/>
                    <a:pt x="101" y="200"/>
                    <a:pt x="98" y="202"/>
                  </a:cubicBezTo>
                  <a:cubicBezTo>
                    <a:pt x="95" y="203"/>
                    <a:pt x="93" y="207"/>
                    <a:pt x="93" y="210"/>
                  </a:cubicBezTo>
                  <a:cubicBezTo>
                    <a:pt x="93" y="213"/>
                    <a:pt x="94" y="216"/>
                    <a:pt x="95" y="218"/>
                  </a:cubicBezTo>
                  <a:cubicBezTo>
                    <a:pt x="92" y="219"/>
                    <a:pt x="88" y="219"/>
                    <a:pt x="84" y="219"/>
                  </a:cubicBezTo>
                  <a:cubicBezTo>
                    <a:pt x="84" y="218"/>
                    <a:pt x="84" y="217"/>
                    <a:pt x="84" y="216"/>
                  </a:cubicBezTo>
                  <a:cubicBezTo>
                    <a:pt x="83" y="211"/>
                    <a:pt x="85" y="204"/>
                    <a:pt x="91" y="198"/>
                  </a:cubicBezTo>
                  <a:cubicBezTo>
                    <a:pt x="94" y="196"/>
                    <a:pt x="97" y="194"/>
                    <a:pt x="101" y="194"/>
                  </a:cubicBezTo>
                  <a:cubicBezTo>
                    <a:pt x="104" y="194"/>
                    <a:pt x="107" y="195"/>
                    <a:pt x="109" y="196"/>
                  </a:cubicBezTo>
                  <a:cubicBezTo>
                    <a:pt x="114" y="199"/>
                    <a:pt x="117" y="204"/>
                    <a:pt x="117" y="208"/>
                  </a:cubicBezTo>
                  <a:cubicBezTo>
                    <a:pt x="117" y="209"/>
                    <a:pt x="117" y="209"/>
                    <a:pt x="117" y="210"/>
                  </a:cubicBezTo>
                  <a:close/>
                  <a:moveTo>
                    <a:pt x="65" y="204"/>
                  </a:moveTo>
                  <a:cubicBezTo>
                    <a:pt x="65" y="204"/>
                    <a:pt x="65" y="204"/>
                    <a:pt x="65" y="204"/>
                  </a:cubicBezTo>
                  <a:cubicBezTo>
                    <a:pt x="65" y="204"/>
                    <a:pt x="65" y="204"/>
                    <a:pt x="65" y="204"/>
                  </a:cubicBezTo>
                  <a:cubicBezTo>
                    <a:pt x="65" y="205"/>
                    <a:pt x="66" y="206"/>
                    <a:pt x="67" y="206"/>
                  </a:cubicBezTo>
                  <a:cubicBezTo>
                    <a:pt x="68" y="206"/>
                    <a:pt x="68" y="205"/>
                    <a:pt x="69" y="204"/>
                  </a:cubicBezTo>
                  <a:cubicBezTo>
                    <a:pt x="69" y="203"/>
                    <a:pt x="68" y="202"/>
                    <a:pt x="67" y="202"/>
                  </a:cubicBezTo>
                  <a:cubicBezTo>
                    <a:pt x="66" y="202"/>
                    <a:pt x="65" y="202"/>
                    <a:pt x="65" y="203"/>
                  </a:cubicBezTo>
                  <a:cubicBezTo>
                    <a:pt x="65" y="201"/>
                    <a:pt x="64" y="198"/>
                    <a:pt x="62" y="196"/>
                  </a:cubicBezTo>
                  <a:cubicBezTo>
                    <a:pt x="59" y="194"/>
                    <a:pt x="55" y="194"/>
                    <a:pt x="51" y="196"/>
                  </a:cubicBezTo>
                  <a:cubicBezTo>
                    <a:pt x="48" y="199"/>
                    <a:pt x="47" y="204"/>
                    <a:pt x="48" y="208"/>
                  </a:cubicBezTo>
                  <a:cubicBezTo>
                    <a:pt x="45" y="205"/>
                    <a:pt x="42" y="203"/>
                    <a:pt x="38" y="200"/>
                  </a:cubicBezTo>
                  <a:cubicBezTo>
                    <a:pt x="40" y="194"/>
                    <a:pt x="44" y="190"/>
                    <a:pt x="50" y="188"/>
                  </a:cubicBezTo>
                  <a:cubicBezTo>
                    <a:pt x="58" y="185"/>
                    <a:pt x="68" y="190"/>
                    <a:pt x="69" y="198"/>
                  </a:cubicBezTo>
                  <a:cubicBezTo>
                    <a:pt x="71" y="206"/>
                    <a:pt x="64" y="212"/>
                    <a:pt x="58" y="211"/>
                  </a:cubicBezTo>
                  <a:cubicBezTo>
                    <a:pt x="52" y="211"/>
                    <a:pt x="49" y="203"/>
                    <a:pt x="52" y="200"/>
                  </a:cubicBezTo>
                  <a:cubicBezTo>
                    <a:pt x="54" y="197"/>
                    <a:pt x="59" y="197"/>
                    <a:pt x="61" y="198"/>
                  </a:cubicBezTo>
                  <a:cubicBezTo>
                    <a:pt x="59" y="197"/>
                    <a:pt x="56" y="196"/>
                    <a:pt x="54" y="198"/>
                  </a:cubicBezTo>
                  <a:cubicBezTo>
                    <a:pt x="51" y="200"/>
                    <a:pt x="49" y="204"/>
                    <a:pt x="52" y="208"/>
                  </a:cubicBezTo>
                  <a:cubicBezTo>
                    <a:pt x="54" y="212"/>
                    <a:pt x="60" y="213"/>
                    <a:pt x="64" y="211"/>
                  </a:cubicBezTo>
                  <a:cubicBezTo>
                    <a:pt x="69" y="208"/>
                    <a:pt x="72" y="202"/>
                    <a:pt x="70" y="196"/>
                  </a:cubicBezTo>
                  <a:cubicBezTo>
                    <a:pt x="68" y="190"/>
                    <a:pt x="62" y="186"/>
                    <a:pt x="55" y="186"/>
                  </a:cubicBezTo>
                  <a:cubicBezTo>
                    <a:pt x="48" y="186"/>
                    <a:pt x="41" y="190"/>
                    <a:pt x="38" y="196"/>
                  </a:cubicBezTo>
                  <a:cubicBezTo>
                    <a:pt x="38" y="197"/>
                    <a:pt x="38" y="198"/>
                    <a:pt x="37" y="199"/>
                  </a:cubicBezTo>
                  <a:cubicBezTo>
                    <a:pt x="37" y="198"/>
                    <a:pt x="37" y="198"/>
                    <a:pt x="37" y="198"/>
                  </a:cubicBezTo>
                  <a:cubicBezTo>
                    <a:pt x="38" y="195"/>
                    <a:pt x="40" y="193"/>
                    <a:pt x="42" y="191"/>
                  </a:cubicBezTo>
                  <a:cubicBezTo>
                    <a:pt x="48" y="185"/>
                    <a:pt x="57" y="184"/>
                    <a:pt x="63" y="187"/>
                  </a:cubicBezTo>
                  <a:cubicBezTo>
                    <a:pt x="70" y="191"/>
                    <a:pt x="73" y="200"/>
                    <a:pt x="70" y="206"/>
                  </a:cubicBezTo>
                  <a:cubicBezTo>
                    <a:pt x="68" y="211"/>
                    <a:pt x="63" y="214"/>
                    <a:pt x="58" y="213"/>
                  </a:cubicBezTo>
                  <a:cubicBezTo>
                    <a:pt x="56" y="212"/>
                    <a:pt x="54" y="211"/>
                    <a:pt x="52" y="210"/>
                  </a:cubicBezTo>
                  <a:cubicBezTo>
                    <a:pt x="49" y="206"/>
                    <a:pt x="49" y="200"/>
                    <a:pt x="52" y="198"/>
                  </a:cubicBezTo>
                  <a:cubicBezTo>
                    <a:pt x="56" y="194"/>
                    <a:pt x="62" y="196"/>
                    <a:pt x="63" y="200"/>
                  </a:cubicBezTo>
                  <a:cubicBezTo>
                    <a:pt x="65" y="204"/>
                    <a:pt x="61" y="208"/>
                    <a:pt x="58" y="208"/>
                  </a:cubicBezTo>
                  <a:cubicBezTo>
                    <a:pt x="61" y="208"/>
                    <a:pt x="65" y="204"/>
                    <a:pt x="63" y="200"/>
                  </a:cubicBezTo>
                  <a:cubicBezTo>
                    <a:pt x="62" y="195"/>
                    <a:pt x="55" y="194"/>
                    <a:pt x="51" y="198"/>
                  </a:cubicBezTo>
                  <a:cubicBezTo>
                    <a:pt x="48" y="201"/>
                    <a:pt x="48" y="205"/>
                    <a:pt x="50" y="209"/>
                  </a:cubicBezTo>
                  <a:cubicBezTo>
                    <a:pt x="50" y="209"/>
                    <a:pt x="50" y="209"/>
                    <a:pt x="50" y="208"/>
                  </a:cubicBezTo>
                  <a:cubicBezTo>
                    <a:pt x="48" y="206"/>
                    <a:pt x="48" y="203"/>
                    <a:pt x="49" y="201"/>
                  </a:cubicBezTo>
                  <a:cubicBezTo>
                    <a:pt x="51" y="195"/>
                    <a:pt x="56" y="193"/>
                    <a:pt x="60" y="195"/>
                  </a:cubicBezTo>
                  <a:cubicBezTo>
                    <a:pt x="64" y="197"/>
                    <a:pt x="65" y="200"/>
                    <a:pt x="65" y="203"/>
                  </a:cubicBezTo>
                  <a:cubicBezTo>
                    <a:pt x="65" y="203"/>
                    <a:pt x="65" y="204"/>
                    <a:pt x="65" y="204"/>
                  </a:cubicBezTo>
                  <a:cubicBezTo>
                    <a:pt x="65" y="204"/>
                    <a:pt x="65" y="204"/>
                    <a:pt x="65" y="204"/>
                  </a:cubicBezTo>
                  <a:close/>
                  <a:moveTo>
                    <a:pt x="60" y="214"/>
                  </a:moveTo>
                  <a:cubicBezTo>
                    <a:pt x="65" y="214"/>
                    <a:pt x="70" y="211"/>
                    <a:pt x="71" y="206"/>
                  </a:cubicBezTo>
                  <a:cubicBezTo>
                    <a:pt x="70" y="211"/>
                    <a:pt x="65" y="214"/>
                    <a:pt x="61" y="214"/>
                  </a:cubicBezTo>
                  <a:cubicBezTo>
                    <a:pt x="60" y="214"/>
                    <a:pt x="60" y="214"/>
                    <a:pt x="60" y="214"/>
                  </a:cubicBezTo>
                  <a:close/>
                  <a:moveTo>
                    <a:pt x="123" y="206"/>
                  </a:moveTo>
                  <a:cubicBezTo>
                    <a:pt x="123" y="200"/>
                    <a:pt x="120" y="193"/>
                    <a:pt x="114" y="189"/>
                  </a:cubicBezTo>
                  <a:cubicBezTo>
                    <a:pt x="110" y="186"/>
                    <a:pt x="105" y="185"/>
                    <a:pt x="100" y="185"/>
                  </a:cubicBezTo>
                  <a:cubicBezTo>
                    <a:pt x="99" y="185"/>
                    <a:pt x="99" y="185"/>
                    <a:pt x="98" y="185"/>
                  </a:cubicBezTo>
                  <a:cubicBezTo>
                    <a:pt x="100" y="184"/>
                    <a:pt x="102" y="183"/>
                    <a:pt x="104" y="182"/>
                  </a:cubicBezTo>
                  <a:cubicBezTo>
                    <a:pt x="117" y="175"/>
                    <a:pt x="123" y="161"/>
                    <a:pt x="124" y="146"/>
                  </a:cubicBezTo>
                  <a:cubicBezTo>
                    <a:pt x="124" y="148"/>
                    <a:pt x="124" y="150"/>
                    <a:pt x="125" y="151"/>
                  </a:cubicBezTo>
                  <a:cubicBezTo>
                    <a:pt x="128" y="155"/>
                    <a:pt x="132" y="157"/>
                    <a:pt x="136" y="155"/>
                  </a:cubicBezTo>
                  <a:cubicBezTo>
                    <a:pt x="140" y="154"/>
                    <a:pt x="143" y="151"/>
                    <a:pt x="143" y="147"/>
                  </a:cubicBezTo>
                  <a:cubicBezTo>
                    <a:pt x="143" y="143"/>
                    <a:pt x="140" y="140"/>
                    <a:pt x="137" y="140"/>
                  </a:cubicBezTo>
                  <a:cubicBezTo>
                    <a:pt x="134" y="139"/>
                    <a:pt x="131" y="141"/>
                    <a:pt x="130" y="143"/>
                  </a:cubicBezTo>
                  <a:cubicBezTo>
                    <a:pt x="132" y="141"/>
                    <a:pt x="135" y="139"/>
                    <a:pt x="138" y="141"/>
                  </a:cubicBezTo>
                  <a:cubicBezTo>
                    <a:pt x="142" y="142"/>
                    <a:pt x="144" y="147"/>
                    <a:pt x="141" y="151"/>
                  </a:cubicBezTo>
                  <a:cubicBezTo>
                    <a:pt x="139" y="155"/>
                    <a:pt x="133" y="157"/>
                    <a:pt x="129" y="154"/>
                  </a:cubicBezTo>
                  <a:cubicBezTo>
                    <a:pt x="125" y="151"/>
                    <a:pt x="123" y="145"/>
                    <a:pt x="125" y="140"/>
                  </a:cubicBezTo>
                  <a:cubicBezTo>
                    <a:pt x="123" y="146"/>
                    <a:pt x="125" y="152"/>
                    <a:pt x="130" y="154"/>
                  </a:cubicBezTo>
                  <a:cubicBezTo>
                    <a:pt x="135" y="156"/>
                    <a:pt x="142" y="153"/>
                    <a:pt x="142" y="148"/>
                  </a:cubicBezTo>
                  <a:cubicBezTo>
                    <a:pt x="142" y="143"/>
                    <a:pt x="138" y="140"/>
                    <a:pt x="134" y="141"/>
                  </a:cubicBezTo>
                  <a:cubicBezTo>
                    <a:pt x="130" y="142"/>
                    <a:pt x="130" y="147"/>
                    <a:pt x="132" y="149"/>
                  </a:cubicBezTo>
                  <a:cubicBezTo>
                    <a:pt x="130" y="147"/>
                    <a:pt x="130" y="143"/>
                    <a:pt x="134" y="142"/>
                  </a:cubicBezTo>
                  <a:cubicBezTo>
                    <a:pt x="137" y="140"/>
                    <a:pt x="141" y="143"/>
                    <a:pt x="141" y="147"/>
                  </a:cubicBezTo>
                  <a:cubicBezTo>
                    <a:pt x="142" y="152"/>
                    <a:pt x="136" y="155"/>
                    <a:pt x="131" y="154"/>
                  </a:cubicBezTo>
                  <a:cubicBezTo>
                    <a:pt x="126" y="152"/>
                    <a:pt x="123" y="146"/>
                    <a:pt x="126" y="140"/>
                  </a:cubicBezTo>
                  <a:cubicBezTo>
                    <a:pt x="128" y="135"/>
                    <a:pt x="136" y="132"/>
                    <a:pt x="142" y="134"/>
                  </a:cubicBezTo>
                  <a:cubicBezTo>
                    <a:pt x="147" y="136"/>
                    <a:pt x="151" y="142"/>
                    <a:pt x="152" y="148"/>
                  </a:cubicBezTo>
                  <a:cubicBezTo>
                    <a:pt x="151" y="148"/>
                    <a:pt x="151" y="148"/>
                    <a:pt x="151" y="149"/>
                  </a:cubicBezTo>
                  <a:cubicBezTo>
                    <a:pt x="151" y="145"/>
                    <a:pt x="150" y="142"/>
                    <a:pt x="147" y="139"/>
                  </a:cubicBezTo>
                  <a:cubicBezTo>
                    <a:pt x="144" y="134"/>
                    <a:pt x="138" y="133"/>
                    <a:pt x="133" y="135"/>
                  </a:cubicBezTo>
                  <a:cubicBezTo>
                    <a:pt x="128" y="137"/>
                    <a:pt x="125" y="142"/>
                    <a:pt x="126" y="147"/>
                  </a:cubicBezTo>
                  <a:cubicBezTo>
                    <a:pt x="127" y="151"/>
                    <a:pt x="131" y="154"/>
                    <a:pt x="135" y="153"/>
                  </a:cubicBezTo>
                  <a:cubicBezTo>
                    <a:pt x="139" y="153"/>
                    <a:pt x="141" y="149"/>
                    <a:pt x="140" y="147"/>
                  </a:cubicBezTo>
                  <a:cubicBezTo>
                    <a:pt x="140" y="144"/>
                    <a:pt x="138" y="142"/>
                    <a:pt x="137" y="142"/>
                  </a:cubicBezTo>
                  <a:cubicBezTo>
                    <a:pt x="139" y="143"/>
                    <a:pt x="141" y="145"/>
                    <a:pt x="140" y="149"/>
                  </a:cubicBezTo>
                  <a:cubicBezTo>
                    <a:pt x="139" y="152"/>
                    <a:pt x="133" y="155"/>
                    <a:pt x="129" y="151"/>
                  </a:cubicBezTo>
                  <a:cubicBezTo>
                    <a:pt x="125" y="148"/>
                    <a:pt x="126" y="139"/>
                    <a:pt x="132" y="136"/>
                  </a:cubicBezTo>
                  <a:cubicBezTo>
                    <a:pt x="138" y="133"/>
                    <a:pt x="146" y="136"/>
                    <a:pt x="149" y="144"/>
                  </a:cubicBezTo>
                  <a:cubicBezTo>
                    <a:pt x="150" y="145"/>
                    <a:pt x="150" y="147"/>
                    <a:pt x="150" y="149"/>
                  </a:cubicBezTo>
                  <a:cubicBezTo>
                    <a:pt x="145" y="153"/>
                    <a:pt x="142" y="159"/>
                    <a:pt x="141" y="165"/>
                  </a:cubicBezTo>
                  <a:cubicBezTo>
                    <a:pt x="141" y="165"/>
                    <a:pt x="141" y="165"/>
                    <a:pt x="141" y="165"/>
                  </a:cubicBezTo>
                  <a:cubicBezTo>
                    <a:pt x="139" y="163"/>
                    <a:pt x="137" y="161"/>
                    <a:pt x="134" y="160"/>
                  </a:cubicBezTo>
                  <a:cubicBezTo>
                    <a:pt x="131" y="159"/>
                    <a:pt x="126" y="160"/>
                    <a:pt x="122" y="164"/>
                  </a:cubicBezTo>
                  <a:cubicBezTo>
                    <a:pt x="121" y="166"/>
                    <a:pt x="120" y="169"/>
                    <a:pt x="120" y="171"/>
                  </a:cubicBezTo>
                  <a:cubicBezTo>
                    <a:pt x="120" y="173"/>
                    <a:pt x="121" y="175"/>
                    <a:pt x="122" y="177"/>
                  </a:cubicBezTo>
                  <a:cubicBezTo>
                    <a:pt x="124" y="180"/>
                    <a:pt x="128" y="181"/>
                    <a:pt x="130" y="181"/>
                  </a:cubicBezTo>
                  <a:cubicBezTo>
                    <a:pt x="133" y="180"/>
                    <a:pt x="135" y="178"/>
                    <a:pt x="136" y="176"/>
                  </a:cubicBezTo>
                  <a:cubicBezTo>
                    <a:pt x="137" y="173"/>
                    <a:pt x="136" y="171"/>
                    <a:pt x="134" y="169"/>
                  </a:cubicBezTo>
                  <a:cubicBezTo>
                    <a:pt x="133" y="168"/>
                    <a:pt x="132" y="168"/>
                    <a:pt x="131" y="168"/>
                  </a:cubicBezTo>
                  <a:cubicBezTo>
                    <a:pt x="129" y="168"/>
                    <a:pt x="128" y="169"/>
                    <a:pt x="127" y="170"/>
                  </a:cubicBezTo>
                  <a:cubicBezTo>
                    <a:pt x="126" y="171"/>
                    <a:pt x="126" y="173"/>
                    <a:pt x="127" y="174"/>
                  </a:cubicBezTo>
                  <a:cubicBezTo>
                    <a:pt x="128" y="175"/>
                    <a:pt x="130" y="176"/>
                    <a:pt x="131" y="175"/>
                  </a:cubicBezTo>
                  <a:cubicBezTo>
                    <a:pt x="132" y="175"/>
                    <a:pt x="133" y="174"/>
                    <a:pt x="133" y="173"/>
                  </a:cubicBezTo>
                  <a:cubicBezTo>
                    <a:pt x="133" y="172"/>
                    <a:pt x="132" y="171"/>
                    <a:pt x="131" y="171"/>
                  </a:cubicBezTo>
                  <a:cubicBezTo>
                    <a:pt x="130" y="170"/>
                    <a:pt x="130" y="171"/>
                    <a:pt x="129" y="171"/>
                  </a:cubicBezTo>
                  <a:cubicBezTo>
                    <a:pt x="129" y="172"/>
                    <a:pt x="129" y="172"/>
                    <a:pt x="129" y="172"/>
                  </a:cubicBezTo>
                  <a:cubicBezTo>
                    <a:pt x="129" y="172"/>
                    <a:pt x="129" y="172"/>
                    <a:pt x="129" y="171"/>
                  </a:cubicBezTo>
                  <a:cubicBezTo>
                    <a:pt x="130" y="171"/>
                    <a:pt x="130" y="171"/>
                    <a:pt x="131" y="171"/>
                  </a:cubicBezTo>
                  <a:cubicBezTo>
                    <a:pt x="132" y="171"/>
                    <a:pt x="132" y="172"/>
                    <a:pt x="132" y="173"/>
                  </a:cubicBezTo>
                  <a:cubicBezTo>
                    <a:pt x="132" y="174"/>
                    <a:pt x="132" y="175"/>
                    <a:pt x="131" y="175"/>
                  </a:cubicBezTo>
                  <a:cubicBezTo>
                    <a:pt x="130" y="175"/>
                    <a:pt x="128" y="175"/>
                    <a:pt x="128" y="174"/>
                  </a:cubicBezTo>
                  <a:cubicBezTo>
                    <a:pt x="127" y="173"/>
                    <a:pt x="127" y="171"/>
                    <a:pt x="128" y="170"/>
                  </a:cubicBezTo>
                  <a:cubicBezTo>
                    <a:pt x="128" y="169"/>
                    <a:pt x="130" y="169"/>
                    <a:pt x="131" y="169"/>
                  </a:cubicBezTo>
                  <a:cubicBezTo>
                    <a:pt x="132" y="169"/>
                    <a:pt x="133" y="169"/>
                    <a:pt x="134" y="170"/>
                  </a:cubicBezTo>
                  <a:cubicBezTo>
                    <a:pt x="135" y="171"/>
                    <a:pt x="136" y="173"/>
                    <a:pt x="135" y="175"/>
                  </a:cubicBezTo>
                  <a:cubicBezTo>
                    <a:pt x="134" y="177"/>
                    <a:pt x="132" y="178"/>
                    <a:pt x="130" y="178"/>
                  </a:cubicBezTo>
                  <a:cubicBezTo>
                    <a:pt x="128" y="178"/>
                    <a:pt x="126" y="177"/>
                    <a:pt x="125" y="175"/>
                  </a:cubicBezTo>
                  <a:cubicBezTo>
                    <a:pt x="124" y="174"/>
                    <a:pt x="124" y="172"/>
                    <a:pt x="124" y="171"/>
                  </a:cubicBezTo>
                  <a:cubicBezTo>
                    <a:pt x="124" y="170"/>
                    <a:pt x="125" y="168"/>
                    <a:pt x="126" y="167"/>
                  </a:cubicBezTo>
                  <a:cubicBezTo>
                    <a:pt x="128" y="164"/>
                    <a:pt x="131" y="163"/>
                    <a:pt x="133" y="164"/>
                  </a:cubicBezTo>
                  <a:cubicBezTo>
                    <a:pt x="136" y="164"/>
                    <a:pt x="138" y="165"/>
                    <a:pt x="139" y="166"/>
                  </a:cubicBezTo>
                  <a:cubicBezTo>
                    <a:pt x="140" y="167"/>
                    <a:pt x="140" y="167"/>
                    <a:pt x="141" y="168"/>
                  </a:cubicBezTo>
                  <a:cubicBezTo>
                    <a:pt x="141" y="173"/>
                    <a:pt x="142" y="177"/>
                    <a:pt x="144" y="182"/>
                  </a:cubicBezTo>
                  <a:cubicBezTo>
                    <a:pt x="143" y="184"/>
                    <a:pt x="142" y="185"/>
                    <a:pt x="141" y="187"/>
                  </a:cubicBezTo>
                  <a:cubicBezTo>
                    <a:pt x="141" y="187"/>
                    <a:pt x="140" y="187"/>
                    <a:pt x="140" y="187"/>
                  </a:cubicBezTo>
                  <a:cubicBezTo>
                    <a:pt x="134" y="185"/>
                    <a:pt x="129" y="186"/>
                    <a:pt x="125" y="188"/>
                  </a:cubicBezTo>
                  <a:cubicBezTo>
                    <a:pt x="126" y="191"/>
                    <a:pt x="130" y="194"/>
                    <a:pt x="134" y="196"/>
                  </a:cubicBezTo>
                  <a:cubicBezTo>
                    <a:pt x="130" y="199"/>
                    <a:pt x="127" y="203"/>
                    <a:pt x="123" y="206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FDF2C4">
                    <a:alpha val="41000"/>
                  </a:srgbClr>
                </a:gs>
                <a:gs pos="49996">
                  <a:srgbClr val="FDF2C4">
                    <a:alpha val="40000"/>
                  </a:srgbClr>
                </a:gs>
                <a:gs pos="66048">
                  <a:srgbClr val="977037">
                    <a:alpha val="40000"/>
                  </a:srgbClr>
                </a:gs>
                <a:gs pos="74056">
                  <a:srgbClr val="AE8A55">
                    <a:alpha val="40000"/>
                  </a:srgbClr>
                </a:gs>
                <a:gs pos="31000">
                  <a:srgbClr val="D4B486">
                    <a:alpha val="40000"/>
                  </a:srgbClr>
                </a:gs>
                <a:gs pos="100000">
                  <a:srgbClr val="977037">
                    <a:alpha val="40000"/>
                  </a:srgb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76" name="Freeform 50"/>
            <p:cNvSpPr>
              <a:spLocks noEditPoints="1"/>
            </p:cNvSpPr>
            <p:nvPr/>
          </p:nvSpPr>
          <p:spPr bwMode="auto">
            <a:xfrm>
              <a:off x="5263191" y="481792"/>
              <a:ext cx="2369426" cy="3179954"/>
            </a:xfrm>
            <a:custGeom>
              <a:avLst/>
              <a:gdLst>
                <a:gd name="T0" fmla="*/ 118 w 168"/>
                <a:gd name="T1" fmla="*/ 145 h 226"/>
                <a:gd name="T2" fmla="*/ 111 w 168"/>
                <a:gd name="T3" fmla="*/ 156 h 226"/>
                <a:gd name="T4" fmla="*/ 120 w 168"/>
                <a:gd name="T5" fmla="*/ 156 h 226"/>
                <a:gd name="T6" fmla="*/ 144 w 168"/>
                <a:gd name="T7" fmla="*/ 146 h 226"/>
                <a:gd name="T8" fmla="*/ 140 w 168"/>
                <a:gd name="T9" fmla="*/ 172 h 226"/>
                <a:gd name="T10" fmla="*/ 117 w 168"/>
                <a:gd name="T11" fmla="*/ 202 h 226"/>
                <a:gd name="T12" fmla="*/ 114 w 168"/>
                <a:gd name="T13" fmla="*/ 193 h 226"/>
                <a:gd name="T14" fmla="*/ 110 w 168"/>
                <a:gd name="T15" fmla="*/ 195 h 226"/>
                <a:gd name="T16" fmla="*/ 123 w 168"/>
                <a:gd name="T17" fmla="*/ 191 h 226"/>
                <a:gd name="T18" fmla="*/ 48 w 168"/>
                <a:gd name="T19" fmla="*/ 151 h 226"/>
                <a:gd name="T20" fmla="*/ 33 w 168"/>
                <a:gd name="T21" fmla="*/ 120 h 226"/>
                <a:gd name="T22" fmla="*/ 25 w 168"/>
                <a:gd name="T23" fmla="*/ 113 h 226"/>
                <a:gd name="T24" fmla="*/ 70 w 168"/>
                <a:gd name="T25" fmla="*/ 121 h 226"/>
                <a:gd name="T26" fmla="*/ 62 w 168"/>
                <a:gd name="T27" fmla="*/ 122 h 226"/>
                <a:gd name="T28" fmla="*/ 62 w 168"/>
                <a:gd name="T29" fmla="*/ 105 h 226"/>
                <a:gd name="T30" fmla="*/ 26 w 168"/>
                <a:gd name="T31" fmla="*/ 165 h 226"/>
                <a:gd name="T32" fmla="*/ 33 w 168"/>
                <a:gd name="T33" fmla="*/ 155 h 226"/>
                <a:gd name="T34" fmla="*/ 46 w 168"/>
                <a:gd name="T35" fmla="*/ 30 h 226"/>
                <a:gd name="T36" fmla="*/ 53 w 168"/>
                <a:gd name="T37" fmla="*/ 27 h 226"/>
                <a:gd name="T38" fmla="*/ 49 w 168"/>
                <a:gd name="T39" fmla="*/ 29 h 226"/>
                <a:gd name="T40" fmla="*/ 66 w 168"/>
                <a:gd name="T41" fmla="*/ 43 h 226"/>
                <a:gd name="T42" fmla="*/ 61 w 168"/>
                <a:gd name="T43" fmla="*/ 41 h 226"/>
                <a:gd name="T44" fmla="*/ 78 w 168"/>
                <a:gd name="T45" fmla="*/ 47 h 226"/>
                <a:gd name="T46" fmla="*/ 69 w 168"/>
                <a:gd name="T47" fmla="*/ 74 h 226"/>
                <a:gd name="T48" fmla="*/ 61 w 168"/>
                <a:gd name="T49" fmla="*/ 82 h 226"/>
                <a:gd name="T50" fmla="*/ 53 w 168"/>
                <a:gd name="T51" fmla="*/ 86 h 226"/>
                <a:gd name="T52" fmla="*/ 62 w 168"/>
                <a:gd name="T53" fmla="*/ 78 h 226"/>
                <a:gd name="T54" fmla="*/ 137 w 168"/>
                <a:gd name="T55" fmla="*/ 116 h 226"/>
                <a:gd name="T56" fmla="*/ 135 w 168"/>
                <a:gd name="T57" fmla="*/ 76 h 226"/>
                <a:gd name="T58" fmla="*/ 121 w 168"/>
                <a:gd name="T59" fmla="*/ 81 h 226"/>
                <a:gd name="T60" fmla="*/ 134 w 168"/>
                <a:gd name="T61" fmla="*/ 104 h 226"/>
                <a:gd name="T62" fmla="*/ 135 w 168"/>
                <a:gd name="T63" fmla="*/ 72 h 226"/>
                <a:gd name="T64" fmla="*/ 130 w 168"/>
                <a:gd name="T65" fmla="*/ 69 h 226"/>
                <a:gd name="T66" fmla="*/ 128 w 168"/>
                <a:gd name="T67" fmla="*/ 60 h 226"/>
                <a:gd name="T68" fmla="*/ 124 w 168"/>
                <a:gd name="T69" fmla="*/ 68 h 226"/>
                <a:gd name="T70" fmla="*/ 113 w 168"/>
                <a:gd name="T71" fmla="*/ 104 h 226"/>
                <a:gd name="T72" fmla="*/ 99 w 168"/>
                <a:gd name="T73" fmla="*/ 82 h 226"/>
                <a:gd name="T74" fmla="*/ 94 w 168"/>
                <a:gd name="T75" fmla="*/ 52 h 226"/>
                <a:gd name="T76" fmla="*/ 102 w 168"/>
                <a:gd name="T77" fmla="*/ 28 h 226"/>
                <a:gd name="T78" fmla="*/ 93 w 168"/>
                <a:gd name="T79" fmla="*/ 25 h 226"/>
                <a:gd name="T80" fmla="*/ 73 w 168"/>
                <a:gd name="T81" fmla="*/ 27 h 226"/>
                <a:gd name="T82" fmla="*/ 68 w 168"/>
                <a:gd name="T83" fmla="*/ 18 h 226"/>
                <a:gd name="T84" fmla="*/ 32 w 168"/>
                <a:gd name="T85" fmla="*/ 50 h 226"/>
                <a:gd name="T86" fmla="*/ 33 w 168"/>
                <a:gd name="T87" fmla="*/ 52 h 226"/>
                <a:gd name="T88" fmla="*/ 59 w 168"/>
                <a:gd name="T89" fmla="*/ 72 h 226"/>
                <a:gd name="T90" fmla="*/ 21 w 168"/>
                <a:gd name="T91" fmla="*/ 90 h 226"/>
                <a:gd name="T92" fmla="*/ 32 w 168"/>
                <a:gd name="T93" fmla="*/ 95 h 226"/>
                <a:gd name="T94" fmla="*/ 70 w 168"/>
                <a:gd name="T95" fmla="*/ 172 h 226"/>
                <a:gd name="T96" fmla="*/ 66 w 168"/>
                <a:gd name="T97" fmla="*/ 169 h 226"/>
                <a:gd name="T98" fmla="*/ 71 w 168"/>
                <a:gd name="T99" fmla="*/ 164 h 226"/>
                <a:gd name="T100" fmla="*/ 69 w 168"/>
                <a:gd name="T101" fmla="*/ 151 h 226"/>
                <a:gd name="T102" fmla="*/ 57 w 168"/>
                <a:gd name="T103" fmla="*/ 152 h 226"/>
                <a:gd name="T104" fmla="*/ 85 w 168"/>
                <a:gd name="T105" fmla="*/ 177 h 226"/>
                <a:gd name="T106" fmla="*/ 88 w 168"/>
                <a:gd name="T107" fmla="*/ 199 h 226"/>
                <a:gd name="T108" fmla="*/ 76 w 168"/>
                <a:gd name="T109" fmla="*/ 197 h 226"/>
                <a:gd name="T110" fmla="*/ 47 w 168"/>
                <a:gd name="T111" fmla="*/ 207 h 226"/>
                <a:gd name="T112" fmla="*/ 59 w 168"/>
                <a:gd name="T113" fmla="*/ 214 h 226"/>
                <a:gd name="T114" fmla="*/ 57 w 168"/>
                <a:gd name="T115" fmla="*/ 213 h 226"/>
                <a:gd name="T116" fmla="*/ 71 w 168"/>
                <a:gd name="T117" fmla="*/ 217 h 2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68" h="226">
                  <a:moveTo>
                    <a:pt x="168" y="121"/>
                  </a:moveTo>
                  <a:cubicBezTo>
                    <a:pt x="168" y="63"/>
                    <a:pt x="131" y="0"/>
                    <a:pt x="84" y="0"/>
                  </a:cubicBezTo>
                  <a:cubicBezTo>
                    <a:pt x="38" y="0"/>
                    <a:pt x="0" y="63"/>
                    <a:pt x="0" y="121"/>
                  </a:cubicBezTo>
                  <a:cubicBezTo>
                    <a:pt x="0" y="179"/>
                    <a:pt x="38" y="226"/>
                    <a:pt x="84" y="226"/>
                  </a:cubicBezTo>
                  <a:cubicBezTo>
                    <a:pt x="103" y="226"/>
                    <a:pt x="121" y="218"/>
                    <a:pt x="135" y="205"/>
                  </a:cubicBezTo>
                  <a:cubicBezTo>
                    <a:pt x="135" y="205"/>
                    <a:pt x="135" y="205"/>
                    <a:pt x="135" y="205"/>
                  </a:cubicBezTo>
                  <a:cubicBezTo>
                    <a:pt x="135" y="205"/>
                    <a:pt x="135" y="205"/>
                    <a:pt x="135" y="205"/>
                  </a:cubicBezTo>
                  <a:cubicBezTo>
                    <a:pt x="155" y="186"/>
                    <a:pt x="168" y="155"/>
                    <a:pt x="168" y="121"/>
                  </a:cubicBezTo>
                  <a:close/>
                  <a:moveTo>
                    <a:pt x="99" y="184"/>
                  </a:moveTo>
                  <a:cubicBezTo>
                    <a:pt x="98" y="182"/>
                    <a:pt x="96" y="181"/>
                    <a:pt x="94" y="181"/>
                  </a:cubicBezTo>
                  <a:cubicBezTo>
                    <a:pt x="106" y="183"/>
                    <a:pt x="119" y="177"/>
                    <a:pt x="122" y="165"/>
                  </a:cubicBezTo>
                  <a:cubicBezTo>
                    <a:pt x="125" y="158"/>
                    <a:pt x="123" y="150"/>
                    <a:pt x="118" y="145"/>
                  </a:cubicBezTo>
                  <a:cubicBezTo>
                    <a:pt x="113" y="140"/>
                    <a:pt x="106" y="138"/>
                    <a:pt x="100" y="140"/>
                  </a:cubicBezTo>
                  <a:cubicBezTo>
                    <a:pt x="94" y="142"/>
                    <a:pt x="90" y="148"/>
                    <a:pt x="90" y="154"/>
                  </a:cubicBezTo>
                  <a:cubicBezTo>
                    <a:pt x="90" y="160"/>
                    <a:pt x="94" y="165"/>
                    <a:pt x="100" y="166"/>
                  </a:cubicBezTo>
                  <a:cubicBezTo>
                    <a:pt x="105" y="167"/>
                    <a:pt x="110" y="164"/>
                    <a:pt x="111" y="160"/>
                  </a:cubicBezTo>
                  <a:cubicBezTo>
                    <a:pt x="113" y="156"/>
                    <a:pt x="112" y="152"/>
                    <a:pt x="110" y="150"/>
                  </a:cubicBezTo>
                  <a:cubicBezTo>
                    <a:pt x="112" y="152"/>
                    <a:pt x="113" y="158"/>
                    <a:pt x="110" y="162"/>
                  </a:cubicBezTo>
                  <a:cubicBezTo>
                    <a:pt x="107" y="166"/>
                    <a:pt x="99" y="167"/>
                    <a:pt x="95" y="163"/>
                  </a:cubicBezTo>
                  <a:cubicBezTo>
                    <a:pt x="90" y="159"/>
                    <a:pt x="89" y="150"/>
                    <a:pt x="95" y="144"/>
                  </a:cubicBezTo>
                  <a:cubicBezTo>
                    <a:pt x="100" y="139"/>
                    <a:pt x="110" y="139"/>
                    <a:pt x="116" y="144"/>
                  </a:cubicBezTo>
                  <a:cubicBezTo>
                    <a:pt x="109" y="138"/>
                    <a:pt x="98" y="140"/>
                    <a:pt x="94" y="146"/>
                  </a:cubicBezTo>
                  <a:cubicBezTo>
                    <a:pt x="89" y="152"/>
                    <a:pt x="92" y="162"/>
                    <a:pt x="98" y="164"/>
                  </a:cubicBezTo>
                  <a:cubicBezTo>
                    <a:pt x="105" y="167"/>
                    <a:pt x="112" y="161"/>
                    <a:pt x="111" y="156"/>
                  </a:cubicBezTo>
                  <a:cubicBezTo>
                    <a:pt x="110" y="150"/>
                    <a:pt x="104" y="148"/>
                    <a:pt x="101" y="150"/>
                  </a:cubicBezTo>
                  <a:cubicBezTo>
                    <a:pt x="104" y="148"/>
                    <a:pt x="109" y="150"/>
                    <a:pt x="110" y="155"/>
                  </a:cubicBezTo>
                  <a:cubicBezTo>
                    <a:pt x="111" y="160"/>
                    <a:pt x="106" y="165"/>
                    <a:pt x="100" y="164"/>
                  </a:cubicBezTo>
                  <a:cubicBezTo>
                    <a:pt x="94" y="163"/>
                    <a:pt x="90" y="154"/>
                    <a:pt x="94" y="148"/>
                  </a:cubicBezTo>
                  <a:cubicBezTo>
                    <a:pt x="97" y="141"/>
                    <a:pt x="108" y="140"/>
                    <a:pt x="114" y="145"/>
                  </a:cubicBezTo>
                  <a:cubicBezTo>
                    <a:pt x="121" y="150"/>
                    <a:pt x="123" y="161"/>
                    <a:pt x="118" y="169"/>
                  </a:cubicBezTo>
                  <a:cubicBezTo>
                    <a:pt x="113" y="176"/>
                    <a:pt x="102" y="180"/>
                    <a:pt x="93" y="177"/>
                  </a:cubicBezTo>
                  <a:cubicBezTo>
                    <a:pt x="83" y="175"/>
                    <a:pt x="76" y="166"/>
                    <a:pt x="74" y="156"/>
                  </a:cubicBezTo>
                  <a:cubicBezTo>
                    <a:pt x="73" y="150"/>
                    <a:pt x="74" y="143"/>
                    <a:pt x="77" y="137"/>
                  </a:cubicBezTo>
                  <a:cubicBezTo>
                    <a:pt x="72" y="149"/>
                    <a:pt x="74" y="165"/>
                    <a:pt x="86" y="173"/>
                  </a:cubicBezTo>
                  <a:cubicBezTo>
                    <a:pt x="92" y="178"/>
                    <a:pt x="102" y="179"/>
                    <a:pt x="109" y="175"/>
                  </a:cubicBezTo>
                  <a:cubicBezTo>
                    <a:pt x="117" y="172"/>
                    <a:pt x="121" y="163"/>
                    <a:pt x="120" y="156"/>
                  </a:cubicBezTo>
                  <a:cubicBezTo>
                    <a:pt x="118" y="148"/>
                    <a:pt x="112" y="143"/>
                    <a:pt x="106" y="143"/>
                  </a:cubicBezTo>
                  <a:cubicBezTo>
                    <a:pt x="99" y="143"/>
                    <a:pt x="94" y="148"/>
                    <a:pt x="93" y="153"/>
                  </a:cubicBezTo>
                  <a:cubicBezTo>
                    <a:pt x="93" y="159"/>
                    <a:pt x="97" y="163"/>
                    <a:pt x="101" y="163"/>
                  </a:cubicBezTo>
                  <a:cubicBezTo>
                    <a:pt x="105" y="163"/>
                    <a:pt x="108" y="161"/>
                    <a:pt x="109" y="159"/>
                  </a:cubicBezTo>
                  <a:cubicBezTo>
                    <a:pt x="107" y="161"/>
                    <a:pt x="103" y="164"/>
                    <a:pt x="98" y="161"/>
                  </a:cubicBezTo>
                  <a:cubicBezTo>
                    <a:pt x="94" y="159"/>
                    <a:pt x="92" y="150"/>
                    <a:pt x="98" y="146"/>
                  </a:cubicBezTo>
                  <a:cubicBezTo>
                    <a:pt x="104" y="141"/>
                    <a:pt x="116" y="144"/>
                    <a:pt x="118" y="154"/>
                  </a:cubicBezTo>
                  <a:cubicBezTo>
                    <a:pt x="121" y="163"/>
                    <a:pt x="114" y="174"/>
                    <a:pt x="103" y="175"/>
                  </a:cubicBezTo>
                  <a:cubicBezTo>
                    <a:pt x="92" y="177"/>
                    <a:pt x="80" y="170"/>
                    <a:pt x="77" y="158"/>
                  </a:cubicBezTo>
                  <a:cubicBezTo>
                    <a:pt x="74" y="147"/>
                    <a:pt x="79" y="134"/>
                    <a:pt x="89" y="127"/>
                  </a:cubicBezTo>
                  <a:cubicBezTo>
                    <a:pt x="99" y="120"/>
                    <a:pt x="112" y="119"/>
                    <a:pt x="122" y="123"/>
                  </a:cubicBezTo>
                  <a:cubicBezTo>
                    <a:pt x="133" y="127"/>
                    <a:pt x="141" y="136"/>
                    <a:pt x="144" y="146"/>
                  </a:cubicBezTo>
                  <a:cubicBezTo>
                    <a:pt x="146" y="149"/>
                    <a:pt x="147" y="152"/>
                    <a:pt x="147" y="155"/>
                  </a:cubicBezTo>
                  <a:cubicBezTo>
                    <a:pt x="148" y="157"/>
                    <a:pt x="148" y="159"/>
                    <a:pt x="148" y="162"/>
                  </a:cubicBezTo>
                  <a:cubicBezTo>
                    <a:pt x="147" y="161"/>
                    <a:pt x="146" y="160"/>
                    <a:pt x="145" y="159"/>
                  </a:cubicBezTo>
                  <a:cubicBezTo>
                    <a:pt x="138" y="154"/>
                    <a:pt x="128" y="156"/>
                    <a:pt x="124" y="163"/>
                  </a:cubicBezTo>
                  <a:cubicBezTo>
                    <a:pt x="121" y="170"/>
                    <a:pt x="125" y="179"/>
                    <a:pt x="132" y="180"/>
                  </a:cubicBezTo>
                  <a:cubicBezTo>
                    <a:pt x="138" y="181"/>
                    <a:pt x="143" y="175"/>
                    <a:pt x="142" y="171"/>
                  </a:cubicBezTo>
                  <a:cubicBezTo>
                    <a:pt x="142" y="166"/>
                    <a:pt x="137" y="164"/>
                    <a:pt x="135" y="165"/>
                  </a:cubicBezTo>
                  <a:cubicBezTo>
                    <a:pt x="133" y="165"/>
                    <a:pt x="132" y="166"/>
                    <a:pt x="132" y="166"/>
                  </a:cubicBezTo>
                  <a:cubicBezTo>
                    <a:pt x="132" y="166"/>
                    <a:pt x="132" y="166"/>
                    <a:pt x="132" y="166"/>
                  </a:cubicBezTo>
                  <a:cubicBezTo>
                    <a:pt x="132" y="167"/>
                    <a:pt x="131" y="169"/>
                    <a:pt x="131" y="170"/>
                  </a:cubicBezTo>
                  <a:cubicBezTo>
                    <a:pt x="131" y="172"/>
                    <a:pt x="133" y="174"/>
                    <a:pt x="136" y="174"/>
                  </a:cubicBezTo>
                  <a:cubicBezTo>
                    <a:pt x="138" y="174"/>
                    <a:pt x="139" y="173"/>
                    <a:pt x="140" y="172"/>
                  </a:cubicBezTo>
                  <a:cubicBezTo>
                    <a:pt x="140" y="173"/>
                    <a:pt x="139" y="175"/>
                    <a:pt x="137" y="176"/>
                  </a:cubicBezTo>
                  <a:cubicBezTo>
                    <a:pt x="135" y="177"/>
                    <a:pt x="132" y="177"/>
                    <a:pt x="130" y="176"/>
                  </a:cubicBezTo>
                  <a:cubicBezTo>
                    <a:pt x="127" y="174"/>
                    <a:pt x="126" y="171"/>
                    <a:pt x="126" y="167"/>
                  </a:cubicBezTo>
                  <a:cubicBezTo>
                    <a:pt x="127" y="163"/>
                    <a:pt x="131" y="160"/>
                    <a:pt x="136" y="159"/>
                  </a:cubicBezTo>
                  <a:cubicBezTo>
                    <a:pt x="140" y="159"/>
                    <a:pt x="146" y="161"/>
                    <a:pt x="148" y="167"/>
                  </a:cubicBezTo>
                  <a:cubicBezTo>
                    <a:pt x="148" y="167"/>
                    <a:pt x="148" y="167"/>
                    <a:pt x="148" y="167"/>
                  </a:cubicBezTo>
                  <a:cubicBezTo>
                    <a:pt x="148" y="171"/>
                    <a:pt x="147" y="175"/>
                    <a:pt x="146" y="179"/>
                  </a:cubicBezTo>
                  <a:cubicBezTo>
                    <a:pt x="143" y="184"/>
                    <a:pt x="141" y="188"/>
                    <a:pt x="137" y="192"/>
                  </a:cubicBezTo>
                  <a:cubicBezTo>
                    <a:pt x="137" y="190"/>
                    <a:pt x="136" y="188"/>
                    <a:pt x="135" y="186"/>
                  </a:cubicBezTo>
                  <a:cubicBezTo>
                    <a:pt x="130" y="178"/>
                    <a:pt x="118" y="175"/>
                    <a:pt x="111" y="182"/>
                  </a:cubicBezTo>
                  <a:cubicBezTo>
                    <a:pt x="108" y="185"/>
                    <a:pt x="107" y="190"/>
                    <a:pt x="108" y="194"/>
                  </a:cubicBezTo>
                  <a:cubicBezTo>
                    <a:pt x="109" y="198"/>
                    <a:pt x="113" y="201"/>
                    <a:pt x="117" y="202"/>
                  </a:cubicBezTo>
                  <a:cubicBezTo>
                    <a:pt x="121" y="202"/>
                    <a:pt x="124" y="200"/>
                    <a:pt x="126" y="197"/>
                  </a:cubicBezTo>
                  <a:cubicBezTo>
                    <a:pt x="127" y="194"/>
                    <a:pt x="127" y="190"/>
                    <a:pt x="124" y="188"/>
                  </a:cubicBezTo>
                  <a:cubicBezTo>
                    <a:pt x="122" y="186"/>
                    <a:pt x="118" y="186"/>
                    <a:pt x="116" y="188"/>
                  </a:cubicBezTo>
                  <a:cubicBezTo>
                    <a:pt x="114" y="189"/>
                    <a:pt x="114" y="191"/>
                    <a:pt x="114" y="193"/>
                  </a:cubicBezTo>
                  <a:cubicBezTo>
                    <a:pt x="114" y="192"/>
                    <a:pt x="113" y="192"/>
                    <a:pt x="112" y="192"/>
                  </a:cubicBezTo>
                  <a:cubicBezTo>
                    <a:pt x="112" y="192"/>
                    <a:pt x="111" y="193"/>
                    <a:pt x="111" y="194"/>
                  </a:cubicBezTo>
                  <a:cubicBezTo>
                    <a:pt x="111" y="194"/>
                    <a:pt x="112" y="195"/>
                    <a:pt x="113" y="195"/>
                  </a:cubicBezTo>
                  <a:cubicBezTo>
                    <a:pt x="113" y="195"/>
                    <a:pt x="114" y="194"/>
                    <a:pt x="114" y="193"/>
                  </a:cubicBezTo>
                  <a:cubicBezTo>
                    <a:pt x="114" y="194"/>
                    <a:pt x="114" y="194"/>
                    <a:pt x="114" y="194"/>
                  </a:cubicBezTo>
                  <a:cubicBezTo>
                    <a:pt x="114" y="194"/>
                    <a:pt x="114" y="193"/>
                    <a:pt x="114" y="193"/>
                  </a:cubicBezTo>
                  <a:cubicBezTo>
                    <a:pt x="114" y="193"/>
                    <a:pt x="114" y="193"/>
                    <a:pt x="114" y="193"/>
                  </a:cubicBezTo>
                  <a:cubicBezTo>
                    <a:pt x="114" y="193"/>
                    <a:pt x="114" y="193"/>
                    <a:pt x="114" y="193"/>
                  </a:cubicBezTo>
                  <a:cubicBezTo>
                    <a:pt x="114" y="191"/>
                    <a:pt x="115" y="188"/>
                    <a:pt x="117" y="187"/>
                  </a:cubicBezTo>
                  <a:cubicBezTo>
                    <a:pt x="120" y="186"/>
                    <a:pt x="125" y="187"/>
                    <a:pt x="126" y="191"/>
                  </a:cubicBezTo>
                  <a:cubicBezTo>
                    <a:pt x="127" y="195"/>
                    <a:pt x="125" y="199"/>
                    <a:pt x="121" y="201"/>
                  </a:cubicBezTo>
                  <a:cubicBezTo>
                    <a:pt x="116" y="202"/>
                    <a:pt x="111" y="199"/>
                    <a:pt x="109" y="195"/>
                  </a:cubicBezTo>
                  <a:cubicBezTo>
                    <a:pt x="111" y="200"/>
                    <a:pt x="117" y="202"/>
                    <a:pt x="122" y="200"/>
                  </a:cubicBezTo>
                  <a:cubicBezTo>
                    <a:pt x="126" y="198"/>
                    <a:pt x="127" y="192"/>
                    <a:pt x="124" y="189"/>
                  </a:cubicBezTo>
                  <a:cubicBezTo>
                    <a:pt x="121" y="186"/>
                    <a:pt x="116" y="187"/>
                    <a:pt x="115" y="190"/>
                  </a:cubicBezTo>
                  <a:cubicBezTo>
                    <a:pt x="114" y="193"/>
                    <a:pt x="117" y="196"/>
                    <a:pt x="119" y="196"/>
                  </a:cubicBezTo>
                  <a:cubicBezTo>
                    <a:pt x="117" y="196"/>
                    <a:pt x="114" y="194"/>
                    <a:pt x="115" y="191"/>
                  </a:cubicBezTo>
                  <a:cubicBezTo>
                    <a:pt x="116" y="188"/>
                    <a:pt x="120" y="186"/>
                    <a:pt x="123" y="189"/>
                  </a:cubicBezTo>
                  <a:cubicBezTo>
                    <a:pt x="126" y="191"/>
                    <a:pt x="126" y="197"/>
                    <a:pt x="122" y="199"/>
                  </a:cubicBezTo>
                  <a:cubicBezTo>
                    <a:pt x="118" y="202"/>
                    <a:pt x="112" y="200"/>
                    <a:pt x="110" y="195"/>
                  </a:cubicBezTo>
                  <a:cubicBezTo>
                    <a:pt x="108" y="190"/>
                    <a:pt x="110" y="184"/>
                    <a:pt x="115" y="181"/>
                  </a:cubicBezTo>
                  <a:cubicBezTo>
                    <a:pt x="120" y="178"/>
                    <a:pt x="127" y="180"/>
                    <a:pt x="131" y="184"/>
                  </a:cubicBezTo>
                  <a:cubicBezTo>
                    <a:pt x="134" y="186"/>
                    <a:pt x="135" y="190"/>
                    <a:pt x="136" y="194"/>
                  </a:cubicBezTo>
                  <a:cubicBezTo>
                    <a:pt x="135" y="194"/>
                    <a:pt x="135" y="194"/>
                    <a:pt x="135" y="194"/>
                  </a:cubicBezTo>
                  <a:cubicBezTo>
                    <a:pt x="135" y="192"/>
                    <a:pt x="135" y="190"/>
                    <a:pt x="134" y="188"/>
                  </a:cubicBezTo>
                  <a:cubicBezTo>
                    <a:pt x="131" y="183"/>
                    <a:pt x="126" y="180"/>
                    <a:pt x="121" y="180"/>
                  </a:cubicBezTo>
                  <a:cubicBezTo>
                    <a:pt x="116" y="180"/>
                    <a:pt x="112" y="183"/>
                    <a:pt x="110" y="188"/>
                  </a:cubicBezTo>
                  <a:cubicBezTo>
                    <a:pt x="109" y="192"/>
                    <a:pt x="111" y="197"/>
                    <a:pt x="114" y="199"/>
                  </a:cubicBezTo>
                  <a:cubicBezTo>
                    <a:pt x="118" y="201"/>
                    <a:pt x="122" y="199"/>
                    <a:pt x="124" y="196"/>
                  </a:cubicBezTo>
                  <a:cubicBezTo>
                    <a:pt x="125" y="194"/>
                    <a:pt x="124" y="190"/>
                    <a:pt x="122" y="189"/>
                  </a:cubicBezTo>
                  <a:cubicBezTo>
                    <a:pt x="120" y="188"/>
                    <a:pt x="118" y="188"/>
                    <a:pt x="117" y="189"/>
                  </a:cubicBezTo>
                  <a:cubicBezTo>
                    <a:pt x="119" y="188"/>
                    <a:pt x="122" y="188"/>
                    <a:pt x="123" y="191"/>
                  </a:cubicBezTo>
                  <a:cubicBezTo>
                    <a:pt x="125" y="193"/>
                    <a:pt x="123" y="199"/>
                    <a:pt x="119" y="199"/>
                  </a:cubicBezTo>
                  <a:cubicBezTo>
                    <a:pt x="114" y="200"/>
                    <a:pt x="109" y="195"/>
                    <a:pt x="111" y="189"/>
                  </a:cubicBezTo>
                  <a:cubicBezTo>
                    <a:pt x="112" y="183"/>
                    <a:pt x="119" y="179"/>
                    <a:pt x="125" y="182"/>
                  </a:cubicBezTo>
                  <a:cubicBezTo>
                    <a:pt x="131" y="184"/>
                    <a:pt x="134" y="189"/>
                    <a:pt x="134" y="195"/>
                  </a:cubicBezTo>
                  <a:cubicBezTo>
                    <a:pt x="123" y="207"/>
                    <a:pt x="109" y="216"/>
                    <a:pt x="94" y="218"/>
                  </a:cubicBezTo>
                  <a:cubicBezTo>
                    <a:pt x="95" y="217"/>
                    <a:pt x="97" y="216"/>
                    <a:pt x="98" y="215"/>
                  </a:cubicBezTo>
                  <a:cubicBezTo>
                    <a:pt x="101" y="213"/>
                    <a:pt x="104" y="209"/>
                    <a:pt x="106" y="204"/>
                  </a:cubicBezTo>
                  <a:cubicBezTo>
                    <a:pt x="107" y="198"/>
                    <a:pt x="106" y="190"/>
                    <a:pt x="99" y="184"/>
                  </a:cubicBezTo>
                  <a:close/>
                  <a:moveTo>
                    <a:pt x="71" y="148"/>
                  </a:moveTo>
                  <a:cubicBezTo>
                    <a:pt x="70" y="147"/>
                    <a:pt x="70" y="146"/>
                    <a:pt x="69" y="144"/>
                  </a:cubicBezTo>
                  <a:cubicBezTo>
                    <a:pt x="67" y="141"/>
                    <a:pt x="63" y="140"/>
                    <a:pt x="60" y="140"/>
                  </a:cubicBezTo>
                  <a:cubicBezTo>
                    <a:pt x="54" y="140"/>
                    <a:pt x="49" y="146"/>
                    <a:pt x="48" y="151"/>
                  </a:cubicBezTo>
                  <a:cubicBezTo>
                    <a:pt x="46" y="150"/>
                    <a:pt x="43" y="149"/>
                    <a:pt x="41" y="149"/>
                  </a:cubicBezTo>
                  <a:cubicBezTo>
                    <a:pt x="36" y="149"/>
                    <a:pt x="32" y="151"/>
                    <a:pt x="30" y="154"/>
                  </a:cubicBezTo>
                  <a:cubicBezTo>
                    <a:pt x="22" y="154"/>
                    <a:pt x="15" y="151"/>
                    <a:pt x="11" y="145"/>
                  </a:cubicBezTo>
                  <a:cubicBezTo>
                    <a:pt x="10" y="142"/>
                    <a:pt x="9" y="140"/>
                    <a:pt x="8" y="138"/>
                  </a:cubicBezTo>
                  <a:cubicBezTo>
                    <a:pt x="8" y="136"/>
                    <a:pt x="8" y="135"/>
                    <a:pt x="8" y="134"/>
                  </a:cubicBezTo>
                  <a:cubicBezTo>
                    <a:pt x="8" y="127"/>
                    <a:pt x="11" y="121"/>
                    <a:pt x="17" y="118"/>
                  </a:cubicBezTo>
                  <a:cubicBezTo>
                    <a:pt x="25" y="113"/>
                    <a:pt x="35" y="120"/>
                    <a:pt x="36" y="127"/>
                  </a:cubicBezTo>
                  <a:cubicBezTo>
                    <a:pt x="38" y="135"/>
                    <a:pt x="30" y="140"/>
                    <a:pt x="25" y="138"/>
                  </a:cubicBezTo>
                  <a:cubicBezTo>
                    <a:pt x="20" y="136"/>
                    <a:pt x="19" y="131"/>
                    <a:pt x="20" y="129"/>
                  </a:cubicBezTo>
                  <a:cubicBezTo>
                    <a:pt x="19" y="131"/>
                    <a:pt x="19" y="134"/>
                    <a:pt x="22" y="137"/>
                  </a:cubicBezTo>
                  <a:cubicBezTo>
                    <a:pt x="25" y="140"/>
                    <a:pt x="31" y="140"/>
                    <a:pt x="34" y="136"/>
                  </a:cubicBezTo>
                  <a:cubicBezTo>
                    <a:pt x="38" y="132"/>
                    <a:pt x="38" y="125"/>
                    <a:pt x="33" y="120"/>
                  </a:cubicBezTo>
                  <a:cubicBezTo>
                    <a:pt x="29" y="115"/>
                    <a:pt x="21" y="114"/>
                    <a:pt x="14" y="118"/>
                  </a:cubicBezTo>
                  <a:cubicBezTo>
                    <a:pt x="11" y="121"/>
                    <a:pt x="9" y="124"/>
                    <a:pt x="7" y="128"/>
                  </a:cubicBezTo>
                  <a:cubicBezTo>
                    <a:pt x="7" y="127"/>
                    <a:pt x="7" y="126"/>
                    <a:pt x="7" y="125"/>
                  </a:cubicBezTo>
                  <a:cubicBezTo>
                    <a:pt x="11" y="118"/>
                    <a:pt x="19" y="113"/>
                    <a:pt x="26" y="115"/>
                  </a:cubicBezTo>
                  <a:cubicBezTo>
                    <a:pt x="34" y="116"/>
                    <a:pt x="40" y="125"/>
                    <a:pt x="38" y="132"/>
                  </a:cubicBezTo>
                  <a:cubicBezTo>
                    <a:pt x="36" y="139"/>
                    <a:pt x="27" y="143"/>
                    <a:pt x="22" y="139"/>
                  </a:cubicBezTo>
                  <a:cubicBezTo>
                    <a:pt x="16" y="135"/>
                    <a:pt x="17" y="127"/>
                    <a:pt x="22" y="125"/>
                  </a:cubicBezTo>
                  <a:cubicBezTo>
                    <a:pt x="26" y="122"/>
                    <a:pt x="31" y="125"/>
                    <a:pt x="32" y="128"/>
                  </a:cubicBezTo>
                  <a:cubicBezTo>
                    <a:pt x="31" y="125"/>
                    <a:pt x="25" y="121"/>
                    <a:pt x="21" y="125"/>
                  </a:cubicBezTo>
                  <a:cubicBezTo>
                    <a:pt x="16" y="128"/>
                    <a:pt x="16" y="137"/>
                    <a:pt x="23" y="140"/>
                  </a:cubicBezTo>
                  <a:cubicBezTo>
                    <a:pt x="29" y="144"/>
                    <a:pt x="38" y="139"/>
                    <a:pt x="39" y="131"/>
                  </a:cubicBezTo>
                  <a:cubicBezTo>
                    <a:pt x="41" y="123"/>
                    <a:pt x="34" y="114"/>
                    <a:pt x="25" y="113"/>
                  </a:cubicBezTo>
                  <a:cubicBezTo>
                    <a:pt x="34" y="114"/>
                    <a:pt x="40" y="122"/>
                    <a:pt x="40" y="129"/>
                  </a:cubicBezTo>
                  <a:cubicBezTo>
                    <a:pt x="40" y="137"/>
                    <a:pt x="33" y="142"/>
                    <a:pt x="26" y="142"/>
                  </a:cubicBezTo>
                  <a:cubicBezTo>
                    <a:pt x="20" y="141"/>
                    <a:pt x="15" y="135"/>
                    <a:pt x="16" y="130"/>
                  </a:cubicBezTo>
                  <a:cubicBezTo>
                    <a:pt x="17" y="125"/>
                    <a:pt x="22" y="122"/>
                    <a:pt x="26" y="122"/>
                  </a:cubicBezTo>
                  <a:cubicBezTo>
                    <a:pt x="22" y="122"/>
                    <a:pt x="18" y="124"/>
                    <a:pt x="17" y="128"/>
                  </a:cubicBezTo>
                  <a:cubicBezTo>
                    <a:pt x="15" y="132"/>
                    <a:pt x="16" y="137"/>
                    <a:pt x="20" y="140"/>
                  </a:cubicBezTo>
                  <a:cubicBezTo>
                    <a:pt x="25" y="144"/>
                    <a:pt x="31" y="143"/>
                    <a:pt x="36" y="139"/>
                  </a:cubicBezTo>
                  <a:cubicBezTo>
                    <a:pt x="39" y="137"/>
                    <a:pt x="41" y="132"/>
                    <a:pt x="41" y="128"/>
                  </a:cubicBezTo>
                  <a:cubicBezTo>
                    <a:pt x="42" y="131"/>
                    <a:pt x="43" y="133"/>
                    <a:pt x="45" y="135"/>
                  </a:cubicBezTo>
                  <a:cubicBezTo>
                    <a:pt x="48" y="138"/>
                    <a:pt x="51" y="139"/>
                    <a:pt x="54" y="140"/>
                  </a:cubicBezTo>
                  <a:cubicBezTo>
                    <a:pt x="61" y="141"/>
                    <a:pt x="67" y="138"/>
                    <a:pt x="69" y="134"/>
                  </a:cubicBezTo>
                  <a:cubicBezTo>
                    <a:pt x="72" y="129"/>
                    <a:pt x="72" y="125"/>
                    <a:pt x="70" y="121"/>
                  </a:cubicBezTo>
                  <a:cubicBezTo>
                    <a:pt x="69" y="117"/>
                    <a:pt x="64" y="114"/>
                    <a:pt x="60" y="115"/>
                  </a:cubicBezTo>
                  <a:cubicBezTo>
                    <a:pt x="58" y="115"/>
                    <a:pt x="56" y="116"/>
                    <a:pt x="54" y="118"/>
                  </a:cubicBezTo>
                  <a:cubicBezTo>
                    <a:pt x="52" y="120"/>
                    <a:pt x="52" y="123"/>
                    <a:pt x="52" y="125"/>
                  </a:cubicBezTo>
                  <a:cubicBezTo>
                    <a:pt x="53" y="127"/>
                    <a:pt x="55" y="129"/>
                    <a:pt x="58" y="130"/>
                  </a:cubicBezTo>
                  <a:cubicBezTo>
                    <a:pt x="60" y="130"/>
                    <a:pt x="63" y="129"/>
                    <a:pt x="64" y="127"/>
                  </a:cubicBezTo>
                  <a:cubicBezTo>
                    <a:pt x="65" y="125"/>
                    <a:pt x="64" y="123"/>
                    <a:pt x="63" y="121"/>
                  </a:cubicBezTo>
                  <a:cubicBezTo>
                    <a:pt x="61" y="120"/>
                    <a:pt x="59" y="120"/>
                    <a:pt x="58" y="121"/>
                  </a:cubicBezTo>
                  <a:cubicBezTo>
                    <a:pt x="57" y="122"/>
                    <a:pt x="57" y="123"/>
                    <a:pt x="57" y="124"/>
                  </a:cubicBezTo>
                  <a:cubicBezTo>
                    <a:pt x="57" y="125"/>
                    <a:pt x="57" y="125"/>
                    <a:pt x="57" y="125"/>
                  </a:cubicBezTo>
                  <a:cubicBezTo>
                    <a:pt x="57" y="125"/>
                    <a:pt x="57" y="125"/>
                    <a:pt x="57" y="124"/>
                  </a:cubicBezTo>
                  <a:cubicBezTo>
                    <a:pt x="57" y="123"/>
                    <a:pt x="57" y="122"/>
                    <a:pt x="58" y="121"/>
                  </a:cubicBezTo>
                  <a:cubicBezTo>
                    <a:pt x="59" y="121"/>
                    <a:pt x="61" y="121"/>
                    <a:pt x="62" y="122"/>
                  </a:cubicBezTo>
                  <a:cubicBezTo>
                    <a:pt x="63" y="123"/>
                    <a:pt x="64" y="125"/>
                    <a:pt x="63" y="127"/>
                  </a:cubicBezTo>
                  <a:cubicBezTo>
                    <a:pt x="62" y="128"/>
                    <a:pt x="60" y="129"/>
                    <a:pt x="58" y="129"/>
                  </a:cubicBezTo>
                  <a:cubicBezTo>
                    <a:pt x="56" y="128"/>
                    <a:pt x="54" y="127"/>
                    <a:pt x="54" y="125"/>
                  </a:cubicBezTo>
                  <a:cubicBezTo>
                    <a:pt x="53" y="123"/>
                    <a:pt x="54" y="120"/>
                    <a:pt x="55" y="119"/>
                  </a:cubicBezTo>
                  <a:cubicBezTo>
                    <a:pt x="56" y="117"/>
                    <a:pt x="58" y="117"/>
                    <a:pt x="60" y="116"/>
                  </a:cubicBezTo>
                  <a:cubicBezTo>
                    <a:pt x="64" y="116"/>
                    <a:pt x="67" y="119"/>
                    <a:pt x="68" y="122"/>
                  </a:cubicBezTo>
                  <a:cubicBezTo>
                    <a:pt x="69" y="125"/>
                    <a:pt x="68" y="129"/>
                    <a:pt x="66" y="131"/>
                  </a:cubicBezTo>
                  <a:cubicBezTo>
                    <a:pt x="64" y="133"/>
                    <a:pt x="60" y="135"/>
                    <a:pt x="56" y="134"/>
                  </a:cubicBezTo>
                  <a:cubicBezTo>
                    <a:pt x="54" y="133"/>
                    <a:pt x="52" y="132"/>
                    <a:pt x="50" y="130"/>
                  </a:cubicBezTo>
                  <a:cubicBezTo>
                    <a:pt x="49" y="129"/>
                    <a:pt x="47" y="126"/>
                    <a:pt x="47" y="123"/>
                  </a:cubicBezTo>
                  <a:cubicBezTo>
                    <a:pt x="46" y="117"/>
                    <a:pt x="49" y="113"/>
                    <a:pt x="52" y="110"/>
                  </a:cubicBezTo>
                  <a:cubicBezTo>
                    <a:pt x="55" y="107"/>
                    <a:pt x="59" y="106"/>
                    <a:pt x="62" y="105"/>
                  </a:cubicBezTo>
                  <a:cubicBezTo>
                    <a:pt x="67" y="105"/>
                    <a:pt x="71" y="105"/>
                    <a:pt x="75" y="108"/>
                  </a:cubicBezTo>
                  <a:cubicBezTo>
                    <a:pt x="75" y="108"/>
                    <a:pt x="76" y="109"/>
                    <a:pt x="77" y="110"/>
                  </a:cubicBezTo>
                  <a:cubicBezTo>
                    <a:pt x="81" y="114"/>
                    <a:pt x="86" y="117"/>
                    <a:pt x="91" y="118"/>
                  </a:cubicBezTo>
                  <a:cubicBezTo>
                    <a:pt x="83" y="122"/>
                    <a:pt x="76" y="129"/>
                    <a:pt x="73" y="138"/>
                  </a:cubicBezTo>
                  <a:cubicBezTo>
                    <a:pt x="71" y="142"/>
                    <a:pt x="71" y="145"/>
                    <a:pt x="71" y="148"/>
                  </a:cubicBezTo>
                  <a:close/>
                  <a:moveTo>
                    <a:pt x="55" y="170"/>
                  </a:moveTo>
                  <a:cubicBezTo>
                    <a:pt x="54" y="177"/>
                    <a:pt x="48" y="183"/>
                    <a:pt x="41" y="185"/>
                  </a:cubicBezTo>
                  <a:cubicBezTo>
                    <a:pt x="35" y="187"/>
                    <a:pt x="30" y="186"/>
                    <a:pt x="24" y="183"/>
                  </a:cubicBezTo>
                  <a:cubicBezTo>
                    <a:pt x="19" y="174"/>
                    <a:pt x="14" y="164"/>
                    <a:pt x="11" y="153"/>
                  </a:cubicBezTo>
                  <a:cubicBezTo>
                    <a:pt x="14" y="155"/>
                    <a:pt x="18" y="158"/>
                    <a:pt x="22" y="159"/>
                  </a:cubicBezTo>
                  <a:cubicBezTo>
                    <a:pt x="23" y="159"/>
                    <a:pt x="25" y="160"/>
                    <a:pt x="26" y="160"/>
                  </a:cubicBezTo>
                  <a:cubicBezTo>
                    <a:pt x="26" y="161"/>
                    <a:pt x="26" y="163"/>
                    <a:pt x="26" y="165"/>
                  </a:cubicBezTo>
                  <a:cubicBezTo>
                    <a:pt x="27" y="173"/>
                    <a:pt x="36" y="177"/>
                    <a:pt x="42" y="174"/>
                  </a:cubicBezTo>
                  <a:cubicBezTo>
                    <a:pt x="48" y="172"/>
                    <a:pt x="49" y="164"/>
                    <a:pt x="45" y="161"/>
                  </a:cubicBezTo>
                  <a:cubicBezTo>
                    <a:pt x="42" y="157"/>
                    <a:pt x="37" y="158"/>
                    <a:pt x="36" y="160"/>
                  </a:cubicBezTo>
                  <a:cubicBezTo>
                    <a:pt x="34" y="161"/>
                    <a:pt x="34" y="163"/>
                    <a:pt x="34" y="163"/>
                  </a:cubicBezTo>
                  <a:cubicBezTo>
                    <a:pt x="34" y="163"/>
                    <a:pt x="34" y="163"/>
                    <a:pt x="34" y="163"/>
                  </a:cubicBezTo>
                  <a:cubicBezTo>
                    <a:pt x="34" y="164"/>
                    <a:pt x="35" y="165"/>
                    <a:pt x="35" y="166"/>
                  </a:cubicBezTo>
                  <a:cubicBezTo>
                    <a:pt x="37" y="168"/>
                    <a:pt x="40" y="169"/>
                    <a:pt x="42" y="167"/>
                  </a:cubicBezTo>
                  <a:cubicBezTo>
                    <a:pt x="43" y="166"/>
                    <a:pt x="44" y="164"/>
                    <a:pt x="43" y="163"/>
                  </a:cubicBezTo>
                  <a:cubicBezTo>
                    <a:pt x="44" y="164"/>
                    <a:pt x="45" y="166"/>
                    <a:pt x="44" y="168"/>
                  </a:cubicBezTo>
                  <a:cubicBezTo>
                    <a:pt x="43" y="170"/>
                    <a:pt x="41" y="172"/>
                    <a:pt x="38" y="172"/>
                  </a:cubicBezTo>
                  <a:cubicBezTo>
                    <a:pt x="35" y="172"/>
                    <a:pt x="31" y="170"/>
                    <a:pt x="30" y="167"/>
                  </a:cubicBezTo>
                  <a:cubicBezTo>
                    <a:pt x="28" y="163"/>
                    <a:pt x="29" y="158"/>
                    <a:pt x="33" y="155"/>
                  </a:cubicBezTo>
                  <a:cubicBezTo>
                    <a:pt x="36" y="152"/>
                    <a:pt x="42" y="151"/>
                    <a:pt x="47" y="154"/>
                  </a:cubicBezTo>
                  <a:cubicBezTo>
                    <a:pt x="52" y="157"/>
                    <a:pt x="56" y="163"/>
                    <a:pt x="55" y="170"/>
                  </a:cubicBezTo>
                  <a:close/>
                  <a:moveTo>
                    <a:pt x="28" y="157"/>
                  </a:moveTo>
                  <a:cubicBezTo>
                    <a:pt x="24" y="156"/>
                    <a:pt x="20" y="155"/>
                    <a:pt x="17" y="153"/>
                  </a:cubicBezTo>
                  <a:cubicBezTo>
                    <a:pt x="14" y="151"/>
                    <a:pt x="12" y="149"/>
                    <a:pt x="10" y="146"/>
                  </a:cubicBezTo>
                  <a:cubicBezTo>
                    <a:pt x="10" y="146"/>
                    <a:pt x="9" y="145"/>
                    <a:pt x="9" y="144"/>
                  </a:cubicBezTo>
                  <a:cubicBezTo>
                    <a:pt x="13" y="150"/>
                    <a:pt x="18" y="154"/>
                    <a:pt x="25" y="156"/>
                  </a:cubicBezTo>
                  <a:cubicBezTo>
                    <a:pt x="26" y="156"/>
                    <a:pt x="27" y="156"/>
                    <a:pt x="28" y="156"/>
                  </a:cubicBezTo>
                  <a:cubicBezTo>
                    <a:pt x="28" y="156"/>
                    <a:pt x="28" y="156"/>
                    <a:pt x="28" y="157"/>
                  </a:cubicBezTo>
                  <a:close/>
                  <a:moveTo>
                    <a:pt x="42" y="42"/>
                  </a:moveTo>
                  <a:cubicBezTo>
                    <a:pt x="42" y="37"/>
                    <a:pt x="43" y="32"/>
                    <a:pt x="45" y="28"/>
                  </a:cubicBezTo>
                  <a:cubicBezTo>
                    <a:pt x="45" y="29"/>
                    <a:pt x="45" y="30"/>
                    <a:pt x="46" y="30"/>
                  </a:cubicBezTo>
                  <a:cubicBezTo>
                    <a:pt x="47" y="32"/>
                    <a:pt x="48" y="33"/>
                    <a:pt x="50" y="34"/>
                  </a:cubicBezTo>
                  <a:cubicBezTo>
                    <a:pt x="53" y="35"/>
                    <a:pt x="57" y="35"/>
                    <a:pt x="59" y="33"/>
                  </a:cubicBezTo>
                  <a:cubicBezTo>
                    <a:pt x="61" y="31"/>
                    <a:pt x="61" y="28"/>
                    <a:pt x="61" y="26"/>
                  </a:cubicBezTo>
                  <a:cubicBezTo>
                    <a:pt x="60" y="24"/>
                    <a:pt x="58" y="22"/>
                    <a:pt x="56" y="22"/>
                  </a:cubicBezTo>
                  <a:cubicBezTo>
                    <a:pt x="55" y="22"/>
                    <a:pt x="54" y="22"/>
                    <a:pt x="53" y="23"/>
                  </a:cubicBezTo>
                  <a:cubicBezTo>
                    <a:pt x="52" y="24"/>
                    <a:pt x="51" y="25"/>
                    <a:pt x="51" y="26"/>
                  </a:cubicBezTo>
                  <a:cubicBezTo>
                    <a:pt x="51" y="27"/>
                    <a:pt x="52" y="29"/>
                    <a:pt x="53" y="29"/>
                  </a:cubicBezTo>
                  <a:cubicBezTo>
                    <a:pt x="54" y="30"/>
                    <a:pt x="56" y="30"/>
                    <a:pt x="56" y="29"/>
                  </a:cubicBezTo>
                  <a:cubicBezTo>
                    <a:pt x="57" y="28"/>
                    <a:pt x="57" y="26"/>
                    <a:pt x="57" y="26"/>
                  </a:cubicBezTo>
                  <a:cubicBezTo>
                    <a:pt x="56" y="25"/>
                    <a:pt x="55" y="25"/>
                    <a:pt x="54" y="25"/>
                  </a:cubicBezTo>
                  <a:cubicBezTo>
                    <a:pt x="54" y="25"/>
                    <a:pt x="53" y="26"/>
                    <a:pt x="53" y="26"/>
                  </a:cubicBezTo>
                  <a:cubicBezTo>
                    <a:pt x="53" y="27"/>
                    <a:pt x="53" y="27"/>
                    <a:pt x="53" y="27"/>
                  </a:cubicBezTo>
                  <a:cubicBezTo>
                    <a:pt x="53" y="27"/>
                    <a:pt x="53" y="27"/>
                    <a:pt x="53" y="26"/>
                  </a:cubicBezTo>
                  <a:cubicBezTo>
                    <a:pt x="53" y="26"/>
                    <a:pt x="54" y="25"/>
                    <a:pt x="54" y="25"/>
                  </a:cubicBezTo>
                  <a:cubicBezTo>
                    <a:pt x="55" y="25"/>
                    <a:pt x="56" y="25"/>
                    <a:pt x="56" y="26"/>
                  </a:cubicBezTo>
                  <a:cubicBezTo>
                    <a:pt x="57" y="26"/>
                    <a:pt x="57" y="28"/>
                    <a:pt x="56" y="28"/>
                  </a:cubicBezTo>
                  <a:cubicBezTo>
                    <a:pt x="55" y="29"/>
                    <a:pt x="54" y="29"/>
                    <a:pt x="53" y="29"/>
                  </a:cubicBezTo>
                  <a:cubicBezTo>
                    <a:pt x="52" y="28"/>
                    <a:pt x="52" y="27"/>
                    <a:pt x="52" y="26"/>
                  </a:cubicBezTo>
                  <a:cubicBezTo>
                    <a:pt x="52" y="25"/>
                    <a:pt x="52" y="24"/>
                    <a:pt x="53" y="23"/>
                  </a:cubicBezTo>
                  <a:cubicBezTo>
                    <a:pt x="54" y="23"/>
                    <a:pt x="55" y="23"/>
                    <a:pt x="56" y="23"/>
                  </a:cubicBezTo>
                  <a:cubicBezTo>
                    <a:pt x="58" y="23"/>
                    <a:pt x="59" y="25"/>
                    <a:pt x="59" y="27"/>
                  </a:cubicBezTo>
                  <a:cubicBezTo>
                    <a:pt x="59" y="28"/>
                    <a:pt x="59" y="30"/>
                    <a:pt x="57" y="31"/>
                  </a:cubicBezTo>
                  <a:cubicBezTo>
                    <a:pt x="56" y="32"/>
                    <a:pt x="53" y="32"/>
                    <a:pt x="51" y="31"/>
                  </a:cubicBezTo>
                  <a:cubicBezTo>
                    <a:pt x="50" y="31"/>
                    <a:pt x="50" y="30"/>
                    <a:pt x="49" y="29"/>
                  </a:cubicBezTo>
                  <a:cubicBezTo>
                    <a:pt x="48" y="28"/>
                    <a:pt x="48" y="26"/>
                    <a:pt x="48" y="24"/>
                  </a:cubicBezTo>
                  <a:cubicBezTo>
                    <a:pt x="48" y="24"/>
                    <a:pt x="49" y="23"/>
                    <a:pt x="49" y="22"/>
                  </a:cubicBezTo>
                  <a:cubicBezTo>
                    <a:pt x="51" y="20"/>
                    <a:pt x="53" y="19"/>
                    <a:pt x="55" y="17"/>
                  </a:cubicBezTo>
                  <a:cubicBezTo>
                    <a:pt x="57" y="16"/>
                    <a:pt x="58" y="15"/>
                    <a:pt x="59" y="15"/>
                  </a:cubicBezTo>
                  <a:cubicBezTo>
                    <a:pt x="59" y="21"/>
                    <a:pt x="63" y="27"/>
                    <a:pt x="70" y="29"/>
                  </a:cubicBezTo>
                  <a:cubicBezTo>
                    <a:pt x="70" y="29"/>
                    <a:pt x="70" y="29"/>
                    <a:pt x="71" y="29"/>
                  </a:cubicBezTo>
                  <a:cubicBezTo>
                    <a:pt x="66" y="30"/>
                    <a:pt x="61" y="34"/>
                    <a:pt x="59" y="38"/>
                  </a:cubicBezTo>
                  <a:cubicBezTo>
                    <a:pt x="57" y="43"/>
                    <a:pt x="58" y="49"/>
                    <a:pt x="62" y="53"/>
                  </a:cubicBezTo>
                  <a:cubicBezTo>
                    <a:pt x="65" y="57"/>
                    <a:pt x="71" y="58"/>
                    <a:pt x="75" y="56"/>
                  </a:cubicBezTo>
                  <a:cubicBezTo>
                    <a:pt x="80" y="54"/>
                    <a:pt x="82" y="49"/>
                    <a:pt x="81" y="45"/>
                  </a:cubicBezTo>
                  <a:cubicBezTo>
                    <a:pt x="80" y="41"/>
                    <a:pt x="76" y="38"/>
                    <a:pt x="73" y="38"/>
                  </a:cubicBezTo>
                  <a:cubicBezTo>
                    <a:pt x="69" y="38"/>
                    <a:pt x="67" y="41"/>
                    <a:pt x="66" y="43"/>
                  </a:cubicBezTo>
                  <a:cubicBezTo>
                    <a:pt x="67" y="40"/>
                    <a:pt x="70" y="38"/>
                    <a:pt x="75" y="39"/>
                  </a:cubicBezTo>
                  <a:cubicBezTo>
                    <a:pt x="79" y="40"/>
                    <a:pt x="82" y="45"/>
                    <a:pt x="80" y="50"/>
                  </a:cubicBezTo>
                  <a:cubicBezTo>
                    <a:pt x="79" y="55"/>
                    <a:pt x="72" y="58"/>
                    <a:pt x="67" y="55"/>
                  </a:cubicBezTo>
                  <a:cubicBezTo>
                    <a:pt x="61" y="53"/>
                    <a:pt x="58" y="46"/>
                    <a:pt x="60" y="40"/>
                  </a:cubicBezTo>
                  <a:cubicBezTo>
                    <a:pt x="58" y="47"/>
                    <a:pt x="62" y="54"/>
                    <a:pt x="68" y="56"/>
                  </a:cubicBezTo>
                  <a:cubicBezTo>
                    <a:pt x="74" y="57"/>
                    <a:pt x="81" y="52"/>
                    <a:pt x="80" y="46"/>
                  </a:cubicBezTo>
                  <a:cubicBezTo>
                    <a:pt x="80" y="41"/>
                    <a:pt x="73" y="38"/>
                    <a:pt x="70" y="40"/>
                  </a:cubicBezTo>
                  <a:cubicBezTo>
                    <a:pt x="66" y="43"/>
                    <a:pt x="66" y="48"/>
                    <a:pt x="69" y="49"/>
                  </a:cubicBezTo>
                  <a:cubicBezTo>
                    <a:pt x="67" y="48"/>
                    <a:pt x="66" y="43"/>
                    <a:pt x="69" y="41"/>
                  </a:cubicBezTo>
                  <a:cubicBezTo>
                    <a:pt x="72" y="38"/>
                    <a:pt x="78" y="40"/>
                    <a:pt x="79" y="46"/>
                  </a:cubicBezTo>
                  <a:cubicBezTo>
                    <a:pt x="81" y="50"/>
                    <a:pt x="75" y="56"/>
                    <a:pt x="69" y="55"/>
                  </a:cubicBezTo>
                  <a:cubicBezTo>
                    <a:pt x="64" y="55"/>
                    <a:pt x="59" y="48"/>
                    <a:pt x="61" y="41"/>
                  </a:cubicBezTo>
                  <a:cubicBezTo>
                    <a:pt x="62" y="35"/>
                    <a:pt x="70" y="30"/>
                    <a:pt x="77" y="31"/>
                  </a:cubicBezTo>
                  <a:cubicBezTo>
                    <a:pt x="84" y="32"/>
                    <a:pt x="90" y="39"/>
                    <a:pt x="91" y="47"/>
                  </a:cubicBezTo>
                  <a:cubicBezTo>
                    <a:pt x="93" y="54"/>
                    <a:pt x="88" y="62"/>
                    <a:pt x="81" y="67"/>
                  </a:cubicBezTo>
                  <a:cubicBezTo>
                    <a:pt x="77" y="69"/>
                    <a:pt x="72" y="71"/>
                    <a:pt x="67" y="71"/>
                  </a:cubicBezTo>
                  <a:cubicBezTo>
                    <a:pt x="78" y="71"/>
                    <a:pt x="89" y="64"/>
                    <a:pt x="91" y="53"/>
                  </a:cubicBezTo>
                  <a:cubicBezTo>
                    <a:pt x="92" y="46"/>
                    <a:pt x="89" y="39"/>
                    <a:pt x="84" y="35"/>
                  </a:cubicBezTo>
                  <a:cubicBezTo>
                    <a:pt x="79" y="31"/>
                    <a:pt x="72" y="30"/>
                    <a:pt x="67" y="34"/>
                  </a:cubicBezTo>
                  <a:cubicBezTo>
                    <a:pt x="62" y="37"/>
                    <a:pt x="60" y="43"/>
                    <a:pt x="62" y="48"/>
                  </a:cubicBezTo>
                  <a:cubicBezTo>
                    <a:pt x="64" y="53"/>
                    <a:pt x="69" y="55"/>
                    <a:pt x="73" y="54"/>
                  </a:cubicBezTo>
                  <a:cubicBezTo>
                    <a:pt x="77" y="52"/>
                    <a:pt x="79" y="48"/>
                    <a:pt x="78" y="45"/>
                  </a:cubicBezTo>
                  <a:cubicBezTo>
                    <a:pt x="77" y="42"/>
                    <a:pt x="75" y="41"/>
                    <a:pt x="73" y="41"/>
                  </a:cubicBezTo>
                  <a:cubicBezTo>
                    <a:pt x="75" y="41"/>
                    <a:pt x="78" y="43"/>
                    <a:pt x="78" y="47"/>
                  </a:cubicBezTo>
                  <a:cubicBezTo>
                    <a:pt x="78" y="51"/>
                    <a:pt x="71" y="56"/>
                    <a:pt x="67" y="52"/>
                  </a:cubicBezTo>
                  <a:cubicBezTo>
                    <a:pt x="61" y="49"/>
                    <a:pt x="60" y="40"/>
                    <a:pt x="66" y="36"/>
                  </a:cubicBezTo>
                  <a:cubicBezTo>
                    <a:pt x="72" y="30"/>
                    <a:pt x="82" y="32"/>
                    <a:pt x="87" y="40"/>
                  </a:cubicBezTo>
                  <a:cubicBezTo>
                    <a:pt x="92" y="47"/>
                    <a:pt x="90" y="58"/>
                    <a:pt x="82" y="64"/>
                  </a:cubicBezTo>
                  <a:cubicBezTo>
                    <a:pt x="75" y="70"/>
                    <a:pt x="64" y="71"/>
                    <a:pt x="56" y="66"/>
                  </a:cubicBezTo>
                  <a:cubicBezTo>
                    <a:pt x="48" y="60"/>
                    <a:pt x="43" y="51"/>
                    <a:pt x="42" y="42"/>
                  </a:cubicBezTo>
                  <a:close/>
                  <a:moveTo>
                    <a:pt x="88" y="34"/>
                  </a:moveTo>
                  <a:cubicBezTo>
                    <a:pt x="85" y="31"/>
                    <a:pt x="82" y="29"/>
                    <a:pt x="78" y="29"/>
                  </a:cubicBezTo>
                  <a:cubicBezTo>
                    <a:pt x="81" y="28"/>
                    <a:pt x="84" y="26"/>
                    <a:pt x="86" y="23"/>
                  </a:cubicBezTo>
                  <a:cubicBezTo>
                    <a:pt x="86" y="23"/>
                    <a:pt x="86" y="24"/>
                    <a:pt x="86" y="24"/>
                  </a:cubicBezTo>
                  <a:cubicBezTo>
                    <a:pt x="86" y="28"/>
                    <a:pt x="86" y="32"/>
                    <a:pt x="88" y="34"/>
                  </a:cubicBezTo>
                  <a:close/>
                  <a:moveTo>
                    <a:pt x="69" y="74"/>
                  </a:moveTo>
                  <a:cubicBezTo>
                    <a:pt x="72" y="73"/>
                    <a:pt x="74" y="73"/>
                    <a:pt x="77" y="72"/>
                  </a:cubicBezTo>
                  <a:cubicBezTo>
                    <a:pt x="73" y="75"/>
                    <a:pt x="71" y="80"/>
                    <a:pt x="70" y="84"/>
                  </a:cubicBezTo>
                  <a:cubicBezTo>
                    <a:pt x="70" y="84"/>
                    <a:pt x="70" y="84"/>
                    <a:pt x="70" y="85"/>
                  </a:cubicBezTo>
                  <a:cubicBezTo>
                    <a:pt x="70" y="81"/>
                    <a:pt x="68" y="77"/>
                    <a:pt x="65" y="74"/>
                  </a:cubicBezTo>
                  <a:cubicBezTo>
                    <a:pt x="64" y="74"/>
                    <a:pt x="63" y="74"/>
                    <a:pt x="62" y="73"/>
                  </a:cubicBezTo>
                  <a:cubicBezTo>
                    <a:pt x="65" y="74"/>
                    <a:pt x="67" y="74"/>
                    <a:pt x="69" y="74"/>
                  </a:cubicBezTo>
                  <a:close/>
                  <a:moveTo>
                    <a:pt x="66" y="85"/>
                  </a:moveTo>
                  <a:cubicBezTo>
                    <a:pt x="66" y="88"/>
                    <a:pt x="65" y="90"/>
                    <a:pt x="63" y="92"/>
                  </a:cubicBezTo>
                  <a:cubicBezTo>
                    <a:pt x="61" y="93"/>
                    <a:pt x="57" y="93"/>
                    <a:pt x="56" y="90"/>
                  </a:cubicBezTo>
                  <a:cubicBezTo>
                    <a:pt x="55" y="89"/>
                    <a:pt x="54" y="88"/>
                    <a:pt x="54" y="86"/>
                  </a:cubicBezTo>
                  <a:cubicBezTo>
                    <a:pt x="54" y="85"/>
                    <a:pt x="55" y="83"/>
                    <a:pt x="56" y="83"/>
                  </a:cubicBezTo>
                  <a:cubicBezTo>
                    <a:pt x="58" y="82"/>
                    <a:pt x="59" y="82"/>
                    <a:pt x="61" y="82"/>
                  </a:cubicBezTo>
                  <a:cubicBezTo>
                    <a:pt x="62" y="83"/>
                    <a:pt x="63" y="85"/>
                    <a:pt x="62" y="86"/>
                  </a:cubicBezTo>
                  <a:cubicBezTo>
                    <a:pt x="62" y="88"/>
                    <a:pt x="61" y="89"/>
                    <a:pt x="60" y="89"/>
                  </a:cubicBezTo>
                  <a:cubicBezTo>
                    <a:pt x="58" y="89"/>
                    <a:pt x="57" y="88"/>
                    <a:pt x="57" y="87"/>
                  </a:cubicBezTo>
                  <a:cubicBezTo>
                    <a:pt x="57" y="86"/>
                    <a:pt x="57" y="85"/>
                    <a:pt x="58" y="85"/>
                  </a:cubicBezTo>
                  <a:cubicBezTo>
                    <a:pt x="58" y="84"/>
                    <a:pt x="58" y="84"/>
                    <a:pt x="59" y="84"/>
                  </a:cubicBezTo>
                  <a:cubicBezTo>
                    <a:pt x="58" y="84"/>
                    <a:pt x="58" y="84"/>
                    <a:pt x="58" y="85"/>
                  </a:cubicBezTo>
                  <a:cubicBezTo>
                    <a:pt x="57" y="85"/>
                    <a:pt x="57" y="86"/>
                    <a:pt x="57" y="87"/>
                  </a:cubicBezTo>
                  <a:cubicBezTo>
                    <a:pt x="57" y="88"/>
                    <a:pt x="58" y="89"/>
                    <a:pt x="60" y="89"/>
                  </a:cubicBezTo>
                  <a:cubicBezTo>
                    <a:pt x="61" y="89"/>
                    <a:pt x="63" y="88"/>
                    <a:pt x="63" y="86"/>
                  </a:cubicBezTo>
                  <a:cubicBezTo>
                    <a:pt x="64" y="85"/>
                    <a:pt x="63" y="83"/>
                    <a:pt x="61" y="82"/>
                  </a:cubicBezTo>
                  <a:cubicBezTo>
                    <a:pt x="60" y="81"/>
                    <a:pt x="57" y="81"/>
                    <a:pt x="56" y="82"/>
                  </a:cubicBezTo>
                  <a:cubicBezTo>
                    <a:pt x="54" y="83"/>
                    <a:pt x="53" y="84"/>
                    <a:pt x="53" y="86"/>
                  </a:cubicBezTo>
                  <a:cubicBezTo>
                    <a:pt x="53" y="88"/>
                    <a:pt x="54" y="90"/>
                    <a:pt x="55" y="91"/>
                  </a:cubicBezTo>
                  <a:cubicBezTo>
                    <a:pt x="57" y="94"/>
                    <a:pt x="61" y="94"/>
                    <a:pt x="63" y="93"/>
                  </a:cubicBezTo>
                  <a:cubicBezTo>
                    <a:pt x="66" y="92"/>
                    <a:pt x="68" y="90"/>
                    <a:pt x="69" y="87"/>
                  </a:cubicBezTo>
                  <a:cubicBezTo>
                    <a:pt x="68" y="94"/>
                    <a:pt x="70" y="101"/>
                    <a:pt x="74" y="106"/>
                  </a:cubicBezTo>
                  <a:cubicBezTo>
                    <a:pt x="73" y="106"/>
                    <a:pt x="73" y="106"/>
                    <a:pt x="72" y="105"/>
                  </a:cubicBezTo>
                  <a:cubicBezTo>
                    <a:pt x="70" y="103"/>
                    <a:pt x="66" y="102"/>
                    <a:pt x="62" y="102"/>
                  </a:cubicBezTo>
                  <a:cubicBezTo>
                    <a:pt x="60" y="102"/>
                    <a:pt x="58" y="102"/>
                    <a:pt x="56" y="102"/>
                  </a:cubicBezTo>
                  <a:cubicBezTo>
                    <a:pt x="54" y="101"/>
                    <a:pt x="52" y="100"/>
                    <a:pt x="51" y="98"/>
                  </a:cubicBezTo>
                  <a:cubicBezTo>
                    <a:pt x="49" y="96"/>
                    <a:pt x="48" y="93"/>
                    <a:pt x="48" y="90"/>
                  </a:cubicBezTo>
                  <a:cubicBezTo>
                    <a:pt x="47" y="87"/>
                    <a:pt x="48" y="83"/>
                    <a:pt x="52" y="80"/>
                  </a:cubicBezTo>
                  <a:cubicBezTo>
                    <a:pt x="53" y="78"/>
                    <a:pt x="55" y="78"/>
                    <a:pt x="57" y="77"/>
                  </a:cubicBezTo>
                  <a:cubicBezTo>
                    <a:pt x="59" y="77"/>
                    <a:pt x="61" y="78"/>
                    <a:pt x="62" y="78"/>
                  </a:cubicBezTo>
                  <a:cubicBezTo>
                    <a:pt x="65" y="80"/>
                    <a:pt x="66" y="83"/>
                    <a:pt x="66" y="85"/>
                  </a:cubicBezTo>
                  <a:close/>
                  <a:moveTo>
                    <a:pt x="153" y="164"/>
                  </a:moveTo>
                  <a:cubicBezTo>
                    <a:pt x="153" y="163"/>
                    <a:pt x="153" y="162"/>
                    <a:pt x="153" y="161"/>
                  </a:cubicBezTo>
                  <a:cubicBezTo>
                    <a:pt x="154" y="159"/>
                    <a:pt x="154" y="158"/>
                    <a:pt x="153" y="156"/>
                  </a:cubicBezTo>
                  <a:cubicBezTo>
                    <a:pt x="153" y="149"/>
                    <a:pt x="151" y="141"/>
                    <a:pt x="145" y="133"/>
                  </a:cubicBezTo>
                  <a:cubicBezTo>
                    <a:pt x="143" y="130"/>
                    <a:pt x="140" y="125"/>
                    <a:pt x="132" y="121"/>
                  </a:cubicBezTo>
                  <a:cubicBezTo>
                    <a:pt x="130" y="119"/>
                    <a:pt x="128" y="118"/>
                    <a:pt x="126" y="117"/>
                  </a:cubicBezTo>
                  <a:cubicBezTo>
                    <a:pt x="125" y="117"/>
                    <a:pt x="125" y="117"/>
                    <a:pt x="124" y="116"/>
                  </a:cubicBezTo>
                  <a:cubicBezTo>
                    <a:pt x="124" y="116"/>
                    <a:pt x="124" y="115"/>
                    <a:pt x="125" y="115"/>
                  </a:cubicBezTo>
                  <a:cubicBezTo>
                    <a:pt x="125" y="111"/>
                    <a:pt x="128" y="108"/>
                    <a:pt x="130" y="108"/>
                  </a:cubicBezTo>
                  <a:cubicBezTo>
                    <a:pt x="133" y="107"/>
                    <a:pt x="136" y="109"/>
                    <a:pt x="137" y="111"/>
                  </a:cubicBezTo>
                  <a:cubicBezTo>
                    <a:pt x="138" y="113"/>
                    <a:pt x="138" y="115"/>
                    <a:pt x="137" y="116"/>
                  </a:cubicBezTo>
                  <a:cubicBezTo>
                    <a:pt x="136" y="117"/>
                    <a:pt x="135" y="118"/>
                    <a:pt x="134" y="118"/>
                  </a:cubicBezTo>
                  <a:cubicBezTo>
                    <a:pt x="135" y="117"/>
                    <a:pt x="135" y="116"/>
                    <a:pt x="136" y="115"/>
                  </a:cubicBezTo>
                  <a:cubicBezTo>
                    <a:pt x="136" y="113"/>
                    <a:pt x="134" y="112"/>
                    <a:pt x="133" y="112"/>
                  </a:cubicBezTo>
                  <a:cubicBezTo>
                    <a:pt x="132" y="111"/>
                    <a:pt x="131" y="112"/>
                    <a:pt x="130" y="112"/>
                  </a:cubicBezTo>
                  <a:cubicBezTo>
                    <a:pt x="130" y="112"/>
                    <a:pt x="130" y="112"/>
                    <a:pt x="130" y="112"/>
                  </a:cubicBezTo>
                  <a:cubicBezTo>
                    <a:pt x="130" y="112"/>
                    <a:pt x="129" y="113"/>
                    <a:pt x="129" y="115"/>
                  </a:cubicBezTo>
                  <a:cubicBezTo>
                    <a:pt x="128" y="116"/>
                    <a:pt x="129" y="119"/>
                    <a:pt x="133" y="120"/>
                  </a:cubicBezTo>
                  <a:cubicBezTo>
                    <a:pt x="136" y="121"/>
                    <a:pt x="141" y="117"/>
                    <a:pt x="140" y="112"/>
                  </a:cubicBezTo>
                  <a:cubicBezTo>
                    <a:pt x="139" y="107"/>
                    <a:pt x="133" y="104"/>
                    <a:pt x="128" y="106"/>
                  </a:cubicBezTo>
                  <a:cubicBezTo>
                    <a:pt x="125" y="108"/>
                    <a:pt x="123" y="111"/>
                    <a:pt x="122" y="114"/>
                  </a:cubicBezTo>
                  <a:cubicBezTo>
                    <a:pt x="118" y="108"/>
                    <a:pt x="115" y="99"/>
                    <a:pt x="117" y="92"/>
                  </a:cubicBezTo>
                  <a:cubicBezTo>
                    <a:pt x="119" y="84"/>
                    <a:pt x="127" y="77"/>
                    <a:pt x="135" y="76"/>
                  </a:cubicBezTo>
                  <a:cubicBezTo>
                    <a:pt x="143" y="75"/>
                    <a:pt x="151" y="81"/>
                    <a:pt x="153" y="89"/>
                  </a:cubicBezTo>
                  <a:cubicBezTo>
                    <a:pt x="155" y="96"/>
                    <a:pt x="149" y="104"/>
                    <a:pt x="142" y="104"/>
                  </a:cubicBezTo>
                  <a:cubicBezTo>
                    <a:pt x="135" y="105"/>
                    <a:pt x="131" y="98"/>
                    <a:pt x="132" y="93"/>
                  </a:cubicBezTo>
                  <a:cubicBezTo>
                    <a:pt x="133" y="88"/>
                    <a:pt x="140" y="87"/>
                    <a:pt x="142" y="89"/>
                  </a:cubicBezTo>
                  <a:cubicBezTo>
                    <a:pt x="145" y="92"/>
                    <a:pt x="144" y="95"/>
                    <a:pt x="143" y="97"/>
                  </a:cubicBezTo>
                  <a:cubicBezTo>
                    <a:pt x="144" y="96"/>
                    <a:pt x="145" y="93"/>
                    <a:pt x="144" y="91"/>
                  </a:cubicBezTo>
                  <a:cubicBezTo>
                    <a:pt x="143" y="88"/>
                    <a:pt x="139" y="87"/>
                    <a:pt x="136" y="88"/>
                  </a:cubicBezTo>
                  <a:cubicBezTo>
                    <a:pt x="132" y="90"/>
                    <a:pt x="130" y="94"/>
                    <a:pt x="132" y="99"/>
                  </a:cubicBezTo>
                  <a:cubicBezTo>
                    <a:pt x="133" y="103"/>
                    <a:pt x="139" y="106"/>
                    <a:pt x="144" y="105"/>
                  </a:cubicBezTo>
                  <a:cubicBezTo>
                    <a:pt x="149" y="104"/>
                    <a:pt x="154" y="99"/>
                    <a:pt x="154" y="93"/>
                  </a:cubicBezTo>
                  <a:cubicBezTo>
                    <a:pt x="155" y="87"/>
                    <a:pt x="152" y="81"/>
                    <a:pt x="147" y="78"/>
                  </a:cubicBezTo>
                  <a:cubicBezTo>
                    <a:pt x="139" y="73"/>
                    <a:pt x="128" y="75"/>
                    <a:pt x="121" y="81"/>
                  </a:cubicBezTo>
                  <a:cubicBezTo>
                    <a:pt x="124" y="78"/>
                    <a:pt x="128" y="76"/>
                    <a:pt x="133" y="75"/>
                  </a:cubicBezTo>
                  <a:cubicBezTo>
                    <a:pt x="139" y="74"/>
                    <a:pt x="147" y="76"/>
                    <a:pt x="151" y="82"/>
                  </a:cubicBezTo>
                  <a:cubicBezTo>
                    <a:pt x="155" y="87"/>
                    <a:pt x="156" y="95"/>
                    <a:pt x="152" y="100"/>
                  </a:cubicBezTo>
                  <a:cubicBezTo>
                    <a:pt x="148" y="106"/>
                    <a:pt x="140" y="107"/>
                    <a:pt x="135" y="104"/>
                  </a:cubicBezTo>
                  <a:cubicBezTo>
                    <a:pt x="130" y="101"/>
                    <a:pt x="129" y="94"/>
                    <a:pt x="132" y="90"/>
                  </a:cubicBezTo>
                  <a:cubicBezTo>
                    <a:pt x="135" y="86"/>
                    <a:pt x="142" y="86"/>
                    <a:pt x="144" y="90"/>
                  </a:cubicBezTo>
                  <a:cubicBezTo>
                    <a:pt x="147" y="93"/>
                    <a:pt x="144" y="98"/>
                    <a:pt x="141" y="99"/>
                  </a:cubicBezTo>
                  <a:cubicBezTo>
                    <a:pt x="137" y="99"/>
                    <a:pt x="135" y="96"/>
                    <a:pt x="135" y="94"/>
                  </a:cubicBezTo>
                  <a:cubicBezTo>
                    <a:pt x="135" y="96"/>
                    <a:pt x="138" y="100"/>
                    <a:pt x="141" y="99"/>
                  </a:cubicBezTo>
                  <a:cubicBezTo>
                    <a:pt x="145" y="98"/>
                    <a:pt x="147" y="92"/>
                    <a:pt x="144" y="89"/>
                  </a:cubicBezTo>
                  <a:cubicBezTo>
                    <a:pt x="141" y="85"/>
                    <a:pt x="134" y="85"/>
                    <a:pt x="131" y="90"/>
                  </a:cubicBezTo>
                  <a:cubicBezTo>
                    <a:pt x="128" y="94"/>
                    <a:pt x="130" y="101"/>
                    <a:pt x="134" y="104"/>
                  </a:cubicBezTo>
                  <a:cubicBezTo>
                    <a:pt x="130" y="101"/>
                    <a:pt x="128" y="95"/>
                    <a:pt x="130" y="91"/>
                  </a:cubicBezTo>
                  <a:cubicBezTo>
                    <a:pt x="132" y="86"/>
                    <a:pt x="138" y="85"/>
                    <a:pt x="142" y="87"/>
                  </a:cubicBezTo>
                  <a:cubicBezTo>
                    <a:pt x="146" y="89"/>
                    <a:pt x="147" y="94"/>
                    <a:pt x="145" y="97"/>
                  </a:cubicBezTo>
                  <a:cubicBezTo>
                    <a:pt x="144" y="100"/>
                    <a:pt x="140" y="101"/>
                    <a:pt x="137" y="100"/>
                  </a:cubicBezTo>
                  <a:cubicBezTo>
                    <a:pt x="139" y="101"/>
                    <a:pt x="142" y="100"/>
                    <a:pt x="145" y="98"/>
                  </a:cubicBezTo>
                  <a:cubicBezTo>
                    <a:pt x="147" y="96"/>
                    <a:pt x="147" y="92"/>
                    <a:pt x="146" y="89"/>
                  </a:cubicBezTo>
                  <a:cubicBezTo>
                    <a:pt x="144" y="86"/>
                    <a:pt x="139" y="84"/>
                    <a:pt x="135" y="86"/>
                  </a:cubicBezTo>
                  <a:cubicBezTo>
                    <a:pt x="132" y="87"/>
                    <a:pt x="128" y="91"/>
                    <a:pt x="129" y="96"/>
                  </a:cubicBezTo>
                  <a:cubicBezTo>
                    <a:pt x="129" y="100"/>
                    <a:pt x="132" y="105"/>
                    <a:pt x="136" y="107"/>
                  </a:cubicBezTo>
                  <a:cubicBezTo>
                    <a:pt x="141" y="108"/>
                    <a:pt x="146" y="107"/>
                    <a:pt x="150" y="104"/>
                  </a:cubicBezTo>
                  <a:cubicBezTo>
                    <a:pt x="159" y="98"/>
                    <a:pt x="158" y="83"/>
                    <a:pt x="149" y="77"/>
                  </a:cubicBezTo>
                  <a:cubicBezTo>
                    <a:pt x="145" y="73"/>
                    <a:pt x="140" y="72"/>
                    <a:pt x="135" y="72"/>
                  </a:cubicBezTo>
                  <a:cubicBezTo>
                    <a:pt x="138" y="72"/>
                    <a:pt x="141" y="70"/>
                    <a:pt x="143" y="68"/>
                  </a:cubicBezTo>
                  <a:cubicBezTo>
                    <a:pt x="146" y="65"/>
                    <a:pt x="147" y="61"/>
                    <a:pt x="146" y="58"/>
                  </a:cubicBezTo>
                  <a:cubicBezTo>
                    <a:pt x="156" y="77"/>
                    <a:pt x="161" y="100"/>
                    <a:pt x="161" y="121"/>
                  </a:cubicBezTo>
                  <a:cubicBezTo>
                    <a:pt x="161" y="137"/>
                    <a:pt x="158" y="151"/>
                    <a:pt x="153" y="164"/>
                  </a:cubicBezTo>
                  <a:close/>
                  <a:moveTo>
                    <a:pt x="139" y="52"/>
                  </a:moveTo>
                  <a:cubicBezTo>
                    <a:pt x="135" y="50"/>
                    <a:pt x="131" y="52"/>
                    <a:pt x="130" y="55"/>
                  </a:cubicBezTo>
                  <a:cubicBezTo>
                    <a:pt x="129" y="58"/>
                    <a:pt x="130" y="61"/>
                    <a:pt x="132" y="62"/>
                  </a:cubicBezTo>
                  <a:cubicBezTo>
                    <a:pt x="134" y="63"/>
                    <a:pt x="136" y="62"/>
                    <a:pt x="137" y="61"/>
                  </a:cubicBezTo>
                  <a:cubicBezTo>
                    <a:pt x="136" y="62"/>
                    <a:pt x="133" y="63"/>
                    <a:pt x="131" y="60"/>
                  </a:cubicBezTo>
                  <a:cubicBezTo>
                    <a:pt x="129" y="58"/>
                    <a:pt x="130" y="53"/>
                    <a:pt x="134" y="52"/>
                  </a:cubicBezTo>
                  <a:cubicBezTo>
                    <a:pt x="139" y="51"/>
                    <a:pt x="144" y="55"/>
                    <a:pt x="143" y="61"/>
                  </a:cubicBezTo>
                  <a:cubicBezTo>
                    <a:pt x="143" y="67"/>
                    <a:pt x="136" y="71"/>
                    <a:pt x="130" y="69"/>
                  </a:cubicBezTo>
                  <a:cubicBezTo>
                    <a:pt x="123" y="68"/>
                    <a:pt x="119" y="61"/>
                    <a:pt x="120" y="54"/>
                  </a:cubicBezTo>
                  <a:cubicBezTo>
                    <a:pt x="121" y="47"/>
                    <a:pt x="127" y="40"/>
                    <a:pt x="133" y="39"/>
                  </a:cubicBezTo>
                  <a:cubicBezTo>
                    <a:pt x="134" y="39"/>
                    <a:pt x="134" y="39"/>
                    <a:pt x="135" y="39"/>
                  </a:cubicBezTo>
                  <a:cubicBezTo>
                    <a:pt x="136" y="40"/>
                    <a:pt x="137" y="42"/>
                    <a:pt x="138" y="43"/>
                  </a:cubicBezTo>
                  <a:cubicBezTo>
                    <a:pt x="139" y="46"/>
                    <a:pt x="141" y="49"/>
                    <a:pt x="143" y="52"/>
                  </a:cubicBezTo>
                  <a:cubicBezTo>
                    <a:pt x="141" y="50"/>
                    <a:pt x="139" y="49"/>
                    <a:pt x="137" y="49"/>
                  </a:cubicBezTo>
                  <a:cubicBezTo>
                    <a:pt x="133" y="49"/>
                    <a:pt x="129" y="51"/>
                    <a:pt x="128" y="54"/>
                  </a:cubicBezTo>
                  <a:cubicBezTo>
                    <a:pt x="127" y="58"/>
                    <a:pt x="128" y="62"/>
                    <a:pt x="130" y="63"/>
                  </a:cubicBezTo>
                  <a:cubicBezTo>
                    <a:pt x="133" y="65"/>
                    <a:pt x="136" y="65"/>
                    <a:pt x="138" y="63"/>
                  </a:cubicBezTo>
                  <a:cubicBezTo>
                    <a:pt x="140" y="61"/>
                    <a:pt x="140" y="58"/>
                    <a:pt x="140" y="56"/>
                  </a:cubicBezTo>
                  <a:cubicBezTo>
                    <a:pt x="141" y="59"/>
                    <a:pt x="140" y="62"/>
                    <a:pt x="137" y="63"/>
                  </a:cubicBezTo>
                  <a:cubicBezTo>
                    <a:pt x="134" y="65"/>
                    <a:pt x="130" y="64"/>
                    <a:pt x="128" y="60"/>
                  </a:cubicBezTo>
                  <a:cubicBezTo>
                    <a:pt x="127" y="57"/>
                    <a:pt x="129" y="52"/>
                    <a:pt x="133" y="50"/>
                  </a:cubicBezTo>
                  <a:cubicBezTo>
                    <a:pt x="136" y="49"/>
                    <a:pt x="141" y="50"/>
                    <a:pt x="144" y="54"/>
                  </a:cubicBezTo>
                  <a:cubicBezTo>
                    <a:pt x="141" y="50"/>
                    <a:pt x="135" y="49"/>
                    <a:pt x="132" y="51"/>
                  </a:cubicBezTo>
                  <a:cubicBezTo>
                    <a:pt x="128" y="53"/>
                    <a:pt x="127" y="59"/>
                    <a:pt x="130" y="62"/>
                  </a:cubicBezTo>
                  <a:cubicBezTo>
                    <a:pt x="133" y="65"/>
                    <a:pt x="138" y="63"/>
                    <a:pt x="139" y="60"/>
                  </a:cubicBezTo>
                  <a:cubicBezTo>
                    <a:pt x="140" y="57"/>
                    <a:pt x="137" y="54"/>
                    <a:pt x="135" y="54"/>
                  </a:cubicBezTo>
                  <a:cubicBezTo>
                    <a:pt x="137" y="54"/>
                    <a:pt x="140" y="56"/>
                    <a:pt x="139" y="59"/>
                  </a:cubicBezTo>
                  <a:cubicBezTo>
                    <a:pt x="138" y="62"/>
                    <a:pt x="134" y="64"/>
                    <a:pt x="131" y="62"/>
                  </a:cubicBezTo>
                  <a:cubicBezTo>
                    <a:pt x="128" y="60"/>
                    <a:pt x="128" y="54"/>
                    <a:pt x="131" y="52"/>
                  </a:cubicBezTo>
                  <a:cubicBezTo>
                    <a:pt x="135" y="49"/>
                    <a:pt x="141" y="50"/>
                    <a:pt x="144" y="55"/>
                  </a:cubicBezTo>
                  <a:cubicBezTo>
                    <a:pt x="146" y="59"/>
                    <a:pt x="144" y="66"/>
                    <a:pt x="140" y="69"/>
                  </a:cubicBezTo>
                  <a:cubicBezTo>
                    <a:pt x="135" y="72"/>
                    <a:pt x="128" y="71"/>
                    <a:pt x="124" y="68"/>
                  </a:cubicBezTo>
                  <a:cubicBezTo>
                    <a:pt x="119" y="64"/>
                    <a:pt x="117" y="58"/>
                    <a:pt x="119" y="52"/>
                  </a:cubicBezTo>
                  <a:cubicBezTo>
                    <a:pt x="120" y="48"/>
                    <a:pt x="122" y="45"/>
                    <a:pt x="125" y="42"/>
                  </a:cubicBezTo>
                  <a:cubicBezTo>
                    <a:pt x="119" y="47"/>
                    <a:pt x="117" y="57"/>
                    <a:pt x="121" y="64"/>
                  </a:cubicBezTo>
                  <a:cubicBezTo>
                    <a:pt x="124" y="68"/>
                    <a:pt x="129" y="71"/>
                    <a:pt x="134" y="70"/>
                  </a:cubicBezTo>
                  <a:cubicBezTo>
                    <a:pt x="139" y="70"/>
                    <a:pt x="143" y="67"/>
                    <a:pt x="144" y="62"/>
                  </a:cubicBezTo>
                  <a:cubicBezTo>
                    <a:pt x="145" y="58"/>
                    <a:pt x="143" y="53"/>
                    <a:pt x="139" y="52"/>
                  </a:cubicBezTo>
                  <a:close/>
                  <a:moveTo>
                    <a:pt x="132" y="36"/>
                  </a:moveTo>
                  <a:cubicBezTo>
                    <a:pt x="128" y="37"/>
                    <a:pt x="125" y="38"/>
                    <a:pt x="122" y="42"/>
                  </a:cubicBezTo>
                  <a:cubicBezTo>
                    <a:pt x="116" y="48"/>
                    <a:pt x="114" y="59"/>
                    <a:pt x="120" y="66"/>
                  </a:cubicBezTo>
                  <a:cubicBezTo>
                    <a:pt x="123" y="71"/>
                    <a:pt x="128" y="73"/>
                    <a:pt x="134" y="73"/>
                  </a:cubicBezTo>
                  <a:cubicBezTo>
                    <a:pt x="129" y="73"/>
                    <a:pt x="124" y="75"/>
                    <a:pt x="121" y="78"/>
                  </a:cubicBezTo>
                  <a:cubicBezTo>
                    <a:pt x="113" y="85"/>
                    <a:pt x="111" y="96"/>
                    <a:pt x="113" y="104"/>
                  </a:cubicBezTo>
                  <a:cubicBezTo>
                    <a:pt x="114" y="108"/>
                    <a:pt x="115" y="112"/>
                    <a:pt x="118" y="115"/>
                  </a:cubicBezTo>
                  <a:cubicBezTo>
                    <a:pt x="113" y="114"/>
                    <a:pt x="108" y="114"/>
                    <a:pt x="103" y="115"/>
                  </a:cubicBezTo>
                  <a:cubicBezTo>
                    <a:pt x="99" y="115"/>
                    <a:pt x="96" y="116"/>
                    <a:pt x="93" y="118"/>
                  </a:cubicBezTo>
                  <a:cubicBezTo>
                    <a:pt x="89" y="116"/>
                    <a:pt x="84" y="114"/>
                    <a:pt x="81" y="112"/>
                  </a:cubicBezTo>
                  <a:cubicBezTo>
                    <a:pt x="73" y="105"/>
                    <a:pt x="69" y="95"/>
                    <a:pt x="72" y="86"/>
                  </a:cubicBezTo>
                  <a:cubicBezTo>
                    <a:pt x="74" y="77"/>
                    <a:pt x="80" y="70"/>
                    <a:pt x="88" y="68"/>
                  </a:cubicBezTo>
                  <a:cubicBezTo>
                    <a:pt x="96" y="66"/>
                    <a:pt x="104" y="70"/>
                    <a:pt x="108" y="75"/>
                  </a:cubicBezTo>
                  <a:cubicBezTo>
                    <a:pt x="112" y="81"/>
                    <a:pt x="112" y="88"/>
                    <a:pt x="108" y="93"/>
                  </a:cubicBezTo>
                  <a:cubicBezTo>
                    <a:pt x="105" y="98"/>
                    <a:pt x="100" y="100"/>
                    <a:pt x="95" y="98"/>
                  </a:cubicBezTo>
                  <a:cubicBezTo>
                    <a:pt x="90" y="97"/>
                    <a:pt x="87" y="93"/>
                    <a:pt x="87" y="90"/>
                  </a:cubicBezTo>
                  <a:cubicBezTo>
                    <a:pt x="87" y="86"/>
                    <a:pt x="89" y="82"/>
                    <a:pt x="91" y="81"/>
                  </a:cubicBezTo>
                  <a:cubicBezTo>
                    <a:pt x="94" y="80"/>
                    <a:pt x="97" y="81"/>
                    <a:pt x="99" y="82"/>
                  </a:cubicBezTo>
                  <a:cubicBezTo>
                    <a:pt x="100" y="83"/>
                    <a:pt x="101" y="85"/>
                    <a:pt x="101" y="87"/>
                  </a:cubicBezTo>
                  <a:cubicBezTo>
                    <a:pt x="100" y="85"/>
                    <a:pt x="99" y="84"/>
                    <a:pt x="97" y="84"/>
                  </a:cubicBezTo>
                  <a:cubicBezTo>
                    <a:pt x="95" y="83"/>
                    <a:pt x="93" y="85"/>
                    <a:pt x="92" y="87"/>
                  </a:cubicBezTo>
                  <a:cubicBezTo>
                    <a:pt x="92" y="89"/>
                    <a:pt x="92" y="93"/>
                    <a:pt x="95" y="93"/>
                  </a:cubicBezTo>
                  <a:cubicBezTo>
                    <a:pt x="98" y="94"/>
                    <a:pt x="102" y="92"/>
                    <a:pt x="103" y="88"/>
                  </a:cubicBezTo>
                  <a:cubicBezTo>
                    <a:pt x="105" y="83"/>
                    <a:pt x="100" y="77"/>
                    <a:pt x="94" y="77"/>
                  </a:cubicBezTo>
                  <a:cubicBezTo>
                    <a:pt x="87" y="77"/>
                    <a:pt x="82" y="86"/>
                    <a:pt x="85" y="93"/>
                  </a:cubicBezTo>
                  <a:cubicBezTo>
                    <a:pt x="87" y="100"/>
                    <a:pt x="97" y="104"/>
                    <a:pt x="105" y="100"/>
                  </a:cubicBezTo>
                  <a:cubicBezTo>
                    <a:pt x="112" y="96"/>
                    <a:pt x="116" y="86"/>
                    <a:pt x="112" y="77"/>
                  </a:cubicBezTo>
                  <a:cubicBezTo>
                    <a:pt x="108" y="69"/>
                    <a:pt x="98" y="64"/>
                    <a:pt x="89" y="66"/>
                  </a:cubicBezTo>
                  <a:cubicBezTo>
                    <a:pt x="88" y="66"/>
                    <a:pt x="87" y="66"/>
                    <a:pt x="86" y="66"/>
                  </a:cubicBezTo>
                  <a:cubicBezTo>
                    <a:pt x="90" y="62"/>
                    <a:pt x="93" y="57"/>
                    <a:pt x="94" y="52"/>
                  </a:cubicBezTo>
                  <a:cubicBezTo>
                    <a:pt x="94" y="47"/>
                    <a:pt x="93" y="42"/>
                    <a:pt x="91" y="39"/>
                  </a:cubicBezTo>
                  <a:cubicBezTo>
                    <a:pt x="94" y="42"/>
                    <a:pt x="98" y="43"/>
                    <a:pt x="102" y="43"/>
                  </a:cubicBezTo>
                  <a:cubicBezTo>
                    <a:pt x="107" y="43"/>
                    <a:pt x="111" y="40"/>
                    <a:pt x="113" y="36"/>
                  </a:cubicBezTo>
                  <a:cubicBezTo>
                    <a:pt x="115" y="32"/>
                    <a:pt x="114" y="27"/>
                    <a:pt x="111" y="24"/>
                  </a:cubicBezTo>
                  <a:cubicBezTo>
                    <a:pt x="110" y="23"/>
                    <a:pt x="108" y="21"/>
                    <a:pt x="105" y="21"/>
                  </a:cubicBezTo>
                  <a:cubicBezTo>
                    <a:pt x="103" y="21"/>
                    <a:pt x="100" y="22"/>
                    <a:pt x="99" y="24"/>
                  </a:cubicBezTo>
                  <a:cubicBezTo>
                    <a:pt x="97" y="26"/>
                    <a:pt x="97" y="29"/>
                    <a:pt x="98" y="31"/>
                  </a:cubicBezTo>
                  <a:cubicBezTo>
                    <a:pt x="99" y="33"/>
                    <a:pt x="102" y="35"/>
                    <a:pt x="104" y="34"/>
                  </a:cubicBezTo>
                  <a:cubicBezTo>
                    <a:pt x="106" y="34"/>
                    <a:pt x="108" y="32"/>
                    <a:pt x="108" y="30"/>
                  </a:cubicBezTo>
                  <a:cubicBezTo>
                    <a:pt x="108" y="28"/>
                    <a:pt x="107" y="27"/>
                    <a:pt x="105" y="26"/>
                  </a:cubicBezTo>
                  <a:cubicBezTo>
                    <a:pt x="104" y="26"/>
                    <a:pt x="103" y="26"/>
                    <a:pt x="102" y="27"/>
                  </a:cubicBezTo>
                  <a:cubicBezTo>
                    <a:pt x="102" y="27"/>
                    <a:pt x="102" y="28"/>
                    <a:pt x="102" y="28"/>
                  </a:cubicBezTo>
                  <a:cubicBezTo>
                    <a:pt x="102" y="28"/>
                    <a:pt x="102" y="27"/>
                    <a:pt x="102" y="27"/>
                  </a:cubicBezTo>
                  <a:cubicBezTo>
                    <a:pt x="103" y="26"/>
                    <a:pt x="104" y="26"/>
                    <a:pt x="105" y="27"/>
                  </a:cubicBezTo>
                  <a:cubicBezTo>
                    <a:pt x="106" y="27"/>
                    <a:pt x="108" y="28"/>
                    <a:pt x="107" y="30"/>
                  </a:cubicBezTo>
                  <a:cubicBezTo>
                    <a:pt x="107" y="32"/>
                    <a:pt x="106" y="33"/>
                    <a:pt x="104" y="33"/>
                  </a:cubicBezTo>
                  <a:cubicBezTo>
                    <a:pt x="102" y="34"/>
                    <a:pt x="100" y="32"/>
                    <a:pt x="99" y="31"/>
                  </a:cubicBezTo>
                  <a:cubicBezTo>
                    <a:pt x="98" y="29"/>
                    <a:pt x="99" y="27"/>
                    <a:pt x="100" y="25"/>
                  </a:cubicBezTo>
                  <a:cubicBezTo>
                    <a:pt x="101" y="23"/>
                    <a:pt x="103" y="22"/>
                    <a:pt x="105" y="23"/>
                  </a:cubicBezTo>
                  <a:cubicBezTo>
                    <a:pt x="107" y="23"/>
                    <a:pt x="109" y="24"/>
                    <a:pt x="110" y="25"/>
                  </a:cubicBezTo>
                  <a:cubicBezTo>
                    <a:pt x="113" y="28"/>
                    <a:pt x="113" y="32"/>
                    <a:pt x="111" y="35"/>
                  </a:cubicBezTo>
                  <a:cubicBezTo>
                    <a:pt x="109" y="37"/>
                    <a:pt x="105" y="39"/>
                    <a:pt x="102" y="39"/>
                  </a:cubicBezTo>
                  <a:cubicBezTo>
                    <a:pt x="99" y="38"/>
                    <a:pt x="95" y="36"/>
                    <a:pt x="94" y="32"/>
                  </a:cubicBezTo>
                  <a:cubicBezTo>
                    <a:pt x="93" y="30"/>
                    <a:pt x="93" y="28"/>
                    <a:pt x="93" y="25"/>
                  </a:cubicBezTo>
                  <a:cubicBezTo>
                    <a:pt x="94" y="23"/>
                    <a:pt x="95" y="20"/>
                    <a:pt x="97" y="18"/>
                  </a:cubicBezTo>
                  <a:cubicBezTo>
                    <a:pt x="101" y="15"/>
                    <a:pt x="105" y="14"/>
                    <a:pt x="109" y="15"/>
                  </a:cubicBezTo>
                  <a:cubicBezTo>
                    <a:pt x="110" y="15"/>
                    <a:pt x="111" y="16"/>
                    <a:pt x="113" y="17"/>
                  </a:cubicBezTo>
                  <a:cubicBezTo>
                    <a:pt x="120" y="22"/>
                    <a:pt x="126" y="28"/>
                    <a:pt x="132" y="36"/>
                  </a:cubicBezTo>
                  <a:close/>
                  <a:moveTo>
                    <a:pt x="90" y="16"/>
                  </a:moveTo>
                  <a:cubicBezTo>
                    <a:pt x="91" y="13"/>
                    <a:pt x="91" y="11"/>
                    <a:pt x="90" y="8"/>
                  </a:cubicBezTo>
                  <a:cubicBezTo>
                    <a:pt x="93" y="9"/>
                    <a:pt x="95" y="9"/>
                    <a:pt x="97" y="10"/>
                  </a:cubicBezTo>
                  <a:cubicBezTo>
                    <a:pt x="96" y="11"/>
                    <a:pt x="94" y="12"/>
                    <a:pt x="92" y="13"/>
                  </a:cubicBezTo>
                  <a:cubicBezTo>
                    <a:pt x="91" y="14"/>
                    <a:pt x="91" y="15"/>
                    <a:pt x="90" y="16"/>
                  </a:cubicBezTo>
                  <a:close/>
                  <a:moveTo>
                    <a:pt x="88" y="8"/>
                  </a:moveTo>
                  <a:cubicBezTo>
                    <a:pt x="89" y="12"/>
                    <a:pt x="89" y="16"/>
                    <a:pt x="87" y="19"/>
                  </a:cubicBezTo>
                  <a:cubicBezTo>
                    <a:pt x="84" y="25"/>
                    <a:pt x="78" y="28"/>
                    <a:pt x="73" y="27"/>
                  </a:cubicBezTo>
                  <a:cubicBezTo>
                    <a:pt x="68" y="27"/>
                    <a:pt x="63" y="23"/>
                    <a:pt x="62" y="19"/>
                  </a:cubicBezTo>
                  <a:cubicBezTo>
                    <a:pt x="62" y="17"/>
                    <a:pt x="62" y="15"/>
                    <a:pt x="62" y="13"/>
                  </a:cubicBezTo>
                  <a:cubicBezTo>
                    <a:pt x="67" y="11"/>
                    <a:pt x="71" y="9"/>
                    <a:pt x="76" y="9"/>
                  </a:cubicBezTo>
                  <a:cubicBezTo>
                    <a:pt x="78" y="10"/>
                    <a:pt x="78" y="13"/>
                    <a:pt x="78" y="15"/>
                  </a:cubicBezTo>
                  <a:cubicBezTo>
                    <a:pt x="77" y="17"/>
                    <a:pt x="75" y="18"/>
                    <a:pt x="73" y="18"/>
                  </a:cubicBezTo>
                  <a:cubicBezTo>
                    <a:pt x="72" y="19"/>
                    <a:pt x="70" y="18"/>
                    <a:pt x="70" y="17"/>
                  </a:cubicBezTo>
                  <a:cubicBezTo>
                    <a:pt x="71" y="18"/>
                    <a:pt x="72" y="17"/>
                    <a:pt x="73" y="17"/>
                  </a:cubicBezTo>
                  <a:cubicBezTo>
                    <a:pt x="75" y="16"/>
                    <a:pt x="75" y="13"/>
                    <a:pt x="74" y="12"/>
                  </a:cubicBezTo>
                  <a:cubicBezTo>
                    <a:pt x="73" y="11"/>
                    <a:pt x="72" y="11"/>
                    <a:pt x="71" y="10"/>
                  </a:cubicBezTo>
                  <a:cubicBezTo>
                    <a:pt x="71" y="10"/>
                    <a:pt x="71" y="10"/>
                    <a:pt x="71" y="10"/>
                  </a:cubicBezTo>
                  <a:cubicBezTo>
                    <a:pt x="71" y="10"/>
                    <a:pt x="70" y="10"/>
                    <a:pt x="69" y="11"/>
                  </a:cubicBezTo>
                  <a:cubicBezTo>
                    <a:pt x="67" y="12"/>
                    <a:pt x="66" y="15"/>
                    <a:pt x="68" y="18"/>
                  </a:cubicBezTo>
                  <a:cubicBezTo>
                    <a:pt x="69" y="21"/>
                    <a:pt x="75" y="22"/>
                    <a:pt x="79" y="18"/>
                  </a:cubicBezTo>
                  <a:cubicBezTo>
                    <a:pt x="81" y="15"/>
                    <a:pt x="81" y="11"/>
                    <a:pt x="79" y="8"/>
                  </a:cubicBezTo>
                  <a:cubicBezTo>
                    <a:pt x="80" y="8"/>
                    <a:pt x="82" y="8"/>
                    <a:pt x="84" y="8"/>
                  </a:cubicBezTo>
                  <a:cubicBezTo>
                    <a:pt x="86" y="8"/>
                    <a:pt x="87" y="8"/>
                    <a:pt x="88" y="8"/>
                  </a:cubicBezTo>
                  <a:close/>
                  <a:moveTo>
                    <a:pt x="37" y="34"/>
                  </a:moveTo>
                  <a:cubicBezTo>
                    <a:pt x="37" y="34"/>
                    <a:pt x="37" y="35"/>
                    <a:pt x="37" y="36"/>
                  </a:cubicBezTo>
                  <a:cubicBezTo>
                    <a:pt x="36" y="41"/>
                    <a:pt x="37" y="49"/>
                    <a:pt x="41" y="56"/>
                  </a:cubicBezTo>
                  <a:cubicBezTo>
                    <a:pt x="40" y="58"/>
                    <a:pt x="38" y="60"/>
                    <a:pt x="35" y="60"/>
                  </a:cubicBezTo>
                  <a:cubicBezTo>
                    <a:pt x="34" y="61"/>
                    <a:pt x="32" y="61"/>
                    <a:pt x="31" y="60"/>
                  </a:cubicBezTo>
                  <a:cubicBezTo>
                    <a:pt x="30" y="60"/>
                    <a:pt x="29" y="59"/>
                    <a:pt x="29" y="58"/>
                  </a:cubicBezTo>
                  <a:cubicBezTo>
                    <a:pt x="27" y="56"/>
                    <a:pt x="27" y="54"/>
                    <a:pt x="28" y="52"/>
                  </a:cubicBezTo>
                  <a:cubicBezTo>
                    <a:pt x="29" y="51"/>
                    <a:pt x="30" y="50"/>
                    <a:pt x="32" y="50"/>
                  </a:cubicBezTo>
                  <a:cubicBezTo>
                    <a:pt x="34" y="50"/>
                    <a:pt x="36" y="51"/>
                    <a:pt x="36" y="53"/>
                  </a:cubicBezTo>
                  <a:cubicBezTo>
                    <a:pt x="36" y="54"/>
                    <a:pt x="36" y="55"/>
                    <a:pt x="36" y="56"/>
                  </a:cubicBezTo>
                  <a:cubicBezTo>
                    <a:pt x="35" y="56"/>
                    <a:pt x="34" y="57"/>
                    <a:pt x="33" y="57"/>
                  </a:cubicBezTo>
                  <a:cubicBezTo>
                    <a:pt x="32" y="57"/>
                    <a:pt x="31" y="57"/>
                    <a:pt x="31" y="56"/>
                  </a:cubicBezTo>
                  <a:cubicBezTo>
                    <a:pt x="30" y="55"/>
                    <a:pt x="30" y="54"/>
                    <a:pt x="31" y="53"/>
                  </a:cubicBezTo>
                  <a:cubicBezTo>
                    <a:pt x="31" y="52"/>
                    <a:pt x="33" y="52"/>
                    <a:pt x="33" y="52"/>
                  </a:cubicBezTo>
                  <a:cubicBezTo>
                    <a:pt x="34" y="53"/>
                    <a:pt x="34" y="54"/>
                    <a:pt x="34" y="54"/>
                  </a:cubicBezTo>
                  <a:cubicBezTo>
                    <a:pt x="34" y="55"/>
                    <a:pt x="34" y="55"/>
                    <a:pt x="33" y="56"/>
                  </a:cubicBezTo>
                  <a:cubicBezTo>
                    <a:pt x="33" y="56"/>
                    <a:pt x="33" y="56"/>
                    <a:pt x="32" y="56"/>
                  </a:cubicBezTo>
                  <a:cubicBezTo>
                    <a:pt x="33" y="56"/>
                    <a:pt x="33" y="56"/>
                    <a:pt x="33" y="56"/>
                  </a:cubicBezTo>
                  <a:cubicBezTo>
                    <a:pt x="34" y="56"/>
                    <a:pt x="34" y="55"/>
                    <a:pt x="34" y="54"/>
                  </a:cubicBezTo>
                  <a:cubicBezTo>
                    <a:pt x="35" y="54"/>
                    <a:pt x="34" y="53"/>
                    <a:pt x="33" y="52"/>
                  </a:cubicBezTo>
                  <a:cubicBezTo>
                    <a:pt x="33" y="52"/>
                    <a:pt x="31" y="52"/>
                    <a:pt x="30" y="53"/>
                  </a:cubicBezTo>
                  <a:cubicBezTo>
                    <a:pt x="30" y="54"/>
                    <a:pt x="29" y="55"/>
                    <a:pt x="30" y="56"/>
                  </a:cubicBezTo>
                  <a:cubicBezTo>
                    <a:pt x="31" y="57"/>
                    <a:pt x="32" y="58"/>
                    <a:pt x="33" y="58"/>
                  </a:cubicBezTo>
                  <a:cubicBezTo>
                    <a:pt x="35" y="58"/>
                    <a:pt x="36" y="57"/>
                    <a:pt x="37" y="56"/>
                  </a:cubicBezTo>
                  <a:cubicBezTo>
                    <a:pt x="37" y="55"/>
                    <a:pt x="37" y="54"/>
                    <a:pt x="37" y="52"/>
                  </a:cubicBezTo>
                  <a:cubicBezTo>
                    <a:pt x="37" y="50"/>
                    <a:pt x="34" y="49"/>
                    <a:pt x="32" y="48"/>
                  </a:cubicBezTo>
                  <a:cubicBezTo>
                    <a:pt x="30" y="48"/>
                    <a:pt x="28" y="49"/>
                    <a:pt x="26" y="51"/>
                  </a:cubicBezTo>
                  <a:cubicBezTo>
                    <a:pt x="25" y="53"/>
                    <a:pt x="24" y="56"/>
                    <a:pt x="26" y="60"/>
                  </a:cubicBezTo>
                  <a:cubicBezTo>
                    <a:pt x="26" y="61"/>
                    <a:pt x="28" y="63"/>
                    <a:pt x="30" y="63"/>
                  </a:cubicBezTo>
                  <a:cubicBezTo>
                    <a:pt x="32" y="64"/>
                    <a:pt x="34" y="65"/>
                    <a:pt x="36" y="64"/>
                  </a:cubicBezTo>
                  <a:cubicBezTo>
                    <a:pt x="39" y="63"/>
                    <a:pt x="41" y="61"/>
                    <a:pt x="43" y="59"/>
                  </a:cubicBezTo>
                  <a:cubicBezTo>
                    <a:pt x="46" y="65"/>
                    <a:pt x="52" y="70"/>
                    <a:pt x="59" y="72"/>
                  </a:cubicBezTo>
                  <a:cubicBezTo>
                    <a:pt x="58" y="72"/>
                    <a:pt x="58" y="72"/>
                    <a:pt x="57" y="72"/>
                  </a:cubicBezTo>
                  <a:cubicBezTo>
                    <a:pt x="54" y="72"/>
                    <a:pt x="51" y="73"/>
                    <a:pt x="48" y="76"/>
                  </a:cubicBezTo>
                  <a:cubicBezTo>
                    <a:pt x="43" y="80"/>
                    <a:pt x="42" y="86"/>
                    <a:pt x="43" y="91"/>
                  </a:cubicBezTo>
                  <a:cubicBezTo>
                    <a:pt x="44" y="95"/>
                    <a:pt x="47" y="98"/>
                    <a:pt x="49" y="100"/>
                  </a:cubicBezTo>
                  <a:cubicBezTo>
                    <a:pt x="51" y="101"/>
                    <a:pt x="53" y="102"/>
                    <a:pt x="54" y="103"/>
                  </a:cubicBezTo>
                  <a:cubicBezTo>
                    <a:pt x="53" y="103"/>
                    <a:pt x="51" y="104"/>
                    <a:pt x="49" y="105"/>
                  </a:cubicBezTo>
                  <a:cubicBezTo>
                    <a:pt x="44" y="108"/>
                    <a:pt x="39" y="114"/>
                    <a:pt x="40" y="123"/>
                  </a:cubicBezTo>
                  <a:cubicBezTo>
                    <a:pt x="40" y="123"/>
                    <a:pt x="40" y="123"/>
                    <a:pt x="39" y="122"/>
                  </a:cubicBezTo>
                  <a:cubicBezTo>
                    <a:pt x="37" y="116"/>
                    <a:pt x="30" y="112"/>
                    <a:pt x="23" y="112"/>
                  </a:cubicBezTo>
                  <a:cubicBezTo>
                    <a:pt x="17" y="112"/>
                    <a:pt x="11" y="115"/>
                    <a:pt x="7" y="120"/>
                  </a:cubicBezTo>
                  <a:cubicBezTo>
                    <a:pt x="7" y="112"/>
                    <a:pt x="8" y="103"/>
                    <a:pt x="10" y="94"/>
                  </a:cubicBezTo>
                  <a:cubicBezTo>
                    <a:pt x="13" y="90"/>
                    <a:pt x="18" y="89"/>
                    <a:pt x="21" y="90"/>
                  </a:cubicBezTo>
                  <a:cubicBezTo>
                    <a:pt x="26" y="91"/>
                    <a:pt x="30" y="94"/>
                    <a:pt x="30" y="98"/>
                  </a:cubicBezTo>
                  <a:cubicBezTo>
                    <a:pt x="30" y="102"/>
                    <a:pt x="28" y="106"/>
                    <a:pt x="26" y="107"/>
                  </a:cubicBezTo>
                  <a:cubicBezTo>
                    <a:pt x="23" y="108"/>
                    <a:pt x="20" y="108"/>
                    <a:pt x="18" y="106"/>
                  </a:cubicBezTo>
                  <a:cubicBezTo>
                    <a:pt x="17" y="105"/>
                    <a:pt x="16" y="103"/>
                    <a:pt x="16" y="102"/>
                  </a:cubicBezTo>
                  <a:cubicBezTo>
                    <a:pt x="17" y="103"/>
                    <a:pt x="18" y="104"/>
                    <a:pt x="20" y="105"/>
                  </a:cubicBezTo>
                  <a:cubicBezTo>
                    <a:pt x="22" y="105"/>
                    <a:pt x="24" y="103"/>
                    <a:pt x="25" y="101"/>
                  </a:cubicBezTo>
                  <a:cubicBezTo>
                    <a:pt x="25" y="100"/>
                    <a:pt x="25" y="98"/>
                    <a:pt x="24" y="97"/>
                  </a:cubicBezTo>
                  <a:cubicBezTo>
                    <a:pt x="24" y="97"/>
                    <a:pt x="24" y="97"/>
                    <a:pt x="24" y="97"/>
                  </a:cubicBezTo>
                  <a:cubicBezTo>
                    <a:pt x="24" y="97"/>
                    <a:pt x="23" y="96"/>
                    <a:pt x="21" y="95"/>
                  </a:cubicBezTo>
                  <a:cubicBezTo>
                    <a:pt x="19" y="95"/>
                    <a:pt x="15" y="96"/>
                    <a:pt x="14" y="101"/>
                  </a:cubicBezTo>
                  <a:cubicBezTo>
                    <a:pt x="12" y="105"/>
                    <a:pt x="17" y="112"/>
                    <a:pt x="24" y="111"/>
                  </a:cubicBezTo>
                  <a:cubicBezTo>
                    <a:pt x="30" y="110"/>
                    <a:pt x="35" y="102"/>
                    <a:pt x="32" y="95"/>
                  </a:cubicBezTo>
                  <a:cubicBezTo>
                    <a:pt x="29" y="88"/>
                    <a:pt x="19" y="84"/>
                    <a:pt x="12" y="89"/>
                  </a:cubicBezTo>
                  <a:cubicBezTo>
                    <a:pt x="11" y="89"/>
                    <a:pt x="11" y="89"/>
                    <a:pt x="11" y="89"/>
                  </a:cubicBezTo>
                  <a:cubicBezTo>
                    <a:pt x="15" y="73"/>
                    <a:pt x="22" y="56"/>
                    <a:pt x="31" y="43"/>
                  </a:cubicBezTo>
                  <a:cubicBezTo>
                    <a:pt x="33" y="40"/>
                    <a:pt x="35" y="37"/>
                    <a:pt x="37" y="34"/>
                  </a:cubicBezTo>
                  <a:close/>
                  <a:moveTo>
                    <a:pt x="27" y="186"/>
                  </a:moveTo>
                  <a:cubicBezTo>
                    <a:pt x="32" y="188"/>
                    <a:pt x="37" y="189"/>
                    <a:pt x="43" y="187"/>
                  </a:cubicBezTo>
                  <a:cubicBezTo>
                    <a:pt x="51" y="184"/>
                    <a:pt x="58" y="176"/>
                    <a:pt x="58" y="167"/>
                  </a:cubicBezTo>
                  <a:cubicBezTo>
                    <a:pt x="58" y="166"/>
                    <a:pt x="59" y="166"/>
                    <a:pt x="59" y="165"/>
                  </a:cubicBezTo>
                  <a:cubicBezTo>
                    <a:pt x="60" y="165"/>
                    <a:pt x="62" y="164"/>
                    <a:pt x="63" y="164"/>
                  </a:cubicBezTo>
                  <a:cubicBezTo>
                    <a:pt x="65" y="164"/>
                    <a:pt x="67" y="164"/>
                    <a:pt x="69" y="166"/>
                  </a:cubicBezTo>
                  <a:cubicBezTo>
                    <a:pt x="70" y="167"/>
                    <a:pt x="70" y="168"/>
                    <a:pt x="70" y="169"/>
                  </a:cubicBezTo>
                  <a:cubicBezTo>
                    <a:pt x="70" y="170"/>
                    <a:pt x="70" y="171"/>
                    <a:pt x="70" y="172"/>
                  </a:cubicBezTo>
                  <a:cubicBezTo>
                    <a:pt x="69" y="173"/>
                    <a:pt x="67" y="174"/>
                    <a:pt x="66" y="174"/>
                  </a:cubicBezTo>
                  <a:cubicBezTo>
                    <a:pt x="64" y="174"/>
                    <a:pt x="63" y="173"/>
                    <a:pt x="62" y="172"/>
                  </a:cubicBezTo>
                  <a:cubicBezTo>
                    <a:pt x="62" y="171"/>
                    <a:pt x="62" y="169"/>
                    <a:pt x="63" y="168"/>
                  </a:cubicBezTo>
                  <a:cubicBezTo>
                    <a:pt x="64" y="168"/>
                    <a:pt x="64" y="167"/>
                    <a:pt x="65" y="167"/>
                  </a:cubicBezTo>
                  <a:cubicBezTo>
                    <a:pt x="66" y="167"/>
                    <a:pt x="67" y="168"/>
                    <a:pt x="67" y="169"/>
                  </a:cubicBezTo>
                  <a:cubicBezTo>
                    <a:pt x="68" y="169"/>
                    <a:pt x="68" y="170"/>
                    <a:pt x="67" y="171"/>
                  </a:cubicBezTo>
                  <a:cubicBezTo>
                    <a:pt x="67" y="172"/>
                    <a:pt x="66" y="172"/>
                    <a:pt x="65" y="172"/>
                  </a:cubicBezTo>
                  <a:cubicBezTo>
                    <a:pt x="64" y="172"/>
                    <a:pt x="64" y="171"/>
                    <a:pt x="64" y="170"/>
                  </a:cubicBezTo>
                  <a:cubicBezTo>
                    <a:pt x="64" y="170"/>
                    <a:pt x="65" y="169"/>
                    <a:pt x="65" y="169"/>
                  </a:cubicBezTo>
                  <a:cubicBezTo>
                    <a:pt x="66" y="169"/>
                    <a:pt x="66" y="169"/>
                    <a:pt x="66" y="169"/>
                  </a:cubicBezTo>
                  <a:cubicBezTo>
                    <a:pt x="66" y="170"/>
                    <a:pt x="67" y="170"/>
                    <a:pt x="67" y="170"/>
                  </a:cubicBezTo>
                  <a:cubicBezTo>
                    <a:pt x="67" y="170"/>
                    <a:pt x="67" y="170"/>
                    <a:pt x="66" y="169"/>
                  </a:cubicBezTo>
                  <a:cubicBezTo>
                    <a:pt x="66" y="169"/>
                    <a:pt x="66" y="169"/>
                    <a:pt x="65" y="169"/>
                  </a:cubicBezTo>
                  <a:cubicBezTo>
                    <a:pt x="64" y="169"/>
                    <a:pt x="64" y="169"/>
                    <a:pt x="64" y="170"/>
                  </a:cubicBezTo>
                  <a:cubicBezTo>
                    <a:pt x="64" y="171"/>
                    <a:pt x="64" y="172"/>
                    <a:pt x="65" y="172"/>
                  </a:cubicBezTo>
                  <a:cubicBezTo>
                    <a:pt x="66" y="173"/>
                    <a:pt x="67" y="172"/>
                    <a:pt x="68" y="171"/>
                  </a:cubicBezTo>
                  <a:cubicBezTo>
                    <a:pt x="69" y="170"/>
                    <a:pt x="68" y="169"/>
                    <a:pt x="68" y="168"/>
                  </a:cubicBezTo>
                  <a:cubicBezTo>
                    <a:pt x="67" y="167"/>
                    <a:pt x="66" y="167"/>
                    <a:pt x="65" y="167"/>
                  </a:cubicBezTo>
                  <a:cubicBezTo>
                    <a:pt x="64" y="167"/>
                    <a:pt x="63" y="167"/>
                    <a:pt x="63" y="168"/>
                  </a:cubicBezTo>
                  <a:cubicBezTo>
                    <a:pt x="61" y="169"/>
                    <a:pt x="61" y="171"/>
                    <a:pt x="61" y="173"/>
                  </a:cubicBezTo>
                  <a:cubicBezTo>
                    <a:pt x="62" y="174"/>
                    <a:pt x="63" y="176"/>
                    <a:pt x="65" y="176"/>
                  </a:cubicBezTo>
                  <a:cubicBezTo>
                    <a:pt x="68" y="176"/>
                    <a:pt x="70" y="176"/>
                    <a:pt x="72" y="173"/>
                  </a:cubicBezTo>
                  <a:cubicBezTo>
                    <a:pt x="73" y="172"/>
                    <a:pt x="73" y="171"/>
                    <a:pt x="73" y="169"/>
                  </a:cubicBezTo>
                  <a:cubicBezTo>
                    <a:pt x="73" y="167"/>
                    <a:pt x="73" y="166"/>
                    <a:pt x="71" y="164"/>
                  </a:cubicBezTo>
                  <a:cubicBezTo>
                    <a:pt x="69" y="161"/>
                    <a:pt x="65" y="161"/>
                    <a:pt x="63" y="161"/>
                  </a:cubicBezTo>
                  <a:cubicBezTo>
                    <a:pt x="61" y="162"/>
                    <a:pt x="59" y="163"/>
                    <a:pt x="58" y="164"/>
                  </a:cubicBezTo>
                  <a:cubicBezTo>
                    <a:pt x="58" y="164"/>
                    <a:pt x="58" y="165"/>
                    <a:pt x="58" y="165"/>
                  </a:cubicBezTo>
                  <a:cubicBezTo>
                    <a:pt x="57" y="160"/>
                    <a:pt x="54" y="156"/>
                    <a:pt x="51" y="153"/>
                  </a:cubicBezTo>
                  <a:cubicBezTo>
                    <a:pt x="51" y="152"/>
                    <a:pt x="51" y="150"/>
                    <a:pt x="52" y="149"/>
                  </a:cubicBezTo>
                  <a:cubicBezTo>
                    <a:pt x="54" y="143"/>
                    <a:pt x="60" y="141"/>
                    <a:pt x="64" y="144"/>
                  </a:cubicBezTo>
                  <a:cubicBezTo>
                    <a:pt x="69" y="146"/>
                    <a:pt x="69" y="152"/>
                    <a:pt x="66" y="154"/>
                  </a:cubicBezTo>
                  <a:cubicBezTo>
                    <a:pt x="64" y="157"/>
                    <a:pt x="59" y="155"/>
                    <a:pt x="58" y="153"/>
                  </a:cubicBezTo>
                  <a:cubicBezTo>
                    <a:pt x="58" y="150"/>
                    <a:pt x="59" y="148"/>
                    <a:pt x="61" y="148"/>
                  </a:cubicBezTo>
                  <a:cubicBezTo>
                    <a:pt x="60" y="148"/>
                    <a:pt x="58" y="149"/>
                    <a:pt x="58" y="151"/>
                  </a:cubicBezTo>
                  <a:cubicBezTo>
                    <a:pt x="58" y="153"/>
                    <a:pt x="59" y="156"/>
                    <a:pt x="62" y="156"/>
                  </a:cubicBezTo>
                  <a:cubicBezTo>
                    <a:pt x="65" y="157"/>
                    <a:pt x="68" y="154"/>
                    <a:pt x="69" y="151"/>
                  </a:cubicBezTo>
                  <a:cubicBezTo>
                    <a:pt x="69" y="148"/>
                    <a:pt x="68" y="144"/>
                    <a:pt x="64" y="142"/>
                  </a:cubicBezTo>
                  <a:cubicBezTo>
                    <a:pt x="60" y="141"/>
                    <a:pt x="55" y="142"/>
                    <a:pt x="53" y="145"/>
                  </a:cubicBezTo>
                  <a:cubicBezTo>
                    <a:pt x="51" y="147"/>
                    <a:pt x="50" y="150"/>
                    <a:pt x="50" y="152"/>
                  </a:cubicBezTo>
                  <a:cubicBezTo>
                    <a:pt x="50" y="152"/>
                    <a:pt x="50" y="152"/>
                    <a:pt x="50" y="152"/>
                  </a:cubicBezTo>
                  <a:cubicBezTo>
                    <a:pt x="50" y="148"/>
                    <a:pt x="53" y="143"/>
                    <a:pt x="57" y="142"/>
                  </a:cubicBezTo>
                  <a:cubicBezTo>
                    <a:pt x="62" y="140"/>
                    <a:pt x="67" y="142"/>
                    <a:pt x="69" y="146"/>
                  </a:cubicBezTo>
                  <a:cubicBezTo>
                    <a:pt x="71" y="150"/>
                    <a:pt x="68" y="155"/>
                    <a:pt x="65" y="156"/>
                  </a:cubicBezTo>
                  <a:cubicBezTo>
                    <a:pt x="61" y="158"/>
                    <a:pt x="57" y="155"/>
                    <a:pt x="57" y="152"/>
                  </a:cubicBezTo>
                  <a:cubicBezTo>
                    <a:pt x="57" y="148"/>
                    <a:pt x="61" y="146"/>
                    <a:pt x="63" y="147"/>
                  </a:cubicBezTo>
                  <a:cubicBezTo>
                    <a:pt x="66" y="148"/>
                    <a:pt x="66" y="151"/>
                    <a:pt x="65" y="153"/>
                  </a:cubicBezTo>
                  <a:cubicBezTo>
                    <a:pt x="66" y="151"/>
                    <a:pt x="66" y="148"/>
                    <a:pt x="63" y="147"/>
                  </a:cubicBezTo>
                  <a:cubicBezTo>
                    <a:pt x="60" y="146"/>
                    <a:pt x="57" y="149"/>
                    <a:pt x="57" y="152"/>
                  </a:cubicBezTo>
                  <a:cubicBezTo>
                    <a:pt x="57" y="156"/>
                    <a:pt x="62" y="158"/>
                    <a:pt x="66" y="157"/>
                  </a:cubicBezTo>
                  <a:cubicBezTo>
                    <a:pt x="69" y="155"/>
                    <a:pt x="71" y="150"/>
                    <a:pt x="69" y="146"/>
                  </a:cubicBezTo>
                  <a:cubicBezTo>
                    <a:pt x="71" y="150"/>
                    <a:pt x="70" y="154"/>
                    <a:pt x="67" y="156"/>
                  </a:cubicBezTo>
                  <a:cubicBezTo>
                    <a:pt x="63" y="158"/>
                    <a:pt x="59" y="157"/>
                    <a:pt x="57" y="154"/>
                  </a:cubicBezTo>
                  <a:cubicBezTo>
                    <a:pt x="56" y="151"/>
                    <a:pt x="57" y="148"/>
                    <a:pt x="60" y="147"/>
                  </a:cubicBezTo>
                  <a:cubicBezTo>
                    <a:pt x="62" y="145"/>
                    <a:pt x="65" y="147"/>
                    <a:pt x="66" y="148"/>
                  </a:cubicBezTo>
                  <a:cubicBezTo>
                    <a:pt x="65" y="147"/>
                    <a:pt x="63" y="146"/>
                    <a:pt x="61" y="146"/>
                  </a:cubicBezTo>
                  <a:cubicBezTo>
                    <a:pt x="58" y="146"/>
                    <a:pt x="56" y="149"/>
                    <a:pt x="56" y="151"/>
                  </a:cubicBezTo>
                  <a:cubicBezTo>
                    <a:pt x="56" y="154"/>
                    <a:pt x="58" y="157"/>
                    <a:pt x="61" y="158"/>
                  </a:cubicBezTo>
                  <a:cubicBezTo>
                    <a:pt x="64" y="158"/>
                    <a:pt x="68" y="157"/>
                    <a:pt x="69" y="154"/>
                  </a:cubicBezTo>
                  <a:cubicBezTo>
                    <a:pt x="70" y="153"/>
                    <a:pt x="70" y="152"/>
                    <a:pt x="71" y="151"/>
                  </a:cubicBezTo>
                  <a:cubicBezTo>
                    <a:pt x="71" y="161"/>
                    <a:pt x="76" y="172"/>
                    <a:pt x="85" y="177"/>
                  </a:cubicBezTo>
                  <a:cubicBezTo>
                    <a:pt x="87" y="178"/>
                    <a:pt x="88" y="179"/>
                    <a:pt x="89" y="179"/>
                  </a:cubicBezTo>
                  <a:cubicBezTo>
                    <a:pt x="89" y="179"/>
                    <a:pt x="88" y="179"/>
                    <a:pt x="88" y="179"/>
                  </a:cubicBezTo>
                  <a:cubicBezTo>
                    <a:pt x="84" y="179"/>
                    <a:pt x="80" y="180"/>
                    <a:pt x="78" y="182"/>
                  </a:cubicBezTo>
                  <a:cubicBezTo>
                    <a:pt x="72" y="186"/>
                    <a:pt x="70" y="192"/>
                    <a:pt x="71" y="197"/>
                  </a:cubicBezTo>
                  <a:cubicBezTo>
                    <a:pt x="72" y="202"/>
                    <a:pt x="76" y="206"/>
                    <a:pt x="79" y="207"/>
                  </a:cubicBezTo>
                  <a:cubicBezTo>
                    <a:pt x="83" y="209"/>
                    <a:pt x="88" y="208"/>
                    <a:pt x="91" y="204"/>
                  </a:cubicBezTo>
                  <a:cubicBezTo>
                    <a:pt x="92" y="203"/>
                    <a:pt x="93" y="200"/>
                    <a:pt x="93" y="198"/>
                  </a:cubicBezTo>
                  <a:cubicBezTo>
                    <a:pt x="93" y="195"/>
                    <a:pt x="92" y="193"/>
                    <a:pt x="90" y="192"/>
                  </a:cubicBezTo>
                  <a:cubicBezTo>
                    <a:pt x="87" y="190"/>
                    <a:pt x="84" y="190"/>
                    <a:pt x="82" y="192"/>
                  </a:cubicBezTo>
                  <a:cubicBezTo>
                    <a:pt x="80" y="193"/>
                    <a:pt x="79" y="196"/>
                    <a:pt x="80" y="198"/>
                  </a:cubicBezTo>
                  <a:cubicBezTo>
                    <a:pt x="81" y="200"/>
                    <a:pt x="83" y="202"/>
                    <a:pt x="85" y="201"/>
                  </a:cubicBezTo>
                  <a:cubicBezTo>
                    <a:pt x="87" y="201"/>
                    <a:pt x="88" y="200"/>
                    <a:pt x="88" y="199"/>
                  </a:cubicBezTo>
                  <a:cubicBezTo>
                    <a:pt x="88" y="197"/>
                    <a:pt x="88" y="196"/>
                    <a:pt x="87" y="196"/>
                  </a:cubicBezTo>
                  <a:cubicBezTo>
                    <a:pt x="86" y="195"/>
                    <a:pt x="86" y="195"/>
                    <a:pt x="86" y="195"/>
                  </a:cubicBezTo>
                  <a:cubicBezTo>
                    <a:pt x="86" y="195"/>
                    <a:pt x="86" y="195"/>
                    <a:pt x="87" y="196"/>
                  </a:cubicBezTo>
                  <a:cubicBezTo>
                    <a:pt x="88" y="196"/>
                    <a:pt x="88" y="197"/>
                    <a:pt x="88" y="198"/>
                  </a:cubicBezTo>
                  <a:cubicBezTo>
                    <a:pt x="88" y="200"/>
                    <a:pt x="86" y="201"/>
                    <a:pt x="85" y="201"/>
                  </a:cubicBezTo>
                  <a:cubicBezTo>
                    <a:pt x="83" y="201"/>
                    <a:pt x="81" y="200"/>
                    <a:pt x="81" y="198"/>
                  </a:cubicBezTo>
                  <a:cubicBezTo>
                    <a:pt x="80" y="196"/>
                    <a:pt x="81" y="194"/>
                    <a:pt x="83" y="193"/>
                  </a:cubicBezTo>
                  <a:cubicBezTo>
                    <a:pt x="85" y="192"/>
                    <a:pt x="87" y="192"/>
                    <a:pt x="89" y="193"/>
                  </a:cubicBezTo>
                  <a:cubicBezTo>
                    <a:pt x="91" y="194"/>
                    <a:pt x="92" y="196"/>
                    <a:pt x="92" y="198"/>
                  </a:cubicBezTo>
                  <a:cubicBezTo>
                    <a:pt x="92" y="200"/>
                    <a:pt x="91" y="202"/>
                    <a:pt x="90" y="203"/>
                  </a:cubicBezTo>
                  <a:cubicBezTo>
                    <a:pt x="87" y="206"/>
                    <a:pt x="83" y="206"/>
                    <a:pt x="80" y="205"/>
                  </a:cubicBezTo>
                  <a:cubicBezTo>
                    <a:pt x="78" y="203"/>
                    <a:pt x="76" y="200"/>
                    <a:pt x="76" y="197"/>
                  </a:cubicBezTo>
                  <a:cubicBezTo>
                    <a:pt x="76" y="193"/>
                    <a:pt x="78" y="190"/>
                    <a:pt x="81" y="188"/>
                  </a:cubicBezTo>
                  <a:cubicBezTo>
                    <a:pt x="83" y="187"/>
                    <a:pt x="85" y="186"/>
                    <a:pt x="88" y="186"/>
                  </a:cubicBezTo>
                  <a:cubicBezTo>
                    <a:pt x="90" y="186"/>
                    <a:pt x="93" y="187"/>
                    <a:pt x="95" y="189"/>
                  </a:cubicBezTo>
                  <a:cubicBezTo>
                    <a:pt x="99" y="193"/>
                    <a:pt x="101" y="198"/>
                    <a:pt x="100" y="202"/>
                  </a:cubicBezTo>
                  <a:cubicBezTo>
                    <a:pt x="100" y="207"/>
                    <a:pt x="98" y="210"/>
                    <a:pt x="96" y="213"/>
                  </a:cubicBezTo>
                  <a:cubicBezTo>
                    <a:pt x="94" y="215"/>
                    <a:pt x="91" y="217"/>
                    <a:pt x="88" y="219"/>
                  </a:cubicBezTo>
                  <a:cubicBezTo>
                    <a:pt x="87" y="219"/>
                    <a:pt x="85" y="219"/>
                    <a:pt x="84" y="219"/>
                  </a:cubicBezTo>
                  <a:cubicBezTo>
                    <a:pt x="80" y="219"/>
                    <a:pt x="77" y="219"/>
                    <a:pt x="73" y="218"/>
                  </a:cubicBezTo>
                  <a:cubicBezTo>
                    <a:pt x="74" y="217"/>
                    <a:pt x="75" y="215"/>
                    <a:pt x="75" y="213"/>
                  </a:cubicBezTo>
                  <a:cubicBezTo>
                    <a:pt x="77" y="209"/>
                    <a:pt x="75" y="205"/>
                    <a:pt x="72" y="201"/>
                  </a:cubicBezTo>
                  <a:cubicBezTo>
                    <a:pt x="66" y="194"/>
                    <a:pt x="53" y="197"/>
                    <a:pt x="49" y="205"/>
                  </a:cubicBezTo>
                  <a:cubicBezTo>
                    <a:pt x="48" y="206"/>
                    <a:pt x="48" y="206"/>
                    <a:pt x="47" y="207"/>
                  </a:cubicBezTo>
                  <a:cubicBezTo>
                    <a:pt x="40" y="202"/>
                    <a:pt x="33" y="195"/>
                    <a:pt x="27" y="186"/>
                  </a:cubicBezTo>
                  <a:close/>
                  <a:moveTo>
                    <a:pt x="58" y="210"/>
                  </a:moveTo>
                  <a:cubicBezTo>
                    <a:pt x="59" y="207"/>
                    <a:pt x="63" y="205"/>
                    <a:pt x="66" y="206"/>
                  </a:cubicBezTo>
                  <a:cubicBezTo>
                    <a:pt x="69" y="208"/>
                    <a:pt x="70" y="211"/>
                    <a:pt x="69" y="213"/>
                  </a:cubicBezTo>
                  <a:cubicBezTo>
                    <a:pt x="70" y="211"/>
                    <a:pt x="69" y="209"/>
                    <a:pt x="67" y="207"/>
                  </a:cubicBezTo>
                  <a:cubicBezTo>
                    <a:pt x="65" y="205"/>
                    <a:pt x="62" y="205"/>
                    <a:pt x="60" y="207"/>
                  </a:cubicBezTo>
                  <a:cubicBezTo>
                    <a:pt x="58" y="208"/>
                    <a:pt x="57" y="210"/>
                    <a:pt x="57" y="213"/>
                  </a:cubicBezTo>
                  <a:cubicBezTo>
                    <a:pt x="55" y="211"/>
                    <a:pt x="52" y="210"/>
                    <a:pt x="50" y="209"/>
                  </a:cubicBezTo>
                  <a:cubicBezTo>
                    <a:pt x="52" y="205"/>
                    <a:pt x="55" y="202"/>
                    <a:pt x="58" y="201"/>
                  </a:cubicBezTo>
                  <a:cubicBezTo>
                    <a:pt x="65" y="199"/>
                    <a:pt x="72" y="203"/>
                    <a:pt x="73" y="208"/>
                  </a:cubicBezTo>
                  <a:cubicBezTo>
                    <a:pt x="74" y="212"/>
                    <a:pt x="72" y="215"/>
                    <a:pt x="69" y="217"/>
                  </a:cubicBezTo>
                  <a:cubicBezTo>
                    <a:pt x="66" y="216"/>
                    <a:pt x="63" y="215"/>
                    <a:pt x="59" y="214"/>
                  </a:cubicBezTo>
                  <a:cubicBezTo>
                    <a:pt x="59" y="212"/>
                    <a:pt x="59" y="211"/>
                    <a:pt x="60" y="210"/>
                  </a:cubicBezTo>
                  <a:cubicBezTo>
                    <a:pt x="62" y="207"/>
                    <a:pt x="65" y="207"/>
                    <a:pt x="66" y="209"/>
                  </a:cubicBezTo>
                  <a:cubicBezTo>
                    <a:pt x="65" y="208"/>
                    <a:pt x="63" y="207"/>
                    <a:pt x="61" y="209"/>
                  </a:cubicBezTo>
                  <a:cubicBezTo>
                    <a:pt x="60" y="209"/>
                    <a:pt x="59" y="211"/>
                    <a:pt x="59" y="214"/>
                  </a:cubicBezTo>
                  <a:cubicBezTo>
                    <a:pt x="59" y="213"/>
                    <a:pt x="58" y="213"/>
                    <a:pt x="58" y="213"/>
                  </a:cubicBezTo>
                  <a:cubicBezTo>
                    <a:pt x="58" y="211"/>
                    <a:pt x="59" y="209"/>
                    <a:pt x="60" y="208"/>
                  </a:cubicBezTo>
                  <a:cubicBezTo>
                    <a:pt x="63" y="206"/>
                    <a:pt x="68" y="207"/>
                    <a:pt x="68" y="210"/>
                  </a:cubicBezTo>
                  <a:cubicBezTo>
                    <a:pt x="69" y="213"/>
                    <a:pt x="67" y="216"/>
                    <a:pt x="65" y="216"/>
                  </a:cubicBezTo>
                  <a:cubicBezTo>
                    <a:pt x="67" y="216"/>
                    <a:pt x="70" y="213"/>
                    <a:pt x="68" y="210"/>
                  </a:cubicBezTo>
                  <a:cubicBezTo>
                    <a:pt x="67" y="206"/>
                    <a:pt x="62" y="205"/>
                    <a:pt x="59" y="208"/>
                  </a:cubicBezTo>
                  <a:cubicBezTo>
                    <a:pt x="58" y="210"/>
                    <a:pt x="58" y="211"/>
                    <a:pt x="58" y="213"/>
                  </a:cubicBezTo>
                  <a:cubicBezTo>
                    <a:pt x="58" y="213"/>
                    <a:pt x="57" y="213"/>
                    <a:pt x="57" y="213"/>
                  </a:cubicBezTo>
                  <a:cubicBezTo>
                    <a:pt x="57" y="212"/>
                    <a:pt x="57" y="211"/>
                    <a:pt x="58" y="210"/>
                  </a:cubicBezTo>
                  <a:close/>
                  <a:moveTo>
                    <a:pt x="71" y="217"/>
                  </a:moveTo>
                  <a:cubicBezTo>
                    <a:pt x="71" y="217"/>
                    <a:pt x="71" y="217"/>
                    <a:pt x="70" y="217"/>
                  </a:cubicBezTo>
                  <a:cubicBezTo>
                    <a:pt x="73" y="215"/>
                    <a:pt x="75" y="211"/>
                    <a:pt x="73" y="207"/>
                  </a:cubicBezTo>
                  <a:cubicBezTo>
                    <a:pt x="72" y="203"/>
                    <a:pt x="67" y="199"/>
                    <a:pt x="62" y="200"/>
                  </a:cubicBezTo>
                  <a:cubicBezTo>
                    <a:pt x="57" y="200"/>
                    <a:pt x="52" y="203"/>
                    <a:pt x="50" y="207"/>
                  </a:cubicBezTo>
                  <a:cubicBezTo>
                    <a:pt x="50" y="208"/>
                    <a:pt x="50" y="208"/>
                    <a:pt x="49" y="208"/>
                  </a:cubicBezTo>
                  <a:cubicBezTo>
                    <a:pt x="49" y="208"/>
                    <a:pt x="49" y="208"/>
                    <a:pt x="49" y="208"/>
                  </a:cubicBezTo>
                  <a:cubicBezTo>
                    <a:pt x="50" y="206"/>
                    <a:pt x="51" y="205"/>
                    <a:pt x="53" y="203"/>
                  </a:cubicBezTo>
                  <a:cubicBezTo>
                    <a:pt x="57" y="199"/>
                    <a:pt x="64" y="198"/>
                    <a:pt x="69" y="201"/>
                  </a:cubicBezTo>
                  <a:cubicBezTo>
                    <a:pt x="73" y="203"/>
                    <a:pt x="76" y="210"/>
                    <a:pt x="73" y="214"/>
                  </a:cubicBezTo>
                  <a:cubicBezTo>
                    <a:pt x="73" y="216"/>
                    <a:pt x="72" y="217"/>
                    <a:pt x="71" y="217"/>
                  </a:cubicBezTo>
                  <a:close/>
                  <a:moveTo>
                    <a:pt x="72" y="218"/>
                  </a:moveTo>
                  <a:cubicBezTo>
                    <a:pt x="73" y="217"/>
                    <a:pt x="74" y="216"/>
                    <a:pt x="74" y="214"/>
                  </a:cubicBezTo>
                  <a:cubicBezTo>
                    <a:pt x="74" y="216"/>
                    <a:pt x="73" y="217"/>
                    <a:pt x="72" y="218"/>
                  </a:cubicBezTo>
                  <a:cubicBezTo>
                    <a:pt x="72" y="218"/>
                    <a:pt x="72" y="218"/>
                    <a:pt x="72" y="218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FDF2C4"/>
                </a:gs>
                <a:gs pos="49996">
                  <a:srgbClr val="FDF2C4"/>
                </a:gs>
                <a:gs pos="66048">
                  <a:srgbClr val="977037"/>
                </a:gs>
                <a:gs pos="74056">
                  <a:srgbClr val="AE8A55"/>
                </a:gs>
                <a:gs pos="31000">
                  <a:srgbClr val="D4B486"/>
                </a:gs>
                <a:gs pos="100000">
                  <a:srgbClr val="977037"/>
                </a:gs>
              </a:gsLst>
              <a:path path="shap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cxnSp>
        <p:nvCxnSpPr>
          <p:cNvPr id="1177" name="直接连接符 1176"/>
          <p:cNvCxnSpPr/>
          <p:nvPr/>
        </p:nvCxnSpPr>
        <p:spPr>
          <a:xfrm flipH="1">
            <a:off x="9959955" y="425639"/>
            <a:ext cx="1" cy="1743378"/>
          </a:xfrm>
          <a:prstGeom prst="line">
            <a:avLst/>
          </a:prstGeom>
          <a:ln w="22225">
            <a:gradFill>
              <a:gsLst>
                <a:gs pos="0">
                  <a:srgbClr val="FF0000"/>
                </a:gs>
                <a:gs pos="30000">
                  <a:srgbClr val="5E0302"/>
                </a:gs>
                <a:gs pos="70000">
                  <a:srgbClr val="FF0000"/>
                </a:gs>
                <a:gs pos="100000">
                  <a:srgbClr val="A30003"/>
                </a:gs>
              </a:gsLst>
              <a:lin ang="5400000" scaled="1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78" name="文本框 1177"/>
          <p:cNvSpPr txBox="1"/>
          <p:nvPr/>
        </p:nvSpPr>
        <p:spPr>
          <a:xfrm>
            <a:off x="1670560" y="3442539"/>
            <a:ext cx="1588127" cy="2290717"/>
          </a:xfrm>
          <a:prstGeom prst="rect">
            <a:avLst/>
          </a:prstGeom>
          <a:noFill/>
          <a:effectLst/>
        </p:spPr>
        <p:txBody>
          <a:bodyPr vert="eaVert" wrap="square" rtlCol="0">
            <a:spAutoFit/>
          </a:bodyPr>
          <a:lstStyle/>
          <a:p>
            <a:pPr>
              <a:lnSpc>
                <a:spcPct val="120000"/>
              </a:lnSpc>
            </a:pPr>
            <a:r>
              <a:rPr lang="zh-CN" altLang="en-US" sz="2000" b="1" dirty="0">
                <a:gradFill>
                  <a:gsLst>
                    <a:gs pos="0">
                      <a:srgbClr val="FDF2C4"/>
                    </a:gs>
                    <a:gs pos="100000">
                      <a:srgbClr val="977037"/>
                    </a:gs>
                  </a:gsLst>
                  <a:lin ang="2700000" scaled="1"/>
                </a:gradFill>
                <a:latin typeface="微软雅黑" panose="020B0503020204020204" pitchFamily="34" charset="-122"/>
                <a:ea typeface="微软雅黑" panose="020B0503020204020204" pitchFamily="34" charset="-122"/>
              </a:rPr>
              <a:t>    点击添加标题</a:t>
            </a:r>
            <a:endParaRPr lang="en-US" altLang="zh-CN" sz="2000" b="1" dirty="0">
              <a:gradFill>
                <a:gsLst>
                  <a:gs pos="0">
                    <a:srgbClr val="FDF2C4"/>
                  </a:gs>
                  <a:gs pos="100000">
                    <a:srgbClr val="977037"/>
                  </a:gs>
                </a:gsLst>
                <a:lin ang="2700000" scaled="1"/>
              </a:gra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ct val="120000"/>
              </a:lnSpc>
            </a:pPr>
            <a:r>
              <a:rPr lang="zh-CN" altLang="en-US" sz="14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您的内容打在这里，或者通过复制您的文本后，在此框中选择粘贴，并选择只保留文字</a:t>
            </a:r>
            <a:endParaRPr lang="en-US" altLang="zh-CN" sz="1400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179" name="文本框 1178"/>
          <p:cNvSpPr txBox="1"/>
          <p:nvPr/>
        </p:nvSpPr>
        <p:spPr>
          <a:xfrm>
            <a:off x="3735836" y="3762161"/>
            <a:ext cx="1588127" cy="2350306"/>
          </a:xfrm>
          <a:prstGeom prst="rect">
            <a:avLst/>
          </a:prstGeom>
          <a:noFill/>
          <a:effectLst/>
        </p:spPr>
        <p:txBody>
          <a:bodyPr vert="eaVert" wrap="square" rtlCol="0">
            <a:spAutoFit/>
          </a:bodyPr>
          <a:lstStyle>
            <a:defPPr>
              <a:defRPr lang="zh-CN"/>
            </a:defPPr>
            <a:lvl1pPr>
              <a:lnSpc>
                <a:spcPct val="120000"/>
              </a:lnSpc>
              <a:defRPr sz="2000" b="1">
                <a:gradFill>
                  <a:gsLst>
                    <a:gs pos="0">
                      <a:srgbClr val="FDF2C4"/>
                    </a:gs>
                    <a:gs pos="100000">
                      <a:srgbClr val="977037"/>
                    </a:gs>
                  </a:gsLst>
                  <a:lin ang="2700000" scaled="1"/>
                </a:gradFill>
                <a:latin typeface="方正兰亭超细黑简体" panose="02000000000000000000" pitchFamily="2" charset="-122"/>
                <a:ea typeface="方正兰亭超细黑简体" panose="02000000000000000000"/>
              </a:defRPr>
            </a:lvl1pPr>
          </a:lstStyle>
          <a:p>
            <a:r>
              <a:rPr lang="zh-CN" altLang="en-US" dirty="0">
                <a:latin typeface="微软雅黑" panose="020B0503020204020204" pitchFamily="34" charset="-122"/>
                <a:ea typeface="微软雅黑" panose="020B0503020204020204" pitchFamily="34" charset="-122"/>
              </a:rPr>
              <a:t>    点击添加标题</a:t>
            </a:r>
            <a:endParaRPr lang="en-US" altLang="zh-CN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zh-CN" altLang="en-US" sz="14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您的内容打在这里，或者通过复制您的文本后，在此框中选择粘贴，并选择只保留文字</a:t>
            </a:r>
            <a:endParaRPr lang="en-US" altLang="zh-CN" sz="1400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180" name="文本框 1179"/>
          <p:cNvSpPr txBox="1"/>
          <p:nvPr/>
        </p:nvSpPr>
        <p:spPr>
          <a:xfrm>
            <a:off x="5355779" y="4149080"/>
            <a:ext cx="1588127" cy="2308324"/>
          </a:xfrm>
          <a:prstGeom prst="rect">
            <a:avLst/>
          </a:prstGeom>
          <a:noFill/>
          <a:effectLst/>
        </p:spPr>
        <p:txBody>
          <a:bodyPr vert="eaVert" wrap="square" rtlCol="0">
            <a:spAutoFit/>
          </a:bodyPr>
          <a:lstStyle>
            <a:defPPr>
              <a:defRPr lang="zh-CN"/>
            </a:defPPr>
            <a:lvl1pPr>
              <a:lnSpc>
                <a:spcPct val="120000"/>
              </a:lnSpc>
              <a:defRPr sz="2000" b="1">
                <a:gradFill>
                  <a:gsLst>
                    <a:gs pos="0">
                      <a:srgbClr val="FDF2C4"/>
                    </a:gs>
                    <a:gs pos="100000">
                      <a:srgbClr val="977037"/>
                    </a:gs>
                  </a:gsLst>
                  <a:lin ang="2700000" scaled="1"/>
                </a:gradFill>
                <a:latin typeface="方正兰亭超细黑简体" panose="02000000000000000000" pitchFamily="2" charset="-122"/>
                <a:ea typeface="方正兰亭超细黑简体" panose="02000000000000000000"/>
              </a:defRPr>
            </a:lvl1pPr>
          </a:lstStyle>
          <a:p>
            <a:r>
              <a:rPr lang="zh-CN" altLang="en-US" dirty="0">
                <a:latin typeface="微软雅黑" panose="020B0503020204020204" pitchFamily="34" charset="-122"/>
                <a:ea typeface="微软雅黑" panose="020B0503020204020204" pitchFamily="34" charset="-122"/>
              </a:rPr>
              <a:t>    点击添加标题</a:t>
            </a:r>
            <a:endParaRPr lang="en-US" altLang="zh-CN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zh-CN" altLang="en-US" sz="14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您的内容打在这里，或者通过复制您的文本后，在此框中选择粘贴，并选择只保留文字</a:t>
            </a:r>
            <a:endParaRPr lang="en-US" altLang="zh-CN" sz="1400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181" name="文本框 1180"/>
          <p:cNvSpPr txBox="1"/>
          <p:nvPr/>
        </p:nvSpPr>
        <p:spPr>
          <a:xfrm>
            <a:off x="7114849" y="3762161"/>
            <a:ext cx="1588127" cy="2308324"/>
          </a:xfrm>
          <a:prstGeom prst="rect">
            <a:avLst/>
          </a:prstGeom>
          <a:noFill/>
          <a:effectLst/>
        </p:spPr>
        <p:txBody>
          <a:bodyPr vert="eaVert" wrap="square" rtlCol="0">
            <a:spAutoFit/>
          </a:bodyPr>
          <a:lstStyle>
            <a:defPPr>
              <a:defRPr lang="zh-CN"/>
            </a:defPPr>
            <a:lvl1pPr>
              <a:lnSpc>
                <a:spcPct val="120000"/>
              </a:lnSpc>
              <a:defRPr sz="2000" b="1">
                <a:gradFill>
                  <a:gsLst>
                    <a:gs pos="0">
                      <a:srgbClr val="FDF2C4"/>
                    </a:gs>
                    <a:gs pos="100000">
                      <a:srgbClr val="977037"/>
                    </a:gs>
                  </a:gsLst>
                  <a:lin ang="2700000" scaled="1"/>
                </a:gradFill>
                <a:latin typeface="方正兰亭超细黑简体" panose="02000000000000000000" pitchFamily="2" charset="-122"/>
                <a:ea typeface="方正兰亭超细黑简体" panose="02000000000000000000"/>
              </a:defRPr>
            </a:lvl1pPr>
          </a:lstStyle>
          <a:p>
            <a:r>
              <a:rPr lang="zh-CN" altLang="en-US" dirty="0">
                <a:latin typeface="微软雅黑" panose="020B0503020204020204" pitchFamily="34" charset="-122"/>
                <a:ea typeface="微软雅黑" panose="020B0503020204020204" pitchFamily="34" charset="-122"/>
              </a:rPr>
              <a:t>    点击添加标题</a:t>
            </a:r>
            <a:endParaRPr lang="en-US" altLang="zh-CN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zh-CN" altLang="en-US" sz="14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您的内容打在这里，或者通过复制您的文本后，在此框中选择粘贴，并选择只保留文字</a:t>
            </a:r>
            <a:endParaRPr lang="en-US" altLang="zh-CN" sz="1400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182" name="文本框 1181"/>
          <p:cNvSpPr txBox="1"/>
          <p:nvPr/>
        </p:nvSpPr>
        <p:spPr>
          <a:xfrm>
            <a:off x="9262003" y="3403516"/>
            <a:ext cx="1588127" cy="2308324"/>
          </a:xfrm>
          <a:prstGeom prst="rect">
            <a:avLst/>
          </a:prstGeom>
          <a:noFill/>
          <a:effectLst/>
        </p:spPr>
        <p:txBody>
          <a:bodyPr vert="eaVert" wrap="square" rtlCol="0">
            <a:spAutoFit/>
          </a:bodyPr>
          <a:lstStyle>
            <a:defPPr>
              <a:defRPr lang="zh-CN"/>
            </a:defPPr>
            <a:lvl1pPr>
              <a:lnSpc>
                <a:spcPct val="120000"/>
              </a:lnSpc>
              <a:defRPr sz="2000" b="1">
                <a:gradFill>
                  <a:gsLst>
                    <a:gs pos="0">
                      <a:srgbClr val="FDF2C4"/>
                    </a:gs>
                    <a:gs pos="100000">
                      <a:srgbClr val="977037"/>
                    </a:gs>
                  </a:gsLst>
                  <a:lin ang="2700000" scaled="1"/>
                </a:gradFill>
                <a:latin typeface="方正兰亭超细黑简体" panose="02000000000000000000" pitchFamily="2" charset="-122"/>
                <a:ea typeface="方正兰亭超细黑简体" panose="02000000000000000000"/>
              </a:defRPr>
            </a:lvl1pPr>
          </a:lstStyle>
          <a:p>
            <a:r>
              <a:rPr lang="zh-CN" altLang="en-US" dirty="0">
                <a:latin typeface="微软雅黑" panose="020B0503020204020204" pitchFamily="34" charset="-122"/>
                <a:ea typeface="微软雅黑" panose="020B0503020204020204" pitchFamily="34" charset="-122"/>
              </a:rPr>
              <a:t>    点击添加标题</a:t>
            </a:r>
            <a:endParaRPr lang="en-US" altLang="zh-CN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zh-CN" altLang="en-US" sz="14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您的内容打在这里，或者通过复制您的文本后，在此框中选择粘贴，并选择只保留文字</a:t>
            </a:r>
            <a:endParaRPr lang="en-US" altLang="zh-CN" sz="1400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183" name="文本框 1182"/>
          <p:cNvSpPr txBox="1"/>
          <p:nvPr/>
        </p:nvSpPr>
        <p:spPr>
          <a:xfrm>
            <a:off x="2691104" y="3410924"/>
            <a:ext cx="511679" cy="400110"/>
          </a:xfrm>
          <a:prstGeom prst="rect">
            <a:avLst/>
          </a:prstGeom>
          <a:noFill/>
        </p:spPr>
        <p:txBody>
          <a:bodyPr vert="horz" wrap="none" rtlCol="0">
            <a:spAutoFit/>
          </a:bodyPr>
          <a:lstStyle>
            <a:defPPr>
              <a:defRPr lang="zh-CN"/>
            </a:defPPr>
            <a:lvl1pPr>
              <a:defRPr>
                <a:ln>
                  <a:noFill/>
                </a:ln>
                <a:gradFill flip="none" rotWithShape="1">
                  <a:gsLst>
                    <a:gs pos="0">
                      <a:srgbClr val="FDF2C4"/>
                    </a:gs>
                    <a:gs pos="89000">
                      <a:srgbClr val="FDF2C4"/>
                    </a:gs>
                    <a:gs pos="62000">
                      <a:srgbClr val="FDF2C4"/>
                    </a:gs>
                    <a:gs pos="45937">
                      <a:srgbClr val="977037"/>
                    </a:gs>
                    <a:gs pos="31000">
                      <a:srgbClr val="FDF2C4"/>
                    </a:gs>
                    <a:gs pos="15000">
                      <a:srgbClr val="977037"/>
                    </a:gs>
                    <a:gs pos="76000">
                      <a:srgbClr val="977037"/>
                    </a:gs>
                    <a:gs pos="100000">
                      <a:srgbClr val="977037"/>
                    </a:gs>
                  </a:gsLst>
                  <a:path path="circle">
                    <a:fillToRect l="100000" t="100000"/>
                  </a:path>
                  <a:tileRect r="-100000" b="-100000"/>
                </a:gradFill>
                <a:latin typeface="方正大黑简体" panose="03000509000000000000" pitchFamily="65" charset="-122"/>
                <a:ea typeface="方正大黑简体" panose="03000509000000000000" pitchFamily="65" charset="-122"/>
              </a:defRPr>
            </a:lvl1pPr>
          </a:lstStyle>
          <a:p>
            <a:r>
              <a:rPr lang="en-US" altLang="zh-CN" sz="2000" dirty="0">
                <a:latin typeface="Verdana" panose="020B0604030504040204" pitchFamily="34" charset="0"/>
                <a:ea typeface="华文细黑" panose="02010600040101010101" pitchFamily="2" charset="-122"/>
              </a:rPr>
              <a:t>01</a:t>
            </a:r>
            <a:endParaRPr lang="zh-CN" altLang="en-US" dirty="0">
              <a:latin typeface="Verdana" panose="020B0604030504040204" pitchFamily="34" charset="0"/>
              <a:ea typeface="华文细黑" panose="02010600040101010101" pitchFamily="2" charset="-122"/>
            </a:endParaRPr>
          </a:p>
        </p:txBody>
      </p:sp>
      <p:sp>
        <p:nvSpPr>
          <p:cNvPr id="1184" name="文本框 1183"/>
          <p:cNvSpPr txBox="1"/>
          <p:nvPr/>
        </p:nvSpPr>
        <p:spPr>
          <a:xfrm>
            <a:off x="4776653" y="3739633"/>
            <a:ext cx="511679" cy="400110"/>
          </a:xfrm>
          <a:prstGeom prst="rect">
            <a:avLst/>
          </a:prstGeom>
          <a:noFill/>
        </p:spPr>
        <p:txBody>
          <a:bodyPr vert="horz" wrap="none" rtlCol="0">
            <a:spAutoFit/>
          </a:bodyPr>
          <a:lstStyle>
            <a:defPPr>
              <a:defRPr lang="zh-CN"/>
            </a:defPPr>
            <a:lvl1pPr>
              <a:defRPr>
                <a:ln>
                  <a:noFill/>
                </a:ln>
                <a:gradFill flip="none" rotWithShape="1">
                  <a:gsLst>
                    <a:gs pos="0">
                      <a:srgbClr val="FDF2C4"/>
                    </a:gs>
                    <a:gs pos="89000">
                      <a:srgbClr val="FDF2C4"/>
                    </a:gs>
                    <a:gs pos="62000">
                      <a:srgbClr val="FDF2C4"/>
                    </a:gs>
                    <a:gs pos="45937">
                      <a:srgbClr val="977037"/>
                    </a:gs>
                    <a:gs pos="31000">
                      <a:srgbClr val="FDF2C4"/>
                    </a:gs>
                    <a:gs pos="15000">
                      <a:srgbClr val="977037"/>
                    </a:gs>
                    <a:gs pos="76000">
                      <a:srgbClr val="977037"/>
                    </a:gs>
                    <a:gs pos="100000">
                      <a:srgbClr val="977037"/>
                    </a:gs>
                  </a:gsLst>
                  <a:path path="circle">
                    <a:fillToRect l="100000" t="100000"/>
                  </a:path>
                  <a:tileRect r="-100000" b="-100000"/>
                </a:gradFill>
                <a:latin typeface="方正大黑简体" panose="03000509000000000000" pitchFamily="65" charset="-122"/>
                <a:ea typeface="方正大黑简体" panose="03000509000000000000" pitchFamily="65" charset="-122"/>
              </a:defRPr>
            </a:lvl1pPr>
          </a:lstStyle>
          <a:p>
            <a:r>
              <a:rPr lang="en-US" altLang="zh-CN" sz="2000" dirty="0">
                <a:latin typeface="Verdana" panose="020B0604030504040204" pitchFamily="34" charset="0"/>
                <a:ea typeface="华文细黑" panose="02010600040101010101" pitchFamily="2" charset="-122"/>
              </a:rPr>
              <a:t>02</a:t>
            </a:r>
            <a:endParaRPr lang="zh-CN" altLang="en-US" dirty="0">
              <a:latin typeface="Verdana" panose="020B0604030504040204" pitchFamily="34" charset="0"/>
              <a:ea typeface="华文细黑" panose="02010600040101010101" pitchFamily="2" charset="-122"/>
            </a:endParaRPr>
          </a:p>
        </p:txBody>
      </p:sp>
      <p:sp>
        <p:nvSpPr>
          <p:cNvPr id="1185" name="文本框 1184"/>
          <p:cNvSpPr txBox="1"/>
          <p:nvPr/>
        </p:nvSpPr>
        <p:spPr>
          <a:xfrm>
            <a:off x="6384032" y="4109010"/>
            <a:ext cx="511679" cy="400110"/>
          </a:xfrm>
          <a:prstGeom prst="rect">
            <a:avLst/>
          </a:prstGeom>
          <a:noFill/>
        </p:spPr>
        <p:txBody>
          <a:bodyPr vert="horz" wrap="none" rtlCol="0">
            <a:spAutoFit/>
          </a:bodyPr>
          <a:lstStyle>
            <a:defPPr>
              <a:defRPr lang="zh-CN"/>
            </a:defPPr>
            <a:lvl1pPr>
              <a:defRPr>
                <a:ln>
                  <a:noFill/>
                </a:ln>
                <a:gradFill flip="none" rotWithShape="1">
                  <a:gsLst>
                    <a:gs pos="0">
                      <a:srgbClr val="FDF2C4"/>
                    </a:gs>
                    <a:gs pos="89000">
                      <a:srgbClr val="FDF2C4"/>
                    </a:gs>
                    <a:gs pos="62000">
                      <a:srgbClr val="FDF2C4"/>
                    </a:gs>
                    <a:gs pos="45937">
                      <a:srgbClr val="977037"/>
                    </a:gs>
                    <a:gs pos="31000">
                      <a:srgbClr val="FDF2C4"/>
                    </a:gs>
                    <a:gs pos="15000">
                      <a:srgbClr val="977037"/>
                    </a:gs>
                    <a:gs pos="76000">
                      <a:srgbClr val="977037"/>
                    </a:gs>
                    <a:gs pos="100000">
                      <a:srgbClr val="977037"/>
                    </a:gs>
                  </a:gsLst>
                  <a:path path="circle">
                    <a:fillToRect l="100000" t="100000"/>
                  </a:path>
                  <a:tileRect r="-100000" b="-100000"/>
                </a:gradFill>
                <a:latin typeface="方正大黑简体" panose="03000509000000000000" pitchFamily="65" charset="-122"/>
                <a:ea typeface="方正大黑简体" panose="03000509000000000000" pitchFamily="65" charset="-122"/>
              </a:defRPr>
            </a:lvl1pPr>
          </a:lstStyle>
          <a:p>
            <a:r>
              <a:rPr lang="en-US" altLang="zh-CN" sz="2000" dirty="0">
                <a:latin typeface="Verdana" panose="020B0604030504040204" pitchFamily="34" charset="0"/>
                <a:ea typeface="华文细黑" panose="02010600040101010101" pitchFamily="2" charset="-122"/>
              </a:rPr>
              <a:t>03</a:t>
            </a:r>
            <a:endParaRPr lang="zh-CN" altLang="en-US" dirty="0">
              <a:latin typeface="Verdana" panose="020B0604030504040204" pitchFamily="34" charset="0"/>
              <a:ea typeface="华文细黑" panose="02010600040101010101" pitchFamily="2" charset="-122"/>
            </a:endParaRPr>
          </a:p>
        </p:txBody>
      </p:sp>
      <p:sp>
        <p:nvSpPr>
          <p:cNvPr id="1186" name="文本框 1185"/>
          <p:cNvSpPr txBox="1"/>
          <p:nvPr/>
        </p:nvSpPr>
        <p:spPr>
          <a:xfrm>
            <a:off x="8130139" y="3708900"/>
            <a:ext cx="511679" cy="400110"/>
          </a:xfrm>
          <a:prstGeom prst="rect">
            <a:avLst/>
          </a:prstGeom>
          <a:noFill/>
        </p:spPr>
        <p:txBody>
          <a:bodyPr vert="horz" wrap="none" rtlCol="0">
            <a:spAutoFit/>
          </a:bodyPr>
          <a:lstStyle>
            <a:defPPr>
              <a:defRPr lang="zh-CN"/>
            </a:defPPr>
            <a:lvl1pPr>
              <a:defRPr>
                <a:ln>
                  <a:noFill/>
                </a:ln>
                <a:gradFill flip="none" rotWithShape="1">
                  <a:gsLst>
                    <a:gs pos="0">
                      <a:srgbClr val="FDF2C4"/>
                    </a:gs>
                    <a:gs pos="89000">
                      <a:srgbClr val="FDF2C4"/>
                    </a:gs>
                    <a:gs pos="62000">
                      <a:srgbClr val="FDF2C4"/>
                    </a:gs>
                    <a:gs pos="45937">
                      <a:srgbClr val="977037"/>
                    </a:gs>
                    <a:gs pos="31000">
                      <a:srgbClr val="FDF2C4"/>
                    </a:gs>
                    <a:gs pos="15000">
                      <a:srgbClr val="977037"/>
                    </a:gs>
                    <a:gs pos="76000">
                      <a:srgbClr val="977037"/>
                    </a:gs>
                    <a:gs pos="100000">
                      <a:srgbClr val="977037"/>
                    </a:gs>
                  </a:gsLst>
                  <a:path path="circle">
                    <a:fillToRect l="100000" t="100000"/>
                  </a:path>
                  <a:tileRect r="-100000" b="-100000"/>
                </a:gradFill>
                <a:latin typeface="方正大黑简体" panose="03000509000000000000" pitchFamily="65" charset="-122"/>
                <a:ea typeface="方正大黑简体" panose="03000509000000000000" pitchFamily="65" charset="-122"/>
              </a:defRPr>
            </a:lvl1pPr>
          </a:lstStyle>
          <a:p>
            <a:r>
              <a:rPr lang="en-US" altLang="zh-CN" sz="2000" dirty="0">
                <a:latin typeface="Verdana" panose="020B0604030504040204" pitchFamily="34" charset="0"/>
                <a:ea typeface="华文细黑" panose="02010600040101010101" pitchFamily="2" charset="-122"/>
              </a:rPr>
              <a:t>04</a:t>
            </a:r>
            <a:endParaRPr lang="zh-CN" altLang="en-US" dirty="0">
              <a:latin typeface="Verdana" panose="020B0604030504040204" pitchFamily="34" charset="0"/>
              <a:ea typeface="华文细黑" panose="02010600040101010101" pitchFamily="2" charset="-122"/>
            </a:endParaRPr>
          </a:p>
        </p:txBody>
      </p:sp>
      <p:sp>
        <p:nvSpPr>
          <p:cNvPr id="1187" name="文本框 1186"/>
          <p:cNvSpPr txBox="1"/>
          <p:nvPr/>
        </p:nvSpPr>
        <p:spPr>
          <a:xfrm>
            <a:off x="10315080" y="3362051"/>
            <a:ext cx="511679" cy="400110"/>
          </a:xfrm>
          <a:prstGeom prst="rect">
            <a:avLst/>
          </a:prstGeom>
          <a:noFill/>
        </p:spPr>
        <p:txBody>
          <a:bodyPr vert="horz" wrap="none" rtlCol="0">
            <a:spAutoFit/>
          </a:bodyPr>
          <a:lstStyle>
            <a:defPPr>
              <a:defRPr lang="zh-CN"/>
            </a:defPPr>
            <a:lvl1pPr>
              <a:defRPr>
                <a:ln>
                  <a:noFill/>
                </a:ln>
                <a:gradFill flip="none" rotWithShape="1">
                  <a:gsLst>
                    <a:gs pos="0">
                      <a:srgbClr val="FDF2C4"/>
                    </a:gs>
                    <a:gs pos="89000">
                      <a:srgbClr val="FDF2C4"/>
                    </a:gs>
                    <a:gs pos="62000">
                      <a:srgbClr val="FDF2C4"/>
                    </a:gs>
                    <a:gs pos="45937">
                      <a:srgbClr val="977037"/>
                    </a:gs>
                    <a:gs pos="31000">
                      <a:srgbClr val="FDF2C4"/>
                    </a:gs>
                    <a:gs pos="15000">
                      <a:srgbClr val="977037"/>
                    </a:gs>
                    <a:gs pos="76000">
                      <a:srgbClr val="977037"/>
                    </a:gs>
                    <a:gs pos="100000">
                      <a:srgbClr val="977037"/>
                    </a:gs>
                  </a:gsLst>
                  <a:path path="circle">
                    <a:fillToRect l="100000" t="100000"/>
                  </a:path>
                  <a:tileRect r="-100000" b="-100000"/>
                </a:gradFill>
                <a:latin typeface="方正大黑简体" panose="03000509000000000000" pitchFamily="65" charset="-122"/>
                <a:ea typeface="方正大黑简体" panose="03000509000000000000" pitchFamily="65" charset="-122"/>
              </a:defRPr>
            </a:lvl1pPr>
          </a:lstStyle>
          <a:p>
            <a:r>
              <a:rPr lang="en-US" altLang="zh-CN" sz="2000" dirty="0">
                <a:latin typeface="Verdana" panose="020B0604030504040204" pitchFamily="34" charset="0"/>
                <a:ea typeface="华文细黑" panose="02010600040101010101" pitchFamily="2" charset="-122"/>
              </a:rPr>
              <a:t>05</a:t>
            </a:r>
            <a:endParaRPr lang="zh-CN" altLang="en-US" dirty="0">
              <a:latin typeface="Verdana" panose="020B0604030504040204" pitchFamily="34" charset="0"/>
              <a:ea typeface="华文细黑" panose="02010600040101010101" pitchFamily="2" charset="-122"/>
            </a:endParaRPr>
          </a:p>
        </p:txBody>
      </p:sp>
      <p:pic>
        <p:nvPicPr>
          <p:cNvPr id="105" name="图片 104"/>
          <p:cNvPicPr>
            <a:picLocks noChangeAspect="1"/>
          </p:cNvPicPr>
          <p:nvPr/>
        </p:nvPicPr>
        <p:blipFill>
          <a:blip r:embed="rId1"/>
          <a:stretch>
            <a:fillRect/>
          </a:stretch>
        </p:blipFill>
        <p:spPr>
          <a:xfrm>
            <a:off x="203060" y="4691633"/>
            <a:ext cx="449949" cy="355053"/>
          </a:xfrm>
          <a:prstGeom prst="rect">
            <a:avLst/>
          </a:prstGeom>
        </p:spPr>
      </p:pic>
      <p:sp>
        <p:nvSpPr>
          <p:cNvPr id="106" name="文本框 105"/>
          <p:cNvSpPr txBox="1"/>
          <p:nvPr/>
        </p:nvSpPr>
        <p:spPr>
          <a:xfrm>
            <a:off x="11009884" y="171451"/>
            <a:ext cx="1076128" cy="461665"/>
          </a:xfrm>
          <a:prstGeom prst="rect">
            <a:avLst/>
          </a:prstGeom>
          <a:noFill/>
        </p:spPr>
        <p:txBody>
          <a:bodyPr vert="horz" wrap="none" rtlCol="0">
            <a:spAutoFit/>
          </a:bodyPr>
          <a:lstStyle>
            <a:defPPr>
              <a:defRPr lang="zh-CN"/>
            </a:defPPr>
            <a:lvl1pPr>
              <a:defRPr sz="5400">
                <a:ln>
                  <a:solidFill>
                    <a:srgbClr val="FFC000"/>
                  </a:solidFill>
                </a:ln>
                <a:gradFill flip="none" rotWithShape="1">
                  <a:gsLst>
                    <a:gs pos="0">
                      <a:srgbClr val="FDF2C4"/>
                    </a:gs>
                    <a:gs pos="89000">
                      <a:srgbClr val="FDF2C4"/>
                    </a:gs>
                    <a:gs pos="62000">
                      <a:srgbClr val="FDF2C4"/>
                    </a:gs>
                    <a:gs pos="45937">
                      <a:srgbClr val="977037"/>
                    </a:gs>
                    <a:gs pos="31000">
                      <a:srgbClr val="FDF2C4"/>
                    </a:gs>
                    <a:gs pos="15000">
                      <a:srgbClr val="977037"/>
                    </a:gs>
                    <a:gs pos="76000">
                      <a:srgbClr val="977037"/>
                    </a:gs>
                    <a:gs pos="100000">
                      <a:srgbClr val="977037"/>
                    </a:gs>
                  </a:gsLst>
                  <a:path path="circle">
                    <a:fillToRect l="100000" t="100000"/>
                  </a:path>
                  <a:tileRect r="-100000" b="-100000"/>
                </a:gradFill>
                <a:latin typeface="方正大黑简体" panose="03000509000000000000" pitchFamily="65" charset="-122"/>
                <a:ea typeface="方正大黑简体" panose="03000509000000000000" pitchFamily="65" charset="-122"/>
              </a:defRPr>
            </a:lvl1pPr>
          </a:lstStyle>
          <a:p>
            <a:pPr algn="ctr"/>
            <a:r>
              <a:rPr lang="en-US" altLang="zh-CN" sz="2400" dirty="0">
                <a:ln>
                  <a:noFill/>
                </a:ln>
                <a:latin typeface="Verdana" panose="020B0604030504040204" pitchFamily="34" charset="0"/>
                <a:ea typeface="华文细黑" panose="02010600040101010101" pitchFamily="2" charset="-122"/>
              </a:rPr>
              <a:t>LOGO</a:t>
            </a:r>
            <a:endParaRPr lang="zh-CN" altLang="en-US" sz="2400" dirty="0">
              <a:ln>
                <a:noFill/>
              </a:ln>
              <a:latin typeface="Verdana" panose="020B0604030504040204" pitchFamily="34" charset="0"/>
              <a:ea typeface="华文细黑" panose="02010600040101010101" pitchFamily="2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500" advClick="0" advTm="0">
        <p:split orient="vert"/>
      </p:transition>
    </mc:Choice>
    <mc:Fallback>
      <p:transition spd="slow" advClick="0" advTm="0">
        <p:split orient="vert"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1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1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11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1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11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78" grpId="0"/>
      <p:bldP spid="1179" grpId="0"/>
      <p:bldP spid="1180" grpId="0"/>
      <p:bldP spid="1181" grpId="0"/>
      <p:bldP spid="1182" grpId="0"/>
    </p:bld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文本框 1"/>
          <p:cNvSpPr txBox="1"/>
          <p:nvPr/>
        </p:nvSpPr>
        <p:spPr>
          <a:xfrm>
            <a:off x="191344" y="352981"/>
            <a:ext cx="511679" cy="400110"/>
          </a:xfrm>
          <a:prstGeom prst="rect">
            <a:avLst/>
          </a:prstGeom>
          <a:noFill/>
        </p:spPr>
        <p:txBody>
          <a:bodyPr vert="horz" wrap="none" rtlCol="0">
            <a:spAutoFit/>
          </a:bodyPr>
          <a:lstStyle>
            <a:defPPr>
              <a:defRPr lang="zh-CN"/>
            </a:defPPr>
            <a:lvl1pPr>
              <a:defRPr>
                <a:ln>
                  <a:noFill/>
                </a:ln>
                <a:gradFill flip="none" rotWithShape="1">
                  <a:gsLst>
                    <a:gs pos="0">
                      <a:srgbClr val="FDF2C4"/>
                    </a:gs>
                    <a:gs pos="89000">
                      <a:srgbClr val="FDF2C4"/>
                    </a:gs>
                    <a:gs pos="62000">
                      <a:srgbClr val="FDF2C4"/>
                    </a:gs>
                    <a:gs pos="45937">
                      <a:srgbClr val="977037"/>
                    </a:gs>
                    <a:gs pos="31000">
                      <a:srgbClr val="FDF2C4"/>
                    </a:gs>
                    <a:gs pos="15000">
                      <a:srgbClr val="977037"/>
                    </a:gs>
                    <a:gs pos="76000">
                      <a:srgbClr val="977037"/>
                    </a:gs>
                    <a:gs pos="100000">
                      <a:srgbClr val="977037"/>
                    </a:gs>
                  </a:gsLst>
                  <a:path path="circle">
                    <a:fillToRect l="100000" t="100000"/>
                  </a:path>
                  <a:tileRect r="-100000" b="-100000"/>
                </a:gradFill>
                <a:latin typeface="方正大黑简体" panose="03000509000000000000" pitchFamily="65" charset="-122"/>
                <a:ea typeface="方正大黑简体" panose="03000509000000000000" pitchFamily="65" charset="-122"/>
              </a:defRPr>
            </a:lvl1pPr>
          </a:lstStyle>
          <a:p>
            <a:r>
              <a:rPr lang="en-US" altLang="zh-CN" sz="2000" dirty="0">
                <a:latin typeface="Verdana" panose="020B0604030504040204" pitchFamily="34" charset="0"/>
                <a:ea typeface="华文细黑" panose="02010600040101010101" pitchFamily="2" charset="-122"/>
              </a:rPr>
              <a:t>03</a:t>
            </a:r>
            <a:endParaRPr lang="zh-CN" altLang="en-US" dirty="0">
              <a:latin typeface="Verdana" panose="020B0604030504040204" pitchFamily="34" charset="0"/>
              <a:ea typeface="华文细黑" panose="02010600040101010101" pitchFamily="2" charset="-122"/>
            </a:endParaRPr>
          </a:p>
        </p:txBody>
      </p:sp>
      <p:sp>
        <p:nvSpPr>
          <p:cNvPr id="3" name="文本框 2"/>
          <p:cNvSpPr txBox="1"/>
          <p:nvPr/>
        </p:nvSpPr>
        <p:spPr>
          <a:xfrm>
            <a:off x="191344" y="722313"/>
            <a:ext cx="461665" cy="3901068"/>
          </a:xfrm>
          <a:prstGeom prst="rect">
            <a:avLst/>
          </a:prstGeom>
          <a:noFill/>
        </p:spPr>
        <p:txBody>
          <a:bodyPr vert="eaVert" wrap="none" rtlCol="0">
            <a:spAutoFit/>
          </a:bodyPr>
          <a:lstStyle>
            <a:defPPr>
              <a:defRPr lang="zh-CN"/>
            </a:defPPr>
            <a:lvl1pPr>
              <a:defRPr sz="5400">
                <a:ln>
                  <a:solidFill>
                    <a:srgbClr val="FFC000"/>
                  </a:solidFill>
                </a:ln>
                <a:gradFill flip="none" rotWithShape="1">
                  <a:gsLst>
                    <a:gs pos="0">
                      <a:srgbClr val="FDF2C4"/>
                    </a:gs>
                    <a:gs pos="89000">
                      <a:srgbClr val="FDF2C4"/>
                    </a:gs>
                    <a:gs pos="62000">
                      <a:srgbClr val="FDF2C4"/>
                    </a:gs>
                    <a:gs pos="45937">
                      <a:srgbClr val="977037"/>
                    </a:gs>
                    <a:gs pos="31000">
                      <a:srgbClr val="FDF2C4"/>
                    </a:gs>
                    <a:gs pos="15000">
                      <a:srgbClr val="977037"/>
                    </a:gs>
                    <a:gs pos="76000">
                      <a:srgbClr val="977037"/>
                    </a:gs>
                    <a:gs pos="100000">
                      <a:srgbClr val="977037"/>
                    </a:gs>
                  </a:gsLst>
                  <a:path path="circle">
                    <a:fillToRect l="100000" t="100000"/>
                  </a:path>
                  <a:tileRect r="-100000" b="-100000"/>
                </a:gradFill>
                <a:latin typeface="方正大黑简体" panose="03000509000000000000" pitchFamily="65" charset="-122"/>
                <a:ea typeface="方正大黑简体" panose="03000509000000000000" pitchFamily="65" charset="-122"/>
              </a:defRPr>
            </a:lvl1pPr>
          </a:lstStyle>
          <a:p>
            <a:r>
              <a:rPr lang="zh-CN" altLang="en-US" sz="1800" dirty="0">
                <a:ln>
                  <a:noFill/>
                </a:ln>
                <a:latin typeface="华文细黑" panose="02010600040101010101" pitchFamily="2" charset="-122"/>
                <a:ea typeface="华文细黑" panose="02010600040101010101" pitchFamily="2" charset="-122"/>
              </a:rPr>
              <a:t>请插入小标题的全部内容三</a:t>
            </a:r>
            <a:endParaRPr lang="zh-CN" altLang="en-US" sz="1800" dirty="0">
              <a:ln>
                <a:noFill/>
              </a:ln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grpSp>
        <p:nvGrpSpPr>
          <p:cNvPr id="530" name="组合 529"/>
          <p:cNvGrpSpPr/>
          <p:nvPr/>
        </p:nvGrpSpPr>
        <p:grpSpPr>
          <a:xfrm>
            <a:off x="947117" y="3331623"/>
            <a:ext cx="10780367" cy="239584"/>
            <a:chOff x="4557713" y="3973513"/>
            <a:chExt cx="7046912" cy="196850"/>
          </a:xfrm>
          <a:gradFill flip="none" rotWithShape="1">
            <a:gsLst>
              <a:gs pos="0">
                <a:srgbClr val="FDF2C4"/>
              </a:gs>
              <a:gs pos="61000">
                <a:srgbClr val="D4B486"/>
              </a:gs>
              <a:gs pos="100000">
                <a:srgbClr val="977037"/>
              </a:gs>
            </a:gsLst>
            <a:path path="shape">
              <a:fillToRect l="50000" t="50000" r="50000" b="50000"/>
            </a:path>
            <a:tileRect/>
          </a:gradFill>
        </p:grpSpPr>
        <p:sp>
          <p:nvSpPr>
            <p:cNvPr id="8" name="Rectangle 5"/>
            <p:cNvSpPr>
              <a:spLocks noChangeArrowheads="1"/>
            </p:cNvSpPr>
            <p:nvPr/>
          </p:nvSpPr>
          <p:spPr bwMode="auto">
            <a:xfrm>
              <a:off x="4635500" y="4062413"/>
              <a:ext cx="6900862" cy="19050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" name="Freeform 6"/>
            <p:cNvSpPr/>
            <p:nvPr/>
          </p:nvSpPr>
          <p:spPr bwMode="auto">
            <a:xfrm>
              <a:off x="4986338" y="3973513"/>
              <a:ext cx="411162" cy="196850"/>
            </a:xfrm>
            <a:custGeom>
              <a:avLst/>
              <a:gdLst>
                <a:gd name="T0" fmla="*/ 42 w 42"/>
                <a:gd name="T1" fmla="*/ 10 h 20"/>
                <a:gd name="T2" fmla="*/ 21 w 42"/>
                <a:gd name="T3" fmla="*/ 0 h 20"/>
                <a:gd name="T4" fmla="*/ 0 w 42"/>
                <a:gd name="T5" fmla="*/ 10 h 20"/>
                <a:gd name="T6" fmla="*/ 21 w 42"/>
                <a:gd name="T7" fmla="*/ 20 h 20"/>
                <a:gd name="T8" fmla="*/ 42 w 42"/>
                <a:gd name="T9" fmla="*/ 1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" h="20">
                  <a:moveTo>
                    <a:pt x="42" y="10"/>
                  </a:moveTo>
                  <a:cubicBezTo>
                    <a:pt x="28" y="8"/>
                    <a:pt x="25" y="7"/>
                    <a:pt x="21" y="0"/>
                  </a:cubicBezTo>
                  <a:cubicBezTo>
                    <a:pt x="17" y="7"/>
                    <a:pt x="14" y="8"/>
                    <a:pt x="0" y="10"/>
                  </a:cubicBezTo>
                  <a:cubicBezTo>
                    <a:pt x="14" y="12"/>
                    <a:pt x="17" y="13"/>
                    <a:pt x="21" y="20"/>
                  </a:cubicBezTo>
                  <a:cubicBezTo>
                    <a:pt x="25" y="13"/>
                    <a:pt x="28" y="12"/>
                    <a:pt x="42" y="1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" name="Freeform 7"/>
            <p:cNvSpPr/>
            <p:nvPr/>
          </p:nvSpPr>
          <p:spPr bwMode="auto">
            <a:xfrm>
              <a:off x="4762500" y="4002088"/>
              <a:ext cx="312737" cy="149225"/>
            </a:xfrm>
            <a:custGeom>
              <a:avLst/>
              <a:gdLst>
                <a:gd name="T0" fmla="*/ 32 w 32"/>
                <a:gd name="T1" fmla="*/ 7 h 15"/>
                <a:gd name="T2" fmla="*/ 16 w 32"/>
                <a:gd name="T3" fmla="*/ 0 h 15"/>
                <a:gd name="T4" fmla="*/ 0 w 32"/>
                <a:gd name="T5" fmla="*/ 7 h 15"/>
                <a:gd name="T6" fmla="*/ 16 w 32"/>
                <a:gd name="T7" fmla="*/ 15 h 15"/>
                <a:gd name="T8" fmla="*/ 32 w 32"/>
                <a:gd name="T9" fmla="*/ 7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15">
                  <a:moveTo>
                    <a:pt x="32" y="7"/>
                  </a:moveTo>
                  <a:cubicBezTo>
                    <a:pt x="21" y="6"/>
                    <a:pt x="19" y="4"/>
                    <a:pt x="16" y="0"/>
                  </a:cubicBezTo>
                  <a:cubicBezTo>
                    <a:pt x="13" y="4"/>
                    <a:pt x="11" y="6"/>
                    <a:pt x="0" y="7"/>
                  </a:cubicBezTo>
                  <a:cubicBezTo>
                    <a:pt x="11" y="8"/>
                    <a:pt x="13" y="10"/>
                    <a:pt x="16" y="15"/>
                  </a:cubicBezTo>
                  <a:cubicBezTo>
                    <a:pt x="19" y="10"/>
                    <a:pt x="21" y="8"/>
                    <a:pt x="32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" name="Freeform 8"/>
            <p:cNvSpPr/>
            <p:nvPr/>
          </p:nvSpPr>
          <p:spPr bwMode="auto">
            <a:xfrm>
              <a:off x="4557713" y="4013201"/>
              <a:ext cx="223837" cy="117475"/>
            </a:xfrm>
            <a:custGeom>
              <a:avLst/>
              <a:gdLst>
                <a:gd name="T0" fmla="*/ 23 w 23"/>
                <a:gd name="T1" fmla="*/ 6 h 12"/>
                <a:gd name="T2" fmla="*/ 12 w 23"/>
                <a:gd name="T3" fmla="*/ 0 h 12"/>
                <a:gd name="T4" fmla="*/ 0 w 23"/>
                <a:gd name="T5" fmla="*/ 6 h 12"/>
                <a:gd name="T6" fmla="*/ 12 w 23"/>
                <a:gd name="T7" fmla="*/ 12 h 12"/>
                <a:gd name="T8" fmla="*/ 23 w 23"/>
                <a:gd name="T9" fmla="*/ 6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" h="12">
                  <a:moveTo>
                    <a:pt x="23" y="6"/>
                  </a:moveTo>
                  <a:cubicBezTo>
                    <a:pt x="16" y="5"/>
                    <a:pt x="14" y="4"/>
                    <a:pt x="12" y="0"/>
                  </a:cubicBezTo>
                  <a:cubicBezTo>
                    <a:pt x="9" y="4"/>
                    <a:pt x="8" y="5"/>
                    <a:pt x="0" y="6"/>
                  </a:cubicBezTo>
                  <a:cubicBezTo>
                    <a:pt x="8" y="7"/>
                    <a:pt x="9" y="8"/>
                    <a:pt x="12" y="12"/>
                  </a:cubicBezTo>
                  <a:cubicBezTo>
                    <a:pt x="14" y="8"/>
                    <a:pt x="16" y="7"/>
                    <a:pt x="23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" name="Freeform 9"/>
            <p:cNvSpPr/>
            <p:nvPr/>
          </p:nvSpPr>
          <p:spPr bwMode="auto">
            <a:xfrm>
              <a:off x="10764838" y="3973513"/>
              <a:ext cx="411162" cy="196850"/>
            </a:xfrm>
            <a:custGeom>
              <a:avLst/>
              <a:gdLst>
                <a:gd name="T0" fmla="*/ 0 w 42"/>
                <a:gd name="T1" fmla="*/ 10 h 20"/>
                <a:gd name="T2" fmla="*/ 21 w 42"/>
                <a:gd name="T3" fmla="*/ 0 h 20"/>
                <a:gd name="T4" fmla="*/ 42 w 42"/>
                <a:gd name="T5" fmla="*/ 10 h 20"/>
                <a:gd name="T6" fmla="*/ 21 w 42"/>
                <a:gd name="T7" fmla="*/ 20 h 20"/>
                <a:gd name="T8" fmla="*/ 0 w 42"/>
                <a:gd name="T9" fmla="*/ 1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" h="20">
                  <a:moveTo>
                    <a:pt x="0" y="10"/>
                  </a:moveTo>
                  <a:cubicBezTo>
                    <a:pt x="14" y="8"/>
                    <a:pt x="17" y="7"/>
                    <a:pt x="21" y="0"/>
                  </a:cubicBezTo>
                  <a:cubicBezTo>
                    <a:pt x="25" y="7"/>
                    <a:pt x="28" y="8"/>
                    <a:pt x="42" y="10"/>
                  </a:cubicBezTo>
                  <a:cubicBezTo>
                    <a:pt x="28" y="12"/>
                    <a:pt x="25" y="13"/>
                    <a:pt x="21" y="20"/>
                  </a:cubicBezTo>
                  <a:cubicBezTo>
                    <a:pt x="17" y="13"/>
                    <a:pt x="14" y="12"/>
                    <a:pt x="0" y="1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" name="Freeform 10"/>
            <p:cNvSpPr/>
            <p:nvPr/>
          </p:nvSpPr>
          <p:spPr bwMode="auto">
            <a:xfrm>
              <a:off x="11087100" y="4002088"/>
              <a:ext cx="312737" cy="149225"/>
            </a:xfrm>
            <a:custGeom>
              <a:avLst/>
              <a:gdLst>
                <a:gd name="T0" fmla="*/ 0 w 32"/>
                <a:gd name="T1" fmla="*/ 7 h 15"/>
                <a:gd name="T2" fmla="*/ 16 w 32"/>
                <a:gd name="T3" fmla="*/ 0 h 15"/>
                <a:gd name="T4" fmla="*/ 32 w 32"/>
                <a:gd name="T5" fmla="*/ 7 h 15"/>
                <a:gd name="T6" fmla="*/ 16 w 32"/>
                <a:gd name="T7" fmla="*/ 15 h 15"/>
                <a:gd name="T8" fmla="*/ 0 w 32"/>
                <a:gd name="T9" fmla="*/ 7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15">
                  <a:moveTo>
                    <a:pt x="0" y="7"/>
                  </a:moveTo>
                  <a:cubicBezTo>
                    <a:pt x="11" y="6"/>
                    <a:pt x="13" y="4"/>
                    <a:pt x="16" y="0"/>
                  </a:cubicBezTo>
                  <a:cubicBezTo>
                    <a:pt x="19" y="4"/>
                    <a:pt x="21" y="6"/>
                    <a:pt x="32" y="7"/>
                  </a:cubicBezTo>
                  <a:cubicBezTo>
                    <a:pt x="21" y="8"/>
                    <a:pt x="19" y="10"/>
                    <a:pt x="16" y="15"/>
                  </a:cubicBezTo>
                  <a:cubicBezTo>
                    <a:pt x="13" y="10"/>
                    <a:pt x="11" y="8"/>
                    <a:pt x="0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" name="Freeform 11"/>
            <p:cNvSpPr/>
            <p:nvPr/>
          </p:nvSpPr>
          <p:spPr bwMode="auto">
            <a:xfrm>
              <a:off x="11380788" y="4013201"/>
              <a:ext cx="223837" cy="117475"/>
            </a:xfrm>
            <a:custGeom>
              <a:avLst/>
              <a:gdLst>
                <a:gd name="T0" fmla="*/ 0 w 23"/>
                <a:gd name="T1" fmla="*/ 6 h 12"/>
                <a:gd name="T2" fmla="*/ 11 w 23"/>
                <a:gd name="T3" fmla="*/ 0 h 12"/>
                <a:gd name="T4" fmla="*/ 23 w 23"/>
                <a:gd name="T5" fmla="*/ 6 h 12"/>
                <a:gd name="T6" fmla="*/ 11 w 23"/>
                <a:gd name="T7" fmla="*/ 12 h 12"/>
                <a:gd name="T8" fmla="*/ 0 w 23"/>
                <a:gd name="T9" fmla="*/ 6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" h="12">
                  <a:moveTo>
                    <a:pt x="0" y="6"/>
                  </a:moveTo>
                  <a:cubicBezTo>
                    <a:pt x="7" y="5"/>
                    <a:pt x="9" y="4"/>
                    <a:pt x="11" y="0"/>
                  </a:cubicBezTo>
                  <a:cubicBezTo>
                    <a:pt x="14" y="4"/>
                    <a:pt x="15" y="5"/>
                    <a:pt x="23" y="6"/>
                  </a:cubicBezTo>
                  <a:cubicBezTo>
                    <a:pt x="15" y="7"/>
                    <a:pt x="14" y="8"/>
                    <a:pt x="11" y="12"/>
                  </a:cubicBezTo>
                  <a:cubicBezTo>
                    <a:pt x="9" y="8"/>
                    <a:pt x="7" y="7"/>
                    <a:pt x="0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706" name="组合 705"/>
          <p:cNvGrpSpPr/>
          <p:nvPr/>
        </p:nvGrpSpPr>
        <p:grpSpPr>
          <a:xfrm>
            <a:off x="2632714" y="2077976"/>
            <a:ext cx="947099" cy="1444929"/>
            <a:chOff x="2632714" y="2077976"/>
            <a:chExt cx="947099" cy="1444929"/>
          </a:xfrm>
        </p:grpSpPr>
        <p:grpSp>
          <p:nvGrpSpPr>
            <p:cNvPr id="613" name="组合 612"/>
            <p:cNvGrpSpPr/>
            <p:nvPr/>
          </p:nvGrpSpPr>
          <p:grpSpPr>
            <a:xfrm>
              <a:off x="2632714" y="2145446"/>
              <a:ext cx="755711" cy="1377459"/>
              <a:chOff x="2493242" y="1756567"/>
              <a:chExt cx="962153" cy="1753748"/>
            </a:xfrm>
          </p:grpSpPr>
          <p:sp>
            <p:nvSpPr>
              <p:cNvPr id="534" name="Freeform 199"/>
              <p:cNvSpPr/>
              <p:nvPr/>
            </p:nvSpPr>
            <p:spPr bwMode="auto">
              <a:xfrm rot="16069449">
                <a:off x="2211314" y="2285354"/>
                <a:ext cx="1655410" cy="714117"/>
              </a:xfrm>
              <a:custGeom>
                <a:avLst/>
                <a:gdLst>
                  <a:gd name="T0" fmla="*/ 55 w 197"/>
                  <a:gd name="T1" fmla="*/ 6 h 75"/>
                  <a:gd name="T2" fmla="*/ 23 w 197"/>
                  <a:gd name="T3" fmla="*/ 0 h 75"/>
                  <a:gd name="T4" fmla="*/ 5 w 197"/>
                  <a:gd name="T5" fmla="*/ 9 h 75"/>
                  <a:gd name="T6" fmla="*/ 1 w 197"/>
                  <a:gd name="T7" fmla="*/ 20 h 75"/>
                  <a:gd name="T8" fmla="*/ 11 w 197"/>
                  <a:gd name="T9" fmla="*/ 40 h 75"/>
                  <a:gd name="T10" fmla="*/ 44 w 197"/>
                  <a:gd name="T11" fmla="*/ 54 h 75"/>
                  <a:gd name="T12" fmla="*/ 67 w 197"/>
                  <a:gd name="T13" fmla="*/ 48 h 75"/>
                  <a:gd name="T14" fmla="*/ 70 w 197"/>
                  <a:gd name="T15" fmla="*/ 36 h 75"/>
                  <a:gd name="T16" fmla="*/ 61 w 197"/>
                  <a:gd name="T17" fmla="*/ 27 h 75"/>
                  <a:gd name="T18" fmla="*/ 40 w 197"/>
                  <a:gd name="T19" fmla="*/ 22 h 75"/>
                  <a:gd name="T20" fmla="*/ 20 w 197"/>
                  <a:gd name="T21" fmla="*/ 28 h 75"/>
                  <a:gd name="T22" fmla="*/ 11 w 197"/>
                  <a:gd name="T23" fmla="*/ 44 h 75"/>
                  <a:gd name="T24" fmla="*/ 17 w 197"/>
                  <a:gd name="T25" fmla="*/ 58 h 75"/>
                  <a:gd name="T26" fmla="*/ 35 w 197"/>
                  <a:gd name="T27" fmla="*/ 71 h 75"/>
                  <a:gd name="T28" fmla="*/ 67 w 197"/>
                  <a:gd name="T29" fmla="*/ 74 h 75"/>
                  <a:gd name="T30" fmla="*/ 105 w 197"/>
                  <a:gd name="T31" fmla="*/ 55 h 75"/>
                  <a:gd name="T32" fmla="*/ 146 w 197"/>
                  <a:gd name="T33" fmla="*/ 31 h 75"/>
                  <a:gd name="T34" fmla="*/ 180 w 197"/>
                  <a:gd name="T35" fmla="*/ 32 h 75"/>
                  <a:gd name="T36" fmla="*/ 195 w 197"/>
                  <a:gd name="T37" fmla="*/ 48 h 75"/>
                  <a:gd name="T38" fmla="*/ 194 w 197"/>
                  <a:gd name="T39" fmla="*/ 58 h 75"/>
                  <a:gd name="T40" fmla="*/ 176 w 197"/>
                  <a:gd name="T41" fmla="*/ 66 h 75"/>
                  <a:gd name="T42" fmla="*/ 155 w 197"/>
                  <a:gd name="T43" fmla="*/ 53 h 75"/>
                  <a:gd name="T44" fmla="*/ 158 w 197"/>
                  <a:gd name="T45" fmla="*/ 40 h 75"/>
                  <a:gd name="T46" fmla="*/ 170 w 197"/>
                  <a:gd name="T47" fmla="*/ 37 h 75"/>
                  <a:gd name="T48" fmla="*/ 170 w 197"/>
                  <a:gd name="T49" fmla="*/ 37 h 75"/>
                  <a:gd name="T50" fmla="*/ 158 w 197"/>
                  <a:gd name="T51" fmla="*/ 40 h 75"/>
                  <a:gd name="T52" fmla="*/ 155 w 197"/>
                  <a:gd name="T53" fmla="*/ 53 h 75"/>
                  <a:gd name="T54" fmla="*/ 176 w 197"/>
                  <a:gd name="T55" fmla="*/ 66 h 75"/>
                  <a:gd name="T56" fmla="*/ 186 w 197"/>
                  <a:gd name="T57" fmla="*/ 65 h 75"/>
                  <a:gd name="T58" fmla="*/ 195 w 197"/>
                  <a:gd name="T59" fmla="*/ 59 h 75"/>
                  <a:gd name="T60" fmla="*/ 196 w 197"/>
                  <a:gd name="T61" fmla="*/ 47 h 75"/>
                  <a:gd name="T62" fmla="*/ 180 w 197"/>
                  <a:gd name="T63" fmla="*/ 31 h 75"/>
                  <a:gd name="T64" fmla="*/ 145 w 197"/>
                  <a:gd name="T65" fmla="*/ 30 h 75"/>
                  <a:gd name="T66" fmla="*/ 103 w 197"/>
                  <a:gd name="T67" fmla="*/ 54 h 75"/>
                  <a:gd name="T68" fmla="*/ 49 w 197"/>
                  <a:gd name="T69" fmla="*/ 72 h 75"/>
                  <a:gd name="T70" fmla="*/ 27 w 197"/>
                  <a:gd name="T71" fmla="*/ 64 h 75"/>
                  <a:gd name="T72" fmla="*/ 15 w 197"/>
                  <a:gd name="T73" fmla="*/ 51 h 75"/>
                  <a:gd name="T74" fmla="*/ 15 w 197"/>
                  <a:gd name="T75" fmla="*/ 36 h 75"/>
                  <a:gd name="T76" fmla="*/ 39 w 197"/>
                  <a:gd name="T77" fmla="*/ 24 h 75"/>
                  <a:gd name="T78" fmla="*/ 60 w 197"/>
                  <a:gd name="T79" fmla="*/ 29 h 75"/>
                  <a:gd name="T80" fmla="*/ 68 w 197"/>
                  <a:gd name="T81" fmla="*/ 36 h 75"/>
                  <a:gd name="T82" fmla="*/ 66 w 197"/>
                  <a:gd name="T83" fmla="*/ 46 h 75"/>
                  <a:gd name="T84" fmla="*/ 45 w 197"/>
                  <a:gd name="T85" fmla="*/ 52 h 75"/>
                  <a:gd name="T86" fmla="*/ 12 w 197"/>
                  <a:gd name="T87" fmla="*/ 40 h 75"/>
                  <a:gd name="T88" fmla="*/ 1 w 197"/>
                  <a:gd name="T89" fmla="*/ 20 h 75"/>
                  <a:gd name="T90" fmla="*/ 5 w 197"/>
                  <a:gd name="T91" fmla="*/ 10 h 75"/>
                  <a:gd name="T92" fmla="*/ 23 w 197"/>
                  <a:gd name="T93" fmla="*/ 1 h 75"/>
                  <a:gd name="T94" fmla="*/ 55 w 197"/>
                  <a:gd name="T95" fmla="*/ 6 h 75"/>
                  <a:gd name="T96" fmla="*/ 66 w 197"/>
                  <a:gd name="T97" fmla="*/ 11 h 75"/>
                  <a:gd name="connsiteX0" fmla="*/ 3269 w 9941"/>
                  <a:gd name="connsiteY0" fmla="*/ 1467 h 10000"/>
                  <a:gd name="connsiteX1" fmla="*/ 2762 w 9941"/>
                  <a:gd name="connsiteY1" fmla="*/ 800 h 10000"/>
                  <a:gd name="connsiteX2" fmla="*/ 2051 w 9941"/>
                  <a:gd name="connsiteY2" fmla="*/ 133 h 10000"/>
                  <a:gd name="connsiteX3" fmla="*/ 1138 w 9941"/>
                  <a:gd name="connsiteY3" fmla="*/ 0 h 10000"/>
                  <a:gd name="connsiteX4" fmla="*/ 630 w 9941"/>
                  <a:gd name="connsiteY4" fmla="*/ 400 h 10000"/>
                  <a:gd name="connsiteX5" fmla="*/ 224 w 9941"/>
                  <a:gd name="connsiteY5" fmla="*/ 1200 h 10000"/>
                  <a:gd name="connsiteX6" fmla="*/ 72 w 9941"/>
                  <a:gd name="connsiteY6" fmla="*/ 1867 h 10000"/>
                  <a:gd name="connsiteX7" fmla="*/ 21 w 9941"/>
                  <a:gd name="connsiteY7" fmla="*/ 2667 h 10000"/>
                  <a:gd name="connsiteX8" fmla="*/ 122 w 9941"/>
                  <a:gd name="connsiteY8" fmla="*/ 4133 h 10000"/>
                  <a:gd name="connsiteX9" fmla="*/ 528 w 9941"/>
                  <a:gd name="connsiteY9" fmla="*/ 5333 h 10000"/>
                  <a:gd name="connsiteX10" fmla="*/ 1036 w 9941"/>
                  <a:gd name="connsiteY10" fmla="*/ 6267 h 10000"/>
                  <a:gd name="connsiteX11" fmla="*/ 2204 w 9941"/>
                  <a:gd name="connsiteY11" fmla="*/ 7200 h 10000"/>
                  <a:gd name="connsiteX12" fmla="*/ 2813 w 9941"/>
                  <a:gd name="connsiteY12" fmla="*/ 7067 h 10000"/>
                  <a:gd name="connsiteX13" fmla="*/ 3371 w 9941"/>
                  <a:gd name="connsiteY13" fmla="*/ 6400 h 10000"/>
                  <a:gd name="connsiteX14" fmla="*/ 3523 w 9941"/>
                  <a:gd name="connsiteY14" fmla="*/ 5600 h 10000"/>
                  <a:gd name="connsiteX15" fmla="*/ 3523 w 9941"/>
                  <a:gd name="connsiteY15" fmla="*/ 4800 h 10000"/>
                  <a:gd name="connsiteX16" fmla="*/ 3320 w 9941"/>
                  <a:gd name="connsiteY16" fmla="*/ 4133 h 10000"/>
                  <a:gd name="connsiteX17" fmla="*/ 3066 w 9941"/>
                  <a:gd name="connsiteY17" fmla="*/ 3600 h 10000"/>
                  <a:gd name="connsiteX18" fmla="*/ 2559 w 9941"/>
                  <a:gd name="connsiteY18" fmla="*/ 3067 h 10000"/>
                  <a:gd name="connsiteX19" fmla="*/ 2000 w 9941"/>
                  <a:gd name="connsiteY19" fmla="*/ 2933 h 10000"/>
                  <a:gd name="connsiteX20" fmla="*/ 1442 w 9941"/>
                  <a:gd name="connsiteY20" fmla="*/ 3067 h 10000"/>
                  <a:gd name="connsiteX21" fmla="*/ 985 w 9941"/>
                  <a:gd name="connsiteY21" fmla="*/ 3733 h 10000"/>
                  <a:gd name="connsiteX22" fmla="*/ 681 w 9941"/>
                  <a:gd name="connsiteY22" fmla="*/ 4667 h 10000"/>
                  <a:gd name="connsiteX23" fmla="*/ 528 w 9941"/>
                  <a:gd name="connsiteY23" fmla="*/ 5867 h 10000"/>
                  <a:gd name="connsiteX24" fmla="*/ 630 w 9941"/>
                  <a:gd name="connsiteY24" fmla="*/ 6933 h 10000"/>
                  <a:gd name="connsiteX25" fmla="*/ 833 w 9941"/>
                  <a:gd name="connsiteY25" fmla="*/ 7733 h 10000"/>
                  <a:gd name="connsiteX26" fmla="*/ 1239 w 9941"/>
                  <a:gd name="connsiteY26" fmla="*/ 8800 h 10000"/>
                  <a:gd name="connsiteX27" fmla="*/ 1747 w 9941"/>
                  <a:gd name="connsiteY27" fmla="*/ 9467 h 10000"/>
                  <a:gd name="connsiteX28" fmla="*/ 2457 w 9941"/>
                  <a:gd name="connsiteY28" fmla="*/ 10000 h 10000"/>
                  <a:gd name="connsiteX29" fmla="*/ 3371 w 9941"/>
                  <a:gd name="connsiteY29" fmla="*/ 9867 h 10000"/>
                  <a:gd name="connsiteX30" fmla="*/ 4335 w 9941"/>
                  <a:gd name="connsiteY30" fmla="*/ 8933 h 10000"/>
                  <a:gd name="connsiteX31" fmla="*/ 5300 w 9941"/>
                  <a:gd name="connsiteY31" fmla="*/ 7333 h 10000"/>
                  <a:gd name="connsiteX32" fmla="*/ 6264 w 9941"/>
                  <a:gd name="connsiteY32" fmla="*/ 5600 h 10000"/>
                  <a:gd name="connsiteX33" fmla="*/ 7381 w 9941"/>
                  <a:gd name="connsiteY33" fmla="*/ 4133 h 10000"/>
                  <a:gd name="connsiteX34" fmla="*/ 8549 w 9941"/>
                  <a:gd name="connsiteY34" fmla="*/ 3867 h 10000"/>
                  <a:gd name="connsiteX35" fmla="*/ 9107 w 9941"/>
                  <a:gd name="connsiteY35" fmla="*/ 4267 h 10000"/>
                  <a:gd name="connsiteX36" fmla="*/ 9564 w 9941"/>
                  <a:gd name="connsiteY36" fmla="*/ 5067 h 10000"/>
                  <a:gd name="connsiteX37" fmla="*/ 9868 w 9941"/>
                  <a:gd name="connsiteY37" fmla="*/ 6400 h 10000"/>
                  <a:gd name="connsiteX38" fmla="*/ 9919 w 9941"/>
                  <a:gd name="connsiteY38" fmla="*/ 7067 h 10000"/>
                  <a:gd name="connsiteX39" fmla="*/ 9818 w 9941"/>
                  <a:gd name="connsiteY39" fmla="*/ 7733 h 10000"/>
                  <a:gd name="connsiteX40" fmla="*/ 9412 w 9941"/>
                  <a:gd name="connsiteY40" fmla="*/ 8533 h 10000"/>
                  <a:gd name="connsiteX41" fmla="*/ 8904 w 9941"/>
                  <a:gd name="connsiteY41" fmla="*/ 8800 h 10000"/>
                  <a:gd name="connsiteX42" fmla="*/ 8092 w 9941"/>
                  <a:gd name="connsiteY42" fmla="*/ 7867 h 10000"/>
                  <a:gd name="connsiteX43" fmla="*/ 7838 w 9941"/>
                  <a:gd name="connsiteY43" fmla="*/ 7067 h 10000"/>
                  <a:gd name="connsiteX44" fmla="*/ 7787 w 9941"/>
                  <a:gd name="connsiteY44" fmla="*/ 6000 h 10000"/>
                  <a:gd name="connsiteX45" fmla="*/ 7990 w 9941"/>
                  <a:gd name="connsiteY45" fmla="*/ 5333 h 10000"/>
                  <a:gd name="connsiteX46" fmla="*/ 8193 w 9941"/>
                  <a:gd name="connsiteY46" fmla="*/ 5067 h 10000"/>
                  <a:gd name="connsiteX47" fmla="*/ 8599 w 9941"/>
                  <a:gd name="connsiteY47" fmla="*/ 4933 h 10000"/>
                  <a:gd name="connsiteX48" fmla="*/ 8701 w 9941"/>
                  <a:gd name="connsiteY48" fmla="*/ 4933 h 10000"/>
                  <a:gd name="connsiteX49" fmla="*/ 8599 w 9941"/>
                  <a:gd name="connsiteY49" fmla="*/ 4933 h 10000"/>
                  <a:gd name="connsiteX50" fmla="*/ 8193 w 9941"/>
                  <a:gd name="connsiteY50" fmla="*/ 5067 h 10000"/>
                  <a:gd name="connsiteX51" fmla="*/ 7990 w 9941"/>
                  <a:gd name="connsiteY51" fmla="*/ 5333 h 10000"/>
                  <a:gd name="connsiteX52" fmla="*/ 7787 w 9941"/>
                  <a:gd name="connsiteY52" fmla="*/ 6000 h 10000"/>
                  <a:gd name="connsiteX53" fmla="*/ 7838 w 9941"/>
                  <a:gd name="connsiteY53" fmla="*/ 7067 h 10000"/>
                  <a:gd name="connsiteX54" fmla="*/ 8092 w 9941"/>
                  <a:gd name="connsiteY54" fmla="*/ 8000 h 10000"/>
                  <a:gd name="connsiteX55" fmla="*/ 8904 w 9941"/>
                  <a:gd name="connsiteY55" fmla="*/ 8800 h 10000"/>
                  <a:gd name="connsiteX56" fmla="*/ 9158 w 9941"/>
                  <a:gd name="connsiteY56" fmla="*/ 8800 h 10000"/>
                  <a:gd name="connsiteX57" fmla="*/ 9412 w 9941"/>
                  <a:gd name="connsiteY57" fmla="*/ 8667 h 10000"/>
                  <a:gd name="connsiteX58" fmla="*/ 9665 w 9941"/>
                  <a:gd name="connsiteY58" fmla="*/ 8400 h 10000"/>
                  <a:gd name="connsiteX59" fmla="*/ 9868 w 9941"/>
                  <a:gd name="connsiteY59" fmla="*/ 7867 h 10000"/>
                  <a:gd name="connsiteX60" fmla="*/ 9919 w 9941"/>
                  <a:gd name="connsiteY60" fmla="*/ 7067 h 10000"/>
                  <a:gd name="connsiteX61" fmla="*/ 9919 w 9941"/>
                  <a:gd name="connsiteY61" fmla="*/ 6267 h 10000"/>
                  <a:gd name="connsiteX62" fmla="*/ 9615 w 9941"/>
                  <a:gd name="connsiteY62" fmla="*/ 4933 h 10000"/>
                  <a:gd name="connsiteX63" fmla="*/ 9107 w 9941"/>
                  <a:gd name="connsiteY63" fmla="*/ 4133 h 10000"/>
                  <a:gd name="connsiteX64" fmla="*/ 8549 w 9941"/>
                  <a:gd name="connsiteY64" fmla="*/ 3600 h 10000"/>
                  <a:gd name="connsiteX65" fmla="*/ 7330 w 9941"/>
                  <a:gd name="connsiteY65" fmla="*/ 4000 h 10000"/>
                  <a:gd name="connsiteX66" fmla="*/ 6214 w 9941"/>
                  <a:gd name="connsiteY66" fmla="*/ 5333 h 10000"/>
                  <a:gd name="connsiteX67" fmla="*/ 5198 w 9941"/>
                  <a:gd name="connsiteY67" fmla="*/ 7200 h 10000"/>
                  <a:gd name="connsiteX68" fmla="*/ 4285 w 9941"/>
                  <a:gd name="connsiteY68" fmla="*/ 8667 h 10000"/>
                  <a:gd name="connsiteX69" fmla="*/ 2457 w 9941"/>
                  <a:gd name="connsiteY69" fmla="*/ 9600 h 10000"/>
                  <a:gd name="connsiteX70" fmla="*/ 1797 w 9941"/>
                  <a:gd name="connsiteY70" fmla="*/ 9200 h 10000"/>
                  <a:gd name="connsiteX71" fmla="*/ 1341 w 9941"/>
                  <a:gd name="connsiteY71" fmla="*/ 8533 h 10000"/>
                  <a:gd name="connsiteX72" fmla="*/ 934 w 9941"/>
                  <a:gd name="connsiteY72" fmla="*/ 7600 h 10000"/>
                  <a:gd name="connsiteX73" fmla="*/ 731 w 9941"/>
                  <a:gd name="connsiteY73" fmla="*/ 6800 h 10000"/>
                  <a:gd name="connsiteX74" fmla="*/ 681 w 9941"/>
                  <a:gd name="connsiteY74" fmla="*/ 5867 h 10000"/>
                  <a:gd name="connsiteX75" fmla="*/ 731 w 9941"/>
                  <a:gd name="connsiteY75" fmla="*/ 4800 h 10000"/>
                  <a:gd name="connsiteX76" fmla="*/ 1036 w 9941"/>
                  <a:gd name="connsiteY76" fmla="*/ 4000 h 10000"/>
                  <a:gd name="connsiteX77" fmla="*/ 1950 w 9941"/>
                  <a:gd name="connsiteY77" fmla="*/ 3200 h 10000"/>
                  <a:gd name="connsiteX78" fmla="*/ 2508 w 9941"/>
                  <a:gd name="connsiteY78" fmla="*/ 3333 h 10000"/>
                  <a:gd name="connsiteX79" fmla="*/ 3016 w 9941"/>
                  <a:gd name="connsiteY79" fmla="*/ 3867 h 10000"/>
                  <a:gd name="connsiteX80" fmla="*/ 3219 w 9941"/>
                  <a:gd name="connsiteY80" fmla="*/ 4267 h 10000"/>
                  <a:gd name="connsiteX81" fmla="*/ 3422 w 9941"/>
                  <a:gd name="connsiteY81" fmla="*/ 4800 h 10000"/>
                  <a:gd name="connsiteX82" fmla="*/ 3473 w 9941"/>
                  <a:gd name="connsiteY82" fmla="*/ 5467 h 10000"/>
                  <a:gd name="connsiteX83" fmla="*/ 3320 w 9941"/>
                  <a:gd name="connsiteY83" fmla="*/ 6133 h 10000"/>
                  <a:gd name="connsiteX84" fmla="*/ 2813 w 9941"/>
                  <a:gd name="connsiteY84" fmla="*/ 6800 h 10000"/>
                  <a:gd name="connsiteX85" fmla="*/ 2254 w 9941"/>
                  <a:gd name="connsiteY85" fmla="*/ 6933 h 10000"/>
                  <a:gd name="connsiteX86" fmla="*/ 1087 w 9941"/>
                  <a:gd name="connsiteY86" fmla="*/ 6133 h 10000"/>
                  <a:gd name="connsiteX87" fmla="*/ 579 w 9941"/>
                  <a:gd name="connsiteY87" fmla="*/ 5333 h 10000"/>
                  <a:gd name="connsiteX88" fmla="*/ 173 w 9941"/>
                  <a:gd name="connsiteY88" fmla="*/ 4133 h 10000"/>
                  <a:gd name="connsiteX89" fmla="*/ 21 w 9941"/>
                  <a:gd name="connsiteY89" fmla="*/ 2667 h 10000"/>
                  <a:gd name="connsiteX90" fmla="*/ 122 w 9941"/>
                  <a:gd name="connsiteY90" fmla="*/ 2000 h 10000"/>
                  <a:gd name="connsiteX91" fmla="*/ 224 w 9941"/>
                  <a:gd name="connsiteY91" fmla="*/ 1333 h 10000"/>
                  <a:gd name="connsiteX92" fmla="*/ 630 w 9941"/>
                  <a:gd name="connsiteY92" fmla="*/ 533 h 10000"/>
                  <a:gd name="connsiteX93" fmla="*/ 1138 w 9941"/>
                  <a:gd name="connsiteY93" fmla="*/ 133 h 10000"/>
                  <a:gd name="connsiteX94" fmla="*/ 2051 w 9941"/>
                  <a:gd name="connsiteY94" fmla="*/ 133 h 10000"/>
                  <a:gd name="connsiteX95" fmla="*/ 2762 w 9941"/>
                  <a:gd name="connsiteY95" fmla="*/ 800 h 10000"/>
                  <a:gd name="connsiteX96" fmla="*/ 3269 w 9941"/>
                  <a:gd name="connsiteY96" fmla="*/ 1467 h 10000"/>
                  <a:gd name="connsiteX0-1" fmla="*/ 2778 w 10000"/>
                  <a:gd name="connsiteY0-2" fmla="*/ 800 h 10000"/>
                  <a:gd name="connsiteX1-3" fmla="*/ 2778 w 10000"/>
                  <a:gd name="connsiteY1-4" fmla="*/ 800 h 10000"/>
                  <a:gd name="connsiteX2-5" fmla="*/ 2063 w 10000"/>
                  <a:gd name="connsiteY2-6" fmla="*/ 133 h 10000"/>
                  <a:gd name="connsiteX3-7" fmla="*/ 1145 w 10000"/>
                  <a:gd name="connsiteY3-8" fmla="*/ 0 h 10000"/>
                  <a:gd name="connsiteX4-9" fmla="*/ 634 w 10000"/>
                  <a:gd name="connsiteY4-10" fmla="*/ 400 h 10000"/>
                  <a:gd name="connsiteX5-11" fmla="*/ 225 w 10000"/>
                  <a:gd name="connsiteY5-12" fmla="*/ 1200 h 10000"/>
                  <a:gd name="connsiteX6-13" fmla="*/ 72 w 10000"/>
                  <a:gd name="connsiteY6-14" fmla="*/ 1867 h 10000"/>
                  <a:gd name="connsiteX7-15" fmla="*/ 21 w 10000"/>
                  <a:gd name="connsiteY7-16" fmla="*/ 2667 h 10000"/>
                  <a:gd name="connsiteX8-17" fmla="*/ 123 w 10000"/>
                  <a:gd name="connsiteY8-18" fmla="*/ 4133 h 10000"/>
                  <a:gd name="connsiteX9-19" fmla="*/ 531 w 10000"/>
                  <a:gd name="connsiteY9-20" fmla="*/ 5333 h 10000"/>
                  <a:gd name="connsiteX10-21" fmla="*/ 1042 w 10000"/>
                  <a:gd name="connsiteY10-22" fmla="*/ 6267 h 10000"/>
                  <a:gd name="connsiteX11-23" fmla="*/ 2217 w 10000"/>
                  <a:gd name="connsiteY11-24" fmla="*/ 7200 h 10000"/>
                  <a:gd name="connsiteX12-25" fmla="*/ 2830 w 10000"/>
                  <a:gd name="connsiteY12-26" fmla="*/ 7067 h 10000"/>
                  <a:gd name="connsiteX13-27" fmla="*/ 3391 w 10000"/>
                  <a:gd name="connsiteY13-28" fmla="*/ 6400 h 10000"/>
                  <a:gd name="connsiteX14-29" fmla="*/ 3544 w 10000"/>
                  <a:gd name="connsiteY14-30" fmla="*/ 5600 h 10000"/>
                  <a:gd name="connsiteX15-31" fmla="*/ 3544 w 10000"/>
                  <a:gd name="connsiteY15-32" fmla="*/ 4800 h 10000"/>
                  <a:gd name="connsiteX16-33" fmla="*/ 3340 w 10000"/>
                  <a:gd name="connsiteY16-34" fmla="*/ 4133 h 10000"/>
                  <a:gd name="connsiteX17-35" fmla="*/ 3084 w 10000"/>
                  <a:gd name="connsiteY17-36" fmla="*/ 3600 h 10000"/>
                  <a:gd name="connsiteX18-37" fmla="*/ 2574 w 10000"/>
                  <a:gd name="connsiteY18-38" fmla="*/ 3067 h 10000"/>
                  <a:gd name="connsiteX19-39" fmla="*/ 2012 w 10000"/>
                  <a:gd name="connsiteY19-40" fmla="*/ 2933 h 10000"/>
                  <a:gd name="connsiteX20-41" fmla="*/ 1451 w 10000"/>
                  <a:gd name="connsiteY20-42" fmla="*/ 3067 h 10000"/>
                  <a:gd name="connsiteX21-43" fmla="*/ 991 w 10000"/>
                  <a:gd name="connsiteY21-44" fmla="*/ 3733 h 10000"/>
                  <a:gd name="connsiteX22-45" fmla="*/ 685 w 10000"/>
                  <a:gd name="connsiteY22-46" fmla="*/ 4667 h 10000"/>
                  <a:gd name="connsiteX23-47" fmla="*/ 531 w 10000"/>
                  <a:gd name="connsiteY23-48" fmla="*/ 5867 h 10000"/>
                  <a:gd name="connsiteX24-49" fmla="*/ 634 w 10000"/>
                  <a:gd name="connsiteY24-50" fmla="*/ 6933 h 10000"/>
                  <a:gd name="connsiteX25-51" fmla="*/ 838 w 10000"/>
                  <a:gd name="connsiteY25-52" fmla="*/ 7733 h 10000"/>
                  <a:gd name="connsiteX26-53" fmla="*/ 1246 w 10000"/>
                  <a:gd name="connsiteY26-54" fmla="*/ 8800 h 10000"/>
                  <a:gd name="connsiteX27-55" fmla="*/ 1757 w 10000"/>
                  <a:gd name="connsiteY27-56" fmla="*/ 9467 h 10000"/>
                  <a:gd name="connsiteX28-57" fmla="*/ 2472 w 10000"/>
                  <a:gd name="connsiteY28-58" fmla="*/ 10000 h 10000"/>
                  <a:gd name="connsiteX29-59" fmla="*/ 3391 w 10000"/>
                  <a:gd name="connsiteY29-60" fmla="*/ 9867 h 10000"/>
                  <a:gd name="connsiteX30-61" fmla="*/ 4361 w 10000"/>
                  <a:gd name="connsiteY30-62" fmla="*/ 8933 h 10000"/>
                  <a:gd name="connsiteX31-63" fmla="*/ 5331 w 10000"/>
                  <a:gd name="connsiteY31-64" fmla="*/ 7333 h 10000"/>
                  <a:gd name="connsiteX32-65" fmla="*/ 6301 w 10000"/>
                  <a:gd name="connsiteY32-66" fmla="*/ 5600 h 10000"/>
                  <a:gd name="connsiteX33-67" fmla="*/ 7425 w 10000"/>
                  <a:gd name="connsiteY33-68" fmla="*/ 4133 h 10000"/>
                  <a:gd name="connsiteX34-69" fmla="*/ 8600 w 10000"/>
                  <a:gd name="connsiteY34-70" fmla="*/ 3867 h 10000"/>
                  <a:gd name="connsiteX35-71" fmla="*/ 9161 w 10000"/>
                  <a:gd name="connsiteY35-72" fmla="*/ 4267 h 10000"/>
                  <a:gd name="connsiteX36-73" fmla="*/ 9621 w 10000"/>
                  <a:gd name="connsiteY36-74" fmla="*/ 5067 h 10000"/>
                  <a:gd name="connsiteX37-75" fmla="*/ 9927 w 10000"/>
                  <a:gd name="connsiteY37-76" fmla="*/ 6400 h 10000"/>
                  <a:gd name="connsiteX38-77" fmla="*/ 9978 w 10000"/>
                  <a:gd name="connsiteY38-78" fmla="*/ 7067 h 10000"/>
                  <a:gd name="connsiteX39-79" fmla="*/ 9876 w 10000"/>
                  <a:gd name="connsiteY39-80" fmla="*/ 7733 h 10000"/>
                  <a:gd name="connsiteX40-81" fmla="*/ 9468 w 10000"/>
                  <a:gd name="connsiteY40-82" fmla="*/ 8533 h 10000"/>
                  <a:gd name="connsiteX41-83" fmla="*/ 8957 w 10000"/>
                  <a:gd name="connsiteY41-84" fmla="*/ 8800 h 10000"/>
                  <a:gd name="connsiteX42-85" fmla="*/ 8140 w 10000"/>
                  <a:gd name="connsiteY42-86" fmla="*/ 7867 h 10000"/>
                  <a:gd name="connsiteX43-87" fmla="*/ 7885 w 10000"/>
                  <a:gd name="connsiteY43-88" fmla="*/ 7067 h 10000"/>
                  <a:gd name="connsiteX44-89" fmla="*/ 7833 w 10000"/>
                  <a:gd name="connsiteY44-90" fmla="*/ 6000 h 10000"/>
                  <a:gd name="connsiteX45-91" fmla="*/ 8037 w 10000"/>
                  <a:gd name="connsiteY45-92" fmla="*/ 5333 h 10000"/>
                  <a:gd name="connsiteX46-93" fmla="*/ 8242 w 10000"/>
                  <a:gd name="connsiteY46-94" fmla="*/ 5067 h 10000"/>
                  <a:gd name="connsiteX47-95" fmla="*/ 8650 w 10000"/>
                  <a:gd name="connsiteY47-96" fmla="*/ 4933 h 10000"/>
                  <a:gd name="connsiteX48-97" fmla="*/ 8753 w 10000"/>
                  <a:gd name="connsiteY48-98" fmla="*/ 4933 h 10000"/>
                  <a:gd name="connsiteX49-99" fmla="*/ 8650 w 10000"/>
                  <a:gd name="connsiteY49-100" fmla="*/ 4933 h 10000"/>
                  <a:gd name="connsiteX50-101" fmla="*/ 8242 w 10000"/>
                  <a:gd name="connsiteY50-102" fmla="*/ 5067 h 10000"/>
                  <a:gd name="connsiteX51-103" fmla="*/ 8037 w 10000"/>
                  <a:gd name="connsiteY51-104" fmla="*/ 5333 h 10000"/>
                  <a:gd name="connsiteX52-105" fmla="*/ 7833 w 10000"/>
                  <a:gd name="connsiteY52-106" fmla="*/ 6000 h 10000"/>
                  <a:gd name="connsiteX53-107" fmla="*/ 7885 w 10000"/>
                  <a:gd name="connsiteY53-108" fmla="*/ 7067 h 10000"/>
                  <a:gd name="connsiteX54-109" fmla="*/ 8140 w 10000"/>
                  <a:gd name="connsiteY54-110" fmla="*/ 8000 h 10000"/>
                  <a:gd name="connsiteX55-111" fmla="*/ 8957 w 10000"/>
                  <a:gd name="connsiteY55-112" fmla="*/ 8800 h 10000"/>
                  <a:gd name="connsiteX56-113" fmla="*/ 9212 w 10000"/>
                  <a:gd name="connsiteY56-114" fmla="*/ 8800 h 10000"/>
                  <a:gd name="connsiteX57-115" fmla="*/ 9468 w 10000"/>
                  <a:gd name="connsiteY57-116" fmla="*/ 8667 h 10000"/>
                  <a:gd name="connsiteX58-117" fmla="*/ 9722 w 10000"/>
                  <a:gd name="connsiteY58-118" fmla="*/ 8400 h 10000"/>
                  <a:gd name="connsiteX59-119" fmla="*/ 9927 w 10000"/>
                  <a:gd name="connsiteY59-120" fmla="*/ 7867 h 10000"/>
                  <a:gd name="connsiteX60-121" fmla="*/ 9978 w 10000"/>
                  <a:gd name="connsiteY60-122" fmla="*/ 7067 h 10000"/>
                  <a:gd name="connsiteX61-123" fmla="*/ 9978 w 10000"/>
                  <a:gd name="connsiteY61-124" fmla="*/ 6267 h 10000"/>
                  <a:gd name="connsiteX62-125" fmla="*/ 9672 w 10000"/>
                  <a:gd name="connsiteY62-126" fmla="*/ 4933 h 10000"/>
                  <a:gd name="connsiteX63-127" fmla="*/ 9161 w 10000"/>
                  <a:gd name="connsiteY63-128" fmla="*/ 4133 h 10000"/>
                  <a:gd name="connsiteX64-129" fmla="*/ 8600 w 10000"/>
                  <a:gd name="connsiteY64-130" fmla="*/ 3600 h 10000"/>
                  <a:gd name="connsiteX65-131" fmla="*/ 7374 w 10000"/>
                  <a:gd name="connsiteY65-132" fmla="*/ 4000 h 10000"/>
                  <a:gd name="connsiteX66-133" fmla="*/ 6251 w 10000"/>
                  <a:gd name="connsiteY66-134" fmla="*/ 5333 h 10000"/>
                  <a:gd name="connsiteX67-135" fmla="*/ 5229 w 10000"/>
                  <a:gd name="connsiteY67-136" fmla="*/ 7200 h 10000"/>
                  <a:gd name="connsiteX68-137" fmla="*/ 4310 w 10000"/>
                  <a:gd name="connsiteY68-138" fmla="*/ 8667 h 10000"/>
                  <a:gd name="connsiteX69-139" fmla="*/ 2472 w 10000"/>
                  <a:gd name="connsiteY69-140" fmla="*/ 9600 h 10000"/>
                  <a:gd name="connsiteX70-141" fmla="*/ 1808 w 10000"/>
                  <a:gd name="connsiteY70-142" fmla="*/ 9200 h 10000"/>
                  <a:gd name="connsiteX71-143" fmla="*/ 1349 w 10000"/>
                  <a:gd name="connsiteY71-144" fmla="*/ 8533 h 10000"/>
                  <a:gd name="connsiteX72-145" fmla="*/ 940 w 10000"/>
                  <a:gd name="connsiteY72-146" fmla="*/ 7600 h 10000"/>
                  <a:gd name="connsiteX73-147" fmla="*/ 735 w 10000"/>
                  <a:gd name="connsiteY73-148" fmla="*/ 6800 h 10000"/>
                  <a:gd name="connsiteX74-149" fmla="*/ 685 w 10000"/>
                  <a:gd name="connsiteY74-150" fmla="*/ 5867 h 10000"/>
                  <a:gd name="connsiteX75-151" fmla="*/ 735 w 10000"/>
                  <a:gd name="connsiteY75-152" fmla="*/ 4800 h 10000"/>
                  <a:gd name="connsiteX76-153" fmla="*/ 1042 w 10000"/>
                  <a:gd name="connsiteY76-154" fmla="*/ 4000 h 10000"/>
                  <a:gd name="connsiteX77-155" fmla="*/ 1962 w 10000"/>
                  <a:gd name="connsiteY77-156" fmla="*/ 3200 h 10000"/>
                  <a:gd name="connsiteX78-157" fmla="*/ 2523 w 10000"/>
                  <a:gd name="connsiteY78-158" fmla="*/ 3333 h 10000"/>
                  <a:gd name="connsiteX79-159" fmla="*/ 3034 w 10000"/>
                  <a:gd name="connsiteY79-160" fmla="*/ 3867 h 10000"/>
                  <a:gd name="connsiteX80-161" fmla="*/ 3238 w 10000"/>
                  <a:gd name="connsiteY80-162" fmla="*/ 4267 h 10000"/>
                  <a:gd name="connsiteX81-163" fmla="*/ 3442 w 10000"/>
                  <a:gd name="connsiteY81-164" fmla="*/ 4800 h 10000"/>
                  <a:gd name="connsiteX82-165" fmla="*/ 3494 w 10000"/>
                  <a:gd name="connsiteY82-166" fmla="*/ 5467 h 10000"/>
                  <a:gd name="connsiteX83-167" fmla="*/ 3340 w 10000"/>
                  <a:gd name="connsiteY83-168" fmla="*/ 6133 h 10000"/>
                  <a:gd name="connsiteX84-169" fmla="*/ 2830 w 10000"/>
                  <a:gd name="connsiteY84-170" fmla="*/ 6800 h 10000"/>
                  <a:gd name="connsiteX85-171" fmla="*/ 2267 w 10000"/>
                  <a:gd name="connsiteY85-172" fmla="*/ 6933 h 10000"/>
                  <a:gd name="connsiteX86-173" fmla="*/ 1093 w 10000"/>
                  <a:gd name="connsiteY86-174" fmla="*/ 6133 h 10000"/>
                  <a:gd name="connsiteX87-175" fmla="*/ 582 w 10000"/>
                  <a:gd name="connsiteY87-176" fmla="*/ 5333 h 10000"/>
                  <a:gd name="connsiteX88-177" fmla="*/ 174 w 10000"/>
                  <a:gd name="connsiteY88-178" fmla="*/ 4133 h 10000"/>
                  <a:gd name="connsiteX89-179" fmla="*/ 21 w 10000"/>
                  <a:gd name="connsiteY89-180" fmla="*/ 2667 h 10000"/>
                  <a:gd name="connsiteX90-181" fmla="*/ 123 w 10000"/>
                  <a:gd name="connsiteY90-182" fmla="*/ 2000 h 10000"/>
                  <a:gd name="connsiteX91-183" fmla="*/ 225 w 10000"/>
                  <a:gd name="connsiteY91-184" fmla="*/ 1333 h 10000"/>
                  <a:gd name="connsiteX92-185" fmla="*/ 634 w 10000"/>
                  <a:gd name="connsiteY92-186" fmla="*/ 533 h 10000"/>
                  <a:gd name="connsiteX93-187" fmla="*/ 1145 w 10000"/>
                  <a:gd name="connsiteY93-188" fmla="*/ 133 h 10000"/>
                  <a:gd name="connsiteX94-189" fmla="*/ 2063 w 10000"/>
                  <a:gd name="connsiteY94-190" fmla="*/ 133 h 10000"/>
                  <a:gd name="connsiteX95-191" fmla="*/ 2778 w 10000"/>
                  <a:gd name="connsiteY95-192" fmla="*/ 800 h 10000"/>
                  <a:gd name="connsiteX0-193" fmla="*/ 2063 w 10000"/>
                  <a:gd name="connsiteY0-194" fmla="*/ 133 h 10000"/>
                  <a:gd name="connsiteX1-195" fmla="*/ 2778 w 10000"/>
                  <a:gd name="connsiteY1-196" fmla="*/ 800 h 10000"/>
                  <a:gd name="connsiteX2-197" fmla="*/ 2063 w 10000"/>
                  <a:gd name="connsiteY2-198" fmla="*/ 133 h 10000"/>
                  <a:gd name="connsiteX3-199" fmla="*/ 1145 w 10000"/>
                  <a:gd name="connsiteY3-200" fmla="*/ 0 h 10000"/>
                  <a:gd name="connsiteX4-201" fmla="*/ 634 w 10000"/>
                  <a:gd name="connsiteY4-202" fmla="*/ 400 h 10000"/>
                  <a:gd name="connsiteX5-203" fmla="*/ 225 w 10000"/>
                  <a:gd name="connsiteY5-204" fmla="*/ 1200 h 10000"/>
                  <a:gd name="connsiteX6-205" fmla="*/ 72 w 10000"/>
                  <a:gd name="connsiteY6-206" fmla="*/ 1867 h 10000"/>
                  <a:gd name="connsiteX7-207" fmla="*/ 21 w 10000"/>
                  <a:gd name="connsiteY7-208" fmla="*/ 2667 h 10000"/>
                  <a:gd name="connsiteX8-209" fmla="*/ 123 w 10000"/>
                  <a:gd name="connsiteY8-210" fmla="*/ 4133 h 10000"/>
                  <a:gd name="connsiteX9-211" fmla="*/ 531 w 10000"/>
                  <a:gd name="connsiteY9-212" fmla="*/ 5333 h 10000"/>
                  <a:gd name="connsiteX10-213" fmla="*/ 1042 w 10000"/>
                  <a:gd name="connsiteY10-214" fmla="*/ 6267 h 10000"/>
                  <a:gd name="connsiteX11-215" fmla="*/ 2217 w 10000"/>
                  <a:gd name="connsiteY11-216" fmla="*/ 7200 h 10000"/>
                  <a:gd name="connsiteX12-217" fmla="*/ 2830 w 10000"/>
                  <a:gd name="connsiteY12-218" fmla="*/ 7067 h 10000"/>
                  <a:gd name="connsiteX13-219" fmla="*/ 3391 w 10000"/>
                  <a:gd name="connsiteY13-220" fmla="*/ 6400 h 10000"/>
                  <a:gd name="connsiteX14-221" fmla="*/ 3544 w 10000"/>
                  <a:gd name="connsiteY14-222" fmla="*/ 5600 h 10000"/>
                  <a:gd name="connsiteX15-223" fmla="*/ 3544 w 10000"/>
                  <a:gd name="connsiteY15-224" fmla="*/ 4800 h 10000"/>
                  <a:gd name="connsiteX16-225" fmla="*/ 3340 w 10000"/>
                  <a:gd name="connsiteY16-226" fmla="*/ 4133 h 10000"/>
                  <a:gd name="connsiteX17-227" fmla="*/ 3084 w 10000"/>
                  <a:gd name="connsiteY17-228" fmla="*/ 3600 h 10000"/>
                  <a:gd name="connsiteX18-229" fmla="*/ 2574 w 10000"/>
                  <a:gd name="connsiteY18-230" fmla="*/ 3067 h 10000"/>
                  <a:gd name="connsiteX19-231" fmla="*/ 2012 w 10000"/>
                  <a:gd name="connsiteY19-232" fmla="*/ 2933 h 10000"/>
                  <a:gd name="connsiteX20-233" fmla="*/ 1451 w 10000"/>
                  <a:gd name="connsiteY20-234" fmla="*/ 3067 h 10000"/>
                  <a:gd name="connsiteX21-235" fmla="*/ 991 w 10000"/>
                  <a:gd name="connsiteY21-236" fmla="*/ 3733 h 10000"/>
                  <a:gd name="connsiteX22-237" fmla="*/ 685 w 10000"/>
                  <a:gd name="connsiteY22-238" fmla="*/ 4667 h 10000"/>
                  <a:gd name="connsiteX23-239" fmla="*/ 531 w 10000"/>
                  <a:gd name="connsiteY23-240" fmla="*/ 5867 h 10000"/>
                  <a:gd name="connsiteX24-241" fmla="*/ 634 w 10000"/>
                  <a:gd name="connsiteY24-242" fmla="*/ 6933 h 10000"/>
                  <a:gd name="connsiteX25-243" fmla="*/ 838 w 10000"/>
                  <a:gd name="connsiteY25-244" fmla="*/ 7733 h 10000"/>
                  <a:gd name="connsiteX26-245" fmla="*/ 1246 w 10000"/>
                  <a:gd name="connsiteY26-246" fmla="*/ 8800 h 10000"/>
                  <a:gd name="connsiteX27-247" fmla="*/ 1757 w 10000"/>
                  <a:gd name="connsiteY27-248" fmla="*/ 9467 h 10000"/>
                  <a:gd name="connsiteX28-249" fmla="*/ 2472 w 10000"/>
                  <a:gd name="connsiteY28-250" fmla="*/ 10000 h 10000"/>
                  <a:gd name="connsiteX29-251" fmla="*/ 3391 w 10000"/>
                  <a:gd name="connsiteY29-252" fmla="*/ 9867 h 10000"/>
                  <a:gd name="connsiteX30-253" fmla="*/ 4361 w 10000"/>
                  <a:gd name="connsiteY30-254" fmla="*/ 8933 h 10000"/>
                  <a:gd name="connsiteX31-255" fmla="*/ 5331 w 10000"/>
                  <a:gd name="connsiteY31-256" fmla="*/ 7333 h 10000"/>
                  <a:gd name="connsiteX32-257" fmla="*/ 6301 w 10000"/>
                  <a:gd name="connsiteY32-258" fmla="*/ 5600 h 10000"/>
                  <a:gd name="connsiteX33-259" fmla="*/ 7425 w 10000"/>
                  <a:gd name="connsiteY33-260" fmla="*/ 4133 h 10000"/>
                  <a:gd name="connsiteX34-261" fmla="*/ 8600 w 10000"/>
                  <a:gd name="connsiteY34-262" fmla="*/ 3867 h 10000"/>
                  <a:gd name="connsiteX35-263" fmla="*/ 9161 w 10000"/>
                  <a:gd name="connsiteY35-264" fmla="*/ 4267 h 10000"/>
                  <a:gd name="connsiteX36-265" fmla="*/ 9621 w 10000"/>
                  <a:gd name="connsiteY36-266" fmla="*/ 5067 h 10000"/>
                  <a:gd name="connsiteX37-267" fmla="*/ 9927 w 10000"/>
                  <a:gd name="connsiteY37-268" fmla="*/ 6400 h 10000"/>
                  <a:gd name="connsiteX38-269" fmla="*/ 9978 w 10000"/>
                  <a:gd name="connsiteY38-270" fmla="*/ 7067 h 10000"/>
                  <a:gd name="connsiteX39-271" fmla="*/ 9876 w 10000"/>
                  <a:gd name="connsiteY39-272" fmla="*/ 7733 h 10000"/>
                  <a:gd name="connsiteX40-273" fmla="*/ 9468 w 10000"/>
                  <a:gd name="connsiteY40-274" fmla="*/ 8533 h 10000"/>
                  <a:gd name="connsiteX41-275" fmla="*/ 8957 w 10000"/>
                  <a:gd name="connsiteY41-276" fmla="*/ 8800 h 10000"/>
                  <a:gd name="connsiteX42-277" fmla="*/ 8140 w 10000"/>
                  <a:gd name="connsiteY42-278" fmla="*/ 7867 h 10000"/>
                  <a:gd name="connsiteX43-279" fmla="*/ 7885 w 10000"/>
                  <a:gd name="connsiteY43-280" fmla="*/ 7067 h 10000"/>
                  <a:gd name="connsiteX44-281" fmla="*/ 7833 w 10000"/>
                  <a:gd name="connsiteY44-282" fmla="*/ 6000 h 10000"/>
                  <a:gd name="connsiteX45-283" fmla="*/ 8037 w 10000"/>
                  <a:gd name="connsiteY45-284" fmla="*/ 5333 h 10000"/>
                  <a:gd name="connsiteX46-285" fmla="*/ 8242 w 10000"/>
                  <a:gd name="connsiteY46-286" fmla="*/ 5067 h 10000"/>
                  <a:gd name="connsiteX47-287" fmla="*/ 8650 w 10000"/>
                  <a:gd name="connsiteY47-288" fmla="*/ 4933 h 10000"/>
                  <a:gd name="connsiteX48-289" fmla="*/ 8753 w 10000"/>
                  <a:gd name="connsiteY48-290" fmla="*/ 4933 h 10000"/>
                  <a:gd name="connsiteX49-291" fmla="*/ 8650 w 10000"/>
                  <a:gd name="connsiteY49-292" fmla="*/ 4933 h 10000"/>
                  <a:gd name="connsiteX50-293" fmla="*/ 8242 w 10000"/>
                  <a:gd name="connsiteY50-294" fmla="*/ 5067 h 10000"/>
                  <a:gd name="connsiteX51-295" fmla="*/ 8037 w 10000"/>
                  <a:gd name="connsiteY51-296" fmla="*/ 5333 h 10000"/>
                  <a:gd name="connsiteX52-297" fmla="*/ 7833 w 10000"/>
                  <a:gd name="connsiteY52-298" fmla="*/ 6000 h 10000"/>
                  <a:gd name="connsiteX53-299" fmla="*/ 7885 w 10000"/>
                  <a:gd name="connsiteY53-300" fmla="*/ 7067 h 10000"/>
                  <a:gd name="connsiteX54-301" fmla="*/ 8140 w 10000"/>
                  <a:gd name="connsiteY54-302" fmla="*/ 8000 h 10000"/>
                  <a:gd name="connsiteX55-303" fmla="*/ 8957 w 10000"/>
                  <a:gd name="connsiteY55-304" fmla="*/ 8800 h 10000"/>
                  <a:gd name="connsiteX56-305" fmla="*/ 9212 w 10000"/>
                  <a:gd name="connsiteY56-306" fmla="*/ 8800 h 10000"/>
                  <a:gd name="connsiteX57-307" fmla="*/ 9468 w 10000"/>
                  <a:gd name="connsiteY57-308" fmla="*/ 8667 h 10000"/>
                  <a:gd name="connsiteX58-309" fmla="*/ 9722 w 10000"/>
                  <a:gd name="connsiteY58-310" fmla="*/ 8400 h 10000"/>
                  <a:gd name="connsiteX59-311" fmla="*/ 9927 w 10000"/>
                  <a:gd name="connsiteY59-312" fmla="*/ 7867 h 10000"/>
                  <a:gd name="connsiteX60-313" fmla="*/ 9978 w 10000"/>
                  <a:gd name="connsiteY60-314" fmla="*/ 7067 h 10000"/>
                  <a:gd name="connsiteX61-315" fmla="*/ 9978 w 10000"/>
                  <a:gd name="connsiteY61-316" fmla="*/ 6267 h 10000"/>
                  <a:gd name="connsiteX62-317" fmla="*/ 9672 w 10000"/>
                  <a:gd name="connsiteY62-318" fmla="*/ 4933 h 10000"/>
                  <a:gd name="connsiteX63-319" fmla="*/ 9161 w 10000"/>
                  <a:gd name="connsiteY63-320" fmla="*/ 4133 h 10000"/>
                  <a:gd name="connsiteX64-321" fmla="*/ 8600 w 10000"/>
                  <a:gd name="connsiteY64-322" fmla="*/ 3600 h 10000"/>
                  <a:gd name="connsiteX65-323" fmla="*/ 7374 w 10000"/>
                  <a:gd name="connsiteY65-324" fmla="*/ 4000 h 10000"/>
                  <a:gd name="connsiteX66-325" fmla="*/ 6251 w 10000"/>
                  <a:gd name="connsiteY66-326" fmla="*/ 5333 h 10000"/>
                  <a:gd name="connsiteX67-327" fmla="*/ 5229 w 10000"/>
                  <a:gd name="connsiteY67-328" fmla="*/ 7200 h 10000"/>
                  <a:gd name="connsiteX68-329" fmla="*/ 4310 w 10000"/>
                  <a:gd name="connsiteY68-330" fmla="*/ 8667 h 10000"/>
                  <a:gd name="connsiteX69-331" fmla="*/ 2472 w 10000"/>
                  <a:gd name="connsiteY69-332" fmla="*/ 9600 h 10000"/>
                  <a:gd name="connsiteX70-333" fmla="*/ 1808 w 10000"/>
                  <a:gd name="connsiteY70-334" fmla="*/ 9200 h 10000"/>
                  <a:gd name="connsiteX71-335" fmla="*/ 1349 w 10000"/>
                  <a:gd name="connsiteY71-336" fmla="*/ 8533 h 10000"/>
                  <a:gd name="connsiteX72-337" fmla="*/ 940 w 10000"/>
                  <a:gd name="connsiteY72-338" fmla="*/ 7600 h 10000"/>
                  <a:gd name="connsiteX73-339" fmla="*/ 735 w 10000"/>
                  <a:gd name="connsiteY73-340" fmla="*/ 6800 h 10000"/>
                  <a:gd name="connsiteX74-341" fmla="*/ 685 w 10000"/>
                  <a:gd name="connsiteY74-342" fmla="*/ 5867 h 10000"/>
                  <a:gd name="connsiteX75-343" fmla="*/ 735 w 10000"/>
                  <a:gd name="connsiteY75-344" fmla="*/ 4800 h 10000"/>
                  <a:gd name="connsiteX76-345" fmla="*/ 1042 w 10000"/>
                  <a:gd name="connsiteY76-346" fmla="*/ 4000 h 10000"/>
                  <a:gd name="connsiteX77-347" fmla="*/ 1962 w 10000"/>
                  <a:gd name="connsiteY77-348" fmla="*/ 3200 h 10000"/>
                  <a:gd name="connsiteX78-349" fmla="*/ 2523 w 10000"/>
                  <a:gd name="connsiteY78-350" fmla="*/ 3333 h 10000"/>
                  <a:gd name="connsiteX79-351" fmla="*/ 3034 w 10000"/>
                  <a:gd name="connsiteY79-352" fmla="*/ 3867 h 10000"/>
                  <a:gd name="connsiteX80-353" fmla="*/ 3238 w 10000"/>
                  <a:gd name="connsiteY80-354" fmla="*/ 4267 h 10000"/>
                  <a:gd name="connsiteX81-355" fmla="*/ 3442 w 10000"/>
                  <a:gd name="connsiteY81-356" fmla="*/ 4800 h 10000"/>
                  <a:gd name="connsiteX82-357" fmla="*/ 3494 w 10000"/>
                  <a:gd name="connsiteY82-358" fmla="*/ 5467 h 10000"/>
                  <a:gd name="connsiteX83-359" fmla="*/ 3340 w 10000"/>
                  <a:gd name="connsiteY83-360" fmla="*/ 6133 h 10000"/>
                  <a:gd name="connsiteX84-361" fmla="*/ 2830 w 10000"/>
                  <a:gd name="connsiteY84-362" fmla="*/ 6800 h 10000"/>
                  <a:gd name="connsiteX85-363" fmla="*/ 2267 w 10000"/>
                  <a:gd name="connsiteY85-364" fmla="*/ 6933 h 10000"/>
                  <a:gd name="connsiteX86-365" fmla="*/ 1093 w 10000"/>
                  <a:gd name="connsiteY86-366" fmla="*/ 6133 h 10000"/>
                  <a:gd name="connsiteX87-367" fmla="*/ 582 w 10000"/>
                  <a:gd name="connsiteY87-368" fmla="*/ 5333 h 10000"/>
                  <a:gd name="connsiteX88-369" fmla="*/ 174 w 10000"/>
                  <a:gd name="connsiteY88-370" fmla="*/ 4133 h 10000"/>
                  <a:gd name="connsiteX89-371" fmla="*/ 21 w 10000"/>
                  <a:gd name="connsiteY89-372" fmla="*/ 2667 h 10000"/>
                  <a:gd name="connsiteX90-373" fmla="*/ 123 w 10000"/>
                  <a:gd name="connsiteY90-374" fmla="*/ 2000 h 10000"/>
                  <a:gd name="connsiteX91-375" fmla="*/ 225 w 10000"/>
                  <a:gd name="connsiteY91-376" fmla="*/ 1333 h 10000"/>
                  <a:gd name="connsiteX92-377" fmla="*/ 634 w 10000"/>
                  <a:gd name="connsiteY92-378" fmla="*/ 533 h 10000"/>
                  <a:gd name="connsiteX93-379" fmla="*/ 1145 w 10000"/>
                  <a:gd name="connsiteY93-380" fmla="*/ 133 h 10000"/>
                  <a:gd name="connsiteX94-381" fmla="*/ 2063 w 10000"/>
                  <a:gd name="connsiteY94-382" fmla="*/ 133 h 10000"/>
                  <a:gd name="connsiteX0-383" fmla="*/ 2063 w 10000"/>
                  <a:gd name="connsiteY0-384" fmla="*/ 133 h 10000"/>
                  <a:gd name="connsiteX1-385" fmla="*/ 2063 w 10000"/>
                  <a:gd name="connsiteY1-386" fmla="*/ 133 h 10000"/>
                  <a:gd name="connsiteX2-387" fmla="*/ 1145 w 10000"/>
                  <a:gd name="connsiteY2-388" fmla="*/ 0 h 10000"/>
                  <a:gd name="connsiteX3-389" fmla="*/ 634 w 10000"/>
                  <a:gd name="connsiteY3-390" fmla="*/ 400 h 10000"/>
                  <a:gd name="connsiteX4-391" fmla="*/ 225 w 10000"/>
                  <a:gd name="connsiteY4-392" fmla="*/ 1200 h 10000"/>
                  <a:gd name="connsiteX5-393" fmla="*/ 72 w 10000"/>
                  <a:gd name="connsiteY5-394" fmla="*/ 1867 h 10000"/>
                  <a:gd name="connsiteX6-395" fmla="*/ 21 w 10000"/>
                  <a:gd name="connsiteY6-396" fmla="*/ 2667 h 10000"/>
                  <a:gd name="connsiteX7-397" fmla="*/ 123 w 10000"/>
                  <a:gd name="connsiteY7-398" fmla="*/ 4133 h 10000"/>
                  <a:gd name="connsiteX8-399" fmla="*/ 531 w 10000"/>
                  <a:gd name="connsiteY8-400" fmla="*/ 5333 h 10000"/>
                  <a:gd name="connsiteX9-401" fmla="*/ 1042 w 10000"/>
                  <a:gd name="connsiteY9-402" fmla="*/ 6267 h 10000"/>
                  <a:gd name="connsiteX10-403" fmla="*/ 2217 w 10000"/>
                  <a:gd name="connsiteY10-404" fmla="*/ 7200 h 10000"/>
                  <a:gd name="connsiteX11-405" fmla="*/ 2830 w 10000"/>
                  <a:gd name="connsiteY11-406" fmla="*/ 7067 h 10000"/>
                  <a:gd name="connsiteX12-407" fmla="*/ 3391 w 10000"/>
                  <a:gd name="connsiteY12-408" fmla="*/ 6400 h 10000"/>
                  <a:gd name="connsiteX13-409" fmla="*/ 3544 w 10000"/>
                  <a:gd name="connsiteY13-410" fmla="*/ 5600 h 10000"/>
                  <a:gd name="connsiteX14-411" fmla="*/ 3544 w 10000"/>
                  <a:gd name="connsiteY14-412" fmla="*/ 4800 h 10000"/>
                  <a:gd name="connsiteX15-413" fmla="*/ 3340 w 10000"/>
                  <a:gd name="connsiteY15-414" fmla="*/ 4133 h 10000"/>
                  <a:gd name="connsiteX16-415" fmla="*/ 3084 w 10000"/>
                  <a:gd name="connsiteY16-416" fmla="*/ 3600 h 10000"/>
                  <a:gd name="connsiteX17-417" fmla="*/ 2574 w 10000"/>
                  <a:gd name="connsiteY17-418" fmla="*/ 3067 h 10000"/>
                  <a:gd name="connsiteX18-419" fmla="*/ 2012 w 10000"/>
                  <a:gd name="connsiteY18-420" fmla="*/ 2933 h 10000"/>
                  <a:gd name="connsiteX19-421" fmla="*/ 1451 w 10000"/>
                  <a:gd name="connsiteY19-422" fmla="*/ 3067 h 10000"/>
                  <a:gd name="connsiteX20-423" fmla="*/ 991 w 10000"/>
                  <a:gd name="connsiteY20-424" fmla="*/ 3733 h 10000"/>
                  <a:gd name="connsiteX21-425" fmla="*/ 685 w 10000"/>
                  <a:gd name="connsiteY21-426" fmla="*/ 4667 h 10000"/>
                  <a:gd name="connsiteX22-427" fmla="*/ 531 w 10000"/>
                  <a:gd name="connsiteY22-428" fmla="*/ 5867 h 10000"/>
                  <a:gd name="connsiteX23-429" fmla="*/ 634 w 10000"/>
                  <a:gd name="connsiteY23-430" fmla="*/ 6933 h 10000"/>
                  <a:gd name="connsiteX24-431" fmla="*/ 838 w 10000"/>
                  <a:gd name="connsiteY24-432" fmla="*/ 7733 h 10000"/>
                  <a:gd name="connsiteX25-433" fmla="*/ 1246 w 10000"/>
                  <a:gd name="connsiteY25-434" fmla="*/ 8800 h 10000"/>
                  <a:gd name="connsiteX26-435" fmla="*/ 1757 w 10000"/>
                  <a:gd name="connsiteY26-436" fmla="*/ 9467 h 10000"/>
                  <a:gd name="connsiteX27-437" fmla="*/ 2472 w 10000"/>
                  <a:gd name="connsiteY27-438" fmla="*/ 10000 h 10000"/>
                  <a:gd name="connsiteX28-439" fmla="*/ 3391 w 10000"/>
                  <a:gd name="connsiteY28-440" fmla="*/ 9867 h 10000"/>
                  <a:gd name="connsiteX29-441" fmla="*/ 4361 w 10000"/>
                  <a:gd name="connsiteY29-442" fmla="*/ 8933 h 10000"/>
                  <a:gd name="connsiteX30-443" fmla="*/ 5331 w 10000"/>
                  <a:gd name="connsiteY30-444" fmla="*/ 7333 h 10000"/>
                  <a:gd name="connsiteX31-445" fmla="*/ 6301 w 10000"/>
                  <a:gd name="connsiteY31-446" fmla="*/ 5600 h 10000"/>
                  <a:gd name="connsiteX32-447" fmla="*/ 7425 w 10000"/>
                  <a:gd name="connsiteY32-448" fmla="*/ 4133 h 10000"/>
                  <a:gd name="connsiteX33-449" fmla="*/ 8600 w 10000"/>
                  <a:gd name="connsiteY33-450" fmla="*/ 3867 h 10000"/>
                  <a:gd name="connsiteX34-451" fmla="*/ 9161 w 10000"/>
                  <a:gd name="connsiteY34-452" fmla="*/ 4267 h 10000"/>
                  <a:gd name="connsiteX35-453" fmla="*/ 9621 w 10000"/>
                  <a:gd name="connsiteY35-454" fmla="*/ 5067 h 10000"/>
                  <a:gd name="connsiteX36-455" fmla="*/ 9927 w 10000"/>
                  <a:gd name="connsiteY36-456" fmla="*/ 6400 h 10000"/>
                  <a:gd name="connsiteX37-457" fmla="*/ 9978 w 10000"/>
                  <a:gd name="connsiteY37-458" fmla="*/ 7067 h 10000"/>
                  <a:gd name="connsiteX38-459" fmla="*/ 9876 w 10000"/>
                  <a:gd name="connsiteY38-460" fmla="*/ 7733 h 10000"/>
                  <a:gd name="connsiteX39-461" fmla="*/ 9468 w 10000"/>
                  <a:gd name="connsiteY39-462" fmla="*/ 8533 h 10000"/>
                  <a:gd name="connsiteX40-463" fmla="*/ 8957 w 10000"/>
                  <a:gd name="connsiteY40-464" fmla="*/ 8800 h 10000"/>
                  <a:gd name="connsiteX41-465" fmla="*/ 8140 w 10000"/>
                  <a:gd name="connsiteY41-466" fmla="*/ 7867 h 10000"/>
                  <a:gd name="connsiteX42-467" fmla="*/ 7885 w 10000"/>
                  <a:gd name="connsiteY42-468" fmla="*/ 7067 h 10000"/>
                  <a:gd name="connsiteX43-469" fmla="*/ 7833 w 10000"/>
                  <a:gd name="connsiteY43-470" fmla="*/ 6000 h 10000"/>
                  <a:gd name="connsiteX44-471" fmla="*/ 8037 w 10000"/>
                  <a:gd name="connsiteY44-472" fmla="*/ 5333 h 10000"/>
                  <a:gd name="connsiteX45-473" fmla="*/ 8242 w 10000"/>
                  <a:gd name="connsiteY45-474" fmla="*/ 5067 h 10000"/>
                  <a:gd name="connsiteX46-475" fmla="*/ 8650 w 10000"/>
                  <a:gd name="connsiteY46-476" fmla="*/ 4933 h 10000"/>
                  <a:gd name="connsiteX47-477" fmla="*/ 8753 w 10000"/>
                  <a:gd name="connsiteY47-478" fmla="*/ 4933 h 10000"/>
                  <a:gd name="connsiteX48-479" fmla="*/ 8650 w 10000"/>
                  <a:gd name="connsiteY48-480" fmla="*/ 4933 h 10000"/>
                  <a:gd name="connsiteX49-481" fmla="*/ 8242 w 10000"/>
                  <a:gd name="connsiteY49-482" fmla="*/ 5067 h 10000"/>
                  <a:gd name="connsiteX50-483" fmla="*/ 8037 w 10000"/>
                  <a:gd name="connsiteY50-484" fmla="*/ 5333 h 10000"/>
                  <a:gd name="connsiteX51-485" fmla="*/ 7833 w 10000"/>
                  <a:gd name="connsiteY51-486" fmla="*/ 6000 h 10000"/>
                  <a:gd name="connsiteX52-487" fmla="*/ 7885 w 10000"/>
                  <a:gd name="connsiteY52-488" fmla="*/ 7067 h 10000"/>
                  <a:gd name="connsiteX53-489" fmla="*/ 8140 w 10000"/>
                  <a:gd name="connsiteY53-490" fmla="*/ 8000 h 10000"/>
                  <a:gd name="connsiteX54-491" fmla="*/ 8957 w 10000"/>
                  <a:gd name="connsiteY54-492" fmla="*/ 8800 h 10000"/>
                  <a:gd name="connsiteX55-493" fmla="*/ 9212 w 10000"/>
                  <a:gd name="connsiteY55-494" fmla="*/ 8800 h 10000"/>
                  <a:gd name="connsiteX56-495" fmla="*/ 9468 w 10000"/>
                  <a:gd name="connsiteY56-496" fmla="*/ 8667 h 10000"/>
                  <a:gd name="connsiteX57-497" fmla="*/ 9722 w 10000"/>
                  <a:gd name="connsiteY57-498" fmla="*/ 8400 h 10000"/>
                  <a:gd name="connsiteX58-499" fmla="*/ 9927 w 10000"/>
                  <a:gd name="connsiteY58-500" fmla="*/ 7867 h 10000"/>
                  <a:gd name="connsiteX59-501" fmla="*/ 9978 w 10000"/>
                  <a:gd name="connsiteY59-502" fmla="*/ 7067 h 10000"/>
                  <a:gd name="connsiteX60-503" fmla="*/ 9978 w 10000"/>
                  <a:gd name="connsiteY60-504" fmla="*/ 6267 h 10000"/>
                  <a:gd name="connsiteX61-505" fmla="*/ 9672 w 10000"/>
                  <a:gd name="connsiteY61-506" fmla="*/ 4933 h 10000"/>
                  <a:gd name="connsiteX62-507" fmla="*/ 9161 w 10000"/>
                  <a:gd name="connsiteY62-508" fmla="*/ 4133 h 10000"/>
                  <a:gd name="connsiteX63-509" fmla="*/ 8600 w 10000"/>
                  <a:gd name="connsiteY63-510" fmla="*/ 3600 h 10000"/>
                  <a:gd name="connsiteX64-511" fmla="*/ 7374 w 10000"/>
                  <a:gd name="connsiteY64-512" fmla="*/ 4000 h 10000"/>
                  <a:gd name="connsiteX65-513" fmla="*/ 6251 w 10000"/>
                  <a:gd name="connsiteY65-514" fmla="*/ 5333 h 10000"/>
                  <a:gd name="connsiteX66-515" fmla="*/ 5229 w 10000"/>
                  <a:gd name="connsiteY66-516" fmla="*/ 7200 h 10000"/>
                  <a:gd name="connsiteX67-517" fmla="*/ 4310 w 10000"/>
                  <a:gd name="connsiteY67-518" fmla="*/ 8667 h 10000"/>
                  <a:gd name="connsiteX68-519" fmla="*/ 2472 w 10000"/>
                  <a:gd name="connsiteY68-520" fmla="*/ 9600 h 10000"/>
                  <a:gd name="connsiteX69-521" fmla="*/ 1808 w 10000"/>
                  <a:gd name="connsiteY69-522" fmla="*/ 9200 h 10000"/>
                  <a:gd name="connsiteX70-523" fmla="*/ 1349 w 10000"/>
                  <a:gd name="connsiteY70-524" fmla="*/ 8533 h 10000"/>
                  <a:gd name="connsiteX71-525" fmla="*/ 940 w 10000"/>
                  <a:gd name="connsiteY71-526" fmla="*/ 7600 h 10000"/>
                  <a:gd name="connsiteX72-527" fmla="*/ 735 w 10000"/>
                  <a:gd name="connsiteY72-528" fmla="*/ 6800 h 10000"/>
                  <a:gd name="connsiteX73-529" fmla="*/ 685 w 10000"/>
                  <a:gd name="connsiteY73-530" fmla="*/ 5867 h 10000"/>
                  <a:gd name="connsiteX74-531" fmla="*/ 735 w 10000"/>
                  <a:gd name="connsiteY74-532" fmla="*/ 4800 h 10000"/>
                  <a:gd name="connsiteX75-533" fmla="*/ 1042 w 10000"/>
                  <a:gd name="connsiteY75-534" fmla="*/ 4000 h 10000"/>
                  <a:gd name="connsiteX76-535" fmla="*/ 1962 w 10000"/>
                  <a:gd name="connsiteY76-536" fmla="*/ 3200 h 10000"/>
                  <a:gd name="connsiteX77-537" fmla="*/ 2523 w 10000"/>
                  <a:gd name="connsiteY77-538" fmla="*/ 3333 h 10000"/>
                  <a:gd name="connsiteX78-539" fmla="*/ 3034 w 10000"/>
                  <a:gd name="connsiteY78-540" fmla="*/ 3867 h 10000"/>
                  <a:gd name="connsiteX79-541" fmla="*/ 3238 w 10000"/>
                  <a:gd name="connsiteY79-542" fmla="*/ 4267 h 10000"/>
                  <a:gd name="connsiteX80-543" fmla="*/ 3442 w 10000"/>
                  <a:gd name="connsiteY80-544" fmla="*/ 4800 h 10000"/>
                  <a:gd name="connsiteX81-545" fmla="*/ 3494 w 10000"/>
                  <a:gd name="connsiteY81-546" fmla="*/ 5467 h 10000"/>
                  <a:gd name="connsiteX82-547" fmla="*/ 3340 w 10000"/>
                  <a:gd name="connsiteY82-548" fmla="*/ 6133 h 10000"/>
                  <a:gd name="connsiteX83-549" fmla="*/ 2830 w 10000"/>
                  <a:gd name="connsiteY83-550" fmla="*/ 6800 h 10000"/>
                  <a:gd name="connsiteX84-551" fmla="*/ 2267 w 10000"/>
                  <a:gd name="connsiteY84-552" fmla="*/ 6933 h 10000"/>
                  <a:gd name="connsiteX85-553" fmla="*/ 1093 w 10000"/>
                  <a:gd name="connsiteY85-554" fmla="*/ 6133 h 10000"/>
                  <a:gd name="connsiteX86-555" fmla="*/ 582 w 10000"/>
                  <a:gd name="connsiteY86-556" fmla="*/ 5333 h 10000"/>
                  <a:gd name="connsiteX87-557" fmla="*/ 174 w 10000"/>
                  <a:gd name="connsiteY87-558" fmla="*/ 4133 h 10000"/>
                  <a:gd name="connsiteX88-559" fmla="*/ 21 w 10000"/>
                  <a:gd name="connsiteY88-560" fmla="*/ 2667 h 10000"/>
                  <a:gd name="connsiteX89-561" fmla="*/ 123 w 10000"/>
                  <a:gd name="connsiteY89-562" fmla="*/ 2000 h 10000"/>
                  <a:gd name="connsiteX90-563" fmla="*/ 225 w 10000"/>
                  <a:gd name="connsiteY90-564" fmla="*/ 1333 h 10000"/>
                  <a:gd name="connsiteX91-565" fmla="*/ 634 w 10000"/>
                  <a:gd name="connsiteY91-566" fmla="*/ 533 h 10000"/>
                  <a:gd name="connsiteX92-567" fmla="*/ 1145 w 10000"/>
                  <a:gd name="connsiteY92-568" fmla="*/ 133 h 10000"/>
                  <a:gd name="connsiteX93-569" fmla="*/ 2063 w 10000"/>
                  <a:gd name="connsiteY93-570" fmla="*/ 133 h 10000"/>
                  <a:gd name="connsiteX0-571" fmla="*/ 1145 w 10000"/>
                  <a:gd name="connsiteY0-572" fmla="*/ 133 h 10000"/>
                  <a:gd name="connsiteX1-573" fmla="*/ 2063 w 10000"/>
                  <a:gd name="connsiteY1-574" fmla="*/ 133 h 10000"/>
                  <a:gd name="connsiteX2-575" fmla="*/ 1145 w 10000"/>
                  <a:gd name="connsiteY2-576" fmla="*/ 0 h 10000"/>
                  <a:gd name="connsiteX3-577" fmla="*/ 634 w 10000"/>
                  <a:gd name="connsiteY3-578" fmla="*/ 400 h 10000"/>
                  <a:gd name="connsiteX4-579" fmla="*/ 225 w 10000"/>
                  <a:gd name="connsiteY4-580" fmla="*/ 1200 h 10000"/>
                  <a:gd name="connsiteX5-581" fmla="*/ 72 w 10000"/>
                  <a:gd name="connsiteY5-582" fmla="*/ 1867 h 10000"/>
                  <a:gd name="connsiteX6-583" fmla="*/ 21 w 10000"/>
                  <a:gd name="connsiteY6-584" fmla="*/ 2667 h 10000"/>
                  <a:gd name="connsiteX7-585" fmla="*/ 123 w 10000"/>
                  <a:gd name="connsiteY7-586" fmla="*/ 4133 h 10000"/>
                  <a:gd name="connsiteX8-587" fmla="*/ 531 w 10000"/>
                  <a:gd name="connsiteY8-588" fmla="*/ 5333 h 10000"/>
                  <a:gd name="connsiteX9-589" fmla="*/ 1042 w 10000"/>
                  <a:gd name="connsiteY9-590" fmla="*/ 6267 h 10000"/>
                  <a:gd name="connsiteX10-591" fmla="*/ 2217 w 10000"/>
                  <a:gd name="connsiteY10-592" fmla="*/ 7200 h 10000"/>
                  <a:gd name="connsiteX11-593" fmla="*/ 2830 w 10000"/>
                  <a:gd name="connsiteY11-594" fmla="*/ 7067 h 10000"/>
                  <a:gd name="connsiteX12-595" fmla="*/ 3391 w 10000"/>
                  <a:gd name="connsiteY12-596" fmla="*/ 6400 h 10000"/>
                  <a:gd name="connsiteX13-597" fmla="*/ 3544 w 10000"/>
                  <a:gd name="connsiteY13-598" fmla="*/ 5600 h 10000"/>
                  <a:gd name="connsiteX14-599" fmla="*/ 3544 w 10000"/>
                  <a:gd name="connsiteY14-600" fmla="*/ 4800 h 10000"/>
                  <a:gd name="connsiteX15-601" fmla="*/ 3340 w 10000"/>
                  <a:gd name="connsiteY15-602" fmla="*/ 4133 h 10000"/>
                  <a:gd name="connsiteX16-603" fmla="*/ 3084 w 10000"/>
                  <a:gd name="connsiteY16-604" fmla="*/ 3600 h 10000"/>
                  <a:gd name="connsiteX17-605" fmla="*/ 2574 w 10000"/>
                  <a:gd name="connsiteY17-606" fmla="*/ 3067 h 10000"/>
                  <a:gd name="connsiteX18-607" fmla="*/ 2012 w 10000"/>
                  <a:gd name="connsiteY18-608" fmla="*/ 2933 h 10000"/>
                  <a:gd name="connsiteX19-609" fmla="*/ 1451 w 10000"/>
                  <a:gd name="connsiteY19-610" fmla="*/ 3067 h 10000"/>
                  <a:gd name="connsiteX20-611" fmla="*/ 991 w 10000"/>
                  <a:gd name="connsiteY20-612" fmla="*/ 3733 h 10000"/>
                  <a:gd name="connsiteX21-613" fmla="*/ 685 w 10000"/>
                  <a:gd name="connsiteY21-614" fmla="*/ 4667 h 10000"/>
                  <a:gd name="connsiteX22-615" fmla="*/ 531 w 10000"/>
                  <a:gd name="connsiteY22-616" fmla="*/ 5867 h 10000"/>
                  <a:gd name="connsiteX23-617" fmla="*/ 634 w 10000"/>
                  <a:gd name="connsiteY23-618" fmla="*/ 6933 h 10000"/>
                  <a:gd name="connsiteX24-619" fmla="*/ 838 w 10000"/>
                  <a:gd name="connsiteY24-620" fmla="*/ 7733 h 10000"/>
                  <a:gd name="connsiteX25-621" fmla="*/ 1246 w 10000"/>
                  <a:gd name="connsiteY25-622" fmla="*/ 8800 h 10000"/>
                  <a:gd name="connsiteX26-623" fmla="*/ 1757 w 10000"/>
                  <a:gd name="connsiteY26-624" fmla="*/ 9467 h 10000"/>
                  <a:gd name="connsiteX27-625" fmla="*/ 2472 w 10000"/>
                  <a:gd name="connsiteY27-626" fmla="*/ 10000 h 10000"/>
                  <a:gd name="connsiteX28-627" fmla="*/ 3391 w 10000"/>
                  <a:gd name="connsiteY28-628" fmla="*/ 9867 h 10000"/>
                  <a:gd name="connsiteX29-629" fmla="*/ 4361 w 10000"/>
                  <a:gd name="connsiteY29-630" fmla="*/ 8933 h 10000"/>
                  <a:gd name="connsiteX30-631" fmla="*/ 5331 w 10000"/>
                  <a:gd name="connsiteY30-632" fmla="*/ 7333 h 10000"/>
                  <a:gd name="connsiteX31-633" fmla="*/ 6301 w 10000"/>
                  <a:gd name="connsiteY31-634" fmla="*/ 5600 h 10000"/>
                  <a:gd name="connsiteX32-635" fmla="*/ 7425 w 10000"/>
                  <a:gd name="connsiteY32-636" fmla="*/ 4133 h 10000"/>
                  <a:gd name="connsiteX33-637" fmla="*/ 8600 w 10000"/>
                  <a:gd name="connsiteY33-638" fmla="*/ 3867 h 10000"/>
                  <a:gd name="connsiteX34-639" fmla="*/ 9161 w 10000"/>
                  <a:gd name="connsiteY34-640" fmla="*/ 4267 h 10000"/>
                  <a:gd name="connsiteX35-641" fmla="*/ 9621 w 10000"/>
                  <a:gd name="connsiteY35-642" fmla="*/ 5067 h 10000"/>
                  <a:gd name="connsiteX36-643" fmla="*/ 9927 w 10000"/>
                  <a:gd name="connsiteY36-644" fmla="*/ 6400 h 10000"/>
                  <a:gd name="connsiteX37-645" fmla="*/ 9978 w 10000"/>
                  <a:gd name="connsiteY37-646" fmla="*/ 7067 h 10000"/>
                  <a:gd name="connsiteX38-647" fmla="*/ 9876 w 10000"/>
                  <a:gd name="connsiteY38-648" fmla="*/ 7733 h 10000"/>
                  <a:gd name="connsiteX39-649" fmla="*/ 9468 w 10000"/>
                  <a:gd name="connsiteY39-650" fmla="*/ 8533 h 10000"/>
                  <a:gd name="connsiteX40-651" fmla="*/ 8957 w 10000"/>
                  <a:gd name="connsiteY40-652" fmla="*/ 8800 h 10000"/>
                  <a:gd name="connsiteX41-653" fmla="*/ 8140 w 10000"/>
                  <a:gd name="connsiteY41-654" fmla="*/ 7867 h 10000"/>
                  <a:gd name="connsiteX42-655" fmla="*/ 7885 w 10000"/>
                  <a:gd name="connsiteY42-656" fmla="*/ 7067 h 10000"/>
                  <a:gd name="connsiteX43-657" fmla="*/ 7833 w 10000"/>
                  <a:gd name="connsiteY43-658" fmla="*/ 6000 h 10000"/>
                  <a:gd name="connsiteX44-659" fmla="*/ 8037 w 10000"/>
                  <a:gd name="connsiteY44-660" fmla="*/ 5333 h 10000"/>
                  <a:gd name="connsiteX45-661" fmla="*/ 8242 w 10000"/>
                  <a:gd name="connsiteY45-662" fmla="*/ 5067 h 10000"/>
                  <a:gd name="connsiteX46-663" fmla="*/ 8650 w 10000"/>
                  <a:gd name="connsiteY46-664" fmla="*/ 4933 h 10000"/>
                  <a:gd name="connsiteX47-665" fmla="*/ 8753 w 10000"/>
                  <a:gd name="connsiteY47-666" fmla="*/ 4933 h 10000"/>
                  <a:gd name="connsiteX48-667" fmla="*/ 8650 w 10000"/>
                  <a:gd name="connsiteY48-668" fmla="*/ 4933 h 10000"/>
                  <a:gd name="connsiteX49-669" fmla="*/ 8242 w 10000"/>
                  <a:gd name="connsiteY49-670" fmla="*/ 5067 h 10000"/>
                  <a:gd name="connsiteX50-671" fmla="*/ 8037 w 10000"/>
                  <a:gd name="connsiteY50-672" fmla="*/ 5333 h 10000"/>
                  <a:gd name="connsiteX51-673" fmla="*/ 7833 w 10000"/>
                  <a:gd name="connsiteY51-674" fmla="*/ 6000 h 10000"/>
                  <a:gd name="connsiteX52-675" fmla="*/ 7885 w 10000"/>
                  <a:gd name="connsiteY52-676" fmla="*/ 7067 h 10000"/>
                  <a:gd name="connsiteX53-677" fmla="*/ 8140 w 10000"/>
                  <a:gd name="connsiteY53-678" fmla="*/ 8000 h 10000"/>
                  <a:gd name="connsiteX54-679" fmla="*/ 8957 w 10000"/>
                  <a:gd name="connsiteY54-680" fmla="*/ 8800 h 10000"/>
                  <a:gd name="connsiteX55-681" fmla="*/ 9212 w 10000"/>
                  <a:gd name="connsiteY55-682" fmla="*/ 8800 h 10000"/>
                  <a:gd name="connsiteX56-683" fmla="*/ 9468 w 10000"/>
                  <a:gd name="connsiteY56-684" fmla="*/ 8667 h 10000"/>
                  <a:gd name="connsiteX57-685" fmla="*/ 9722 w 10000"/>
                  <a:gd name="connsiteY57-686" fmla="*/ 8400 h 10000"/>
                  <a:gd name="connsiteX58-687" fmla="*/ 9927 w 10000"/>
                  <a:gd name="connsiteY58-688" fmla="*/ 7867 h 10000"/>
                  <a:gd name="connsiteX59-689" fmla="*/ 9978 w 10000"/>
                  <a:gd name="connsiteY59-690" fmla="*/ 7067 h 10000"/>
                  <a:gd name="connsiteX60-691" fmla="*/ 9978 w 10000"/>
                  <a:gd name="connsiteY60-692" fmla="*/ 6267 h 10000"/>
                  <a:gd name="connsiteX61-693" fmla="*/ 9672 w 10000"/>
                  <a:gd name="connsiteY61-694" fmla="*/ 4933 h 10000"/>
                  <a:gd name="connsiteX62-695" fmla="*/ 9161 w 10000"/>
                  <a:gd name="connsiteY62-696" fmla="*/ 4133 h 10000"/>
                  <a:gd name="connsiteX63-697" fmla="*/ 8600 w 10000"/>
                  <a:gd name="connsiteY63-698" fmla="*/ 3600 h 10000"/>
                  <a:gd name="connsiteX64-699" fmla="*/ 7374 w 10000"/>
                  <a:gd name="connsiteY64-700" fmla="*/ 4000 h 10000"/>
                  <a:gd name="connsiteX65-701" fmla="*/ 6251 w 10000"/>
                  <a:gd name="connsiteY65-702" fmla="*/ 5333 h 10000"/>
                  <a:gd name="connsiteX66-703" fmla="*/ 5229 w 10000"/>
                  <a:gd name="connsiteY66-704" fmla="*/ 7200 h 10000"/>
                  <a:gd name="connsiteX67-705" fmla="*/ 4310 w 10000"/>
                  <a:gd name="connsiteY67-706" fmla="*/ 8667 h 10000"/>
                  <a:gd name="connsiteX68-707" fmla="*/ 2472 w 10000"/>
                  <a:gd name="connsiteY68-708" fmla="*/ 9600 h 10000"/>
                  <a:gd name="connsiteX69-709" fmla="*/ 1808 w 10000"/>
                  <a:gd name="connsiteY69-710" fmla="*/ 9200 h 10000"/>
                  <a:gd name="connsiteX70-711" fmla="*/ 1349 w 10000"/>
                  <a:gd name="connsiteY70-712" fmla="*/ 8533 h 10000"/>
                  <a:gd name="connsiteX71-713" fmla="*/ 940 w 10000"/>
                  <a:gd name="connsiteY71-714" fmla="*/ 7600 h 10000"/>
                  <a:gd name="connsiteX72-715" fmla="*/ 735 w 10000"/>
                  <a:gd name="connsiteY72-716" fmla="*/ 6800 h 10000"/>
                  <a:gd name="connsiteX73-717" fmla="*/ 685 w 10000"/>
                  <a:gd name="connsiteY73-718" fmla="*/ 5867 h 10000"/>
                  <a:gd name="connsiteX74-719" fmla="*/ 735 w 10000"/>
                  <a:gd name="connsiteY74-720" fmla="*/ 4800 h 10000"/>
                  <a:gd name="connsiteX75-721" fmla="*/ 1042 w 10000"/>
                  <a:gd name="connsiteY75-722" fmla="*/ 4000 h 10000"/>
                  <a:gd name="connsiteX76-723" fmla="*/ 1962 w 10000"/>
                  <a:gd name="connsiteY76-724" fmla="*/ 3200 h 10000"/>
                  <a:gd name="connsiteX77-725" fmla="*/ 2523 w 10000"/>
                  <a:gd name="connsiteY77-726" fmla="*/ 3333 h 10000"/>
                  <a:gd name="connsiteX78-727" fmla="*/ 3034 w 10000"/>
                  <a:gd name="connsiteY78-728" fmla="*/ 3867 h 10000"/>
                  <a:gd name="connsiteX79-729" fmla="*/ 3238 w 10000"/>
                  <a:gd name="connsiteY79-730" fmla="*/ 4267 h 10000"/>
                  <a:gd name="connsiteX80-731" fmla="*/ 3442 w 10000"/>
                  <a:gd name="connsiteY80-732" fmla="*/ 4800 h 10000"/>
                  <a:gd name="connsiteX81-733" fmla="*/ 3494 w 10000"/>
                  <a:gd name="connsiteY81-734" fmla="*/ 5467 h 10000"/>
                  <a:gd name="connsiteX82-735" fmla="*/ 3340 w 10000"/>
                  <a:gd name="connsiteY82-736" fmla="*/ 6133 h 10000"/>
                  <a:gd name="connsiteX83-737" fmla="*/ 2830 w 10000"/>
                  <a:gd name="connsiteY83-738" fmla="*/ 6800 h 10000"/>
                  <a:gd name="connsiteX84-739" fmla="*/ 2267 w 10000"/>
                  <a:gd name="connsiteY84-740" fmla="*/ 6933 h 10000"/>
                  <a:gd name="connsiteX85-741" fmla="*/ 1093 w 10000"/>
                  <a:gd name="connsiteY85-742" fmla="*/ 6133 h 10000"/>
                  <a:gd name="connsiteX86-743" fmla="*/ 582 w 10000"/>
                  <a:gd name="connsiteY86-744" fmla="*/ 5333 h 10000"/>
                  <a:gd name="connsiteX87-745" fmla="*/ 174 w 10000"/>
                  <a:gd name="connsiteY87-746" fmla="*/ 4133 h 10000"/>
                  <a:gd name="connsiteX88-747" fmla="*/ 21 w 10000"/>
                  <a:gd name="connsiteY88-748" fmla="*/ 2667 h 10000"/>
                  <a:gd name="connsiteX89-749" fmla="*/ 123 w 10000"/>
                  <a:gd name="connsiteY89-750" fmla="*/ 2000 h 10000"/>
                  <a:gd name="connsiteX90-751" fmla="*/ 225 w 10000"/>
                  <a:gd name="connsiteY90-752" fmla="*/ 1333 h 10000"/>
                  <a:gd name="connsiteX91-753" fmla="*/ 634 w 10000"/>
                  <a:gd name="connsiteY91-754" fmla="*/ 533 h 10000"/>
                  <a:gd name="connsiteX92-755" fmla="*/ 1145 w 10000"/>
                  <a:gd name="connsiteY92-756" fmla="*/ 133 h 10000"/>
                  <a:gd name="connsiteX0-757" fmla="*/ 634 w 10000"/>
                  <a:gd name="connsiteY0-758" fmla="*/ 533 h 10000"/>
                  <a:gd name="connsiteX1-759" fmla="*/ 2063 w 10000"/>
                  <a:gd name="connsiteY1-760" fmla="*/ 133 h 10000"/>
                  <a:gd name="connsiteX2-761" fmla="*/ 1145 w 10000"/>
                  <a:gd name="connsiteY2-762" fmla="*/ 0 h 10000"/>
                  <a:gd name="connsiteX3-763" fmla="*/ 634 w 10000"/>
                  <a:gd name="connsiteY3-764" fmla="*/ 400 h 10000"/>
                  <a:gd name="connsiteX4-765" fmla="*/ 225 w 10000"/>
                  <a:gd name="connsiteY4-766" fmla="*/ 1200 h 10000"/>
                  <a:gd name="connsiteX5-767" fmla="*/ 72 w 10000"/>
                  <a:gd name="connsiteY5-768" fmla="*/ 1867 h 10000"/>
                  <a:gd name="connsiteX6-769" fmla="*/ 21 w 10000"/>
                  <a:gd name="connsiteY6-770" fmla="*/ 2667 h 10000"/>
                  <a:gd name="connsiteX7-771" fmla="*/ 123 w 10000"/>
                  <a:gd name="connsiteY7-772" fmla="*/ 4133 h 10000"/>
                  <a:gd name="connsiteX8-773" fmla="*/ 531 w 10000"/>
                  <a:gd name="connsiteY8-774" fmla="*/ 5333 h 10000"/>
                  <a:gd name="connsiteX9-775" fmla="*/ 1042 w 10000"/>
                  <a:gd name="connsiteY9-776" fmla="*/ 6267 h 10000"/>
                  <a:gd name="connsiteX10-777" fmla="*/ 2217 w 10000"/>
                  <a:gd name="connsiteY10-778" fmla="*/ 7200 h 10000"/>
                  <a:gd name="connsiteX11-779" fmla="*/ 2830 w 10000"/>
                  <a:gd name="connsiteY11-780" fmla="*/ 7067 h 10000"/>
                  <a:gd name="connsiteX12-781" fmla="*/ 3391 w 10000"/>
                  <a:gd name="connsiteY12-782" fmla="*/ 6400 h 10000"/>
                  <a:gd name="connsiteX13-783" fmla="*/ 3544 w 10000"/>
                  <a:gd name="connsiteY13-784" fmla="*/ 5600 h 10000"/>
                  <a:gd name="connsiteX14-785" fmla="*/ 3544 w 10000"/>
                  <a:gd name="connsiteY14-786" fmla="*/ 4800 h 10000"/>
                  <a:gd name="connsiteX15-787" fmla="*/ 3340 w 10000"/>
                  <a:gd name="connsiteY15-788" fmla="*/ 4133 h 10000"/>
                  <a:gd name="connsiteX16-789" fmla="*/ 3084 w 10000"/>
                  <a:gd name="connsiteY16-790" fmla="*/ 3600 h 10000"/>
                  <a:gd name="connsiteX17-791" fmla="*/ 2574 w 10000"/>
                  <a:gd name="connsiteY17-792" fmla="*/ 3067 h 10000"/>
                  <a:gd name="connsiteX18-793" fmla="*/ 2012 w 10000"/>
                  <a:gd name="connsiteY18-794" fmla="*/ 2933 h 10000"/>
                  <a:gd name="connsiteX19-795" fmla="*/ 1451 w 10000"/>
                  <a:gd name="connsiteY19-796" fmla="*/ 3067 h 10000"/>
                  <a:gd name="connsiteX20-797" fmla="*/ 991 w 10000"/>
                  <a:gd name="connsiteY20-798" fmla="*/ 3733 h 10000"/>
                  <a:gd name="connsiteX21-799" fmla="*/ 685 w 10000"/>
                  <a:gd name="connsiteY21-800" fmla="*/ 4667 h 10000"/>
                  <a:gd name="connsiteX22-801" fmla="*/ 531 w 10000"/>
                  <a:gd name="connsiteY22-802" fmla="*/ 5867 h 10000"/>
                  <a:gd name="connsiteX23-803" fmla="*/ 634 w 10000"/>
                  <a:gd name="connsiteY23-804" fmla="*/ 6933 h 10000"/>
                  <a:gd name="connsiteX24-805" fmla="*/ 838 w 10000"/>
                  <a:gd name="connsiteY24-806" fmla="*/ 7733 h 10000"/>
                  <a:gd name="connsiteX25-807" fmla="*/ 1246 w 10000"/>
                  <a:gd name="connsiteY25-808" fmla="*/ 8800 h 10000"/>
                  <a:gd name="connsiteX26-809" fmla="*/ 1757 w 10000"/>
                  <a:gd name="connsiteY26-810" fmla="*/ 9467 h 10000"/>
                  <a:gd name="connsiteX27-811" fmla="*/ 2472 w 10000"/>
                  <a:gd name="connsiteY27-812" fmla="*/ 10000 h 10000"/>
                  <a:gd name="connsiteX28-813" fmla="*/ 3391 w 10000"/>
                  <a:gd name="connsiteY28-814" fmla="*/ 9867 h 10000"/>
                  <a:gd name="connsiteX29-815" fmla="*/ 4361 w 10000"/>
                  <a:gd name="connsiteY29-816" fmla="*/ 8933 h 10000"/>
                  <a:gd name="connsiteX30-817" fmla="*/ 5331 w 10000"/>
                  <a:gd name="connsiteY30-818" fmla="*/ 7333 h 10000"/>
                  <a:gd name="connsiteX31-819" fmla="*/ 6301 w 10000"/>
                  <a:gd name="connsiteY31-820" fmla="*/ 5600 h 10000"/>
                  <a:gd name="connsiteX32-821" fmla="*/ 7425 w 10000"/>
                  <a:gd name="connsiteY32-822" fmla="*/ 4133 h 10000"/>
                  <a:gd name="connsiteX33-823" fmla="*/ 8600 w 10000"/>
                  <a:gd name="connsiteY33-824" fmla="*/ 3867 h 10000"/>
                  <a:gd name="connsiteX34-825" fmla="*/ 9161 w 10000"/>
                  <a:gd name="connsiteY34-826" fmla="*/ 4267 h 10000"/>
                  <a:gd name="connsiteX35-827" fmla="*/ 9621 w 10000"/>
                  <a:gd name="connsiteY35-828" fmla="*/ 5067 h 10000"/>
                  <a:gd name="connsiteX36-829" fmla="*/ 9927 w 10000"/>
                  <a:gd name="connsiteY36-830" fmla="*/ 6400 h 10000"/>
                  <a:gd name="connsiteX37-831" fmla="*/ 9978 w 10000"/>
                  <a:gd name="connsiteY37-832" fmla="*/ 7067 h 10000"/>
                  <a:gd name="connsiteX38-833" fmla="*/ 9876 w 10000"/>
                  <a:gd name="connsiteY38-834" fmla="*/ 7733 h 10000"/>
                  <a:gd name="connsiteX39-835" fmla="*/ 9468 w 10000"/>
                  <a:gd name="connsiteY39-836" fmla="*/ 8533 h 10000"/>
                  <a:gd name="connsiteX40-837" fmla="*/ 8957 w 10000"/>
                  <a:gd name="connsiteY40-838" fmla="*/ 8800 h 10000"/>
                  <a:gd name="connsiteX41-839" fmla="*/ 8140 w 10000"/>
                  <a:gd name="connsiteY41-840" fmla="*/ 7867 h 10000"/>
                  <a:gd name="connsiteX42-841" fmla="*/ 7885 w 10000"/>
                  <a:gd name="connsiteY42-842" fmla="*/ 7067 h 10000"/>
                  <a:gd name="connsiteX43-843" fmla="*/ 7833 w 10000"/>
                  <a:gd name="connsiteY43-844" fmla="*/ 6000 h 10000"/>
                  <a:gd name="connsiteX44-845" fmla="*/ 8037 w 10000"/>
                  <a:gd name="connsiteY44-846" fmla="*/ 5333 h 10000"/>
                  <a:gd name="connsiteX45-847" fmla="*/ 8242 w 10000"/>
                  <a:gd name="connsiteY45-848" fmla="*/ 5067 h 10000"/>
                  <a:gd name="connsiteX46-849" fmla="*/ 8650 w 10000"/>
                  <a:gd name="connsiteY46-850" fmla="*/ 4933 h 10000"/>
                  <a:gd name="connsiteX47-851" fmla="*/ 8753 w 10000"/>
                  <a:gd name="connsiteY47-852" fmla="*/ 4933 h 10000"/>
                  <a:gd name="connsiteX48-853" fmla="*/ 8650 w 10000"/>
                  <a:gd name="connsiteY48-854" fmla="*/ 4933 h 10000"/>
                  <a:gd name="connsiteX49-855" fmla="*/ 8242 w 10000"/>
                  <a:gd name="connsiteY49-856" fmla="*/ 5067 h 10000"/>
                  <a:gd name="connsiteX50-857" fmla="*/ 8037 w 10000"/>
                  <a:gd name="connsiteY50-858" fmla="*/ 5333 h 10000"/>
                  <a:gd name="connsiteX51-859" fmla="*/ 7833 w 10000"/>
                  <a:gd name="connsiteY51-860" fmla="*/ 6000 h 10000"/>
                  <a:gd name="connsiteX52-861" fmla="*/ 7885 w 10000"/>
                  <a:gd name="connsiteY52-862" fmla="*/ 7067 h 10000"/>
                  <a:gd name="connsiteX53-863" fmla="*/ 8140 w 10000"/>
                  <a:gd name="connsiteY53-864" fmla="*/ 8000 h 10000"/>
                  <a:gd name="connsiteX54-865" fmla="*/ 8957 w 10000"/>
                  <a:gd name="connsiteY54-866" fmla="*/ 8800 h 10000"/>
                  <a:gd name="connsiteX55-867" fmla="*/ 9212 w 10000"/>
                  <a:gd name="connsiteY55-868" fmla="*/ 8800 h 10000"/>
                  <a:gd name="connsiteX56-869" fmla="*/ 9468 w 10000"/>
                  <a:gd name="connsiteY56-870" fmla="*/ 8667 h 10000"/>
                  <a:gd name="connsiteX57-871" fmla="*/ 9722 w 10000"/>
                  <a:gd name="connsiteY57-872" fmla="*/ 8400 h 10000"/>
                  <a:gd name="connsiteX58-873" fmla="*/ 9927 w 10000"/>
                  <a:gd name="connsiteY58-874" fmla="*/ 7867 h 10000"/>
                  <a:gd name="connsiteX59-875" fmla="*/ 9978 w 10000"/>
                  <a:gd name="connsiteY59-876" fmla="*/ 7067 h 10000"/>
                  <a:gd name="connsiteX60-877" fmla="*/ 9978 w 10000"/>
                  <a:gd name="connsiteY60-878" fmla="*/ 6267 h 10000"/>
                  <a:gd name="connsiteX61-879" fmla="*/ 9672 w 10000"/>
                  <a:gd name="connsiteY61-880" fmla="*/ 4933 h 10000"/>
                  <a:gd name="connsiteX62-881" fmla="*/ 9161 w 10000"/>
                  <a:gd name="connsiteY62-882" fmla="*/ 4133 h 10000"/>
                  <a:gd name="connsiteX63-883" fmla="*/ 8600 w 10000"/>
                  <a:gd name="connsiteY63-884" fmla="*/ 3600 h 10000"/>
                  <a:gd name="connsiteX64-885" fmla="*/ 7374 w 10000"/>
                  <a:gd name="connsiteY64-886" fmla="*/ 4000 h 10000"/>
                  <a:gd name="connsiteX65-887" fmla="*/ 6251 w 10000"/>
                  <a:gd name="connsiteY65-888" fmla="*/ 5333 h 10000"/>
                  <a:gd name="connsiteX66-889" fmla="*/ 5229 w 10000"/>
                  <a:gd name="connsiteY66-890" fmla="*/ 7200 h 10000"/>
                  <a:gd name="connsiteX67-891" fmla="*/ 4310 w 10000"/>
                  <a:gd name="connsiteY67-892" fmla="*/ 8667 h 10000"/>
                  <a:gd name="connsiteX68-893" fmla="*/ 2472 w 10000"/>
                  <a:gd name="connsiteY68-894" fmla="*/ 9600 h 10000"/>
                  <a:gd name="connsiteX69-895" fmla="*/ 1808 w 10000"/>
                  <a:gd name="connsiteY69-896" fmla="*/ 9200 h 10000"/>
                  <a:gd name="connsiteX70-897" fmla="*/ 1349 w 10000"/>
                  <a:gd name="connsiteY70-898" fmla="*/ 8533 h 10000"/>
                  <a:gd name="connsiteX71-899" fmla="*/ 940 w 10000"/>
                  <a:gd name="connsiteY71-900" fmla="*/ 7600 h 10000"/>
                  <a:gd name="connsiteX72-901" fmla="*/ 735 w 10000"/>
                  <a:gd name="connsiteY72-902" fmla="*/ 6800 h 10000"/>
                  <a:gd name="connsiteX73-903" fmla="*/ 685 w 10000"/>
                  <a:gd name="connsiteY73-904" fmla="*/ 5867 h 10000"/>
                  <a:gd name="connsiteX74-905" fmla="*/ 735 w 10000"/>
                  <a:gd name="connsiteY74-906" fmla="*/ 4800 h 10000"/>
                  <a:gd name="connsiteX75-907" fmla="*/ 1042 w 10000"/>
                  <a:gd name="connsiteY75-908" fmla="*/ 4000 h 10000"/>
                  <a:gd name="connsiteX76-909" fmla="*/ 1962 w 10000"/>
                  <a:gd name="connsiteY76-910" fmla="*/ 3200 h 10000"/>
                  <a:gd name="connsiteX77-911" fmla="*/ 2523 w 10000"/>
                  <a:gd name="connsiteY77-912" fmla="*/ 3333 h 10000"/>
                  <a:gd name="connsiteX78-913" fmla="*/ 3034 w 10000"/>
                  <a:gd name="connsiteY78-914" fmla="*/ 3867 h 10000"/>
                  <a:gd name="connsiteX79-915" fmla="*/ 3238 w 10000"/>
                  <a:gd name="connsiteY79-916" fmla="*/ 4267 h 10000"/>
                  <a:gd name="connsiteX80-917" fmla="*/ 3442 w 10000"/>
                  <a:gd name="connsiteY80-918" fmla="*/ 4800 h 10000"/>
                  <a:gd name="connsiteX81-919" fmla="*/ 3494 w 10000"/>
                  <a:gd name="connsiteY81-920" fmla="*/ 5467 h 10000"/>
                  <a:gd name="connsiteX82-921" fmla="*/ 3340 w 10000"/>
                  <a:gd name="connsiteY82-922" fmla="*/ 6133 h 10000"/>
                  <a:gd name="connsiteX83-923" fmla="*/ 2830 w 10000"/>
                  <a:gd name="connsiteY83-924" fmla="*/ 6800 h 10000"/>
                  <a:gd name="connsiteX84-925" fmla="*/ 2267 w 10000"/>
                  <a:gd name="connsiteY84-926" fmla="*/ 6933 h 10000"/>
                  <a:gd name="connsiteX85-927" fmla="*/ 1093 w 10000"/>
                  <a:gd name="connsiteY85-928" fmla="*/ 6133 h 10000"/>
                  <a:gd name="connsiteX86-929" fmla="*/ 582 w 10000"/>
                  <a:gd name="connsiteY86-930" fmla="*/ 5333 h 10000"/>
                  <a:gd name="connsiteX87-931" fmla="*/ 174 w 10000"/>
                  <a:gd name="connsiteY87-932" fmla="*/ 4133 h 10000"/>
                  <a:gd name="connsiteX88-933" fmla="*/ 21 w 10000"/>
                  <a:gd name="connsiteY88-934" fmla="*/ 2667 h 10000"/>
                  <a:gd name="connsiteX89-935" fmla="*/ 123 w 10000"/>
                  <a:gd name="connsiteY89-936" fmla="*/ 2000 h 10000"/>
                  <a:gd name="connsiteX90-937" fmla="*/ 225 w 10000"/>
                  <a:gd name="connsiteY90-938" fmla="*/ 1333 h 10000"/>
                  <a:gd name="connsiteX91-939" fmla="*/ 634 w 10000"/>
                  <a:gd name="connsiteY91-940" fmla="*/ 533 h 10000"/>
                  <a:gd name="connsiteX0-941" fmla="*/ 634 w 10000"/>
                  <a:gd name="connsiteY0-942" fmla="*/ 533 h 10000"/>
                  <a:gd name="connsiteX1-943" fmla="*/ 1145 w 10000"/>
                  <a:gd name="connsiteY1-944" fmla="*/ 0 h 10000"/>
                  <a:gd name="connsiteX2-945" fmla="*/ 634 w 10000"/>
                  <a:gd name="connsiteY2-946" fmla="*/ 400 h 10000"/>
                  <a:gd name="connsiteX3-947" fmla="*/ 225 w 10000"/>
                  <a:gd name="connsiteY3-948" fmla="*/ 1200 h 10000"/>
                  <a:gd name="connsiteX4-949" fmla="*/ 72 w 10000"/>
                  <a:gd name="connsiteY4-950" fmla="*/ 1867 h 10000"/>
                  <a:gd name="connsiteX5-951" fmla="*/ 21 w 10000"/>
                  <a:gd name="connsiteY5-952" fmla="*/ 2667 h 10000"/>
                  <a:gd name="connsiteX6-953" fmla="*/ 123 w 10000"/>
                  <a:gd name="connsiteY6-954" fmla="*/ 4133 h 10000"/>
                  <a:gd name="connsiteX7-955" fmla="*/ 531 w 10000"/>
                  <a:gd name="connsiteY7-956" fmla="*/ 5333 h 10000"/>
                  <a:gd name="connsiteX8-957" fmla="*/ 1042 w 10000"/>
                  <a:gd name="connsiteY8-958" fmla="*/ 6267 h 10000"/>
                  <a:gd name="connsiteX9-959" fmla="*/ 2217 w 10000"/>
                  <a:gd name="connsiteY9-960" fmla="*/ 7200 h 10000"/>
                  <a:gd name="connsiteX10-961" fmla="*/ 2830 w 10000"/>
                  <a:gd name="connsiteY10-962" fmla="*/ 7067 h 10000"/>
                  <a:gd name="connsiteX11-963" fmla="*/ 3391 w 10000"/>
                  <a:gd name="connsiteY11-964" fmla="*/ 6400 h 10000"/>
                  <a:gd name="connsiteX12-965" fmla="*/ 3544 w 10000"/>
                  <a:gd name="connsiteY12-966" fmla="*/ 5600 h 10000"/>
                  <a:gd name="connsiteX13-967" fmla="*/ 3544 w 10000"/>
                  <a:gd name="connsiteY13-968" fmla="*/ 4800 h 10000"/>
                  <a:gd name="connsiteX14-969" fmla="*/ 3340 w 10000"/>
                  <a:gd name="connsiteY14-970" fmla="*/ 4133 h 10000"/>
                  <a:gd name="connsiteX15-971" fmla="*/ 3084 w 10000"/>
                  <a:gd name="connsiteY15-972" fmla="*/ 3600 h 10000"/>
                  <a:gd name="connsiteX16-973" fmla="*/ 2574 w 10000"/>
                  <a:gd name="connsiteY16-974" fmla="*/ 3067 h 10000"/>
                  <a:gd name="connsiteX17-975" fmla="*/ 2012 w 10000"/>
                  <a:gd name="connsiteY17-976" fmla="*/ 2933 h 10000"/>
                  <a:gd name="connsiteX18-977" fmla="*/ 1451 w 10000"/>
                  <a:gd name="connsiteY18-978" fmla="*/ 3067 h 10000"/>
                  <a:gd name="connsiteX19-979" fmla="*/ 991 w 10000"/>
                  <a:gd name="connsiteY19-980" fmla="*/ 3733 h 10000"/>
                  <a:gd name="connsiteX20-981" fmla="*/ 685 w 10000"/>
                  <a:gd name="connsiteY20-982" fmla="*/ 4667 h 10000"/>
                  <a:gd name="connsiteX21-983" fmla="*/ 531 w 10000"/>
                  <a:gd name="connsiteY21-984" fmla="*/ 5867 h 10000"/>
                  <a:gd name="connsiteX22-985" fmla="*/ 634 w 10000"/>
                  <a:gd name="connsiteY22-986" fmla="*/ 6933 h 10000"/>
                  <a:gd name="connsiteX23-987" fmla="*/ 838 w 10000"/>
                  <a:gd name="connsiteY23-988" fmla="*/ 7733 h 10000"/>
                  <a:gd name="connsiteX24-989" fmla="*/ 1246 w 10000"/>
                  <a:gd name="connsiteY24-990" fmla="*/ 8800 h 10000"/>
                  <a:gd name="connsiteX25-991" fmla="*/ 1757 w 10000"/>
                  <a:gd name="connsiteY25-992" fmla="*/ 9467 h 10000"/>
                  <a:gd name="connsiteX26-993" fmla="*/ 2472 w 10000"/>
                  <a:gd name="connsiteY26-994" fmla="*/ 10000 h 10000"/>
                  <a:gd name="connsiteX27-995" fmla="*/ 3391 w 10000"/>
                  <a:gd name="connsiteY27-996" fmla="*/ 9867 h 10000"/>
                  <a:gd name="connsiteX28-997" fmla="*/ 4361 w 10000"/>
                  <a:gd name="connsiteY28-998" fmla="*/ 8933 h 10000"/>
                  <a:gd name="connsiteX29-999" fmla="*/ 5331 w 10000"/>
                  <a:gd name="connsiteY29-1000" fmla="*/ 7333 h 10000"/>
                  <a:gd name="connsiteX30-1001" fmla="*/ 6301 w 10000"/>
                  <a:gd name="connsiteY30-1002" fmla="*/ 5600 h 10000"/>
                  <a:gd name="connsiteX31-1003" fmla="*/ 7425 w 10000"/>
                  <a:gd name="connsiteY31-1004" fmla="*/ 4133 h 10000"/>
                  <a:gd name="connsiteX32-1005" fmla="*/ 8600 w 10000"/>
                  <a:gd name="connsiteY32-1006" fmla="*/ 3867 h 10000"/>
                  <a:gd name="connsiteX33-1007" fmla="*/ 9161 w 10000"/>
                  <a:gd name="connsiteY33-1008" fmla="*/ 4267 h 10000"/>
                  <a:gd name="connsiteX34-1009" fmla="*/ 9621 w 10000"/>
                  <a:gd name="connsiteY34-1010" fmla="*/ 5067 h 10000"/>
                  <a:gd name="connsiteX35-1011" fmla="*/ 9927 w 10000"/>
                  <a:gd name="connsiteY35-1012" fmla="*/ 6400 h 10000"/>
                  <a:gd name="connsiteX36-1013" fmla="*/ 9978 w 10000"/>
                  <a:gd name="connsiteY36-1014" fmla="*/ 7067 h 10000"/>
                  <a:gd name="connsiteX37-1015" fmla="*/ 9876 w 10000"/>
                  <a:gd name="connsiteY37-1016" fmla="*/ 7733 h 10000"/>
                  <a:gd name="connsiteX38-1017" fmla="*/ 9468 w 10000"/>
                  <a:gd name="connsiteY38-1018" fmla="*/ 8533 h 10000"/>
                  <a:gd name="connsiteX39-1019" fmla="*/ 8957 w 10000"/>
                  <a:gd name="connsiteY39-1020" fmla="*/ 8800 h 10000"/>
                  <a:gd name="connsiteX40-1021" fmla="*/ 8140 w 10000"/>
                  <a:gd name="connsiteY40-1022" fmla="*/ 7867 h 10000"/>
                  <a:gd name="connsiteX41-1023" fmla="*/ 7885 w 10000"/>
                  <a:gd name="connsiteY41-1024" fmla="*/ 7067 h 10000"/>
                  <a:gd name="connsiteX42-1025" fmla="*/ 7833 w 10000"/>
                  <a:gd name="connsiteY42-1026" fmla="*/ 6000 h 10000"/>
                  <a:gd name="connsiteX43-1027" fmla="*/ 8037 w 10000"/>
                  <a:gd name="connsiteY43-1028" fmla="*/ 5333 h 10000"/>
                  <a:gd name="connsiteX44-1029" fmla="*/ 8242 w 10000"/>
                  <a:gd name="connsiteY44-1030" fmla="*/ 5067 h 10000"/>
                  <a:gd name="connsiteX45-1031" fmla="*/ 8650 w 10000"/>
                  <a:gd name="connsiteY45-1032" fmla="*/ 4933 h 10000"/>
                  <a:gd name="connsiteX46-1033" fmla="*/ 8753 w 10000"/>
                  <a:gd name="connsiteY46-1034" fmla="*/ 4933 h 10000"/>
                  <a:gd name="connsiteX47-1035" fmla="*/ 8650 w 10000"/>
                  <a:gd name="connsiteY47-1036" fmla="*/ 4933 h 10000"/>
                  <a:gd name="connsiteX48-1037" fmla="*/ 8242 w 10000"/>
                  <a:gd name="connsiteY48-1038" fmla="*/ 5067 h 10000"/>
                  <a:gd name="connsiteX49-1039" fmla="*/ 8037 w 10000"/>
                  <a:gd name="connsiteY49-1040" fmla="*/ 5333 h 10000"/>
                  <a:gd name="connsiteX50-1041" fmla="*/ 7833 w 10000"/>
                  <a:gd name="connsiteY50-1042" fmla="*/ 6000 h 10000"/>
                  <a:gd name="connsiteX51-1043" fmla="*/ 7885 w 10000"/>
                  <a:gd name="connsiteY51-1044" fmla="*/ 7067 h 10000"/>
                  <a:gd name="connsiteX52-1045" fmla="*/ 8140 w 10000"/>
                  <a:gd name="connsiteY52-1046" fmla="*/ 8000 h 10000"/>
                  <a:gd name="connsiteX53-1047" fmla="*/ 8957 w 10000"/>
                  <a:gd name="connsiteY53-1048" fmla="*/ 8800 h 10000"/>
                  <a:gd name="connsiteX54-1049" fmla="*/ 9212 w 10000"/>
                  <a:gd name="connsiteY54-1050" fmla="*/ 8800 h 10000"/>
                  <a:gd name="connsiteX55-1051" fmla="*/ 9468 w 10000"/>
                  <a:gd name="connsiteY55-1052" fmla="*/ 8667 h 10000"/>
                  <a:gd name="connsiteX56-1053" fmla="*/ 9722 w 10000"/>
                  <a:gd name="connsiteY56-1054" fmla="*/ 8400 h 10000"/>
                  <a:gd name="connsiteX57-1055" fmla="*/ 9927 w 10000"/>
                  <a:gd name="connsiteY57-1056" fmla="*/ 7867 h 10000"/>
                  <a:gd name="connsiteX58-1057" fmla="*/ 9978 w 10000"/>
                  <a:gd name="connsiteY58-1058" fmla="*/ 7067 h 10000"/>
                  <a:gd name="connsiteX59-1059" fmla="*/ 9978 w 10000"/>
                  <a:gd name="connsiteY59-1060" fmla="*/ 6267 h 10000"/>
                  <a:gd name="connsiteX60-1061" fmla="*/ 9672 w 10000"/>
                  <a:gd name="connsiteY60-1062" fmla="*/ 4933 h 10000"/>
                  <a:gd name="connsiteX61-1063" fmla="*/ 9161 w 10000"/>
                  <a:gd name="connsiteY61-1064" fmla="*/ 4133 h 10000"/>
                  <a:gd name="connsiteX62-1065" fmla="*/ 8600 w 10000"/>
                  <a:gd name="connsiteY62-1066" fmla="*/ 3600 h 10000"/>
                  <a:gd name="connsiteX63-1067" fmla="*/ 7374 w 10000"/>
                  <a:gd name="connsiteY63-1068" fmla="*/ 4000 h 10000"/>
                  <a:gd name="connsiteX64-1069" fmla="*/ 6251 w 10000"/>
                  <a:gd name="connsiteY64-1070" fmla="*/ 5333 h 10000"/>
                  <a:gd name="connsiteX65-1071" fmla="*/ 5229 w 10000"/>
                  <a:gd name="connsiteY65-1072" fmla="*/ 7200 h 10000"/>
                  <a:gd name="connsiteX66-1073" fmla="*/ 4310 w 10000"/>
                  <a:gd name="connsiteY66-1074" fmla="*/ 8667 h 10000"/>
                  <a:gd name="connsiteX67-1075" fmla="*/ 2472 w 10000"/>
                  <a:gd name="connsiteY67-1076" fmla="*/ 9600 h 10000"/>
                  <a:gd name="connsiteX68-1077" fmla="*/ 1808 w 10000"/>
                  <a:gd name="connsiteY68-1078" fmla="*/ 9200 h 10000"/>
                  <a:gd name="connsiteX69-1079" fmla="*/ 1349 w 10000"/>
                  <a:gd name="connsiteY69-1080" fmla="*/ 8533 h 10000"/>
                  <a:gd name="connsiteX70-1081" fmla="*/ 940 w 10000"/>
                  <a:gd name="connsiteY70-1082" fmla="*/ 7600 h 10000"/>
                  <a:gd name="connsiteX71-1083" fmla="*/ 735 w 10000"/>
                  <a:gd name="connsiteY71-1084" fmla="*/ 6800 h 10000"/>
                  <a:gd name="connsiteX72-1085" fmla="*/ 685 w 10000"/>
                  <a:gd name="connsiteY72-1086" fmla="*/ 5867 h 10000"/>
                  <a:gd name="connsiteX73-1087" fmla="*/ 735 w 10000"/>
                  <a:gd name="connsiteY73-1088" fmla="*/ 4800 h 10000"/>
                  <a:gd name="connsiteX74-1089" fmla="*/ 1042 w 10000"/>
                  <a:gd name="connsiteY74-1090" fmla="*/ 4000 h 10000"/>
                  <a:gd name="connsiteX75-1091" fmla="*/ 1962 w 10000"/>
                  <a:gd name="connsiteY75-1092" fmla="*/ 3200 h 10000"/>
                  <a:gd name="connsiteX76-1093" fmla="*/ 2523 w 10000"/>
                  <a:gd name="connsiteY76-1094" fmla="*/ 3333 h 10000"/>
                  <a:gd name="connsiteX77-1095" fmla="*/ 3034 w 10000"/>
                  <a:gd name="connsiteY77-1096" fmla="*/ 3867 h 10000"/>
                  <a:gd name="connsiteX78-1097" fmla="*/ 3238 w 10000"/>
                  <a:gd name="connsiteY78-1098" fmla="*/ 4267 h 10000"/>
                  <a:gd name="connsiteX79-1099" fmla="*/ 3442 w 10000"/>
                  <a:gd name="connsiteY79-1100" fmla="*/ 4800 h 10000"/>
                  <a:gd name="connsiteX80-1101" fmla="*/ 3494 w 10000"/>
                  <a:gd name="connsiteY80-1102" fmla="*/ 5467 h 10000"/>
                  <a:gd name="connsiteX81-1103" fmla="*/ 3340 w 10000"/>
                  <a:gd name="connsiteY81-1104" fmla="*/ 6133 h 10000"/>
                  <a:gd name="connsiteX82-1105" fmla="*/ 2830 w 10000"/>
                  <a:gd name="connsiteY82-1106" fmla="*/ 6800 h 10000"/>
                  <a:gd name="connsiteX83-1107" fmla="*/ 2267 w 10000"/>
                  <a:gd name="connsiteY83-1108" fmla="*/ 6933 h 10000"/>
                  <a:gd name="connsiteX84-1109" fmla="*/ 1093 w 10000"/>
                  <a:gd name="connsiteY84-1110" fmla="*/ 6133 h 10000"/>
                  <a:gd name="connsiteX85-1111" fmla="*/ 582 w 10000"/>
                  <a:gd name="connsiteY85-1112" fmla="*/ 5333 h 10000"/>
                  <a:gd name="connsiteX86-1113" fmla="*/ 174 w 10000"/>
                  <a:gd name="connsiteY86-1114" fmla="*/ 4133 h 10000"/>
                  <a:gd name="connsiteX87-1115" fmla="*/ 21 w 10000"/>
                  <a:gd name="connsiteY87-1116" fmla="*/ 2667 h 10000"/>
                  <a:gd name="connsiteX88-1117" fmla="*/ 123 w 10000"/>
                  <a:gd name="connsiteY88-1118" fmla="*/ 2000 h 10000"/>
                  <a:gd name="connsiteX89-1119" fmla="*/ 225 w 10000"/>
                  <a:gd name="connsiteY89-1120" fmla="*/ 1333 h 10000"/>
                  <a:gd name="connsiteX90-1121" fmla="*/ 634 w 10000"/>
                  <a:gd name="connsiteY90-1122" fmla="*/ 533 h 10000"/>
                  <a:gd name="connsiteX0-1123" fmla="*/ 634 w 10000"/>
                  <a:gd name="connsiteY0-1124" fmla="*/ 183 h 9650"/>
                  <a:gd name="connsiteX1-1125" fmla="*/ 634 w 10000"/>
                  <a:gd name="connsiteY1-1126" fmla="*/ 50 h 9650"/>
                  <a:gd name="connsiteX2-1127" fmla="*/ 225 w 10000"/>
                  <a:gd name="connsiteY2-1128" fmla="*/ 850 h 9650"/>
                  <a:gd name="connsiteX3-1129" fmla="*/ 72 w 10000"/>
                  <a:gd name="connsiteY3-1130" fmla="*/ 1517 h 9650"/>
                  <a:gd name="connsiteX4-1131" fmla="*/ 21 w 10000"/>
                  <a:gd name="connsiteY4-1132" fmla="*/ 2317 h 9650"/>
                  <a:gd name="connsiteX5-1133" fmla="*/ 123 w 10000"/>
                  <a:gd name="connsiteY5-1134" fmla="*/ 3783 h 9650"/>
                  <a:gd name="connsiteX6-1135" fmla="*/ 531 w 10000"/>
                  <a:gd name="connsiteY6-1136" fmla="*/ 4983 h 9650"/>
                  <a:gd name="connsiteX7-1137" fmla="*/ 1042 w 10000"/>
                  <a:gd name="connsiteY7-1138" fmla="*/ 5917 h 9650"/>
                  <a:gd name="connsiteX8-1139" fmla="*/ 2217 w 10000"/>
                  <a:gd name="connsiteY8-1140" fmla="*/ 6850 h 9650"/>
                  <a:gd name="connsiteX9-1141" fmla="*/ 2830 w 10000"/>
                  <a:gd name="connsiteY9-1142" fmla="*/ 6717 h 9650"/>
                  <a:gd name="connsiteX10-1143" fmla="*/ 3391 w 10000"/>
                  <a:gd name="connsiteY10-1144" fmla="*/ 6050 h 9650"/>
                  <a:gd name="connsiteX11-1145" fmla="*/ 3544 w 10000"/>
                  <a:gd name="connsiteY11-1146" fmla="*/ 5250 h 9650"/>
                  <a:gd name="connsiteX12-1147" fmla="*/ 3544 w 10000"/>
                  <a:gd name="connsiteY12-1148" fmla="*/ 4450 h 9650"/>
                  <a:gd name="connsiteX13-1149" fmla="*/ 3340 w 10000"/>
                  <a:gd name="connsiteY13-1150" fmla="*/ 3783 h 9650"/>
                  <a:gd name="connsiteX14-1151" fmla="*/ 3084 w 10000"/>
                  <a:gd name="connsiteY14-1152" fmla="*/ 3250 h 9650"/>
                  <a:gd name="connsiteX15-1153" fmla="*/ 2574 w 10000"/>
                  <a:gd name="connsiteY15-1154" fmla="*/ 2717 h 9650"/>
                  <a:gd name="connsiteX16-1155" fmla="*/ 2012 w 10000"/>
                  <a:gd name="connsiteY16-1156" fmla="*/ 2583 h 9650"/>
                  <a:gd name="connsiteX17-1157" fmla="*/ 1451 w 10000"/>
                  <a:gd name="connsiteY17-1158" fmla="*/ 2717 h 9650"/>
                  <a:gd name="connsiteX18-1159" fmla="*/ 991 w 10000"/>
                  <a:gd name="connsiteY18-1160" fmla="*/ 3383 h 9650"/>
                  <a:gd name="connsiteX19-1161" fmla="*/ 685 w 10000"/>
                  <a:gd name="connsiteY19-1162" fmla="*/ 4317 h 9650"/>
                  <a:gd name="connsiteX20-1163" fmla="*/ 531 w 10000"/>
                  <a:gd name="connsiteY20-1164" fmla="*/ 5517 h 9650"/>
                  <a:gd name="connsiteX21-1165" fmla="*/ 634 w 10000"/>
                  <a:gd name="connsiteY21-1166" fmla="*/ 6583 h 9650"/>
                  <a:gd name="connsiteX22-1167" fmla="*/ 838 w 10000"/>
                  <a:gd name="connsiteY22-1168" fmla="*/ 7383 h 9650"/>
                  <a:gd name="connsiteX23-1169" fmla="*/ 1246 w 10000"/>
                  <a:gd name="connsiteY23-1170" fmla="*/ 8450 h 9650"/>
                  <a:gd name="connsiteX24-1171" fmla="*/ 1757 w 10000"/>
                  <a:gd name="connsiteY24-1172" fmla="*/ 9117 h 9650"/>
                  <a:gd name="connsiteX25-1173" fmla="*/ 2472 w 10000"/>
                  <a:gd name="connsiteY25-1174" fmla="*/ 9650 h 9650"/>
                  <a:gd name="connsiteX26-1175" fmla="*/ 3391 w 10000"/>
                  <a:gd name="connsiteY26-1176" fmla="*/ 9517 h 9650"/>
                  <a:gd name="connsiteX27-1177" fmla="*/ 4361 w 10000"/>
                  <a:gd name="connsiteY27-1178" fmla="*/ 8583 h 9650"/>
                  <a:gd name="connsiteX28-1179" fmla="*/ 5331 w 10000"/>
                  <a:gd name="connsiteY28-1180" fmla="*/ 6983 h 9650"/>
                  <a:gd name="connsiteX29-1181" fmla="*/ 6301 w 10000"/>
                  <a:gd name="connsiteY29-1182" fmla="*/ 5250 h 9650"/>
                  <a:gd name="connsiteX30-1183" fmla="*/ 7425 w 10000"/>
                  <a:gd name="connsiteY30-1184" fmla="*/ 3783 h 9650"/>
                  <a:gd name="connsiteX31-1185" fmla="*/ 8600 w 10000"/>
                  <a:gd name="connsiteY31-1186" fmla="*/ 3517 h 9650"/>
                  <a:gd name="connsiteX32-1187" fmla="*/ 9161 w 10000"/>
                  <a:gd name="connsiteY32-1188" fmla="*/ 3917 h 9650"/>
                  <a:gd name="connsiteX33-1189" fmla="*/ 9621 w 10000"/>
                  <a:gd name="connsiteY33-1190" fmla="*/ 4717 h 9650"/>
                  <a:gd name="connsiteX34-1191" fmla="*/ 9927 w 10000"/>
                  <a:gd name="connsiteY34-1192" fmla="*/ 6050 h 9650"/>
                  <a:gd name="connsiteX35-1193" fmla="*/ 9978 w 10000"/>
                  <a:gd name="connsiteY35-1194" fmla="*/ 6717 h 9650"/>
                  <a:gd name="connsiteX36-1195" fmla="*/ 9876 w 10000"/>
                  <a:gd name="connsiteY36-1196" fmla="*/ 7383 h 9650"/>
                  <a:gd name="connsiteX37-1197" fmla="*/ 9468 w 10000"/>
                  <a:gd name="connsiteY37-1198" fmla="*/ 8183 h 9650"/>
                  <a:gd name="connsiteX38-1199" fmla="*/ 8957 w 10000"/>
                  <a:gd name="connsiteY38-1200" fmla="*/ 8450 h 9650"/>
                  <a:gd name="connsiteX39-1201" fmla="*/ 8140 w 10000"/>
                  <a:gd name="connsiteY39-1202" fmla="*/ 7517 h 9650"/>
                  <a:gd name="connsiteX40-1203" fmla="*/ 7885 w 10000"/>
                  <a:gd name="connsiteY40-1204" fmla="*/ 6717 h 9650"/>
                  <a:gd name="connsiteX41-1205" fmla="*/ 7833 w 10000"/>
                  <a:gd name="connsiteY41-1206" fmla="*/ 5650 h 9650"/>
                  <a:gd name="connsiteX42-1207" fmla="*/ 8037 w 10000"/>
                  <a:gd name="connsiteY42-1208" fmla="*/ 4983 h 9650"/>
                  <a:gd name="connsiteX43-1209" fmla="*/ 8242 w 10000"/>
                  <a:gd name="connsiteY43-1210" fmla="*/ 4717 h 9650"/>
                  <a:gd name="connsiteX44-1211" fmla="*/ 8650 w 10000"/>
                  <a:gd name="connsiteY44-1212" fmla="*/ 4583 h 9650"/>
                  <a:gd name="connsiteX45-1213" fmla="*/ 8753 w 10000"/>
                  <a:gd name="connsiteY45-1214" fmla="*/ 4583 h 9650"/>
                  <a:gd name="connsiteX46-1215" fmla="*/ 8650 w 10000"/>
                  <a:gd name="connsiteY46-1216" fmla="*/ 4583 h 9650"/>
                  <a:gd name="connsiteX47-1217" fmla="*/ 8242 w 10000"/>
                  <a:gd name="connsiteY47-1218" fmla="*/ 4717 h 9650"/>
                  <a:gd name="connsiteX48-1219" fmla="*/ 8037 w 10000"/>
                  <a:gd name="connsiteY48-1220" fmla="*/ 4983 h 9650"/>
                  <a:gd name="connsiteX49-1221" fmla="*/ 7833 w 10000"/>
                  <a:gd name="connsiteY49-1222" fmla="*/ 5650 h 9650"/>
                  <a:gd name="connsiteX50-1223" fmla="*/ 7885 w 10000"/>
                  <a:gd name="connsiteY50-1224" fmla="*/ 6717 h 9650"/>
                  <a:gd name="connsiteX51-1225" fmla="*/ 8140 w 10000"/>
                  <a:gd name="connsiteY51-1226" fmla="*/ 7650 h 9650"/>
                  <a:gd name="connsiteX52-1227" fmla="*/ 8957 w 10000"/>
                  <a:gd name="connsiteY52-1228" fmla="*/ 8450 h 9650"/>
                  <a:gd name="connsiteX53-1229" fmla="*/ 9212 w 10000"/>
                  <a:gd name="connsiteY53-1230" fmla="*/ 8450 h 9650"/>
                  <a:gd name="connsiteX54-1231" fmla="*/ 9468 w 10000"/>
                  <a:gd name="connsiteY54-1232" fmla="*/ 8317 h 9650"/>
                  <a:gd name="connsiteX55-1233" fmla="*/ 9722 w 10000"/>
                  <a:gd name="connsiteY55-1234" fmla="*/ 8050 h 9650"/>
                  <a:gd name="connsiteX56-1235" fmla="*/ 9927 w 10000"/>
                  <a:gd name="connsiteY56-1236" fmla="*/ 7517 h 9650"/>
                  <a:gd name="connsiteX57-1237" fmla="*/ 9978 w 10000"/>
                  <a:gd name="connsiteY57-1238" fmla="*/ 6717 h 9650"/>
                  <a:gd name="connsiteX58-1239" fmla="*/ 9978 w 10000"/>
                  <a:gd name="connsiteY58-1240" fmla="*/ 5917 h 9650"/>
                  <a:gd name="connsiteX59-1241" fmla="*/ 9672 w 10000"/>
                  <a:gd name="connsiteY59-1242" fmla="*/ 4583 h 9650"/>
                  <a:gd name="connsiteX60-1243" fmla="*/ 9161 w 10000"/>
                  <a:gd name="connsiteY60-1244" fmla="*/ 3783 h 9650"/>
                  <a:gd name="connsiteX61-1245" fmla="*/ 8600 w 10000"/>
                  <a:gd name="connsiteY61-1246" fmla="*/ 3250 h 9650"/>
                  <a:gd name="connsiteX62-1247" fmla="*/ 7374 w 10000"/>
                  <a:gd name="connsiteY62-1248" fmla="*/ 3650 h 9650"/>
                  <a:gd name="connsiteX63-1249" fmla="*/ 6251 w 10000"/>
                  <a:gd name="connsiteY63-1250" fmla="*/ 4983 h 9650"/>
                  <a:gd name="connsiteX64-1251" fmla="*/ 5229 w 10000"/>
                  <a:gd name="connsiteY64-1252" fmla="*/ 6850 h 9650"/>
                  <a:gd name="connsiteX65-1253" fmla="*/ 4310 w 10000"/>
                  <a:gd name="connsiteY65-1254" fmla="*/ 8317 h 9650"/>
                  <a:gd name="connsiteX66-1255" fmla="*/ 2472 w 10000"/>
                  <a:gd name="connsiteY66-1256" fmla="*/ 9250 h 9650"/>
                  <a:gd name="connsiteX67-1257" fmla="*/ 1808 w 10000"/>
                  <a:gd name="connsiteY67-1258" fmla="*/ 8850 h 9650"/>
                  <a:gd name="connsiteX68-1259" fmla="*/ 1349 w 10000"/>
                  <a:gd name="connsiteY68-1260" fmla="*/ 8183 h 9650"/>
                  <a:gd name="connsiteX69-1261" fmla="*/ 940 w 10000"/>
                  <a:gd name="connsiteY69-1262" fmla="*/ 7250 h 9650"/>
                  <a:gd name="connsiteX70-1263" fmla="*/ 735 w 10000"/>
                  <a:gd name="connsiteY70-1264" fmla="*/ 6450 h 9650"/>
                  <a:gd name="connsiteX71-1265" fmla="*/ 685 w 10000"/>
                  <a:gd name="connsiteY71-1266" fmla="*/ 5517 h 9650"/>
                  <a:gd name="connsiteX72-1267" fmla="*/ 735 w 10000"/>
                  <a:gd name="connsiteY72-1268" fmla="*/ 4450 h 9650"/>
                  <a:gd name="connsiteX73-1269" fmla="*/ 1042 w 10000"/>
                  <a:gd name="connsiteY73-1270" fmla="*/ 3650 h 9650"/>
                  <a:gd name="connsiteX74-1271" fmla="*/ 1962 w 10000"/>
                  <a:gd name="connsiteY74-1272" fmla="*/ 2850 h 9650"/>
                  <a:gd name="connsiteX75-1273" fmla="*/ 2523 w 10000"/>
                  <a:gd name="connsiteY75-1274" fmla="*/ 2983 h 9650"/>
                  <a:gd name="connsiteX76-1275" fmla="*/ 3034 w 10000"/>
                  <a:gd name="connsiteY76-1276" fmla="*/ 3517 h 9650"/>
                  <a:gd name="connsiteX77-1277" fmla="*/ 3238 w 10000"/>
                  <a:gd name="connsiteY77-1278" fmla="*/ 3917 h 9650"/>
                  <a:gd name="connsiteX78-1279" fmla="*/ 3442 w 10000"/>
                  <a:gd name="connsiteY78-1280" fmla="*/ 4450 h 9650"/>
                  <a:gd name="connsiteX79-1281" fmla="*/ 3494 w 10000"/>
                  <a:gd name="connsiteY79-1282" fmla="*/ 5117 h 9650"/>
                  <a:gd name="connsiteX80-1283" fmla="*/ 3340 w 10000"/>
                  <a:gd name="connsiteY80-1284" fmla="*/ 5783 h 9650"/>
                  <a:gd name="connsiteX81-1285" fmla="*/ 2830 w 10000"/>
                  <a:gd name="connsiteY81-1286" fmla="*/ 6450 h 9650"/>
                  <a:gd name="connsiteX82-1287" fmla="*/ 2267 w 10000"/>
                  <a:gd name="connsiteY82-1288" fmla="*/ 6583 h 9650"/>
                  <a:gd name="connsiteX83-1289" fmla="*/ 1093 w 10000"/>
                  <a:gd name="connsiteY83-1290" fmla="*/ 5783 h 9650"/>
                  <a:gd name="connsiteX84-1291" fmla="*/ 582 w 10000"/>
                  <a:gd name="connsiteY84-1292" fmla="*/ 4983 h 9650"/>
                  <a:gd name="connsiteX85-1293" fmla="*/ 174 w 10000"/>
                  <a:gd name="connsiteY85-1294" fmla="*/ 3783 h 9650"/>
                  <a:gd name="connsiteX86-1295" fmla="*/ 21 w 10000"/>
                  <a:gd name="connsiteY86-1296" fmla="*/ 2317 h 9650"/>
                  <a:gd name="connsiteX87-1297" fmla="*/ 123 w 10000"/>
                  <a:gd name="connsiteY87-1298" fmla="*/ 1650 h 9650"/>
                  <a:gd name="connsiteX88-1299" fmla="*/ 225 w 10000"/>
                  <a:gd name="connsiteY88-1300" fmla="*/ 983 h 9650"/>
                  <a:gd name="connsiteX89-1301" fmla="*/ 634 w 10000"/>
                  <a:gd name="connsiteY89-1302" fmla="*/ 183 h 9650"/>
                  <a:gd name="connsiteX0-1303" fmla="*/ 225 w 10000"/>
                  <a:gd name="connsiteY0-1304" fmla="*/ 967 h 9948"/>
                  <a:gd name="connsiteX1-1305" fmla="*/ 634 w 10000"/>
                  <a:gd name="connsiteY1-1306" fmla="*/ 0 h 9948"/>
                  <a:gd name="connsiteX2-1307" fmla="*/ 225 w 10000"/>
                  <a:gd name="connsiteY2-1308" fmla="*/ 829 h 9948"/>
                  <a:gd name="connsiteX3-1309" fmla="*/ 72 w 10000"/>
                  <a:gd name="connsiteY3-1310" fmla="*/ 1520 h 9948"/>
                  <a:gd name="connsiteX4-1311" fmla="*/ 21 w 10000"/>
                  <a:gd name="connsiteY4-1312" fmla="*/ 2349 h 9948"/>
                  <a:gd name="connsiteX5-1313" fmla="*/ 123 w 10000"/>
                  <a:gd name="connsiteY5-1314" fmla="*/ 3868 h 9948"/>
                  <a:gd name="connsiteX6-1315" fmla="*/ 531 w 10000"/>
                  <a:gd name="connsiteY6-1316" fmla="*/ 5112 h 9948"/>
                  <a:gd name="connsiteX7-1317" fmla="*/ 1042 w 10000"/>
                  <a:gd name="connsiteY7-1318" fmla="*/ 6080 h 9948"/>
                  <a:gd name="connsiteX8-1319" fmla="*/ 2217 w 10000"/>
                  <a:gd name="connsiteY8-1320" fmla="*/ 7046 h 9948"/>
                  <a:gd name="connsiteX9-1321" fmla="*/ 2830 w 10000"/>
                  <a:gd name="connsiteY9-1322" fmla="*/ 6909 h 9948"/>
                  <a:gd name="connsiteX10-1323" fmla="*/ 3391 w 10000"/>
                  <a:gd name="connsiteY10-1324" fmla="*/ 6217 h 9948"/>
                  <a:gd name="connsiteX11-1325" fmla="*/ 3544 w 10000"/>
                  <a:gd name="connsiteY11-1326" fmla="*/ 5388 h 9948"/>
                  <a:gd name="connsiteX12-1327" fmla="*/ 3544 w 10000"/>
                  <a:gd name="connsiteY12-1328" fmla="*/ 4559 h 9948"/>
                  <a:gd name="connsiteX13-1329" fmla="*/ 3340 w 10000"/>
                  <a:gd name="connsiteY13-1330" fmla="*/ 3868 h 9948"/>
                  <a:gd name="connsiteX14-1331" fmla="*/ 3084 w 10000"/>
                  <a:gd name="connsiteY14-1332" fmla="*/ 3316 h 9948"/>
                  <a:gd name="connsiteX15-1333" fmla="*/ 2574 w 10000"/>
                  <a:gd name="connsiteY15-1334" fmla="*/ 2764 h 9948"/>
                  <a:gd name="connsiteX16-1335" fmla="*/ 2012 w 10000"/>
                  <a:gd name="connsiteY16-1336" fmla="*/ 2625 h 9948"/>
                  <a:gd name="connsiteX17-1337" fmla="*/ 1451 w 10000"/>
                  <a:gd name="connsiteY17-1338" fmla="*/ 2764 h 9948"/>
                  <a:gd name="connsiteX18-1339" fmla="*/ 991 w 10000"/>
                  <a:gd name="connsiteY18-1340" fmla="*/ 3454 h 9948"/>
                  <a:gd name="connsiteX19-1341" fmla="*/ 685 w 10000"/>
                  <a:gd name="connsiteY19-1342" fmla="*/ 4422 h 9948"/>
                  <a:gd name="connsiteX20-1343" fmla="*/ 531 w 10000"/>
                  <a:gd name="connsiteY20-1344" fmla="*/ 5665 h 9948"/>
                  <a:gd name="connsiteX21-1345" fmla="*/ 634 w 10000"/>
                  <a:gd name="connsiteY21-1346" fmla="*/ 6770 h 9948"/>
                  <a:gd name="connsiteX22-1347" fmla="*/ 838 w 10000"/>
                  <a:gd name="connsiteY22-1348" fmla="*/ 7599 h 9948"/>
                  <a:gd name="connsiteX23-1349" fmla="*/ 1246 w 10000"/>
                  <a:gd name="connsiteY23-1350" fmla="*/ 8704 h 9948"/>
                  <a:gd name="connsiteX24-1351" fmla="*/ 1757 w 10000"/>
                  <a:gd name="connsiteY24-1352" fmla="*/ 9396 h 9948"/>
                  <a:gd name="connsiteX25-1353" fmla="*/ 2472 w 10000"/>
                  <a:gd name="connsiteY25-1354" fmla="*/ 9948 h 9948"/>
                  <a:gd name="connsiteX26-1355" fmla="*/ 3391 w 10000"/>
                  <a:gd name="connsiteY26-1356" fmla="*/ 9810 h 9948"/>
                  <a:gd name="connsiteX27-1357" fmla="*/ 4361 w 10000"/>
                  <a:gd name="connsiteY27-1358" fmla="*/ 8842 h 9948"/>
                  <a:gd name="connsiteX28-1359" fmla="*/ 5331 w 10000"/>
                  <a:gd name="connsiteY28-1360" fmla="*/ 7184 h 9948"/>
                  <a:gd name="connsiteX29-1361" fmla="*/ 6301 w 10000"/>
                  <a:gd name="connsiteY29-1362" fmla="*/ 5388 h 9948"/>
                  <a:gd name="connsiteX30-1363" fmla="*/ 7425 w 10000"/>
                  <a:gd name="connsiteY30-1364" fmla="*/ 3868 h 9948"/>
                  <a:gd name="connsiteX31-1365" fmla="*/ 8600 w 10000"/>
                  <a:gd name="connsiteY31-1366" fmla="*/ 3593 h 9948"/>
                  <a:gd name="connsiteX32-1367" fmla="*/ 9161 w 10000"/>
                  <a:gd name="connsiteY32-1368" fmla="*/ 4007 h 9948"/>
                  <a:gd name="connsiteX33-1369" fmla="*/ 9621 w 10000"/>
                  <a:gd name="connsiteY33-1370" fmla="*/ 4836 h 9948"/>
                  <a:gd name="connsiteX34-1371" fmla="*/ 9927 w 10000"/>
                  <a:gd name="connsiteY34-1372" fmla="*/ 6217 h 9948"/>
                  <a:gd name="connsiteX35-1373" fmla="*/ 9978 w 10000"/>
                  <a:gd name="connsiteY35-1374" fmla="*/ 6909 h 9948"/>
                  <a:gd name="connsiteX36-1375" fmla="*/ 9876 w 10000"/>
                  <a:gd name="connsiteY36-1376" fmla="*/ 7599 h 9948"/>
                  <a:gd name="connsiteX37-1377" fmla="*/ 9468 w 10000"/>
                  <a:gd name="connsiteY37-1378" fmla="*/ 8428 h 9948"/>
                  <a:gd name="connsiteX38-1379" fmla="*/ 8957 w 10000"/>
                  <a:gd name="connsiteY38-1380" fmla="*/ 8704 h 9948"/>
                  <a:gd name="connsiteX39-1381" fmla="*/ 8140 w 10000"/>
                  <a:gd name="connsiteY39-1382" fmla="*/ 7738 h 9948"/>
                  <a:gd name="connsiteX40-1383" fmla="*/ 7885 w 10000"/>
                  <a:gd name="connsiteY40-1384" fmla="*/ 6909 h 9948"/>
                  <a:gd name="connsiteX41-1385" fmla="*/ 7833 w 10000"/>
                  <a:gd name="connsiteY41-1386" fmla="*/ 5803 h 9948"/>
                  <a:gd name="connsiteX42-1387" fmla="*/ 8037 w 10000"/>
                  <a:gd name="connsiteY42-1388" fmla="*/ 5112 h 9948"/>
                  <a:gd name="connsiteX43-1389" fmla="*/ 8242 w 10000"/>
                  <a:gd name="connsiteY43-1390" fmla="*/ 4836 h 9948"/>
                  <a:gd name="connsiteX44-1391" fmla="*/ 8650 w 10000"/>
                  <a:gd name="connsiteY44-1392" fmla="*/ 4697 h 9948"/>
                  <a:gd name="connsiteX45-1393" fmla="*/ 8753 w 10000"/>
                  <a:gd name="connsiteY45-1394" fmla="*/ 4697 h 9948"/>
                  <a:gd name="connsiteX46-1395" fmla="*/ 8650 w 10000"/>
                  <a:gd name="connsiteY46-1396" fmla="*/ 4697 h 9948"/>
                  <a:gd name="connsiteX47-1397" fmla="*/ 8242 w 10000"/>
                  <a:gd name="connsiteY47-1398" fmla="*/ 4836 h 9948"/>
                  <a:gd name="connsiteX48-1399" fmla="*/ 8037 w 10000"/>
                  <a:gd name="connsiteY48-1400" fmla="*/ 5112 h 9948"/>
                  <a:gd name="connsiteX49-1401" fmla="*/ 7833 w 10000"/>
                  <a:gd name="connsiteY49-1402" fmla="*/ 5803 h 9948"/>
                  <a:gd name="connsiteX50-1403" fmla="*/ 7885 w 10000"/>
                  <a:gd name="connsiteY50-1404" fmla="*/ 6909 h 9948"/>
                  <a:gd name="connsiteX51-1405" fmla="*/ 8140 w 10000"/>
                  <a:gd name="connsiteY51-1406" fmla="*/ 7875 h 9948"/>
                  <a:gd name="connsiteX52-1407" fmla="*/ 8957 w 10000"/>
                  <a:gd name="connsiteY52-1408" fmla="*/ 8704 h 9948"/>
                  <a:gd name="connsiteX53-1409" fmla="*/ 9212 w 10000"/>
                  <a:gd name="connsiteY53-1410" fmla="*/ 8704 h 9948"/>
                  <a:gd name="connsiteX54-1411" fmla="*/ 9468 w 10000"/>
                  <a:gd name="connsiteY54-1412" fmla="*/ 8567 h 9948"/>
                  <a:gd name="connsiteX55-1413" fmla="*/ 9722 w 10000"/>
                  <a:gd name="connsiteY55-1414" fmla="*/ 8290 h 9948"/>
                  <a:gd name="connsiteX56-1415" fmla="*/ 9927 w 10000"/>
                  <a:gd name="connsiteY56-1416" fmla="*/ 7738 h 9948"/>
                  <a:gd name="connsiteX57-1417" fmla="*/ 9978 w 10000"/>
                  <a:gd name="connsiteY57-1418" fmla="*/ 6909 h 9948"/>
                  <a:gd name="connsiteX58-1419" fmla="*/ 9978 w 10000"/>
                  <a:gd name="connsiteY58-1420" fmla="*/ 6080 h 9948"/>
                  <a:gd name="connsiteX59-1421" fmla="*/ 9672 w 10000"/>
                  <a:gd name="connsiteY59-1422" fmla="*/ 4697 h 9948"/>
                  <a:gd name="connsiteX60-1423" fmla="*/ 9161 w 10000"/>
                  <a:gd name="connsiteY60-1424" fmla="*/ 3868 h 9948"/>
                  <a:gd name="connsiteX61-1425" fmla="*/ 8600 w 10000"/>
                  <a:gd name="connsiteY61-1426" fmla="*/ 3316 h 9948"/>
                  <a:gd name="connsiteX62-1427" fmla="*/ 7374 w 10000"/>
                  <a:gd name="connsiteY62-1428" fmla="*/ 3730 h 9948"/>
                  <a:gd name="connsiteX63-1429" fmla="*/ 6251 w 10000"/>
                  <a:gd name="connsiteY63-1430" fmla="*/ 5112 h 9948"/>
                  <a:gd name="connsiteX64-1431" fmla="*/ 5229 w 10000"/>
                  <a:gd name="connsiteY64-1432" fmla="*/ 7046 h 9948"/>
                  <a:gd name="connsiteX65-1433" fmla="*/ 4310 w 10000"/>
                  <a:gd name="connsiteY65-1434" fmla="*/ 8567 h 9948"/>
                  <a:gd name="connsiteX66-1435" fmla="*/ 2472 w 10000"/>
                  <a:gd name="connsiteY66-1436" fmla="*/ 9533 h 9948"/>
                  <a:gd name="connsiteX67-1437" fmla="*/ 1808 w 10000"/>
                  <a:gd name="connsiteY67-1438" fmla="*/ 9119 h 9948"/>
                  <a:gd name="connsiteX68-1439" fmla="*/ 1349 w 10000"/>
                  <a:gd name="connsiteY68-1440" fmla="*/ 8428 h 9948"/>
                  <a:gd name="connsiteX69-1441" fmla="*/ 940 w 10000"/>
                  <a:gd name="connsiteY69-1442" fmla="*/ 7461 h 9948"/>
                  <a:gd name="connsiteX70-1443" fmla="*/ 735 w 10000"/>
                  <a:gd name="connsiteY70-1444" fmla="*/ 6632 h 9948"/>
                  <a:gd name="connsiteX71-1445" fmla="*/ 685 w 10000"/>
                  <a:gd name="connsiteY71-1446" fmla="*/ 5665 h 9948"/>
                  <a:gd name="connsiteX72-1447" fmla="*/ 735 w 10000"/>
                  <a:gd name="connsiteY72-1448" fmla="*/ 4559 h 9948"/>
                  <a:gd name="connsiteX73-1449" fmla="*/ 1042 w 10000"/>
                  <a:gd name="connsiteY73-1450" fmla="*/ 3730 h 9948"/>
                  <a:gd name="connsiteX74-1451" fmla="*/ 1962 w 10000"/>
                  <a:gd name="connsiteY74-1452" fmla="*/ 2901 h 9948"/>
                  <a:gd name="connsiteX75-1453" fmla="*/ 2523 w 10000"/>
                  <a:gd name="connsiteY75-1454" fmla="*/ 3039 h 9948"/>
                  <a:gd name="connsiteX76-1455" fmla="*/ 3034 w 10000"/>
                  <a:gd name="connsiteY76-1456" fmla="*/ 3593 h 9948"/>
                  <a:gd name="connsiteX77-1457" fmla="*/ 3238 w 10000"/>
                  <a:gd name="connsiteY77-1458" fmla="*/ 4007 h 9948"/>
                  <a:gd name="connsiteX78-1459" fmla="*/ 3442 w 10000"/>
                  <a:gd name="connsiteY78-1460" fmla="*/ 4559 h 9948"/>
                  <a:gd name="connsiteX79-1461" fmla="*/ 3494 w 10000"/>
                  <a:gd name="connsiteY79-1462" fmla="*/ 5251 h 9948"/>
                  <a:gd name="connsiteX80-1463" fmla="*/ 3340 w 10000"/>
                  <a:gd name="connsiteY80-1464" fmla="*/ 5941 h 9948"/>
                  <a:gd name="connsiteX81-1465" fmla="*/ 2830 w 10000"/>
                  <a:gd name="connsiteY81-1466" fmla="*/ 6632 h 9948"/>
                  <a:gd name="connsiteX82-1467" fmla="*/ 2267 w 10000"/>
                  <a:gd name="connsiteY82-1468" fmla="*/ 6770 h 9948"/>
                  <a:gd name="connsiteX83-1469" fmla="*/ 1093 w 10000"/>
                  <a:gd name="connsiteY83-1470" fmla="*/ 5941 h 9948"/>
                  <a:gd name="connsiteX84-1471" fmla="*/ 582 w 10000"/>
                  <a:gd name="connsiteY84-1472" fmla="*/ 5112 h 9948"/>
                  <a:gd name="connsiteX85-1473" fmla="*/ 174 w 10000"/>
                  <a:gd name="connsiteY85-1474" fmla="*/ 3868 h 9948"/>
                  <a:gd name="connsiteX86-1475" fmla="*/ 21 w 10000"/>
                  <a:gd name="connsiteY86-1476" fmla="*/ 2349 h 9948"/>
                  <a:gd name="connsiteX87-1477" fmla="*/ 123 w 10000"/>
                  <a:gd name="connsiteY87-1478" fmla="*/ 1658 h 9948"/>
                  <a:gd name="connsiteX88-1479" fmla="*/ 225 w 10000"/>
                  <a:gd name="connsiteY88-1480" fmla="*/ 967 h 9948"/>
                  <a:gd name="connsiteX0-1481" fmla="*/ 123 w 10000"/>
                  <a:gd name="connsiteY0-1482" fmla="*/ 1667 h 10000"/>
                  <a:gd name="connsiteX1-1483" fmla="*/ 634 w 10000"/>
                  <a:gd name="connsiteY1-1484" fmla="*/ 0 h 10000"/>
                  <a:gd name="connsiteX2-1485" fmla="*/ 225 w 10000"/>
                  <a:gd name="connsiteY2-1486" fmla="*/ 833 h 10000"/>
                  <a:gd name="connsiteX3-1487" fmla="*/ 72 w 10000"/>
                  <a:gd name="connsiteY3-1488" fmla="*/ 1528 h 10000"/>
                  <a:gd name="connsiteX4-1489" fmla="*/ 21 w 10000"/>
                  <a:gd name="connsiteY4-1490" fmla="*/ 2361 h 10000"/>
                  <a:gd name="connsiteX5-1491" fmla="*/ 123 w 10000"/>
                  <a:gd name="connsiteY5-1492" fmla="*/ 3888 h 10000"/>
                  <a:gd name="connsiteX6-1493" fmla="*/ 531 w 10000"/>
                  <a:gd name="connsiteY6-1494" fmla="*/ 5139 h 10000"/>
                  <a:gd name="connsiteX7-1495" fmla="*/ 1042 w 10000"/>
                  <a:gd name="connsiteY7-1496" fmla="*/ 6112 h 10000"/>
                  <a:gd name="connsiteX8-1497" fmla="*/ 2217 w 10000"/>
                  <a:gd name="connsiteY8-1498" fmla="*/ 7083 h 10000"/>
                  <a:gd name="connsiteX9-1499" fmla="*/ 2830 w 10000"/>
                  <a:gd name="connsiteY9-1500" fmla="*/ 6945 h 10000"/>
                  <a:gd name="connsiteX10-1501" fmla="*/ 3391 w 10000"/>
                  <a:gd name="connsiteY10-1502" fmla="*/ 6249 h 10000"/>
                  <a:gd name="connsiteX11-1503" fmla="*/ 3544 w 10000"/>
                  <a:gd name="connsiteY11-1504" fmla="*/ 5416 h 10000"/>
                  <a:gd name="connsiteX12-1505" fmla="*/ 3544 w 10000"/>
                  <a:gd name="connsiteY12-1506" fmla="*/ 4583 h 10000"/>
                  <a:gd name="connsiteX13-1507" fmla="*/ 3340 w 10000"/>
                  <a:gd name="connsiteY13-1508" fmla="*/ 3888 h 10000"/>
                  <a:gd name="connsiteX14-1509" fmla="*/ 3084 w 10000"/>
                  <a:gd name="connsiteY14-1510" fmla="*/ 3333 h 10000"/>
                  <a:gd name="connsiteX15-1511" fmla="*/ 2574 w 10000"/>
                  <a:gd name="connsiteY15-1512" fmla="*/ 2778 h 10000"/>
                  <a:gd name="connsiteX16-1513" fmla="*/ 2012 w 10000"/>
                  <a:gd name="connsiteY16-1514" fmla="*/ 2639 h 10000"/>
                  <a:gd name="connsiteX17-1515" fmla="*/ 1451 w 10000"/>
                  <a:gd name="connsiteY17-1516" fmla="*/ 2778 h 10000"/>
                  <a:gd name="connsiteX18-1517" fmla="*/ 991 w 10000"/>
                  <a:gd name="connsiteY18-1518" fmla="*/ 3472 h 10000"/>
                  <a:gd name="connsiteX19-1519" fmla="*/ 685 w 10000"/>
                  <a:gd name="connsiteY19-1520" fmla="*/ 4445 h 10000"/>
                  <a:gd name="connsiteX20-1521" fmla="*/ 531 w 10000"/>
                  <a:gd name="connsiteY20-1522" fmla="*/ 5695 h 10000"/>
                  <a:gd name="connsiteX21-1523" fmla="*/ 634 w 10000"/>
                  <a:gd name="connsiteY21-1524" fmla="*/ 6805 h 10000"/>
                  <a:gd name="connsiteX22-1525" fmla="*/ 838 w 10000"/>
                  <a:gd name="connsiteY22-1526" fmla="*/ 7639 h 10000"/>
                  <a:gd name="connsiteX23-1527" fmla="*/ 1246 w 10000"/>
                  <a:gd name="connsiteY23-1528" fmla="*/ 8749 h 10000"/>
                  <a:gd name="connsiteX24-1529" fmla="*/ 1757 w 10000"/>
                  <a:gd name="connsiteY24-1530" fmla="*/ 9445 h 10000"/>
                  <a:gd name="connsiteX25-1531" fmla="*/ 2472 w 10000"/>
                  <a:gd name="connsiteY25-1532" fmla="*/ 10000 h 10000"/>
                  <a:gd name="connsiteX26-1533" fmla="*/ 3391 w 10000"/>
                  <a:gd name="connsiteY26-1534" fmla="*/ 9861 h 10000"/>
                  <a:gd name="connsiteX27-1535" fmla="*/ 4361 w 10000"/>
                  <a:gd name="connsiteY27-1536" fmla="*/ 8888 h 10000"/>
                  <a:gd name="connsiteX28-1537" fmla="*/ 5331 w 10000"/>
                  <a:gd name="connsiteY28-1538" fmla="*/ 7222 h 10000"/>
                  <a:gd name="connsiteX29-1539" fmla="*/ 6301 w 10000"/>
                  <a:gd name="connsiteY29-1540" fmla="*/ 5416 h 10000"/>
                  <a:gd name="connsiteX30-1541" fmla="*/ 7425 w 10000"/>
                  <a:gd name="connsiteY30-1542" fmla="*/ 3888 h 10000"/>
                  <a:gd name="connsiteX31-1543" fmla="*/ 8600 w 10000"/>
                  <a:gd name="connsiteY31-1544" fmla="*/ 3612 h 10000"/>
                  <a:gd name="connsiteX32-1545" fmla="*/ 9161 w 10000"/>
                  <a:gd name="connsiteY32-1546" fmla="*/ 4028 h 10000"/>
                  <a:gd name="connsiteX33-1547" fmla="*/ 9621 w 10000"/>
                  <a:gd name="connsiteY33-1548" fmla="*/ 4861 h 10000"/>
                  <a:gd name="connsiteX34-1549" fmla="*/ 9927 w 10000"/>
                  <a:gd name="connsiteY34-1550" fmla="*/ 6249 h 10000"/>
                  <a:gd name="connsiteX35-1551" fmla="*/ 9978 w 10000"/>
                  <a:gd name="connsiteY35-1552" fmla="*/ 6945 h 10000"/>
                  <a:gd name="connsiteX36-1553" fmla="*/ 9876 w 10000"/>
                  <a:gd name="connsiteY36-1554" fmla="*/ 7639 h 10000"/>
                  <a:gd name="connsiteX37-1555" fmla="*/ 9468 w 10000"/>
                  <a:gd name="connsiteY37-1556" fmla="*/ 8472 h 10000"/>
                  <a:gd name="connsiteX38-1557" fmla="*/ 8957 w 10000"/>
                  <a:gd name="connsiteY38-1558" fmla="*/ 8749 h 10000"/>
                  <a:gd name="connsiteX39-1559" fmla="*/ 8140 w 10000"/>
                  <a:gd name="connsiteY39-1560" fmla="*/ 7778 h 10000"/>
                  <a:gd name="connsiteX40-1561" fmla="*/ 7885 w 10000"/>
                  <a:gd name="connsiteY40-1562" fmla="*/ 6945 h 10000"/>
                  <a:gd name="connsiteX41-1563" fmla="*/ 7833 w 10000"/>
                  <a:gd name="connsiteY41-1564" fmla="*/ 5833 h 10000"/>
                  <a:gd name="connsiteX42-1565" fmla="*/ 8037 w 10000"/>
                  <a:gd name="connsiteY42-1566" fmla="*/ 5139 h 10000"/>
                  <a:gd name="connsiteX43-1567" fmla="*/ 8242 w 10000"/>
                  <a:gd name="connsiteY43-1568" fmla="*/ 4861 h 10000"/>
                  <a:gd name="connsiteX44-1569" fmla="*/ 8650 w 10000"/>
                  <a:gd name="connsiteY44-1570" fmla="*/ 4722 h 10000"/>
                  <a:gd name="connsiteX45-1571" fmla="*/ 8753 w 10000"/>
                  <a:gd name="connsiteY45-1572" fmla="*/ 4722 h 10000"/>
                  <a:gd name="connsiteX46-1573" fmla="*/ 8650 w 10000"/>
                  <a:gd name="connsiteY46-1574" fmla="*/ 4722 h 10000"/>
                  <a:gd name="connsiteX47-1575" fmla="*/ 8242 w 10000"/>
                  <a:gd name="connsiteY47-1576" fmla="*/ 4861 h 10000"/>
                  <a:gd name="connsiteX48-1577" fmla="*/ 8037 w 10000"/>
                  <a:gd name="connsiteY48-1578" fmla="*/ 5139 h 10000"/>
                  <a:gd name="connsiteX49-1579" fmla="*/ 7833 w 10000"/>
                  <a:gd name="connsiteY49-1580" fmla="*/ 5833 h 10000"/>
                  <a:gd name="connsiteX50-1581" fmla="*/ 7885 w 10000"/>
                  <a:gd name="connsiteY50-1582" fmla="*/ 6945 h 10000"/>
                  <a:gd name="connsiteX51-1583" fmla="*/ 8140 w 10000"/>
                  <a:gd name="connsiteY51-1584" fmla="*/ 7916 h 10000"/>
                  <a:gd name="connsiteX52-1585" fmla="*/ 8957 w 10000"/>
                  <a:gd name="connsiteY52-1586" fmla="*/ 8749 h 10000"/>
                  <a:gd name="connsiteX53-1587" fmla="*/ 9212 w 10000"/>
                  <a:gd name="connsiteY53-1588" fmla="*/ 8749 h 10000"/>
                  <a:gd name="connsiteX54-1589" fmla="*/ 9468 w 10000"/>
                  <a:gd name="connsiteY54-1590" fmla="*/ 8612 h 10000"/>
                  <a:gd name="connsiteX55-1591" fmla="*/ 9722 w 10000"/>
                  <a:gd name="connsiteY55-1592" fmla="*/ 8333 h 10000"/>
                  <a:gd name="connsiteX56-1593" fmla="*/ 9927 w 10000"/>
                  <a:gd name="connsiteY56-1594" fmla="*/ 7778 h 10000"/>
                  <a:gd name="connsiteX57-1595" fmla="*/ 9978 w 10000"/>
                  <a:gd name="connsiteY57-1596" fmla="*/ 6945 h 10000"/>
                  <a:gd name="connsiteX58-1597" fmla="*/ 9978 w 10000"/>
                  <a:gd name="connsiteY58-1598" fmla="*/ 6112 h 10000"/>
                  <a:gd name="connsiteX59-1599" fmla="*/ 9672 w 10000"/>
                  <a:gd name="connsiteY59-1600" fmla="*/ 4722 h 10000"/>
                  <a:gd name="connsiteX60-1601" fmla="*/ 9161 w 10000"/>
                  <a:gd name="connsiteY60-1602" fmla="*/ 3888 h 10000"/>
                  <a:gd name="connsiteX61-1603" fmla="*/ 8600 w 10000"/>
                  <a:gd name="connsiteY61-1604" fmla="*/ 3333 h 10000"/>
                  <a:gd name="connsiteX62-1605" fmla="*/ 7374 w 10000"/>
                  <a:gd name="connsiteY62-1606" fmla="*/ 3749 h 10000"/>
                  <a:gd name="connsiteX63-1607" fmla="*/ 6251 w 10000"/>
                  <a:gd name="connsiteY63-1608" fmla="*/ 5139 h 10000"/>
                  <a:gd name="connsiteX64-1609" fmla="*/ 5229 w 10000"/>
                  <a:gd name="connsiteY64-1610" fmla="*/ 7083 h 10000"/>
                  <a:gd name="connsiteX65-1611" fmla="*/ 4310 w 10000"/>
                  <a:gd name="connsiteY65-1612" fmla="*/ 8612 h 10000"/>
                  <a:gd name="connsiteX66-1613" fmla="*/ 2472 w 10000"/>
                  <a:gd name="connsiteY66-1614" fmla="*/ 9583 h 10000"/>
                  <a:gd name="connsiteX67-1615" fmla="*/ 1808 w 10000"/>
                  <a:gd name="connsiteY67-1616" fmla="*/ 9167 h 10000"/>
                  <a:gd name="connsiteX68-1617" fmla="*/ 1349 w 10000"/>
                  <a:gd name="connsiteY68-1618" fmla="*/ 8472 h 10000"/>
                  <a:gd name="connsiteX69-1619" fmla="*/ 940 w 10000"/>
                  <a:gd name="connsiteY69-1620" fmla="*/ 7500 h 10000"/>
                  <a:gd name="connsiteX70-1621" fmla="*/ 735 w 10000"/>
                  <a:gd name="connsiteY70-1622" fmla="*/ 6667 h 10000"/>
                  <a:gd name="connsiteX71-1623" fmla="*/ 685 w 10000"/>
                  <a:gd name="connsiteY71-1624" fmla="*/ 5695 h 10000"/>
                  <a:gd name="connsiteX72-1625" fmla="*/ 735 w 10000"/>
                  <a:gd name="connsiteY72-1626" fmla="*/ 4583 h 10000"/>
                  <a:gd name="connsiteX73-1627" fmla="*/ 1042 w 10000"/>
                  <a:gd name="connsiteY73-1628" fmla="*/ 3749 h 10000"/>
                  <a:gd name="connsiteX74-1629" fmla="*/ 1962 w 10000"/>
                  <a:gd name="connsiteY74-1630" fmla="*/ 2916 h 10000"/>
                  <a:gd name="connsiteX75-1631" fmla="*/ 2523 w 10000"/>
                  <a:gd name="connsiteY75-1632" fmla="*/ 3055 h 10000"/>
                  <a:gd name="connsiteX76-1633" fmla="*/ 3034 w 10000"/>
                  <a:gd name="connsiteY76-1634" fmla="*/ 3612 h 10000"/>
                  <a:gd name="connsiteX77-1635" fmla="*/ 3238 w 10000"/>
                  <a:gd name="connsiteY77-1636" fmla="*/ 4028 h 10000"/>
                  <a:gd name="connsiteX78-1637" fmla="*/ 3442 w 10000"/>
                  <a:gd name="connsiteY78-1638" fmla="*/ 4583 h 10000"/>
                  <a:gd name="connsiteX79-1639" fmla="*/ 3494 w 10000"/>
                  <a:gd name="connsiteY79-1640" fmla="*/ 5278 h 10000"/>
                  <a:gd name="connsiteX80-1641" fmla="*/ 3340 w 10000"/>
                  <a:gd name="connsiteY80-1642" fmla="*/ 5972 h 10000"/>
                  <a:gd name="connsiteX81-1643" fmla="*/ 2830 w 10000"/>
                  <a:gd name="connsiteY81-1644" fmla="*/ 6667 h 10000"/>
                  <a:gd name="connsiteX82-1645" fmla="*/ 2267 w 10000"/>
                  <a:gd name="connsiteY82-1646" fmla="*/ 6805 h 10000"/>
                  <a:gd name="connsiteX83-1647" fmla="*/ 1093 w 10000"/>
                  <a:gd name="connsiteY83-1648" fmla="*/ 5972 h 10000"/>
                  <a:gd name="connsiteX84-1649" fmla="*/ 582 w 10000"/>
                  <a:gd name="connsiteY84-1650" fmla="*/ 5139 h 10000"/>
                  <a:gd name="connsiteX85-1651" fmla="*/ 174 w 10000"/>
                  <a:gd name="connsiteY85-1652" fmla="*/ 3888 h 10000"/>
                  <a:gd name="connsiteX86-1653" fmla="*/ 21 w 10000"/>
                  <a:gd name="connsiteY86-1654" fmla="*/ 2361 h 10000"/>
                  <a:gd name="connsiteX87-1655" fmla="*/ 123 w 10000"/>
                  <a:gd name="connsiteY87-1656" fmla="*/ 1667 h 10000"/>
                  <a:gd name="connsiteX0-1657" fmla="*/ 123 w 10000"/>
                  <a:gd name="connsiteY0-1658" fmla="*/ 834 h 9167"/>
                  <a:gd name="connsiteX1-1659" fmla="*/ 225 w 10000"/>
                  <a:gd name="connsiteY1-1660" fmla="*/ 0 h 9167"/>
                  <a:gd name="connsiteX2-1661" fmla="*/ 72 w 10000"/>
                  <a:gd name="connsiteY2-1662" fmla="*/ 695 h 9167"/>
                  <a:gd name="connsiteX3-1663" fmla="*/ 21 w 10000"/>
                  <a:gd name="connsiteY3-1664" fmla="*/ 1528 h 9167"/>
                  <a:gd name="connsiteX4-1665" fmla="*/ 123 w 10000"/>
                  <a:gd name="connsiteY4-1666" fmla="*/ 3055 h 9167"/>
                  <a:gd name="connsiteX5-1667" fmla="*/ 531 w 10000"/>
                  <a:gd name="connsiteY5-1668" fmla="*/ 4306 h 9167"/>
                  <a:gd name="connsiteX6-1669" fmla="*/ 1042 w 10000"/>
                  <a:gd name="connsiteY6-1670" fmla="*/ 5279 h 9167"/>
                  <a:gd name="connsiteX7-1671" fmla="*/ 2217 w 10000"/>
                  <a:gd name="connsiteY7-1672" fmla="*/ 6250 h 9167"/>
                  <a:gd name="connsiteX8-1673" fmla="*/ 2830 w 10000"/>
                  <a:gd name="connsiteY8-1674" fmla="*/ 6112 h 9167"/>
                  <a:gd name="connsiteX9-1675" fmla="*/ 3391 w 10000"/>
                  <a:gd name="connsiteY9-1676" fmla="*/ 5416 h 9167"/>
                  <a:gd name="connsiteX10-1677" fmla="*/ 3544 w 10000"/>
                  <a:gd name="connsiteY10-1678" fmla="*/ 4583 h 9167"/>
                  <a:gd name="connsiteX11-1679" fmla="*/ 3544 w 10000"/>
                  <a:gd name="connsiteY11-1680" fmla="*/ 3750 h 9167"/>
                  <a:gd name="connsiteX12-1681" fmla="*/ 3340 w 10000"/>
                  <a:gd name="connsiteY12-1682" fmla="*/ 3055 h 9167"/>
                  <a:gd name="connsiteX13-1683" fmla="*/ 3084 w 10000"/>
                  <a:gd name="connsiteY13-1684" fmla="*/ 2500 h 9167"/>
                  <a:gd name="connsiteX14-1685" fmla="*/ 2574 w 10000"/>
                  <a:gd name="connsiteY14-1686" fmla="*/ 1945 h 9167"/>
                  <a:gd name="connsiteX15-1687" fmla="*/ 2012 w 10000"/>
                  <a:gd name="connsiteY15-1688" fmla="*/ 1806 h 9167"/>
                  <a:gd name="connsiteX16-1689" fmla="*/ 1451 w 10000"/>
                  <a:gd name="connsiteY16-1690" fmla="*/ 1945 h 9167"/>
                  <a:gd name="connsiteX17-1691" fmla="*/ 991 w 10000"/>
                  <a:gd name="connsiteY17-1692" fmla="*/ 2639 h 9167"/>
                  <a:gd name="connsiteX18-1693" fmla="*/ 685 w 10000"/>
                  <a:gd name="connsiteY18-1694" fmla="*/ 3612 h 9167"/>
                  <a:gd name="connsiteX19-1695" fmla="*/ 531 w 10000"/>
                  <a:gd name="connsiteY19-1696" fmla="*/ 4862 h 9167"/>
                  <a:gd name="connsiteX20-1697" fmla="*/ 634 w 10000"/>
                  <a:gd name="connsiteY20-1698" fmla="*/ 5972 h 9167"/>
                  <a:gd name="connsiteX21-1699" fmla="*/ 838 w 10000"/>
                  <a:gd name="connsiteY21-1700" fmla="*/ 6806 h 9167"/>
                  <a:gd name="connsiteX22-1701" fmla="*/ 1246 w 10000"/>
                  <a:gd name="connsiteY22-1702" fmla="*/ 7916 h 9167"/>
                  <a:gd name="connsiteX23-1703" fmla="*/ 1757 w 10000"/>
                  <a:gd name="connsiteY23-1704" fmla="*/ 8612 h 9167"/>
                  <a:gd name="connsiteX24-1705" fmla="*/ 2472 w 10000"/>
                  <a:gd name="connsiteY24-1706" fmla="*/ 9167 h 9167"/>
                  <a:gd name="connsiteX25-1707" fmla="*/ 3391 w 10000"/>
                  <a:gd name="connsiteY25-1708" fmla="*/ 9028 h 9167"/>
                  <a:gd name="connsiteX26-1709" fmla="*/ 4361 w 10000"/>
                  <a:gd name="connsiteY26-1710" fmla="*/ 8055 h 9167"/>
                  <a:gd name="connsiteX27-1711" fmla="*/ 5331 w 10000"/>
                  <a:gd name="connsiteY27-1712" fmla="*/ 6389 h 9167"/>
                  <a:gd name="connsiteX28-1713" fmla="*/ 6301 w 10000"/>
                  <a:gd name="connsiteY28-1714" fmla="*/ 4583 h 9167"/>
                  <a:gd name="connsiteX29-1715" fmla="*/ 7425 w 10000"/>
                  <a:gd name="connsiteY29-1716" fmla="*/ 3055 h 9167"/>
                  <a:gd name="connsiteX30-1717" fmla="*/ 8600 w 10000"/>
                  <a:gd name="connsiteY30-1718" fmla="*/ 2779 h 9167"/>
                  <a:gd name="connsiteX31-1719" fmla="*/ 9161 w 10000"/>
                  <a:gd name="connsiteY31-1720" fmla="*/ 3195 h 9167"/>
                  <a:gd name="connsiteX32-1721" fmla="*/ 9621 w 10000"/>
                  <a:gd name="connsiteY32-1722" fmla="*/ 4028 h 9167"/>
                  <a:gd name="connsiteX33-1723" fmla="*/ 9927 w 10000"/>
                  <a:gd name="connsiteY33-1724" fmla="*/ 5416 h 9167"/>
                  <a:gd name="connsiteX34-1725" fmla="*/ 9978 w 10000"/>
                  <a:gd name="connsiteY34-1726" fmla="*/ 6112 h 9167"/>
                  <a:gd name="connsiteX35-1727" fmla="*/ 9876 w 10000"/>
                  <a:gd name="connsiteY35-1728" fmla="*/ 6806 h 9167"/>
                  <a:gd name="connsiteX36-1729" fmla="*/ 9468 w 10000"/>
                  <a:gd name="connsiteY36-1730" fmla="*/ 7639 h 9167"/>
                  <a:gd name="connsiteX37-1731" fmla="*/ 8957 w 10000"/>
                  <a:gd name="connsiteY37-1732" fmla="*/ 7916 h 9167"/>
                  <a:gd name="connsiteX38-1733" fmla="*/ 8140 w 10000"/>
                  <a:gd name="connsiteY38-1734" fmla="*/ 6945 h 9167"/>
                  <a:gd name="connsiteX39-1735" fmla="*/ 7885 w 10000"/>
                  <a:gd name="connsiteY39-1736" fmla="*/ 6112 h 9167"/>
                  <a:gd name="connsiteX40-1737" fmla="*/ 7833 w 10000"/>
                  <a:gd name="connsiteY40-1738" fmla="*/ 5000 h 9167"/>
                  <a:gd name="connsiteX41-1739" fmla="*/ 8037 w 10000"/>
                  <a:gd name="connsiteY41-1740" fmla="*/ 4306 h 9167"/>
                  <a:gd name="connsiteX42-1741" fmla="*/ 8242 w 10000"/>
                  <a:gd name="connsiteY42-1742" fmla="*/ 4028 h 9167"/>
                  <a:gd name="connsiteX43-1743" fmla="*/ 8650 w 10000"/>
                  <a:gd name="connsiteY43-1744" fmla="*/ 3889 h 9167"/>
                  <a:gd name="connsiteX44-1745" fmla="*/ 8753 w 10000"/>
                  <a:gd name="connsiteY44-1746" fmla="*/ 3889 h 9167"/>
                  <a:gd name="connsiteX45-1747" fmla="*/ 8650 w 10000"/>
                  <a:gd name="connsiteY45-1748" fmla="*/ 3889 h 9167"/>
                  <a:gd name="connsiteX46-1749" fmla="*/ 8242 w 10000"/>
                  <a:gd name="connsiteY46-1750" fmla="*/ 4028 h 9167"/>
                  <a:gd name="connsiteX47-1751" fmla="*/ 8037 w 10000"/>
                  <a:gd name="connsiteY47-1752" fmla="*/ 4306 h 9167"/>
                  <a:gd name="connsiteX48-1753" fmla="*/ 7833 w 10000"/>
                  <a:gd name="connsiteY48-1754" fmla="*/ 5000 h 9167"/>
                  <a:gd name="connsiteX49-1755" fmla="*/ 7885 w 10000"/>
                  <a:gd name="connsiteY49-1756" fmla="*/ 6112 h 9167"/>
                  <a:gd name="connsiteX50-1757" fmla="*/ 8140 w 10000"/>
                  <a:gd name="connsiteY50-1758" fmla="*/ 7083 h 9167"/>
                  <a:gd name="connsiteX51-1759" fmla="*/ 8957 w 10000"/>
                  <a:gd name="connsiteY51-1760" fmla="*/ 7916 h 9167"/>
                  <a:gd name="connsiteX52-1761" fmla="*/ 9212 w 10000"/>
                  <a:gd name="connsiteY52-1762" fmla="*/ 7916 h 9167"/>
                  <a:gd name="connsiteX53-1763" fmla="*/ 9468 w 10000"/>
                  <a:gd name="connsiteY53-1764" fmla="*/ 7779 h 9167"/>
                  <a:gd name="connsiteX54-1765" fmla="*/ 9722 w 10000"/>
                  <a:gd name="connsiteY54-1766" fmla="*/ 7500 h 9167"/>
                  <a:gd name="connsiteX55-1767" fmla="*/ 9927 w 10000"/>
                  <a:gd name="connsiteY55-1768" fmla="*/ 6945 h 9167"/>
                  <a:gd name="connsiteX56-1769" fmla="*/ 9978 w 10000"/>
                  <a:gd name="connsiteY56-1770" fmla="*/ 6112 h 9167"/>
                  <a:gd name="connsiteX57-1771" fmla="*/ 9978 w 10000"/>
                  <a:gd name="connsiteY57-1772" fmla="*/ 5279 h 9167"/>
                  <a:gd name="connsiteX58-1773" fmla="*/ 9672 w 10000"/>
                  <a:gd name="connsiteY58-1774" fmla="*/ 3889 h 9167"/>
                  <a:gd name="connsiteX59-1775" fmla="*/ 9161 w 10000"/>
                  <a:gd name="connsiteY59-1776" fmla="*/ 3055 h 9167"/>
                  <a:gd name="connsiteX60-1777" fmla="*/ 8600 w 10000"/>
                  <a:gd name="connsiteY60-1778" fmla="*/ 2500 h 9167"/>
                  <a:gd name="connsiteX61-1779" fmla="*/ 7374 w 10000"/>
                  <a:gd name="connsiteY61-1780" fmla="*/ 2916 h 9167"/>
                  <a:gd name="connsiteX62-1781" fmla="*/ 6251 w 10000"/>
                  <a:gd name="connsiteY62-1782" fmla="*/ 4306 h 9167"/>
                  <a:gd name="connsiteX63-1783" fmla="*/ 5229 w 10000"/>
                  <a:gd name="connsiteY63-1784" fmla="*/ 6250 h 9167"/>
                  <a:gd name="connsiteX64-1785" fmla="*/ 4310 w 10000"/>
                  <a:gd name="connsiteY64-1786" fmla="*/ 7779 h 9167"/>
                  <a:gd name="connsiteX65-1787" fmla="*/ 2472 w 10000"/>
                  <a:gd name="connsiteY65-1788" fmla="*/ 8750 h 9167"/>
                  <a:gd name="connsiteX66-1789" fmla="*/ 1808 w 10000"/>
                  <a:gd name="connsiteY66-1790" fmla="*/ 8334 h 9167"/>
                  <a:gd name="connsiteX67-1791" fmla="*/ 1349 w 10000"/>
                  <a:gd name="connsiteY67-1792" fmla="*/ 7639 h 9167"/>
                  <a:gd name="connsiteX68-1793" fmla="*/ 940 w 10000"/>
                  <a:gd name="connsiteY68-1794" fmla="*/ 6667 h 9167"/>
                  <a:gd name="connsiteX69-1795" fmla="*/ 735 w 10000"/>
                  <a:gd name="connsiteY69-1796" fmla="*/ 5834 h 9167"/>
                  <a:gd name="connsiteX70-1797" fmla="*/ 685 w 10000"/>
                  <a:gd name="connsiteY70-1798" fmla="*/ 4862 h 9167"/>
                  <a:gd name="connsiteX71-1799" fmla="*/ 735 w 10000"/>
                  <a:gd name="connsiteY71-1800" fmla="*/ 3750 h 9167"/>
                  <a:gd name="connsiteX72-1801" fmla="*/ 1042 w 10000"/>
                  <a:gd name="connsiteY72-1802" fmla="*/ 2916 h 9167"/>
                  <a:gd name="connsiteX73-1803" fmla="*/ 1962 w 10000"/>
                  <a:gd name="connsiteY73-1804" fmla="*/ 2083 h 9167"/>
                  <a:gd name="connsiteX74-1805" fmla="*/ 2523 w 10000"/>
                  <a:gd name="connsiteY74-1806" fmla="*/ 2222 h 9167"/>
                  <a:gd name="connsiteX75-1807" fmla="*/ 3034 w 10000"/>
                  <a:gd name="connsiteY75-1808" fmla="*/ 2779 h 9167"/>
                  <a:gd name="connsiteX76-1809" fmla="*/ 3238 w 10000"/>
                  <a:gd name="connsiteY76-1810" fmla="*/ 3195 h 9167"/>
                  <a:gd name="connsiteX77-1811" fmla="*/ 3442 w 10000"/>
                  <a:gd name="connsiteY77-1812" fmla="*/ 3750 h 9167"/>
                  <a:gd name="connsiteX78-1813" fmla="*/ 3494 w 10000"/>
                  <a:gd name="connsiteY78-1814" fmla="*/ 4445 h 9167"/>
                  <a:gd name="connsiteX79-1815" fmla="*/ 3340 w 10000"/>
                  <a:gd name="connsiteY79-1816" fmla="*/ 5139 h 9167"/>
                  <a:gd name="connsiteX80-1817" fmla="*/ 2830 w 10000"/>
                  <a:gd name="connsiteY80-1818" fmla="*/ 5834 h 9167"/>
                  <a:gd name="connsiteX81-1819" fmla="*/ 2267 w 10000"/>
                  <a:gd name="connsiteY81-1820" fmla="*/ 5972 h 9167"/>
                  <a:gd name="connsiteX82-1821" fmla="*/ 1093 w 10000"/>
                  <a:gd name="connsiteY82-1822" fmla="*/ 5139 h 9167"/>
                  <a:gd name="connsiteX83-1823" fmla="*/ 582 w 10000"/>
                  <a:gd name="connsiteY83-1824" fmla="*/ 4306 h 9167"/>
                  <a:gd name="connsiteX84-1825" fmla="*/ 174 w 10000"/>
                  <a:gd name="connsiteY84-1826" fmla="*/ 3055 h 9167"/>
                  <a:gd name="connsiteX85-1827" fmla="*/ 21 w 10000"/>
                  <a:gd name="connsiteY85-1828" fmla="*/ 1528 h 9167"/>
                  <a:gd name="connsiteX86-1829" fmla="*/ 123 w 10000"/>
                  <a:gd name="connsiteY86-1830" fmla="*/ 834 h 9167"/>
                  <a:gd name="connsiteX0-1831" fmla="*/ 123 w 10000"/>
                  <a:gd name="connsiteY0-1832" fmla="*/ 204 h 9294"/>
                  <a:gd name="connsiteX1-1833" fmla="*/ 72 w 10000"/>
                  <a:gd name="connsiteY1-1834" fmla="*/ 52 h 9294"/>
                  <a:gd name="connsiteX2-1835" fmla="*/ 21 w 10000"/>
                  <a:gd name="connsiteY2-1836" fmla="*/ 961 h 9294"/>
                  <a:gd name="connsiteX3-1837" fmla="*/ 123 w 10000"/>
                  <a:gd name="connsiteY3-1838" fmla="*/ 2627 h 9294"/>
                  <a:gd name="connsiteX4-1839" fmla="*/ 531 w 10000"/>
                  <a:gd name="connsiteY4-1840" fmla="*/ 3991 h 9294"/>
                  <a:gd name="connsiteX5-1841" fmla="*/ 1042 w 10000"/>
                  <a:gd name="connsiteY5-1842" fmla="*/ 5053 h 9294"/>
                  <a:gd name="connsiteX6-1843" fmla="*/ 2217 w 10000"/>
                  <a:gd name="connsiteY6-1844" fmla="*/ 6112 h 9294"/>
                  <a:gd name="connsiteX7-1845" fmla="*/ 2830 w 10000"/>
                  <a:gd name="connsiteY7-1846" fmla="*/ 5961 h 9294"/>
                  <a:gd name="connsiteX8-1847" fmla="*/ 3391 w 10000"/>
                  <a:gd name="connsiteY8-1848" fmla="*/ 5202 h 9294"/>
                  <a:gd name="connsiteX9-1849" fmla="*/ 3544 w 10000"/>
                  <a:gd name="connsiteY9-1850" fmla="*/ 4293 h 9294"/>
                  <a:gd name="connsiteX10-1851" fmla="*/ 3544 w 10000"/>
                  <a:gd name="connsiteY10-1852" fmla="*/ 3385 h 9294"/>
                  <a:gd name="connsiteX11-1853" fmla="*/ 3340 w 10000"/>
                  <a:gd name="connsiteY11-1854" fmla="*/ 2627 h 9294"/>
                  <a:gd name="connsiteX12-1855" fmla="*/ 3084 w 10000"/>
                  <a:gd name="connsiteY12-1856" fmla="*/ 2021 h 9294"/>
                  <a:gd name="connsiteX13-1857" fmla="*/ 2574 w 10000"/>
                  <a:gd name="connsiteY13-1858" fmla="*/ 1416 h 9294"/>
                  <a:gd name="connsiteX14-1859" fmla="*/ 2012 w 10000"/>
                  <a:gd name="connsiteY14-1860" fmla="*/ 1264 h 9294"/>
                  <a:gd name="connsiteX15-1861" fmla="*/ 1451 w 10000"/>
                  <a:gd name="connsiteY15-1862" fmla="*/ 1416 h 9294"/>
                  <a:gd name="connsiteX16-1863" fmla="*/ 991 w 10000"/>
                  <a:gd name="connsiteY16-1864" fmla="*/ 2173 h 9294"/>
                  <a:gd name="connsiteX17-1865" fmla="*/ 685 w 10000"/>
                  <a:gd name="connsiteY17-1866" fmla="*/ 3234 h 9294"/>
                  <a:gd name="connsiteX18-1867" fmla="*/ 531 w 10000"/>
                  <a:gd name="connsiteY18-1868" fmla="*/ 4598 h 9294"/>
                  <a:gd name="connsiteX19-1869" fmla="*/ 634 w 10000"/>
                  <a:gd name="connsiteY19-1870" fmla="*/ 5809 h 9294"/>
                  <a:gd name="connsiteX20-1871" fmla="*/ 838 w 10000"/>
                  <a:gd name="connsiteY20-1872" fmla="*/ 6718 h 9294"/>
                  <a:gd name="connsiteX21-1873" fmla="*/ 1246 w 10000"/>
                  <a:gd name="connsiteY21-1874" fmla="*/ 7929 h 9294"/>
                  <a:gd name="connsiteX22-1875" fmla="*/ 1757 w 10000"/>
                  <a:gd name="connsiteY22-1876" fmla="*/ 8689 h 9294"/>
                  <a:gd name="connsiteX23-1877" fmla="*/ 2472 w 10000"/>
                  <a:gd name="connsiteY23-1878" fmla="*/ 9294 h 9294"/>
                  <a:gd name="connsiteX24-1879" fmla="*/ 3391 w 10000"/>
                  <a:gd name="connsiteY24-1880" fmla="*/ 9142 h 9294"/>
                  <a:gd name="connsiteX25-1881" fmla="*/ 4361 w 10000"/>
                  <a:gd name="connsiteY25-1882" fmla="*/ 8081 h 9294"/>
                  <a:gd name="connsiteX26-1883" fmla="*/ 5331 w 10000"/>
                  <a:gd name="connsiteY26-1884" fmla="*/ 6264 h 9294"/>
                  <a:gd name="connsiteX27-1885" fmla="*/ 6301 w 10000"/>
                  <a:gd name="connsiteY27-1886" fmla="*/ 4293 h 9294"/>
                  <a:gd name="connsiteX28-1887" fmla="*/ 7425 w 10000"/>
                  <a:gd name="connsiteY28-1888" fmla="*/ 2627 h 9294"/>
                  <a:gd name="connsiteX29-1889" fmla="*/ 8600 w 10000"/>
                  <a:gd name="connsiteY29-1890" fmla="*/ 2326 h 9294"/>
                  <a:gd name="connsiteX30-1891" fmla="*/ 9161 w 10000"/>
                  <a:gd name="connsiteY30-1892" fmla="*/ 2779 h 9294"/>
                  <a:gd name="connsiteX31-1893" fmla="*/ 9621 w 10000"/>
                  <a:gd name="connsiteY31-1894" fmla="*/ 3688 h 9294"/>
                  <a:gd name="connsiteX32-1895" fmla="*/ 9927 w 10000"/>
                  <a:gd name="connsiteY32-1896" fmla="*/ 5202 h 9294"/>
                  <a:gd name="connsiteX33-1897" fmla="*/ 9978 w 10000"/>
                  <a:gd name="connsiteY33-1898" fmla="*/ 5961 h 9294"/>
                  <a:gd name="connsiteX34-1899" fmla="*/ 9876 w 10000"/>
                  <a:gd name="connsiteY34-1900" fmla="*/ 6718 h 9294"/>
                  <a:gd name="connsiteX35-1901" fmla="*/ 9468 w 10000"/>
                  <a:gd name="connsiteY35-1902" fmla="*/ 7627 h 9294"/>
                  <a:gd name="connsiteX36-1903" fmla="*/ 8957 w 10000"/>
                  <a:gd name="connsiteY36-1904" fmla="*/ 7929 h 9294"/>
                  <a:gd name="connsiteX37-1905" fmla="*/ 8140 w 10000"/>
                  <a:gd name="connsiteY37-1906" fmla="*/ 6870 h 9294"/>
                  <a:gd name="connsiteX38-1907" fmla="*/ 7885 w 10000"/>
                  <a:gd name="connsiteY38-1908" fmla="*/ 5961 h 9294"/>
                  <a:gd name="connsiteX39-1909" fmla="*/ 7833 w 10000"/>
                  <a:gd name="connsiteY39-1910" fmla="*/ 4748 h 9294"/>
                  <a:gd name="connsiteX40-1911" fmla="*/ 8037 w 10000"/>
                  <a:gd name="connsiteY40-1912" fmla="*/ 3991 h 9294"/>
                  <a:gd name="connsiteX41-1913" fmla="*/ 8242 w 10000"/>
                  <a:gd name="connsiteY41-1914" fmla="*/ 3688 h 9294"/>
                  <a:gd name="connsiteX42-1915" fmla="*/ 8650 w 10000"/>
                  <a:gd name="connsiteY42-1916" fmla="*/ 3536 h 9294"/>
                  <a:gd name="connsiteX43-1917" fmla="*/ 8753 w 10000"/>
                  <a:gd name="connsiteY43-1918" fmla="*/ 3536 h 9294"/>
                  <a:gd name="connsiteX44-1919" fmla="*/ 8650 w 10000"/>
                  <a:gd name="connsiteY44-1920" fmla="*/ 3536 h 9294"/>
                  <a:gd name="connsiteX45-1921" fmla="*/ 8242 w 10000"/>
                  <a:gd name="connsiteY45-1922" fmla="*/ 3688 h 9294"/>
                  <a:gd name="connsiteX46-1923" fmla="*/ 8037 w 10000"/>
                  <a:gd name="connsiteY46-1924" fmla="*/ 3991 h 9294"/>
                  <a:gd name="connsiteX47-1925" fmla="*/ 7833 w 10000"/>
                  <a:gd name="connsiteY47-1926" fmla="*/ 4748 h 9294"/>
                  <a:gd name="connsiteX48-1927" fmla="*/ 7885 w 10000"/>
                  <a:gd name="connsiteY48-1928" fmla="*/ 5961 h 9294"/>
                  <a:gd name="connsiteX49-1929" fmla="*/ 8140 w 10000"/>
                  <a:gd name="connsiteY49-1930" fmla="*/ 7021 h 9294"/>
                  <a:gd name="connsiteX50-1931" fmla="*/ 8957 w 10000"/>
                  <a:gd name="connsiteY50-1932" fmla="*/ 7929 h 9294"/>
                  <a:gd name="connsiteX51-1933" fmla="*/ 9212 w 10000"/>
                  <a:gd name="connsiteY51-1934" fmla="*/ 7929 h 9294"/>
                  <a:gd name="connsiteX52-1935" fmla="*/ 9468 w 10000"/>
                  <a:gd name="connsiteY52-1936" fmla="*/ 7780 h 9294"/>
                  <a:gd name="connsiteX53-1937" fmla="*/ 9722 w 10000"/>
                  <a:gd name="connsiteY53-1938" fmla="*/ 7476 h 9294"/>
                  <a:gd name="connsiteX54-1939" fmla="*/ 9927 w 10000"/>
                  <a:gd name="connsiteY54-1940" fmla="*/ 6870 h 9294"/>
                  <a:gd name="connsiteX55-1941" fmla="*/ 9978 w 10000"/>
                  <a:gd name="connsiteY55-1942" fmla="*/ 5961 h 9294"/>
                  <a:gd name="connsiteX56-1943" fmla="*/ 9978 w 10000"/>
                  <a:gd name="connsiteY56-1944" fmla="*/ 5053 h 9294"/>
                  <a:gd name="connsiteX57-1945" fmla="*/ 9672 w 10000"/>
                  <a:gd name="connsiteY57-1946" fmla="*/ 3536 h 9294"/>
                  <a:gd name="connsiteX58-1947" fmla="*/ 9161 w 10000"/>
                  <a:gd name="connsiteY58-1948" fmla="*/ 2627 h 9294"/>
                  <a:gd name="connsiteX59-1949" fmla="*/ 8600 w 10000"/>
                  <a:gd name="connsiteY59-1950" fmla="*/ 2021 h 9294"/>
                  <a:gd name="connsiteX60-1951" fmla="*/ 7374 w 10000"/>
                  <a:gd name="connsiteY60-1952" fmla="*/ 2475 h 9294"/>
                  <a:gd name="connsiteX61-1953" fmla="*/ 6251 w 10000"/>
                  <a:gd name="connsiteY61-1954" fmla="*/ 3991 h 9294"/>
                  <a:gd name="connsiteX62-1955" fmla="*/ 5229 w 10000"/>
                  <a:gd name="connsiteY62-1956" fmla="*/ 6112 h 9294"/>
                  <a:gd name="connsiteX63-1957" fmla="*/ 4310 w 10000"/>
                  <a:gd name="connsiteY63-1958" fmla="*/ 7780 h 9294"/>
                  <a:gd name="connsiteX64-1959" fmla="*/ 2472 w 10000"/>
                  <a:gd name="connsiteY64-1960" fmla="*/ 8839 h 9294"/>
                  <a:gd name="connsiteX65-1961" fmla="*/ 1808 w 10000"/>
                  <a:gd name="connsiteY65-1962" fmla="*/ 8385 h 9294"/>
                  <a:gd name="connsiteX66-1963" fmla="*/ 1349 w 10000"/>
                  <a:gd name="connsiteY66-1964" fmla="*/ 7627 h 9294"/>
                  <a:gd name="connsiteX67-1965" fmla="*/ 940 w 10000"/>
                  <a:gd name="connsiteY67-1966" fmla="*/ 6567 h 9294"/>
                  <a:gd name="connsiteX68-1967" fmla="*/ 735 w 10000"/>
                  <a:gd name="connsiteY68-1968" fmla="*/ 5658 h 9294"/>
                  <a:gd name="connsiteX69-1969" fmla="*/ 685 w 10000"/>
                  <a:gd name="connsiteY69-1970" fmla="*/ 4598 h 9294"/>
                  <a:gd name="connsiteX70-1971" fmla="*/ 735 w 10000"/>
                  <a:gd name="connsiteY70-1972" fmla="*/ 3385 h 9294"/>
                  <a:gd name="connsiteX71-1973" fmla="*/ 1042 w 10000"/>
                  <a:gd name="connsiteY71-1974" fmla="*/ 2475 h 9294"/>
                  <a:gd name="connsiteX72-1975" fmla="*/ 1962 w 10000"/>
                  <a:gd name="connsiteY72-1976" fmla="*/ 1566 h 9294"/>
                  <a:gd name="connsiteX73-1977" fmla="*/ 2523 w 10000"/>
                  <a:gd name="connsiteY73-1978" fmla="*/ 1718 h 9294"/>
                  <a:gd name="connsiteX74-1979" fmla="*/ 3034 w 10000"/>
                  <a:gd name="connsiteY74-1980" fmla="*/ 2326 h 9294"/>
                  <a:gd name="connsiteX75-1981" fmla="*/ 3238 w 10000"/>
                  <a:gd name="connsiteY75-1982" fmla="*/ 2779 h 9294"/>
                  <a:gd name="connsiteX76-1983" fmla="*/ 3442 w 10000"/>
                  <a:gd name="connsiteY76-1984" fmla="*/ 3385 h 9294"/>
                  <a:gd name="connsiteX77-1985" fmla="*/ 3494 w 10000"/>
                  <a:gd name="connsiteY77-1986" fmla="*/ 4143 h 9294"/>
                  <a:gd name="connsiteX78-1987" fmla="*/ 3340 w 10000"/>
                  <a:gd name="connsiteY78-1988" fmla="*/ 4900 h 9294"/>
                  <a:gd name="connsiteX79-1989" fmla="*/ 2830 w 10000"/>
                  <a:gd name="connsiteY79-1990" fmla="*/ 5658 h 9294"/>
                  <a:gd name="connsiteX80-1991" fmla="*/ 2267 w 10000"/>
                  <a:gd name="connsiteY80-1992" fmla="*/ 5809 h 9294"/>
                  <a:gd name="connsiteX81-1993" fmla="*/ 1093 w 10000"/>
                  <a:gd name="connsiteY81-1994" fmla="*/ 4900 h 9294"/>
                  <a:gd name="connsiteX82-1995" fmla="*/ 582 w 10000"/>
                  <a:gd name="connsiteY82-1996" fmla="*/ 3991 h 9294"/>
                  <a:gd name="connsiteX83-1997" fmla="*/ 174 w 10000"/>
                  <a:gd name="connsiteY83-1998" fmla="*/ 2627 h 9294"/>
                  <a:gd name="connsiteX84-1999" fmla="*/ 21 w 10000"/>
                  <a:gd name="connsiteY84-2000" fmla="*/ 961 h 9294"/>
                  <a:gd name="connsiteX85-2001" fmla="*/ 123 w 10000"/>
                  <a:gd name="connsiteY85-2002" fmla="*/ 204 h 9294"/>
                  <a:gd name="connsiteX0-2003" fmla="*/ 21 w 10000"/>
                  <a:gd name="connsiteY0-2004" fmla="*/ 978 h 9944"/>
                  <a:gd name="connsiteX1-2005" fmla="*/ 72 w 10000"/>
                  <a:gd name="connsiteY1-2006" fmla="*/ 0 h 9944"/>
                  <a:gd name="connsiteX2-2007" fmla="*/ 21 w 10000"/>
                  <a:gd name="connsiteY2-2008" fmla="*/ 978 h 9944"/>
                  <a:gd name="connsiteX3-2009" fmla="*/ 123 w 10000"/>
                  <a:gd name="connsiteY3-2010" fmla="*/ 2771 h 9944"/>
                  <a:gd name="connsiteX4-2011" fmla="*/ 531 w 10000"/>
                  <a:gd name="connsiteY4-2012" fmla="*/ 4238 h 9944"/>
                  <a:gd name="connsiteX5-2013" fmla="*/ 1042 w 10000"/>
                  <a:gd name="connsiteY5-2014" fmla="*/ 5381 h 9944"/>
                  <a:gd name="connsiteX6-2015" fmla="*/ 2217 w 10000"/>
                  <a:gd name="connsiteY6-2016" fmla="*/ 6520 h 9944"/>
                  <a:gd name="connsiteX7-2017" fmla="*/ 2830 w 10000"/>
                  <a:gd name="connsiteY7-2018" fmla="*/ 6358 h 9944"/>
                  <a:gd name="connsiteX8-2019" fmla="*/ 3391 w 10000"/>
                  <a:gd name="connsiteY8-2020" fmla="*/ 5541 h 9944"/>
                  <a:gd name="connsiteX9-2021" fmla="*/ 3544 w 10000"/>
                  <a:gd name="connsiteY9-2022" fmla="*/ 4563 h 9944"/>
                  <a:gd name="connsiteX10-2023" fmla="*/ 3544 w 10000"/>
                  <a:gd name="connsiteY10-2024" fmla="*/ 3586 h 9944"/>
                  <a:gd name="connsiteX11-2025" fmla="*/ 3340 w 10000"/>
                  <a:gd name="connsiteY11-2026" fmla="*/ 2771 h 9944"/>
                  <a:gd name="connsiteX12-2027" fmla="*/ 3084 w 10000"/>
                  <a:gd name="connsiteY12-2028" fmla="*/ 2119 h 9944"/>
                  <a:gd name="connsiteX13-2029" fmla="*/ 2574 w 10000"/>
                  <a:gd name="connsiteY13-2030" fmla="*/ 1468 h 9944"/>
                  <a:gd name="connsiteX14-2031" fmla="*/ 2012 w 10000"/>
                  <a:gd name="connsiteY14-2032" fmla="*/ 1304 h 9944"/>
                  <a:gd name="connsiteX15-2033" fmla="*/ 1451 w 10000"/>
                  <a:gd name="connsiteY15-2034" fmla="*/ 1468 h 9944"/>
                  <a:gd name="connsiteX16-2035" fmla="*/ 991 w 10000"/>
                  <a:gd name="connsiteY16-2036" fmla="*/ 2282 h 9944"/>
                  <a:gd name="connsiteX17-2037" fmla="*/ 685 w 10000"/>
                  <a:gd name="connsiteY17-2038" fmla="*/ 3424 h 9944"/>
                  <a:gd name="connsiteX18-2039" fmla="*/ 531 w 10000"/>
                  <a:gd name="connsiteY18-2040" fmla="*/ 4891 h 9944"/>
                  <a:gd name="connsiteX19-2041" fmla="*/ 634 w 10000"/>
                  <a:gd name="connsiteY19-2042" fmla="*/ 6194 h 9944"/>
                  <a:gd name="connsiteX20-2043" fmla="*/ 838 w 10000"/>
                  <a:gd name="connsiteY20-2044" fmla="*/ 7172 h 9944"/>
                  <a:gd name="connsiteX21-2045" fmla="*/ 1246 w 10000"/>
                  <a:gd name="connsiteY21-2046" fmla="*/ 8475 h 9944"/>
                  <a:gd name="connsiteX22-2047" fmla="*/ 1757 w 10000"/>
                  <a:gd name="connsiteY22-2048" fmla="*/ 9293 h 9944"/>
                  <a:gd name="connsiteX23-2049" fmla="*/ 2472 w 10000"/>
                  <a:gd name="connsiteY23-2050" fmla="*/ 9944 h 9944"/>
                  <a:gd name="connsiteX24-2051" fmla="*/ 3391 w 10000"/>
                  <a:gd name="connsiteY24-2052" fmla="*/ 9780 h 9944"/>
                  <a:gd name="connsiteX25-2053" fmla="*/ 4361 w 10000"/>
                  <a:gd name="connsiteY25-2054" fmla="*/ 8639 h 9944"/>
                  <a:gd name="connsiteX26-2055" fmla="*/ 5331 w 10000"/>
                  <a:gd name="connsiteY26-2056" fmla="*/ 6684 h 9944"/>
                  <a:gd name="connsiteX27-2057" fmla="*/ 6301 w 10000"/>
                  <a:gd name="connsiteY27-2058" fmla="*/ 4563 h 9944"/>
                  <a:gd name="connsiteX28-2059" fmla="*/ 7425 w 10000"/>
                  <a:gd name="connsiteY28-2060" fmla="*/ 2771 h 9944"/>
                  <a:gd name="connsiteX29-2061" fmla="*/ 8600 w 10000"/>
                  <a:gd name="connsiteY29-2062" fmla="*/ 2447 h 9944"/>
                  <a:gd name="connsiteX30-2063" fmla="*/ 9161 w 10000"/>
                  <a:gd name="connsiteY30-2064" fmla="*/ 2934 h 9944"/>
                  <a:gd name="connsiteX31-2065" fmla="*/ 9621 w 10000"/>
                  <a:gd name="connsiteY31-2066" fmla="*/ 3912 h 9944"/>
                  <a:gd name="connsiteX32-2067" fmla="*/ 9927 w 10000"/>
                  <a:gd name="connsiteY32-2068" fmla="*/ 5541 h 9944"/>
                  <a:gd name="connsiteX33-2069" fmla="*/ 9978 w 10000"/>
                  <a:gd name="connsiteY33-2070" fmla="*/ 6358 h 9944"/>
                  <a:gd name="connsiteX34-2071" fmla="*/ 9876 w 10000"/>
                  <a:gd name="connsiteY34-2072" fmla="*/ 7172 h 9944"/>
                  <a:gd name="connsiteX35-2073" fmla="*/ 9468 w 10000"/>
                  <a:gd name="connsiteY35-2074" fmla="*/ 8150 h 9944"/>
                  <a:gd name="connsiteX36-2075" fmla="*/ 8957 w 10000"/>
                  <a:gd name="connsiteY36-2076" fmla="*/ 8475 h 9944"/>
                  <a:gd name="connsiteX37-2077" fmla="*/ 8140 w 10000"/>
                  <a:gd name="connsiteY37-2078" fmla="*/ 7336 h 9944"/>
                  <a:gd name="connsiteX38-2079" fmla="*/ 7885 w 10000"/>
                  <a:gd name="connsiteY38-2080" fmla="*/ 6358 h 9944"/>
                  <a:gd name="connsiteX39-2081" fmla="*/ 7833 w 10000"/>
                  <a:gd name="connsiteY39-2082" fmla="*/ 5053 h 9944"/>
                  <a:gd name="connsiteX40-2083" fmla="*/ 8037 w 10000"/>
                  <a:gd name="connsiteY40-2084" fmla="*/ 4238 h 9944"/>
                  <a:gd name="connsiteX41-2085" fmla="*/ 8242 w 10000"/>
                  <a:gd name="connsiteY41-2086" fmla="*/ 3912 h 9944"/>
                  <a:gd name="connsiteX42-2087" fmla="*/ 8650 w 10000"/>
                  <a:gd name="connsiteY42-2088" fmla="*/ 3749 h 9944"/>
                  <a:gd name="connsiteX43-2089" fmla="*/ 8753 w 10000"/>
                  <a:gd name="connsiteY43-2090" fmla="*/ 3749 h 9944"/>
                  <a:gd name="connsiteX44-2091" fmla="*/ 8650 w 10000"/>
                  <a:gd name="connsiteY44-2092" fmla="*/ 3749 h 9944"/>
                  <a:gd name="connsiteX45-2093" fmla="*/ 8242 w 10000"/>
                  <a:gd name="connsiteY45-2094" fmla="*/ 3912 h 9944"/>
                  <a:gd name="connsiteX46-2095" fmla="*/ 8037 w 10000"/>
                  <a:gd name="connsiteY46-2096" fmla="*/ 4238 h 9944"/>
                  <a:gd name="connsiteX47-2097" fmla="*/ 7833 w 10000"/>
                  <a:gd name="connsiteY47-2098" fmla="*/ 5053 h 9944"/>
                  <a:gd name="connsiteX48-2099" fmla="*/ 7885 w 10000"/>
                  <a:gd name="connsiteY48-2100" fmla="*/ 6358 h 9944"/>
                  <a:gd name="connsiteX49-2101" fmla="*/ 8140 w 10000"/>
                  <a:gd name="connsiteY49-2102" fmla="*/ 7498 h 9944"/>
                  <a:gd name="connsiteX50-2103" fmla="*/ 8957 w 10000"/>
                  <a:gd name="connsiteY50-2104" fmla="*/ 8475 h 9944"/>
                  <a:gd name="connsiteX51-2105" fmla="*/ 9212 w 10000"/>
                  <a:gd name="connsiteY51-2106" fmla="*/ 8475 h 9944"/>
                  <a:gd name="connsiteX52-2107" fmla="*/ 9468 w 10000"/>
                  <a:gd name="connsiteY52-2108" fmla="*/ 8315 h 9944"/>
                  <a:gd name="connsiteX53-2109" fmla="*/ 9722 w 10000"/>
                  <a:gd name="connsiteY53-2110" fmla="*/ 7988 h 9944"/>
                  <a:gd name="connsiteX54-2111" fmla="*/ 9927 w 10000"/>
                  <a:gd name="connsiteY54-2112" fmla="*/ 7336 h 9944"/>
                  <a:gd name="connsiteX55-2113" fmla="*/ 9978 w 10000"/>
                  <a:gd name="connsiteY55-2114" fmla="*/ 6358 h 9944"/>
                  <a:gd name="connsiteX56-2115" fmla="*/ 9978 w 10000"/>
                  <a:gd name="connsiteY56-2116" fmla="*/ 5381 h 9944"/>
                  <a:gd name="connsiteX57-2117" fmla="*/ 9672 w 10000"/>
                  <a:gd name="connsiteY57-2118" fmla="*/ 3749 h 9944"/>
                  <a:gd name="connsiteX58-2119" fmla="*/ 9161 w 10000"/>
                  <a:gd name="connsiteY58-2120" fmla="*/ 2771 h 9944"/>
                  <a:gd name="connsiteX59-2121" fmla="*/ 8600 w 10000"/>
                  <a:gd name="connsiteY59-2122" fmla="*/ 2119 h 9944"/>
                  <a:gd name="connsiteX60-2123" fmla="*/ 7374 w 10000"/>
                  <a:gd name="connsiteY60-2124" fmla="*/ 2607 h 9944"/>
                  <a:gd name="connsiteX61-2125" fmla="*/ 6251 w 10000"/>
                  <a:gd name="connsiteY61-2126" fmla="*/ 4238 h 9944"/>
                  <a:gd name="connsiteX62-2127" fmla="*/ 5229 w 10000"/>
                  <a:gd name="connsiteY62-2128" fmla="*/ 6520 h 9944"/>
                  <a:gd name="connsiteX63-2129" fmla="*/ 4310 w 10000"/>
                  <a:gd name="connsiteY63-2130" fmla="*/ 8315 h 9944"/>
                  <a:gd name="connsiteX64-2131" fmla="*/ 2472 w 10000"/>
                  <a:gd name="connsiteY64-2132" fmla="*/ 9454 h 9944"/>
                  <a:gd name="connsiteX65-2133" fmla="*/ 1808 w 10000"/>
                  <a:gd name="connsiteY65-2134" fmla="*/ 8966 h 9944"/>
                  <a:gd name="connsiteX66-2135" fmla="*/ 1349 w 10000"/>
                  <a:gd name="connsiteY66-2136" fmla="*/ 8150 h 9944"/>
                  <a:gd name="connsiteX67-2137" fmla="*/ 940 w 10000"/>
                  <a:gd name="connsiteY67-2138" fmla="*/ 7010 h 9944"/>
                  <a:gd name="connsiteX68-2139" fmla="*/ 735 w 10000"/>
                  <a:gd name="connsiteY68-2140" fmla="*/ 6032 h 9944"/>
                  <a:gd name="connsiteX69-2141" fmla="*/ 685 w 10000"/>
                  <a:gd name="connsiteY69-2142" fmla="*/ 4891 h 9944"/>
                  <a:gd name="connsiteX70-2143" fmla="*/ 735 w 10000"/>
                  <a:gd name="connsiteY70-2144" fmla="*/ 3586 h 9944"/>
                  <a:gd name="connsiteX71-2145" fmla="*/ 1042 w 10000"/>
                  <a:gd name="connsiteY71-2146" fmla="*/ 2607 h 9944"/>
                  <a:gd name="connsiteX72-2147" fmla="*/ 1962 w 10000"/>
                  <a:gd name="connsiteY72-2148" fmla="*/ 1629 h 9944"/>
                  <a:gd name="connsiteX73-2149" fmla="*/ 2523 w 10000"/>
                  <a:gd name="connsiteY73-2150" fmla="*/ 1793 h 9944"/>
                  <a:gd name="connsiteX74-2151" fmla="*/ 3034 w 10000"/>
                  <a:gd name="connsiteY74-2152" fmla="*/ 2447 h 9944"/>
                  <a:gd name="connsiteX75-2153" fmla="*/ 3238 w 10000"/>
                  <a:gd name="connsiteY75-2154" fmla="*/ 2934 h 9944"/>
                  <a:gd name="connsiteX76-2155" fmla="*/ 3442 w 10000"/>
                  <a:gd name="connsiteY76-2156" fmla="*/ 3586 h 9944"/>
                  <a:gd name="connsiteX77-2157" fmla="*/ 3494 w 10000"/>
                  <a:gd name="connsiteY77-2158" fmla="*/ 4402 h 9944"/>
                  <a:gd name="connsiteX78-2159" fmla="*/ 3340 w 10000"/>
                  <a:gd name="connsiteY78-2160" fmla="*/ 5216 h 9944"/>
                  <a:gd name="connsiteX79-2161" fmla="*/ 2830 w 10000"/>
                  <a:gd name="connsiteY79-2162" fmla="*/ 6032 h 9944"/>
                  <a:gd name="connsiteX80-2163" fmla="*/ 2267 w 10000"/>
                  <a:gd name="connsiteY80-2164" fmla="*/ 6194 h 9944"/>
                  <a:gd name="connsiteX81-2165" fmla="*/ 1093 w 10000"/>
                  <a:gd name="connsiteY81-2166" fmla="*/ 5216 h 9944"/>
                  <a:gd name="connsiteX82-2167" fmla="*/ 582 w 10000"/>
                  <a:gd name="connsiteY82-2168" fmla="*/ 4238 h 9944"/>
                  <a:gd name="connsiteX83-2169" fmla="*/ 174 w 10000"/>
                  <a:gd name="connsiteY83-2170" fmla="*/ 2771 h 9944"/>
                  <a:gd name="connsiteX84-2171" fmla="*/ 21 w 10000"/>
                  <a:gd name="connsiteY84-2172" fmla="*/ 978 h 9944"/>
                  <a:gd name="connsiteX0-2173" fmla="*/ 174 w 10000"/>
                  <a:gd name="connsiteY0-2174" fmla="*/ 2787 h 10000"/>
                  <a:gd name="connsiteX1-2175" fmla="*/ 72 w 10000"/>
                  <a:gd name="connsiteY1-2176" fmla="*/ 0 h 10000"/>
                  <a:gd name="connsiteX2-2177" fmla="*/ 21 w 10000"/>
                  <a:gd name="connsiteY2-2178" fmla="*/ 984 h 10000"/>
                  <a:gd name="connsiteX3-2179" fmla="*/ 123 w 10000"/>
                  <a:gd name="connsiteY3-2180" fmla="*/ 2787 h 10000"/>
                  <a:gd name="connsiteX4-2181" fmla="*/ 531 w 10000"/>
                  <a:gd name="connsiteY4-2182" fmla="*/ 4262 h 10000"/>
                  <a:gd name="connsiteX5-2183" fmla="*/ 1042 w 10000"/>
                  <a:gd name="connsiteY5-2184" fmla="*/ 5411 h 10000"/>
                  <a:gd name="connsiteX6-2185" fmla="*/ 2217 w 10000"/>
                  <a:gd name="connsiteY6-2186" fmla="*/ 6557 h 10000"/>
                  <a:gd name="connsiteX7-2187" fmla="*/ 2830 w 10000"/>
                  <a:gd name="connsiteY7-2188" fmla="*/ 6394 h 10000"/>
                  <a:gd name="connsiteX8-2189" fmla="*/ 3391 w 10000"/>
                  <a:gd name="connsiteY8-2190" fmla="*/ 5572 h 10000"/>
                  <a:gd name="connsiteX9-2191" fmla="*/ 3544 w 10000"/>
                  <a:gd name="connsiteY9-2192" fmla="*/ 4589 h 10000"/>
                  <a:gd name="connsiteX10-2193" fmla="*/ 3544 w 10000"/>
                  <a:gd name="connsiteY10-2194" fmla="*/ 3606 h 10000"/>
                  <a:gd name="connsiteX11-2195" fmla="*/ 3340 w 10000"/>
                  <a:gd name="connsiteY11-2196" fmla="*/ 2787 h 10000"/>
                  <a:gd name="connsiteX12-2197" fmla="*/ 3084 w 10000"/>
                  <a:gd name="connsiteY12-2198" fmla="*/ 2131 h 10000"/>
                  <a:gd name="connsiteX13-2199" fmla="*/ 2574 w 10000"/>
                  <a:gd name="connsiteY13-2200" fmla="*/ 1476 h 10000"/>
                  <a:gd name="connsiteX14-2201" fmla="*/ 2012 w 10000"/>
                  <a:gd name="connsiteY14-2202" fmla="*/ 1311 h 10000"/>
                  <a:gd name="connsiteX15-2203" fmla="*/ 1451 w 10000"/>
                  <a:gd name="connsiteY15-2204" fmla="*/ 1476 h 10000"/>
                  <a:gd name="connsiteX16-2205" fmla="*/ 991 w 10000"/>
                  <a:gd name="connsiteY16-2206" fmla="*/ 2295 h 10000"/>
                  <a:gd name="connsiteX17-2207" fmla="*/ 685 w 10000"/>
                  <a:gd name="connsiteY17-2208" fmla="*/ 3443 h 10000"/>
                  <a:gd name="connsiteX18-2209" fmla="*/ 531 w 10000"/>
                  <a:gd name="connsiteY18-2210" fmla="*/ 4919 h 10000"/>
                  <a:gd name="connsiteX19-2211" fmla="*/ 634 w 10000"/>
                  <a:gd name="connsiteY19-2212" fmla="*/ 6229 h 10000"/>
                  <a:gd name="connsiteX20-2213" fmla="*/ 838 w 10000"/>
                  <a:gd name="connsiteY20-2214" fmla="*/ 7212 h 10000"/>
                  <a:gd name="connsiteX21-2215" fmla="*/ 1246 w 10000"/>
                  <a:gd name="connsiteY21-2216" fmla="*/ 8523 h 10000"/>
                  <a:gd name="connsiteX22-2217" fmla="*/ 1757 w 10000"/>
                  <a:gd name="connsiteY22-2218" fmla="*/ 9345 h 10000"/>
                  <a:gd name="connsiteX23-2219" fmla="*/ 2472 w 10000"/>
                  <a:gd name="connsiteY23-2220" fmla="*/ 10000 h 10000"/>
                  <a:gd name="connsiteX24-2221" fmla="*/ 3391 w 10000"/>
                  <a:gd name="connsiteY24-2222" fmla="*/ 9835 h 10000"/>
                  <a:gd name="connsiteX25-2223" fmla="*/ 4361 w 10000"/>
                  <a:gd name="connsiteY25-2224" fmla="*/ 8688 h 10000"/>
                  <a:gd name="connsiteX26-2225" fmla="*/ 5331 w 10000"/>
                  <a:gd name="connsiteY26-2226" fmla="*/ 6722 h 10000"/>
                  <a:gd name="connsiteX27-2227" fmla="*/ 6301 w 10000"/>
                  <a:gd name="connsiteY27-2228" fmla="*/ 4589 h 10000"/>
                  <a:gd name="connsiteX28-2229" fmla="*/ 7425 w 10000"/>
                  <a:gd name="connsiteY28-2230" fmla="*/ 2787 h 10000"/>
                  <a:gd name="connsiteX29-2231" fmla="*/ 8600 w 10000"/>
                  <a:gd name="connsiteY29-2232" fmla="*/ 2461 h 10000"/>
                  <a:gd name="connsiteX30-2233" fmla="*/ 9161 w 10000"/>
                  <a:gd name="connsiteY30-2234" fmla="*/ 2951 h 10000"/>
                  <a:gd name="connsiteX31-2235" fmla="*/ 9621 w 10000"/>
                  <a:gd name="connsiteY31-2236" fmla="*/ 3934 h 10000"/>
                  <a:gd name="connsiteX32-2237" fmla="*/ 9927 w 10000"/>
                  <a:gd name="connsiteY32-2238" fmla="*/ 5572 h 10000"/>
                  <a:gd name="connsiteX33-2239" fmla="*/ 9978 w 10000"/>
                  <a:gd name="connsiteY33-2240" fmla="*/ 6394 h 10000"/>
                  <a:gd name="connsiteX34-2241" fmla="*/ 9876 w 10000"/>
                  <a:gd name="connsiteY34-2242" fmla="*/ 7212 h 10000"/>
                  <a:gd name="connsiteX35-2243" fmla="*/ 9468 w 10000"/>
                  <a:gd name="connsiteY35-2244" fmla="*/ 8196 h 10000"/>
                  <a:gd name="connsiteX36-2245" fmla="*/ 8957 w 10000"/>
                  <a:gd name="connsiteY36-2246" fmla="*/ 8523 h 10000"/>
                  <a:gd name="connsiteX37-2247" fmla="*/ 8140 w 10000"/>
                  <a:gd name="connsiteY37-2248" fmla="*/ 7377 h 10000"/>
                  <a:gd name="connsiteX38-2249" fmla="*/ 7885 w 10000"/>
                  <a:gd name="connsiteY38-2250" fmla="*/ 6394 h 10000"/>
                  <a:gd name="connsiteX39-2251" fmla="*/ 7833 w 10000"/>
                  <a:gd name="connsiteY39-2252" fmla="*/ 5081 h 10000"/>
                  <a:gd name="connsiteX40-2253" fmla="*/ 8037 w 10000"/>
                  <a:gd name="connsiteY40-2254" fmla="*/ 4262 h 10000"/>
                  <a:gd name="connsiteX41-2255" fmla="*/ 8242 w 10000"/>
                  <a:gd name="connsiteY41-2256" fmla="*/ 3934 h 10000"/>
                  <a:gd name="connsiteX42-2257" fmla="*/ 8650 w 10000"/>
                  <a:gd name="connsiteY42-2258" fmla="*/ 3770 h 10000"/>
                  <a:gd name="connsiteX43-2259" fmla="*/ 8753 w 10000"/>
                  <a:gd name="connsiteY43-2260" fmla="*/ 3770 h 10000"/>
                  <a:gd name="connsiteX44-2261" fmla="*/ 8650 w 10000"/>
                  <a:gd name="connsiteY44-2262" fmla="*/ 3770 h 10000"/>
                  <a:gd name="connsiteX45-2263" fmla="*/ 8242 w 10000"/>
                  <a:gd name="connsiteY45-2264" fmla="*/ 3934 h 10000"/>
                  <a:gd name="connsiteX46-2265" fmla="*/ 8037 w 10000"/>
                  <a:gd name="connsiteY46-2266" fmla="*/ 4262 h 10000"/>
                  <a:gd name="connsiteX47-2267" fmla="*/ 7833 w 10000"/>
                  <a:gd name="connsiteY47-2268" fmla="*/ 5081 h 10000"/>
                  <a:gd name="connsiteX48-2269" fmla="*/ 7885 w 10000"/>
                  <a:gd name="connsiteY48-2270" fmla="*/ 6394 h 10000"/>
                  <a:gd name="connsiteX49-2271" fmla="*/ 8140 w 10000"/>
                  <a:gd name="connsiteY49-2272" fmla="*/ 7540 h 10000"/>
                  <a:gd name="connsiteX50-2273" fmla="*/ 8957 w 10000"/>
                  <a:gd name="connsiteY50-2274" fmla="*/ 8523 h 10000"/>
                  <a:gd name="connsiteX51-2275" fmla="*/ 9212 w 10000"/>
                  <a:gd name="connsiteY51-2276" fmla="*/ 8523 h 10000"/>
                  <a:gd name="connsiteX52-2277" fmla="*/ 9468 w 10000"/>
                  <a:gd name="connsiteY52-2278" fmla="*/ 8362 h 10000"/>
                  <a:gd name="connsiteX53-2279" fmla="*/ 9722 w 10000"/>
                  <a:gd name="connsiteY53-2280" fmla="*/ 8033 h 10000"/>
                  <a:gd name="connsiteX54-2281" fmla="*/ 9927 w 10000"/>
                  <a:gd name="connsiteY54-2282" fmla="*/ 7377 h 10000"/>
                  <a:gd name="connsiteX55-2283" fmla="*/ 9978 w 10000"/>
                  <a:gd name="connsiteY55-2284" fmla="*/ 6394 h 10000"/>
                  <a:gd name="connsiteX56-2285" fmla="*/ 9978 w 10000"/>
                  <a:gd name="connsiteY56-2286" fmla="*/ 5411 h 10000"/>
                  <a:gd name="connsiteX57-2287" fmla="*/ 9672 w 10000"/>
                  <a:gd name="connsiteY57-2288" fmla="*/ 3770 h 10000"/>
                  <a:gd name="connsiteX58-2289" fmla="*/ 9161 w 10000"/>
                  <a:gd name="connsiteY58-2290" fmla="*/ 2787 h 10000"/>
                  <a:gd name="connsiteX59-2291" fmla="*/ 8600 w 10000"/>
                  <a:gd name="connsiteY59-2292" fmla="*/ 2131 h 10000"/>
                  <a:gd name="connsiteX60-2293" fmla="*/ 7374 w 10000"/>
                  <a:gd name="connsiteY60-2294" fmla="*/ 2622 h 10000"/>
                  <a:gd name="connsiteX61-2295" fmla="*/ 6251 w 10000"/>
                  <a:gd name="connsiteY61-2296" fmla="*/ 4262 h 10000"/>
                  <a:gd name="connsiteX62-2297" fmla="*/ 5229 w 10000"/>
                  <a:gd name="connsiteY62-2298" fmla="*/ 6557 h 10000"/>
                  <a:gd name="connsiteX63-2299" fmla="*/ 4310 w 10000"/>
                  <a:gd name="connsiteY63-2300" fmla="*/ 8362 h 10000"/>
                  <a:gd name="connsiteX64-2301" fmla="*/ 2472 w 10000"/>
                  <a:gd name="connsiteY64-2302" fmla="*/ 9507 h 10000"/>
                  <a:gd name="connsiteX65-2303" fmla="*/ 1808 w 10000"/>
                  <a:gd name="connsiteY65-2304" fmla="*/ 9016 h 10000"/>
                  <a:gd name="connsiteX66-2305" fmla="*/ 1349 w 10000"/>
                  <a:gd name="connsiteY66-2306" fmla="*/ 8196 h 10000"/>
                  <a:gd name="connsiteX67-2307" fmla="*/ 940 w 10000"/>
                  <a:gd name="connsiteY67-2308" fmla="*/ 7049 h 10000"/>
                  <a:gd name="connsiteX68-2309" fmla="*/ 735 w 10000"/>
                  <a:gd name="connsiteY68-2310" fmla="*/ 6066 h 10000"/>
                  <a:gd name="connsiteX69-2311" fmla="*/ 685 w 10000"/>
                  <a:gd name="connsiteY69-2312" fmla="*/ 4919 h 10000"/>
                  <a:gd name="connsiteX70-2313" fmla="*/ 735 w 10000"/>
                  <a:gd name="connsiteY70-2314" fmla="*/ 3606 h 10000"/>
                  <a:gd name="connsiteX71-2315" fmla="*/ 1042 w 10000"/>
                  <a:gd name="connsiteY71-2316" fmla="*/ 2622 h 10000"/>
                  <a:gd name="connsiteX72-2317" fmla="*/ 1962 w 10000"/>
                  <a:gd name="connsiteY72-2318" fmla="*/ 1638 h 10000"/>
                  <a:gd name="connsiteX73-2319" fmla="*/ 2523 w 10000"/>
                  <a:gd name="connsiteY73-2320" fmla="*/ 1803 h 10000"/>
                  <a:gd name="connsiteX74-2321" fmla="*/ 3034 w 10000"/>
                  <a:gd name="connsiteY74-2322" fmla="*/ 2461 h 10000"/>
                  <a:gd name="connsiteX75-2323" fmla="*/ 3238 w 10000"/>
                  <a:gd name="connsiteY75-2324" fmla="*/ 2951 h 10000"/>
                  <a:gd name="connsiteX76-2325" fmla="*/ 3442 w 10000"/>
                  <a:gd name="connsiteY76-2326" fmla="*/ 3606 h 10000"/>
                  <a:gd name="connsiteX77-2327" fmla="*/ 3494 w 10000"/>
                  <a:gd name="connsiteY77-2328" fmla="*/ 4427 h 10000"/>
                  <a:gd name="connsiteX78-2329" fmla="*/ 3340 w 10000"/>
                  <a:gd name="connsiteY78-2330" fmla="*/ 5245 h 10000"/>
                  <a:gd name="connsiteX79-2331" fmla="*/ 2830 w 10000"/>
                  <a:gd name="connsiteY79-2332" fmla="*/ 6066 h 10000"/>
                  <a:gd name="connsiteX80-2333" fmla="*/ 2267 w 10000"/>
                  <a:gd name="connsiteY80-2334" fmla="*/ 6229 h 10000"/>
                  <a:gd name="connsiteX81-2335" fmla="*/ 1093 w 10000"/>
                  <a:gd name="connsiteY81-2336" fmla="*/ 5245 h 10000"/>
                  <a:gd name="connsiteX82-2337" fmla="*/ 582 w 10000"/>
                  <a:gd name="connsiteY82-2338" fmla="*/ 4262 h 10000"/>
                  <a:gd name="connsiteX83-2339" fmla="*/ 174 w 10000"/>
                  <a:gd name="connsiteY83-2340" fmla="*/ 2787 h 10000"/>
                  <a:gd name="connsiteX0-2341" fmla="*/ 174 w 10000"/>
                  <a:gd name="connsiteY0-2342" fmla="*/ 1803 h 9016"/>
                  <a:gd name="connsiteX1-2343" fmla="*/ 21 w 10000"/>
                  <a:gd name="connsiteY1-2344" fmla="*/ 0 h 9016"/>
                  <a:gd name="connsiteX2-2345" fmla="*/ 123 w 10000"/>
                  <a:gd name="connsiteY2-2346" fmla="*/ 1803 h 9016"/>
                  <a:gd name="connsiteX3-2347" fmla="*/ 531 w 10000"/>
                  <a:gd name="connsiteY3-2348" fmla="*/ 3278 h 9016"/>
                  <a:gd name="connsiteX4-2349" fmla="*/ 1042 w 10000"/>
                  <a:gd name="connsiteY4-2350" fmla="*/ 4427 h 9016"/>
                  <a:gd name="connsiteX5-2351" fmla="*/ 2217 w 10000"/>
                  <a:gd name="connsiteY5-2352" fmla="*/ 5573 h 9016"/>
                  <a:gd name="connsiteX6-2353" fmla="*/ 2830 w 10000"/>
                  <a:gd name="connsiteY6-2354" fmla="*/ 5410 h 9016"/>
                  <a:gd name="connsiteX7-2355" fmla="*/ 3391 w 10000"/>
                  <a:gd name="connsiteY7-2356" fmla="*/ 4588 h 9016"/>
                  <a:gd name="connsiteX8-2357" fmla="*/ 3544 w 10000"/>
                  <a:gd name="connsiteY8-2358" fmla="*/ 3605 h 9016"/>
                  <a:gd name="connsiteX9-2359" fmla="*/ 3544 w 10000"/>
                  <a:gd name="connsiteY9-2360" fmla="*/ 2622 h 9016"/>
                  <a:gd name="connsiteX10-2361" fmla="*/ 3340 w 10000"/>
                  <a:gd name="connsiteY10-2362" fmla="*/ 1803 h 9016"/>
                  <a:gd name="connsiteX11-2363" fmla="*/ 3084 w 10000"/>
                  <a:gd name="connsiteY11-2364" fmla="*/ 1147 h 9016"/>
                  <a:gd name="connsiteX12-2365" fmla="*/ 2574 w 10000"/>
                  <a:gd name="connsiteY12-2366" fmla="*/ 492 h 9016"/>
                  <a:gd name="connsiteX13-2367" fmla="*/ 2012 w 10000"/>
                  <a:gd name="connsiteY13-2368" fmla="*/ 327 h 9016"/>
                  <a:gd name="connsiteX14-2369" fmla="*/ 1451 w 10000"/>
                  <a:gd name="connsiteY14-2370" fmla="*/ 492 h 9016"/>
                  <a:gd name="connsiteX15-2371" fmla="*/ 991 w 10000"/>
                  <a:gd name="connsiteY15-2372" fmla="*/ 1311 h 9016"/>
                  <a:gd name="connsiteX16-2373" fmla="*/ 685 w 10000"/>
                  <a:gd name="connsiteY16-2374" fmla="*/ 2459 h 9016"/>
                  <a:gd name="connsiteX17-2375" fmla="*/ 531 w 10000"/>
                  <a:gd name="connsiteY17-2376" fmla="*/ 3935 h 9016"/>
                  <a:gd name="connsiteX18-2377" fmla="*/ 634 w 10000"/>
                  <a:gd name="connsiteY18-2378" fmla="*/ 5245 h 9016"/>
                  <a:gd name="connsiteX19-2379" fmla="*/ 838 w 10000"/>
                  <a:gd name="connsiteY19-2380" fmla="*/ 6228 h 9016"/>
                  <a:gd name="connsiteX20-2381" fmla="*/ 1246 w 10000"/>
                  <a:gd name="connsiteY20-2382" fmla="*/ 7539 h 9016"/>
                  <a:gd name="connsiteX21-2383" fmla="*/ 1757 w 10000"/>
                  <a:gd name="connsiteY21-2384" fmla="*/ 8361 h 9016"/>
                  <a:gd name="connsiteX22-2385" fmla="*/ 2472 w 10000"/>
                  <a:gd name="connsiteY22-2386" fmla="*/ 9016 h 9016"/>
                  <a:gd name="connsiteX23-2387" fmla="*/ 3391 w 10000"/>
                  <a:gd name="connsiteY23-2388" fmla="*/ 8851 h 9016"/>
                  <a:gd name="connsiteX24-2389" fmla="*/ 4361 w 10000"/>
                  <a:gd name="connsiteY24-2390" fmla="*/ 7704 h 9016"/>
                  <a:gd name="connsiteX25-2391" fmla="*/ 5331 w 10000"/>
                  <a:gd name="connsiteY25-2392" fmla="*/ 5738 h 9016"/>
                  <a:gd name="connsiteX26-2393" fmla="*/ 6301 w 10000"/>
                  <a:gd name="connsiteY26-2394" fmla="*/ 3605 h 9016"/>
                  <a:gd name="connsiteX27-2395" fmla="*/ 7425 w 10000"/>
                  <a:gd name="connsiteY27-2396" fmla="*/ 1803 h 9016"/>
                  <a:gd name="connsiteX28-2397" fmla="*/ 8600 w 10000"/>
                  <a:gd name="connsiteY28-2398" fmla="*/ 1477 h 9016"/>
                  <a:gd name="connsiteX29-2399" fmla="*/ 9161 w 10000"/>
                  <a:gd name="connsiteY29-2400" fmla="*/ 1967 h 9016"/>
                  <a:gd name="connsiteX30-2401" fmla="*/ 9621 w 10000"/>
                  <a:gd name="connsiteY30-2402" fmla="*/ 2950 h 9016"/>
                  <a:gd name="connsiteX31-2403" fmla="*/ 9927 w 10000"/>
                  <a:gd name="connsiteY31-2404" fmla="*/ 4588 h 9016"/>
                  <a:gd name="connsiteX32-2405" fmla="*/ 9978 w 10000"/>
                  <a:gd name="connsiteY32-2406" fmla="*/ 5410 h 9016"/>
                  <a:gd name="connsiteX33-2407" fmla="*/ 9876 w 10000"/>
                  <a:gd name="connsiteY33-2408" fmla="*/ 6228 h 9016"/>
                  <a:gd name="connsiteX34-2409" fmla="*/ 9468 w 10000"/>
                  <a:gd name="connsiteY34-2410" fmla="*/ 7212 h 9016"/>
                  <a:gd name="connsiteX35-2411" fmla="*/ 8957 w 10000"/>
                  <a:gd name="connsiteY35-2412" fmla="*/ 7539 h 9016"/>
                  <a:gd name="connsiteX36-2413" fmla="*/ 8140 w 10000"/>
                  <a:gd name="connsiteY36-2414" fmla="*/ 6393 h 9016"/>
                  <a:gd name="connsiteX37-2415" fmla="*/ 7885 w 10000"/>
                  <a:gd name="connsiteY37-2416" fmla="*/ 5410 h 9016"/>
                  <a:gd name="connsiteX38-2417" fmla="*/ 7833 w 10000"/>
                  <a:gd name="connsiteY38-2418" fmla="*/ 4097 h 9016"/>
                  <a:gd name="connsiteX39-2419" fmla="*/ 8037 w 10000"/>
                  <a:gd name="connsiteY39-2420" fmla="*/ 3278 h 9016"/>
                  <a:gd name="connsiteX40-2421" fmla="*/ 8242 w 10000"/>
                  <a:gd name="connsiteY40-2422" fmla="*/ 2950 h 9016"/>
                  <a:gd name="connsiteX41-2423" fmla="*/ 8650 w 10000"/>
                  <a:gd name="connsiteY41-2424" fmla="*/ 2786 h 9016"/>
                  <a:gd name="connsiteX42-2425" fmla="*/ 8753 w 10000"/>
                  <a:gd name="connsiteY42-2426" fmla="*/ 2786 h 9016"/>
                  <a:gd name="connsiteX43-2427" fmla="*/ 8650 w 10000"/>
                  <a:gd name="connsiteY43-2428" fmla="*/ 2786 h 9016"/>
                  <a:gd name="connsiteX44-2429" fmla="*/ 8242 w 10000"/>
                  <a:gd name="connsiteY44-2430" fmla="*/ 2950 h 9016"/>
                  <a:gd name="connsiteX45-2431" fmla="*/ 8037 w 10000"/>
                  <a:gd name="connsiteY45-2432" fmla="*/ 3278 h 9016"/>
                  <a:gd name="connsiteX46-2433" fmla="*/ 7833 w 10000"/>
                  <a:gd name="connsiteY46-2434" fmla="*/ 4097 h 9016"/>
                  <a:gd name="connsiteX47-2435" fmla="*/ 7885 w 10000"/>
                  <a:gd name="connsiteY47-2436" fmla="*/ 5410 h 9016"/>
                  <a:gd name="connsiteX48-2437" fmla="*/ 8140 w 10000"/>
                  <a:gd name="connsiteY48-2438" fmla="*/ 6556 h 9016"/>
                  <a:gd name="connsiteX49-2439" fmla="*/ 8957 w 10000"/>
                  <a:gd name="connsiteY49-2440" fmla="*/ 7539 h 9016"/>
                  <a:gd name="connsiteX50-2441" fmla="*/ 9212 w 10000"/>
                  <a:gd name="connsiteY50-2442" fmla="*/ 7539 h 9016"/>
                  <a:gd name="connsiteX51-2443" fmla="*/ 9468 w 10000"/>
                  <a:gd name="connsiteY51-2444" fmla="*/ 7378 h 9016"/>
                  <a:gd name="connsiteX52-2445" fmla="*/ 9722 w 10000"/>
                  <a:gd name="connsiteY52-2446" fmla="*/ 7049 h 9016"/>
                  <a:gd name="connsiteX53-2447" fmla="*/ 9927 w 10000"/>
                  <a:gd name="connsiteY53-2448" fmla="*/ 6393 h 9016"/>
                  <a:gd name="connsiteX54-2449" fmla="*/ 9978 w 10000"/>
                  <a:gd name="connsiteY54-2450" fmla="*/ 5410 h 9016"/>
                  <a:gd name="connsiteX55-2451" fmla="*/ 9978 w 10000"/>
                  <a:gd name="connsiteY55-2452" fmla="*/ 4427 h 9016"/>
                  <a:gd name="connsiteX56-2453" fmla="*/ 9672 w 10000"/>
                  <a:gd name="connsiteY56-2454" fmla="*/ 2786 h 9016"/>
                  <a:gd name="connsiteX57-2455" fmla="*/ 9161 w 10000"/>
                  <a:gd name="connsiteY57-2456" fmla="*/ 1803 h 9016"/>
                  <a:gd name="connsiteX58-2457" fmla="*/ 8600 w 10000"/>
                  <a:gd name="connsiteY58-2458" fmla="*/ 1147 h 9016"/>
                  <a:gd name="connsiteX59-2459" fmla="*/ 7374 w 10000"/>
                  <a:gd name="connsiteY59-2460" fmla="*/ 1638 h 9016"/>
                  <a:gd name="connsiteX60-2461" fmla="*/ 6251 w 10000"/>
                  <a:gd name="connsiteY60-2462" fmla="*/ 3278 h 9016"/>
                  <a:gd name="connsiteX61-2463" fmla="*/ 5229 w 10000"/>
                  <a:gd name="connsiteY61-2464" fmla="*/ 5573 h 9016"/>
                  <a:gd name="connsiteX62-2465" fmla="*/ 4310 w 10000"/>
                  <a:gd name="connsiteY62-2466" fmla="*/ 7378 h 9016"/>
                  <a:gd name="connsiteX63-2467" fmla="*/ 2472 w 10000"/>
                  <a:gd name="connsiteY63-2468" fmla="*/ 8523 h 9016"/>
                  <a:gd name="connsiteX64-2469" fmla="*/ 1808 w 10000"/>
                  <a:gd name="connsiteY64-2470" fmla="*/ 8032 h 9016"/>
                  <a:gd name="connsiteX65-2471" fmla="*/ 1349 w 10000"/>
                  <a:gd name="connsiteY65-2472" fmla="*/ 7212 h 9016"/>
                  <a:gd name="connsiteX66-2473" fmla="*/ 940 w 10000"/>
                  <a:gd name="connsiteY66-2474" fmla="*/ 6065 h 9016"/>
                  <a:gd name="connsiteX67-2475" fmla="*/ 735 w 10000"/>
                  <a:gd name="connsiteY67-2476" fmla="*/ 5082 h 9016"/>
                  <a:gd name="connsiteX68-2477" fmla="*/ 685 w 10000"/>
                  <a:gd name="connsiteY68-2478" fmla="*/ 3935 h 9016"/>
                  <a:gd name="connsiteX69-2479" fmla="*/ 735 w 10000"/>
                  <a:gd name="connsiteY69-2480" fmla="*/ 2622 h 9016"/>
                  <a:gd name="connsiteX70-2481" fmla="*/ 1042 w 10000"/>
                  <a:gd name="connsiteY70-2482" fmla="*/ 1638 h 9016"/>
                  <a:gd name="connsiteX71-2483" fmla="*/ 1962 w 10000"/>
                  <a:gd name="connsiteY71-2484" fmla="*/ 654 h 9016"/>
                  <a:gd name="connsiteX72-2485" fmla="*/ 2523 w 10000"/>
                  <a:gd name="connsiteY72-2486" fmla="*/ 819 h 9016"/>
                  <a:gd name="connsiteX73-2487" fmla="*/ 3034 w 10000"/>
                  <a:gd name="connsiteY73-2488" fmla="*/ 1477 h 9016"/>
                  <a:gd name="connsiteX74-2489" fmla="*/ 3238 w 10000"/>
                  <a:gd name="connsiteY74-2490" fmla="*/ 1967 h 9016"/>
                  <a:gd name="connsiteX75-2491" fmla="*/ 3442 w 10000"/>
                  <a:gd name="connsiteY75-2492" fmla="*/ 2622 h 9016"/>
                  <a:gd name="connsiteX76-2493" fmla="*/ 3494 w 10000"/>
                  <a:gd name="connsiteY76-2494" fmla="*/ 3443 h 9016"/>
                  <a:gd name="connsiteX77-2495" fmla="*/ 3340 w 10000"/>
                  <a:gd name="connsiteY77-2496" fmla="*/ 4261 h 9016"/>
                  <a:gd name="connsiteX78-2497" fmla="*/ 2830 w 10000"/>
                  <a:gd name="connsiteY78-2498" fmla="*/ 5082 h 9016"/>
                  <a:gd name="connsiteX79-2499" fmla="*/ 2267 w 10000"/>
                  <a:gd name="connsiteY79-2500" fmla="*/ 5245 h 9016"/>
                  <a:gd name="connsiteX80-2501" fmla="*/ 1093 w 10000"/>
                  <a:gd name="connsiteY80-2502" fmla="*/ 4261 h 9016"/>
                  <a:gd name="connsiteX81-2503" fmla="*/ 582 w 10000"/>
                  <a:gd name="connsiteY81-2504" fmla="*/ 3278 h 9016"/>
                  <a:gd name="connsiteX82-2505" fmla="*/ 174 w 10000"/>
                  <a:gd name="connsiteY82-2506" fmla="*/ 1803 h 9016"/>
                  <a:gd name="connsiteX0-2507" fmla="*/ 81 w 9907"/>
                  <a:gd name="connsiteY0-2508" fmla="*/ 1637 h 9637"/>
                  <a:gd name="connsiteX1-2509" fmla="*/ 30 w 9907"/>
                  <a:gd name="connsiteY1-2510" fmla="*/ 1637 h 9637"/>
                  <a:gd name="connsiteX2-2511" fmla="*/ 438 w 9907"/>
                  <a:gd name="connsiteY2-2512" fmla="*/ 3273 h 9637"/>
                  <a:gd name="connsiteX3-2513" fmla="*/ 949 w 9907"/>
                  <a:gd name="connsiteY3-2514" fmla="*/ 4547 h 9637"/>
                  <a:gd name="connsiteX4-2515" fmla="*/ 2124 w 9907"/>
                  <a:gd name="connsiteY4-2516" fmla="*/ 5818 h 9637"/>
                  <a:gd name="connsiteX5-2517" fmla="*/ 2737 w 9907"/>
                  <a:gd name="connsiteY5-2518" fmla="*/ 5637 h 9637"/>
                  <a:gd name="connsiteX6-2519" fmla="*/ 3298 w 9907"/>
                  <a:gd name="connsiteY6-2520" fmla="*/ 4726 h 9637"/>
                  <a:gd name="connsiteX7-2521" fmla="*/ 3451 w 9907"/>
                  <a:gd name="connsiteY7-2522" fmla="*/ 3635 h 9637"/>
                  <a:gd name="connsiteX8-2523" fmla="*/ 3451 w 9907"/>
                  <a:gd name="connsiteY8-2524" fmla="*/ 2545 h 9637"/>
                  <a:gd name="connsiteX9-2525" fmla="*/ 3247 w 9907"/>
                  <a:gd name="connsiteY9-2526" fmla="*/ 1637 h 9637"/>
                  <a:gd name="connsiteX10-2527" fmla="*/ 2991 w 9907"/>
                  <a:gd name="connsiteY10-2528" fmla="*/ 909 h 9637"/>
                  <a:gd name="connsiteX11-2529" fmla="*/ 2481 w 9907"/>
                  <a:gd name="connsiteY11-2530" fmla="*/ 183 h 9637"/>
                  <a:gd name="connsiteX12-2531" fmla="*/ 1919 w 9907"/>
                  <a:gd name="connsiteY12-2532" fmla="*/ 0 h 9637"/>
                  <a:gd name="connsiteX13-2533" fmla="*/ 1358 w 9907"/>
                  <a:gd name="connsiteY13-2534" fmla="*/ 183 h 9637"/>
                  <a:gd name="connsiteX14-2535" fmla="*/ 898 w 9907"/>
                  <a:gd name="connsiteY14-2536" fmla="*/ 1091 h 9637"/>
                  <a:gd name="connsiteX15-2537" fmla="*/ 592 w 9907"/>
                  <a:gd name="connsiteY15-2538" fmla="*/ 2364 h 9637"/>
                  <a:gd name="connsiteX16-2539" fmla="*/ 438 w 9907"/>
                  <a:gd name="connsiteY16-2540" fmla="*/ 4001 h 9637"/>
                  <a:gd name="connsiteX17-2541" fmla="*/ 541 w 9907"/>
                  <a:gd name="connsiteY17-2542" fmla="*/ 5454 h 9637"/>
                  <a:gd name="connsiteX18-2543" fmla="*/ 745 w 9907"/>
                  <a:gd name="connsiteY18-2544" fmla="*/ 6545 h 9637"/>
                  <a:gd name="connsiteX19-2545" fmla="*/ 1153 w 9907"/>
                  <a:gd name="connsiteY19-2546" fmla="*/ 7999 h 9637"/>
                  <a:gd name="connsiteX20-2547" fmla="*/ 1664 w 9907"/>
                  <a:gd name="connsiteY20-2548" fmla="*/ 8911 h 9637"/>
                  <a:gd name="connsiteX21-2549" fmla="*/ 2379 w 9907"/>
                  <a:gd name="connsiteY21-2550" fmla="*/ 9637 h 9637"/>
                  <a:gd name="connsiteX22-2551" fmla="*/ 3298 w 9907"/>
                  <a:gd name="connsiteY22-2552" fmla="*/ 9454 h 9637"/>
                  <a:gd name="connsiteX23-2553" fmla="*/ 4268 w 9907"/>
                  <a:gd name="connsiteY23-2554" fmla="*/ 8182 h 9637"/>
                  <a:gd name="connsiteX24-2555" fmla="*/ 5238 w 9907"/>
                  <a:gd name="connsiteY24-2556" fmla="*/ 6001 h 9637"/>
                  <a:gd name="connsiteX25-2557" fmla="*/ 6208 w 9907"/>
                  <a:gd name="connsiteY25-2558" fmla="*/ 3635 h 9637"/>
                  <a:gd name="connsiteX26-2559" fmla="*/ 7332 w 9907"/>
                  <a:gd name="connsiteY26-2560" fmla="*/ 1637 h 9637"/>
                  <a:gd name="connsiteX27-2561" fmla="*/ 8507 w 9907"/>
                  <a:gd name="connsiteY27-2562" fmla="*/ 1275 h 9637"/>
                  <a:gd name="connsiteX28-2563" fmla="*/ 9068 w 9907"/>
                  <a:gd name="connsiteY28-2564" fmla="*/ 1819 h 9637"/>
                  <a:gd name="connsiteX29-2565" fmla="*/ 9528 w 9907"/>
                  <a:gd name="connsiteY29-2566" fmla="*/ 2909 h 9637"/>
                  <a:gd name="connsiteX30-2567" fmla="*/ 9834 w 9907"/>
                  <a:gd name="connsiteY30-2568" fmla="*/ 4726 h 9637"/>
                  <a:gd name="connsiteX31-2569" fmla="*/ 9885 w 9907"/>
                  <a:gd name="connsiteY31-2570" fmla="*/ 5637 h 9637"/>
                  <a:gd name="connsiteX32-2571" fmla="*/ 9783 w 9907"/>
                  <a:gd name="connsiteY32-2572" fmla="*/ 6545 h 9637"/>
                  <a:gd name="connsiteX33-2573" fmla="*/ 9375 w 9907"/>
                  <a:gd name="connsiteY33-2574" fmla="*/ 7636 h 9637"/>
                  <a:gd name="connsiteX34-2575" fmla="*/ 8864 w 9907"/>
                  <a:gd name="connsiteY34-2576" fmla="*/ 7999 h 9637"/>
                  <a:gd name="connsiteX35-2577" fmla="*/ 8047 w 9907"/>
                  <a:gd name="connsiteY35-2578" fmla="*/ 6728 h 9637"/>
                  <a:gd name="connsiteX36-2579" fmla="*/ 7792 w 9907"/>
                  <a:gd name="connsiteY36-2580" fmla="*/ 5637 h 9637"/>
                  <a:gd name="connsiteX37-2581" fmla="*/ 7740 w 9907"/>
                  <a:gd name="connsiteY37-2582" fmla="*/ 4181 h 9637"/>
                  <a:gd name="connsiteX38-2583" fmla="*/ 7944 w 9907"/>
                  <a:gd name="connsiteY38-2584" fmla="*/ 3273 h 9637"/>
                  <a:gd name="connsiteX39-2585" fmla="*/ 8149 w 9907"/>
                  <a:gd name="connsiteY39-2586" fmla="*/ 2909 h 9637"/>
                  <a:gd name="connsiteX40-2587" fmla="*/ 8557 w 9907"/>
                  <a:gd name="connsiteY40-2588" fmla="*/ 2727 h 9637"/>
                  <a:gd name="connsiteX41-2589" fmla="*/ 8660 w 9907"/>
                  <a:gd name="connsiteY41-2590" fmla="*/ 2727 h 9637"/>
                  <a:gd name="connsiteX42-2591" fmla="*/ 8557 w 9907"/>
                  <a:gd name="connsiteY42-2592" fmla="*/ 2727 h 9637"/>
                  <a:gd name="connsiteX43-2593" fmla="*/ 8149 w 9907"/>
                  <a:gd name="connsiteY43-2594" fmla="*/ 2909 h 9637"/>
                  <a:gd name="connsiteX44-2595" fmla="*/ 7944 w 9907"/>
                  <a:gd name="connsiteY44-2596" fmla="*/ 3273 h 9637"/>
                  <a:gd name="connsiteX45-2597" fmla="*/ 7740 w 9907"/>
                  <a:gd name="connsiteY45-2598" fmla="*/ 4181 h 9637"/>
                  <a:gd name="connsiteX46-2599" fmla="*/ 7792 w 9907"/>
                  <a:gd name="connsiteY46-2600" fmla="*/ 5637 h 9637"/>
                  <a:gd name="connsiteX47-2601" fmla="*/ 8047 w 9907"/>
                  <a:gd name="connsiteY47-2602" fmla="*/ 6909 h 9637"/>
                  <a:gd name="connsiteX48-2603" fmla="*/ 8864 w 9907"/>
                  <a:gd name="connsiteY48-2604" fmla="*/ 7999 h 9637"/>
                  <a:gd name="connsiteX49-2605" fmla="*/ 9119 w 9907"/>
                  <a:gd name="connsiteY49-2606" fmla="*/ 7999 h 9637"/>
                  <a:gd name="connsiteX50-2607" fmla="*/ 9375 w 9907"/>
                  <a:gd name="connsiteY50-2608" fmla="*/ 7820 h 9637"/>
                  <a:gd name="connsiteX51-2609" fmla="*/ 9629 w 9907"/>
                  <a:gd name="connsiteY51-2610" fmla="*/ 7455 h 9637"/>
                  <a:gd name="connsiteX52-2611" fmla="*/ 9834 w 9907"/>
                  <a:gd name="connsiteY52-2612" fmla="*/ 6728 h 9637"/>
                  <a:gd name="connsiteX53-2613" fmla="*/ 9885 w 9907"/>
                  <a:gd name="connsiteY53-2614" fmla="*/ 5637 h 9637"/>
                  <a:gd name="connsiteX54-2615" fmla="*/ 9885 w 9907"/>
                  <a:gd name="connsiteY54-2616" fmla="*/ 4547 h 9637"/>
                  <a:gd name="connsiteX55-2617" fmla="*/ 9579 w 9907"/>
                  <a:gd name="connsiteY55-2618" fmla="*/ 2727 h 9637"/>
                  <a:gd name="connsiteX56-2619" fmla="*/ 9068 w 9907"/>
                  <a:gd name="connsiteY56-2620" fmla="*/ 1637 h 9637"/>
                  <a:gd name="connsiteX57-2621" fmla="*/ 8507 w 9907"/>
                  <a:gd name="connsiteY57-2622" fmla="*/ 909 h 9637"/>
                  <a:gd name="connsiteX58-2623" fmla="*/ 7281 w 9907"/>
                  <a:gd name="connsiteY58-2624" fmla="*/ 1454 h 9637"/>
                  <a:gd name="connsiteX59-2625" fmla="*/ 6158 w 9907"/>
                  <a:gd name="connsiteY59-2626" fmla="*/ 3273 h 9637"/>
                  <a:gd name="connsiteX60-2627" fmla="*/ 5136 w 9907"/>
                  <a:gd name="connsiteY60-2628" fmla="*/ 5818 h 9637"/>
                  <a:gd name="connsiteX61-2629" fmla="*/ 4217 w 9907"/>
                  <a:gd name="connsiteY61-2630" fmla="*/ 7820 h 9637"/>
                  <a:gd name="connsiteX62-2631" fmla="*/ 2379 w 9907"/>
                  <a:gd name="connsiteY62-2632" fmla="*/ 9090 h 9637"/>
                  <a:gd name="connsiteX63-2633" fmla="*/ 1715 w 9907"/>
                  <a:gd name="connsiteY63-2634" fmla="*/ 8546 h 9637"/>
                  <a:gd name="connsiteX64-2635" fmla="*/ 1256 w 9907"/>
                  <a:gd name="connsiteY64-2636" fmla="*/ 7636 h 9637"/>
                  <a:gd name="connsiteX65-2637" fmla="*/ 847 w 9907"/>
                  <a:gd name="connsiteY65-2638" fmla="*/ 6364 h 9637"/>
                  <a:gd name="connsiteX66-2639" fmla="*/ 642 w 9907"/>
                  <a:gd name="connsiteY66-2640" fmla="*/ 5274 h 9637"/>
                  <a:gd name="connsiteX67-2641" fmla="*/ 592 w 9907"/>
                  <a:gd name="connsiteY67-2642" fmla="*/ 4001 h 9637"/>
                  <a:gd name="connsiteX68-2643" fmla="*/ 642 w 9907"/>
                  <a:gd name="connsiteY68-2644" fmla="*/ 2545 h 9637"/>
                  <a:gd name="connsiteX69-2645" fmla="*/ 949 w 9907"/>
                  <a:gd name="connsiteY69-2646" fmla="*/ 1454 h 9637"/>
                  <a:gd name="connsiteX70-2647" fmla="*/ 1869 w 9907"/>
                  <a:gd name="connsiteY70-2648" fmla="*/ 362 h 9637"/>
                  <a:gd name="connsiteX71-2649" fmla="*/ 2430 w 9907"/>
                  <a:gd name="connsiteY71-2650" fmla="*/ 545 h 9637"/>
                  <a:gd name="connsiteX72-2651" fmla="*/ 2941 w 9907"/>
                  <a:gd name="connsiteY72-2652" fmla="*/ 1275 h 9637"/>
                  <a:gd name="connsiteX73-2653" fmla="*/ 3145 w 9907"/>
                  <a:gd name="connsiteY73-2654" fmla="*/ 1819 h 9637"/>
                  <a:gd name="connsiteX74-2655" fmla="*/ 3349 w 9907"/>
                  <a:gd name="connsiteY74-2656" fmla="*/ 2545 h 9637"/>
                  <a:gd name="connsiteX75-2657" fmla="*/ 3401 w 9907"/>
                  <a:gd name="connsiteY75-2658" fmla="*/ 3456 h 9637"/>
                  <a:gd name="connsiteX76-2659" fmla="*/ 3247 w 9907"/>
                  <a:gd name="connsiteY76-2660" fmla="*/ 4363 h 9637"/>
                  <a:gd name="connsiteX77-2661" fmla="*/ 2737 w 9907"/>
                  <a:gd name="connsiteY77-2662" fmla="*/ 5274 h 9637"/>
                  <a:gd name="connsiteX78-2663" fmla="*/ 2174 w 9907"/>
                  <a:gd name="connsiteY78-2664" fmla="*/ 5454 h 9637"/>
                  <a:gd name="connsiteX79-2665" fmla="*/ 1000 w 9907"/>
                  <a:gd name="connsiteY79-2666" fmla="*/ 4363 h 9637"/>
                  <a:gd name="connsiteX80-2667" fmla="*/ 489 w 9907"/>
                  <a:gd name="connsiteY80-2668" fmla="*/ 3273 h 9637"/>
                  <a:gd name="connsiteX81-2669" fmla="*/ 81 w 9907"/>
                  <a:gd name="connsiteY81-2670" fmla="*/ 1637 h 9637"/>
                  <a:gd name="connsiteX0-2671" fmla="*/ 464 w 9970"/>
                  <a:gd name="connsiteY0-2672" fmla="*/ 3396 h 10000"/>
                  <a:gd name="connsiteX1-2673" fmla="*/ 0 w 9970"/>
                  <a:gd name="connsiteY1-2674" fmla="*/ 1699 h 10000"/>
                  <a:gd name="connsiteX2-2675" fmla="*/ 412 w 9970"/>
                  <a:gd name="connsiteY2-2676" fmla="*/ 3396 h 10000"/>
                  <a:gd name="connsiteX3-2677" fmla="*/ 928 w 9970"/>
                  <a:gd name="connsiteY3-2678" fmla="*/ 4718 h 10000"/>
                  <a:gd name="connsiteX4-2679" fmla="*/ 2114 w 9970"/>
                  <a:gd name="connsiteY4-2680" fmla="*/ 6037 h 10000"/>
                  <a:gd name="connsiteX5-2681" fmla="*/ 2733 w 9970"/>
                  <a:gd name="connsiteY5-2682" fmla="*/ 5849 h 10000"/>
                  <a:gd name="connsiteX6-2683" fmla="*/ 3299 w 9970"/>
                  <a:gd name="connsiteY6-2684" fmla="*/ 4904 h 10000"/>
                  <a:gd name="connsiteX7-2685" fmla="*/ 3453 w 9970"/>
                  <a:gd name="connsiteY7-2686" fmla="*/ 3772 h 10000"/>
                  <a:gd name="connsiteX8-2687" fmla="*/ 3453 w 9970"/>
                  <a:gd name="connsiteY8-2688" fmla="*/ 2641 h 10000"/>
                  <a:gd name="connsiteX9-2689" fmla="*/ 3247 w 9970"/>
                  <a:gd name="connsiteY9-2690" fmla="*/ 1699 h 10000"/>
                  <a:gd name="connsiteX10-2691" fmla="*/ 2989 w 9970"/>
                  <a:gd name="connsiteY10-2692" fmla="*/ 943 h 10000"/>
                  <a:gd name="connsiteX11-2693" fmla="*/ 2474 w 9970"/>
                  <a:gd name="connsiteY11-2694" fmla="*/ 190 h 10000"/>
                  <a:gd name="connsiteX12-2695" fmla="*/ 1907 w 9970"/>
                  <a:gd name="connsiteY12-2696" fmla="*/ 0 h 10000"/>
                  <a:gd name="connsiteX13-2697" fmla="*/ 1341 w 9970"/>
                  <a:gd name="connsiteY13-2698" fmla="*/ 190 h 10000"/>
                  <a:gd name="connsiteX14-2699" fmla="*/ 876 w 9970"/>
                  <a:gd name="connsiteY14-2700" fmla="*/ 1132 h 10000"/>
                  <a:gd name="connsiteX15-2701" fmla="*/ 568 w 9970"/>
                  <a:gd name="connsiteY15-2702" fmla="*/ 2453 h 10000"/>
                  <a:gd name="connsiteX16-2703" fmla="*/ 412 w 9970"/>
                  <a:gd name="connsiteY16-2704" fmla="*/ 4152 h 10000"/>
                  <a:gd name="connsiteX17-2705" fmla="*/ 516 w 9970"/>
                  <a:gd name="connsiteY17-2706" fmla="*/ 5659 h 10000"/>
                  <a:gd name="connsiteX18-2707" fmla="*/ 722 w 9970"/>
                  <a:gd name="connsiteY18-2708" fmla="*/ 6792 h 10000"/>
                  <a:gd name="connsiteX19-2709" fmla="*/ 1134 w 9970"/>
                  <a:gd name="connsiteY19-2710" fmla="*/ 8300 h 10000"/>
                  <a:gd name="connsiteX20-2711" fmla="*/ 1650 w 9970"/>
                  <a:gd name="connsiteY20-2712" fmla="*/ 9247 h 10000"/>
                  <a:gd name="connsiteX21-2713" fmla="*/ 2371 w 9970"/>
                  <a:gd name="connsiteY21-2714" fmla="*/ 10000 h 10000"/>
                  <a:gd name="connsiteX22-2715" fmla="*/ 3299 w 9970"/>
                  <a:gd name="connsiteY22-2716" fmla="*/ 9810 h 10000"/>
                  <a:gd name="connsiteX23-2717" fmla="*/ 4278 w 9970"/>
                  <a:gd name="connsiteY23-2718" fmla="*/ 8490 h 10000"/>
                  <a:gd name="connsiteX24-2719" fmla="*/ 5257 w 9970"/>
                  <a:gd name="connsiteY24-2720" fmla="*/ 6227 h 10000"/>
                  <a:gd name="connsiteX25-2721" fmla="*/ 6236 w 9970"/>
                  <a:gd name="connsiteY25-2722" fmla="*/ 3772 h 10000"/>
                  <a:gd name="connsiteX26-2723" fmla="*/ 7371 w 9970"/>
                  <a:gd name="connsiteY26-2724" fmla="*/ 1699 h 10000"/>
                  <a:gd name="connsiteX27-2725" fmla="*/ 8557 w 9970"/>
                  <a:gd name="connsiteY27-2726" fmla="*/ 1323 h 10000"/>
                  <a:gd name="connsiteX28-2727" fmla="*/ 9123 w 9970"/>
                  <a:gd name="connsiteY28-2728" fmla="*/ 1888 h 10000"/>
                  <a:gd name="connsiteX29-2729" fmla="*/ 9587 w 9970"/>
                  <a:gd name="connsiteY29-2730" fmla="*/ 3019 h 10000"/>
                  <a:gd name="connsiteX30-2731" fmla="*/ 9896 w 9970"/>
                  <a:gd name="connsiteY30-2732" fmla="*/ 4904 h 10000"/>
                  <a:gd name="connsiteX31-2733" fmla="*/ 9948 w 9970"/>
                  <a:gd name="connsiteY31-2734" fmla="*/ 5849 h 10000"/>
                  <a:gd name="connsiteX32-2735" fmla="*/ 9845 w 9970"/>
                  <a:gd name="connsiteY32-2736" fmla="*/ 6792 h 10000"/>
                  <a:gd name="connsiteX33-2737" fmla="*/ 9433 w 9970"/>
                  <a:gd name="connsiteY33-2738" fmla="*/ 7924 h 10000"/>
                  <a:gd name="connsiteX34-2739" fmla="*/ 8917 w 9970"/>
                  <a:gd name="connsiteY34-2740" fmla="*/ 8300 h 10000"/>
                  <a:gd name="connsiteX35-2741" fmla="*/ 8093 w 9970"/>
                  <a:gd name="connsiteY35-2742" fmla="*/ 6981 h 10000"/>
                  <a:gd name="connsiteX36-2743" fmla="*/ 7835 w 9970"/>
                  <a:gd name="connsiteY36-2744" fmla="*/ 5849 h 10000"/>
                  <a:gd name="connsiteX37-2745" fmla="*/ 7783 w 9970"/>
                  <a:gd name="connsiteY37-2746" fmla="*/ 4338 h 10000"/>
                  <a:gd name="connsiteX38-2747" fmla="*/ 7989 w 9970"/>
                  <a:gd name="connsiteY38-2748" fmla="*/ 3396 h 10000"/>
                  <a:gd name="connsiteX39-2749" fmla="*/ 8195 w 9970"/>
                  <a:gd name="connsiteY39-2750" fmla="*/ 3019 h 10000"/>
                  <a:gd name="connsiteX40-2751" fmla="*/ 8607 w 9970"/>
                  <a:gd name="connsiteY40-2752" fmla="*/ 2830 h 10000"/>
                  <a:gd name="connsiteX41-2753" fmla="*/ 8711 w 9970"/>
                  <a:gd name="connsiteY41-2754" fmla="*/ 2830 h 10000"/>
                  <a:gd name="connsiteX42-2755" fmla="*/ 8607 w 9970"/>
                  <a:gd name="connsiteY42-2756" fmla="*/ 2830 h 10000"/>
                  <a:gd name="connsiteX43-2757" fmla="*/ 8195 w 9970"/>
                  <a:gd name="connsiteY43-2758" fmla="*/ 3019 h 10000"/>
                  <a:gd name="connsiteX44-2759" fmla="*/ 7989 w 9970"/>
                  <a:gd name="connsiteY44-2760" fmla="*/ 3396 h 10000"/>
                  <a:gd name="connsiteX45-2761" fmla="*/ 7783 w 9970"/>
                  <a:gd name="connsiteY45-2762" fmla="*/ 4338 h 10000"/>
                  <a:gd name="connsiteX46-2763" fmla="*/ 7835 w 9970"/>
                  <a:gd name="connsiteY46-2764" fmla="*/ 5849 h 10000"/>
                  <a:gd name="connsiteX47-2765" fmla="*/ 8093 w 9970"/>
                  <a:gd name="connsiteY47-2766" fmla="*/ 7169 h 10000"/>
                  <a:gd name="connsiteX48-2767" fmla="*/ 8917 w 9970"/>
                  <a:gd name="connsiteY48-2768" fmla="*/ 8300 h 10000"/>
                  <a:gd name="connsiteX49-2769" fmla="*/ 9175 w 9970"/>
                  <a:gd name="connsiteY49-2770" fmla="*/ 8300 h 10000"/>
                  <a:gd name="connsiteX50-2771" fmla="*/ 9433 w 9970"/>
                  <a:gd name="connsiteY50-2772" fmla="*/ 8115 h 10000"/>
                  <a:gd name="connsiteX51-2773" fmla="*/ 9689 w 9970"/>
                  <a:gd name="connsiteY51-2774" fmla="*/ 7736 h 10000"/>
                  <a:gd name="connsiteX52-2775" fmla="*/ 9896 w 9970"/>
                  <a:gd name="connsiteY52-2776" fmla="*/ 6981 h 10000"/>
                  <a:gd name="connsiteX53-2777" fmla="*/ 9948 w 9970"/>
                  <a:gd name="connsiteY53-2778" fmla="*/ 5849 h 10000"/>
                  <a:gd name="connsiteX54-2779" fmla="*/ 9948 w 9970"/>
                  <a:gd name="connsiteY54-2780" fmla="*/ 4718 h 10000"/>
                  <a:gd name="connsiteX55-2781" fmla="*/ 9639 w 9970"/>
                  <a:gd name="connsiteY55-2782" fmla="*/ 2830 h 10000"/>
                  <a:gd name="connsiteX56-2783" fmla="*/ 9123 w 9970"/>
                  <a:gd name="connsiteY56-2784" fmla="*/ 1699 h 10000"/>
                  <a:gd name="connsiteX57-2785" fmla="*/ 8557 w 9970"/>
                  <a:gd name="connsiteY57-2786" fmla="*/ 943 h 10000"/>
                  <a:gd name="connsiteX58-2787" fmla="*/ 7319 w 9970"/>
                  <a:gd name="connsiteY58-2788" fmla="*/ 1509 h 10000"/>
                  <a:gd name="connsiteX59-2789" fmla="*/ 6186 w 9970"/>
                  <a:gd name="connsiteY59-2790" fmla="*/ 3396 h 10000"/>
                  <a:gd name="connsiteX60-2791" fmla="*/ 5154 w 9970"/>
                  <a:gd name="connsiteY60-2792" fmla="*/ 6037 h 10000"/>
                  <a:gd name="connsiteX61-2793" fmla="*/ 4227 w 9970"/>
                  <a:gd name="connsiteY61-2794" fmla="*/ 8115 h 10000"/>
                  <a:gd name="connsiteX62-2795" fmla="*/ 2371 w 9970"/>
                  <a:gd name="connsiteY62-2796" fmla="*/ 9432 h 10000"/>
                  <a:gd name="connsiteX63-2797" fmla="*/ 1701 w 9970"/>
                  <a:gd name="connsiteY63-2798" fmla="*/ 8868 h 10000"/>
                  <a:gd name="connsiteX64-2799" fmla="*/ 1238 w 9970"/>
                  <a:gd name="connsiteY64-2800" fmla="*/ 7924 h 10000"/>
                  <a:gd name="connsiteX65-2801" fmla="*/ 825 w 9970"/>
                  <a:gd name="connsiteY65-2802" fmla="*/ 6604 h 10000"/>
                  <a:gd name="connsiteX66-2803" fmla="*/ 618 w 9970"/>
                  <a:gd name="connsiteY66-2804" fmla="*/ 5473 h 10000"/>
                  <a:gd name="connsiteX67-2805" fmla="*/ 568 w 9970"/>
                  <a:gd name="connsiteY67-2806" fmla="*/ 4152 h 10000"/>
                  <a:gd name="connsiteX68-2807" fmla="*/ 618 w 9970"/>
                  <a:gd name="connsiteY68-2808" fmla="*/ 2641 h 10000"/>
                  <a:gd name="connsiteX69-2809" fmla="*/ 928 w 9970"/>
                  <a:gd name="connsiteY69-2810" fmla="*/ 1509 h 10000"/>
                  <a:gd name="connsiteX70-2811" fmla="*/ 1857 w 9970"/>
                  <a:gd name="connsiteY70-2812" fmla="*/ 376 h 10000"/>
                  <a:gd name="connsiteX71-2813" fmla="*/ 2423 w 9970"/>
                  <a:gd name="connsiteY71-2814" fmla="*/ 566 h 10000"/>
                  <a:gd name="connsiteX72-2815" fmla="*/ 2939 w 9970"/>
                  <a:gd name="connsiteY72-2816" fmla="*/ 1323 h 10000"/>
                  <a:gd name="connsiteX73-2817" fmla="*/ 3145 w 9970"/>
                  <a:gd name="connsiteY73-2818" fmla="*/ 1888 h 10000"/>
                  <a:gd name="connsiteX74-2819" fmla="*/ 3350 w 9970"/>
                  <a:gd name="connsiteY74-2820" fmla="*/ 2641 h 10000"/>
                  <a:gd name="connsiteX75-2821" fmla="*/ 3403 w 9970"/>
                  <a:gd name="connsiteY75-2822" fmla="*/ 3586 h 10000"/>
                  <a:gd name="connsiteX76-2823" fmla="*/ 3247 w 9970"/>
                  <a:gd name="connsiteY76-2824" fmla="*/ 4527 h 10000"/>
                  <a:gd name="connsiteX77-2825" fmla="*/ 2733 w 9970"/>
                  <a:gd name="connsiteY77-2826" fmla="*/ 5473 h 10000"/>
                  <a:gd name="connsiteX78-2827" fmla="*/ 2164 w 9970"/>
                  <a:gd name="connsiteY78-2828" fmla="*/ 5659 h 10000"/>
                  <a:gd name="connsiteX79-2829" fmla="*/ 979 w 9970"/>
                  <a:gd name="connsiteY79-2830" fmla="*/ 4527 h 10000"/>
                  <a:gd name="connsiteX80-2831" fmla="*/ 464 w 9970"/>
                  <a:gd name="connsiteY80-2832" fmla="*/ 3396 h 10000"/>
                  <a:gd name="connsiteX0-2833" fmla="*/ 465 w 10000"/>
                  <a:gd name="connsiteY0-2834" fmla="*/ 3396 h 10000"/>
                  <a:gd name="connsiteX1-2835" fmla="*/ 0 w 10000"/>
                  <a:gd name="connsiteY1-2836" fmla="*/ 1699 h 10000"/>
                  <a:gd name="connsiteX2-2837" fmla="*/ 413 w 10000"/>
                  <a:gd name="connsiteY2-2838" fmla="*/ 3396 h 10000"/>
                  <a:gd name="connsiteX3-2839" fmla="*/ 931 w 10000"/>
                  <a:gd name="connsiteY3-2840" fmla="*/ 4718 h 10000"/>
                  <a:gd name="connsiteX4-2841" fmla="*/ 2120 w 10000"/>
                  <a:gd name="connsiteY4-2842" fmla="*/ 6037 h 10000"/>
                  <a:gd name="connsiteX5-2843" fmla="*/ 2741 w 10000"/>
                  <a:gd name="connsiteY5-2844" fmla="*/ 5849 h 10000"/>
                  <a:gd name="connsiteX6-2845" fmla="*/ 3309 w 10000"/>
                  <a:gd name="connsiteY6-2846" fmla="*/ 4904 h 10000"/>
                  <a:gd name="connsiteX7-2847" fmla="*/ 3463 w 10000"/>
                  <a:gd name="connsiteY7-2848" fmla="*/ 3772 h 10000"/>
                  <a:gd name="connsiteX8-2849" fmla="*/ 3463 w 10000"/>
                  <a:gd name="connsiteY8-2850" fmla="*/ 2641 h 10000"/>
                  <a:gd name="connsiteX9-2851" fmla="*/ 3257 w 10000"/>
                  <a:gd name="connsiteY9-2852" fmla="*/ 1699 h 10000"/>
                  <a:gd name="connsiteX10-2853" fmla="*/ 2998 w 10000"/>
                  <a:gd name="connsiteY10-2854" fmla="*/ 943 h 10000"/>
                  <a:gd name="connsiteX11-2855" fmla="*/ 2481 w 10000"/>
                  <a:gd name="connsiteY11-2856" fmla="*/ 190 h 10000"/>
                  <a:gd name="connsiteX12-2857" fmla="*/ 1913 w 10000"/>
                  <a:gd name="connsiteY12-2858" fmla="*/ 0 h 10000"/>
                  <a:gd name="connsiteX13-2859" fmla="*/ 1345 w 10000"/>
                  <a:gd name="connsiteY13-2860" fmla="*/ 190 h 10000"/>
                  <a:gd name="connsiteX14-2861" fmla="*/ 879 w 10000"/>
                  <a:gd name="connsiteY14-2862" fmla="*/ 1132 h 10000"/>
                  <a:gd name="connsiteX15-2863" fmla="*/ 570 w 10000"/>
                  <a:gd name="connsiteY15-2864" fmla="*/ 2453 h 10000"/>
                  <a:gd name="connsiteX16-2865" fmla="*/ 413 w 10000"/>
                  <a:gd name="connsiteY16-2866" fmla="*/ 4152 h 10000"/>
                  <a:gd name="connsiteX17-2867" fmla="*/ 518 w 10000"/>
                  <a:gd name="connsiteY17-2868" fmla="*/ 5659 h 10000"/>
                  <a:gd name="connsiteX18-2869" fmla="*/ 724 w 10000"/>
                  <a:gd name="connsiteY18-2870" fmla="*/ 6792 h 10000"/>
                  <a:gd name="connsiteX19-2871" fmla="*/ 1137 w 10000"/>
                  <a:gd name="connsiteY19-2872" fmla="*/ 8300 h 10000"/>
                  <a:gd name="connsiteX20-2873" fmla="*/ 1655 w 10000"/>
                  <a:gd name="connsiteY20-2874" fmla="*/ 9247 h 10000"/>
                  <a:gd name="connsiteX21-2875" fmla="*/ 2378 w 10000"/>
                  <a:gd name="connsiteY21-2876" fmla="*/ 10000 h 10000"/>
                  <a:gd name="connsiteX22-2877" fmla="*/ 3309 w 10000"/>
                  <a:gd name="connsiteY22-2878" fmla="*/ 9810 h 10000"/>
                  <a:gd name="connsiteX23-2879" fmla="*/ 4291 w 10000"/>
                  <a:gd name="connsiteY23-2880" fmla="*/ 8490 h 10000"/>
                  <a:gd name="connsiteX24-2881" fmla="*/ 5273 w 10000"/>
                  <a:gd name="connsiteY24-2882" fmla="*/ 6227 h 10000"/>
                  <a:gd name="connsiteX25-2883" fmla="*/ 6255 w 10000"/>
                  <a:gd name="connsiteY25-2884" fmla="*/ 3772 h 10000"/>
                  <a:gd name="connsiteX26-2885" fmla="*/ 7393 w 10000"/>
                  <a:gd name="connsiteY26-2886" fmla="*/ 1699 h 10000"/>
                  <a:gd name="connsiteX27-2887" fmla="*/ 8583 w 10000"/>
                  <a:gd name="connsiteY27-2888" fmla="*/ 1323 h 10000"/>
                  <a:gd name="connsiteX28-2889" fmla="*/ 9150 w 10000"/>
                  <a:gd name="connsiteY28-2890" fmla="*/ 1888 h 10000"/>
                  <a:gd name="connsiteX29-2891" fmla="*/ 9616 w 10000"/>
                  <a:gd name="connsiteY29-2892" fmla="*/ 3019 h 10000"/>
                  <a:gd name="connsiteX30-2893" fmla="*/ 9926 w 10000"/>
                  <a:gd name="connsiteY30-2894" fmla="*/ 4904 h 10000"/>
                  <a:gd name="connsiteX31-2895" fmla="*/ 9978 w 10000"/>
                  <a:gd name="connsiteY31-2896" fmla="*/ 5849 h 10000"/>
                  <a:gd name="connsiteX32-2897" fmla="*/ 9875 w 10000"/>
                  <a:gd name="connsiteY32-2898" fmla="*/ 6792 h 10000"/>
                  <a:gd name="connsiteX33-2899" fmla="*/ 9461 w 10000"/>
                  <a:gd name="connsiteY33-2900" fmla="*/ 7924 h 10000"/>
                  <a:gd name="connsiteX34-2901" fmla="*/ 8944 w 10000"/>
                  <a:gd name="connsiteY34-2902" fmla="*/ 8300 h 10000"/>
                  <a:gd name="connsiteX35-2903" fmla="*/ 8117 w 10000"/>
                  <a:gd name="connsiteY35-2904" fmla="*/ 6981 h 10000"/>
                  <a:gd name="connsiteX36-2905" fmla="*/ 7859 w 10000"/>
                  <a:gd name="connsiteY36-2906" fmla="*/ 5849 h 10000"/>
                  <a:gd name="connsiteX37-2907" fmla="*/ 7806 w 10000"/>
                  <a:gd name="connsiteY37-2908" fmla="*/ 4338 h 10000"/>
                  <a:gd name="connsiteX38-2909" fmla="*/ 8013 w 10000"/>
                  <a:gd name="connsiteY38-2910" fmla="*/ 3396 h 10000"/>
                  <a:gd name="connsiteX39-2911" fmla="*/ 8220 w 10000"/>
                  <a:gd name="connsiteY39-2912" fmla="*/ 3019 h 10000"/>
                  <a:gd name="connsiteX40-2913" fmla="*/ 8633 w 10000"/>
                  <a:gd name="connsiteY40-2914" fmla="*/ 2830 h 10000"/>
                  <a:gd name="connsiteX41-2915" fmla="*/ 8737 w 10000"/>
                  <a:gd name="connsiteY41-2916" fmla="*/ 2830 h 10000"/>
                  <a:gd name="connsiteX42-2917" fmla="*/ 8633 w 10000"/>
                  <a:gd name="connsiteY42-2918" fmla="*/ 2830 h 10000"/>
                  <a:gd name="connsiteX43-2919" fmla="*/ 8220 w 10000"/>
                  <a:gd name="connsiteY43-2920" fmla="*/ 3019 h 10000"/>
                  <a:gd name="connsiteX44-2921" fmla="*/ 8013 w 10000"/>
                  <a:gd name="connsiteY44-2922" fmla="*/ 3396 h 10000"/>
                  <a:gd name="connsiteX45-2923" fmla="*/ 7806 w 10000"/>
                  <a:gd name="connsiteY45-2924" fmla="*/ 4338 h 10000"/>
                  <a:gd name="connsiteX46-2925" fmla="*/ 7859 w 10000"/>
                  <a:gd name="connsiteY46-2926" fmla="*/ 5849 h 10000"/>
                  <a:gd name="connsiteX47-2927" fmla="*/ 8117 w 10000"/>
                  <a:gd name="connsiteY47-2928" fmla="*/ 7169 h 10000"/>
                  <a:gd name="connsiteX48-2929" fmla="*/ 8944 w 10000"/>
                  <a:gd name="connsiteY48-2930" fmla="*/ 8300 h 10000"/>
                  <a:gd name="connsiteX49-2931" fmla="*/ 9203 w 10000"/>
                  <a:gd name="connsiteY49-2932" fmla="*/ 8300 h 10000"/>
                  <a:gd name="connsiteX50-2933" fmla="*/ 9461 w 10000"/>
                  <a:gd name="connsiteY50-2934" fmla="*/ 8115 h 10000"/>
                  <a:gd name="connsiteX51-2935" fmla="*/ 9718 w 10000"/>
                  <a:gd name="connsiteY51-2936" fmla="*/ 7736 h 10000"/>
                  <a:gd name="connsiteX52-2937" fmla="*/ 9926 w 10000"/>
                  <a:gd name="connsiteY52-2938" fmla="*/ 6981 h 10000"/>
                  <a:gd name="connsiteX53-2939" fmla="*/ 9978 w 10000"/>
                  <a:gd name="connsiteY53-2940" fmla="*/ 5849 h 10000"/>
                  <a:gd name="connsiteX54-2941" fmla="*/ 9978 w 10000"/>
                  <a:gd name="connsiteY54-2942" fmla="*/ 4718 h 10000"/>
                  <a:gd name="connsiteX55-2943" fmla="*/ 9668 w 10000"/>
                  <a:gd name="connsiteY55-2944" fmla="*/ 2830 h 10000"/>
                  <a:gd name="connsiteX56-2945" fmla="*/ 9150 w 10000"/>
                  <a:gd name="connsiteY56-2946" fmla="*/ 1699 h 10000"/>
                  <a:gd name="connsiteX57-2947" fmla="*/ 8583 w 10000"/>
                  <a:gd name="connsiteY57-2948" fmla="*/ 943 h 10000"/>
                  <a:gd name="connsiteX58-2949" fmla="*/ 7341 w 10000"/>
                  <a:gd name="connsiteY58-2950" fmla="*/ 1509 h 10000"/>
                  <a:gd name="connsiteX59-2951" fmla="*/ 6205 w 10000"/>
                  <a:gd name="connsiteY59-2952" fmla="*/ 3396 h 10000"/>
                  <a:gd name="connsiteX60-2953" fmla="*/ 5170 w 10000"/>
                  <a:gd name="connsiteY60-2954" fmla="*/ 6037 h 10000"/>
                  <a:gd name="connsiteX61-2955" fmla="*/ 4240 w 10000"/>
                  <a:gd name="connsiteY61-2956" fmla="*/ 8115 h 10000"/>
                  <a:gd name="connsiteX62-2957" fmla="*/ 2378 w 10000"/>
                  <a:gd name="connsiteY62-2958" fmla="*/ 9432 h 10000"/>
                  <a:gd name="connsiteX63-2959" fmla="*/ 1706 w 10000"/>
                  <a:gd name="connsiteY63-2960" fmla="*/ 8868 h 10000"/>
                  <a:gd name="connsiteX64-2961" fmla="*/ 1242 w 10000"/>
                  <a:gd name="connsiteY64-2962" fmla="*/ 7924 h 10000"/>
                  <a:gd name="connsiteX65-2963" fmla="*/ 827 w 10000"/>
                  <a:gd name="connsiteY65-2964" fmla="*/ 6604 h 10000"/>
                  <a:gd name="connsiteX66-2965" fmla="*/ 620 w 10000"/>
                  <a:gd name="connsiteY66-2966" fmla="*/ 5473 h 10000"/>
                  <a:gd name="connsiteX67-2967" fmla="*/ 570 w 10000"/>
                  <a:gd name="connsiteY67-2968" fmla="*/ 4152 h 10000"/>
                  <a:gd name="connsiteX68-2969" fmla="*/ 931 w 10000"/>
                  <a:gd name="connsiteY68-2970" fmla="*/ 1509 h 10000"/>
                  <a:gd name="connsiteX69-2971" fmla="*/ 1863 w 10000"/>
                  <a:gd name="connsiteY69-2972" fmla="*/ 376 h 10000"/>
                  <a:gd name="connsiteX70-2973" fmla="*/ 2430 w 10000"/>
                  <a:gd name="connsiteY70-2974" fmla="*/ 566 h 10000"/>
                  <a:gd name="connsiteX71-2975" fmla="*/ 2948 w 10000"/>
                  <a:gd name="connsiteY71-2976" fmla="*/ 1323 h 10000"/>
                  <a:gd name="connsiteX72-2977" fmla="*/ 3154 w 10000"/>
                  <a:gd name="connsiteY72-2978" fmla="*/ 1888 h 10000"/>
                  <a:gd name="connsiteX73-2979" fmla="*/ 3360 w 10000"/>
                  <a:gd name="connsiteY73-2980" fmla="*/ 2641 h 10000"/>
                  <a:gd name="connsiteX74-2981" fmla="*/ 3413 w 10000"/>
                  <a:gd name="connsiteY74-2982" fmla="*/ 3586 h 10000"/>
                  <a:gd name="connsiteX75-2983" fmla="*/ 3257 w 10000"/>
                  <a:gd name="connsiteY75-2984" fmla="*/ 4527 h 10000"/>
                  <a:gd name="connsiteX76-2985" fmla="*/ 2741 w 10000"/>
                  <a:gd name="connsiteY76-2986" fmla="*/ 5473 h 10000"/>
                  <a:gd name="connsiteX77-2987" fmla="*/ 2171 w 10000"/>
                  <a:gd name="connsiteY77-2988" fmla="*/ 5659 h 10000"/>
                  <a:gd name="connsiteX78-2989" fmla="*/ 982 w 10000"/>
                  <a:gd name="connsiteY78-2990" fmla="*/ 4527 h 10000"/>
                  <a:gd name="connsiteX79-2991" fmla="*/ 465 w 10000"/>
                  <a:gd name="connsiteY79-2992" fmla="*/ 3396 h 10000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  <a:cxn ang="0">
                    <a:pos x="connsiteX16-33" y="connsiteY16-34"/>
                  </a:cxn>
                  <a:cxn ang="0">
                    <a:pos x="connsiteX17-35" y="connsiteY17-36"/>
                  </a:cxn>
                  <a:cxn ang="0">
                    <a:pos x="connsiteX18-37" y="connsiteY18-38"/>
                  </a:cxn>
                  <a:cxn ang="0">
                    <a:pos x="connsiteX19-39" y="connsiteY19-40"/>
                  </a:cxn>
                  <a:cxn ang="0">
                    <a:pos x="connsiteX20-41" y="connsiteY20-42"/>
                  </a:cxn>
                  <a:cxn ang="0">
                    <a:pos x="connsiteX21-43" y="connsiteY21-44"/>
                  </a:cxn>
                  <a:cxn ang="0">
                    <a:pos x="connsiteX22-45" y="connsiteY22-46"/>
                  </a:cxn>
                  <a:cxn ang="0">
                    <a:pos x="connsiteX23-47" y="connsiteY23-48"/>
                  </a:cxn>
                  <a:cxn ang="0">
                    <a:pos x="connsiteX24-49" y="connsiteY24-50"/>
                  </a:cxn>
                  <a:cxn ang="0">
                    <a:pos x="connsiteX25-51" y="connsiteY25-52"/>
                  </a:cxn>
                  <a:cxn ang="0">
                    <a:pos x="connsiteX26-53" y="connsiteY26-54"/>
                  </a:cxn>
                  <a:cxn ang="0">
                    <a:pos x="connsiteX27-55" y="connsiteY27-56"/>
                  </a:cxn>
                  <a:cxn ang="0">
                    <a:pos x="connsiteX28-57" y="connsiteY28-58"/>
                  </a:cxn>
                  <a:cxn ang="0">
                    <a:pos x="connsiteX29-59" y="connsiteY29-60"/>
                  </a:cxn>
                  <a:cxn ang="0">
                    <a:pos x="connsiteX30-61" y="connsiteY30-62"/>
                  </a:cxn>
                  <a:cxn ang="0">
                    <a:pos x="connsiteX31-63" y="connsiteY31-64"/>
                  </a:cxn>
                  <a:cxn ang="0">
                    <a:pos x="connsiteX32-65" y="connsiteY32-66"/>
                  </a:cxn>
                  <a:cxn ang="0">
                    <a:pos x="connsiteX33-67" y="connsiteY33-68"/>
                  </a:cxn>
                  <a:cxn ang="0">
                    <a:pos x="connsiteX34-69" y="connsiteY34-70"/>
                  </a:cxn>
                  <a:cxn ang="0">
                    <a:pos x="connsiteX35-71" y="connsiteY35-72"/>
                  </a:cxn>
                  <a:cxn ang="0">
                    <a:pos x="connsiteX36-73" y="connsiteY36-74"/>
                  </a:cxn>
                  <a:cxn ang="0">
                    <a:pos x="connsiteX37-75" y="connsiteY37-76"/>
                  </a:cxn>
                  <a:cxn ang="0">
                    <a:pos x="connsiteX38-77" y="connsiteY38-78"/>
                  </a:cxn>
                  <a:cxn ang="0">
                    <a:pos x="connsiteX39-79" y="connsiteY39-80"/>
                  </a:cxn>
                  <a:cxn ang="0">
                    <a:pos x="connsiteX40-81" y="connsiteY40-82"/>
                  </a:cxn>
                  <a:cxn ang="0">
                    <a:pos x="connsiteX41-83" y="connsiteY41-84"/>
                  </a:cxn>
                  <a:cxn ang="0">
                    <a:pos x="connsiteX42-85" y="connsiteY42-86"/>
                  </a:cxn>
                  <a:cxn ang="0">
                    <a:pos x="connsiteX43-87" y="connsiteY43-88"/>
                  </a:cxn>
                  <a:cxn ang="0">
                    <a:pos x="connsiteX44-89" y="connsiteY44-90"/>
                  </a:cxn>
                  <a:cxn ang="0">
                    <a:pos x="connsiteX45-91" y="connsiteY45-92"/>
                  </a:cxn>
                  <a:cxn ang="0">
                    <a:pos x="connsiteX46-93" y="connsiteY46-94"/>
                  </a:cxn>
                  <a:cxn ang="0">
                    <a:pos x="connsiteX47-95" y="connsiteY47-96"/>
                  </a:cxn>
                  <a:cxn ang="0">
                    <a:pos x="connsiteX48-97" y="connsiteY48-98"/>
                  </a:cxn>
                  <a:cxn ang="0">
                    <a:pos x="connsiteX49-99" y="connsiteY49-100"/>
                  </a:cxn>
                  <a:cxn ang="0">
                    <a:pos x="connsiteX50-101" y="connsiteY50-102"/>
                  </a:cxn>
                  <a:cxn ang="0">
                    <a:pos x="connsiteX51-103" y="connsiteY51-104"/>
                  </a:cxn>
                  <a:cxn ang="0">
                    <a:pos x="connsiteX52-105" y="connsiteY52-106"/>
                  </a:cxn>
                  <a:cxn ang="0">
                    <a:pos x="connsiteX53-107" y="connsiteY53-108"/>
                  </a:cxn>
                  <a:cxn ang="0">
                    <a:pos x="connsiteX54-109" y="connsiteY54-110"/>
                  </a:cxn>
                  <a:cxn ang="0">
                    <a:pos x="connsiteX55-111" y="connsiteY55-112"/>
                  </a:cxn>
                  <a:cxn ang="0">
                    <a:pos x="connsiteX56-113" y="connsiteY56-114"/>
                  </a:cxn>
                  <a:cxn ang="0">
                    <a:pos x="connsiteX57-115" y="connsiteY57-116"/>
                  </a:cxn>
                  <a:cxn ang="0">
                    <a:pos x="connsiteX58-117" y="connsiteY58-118"/>
                  </a:cxn>
                  <a:cxn ang="0">
                    <a:pos x="connsiteX59-119" y="connsiteY59-120"/>
                  </a:cxn>
                  <a:cxn ang="0">
                    <a:pos x="connsiteX60-121" y="connsiteY60-122"/>
                  </a:cxn>
                  <a:cxn ang="0">
                    <a:pos x="connsiteX61-123" y="connsiteY61-124"/>
                  </a:cxn>
                  <a:cxn ang="0">
                    <a:pos x="connsiteX62-125" y="connsiteY62-126"/>
                  </a:cxn>
                  <a:cxn ang="0">
                    <a:pos x="connsiteX63-127" y="connsiteY63-128"/>
                  </a:cxn>
                  <a:cxn ang="0">
                    <a:pos x="connsiteX64-129" y="connsiteY64-130"/>
                  </a:cxn>
                  <a:cxn ang="0">
                    <a:pos x="connsiteX65-131" y="connsiteY65-132"/>
                  </a:cxn>
                  <a:cxn ang="0">
                    <a:pos x="connsiteX66-133" y="connsiteY66-134"/>
                  </a:cxn>
                  <a:cxn ang="0">
                    <a:pos x="connsiteX67-135" y="connsiteY67-136"/>
                  </a:cxn>
                  <a:cxn ang="0">
                    <a:pos x="connsiteX68-137" y="connsiteY68-138"/>
                  </a:cxn>
                  <a:cxn ang="0">
                    <a:pos x="connsiteX69-139" y="connsiteY69-140"/>
                  </a:cxn>
                  <a:cxn ang="0">
                    <a:pos x="connsiteX70-141" y="connsiteY70-142"/>
                  </a:cxn>
                  <a:cxn ang="0">
                    <a:pos x="connsiteX71-143" y="connsiteY71-144"/>
                  </a:cxn>
                  <a:cxn ang="0">
                    <a:pos x="connsiteX72-145" y="connsiteY72-146"/>
                  </a:cxn>
                  <a:cxn ang="0">
                    <a:pos x="connsiteX73-147" y="connsiteY73-148"/>
                  </a:cxn>
                  <a:cxn ang="0">
                    <a:pos x="connsiteX74-149" y="connsiteY74-150"/>
                  </a:cxn>
                  <a:cxn ang="0">
                    <a:pos x="connsiteX75-151" y="connsiteY75-152"/>
                  </a:cxn>
                  <a:cxn ang="0">
                    <a:pos x="connsiteX76-153" y="connsiteY76-154"/>
                  </a:cxn>
                  <a:cxn ang="0">
                    <a:pos x="connsiteX77-155" y="connsiteY77-156"/>
                  </a:cxn>
                  <a:cxn ang="0">
                    <a:pos x="connsiteX78-157" y="connsiteY78-158"/>
                  </a:cxn>
                  <a:cxn ang="0">
                    <a:pos x="connsiteX79-159" y="connsiteY79-160"/>
                  </a:cxn>
                </a:cxnLst>
                <a:rect l="l" t="t" r="r" b="b"/>
                <a:pathLst>
                  <a:path w="10000" h="10000">
                    <a:moveTo>
                      <a:pt x="465" y="3396"/>
                    </a:moveTo>
                    <a:cubicBezTo>
                      <a:pt x="302" y="2925"/>
                      <a:pt x="9" y="1699"/>
                      <a:pt x="0" y="1699"/>
                    </a:cubicBezTo>
                    <a:cubicBezTo>
                      <a:pt x="103" y="2453"/>
                      <a:pt x="259" y="3019"/>
                      <a:pt x="413" y="3396"/>
                    </a:cubicBezTo>
                    <a:cubicBezTo>
                      <a:pt x="570" y="3962"/>
                      <a:pt x="775" y="4338"/>
                      <a:pt x="931" y="4718"/>
                    </a:cubicBezTo>
                    <a:cubicBezTo>
                      <a:pt x="1292" y="5284"/>
                      <a:pt x="1706" y="5849"/>
                      <a:pt x="2120" y="6037"/>
                    </a:cubicBezTo>
                    <a:cubicBezTo>
                      <a:pt x="2327" y="6037"/>
                      <a:pt x="2534" y="6037"/>
                      <a:pt x="2741" y="5849"/>
                    </a:cubicBezTo>
                    <a:cubicBezTo>
                      <a:pt x="2948" y="5659"/>
                      <a:pt x="3154" y="5473"/>
                      <a:pt x="3309" y="4904"/>
                    </a:cubicBezTo>
                    <a:cubicBezTo>
                      <a:pt x="3360" y="4527"/>
                      <a:pt x="3463" y="4152"/>
                      <a:pt x="3463" y="3772"/>
                    </a:cubicBezTo>
                    <a:cubicBezTo>
                      <a:pt x="3516" y="3396"/>
                      <a:pt x="3516" y="2830"/>
                      <a:pt x="3463" y="2641"/>
                    </a:cubicBezTo>
                    <a:cubicBezTo>
                      <a:pt x="3413" y="2262"/>
                      <a:pt x="3309" y="1888"/>
                      <a:pt x="3257" y="1699"/>
                    </a:cubicBezTo>
                    <a:cubicBezTo>
                      <a:pt x="3154" y="1323"/>
                      <a:pt x="3102" y="1132"/>
                      <a:pt x="2998" y="943"/>
                    </a:cubicBezTo>
                    <a:cubicBezTo>
                      <a:pt x="2844" y="566"/>
                      <a:pt x="2637" y="376"/>
                      <a:pt x="2481" y="190"/>
                    </a:cubicBezTo>
                    <a:cubicBezTo>
                      <a:pt x="2275" y="0"/>
                      <a:pt x="2068" y="0"/>
                      <a:pt x="1913" y="0"/>
                    </a:cubicBezTo>
                    <a:cubicBezTo>
                      <a:pt x="1706" y="0"/>
                      <a:pt x="1552" y="0"/>
                      <a:pt x="1345" y="190"/>
                    </a:cubicBezTo>
                    <a:cubicBezTo>
                      <a:pt x="1190" y="376"/>
                      <a:pt x="1035" y="755"/>
                      <a:pt x="879" y="1132"/>
                    </a:cubicBezTo>
                    <a:cubicBezTo>
                      <a:pt x="775" y="1509"/>
                      <a:pt x="620" y="1888"/>
                      <a:pt x="570" y="2453"/>
                    </a:cubicBezTo>
                    <a:cubicBezTo>
                      <a:pt x="465" y="3019"/>
                      <a:pt x="413" y="3586"/>
                      <a:pt x="413" y="4152"/>
                    </a:cubicBezTo>
                    <a:cubicBezTo>
                      <a:pt x="413" y="4718"/>
                      <a:pt x="465" y="5284"/>
                      <a:pt x="518" y="5659"/>
                    </a:cubicBezTo>
                    <a:cubicBezTo>
                      <a:pt x="570" y="6227"/>
                      <a:pt x="673" y="6604"/>
                      <a:pt x="724" y="6792"/>
                    </a:cubicBezTo>
                    <a:cubicBezTo>
                      <a:pt x="879" y="7547"/>
                      <a:pt x="1035" y="7924"/>
                      <a:pt x="1137" y="8300"/>
                    </a:cubicBezTo>
                    <a:cubicBezTo>
                      <a:pt x="1292" y="8680"/>
                      <a:pt x="1448" y="9055"/>
                      <a:pt x="1655" y="9247"/>
                    </a:cubicBezTo>
                    <a:cubicBezTo>
                      <a:pt x="1863" y="9622"/>
                      <a:pt x="2120" y="9810"/>
                      <a:pt x="2378" y="10000"/>
                    </a:cubicBezTo>
                    <a:cubicBezTo>
                      <a:pt x="2688" y="10000"/>
                      <a:pt x="2998" y="10000"/>
                      <a:pt x="3309" y="9810"/>
                    </a:cubicBezTo>
                    <a:cubicBezTo>
                      <a:pt x="3620" y="9622"/>
                      <a:pt x="3981" y="9055"/>
                      <a:pt x="4291" y="8490"/>
                    </a:cubicBezTo>
                    <a:cubicBezTo>
                      <a:pt x="4602" y="7736"/>
                      <a:pt x="4963" y="6981"/>
                      <a:pt x="5273" y="6227"/>
                    </a:cubicBezTo>
                    <a:cubicBezTo>
                      <a:pt x="5584" y="5284"/>
                      <a:pt x="5894" y="4527"/>
                      <a:pt x="6255" y="3772"/>
                    </a:cubicBezTo>
                    <a:cubicBezTo>
                      <a:pt x="6618" y="2830"/>
                      <a:pt x="6979" y="2262"/>
                      <a:pt x="7393" y="1699"/>
                    </a:cubicBezTo>
                    <a:cubicBezTo>
                      <a:pt x="7754" y="1323"/>
                      <a:pt x="8169" y="1132"/>
                      <a:pt x="8583" y="1323"/>
                    </a:cubicBezTo>
                    <a:cubicBezTo>
                      <a:pt x="8789" y="1323"/>
                      <a:pt x="8944" y="1509"/>
                      <a:pt x="9150" y="1888"/>
                    </a:cubicBezTo>
                    <a:cubicBezTo>
                      <a:pt x="9306" y="2076"/>
                      <a:pt x="9512" y="2453"/>
                      <a:pt x="9616" y="3019"/>
                    </a:cubicBezTo>
                    <a:cubicBezTo>
                      <a:pt x="9771" y="3586"/>
                      <a:pt x="9875" y="4152"/>
                      <a:pt x="9926" y="4904"/>
                    </a:cubicBezTo>
                    <a:cubicBezTo>
                      <a:pt x="9978" y="5284"/>
                      <a:pt x="9978" y="5473"/>
                      <a:pt x="9978" y="5849"/>
                    </a:cubicBezTo>
                    <a:cubicBezTo>
                      <a:pt x="9926" y="6227"/>
                      <a:pt x="9926" y="6604"/>
                      <a:pt x="9875" y="6792"/>
                    </a:cubicBezTo>
                    <a:cubicBezTo>
                      <a:pt x="9771" y="7357"/>
                      <a:pt x="9616" y="7736"/>
                      <a:pt x="9461" y="7924"/>
                    </a:cubicBezTo>
                    <a:cubicBezTo>
                      <a:pt x="9306" y="8300"/>
                      <a:pt x="9099" y="8300"/>
                      <a:pt x="8944" y="8300"/>
                    </a:cubicBezTo>
                    <a:cubicBezTo>
                      <a:pt x="8633" y="8300"/>
                      <a:pt x="8323" y="7736"/>
                      <a:pt x="8117" y="6981"/>
                    </a:cubicBezTo>
                    <a:cubicBezTo>
                      <a:pt x="8013" y="6604"/>
                      <a:pt x="7911" y="6227"/>
                      <a:pt x="7859" y="5849"/>
                    </a:cubicBezTo>
                    <a:cubicBezTo>
                      <a:pt x="7806" y="5284"/>
                      <a:pt x="7806" y="4904"/>
                      <a:pt x="7806" y="4338"/>
                    </a:cubicBezTo>
                    <a:cubicBezTo>
                      <a:pt x="7859" y="3962"/>
                      <a:pt x="7911" y="3586"/>
                      <a:pt x="8013" y="3396"/>
                    </a:cubicBezTo>
                    <a:cubicBezTo>
                      <a:pt x="8065" y="3208"/>
                      <a:pt x="8169" y="3019"/>
                      <a:pt x="8220" y="3019"/>
                    </a:cubicBezTo>
                    <a:cubicBezTo>
                      <a:pt x="8426" y="2830"/>
                      <a:pt x="8530" y="2830"/>
                      <a:pt x="8633" y="2830"/>
                    </a:cubicBezTo>
                    <a:lnTo>
                      <a:pt x="8737" y="2830"/>
                    </a:lnTo>
                    <a:lnTo>
                      <a:pt x="8633" y="2830"/>
                    </a:lnTo>
                    <a:cubicBezTo>
                      <a:pt x="8530" y="2830"/>
                      <a:pt x="8426" y="2830"/>
                      <a:pt x="8220" y="3019"/>
                    </a:cubicBezTo>
                    <a:cubicBezTo>
                      <a:pt x="8169" y="3019"/>
                      <a:pt x="8065" y="3208"/>
                      <a:pt x="8013" y="3396"/>
                    </a:cubicBezTo>
                    <a:cubicBezTo>
                      <a:pt x="7911" y="3586"/>
                      <a:pt x="7859" y="3962"/>
                      <a:pt x="7806" y="4338"/>
                    </a:cubicBezTo>
                    <a:cubicBezTo>
                      <a:pt x="7806" y="4904"/>
                      <a:pt x="7806" y="5284"/>
                      <a:pt x="7859" y="5849"/>
                    </a:cubicBezTo>
                    <a:cubicBezTo>
                      <a:pt x="7911" y="6227"/>
                      <a:pt x="8013" y="6792"/>
                      <a:pt x="8117" y="7169"/>
                    </a:cubicBezTo>
                    <a:cubicBezTo>
                      <a:pt x="8323" y="7924"/>
                      <a:pt x="8633" y="8300"/>
                      <a:pt x="8944" y="8300"/>
                    </a:cubicBezTo>
                    <a:cubicBezTo>
                      <a:pt x="9047" y="8490"/>
                      <a:pt x="9150" y="8300"/>
                      <a:pt x="9203" y="8300"/>
                    </a:cubicBezTo>
                    <a:cubicBezTo>
                      <a:pt x="9306" y="8300"/>
                      <a:pt x="9410" y="8300"/>
                      <a:pt x="9461" y="8115"/>
                    </a:cubicBezTo>
                    <a:cubicBezTo>
                      <a:pt x="9564" y="7924"/>
                      <a:pt x="9616" y="7924"/>
                      <a:pt x="9718" y="7736"/>
                    </a:cubicBezTo>
                    <a:cubicBezTo>
                      <a:pt x="9771" y="7547"/>
                      <a:pt x="9875" y="7169"/>
                      <a:pt x="9926" y="6981"/>
                    </a:cubicBezTo>
                    <a:cubicBezTo>
                      <a:pt x="9978" y="6604"/>
                      <a:pt x="9978" y="6227"/>
                      <a:pt x="9978" y="5849"/>
                    </a:cubicBezTo>
                    <a:cubicBezTo>
                      <a:pt x="10029" y="5473"/>
                      <a:pt x="9978" y="5094"/>
                      <a:pt x="9978" y="4718"/>
                    </a:cubicBezTo>
                    <a:cubicBezTo>
                      <a:pt x="9926" y="3962"/>
                      <a:pt x="9822" y="3396"/>
                      <a:pt x="9668" y="2830"/>
                    </a:cubicBezTo>
                    <a:cubicBezTo>
                      <a:pt x="9512" y="2262"/>
                      <a:pt x="9357" y="1888"/>
                      <a:pt x="9150" y="1699"/>
                    </a:cubicBezTo>
                    <a:cubicBezTo>
                      <a:pt x="8944" y="1323"/>
                      <a:pt x="8789" y="1132"/>
                      <a:pt x="8583" y="943"/>
                    </a:cubicBezTo>
                    <a:cubicBezTo>
                      <a:pt x="8169" y="943"/>
                      <a:pt x="7754" y="1132"/>
                      <a:pt x="7341" y="1509"/>
                    </a:cubicBezTo>
                    <a:cubicBezTo>
                      <a:pt x="6928" y="2076"/>
                      <a:pt x="6566" y="2641"/>
                      <a:pt x="6205" y="3396"/>
                    </a:cubicBezTo>
                    <a:cubicBezTo>
                      <a:pt x="5842" y="4338"/>
                      <a:pt x="5533" y="5094"/>
                      <a:pt x="5170" y="6037"/>
                    </a:cubicBezTo>
                    <a:cubicBezTo>
                      <a:pt x="4860" y="6792"/>
                      <a:pt x="4549" y="7547"/>
                      <a:pt x="4240" y="8115"/>
                    </a:cubicBezTo>
                    <a:cubicBezTo>
                      <a:pt x="3568" y="9432"/>
                      <a:pt x="2948" y="9810"/>
                      <a:pt x="2378" y="9432"/>
                    </a:cubicBezTo>
                    <a:cubicBezTo>
                      <a:pt x="2120" y="9432"/>
                      <a:pt x="1913" y="9247"/>
                      <a:pt x="1706" y="8868"/>
                    </a:cubicBezTo>
                    <a:cubicBezTo>
                      <a:pt x="1498" y="8680"/>
                      <a:pt x="1345" y="8300"/>
                      <a:pt x="1242" y="7924"/>
                    </a:cubicBezTo>
                    <a:cubicBezTo>
                      <a:pt x="1085" y="7736"/>
                      <a:pt x="982" y="7169"/>
                      <a:pt x="827" y="6604"/>
                    </a:cubicBezTo>
                    <a:cubicBezTo>
                      <a:pt x="775" y="6227"/>
                      <a:pt x="673" y="6037"/>
                      <a:pt x="620" y="5473"/>
                    </a:cubicBezTo>
                    <a:cubicBezTo>
                      <a:pt x="570" y="5094"/>
                      <a:pt x="570" y="4718"/>
                      <a:pt x="570" y="4152"/>
                    </a:cubicBezTo>
                    <a:cubicBezTo>
                      <a:pt x="622" y="3491"/>
                      <a:pt x="716" y="2138"/>
                      <a:pt x="931" y="1509"/>
                    </a:cubicBezTo>
                    <a:cubicBezTo>
                      <a:pt x="1190" y="755"/>
                      <a:pt x="1552" y="376"/>
                      <a:pt x="1863" y="376"/>
                    </a:cubicBezTo>
                    <a:cubicBezTo>
                      <a:pt x="2068" y="376"/>
                      <a:pt x="2224" y="376"/>
                      <a:pt x="2430" y="566"/>
                    </a:cubicBezTo>
                    <a:cubicBezTo>
                      <a:pt x="2585" y="755"/>
                      <a:pt x="2791" y="943"/>
                      <a:pt x="2948" y="1323"/>
                    </a:cubicBezTo>
                    <a:cubicBezTo>
                      <a:pt x="3050" y="1323"/>
                      <a:pt x="3102" y="1509"/>
                      <a:pt x="3154" y="1888"/>
                    </a:cubicBezTo>
                    <a:cubicBezTo>
                      <a:pt x="3257" y="2076"/>
                      <a:pt x="3309" y="2262"/>
                      <a:pt x="3360" y="2641"/>
                    </a:cubicBezTo>
                    <a:cubicBezTo>
                      <a:pt x="3413" y="2830"/>
                      <a:pt x="3413" y="3208"/>
                      <a:pt x="3413" y="3586"/>
                    </a:cubicBezTo>
                    <a:cubicBezTo>
                      <a:pt x="3360" y="3962"/>
                      <a:pt x="3309" y="4338"/>
                      <a:pt x="3257" y="4527"/>
                    </a:cubicBezTo>
                    <a:cubicBezTo>
                      <a:pt x="3154" y="5094"/>
                      <a:pt x="2948" y="5473"/>
                      <a:pt x="2741" y="5473"/>
                    </a:cubicBezTo>
                    <a:cubicBezTo>
                      <a:pt x="2534" y="5659"/>
                      <a:pt x="2327" y="5659"/>
                      <a:pt x="2171" y="5659"/>
                    </a:cubicBezTo>
                    <a:cubicBezTo>
                      <a:pt x="1758" y="5659"/>
                      <a:pt x="1345" y="5094"/>
                      <a:pt x="982" y="4527"/>
                    </a:cubicBezTo>
                    <a:cubicBezTo>
                      <a:pt x="775" y="4152"/>
                      <a:pt x="620" y="3772"/>
                      <a:pt x="465" y="3396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36" name="Freeform 201"/>
              <p:cNvSpPr/>
              <p:nvPr/>
            </p:nvSpPr>
            <p:spPr bwMode="auto">
              <a:xfrm rot="16069449">
                <a:off x="2866485" y="2006162"/>
                <a:ext cx="42863" cy="54472"/>
              </a:xfrm>
              <a:custGeom>
                <a:avLst/>
                <a:gdLst>
                  <a:gd name="T0" fmla="*/ 1 w 5"/>
                  <a:gd name="T1" fmla="*/ 3 h 4"/>
                  <a:gd name="T2" fmla="*/ 1 w 5"/>
                  <a:gd name="T3" fmla="*/ 1 h 4"/>
                  <a:gd name="T4" fmla="*/ 4 w 5"/>
                  <a:gd name="T5" fmla="*/ 1 h 4"/>
                  <a:gd name="T6" fmla="*/ 4 w 5"/>
                  <a:gd name="T7" fmla="*/ 3 h 4"/>
                  <a:gd name="T8" fmla="*/ 1 w 5"/>
                  <a:gd name="T9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1" y="3"/>
                    </a:move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4" y="0"/>
                      <a:pt x="4" y="1"/>
                    </a:cubicBezTo>
                    <a:cubicBezTo>
                      <a:pt x="5" y="1"/>
                      <a:pt x="5" y="2"/>
                      <a:pt x="4" y="3"/>
                    </a:cubicBezTo>
                    <a:cubicBezTo>
                      <a:pt x="3" y="4"/>
                      <a:pt x="2" y="4"/>
                      <a:pt x="1" y="3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37" name="Freeform 202"/>
              <p:cNvSpPr/>
              <p:nvPr/>
            </p:nvSpPr>
            <p:spPr bwMode="auto">
              <a:xfrm rot="16069449">
                <a:off x="2344482" y="2002689"/>
                <a:ext cx="873125" cy="471467"/>
              </a:xfrm>
              <a:custGeom>
                <a:avLst/>
                <a:gdLst>
                  <a:gd name="T0" fmla="*/ 18 w 102"/>
                  <a:gd name="T1" fmla="*/ 25 h 35"/>
                  <a:gd name="T2" fmla="*/ 24 w 102"/>
                  <a:gd name="T3" fmla="*/ 23 h 35"/>
                  <a:gd name="T4" fmla="*/ 19 w 102"/>
                  <a:gd name="T5" fmla="*/ 22 h 35"/>
                  <a:gd name="T6" fmla="*/ 27 w 102"/>
                  <a:gd name="T7" fmla="*/ 19 h 35"/>
                  <a:gd name="T8" fmla="*/ 30 w 102"/>
                  <a:gd name="T9" fmla="*/ 18 h 35"/>
                  <a:gd name="T10" fmla="*/ 33 w 102"/>
                  <a:gd name="T11" fmla="*/ 18 h 35"/>
                  <a:gd name="T12" fmla="*/ 35 w 102"/>
                  <a:gd name="T13" fmla="*/ 16 h 35"/>
                  <a:gd name="T14" fmla="*/ 33 w 102"/>
                  <a:gd name="T15" fmla="*/ 15 h 35"/>
                  <a:gd name="T16" fmla="*/ 36 w 102"/>
                  <a:gd name="T17" fmla="*/ 14 h 35"/>
                  <a:gd name="T18" fmla="*/ 40 w 102"/>
                  <a:gd name="T19" fmla="*/ 14 h 35"/>
                  <a:gd name="T20" fmla="*/ 41 w 102"/>
                  <a:gd name="T21" fmla="*/ 12 h 35"/>
                  <a:gd name="T22" fmla="*/ 39 w 102"/>
                  <a:gd name="T23" fmla="*/ 12 h 35"/>
                  <a:gd name="T24" fmla="*/ 43 w 102"/>
                  <a:gd name="T25" fmla="*/ 13 h 35"/>
                  <a:gd name="T26" fmla="*/ 47 w 102"/>
                  <a:gd name="T27" fmla="*/ 12 h 35"/>
                  <a:gd name="T28" fmla="*/ 50 w 102"/>
                  <a:gd name="T29" fmla="*/ 12 h 35"/>
                  <a:gd name="T30" fmla="*/ 50 w 102"/>
                  <a:gd name="T31" fmla="*/ 9 h 35"/>
                  <a:gd name="T32" fmla="*/ 51 w 102"/>
                  <a:gd name="T33" fmla="*/ 9 h 35"/>
                  <a:gd name="T34" fmla="*/ 53 w 102"/>
                  <a:gd name="T35" fmla="*/ 11 h 35"/>
                  <a:gd name="T36" fmla="*/ 56 w 102"/>
                  <a:gd name="T37" fmla="*/ 11 h 35"/>
                  <a:gd name="T38" fmla="*/ 58 w 102"/>
                  <a:gd name="T39" fmla="*/ 13 h 35"/>
                  <a:gd name="T40" fmla="*/ 61 w 102"/>
                  <a:gd name="T41" fmla="*/ 10 h 35"/>
                  <a:gd name="T42" fmla="*/ 65 w 102"/>
                  <a:gd name="T43" fmla="*/ 9 h 35"/>
                  <a:gd name="T44" fmla="*/ 63 w 102"/>
                  <a:gd name="T45" fmla="*/ 7 h 35"/>
                  <a:gd name="T46" fmla="*/ 64 w 102"/>
                  <a:gd name="T47" fmla="*/ 6 h 35"/>
                  <a:gd name="T48" fmla="*/ 67 w 102"/>
                  <a:gd name="T49" fmla="*/ 8 h 35"/>
                  <a:gd name="T50" fmla="*/ 70 w 102"/>
                  <a:gd name="T51" fmla="*/ 9 h 35"/>
                  <a:gd name="T52" fmla="*/ 73 w 102"/>
                  <a:gd name="T53" fmla="*/ 8 h 35"/>
                  <a:gd name="T54" fmla="*/ 77 w 102"/>
                  <a:gd name="T55" fmla="*/ 7 h 35"/>
                  <a:gd name="T56" fmla="*/ 75 w 102"/>
                  <a:gd name="T57" fmla="*/ 4 h 35"/>
                  <a:gd name="T58" fmla="*/ 83 w 102"/>
                  <a:gd name="T59" fmla="*/ 5 h 35"/>
                  <a:gd name="T60" fmla="*/ 87 w 102"/>
                  <a:gd name="T61" fmla="*/ 5 h 35"/>
                  <a:gd name="T62" fmla="*/ 87 w 102"/>
                  <a:gd name="T63" fmla="*/ 4 h 35"/>
                  <a:gd name="T64" fmla="*/ 90 w 102"/>
                  <a:gd name="T65" fmla="*/ 4 h 35"/>
                  <a:gd name="T66" fmla="*/ 90 w 102"/>
                  <a:gd name="T67" fmla="*/ 3 h 35"/>
                  <a:gd name="T68" fmla="*/ 102 w 102"/>
                  <a:gd name="T69" fmla="*/ 6 h 35"/>
                  <a:gd name="T70" fmla="*/ 98 w 102"/>
                  <a:gd name="T71" fmla="*/ 3 h 35"/>
                  <a:gd name="T72" fmla="*/ 89 w 102"/>
                  <a:gd name="T73" fmla="*/ 1 h 35"/>
                  <a:gd name="T74" fmla="*/ 77 w 102"/>
                  <a:gd name="T75" fmla="*/ 0 h 35"/>
                  <a:gd name="T76" fmla="*/ 59 w 102"/>
                  <a:gd name="T77" fmla="*/ 2 h 35"/>
                  <a:gd name="T78" fmla="*/ 49 w 102"/>
                  <a:gd name="T79" fmla="*/ 5 h 35"/>
                  <a:gd name="T80" fmla="*/ 38 w 102"/>
                  <a:gd name="T81" fmla="*/ 9 h 35"/>
                  <a:gd name="T82" fmla="*/ 0 w 102"/>
                  <a:gd name="T83" fmla="*/ 35 h 35"/>
                  <a:gd name="T84" fmla="*/ 18 w 102"/>
                  <a:gd name="T85" fmla="*/ 25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02" h="35">
                    <a:moveTo>
                      <a:pt x="18" y="25"/>
                    </a:moveTo>
                    <a:cubicBezTo>
                      <a:pt x="23" y="23"/>
                      <a:pt x="23" y="23"/>
                      <a:pt x="24" y="23"/>
                    </a:cubicBezTo>
                    <a:cubicBezTo>
                      <a:pt x="25" y="22"/>
                      <a:pt x="20" y="22"/>
                      <a:pt x="19" y="22"/>
                    </a:cubicBezTo>
                    <a:cubicBezTo>
                      <a:pt x="20" y="21"/>
                      <a:pt x="25" y="20"/>
                      <a:pt x="27" y="19"/>
                    </a:cubicBezTo>
                    <a:cubicBezTo>
                      <a:pt x="28" y="19"/>
                      <a:pt x="29" y="18"/>
                      <a:pt x="30" y="18"/>
                    </a:cubicBezTo>
                    <a:cubicBezTo>
                      <a:pt x="31" y="18"/>
                      <a:pt x="32" y="18"/>
                      <a:pt x="33" y="18"/>
                    </a:cubicBezTo>
                    <a:cubicBezTo>
                      <a:pt x="34" y="17"/>
                      <a:pt x="35" y="17"/>
                      <a:pt x="35" y="16"/>
                    </a:cubicBezTo>
                    <a:cubicBezTo>
                      <a:pt x="35" y="16"/>
                      <a:pt x="34" y="15"/>
                      <a:pt x="33" y="15"/>
                    </a:cubicBezTo>
                    <a:cubicBezTo>
                      <a:pt x="34" y="15"/>
                      <a:pt x="35" y="14"/>
                      <a:pt x="36" y="14"/>
                    </a:cubicBezTo>
                    <a:cubicBezTo>
                      <a:pt x="37" y="14"/>
                      <a:pt x="38" y="15"/>
                      <a:pt x="40" y="14"/>
                    </a:cubicBezTo>
                    <a:cubicBezTo>
                      <a:pt x="41" y="14"/>
                      <a:pt x="42" y="12"/>
                      <a:pt x="41" y="12"/>
                    </a:cubicBezTo>
                    <a:cubicBezTo>
                      <a:pt x="41" y="12"/>
                      <a:pt x="40" y="12"/>
                      <a:pt x="39" y="12"/>
                    </a:cubicBezTo>
                    <a:cubicBezTo>
                      <a:pt x="40" y="12"/>
                      <a:pt x="43" y="11"/>
                      <a:pt x="43" y="13"/>
                    </a:cubicBezTo>
                    <a:cubicBezTo>
                      <a:pt x="43" y="14"/>
                      <a:pt x="46" y="13"/>
                      <a:pt x="47" y="12"/>
                    </a:cubicBezTo>
                    <a:cubicBezTo>
                      <a:pt x="48" y="12"/>
                      <a:pt x="49" y="12"/>
                      <a:pt x="50" y="12"/>
                    </a:cubicBezTo>
                    <a:cubicBezTo>
                      <a:pt x="51" y="11"/>
                      <a:pt x="52" y="9"/>
                      <a:pt x="50" y="9"/>
                    </a:cubicBezTo>
                    <a:cubicBezTo>
                      <a:pt x="49" y="9"/>
                      <a:pt x="51" y="8"/>
                      <a:pt x="51" y="9"/>
                    </a:cubicBezTo>
                    <a:cubicBezTo>
                      <a:pt x="52" y="9"/>
                      <a:pt x="53" y="9"/>
                      <a:pt x="53" y="11"/>
                    </a:cubicBezTo>
                    <a:cubicBezTo>
                      <a:pt x="52" y="12"/>
                      <a:pt x="54" y="12"/>
                      <a:pt x="56" y="11"/>
                    </a:cubicBezTo>
                    <a:cubicBezTo>
                      <a:pt x="55" y="13"/>
                      <a:pt x="56" y="14"/>
                      <a:pt x="58" y="13"/>
                    </a:cubicBezTo>
                    <a:cubicBezTo>
                      <a:pt x="60" y="12"/>
                      <a:pt x="61" y="11"/>
                      <a:pt x="61" y="10"/>
                    </a:cubicBezTo>
                    <a:cubicBezTo>
                      <a:pt x="62" y="10"/>
                      <a:pt x="64" y="10"/>
                      <a:pt x="65" y="9"/>
                    </a:cubicBezTo>
                    <a:cubicBezTo>
                      <a:pt x="65" y="8"/>
                      <a:pt x="66" y="7"/>
                      <a:pt x="63" y="7"/>
                    </a:cubicBezTo>
                    <a:cubicBezTo>
                      <a:pt x="62" y="7"/>
                      <a:pt x="62" y="6"/>
                      <a:pt x="64" y="6"/>
                    </a:cubicBezTo>
                    <a:cubicBezTo>
                      <a:pt x="65" y="6"/>
                      <a:pt x="67" y="6"/>
                      <a:pt x="67" y="8"/>
                    </a:cubicBezTo>
                    <a:cubicBezTo>
                      <a:pt x="68" y="9"/>
                      <a:pt x="69" y="9"/>
                      <a:pt x="70" y="9"/>
                    </a:cubicBezTo>
                    <a:cubicBezTo>
                      <a:pt x="71" y="9"/>
                      <a:pt x="72" y="8"/>
                      <a:pt x="73" y="8"/>
                    </a:cubicBezTo>
                    <a:cubicBezTo>
                      <a:pt x="73" y="8"/>
                      <a:pt x="75" y="8"/>
                      <a:pt x="77" y="7"/>
                    </a:cubicBezTo>
                    <a:cubicBezTo>
                      <a:pt x="79" y="6"/>
                      <a:pt x="78" y="4"/>
                      <a:pt x="75" y="4"/>
                    </a:cubicBezTo>
                    <a:cubicBezTo>
                      <a:pt x="77" y="4"/>
                      <a:pt x="80" y="4"/>
                      <a:pt x="83" y="5"/>
                    </a:cubicBezTo>
                    <a:cubicBezTo>
                      <a:pt x="84" y="6"/>
                      <a:pt x="86" y="6"/>
                      <a:pt x="87" y="5"/>
                    </a:cubicBezTo>
                    <a:cubicBezTo>
                      <a:pt x="87" y="5"/>
                      <a:pt x="87" y="5"/>
                      <a:pt x="87" y="4"/>
                    </a:cubicBezTo>
                    <a:cubicBezTo>
                      <a:pt x="88" y="5"/>
                      <a:pt x="89" y="5"/>
                      <a:pt x="90" y="4"/>
                    </a:cubicBezTo>
                    <a:cubicBezTo>
                      <a:pt x="91" y="4"/>
                      <a:pt x="91" y="3"/>
                      <a:pt x="90" y="3"/>
                    </a:cubicBezTo>
                    <a:cubicBezTo>
                      <a:pt x="96" y="4"/>
                      <a:pt x="100" y="4"/>
                      <a:pt x="102" y="6"/>
                    </a:cubicBezTo>
                    <a:cubicBezTo>
                      <a:pt x="101" y="5"/>
                      <a:pt x="100" y="4"/>
                      <a:pt x="98" y="3"/>
                    </a:cubicBezTo>
                    <a:cubicBezTo>
                      <a:pt x="96" y="2"/>
                      <a:pt x="93" y="2"/>
                      <a:pt x="89" y="1"/>
                    </a:cubicBezTo>
                    <a:cubicBezTo>
                      <a:pt x="86" y="1"/>
                      <a:pt x="82" y="0"/>
                      <a:pt x="77" y="0"/>
                    </a:cubicBezTo>
                    <a:cubicBezTo>
                      <a:pt x="72" y="0"/>
                      <a:pt x="66" y="1"/>
                      <a:pt x="59" y="2"/>
                    </a:cubicBezTo>
                    <a:cubicBezTo>
                      <a:pt x="56" y="2"/>
                      <a:pt x="52" y="3"/>
                      <a:pt x="49" y="5"/>
                    </a:cubicBezTo>
                    <a:cubicBezTo>
                      <a:pt x="45" y="6"/>
                      <a:pt x="42" y="7"/>
                      <a:pt x="38" y="9"/>
                    </a:cubicBezTo>
                    <a:cubicBezTo>
                      <a:pt x="19" y="18"/>
                      <a:pt x="4" y="32"/>
                      <a:pt x="0" y="35"/>
                    </a:cubicBezTo>
                    <a:cubicBezTo>
                      <a:pt x="0" y="35"/>
                      <a:pt x="12" y="27"/>
                      <a:pt x="18" y="25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38" name="Freeform 203"/>
              <p:cNvSpPr/>
              <p:nvPr/>
            </p:nvSpPr>
            <p:spPr bwMode="auto">
              <a:xfrm rot="16069449">
                <a:off x="2856488" y="2705315"/>
                <a:ext cx="496888" cy="498390"/>
              </a:xfrm>
              <a:custGeom>
                <a:avLst/>
                <a:gdLst>
                  <a:gd name="T0" fmla="*/ 9 w 58"/>
                  <a:gd name="T1" fmla="*/ 37 h 37"/>
                  <a:gd name="T2" fmla="*/ 19 w 58"/>
                  <a:gd name="T3" fmla="*/ 36 h 37"/>
                  <a:gd name="T4" fmla="*/ 25 w 58"/>
                  <a:gd name="T5" fmla="*/ 34 h 37"/>
                  <a:gd name="T6" fmla="*/ 28 w 58"/>
                  <a:gd name="T7" fmla="*/ 33 h 37"/>
                  <a:gd name="T8" fmla="*/ 31 w 58"/>
                  <a:gd name="T9" fmla="*/ 31 h 37"/>
                  <a:gd name="T10" fmla="*/ 41 w 58"/>
                  <a:gd name="T11" fmla="*/ 23 h 37"/>
                  <a:gd name="T12" fmla="*/ 47 w 58"/>
                  <a:gd name="T13" fmla="*/ 14 h 37"/>
                  <a:gd name="T14" fmla="*/ 49 w 58"/>
                  <a:gd name="T15" fmla="*/ 12 h 37"/>
                  <a:gd name="T16" fmla="*/ 53 w 58"/>
                  <a:gd name="T17" fmla="*/ 6 h 37"/>
                  <a:gd name="T18" fmla="*/ 58 w 58"/>
                  <a:gd name="T19" fmla="*/ 0 h 37"/>
                  <a:gd name="T20" fmla="*/ 56 w 58"/>
                  <a:gd name="T21" fmla="*/ 1 h 37"/>
                  <a:gd name="T22" fmla="*/ 55 w 58"/>
                  <a:gd name="T23" fmla="*/ 2 h 37"/>
                  <a:gd name="T24" fmla="*/ 54 w 58"/>
                  <a:gd name="T25" fmla="*/ 2 h 37"/>
                  <a:gd name="T26" fmla="*/ 54 w 58"/>
                  <a:gd name="T27" fmla="*/ 2 h 37"/>
                  <a:gd name="T28" fmla="*/ 52 w 58"/>
                  <a:gd name="T29" fmla="*/ 5 h 37"/>
                  <a:gd name="T30" fmla="*/ 51 w 58"/>
                  <a:gd name="T31" fmla="*/ 7 h 37"/>
                  <a:gd name="T32" fmla="*/ 51 w 58"/>
                  <a:gd name="T33" fmla="*/ 7 h 37"/>
                  <a:gd name="T34" fmla="*/ 47 w 58"/>
                  <a:gd name="T35" fmla="*/ 10 h 37"/>
                  <a:gd name="T36" fmla="*/ 44 w 58"/>
                  <a:gd name="T37" fmla="*/ 13 h 37"/>
                  <a:gd name="T38" fmla="*/ 43 w 58"/>
                  <a:gd name="T39" fmla="*/ 13 h 37"/>
                  <a:gd name="T40" fmla="*/ 40 w 58"/>
                  <a:gd name="T41" fmla="*/ 19 h 37"/>
                  <a:gd name="T42" fmla="*/ 40 w 58"/>
                  <a:gd name="T43" fmla="*/ 20 h 37"/>
                  <a:gd name="T44" fmla="*/ 36 w 58"/>
                  <a:gd name="T45" fmla="*/ 23 h 37"/>
                  <a:gd name="T46" fmla="*/ 33 w 58"/>
                  <a:gd name="T47" fmla="*/ 26 h 37"/>
                  <a:gd name="T48" fmla="*/ 32 w 58"/>
                  <a:gd name="T49" fmla="*/ 26 h 37"/>
                  <a:gd name="T50" fmla="*/ 31 w 58"/>
                  <a:gd name="T51" fmla="*/ 27 h 37"/>
                  <a:gd name="T52" fmla="*/ 31 w 58"/>
                  <a:gd name="T53" fmla="*/ 27 h 37"/>
                  <a:gd name="T54" fmla="*/ 31 w 58"/>
                  <a:gd name="T55" fmla="*/ 26 h 37"/>
                  <a:gd name="T56" fmla="*/ 30 w 58"/>
                  <a:gd name="T57" fmla="*/ 24 h 37"/>
                  <a:gd name="T58" fmla="*/ 30 w 58"/>
                  <a:gd name="T59" fmla="*/ 23 h 37"/>
                  <a:gd name="T60" fmla="*/ 30 w 58"/>
                  <a:gd name="T61" fmla="*/ 22 h 37"/>
                  <a:gd name="T62" fmla="*/ 28 w 58"/>
                  <a:gd name="T63" fmla="*/ 24 h 37"/>
                  <a:gd name="T64" fmla="*/ 28 w 58"/>
                  <a:gd name="T65" fmla="*/ 24 h 37"/>
                  <a:gd name="T66" fmla="*/ 25 w 58"/>
                  <a:gd name="T67" fmla="*/ 27 h 37"/>
                  <a:gd name="T68" fmla="*/ 24 w 58"/>
                  <a:gd name="T69" fmla="*/ 27 h 37"/>
                  <a:gd name="T70" fmla="*/ 23 w 58"/>
                  <a:gd name="T71" fmla="*/ 28 h 37"/>
                  <a:gd name="T72" fmla="*/ 22 w 58"/>
                  <a:gd name="T73" fmla="*/ 28 h 37"/>
                  <a:gd name="T74" fmla="*/ 20 w 58"/>
                  <a:gd name="T75" fmla="*/ 29 h 37"/>
                  <a:gd name="T76" fmla="*/ 17 w 58"/>
                  <a:gd name="T77" fmla="*/ 31 h 37"/>
                  <a:gd name="T78" fmla="*/ 17 w 58"/>
                  <a:gd name="T79" fmla="*/ 32 h 37"/>
                  <a:gd name="T80" fmla="*/ 17 w 58"/>
                  <a:gd name="T81" fmla="*/ 33 h 37"/>
                  <a:gd name="T82" fmla="*/ 16 w 58"/>
                  <a:gd name="T83" fmla="*/ 35 h 37"/>
                  <a:gd name="T84" fmla="*/ 11 w 58"/>
                  <a:gd name="T85" fmla="*/ 36 h 37"/>
                  <a:gd name="T86" fmla="*/ 10 w 58"/>
                  <a:gd name="T87" fmla="*/ 36 h 37"/>
                  <a:gd name="T88" fmla="*/ 8 w 58"/>
                  <a:gd name="T89" fmla="*/ 35 h 37"/>
                  <a:gd name="T90" fmla="*/ 7 w 58"/>
                  <a:gd name="T91" fmla="*/ 35 h 37"/>
                  <a:gd name="T92" fmla="*/ 6 w 58"/>
                  <a:gd name="T93" fmla="*/ 35 h 37"/>
                  <a:gd name="T94" fmla="*/ 5 w 58"/>
                  <a:gd name="T95" fmla="*/ 35 h 37"/>
                  <a:gd name="T96" fmla="*/ 4 w 58"/>
                  <a:gd name="T97" fmla="*/ 35 h 37"/>
                  <a:gd name="T98" fmla="*/ 2 w 58"/>
                  <a:gd name="T99" fmla="*/ 35 h 37"/>
                  <a:gd name="T100" fmla="*/ 2 w 58"/>
                  <a:gd name="T101" fmla="*/ 35 h 37"/>
                  <a:gd name="T102" fmla="*/ 0 w 58"/>
                  <a:gd name="T103" fmla="*/ 35 h 37"/>
                  <a:gd name="T104" fmla="*/ 6 w 58"/>
                  <a:gd name="T105" fmla="*/ 36 h 37"/>
                  <a:gd name="T106" fmla="*/ 9 w 58"/>
                  <a:gd name="T107" fmla="*/ 37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58" h="37">
                    <a:moveTo>
                      <a:pt x="9" y="37"/>
                    </a:moveTo>
                    <a:cubicBezTo>
                      <a:pt x="12" y="37"/>
                      <a:pt x="15" y="37"/>
                      <a:pt x="19" y="36"/>
                    </a:cubicBezTo>
                    <a:cubicBezTo>
                      <a:pt x="21" y="36"/>
                      <a:pt x="23" y="35"/>
                      <a:pt x="25" y="34"/>
                    </a:cubicBezTo>
                    <a:cubicBezTo>
                      <a:pt x="26" y="34"/>
                      <a:pt x="27" y="33"/>
                      <a:pt x="28" y="33"/>
                    </a:cubicBezTo>
                    <a:cubicBezTo>
                      <a:pt x="29" y="32"/>
                      <a:pt x="30" y="32"/>
                      <a:pt x="31" y="31"/>
                    </a:cubicBezTo>
                    <a:cubicBezTo>
                      <a:pt x="35" y="29"/>
                      <a:pt x="38" y="26"/>
                      <a:pt x="41" y="23"/>
                    </a:cubicBezTo>
                    <a:cubicBezTo>
                      <a:pt x="44" y="20"/>
                      <a:pt x="46" y="17"/>
                      <a:pt x="47" y="14"/>
                    </a:cubicBezTo>
                    <a:cubicBezTo>
                      <a:pt x="48" y="13"/>
                      <a:pt x="49" y="12"/>
                      <a:pt x="49" y="12"/>
                    </a:cubicBezTo>
                    <a:cubicBezTo>
                      <a:pt x="50" y="10"/>
                      <a:pt x="52" y="8"/>
                      <a:pt x="53" y="6"/>
                    </a:cubicBezTo>
                    <a:cubicBezTo>
                      <a:pt x="54" y="5"/>
                      <a:pt x="57" y="1"/>
                      <a:pt x="58" y="0"/>
                    </a:cubicBezTo>
                    <a:cubicBezTo>
                      <a:pt x="58" y="0"/>
                      <a:pt x="56" y="1"/>
                      <a:pt x="56" y="1"/>
                    </a:cubicBezTo>
                    <a:cubicBezTo>
                      <a:pt x="56" y="1"/>
                      <a:pt x="55" y="2"/>
                      <a:pt x="55" y="2"/>
                    </a:cubicBezTo>
                    <a:cubicBezTo>
                      <a:pt x="55" y="2"/>
                      <a:pt x="55" y="2"/>
                      <a:pt x="54" y="2"/>
                    </a:cubicBezTo>
                    <a:cubicBezTo>
                      <a:pt x="54" y="2"/>
                      <a:pt x="54" y="2"/>
                      <a:pt x="54" y="2"/>
                    </a:cubicBezTo>
                    <a:cubicBezTo>
                      <a:pt x="53" y="2"/>
                      <a:pt x="53" y="4"/>
                      <a:pt x="52" y="5"/>
                    </a:cubicBezTo>
                    <a:cubicBezTo>
                      <a:pt x="52" y="6"/>
                      <a:pt x="51" y="6"/>
                      <a:pt x="51" y="7"/>
                    </a:cubicBezTo>
                    <a:cubicBezTo>
                      <a:pt x="51" y="7"/>
                      <a:pt x="51" y="7"/>
                      <a:pt x="51" y="7"/>
                    </a:cubicBezTo>
                    <a:cubicBezTo>
                      <a:pt x="50" y="7"/>
                      <a:pt x="48" y="9"/>
                      <a:pt x="47" y="10"/>
                    </a:cubicBezTo>
                    <a:cubicBezTo>
                      <a:pt x="46" y="12"/>
                      <a:pt x="45" y="14"/>
                      <a:pt x="44" y="13"/>
                    </a:cubicBezTo>
                    <a:cubicBezTo>
                      <a:pt x="43" y="13"/>
                      <a:pt x="43" y="13"/>
                      <a:pt x="43" y="13"/>
                    </a:cubicBezTo>
                    <a:cubicBezTo>
                      <a:pt x="42" y="15"/>
                      <a:pt x="42" y="18"/>
                      <a:pt x="40" y="19"/>
                    </a:cubicBezTo>
                    <a:cubicBezTo>
                      <a:pt x="40" y="20"/>
                      <a:pt x="40" y="20"/>
                      <a:pt x="40" y="20"/>
                    </a:cubicBezTo>
                    <a:cubicBezTo>
                      <a:pt x="39" y="21"/>
                      <a:pt x="37" y="22"/>
                      <a:pt x="36" y="23"/>
                    </a:cubicBezTo>
                    <a:cubicBezTo>
                      <a:pt x="35" y="24"/>
                      <a:pt x="33" y="25"/>
                      <a:pt x="33" y="26"/>
                    </a:cubicBezTo>
                    <a:cubicBezTo>
                      <a:pt x="32" y="26"/>
                      <a:pt x="32" y="26"/>
                      <a:pt x="32" y="26"/>
                    </a:cubicBezTo>
                    <a:cubicBezTo>
                      <a:pt x="32" y="26"/>
                      <a:pt x="31" y="27"/>
                      <a:pt x="31" y="27"/>
                    </a:cubicBezTo>
                    <a:cubicBezTo>
                      <a:pt x="31" y="27"/>
                      <a:pt x="31" y="27"/>
                      <a:pt x="31" y="27"/>
                    </a:cubicBezTo>
                    <a:cubicBezTo>
                      <a:pt x="31" y="26"/>
                      <a:pt x="31" y="26"/>
                      <a:pt x="31" y="26"/>
                    </a:cubicBezTo>
                    <a:cubicBezTo>
                      <a:pt x="31" y="25"/>
                      <a:pt x="31" y="24"/>
                      <a:pt x="30" y="24"/>
                    </a:cubicBezTo>
                    <a:cubicBezTo>
                      <a:pt x="30" y="23"/>
                      <a:pt x="30" y="23"/>
                      <a:pt x="30" y="23"/>
                    </a:cubicBezTo>
                    <a:cubicBezTo>
                      <a:pt x="30" y="23"/>
                      <a:pt x="30" y="23"/>
                      <a:pt x="30" y="22"/>
                    </a:cubicBezTo>
                    <a:cubicBezTo>
                      <a:pt x="29" y="22"/>
                      <a:pt x="29" y="23"/>
                      <a:pt x="28" y="24"/>
                    </a:cubicBezTo>
                    <a:cubicBezTo>
                      <a:pt x="28" y="24"/>
                      <a:pt x="28" y="24"/>
                      <a:pt x="28" y="24"/>
                    </a:cubicBezTo>
                    <a:cubicBezTo>
                      <a:pt x="27" y="25"/>
                      <a:pt x="26" y="26"/>
                      <a:pt x="25" y="27"/>
                    </a:cubicBezTo>
                    <a:cubicBezTo>
                      <a:pt x="25" y="27"/>
                      <a:pt x="25" y="27"/>
                      <a:pt x="24" y="27"/>
                    </a:cubicBezTo>
                    <a:cubicBezTo>
                      <a:pt x="24" y="27"/>
                      <a:pt x="23" y="28"/>
                      <a:pt x="23" y="28"/>
                    </a:cubicBezTo>
                    <a:cubicBezTo>
                      <a:pt x="22" y="28"/>
                      <a:pt x="22" y="28"/>
                      <a:pt x="22" y="28"/>
                    </a:cubicBezTo>
                    <a:cubicBezTo>
                      <a:pt x="21" y="28"/>
                      <a:pt x="21" y="29"/>
                      <a:pt x="20" y="29"/>
                    </a:cubicBezTo>
                    <a:cubicBezTo>
                      <a:pt x="19" y="29"/>
                      <a:pt x="18" y="30"/>
                      <a:pt x="17" y="31"/>
                    </a:cubicBezTo>
                    <a:cubicBezTo>
                      <a:pt x="17" y="32"/>
                      <a:pt x="17" y="32"/>
                      <a:pt x="17" y="32"/>
                    </a:cubicBezTo>
                    <a:cubicBezTo>
                      <a:pt x="17" y="33"/>
                      <a:pt x="17" y="33"/>
                      <a:pt x="17" y="33"/>
                    </a:cubicBezTo>
                    <a:cubicBezTo>
                      <a:pt x="17" y="34"/>
                      <a:pt x="17" y="34"/>
                      <a:pt x="16" y="35"/>
                    </a:cubicBezTo>
                    <a:cubicBezTo>
                      <a:pt x="14" y="36"/>
                      <a:pt x="13" y="36"/>
                      <a:pt x="11" y="36"/>
                    </a:cubicBezTo>
                    <a:cubicBezTo>
                      <a:pt x="11" y="36"/>
                      <a:pt x="10" y="36"/>
                      <a:pt x="10" y="36"/>
                    </a:cubicBezTo>
                    <a:cubicBezTo>
                      <a:pt x="9" y="36"/>
                      <a:pt x="8" y="35"/>
                      <a:pt x="8" y="35"/>
                    </a:cubicBezTo>
                    <a:cubicBezTo>
                      <a:pt x="8" y="35"/>
                      <a:pt x="7" y="35"/>
                      <a:pt x="7" y="35"/>
                    </a:cubicBezTo>
                    <a:cubicBezTo>
                      <a:pt x="7" y="35"/>
                      <a:pt x="7" y="35"/>
                      <a:pt x="6" y="35"/>
                    </a:cubicBezTo>
                    <a:cubicBezTo>
                      <a:pt x="6" y="35"/>
                      <a:pt x="6" y="35"/>
                      <a:pt x="5" y="35"/>
                    </a:cubicBezTo>
                    <a:cubicBezTo>
                      <a:pt x="4" y="35"/>
                      <a:pt x="4" y="35"/>
                      <a:pt x="4" y="35"/>
                    </a:cubicBezTo>
                    <a:cubicBezTo>
                      <a:pt x="3" y="35"/>
                      <a:pt x="3" y="35"/>
                      <a:pt x="2" y="35"/>
                    </a:cubicBezTo>
                    <a:cubicBezTo>
                      <a:pt x="2" y="35"/>
                      <a:pt x="2" y="35"/>
                      <a:pt x="2" y="35"/>
                    </a:cubicBezTo>
                    <a:cubicBezTo>
                      <a:pt x="1" y="35"/>
                      <a:pt x="1" y="35"/>
                      <a:pt x="0" y="35"/>
                    </a:cubicBezTo>
                    <a:cubicBezTo>
                      <a:pt x="2" y="35"/>
                      <a:pt x="4" y="36"/>
                      <a:pt x="6" y="36"/>
                    </a:cubicBezTo>
                    <a:cubicBezTo>
                      <a:pt x="7" y="37"/>
                      <a:pt x="8" y="37"/>
                      <a:pt x="9" y="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39" name="Freeform 204"/>
              <p:cNvSpPr/>
              <p:nvPr/>
            </p:nvSpPr>
            <p:spPr bwMode="auto">
              <a:xfrm rot="16069449">
                <a:off x="2971776" y="3123622"/>
                <a:ext cx="196850" cy="323703"/>
              </a:xfrm>
              <a:custGeom>
                <a:avLst/>
                <a:gdLst>
                  <a:gd name="T0" fmla="*/ 13 w 23"/>
                  <a:gd name="T1" fmla="*/ 24 h 24"/>
                  <a:gd name="T2" fmla="*/ 12 w 23"/>
                  <a:gd name="T3" fmla="*/ 23 h 24"/>
                  <a:gd name="T4" fmla="*/ 12 w 23"/>
                  <a:gd name="T5" fmla="*/ 22 h 24"/>
                  <a:gd name="T6" fmla="*/ 15 w 23"/>
                  <a:gd name="T7" fmla="*/ 20 h 24"/>
                  <a:gd name="T8" fmla="*/ 15 w 23"/>
                  <a:gd name="T9" fmla="*/ 20 h 24"/>
                  <a:gd name="T10" fmla="*/ 17 w 23"/>
                  <a:gd name="T11" fmla="*/ 20 h 24"/>
                  <a:gd name="T12" fmla="*/ 19 w 23"/>
                  <a:gd name="T13" fmla="*/ 20 h 24"/>
                  <a:gd name="T14" fmla="*/ 19 w 23"/>
                  <a:gd name="T15" fmla="*/ 19 h 24"/>
                  <a:gd name="T16" fmla="*/ 23 w 23"/>
                  <a:gd name="T17" fmla="*/ 18 h 24"/>
                  <a:gd name="T18" fmla="*/ 21 w 23"/>
                  <a:gd name="T19" fmla="*/ 18 h 24"/>
                  <a:gd name="T20" fmla="*/ 19 w 23"/>
                  <a:gd name="T21" fmla="*/ 18 h 24"/>
                  <a:gd name="T22" fmla="*/ 15 w 23"/>
                  <a:gd name="T23" fmla="*/ 18 h 24"/>
                  <a:gd name="T24" fmla="*/ 13 w 23"/>
                  <a:gd name="T25" fmla="*/ 17 h 24"/>
                  <a:gd name="T26" fmla="*/ 6 w 23"/>
                  <a:gd name="T27" fmla="*/ 13 h 24"/>
                  <a:gd name="T28" fmla="*/ 1 w 23"/>
                  <a:gd name="T29" fmla="*/ 6 h 24"/>
                  <a:gd name="T30" fmla="*/ 1 w 23"/>
                  <a:gd name="T31" fmla="*/ 5 h 24"/>
                  <a:gd name="T32" fmla="*/ 0 w 23"/>
                  <a:gd name="T33" fmla="*/ 0 h 24"/>
                  <a:gd name="T34" fmla="*/ 0 w 23"/>
                  <a:gd name="T35" fmla="*/ 4 h 24"/>
                  <a:gd name="T36" fmla="*/ 1 w 23"/>
                  <a:gd name="T37" fmla="*/ 13 h 24"/>
                  <a:gd name="T38" fmla="*/ 6 w 23"/>
                  <a:gd name="T39" fmla="*/ 20 h 24"/>
                  <a:gd name="T40" fmla="*/ 13 w 23"/>
                  <a:gd name="T41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3" h="24">
                    <a:moveTo>
                      <a:pt x="13" y="24"/>
                    </a:moveTo>
                    <a:cubicBezTo>
                      <a:pt x="13" y="24"/>
                      <a:pt x="13" y="24"/>
                      <a:pt x="12" y="23"/>
                    </a:cubicBezTo>
                    <a:cubicBezTo>
                      <a:pt x="12" y="23"/>
                      <a:pt x="12" y="23"/>
                      <a:pt x="12" y="22"/>
                    </a:cubicBezTo>
                    <a:cubicBezTo>
                      <a:pt x="13" y="21"/>
                      <a:pt x="14" y="21"/>
                      <a:pt x="15" y="20"/>
                    </a:cubicBezTo>
                    <a:cubicBezTo>
                      <a:pt x="15" y="20"/>
                      <a:pt x="15" y="20"/>
                      <a:pt x="15" y="20"/>
                    </a:cubicBezTo>
                    <a:cubicBezTo>
                      <a:pt x="16" y="20"/>
                      <a:pt x="16" y="20"/>
                      <a:pt x="17" y="20"/>
                    </a:cubicBezTo>
                    <a:cubicBezTo>
                      <a:pt x="17" y="20"/>
                      <a:pt x="18" y="20"/>
                      <a:pt x="19" y="20"/>
                    </a:cubicBezTo>
                    <a:cubicBezTo>
                      <a:pt x="19" y="19"/>
                      <a:pt x="19" y="19"/>
                      <a:pt x="19" y="19"/>
                    </a:cubicBezTo>
                    <a:cubicBezTo>
                      <a:pt x="21" y="19"/>
                      <a:pt x="23" y="18"/>
                      <a:pt x="23" y="18"/>
                    </a:cubicBezTo>
                    <a:cubicBezTo>
                      <a:pt x="22" y="18"/>
                      <a:pt x="22" y="18"/>
                      <a:pt x="21" y="18"/>
                    </a:cubicBezTo>
                    <a:cubicBezTo>
                      <a:pt x="21" y="18"/>
                      <a:pt x="20" y="18"/>
                      <a:pt x="19" y="18"/>
                    </a:cubicBezTo>
                    <a:cubicBezTo>
                      <a:pt x="18" y="18"/>
                      <a:pt x="17" y="18"/>
                      <a:pt x="15" y="18"/>
                    </a:cubicBezTo>
                    <a:cubicBezTo>
                      <a:pt x="14" y="18"/>
                      <a:pt x="13" y="17"/>
                      <a:pt x="13" y="17"/>
                    </a:cubicBezTo>
                    <a:cubicBezTo>
                      <a:pt x="10" y="16"/>
                      <a:pt x="8" y="15"/>
                      <a:pt x="6" y="13"/>
                    </a:cubicBezTo>
                    <a:cubicBezTo>
                      <a:pt x="4" y="12"/>
                      <a:pt x="2" y="10"/>
                      <a:pt x="1" y="6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0" y="4"/>
                      <a:pt x="0" y="2"/>
                      <a:pt x="0" y="0"/>
                    </a:cubicBezTo>
                    <a:cubicBezTo>
                      <a:pt x="0" y="2"/>
                      <a:pt x="0" y="3"/>
                      <a:pt x="0" y="4"/>
                    </a:cubicBezTo>
                    <a:cubicBezTo>
                      <a:pt x="0" y="8"/>
                      <a:pt x="1" y="10"/>
                      <a:pt x="1" y="13"/>
                    </a:cubicBezTo>
                    <a:cubicBezTo>
                      <a:pt x="2" y="16"/>
                      <a:pt x="4" y="19"/>
                      <a:pt x="6" y="20"/>
                    </a:cubicBezTo>
                    <a:cubicBezTo>
                      <a:pt x="8" y="22"/>
                      <a:pt x="10" y="23"/>
                      <a:pt x="13" y="24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40" name="Freeform 205"/>
              <p:cNvSpPr/>
              <p:nvPr/>
            </p:nvSpPr>
            <p:spPr bwMode="auto">
              <a:xfrm rot="16069449">
                <a:off x="2884086" y="1797752"/>
                <a:ext cx="50800" cy="188462"/>
              </a:xfrm>
              <a:custGeom>
                <a:avLst/>
                <a:gdLst>
                  <a:gd name="T0" fmla="*/ 6 w 6"/>
                  <a:gd name="T1" fmla="*/ 7 h 14"/>
                  <a:gd name="T2" fmla="*/ 4 w 6"/>
                  <a:gd name="T3" fmla="*/ 3 h 14"/>
                  <a:gd name="T4" fmla="*/ 1 w 6"/>
                  <a:gd name="T5" fmla="*/ 1 h 14"/>
                  <a:gd name="T6" fmla="*/ 0 w 6"/>
                  <a:gd name="T7" fmla="*/ 0 h 14"/>
                  <a:gd name="T8" fmla="*/ 1 w 6"/>
                  <a:gd name="T9" fmla="*/ 1 h 14"/>
                  <a:gd name="T10" fmla="*/ 2 w 6"/>
                  <a:gd name="T11" fmla="*/ 2 h 14"/>
                  <a:gd name="T12" fmla="*/ 4 w 6"/>
                  <a:gd name="T13" fmla="*/ 5 h 14"/>
                  <a:gd name="T14" fmla="*/ 4 w 6"/>
                  <a:gd name="T15" fmla="*/ 9 h 14"/>
                  <a:gd name="T16" fmla="*/ 4 w 6"/>
                  <a:gd name="T17" fmla="*/ 11 h 14"/>
                  <a:gd name="T18" fmla="*/ 3 w 6"/>
                  <a:gd name="T19" fmla="*/ 13 h 14"/>
                  <a:gd name="T20" fmla="*/ 3 w 6"/>
                  <a:gd name="T21" fmla="*/ 13 h 14"/>
                  <a:gd name="T22" fmla="*/ 3 w 6"/>
                  <a:gd name="T23" fmla="*/ 14 h 14"/>
                  <a:gd name="T24" fmla="*/ 4 w 6"/>
                  <a:gd name="T25" fmla="*/ 13 h 14"/>
                  <a:gd name="T26" fmla="*/ 4 w 6"/>
                  <a:gd name="T27" fmla="*/ 13 h 14"/>
                  <a:gd name="T28" fmla="*/ 4 w 6"/>
                  <a:gd name="T29" fmla="*/ 12 h 14"/>
                  <a:gd name="T30" fmla="*/ 5 w 6"/>
                  <a:gd name="T31" fmla="*/ 11 h 14"/>
                  <a:gd name="T32" fmla="*/ 5 w 6"/>
                  <a:gd name="T33" fmla="*/ 11 h 14"/>
                  <a:gd name="T34" fmla="*/ 6 w 6"/>
                  <a:gd name="T35" fmla="*/ 10 h 14"/>
                  <a:gd name="T36" fmla="*/ 6 w 6"/>
                  <a:gd name="T37" fmla="*/ 10 h 14"/>
                  <a:gd name="T38" fmla="*/ 6 w 6"/>
                  <a:gd name="T39" fmla="*/ 11 h 14"/>
                  <a:gd name="T40" fmla="*/ 6 w 6"/>
                  <a:gd name="T41" fmla="*/ 7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6" h="14">
                    <a:moveTo>
                      <a:pt x="6" y="7"/>
                    </a:moveTo>
                    <a:cubicBezTo>
                      <a:pt x="6" y="5"/>
                      <a:pt x="5" y="4"/>
                      <a:pt x="4" y="3"/>
                    </a:cubicBezTo>
                    <a:cubicBezTo>
                      <a:pt x="3" y="2"/>
                      <a:pt x="2" y="2"/>
                      <a:pt x="1" y="1"/>
                    </a:cubicBezTo>
                    <a:cubicBezTo>
                      <a:pt x="1" y="1"/>
                      <a:pt x="0" y="0"/>
                      <a:pt x="0" y="0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3" y="3"/>
                      <a:pt x="3" y="4"/>
                      <a:pt x="4" y="5"/>
                    </a:cubicBezTo>
                    <a:cubicBezTo>
                      <a:pt x="4" y="7"/>
                      <a:pt x="4" y="8"/>
                      <a:pt x="4" y="9"/>
                    </a:cubicBezTo>
                    <a:cubicBezTo>
                      <a:pt x="4" y="10"/>
                      <a:pt x="4" y="10"/>
                      <a:pt x="4" y="11"/>
                    </a:cubicBezTo>
                    <a:cubicBezTo>
                      <a:pt x="4" y="11"/>
                      <a:pt x="3" y="12"/>
                      <a:pt x="3" y="13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4"/>
                      <a:pt x="3" y="14"/>
                      <a:pt x="4" y="13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4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0"/>
                      <a:pt x="5" y="10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6" y="10"/>
                      <a:pt x="6" y="11"/>
                    </a:cubicBezTo>
                    <a:cubicBezTo>
                      <a:pt x="6" y="9"/>
                      <a:pt x="6" y="8"/>
                      <a:pt x="6" y="7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41" name="Freeform 206"/>
              <p:cNvSpPr/>
              <p:nvPr/>
            </p:nvSpPr>
            <p:spPr bwMode="auto">
              <a:xfrm rot="16069449">
                <a:off x="3070855" y="2067590"/>
                <a:ext cx="33338" cy="148390"/>
              </a:xfrm>
              <a:custGeom>
                <a:avLst/>
                <a:gdLst>
                  <a:gd name="T0" fmla="*/ 0 w 4"/>
                  <a:gd name="T1" fmla="*/ 5 h 11"/>
                  <a:gd name="T2" fmla="*/ 1 w 4"/>
                  <a:gd name="T3" fmla="*/ 8 h 11"/>
                  <a:gd name="T4" fmla="*/ 3 w 4"/>
                  <a:gd name="T5" fmla="*/ 10 h 11"/>
                  <a:gd name="T6" fmla="*/ 3 w 4"/>
                  <a:gd name="T7" fmla="*/ 11 h 11"/>
                  <a:gd name="T8" fmla="*/ 3 w 4"/>
                  <a:gd name="T9" fmla="*/ 10 h 11"/>
                  <a:gd name="T10" fmla="*/ 3 w 4"/>
                  <a:gd name="T11" fmla="*/ 10 h 11"/>
                  <a:gd name="T12" fmla="*/ 2 w 4"/>
                  <a:gd name="T13" fmla="*/ 6 h 11"/>
                  <a:gd name="T14" fmla="*/ 2 w 4"/>
                  <a:gd name="T15" fmla="*/ 3 h 11"/>
                  <a:gd name="T16" fmla="*/ 3 w 4"/>
                  <a:gd name="T17" fmla="*/ 2 h 11"/>
                  <a:gd name="T18" fmla="*/ 3 w 4"/>
                  <a:gd name="T19" fmla="*/ 1 h 11"/>
                  <a:gd name="T20" fmla="*/ 4 w 4"/>
                  <a:gd name="T21" fmla="*/ 0 h 11"/>
                  <a:gd name="T22" fmla="*/ 4 w 4"/>
                  <a:gd name="T23" fmla="*/ 0 h 11"/>
                  <a:gd name="T24" fmla="*/ 3 w 4"/>
                  <a:gd name="T25" fmla="*/ 1 h 11"/>
                  <a:gd name="T26" fmla="*/ 3 w 4"/>
                  <a:gd name="T27" fmla="*/ 1 h 11"/>
                  <a:gd name="T28" fmla="*/ 2 w 4"/>
                  <a:gd name="T29" fmla="*/ 2 h 11"/>
                  <a:gd name="T30" fmla="*/ 2 w 4"/>
                  <a:gd name="T31" fmla="*/ 2 h 11"/>
                  <a:gd name="T32" fmla="*/ 2 w 4"/>
                  <a:gd name="T33" fmla="*/ 2 h 11"/>
                  <a:gd name="T34" fmla="*/ 1 w 4"/>
                  <a:gd name="T35" fmla="*/ 3 h 11"/>
                  <a:gd name="T36" fmla="*/ 1 w 4"/>
                  <a:gd name="T37" fmla="*/ 2 h 11"/>
                  <a:gd name="T38" fmla="*/ 1 w 4"/>
                  <a:gd name="T39" fmla="*/ 2 h 11"/>
                  <a:gd name="T40" fmla="*/ 0 w 4"/>
                  <a:gd name="T41" fmla="*/ 5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4" h="11">
                    <a:moveTo>
                      <a:pt x="0" y="5"/>
                    </a:moveTo>
                    <a:cubicBezTo>
                      <a:pt x="0" y="6"/>
                      <a:pt x="1" y="7"/>
                      <a:pt x="1" y="8"/>
                    </a:cubicBezTo>
                    <a:cubicBezTo>
                      <a:pt x="1" y="9"/>
                      <a:pt x="2" y="9"/>
                      <a:pt x="3" y="10"/>
                    </a:cubicBezTo>
                    <a:cubicBezTo>
                      <a:pt x="3" y="10"/>
                      <a:pt x="3" y="11"/>
                      <a:pt x="3" y="11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2" y="8"/>
                      <a:pt x="2" y="7"/>
                      <a:pt x="2" y="6"/>
                    </a:cubicBezTo>
                    <a:cubicBezTo>
                      <a:pt x="2" y="5"/>
                      <a:pt x="2" y="4"/>
                      <a:pt x="2" y="3"/>
                    </a:cubicBezTo>
                    <a:cubicBezTo>
                      <a:pt x="2" y="3"/>
                      <a:pt x="2" y="3"/>
                      <a:pt x="3" y="2"/>
                    </a:cubicBezTo>
                    <a:cubicBezTo>
                      <a:pt x="3" y="2"/>
                      <a:pt x="3" y="1"/>
                      <a:pt x="3" y="1"/>
                    </a:cubicBezTo>
                    <a:cubicBezTo>
                      <a:pt x="3" y="1"/>
                      <a:pt x="4" y="1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1" y="3"/>
                      <a:pt x="1" y="3"/>
                    </a:cubicBezTo>
                    <a:cubicBezTo>
                      <a:pt x="1" y="3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0" y="4"/>
                      <a:pt x="0" y="5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42" name="Freeform 207"/>
              <p:cNvSpPr/>
              <p:nvPr/>
            </p:nvSpPr>
            <p:spPr bwMode="auto">
              <a:xfrm rot="16069449">
                <a:off x="3246641" y="1883303"/>
                <a:ext cx="84138" cy="107692"/>
              </a:xfrm>
              <a:custGeom>
                <a:avLst/>
                <a:gdLst>
                  <a:gd name="T0" fmla="*/ 0 w 10"/>
                  <a:gd name="T1" fmla="*/ 5 h 8"/>
                  <a:gd name="T2" fmla="*/ 0 w 10"/>
                  <a:gd name="T3" fmla="*/ 5 h 8"/>
                  <a:gd name="T4" fmla="*/ 0 w 10"/>
                  <a:gd name="T5" fmla="*/ 4 h 8"/>
                  <a:gd name="T6" fmla="*/ 1 w 10"/>
                  <a:gd name="T7" fmla="*/ 5 h 8"/>
                  <a:gd name="T8" fmla="*/ 1 w 10"/>
                  <a:gd name="T9" fmla="*/ 5 h 8"/>
                  <a:gd name="T10" fmla="*/ 1 w 10"/>
                  <a:gd name="T11" fmla="*/ 6 h 8"/>
                  <a:gd name="T12" fmla="*/ 1 w 10"/>
                  <a:gd name="T13" fmla="*/ 7 h 8"/>
                  <a:gd name="T14" fmla="*/ 1 w 10"/>
                  <a:gd name="T15" fmla="*/ 7 h 8"/>
                  <a:gd name="T16" fmla="*/ 2 w 10"/>
                  <a:gd name="T17" fmla="*/ 8 h 8"/>
                  <a:gd name="T18" fmla="*/ 2 w 10"/>
                  <a:gd name="T19" fmla="*/ 7 h 8"/>
                  <a:gd name="T20" fmla="*/ 2 w 10"/>
                  <a:gd name="T21" fmla="*/ 7 h 8"/>
                  <a:gd name="T22" fmla="*/ 2 w 10"/>
                  <a:gd name="T23" fmla="*/ 5 h 8"/>
                  <a:gd name="T24" fmla="*/ 2 w 10"/>
                  <a:gd name="T25" fmla="*/ 4 h 8"/>
                  <a:gd name="T26" fmla="*/ 4 w 10"/>
                  <a:gd name="T27" fmla="*/ 2 h 8"/>
                  <a:gd name="T28" fmla="*/ 8 w 10"/>
                  <a:gd name="T29" fmla="*/ 0 h 8"/>
                  <a:gd name="T30" fmla="*/ 8 w 10"/>
                  <a:gd name="T31" fmla="*/ 0 h 8"/>
                  <a:gd name="T32" fmla="*/ 10 w 10"/>
                  <a:gd name="T33" fmla="*/ 0 h 8"/>
                  <a:gd name="T34" fmla="*/ 8 w 10"/>
                  <a:gd name="T35" fmla="*/ 0 h 8"/>
                  <a:gd name="T36" fmla="*/ 5 w 10"/>
                  <a:gd name="T37" fmla="*/ 1 h 8"/>
                  <a:gd name="T38" fmla="*/ 1 w 10"/>
                  <a:gd name="T39" fmla="*/ 3 h 8"/>
                  <a:gd name="T40" fmla="*/ 0 w 10"/>
                  <a:gd name="T41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0" h="8">
                    <a:moveTo>
                      <a:pt x="0" y="5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2" y="8"/>
                      <a:pt x="2" y="8"/>
                    </a:cubicBezTo>
                    <a:cubicBezTo>
                      <a:pt x="2" y="8"/>
                      <a:pt x="2" y="7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6"/>
                      <a:pt x="2" y="6"/>
                      <a:pt x="2" y="5"/>
                    </a:cubicBezTo>
                    <a:cubicBezTo>
                      <a:pt x="2" y="5"/>
                      <a:pt x="2" y="5"/>
                      <a:pt x="2" y="4"/>
                    </a:cubicBezTo>
                    <a:cubicBezTo>
                      <a:pt x="3" y="4"/>
                      <a:pt x="4" y="3"/>
                      <a:pt x="4" y="2"/>
                    </a:cubicBezTo>
                    <a:cubicBezTo>
                      <a:pt x="5" y="2"/>
                      <a:pt x="6" y="1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9" y="0"/>
                      <a:pt x="9" y="0"/>
                      <a:pt x="10" y="0"/>
                    </a:cubicBezTo>
                    <a:cubicBezTo>
                      <a:pt x="9" y="0"/>
                      <a:pt x="9" y="0"/>
                      <a:pt x="8" y="0"/>
                    </a:cubicBezTo>
                    <a:cubicBezTo>
                      <a:pt x="7" y="0"/>
                      <a:pt x="6" y="1"/>
                      <a:pt x="5" y="1"/>
                    </a:cubicBezTo>
                    <a:cubicBezTo>
                      <a:pt x="3" y="1"/>
                      <a:pt x="2" y="2"/>
                      <a:pt x="1" y="3"/>
                    </a:cubicBezTo>
                    <a:cubicBezTo>
                      <a:pt x="1" y="3"/>
                      <a:pt x="0" y="4"/>
                      <a:pt x="0" y="5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47" name="Freeform 212"/>
              <p:cNvSpPr/>
              <p:nvPr/>
            </p:nvSpPr>
            <p:spPr bwMode="auto">
              <a:xfrm rot="16069449">
                <a:off x="2757666" y="2560560"/>
                <a:ext cx="950913" cy="444544"/>
              </a:xfrm>
              <a:custGeom>
                <a:avLst/>
                <a:gdLst>
                  <a:gd name="T0" fmla="*/ 104 w 111"/>
                  <a:gd name="T1" fmla="*/ 0 h 33"/>
                  <a:gd name="T2" fmla="*/ 100 w 111"/>
                  <a:gd name="T3" fmla="*/ 5 h 33"/>
                  <a:gd name="T4" fmla="*/ 92 w 111"/>
                  <a:gd name="T5" fmla="*/ 11 h 33"/>
                  <a:gd name="T6" fmla="*/ 99 w 111"/>
                  <a:gd name="T7" fmla="*/ 11 h 33"/>
                  <a:gd name="T8" fmla="*/ 105 w 111"/>
                  <a:gd name="T9" fmla="*/ 12 h 33"/>
                  <a:gd name="T10" fmla="*/ 111 w 111"/>
                  <a:gd name="T11" fmla="*/ 18 h 33"/>
                  <a:gd name="T12" fmla="*/ 104 w 111"/>
                  <a:gd name="T13" fmla="*/ 17 h 33"/>
                  <a:gd name="T14" fmla="*/ 96 w 111"/>
                  <a:gd name="T15" fmla="*/ 18 h 33"/>
                  <a:gd name="T16" fmla="*/ 80 w 111"/>
                  <a:gd name="T17" fmla="*/ 22 h 33"/>
                  <a:gd name="T18" fmla="*/ 72 w 111"/>
                  <a:gd name="T19" fmla="*/ 25 h 33"/>
                  <a:gd name="T20" fmla="*/ 68 w 111"/>
                  <a:gd name="T21" fmla="*/ 27 h 33"/>
                  <a:gd name="T22" fmla="*/ 65 w 111"/>
                  <a:gd name="T23" fmla="*/ 28 h 33"/>
                  <a:gd name="T24" fmla="*/ 51 w 111"/>
                  <a:gd name="T25" fmla="*/ 32 h 33"/>
                  <a:gd name="T26" fmla="*/ 29 w 111"/>
                  <a:gd name="T27" fmla="*/ 32 h 33"/>
                  <a:gd name="T28" fmla="*/ 23 w 111"/>
                  <a:gd name="T29" fmla="*/ 31 h 33"/>
                  <a:gd name="T30" fmla="*/ 21 w 111"/>
                  <a:gd name="T31" fmla="*/ 30 h 33"/>
                  <a:gd name="T32" fmla="*/ 11 w 111"/>
                  <a:gd name="T33" fmla="*/ 27 h 33"/>
                  <a:gd name="T34" fmla="*/ 1 w 111"/>
                  <a:gd name="T35" fmla="*/ 22 h 33"/>
                  <a:gd name="T36" fmla="*/ 0 w 111"/>
                  <a:gd name="T37" fmla="*/ 21 h 33"/>
                  <a:gd name="T38" fmla="*/ 0 w 111"/>
                  <a:gd name="T39" fmla="*/ 21 h 33"/>
                  <a:gd name="T40" fmla="*/ 0 w 111"/>
                  <a:gd name="T41" fmla="*/ 21 h 33"/>
                  <a:gd name="T42" fmla="*/ 0 w 111"/>
                  <a:gd name="T43" fmla="*/ 20 h 33"/>
                  <a:gd name="T44" fmla="*/ 0 w 111"/>
                  <a:gd name="T45" fmla="*/ 20 h 33"/>
                  <a:gd name="T46" fmla="*/ 0 w 111"/>
                  <a:gd name="T47" fmla="*/ 21 h 33"/>
                  <a:gd name="T48" fmla="*/ 1 w 111"/>
                  <a:gd name="T49" fmla="*/ 21 h 33"/>
                  <a:gd name="T50" fmla="*/ 2 w 111"/>
                  <a:gd name="T51" fmla="*/ 22 h 33"/>
                  <a:gd name="T52" fmla="*/ 5 w 111"/>
                  <a:gd name="T53" fmla="*/ 24 h 33"/>
                  <a:gd name="T54" fmla="*/ 11 w 111"/>
                  <a:gd name="T55" fmla="*/ 26 h 33"/>
                  <a:gd name="T56" fmla="*/ 24 w 111"/>
                  <a:gd name="T57" fmla="*/ 30 h 33"/>
                  <a:gd name="T58" fmla="*/ 50 w 111"/>
                  <a:gd name="T59" fmla="*/ 28 h 33"/>
                  <a:gd name="T60" fmla="*/ 62 w 111"/>
                  <a:gd name="T61" fmla="*/ 23 h 33"/>
                  <a:gd name="T62" fmla="*/ 65 w 111"/>
                  <a:gd name="T63" fmla="*/ 21 h 33"/>
                  <a:gd name="T64" fmla="*/ 69 w 111"/>
                  <a:gd name="T65" fmla="*/ 19 h 33"/>
                  <a:gd name="T66" fmla="*/ 75 w 111"/>
                  <a:gd name="T67" fmla="*/ 15 h 33"/>
                  <a:gd name="T68" fmla="*/ 88 w 111"/>
                  <a:gd name="T69" fmla="*/ 7 h 33"/>
                  <a:gd name="T70" fmla="*/ 96 w 111"/>
                  <a:gd name="T71" fmla="*/ 3 h 33"/>
                  <a:gd name="T72" fmla="*/ 104 w 111"/>
                  <a:gd name="T73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11" h="33">
                    <a:moveTo>
                      <a:pt x="104" y="0"/>
                    </a:moveTo>
                    <a:cubicBezTo>
                      <a:pt x="104" y="1"/>
                      <a:pt x="102" y="3"/>
                      <a:pt x="100" y="5"/>
                    </a:cubicBezTo>
                    <a:cubicBezTo>
                      <a:pt x="97" y="7"/>
                      <a:pt x="94" y="9"/>
                      <a:pt x="92" y="11"/>
                    </a:cubicBezTo>
                    <a:cubicBezTo>
                      <a:pt x="94" y="11"/>
                      <a:pt x="97" y="11"/>
                      <a:pt x="99" y="11"/>
                    </a:cubicBezTo>
                    <a:cubicBezTo>
                      <a:pt x="102" y="11"/>
                      <a:pt x="104" y="11"/>
                      <a:pt x="105" y="12"/>
                    </a:cubicBezTo>
                    <a:cubicBezTo>
                      <a:pt x="109" y="13"/>
                      <a:pt x="111" y="15"/>
                      <a:pt x="111" y="18"/>
                    </a:cubicBezTo>
                    <a:cubicBezTo>
                      <a:pt x="109" y="17"/>
                      <a:pt x="106" y="17"/>
                      <a:pt x="104" y="17"/>
                    </a:cubicBezTo>
                    <a:cubicBezTo>
                      <a:pt x="101" y="17"/>
                      <a:pt x="99" y="17"/>
                      <a:pt x="96" y="18"/>
                    </a:cubicBezTo>
                    <a:cubicBezTo>
                      <a:pt x="91" y="19"/>
                      <a:pt x="85" y="20"/>
                      <a:pt x="80" y="22"/>
                    </a:cubicBezTo>
                    <a:cubicBezTo>
                      <a:pt x="77" y="23"/>
                      <a:pt x="75" y="24"/>
                      <a:pt x="72" y="25"/>
                    </a:cubicBezTo>
                    <a:cubicBezTo>
                      <a:pt x="68" y="27"/>
                      <a:pt x="68" y="27"/>
                      <a:pt x="68" y="27"/>
                    </a:cubicBezTo>
                    <a:cubicBezTo>
                      <a:pt x="67" y="27"/>
                      <a:pt x="66" y="28"/>
                      <a:pt x="65" y="28"/>
                    </a:cubicBezTo>
                    <a:cubicBezTo>
                      <a:pt x="60" y="30"/>
                      <a:pt x="55" y="31"/>
                      <a:pt x="51" y="32"/>
                    </a:cubicBezTo>
                    <a:cubicBezTo>
                      <a:pt x="42" y="33"/>
                      <a:pt x="34" y="33"/>
                      <a:pt x="29" y="32"/>
                    </a:cubicBezTo>
                    <a:cubicBezTo>
                      <a:pt x="26" y="31"/>
                      <a:pt x="24" y="31"/>
                      <a:pt x="23" y="31"/>
                    </a:cubicBezTo>
                    <a:cubicBezTo>
                      <a:pt x="22" y="30"/>
                      <a:pt x="21" y="30"/>
                      <a:pt x="21" y="30"/>
                    </a:cubicBezTo>
                    <a:cubicBezTo>
                      <a:pt x="17" y="29"/>
                      <a:pt x="14" y="28"/>
                      <a:pt x="11" y="27"/>
                    </a:cubicBezTo>
                    <a:cubicBezTo>
                      <a:pt x="7" y="25"/>
                      <a:pt x="4" y="24"/>
                      <a:pt x="1" y="22"/>
                    </a:cubicBezTo>
                    <a:cubicBezTo>
                      <a:pt x="1" y="22"/>
                      <a:pt x="1" y="22"/>
                      <a:pt x="0" y="21"/>
                    </a:cubicBezTo>
                    <a:cubicBezTo>
                      <a:pt x="0" y="21"/>
                      <a:pt x="0" y="21"/>
                      <a:pt x="0" y="21"/>
                    </a:cubicBezTo>
                    <a:cubicBezTo>
                      <a:pt x="0" y="21"/>
                      <a:pt x="0" y="21"/>
                      <a:pt x="0" y="21"/>
                    </a:cubicBezTo>
                    <a:cubicBezTo>
                      <a:pt x="0" y="21"/>
                      <a:pt x="0" y="21"/>
                      <a:pt x="0" y="20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0" y="21"/>
                      <a:pt x="0" y="21"/>
                      <a:pt x="0" y="21"/>
                    </a:cubicBezTo>
                    <a:cubicBezTo>
                      <a:pt x="1" y="21"/>
                      <a:pt x="1" y="21"/>
                      <a:pt x="1" y="21"/>
                    </a:cubicBezTo>
                    <a:cubicBezTo>
                      <a:pt x="1" y="22"/>
                      <a:pt x="2" y="22"/>
                      <a:pt x="2" y="22"/>
                    </a:cubicBezTo>
                    <a:cubicBezTo>
                      <a:pt x="3" y="23"/>
                      <a:pt x="4" y="23"/>
                      <a:pt x="5" y="24"/>
                    </a:cubicBezTo>
                    <a:cubicBezTo>
                      <a:pt x="7" y="25"/>
                      <a:pt x="9" y="26"/>
                      <a:pt x="11" y="26"/>
                    </a:cubicBezTo>
                    <a:cubicBezTo>
                      <a:pt x="15" y="28"/>
                      <a:pt x="19" y="29"/>
                      <a:pt x="24" y="30"/>
                    </a:cubicBezTo>
                    <a:cubicBezTo>
                      <a:pt x="33" y="31"/>
                      <a:pt x="41" y="31"/>
                      <a:pt x="50" y="28"/>
                    </a:cubicBezTo>
                    <a:cubicBezTo>
                      <a:pt x="54" y="27"/>
                      <a:pt x="58" y="25"/>
                      <a:pt x="62" y="23"/>
                    </a:cubicBezTo>
                    <a:cubicBezTo>
                      <a:pt x="63" y="22"/>
                      <a:pt x="64" y="22"/>
                      <a:pt x="65" y="21"/>
                    </a:cubicBezTo>
                    <a:cubicBezTo>
                      <a:pt x="69" y="19"/>
                      <a:pt x="69" y="19"/>
                      <a:pt x="69" y="19"/>
                    </a:cubicBezTo>
                    <a:cubicBezTo>
                      <a:pt x="71" y="18"/>
                      <a:pt x="73" y="17"/>
                      <a:pt x="75" y="15"/>
                    </a:cubicBezTo>
                    <a:cubicBezTo>
                      <a:pt x="79" y="13"/>
                      <a:pt x="84" y="10"/>
                      <a:pt x="88" y="7"/>
                    </a:cubicBezTo>
                    <a:cubicBezTo>
                      <a:pt x="91" y="6"/>
                      <a:pt x="93" y="4"/>
                      <a:pt x="96" y="3"/>
                    </a:cubicBezTo>
                    <a:cubicBezTo>
                      <a:pt x="99" y="2"/>
                      <a:pt x="101" y="1"/>
                      <a:pt x="104" y="0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48" name="Freeform 213"/>
              <p:cNvSpPr/>
              <p:nvPr/>
            </p:nvSpPr>
            <p:spPr bwMode="auto">
              <a:xfrm rot="16069449">
                <a:off x="2189882" y="2220974"/>
                <a:ext cx="1455738" cy="849017"/>
              </a:xfrm>
              <a:custGeom>
                <a:avLst/>
                <a:gdLst>
                  <a:gd name="T0" fmla="*/ 0 w 170"/>
                  <a:gd name="T1" fmla="*/ 44 h 63"/>
                  <a:gd name="T2" fmla="*/ 2 w 170"/>
                  <a:gd name="T3" fmla="*/ 48 h 63"/>
                  <a:gd name="T4" fmla="*/ 10 w 170"/>
                  <a:gd name="T5" fmla="*/ 56 h 63"/>
                  <a:gd name="T6" fmla="*/ 23 w 170"/>
                  <a:gd name="T7" fmla="*/ 62 h 63"/>
                  <a:gd name="T8" fmla="*/ 32 w 170"/>
                  <a:gd name="T9" fmla="*/ 62 h 63"/>
                  <a:gd name="T10" fmla="*/ 40 w 170"/>
                  <a:gd name="T11" fmla="*/ 61 h 63"/>
                  <a:gd name="T12" fmla="*/ 56 w 170"/>
                  <a:gd name="T13" fmla="*/ 54 h 63"/>
                  <a:gd name="T14" fmla="*/ 69 w 170"/>
                  <a:gd name="T15" fmla="*/ 45 h 63"/>
                  <a:gd name="T16" fmla="*/ 78 w 170"/>
                  <a:gd name="T17" fmla="*/ 38 h 63"/>
                  <a:gd name="T18" fmla="*/ 81 w 170"/>
                  <a:gd name="T19" fmla="*/ 35 h 63"/>
                  <a:gd name="T20" fmla="*/ 83 w 170"/>
                  <a:gd name="T21" fmla="*/ 34 h 63"/>
                  <a:gd name="T22" fmla="*/ 95 w 170"/>
                  <a:gd name="T23" fmla="*/ 25 h 63"/>
                  <a:gd name="T24" fmla="*/ 108 w 170"/>
                  <a:gd name="T25" fmla="*/ 16 h 63"/>
                  <a:gd name="T26" fmla="*/ 115 w 170"/>
                  <a:gd name="T27" fmla="*/ 12 h 63"/>
                  <a:gd name="T28" fmla="*/ 123 w 170"/>
                  <a:gd name="T29" fmla="*/ 8 h 63"/>
                  <a:gd name="T30" fmla="*/ 140 w 170"/>
                  <a:gd name="T31" fmla="*/ 2 h 63"/>
                  <a:gd name="T32" fmla="*/ 155 w 170"/>
                  <a:gd name="T33" fmla="*/ 0 h 63"/>
                  <a:gd name="T34" fmla="*/ 166 w 170"/>
                  <a:gd name="T35" fmla="*/ 0 h 63"/>
                  <a:gd name="T36" fmla="*/ 170 w 170"/>
                  <a:gd name="T37" fmla="*/ 1 h 63"/>
                  <a:gd name="T38" fmla="*/ 166 w 170"/>
                  <a:gd name="T39" fmla="*/ 1 h 63"/>
                  <a:gd name="T40" fmla="*/ 155 w 170"/>
                  <a:gd name="T41" fmla="*/ 0 h 63"/>
                  <a:gd name="T42" fmla="*/ 140 w 170"/>
                  <a:gd name="T43" fmla="*/ 3 h 63"/>
                  <a:gd name="T44" fmla="*/ 124 w 170"/>
                  <a:gd name="T45" fmla="*/ 9 h 63"/>
                  <a:gd name="T46" fmla="*/ 116 w 170"/>
                  <a:gd name="T47" fmla="*/ 13 h 63"/>
                  <a:gd name="T48" fmla="*/ 109 w 170"/>
                  <a:gd name="T49" fmla="*/ 17 h 63"/>
                  <a:gd name="T50" fmla="*/ 96 w 170"/>
                  <a:gd name="T51" fmla="*/ 27 h 63"/>
                  <a:gd name="T52" fmla="*/ 84 w 170"/>
                  <a:gd name="T53" fmla="*/ 36 h 63"/>
                  <a:gd name="T54" fmla="*/ 82 w 170"/>
                  <a:gd name="T55" fmla="*/ 37 h 63"/>
                  <a:gd name="T56" fmla="*/ 79 w 170"/>
                  <a:gd name="T57" fmla="*/ 40 h 63"/>
                  <a:gd name="T58" fmla="*/ 70 w 170"/>
                  <a:gd name="T59" fmla="*/ 47 h 63"/>
                  <a:gd name="T60" fmla="*/ 57 w 170"/>
                  <a:gd name="T61" fmla="*/ 55 h 63"/>
                  <a:gd name="T62" fmla="*/ 41 w 170"/>
                  <a:gd name="T63" fmla="*/ 62 h 63"/>
                  <a:gd name="T64" fmla="*/ 32 w 170"/>
                  <a:gd name="T65" fmla="*/ 63 h 63"/>
                  <a:gd name="T66" fmla="*/ 23 w 170"/>
                  <a:gd name="T67" fmla="*/ 62 h 63"/>
                  <a:gd name="T68" fmla="*/ 16 w 170"/>
                  <a:gd name="T69" fmla="*/ 60 h 63"/>
                  <a:gd name="T70" fmla="*/ 10 w 170"/>
                  <a:gd name="T71" fmla="*/ 56 h 63"/>
                  <a:gd name="T72" fmla="*/ 2 w 170"/>
                  <a:gd name="T73" fmla="*/ 48 h 63"/>
                  <a:gd name="T74" fmla="*/ 0 w 170"/>
                  <a:gd name="T75" fmla="*/ 44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70" h="63">
                    <a:moveTo>
                      <a:pt x="0" y="44"/>
                    </a:moveTo>
                    <a:cubicBezTo>
                      <a:pt x="1" y="44"/>
                      <a:pt x="1" y="45"/>
                      <a:pt x="2" y="48"/>
                    </a:cubicBezTo>
                    <a:cubicBezTo>
                      <a:pt x="4" y="50"/>
                      <a:pt x="6" y="53"/>
                      <a:pt x="10" y="56"/>
                    </a:cubicBezTo>
                    <a:cubicBezTo>
                      <a:pt x="13" y="58"/>
                      <a:pt x="18" y="60"/>
                      <a:pt x="23" y="62"/>
                    </a:cubicBezTo>
                    <a:cubicBezTo>
                      <a:pt x="26" y="62"/>
                      <a:pt x="29" y="62"/>
                      <a:pt x="32" y="62"/>
                    </a:cubicBezTo>
                    <a:cubicBezTo>
                      <a:pt x="35" y="62"/>
                      <a:pt x="38" y="62"/>
                      <a:pt x="40" y="61"/>
                    </a:cubicBezTo>
                    <a:cubicBezTo>
                      <a:pt x="46" y="60"/>
                      <a:pt x="51" y="57"/>
                      <a:pt x="56" y="54"/>
                    </a:cubicBezTo>
                    <a:cubicBezTo>
                      <a:pt x="61" y="51"/>
                      <a:pt x="65" y="48"/>
                      <a:pt x="69" y="45"/>
                    </a:cubicBezTo>
                    <a:cubicBezTo>
                      <a:pt x="73" y="42"/>
                      <a:pt x="76" y="40"/>
                      <a:pt x="78" y="38"/>
                    </a:cubicBezTo>
                    <a:cubicBezTo>
                      <a:pt x="81" y="35"/>
                      <a:pt x="81" y="35"/>
                      <a:pt x="81" y="35"/>
                    </a:cubicBezTo>
                    <a:cubicBezTo>
                      <a:pt x="83" y="34"/>
                      <a:pt x="83" y="34"/>
                      <a:pt x="83" y="34"/>
                    </a:cubicBezTo>
                    <a:cubicBezTo>
                      <a:pt x="83" y="34"/>
                      <a:pt x="88" y="30"/>
                      <a:pt x="95" y="25"/>
                    </a:cubicBezTo>
                    <a:cubicBezTo>
                      <a:pt x="99" y="22"/>
                      <a:pt x="103" y="19"/>
                      <a:pt x="108" y="16"/>
                    </a:cubicBezTo>
                    <a:cubicBezTo>
                      <a:pt x="110" y="15"/>
                      <a:pt x="113" y="13"/>
                      <a:pt x="115" y="12"/>
                    </a:cubicBezTo>
                    <a:cubicBezTo>
                      <a:pt x="118" y="10"/>
                      <a:pt x="121" y="9"/>
                      <a:pt x="123" y="8"/>
                    </a:cubicBezTo>
                    <a:cubicBezTo>
                      <a:pt x="129" y="5"/>
                      <a:pt x="135" y="3"/>
                      <a:pt x="140" y="2"/>
                    </a:cubicBezTo>
                    <a:cubicBezTo>
                      <a:pt x="145" y="1"/>
                      <a:pt x="151" y="0"/>
                      <a:pt x="155" y="0"/>
                    </a:cubicBezTo>
                    <a:cubicBezTo>
                      <a:pt x="159" y="0"/>
                      <a:pt x="163" y="0"/>
                      <a:pt x="166" y="0"/>
                    </a:cubicBezTo>
                    <a:cubicBezTo>
                      <a:pt x="168" y="1"/>
                      <a:pt x="170" y="1"/>
                      <a:pt x="170" y="1"/>
                    </a:cubicBezTo>
                    <a:cubicBezTo>
                      <a:pt x="170" y="1"/>
                      <a:pt x="168" y="1"/>
                      <a:pt x="166" y="1"/>
                    </a:cubicBezTo>
                    <a:cubicBezTo>
                      <a:pt x="163" y="0"/>
                      <a:pt x="159" y="0"/>
                      <a:pt x="155" y="0"/>
                    </a:cubicBezTo>
                    <a:cubicBezTo>
                      <a:pt x="151" y="1"/>
                      <a:pt x="146" y="1"/>
                      <a:pt x="140" y="3"/>
                    </a:cubicBezTo>
                    <a:cubicBezTo>
                      <a:pt x="135" y="4"/>
                      <a:pt x="129" y="6"/>
                      <a:pt x="124" y="9"/>
                    </a:cubicBezTo>
                    <a:cubicBezTo>
                      <a:pt x="121" y="10"/>
                      <a:pt x="118" y="11"/>
                      <a:pt x="116" y="13"/>
                    </a:cubicBezTo>
                    <a:cubicBezTo>
                      <a:pt x="113" y="14"/>
                      <a:pt x="111" y="16"/>
                      <a:pt x="109" y="17"/>
                    </a:cubicBezTo>
                    <a:cubicBezTo>
                      <a:pt x="104" y="21"/>
                      <a:pt x="100" y="24"/>
                      <a:pt x="96" y="27"/>
                    </a:cubicBezTo>
                    <a:cubicBezTo>
                      <a:pt x="89" y="32"/>
                      <a:pt x="84" y="36"/>
                      <a:pt x="84" y="36"/>
                    </a:cubicBezTo>
                    <a:cubicBezTo>
                      <a:pt x="82" y="37"/>
                      <a:pt x="82" y="37"/>
                      <a:pt x="82" y="37"/>
                    </a:cubicBezTo>
                    <a:cubicBezTo>
                      <a:pt x="79" y="40"/>
                      <a:pt x="79" y="40"/>
                      <a:pt x="79" y="40"/>
                    </a:cubicBezTo>
                    <a:cubicBezTo>
                      <a:pt x="77" y="42"/>
                      <a:pt x="74" y="44"/>
                      <a:pt x="70" y="47"/>
                    </a:cubicBezTo>
                    <a:cubicBezTo>
                      <a:pt x="66" y="49"/>
                      <a:pt x="62" y="52"/>
                      <a:pt x="57" y="55"/>
                    </a:cubicBezTo>
                    <a:cubicBezTo>
                      <a:pt x="52" y="58"/>
                      <a:pt x="47" y="61"/>
                      <a:pt x="41" y="62"/>
                    </a:cubicBezTo>
                    <a:cubicBezTo>
                      <a:pt x="38" y="63"/>
                      <a:pt x="35" y="63"/>
                      <a:pt x="32" y="63"/>
                    </a:cubicBezTo>
                    <a:cubicBezTo>
                      <a:pt x="29" y="63"/>
                      <a:pt x="26" y="63"/>
                      <a:pt x="23" y="62"/>
                    </a:cubicBezTo>
                    <a:cubicBezTo>
                      <a:pt x="21" y="62"/>
                      <a:pt x="18" y="61"/>
                      <a:pt x="16" y="60"/>
                    </a:cubicBezTo>
                    <a:cubicBezTo>
                      <a:pt x="13" y="59"/>
                      <a:pt x="11" y="57"/>
                      <a:pt x="10" y="56"/>
                    </a:cubicBezTo>
                    <a:cubicBezTo>
                      <a:pt x="6" y="53"/>
                      <a:pt x="4" y="50"/>
                      <a:pt x="2" y="48"/>
                    </a:cubicBezTo>
                    <a:cubicBezTo>
                      <a:pt x="1" y="45"/>
                      <a:pt x="1" y="44"/>
                      <a:pt x="0" y="44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49" name="Freeform 214"/>
              <p:cNvSpPr/>
              <p:nvPr/>
            </p:nvSpPr>
            <p:spPr bwMode="auto">
              <a:xfrm rot="16069449">
                <a:off x="3062086" y="3239817"/>
                <a:ext cx="136525" cy="404472"/>
              </a:xfrm>
              <a:custGeom>
                <a:avLst/>
                <a:gdLst>
                  <a:gd name="T0" fmla="*/ 11 w 16"/>
                  <a:gd name="T1" fmla="*/ 23 h 30"/>
                  <a:gd name="T2" fmla="*/ 2 w 16"/>
                  <a:gd name="T3" fmla="*/ 28 h 30"/>
                  <a:gd name="T4" fmla="*/ 6 w 16"/>
                  <a:gd name="T5" fmla="*/ 20 h 30"/>
                  <a:gd name="T6" fmla="*/ 15 w 16"/>
                  <a:gd name="T7" fmla="*/ 0 h 30"/>
                  <a:gd name="T8" fmla="*/ 11 w 16"/>
                  <a:gd name="T9" fmla="*/ 23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" h="30">
                    <a:moveTo>
                      <a:pt x="11" y="23"/>
                    </a:moveTo>
                    <a:cubicBezTo>
                      <a:pt x="8" y="29"/>
                      <a:pt x="3" y="30"/>
                      <a:pt x="2" y="28"/>
                    </a:cubicBezTo>
                    <a:cubicBezTo>
                      <a:pt x="0" y="27"/>
                      <a:pt x="2" y="24"/>
                      <a:pt x="6" y="20"/>
                    </a:cubicBezTo>
                    <a:cubicBezTo>
                      <a:pt x="15" y="12"/>
                      <a:pt x="15" y="0"/>
                      <a:pt x="15" y="0"/>
                    </a:cubicBezTo>
                    <a:cubicBezTo>
                      <a:pt x="15" y="0"/>
                      <a:pt x="16" y="13"/>
                      <a:pt x="11" y="23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50" name="Freeform 215"/>
              <p:cNvSpPr/>
              <p:nvPr/>
            </p:nvSpPr>
            <p:spPr bwMode="auto">
              <a:xfrm rot="16069449">
                <a:off x="3002763" y="3323455"/>
                <a:ext cx="120650" cy="242308"/>
              </a:xfrm>
              <a:custGeom>
                <a:avLst/>
                <a:gdLst>
                  <a:gd name="T0" fmla="*/ 8 w 14"/>
                  <a:gd name="T1" fmla="*/ 14 h 18"/>
                  <a:gd name="T2" fmla="*/ 1 w 14"/>
                  <a:gd name="T3" fmla="*/ 17 h 18"/>
                  <a:gd name="T4" fmla="*/ 5 w 14"/>
                  <a:gd name="T5" fmla="*/ 12 h 18"/>
                  <a:gd name="T6" fmla="*/ 14 w 14"/>
                  <a:gd name="T7" fmla="*/ 0 h 18"/>
                  <a:gd name="T8" fmla="*/ 8 w 14"/>
                  <a:gd name="T9" fmla="*/ 14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" h="18">
                    <a:moveTo>
                      <a:pt x="8" y="14"/>
                    </a:moveTo>
                    <a:cubicBezTo>
                      <a:pt x="5" y="18"/>
                      <a:pt x="2" y="18"/>
                      <a:pt x="1" y="17"/>
                    </a:cubicBezTo>
                    <a:cubicBezTo>
                      <a:pt x="0" y="16"/>
                      <a:pt x="2" y="14"/>
                      <a:pt x="5" y="12"/>
                    </a:cubicBezTo>
                    <a:cubicBezTo>
                      <a:pt x="12" y="8"/>
                      <a:pt x="14" y="0"/>
                      <a:pt x="14" y="0"/>
                    </a:cubicBezTo>
                    <a:cubicBezTo>
                      <a:pt x="14" y="0"/>
                      <a:pt x="12" y="9"/>
                      <a:pt x="8" y="14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52" name="Freeform 217"/>
              <p:cNvSpPr/>
              <p:nvPr/>
            </p:nvSpPr>
            <p:spPr bwMode="auto">
              <a:xfrm rot="16069449">
                <a:off x="3023588" y="2654833"/>
                <a:ext cx="171450" cy="120841"/>
              </a:xfrm>
              <a:custGeom>
                <a:avLst/>
                <a:gdLst>
                  <a:gd name="T0" fmla="*/ 12 w 20"/>
                  <a:gd name="T1" fmla="*/ 2 h 9"/>
                  <a:gd name="T2" fmla="*/ 20 w 20"/>
                  <a:gd name="T3" fmla="*/ 3 h 9"/>
                  <a:gd name="T4" fmla="*/ 13 w 20"/>
                  <a:gd name="T5" fmla="*/ 4 h 9"/>
                  <a:gd name="T6" fmla="*/ 0 w 20"/>
                  <a:gd name="T7" fmla="*/ 9 h 9"/>
                  <a:gd name="T8" fmla="*/ 12 w 20"/>
                  <a:gd name="T9" fmla="*/ 2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" h="9">
                    <a:moveTo>
                      <a:pt x="12" y="2"/>
                    </a:moveTo>
                    <a:cubicBezTo>
                      <a:pt x="16" y="0"/>
                      <a:pt x="19" y="2"/>
                      <a:pt x="20" y="3"/>
                    </a:cubicBezTo>
                    <a:cubicBezTo>
                      <a:pt x="20" y="4"/>
                      <a:pt x="18" y="5"/>
                      <a:pt x="13" y="4"/>
                    </a:cubicBezTo>
                    <a:cubicBezTo>
                      <a:pt x="5" y="4"/>
                      <a:pt x="0" y="9"/>
                      <a:pt x="0" y="9"/>
                    </a:cubicBezTo>
                    <a:cubicBezTo>
                      <a:pt x="0" y="9"/>
                      <a:pt x="5" y="3"/>
                      <a:pt x="12" y="2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53" name="Freeform 218"/>
              <p:cNvSpPr/>
              <p:nvPr/>
            </p:nvSpPr>
            <p:spPr bwMode="auto">
              <a:xfrm rot="16069449">
                <a:off x="3072736" y="2715298"/>
                <a:ext cx="128588" cy="40698"/>
              </a:xfrm>
              <a:custGeom>
                <a:avLst/>
                <a:gdLst>
                  <a:gd name="T0" fmla="*/ 10 w 15"/>
                  <a:gd name="T1" fmla="*/ 0 h 3"/>
                  <a:gd name="T2" fmla="*/ 15 w 15"/>
                  <a:gd name="T3" fmla="*/ 1 h 3"/>
                  <a:gd name="T4" fmla="*/ 11 w 15"/>
                  <a:gd name="T5" fmla="*/ 2 h 3"/>
                  <a:gd name="T6" fmla="*/ 0 w 15"/>
                  <a:gd name="T7" fmla="*/ 3 h 3"/>
                  <a:gd name="T8" fmla="*/ 10 w 15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3">
                    <a:moveTo>
                      <a:pt x="10" y="0"/>
                    </a:moveTo>
                    <a:cubicBezTo>
                      <a:pt x="14" y="0"/>
                      <a:pt x="15" y="1"/>
                      <a:pt x="15" y="1"/>
                    </a:cubicBezTo>
                    <a:cubicBezTo>
                      <a:pt x="15" y="2"/>
                      <a:pt x="14" y="2"/>
                      <a:pt x="11" y="2"/>
                    </a:cubicBezTo>
                    <a:cubicBezTo>
                      <a:pt x="5" y="1"/>
                      <a:pt x="0" y="3"/>
                      <a:pt x="0" y="3"/>
                    </a:cubicBezTo>
                    <a:cubicBezTo>
                      <a:pt x="0" y="3"/>
                      <a:pt x="5" y="1"/>
                      <a:pt x="10" y="0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54" name="Freeform 219"/>
              <p:cNvSpPr/>
              <p:nvPr/>
            </p:nvSpPr>
            <p:spPr bwMode="auto">
              <a:xfrm rot="16069449">
                <a:off x="3110059" y="2738081"/>
                <a:ext cx="95250" cy="26923"/>
              </a:xfrm>
              <a:custGeom>
                <a:avLst/>
                <a:gdLst>
                  <a:gd name="T0" fmla="*/ 8 w 11"/>
                  <a:gd name="T1" fmla="*/ 0 h 2"/>
                  <a:gd name="T2" fmla="*/ 11 w 11"/>
                  <a:gd name="T3" fmla="*/ 1 h 2"/>
                  <a:gd name="T4" fmla="*/ 8 w 11"/>
                  <a:gd name="T5" fmla="*/ 1 h 2"/>
                  <a:gd name="T6" fmla="*/ 0 w 11"/>
                  <a:gd name="T7" fmla="*/ 1 h 2"/>
                  <a:gd name="T8" fmla="*/ 8 w 11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2">
                    <a:moveTo>
                      <a:pt x="8" y="0"/>
                    </a:moveTo>
                    <a:cubicBezTo>
                      <a:pt x="10" y="0"/>
                      <a:pt x="11" y="1"/>
                      <a:pt x="11" y="1"/>
                    </a:cubicBezTo>
                    <a:cubicBezTo>
                      <a:pt x="11" y="2"/>
                      <a:pt x="10" y="2"/>
                      <a:pt x="8" y="1"/>
                    </a:cubicBezTo>
                    <a:cubicBezTo>
                      <a:pt x="4" y="0"/>
                      <a:pt x="0" y="1"/>
                      <a:pt x="0" y="1"/>
                    </a:cubicBezTo>
                    <a:cubicBezTo>
                      <a:pt x="0" y="1"/>
                      <a:pt x="4" y="0"/>
                      <a:pt x="8" y="0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64" name="Freeform 229"/>
              <p:cNvSpPr/>
              <p:nvPr/>
            </p:nvSpPr>
            <p:spPr bwMode="auto">
              <a:xfrm rot="16069449">
                <a:off x="3065742" y="1731040"/>
                <a:ext cx="42863" cy="93918"/>
              </a:xfrm>
              <a:custGeom>
                <a:avLst/>
                <a:gdLst>
                  <a:gd name="T0" fmla="*/ 0 w 5"/>
                  <a:gd name="T1" fmla="*/ 3 h 7"/>
                  <a:gd name="T2" fmla="*/ 3 w 5"/>
                  <a:gd name="T3" fmla="*/ 1 h 7"/>
                  <a:gd name="T4" fmla="*/ 5 w 5"/>
                  <a:gd name="T5" fmla="*/ 4 h 7"/>
                  <a:gd name="T6" fmla="*/ 2 w 5"/>
                  <a:gd name="T7" fmla="*/ 7 h 7"/>
                  <a:gd name="T8" fmla="*/ 0 w 5"/>
                  <a:gd name="T9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7">
                    <a:moveTo>
                      <a:pt x="0" y="3"/>
                    </a:moveTo>
                    <a:cubicBezTo>
                      <a:pt x="0" y="2"/>
                      <a:pt x="1" y="0"/>
                      <a:pt x="3" y="1"/>
                    </a:cubicBezTo>
                    <a:cubicBezTo>
                      <a:pt x="4" y="1"/>
                      <a:pt x="5" y="2"/>
                      <a:pt x="5" y="4"/>
                    </a:cubicBezTo>
                    <a:cubicBezTo>
                      <a:pt x="5" y="6"/>
                      <a:pt x="4" y="7"/>
                      <a:pt x="2" y="7"/>
                    </a:cubicBezTo>
                    <a:cubicBezTo>
                      <a:pt x="1" y="6"/>
                      <a:pt x="0" y="5"/>
                      <a:pt x="0" y="3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65" name="Freeform 230"/>
              <p:cNvSpPr/>
              <p:nvPr/>
            </p:nvSpPr>
            <p:spPr bwMode="auto">
              <a:xfrm rot="16069449">
                <a:off x="2971579" y="1748079"/>
                <a:ext cx="42863" cy="66995"/>
              </a:xfrm>
              <a:custGeom>
                <a:avLst/>
                <a:gdLst>
                  <a:gd name="T0" fmla="*/ 0 w 5"/>
                  <a:gd name="T1" fmla="*/ 2 h 5"/>
                  <a:gd name="T2" fmla="*/ 2 w 5"/>
                  <a:gd name="T3" fmla="*/ 0 h 5"/>
                  <a:gd name="T4" fmla="*/ 5 w 5"/>
                  <a:gd name="T5" fmla="*/ 2 h 5"/>
                  <a:gd name="T6" fmla="*/ 2 w 5"/>
                  <a:gd name="T7" fmla="*/ 5 h 5"/>
                  <a:gd name="T8" fmla="*/ 0 w 5"/>
                  <a:gd name="T9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4" y="0"/>
                      <a:pt x="5" y="1"/>
                      <a:pt x="5" y="2"/>
                    </a:cubicBezTo>
                    <a:cubicBezTo>
                      <a:pt x="4" y="4"/>
                      <a:pt x="3" y="5"/>
                      <a:pt x="2" y="5"/>
                    </a:cubicBezTo>
                    <a:cubicBezTo>
                      <a:pt x="1" y="4"/>
                      <a:pt x="0" y="3"/>
                      <a:pt x="0" y="2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66" name="Freeform 231"/>
              <p:cNvSpPr/>
              <p:nvPr/>
            </p:nvSpPr>
            <p:spPr bwMode="auto">
              <a:xfrm rot="16069449">
                <a:off x="3161183" y="1765981"/>
                <a:ext cx="42863" cy="67621"/>
              </a:xfrm>
              <a:custGeom>
                <a:avLst/>
                <a:gdLst>
                  <a:gd name="T0" fmla="*/ 1 w 5"/>
                  <a:gd name="T1" fmla="*/ 2 h 5"/>
                  <a:gd name="T2" fmla="*/ 3 w 5"/>
                  <a:gd name="T3" fmla="*/ 0 h 5"/>
                  <a:gd name="T4" fmla="*/ 5 w 5"/>
                  <a:gd name="T5" fmla="*/ 3 h 5"/>
                  <a:gd name="T6" fmla="*/ 3 w 5"/>
                  <a:gd name="T7" fmla="*/ 5 h 5"/>
                  <a:gd name="T8" fmla="*/ 1 w 5"/>
                  <a:gd name="T9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2"/>
                    </a:moveTo>
                    <a:cubicBezTo>
                      <a:pt x="1" y="1"/>
                      <a:pt x="2" y="0"/>
                      <a:pt x="3" y="0"/>
                    </a:cubicBezTo>
                    <a:cubicBezTo>
                      <a:pt x="4" y="0"/>
                      <a:pt x="5" y="2"/>
                      <a:pt x="5" y="3"/>
                    </a:cubicBezTo>
                    <a:cubicBezTo>
                      <a:pt x="5" y="4"/>
                      <a:pt x="4" y="5"/>
                      <a:pt x="3" y="5"/>
                    </a:cubicBezTo>
                    <a:cubicBezTo>
                      <a:pt x="1" y="5"/>
                      <a:pt x="0" y="4"/>
                      <a:pt x="1" y="2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67" name="Freeform 232"/>
              <p:cNvSpPr/>
              <p:nvPr/>
            </p:nvSpPr>
            <p:spPr bwMode="auto">
              <a:xfrm rot="16069449">
                <a:off x="2882200" y="1772759"/>
                <a:ext cx="34925" cy="67621"/>
              </a:xfrm>
              <a:custGeom>
                <a:avLst/>
                <a:gdLst>
                  <a:gd name="T0" fmla="*/ 0 w 4"/>
                  <a:gd name="T1" fmla="*/ 2 h 5"/>
                  <a:gd name="T2" fmla="*/ 2 w 4"/>
                  <a:gd name="T3" fmla="*/ 1 h 5"/>
                  <a:gd name="T4" fmla="*/ 4 w 4"/>
                  <a:gd name="T5" fmla="*/ 3 h 5"/>
                  <a:gd name="T6" fmla="*/ 2 w 4"/>
                  <a:gd name="T7" fmla="*/ 4 h 5"/>
                  <a:gd name="T8" fmla="*/ 0 w 4"/>
                  <a:gd name="T9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0" y="2"/>
                    </a:moveTo>
                    <a:cubicBezTo>
                      <a:pt x="0" y="1"/>
                      <a:pt x="1" y="0"/>
                      <a:pt x="2" y="1"/>
                    </a:cubicBezTo>
                    <a:cubicBezTo>
                      <a:pt x="3" y="1"/>
                      <a:pt x="4" y="2"/>
                      <a:pt x="4" y="3"/>
                    </a:cubicBezTo>
                    <a:cubicBezTo>
                      <a:pt x="3" y="4"/>
                      <a:pt x="3" y="5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68" name="Oval 233"/>
              <p:cNvSpPr>
                <a:spLocks noChangeArrowheads="1"/>
              </p:cNvSpPr>
              <p:nvPr/>
            </p:nvSpPr>
            <p:spPr bwMode="auto">
              <a:xfrm rot="16069449">
                <a:off x="3227318" y="1809428"/>
                <a:ext cx="34925" cy="53846"/>
              </a:xfrm>
              <a:prstGeom prst="ellipse">
                <a:avLst/>
              </a:pr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69" name="Freeform 234"/>
              <p:cNvSpPr/>
              <p:nvPr/>
            </p:nvSpPr>
            <p:spPr bwMode="auto">
              <a:xfrm rot="16069449">
                <a:off x="2833987" y="1818418"/>
                <a:ext cx="25400" cy="40698"/>
              </a:xfrm>
              <a:custGeom>
                <a:avLst/>
                <a:gdLst>
                  <a:gd name="T0" fmla="*/ 0 w 3"/>
                  <a:gd name="T1" fmla="*/ 1 h 3"/>
                  <a:gd name="T2" fmla="*/ 1 w 3"/>
                  <a:gd name="T3" fmla="*/ 0 h 3"/>
                  <a:gd name="T4" fmla="*/ 3 w 3"/>
                  <a:gd name="T5" fmla="*/ 1 h 3"/>
                  <a:gd name="T6" fmla="*/ 1 w 3"/>
                  <a:gd name="T7" fmla="*/ 3 h 3"/>
                  <a:gd name="T8" fmla="*/ 0 w 3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ubicBezTo>
                      <a:pt x="3" y="2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70" name="Freeform 235"/>
              <p:cNvSpPr/>
              <p:nvPr/>
            </p:nvSpPr>
            <p:spPr bwMode="auto">
              <a:xfrm rot="16069449">
                <a:off x="3266538" y="1861528"/>
                <a:ext cx="26988" cy="40698"/>
              </a:xfrm>
              <a:custGeom>
                <a:avLst/>
                <a:gdLst>
                  <a:gd name="T0" fmla="*/ 0 w 3"/>
                  <a:gd name="T1" fmla="*/ 1 h 3"/>
                  <a:gd name="T2" fmla="*/ 1 w 3"/>
                  <a:gd name="T3" fmla="*/ 0 h 3"/>
                  <a:gd name="T4" fmla="*/ 3 w 3"/>
                  <a:gd name="T5" fmla="*/ 1 h 3"/>
                  <a:gd name="T6" fmla="*/ 1 w 3"/>
                  <a:gd name="T7" fmla="*/ 3 h 3"/>
                  <a:gd name="T8" fmla="*/ 0 w 3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2"/>
                      <a:pt x="2" y="3"/>
                      <a:pt x="1" y="3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71" name="Freeform 236"/>
              <p:cNvSpPr/>
              <p:nvPr/>
            </p:nvSpPr>
            <p:spPr bwMode="auto">
              <a:xfrm rot="16069449">
                <a:off x="2792145" y="1856436"/>
                <a:ext cx="17463" cy="26923"/>
              </a:xfrm>
              <a:custGeom>
                <a:avLst/>
                <a:gdLst>
                  <a:gd name="T0" fmla="*/ 0 w 2"/>
                  <a:gd name="T1" fmla="*/ 1 h 2"/>
                  <a:gd name="T2" fmla="*/ 1 w 2"/>
                  <a:gd name="T3" fmla="*/ 0 h 2"/>
                  <a:gd name="T4" fmla="*/ 2 w 2"/>
                  <a:gd name="T5" fmla="*/ 1 h 2"/>
                  <a:gd name="T6" fmla="*/ 1 w 2"/>
                  <a:gd name="T7" fmla="*/ 2 h 2"/>
                  <a:gd name="T8" fmla="*/ 0 w 2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72" name="Freeform 237"/>
              <p:cNvSpPr/>
              <p:nvPr/>
            </p:nvSpPr>
            <p:spPr bwMode="auto">
              <a:xfrm rot="16069449">
                <a:off x="3273872" y="1908326"/>
                <a:ext cx="15875" cy="40698"/>
              </a:xfrm>
              <a:custGeom>
                <a:avLst/>
                <a:gdLst>
                  <a:gd name="T0" fmla="*/ 0 w 2"/>
                  <a:gd name="T1" fmla="*/ 1 h 3"/>
                  <a:gd name="T2" fmla="*/ 1 w 2"/>
                  <a:gd name="T3" fmla="*/ 0 h 3"/>
                  <a:gd name="T4" fmla="*/ 2 w 2"/>
                  <a:gd name="T5" fmla="*/ 2 h 3"/>
                  <a:gd name="T6" fmla="*/ 1 w 2"/>
                  <a:gd name="T7" fmla="*/ 3 h 3"/>
                  <a:gd name="T8" fmla="*/ 0 w 2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2"/>
                      <a:pt x="2" y="3"/>
                      <a:pt x="1" y="3"/>
                    </a:cubicBezTo>
                    <a:cubicBezTo>
                      <a:pt x="1" y="3"/>
                      <a:pt x="0" y="2"/>
                      <a:pt x="0" y="1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73" name="Freeform 238"/>
              <p:cNvSpPr/>
              <p:nvPr/>
            </p:nvSpPr>
            <p:spPr bwMode="auto">
              <a:xfrm rot="16069449">
                <a:off x="2113861" y="2211334"/>
                <a:ext cx="1675978" cy="889363"/>
              </a:xfrm>
              <a:custGeom>
                <a:avLst/>
                <a:gdLst>
                  <a:gd name="T0" fmla="*/ 55 w 197"/>
                  <a:gd name="T1" fmla="*/ 6 h 75"/>
                  <a:gd name="T2" fmla="*/ 23 w 197"/>
                  <a:gd name="T3" fmla="*/ 0 h 75"/>
                  <a:gd name="T4" fmla="*/ 5 w 197"/>
                  <a:gd name="T5" fmla="*/ 9 h 75"/>
                  <a:gd name="T6" fmla="*/ 1 w 197"/>
                  <a:gd name="T7" fmla="*/ 20 h 75"/>
                  <a:gd name="T8" fmla="*/ 11 w 197"/>
                  <a:gd name="T9" fmla="*/ 40 h 75"/>
                  <a:gd name="T10" fmla="*/ 44 w 197"/>
                  <a:gd name="T11" fmla="*/ 54 h 75"/>
                  <a:gd name="T12" fmla="*/ 67 w 197"/>
                  <a:gd name="T13" fmla="*/ 48 h 75"/>
                  <a:gd name="T14" fmla="*/ 70 w 197"/>
                  <a:gd name="T15" fmla="*/ 36 h 75"/>
                  <a:gd name="T16" fmla="*/ 61 w 197"/>
                  <a:gd name="T17" fmla="*/ 27 h 75"/>
                  <a:gd name="T18" fmla="*/ 40 w 197"/>
                  <a:gd name="T19" fmla="*/ 22 h 75"/>
                  <a:gd name="T20" fmla="*/ 20 w 197"/>
                  <a:gd name="T21" fmla="*/ 28 h 75"/>
                  <a:gd name="T22" fmla="*/ 11 w 197"/>
                  <a:gd name="T23" fmla="*/ 44 h 75"/>
                  <a:gd name="T24" fmla="*/ 17 w 197"/>
                  <a:gd name="T25" fmla="*/ 58 h 75"/>
                  <a:gd name="T26" fmla="*/ 35 w 197"/>
                  <a:gd name="T27" fmla="*/ 71 h 75"/>
                  <a:gd name="T28" fmla="*/ 67 w 197"/>
                  <a:gd name="T29" fmla="*/ 74 h 75"/>
                  <a:gd name="T30" fmla="*/ 105 w 197"/>
                  <a:gd name="T31" fmla="*/ 55 h 75"/>
                  <a:gd name="T32" fmla="*/ 146 w 197"/>
                  <a:gd name="T33" fmla="*/ 31 h 75"/>
                  <a:gd name="T34" fmla="*/ 180 w 197"/>
                  <a:gd name="T35" fmla="*/ 32 h 75"/>
                  <a:gd name="T36" fmla="*/ 195 w 197"/>
                  <a:gd name="T37" fmla="*/ 48 h 75"/>
                  <a:gd name="T38" fmla="*/ 194 w 197"/>
                  <a:gd name="T39" fmla="*/ 58 h 75"/>
                  <a:gd name="T40" fmla="*/ 176 w 197"/>
                  <a:gd name="T41" fmla="*/ 66 h 75"/>
                  <a:gd name="T42" fmla="*/ 155 w 197"/>
                  <a:gd name="T43" fmla="*/ 53 h 75"/>
                  <a:gd name="T44" fmla="*/ 158 w 197"/>
                  <a:gd name="T45" fmla="*/ 40 h 75"/>
                  <a:gd name="T46" fmla="*/ 170 w 197"/>
                  <a:gd name="T47" fmla="*/ 37 h 75"/>
                  <a:gd name="T48" fmla="*/ 170 w 197"/>
                  <a:gd name="T49" fmla="*/ 37 h 75"/>
                  <a:gd name="T50" fmla="*/ 158 w 197"/>
                  <a:gd name="T51" fmla="*/ 40 h 75"/>
                  <a:gd name="T52" fmla="*/ 155 w 197"/>
                  <a:gd name="T53" fmla="*/ 53 h 75"/>
                  <a:gd name="T54" fmla="*/ 176 w 197"/>
                  <a:gd name="T55" fmla="*/ 66 h 75"/>
                  <a:gd name="T56" fmla="*/ 186 w 197"/>
                  <a:gd name="T57" fmla="*/ 65 h 75"/>
                  <a:gd name="T58" fmla="*/ 195 w 197"/>
                  <a:gd name="T59" fmla="*/ 59 h 75"/>
                  <a:gd name="T60" fmla="*/ 196 w 197"/>
                  <a:gd name="T61" fmla="*/ 47 h 75"/>
                  <a:gd name="T62" fmla="*/ 180 w 197"/>
                  <a:gd name="T63" fmla="*/ 31 h 75"/>
                  <a:gd name="T64" fmla="*/ 145 w 197"/>
                  <a:gd name="T65" fmla="*/ 30 h 75"/>
                  <a:gd name="T66" fmla="*/ 103 w 197"/>
                  <a:gd name="T67" fmla="*/ 54 h 75"/>
                  <a:gd name="T68" fmla="*/ 49 w 197"/>
                  <a:gd name="T69" fmla="*/ 72 h 75"/>
                  <a:gd name="T70" fmla="*/ 27 w 197"/>
                  <a:gd name="T71" fmla="*/ 64 h 75"/>
                  <a:gd name="T72" fmla="*/ 15 w 197"/>
                  <a:gd name="T73" fmla="*/ 51 h 75"/>
                  <a:gd name="T74" fmla="*/ 15 w 197"/>
                  <a:gd name="T75" fmla="*/ 36 h 75"/>
                  <a:gd name="T76" fmla="*/ 39 w 197"/>
                  <a:gd name="T77" fmla="*/ 24 h 75"/>
                  <a:gd name="T78" fmla="*/ 60 w 197"/>
                  <a:gd name="T79" fmla="*/ 29 h 75"/>
                  <a:gd name="T80" fmla="*/ 68 w 197"/>
                  <a:gd name="T81" fmla="*/ 36 h 75"/>
                  <a:gd name="T82" fmla="*/ 66 w 197"/>
                  <a:gd name="T83" fmla="*/ 46 h 75"/>
                  <a:gd name="T84" fmla="*/ 45 w 197"/>
                  <a:gd name="T85" fmla="*/ 52 h 75"/>
                  <a:gd name="T86" fmla="*/ 12 w 197"/>
                  <a:gd name="T87" fmla="*/ 40 h 75"/>
                  <a:gd name="T88" fmla="*/ 1 w 197"/>
                  <a:gd name="T89" fmla="*/ 20 h 75"/>
                  <a:gd name="T90" fmla="*/ 5 w 197"/>
                  <a:gd name="T91" fmla="*/ 10 h 75"/>
                  <a:gd name="T92" fmla="*/ 23 w 197"/>
                  <a:gd name="T93" fmla="*/ 1 h 75"/>
                  <a:gd name="T94" fmla="*/ 55 w 197"/>
                  <a:gd name="T95" fmla="*/ 6 h 75"/>
                  <a:gd name="T96" fmla="*/ 66 w 197"/>
                  <a:gd name="T97" fmla="*/ 11 h 75"/>
                  <a:gd name="connsiteX0" fmla="*/ 3269 w 9941"/>
                  <a:gd name="connsiteY0" fmla="*/ 1467 h 10000"/>
                  <a:gd name="connsiteX1" fmla="*/ 2762 w 9941"/>
                  <a:gd name="connsiteY1" fmla="*/ 800 h 10000"/>
                  <a:gd name="connsiteX2" fmla="*/ 2051 w 9941"/>
                  <a:gd name="connsiteY2" fmla="*/ 133 h 10000"/>
                  <a:gd name="connsiteX3" fmla="*/ 1138 w 9941"/>
                  <a:gd name="connsiteY3" fmla="*/ 0 h 10000"/>
                  <a:gd name="connsiteX4" fmla="*/ 630 w 9941"/>
                  <a:gd name="connsiteY4" fmla="*/ 400 h 10000"/>
                  <a:gd name="connsiteX5" fmla="*/ 224 w 9941"/>
                  <a:gd name="connsiteY5" fmla="*/ 1200 h 10000"/>
                  <a:gd name="connsiteX6" fmla="*/ 72 w 9941"/>
                  <a:gd name="connsiteY6" fmla="*/ 1867 h 10000"/>
                  <a:gd name="connsiteX7" fmla="*/ 21 w 9941"/>
                  <a:gd name="connsiteY7" fmla="*/ 2667 h 10000"/>
                  <a:gd name="connsiteX8" fmla="*/ 122 w 9941"/>
                  <a:gd name="connsiteY8" fmla="*/ 4133 h 10000"/>
                  <a:gd name="connsiteX9" fmla="*/ 528 w 9941"/>
                  <a:gd name="connsiteY9" fmla="*/ 5333 h 10000"/>
                  <a:gd name="connsiteX10" fmla="*/ 1036 w 9941"/>
                  <a:gd name="connsiteY10" fmla="*/ 6267 h 10000"/>
                  <a:gd name="connsiteX11" fmla="*/ 2204 w 9941"/>
                  <a:gd name="connsiteY11" fmla="*/ 7200 h 10000"/>
                  <a:gd name="connsiteX12" fmla="*/ 2813 w 9941"/>
                  <a:gd name="connsiteY12" fmla="*/ 7067 h 10000"/>
                  <a:gd name="connsiteX13" fmla="*/ 3371 w 9941"/>
                  <a:gd name="connsiteY13" fmla="*/ 6400 h 10000"/>
                  <a:gd name="connsiteX14" fmla="*/ 3523 w 9941"/>
                  <a:gd name="connsiteY14" fmla="*/ 5600 h 10000"/>
                  <a:gd name="connsiteX15" fmla="*/ 3523 w 9941"/>
                  <a:gd name="connsiteY15" fmla="*/ 4800 h 10000"/>
                  <a:gd name="connsiteX16" fmla="*/ 3320 w 9941"/>
                  <a:gd name="connsiteY16" fmla="*/ 4133 h 10000"/>
                  <a:gd name="connsiteX17" fmla="*/ 3066 w 9941"/>
                  <a:gd name="connsiteY17" fmla="*/ 3600 h 10000"/>
                  <a:gd name="connsiteX18" fmla="*/ 2559 w 9941"/>
                  <a:gd name="connsiteY18" fmla="*/ 3067 h 10000"/>
                  <a:gd name="connsiteX19" fmla="*/ 2000 w 9941"/>
                  <a:gd name="connsiteY19" fmla="*/ 2933 h 10000"/>
                  <a:gd name="connsiteX20" fmla="*/ 1442 w 9941"/>
                  <a:gd name="connsiteY20" fmla="*/ 3067 h 10000"/>
                  <a:gd name="connsiteX21" fmla="*/ 985 w 9941"/>
                  <a:gd name="connsiteY21" fmla="*/ 3733 h 10000"/>
                  <a:gd name="connsiteX22" fmla="*/ 681 w 9941"/>
                  <a:gd name="connsiteY22" fmla="*/ 4667 h 10000"/>
                  <a:gd name="connsiteX23" fmla="*/ 528 w 9941"/>
                  <a:gd name="connsiteY23" fmla="*/ 5867 h 10000"/>
                  <a:gd name="connsiteX24" fmla="*/ 630 w 9941"/>
                  <a:gd name="connsiteY24" fmla="*/ 6933 h 10000"/>
                  <a:gd name="connsiteX25" fmla="*/ 833 w 9941"/>
                  <a:gd name="connsiteY25" fmla="*/ 7733 h 10000"/>
                  <a:gd name="connsiteX26" fmla="*/ 1239 w 9941"/>
                  <a:gd name="connsiteY26" fmla="*/ 8800 h 10000"/>
                  <a:gd name="connsiteX27" fmla="*/ 1747 w 9941"/>
                  <a:gd name="connsiteY27" fmla="*/ 9467 h 10000"/>
                  <a:gd name="connsiteX28" fmla="*/ 2457 w 9941"/>
                  <a:gd name="connsiteY28" fmla="*/ 10000 h 10000"/>
                  <a:gd name="connsiteX29" fmla="*/ 3371 w 9941"/>
                  <a:gd name="connsiteY29" fmla="*/ 9867 h 10000"/>
                  <a:gd name="connsiteX30" fmla="*/ 4335 w 9941"/>
                  <a:gd name="connsiteY30" fmla="*/ 8933 h 10000"/>
                  <a:gd name="connsiteX31" fmla="*/ 5300 w 9941"/>
                  <a:gd name="connsiteY31" fmla="*/ 7333 h 10000"/>
                  <a:gd name="connsiteX32" fmla="*/ 6264 w 9941"/>
                  <a:gd name="connsiteY32" fmla="*/ 5600 h 10000"/>
                  <a:gd name="connsiteX33" fmla="*/ 7381 w 9941"/>
                  <a:gd name="connsiteY33" fmla="*/ 4133 h 10000"/>
                  <a:gd name="connsiteX34" fmla="*/ 8549 w 9941"/>
                  <a:gd name="connsiteY34" fmla="*/ 3867 h 10000"/>
                  <a:gd name="connsiteX35" fmla="*/ 9107 w 9941"/>
                  <a:gd name="connsiteY35" fmla="*/ 4267 h 10000"/>
                  <a:gd name="connsiteX36" fmla="*/ 9564 w 9941"/>
                  <a:gd name="connsiteY36" fmla="*/ 5067 h 10000"/>
                  <a:gd name="connsiteX37" fmla="*/ 9868 w 9941"/>
                  <a:gd name="connsiteY37" fmla="*/ 6400 h 10000"/>
                  <a:gd name="connsiteX38" fmla="*/ 9919 w 9941"/>
                  <a:gd name="connsiteY38" fmla="*/ 7067 h 10000"/>
                  <a:gd name="connsiteX39" fmla="*/ 9818 w 9941"/>
                  <a:gd name="connsiteY39" fmla="*/ 7733 h 10000"/>
                  <a:gd name="connsiteX40" fmla="*/ 9412 w 9941"/>
                  <a:gd name="connsiteY40" fmla="*/ 8533 h 10000"/>
                  <a:gd name="connsiteX41" fmla="*/ 8904 w 9941"/>
                  <a:gd name="connsiteY41" fmla="*/ 8800 h 10000"/>
                  <a:gd name="connsiteX42" fmla="*/ 8092 w 9941"/>
                  <a:gd name="connsiteY42" fmla="*/ 7867 h 10000"/>
                  <a:gd name="connsiteX43" fmla="*/ 7838 w 9941"/>
                  <a:gd name="connsiteY43" fmla="*/ 7067 h 10000"/>
                  <a:gd name="connsiteX44" fmla="*/ 7787 w 9941"/>
                  <a:gd name="connsiteY44" fmla="*/ 6000 h 10000"/>
                  <a:gd name="connsiteX45" fmla="*/ 7990 w 9941"/>
                  <a:gd name="connsiteY45" fmla="*/ 5333 h 10000"/>
                  <a:gd name="connsiteX46" fmla="*/ 8193 w 9941"/>
                  <a:gd name="connsiteY46" fmla="*/ 5067 h 10000"/>
                  <a:gd name="connsiteX47" fmla="*/ 8599 w 9941"/>
                  <a:gd name="connsiteY47" fmla="*/ 4933 h 10000"/>
                  <a:gd name="connsiteX48" fmla="*/ 8701 w 9941"/>
                  <a:gd name="connsiteY48" fmla="*/ 4933 h 10000"/>
                  <a:gd name="connsiteX49" fmla="*/ 8599 w 9941"/>
                  <a:gd name="connsiteY49" fmla="*/ 4933 h 10000"/>
                  <a:gd name="connsiteX50" fmla="*/ 8193 w 9941"/>
                  <a:gd name="connsiteY50" fmla="*/ 5067 h 10000"/>
                  <a:gd name="connsiteX51" fmla="*/ 7990 w 9941"/>
                  <a:gd name="connsiteY51" fmla="*/ 5333 h 10000"/>
                  <a:gd name="connsiteX52" fmla="*/ 7787 w 9941"/>
                  <a:gd name="connsiteY52" fmla="*/ 6000 h 10000"/>
                  <a:gd name="connsiteX53" fmla="*/ 7838 w 9941"/>
                  <a:gd name="connsiteY53" fmla="*/ 7067 h 10000"/>
                  <a:gd name="connsiteX54" fmla="*/ 8092 w 9941"/>
                  <a:gd name="connsiteY54" fmla="*/ 8000 h 10000"/>
                  <a:gd name="connsiteX55" fmla="*/ 8904 w 9941"/>
                  <a:gd name="connsiteY55" fmla="*/ 8800 h 10000"/>
                  <a:gd name="connsiteX56" fmla="*/ 9158 w 9941"/>
                  <a:gd name="connsiteY56" fmla="*/ 8800 h 10000"/>
                  <a:gd name="connsiteX57" fmla="*/ 9412 w 9941"/>
                  <a:gd name="connsiteY57" fmla="*/ 8667 h 10000"/>
                  <a:gd name="connsiteX58" fmla="*/ 9665 w 9941"/>
                  <a:gd name="connsiteY58" fmla="*/ 8400 h 10000"/>
                  <a:gd name="connsiteX59" fmla="*/ 9868 w 9941"/>
                  <a:gd name="connsiteY59" fmla="*/ 7867 h 10000"/>
                  <a:gd name="connsiteX60" fmla="*/ 9919 w 9941"/>
                  <a:gd name="connsiteY60" fmla="*/ 7067 h 10000"/>
                  <a:gd name="connsiteX61" fmla="*/ 9919 w 9941"/>
                  <a:gd name="connsiteY61" fmla="*/ 6267 h 10000"/>
                  <a:gd name="connsiteX62" fmla="*/ 9615 w 9941"/>
                  <a:gd name="connsiteY62" fmla="*/ 4933 h 10000"/>
                  <a:gd name="connsiteX63" fmla="*/ 9107 w 9941"/>
                  <a:gd name="connsiteY63" fmla="*/ 4133 h 10000"/>
                  <a:gd name="connsiteX64" fmla="*/ 8549 w 9941"/>
                  <a:gd name="connsiteY64" fmla="*/ 3600 h 10000"/>
                  <a:gd name="connsiteX65" fmla="*/ 7330 w 9941"/>
                  <a:gd name="connsiteY65" fmla="*/ 4000 h 10000"/>
                  <a:gd name="connsiteX66" fmla="*/ 6214 w 9941"/>
                  <a:gd name="connsiteY66" fmla="*/ 5333 h 10000"/>
                  <a:gd name="connsiteX67" fmla="*/ 5198 w 9941"/>
                  <a:gd name="connsiteY67" fmla="*/ 7200 h 10000"/>
                  <a:gd name="connsiteX68" fmla="*/ 4285 w 9941"/>
                  <a:gd name="connsiteY68" fmla="*/ 8667 h 10000"/>
                  <a:gd name="connsiteX69" fmla="*/ 2457 w 9941"/>
                  <a:gd name="connsiteY69" fmla="*/ 9600 h 10000"/>
                  <a:gd name="connsiteX70" fmla="*/ 1797 w 9941"/>
                  <a:gd name="connsiteY70" fmla="*/ 9200 h 10000"/>
                  <a:gd name="connsiteX71" fmla="*/ 1341 w 9941"/>
                  <a:gd name="connsiteY71" fmla="*/ 8533 h 10000"/>
                  <a:gd name="connsiteX72" fmla="*/ 934 w 9941"/>
                  <a:gd name="connsiteY72" fmla="*/ 7600 h 10000"/>
                  <a:gd name="connsiteX73" fmla="*/ 731 w 9941"/>
                  <a:gd name="connsiteY73" fmla="*/ 6800 h 10000"/>
                  <a:gd name="connsiteX74" fmla="*/ 681 w 9941"/>
                  <a:gd name="connsiteY74" fmla="*/ 5867 h 10000"/>
                  <a:gd name="connsiteX75" fmla="*/ 731 w 9941"/>
                  <a:gd name="connsiteY75" fmla="*/ 4800 h 10000"/>
                  <a:gd name="connsiteX76" fmla="*/ 1036 w 9941"/>
                  <a:gd name="connsiteY76" fmla="*/ 4000 h 10000"/>
                  <a:gd name="connsiteX77" fmla="*/ 1950 w 9941"/>
                  <a:gd name="connsiteY77" fmla="*/ 3200 h 10000"/>
                  <a:gd name="connsiteX78" fmla="*/ 2508 w 9941"/>
                  <a:gd name="connsiteY78" fmla="*/ 3333 h 10000"/>
                  <a:gd name="connsiteX79" fmla="*/ 3016 w 9941"/>
                  <a:gd name="connsiteY79" fmla="*/ 3867 h 10000"/>
                  <a:gd name="connsiteX80" fmla="*/ 3219 w 9941"/>
                  <a:gd name="connsiteY80" fmla="*/ 4267 h 10000"/>
                  <a:gd name="connsiteX81" fmla="*/ 3422 w 9941"/>
                  <a:gd name="connsiteY81" fmla="*/ 4800 h 10000"/>
                  <a:gd name="connsiteX82" fmla="*/ 3473 w 9941"/>
                  <a:gd name="connsiteY82" fmla="*/ 5467 h 10000"/>
                  <a:gd name="connsiteX83" fmla="*/ 3320 w 9941"/>
                  <a:gd name="connsiteY83" fmla="*/ 6133 h 10000"/>
                  <a:gd name="connsiteX84" fmla="*/ 2813 w 9941"/>
                  <a:gd name="connsiteY84" fmla="*/ 6800 h 10000"/>
                  <a:gd name="connsiteX85" fmla="*/ 2254 w 9941"/>
                  <a:gd name="connsiteY85" fmla="*/ 6933 h 10000"/>
                  <a:gd name="connsiteX86" fmla="*/ 1087 w 9941"/>
                  <a:gd name="connsiteY86" fmla="*/ 6133 h 10000"/>
                  <a:gd name="connsiteX87" fmla="*/ 579 w 9941"/>
                  <a:gd name="connsiteY87" fmla="*/ 5333 h 10000"/>
                  <a:gd name="connsiteX88" fmla="*/ 173 w 9941"/>
                  <a:gd name="connsiteY88" fmla="*/ 4133 h 10000"/>
                  <a:gd name="connsiteX89" fmla="*/ 21 w 9941"/>
                  <a:gd name="connsiteY89" fmla="*/ 2667 h 10000"/>
                  <a:gd name="connsiteX90" fmla="*/ 122 w 9941"/>
                  <a:gd name="connsiteY90" fmla="*/ 2000 h 10000"/>
                  <a:gd name="connsiteX91" fmla="*/ 224 w 9941"/>
                  <a:gd name="connsiteY91" fmla="*/ 1333 h 10000"/>
                  <a:gd name="connsiteX92" fmla="*/ 630 w 9941"/>
                  <a:gd name="connsiteY92" fmla="*/ 533 h 10000"/>
                  <a:gd name="connsiteX93" fmla="*/ 1138 w 9941"/>
                  <a:gd name="connsiteY93" fmla="*/ 133 h 10000"/>
                  <a:gd name="connsiteX94" fmla="*/ 2051 w 9941"/>
                  <a:gd name="connsiteY94" fmla="*/ 133 h 10000"/>
                  <a:gd name="connsiteX95" fmla="*/ 2762 w 9941"/>
                  <a:gd name="connsiteY95" fmla="*/ 800 h 10000"/>
                  <a:gd name="connsiteX96" fmla="*/ 3269 w 9941"/>
                  <a:gd name="connsiteY96" fmla="*/ 1467 h 10000"/>
                  <a:gd name="connsiteX0-1" fmla="*/ 2778 w 10000"/>
                  <a:gd name="connsiteY0-2" fmla="*/ 800 h 10000"/>
                  <a:gd name="connsiteX1-3" fmla="*/ 2778 w 10000"/>
                  <a:gd name="connsiteY1-4" fmla="*/ 800 h 10000"/>
                  <a:gd name="connsiteX2-5" fmla="*/ 2063 w 10000"/>
                  <a:gd name="connsiteY2-6" fmla="*/ 133 h 10000"/>
                  <a:gd name="connsiteX3-7" fmla="*/ 1145 w 10000"/>
                  <a:gd name="connsiteY3-8" fmla="*/ 0 h 10000"/>
                  <a:gd name="connsiteX4-9" fmla="*/ 634 w 10000"/>
                  <a:gd name="connsiteY4-10" fmla="*/ 400 h 10000"/>
                  <a:gd name="connsiteX5-11" fmla="*/ 225 w 10000"/>
                  <a:gd name="connsiteY5-12" fmla="*/ 1200 h 10000"/>
                  <a:gd name="connsiteX6-13" fmla="*/ 72 w 10000"/>
                  <a:gd name="connsiteY6-14" fmla="*/ 1867 h 10000"/>
                  <a:gd name="connsiteX7-15" fmla="*/ 21 w 10000"/>
                  <a:gd name="connsiteY7-16" fmla="*/ 2667 h 10000"/>
                  <a:gd name="connsiteX8-17" fmla="*/ 123 w 10000"/>
                  <a:gd name="connsiteY8-18" fmla="*/ 4133 h 10000"/>
                  <a:gd name="connsiteX9-19" fmla="*/ 531 w 10000"/>
                  <a:gd name="connsiteY9-20" fmla="*/ 5333 h 10000"/>
                  <a:gd name="connsiteX10-21" fmla="*/ 1042 w 10000"/>
                  <a:gd name="connsiteY10-22" fmla="*/ 6267 h 10000"/>
                  <a:gd name="connsiteX11-23" fmla="*/ 2217 w 10000"/>
                  <a:gd name="connsiteY11-24" fmla="*/ 7200 h 10000"/>
                  <a:gd name="connsiteX12-25" fmla="*/ 2830 w 10000"/>
                  <a:gd name="connsiteY12-26" fmla="*/ 7067 h 10000"/>
                  <a:gd name="connsiteX13-27" fmla="*/ 3391 w 10000"/>
                  <a:gd name="connsiteY13-28" fmla="*/ 6400 h 10000"/>
                  <a:gd name="connsiteX14-29" fmla="*/ 3544 w 10000"/>
                  <a:gd name="connsiteY14-30" fmla="*/ 5600 h 10000"/>
                  <a:gd name="connsiteX15-31" fmla="*/ 3544 w 10000"/>
                  <a:gd name="connsiteY15-32" fmla="*/ 4800 h 10000"/>
                  <a:gd name="connsiteX16-33" fmla="*/ 3340 w 10000"/>
                  <a:gd name="connsiteY16-34" fmla="*/ 4133 h 10000"/>
                  <a:gd name="connsiteX17-35" fmla="*/ 3084 w 10000"/>
                  <a:gd name="connsiteY17-36" fmla="*/ 3600 h 10000"/>
                  <a:gd name="connsiteX18-37" fmla="*/ 2574 w 10000"/>
                  <a:gd name="connsiteY18-38" fmla="*/ 3067 h 10000"/>
                  <a:gd name="connsiteX19-39" fmla="*/ 2012 w 10000"/>
                  <a:gd name="connsiteY19-40" fmla="*/ 2933 h 10000"/>
                  <a:gd name="connsiteX20-41" fmla="*/ 1451 w 10000"/>
                  <a:gd name="connsiteY20-42" fmla="*/ 3067 h 10000"/>
                  <a:gd name="connsiteX21-43" fmla="*/ 991 w 10000"/>
                  <a:gd name="connsiteY21-44" fmla="*/ 3733 h 10000"/>
                  <a:gd name="connsiteX22-45" fmla="*/ 685 w 10000"/>
                  <a:gd name="connsiteY22-46" fmla="*/ 4667 h 10000"/>
                  <a:gd name="connsiteX23-47" fmla="*/ 531 w 10000"/>
                  <a:gd name="connsiteY23-48" fmla="*/ 5867 h 10000"/>
                  <a:gd name="connsiteX24-49" fmla="*/ 634 w 10000"/>
                  <a:gd name="connsiteY24-50" fmla="*/ 6933 h 10000"/>
                  <a:gd name="connsiteX25-51" fmla="*/ 838 w 10000"/>
                  <a:gd name="connsiteY25-52" fmla="*/ 7733 h 10000"/>
                  <a:gd name="connsiteX26-53" fmla="*/ 1246 w 10000"/>
                  <a:gd name="connsiteY26-54" fmla="*/ 8800 h 10000"/>
                  <a:gd name="connsiteX27-55" fmla="*/ 1757 w 10000"/>
                  <a:gd name="connsiteY27-56" fmla="*/ 9467 h 10000"/>
                  <a:gd name="connsiteX28-57" fmla="*/ 2472 w 10000"/>
                  <a:gd name="connsiteY28-58" fmla="*/ 10000 h 10000"/>
                  <a:gd name="connsiteX29-59" fmla="*/ 3391 w 10000"/>
                  <a:gd name="connsiteY29-60" fmla="*/ 9867 h 10000"/>
                  <a:gd name="connsiteX30-61" fmla="*/ 4361 w 10000"/>
                  <a:gd name="connsiteY30-62" fmla="*/ 8933 h 10000"/>
                  <a:gd name="connsiteX31-63" fmla="*/ 5331 w 10000"/>
                  <a:gd name="connsiteY31-64" fmla="*/ 7333 h 10000"/>
                  <a:gd name="connsiteX32-65" fmla="*/ 6301 w 10000"/>
                  <a:gd name="connsiteY32-66" fmla="*/ 5600 h 10000"/>
                  <a:gd name="connsiteX33-67" fmla="*/ 7425 w 10000"/>
                  <a:gd name="connsiteY33-68" fmla="*/ 4133 h 10000"/>
                  <a:gd name="connsiteX34-69" fmla="*/ 8600 w 10000"/>
                  <a:gd name="connsiteY34-70" fmla="*/ 3867 h 10000"/>
                  <a:gd name="connsiteX35-71" fmla="*/ 9161 w 10000"/>
                  <a:gd name="connsiteY35-72" fmla="*/ 4267 h 10000"/>
                  <a:gd name="connsiteX36-73" fmla="*/ 9621 w 10000"/>
                  <a:gd name="connsiteY36-74" fmla="*/ 5067 h 10000"/>
                  <a:gd name="connsiteX37-75" fmla="*/ 9927 w 10000"/>
                  <a:gd name="connsiteY37-76" fmla="*/ 6400 h 10000"/>
                  <a:gd name="connsiteX38-77" fmla="*/ 9978 w 10000"/>
                  <a:gd name="connsiteY38-78" fmla="*/ 7067 h 10000"/>
                  <a:gd name="connsiteX39-79" fmla="*/ 9876 w 10000"/>
                  <a:gd name="connsiteY39-80" fmla="*/ 7733 h 10000"/>
                  <a:gd name="connsiteX40-81" fmla="*/ 9468 w 10000"/>
                  <a:gd name="connsiteY40-82" fmla="*/ 8533 h 10000"/>
                  <a:gd name="connsiteX41-83" fmla="*/ 8957 w 10000"/>
                  <a:gd name="connsiteY41-84" fmla="*/ 8800 h 10000"/>
                  <a:gd name="connsiteX42-85" fmla="*/ 8140 w 10000"/>
                  <a:gd name="connsiteY42-86" fmla="*/ 7867 h 10000"/>
                  <a:gd name="connsiteX43-87" fmla="*/ 7885 w 10000"/>
                  <a:gd name="connsiteY43-88" fmla="*/ 7067 h 10000"/>
                  <a:gd name="connsiteX44-89" fmla="*/ 7833 w 10000"/>
                  <a:gd name="connsiteY44-90" fmla="*/ 6000 h 10000"/>
                  <a:gd name="connsiteX45-91" fmla="*/ 8037 w 10000"/>
                  <a:gd name="connsiteY45-92" fmla="*/ 5333 h 10000"/>
                  <a:gd name="connsiteX46-93" fmla="*/ 8242 w 10000"/>
                  <a:gd name="connsiteY46-94" fmla="*/ 5067 h 10000"/>
                  <a:gd name="connsiteX47-95" fmla="*/ 8650 w 10000"/>
                  <a:gd name="connsiteY47-96" fmla="*/ 4933 h 10000"/>
                  <a:gd name="connsiteX48-97" fmla="*/ 8753 w 10000"/>
                  <a:gd name="connsiteY48-98" fmla="*/ 4933 h 10000"/>
                  <a:gd name="connsiteX49-99" fmla="*/ 8650 w 10000"/>
                  <a:gd name="connsiteY49-100" fmla="*/ 4933 h 10000"/>
                  <a:gd name="connsiteX50-101" fmla="*/ 8242 w 10000"/>
                  <a:gd name="connsiteY50-102" fmla="*/ 5067 h 10000"/>
                  <a:gd name="connsiteX51-103" fmla="*/ 8037 w 10000"/>
                  <a:gd name="connsiteY51-104" fmla="*/ 5333 h 10000"/>
                  <a:gd name="connsiteX52-105" fmla="*/ 7833 w 10000"/>
                  <a:gd name="connsiteY52-106" fmla="*/ 6000 h 10000"/>
                  <a:gd name="connsiteX53-107" fmla="*/ 7885 w 10000"/>
                  <a:gd name="connsiteY53-108" fmla="*/ 7067 h 10000"/>
                  <a:gd name="connsiteX54-109" fmla="*/ 8140 w 10000"/>
                  <a:gd name="connsiteY54-110" fmla="*/ 8000 h 10000"/>
                  <a:gd name="connsiteX55-111" fmla="*/ 8957 w 10000"/>
                  <a:gd name="connsiteY55-112" fmla="*/ 8800 h 10000"/>
                  <a:gd name="connsiteX56-113" fmla="*/ 9212 w 10000"/>
                  <a:gd name="connsiteY56-114" fmla="*/ 8800 h 10000"/>
                  <a:gd name="connsiteX57-115" fmla="*/ 9468 w 10000"/>
                  <a:gd name="connsiteY57-116" fmla="*/ 8667 h 10000"/>
                  <a:gd name="connsiteX58-117" fmla="*/ 9722 w 10000"/>
                  <a:gd name="connsiteY58-118" fmla="*/ 8400 h 10000"/>
                  <a:gd name="connsiteX59-119" fmla="*/ 9927 w 10000"/>
                  <a:gd name="connsiteY59-120" fmla="*/ 7867 h 10000"/>
                  <a:gd name="connsiteX60-121" fmla="*/ 9978 w 10000"/>
                  <a:gd name="connsiteY60-122" fmla="*/ 7067 h 10000"/>
                  <a:gd name="connsiteX61-123" fmla="*/ 9978 w 10000"/>
                  <a:gd name="connsiteY61-124" fmla="*/ 6267 h 10000"/>
                  <a:gd name="connsiteX62-125" fmla="*/ 9672 w 10000"/>
                  <a:gd name="connsiteY62-126" fmla="*/ 4933 h 10000"/>
                  <a:gd name="connsiteX63-127" fmla="*/ 9161 w 10000"/>
                  <a:gd name="connsiteY63-128" fmla="*/ 4133 h 10000"/>
                  <a:gd name="connsiteX64-129" fmla="*/ 8600 w 10000"/>
                  <a:gd name="connsiteY64-130" fmla="*/ 3600 h 10000"/>
                  <a:gd name="connsiteX65-131" fmla="*/ 7374 w 10000"/>
                  <a:gd name="connsiteY65-132" fmla="*/ 4000 h 10000"/>
                  <a:gd name="connsiteX66-133" fmla="*/ 6251 w 10000"/>
                  <a:gd name="connsiteY66-134" fmla="*/ 5333 h 10000"/>
                  <a:gd name="connsiteX67-135" fmla="*/ 5229 w 10000"/>
                  <a:gd name="connsiteY67-136" fmla="*/ 7200 h 10000"/>
                  <a:gd name="connsiteX68-137" fmla="*/ 4310 w 10000"/>
                  <a:gd name="connsiteY68-138" fmla="*/ 8667 h 10000"/>
                  <a:gd name="connsiteX69-139" fmla="*/ 2472 w 10000"/>
                  <a:gd name="connsiteY69-140" fmla="*/ 9600 h 10000"/>
                  <a:gd name="connsiteX70-141" fmla="*/ 1808 w 10000"/>
                  <a:gd name="connsiteY70-142" fmla="*/ 9200 h 10000"/>
                  <a:gd name="connsiteX71-143" fmla="*/ 1349 w 10000"/>
                  <a:gd name="connsiteY71-144" fmla="*/ 8533 h 10000"/>
                  <a:gd name="connsiteX72-145" fmla="*/ 940 w 10000"/>
                  <a:gd name="connsiteY72-146" fmla="*/ 7600 h 10000"/>
                  <a:gd name="connsiteX73-147" fmla="*/ 735 w 10000"/>
                  <a:gd name="connsiteY73-148" fmla="*/ 6800 h 10000"/>
                  <a:gd name="connsiteX74-149" fmla="*/ 685 w 10000"/>
                  <a:gd name="connsiteY74-150" fmla="*/ 5867 h 10000"/>
                  <a:gd name="connsiteX75-151" fmla="*/ 735 w 10000"/>
                  <a:gd name="connsiteY75-152" fmla="*/ 4800 h 10000"/>
                  <a:gd name="connsiteX76-153" fmla="*/ 1042 w 10000"/>
                  <a:gd name="connsiteY76-154" fmla="*/ 4000 h 10000"/>
                  <a:gd name="connsiteX77-155" fmla="*/ 1962 w 10000"/>
                  <a:gd name="connsiteY77-156" fmla="*/ 3200 h 10000"/>
                  <a:gd name="connsiteX78-157" fmla="*/ 2523 w 10000"/>
                  <a:gd name="connsiteY78-158" fmla="*/ 3333 h 10000"/>
                  <a:gd name="connsiteX79-159" fmla="*/ 3034 w 10000"/>
                  <a:gd name="connsiteY79-160" fmla="*/ 3867 h 10000"/>
                  <a:gd name="connsiteX80-161" fmla="*/ 3238 w 10000"/>
                  <a:gd name="connsiteY80-162" fmla="*/ 4267 h 10000"/>
                  <a:gd name="connsiteX81-163" fmla="*/ 3442 w 10000"/>
                  <a:gd name="connsiteY81-164" fmla="*/ 4800 h 10000"/>
                  <a:gd name="connsiteX82-165" fmla="*/ 3494 w 10000"/>
                  <a:gd name="connsiteY82-166" fmla="*/ 5467 h 10000"/>
                  <a:gd name="connsiteX83-167" fmla="*/ 3340 w 10000"/>
                  <a:gd name="connsiteY83-168" fmla="*/ 6133 h 10000"/>
                  <a:gd name="connsiteX84-169" fmla="*/ 2830 w 10000"/>
                  <a:gd name="connsiteY84-170" fmla="*/ 6800 h 10000"/>
                  <a:gd name="connsiteX85-171" fmla="*/ 2267 w 10000"/>
                  <a:gd name="connsiteY85-172" fmla="*/ 6933 h 10000"/>
                  <a:gd name="connsiteX86-173" fmla="*/ 1093 w 10000"/>
                  <a:gd name="connsiteY86-174" fmla="*/ 6133 h 10000"/>
                  <a:gd name="connsiteX87-175" fmla="*/ 582 w 10000"/>
                  <a:gd name="connsiteY87-176" fmla="*/ 5333 h 10000"/>
                  <a:gd name="connsiteX88-177" fmla="*/ 174 w 10000"/>
                  <a:gd name="connsiteY88-178" fmla="*/ 4133 h 10000"/>
                  <a:gd name="connsiteX89-179" fmla="*/ 21 w 10000"/>
                  <a:gd name="connsiteY89-180" fmla="*/ 2667 h 10000"/>
                  <a:gd name="connsiteX90-181" fmla="*/ 123 w 10000"/>
                  <a:gd name="connsiteY90-182" fmla="*/ 2000 h 10000"/>
                  <a:gd name="connsiteX91-183" fmla="*/ 225 w 10000"/>
                  <a:gd name="connsiteY91-184" fmla="*/ 1333 h 10000"/>
                  <a:gd name="connsiteX92-185" fmla="*/ 634 w 10000"/>
                  <a:gd name="connsiteY92-186" fmla="*/ 533 h 10000"/>
                  <a:gd name="connsiteX93-187" fmla="*/ 1145 w 10000"/>
                  <a:gd name="connsiteY93-188" fmla="*/ 133 h 10000"/>
                  <a:gd name="connsiteX94-189" fmla="*/ 2063 w 10000"/>
                  <a:gd name="connsiteY94-190" fmla="*/ 133 h 10000"/>
                  <a:gd name="connsiteX95-191" fmla="*/ 2778 w 10000"/>
                  <a:gd name="connsiteY95-192" fmla="*/ 800 h 10000"/>
                  <a:gd name="connsiteX0-193" fmla="*/ 2063 w 10000"/>
                  <a:gd name="connsiteY0-194" fmla="*/ 133 h 10000"/>
                  <a:gd name="connsiteX1-195" fmla="*/ 2778 w 10000"/>
                  <a:gd name="connsiteY1-196" fmla="*/ 800 h 10000"/>
                  <a:gd name="connsiteX2-197" fmla="*/ 2063 w 10000"/>
                  <a:gd name="connsiteY2-198" fmla="*/ 133 h 10000"/>
                  <a:gd name="connsiteX3-199" fmla="*/ 1145 w 10000"/>
                  <a:gd name="connsiteY3-200" fmla="*/ 0 h 10000"/>
                  <a:gd name="connsiteX4-201" fmla="*/ 634 w 10000"/>
                  <a:gd name="connsiteY4-202" fmla="*/ 400 h 10000"/>
                  <a:gd name="connsiteX5-203" fmla="*/ 225 w 10000"/>
                  <a:gd name="connsiteY5-204" fmla="*/ 1200 h 10000"/>
                  <a:gd name="connsiteX6-205" fmla="*/ 72 w 10000"/>
                  <a:gd name="connsiteY6-206" fmla="*/ 1867 h 10000"/>
                  <a:gd name="connsiteX7-207" fmla="*/ 21 w 10000"/>
                  <a:gd name="connsiteY7-208" fmla="*/ 2667 h 10000"/>
                  <a:gd name="connsiteX8-209" fmla="*/ 123 w 10000"/>
                  <a:gd name="connsiteY8-210" fmla="*/ 4133 h 10000"/>
                  <a:gd name="connsiteX9-211" fmla="*/ 531 w 10000"/>
                  <a:gd name="connsiteY9-212" fmla="*/ 5333 h 10000"/>
                  <a:gd name="connsiteX10-213" fmla="*/ 1042 w 10000"/>
                  <a:gd name="connsiteY10-214" fmla="*/ 6267 h 10000"/>
                  <a:gd name="connsiteX11-215" fmla="*/ 2217 w 10000"/>
                  <a:gd name="connsiteY11-216" fmla="*/ 7200 h 10000"/>
                  <a:gd name="connsiteX12-217" fmla="*/ 2830 w 10000"/>
                  <a:gd name="connsiteY12-218" fmla="*/ 7067 h 10000"/>
                  <a:gd name="connsiteX13-219" fmla="*/ 3391 w 10000"/>
                  <a:gd name="connsiteY13-220" fmla="*/ 6400 h 10000"/>
                  <a:gd name="connsiteX14-221" fmla="*/ 3544 w 10000"/>
                  <a:gd name="connsiteY14-222" fmla="*/ 5600 h 10000"/>
                  <a:gd name="connsiteX15-223" fmla="*/ 3544 w 10000"/>
                  <a:gd name="connsiteY15-224" fmla="*/ 4800 h 10000"/>
                  <a:gd name="connsiteX16-225" fmla="*/ 3340 w 10000"/>
                  <a:gd name="connsiteY16-226" fmla="*/ 4133 h 10000"/>
                  <a:gd name="connsiteX17-227" fmla="*/ 3084 w 10000"/>
                  <a:gd name="connsiteY17-228" fmla="*/ 3600 h 10000"/>
                  <a:gd name="connsiteX18-229" fmla="*/ 2574 w 10000"/>
                  <a:gd name="connsiteY18-230" fmla="*/ 3067 h 10000"/>
                  <a:gd name="connsiteX19-231" fmla="*/ 2012 w 10000"/>
                  <a:gd name="connsiteY19-232" fmla="*/ 2933 h 10000"/>
                  <a:gd name="connsiteX20-233" fmla="*/ 1451 w 10000"/>
                  <a:gd name="connsiteY20-234" fmla="*/ 3067 h 10000"/>
                  <a:gd name="connsiteX21-235" fmla="*/ 991 w 10000"/>
                  <a:gd name="connsiteY21-236" fmla="*/ 3733 h 10000"/>
                  <a:gd name="connsiteX22-237" fmla="*/ 685 w 10000"/>
                  <a:gd name="connsiteY22-238" fmla="*/ 4667 h 10000"/>
                  <a:gd name="connsiteX23-239" fmla="*/ 531 w 10000"/>
                  <a:gd name="connsiteY23-240" fmla="*/ 5867 h 10000"/>
                  <a:gd name="connsiteX24-241" fmla="*/ 634 w 10000"/>
                  <a:gd name="connsiteY24-242" fmla="*/ 6933 h 10000"/>
                  <a:gd name="connsiteX25-243" fmla="*/ 838 w 10000"/>
                  <a:gd name="connsiteY25-244" fmla="*/ 7733 h 10000"/>
                  <a:gd name="connsiteX26-245" fmla="*/ 1246 w 10000"/>
                  <a:gd name="connsiteY26-246" fmla="*/ 8800 h 10000"/>
                  <a:gd name="connsiteX27-247" fmla="*/ 1757 w 10000"/>
                  <a:gd name="connsiteY27-248" fmla="*/ 9467 h 10000"/>
                  <a:gd name="connsiteX28-249" fmla="*/ 2472 w 10000"/>
                  <a:gd name="connsiteY28-250" fmla="*/ 10000 h 10000"/>
                  <a:gd name="connsiteX29-251" fmla="*/ 3391 w 10000"/>
                  <a:gd name="connsiteY29-252" fmla="*/ 9867 h 10000"/>
                  <a:gd name="connsiteX30-253" fmla="*/ 4361 w 10000"/>
                  <a:gd name="connsiteY30-254" fmla="*/ 8933 h 10000"/>
                  <a:gd name="connsiteX31-255" fmla="*/ 5331 w 10000"/>
                  <a:gd name="connsiteY31-256" fmla="*/ 7333 h 10000"/>
                  <a:gd name="connsiteX32-257" fmla="*/ 6301 w 10000"/>
                  <a:gd name="connsiteY32-258" fmla="*/ 5600 h 10000"/>
                  <a:gd name="connsiteX33-259" fmla="*/ 7425 w 10000"/>
                  <a:gd name="connsiteY33-260" fmla="*/ 4133 h 10000"/>
                  <a:gd name="connsiteX34-261" fmla="*/ 8600 w 10000"/>
                  <a:gd name="connsiteY34-262" fmla="*/ 3867 h 10000"/>
                  <a:gd name="connsiteX35-263" fmla="*/ 9161 w 10000"/>
                  <a:gd name="connsiteY35-264" fmla="*/ 4267 h 10000"/>
                  <a:gd name="connsiteX36-265" fmla="*/ 9621 w 10000"/>
                  <a:gd name="connsiteY36-266" fmla="*/ 5067 h 10000"/>
                  <a:gd name="connsiteX37-267" fmla="*/ 9927 w 10000"/>
                  <a:gd name="connsiteY37-268" fmla="*/ 6400 h 10000"/>
                  <a:gd name="connsiteX38-269" fmla="*/ 9978 w 10000"/>
                  <a:gd name="connsiteY38-270" fmla="*/ 7067 h 10000"/>
                  <a:gd name="connsiteX39-271" fmla="*/ 9876 w 10000"/>
                  <a:gd name="connsiteY39-272" fmla="*/ 7733 h 10000"/>
                  <a:gd name="connsiteX40-273" fmla="*/ 9468 w 10000"/>
                  <a:gd name="connsiteY40-274" fmla="*/ 8533 h 10000"/>
                  <a:gd name="connsiteX41-275" fmla="*/ 8957 w 10000"/>
                  <a:gd name="connsiteY41-276" fmla="*/ 8800 h 10000"/>
                  <a:gd name="connsiteX42-277" fmla="*/ 8140 w 10000"/>
                  <a:gd name="connsiteY42-278" fmla="*/ 7867 h 10000"/>
                  <a:gd name="connsiteX43-279" fmla="*/ 7885 w 10000"/>
                  <a:gd name="connsiteY43-280" fmla="*/ 7067 h 10000"/>
                  <a:gd name="connsiteX44-281" fmla="*/ 7833 w 10000"/>
                  <a:gd name="connsiteY44-282" fmla="*/ 6000 h 10000"/>
                  <a:gd name="connsiteX45-283" fmla="*/ 8037 w 10000"/>
                  <a:gd name="connsiteY45-284" fmla="*/ 5333 h 10000"/>
                  <a:gd name="connsiteX46-285" fmla="*/ 8242 w 10000"/>
                  <a:gd name="connsiteY46-286" fmla="*/ 5067 h 10000"/>
                  <a:gd name="connsiteX47-287" fmla="*/ 8650 w 10000"/>
                  <a:gd name="connsiteY47-288" fmla="*/ 4933 h 10000"/>
                  <a:gd name="connsiteX48-289" fmla="*/ 8753 w 10000"/>
                  <a:gd name="connsiteY48-290" fmla="*/ 4933 h 10000"/>
                  <a:gd name="connsiteX49-291" fmla="*/ 8650 w 10000"/>
                  <a:gd name="connsiteY49-292" fmla="*/ 4933 h 10000"/>
                  <a:gd name="connsiteX50-293" fmla="*/ 8242 w 10000"/>
                  <a:gd name="connsiteY50-294" fmla="*/ 5067 h 10000"/>
                  <a:gd name="connsiteX51-295" fmla="*/ 8037 w 10000"/>
                  <a:gd name="connsiteY51-296" fmla="*/ 5333 h 10000"/>
                  <a:gd name="connsiteX52-297" fmla="*/ 7833 w 10000"/>
                  <a:gd name="connsiteY52-298" fmla="*/ 6000 h 10000"/>
                  <a:gd name="connsiteX53-299" fmla="*/ 7885 w 10000"/>
                  <a:gd name="connsiteY53-300" fmla="*/ 7067 h 10000"/>
                  <a:gd name="connsiteX54-301" fmla="*/ 8140 w 10000"/>
                  <a:gd name="connsiteY54-302" fmla="*/ 8000 h 10000"/>
                  <a:gd name="connsiteX55-303" fmla="*/ 8957 w 10000"/>
                  <a:gd name="connsiteY55-304" fmla="*/ 8800 h 10000"/>
                  <a:gd name="connsiteX56-305" fmla="*/ 9212 w 10000"/>
                  <a:gd name="connsiteY56-306" fmla="*/ 8800 h 10000"/>
                  <a:gd name="connsiteX57-307" fmla="*/ 9468 w 10000"/>
                  <a:gd name="connsiteY57-308" fmla="*/ 8667 h 10000"/>
                  <a:gd name="connsiteX58-309" fmla="*/ 9722 w 10000"/>
                  <a:gd name="connsiteY58-310" fmla="*/ 8400 h 10000"/>
                  <a:gd name="connsiteX59-311" fmla="*/ 9927 w 10000"/>
                  <a:gd name="connsiteY59-312" fmla="*/ 7867 h 10000"/>
                  <a:gd name="connsiteX60-313" fmla="*/ 9978 w 10000"/>
                  <a:gd name="connsiteY60-314" fmla="*/ 7067 h 10000"/>
                  <a:gd name="connsiteX61-315" fmla="*/ 9978 w 10000"/>
                  <a:gd name="connsiteY61-316" fmla="*/ 6267 h 10000"/>
                  <a:gd name="connsiteX62-317" fmla="*/ 9672 w 10000"/>
                  <a:gd name="connsiteY62-318" fmla="*/ 4933 h 10000"/>
                  <a:gd name="connsiteX63-319" fmla="*/ 9161 w 10000"/>
                  <a:gd name="connsiteY63-320" fmla="*/ 4133 h 10000"/>
                  <a:gd name="connsiteX64-321" fmla="*/ 8600 w 10000"/>
                  <a:gd name="connsiteY64-322" fmla="*/ 3600 h 10000"/>
                  <a:gd name="connsiteX65-323" fmla="*/ 7374 w 10000"/>
                  <a:gd name="connsiteY65-324" fmla="*/ 4000 h 10000"/>
                  <a:gd name="connsiteX66-325" fmla="*/ 6251 w 10000"/>
                  <a:gd name="connsiteY66-326" fmla="*/ 5333 h 10000"/>
                  <a:gd name="connsiteX67-327" fmla="*/ 5229 w 10000"/>
                  <a:gd name="connsiteY67-328" fmla="*/ 7200 h 10000"/>
                  <a:gd name="connsiteX68-329" fmla="*/ 4310 w 10000"/>
                  <a:gd name="connsiteY68-330" fmla="*/ 8667 h 10000"/>
                  <a:gd name="connsiteX69-331" fmla="*/ 2472 w 10000"/>
                  <a:gd name="connsiteY69-332" fmla="*/ 9600 h 10000"/>
                  <a:gd name="connsiteX70-333" fmla="*/ 1808 w 10000"/>
                  <a:gd name="connsiteY70-334" fmla="*/ 9200 h 10000"/>
                  <a:gd name="connsiteX71-335" fmla="*/ 1349 w 10000"/>
                  <a:gd name="connsiteY71-336" fmla="*/ 8533 h 10000"/>
                  <a:gd name="connsiteX72-337" fmla="*/ 940 w 10000"/>
                  <a:gd name="connsiteY72-338" fmla="*/ 7600 h 10000"/>
                  <a:gd name="connsiteX73-339" fmla="*/ 735 w 10000"/>
                  <a:gd name="connsiteY73-340" fmla="*/ 6800 h 10000"/>
                  <a:gd name="connsiteX74-341" fmla="*/ 685 w 10000"/>
                  <a:gd name="connsiteY74-342" fmla="*/ 5867 h 10000"/>
                  <a:gd name="connsiteX75-343" fmla="*/ 735 w 10000"/>
                  <a:gd name="connsiteY75-344" fmla="*/ 4800 h 10000"/>
                  <a:gd name="connsiteX76-345" fmla="*/ 1042 w 10000"/>
                  <a:gd name="connsiteY76-346" fmla="*/ 4000 h 10000"/>
                  <a:gd name="connsiteX77-347" fmla="*/ 1962 w 10000"/>
                  <a:gd name="connsiteY77-348" fmla="*/ 3200 h 10000"/>
                  <a:gd name="connsiteX78-349" fmla="*/ 2523 w 10000"/>
                  <a:gd name="connsiteY78-350" fmla="*/ 3333 h 10000"/>
                  <a:gd name="connsiteX79-351" fmla="*/ 3034 w 10000"/>
                  <a:gd name="connsiteY79-352" fmla="*/ 3867 h 10000"/>
                  <a:gd name="connsiteX80-353" fmla="*/ 3238 w 10000"/>
                  <a:gd name="connsiteY80-354" fmla="*/ 4267 h 10000"/>
                  <a:gd name="connsiteX81-355" fmla="*/ 3442 w 10000"/>
                  <a:gd name="connsiteY81-356" fmla="*/ 4800 h 10000"/>
                  <a:gd name="connsiteX82-357" fmla="*/ 3494 w 10000"/>
                  <a:gd name="connsiteY82-358" fmla="*/ 5467 h 10000"/>
                  <a:gd name="connsiteX83-359" fmla="*/ 3340 w 10000"/>
                  <a:gd name="connsiteY83-360" fmla="*/ 6133 h 10000"/>
                  <a:gd name="connsiteX84-361" fmla="*/ 2830 w 10000"/>
                  <a:gd name="connsiteY84-362" fmla="*/ 6800 h 10000"/>
                  <a:gd name="connsiteX85-363" fmla="*/ 2267 w 10000"/>
                  <a:gd name="connsiteY85-364" fmla="*/ 6933 h 10000"/>
                  <a:gd name="connsiteX86-365" fmla="*/ 1093 w 10000"/>
                  <a:gd name="connsiteY86-366" fmla="*/ 6133 h 10000"/>
                  <a:gd name="connsiteX87-367" fmla="*/ 582 w 10000"/>
                  <a:gd name="connsiteY87-368" fmla="*/ 5333 h 10000"/>
                  <a:gd name="connsiteX88-369" fmla="*/ 174 w 10000"/>
                  <a:gd name="connsiteY88-370" fmla="*/ 4133 h 10000"/>
                  <a:gd name="connsiteX89-371" fmla="*/ 21 w 10000"/>
                  <a:gd name="connsiteY89-372" fmla="*/ 2667 h 10000"/>
                  <a:gd name="connsiteX90-373" fmla="*/ 123 w 10000"/>
                  <a:gd name="connsiteY90-374" fmla="*/ 2000 h 10000"/>
                  <a:gd name="connsiteX91-375" fmla="*/ 225 w 10000"/>
                  <a:gd name="connsiteY91-376" fmla="*/ 1333 h 10000"/>
                  <a:gd name="connsiteX92-377" fmla="*/ 634 w 10000"/>
                  <a:gd name="connsiteY92-378" fmla="*/ 533 h 10000"/>
                  <a:gd name="connsiteX93-379" fmla="*/ 1145 w 10000"/>
                  <a:gd name="connsiteY93-380" fmla="*/ 133 h 10000"/>
                  <a:gd name="connsiteX94-381" fmla="*/ 2063 w 10000"/>
                  <a:gd name="connsiteY94-382" fmla="*/ 133 h 10000"/>
                  <a:gd name="connsiteX0-383" fmla="*/ 1145 w 10000"/>
                  <a:gd name="connsiteY0-384" fmla="*/ 133 h 10000"/>
                  <a:gd name="connsiteX1-385" fmla="*/ 2778 w 10000"/>
                  <a:gd name="connsiteY1-386" fmla="*/ 800 h 10000"/>
                  <a:gd name="connsiteX2-387" fmla="*/ 2063 w 10000"/>
                  <a:gd name="connsiteY2-388" fmla="*/ 133 h 10000"/>
                  <a:gd name="connsiteX3-389" fmla="*/ 1145 w 10000"/>
                  <a:gd name="connsiteY3-390" fmla="*/ 0 h 10000"/>
                  <a:gd name="connsiteX4-391" fmla="*/ 634 w 10000"/>
                  <a:gd name="connsiteY4-392" fmla="*/ 400 h 10000"/>
                  <a:gd name="connsiteX5-393" fmla="*/ 225 w 10000"/>
                  <a:gd name="connsiteY5-394" fmla="*/ 1200 h 10000"/>
                  <a:gd name="connsiteX6-395" fmla="*/ 72 w 10000"/>
                  <a:gd name="connsiteY6-396" fmla="*/ 1867 h 10000"/>
                  <a:gd name="connsiteX7-397" fmla="*/ 21 w 10000"/>
                  <a:gd name="connsiteY7-398" fmla="*/ 2667 h 10000"/>
                  <a:gd name="connsiteX8-399" fmla="*/ 123 w 10000"/>
                  <a:gd name="connsiteY8-400" fmla="*/ 4133 h 10000"/>
                  <a:gd name="connsiteX9-401" fmla="*/ 531 w 10000"/>
                  <a:gd name="connsiteY9-402" fmla="*/ 5333 h 10000"/>
                  <a:gd name="connsiteX10-403" fmla="*/ 1042 w 10000"/>
                  <a:gd name="connsiteY10-404" fmla="*/ 6267 h 10000"/>
                  <a:gd name="connsiteX11-405" fmla="*/ 2217 w 10000"/>
                  <a:gd name="connsiteY11-406" fmla="*/ 7200 h 10000"/>
                  <a:gd name="connsiteX12-407" fmla="*/ 2830 w 10000"/>
                  <a:gd name="connsiteY12-408" fmla="*/ 7067 h 10000"/>
                  <a:gd name="connsiteX13-409" fmla="*/ 3391 w 10000"/>
                  <a:gd name="connsiteY13-410" fmla="*/ 6400 h 10000"/>
                  <a:gd name="connsiteX14-411" fmla="*/ 3544 w 10000"/>
                  <a:gd name="connsiteY14-412" fmla="*/ 5600 h 10000"/>
                  <a:gd name="connsiteX15-413" fmla="*/ 3544 w 10000"/>
                  <a:gd name="connsiteY15-414" fmla="*/ 4800 h 10000"/>
                  <a:gd name="connsiteX16-415" fmla="*/ 3340 w 10000"/>
                  <a:gd name="connsiteY16-416" fmla="*/ 4133 h 10000"/>
                  <a:gd name="connsiteX17-417" fmla="*/ 3084 w 10000"/>
                  <a:gd name="connsiteY17-418" fmla="*/ 3600 h 10000"/>
                  <a:gd name="connsiteX18-419" fmla="*/ 2574 w 10000"/>
                  <a:gd name="connsiteY18-420" fmla="*/ 3067 h 10000"/>
                  <a:gd name="connsiteX19-421" fmla="*/ 2012 w 10000"/>
                  <a:gd name="connsiteY19-422" fmla="*/ 2933 h 10000"/>
                  <a:gd name="connsiteX20-423" fmla="*/ 1451 w 10000"/>
                  <a:gd name="connsiteY20-424" fmla="*/ 3067 h 10000"/>
                  <a:gd name="connsiteX21-425" fmla="*/ 991 w 10000"/>
                  <a:gd name="connsiteY21-426" fmla="*/ 3733 h 10000"/>
                  <a:gd name="connsiteX22-427" fmla="*/ 685 w 10000"/>
                  <a:gd name="connsiteY22-428" fmla="*/ 4667 h 10000"/>
                  <a:gd name="connsiteX23-429" fmla="*/ 531 w 10000"/>
                  <a:gd name="connsiteY23-430" fmla="*/ 5867 h 10000"/>
                  <a:gd name="connsiteX24-431" fmla="*/ 634 w 10000"/>
                  <a:gd name="connsiteY24-432" fmla="*/ 6933 h 10000"/>
                  <a:gd name="connsiteX25-433" fmla="*/ 838 w 10000"/>
                  <a:gd name="connsiteY25-434" fmla="*/ 7733 h 10000"/>
                  <a:gd name="connsiteX26-435" fmla="*/ 1246 w 10000"/>
                  <a:gd name="connsiteY26-436" fmla="*/ 8800 h 10000"/>
                  <a:gd name="connsiteX27-437" fmla="*/ 1757 w 10000"/>
                  <a:gd name="connsiteY27-438" fmla="*/ 9467 h 10000"/>
                  <a:gd name="connsiteX28-439" fmla="*/ 2472 w 10000"/>
                  <a:gd name="connsiteY28-440" fmla="*/ 10000 h 10000"/>
                  <a:gd name="connsiteX29-441" fmla="*/ 3391 w 10000"/>
                  <a:gd name="connsiteY29-442" fmla="*/ 9867 h 10000"/>
                  <a:gd name="connsiteX30-443" fmla="*/ 4361 w 10000"/>
                  <a:gd name="connsiteY30-444" fmla="*/ 8933 h 10000"/>
                  <a:gd name="connsiteX31-445" fmla="*/ 5331 w 10000"/>
                  <a:gd name="connsiteY31-446" fmla="*/ 7333 h 10000"/>
                  <a:gd name="connsiteX32-447" fmla="*/ 6301 w 10000"/>
                  <a:gd name="connsiteY32-448" fmla="*/ 5600 h 10000"/>
                  <a:gd name="connsiteX33-449" fmla="*/ 7425 w 10000"/>
                  <a:gd name="connsiteY33-450" fmla="*/ 4133 h 10000"/>
                  <a:gd name="connsiteX34-451" fmla="*/ 8600 w 10000"/>
                  <a:gd name="connsiteY34-452" fmla="*/ 3867 h 10000"/>
                  <a:gd name="connsiteX35-453" fmla="*/ 9161 w 10000"/>
                  <a:gd name="connsiteY35-454" fmla="*/ 4267 h 10000"/>
                  <a:gd name="connsiteX36-455" fmla="*/ 9621 w 10000"/>
                  <a:gd name="connsiteY36-456" fmla="*/ 5067 h 10000"/>
                  <a:gd name="connsiteX37-457" fmla="*/ 9927 w 10000"/>
                  <a:gd name="connsiteY37-458" fmla="*/ 6400 h 10000"/>
                  <a:gd name="connsiteX38-459" fmla="*/ 9978 w 10000"/>
                  <a:gd name="connsiteY38-460" fmla="*/ 7067 h 10000"/>
                  <a:gd name="connsiteX39-461" fmla="*/ 9876 w 10000"/>
                  <a:gd name="connsiteY39-462" fmla="*/ 7733 h 10000"/>
                  <a:gd name="connsiteX40-463" fmla="*/ 9468 w 10000"/>
                  <a:gd name="connsiteY40-464" fmla="*/ 8533 h 10000"/>
                  <a:gd name="connsiteX41-465" fmla="*/ 8957 w 10000"/>
                  <a:gd name="connsiteY41-466" fmla="*/ 8800 h 10000"/>
                  <a:gd name="connsiteX42-467" fmla="*/ 8140 w 10000"/>
                  <a:gd name="connsiteY42-468" fmla="*/ 7867 h 10000"/>
                  <a:gd name="connsiteX43-469" fmla="*/ 7885 w 10000"/>
                  <a:gd name="connsiteY43-470" fmla="*/ 7067 h 10000"/>
                  <a:gd name="connsiteX44-471" fmla="*/ 7833 w 10000"/>
                  <a:gd name="connsiteY44-472" fmla="*/ 6000 h 10000"/>
                  <a:gd name="connsiteX45-473" fmla="*/ 8037 w 10000"/>
                  <a:gd name="connsiteY45-474" fmla="*/ 5333 h 10000"/>
                  <a:gd name="connsiteX46-475" fmla="*/ 8242 w 10000"/>
                  <a:gd name="connsiteY46-476" fmla="*/ 5067 h 10000"/>
                  <a:gd name="connsiteX47-477" fmla="*/ 8650 w 10000"/>
                  <a:gd name="connsiteY47-478" fmla="*/ 4933 h 10000"/>
                  <a:gd name="connsiteX48-479" fmla="*/ 8753 w 10000"/>
                  <a:gd name="connsiteY48-480" fmla="*/ 4933 h 10000"/>
                  <a:gd name="connsiteX49-481" fmla="*/ 8650 w 10000"/>
                  <a:gd name="connsiteY49-482" fmla="*/ 4933 h 10000"/>
                  <a:gd name="connsiteX50-483" fmla="*/ 8242 w 10000"/>
                  <a:gd name="connsiteY50-484" fmla="*/ 5067 h 10000"/>
                  <a:gd name="connsiteX51-485" fmla="*/ 8037 w 10000"/>
                  <a:gd name="connsiteY51-486" fmla="*/ 5333 h 10000"/>
                  <a:gd name="connsiteX52-487" fmla="*/ 7833 w 10000"/>
                  <a:gd name="connsiteY52-488" fmla="*/ 6000 h 10000"/>
                  <a:gd name="connsiteX53-489" fmla="*/ 7885 w 10000"/>
                  <a:gd name="connsiteY53-490" fmla="*/ 7067 h 10000"/>
                  <a:gd name="connsiteX54-491" fmla="*/ 8140 w 10000"/>
                  <a:gd name="connsiteY54-492" fmla="*/ 8000 h 10000"/>
                  <a:gd name="connsiteX55-493" fmla="*/ 8957 w 10000"/>
                  <a:gd name="connsiteY55-494" fmla="*/ 8800 h 10000"/>
                  <a:gd name="connsiteX56-495" fmla="*/ 9212 w 10000"/>
                  <a:gd name="connsiteY56-496" fmla="*/ 8800 h 10000"/>
                  <a:gd name="connsiteX57-497" fmla="*/ 9468 w 10000"/>
                  <a:gd name="connsiteY57-498" fmla="*/ 8667 h 10000"/>
                  <a:gd name="connsiteX58-499" fmla="*/ 9722 w 10000"/>
                  <a:gd name="connsiteY58-500" fmla="*/ 8400 h 10000"/>
                  <a:gd name="connsiteX59-501" fmla="*/ 9927 w 10000"/>
                  <a:gd name="connsiteY59-502" fmla="*/ 7867 h 10000"/>
                  <a:gd name="connsiteX60-503" fmla="*/ 9978 w 10000"/>
                  <a:gd name="connsiteY60-504" fmla="*/ 7067 h 10000"/>
                  <a:gd name="connsiteX61-505" fmla="*/ 9978 w 10000"/>
                  <a:gd name="connsiteY61-506" fmla="*/ 6267 h 10000"/>
                  <a:gd name="connsiteX62-507" fmla="*/ 9672 w 10000"/>
                  <a:gd name="connsiteY62-508" fmla="*/ 4933 h 10000"/>
                  <a:gd name="connsiteX63-509" fmla="*/ 9161 w 10000"/>
                  <a:gd name="connsiteY63-510" fmla="*/ 4133 h 10000"/>
                  <a:gd name="connsiteX64-511" fmla="*/ 8600 w 10000"/>
                  <a:gd name="connsiteY64-512" fmla="*/ 3600 h 10000"/>
                  <a:gd name="connsiteX65-513" fmla="*/ 7374 w 10000"/>
                  <a:gd name="connsiteY65-514" fmla="*/ 4000 h 10000"/>
                  <a:gd name="connsiteX66-515" fmla="*/ 6251 w 10000"/>
                  <a:gd name="connsiteY66-516" fmla="*/ 5333 h 10000"/>
                  <a:gd name="connsiteX67-517" fmla="*/ 5229 w 10000"/>
                  <a:gd name="connsiteY67-518" fmla="*/ 7200 h 10000"/>
                  <a:gd name="connsiteX68-519" fmla="*/ 4310 w 10000"/>
                  <a:gd name="connsiteY68-520" fmla="*/ 8667 h 10000"/>
                  <a:gd name="connsiteX69-521" fmla="*/ 2472 w 10000"/>
                  <a:gd name="connsiteY69-522" fmla="*/ 9600 h 10000"/>
                  <a:gd name="connsiteX70-523" fmla="*/ 1808 w 10000"/>
                  <a:gd name="connsiteY70-524" fmla="*/ 9200 h 10000"/>
                  <a:gd name="connsiteX71-525" fmla="*/ 1349 w 10000"/>
                  <a:gd name="connsiteY71-526" fmla="*/ 8533 h 10000"/>
                  <a:gd name="connsiteX72-527" fmla="*/ 940 w 10000"/>
                  <a:gd name="connsiteY72-528" fmla="*/ 7600 h 10000"/>
                  <a:gd name="connsiteX73-529" fmla="*/ 735 w 10000"/>
                  <a:gd name="connsiteY73-530" fmla="*/ 6800 h 10000"/>
                  <a:gd name="connsiteX74-531" fmla="*/ 685 w 10000"/>
                  <a:gd name="connsiteY74-532" fmla="*/ 5867 h 10000"/>
                  <a:gd name="connsiteX75-533" fmla="*/ 735 w 10000"/>
                  <a:gd name="connsiteY75-534" fmla="*/ 4800 h 10000"/>
                  <a:gd name="connsiteX76-535" fmla="*/ 1042 w 10000"/>
                  <a:gd name="connsiteY76-536" fmla="*/ 4000 h 10000"/>
                  <a:gd name="connsiteX77-537" fmla="*/ 1962 w 10000"/>
                  <a:gd name="connsiteY77-538" fmla="*/ 3200 h 10000"/>
                  <a:gd name="connsiteX78-539" fmla="*/ 2523 w 10000"/>
                  <a:gd name="connsiteY78-540" fmla="*/ 3333 h 10000"/>
                  <a:gd name="connsiteX79-541" fmla="*/ 3034 w 10000"/>
                  <a:gd name="connsiteY79-542" fmla="*/ 3867 h 10000"/>
                  <a:gd name="connsiteX80-543" fmla="*/ 3238 w 10000"/>
                  <a:gd name="connsiteY80-544" fmla="*/ 4267 h 10000"/>
                  <a:gd name="connsiteX81-545" fmla="*/ 3442 w 10000"/>
                  <a:gd name="connsiteY81-546" fmla="*/ 4800 h 10000"/>
                  <a:gd name="connsiteX82-547" fmla="*/ 3494 w 10000"/>
                  <a:gd name="connsiteY82-548" fmla="*/ 5467 h 10000"/>
                  <a:gd name="connsiteX83-549" fmla="*/ 3340 w 10000"/>
                  <a:gd name="connsiteY83-550" fmla="*/ 6133 h 10000"/>
                  <a:gd name="connsiteX84-551" fmla="*/ 2830 w 10000"/>
                  <a:gd name="connsiteY84-552" fmla="*/ 6800 h 10000"/>
                  <a:gd name="connsiteX85-553" fmla="*/ 2267 w 10000"/>
                  <a:gd name="connsiteY85-554" fmla="*/ 6933 h 10000"/>
                  <a:gd name="connsiteX86-555" fmla="*/ 1093 w 10000"/>
                  <a:gd name="connsiteY86-556" fmla="*/ 6133 h 10000"/>
                  <a:gd name="connsiteX87-557" fmla="*/ 582 w 10000"/>
                  <a:gd name="connsiteY87-558" fmla="*/ 5333 h 10000"/>
                  <a:gd name="connsiteX88-559" fmla="*/ 174 w 10000"/>
                  <a:gd name="connsiteY88-560" fmla="*/ 4133 h 10000"/>
                  <a:gd name="connsiteX89-561" fmla="*/ 21 w 10000"/>
                  <a:gd name="connsiteY89-562" fmla="*/ 2667 h 10000"/>
                  <a:gd name="connsiteX90-563" fmla="*/ 123 w 10000"/>
                  <a:gd name="connsiteY90-564" fmla="*/ 2000 h 10000"/>
                  <a:gd name="connsiteX91-565" fmla="*/ 225 w 10000"/>
                  <a:gd name="connsiteY91-566" fmla="*/ 1333 h 10000"/>
                  <a:gd name="connsiteX92-567" fmla="*/ 634 w 10000"/>
                  <a:gd name="connsiteY92-568" fmla="*/ 533 h 10000"/>
                  <a:gd name="connsiteX93-569" fmla="*/ 1145 w 10000"/>
                  <a:gd name="connsiteY93-570" fmla="*/ 133 h 10000"/>
                  <a:gd name="connsiteX0-571" fmla="*/ 1145 w 10000"/>
                  <a:gd name="connsiteY0-572" fmla="*/ 133 h 10000"/>
                  <a:gd name="connsiteX1-573" fmla="*/ 2778 w 10000"/>
                  <a:gd name="connsiteY1-574" fmla="*/ 800 h 10000"/>
                  <a:gd name="connsiteX2-575" fmla="*/ 1145 w 10000"/>
                  <a:gd name="connsiteY2-576" fmla="*/ 0 h 10000"/>
                  <a:gd name="connsiteX3-577" fmla="*/ 634 w 10000"/>
                  <a:gd name="connsiteY3-578" fmla="*/ 400 h 10000"/>
                  <a:gd name="connsiteX4-579" fmla="*/ 225 w 10000"/>
                  <a:gd name="connsiteY4-580" fmla="*/ 1200 h 10000"/>
                  <a:gd name="connsiteX5-581" fmla="*/ 72 w 10000"/>
                  <a:gd name="connsiteY5-582" fmla="*/ 1867 h 10000"/>
                  <a:gd name="connsiteX6-583" fmla="*/ 21 w 10000"/>
                  <a:gd name="connsiteY6-584" fmla="*/ 2667 h 10000"/>
                  <a:gd name="connsiteX7-585" fmla="*/ 123 w 10000"/>
                  <a:gd name="connsiteY7-586" fmla="*/ 4133 h 10000"/>
                  <a:gd name="connsiteX8-587" fmla="*/ 531 w 10000"/>
                  <a:gd name="connsiteY8-588" fmla="*/ 5333 h 10000"/>
                  <a:gd name="connsiteX9-589" fmla="*/ 1042 w 10000"/>
                  <a:gd name="connsiteY9-590" fmla="*/ 6267 h 10000"/>
                  <a:gd name="connsiteX10-591" fmla="*/ 2217 w 10000"/>
                  <a:gd name="connsiteY10-592" fmla="*/ 7200 h 10000"/>
                  <a:gd name="connsiteX11-593" fmla="*/ 2830 w 10000"/>
                  <a:gd name="connsiteY11-594" fmla="*/ 7067 h 10000"/>
                  <a:gd name="connsiteX12-595" fmla="*/ 3391 w 10000"/>
                  <a:gd name="connsiteY12-596" fmla="*/ 6400 h 10000"/>
                  <a:gd name="connsiteX13-597" fmla="*/ 3544 w 10000"/>
                  <a:gd name="connsiteY13-598" fmla="*/ 5600 h 10000"/>
                  <a:gd name="connsiteX14-599" fmla="*/ 3544 w 10000"/>
                  <a:gd name="connsiteY14-600" fmla="*/ 4800 h 10000"/>
                  <a:gd name="connsiteX15-601" fmla="*/ 3340 w 10000"/>
                  <a:gd name="connsiteY15-602" fmla="*/ 4133 h 10000"/>
                  <a:gd name="connsiteX16-603" fmla="*/ 3084 w 10000"/>
                  <a:gd name="connsiteY16-604" fmla="*/ 3600 h 10000"/>
                  <a:gd name="connsiteX17-605" fmla="*/ 2574 w 10000"/>
                  <a:gd name="connsiteY17-606" fmla="*/ 3067 h 10000"/>
                  <a:gd name="connsiteX18-607" fmla="*/ 2012 w 10000"/>
                  <a:gd name="connsiteY18-608" fmla="*/ 2933 h 10000"/>
                  <a:gd name="connsiteX19-609" fmla="*/ 1451 w 10000"/>
                  <a:gd name="connsiteY19-610" fmla="*/ 3067 h 10000"/>
                  <a:gd name="connsiteX20-611" fmla="*/ 991 w 10000"/>
                  <a:gd name="connsiteY20-612" fmla="*/ 3733 h 10000"/>
                  <a:gd name="connsiteX21-613" fmla="*/ 685 w 10000"/>
                  <a:gd name="connsiteY21-614" fmla="*/ 4667 h 10000"/>
                  <a:gd name="connsiteX22-615" fmla="*/ 531 w 10000"/>
                  <a:gd name="connsiteY22-616" fmla="*/ 5867 h 10000"/>
                  <a:gd name="connsiteX23-617" fmla="*/ 634 w 10000"/>
                  <a:gd name="connsiteY23-618" fmla="*/ 6933 h 10000"/>
                  <a:gd name="connsiteX24-619" fmla="*/ 838 w 10000"/>
                  <a:gd name="connsiteY24-620" fmla="*/ 7733 h 10000"/>
                  <a:gd name="connsiteX25-621" fmla="*/ 1246 w 10000"/>
                  <a:gd name="connsiteY25-622" fmla="*/ 8800 h 10000"/>
                  <a:gd name="connsiteX26-623" fmla="*/ 1757 w 10000"/>
                  <a:gd name="connsiteY26-624" fmla="*/ 9467 h 10000"/>
                  <a:gd name="connsiteX27-625" fmla="*/ 2472 w 10000"/>
                  <a:gd name="connsiteY27-626" fmla="*/ 10000 h 10000"/>
                  <a:gd name="connsiteX28-627" fmla="*/ 3391 w 10000"/>
                  <a:gd name="connsiteY28-628" fmla="*/ 9867 h 10000"/>
                  <a:gd name="connsiteX29-629" fmla="*/ 4361 w 10000"/>
                  <a:gd name="connsiteY29-630" fmla="*/ 8933 h 10000"/>
                  <a:gd name="connsiteX30-631" fmla="*/ 5331 w 10000"/>
                  <a:gd name="connsiteY30-632" fmla="*/ 7333 h 10000"/>
                  <a:gd name="connsiteX31-633" fmla="*/ 6301 w 10000"/>
                  <a:gd name="connsiteY31-634" fmla="*/ 5600 h 10000"/>
                  <a:gd name="connsiteX32-635" fmla="*/ 7425 w 10000"/>
                  <a:gd name="connsiteY32-636" fmla="*/ 4133 h 10000"/>
                  <a:gd name="connsiteX33-637" fmla="*/ 8600 w 10000"/>
                  <a:gd name="connsiteY33-638" fmla="*/ 3867 h 10000"/>
                  <a:gd name="connsiteX34-639" fmla="*/ 9161 w 10000"/>
                  <a:gd name="connsiteY34-640" fmla="*/ 4267 h 10000"/>
                  <a:gd name="connsiteX35-641" fmla="*/ 9621 w 10000"/>
                  <a:gd name="connsiteY35-642" fmla="*/ 5067 h 10000"/>
                  <a:gd name="connsiteX36-643" fmla="*/ 9927 w 10000"/>
                  <a:gd name="connsiteY36-644" fmla="*/ 6400 h 10000"/>
                  <a:gd name="connsiteX37-645" fmla="*/ 9978 w 10000"/>
                  <a:gd name="connsiteY37-646" fmla="*/ 7067 h 10000"/>
                  <a:gd name="connsiteX38-647" fmla="*/ 9876 w 10000"/>
                  <a:gd name="connsiteY38-648" fmla="*/ 7733 h 10000"/>
                  <a:gd name="connsiteX39-649" fmla="*/ 9468 w 10000"/>
                  <a:gd name="connsiteY39-650" fmla="*/ 8533 h 10000"/>
                  <a:gd name="connsiteX40-651" fmla="*/ 8957 w 10000"/>
                  <a:gd name="connsiteY40-652" fmla="*/ 8800 h 10000"/>
                  <a:gd name="connsiteX41-653" fmla="*/ 8140 w 10000"/>
                  <a:gd name="connsiteY41-654" fmla="*/ 7867 h 10000"/>
                  <a:gd name="connsiteX42-655" fmla="*/ 7885 w 10000"/>
                  <a:gd name="connsiteY42-656" fmla="*/ 7067 h 10000"/>
                  <a:gd name="connsiteX43-657" fmla="*/ 7833 w 10000"/>
                  <a:gd name="connsiteY43-658" fmla="*/ 6000 h 10000"/>
                  <a:gd name="connsiteX44-659" fmla="*/ 8037 w 10000"/>
                  <a:gd name="connsiteY44-660" fmla="*/ 5333 h 10000"/>
                  <a:gd name="connsiteX45-661" fmla="*/ 8242 w 10000"/>
                  <a:gd name="connsiteY45-662" fmla="*/ 5067 h 10000"/>
                  <a:gd name="connsiteX46-663" fmla="*/ 8650 w 10000"/>
                  <a:gd name="connsiteY46-664" fmla="*/ 4933 h 10000"/>
                  <a:gd name="connsiteX47-665" fmla="*/ 8753 w 10000"/>
                  <a:gd name="connsiteY47-666" fmla="*/ 4933 h 10000"/>
                  <a:gd name="connsiteX48-667" fmla="*/ 8650 w 10000"/>
                  <a:gd name="connsiteY48-668" fmla="*/ 4933 h 10000"/>
                  <a:gd name="connsiteX49-669" fmla="*/ 8242 w 10000"/>
                  <a:gd name="connsiteY49-670" fmla="*/ 5067 h 10000"/>
                  <a:gd name="connsiteX50-671" fmla="*/ 8037 w 10000"/>
                  <a:gd name="connsiteY50-672" fmla="*/ 5333 h 10000"/>
                  <a:gd name="connsiteX51-673" fmla="*/ 7833 w 10000"/>
                  <a:gd name="connsiteY51-674" fmla="*/ 6000 h 10000"/>
                  <a:gd name="connsiteX52-675" fmla="*/ 7885 w 10000"/>
                  <a:gd name="connsiteY52-676" fmla="*/ 7067 h 10000"/>
                  <a:gd name="connsiteX53-677" fmla="*/ 8140 w 10000"/>
                  <a:gd name="connsiteY53-678" fmla="*/ 8000 h 10000"/>
                  <a:gd name="connsiteX54-679" fmla="*/ 8957 w 10000"/>
                  <a:gd name="connsiteY54-680" fmla="*/ 8800 h 10000"/>
                  <a:gd name="connsiteX55-681" fmla="*/ 9212 w 10000"/>
                  <a:gd name="connsiteY55-682" fmla="*/ 8800 h 10000"/>
                  <a:gd name="connsiteX56-683" fmla="*/ 9468 w 10000"/>
                  <a:gd name="connsiteY56-684" fmla="*/ 8667 h 10000"/>
                  <a:gd name="connsiteX57-685" fmla="*/ 9722 w 10000"/>
                  <a:gd name="connsiteY57-686" fmla="*/ 8400 h 10000"/>
                  <a:gd name="connsiteX58-687" fmla="*/ 9927 w 10000"/>
                  <a:gd name="connsiteY58-688" fmla="*/ 7867 h 10000"/>
                  <a:gd name="connsiteX59-689" fmla="*/ 9978 w 10000"/>
                  <a:gd name="connsiteY59-690" fmla="*/ 7067 h 10000"/>
                  <a:gd name="connsiteX60-691" fmla="*/ 9978 w 10000"/>
                  <a:gd name="connsiteY60-692" fmla="*/ 6267 h 10000"/>
                  <a:gd name="connsiteX61-693" fmla="*/ 9672 w 10000"/>
                  <a:gd name="connsiteY61-694" fmla="*/ 4933 h 10000"/>
                  <a:gd name="connsiteX62-695" fmla="*/ 9161 w 10000"/>
                  <a:gd name="connsiteY62-696" fmla="*/ 4133 h 10000"/>
                  <a:gd name="connsiteX63-697" fmla="*/ 8600 w 10000"/>
                  <a:gd name="connsiteY63-698" fmla="*/ 3600 h 10000"/>
                  <a:gd name="connsiteX64-699" fmla="*/ 7374 w 10000"/>
                  <a:gd name="connsiteY64-700" fmla="*/ 4000 h 10000"/>
                  <a:gd name="connsiteX65-701" fmla="*/ 6251 w 10000"/>
                  <a:gd name="connsiteY65-702" fmla="*/ 5333 h 10000"/>
                  <a:gd name="connsiteX66-703" fmla="*/ 5229 w 10000"/>
                  <a:gd name="connsiteY66-704" fmla="*/ 7200 h 10000"/>
                  <a:gd name="connsiteX67-705" fmla="*/ 4310 w 10000"/>
                  <a:gd name="connsiteY67-706" fmla="*/ 8667 h 10000"/>
                  <a:gd name="connsiteX68-707" fmla="*/ 2472 w 10000"/>
                  <a:gd name="connsiteY68-708" fmla="*/ 9600 h 10000"/>
                  <a:gd name="connsiteX69-709" fmla="*/ 1808 w 10000"/>
                  <a:gd name="connsiteY69-710" fmla="*/ 9200 h 10000"/>
                  <a:gd name="connsiteX70-711" fmla="*/ 1349 w 10000"/>
                  <a:gd name="connsiteY70-712" fmla="*/ 8533 h 10000"/>
                  <a:gd name="connsiteX71-713" fmla="*/ 940 w 10000"/>
                  <a:gd name="connsiteY71-714" fmla="*/ 7600 h 10000"/>
                  <a:gd name="connsiteX72-715" fmla="*/ 735 w 10000"/>
                  <a:gd name="connsiteY72-716" fmla="*/ 6800 h 10000"/>
                  <a:gd name="connsiteX73-717" fmla="*/ 685 w 10000"/>
                  <a:gd name="connsiteY73-718" fmla="*/ 5867 h 10000"/>
                  <a:gd name="connsiteX74-719" fmla="*/ 735 w 10000"/>
                  <a:gd name="connsiteY74-720" fmla="*/ 4800 h 10000"/>
                  <a:gd name="connsiteX75-721" fmla="*/ 1042 w 10000"/>
                  <a:gd name="connsiteY75-722" fmla="*/ 4000 h 10000"/>
                  <a:gd name="connsiteX76-723" fmla="*/ 1962 w 10000"/>
                  <a:gd name="connsiteY76-724" fmla="*/ 3200 h 10000"/>
                  <a:gd name="connsiteX77-725" fmla="*/ 2523 w 10000"/>
                  <a:gd name="connsiteY77-726" fmla="*/ 3333 h 10000"/>
                  <a:gd name="connsiteX78-727" fmla="*/ 3034 w 10000"/>
                  <a:gd name="connsiteY78-728" fmla="*/ 3867 h 10000"/>
                  <a:gd name="connsiteX79-729" fmla="*/ 3238 w 10000"/>
                  <a:gd name="connsiteY79-730" fmla="*/ 4267 h 10000"/>
                  <a:gd name="connsiteX80-731" fmla="*/ 3442 w 10000"/>
                  <a:gd name="connsiteY80-732" fmla="*/ 4800 h 10000"/>
                  <a:gd name="connsiteX81-733" fmla="*/ 3494 w 10000"/>
                  <a:gd name="connsiteY81-734" fmla="*/ 5467 h 10000"/>
                  <a:gd name="connsiteX82-735" fmla="*/ 3340 w 10000"/>
                  <a:gd name="connsiteY82-736" fmla="*/ 6133 h 10000"/>
                  <a:gd name="connsiteX83-737" fmla="*/ 2830 w 10000"/>
                  <a:gd name="connsiteY83-738" fmla="*/ 6800 h 10000"/>
                  <a:gd name="connsiteX84-739" fmla="*/ 2267 w 10000"/>
                  <a:gd name="connsiteY84-740" fmla="*/ 6933 h 10000"/>
                  <a:gd name="connsiteX85-741" fmla="*/ 1093 w 10000"/>
                  <a:gd name="connsiteY85-742" fmla="*/ 6133 h 10000"/>
                  <a:gd name="connsiteX86-743" fmla="*/ 582 w 10000"/>
                  <a:gd name="connsiteY86-744" fmla="*/ 5333 h 10000"/>
                  <a:gd name="connsiteX87-745" fmla="*/ 174 w 10000"/>
                  <a:gd name="connsiteY87-746" fmla="*/ 4133 h 10000"/>
                  <a:gd name="connsiteX88-747" fmla="*/ 21 w 10000"/>
                  <a:gd name="connsiteY88-748" fmla="*/ 2667 h 10000"/>
                  <a:gd name="connsiteX89-749" fmla="*/ 123 w 10000"/>
                  <a:gd name="connsiteY89-750" fmla="*/ 2000 h 10000"/>
                  <a:gd name="connsiteX90-751" fmla="*/ 225 w 10000"/>
                  <a:gd name="connsiteY90-752" fmla="*/ 1333 h 10000"/>
                  <a:gd name="connsiteX91-753" fmla="*/ 634 w 10000"/>
                  <a:gd name="connsiteY91-754" fmla="*/ 533 h 10000"/>
                  <a:gd name="connsiteX92-755" fmla="*/ 1145 w 10000"/>
                  <a:gd name="connsiteY92-756" fmla="*/ 133 h 10000"/>
                  <a:gd name="connsiteX0-757" fmla="*/ 634 w 10000"/>
                  <a:gd name="connsiteY0-758" fmla="*/ 533 h 10000"/>
                  <a:gd name="connsiteX1-759" fmla="*/ 2778 w 10000"/>
                  <a:gd name="connsiteY1-760" fmla="*/ 800 h 10000"/>
                  <a:gd name="connsiteX2-761" fmla="*/ 1145 w 10000"/>
                  <a:gd name="connsiteY2-762" fmla="*/ 0 h 10000"/>
                  <a:gd name="connsiteX3-763" fmla="*/ 634 w 10000"/>
                  <a:gd name="connsiteY3-764" fmla="*/ 400 h 10000"/>
                  <a:gd name="connsiteX4-765" fmla="*/ 225 w 10000"/>
                  <a:gd name="connsiteY4-766" fmla="*/ 1200 h 10000"/>
                  <a:gd name="connsiteX5-767" fmla="*/ 72 w 10000"/>
                  <a:gd name="connsiteY5-768" fmla="*/ 1867 h 10000"/>
                  <a:gd name="connsiteX6-769" fmla="*/ 21 w 10000"/>
                  <a:gd name="connsiteY6-770" fmla="*/ 2667 h 10000"/>
                  <a:gd name="connsiteX7-771" fmla="*/ 123 w 10000"/>
                  <a:gd name="connsiteY7-772" fmla="*/ 4133 h 10000"/>
                  <a:gd name="connsiteX8-773" fmla="*/ 531 w 10000"/>
                  <a:gd name="connsiteY8-774" fmla="*/ 5333 h 10000"/>
                  <a:gd name="connsiteX9-775" fmla="*/ 1042 w 10000"/>
                  <a:gd name="connsiteY9-776" fmla="*/ 6267 h 10000"/>
                  <a:gd name="connsiteX10-777" fmla="*/ 2217 w 10000"/>
                  <a:gd name="connsiteY10-778" fmla="*/ 7200 h 10000"/>
                  <a:gd name="connsiteX11-779" fmla="*/ 2830 w 10000"/>
                  <a:gd name="connsiteY11-780" fmla="*/ 7067 h 10000"/>
                  <a:gd name="connsiteX12-781" fmla="*/ 3391 w 10000"/>
                  <a:gd name="connsiteY12-782" fmla="*/ 6400 h 10000"/>
                  <a:gd name="connsiteX13-783" fmla="*/ 3544 w 10000"/>
                  <a:gd name="connsiteY13-784" fmla="*/ 5600 h 10000"/>
                  <a:gd name="connsiteX14-785" fmla="*/ 3544 w 10000"/>
                  <a:gd name="connsiteY14-786" fmla="*/ 4800 h 10000"/>
                  <a:gd name="connsiteX15-787" fmla="*/ 3340 w 10000"/>
                  <a:gd name="connsiteY15-788" fmla="*/ 4133 h 10000"/>
                  <a:gd name="connsiteX16-789" fmla="*/ 3084 w 10000"/>
                  <a:gd name="connsiteY16-790" fmla="*/ 3600 h 10000"/>
                  <a:gd name="connsiteX17-791" fmla="*/ 2574 w 10000"/>
                  <a:gd name="connsiteY17-792" fmla="*/ 3067 h 10000"/>
                  <a:gd name="connsiteX18-793" fmla="*/ 2012 w 10000"/>
                  <a:gd name="connsiteY18-794" fmla="*/ 2933 h 10000"/>
                  <a:gd name="connsiteX19-795" fmla="*/ 1451 w 10000"/>
                  <a:gd name="connsiteY19-796" fmla="*/ 3067 h 10000"/>
                  <a:gd name="connsiteX20-797" fmla="*/ 991 w 10000"/>
                  <a:gd name="connsiteY20-798" fmla="*/ 3733 h 10000"/>
                  <a:gd name="connsiteX21-799" fmla="*/ 685 w 10000"/>
                  <a:gd name="connsiteY21-800" fmla="*/ 4667 h 10000"/>
                  <a:gd name="connsiteX22-801" fmla="*/ 531 w 10000"/>
                  <a:gd name="connsiteY22-802" fmla="*/ 5867 h 10000"/>
                  <a:gd name="connsiteX23-803" fmla="*/ 634 w 10000"/>
                  <a:gd name="connsiteY23-804" fmla="*/ 6933 h 10000"/>
                  <a:gd name="connsiteX24-805" fmla="*/ 838 w 10000"/>
                  <a:gd name="connsiteY24-806" fmla="*/ 7733 h 10000"/>
                  <a:gd name="connsiteX25-807" fmla="*/ 1246 w 10000"/>
                  <a:gd name="connsiteY25-808" fmla="*/ 8800 h 10000"/>
                  <a:gd name="connsiteX26-809" fmla="*/ 1757 w 10000"/>
                  <a:gd name="connsiteY26-810" fmla="*/ 9467 h 10000"/>
                  <a:gd name="connsiteX27-811" fmla="*/ 2472 w 10000"/>
                  <a:gd name="connsiteY27-812" fmla="*/ 10000 h 10000"/>
                  <a:gd name="connsiteX28-813" fmla="*/ 3391 w 10000"/>
                  <a:gd name="connsiteY28-814" fmla="*/ 9867 h 10000"/>
                  <a:gd name="connsiteX29-815" fmla="*/ 4361 w 10000"/>
                  <a:gd name="connsiteY29-816" fmla="*/ 8933 h 10000"/>
                  <a:gd name="connsiteX30-817" fmla="*/ 5331 w 10000"/>
                  <a:gd name="connsiteY30-818" fmla="*/ 7333 h 10000"/>
                  <a:gd name="connsiteX31-819" fmla="*/ 6301 w 10000"/>
                  <a:gd name="connsiteY31-820" fmla="*/ 5600 h 10000"/>
                  <a:gd name="connsiteX32-821" fmla="*/ 7425 w 10000"/>
                  <a:gd name="connsiteY32-822" fmla="*/ 4133 h 10000"/>
                  <a:gd name="connsiteX33-823" fmla="*/ 8600 w 10000"/>
                  <a:gd name="connsiteY33-824" fmla="*/ 3867 h 10000"/>
                  <a:gd name="connsiteX34-825" fmla="*/ 9161 w 10000"/>
                  <a:gd name="connsiteY34-826" fmla="*/ 4267 h 10000"/>
                  <a:gd name="connsiteX35-827" fmla="*/ 9621 w 10000"/>
                  <a:gd name="connsiteY35-828" fmla="*/ 5067 h 10000"/>
                  <a:gd name="connsiteX36-829" fmla="*/ 9927 w 10000"/>
                  <a:gd name="connsiteY36-830" fmla="*/ 6400 h 10000"/>
                  <a:gd name="connsiteX37-831" fmla="*/ 9978 w 10000"/>
                  <a:gd name="connsiteY37-832" fmla="*/ 7067 h 10000"/>
                  <a:gd name="connsiteX38-833" fmla="*/ 9876 w 10000"/>
                  <a:gd name="connsiteY38-834" fmla="*/ 7733 h 10000"/>
                  <a:gd name="connsiteX39-835" fmla="*/ 9468 w 10000"/>
                  <a:gd name="connsiteY39-836" fmla="*/ 8533 h 10000"/>
                  <a:gd name="connsiteX40-837" fmla="*/ 8957 w 10000"/>
                  <a:gd name="connsiteY40-838" fmla="*/ 8800 h 10000"/>
                  <a:gd name="connsiteX41-839" fmla="*/ 8140 w 10000"/>
                  <a:gd name="connsiteY41-840" fmla="*/ 7867 h 10000"/>
                  <a:gd name="connsiteX42-841" fmla="*/ 7885 w 10000"/>
                  <a:gd name="connsiteY42-842" fmla="*/ 7067 h 10000"/>
                  <a:gd name="connsiteX43-843" fmla="*/ 7833 w 10000"/>
                  <a:gd name="connsiteY43-844" fmla="*/ 6000 h 10000"/>
                  <a:gd name="connsiteX44-845" fmla="*/ 8037 w 10000"/>
                  <a:gd name="connsiteY44-846" fmla="*/ 5333 h 10000"/>
                  <a:gd name="connsiteX45-847" fmla="*/ 8242 w 10000"/>
                  <a:gd name="connsiteY45-848" fmla="*/ 5067 h 10000"/>
                  <a:gd name="connsiteX46-849" fmla="*/ 8650 w 10000"/>
                  <a:gd name="connsiteY46-850" fmla="*/ 4933 h 10000"/>
                  <a:gd name="connsiteX47-851" fmla="*/ 8753 w 10000"/>
                  <a:gd name="connsiteY47-852" fmla="*/ 4933 h 10000"/>
                  <a:gd name="connsiteX48-853" fmla="*/ 8650 w 10000"/>
                  <a:gd name="connsiteY48-854" fmla="*/ 4933 h 10000"/>
                  <a:gd name="connsiteX49-855" fmla="*/ 8242 w 10000"/>
                  <a:gd name="connsiteY49-856" fmla="*/ 5067 h 10000"/>
                  <a:gd name="connsiteX50-857" fmla="*/ 8037 w 10000"/>
                  <a:gd name="connsiteY50-858" fmla="*/ 5333 h 10000"/>
                  <a:gd name="connsiteX51-859" fmla="*/ 7833 w 10000"/>
                  <a:gd name="connsiteY51-860" fmla="*/ 6000 h 10000"/>
                  <a:gd name="connsiteX52-861" fmla="*/ 7885 w 10000"/>
                  <a:gd name="connsiteY52-862" fmla="*/ 7067 h 10000"/>
                  <a:gd name="connsiteX53-863" fmla="*/ 8140 w 10000"/>
                  <a:gd name="connsiteY53-864" fmla="*/ 8000 h 10000"/>
                  <a:gd name="connsiteX54-865" fmla="*/ 8957 w 10000"/>
                  <a:gd name="connsiteY54-866" fmla="*/ 8800 h 10000"/>
                  <a:gd name="connsiteX55-867" fmla="*/ 9212 w 10000"/>
                  <a:gd name="connsiteY55-868" fmla="*/ 8800 h 10000"/>
                  <a:gd name="connsiteX56-869" fmla="*/ 9468 w 10000"/>
                  <a:gd name="connsiteY56-870" fmla="*/ 8667 h 10000"/>
                  <a:gd name="connsiteX57-871" fmla="*/ 9722 w 10000"/>
                  <a:gd name="connsiteY57-872" fmla="*/ 8400 h 10000"/>
                  <a:gd name="connsiteX58-873" fmla="*/ 9927 w 10000"/>
                  <a:gd name="connsiteY58-874" fmla="*/ 7867 h 10000"/>
                  <a:gd name="connsiteX59-875" fmla="*/ 9978 w 10000"/>
                  <a:gd name="connsiteY59-876" fmla="*/ 7067 h 10000"/>
                  <a:gd name="connsiteX60-877" fmla="*/ 9978 w 10000"/>
                  <a:gd name="connsiteY60-878" fmla="*/ 6267 h 10000"/>
                  <a:gd name="connsiteX61-879" fmla="*/ 9672 w 10000"/>
                  <a:gd name="connsiteY61-880" fmla="*/ 4933 h 10000"/>
                  <a:gd name="connsiteX62-881" fmla="*/ 9161 w 10000"/>
                  <a:gd name="connsiteY62-882" fmla="*/ 4133 h 10000"/>
                  <a:gd name="connsiteX63-883" fmla="*/ 8600 w 10000"/>
                  <a:gd name="connsiteY63-884" fmla="*/ 3600 h 10000"/>
                  <a:gd name="connsiteX64-885" fmla="*/ 7374 w 10000"/>
                  <a:gd name="connsiteY64-886" fmla="*/ 4000 h 10000"/>
                  <a:gd name="connsiteX65-887" fmla="*/ 6251 w 10000"/>
                  <a:gd name="connsiteY65-888" fmla="*/ 5333 h 10000"/>
                  <a:gd name="connsiteX66-889" fmla="*/ 5229 w 10000"/>
                  <a:gd name="connsiteY66-890" fmla="*/ 7200 h 10000"/>
                  <a:gd name="connsiteX67-891" fmla="*/ 4310 w 10000"/>
                  <a:gd name="connsiteY67-892" fmla="*/ 8667 h 10000"/>
                  <a:gd name="connsiteX68-893" fmla="*/ 2472 w 10000"/>
                  <a:gd name="connsiteY68-894" fmla="*/ 9600 h 10000"/>
                  <a:gd name="connsiteX69-895" fmla="*/ 1808 w 10000"/>
                  <a:gd name="connsiteY69-896" fmla="*/ 9200 h 10000"/>
                  <a:gd name="connsiteX70-897" fmla="*/ 1349 w 10000"/>
                  <a:gd name="connsiteY70-898" fmla="*/ 8533 h 10000"/>
                  <a:gd name="connsiteX71-899" fmla="*/ 940 w 10000"/>
                  <a:gd name="connsiteY71-900" fmla="*/ 7600 h 10000"/>
                  <a:gd name="connsiteX72-901" fmla="*/ 735 w 10000"/>
                  <a:gd name="connsiteY72-902" fmla="*/ 6800 h 10000"/>
                  <a:gd name="connsiteX73-903" fmla="*/ 685 w 10000"/>
                  <a:gd name="connsiteY73-904" fmla="*/ 5867 h 10000"/>
                  <a:gd name="connsiteX74-905" fmla="*/ 735 w 10000"/>
                  <a:gd name="connsiteY74-906" fmla="*/ 4800 h 10000"/>
                  <a:gd name="connsiteX75-907" fmla="*/ 1042 w 10000"/>
                  <a:gd name="connsiteY75-908" fmla="*/ 4000 h 10000"/>
                  <a:gd name="connsiteX76-909" fmla="*/ 1962 w 10000"/>
                  <a:gd name="connsiteY76-910" fmla="*/ 3200 h 10000"/>
                  <a:gd name="connsiteX77-911" fmla="*/ 2523 w 10000"/>
                  <a:gd name="connsiteY77-912" fmla="*/ 3333 h 10000"/>
                  <a:gd name="connsiteX78-913" fmla="*/ 3034 w 10000"/>
                  <a:gd name="connsiteY78-914" fmla="*/ 3867 h 10000"/>
                  <a:gd name="connsiteX79-915" fmla="*/ 3238 w 10000"/>
                  <a:gd name="connsiteY79-916" fmla="*/ 4267 h 10000"/>
                  <a:gd name="connsiteX80-917" fmla="*/ 3442 w 10000"/>
                  <a:gd name="connsiteY80-918" fmla="*/ 4800 h 10000"/>
                  <a:gd name="connsiteX81-919" fmla="*/ 3494 w 10000"/>
                  <a:gd name="connsiteY81-920" fmla="*/ 5467 h 10000"/>
                  <a:gd name="connsiteX82-921" fmla="*/ 3340 w 10000"/>
                  <a:gd name="connsiteY82-922" fmla="*/ 6133 h 10000"/>
                  <a:gd name="connsiteX83-923" fmla="*/ 2830 w 10000"/>
                  <a:gd name="connsiteY83-924" fmla="*/ 6800 h 10000"/>
                  <a:gd name="connsiteX84-925" fmla="*/ 2267 w 10000"/>
                  <a:gd name="connsiteY84-926" fmla="*/ 6933 h 10000"/>
                  <a:gd name="connsiteX85-927" fmla="*/ 1093 w 10000"/>
                  <a:gd name="connsiteY85-928" fmla="*/ 6133 h 10000"/>
                  <a:gd name="connsiteX86-929" fmla="*/ 582 w 10000"/>
                  <a:gd name="connsiteY86-930" fmla="*/ 5333 h 10000"/>
                  <a:gd name="connsiteX87-931" fmla="*/ 174 w 10000"/>
                  <a:gd name="connsiteY87-932" fmla="*/ 4133 h 10000"/>
                  <a:gd name="connsiteX88-933" fmla="*/ 21 w 10000"/>
                  <a:gd name="connsiteY88-934" fmla="*/ 2667 h 10000"/>
                  <a:gd name="connsiteX89-935" fmla="*/ 123 w 10000"/>
                  <a:gd name="connsiteY89-936" fmla="*/ 2000 h 10000"/>
                  <a:gd name="connsiteX90-937" fmla="*/ 225 w 10000"/>
                  <a:gd name="connsiteY90-938" fmla="*/ 1333 h 10000"/>
                  <a:gd name="connsiteX91-939" fmla="*/ 634 w 10000"/>
                  <a:gd name="connsiteY91-940" fmla="*/ 533 h 10000"/>
                  <a:gd name="connsiteX0-941" fmla="*/ 634 w 10000"/>
                  <a:gd name="connsiteY0-942" fmla="*/ 140 h 9607"/>
                  <a:gd name="connsiteX1-943" fmla="*/ 2778 w 10000"/>
                  <a:gd name="connsiteY1-944" fmla="*/ 407 h 9607"/>
                  <a:gd name="connsiteX2-945" fmla="*/ 634 w 10000"/>
                  <a:gd name="connsiteY2-946" fmla="*/ 7 h 9607"/>
                  <a:gd name="connsiteX3-947" fmla="*/ 225 w 10000"/>
                  <a:gd name="connsiteY3-948" fmla="*/ 807 h 9607"/>
                  <a:gd name="connsiteX4-949" fmla="*/ 72 w 10000"/>
                  <a:gd name="connsiteY4-950" fmla="*/ 1474 h 9607"/>
                  <a:gd name="connsiteX5-951" fmla="*/ 21 w 10000"/>
                  <a:gd name="connsiteY5-952" fmla="*/ 2274 h 9607"/>
                  <a:gd name="connsiteX6-953" fmla="*/ 123 w 10000"/>
                  <a:gd name="connsiteY6-954" fmla="*/ 3740 h 9607"/>
                  <a:gd name="connsiteX7-955" fmla="*/ 531 w 10000"/>
                  <a:gd name="connsiteY7-956" fmla="*/ 4940 h 9607"/>
                  <a:gd name="connsiteX8-957" fmla="*/ 1042 w 10000"/>
                  <a:gd name="connsiteY8-958" fmla="*/ 5874 h 9607"/>
                  <a:gd name="connsiteX9-959" fmla="*/ 2217 w 10000"/>
                  <a:gd name="connsiteY9-960" fmla="*/ 6807 h 9607"/>
                  <a:gd name="connsiteX10-961" fmla="*/ 2830 w 10000"/>
                  <a:gd name="connsiteY10-962" fmla="*/ 6674 h 9607"/>
                  <a:gd name="connsiteX11-963" fmla="*/ 3391 w 10000"/>
                  <a:gd name="connsiteY11-964" fmla="*/ 6007 h 9607"/>
                  <a:gd name="connsiteX12-965" fmla="*/ 3544 w 10000"/>
                  <a:gd name="connsiteY12-966" fmla="*/ 5207 h 9607"/>
                  <a:gd name="connsiteX13-967" fmla="*/ 3544 w 10000"/>
                  <a:gd name="connsiteY13-968" fmla="*/ 4407 h 9607"/>
                  <a:gd name="connsiteX14-969" fmla="*/ 3340 w 10000"/>
                  <a:gd name="connsiteY14-970" fmla="*/ 3740 h 9607"/>
                  <a:gd name="connsiteX15-971" fmla="*/ 3084 w 10000"/>
                  <a:gd name="connsiteY15-972" fmla="*/ 3207 h 9607"/>
                  <a:gd name="connsiteX16-973" fmla="*/ 2574 w 10000"/>
                  <a:gd name="connsiteY16-974" fmla="*/ 2674 h 9607"/>
                  <a:gd name="connsiteX17-975" fmla="*/ 2012 w 10000"/>
                  <a:gd name="connsiteY17-976" fmla="*/ 2540 h 9607"/>
                  <a:gd name="connsiteX18-977" fmla="*/ 1451 w 10000"/>
                  <a:gd name="connsiteY18-978" fmla="*/ 2674 h 9607"/>
                  <a:gd name="connsiteX19-979" fmla="*/ 991 w 10000"/>
                  <a:gd name="connsiteY19-980" fmla="*/ 3340 h 9607"/>
                  <a:gd name="connsiteX20-981" fmla="*/ 685 w 10000"/>
                  <a:gd name="connsiteY20-982" fmla="*/ 4274 h 9607"/>
                  <a:gd name="connsiteX21-983" fmla="*/ 531 w 10000"/>
                  <a:gd name="connsiteY21-984" fmla="*/ 5474 h 9607"/>
                  <a:gd name="connsiteX22-985" fmla="*/ 634 w 10000"/>
                  <a:gd name="connsiteY22-986" fmla="*/ 6540 h 9607"/>
                  <a:gd name="connsiteX23-987" fmla="*/ 838 w 10000"/>
                  <a:gd name="connsiteY23-988" fmla="*/ 7340 h 9607"/>
                  <a:gd name="connsiteX24-989" fmla="*/ 1246 w 10000"/>
                  <a:gd name="connsiteY24-990" fmla="*/ 8407 h 9607"/>
                  <a:gd name="connsiteX25-991" fmla="*/ 1757 w 10000"/>
                  <a:gd name="connsiteY25-992" fmla="*/ 9074 h 9607"/>
                  <a:gd name="connsiteX26-993" fmla="*/ 2472 w 10000"/>
                  <a:gd name="connsiteY26-994" fmla="*/ 9607 h 9607"/>
                  <a:gd name="connsiteX27-995" fmla="*/ 3391 w 10000"/>
                  <a:gd name="connsiteY27-996" fmla="*/ 9474 h 9607"/>
                  <a:gd name="connsiteX28-997" fmla="*/ 4361 w 10000"/>
                  <a:gd name="connsiteY28-998" fmla="*/ 8540 h 9607"/>
                  <a:gd name="connsiteX29-999" fmla="*/ 5331 w 10000"/>
                  <a:gd name="connsiteY29-1000" fmla="*/ 6940 h 9607"/>
                  <a:gd name="connsiteX30-1001" fmla="*/ 6301 w 10000"/>
                  <a:gd name="connsiteY30-1002" fmla="*/ 5207 h 9607"/>
                  <a:gd name="connsiteX31-1003" fmla="*/ 7425 w 10000"/>
                  <a:gd name="connsiteY31-1004" fmla="*/ 3740 h 9607"/>
                  <a:gd name="connsiteX32-1005" fmla="*/ 8600 w 10000"/>
                  <a:gd name="connsiteY32-1006" fmla="*/ 3474 h 9607"/>
                  <a:gd name="connsiteX33-1007" fmla="*/ 9161 w 10000"/>
                  <a:gd name="connsiteY33-1008" fmla="*/ 3874 h 9607"/>
                  <a:gd name="connsiteX34-1009" fmla="*/ 9621 w 10000"/>
                  <a:gd name="connsiteY34-1010" fmla="*/ 4674 h 9607"/>
                  <a:gd name="connsiteX35-1011" fmla="*/ 9927 w 10000"/>
                  <a:gd name="connsiteY35-1012" fmla="*/ 6007 h 9607"/>
                  <a:gd name="connsiteX36-1013" fmla="*/ 9978 w 10000"/>
                  <a:gd name="connsiteY36-1014" fmla="*/ 6674 h 9607"/>
                  <a:gd name="connsiteX37-1015" fmla="*/ 9876 w 10000"/>
                  <a:gd name="connsiteY37-1016" fmla="*/ 7340 h 9607"/>
                  <a:gd name="connsiteX38-1017" fmla="*/ 9468 w 10000"/>
                  <a:gd name="connsiteY38-1018" fmla="*/ 8140 h 9607"/>
                  <a:gd name="connsiteX39-1019" fmla="*/ 8957 w 10000"/>
                  <a:gd name="connsiteY39-1020" fmla="*/ 8407 h 9607"/>
                  <a:gd name="connsiteX40-1021" fmla="*/ 8140 w 10000"/>
                  <a:gd name="connsiteY40-1022" fmla="*/ 7474 h 9607"/>
                  <a:gd name="connsiteX41-1023" fmla="*/ 7885 w 10000"/>
                  <a:gd name="connsiteY41-1024" fmla="*/ 6674 h 9607"/>
                  <a:gd name="connsiteX42-1025" fmla="*/ 7833 w 10000"/>
                  <a:gd name="connsiteY42-1026" fmla="*/ 5607 h 9607"/>
                  <a:gd name="connsiteX43-1027" fmla="*/ 8037 w 10000"/>
                  <a:gd name="connsiteY43-1028" fmla="*/ 4940 h 9607"/>
                  <a:gd name="connsiteX44-1029" fmla="*/ 8242 w 10000"/>
                  <a:gd name="connsiteY44-1030" fmla="*/ 4674 h 9607"/>
                  <a:gd name="connsiteX45-1031" fmla="*/ 8650 w 10000"/>
                  <a:gd name="connsiteY45-1032" fmla="*/ 4540 h 9607"/>
                  <a:gd name="connsiteX46-1033" fmla="*/ 8753 w 10000"/>
                  <a:gd name="connsiteY46-1034" fmla="*/ 4540 h 9607"/>
                  <a:gd name="connsiteX47-1035" fmla="*/ 8650 w 10000"/>
                  <a:gd name="connsiteY47-1036" fmla="*/ 4540 h 9607"/>
                  <a:gd name="connsiteX48-1037" fmla="*/ 8242 w 10000"/>
                  <a:gd name="connsiteY48-1038" fmla="*/ 4674 h 9607"/>
                  <a:gd name="connsiteX49-1039" fmla="*/ 8037 w 10000"/>
                  <a:gd name="connsiteY49-1040" fmla="*/ 4940 h 9607"/>
                  <a:gd name="connsiteX50-1041" fmla="*/ 7833 w 10000"/>
                  <a:gd name="connsiteY50-1042" fmla="*/ 5607 h 9607"/>
                  <a:gd name="connsiteX51-1043" fmla="*/ 7885 w 10000"/>
                  <a:gd name="connsiteY51-1044" fmla="*/ 6674 h 9607"/>
                  <a:gd name="connsiteX52-1045" fmla="*/ 8140 w 10000"/>
                  <a:gd name="connsiteY52-1046" fmla="*/ 7607 h 9607"/>
                  <a:gd name="connsiteX53-1047" fmla="*/ 8957 w 10000"/>
                  <a:gd name="connsiteY53-1048" fmla="*/ 8407 h 9607"/>
                  <a:gd name="connsiteX54-1049" fmla="*/ 9212 w 10000"/>
                  <a:gd name="connsiteY54-1050" fmla="*/ 8407 h 9607"/>
                  <a:gd name="connsiteX55-1051" fmla="*/ 9468 w 10000"/>
                  <a:gd name="connsiteY55-1052" fmla="*/ 8274 h 9607"/>
                  <a:gd name="connsiteX56-1053" fmla="*/ 9722 w 10000"/>
                  <a:gd name="connsiteY56-1054" fmla="*/ 8007 h 9607"/>
                  <a:gd name="connsiteX57-1055" fmla="*/ 9927 w 10000"/>
                  <a:gd name="connsiteY57-1056" fmla="*/ 7474 h 9607"/>
                  <a:gd name="connsiteX58-1057" fmla="*/ 9978 w 10000"/>
                  <a:gd name="connsiteY58-1058" fmla="*/ 6674 h 9607"/>
                  <a:gd name="connsiteX59-1059" fmla="*/ 9978 w 10000"/>
                  <a:gd name="connsiteY59-1060" fmla="*/ 5874 h 9607"/>
                  <a:gd name="connsiteX60-1061" fmla="*/ 9672 w 10000"/>
                  <a:gd name="connsiteY60-1062" fmla="*/ 4540 h 9607"/>
                  <a:gd name="connsiteX61-1063" fmla="*/ 9161 w 10000"/>
                  <a:gd name="connsiteY61-1064" fmla="*/ 3740 h 9607"/>
                  <a:gd name="connsiteX62-1065" fmla="*/ 8600 w 10000"/>
                  <a:gd name="connsiteY62-1066" fmla="*/ 3207 h 9607"/>
                  <a:gd name="connsiteX63-1067" fmla="*/ 7374 w 10000"/>
                  <a:gd name="connsiteY63-1068" fmla="*/ 3607 h 9607"/>
                  <a:gd name="connsiteX64-1069" fmla="*/ 6251 w 10000"/>
                  <a:gd name="connsiteY64-1070" fmla="*/ 4940 h 9607"/>
                  <a:gd name="connsiteX65-1071" fmla="*/ 5229 w 10000"/>
                  <a:gd name="connsiteY65-1072" fmla="*/ 6807 h 9607"/>
                  <a:gd name="connsiteX66-1073" fmla="*/ 4310 w 10000"/>
                  <a:gd name="connsiteY66-1074" fmla="*/ 8274 h 9607"/>
                  <a:gd name="connsiteX67-1075" fmla="*/ 2472 w 10000"/>
                  <a:gd name="connsiteY67-1076" fmla="*/ 9207 h 9607"/>
                  <a:gd name="connsiteX68-1077" fmla="*/ 1808 w 10000"/>
                  <a:gd name="connsiteY68-1078" fmla="*/ 8807 h 9607"/>
                  <a:gd name="connsiteX69-1079" fmla="*/ 1349 w 10000"/>
                  <a:gd name="connsiteY69-1080" fmla="*/ 8140 h 9607"/>
                  <a:gd name="connsiteX70-1081" fmla="*/ 940 w 10000"/>
                  <a:gd name="connsiteY70-1082" fmla="*/ 7207 h 9607"/>
                  <a:gd name="connsiteX71-1083" fmla="*/ 735 w 10000"/>
                  <a:gd name="connsiteY71-1084" fmla="*/ 6407 h 9607"/>
                  <a:gd name="connsiteX72-1085" fmla="*/ 685 w 10000"/>
                  <a:gd name="connsiteY72-1086" fmla="*/ 5474 h 9607"/>
                  <a:gd name="connsiteX73-1087" fmla="*/ 735 w 10000"/>
                  <a:gd name="connsiteY73-1088" fmla="*/ 4407 h 9607"/>
                  <a:gd name="connsiteX74-1089" fmla="*/ 1042 w 10000"/>
                  <a:gd name="connsiteY74-1090" fmla="*/ 3607 h 9607"/>
                  <a:gd name="connsiteX75-1091" fmla="*/ 1962 w 10000"/>
                  <a:gd name="connsiteY75-1092" fmla="*/ 2807 h 9607"/>
                  <a:gd name="connsiteX76-1093" fmla="*/ 2523 w 10000"/>
                  <a:gd name="connsiteY76-1094" fmla="*/ 2940 h 9607"/>
                  <a:gd name="connsiteX77-1095" fmla="*/ 3034 w 10000"/>
                  <a:gd name="connsiteY77-1096" fmla="*/ 3474 h 9607"/>
                  <a:gd name="connsiteX78-1097" fmla="*/ 3238 w 10000"/>
                  <a:gd name="connsiteY78-1098" fmla="*/ 3874 h 9607"/>
                  <a:gd name="connsiteX79-1099" fmla="*/ 3442 w 10000"/>
                  <a:gd name="connsiteY79-1100" fmla="*/ 4407 h 9607"/>
                  <a:gd name="connsiteX80-1101" fmla="*/ 3494 w 10000"/>
                  <a:gd name="connsiteY80-1102" fmla="*/ 5074 h 9607"/>
                  <a:gd name="connsiteX81-1103" fmla="*/ 3340 w 10000"/>
                  <a:gd name="connsiteY81-1104" fmla="*/ 5740 h 9607"/>
                  <a:gd name="connsiteX82-1105" fmla="*/ 2830 w 10000"/>
                  <a:gd name="connsiteY82-1106" fmla="*/ 6407 h 9607"/>
                  <a:gd name="connsiteX83-1107" fmla="*/ 2267 w 10000"/>
                  <a:gd name="connsiteY83-1108" fmla="*/ 6540 h 9607"/>
                  <a:gd name="connsiteX84-1109" fmla="*/ 1093 w 10000"/>
                  <a:gd name="connsiteY84-1110" fmla="*/ 5740 h 9607"/>
                  <a:gd name="connsiteX85-1111" fmla="*/ 582 w 10000"/>
                  <a:gd name="connsiteY85-1112" fmla="*/ 4940 h 9607"/>
                  <a:gd name="connsiteX86-1113" fmla="*/ 174 w 10000"/>
                  <a:gd name="connsiteY86-1114" fmla="*/ 3740 h 9607"/>
                  <a:gd name="connsiteX87-1115" fmla="*/ 21 w 10000"/>
                  <a:gd name="connsiteY87-1116" fmla="*/ 2274 h 9607"/>
                  <a:gd name="connsiteX88-1117" fmla="*/ 123 w 10000"/>
                  <a:gd name="connsiteY88-1118" fmla="*/ 1607 h 9607"/>
                  <a:gd name="connsiteX89-1119" fmla="*/ 225 w 10000"/>
                  <a:gd name="connsiteY89-1120" fmla="*/ 940 h 9607"/>
                  <a:gd name="connsiteX90-1121" fmla="*/ 634 w 10000"/>
                  <a:gd name="connsiteY90-1122" fmla="*/ 140 h 9607"/>
                  <a:gd name="connsiteX0-1123" fmla="*/ 225 w 10000"/>
                  <a:gd name="connsiteY0-1124" fmla="*/ 978 h 10000"/>
                  <a:gd name="connsiteX1-1125" fmla="*/ 2778 w 10000"/>
                  <a:gd name="connsiteY1-1126" fmla="*/ 424 h 10000"/>
                  <a:gd name="connsiteX2-1127" fmla="*/ 634 w 10000"/>
                  <a:gd name="connsiteY2-1128" fmla="*/ 7 h 10000"/>
                  <a:gd name="connsiteX3-1129" fmla="*/ 225 w 10000"/>
                  <a:gd name="connsiteY3-1130" fmla="*/ 840 h 10000"/>
                  <a:gd name="connsiteX4-1131" fmla="*/ 72 w 10000"/>
                  <a:gd name="connsiteY4-1132" fmla="*/ 1534 h 10000"/>
                  <a:gd name="connsiteX5-1133" fmla="*/ 21 w 10000"/>
                  <a:gd name="connsiteY5-1134" fmla="*/ 2367 h 10000"/>
                  <a:gd name="connsiteX6-1135" fmla="*/ 123 w 10000"/>
                  <a:gd name="connsiteY6-1136" fmla="*/ 3893 h 10000"/>
                  <a:gd name="connsiteX7-1137" fmla="*/ 531 w 10000"/>
                  <a:gd name="connsiteY7-1138" fmla="*/ 5142 h 10000"/>
                  <a:gd name="connsiteX8-1139" fmla="*/ 1042 w 10000"/>
                  <a:gd name="connsiteY8-1140" fmla="*/ 6114 h 10000"/>
                  <a:gd name="connsiteX9-1141" fmla="*/ 2217 w 10000"/>
                  <a:gd name="connsiteY9-1142" fmla="*/ 7085 h 10000"/>
                  <a:gd name="connsiteX10-1143" fmla="*/ 2830 w 10000"/>
                  <a:gd name="connsiteY10-1144" fmla="*/ 6947 h 10000"/>
                  <a:gd name="connsiteX11-1145" fmla="*/ 3391 w 10000"/>
                  <a:gd name="connsiteY11-1146" fmla="*/ 6253 h 10000"/>
                  <a:gd name="connsiteX12-1147" fmla="*/ 3544 w 10000"/>
                  <a:gd name="connsiteY12-1148" fmla="*/ 5420 h 10000"/>
                  <a:gd name="connsiteX13-1149" fmla="*/ 3544 w 10000"/>
                  <a:gd name="connsiteY13-1150" fmla="*/ 4587 h 10000"/>
                  <a:gd name="connsiteX14-1151" fmla="*/ 3340 w 10000"/>
                  <a:gd name="connsiteY14-1152" fmla="*/ 3893 h 10000"/>
                  <a:gd name="connsiteX15-1153" fmla="*/ 3084 w 10000"/>
                  <a:gd name="connsiteY15-1154" fmla="*/ 3338 h 10000"/>
                  <a:gd name="connsiteX16-1155" fmla="*/ 2574 w 10000"/>
                  <a:gd name="connsiteY16-1156" fmla="*/ 2783 h 10000"/>
                  <a:gd name="connsiteX17-1157" fmla="*/ 2012 w 10000"/>
                  <a:gd name="connsiteY17-1158" fmla="*/ 2644 h 10000"/>
                  <a:gd name="connsiteX18-1159" fmla="*/ 1451 w 10000"/>
                  <a:gd name="connsiteY18-1160" fmla="*/ 2783 h 10000"/>
                  <a:gd name="connsiteX19-1161" fmla="*/ 991 w 10000"/>
                  <a:gd name="connsiteY19-1162" fmla="*/ 3477 h 10000"/>
                  <a:gd name="connsiteX20-1163" fmla="*/ 685 w 10000"/>
                  <a:gd name="connsiteY20-1164" fmla="*/ 4449 h 10000"/>
                  <a:gd name="connsiteX21-1165" fmla="*/ 531 w 10000"/>
                  <a:gd name="connsiteY21-1166" fmla="*/ 5698 h 10000"/>
                  <a:gd name="connsiteX22-1167" fmla="*/ 634 w 10000"/>
                  <a:gd name="connsiteY22-1168" fmla="*/ 6808 h 10000"/>
                  <a:gd name="connsiteX23-1169" fmla="*/ 838 w 10000"/>
                  <a:gd name="connsiteY23-1170" fmla="*/ 7640 h 10000"/>
                  <a:gd name="connsiteX24-1171" fmla="*/ 1246 w 10000"/>
                  <a:gd name="connsiteY24-1172" fmla="*/ 8751 h 10000"/>
                  <a:gd name="connsiteX25-1173" fmla="*/ 1757 w 10000"/>
                  <a:gd name="connsiteY25-1174" fmla="*/ 9445 h 10000"/>
                  <a:gd name="connsiteX26-1175" fmla="*/ 2472 w 10000"/>
                  <a:gd name="connsiteY26-1176" fmla="*/ 10000 h 10000"/>
                  <a:gd name="connsiteX27-1177" fmla="*/ 3391 w 10000"/>
                  <a:gd name="connsiteY27-1178" fmla="*/ 9862 h 10000"/>
                  <a:gd name="connsiteX28-1179" fmla="*/ 4361 w 10000"/>
                  <a:gd name="connsiteY28-1180" fmla="*/ 8889 h 10000"/>
                  <a:gd name="connsiteX29-1181" fmla="*/ 5331 w 10000"/>
                  <a:gd name="connsiteY29-1182" fmla="*/ 7224 h 10000"/>
                  <a:gd name="connsiteX30-1183" fmla="*/ 6301 w 10000"/>
                  <a:gd name="connsiteY30-1184" fmla="*/ 5420 h 10000"/>
                  <a:gd name="connsiteX31-1185" fmla="*/ 7425 w 10000"/>
                  <a:gd name="connsiteY31-1186" fmla="*/ 3893 h 10000"/>
                  <a:gd name="connsiteX32-1187" fmla="*/ 8600 w 10000"/>
                  <a:gd name="connsiteY32-1188" fmla="*/ 3616 h 10000"/>
                  <a:gd name="connsiteX33-1189" fmla="*/ 9161 w 10000"/>
                  <a:gd name="connsiteY33-1190" fmla="*/ 4032 h 10000"/>
                  <a:gd name="connsiteX34-1191" fmla="*/ 9621 w 10000"/>
                  <a:gd name="connsiteY34-1192" fmla="*/ 4865 h 10000"/>
                  <a:gd name="connsiteX35-1193" fmla="*/ 9927 w 10000"/>
                  <a:gd name="connsiteY35-1194" fmla="*/ 6253 h 10000"/>
                  <a:gd name="connsiteX36-1195" fmla="*/ 9978 w 10000"/>
                  <a:gd name="connsiteY36-1196" fmla="*/ 6947 h 10000"/>
                  <a:gd name="connsiteX37-1197" fmla="*/ 9876 w 10000"/>
                  <a:gd name="connsiteY37-1198" fmla="*/ 7640 h 10000"/>
                  <a:gd name="connsiteX38-1199" fmla="*/ 9468 w 10000"/>
                  <a:gd name="connsiteY38-1200" fmla="*/ 8473 h 10000"/>
                  <a:gd name="connsiteX39-1201" fmla="*/ 8957 w 10000"/>
                  <a:gd name="connsiteY39-1202" fmla="*/ 8751 h 10000"/>
                  <a:gd name="connsiteX40-1203" fmla="*/ 8140 w 10000"/>
                  <a:gd name="connsiteY40-1204" fmla="*/ 7780 h 10000"/>
                  <a:gd name="connsiteX41-1205" fmla="*/ 7885 w 10000"/>
                  <a:gd name="connsiteY41-1206" fmla="*/ 6947 h 10000"/>
                  <a:gd name="connsiteX42-1207" fmla="*/ 7833 w 10000"/>
                  <a:gd name="connsiteY42-1208" fmla="*/ 5836 h 10000"/>
                  <a:gd name="connsiteX43-1209" fmla="*/ 8037 w 10000"/>
                  <a:gd name="connsiteY43-1210" fmla="*/ 5142 h 10000"/>
                  <a:gd name="connsiteX44-1211" fmla="*/ 8242 w 10000"/>
                  <a:gd name="connsiteY44-1212" fmla="*/ 4865 h 10000"/>
                  <a:gd name="connsiteX45-1213" fmla="*/ 8650 w 10000"/>
                  <a:gd name="connsiteY45-1214" fmla="*/ 4726 h 10000"/>
                  <a:gd name="connsiteX46-1215" fmla="*/ 8753 w 10000"/>
                  <a:gd name="connsiteY46-1216" fmla="*/ 4726 h 10000"/>
                  <a:gd name="connsiteX47-1217" fmla="*/ 8650 w 10000"/>
                  <a:gd name="connsiteY47-1218" fmla="*/ 4726 h 10000"/>
                  <a:gd name="connsiteX48-1219" fmla="*/ 8242 w 10000"/>
                  <a:gd name="connsiteY48-1220" fmla="*/ 4865 h 10000"/>
                  <a:gd name="connsiteX49-1221" fmla="*/ 8037 w 10000"/>
                  <a:gd name="connsiteY49-1222" fmla="*/ 5142 h 10000"/>
                  <a:gd name="connsiteX50-1223" fmla="*/ 7833 w 10000"/>
                  <a:gd name="connsiteY50-1224" fmla="*/ 5836 h 10000"/>
                  <a:gd name="connsiteX51-1225" fmla="*/ 7885 w 10000"/>
                  <a:gd name="connsiteY51-1226" fmla="*/ 6947 h 10000"/>
                  <a:gd name="connsiteX52-1227" fmla="*/ 8140 w 10000"/>
                  <a:gd name="connsiteY52-1228" fmla="*/ 7918 h 10000"/>
                  <a:gd name="connsiteX53-1229" fmla="*/ 8957 w 10000"/>
                  <a:gd name="connsiteY53-1230" fmla="*/ 8751 h 10000"/>
                  <a:gd name="connsiteX54-1231" fmla="*/ 9212 w 10000"/>
                  <a:gd name="connsiteY54-1232" fmla="*/ 8751 h 10000"/>
                  <a:gd name="connsiteX55-1233" fmla="*/ 9468 w 10000"/>
                  <a:gd name="connsiteY55-1234" fmla="*/ 8612 h 10000"/>
                  <a:gd name="connsiteX56-1235" fmla="*/ 9722 w 10000"/>
                  <a:gd name="connsiteY56-1236" fmla="*/ 8335 h 10000"/>
                  <a:gd name="connsiteX57-1237" fmla="*/ 9927 w 10000"/>
                  <a:gd name="connsiteY57-1238" fmla="*/ 7780 h 10000"/>
                  <a:gd name="connsiteX58-1239" fmla="*/ 9978 w 10000"/>
                  <a:gd name="connsiteY58-1240" fmla="*/ 6947 h 10000"/>
                  <a:gd name="connsiteX59-1241" fmla="*/ 9978 w 10000"/>
                  <a:gd name="connsiteY59-1242" fmla="*/ 6114 h 10000"/>
                  <a:gd name="connsiteX60-1243" fmla="*/ 9672 w 10000"/>
                  <a:gd name="connsiteY60-1244" fmla="*/ 4726 h 10000"/>
                  <a:gd name="connsiteX61-1245" fmla="*/ 9161 w 10000"/>
                  <a:gd name="connsiteY61-1246" fmla="*/ 3893 h 10000"/>
                  <a:gd name="connsiteX62-1247" fmla="*/ 8600 w 10000"/>
                  <a:gd name="connsiteY62-1248" fmla="*/ 3338 h 10000"/>
                  <a:gd name="connsiteX63-1249" fmla="*/ 7374 w 10000"/>
                  <a:gd name="connsiteY63-1250" fmla="*/ 3755 h 10000"/>
                  <a:gd name="connsiteX64-1251" fmla="*/ 6251 w 10000"/>
                  <a:gd name="connsiteY64-1252" fmla="*/ 5142 h 10000"/>
                  <a:gd name="connsiteX65-1253" fmla="*/ 5229 w 10000"/>
                  <a:gd name="connsiteY65-1254" fmla="*/ 7085 h 10000"/>
                  <a:gd name="connsiteX66-1255" fmla="*/ 4310 w 10000"/>
                  <a:gd name="connsiteY66-1256" fmla="*/ 8612 h 10000"/>
                  <a:gd name="connsiteX67-1257" fmla="*/ 2472 w 10000"/>
                  <a:gd name="connsiteY67-1258" fmla="*/ 9584 h 10000"/>
                  <a:gd name="connsiteX68-1259" fmla="*/ 1808 w 10000"/>
                  <a:gd name="connsiteY68-1260" fmla="*/ 9167 h 10000"/>
                  <a:gd name="connsiteX69-1261" fmla="*/ 1349 w 10000"/>
                  <a:gd name="connsiteY69-1262" fmla="*/ 8473 h 10000"/>
                  <a:gd name="connsiteX70-1263" fmla="*/ 940 w 10000"/>
                  <a:gd name="connsiteY70-1264" fmla="*/ 7502 h 10000"/>
                  <a:gd name="connsiteX71-1265" fmla="*/ 735 w 10000"/>
                  <a:gd name="connsiteY71-1266" fmla="*/ 6669 h 10000"/>
                  <a:gd name="connsiteX72-1267" fmla="*/ 685 w 10000"/>
                  <a:gd name="connsiteY72-1268" fmla="*/ 5698 h 10000"/>
                  <a:gd name="connsiteX73-1269" fmla="*/ 735 w 10000"/>
                  <a:gd name="connsiteY73-1270" fmla="*/ 4587 h 10000"/>
                  <a:gd name="connsiteX74-1271" fmla="*/ 1042 w 10000"/>
                  <a:gd name="connsiteY74-1272" fmla="*/ 3755 h 10000"/>
                  <a:gd name="connsiteX75-1273" fmla="*/ 1962 w 10000"/>
                  <a:gd name="connsiteY75-1274" fmla="*/ 2922 h 10000"/>
                  <a:gd name="connsiteX76-1275" fmla="*/ 2523 w 10000"/>
                  <a:gd name="connsiteY76-1276" fmla="*/ 3060 h 10000"/>
                  <a:gd name="connsiteX77-1277" fmla="*/ 3034 w 10000"/>
                  <a:gd name="connsiteY77-1278" fmla="*/ 3616 h 10000"/>
                  <a:gd name="connsiteX78-1279" fmla="*/ 3238 w 10000"/>
                  <a:gd name="connsiteY78-1280" fmla="*/ 4032 h 10000"/>
                  <a:gd name="connsiteX79-1281" fmla="*/ 3442 w 10000"/>
                  <a:gd name="connsiteY79-1282" fmla="*/ 4587 h 10000"/>
                  <a:gd name="connsiteX80-1283" fmla="*/ 3494 w 10000"/>
                  <a:gd name="connsiteY80-1284" fmla="*/ 5282 h 10000"/>
                  <a:gd name="connsiteX81-1285" fmla="*/ 3340 w 10000"/>
                  <a:gd name="connsiteY81-1286" fmla="*/ 5975 h 10000"/>
                  <a:gd name="connsiteX82-1287" fmla="*/ 2830 w 10000"/>
                  <a:gd name="connsiteY82-1288" fmla="*/ 6669 h 10000"/>
                  <a:gd name="connsiteX83-1289" fmla="*/ 2267 w 10000"/>
                  <a:gd name="connsiteY83-1290" fmla="*/ 6808 h 10000"/>
                  <a:gd name="connsiteX84-1291" fmla="*/ 1093 w 10000"/>
                  <a:gd name="connsiteY84-1292" fmla="*/ 5975 h 10000"/>
                  <a:gd name="connsiteX85-1293" fmla="*/ 582 w 10000"/>
                  <a:gd name="connsiteY85-1294" fmla="*/ 5142 h 10000"/>
                  <a:gd name="connsiteX86-1295" fmla="*/ 174 w 10000"/>
                  <a:gd name="connsiteY86-1296" fmla="*/ 3893 h 10000"/>
                  <a:gd name="connsiteX87-1297" fmla="*/ 21 w 10000"/>
                  <a:gd name="connsiteY87-1298" fmla="*/ 2367 h 10000"/>
                  <a:gd name="connsiteX88-1299" fmla="*/ 123 w 10000"/>
                  <a:gd name="connsiteY88-1300" fmla="*/ 1673 h 10000"/>
                  <a:gd name="connsiteX89-1301" fmla="*/ 225 w 10000"/>
                  <a:gd name="connsiteY89-1302" fmla="*/ 978 h 10000"/>
                  <a:gd name="connsiteX0-1303" fmla="*/ 225 w 10000"/>
                  <a:gd name="connsiteY0-1304" fmla="*/ 971 h 9993"/>
                  <a:gd name="connsiteX1-1305" fmla="*/ 634 w 10000"/>
                  <a:gd name="connsiteY1-1306" fmla="*/ 0 h 9993"/>
                  <a:gd name="connsiteX2-1307" fmla="*/ 225 w 10000"/>
                  <a:gd name="connsiteY2-1308" fmla="*/ 833 h 9993"/>
                  <a:gd name="connsiteX3-1309" fmla="*/ 72 w 10000"/>
                  <a:gd name="connsiteY3-1310" fmla="*/ 1527 h 9993"/>
                  <a:gd name="connsiteX4-1311" fmla="*/ 21 w 10000"/>
                  <a:gd name="connsiteY4-1312" fmla="*/ 2360 h 9993"/>
                  <a:gd name="connsiteX5-1313" fmla="*/ 123 w 10000"/>
                  <a:gd name="connsiteY5-1314" fmla="*/ 3886 h 9993"/>
                  <a:gd name="connsiteX6-1315" fmla="*/ 531 w 10000"/>
                  <a:gd name="connsiteY6-1316" fmla="*/ 5135 h 9993"/>
                  <a:gd name="connsiteX7-1317" fmla="*/ 1042 w 10000"/>
                  <a:gd name="connsiteY7-1318" fmla="*/ 6107 h 9993"/>
                  <a:gd name="connsiteX8-1319" fmla="*/ 2217 w 10000"/>
                  <a:gd name="connsiteY8-1320" fmla="*/ 7078 h 9993"/>
                  <a:gd name="connsiteX9-1321" fmla="*/ 2830 w 10000"/>
                  <a:gd name="connsiteY9-1322" fmla="*/ 6940 h 9993"/>
                  <a:gd name="connsiteX10-1323" fmla="*/ 3391 w 10000"/>
                  <a:gd name="connsiteY10-1324" fmla="*/ 6246 h 9993"/>
                  <a:gd name="connsiteX11-1325" fmla="*/ 3544 w 10000"/>
                  <a:gd name="connsiteY11-1326" fmla="*/ 5413 h 9993"/>
                  <a:gd name="connsiteX12-1327" fmla="*/ 3544 w 10000"/>
                  <a:gd name="connsiteY12-1328" fmla="*/ 4580 h 9993"/>
                  <a:gd name="connsiteX13-1329" fmla="*/ 3340 w 10000"/>
                  <a:gd name="connsiteY13-1330" fmla="*/ 3886 h 9993"/>
                  <a:gd name="connsiteX14-1331" fmla="*/ 3084 w 10000"/>
                  <a:gd name="connsiteY14-1332" fmla="*/ 3331 h 9993"/>
                  <a:gd name="connsiteX15-1333" fmla="*/ 2574 w 10000"/>
                  <a:gd name="connsiteY15-1334" fmla="*/ 2776 h 9993"/>
                  <a:gd name="connsiteX16-1335" fmla="*/ 2012 w 10000"/>
                  <a:gd name="connsiteY16-1336" fmla="*/ 2637 h 9993"/>
                  <a:gd name="connsiteX17-1337" fmla="*/ 1451 w 10000"/>
                  <a:gd name="connsiteY17-1338" fmla="*/ 2776 h 9993"/>
                  <a:gd name="connsiteX18-1339" fmla="*/ 991 w 10000"/>
                  <a:gd name="connsiteY18-1340" fmla="*/ 3470 h 9993"/>
                  <a:gd name="connsiteX19-1341" fmla="*/ 685 w 10000"/>
                  <a:gd name="connsiteY19-1342" fmla="*/ 4442 h 9993"/>
                  <a:gd name="connsiteX20-1343" fmla="*/ 531 w 10000"/>
                  <a:gd name="connsiteY20-1344" fmla="*/ 5691 h 9993"/>
                  <a:gd name="connsiteX21-1345" fmla="*/ 634 w 10000"/>
                  <a:gd name="connsiteY21-1346" fmla="*/ 6801 h 9993"/>
                  <a:gd name="connsiteX22-1347" fmla="*/ 838 w 10000"/>
                  <a:gd name="connsiteY22-1348" fmla="*/ 7633 h 9993"/>
                  <a:gd name="connsiteX23-1349" fmla="*/ 1246 w 10000"/>
                  <a:gd name="connsiteY23-1350" fmla="*/ 8744 h 9993"/>
                  <a:gd name="connsiteX24-1351" fmla="*/ 1757 w 10000"/>
                  <a:gd name="connsiteY24-1352" fmla="*/ 9438 h 9993"/>
                  <a:gd name="connsiteX25-1353" fmla="*/ 2472 w 10000"/>
                  <a:gd name="connsiteY25-1354" fmla="*/ 9993 h 9993"/>
                  <a:gd name="connsiteX26-1355" fmla="*/ 3391 w 10000"/>
                  <a:gd name="connsiteY26-1356" fmla="*/ 9855 h 9993"/>
                  <a:gd name="connsiteX27-1357" fmla="*/ 4361 w 10000"/>
                  <a:gd name="connsiteY27-1358" fmla="*/ 8882 h 9993"/>
                  <a:gd name="connsiteX28-1359" fmla="*/ 5331 w 10000"/>
                  <a:gd name="connsiteY28-1360" fmla="*/ 7217 h 9993"/>
                  <a:gd name="connsiteX29-1361" fmla="*/ 6301 w 10000"/>
                  <a:gd name="connsiteY29-1362" fmla="*/ 5413 h 9993"/>
                  <a:gd name="connsiteX30-1363" fmla="*/ 7425 w 10000"/>
                  <a:gd name="connsiteY30-1364" fmla="*/ 3886 h 9993"/>
                  <a:gd name="connsiteX31-1365" fmla="*/ 8600 w 10000"/>
                  <a:gd name="connsiteY31-1366" fmla="*/ 3609 h 9993"/>
                  <a:gd name="connsiteX32-1367" fmla="*/ 9161 w 10000"/>
                  <a:gd name="connsiteY32-1368" fmla="*/ 4025 h 9993"/>
                  <a:gd name="connsiteX33-1369" fmla="*/ 9621 w 10000"/>
                  <a:gd name="connsiteY33-1370" fmla="*/ 4858 h 9993"/>
                  <a:gd name="connsiteX34-1371" fmla="*/ 9927 w 10000"/>
                  <a:gd name="connsiteY34-1372" fmla="*/ 6246 h 9993"/>
                  <a:gd name="connsiteX35-1373" fmla="*/ 9978 w 10000"/>
                  <a:gd name="connsiteY35-1374" fmla="*/ 6940 h 9993"/>
                  <a:gd name="connsiteX36-1375" fmla="*/ 9876 w 10000"/>
                  <a:gd name="connsiteY36-1376" fmla="*/ 7633 h 9993"/>
                  <a:gd name="connsiteX37-1377" fmla="*/ 9468 w 10000"/>
                  <a:gd name="connsiteY37-1378" fmla="*/ 8466 h 9993"/>
                  <a:gd name="connsiteX38-1379" fmla="*/ 8957 w 10000"/>
                  <a:gd name="connsiteY38-1380" fmla="*/ 8744 h 9993"/>
                  <a:gd name="connsiteX39-1381" fmla="*/ 8140 w 10000"/>
                  <a:gd name="connsiteY39-1382" fmla="*/ 7773 h 9993"/>
                  <a:gd name="connsiteX40-1383" fmla="*/ 7885 w 10000"/>
                  <a:gd name="connsiteY40-1384" fmla="*/ 6940 h 9993"/>
                  <a:gd name="connsiteX41-1385" fmla="*/ 7833 w 10000"/>
                  <a:gd name="connsiteY41-1386" fmla="*/ 5829 h 9993"/>
                  <a:gd name="connsiteX42-1387" fmla="*/ 8037 w 10000"/>
                  <a:gd name="connsiteY42-1388" fmla="*/ 5135 h 9993"/>
                  <a:gd name="connsiteX43-1389" fmla="*/ 8242 w 10000"/>
                  <a:gd name="connsiteY43-1390" fmla="*/ 4858 h 9993"/>
                  <a:gd name="connsiteX44-1391" fmla="*/ 8650 w 10000"/>
                  <a:gd name="connsiteY44-1392" fmla="*/ 4719 h 9993"/>
                  <a:gd name="connsiteX45-1393" fmla="*/ 8753 w 10000"/>
                  <a:gd name="connsiteY45-1394" fmla="*/ 4719 h 9993"/>
                  <a:gd name="connsiteX46-1395" fmla="*/ 8650 w 10000"/>
                  <a:gd name="connsiteY46-1396" fmla="*/ 4719 h 9993"/>
                  <a:gd name="connsiteX47-1397" fmla="*/ 8242 w 10000"/>
                  <a:gd name="connsiteY47-1398" fmla="*/ 4858 h 9993"/>
                  <a:gd name="connsiteX48-1399" fmla="*/ 8037 w 10000"/>
                  <a:gd name="connsiteY48-1400" fmla="*/ 5135 h 9993"/>
                  <a:gd name="connsiteX49-1401" fmla="*/ 7833 w 10000"/>
                  <a:gd name="connsiteY49-1402" fmla="*/ 5829 h 9993"/>
                  <a:gd name="connsiteX50-1403" fmla="*/ 7885 w 10000"/>
                  <a:gd name="connsiteY50-1404" fmla="*/ 6940 h 9993"/>
                  <a:gd name="connsiteX51-1405" fmla="*/ 8140 w 10000"/>
                  <a:gd name="connsiteY51-1406" fmla="*/ 7911 h 9993"/>
                  <a:gd name="connsiteX52-1407" fmla="*/ 8957 w 10000"/>
                  <a:gd name="connsiteY52-1408" fmla="*/ 8744 h 9993"/>
                  <a:gd name="connsiteX53-1409" fmla="*/ 9212 w 10000"/>
                  <a:gd name="connsiteY53-1410" fmla="*/ 8744 h 9993"/>
                  <a:gd name="connsiteX54-1411" fmla="*/ 9468 w 10000"/>
                  <a:gd name="connsiteY54-1412" fmla="*/ 8605 h 9993"/>
                  <a:gd name="connsiteX55-1413" fmla="*/ 9722 w 10000"/>
                  <a:gd name="connsiteY55-1414" fmla="*/ 8328 h 9993"/>
                  <a:gd name="connsiteX56-1415" fmla="*/ 9927 w 10000"/>
                  <a:gd name="connsiteY56-1416" fmla="*/ 7773 h 9993"/>
                  <a:gd name="connsiteX57-1417" fmla="*/ 9978 w 10000"/>
                  <a:gd name="connsiteY57-1418" fmla="*/ 6940 h 9993"/>
                  <a:gd name="connsiteX58-1419" fmla="*/ 9978 w 10000"/>
                  <a:gd name="connsiteY58-1420" fmla="*/ 6107 h 9993"/>
                  <a:gd name="connsiteX59-1421" fmla="*/ 9672 w 10000"/>
                  <a:gd name="connsiteY59-1422" fmla="*/ 4719 h 9993"/>
                  <a:gd name="connsiteX60-1423" fmla="*/ 9161 w 10000"/>
                  <a:gd name="connsiteY60-1424" fmla="*/ 3886 h 9993"/>
                  <a:gd name="connsiteX61-1425" fmla="*/ 8600 w 10000"/>
                  <a:gd name="connsiteY61-1426" fmla="*/ 3331 h 9993"/>
                  <a:gd name="connsiteX62-1427" fmla="*/ 7374 w 10000"/>
                  <a:gd name="connsiteY62-1428" fmla="*/ 3748 h 9993"/>
                  <a:gd name="connsiteX63-1429" fmla="*/ 6251 w 10000"/>
                  <a:gd name="connsiteY63-1430" fmla="*/ 5135 h 9993"/>
                  <a:gd name="connsiteX64-1431" fmla="*/ 5229 w 10000"/>
                  <a:gd name="connsiteY64-1432" fmla="*/ 7078 h 9993"/>
                  <a:gd name="connsiteX65-1433" fmla="*/ 4310 w 10000"/>
                  <a:gd name="connsiteY65-1434" fmla="*/ 8605 h 9993"/>
                  <a:gd name="connsiteX66-1435" fmla="*/ 2472 w 10000"/>
                  <a:gd name="connsiteY66-1436" fmla="*/ 9577 h 9993"/>
                  <a:gd name="connsiteX67-1437" fmla="*/ 1808 w 10000"/>
                  <a:gd name="connsiteY67-1438" fmla="*/ 9160 h 9993"/>
                  <a:gd name="connsiteX68-1439" fmla="*/ 1349 w 10000"/>
                  <a:gd name="connsiteY68-1440" fmla="*/ 8466 h 9993"/>
                  <a:gd name="connsiteX69-1441" fmla="*/ 940 w 10000"/>
                  <a:gd name="connsiteY69-1442" fmla="*/ 7495 h 9993"/>
                  <a:gd name="connsiteX70-1443" fmla="*/ 735 w 10000"/>
                  <a:gd name="connsiteY70-1444" fmla="*/ 6662 h 9993"/>
                  <a:gd name="connsiteX71-1445" fmla="*/ 685 w 10000"/>
                  <a:gd name="connsiteY71-1446" fmla="*/ 5691 h 9993"/>
                  <a:gd name="connsiteX72-1447" fmla="*/ 735 w 10000"/>
                  <a:gd name="connsiteY72-1448" fmla="*/ 4580 h 9993"/>
                  <a:gd name="connsiteX73-1449" fmla="*/ 1042 w 10000"/>
                  <a:gd name="connsiteY73-1450" fmla="*/ 3748 h 9993"/>
                  <a:gd name="connsiteX74-1451" fmla="*/ 1962 w 10000"/>
                  <a:gd name="connsiteY74-1452" fmla="*/ 2915 h 9993"/>
                  <a:gd name="connsiteX75-1453" fmla="*/ 2523 w 10000"/>
                  <a:gd name="connsiteY75-1454" fmla="*/ 3053 h 9993"/>
                  <a:gd name="connsiteX76-1455" fmla="*/ 3034 w 10000"/>
                  <a:gd name="connsiteY76-1456" fmla="*/ 3609 h 9993"/>
                  <a:gd name="connsiteX77-1457" fmla="*/ 3238 w 10000"/>
                  <a:gd name="connsiteY77-1458" fmla="*/ 4025 h 9993"/>
                  <a:gd name="connsiteX78-1459" fmla="*/ 3442 w 10000"/>
                  <a:gd name="connsiteY78-1460" fmla="*/ 4580 h 9993"/>
                  <a:gd name="connsiteX79-1461" fmla="*/ 3494 w 10000"/>
                  <a:gd name="connsiteY79-1462" fmla="*/ 5275 h 9993"/>
                  <a:gd name="connsiteX80-1463" fmla="*/ 3340 w 10000"/>
                  <a:gd name="connsiteY80-1464" fmla="*/ 5968 h 9993"/>
                  <a:gd name="connsiteX81-1465" fmla="*/ 2830 w 10000"/>
                  <a:gd name="connsiteY81-1466" fmla="*/ 6662 h 9993"/>
                  <a:gd name="connsiteX82-1467" fmla="*/ 2267 w 10000"/>
                  <a:gd name="connsiteY82-1468" fmla="*/ 6801 h 9993"/>
                  <a:gd name="connsiteX83-1469" fmla="*/ 1093 w 10000"/>
                  <a:gd name="connsiteY83-1470" fmla="*/ 5968 h 9993"/>
                  <a:gd name="connsiteX84-1471" fmla="*/ 582 w 10000"/>
                  <a:gd name="connsiteY84-1472" fmla="*/ 5135 h 9993"/>
                  <a:gd name="connsiteX85-1473" fmla="*/ 174 w 10000"/>
                  <a:gd name="connsiteY85-1474" fmla="*/ 3886 h 9993"/>
                  <a:gd name="connsiteX86-1475" fmla="*/ 21 w 10000"/>
                  <a:gd name="connsiteY86-1476" fmla="*/ 2360 h 9993"/>
                  <a:gd name="connsiteX87-1477" fmla="*/ 123 w 10000"/>
                  <a:gd name="connsiteY87-1478" fmla="*/ 1666 h 9993"/>
                  <a:gd name="connsiteX88-1479" fmla="*/ 225 w 10000"/>
                  <a:gd name="connsiteY88-1480" fmla="*/ 971 h 9993"/>
                  <a:gd name="connsiteX0-1481" fmla="*/ 225 w 10000"/>
                  <a:gd name="connsiteY0-1482" fmla="*/ 176 h 9204"/>
                  <a:gd name="connsiteX1-1483" fmla="*/ 225 w 10000"/>
                  <a:gd name="connsiteY1-1484" fmla="*/ 38 h 9204"/>
                  <a:gd name="connsiteX2-1485" fmla="*/ 72 w 10000"/>
                  <a:gd name="connsiteY2-1486" fmla="*/ 732 h 9204"/>
                  <a:gd name="connsiteX3-1487" fmla="*/ 21 w 10000"/>
                  <a:gd name="connsiteY3-1488" fmla="*/ 1566 h 9204"/>
                  <a:gd name="connsiteX4-1489" fmla="*/ 123 w 10000"/>
                  <a:gd name="connsiteY4-1490" fmla="*/ 3093 h 9204"/>
                  <a:gd name="connsiteX5-1491" fmla="*/ 531 w 10000"/>
                  <a:gd name="connsiteY5-1492" fmla="*/ 4343 h 9204"/>
                  <a:gd name="connsiteX6-1493" fmla="*/ 1042 w 10000"/>
                  <a:gd name="connsiteY6-1494" fmla="*/ 5315 h 9204"/>
                  <a:gd name="connsiteX7-1495" fmla="*/ 2217 w 10000"/>
                  <a:gd name="connsiteY7-1496" fmla="*/ 6287 h 9204"/>
                  <a:gd name="connsiteX8-1497" fmla="*/ 2830 w 10000"/>
                  <a:gd name="connsiteY8-1498" fmla="*/ 6149 h 9204"/>
                  <a:gd name="connsiteX9-1499" fmla="*/ 3391 w 10000"/>
                  <a:gd name="connsiteY9-1500" fmla="*/ 5454 h 9204"/>
                  <a:gd name="connsiteX10-1501" fmla="*/ 3544 w 10000"/>
                  <a:gd name="connsiteY10-1502" fmla="*/ 4621 h 9204"/>
                  <a:gd name="connsiteX11-1503" fmla="*/ 3544 w 10000"/>
                  <a:gd name="connsiteY11-1504" fmla="*/ 3787 h 9204"/>
                  <a:gd name="connsiteX12-1505" fmla="*/ 3340 w 10000"/>
                  <a:gd name="connsiteY12-1506" fmla="*/ 3093 h 9204"/>
                  <a:gd name="connsiteX13-1507" fmla="*/ 3084 w 10000"/>
                  <a:gd name="connsiteY13-1508" fmla="*/ 2537 h 9204"/>
                  <a:gd name="connsiteX14-1509" fmla="*/ 2574 w 10000"/>
                  <a:gd name="connsiteY14-1510" fmla="*/ 1982 h 9204"/>
                  <a:gd name="connsiteX15-1511" fmla="*/ 2012 w 10000"/>
                  <a:gd name="connsiteY15-1512" fmla="*/ 1843 h 9204"/>
                  <a:gd name="connsiteX16-1513" fmla="*/ 1451 w 10000"/>
                  <a:gd name="connsiteY16-1514" fmla="*/ 1982 h 9204"/>
                  <a:gd name="connsiteX17-1515" fmla="*/ 991 w 10000"/>
                  <a:gd name="connsiteY17-1516" fmla="*/ 2676 h 9204"/>
                  <a:gd name="connsiteX18-1517" fmla="*/ 685 w 10000"/>
                  <a:gd name="connsiteY18-1518" fmla="*/ 3649 h 9204"/>
                  <a:gd name="connsiteX19-1519" fmla="*/ 531 w 10000"/>
                  <a:gd name="connsiteY19-1520" fmla="*/ 4899 h 9204"/>
                  <a:gd name="connsiteX20-1521" fmla="*/ 634 w 10000"/>
                  <a:gd name="connsiteY20-1522" fmla="*/ 6010 h 9204"/>
                  <a:gd name="connsiteX21-1523" fmla="*/ 838 w 10000"/>
                  <a:gd name="connsiteY21-1524" fmla="*/ 6842 h 9204"/>
                  <a:gd name="connsiteX22-1525" fmla="*/ 1246 w 10000"/>
                  <a:gd name="connsiteY22-1526" fmla="*/ 7954 h 9204"/>
                  <a:gd name="connsiteX23-1527" fmla="*/ 1757 w 10000"/>
                  <a:gd name="connsiteY23-1528" fmla="*/ 8649 h 9204"/>
                  <a:gd name="connsiteX24-1529" fmla="*/ 2472 w 10000"/>
                  <a:gd name="connsiteY24-1530" fmla="*/ 9204 h 9204"/>
                  <a:gd name="connsiteX25-1531" fmla="*/ 3391 w 10000"/>
                  <a:gd name="connsiteY25-1532" fmla="*/ 9066 h 9204"/>
                  <a:gd name="connsiteX26-1533" fmla="*/ 4361 w 10000"/>
                  <a:gd name="connsiteY26-1534" fmla="*/ 8092 h 9204"/>
                  <a:gd name="connsiteX27-1535" fmla="*/ 5331 w 10000"/>
                  <a:gd name="connsiteY27-1536" fmla="*/ 6426 h 9204"/>
                  <a:gd name="connsiteX28-1537" fmla="*/ 6301 w 10000"/>
                  <a:gd name="connsiteY28-1538" fmla="*/ 4621 h 9204"/>
                  <a:gd name="connsiteX29-1539" fmla="*/ 7425 w 10000"/>
                  <a:gd name="connsiteY29-1540" fmla="*/ 3093 h 9204"/>
                  <a:gd name="connsiteX30-1541" fmla="*/ 8600 w 10000"/>
                  <a:gd name="connsiteY30-1542" fmla="*/ 2816 h 9204"/>
                  <a:gd name="connsiteX31-1543" fmla="*/ 9161 w 10000"/>
                  <a:gd name="connsiteY31-1544" fmla="*/ 3232 h 9204"/>
                  <a:gd name="connsiteX32-1545" fmla="*/ 9621 w 10000"/>
                  <a:gd name="connsiteY32-1546" fmla="*/ 4065 h 9204"/>
                  <a:gd name="connsiteX33-1547" fmla="*/ 9927 w 10000"/>
                  <a:gd name="connsiteY33-1548" fmla="*/ 5454 h 9204"/>
                  <a:gd name="connsiteX34-1549" fmla="*/ 9978 w 10000"/>
                  <a:gd name="connsiteY34-1550" fmla="*/ 6149 h 9204"/>
                  <a:gd name="connsiteX35-1551" fmla="*/ 9876 w 10000"/>
                  <a:gd name="connsiteY35-1552" fmla="*/ 6842 h 9204"/>
                  <a:gd name="connsiteX36-1553" fmla="*/ 9468 w 10000"/>
                  <a:gd name="connsiteY36-1554" fmla="*/ 7676 h 9204"/>
                  <a:gd name="connsiteX37-1555" fmla="*/ 8957 w 10000"/>
                  <a:gd name="connsiteY37-1556" fmla="*/ 7954 h 9204"/>
                  <a:gd name="connsiteX38-1557" fmla="*/ 8140 w 10000"/>
                  <a:gd name="connsiteY38-1558" fmla="*/ 6982 h 9204"/>
                  <a:gd name="connsiteX39-1559" fmla="*/ 7885 w 10000"/>
                  <a:gd name="connsiteY39-1560" fmla="*/ 6149 h 9204"/>
                  <a:gd name="connsiteX40-1561" fmla="*/ 7833 w 10000"/>
                  <a:gd name="connsiteY40-1562" fmla="*/ 5037 h 9204"/>
                  <a:gd name="connsiteX41-1563" fmla="*/ 8037 w 10000"/>
                  <a:gd name="connsiteY41-1564" fmla="*/ 4343 h 9204"/>
                  <a:gd name="connsiteX42-1565" fmla="*/ 8242 w 10000"/>
                  <a:gd name="connsiteY42-1566" fmla="*/ 4065 h 9204"/>
                  <a:gd name="connsiteX43-1567" fmla="*/ 8650 w 10000"/>
                  <a:gd name="connsiteY43-1568" fmla="*/ 3926 h 9204"/>
                  <a:gd name="connsiteX44-1569" fmla="*/ 8753 w 10000"/>
                  <a:gd name="connsiteY44-1570" fmla="*/ 3926 h 9204"/>
                  <a:gd name="connsiteX45-1571" fmla="*/ 8650 w 10000"/>
                  <a:gd name="connsiteY45-1572" fmla="*/ 3926 h 9204"/>
                  <a:gd name="connsiteX46-1573" fmla="*/ 8242 w 10000"/>
                  <a:gd name="connsiteY46-1574" fmla="*/ 4065 h 9204"/>
                  <a:gd name="connsiteX47-1575" fmla="*/ 8037 w 10000"/>
                  <a:gd name="connsiteY47-1576" fmla="*/ 4343 h 9204"/>
                  <a:gd name="connsiteX48-1577" fmla="*/ 7833 w 10000"/>
                  <a:gd name="connsiteY48-1578" fmla="*/ 5037 h 9204"/>
                  <a:gd name="connsiteX49-1579" fmla="*/ 7885 w 10000"/>
                  <a:gd name="connsiteY49-1580" fmla="*/ 6149 h 9204"/>
                  <a:gd name="connsiteX50-1581" fmla="*/ 8140 w 10000"/>
                  <a:gd name="connsiteY50-1582" fmla="*/ 7121 h 9204"/>
                  <a:gd name="connsiteX51-1583" fmla="*/ 8957 w 10000"/>
                  <a:gd name="connsiteY51-1584" fmla="*/ 7954 h 9204"/>
                  <a:gd name="connsiteX52-1585" fmla="*/ 9212 w 10000"/>
                  <a:gd name="connsiteY52-1586" fmla="*/ 7954 h 9204"/>
                  <a:gd name="connsiteX53-1587" fmla="*/ 9468 w 10000"/>
                  <a:gd name="connsiteY53-1588" fmla="*/ 7815 h 9204"/>
                  <a:gd name="connsiteX54-1589" fmla="*/ 9722 w 10000"/>
                  <a:gd name="connsiteY54-1590" fmla="*/ 7538 h 9204"/>
                  <a:gd name="connsiteX55-1591" fmla="*/ 9927 w 10000"/>
                  <a:gd name="connsiteY55-1592" fmla="*/ 6982 h 9204"/>
                  <a:gd name="connsiteX56-1593" fmla="*/ 9978 w 10000"/>
                  <a:gd name="connsiteY56-1594" fmla="*/ 6149 h 9204"/>
                  <a:gd name="connsiteX57-1595" fmla="*/ 9978 w 10000"/>
                  <a:gd name="connsiteY57-1596" fmla="*/ 5315 h 9204"/>
                  <a:gd name="connsiteX58-1597" fmla="*/ 9672 w 10000"/>
                  <a:gd name="connsiteY58-1598" fmla="*/ 3926 h 9204"/>
                  <a:gd name="connsiteX59-1599" fmla="*/ 9161 w 10000"/>
                  <a:gd name="connsiteY59-1600" fmla="*/ 3093 h 9204"/>
                  <a:gd name="connsiteX60-1601" fmla="*/ 8600 w 10000"/>
                  <a:gd name="connsiteY60-1602" fmla="*/ 2537 h 9204"/>
                  <a:gd name="connsiteX61-1603" fmla="*/ 7374 w 10000"/>
                  <a:gd name="connsiteY61-1604" fmla="*/ 2955 h 9204"/>
                  <a:gd name="connsiteX62-1605" fmla="*/ 6251 w 10000"/>
                  <a:gd name="connsiteY62-1606" fmla="*/ 4343 h 9204"/>
                  <a:gd name="connsiteX63-1607" fmla="*/ 5229 w 10000"/>
                  <a:gd name="connsiteY63-1608" fmla="*/ 6287 h 9204"/>
                  <a:gd name="connsiteX64-1609" fmla="*/ 4310 w 10000"/>
                  <a:gd name="connsiteY64-1610" fmla="*/ 7815 h 9204"/>
                  <a:gd name="connsiteX65-1611" fmla="*/ 2472 w 10000"/>
                  <a:gd name="connsiteY65-1612" fmla="*/ 8788 h 9204"/>
                  <a:gd name="connsiteX66-1613" fmla="*/ 1808 w 10000"/>
                  <a:gd name="connsiteY66-1614" fmla="*/ 8370 h 9204"/>
                  <a:gd name="connsiteX67-1615" fmla="*/ 1349 w 10000"/>
                  <a:gd name="connsiteY67-1616" fmla="*/ 7676 h 9204"/>
                  <a:gd name="connsiteX68-1617" fmla="*/ 940 w 10000"/>
                  <a:gd name="connsiteY68-1618" fmla="*/ 6704 h 9204"/>
                  <a:gd name="connsiteX69-1619" fmla="*/ 735 w 10000"/>
                  <a:gd name="connsiteY69-1620" fmla="*/ 5871 h 9204"/>
                  <a:gd name="connsiteX70-1621" fmla="*/ 685 w 10000"/>
                  <a:gd name="connsiteY70-1622" fmla="*/ 4899 h 9204"/>
                  <a:gd name="connsiteX71-1623" fmla="*/ 735 w 10000"/>
                  <a:gd name="connsiteY71-1624" fmla="*/ 3787 h 9204"/>
                  <a:gd name="connsiteX72-1625" fmla="*/ 1042 w 10000"/>
                  <a:gd name="connsiteY72-1626" fmla="*/ 2955 h 9204"/>
                  <a:gd name="connsiteX73-1627" fmla="*/ 1962 w 10000"/>
                  <a:gd name="connsiteY73-1628" fmla="*/ 2121 h 9204"/>
                  <a:gd name="connsiteX74-1629" fmla="*/ 2523 w 10000"/>
                  <a:gd name="connsiteY74-1630" fmla="*/ 2259 h 9204"/>
                  <a:gd name="connsiteX75-1631" fmla="*/ 3034 w 10000"/>
                  <a:gd name="connsiteY75-1632" fmla="*/ 2816 h 9204"/>
                  <a:gd name="connsiteX76-1633" fmla="*/ 3238 w 10000"/>
                  <a:gd name="connsiteY76-1634" fmla="*/ 3232 h 9204"/>
                  <a:gd name="connsiteX77-1635" fmla="*/ 3442 w 10000"/>
                  <a:gd name="connsiteY77-1636" fmla="*/ 3787 h 9204"/>
                  <a:gd name="connsiteX78-1637" fmla="*/ 3494 w 10000"/>
                  <a:gd name="connsiteY78-1638" fmla="*/ 4483 h 9204"/>
                  <a:gd name="connsiteX79-1639" fmla="*/ 3340 w 10000"/>
                  <a:gd name="connsiteY79-1640" fmla="*/ 5176 h 9204"/>
                  <a:gd name="connsiteX80-1641" fmla="*/ 2830 w 10000"/>
                  <a:gd name="connsiteY80-1642" fmla="*/ 5871 h 9204"/>
                  <a:gd name="connsiteX81-1643" fmla="*/ 2267 w 10000"/>
                  <a:gd name="connsiteY81-1644" fmla="*/ 6010 h 9204"/>
                  <a:gd name="connsiteX82-1645" fmla="*/ 1093 w 10000"/>
                  <a:gd name="connsiteY82-1646" fmla="*/ 5176 h 9204"/>
                  <a:gd name="connsiteX83-1647" fmla="*/ 582 w 10000"/>
                  <a:gd name="connsiteY83-1648" fmla="*/ 4343 h 9204"/>
                  <a:gd name="connsiteX84-1649" fmla="*/ 174 w 10000"/>
                  <a:gd name="connsiteY84-1650" fmla="*/ 3093 h 9204"/>
                  <a:gd name="connsiteX85-1651" fmla="*/ 21 w 10000"/>
                  <a:gd name="connsiteY85-1652" fmla="*/ 1566 h 9204"/>
                  <a:gd name="connsiteX86-1653" fmla="*/ 123 w 10000"/>
                  <a:gd name="connsiteY86-1654" fmla="*/ 871 h 9204"/>
                  <a:gd name="connsiteX87-1655" fmla="*/ 225 w 10000"/>
                  <a:gd name="connsiteY87-1656" fmla="*/ 176 h 9204"/>
                  <a:gd name="connsiteX0-1657" fmla="*/ 123 w 10000"/>
                  <a:gd name="connsiteY0-1658" fmla="*/ 906 h 9960"/>
                  <a:gd name="connsiteX1-1659" fmla="*/ 225 w 10000"/>
                  <a:gd name="connsiteY1-1660" fmla="*/ 1 h 9960"/>
                  <a:gd name="connsiteX2-1661" fmla="*/ 72 w 10000"/>
                  <a:gd name="connsiteY2-1662" fmla="*/ 755 h 9960"/>
                  <a:gd name="connsiteX3-1663" fmla="*/ 21 w 10000"/>
                  <a:gd name="connsiteY3-1664" fmla="*/ 1661 h 9960"/>
                  <a:gd name="connsiteX4-1665" fmla="*/ 123 w 10000"/>
                  <a:gd name="connsiteY4-1666" fmla="*/ 3320 h 9960"/>
                  <a:gd name="connsiteX5-1667" fmla="*/ 531 w 10000"/>
                  <a:gd name="connsiteY5-1668" fmla="*/ 4679 h 9960"/>
                  <a:gd name="connsiteX6-1669" fmla="*/ 1042 w 10000"/>
                  <a:gd name="connsiteY6-1670" fmla="*/ 5735 h 9960"/>
                  <a:gd name="connsiteX7-1671" fmla="*/ 2217 w 10000"/>
                  <a:gd name="connsiteY7-1672" fmla="*/ 6791 h 9960"/>
                  <a:gd name="connsiteX8-1673" fmla="*/ 2830 w 10000"/>
                  <a:gd name="connsiteY8-1674" fmla="*/ 6641 h 9960"/>
                  <a:gd name="connsiteX9-1675" fmla="*/ 3391 w 10000"/>
                  <a:gd name="connsiteY9-1676" fmla="*/ 5886 h 9960"/>
                  <a:gd name="connsiteX10-1677" fmla="*/ 3544 w 10000"/>
                  <a:gd name="connsiteY10-1678" fmla="*/ 4981 h 9960"/>
                  <a:gd name="connsiteX11-1679" fmla="*/ 3544 w 10000"/>
                  <a:gd name="connsiteY11-1680" fmla="*/ 4075 h 9960"/>
                  <a:gd name="connsiteX12-1681" fmla="*/ 3340 w 10000"/>
                  <a:gd name="connsiteY12-1682" fmla="*/ 3320 h 9960"/>
                  <a:gd name="connsiteX13-1683" fmla="*/ 3084 w 10000"/>
                  <a:gd name="connsiteY13-1684" fmla="*/ 2716 h 9960"/>
                  <a:gd name="connsiteX14-1685" fmla="*/ 2574 w 10000"/>
                  <a:gd name="connsiteY14-1686" fmla="*/ 2113 h 9960"/>
                  <a:gd name="connsiteX15-1687" fmla="*/ 2012 w 10000"/>
                  <a:gd name="connsiteY15-1688" fmla="*/ 1962 h 9960"/>
                  <a:gd name="connsiteX16-1689" fmla="*/ 1451 w 10000"/>
                  <a:gd name="connsiteY16-1690" fmla="*/ 2113 h 9960"/>
                  <a:gd name="connsiteX17-1691" fmla="*/ 991 w 10000"/>
                  <a:gd name="connsiteY17-1692" fmla="*/ 2867 h 9960"/>
                  <a:gd name="connsiteX18-1693" fmla="*/ 685 w 10000"/>
                  <a:gd name="connsiteY18-1694" fmla="*/ 3925 h 9960"/>
                  <a:gd name="connsiteX19-1695" fmla="*/ 531 w 10000"/>
                  <a:gd name="connsiteY19-1696" fmla="*/ 5283 h 9960"/>
                  <a:gd name="connsiteX20-1697" fmla="*/ 634 w 10000"/>
                  <a:gd name="connsiteY20-1698" fmla="*/ 6490 h 9960"/>
                  <a:gd name="connsiteX21-1699" fmla="*/ 838 w 10000"/>
                  <a:gd name="connsiteY21-1700" fmla="*/ 7394 h 9960"/>
                  <a:gd name="connsiteX22-1701" fmla="*/ 1246 w 10000"/>
                  <a:gd name="connsiteY22-1702" fmla="*/ 8602 h 9960"/>
                  <a:gd name="connsiteX23-1703" fmla="*/ 1757 w 10000"/>
                  <a:gd name="connsiteY23-1704" fmla="*/ 9357 h 9960"/>
                  <a:gd name="connsiteX24-1705" fmla="*/ 2472 w 10000"/>
                  <a:gd name="connsiteY24-1706" fmla="*/ 9960 h 9960"/>
                  <a:gd name="connsiteX25-1707" fmla="*/ 3391 w 10000"/>
                  <a:gd name="connsiteY25-1708" fmla="*/ 9810 h 9960"/>
                  <a:gd name="connsiteX26-1709" fmla="*/ 4361 w 10000"/>
                  <a:gd name="connsiteY26-1710" fmla="*/ 8752 h 9960"/>
                  <a:gd name="connsiteX27-1711" fmla="*/ 5331 w 10000"/>
                  <a:gd name="connsiteY27-1712" fmla="*/ 6942 h 9960"/>
                  <a:gd name="connsiteX28-1713" fmla="*/ 6301 w 10000"/>
                  <a:gd name="connsiteY28-1714" fmla="*/ 4981 h 9960"/>
                  <a:gd name="connsiteX29-1715" fmla="*/ 7425 w 10000"/>
                  <a:gd name="connsiteY29-1716" fmla="*/ 3320 h 9960"/>
                  <a:gd name="connsiteX30-1717" fmla="*/ 8600 w 10000"/>
                  <a:gd name="connsiteY30-1718" fmla="*/ 3020 h 9960"/>
                  <a:gd name="connsiteX31-1719" fmla="*/ 9161 w 10000"/>
                  <a:gd name="connsiteY31-1720" fmla="*/ 3472 h 9960"/>
                  <a:gd name="connsiteX32-1721" fmla="*/ 9621 w 10000"/>
                  <a:gd name="connsiteY32-1722" fmla="*/ 4377 h 9960"/>
                  <a:gd name="connsiteX33-1723" fmla="*/ 9927 w 10000"/>
                  <a:gd name="connsiteY33-1724" fmla="*/ 5886 h 9960"/>
                  <a:gd name="connsiteX34-1725" fmla="*/ 9978 w 10000"/>
                  <a:gd name="connsiteY34-1726" fmla="*/ 6641 h 9960"/>
                  <a:gd name="connsiteX35-1727" fmla="*/ 9876 w 10000"/>
                  <a:gd name="connsiteY35-1728" fmla="*/ 7394 h 9960"/>
                  <a:gd name="connsiteX36-1729" fmla="*/ 9468 w 10000"/>
                  <a:gd name="connsiteY36-1730" fmla="*/ 8300 h 9960"/>
                  <a:gd name="connsiteX37-1731" fmla="*/ 8957 w 10000"/>
                  <a:gd name="connsiteY37-1732" fmla="*/ 8602 h 9960"/>
                  <a:gd name="connsiteX38-1733" fmla="*/ 8140 w 10000"/>
                  <a:gd name="connsiteY38-1734" fmla="*/ 7546 h 9960"/>
                  <a:gd name="connsiteX39-1735" fmla="*/ 7885 w 10000"/>
                  <a:gd name="connsiteY39-1736" fmla="*/ 6641 h 9960"/>
                  <a:gd name="connsiteX40-1737" fmla="*/ 7833 w 10000"/>
                  <a:gd name="connsiteY40-1738" fmla="*/ 5433 h 9960"/>
                  <a:gd name="connsiteX41-1739" fmla="*/ 8037 w 10000"/>
                  <a:gd name="connsiteY41-1740" fmla="*/ 4679 h 9960"/>
                  <a:gd name="connsiteX42-1741" fmla="*/ 8242 w 10000"/>
                  <a:gd name="connsiteY42-1742" fmla="*/ 4377 h 9960"/>
                  <a:gd name="connsiteX43-1743" fmla="*/ 8650 w 10000"/>
                  <a:gd name="connsiteY43-1744" fmla="*/ 4226 h 9960"/>
                  <a:gd name="connsiteX44-1745" fmla="*/ 8753 w 10000"/>
                  <a:gd name="connsiteY44-1746" fmla="*/ 4226 h 9960"/>
                  <a:gd name="connsiteX45-1747" fmla="*/ 8650 w 10000"/>
                  <a:gd name="connsiteY45-1748" fmla="*/ 4226 h 9960"/>
                  <a:gd name="connsiteX46-1749" fmla="*/ 8242 w 10000"/>
                  <a:gd name="connsiteY46-1750" fmla="*/ 4377 h 9960"/>
                  <a:gd name="connsiteX47-1751" fmla="*/ 8037 w 10000"/>
                  <a:gd name="connsiteY47-1752" fmla="*/ 4679 h 9960"/>
                  <a:gd name="connsiteX48-1753" fmla="*/ 7833 w 10000"/>
                  <a:gd name="connsiteY48-1754" fmla="*/ 5433 h 9960"/>
                  <a:gd name="connsiteX49-1755" fmla="*/ 7885 w 10000"/>
                  <a:gd name="connsiteY49-1756" fmla="*/ 6641 h 9960"/>
                  <a:gd name="connsiteX50-1757" fmla="*/ 8140 w 10000"/>
                  <a:gd name="connsiteY50-1758" fmla="*/ 7697 h 9960"/>
                  <a:gd name="connsiteX51-1759" fmla="*/ 8957 w 10000"/>
                  <a:gd name="connsiteY51-1760" fmla="*/ 8602 h 9960"/>
                  <a:gd name="connsiteX52-1761" fmla="*/ 9212 w 10000"/>
                  <a:gd name="connsiteY52-1762" fmla="*/ 8602 h 9960"/>
                  <a:gd name="connsiteX53-1763" fmla="*/ 9468 w 10000"/>
                  <a:gd name="connsiteY53-1764" fmla="*/ 8451 h 9960"/>
                  <a:gd name="connsiteX54-1765" fmla="*/ 9722 w 10000"/>
                  <a:gd name="connsiteY54-1766" fmla="*/ 8150 h 9960"/>
                  <a:gd name="connsiteX55-1767" fmla="*/ 9927 w 10000"/>
                  <a:gd name="connsiteY55-1768" fmla="*/ 7546 h 9960"/>
                  <a:gd name="connsiteX56-1769" fmla="*/ 9978 w 10000"/>
                  <a:gd name="connsiteY56-1770" fmla="*/ 6641 h 9960"/>
                  <a:gd name="connsiteX57-1771" fmla="*/ 9978 w 10000"/>
                  <a:gd name="connsiteY57-1772" fmla="*/ 5735 h 9960"/>
                  <a:gd name="connsiteX58-1773" fmla="*/ 9672 w 10000"/>
                  <a:gd name="connsiteY58-1774" fmla="*/ 4226 h 9960"/>
                  <a:gd name="connsiteX59-1775" fmla="*/ 9161 w 10000"/>
                  <a:gd name="connsiteY59-1776" fmla="*/ 3320 h 9960"/>
                  <a:gd name="connsiteX60-1777" fmla="*/ 8600 w 10000"/>
                  <a:gd name="connsiteY60-1778" fmla="*/ 2716 h 9960"/>
                  <a:gd name="connsiteX61-1779" fmla="*/ 7374 w 10000"/>
                  <a:gd name="connsiteY61-1780" fmla="*/ 3171 h 9960"/>
                  <a:gd name="connsiteX62-1781" fmla="*/ 6251 w 10000"/>
                  <a:gd name="connsiteY62-1782" fmla="*/ 4679 h 9960"/>
                  <a:gd name="connsiteX63-1783" fmla="*/ 5229 w 10000"/>
                  <a:gd name="connsiteY63-1784" fmla="*/ 6791 h 9960"/>
                  <a:gd name="connsiteX64-1785" fmla="*/ 4310 w 10000"/>
                  <a:gd name="connsiteY64-1786" fmla="*/ 8451 h 9960"/>
                  <a:gd name="connsiteX65-1787" fmla="*/ 2472 w 10000"/>
                  <a:gd name="connsiteY65-1788" fmla="*/ 9508 h 9960"/>
                  <a:gd name="connsiteX66-1789" fmla="*/ 1808 w 10000"/>
                  <a:gd name="connsiteY66-1790" fmla="*/ 9054 h 9960"/>
                  <a:gd name="connsiteX67-1791" fmla="*/ 1349 w 10000"/>
                  <a:gd name="connsiteY67-1792" fmla="*/ 8300 h 9960"/>
                  <a:gd name="connsiteX68-1793" fmla="*/ 940 w 10000"/>
                  <a:gd name="connsiteY68-1794" fmla="*/ 7244 h 9960"/>
                  <a:gd name="connsiteX69-1795" fmla="*/ 735 w 10000"/>
                  <a:gd name="connsiteY69-1796" fmla="*/ 6339 h 9960"/>
                  <a:gd name="connsiteX70-1797" fmla="*/ 685 w 10000"/>
                  <a:gd name="connsiteY70-1798" fmla="*/ 5283 h 9960"/>
                  <a:gd name="connsiteX71-1799" fmla="*/ 735 w 10000"/>
                  <a:gd name="connsiteY71-1800" fmla="*/ 4075 h 9960"/>
                  <a:gd name="connsiteX72-1801" fmla="*/ 1042 w 10000"/>
                  <a:gd name="connsiteY72-1802" fmla="*/ 3171 h 9960"/>
                  <a:gd name="connsiteX73-1803" fmla="*/ 1962 w 10000"/>
                  <a:gd name="connsiteY73-1804" fmla="*/ 2264 h 9960"/>
                  <a:gd name="connsiteX74-1805" fmla="*/ 2523 w 10000"/>
                  <a:gd name="connsiteY74-1806" fmla="*/ 2414 h 9960"/>
                  <a:gd name="connsiteX75-1807" fmla="*/ 3034 w 10000"/>
                  <a:gd name="connsiteY75-1808" fmla="*/ 3020 h 9960"/>
                  <a:gd name="connsiteX76-1809" fmla="*/ 3238 w 10000"/>
                  <a:gd name="connsiteY76-1810" fmla="*/ 3472 h 9960"/>
                  <a:gd name="connsiteX77-1811" fmla="*/ 3442 w 10000"/>
                  <a:gd name="connsiteY77-1812" fmla="*/ 4075 h 9960"/>
                  <a:gd name="connsiteX78-1813" fmla="*/ 3494 w 10000"/>
                  <a:gd name="connsiteY78-1814" fmla="*/ 4831 h 9960"/>
                  <a:gd name="connsiteX79-1815" fmla="*/ 3340 w 10000"/>
                  <a:gd name="connsiteY79-1816" fmla="*/ 5584 h 9960"/>
                  <a:gd name="connsiteX80-1817" fmla="*/ 2830 w 10000"/>
                  <a:gd name="connsiteY80-1818" fmla="*/ 6339 h 9960"/>
                  <a:gd name="connsiteX81-1819" fmla="*/ 2267 w 10000"/>
                  <a:gd name="connsiteY81-1820" fmla="*/ 6490 h 9960"/>
                  <a:gd name="connsiteX82-1821" fmla="*/ 1093 w 10000"/>
                  <a:gd name="connsiteY82-1822" fmla="*/ 5584 h 9960"/>
                  <a:gd name="connsiteX83-1823" fmla="*/ 582 w 10000"/>
                  <a:gd name="connsiteY83-1824" fmla="*/ 4679 h 9960"/>
                  <a:gd name="connsiteX84-1825" fmla="*/ 174 w 10000"/>
                  <a:gd name="connsiteY84-1826" fmla="*/ 3320 h 9960"/>
                  <a:gd name="connsiteX85-1827" fmla="*/ 21 w 10000"/>
                  <a:gd name="connsiteY85-1828" fmla="*/ 1661 h 9960"/>
                  <a:gd name="connsiteX86-1829" fmla="*/ 123 w 10000"/>
                  <a:gd name="connsiteY86-1830" fmla="*/ 906 h 9960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  <a:cxn ang="0">
                    <a:pos x="connsiteX16-33" y="connsiteY16-34"/>
                  </a:cxn>
                  <a:cxn ang="0">
                    <a:pos x="connsiteX17-35" y="connsiteY17-36"/>
                  </a:cxn>
                  <a:cxn ang="0">
                    <a:pos x="connsiteX18-37" y="connsiteY18-38"/>
                  </a:cxn>
                  <a:cxn ang="0">
                    <a:pos x="connsiteX19-39" y="connsiteY19-40"/>
                  </a:cxn>
                  <a:cxn ang="0">
                    <a:pos x="connsiteX20-41" y="connsiteY20-42"/>
                  </a:cxn>
                  <a:cxn ang="0">
                    <a:pos x="connsiteX21-43" y="connsiteY21-44"/>
                  </a:cxn>
                  <a:cxn ang="0">
                    <a:pos x="connsiteX22-45" y="connsiteY22-46"/>
                  </a:cxn>
                  <a:cxn ang="0">
                    <a:pos x="connsiteX23-47" y="connsiteY23-48"/>
                  </a:cxn>
                  <a:cxn ang="0">
                    <a:pos x="connsiteX24-49" y="connsiteY24-50"/>
                  </a:cxn>
                  <a:cxn ang="0">
                    <a:pos x="connsiteX25-51" y="connsiteY25-52"/>
                  </a:cxn>
                  <a:cxn ang="0">
                    <a:pos x="connsiteX26-53" y="connsiteY26-54"/>
                  </a:cxn>
                  <a:cxn ang="0">
                    <a:pos x="connsiteX27-55" y="connsiteY27-56"/>
                  </a:cxn>
                  <a:cxn ang="0">
                    <a:pos x="connsiteX28-57" y="connsiteY28-58"/>
                  </a:cxn>
                  <a:cxn ang="0">
                    <a:pos x="connsiteX29-59" y="connsiteY29-60"/>
                  </a:cxn>
                  <a:cxn ang="0">
                    <a:pos x="connsiteX30-61" y="connsiteY30-62"/>
                  </a:cxn>
                  <a:cxn ang="0">
                    <a:pos x="connsiteX31-63" y="connsiteY31-64"/>
                  </a:cxn>
                  <a:cxn ang="0">
                    <a:pos x="connsiteX32-65" y="connsiteY32-66"/>
                  </a:cxn>
                  <a:cxn ang="0">
                    <a:pos x="connsiteX33-67" y="connsiteY33-68"/>
                  </a:cxn>
                  <a:cxn ang="0">
                    <a:pos x="connsiteX34-69" y="connsiteY34-70"/>
                  </a:cxn>
                  <a:cxn ang="0">
                    <a:pos x="connsiteX35-71" y="connsiteY35-72"/>
                  </a:cxn>
                  <a:cxn ang="0">
                    <a:pos x="connsiteX36-73" y="connsiteY36-74"/>
                  </a:cxn>
                  <a:cxn ang="0">
                    <a:pos x="connsiteX37-75" y="connsiteY37-76"/>
                  </a:cxn>
                  <a:cxn ang="0">
                    <a:pos x="connsiteX38-77" y="connsiteY38-78"/>
                  </a:cxn>
                  <a:cxn ang="0">
                    <a:pos x="connsiteX39-79" y="connsiteY39-80"/>
                  </a:cxn>
                  <a:cxn ang="0">
                    <a:pos x="connsiteX40-81" y="connsiteY40-82"/>
                  </a:cxn>
                  <a:cxn ang="0">
                    <a:pos x="connsiteX41-83" y="connsiteY41-84"/>
                  </a:cxn>
                  <a:cxn ang="0">
                    <a:pos x="connsiteX42-85" y="connsiteY42-86"/>
                  </a:cxn>
                  <a:cxn ang="0">
                    <a:pos x="connsiteX43-87" y="connsiteY43-88"/>
                  </a:cxn>
                  <a:cxn ang="0">
                    <a:pos x="connsiteX44-89" y="connsiteY44-90"/>
                  </a:cxn>
                  <a:cxn ang="0">
                    <a:pos x="connsiteX45-91" y="connsiteY45-92"/>
                  </a:cxn>
                  <a:cxn ang="0">
                    <a:pos x="connsiteX46-93" y="connsiteY46-94"/>
                  </a:cxn>
                  <a:cxn ang="0">
                    <a:pos x="connsiteX47-95" y="connsiteY47-96"/>
                  </a:cxn>
                  <a:cxn ang="0">
                    <a:pos x="connsiteX48-97" y="connsiteY48-98"/>
                  </a:cxn>
                  <a:cxn ang="0">
                    <a:pos x="connsiteX49-99" y="connsiteY49-100"/>
                  </a:cxn>
                  <a:cxn ang="0">
                    <a:pos x="connsiteX50-101" y="connsiteY50-102"/>
                  </a:cxn>
                  <a:cxn ang="0">
                    <a:pos x="connsiteX51-103" y="connsiteY51-104"/>
                  </a:cxn>
                  <a:cxn ang="0">
                    <a:pos x="connsiteX52-105" y="connsiteY52-106"/>
                  </a:cxn>
                  <a:cxn ang="0">
                    <a:pos x="connsiteX53-107" y="connsiteY53-108"/>
                  </a:cxn>
                  <a:cxn ang="0">
                    <a:pos x="connsiteX54-109" y="connsiteY54-110"/>
                  </a:cxn>
                  <a:cxn ang="0">
                    <a:pos x="connsiteX55-111" y="connsiteY55-112"/>
                  </a:cxn>
                  <a:cxn ang="0">
                    <a:pos x="connsiteX56-113" y="connsiteY56-114"/>
                  </a:cxn>
                  <a:cxn ang="0">
                    <a:pos x="connsiteX57-115" y="connsiteY57-116"/>
                  </a:cxn>
                  <a:cxn ang="0">
                    <a:pos x="connsiteX58-117" y="connsiteY58-118"/>
                  </a:cxn>
                  <a:cxn ang="0">
                    <a:pos x="connsiteX59-119" y="connsiteY59-120"/>
                  </a:cxn>
                  <a:cxn ang="0">
                    <a:pos x="connsiteX60-121" y="connsiteY60-122"/>
                  </a:cxn>
                  <a:cxn ang="0">
                    <a:pos x="connsiteX61-123" y="connsiteY61-124"/>
                  </a:cxn>
                  <a:cxn ang="0">
                    <a:pos x="connsiteX62-125" y="connsiteY62-126"/>
                  </a:cxn>
                  <a:cxn ang="0">
                    <a:pos x="connsiteX63-127" y="connsiteY63-128"/>
                  </a:cxn>
                  <a:cxn ang="0">
                    <a:pos x="connsiteX64-129" y="connsiteY64-130"/>
                  </a:cxn>
                  <a:cxn ang="0">
                    <a:pos x="connsiteX65-131" y="connsiteY65-132"/>
                  </a:cxn>
                  <a:cxn ang="0">
                    <a:pos x="connsiteX66-133" y="connsiteY66-134"/>
                  </a:cxn>
                  <a:cxn ang="0">
                    <a:pos x="connsiteX67-135" y="connsiteY67-136"/>
                  </a:cxn>
                  <a:cxn ang="0">
                    <a:pos x="connsiteX68-137" y="connsiteY68-138"/>
                  </a:cxn>
                  <a:cxn ang="0">
                    <a:pos x="connsiteX69-139" y="connsiteY69-140"/>
                  </a:cxn>
                  <a:cxn ang="0">
                    <a:pos x="connsiteX70-141" y="connsiteY70-142"/>
                  </a:cxn>
                  <a:cxn ang="0">
                    <a:pos x="connsiteX71-143" y="connsiteY71-144"/>
                  </a:cxn>
                  <a:cxn ang="0">
                    <a:pos x="connsiteX72-145" y="connsiteY72-146"/>
                  </a:cxn>
                  <a:cxn ang="0">
                    <a:pos x="connsiteX73-147" y="connsiteY73-148"/>
                  </a:cxn>
                  <a:cxn ang="0">
                    <a:pos x="connsiteX74-149" y="connsiteY74-150"/>
                  </a:cxn>
                  <a:cxn ang="0">
                    <a:pos x="connsiteX75-151" y="connsiteY75-152"/>
                  </a:cxn>
                  <a:cxn ang="0">
                    <a:pos x="connsiteX76-153" y="connsiteY76-154"/>
                  </a:cxn>
                  <a:cxn ang="0">
                    <a:pos x="connsiteX77-155" y="connsiteY77-156"/>
                  </a:cxn>
                  <a:cxn ang="0">
                    <a:pos x="connsiteX78-157" y="connsiteY78-158"/>
                  </a:cxn>
                  <a:cxn ang="0">
                    <a:pos x="connsiteX79-159" y="connsiteY79-160"/>
                  </a:cxn>
                  <a:cxn ang="0">
                    <a:pos x="connsiteX80-161" y="connsiteY80-162"/>
                  </a:cxn>
                  <a:cxn ang="0">
                    <a:pos x="connsiteX81-163" y="connsiteY81-164"/>
                  </a:cxn>
                  <a:cxn ang="0">
                    <a:pos x="connsiteX82-165" y="connsiteY82-166"/>
                  </a:cxn>
                  <a:cxn ang="0">
                    <a:pos x="connsiteX83-167" y="connsiteY83-168"/>
                  </a:cxn>
                  <a:cxn ang="0">
                    <a:pos x="connsiteX84-169" y="connsiteY84-170"/>
                  </a:cxn>
                  <a:cxn ang="0">
                    <a:pos x="connsiteX85-171" y="connsiteY85-172"/>
                  </a:cxn>
                  <a:cxn ang="0">
                    <a:pos x="connsiteX86-173" y="connsiteY86-174"/>
                  </a:cxn>
                </a:cxnLst>
                <a:rect l="l" t="t" r="r" b="b"/>
                <a:pathLst>
                  <a:path w="10000" h="9960">
                    <a:moveTo>
                      <a:pt x="123" y="906"/>
                    </a:moveTo>
                    <a:cubicBezTo>
                      <a:pt x="157" y="629"/>
                      <a:pt x="233" y="26"/>
                      <a:pt x="225" y="1"/>
                    </a:cubicBezTo>
                    <a:cubicBezTo>
                      <a:pt x="217" y="-24"/>
                      <a:pt x="123" y="453"/>
                      <a:pt x="72" y="755"/>
                    </a:cubicBezTo>
                    <a:cubicBezTo>
                      <a:pt x="21" y="1056"/>
                      <a:pt x="21" y="1358"/>
                      <a:pt x="21" y="1661"/>
                    </a:cubicBezTo>
                    <a:cubicBezTo>
                      <a:pt x="-30" y="2264"/>
                      <a:pt x="21" y="2867"/>
                      <a:pt x="123" y="3320"/>
                    </a:cubicBezTo>
                    <a:cubicBezTo>
                      <a:pt x="225" y="3925"/>
                      <a:pt x="378" y="4377"/>
                      <a:pt x="531" y="4679"/>
                    </a:cubicBezTo>
                    <a:cubicBezTo>
                      <a:pt x="685" y="5131"/>
                      <a:pt x="889" y="5433"/>
                      <a:pt x="1042" y="5735"/>
                    </a:cubicBezTo>
                    <a:cubicBezTo>
                      <a:pt x="1399" y="6189"/>
                      <a:pt x="1808" y="6641"/>
                      <a:pt x="2217" y="6791"/>
                    </a:cubicBezTo>
                    <a:cubicBezTo>
                      <a:pt x="2421" y="6791"/>
                      <a:pt x="2625" y="6791"/>
                      <a:pt x="2830" y="6641"/>
                    </a:cubicBezTo>
                    <a:cubicBezTo>
                      <a:pt x="3034" y="6490"/>
                      <a:pt x="3238" y="6339"/>
                      <a:pt x="3391" y="5886"/>
                    </a:cubicBezTo>
                    <a:cubicBezTo>
                      <a:pt x="3442" y="5584"/>
                      <a:pt x="3544" y="5283"/>
                      <a:pt x="3544" y="4981"/>
                    </a:cubicBezTo>
                    <a:cubicBezTo>
                      <a:pt x="3595" y="4679"/>
                      <a:pt x="3595" y="4226"/>
                      <a:pt x="3544" y="4075"/>
                    </a:cubicBezTo>
                    <a:cubicBezTo>
                      <a:pt x="3494" y="3772"/>
                      <a:pt x="3391" y="3472"/>
                      <a:pt x="3340" y="3320"/>
                    </a:cubicBezTo>
                    <a:cubicBezTo>
                      <a:pt x="3238" y="3020"/>
                      <a:pt x="3187" y="2867"/>
                      <a:pt x="3084" y="2716"/>
                    </a:cubicBezTo>
                    <a:cubicBezTo>
                      <a:pt x="2931" y="2414"/>
                      <a:pt x="2727" y="2264"/>
                      <a:pt x="2574" y="2113"/>
                    </a:cubicBezTo>
                    <a:cubicBezTo>
                      <a:pt x="2370" y="1962"/>
                      <a:pt x="2166" y="1962"/>
                      <a:pt x="2012" y="1962"/>
                    </a:cubicBezTo>
                    <a:cubicBezTo>
                      <a:pt x="1808" y="1962"/>
                      <a:pt x="1655" y="1962"/>
                      <a:pt x="1451" y="2113"/>
                    </a:cubicBezTo>
                    <a:cubicBezTo>
                      <a:pt x="1298" y="2264"/>
                      <a:pt x="1145" y="2566"/>
                      <a:pt x="991" y="2867"/>
                    </a:cubicBezTo>
                    <a:cubicBezTo>
                      <a:pt x="889" y="3171"/>
                      <a:pt x="735" y="3472"/>
                      <a:pt x="685" y="3925"/>
                    </a:cubicBezTo>
                    <a:cubicBezTo>
                      <a:pt x="582" y="4377"/>
                      <a:pt x="531" y="4831"/>
                      <a:pt x="531" y="5283"/>
                    </a:cubicBezTo>
                    <a:cubicBezTo>
                      <a:pt x="531" y="5735"/>
                      <a:pt x="582" y="6189"/>
                      <a:pt x="634" y="6490"/>
                    </a:cubicBezTo>
                    <a:cubicBezTo>
                      <a:pt x="685" y="6942"/>
                      <a:pt x="787" y="7244"/>
                      <a:pt x="838" y="7394"/>
                    </a:cubicBezTo>
                    <a:cubicBezTo>
                      <a:pt x="991" y="7999"/>
                      <a:pt x="1145" y="8300"/>
                      <a:pt x="1246" y="8602"/>
                    </a:cubicBezTo>
                    <a:cubicBezTo>
                      <a:pt x="1399" y="8904"/>
                      <a:pt x="1553" y="9206"/>
                      <a:pt x="1757" y="9357"/>
                    </a:cubicBezTo>
                    <a:cubicBezTo>
                      <a:pt x="1962" y="9658"/>
                      <a:pt x="2217" y="9810"/>
                      <a:pt x="2472" y="9960"/>
                    </a:cubicBezTo>
                    <a:cubicBezTo>
                      <a:pt x="2778" y="9960"/>
                      <a:pt x="3084" y="9960"/>
                      <a:pt x="3391" y="9810"/>
                    </a:cubicBezTo>
                    <a:cubicBezTo>
                      <a:pt x="3698" y="9658"/>
                      <a:pt x="4055" y="9206"/>
                      <a:pt x="4361" y="8752"/>
                    </a:cubicBezTo>
                    <a:cubicBezTo>
                      <a:pt x="4668" y="8150"/>
                      <a:pt x="5025" y="7546"/>
                      <a:pt x="5331" y="6942"/>
                    </a:cubicBezTo>
                    <a:cubicBezTo>
                      <a:pt x="5638" y="6189"/>
                      <a:pt x="5944" y="5584"/>
                      <a:pt x="6301" y="4981"/>
                    </a:cubicBezTo>
                    <a:cubicBezTo>
                      <a:pt x="6659" y="4226"/>
                      <a:pt x="7016" y="3772"/>
                      <a:pt x="7425" y="3320"/>
                    </a:cubicBezTo>
                    <a:cubicBezTo>
                      <a:pt x="7782" y="3020"/>
                      <a:pt x="8191" y="2867"/>
                      <a:pt x="8600" y="3020"/>
                    </a:cubicBezTo>
                    <a:cubicBezTo>
                      <a:pt x="8804" y="3020"/>
                      <a:pt x="8957" y="3171"/>
                      <a:pt x="9161" y="3472"/>
                    </a:cubicBezTo>
                    <a:cubicBezTo>
                      <a:pt x="9314" y="3623"/>
                      <a:pt x="9518" y="3925"/>
                      <a:pt x="9621" y="4377"/>
                    </a:cubicBezTo>
                    <a:cubicBezTo>
                      <a:pt x="9774" y="4831"/>
                      <a:pt x="9876" y="5283"/>
                      <a:pt x="9927" y="5886"/>
                    </a:cubicBezTo>
                    <a:cubicBezTo>
                      <a:pt x="9978" y="6189"/>
                      <a:pt x="9978" y="6339"/>
                      <a:pt x="9978" y="6641"/>
                    </a:cubicBezTo>
                    <a:cubicBezTo>
                      <a:pt x="9927" y="6942"/>
                      <a:pt x="9927" y="7244"/>
                      <a:pt x="9876" y="7394"/>
                    </a:cubicBezTo>
                    <a:cubicBezTo>
                      <a:pt x="9774" y="7848"/>
                      <a:pt x="9621" y="8150"/>
                      <a:pt x="9468" y="8300"/>
                    </a:cubicBezTo>
                    <a:cubicBezTo>
                      <a:pt x="9314" y="8602"/>
                      <a:pt x="9110" y="8602"/>
                      <a:pt x="8957" y="8602"/>
                    </a:cubicBezTo>
                    <a:cubicBezTo>
                      <a:pt x="8650" y="8602"/>
                      <a:pt x="8344" y="8150"/>
                      <a:pt x="8140" y="7546"/>
                    </a:cubicBezTo>
                    <a:cubicBezTo>
                      <a:pt x="8037" y="7244"/>
                      <a:pt x="7936" y="6942"/>
                      <a:pt x="7885" y="6641"/>
                    </a:cubicBezTo>
                    <a:cubicBezTo>
                      <a:pt x="7833" y="6189"/>
                      <a:pt x="7833" y="5886"/>
                      <a:pt x="7833" y="5433"/>
                    </a:cubicBezTo>
                    <a:cubicBezTo>
                      <a:pt x="7885" y="5131"/>
                      <a:pt x="7936" y="4831"/>
                      <a:pt x="8037" y="4679"/>
                    </a:cubicBezTo>
                    <a:cubicBezTo>
                      <a:pt x="8089" y="4529"/>
                      <a:pt x="8191" y="4377"/>
                      <a:pt x="8242" y="4377"/>
                    </a:cubicBezTo>
                    <a:cubicBezTo>
                      <a:pt x="8446" y="4226"/>
                      <a:pt x="8548" y="4226"/>
                      <a:pt x="8650" y="4226"/>
                    </a:cubicBezTo>
                    <a:lnTo>
                      <a:pt x="8753" y="4226"/>
                    </a:lnTo>
                    <a:lnTo>
                      <a:pt x="8650" y="4226"/>
                    </a:lnTo>
                    <a:cubicBezTo>
                      <a:pt x="8548" y="4226"/>
                      <a:pt x="8446" y="4226"/>
                      <a:pt x="8242" y="4377"/>
                    </a:cubicBezTo>
                    <a:cubicBezTo>
                      <a:pt x="8191" y="4377"/>
                      <a:pt x="8089" y="4529"/>
                      <a:pt x="8037" y="4679"/>
                    </a:cubicBezTo>
                    <a:cubicBezTo>
                      <a:pt x="7936" y="4831"/>
                      <a:pt x="7885" y="5131"/>
                      <a:pt x="7833" y="5433"/>
                    </a:cubicBezTo>
                    <a:cubicBezTo>
                      <a:pt x="7833" y="5886"/>
                      <a:pt x="7833" y="6189"/>
                      <a:pt x="7885" y="6641"/>
                    </a:cubicBezTo>
                    <a:cubicBezTo>
                      <a:pt x="7936" y="6942"/>
                      <a:pt x="8037" y="7394"/>
                      <a:pt x="8140" y="7697"/>
                    </a:cubicBezTo>
                    <a:cubicBezTo>
                      <a:pt x="8344" y="8300"/>
                      <a:pt x="8650" y="8602"/>
                      <a:pt x="8957" y="8602"/>
                    </a:cubicBezTo>
                    <a:cubicBezTo>
                      <a:pt x="9059" y="8752"/>
                      <a:pt x="9161" y="8602"/>
                      <a:pt x="9212" y="8602"/>
                    </a:cubicBezTo>
                    <a:cubicBezTo>
                      <a:pt x="9314" y="8602"/>
                      <a:pt x="9417" y="8602"/>
                      <a:pt x="9468" y="8451"/>
                    </a:cubicBezTo>
                    <a:cubicBezTo>
                      <a:pt x="9569" y="8300"/>
                      <a:pt x="9621" y="8300"/>
                      <a:pt x="9722" y="8150"/>
                    </a:cubicBezTo>
                    <a:cubicBezTo>
                      <a:pt x="9774" y="7999"/>
                      <a:pt x="9876" y="7697"/>
                      <a:pt x="9927" y="7546"/>
                    </a:cubicBezTo>
                    <a:cubicBezTo>
                      <a:pt x="9978" y="7244"/>
                      <a:pt x="9978" y="6942"/>
                      <a:pt x="9978" y="6641"/>
                    </a:cubicBezTo>
                    <a:cubicBezTo>
                      <a:pt x="10029" y="6339"/>
                      <a:pt x="9978" y="6036"/>
                      <a:pt x="9978" y="5735"/>
                    </a:cubicBezTo>
                    <a:cubicBezTo>
                      <a:pt x="9927" y="5131"/>
                      <a:pt x="9825" y="4679"/>
                      <a:pt x="9672" y="4226"/>
                    </a:cubicBezTo>
                    <a:cubicBezTo>
                      <a:pt x="9518" y="3772"/>
                      <a:pt x="9365" y="3472"/>
                      <a:pt x="9161" y="3320"/>
                    </a:cubicBezTo>
                    <a:cubicBezTo>
                      <a:pt x="8957" y="3020"/>
                      <a:pt x="8804" y="2867"/>
                      <a:pt x="8600" y="2716"/>
                    </a:cubicBezTo>
                    <a:cubicBezTo>
                      <a:pt x="8191" y="2716"/>
                      <a:pt x="7782" y="2867"/>
                      <a:pt x="7374" y="3171"/>
                    </a:cubicBezTo>
                    <a:cubicBezTo>
                      <a:pt x="6965" y="3623"/>
                      <a:pt x="6608" y="4075"/>
                      <a:pt x="6251" y="4679"/>
                    </a:cubicBezTo>
                    <a:cubicBezTo>
                      <a:pt x="5893" y="5433"/>
                      <a:pt x="5587" y="6036"/>
                      <a:pt x="5229" y="6791"/>
                    </a:cubicBezTo>
                    <a:cubicBezTo>
                      <a:pt x="4923" y="7394"/>
                      <a:pt x="4616" y="7999"/>
                      <a:pt x="4310" y="8451"/>
                    </a:cubicBezTo>
                    <a:cubicBezTo>
                      <a:pt x="3647" y="9508"/>
                      <a:pt x="3034" y="9810"/>
                      <a:pt x="2472" y="9508"/>
                    </a:cubicBezTo>
                    <a:cubicBezTo>
                      <a:pt x="2217" y="9508"/>
                      <a:pt x="2012" y="9357"/>
                      <a:pt x="1808" y="9054"/>
                    </a:cubicBezTo>
                    <a:cubicBezTo>
                      <a:pt x="1603" y="8904"/>
                      <a:pt x="1451" y="8602"/>
                      <a:pt x="1349" y="8300"/>
                    </a:cubicBezTo>
                    <a:cubicBezTo>
                      <a:pt x="1195" y="8150"/>
                      <a:pt x="1093" y="7697"/>
                      <a:pt x="940" y="7244"/>
                    </a:cubicBezTo>
                    <a:cubicBezTo>
                      <a:pt x="889" y="6942"/>
                      <a:pt x="787" y="6791"/>
                      <a:pt x="735" y="6339"/>
                    </a:cubicBezTo>
                    <a:cubicBezTo>
                      <a:pt x="685" y="6036"/>
                      <a:pt x="685" y="5735"/>
                      <a:pt x="685" y="5283"/>
                    </a:cubicBezTo>
                    <a:cubicBezTo>
                      <a:pt x="634" y="4981"/>
                      <a:pt x="685" y="4529"/>
                      <a:pt x="735" y="4075"/>
                    </a:cubicBezTo>
                    <a:cubicBezTo>
                      <a:pt x="837" y="3772"/>
                      <a:pt x="940" y="3472"/>
                      <a:pt x="1042" y="3171"/>
                    </a:cubicBezTo>
                    <a:cubicBezTo>
                      <a:pt x="1298" y="2566"/>
                      <a:pt x="1655" y="2264"/>
                      <a:pt x="1962" y="2264"/>
                    </a:cubicBezTo>
                    <a:cubicBezTo>
                      <a:pt x="2166" y="2264"/>
                      <a:pt x="2319" y="2264"/>
                      <a:pt x="2523" y="2414"/>
                    </a:cubicBezTo>
                    <a:cubicBezTo>
                      <a:pt x="2676" y="2566"/>
                      <a:pt x="2880" y="2716"/>
                      <a:pt x="3034" y="3020"/>
                    </a:cubicBezTo>
                    <a:cubicBezTo>
                      <a:pt x="3135" y="3020"/>
                      <a:pt x="3187" y="3171"/>
                      <a:pt x="3238" y="3472"/>
                    </a:cubicBezTo>
                    <a:cubicBezTo>
                      <a:pt x="3340" y="3623"/>
                      <a:pt x="3391" y="3772"/>
                      <a:pt x="3442" y="4075"/>
                    </a:cubicBezTo>
                    <a:cubicBezTo>
                      <a:pt x="3494" y="4226"/>
                      <a:pt x="3494" y="4529"/>
                      <a:pt x="3494" y="4831"/>
                    </a:cubicBezTo>
                    <a:cubicBezTo>
                      <a:pt x="3442" y="5131"/>
                      <a:pt x="3391" y="5433"/>
                      <a:pt x="3340" y="5584"/>
                    </a:cubicBezTo>
                    <a:cubicBezTo>
                      <a:pt x="3238" y="6036"/>
                      <a:pt x="3034" y="6339"/>
                      <a:pt x="2830" y="6339"/>
                    </a:cubicBezTo>
                    <a:cubicBezTo>
                      <a:pt x="2625" y="6490"/>
                      <a:pt x="2421" y="6490"/>
                      <a:pt x="2267" y="6490"/>
                    </a:cubicBezTo>
                    <a:cubicBezTo>
                      <a:pt x="1859" y="6490"/>
                      <a:pt x="1451" y="6036"/>
                      <a:pt x="1093" y="5584"/>
                    </a:cubicBezTo>
                    <a:cubicBezTo>
                      <a:pt x="889" y="5283"/>
                      <a:pt x="735" y="4981"/>
                      <a:pt x="582" y="4679"/>
                    </a:cubicBezTo>
                    <a:cubicBezTo>
                      <a:pt x="430" y="4226"/>
                      <a:pt x="277" y="3925"/>
                      <a:pt x="174" y="3320"/>
                    </a:cubicBezTo>
                    <a:cubicBezTo>
                      <a:pt x="72" y="2867"/>
                      <a:pt x="21" y="2264"/>
                      <a:pt x="21" y="1661"/>
                    </a:cubicBezTo>
                    <a:cubicBezTo>
                      <a:pt x="21" y="1358"/>
                      <a:pt x="72" y="1208"/>
                      <a:pt x="123" y="906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75" name="Freeform 240"/>
              <p:cNvSpPr/>
              <p:nvPr/>
            </p:nvSpPr>
            <p:spPr bwMode="auto">
              <a:xfrm rot="16069449">
                <a:off x="2866485" y="2006162"/>
                <a:ext cx="42863" cy="54472"/>
              </a:xfrm>
              <a:custGeom>
                <a:avLst/>
                <a:gdLst>
                  <a:gd name="T0" fmla="*/ 1 w 5"/>
                  <a:gd name="T1" fmla="*/ 3 h 4"/>
                  <a:gd name="T2" fmla="*/ 1 w 5"/>
                  <a:gd name="T3" fmla="*/ 1 h 4"/>
                  <a:gd name="T4" fmla="*/ 4 w 5"/>
                  <a:gd name="T5" fmla="*/ 1 h 4"/>
                  <a:gd name="T6" fmla="*/ 4 w 5"/>
                  <a:gd name="T7" fmla="*/ 3 h 4"/>
                  <a:gd name="T8" fmla="*/ 1 w 5"/>
                  <a:gd name="T9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1" y="3"/>
                    </a:move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4" y="0"/>
                      <a:pt x="4" y="1"/>
                    </a:cubicBezTo>
                    <a:cubicBezTo>
                      <a:pt x="5" y="1"/>
                      <a:pt x="5" y="2"/>
                      <a:pt x="4" y="3"/>
                    </a:cubicBezTo>
                    <a:cubicBezTo>
                      <a:pt x="3" y="4"/>
                      <a:pt x="2" y="4"/>
                      <a:pt x="1" y="3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76" name="Freeform 241"/>
              <p:cNvSpPr/>
              <p:nvPr/>
            </p:nvSpPr>
            <p:spPr bwMode="auto">
              <a:xfrm rot="16069449">
                <a:off x="2344482" y="2002689"/>
                <a:ext cx="873125" cy="471467"/>
              </a:xfrm>
              <a:custGeom>
                <a:avLst/>
                <a:gdLst>
                  <a:gd name="T0" fmla="*/ 18 w 102"/>
                  <a:gd name="T1" fmla="*/ 25 h 35"/>
                  <a:gd name="T2" fmla="*/ 24 w 102"/>
                  <a:gd name="T3" fmla="*/ 23 h 35"/>
                  <a:gd name="T4" fmla="*/ 19 w 102"/>
                  <a:gd name="T5" fmla="*/ 22 h 35"/>
                  <a:gd name="T6" fmla="*/ 27 w 102"/>
                  <a:gd name="T7" fmla="*/ 19 h 35"/>
                  <a:gd name="T8" fmla="*/ 30 w 102"/>
                  <a:gd name="T9" fmla="*/ 18 h 35"/>
                  <a:gd name="T10" fmla="*/ 33 w 102"/>
                  <a:gd name="T11" fmla="*/ 18 h 35"/>
                  <a:gd name="T12" fmla="*/ 35 w 102"/>
                  <a:gd name="T13" fmla="*/ 16 h 35"/>
                  <a:gd name="T14" fmla="*/ 33 w 102"/>
                  <a:gd name="T15" fmla="*/ 15 h 35"/>
                  <a:gd name="T16" fmla="*/ 36 w 102"/>
                  <a:gd name="T17" fmla="*/ 14 h 35"/>
                  <a:gd name="T18" fmla="*/ 40 w 102"/>
                  <a:gd name="T19" fmla="*/ 14 h 35"/>
                  <a:gd name="T20" fmla="*/ 41 w 102"/>
                  <a:gd name="T21" fmla="*/ 12 h 35"/>
                  <a:gd name="T22" fmla="*/ 39 w 102"/>
                  <a:gd name="T23" fmla="*/ 12 h 35"/>
                  <a:gd name="T24" fmla="*/ 43 w 102"/>
                  <a:gd name="T25" fmla="*/ 13 h 35"/>
                  <a:gd name="T26" fmla="*/ 47 w 102"/>
                  <a:gd name="T27" fmla="*/ 12 h 35"/>
                  <a:gd name="T28" fmla="*/ 50 w 102"/>
                  <a:gd name="T29" fmla="*/ 12 h 35"/>
                  <a:gd name="T30" fmla="*/ 50 w 102"/>
                  <a:gd name="T31" fmla="*/ 9 h 35"/>
                  <a:gd name="T32" fmla="*/ 51 w 102"/>
                  <a:gd name="T33" fmla="*/ 9 h 35"/>
                  <a:gd name="T34" fmla="*/ 53 w 102"/>
                  <a:gd name="T35" fmla="*/ 11 h 35"/>
                  <a:gd name="T36" fmla="*/ 56 w 102"/>
                  <a:gd name="T37" fmla="*/ 11 h 35"/>
                  <a:gd name="T38" fmla="*/ 58 w 102"/>
                  <a:gd name="T39" fmla="*/ 13 h 35"/>
                  <a:gd name="T40" fmla="*/ 61 w 102"/>
                  <a:gd name="T41" fmla="*/ 10 h 35"/>
                  <a:gd name="T42" fmla="*/ 65 w 102"/>
                  <a:gd name="T43" fmla="*/ 9 h 35"/>
                  <a:gd name="T44" fmla="*/ 63 w 102"/>
                  <a:gd name="T45" fmla="*/ 7 h 35"/>
                  <a:gd name="T46" fmla="*/ 64 w 102"/>
                  <a:gd name="T47" fmla="*/ 6 h 35"/>
                  <a:gd name="T48" fmla="*/ 67 w 102"/>
                  <a:gd name="T49" fmla="*/ 8 h 35"/>
                  <a:gd name="T50" fmla="*/ 70 w 102"/>
                  <a:gd name="T51" fmla="*/ 9 h 35"/>
                  <a:gd name="T52" fmla="*/ 73 w 102"/>
                  <a:gd name="T53" fmla="*/ 8 h 35"/>
                  <a:gd name="T54" fmla="*/ 77 w 102"/>
                  <a:gd name="T55" fmla="*/ 7 h 35"/>
                  <a:gd name="T56" fmla="*/ 75 w 102"/>
                  <a:gd name="T57" fmla="*/ 4 h 35"/>
                  <a:gd name="T58" fmla="*/ 83 w 102"/>
                  <a:gd name="T59" fmla="*/ 5 h 35"/>
                  <a:gd name="T60" fmla="*/ 87 w 102"/>
                  <a:gd name="T61" fmla="*/ 5 h 35"/>
                  <a:gd name="T62" fmla="*/ 87 w 102"/>
                  <a:gd name="T63" fmla="*/ 4 h 35"/>
                  <a:gd name="T64" fmla="*/ 90 w 102"/>
                  <a:gd name="T65" fmla="*/ 4 h 35"/>
                  <a:gd name="T66" fmla="*/ 90 w 102"/>
                  <a:gd name="T67" fmla="*/ 3 h 35"/>
                  <a:gd name="T68" fmla="*/ 102 w 102"/>
                  <a:gd name="T69" fmla="*/ 6 h 35"/>
                  <a:gd name="T70" fmla="*/ 98 w 102"/>
                  <a:gd name="T71" fmla="*/ 3 h 35"/>
                  <a:gd name="T72" fmla="*/ 89 w 102"/>
                  <a:gd name="T73" fmla="*/ 1 h 35"/>
                  <a:gd name="T74" fmla="*/ 77 w 102"/>
                  <a:gd name="T75" fmla="*/ 0 h 35"/>
                  <a:gd name="T76" fmla="*/ 59 w 102"/>
                  <a:gd name="T77" fmla="*/ 2 h 35"/>
                  <a:gd name="T78" fmla="*/ 49 w 102"/>
                  <a:gd name="T79" fmla="*/ 5 h 35"/>
                  <a:gd name="T80" fmla="*/ 38 w 102"/>
                  <a:gd name="T81" fmla="*/ 9 h 35"/>
                  <a:gd name="T82" fmla="*/ 0 w 102"/>
                  <a:gd name="T83" fmla="*/ 35 h 35"/>
                  <a:gd name="T84" fmla="*/ 18 w 102"/>
                  <a:gd name="T85" fmla="*/ 25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02" h="35">
                    <a:moveTo>
                      <a:pt x="18" y="25"/>
                    </a:moveTo>
                    <a:cubicBezTo>
                      <a:pt x="23" y="23"/>
                      <a:pt x="23" y="23"/>
                      <a:pt x="24" y="23"/>
                    </a:cubicBezTo>
                    <a:cubicBezTo>
                      <a:pt x="25" y="22"/>
                      <a:pt x="20" y="22"/>
                      <a:pt x="19" y="22"/>
                    </a:cubicBezTo>
                    <a:cubicBezTo>
                      <a:pt x="20" y="21"/>
                      <a:pt x="25" y="20"/>
                      <a:pt x="27" y="19"/>
                    </a:cubicBezTo>
                    <a:cubicBezTo>
                      <a:pt x="28" y="19"/>
                      <a:pt x="29" y="18"/>
                      <a:pt x="30" y="18"/>
                    </a:cubicBezTo>
                    <a:cubicBezTo>
                      <a:pt x="31" y="18"/>
                      <a:pt x="32" y="18"/>
                      <a:pt x="33" y="18"/>
                    </a:cubicBezTo>
                    <a:cubicBezTo>
                      <a:pt x="34" y="17"/>
                      <a:pt x="35" y="17"/>
                      <a:pt x="35" y="16"/>
                    </a:cubicBezTo>
                    <a:cubicBezTo>
                      <a:pt x="35" y="16"/>
                      <a:pt x="34" y="15"/>
                      <a:pt x="33" y="15"/>
                    </a:cubicBezTo>
                    <a:cubicBezTo>
                      <a:pt x="34" y="15"/>
                      <a:pt x="35" y="14"/>
                      <a:pt x="36" y="14"/>
                    </a:cubicBezTo>
                    <a:cubicBezTo>
                      <a:pt x="37" y="14"/>
                      <a:pt x="38" y="15"/>
                      <a:pt x="40" y="14"/>
                    </a:cubicBezTo>
                    <a:cubicBezTo>
                      <a:pt x="41" y="14"/>
                      <a:pt x="42" y="12"/>
                      <a:pt x="41" y="12"/>
                    </a:cubicBezTo>
                    <a:cubicBezTo>
                      <a:pt x="41" y="12"/>
                      <a:pt x="40" y="12"/>
                      <a:pt x="39" y="12"/>
                    </a:cubicBezTo>
                    <a:cubicBezTo>
                      <a:pt x="40" y="12"/>
                      <a:pt x="43" y="11"/>
                      <a:pt x="43" y="13"/>
                    </a:cubicBezTo>
                    <a:cubicBezTo>
                      <a:pt x="43" y="14"/>
                      <a:pt x="46" y="13"/>
                      <a:pt x="47" y="12"/>
                    </a:cubicBezTo>
                    <a:cubicBezTo>
                      <a:pt x="48" y="12"/>
                      <a:pt x="49" y="12"/>
                      <a:pt x="50" y="12"/>
                    </a:cubicBezTo>
                    <a:cubicBezTo>
                      <a:pt x="51" y="11"/>
                      <a:pt x="52" y="9"/>
                      <a:pt x="50" y="9"/>
                    </a:cubicBezTo>
                    <a:cubicBezTo>
                      <a:pt x="49" y="9"/>
                      <a:pt x="51" y="8"/>
                      <a:pt x="51" y="9"/>
                    </a:cubicBezTo>
                    <a:cubicBezTo>
                      <a:pt x="52" y="9"/>
                      <a:pt x="53" y="9"/>
                      <a:pt x="53" y="11"/>
                    </a:cubicBezTo>
                    <a:cubicBezTo>
                      <a:pt x="52" y="12"/>
                      <a:pt x="54" y="12"/>
                      <a:pt x="56" y="11"/>
                    </a:cubicBezTo>
                    <a:cubicBezTo>
                      <a:pt x="55" y="13"/>
                      <a:pt x="56" y="14"/>
                      <a:pt x="58" y="13"/>
                    </a:cubicBezTo>
                    <a:cubicBezTo>
                      <a:pt x="60" y="12"/>
                      <a:pt x="61" y="11"/>
                      <a:pt x="61" y="10"/>
                    </a:cubicBezTo>
                    <a:cubicBezTo>
                      <a:pt x="62" y="10"/>
                      <a:pt x="64" y="10"/>
                      <a:pt x="65" y="9"/>
                    </a:cubicBezTo>
                    <a:cubicBezTo>
                      <a:pt x="65" y="8"/>
                      <a:pt x="66" y="7"/>
                      <a:pt x="63" y="7"/>
                    </a:cubicBezTo>
                    <a:cubicBezTo>
                      <a:pt x="62" y="7"/>
                      <a:pt x="62" y="6"/>
                      <a:pt x="64" y="6"/>
                    </a:cubicBezTo>
                    <a:cubicBezTo>
                      <a:pt x="65" y="6"/>
                      <a:pt x="67" y="6"/>
                      <a:pt x="67" y="8"/>
                    </a:cubicBezTo>
                    <a:cubicBezTo>
                      <a:pt x="68" y="9"/>
                      <a:pt x="69" y="9"/>
                      <a:pt x="70" y="9"/>
                    </a:cubicBezTo>
                    <a:cubicBezTo>
                      <a:pt x="71" y="9"/>
                      <a:pt x="72" y="8"/>
                      <a:pt x="73" y="8"/>
                    </a:cubicBezTo>
                    <a:cubicBezTo>
                      <a:pt x="73" y="8"/>
                      <a:pt x="75" y="8"/>
                      <a:pt x="77" y="7"/>
                    </a:cubicBezTo>
                    <a:cubicBezTo>
                      <a:pt x="79" y="6"/>
                      <a:pt x="78" y="4"/>
                      <a:pt x="75" y="4"/>
                    </a:cubicBezTo>
                    <a:cubicBezTo>
                      <a:pt x="77" y="4"/>
                      <a:pt x="80" y="4"/>
                      <a:pt x="83" y="5"/>
                    </a:cubicBezTo>
                    <a:cubicBezTo>
                      <a:pt x="84" y="6"/>
                      <a:pt x="86" y="6"/>
                      <a:pt x="87" y="5"/>
                    </a:cubicBezTo>
                    <a:cubicBezTo>
                      <a:pt x="87" y="5"/>
                      <a:pt x="87" y="5"/>
                      <a:pt x="87" y="4"/>
                    </a:cubicBezTo>
                    <a:cubicBezTo>
                      <a:pt x="88" y="5"/>
                      <a:pt x="89" y="5"/>
                      <a:pt x="90" y="4"/>
                    </a:cubicBezTo>
                    <a:cubicBezTo>
                      <a:pt x="91" y="4"/>
                      <a:pt x="91" y="3"/>
                      <a:pt x="90" y="3"/>
                    </a:cubicBezTo>
                    <a:cubicBezTo>
                      <a:pt x="96" y="4"/>
                      <a:pt x="100" y="4"/>
                      <a:pt x="102" y="6"/>
                    </a:cubicBezTo>
                    <a:cubicBezTo>
                      <a:pt x="101" y="5"/>
                      <a:pt x="100" y="4"/>
                      <a:pt x="98" y="3"/>
                    </a:cubicBezTo>
                    <a:cubicBezTo>
                      <a:pt x="96" y="2"/>
                      <a:pt x="93" y="2"/>
                      <a:pt x="89" y="1"/>
                    </a:cubicBezTo>
                    <a:cubicBezTo>
                      <a:pt x="86" y="1"/>
                      <a:pt x="82" y="0"/>
                      <a:pt x="77" y="0"/>
                    </a:cubicBezTo>
                    <a:cubicBezTo>
                      <a:pt x="72" y="0"/>
                      <a:pt x="66" y="1"/>
                      <a:pt x="59" y="2"/>
                    </a:cubicBezTo>
                    <a:cubicBezTo>
                      <a:pt x="56" y="2"/>
                      <a:pt x="52" y="3"/>
                      <a:pt x="49" y="5"/>
                    </a:cubicBezTo>
                    <a:cubicBezTo>
                      <a:pt x="45" y="6"/>
                      <a:pt x="42" y="7"/>
                      <a:pt x="38" y="9"/>
                    </a:cubicBezTo>
                    <a:cubicBezTo>
                      <a:pt x="19" y="18"/>
                      <a:pt x="4" y="32"/>
                      <a:pt x="0" y="35"/>
                    </a:cubicBezTo>
                    <a:cubicBezTo>
                      <a:pt x="0" y="35"/>
                      <a:pt x="12" y="27"/>
                      <a:pt x="18" y="25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77" name="Freeform 242"/>
              <p:cNvSpPr/>
              <p:nvPr/>
            </p:nvSpPr>
            <p:spPr bwMode="auto">
              <a:xfrm rot="16069449">
                <a:off x="2856488" y="2705315"/>
                <a:ext cx="496888" cy="498390"/>
              </a:xfrm>
              <a:custGeom>
                <a:avLst/>
                <a:gdLst>
                  <a:gd name="T0" fmla="*/ 9 w 58"/>
                  <a:gd name="T1" fmla="*/ 37 h 37"/>
                  <a:gd name="T2" fmla="*/ 19 w 58"/>
                  <a:gd name="T3" fmla="*/ 36 h 37"/>
                  <a:gd name="T4" fmla="*/ 25 w 58"/>
                  <a:gd name="T5" fmla="*/ 34 h 37"/>
                  <a:gd name="T6" fmla="*/ 28 w 58"/>
                  <a:gd name="T7" fmla="*/ 33 h 37"/>
                  <a:gd name="T8" fmla="*/ 31 w 58"/>
                  <a:gd name="T9" fmla="*/ 31 h 37"/>
                  <a:gd name="T10" fmla="*/ 41 w 58"/>
                  <a:gd name="T11" fmla="*/ 23 h 37"/>
                  <a:gd name="T12" fmla="*/ 47 w 58"/>
                  <a:gd name="T13" fmla="*/ 14 h 37"/>
                  <a:gd name="T14" fmla="*/ 49 w 58"/>
                  <a:gd name="T15" fmla="*/ 12 h 37"/>
                  <a:gd name="T16" fmla="*/ 53 w 58"/>
                  <a:gd name="T17" fmla="*/ 6 h 37"/>
                  <a:gd name="T18" fmla="*/ 58 w 58"/>
                  <a:gd name="T19" fmla="*/ 0 h 37"/>
                  <a:gd name="T20" fmla="*/ 56 w 58"/>
                  <a:gd name="T21" fmla="*/ 1 h 37"/>
                  <a:gd name="T22" fmla="*/ 55 w 58"/>
                  <a:gd name="T23" fmla="*/ 2 h 37"/>
                  <a:gd name="T24" fmla="*/ 54 w 58"/>
                  <a:gd name="T25" fmla="*/ 2 h 37"/>
                  <a:gd name="T26" fmla="*/ 54 w 58"/>
                  <a:gd name="T27" fmla="*/ 2 h 37"/>
                  <a:gd name="T28" fmla="*/ 52 w 58"/>
                  <a:gd name="T29" fmla="*/ 5 h 37"/>
                  <a:gd name="T30" fmla="*/ 51 w 58"/>
                  <a:gd name="T31" fmla="*/ 7 h 37"/>
                  <a:gd name="T32" fmla="*/ 51 w 58"/>
                  <a:gd name="T33" fmla="*/ 7 h 37"/>
                  <a:gd name="T34" fmla="*/ 47 w 58"/>
                  <a:gd name="T35" fmla="*/ 10 h 37"/>
                  <a:gd name="T36" fmla="*/ 44 w 58"/>
                  <a:gd name="T37" fmla="*/ 13 h 37"/>
                  <a:gd name="T38" fmla="*/ 43 w 58"/>
                  <a:gd name="T39" fmla="*/ 13 h 37"/>
                  <a:gd name="T40" fmla="*/ 40 w 58"/>
                  <a:gd name="T41" fmla="*/ 19 h 37"/>
                  <a:gd name="T42" fmla="*/ 40 w 58"/>
                  <a:gd name="T43" fmla="*/ 20 h 37"/>
                  <a:gd name="T44" fmla="*/ 36 w 58"/>
                  <a:gd name="T45" fmla="*/ 23 h 37"/>
                  <a:gd name="T46" fmla="*/ 33 w 58"/>
                  <a:gd name="T47" fmla="*/ 26 h 37"/>
                  <a:gd name="T48" fmla="*/ 32 w 58"/>
                  <a:gd name="T49" fmla="*/ 26 h 37"/>
                  <a:gd name="T50" fmla="*/ 31 w 58"/>
                  <a:gd name="T51" fmla="*/ 27 h 37"/>
                  <a:gd name="T52" fmla="*/ 31 w 58"/>
                  <a:gd name="T53" fmla="*/ 27 h 37"/>
                  <a:gd name="T54" fmla="*/ 31 w 58"/>
                  <a:gd name="T55" fmla="*/ 26 h 37"/>
                  <a:gd name="T56" fmla="*/ 30 w 58"/>
                  <a:gd name="T57" fmla="*/ 24 h 37"/>
                  <a:gd name="T58" fmla="*/ 30 w 58"/>
                  <a:gd name="T59" fmla="*/ 23 h 37"/>
                  <a:gd name="T60" fmla="*/ 30 w 58"/>
                  <a:gd name="T61" fmla="*/ 22 h 37"/>
                  <a:gd name="T62" fmla="*/ 28 w 58"/>
                  <a:gd name="T63" fmla="*/ 24 h 37"/>
                  <a:gd name="T64" fmla="*/ 28 w 58"/>
                  <a:gd name="T65" fmla="*/ 24 h 37"/>
                  <a:gd name="T66" fmla="*/ 25 w 58"/>
                  <a:gd name="T67" fmla="*/ 27 h 37"/>
                  <a:gd name="T68" fmla="*/ 24 w 58"/>
                  <a:gd name="T69" fmla="*/ 27 h 37"/>
                  <a:gd name="T70" fmla="*/ 23 w 58"/>
                  <a:gd name="T71" fmla="*/ 28 h 37"/>
                  <a:gd name="T72" fmla="*/ 22 w 58"/>
                  <a:gd name="T73" fmla="*/ 28 h 37"/>
                  <a:gd name="T74" fmla="*/ 20 w 58"/>
                  <a:gd name="T75" fmla="*/ 29 h 37"/>
                  <a:gd name="T76" fmla="*/ 17 w 58"/>
                  <a:gd name="T77" fmla="*/ 31 h 37"/>
                  <a:gd name="T78" fmla="*/ 17 w 58"/>
                  <a:gd name="T79" fmla="*/ 32 h 37"/>
                  <a:gd name="T80" fmla="*/ 17 w 58"/>
                  <a:gd name="T81" fmla="*/ 33 h 37"/>
                  <a:gd name="T82" fmla="*/ 16 w 58"/>
                  <a:gd name="T83" fmla="*/ 35 h 37"/>
                  <a:gd name="T84" fmla="*/ 11 w 58"/>
                  <a:gd name="T85" fmla="*/ 36 h 37"/>
                  <a:gd name="T86" fmla="*/ 10 w 58"/>
                  <a:gd name="T87" fmla="*/ 36 h 37"/>
                  <a:gd name="T88" fmla="*/ 8 w 58"/>
                  <a:gd name="T89" fmla="*/ 35 h 37"/>
                  <a:gd name="T90" fmla="*/ 7 w 58"/>
                  <a:gd name="T91" fmla="*/ 35 h 37"/>
                  <a:gd name="T92" fmla="*/ 6 w 58"/>
                  <a:gd name="T93" fmla="*/ 35 h 37"/>
                  <a:gd name="T94" fmla="*/ 5 w 58"/>
                  <a:gd name="T95" fmla="*/ 35 h 37"/>
                  <a:gd name="T96" fmla="*/ 4 w 58"/>
                  <a:gd name="T97" fmla="*/ 35 h 37"/>
                  <a:gd name="T98" fmla="*/ 2 w 58"/>
                  <a:gd name="T99" fmla="*/ 35 h 37"/>
                  <a:gd name="T100" fmla="*/ 2 w 58"/>
                  <a:gd name="T101" fmla="*/ 35 h 37"/>
                  <a:gd name="T102" fmla="*/ 0 w 58"/>
                  <a:gd name="T103" fmla="*/ 35 h 37"/>
                  <a:gd name="T104" fmla="*/ 6 w 58"/>
                  <a:gd name="T105" fmla="*/ 36 h 37"/>
                  <a:gd name="T106" fmla="*/ 9 w 58"/>
                  <a:gd name="T107" fmla="*/ 37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58" h="37">
                    <a:moveTo>
                      <a:pt x="9" y="37"/>
                    </a:moveTo>
                    <a:cubicBezTo>
                      <a:pt x="12" y="37"/>
                      <a:pt x="15" y="37"/>
                      <a:pt x="19" y="36"/>
                    </a:cubicBezTo>
                    <a:cubicBezTo>
                      <a:pt x="21" y="36"/>
                      <a:pt x="23" y="35"/>
                      <a:pt x="25" y="34"/>
                    </a:cubicBezTo>
                    <a:cubicBezTo>
                      <a:pt x="26" y="34"/>
                      <a:pt x="27" y="33"/>
                      <a:pt x="28" y="33"/>
                    </a:cubicBezTo>
                    <a:cubicBezTo>
                      <a:pt x="29" y="32"/>
                      <a:pt x="30" y="32"/>
                      <a:pt x="31" y="31"/>
                    </a:cubicBezTo>
                    <a:cubicBezTo>
                      <a:pt x="35" y="29"/>
                      <a:pt x="38" y="26"/>
                      <a:pt x="41" y="23"/>
                    </a:cubicBezTo>
                    <a:cubicBezTo>
                      <a:pt x="44" y="20"/>
                      <a:pt x="46" y="17"/>
                      <a:pt x="47" y="14"/>
                    </a:cubicBezTo>
                    <a:cubicBezTo>
                      <a:pt x="48" y="13"/>
                      <a:pt x="49" y="12"/>
                      <a:pt x="49" y="12"/>
                    </a:cubicBezTo>
                    <a:cubicBezTo>
                      <a:pt x="50" y="10"/>
                      <a:pt x="52" y="8"/>
                      <a:pt x="53" y="6"/>
                    </a:cubicBezTo>
                    <a:cubicBezTo>
                      <a:pt x="54" y="5"/>
                      <a:pt x="57" y="1"/>
                      <a:pt x="58" y="0"/>
                    </a:cubicBezTo>
                    <a:cubicBezTo>
                      <a:pt x="58" y="0"/>
                      <a:pt x="56" y="1"/>
                      <a:pt x="56" y="1"/>
                    </a:cubicBezTo>
                    <a:cubicBezTo>
                      <a:pt x="56" y="1"/>
                      <a:pt x="55" y="2"/>
                      <a:pt x="55" y="2"/>
                    </a:cubicBezTo>
                    <a:cubicBezTo>
                      <a:pt x="55" y="2"/>
                      <a:pt x="55" y="2"/>
                      <a:pt x="54" y="2"/>
                    </a:cubicBezTo>
                    <a:cubicBezTo>
                      <a:pt x="54" y="2"/>
                      <a:pt x="54" y="2"/>
                      <a:pt x="54" y="2"/>
                    </a:cubicBezTo>
                    <a:cubicBezTo>
                      <a:pt x="53" y="2"/>
                      <a:pt x="53" y="4"/>
                      <a:pt x="52" y="5"/>
                    </a:cubicBezTo>
                    <a:cubicBezTo>
                      <a:pt x="52" y="6"/>
                      <a:pt x="51" y="6"/>
                      <a:pt x="51" y="7"/>
                    </a:cubicBezTo>
                    <a:cubicBezTo>
                      <a:pt x="51" y="7"/>
                      <a:pt x="51" y="7"/>
                      <a:pt x="51" y="7"/>
                    </a:cubicBezTo>
                    <a:cubicBezTo>
                      <a:pt x="50" y="7"/>
                      <a:pt x="48" y="9"/>
                      <a:pt x="47" y="10"/>
                    </a:cubicBezTo>
                    <a:cubicBezTo>
                      <a:pt x="46" y="12"/>
                      <a:pt x="45" y="14"/>
                      <a:pt x="44" y="13"/>
                    </a:cubicBezTo>
                    <a:cubicBezTo>
                      <a:pt x="43" y="13"/>
                      <a:pt x="43" y="13"/>
                      <a:pt x="43" y="13"/>
                    </a:cubicBezTo>
                    <a:cubicBezTo>
                      <a:pt x="42" y="15"/>
                      <a:pt x="42" y="18"/>
                      <a:pt x="40" y="19"/>
                    </a:cubicBezTo>
                    <a:cubicBezTo>
                      <a:pt x="40" y="20"/>
                      <a:pt x="40" y="20"/>
                      <a:pt x="40" y="20"/>
                    </a:cubicBezTo>
                    <a:cubicBezTo>
                      <a:pt x="39" y="21"/>
                      <a:pt x="37" y="22"/>
                      <a:pt x="36" y="23"/>
                    </a:cubicBezTo>
                    <a:cubicBezTo>
                      <a:pt x="35" y="24"/>
                      <a:pt x="33" y="25"/>
                      <a:pt x="33" y="26"/>
                    </a:cubicBezTo>
                    <a:cubicBezTo>
                      <a:pt x="32" y="26"/>
                      <a:pt x="32" y="26"/>
                      <a:pt x="32" y="26"/>
                    </a:cubicBezTo>
                    <a:cubicBezTo>
                      <a:pt x="32" y="26"/>
                      <a:pt x="31" y="27"/>
                      <a:pt x="31" y="27"/>
                    </a:cubicBezTo>
                    <a:cubicBezTo>
                      <a:pt x="31" y="27"/>
                      <a:pt x="31" y="27"/>
                      <a:pt x="31" y="27"/>
                    </a:cubicBezTo>
                    <a:cubicBezTo>
                      <a:pt x="31" y="26"/>
                      <a:pt x="31" y="26"/>
                      <a:pt x="31" y="26"/>
                    </a:cubicBezTo>
                    <a:cubicBezTo>
                      <a:pt x="31" y="25"/>
                      <a:pt x="31" y="24"/>
                      <a:pt x="30" y="24"/>
                    </a:cubicBezTo>
                    <a:cubicBezTo>
                      <a:pt x="30" y="23"/>
                      <a:pt x="30" y="23"/>
                      <a:pt x="30" y="23"/>
                    </a:cubicBezTo>
                    <a:cubicBezTo>
                      <a:pt x="30" y="23"/>
                      <a:pt x="30" y="23"/>
                      <a:pt x="30" y="22"/>
                    </a:cubicBezTo>
                    <a:cubicBezTo>
                      <a:pt x="29" y="22"/>
                      <a:pt x="29" y="23"/>
                      <a:pt x="28" y="24"/>
                    </a:cubicBezTo>
                    <a:cubicBezTo>
                      <a:pt x="28" y="24"/>
                      <a:pt x="28" y="24"/>
                      <a:pt x="28" y="24"/>
                    </a:cubicBezTo>
                    <a:cubicBezTo>
                      <a:pt x="27" y="25"/>
                      <a:pt x="26" y="26"/>
                      <a:pt x="25" y="27"/>
                    </a:cubicBezTo>
                    <a:cubicBezTo>
                      <a:pt x="25" y="27"/>
                      <a:pt x="25" y="27"/>
                      <a:pt x="24" y="27"/>
                    </a:cubicBezTo>
                    <a:cubicBezTo>
                      <a:pt x="24" y="27"/>
                      <a:pt x="23" y="28"/>
                      <a:pt x="23" y="28"/>
                    </a:cubicBezTo>
                    <a:cubicBezTo>
                      <a:pt x="22" y="28"/>
                      <a:pt x="22" y="28"/>
                      <a:pt x="22" y="28"/>
                    </a:cubicBezTo>
                    <a:cubicBezTo>
                      <a:pt x="21" y="28"/>
                      <a:pt x="21" y="29"/>
                      <a:pt x="20" y="29"/>
                    </a:cubicBezTo>
                    <a:cubicBezTo>
                      <a:pt x="19" y="29"/>
                      <a:pt x="18" y="30"/>
                      <a:pt x="17" y="31"/>
                    </a:cubicBezTo>
                    <a:cubicBezTo>
                      <a:pt x="17" y="32"/>
                      <a:pt x="17" y="32"/>
                      <a:pt x="17" y="32"/>
                    </a:cubicBezTo>
                    <a:cubicBezTo>
                      <a:pt x="17" y="33"/>
                      <a:pt x="17" y="33"/>
                      <a:pt x="17" y="33"/>
                    </a:cubicBezTo>
                    <a:cubicBezTo>
                      <a:pt x="17" y="34"/>
                      <a:pt x="17" y="34"/>
                      <a:pt x="16" y="35"/>
                    </a:cubicBezTo>
                    <a:cubicBezTo>
                      <a:pt x="14" y="36"/>
                      <a:pt x="13" y="36"/>
                      <a:pt x="11" y="36"/>
                    </a:cubicBezTo>
                    <a:cubicBezTo>
                      <a:pt x="11" y="36"/>
                      <a:pt x="10" y="36"/>
                      <a:pt x="10" y="36"/>
                    </a:cubicBezTo>
                    <a:cubicBezTo>
                      <a:pt x="9" y="36"/>
                      <a:pt x="8" y="35"/>
                      <a:pt x="8" y="35"/>
                    </a:cubicBezTo>
                    <a:cubicBezTo>
                      <a:pt x="8" y="35"/>
                      <a:pt x="7" y="35"/>
                      <a:pt x="7" y="35"/>
                    </a:cubicBezTo>
                    <a:cubicBezTo>
                      <a:pt x="7" y="35"/>
                      <a:pt x="7" y="35"/>
                      <a:pt x="6" y="35"/>
                    </a:cubicBezTo>
                    <a:cubicBezTo>
                      <a:pt x="6" y="35"/>
                      <a:pt x="6" y="35"/>
                      <a:pt x="5" y="35"/>
                    </a:cubicBezTo>
                    <a:cubicBezTo>
                      <a:pt x="4" y="35"/>
                      <a:pt x="4" y="35"/>
                      <a:pt x="4" y="35"/>
                    </a:cubicBezTo>
                    <a:cubicBezTo>
                      <a:pt x="3" y="35"/>
                      <a:pt x="3" y="35"/>
                      <a:pt x="2" y="35"/>
                    </a:cubicBezTo>
                    <a:cubicBezTo>
                      <a:pt x="2" y="35"/>
                      <a:pt x="2" y="35"/>
                      <a:pt x="2" y="35"/>
                    </a:cubicBezTo>
                    <a:cubicBezTo>
                      <a:pt x="1" y="35"/>
                      <a:pt x="1" y="35"/>
                      <a:pt x="0" y="35"/>
                    </a:cubicBezTo>
                    <a:cubicBezTo>
                      <a:pt x="2" y="35"/>
                      <a:pt x="4" y="36"/>
                      <a:pt x="6" y="36"/>
                    </a:cubicBezTo>
                    <a:cubicBezTo>
                      <a:pt x="7" y="37"/>
                      <a:pt x="8" y="37"/>
                      <a:pt x="9" y="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78" name="Freeform 243"/>
              <p:cNvSpPr/>
              <p:nvPr/>
            </p:nvSpPr>
            <p:spPr bwMode="auto">
              <a:xfrm rot="16069449">
                <a:off x="2971776" y="3123622"/>
                <a:ext cx="196850" cy="323703"/>
              </a:xfrm>
              <a:custGeom>
                <a:avLst/>
                <a:gdLst>
                  <a:gd name="T0" fmla="*/ 13 w 23"/>
                  <a:gd name="T1" fmla="*/ 24 h 24"/>
                  <a:gd name="T2" fmla="*/ 12 w 23"/>
                  <a:gd name="T3" fmla="*/ 23 h 24"/>
                  <a:gd name="T4" fmla="*/ 12 w 23"/>
                  <a:gd name="T5" fmla="*/ 22 h 24"/>
                  <a:gd name="T6" fmla="*/ 15 w 23"/>
                  <a:gd name="T7" fmla="*/ 20 h 24"/>
                  <a:gd name="T8" fmla="*/ 15 w 23"/>
                  <a:gd name="T9" fmla="*/ 20 h 24"/>
                  <a:gd name="T10" fmla="*/ 17 w 23"/>
                  <a:gd name="T11" fmla="*/ 20 h 24"/>
                  <a:gd name="T12" fmla="*/ 19 w 23"/>
                  <a:gd name="T13" fmla="*/ 20 h 24"/>
                  <a:gd name="T14" fmla="*/ 19 w 23"/>
                  <a:gd name="T15" fmla="*/ 19 h 24"/>
                  <a:gd name="T16" fmla="*/ 23 w 23"/>
                  <a:gd name="T17" fmla="*/ 18 h 24"/>
                  <a:gd name="T18" fmla="*/ 21 w 23"/>
                  <a:gd name="T19" fmla="*/ 18 h 24"/>
                  <a:gd name="T20" fmla="*/ 19 w 23"/>
                  <a:gd name="T21" fmla="*/ 18 h 24"/>
                  <a:gd name="T22" fmla="*/ 15 w 23"/>
                  <a:gd name="T23" fmla="*/ 18 h 24"/>
                  <a:gd name="T24" fmla="*/ 13 w 23"/>
                  <a:gd name="T25" fmla="*/ 17 h 24"/>
                  <a:gd name="T26" fmla="*/ 6 w 23"/>
                  <a:gd name="T27" fmla="*/ 13 h 24"/>
                  <a:gd name="T28" fmla="*/ 1 w 23"/>
                  <a:gd name="T29" fmla="*/ 6 h 24"/>
                  <a:gd name="T30" fmla="*/ 1 w 23"/>
                  <a:gd name="T31" fmla="*/ 5 h 24"/>
                  <a:gd name="T32" fmla="*/ 0 w 23"/>
                  <a:gd name="T33" fmla="*/ 0 h 24"/>
                  <a:gd name="T34" fmla="*/ 0 w 23"/>
                  <a:gd name="T35" fmla="*/ 4 h 24"/>
                  <a:gd name="T36" fmla="*/ 1 w 23"/>
                  <a:gd name="T37" fmla="*/ 13 h 24"/>
                  <a:gd name="T38" fmla="*/ 6 w 23"/>
                  <a:gd name="T39" fmla="*/ 20 h 24"/>
                  <a:gd name="T40" fmla="*/ 13 w 23"/>
                  <a:gd name="T41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3" h="24">
                    <a:moveTo>
                      <a:pt x="13" y="24"/>
                    </a:moveTo>
                    <a:cubicBezTo>
                      <a:pt x="13" y="24"/>
                      <a:pt x="13" y="24"/>
                      <a:pt x="12" y="23"/>
                    </a:cubicBezTo>
                    <a:cubicBezTo>
                      <a:pt x="12" y="23"/>
                      <a:pt x="12" y="23"/>
                      <a:pt x="12" y="22"/>
                    </a:cubicBezTo>
                    <a:cubicBezTo>
                      <a:pt x="13" y="21"/>
                      <a:pt x="14" y="21"/>
                      <a:pt x="15" y="20"/>
                    </a:cubicBezTo>
                    <a:cubicBezTo>
                      <a:pt x="15" y="20"/>
                      <a:pt x="15" y="20"/>
                      <a:pt x="15" y="20"/>
                    </a:cubicBezTo>
                    <a:cubicBezTo>
                      <a:pt x="16" y="20"/>
                      <a:pt x="16" y="20"/>
                      <a:pt x="17" y="20"/>
                    </a:cubicBezTo>
                    <a:cubicBezTo>
                      <a:pt x="17" y="20"/>
                      <a:pt x="18" y="20"/>
                      <a:pt x="19" y="20"/>
                    </a:cubicBezTo>
                    <a:cubicBezTo>
                      <a:pt x="19" y="19"/>
                      <a:pt x="19" y="19"/>
                      <a:pt x="19" y="19"/>
                    </a:cubicBezTo>
                    <a:cubicBezTo>
                      <a:pt x="21" y="19"/>
                      <a:pt x="23" y="18"/>
                      <a:pt x="23" y="18"/>
                    </a:cubicBezTo>
                    <a:cubicBezTo>
                      <a:pt x="22" y="18"/>
                      <a:pt x="22" y="18"/>
                      <a:pt x="21" y="18"/>
                    </a:cubicBezTo>
                    <a:cubicBezTo>
                      <a:pt x="21" y="18"/>
                      <a:pt x="20" y="18"/>
                      <a:pt x="19" y="18"/>
                    </a:cubicBezTo>
                    <a:cubicBezTo>
                      <a:pt x="18" y="18"/>
                      <a:pt x="17" y="18"/>
                      <a:pt x="15" y="18"/>
                    </a:cubicBezTo>
                    <a:cubicBezTo>
                      <a:pt x="14" y="18"/>
                      <a:pt x="13" y="17"/>
                      <a:pt x="13" y="17"/>
                    </a:cubicBezTo>
                    <a:cubicBezTo>
                      <a:pt x="10" y="16"/>
                      <a:pt x="8" y="15"/>
                      <a:pt x="6" y="13"/>
                    </a:cubicBezTo>
                    <a:cubicBezTo>
                      <a:pt x="4" y="12"/>
                      <a:pt x="2" y="10"/>
                      <a:pt x="1" y="6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0" y="4"/>
                      <a:pt x="0" y="2"/>
                      <a:pt x="0" y="0"/>
                    </a:cubicBezTo>
                    <a:cubicBezTo>
                      <a:pt x="0" y="2"/>
                      <a:pt x="0" y="3"/>
                      <a:pt x="0" y="4"/>
                    </a:cubicBezTo>
                    <a:cubicBezTo>
                      <a:pt x="0" y="8"/>
                      <a:pt x="1" y="10"/>
                      <a:pt x="1" y="13"/>
                    </a:cubicBezTo>
                    <a:cubicBezTo>
                      <a:pt x="2" y="16"/>
                      <a:pt x="4" y="19"/>
                      <a:pt x="6" y="20"/>
                    </a:cubicBezTo>
                    <a:cubicBezTo>
                      <a:pt x="8" y="22"/>
                      <a:pt x="10" y="23"/>
                      <a:pt x="13" y="24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79" name="Freeform 244"/>
              <p:cNvSpPr/>
              <p:nvPr/>
            </p:nvSpPr>
            <p:spPr bwMode="auto">
              <a:xfrm rot="16069449">
                <a:off x="2884086" y="1797752"/>
                <a:ext cx="50800" cy="188462"/>
              </a:xfrm>
              <a:custGeom>
                <a:avLst/>
                <a:gdLst>
                  <a:gd name="T0" fmla="*/ 6 w 6"/>
                  <a:gd name="T1" fmla="*/ 7 h 14"/>
                  <a:gd name="T2" fmla="*/ 4 w 6"/>
                  <a:gd name="T3" fmla="*/ 3 h 14"/>
                  <a:gd name="T4" fmla="*/ 1 w 6"/>
                  <a:gd name="T5" fmla="*/ 1 h 14"/>
                  <a:gd name="T6" fmla="*/ 0 w 6"/>
                  <a:gd name="T7" fmla="*/ 0 h 14"/>
                  <a:gd name="T8" fmla="*/ 1 w 6"/>
                  <a:gd name="T9" fmla="*/ 1 h 14"/>
                  <a:gd name="T10" fmla="*/ 2 w 6"/>
                  <a:gd name="T11" fmla="*/ 2 h 14"/>
                  <a:gd name="T12" fmla="*/ 4 w 6"/>
                  <a:gd name="T13" fmla="*/ 5 h 14"/>
                  <a:gd name="T14" fmla="*/ 4 w 6"/>
                  <a:gd name="T15" fmla="*/ 9 h 14"/>
                  <a:gd name="T16" fmla="*/ 4 w 6"/>
                  <a:gd name="T17" fmla="*/ 11 h 14"/>
                  <a:gd name="T18" fmla="*/ 3 w 6"/>
                  <a:gd name="T19" fmla="*/ 13 h 14"/>
                  <a:gd name="T20" fmla="*/ 3 w 6"/>
                  <a:gd name="T21" fmla="*/ 13 h 14"/>
                  <a:gd name="T22" fmla="*/ 3 w 6"/>
                  <a:gd name="T23" fmla="*/ 14 h 14"/>
                  <a:gd name="T24" fmla="*/ 4 w 6"/>
                  <a:gd name="T25" fmla="*/ 13 h 14"/>
                  <a:gd name="T26" fmla="*/ 4 w 6"/>
                  <a:gd name="T27" fmla="*/ 13 h 14"/>
                  <a:gd name="T28" fmla="*/ 4 w 6"/>
                  <a:gd name="T29" fmla="*/ 12 h 14"/>
                  <a:gd name="T30" fmla="*/ 5 w 6"/>
                  <a:gd name="T31" fmla="*/ 11 h 14"/>
                  <a:gd name="T32" fmla="*/ 5 w 6"/>
                  <a:gd name="T33" fmla="*/ 11 h 14"/>
                  <a:gd name="T34" fmla="*/ 6 w 6"/>
                  <a:gd name="T35" fmla="*/ 10 h 14"/>
                  <a:gd name="T36" fmla="*/ 6 w 6"/>
                  <a:gd name="T37" fmla="*/ 10 h 14"/>
                  <a:gd name="T38" fmla="*/ 6 w 6"/>
                  <a:gd name="T39" fmla="*/ 11 h 14"/>
                  <a:gd name="T40" fmla="*/ 6 w 6"/>
                  <a:gd name="T41" fmla="*/ 7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6" h="14">
                    <a:moveTo>
                      <a:pt x="6" y="7"/>
                    </a:moveTo>
                    <a:cubicBezTo>
                      <a:pt x="6" y="5"/>
                      <a:pt x="5" y="4"/>
                      <a:pt x="4" y="3"/>
                    </a:cubicBezTo>
                    <a:cubicBezTo>
                      <a:pt x="3" y="2"/>
                      <a:pt x="2" y="2"/>
                      <a:pt x="1" y="1"/>
                    </a:cubicBezTo>
                    <a:cubicBezTo>
                      <a:pt x="1" y="1"/>
                      <a:pt x="0" y="0"/>
                      <a:pt x="0" y="0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3" y="3"/>
                      <a:pt x="3" y="4"/>
                      <a:pt x="4" y="5"/>
                    </a:cubicBezTo>
                    <a:cubicBezTo>
                      <a:pt x="4" y="7"/>
                      <a:pt x="4" y="8"/>
                      <a:pt x="4" y="9"/>
                    </a:cubicBezTo>
                    <a:cubicBezTo>
                      <a:pt x="4" y="10"/>
                      <a:pt x="4" y="10"/>
                      <a:pt x="4" y="11"/>
                    </a:cubicBezTo>
                    <a:cubicBezTo>
                      <a:pt x="4" y="11"/>
                      <a:pt x="3" y="12"/>
                      <a:pt x="3" y="13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4"/>
                      <a:pt x="3" y="14"/>
                      <a:pt x="4" y="13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4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0"/>
                      <a:pt x="5" y="10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6" y="10"/>
                      <a:pt x="6" y="11"/>
                    </a:cubicBezTo>
                    <a:cubicBezTo>
                      <a:pt x="6" y="9"/>
                      <a:pt x="6" y="8"/>
                      <a:pt x="6" y="7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0" name="Freeform 245"/>
              <p:cNvSpPr/>
              <p:nvPr/>
            </p:nvSpPr>
            <p:spPr bwMode="auto">
              <a:xfrm rot="16069449">
                <a:off x="3070855" y="2067590"/>
                <a:ext cx="33338" cy="148390"/>
              </a:xfrm>
              <a:custGeom>
                <a:avLst/>
                <a:gdLst>
                  <a:gd name="T0" fmla="*/ 0 w 4"/>
                  <a:gd name="T1" fmla="*/ 5 h 11"/>
                  <a:gd name="T2" fmla="*/ 1 w 4"/>
                  <a:gd name="T3" fmla="*/ 8 h 11"/>
                  <a:gd name="T4" fmla="*/ 3 w 4"/>
                  <a:gd name="T5" fmla="*/ 10 h 11"/>
                  <a:gd name="T6" fmla="*/ 3 w 4"/>
                  <a:gd name="T7" fmla="*/ 11 h 11"/>
                  <a:gd name="T8" fmla="*/ 3 w 4"/>
                  <a:gd name="T9" fmla="*/ 10 h 11"/>
                  <a:gd name="T10" fmla="*/ 3 w 4"/>
                  <a:gd name="T11" fmla="*/ 10 h 11"/>
                  <a:gd name="T12" fmla="*/ 2 w 4"/>
                  <a:gd name="T13" fmla="*/ 6 h 11"/>
                  <a:gd name="T14" fmla="*/ 2 w 4"/>
                  <a:gd name="T15" fmla="*/ 3 h 11"/>
                  <a:gd name="T16" fmla="*/ 3 w 4"/>
                  <a:gd name="T17" fmla="*/ 2 h 11"/>
                  <a:gd name="T18" fmla="*/ 3 w 4"/>
                  <a:gd name="T19" fmla="*/ 1 h 11"/>
                  <a:gd name="T20" fmla="*/ 4 w 4"/>
                  <a:gd name="T21" fmla="*/ 0 h 11"/>
                  <a:gd name="T22" fmla="*/ 4 w 4"/>
                  <a:gd name="T23" fmla="*/ 0 h 11"/>
                  <a:gd name="T24" fmla="*/ 3 w 4"/>
                  <a:gd name="T25" fmla="*/ 1 h 11"/>
                  <a:gd name="T26" fmla="*/ 3 w 4"/>
                  <a:gd name="T27" fmla="*/ 1 h 11"/>
                  <a:gd name="T28" fmla="*/ 2 w 4"/>
                  <a:gd name="T29" fmla="*/ 2 h 11"/>
                  <a:gd name="T30" fmla="*/ 2 w 4"/>
                  <a:gd name="T31" fmla="*/ 2 h 11"/>
                  <a:gd name="T32" fmla="*/ 2 w 4"/>
                  <a:gd name="T33" fmla="*/ 2 h 11"/>
                  <a:gd name="T34" fmla="*/ 1 w 4"/>
                  <a:gd name="T35" fmla="*/ 3 h 11"/>
                  <a:gd name="T36" fmla="*/ 1 w 4"/>
                  <a:gd name="T37" fmla="*/ 2 h 11"/>
                  <a:gd name="T38" fmla="*/ 1 w 4"/>
                  <a:gd name="T39" fmla="*/ 2 h 11"/>
                  <a:gd name="T40" fmla="*/ 0 w 4"/>
                  <a:gd name="T41" fmla="*/ 5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4" h="11">
                    <a:moveTo>
                      <a:pt x="0" y="5"/>
                    </a:moveTo>
                    <a:cubicBezTo>
                      <a:pt x="0" y="6"/>
                      <a:pt x="1" y="7"/>
                      <a:pt x="1" y="8"/>
                    </a:cubicBezTo>
                    <a:cubicBezTo>
                      <a:pt x="1" y="9"/>
                      <a:pt x="2" y="9"/>
                      <a:pt x="3" y="10"/>
                    </a:cubicBezTo>
                    <a:cubicBezTo>
                      <a:pt x="3" y="10"/>
                      <a:pt x="3" y="11"/>
                      <a:pt x="3" y="11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2" y="8"/>
                      <a:pt x="2" y="7"/>
                      <a:pt x="2" y="6"/>
                    </a:cubicBezTo>
                    <a:cubicBezTo>
                      <a:pt x="2" y="5"/>
                      <a:pt x="2" y="4"/>
                      <a:pt x="2" y="3"/>
                    </a:cubicBezTo>
                    <a:cubicBezTo>
                      <a:pt x="2" y="3"/>
                      <a:pt x="2" y="3"/>
                      <a:pt x="3" y="2"/>
                    </a:cubicBezTo>
                    <a:cubicBezTo>
                      <a:pt x="3" y="2"/>
                      <a:pt x="3" y="1"/>
                      <a:pt x="3" y="1"/>
                    </a:cubicBezTo>
                    <a:cubicBezTo>
                      <a:pt x="3" y="1"/>
                      <a:pt x="4" y="1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1" y="3"/>
                      <a:pt x="1" y="3"/>
                    </a:cubicBezTo>
                    <a:cubicBezTo>
                      <a:pt x="1" y="3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0" y="4"/>
                      <a:pt x="0" y="5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1" name="Freeform 246"/>
              <p:cNvSpPr/>
              <p:nvPr/>
            </p:nvSpPr>
            <p:spPr bwMode="auto">
              <a:xfrm rot="16069449">
                <a:off x="3246641" y="1883303"/>
                <a:ext cx="84138" cy="107692"/>
              </a:xfrm>
              <a:custGeom>
                <a:avLst/>
                <a:gdLst>
                  <a:gd name="T0" fmla="*/ 0 w 10"/>
                  <a:gd name="T1" fmla="*/ 5 h 8"/>
                  <a:gd name="T2" fmla="*/ 0 w 10"/>
                  <a:gd name="T3" fmla="*/ 5 h 8"/>
                  <a:gd name="T4" fmla="*/ 0 w 10"/>
                  <a:gd name="T5" fmla="*/ 4 h 8"/>
                  <a:gd name="T6" fmla="*/ 1 w 10"/>
                  <a:gd name="T7" fmla="*/ 5 h 8"/>
                  <a:gd name="T8" fmla="*/ 1 w 10"/>
                  <a:gd name="T9" fmla="*/ 5 h 8"/>
                  <a:gd name="T10" fmla="*/ 1 w 10"/>
                  <a:gd name="T11" fmla="*/ 6 h 8"/>
                  <a:gd name="T12" fmla="*/ 1 w 10"/>
                  <a:gd name="T13" fmla="*/ 7 h 8"/>
                  <a:gd name="T14" fmla="*/ 1 w 10"/>
                  <a:gd name="T15" fmla="*/ 7 h 8"/>
                  <a:gd name="T16" fmla="*/ 2 w 10"/>
                  <a:gd name="T17" fmla="*/ 8 h 8"/>
                  <a:gd name="T18" fmla="*/ 2 w 10"/>
                  <a:gd name="T19" fmla="*/ 7 h 8"/>
                  <a:gd name="T20" fmla="*/ 2 w 10"/>
                  <a:gd name="T21" fmla="*/ 7 h 8"/>
                  <a:gd name="T22" fmla="*/ 2 w 10"/>
                  <a:gd name="T23" fmla="*/ 5 h 8"/>
                  <a:gd name="T24" fmla="*/ 2 w 10"/>
                  <a:gd name="T25" fmla="*/ 4 h 8"/>
                  <a:gd name="T26" fmla="*/ 4 w 10"/>
                  <a:gd name="T27" fmla="*/ 2 h 8"/>
                  <a:gd name="T28" fmla="*/ 8 w 10"/>
                  <a:gd name="T29" fmla="*/ 0 h 8"/>
                  <a:gd name="T30" fmla="*/ 8 w 10"/>
                  <a:gd name="T31" fmla="*/ 0 h 8"/>
                  <a:gd name="T32" fmla="*/ 10 w 10"/>
                  <a:gd name="T33" fmla="*/ 0 h 8"/>
                  <a:gd name="T34" fmla="*/ 8 w 10"/>
                  <a:gd name="T35" fmla="*/ 0 h 8"/>
                  <a:gd name="T36" fmla="*/ 5 w 10"/>
                  <a:gd name="T37" fmla="*/ 1 h 8"/>
                  <a:gd name="T38" fmla="*/ 1 w 10"/>
                  <a:gd name="T39" fmla="*/ 3 h 8"/>
                  <a:gd name="T40" fmla="*/ 0 w 10"/>
                  <a:gd name="T41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0" h="8">
                    <a:moveTo>
                      <a:pt x="0" y="5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2" y="8"/>
                      <a:pt x="2" y="8"/>
                    </a:cubicBezTo>
                    <a:cubicBezTo>
                      <a:pt x="2" y="8"/>
                      <a:pt x="2" y="7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6"/>
                      <a:pt x="2" y="6"/>
                      <a:pt x="2" y="5"/>
                    </a:cubicBezTo>
                    <a:cubicBezTo>
                      <a:pt x="2" y="5"/>
                      <a:pt x="2" y="5"/>
                      <a:pt x="2" y="4"/>
                    </a:cubicBezTo>
                    <a:cubicBezTo>
                      <a:pt x="3" y="4"/>
                      <a:pt x="4" y="3"/>
                      <a:pt x="4" y="2"/>
                    </a:cubicBezTo>
                    <a:cubicBezTo>
                      <a:pt x="5" y="2"/>
                      <a:pt x="6" y="1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9" y="0"/>
                      <a:pt x="9" y="0"/>
                      <a:pt x="10" y="0"/>
                    </a:cubicBezTo>
                    <a:cubicBezTo>
                      <a:pt x="9" y="0"/>
                      <a:pt x="9" y="0"/>
                      <a:pt x="8" y="0"/>
                    </a:cubicBezTo>
                    <a:cubicBezTo>
                      <a:pt x="7" y="0"/>
                      <a:pt x="6" y="1"/>
                      <a:pt x="5" y="1"/>
                    </a:cubicBezTo>
                    <a:cubicBezTo>
                      <a:pt x="3" y="1"/>
                      <a:pt x="2" y="2"/>
                      <a:pt x="1" y="3"/>
                    </a:cubicBezTo>
                    <a:cubicBezTo>
                      <a:pt x="1" y="3"/>
                      <a:pt x="0" y="4"/>
                      <a:pt x="0" y="5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6" name="Freeform 251"/>
              <p:cNvSpPr/>
              <p:nvPr/>
            </p:nvSpPr>
            <p:spPr bwMode="auto">
              <a:xfrm rot="16069449">
                <a:off x="2757666" y="2560560"/>
                <a:ext cx="950913" cy="444544"/>
              </a:xfrm>
              <a:custGeom>
                <a:avLst/>
                <a:gdLst>
                  <a:gd name="T0" fmla="*/ 104 w 111"/>
                  <a:gd name="T1" fmla="*/ 0 h 33"/>
                  <a:gd name="T2" fmla="*/ 100 w 111"/>
                  <a:gd name="T3" fmla="*/ 5 h 33"/>
                  <a:gd name="T4" fmla="*/ 92 w 111"/>
                  <a:gd name="T5" fmla="*/ 11 h 33"/>
                  <a:gd name="T6" fmla="*/ 99 w 111"/>
                  <a:gd name="T7" fmla="*/ 11 h 33"/>
                  <a:gd name="T8" fmla="*/ 105 w 111"/>
                  <a:gd name="T9" fmla="*/ 12 h 33"/>
                  <a:gd name="T10" fmla="*/ 111 w 111"/>
                  <a:gd name="T11" fmla="*/ 18 h 33"/>
                  <a:gd name="T12" fmla="*/ 104 w 111"/>
                  <a:gd name="T13" fmla="*/ 17 h 33"/>
                  <a:gd name="T14" fmla="*/ 96 w 111"/>
                  <a:gd name="T15" fmla="*/ 18 h 33"/>
                  <a:gd name="T16" fmla="*/ 80 w 111"/>
                  <a:gd name="T17" fmla="*/ 22 h 33"/>
                  <a:gd name="T18" fmla="*/ 72 w 111"/>
                  <a:gd name="T19" fmla="*/ 25 h 33"/>
                  <a:gd name="T20" fmla="*/ 68 w 111"/>
                  <a:gd name="T21" fmla="*/ 27 h 33"/>
                  <a:gd name="T22" fmla="*/ 65 w 111"/>
                  <a:gd name="T23" fmla="*/ 28 h 33"/>
                  <a:gd name="T24" fmla="*/ 51 w 111"/>
                  <a:gd name="T25" fmla="*/ 32 h 33"/>
                  <a:gd name="T26" fmla="*/ 29 w 111"/>
                  <a:gd name="T27" fmla="*/ 32 h 33"/>
                  <a:gd name="T28" fmla="*/ 23 w 111"/>
                  <a:gd name="T29" fmla="*/ 31 h 33"/>
                  <a:gd name="T30" fmla="*/ 21 w 111"/>
                  <a:gd name="T31" fmla="*/ 30 h 33"/>
                  <a:gd name="T32" fmla="*/ 11 w 111"/>
                  <a:gd name="T33" fmla="*/ 27 h 33"/>
                  <a:gd name="T34" fmla="*/ 1 w 111"/>
                  <a:gd name="T35" fmla="*/ 22 h 33"/>
                  <a:gd name="T36" fmla="*/ 0 w 111"/>
                  <a:gd name="T37" fmla="*/ 21 h 33"/>
                  <a:gd name="T38" fmla="*/ 0 w 111"/>
                  <a:gd name="T39" fmla="*/ 21 h 33"/>
                  <a:gd name="T40" fmla="*/ 0 w 111"/>
                  <a:gd name="T41" fmla="*/ 21 h 33"/>
                  <a:gd name="T42" fmla="*/ 0 w 111"/>
                  <a:gd name="T43" fmla="*/ 20 h 33"/>
                  <a:gd name="T44" fmla="*/ 0 w 111"/>
                  <a:gd name="T45" fmla="*/ 20 h 33"/>
                  <a:gd name="T46" fmla="*/ 0 w 111"/>
                  <a:gd name="T47" fmla="*/ 21 h 33"/>
                  <a:gd name="T48" fmla="*/ 1 w 111"/>
                  <a:gd name="T49" fmla="*/ 21 h 33"/>
                  <a:gd name="T50" fmla="*/ 2 w 111"/>
                  <a:gd name="T51" fmla="*/ 22 h 33"/>
                  <a:gd name="T52" fmla="*/ 5 w 111"/>
                  <a:gd name="T53" fmla="*/ 24 h 33"/>
                  <a:gd name="T54" fmla="*/ 11 w 111"/>
                  <a:gd name="T55" fmla="*/ 26 h 33"/>
                  <a:gd name="T56" fmla="*/ 24 w 111"/>
                  <a:gd name="T57" fmla="*/ 30 h 33"/>
                  <a:gd name="T58" fmla="*/ 50 w 111"/>
                  <a:gd name="T59" fmla="*/ 28 h 33"/>
                  <a:gd name="T60" fmla="*/ 62 w 111"/>
                  <a:gd name="T61" fmla="*/ 23 h 33"/>
                  <a:gd name="T62" fmla="*/ 65 w 111"/>
                  <a:gd name="T63" fmla="*/ 21 h 33"/>
                  <a:gd name="T64" fmla="*/ 69 w 111"/>
                  <a:gd name="T65" fmla="*/ 19 h 33"/>
                  <a:gd name="T66" fmla="*/ 75 w 111"/>
                  <a:gd name="T67" fmla="*/ 15 h 33"/>
                  <a:gd name="T68" fmla="*/ 88 w 111"/>
                  <a:gd name="T69" fmla="*/ 7 h 33"/>
                  <a:gd name="T70" fmla="*/ 96 w 111"/>
                  <a:gd name="T71" fmla="*/ 3 h 33"/>
                  <a:gd name="T72" fmla="*/ 104 w 111"/>
                  <a:gd name="T73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11" h="33">
                    <a:moveTo>
                      <a:pt x="104" y="0"/>
                    </a:moveTo>
                    <a:cubicBezTo>
                      <a:pt x="104" y="1"/>
                      <a:pt x="102" y="3"/>
                      <a:pt x="100" y="5"/>
                    </a:cubicBezTo>
                    <a:cubicBezTo>
                      <a:pt x="97" y="7"/>
                      <a:pt x="94" y="9"/>
                      <a:pt x="92" y="11"/>
                    </a:cubicBezTo>
                    <a:cubicBezTo>
                      <a:pt x="94" y="11"/>
                      <a:pt x="97" y="11"/>
                      <a:pt x="99" y="11"/>
                    </a:cubicBezTo>
                    <a:cubicBezTo>
                      <a:pt x="102" y="11"/>
                      <a:pt x="104" y="11"/>
                      <a:pt x="105" y="12"/>
                    </a:cubicBezTo>
                    <a:cubicBezTo>
                      <a:pt x="109" y="13"/>
                      <a:pt x="111" y="15"/>
                      <a:pt x="111" y="18"/>
                    </a:cubicBezTo>
                    <a:cubicBezTo>
                      <a:pt x="109" y="17"/>
                      <a:pt x="106" y="17"/>
                      <a:pt x="104" y="17"/>
                    </a:cubicBezTo>
                    <a:cubicBezTo>
                      <a:pt x="101" y="17"/>
                      <a:pt x="99" y="17"/>
                      <a:pt x="96" y="18"/>
                    </a:cubicBezTo>
                    <a:cubicBezTo>
                      <a:pt x="91" y="19"/>
                      <a:pt x="85" y="20"/>
                      <a:pt x="80" y="22"/>
                    </a:cubicBezTo>
                    <a:cubicBezTo>
                      <a:pt x="77" y="23"/>
                      <a:pt x="75" y="24"/>
                      <a:pt x="72" y="25"/>
                    </a:cubicBezTo>
                    <a:cubicBezTo>
                      <a:pt x="68" y="27"/>
                      <a:pt x="68" y="27"/>
                      <a:pt x="68" y="27"/>
                    </a:cubicBezTo>
                    <a:cubicBezTo>
                      <a:pt x="67" y="27"/>
                      <a:pt x="66" y="28"/>
                      <a:pt x="65" y="28"/>
                    </a:cubicBezTo>
                    <a:cubicBezTo>
                      <a:pt x="60" y="30"/>
                      <a:pt x="55" y="31"/>
                      <a:pt x="51" y="32"/>
                    </a:cubicBezTo>
                    <a:cubicBezTo>
                      <a:pt x="42" y="33"/>
                      <a:pt x="34" y="33"/>
                      <a:pt x="29" y="32"/>
                    </a:cubicBezTo>
                    <a:cubicBezTo>
                      <a:pt x="26" y="31"/>
                      <a:pt x="24" y="31"/>
                      <a:pt x="23" y="31"/>
                    </a:cubicBezTo>
                    <a:cubicBezTo>
                      <a:pt x="22" y="30"/>
                      <a:pt x="21" y="30"/>
                      <a:pt x="21" y="30"/>
                    </a:cubicBezTo>
                    <a:cubicBezTo>
                      <a:pt x="17" y="29"/>
                      <a:pt x="14" y="28"/>
                      <a:pt x="11" y="27"/>
                    </a:cubicBezTo>
                    <a:cubicBezTo>
                      <a:pt x="7" y="25"/>
                      <a:pt x="4" y="24"/>
                      <a:pt x="1" y="22"/>
                    </a:cubicBezTo>
                    <a:cubicBezTo>
                      <a:pt x="1" y="22"/>
                      <a:pt x="1" y="22"/>
                      <a:pt x="0" y="21"/>
                    </a:cubicBezTo>
                    <a:cubicBezTo>
                      <a:pt x="0" y="21"/>
                      <a:pt x="0" y="21"/>
                      <a:pt x="0" y="21"/>
                    </a:cubicBezTo>
                    <a:cubicBezTo>
                      <a:pt x="0" y="21"/>
                      <a:pt x="0" y="21"/>
                      <a:pt x="0" y="21"/>
                    </a:cubicBezTo>
                    <a:cubicBezTo>
                      <a:pt x="0" y="21"/>
                      <a:pt x="0" y="21"/>
                      <a:pt x="0" y="20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0" y="21"/>
                      <a:pt x="0" y="21"/>
                      <a:pt x="0" y="21"/>
                    </a:cubicBezTo>
                    <a:cubicBezTo>
                      <a:pt x="1" y="21"/>
                      <a:pt x="1" y="21"/>
                      <a:pt x="1" y="21"/>
                    </a:cubicBezTo>
                    <a:cubicBezTo>
                      <a:pt x="1" y="22"/>
                      <a:pt x="2" y="22"/>
                      <a:pt x="2" y="22"/>
                    </a:cubicBezTo>
                    <a:cubicBezTo>
                      <a:pt x="3" y="23"/>
                      <a:pt x="4" y="23"/>
                      <a:pt x="5" y="24"/>
                    </a:cubicBezTo>
                    <a:cubicBezTo>
                      <a:pt x="7" y="25"/>
                      <a:pt x="9" y="26"/>
                      <a:pt x="11" y="26"/>
                    </a:cubicBezTo>
                    <a:cubicBezTo>
                      <a:pt x="15" y="28"/>
                      <a:pt x="19" y="29"/>
                      <a:pt x="24" y="30"/>
                    </a:cubicBezTo>
                    <a:cubicBezTo>
                      <a:pt x="33" y="31"/>
                      <a:pt x="41" y="31"/>
                      <a:pt x="50" y="28"/>
                    </a:cubicBezTo>
                    <a:cubicBezTo>
                      <a:pt x="54" y="27"/>
                      <a:pt x="58" y="25"/>
                      <a:pt x="62" y="23"/>
                    </a:cubicBezTo>
                    <a:cubicBezTo>
                      <a:pt x="63" y="22"/>
                      <a:pt x="64" y="22"/>
                      <a:pt x="65" y="21"/>
                    </a:cubicBezTo>
                    <a:cubicBezTo>
                      <a:pt x="69" y="19"/>
                      <a:pt x="69" y="19"/>
                      <a:pt x="69" y="19"/>
                    </a:cubicBezTo>
                    <a:cubicBezTo>
                      <a:pt x="71" y="18"/>
                      <a:pt x="73" y="17"/>
                      <a:pt x="75" y="15"/>
                    </a:cubicBezTo>
                    <a:cubicBezTo>
                      <a:pt x="79" y="13"/>
                      <a:pt x="84" y="10"/>
                      <a:pt x="88" y="7"/>
                    </a:cubicBezTo>
                    <a:cubicBezTo>
                      <a:pt x="91" y="6"/>
                      <a:pt x="93" y="4"/>
                      <a:pt x="96" y="3"/>
                    </a:cubicBezTo>
                    <a:cubicBezTo>
                      <a:pt x="99" y="2"/>
                      <a:pt x="101" y="1"/>
                      <a:pt x="104" y="0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7" name="Freeform 252"/>
              <p:cNvSpPr/>
              <p:nvPr/>
            </p:nvSpPr>
            <p:spPr bwMode="auto">
              <a:xfrm rot="16069449">
                <a:off x="2189882" y="2220974"/>
                <a:ext cx="1455738" cy="849017"/>
              </a:xfrm>
              <a:custGeom>
                <a:avLst/>
                <a:gdLst>
                  <a:gd name="T0" fmla="*/ 0 w 170"/>
                  <a:gd name="T1" fmla="*/ 44 h 63"/>
                  <a:gd name="T2" fmla="*/ 2 w 170"/>
                  <a:gd name="T3" fmla="*/ 48 h 63"/>
                  <a:gd name="T4" fmla="*/ 10 w 170"/>
                  <a:gd name="T5" fmla="*/ 56 h 63"/>
                  <a:gd name="T6" fmla="*/ 23 w 170"/>
                  <a:gd name="T7" fmla="*/ 62 h 63"/>
                  <a:gd name="T8" fmla="*/ 32 w 170"/>
                  <a:gd name="T9" fmla="*/ 62 h 63"/>
                  <a:gd name="T10" fmla="*/ 40 w 170"/>
                  <a:gd name="T11" fmla="*/ 61 h 63"/>
                  <a:gd name="T12" fmla="*/ 56 w 170"/>
                  <a:gd name="T13" fmla="*/ 54 h 63"/>
                  <a:gd name="T14" fmla="*/ 69 w 170"/>
                  <a:gd name="T15" fmla="*/ 45 h 63"/>
                  <a:gd name="T16" fmla="*/ 78 w 170"/>
                  <a:gd name="T17" fmla="*/ 38 h 63"/>
                  <a:gd name="T18" fmla="*/ 81 w 170"/>
                  <a:gd name="T19" fmla="*/ 35 h 63"/>
                  <a:gd name="T20" fmla="*/ 83 w 170"/>
                  <a:gd name="T21" fmla="*/ 34 h 63"/>
                  <a:gd name="T22" fmla="*/ 95 w 170"/>
                  <a:gd name="T23" fmla="*/ 25 h 63"/>
                  <a:gd name="T24" fmla="*/ 108 w 170"/>
                  <a:gd name="T25" fmla="*/ 16 h 63"/>
                  <a:gd name="T26" fmla="*/ 115 w 170"/>
                  <a:gd name="T27" fmla="*/ 12 h 63"/>
                  <a:gd name="T28" fmla="*/ 123 w 170"/>
                  <a:gd name="T29" fmla="*/ 8 h 63"/>
                  <a:gd name="T30" fmla="*/ 140 w 170"/>
                  <a:gd name="T31" fmla="*/ 2 h 63"/>
                  <a:gd name="T32" fmla="*/ 155 w 170"/>
                  <a:gd name="T33" fmla="*/ 0 h 63"/>
                  <a:gd name="T34" fmla="*/ 166 w 170"/>
                  <a:gd name="T35" fmla="*/ 0 h 63"/>
                  <a:gd name="T36" fmla="*/ 170 w 170"/>
                  <a:gd name="T37" fmla="*/ 1 h 63"/>
                  <a:gd name="T38" fmla="*/ 166 w 170"/>
                  <a:gd name="T39" fmla="*/ 1 h 63"/>
                  <a:gd name="T40" fmla="*/ 155 w 170"/>
                  <a:gd name="T41" fmla="*/ 0 h 63"/>
                  <a:gd name="T42" fmla="*/ 140 w 170"/>
                  <a:gd name="T43" fmla="*/ 3 h 63"/>
                  <a:gd name="T44" fmla="*/ 124 w 170"/>
                  <a:gd name="T45" fmla="*/ 9 h 63"/>
                  <a:gd name="T46" fmla="*/ 116 w 170"/>
                  <a:gd name="T47" fmla="*/ 13 h 63"/>
                  <a:gd name="T48" fmla="*/ 109 w 170"/>
                  <a:gd name="T49" fmla="*/ 17 h 63"/>
                  <a:gd name="T50" fmla="*/ 96 w 170"/>
                  <a:gd name="T51" fmla="*/ 27 h 63"/>
                  <a:gd name="T52" fmla="*/ 84 w 170"/>
                  <a:gd name="T53" fmla="*/ 36 h 63"/>
                  <a:gd name="T54" fmla="*/ 82 w 170"/>
                  <a:gd name="T55" fmla="*/ 37 h 63"/>
                  <a:gd name="T56" fmla="*/ 79 w 170"/>
                  <a:gd name="T57" fmla="*/ 40 h 63"/>
                  <a:gd name="T58" fmla="*/ 70 w 170"/>
                  <a:gd name="T59" fmla="*/ 47 h 63"/>
                  <a:gd name="T60" fmla="*/ 57 w 170"/>
                  <a:gd name="T61" fmla="*/ 55 h 63"/>
                  <a:gd name="T62" fmla="*/ 41 w 170"/>
                  <a:gd name="T63" fmla="*/ 62 h 63"/>
                  <a:gd name="T64" fmla="*/ 32 w 170"/>
                  <a:gd name="T65" fmla="*/ 63 h 63"/>
                  <a:gd name="T66" fmla="*/ 23 w 170"/>
                  <a:gd name="T67" fmla="*/ 62 h 63"/>
                  <a:gd name="T68" fmla="*/ 16 w 170"/>
                  <a:gd name="T69" fmla="*/ 60 h 63"/>
                  <a:gd name="T70" fmla="*/ 10 w 170"/>
                  <a:gd name="T71" fmla="*/ 56 h 63"/>
                  <a:gd name="T72" fmla="*/ 2 w 170"/>
                  <a:gd name="T73" fmla="*/ 48 h 63"/>
                  <a:gd name="T74" fmla="*/ 0 w 170"/>
                  <a:gd name="T75" fmla="*/ 44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70" h="63">
                    <a:moveTo>
                      <a:pt x="0" y="44"/>
                    </a:moveTo>
                    <a:cubicBezTo>
                      <a:pt x="1" y="44"/>
                      <a:pt x="1" y="45"/>
                      <a:pt x="2" y="48"/>
                    </a:cubicBezTo>
                    <a:cubicBezTo>
                      <a:pt x="4" y="50"/>
                      <a:pt x="6" y="53"/>
                      <a:pt x="10" y="56"/>
                    </a:cubicBezTo>
                    <a:cubicBezTo>
                      <a:pt x="13" y="58"/>
                      <a:pt x="18" y="60"/>
                      <a:pt x="23" y="62"/>
                    </a:cubicBezTo>
                    <a:cubicBezTo>
                      <a:pt x="26" y="62"/>
                      <a:pt x="29" y="62"/>
                      <a:pt x="32" y="62"/>
                    </a:cubicBezTo>
                    <a:cubicBezTo>
                      <a:pt x="35" y="62"/>
                      <a:pt x="38" y="62"/>
                      <a:pt x="40" y="61"/>
                    </a:cubicBezTo>
                    <a:cubicBezTo>
                      <a:pt x="46" y="60"/>
                      <a:pt x="51" y="57"/>
                      <a:pt x="56" y="54"/>
                    </a:cubicBezTo>
                    <a:cubicBezTo>
                      <a:pt x="61" y="51"/>
                      <a:pt x="65" y="48"/>
                      <a:pt x="69" y="45"/>
                    </a:cubicBezTo>
                    <a:cubicBezTo>
                      <a:pt x="73" y="42"/>
                      <a:pt x="76" y="40"/>
                      <a:pt x="78" y="38"/>
                    </a:cubicBezTo>
                    <a:cubicBezTo>
                      <a:pt x="81" y="35"/>
                      <a:pt x="81" y="35"/>
                      <a:pt x="81" y="35"/>
                    </a:cubicBezTo>
                    <a:cubicBezTo>
                      <a:pt x="83" y="34"/>
                      <a:pt x="83" y="34"/>
                      <a:pt x="83" y="34"/>
                    </a:cubicBezTo>
                    <a:cubicBezTo>
                      <a:pt x="83" y="34"/>
                      <a:pt x="88" y="30"/>
                      <a:pt x="95" y="25"/>
                    </a:cubicBezTo>
                    <a:cubicBezTo>
                      <a:pt x="99" y="22"/>
                      <a:pt x="103" y="19"/>
                      <a:pt x="108" y="16"/>
                    </a:cubicBezTo>
                    <a:cubicBezTo>
                      <a:pt x="110" y="15"/>
                      <a:pt x="113" y="13"/>
                      <a:pt x="115" y="12"/>
                    </a:cubicBezTo>
                    <a:cubicBezTo>
                      <a:pt x="118" y="10"/>
                      <a:pt x="121" y="9"/>
                      <a:pt x="123" y="8"/>
                    </a:cubicBezTo>
                    <a:cubicBezTo>
                      <a:pt x="129" y="5"/>
                      <a:pt x="135" y="3"/>
                      <a:pt x="140" y="2"/>
                    </a:cubicBezTo>
                    <a:cubicBezTo>
                      <a:pt x="145" y="1"/>
                      <a:pt x="151" y="0"/>
                      <a:pt x="155" y="0"/>
                    </a:cubicBezTo>
                    <a:cubicBezTo>
                      <a:pt x="159" y="0"/>
                      <a:pt x="163" y="0"/>
                      <a:pt x="166" y="0"/>
                    </a:cubicBezTo>
                    <a:cubicBezTo>
                      <a:pt x="168" y="1"/>
                      <a:pt x="170" y="1"/>
                      <a:pt x="170" y="1"/>
                    </a:cubicBezTo>
                    <a:cubicBezTo>
                      <a:pt x="170" y="1"/>
                      <a:pt x="168" y="1"/>
                      <a:pt x="166" y="1"/>
                    </a:cubicBezTo>
                    <a:cubicBezTo>
                      <a:pt x="163" y="0"/>
                      <a:pt x="159" y="0"/>
                      <a:pt x="155" y="0"/>
                    </a:cubicBezTo>
                    <a:cubicBezTo>
                      <a:pt x="151" y="1"/>
                      <a:pt x="146" y="1"/>
                      <a:pt x="140" y="3"/>
                    </a:cubicBezTo>
                    <a:cubicBezTo>
                      <a:pt x="135" y="4"/>
                      <a:pt x="129" y="6"/>
                      <a:pt x="124" y="9"/>
                    </a:cubicBezTo>
                    <a:cubicBezTo>
                      <a:pt x="121" y="10"/>
                      <a:pt x="118" y="11"/>
                      <a:pt x="116" y="13"/>
                    </a:cubicBezTo>
                    <a:cubicBezTo>
                      <a:pt x="113" y="14"/>
                      <a:pt x="111" y="16"/>
                      <a:pt x="109" y="17"/>
                    </a:cubicBezTo>
                    <a:cubicBezTo>
                      <a:pt x="104" y="21"/>
                      <a:pt x="100" y="24"/>
                      <a:pt x="96" y="27"/>
                    </a:cubicBezTo>
                    <a:cubicBezTo>
                      <a:pt x="89" y="32"/>
                      <a:pt x="84" y="36"/>
                      <a:pt x="84" y="36"/>
                    </a:cubicBezTo>
                    <a:cubicBezTo>
                      <a:pt x="82" y="37"/>
                      <a:pt x="82" y="37"/>
                      <a:pt x="82" y="37"/>
                    </a:cubicBezTo>
                    <a:cubicBezTo>
                      <a:pt x="79" y="40"/>
                      <a:pt x="79" y="40"/>
                      <a:pt x="79" y="40"/>
                    </a:cubicBezTo>
                    <a:cubicBezTo>
                      <a:pt x="77" y="42"/>
                      <a:pt x="74" y="44"/>
                      <a:pt x="70" y="47"/>
                    </a:cubicBezTo>
                    <a:cubicBezTo>
                      <a:pt x="66" y="49"/>
                      <a:pt x="62" y="52"/>
                      <a:pt x="57" y="55"/>
                    </a:cubicBezTo>
                    <a:cubicBezTo>
                      <a:pt x="52" y="58"/>
                      <a:pt x="47" y="61"/>
                      <a:pt x="41" y="62"/>
                    </a:cubicBezTo>
                    <a:cubicBezTo>
                      <a:pt x="38" y="63"/>
                      <a:pt x="35" y="63"/>
                      <a:pt x="32" y="63"/>
                    </a:cubicBezTo>
                    <a:cubicBezTo>
                      <a:pt x="29" y="63"/>
                      <a:pt x="26" y="63"/>
                      <a:pt x="23" y="62"/>
                    </a:cubicBezTo>
                    <a:cubicBezTo>
                      <a:pt x="21" y="62"/>
                      <a:pt x="18" y="61"/>
                      <a:pt x="16" y="60"/>
                    </a:cubicBezTo>
                    <a:cubicBezTo>
                      <a:pt x="13" y="59"/>
                      <a:pt x="11" y="57"/>
                      <a:pt x="10" y="56"/>
                    </a:cubicBezTo>
                    <a:cubicBezTo>
                      <a:pt x="6" y="53"/>
                      <a:pt x="4" y="50"/>
                      <a:pt x="2" y="48"/>
                    </a:cubicBezTo>
                    <a:cubicBezTo>
                      <a:pt x="1" y="45"/>
                      <a:pt x="1" y="44"/>
                      <a:pt x="0" y="44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8" name="Freeform 253"/>
              <p:cNvSpPr/>
              <p:nvPr/>
            </p:nvSpPr>
            <p:spPr bwMode="auto">
              <a:xfrm rot="16069449">
                <a:off x="3062086" y="3239817"/>
                <a:ext cx="136525" cy="404472"/>
              </a:xfrm>
              <a:custGeom>
                <a:avLst/>
                <a:gdLst>
                  <a:gd name="T0" fmla="*/ 11 w 16"/>
                  <a:gd name="T1" fmla="*/ 23 h 30"/>
                  <a:gd name="T2" fmla="*/ 2 w 16"/>
                  <a:gd name="T3" fmla="*/ 28 h 30"/>
                  <a:gd name="T4" fmla="*/ 6 w 16"/>
                  <a:gd name="T5" fmla="*/ 20 h 30"/>
                  <a:gd name="T6" fmla="*/ 15 w 16"/>
                  <a:gd name="T7" fmla="*/ 0 h 30"/>
                  <a:gd name="T8" fmla="*/ 11 w 16"/>
                  <a:gd name="T9" fmla="*/ 23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" h="30">
                    <a:moveTo>
                      <a:pt x="11" y="23"/>
                    </a:moveTo>
                    <a:cubicBezTo>
                      <a:pt x="8" y="29"/>
                      <a:pt x="3" y="30"/>
                      <a:pt x="2" y="28"/>
                    </a:cubicBezTo>
                    <a:cubicBezTo>
                      <a:pt x="0" y="27"/>
                      <a:pt x="2" y="24"/>
                      <a:pt x="6" y="20"/>
                    </a:cubicBezTo>
                    <a:cubicBezTo>
                      <a:pt x="15" y="12"/>
                      <a:pt x="15" y="0"/>
                      <a:pt x="15" y="0"/>
                    </a:cubicBezTo>
                    <a:cubicBezTo>
                      <a:pt x="15" y="0"/>
                      <a:pt x="16" y="13"/>
                      <a:pt x="11" y="23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9" name="Freeform 254"/>
              <p:cNvSpPr/>
              <p:nvPr/>
            </p:nvSpPr>
            <p:spPr bwMode="auto">
              <a:xfrm rot="16069449">
                <a:off x="3002763" y="3323455"/>
                <a:ext cx="120650" cy="242308"/>
              </a:xfrm>
              <a:custGeom>
                <a:avLst/>
                <a:gdLst>
                  <a:gd name="T0" fmla="*/ 8 w 14"/>
                  <a:gd name="T1" fmla="*/ 14 h 18"/>
                  <a:gd name="T2" fmla="*/ 1 w 14"/>
                  <a:gd name="T3" fmla="*/ 17 h 18"/>
                  <a:gd name="T4" fmla="*/ 5 w 14"/>
                  <a:gd name="T5" fmla="*/ 12 h 18"/>
                  <a:gd name="T6" fmla="*/ 14 w 14"/>
                  <a:gd name="T7" fmla="*/ 0 h 18"/>
                  <a:gd name="T8" fmla="*/ 8 w 14"/>
                  <a:gd name="T9" fmla="*/ 14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" h="18">
                    <a:moveTo>
                      <a:pt x="8" y="14"/>
                    </a:moveTo>
                    <a:cubicBezTo>
                      <a:pt x="5" y="18"/>
                      <a:pt x="2" y="18"/>
                      <a:pt x="1" y="17"/>
                    </a:cubicBezTo>
                    <a:cubicBezTo>
                      <a:pt x="0" y="16"/>
                      <a:pt x="2" y="14"/>
                      <a:pt x="5" y="12"/>
                    </a:cubicBezTo>
                    <a:cubicBezTo>
                      <a:pt x="12" y="8"/>
                      <a:pt x="14" y="0"/>
                      <a:pt x="14" y="0"/>
                    </a:cubicBezTo>
                    <a:cubicBezTo>
                      <a:pt x="14" y="0"/>
                      <a:pt x="12" y="9"/>
                      <a:pt x="8" y="14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91" name="Freeform 256"/>
              <p:cNvSpPr/>
              <p:nvPr/>
            </p:nvSpPr>
            <p:spPr bwMode="auto">
              <a:xfrm rot="16069449">
                <a:off x="3023588" y="2654833"/>
                <a:ext cx="171450" cy="120841"/>
              </a:xfrm>
              <a:custGeom>
                <a:avLst/>
                <a:gdLst>
                  <a:gd name="T0" fmla="*/ 12 w 20"/>
                  <a:gd name="T1" fmla="*/ 2 h 9"/>
                  <a:gd name="T2" fmla="*/ 20 w 20"/>
                  <a:gd name="T3" fmla="*/ 3 h 9"/>
                  <a:gd name="T4" fmla="*/ 13 w 20"/>
                  <a:gd name="T5" fmla="*/ 4 h 9"/>
                  <a:gd name="T6" fmla="*/ 0 w 20"/>
                  <a:gd name="T7" fmla="*/ 9 h 9"/>
                  <a:gd name="T8" fmla="*/ 12 w 20"/>
                  <a:gd name="T9" fmla="*/ 2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" h="9">
                    <a:moveTo>
                      <a:pt x="12" y="2"/>
                    </a:moveTo>
                    <a:cubicBezTo>
                      <a:pt x="16" y="0"/>
                      <a:pt x="19" y="2"/>
                      <a:pt x="20" y="3"/>
                    </a:cubicBezTo>
                    <a:cubicBezTo>
                      <a:pt x="20" y="4"/>
                      <a:pt x="18" y="5"/>
                      <a:pt x="13" y="4"/>
                    </a:cubicBezTo>
                    <a:cubicBezTo>
                      <a:pt x="5" y="4"/>
                      <a:pt x="0" y="9"/>
                      <a:pt x="0" y="9"/>
                    </a:cubicBezTo>
                    <a:cubicBezTo>
                      <a:pt x="0" y="9"/>
                      <a:pt x="5" y="3"/>
                      <a:pt x="12" y="2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92" name="Freeform 257"/>
              <p:cNvSpPr/>
              <p:nvPr/>
            </p:nvSpPr>
            <p:spPr bwMode="auto">
              <a:xfrm rot="16069449">
                <a:off x="3072736" y="2715298"/>
                <a:ext cx="128588" cy="40698"/>
              </a:xfrm>
              <a:custGeom>
                <a:avLst/>
                <a:gdLst>
                  <a:gd name="T0" fmla="*/ 10 w 15"/>
                  <a:gd name="T1" fmla="*/ 0 h 3"/>
                  <a:gd name="T2" fmla="*/ 15 w 15"/>
                  <a:gd name="T3" fmla="*/ 1 h 3"/>
                  <a:gd name="T4" fmla="*/ 11 w 15"/>
                  <a:gd name="T5" fmla="*/ 2 h 3"/>
                  <a:gd name="T6" fmla="*/ 0 w 15"/>
                  <a:gd name="T7" fmla="*/ 3 h 3"/>
                  <a:gd name="T8" fmla="*/ 10 w 15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3">
                    <a:moveTo>
                      <a:pt x="10" y="0"/>
                    </a:moveTo>
                    <a:cubicBezTo>
                      <a:pt x="14" y="0"/>
                      <a:pt x="15" y="1"/>
                      <a:pt x="15" y="1"/>
                    </a:cubicBezTo>
                    <a:cubicBezTo>
                      <a:pt x="15" y="2"/>
                      <a:pt x="14" y="2"/>
                      <a:pt x="11" y="2"/>
                    </a:cubicBezTo>
                    <a:cubicBezTo>
                      <a:pt x="5" y="1"/>
                      <a:pt x="0" y="3"/>
                      <a:pt x="0" y="3"/>
                    </a:cubicBezTo>
                    <a:cubicBezTo>
                      <a:pt x="0" y="3"/>
                      <a:pt x="5" y="1"/>
                      <a:pt x="10" y="0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93" name="Freeform 258"/>
              <p:cNvSpPr/>
              <p:nvPr/>
            </p:nvSpPr>
            <p:spPr bwMode="auto">
              <a:xfrm rot="16069449">
                <a:off x="3110059" y="2738081"/>
                <a:ext cx="95250" cy="26923"/>
              </a:xfrm>
              <a:custGeom>
                <a:avLst/>
                <a:gdLst>
                  <a:gd name="T0" fmla="*/ 8 w 11"/>
                  <a:gd name="T1" fmla="*/ 0 h 2"/>
                  <a:gd name="T2" fmla="*/ 11 w 11"/>
                  <a:gd name="T3" fmla="*/ 1 h 2"/>
                  <a:gd name="T4" fmla="*/ 8 w 11"/>
                  <a:gd name="T5" fmla="*/ 1 h 2"/>
                  <a:gd name="T6" fmla="*/ 0 w 11"/>
                  <a:gd name="T7" fmla="*/ 1 h 2"/>
                  <a:gd name="T8" fmla="*/ 8 w 11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2">
                    <a:moveTo>
                      <a:pt x="8" y="0"/>
                    </a:moveTo>
                    <a:cubicBezTo>
                      <a:pt x="10" y="0"/>
                      <a:pt x="11" y="1"/>
                      <a:pt x="11" y="1"/>
                    </a:cubicBezTo>
                    <a:cubicBezTo>
                      <a:pt x="11" y="2"/>
                      <a:pt x="10" y="2"/>
                      <a:pt x="8" y="1"/>
                    </a:cubicBezTo>
                    <a:cubicBezTo>
                      <a:pt x="4" y="0"/>
                      <a:pt x="0" y="1"/>
                      <a:pt x="0" y="1"/>
                    </a:cubicBezTo>
                    <a:cubicBezTo>
                      <a:pt x="0" y="1"/>
                      <a:pt x="4" y="0"/>
                      <a:pt x="8" y="0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03" name="Freeform 268"/>
              <p:cNvSpPr/>
              <p:nvPr/>
            </p:nvSpPr>
            <p:spPr bwMode="auto">
              <a:xfrm rot="16069449">
                <a:off x="3065742" y="1731040"/>
                <a:ext cx="42863" cy="93918"/>
              </a:xfrm>
              <a:custGeom>
                <a:avLst/>
                <a:gdLst>
                  <a:gd name="T0" fmla="*/ 0 w 5"/>
                  <a:gd name="T1" fmla="*/ 3 h 7"/>
                  <a:gd name="T2" fmla="*/ 3 w 5"/>
                  <a:gd name="T3" fmla="*/ 1 h 7"/>
                  <a:gd name="T4" fmla="*/ 5 w 5"/>
                  <a:gd name="T5" fmla="*/ 4 h 7"/>
                  <a:gd name="T6" fmla="*/ 2 w 5"/>
                  <a:gd name="T7" fmla="*/ 7 h 7"/>
                  <a:gd name="T8" fmla="*/ 0 w 5"/>
                  <a:gd name="T9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7">
                    <a:moveTo>
                      <a:pt x="0" y="3"/>
                    </a:moveTo>
                    <a:cubicBezTo>
                      <a:pt x="0" y="2"/>
                      <a:pt x="1" y="0"/>
                      <a:pt x="3" y="1"/>
                    </a:cubicBezTo>
                    <a:cubicBezTo>
                      <a:pt x="4" y="1"/>
                      <a:pt x="5" y="2"/>
                      <a:pt x="5" y="4"/>
                    </a:cubicBezTo>
                    <a:cubicBezTo>
                      <a:pt x="5" y="6"/>
                      <a:pt x="4" y="7"/>
                      <a:pt x="2" y="7"/>
                    </a:cubicBezTo>
                    <a:cubicBezTo>
                      <a:pt x="1" y="6"/>
                      <a:pt x="0" y="5"/>
                      <a:pt x="0" y="3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04" name="Freeform 269"/>
              <p:cNvSpPr/>
              <p:nvPr/>
            </p:nvSpPr>
            <p:spPr bwMode="auto">
              <a:xfrm rot="16069449">
                <a:off x="2971579" y="1748079"/>
                <a:ext cx="42863" cy="66995"/>
              </a:xfrm>
              <a:custGeom>
                <a:avLst/>
                <a:gdLst>
                  <a:gd name="T0" fmla="*/ 0 w 5"/>
                  <a:gd name="T1" fmla="*/ 2 h 5"/>
                  <a:gd name="T2" fmla="*/ 2 w 5"/>
                  <a:gd name="T3" fmla="*/ 0 h 5"/>
                  <a:gd name="T4" fmla="*/ 5 w 5"/>
                  <a:gd name="T5" fmla="*/ 2 h 5"/>
                  <a:gd name="T6" fmla="*/ 2 w 5"/>
                  <a:gd name="T7" fmla="*/ 5 h 5"/>
                  <a:gd name="T8" fmla="*/ 0 w 5"/>
                  <a:gd name="T9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4" y="0"/>
                      <a:pt x="5" y="1"/>
                      <a:pt x="5" y="2"/>
                    </a:cubicBezTo>
                    <a:cubicBezTo>
                      <a:pt x="4" y="4"/>
                      <a:pt x="3" y="5"/>
                      <a:pt x="2" y="5"/>
                    </a:cubicBezTo>
                    <a:cubicBezTo>
                      <a:pt x="1" y="4"/>
                      <a:pt x="0" y="3"/>
                      <a:pt x="0" y="2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05" name="Freeform 270"/>
              <p:cNvSpPr/>
              <p:nvPr/>
            </p:nvSpPr>
            <p:spPr bwMode="auto">
              <a:xfrm rot="16069449">
                <a:off x="3161183" y="1765981"/>
                <a:ext cx="42863" cy="67621"/>
              </a:xfrm>
              <a:custGeom>
                <a:avLst/>
                <a:gdLst>
                  <a:gd name="T0" fmla="*/ 1 w 5"/>
                  <a:gd name="T1" fmla="*/ 2 h 5"/>
                  <a:gd name="T2" fmla="*/ 3 w 5"/>
                  <a:gd name="T3" fmla="*/ 0 h 5"/>
                  <a:gd name="T4" fmla="*/ 5 w 5"/>
                  <a:gd name="T5" fmla="*/ 3 h 5"/>
                  <a:gd name="T6" fmla="*/ 3 w 5"/>
                  <a:gd name="T7" fmla="*/ 5 h 5"/>
                  <a:gd name="T8" fmla="*/ 1 w 5"/>
                  <a:gd name="T9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2"/>
                    </a:moveTo>
                    <a:cubicBezTo>
                      <a:pt x="1" y="1"/>
                      <a:pt x="2" y="0"/>
                      <a:pt x="3" y="0"/>
                    </a:cubicBezTo>
                    <a:cubicBezTo>
                      <a:pt x="4" y="0"/>
                      <a:pt x="5" y="2"/>
                      <a:pt x="5" y="3"/>
                    </a:cubicBezTo>
                    <a:cubicBezTo>
                      <a:pt x="5" y="4"/>
                      <a:pt x="4" y="5"/>
                      <a:pt x="3" y="5"/>
                    </a:cubicBezTo>
                    <a:cubicBezTo>
                      <a:pt x="1" y="5"/>
                      <a:pt x="0" y="4"/>
                      <a:pt x="1" y="2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06" name="Freeform 271"/>
              <p:cNvSpPr/>
              <p:nvPr/>
            </p:nvSpPr>
            <p:spPr bwMode="auto">
              <a:xfrm rot="16069449">
                <a:off x="2882200" y="1772759"/>
                <a:ext cx="34925" cy="67621"/>
              </a:xfrm>
              <a:custGeom>
                <a:avLst/>
                <a:gdLst>
                  <a:gd name="T0" fmla="*/ 0 w 4"/>
                  <a:gd name="T1" fmla="*/ 2 h 5"/>
                  <a:gd name="T2" fmla="*/ 2 w 4"/>
                  <a:gd name="T3" fmla="*/ 1 h 5"/>
                  <a:gd name="T4" fmla="*/ 4 w 4"/>
                  <a:gd name="T5" fmla="*/ 3 h 5"/>
                  <a:gd name="T6" fmla="*/ 2 w 4"/>
                  <a:gd name="T7" fmla="*/ 4 h 5"/>
                  <a:gd name="T8" fmla="*/ 0 w 4"/>
                  <a:gd name="T9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0" y="2"/>
                    </a:moveTo>
                    <a:cubicBezTo>
                      <a:pt x="0" y="1"/>
                      <a:pt x="1" y="0"/>
                      <a:pt x="2" y="1"/>
                    </a:cubicBezTo>
                    <a:cubicBezTo>
                      <a:pt x="3" y="1"/>
                      <a:pt x="4" y="2"/>
                      <a:pt x="4" y="3"/>
                    </a:cubicBezTo>
                    <a:cubicBezTo>
                      <a:pt x="3" y="4"/>
                      <a:pt x="3" y="5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07" name="Oval 272"/>
              <p:cNvSpPr>
                <a:spLocks noChangeArrowheads="1"/>
              </p:cNvSpPr>
              <p:nvPr/>
            </p:nvSpPr>
            <p:spPr bwMode="auto">
              <a:xfrm rot="16069449">
                <a:off x="3227318" y="1809428"/>
                <a:ext cx="34925" cy="53846"/>
              </a:xfrm>
              <a:prstGeom prst="ellipse">
                <a:avLst/>
              </a:pr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08" name="Freeform 273"/>
              <p:cNvSpPr/>
              <p:nvPr/>
            </p:nvSpPr>
            <p:spPr bwMode="auto">
              <a:xfrm rot="16069449">
                <a:off x="2833987" y="1818418"/>
                <a:ext cx="25400" cy="40698"/>
              </a:xfrm>
              <a:custGeom>
                <a:avLst/>
                <a:gdLst>
                  <a:gd name="T0" fmla="*/ 0 w 3"/>
                  <a:gd name="T1" fmla="*/ 1 h 3"/>
                  <a:gd name="T2" fmla="*/ 1 w 3"/>
                  <a:gd name="T3" fmla="*/ 0 h 3"/>
                  <a:gd name="T4" fmla="*/ 3 w 3"/>
                  <a:gd name="T5" fmla="*/ 1 h 3"/>
                  <a:gd name="T6" fmla="*/ 1 w 3"/>
                  <a:gd name="T7" fmla="*/ 3 h 3"/>
                  <a:gd name="T8" fmla="*/ 0 w 3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ubicBezTo>
                      <a:pt x="3" y="2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09" name="Freeform 274"/>
              <p:cNvSpPr/>
              <p:nvPr/>
            </p:nvSpPr>
            <p:spPr bwMode="auto">
              <a:xfrm rot="16069449">
                <a:off x="3266538" y="1861528"/>
                <a:ext cx="26988" cy="40698"/>
              </a:xfrm>
              <a:custGeom>
                <a:avLst/>
                <a:gdLst>
                  <a:gd name="T0" fmla="*/ 0 w 3"/>
                  <a:gd name="T1" fmla="*/ 1 h 3"/>
                  <a:gd name="T2" fmla="*/ 1 w 3"/>
                  <a:gd name="T3" fmla="*/ 0 h 3"/>
                  <a:gd name="T4" fmla="*/ 3 w 3"/>
                  <a:gd name="T5" fmla="*/ 1 h 3"/>
                  <a:gd name="T6" fmla="*/ 1 w 3"/>
                  <a:gd name="T7" fmla="*/ 3 h 3"/>
                  <a:gd name="T8" fmla="*/ 0 w 3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2"/>
                      <a:pt x="2" y="3"/>
                      <a:pt x="1" y="3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10" name="Freeform 275"/>
              <p:cNvSpPr/>
              <p:nvPr/>
            </p:nvSpPr>
            <p:spPr bwMode="auto">
              <a:xfrm rot="16069449">
                <a:off x="2792145" y="1856436"/>
                <a:ext cx="17463" cy="26923"/>
              </a:xfrm>
              <a:custGeom>
                <a:avLst/>
                <a:gdLst>
                  <a:gd name="T0" fmla="*/ 0 w 2"/>
                  <a:gd name="T1" fmla="*/ 1 h 2"/>
                  <a:gd name="T2" fmla="*/ 1 w 2"/>
                  <a:gd name="T3" fmla="*/ 0 h 2"/>
                  <a:gd name="T4" fmla="*/ 2 w 2"/>
                  <a:gd name="T5" fmla="*/ 1 h 2"/>
                  <a:gd name="T6" fmla="*/ 1 w 2"/>
                  <a:gd name="T7" fmla="*/ 2 h 2"/>
                  <a:gd name="T8" fmla="*/ 0 w 2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11" name="Freeform 276"/>
              <p:cNvSpPr/>
              <p:nvPr/>
            </p:nvSpPr>
            <p:spPr bwMode="auto">
              <a:xfrm rot="16069449">
                <a:off x="3273872" y="1908326"/>
                <a:ext cx="15875" cy="40698"/>
              </a:xfrm>
              <a:custGeom>
                <a:avLst/>
                <a:gdLst>
                  <a:gd name="T0" fmla="*/ 0 w 2"/>
                  <a:gd name="T1" fmla="*/ 1 h 3"/>
                  <a:gd name="T2" fmla="*/ 1 w 2"/>
                  <a:gd name="T3" fmla="*/ 0 h 3"/>
                  <a:gd name="T4" fmla="*/ 2 w 2"/>
                  <a:gd name="T5" fmla="*/ 2 h 3"/>
                  <a:gd name="T6" fmla="*/ 1 w 2"/>
                  <a:gd name="T7" fmla="*/ 3 h 3"/>
                  <a:gd name="T8" fmla="*/ 0 w 2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2"/>
                      <a:pt x="2" y="3"/>
                      <a:pt x="1" y="3"/>
                    </a:cubicBezTo>
                    <a:cubicBezTo>
                      <a:pt x="1" y="3"/>
                      <a:pt x="0" y="2"/>
                      <a:pt x="0" y="1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614" name="组合 613"/>
            <p:cNvGrpSpPr/>
            <p:nvPr/>
          </p:nvGrpSpPr>
          <p:grpSpPr>
            <a:xfrm>
              <a:off x="2971800" y="2077976"/>
              <a:ext cx="608013" cy="560788"/>
              <a:chOff x="8710563" y="-4588817"/>
              <a:chExt cx="1635126" cy="1508125"/>
            </a:xfrm>
          </p:grpSpPr>
          <p:sp>
            <p:nvSpPr>
              <p:cNvPr id="615" name="Freeform 8"/>
              <p:cNvSpPr/>
              <p:nvPr/>
            </p:nvSpPr>
            <p:spPr bwMode="auto">
              <a:xfrm>
                <a:off x="8913763" y="-4231629"/>
                <a:ext cx="53975" cy="55563"/>
              </a:xfrm>
              <a:custGeom>
                <a:avLst/>
                <a:gdLst>
                  <a:gd name="T0" fmla="*/ 7 w 13"/>
                  <a:gd name="T1" fmla="*/ 1 h 13"/>
                  <a:gd name="T2" fmla="*/ 1 w 13"/>
                  <a:gd name="T3" fmla="*/ 6 h 13"/>
                  <a:gd name="T4" fmla="*/ 6 w 13"/>
                  <a:gd name="T5" fmla="*/ 12 h 13"/>
                  <a:gd name="T6" fmla="*/ 12 w 13"/>
                  <a:gd name="T7" fmla="*/ 7 h 13"/>
                  <a:gd name="T8" fmla="*/ 7 w 13"/>
                  <a:gd name="T9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13">
                    <a:moveTo>
                      <a:pt x="7" y="1"/>
                    </a:moveTo>
                    <a:cubicBezTo>
                      <a:pt x="4" y="0"/>
                      <a:pt x="1" y="3"/>
                      <a:pt x="1" y="6"/>
                    </a:cubicBezTo>
                    <a:cubicBezTo>
                      <a:pt x="0" y="9"/>
                      <a:pt x="3" y="12"/>
                      <a:pt x="6" y="12"/>
                    </a:cubicBezTo>
                    <a:cubicBezTo>
                      <a:pt x="9" y="13"/>
                      <a:pt x="12" y="10"/>
                      <a:pt x="12" y="7"/>
                    </a:cubicBezTo>
                    <a:cubicBezTo>
                      <a:pt x="13" y="4"/>
                      <a:pt x="10" y="1"/>
                      <a:pt x="7" y="1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16" name="Freeform 10"/>
              <p:cNvSpPr/>
              <p:nvPr/>
            </p:nvSpPr>
            <p:spPr bwMode="auto">
              <a:xfrm>
                <a:off x="9053463" y="-4087167"/>
                <a:ext cx="55563" cy="55563"/>
              </a:xfrm>
              <a:custGeom>
                <a:avLst/>
                <a:gdLst>
                  <a:gd name="T0" fmla="*/ 7 w 13"/>
                  <a:gd name="T1" fmla="*/ 0 h 13"/>
                  <a:gd name="T2" fmla="*/ 0 w 13"/>
                  <a:gd name="T3" fmla="*/ 5 h 13"/>
                  <a:gd name="T4" fmla="*/ 5 w 13"/>
                  <a:gd name="T5" fmla="*/ 12 h 13"/>
                  <a:gd name="T6" fmla="*/ 12 w 13"/>
                  <a:gd name="T7" fmla="*/ 7 h 13"/>
                  <a:gd name="T8" fmla="*/ 7 w 13"/>
                  <a:gd name="T9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13">
                    <a:moveTo>
                      <a:pt x="7" y="0"/>
                    </a:moveTo>
                    <a:cubicBezTo>
                      <a:pt x="4" y="0"/>
                      <a:pt x="1" y="2"/>
                      <a:pt x="0" y="5"/>
                    </a:cubicBezTo>
                    <a:cubicBezTo>
                      <a:pt x="0" y="9"/>
                      <a:pt x="2" y="12"/>
                      <a:pt x="5" y="12"/>
                    </a:cubicBezTo>
                    <a:cubicBezTo>
                      <a:pt x="8" y="13"/>
                      <a:pt x="12" y="10"/>
                      <a:pt x="12" y="7"/>
                    </a:cubicBezTo>
                    <a:cubicBezTo>
                      <a:pt x="13" y="4"/>
                      <a:pt x="10" y="1"/>
                      <a:pt x="7" y="0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17" name="Freeform 11"/>
              <p:cNvSpPr/>
              <p:nvPr/>
            </p:nvSpPr>
            <p:spPr bwMode="auto">
              <a:xfrm>
                <a:off x="9015363" y="-4052242"/>
                <a:ext cx="182563" cy="869950"/>
              </a:xfrm>
              <a:custGeom>
                <a:avLst/>
                <a:gdLst>
                  <a:gd name="T0" fmla="*/ 38 w 43"/>
                  <a:gd name="T1" fmla="*/ 148 h 205"/>
                  <a:gd name="T2" fmla="*/ 10 w 43"/>
                  <a:gd name="T3" fmla="*/ 47 h 205"/>
                  <a:gd name="T4" fmla="*/ 3 w 43"/>
                  <a:gd name="T5" fmla="*/ 20 h 205"/>
                  <a:gd name="T6" fmla="*/ 8 w 43"/>
                  <a:gd name="T7" fmla="*/ 6 h 205"/>
                  <a:gd name="T8" fmla="*/ 12 w 43"/>
                  <a:gd name="T9" fmla="*/ 2 h 205"/>
                  <a:gd name="T10" fmla="*/ 10 w 43"/>
                  <a:gd name="T11" fmla="*/ 0 h 205"/>
                  <a:gd name="T12" fmla="*/ 1 w 43"/>
                  <a:gd name="T13" fmla="*/ 20 h 205"/>
                  <a:gd name="T14" fmla="*/ 8 w 43"/>
                  <a:gd name="T15" fmla="*/ 48 h 205"/>
                  <a:gd name="T16" fmla="*/ 35 w 43"/>
                  <a:gd name="T17" fmla="*/ 148 h 205"/>
                  <a:gd name="T18" fmla="*/ 15 w 43"/>
                  <a:gd name="T19" fmla="*/ 204 h 205"/>
                  <a:gd name="T20" fmla="*/ 17 w 43"/>
                  <a:gd name="T21" fmla="*/ 205 h 205"/>
                  <a:gd name="T22" fmla="*/ 38 w 43"/>
                  <a:gd name="T23" fmla="*/ 148 h 2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3" h="205">
                    <a:moveTo>
                      <a:pt x="38" y="148"/>
                    </a:moveTo>
                    <a:cubicBezTo>
                      <a:pt x="43" y="104"/>
                      <a:pt x="22" y="68"/>
                      <a:pt x="10" y="47"/>
                    </a:cubicBezTo>
                    <a:cubicBezTo>
                      <a:pt x="4" y="36"/>
                      <a:pt x="2" y="27"/>
                      <a:pt x="3" y="20"/>
                    </a:cubicBezTo>
                    <a:cubicBezTo>
                      <a:pt x="4" y="14"/>
                      <a:pt x="6" y="9"/>
                      <a:pt x="8" y="6"/>
                    </a:cubicBezTo>
                    <a:cubicBezTo>
                      <a:pt x="10" y="3"/>
                      <a:pt x="12" y="2"/>
                      <a:pt x="12" y="2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0"/>
                      <a:pt x="2" y="7"/>
                      <a:pt x="1" y="20"/>
                    </a:cubicBezTo>
                    <a:cubicBezTo>
                      <a:pt x="0" y="27"/>
                      <a:pt x="1" y="36"/>
                      <a:pt x="8" y="48"/>
                    </a:cubicBezTo>
                    <a:cubicBezTo>
                      <a:pt x="20" y="69"/>
                      <a:pt x="40" y="104"/>
                      <a:pt x="35" y="148"/>
                    </a:cubicBezTo>
                    <a:cubicBezTo>
                      <a:pt x="33" y="165"/>
                      <a:pt x="27" y="184"/>
                      <a:pt x="15" y="204"/>
                    </a:cubicBezTo>
                    <a:cubicBezTo>
                      <a:pt x="17" y="205"/>
                      <a:pt x="17" y="205"/>
                      <a:pt x="17" y="205"/>
                    </a:cubicBezTo>
                    <a:cubicBezTo>
                      <a:pt x="29" y="185"/>
                      <a:pt x="36" y="166"/>
                      <a:pt x="38" y="148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18" name="Freeform 19"/>
              <p:cNvSpPr/>
              <p:nvPr/>
            </p:nvSpPr>
            <p:spPr bwMode="auto">
              <a:xfrm>
                <a:off x="9866263" y="-4460229"/>
                <a:ext cx="85725" cy="88900"/>
              </a:xfrm>
              <a:custGeom>
                <a:avLst/>
                <a:gdLst>
                  <a:gd name="T0" fmla="*/ 17 w 20"/>
                  <a:gd name="T1" fmla="*/ 5 h 21"/>
                  <a:gd name="T2" fmla="*/ 15 w 20"/>
                  <a:gd name="T3" fmla="*/ 18 h 21"/>
                  <a:gd name="T4" fmla="*/ 3 w 20"/>
                  <a:gd name="T5" fmla="*/ 16 h 21"/>
                  <a:gd name="T6" fmla="*/ 5 w 20"/>
                  <a:gd name="T7" fmla="*/ 3 h 21"/>
                  <a:gd name="T8" fmla="*/ 17 w 20"/>
                  <a:gd name="T9" fmla="*/ 5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" h="21">
                    <a:moveTo>
                      <a:pt x="17" y="5"/>
                    </a:moveTo>
                    <a:cubicBezTo>
                      <a:pt x="20" y="10"/>
                      <a:pt x="19" y="15"/>
                      <a:pt x="15" y="18"/>
                    </a:cubicBezTo>
                    <a:cubicBezTo>
                      <a:pt x="11" y="21"/>
                      <a:pt x="5" y="20"/>
                      <a:pt x="3" y="16"/>
                    </a:cubicBezTo>
                    <a:cubicBezTo>
                      <a:pt x="0" y="12"/>
                      <a:pt x="1" y="6"/>
                      <a:pt x="5" y="3"/>
                    </a:cubicBezTo>
                    <a:cubicBezTo>
                      <a:pt x="9" y="0"/>
                      <a:pt x="15" y="1"/>
                      <a:pt x="17" y="5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19" name="Freeform 73"/>
              <p:cNvSpPr/>
              <p:nvPr/>
            </p:nvSpPr>
            <p:spPr bwMode="auto">
              <a:xfrm>
                <a:off x="8858201" y="-3763317"/>
                <a:ext cx="500063" cy="398463"/>
              </a:xfrm>
              <a:custGeom>
                <a:avLst/>
                <a:gdLst>
                  <a:gd name="T0" fmla="*/ 118 w 118"/>
                  <a:gd name="T1" fmla="*/ 0 h 94"/>
                  <a:gd name="T2" fmla="*/ 105 w 118"/>
                  <a:gd name="T3" fmla="*/ 9 h 94"/>
                  <a:gd name="T4" fmla="*/ 89 w 118"/>
                  <a:gd name="T5" fmla="*/ 16 h 94"/>
                  <a:gd name="T6" fmla="*/ 55 w 118"/>
                  <a:gd name="T7" fmla="*/ 21 h 94"/>
                  <a:gd name="T8" fmla="*/ 13 w 118"/>
                  <a:gd name="T9" fmla="*/ 33 h 94"/>
                  <a:gd name="T10" fmla="*/ 3 w 118"/>
                  <a:gd name="T11" fmla="*/ 65 h 94"/>
                  <a:gd name="T12" fmla="*/ 40 w 118"/>
                  <a:gd name="T13" fmla="*/ 86 h 94"/>
                  <a:gd name="T14" fmla="*/ 54 w 118"/>
                  <a:gd name="T15" fmla="*/ 67 h 94"/>
                  <a:gd name="T16" fmla="*/ 42 w 118"/>
                  <a:gd name="T17" fmla="*/ 47 h 94"/>
                  <a:gd name="T18" fmla="*/ 22 w 118"/>
                  <a:gd name="T19" fmla="*/ 56 h 94"/>
                  <a:gd name="T20" fmla="*/ 30 w 118"/>
                  <a:gd name="T21" fmla="*/ 73 h 94"/>
                  <a:gd name="T22" fmla="*/ 36 w 118"/>
                  <a:gd name="T23" fmla="*/ 66 h 94"/>
                  <a:gd name="T24" fmla="*/ 30 w 118"/>
                  <a:gd name="T25" fmla="*/ 58 h 94"/>
                  <a:gd name="T26" fmla="*/ 42 w 118"/>
                  <a:gd name="T27" fmla="*/ 50 h 94"/>
                  <a:gd name="T28" fmla="*/ 26 w 118"/>
                  <a:gd name="T29" fmla="*/ 76 h 94"/>
                  <a:gd name="T30" fmla="*/ 24 w 118"/>
                  <a:gd name="T31" fmla="*/ 38 h 94"/>
                  <a:gd name="T32" fmla="*/ 69 w 118"/>
                  <a:gd name="T33" fmla="*/ 30 h 94"/>
                  <a:gd name="T34" fmla="*/ 111 w 118"/>
                  <a:gd name="T35" fmla="*/ 7 h 94"/>
                  <a:gd name="T36" fmla="*/ 118 w 118"/>
                  <a:gd name="T37" fmla="*/ 0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18" h="94">
                    <a:moveTo>
                      <a:pt x="118" y="0"/>
                    </a:moveTo>
                    <a:cubicBezTo>
                      <a:pt x="115" y="4"/>
                      <a:pt x="109" y="6"/>
                      <a:pt x="105" y="9"/>
                    </a:cubicBezTo>
                    <a:cubicBezTo>
                      <a:pt x="100" y="12"/>
                      <a:pt x="95" y="14"/>
                      <a:pt x="89" y="16"/>
                    </a:cubicBezTo>
                    <a:cubicBezTo>
                      <a:pt x="78" y="19"/>
                      <a:pt x="66" y="21"/>
                      <a:pt x="55" y="21"/>
                    </a:cubicBezTo>
                    <a:cubicBezTo>
                      <a:pt x="40" y="21"/>
                      <a:pt x="24" y="22"/>
                      <a:pt x="13" y="33"/>
                    </a:cubicBezTo>
                    <a:cubicBezTo>
                      <a:pt x="3" y="43"/>
                      <a:pt x="0" y="52"/>
                      <a:pt x="3" y="65"/>
                    </a:cubicBezTo>
                    <a:cubicBezTo>
                      <a:pt x="5" y="80"/>
                      <a:pt x="23" y="94"/>
                      <a:pt x="40" y="86"/>
                    </a:cubicBezTo>
                    <a:cubicBezTo>
                      <a:pt x="48" y="82"/>
                      <a:pt x="54" y="76"/>
                      <a:pt x="54" y="67"/>
                    </a:cubicBezTo>
                    <a:cubicBezTo>
                      <a:pt x="54" y="59"/>
                      <a:pt x="50" y="49"/>
                      <a:pt x="42" y="47"/>
                    </a:cubicBezTo>
                    <a:cubicBezTo>
                      <a:pt x="34" y="44"/>
                      <a:pt x="25" y="50"/>
                      <a:pt x="22" y="56"/>
                    </a:cubicBezTo>
                    <a:cubicBezTo>
                      <a:pt x="19" y="62"/>
                      <a:pt x="22" y="74"/>
                      <a:pt x="30" y="73"/>
                    </a:cubicBezTo>
                    <a:cubicBezTo>
                      <a:pt x="33" y="72"/>
                      <a:pt x="35" y="70"/>
                      <a:pt x="36" y="66"/>
                    </a:cubicBezTo>
                    <a:cubicBezTo>
                      <a:pt x="36" y="61"/>
                      <a:pt x="33" y="61"/>
                      <a:pt x="30" y="58"/>
                    </a:cubicBezTo>
                    <a:cubicBezTo>
                      <a:pt x="25" y="52"/>
                      <a:pt x="36" y="47"/>
                      <a:pt x="42" y="50"/>
                    </a:cubicBezTo>
                    <a:cubicBezTo>
                      <a:pt x="59" y="59"/>
                      <a:pt x="43" y="82"/>
                      <a:pt x="26" y="76"/>
                    </a:cubicBezTo>
                    <a:cubicBezTo>
                      <a:pt x="10" y="70"/>
                      <a:pt x="11" y="47"/>
                      <a:pt x="24" y="38"/>
                    </a:cubicBezTo>
                    <a:cubicBezTo>
                      <a:pt x="36" y="30"/>
                      <a:pt x="55" y="33"/>
                      <a:pt x="69" y="30"/>
                    </a:cubicBezTo>
                    <a:cubicBezTo>
                      <a:pt x="84" y="26"/>
                      <a:pt x="99" y="17"/>
                      <a:pt x="111" y="7"/>
                    </a:cubicBezTo>
                    <a:cubicBezTo>
                      <a:pt x="113" y="5"/>
                      <a:pt x="116" y="3"/>
                      <a:pt x="118" y="0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20" name="Freeform 74"/>
              <p:cNvSpPr/>
              <p:nvPr/>
            </p:nvSpPr>
            <p:spPr bwMode="auto">
              <a:xfrm>
                <a:off x="9375726" y="-3687117"/>
                <a:ext cx="269875" cy="577850"/>
              </a:xfrm>
              <a:custGeom>
                <a:avLst/>
                <a:gdLst>
                  <a:gd name="T0" fmla="*/ 25 w 64"/>
                  <a:gd name="T1" fmla="*/ 0 h 136"/>
                  <a:gd name="T2" fmla="*/ 26 w 64"/>
                  <a:gd name="T3" fmla="*/ 15 h 136"/>
                  <a:gd name="T4" fmla="*/ 25 w 64"/>
                  <a:gd name="T5" fmla="*/ 32 h 136"/>
                  <a:gd name="T6" fmla="*/ 13 w 64"/>
                  <a:gd name="T7" fmla="*/ 65 h 136"/>
                  <a:gd name="T8" fmla="*/ 4 w 64"/>
                  <a:gd name="T9" fmla="*/ 108 h 136"/>
                  <a:gd name="T10" fmla="*/ 26 w 64"/>
                  <a:gd name="T11" fmla="*/ 132 h 136"/>
                  <a:gd name="T12" fmla="*/ 63 w 64"/>
                  <a:gd name="T13" fmla="*/ 109 h 136"/>
                  <a:gd name="T14" fmla="*/ 53 w 64"/>
                  <a:gd name="T15" fmla="*/ 87 h 136"/>
                  <a:gd name="T16" fmla="*/ 29 w 64"/>
                  <a:gd name="T17" fmla="*/ 89 h 136"/>
                  <a:gd name="T18" fmla="*/ 29 w 64"/>
                  <a:gd name="T19" fmla="*/ 111 h 136"/>
                  <a:gd name="T20" fmla="*/ 47 w 64"/>
                  <a:gd name="T21" fmla="*/ 112 h 136"/>
                  <a:gd name="T22" fmla="*/ 43 w 64"/>
                  <a:gd name="T23" fmla="*/ 103 h 136"/>
                  <a:gd name="T24" fmla="*/ 34 w 64"/>
                  <a:gd name="T25" fmla="*/ 104 h 136"/>
                  <a:gd name="T26" fmla="*/ 32 w 64"/>
                  <a:gd name="T27" fmla="*/ 90 h 136"/>
                  <a:gd name="T28" fmla="*/ 48 w 64"/>
                  <a:gd name="T29" fmla="*/ 116 h 136"/>
                  <a:gd name="T30" fmla="*/ 13 w 64"/>
                  <a:gd name="T31" fmla="*/ 100 h 136"/>
                  <a:gd name="T32" fmla="*/ 27 w 64"/>
                  <a:gd name="T33" fmla="*/ 57 h 136"/>
                  <a:gd name="T34" fmla="*/ 27 w 64"/>
                  <a:gd name="T35" fmla="*/ 9 h 136"/>
                  <a:gd name="T36" fmla="*/ 25 w 64"/>
                  <a:gd name="T37" fmla="*/ 0 h 1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64" h="136">
                    <a:moveTo>
                      <a:pt x="25" y="0"/>
                    </a:moveTo>
                    <a:cubicBezTo>
                      <a:pt x="27" y="4"/>
                      <a:pt x="26" y="10"/>
                      <a:pt x="26" y="15"/>
                    </a:cubicBezTo>
                    <a:cubicBezTo>
                      <a:pt x="27" y="21"/>
                      <a:pt x="26" y="27"/>
                      <a:pt x="25" y="32"/>
                    </a:cubicBezTo>
                    <a:cubicBezTo>
                      <a:pt x="23" y="44"/>
                      <a:pt x="18" y="55"/>
                      <a:pt x="13" y="65"/>
                    </a:cubicBezTo>
                    <a:cubicBezTo>
                      <a:pt x="6" y="78"/>
                      <a:pt x="0" y="93"/>
                      <a:pt x="4" y="108"/>
                    </a:cubicBezTo>
                    <a:cubicBezTo>
                      <a:pt x="7" y="121"/>
                      <a:pt x="14" y="127"/>
                      <a:pt x="26" y="132"/>
                    </a:cubicBezTo>
                    <a:cubicBezTo>
                      <a:pt x="41" y="136"/>
                      <a:pt x="62" y="128"/>
                      <a:pt x="63" y="109"/>
                    </a:cubicBezTo>
                    <a:cubicBezTo>
                      <a:pt x="64" y="101"/>
                      <a:pt x="61" y="92"/>
                      <a:pt x="53" y="87"/>
                    </a:cubicBezTo>
                    <a:cubicBezTo>
                      <a:pt x="46" y="84"/>
                      <a:pt x="35" y="83"/>
                      <a:pt x="29" y="89"/>
                    </a:cubicBezTo>
                    <a:cubicBezTo>
                      <a:pt x="24" y="94"/>
                      <a:pt x="24" y="105"/>
                      <a:pt x="29" y="111"/>
                    </a:cubicBezTo>
                    <a:cubicBezTo>
                      <a:pt x="32" y="116"/>
                      <a:pt x="44" y="119"/>
                      <a:pt x="47" y="112"/>
                    </a:cubicBezTo>
                    <a:cubicBezTo>
                      <a:pt x="48" y="109"/>
                      <a:pt x="46" y="105"/>
                      <a:pt x="43" y="103"/>
                    </a:cubicBezTo>
                    <a:cubicBezTo>
                      <a:pt x="39" y="100"/>
                      <a:pt x="38" y="103"/>
                      <a:pt x="34" y="104"/>
                    </a:cubicBezTo>
                    <a:cubicBezTo>
                      <a:pt x="26" y="106"/>
                      <a:pt x="27" y="94"/>
                      <a:pt x="32" y="90"/>
                    </a:cubicBezTo>
                    <a:cubicBezTo>
                      <a:pt x="49" y="79"/>
                      <a:pt x="61" y="105"/>
                      <a:pt x="48" y="116"/>
                    </a:cubicBezTo>
                    <a:cubicBezTo>
                      <a:pt x="35" y="127"/>
                      <a:pt x="15" y="116"/>
                      <a:pt x="13" y="100"/>
                    </a:cubicBezTo>
                    <a:cubicBezTo>
                      <a:pt x="12" y="86"/>
                      <a:pt x="24" y="70"/>
                      <a:pt x="27" y="57"/>
                    </a:cubicBezTo>
                    <a:cubicBezTo>
                      <a:pt x="32" y="42"/>
                      <a:pt x="31" y="24"/>
                      <a:pt x="27" y="9"/>
                    </a:cubicBezTo>
                    <a:cubicBezTo>
                      <a:pt x="27" y="6"/>
                      <a:pt x="26" y="3"/>
                      <a:pt x="25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21" name="Freeform 75"/>
              <p:cNvSpPr/>
              <p:nvPr/>
            </p:nvSpPr>
            <p:spPr bwMode="auto">
              <a:xfrm>
                <a:off x="9582101" y="-3760142"/>
                <a:ext cx="550863" cy="323850"/>
              </a:xfrm>
              <a:custGeom>
                <a:avLst/>
                <a:gdLst>
                  <a:gd name="T0" fmla="*/ 0 w 130"/>
                  <a:gd name="T1" fmla="*/ 0 h 76"/>
                  <a:gd name="T2" fmla="*/ 14 w 130"/>
                  <a:gd name="T3" fmla="*/ 7 h 76"/>
                  <a:gd name="T4" fmla="*/ 29 w 130"/>
                  <a:gd name="T5" fmla="*/ 17 h 76"/>
                  <a:gd name="T6" fmla="*/ 51 w 130"/>
                  <a:gd name="T7" fmla="*/ 43 h 76"/>
                  <a:gd name="T8" fmla="*/ 84 w 130"/>
                  <a:gd name="T9" fmla="*/ 72 h 76"/>
                  <a:gd name="T10" fmla="*/ 116 w 130"/>
                  <a:gd name="T11" fmla="*/ 65 h 76"/>
                  <a:gd name="T12" fmla="*/ 114 w 130"/>
                  <a:gd name="T13" fmla="*/ 22 h 76"/>
                  <a:gd name="T14" fmla="*/ 90 w 130"/>
                  <a:gd name="T15" fmla="*/ 20 h 76"/>
                  <a:gd name="T16" fmla="*/ 80 w 130"/>
                  <a:gd name="T17" fmla="*/ 41 h 76"/>
                  <a:gd name="T18" fmla="*/ 99 w 130"/>
                  <a:gd name="T19" fmla="*/ 52 h 76"/>
                  <a:gd name="T20" fmla="*/ 108 w 130"/>
                  <a:gd name="T21" fmla="*/ 37 h 76"/>
                  <a:gd name="T22" fmla="*/ 99 w 130"/>
                  <a:gd name="T23" fmla="*/ 36 h 76"/>
                  <a:gd name="T24" fmla="*/ 95 w 130"/>
                  <a:gd name="T25" fmla="*/ 45 h 76"/>
                  <a:gd name="T26" fmla="*/ 82 w 130"/>
                  <a:gd name="T27" fmla="*/ 39 h 76"/>
                  <a:gd name="T28" fmla="*/ 113 w 130"/>
                  <a:gd name="T29" fmla="*/ 38 h 76"/>
                  <a:gd name="T30" fmla="*/ 82 w 130"/>
                  <a:gd name="T31" fmla="*/ 60 h 76"/>
                  <a:gd name="T32" fmla="*/ 51 w 130"/>
                  <a:gd name="T33" fmla="*/ 27 h 76"/>
                  <a:gd name="T34" fmla="*/ 10 w 130"/>
                  <a:gd name="T35" fmla="*/ 3 h 76"/>
                  <a:gd name="T36" fmla="*/ 0 w 130"/>
                  <a:gd name="T37" fmla="*/ 0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30" h="76">
                    <a:moveTo>
                      <a:pt x="0" y="0"/>
                    </a:moveTo>
                    <a:cubicBezTo>
                      <a:pt x="5" y="1"/>
                      <a:pt x="10" y="5"/>
                      <a:pt x="14" y="7"/>
                    </a:cubicBezTo>
                    <a:cubicBezTo>
                      <a:pt x="20" y="9"/>
                      <a:pt x="24" y="13"/>
                      <a:pt x="29" y="17"/>
                    </a:cubicBezTo>
                    <a:cubicBezTo>
                      <a:pt x="37" y="24"/>
                      <a:pt x="45" y="34"/>
                      <a:pt x="51" y="43"/>
                    </a:cubicBezTo>
                    <a:cubicBezTo>
                      <a:pt x="59" y="56"/>
                      <a:pt x="68" y="69"/>
                      <a:pt x="84" y="72"/>
                    </a:cubicBezTo>
                    <a:cubicBezTo>
                      <a:pt x="97" y="76"/>
                      <a:pt x="106" y="73"/>
                      <a:pt x="116" y="65"/>
                    </a:cubicBezTo>
                    <a:cubicBezTo>
                      <a:pt x="127" y="54"/>
                      <a:pt x="130" y="32"/>
                      <a:pt x="114" y="22"/>
                    </a:cubicBezTo>
                    <a:cubicBezTo>
                      <a:pt x="107" y="17"/>
                      <a:pt x="98" y="15"/>
                      <a:pt x="90" y="20"/>
                    </a:cubicBezTo>
                    <a:cubicBezTo>
                      <a:pt x="84" y="24"/>
                      <a:pt x="78" y="33"/>
                      <a:pt x="80" y="41"/>
                    </a:cubicBezTo>
                    <a:cubicBezTo>
                      <a:pt x="81" y="48"/>
                      <a:pt x="91" y="53"/>
                      <a:pt x="99" y="52"/>
                    </a:cubicBezTo>
                    <a:cubicBezTo>
                      <a:pt x="105" y="52"/>
                      <a:pt x="113" y="43"/>
                      <a:pt x="108" y="37"/>
                    </a:cubicBezTo>
                    <a:cubicBezTo>
                      <a:pt x="106" y="34"/>
                      <a:pt x="103" y="34"/>
                      <a:pt x="99" y="36"/>
                    </a:cubicBezTo>
                    <a:cubicBezTo>
                      <a:pt x="94" y="38"/>
                      <a:pt x="97" y="41"/>
                      <a:pt x="95" y="45"/>
                    </a:cubicBezTo>
                    <a:cubicBezTo>
                      <a:pt x="93" y="53"/>
                      <a:pt x="83" y="46"/>
                      <a:pt x="82" y="39"/>
                    </a:cubicBezTo>
                    <a:cubicBezTo>
                      <a:pt x="81" y="19"/>
                      <a:pt x="109" y="22"/>
                      <a:pt x="113" y="38"/>
                    </a:cubicBezTo>
                    <a:cubicBezTo>
                      <a:pt x="116" y="55"/>
                      <a:pt x="96" y="67"/>
                      <a:pt x="82" y="60"/>
                    </a:cubicBezTo>
                    <a:cubicBezTo>
                      <a:pt x="69" y="54"/>
                      <a:pt x="61" y="37"/>
                      <a:pt x="51" y="27"/>
                    </a:cubicBezTo>
                    <a:cubicBezTo>
                      <a:pt x="40" y="15"/>
                      <a:pt x="25" y="8"/>
                      <a:pt x="10" y="3"/>
                    </a:cubicBezTo>
                    <a:cubicBezTo>
                      <a:pt x="7" y="2"/>
                      <a:pt x="4" y="1"/>
                      <a:pt x="0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22" name="Freeform 76"/>
              <p:cNvSpPr/>
              <p:nvPr/>
            </p:nvSpPr>
            <p:spPr bwMode="auto">
              <a:xfrm>
                <a:off x="9604326" y="-4333229"/>
                <a:ext cx="457200" cy="454025"/>
              </a:xfrm>
              <a:custGeom>
                <a:avLst/>
                <a:gdLst>
                  <a:gd name="T0" fmla="*/ 0 w 108"/>
                  <a:gd name="T1" fmla="*/ 107 h 107"/>
                  <a:gd name="T2" fmla="*/ 11 w 108"/>
                  <a:gd name="T3" fmla="*/ 96 h 107"/>
                  <a:gd name="T4" fmla="*/ 26 w 108"/>
                  <a:gd name="T5" fmla="*/ 87 h 107"/>
                  <a:gd name="T6" fmla="*/ 59 w 108"/>
                  <a:gd name="T7" fmla="*/ 77 h 107"/>
                  <a:gd name="T8" fmla="*/ 99 w 108"/>
                  <a:gd name="T9" fmla="*/ 58 h 107"/>
                  <a:gd name="T10" fmla="*/ 104 w 108"/>
                  <a:gd name="T11" fmla="*/ 26 h 107"/>
                  <a:gd name="T12" fmla="*/ 64 w 108"/>
                  <a:gd name="T13" fmla="*/ 10 h 107"/>
                  <a:gd name="T14" fmla="*/ 53 w 108"/>
                  <a:gd name="T15" fmla="*/ 31 h 107"/>
                  <a:gd name="T16" fmla="*/ 68 w 108"/>
                  <a:gd name="T17" fmla="*/ 49 h 107"/>
                  <a:gd name="T18" fmla="*/ 86 w 108"/>
                  <a:gd name="T19" fmla="*/ 37 h 107"/>
                  <a:gd name="T20" fmla="*/ 76 w 108"/>
                  <a:gd name="T21" fmla="*/ 22 h 107"/>
                  <a:gd name="T22" fmla="*/ 71 w 108"/>
                  <a:gd name="T23" fmla="*/ 29 h 107"/>
                  <a:gd name="T24" fmla="*/ 77 w 108"/>
                  <a:gd name="T25" fmla="*/ 36 h 107"/>
                  <a:gd name="T26" fmla="*/ 67 w 108"/>
                  <a:gd name="T27" fmla="*/ 46 h 107"/>
                  <a:gd name="T28" fmla="*/ 78 w 108"/>
                  <a:gd name="T29" fmla="*/ 18 h 107"/>
                  <a:gd name="T30" fmla="*/ 87 w 108"/>
                  <a:gd name="T31" fmla="*/ 55 h 107"/>
                  <a:gd name="T32" fmla="*/ 44 w 108"/>
                  <a:gd name="T33" fmla="*/ 70 h 107"/>
                  <a:gd name="T34" fmla="*/ 6 w 108"/>
                  <a:gd name="T35" fmla="*/ 99 h 107"/>
                  <a:gd name="T36" fmla="*/ 0 w 108"/>
                  <a:gd name="T37" fmla="*/ 107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08" h="107">
                    <a:moveTo>
                      <a:pt x="0" y="107"/>
                    </a:moveTo>
                    <a:cubicBezTo>
                      <a:pt x="2" y="103"/>
                      <a:pt x="8" y="100"/>
                      <a:pt x="11" y="96"/>
                    </a:cubicBezTo>
                    <a:cubicBezTo>
                      <a:pt x="15" y="92"/>
                      <a:pt x="20" y="89"/>
                      <a:pt x="26" y="87"/>
                    </a:cubicBezTo>
                    <a:cubicBezTo>
                      <a:pt x="36" y="82"/>
                      <a:pt x="48" y="79"/>
                      <a:pt x="59" y="77"/>
                    </a:cubicBezTo>
                    <a:cubicBezTo>
                      <a:pt x="74" y="74"/>
                      <a:pt x="89" y="71"/>
                      <a:pt x="99" y="58"/>
                    </a:cubicBezTo>
                    <a:cubicBezTo>
                      <a:pt x="106" y="47"/>
                      <a:pt x="108" y="38"/>
                      <a:pt x="104" y="26"/>
                    </a:cubicBezTo>
                    <a:cubicBezTo>
                      <a:pt x="99" y="11"/>
                      <a:pt x="79" y="0"/>
                      <a:pt x="64" y="10"/>
                    </a:cubicBezTo>
                    <a:cubicBezTo>
                      <a:pt x="56" y="15"/>
                      <a:pt x="51" y="23"/>
                      <a:pt x="53" y="31"/>
                    </a:cubicBezTo>
                    <a:cubicBezTo>
                      <a:pt x="54" y="39"/>
                      <a:pt x="60" y="48"/>
                      <a:pt x="68" y="49"/>
                    </a:cubicBezTo>
                    <a:cubicBezTo>
                      <a:pt x="75" y="51"/>
                      <a:pt x="84" y="43"/>
                      <a:pt x="86" y="37"/>
                    </a:cubicBezTo>
                    <a:cubicBezTo>
                      <a:pt x="88" y="30"/>
                      <a:pt x="83" y="19"/>
                      <a:pt x="76" y="22"/>
                    </a:cubicBezTo>
                    <a:cubicBezTo>
                      <a:pt x="72" y="23"/>
                      <a:pt x="71" y="26"/>
                      <a:pt x="71" y="29"/>
                    </a:cubicBezTo>
                    <a:cubicBezTo>
                      <a:pt x="71" y="35"/>
                      <a:pt x="74" y="34"/>
                      <a:pt x="77" y="36"/>
                    </a:cubicBezTo>
                    <a:cubicBezTo>
                      <a:pt x="84" y="42"/>
                      <a:pt x="73" y="48"/>
                      <a:pt x="67" y="46"/>
                    </a:cubicBezTo>
                    <a:cubicBezTo>
                      <a:pt x="48" y="40"/>
                      <a:pt x="62" y="15"/>
                      <a:pt x="78" y="18"/>
                    </a:cubicBezTo>
                    <a:cubicBezTo>
                      <a:pt x="95" y="21"/>
                      <a:pt x="98" y="45"/>
                      <a:pt x="87" y="55"/>
                    </a:cubicBezTo>
                    <a:cubicBezTo>
                      <a:pt x="76" y="65"/>
                      <a:pt x="57" y="65"/>
                      <a:pt x="44" y="70"/>
                    </a:cubicBezTo>
                    <a:cubicBezTo>
                      <a:pt x="29" y="76"/>
                      <a:pt x="16" y="87"/>
                      <a:pt x="6" y="99"/>
                    </a:cubicBezTo>
                    <a:cubicBezTo>
                      <a:pt x="4" y="102"/>
                      <a:pt x="1" y="104"/>
                      <a:pt x="0" y="107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23" name="Freeform 77"/>
              <p:cNvSpPr/>
              <p:nvPr/>
            </p:nvSpPr>
            <p:spPr bwMode="auto">
              <a:xfrm>
                <a:off x="9282063" y="-4541192"/>
                <a:ext cx="279400" cy="565150"/>
              </a:xfrm>
              <a:custGeom>
                <a:avLst/>
                <a:gdLst>
                  <a:gd name="T0" fmla="*/ 53 w 66"/>
                  <a:gd name="T1" fmla="*/ 133 h 133"/>
                  <a:gd name="T2" fmla="*/ 49 w 66"/>
                  <a:gd name="T3" fmla="*/ 118 h 133"/>
                  <a:gd name="T4" fmla="*/ 49 w 66"/>
                  <a:gd name="T5" fmla="*/ 101 h 133"/>
                  <a:gd name="T6" fmla="*/ 56 w 66"/>
                  <a:gd name="T7" fmla="*/ 67 h 133"/>
                  <a:gd name="T8" fmla="*/ 60 w 66"/>
                  <a:gd name="T9" fmla="*/ 23 h 133"/>
                  <a:gd name="T10" fmla="*/ 34 w 66"/>
                  <a:gd name="T11" fmla="*/ 3 h 133"/>
                  <a:gd name="T12" fmla="*/ 1 w 66"/>
                  <a:gd name="T13" fmla="*/ 30 h 133"/>
                  <a:gd name="T14" fmla="*/ 14 w 66"/>
                  <a:gd name="T15" fmla="*/ 50 h 133"/>
                  <a:gd name="T16" fmla="*/ 37 w 66"/>
                  <a:gd name="T17" fmla="*/ 46 h 133"/>
                  <a:gd name="T18" fmla="*/ 35 w 66"/>
                  <a:gd name="T19" fmla="*/ 24 h 133"/>
                  <a:gd name="T20" fmla="*/ 17 w 66"/>
                  <a:gd name="T21" fmla="*/ 25 h 133"/>
                  <a:gd name="T22" fmla="*/ 21 w 66"/>
                  <a:gd name="T23" fmla="*/ 33 h 133"/>
                  <a:gd name="T24" fmla="*/ 30 w 66"/>
                  <a:gd name="T25" fmla="*/ 31 h 133"/>
                  <a:gd name="T26" fmla="*/ 34 w 66"/>
                  <a:gd name="T27" fmla="*/ 45 h 133"/>
                  <a:gd name="T28" fmla="*/ 15 w 66"/>
                  <a:gd name="T29" fmla="*/ 21 h 133"/>
                  <a:gd name="T30" fmla="*/ 51 w 66"/>
                  <a:gd name="T31" fmla="*/ 32 h 133"/>
                  <a:gd name="T32" fmla="*/ 43 w 66"/>
                  <a:gd name="T33" fmla="*/ 77 h 133"/>
                  <a:gd name="T34" fmla="*/ 49 w 66"/>
                  <a:gd name="T35" fmla="*/ 124 h 133"/>
                  <a:gd name="T36" fmla="*/ 53 w 66"/>
                  <a:gd name="T37" fmla="*/ 133 h 1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66" h="133">
                    <a:moveTo>
                      <a:pt x="53" y="133"/>
                    </a:moveTo>
                    <a:cubicBezTo>
                      <a:pt x="51" y="129"/>
                      <a:pt x="50" y="123"/>
                      <a:pt x="49" y="118"/>
                    </a:cubicBezTo>
                    <a:cubicBezTo>
                      <a:pt x="48" y="113"/>
                      <a:pt x="48" y="107"/>
                      <a:pt x="49" y="101"/>
                    </a:cubicBezTo>
                    <a:cubicBezTo>
                      <a:pt x="49" y="90"/>
                      <a:pt x="52" y="78"/>
                      <a:pt x="56" y="67"/>
                    </a:cubicBezTo>
                    <a:cubicBezTo>
                      <a:pt x="62" y="53"/>
                      <a:pt x="66" y="38"/>
                      <a:pt x="60" y="23"/>
                    </a:cubicBezTo>
                    <a:cubicBezTo>
                      <a:pt x="54" y="11"/>
                      <a:pt x="47" y="5"/>
                      <a:pt x="34" y="3"/>
                    </a:cubicBezTo>
                    <a:cubicBezTo>
                      <a:pt x="19" y="0"/>
                      <a:pt x="0" y="11"/>
                      <a:pt x="1" y="30"/>
                    </a:cubicBezTo>
                    <a:cubicBezTo>
                      <a:pt x="1" y="38"/>
                      <a:pt x="5" y="47"/>
                      <a:pt x="14" y="50"/>
                    </a:cubicBezTo>
                    <a:cubicBezTo>
                      <a:pt x="21" y="53"/>
                      <a:pt x="32" y="52"/>
                      <a:pt x="37" y="46"/>
                    </a:cubicBezTo>
                    <a:cubicBezTo>
                      <a:pt x="42" y="40"/>
                      <a:pt x="40" y="29"/>
                      <a:pt x="35" y="24"/>
                    </a:cubicBezTo>
                    <a:cubicBezTo>
                      <a:pt x="30" y="19"/>
                      <a:pt x="19" y="17"/>
                      <a:pt x="17" y="25"/>
                    </a:cubicBezTo>
                    <a:cubicBezTo>
                      <a:pt x="16" y="29"/>
                      <a:pt x="18" y="32"/>
                      <a:pt x="21" y="33"/>
                    </a:cubicBezTo>
                    <a:cubicBezTo>
                      <a:pt x="26" y="36"/>
                      <a:pt x="27" y="32"/>
                      <a:pt x="30" y="31"/>
                    </a:cubicBezTo>
                    <a:cubicBezTo>
                      <a:pt x="38" y="28"/>
                      <a:pt x="39" y="40"/>
                      <a:pt x="34" y="45"/>
                    </a:cubicBezTo>
                    <a:cubicBezTo>
                      <a:pt x="19" y="58"/>
                      <a:pt x="4" y="34"/>
                      <a:pt x="15" y="21"/>
                    </a:cubicBezTo>
                    <a:cubicBezTo>
                      <a:pt x="26" y="8"/>
                      <a:pt x="48" y="17"/>
                      <a:pt x="51" y="32"/>
                    </a:cubicBezTo>
                    <a:cubicBezTo>
                      <a:pt x="54" y="46"/>
                      <a:pt x="45" y="63"/>
                      <a:pt x="43" y="77"/>
                    </a:cubicBezTo>
                    <a:cubicBezTo>
                      <a:pt x="41" y="93"/>
                      <a:pt x="44" y="110"/>
                      <a:pt x="49" y="124"/>
                    </a:cubicBezTo>
                    <a:cubicBezTo>
                      <a:pt x="50" y="127"/>
                      <a:pt x="51" y="131"/>
                      <a:pt x="53" y="133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24" name="Freeform 78"/>
              <p:cNvSpPr/>
              <p:nvPr/>
            </p:nvSpPr>
            <p:spPr bwMode="auto">
              <a:xfrm>
                <a:off x="8786763" y="-4231629"/>
                <a:ext cx="554038" cy="301625"/>
              </a:xfrm>
              <a:custGeom>
                <a:avLst/>
                <a:gdLst>
                  <a:gd name="T0" fmla="*/ 131 w 131"/>
                  <a:gd name="T1" fmla="*/ 71 h 71"/>
                  <a:gd name="T2" fmla="*/ 117 w 131"/>
                  <a:gd name="T3" fmla="*/ 66 h 71"/>
                  <a:gd name="T4" fmla="*/ 102 w 131"/>
                  <a:gd name="T5" fmla="*/ 56 h 71"/>
                  <a:gd name="T6" fmla="*/ 79 w 131"/>
                  <a:gd name="T7" fmla="*/ 31 h 71"/>
                  <a:gd name="T8" fmla="*/ 44 w 131"/>
                  <a:gd name="T9" fmla="*/ 3 h 71"/>
                  <a:gd name="T10" fmla="*/ 13 w 131"/>
                  <a:gd name="T11" fmla="*/ 12 h 71"/>
                  <a:gd name="T12" fmla="*/ 16 w 131"/>
                  <a:gd name="T13" fmla="*/ 55 h 71"/>
                  <a:gd name="T14" fmla="*/ 40 w 131"/>
                  <a:gd name="T15" fmla="*/ 56 h 71"/>
                  <a:gd name="T16" fmla="*/ 50 w 131"/>
                  <a:gd name="T17" fmla="*/ 34 h 71"/>
                  <a:gd name="T18" fmla="*/ 31 w 131"/>
                  <a:gd name="T19" fmla="*/ 24 h 71"/>
                  <a:gd name="T20" fmla="*/ 22 w 131"/>
                  <a:gd name="T21" fmla="*/ 39 h 71"/>
                  <a:gd name="T22" fmla="*/ 31 w 131"/>
                  <a:gd name="T23" fmla="*/ 40 h 71"/>
                  <a:gd name="T24" fmla="*/ 34 w 131"/>
                  <a:gd name="T25" fmla="*/ 31 h 71"/>
                  <a:gd name="T26" fmla="*/ 47 w 131"/>
                  <a:gd name="T27" fmla="*/ 36 h 71"/>
                  <a:gd name="T28" fmla="*/ 17 w 131"/>
                  <a:gd name="T29" fmla="*/ 38 h 71"/>
                  <a:gd name="T30" fmla="*/ 47 w 131"/>
                  <a:gd name="T31" fmla="*/ 15 h 71"/>
                  <a:gd name="T32" fmla="*/ 79 w 131"/>
                  <a:gd name="T33" fmla="*/ 47 h 71"/>
                  <a:gd name="T34" fmla="*/ 121 w 131"/>
                  <a:gd name="T35" fmla="*/ 69 h 71"/>
                  <a:gd name="T36" fmla="*/ 131 w 131"/>
                  <a:gd name="T37" fmla="*/ 71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31" h="71">
                    <a:moveTo>
                      <a:pt x="131" y="71"/>
                    </a:moveTo>
                    <a:cubicBezTo>
                      <a:pt x="126" y="71"/>
                      <a:pt x="121" y="67"/>
                      <a:pt x="117" y="66"/>
                    </a:cubicBezTo>
                    <a:cubicBezTo>
                      <a:pt x="111" y="63"/>
                      <a:pt x="106" y="60"/>
                      <a:pt x="102" y="56"/>
                    </a:cubicBezTo>
                    <a:cubicBezTo>
                      <a:pt x="93" y="49"/>
                      <a:pt x="85" y="40"/>
                      <a:pt x="79" y="31"/>
                    </a:cubicBezTo>
                    <a:cubicBezTo>
                      <a:pt x="70" y="18"/>
                      <a:pt x="60" y="6"/>
                      <a:pt x="44" y="3"/>
                    </a:cubicBezTo>
                    <a:cubicBezTo>
                      <a:pt x="32" y="0"/>
                      <a:pt x="22" y="3"/>
                      <a:pt x="13" y="12"/>
                    </a:cubicBezTo>
                    <a:cubicBezTo>
                      <a:pt x="2" y="23"/>
                      <a:pt x="0" y="45"/>
                      <a:pt x="16" y="55"/>
                    </a:cubicBezTo>
                    <a:cubicBezTo>
                      <a:pt x="24" y="60"/>
                      <a:pt x="33" y="61"/>
                      <a:pt x="40" y="56"/>
                    </a:cubicBezTo>
                    <a:cubicBezTo>
                      <a:pt x="47" y="51"/>
                      <a:pt x="52" y="43"/>
                      <a:pt x="50" y="34"/>
                    </a:cubicBezTo>
                    <a:cubicBezTo>
                      <a:pt x="48" y="27"/>
                      <a:pt x="38" y="22"/>
                      <a:pt x="31" y="24"/>
                    </a:cubicBezTo>
                    <a:cubicBezTo>
                      <a:pt x="24" y="25"/>
                      <a:pt x="16" y="33"/>
                      <a:pt x="22" y="39"/>
                    </a:cubicBezTo>
                    <a:cubicBezTo>
                      <a:pt x="24" y="42"/>
                      <a:pt x="27" y="42"/>
                      <a:pt x="31" y="40"/>
                    </a:cubicBezTo>
                    <a:cubicBezTo>
                      <a:pt x="35" y="38"/>
                      <a:pt x="33" y="35"/>
                      <a:pt x="34" y="31"/>
                    </a:cubicBezTo>
                    <a:cubicBezTo>
                      <a:pt x="36" y="23"/>
                      <a:pt x="47" y="30"/>
                      <a:pt x="47" y="36"/>
                    </a:cubicBezTo>
                    <a:cubicBezTo>
                      <a:pt x="49" y="56"/>
                      <a:pt x="21" y="55"/>
                      <a:pt x="17" y="38"/>
                    </a:cubicBezTo>
                    <a:cubicBezTo>
                      <a:pt x="13" y="22"/>
                      <a:pt x="33" y="9"/>
                      <a:pt x="47" y="15"/>
                    </a:cubicBezTo>
                    <a:cubicBezTo>
                      <a:pt x="60" y="20"/>
                      <a:pt x="69" y="38"/>
                      <a:pt x="79" y="47"/>
                    </a:cubicBezTo>
                    <a:cubicBezTo>
                      <a:pt x="91" y="58"/>
                      <a:pt x="106" y="65"/>
                      <a:pt x="121" y="69"/>
                    </a:cubicBezTo>
                    <a:cubicBezTo>
                      <a:pt x="125" y="70"/>
                      <a:pt x="128" y="71"/>
                      <a:pt x="131" y="71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25" name="Freeform 79"/>
              <p:cNvSpPr/>
              <p:nvPr/>
            </p:nvSpPr>
            <p:spPr bwMode="auto">
              <a:xfrm>
                <a:off x="9218563" y="-4077642"/>
                <a:ext cx="490538" cy="492125"/>
              </a:xfrm>
              <a:custGeom>
                <a:avLst/>
                <a:gdLst>
                  <a:gd name="T0" fmla="*/ 46 w 116"/>
                  <a:gd name="T1" fmla="*/ 109 h 116"/>
                  <a:gd name="T2" fmla="*/ 109 w 116"/>
                  <a:gd name="T3" fmla="*/ 70 h 116"/>
                  <a:gd name="T4" fmla="*/ 70 w 116"/>
                  <a:gd name="T5" fmla="*/ 6 h 116"/>
                  <a:gd name="T6" fmla="*/ 6 w 116"/>
                  <a:gd name="T7" fmla="*/ 46 h 116"/>
                  <a:gd name="T8" fmla="*/ 46 w 116"/>
                  <a:gd name="T9" fmla="*/ 109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6" h="116">
                    <a:moveTo>
                      <a:pt x="46" y="109"/>
                    </a:moveTo>
                    <a:cubicBezTo>
                      <a:pt x="74" y="116"/>
                      <a:pt x="103" y="98"/>
                      <a:pt x="109" y="70"/>
                    </a:cubicBezTo>
                    <a:cubicBezTo>
                      <a:pt x="116" y="41"/>
                      <a:pt x="98" y="13"/>
                      <a:pt x="70" y="6"/>
                    </a:cubicBezTo>
                    <a:cubicBezTo>
                      <a:pt x="41" y="0"/>
                      <a:pt x="13" y="18"/>
                      <a:pt x="6" y="46"/>
                    </a:cubicBezTo>
                    <a:cubicBezTo>
                      <a:pt x="0" y="74"/>
                      <a:pt x="17" y="103"/>
                      <a:pt x="46" y="109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26" name="Freeform 80"/>
              <p:cNvSpPr/>
              <p:nvPr/>
            </p:nvSpPr>
            <p:spPr bwMode="auto">
              <a:xfrm>
                <a:off x="9069338" y="-3844279"/>
                <a:ext cx="446088" cy="722313"/>
              </a:xfrm>
              <a:custGeom>
                <a:avLst/>
                <a:gdLst>
                  <a:gd name="T0" fmla="*/ 38 w 105"/>
                  <a:gd name="T1" fmla="*/ 147 h 170"/>
                  <a:gd name="T2" fmla="*/ 97 w 105"/>
                  <a:gd name="T3" fmla="*/ 97 h 170"/>
                  <a:gd name="T4" fmla="*/ 102 w 105"/>
                  <a:gd name="T5" fmla="*/ 53 h 170"/>
                  <a:gd name="T6" fmla="*/ 97 w 105"/>
                  <a:gd name="T7" fmla="*/ 26 h 170"/>
                  <a:gd name="T8" fmla="*/ 102 w 105"/>
                  <a:gd name="T9" fmla="*/ 0 h 170"/>
                  <a:gd name="T10" fmla="*/ 90 w 105"/>
                  <a:gd name="T11" fmla="*/ 13 h 170"/>
                  <a:gd name="T12" fmla="*/ 72 w 105"/>
                  <a:gd name="T13" fmla="*/ 27 h 170"/>
                  <a:gd name="T14" fmla="*/ 38 w 105"/>
                  <a:gd name="T15" fmla="*/ 51 h 170"/>
                  <a:gd name="T16" fmla="*/ 15 w 105"/>
                  <a:gd name="T17" fmla="*/ 97 h 170"/>
                  <a:gd name="T18" fmla="*/ 12 w 105"/>
                  <a:gd name="T19" fmla="*/ 151 h 170"/>
                  <a:gd name="T20" fmla="*/ 7 w 105"/>
                  <a:gd name="T21" fmla="*/ 161 h 170"/>
                  <a:gd name="T22" fmla="*/ 4 w 105"/>
                  <a:gd name="T23" fmla="*/ 166 h 170"/>
                  <a:gd name="T24" fmla="*/ 2 w 105"/>
                  <a:gd name="T25" fmla="*/ 168 h 170"/>
                  <a:gd name="T26" fmla="*/ 0 w 105"/>
                  <a:gd name="T27" fmla="*/ 170 h 170"/>
                  <a:gd name="T28" fmla="*/ 3 w 105"/>
                  <a:gd name="T29" fmla="*/ 168 h 170"/>
                  <a:gd name="T30" fmla="*/ 6 w 105"/>
                  <a:gd name="T31" fmla="*/ 166 h 170"/>
                  <a:gd name="T32" fmla="*/ 11 w 105"/>
                  <a:gd name="T33" fmla="*/ 162 h 170"/>
                  <a:gd name="T34" fmla="*/ 23 w 105"/>
                  <a:gd name="T35" fmla="*/ 154 h 170"/>
                  <a:gd name="T36" fmla="*/ 38 w 105"/>
                  <a:gd name="T37" fmla="*/ 147 h 1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05" h="170">
                    <a:moveTo>
                      <a:pt x="38" y="147"/>
                    </a:moveTo>
                    <a:cubicBezTo>
                      <a:pt x="61" y="136"/>
                      <a:pt x="87" y="122"/>
                      <a:pt x="97" y="97"/>
                    </a:cubicBezTo>
                    <a:cubicBezTo>
                      <a:pt x="103" y="83"/>
                      <a:pt x="105" y="68"/>
                      <a:pt x="102" y="53"/>
                    </a:cubicBezTo>
                    <a:cubicBezTo>
                      <a:pt x="100" y="43"/>
                      <a:pt x="97" y="35"/>
                      <a:pt x="97" y="26"/>
                    </a:cubicBezTo>
                    <a:cubicBezTo>
                      <a:pt x="98" y="17"/>
                      <a:pt x="100" y="8"/>
                      <a:pt x="102" y="0"/>
                    </a:cubicBezTo>
                    <a:cubicBezTo>
                      <a:pt x="101" y="4"/>
                      <a:pt x="93" y="10"/>
                      <a:pt x="90" y="13"/>
                    </a:cubicBezTo>
                    <a:cubicBezTo>
                      <a:pt x="84" y="18"/>
                      <a:pt x="78" y="22"/>
                      <a:pt x="72" y="27"/>
                    </a:cubicBezTo>
                    <a:cubicBezTo>
                      <a:pt x="60" y="34"/>
                      <a:pt x="48" y="41"/>
                      <a:pt x="38" y="51"/>
                    </a:cubicBezTo>
                    <a:cubicBezTo>
                      <a:pt x="25" y="63"/>
                      <a:pt x="18" y="80"/>
                      <a:pt x="15" y="97"/>
                    </a:cubicBezTo>
                    <a:cubicBezTo>
                      <a:pt x="12" y="115"/>
                      <a:pt x="17" y="133"/>
                      <a:pt x="12" y="151"/>
                    </a:cubicBezTo>
                    <a:cubicBezTo>
                      <a:pt x="10" y="154"/>
                      <a:pt x="9" y="158"/>
                      <a:pt x="7" y="161"/>
                    </a:cubicBezTo>
                    <a:cubicBezTo>
                      <a:pt x="6" y="163"/>
                      <a:pt x="5" y="164"/>
                      <a:pt x="4" y="166"/>
                    </a:cubicBezTo>
                    <a:cubicBezTo>
                      <a:pt x="3" y="167"/>
                      <a:pt x="3" y="167"/>
                      <a:pt x="2" y="168"/>
                    </a:cubicBezTo>
                    <a:cubicBezTo>
                      <a:pt x="1" y="169"/>
                      <a:pt x="1" y="170"/>
                      <a:pt x="0" y="170"/>
                    </a:cubicBezTo>
                    <a:cubicBezTo>
                      <a:pt x="2" y="169"/>
                      <a:pt x="2" y="169"/>
                      <a:pt x="3" y="168"/>
                    </a:cubicBezTo>
                    <a:cubicBezTo>
                      <a:pt x="4" y="168"/>
                      <a:pt x="5" y="167"/>
                      <a:pt x="6" y="166"/>
                    </a:cubicBezTo>
                    <a:cubicBezTo>
                      <a:pt x="8" y="165"/>
                      <a:pt x="9" y="163"/>
                      <a:pt x="11" y="162"/>
                    </a:cubicBezTo>
                    <a:cubicBezTo>
                      <a:pt x="15" y="159"/>
                      <a:pt x="19" y="157"/>
                      <a:pt x="23" y="154"/>
                    </a:cubicBezTo>
                    <a:cubicBezTo>
                      <a:pt x="28" y="152"/>
                      <a:pt x="33" y="149"/>
                      <a:pt x="38" y="147"/>
                    </a:cubicBezTo>
                  </a:path>
                </a:pathLst>
              </a:custGeom>
              <a:gradFill>
                <a:gsLst>
                  <a:gs pos="0">
                    <a:srgbClr val="FF0000"/>
                  </a:gs>
                  <a:gs pos="61000">
                    <a:srgbClr val="C00000"/>
                  </a:gs>
                  <a:gs pos="100000">
                    <a:srgbClr val="800000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27" name="Freeform 81"/>
              <p:cNvSpPr/>
              <p:nvPr/>
            </p:nvSpPr>
            <p:spPr bwMode="auto">
              <a:xfrm>
                <a:off x="9226501" y="-3844279"/>
                <a:ext cx="288925" cy="479425"/>
              </a:xfrm>
              <a:custGeom>
                <a:avLst/>
                <a:gdLst>
                  <a:gd name="T0" fmla="*/ 65 w 68"/>
                  <a:gd name="T1" fmla="*/ 53 h 113"/>
                  <a:gd name="T2" fmla="*/ 60 w 68"/>
                  <a:gd name="T3" fmla="*/ 26 h 113"/>
                  <a:gd name="T4" fmla="*/ 65 w 68"/>
                  <a:gd name="T5" fmla="*/ 0 h 113"/>
                  <a:gd name="T6" fmla="*/ 53 w 68"/>
                  <a:gd name="T7" fmla="*/ 13 h 113"/>
                  <a:gd name="T8" fmla="*/ 35 w 68"/>
                  <a:gd name="T9" fmla="*/ 27 h 113"/>
                  <a:gd name="T10" fmla="*/ 1 w 68"/>
                  <a:gd name="T11" fmla="*/ 51 h 113"/>
                  <a:gd name="T12" fmla="*/ 0 w 68"/>
                  <a:gd name="T13" fmla="*/ 52 h 113"/>
                  <a:gd name="T14" fmla="*/ 36 w 68"/>
                  <a:gd name="T15" fmla="*/ 50 h 113"/>
                  <a:gd name="T16" fmla="*/ 8 w 68"/>
                  <a:gd name="T17" fmla="*/ 113 h 113"/>
                  <a:gd name="T18" fmla="*/ 48 w 68"/>
                  <a:gd name="T19" fmla="*/ 58 h 113"/>
                  <a:gd name="T20" fmla="*/ 59 w 68"/>
                  <a:gd name="T21" fmla="*/ 99 h 113"/>
                  <a:gd name="T22" fmla="*/ 60 w 68"/>
                  <a:gd name="T23" fmla="*/ 97 h 113"/>
                  <a:gd name="T24" fmla="*/ 65 w 68"/>
                  <a:gd name="T25" fmla="*/ 53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8" h="113">
                    <a:moveTo>
                      <a:pt x="65" y="53"/>
                    </a:moveTo>
                    <a:cubicBezTo>
                      <a:pt x="63" y="43"/>
                      <a:pt x="60" y="35"/>
                      <a:pt x="60" y="26"/>
                    </a:cubicBezTo>
                    <a:cubicBezTo>
                      <a:pt x="61" y="17"/>
                      <a:pt x="63" y="8"/>
                      <a:pt x="65" y="0"/>
                    </a:cubicBezTo>
                    <a:cubicBezTo>
                      <a:pt x="64" y="4"/>
                      <a:pt x="56" y="10"/>
                      <a:pt x="53" y="13"/>
                    </a:cubicBezTo>
                    <a:cubicBezTo>
                      <a:pt x="47" y="18"/>
                      <a:pt x="41" y="22"/>
                      <a:pt x="35" y="27"/>
                    </a:cubicBezTo>
                    <a:cubicBezTo>
                      <a:pt x="23" y="34"/>
                      <a:pt x="11" y="41"/>
                      <a:pt x="1" y="51"/>
                    </a:cubicBezTo>
                    <a:cubicBezTo>
                      <a:pt x="0" y="51"/>
                      <a:pt x="0" y="52"/>
                      <a:pt x="0" y="52"/>
                    </a:cubicBezTo>
                    <a:cubicBezTo>
                      <a:pt x="26" y="50"/>
                      <a:pt x="32" y="43"/>
                      <a:pt x="36" y="50"/>
                    </a:cubicBezTo>
                    <a:cubicBezTo>
                      <a:pt x="36" y="76"/>
                      <a:pt x="22" y="98"/>
                      <a:pt x="8" y="113"/>
                    </a:cubicBezTo>
                    <a:cubicBezTo>
                      <a:pt x="38" y="88"/>
                      <a:pt x="40" y="52"/>
                      <a:pt x="48" y="58"/>
                    </a:cubicBezTo>
                    <a:cubicBezTo>
                      <a:pt x="58" y="70"/>
                      <a:pt x="61" y="86"/>
                      <a:pt x="59" y="99"/>
                    </a:cubicBezTo>
                    <a:cubicBezTo>
                      <a:pt x="59" y="98"/>
                      <a:pt x="60" y="98"/>
                      <a:pt x="60" y="97"/>
                    </a:cubicBezTo>
                    <a:cubicBezTo>
                      <a:pt x="66" y="83"/>
                      <a:pt x="68" y="68"/>
                      <a:pt x="65" y="53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28" name="Freeform 82"/>
              <p:cNvSpPr/>
              <p:nvPr/>
            </p:nvSpPr>
            <p:spPr bwMode="auto">
              <a:xfrm>
                <a:off x="9493201" y="-3823642"/>
                <a:ext cx="407988" cy="742950"/>
              </a:xfrm>
              <a:custGeom>
                <a:avLst/>
                <a:gdLst>
                  <a:gd name="T0" fmla="*/ 93 w 96"/>
                  <a:gd name="T1" fmla="*/ 130 h 175"/>
                  <a:gd name="T2" fmla="*/ 80 w 96"/>
                  <a:gd name="T3" fmla="*/ 54 h 175"/>
                  <a:gd name="T4" fmla="*/ 45 w 96"/>
                  <a:gd name="T5" fmla="*/ 27 h 175"/>
                  <a:gd name="T6" fmla="*/ 19 w 96"/>
                  <a:gd name="T7" fmla="*/ 17 h 175"/>
                  <a:gd name="T8" fmla="*/ 0 w 96"/>
                  <a:gd name="T9" fmla="*/ 0 h 175"/>
                  <a:gd name="T10" fmla="*/ 4 w 96"/>
                  <a:gd name="T11" fmla="*/ 17 h 175"/>
                  <a:gd name="T12" fmla="*/ 7 w 96"/>
                  <a:gd name="T13" fmla="*/ 39 h 175"/>
                  <a:gd name="T14" fmla="*/ 10 w 96"/>
                  <a:gd name="T15" fmla="*/ 81 h 175"/>
                  <a:gd name="T16" fmla="*/ 39 w 96"/>
                  <a:gd name="T17" fmla="*/ 125 h 175"/>
                  <a:gd name="T18" fmla="*/ 82 w 96"/>
                  <a:gd name="T19" fmla="*/ 155 h 175"/>
                  <a:gd name="T20" fmla="*/ 89 w 96"/>
                  <a:gd name="T21" fmla="*/ 164 h 175"/>
                  <a:gd name="T22" fmla="*/ 91 w 96"/>
                  <a:gd name="T23" fmla="*/ 170 h 175"/>
                  <a:gd name="T24" fmla="*/ 93 w 96"/>
                  <a:gd name="T25" fmla="*/ 172 h 175"/>
                  <a:gd name="T26" fmla="*/ 93 w 96"/>
                  <a:gd name="T27" fmla="*/ 175 h 175"/>
                  <a:gd name="T28" fmla="*/ 93 w 96"/>
                  <a:gd name="T29" fmla="*/ 171 h 175"/>
                  <a:gd name="T30" fmla="*/ 93 w 96"/>
                  <a:gd name="T31" fmla="*/ 168 h 175"/>
                  <a:gd name="T32" fmla="*/ 92 w 96"/>
                  <a:gd name="T33" fmla="*/ 161 h 175"/>
                  <a:gd name="T34" fmla="*/ 92 w 96"/>
                  <a:gd name="T35" fmla="*/ 147 h 175"/>
                  <a:gd name="T36" fmla="*/ 93 w 96"/>
                  <a:gd name="T37" fmla="*/ 130 h 1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96" h="175">
                    <a:moveTo>
                      <a:pt x="93" y="130"/>
                    </a:moveTo>
                    <a:cubicBezTo>
                      <a:pt x="96" y="105"/>
                      <a:pt x="96" y="75"/>
                      <a:pt x="80" y="54"/>
                    </a:cubicBezTo>
                    <a:cubicBezTo>
                      <a:pt x="71" y="42"/>
                      <a:pt x="59" y="33"/>
                      <a:pt x="45" y="27"/>
                    </a:cubicBezTo>
                    <a:cubicBezTo>
                      <a:pt x="36" y="24"/>
                      <a:pt x="27" y="23"/>
                      <a:pt x="19" y="17"/>
                    </a:cubicBezTo>
                    <a:cubicBezTo>
                      <a:pt x="12" y="12"/>
                      <a:pt x="6" y="6"/>
                      <a:pt x="0" y="0"/>
                    </a:cubicBezTo>
                    <a:cubicBezTo>
                      <a:pt x="3" y="3"/>
                      <a:pt x="3" y="13"/>
                      <a:pt x="4" y="17"/>
                    </a:cubicBezTo>
                    <a:cubicBezTo>
                      <a:pt x="6" y="25"/>
                      <a:pt x="7" y="32"/>
                      <a:pt x="7" y="39"/>
                    </a:cubicBezTo>
                    <a:cubicBezTo>
                      <a:pt x="8" y="53"/>
                      <a:pt x="7" y="68"/>
                      <a:pt x="10" y="81"/>
                    </a:cubicBezTo>
                    <a:cubicBezTo>
                      <a:pt x="14" y="99"/>
                      <a:pt x="25" y="113"/>
                      <a:pt x="39" y="125"/>
                    </a:cubicBezTo>
                    <a:cubicBezTo>
                      <a:pt x="52" y="136"/>
                      <a:pt x="71" y="141"/>
                      <a:pt x="82" y="155"/>
                    </a:cubicBezTo>
                    <a:cubicBezTo>
                      <a:pt x="85" y="158"/>
                      <a:pt x="87" y="161"/>
                      <a:pt x="89" y="164"/>
                    </a:cubicBezTo>
                    <a:cubicBezTo>
                      <a:pt x="90" y="166"/>
                      <a:pt x="91" y="168"/>
                      <a:pt x="91" y="170"/>
                    </a:cubicBezTo>
                    <a:cubicBezTo>
                      <a:pt x="92" y="171"/>
                      <a:pt x="92" y="171"/>
                      <a:pt x="93" y="172"/>
                    </a:cubicBezTo>
                    <a:cubicBezTo>
                      <a:pt x="93" y="173"/>
                      <a:pt x="93" y="174"/>
                      <a:pt x="93" y="175"/>
                    </a:cubicBezTo>
                    <a:cubicBezTo>
                      <a:pt x="93" y="172"/>
                      <a:pt x="93" y="172"/>
                      <a:pt x="93" y="171"/>
                    </a:cubicBezTo>
                    <a:cubicBezTo>
                      <a:pt x="93" y="170"/>
                      <a:pt x="93" y="169"/>
                      <a:pt x="93" y="168"/>
                    </a:cubicBezTo>
                    <a:cubicBezTo>
                      <a:pt x="93" y="165"/>
                      <a:pt x="92" y="164"/>
                      <a:pt x="92" y="161"/>
                    </a:cubicBezTo>
                    <a:cubicBezTo>
                      <a:pt x="92" y="157"/>
                      <a:pt x="92" y="152"/>
                      <a:pt x="92" y="147"/>
                    </a:cubicBezTo>
                    <a:cubicBezTo>
                      <a:pt x="92" y="142"/>
                      <a:pt x="92" y="136"/>
                      <a:pt x="93" y="130"/>
                    </a:cubicBezTo>
                  </a:path>
                </a:pathLst>
              </a:custGeom>
              <a:gradFill>
                <a:gsLst>
                  <a:gs pos="0">
                    <a:srgbClr val="FF0000"/>
                  </a:gs>
                  <a:gs pos="61000">
                    <a:srgbClr val="C00000"/>
                  </a:gs>
                  <a:gs pos="100000">
                    <a:srgbClr val="800000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29" name="Freeform 83"/>
              <p:cNvSpPr/>
              <p:nvPr/>
            </p:nvSpPr>
            <p:spPr bwMode="auto">
              <a:xfrm>
                <a:off x="9493201" y="-3823642"/>
                <a:ext cx="347663" cy="454025"/>
              </a:xfrm>
              <a:custGeom>
                <a:avLst/>
                <a:gdLst>
                  <a:gd name="T0" fmla="*/ 45 w 82"/>
                  <a:gd name="T1" fmla="*/ 27 h 107"/>
                  <a:gd name="T2" fmla="*/ 19 w 82"/>
                  <a:gd name="T3" fmla="*/ 17 h 107"/>
                  <a:gd name="T4" fmla="*/ 0 w 82"/>
                  <a:gd name="T5" fmla="*/ 0 h 107"/>
                  <a:gd name="T6" fmla="*/ 4 w 82"/>
                  <a:gd name="T7" fmla="*/ 17 h 107"/>
                  <a:gd name="T8" fmla="*/ 7 w 82"/>
                  <a:gd name="T9" fmla="*/ 39 h 107"/>
                  <a:gd name="T10" fmla="*/ 10 w 82"/>
                  <a:gd name="T11" fmla="*/ 81 h 107"/>
                  <a:gd name="T12" fmla="*/ 11 w 82"/>
                  <a:gd name="T13" fmla="*/ 83 h 107"/>
                  <a:gd name="T14" fmla="*/ 28 w 82"/>
                  <a:gd name="T15" fmla="*/ 51 h 107"/>
                  <a:gd name="T16" fmla="*/ 67 w 82"/>
                  <a:gd name="T17" fmla="*/ 107 h 107"/>
                  <a:gd name="T18" fmla="*/ 41 w 82"/>
                  <a:gd name="T19" fmla="*/ 44 h 107"/>
                  <a:gd name="T20" fmla="*/ 82 w 82"/>
                  <a:gd name="T21" fmla="*/ 56 h 107"/>
                  <a:gd name="T22" fmla="*/ 80 w 82"/>
                  <a:gd name="T23" fmla="*/ 54 h 107"/>
                  <a:gd name="T24" fmla="*/ 45 w 82"/>
                  <a:gd name="T25" fmla="*/ 27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2" h="107">
                    <a:moveTo>
                      <a:pt x="45" y="27"/>
                    </a:moveTo>
                    <a:cubicBezTo>
                      <a:pt x="36" y="24"/>
                      <a:pt x="27" y="23"/>
                      <a:pt x="19" y="17"/>
                    </a:cubicBezTo>
                    <a:cubicBezTo>
                      <a:pt x="12" y="12"/>
                      <a:pt x="6" y="6"/>
                      <a:pt x="0" y="0"/>
                    </a:cubicBezTo>
                    <a:cubicBezTo>
                      <a:pt x="3" y="3"/>
                      <a:pt x="3" y="13"/>
                      <a:pt x="4" y="17"/>
                    </a:cubicBezTo>
                    <a:cubicBezTo>
                      <a:pt x="6" y="25"/>
                      <a:pt x="7" y="32"/>
                      <a:pt x="7" y="39"/>
                    </a:cubicBezTo>
                    <a:cubicBezTo>
                      <a:pt x="8" y="53"/>
                      <a:pt x="7" y="68"/>
                      <a:pt x="10" y="81"/>
                    </a:cubicBezTo>
                    <a:cubicBezTo>
                      <a:pt x="10" y="82"/>
                      <a:pt x="11" y="82"/>
                      <a:pt x="11" y="83"/>
                    </a:cubicBezTo>
                    <a:cubicBezTo>
                      <a:pt x="23" y="60"/>
                      <a:pt x="20" y="51"/>
                      <a:pt x="28" y="51"/>
                    </a:cubicBezTo>
                    <a:cubicBezTo>
                      <a:pt x="50" y="64"/>
                      <a:pt x="61" y="87"/>
                      <a:pt x="67" y="107"/>
                    </a:cubicBezTo>
                    <a:cubicBezTo>
                      <a:pt x="61" y="69"/>
                      <a:pt x="32" y="48"/>
                      <a:pt x="41" y="44"/>
                    </a:cubicBezTo>
                    <a:cubicBezTo>
                      <a:pt x="56" y="42"/>
                      <a:pt x="72" y="48"/>
                      <a:pt x="82" y="56"/>
                    </a:cubicBezTo>
                    <a:cubicBezTo>
                      <a:pt x="81" y="56"/>
                      <a:pt x="81" y="55"/>
                      <a:pt x="80" y="54"/>
                    </a:cubicBezTo>
                    <a:cubicBezTo>
                      <a:pt x="71" y="42"/>
                      <a:pt x="59" y="33"/>
                      <a:pt x="45" y="27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30" name="Freeform 84"/>
              <p:cNvSpPr/>
              <p:nvPr/>
            </p:nvSpPr>
            <p:spPr bwMode="auto">
              <a:xfrm>
                <a:off x="9505901" y="-3960167"/>
                <a:ext cx="839788" cy="344488"/>
              </a:xfrm>
              <a:custGeom>
                <a:avLst/>
                <a:gdLst>
                  <a:gd name="T0" fmla="*/ 161 w 198"/>
                  <a:gd name="T1" fmla="*/ 34 h 81"/>
                  <a:gd name="T2" fmla="*/ 91 w 198"/>
                  <a:gd name="T3" fmla="*/ 2 h 81"/>
                  <a:gd name="T4" fmla="*/ 49 w 198"/>
                  <a:gd name="T5" fmla="*/ 16 h 81"/>
                  <a:gd name="T6" fmla="*/ 26 w 198"/>
                  <a:gd name="T7" fmla="*/ 32 h 81"/>
                  <a:gd name="T8" fmla="*/ 0 w 198"/>
                  <a:gd name="T9" fmla="*/ 38 h 81"/>
                  <a:gd name="T10" fmla="*/ 18 w 198"/>
                  <a:gd name="T11" fmla="*/ 44 h 81"/>
                  <a:gd name="T12" fmla="*/ 38 w 198"/>
                  <a:gd name="T13" fmla="*/ 54 h 81"/>
                  <a:gd name="T14" fmla="*/ 74 w 198"/>
                  <a:gd name="T15" fmla="*/ 75 h 81"/>
                  <a:gd name="T16" fmla="*/ 126 w 198"/>
                  <a:gd name="T17" fmla="*/ 76 h 81"/>
                  <a:gd name="T18" fmla="*/ 176 w 198"/>
                  <a:gd name="T19" fmla="*/ 56 h 81"/>
                  <a:gd name="T20" fmla="*/ 187 w 198"/>
                  <a:gd name="T21" fmla="*/ 56 h 81"/>
                  <a:gd name="T22" fmla="*/ 193 w 198"/>
                  <a:gd name="T23" fmla="*/ 57 h 81"/>
                  <a:gd name="T24" fmla="*/ 196 w 198"/>
                  <a:gd name="T25" fmla="*/ 58 h 81"/>
                  <a:gd name="T26" fmla="*/ 198 w 198"/>
                  <a:gd name="T27" fmla="*/ 58 h 81"/>
                  <a:gd name="T28" fmla="*/ 195 w 198"/>
                  <a:gd name="T29" fmla="*/ 57 h 81"/>
                  <a:gd name="T30" fmla="*/ 192 w 198"/>
                  <a:gd name="T31" fmla="*/ 55 h 81"/>
                  <a:gd name="T32" fmla="*/ 186 w 198"/>
                  <a:gd name="T33" fmla="*/ 52 h 81"/>
                  <a:gd name="T34" fmla="*/ 174 w 198"/>
                  <a:gd name="T35" fmla="*/ 44 h 81"/>
                  <a:gd name="T36" fmla="*/ 161 w 198"/>
                  <a:gd name="T37" fmla="*/ 34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98" h="81">
                    <a:moveTo>
                      <a:pt x="161" y="34"/>
                    </a:moveTo>
                    <a:cubicBezTo>
                      <a:pt x="142" y="18"/>
                      <a:pt x="117" y="0"/>
                      <a:pt x="91" y="2"/>
                    </a:cubicBezTo>
                    <a:cubicBezTo>
                      <a:pt x="76" y="3"/>
                      <a:pt x="61" y="7"/>
                      <a:pt x="49" y="16"/>
                    </a:cubicBezTo>
                    <a:cubicBezTo>
                      <a:pt x="41" y="22"/>
                      <a:pt x="35" y="28"/>
                      <a:pt x="26" y="32"/>
                    </a:cubicBezTo>
                    <a:cubicBezTo>
                      <a:pt x="18" y="35"/>
                      <a:pt x="9" y="37"/>
                      <a:pt x="0" y="38"/>
                    </a:cubicBezTo>
                    <a:cubicBezTo>
                      <a:pt x="5" y="38"/>
                      <a:pt x="13" y="42"/>
                      <a:pt x="18" y="44"/>
                    </a:cubicBezTo>
                    <a:cubicBezTo>
                      <a:pt x="25" y="47"/>
                      <a:pt x="31" y="50"/>
                      <a:pt x="38" y="54"/>
                    </a:cubicBezTo>
                    <a:cubicBezTo>
                      <a:pt x="50" y="61"/>
                      <a:pt x="61" y="70"/>
                      <a:pt x="74" y="75"/>
                    </a:cubicBezTo>
                    <a:cubicBezTo>
                      <a:pt x="91" y="81"/>
                      <a:pt x="109" y="81"/>
                      <a:pt x="126" y="76"/>
                    </a:cubicBezTo>
                    <a:cubicBezTo>
                      <a:pt x="143" y="71"/>
                      <a:pt x="158" y="58"/>
                      <a:pt x="176" y="56"/>
                    </a:cubicBezTo>
                    <a:cubicBezTo>
                      <a:pt x="179" y="56"/>
                      <a:pt x="183" y="56"/>
                      <a:pt x="187" y="56"/>
                    </a:cubicBezTo>
                    <a:cubicBezTo>
                      <a:pt x="189" y="56"/>
                      <a:pt x="191" y="57"/>
                      <a:pt x="193" y="57"/>
                    </a:cubicBezTo>
                    <a:cubicBezTo>
                      <a:pt x="194" y="57"/>
                      <a:pt x="195" y="57"/>
                      <a:pt x="196" y="58"/>
                    </a:cubicBezTo>
                    <a:cubicBezTo>
                      <a:pt x="196" y="58"/>
                      <a:pt x="197" y="58"/>
                      <a:pt x="198" y="58"/>
                    </a:cubicBezTo>
                    <a:cubicBezTo>
                      <a:pt x="196" y="57"/>
                      <a:pt x="196" y="57"/>
                      <a:pt x="195" y="57"/>
                    </a:cubicBezTo>
                    <a:cubicBezTo>
                      <a:pt x="194" y="56"/>
                      <a:pt x="193" y="55"/>
                      <a:pt x="192" y="55"/>
                    </a:cubicBezTo>
                    <a:cubicBezTo>
                      <a:pt x="190" y="54"/>
                      <a:pt x="188" y="53"/>
                      <a:pt x="186" y="52"/>
                    </a:cubicBezTo>
                    <a:cubicBezTo>
                      <a:pt x="182" y="50"/>
                      <a:pt x="178" y="47"/>
                      <a:pt x="174" y="44"/>
                    </a:cubicBezTo>
                    <a:cubicBezTo>
                      <a:pt x="170" y="41"/>
                      <a:pt x="165" y="38"/>
                      <a:pt x="161" y="34"/>
                    </a:cubicBezTo>
                  </a:path>
                </a:pathLst>
              </a:custGeom>
              <a:gradFill>
                <a:gsLst>
                  <a:gs pos="0">
                    <a:srgbClr val="FF0000"/>
                  </a:gs>
                  <a:gs pos="61000">
                    <a:srgbClr val="C00000"/>
                  </a:gs>
                  <a:gs pos="100000">
                    <a:srgbClr val="800000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31" name="Freeform 85"/>
              <p:cNvSpPr/>
              <p:nvPr/>
            </p:nvSpPr>
            <p:spPr bwMode="auto">
              <a:xfrm>
                <a:off x="9505901" y="-3950642"/>
                <a:ext cx="538163" cy="314325"/>
              </a:xfrm>
              <a:custGeom>
                <a:avLst/>
                <a:gdLst>
                  <a:gd name="T0" fmla="*/ 49 w 127"/>
                  <a:gd name="T1" fmla="*/ 14 h 74"/>
                  <a:gd name="T2" fmla="*/ 26 w 127"/>
                  <a:gd name="T3" fmla="*/ 30 h 74"/>
                  <a:gd name="T4" fmla="*/ 0 w 127"/>
                  <a:gd name="T5" fmla="*/ 36 h 74"/>
                  <a:gd name="T6" fmla="*/ 18 w 127"/>
                  <a:gd name="T7" fmla="*/ 42 h 74"/>
                  <a:gd name="T8" fmla="*/ 38 w 127"/>
                  <a:gd name="T9" fmla="*/ 52 h 74"/>
                  <a:gd name="T10" fmla="*/ 74 w 127"/>
                  <a:gd name="T11" fmla="*/ 73 h 74"/>
                  <a:gd name="T12" fmla="*/ 76 w 127"/>
                  <a:gd name="T13" fmla="*/ 74 h 74"/>
                  <a:gd name="T14" fmla="*/ 59 w 127"/>
                  <a:gd name="T15" fmla="*/ 42 h 74"/>
                  <a:gd name="T16" fmla="*/ 127 w 127"/>
                  <a:gd name="T17" fmla="*/ 40 h 74"/>
                  <a:gd name="T18" fmla="*/ 76 w 127"/>
                  <a:gd name="T19" fmla="*/ 31 h 74"/>
                  <a:gd name="T20" fmla="*/ 61 w 127"/>
                  <a:gd name="T21" fmla="*/ 27 h 74"/>
                  <a:gd name="T22" fmla="*/ 93 w 127"/>
                  <a:gd name="T23" fmla="*/ 0 h 74"/>
                  <a:gd name="T24" fmla="*/ 92 w 127"/>
                  <a:gd name="T25" fmla="*/ 0 h 74"/>
                  <a:gd name="T26" fmla="*/ 91 w 127"/>
                  <a:gd name="T27" fmla="*/ 0 h 74"/>
                  <a:gd name="T28" fmla="*/ 49 w 127"/>
                  <a:gd name="T29" fmla="*/ 14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27" h="74">
                    <a:moveTo>
                      <a:pt x="49" y="14"/>
                    </a:moveTo>
                    <a:cubicBezTo>
                      <a:pt x="41" y="20"/>
                      <a:pt x="35" y="26"/>
                      <a:pt x="26" y="30"/>
                    </a:cubicBezTo>
                    <a:cubicBezTo>
                      <a:pt x="18" y="33"/>
                      <a:pt x="9" y="35"/>
                      <a:pt x="0" y="36"/>
                    </a:cubicBezTo>
                    <a:cubicBezTo>
                      <a:pt x="5" y="36"/>
                      <a:pt x="13" y="40"/>
                      <a:pt x="18" y="42"/>
                    </a:cubicBezTo>
                    <a:cubicBezTo>
                      <a:pt x="25" y="45"/>
                      <a:pt x="31" y="48"/>
                      <a:pt x="38" y="52"/>
                    </a:cubicBezTo>
                    <a:cubicBezTo>
                      <a:pt x="50" y="59"/>
                      <a:pt x="61" y="68"/>
                      <a:pt x="74" y="73"/>
                    </a:cubicBezTo>
                    <a:cubicBezTo>
                      <a:pt x="75" y="73"/>
                      <a:pt x="75" y="73"/>
                      <a:pt x="76" y="74"/>
                    </a:cubicBezTo>
                    <a:cubicBezTo>
                      <a:pt x="63" y="50"/>
                      <a:pt x="54" y="48"/>
                      <a:pt x="59" y="42"/>
                    </a:cubicBezTo>
                    <a:cubicBezTo>
                      <a:pt x="82" y="30"/>
                      <a:pt x="108" y="34"/>
                      <a:pt x="127" y="40"/>
                    </a:cubicBezTo>
                    <a:cubicBezTo>
                      <a:pt x="108" y="31"/>
                      <a:pt x="89" y="31"/>
                      <a:pt x="76" y="31"/>
                    </a:cubicBezTo>
                    <a:cubicBezTo>
                      <a:pt x="66" y="31"/>
                      <a:pt x="60" y="31"/>
                      <a:pt x="61" y="27"/>
                    </a:cubicBezTo>
                    <a:cubicBezTo>
                      <a:pt x="67" y="13"/>
                      <a:pt x="81" y="4"/>
                      <a:pt x="93" y="0"/>
                    </a:cubicBezTo>
                    <a:cubicBezTo>
                      <a:pt x="93" y="0"/>
                      <a:pt x="93" y="0"/>
                      <a:pt x="92" y="0"/>
                    </a:cubicBezTo>
                    <a:cubicBezTo>
                      <a:pt x="92" y="0"/>
                      <a:pt x="91" y="0"/>
                      <a:pt x="91" y="0"/>
                    </a:cubicBezTo>
                    <a:cubicBezTo>
                      <a:pt x="76" y="1"/>
                      <a:pt x="61" y="5"/>
                      <a:pt x="49" y="14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32" name="Freeform 86"/>
              <p:cNvSpPr/>
              <p:nvPr/>
            </p:nvSpPr>
            <p:spPr bwMode="auto">
              <a:xfrm>
                <a:off x="9540826" y="-4495154"/>
                <a:ext cx="427038" cy="739775"/>
              </a:xfrm>
              <a:custGeom>
                <a:avLst/>
                <a:gdLst>
                  <a:gd name="T0" fmla="*/ 64 w 101"/>
                  <a:gd name="T1" fmla="*/ 25 h 174"/>
                  <a:gd name="T2" fmla="*/ 7 w 101"/>
                  <a:gd name="T3" fmla="*/ 76 h 174"/>
                  <a:gd name="T4" fmla="*/ 3 w 101"/>
                  <a:gd name="T5" fmla="*/ 121 h 174"/>
                  <a:gd name="T6" fmla="*/ 9 w 101"/>
                  <a:gd name="T7" fmla="*/ 148 h 174"/>
                  <a:gd name="T8" fmla="*/ 5 w 101"/>
                  <a:gd name="T9" fmla="*/ 174 h 174"/>
                  <a:gd name="T10" fmla="*/ 17 w 101"/>
                  <a:gd name="T11" fmla="*/ 160 h 174"/>
                  <a:gd name="T12" fmla="*/ 34 w 101"/>
                  <a:gd name="T13" fmla="*/ 146 h 174"/>
                  <a:gd name="T14" fmla="*/ 67 w 101"/>
                  <a:gd name="T15" fmla="*/ 121 h 174"/>
                  <a:gd name="T16" fmla="*/ 89 w 101"/>
                  <a:gd name="T17" fmla="*/ 73 h 174"/>
                  <a:gd name="T18" fmla="*/ 90 w 101"/>
                  <a:gd name="T19" fmla="*/ 20 h 174"/>
                  <a:gd name="T20" fmla="*/ 95 w 101"/>
                  <a:gd name="T21" fmla="*/ 10 h 174"/>
                  <a:gd name="T22" fmla="*/ 98 w 101"/>
                  <a:gd name="T23" fmla="*/ 4 h 174"/>
                  <a:gd name="T24" fmla="*/ 99 w 101"/>
                  <a:gd name="T25" fmla="*/ 2 h 174"/>
                  <a:gd name="T26" fmla="*/ 101 w 101"/>
                  <a:gd name="T27" fmla="*/ 0 h 174"/>
                  <a:gd name="T28" fmla="*/ 98 w 101"/>
                  <a:gd name="T29" fmla="*/ 2 h 174"/>
                  <a:gd name="T30" fmla="*/ 95 w 101"/>
                  <a:gd name="T31" fmla="*/ 4 h 174"/>
                  <a:gd name="T32" fmla="*/ 91 w 101"/>
                  <a:gd name="T33" fmla="*/ 8 h 174"/>
                  <a:gd name="T34" fmla="*/ 79 w 101"/>
                  <a:gd name="T35" fmla="*/ 17 h 174"/>
                  <a:gd name="T36" fmla="*/ 64 w 101"/>
                  <a:gd name="T37" fmla="*/ 25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01" h="174">
                    <a:moveTo>
                      <a:pt x="64" y="25"/>
                    </a:moveTo>
                    <a:cubicBezTo>
                      <a:pt x="41" y="36"/>
                      <a:pt x="16" y="51"/>
                      <a:pt x="7" y="76"/>
                    </a:cubicBezTo>
                    <a:cubicBezTo>
                      <a:pt x="2" y="91"/>
                      <a:pt x="0" y="106"/>
                      <a:pt x="3" y="121"/>
                    </a:cubicBezTo>
                    <a:cubicBezTo>
                      <a:pt x="6" y="130"/>
                      <a:pt x="9" y="138"/>
                      <a:pt x="9" y="148"/>
                    </a:cubicBezTo>
                    <a:cubicBezTo>
                      <a:pt x="8" y="157"/>
                      <a:pt x="7" y="165"/>
                      <a:pt x="5" y="174"/>
                    </a:cubicBezTo>
                    <a:cubicBezTo>
                      <a:pt x="6" y="169"/>
                      <a:pt x="13" y="164"/>
                      <a:pt x="17" y="160"/>
                    </a:cubicBezTo>
                    <a:cubicBezTo>
                      <a:pt x="22" y="155"/>
                      <a:pt x="28" y="150"/>
                      <a:pt x="34" y="146"/>
                    </a:cubicBezTo>
                    <a:cubicBezTo>
                      <a:pt x="45" y="138"/>
                      <a:pt x="58" y="130"/>
                      <a:pt x="67" y="121"/>
                    </a:cubicBezTo>
                    <a:cubicBezTo>
                      <a:pt x="80" y="108"/>
                      <a:pt x="86" y="91"/>
                      <a:pt x="89" y="73"/>
                    </a:cubicBezTo>
                    <a:cubicBezTo>
                      <a:pt x="91" y="56"/>
                      <a:pt x="85" y="37"/>
                      <a:pt x="90" y="20"/>
                    </a:cubicBezTo>
                    <a:cubicBezTo>
                      <a:pt x="91" y="16"/>
                      <a:pt x="93" y="13"/>
                      <a:pt x="95" y="10"/>
                    </a:cubicBezTo>
                    <a:cubicBezTo>
                      <a:pt x="96" y="8"/>
                      <a:pt x="97" y="6"/>
                      <a:pt x="98" y="4"/>
                    </a:cubicBezTo>
                    <a:cubicBezTo>
                      <a:pt x="98" y="4"/>
                      <a:pt x="99" y="3"/>
                      <a:pt x="99" y="2"/>
                    </a:cubicBezTo>
                    <a:cubicBezTo>
                      <a:pt x="100" y="1"/>
                      <a:pt x="100" y="1"/>
                      <a:pt x="101" y="0"/>
                    </a:cubicBezTo>
                    <a:cubicBezTo>
                      <a:pt x="99" y="2"/>
                      <a:pt x="99" y="2"/>
                      <a:pt x="98" y="2"/>
                    </a:cubicBezTo>
                    <a:cubicBezTo>
                      <a:pt x="97" y="3"/>
                      <a:pt x="96" y="4"/>
                      <a:pt x="95" y="4"/>
                    </a:cubicBezTo>
                    <a:cubicBezTo>
                      <a:pt x="94" y="6"/>
                      <a:pt x="92" y="7"/>
                      <a:pt x="91" y="8"/>
                    </a:cubicBezTo>
                    <a:cubicBezTo>
                      <a:pt x="87" y="11"/>
                      <a:pt x="83" y="14"/>
                      <a:pt x="79" y="17"/>
                    </a:cubicBezTo>
                    <a:cubicBezTo>
                      <a:pt x="74" y="20"/>
                      <a:pt x="69" y="22"/>
                      <a:pt x="64" y="25"/>
                    </a:cubicBezTo>
                  </a:path>
                </a:pathLst>
              </a:custGeom>
              <a:gradFill>
                <a:gsLst>
                  <a:gs pos="0">
                    <a:srgbClr val="FF0000"/>
                  </a:gs>
                  <a:gs pos="61000">
                    <a:srgbClr val="C00000"/>
                  </a:gs>
                  <a:gs pos="100000">
                    <a:srgbClr val="800000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33" name="Freeform 87"/>
              <p:cNvSpPr/>
              <p:nvPr/>
            </p:nvSpPr>
            <p:spPr bwMode="auto">
              <a:xfrm>
                <a:off x="9540826" y="-4244329"/>
                <a:ext cx="287338" cy="488950"/>
              </a:xfrm>
              <a:custGeom>
                <a:avLst/>
                <a:gdLst>
                  <a:gd name="T0" fmla="*/ 3 w 68"/>
                  <a:gd name="T1" fmla="*/ 62 h 115"/>
                  <a:gd name="T2" fmla="*/ 9 w 68"/>
                  <a:gd name="T3" fmla="*/ 89 h 115"/>
                  <a:gd name="T4" fmla="*/ 5 w 68"/>
                  <a:gd name="T5" fmla="*/ 115 h 115"/>
                  <a:gd name="T6" fmla="*/ 17 w 68"/>
                  <a:gd name="T7" fmla="*/ 101 h 115"/>
                  <a:gd name="T8" fmla="*/ 34 w 68"/>
                  <a:gd name="T9" fmla="*/ 87 h 115"/>
                  <a:gd name="T10" fmla="*/ 67 w 68"/>
                  <a:gd name="T11" fmla="*/ 62 h 115"/>
                  <a:gd name="T12" fmla="*/ 68 w 68"/>
                  <a:gd name="T13" fmla="*/ 60 h 115"/>
                  <a:gd name="T14" fmla="*/ 33 w 68"/>
                  <a:gd name="T15" fmla="*/ 63 h 115"/>
                  <a:gd name="T16" fmla="*/ 58 w 68"/>
                  <a:gd name="T17" fmla="*/ 0 h 115"/>
                  <a:gd name="T18" fmla="*/ 20 w 68"/>
                  <a:gd name="T19" fmla="*/ 56 h 115"/>
                  <a:gd name="T20" fmla="*/ 8 w 68"/>
                  <a:gd name="T21" fmla="*/ 15 h 115"/>
                  <a:gd name="T22" fmla="*/ 7 w 68"/>
                  <a:gd name="T23" fmla="*/ 17 h 115"/>
                  <a:gd name="T24" fmla="*/ 3 w 68"/>
                  <a:gd name="T25" fmla="*/ 62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8" h="115">
                    <a:moveTo>
                      <a:pt x="3" y="62"/>
                    </a:moveTo>
                    <a:cubicBezTo>
                      <a:pt x="6" y="71"/>
                      <a:pt x="9" y="79"/>
                      <a:pt x="9" y="89"/>
                    </a:cubicBezTo>
                    <a:cubicBezTo>
                      <a:pt x="8" y="98"/>
                      <a:pt x="7" y="106"/>
                      <a:pt x="5" y="115"/>
                    </a:cubicBezTo>
                    <a:cubicBezTo>
                      <a:pt x="6" y="110"/>
                      <a:pt x="13" y="105"/>
                      <a:pt x="17" y="101"/>
                    </a:cubicBezTo>
                    <a:cubicBezTo>
                      <a:pt x="22" y="96"/>
                      <a:pt x="28" y="91"/>
                      <a:pt x="34" y="87"/>
                    </a:cubicBezTo>
                    <a:cubicBezTo>
                      <a:pt x="45" y="79"/>
                      <a:pt x="58" y="71"/>
                      <a:pt x="67" y="62"/>
                    </a:cubicBezTo>
                    <a:cubicBezTo>
                      <a:pt x="68" y="61"/>
                      <a:pt x="68" y="61"/>
                      <a:pt x="68" y="60"/>
                    </a:cubicBezTo>
                    <a:cubicBezTo>
                      <a:pt x="42" y="63"/>
                      <a:pt x="37" y="70"/>
                      <a:pt x="33" y="63"/>
                    </a:cubicBezTo>
                    <a:cubicBezTo>
                      <a:pt x="31" y="37"/>
                      <a:pt x="45" y="15"/>
                      <a:pt x="58" y="0"/>
                    </a:cubicBezTo>
                    <a:cubicBezTo>
                      <a:pt x="29" y="25"/>
                      <a:pt x="28" y="62"/>
                      <a:pt x="20" y="56"/>
                    </a:cubicBezTo>
                    <a:cubicBezTo>
                      <a:pt x="10" y="44"/>
                      <a:pt x="6" y="28"/>
                      <a:pt x="8" y="15"/>
                    </a:cubicBezTo>
                    <a:cubicBezTo>
                      <a:pt x="7" y="16"/>
                      <a:pt x="7" y="17"/>
                      <a:pt x="7" y="17"/>
                    </a:cubicBezTo>
                    <a:cubicBezTo>
                      <a:pt x="2" y="32"/>
                      <a:pt x="0" y="47"/>
                      <a:pt x="3" y="62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34" name="Freeform 88"/>
              <p:cNvSpPr/>
              <p:nvPr/>
            </p:nvSpPr>
            <p:spPr bwMode="auto">
              <a:xfrm>
                <a:off x="8710563" y="-4026842"/>
                <a:ext cx="820738" cy="342900"/>
              </a:xfrm>
              <a:custGeom>
                <a:avLst/>
                <a:gdLst>
                  <a:gd name="T0" fmla="*/ 34 w 194"/>
                  <a:gd name="T1" fmla="*/ 40 h 81"/>
                  <a:gd name="T2" fmla="*/ 100 w 194"/>
                  <a:gd name="T3" fmla="*/ 80 h 81"/>
                  <a:gd name="T4" fmla="*/ 143 w 194"/>
                  <a:gd name="T5" fmla="*/ 71 h 81"/>
                  <a:gd name="T6" fmla="*/ 168 w 194"/>
                  <a:gd name="T7" fmla="*/ 58 h 81"/>
                  <a:gd name="T8" fmla="*/ 194 w 194"/>
                  <a:gd name="T9" fmla="*/ 55 h 81"/>
                  <a:gd name="T10" fmla="*/ 178 w 194"/>
                  <a:gd name="T11" fmla="*/ 47 h 81"/>
                  <a:gd name="T12" fmla="*/ 159 w 194"/>
                  <a:gd name="T13" fmla="*/ 35 h 81"/>
                  <a:gd name="T14" fmla="*/ 125 w 194"/>
                  <a:gd name="T15" fmla="*/ 10 h 81"/>
                  <a:gd name="T16" fmla="*/ 74 w 194"/>
                  <a:gd name="T17" fmla="*/ 3 h 81"/>
                  <a:gd name="T18" fmla="*/ 22 w 194"/>
                  <a:gd name="T19" fmla="*/ 16 h 81"/>
                  <a:gd name="T20" fmla="*/ 11 w 194"/>
                  <a:gd name="T21" fmla="*/ 15 h 81"/>
                  <a:gd name="T22" fmla="*/ 5 w 194"/>
                  <a:gd name="T23" fmla="*/ 13 h 81"/>
                  <a:gd name="T24" fmla="*/ 2 w 194"/>
                  <a:gd name="T25" fmla="*/ 12 h 81"/>
                  <a:gd name="T26" fmla="*/ 0 w 194"/>
                  <a:gd name="T27" fmla="*/ 11 h 81"/>
                  <a:gd name="T28" fmla="*/ 3 w 194"/>
                  <a:gd name="T29" fmla="*/ 13 h 81"/>
                  <a:gd name="T30" fmla="*/ 6 w 194"/>
                  <a:gd name="T31" fmla="*/ 15 h 81"/>
                  <a:gd name="T32" fmla="*/ 11 w 194"/>
                  <a:gd name="T33" fmla="*/ 19 h 81"/>
                  <a:gd name="T34" fmla="*/ 22 w 194"/>
                  <a:gd name="T35" fmla="*/ 28 h 81"/>
                  <a:gd name="T36" fmla="*/ 34 w 194"/>
                  <a:gd name="T37" fmla="*/ 40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94" h="81">
                    <a:moveTo>
                      <a:pt x="34" y="40"/>
                    </a:moveTo>
                    <a:cubicBezTo>
                      <a:pt x="51" y="58"/>
                      <a:pt x="73" y="79"/>
                      <a:pt x="100" y="80"/>
                    </a:cubicBezTo>
                    <a:cubicBezTo>
                      <a:pt x="115" y="81"/>
                      <a:pt x="130" y="78"/>
                      <a:pt x="143" y="71"/>
                    </a:cubicBezTo>
                    <a:cubicBezTo>
                      <a:pt x="152" y="66"/>
                      <a:pt x="159" y="61"/>
                      <a:pt x="168" y="58"/>
                    </a:cubicBezTo>
                    <a:cubicBezTo>
                      <a:pt x="176" y="56"/>
                      <a:pt x="185" y="55"/>
                      <a:pt x="194" y="55"/>
                    </a:cubicBezTo>
                    <a:cubicBezTo>
                      <a:pt x="189" y="55"/>
                      <a:pt x="182" y="49"/>
                      <a:pt x="178" y="47"/>
                    </a:cubicBezTo>
                    <a:cubicBezTo>
                      <a:pt x="171" y="43"/>
                      <a:pt x="165" y="39"/>
                      <a:pt x="159" y="35"/>
                    </a:cubicBezTo>
                    <a:cubicBezTo>
                      <a:pt x="148" y="26"/>
                      <a:pt x="137" y="16"/>
                      <a:pt x="125" y="10"/>
                    </a:cubicBezTo>
                    <a:cubicBezTo>
                      <a:pt x="110" y="1"/>
                      <a:pt x="91" y="0"/>
                      <a:pt x="74" y="3"/>
                    </a:cubicBezTo>
                    <a:cubicBezTo>
                      <a:pt x="56" y="6"/>
                      <a:pt x="40" y="16"/>
                      <a:pt x="22" y="16"/>
                    </a:cubicBezTo>
                    <a:cubicBezTo>
                      <a:pt x="19" y="16"/>
                      <a:pt x="15" y="15"/>
                      <a:pt x="11" y="15"/>
                    </a:cubicBezTo>
                    <a:cubicBezTo>
                      <a:pt x="9" y="14"/>
                      <a:pt x="7" y="14"/>
                      <a:pt x="5" y="13"/>
                    </a:cubicBezTo>
                    <a:cubicBezTo>
                      <a:pt x="4" y="13"/>
                      <a:pt x="3" y="13"/>
                      <a:pt x="2" y="12"/>
                    </a:cubicBezTo>
                    <a:cubicBezTo>
                      <a:pt x="2" y="12"/>
                      <a:pt x="1" y="12"/>
                      <a:pt x="0" y="11"/>
                    </a:cubicBezTo>
                    <a:cubicBezTo>
                      <a:pt x="2" y="13"/>
                      <a:pt x="2" y="13"/>
                      <a:pt x="3" y="13"/>
                    </a:cubicBezTo>
                    <a:cubicBezTo>
                      <a:pt x="4" y="14"/>
                      <a:pt x="5" y="15"/>
                      <a:pt x="6" y="15"/>
                    </a:cubicBezTo>
                    <a:cubicBezTo>
                      <a:pt x="8" y="17"/>
                      <a:pt x="9" y="18"/>
                      <a:pt x="11" y="19"/>
                    </a:cubicBezTo>
                    <a:cubicBezTo>
                      <a:pt x="15" y="22"/>
                      <a:pt x="19" y="25"/>
                      <a:pt x="22" y="28"/>
                    </a:cubicBezTo>
                    <a:cubicBezTo>
                      <a:pt x="26" y="32"/>
                      <a:pt x="30" y="36"/>
                      <a:pt x="34" y="40"/>
                    </a:cubicBezTo>
                  </a:path>
                </a:pathLst>
              </a:custGeom>
              <a:gradFill>
                <a:gsLst>
                  <a:gs pos="0">
                    <a:srgbClr val="FF0000"/>
                  </a:gs>
                  <a:gs pos="61000">
                    <a:srgbClr val="C00000"/>
                  </a:gs>
                  <a:gs pos="100000">
                    <a:srgbClr val="800000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35" name="Freeform 89"/>
              <p:cNvSpPr/>
              <p:nvPr/>
            </p:nvSpPr>
            <p:spPr bwMode="auto">
              <a:xfrm>
                <a:off x="9002663" y="-3988742"/>
                <a:ext cx="528638" cy="304800"/>
              </a:xfrm>
              <a:custGeom>
                <a:avLst/>
                <a:gdLst>
                  <a:gd name="T0" fmla="*/ 74 w 125"/>
                  <a:gd name="T1" fmla="*/ 62 h 72"/>
                  <a:gd name="T2" fmla="*/ 99 w 125"/>
                  <a:gd name="T3" fmla="*/ 49 h 72"/>
                  <a:gd name="T4" fmla="*/ 125 w 125"/>
                  <a:gd name="T5" fmla="*/ 46 h 72"/>
                  <a:gd name="T6" fmla="*/ 109 w 125"/>
                  <a:gd name="T7" fmla="*/ 38 h 72"/>
                  <a:gd name="T8" fmla="*/ 90 w 125"/>
                  <a:gd name="T9" fmla="*/ 26 h 72"/>
                  <a:gd name="T10" fmla="*/ 56 w 125"/>
                  <a:gd name="T11" fmla="*/ 1 h 72"/>
                  <a:gd name="T12" fmla="*/ 55 w 125"/>
                  <a:gd name="T13" fmla="*/ 0 h 72"/>
                  <a:gd name="T14" fmla="*/ 67 w 125"/>
                  <a:gd name="T15" fmla="*/ 34 h 72"/>
                  <a:gd name="T16" fmla="*/ 0 w 125"/>
                  <a:gd name="T17" fmla="*/ 27 h 72"/>
                  <a:gd name="T18" fmla="*/ 64 w 125"/>
                  <a:gd name="T19" fmla="*/ 48 h 72"/>
                  <a:gd name="T20" fmla="*/ 29 w 125"/>
                  <a:gd name="T21" fmla="*/ 71 h 72"/>
                  <a:gd name="T22" fmla="*/ 31 w 125"/>
                  <a:gd name="T23" fmla="*/ 71 h 72"/>
                  <a:gd name="T24" fmla="*/ 74 w 125"/>
                  <a:gd name="T25" fmla="*/ 62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25" h="72">
                    <a:moveTo>
                      <a:pt x="74" y="62"/>
                    </a:moveTo>
                    <a:cubicBezTo>
                      <a:pt x="83" y="57"/>
                      <a:pt x="90" y="52"/>
                      <a:pt x="99" y="49"/>
                    </a:cubicBezTo>
                    <a:cubicBezTo>
                      <a:pt x="107" y="47"/>
                      <a:pt x="116" y="46"/>
                      <a:pt x="125" y="46"/>
                    </a:cubicBezTo>
                    <a:cubicBezTo>
                      <a:pt x="120" y="46"/>
                      <a:pt x="113" y="40"/>
                      <a:pt x="109" y="38"/>
                    </a:cubicBezTo>
                    <a:cubicBezTo>
                      <a:pt x="102" y="34"/>
                      <a:pt x="96" y="30"/>
                      <a:pt x="90" y="26"/>
                    </a:cubicBezTo>
                    <a:cubicBezTo>
                      <a:pt x="79" y="17"/>
                      <a:pt x="68" y="7"/>
                      <a:pt x="56" y="1"/>
                    </a:cubicBezTo>
                    <a:cubicBezTo>
                      <a:pt x="56" y="0"/>
                      <a:pt x="55" y="0"/>
                      <a:pt x="55" y="0"/>
                    </a:cubicBezTo>
                    <a:cubicBezTo>
                      <a:pt x="64" y="24"/>
                      <a:pt x="73" y="28"/>
                      <a:pt x="67" y="34"/>
                    </a:cubicBezTo>
                    <a:cubicBezTo>
                      <a:pt x="43" y="42"/>
                      <a:pt x="18" y="35"/>
                      <a:pt x="0" y="27"/>
                    </a:cubicBezTo>
                    <a:cubicBezTo>
                      <a:pt x="32" y="47"/>
                      <a:pt x="67" y="38"/>
                      <a:pt x="64" y="48"/>
                    </a:cubicBezTo>
                    <a:cubicBezTo>
                      <a:pt x="56" y="61"/>
                      <a:pt x="41" y="69"/>
                      <a:pt x="29" y="71"/>
                    </a:cubicBezTo>
                    <a:cubicBezTo>
                      <a:pt x="29" y="71"/>
                      <a:pt x="30" y="71"/>
                      <a:pt x="31" y="71"/>
                    </a:cubicBezTo>
                    <a:cubicBezTo>
                      <a:pt x="46" y="72"/>
                      <a:pt x="61" y="69"/>
                      <a:pt x="74" y="62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36" name="Freeform 90"/>
              <p:cNvSpPr/>
              <p:nvPr/>
            </p:nvSpPr>
            <p:spPr bwMode="auto">
              <a:xfrm>
                <a:off x="9159826" y="-4588817"/>
                <a:ext cx="376238" cy="782638"/>
              </a:xfrm>
              <a:custGeom>
                <a:avLst/>
                <a:gdLst>
                  <a:gd name="T0" fmla="*/ 10 w 89"/>
                  <a:gd name="T1" fmla="*/ 44 h 184"/>
                  <a:gd name="T2" fmla="*/ 14 w 89"/>
                  <a:gd name="T3" fmla="*/ 121 h 184"/>
                  <a:gd name="T4" fmla="*/ 47 w 89"/>
                  <a:gd name="T5" fmla="*/ 151 h 184"/>
                  <a:gd name="T6" fmla="*/ 71 w 89"/>
                  <a:gd name="T7" fmla="*/ 164 h 184"/>
                  <a:gd name="T8" fmla="*/ 89 w 89"/>
                  <a:gd name="T9" fmla="*/ 184 h 184"/>
                  <a:gd name="T10" fmla="*/ 86 w 89"/>
                  <a:gd name="T11" fmla="*/ 166 h 184"/>
                  <a:gd name="T12" fmla="*/ 85 w 89"/>
                  <a:gd name="T13" fmla="*/ 143 h 184"/>
                  <a:gd name="T14" fmla="*/ 87 w 89"/>
                  <a:gd name="T15" fmla="*/ 102 h 184"/>
                  <a:gd name="T16" fmla="*/ 63 w 89"/>
                  <a:gd name="T17" fmla="*/ 55 h 184"/>
                  <a:gd name="T18" fmla="*/ 23 w 89"/>
                  <a:gd name="T19" fmla="*/ 21 h 184"/>
                  <a:gd name="T20" fmla="*/ 17 w 89"/>
                  <a:gd name="T21" fmla="*/ 11 h 184"/>
                  <a:gd name="T22" fmla="*/ 15 w 89"/>
                  <a:gd name="T23" fmla="*/ 5 h 184"/>
                  <a:gd name="T24" fmla="*/ 14 w 89"/>
                  <a:gd name="T25" fmla="*/ 2 h 184"/>
                  <a:gd name="T26" fmla="*/ 14 w 89"/>
                  <a:gd name="T27" fmla="*/ 0 h 184"/>
                  <a:gd name="T28" fmla="*/ 14 w 89"/>
                  <a:gd name="T29" fmla="*/ 3 h 184"/>
                  <a:gd name="T30" fmla="*/ 14 w 89"/>
                  <a:gd name="T31" fmla="*/ 7 h 184"/>
                  <a:gd name="T32" fmla="*/ 14 w 89"/>
                  <a:gd name="T33" fmla="*/ 13 h 184"/>
                  <a:gd name="T34" fmla="*/ 13 w 89"/>
                  <a:gd name="T35" fmla="*/ 27 h 184"/>
                  <a:gd name="T36" fmla="*/ 10 w 89"/>
                  <a:gd name="T37" fmla="*/ 44 h 1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89" h="184">
                    <a:moveTo>
                      <a:pt x="10" y="44"/>
                    </a:moveTo>
                    <a:cubicBezTo>
                      <a:pt x="4" y="69"/>
                      <a:pt x="0" y="98"/>
                      <a:pt x="14" y="121"/>
                    </a:cubicBezTo>
                    <a:cubicBezTo>
                      <a:pt x="22" y="134"/>
                      <a:pt x="33" y="145"/>
                      <a:pt x="47" y="151"/>
                    </a:cubicBezTo>
                    <a:cubicBezTo>
                      <a:pt x="55" y="156"/>
                      <a:pt x="64" y="158"/>
                      <a:pt x="71" y="164"/>
                    </a:cubicBezTo>
                    <a:cubicBezTo>
                      <a:pt x="77" y="170"/>
                      <a:pt x="83" y="177"/>
                      <a:pt x="89" y="184"/>
                    </a:cubicBezTo>
                    <a:cubicBezTo>
                      <a:pt x="86" y="180"/>
                      <a:pt x="86" y="171"/>
                      <a:pt x="86" y="166"/>
                    </a:cubicBezTo>
                    <a:cubicBezTo>
                      <a:pt x="85" y="158"/>
                      <a:pt x="85" y="151"/>
                      <a:pt x="85" y="143"/>
                    </a:cubicBezTo>
                    <a:cubicBezTo>
                      <a:pt x="86" y="130"/>
                      <a:pt x="88" y="115"/>
                      <a:pt x="87" y="102"/>
                    </a:cubicBezTo>
                    <a:cubicBezTo>
                      <a:pt x="85" y="84"/>
                      <a:pt x="75" y="68"/>
                      <a:pt x="63" y="55"/>
                    </a:cubicBezTo>
                    <a:cubicBezTo>
                      <a:pt x="51" y="43"/>
                      <a:pt x="33" y="36"/>
                      <a:pt x="23" y="21"/>
                    </a:cubicBezTo>
                    <a:cubicBezTo>
                      <a:pt x="20" y="18"/>
                      <a:pt x="19" y="14"/>
                      <a:pt x="17" y="11"/>
                    </a:cubicBezTo>
                    <a:cubicBezTo>
                      <a:pt x="16" y="9"/>
                      <a:pt x="16" y="7"/>
                      <a:pt x="15" y="5"/>
                    </a:cubicBezTo>
                    <a:cubicBezTo>
                      <a:pt x="15" y="4"/>
                      <a:pt x="15" y="3"/>
                      <a:pt x="14" y="2"/>
                    </a:cubicBezTo>
                    <a:cubicBezTo>
                      <a:pt x="14" y="2"/>
                      <a:pt x="14" y="1"/>
                      <a:pt x="14" y="0"/>
                    </a:cubicBezTo>
                    <a:cubicBezTo>
                      <a:pt x="14" y="2"/>
                      <a:pt x="14" y="2"/>
                      <a:pt x="14" y="3"/>
                    </a:cubicBezTo>
                    <a:cubicBezTo>
                      <a:pt x="14" y="4"/>
                      <a:pt x="14" y="6"/>
                      <a:pt x="14" y="7"/>
                    </a:cubicBezTo>
                    <a:cubicBezTo>
                      <a:pt x="14" y="9"/>
                      <a:pt x="14" y="11"/>
                      <a:pt x="14" y="13"/>
                    </a:cubicBezTo>
                    <a:cubicBezTo>
                      <a:pt x="13" y="18"/>
                      <a:pt x="13" y="23"/>
                      <a:pt x="13" y="27"/>
                    </a:cubicBezTo>
                    <a:cubicBezTo>
                      <a:pt x="12" y="33"/>
                      <a:pt x="11" y="38"/>
                      <a:pt x="10" y="44"/>
                    </a:cubicBezTo>
                  </a:path>
                </a:pathLst>
              </a:custGeom>
              <a:gradFill>
                <a:gsLst>
                  <a:gs pos="0">
                    <a:srgbClr val="FF0000"/>
                  </a:gs>
                  <a:gs pos="61000">
                    <a:srgbClr val="C00000"/>
                  </a:gs>
                  <a:gs pos="100000">
                    <a:srgbClr val="800000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37" name="Freeform 91"/>
              <p:cNvSpPr/>
              <p:nvPr/>
            </p:nvSpPr>
            <p:spPr bwMode="auto">
              <a:xfrm>
                <a:off x="9213801" y="-4290367"/>
                <a:ext cx="322263" cy="484188"/>
              </a:xfrm>
              <a:custGeom>
                <a:avLst/>
                <a:gdLst>
                  <a:gd name="T0" fmla="*/ 34 w 76"/>
                  <a:gd name="T1" fmla="*/ 81 h 114"/>
                  <a:gd name="T2" fmla="*/ 58 w 76"/>
                  <a:gd name="T3" fmla="*/ 94 h 114"/>
                  <a:gd name="T4" fmla="*/ 76 w 76"/>
                  <a:gd name="T5" fmla="*/ 114 h 114"/>
                  <a:gd name="T6" fmla="*/ 73 w 76"/>
                  <a:gd name="T7" fmla="*/ 96 h 114"/>
                  <a:gd name="T8" fmla="*/ 72 w 76"/>
                  <a:gd name="T9" fmla="*/ 73 h 114"/>
                  <a:gd name="T10" fmla="*/ 74 w 76"/>
                  <a:gd name="T11" fmla="*/ 32 h 114"/>
                  <a:gd name="T12" fmla="*/ 73 w 76"/>
                  <a:gd name="T13" fmla="*/ 30 h 114"/>
                  <a:gd name="T14" fmla="*/ 53 w 76"/>
                  <a:gd name="T15" fmla="*/ 59 h 114"/>
                  <a:gd name="T16" fmla="*/ 20 w 76"/>
                  <a:gd name="T17" fmla="*/ 0 h 114"/>
                  <a:gd name="T18" fmla="*/ 39 w 76"/>
                  <a:gd name="T19" fmla="*/ 65 h 114"/>
                  <a:gd name="T20" fmla="*/ 0 w 76"/>
                  <a:gd name="T21" fmla="*/ 49 h 114"/>
                  <a:gd name="T22" fmla="*/ 1 w 76"/>
                  <a:gd name="T23" fmla="*/ 51 h 114"/>
                  <a:gd name="T24" fmla="*/ 34 w 76"/>
                  <a:gd name="T25" fmla="*/ 81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76" h="114">
                    <a:moveTo>
                      <a:pt x="34" y="81"/>
                    </a:moveTo>
                    <a:cubicBezTo>
                      <a:pt x="42" y="86"/>
                      <a:pt x="51" y="88"/>
                      <a:pt x="58" y="94"/>
                    </a:cubicBezTo>
                    <a:cubicBezTo>
                      <a:pt x="64" y="100"/>
                      <a:pt x="70" y="107"/>
                      <a:pt x="76" y="114"/>
                    </a:cubicBezTo>
                    <a:cubicBezTo>
                      <a:pt x="73" y="110"/>
                      <a:pt x="73" y="101"/>
                      <a:pt x="73" y="96"/>
                    </a:cubicBezTo>
                    <a:cubicBezTo>
                      <a:pt x="72" y="88"/>
                      <a:pt x="72" y="81"/>
                      <a:pt x="72" y="73"/>
                    </a:cubicBezTo>
                    <a:cubicBezTo>
                      <a:pt x="73" y="60"/>
                      <a:pt x="75" y="45"/>
                      <a:pt x="74" y="32"/>
                    </a:cubicBezTo>
                    <a:cubicBezTo>
                      <a:pt x="74" y="31"/>
                      <a:pt x="73" y="31"/>
                      <a:pt x="73" y="30"/>
                    </a:cubicBezTo>
                    <a:cubicBezTo>
                      <a:pt x="59" y="52"/>
                      <a:pt x="61" y="61"/>
                      <a:pt x="53" y="59"/>
                    </a:cubicBezTo>
                    <a:cubicBezTo>
                      <a:pt x="32" y="45"/>
                      <a:pt x="23" y="20"/>
                      <a:pt x="20" y="0"/>
                    </a:cubicBezTo>
                    <a:cubicBezTo>
                      <a:pt x="21" y="38"/>
                      <a:pt x="49" y="62"/>
                      <a:pt x="39" y="65"/>
                    </a:cubicBezTo>
                    <a:cubicBezTo>
                      <a:pt x="24" y="65"/>
                      <a:pt x="9" y="58"/>
                      <a:pt x="0" y="49"/>
                    </a:cubicBezTo>
                    <a:cubicBezTo>
                      <a:pt x="0" y="50"/>
                      <a:pt x="1" y="50"/>
                      <a:pt x="1" y="51"/>
                    </a:cubicBezTo>
                    <a:cubicBezTo>
                      <a:pt x="9" y="64"/>
                      <a:pt x="20" y="75"/>
                      <a:pt x="34" y="81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38" name="Freeform 92"/>
              <p:cNvSpPr>
                <a:spLocks noEditPoints="1"/>
              </p:cNvSpPr>
              <p:nvPr/>
            </p:nvSpPr>
            <p:spPr bwMode="auto">
              <a:xfrm>
                <a:off x="9175701" y="-4188767"/>
                <a:ext cx="631825" cy="696913"/>
              </a:xfrm>
              <a:custGeom>
                <a:avLst/>
                <a:gdLst>
                  <a:gd name="T0" fmla="*/ 77 w 149"/>
                  <a:gd name="T1" fmla="*/ 161 h 164"/>
                  <a:gd name="T2" fmla="*/ 84 w 149"/>
                  <a:gd name="T3" fmla="*/ 148 h 164"/>
                  <a:gd name="T4" fmla="*/ 79 w 149"/>
                  <a:gd name="T5" fmla="*/ 91 h 164"/>
                  <a:gd name="T6" fmla="*/ 85 w 149"/>
                  <a:gd name="T7" fmla="*/ 93 h 164"/>
                  <a:gd name="T8" fmla="*/ 140 w 149"/>
                  <a:gd name="T9" fmla="*/ 110 h 164"/>
                  <a:gd name="T10" fmla="*/ 148 w 149"/>
                  <a:gd name="T11" fmla="*/ 113 h 164"/>
                  <a:gd name="T12" fmla="*/ 147 w 149"/>
                  <a:gd name="T13" fmla="*/ 111 h 164"/>
                  <a:gd name="T14" fmla="*/ 137 w 149"/>
                  <a:gd name="T15" fmla="*/ 100 h 164"/>
                  <a:gd name="T16" fmla="*/ 83 w 149"/>
                  <a:gd name="T17" fmla="*/ 83 h 164"/>
                  <a:gd name="T18" fmla="*/ 90 w 149"/>
                  <a:gd name="T19" fmla="*/ 78 h 164"/>
                  <a:gd name="T20" fmla="*/ 131 w 149"/>
                  <a:gd name="T21" fmla="*/ 37 h 164"/>
                  <a:gd name="T22" fmla="*/ 137 w 149"/>
                  <a:gd name="T23" fmla="*/ 32 h 164"/>
                  <a:gd name="T24" fmla="*/ 135 w 149"/>
                  <a:gd name="T25" fmla="*/ 32 h 164"/>
                  <a:gd name="T26" fmla="*/ 120 w 149"/>
                  <a:gd name="T27" fmla="*/ 35 h 164"/>
                  <a:gd name="T28" fmla="*/ 80 w 149"/>
                  <a:gd name="T29" fmla="*/ 75 h 164"/>
                  <a:gd name="T30" fmla="*/ 75 w 149"/>
                  <a:gd name="T31" fmla="*/ 82 h 164"/>
                  <a:gd name="T32" fmla="*/ 75 w 149"/>
                  <a:gd name="T33" fmla="*/ 81 h 164"/>
                  <a:gd name="T34" fmla="*/ 76 w 149"/>
                  <a:gd name="T35" fmla="*/ 75 h 164"/>
                  <a:gd name="T36" fmla="*/ 79 w 149"/>
                  <a:gd name="T37" fmla="*/ 28 h 164"/>
                  <a:gd name="T38" fmla="*/ 65 w 149"/>
                  <a:gd name="T39" fmla="*/ 3 h 164"/>
                  <a:gd name="T40" fmla="*/ 64 w 149"/>
                  <a:gd name="T41" fmla="*/ 2 h 164"/>
                  <a:gd name="T42" fmla="*/ 61 w 149"/>
                  <a:gd name="T43" fmla="*/ 11 h 164"/>
                  <a:gd name="T44" fmla="*/ 62 w 149"/>
                  <a:gd name="T45" fmla="*/ 65 h 164"/>
                  <a:gd name="T46" fmla="*/ 70 w 149"/>
                  <a:gd name="T47" fmla="*/ 78 h 164"/>
                  <a:gd name="T48" fmla="*/ 31 w 149"/>
                  <a:gd name="T49" fmla="*/ 51 h 164"/>
                  <a:gd name="T50" fmla="*/ 4 w 149"/>
                  <a:gd name="T51" fmla="*/ 50 h 164"/>
                  <a:gd name="T52" fmla="*/ 0 w 149"/>
                  <a:gd name="T53" fmla="*/ 48 h 164"/>
                  <a:gd name="T54" fmla="*/ 4 w 149"/>
                  <a:gd name="T55" fmla="*/ 52 h 164"/>
                  <a:gd name="T56" fmla="*/ 35 w 149"/>
                  <a:gd name="T57" fmla="*/ 84 h 164"/>
                  <a:gd name="T58" fmla="*/ 75 w 149"/>
                  <a:gd name="T59" fmla="*/ 82 h 164"/>
                  <a:gd name="T60" fmla="*/ 72 w 149"/>
                  <a:gd name="T61" fmla="*/ 83 h 164"/>
                  <a:gd name="T62" fmla="*/ 59 w 149"/>
                  <a:gd name="T63" fmla="*/ 86 h 164"/>
                  <a:gd name="T64" fmla="*/ 14 w 149"/>
                  <a:gd name="T65" fmla="*/ 122 h 164"/>
                  <a:gd name="T66" fmla="*/ 7 w 149"/>
                  <a:gd name="T67" fmla="*/ 127 h 164"/>
                  <a:gd name="T68" fmla="*/ 9 w 149"/>
                  <a:gd name="T69" fmla="*/ 127 h 164"/>
                  <a:gd name="T70" fmla="*/ 25 w 149"/>
                  <a:gd name="T71" fmla="*/ 125 h 164"/>
                  <a:gd name="T72" fmla="*/ 69 w 149"/>
                  <a:gd name="T73" fmla="*/ 91 h 164"/>
                  <a:gd name="T74" fmla="*/ 74 w 149"/>
                  <a:gd name="T75" fmla="*/ 84 h 164"/>
                  <a:gd name="T76" fmla="*/ 73 w 149"/>
                  <a:gd name="T77" fmla="*/ 89 h 164"/>
                  <a:gd name="T78" fmla="*/ 65 w 149"/>
                  <a:gd name="T79" fmla="*/ 135 h 164"/>
                  <a:gd name="T80" fmla="*/ 76 w 149"/>
                  <a:gd name="T81" fmla="*/ 162 h 164"/>
                  <a:gd name="T82" fmla="*/ 75 w 149"/>
                  <a:gd name="T83" fmla="*/ 82 h 164"/>
                  <a:gd name="T84" fmla="*/ 75 w 149"/>
                  <a:gd name="T85" fmla="*/ 82 h 164"/>
                  <a:gd name="T86" fmla="*/ 75 w 149"/>
                  <a:gd name="T87" fmla="*/ 83 h 164"/>
                  <a:gd name="T88" fmla="*/ 76 w 149"/>
                  <a:gd name="T89" fmla="*/ 82 h 164"/>
                  <a:gd name="T90" fmla="*/ 76 w 149"/>
                  <a:gd name="T91" fmla="*/ 82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49" h="164">
                    <a:moveTo>
                      <a:pt x="76" y="164"/>
                    </a:moveTo>
                    <a:cubicBezTo>
                      <a:pt x="76" y="163"/>
                      <a:pt x="76" y="163"/>
                      <a:pt x="76" y="163"/>
                    </a:cubicBezTo>
                    <a:cubicBezTo>
                      <a:pt x="77" y="162"/>
                      <a:pt x="77" y="162"/>
                      <a:pt x="77" y="161"/>
                    </a:cubicBezTo>
                    <a:cubicBezTo>
                      <a:pt x="77" y="160"/>
                      <a:pt x="77" y="160"/>
                      <a:pt x="78" y="159"/>
                    </a:cubicBezTo>
                    <a:cubicBezTo>
                      <a:pt x="79" y="157"/>
                      <a:pt x="79" y="155"/>
                      <a:pt x="80" y="154"/>
                    </a:cubicBezTo>
                    <a:cubicBezTo>
                      <a:pt x="81" y="151"/>
                      <a:pt x="83" y="149"/>
                      <a:pt x="84" y="148"/>
                    </a:cubicBezTo>
                    <a:cubicBezTo>
                      <a:pt x="90" y="139"/>
                      <a:pt x="96" y="128"/>
                      <a:pt x="94" y="117"/>
                    </a:cubicBezTo>
                    <a:cubicBezTo>
                      <a:pt x="93" y="111"/>
                      <a:pt x="91" y="105"/>
                      <a:pt x="86" y="100"/>
                    </a:cubicBezTo>
                    <a:cubicBezTo>
                      <a:pt x="84" y="97"/>
                      <a:pt x="81" y="95"/>
                      <a:pt x="79" y="91"/>
                    </a:cubicBezTo>
                    <a:cubicBezTo>
                      <a:pt x="78" y="89"/>
                      <a:pt x="77" y="88"/>
                      <a:pt x="76" y="86"/>
                    </a:cubicBezTo>
                    <a:cubicBezTo>
                      <a:pt x="77" y="86"/>
                      <a:pt x="78" y="87"/>
                      <a:pt x="78" y="87"/>
                    </a:cubicBezTo>
                    <a:cubicBezTo>
                      <a:pt x="81" y="89"/>
                      <a:pt x="83" y="91"/>
                      <a:pt x="85" y="93"/>
                    </a:cubicBezTo>
                    <a:cubicBezTo>
                      <a:pt x="89" y="98"/>
                      <a:pt x="93" y="103"/>
                      <a:pt x="97" y="106"/>
                    </a:cubicBezTo>
                    <a:cubicBezTo>
                      <a:pt x="103" y="110"/>
                      <a:pt x="111" y="112"/>
                      <a:pt x="118" y="112"/>
                    </a:cubicBezTo>
                    <a:cubicBezTo>
                      <a:pt x="126" y="112"/>
                      <a:pt x="133" y="109"/>
                      <a:pt x="140" y="110"/>
                    </a:cubicBezTo>
                    <a:cubicBezTo>
                      <a:pt x="142" y="110"/>
                      <a:pt x="143" y="111"/>
                      <a:pt x="145" y="111"/>
                    </a:cubicBezTo>
                    <a:cubicBezTo>
                      <a:pt x="146" y="112"/>
                      <a:pt x="146" y="112"/>
                      <a:pt x="147" y="112"/>
                    </a:cubicBezTo>
                    <a:cubicBezTo>
                      <a:pt x="148" y="113"/>
                      <a:pt x="148" y="113"/>
                      <a:pt x="148" y="113"/>
                    </a:cubicBezTo>
                    <a:cubicBezTo>
                      <a:pt x="149" y="113"/>
                      <a:pt x="149" y="113"/>
                      <a:pt x="149" y="113"/>
                    </a:cubicBezTo>
                    <a:cubicBezTo>
                      <a:pt x="148" y="113"/>
                      <a:pt x="148" y="113"/>
                      <a:pt x="148" y="112"/>
                    </a:cubicBezTo>
                    <a:cubicBezTo>
                      <a:pt x="147" y="111"/>
                      <a:pt x="147" y="111"/>
                      <a:pt x="147" y="111"/>
                    </a:cubicBezTo>
                    <a:cubicBezTo>
                      <a:pt x="146" y="111"/>
                      <a:pt x="146" y="110"/>
                      <a:pt x="145" y="110"/>
                    </a:cubicBezTo>
                    <a:cubicBezTo>
                      <a:pt x="144" y="108"/>
                      <a:pt x="142" y="107"/>
                      <a:pt x="141" y="105"/>
                    </a:cubicBezTo>
                    <a:cubicBezTo>
                      <a:pt x="140" y="103"/>
                      <a:pt x="138" y="102"/>
                      <a:pt x="137" y="100"/>
                    </a:cubicBezTo>
                    <a:cubicBezTo>
                      <a:pt x="131" y="91"/>
                      <a:pt x="123" y="81"/>
                      <a:pt x="113" y="79"/>
                    </a:cubicBezTo>
                    <a:cubicBezTo>
                      <a:pt x="106" y="77"/>
                      <a:pt x="100" y="77"/>
                      <a:pt x="94" y="80"/>
                    </a:cubicBezTo>
                    <a:cubicBezTo>
                      <a:pt x="90" y="81"/>
                      <a:pt x="87" y="83"/>
                      <a:pt x="83" y="83"/>
                    </a:cubicBezTo>
                    <a:cubicBezTo>
                      <a:pt x="81" y="83"/>
                      <a:pt x="78" y="83"/>
                      <a:pt x="76" y="83"/>
                    </a:cubicBezTo>
                    <a:cubicBezTo>
                      <a:pt x="77" y="82"/>
                      <a:pt x="80" y="81"/>
                      <a:pt x="81" y="81"/>
                    </a:cubicBezTo>
                    <a:cubicBezTo>
                      <a:pt x="84" y="80"/>
                      <a:pt x="87" y="79"/>
                      <a:pt x="90" y="78"/>
                    </a:cubicBezTo>
                    <a:cubicBezTo>
                      <a:pt x="96" y="76"/>
                      <a:pt x="102" y="75"/>
                      <a:pt x="107" y="73"/>
                    </a:cubicBezTo>
                    <a:cubicBezTo>
                      <a:pt x="114" y="70"/>
                      <a:pt x="119" y="64"/>
                      <a:pt x="122" y="58"/>
                    </a:cubicBezTo>
                    <a:cubicBezTo>
                      <a:pt x="126" y="51"/>
                      <a:pt x="126" y="43"/>
                      <a:pt x="131" y="37"/>
                    </a:cubicBezTo>
                    <a:cubicBezTo>
                      <a:pt x="132" y="36"/>
                      <a:pt x="133" y="35"/>
                      <a:pt x="134" y="34"/>
                    </a:cubicBezTo>
                    <a:cubicBezTo>
                      <a:pt x="135" y="33"/>
                      <a:pt x="136" y="33"/>
                      <a:pt x="136" y="32"/>
                    </a:cubicBezTo>
                    <a:cubicBezTo>
                      <a:pt x="137" y="32"/>
                      <a:pt x="137" y="32"/>
                      <a:pt x="137" y="32"/>
                    </a:cubicBezTo>
                    <a:cubicBezTo>
                      <a:pt x="138" y="31"/>
                      <a:pt x="138" y="31"/>
                      <a:pt x="138" y="31"/>
                    </a:cubicBezTo>
                    <a:cubicBezTo>
                      <a:pt x="137" y="32"/>
                      <a:pt x="137" y="32"/>
                      <a:pt x="137" y="32"/>
                    </a:cubicBezTo>
                    <a:cubicBezTo>
                      <a:pt x="136" y="32"/>
                      <a:pt x="136" y="32"/>
                      <a:pt x="135" y="32"/>
                    </a:cubicBezTo>
                    <a:cubicBezTo>
                      <a:pt x="134" y="32"/>
                      <a:pt x="134" y="33"/>
                      <a:pt x="133" y="33"/>
                    </a:cubicBezTo>
                    <a:cubicBezTo>
                      <a:pt x="131" y="33"/>
                      <a:pt x="129" y="34"/>
                      <a:pt x="127" y="34"/>
                    </a:cubicBezTo>
                    <a:cubicBezTo>
                      <a:pt x="125" y="35"/>
                      <a:pt x="122" y="35"/>
                      <a:pt x="120" y="35"/>
                    </a:cubicBezTo>
                    <a:cubicBezTo>
                      <a:pt x="110" y="36"/>
                      <a:pt x="97" y="38"/>
                      <a:pt x="90" y="47"/>
                    </a:cubicBezTo>
                    <a:cubicBezTo>
                      <a:pt x="86" y="51"/>
                      <a:pt x="83" y="57"/>
                      <a:pt x="82" y="63"/>
                    </a:cubicBezTo>
                    <a:cubicBezTo>
                      <a:pt x="81" y="67"/>
                      <a:pt x="81" y="71"/>
                      <a:pt x="80" y="75"/>
                    </a:cubicBezTo>
                    <a:cubicBezTo>
                      <a:pt x="79" y="77"/>
                      <a:pt x="77" y="80"/>
                      <a:pt x="76" y="82"/>
                    </a:cubicBezTo>
                    <a:cubicBezTo>
                      <a:pt x="75" y="82"/>
                      <a:pt x="75" y="82"/>
                      <a:pt x="75" y="82"/>
                    </a:cubicBezTo>
                    <a:cubicBezTo>
                      <a:pt x="75" y="82"/>
                      <a:pt x="75" y="82"/>
                      <a:pt x="75" y="82"/>
                    </a:cubicBezTo>
                    <a:cubicBezTo>
                      <a:pt x="76" y="82"/>
                      <a:pt x="76" y="82"/>
                      <a:pt x="76" y="82"/>
                    </a:cubicBezTo>
                    <a:cubicBezTo>
                      <a:pt x="75" y="82"/>
                      <a:pt x="75" y="82"/>
                      <a:pt x="75" y="82"/>
                    </a:cubicBezTo>
                    <a:cubicBezTo>
                      <a:pt x="75" y="81"/>
                      <a:pt x="75" y="81"/>
                      <a:pt x="75" y="81"/>
                    </a:cubicBezTo>
                    <a:cubicBezTo>
                      <a:pt x="75" y="81"/>
                      <a:pt x="75" y="82"/>
                      <a:pt x="75" y="82"/>
                    </a:cubicBezTo>
                    <a:cubicBezTo>
                      <a:pt x="75" y="82"/>
                      <a:pt x="75" y="82"/>
                      <a:pt x="75" y="82"/>
                    </a:cubicBezTo>
                    <a:cubicBezTo>
                      <a:pt x="75" y="80"/>
                      <a:pt x="75" y="77"/>
                      <a:pt x="76" y="75"/>
                    </a:cubicBezTo>
                    <a:cubicBezTo>
                      <a:pt x="76" y="72"/>
                      <a:pt x="77" y="69"/>
                      <a:pt x="78" y="66"/>
                    </a:cubicBezTo>
                    <a:cubicBezTo>
                      <a:pt x="80" y="61"/>
                      <a:pt x="82" y="55"/>
                      <a:pt x="83" y="49"/>
                    </a:cubicBezTo>
                    <a:cubicBezTo>
                      <a:pt x="84" y="42"/>
                      <a:pt x="82" y="35"/>
                      <a:pt x="79" y="28"/>
                    </a:cubicBezTo>
                    <a:cubicBezTo>
                      <a:pt x="75" y="22"/>
                      <a:pt x="69" y="17"/>
                      <a:pt x="66" y="10"/>
                    </a:cubicBezTo>
                    <a:cubicBezTo>
                      <a:pt x="66" y="8"/>
                      <a:pt x="65" y="7"/>
                      <a:pt x="65" y="5"/>
                    </a:cubicBezTo>
                    <a:cubicBezTo>
                      <a:pt x="65" y="4"/>
                      <a:pt x="65" y="3"/>
                      <a:pt x="65" y="3"/>
                    </a:cubicBezTo>
                    <a:cubicBezTo>
                      <a:pt x="65" y="2"/>
                      <a:pt x="65" y="2"/>
                      <a:pt x="65" y="1"/>
                    </a:cubicBezTo>
                    <a:cubicBezTo>
                      <a:pt x="65" y="0"/>
                      <a:pt x="65" y="0"/>
                      <a:pt x="65" y="0"/>
                    </a:cubicBezTo>
                    <a:cubicBezTo>
                      <a:pt x="65" y="1"/>
                      <a:pt x="65" y="1"/>
                      <a:pt x="64" y="2"/>
                    </a:cubicBezTo>
                    <a:cubicBezTo>
                      <a:pt x="64" y="2"/>
                      <a:pt x="64" y="3"/>
                      <a:pt x="64" y="3"/>
                    </a:cubicBezTo>
                    <a:cubicBezTo>
                      <a:pt x="64" y="4"/>
                      <a:pt x="64" y="5"/>
                      <a:pt x="63" y="6"/>
                    </a:cubicBezTo>
                    <a:cubicBezTo>
                      <a:pt x="63" y="8"/>
                      <a:pt x="62" y="10"/>
                      <a:pt x="61" y="11"/>
                    </a:cubicBezTo>
                    <a:cubicBezTo>
                      <a:pt x="61" y="14"/>
                      <a:pt x="60" y="16"/>
                      <a:pt x="59" y="18"/>
                    </a:cubicBezTo>
                    <a:cubicBezTo>
                      <a:pt x="54" y="27"/>
                      <a:pt x="49" y="39"/>
                      <a:pt x="52" y="49"/>
                    </a:cubicBezTo>
                    <a:cubicBezTo>
                      <a:pt x="54" y="55"/>
                      <a:pt x="57" y="61"/>
                      <a:pt x="62" y="65"/>
                    </a:cubicBezTo>
                    <a:cubicBezTo>
                      <a:pt x="65" y="68"/>
                      <a:pt x="68" y="70"/>
                      <a:pt x="70" y="73"/>
                    </a:cubicBezTo>
                    <a:cubicBezTo>
                      <a:pt x="72" y="76"/>
                      <a:pt x="73" y="79"/>
                      <a:pt x="75" y="82"/>
                    </a:cubicBezTo>
                    <a:cubicBezTo>
                      <a:pt x="73" y="81"/>
                      <a:pt x="71" y="79"/>
                      <a:pt x="70" y="78"/>
                    </a:cubicBezTo>
                    <a:cubicBezTo>
                      <a:pt x="67" y="76"/>
                      <a:pt x="65" y="73"/>
                      <a:pt x="63" y="71"/>
                    </a:cubicBezTo>
                    <a:cubicBezTo>
                      <a:pt x="59" y="67"/>
                      <a:pt x="56" y="62"/>
                      <a:pt x="52" y="58"/>
                    </a:cubicBezTo>
                    <a:cubicBezTo>
                      <a:pt x="46" y="53"/>
                      <a:pt x="38" y="51"/>
                      <a:pt x="31" y="51"/>
                    </a:cubicBezTo>
                    <a:cubicBezTo>
                      <a:pt x="28" y="50"/>
                      <a:pt x="25" y="51"/>
                      <a:pt x="22" y="51"/>
                    </a:cubicBezTo>
                    <a:cubicBezTo>
                      <a:pt x="17" y="52"/>
                      <a:pt x="13" y="52"/>
                      <a:pt x="9" y="51"/>
                    </a:cubicBezTo>
                    <a:cubicBezTo>
                      <a:pt x="7" y="51"/>
                      <a:pt x="6" y="50"/>
                      <a:pt x="4" y="50"/>
                    </a:cubicBezTo>
                    <a:cubicBezTo>
                      <a:pt x="4" y="50"/>
                      <a:pt x="3" y="49"/>
                      <a:pt x="2" y="49"/>
                    </a:cubicBezTo>
                    <a:cubicBezTo>
                      <a:pt x="1" y="48"/>
                      <a:pt x="1" y="48"/>
                      <a:pt x="1" y="48"/>
                    </a:cubicBezTo>
                    <a:cubicBezTo>
                      <a:pt x="0" y="48"/>
                      <a:pt x="0" y="48"/>
                      <a:pt x="0" y="48"/>
                    </a:cubicBezTo>
                    <a:cubicBezTo>
                      <a:pt x="1" y="48"/>
                      <a:pt x="1" y="48"/>
                      <a:pt x="1" y="49"/>
                    </a:cubicBezTo>
                    <a:cubicBezTo>
                      <a:pt x="2" y="49"/>
                      <a:pt x="2" y="49"/>
                      <a:pt x="2" y="50"/>
                    </a:cubicBezTo>
                    <a:cubicBezTo>
                      <a:pt x="3" y="50"/>
                      <a:pt x="3" y="51"/>
                      <a:pt x="4" y="52"/>
                    </a:cubicBezTo>
                    <a:cubicBezTo>
                      <a:pt x="5" y="53"/>
                      <a:pt x="7" y="55"/>
                      <a:pt x="8" y="56"/>
                    </a:cubicBezTo>
                    <a:cubicBezTo>
                      <a:pt x="9" y="58"/>
                      <a:pt x="11" y="60"/>
                      <a:pt x="12" y="62"/>
                    </a:cubicBezTo>
                    <a:cubicBezTo>
                      <a:pt x="17" y="71"/>
                      <a:pt x="24" y="81"/>
                      <a:pt x="35" y="84"/>
                    </a:cubicBezTo>
                    <a:cubicBezTo>
                      <a:pt x="41" y="86"/>
                      <a:pt x="47" y="86"/>
                      <a:pt x="54" y="84"/>
                    </a:cubicBezTo>
                    <a:cubicBezTo>
                      <a:pt x="57" y="83"/>
                      <a:pt x="61" y="82"/>
                      <a:pt x="65" y="82"/>
                    </a:cubicBezTo>
                    <a:cubicBezTo>
                      <a:pt x="68" y="82"/>
                      <a:pt x="71" y="82"/>
                      <a:pt x="75" y="82"/>
                    </a:cubicBezTo>
                    <a:cubicBezTo>
                      <a:pt x="75" y="82"/>
                      <a:pt x="75" y="82"/>
                      <a:pt x="75" y="82"/>
                    </a:cubicBezTo>
                    <a:cubicBezTo>
                      <a:pt x="74" y="83"/>
                      <a:pt x="74" y="83"/>
                      <a:pt x="74" y="83"/>
                    </a:cubicBezTo>
                    <a:cubicBezTo>
                      <a:pt x="73" y="83"/>
                      <a:pt x="72" y="83"/>
                      <a:pt x="72" y="83"/>
                    </a:cubicBezTo>
                    <a:cubicBezTo>
                      <a:pt x="72" y="83"/>
                      <a:pt x="73" y="83"/>
                      <a:pt x="73" y="83"/>
                    </a:cubicBezTo>
                    <a:cubicBezTo>
                      <a:pt x="71" y="84"/>
                      <a:pt x="70" y="84"/>
                      <a:pt x="68" y="84"/>
                    </a:cubicBezTo>
                    <a:cubicBezTo>
                      <a:pt x="65" y="85"/>
                      <a:pt x="62" y="86"/>
                      <a:pt x="59" y="86"/>
                    </a:cubicBezTo>
                    <a:cubicBezTo>
                      <a:pt x="54" y="87"/>
                      <a:pt x="47" y="87"/>
                      <a:pt x="42" y="89"/>
                    </a:cubicBezTo>
                    <a:cubicBezTo>
                      <a:pt x="35" y="91"/>
                      <a:pt x="29" y="97"/>
                      <a:pt x="25" y="103"/>
                    </a:cubicBezTo>
                    <a:cubicBezTo>
                      <a:pt x="21" y="109"/>
                      <a:pt x="19" y="117"/>
                      <a:pt x="14" y="122"/>
                    </a:cubicBezTo>
                    <a:cubicBezTo>
                      <a:pt x="13" y="123"/>
                      <a:pt x="12" y="124"/>
                      <a:pt x="10" y="125"/>
                    </a:cubicBezTo>
                    <a:cubicBezTo>
                      <a:pt x="10" y="125"/>
                      <a:pt x="9" y="126"/>
                      <a:pt x="8" y="126"/>
                    </a:cubicBezTo>
                    <a:cubicBezTo>
                      <a:pt x="7" y="127"/>
                      <a:pt x="7" y="127"/>
                      <a:pt x="7" y="127"/>
                    </a:cubicBezTo>
                    <a:cubicBezTo>
                      <a:pt x="6" y="127"/>
                      <a:pt x="6" y="127"/>
                      <a:pt x="6" y="127"/>
                    </a:cubicBezTo>
                    <a:cubicBezTo>
                      <a:pt x="7" y="127"/>
                      <a:pt x="7" y="127"/>
                      <a:pt x="8" y="127"/>
                    </a:cubicBezTo>
                    <a:cubicBezTo>
                      <a:pt x="8" y="127"/>
                      <a:pt x="9" y="127"/>
                      <a:pt x="9" y="127"/>
                    </a:cubicBezTo>
                    <a:cubicBezTo>
                      <a:pt x="10" y="127"/>
                      <a:pt x="11" y="126"/>
                      <a:pt x="12" y="126"/>
                    </a:cubicBezTo>
                    <a:cubicBezTo>
                      <a:pt x="14" y="126"/>
                      <a:pt x="16" y="126"/>
                      <a:pt x="18" y="125"/>
                    </a:cubicBezTo>
                    <a:cubicBezTo>
                      <a:pt x="20" y="125"/>
                      <a:pt x="22" y="125"/>
                      <a:pt x="25" y="125"/>
                    </a:cubicBezTo>
                    <a:cubicBezTo>
                      <a:pt x="35" y="126"/>
                      <a:pt x="48" y="125"/>
                      <a:pt x="56" y="117"/>
                    </a:cubicBezTo>
                    <a:cubicBezTo>
                      <a:pt x="60" y="113"/>
                      <a:pt x="64" y="108"/>
                      <a:pt x="66" y="102"/>
                    </a:cubicBezTo>
                    <a:cubicBezTo>
                      <a:pt x="67" y="98"/>
                      <a:pt x="67" y="94"/>
                      <a:pt x="69" y="91"/>
                    </a:cubicBezTo>
                    <a:cubicBezTo>
                      <a:pt x="70" y="88"/>
                      <a:pt x="72" y="86"/>
                      <a:pt x="74" y="84"/>
                    </a:cubicBezTo>
                    <a:cubicBezTo>
                      <a:pt x="74" y="84"/>
                      <a:pt x="74" y="84"/>
                      <a:pt x="74" y="84"/>
                    </a:cubicBezTo>
                    <a:cubicBezTo>
                      <a:pt x="74" y="84"/>
                      <a:pt x="74" y="84"/>
                      <a:pt x="74" y="84"/>
                    </a:cubicBezTo>
                    <a:cubicBezTo>
                      <a:pt x="74" y="84"/>
                      <a:pt x="74" y="84"/>
                      <a:pt x="74" y="84"/>
                    </a:cubicBezTo>
                    <a:cubicBezTo>
                      <a:pt x="75" y="84"/>
                      <a:pt x="75" y="84"/>
                      <a:pt x="75" y="84"/>
                    </a:cubicBezTo>
                    <a:cubicBezTo>
                      <a:pt x="74" y="86"/>
                      <a:pt x="74" y="87"/>
                      <a:pt x="73" y="89"/>
                    </a:cubicBezTo>
                    <a:cubicBezTo>
                      <a:pt x="72" y="92"/>
                      <a:pt x="71" y="94"/>
                      <a:pt x="70" y="97"/>
                    </a:cubicBezTo>
                    <a:cubicBezTo>
                      <a:pt x="68" y="103"/>
                      <a:pt x="65" y="108"/>
                      <a:pt x="63" y="113"/>
                    </a:cubicBezTo>
                    <a:cubicBezTo>
                      <a:pt x="61" y="120"/>
                      <a:pt x="62" y="128"/>
                      <a:pt x="65" y="135"/>
                    </a:cubicBezTo>
                    <a:cubicBezTo>
                      <a:pt x="68" y="142"/>
                      <a:pt x="74" y="147"/>
                      <a:pt x="75" y="155"/>
                    </a:cubicBezTo>
                    <a:cubicBezTo>
                      <a:pt x="76" y="156"/>
                      <a:pt x="76" y="158"/>
                      <a:pt x="76" y="159"/>
                    </a:cubicBezTo>
                    <a:cubicBezTo>
                      <a:pt x="76" y="160"/>
                      <a:pt x="76" y="161"/>
                      <a:pt x="76" y="162"/>
                    </a:cubicBezTo>
                    <a:cubicBezTo>
                      <a:pt x="76" y="162"/>
                      <a:pt x="76" y="163"/>
                      <a:pt x="76" y="163"/>
                    </a:cubicBezTo>
                    <a:cubicBezTo>
                      <a:pt x="76" y="164"/>
                      <a:pt x="76" y="164"/>
                      <a:pt x="76" y="164"/>
                    </a:cubicBezTo>
                    <a:moveTo>
                      <a:pt x="75" y="82"/>
                    </a:moveTo>
                    <a:cubicBezTo>
                      <a:pt x="75" y="83"/>
                      <a:pt x="75" y="83"/>
                      <a:pt x="75" y="83"/>
                    </a:cubicBezTo>
                    <a:cubicBezTo>
                      <a:pt x="75" y="83"/>
                      <a:pt x="75" y="83"/>
                      <a:pt x="75" y="83"/>
                    </a:cubicBezTo>
                    <a:cubicBezTo>
                      <a:pt x="75" y="82"/>
                      <a:pt x="75" y="82"/>
                      <a:pt x="75" y="82"/>
                    </a:cubicBezTo>
                    <a:moveTo>
                      <a:pt x="75" y="83"/>
                    </a:moveTo>
                    <a:cubicBezTo>
                      <a:pt x="75" y="83"/>
                      <a:pt x="75" y="83"/>
                      <a:pt x="75" y="83"/>
                    </a:cubicBezTo>
                    <a:cubicBezTo>
                      <a:pt x="75" y="83"/>
                      <a:pt x="75" y="83"/>
                      <a:pt x="75" y="83"/>
                    </a:cubicBezTo>
                    <a:cubicBezTo>
                      <a:pt x="74" y="83"/>
                      <a:pt x="74" y="83"/>
                      <a:pt x="74" y="83"/>
                    </a:cubicBezTo>
                    <a:cubicBezTo>
                      <a:pt x="75" y="83"/>
                      <a:pt x="75" y="83"/>
                      <a:pt x="75" y="83"/>
                    </a:cubicBezTo>
                    <a:moveTo>
                      <a:pt x="76" y="82"/>
                    </a:moveTo>
                    <a:cubicBezTo>
                      <a:pt x="75" y="83"/>
                      <a:pt x="75" y="83"/>
                      <a:pt x="75" y="83"/>
                    </a:cubicBezTo>
                    <a:cubicBezTo>
                      <a:pt x="75" y="82"/>
                      <a:pt x="75" y="82"/>
                      <a:pt x="75" y="82"/>
                    </a:cubicBezTo>
                    <a:cubicBezTo>
                      <a:pt x="76" y="82"/>
                      <a:pt x="76" y="82"/>
                      <a:pt x="76" y="82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39" name="Freeform 93"/>
              <p:cNvSpPr>
                <a:spLocks noEditPoints="1"/>
              </p:cNvSpPr>
              <p:nvPr/>
            </p:nvSpPr>
            <p:spPr bwMode="auto">
              <a:xfrm>
                <a:off x="9193163" y="-4171304"/>
                <a:ext cx="601663" cy="661988"/>
              </a:xfrm>
              <a:custGeom>
                <a:avLst/>
                <a:gdLst>
                  <a:gd name="T0" fmla="*/ 73 w 142"/>
                  <a:gd name="T1" fmla="*/ 154 h 156"/>
                  <a:gd name="T2" fmla="*/ 80 w 142"/>
                  <a:gd name="T3" fmla="*/ 141 h 156"/>
                  <a:gd name="T4" fmla="*/ 75 w 142"/>
                  <a:gd name="T5" fmla="*/ 87 h 156"/>
                  <a:gd name="T6" fmla="*/ 81 w 142"/>
                  <a:gd name="T7" fmla="*/ 89 h 156"/>
                  <a:gd name="T8" fmla="*/ 133 w 142"/>
                  <a:gd name="T9" fmla="*/ 105 h 156"/>
                  <a:gd name="T10" fmla="*/ 141 w 142"/>
                  <a:gd name="T11" fmla="*/ 108 h 156"/>
                  <a:gd name="T12" fmla="*/ 140 w 142"/>
                  <a:gd name="T13" fmla="*/ 106 h 156"/>
                  <a:gd name="T14" fmla="*/ 130 w 142"/>
                  <a:gd name="T15" fmla="*/ 95 h 156"/>
                  <a:gd name="T16" fmla="*/ 79 w 142"/>
                  <a:gd name="T17" fmla="*/ 79 h 156"/>
                  <a:gd name="T18" fmla="*/ 85 w 142"/>
                  <a:gd name="T19" fmla="*/ 74 h 156"/>
                  <a:gd name="T20" fmla="*/ 124 w 142"/>
                  <a:gd name="T21" fmla="*/ 35 h 156"/>
                  <a:gd name="T22" fmla="*/ 130 w 142"/>
                  <a:gd name="T23" fmla="*/ 30 h 156"/>
                  <a:gd name="T24" fmla="*/ 129 w 142"/>
                  <a:gd name="T25" fmla="*/ 30 h 156"/>
                  <a:gd name="T26" fmla="*/ 114 w 142"/>
                  <a:gd name="T27" fmla="*/ 33 h 156"/>
                  <a:gd name="T28" fmla="*/ 76 w 142"/>
                  <a:gd name="T29" fmla="*/ 71 h 156"/>
                  <a:gd name="T30" fmla="*/ 71 w 142"/>
                  <a:gd name="T31" fmla="*/ 78 h 156"/>
                  <a:gd name="T32" fmla="*/ 71 w 142"/>
                  <a:gd name="T33" fmla="*/ 77 h 156"/>
                  <a:gd name="T34" fmla="*/ 72 w 142"/>
                  <a:gd name="T35" fmla="*/ 72 h 156"/>
                  <a:gd name="T36" fmla="*/ 74 w 142"/>
                  <a:gd name="T37" fmla="*/ 27 h 156"/>
                  <a:gd name="T38" fmla="*/ 61 w 142"/>
                  <a:gd name="T39" fmla="*/ 2 h 156"/>
                  <a:gd name="T40" fmla="*/ 61 w 142"/>
                  <a:gd name="T41" fmla="*/ 1 h 156"/>
                  <a:gd name="T42" fmla="*/ 58 w 142"/>
                  <a:gd name="T43" fmla="*/ 11 h 156"/>
                  <a:gd name="T44" fmla="*/ 58 w 142"/>
                  <a:gd name="T45" fmla="*/ 62 h 156"/>
                  <a:gd name="T46" fmla="*/ 66 w 142"/>
                  <a:gd name="T47" fmla="*/ 74 h 156"/>
                  <a:gd name="T48" fmla="*/ 29 w 142"/>
                  <a:gd name="T49" fmla="*/ 48 h 156"/>
                  <a:gd name="T50" fmla="*/ 4 w 142"/>
                  <a:gd name="T51" fmla="*/ 47 h 156"/>
                  <a:gd name="T52" fmla="*/ 0 w 142"/>
                  <a:gd name="T53" fmla="*/ 45 h 156"/>
                  <a:gd name="T54" fmla="*/ 3 w 142"/>
                  <a:gd name="T55" fmla="*/ 49 h 156"/>
                  <a:gd name="T56" fmla="*/ 33 w 142"/>
                  <a:gd name="T57" fmla="*/ 80 h 156"/>
                  <a:gd name="T58" fmla="*/ 71 w 142"/>
                  <a:gd name="T59" fmla="*/ 78 h 156"/>
                  <a:gd name="T60" fmla="*/ 68 w 142"/>
                  <a:gd name="T61" fmla="*/ 79 h 156"/>
                  <a:gd name="T62" fmla="*/ 56 w 142"/>
                  <a:gd name="T63" fmla="*/ 82 h 156"/>
                  <a:gd name="T64" fmla="*/ 13 w 142"/>
                  <a:gd name="T65" fmla="*/ 116 h 156"/>
                  <a:gd name="T66" fmla="*/ 6 w 142"/>
                  <a:gd name="T67" fmla="*/ 121 h 156"/>
                  <a:gd name="T68" fmla="*/ 8 w 142"/>
                  <a:gd name="T69" fmla="*/ 121 h 156"/>
                  <a:gd name="T70" fmla="*/ 23 w 142"/>
                  <a:gd name="T71" fmla="*/ 119 h 156"/>
                  <a:gd name="T72" fmla="*/ 65 w 142"/>
                  <a:gd name="T73" fmla="*/ 86 h 156"/>
                  <a:gd name="T74" fmla="*/ 70 w 142"/>
                  <a:gd name="T75" fmla="*/ 80 h 156"/>
                  <a:gd name="T76" fmla="*/ 69 w 142"/>
                  <a:gd name="T77" fmla="*/ 84 h 156"/>
                  <a:gd name="T78" fmla="*/ 62 w 142"/>
                  <a:gd name="T79" fmla="*/ 129 h 156"/>
                  <a:gd name="T80" fmla="*/ 72 w 142"/>
                  <a:gd name="T81" fmla="*/ 154 h 156"/>
                  <a:gd name="T82" fmla="*/ 71 w 142"/>
                  <a:gd name="T83" fmla="*/ 78 h 156"/>
                  <a:gd name="T84" fmla="*/ 71 w 142"/>
                  <a:gd name="T85" fmla="*/ 78 h 156"/>
                  <a:gd name="T86" fmla="*/ 71 w 142"/>
                  <a:gd name="T87" fmla="*/ 79 h 156"/>
                  <a:gd name="T88" fmla="*/ 71 w 142"/>
                  <a:gd name="T89" fmla="*/ 78 h 156"/>
                  <a:gd name="T90" fmla="*/ 71 w 142"/>
                  <a:gd name="T91" fmla="*/ 78 h 1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42" h="156">
                    <a:moveTo>
                      <a:pt x="72" y="156"/>
                    </a:moveTo>
                    <a:cubicBezTo>
                      <a:pt x="72" y="156"/>
                      <a:pt x="72" y="155"/>
                      <a:pt x="72" y="155"/>
                    </a:cubicBezTo>
                    <a:cubicBezTo>
                      <a:pt x="72" y="155"/>
                      <a:pt x="73" y="154"/>
                      <a:pt x="73" y="154"/>
                    </a:cubicBezTo>
                    <a:cubicBezTo>
                      <a:pt x="73" y="153"/>
                      <a:pt x="73" y="152"/>
                      <a:pt x="74" y="151"/>
                    </a:cubicBezTo>
                    <a:cubicBezTo>
                      <a:pt x="74" y="150"/>
                      <a:pt x="75" y="148"/>
                      <a:pt x="76" y="146"/>
                    </a:cubicBezTo>
                    <a:cubicBezTo>
                      <a:pt x="77" y="144"/>
                      <a:pt x="78" y="142"/>
                      <a:pt x="80" y="141"/>
                    </a:cubicBezTo>
                    <a:cubicBezTo>
                      <a:pt x="85" y="132"/>
                      <a:pt x="91" y="122"/>
                      <a:pt x="89" y="111"/>
                    </a:cubicBezTo>
                    <a:cubicBezTo>
                      <a:pt x="88" y="105"/>
                      <a:pt x="86" y="100"/>
                      <a:pt x="82" y="95"/>
                    </a:cubicBezTo>
                    <a:cubicBezTo>
                      <a:pt x="79" y="93"/>
                      <a:pt x="76" y="90"/>
                      <a:pt x="75" y="87"/>
                    </a:cubicBezTo>
                    <a:cubicBezTo>
                      <a:pt x="74" y="85"/>
                      <a:pt x="73" y="83"/>
                      <a:pt x="72" y="81"/>
                    </a:cubicBezTo>
                    <a:cubicBezTo>
                      <a:pt x="73" y="82"/>
                      <a:pt x="74" y="83"/>
                      <a:pt x="74" y="83"/>
                    </a:cubicBezTo>
                    <a:cubicBezTo>
                      <a:pt x="77" y="85"/>
                      <a:pt x="79" y="87"/>
                      <a:pt x="81" y="89"/>
                    </a:cubicBezTo>
                    <a:cubicBezTo>
                      <a:pt x="84" y="93"/>
                      <a:pt x="88" y="98"/>
                      <a:pt x="92" y="101"/>
                    </a:cubicBezTo>
                    <a:cubicBezTo>
                      <a:pt x="98" y="105"/>
                      <a:pt x="105" y="107"/>
                      <a:pt x="112" y="107"/>
                    </a:cubicBezTo>
                    <a:cubicBezTo>
                      <a:pt x="119" y="107"/>
                      <a:pt x="126" y="104"/>
                      <a:pt x="133" y="105"/>
                    </a:cubicBezTo>
                    <a:cubicBezTo>
                      <a:pt x="135" y="105"/>
                      <a:pt x="136" y="106"/>
                      <a:pt x="138" y="106"/>
                    </a:cubicBezTo>
                    <a:cubicBezTo>
                      <a:pt x="138" y="106"/>
                      <a:pt x="139" y="107"/>
                      <a:pt x="140" y="107"/>
                    </a:cubicBezTo>
                    <a:cubicBezTo>
                      <a:pt x="141" y="108"/>
                      <a:pt x="141" y="108"/>
                      <a:pt x="141" y="108"/>
                    </a:cubicBezTo>
                    <a:cubicBezTo>
                      <a:pt x="142" y="108"/>
                      <a:pt x="142" y="108"/>
                      <a:pt x="142" y="108"/>
                    </a:cubicBezTo>
                    <a:cubicBezTo>
                      <a:pt x="141" y="107"/>
                      <a:pt x="141" y="107"/>
                      <a:pt x="141" y="107"/>
                    </a:cubicBezTo>
                    <a:cubicBezTo>
                      <a:pt x="140" y="106"/>
                      <a:pt x="140" y="106"/>
                      <a:pt x="140" y="106"/>
                    </a:cubicBezTo>
                    <a:cubicBezTo>
                      <a:pt x="139" y="105"/>
                      <a:pt x="139" y="105"/>
                      <a:pt x="138" y="104"/>
                    </a:cubicBezTo>
                    <a:cubicBezTo>
                      <a:pt x="137" y="103"/>
                      <a:pt x="135" y="102"/>
                      <a:pt x="134" y="100"/>
                    </a:cubicBezTo>
                    <a:cubicBezTo>
                      <a:pt x="133" y="98"/>
                      <a:pt x="131" y="97"/>
                      <a:pt x="130" y="95"/>
                    </a:cubicBezTo>
                    <a:cubicBezTo>
                      <a:pt x="125" y="86"/>
                      <a:pt x="117" y="77"/>
                      <a:pt x="107" y="75"/>
                    </a:cubicBezTo>
                    <a:cubicBezTo>
                      <a:pt x="101" y="73"/>
                      <a:pt x="95" y="74"/>
                      <a:pt x="89" y="76"/>
                    </a:cubicBezTo>
                    <a:cubicBezTo>
                      <a:pt x="86" y="77"/>
                      <a:pt x="82" y="79"/>
                      <a:pt x="79" y="79"/>
                    </a:cubicBezTo>
                    <a:cubicBezTo>
                      <a:pt x="76" y="79"/>
                      <a:pt x="74" y="79"/>
                      <a:pt x="72" y="79"/>
                    </a:cubicBezTo>
                    <a:cubicBezTo>
                      <a:pt x="73" y="78"/>
                      <a:pt x="76" y="77"/>
                      <a:pt x="77" y="77"/>
                    </a:cubicBezTo>
                    <a:cubicBezTo>
                      <a:pt x="80" y="76"/>
                      <a:pt x="82" y="75"/>
                      <a:pt x="85" y="74"/>
                    </a:cubicBezTo>
                    <a:cubicBezTo>
                      <a:pt x="91" y="73"/>
                      <a:pt x="96" y="72"/>
                      <a:pt x="101" y="69"/>
                    </a:cubicBezTo>
                    <a:cubicBezTo>
                      <a:pt x="108" y="67"/>
                      <a:pt x="113" y="61"/>
                      <a:pt x="116" y="55"/>
                    </a:cubicBezTo>
                    <a:cubicBezTo>
                      <a:pt x="119" y="49"/>
                      <a:pt x="120" y="41"/>
                      <a:pt x="124" y="35"/>
                    </a:cubicBezTo>
                    <a:cubicBezTo>
                      <a:pt x="125" y="34"/>
                      <a:pt x="126" y="33"/>
                      <a:pt x="128" y="32"/>
                    </a:cubicBezTo>
                    <a:cubicBezTo>
                      <a:pt x="128" y="32"/>
                      <a:pt x="129" y="31"/>
                      <a:pt x="129" y="31"/>
                    </a:cubicBezTo>
                    <a:cubicBezTo>
                      <a:pt x="130" y="30"/>
                      <a:pt x="130" y="30"/>
                      <a:pt x="130" y="30"/>
                    </a:cubicBezTo>
                    <a:cubicBezTo>
                      <a:pt x="131" y="30"/>
                      <a:pt x="131" y="30"/>
                      <a:pt x="131" y="30"/>
                    </a:cubicBezTo>
                    <a:cubicBezTo>
                      <a:pt x="130" y="30"/>
                      <a:pt x="130" y="30"/>
                      <a:pt x="130" y="30"/>
                    </a:cubicBezTo>
                    <a:cubicBezTo>
                      <a:pt x="129" y="30"/>
                      <a:pt x="129" y="30"/>
                      <a:pt x="129" y="30"/>
                    </a:cubicBezTo>
                    <a:cubicBezTo>
                      <a:pt x="128" y="31"/>
                      <a:pt x="127" y="31"/>
                      <a:pt x="126" y="31"/>
                    </a:cubicBezTo>
                    <a:cubicBezTo>
                      <a:pt x="124" y="32"/>
                      <a:pt x="123" y="32"/>
                      <a:pt x="121" y="32"/>
                    </a:cubicBezTo>
                    <a:cubicBezTo>
                      <a:pt x="118" y="33"/>
                      <a:pt x="116" y="33"/>
                      <a:pt x="114" y="33"/>
                    </a:cubicBezTo>
                    <a:cubicBezTo>
                      <a:pt x="104" y="34"/>
                      <a:pt x="92" y="36"/>
                      <a:pt x="85" y="44"/>
                    </a:cubicBezTo>
                    <a:cubicBezTo>
                      <a:pt x="81" y="49"/>
                      <a:pt x="78" y="54"/>
                      <a:pt x="78" y="60"/>
                    </a:cubicBezTo>
                    <a:cubicBezTo>
                      <a:pt x="77" y="64"/>
                      <a:pt x="77" y="68"/>
                      <a:pt x="76" y="71"/>
                    </a:cubicBezTo>
                    <a:cubicBezTo>
                      <a:pt x="74" y="74"/>
                      <a:pt x="73" y="76"/>
                      <a:pt x="72" y="78"/>
                    </a:cubicBezTo>
                    <a:cubicBezTo>
                      <a:pt x="71" y="78"/>
                      <a:pt x="71" y="78"/>
                      <a:pt x="71" y="78"/>
                    </a:cubicBezTo>
                    <a:cubicBezTo>
                      <a:pt x="71" y="78"/>
                      <a:pt x="71" y="78"/>
                      <a:pt x="71" y="78"/>
                    </a:cubicBezTo>
                    <a:cubicBezTo>
                      <a:pt x="72" y="78"/>
                      <a:pt x="72" y="78"/>
                      <a:pt x="72" y="78"/>
                    </a:cubicBezTo>
                    <a:cubicBezTo>
                      <a:pt x="71" y="78"/>
                      <a:pt x="71" y="78"/>
                      <a:pt x="71" y="78"/>
                    </a:cubicBezTo>
                    <a:cubicBezTo>
                      <a:pt x="71" y="77"/>
                      <a:pt x="71" y="77"/>
                      <a:pt x="71" y="77"/>
                    </a:cubicBezTo>
                    <a:cubicBezTo>
                      <a:pt x="71" y="77"/>
                      <a:pt x="71" y="78"/>
                      <a:pt x="71" y="78"/>
                    </a:cubicBezTo>
                    <a:cubicBezTo>
                      <a:pt x="71" y="78"/>
                      <a:pt x="71" y="78"/>
                      <a:pt x="71" y="78"/>
                    </a:cubicBezTo>
                    <a:cubicBezTo>
                      <a:pt x="71" y="76"/>
                      <a:pt x="71" y="73"/>
                      <a:pt x="72" y="72"/>
                    </a:cubicBezTo>
                    <a:cubicBezTo>
                      <a:pt x="72" y="69"/>
                      <a:pt x="73" y="66"/>
                      <a:pt x="74" y="63"/>
                    </a:cubicBezTo>
                    <a:cubicBezTo>
                      <a:pt x="76" y="58"/>
                      <a:pt x="78" y="52"/>
                      <a:pt x="79" y="47"/>
                    </a:cubicBezTo>
                    <a:cubicBezTo>
                      <a:pt x="80" y="40"/>
                      <a:pt x="78" y="33"/>
                      <a:pt x="74" y="27"/>
                    </a:cubicBezTo>
                    <a:cubicBezTo>
                      <a:pt x="71" y="20"/>
                      <a:pt x="65" y="16"/>
                      <a:pt x="63" y="9"/>
                    </a:cubicBezTo>
                    <a:cubicBezTo>
                      <a:pt x="62" y="8"/>
                      <a:pt x="62" y="6"/>
                      <a:pt x="62" y="5"/>
                    </a:cubicBezTo>
                    <a:cubicBezTo>
                      <a:pt x="61" y="4"/>
                      <a:pt x="61" y="3"/>
                      <a:pt x="61" y="2"/>
                    </a:cubicBezTo>
                    <a:cubicBezTo>
                      <a:pt x="61" y="2"/>
                      <a:pt x="61" y="1"/>
                      <a:pt x="61" y="1"/>
                    </a:cubicBezTo>
                    <a:cubicBezTo>
                      <a:pt x="61" y="0"/>
                      <a:pt x="61" y="0"/>
                      <a:pt x="61" y="0"/>
                    </a:cubicBezTo>
                    <a:cubicBezTo>
                      <a:pt x="61" y="1"/>
                      <a:pt x="61" y="1"/>
                      <a:pt x="61" y="1"/>
                    </a:cubicBezTo>
                    <a:cubicBezTo>
                      <a:pt x="61" y="2"/>
                      <a:pt x="61" y="2"/>
                      <a:pt x="61" y="3"/>
                    </a:cubicBezTo>
                    <a:cubicBezTo>
                      <a:pt x="60" y="4"/>
                      <a:pt x="60" y="4"/>
                      <a:pt x="60" y="5"/>
                    </a:cubicBezTo>
                    <a:cubicBezTo>
                      <a:pt x="59" y="7"/>
                      <a:pt x="59" y="9"/>
                      <a:pt x="58" y="11"/>
                    </a:cubicBezTo>
                    <a:cubicBezTo>
                      <a:pt x="57" y="13"/>
                      <a:pt x="56" y="15"/>
                      <a:pt x="55" y="17"/>
                    </a:cubicBezTo>
                    <a:cubicBezTo>
                      <a:pt x="50" y="26"/>
                      <a:pt x="46" y="37"/>
                      <a:pt x="49" y="47"/>
                    </a:cubicBezTo>
                    <a:cubicBezTo>
                      <a:pt x="50" y="53"/>
                      <a:pt x="54" y="58"/>
                      <a:pt x="58" y="62"/>
                    </a:cubicBezTo>
                    <a:cubicBezTo>
                      <a:pt x="61" y="64"/>
                      <a:pt x="64" y="66"/>
                      <a:pt x="66" y="69"/>
                    </a:cubicBezTo>
                    <a:cubicBezTo>
                      <a:pt x="68" y="72"/>
                      <a:pt x="69" y="75"/>
                      <a:pt x="71" y="78"/>
                    </a:cubicBezTo>
                    <a:cubicBezTo>
                      <a:pt x="69" y="77"/>
                      <a:pt x="67" y="75"/>
                      <a:pt x="66" y="74"/>
                    </a:cubicBezTo>
                    <a:cubicBezTo>
                      <a:pt x="64" y="72"/>
                      <a:pt x="61" y="70"/>
                      <a:pt x="60" y="68"/>
                    </a:cubicBezTo>
                    <a:cubicBezTo>
                      <a:pt x="56" y="63"/>
                      <a:pt x="53" y="59"/>
                      <a:pt x="49" y="55"/>
                    </a:cubicBezTo>
                    <a:cubicBezTo>
                      <a:pt x="43" y="50"/>
                      <a:pt x="36" y="48"/>
                      <a:pt x="29" y="48"/>
                    </a:cubicBezTo>
                    <a:cubicBezTo>
                      <a:pt x="26" y="48"/>
                      <a:pt x="23" y="48"/>
                      <a:pt x="20" y="49"/>
                    </a:cubicBezTo>
                    <a:cubicBezTo>
                      <a:pt x="16" y="49"/>
                      <a:pt x="12" y="50"/>
                      <a:pt x="8" y="49"/>
                    </a:cubicBezTo>
                    <a:cubicBezTo>
                      <a:pt x="6" y="48"/>
                      <a:pt x="5" y="48"/>
                      <a:pt x="4" y="47"/>
                    </a:cubicBezTo>
                    <a:cubicBezTo>
                      <a:pt x="3" y="47"/>
                      <a:pt x="2" y="47"/>
                      <a:pt x="1" y="46"/>
                    </a:cubicBezTo>
                    <a:cubicBezTo>
                      <a:pt x="0" y="46"/>
                      <a:pt x="0" y="46"/>
                      <a:pt x="0" y="46"/>
                    </a:cubicBezTo>
                    <a:cubicBezTo>
                      <a:pt x="0" y="45"/>
                      <a:pt x="0" y="45"/>
                      <a:pt x="0" y="45"/>
                    </a:cubicBezTo>
                    <a:cubicBezTo>
                      <a:pt x="0" y="46"/>
                      <a:pt x="0" y="46"/>
                      <a:pt x="1" y="46"/>
                    </a:cubicBezTo>
                    <a:cubicBezTo>
                      <a:pt x="2" y="47"/>
                      <a:pt x="2" y="47"/>
                      <a:pt x="2" y="47"/>
                    </a:cubicBezTo>
                    <a:cubicBezTo>
                      <a:pt x="2" y="48"/>
                      <a:pt x="3" y="48"/>
                      <a:pt x="3" y="49"/>
                    </a:cubicBezTo>
                    <a:cubicBezTo>
                      <a:pt x="5" y="50"/>
                      <a:pt x="6" y="52"/>
                      <a:pt x="7" y="53"/>
                    </a:cubicBezTo>
                    <a:cubicBezTo>
                      <a:pt x="8" y="55"/>
                      <a:pt x="9" y="57"/>
                      <a:pt x="11" y="59"/>
                    </a:cubicBezTo>
                    <a:cubicBezTo>
                      <a:pt x="16" y="68"/>
                      <a:pt x="23" y="77"/>
                      <a:pt x="33" y="80"/>
                    </a:cubicBezTo>
                    <a:cubicBezTo>
                      <a:pt x="39" y="82"/>
                      <a:pt x="45" y="82"/>
                      <a:pt x="51" y="80"/>
                    </a:cubicBezTo>
                    <a:cubicBezTo>
                      <a:pt x="54" y="79"/>
                      <a:pt x="57" y="78"/>
                      <a:pt x="61" y="78"/>
                    </a:cubicBezTo>
                    <a:cubicBezTo>
                      <a:pt x="64" y="78"/>
                      <a:pt x="68" y="78"/>
                      <a:pt x="71" y="78"/>
                    </a:cubicBezTo>
                    <a:cubicBezTo>
                      <a:pt x="71" y="78"/>
                      <a:pt x="71" y="78"/>
                      <a:pt x="71" y="78"/>
                    </a:cubicBezTo>
                    <a:cubicBezTo>
                      <a:pt x="70" y="79"/>
                      <a:pt x="70" y="79"/>
                      <a:pt x="70" y="79"/>
                    </a:cubicBezTo>
                    <a:cubicBezTo>
                      <a:pt x="69" y="79"/>
                      <a:pt x="69" y="79"/>
                      <a:pt x="68" y="79"/>
                    </a:cubicBezTo>
                    <a:cubicBezTo>
                      <a:pt x="69" y="79"/>
                      <a:pt x="69" y="79"/>
                      <a:pt x="69" y="79"/>
                    </a:cubicBezTo>
                    <a:cubicBezTo>
                      <a:pt x="68" y="80"/>
                      <a:pt x="66" y="80"/>
                      <a:pt x="65" y="80"/>
                    </a:cubicBezTo>
                    <a:cubicBezTo>
                      <a:pt x="62" y="81"/>
                      <a:pt x="59" y="82"/>
                      <a:pt x="56" y="82"/>
                    </a:cubicBezTo>
                    <a:cubicBezTo>
                      <a:pt x="50" y="83"/>
                      <a:pt x="45" y="83"/>
                      <a:pt x="39" y="85"/>
                    </a:cubicBezTo>
                    <a:cubicBezTo>
                      <a:pt x="33" y="87"/>
                      <a:pt x="27" y="92"/>
                      <a:pt x="23" y="98"/>
                    </a:cubicBezTo>
                    <a:cubicBezTo>
                      <a:pt x="19" y="104"/>
                      <a:pt x="18" y="111"/>
                      <a:pt x="13" y="116"/>
                    </a:cubicBezTo>
                    <a:cubicBezTo>
                      <a:pt x="12" y="117"/>
                      <a:pt x="10" y="118"/>
                      <a:pt x="9" y="119"/>
                    </a:cubicBezTo>
                    <a:cubicBezTo>
                      <a:pt x="9" y="119"/>
                      <a:pt x="8" y="120"/>
                      <a:pt x="7" y="120"/>
                    </a:cubicBezTo>
                    <a:cubicBezTo>
                      <a:pt x="6" y="121"/>
                      <a:pt x="6" y="121"/>
                      <a:pt x="6" y="121"/>
                    </a:cubicBezTo>
                    <a:cubicBezTo>
                      <a:pt x="5" y="121"/>
                      <a:pt x="5" y="121"/>
                      <a:pt x="5" y="121"/>
                    </a:cubicBezTo>
                    <a:cubicBezTo>
                      <a:pt x="6" y="121"/>
                      <a:pt x="6" y="121"/>
                      <a:pt x="7" y="121"/>
                    </a:cubicBezTo>
                    <a:cubicBezTo>
                      <a:pt x="7" y="121"/>
                      <a:pt x="8" y="121"/>
                      <a:pt x="8" y="121"/>
                    </a:cubicBezTo>
                    <a:cubicBezTo>
                      <a:pt x="9" y="121"/>
                      <a:pt x="10" y="120"/>
                      <a:pt x="10" y="120"/>
                    </a:cubicBezTo>
                    <a:cubicBezTo>
                      <a:pt x="12" y="120"/>
                      <a:pt x="14" y="120"/>
                      <a:pt x="16" y="120"/>
                    </a:cubicBezTo>
                    <a:cubicBezTo>
                      <a:pt x="18" y="119"/>
                      <a:pt x="21" y="119"/>
                      <a:pt x="23" y="119"/>
                    </a:cubicBezTo>
                    <a:cubicBezTo>
                      <a:pt x="33" y="120"/>
                      <a:pt x="45" y="119"/>
                      <a:pt x="53" y="112"/>
                    </a:cubicBezTo>
                    <a:cubicBezTo>
                      <a:pt x="57" y="108"/>
                      <a:pt x="61" y="103"/>
                      <a:pt x="62" y="97"/>
                    </a:cubicBezTo>
                    <a:cubicBezTo>
                      <a:pt x="63" y="93"/>
                      <a:pt x="63" y="90"/>
                      <a:pt x="65" y="86"/>
                    </a:cubicBezTo>
                    <a:cubicBezTo>
                      <a:pt x="67" y="84"/>
                      <a:pt x="68" y="82"/>
                      <a:pt x="70" y="80"/>
                    </a:cubicBezTo>
                    <a:cubicBezTo>
                      <a:pt x="70" y="80"/>
                      <a:pt x="70" y="80"/>
                      <a:pt x="70" y="80"/>
                    </a:cubicBezTo>
                    <a:cubicBezTo>
                      <a:pt x="70" y="80"/>
                      <a:pt x="70" y="80"/>
                      <a:pt x="70" y="80"/>
                    </a:cubicBezTo>
                    <a:cubicBezTo>
                      <a:pt x="71" y="80"/>
                      <a:pt x="71" y="80"/>
                      <a:pt x="71" y="80"/>
                    </a:cubicBezTo>
                    <a:cubicBezTo>
                      <a:pt x="71" y="80"/>
                      <a:pt x="71" y="80"/>
                      <a:pt x="71" y="80"/>
                    </a:cubicBezTo>
                    <a:cubicBezTo>
                      <a:pt x="70" y="82"/>
                      <a:pt x="70" y="83"/>
                      <a:pt x="69" y="84"/>
                    </a:cubicBezTo>
                    <a:cubicBezTo>
                      <a:pt x="69" y="87"/>
                      <a:pt x="68" y="90"/>
                      <a:pt x="66" y="93"/>
                    </a:cubicBezTo>
                    <a:cubicBezTo>
                      <a:pt x="64" y="98"/>
                      <a:pt x="61" y="103"/>
                      <a:pt x="60" y="108"/>
                    </a:cubicBezTo>
                    <a:cubicBezTo>
                      <a:pt x="58" y="115"/>
                      <a:pt x="59" y="122"/>
                      <a:pt x="62" y="129"/>
                    </a:cubicBezTo>
                    <a:cubicBezTo>
                      <a:pt x="64" y="135"/>
                      <a:pt x="70" y="140"/>
                      <a:pt x="71" y="147"/>
                    </a:cubicBezTo>
                    <a:cubicBezTo>
                      <a:pt x="72" y="149"/>
                      <a:pt x="72" y="150"/>
                      <a:pt x="72" y="152"/>
                    </a:cubicBezTo>
                    <a:cubicBezTo>
                      <a:pt x="72" y="153"/>
                      <a:pt x="72" y="153"/>
                      <a:pt x="72" y="154"/>
                    </a:cubicBezTo>
                    <a:cubicBezTo>
                      <a:pt x="72" y="155"/>
                      <a:pt x="72" y="155"/>
                      <a:pt x="72" y="155"/>
                    </a:cubicBezTo>
                    <a:cubicBezTo>
                      <a:pt x="72" y="156"/>
                      <a:pt x="72" y="156"/>
                      <a:pt x="72" y="156"/>
                    </a:cubicBezTo>
                    <a:moveTo>
                      <a:pt x="71" y="78"/>
                    </a:moveTo>
                    <a:cubicBezTo>
                      <a:pt x="71" y="79"/>
                      <a:pt x="71" y="79"/>
                      <a:pt x="71" y="79"/>
                    </a:cubicBezTo>
                    <a:cubicBezTo>
                      <a:pt x="71" y="79"/>
                      <a:pt x="71" y="79"/>
                      <a:pt x="71" y="79"/>
                    </a:cubicBezTo>
                    <a:cubicBezTo>
                      <a:pt x="71" y="78"/>
                      <a:pt x="71" y="78"/>
                      <a:pt x="71" y="78"/>
                    </a:cubicBezTo>
                    <a:moveTo>
                      <a:pt x="71" y="79"/>
                    </a:moveTo>
                    <a:cubicBezTo>
                      <a:pt x="71" y="79"/>
                      <a:pt x="71" y="79"/>
                      <a:pt x="71" y="79"/>
                    </a:cubicBezTo>
                    <a:cubicBezTo>
                      <a:pt x="71" y="79"/>
                      <a:pt x="71" y="79"/>
                      <a:pt x="71" y="79"/>
                    </a:cubicBezTo>
                    <a:cubicBezTo>
                      <a:pt x="70" y="79"/>
                      <a:pt x="70" y="79"/>
                      <a:pt x="70" y="79"/>
                    </a:cubicBezTo>
                    <a:cubicBezTo>
                      <a:pt x="71" y="79"/>
                      <a:pt x="71" y="79"/>
                      <a:pt x="71" y="79"/>
                    </a:cubicBezTo>
                    <a:moveTo>
                      <a:pt x="71" y="78"/>
                    </a:moveTo>
                    <a:cubicBezTo>
                      <a:pt x="71" y="79"/>
                      <a:pt x="71" y="79"/>
                      <a:pt x="71" y="79"/>
                    </a:cubicBezTo>
                    <a:cubicBezTo>
                      <a:pt x="71" y="78"/>
                      <a:pt x="71" y="78"/>
                      <a:pt x="71" y="78"/>
                    </a:cubicBezTo>
                    <a:cubicBezTo>
                      <a:pt x="71" y="78"/>
                      <a:pt x="71" y="78"/>
                      <a:pt x="71" y="78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40" name="Freeform 94"/>
              <p:cNvSpPr/>
              <p:nvPr/>
            </p:nvSpPr>
            <p:spPr bwMode="auto">
              <a:xfrm>
                <a:off x="9421763" y="-3917304"/>
                <a:ext cx="63500" cy="63500"/>
              </a:xfrm>
              <a:custGeom>
                <a:avLst/>
                <a:gdLst>
                  <a:gd name="T0" fmla="*/ 0 w 15"/>
                  <a:gd name="T1" fmla="*/ 0 h 15"/>
                  <a:gd name="T2" fmla="*/ 6 w 15"/>
                  <a:gd name="T3" fmla="*/ 8 h 15"/>
                  <a:gd name="T4" fmla="*/ 11 w 15"/>
                  <a:gd name="T5" fmla="*/ 14 h 15"/>
                  <a:gd name="T6" fmla="*/ 12 w 15"/>
                  <a:gd name="T7" fmla="*/ 14 h 15"/>
                  <a:gd name="T8" fmla="*/ 12 w 15"/>
                  <a:gd name="T9" fmla="*/ 14 h 15"/>
                  <a:gd name="T10" fmla="*/ 12 w 15"/>
                  <a:gd name="T11" fmla="*/ 14 h 15"/>
                  <a:gd name="T12" fmla="*/ 13 w 15"/>
                  <a:gd name="T13" fmla="*/ 15 h 15"/>
                  <a:gd name="T14" fmla="*/ 15 w 15"/>
                  <a:gd name="T15" fmla="*/ 14 h 15"/>
                  <a:gd name="T16" fmla="*/ 12 w 15"/>
                  <a:gd name="T17" fmla="*/ 10 h 15"/>
                  <a:gd name="T18" fmla="*/ 9 w 15"/>
                  <a:gd name="T19" fmla="*/ 6 h 15"/>
                  <a:gd name="T20" fmla="*/ 0 w 15"/>
                  <a:gd name="T21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5" h="15">
                    <a:moveTo>
                      <a:pt x="0" y="0"/>
                    </a:moveTo>
                    <a:cubicBezTo>
                      <a:pt x="2" y="3"/>
                      <a:pt x="4" y="5"/>
                      <a:pt x="6" y="8"/>
                    </a:cubicBezTo>
                    <a:cubicBezTo>
                      <a:pt x="7" y="10"/>
                      <a:pt x="9" y="12"/>
                      <a:pt x="11" y="14"/>
                    </a:cubicBezTo>
                    <a:cubicBezTo>
                      <a:pt x="11" y="14"/>
                      <a:pt x="12" y="14"/>
                      <a:pt x="12" y="14"/>
                    </a:cubicBezTo>
                    <a:cubicBezTo>
                      <a:pt x="12" y="14"/>
                      <a:pt x="12" y="14"/>
                      <a:pt x="12" y="14"/>
                    </a:cubicBezTo>
                    <a:cubicBezTo>
                      <a:pt x="12" y="14"/>
                      <a:pt x="12" y="14"/>
                      <a:pt x="12" y="14"/>
                    </a:cubicBezTo>
                    <a:cubicBezTo>
                      <a:pt x="12" y="14"/>
                      <a:pt x="13" y="15"/>
                      <a:pt x="13" y="15"/>
                    </a:cubicBezTo>
                    <a:cubicBezTo>
                      <a:pt x="14" y="15"/>
                      <a:pt x="14" y="15"/>
                      <a:pt x="15" y="14"/>
                    </a:cubicBezTo>
                    <a:cubicBezTo>
                      <a:pt x="14" y="13"/>
                      <a:pt x="13" y="11"/>
                      <a:pt x="12" y="10"/>
                    </a:cubicBezTo>
                    <a:cubicBezTo>
                      <a:pt x="11" y="8"/>
                      <a:pt x="10" y="7"/>
                      <a:pt x="9" y="6"/>
                    </a:cubicBezTo>
                    <a:cubicBezTo>
                      <a:pt x="6" y="4"/>
                      <a:pt x="3" y="2"/>
                      <a:pt x="0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41" name="Freeform 95"/>
              <p:cNvSpPr/>
              <p:nvPr/>
            </p:nvSpPr>
            <p:spPr bwMode="auto">
              <a:xfrm>
                <a:off x="9413826" y="-3925242"/>
                <a:ext cx="58738" cy="50800"/>
              </a:xfrm>
              <a:custGeom>
                <a:avLst/>
                <a:gdLst>
                  <a:gd name="T0" fmla="*/ 2 w 14"/>
                  <a:gd name="T1" fmla="*/ 0 h 12"/>
                  <a:gd name="T2" fmla="*/ 0 w 14"/>
                  <a:gd name="T3" fmla="*/ 0 h 12"/>
                  <a:gd name="T4" fmla="*/ 2 w 14"/>
                  <a:gd name="T5" fmla="*/ 2 h 12"/>
                  <a:gd name="T6" fmla="*/ 11 w 14"/>
                  <a:gd name="T7" fmla="*/ 8 h 12"/>
                  <a:gd name="T8" fmla="*/ 14 w 14"/>
                  <a:gd name="T9" fmla="*/ 12 h 12"/>
                  <a:gd name="T10" fmla="*/ 14 w 14"/>
                  <a:gd name="T11" fmla="*/ 11 h 12"/>
                  <a:gd name="T12" fmla="*/ 6 w 14"/>
                  <a:gd name="T13" fmla="*/ 4 h 12"/>
                  <a:gd name="T14" fmla="*/ 2 w 14"/>
                  <a:gd name="T15" fmla="*/ 0 h 12"/>
                  <a:gd name="T16" fmla="*/ 2 w 14"/>
                  <a:gd name="T17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12">
                    <a:moveTo>
                      <a:pt x="2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1"/>
                      <a:pt x="1" y="2"/>
                      <a:pt x="2" y="2"/>
                    </a:cubicBezTo>
                    <a:cubicBezTo>
                      <a:pt x="5" y="4"/>
                      <a:pt x="8" y="6"/>
                      <a:pt x="11" y="8"/>
                    </a:cubicBezTo>
                    <a:cubicBezTo>
                      <a:pt x="12" y="9"/>
                      <a:pt x="13" y="10"/>
                      <a:pt x="14" y="12"/>
                    </a:cubicBezTo>
                    <a:cubicBezTo>
                      <a:pt x="14" y="12"/>
                      <a:pt x="14" y="11"/>
                      <a:pt x="14" y="11"/>
                    </a:cubicBezTo>
                    <a:cubicBezTo>
                      <a:pt x="12" y="8"/>
                      <a:pt x="9" y="6"/>
                      <a:pt x="6" y="4"/>
                    </a:cubicBezTo>
                    <a:cubicBezTo>
                      <a:pt x="5" y="3"/>
                      <a:pt x="4" y="1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42" name="Freeform 96"/>
              <p:cNvSpPr/>
              <p:nvPr/>
            </p:nvSpPr>
            <p:spPr bwMode="auto">
              <a:xfrm>
                <a:off x="9467801" y="-3856979"/>
                <a:ext cx="4763" cy="0"/>
              </a:xfrm>
              <a:custGeom>
                <a:avLst/>
                <a:gdLst>
                  <a:gd name="T0" fmla="*/ 0 w 1"/>
                  <a:gd name="T1" fmla="*/ 1 w 1"/>
                  <a:gd name="T2" fmla="*/ 1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43" name="Freeform 97"/>
              <p:cNvSpPr/>
              <p:nvPr/>
            </p:nvSpPr>
            <p:spPr bwMode="auto">
              <a:xfrm>
                <a:off x="9439226" y="-3841104"/>
                <a:ext cx="28575" cy="12700"/>
              </a:xfrm>
              <a:custGeom>
                <a:avLst/>
                <a:gdLst>
                  <a:gd name="T0" fmla="*/ 4 w 7"/>
                  <a:gd name="T1" fmla="*/ 0 h 3"/>
                  <a:gd name="T2" fmla="*/ 3 w 7"/>
                  <a:gd name="T3" fmla="*/ 0 h 3"/>
                  <a:gd name="T4" fmla="*/ 0 w 7"/>
                  <a:gd name="T5" fmla="*/ 0 h 3"/>
                  <a:gd name="T6" fmla="*/ 5 w 7"/>
                  <a:gd name="T7" fmla="*/ 3 h 3"/>
                  <a:gd name="T8" fmla="*/ 7 w 7"/>
                  <a:gd name="T9" fmla="*/ 0 h 3"/>
                  <a:gd name="T10" fmla="*/ 4 w 7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3">
                    <a:moveTo>
                      <a:pt x="4" y="0"/>
                    </a:moveTo>
                    <a:cubicBezTo>
                      <a:pt x="4" y="0"/>
                      <a:pt x="3" y="0"/>
                      <a:pt x="3" y="0"/>
                    </a:cubicBezTo>
                    <a:cubicBezTo>
                      <a:pt x="2" y="0"/>
                      <a:pt x="1" y="0"/>
                      <a:pt x="0" y="0"/>
                    </a:cubicBezTo>
                    <a:cubicBezTo>
                      <a:pt x="2" y="1"/>
                      <a:pt x="3" y="2"/>
                      <a:pt x="5" y="3"/>
                    </a:cubicBezTo>
                    <a:cubicBezTo>
                      <a:pt x="6" y="2"/>
                      <a:pt x="6" y="1"/>
                      <a:pt x="7" y="0"/>
                    </a:cubicBezTo>
                    <a:cubicBezTo>
                      <a:pt x="6" y="0"/>
                      <a:pt x="5" y="0"/>
                      <a:pt x="4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44" name="Freeform 98"/>
              <p:cNvSpPr/>
              <p:nvPr/>
            </p:nvSpPr>
            <p:spPr bwMode="auto">
              <a:xfrm>
                <a:off x="9363026" y="-3841104"/>
                <a:ext cx="96838" cy="25400"/>
              </a:xfrm>
              <a:custGeom>
                <a:avLst/>
                <a:gdLst>
                  <a:gd name="T0" fmla="*/ 18 w 23"/>
                  <a:gd name="T1" fmla="*/ 0 h 6"/>
                  <a:gd name="T2" fmla="*/ 11 w 23"/>
                  <a:gd name="T3" fmla="*/ 2 h 6"/>
                  <a:gd name="T4" fmla="*/ 5 w 23"/>
                  <a:gd name="T5" fmla="*/ 4 h 6"/>
                  <a:gd name="T6" fmla="*/ 0 w 23"/>
                  <a:gd name="T7" fmla="*/ 4 h 6"/>
                  <a:gd name="T8" fmla="*/ 0 w 23"/>
                  <a:gd name="T9" fmla="*/ 4 h 6"/>
                  <a:gd name="T10" fmla="*/ 2 w 23"/>
                  <a:gd name="T11" fmla="*/ 6 h 6"/>
                  <a:gd name="T12" fmla="*/ 2 w 23"/>
                  <a:gd name="T13" fmla="*/ 6 h 6"/>
                  <a:gd name="T14" fmla="*/ 16 w 23"/>
                  <a:gd name="T15" fmla="*/ 4 h 6"/>
                  <a:gd name="T16" fmla="*/ 23 w 23"/>
                  <a:gd name="T17" fmla="*/ 3 h 6"/>
                  <a:gd name="T18" fmla="*/ 23 w 23"/>
                  <a:gd name="T19" fmla="*/ 3 h 6"/>
                  <a:gd name="T20" fmla="*/ 18 w 23"/>
                  <a:gd name="T2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3" h="6">
                    <a:moveTo>
                      <a:pt x="18" y="0"/>
                    </a:moveTo>
                    <a:cubicBezTo>
                      <a:pt x="16" y="0"/>
                      <a:pt x="13" y="2"/>
                      <a:pt x="11" y="2"/>
                    </a:cubicBezTo>
                    <a:cubicBezTo>
                      <a:pt x="9" y="3"/>
                      <a:pt x="7" y="3"/>
                      <a:pt x="5" y="4"/>
                    </a:cubicBezTo>
                    <a:cubicBezTo>
                      <a:pt x="4" y="4"/>
                      <a:pt x="2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5"/>
                      <a:pt x="1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7" y="5"/>
                      <a:pt x="11" y="5"/>
                      <a:pt x="16" y="4"/>
                    </a:cubicBezTo>
                    <a:cubicBezTo>
                      <a:pt x="18" y="4"/>
                      <a:pt x="21" y="3"/>
                      <a:pt x="23" y="3"/>
                    </a:cubicBezTo>
                    <a:cubicBezTo>
                      <a:pt x="23" y="3"/>
                      <a:pt x="23" y="3"/>
                      <a:pt x="23" y="3"/>
                    </a:cubicBezTo>
                    <a:cubicBezTo>
                      <a:pt x="21" y="2"/>
                      <a:pt x="20" y="1"/>
                      <a:pt x="18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45" name="Freeform 99"/>
              <p:cNvSpPr>
                <a:spLocks noEditPoints="1"/>
              </p:cNvSpPr>
              <p:nvPr/>
            </p:nvSpPr>
            <p:spPr bwMode="auto">
              <a:xfrm>
                <a:off x="9363026" y="-3823642"/>
                <a:ext cx="20638" cy="7938"/>
              </a:xfrm>
              <a:custGeom>
                <a:avLst/>
                <a:gdLst>
                  <a:gd name="T0" fmla="*/ 2 w 5"/>
                  <a:gd name="T1" fmla="*/ 2 h 2"/>
                  <a:gd name="T2" fmla="*/ 2 w 5"/>
                  <a:gd name="T3" fmla="*/ 2 h 2"/>
                  <a:gd name="T4" fmla="*/ 2 w 5"/>
                  <a:gd name="T5" fmla="*/ 2 h 2"/>
                  <a:gd name="T6" fmla="*/ 2 w 5"/>
                  <a:gd name="T7" fmla="*/ 2 h 2"/>
                  <a:gd name="T8" fmla="*/ 5 w 5"/>
                  <a:gd name="T9" fmla="*/ 0 h 2"/>
                  <a:gd name="T10" fmla="*/ 2 w 5"/>
                  <a:gd name="T11" fmla="*/ 0 h 2"/>
                  <a:gd name="T12" fmla="*/ 0 w 5"/>
                  <a:gd name="T13" fmla="*/ 0 h 2"/>
                  <a:gd name="T14" fmla="*/ 0 w 5"/>
                  <a:gd name="T15" fmla="*/ 0 h 2"/>
                  <a:gd name="T16" fmla="*/ 0 w 5"/>
                  <a:gd name="T17" fmla="*/ 0 h 2"/>
                  <a:gd name="T18" fmla="*/ 5 w 5"/>
                  <a:gd name="T1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" h="2">
                    <a:moveTo>
                      <a:pt x="2" y="2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moveTo>
                      <a:pt x="5" y="0"/>
                    </a:moveTo>
                    <a:cubicBezTo>
                      <a:pt x="4" y="0"/>
                      <a:pt x="3" y="0"/>
                      <a:pt x="2" y="0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" y="0"/>
                      <a:pt x="4" y="0"/>
                      <a:pt x="5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46" name="Freeform 100"/>
              <p:cNvSpPr>
                <a:spLocks noEditPoints="1"/>
              </p:cNvSpPr>
              <p:nvPr/>
            </p:nvSpPr>
            <p:spPr bwMode="auto">
              <a:xfrm>
                <a:off x="9350326" y="-3925242"/>
                <a:ext cx="139700" cy="136525"/>
              </a:xfrm>
              <a:custGeom>
                <a:avLst/>
                <a:gdLst>
                  <a:gd name="T0" fmla="*/ 26 w 33"/>
                  <a:gd name="T1" fmla="*/ 23 h 32"/>
                  <a:gd name="T2" fmla="*/ 19 w 33"/>
                  <a:gd name="T3" fmla="*/ 24 h 32"/>
                  <a:gd name="T4" fmla="*/ 5 w 33"/>
                  <a:gd name="T5" fmla="*/ 26 h 32"/>
                  <a:gd name="T6" fmla="*/ 5 w 33"/>
                  <a:gd name="T7" fmla="*/ 26 h 32"/>
                  <a:gd name="T8" fmla="*/ 13 w 33"/>
                  <a:gd name="T9" fmla="*/ 31 h 32"/>
                  <a:gd name="T10" fmla="*/ 17 w 33"/>
                  <a:gd name="T11" fmla="*/ 32 h 32"/>
                  <a:gd name="T12" fmla="*/ 25 w 33"/>
                  <a:gd name="T13" fmla="*/ 29 h 32"/>
                  <a:gd name="T14" fmla="*/ 25 w 33"/>
                  <a:gd name="T15" fmla="*/ 27 h 32"/>
                  <a:gd name="T16" fmla="*/ 26 w 33"/>
                  <a:gd name="T17" fmla="*/ 23 h 32"/>
                  <a:gd name="T18" fmla="*/ 15 w 33"/>
                  <a:gd name="T19" fmla="*/ 0 h 32"/>
                  <a:gd name="T20" fmla="*/ 1 w 33"/>
                  <a:gd name="T21" fmla="*/ 12 h 32"/>
                  <a:gd name="T22" fmla="*/ 3 w 33"/>
                  <a:gd name="T23" fmla="*/ 24 h 32"/>
                  <a:gd name="T24" fmla="*/ 5 w 33"/>
                  <a:gd name="T25" fmla="*/ 24 h 32"/>
                  <a:gd name="T26" fmla="*/ 8 w 33"/>
                  <a:gd name="T27" fmla="*/ 24 h 32"/>
                  <a:gd name="T28" fmla="*/ 14 w 33"/>
                  <a:gd name="T29" fmla="*/ 22 h 32"/>
                  <a:gd name="T30" fmla="*/ 21 w 33"/>
                  <a:gd name="T31" fmla="*/ 20 h 32"/>
                  <a:gd name="T32" fmla="*/ 24 w 33"/>
                  <a:gd name="T33" fmla="*/ 20 h 32"/>
                  <a:gd name="T34" fmla="*/ 25 w 33"/>
                  <a:gd name="T35" fmla="*/ 20 h 32"/>
                  <a:gd name="T36" fmla="*/ 28 w 33"/>
                  <a:gd name="T37" fmla="*/ 20 h 32"/>
                  <a:gd name="T38" fmla="*/ 30 w 33"/>
                  <a:gd name="T39" fmla="*/ 17 h 32"/>
                  <a:gd name="T40" fmla="*/ 29 w 33"/>
                  <a:gd name="T41" fmla="*/ 16 h 32"/>
                  <a:gd name="T42" fmla="*/ 29 w 33"/>
                  <a:gd name="T43" fmla="*/ 16 h 32"/>
                  <a:gd name="T44" fmla="*/ 28 w 33"/>
                  <a:gd name="T45" fmla="*/ 16 h 32"/>
                  <a:gd name="T46" fmla="*/ 23 w 33"/>
                  <a:gd name="T47" fmla="*/ 10 h 32"/>
                  <a:gd name="T48" fmla="*/ 17 w 33"/>
                  <a:gd name="T49" fmla="*/ 2 h 32"/>
                  <a:gd name="T50" fmla="*/ 17 w 33"/>
                  <a:gd name="T51" fmla="*/ 2 h 32"/>
                  <a:gd name="T52" fmla="*/ 15 w 33"/>
                  <a:gd name="T53" fmla="*/ 0 h 32"/>
                  <a:gd name="T54" fmla="*/ 17 w 33"/>
                  <a:gd name="T55" fmla="*/ 0 h 32"/>
                  <a:gd name="T56" fmla="*/ 21 w 33"/>
                  <a:gd name="T57" fmla="*/ 4 h 32"/>
                  <a:gd name="T58" fmla="*/ 29 w 33"/>
                  <a:gd name="T59" fmla="*/ 11 h 32"/>
                  <a:gd name="T60" fmla="*/ 29 w 33"/>
                  <a:gd name="T61" fmla="*/ 12 h 32"/>
                  <a:gd name="T62" fmla="*/ 29 w 33"/>
                  <a:gd name="T63" fmla="*/ 12 h 32"/>
                  <a:gd name="T64" fmla="*/ 32 w 33"/>
                  <a:gd name="T65" fmla="*/ 16 h 32"/>
                  <a:gd name="T66" fmla="*/ 32 w 33"/>
                  <a:gd name="T67" fmla="*/ 16 h 32"/>
                  <a:gd name="T68" fmla="*/ 20 w 33"/>
                  <a:gd name="T69" fmla="*/ 0 h 32"/>
                  <a:gd name="T70" fmla="*/ 17 w 33"/>
                  <a:gd name="T71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33" h="32">
                    <a:moveTo>
                      <a:pt x="26" y="23"/>
                    </a:moveTo>
                    <a:cubicBezTo>
                      <a:pt x="24" y="23"/>
                      <a:pt x="21" y="24"/>
                      <a:pt x="19" y="24"/>
                    </a:cubicBezTo>
                    <a:cubicBezTo>
                      <a:pt x="14" y="25"/>
                      <a:pt x="10" y="25"/>
                      <a:pt x="5" y="26"/>
                    </a:cubicBezTo>
                    <a:cubicBezTo>
                      <a:pt x="5" y="26"/>
                      <a:pt x="5" y="26"/>
                      <a:pt x="5" y="26"/>
                    </a:cubicBezTo>
                    <a:cubicBezTo>
                      <a:pt x="7" y="29"/>
                      <a:pt x="10" y="30"/>
                      <a:pt x="13" y="31"/>
                    </a:cubicBezTo>
                    <a:cubicBezTo>
                      <a:pt x="14" y="31"/>
                      <a:pt x="15" y="32"/>
                      <a:pt x="17" y="32"/>
                    </a:cubicBezTo>
                    <a:cubicBezTo>
                      <a:pt x="20" y="32"/>
                      <a:pt x="22" y="31"/>
                      <a:pt x="25" y="29"/>
                    </a:cubicBezTo>
                    <a:cubicBezTo>
                      <a:pt x="25" y="28"/>
                      <a:pt x="25" y="28"/>
                      <a:pt x="25" y="27"/>
                    </a:cubicBezTo>
                    <a:cubicBezTo>
                      <a:pt x="25" y="25"/>
                      <a:pt x="25" y="24"/>
                      <a:pt x="26" y="23"/>
                    </a:cubicBezTo>
                    <a:moveTo>
                      <a:pt x="15" y="0"/>
                    </a:moveTo>
                    <a:cubicBezTo>
                      <a:pt x="8" y="1"/>
                      <a:pt x="3" y="6"/>
                      <a:pt x="1" y="12"/>
                    </a:cubicBezTo>
                    <a:cubicBezTo>
                      <a:pt x="0" y="16"/>
                      <a:pt x="1" y="20"/>
                      <a:pt x="3" y="24"/>
                    </a:cubicBezTo>
                    <a:cubicBezTo>
                      <a:pt x="4" y="24"/>
                      <a:pt x="4" y="24"/>
                      <a:pt x="5" y="24"/>
                    </a:cubicBezTo>
                    <a:cubicBezTo>
                      <a:pt x="6" y="24"/>
                      <a:pt x="7" y="24"/>
                      <a:pt x="8" y="24"/>
                    </a:cubicBezTo>
                    <a:cubicBezTo>
                      <a:pt x="10" y="23"/>
                      <a:pt x="12" y="23"/>
                      <a:pt x="14" y="22"/>
                    </a:cubicBezTo>
                    <a:cubicBezTo>
                      <a:pt x="16" y="22"/>
                      <a:pt x="19" y="20"/>
                      <a:pt x="21" y="20"/>
                    </a:cubicBezTo>
                    <a:cubicBezTo>
                      <a:pt x="22" y="20"/>
                      <a:pt x="23" y="20"/>
                      <a:pt x="24" y="20"/>
                    </a:cubicBezTo>
                    <a:cubicBezTo>
                      <a:pt x="24" y="20"/>
                      <a:pt x="25" y="20"/>
                      <a:pt x="25" y="20"/>
                    </a:cubicBezTo>
                    <a:cubicBezTo>
                      <a:pt x="26" y="20"/>
                      <a:pt x="27" y="20"/>
                      <a:pt x="28" y="20"/>
                    </a:cubicBezTo>
                    <a:cubicBezTo>
                      <a:pt x="29" y="19"/>
                      <a:pt x="30" y="18"/>
                      <a:pt x="30" y="17"/>
                    </a:cubicBezTo>
                    <a:cubicBezTo>
                      <a:pt x="30" y="17"/>
                      <a:pt x="29" y="16"/>
                      <a:pt x="29" y="16"/>
                    </a:cubicBezTo>
                    <a:cubicBezTo>
                      <a:pt x="29" y="16"/>
                      <a:pt x="29" y="16"/>
                      <a:pt x="29" y="16"/>
                    </a:cubicBezTo>
                    <a:cubicBezTo>
                      <a:pt x="29" y="16"/>
                      <a:pt x="29" y="16"/>
                      <a:pt x="28" y="16"/>
                    </a:cubicBezTo>
                    <a:cubicBezTo>
                      <a:pt x="26" y="14"/>
                      <a:pt x="24" y="12"/>
                      <a:pt x="23" y="10"/>
                    </a:cubicBezTo>
                    <a:cubicBezTo>
                      <a:pt x="21" y="7"/>
                      <a:pt x="19" y="5"/>
                      <a:pt x="17" y="2"/>
                    </a:cubicBezTo>
                    <a:cubicBezTo>
                      <a:pt x="17" y="2"/>
                      <a:pt x="17" y="2"/>
                      <a:pt x="17" y="2"/>
                    </a:cubicBezTo>
                    <a:cubicBezTo>
                      <a:pt x="16" y="2"/>
                      <a:pt x="15" y="1"/>
                      <a:pt x="15" y="0"/>
                    </a:cubicBezTo>
                    <a:moveTo>
                      <a:pt x="17" y="0"/>
                    </a:moveTo>
                    <a:cubicBezTo>
                      <a:pt x="19" y="1"/>
                      <a:pt x="20" y="3"/>
                      <a:pt x="21" y="4"/>
                    </a:cubicBezTo>
                    <a:cubicBezTo>
                      <a:pt x="24" y="6"/>
                      <a:pt x="27" y="8"/>
                      <a:pt x="29" y="11"/>
                    </a:cubicBezTo>
                    <a:cubicBezTo>
                      <a:pt x="29" y="11"/>
                      <a:pt x="29" y="12"/>
                      <a:pt x="29" y="12"/>
                    </a:cubicBezTo>
                    <a:cubicBezTo>
                      <a:pt x="29" y="12"/>
                      <a:pt x="29" y="12"/>
                      <a:pt x="29" y="12"/>
                    </a:cubicBezTo>
                    <a:cubicBezTo>
                      <a:pt x="30" y="13"/>
                      <a:pt x="31" y="15"/>
                      <a:pt x="32" y="16"/>
                    </a:cubicBezTo>
                    <a:cubicBezTo>
                      <a:pt x="32" y="16"/>
                      <a:pt x="32" y="16"/>
                      <a:pt x="32" y="16"/>
                    </a:cubicBezTo>
                    <a:cubicBezTo>
                      <a:pt x="33" y="9"/>
                      <a:pt x="28" y="2"/>
                      <a:pt x="20" y="0"/>
                    </a:cubicBezTo>
                    <a:cubicBezTo>
                      <a:pt x="19" y="0"/>
                      <a:pt x="18" y="0"/>
                      <a:pt x="17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47" name="Freeform 101"/>
              <p:cNvSpPr/>
              <p:nvPr/>
            </p:nvSpPr>
            <p:spPr bwMode="auto">
              <a:xfrm>
                <a:off x="9544001" y="-3768079"/>
                <a:ext cx="38100" cy="76200"/>
              </a:xfrm>
              <a:custGeom>
                <a:avLst/>
                <a:gdLst>
                  <a:gd name="T0" fmla="*/ 2 w 9"/>
                  <a:gd name="T1" fmla="*/ 0 h 18"/>
                  <a:gd name="T2" fmla="*/ 0 w 9"/>
                  <a:gd name="T3" fmla="*/ 2 h 18"/>
                  <a:gd name="T4" fmla="*/ 2 w 9"/>
                  <a:gd name="T5" fmla="*/ 4 h 18"/>
                  <a:gd name="T6" fmla="*/ 7 w 9"/>
                  <a:gd name="T7" fmla="*/ 18 h 18"/>
                  <a:gd name="T8" fmla="*/ 8 w 9"/>
                  <a:gd name="T9" fmla="*/ 17 h 18"/>
                  <a:gd name="T10" fmla="*/ 4 w 9"/>
                  <a:gd name="T11" fmla="*/ 2 h 18"/>
                  <a:gd name="T12" fmla="*/ 4 w 9"/>
                  <a:gd name="T13" fmla="*/ 3 h 18"/>
                  <a:gd name="T14" fmla="*/ 4 w 9"/>
                  <a:gd name="T15" fmla="*/ 3 h 18"/>
                  <a:gd name="T16" fmla="*/ 4 w 9"/>
                  <a:gd name="T17" fmla="*/ 3 h 18"/>
                  <a:gd name="T18" fmla="*/ 4 w 9"/>
                  <a:gd name="T19" fmla="*/ 2 h 18"/>
                  <a:gd name="T20" fmla="*/ 2 w 9"/>
                  <a:gd name="T21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" h="18">
                    <a:moveTo>
                      <a:pt x="2" y="0"/>
                    </a:moveTo>
                    <a:cubicBezTo>
                      <a:pt x="1" y="1"/>
                      <a:pt x="1" y="2"/>
                      <a:pt x="0" y="2"/>
                    </a:cubicBezTo>
                    <a:cubicBezTo>
                      <a:pt x="1" y="3"/>
                      <a:pt x="1" y="3"/>
                      <a:pt x="2" y="4"/>
                    </a:cubicBezTo>
                    <a:cubicBezTo>
                      <a:pt x="5" y="8"/>
                      <a:pt x="6" y="13"/>
                      <a:pt x="7" y="18"/>
                    </a:cubicBezTo>
                    <a:cubicBezTo>
                      <a:pt x="7" y="17"/>
                      <a:pt x="7" y="17"/>
                      <a:pt x="8" y="17"/>
                    </a:cubicBezTo>
                    <a:cubicBezTo>
                      <a:pt x="9" y="11"/>
                      <a:pt x="7" y="6"/>
                      <a:pt x="4" y="2"/>
                    </a:cubicBezTo>
                    <a:cubicBezTo>
                      <a:pt x="4" y="2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2"/>
                      <a:pt x="4" y="2"/>
                    </a:cubicBezTo>
                    <a:cubicBezTo>
                      <a:pt x="3" y="2"/>
                      <a:pt x="3" y="1"/>
                      <a:pt x="2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48" name="Freeform 102"/>
              <p:cNvSpPr/>
              <p:nvPr/>
            </p:nvSpPr>
            <p:spPr bwMode="auto">
              <a:xfrm>
                <a:off x="9561463" y="-3760142"/>
                <a:ext cx="0" cy="4763"/>
              </a:xfrm>
              <a:custGeom>
                <a:avLst/>
                <a:gdLst>
                  <a:gd name="T0" fmla="*/ 0 h 1"/>
                  <a:gd name="T1" fmla="*/ 1 h 1"/>
                  <a:gd name="T2" fmla="*/ 1 h 1"/>
                  <a:gd name="T3" fmla="*/ 0 h 1"/>
                  <a:gd name="T4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49" name="Freeform 103"/>
              <p:cNvSpPr/>
              <p:nvPr/>
            </p:nvSpPr>
            <p:spPr bwMode="auto">
              <a:xfrm>
                <a:off x="9553526" y="-3750617"/>
                <a:ext cx="20638" cy="63500"/>
              </a:xfrm>
              <a:custGeom>
                <a:avLst/>
                <a:gdLst>
                  <a:gd name="T0" fmla="*/ 0 w 5"/>
                  <a:gd name="T1" fmla="*/ 0 h 15"/>
                  <a:gd name="T2" fmla="*/ 4 w 5"/>
                  <a:gd name="T3" fmla="*/ 12 h 15"/>
                  <a:gd name="T4" fmla="*/ 5 w 5"/>
                  <a:gd name="T5" fmla="*/ 15 h 15"/>
                  <a:gd name="T6" fmla="*/ 5 w 5"/>
                  <a:gd name="T7" fmla="*/ 14 h 15"/>
                  <a:gd name="T8" fmla="*/ 0 w 5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5">
                    <a:moveTo>
                      <a:pt x="0" y="0"/>
                    </a:moveTo>
                    <a:cubicBezTo>
                      <a:pt x="2" y="4"/>
                      <a:pt x="4" y="8"/>
                      <a:pt x="4" y="12"/>
                    </a:cubicBezTo>
                    <a:cubicBezTo>
                      <a:pt x="5" y="13"/>
                      <a:pt x="5" y="14"/>
                      <a:pt x="5" y="15"/>
                    </a:cubicBezTo>
                    <a:cubicBezTo>
                      <a:pt x="5" y="15"/>
                      <a:pt x="5" y="14"/>
                      <a:pt x="5" y="14"/>
                    </a:cubicBezTo>
                    <a:cubicBezTo>
                      <a:pt x="4" y="9"/>
                      <a:pt x="3" y="4"/>
                      <a:pt x="0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50" name="Freeform 104"/>
              <p:cNvSpPr/>
              <p:nvPr/>
            </p:nvSpPr>
            <p:spPr bwMode="auto">
              <a:xfrm>
                <a:off x="9442401" y="-3763317"/>
                <a:ext cx="25400" cy="53975"/>
              </a:xfrm>
              <a:custGeom>
                <a:avLst/>
                <a:gdLst>
                  <a:gd name="T0" fmla="*/ 6 w 6"/>
                  <a:gd name="T1" fmla="*/ 0 h 13"/>
                  <a:gd name="T2" fmla="*/ 1 w 6"/>
                  <a:gd name="T3" fmla="*/ 8 h 13"/>
                  <a:gd name="T4" fmla="*/ 0 w 6"/>
                  <a:gd name="T5" fmla="*/ 13 h 13"/>
                  <a:gd name="T6" fmla="*/ 1 w 6"/>
                  <a:gd name="T7" fmla="*/ 9 h 13"/>
                  <a:gd name="T8" fmla="*/ 6 w 6"/>
                  <a:gd name="T9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13">
                    <a:moveTo>
                      <a:pt x="6" y="0"/>
                    </a:moveTo>
                    <a:cubicBezTo>
                      <a:pt x="3" y="2"/>
                      <a:pt x="1" y="5"/>
                      <a:pt x="1" y="8"/>
                    </a:cubicBezTo>
                    <a:cubicBezTo>
                      <a:pt x="0" y="10"/>
                      <a:pt x="0" y="11"/>
                      <a:pt x="0" y="13"/>
                    </a:cubicBezTo>
                    <a:cubicBezTo>
                      <a:pt x="1" y="11"/>
                      <a:pt x="1" y="10"/>
                      <a:pt x="1" y="9"/>
                    </a:cubicBezTo>
                    <a:cubicBezTo>
                      <a:pt x="3" y="6"/>
                      <a:pt x="4" y="3"/>
                      <a:pt x="6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51" name="Freeform 105"/>
              <p:cNvSpPr/>
              <p:nvPr/>
            </p:nvSpPr>
            <p:spPr bwMode="auto">
              <a:xfrm>
                <a:off x="9442401" y="-3725217"/>
                <a:ext cx="4763" cy="15875"/>
              </a:xfrm>
              <a:custGeom>
                <a:avLst/>
                <a:gdLst>
                  <a:gd name="T0" fmla="*/ 1 w 1"/>
                  <a:gd name="T1" fmla="*/ 0 h 4"/>
                  <a:gd name="T2" fmla="*/ 0 w 1"/>
                  <a:gd name="T3" fmla="*/ 4 h 4"/>
                  <a:gd name="T4" fmla="*/ 0 w 1"/>
                  <a:gd name="T5" fmla="*/ 4 h 4"/>
                  <a:gd name="T6" fmla="*/ 1 w 1"/>
                  <a:gd name="T7" fmla="*/ 3 h 4"/>
                  <a:gd name="T8" fmla="*/ 1 w 1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cubicBezTo>
                      <a:pt x="1" y="1"/>
                      <a:pt x="1" y="2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3"/>
                      <a:pt x="1" y="3"/>
                    </a:cubicBezTo>
                    <a:cubicBezTo>
                      <a:pt x="1" y="2"/>
                      <a:pt x="1" y="1"/>
                      <a:pt x="1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52" name="Freeform 106"/>
              <p:cNvSpPr/>
              <p:nvPr/>
            </p:nvSpPr>
            <p:spPr bwMode="auto">
              <a:xfrm>
                <a:off x="9442401" y="-3768079"/>
                <a:ext cx="131763" cy="123825"/>
              </a:xfrm>
              <a:custGeom>
                <a:avLst/>
                <a:gdLst>
                  <a:gd name="T0" fmla="*/ 6 w 31"/>
                  <a:gd name="T1" fmla="*/ 0 h 29"/>
                  <a:gd name="T2" fmla="*/ 6 w 31"/>
                  <a:gd name="T3" fmla="*/ 1 h 29"/>
                  <a:gd name="T4" fmla="*/ 1 w 31"/>
                  <a:gd name="T5" fmla="*/ 10 h 29"/>
                  <a:gd name="T6" fmla="*/ 1 w 31"/>
                  <a:gd name="T7" fmla="*/ 13 h 29"/>
                  <a:gd name="T8" fmla="*/ 0 w 31"/>
                  <a:gd name="T9" fmla="*/ 14 h 29"/>
                  <a:gd name="T10" fmla="*/ 13 w 31"/>
                  <a:gd name="T11" fmla="*/ 28 h 29"/>
                  <a:gd name="T12" fmla="*/ 16 w 31"/>
                  <a:gd name="T13" fmla="*/ 29 h 29"/>
                  <a:gd name="T14" fmla="*/ 31 w 31"/>
                  <a:gd name="T15" fmla="*/ 19 h 29"/>
                  <a:gd name="T16" fmla="*/ 30 w 31"/>
                  <a:gd name="T17" fmla="*/ 16 h 29"/>
                  <a:gd name="T18" fmla="*/ 26 w 31"/>
                  <a:gd name="T19" fmla="*/ 4 h 29"/>
                  <a:gd name="T20" fmla="*/ 24 w 31"/>
                  <a:gd name="T21" fmla="*/ 2 h 29"/>
                  <a:gd name="T22" fmla="*/ 16 w 31"/>
                  <a:gd name="T23" fmla="*/ 5 h 29"/>
                  <a:gd name="T24" fmla="*/ 15 w 31"/>
                  <a:gd name="T25" fmla="*/ 5 h 29"/>
                  <a:gd name="T26" fmla="*/ 6 w 31"/>
                  <a:gd name="T27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1" h="29">
                    <a:moveTo>
                      <a:pt x="6" y="0"/>
                    </a:moveTo>
                    <a:cubicBezTo>
                      <a:pt x="6" y="1"/>
                      <a:pt x="6" y="1"/>
                      <a:pt x="6" y="1"/>
                    </a:cubicBezTo>
                    <a:cubicBezTo>
                      <a:pt x="4" y="4"/>
                      <a:pt x="3" y="7"/>
                      <a:pt x="1" y="10"/>
                    </a:cubicBezTo>
                    <a:cubicBezTo>
                      <a:pt x="1" y="11"/>
                      <a:pt x="1" y="12"/>
                      <a:pt x="1" y="13"/>
                    </a:cubicBezTo>
                    <a:cubicBezTo>
                      <a:pt x="0" y="13"/>
                      <a:pt x="0" y="14"/>
                      <a:pt x="0" y="14"/>
                    </a:cubicBezTo>
                    <a:cubicBezTo>
                      <a:pt x="1" y="21"/>
                      <a:pt x="6" y="27"/>
                      <a:pt x="13" y="28"/>
                    </a:cubicBezTo>
                    <a:cubicBezTo>
                      <a:pt x="14" y="29"/>
                      <a:pt x="15" y="29"/>
                      <a:pt x="16" y="29"/>
                    </a:cubicBezTo>
                    <a:cubicBezTo>
                      <a:pt x="22" y="29"/>
                      <a:pt x="28" y="25"/>
                      <a:pt x="31" y="19"/>
                    </a:cubicBezTo>
                    <a:cubicBezTo>
                      <a:pt x="31" y="18"/>
                      <a:pt x="31" y="17"/>
                      <a:pt x="30" y="16"/>
                    </a:cubicBezTo>
                    <a:cubicBezTo>
                      <a:pt x="30" y="12"/>
                      <a:pt x="28" y="8"/>
                      <a:pt x="26" y="4"/>
                    </a:cubicBezTo>
                    <a:cubicBezTo>
                      <a:pt x="25" y="3"/>
                      <a:pt x="25" y="3"/>
                      <a:pt x="24" y="2"/>
                    </a:cubicBezTo>
                    <a:cubicBezTo>
                      <a:pt x="22" y="4"/>
                      <a:pt x="19" y="5"/>
                      <a:pt x="16" y="5"/>
                    </a:cubicBezTo>
                    <a:cubicBezTo>
                      <a:pt x="16" y="5"/>
                      <a:pt x="15" y="5"/>
                      <a:pt x="15" y="5"/>
                    </a:cubicBezTo>
                    <a:cubicBezTo>
                      <a:pt x="11" y="4"/>
                      <a:pt x="8" y="3"/>
                      <a:pt x="6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53" name="Freeform 107"/>
              <p:cNvSpPr/>
              <p:nvPr/>
            </p:nvSpPr>
            <p:spPr bwMode="auto">
              <a:xfrm>
                <a:off x="9540826" y="-3861742"/>
                <a:ext cx="33338" cy="17463"/>
              </a:xfrm>
              <a:custGeom>
                <a:avLst/>
                <a:gdLst>
                  <a:gd name="T0" fmla="*/ 8 w 8"/>
                  <a:gd name="T1" fmla="*/ 0 h 4"/>
                  <a:gd name="T2" fmla="*/ 3 w 8"/>
                  <a:gd name="T3" fmla="*/ 1 h 4"/>
                  <a:gd name="T4" fmla="*/ 1 w 8"/>
                  <a:gd name="T5" fmla="*/ 2 h 4"/>
                  <a:gd name="T6" fmla="*/ 0 w 8"/>
                  <a:gd name="T7" fmla="*/ 2 h 4"/>
                  <a:gd name="T8" fmla="*/ 3 w 8"/>
                  <a:gd name="T9" fmla="*/ 4 h 4"/>
                  <a:gd name="T10" fmla="*/ 7 w 8"/>
                  <a:gd name="T11" fmla="*/ 3 h 4"/>
                  <a:gd name="T12" fmla="*/ 8 w 8"/>
                  <a:gd name="T13" fmla="*/ 2 h 4"/>
                  <a:gd name="T14" fmla="*/ 8 w 8"/>
                  <a:gd name="T1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4">
                    <a:moveTo>
                      <a:pt x="8" y="0"/>
                    </a:moveTo>
                    <a:cubicBezTo>
                      <a:pt x="7" y="0"/>
                      <a:pt x="5" y="1"/>
                      <a:pt x="3" y="1"/>
                    </a:cubicBezTo>
                    <a:cubicBezTo>
                      <a:pt x="3" y="1"/>
                      <a:pt x="2" y="1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1" y="3"/>
                      <a:pt x="2" y="3"/>
                      <a:pt x="3" y="4"/>
                    </a:cubicBezTo>
                    <a:cubicBezTo>
                      <a:pt x="4" y="4"/>
                      <a:pt x="6" y="3"/>
                      <a:pt x="7" y="3"/>
                    </a:cubicBezTo>
                    <a:cubicBezTo>
                      <a:pt x="7" y="3"/>
                      <a:pt x="8" y="2"/>
                      <a:pt x="8" y="2"/>
                    </a:cubicBezTo>
                    <a:cubicBezTo>
                      <a:pt x="8" y="1"/>
                      <a:pt x="8" y="1"/>
                      <a:pt x="8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54" name="Freeform 108"/>
              <p:cNvSpPr/>
              <p:nvPr/>
            </p:nvSpPr>
            <p:spPr bwMode="auto">
              <a:xfrm>
                <a:off x="9574163" y="-3887142"/>
                <a:ext cx="80963" cy="33338"/>
              </a:xfrm>
              <a:custGeom>
                <a:avLst/>
                <a:gdLst>
                  <a:gd name="T0" fmla="*/ 17 w 19"/>
                  <a:gd name="T1" fmla="*/ 0 h 8"/>
                  <a:gd name="T2" fmla="*/ 13 w 19"/>
                  <a:gd name="T3" fmla="*/ 2 h 8"/>
                  <a:gd name="T4" fmla="*/ 5 w 19"/>
                  <a:gd name="T5" fmla="*/ 5 h 8"/>
                  <a:gd name="T6" fmla="*/ 0 w 19"/>
                  <a:gd name="T7" fmla="*/ 6 h 8"/>
                  <a:gd name="T8" fmla="*/ 0 w 19"/>
                  <a:gd name="T9" fmla="*/ 8 h 8"/>
                  <a:gd name="T10" fmla="*/ 5 w 19"/>
                  <a:gd name="T11" fmla="*/ 7 h 8"/>
                  <a:gd name="T12" fmla="*/ 11 w 19"/>
                  <a:gd name="T13" fmla="*/ 7 h 8"/>
                  <a:gd name="T14" fmla="*/ 19 w 19"/>
                  <a:gd name="T15" fmla="*/ 8 h 8"/>
                  <a:gd name="T16" fmla="*/ 19 w 19"/>
                  <a:gd name="T17" fmla="*/ 8 h 8"/>
                  <a:gd name="T18" fmla="*/ 17 w 19"/>
                  <a:gd name="T1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9" h="8">
                    <a:moveTo>
                      <a:pt x="17" y="0"/>
                    </a:moveTo>
                    <a:cubicBezTo>
                      <a:pt x="16" y="1"/>
                      <a:pt x="14" y="1"/>
                      <a:pt x="13" y="2"/>
                    </a:cubicBezTo>
                    <a:cubicBezTo>
                      <a:pt x="10" y="3"/>
                      <a:pt x="8" y="4"/>
                      <a:pt x="5" y="5"/>
                    </a:cubicBezTo>
                    <a:cubicBezTo>
                      <a:pt x="4" y="5"/>
                      <a:pt x="2" y="5"/>
                      <a:pt x="0" y="6"/>
                    </a:cubicBezTo>
                    <a:cubicBezTo>
                      <a:pt x="0" y="7"/>
                      <a:pt x="0" y="7"/>
                      <a:pt x="0" y="8"/>
                    </a:cubicBezTo>
                    <a:cubicBezTo>
                      <a:pt x="2" y="8"/>
                      <a:pt x="3" y="7"/>
                      <a:pt x="5" y="7"/>
                    </a:cubicBezTo>
                    <a:cubicBezTo>
                      <a:pt x="7" y="7"/>
                      <a:pt x="9" y="7"/>
                      <a:pt x="11" y="7"/>
                    </a:cubicBezTo>
                    <a:cubicBezTo>
                      <a:pt x="13" y="7"/>
                      <a:pt x="16" y="7"/>
                      <a:pt x="19" y="8"/>
                    </a:cubicBezTo>
                    <a:cubicBezTo>
                      <a:pt x="19" y="8"/>
                      <a:pt x="19" y="8"/>
                      <a:pt x="19" y="8"/>
                    </a:cubicBezTo>
                    <a:cubicBezTo>
                      <a:pt x="19" y="5"/>
                      <a:pt x="18" y="2"/>
                      <a:pt x="17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55" name="Freeform 109"/>
              <p:cNvSpPr>
                <a:spLocks noEditPoints="1"/>
              </p:cNvSpPr>
              <p:nvPr/>
            </p:nvSpPr>
            <p:spPr bwMode="auto">
              <a:xfrm>
                <a:off x="9540826" y="-3891904"/>
                <a:ext cx="114300" cy="38100"/>
              </a:xfrm>
              <a:custGeom>
                <a:avLst/>
                <a:gdLst>
                  <a:gd name="T0" fmla="*/ 1 w 27"/>
                  <a:gd name="T1" fmla="*/ 9 h 9"/>
                  <a:gd name="T2" fmla="*/ 0 w 27"/>
                  <a:gd name="T3" fmla="*/ 9 h 9"/>
                  <a:gd name="T4" fmla="*/ 0 w 27"/>
                  <a:gd name="T5" fmla="*/ 9 h 9"/>
                  <a:gd name="T6" fmla="*/ 1 w 27"/>
                  <a:gd name="T7" fmla="*/ 9 h 9"/>
                  <a:gd name="T8" fmla="*/ 19 w 27"/>
                  <a:gd name="T9" fmla="*/ 8 h 9"/>
                  <a:gd name="T10" fmla="*/ 13 w 27"/>
                  <a:gd name="T11" fmla="*/ 8 h 9"/>
                  <a:gd name="T12" fmla="*/ 17 w 27"/>
                  <a:gd name="T13" fmla="*/ 8 h 9"/>
                  <a:gd name="T14" fmla="*/ 25 w 27"/>
                  <a:gd name="T15" fmla="*/ 9 h 9"/>
                  <a:gd name="T16" fmla="*/ 27 w 27"/>
                  <a:gd name="T17" fmla="*/ 9 h 9"/>
                  <a:gd name="T18" fmla="*/ 27 w 27"/>
                  <a:gd name="T19" fmla="*/ 9 h 9"/>
                  <a:gd name="T20" fmla="*/ 27 w 27"/>
                  <a:gd name="T21" fmla="*/ 9 h 9"/>
                  <a:gd name="T22" fmla="*/ 19 w 27"/>
                  <a:gd name="T23" fmla="*/ 8 h 9"/>
                  <a:gd name="T24" fmla="*/ 25 w 27"/>
                  <a:gd name="T25" fmla="*/ 0 h 9"/>
                  <a:gd name="T26" fmla="*/ 19 w 27"/>
                  <a:gd name="T27" fmla="*/ 3 h 9"/>
                  <a:gd name="T28" fmla="*/ 13 w 27"/>
                  <a:gd name="T29" fmla="*/ 6 h 9"/>
                  <a:gd name="T30" fmla="*/ 21 w 27"/>
                  <a:gd name="T31" fmla="*/ 3 h 9"/>
                  <a:gd name="T32" fmla="*/ 25 w 27"/>
                  <a:gd name="T33" fmla="*/ 1 h 9"/>
                  <a:gd name="T34" fmla="*/ 25 w 27"/>
                  <a:gd name="T35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7" h="9">
                    <a:moveTo>
                      <a:pt x="1" y="9"/>
                    </a:moveTo>
                    <a:cubicBezTo>
                      <a:pt x="1" y="9"/>
                      <a:pt x="0" y="9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1" y="9"/>
                      <a:pt x="1" y="9"/>
                    </a:cubicBezTo>
                    <a:moveTo>
                      <a:pt x="19" y="8"/>
                    </a:moveTo>
                    <a:cubicBezTo>
                      <a:pt x="17" y="8"/>
                      <a:pt x="15" y="8"/>
                      <a:pt x="13" y="8"/>
                    </a:cubicBezTo>
                    <a:cubicBezTo>
                      <a:pt x="14" y="8"/>
                      <a:pt x="16" y="8"/>
                      <a:pt x="17" y="8"/>
                    </a:cubicBezTo>
                    <a:cubicBezTo>
                      <a:pt x="20" y="8"/>
                      <a:pt x="22" y="8"/>
                      <a:pt x="25" y="9"/>
                    </a:cubicBezTo>
                    <a:cubicBezTo>
                      <a:pt x="26" y="9"/>
                      <a:pt x="26" y="9"/>
                      <a:pt x="27" y="9"/>
                    </a:cubicBezTo>
                    <a:cubicBezTo>
                      <a:pt x="27" y="9"/>
                      <a:pt x="27" y="9"/>
                      <a:pt x="27" y="9"/>
                    </a:cubicBezTo>
                    <a:cubicBezTo>
                      <a:pt x="27" y="9"/>
                      <a:pt x="27" y="9"/>
                      <a:pt x="27" y="9"/>
                    </a:cubicBezTo>
                    <a:cubicBezTo>
                      <a:pt x="24" y="8"/>
                      <a:pt x="21" y="8"/>
                      <a:pt x="19" y="8"/>
                    </a:cubicBezTo>
                    <a:moveTo>
                      <a:pt x="25" y="0"/>
                    </a:moveTo>
                    <a:cubicBezTo>
                      <a:pt x="23" y="1"/>
                      <a:pt x="21" y="3"/>
                      <a:pt x="19" y="3"/>
                    </a:cubicBezTo>
                    <a:cubicBezTo>
                      <a:pt x="17" y="4"/>
                      <a:pt x="15" y="5"/>
                      <a:pt x="13" y="6"/>
                    </a:cubicBezTo>
                    <a:cubicBezTo>
                      <a:pt x="16" y="5"/>
                      <a:pt x="18" y="4"/>
                      <a:pt x="21" y="3"/>
                    </a:cubicBezTo>
                    <a:cubicBezTo>
                      <a:pt x="22" y="2"/>
                      <a:pt x="24" y="2"/>
                      <a:pt x="25" y="1"/>
                    </a:cubicBezTo>
                    <a:cubicBezTo>
                      <a:pt x="25" y="0"/>
                      <a:pt x="25" y="0"/>
                      <a:pt x="25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56" name="Freeform 110"/>
              <p:cNvSpPr>
                <a:spLocks noEditPoints="1"/>
              </p:cNvSpPr>
              <p:nvPr/>
            </p:nvSpPr>
            <p:spPr bwMode="auto">
              <a:xfrm>
                <a:off x="9518601" y="-3925242"/>
                <a:ext cx="136525" cy="136525"/>
              </a:xfrm>
              <a:custGeom>
                <a:avLst/>
                <a:gdLst>
                  <a:gd name="T0" fmla="*/ 22 w 32"/>
                  <a:gd name="T1" fmla="*/ 16 h 32"/>
                  <a:gd name="T2" fmla="*/ 18 w 32"/>
                  <a:gd name="T3" fmla="*/ 16 h 32"/>
                  <a:gd name="T4" fmla="*/ 13 w 32"/>
                  <a:gd name="T5" fmla="*/ 17 h 32"/>
                  <a:gd name="T6" fmla="*/ 12 w 32"/>
                  <a:gd name="T7" fmla="*/ 18 h 32"/>
                  <a:gd name="T8" fmla="*/ 8 w 32"/>
                  <a:gd name="T9" fmla="*/ 19 h 32"/>
                  <a:gd name="T10" fmla="*/ 11 w 32"/>
                  <a:gd name="T11" fmla="*/ 30 h 32"/>
                  <a:gd name="T12" fmla="*/ 11 w 32"/>
                  <a:gd name="T13" fmla="*/ 31 h 32"/>
                  <a:gd name="T14" fmla="*/ 13 w 32"/>
                  <a:gd name="T15" fmla="*/ 31 h 32"/>
                  <a:gd name="T16" fmla="*/ 16 w 32"/>
                  <a:gd name="T17" fmla="*/ 32 h 32"/>
                  <a:gd name="T18" fmla="*/ 32 w 32"/>
                  <a:gd name="T19" fmla="*/ 19 h 32"/>
                  <a:gd name="T20" fmla="*/ 32 w 32"/>
                  <a:gd name="T21" fmla="*/ 17 h 32"/>
                  <a:gd name="T22" fmla="*/ 30 w 32"/>
                  <a:gd name="T23" fmla="*/ 17 h 32"/>
                  <a:gd name="T24" fmla="*/ 22 w 32"/>
                  <a:gd name="T25" fmla="*/ 16 h 32"/>
                  <a:gd name="T26" fmla="*/ 16 w 32"/>
                  <a:gd name="T27" fmla="*/ 0 h 32"/>
                  <a:gd name="T28" fmla="*/ 1 w 32"/>
                  <a:gd name="T29" fmla="*/ 12 h 32"/>
                  <a:gd name="T30" fmla="*/ 0 w 32"/>
                  <a:gd name="T31" fmla="*/ 15 h 32"/>
                  <a:gd name="T32" fmla="*/ 5 w 32"/>
                  <a:gd name="T33" fmla="*/ 17 h 32"/>
                  <a:gd name="T34" fmla="*/ 6 w 32"/>
                  <a:gd name="T35" fmla="*/ 17 h 32"/>
                  <a:gd name="T36" fmla="*/ 8 w 32"/>
                  <a:gd name="T37" fmla="*/ 16 h 32"/>
                  <a:gd name="T38" fmla="*/ 13 w 32"/>
                  <a:gd name="T39" fmla="*/ 15 h 32"/>
                  <a:gd name="T40" fmla="*/ 18 w 32"/>
                  <a:gd name="T41" fmla="*/ 14 h 32"/>
                  <a:gd name="T42" fmla="*/ 24 w 32"/>
                  <a:gd name="T43" fmla="*/ 11 h 32"/>
                  <a:gd name="T44" fmla="*/ 30 w 32"/>
                  <a:gd name="T45" fmla="*/ 8 h 32"/>
                  <a:gd name="T46" fmla="*/ 20 w 32"/>
                  <a:gd name="T47" fmla="*/ 0 h 32"/>
                  <a:gd name="T48" fmla="*/ 16 w 32"/>
                  <a:gd name="T49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32" h="32">
                    <a:moveTo>
                      <a:pt x="22" y="16"/>
                    </a:moveTo>
                    <a:cubicBezTo>
                      <a:pt x="21" y="16"/>
                      <a:pt x="19" y="16"/>
                      <a:pt x="18" y="16"/>
                    </a:cubicBezTo>
                    <a:cubicBezTo>
                      <a:pt x="16" y="16"/>
                      <a:pt x="15" y="17"/>
                      <a:pt x="13" y="17"/>
                    </a:cubicBezTo>
                    <a:cubicBezTo>
                      <a:pt x="13" y="17"/>
                      <a:pt x="12" y="18"/>
                      <a:pt x="12" y="18"/>
                    </a:cubicBezTo>
                    <a:cubicBezTo>
                      <a:pt x="11" y="18"/>
                      <a:pt x="9" y="19"/>
                      <a:pt x="8" y="19"/>
                    </a:cubicBezTo>
                    <a:cubicBezTo>
                      <a:pt x="10" y="22"/>
                      <a:pt x="12" y="26"/>
                      <a:pt x="11" y="30"/>
                    </a:cubicBezTo>
                    <a:cubicBezTo>
                      <a:pt x="11" y="30"/>
                      <a:pt x="11" y="30"/>
                      <a:pt x="11" y="31"/>
                    </a:cubicBezTo>
                    <a:cubicBezTo>
                      <a:pt x="12" y="31"/>
                      <a:pt x="12" y="31"/>
                      <a:pt x="13" y="31"/>
                    </a:cubicBezTo>
                    <a:cubicBezTo>
                      <a:pt x="14" y="31"/>
                      <a:pt x="15" y="32"/>
                      <a:pt x="16" y="32"/>
                    </a:cubicBezTo>
                    <a:cubicBezTo>
                      <a:pt x="23" y="32"/>
                      <a:pt x="30" y="27"/>
                      <a:pt x="32" y="19"/>
                    </a:cubicBezTo>
                    <a:cubicBezTo>
                      <a:pt x="32" y="19"/>
                      <a:pt x="32" y="18"/>
                      <a:pt x="32" y="17"/>
                    </a:cubicBezTo>
                    <a:cubicBezTo>
                      <a:pt x="31" y="17"/>
                      <a:pt x="31" y="17"/>
                      <a:pt x="30" y="17"/>
                    </a:cubicBezTo>
                    <a:cubicBezTo>
                      <a:pt x="27" y="16"/>
                      <a:pt x="25" y="16"/>
                      <a:pt x="22" y="16"/>
                    </a:cubicBezTo>
                    <a:moveTo>
                      <a:pt x="16" y="0"/>
                    </a:moveTo>
                    <a:cubicBezTo>
                      <a:pt x="9" y="0"/>
                      <a:pt x="2" y="5"/>
                      <a:pt x="1" y="12"/>
                    </a:cubicBezTo>
                    <a:cubicBezTo>
                      <a:pt x="0" y="13"/>
                      <a:pt x="0" y="14"/>
                      <a:pt x="0" y="15"/>
                    </a:cubicBezTo>
                    <a:cubicBezTo>
                      <a:pt x="2" y="15"/>
                      <a:pt x="4" y="16"/>
                      <a:pt x="5" y="17"/>
                    </a:cubicBezTo>
                    <a:cubicBezTo>
                      <a:pt x="5" y="17"/>
                      <a:pt x="6" y="17"/>
                      <a:pt x="6" y="17"/>
                    </a:cubicBezTo>
                    <a:cubicBezTo>
                      <a:pt x="7" y="16"/>
                      <a:pt x="8" y="16"/>
                      <a:pt x="8" y="16"/>
                    </a:cubicBezTo>
                    <a:cubicBezTo>
                      <a:pt x="10" y="16"/>
                      <a:pt x="12" y="15"/>
                      <a:pt x="13" y="15"/>
                    </a:cubicBezTo>
                    <a:cubicBezTo>
                      <a:pt x="15" y="14"/>
                      <a:pt x="17" y="14"/>
                      <a:pt x="18" y="14"/>
                    </a:cubicBezTo>
                    <a:cubicBezTo>
                      <a:pt x="20" y="13"/>
                      <a:pt x="22" y="12"/>
                      <a:pt x="24" y="11"/>
                    </a:cubicBezTo>
                    <a:cubicBezTo>
                      <a:pt x="26" y="11"/>
                      <a:pt x="28" y="9"/>
                      <a:pt x="30" y="8"/>
                    </a:cubicBezTo>
                    <a:cubicBezTo>
                      <a:pt x="28" y="4"/>
                      <a:pt x="24" y="1"/>
                      <a:pt x="20" y="0"/>
                    </a:cubicBezTo>
                    <a:cubicBezTo>
                      <a:pt x="18" y="0"/>
                      <a:pt x="17" y="0"/>
                      <a:pt x="16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57" name="Freeform 111"/>
              <p:cNvSpPr/>
              <p:nvPr/>
            </p:nvSpPr>
            <p:spPr bwMode="auto">
              <a:xfrm>
                <a:off x="9388426" y="-3780779"/>
                <a:ext cx="63500" cy="55563"/>
              </a:xfrm>
              <a:custGeom>
                <a:avLst/>
                <a:gdLst>
                  <a:gd name="T0" fmla="*/ 7 w 15"/>
                  <a:gd name="T1" fmla="*/ 0 h 13"/>
                  <a:gd name="T2" fmla="*/ 1 w 15"/>
                  <a:gd name="T3" fmla="*/ 5 h 13"/>
                  <a:gd name="T4" fmla="*/ 6 w 15"/>
                  <a:gd name="T5" fmla="*/ 13 h 13"/>
                  <a:gd name="T6" fmla="*/ 7 w 15"/>
                  <a:gd name="T7" fmla="*/ 13 h 13"/>
                  <a:gd name="T8" fmla="*/ 14 w 15"/>
                  <a:gd name="T9" fmla="*/ 8 h 13"/>
                  <a:gd name="T10" fmla="*/ 9 w 15"/>
                  <a:gd name="T11" fmla="*/ 0 h 13"/>
                  <a:gd name="T12" fmla="*/ 7 w 15"/>
                  <a:gd name="T13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5" h="13">
                    <a:moveTo>
                      <a:pt x="7" y="0"/>
                    </a:moveTo>
                    <a:cubicBezTo>
                      <a:pt x="4" y="0"/>
                      <a:pt x="1" y="2"/>
                      <a:pt x="1" y="5"/>
                    </a:cubicBezTo>
                    <a:cubicBezTo>
                      <a:pt x="0" y="9"/>
                      <a:pt x="2" y="12"/>
                      <a:pt x="6" y="13"/>
                    </a:cubicBezTo>
                    <a:cubicBezTo>
                      <a:pt x="6" y="13"/>
                      <a:pt x="7" y="13"/>
                      <a:pt x="7" y="13"/>
                    </a:cubicBezTo>
                    <a:cubicBezTo>
                      <a:pt x="10" y="13"/>
                      <a:pt x="13" y="11"/>
                      <a:pt x="14" y="8"/>
                    </a:cubicBezTo>
                    <a:cubicBezTo>
                      <a:pt x="15" y="4"/>
                      <a:pt x="12" y="1"/>
                      <a:pt x="9" y="0"/>
                    </a:cubicBezTo>
                    <a:cubicBezTo>
                      <a:pt x="8" y="0"/>
                      <a:pt x="8" y="0"/>
                      <a:pt x="7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58" name="Freeform 112"/>
              <p:cNvSpPr/>
              <p:nvPr/>
            </p:nvSpPr>
            <p:spPr bwMode="auto">
              <a:xfrm>
                <a:off x="9518601" y="-3945879"/>
                <a:ext cx="9525" cy="41275"/>
              </a:xfrm>
              <a:custGeom>
                <a:avLst/>
                <a:gdLst>
                  <a:gd name="T0" fmla="*/ 0 w 2"/>
                  <a:gd name="T1" fmla="*/ 0 h 10"/>
                  <a:gd name="T2" fmla="*/ 0 w 2"/>
                  <a:gd name="T3" fmla="*/ 1 h 10"/>
                  <a:gd name="T4" fmla="*/ 0 w 2"/>
                  <a:gd name="T5" fmla="*/ 1 h 10"/>
                  <a:gd name="T6" fmla="*/ 0 w 2"/>
                  <a:gd name="T7" fmla="*/ 10 h 10"/>
                  <a:gd name="T8" fmla="*/ 1 w 2"/>
                  <a:gd name="T9" fmla="*/ 7 h 10"/>
                  <a:gd name="T10" fmla="*/ 2 w 2"/>
                  <a:gd name="T11" fmla="*/ 1 h 10"/>
                  <a:gd name="T12" fmla="*/ 0 w 2"/>
                  <a:gd name="T1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10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4"/>
                      <a:pt x="0" y="7"/>
                      <a:pt x="0" y="10"/>
                    </a:cubicBezTo>
                    <a:cubicBezTo>
                      <a:pt x="0" y="9"/>
                      <a:pt x="0" y="8"/>
                      <a:pt x="1" y="7"/>
                    </a:cubicBezTo>
                    <a:cubicBezTo>
                      <a:pt x="1" y="5"/>
                      <a:pt x="1" y="3"/>
                      <a:pt x="2" y="1"/>
                    </a:cubicBezTo>
                    <a:cubicBezTo>
                      <a:pt x="2" y="1"/>
                      <a:pt x="1" y="0"/>
                      <a:pt x="0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59" name="Freeform 113"/>
              <p:cNvSpPr/>
              <p:nvPr/>
            </p:nvSpPr>
            <p:spPr bwMode="auto">
              <a:xfrm>
                <a:off x="9502726" y="-3942704"/>
                <a:ext cx="15875" cy="47625"/>
              </a:xfrm>
              <a:custGeom>
                <a:avLst/>
                <a:gdLst>
                  <a:gd name="T0" fmla="*/ 4 w 4"/>
                  <a:gd name="T1" fmla="*/ 0 h 11"/>
                  <a:gd name="T2" fmla="*/ 1 w 4"/>
                  <a:gd name="T3" fmla="*/ 9 h 11"/>
                  <a:gd name="T4" fmla="*/ 0 w 4"/>
                  <a:gd name="T5" fmla="*/ 11 h 11"/>
                  <a:gd name="T6" fmla="*/ 4 w 4"/>
                  <a:gd name="T7" fmla="*/ 10 h 11"/>
                  <a:gd name="T8" fmla="*/ 4 w 4"/>
                  <a:gd name="T9" fmla="*/ 9 h 11"/>
                  <a:gd name="T10" fmla="*/ 4 w 4"/>
                  <a:gd name="T11" fmla="*/ 0 h 11"/>
                  <a:gd name="T12" fmla="*/ 4 w 4"/>
                  <a:gd name="T13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11">
                    <a:moveTo>
                      <a:pt x="4" y="0"/>
                    </a:moveTo>
                    <a:cubicBezTo>
                      <a:pt x="3" y="3"/>
                      <a:pt x="2" y="6"/>
                      <a:pt x="1" y="9"/>
                    </a:cubicBezTo>
                    <a:cubicBezTo>
                      <a:pt x="1" y="9"/>
                      <a:pt x="0" y="10"/>
                      <a:pt x="0" y="11"/>
                    </a:cubicBezTo>
                    <a:cubicBezTo>
                      <a:pt x="2" y="11"/>
                      <a:pt x="3" y="10"/>
                      <a:pt x="4" y="10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6"/>
                      <a:pt x="4" y="3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60" name="Freeform 114"/>
              <p:cNvSpPr>
                <a:spLocks noEditPoints="1"/>
              </p:cNvSpPr>
              <p:nvPr/>
            </p:nvSpPr>
            <p:spPr bwMode="auto">
              <a:xfrm>
                <a:off x="9472563" y="-3955404"/>
                <a:ext cx="58738" cy="60325"/>
              </a:xfrm>
              <a:custGeom>
                <a:avLst/>
                <a:gdLst>
                  <a:gd name="T0" fmla="*/ 13 w 14"/>
                  <a:gd name="T1" fmla="*/ 3 h 14"/>
                  <a:gd name="T2" fmla="*/ 12 w 14"/>
                  <a:gd name="T3" fmla="*/ 9 h 14"/>
                  <a:gd name="T4" fmla="*/ 11 w 14"/>
                  <a:gd name="T5" fmla="*/ 12 h 14"/>
                  <a:gd name="T6" fmla="*/ 11 w 14"/>
                  <a:gd name="T7" fmla="*/ 13 h 14"/>
                  <a:gd name="T8" fmla="*/ 14 w 14"/>
                  <a:gd name="T9" fmla="*/ 9 h 14"/>
                  <a:gd name="T10" fmla="*/ 13 w 14"/>
                  <a:gd name="T11" fmla="*/ 3 h 14"/>
                  <a:gd name="T12" fmla="*/ 7 w 14"/>
                  <a:gd name="T13" fmla="*/ 0 h 14"/>
                  <a:gd name="T14" fmla="*/ 1 w 14"/>
                  <a:gd name="T15" fmla="*/ 5 h 14"/>
                  <a:gd name="T16" fmla="*/ 6 w 14"/>
                  <a:gd name="T17" fmla="*/ 14 h 14"/>
                  <a:gd name="T18" fmla="*/ 7 w 14"/>
                  <a:gd name="T19" fmla="*/ 14 h 14"/>
                  <a:gd name="T20" fmla="*/ 7 w 14"/>
                  <a:gd name="T21" fmla="*/ 14 h 14"/>
                  <a:gd name="T22" fmla="*/ 8 w 14"/>
                  <a:gd name="T23" fmla="*/ 12 h 14"/>
                  <a:gd name="T24" fmla="*/ 11 w 14"/>
                  <a:gd name="T25" fmla="*/ 3 h 14"/>
                  <a:gd name="T26" fmla="*/ 11 w 14"/>
                  <a:gd name="T27" fmla="*/ 3 h 14"/>
                  <a:gd name="T28" fmla="*/ 11 w 14"/>
                  <a:gd name="T29" fmla="*/ 2 h 14"/>
                  <a:gd name="T30" fmla="*/ 9 w 14"/>
                  <a:gd name="T31" fmla="*/ 0 h 14"/>
                  <a:gd name="T32" fmla="*/ 7 w 14"/>
                  <a:gd name="T33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4" h="14">
                    <a:moveTo>
                      <a:pt x="13" y="3"/>
                    </a:moveTo>
                    <a:cubicBezTo>
                      <a:pt x="12" y="5"/>
                      <a:pt x="12" y="7"/>
                      <a:pt x="12" y="9"/>
                    </a:cubicBezTo>
                    <a:cubicBezTo>
                      <a:pt x="11" y="10"/>
                      <a:pt x="11" y="11"/>
                      <a:pt x="11" y="12"/>
                    </a:cubicBezTo>
                    <a:cubicBezTo>
                      <a:pt x="11" y="12"/>
                      <a:pt x="11" y="12"/>
                      <a:pt x="11" y="13"/>
                    </a:cubicBezTo>
                    <a:cubicBezTo>
                      <a:pt x="13" y="12"/>
                      <a:pt x="14" y="10"/>
                      <a:pt x="14" y="9"/>
                    </a:cubicBezTo>
                    <a:cubicBezTo>
                      <a:pt x="14" y="7"/>
                      <a:pt x="14" y="5"/>
                      <a:pt x="13" y="3"/>
                    </a:cubicBezTo>
                    <a:moveTo>
                      <a:pt x="7" y="0"/>
                    </a:moveTo>
                    <a:cubicBezTo>
                      <a:pt x="4" y="0"/>
                      <a:pt x="1" y="2"/>
                      <a:pt x="1" y="5"/>
                    </a:cubicBezTo>
                    <a:cubicBezTo>
                      <a:pt x="0" y="9"/>
                      <a:pt x="2" y="13"/>
                      <a:pt x="6" y="14"/>
                    </a:cubicBezTo>
                    <a:cubicBezTo>
                      <a:pt x="6" y="14"/>
                      <a:pt x="7" y="14"/>
                      <a:pt x="7" y="14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7" y="13"/>
                      <a:pt x="8" y="12"/>
                      <a:pt x="8" y="12"/>
                    </a:cubicBezTo>
                    <a:cubicBezTo>
                      <a:pt x="9" y="9"/>
                      <a:pt x="10" y="6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1"/>
                      <a:pt x="10" y="1"/>
                      <a:pt x="9" y="0"/>
                    </a:cubicBezTo>
                    <a:cubicBezTo>
                      <a:pt x="8" y="0"/>
                      <a:pt x="8" y="0"/>
                      <a:pt x="7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61" name="Freeform 115"/>
              <p:cNvSpPr/>
              <p:nvPr/>
            </p:nvSpPr>
            <p:spPr bwMode="auto">
              <a:xfrm>
                <a:off x="9582101" y="-3747442"/>
                <a:ext cx="30163" cy="25400"/>
              </a:xfrm>
              <a:custGeom>
                <a:avLst/>
                <a:gdLst>
                  <a:gd name="T0" fmla="*/ 0 w 7"/>
                  <a:gd name="T1" fmla="*/ 0 h 6"/>
                  <a:gd name="T2" fmla="*/ 5 w 7"/>
                  <a:gd name="T3" fmla="*/ 5 h 6"/>
                  <a:gd name="T4" fmla="*/ 6 w 7"/>
                  <a:gd name="T5" fmla="*/ 6 h 6"/>
                  <a:gd name="T6" fmla="*/ 7 w 7"/>
                  <a:gd name="T7" fmla="*/ 5 h 6"/>
                  <a:gd name="T8" fmla="*/ 1 w 7"/>
                  <a:gd name="T9" fmla="*/ 2 h 6"/>
                  <a:gd name="T10" fmla="*/ 0 w 7"/>
                  <a:gd name="T1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6">
                    <a:moveTo>
                      <a:pt x="0" y="0"/>
                    </a:moveTo>
                    <a:cubicBezTo>
                      <a:pt x="0" y="3"/>
                      <a:pt x="2" y="5"/>
                      <a:pt x="5" y="5"/>
                    </a:cubicBezTo>
                    <a:cubicBezTo>
                      <a:pt x="5" y="6"/>
                      <a:pt x="6" y="6"/>
                      <a:pt x="6" y="6"/>
                    </a:cubicBezTo>
                    <a:cubicBezTo>
                      <a:pt x="7" y="6"/>
                      <a:pt x="7" y="6"/>
                      <a:pt x="7" y="5"/>
                    </a:cubicBezTo>
                    <a:cubicBezTo>
                      <a:pt x="5" y="5"/>
                      <a:pt x="3" y="3"/>
                      <a:pt x="1" y="2"/>
                    </a:cubicBezTo>
                    <a:cubicBezTo>
                      <a:pt x="1" y="2"/>
                      <a:pt x="0" y="1"/>
                      <a:pt x="0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62" name="Freeform 116"/>
              <p:cNvSpPr/>
              <p:nvPr/>
            </p:nvSpPr>
            <p:spPr bwMode="auto">
              <a:xfrm>
                <a:off x="9578926" y="-3747442"/>
                <a:ext cx="41275" cy="22225"/>
              </a:xfrm>
              <a:custGeom>
                <a:avLst/>
                <a:gdLst>
                  <a:gd name="T0" fmla="*/ 0 w 10"/>
                  <a:gd name="T1" fmla="*/ 0 h 5"/>
                  <a:gd name="T2" fmla="*/ 1 w 10"/>
                  <a:gd name="T3" fmla="*/ 0 h 5"/>
                  <a:gd name="T4" fmla="*/ 2 w 10"/>
                  <a:gd name="T5" fmla="*/ 2 h 5"/>
                  <a:gd name="T6" fmla="*/ 8 w 10"/>
                  <a:gd name="T7" fmla="*/ 5 h 5"/>
                  <a:gd name="T8" fmla="*/ 10 w 10"/>
                  <a:gd name="T9" fmla="*/ 5 h 5"/>
                  <a:gd name="T10" fmla="*/ 1 w 10"/>
                  <a:gd name="T11" fmla="*/ 1 h 5"/>
                  <a:gd name="T12" fmla="*/ 0 w 10"/>
                  <a:gd name="T1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5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2" y="2"/>
                      <a:pt x="2" y="2"/>
                    </a:cubicBezTo>
                    <a:cubicBezTo>
                      <a:pt x="4" y="3"/>
                      <a:pt x="6" y="5"/>
                      <a:pt x="8" y="5"/>
                    </a:cubicBezTo>
                    <a:cubicBezTo>
                      <a:pt x="9" y="5"/>
                      <a:pt x="9" y="5"/>
                      <a:pt x="10" y="5"/>
                    </a:cubicBezTo>
                    <a:cubicBezTo>
                      <a:pt x="7" y="4"/>
                      <a:pt x="4" y="3"/>
                      <a:pt x="1" y="1"/>
                    </a:cubicBezTo>
                    <a:cubicBezTo>
                      <a:pt x="1" y="1"/>
                      <a:pt x="1" y="0"/>
                      <a:pt x="0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63" name="Freeform 117"/>
              <p:cNvSpPr/>
              <p:nvPr/>
            </p:nvSpPr>
            <p:spPr bwMode="auto">
              <a:xfrm>
                <a:off x="9578926" y="-3780779"/>
                <a:ext cx="63500" cy="55563"/>
              </a:xfrm>
              <a:custGeom>
                <a:avLst/>
                <a:gdLst>
                  <a:gd name="T0" fmla="*/ 7 w 15"/>
                  <a:gd name="T1" fmla="*/ 0 h 13"/>
                  <a:gd name="T2" fmla="*/ 1 w 15"/>
                  <a:gd name="T3" fmla="*/ 5 h 13"/>
                  <a:gd name="T4" fmla="*/ 0 w 15"/>
                  <a:gd name="T5" fmla="*/ 8 h 13"/>
                  <a:gd name="T6" fmla="*/ 1 w 15"/>
                  <a:gd name="T7" fmla="*/ 9 h 13"/>
                  <a:gd name="T8" fmla="*/ 10 w 15"/>
                  <a:gd name="T9" fmla="*/ 13 h 13"/>
                  <a:gd name="T10" fmla="*/ 14 w 15"/>
                  <a:gd name="T11" fmla="*/ 8 h 13"/>
                  <a:gd name="T12" fmla="*/ 9 w 15"/>
                  <a:gd name="T13" fmla="*/ 0 h 13"/>
                  <a:gd name="T14" fmla="*/ 7 w 15"/>
                  <a:gd name="T15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5" h="13">
                    <a:moveTo>
                      <a:pt x="7" y="0"/>
                    </a:moveTo>
                    <a:cubicBezTo>
                      <a:pt x="4" y="0"/>
                      <a:pt x="1" y="2"/>
                      <a:pt x="1" y="5"/>
                    </a:cubicBezTo>
                    <a:cubicBezTo>
                      <a:pt x="0" y="6"/>
                      <a:pt x="0" y="7"/>
                      <a:pt x="0" y="8"/>
                    </a:cubicBezTo>
                    <a:cubicBezTo>
                      <a:pt x="1" y="8"/>
                      <a:pt x="1" y="9"/>
                      <a:pt x="1" y="9"/>
                    </a:cubicBezTo>
                    <a:cubicBezTo>
                      <a:pt x="4" y="11"/>
                      <a:pt x="7" y="12"/>
                      <a:pt x="10" y="13"/>
                    </a:cubicBezTo>
                    <a:cubicBezTo>
                      <a:pt x="12" y="12"/>
                      <a:pt x="13" y="11"/>
                      <a:pt x="14" y="8"/>
                    </a:cubicBezTo>
                    <a:cubicBezTo>
                      <a:pt x="15" y="5"/>
                      <a:pt x="12" y="1"/>
                      <a:pt x="9" y="0"/>
                    </a:cubicBezTo>
                    <a:cubicBezTo>
                      <a:pt x="8" y="0"/>
                      <a:pt x="8" y="0"/>
                      <a:pt x="7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64" name="Freeform 118"/>
              <p:cNvSpPr/>
              <p:nvPr/>
            </p:nvSpPr>
            <p:spPr bwMode="auto">
              <a:xfrm>
                <a:off x="9493201" y="-3853804"/>
                <a:ext cx="9525" cy="12700"/>
              </a:xfrm>
              <a:custGeom>
                <a:avLst/>
                <a:gdLst>
                  <a:gd name="T0" fmla="*/ 0 w 2"/>
                  <a:gd name="T1" fmla="*/ 0 h 3"/>
                  <a:gd name="T2" fmla="*/ 0 w 2"/>
                  <a:gd name="T3" fmla="*/ 2 h 3"/>
                  <a:gd name="T4" fmla="*/ 0 w 2"/>
                  <a:gd name="T5" fmla="*/ 3 h 3"/>
                  <a:gd name="T6" fmla="*/ 0 w 2"/>
                  <a:gd name="T7" fmla="*/ 3 h 3"/>
                  <a:gd name="T8" fmla="*/ 0 w 2"/>
                  <a:gd name="T9" fmla="*/ 2 h 3"/>
                  <a:gd name="T10" fmla="*/ 0 w 2"/>
                  <a:gd name="T11" fmla="*/ 2 h 3"/>
                  <a:gd name="T12" fmla="*/ 0 w 2"/>
                  <a:gd name="T13" fmla="*/ 2 h 3"/>
                  <a:gd name="T14" fmla="*/ 0 w 2"/>
                  <a:gd name="T15" fmla="*/ 3 h 3"/>
                  <a:gd name="T16" fmla="*/ 1 w 2"/>
                  <a:gd name="T17" fmla="*/ 3 h 3"/>
                  <a:gd name="T18" fmla="*/ 1 w 2"/>
                  <a:gd name="T19" fmla="*/ 3 h 3"/>
                  <a:gd name="T20" fmla="*/ 1 w 2"/>
                  <a:gd name="T21" fmla="*/ 3 h 3"/>
                  <a:gd name="T22" fmla="*/ 0 w 2"/>
                  <a:gd name="T23" fmla="*/ 3 h 3"/>
                  <a:gd name="T24" fmla="*/ 0 w 2"/>
                  <a:gd name="T25" fmla="*/ 3 h 3"/>
                  <a:gd name="T26" fmla="*/ 1 w 2"/>
                  <a:gd name="T27" fmla="*/ 3 h 3"/>
                  <a:gd name="T28" fmla="*/ 2 w 2"/>
                  <a:gd name="T29" fmla="*/ 1 h 3"/>
                  <a:gd name="T30" fmla="*/ 0 w 2"/>
                  <a:gd name="T3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cubicBezTo>
                      <a:pt x="0" y="0"/>
                      <a:pt x="0" y="1"/>
                      <a:pt x="0" y="2"/>
                    </a:cubicBezTo>
                    <a:cubicBezTo>
                      <a:pt x="0" y="2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2"/>
                      <a:pt x="2" y="1"/>
                    </a:cubicBezTo>
                    <a:cubicBezTo>
                      <a:pt x="1" y="1"/>
                      <a:pt x="1" y="0"/>
                      <a:pt x="0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65" name="Freeform 119"/>
              <p:cNvSpPr/>
              <p:nvPr/>
            </p:nvSpPr>
            <p:spPr bwMode="auto">
              <a:xfrm>
                <a:off x="9493201" y="-3861742"/>
                <a:ext cx="17463" cy="12700"/>
              </a:xfrm>
              <a:custGeom>
                <a:avLst/>
                <a:gdLst>
                  <a:gd name="T0" fmla="*/ 4 w 4"/>
                  <a:gd name="T1" fmla="*/ 0 h 3"/>
                  <a:gd name="T2" fmla="*/ 0 w 4"/>
                  <a:gd name="T3" fmla="*/ 1 h 3"/>
                  <a:gd name="T4" fmla="*/ 0 w 4"/>
                  <a:gd name="T5" fmla="*/ 2 h 3"/>
                  <a:gd name="T6" fmla="*/ 2 w 4"/>
                  <a:gd name="T7" fmla="*/ 3 h 3"/>
                  <a:gd name="T8" fmla="*/ 4 w 4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0"/>
                    </a:moveTo>
                    <a:cubicBezTo>
                      <a:pt x="2" y="0"/>
                      <a:pt x="1" y="0"/>
                      <a:pt x="0" y="1"/>
                    </a:cubicBezTo>
                    <a:cubicBezTo>
                      <a:pt x="0" y="1"/>
                      <a:pt x="0" y="1"/>
                      <a:pt x="0" y="2"/>
                    </a:cubicBezTo>
                    <a:cubicBezTo>
                      <a:pt x="1" y="2"/>
                      <a:pt x="1" y="3"/>
                      <a:pt x="2" y="3"/>
                    </a:cubicBezTo>
                    <a:cubicBezTo>
                      <a:pt x="2" y="2"/>
                      <a:pt x="3" y="1"/>
                      <a:pt x="4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66" name="Freeform 120"/>
              <p:cNvSpPr>
                <a:spLocks noEditPoints="1"/>
              </p:cNvSpPr>
              <p:nvPr/>
            </p:nvSpPr>
            <p:spPr bwMode="auto">
              <a:xfrm>
                <a:off x="9493201" y="-3844279"/>
                <a:ext cx="4763" cy="3175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  <a:gd name="T6" fmla="*/ 0 w 1"/>
                  <a:gd name="T7" fmla="*/ 1 h 1"/>
                  <a:gd name="T8" fmla="*/ 1 w 1"/>
                  <a:gd name="T9" fmla="*/ 1 h 1"/>
                  <a:gd name="T10" fmla="*/ 1 w 1"/>
                  <a:gd name="T11" fmla="*/ 1 h 1"/>
                  <a:gd name="T12" fmla="*/ 0 w 1"/>
                  <a:gd name="T13" fmla="*/ 1 h 1"/>
                  <a:gd name="T14" fmla="*/ 0 w 1"/>
                  <a:gd name="T15" fmla="*/ 1 h 1"/>
                  <a:gd name="T16" fmla="*/ 1 w 1"/>
                  <a:gd name="T17" fmla="*/ 1 h 1"/>
                  <a:gd name="T18" fmla="*/ 0 w 1"/>
                  <a:gd name="T19" fmla="*/ 0 h 1"/>
                  <a:gd name="T20" fmla="*/ 0 w 1"/>
                  <a:gd name="T21" fmla="*/ 0 h 1"/>
                  <a:gd name="T22" fmla="*/ 0 w 1"/>
                  <a:gd name="T23" fmla="*/ 1 h 1"/>
                  <a:gd name="T24" fmla="*/ 0 w 1"/>
                  <a:gd name="T25" fmla="*/ 1 h 1"/>
                  <a:gd name="T26" fmla="*/ 0 w 1"/>
                  <a:gd name="T27" fmla="*/ 0 h 1"/>
                  <a:gd name="T28" fmla="*/ 0 w 1"/>
                  <a:gd name="T29" fmla="*/ 0 h 1"/>
                  <a:gd name="T30" fmla="*/ 0 w 1"/>
                  <a:gd name="T31" fmla="*/ 1 h 1"/>
                  <a:gd name="T32" fmla="*/ 0 w 1"/>
                  <a:gd name="T33" fmla="*/ 1 h 1"/>
                  <a:gd name="T34" fmla="*/ 0 w 1"/>
                  <a:gd name="T35" fmla="*/ 1 h 1"/>
                  <a:gd name="T36" fmla="*/ 0 w 1"/>
                  <a:gd name="T37" fmla="*/ 1 h 1"/>
                  <a:gd name="T38" fmla="*/ 0 w 1"/>
                  <a:gd name="T3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67" name="Freeform 121"/>
              <p:cNvSpPr/>
              <p:nvPr/>
            </p:nvSpPr>
            <p:spPr bwMode="auto">
              <a:xfrm>
                <a:off x="9477326" y="-3856979"/>
                <a:ext cx="15875" cy="15875"/>
              </a:xfrm>
              <a:custGeom>
                <a:avLst/>
                <a:gdLst>
                  <a:gd name="T0" fmla="*/ 2 w 4"/>
                  <a:gd name="T1" fmla="*/ 0 h 4"/>
                  <a:gd name="T2" fmla="*/ 0 w 4"/>
                  <a:gd name="T3" fmla="*/ 1 h 4"/>
                  <a:gd name="T4" fmla="*/ 3 w 4"/>
                  <a:gd name="T5" fmla="*/ 3 h 4"/>
                  <a:gd name="T6" fmla="*/ 4 w 4"/>
                  <a:gd name="T7" fmla="*/ 4 h 4"/>
                  <a:gd name="T8" fmla="*/ 2 w 4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0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1" y="2"/>
                      <a:pt x="2" y="3"/>
                      <a:pt x="3" y="3"/>
                    </a:cubicBezTo>
                    <a:cubicBezTo>
                      <a:pt x="3" y="4"/>
                      <a:pt x="3" y="4"/>
                      <a:pt x="4" y="4"/>
                    </a:cubicBezTo>
                    <a:cubicBezTo>
                      <a:pt x="3" y="3"/>
                      <a:pt x="3" y="2"/>
                      <a:pt x="2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68" name="Freeform 122"/>
              <p:cNvSpPr/>
              <p:nvPr/>
            </p:nvSpPr>
            <p:spPr bwMode="auto">
              <a:xfrm>
                <a:off x="9490026" y="-3844279"/>
                <a:ext cx="3175" cy="3175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69" name="Freeform 123"/>
              <p:cNvSpPr>
                <a:spLocks noEditPoints="1"/>
              </p:cNvSpPr>
              <p:nvPr/>
            </p:nvSpPr>
            <p:spPr bwMode="auto">
              <a:xfrm>
                <a:off x="9497963" y="-3853804"/>
                <a:ext cx="55563" cy="17463"/>
              </a:xfrm>
              <a:custGeom>
                <a:avLst/>
                <a:gdLst>
                  <a:gd name="T0" fmla="*/ 0 w 13"/>
                  <a:gd name="T1" fmla="*/ 4 h 4"/>
                  <a:gd name="T2" fmla="*/ 0 w 13"/>
                  <a:gd name="T3" fmla="*/ 4 h 4"/>
                  <a:gd name="T4" fmla="*/ 0 w 13"/>
                  <a:gd name="T5" fmla="*/ 4 h 4"/>
                  <a:gd name="T6" fmla="*/ 0 w 13"/>
                  <a:gd name="T7" fmla="*/ 4 h 4"/>
                  <a:gd name="T8" fmla="*/ 2 w 13"/>
                  <a:gd name="T9" fmla="*/ 3 h 4"/>
                  <a:gd name="T10" fmla="*/ 1 w 13"/>
                  <a:gd name="T11" fmla="*/ 4 h 4"/>
                  <a:gd name="T12" fmla="*/ 0 w 13"/>
                  <a:gd name="T13" fmla="*/ 4 h 4"/>
                  <a:gd name="T14" fmla="*/ 3 w 13"/>
                  <a:gd name="T15" fmla="*/ 4 h 4"/>
                  <a:gd name="T16" fmla="*/ 3 w 13"/>
                  <a:gd name="T17" fmla="*/ 4 h 4"/>
                  <a:gd name="T18" fmla="*/ 2 w 13"/>
                  <a:gd name="T19" fmla="*/ 3 h 4"/>
                  <a:gd name="T20" fmla="*/ 10 w 13"/>
                  <a:gd name="T21" fmla="*/ 0 h 4"/>
                  <a:gd name="T22" fmla="*/ 6 w 13"/>
                  <a:gd name="T23" fmla="*/ 1 h 4"/>
                  <a:gd name="T24" fmla="*/ 7 w 13"/>
                  <a:gd name="T25" fmla="*/ 4 h 4"/>
                  <a:gd name="T26" fmla="*/ 7 w 13"/>
                  <a:gd name="T27" fmla="*/ 4 h 4"/>
                  <a:gd name="T28" fmla="*/ 13 w 13"/>
                  <a:gd name="T29" fmla="*/ 2 h 4"/>
                  <a:gd name="T30" fmla="*/ 10 w 13"/>
                  <a:gd name="T3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3" h="4">
                    <a:moveTo>
                      <a:pt x="0" y="4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moveTo>
                      <a:pt x="2" y="3"/>
                    </a:move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ubicBezTo>
                      <a:pt x="1" y="4"/>
                      <a:pt x="2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3"/>
                      <a:pt x="2" y="3"/>
                    </a:cubicBezTo>
                    <a:moveTo>
                      <a:pt x="10" y="0"/>
                    </a:moveTo>
                    <a:cubicBezTo>
                      <a:pt x="9" y="0"/>
                      <a:pt x="8" y="1"/>
                      <a:pt x="6" y="1"/>
                    </a:cubicBezTo>
                    <a:cubicBezTo>
                      <a:pt x="6" y="2"/>
                      <a:pt x="6" y="3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9" y="4"/>
                      <a:pt x="11" y="3"/>
                      <a:pt x="13" y="2"/>
                    </a:cubicBezTo>
                    <a:cubicBezTo>
                      <a:pt x="12" y="1"/>
                      <a:pt x="11" y="1"/>
                      <a:pt x="10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70" name="Freeform 124"/>
              <p:cNvSpPr/>
              <p:nvPr/>
            </p:nvSpPr>
            <p:spPr bwMode="auto">
              <a:xfrm>
                <a:off x="9497963" y="-3836342"/>
                <a:ext cx="4763" cy="0"/>
              </a:xfrm>
              <a:custGeom>
                <a:avLst/>
                <a:gdLst>
                  <a:gd name="T0" fmla="*/ 1 w 1"/>
                  <a:gd name="T1" fmla="*/ 0 w 1"/>
                  <a:gd name="T2" fmla="*/ 0 w 1"/>
                  <a:gd name="T3" fmla="*/ 0 w 1"/>
                  <a:gd name="T4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71" name="Freeform 125"/>
              <p:cNvSpPr/>
              <p:nvPr/>
            </p:nvSpPr>
            <p:spPr bwMode="auto">
              <a:xfrm>
                <a:off x="9505901" y="-3849042"/>
                <a:ext cx="22225" cy="12700"/>
              </a:xfrm>
              <a:custGeom>
                <a:avLst/>
                <a:gdLst>
                  <a:gd name="T0" fmla="*/ 4 w 5"/>
                  <a:gd name="T1" fmla="*/ 0 h 3"/>
                  <a:gd name="T2" fmla="*/ 3 w 5"/>
                  <a:gd name="T3" fmla="*/ 1 h 3"/>
                  <a:gd name="T4" fmla="*/ 0 w 5"/>
                  <a:gd name="T5" fmla="*/ 2 h 3"/>
                  <a:gd name="T6" fmla="*/ 1 w 5"/>
                  <a:gd name="T7" fmla="*/ 3 h 3"/>
                  <a:gd name="T8" fmla="*/ 5 w 5"/>
                  <a:gd name="T9" fmla="*/ 3 h 3"/>
                  <a:gd name="T10" fmla="*/ 4 w 5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3">
                    <a:moveTo>
                      <a:pt x="4" y="0"/>
                    </a:moveTo>
                    <a:cubicBezTo>
                      <a:pt x="4" y="0"/>
                      <a:pt x="3" y="1"/>
                      <a:pt x="3" y="1"/>
                    </a:cubicBezTo>
                    <a:cubicBezTo>
                      <a:pt x="2" y="1"/>
                      <a:pt x="1" y="2"/>
                      <a:pt x="0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2" y="3"/>
                      <a:pt x="4" y="3"/>
                      <a:pt x="5" y="3"/>
                    </a:cubicBezTo>
                    <a:cubicBezTo>
                      <a:pt x="4" y="2"/>
                      <a:pt x="4" y="1"/>
                      <a:pt x="4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72" name="Freeform 126"/>
              <p:cNvSpPr/>
              <p:nvPr/>
            </p:nvSpPr>
            <p:spPr bwMode="auto">
              <a:xfrm>
                <a:off x="9497963" y="-3853804"/>
                <a:ext cx="42863" cy="17463"/>
              </a:xfrm>
              <a:custGeom>
                <a:avLst/>
                <a:gdLst>
                  <a:gd name="T0" fmla="*/ 10 w 10"/>
                  <a:gd name="T1" fmla="*/ 0 h 4"/>
                  <a:gd name="T2" fmla="*/ 5 w 10"/>
                  <a:gd name="T3" fmla="*/ 2 h 4"/>
                  <a:gd name="T4" fmla="*/ 0 w 10"/>
                  <a:gd name="T5" fmla="*/ 4 h 4"/>
                  <a:gd name="T6" fmla="*/ 0 w 10"/>
                  <a:gd name="T7" fmla="*/ 4 h 4"/>
                  <a:gd name="T8" fmla="*/ 0 w 10"/>
                  <a:gd name="T9" fmla="*/ 4 h 4"/>
                  <a:gd name="T10" fmla="*/ 1 w 10"/>
                  <a:gd name="T11" fmla="*/ 4 h 4"/>
                  <a:gd name="T12" fmla="*/ 1 w 10"/>
                  <a:gd name="T13" fmla="*/ 4 h 4"/>
                  <a:gd name="T14" fmla="*/ 2 w 10"/>
                  <a:gd name="T15" fmla="*/ 3 h 4"/>
                  <a:gd name="T16" fmla="*/ 2 w 10"/>
                  <a:gd name="T17" fmla="*/ 3 h 4"/>
                  <a:gd name="T18" fmla="*/ 5 w 10"/>
                  <a:gd name="T19" fmla="*/ 2 h 4"/>
                  <a:gd name="T20" fmla="*/ 6 w 10"/>
                  <a:gd name="T21" fmla="*/ 1 h 4"/>
                  <a:gd name="T22" fmla="*/ 10 w 10"/>
                  <a:gd name="T23" fmla="*/ 0 h 4"/>
                  <a:gd name="T24" fmla="*/ 10 w 10"/>
                  <a:gd name="T2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0" h="4">
                    <a:moveTo>
                      <a:pt x="10" y="0"/>
                    </a:moveTo>
                    <a:cubicBezTo>
                      <a:pt x="8" y="0"/>
                      <a:pt x="7" y="1"/>
                      <a:pt x="5" y="2"/>
                    </a:cubicBezTo>
                    <a:cubicBezTo>
                      <a:pt x="4" y="2"/>
                      <a:pt x="1" y="3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3" y="3"/>
                      <a:pt x="4" y="2"/>
                      <a:pt x="5" y="2"/>
                    </a:cubicBezTo>
                    <a:cubicBezTo>
                      <a:pt x="5" y="2"/>
                      <a:pt x="6" y="1"/>
                      <a:pt x="6" y="1"/>
                    </a:cubicBezTo>
                    <a:cubicBezTo>
                      <a:pt x="8" y="1"/>
                      <a:pt x="9" y="0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73" name="Freeform 127"/>
              <p:cNvSpPr/>
              <p:nvPr/>
            </p:nvSpPr>
            <p:spPr bwMode="auto">
              <a:xfrm>
                <a:off x="9459863" y="-3841104"/>
                <a:ext cx="33338" cy="12700"/>
              </a:xfrm>
              <a:custGeom>
                <a:avLst/>
                <a:gdLst>
                  <a:gd name="T0" fmla="*/ 2 w 8"/>
                  <a:gd name="T1" fmla="*/ 0 h 3"/>
                  <a:gd name="T2" fmla="*/ 0 w 8"/>
                  <a:gd name="T3" fmla="*/ 3 h 3"/>
                  <a:gd name="T4" fmla="*/ 0 w 8"/>
                  <a:gd name="T5" fmla="*/ 3 h 3"/>
                  <a:gd name="T6" fmla="*/ 2 w 8"/>
                  <a:gd name="T7" fmla="*/ 2 h 3"/>
                  <a:gd name="T8" fmla="*/ 6 w 8"/>
                  <a:gd name="T9" fmla="*/ 1 h 3"/>
                  <a:gd name="T10" fmla="*/ 5 w 8"/>
                  <a:gd name="T11" fmla="*/ 1 h 3"/>
                  <a:gd name="T12" fmla="*/ 5 w 8"/>
                  <a:gd name="T13" fmla="*/ 1 h 3"/>
                  <a:gd name="T14" fmla="*/ 5 w 8"/>
                  <a:gd name="T15" fmla="*/ 1 h 3"/>
                  <a:gd name="T16" fmla="*/ 7 w 8"/>
                  <a:gd name="T17" fmla="*/ 1 h 3"/>
                  <a:gd name="T18" fmla="*/ 8 w 8"/>
                  <a:gd name="T19" fmla="*/ 0 h 3"/>
                  <a:gd name="T20" fmla="*/ 8 w 8"/>
                  <a:gd name="T21" fmla="*/ 0 h 3"/>
                  <a:gd name="T22" fmla="*/ 5 w 8"/>
                  <a:gd name="T23" fmla="*/ 0 h 3"/>
                  <a:gd name="T24" fmla="*/ 2 w 8"/>
                  <a:gd name="T2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" h="3">
                    <a:moveTo>
                      <a:pt x="2" y="0"/>
                    </a:moveTo>
                    <a:cubicBezTo>
                      <a:pt x="1" y="1"/>
                      <a:pt x="1" y="2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1" y="2"/>
                      <a:pt x="2" y="2"/>
                    </a:cubicBezTo>
                    <a:cubicBezTo>
                      <a:pt x="3" y="2"/>
                      <a:pt x="4" y="2"/>
                      <a:pt x="6" y="1"/>
                    </a:cubicBezTo>
                    <a:cubicBezTo>
                      <a:pt x="6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6" y="1"/>
                      <a:pt x="6" y="1"/>
                      <a:pt x="7" y="1"/>
                    </a:cubicBezTo>
                    <a:cubicBezTo>
                      <a:pt x="7" y="1"/>
                      <a:pt x="7" y="1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7" y="0"/>
                      <a:pt x="6" y="0"/>
                      <a:pt x="5" y="0"/>
                    </a:cubicBezTo>
                    <a:cubicBezTo>
                      <a:pt x="4" y="0"/>
                      <a:pt x="3" y="0"/>
                      <a:pt x="2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74" name="Freeform 128"/>
              <p:cNvSpPr/>
              <p:nvPr/>
            </p:nvSpPr>
            <p:spPr bwMode="auto">
              <a:xfrm>
                <a:off x="9459863" y="-382840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75" name="Freeform 129"/>
              <p:cNvSpPr>
                <a:spLocks noEditPoints="1"/>
              </p:cNvSpPr>
              <p:nvPr/>
            </p:nvSpPr>
            <p:spPr bwMode="auto">
              <a:xfrm>
                <a:off x="9480501" y="-3841104"/>
                <a:ext cx="12700" cy="4763"/>
              </a:xfrm>
              <a:custGeom>
                <a:avLst/>
                <a:gdLst>
                  <a:gd name="T0" fmla="*/ 0 w 3"/>
                  <a:gd name="T1" fmla="*/ 1 h 1"/>
                  <a:gd name="T2" fmla="*/ 1 w 3"/>
                  <a:gd name="T3" fmla="*/ 1 h 1"/>
                  <a:gd name="T4" fmla="*/ 1 w 3"/>
                  <a:gd name="T5" fmla="*/ 1 h 1"/>
                  <a:gd name="T6" fmla="*/ 0 w 3"/>
                  <a:gd name="T7" fmla="*/ 1 h 1"/>
                  <a:gd name="T8" fmla="*/ 0 w 3"/>
                  <a:gd name="T9" fmla="*/ 1 h 1"/>
                  <a:gd name="T10" fmla="*/ 0 w 3"/>
                  <a:gd name="T11" fmla="*/ 0 h 1"/>
                  <a:gd name="T12" fmla="*/ 3 w 3"/>
                  <a:gd name="T13" fmla="*/ 0 h 1"/>
                  <a:gd name="T14" fmla="*/ 3 w 3"/>
                  <a:gd name="T15" fmla="*/ 0 h 1"/>
                  <a:gd name="T16" fmla="*/ 0 w 3"/>
                  <a:gd name="T1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" h="1">
                    <a:moveTo>
                      <a:pt x="0" y="1"/>
                    </a:move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moveTo>
                      <a:pt x="0" y="0"/>
                    </a:moveTo>
                    <a:cubicBezTo>
                      <a:pt x="1" y="0"/>
                      <a:pt x="2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1" y="0"/>
                      <a:pt x="0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76" name="Freeform 130"/>
              <p:cNvSpPr/>
              <p:nvPr/>
            </p:nvSpPr>
            <p:spPr bwMode="auto">
              <a:xfrm>
                <a:off x="9493201" y="-3841104"/>
                <a:ext cx="0" cy="476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77" name="Freeform 131"/>
              <p:cNvSpPr/>
              <p:nvPr/>
            </p:nvSpPr>
            <p:spPr bwMode="auto">
              <a:xfrm>
                <a:off x="9493201" y="-3841104"/>
                <a:ext cx="0" cy="476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78" name="Freeform 132"/>
              <p:cNvSpPr/>
              <p:nvPr/>
            </p:nvSpPr>
            <p:spPr bwMode="auto">
              <a:xfrm>
                <a:off x="9493201" y="-3841104"/>
                <a:ext cx="0" cy="4763"/>
              </a:xfrm>
              <a:custGeom>
                <a:avLst/>
                <a:gdLst>
                  <a:gd name="T0" fmla="*/ 0 h 3"/>
                  <a:gd name="T1" fmla="*/ 3 h 3"/>
                  <a:gd name="T2" fmla="*/ 3 h 3"/>
                  <a:gd name="T3" fmla="*/ 0 h 3"/>
                  <a:gd name="T4" fmla="*/ 0 h 3"/>
                  <a:gd name="T5" fmla="*/ 0 h 3"/>
                  <a:gd name="T6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  <a:cxn ang="0">
                    <a:pos x="0" y="T6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79" name="Freeform 133"/>
              <p:cNvSpPr/>
              <p:nvPr/>
            </p:nvSpPr>
            <p:spPr bwMode="auto">
              <a:xfrm>
                <a:off x="9493201" y="-3841104"/>
                <a:ext cx="0" cy="4763"/>
              </a:xfrm>
              <a:custGeom>
                <a:avLst/>
                <a:gdLst>
                  <a:gd name="T0" fmla="*/ 0 h 3"/>
                  <a:gd name="T1" fmla="*/ 3 h 3"/>
                  <a:gd name="T2" fmla="*/ 3 h 3"/>
                  <a:gd name="T3" fmla="*/ 0 h 3"/>
                  <a:gd name="T4" fmla="*/ 0 h 3"/>
                  <a:gd name="T5" fmla="*/ 0 h 3"/>
                  <a:gd name="T6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  <a:cxn ang="0">
                    <a:pos x="0" y="T6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80" name="Rectangle 134"/>
              <p:cNvSpPr>
                <a:spLocks noChangeArrowheads="1"/>
              </p:cNvSpPr>
              <p:nvPr/>
            </p:nvSpPr>
            <p:spPr bwMode="auto">
              <a:xfrm>
                <a:off x="9493201" y="-3841104"/>
                <a:ext cx="1588" cy="4763"/>
              </a:xfrm>
              <a:prstGeom prst="rect">
                <a:avLst/>
              </a:pr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81" name="Freeform 135"/>
              <p:cNvSpPr/>
              <p:nvPr/>
            </p:nvSpPr>
            <p:spPr bwMode="auto">
              <a:xfrm>
                <a:off x="9493201" y="-3841104"/>
                <a:ext cx="0" cy="4763"/>
              </a:xfrm>
              <a:custGeom>
                <a:avLst/>
                <a:gdLst>
                  <a:gd name="T0" fmla="*/ 0 h 3"/>
                  <a:gd name="T1" fmla="*/ 3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0"/>
                    </a:ln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82" name="Freeform 136"/>
              <p:cNvSpPr/>
              <p:nvPr/>
            </p:nvSpPr>
            <p:spPr bwMode="auto">
              <a:xfrm>
                <a:off x="9493201" y="-3841104"/>
                <a:ext cx="0" cy="4763"/>
              </a:xfrm>
              <a:custGeom>
                <a:avLst/>
                <a:gdLst>
                  <a:gd name="T0" fmla="*/ 0 h 3"/>
                  <a:gd name="T1" fmla="*/ 3 h 3"/>
                  <a:gd name="T2" fmla="*/ 3 h 3"/>
                  <a:gd name="T3" fmla="*/ 3 h 3"/>
                  <a:gd name="T4" fmla="*/ 3 h 3"/>
                  <a:gd name="T5" fmla="*/ 0 h 3"/>
                  <a:gd name="T6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  <a:cxn ang="0">
                    <a:pos x="0" y="T6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83" name="Freeform 137"/>
              <p:cNvSpPr/>
              <p:nvPr/>
            </p:nvSpPr>
            <p:spPr bwMode="auto">
              <a:xfrm>
                <a:off x="9493201" y="-3841104"/>
                <a:ext cx="0" cy="4763"/>
              </a:xfrm>
              <a:custGeom>
                <a:avLst/>
                <a:gdLst>
                  <a:gd name="T0" fmla="*/ 0 h 3"/>
                  <a:gd name="T1" fmla="*/ 3 h 3"/>
                  <a:gd name="T2" fmla="*/ 3 h 3"/>
                  <a:gd name="T3" fmla="*/ 3 h 3"/>
                  <a:gd name="T4" fmla="*/ 3 h 3"/>
                  <a:gd name="T5" fmla="*/ 0 h 3"/>
                  <a:gd name="T6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  <a:cxn ang="0">
                    <a:pos x="0" y="T6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84" name="Freeform 138"/>
              <p:cNvSpPr/>
              <p:nvPr/>
            </p:nvSpPr>
            <p:spPr bwMode="auto">
              <a:xfrm>
                <a:off x="9490026" y="-3836342"/>
                <a:ext cx="3175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  <a:gd name="T3" fmla="*/ 2 w 2"/>
                  <a:gd name="T4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85" name="Freeform 139"/>
              <p:cNvSpPr/>
              <p:nvPr/>
            </p:nvSpPr>
            <p:spPr bwMode="auto">
              <a:xfrm>
                <a:off x="9490026" y="-3836342"/>
                <a:ext cx="3175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  <a:gd name="T3" fmla="*/ 2 w 2"/>
                  <a:gd name="T4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86" name="Rectangle 140"/>
              <p:cNvSpPr>
                <a:spLocks noChangeArrowheads="1"/>
              </p:cNvSpPr>
              <p:nvPr/>
            </p:nvSpPr>
            <p:spPr bwMode="auto">
              <a:xfrm>
                <a:off x="9490026" y="-3836342"/>
                <a:ext cx="3175" cy="1588"/>
              </a:xfrm>
              <a:prstGeom prst="rect">
                <a:avLst/>
              </a:pr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87" name="Rectangle 141"/>
              <p:cNvSpPr>
                <a:spLocks noChangeArrowheads="1"/>
              </p:cNvSpPr>
              <p:nvPr/>
            </p:nvSpPr>
            <p:spPr bwMode="auto">
              <a:xfrm>
                <a:off x="9490026" y="-3836342"/>
                <a:ext cx="3175" cy="1588"/>
              </a:xfrm>
              <a:prstGeom prst="rect">
                <a:avLst/>
              </a:pr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88" name="Freeform 142"/>
              <p:cNvSpPr/>
              <p:nvPr/>
            </p:nvSpPr>
            <p:spPr bwMode="auto">
              <a:xfrm>
                <a:off x="9477326" y="-3831579"/>
                <a:ext cx="15875" cy="15875"/>
              </a:xfrm>
              <a:custGeom>
                <a:avLst/>
                <a:gdLst>
                  <a:gd name="T0" fmla="*/ 3 w 4"/>
                  <a:gd name="T1" fmla="*/ 0 h 4"/>
                  <a:gd name="T2" fmla="*/ 0 w 4"/>
                  <a:gd name="T3" fmla="*/ 3 h 4"/>
                  <a:gd name="T4" fmla="*/ 0 w 4"/>
                  <a:gd name="T5" fmla="*/ 3 h 4"/>
                  <a:gd name="T6" fmla="*/ 1 w 4"/>
                  <a:gd name="T7" fmla="*/ 4 h 4"/>
                  <a:gd name="T8" fmla="*/ 3 w 4"/>
                  <a:gd name="T9" fmla="*/ 1 h 4"/>
                  <a:gd name="T10" fmla="*/ 4 w 4"/>
                  <a:gd name="T11" fmla="*/ 0 h 4"/>
                  <a:gd name="T12" fmla="*/ 3 w 4"/>
                  <a:gd name="T13" fmla="*/ 0 h 4"/>
                  <a:gd name="T14" fmla="*/ 3 w 4"/>
                  <a:gd name="T15" fmla="*/ 0 h 4"/>
                  <a:gd name="T16" fmla="*/ 3 w 4"/>
                  <a:gd name="T17" fmla="*/ 0 h 4"/>
                  <a:gd name="T18" fmla="*/ 3 w 4"/>
                  <a:gd name="T19" fmla="*/ 0 h 4"/>
                  <a:gd name="T20" fmla="*/ 3 w 4"/>
                  <a:gd name="T21" fmla="*/ 0 h 4"/>
                  <a:gd name="T22" fmla="*/ 3 w 4"/>
                  <a:gd name="T23" fmla="*/ 0 h 4"/>
                  <a:gd name="T24" fmla="*/ 3 w 4"/>
                  <a:gd name="T2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1" y="3"/>
                      <a:pt x="1" y="4"/>
                    </a:cubicBezTo>
                    <a:cubicBezTo>
                      <a:pt x="2" y="3"/>
                      <a:pt x="3" y="2"/>
                      <a:pt x="3" y="1"/>
                    </a:cubicBezTo>
                    <a:cubicBezTo>
                      <a:pt x="4" y="1"/>
                      <a:pt x="4" y="0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89" name="Freeform 143"/>
              <p:cNvSpPr>
                <a:spLocks noEditPoints="1"/>
              </p:cNvSpPr>
              <p:nvPr/>
            </p:nvSpPr>
            <p:spPr bwMode="auto">
              <a:xfrm>
                <a:off x="9459863" y="-3828404"/>
                <a:ext cx="30163" cy="60325"/>
              </a:xfrm>
              <a:custGeom>
                <a:avLst/>
                <a:gdLst>
                  <a:gd name="T0" fmla="*/ 4 w 7"/>
                  <a:gd name="T1" fmla="*/ 9 h 14"/>
                  <a:gd name="T2" fmla="*/ 1 w 7"/>
                  <a:gd name="T3" fmla="*/ 9 h 14"/>
                  <a:gd name="T4" fmla="*/ 0 w 7"/>
                  <a:gd name="T5" fmla="*/ 11 h 14"/>
                  <a:gd name="T6" fmla="*/ 2 w 7"/>
                  <a:gd name="T7" fmla="*/ 14 h 14"/>
                  <a:gd name="T8" fmla="*/ 3 w 7"/>
                  <a:gd name="T9" fmla="*/ 12 h 14"/>
                  <a:gd name="T10" fmla="*/ 4 w 7"/>
                  <a:gd name="T11" fmla="*/ 9 h 14"/>
                  <a:gd name="T12" fmla="*/ 7 w 7"/>
                  <a:gd name="T13" fmla="*/ 0 h 14"/>
                  <a:gd name="T14" fmla="*/ 5 w 7"/>
                  <a:gd name="T15" fmla="*/ 3 h 14"/>
                  <a:gd name="T16" fmla="*/ 6 w 7"/>
                  <a:gd name="T17" fmla="*/ 3 h 14"/>
                  <a:gd name="T18" fmla="*/ 6 w 7"/>
                  <a:gd name="T19" fmla="*/ 3 h 14"/>
                  <a:gd name="T20" fmla="*/ 7 w 7"/>
                  <a:gd name="T21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" h="14">
                    <a:moveTo>
                      <a:pt x="4" y="9"/>
                    </a:moveTo>
                    <a:cubicBezTo>
                      <a:pt x="3" y="9"/>
                      <a:pt x="2" y="9"/>
                      <a:pt x="1" y="9"/>
                    </a:cubicBezTo>
                    <a:cubicBezTo>
                      <a:pt x="0" y="10"/>
                      <a:pt x="0" y="11"/>
                      <a:pt x="0" y="11"/>
                    </a:cubicBezTo>
                    <a:cubicBezTo>
                      <a:pt x="1" y="12"/>
                      <a:pt x="1" y="13"/>
                      <a:pt x="2" y="14"/>
                    </a:cubicBezTo>
                    <a:cubicBezTo>
                      <a:pt x="2" y="13"/>
                      <a:pt x="3" y="12"/>
                      <a:pt x="3" y="12"/>
                    </a:cubicBezTo>
                    <a:cubicBezTo>
                      <a:pt x="4" y="11"/>
                      <a:pt x="4" y="10"/>
                      <a:pt x="4" y="9"/>
                    </a:cubicBezTo>
                    <a:moveTo>
                      <a:pt x="7" y="0"/>
                    </a:moveTo>
                    <a:cubicBezTo>
                      <a:pt x="7" y="1"/>
                      <a:pt x="6" y="2"/>
                      <a:pt x="5" y="3"/>
                    </a:cubicBezTo>
                    <a:cubicBezTo>
                      <a:pt x="5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7" y="2"/>
                      <a:pt x="7" y="1"/>
                      <a:pt x="7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90" name="Freeform 144"/>
              <p:cNvSpPr/>
              <p:nvPr/>
            </p:nvSpPr>
            <p:spPr bwMode="auto">
              <a:xfrm>
                <a:off x="9464626" y="-3818879"/>
                <a:ext cx="20638" cy="30163"/>
              </a:xfrm>
              <a:custGeom>
                <a:avLst/>
                <a:gdLst>
                  <a:gd name="T0" fmla="*/ 3 w 5"/>
                  <a:gd name="T1" fmla="*/ 0 h 7"/>
                  <a:gd name="T2" fmla="*/ 1 w 5"/>
                  <a:gd name="T3" fmla="*/ 3 h 7"/>
                  <a:gd name="T4" fmla="*/ 0 w 5"/>
                  <a:gd name="T5" fmla="*/ 7 h 7"/>
                  <a:gd name="T6" fmla="*/ 3 w 5"/>
                  <a:gd name="T7" fmla="*/ 7 h 7"/>
                  <a:gd name="T8" fmla="*/ 5 w 5"/>
                  <a:gd name="T9" fmla="*/ 1 h 7"/>
                  <a:gd name="T10" fmla="*/ 4 w 5"/>
                  <a:gd name="T11" fmla="*/ 1 h 7"/>
                  <a:gd name="T12" fmla="*/ 3 w 5"/>
                  <a:gd name="T13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7">
                    <a:moveTo>
                      <a:pt x="3" y="0"/>
                    </a:moveTo>
                    <a:cubicBezTo>
                      <a:pt x="3" y="1"/>
                      <a:pt x="2" y="2"/>
                      <a:pt x="1" y="3"/>
                    </a:cubicBezTo>
                    <a:cubicBezTo>
                      <a:pt x="0" y="5"/>
                      <a:pt x="0" y="6"/>
                      <a:pt x="0" y="7"/>
                    </a:cubicBezTo>
                    <a:cubicBezTo>
                      <a:pt x="1" y="7"/>
                      <a:pt x="2" y="7"/>
                      <a:pt x="3" y="7"/>
                    </a:cubicBezTo>
                    <a:cubicBezTo>
                      <a:pt x="4" y="5"/>
                      <a:pt x="5" y="3"/>
                      <a:pt x="5" y="1"/>
                    </a:cubicBezTo>
                    <a:cubicBezTo>
                      <a:pt x="5" y="1"/>
                      <a:pt x="4" y="1"/>
                      <a:pt x="4" y="1"/>
                    </a:cubicBezTo>
                    <a:cubicBezTo>
                      <a:pt x="4" y="0"/>
                      <a:pt x="3" y="0"/>
                      <a:pt x="3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91" name="Freeform 145"/>
              <p:cNvSpPr>
                <a:spLocks noEditPoints="1"/>
              </p:cNvSpPr>
              <p:nvPr/>
            </p:nvSpPr>
            <p:spPr bwMode="auto">
              <a:xfrm>
                <a:off x="9477326" y="-3831579"/>
                <a:ext cx="15875" cy="12700"/>
              </a:xfrm>
              <a:custGeom>
                <a:avLst/>
                <a:gdLst>
                  <a:gd name="T0" fmla="*/ 4 w 4"/>
                  <a:gd name="T1" fmla="*/ 0 h 3"/>
                  <a:gd name="T2" fmla="*/ 3 w 4"/>
                  <a:gd name="T3" fmla="*/ 0 h 3"/>
                  <a:gd name="T4" fmla="*/ 3 w 4"/>
                  <a:gd name="T5" fmla="*/ 0 h 3"/>
                  <a:gd name="T6" fmla="*/ 3 w 4"/>
                  <a:gd name="T7" fmla="*/ 0 h 3"/>
                  <a:gd name="T8" fmla="*/ 3 w 4"/>
                  <a:gd name="T9" fmla="*/ 0 h 3"/>
                  <a:gd name="T10" fmla="*/ 4 w 4"/>
                  <a:gd name="T11" fmla="*/ 0 h 3"/>
                  <a:gd name="T12" fmla="*/ 4 w 4"/>
                  <a:gd name="T13" fmla="*/ 0 h 3"/>
                  <a:gd name="T14" fmla="*/ 4 w 4"/>
                  <a:gd name="T15" fmla="*/ 0 h 3"/>
                  <a:gd name="T16" fmla="*/ 3 w 4"/>
                  <a:gd name="T17" fmla="*/ 0 h 3"/>
                  <a:gd name="T18" fmla="*/ 0 w 4"/>
                  <a:gd name="T19" fmla="*/ 3 h 3"/>
                  <a:gd name="T20" fmla="*/ 3 w 4"/>
                  <a:gd name="T21" fmla="*/ 0 h 3"/>
                  <a:gd name="T22" fmla="*/ 3 w 4"/>
                  <a:gd name="T23" fmla="*/ 0 h 3"/>
                  <a:gd name="T24" fmla="*/ 3 w 4"/>
                  <a:gd name="T25" fmla="*/ 0 h 3"/>
                  <a:gd name="T26" fmla="*/ 3 w 4"/>
                  <a:gd name="T2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4" h="3">
                    <a:moveTo>
                      <a:pt x="4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moveTo>
                      <a:pt x="3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1" y="2"/>
                      <a:pt x="2" y="1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92" name="Freeform 146"/>
              <p:cNvSpPr>
                <a:spLocks noEditPoints="1"/>
              </p:cNvSpPr>
              <p:nvPr/>
            </p:nvSpPr>
            <p:spPr bwMode="auto">
              <a:xfrm>
                <a:off x="9497963" y="-3823642"/>
                <a:ext cx="58738" cy="55563"/>
              </a:xfrm>
              <a:custGeom>
                <a:avLst/>
                <a:gdLst>
                  <a:gd name="T0" fmla="*/ 7 w 14"/>
                  <a:gd name="T1" fmla="*/ 7 h 13"/>
                  <a:gd name="T2" fmla="*/ 6 w 14"/>
                  <a:gd name="T3" fmla="*/ 7 h 13"/>
                  <a:gd name="T4" fmla="*/ 13 w 14"/>
                  <a:gd name="T5" fmla="*/ 13 h 13"/>
                  <a:gd name="T6" fmla="*/ 14 w 14"/>
                  <a:gd name="T7" fmla="*/ 13 h 13"/>
                  <a:gd name="T8" fmla="*/ 9 w 14"/>
                  <a:gd name="T9" fmla="*/ 8 h 13"/>
                  <a:gd name="T10" fmla="*/ 7 w 14"/>
                  <a:gd name="T11" fmla="*/ 7 h 13"/>
                  <a:gd name="T12" fmla="*/ 0 w 14"/>
                  <a:gd name="T13" fmla="*/ 0 h 13"/>
                  <a:gd name="T14" fmla="*/ 2 w 14"/>
                  <a:gd name="T15" fmla="*/ 3 h 13"/>
                  <a:gd name="T16" fmla="*/ 5 w 14"/>
                  <a:gd name="T17" fmla="*/ 6 h 13"/>
                  <a:gd name="T18" fmla="*/ 7 w 14"/>
                  <a:gd name="T19" fmla="*/ 6 h 13"/>
                  <a:gd name="T20" fmla="*/ 2 w 14"/>
                  <a:gd name="T21" fmla="*/ 1 h 13"/>
                  <a:gd name="T22" fmla="*/ 0 w 14"/>
                  <a:gd name="T23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4" h="13">
                    <a:moveTo>
                      <a:pt x="7" y="7"/>
                    </a:moveTo>
                    <a:cubicBezTo>
                      <a:pt x="7" y="7"/>
                      <a:pt x="6" y="7"/>
                      <a:pt x="6" y="7"/>
                    </a:cubicBezTo>
                    <a:cubicBezTo>
                      <a:pt x="8" y="9"/>
                      <a:pt x="11" y="11"/>
                      <a:pt x="13" y="13"/>
                    </a:cubicBezTo>
                    <a:cubicBezTo>
                      <a:pt x="13" y="13"/>
                      <a:pt x="14" y="13"/>
                      <a:pt x="14" y="13"/>
                    </a:cubicBezTo>
                    <a:cubicBezTo>
                      <a:pt x="12" y="11"/>
                      <a:pt x="11" y="9"/>
                      <a:pt x="9" y="8"/>
                    </a:cubicBezTo>
                    <a:cubicBezTo>
                      <a:pt x="9" y="7"/>
                      <a:pt x="8" y="7"/>
                      <a:pt x="7" y="7"/>
                    </a:cubicBezTo>
                    <a:moveTo>
                      <a:pt x="0" y="0"/>
                    </a:moveTo>
                    <a:cubicBezTo>
                      <a:pt x="1" y="1"/>
                      <a:pt x="1" y="2"/>
                      <a:pt x="2" y="3"/>
                    </a:cubicBezTo>
                    <a:cubicBezTo>
                      <a:pt x="3" y="4"/>
                      <a:pt x="4" y="5"/>
                      <a:pt x="5" y="6"/>
                    </a:cubicBezTo>
                    <a:cubicBezTo>
                      <a:pt x="6" y="6"/>
                      <a:pt x="6" y="6"/>
                      <a:pt x="7" y="6"/>
                    </a:cubicBezTo>
                    <a:cubicBezTo>
                      <a:pt x="6" y="4"/>
                      <a:pt x="4" y="2"/>
                      <a:pt x="2" y="1"/>
                    </a:cubicBezTo>
                    <a:cubicBezTo>
                      <a:pt x="2" y="1"/>
                      <a:pt x="1" y="0"/>
                      <a:pt x="0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93" name="Freeform 147"/>
              <p:cNvSpPr>
                <a:spLocks noEditPoints="1"/>
              </p:cNvSpPr>
              <p:nvPr/>
            </p:nvSpPr>
            <p:spPr bwMode="auto">
              <a:xfrm>
                <a:off x="9505901" y="-3810942"/>
                <a:ext cx="47625" cy="50800"/>
              </a:xfrm>
              <a:custGeom>
                <a:avLst/>
                <a:gdLst>
                  <a:gd name="T0" fmla="*/ 4 w 11"/>
                  <a:gd name="T1" fmla="*/ 4 h 12"/>
                  <a:gd name="T2" fmla="*/ 2 w 11"/>
                  <a:gd name="T3" fmla="*/ 4 h 12"/>
                  <a:gd name="T4" fmla="*/ 8 w 11"/>
                  <a:gd name="T5" fmla="*/ 10 h 12"/>
                  <a:gd name="T6" fmla="*/ 9 w 11"/>
                  <a:gd name="T7" fmla="*/ 12 h 12"/>
                  <a:gd name="T8" fmla="*/ 11 w 11"/>
                  <a:gd name="T9" fmla="*/ 10 h 12"/>
                  <a:gd name="T10" fmla="*/ 11 w 11"/>
                  <a:gd name="T11" fmla="*/ 10 h 12"/>
                  <a:gd name="T12" fmla="*/ 4 w 11"/>
                  <a:gd name="T13" fmla="*/ 4 h 12"/>
                  <a:gd name="T14" fmla="*/ 0 w 11"/>
                  <a:gd name="T15" fmla="*/ 0 h 12"/>
                  <a:gd name="T16" fmla="*/ 0 w 11"/>
                  <a:gd name="T17" fmla="*/ 0 h 12"/>
                  <a:gd name="T18" fmla="*/ 1 w 11"/>
                  <a:gd name="T19" fmla="*/ 2 h 12"/>
                  <a:gd name="T20" fmla="*/ 1 w 11"/>
                  <a:gd name="T21" fmla="*/ 3 h 12"/>
                  <a:gd name="T22" fmla="*/ 2 w 11"/>
                  <a:gd name="T23" fmla="*/ 3 h 12"/>
                  <a:gd name="T24" fmla="*/ 3 w 11"/>
                  <a:gd name="T25" fmla="*/ 3 h 12"/>
                  <a:gd name="T26" fmla="*/ 0 w 11"/>
                  <a:gd name="T27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1" h="12">
                    <a:moveTo>
                      <a:pt x="4" y="4"/>
                    </a:moveTo>
                    <a:cubicBezTo>
                      <a:pt x="3" y="4"/>
                      <a:pt x="3" y="4"/>
                      <a:pt x="2" y="4"/>
                    </a:cubicBezTo>
                    <a:cubicBezTo>
                      <a:pt x="4" y="6"/>
                      <a:pt x="6" y="8"/>
                      <a:pt x="8" y="10"/>
                    </a:cubicBezTo>
                    <a:cubicBezTo>
                      <a:pt x="8" y="11"/>
                      <a:pt x="9" y="11"/>
                      <a:pt x="9" y="12"/>
                    </a:cubicBezTo>
                    <a:cubicBezTo>
                      <a:pt x="10" y="12"/>
                      <a:pt x="10" y="11"/>
                      <a:pt x="11" y="10"/>
                    </a:cubicBezTo>
                    <a:cubicBezTo>
                      <a:pt x="11" y="10"/>
                      <a:pt x="11" y="10"/>
                      <a:pt x="11" y="10"/>
                    </a:cubicBezTo>
                    <a:cubicBezTo>
                      <a:pt x="9" y="8"/>
                      <a:pt x="6" y="6"/>
                      <a:pt x="4" y="4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2" y="3"/>
                      <a:pt x="2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2" y="2"/>
                      <a:pt x="1" y="1"/>
                      <a:pt x="0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94" name="Freeform 148"/>
              <p:cNvSpPr/>
              <p:nvPr/>
            </p:nvSpPr>
            <p:spPr bwMode="auto">
              <a:xfrm>
                <a:off x="9515426" y="-3798242"/>
                <a:ext cx="20638" cy="9525"/>
              </a:xfrm>
              <a:custGeom>
                <a:avLst/>
                <a:gdLst>
                  <a:gd name="T0" fmla="*/ 3 w 5"/>
                  <a:gd name="T1" fmla="*/ 0 h 2"/>
                  <a:gd name="T2" fmla="*/ 1 w 5"/>
                  <a:gd name="T3" fmla="*/ 0 h 2"/>
                  <a:gd name="T4" fmla="*/ 0 w 5"/>
                  <a:gd name="T5" fmla="*/ 0 h 2"/>
                  <a:gd name="T6" fmla="*/ 4 w 5"/>
                  <a:gd name="T7" fmla="*/ 1 h 2"/>
                  <a:gd name="T8" fmla="*/ 4 w 5"/>
                  <a:gd name="T9" fmla="*/ 1 h 2"/>
                  <a:gd name="T10" fmla="*/ 4 w 5"/>
                  <a:gd name="T11" fmla="*/ 1 h 2"/>
                  <a:gd name="T12" fmla="*/ 4 w 5"/>
                  <a:gd name="T13" fmla="*/ 1 h 2"/>
                  <a:gd name="T14" fmla="*/ 3 w 5"/>
                  <a:gd name="T15" fmla="*/ 1 h 2"/>
                  <a:gd name="T16" fmla="*/ 5 w 5"/>
                  <a:gd name="T17" fmla="*/ 2 h 2"/>
                  <a:gd name="T18" fmla="*/ 5 w 5"/>
                  <a:gd name="T19" fmla="*/ 1 h 2"/>
                  <a:gd name="T20" fmla="*/ 3 w 5"/>
                  <a:gd name="T2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2">
                    <a:moveTo>
                      <a:pt x="3" y="0"/>
                    </a:moveTo>
                    <a:cubicBezTo>
                      <a:pt x="2" y="0"/>
                      <a:pt x="2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2" y="1"/>
                      <a:pt x="3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3" y="1"/>
                      <a:pt x="3" y="1"/>
                    </a:cubicBezTo>
                    <a:cubicBezTo>
                      <a:pt x="4" y="1"/>
                      <a:pt x="5" y="1"/>
                      <a:pt x="5" y="2"/>
                    </a:cubicBezTo>
                    <a:cubicBezTo>
                      <a:pt x="5" y="2"/>
                      <a:pt x="5" y="1"/>
                      <a:pt x="5" y="1"/>
                    </a:cubicBezTo>
                    <a:cubicBezTo>
                      <a:pt x="4" y="1"/>
                      <a:pt x="4" y="0"/>
                      <a:pt x="3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95" name="Freeform 149"/>
              <p:cNvSpPr/>
              <p:nvPr/>
            </p:nvSpPr>
            <p:spPr bwMode="auto">
              <a:xfrm>
                <a:off x="9515426" y="-3793479"/>
                <a:ext cx="15875" cy="0"/>
              </a:xfrm>
              <a:custGeom>
                <a:avLst/>
                <a:gdLst>
                  <a:gd name="T0" fmla="*/ 4 w 4"/>
                  <a:gd name="T1" fmla="*/ 4 w 4"/>
                  <a:gd name="T2" fmla="*/ 0 w 4"/>
                  <a:gd name="T3" fmla="*/ 0 w 4"/>
                  <a:gd name="T4" fmla="*/ 2 w 4"/>
                  <a:gd name="T5" fmla="*/ 3 w 4"/>
                  <a:gd name="T6" fmla="*/ 3 w 4"/>
                  <a:gd name="T7" fmla="*/ 4 w 4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  <a:cxn ang="0">
                    <a:pos x="T6" y="0"/>
                  </a:cxn>
                  <a:cxn ang="0">
                    <a:pos x="T7" y="0"/>
                  </a:cxn>
                </a:cxnLst>
                <a:rect l="0" t="0" r="r" b="b"/>
                <a:pathLst>
                  <a:path w="4"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3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4" y="0"/>
                      <a:pt x="4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96" name="Freeform 150"/>
              <p:cNvSpPr/>
              <p:nvPr/>
            </p:nvSpPr>
            <p:spPr bwMode="auto">
              <a:xfrm>
                <a:off x="9510663" y="-3798242"/>
                <a:ext cx="20638" cy="4763"/>
              </a:xfrm>
              <a:custGeom>
                <a:avLst/>
                <a:gdLst>
                  <a:gd name="T0" fmla="*/ 0 w 5"/>
                  <a:gd name="T1" fmla="*/ 0 h 1"/>
                  <a:gd name="T2" fmla="*/ 1 w 5"/>
                  <a:gd name="T3" fmla="*/ 1 h 1"/>
                  <a:gd name="T4" fmla="*/ 5 w 5"/>
                  <a:gd name="T5" fmla="*/ 1 h 1"/>
                  <a:gd name="T6" fmla="*/ 5 w 5"/>
                  <a:gd name="T7" fmla="*/ 1 h 1"/>
                  <a:gd name="T8" fmla="*/ 5 w 5"/>
                  <a:gd name="T9" fmla="*/ 1 h 1"/>
                  <a:gd name="T10" fmla="*/ 1 w 5"/>
                  <a:gd name="T11" fmla="*/ 0 h 1"/>
                  <a:gd name="T12" fmla="*/ 0 w 5"/>
                  <a:gd name="T13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1">
                    <a:moveTo>
                      <a:pt x="0" y="0"/>
                    </a:moveTo>
                    <a:cubicBezTo>
                      <a:pt x="0" y="0"/>
                      <a:pt x="1" y="1"/>
                      <a:pt x="1" y="1"/>
                    </a:cubicBezTo>
                    <a:cubicBezTo>
                      <a:pt x="2" y="1"/>
                      <a:pt x="4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4" y="1"/>
                      <a:pt x="3" y="1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97" name="Freeform 151"/>
              <p:cNvSpPr/>
              <p:nvPr/>
            </p:nvSpPr>
            <p:spPr bwMode="auto">
              <a:xfrm>
                <a:off x="9497963" y="-3828404"/>
                <a:ext cx="38100" cy="34925"/>
              </a:xfrm>
              <a:custGeom>
                <a:avLst/>
                <a:gdLst>
                  <a:gd name="T0" fmla="*/ 0 w 9"/>
                  <a:gd name="T1" fmla="*/ 0 h 8"/>
                  <a:gd name="T2" fmla="*/ 2 w 9"/>
                  <a:gd name="T3" fmla="*/ 4 h 8"/>
                  <a:gd name="T4" fmla="*/ 2 w 9"/>
                  <a:gd name="T5" fmla="*/ 4 h 8"/>
                  <a:gd name="T6" fmla="*/ 0 w 9"/>
                  <a:gd name="T7" fmla="*/ 1 h 8"/>
                  <a:gd name="T8" fmla="*/ 2 w 9"/>
                  <a:gd name="T9" fmla="*/ 2 h 8"/>
                  <a:gd name="T10" fmla="*/ 7 w 9"/>
                  <a:gd name="T11" fmla="*/ 7 h 8"/>
                  <a:gd name="T12" fmla="*/ 9 w 9"/>
                  <a:gd name="T13" fmla="*/ 8 h 8"/>
                  <a:gd name="T14" fmla="*/ 9 w 9"/>
                  <a:gd name="T15" fmla="*/ 8 h 8"/>
                  <a:gd name="T16" fmla="*/ 2 w 9"/>
                  <a:gd name="T17" fmla="*/ 2 h 8"/>
                  <a:gd name="T18" fmla="*/ 0 w 9"/>
                  <a:gd name="T1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" h="8">
                    <a:moveTo>
                      <a:pt x="0" y="0"/>
                    </a:moveTo>
                    <a:cubicBezTo>
                      <a:pt x="1" y="2"/>
                      <a:pt x="1" y="3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1" y="3"/>
                      <a:pt x="1" y="2"/>
                      <a:pt x="0" y="1"/>
                    </a:cubicBezTo>
                    <a:cubicBezTo>
                      <a:pt x="1" y="1"/>
                      <a:pt x="2" y="2"/>
                      <a:pt x="2" y="2"/>
                    </a:cubicBezTo>
                    <a:cubicBezTo>
                      <a:pt x="4" y="3"/>
                      <a:pt x="6" y="5"/>
                      <a:pt x="7" y="7"/>
                    </a:cubicBezTo>
                    <a:cubicBezTo>
                      <a:pt x="8" y="7"/>
                      <a:pt x="8" y="8"/>
                      <a:pt x="9" y="8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7" y="6"/>
                      <a:pt x="5" y="4"/>
                      <a:pt x="2" y="2"/>
                    </a:cubicBezTo>
                    <a:cubicBezTo>
                      <a:pt x="2" y="2"/>
                      <a:pt x="1" y="1"/>
                      <a:pt x="0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98" name="Freeform 152"/>
              <p:cNvSpPr>
                <a:spLocks noEditPoints="1"/>
              </p:cNvSpPr>
              <p:nvPr/>
            </p:nvSpPr>
            <p:spPr bwMode="auto">
              <a:xfrm>
                <a:off x="9455101" y="-3861742"/>
                <a:ext cx="114300" cy="114300"/>
              </a:xfrm>
              <a:custGeom>
                <a:avLst/>
                <a:gdLst>
                  <a:gd name="T0" fmla="*/ 8 w 27"/>
                  <a:gd name="T1" fmla="*/ 6 h 27"/>
                  <a:gd name="T2" fmla="*/ 9 w 27"/>
                  <a:gd name="T3" fmla="*/ 6 h 27"/>
                  <a:gd name="T4" fmla="*/ 9 w 27"/>
                  <a:gd name="T5" fmla="*/ 6 h 27"/>
                  <a:gd name="T6" fmla="*/ 9 w 27"/>
                  <a:gd name="T7" fmla="*/ 6 h 27"/>
                  <a:gd name="T8" fmla="*/ 9 w 27"/>
                  <a:gd name="T9" fmla="*/ 5 h 27"/>
                  <a:gd name="T10" fmla="*/ 9 w 27"/>
                  <a:gd name="T11" fmla="*/ 6 h 27"/>
                  <a:gd name="T12" fmla="*/ 9 w 27"/>
                  <a:gd name="T13" fmla="*/ 6 h 27"/>
                  <a:gd name="T14" fmla="*/ 9 w 27"/>
                  <a:gd name="T15" fmla="*/ 5 h 27"/>
                  <a:gd name="T16" fmla="*/ 9 w 27"/>
                  <a:gd name="T17" fmla="*/ 6 h 27"/>
                  <a:gd name="T18" fmla="*/ 13 w 27"/>
                  <a:gd name="T19" fmla="*/ 0 h 27"/>
                  <a:gd name="T20" fmla="*/ 11 w 27"/>
                  <a:gd name="T21" fmla="*/ 3 h 27"/>
                  <a:gd name="T22" fmla="*/ 10 w 27"/>
                  <a:gd name="T23" fmla="*/ 5 h 27"/>
                  <a:gd name="T24" fmla="*/ 9 w 27"/>
                  <a:gd name="T25" fmla="*/ 5 h 27"/>
                  <a:gd name="T26" fmla="*/ 10 w 27"/>
                  <a:gd name="T27" fmla="*/ 5 h 27"/>
                  <a:gd name="T28" fmla="*/ 9 w 27"/>
                  <a:gd name="T29" fmla="*/ 5 h 27"/>
                  <a:gd name="T30" fmla="*/ 9 w 27"/>
                  <a:gd name="T31" fmla="*/ 4 h 27"/>
                  <a:gd name="T32" fmla="*/ 9 w 27"/>
                  <a:gd name="T33" fmla="*/ 5 h 27"/>
                  <a:gd name="T34" fmla="*/ 9 w 27"/>
                  <a:gd name="T35" fmla="*/ 5 h 27"/>
                  <a:gd name="T36" fmla="*/ 9 w 27"/>
                  <a:gd name="T37" fmla="*/ 2 h 27"/>
                  <a:gd name="T38" fmla="*/ 9 w 27"/>
                  <a:gd name="T39" fmla="*/ 1 h 27"/>
                  <a:gd name="T40" fmla="*/ 7 w 27"/>
                  <a:gd name="T41" fmla="*/ 1 h 27"/>
                  <a:gd name="T42" fmla="*/ 9 w 27"/>
                  <a:gd name="T43" fmla="*/ 5 h 27"/>
                  <a:gd name="T44" fmla="*/ 5 w 27"/>
                  <a:gd name="T45" fmla="*/ 2 h 27"/>
                  <a:gd name="T46" fmla="*/ 6 w 27"/>
                  <a:gd name="T47" fmla="*/ 5 h 27"/>
                  <a:gd name="T48" fmla="*/ 9 w 27"/>
                  <a:gd name="T49" fmla="*/ 5 h 27"/>
                  <a:gd name="T50" fmla="*/ 8 w 27"/>
                  <a:gd name="T51" fmla="*/ 6 h 27"/>
                  <a:gd name="T52" fmla="*/ 6 w 27"/>
                  <a:gd name="T53" fmla="*/ 6 h 27"/>
                  <a:gd name="T54" fmla="*/ 7 w 27"/>
                  <a:gd name="T55" fmla="*/ 6 h 27"/>
                  <a:gd name="T56" fmla="*/ 1 w 27"/>
                  <a:gd name="T57" fmla="*/ 8 h 27"/>
                  <a:gd name="T58" fmla="*/ 0 w 27"/>
                  <a:gd name="T59" fmla="*/ 12 h 27"/>
                  <a:gd name="T60" fmla="*/ 1 w 27"/>
                  <a:gd name="T61" fmla="*/ 19 h 27"/>
                  <a:gd name="T62" fmla="*/ 2 w 27"/>
                  <a:gd name="T63" fmla="*/ 17 h 27"/>
                  <a:gd name="T64" fmla="*/ 5 w 27"/>
                  <a:gd name="T65" fmla="*/ 10 h 27"/>
                  <a:gd name="T66" fmla="*/ 8 w 27"/>
                  <a:gd name="T67" fmla="*/ 7 h 27"/>
                  <a:gd name="T68" fmla="*/ 8 w 27"/>
                  <a:gd name="T69" fmla="*/ 7 h 27"/>
                  <a:gd name="T70" fmla="*/ 8 w 27"/>
                  <a:gd name="T71" fmla="*/ 7 h 27"/>
                  <a:gd name="T72" fmla="*/ 9 w 27"/>
                  <a:gd name="T73" fmla="*/ 7 h 27"/>
                  <a:gd name="T74" fmla="*/ 8 w 27"/>
                  <a:gd name="T75" fmla="*/ 8 h 27"/>
                  <a:gd name="T76" fmla="*/ 7 w 27"/>
                  <a:gd name="T77" fmla="*/ 11 h 27"/>
                  <a:gd name="T78" fmla="*/ 5 w 27"/>
                  <a:gd name="T79" fmla="*/ 17 h 27"/>
                  <a:gd name="T80" fmla="*/ 3 w 27"/>
                  <a:gd name="T81" fmla="*/ 22 h 27"/>
                  <a:gd name="T82" fmla="*/ 12 w 27"/>
                  <a:gd name="T83" fmla="*/ 27 h 27"/>
                  <a:gd name="T84" fmla="*/ 21 w 27"/>
                  <a:gd name="T85" fmla="*/ 24 h 27"/>
                  <a:gd name="T86" fmla="*/ 14 w 27"/>
                  <a:gd name="T87" fmla="*/ 16 h 27"/>
                  <a:gd name="T88" fmla="*/ 13 w 27"/>
                  <a:gd name="T89" fmla="*/ 15 h 27"/>
                  <a:gd name="T90" fmla="*/ 12 w 27"/>
                  <a:gd name="T91" fmla="*/ 12 h 27"/>
                  <a:gd name="T92" fmla="*/ 12 w 27"/>
                  <a:gd name="T93" fmla="*/ 10 h 27"/>
                  <a:gd name="T94" fmla="*/ 19 w 27"/>
                  <a:gd name="T95" fmla="*/ 16 h 27"/>
                  <a:gd name="T96" fmla="*/ 19 w 27"/>
                  <a:gd name="T97" fmla="*/ 17 h 27"/>
                  <a:gd name="T98" fmla="*/ 26 w 27"/>
                  <a:gd name="T99" fmla="*/ 16 h 27"/>
                  <a:gd name="T100" fmla="*/ 23 w 27"/>
                  <a:gd name="T101" fmla="*/ 4 h 27"/>
                  <a:gd name="T102" fmla="*/ 17 w 27"/>
                  <a:gd name="T103" fmla="*/ 6 h 27"/>
                  <a:gd name="T104" fmla="*/ 13 w 27"/>
                  <a:gd name="T105" fmla="*/ 6 h 27"/>
                  <a:gd name="T106" fmla="*/ 10 w 27"/>
                  <a:gd name="T107" fmla="*/ 6 h 27"/>
                  <a:gd name="T108" fmla="*/ 10 w 27"/>
                  <a:gd name="T109" fmla="*/ 6 h 27"/>
                  <a:gd name="T110" fmla="*/ 10 w 27"/>
                  <a:gd name="T111" fmla="*/ 6 h 27"/>
                  <a:gd name="T112" fmla="*/ 20 w 27"/>
                  <a:gd name="T113" fmla="*/ 2 h 27"/>
                  <a:gd name="T114" fmla="*/ 15 w 27"/>
                  <a:gd name="T115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7" h="27">
                    <a:moveTo>
                      <a:pt x="8" y="6"/>
                    </a:moveTo>
                    <a:cubicBezTo>
                      <a:pt x="8" y="6"/>
                      <a:pt x="8" y="6"/>
                      <a:pt x="8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8" y="6"/>
                      <a:pt x="8" y="6"/>
                      <a:pt x="8" y="6"/>
                    </a:cubicBezTo>
                    <a:moveTo>
                      <a:pt x="9" y="6"/>
                    </a:moveTo>
                    <a:cubicBezTo>
                      <a:pt x="9" y="6"/>
                      <a:pt x="9" y="6"/>
                      <a:pt x="9" y="6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moveTo>
                      <a:pt x="9" y="6"/>
                    </a:move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moveTo>
                      <a:pt x="13" y="0"/>
                    </a:moveTo>
                    <a:cubicBezTo>
                      <a:pt x="13" y="0"/>
                      <a:pt x="13" y="0"/>
                      <a:pt x="13" y="0"/>
                    </a:cubicBezTo>
                    <a:cubicBezTo>
                      <a:pt x="12" y="1"/>
                      <a:pt x="11" y="2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0" y="4"/>
                      <a:pt x="10" y="5"/>
                      <a:pt x="10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4"/>
                      <a:pt x="9" y="4"/>
                    </a:cubicBezTo>
                    <a:cubicBezTo>
                      <a:pt x="9" y="3"/>
                      <a:pt x="9" y="2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9" y="1"/>
                      <a:pt x="8" y="1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8" y="3"/>
                      <a:pt x="8" y="4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8" y="5"/>
                      <a:pt x="8" y="5"/>
                      <a:pt x="8" y="4"/>
                    </a:cubicBezTo>
                    <a:cubicBezTo>
                      <a:pt x="7" y="4"/>
                      <a:pt x="6" y="3"/>
                      <a:pt x="5" y="2"/>
                    </a:cubicBezTo>
                    <a:cubicBezTo>
                      <a:pt x="5" y="3"/>
                      <a:pt x="4" y="4"/>
                      <a:pt x="3" y="5"/>
                    </a:cubicBezTo>
                    <a:cubicBezTo>
                      <a:pt x="4" y="5"/>
                      <a:pt x="5" y="5"/>
                      <a:pt x="6" y="5"/>
                    </a:cubicBezTo>
                    <a:cubicBezTo>
                      <a:pt x="7" y="5"/>
                      <a:pt x="8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7" y="6"/>
                      <a:pt x="7" y="6"/>
                      <a:pt x="6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5" y="7"/>
                      <a:pt x="4" y="7"/>
                      <a:pt x="3" y="7"/>
                    </a:cubicBezTo>
                    <a:cubicBezTo>
                      <a:pt x="2" y="7"/>
                      <a:pt x="2" y="8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0" y="9"/>
                      <a:pt x="0" y="10"/>
                      <a:pt x="0" y="12"/>
                    </a:cubicBezTo>
                    <a:cubicBezTo>
                      <a:pt x="0" y="13"/>
                      <a:pt x="0" y="13"/>
                      <a:pt x="0" y="14"/>
                    </a:cubicBezTo>
                    <a:cubicBezTo>
                      <a:pt x="0" y="16"/>
                      <a:pt x="0" y="18"/>
                      <a:pt x="1" y="19"/>
                    </a:cubicBezTo>
                    <a:cubicBezTo>
                      <a:pt x="1" y="19"/>
                      <a:pt x="1" y="18"/>
                      <a:pt x="2" y="17"/>
                    </a:cubicBezTo>
                    <a:cubicBezTo>
                      <a:pt x="2" y="17"/>
                      <a:pt x="2" y="17"/>
                      <a:pt x="2" y="17"/>
                    </a:cubicBezTo>
                    <a:cubicBezTo>
                      <a:pt x="2" y="16"/>
                      <a:pt x="2" y="15"/>
                      <a:pt x="3" y="13"/>
                    </a:cubicBezTo>
                    <a:cubicBezTo>
                      <a:pt x="4" y="12"/>
                      <a:pt x="5" y="11"/>
                      <a:pt x="5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6" y="9"/>
                      <a:pt x="7" y="8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7"/>
                      <a:pt x="9" y="8"/>
                      <a:pt x="8" y="8"/>
                    </a:cubicBezTo>
                    <a:cubicBezTo>
                      <a:pt x="8" y="9"/>
                      <a:pt x="8" y="10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7" y="13"/>
                      <a:pt x="6" y="15"/>
                      <a:pt x="5" y="17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5" y="18"/>
                      <a:pt x="5" y="19"/>
                      <a:pt x="4" y="20"/>
                    </a:cubicBezTo>
                    <a:cubicBezTo>
                      <a:pt x="4" y="20"/>
                      <a:pt x="3" y="21"/>
                      <a:pt x="3" y="22"/>
                    </a:cubicBezTo>
                    <a:cubicBezTo>
                      <a:pt x="3" y="22"/>
                      <a:pt x="3" y="22"/>
                      <a:pt x="3" y="22"/>
                    </a:cubicBezTo>
                    <a:cubicBezTo>
                      <a:pt x="5" y="25"/>
                      <a:pt x="8" y="26"/>
                      <a:pt x="12" y="27"/>
                    </a:cubicBezTo>
                    <a:cubicBezTo>
                      <a:pt x="12" y="27"/>
                      <a:pt x="13" y="27"/>
                      <a:pt x="13" y="27"/>
                    </a:cubicBezTo>
                    <a:cubicBezTo>
                      <a:pt x="16" y="27"/>
                      <a:pt x="19" y="26"/>
                      <a:pt x="21" y="24"/>
                    </a:cubicBezTo>
                    <a:cubicBezTo>
                      <a:pt x="21" y="23"/>
                      <a:pt x="20" y="23"/>
                      <a:pt x="20" y="22"/>
                    </a:cubicBezTo>
                    <a:cubicBezTo>
                      <a:pt x="18" y="20"/>
                      <a:pt x="16" y="18"/>
                      <a:pt x="14" y="16"/>
                    </a:cubicBezTo>
                    <a:cubicBezTo>
                      <a:pt x="14" y="16"/>
                      <a:pt x="14" y="16"/>
                      <a:pt x="14" y="16"/>
                    </a:cubicBezTo>
                    <a:cubicBezTo>
                      <a:pt x="14" y="16"/>
                      <a:pt x="13" y="15"/>
                      <a:pt x="13" y="15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2" y="13"/>
                      <a:pt x="12" y="13"/>
                      <a:pt x="12" y="12"/>
                    </a:cubicBezTo>
                    <a:cubicBezTo>
                      <a:pt x="11" y="11"/>
                      <a:pt x="11" y="10"/>
                      <a:pt x="10" y="8"/>
                    </a:cubicBezTo>
                    <a:cubicBezTo>
                      <a:pt x="11" y="9"/>
                      <a:pt x="12" y="10"/>
                      <a:pt x="12" y="10"/>
                    </a:cubicBezTo>
                    <a:cubicBezTo>
                      <a:pt x="15" y="12"/>
                      <a:pt x="17" y="14"/>
                      <a:pt x="19" y="16"/>
                    </a:cubicBezTo>
                    <a:cubicBezTo>
                      <a:pt x="19" y="16"/>
                      <a:pt x="19" y="16"/>
                      <a:pt x="19" y="16"/>
                    </a:cubicBezTo>
                    <a:cubicBezTo>
                      <a:pt x="19" y="16"/>
                      <a:pt x="19" y="17"/>
                      <a:pt x="19" y="17"/>
                    </a:cubicBezTo>
                    <a:cubicBezTo>
                      <a:pt x="19" y="17"/>
                      <a:pt x="19" y="17"/>
                      <a:pt x="19" y="17"/>
                    </a:cubicBezTo>
                    <a:cubicBezTo>
                      <a:pt x="21" y="18"/>
                      <a:pt x="22" y="20"/>
                      <a:pt x="24" y="22"/>
                    </a:cubicBezTo>
                    <a:cubicBezTo>
                      <a:pt x="25" y="20"/>
                      <a:pt x="26" y="18"/>
                      <a:pt x="26" y="16"/>
                    </a:cubicBezTo>
                    <a:cubicBezTo>
                      <a:pt x="26" y="15"/>
                      <a:pt x="26" y="15"/>
                      <a:pt x="26" y="15"/>
                    </a:cubicBezTo>
                    <a:cubicBezTo>
                      <a:pt x="27" y="11"/>
                      <a:pt x="25" y="7"/>
                      <a:pt x="23" y="4"/>
                    </a:cubicBezTo>
                    <a:cubicBezTo>
                      <a:pt x="21" y="5"/>
                      <a:pt x="19" y="6"/>
                      <a:pt x="17" y="6"/>
                    </a:cubicBezTo>
                    <a:cubicBezTo>
                      <a:pt x="17" y="6"/>
                      <a:pt x="17" y="6"/>
                      <a:pt x="17" y="6"/>
                    </a:cubicBezTo>
                    <a:cubicBezTo>
                      <a:pt x="16" y="6"/>
                      <a:pt x="14" y="6"/>
                      <a:pt x="13" y="6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2" y="6"/>
                      <a:pt x="11" y="6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1" y="5"/>
                      <a:pt x="14" y="4"/>
                      <a:pt x="15" y="4"/>
                    </a:cubicBezTo>
                    <a:cubicBezTo>
                      <a:pt x="17" y="3"/>
                      <a:pt x="18" y="2"/>
                      <a:pt x="20" y="2"/>
                    </a:cubicBezTo>
                    <a:cubicBezTo>
                      <a:pt x="19" y="1"/>
                      <a:pt x="17" y="0"/>
                      <a:pt x="15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4" y="0"/>
                      <a:pt x="14" y="0"/>
                      <a:pt x="13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99" name="Freeform 153"/>
              <p:cNvSpPr/>
              <p:nvPr/>
            </p:nvSpPr>
            <p:spPr bwMode="auto">
              <a:xfrm>
                <a:off x="9337626" y="-3955404"/>
                <a:ext cx="142875" cy="149225"/>
              </a:xfrm>
              <a:custGeom>
                <a:avLst/>
                <a:gdLst>
                  <a:gd name="T0" fmla="*/ 13 w 34"/>
                  <a:gd name="T1" fmla="*/ 33 h 35"/>
                  <a:gd name="T2" fmla="*/ 32 w 34"/>
                  <a:gd name="T3" fmla="*/ 21 h 35"/>
                  <a:gd name="T4" fmla="*/ 20 w 34"/>
                  <a:gd name="T5" fmla="*/ 2 h 35"/>
                  <a:gd name="T6" fmla="*/ 1 w 34"/>
                  <a:gd name="T7" fmla="*/ 14 h 35"/>
                  <a:gd name="T8" fmla="*/ 13 w 34"/>
                  <a:gd name="T9" fmla="*/ 33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" h="35">
                    <a:moveTo>
                      <a:pt x="13" y="33"/>
                    </a:moveTo>
                    <a:cubicBezTo>
                      <a:pt x="22" y="35"/>
                      <a:pt x="30" y="30"/>
                      <a:pt x="32" y="21"/>
                    </a:cubicBezTo>
                    <a:cubicBezTo>
                      <a:pt x="34" y="12"/>
                      <a:pt x="29" y="4"/>
                      <a:pt x="20" y="2"/>
                    </a:cubicBezTo>
                    <a:cubicBezTo>
                      <a:pt x="12" y="0"/>
                      <a:pt x="3" y="5"/>
                      <a:pt x="1" y="14"/>
                    </a:cubicBezTo>
                    <a:cubicBezTo>
                      <a:pt x="0" y="22"/>
                      <a:pt x="5" y="31"/>
                      <a:pt x="13" y="33"/>
                    </a:cubicBezTo>
                    <a:close/>
                  </a:path>
                </a:pathLst>
              </a:custGeom>
              <a:gradFill>
                <a:gsLst>
                  <a:gs pos="0">
                    <a:srgbClr val="FF0000"/>
                  </a:gs>
                  <a:gs pos="61000">
                    <a:srgbClr val="C00000"/>
                  </a:gs>
                  <a:gs pos="100000">
                    <a:srgbClr val="800000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00" name="Freeform 154"/>
              <p:cNvSpPr/>
              <p:nvPr/>
            </p:nvSpPr>
            <p:spPr bwMode="auto">
              <a:xfrm>
                <a:off x="9426526" y="-3810942"/>
                <a:ext cx="147638" cy="149225"/>
              </a:xfrm>
              <a:custGeom>
                <a:avLst/>
                <a:gdLst>
                  <a:gd name="T0" fmla="*/ 14 w 35"/>
                  <a:gd name="T1" fmla="*/ 33 h 35"/>
                  <a:gd name="T2" fmla="*/ 33 w 35"/>
                  <a:gd name="T3" fmla="*/ 21 h 35"/>
                  <a:gd name="T4" fmla="*/ 21 w 35"/>
                  <a:gd name="T5" fmla="*/ 2 h 35"/>
                  <a:gd name="T6" fmla="*/ 2 w 35"/>
                  <a:gd name="T7" fmla="*/ 14 h 35"/>
                  <a:gd name="T8" fmla="*/ 14 w 35"/>
                  <a:gd name="T9" fmla="*/ 33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5" h="35">
                    <a:moveTo>
                      <a:pt x="14" y="33"/>
                    </a:moveTo>
                    <a:cubicBezTo>
                      <a:pt x="22" y="35"/>
                      <a:pt x="31" y="30"/>
                      <a:pt x="33" y="21"/>
                    </a:cubicBezTo>
                    <a:cubicBezTo>
                      <a:pt x="35" y="13"/>
                      <a:pt x="30" y="4"/>
                      <a:pt x="21" y="2"/>
                    </a:cubicBezTo>
                    <a:cubicBezTo>
                      <a:pt x="12" y="0"/>
                      <a:pt x="4" y="5"/>
                      <a:pt x="2" y="14"/>
                    </a:cubicBezTo>
                    <a:cubicBezTo>
                      <a:pt x="0" y="22"/>
                      <a:pt x="5" y="31"/>
                      <a:pt x="14" y="33"/>
                    </a:cubicBezTo>
                    <a:close/>
                  </a:path>
                </a:pathLst>
              </a:custGeom>
              <a:gradFill>
                <a:gsLst>
                  <a:gs pos="0">
                    <a:srgbClr val="FF0000"/>
                  </a:gs>
                  <a:gs pos="61000">
                    <a:srgbClr val="C00000"/>
                  </a:gs>
                  <a:gs pos="100000">
                    <a:srgbClr val="800000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01" name="Freeform 155"/>
              <p:cNvSpPr/>
              <p:nvPr/>
            </p:nvSpPr>
            <p:spPr bwMode="auto">
              <a:xfrm>
                <a:off x="9502726" y="-3955404"/>
                <a:ext cx="147638" cy="149225"/>
              </a:xfrm>
              <a:custGeom>
                <a:avLst/>
                <a:gdLst>
                  <a:gd name="T0" fmla="*/ 14 w 35"/>
                  <a:gd name="T1" fmla="*/ 33 h 35"/>
                  <a:gd name="T2" fmla="*/ 33 w 35"/>
                  <a:gd name="T3" fmla="*/ 21 h 35"/>
                  <a:gd name="T4" fmla="*/ 21 w 35"/>
                  <a:gd name="T5" fmla="*/ 2 h 35"/>
                  <a:gd name="T6" fmla="*/ 2 w 35"/>
                  <a:gd name="T7" fmla="*/ 14 h 35"/>
                  <a:gd name="T8" fmla="*/ 14 w 35"/>
                  <a:gd name="T9" fmla="*/ 33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5" h="35">
                    <a:moveTo>
                      <a:pt x="14" y="33"/>
                    </a:moveTo>
                    <a:cubicBezTo>
                      <a:pt x="22" y="35"/>
                      <a:pt x="31" y="29"/>
                      <a:pt x="33" y="21"/>
                    </a:cubicBezTo>
                    <a:cubicBezTo>
                      <a:pt x="35" y="12"/>
                      <a:pt x="30" y="4"/>
                      <a:pt x="21" y="2"/>
                    </a:cubicBezTo>
                    <a:cubicBezTo>
                      <a:pt x="12" y="0"/>
                      <a:pt x="4" y="5"/>
                      <a:pt x="2" y="14"/>
                    </a:cubicBezTo>
                    <a:cubicBezTo>
                      <a:pt x="0" y="22"/>
                      <a:pt x="5" y="31"/>
                      <a:pt x="14" y="33"/>
                    </a:cubicBezTo>
                    <a:close/>
                  </a:path>
                </a:pathLst>
              </a:custGeom>
              <a:gradFill>
                <a:gsLst>
                  <a:gs pos="0">
                    <a:srgbClr val="FF0000"/>
                  </a:gs>
                  <a:gs pos="61000">
                    <a:srgbClr val="C00000"/>
                  </a:gs>
                  <a:gs pos="100000">
                    <a:srgbClr val="800000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02" name="Freeform 156"/>
              <p:cNvSpPr/>
              <p:nvPr/>
            </p:nvSpPr>
            <p:spPr bwMode="auto">
              <a:xfrm>
                <a:off x="9375726" y="-3806179"/>
                <a:ext cx="63500" cy="63500"/>
              </a:xfrm>
              <a:custGeom>
                <a:avLst/>
                <a:gdLst>
                  <a:gd name="T0" fmla="*/ 6 w 15"/>
                  <a:gd name="T1" fmla="*/ 14 h 15"/>
                  <a:gd name="T2" fmla="*/ 14 w 15"/>
                  <a:gd name="T3" fmla="*/ 9 h 15"/>
                  <a:gd name="T4" fmla="*/ 9 w 15"/>
                  <a:gd name="T5" fmla="*/ 1 h 15"/>
                  <a:gd name="T6" fmla="*/ 1 w 15"/>
                  <a:gd name="T7" fmla="*/ 6 h 15"/>
                  <a:gd name="T8" fmla="*/ 6 w 15"/>
                  <a:gd name="T9" fmla="*/ 14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15">
                    <a:moveTo>
                      <a:pt x="6" y="14"/>
                    </a:moveTo>
                    <a:cubicBezTo>
                      <a:pt x="10" y="15"/>
                      <a:pt x="13" y="12"/>
                      <a:pt x="14" y="9"/>
                    </a:cubicBezTo>
                    <a:cubicBezTo>
                      <a:pt x="15" y="5"/>
                      <a:pt x="13" y="1"/>
                      <a:pt x="9" y="1"/>
                    </a:cubicBezTo>
                    <a:cubicBezTo>
                      <a:pt x="5" y="0"/>
                      <a:pt x="2" y="2"/>
                      <a:pt x="1" y="6"/>
                    </a:cubicBezTo>
                    <a:cubicBezTo>
                      <a:pt x="0" y="9"/>
                      <a:pt x="2" y="13"/>
                      <a:pt x="6" y="14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03" name="Freeform 157"/>
              <p:cNvSpPr/>
              <p:nvPr/>
            </p:nvSpPr>
            <p:spPr bwMode="auto">
              <a:xfrm>
                <a:off x="9459863" y="-3980804"/>
                <a:ext cx="63500" cy="63500"/>
              </a:xfrm>
              <a:custGeom>
                <a:avLst/>
                <a:gdLst>
                  <a:gd name="T0" fmla="*/ 6 w 15"/>
                  <a:gd name="T1" fmla="*/ 14 h 15"/>
                  <a:gd name="T2" fmla="*/ 14 w 15"/>
                  <a:gd name="T3" fmla="*/ 9 h 15"/>
                  <a:gd name="T4" fmla="*/ 9 w 15"/>
                  <a:gd name="T5" fmla="*/ 1 h 15"/>
                  <a:gd name="T6" fmla="*/ 1 w 15"/>
                  <a:gd name="T7" fmla="*/ 6 h 15"/>
                  <a:gd name="T8" fmla="*/ 6 w 15"/>
                  <a:gd name="T9" fmla="*/ 14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15">
                    <a:moveTo>
                      <a:pt x="6" y="14"/>
                    </a:moveTo>
                    <a:cubicBezTo>
                      <a:pt x="10" y="15"/>
                      <a:pt x="13" y="13"/>
                      <a:pt x="14" y="9"/>
                    </a:cubicBezTo>
                    <a:cubicBezTo>
                      <a:pt x="15" y="5"/>
                      <a:pt x="13" y="2"/>
                      <a:pt x="9" y="1"/>
                    </a:cubicBezTo>
                    <a:cubicBezTo>
                      <a:pt x="5" y="0"/>
                      <a:pt x="2" y="2"/>
                      <a:pt x="1" y="6"/>
                    </a:cubicBezTo>
                    <a:cubicBezTo>
                      <a:pt x="0" y="10"/>
                      <a:pt x="2" y="13"/>
                      <a:pt x="6" y="14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04" name="Freeform 158"/>
              <p:cNvSpPr/>
              <p:nvPr/>
            </p:nvSpPr>
            <p:spPr bwMode="auto">
              <a:xfrm>
                <a:off x="9566226" y="-3806179"/>
                <a:ext cx="63500" cy="63500"/>
              </a:xfrm>
              <a:custGeom>
                <a:avLst/>
                <a:gdLst>
                  <a:gd name="T0" fmla="*/ 6 w 15"/>
                  <a:gd name="T1" fmla="*/ 14 h 15"/>
                  <a:gd name="T2" fmla="*/ 14 w 15"/>
                  <a:gd name="T3" fmla="*/ 9 h 15"/>
                  <a:gd name="T4" fmla="*/ 9 w 15"/>
                  <a:gd name="T5" fmla="*/ 1 h 15"/>
                  <a:gd name="T6" fmla="*/ 1 w 15"/>
                  <a:gd name="T7" fmla="*/ 6 h 15"/>
                  <a:gd name="T8" fmla="*/ 6 w 15"/>
                  <a:gd name="T9" fmla="*/ 14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15">
                    <a:moveTo>
                      <a:pt x="6" y="14"/>
                    </a:moveTo>
                    <a:cubicBezTo>
                      <a:pt x="10" y="15"/>
                      <a:pt x="13" y="13"/>
                      <a:pt x="14" y="9"/>
                    </a:cubicBezTo>
                    <a:cubicBezTo>
                      <a:pt x="15" y="5"/>
                      <a:pt x="13" y="2"/>
                      <a:pt x="9" y="1"/>
                    </a:cubicBezTo>
                    <a:cubicBezTo>
                      <a:pt x="5" y="0"/>
                      <a:pt x="2" y="2"/>
                      <a:pt x="1" y="6"/>
                    </a:cubicBezTo>
                    <a:cubicBezTo>
                      <a:pt x="0" y="10"/>
                      <a:pt x="2" y="13"/>
                      <a:pt x="6" y="14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05" name="Freeform 159"/>
              <p:cNvSpPr/>
              <p:nvPr/>
            </p:nvSpPr>
            <p:spPr bwMode="auto">
              <a:xfrm>
                <a:off x="9439226" y="-3887142"/>
                <a:ext cx="122238" cy="119063"/>
              </a:xfrm>
              <a:custGeom>
                <a:avLst/>
                <a:gdLst>
                  <a:gd name="T0" fmla="*/ 1 w 29"/>
                  <a:gd name="T1" fmla="*/ 12 h 28"/>
                  <a:gd name="T2" fmla="*/ 13 w 29"/>
                  <a:gd name="T3" fmla="*/ 27 h 28"/>
                  <a:gd name="T4" fmla="*/ 28 w 29"/>
                  <a:gd name="T5" fmla="*/ 15 h 28"/>
                  <a:gd name="T6" fmla="*/ 16 w 29"/>
                  <a:gd name="T7" fmla="*/ 1 h 28"/>
                  <a:gd name="T8" fmla="*/ 1 w 29"/>
                  <a:gd name="T9" fmla="*/ 12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9" h="28">
                    <a:moveTo>
                      <a:pt x="1" y="12"/>
                    </a:moveTo>
                    <a:cubicBezTo>
                      <a:pt x="0" y="20"/>
                      <a:pt x="6" y="26"/>
                      <a:pt x="13" y="27"/>
                    </a:cubicBezTo>
                    <a:cubicBezTo>
                      <a:pt x="20" y="28"/>
                      <a:pt x="27" y="23"/>
                      <a:pt x="28" y="15"/>
                    </a:cubicBezTo>
                    <a:cubicBezTo>
                      <a:pt x="29" y="8"/>
                      <a:pt x="23" y="2"/>
                      <a:pt x="16" y="1"/>
                    </a:cubicBezTo>
                    <a:cubicBezTo>
                      <a:pt x="9" y="0"/>
                      <a:pt x="2" y="5"/>
                      <a:pt x="1" y="12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</p:grpSp>
      <p:grpSp>
        <p:nvGrpSpPr>
          <p:cNvPr id="799" name="组合 798"/>
          <p:cNvGrpSpPr/>
          <p:nvPr/>
        </p:nvGrpSpPr>
        <p:grpSpPr>
          <a:xfrm rot="10954976">
            <a:off x="6787231" y="3377599"/>
            <a:ext cx="947099" cy="1444929"/>
            <a:chOff x="2632714" y="2077976"/>
            <a:chExt cx="947099" cy="1444929"/>
          </a:xfrm>
        </p:grpSpPr>
        <p:grpSp>
          <p:nvGrpSpPr>
            <p:cNvPr id="800" name="组合 799"/>
            <p:cNvGrpSpPr/>
            <p:nvPr/>
          </p:nvGrpSpPr>
          <p:grpSpPr>
            <a:xfrm>
              <a:off x="2632714" y="2145446"/>
              <a:ext cx="755711" cy="1377459"/>
              <a:chOff x="2493242" y="1756567"/>
              <a:chExt cx="962153" cy="1753748"/>
            </a:xfrm>
          </p:grpSpPr>
          <p:sp>
            <p:nvSpPr>
              <p:cNvPr id="893" name="Freeform 199"/>
              <p:cNvSpPr/>
              <p:nvPr/>
            </p:nvSpPr>
            <p:spPr bwMode="auto">
              <a:xfrm rot="16069449">
                <a:off x="2211314" y="2285354"/>
                <a:ext cx="1655410" cy="714117"/>
              </a:xfrm>
              <a:custGeom>
                <a:avLst/>
                <a:gdLst>
                  <a:gd name="T0" fmla="*/ 55 w 197"/>
                  <a:gd name="T1" fmla="*/ 6 h 75"/>
                  <a:gd name="T2" fmla="*/ 23 w 197"/>
                  <a:gd name="T3" fmla="*/ 0 h 75"/>
                  <a:gd name="T4" fmla="*/ 5 w 197"/>
                  <a:gd name="T5" fmla="*/ 9 h 75"/>
                  <a:gd name="T6" fmla="*/ 1 w 197"/>
                  <a:gd name="T7" fmla="*/ 20 h 75"/>
                  <a:gd name="T8" fmla="*/ 11 w 197"/>
                  <a:gd name="T9" fmla="*/ 40 h 75"/>
                  <a:gd name="T10" fmla="*/ 44 w 197"/>
                  <a:gd name="T11" fmla="*/ 54 h 75"/>
                  <a:gd name="T12" fmla="*/ 67 w 197"/>
                  <a:gd name="T13" fmla="*/ 48 h 75"/>
                  <a:gd name="T14" fmla="*/ 70 w 197"/>
                  <a:gd name="T15" fmla="*/ 36 h 75"/>
                  <a:gd name="T16" fmla="*/ 61 w 197"/>
                  <a:gd name="T17" fmla="*/ 27 h 75"/>
                  <a:gd name="T18" fmla="*/ 40 w 197"/>
                  <a:gd name="T19" fmla="*/ 22 h 75"/>
                  <a:gd name="T20" fmla="*/ 20 w 197"/>
                  <a:gd name="T21" fmla="*/ 28 h 75"/>
                  <a:gd name="T22" fmla="*/ 11 w 197"/>
                  <a:gd name="T23" fmla="*/ 44 h 75"/>
                  <a:gd name="T24" fmla="*/ 17 w 197"/>
                  <a:gd name="T25" fmla="*/ 58 h 75"/>
                  <a:gd name="T26" fmla="*/ 35 w 197"/>
                  <a:gd name="T27" fmla="*/ 71 h 75"/>
                  <a:gd name="T28" fmla="*/ 67 w 197"/>
                  <a:gd name="T29" fmla="*/ 74 h 75"/>
                  <a:gd name="T30" fmla="*/ 105 w 197"/>
                  <a:gd name="T31" fmla="*/ 55 h 75"/>
                  <a:gd name="T32" fmla="*/ 146 w 197"/>
                  <a:gd name="T33" fmla="*/ 31 h 75"/>
                  <a:gd name="T34" fmla="*/ 180 w 197"/>
                  <a:gd name="T35" fmla="*/ 32 h 75"/>
                  <a:gd name="T36" fmla="*/ 195 w 197"/>
                  <a:gd name="T37" fmla="*/ 48 h 75"/>
                  <a:gd name="T38" fmla="*/ 194 w 197"/>
                  <a:gd name="T39" fmla="*/ 58 h 75"/>
                  <a:gd name="T40" fmla="*/ 176 w 197"/>
                  <a:gd name="T41" fmla="*/ 66 h 75"/>
                  <a:gd name="T42" fmla="*/ 155 w 197"/>
                  <a:gd name="T43" fmla="*/ 53 h 75"/>
                  <a:gd name="T44" fmla="*/ 158 w 197"/>
                  <a:gd name="T45" fmla="*/ 40 h 75"/>
                  <a:gd name="T46" fmla="*/ 170 w 197"/>
                  <a:gd name="T47" fmla="*/ 37 h 75"/>
                  <a:gd name="T48" fmla="*/ 170 w 197"/>
                  <a:gd name="T49" fmla="*/ 37 h 75"/>
                  <a:gd name="T50" fmla="*/ 158 w 197"/>
                  <a:gd name="T51" fmla="*/ 40 h 75"/>
                  <a:gd name="T52" fmla="*/ 155 w 197"/>
                  <a:gd name="T53" fmla="*/ 53 h 75"/>
                  <a:gd name="T54" fmla="*/ 176 w 197"/>
                  <a:gd name="T55" fmla="*/ 66 h 75"/>
                  <a:gd name="T56" fmla="*/ 186 w 197"/>
                  <a:gd name="T57" fmla="*/ 65 h 75"/>
                  <a:gd name="T58" fmla="*/ 195 w 197"/>
                  <a:gd name="T59" fmla="*/ 59 h 75"/>
                  <a:gd name="T60" fmla="*/ 196 w 197"/>
                  <a:gd name="T61" fmla="*/ 47 h 75"/>
                  <a:gd name="T62" fmla="*/ 180 w 197"/>
                  <a:gd name="T63" fmla="*/ 31 h 75"/>
                  <a:gd name="T64" fmla="*/ 145 w 197"/>
                  <a:gd name="T65" fmla="*/ 30 h 75"/>
                  <a:gd name="T66" fmla="*/ 103 w 197"/>
                  <a:gd name="T67" fmla="*/ 54 h 75"/>
                  <a:gd name="T68" fmla="*/ 49 w 197"/>
                  <a:gd name="T69" fmla="*/ 72 h 75"/>
                  <a:gd name="T70" fmla="*/ 27 w 197"/>
                  <a:gd name="T71" fmla="*/ 64 h 75"/>
                  <a:gd name="T72" fmla="*/ 15 w 197"/>
                  <a:gd name="T73" fmla="*/ 51 h 75"/>
                  <a:gd name="T74" fmla="*/ 15 w 197"/>
                  <a:gd name="T75" fmla="*/ 36 h 75"/>
                  <a:gd name="T76" fmla="*/ 39 w 197"/>
                  <a:gd name="T77" fmla="*/ 24 h 75"/>
                  <a:gd name="T78" fmla="*/ 60 w 197"/>
                  <a:gd name="T79" fmla="*/ 29 h 75"/>
                  <a:gd name="T80" fmla="*/ 68 w 197"/>
                  <a:gd name="T81" fmla="*/ 36 h 75"/>
                  <a:gd name="T82" fmla="*/ 66 w 197"/>
                  <a:gd name="T83" fmla="*/ 46 h 75"/>
                  <a:gd name="T84" fmla="*/ 45 w 197"/>
                  <a:gd name="T85" fmla="*/ 52 h 75"/>
                  <a:gd name="T86" fmla="*/ 12 w 197"/>
                  <a:gd name="T87" fmla="*/ 40 h 75"/>
                  <a:gd name="T88" fmla="*/ 1 w 197"/>
                  <a:gd name="T89" fmla="*/ 20 h 75"/>
                  <a:gd name="T90" fmla="*/ 5 w 197"/>
                  <a:gd name="T91" fmla="*/ 10 h 75"/>
                  <a:gd name="T92" fmla="*/ 23 w 197"/>
                  <a:gd name="T93" fmla="*/ 1 h 75"/>
                  <a:gd name="T94" fmla="*/ 55 w 197"/>
                  <a:gd name="T95" fmla="*/ 6 h 75"/>
                  <a:gd name="T96" fmla="*/ 66 w 197"/>
                  <a:gd name="T97" fmla="*/ 11 h 75"/>
                  <a:gd name="connsiteX0" fmla="*/ 3269 w 9941"/>
                  <a:gd name="connsiteY0" fmla="*/ 1467 h 10000"/>
                  <a:gd name="connsiteX1" fmla="*/ 2762 w 9941"/>
                  <a:gd name="connsiteY1" fmla="*/ 800 h 10000"/>
                  <a:gd name="connsiteX2" fmla="*/ 2051 w 9941"/>
                  <a:gd name="connsiteY2" fmla="*/ 133 h 10000"/>
                  <a:gd name="connsiteX3" fmla="*/ 1138 w 9941"/>
                  <a:gd name="connsiteY3" fmla="*/ 0 h 10000"/>
                  <a:gd name="connsiteX4" fmla="*/ 630 w 9941"/>
                  <a:gd name="connsiteY4" fmla="*/ 400 h 10000"/>
                  <a:gd name="connsiteX5" fmla="*/ 224 w 9941"/>
                  <a:gd name="connsiteY5" fmla="*/ 1200 h 10000"/>
                  <a:gd name="connsiteX6" fmla="*/ 72 w 9941"/>
                  <a:gd name="connsiteY6" fmla="*/ 1867 h 10000"/>
                  <a:gd name="connsiteX7" fmla="*/ 21 w 9941"/>
                  <a:gd name="connsiteY7" fmla="*/ 2667 h 10000"/>
                  <a:gd name="connsiteX8" fmla="*/ 122 w 9941"/>
                  <a:gd name="connsiteY8" fmla="*/ 4133 h 10000"/>
                  <a:gd name="connsiteX9" fmla="*/ 528 w 9941"/>
                  <a:gd name="connsiteY9" fmla="*/ 5333 h 10000"/>
                  <a:gd name="connsiteX10" fmla="*/ 1036 w 9941"/>
                  <a:gd name="connsiteY10" fmla="*/ 6267 h 10000"/>
                  <a:gd name="connsiteX11" fmla="*/ 2204 w 9941"/>
                  <a:gd name="connsiteY11" fmla="*/ 7200 h 10000"/>
                  <a:gd name="connsiteX12" fmla="*/ 2813 w 9941"/>
                  <a:gd name="connsiteY12" fmla="*/ 7067 h 10000"/>
                  <a:gd name="connsiteX13" fmla="*/ 3371 w 9941"/>
                  <a:gd name="connsiteY13" fmla="*/ 6400 h 10000"/>
                  <a:gd name="connsiteX14" fmla="*/ 3523 w 9941"/>
                  <a:gd name="connsiteY14" fmla="*/ 5600 h 10000"/>
                  <a:gd name="connsiteX15" fmla="*/ 3523 w 9941"/>
                  <a:gd name="connsiteY15" fmla="*/ 4800 h 10000"/>
                  <a:gd name="connsiteX16" fmla="*/ 3320 w 9941"/>
                  <a:gd name="connsiteY16" fmla="*/ 4133 h 10000"/>
                  <a:gd name="connsiteX17" fmla="*/ 3066 w 9941"/>
                  <a:gd name="connsiteY17" fmla="*/ 3600 h 10000"/>
                  <a:gd name="connsiteX18" fmla="*/ 2559 w 9941"/>
                  <a:gd name="connsiteY18" fmla="*/ 3067 h 10000"/>
                  <a:gd name="connsiteX19" fmla="*/ 2000 w 9941"/>
                  <a:gd name="connsiteY19" fmla="*/ 2933 h 10000"/>
                  <a:gd name="connsiteX20" fmla="*/ 1442 w 9941"/>
                  <a:gd name="connsiteY20" fmla="*/ 3067 h 10000"/>
                  <a:gd name="connsiteX21" fmla="*/ 985 w 9941"/>
                  <a:gd name="connsiteY21" fmla="*/ 3733 h 10000"/>
                  <a:gd name="connsiteX22" fmla="*/ 681 w 9941"/>
                  <a:gd name="connsiteY22" fmla="*/ 4667 h 10000"/>
                  <a:gd name="connsiteX23" fmla="*/ 528 w 9941"/>
                  <a:gd name="connsiteY23" fmla="*/ 5867 h 10000"/>
                  <a:gd name="connsiteX24" fmla="*/ 630 w 9941"/>
                  <a:gd name="connsiteY24" fmla="*/ 6933 h 10000"/>
                  <a:gd name="connsiteX25" fmla="*/ 833 w 9941"/>
                  <a:gd name="connsiteY25" fmla="*/ 7733 h 10000"/>
                  <a:gd name="connsiteX26" fmla="*/ 1239 w 9941"/>
                  <a:gd name="connsiteY26" fmla="*/ 8800 h 10000"/>
                  <a:gd name="connsiteX27" fmla="*/ 1747 w 9941"/>
                  <a:gd name="connsiteY27" fmla="*/ 9467 h 10000"/>
                  <a:gd name="connsiteX28" fmla="*/ 2457 w 9941"/>
                  <a:gd name="connsiteY28" fmla="*/ 10000 h 10000"/>
                  <a:gd name="connsiteX29" fmla="*/ 3371 w 9941"/>
                  <a:gd name="connsiteY29" fmla="*/ 9867 h 10000"/>
                  <a:gd name="connsiteX30" fmla="*/ 4335 w 9941"/>
                  <a:gd name="connsiteY30" fmla="*/ 8933 h 10000"/>
                  <a:gd name="connsiteX31" fmla="*/ 5300 w 9941"/>
                  <a:gd name="connsiteY31" fmla="*/ 7333 h 10000"/>
                  <a:gd name="connsiteX32" fmla="*/ 6264 w 9941"/>
                  <a:gd name="connsiteY32" fmla="*/ 5600 h 10000"/>
                  <a:gd name="connsiteX33" fmla="*/ 7381 w 9941"/>
                  <a:gd name="connsiteY33" fmla="*/ 4133 h 10000"/>
                  <a:gd name="connsiteX34" fmla="*/ 8549 w 9941"/>
                  <a:gd name="connsiteY34" fmla="*/ 3867 h 10000"/>
                  <a:gd name="connsiteX35" fmla="*/ 9107 w 9941"/>
                  <a:gd name="connsiteY35" fmla="*/ 4267 h 10000"/>
                  <a:gd name="connsiteX36" fmla="*/ 9564 w 9941"/>
                  <a:gd name="connsiteY36" fmla="*/ 5067 h 10000"/>
                  <a:gd name="connsiteX37" fmla="*/ 9868 w 9941"/>
                  <a:gd name="connsiteY37" fmla="*/ 6400 h 10000"/>
                  <a:gd name="connsiteX38" fmla="*/ 9919 w 9941"/>
                  <a:gd name="connsiteY38" fmla="*/ 7067 h 10000"/>
                  <a:gd name="connsiteX39" fmla="*/ 9818 w 9941"/>
                  <a:gd name="connsiteY39" fmla="*/ 7733 h 10000"/>
                  <a:gd name="connsiteX40" fmla="*/ 9412 w 9941"/>
                  <a:gd name="connsiteY40" fmla="*/ 8533 h 10000"/>
                  <a:gd name="connsiteX41" fmla="*/ 8904 w 9941"/>
                  <a:gd name="connsiteY41" fmla="*/ 8800 h 10000"/>
                  <a:gd name="connsiteX42" fmla="*/ 8092 w 9941"/>
                  <a:gd name="connsiteY42" fmla="*/ 7867 h 10000"/>
                  <a:gd name="connsiteX43" fmla="*/ 7838 w 9941"/>
                  <a:gd name="connsiteY43" fmla="*/ 7067 h 10000"/>
                  <a:gd name="connsiteX44" fmla="*/ 7787 w 9941"/>
                  <a:gd name="connsiteY44" fmla="*/ 6000 h 10000"/>
                  <a:gd name="connsiteX45" fmla="*/ 7990 w 9941"/>
                  <a:gd name="connsiteY45" fmla="*/ 5333 h 10000"/>
                  <a:gd name="connsiteX46" fmla="*/ 8193 w 9941"/>
                  <a:gd name="connsiteY46" fmla="*/ 5067 h 10000"/>
                  <a:gd name="connsiteX47" fmla="*/ 8599 w 9941"/>
                  <a:gd name="connsiteY47" fmla="*/ 4933 h 10000"/>
                  <a:gd name="connsiteX48" fmla="*/ 8701 w 9941"/>
                  <a:gd name="connsiteY48" fmla="*/ 4933 h 10000"/>
                  <a:gd name="connsiteX49" fmla="*/ 8599 w 9941"/>
                  <a:gd name="connsiteY49" fmla="*/ 4933 h 10000"/>
                  <a:gd name="connsiteX50" fmla="*/ 8193 w 9941"/>
                  <a:gd name="connsiteY50" fmla="*/ 5067 h 10000"/>
                  <a:gd name="connsiteX51" fmla="*/ 7990 w 9941"/>
                  <a:gd name="connsiteY51" fmla="*/ 5333 h 10000"/>
                  <a:gd name="connsiteX52" fmla="*/ 7787 w 9941"/>
                  <a:gd name="connsiteY52" fmla="*/ 6000 h 10000"/>
                  <a:gd name="connsiteX53" fmla="*/ 7838 w 9941"/>
                  <a:gd name="connsiteY53" fmla="*/ 7067 h 10000"/>
                  <a:gd name="connsiteX54" fmla="*/ 8092 w 9941"/>
                  <a:gd name="connsiteY54" fmla="*/ 8000 h 10000"/>
                  <a:gd name="connsiteX55" fmla="*/ 8904 w 9941"/>
                  <a:gd name="connsiteY55" fmla="*/ 8800 h 10000"/>
                  <a:gd name="connsiteX56" fmla="*/ 9158 w 9941"/>
                  <a:gd name="connsiteY56" fmla="*/ 8800 h 10000"/>
                  <a:gd name="connsiteX57" fmla="*/ 9412 w 9941"/>
                  <a:gd name="connsiteY57" fmla="*/ 8667 h 10000"/>
                  <a:gd name="connsiteX58" fmla="*/ 9665 w 9941"/>
                  <a:gd name="connsiteY58" fmla="*/ 8400 h 10000"/>
                  <a:gd name="connsiteX59" fmla="*/ 9868 w 9941"/>
                  <a:gd name="connsiteY59" fmla="*/ 7867 h 10000"/>
                  <a:gd name="connsiteX60" fmla="*/ 9919 w 9941"/>
                  <a:gd name="connsiteY60" fmla="*/ 7067 h 10000"/>
                  <a:gd name="connsiteX61" fmla="*/ 9919 w 9941"/>
                  <a:gd name="connsiteY61" fmla="*/ 6267 h 10000"/>
                  <a:gd name="connsiteX62" fmla="*/ 9615 w 9941"/>
                  <a:gd name="connsiteY62" fmla="*/ 4933 h 10000"/>
                  <a:gd name="connsiteX63" fmla="*/ 9107 w 9941"/>
                  <a:gd name="connsiteY63" fmla="*/ 4133 h 10000"/>
                  <a:gd name="connsiteX64" fmla="*/ 8549 w 9941"/>
                  <a:gd name="connsiteY64" fmla="*/ 3600 h 10000"/>
                  <a:gd name="connsiteX65" fmla="*/ 7330 w 9941"/>
                  <a:gd name="connsiteY65" fmla="*/ 4000 h 10000"/>
                  <a:gd name="connsiteX66" fmla="*/ 6214 w 9941"/>
                  <a:gd name="connsiteY66" fmla="*/ 5333 h 10000"/>
                  <a:gd name="connsiteX67" fmla="*/ 5198 w 9941"/>
                  <a:gd name="connsiteY67" fmla="*/ 7200 h 10000"/>
                  <a:gd name="connsiteX68" fmla="*/ 4285 w 9941"/>
                  <a:gd name="connsiteY68" fmla="*/ 8667 h 10000"/>
                  <a:gd name="connsiteX69" fmla="*/ 2457 w 9941"/>
                  <a:gd name="connsiteY69" fmla="*/ 9600 h 10000"/>
                  <a:gd name="connsiteX70" fmla="*/ 1797 w 9941"/>
                  <a:gd name="connsiteY70" fmla="*/ 9200 h 10000"/>
                  <a:gd name="connsiteX71" fmla="*/ 1341 w 9941"/>
                  <a:gd name="connsiteY71" fmla="*/ 8533 h 10000"/>
                  <a:gd name="connsiteX72" fmla="*/ 934 w 9941"/>
                  <a:gd name="connsiteY72" fmla="*/ 7600 h 10000"/>
                  <a:gd name="connsiteX73" fmla="*/ 731 w 9941"/>
                  <a:gd name="connsiteY73" fmla="*/ 6800 h 10000"/>
                  <a:gd name="connsiteX74" fmla="*/ 681 w 9941"/>
                  <a:gd name="connsiteY74" fmla="*/ 5867 h 10000"/>
                  <a:gd name="connsiteX75" fmla="*/ 731 w 9941"/>
                  <a:gd name="connsiteY75" fmla="*/ 4800 h 10000"/>
                  <a:gd name="connsiteX76" fmla="*/ 1036 w 9941"/>
                  <a:gd name="connsiteY76" fmla="*/ 4000 h 10000"/>
                  <a:gd name="connsiteX77" fmla="*/ 1950 w 9941"/>
                  <a:gd name="connsiteY77" fmla="*/ 3200 h 10000"/>
                  <a:gd name="connsiteX78" fmla="*/ 2508 w 9941"/>
                  <a:gd name="connsiteY78" fmla="*/ 3333 h 10000"/>
                  <a:gd name="connsiteX79" fmla="*/ 3016 w 9941"/>
                  <a:gd name="connsiteY79" fmla="*/ 3867 h 10000"/>
                  <a:gd name="connsiteX80" fmla="*/ 3219 w 9941"/>
                  <a:gd name="connsiteY80" fmla="*/ 4267 h 10000"/>
                  <a:gd name="connsiteX81" fmla="*/ 3422 w 9941"/>
                  <a:gd name="connsiteY81" fmla="*/ 4800 h 10000"/>
                  <a:gd name="connsiteX82" fmla="*/ 3473 w 9941"/>
                  <a:gd name="connsiteY82" fmla="*/ 5467 h 10000"/>
                  <a:gd name="connsiteX83" fmla="*/ 3320 w 9941"/>
                  <a:gd name="connsiteY83" fmla="*/ 6133 h 10000"/>
                  <a:gd name="connsiteX84" fmla="*/ 2813 w 9941"/>
                  <a:gd name="connsiteY84" fmla="*/ 6800 h 10000"/>
                  <a:gd name="connsiteX85" fmla="*/ 2254 w 9941"/>
                  <a:gd name="connsiteY85" fmla="*/ 6933 h 10000"/>
                  <a:gd name="connsiteX86" fmla="*/ 1087 w 9941"/>
                  <a:gd name="connsiteY86" fmla="*/ 6133 h 10000"/>
                  <a:gd name="connsiteX87" fmla="*/ 579 w 9941"/>
                  <a:gd name="connsiteY87" fmla="*/ 5333 h 10000"/>
                  <a:gd name="connsiteX88" fmla="*/ 173 w 9941"/>
                  <a:gd name="connsiteY88" fmla="*/ 4133 h 10000"/>
                  <a:gd name="connsiteX89" fmla="*/ 21 w 9941"/>
                  <a:gd name="connsiteY89" fmla="*/ 2667 h 10000"/>
                  <a:gd name="connsiteX90" fmla="*/ 122 w 9941"/>
                  <a:gd name="connsiteY90" fmla="*/ 2000 h 10000"/>
                  <a:gd name="connsiteX91" fmla="*/ 224 w 9941"/>
                  <a:gd name="connsiteY91" fmla="*/ 1333 h 10000"/>
                  <a:gd name="connsiteX92" fmla="*/ 630 w 9941"/>
                  <a:gd name="connsiteY92" fmla="*/ 533 h 10000"/>
                  <a:gd name="connsiteX93" fmla="*/ 1138 w 9941"/>
                  <a:gd name="connsiteY93" fmla="*/ 133 h 10000"/>
                  <a:gd name="connsiteX94" fmla="*/ 2051 w 9941"/>
                  <a:gd name="connsiteY94" fmla="*/ 133 h 10000"/>
                  <a:gd name="connsiteX95" fmla="*/ 2762 w 9941"/>
                  <a:gd name="connsiteY95" fmla="*/ 800 h 10000"/>
                  <a:gd name="connsiteX96" fmla="*/ 3269 w 9941"/>
                  <a:gd name="connsiteY96" fmla="*/ 1467 h 10000"/>
                  <a:gd name="connsiteX0-1" fmla="*/ 2778 w 10000"/>
                  <a:gd name="connsiteY0-2" fmla="*/ 800 h 10000"/>
                  <a:gd name="connsiteX1-3" fmla="*/ 2778 w 10000"/>
                  <a:gd name="connsiteY1-4" fmla="*/ 800 h 10000"/>
                  <a:gd name="connsiteX2-5" fmla="*/ 2063 w 10000"/>
                  <a:gd name="connsiteY2-6" fmla="*/ 133 h 10000"/>
                  <a:gd name="connsiteX3-7" fmla="*/ 1145 w 10000"/>
                  <a:gd name="connsiteY3-8" fmla="*/ 0 h 10000"/>
                  <a:gd name="connsiteX4-9" fmla="*/ 634 w 10000"/>
                  <a:gd name="connsiteY4-10" fmla="*/ 400 h 10000"/>
                  <a:gd name="connsiteX5-11" fmla="*/ 225 w 10000"/>
                  <a:gd name="connsiteY5-12" fmla="*/ 1200 h 10000"/>
                  <a:gd name="connsiteX6-13" fmla="*/ 72 w 10000"/>
                  <a:gd name="connsiteY6-14" fmla="*/ 1867 h 10000"/>
                  <a:gd name="connsiteX7-15" fmla="*/ 21 w 10000"/>
                  <a:gd name="connsiteY7-16" fmla="*/ 2667 h 10000"/>
                  <a:gd name="connsiteX8-17" fmla="*/ 123 w 10000"/>
                  <a:gd name="connsiteY8-18" fmla="*/ 4133 h 10000"/>
                  <a:gd name="connsiteX9-19" fmla="*/ 531 w 10000"/>
                  <a:gd name="connsiteY9-20" fmla="*/ 5333 h 10000"/>
                  <a:gd name="connsiteX10-21" fmla="*/ 1042 w 10000"/>
                  <a:gd name="connsiteY10-22" fmla="*/ 6267 h 10000"/>
                  <a:gd name="connsiteX11-23" fmla="*/ 2217 w 10000"/>
                  <a:gd name="connsiteY11-24" fmla="*/ 7200 h 10000"/>
                  <a:gd name="connsiteX12-25" fmla="*/ 2830 w 10000"/>
                  <a:gd name="connsiteY12-26" fmla="*/ 7067 h 10000"/>
                  <a:gd name="connsiteX13-27" fmla="*/ 3391 w 10000"/>
                  <a:gd name="connsiteY13-28" fmla="*/ 6400 h 10000"/>
                  <a:gd name="connsiteX14-29" fmla="*/ 3544 w 10000"/>
                  <a:gd name="connsiteY14-30" fmla="*/ 5600 h 10000"/>
                  <a:gd name="connsiteX15-31" fmla="*/ 3544 w 10000"/>
                  <a:gd name="connsiteY15-32" fmla="*/ 4800 h 10000"/>
                  <a:gd name="connsiteX16-33" fmla="*/ 3340 w 10000"/>
                  <a:gd name="connsiteY16-34" fmla="*/ 4133 h 10000"/>
                  <a:gd name="connsiteX17-35" fmla="*/ 3084 w 10000"/>
                  <a:gd name="connsiteY17-36" fmla="*/ 3600 h 10000"/>
                  <a:gd name="connsiteX18-37" fmla="*/ 2574 w 10000"/>
                  <a:gd name="connsiteY18-38" fmla="*/ 3067 h 10000"/>
                  <a:gd name="connsiteX19-39" fmla="*/ 2012 w 10000"/>
                  <a:gd name="connsiteY19-40" fmla="*/ 2933 h 10000"/>
                  <a:gd name="connsiteX20-41" fmla="*/ 1451 w 10000"/>
                  <a:gd name="connsiteY20-42" fmla="*/ 3067 h 10000"/>
                  <a:gd name="connsiteX21-43" fmla="*/ 991 w 10000"/>
                  <a:gd name="connsiteY21-44" fmla="*/ 3733 h 10000"/>
                  <a:gd name="connsiteX22-45" fmla="*/ 685 w 10000"/>
                  <a:gd name="connsiteY22-46" fmla="*/ 4667 h 10000"/>
                  <a:gd name="connsiteX23-47" fmla="*/ 531 w 10000"/>
                  <a:gd name="connsiteY23-48" fmla="*/ 5867 h 10000"/>
                  <a:gd name="connsiteX24-49" fmla="*/ 634 w 10000"/>
                  <a:gd name="connsiteY24-50" fmla="*/ 6933 h 10000"/>
                  <a:gd name="connsiteX25-51" fmla="*/ 838 w 10000"/>
                  <a:gd name="connsiteY25-52" fmla="*/ 7733 h 10000"/>
                  <a:gd name="connsiteX26-53" fmla="*/ 1246 w 10000"/>
                  <a:gd name="connsiteY26-54" fmla="*/ 8800 h 10000"/>
                  <a:gd name="connsiteX27-55" fmla="*/ 1757 w 10000"/>
                  <a:gd name="connsiteY27-56" fmla="*/ 9467 h 10000"/>
                  <a:gd name="connsiteX28-57" fmla="*/ 2472 w 10000"/>
                  <a:gd name="connsiteY28-58" fmla="*/ 10000 h 10000"/>
                  <a:gd name="connsiteX29-59" fmla="*/ 3391 w 10000"/>
                  <a:gd name="connsiteY29-60" fmla="*/ 9867 h 10000"/>
                  <a:gd name="connsiteX30-61" fmla="*/ 4361 w 10000"/>
                  <a:gd name="connsiteY30-62" fmla="*/ 8933 h 10000"/>
                  <a:gd name="connsiteX31-63" fmla="*/ 5331 w 10000"/>
                  <a:gd name="connsiteY31-64" fmla="*/ 7333 h 10000"/>
                  <a:gd name="connsiteX32-65" fmla="*/ 6301 w 10000"/>
                  <a:gd name="connsiteY32-66" fmla="*/ 5600 h 10000"/>
                  <a:gd name="connsiteX33-67" fmla="*/ 7425 w 10000"/>
                  <a:gd name="connsiteY33-68" fmla="*/ 4133 h 10000"/>
                  <a:gd name="connsiteX34-69" fmla="*/ 8600 w 10000"/>
                  <a:gd name="connsiteY34-70" fmla="*/ 3867 h 10000"/>
                  <a:gd name="connsiteX35-71" fmla="*/ 9161 w 10000"/>
                  <a:gd name="connsiteY35-72" fmla="*/ 4267 h 10000"/>
                  <a:gd name="connsiteX36-73" fmla="*/ 9621 w 10000"/>
                  <a:gd name="connsiteY36-74" fmla="*/ 5067 h 10000"/>
                  <a:gd name="connsiteX37-75" fmla="*/ 9927 w 10000"/>
                  <a:gd name="connsiteY37-76" fmla="*/ 6400 h 10000"/>
                  <a:gd name="connsiteX38-77" fmla="*/ 9978 w 10000"/>
                  <a:gd name="connsiteY38-78" fmla="*/ 7067 h 10000"/>
                  <a:gd name="connsiteX39-79" fmla="*/ 9876 w 10000"/>
                  <a:gd name="connsiteY39-80" fmla="*/ 7733 h 10000"/>
                  <a:gd name="connsiteX40-81" fmla="*/ 9468 w 10000"/>
                  <a:gd name="connsiteY40-82" fmla="*/ 8533 h 10000"/>
                  <a:gd name="connsiteX41-83" fmla="*/ 8957 w 10000"/>
                  <a:gd name="connsiteY41-84" fmla="*/ 8800 h 10000"/>
                  <a:gd name="connsiteX42-85" fmla="*/ 8140 w 10000"/>
                  <a:gd name="connsiteY42-86" fmla="*/ 7867 h 10000"/>
                  <a:gd name="connsiteX43-87" fmla="*/ 7885 w 10000"/>
                  <a:gd name="connsiteY43-88" fmla="*/ 7067 h 10000"/>
                  <a:gd name="connsiteX44-89" fmla="*/ 7833 w 10000"/>
                  <a:gd name="connsiteY44-90" fmla="*/ 6000 h 10000"/>
                  <a:gd name="connsiteX45-91" fmla="*/ 8037 w 10000"/>
                  <a:gd name="connsiteY45-92" fmla="*/ 5333 h 10000"/>
                  <a:gd name="connsiteX46-93" fmla="*/ 8242 w 10000"/>
                  <a:gd name="connsiteY46-94" fmla="*/ 5067 h 10000"/>
                  <a:gd name="connsiteX47-95" fmla="*/ 8650 w 10000"/>
                  <a:gd name="connsiteY47-96" fmla="*/ 4933 h 10000"/>
                  <a:gd name="connsiteX48-97" fmla="*/ 8753 w 10000"/>
                  <a:gd name="connsiteY48-98" fmla="*/ 4933 h 10000"/>
                  <a:gd name="connsiteX49-99" fmla="*/ 8650 w 10000"/>
                  <a:gd name="connsiteY49-100" fmla="*/ 4933 h 10000"/>
                  <a:gd name="connsiteX50-101" fmla="*/ 8242 w 10000"/>
                  <a:gd name="connsiteY50-102" fmla="*/ 5067 h 10000"/>
                  <a:gd name="connsiteX51-103" fmla="*/ 8037 w 10000"/>
                  <a:gd name="connsiteY51-104" fmla="*/ 5333 h 10000"/>
                  <a:gd name="connsiteX52-105" fmla="*/ 7833 w 10000"/>
                  <a:gd name="connsiteY52-106" fmla="*/ 6000 h 10000"/>
                  <a:gd name="connsiteX53-107" fmla="*/ 7885 w 10000"/>
                  <a:gd name="connsiteY53-108" fmla="*/ 7067 h 10000"/>
                  <a:gd name="connsiteX54-109" fmla="*/ 8140 w 10000"/>
                  <a:gd name="connsiteY54-110" fmla="*/ 8000 h 10000"/>
                  <a:gd name="connsiteX55-111" fmla="*/ 8957 w 10000"/>
                  <a:gd name="connsiteY55-112" fmla="*/ 8800 h 10000"/>
                  <a:gd name="connsiteX56-113" fmla="*/ 9212 w 10000"/>
                  <a:gd name="connsiteY56-114" fmla="*/ 8800 h 10000"/>
                  <a:gd name="connsiteX57-115" fmla="*/ 9468 w 10000"/>
                  <a:gd name="connsiteY57-116" fmla="*/ 8667 h 10000"/>
                  <a:gd name="connsiteX58-117" fmla="*/ 9722 w 10000"/>
                  <a:gd name="connsiteY58-118" fmla="*/ 8400 h 10000"/>
                  <a:gd name="connsiteX59-119" fmla="*/ 9927 w 10000"/>
                  <a:gd name="connsiteY59-120" fmla="*/ 7867 h 10000"/>
                  <a:gd name="connsiteX60-121" fmla="*/ 9978 w 10000"/>
                  <a:gd name="connsiteY60-122" fmla="*/ 7067 h 10000"/>
                  <a:gd name="connsiteX61-123" fmla="*/ 9978 w 10000"/>
                  <a:gd name="connsiteY61-124" fmla="*/ 6267 h 10000"/>
                  <a:gd name="connsiteX62-125" fmla="*/ 9672 w 10000"/>
                  <a:gd name="connsiteY62-126" fmla="*/ 4933 h 10000"/>
                  <a:gd name="connsiteX63-127" fmla="*/ 9161 w 10000"/>
                  <a:gd name="connsiteY63-128" fmla="*/ 4133 h 10000"/>
                  <a:gd name="connsiteX64-129" fmla="*/ 8600 w 10000"/>
                  <a:gd name="connsiteY64-130" fmla="*/ 3600 h 10000"/>
                  <a:gd name="connsiteX65-131" fmla="*/ 7374 w 10000"/>
                  <a:gd name="connsiteY65-132" fmla="*/ 4000 h 10000"/>
                  <a:gd name="connsiteX66-133" fmla="*/ 6251 w 10000"/>
                  <a:gd name="connsiteY66-134" fmla="*/ 5333 h 10000"/>
                  <a:gd name="connsiteX67-135" fmla="*/ 5229 w 10000"/>
                  <a:gd name="connsiteY67-136" fmla="*/ 7200 h 10000"/>
                  <a:gd name="connsiteX68-137" fmla="*/ 4310 w 10000"/>
                  <a:gd name="connsiteY68-138" fmla="*/ 8667 h 10000"/>
                  <a:gd name="connsiteX69-139" fmla="*/ 2472 w 10000"/>
                  <a:gd name="connsiteY69-140" fmla="*/ 9600 h 10000"/>
                  <a:gd name="connsiteX70-141" fmla="*/ 1808 w 10000"/>
                  <a:gd name="connsiteY70-142" fmla="*/ 9200 h 10000"/>
                  <a:gd name="connsiteX71-143" fmla="*/ 1349 w 10000"/>
                  <a:gd name="connsiteY71-144" fmla="*/ 8533 h 10000"/>
                  <a:gd name="connsiteX72-145" fmla="*/ 940 w 10000"/>
                  <a:gd name="connsiteY72-146" fmla="*/ 7600 h 10000"/>
                  <a:gd name="connsiteX73-147" fmla="*/ 735 w 10000"/>
                  <a:gd name="connsiteY73-148" fmla="*/ 6800 h 10000"/>
                  <a:gd name="connsiteX74-149" fmla="*/ 685 w 10000"/>
                  <a:gd name="connsiteY74-150" fmla="*/ 5867 h 10000"/>
                  <a:gd name="connsiteX75-151" fmla="*/ 735 w 10000"/>
                  <a:gd name="connsiteY75-152" fmla="*/ 4800 h 10000"/>
                  <a:gd name="connsiteX76-153" fmla="*/ 1042 w 10000"/>
                  <a:gd name="connsiteY76-154" fmla="*/ 4000 h 10000"/>
                  <a:gd name="connsiteX77-155" fmla="*/ 1962 w 10000"/>
                  <a:gd name="connsiteY77-156" fmla="*/ 3200 h 10000"/>
                  <a:gd name="connsiteX78-157" fmla="*/ 2523 w 10000"/>
                  <a:gd name="connsiteY78-158" fmla="*/ 3333 h 10000"/>
                  <a:gd name="connsiteX79-159" fmla="*/ 3034 w 10000"/>
                  <a:gd name="connsiteY79-160" fmla="*/ 3867 h 10000"/>
                  <a:gd name="connsiteX80-161" fmla="*/ 3238 w 10000"/>
                  <a:gd name="connsiteY80-162" fmla="*/ 4267 h 10000"/>
                  <a:gd name="connsiteX81-163" fmla="*/ 3442 w 10000"/>
                  <a:gd name="connsiteY81-164" fmla="*/ 4800 h 10000"/>
                  <a:gd name="connsiteX82-165" fmla="*/ 3494 w 10000"/>
                  <a:gd name="connsiteY82-166" fmla="*/ 5467 h 10000"/>
                  <a:gd name="connsiteX83-167" fmla="*/ 3340 w 10000"/>
                  <a:gd name="connsiteY83-168" fmla="*/ 6133 h 10000"/>
                  <a:gd name="connsiteX84-169" fmla="*/ 2830 w 10000"/>
                  <a:gd name="connsiteY84-170" fmla="*/ 6800 h 10000"/>
                  <a:gd name="connsiteX85-171" fmla="*/ 2267 w 10000"/>
                  <a:gd name="connsiteY85-172" fmla="*/ 6933 h 10000"/>
                  <a:gd name="connsiteX86-173" fmla="*/ 1093 w 10000"/>
                  <a:gd name="connsiteY86-174" fmla="*/ 6133 h 10000"/>
                  <a:gd name="connsiteX87-175" fmla="*/ 582 w 10000"/>
                  <a:gd name="connsiteY87-176" fmla="*/ 5333 h 10000"/>
                  <a:gd name="connsiteX88-177" fmla="*/ 174 w 10000"/>
                  <a:gd name="connsiteY88-178" fmla="*/ 4133 h 10000"/>
                  <a:gd name="connsiteX89-179" fmla="*/ 21 w 10000"/>
                  <a:gd name="connsiteY89-180" fmla="*/ 2667 h 10000"/>
                  <a:gd name="connsiteX90-181" fmla="*/ 123 w 10000"/>
                  <a:gd name="connsiteY90-182" fmla="*/ 2000 h 10000"/>
                  <a:gd name="connsiteX91-183" fmla="*/ 225 w 10000"/>
                  <a:gd name="connsiteY91-184" fmla="*/ 1333 h 10000"/>
                  <a:gd name="connsiteX92-185" fmla="*/ 634 w 10000"/>
                  <a:gd name="connsiteY92-186" fmla="*/ 533 h 10000"/>
                  <a:gd name="connsiteX93-187" fmla="*/ 1145 w 10000"/>
                  <a:gd name="connsiteY93-188" fmla="*/ 133 h 10000"/>
                  <a:gd name="connsiteX94-189" fmla="*/ 2063 w 10000"/>
                  <a:gd name="connsiteY94-190" fmla="*/ 133 h 10000"/>
                  <a:gd name="connsiteX95-191" fmla="*/ 2778 w 10000"/>
                  <a:gd name="connsiteY95-192" fmla="*/ 800 h 10000"/>
                  <a:gd name="connsiteX0-193" fmla="*/ 2063 w 10000"/>
                  <a:gd name="connsiteY0-194" fmla="*/ 133 h 10000"/>
                  <a:gd name="connsiteX1-195" fmla="*/ 2778 w 10000"/>
                  <a:gd name="connsiteY1-196" fmla="*/ 800 h 10000"/>
                  <a:gd name="connsiteX2-197" fmla="*/ 2063 w 10000"/>
                  <a:gd name="connsiteY2-198" fmla="*/ 133 h 10000"/>
                  <a:gd name="connsiteX3-199" fmla="*/ 1145 w 10000"/>
                  <a:gd name="connsiteY3-200" fmla="*/ 0 h 10000"/>
                  <a:gd name="connsiteX4-201" fmla="*/ 634 w 10000"/>
                  <a:gd name="connsiteY4-202" fmla="*/ 400 h 10000"/>
                  <a:gd name="connsiteX5-203" fmla="*/ 225 w 10000"/>
                  <a:gd name="connsiteY5-204" fmla="*/ 1200 h 10000"/>
                  <a:gd name="connsiteX6-205" fmla="*/ 72 w 10000"/>
                  <a:gd name="connsiteY6-206" fmla="*/ 1867 h 10000"/>
                  <a:gd name="connsiteX7-207" fmla="*/ 21 w 10000"/>
                  <a:gd name="connsiteY7-208" fmla="*/ 2667 h 10000"/>
                  <a:gd name="connsiteX8-209" fmla="*/ 123 w 10000"/>
                  <a:gd name="connsiteY8-210" fmla="*/ 4133 h 10000"/>
                  <a:gd name="connsiteX9-211" fmla="*/ 531 w 10000"/>
                  <a:gd name="connsiteY9-212" fmla="*/ 5333 h 10000"/>
                  <a:gd name="connsiteX10-213" fmla="*/ 1042 w 10000"/>
                  <a:gd name="connsiteY10-214" fmla="*/ 6267 h 10000"/>
                  <a:gd name="connsiteX11-215" fmla="*/ 2217 w 10000"/>
                  <a:gd name="connsiteY11-216" fmla="*/ 7200 h 10000"/>
                  <a:gd name="connsiteX12-217" fmla="*/ 2830 w 10000"/>
                  <a:gd name="connsiteY12-218" fmla="*/ 7067 h 10000"/>
                  <a:gd name="connsiteX13-219" fmla="*/ 3391 w 10000"/>
                  <a:gd name="connsiteY13-220" fmla="*/ 6400 h 10000"/>
                  <a:gd name="connsiteX14-221" fmla="*/ 3544 w 10000"/>
                  <a:gd name="connsiteY14-222" fmla="*/ 5600 h 10000"/>
                  <a:gd name="connsiteX15-223" fmla="*/ 3544 w 10000"/>
                  <a:gd name="connsiteY15-224" fmla="*/ 4800 h 10000"/>
                  <a:gd name="connsiteX16-225" fmla="*/ 3340 w 10000"/>
                  <a:gd name="connsiteY16-226" fmla="*/ 4133 h 10000"/>
                  <a:gd name="connsiteX17-227" fmla="*/ 3084 w 10000"/>
                  <a:gd name="connsiteY17-228" fmla="*/ 3600 h 10000"/>
                  <a:gd name="connsiteX18-229" fmla="*/ 2574 w 10000"/>
                  <a:gd name="connsiteY18-230" fmla="*/ 3067 h 10000"/>
                  <a:gd name="connsiteX19-231" fmla="*/ 2012 w 10000"/>
                  <a:gd name="connsiteY19-232" fmla="*/ 2933 h 10000"/>
                  <a:gd name="connsiteX20-233" fmla="*/ 1451 w 10000"/>
                  <a:gd name="connsiteY20-234" fmla="*/ 3067 h 10000"/>
                  <a:gd name="connsiteX21-235" fmla="*/ 991 w 10000"/>
                  <a:gd name="connsiteY21-236" fmla="*/ 3733 h 10000"/>
                  <a:gd name="connsiteX22-237" fmla="*/ 685 w 10000"/>
                  <a:gd name="connsiteY22-238" fmla="*/ 4667 h 10000"/>
                  <a:gd name="connsiteX23-239" fmla="*/ 531 w 10000"/>
                  <a:gd name="connsiteY23-240" fmla="*/ 5867 h 10000"/>
                  <a:gd name="connsiteX24-241" fmla="*/ 634 w 10000"/>
                  <a:gd name="connsiteY24-242" fmla="*/ 6933 h 10000"/>
                  <a:gd name="connsiteX25-243" fmla="*/ 838 w 10000"/>
                  <a:gd name="connsiteY25-244" fmla="*/ 7733 h 10000"/>
                  <a:gd name="connsiteX26-245" fmla="*/ 1246 w 10000"/>
                  <a:gd name="connsiteY26-246" fmla="*/ 8800 h 10000"/>
                  <a:gd name="connsiteX27-247" fmla="*/ 1757 w 10000"/>
                  <a:gd name="connsiteY27-248" fmla="*/ 9467 h 10000"/>
                  <a:gd name="connsiteX28-249" fmla="*/ 2472 w 10000"/>
                  <a:gd name="connsiteY28-250" fmla="*/ 10000 h 10000"/>
                  <a:gd name="connsiteX29-251" fmla="*/ 3391 w 10000"/>
                  <a:gd name="connsiteY29-252" fmla="*/ 9867 h 10000"/>
                  <a:gd name="connsiteX30-253" fmla="*/ 4361 w 10000"/>
                  <a:gd name="connsiteY30-254" fmla="*/ 8933 h 10000"/>
                  <a:gd name="connsiteX31-255" fmla="*/ 5331 w 10000"/>
                  <a:gd name="connsiteY31-256" fmla="*/ 7333 h 10000"/>
                  <a:gd name="connsiteX32-257" fmla="*/ 6301 w 10000"/>
                  <a:gd name="connsiteY32-258" fmla="*/ 5600 h 10000"/>
                  <a:gd name="connsiteX33-259" fmla="*/ 7425 w 10000"/>
                  <a:gd name="connsiteY33-260" fmla="*/ 4133 h 10000"/>
                  <a:gd name="connsiteX34-261" fmla="*/ 8600 w 10000"/>
                  <a:gd name="connsiteY34-262" fmla="*/ 3867 h 10000"/>
                  <a:gd name="connsiteX35-263" fmla="*/ 9161 w 10000"/>
                  <a:gd name="connsiteY35-264" fmla="*/ 4267 h 10000"/>
                  <a:gd name="connsiteX36-265" fmla="*/ 9621 w 10000"/>
                  <a:gd name="connsiteY36-266" fmla="*/ 5067 h 10000"/>
                  <a:gd name="connsiteX37-267" fmla="*/ 9927 w 10000"/>
                  <a:gd name="connsiteY37-268" fmla="*/ 6400 h 10000"/>
                  <a:gd name="connsiteX38-269" fmla="*/ 9978 w 10000"/>
                  <a:gd name="connsiteY38-270" fmla="*/ 7067 h 10000"/>
                  <a:gd name="connsiteX39-271" fmla="*/ 9876 w 10000"/>
                  <a:gd name="connsiteY39-272" fmla="*/ 7733 h 10000"/>
                  <a:gd name="connsiteX40-273" fmla="*/ 9468 w 10000"/>
                  <a:gd name="connsiteY40-274" fmla="*/ 8533 h 10000"/>
                  <a:gd name="connsiteX41-275" fmla="*/ 8957 w 10000"/>
                  <a:gd name="connsiteY41-276" fmla="*/ 8800 h 10000"/>
                  <a:gd name="connsiteX42-277" fmla="*/ 8140 w 10000"/>
                  <a:gd name="connsiteY42-278" fmla="*/ 7867 h 10000"/>
                  <a:gd name="connsiteX43-279" fmla="*/ 7885 w 10000"/>
                  <a:gd name="connsiteY43-280" fmla="*/ 7067 h 10000"/>
                  <a:gd name="connsiteX44-281" fmla="*/ 7833 w 10000"/>
                  <a:gd name="connsiteY44-282" fmla="*/ 6000 h 10000"/>
                  <a:gd name="connsiteX45-283" fmla="*/ 8037 w 10000"/>
                  <a:gd name="connsiteY45-284" fmla="*/ 5333 h 10000"/>
                  <a:gd name="connsiteX46-285" fmla="*/ 8242 w 10000"/>
                  <a:gd name="connsiteY46-286" fmla="*/ 5067 h 10000"/>
                  <a:gd name="connsiteX47-287" fmla="*/ 8650 w 10000"/>
                  <a:gd name="connsiteY47-288" fmla="*/ 4933 h 10000"/>
                  <a:gd name="connsiteX48-289" fmla="*/ 8753 w 10000"/>
                  <a:gd name="connsiteY48-290" fmla="*/ 4933 h 10000"/>
                  <a:gd name="connsiteX49-291" fmla="*/ 8650 w 10000"/>
                  <a:gd name="connsiteY49-292" fmla="*/ 4933 h 10000"/>
                  <a:gd name="connsiteX50-293" fmla="*/ 8242 w 10000"/>
                  <a:gd name="connsiteY50-294" fmla="*/ 5067 h 10000"/>
                  <a:gd name="connsiteX51-295" fmla="*/ 8037 w 10000"/>
                  <a:gd name="connsiteY51-296" fmla="*/ 5333 h 10000"/>
                  <a:gd name="connsiteX52-297" fmla="*/ 7833 w 10000"/>
                  <a:gd name="connsiteY52-298" fmla="*/ 6000 h 10000"/>
                  <a:gd name="connsiteX53-299" fmla="*/ 7885 w 10000"/>
                  <a:gd name="connsiteY53-300" fmla="*/ 7067 h 10000"/>
                  <a:gd name="connsiteX54-301" fmla="*/ 8140 w 10000"/>
                  <a:gd name="connsiteY54-302" fmla="*/ 8000 h 10000"/>
                  <a:gd name="connsiteX55-303" fmla="*/ 8957 w 10000"/>
                  <a:gd name="connsiteY55-304" fmla="*/ 8800 h 10000"/>
                  <a:gd name="connsiteX56-305" fmla="*/ 9212 w 10000"/>
                  <a:gd name="connsiteY56-306" fmla="*/ 8800 h 10000"/>
                  <a:gd name="connsiteX57-307" fmla="*/ 9468 w 10000"/>
                  <a:gd name="connsiteY57-308" fmla="*/ 8667 h 10000"/>
                  <a:gd name="connsiteX58-309" fmla="*/ 9722 w 10000"/>
                  <a:gd name="connsiteY58-310" fmla="*/ 8400 h 10000"/>
                  <a:gd name="connsiteX59-311" fmla="*/ 9927 w 10000"/>
                  <a:gd name="connsiteY59-312" fmla="*/ 7867 h 10000"/>
                  <a:gd name="connsiteX60-313" fmla="*/ 9978 w 10000"/>
                  <a:gd name="connsiteY60-314" fmla="*/ 7067 h 10000"/>
                  <a:gd name="connsiteX61-315" fmla="*/ 9978 w 10000"/>
                  <a:gd name="connsiteY61-316" fmla="*/ 6267 h 10000"/>
                  <a:gd name="connsiteX62-317" fmla="*/ 9672 w 10000"/>
                  <a:gd name="connsiteY62-318" fmla="*/ 4933 h 10000"/>
                  <a:gd name="connsiteX63-319" fmla="*/ 9161 w 10000"/>
                  <a:gd name="connsiteY63-320" fmla="*/ 4133 h 10000"/>
                  <a:gd name="connsiteX64-321" fmla="*/ 8600 w 10000"/>
                  <a:gd name="connsiteY64-322" fmla="*/ 3600 h 10000"/>
                  <a:gd name="connsiteX65-323" fmla="*/ 7374 w 10000"/>
                  <a:gd name="connsiteY65-324" fmla="*/ 4000 h 10000"/>
                  <a:gd name="connsiteX66-325" fmla="*/ 6251 w 10000"/>
                  <a:gd name="connsiteY66-326" fmla="*/ 5333 h 10000"/>
                  <a:gd name="connsiteX67-327" fmla="*/ 5229 w 10000"/>
                  <a:gd name="connsiteY67-328" fmla="*/ 7200 h 10000"/>
                  <a:gd name="connsiteX68-329" fmla="*/ 4310 w 10000"/>
                  <a:gd name="connsiteY68-330" fmla="*/ 8667 h 10000"/>
                  <a:gd name="connsiteX69-331" fmla="*/ 2472 w 10000"/>
                  <a:gd name="connsiteY69-332" fmla="*/ 9600 h 10000"/>
                  <a:gd name="connsiteX70-333" fmla="*/ 1808 w 10000"/>
                  <a:gd name="connsiteY70-334" fmla="*/ 9200 h 10000"/>
                  <a:gd name="connsiteX71-335" fmla="*/ 1349 w 10000"/>
                  <a:gd name="connsiteY71-336" fmla="*/ 8533 h 10000"/>
                  <a:gd name="connsiteX72-337" fmla="*/ 940 w 10000"/>
                  <a:gd name="connsiteY72-338" fmla="*/ 7600 h 10000"/>
                  <a:gd name="connsiteX73-339" fmla="*/ 735 w 10000"/>
                  <a:gd name="connsiteY73-340" fmla="*/ 6800 h 10000"/>
                  <a:gd name="connsiteX74-341" fmla="*/ 685 w 10000"/>
                  <a:gd name="connsiteY74-342" fmla="*/ 5867 h 10000"/>
                  <a:gd name="connsiteX75-343" fmla="*/ 735 w 10000"/>
                  <a:gd name="connsiteY75-344" fmla="*/ 4800 h 10000"/>
                  <a:gd name="connsiteX76-345" fmla="*/ 1042 w 10000"/>
                  <a:gd name="connsiteY76-346" fmla="*/ 4000 h 10000"/>
                  <a:gd name="connsiteX77-347" fmla="*/ 1962 w 10000"/>
                  <a:gd name="connsiteY77-348" fmla="*/ 3200 h 10000"/>
                  <a:gd name="connsiteX78-349" fmla="*/ 2523 w 10000"/>
                  <a:gd name="connsiteY78-350" fmla="*/ 3333 h 10000"/>
                  <a:gd name="connsiteX79-351" fmla="*/ 3034 w 10000"/>
                  <a:gd name="connsiteY79-352" fmla="*/ 3867 h 10000"/>
                  <a:gd name="connsiteX80-353" fmla="*/ 3238 w 10000"/>
                  <a:gd name="connsiteY80-354" fmla="*/ 4267 h 10000"/>
                  <a:gd name="connsiteX81-355" fmla="*/ 3442 w 10000"/>
                  <a:gd name="connsiteY81-356" fmla="*/ 4800 h 10000"/>
                  <a:gd name="connsiteX82-357" fmla="*/ 3494 w 10000"/>
                  <a:gd name="connsiteY82-358" fmla="*/ 5467 h 10000"/>
                  <a:gd name="connsiteX83-359" fmla="*/ 3340 w 10000"/>
                  <a:gd name="connsiteY83-360" fmla="*/ 6133 h 10000"/>
                  <a:gd name="connsiteX84-361" fmla="*/ 2830 w 10000"/>
                  <a:gd name="connsiteY84-362" fmla="*/ 6800 h 10000"/>
                  <a:gd name="connsiteX85-363" fmla="*/ 2267 w 10000"/>
                  <a:gd name="connsiteY85-364" fmla="*/ 6933 h 10000"/>
                  <a:gd name="connsiteX86-365" fmla="*/ 1093 w 10000"/>
                  <a:gd name="connsiteY86-366" fmla="*/ 6133 h 10000"/>
                  <a:gd name="connsiteX87-367" fmla="*/ 582 w 10000"/>
                  <a:gd name="connsiteY87-368" fmla="*/ 5333 h 10000"/>
                  <a:gd name="connsiteX88-369" fmla="*/ 174 w 10000"/>
                  <a:gd name="connsiteY88-370" fmla="*/ 4133 h 10000"/>
                  <a:gd name="connsiteX89-371" fmla="*/ 21 w 10000"/>
                  <a:gd name="connsiteY89-372" fmla="*/ 2667 h 10000"/>
                  <a:gd name="connsiteX90-373" fmla="*/ 123 w 10000"/>
                  <a:gd name="connsiteY90-374" fmla="*/ 2000 h 10000"/>
                  <a:gd name="connsiteX91-375" fmla="*/ 225 w 10000"/>
                  <a:gd name="connsiteY91-376" fmla="*/ 1333 h 10000"/>
                  <a:gd name="connsiteX92-377" fmla="*/ 634 w 10000"/>
                  <a:gd name="connsiteY92-378" fmla="*/ 533 h 10000"/>
                  <a:gd name="connsiteX93-379" fmla="*/ 1145 w 10000"/>
                  <a:gd name="connsiteY93-380" fmla="*/ 133 h 10000"/>
                  <a:gd name="connsiteX94-381" fmla="*/ 2063 w 10000"/>
                  <a:gd name="connsiteY94-382" fmla="*/ 133 h 10000"/>
                  <a:gd name="connsiteX0-383" fmla="*/ 2063 w 10000"/>
                  <a:gd name="connsiteY0-384" fmla="*/ 133 h 10000"/>
                  <a:gd name="connsiteX1-385" fmla="*/ 2063 w 10000"/>
                  <a:gd name="connsiteY1-386" fmla="*/ 133 h 10000"/>
                  <a:gd name="connsiteX2-387" fmla="*/ 1145 w 10000"/>
                  <a:gd name="connsiteY2-388" fmla="*/ 0 h 10000"/>
                  <a:gd name="connsiteX3-389" fmla="*/ 634 w 10000"/>
                  <a:gd name="connsiteY3-390" fmla="*/ 400 h 10000"/>
                  <a:gd name="connsiteX4-391" fmla="*/ 225 w 10000"/>
                  <a:gd name="connsiteY4-392" fmla="*/ 1200 h 10000"/>
                  <a:gd name="connsiteX5-393" fmla="*/ 72 w 10000"/>
                  <a:gd name="connsiteY5-394" fmla="*/ 1867 h 10000"/>
                  <a:gd name="connsiteX6-395" fmla="*/ 21 w 10000"/>
                  <a:gd name="connsiteY6-396" fmla="*/ 2667 h 10000"/>
                  <a:gd name="connsiteX7-397" fmla="*/ 123 w 10000"/>
                  <a:gd name="connsiteY7-398" fmla="*/ 4133 h 10000"/>
                  <a:gd name="connsiteX8-399" fmla="*/ 531 w 10000"/>
                  <a:gd name="connsiteY8-400" fmla="*/ 5333 h 10000"/>
                  <a:gd name="connsiteX9-401" fmla="*/ 1042 w 10000"/>
                  <a:gd name="connsiteY9-402" fmla="*/ 6267 h 10000"/>
                  <a:gd name="connsiteX10-403" fmla="*/ 2217 w 10000"/>
                  <a:gd name="connsiteY10-404" fmla="*/ 7200 h 10000"/>
                  <a:gd name="connsiteX11-405" fmla="*/ 2830 w 10000"/>
                  <a:gd name="connsiteY11-406" fmla="*/ 7067 h 10000"/>
                  <a:gd name="connsiteX12-407" fmla="*/ 3391 w 10000"/>
                  <a:gd name="connsiteY12-408" fmla="*/ 6400 h 10000"/>
                  <a:gd name="connsiteX13-409" fmla="*/ 3544 w 10000"/>
                  <a:gd name="connsiteY13-410" fmla="*/ 5600 h 10000"/>
                  <a:gd name="connsiteX14-411" fmla="*/ 3544 w 10000"/>
                  <a:gd name="connsiteY14-412" fmla="*/ 4800 h 10000"/>
                  <a:gd name="connsiteX15-413" fmla="*/ 3340 w 10000"/>
                  <a:gd name="connsiteY15-414" fmla="*/ 4133 h 10000"/>
                  <a:gd name="connsiteX16-415" fmla="*/ 3084 w 10000"/>
                  <a:gd name="connsiteY16-416" fmla="*/ 3600 h 10000"/>
                  <a:gd name="connsiteX17-417" fmla="*/ 2574 w 10000"/>
                  <a:gd name="connsiteY17-418" fmla="*/ 3067 h 10000"/>
                  <a:gd name="connsiteX18-419" fmla="*/ 2012 w 10000"/>
                  <a:gd name="connsiteY18-420" fmla="*/ 2933 h 10000"/>
                  <a:gd name="connsiteX19-421" fmla="*/ 1451 w 10000"/>
                  <a:gd name="connsiteY19-422" fmla="*/ 3067 h 10000"/>
                  <a:gd name="connsiteX20-423" fmla="*/ 991 w 10000"/>
                  <a:gd name="connsiteY20-424" fmla="*/ 3733 h 10000"/>
                  <a:gd name="connsiteX21-425" fmla="*/ 685 w 10000"/>
                  <a:gd name="connsiteY21-426" fmla="*/ 4667 h 10000"/>
                  <a:gd name="connsiteX22-427" fmla="*/ 531 w 10000"/>
                  <a:gd name="connsiteY22-428" fmla="*/ 5867 h 10000"/>
                  <a:gd name="connsiteX23-429" fmla="*/ 634 w 10000"/>
                  <a:gd name="connsiteY23-430" fmla="*/ 6933 h 10000"/>
                  <a:gd name="connsiteX24-431" fmla="*/ 838 w 10000"/>
                  <a:gd name="connsiteY24-432" fmla="*/ 7733 h 10000"/>
                  <a:gd name="connsiteX25-433" fmla="*/ 1246 w 10000"/>
                  <a:gd name="connsiteY25-434" fmla="*/ 8800 h 10000"/>
                  <a:gd name="connsiteX26-435" fmla="*/ 1757 w 10000"/>
                  <a:gd name="connsiteY26-436" fmla="*/ 9467 h 10000"/>
                  <a:gd name="connsiteX27-437" fmla="*/ 2472 w 10000"/>
                  <a:gd name="connsiteY27-438" fmla="*/ 10000 h 10000"/>
                  <a:gd name="connsiteX28-439" fmla="*/ 3391 w 10000"/>
                  <a:gd name="connsiteY28-440" fmla="*/ 9867 h 10000"/>
                  <a:gd name="connsiteX29-441" fmla="*/ 4361 w 10000"/>
                  <a:gd name="connsiteY29-442" fmla="*/ 8933 h 10000"/>
                  <a:gd name="connsiteX30-443" fmla="*/ 5331 w 10000"/>
                  <a:gd name="connsiteY30-444" fmla="*/ 7333 h 10000"/>
                  <a:gd name="connsiteX31-445" fmla="*/ 6301 w 10000"/>
                  <a:gd name="connsiteY31-446" fmla="*/ 5600 h 10000"/>
                  <a:gd name="connsiteX32-447" fmla="*/ 7425 w 10000"/>
                  <a:gd name="connsiteY32-448" fmla="*/ 4133 h 10000"/>
                  <a:gd name="connsiteX33-449" fmla="*/ 8600 w 10000"/>
                  <a:gd name="connsiteY33-450" fmla="*/ 3867 h 10000"/>
                  <a:gd name="connsiteX34-451" fmla="*/ 9161 w 10000"/>
                  <a:gd name="connsiteY34-452" fmla="*/ 4267 h 10000"/>
                  <a:gd name="connsiteX35-453" fmla="*/ 9621 w 10000"/>
                  <a:gd name="connsiteY35-454" fmla="*/ 5067 h 10000"/>
                  <a:gd name="connsiteX36-455" fmla="*/ 9927 w 10000"/>
                  <a:gd name="connsiteY36-456" fmla="*/ 6400 h 10000"/>
                  <a:gd name="connsiteX37-457" fmla="*/ 9978 w 10000"/>
                  <a:gd name="connsiteY37-458" fmla="*/ 7067 h 10000"/>
                  <a:gd name="connsiteX38-459" fmla="*/ 9876 w 10000"/>
                  <a:gd name="connsiteY38-460" fmla="*/ 7733 h 10000"/>
                  <a:gd name="connsiteX39-461" fmla="*/ 9468 w 10000"/>
                  <a:gd name="connsiteY39-462" fmla="*/ 8533 h 10000"/>
                  <a:gd name="connsiteX40-463" fmla="*/ 8957 w 10000"/>
                  <a:gd name="connsiteY40-464" fmla="*/ 8800 h 10000"/>
                  <a:gd name="connsiteX41-465" fmla="*/ 8140 w 10000"/>
                  <a:gd name="connsiteY41-466" fmla="*/ 7867 h 10000"/>
                  <a:gd name="connsiteX42-467" fmla="*/ 7885 w 10000"/>
                  <a:gd name="connsiteY42-468" fmla="*/ 7067 h 10000"/>
                  <a:gd name="connsiteX43-469" fmla="*/ 7833 w 10000"/>
                  <a:gd name="connsiteY43-470" fmla="*/ 6000 h 10000"/>
                  <a:gd name="connsiteX44-471" fmla="*/ 8037 w 10000"/>
                  <a:gd name="connsiteY44-472" fmla="*/ 5333 h 10000"/>
                  <a:gd name="connsiteX45-473" fmla="*/ 8242 w 10000"/>
                  <a:gd name="connsiteY45-474" fmla="*/ 5067 h 10000"/>
                  <a:gd name="connsiteX46-475" fmla="*/ 8650 w 10000"/>
                  <a:gd name="connsiteY46-476" fmla="*/ 4933 h 10000"/>
                  <a:gd name="connsiteX47-477" fmla="*/ 8753 w 10000"/>
                  <a:gd name="connsiteY47-478" fmla="*/ 4933 h 10000"/>
                  <a:gd name="connsiteX48-479" fmla="*/ 8650 w 10000"/>
                  <a:gd name="connsiteY48-480" fmla="*/ 4933 h 10000"/>
                  <a:gd name="connsiteX49-481" fmla="*/ 8242 w 10000"/>
                  <a:gd name="connsiteY49-482" fmla="*/ 5067 h 10000"/>
                  <a:gd name="connsiteX50-483" fmla="*/ 8037 w 10000"/>
                  <a:gd name="connsiteY50-484" fmla="*/ 5333 h 10000"/>
                  <a:gd name="connsiteX51-485" fmla="*/ 7833 w 10000"/>
                  <a:gd name="connsiteY51-486" fmla="*/ 6000 h 10000"/>
                  <a:gd name="connsiteX52-487" fmla="*/ 7885 w 10000"/>
                  <a:gd name="connsiteY52-488" fmla="*/ 7067 h 10000"/>
                  <a:gd name="connsiteX53-489" fmla="*/ 8140 w 10000"/>
                  <a:gd name="connsiteY53-490" fmla="*/ 8000 h 10000"/>
                  <a:gd name="connsiteX54-491" fmla="*/ 8957 w 10000"/>
                  <a:gd name="connsiteY54-492" fmla="*/ 8800 h 10000"/>
                  <a:gd name="connsiteX55-493" fmla="*/ 9212 w 10000"/>
                  <a:gd name="connsiteY55-494" fmla="*/ 8800 h 10000"/>
                  <a:gd name="connsiteX56-495" fmla="*/ 9468 w 10000"/>
                  <a:gd name="connsiteY56-496" fmla="*/ 8667 h 10000"/>
                  <a:gd name="connsiteX57-497" fmla="*/ 9722 w 10000"/>
                  <a:gd name="connsiteY57-498" fmla="*/ 8400 h 10000"/>
                  <a:gd name="connsiteX58-499" fmla="*/ 9927 w 10000"/>
                  <a:gd name="connsiteY58-500" fmla="*/ 7867 h 10000"/>
                  <a:gd name="connsiteX59-501" fmla="*/ 9978 w 10000"/>
                  <a:gd name="connsiteY59-502" fmla="*/ 7067 h 10000"/>
                  <a:gd name="connsiteX60-503" fmla="*/ 9978 w 10000"/>
                  <a:gd name="connsiteY60-504" fmla="*/ 6267 h 10000"/>
                  <a:gd name="connsiteX61-505" fmla="*/ 9672 w 10000"/>
                  <a:gd name="connsiteY61-506" fmla="*/ 4933 h 10000"/>
                  <a:gd name="connsiteX62-507" fmla="*/ 9161 w 10000"/>
                  <a:gd name="connsiteY62-508" fmla="*/ 4133 h 10000"/>
                  <a:gd name="connsiteX63-509" fmla="*/ 8600 w 10000"/>
                  <a:gd name="connsiteY63-510" fmla="*/ 3600 h 10000"/>
                  <a:gd name="connsiteX64-511" fmla="*/ 7374 w 10000"/>
                  <a:gd name="connsiteY64-512" fmla="*/ 4000 h 10000"/>
                  <a:gd name="connsiteX65-513" fmla="*/ 6251 w 10000"/>
                  <a:gd name="connsiteY65-514" fmla="*/ 5333 h 10000"/>
                  <a:gd name="connsiteX66-515" fmla="*/ 5229 w 10000"/>
                  <a:gd name="connsiteY66-516" fmla="*/ 7200 h 10000"/>
                  <a:gd name="connsiteX67-517" fmla="*/ 4310 w 10000"/>
                  <a:gd name="connsiteY67-518" fmla="*/ 8667 h 10000"/>
                  <a:gd name="connsiteX68-519" fmla="*/ 2472 w 10000"/>
                  <a:gd name="connsiteY68-520" fmla="*/ 9600 h 10000"/>
                  <a:gd name="connsiteX69-521" fmla="*/ 1808 w 10000"/>
                  <a:gd name="connsiteY69-522" fmla="*/ 9200 h 10000"/>
                  <a:gd name="connsiteX70-523" fmla="*/ 1349 w 10000"/>
                  <a:gd name="connsiteY70-524" fmla="*/ 8533 h 10000"/>
                  <a:gd name="connsiteX71-525" fmla="*/ 940 w 10000"/>
                  <a:gd name="connsiteY71-526" fmla="*/ 7600 h 10000"/>
                  <a:gd name="connsiteX72-527" fmla="*/ 735 w 10000"/>
                  <a:gd name="connsiteY72-528" fmla="*/ 6800 h 10000"/>
                  <a:gd name="connsiteX73-529" fmla="*/ 685 w 10000"/>
                  <a:gd name="connsiteY73-530" fmla="*/ 5867 h 10000"/>
                  <a:gd name="connsiteX74-531" fmla="*/ 735 w 10000"/>
                  <a:gd name="connsiteY74-532" fmla="*/ 4800 h 10000"/>
                  <a:gd name="connsiteX75-533" fmla="*/ 1042 w 10000"/>
                  <a:gd name="connsiteY75-534" fmla="*/ 4000 h 10000"/>
                  <a:gd name="connsiteX76-535" fmla="*/ 1962 w 10000"/>
                  <a:gd name="connsiteY76-536" fmla="*/ 3200 h 10000"/>
                  <a:gd name="connsiteX77-537" fmla="*/ 2523 w 10000"/>
                  <a:gd name="connsiteY77-538" fmla="*/ 3333 h 10000"/>
                  <a:gd name="connsiteX78-539" fmla="*/ 3034 w 10000"/>
                  <a:gd name="connsiteY78-540" fmla="*/ 3867 h 10000"/>
                  <a:gd name="connsiteX79-541" fmla="*/ 3238 w 10000"/>
                  <a:gd name="connsiteY79-542" fmla="*/ 4267 h 10000"/>
                  <a:gd name="connsiteX80-543" fmla="*/ 3442 w 10000"/>
                  <a:gd name="connsiteY80-544" fmla="*/ 4800 h 10000"/>
                  <a:gd name="connsiteX81-545" fmla="*/ 3494 w 10000"/>
                  <a:gd name="connsiteY81-546" fmla="*/ 5467 h 10000"/>
                  <a:gd name="connsiteX82-547" fmla="*/ 3340 w 10000"/>
                  <a:gd name="connsiteY82-548" fmla="*/ 6133 h 10000"/>
                  <a:gd name="connsiteX83-549" fmla="*/ 2830 w 10000"/>
                  <a:gd name="connsiteY83-550" fmla="*/ 6800 h 10000"/>
                  <a:gd name="connsiteX84-551" fmla="*/ 2267 w 10000"/>
                  <a:gd name="connsiteY84-552" fmla="*/ 6933 h 10000"/>
                  <a:gd name="connsiteX85-553" fmla="*/ 1093 w 10000"/>
                  <a:gd name="connsiteY85-554" fmla="*/ 6133 h 10000"/>
                  <a:gd name="connsiteX86-555" fmla="*/ 582 w 10000"/>
                  <a:gd name="connsiteY86-556" fmla="*/ 5333 h 10000"/>
                  <a:gd name="connsiteX87-557" fmla="*/ 174 w 10000"/>
                  <a:gd name="connsiteY87-558" fmla="*/ 4133 h 10000"/>
                  <a:gd name="connsiteX88-559" fmla="*/ 21 w 10000"/>
                  <a:gd name="connsiteY88-560" fmla="*/ 2667 h 10000"/>
                  <a:gd name="connsiteX89-561" fmla="*/ 123 w 10000"/>
                  <a:gd name="connsiteY89-562" fmla="*/ 2000 h 10000"/>
                  <a:gd name="connsiteX90-563" fmla="*/ 225 w 10000"/>
                  <a:gd name="connsiteY90-564" fmla="*/ 1333 h 10000"/>
                  <a:gd name="connsiteX91-565" fmla="*/ 634 w 10000"/>
                  <a:gd name="connsiteY91-566" fmla="*/ 533 h 10000"/>
                  <a:gd name="connsiteX92-567" fmla="*/ 1145 w 10000"/>
                  <a:gd name="connsiteY92-568" fmla="*/ 133 h 10000"/>
                  <a:gd name="connsiteX93-569" fmla="*/ 2063 w 10000"/>
                  <a:gd name="connsiteY93-570" fmla="*/ 133 h 10000"/>
                  <a:gd name="connsiteX0-571" fmla="*/ 1145 w 10000"/>
                  <a:gd name="connsiteY0-572" fmla="*/ 133 h 10000"/>
                  <a:gd name="connsiteX1-573" fmla="*/ 2063 w 10000"/>
                  <a:gd name="connsiteY1-574" fmla="*/ 133 h 10000"/>
                  <a:gd name="connsiteX2-575" fmla="*/ 1145 w 10000"/>
                  <a:gd name="connsiteY2-576" fmla="*/ 0 h 10000"/>
                  <a:gd name="connsiteX3-577" fmla="*/ 634 w 10000"/>
                  <a:gd name="connsiteY3-578" fmla="*/ 400 h 10000"/>
                  <a:gd name="connsiteX4-579" fmla="*/ 225 w 10000"/>
                  <a:gd name="connsiteY4-580" fmla="*/ 1200 h 10000"/>
                  <a:gd name="connsiteX5-581" fmla="*/ 72 w 10000"/>
                  <a:gd name="connsiteY5-582" fmla="*/ 1867 h 10000"/>
                  <a:gd name="connsiteX6-583" fmla="*/ 21 w 10000"/>
                  <a:gd name="connsiteY6-584" fmla="*/ 2667 h 10000"/>
                  <a:gd name="connsiteX7-585" fmla="*/ 123 w 10000"/>
                  <a:gd name="connsiteY7-586" fmla="*/ 4133 h 10000"/>
                  <a:gd name="connsiteX8-587" fmla="*/ 531 w 10000"/>
                  <a:gd name="connsiteY8-588" fmla="*/ 5333 h 10000"/>
                  <a:gd name="connsiteX9-589" fmla="*/ 1042 w 10000"/>
                  <a:gd name="connsiteY9-590" fmla="*/ 6267 h 10000"/>
                  <a:gd name="connsiteX10-591" fmla="*/ 2217 w 10000"/>
                  <a:gd name="connsiteY10-592" fmla="*/ 7200 h 10000"/>
                  <a:gd name="connsiteX11-593" fmla="*/ 2830 w 10000"/>
                  <a:gd name="connsiteY11-594" fmla="*/ 7067 h 10000"/>
                  <a:gd name="connsiteX12-595" fmla="*/ 3391 w 10000"/>
                  <a:gd name="connsiteY12-596" fmla="*/ 6400 h 10000"/>
                  <a:gd name="connsiteX13-597" fmla="*/ 3544 w 10000"/>
                  <a:gd name="connsiteY13-598" fmla="*/ 5600 h 10000"/>
                  <a:gd name="connsiteX14-599" fmla="*/ 3544 w 10000"/>
                  <a:gd name="connsiteY14-600" fmla="*/ 4800 h 10000"/>
                  <a:gd name="connsiteX15-601" fmla="*/ 3340 w 10000"/>
                  <a:gd name="connsiteY15-602" fmla="*/ 4133 h 10000"/>
                  <a:gd name="connsiteX16-603" fmla="*/ 3084 w 10000"/>
                  <a:gd name="connsiteY16-604" fmla="*/ 3600 h 10000"/>
                  <a:gd name="connsiteX17-605" fmla="*/ 2574 w 10000"/>
                  <a:gd name="connsiteY17-606" fmla="*/ 3067 h 10000"/>
                  <a:gd name="connsiteX18-607" fmla="*/ 2012 w 10000"/>
                  <a:gd name="connsiteY18-608" fmla="*/ 2933 h 10000"/>
                  <a:gd name="connsiteX19-609" fmla="*/ 1451 w 10000"/>
                  <a:gd name="connsiteY19-610" fmla="*/ 3067 h 10000"/>
                  <a:gd name="connsiteX20-611" fmla="*/ 991 w 10000"/>
                  <a:gd name="connsiteY20-612" fmla="*/ 3733 h 10000"/>
                  <a:gd name="connsiteX21-613" fmla="*/ 685 w 10000"/>
                  <a:gd name="connsiteY21-614" fmla="*/ 4667 h 10000"/>
                  <a:gd name="connsiteX22-615" fmla="*/ 531 w 10000"/>
                  <a:gd name="connsiteY22-616" fmla="*/ 5867 h 10000"/>
                  <a:gd name="connsiteX23-617" fmla="*/ 634 w 10000"/>
                  <a:gd name="connsiteY23-618" fmla="*/ 6933 h 10000"/>
                  <a:gd name="connsiteX24-619" fmla="*/ 838 w 10000"/>
                  <a:gd name="connsiteY24-620" fmla="*/ 7733 h 10000"/>
                  <a:gd name="connsiteX25-621" fmla="*/ 1246 w 10000"/>
                  <a:gd name="connsiteY25-622" fmla="*/ 8800 h 10000"/>
                  <a:gd name="connsiteX26-623" fmla="*/ 1757 w 10000"/>
                  <a:gd name="connsiteY26-624" fmla="*/ 9467 h 10000"/>
                  <a:gd name="connsiteX27-625" fmla="*/ 2472 w 10000"/>
                  <a:gd name="connsiteY27-626" fmla="*/ 10000 h 10000"/>
                  <a:gd name="connsiteX28-627" fmla="*/ 3391 w 10000"/>
                  <a:gd name="connsiteY28-628" fmla="*/ 9867 h 10000"/>
                  <a:gd name="connsiteX29-629" fmla="*/ 4361 w 10000"/>
                  <a:gd name="connsiteY29-630" fmla="*/ 8933 h 10000"/>
                  <a:gd name="connsiteX30-631" fmla="*/ 5331 w 10000"/>
                  <a:gd name="connsiteY30-632" fmla="*/ 7333 h 10000"/>
                  <a:gd name="connsiteX31-633" fmla="*/ 6301 w 10000"/>
                  <a:gd name="connsiteY31-634" fmla="*/ 5600 h 10000"/>
                  <a:gd name="connsiteX32-635" fmla="*/ 7425 w 10000"/>
                  <a:gd name="connsiteY32-636" fmla="*/ 4133 h 10000"/>
                  <a:gd name="connsiteX33-637" fmla="*/ 8600 w 10000"/>
                  <a:gd name="connsiteY33-638" fmla="*/ 3867 h 10000"/>
                  <a:gd name="connsiteX34-639" fmla="*/ 9161 w 10000"/>
                  <a:gd name="connsiteY34-640" fmla="*/ 4267 h 10000"/>
                  <a:gd name="connsiteX35-641" fmla="*/ 9621 w 10000"/>
                  <a:gd name="connsiteY35-642" fmla="*/ 5067 h 10000"/>
                  <a:gd name="connsiteX36-643" fmla="*/ 9927 w 10000"/>
                  <a:gd name="connsiteY36-644" fmla="*/ 6400 h 10000"/>
                  <a:gd name="connsiteX37-645" fmla="*/ 9978 w 10000"/>
                  <a:gd name="connsiteY37-646" fmla="*/ 7067 h 10000"/>
                  <a:gd name="connsiteX38-647" fmla="*/ 9876 w 10000"/>
                  <a:gd name="connsiteY38-648" fmla="*/ 7733 h 10000"/>
                  <a:gd name="connsiteX39-649" fmla="*/ 9468 w 10000"/>
                  <a:gd name="connsiteY39-650" fmla="*/ 8533 h 10000"/>
                  <a:gd name="connsiteX40-651" fmla="*/ 8957 w 10000"/>
                  <a:gd name="connsiteY40-652" fmla="*/ 8800 h 10000"/>
                  <a:gd name="connsiteX41-653" fmla="*/ 8140 w 10000"/>
                  <a:gd name="connsiteY41-654" fmla="*/ 7867 h 10000"/>
                  <a:gd name="connsiteX42-655" fmla="*/ 7885 w 10000"/>
                  <a:gd name="connsiteY42-656" fmla="*/ 7067 h 10000"/>
                  <a:gd name="connsiteX43-657" fmla="*/ 7833 w 10000"/>
                  <a:gd name="connsiteY43-658" fmla="*/ 6000 h 10000"/>
                  <a:gd name="connsiteX44-659" fmla="*/ 8037 w 10000"/>
                  <a:gd name="connsiteY44-660" fmla="*/ 5333 h 10000"/>
                  <a:gd name="connsiteX45-661" fmla="*/ 8242 w 10000"/>
                  <a:gd name="connsiteY45-662" fmla="*/ 5067 h 10000"/>
                  <a:gd name="connsiteX46-663" fmla="*/ 8650 w 10000"/>
                  <a:gd name="connsiteY46-664" fmla="*/ 4933 h 10000"/>
                  <a:gd name="connsiteX47-665" fmla="*/ 8753 w 10000"/>
                  <a:gd name="connsiteY47-666" fmla="*/ 4933 h 10000"/>
                  <a:gd name="connsiteX48-667" fmla="*/ 8650 w 10000"/>
                  <a:gd name="connsiteY48-668" fmla="*/ 4933 h 10000"/>
                  <a:gd name="connsiteX49-669" fmla="*/ 8242 w 10000"/>
                  <a:gd name="connsiteY49-670" fmla="*/ 5067 h 10000"/>
                  <a:gd name="connsiteX50-671" fmla="*/ 8037 w 10000"/>
                  <a:gd name="connsiteY50-672" fmla="*/ 5333 h 10000"/>
                  <a:gd name="connsiteX51-673" fmla="*/ 7833 w 10000"/>
                  <a:gd name="connsiteY51-674" fmla="*/ 6000 h 10000"/>
                  <a:gd name="connsiteX52-675" fmla="*/ 7885 w 10000"/>
                  <a:gd name="connsiteY52-676" fmla="*/ 7067 h 10000"/>
                  <a:gd name="connsiteX53-677" fmla="*/ 8140 w 10000"/>
                  <a:gd name="connsiteY53-678" fmla="*/ 8000 h 10000"/>
                  <a:gd name="connsiteX54-679" fmla="*/ 8957 w 10000"/>
                  <a:gd name="connsiteY54-680" fmla="*/ 8800 h 10000"/>
                  <a:gd name="connsiteX55-681" fmla="*/ 9212 w 10000"/>
                  <a:gd name="connsiteY55-682" fmla="*/ 8800 h 10000"/>
                  <a:gd name="connsiteX56-683" fmla="*/ 9468 w 10000"/>
                  <a:gd name="connsiteY56-684" fmla="*/ 8667 h 10000"/>
                  <a:gd name="connsiteX57-685" fmla="*/ 9722 w 10000"/>
                  <a:gd name="connsiteY57-686" fmla="*/ 8400 h 10000"/>
                  <a:gd name="connsiteX58-687" fmla="*/ 9927 w 10000"/>
                  <a:gd name="connsiteY58-688" fmla="*/ 7867 h 10000"/>
                  <a:gd name="connsiteX59-689" fmla="*/ 9978 w 10000"/>
                  <a:gd name="connsiteY59-690" fmla="*/ 7067 h 10000"/>
                  <a:gd name="connsiteX60-691" fmla="*/ 9978 w 10000"/>
                  <a:gd name="connsiteY60-692" fmla="*/ 6267 h 10000"/>
                  <a:gd name="connsiteX61-693" fmla="*/ 9672 w 10000"/>
                  <a:gd name="connsiteY61-694" fmla="*/ 4933 h 10000"/>
                  <a:gd name="connsiteX62-695" fmla="*/ 9161 w 10000"/>
                  <a:gd name="connsiteY62-696" fmla="*/ 4133 h 10000"/>
                  <a:gd name="connsiteX63-697" fmla="*/ 8600 w 10000"/>
                  <a:gd name="connsiteY63-698" fmla="*/ 3600 h 10000"/>
                  <a:gd name="connsiteX64-699" fmla="*/ 7374 w 10000"/>
                  <a:gd name="connsiteY64-700" fmla="*/ 4000 h 10000"/>
                  <a:gd name="connsiteX65-701" fmla="*/ 6251 w 10000"/>
                  <a:gd name="connsiteY65-702" fmla="*/ 5333 h 10000"/>
                  <a:gd name="connsiteX66-703" fmla="*/ 5229 w 10000"/>
                  <a:gd name="connsiteY66-704" fmla="*/ 7200 h 10000"/>
                  <a:gd name="connsiteX67-705" fmla="*/ 4310 w 10000"/>
                  <a:gd name="connsiteY67-706" fmla="*/ 8667 h 10000"/>
                  <a:gd name="connsiteX68-707" fmla="*/ 2472 w 10000"/>
                  <a:gd name="connsiteY68-708" fmla="*/ 9600 h 10000"/>
                  <a:gd name="connsiteX69-709" fmla="*/ 1808 w 10000"/>
                  <a:gd name="connsiteY69-710" fmla="*/ 9200 h 10000"/>
                  <a:gd name="connsiteX70-711" fmla="*/ 1349 w 10000"/>
                  <a:gd name="connsiteY70-712" fmla="*/ 8533 h 10000"/>
                  <a:gd name="connsiteX71-713" fmla="*/ 940 w 10000"/>
                  <a:gd name="connsiteY71-714" fmla="*/ 7600 h 10000"/>
                  <a:gd name="connsiteX72-715" fmla="*/ 735 w 10000"/>
                  <a:gd name="connsiteY72-716" fmla="*/ 6800 h 10000"/>
                  <a:gd name="connsiteX73-717" fmla="*/ 685 w 10000"/>
                  <a:gd name="connsiteY73-718" fmla="*/ 5867 h 10000"/>
                  <a:gd name="connsiteX74-719" fmla="*/ 735 w 10000"/>
                  <a:gd name="connsiteY74-720" fmla="*/ 4800 h 10000"/>
                  <a:gd name="connsiteX75-721" fmla="*/ 1042 w 10000"/>
                  <a:gd name="connsiteY75-722" fmla="*/ 4000 h 10000"/>
                  <a:gd name="connsiteX76-723" fmla="*/ 1962 w 10000"/>
                  <a:gd name="connsiteY76-724" fmla="*/ 3200 h 10000"/>
                  <a:gd name="connsiteX77-725" fmla="*/ 2523 w 10000"/>
                  <a:gd name="connsiteY77-726" fmla="*/ 3333 h 10000"/>
                  <a:gd name="connsiteX78-727" fmla="*/ 3034 w 10000"/>
                  <a:gd name="connsiteY78-728" fmla="*/ 3867 h 10000"/>
                  <a:gd name="connsiteX79-729" fmla="*/ 3238 w 10000"/>
                  <a:gd name="connsiteY79-730" fmla="*/ 4267 h 10000"/>
                  <a:gd name="connsiteX80-731" fmla="*/ 3442 w 10000"/>
                  <a:gd name="connsiteY80-732" fmla="*/ 4800 h 10000"/>
                  <a:gd name="connsiteX81-733" fmla="*/ 3494 w 10000"/>
                  <a:gd name="connsiteY81-734" fmla="*/ 5467 h 10000"/>
                  <a:gd name="connsiteX82-735" fmla="*/ 3340 w 10000"/>
                  <a:gd name="connsiteY82-736" fmla="*/ 6133 h 10000"/>
                  <a:gd name="connsiteX83-737" fmla="*/ 2830 w 10000"/>
                  <a:gd name="connsiteY83-738" fmla="*/ 6800 h 10000"/>
                  <a:gd name="connsiteX84-739" fmla="*/ 2267 w 10000"/>
                  <a:gd name="connsiteY84-740" fmla="*/ 6933 h 10000"/>
                  <a:gd name="connsiteX85-741" fmla="*/ 1093 w 10000"/>
                  <a:gd name="connsiteY85-742" fmla="*/ 6133 h 10000"/>
                  <a:gd name="connsiteX86-743" fmla="*/ 582 w 10000"/>
                  <a:gd name="connsiteY86-744" fmla="*/ 5333 h 10000"/>
                  <a:gd name="connsiteX87-745" fmla="*/ 174 w 10000"/>
                  <a:gd name="connsiteY87-746" fmla="*/ 4133 h 10000"/>
                  <a:gd name="connsiteX88-747" fmla="*/ 21 w 10000"/>
                  <a:gd name="connsiteY88-748" fmla="*/ 2667 h 10000"/>
                  <a:gd name="connsiteX89-749" fmla="*/ 123 w 10000"/>
                  <a:gd name="connsiteY89-750" fmla="*/ 2000 h 10000"/>
                  <a:gd name="connsiteX90-751" fmla="*/ 225 w 10000"/>
                  <a:gd name="connsiteY90-752" fmla="*/ 1333 h 10000"/>
                  <a:gd name="connsiteX91-753" fmla="*/ 634 w 10000"/>
                  <a:gd name="connsiteY91-754" fmla="*/ 533 h 10000"/>
                  <a:gd name="connsiteX92-755" fmla="*/ 1145 w 10000"/>
                  <a:gd name="connsiteY92-756" fmla="*/ 133 h 10000"/>
                  <a:gd name="connsiteX0-757" fmla="*/ 634 w 10000"/>
                  <a:gd name="connsiteY0-758" fmla="*/ 533 h 10000"/>
                  <a:gd name="connsiteX1-759" fmla="*/ 2063 w 10000"/>
                  <a:gd name="connsiteY1-760" fmla="*/ 133 h 10000"/>
                  <a:gd name="connsiteX2-761" fmla="*/ 1145 w 10000"/>
                  <a:gd name="connsiteY2-762" fmla="*/ 0 h 10000"/>
                  <a:gd name="connsiteX3-763" fmla="*/ 634 w 10000"/>
                  <a:gd name="connsiteY3-764" fmla="*/ 400 h 10000"/>
                  <a:gd name="connsiteX4-765" fmla="*/ 225 w 10000"/>
                  <a:gd name="connsiteY4-766" fmla="*/ 1200 h 10000"/>
                  <a:gd name="connsiteX5-767" fmla="*/ 72 w 10000"/>
                  <a:gd name="connsiteY5-768" fmla="*/ 1867 h 10000"/>
                  <a:gd name="connsiteX6-769" fmla="*/ 21 w 10000"/>
                  <a:gd name="connsiteY6-770" fmla="*/ 2667 h 10000"/>
                  <a:gd name="connsiteX7-771" fmla="*/ 123 w 10000"/>
                  <a:gd name="connsiteY7-772" fmla="*/ 4133 h 10000"/>
                  <a:gd name="connsiteX8-773" fmla="*/ 531 w 10000"/>
                  <a:gd name="connsiteY8-774" fmla="*/ 5333 h 10000"/>
                  <a:gd name="connsiteX9-775" fmla="*/ 1042 w 10000"/>
                  <a:gd name="connsiteY9-776" fmla="*/ 6267 h 10000"/>
                  <a:gd name="connsiteX10-777" fmla="*/ 2217 w 10000"/>
                  <a:gd name="connsiteY10-778" fmla="*/ 7200 h 10000"/>
                  <a:gd name="connsiteX11-779" fmla="*/ 2830 w 10000"/>
                  <a:gd name="connsiteY11-780" fmla="*/ 7067 h 10000"/>
                  <a:gd name="connsiteX12-781" fmla="*/ 3391 w 10000"/>
                  <a:gd name="connsiteY12-782" fmla="*/ 6400 h 10000"/>
                  <a:gd name="connsiteX13-783" fmla="*/ 3544 w 10000"/>
                  <a:gd name="connsiteY13-784" fmla="*/ 5600 h 10000"/>
                  <a:gd name="connsiteX14-785" fmla="*/ 3544 w 10000"/>
                  <a:gd name="connsiteY14-786" fmla="*/ 4800 h 10000"/>
                  <a:gd name="connsiteX15-787" fmla="*/ 3340 w 10000"/>
                  <a:gd name="connsiteY15-788" fmla="*/ 4133 h 10000"/>
                  <a:gd name="connsiteX16-789" fmla="*/ 3084 w 10000"/>
                  <a:gd name="connsiteY16-790" fmla="*/ 3600 h 10000"/>
                  <a:gd name="connsiteX17-791" fmla="*/ 2574 w 10000"/>
                  <a:gd name="connsiteY17-792" fmla="*/ 3067 h 10000"/>
                  <a:gd name="connsiteX18-793" fmla="*/ 2012 w 10000"/>
                  <a:gd name="connsiteY18-794" fmla="*/ 2933 h 10000"/>
                  <a:gd name="connsiteX19-795" fmla="*/ 1451 w 10000"/>
                  <a:gd name="connsiteY19-796" fmla="*/ 3067 h 10000"/>
                  <a:gd name="connsiteX20-797" fmla="*/ 991 w 10000"/>
                  <a:gd name="connsiteY20-798" fmla="*/ 3733 h 10000"/>
                  <a:gd name="connsiteX21-799" fmla="*/ 685 w 10000"/>
                  <a:gd name="connsiteY21-800" fmla="*/ 4667 h 10000"/>
                  <a:gd name="connsiteX22-801" fmla="*/ 531 w 10000"/>
                  <a:gd name="connsiteY22-802" fmla="*/ 5867 h 10000"/>
                  <a:gd name="connsiteX23-803" fmla="*/ 634 w 10000"/>
                  <a:gd name="connsiteY23-804" fmla="*/ 6933 h 10000"/>
                  <a:gd name="connsiteX24-805" fmla="*/ 838 w 10000"/>
                  <a:gd name="connsiteY24-806" fmla="*/ 7733 h 10000"/>
                  <a:gd name="connsiteX25-807" fmla="*/ 1246 w 10000"/>
                  <a:gd name="connsiteY25-808" fmla="*/ 8800 h 10000"/>
                  <a:gd name="connsiteX26-809" fmla="*/ 1757 w 10000"/>
                  <a:gd name="connsiteY26-810" fmla="*/ 9467 h 10000"/>
                  <a:gd name="connsiteX27-811" fmla="*/ 2472 w 10000"/>
                  <a:gd name="connsiteY27-812" fmla="*/ 10000 h 10000"/>
                  <a:gd name="connsiteX28-813" fmla="*/ 3391 w 10000"/>
                  <a:gd name="connsiteY28-814" fmla="*/ 9867 h 10000"/>
                  <a:gd name="connsiteX29-815" fmla="*/ 4361 w 10000"/>
                  <a:gd name="connsiteY29-816" fmla="*/ 8933 h 10000"/>
                  <a:gd name="connsiteX30-817" fmla="*/ 5331 w 10000"/>
                  <a:gd name="connsiteY30-818" fmla="*/ 7333 h 10000"/>
                  <a:gd name="connsiteX31-819" fmla="*/ 6301 w 10000"/>
                  <a:gd name="connsiteY31-820" fmla="*/ 5600 h 10000"/>
                  <a:gd name="connsiteX32-821" fmla="*/ 7425 w 10000"/>
                  <a:gd name="connsiteY32-822" fmla="*/ 4133 h 10000"/>
                  <a:gd name="connsiteX33-823" fmla="*/ 8600 w 10000"/>
                  <a:gd name="connsiteY33-824" fmla="*/ 3867 h 10000"/>
                  <a:gd name="connsiteX34-825" fmla="*/ 9161 w 10000"/>
                  <a:gd name="connsiteY34-826" fmla="*/ 4267 h 10000"/>
                  <a:gd name="connsiteX35-827" fmla="*/ 9621 w 10000"/>
                  <a:gd name="connsiteY35-828" fmla="*/ 5067 h 10000"/>
                  <a:gd name="connsiteX36-829" fmla="*/ 9927 w 10000"/>
                  <a:gd name="connsiteY36-830" fmla="*/ 6400 h 10000"/>
                  <a:gd name="connsiteX37-831" fmla="*/ 9978 w 10000"/>
                  <a:gd name="connsiteY37-832" fmla="*/ 7067 h 10000"/>
                  <a:gd name="connsiteX38-833" fmla="*/ 9876 w 10000"/>
                  <a:gd name="connsiteY38-834" fmla="*/ 7733 h 10000"/>
                  <a:gd name="connsiteX39-835" fmla="*/ 9468 w 10000"/>
                  <a:gd name="connsiteY39-836" fmla="*/ 8533 h 10000"/>
                  <a:gd name="connsiteX40-837" fmla="*/ 8957 w 10000"/>
                  <a:gd name="connsiteY40-838" fmla="*/ 8800 h 10000"/>
                  <a:gd name="connsiteX41-839" fmla="*/ 8140 w 10000"/>
                  <a:gd name="connsiteY41-840" fmla="*/ 7867 h 10000"/>
                  <a:gd name="connsiteX42-841" fmla="*/ 7885 w 10000"/>
                  <a:gd name="connsiteY42-842" fmla="*/ 7067 h 10000"/>
                  <a:gd name="connsiteX43-843" fmla="*/ 7833 w 10000"/>
                  <a:gd name="connsiteY43-844" fmla="*/ 6000 h 10000"/>
                  <a:gd name="connsiteX44-845" fmla="*/ 8037 w 10000"/>
                  <a:gd name="connsiteY44-846" fmla="*/ 5333 h 10000"/>
                  <a:gd name="connsiteX45-847" fmla="*/ 8242 w 10000"/>
                  <a:gd name="connsiteY45-848" fmla="*/ 5067 h 10000"/>
                  <a:gd name="connsiteX46-849" fmla="*/ 8650 w 10000"/>
                  <a:gd name="connsiteY46-850" fmla="*/ 4933 h 10000"/>
                  <a:gd name="connsiteX47-851" fmla="*/ 8753 w 10000"/>
                  <a:gd name="connsiteY47-852" fmla="*/ 4933 h 10000"/>
                  <a:gd name="connsiteX48-853" fmla="*/ 8650 w 10000"/>
                  <a:gd name="connsiteY48-854" fmla="*/ 4933 h 10000"/>
                  <a:gd name="connsiteX49-855" fmla="*/ 8242 w 10000"/>
                  <a:gd name="connsiteY49-856" fmla="*/ 5067 h 10000"/>
                  <a:gd name="connsiteX50-857" fmla="*/ 8037 w 10000"/>
                  <a:gd name="connsiteY50-858" fmla="*/ 5333 h 10000"/>
                  <a:gd name="connsiteX51-859" fmla="*/ 7833 w 10000"/>
                  <a:gd name="connsiteY51-860" fmla="*/ 6000 h 10000"/>
                  <a:gd name="connsiteX52-861" fmla="*/ 7885 w 10000"/>
                  <a:gd name="connsiteY52-862" fmla="*/ 7067 h 10000"/>
                  <a:gd name="connsiteX53-863" fmla="*/ 8140 w 10000"/>
                  <a:gd name="connsiteY53-864" fmla="*/ 8000 h 10000"/>
                  <a:gd name="connsiteX54-865" fmla="*/ 8957 w 10000"/>
                  <a:gd name="connsiteY54-866" fmla="*/ 8800 h 10000"/>
                  <a:gd name="connsiteX55-867" fmla="*/ 9212 w 10000"/>
                  <a:gd name="connsiteY55-868" fmla="*/ 8800 h 10000"/>
                  <a:gd name="connsiteX56-869" fmla="*/ 9468 w 10000"/>
                  <a:gd name="connsiteY56-870" fmla="*/ 8667 h 10000"/>
                  <a:gd name="connsiteX57-871" fmla="*/ 9722 w 10000"/>
                  <a:gd name="connsiteY57-872" fmla="*/ 8400 h 10000"/>
                  <a:gd name="connsiteX58-873" fmla="*/ 9927 w 10000"/>
                  <a:gd name="connsiteY58-874" fmla="*/ 7867 h 10000"/>
                  <a:gd name="connsiteX59-875" fmla="*/ 9978 w 10000"/>
                  <a:gd name="connsiteY59-876" fmla="*/ 7067 h 10000"/>
                  <a:gd name="connsiteX60-877" fmla="*/ 9978 w 10000"/>
                  <a:gd name="connsiteY60-878" fmla="*/ 6267 h 10000"/>
                  <a:gd name="connsiteX61-879" fmla="*/ 9672 w 10000"/>
                  <a:gd name="connsiteY61-880" fmla="*/ 4933 h 10000"/>
                  <a:gd name="connsiteX62-881" fmla="*/ 9161 w 10000"/>
                  <a:gd name="connsiteY62-882" fmla="*/ 4133 h 10000"/>
                  <a:gd name="connsiteX63-883" fmla="*/ 8600 w 10000"/>
                  <a:gd name="connsiteY63-884" fmla="*/ 3600 h 10000"/>
                  <a:gd name="connsiteX64-885" fmla="*/ 7374 w 10000"/>
                  <a:gd name="connsiteY64-886" fmla="*/ 4000 h 10000"/>
                  <a:gd name="connsiteX65-887" fmla="*/ 6251 w 10000"/>
                  <a:gd name="connsiteY65-888" fmla="*/ 5333 h 10000"/>
                  <a:gd name="connsiteX66-889" fmla="*/ 5229 w 10000"/>
                  <a:gd name="connsiteY66-890" fmla="*/ 7200 h 10000"/>
                  <a:gd name="connsiteX67-891" fmla="*/ 4310 w 10000"/>
                  <a:gd name="connsiteY67-892" fmla="*/ 8667 h 10000"/>
                  <a:gd name="connsiteX68-893" fmla="*/ 2472 w 10000"/>
                  <a:gd name="connsiteY68-894" fmla="*/ 9600 h 10000"/>
                  <a:gd name="connsiteX69-895" fmla="*/ 1808 w 10000"/>
                  <a:gd name="connsiteY69-896" fmla="*/ 9200 h 10000"/>
                  <a:gd name="connsiteX70-897" fmla="*/ 1349 w 10000"/>
                  <a:gd name="connsiteY70-898" fmla="*/ 8533 h 10000"/>
                  <a:gd name="connsiteX71-899" fmla="*/ 940 w 10000"/>
                  <a:gd name="connsiteY71-900" fmla="*/ 7600 h 10000"/>
                  <a:gd name="connsiteX72-901" fmla="*/ 735 w 10000"/>
                  <a:gd name="connsiteY72-902" fmla="*/ 6800 h 10000"/>
                  <a:gd name="connsiteX73-903" fmla="*/ 685 w 10000"/>
                  <a:gd name="connsiteY73-904" fmla="*/ 5867 h 10000"/>
                  <a:gd name="connsiteX74-905" fmla="*/ 735 w 10000"/>
                  <a:gd name="connsiteY74-906" fmla="*/ 4800 h 10000"/>
                  <a:gd name="connsiteX75-907" fmla="*/ 1042 w 10000"/>
                  <a:gd name="connsiteY75-908" fmla="*/ 4000 h 10000"/>
                  <a:gd name="connsiteX76-909" fmla="*/ 1962 w 10000"/>
                  <a:gd name="connsiteY76-910" fmla="*/ 3200 h 10000"/>
                  <a:gd name="connsiteX77-911" fmla="*/ 2523 w 10000"/>
                  <a:gd name="connsiteY77-912" fmla="*/ 3333 h 10000"/>
                  <a:gd name="connsiteX78-913" fmla="*/ 3034 w 10000"/>
                  <a:gd name="connsiteY78-914" fmla="*/ 3867 h 10000"/>
                  <a:gd name="connsiteX79-915" fmla="*/ 3238 w 10000"/>
                  <a:gd name="connsiteY79-916" fmla="*/ 4267 h 10000"/>
                  <a:gd name="connsiteX80-917" fmla="*/ 3442 w 10000"/>
                  <a:gd name="connsiteY80-918" fmla="*/ 4800 h 10000"/>
                  <a:gd name="connsiteX81-919" fmla="*/ 3494 w 10000"/>
                  <a:gd name="connsiteY81-920" fmla="*/ 5467 h 10000"/>
                  <a:gd name="connsiteX82-921" fmla="*/ 3340 w 10000"/>
                  <a:gd name="connsiteY82-922" fmla="*/ 6133 h 10000"/>
                  <a:gd name="connsiteX83-923" fmla="*/ 2830 w 10000"/>
                  <a:gd name="connsiteY83-924" fmla="*/ 6800 h 10000"/>
                  <a:gd name="connsiteX84-925" fmla="*/ 2267 w 10000"/>
                  <a:gd name="connsiteY84-926" fmla="*/ 6933 h 10000"/>
                  <a:gd name="connsiteX85-927" fmla="*/ 1093 w 10000"/>
                  <a:gd name="connsiteY85-928" fmla="*/ 6133 h 10000"/>
                  <a:gd name="connsiteX86-929" fmla="*/ 582 w 10000"/>
                  <a:gd name="connsiteY86-930" fmla="*/ 5333 h 10000"/>
                  <a:gd name="connsiteX87-931" fmla="*/ 174 w 10000"/>
                  <a:gd name="connsiteY87-932" fmla="*/ 4133 h 10000"/>
                  <a:gd name="connsiteX88-933" fmla="*/ 21 w 10000"/>
                  <a:gd name="connsiteY88-934" fmla="*/ 2667 h 10000"/>
                  <a:gd name="connsiteX89-935" fmla="*/ 123 w 10000"/>
                  <a:gd name="connsiteY89-936" fmla="*/ 2000 h 10000"/>
                  <a:gd name="connsiteX90-937" fmla="*/ 225 w 10000"/>
                  <a:gd name="connsiteY90-938" fmla="*/ 1333 h 10000"/>
                  <a:gd name="connsiteX91-939" fmla="*/ 634 w 10000"/>
                  <a:gd name="connsiteY91-940" fmla="*/ 533 h 10000"/>
                  <a:gd name="connsiteX0-941" fmla="*/ 634 w 10000"/>
                  <a:gd name="connsiteY0-942" fmla="*/ 533 h 10000"/>
                  <a:gd name="connsiteX1-943" fmla="*/ 1145 w 10000"/>
                  <a:gd name="connsiteY1-944" fmla="*/ 0 h 10000"/>
                  <a:gd name="connsiteX2-945" fmla="*/ 634 w 10000"/>
                  <a:gd name="connsiteY2-946" fmla="*/ 400 h 10000"/>
                  <a:gd name="connsiteX3-947" fmla="*/ 225 w 10000"/>
                  <a:gd name="connsiteY3-948" fmla="*/ 1200 h 10000"/>
                  <a:gd name="connsiteX4-949" fmla="*/ 72 w 10000"/>
                  <a:gd name="connsiteY4-950" fmla="*/ 1867 h 10000"/>
                  <a:gd name="connsiteX5-951" fmla="*/ 21 w 10000"/>
                  <a:gd name="connsiteY5-952" fmla="*/ 2667 h 10000"/>
                  <a:gd name="connsiteX6-953" fmla="*/ 123 w 10000"/>
                  <a:gd name="connsiteY6-954" fmla="*/ 4133 h 10000"/>
                  <a:gd name="connsiteX7-955" fmla="*/ 531 w 10000"/>
                  <a:gd name="connsiteY7-956" fmla="*/ 5333 h 10000"/>
                  <a:gd name="connsiteX8-957" fmla="*/ 1042 w 10000"/>
                  <a:gd name="connsiteY8-958" fmla="*/ 6267 h 10000"/>
                  <a:gd name="connsiteX9-959" fmla="*/ 2217 w 10000"/>
                  <a:gd name="connsiteY9-960" fmla="*/ 7200 h 10000"/>
                  <a:gd name="connsiteX10-961" fmla="*/ 2830 w 10000"/>
                  <a:gd name="connsiteY10-962" fmla="*/ 7067 h 10000"/>
                  <a:gd name="connsiteX11-963" fmla="*/ 3391 w 10000"/>
                  <a:gd name="connsiteY11-964" fmla="*/ 6400 h 10000"/>
                  <a:gd name="connsiteX12-965" fmla="*/ 3544 w 10000"/>
                  <a:gd name="connsiteY12-966" fmla="*/ 5600 h 10000"/>
                  <a:gd name="connsiteX13-967" fmla="*/ 3544 w 10000"/>
                  <a:gd name="connsiteY13-968" fmla="*/ 4800 h 10000"/>
                  <a:gd name="connsiteX14-969" fmla="*/ 3340 w 10000"/>
                  <a:gd name="connsiteY14-970" fmla="*/ 4133 h 10000"/>
                  <a:gd name="connsiteX15-971" fmla="*/ 3084 w 10000"/>
                  <a:gd name="connsiteY15-972" fmla="*/ 3600 h 10000"/>
                  <a:gd name="connsiteX16-973" fmla="*/ 2574 w 10000"/>
                  <a:gd name="connsiteY16-974" fmla="*/ 3067 h 10000"/>
                  <a:gd name="connsiteX17-975" fmla="*/ 2012 w 10000"/>
                  <a:gd name="connsiteY17-976" fmla="*/ 2933 h 10000"/>
                  <a:gd name="connsiteX18-977" fmla="*/ 1451 w 10000"/>
                  <a:gd name="connsiteY18-978" fmla="*/ 3067 h 10000"/>
                  <a:gd name="connsiteX19-979" fmla="*/ 991 w 10000"/>
                  <a:gd name="connsiteY19-980" fmla="*/ 3733 h 10000"/>
                  <a:gd name="connsiteX20-981" fmla="*/ 685 w 10000"/>
                  <a:gd name="connsiteY20-982" fmla="*/ 4667 h 10000"/>
                  <a:gd name="connsiteX21-983" fmla="*/ 531 w 10000"/>
                  <a:gd name="connsiteY21-984" fmla="*/ 5867 h 10000"/>
                  <a:gd name="connsiteX22-985" fmla="*/ 634 w 10000"/>
                  <a:gd name="connsiteY22-986" fmla="*/ 6933 h 10000"/>
                  <a:gd name="connsiteX23-987" fmla="*/ 838 w 10000"/>
                  <a:gd name="connsiteY23-988" fmla="*/ 7733 h 10000"/>
                  <a:gd name="connsiteX24-989" fmla="*/ 1246 w 10000"/>
                  <a:gd name="connsiteY24-990" fmla="*/ 8800 h 10000"/>
                  <a:gd name="connsiteX25-991" fmla="*/ 1757 w 10000"/>
                  <a:gd name="connsiteY25-992" fmla="*/ 9467 h 10000"/>
                  <a:gd name="connsiteX26-993" fmla="*/ 2472 w 10000"/>
                  <a:gd name="connsiteY26-994" fmla="*/ 10000 h 10000"/>
                  <a:gd name="connsiteX27-995" fmla="*/ 3391 w 10000"/>
                  <a:gd name="connsiteY27-996" fmla="*/ 9867 h 10000"/>
                  <a:gd name="connsiteX28-997" fmla="*/ 4361 w 10000"/>
                  <a:gd name="connsiteY28-998" fmla="*/ 8933 h 10000"/>
                  <a:gd name="connsiteX29-999" fmla="*/ 5331 w 10000"/>
                  <a:gd name="connsiteY29-1000" fmla="*/ 7333 h 10000"/>
                  <a:gd name="connsiteX30-1001" fmla="*/ 6301 w 10000"/>
                  <a:gd name="connsiteY30-1002" fmla="*/ 5600 h 10000"/>
                  <a:gd name="connsiteX31-1003" fmla="*/ 7425 w 10000"/>
                  <a:gd name="connsiteY31-1004" fmla="*/ 4133 h 10000"/>
                  <a:gd name="connsiteX32-1005" fmla="*/ 8600 w 10000"/>
                  <a:gd name="connsiteY32-1006" fmla="*/ 3867 h 10000"/>
                  <a:gd name="connsiteX33-1007" fmla="*/ 9161 w 10000"/>
                  <a:gd name="connsiteY33-1008" fmla="*/ 4267 h 10000"/>
                  <a:gd name="connsiteX34-1009" fmla="*/ 9621 w 10000"/>
                  <a:gd name="connsiteY34-1010" fmla="*/ 5067 h 10000"/>
                  <a:gd name="connsiteX35-1011" fmla="*/ 9927 w 10000"/>
                  <a:gd name="connsiteY35-1012" fmla="*/ 6400 h 10000"/>
                  <a:gd name="connsiteX36-1013" fmla="*/ 9978 w 10000"/>
                  <a:gd name="connsiteY36-1014" fmla="*/ 7067 h 10000"/>
                  <a:gd name="connsiteX37-1015" fmla="*/ 9876 w 10000"/>
                  <a:gd name="connsiteY37-1016" fmla="*/ 7733 h 10000"/>
                  <a:gd name="connsiteX38-1017" fmla="*/ 9468 w 10000"/>
                  <a:gd name="connsiteY38-1018" fmla="*/ 8533 h 10000"/>
                  <a:gd name="connsiteX39-1019" fmla="*/ 8957 w 10000"/>
                  <a:gd name="connsiteY39-1020" fmla="*/ 8800 h 10000"/>
                  <a:gd name="connsiteX40-1021" fmla="*/ 8140 w 10000"/>
                  <a:gd name="connsiteY40-1022" fmla="*/ 7867 h 10000"/>
                  <a:gd name="connsiteX41-1023" fmla="*/ 7885 w 10000"/>
                  <a:gd name="connsiteY41-1024" fmla="*/ 7067 h 10000"/>
                  <a:gd name="connsiteX42-1025" fmla="*/ 7833 w 10000"/>
                  <a:gd name="connsiteY42-1026" fmla="*/ 6000 h 10000"/>
                  <a:gd name="connsiteX43-1027" fmla="*/ 8037 w 10000"/>
                  <a:gd name="connsiteY43-1028" fmla="*/ 5333 h 10000"/>
                  <a:gd name="connsiteX44-1029" fmla="*/ 8242 w 10000"/>
                  <a:gd name="connsiteY44-1030" fmla="*/ 5067 h 10000"/>
                  <a:gd name="connsiteX45-1031" fmla="*/ 8650 w 10000"/>
                  <a:gd name="connsiteY45-1032" fmla="*/ 4933 h 10000"/>
                  <a:gd name="connsiteX46-1033" fmla="*/ 8753 w 10000"/>
                  <a:gd name="connsiteY46-1034" fmla="*/ 4933 h 10000"/>
                  <a:gd name="connsiteX47-1035" fmla="*/ 8650 w 10000"/>
                  <a:gd name="connsiteY47-1036" fmla="*/ 4933 h 10000"/>
                  <a:gd name="connsiteX48-1037" fmla="*/ 8242 w 10000"/>
                  <a:gd name="connsiteY48-1038" fmla="*/ 5067 h 10000"/>
                  <a:gd name="connsiteX49-1039" fmla="*/ 8037 w 10000"/>
                  <a:gd name="connsiteY49-1040" fmla="*/ 5333 h 10000"/>
                  <a:gd name="connsiteX50-1041" fmla="*/ 7833 w 10000"/>
                  <a:gd name="connsiteY50-1042" fmla="*/ 6000 h 10000"/>
                  <a:gd name="connsiteX51-1043" fmla="*/ 7885 w 10000"/>
                  <a:gd name="connsiteY51-1044" fmla="*/ 7067 h 10000"/>
                  <a:gd name="connsiteX52-1045" fmla="*/ 8140 w 10000"/>
                  <a:gd name="connsiteY52-1046" fmla="*/ 8000 h 10000"/>
                  <a:gd name="connsiteX53-1047" fmla="*/ 8957 w 10000"/>
                  <a:gd name="connsiteY53-1048" fmla="*/ 8800 h 10000"/>
                  <a:gd name="connsiteX54-1049" fmla="*/ 9212 w 10000"/>
                  <a:gd name="connsiteY54-1050" fmla="*/ 8800 h 10000"/>
                  <a:gd name="connsiteX55-1051" fmla="*/ 9468 w 10000"/>
                  <a:gd name="connsiteY55-1052" fmla="*/ 8667 h 10000"/>
                  <a:gd name="connsiteX56-1053" fmla="*/ 9722 w 10000"/>
                  <a:gd name="connsiteY56-1054" fmla="*/ 8400 h 10000"/>
                  <a:gd name="connsiteX57-1055" fmla="*/ 9927 w 10000"/>
                  <a:gd name="connsiteY57-1056" fmla="*/ 7867 h 10000"/>
                  <a:gd name="connsiteX58-1057" fmla="*/ 9978 w 10000"/>
                  <a:gd name="connsiteY58-1058" fmla="*/ 7067 h 10000"/>
                  <a:gd name="connsiteX59-1059" fmla="*/ 9978 w 10000"/>
                  <a:gd name="connsiteY59-1060" fmla="*/ 6267 h 10000"/>
                  <a:gd name="connsiteX60-1061" fmla="*/ 9672 w 10000"/>
                  <a:gd name="connsiteY60-1062" fmla="*/ 4933 h 10000"/>
                  <a:gd name="connsiteX61-1063" fmla="*/ 9161 w 10000"/>
                  <a:gd name="connsiteY61-1064" fmla="*/ 4133 h 10000"/>
                  <a:gd name="connsiteX62-1065" fmla="*/ 8600 w 10000"/>
                  <a:gd name="connsiteY62-1066" fmla="*/ 3600 h 10000"/>
                  <a:gd name="connsiteX63-1067" fmla="*/ 7374 w 10000"/>
                  <a:gd name="connsiteY63-1068" fmla="*/ 4000 h 10000"/>
                  <a:gd name="connsiteX64-1069" fmla="*/ 6251 w 10000"/>
                  <a:gd name="connsiteY64-1070" fmla="*/ 5333 h 10000"/>
                  <a:gd name="connsiteX65-1071" fmla="*/ 5229 w 10000"/>
                  <a:gd name="connsiteY65-1072" fmla="*/ 7200 h 10000"/>
                  <a:gd name="connsiteX66-1073" fmla="*/ 4310 w 10000"/>
                  <a:gd name="connsiteY66-1074" fmla="*/ 8667 h 10000"/>
                  <a:gd name="connsiteX67-1075" fmla="*/ 2472 w 10000"/>
                  <a:gd name="connsiteY67-1076" fmla="*/ 9600 h 10000"/>
                  <a:gd name="connsiteX68-1077" fmla="*/ 1808 w 10000"/>
                  <a:gd name="connsiteY68-1078" fmla="*/ 9200 h 10000"/>
                  <a:gd name="connsiteX69-1079" fmla="*/ 1349 w 10000"/>
                  <a:gd name="connsiteY69-1080" fmla="*/ 8533 h 10000"/>
                  <a:gd name="connsiteX70-1081" fmla="*/ 940 w 10000"/>
                  <a:gd name="connsiteY70-1082" fmla="*/ 7600 h 10000"/>
                  <a:gd name="connsiteX71-1083" fmla="*/ 735 w 10000"/>
                  <a:gd name="connsiteY71-1084" fmla="*/ 6800 h 10000"/>
                  <a:gd name="connsiteX72-1085" fmla="*/ 685 w 10000"/>
                  <a:gd name="connsiteY72-1086" fmla="*/ 5867 h 10000"/>
                  <a:gd name="connsiteX73-1087" fmla="*/ 735 w 10000"/>
                  <a:gd name="connsiteY73-1088" fmla="*/ 4800 h 10000"/>
                  <a:gd name="connsiteX74-1089" fmla="*/ 1042 w 10000"/>
                  <a:gd name="connsiteY74-1090" fmla="*/ 4000 h 10000"/>
                  <a:gd name="connsiteX75-1091" fmla="*/ 1962 w 10000"/>
                  <a:gd name="connsiteY75-1092" fmla="*/ 3200 h 10000"/>
                  <a:gd name="connsiteX76-1093" fmla="*/ 2523 w 10000"/>
                  <a:gd name="connsiteY76-1094" fmla="*/ 3333 h 10000"/>
                  <a:gd name="connsiteX77-1095" fmla="*/ 3034 w 10000"/>
                  <a:gd name="connsiteY77-1096" fmla="*/ 3867 h 10000"/>
                  <a:gd name="connsiteX78-1097" fmla="*/ 3238 w 10000"/>
                  <a:gd name="connsiteY78-1098" fmla="*/ 4267 h 10000"/>
                  <a:gd name="connsiteX79-1099" fmla="*/ 3442 w 10000"/>
                  <a:gd name="connsiteY79-1100" fmla="*/ 4800 h 10000"/>
                  <a:gd name="connsiteX80-1101" fmla="*/ 3494 w 10000"/>
                  <a:gd name="connsiteY80-1102" fmla="*/ 5467 h 10000"/>
                  <a:gd name="connsiteX81-1103" fmla="*/ 3340 w 10000"/>
                  <a:gd name="connsiteY81-1104" fmla="*/ 6133 h 10000"/>
                  <a:gd name="connsiteX82-1105" fmla="*/ 2830 w 10000"/>
                  <a:gd name="connsiteY82-1106" fmla="*/ 6800 h 10000"/>
                  <a:gd name="connsiteX83-1107" fmla="*/ 2267 w 10000"/>
                  <a:gd name="connsiteY83-1108" fmla="*/ 6933 h 10000"/>
                  <a:gd name="connsiteX84-1109" fmla="*/ 1093 w 10000"/>
                  <a:gd name="connsiteY84-1110" fmla="*/ 6133 h 10000"/>
                  <a:gd name="connsiteX85-1111" fmla="*/ 582 w 10000"/>
                  <a:gd name="connsiteY85-1112" fmla="*/ 5333 h 10000"/>
                  <a:gd name="connsiteX86-1113" fmla="*/ 174 w 10000"/>
                  <a:gd name="connsiteY86-1114" fmla="*/ 4133 h 10000"/>
                  <a:gd name="connsiteX87-1115" fmla="*/ 21 w 10000"/>
                  <a:gd name="connsiteY87-1116" fmla="*/ 2667 h 10000"/>
                  <a:gd name="connsiteX88-1117" fmla="*/ 123 w 10000"/>
                  <a:gd name="connsiteY88-1118" fmla="*/ 2000 h 10000"/>
                  <a:gd name="connsiteX89-1119" fmla="*/ 225 w 10000"/>
                  <a:gd name="connsiteY89-1120" fmla="*/ 1333 h 10000"/>
                  <a:gd name="connsiteX90-1121" fmla="*/ 634 w 10000"/>
                  <a:gd name="connsiteY90-1122" fmla="*/ 533 h 10000"/>
                  <a:gd name="connsiteX0-1123" fmla="*/ 634 w 10000"/>
                  <a:gd name="connsiteY0-1124" fmla="*/ 183 h 9650"/>
                  <a:gd name="connsiteX1-1125" fmla="*/ 634 w 10000"/>
                  <a:gd name="connsiteY1-1126" fmla="*/ 50 h 9650"/>
                  <a:gd name="connsiteX2-1127" fmla="*/ 225 w 10000"/>
                  <a:gd name="connsiteY2-1128" fmla="*/ 850 h 9650"/>
                  <a:gd name="connsiteX3-1129" fmla="*/ 72 w 10000"/>
                  <a:gd name="connsiteY3-1130" fmla="*/ 1517 h 9650"/>
                  <a:gd name="connsiteX4-1131" fmla="*/ 21 w 10000"/>
                  <a:gd name="connsiteY4-1132" fmla="*/ 2317 h 9650"/>
                  <a:gd name="connsiteX5-1133" fmla="*/ 123 w 10000"/>
                  <a:gd name="connsiteY5-1134" fmla="*/ 3783 h 9650"/>
                  <a:gd name="connsiteX6-1135" fmla="*/ 531 w 10000"/>
                  <a:gd name="connsiteY6-1136" fmla="*/ 4983 h 9650"/>
                  <a:gd name="connsiteX7-1137" fmla="*/ 1042 w 10000"/>
                  <a:gd name="connsiteY7-1138" fmla="*/ 5917 h 9650"/>
                  <a:gd name="connsiteX8-1139" fmla="*/ 2217 w 10000"/>
                  <a:gd name="connsiteY8-1140" fmla="*/ 6850 h 9650"/>
                  <a:gd name="connsiteX9-1141" fmla="*/ 2830 w 10000"/>
                  <a:gd name="connsiteY9-1142" fmla="*/ 6717 h 9650"/>
                  <a:gd name="connsiteX10-1143" fmla="*/ 3391 w 10000"/>
                  <a:gd name="connsiteY10-1144" fmla="*/ 6050 h 9650"/>
                  <a:gd name="connsiteX11-1145" fmla="*/ 3544 w 10000"/>
                  <a:gd name="connsiteY11-1146" fmla="*/ 5250 h 9650"/>
                  <a:gd name="connsiteX12-1147" fmla="*/ 3544 w 10000"/>
                  <a:gd name="connsiteY12-1148" fmla="*/ 4450 h 9650"/>
                  <a:gd name="connsiteX13-1149" fmla="*/ 3340 w 10000"/>
                  <a:gd name="connsiteY13-1150" fmla="*/ 3783 h 9650"/>
                  <a:gd name="connsiteX14-1151" fmla="*/ 3084 w 10000"/>
                  <a:gd name="connsiteY14-1152" fmla="*/ 3250 h 9650"/>
                  <a:gd name="connsiteX15-1153" fmla="*/ 2574 w 10000"/>
                  <a:gd name="connsiteY15-1154" fmla="*/ 2717 h 9650"/>
                  <a:gd name="connsiteX16-1155" fmla="*/ 2012 w 10000"/>
                  <a:gd name="connsiteY16-1156" fmla="*/ 2583 h 9650"/>
                  <a:gd name="connsiteX17-1157" fmla="*/ 1451 w 10000"/>
                  <a:gd name="connsiteY17-1158" fmla="*/ 2717 h 9650"/>
                  <a:gd name="connsiteX18-1159" fmla="*/ 991 w 10000"/>
                  <a:gd name="connsiteY18-1160" fmla="*/ 3383 h 9650"/>
                  <a:gd name="connsiteX19-1161" fmla="*/ 685 w 10000"/>
                  <a:gd name="connsiteY19-1162" fmla="*/ 4317 h 9650"/>
                  <a:gd name="connsiteX20-1163" fmla="*/ 531 w 10000"/>
                  <a:gd name="connsiteY20-1164" fmla="*/ 5517 h 9650"/>
                  <a:gd name="connsiteX21-1165" fmla="*/ 634 w 10000"/>
                  <a:gd name="connsiteY21-1166" fmla="*/ 6583 h 9650"/>
                  <a:gd name="connsiteX22-1167" fmla="*/ 838 w 10000"/>
                  <a:gd name="connsiteY22-1168" fmla="*/ 7383 h 9650"/>
                  <a:gd name="connsiteX23-1169" fmla="*/ 1246 w 10000"/>
                  <a:gd name="connsiteY23-1170" fmla="*/ 8450 h 9650"/>
                  <a:gd name="connsiteX24-1171" fmla="*/ 1757 w 10000"/>
                  <a:gd name="connsiteY24-1172" fmla="*/ 9117 h 9650"/>
                  <a:gd name="connsiteX25-1173" fmla="*/ 2472 w 10000"/>
                  <a:gd name="connsiteY25-1174" fmla="*/ 9650 h 9650"/>
                  <a:gd name="connsiteX26-1175" fmla="*/ 3391 w 10000"/>
                  <a:gd name="connsiteY26-1176" fmla="*/ 9517 h 9650"/>
                  <a:gd name="connsiteX27-1177" fmla="*/ 4361 w 10000"/>
                  <a:gd name="connsiteY27-1178" fmla="*/ 8583 h 9650"/>
                  <a:gd name="connsiteX28-1179" fmla="*/ 5331 w 10000"/>
                  <a:gd name="connsiteY28-1180" fmla="*/ 6983 h 9650"/>
                  <a:gd name="connsiteX29-1181" fmla="*/ 6301 w 10000"/>
                  <a:gd name="connsiteY29-1182" fmla="*/ 5250 h 9650"/>
                  <a:gd name="connsiteX30-1183" fmla="*/ 7425 w 10000"/>
                  <a:gd name="connsiteY30-1184" fmla="*/ 3783 h 9650"/>
                  <a:gd name="connsiteX31-1185" fmla="*/ 8600 w 10000"/>
                  <a:gd name="connsiteY31-1186" fmla="*/ 3517 h 9650"/>
                  <a:gd name="connsiteX32-1187" fmla="*/ 9161 w 10000"/>
                  <a:gd name="connsiteY32-1188" fmla="*/ 3917 h 9650"/>
                  <a:gd name="connsiteX33-1189" fmla="*/ 9621 w 10000"/>
                  <a:gd name="connsiteY33-1190" fmla="*/ 4717 h 9650"/>
                  <a:gd name="connsiteX34-1191" fmla="*/ 9927 w 10000"/>
                  <a:gd name="connsiteY34-1192" fmla="*/ 6050 h 9650"/>
                  <a:gd name="connsiteX35-1193" fmla="*/ 9978 w 10000"/>
                  <a:gd name="connsiteY35-1194" fmla="*/ 6717 h 9650"/>
                  <a:gd name="connsiteX36-1195" fmla="*/ 9876 w 10000"/>
                  <a:gd name="connsiteY36-1196" fmla="*/ 7383 h 9650"/>
                  <a:gd name="connsiteX37-1197" fmla="*/ 9468 w 10000"/>
                  <a:gd name="connsiteY37-1198" fmla="*/ 8183 h 9650"/>
                  <a:gd name="connsiteX38-1199" fmla="*/ 8957 w 10000"/>
                  <a:gd name="connsiteY38-1200" fmla="*/ 8450 h 9650"/>
                  <a:gd name="connsiteX39-1201" fmla="*/ 8140 w 10000"/>
                  <a:gd name="connsiteY39-1202" fmla="*/ 7517 h 9650"/>
                  <a:gd name="connsiteX40-1203" fmla="*/ 7885 w 10000"/>
                  <a:gd name="connsiteY40-1204" fmla="*/ 6717 h 9650"/>
                  <a:gd name="connsiteX41-1205" fmla="*/ 7833 w 10000"/>
                  <a:gd name="connsiteY41-1206" fmla="*/ 5650 h 9650"/>
                  <a:gd name="connsiteX42-1207" fmla="*/ 8037 w 10000"/>
                  <a:gd name="connsiteY42-1208" fmla="*/ 4983 h 9650"/>
                  <a:gd name="connsiteX43-1209" fmla="*/ 8242 w 10000"/>
                  <a:gd name="connsiteY43-1210" fmla="*/ 4717 h 9650"/>
                  <a:gd name="connsiteX44-1211" fmla="*/ 8650 w 10000"/>
                  <a:gd name="connsiteY44-1212" fmla="*/ 4583 h 9650"/>
                  <a:gd name="connsiteX45-1213" fmla="*/ 8753 w 10000"/>
                  <a:gd name="connsiteY45-1214" fmla="*/ 4583 h 9650"/>
                  <a:gd name="connsiteX46-1215" fmla="*/ 8650 w 10000"/>
                  <a:gd name="connsiteY46-1216" fmla="*/ 4583 h 9650"/>
                  <a:gd name="connsiteX47-1217" fmla="*/ 8242 w 10000"/>
                  <a:gd name="connsiteY47-1218" fmla="*/ 4717 h 9650"/>
                  <a:gd name="connsiteX48-1219" fmla="*/ 8037 w 10000"/>
                  <a:gd name="connsiteY48-1220" fmla="*/ 4983 h 9650"/>
                  <a:gd name="connsiteX49-1221" fmla="*/ 7833 w 10000"/>
                  <a:gd name="connsiteY49-1222" fmla="*/ 5650 h 9650"/>
                  <a:gd name="connsiteX50-1223" fmla="*/ 7885 w 10000"/>
                  <a:gd name="connsiteY50-1224" fmla="*/ 6717 h 9650"/>
                  <a:gd name="connsiteX51-1225" fmla="*/ 8140 w 10000"/>
                  <a:gd name="connsiteY51-1226" fmla="*/ 7650 h 9650"/>
                  <a:gd name="connsiteX52-1227" fmla="*/ 8957 w 10000"/>
                  <a:gd name="connsiteY52-1228" fmla="*/ 8450 h 9650"/>
                  <a:gd name="connsiteX53-1229" fmla="*/ 9212 w 10000"/>
                  <a:gd name="connsiteY53-1230" fmla="*/ 8450 h 9650"/>
                  <a:gd name="connsiteX54-1231" fmla="*/ 9468 w 10000"/>
                  <a:gd name="connsiteY54-1232" fmla="*/ 8317 h 9650"/>
                  <a:gd name="connsiteX55-1233" fmla="*/ 9722 w 10000"/>
                  <a:gd name="connsiteY55-1234" fmla="*/ 8050 h 9650"/>
                  <a:gd name="connsiteX56-1235" fmla="*/ 9927 w 10000"/>
                  <a:gd name="connsiteY56-1236" fmla="*/ 7517 h 9650"/>
                  <a:gd name="connsiteX57-1237" fmla="*/ 9978 w 10000"/>
                  <a:gd name="connsiteY57-1238" fmla="*/ 6717 h 9650"/>
                  <a:gd name="connsiteX58-1239" fmla="*/ 9978 w 10000"/>
                  <a:gd name="connsiteY58-1240" fmla="*/ 5917 h 9650"/>
                  <a:gd name="connsiteX59-1241" fmla="*/ 9672 w 10000"/>
                  <a:gd name="connsiteY59-1242" fmla="*/ 4583 h 9650"/>
                  <a:gd name="connsiteX60-1243" fmla="*/ 9161 w 10000"/>
                  <a:gd name="connsiteY60-1244" fmla="*/ 3783 h 9650"/>
                  <a:gd name="connsiteX61-1245" fmla="*/ 8600 w 10000"/>
                  <a:gd name="connsiteY61-1246" fmla="*/ 3250 h 9650"/>
                  <a:gd name="connsiteX62-1247" fmla="*/ 7374 w 10000"/>
                  <a:gd name="connsiteY62-1248" fmla="*/ 3650 h 9650"/>
                  <a:gd name="connsiteX63-1249" fmla="*/ 6251 w 10000"/>
                  <a:gd name="connsiteY63-1250" fmla="*/ 4983 h 9650"/>
                  <a:gd name="connsiteX64-1251" fmla="*/ 5229 w 10000"/>
                  <a:gd name="connsiteY64-1252" fmla="*/ 6850 h 9650"/>
                  <a:gd name="connsiteX65-1253" fmla="*/ 4310 w 10000"/>
                  <a:gd name="connsiteY65-1254" fmla="*/ 8317 h 9650"/>
                  <a:gd name="connsiteX66-1255" fmla="*/ 2472 w 10000"/>
                  <a:gd name="connsiteY66-1256" fmla="*/ 9250 h 9650"/>
                  <a:gd name="connsiteX67-1257" fmla="*/ 1808 w 10000"/>
                  <a:gd name="connsiteY67-1258" fmla="*/ 8850 h 9650"/>
                  <a:gd name="connsiteX68-1259" fmla="*/ 1349 w 10000"/>
                  <a:gd name="connsiteY68-1260" fmla="*/ 8183 h 9650"/>
                  <a:gd name="connsiteX69-1261" fmla="*/ 940 w 10000"/>
                  <a:gd name="connsiteY69-1262" fmla="*/ 7250 h 9650"/>
                  <a:gd name="connsiteX70-1263" fmla="*/ 735 w 10000"/>
                  <a:gd name="connsiteY70-1264" fmla="*/ 6450 h 9650"/>
                  <a:gd name="connsiteX71-1265" fmla="*/ 685 w 10000"/>
                  <a:gd name="connsiteY71-1266" fmla="*/ 5517 h 9650"/>
                  <a:gd name="connsiteX72-1267" fmla="*/ 735 w 10000"/>
                  <a:gd name="connsiteY72-1268" fmla="*/ 4450 h 9650"/>
                  <a:gd name="connsiteX73-1269" fmla="*/ 1042 w 10000"/>
                  <a:gd name="connsiteY73-1270" fmla="*/ 3650 h 9650"/>
                  <a:gd name="connsiteX74-1271" fmla="*/ 1962 w 10000"/>
                  <a:gd name="connsiteY74-1272" fmla="*/ 2850 h 9650"/>
                  <a:gd name="connsiteX75-1273" fmla="*/ 2523 w 10000"/>
                  <a:gd name="connsiteY75-1274" fmla="*/ 2983 h 9650"/>
                  <a:gd name="connsiteX76-1275" fmla="*/ 3034 w 10000"/>
                  <a:gd name="connsiteY76-1276" fmla="*/ 3517 h 9650"/>
                  <a:gd name="connsiteX77-1277" fmla="*/ 3238 w 10000"/>
                  <a:gd name="connsiteY77-1278" fmla="*/ 3917 h 9650"/>
                  <a:gd name="connsiteX78-1279" fmla="*/ 3442 w 10000"/>
                  <a:gd name="connsiteY78-1280" fmla="*/ 4450 h 9650"/>
                  <a:gd name="connsiteX79-1281" fmla="*/ 3494 w 10000"/>
                  <a:gd name="connsiteY79-1282" fmla="*/ 5117 h 9650"/>
                  <a:gd name="connsiteX80-1283" fmla="*/ 3340 w 10000"/>
                  <a:gd name="connsiteY80-1284" fmla="*/ 5783 h 9650"/>
                  <a:gd name="connsiteX81-1285" fmla="*/ 2830 w 10000"/>
                  <a:gd name="connsiteY81-1286" fmla="*/ 6450 h 9650"/>
                  <a:gd name="connsiteX82-1287" fmla="*/ 2267 w 10000"/>
                  <a:gd name="connsiteY82-1288" fmla="*/ 6583 h 9650"/>
                  <a:gd name="connsiteX83-1289" fmla="*/ 1093 w 10000"/>
                  <a:gd name="connsiteY83-1290" fmla="*/ 5783 h 9650"/>
                  <a:gd name="connsiteX84-1291" fmla="*/ 582 w 10000"/>
                  <a:gd name="connsiteY84-1292" fmla="*/ 4983 h 9650"/>
                  <a:gd name="connsiteX85-1293" fmla="*/ 174 w 10000"/>
                  <a:gd name="connsiteY85-1294" fmla="*/ 3783 h 9650"/>
                  <a:gd name="connsiteX86-1295" fmla="*/ 21 w 10000"/>
                  <a:gd name="connsiteY86-1296" fmla="*/ 2317 h 9650"/>
                  <a:gd name="connsiteX87-1297" fmla="*/ 123 w 10000"/>
                  <a:gd name="connsiteY87-1298" fmla="*/ 1650 h 9650"/>
                  <a:gd name="connsiteX88-1299" fmla="*/ 225 w 10000"/>
                  <a:gd name="connsiteY88-1300" fmla="*/ 983 h 9650"/>
                  <a:gd name="connsiteX89-1301" fmla="*/ 634 w 10000"/>
                  <a:gd name="connsiteY89-1302" fmla="*/ 183 h 9650"/>
                  <a:gd name="connsiteX0-1303" fmla="*/ 225 w 10000"/>
                  <a:gd name="connsiteY0-1304" fmla="*/ 967 h 9948"/>
                  <a:gd name="connsiteX1-1305" fmla="*/ 634 w 10000"/>
                  <a:gd name="connsiteY1-1306" fmla="*/ 0 h 9948"/>
                  <a:gd name="connsiteX2-1307" fmla="*/ 225 w 10000"/>
                  <a:gd name="connsiteY2-1308" fmla="*/ 829 h 9948"/>
                  <a:gd name="connsiteX3-1309" fmla="*/ 72 w 10000"/>
                  <a:gd name="connsiteY3-1310" fmla="*/ 1520 h 9948"/>
                  <a:gd name="connsiteX4-1311" fmla="*/ 21 w 10000"/>
                  <a:gd name="connsiteY4-1312" fmla="*/ 2349 h 9948"/>
                  <a:gd name="connsiteX5-1313" fmla="*/ 123 w 10000"/>
                  <a:gd name="connsiteY5-1314" fmla="*/ 3868 h 9948"/>
                  <a:gd name="connsiteX6-1315" fmla="*/ 531 w 10000"/>
                  <a:gd name="connsiteY6-1316" fmla="*/ 5112 h 9948"/>
                  <a:gd name="connsiteX7-1317" fmla="*/ 1042 w 10000"/>
                  <a:gd name="connsiteY7-1318" fmla="*/ 6080 h 9948"/>
                  <a:gd name="connsiteX8-1319" fmla="*/ 2217 w 10000"/>
                  <a:gd name="connsiteY8-1320" fmla="*/ 7046 h 9948"/>
                  <a:gd name="connsiteX9-1321" fmla="*/ 2830 w 10000"/>
                  <a:gd name="connsiteY9-1322" fmla="*/ 6909 h 9948"/>
                  <a:gd name="connsiteX10-1323" fmla="*/ 3391 w 10000"/>
                  <a:gd name="connsiteY10-1324" fmla="*/ 6217 h 9948"/>
                  <a:gd name="connsiteX11-1325" fmla="*/ 3544 w 10000"/>
                  <a:gd name="connsiteY11-1326" fmla="*/ 5388 h 9948"/>
                  <a:gd name="connsiteX12-1327" fmla="*/ 3544 w 10000"/>
                  <a:gd name="connsiteY12-1328" fmla="*/ 4559 h 9948"/>
                  <a:gd name="connsiteX13-1329" fmla="*/ 3340 w 10000"/>
                  <a:gd name="connsiteY13-1330" fmla="*/ 3868 h 9948"/>
                  <a:gd name="connsiteX14-1331" fmla="*/ 3084 w 10000"/>
                  <a:gd name="connsiteY14-1332" fmla="*/ 3316 h 9948"/>
                  <a:gd name="connsiteX15-1333" fmla="*/ 2574 w 10000"/>
                  <a:gd name="connsiteY15-1334" fmla="*/ 2764 h 9948"/>
                  <a:gd name="connsiteX16-1335" fmla="*/ 2012 w 10000"/>
                  <a:gd name="connsiteY16-1336" fmla="*/ 2625 h 9948"/>
                  <a:gd name="connsiteX17-1337" fmla="*/ 1451 w 10000"/>
                  <a:gd name="connsiteY17-1338" fmla="*/ 2764 h 9948"/>
                  <a:gd name="connsiteX18-1339" fmla="*/ 991 w 10000"/>
                  <a:gd name="connsiteY18-1340" fmla="*/ 3454 h 9948"/>
                  <a:gd name="connsiteX19-1341" fmla="*/ 685 w 10000"/>
                  <a:gd name="connsiteY19-1342" fmla="*/ 4422 h 9948"/>
                  <a:gd name="connsiteX20-1343" fmla="*/ 531 w 10000"/>
                  <a:gd name="connsiteY20-1344" fmla="*/ 5665 h 9948"/>
                  <a:gd name="connsiteX21-1345" fmla="*/ 634 w 10000"/>
                  <a:gd name="connsiteY21-1346" fmla="*/ 6770 h 9948"/>
                  <a:gd name="connsiteX22-1347" fmla="*/ 838 w 10000"/>
                  <a:gd name="connsiteY22-1348" fmla="*/ 7599 h 9948"/>
                  <a:gd name="connsiteX23-1349" fmla="*/ 1246 w 10000"/>
                  <a:gd name="connsiteY23-1350" fmla="*/ 8704 h 9948"/>
                  <a:gd name="connsiteX24-1351" fmla="*/ 1757 w 10000"/>
                  <a:gd name="connsiteY24-1352" fmla="*/ 9396 h 9948"/>
                  <a:gd name="connsiteX25-1353" fmla="*/ 2472 w 10000"/>
                  <a:gd name="connsiteY25-1354" fmla="*/ 9948 h 9948"/>
                  <a:gd name="connsiteX26-1355" fmla="*/ 3391 w 10000"/>
                  <a:gd name="connsiteY26-1356" fmla="*/ 9810 h 9948"/>
                  <a:gd name="connsiteX27-1357" fmla="*/ 4361 w 10000"/>
                  <a:gd name="connsiteY27-1358" fmla="*/ 8842 h 9948"/>
                  <a:gd name="connsiteX28-1359" fmla="*/ 5331 w 10000"/>
                  <a:gd name="connsiteY28-1360" fmla="*/ 7184 h 9948"/>
                  <a:gd name="connsiteX29-1361" fmla="*/ 6301 w 10000"/>
                  <a:gd name="connsiteY29-1362" fmla="*/ 5388 h 9948"/>
                  <a:gd name="connsiteX30-1363" fmla="*/ 7425 w 10000"/>
                  <a:gd name="connsiteY30-1364" fmla="*/ 3868 h 9948"/>
                  <a:gd name="connsiteX31-1365" fmla="*/ 8600 w 10000"/>
                  <a:gd name="connsiteY31-1366" fmla="*/ 3593 h 9948"/>
                  <a:gd name="connsiteX32-1367" fmla="*/ 9161 w 10000"/>
                  <a:gd name="connsiteY32-1368" fmla="*/ 4007 h 9948"/>
                  <a:gd name="connsiteX33-1369" fmla="*/ 9621 w 10000"/>
                  <a:gd name="connsiteY33-1370" fmla="*/ 4836 h 9948"/>
                  <a:gd name="connsiteX34-1371" fmla="*/ 9927 w 10000"/>
                  <a:gd name="connsiteY34-1372" fmla="*/ 6217 h 9948"/>
                  <a:gd name="connsiteX35-1373" fmla="*/ 9978 w 10000"/>
                  <a:gd name="connsiteY35-1374" fmla="*/ 6909 h 9948"/>
                  <a:gd name="connsiteX36-1375" fmla="*/ 9876 w 10000"/>
                  <a:gd name="connsiteY36-1376" fmla="*/ 7599 h 9948"/>
                  <a:gd name="connsiteX37-1377" fmla="*/ 9468 w 10000"/>
                  <a:gd name="connsiteY37-1378" fmla="*/ 8428 h 9948"/>
                  <a:gd name="connsiteX38-1379" fmla="*/ 8957 w 10000"/>
                  <a:gd name="connsiteY38-1380" fmla="*/ 8704 h 9948"/>
                  <a:gd name="connsiteX39-1381" fmla="*/ 8140 w 10000"/>
                  <a:gd name="connsiteY39-1382" fmla="*/ 7738 h 9948"/>
                  <a:gd name="connsiteX40-1383" fmla="*/ 7885 w 10000"/>
                  <a:gd name="connsiteY40-1384" fmla="*/ 6909 h 9948"/>
                  <a:gd name="connsiteX41-1385" fmla="*/ 7833 w 10000"/>
                  <a:gd name="connsiteY41-1386" fmla="*/ 5803 h 9948"/>
                  <a:gd name="connsiteX42-1387" fmla="*/ 8037 w 10000"/>
                  <a:gd name="connsiteY42-1388" fmla="*/ 5112 h 9948"/>
                  <a:gd name="connsiteX43-1389" fmla="*/ 8242 w 10000"/>
                  <a:gd name="connsiteY43-1390" fmla="*/ 4836 h 9948"/>
                  <a:gd name="connsiteX44-1391" fmla="*/ 8650 w 10000"/>
                  <a:gd name="connsiteY44-1392" fmla="*/ 4697 h 9948"/>
                  <a:gd name="connsiteX45-1393" fmla="*/ 8753 w 10000"/>
                  <a:gd name="connsiteY45-1394" fmla="*/ 4697 h 9948"/>
                  <a:gd name="connsiteX46-1395" fmla="*/ 8650 w 10000"/>
                  <a:gd name="connsiteY46-1396" fmla="*/ 4697 h 9948"/>
                  <a:gd name="connsiteX47-1397" fmla="*/ 8242 w 10000"/>
                  <a:gd name="connsiteY47-1398" fmla="*/ 4836 h 9948"/>
                  <a:gd name="connsiteX48-1399" fmla="*/ 8037 w 10000"/>
                  <a:gd name="connsiteY48-1400" fmla="*/ 5112 h 9948"/>
                  <a:gd name="connsiteX49-1401" fmla="*/ 7833 w 10000"/>
                  <a:gd name="connsiteY49-1402" fmla="*/ 5803 h 9948"/>
                  <a:gd name="connsiteX50-1403" fmla="*/ 7885 w 10000"/>
                  <a:gd name="connsiteY50-1404" fmla="*/ 6909 h 9948"/>
                  <a:gd name="connsiteX51-1405" fmla="*/ 8140 w 10000"/>
                  <a:gd name="connsiteY51-1406" fmla="*/ 7875 h 9948"/>
                  <a:gd name="connsiteX52-1407" fmla="*/ 8957 w 10000"/>
                  <a:gd name="connsiteY52-1408" fmla="*/ 8704 h 9948"/>
                  <a:gd name="connsiteX53-1409" fmla="*/ 9212 w 10000"/>
                  <a:gd name="connsiteY53-1410" fmla="*/ 8704 h 9948"/>
                  <a:gd name="connsiteX54-1411" fmla="*/ 9468 w 10000"/>
                  <a:gd name="connsiteY54-1412" fmla="*/ 8567 h 9948"/>
                  <a:gd name="connsiteX55-1413" fmla="*/ 9722 w 10000"/>
                  <a:gd name="connsiteY55-1414" fmla="*/ 8290 h 9948"/>
                  <a:gd name="connsiteX56-1415" fmla="*/ 9927 w 10000"/>
                  <a:gd name="connsiteY56-1416" fmla="*/ 7738 h 9948"/>
                  <a:gd name="connsiteX57-1417" fmla="*/ 9978 w 10000"/>
                  <a:gd name="connsiteY57-1418" fmla="*/ 6909 h 9948"/>
                  <a:gd name="connsiteX58-1419" fmla="*/ 9978 w 10000"/>
                  <a:gd name="connsiteY58-1420" fmla="*/ 6080 h 9948"/>
                  <a:gd name="connsiteX59-1421" fmla="*/ 9672 w 10000"/>
                  <a:gd name="connsiteY59-1422" fmla="*/ 4697 h 9948"/>
                  <a:gd name="connsiteX60-1423" fmla="*/ 9161 w 10000"/>
                  <a:gd name="connsiteY60-1424" fmla="*/ 3868 h 9948"/>
                  <a:gd name="connsiteX61-1425" fmla="*/ 8600 w 10000"/>
                  <a:gd name="connsiteY61-1426" fmla="*/ 3316 h 9948"/>
                  <a:gd name="connsiteX62-1427" fmla="*/ 7374 w 10000"/>
                  <a:gd name="connsiteY62-1428" fmla="*/ 3730 h 9948"/>
                  <a:gd name="connsiteX63-1429" fmla="*/ 6251 w 10000"/>
                  <a:gd name="connsiteY63-1430" fmla="*/ 5112 h 9948"/>
                  <a:gd name="connsiteX64-1431" fmla="*/ 5229 w 10000"/>
                  <a:gd name="connsiteY64-1432" fmla="*/ 7046 h 9948"/>
                  <a:gd name="connsiteX65-1433" fmla="*/ 4310 w 10000"/>
                  <a:gd name="connsiteY65-1434" fmla="*/ 8567 h 9948"/>
                  <a:gd name="connsiteX66-1435" fmla="*/ 2472 w 10000"/>
                  <a:gd name="connsiteY66-1436" fmla="*/ 9533 h 9948"/>
                  <a:gd name="connsiteX67-1437" fmla="*/ 1808 w 10000"/>
                  <a:gd name="connsiteY67-1438" fmla="*/ 9119 h 9948"/>
                  <a:gd name="connsiteX68-1439" fmla="*/ 1349 w 10000"/>
                  <a:gd name="connsiteY68-1440" fmla="*/ 8428 h 9948"/>
                  <a:gd name="connsiteX69-1441" fmla="*/ 940 w 10000"/>
                  <a:gd name="connsiteY69-1442" fmla="*/ 7461 h 9948"/>
                  <a:gd name="connsiteX70-1443" fmla="*/ 735 w 10000"/>
                  <a:gd name="connsiteY70-1444" fmla="*/ 6632 h 9948"/>
                  <a:gd name="connsiteX71-1445" fmla="*/ 685 w 10000"/>
                  <a:gd name="connsiteY71-1446" fmla="*/ 5665 h 9948"/>
                  <a:gd name="connsiteX72-1447" fmla="*/ 735 w 10000"/>
                  <a:gd name="connsiteY72-1448" fmla="*/ 4559 h 9948"/>
                  <a:gd name="connsiteX73-1449" fmla="*/ 1042 w 10000"/>
                  <a:gd name="connsiteY73-1450" fmla="*/ 3730 h 9948"/>
                  <a:gd name="connsiteX74-1451" fmla="*/ 1962 w 10000"/>
                  <a:gd name="connsiteY74-1452" fmla="*/ 2901 h 9948"/>
                  <a:gd name="connsiteX75-1453" fmla="*/ 2523 w 10000"/>
                  <a:gd name="connsiteY75-1454" fmla="*/ 3039 h 9948"/>
                  <a:gd name="connsiteX76-1455" fmla="*/ 3034 w 10000"/>
                  <a:gd name="connsiteY76-1456" fmla="*/ 3593 h 9948"/>
                  <a:gd name="connsiteX77-1457" fmla="*/ 3238 w 10000"/>
                  <a:gd name="connsiteY77-1458" fmla="*/ 4007 h 9948"/>
                  <a:gd name="connsiteX78-1459" fmla="*/ 3442 w 10000"/>
                  <a:gd name="connsiteY78-1460" fmla="*/ 4559 h 9948"/>
                  <a:gd name="connsiteX79-1461" fmla="*/ 3494 w 10000"/>
                  <a:gd name="connsiteY79-1462" fmla="*/ 5251 h 9948"/>
                  <a:gd name="connsiteX80-1463" fmla="*/ 3340 w 10000"/>
                  <a:gd name="connsiteY80-1464" fmla="*/ 5941 h 9948"/>
                  <a:gd name="connsiteX81-1465" fmla="*/ 2830 w 10000"/>
                  <a:gd name="connsiteY81-1466" fmla="*/ 6632 h 9948"/>
                  <a:gd name="connsiteX82-1467" fmla="*/ 2267 w 10000"/>
                  <a:gd name="connsiteY82-1468" fmla="*/ 6770 h 9948"/>
                  <a:gd name="connsiteX83-1469" fmla="*/ 1093 w 10000"/>
                  <a:gd name="connsiteY83-1470" fmla="*/ 5941 h 9948"/>
                  <a:gd name="connsiteX84-1471" fmla="*/ 582 w 10000"/>
                  <a:gd name="connsiteY84-1472" fmla="*/ 5112 h 9948"/>
                  <a:gd name="connsiteX85-1473" fmla="*/ 174 w 10000"/>
                  <a:gd name="connsiteY85-1474" fmla="*/ 3868 h 9948"/>
                  <a:gd name="connsiteX86-1475" fmla="*/ 21 w 10000"/>
                  <a:gd name="connsiteY86-1476" fmla="*/ 2349 h 9948"/>
                  <a:gd name="connsiteX87-1477" fmla="*/ 123 w 10000"/>
                  <a:gd name="connsiteY87-1478" fmla="*/ 1658 h 9948"/>
                  <a:gd name="connsiteX88-1479" fmla="*/ 225 w 10000"/>
                  <a:gd name="connsiteY88-1480" fmla="*/ 967 h 9948"/>
                  <a:gd name="connsiteX0-1481" fmla="*/ 123 w 10000"/>
                  <a:gd name="connsiteY0-1482" fmla="*/ 1667 h 10000"/>
                  <a:gd name="connsiteX1-1483" fmla="*/ 634 w 10000"/>
                  <a:gd name="connsiteY1-1484" fmla="*/ 0 h 10000"/>
                  <a:gd name="connsiteX2-1485" fmla="*/ 225 w 10000"/>
                  <a:gd name="connsiteY2-1486" fmla="*/ 833 h 10000"/>
                  <a:gd name="connsiteX3-1487" fmla="*/ 72 w 10000"/>
                  <a:gd name="connsiteY3-1488" fmla="*/ 1528 h 10000"/>
                  <a:gd name="connsiteX4-1489" fmla="*/ 21 w 10000"/>
                  <a:gd name="connsiteY4-1490" fmla="*/ 2361 h 10000"/>
                  <a:gd name="connsiteX5-1491" fmla="*/ 123 w 10000"/>
                  <a:gd name="connsiteY5-1492" fmla="*/ 3888 h 10000"/>
                  <a:gd name="connsiteX6-1493" fmla="*/ 531 w 10000"/>
                  <a:gd name="connsiteY6-1494" fmla="*/ 5139 h 10000"/>
                  <a:gd name="connsiteX7-1495" fmla="*/ 1042 w 10000"/>
                  <a:gd name="connsiteY7-1496" fmla="*/ 6112 h 10000"/>
                  <a:gd name="connsiteX8-1497" fmla="*/ 2217 w 10000"/>
                  <a:gd name="connsiteY8-1498" fmla="*/ 7083 h 10000"/>
                  <a:gd name="connsiteX9-1499" fmla="*/ 2830 w 10000"/>
                  <a:gd name="connsiteY9-1500" fmla="*/ 6945 h 10000"/>
                  <a:gd name="connsiteX10-1501" fmla="*/ 3391 w 10000"/>
                  <a:gd name="connsiteY10-1502" fmla="*/ 6249 h 10000"/>
                  <a:gd name="connsiteX11-1503" fmla="*/ 3544 w 10000"/>
                  <a:gd name="connsiteY11-1504" fmla="*/ 5416 h 10000"/>
                  <a:gd name="connsiteX12-1505" fmla="*/ 3544 w 10000"/>
                  <a:gd name="connsiteY12-1506" fmla="*/ 4583 h 10000"/>
                  <a:gd name="connsiteX13-1507" fmla="*/ 3340 w 10000"/>
                  <a:gd name="connsiteY13-1508" fmla="*/ 3888 h 10000"/>
                  <a:gd name="connsiteX14-1509" fmla="*/ 3084 w 10000"/>
                  <a:gd name="connsiteY14-1510" fmla="*/ 3333 h 10000"/>
                  <a:gd name="connsiteX15-1511" fmla="*/ 2574 w 10000"/>
                  <a:gd name="connsiteY15-1512" fmla="*/ 2778 h 10000"/>
                  <a:gd name="connsiteX16-1513" fmla="*/ 2012 w 10000"/>
                  <a:gd name="connsiteY16-1514" fmla="*/ 2639 h 10000"/>
                  <a:gd name="connsiteX17-1515" fmla="*/ 1451 w 10000"/>
                  <a:gd name="connsiteY17-1516" fmla="*/ 2778 h 10000"/>
                  <a:gd name="connsiteX18-1517" fmla="*/ 991 w 10000"/>
                  <a:gd name="connsiteY18-1518" fmla="*/ 3472 h 10000"/>
                  <a:gd name="connsiteX19-1519" fmla="*/ 685 w 10000"/>
                  <a:gd name="connsiteY19-1520" fmla="*/ 4445 h 10000"/>
                  <a:gd name="connsiteX20-1521" fmla="*/ 531 w 10000"/>
                  <a:gd name="connsiteY20-1522" fmla="*/ 5695 h 10000"/>
                  <a:gd name="connsiteX21-1523" fmla="*/ 634 w 10000"/>
                  <a:gd name="connsiteY21-1524" fmla="*/ 6805 h 10000"/>
                  <a:gd name="connsiteX22-1525" fmla="*/ 838 w 10000"/>
                  <a:gd name="connsiteY22-1526" fmla="*/ 7639 h 10000"/>
                  <a:gd name="connsiteX23-1527" fmla="*/ 1246 w 10000"/>
                  <a:gd name="connsiteY23-1528" fmla="*/ 8749 h 10000"/>
                  <a:gd name="connsiteX24-1529" fmla="*/ 1757 w 10000"/>
                  <a:gd name="connsiteY24-1530" fmla="*/ 9445 h 10000"/>
                  <a:gd name="connsiteX25-1531" fmla="*/ 2472 w 10000"/>
                  <a:gd name="connsiteY25-1532" fmla="*/ 10000 h 10000"/>
                  <a:gd name="connsiteX26-1533" fmla="*/ 3391 w 10000"/>
                  <a:gd name="connsiteY26-1534" fmla="*/ 9861 h 10000"/>
                  <a:gd name="connsiteX27-1535" fmla="*/ 4361 w 10000"/>
                  <a:gd name="connsiteY27-1536" fmla="*/ 8888 h 10000"/>
                  <a:gd name="connsiteX28-1537" fmla="*/ 5331 w 10000"/>
                  <a:gd name="connsiteY28-1538" fmla="*/ 7222 h 10000"/>
                  <a:gd name="connsiteX29-1539" fmla="*/ 6301 w 10000"/>
                  <a:gd name="connsiteY29-1540" fmla="*/ 5416 h 10000"/>
                  <a:gd name="connsiteX30-1541" fmla="*/ 7425 w 10000"/>
                  <a:gd name="connsiteY30-1542" fmla="*/ 3888 h 10000"/>
                  <a:gd name="connsiteX31-1543" fmla="*/ 8600 w 10000"/>
                  <a:gd name="connsiteY31-1544" fmla="*/ 3612 h 10000"/>
                  <a:gd name="connsiteX32-1545" fmla="*/ 9161 w 10000"/>
                  <a:gd name="connsiteY32-1546" fmla="*/ 4028 h 10000"/>
                  <a:gd name="connsiteX33-1547" fmla="*/ 9621 w 10000"/>
                  <a:gd name="connsiteY33-1548" fmla="*/ 4861 h 10000"/>
                  <a:gd name="connsiteX34-1549" fmla="*/ 9927 w 10000"/>
                  <a:gd name="connsiteY34-1550" fmla="*/ 6249 h 10000"/>
                  <a:gd name="connsiteX35-1551" fmla="*/ 9978 w 10000"/>
                  <a:gd name="connsiteY35-1552" fmla="*/ 6945 h 10000"/>
                  <a:gd name="connsiteX36-1553" fmla="*/ 9876 w 10000"/>
                  <a:gd name="connsiteY36-1554" fmla="*/ 7639 h 10000"/>
                  <a:gd name="connsiteX37-1555" fmla="*/ 9468 w 10000"/>
                  <a:gd name="connsiteY37-1556" fmla="*/ 8472 h 10000"/>
                  <a:gd name="connsiteX38-1557" fmla="*/ 8957 w 10000"/>
                  <a:gd name="connsiteY38-1558" fmla="*/ 8749 h 10000"/>
                  <a:gd name="connsiteX39-1559" fmla="*/ 8140 w 10000"/>
                  <a:gd name="connsiteY39-1560" fmla="*/ 7778 h 10000"/>
                  <a:gd name="connsiteX40-1561" fmla="*/ 7885 w 10000"/>
                  <a:gd name="connsiteY40-1562" fmla="*/ 6945 h 10000"/>
                  <a:gd name="connsiteX41-1563" fmla="*/ 7833 w 10000"/>
                  <a:gd name="connsiteY41-1564" fmla="*/ 5833 h 10000"/>
                  <a:gd name="connsiteX42-1565" fmla="*/ 8037 w 10000"/>
                  <a:gd name="connsiteY42-1566" fmla="*/ 5139 h 10000"/>
                  <a:gd name="connsiteX43-1567" fmla="*/ 8242 w 10000"/>
                  <a:gd name="connsiteY43-1568" fmla="*/ 4861 h 10000"/>
                  <a:gd name="connsiteX44-1569" fmla="*/ 8650 w 10000"/>
                  <a:gd name="connsiteY44-1570" fmla="*/ 4722 h 10000"/>
                  <a:gd name="connsiteX45-1571" fmla="*/ 8753 w 10000"/>
                  <a:gd name="connsiteY45-1572" fmla="*/ 4722 h 10000"/>
                  <a:gd name="connsiteX46-1573" fmla="*/ 8650 w 10000"/>
                  <a:gd name="connsiteY46-1574" fmla="*/ 4722 h 10000"/>
                  <a:gd name="connsiteX47-1575" fmla="*/ 8242 w 10000"/>
                  <a:gd name="connsiteY47-1576" fmla="*/ 4861 h 10000"/>
                  <a:gd name="connsiteX48-1577" fmla="*/ 8037 w 10000"/>
                  <a:gd name="connsiteY48-1578" fmla="*/ 5139 h 10000"/>
                  <a:gd name="connsiteX49-1579" fmla="*/ 7833 w 10000"/>
                  <a:gd name="connsiteY49-1580" fmla="*/ 5833 h 10000"/>
                  <a:gd name="connsiteX50-1581" fmla="*/ 7885 w 10000"/>
                  <a:gd name="connsiteY50-1582" fmla="*/ 6945 h 10000"/>
                  <a:gd name="connsiteX51-1583" fmla="*/ 8140 w 10000"/>
                  <a:gd name="connsiteY51-1584" fmla="*/ 7916 h 10000"/>
                  <a:gd name="connsiteX52-1585" fmla="*/ 8957 w 10000"/>
                  <a:gd name="connsiteY52-1586" fmla="*/ 8749 h 10000"/>
                  <a:gd name="connsiteX53-1587" fmla="*/ 9212 w 10000"/>
                  <a:gd name="connsiteY53-1588" fmla="*/ 8749 h 10000"/>
                  <a:gd name="connsiteX54-1589" fmla="*/ 9468 w 10000"/>
                  <a:gd name="connsiteY54-1590" fmla="*/ 8612 h 10000"/>
                  <a:gd name="connsiteX55-1591" fmla="*/ 9722 w 10000"/>
                  <a:gd name="connsiteY55-1592" fmla="*/ 8333 h 10000"/>
                  <a:gd name="connsiteX56-1593" fmla="*/ 9927 w 10000"/>
                  <a:gd name="connsiteY56-1594" fmla="*/ 7778 h 10000"/>
                  <a:gd name="connsiteX57-1595" fmla="*/ 9978 w 10000"/>
                  <a:gd name="connsiteY57-1596" fmla="*/ 6945 h 10000"/>
                  <a:gd name="connsiteX58-1597" fmla="*/ 9978 w 10000"/>
                  <a:gd name="connsiteY58-1598" fmla="*/ 6112 h 10000"/>
                  <a:gd name="connsiteX59-1599" fmla="*/ 9672 w 10000"/>
                  <a:gd name="connsiteY59-1600" fmla="*/ 4722 h 10000"/>
                  <a:gd name="connsiteX60-1601" fmla="*/ 9161 w 10000"/>
                  <a:gd name="connsiteY60-1602" fmla="*/ 3888 h 10000"/>
                  <a:gd name="connsiteX61-1603" fmla="*/ 8600 w 10000"/>
                  <a:gd name="connsiteY61-1604" fmla="*/ 3333 h 10000"/>
                  <a:gd name="connsiteX62-1605" fmla="*/ 7374 w 10000"/>
                  <a:gd name="connsiteY62-1606" fmla="*/ 3749 h 10000"/>
                  <a:gd name="connsiteX63-1607" fmla="*/ 6251 w 10000"/>
                  <a:gd name="connsiteY63-1608" fmla="*/ 5139 h 10000"/>
                  <a:gd name="connsiteX64-1609" fmla="*/ 5229 w 10000"/>
                  <a:gd name="connsiteY64-1610" fmla="*/ 7083 h 10000"/>
                  <a:gd name="connsiteX65-1611" fmla="*/ 4310 w 10000"/>
                  <a:gd name="connsiteY65-1612" fmla="*/ 8612 h 10000"/>
                  <a:gd name="connsiteX66-1613" fmla="*/ 2472 w 10000"/>
                  <a:gd name="connsiteY66-1614" fmla="*/ 9583 h 10000"/>
                  <a:gd name="connsiteX67-1615" fmla="*/ 1808 w 10000"/>
                  <a:gd name="connsiteY67-1616" fmla="*/ 9167 h 10000"/>
                  <a:gd name="connsiteX68-1617" fmla="*/ 1349 w 10000"/>
                  <a:gd name="connsiteY68-1618" fmla="*/ 8472 h 10000"/>
                  <a:gd name="connsiteX69-1619" fmla="*/ 940 w 10000"/>
                  <a:gd name="connsiteY69-1620" fmla="*/ 7500 h 10000"/>
                  <a:gd name="connsiteX70-1621" fmla="*/ 735 w 10000"/>
                  <a:gd name="connsiteY70-1622" fmla="*/ 6667 h 10000"/>
                  <a:gd name="connsiteX71-1623" fmla="*/ 685 w 10000"/>
                  <a:gd name="connsiteY71-1624" fmla="*/ 5695 h 10000"/>
                  <a:gd name="connsiteX72-1625" fmla="*/ 735 w 10000"/>
                  <a:gd name="connsiteY72-1626" fmla="*/ 4583 h 10000"/>
                  <a:gd name="connsiteX73-1627" fmla="*/ 1042 w 10000"/>
                  <a:gd name="connsiteY73-1628" fmla="*/ 3749 h 10000"/>
                  <a:gd name="connsiteX74-1629" fmla="*/ 1962 w 10000"/>
                  <a:gd name="connsiteY74-1630" fmla="*/ 2916 h 10000"/>
                  <a:gd name="connsiteX75-1631" fmla="*/ 2523 w 10000"/>
                  <a:gd name="connsiteY75-1632" fmla="*/ 3055 h 10000"/>
                  <a:gd name="connsiteX76-1633" fmla="*/ 3034 w 10000"/>
                  <a:gd name="connsiteY76-1634" fmla="*/ 3612 h 10000"/>
                  <a:gd name="connsiteX77-1635" fmla="*/ 3238 w 10000"/>
                  <a:gd name="connsiteY77-1636" fmla="*/ 4028 h 10000"/>
                  <a:gd name="connsiteX78-1637" fmla="*/ 3442 w 10000"/>
                  <a:gd name="connsiteY78-1638" fmla="*/ 4583 h 10000"/>
                  <a:gd name="connsiteX79-1639" fmla="*/ 3494 w 10000"/>
                  <a:gd name="connsiteY79-1640" fmla="*/ 5278 h 10000"/>
                  <a:gd name="connsiteX80-1641" fmla="*/ 3340 w 10000"/>
                  <a:gd name="connsiteY80-1642" fmla="*/ 5972 h 10000"/>
                  <a:gd name="connsiteX81-1643" fmla="*/ 2830 w 10000"/>
                  <a:gd name="connsiteY81-1644" fmla="*/ 6667 h 10000"/>
                  <a:gd name="connsiteX82-1645" fmla="*/ 2267 w 10000"/>
                  <a:gd name="connsiteY82-1646" fmla="*/ 6805 h 10000"/>
                  <a:gd name="connsiteX83-1647" fmla="*/ 1093 w 10000"/>
                  <a:gd name="connsiteY83-1648" fmla="*/ 5972 h 10000"/>
                  <a:gd name="connsiteX84-1649" fmla="*/ 582 w 10000"/>
                  <a:gd name="connsiteY84-1650" fmla="*/ 5139 h 10000"/>
                  <a:gd name="connsiteX85-1651" fmla="*/ 174 w 10000"/>
                  <a:gd name="connsiteY85-1652" fmla="*/ 3888 h 10000"/>
                  <a:gd name="connsiteX86-1653" fmla="*/ 21 w 10000"/>
                  <a:gd name="connsiteY86-1654" fmla="*/ 2361 h 10000"/>
                  <a:gd name="connsiteX87-1655" fmla="*/ 123 w 10000"/>
                  <a:gd name="connsiteY87-1656" fmla="*/ 1667 h 10000"/>
                  <a:gd name="connsiteX0-1657" fmla="*/ 123 w 10000"/>
                  <a:gd name="connsiteY0-1658" fmla="*/ 834 h 9167"/>
                  <a:gd name="connsiteX1-1659" fmla="*/ 225 w 10000"/>
                  <a:gd name="connsiteY1-1660" fmla="*/ 0 h 9167"/>
                  <a:gd name="connsiteX2-1661" fmla="*/ 72 w 10000"/>
                  <a:gd name="connsiteY2-1662" fmla="*/ 695 h 9167"/>
                  <a:gd name="connsiteX3-1663" fmla="*/ 21 w 10000"/>
                  <a:gd name="connsiteY3-1664" fmla="*/ 1528 h 9167"/>
                  <a:gd name="connsiteX4-1665" fmla="*/ 123 w 10000"/>
                  <a:gd name="connsiteY4-1666" fmla="*/ 3055 h 9167"/>
                  <a:gd name="connsiteX5-1667" fmla="*/ 531 w 10000"/>
                  <a:gd name="connsiteY5-1668" fmla="*/ 4306 h 9167"/>
                  <a:gd name="connsiteX6-1669" fmla="*/ 1042 w 10000"/>
                  <a:gd name="connsiteY6-1670" fmla="*/ 5279 h 9167"/>
                  <a:gd name="connsiteX7-1671" fmla="*/ 2217 w 10000"/>
                  <a:gd name="connsiteY7-1672" fmla="*/ 6250 h 9167"/>
                  <a:gd name="connsiteX8-1673" fmla="*/ 2830 w 10000"/>
                  <a:gd name="connsiteY8-1674" fmla="*/ 6112 h 9167"/>
                  <a:gd name="connsiteX9-1675" fmla="*/ 3391 w 10000"/>
                  <a:gd name="connsiteY9-1676" fmla="*/ 5416 h 9167"/>
                  <a:gd name="connsiteX10-1677" fmla="*/ 3544 w 10000"/>
                  <a:gd name="connsiteY10-1678" fmla="*/ 4583 h 9167"/>
                  <a:gd name="connsiteX11-1679" fmla="*/ 3544 w 10000"/>
                  <a:gd name="connsiteY11-1680" fmla="*/ 3750 h 9167"/>
                  <a:gd name="connsiteX12-1681" fmla="*/ 3340 w 10000"/>
                  <a:gd name="connsiteY12-1682" fmla="*/ 3055 h 9167"/>
                  <a:gd name="connsiteX13-1683" fmla="*/ 3084 w 10000"/>
                  <a:gd name="connsiteY13-1684" fmla="*/ 2500 h 9167"/>
                  <a:gd name="connsiteX14-1685" fmla="*/ 2574 w 10000"/>
                  <a:gd name="connsiteY14-1686" fmla="*/ 1945 h 9167"/>
                  <a:gd name="connsiteX15-1687" fmla="*/ 2012 w 10000"/>
                  <a:gd name="connsiteY15-1688" fmla="*/ 1806 h 9167"/>
                  <a:gd name="connsiteX16-1689" fmla="*/ 1451 w 10000"/>
                  <a:gd name="connsiteY16-1690" fmla="*/ 1945 h 9167"/>
                  <a:gd name="connsiteX17-1691" fmla="*/ 991 w 10000"/>
                  <a:gd name="connsiteY17-1692" fmla="*/ 2639 h 9167"/>
                  <a:gd name="connsiteX18-1693" fmla="*/ 685 w 10000"/>
                  <a:gd name="connsiteY18-1694" fmla="*/ 3612 h 9167"/>
                  <a:gd name="connsiteX19-1695" fmla="*/ 531 w 10000"/>
                  <a:gd name="connsiteY19-1696" fmla="*/ 4862 h 9167"/>
                  <a:gd name="connsiteX20-1697" fmla="*/ 634 w 10000"/>
                  <a:gd name="connsiteY20-1698" fmla="*/ 5972 h 9167"/>
                  <a:gd name="connsiteX21-1699" fmla="*/ 838 w 10000"/>
                  <a:gd name="connsiteY21-1700" fmla="*/ 6806 h 9167"/>
                  <a:gd name="connsiteX22-1701" fmla="*/ 1246 w 10000"/>
                  <a:gd name="connsiteY22-1702" fmla="*/ 7916 h 9167"/>
                  <a:gd name="connsiteX23-1703" fmla="*/ 1757 w 10000"/>
                  <a:gd name="connsiteY23-1704" fmla="*/ 8612 h 9167"/>
                  <a:gd name="connsiteX24-1705" fmla="*/ 2472 w 10000"/>
                  <a:gd name="connsiteY24-1706" fmla="*/ 9167 h 9167"/>
                  <a:gd name="connsiteX25-1707" fmla="*/ 3391 w 10000"/>
                  <a:gd name="connsiteY25-1708" fmla="*/ 9028 h 9167"/>
                  <a:gd name="connsiteX26-1709" fmla="*/ 4361 w 10000"/>
                  <a:gd name="connsiteY26-1710" fmla="*/ 8055 h 9167"/>
                  <a:gd name="connsiteX27-1711" fmla="*/ 5331 w 10000"/>
                  <a:gd name="connsiteY27-1712" fmla="*/ 6389 h 9167"/>
                  <a:gd name="connsiteX28-1713" fmla="*/ 6301 w 10000"/>
                  <a:gd name="connsiteY28-1714" fmla="*/ 4583 h 9167"/>
                  <a:gd name="connsiteX29-1715" fmla="*/ 7425 w 10000"/>
                  <a:gd name="connsiteY29-1716" fmla="*/ 3055 h 9167"/>
                  <a:gd name="connsiteX30-1717" fmla="*/ 8600 w 10000"/>
                  <a:gd name="connsiteY30-1718" fmla="*/ 2779 h 9167"/>
                  <a:gd name="connsiteX31-1719" fmla="*/ 9161 w 10000"/>
                  <a:gd name="connsiteY31-1720" fmla="*/ 3195 h 9167"/>
                  <a:gd name="connsiteX32-1721" fmla="*/ 9621 w 10000"/>
                  <a:gd name="connsiteY32-1722" fmla="*/ 4028 h 9167"/>
                  <a:gd name="connsiteX33-1723" fmla="*/ 9927 w 10000"/>
                  <a:gd name="connsiteY33-1724" fmla="*/ 5416 h 9167"/>
                  <a:gd name="connsiteX34-1725" fmla="*/ 9978 w 10000"/>
                  <a:gd name="connsiteY34-1726" fmla="*/ 6112 h 9167"/>
                  <a:gd name="connsiteX35-1727" fmla="*/ 9876 w 10000"/>
                  <a:gd name="connsiteY35-1728" fmla="*/ 6806 h 9167"/>
                  <a:gd name="connsiteX36-1729" fmla="*/ 9468 w 10000"/>
                  <a:gd name="connsiteY36-1730" fmla="*/ 7639 h 9167"/>
                  <a:gd name="connsiteX37-1731" fmla="*/ 8957 w 10000"/>
                  <a:gd name="connsiteY37-1732" fmla="*/ 7916 h 9167"/>
                  <a:gd name="connsiteX38-1733" fmla="*/ 8140 w 10000"/>
                  <a:gd name="connsiteY38-1734" fmla="*/ 6945 h 9167"/>
                  <a:gd name="connsiteX39-1735" fmla="*/ 7885 w 10000"/>
                  <a:gd name="connsiteY39-1736" fmla="*/ 6112 h 9167"/>
                  <a:gd name="connsiteX40-1737" fmla="*/ 7833 w 10000"/>
                  <a:gd name="connsiteY40-1738" fmla="*/ 5000 h 9167"/>
                  <a:gd name="connsiteX41-1739" fmla="*/ 8037 w 10000"/>
                  <a:gd name="connsiteY41-1740" fmla="*/ 4306 h 9167"/>
                  <a:gd name="connsiteX42-1741" fmla="*/ 8242 w 10000"/>
                  <a:gd name="connsiteY42-1742" fmla="*/ 4028 h 9167"/>
                  <a:gd name="connsiteX43-1743" fmla="*/ 8650 w 10000"/>
                  <a:gd name="connsiteY43-1744" fmla="*/ 3889 h 9167"/>
                  <a:gd name="connsiteX44-1745" fmla="*/ 8753 w 10000"/>
                  <a:gd name="connsiteY44-1746" fmla="*/ 3889 h 9167"/>
                  <a:gd name="connsiteX45-1747" fmla="*/ 8650 w 10000"/>
                  <a:gd name="connsiteY45-1748" fmla="*/ 3889 h 9167"/>
                  <a:gd name="connsiteX46-1749" fmla="*/ 8242 w 10000"/>
                  <a:gd name="connsiteY46-1750" fmla="*/ 4028 h 9167"/>
                  <a:gd name="connsiteX47-1751" fmla="*/ 8037 w 10000"/>
                  <a:gd name="connsiteY47-1752" fmla="*/ 4306 h 9167"/>
                  <a:gd name="connsiteX48-1753" fmla="*/ 7833 w 10000"/>
                  <a:gd name="connsiteY48-1754" fmla="*/ 5000 h 9167"/>
                  <a:gd name="connsiteX49-1755" fmla="*/ 7885 w 10000"/>
                  <a:gd name="connsiteY49-1756" fmla="*/ 6112 h 9167"/>
                  <a:gd name="connsiteX50-1757" fmla="*/ 8140 w 10000"/>
                  <a:gd name="connsiteY50-1758" fmla="*/ 7083 h 9167"/>
                  <a:gd name="connsiteX51-1759" fmla="*/ 8957 w 10000"/>
                  <a:gd name="connsiteY51-1760" fmla="*/ 7916 h 9167"/>
                  <a:gd name="connsiteX52-1761" fmla="*/ 9212 w 10000"/>
                  <a:gd name="connsiteY52-1762" fmla="*/ 7916 h 9167"/>
                  <a:gd name="connsiteX53-1763" fmla="*/ 9468 w 10000"/>
                  <a:gd name="connsiteY53-1764" fmla="*/ 7779 h 9167"/>
                  <a:gd name="connsiteX54-1765" fmla="*/ 9722 w 10000"/>
                  <a:gd name="connsiteY54-1766" fmla="*/ 7500 h 9167"/>
                  <a:gd name="connsiteX55-1767" fmla="*/ 9927 w 10000"/>
                  <a:gd name="connsiteY55-1768" fmla="*/ 6945 h 9167"/>
                  <a:gd name="connsiteX56-1769" fmla="*/ 9978 w 10000"/>
                  <a:gd name="connsiteY56-1770" fmla="*/ 6112 h 9167"/>
                  <a:gd name="connsiteX57-1771" fmla="*/ 9978 w 10000"/>
                  <a:gd name="connsiteY57-1772" fmla="*/ 5279 h 9167"/>
                  <a:gd name="connsiteX58-1773" fmla="*/ 9672 w 10000"/>
                  <a:gd name="connsiteY58-1774" fmla="*/ 3889 h 9167"/>
                  <a:gd name="connsiteX59-1775" fmla="*/ 9161 w 10000"/>
                  <a:gd name="connsiteY59-1776" fmla="*/ 3055 h 9167"/>
                  <a:gd name="connsiteX60-1777" fmla="*/ 8600 w 10000"/>
                  <a:gd name="connsiteY60-1778" fmla="*/ 2500 h 9167"/>
                  <a:gd name="connsiteX61-1779" fmla="*/ 7374 w 10000"/>
                  <a:gd name="connsiteY61-1780" fmla="*/ 2916 h 9167"/>
                  <a:gd name="connsiteX62-1781" fmla="*/ 6251 w 10000"/>
                  <a:gd name="connsiteY62-1782" fmla="*/ 4306 h 9167"/>
                  <a:gd name="connsiteX63-1783" fmla="*/ 5229 w 10000"/>
                  <a:gd name="connsiteY63-1784" fmla="*/ 6250 h 9167"/>
                  <a:gd name="connsiteX64-1785" fmla="*/ 4310 w 10000"/>
                  <a:gd name="connsiteY64-1786" fmla="*/ 7779 h 9167"/>
                  <a:gd name="connsiteX65-1787" fmla="*/ 2472 w 10000"/>
                  <a:gd name="connsiteY65-1788" fmla="*/ 8750 h 9167"/>
                  <a:gd name="connsiteX66-1789" fmla="*/ 1808 w 10000"/>
                  <a:gd name="connsiteY66-1790" fmla="*/ 8334 h 9167"/>
                  <a:gd name="connsiteX67-1791" fmla="*/ 1349 w 10000"/>
                  <a:gd name="connsiteY67-1792" fmla="*/ 7639 h 9167"/>
                  <a:gd name="connsiteX68-1793" fmla="*/ 940 w 10000"/>
                  <a:gd name="connsiteY68-1794" fmla="*/ 6667 h 9167"/>
                  <a:gd name="connsiteX69-1795" fmla="*/ 735 w 10000"/>
                  <a:gd name="connsiteY69-1796" fmla="*/ 5834 h 9167"/>
                  <a:gd name="connsiteX70-1797" fmla="*/ 685 w 10000"/>
                  <a:gd name="connsiteY70-1798" fmla="*/ 4862 h 9167"/>
                  <a:gd name="connsiteX71-1799" fmla="*/ 735 w 10000"/>
                  <a:gd name="connsiteY71-1800" fmla="*/ 3750 h 9167"/>
                  <a:gd name="connsiteX72-1801" fmla="*/ 1042 w 10000"/>
                  <a:gd name="connsiteY72-1802" fmla="*/ 2916 h 9167"/>
                  <a:gd name="connsiteX73-1803" fmla="*/ 1962 w 10000"/>
                  <a:gd name="connsiteY73-1804" fmla="*/ 2083 h 9167"/>
                  <a:gd name="connsiteX74-1805" fmla="*/ 2523 w 10000"/>
                  <a:gd name="connsiteY74-1806" fmla="*/ 2222 h 9167"/>
                  <a:gd name="connsiteX75-1807" fmla="*/ 3034 w 10000"/>
                  <a:gd name="connsiteY75-1808" fmla="*/ 2779 h 9167"/>
                  <a:gd name="connsiteX76-1809" fmla="*/ 3238 w 10000"/>
                  <a:gd name="connsiteY76-1810" fmla="*/ 3195 h 9167"/>
                  <a:gd name="connsiteX77-1811" fmla="*/ 3442 w 10000"/>
                  <a:gd name="connsiteY77-1812" fmla="*/ 3750 h 9167"/>
                  <a:gd name="connsiteX78-1813" fmla="*/ 3494 w 10000"/>
                  <a:gd name="connsiteY78-1814" fmla="*/ 4445 h 9167"/>
                  <a:gd name="connsiteX79-1815" fmla="*/ 3340 w 10000"/>
                  <a:gd name="connsiteY79-1816" fmla="*/ 5139 h 9167"/>
                  <a:gd name="connsiteX80-1817" fmla="*/ 2830 w 10000"/>
                  <a:gd name="connsiteY80-1818" fmla="*/ 5834 h 9167"/>
                  <a:gd name="connsiteX81-1819" fmla="*/ 2267 w 10000"/>
                  <a:gd name="connsiteY81-1820" fmla="*/ 5972 h 9167"/>
                  <a:gd name="connsiteX82-1821" fmla="*/ 1093 w 10000"/>
                  <a:gd name="connsiteY82-1822" fmla="*/ 5139 h 9167"/>
                  <a:gd name="connsiteX83-1823" fmla="*/ 582 w 10000"/>
                  <a:gd name="connsiteY83-1824" fmla="*/ 4306 h 9167"/>
                  <a:gd name="connsiteX84-1825" fmla="*/ 174 w 10000"/>
                  <a:gd name="connsiteY84-1826" fmla="*/ 3055 h 9167"/>
                  <a:gd name="connsiteX85-1827" fmla="*/ 21 w 10000"/>
                  <a:gd name="connsiteY85-1828" fmla="*/ 1528 h 9167"/>
                  <a:gd name="connsiteX86-1829" fmla="*/ 123 w 10000"/>
                  <a:gd name="connsiteY86-1830" fmla="*/ 834 h 9167"/>
                  <a:gd name="connsiteX0-1831" fmla="*/ 123 w 10000"/>
                  <a:gd name="connsiteY0-1832" fmla="*/ 204 h 9294"/>
                  <a:gd name="connsiteX1-1833" fmla="*/ 72 w 10000"/>
                  <a:gd name="connsiteY1-1834" fmla="*/ 52 h 9294"/>
                  <a:gd name="connsiteX2-1835" fmla="*/ 21 w 10000"/>
                  <a:gd name="connsiteY2-1836" fmla="*/ 961 h 9294"/>
                  <a:gd name="connsiteX3-1837" fmla="*/ 123 w 10000"/>
                  <a:gd name="connsiteY3-1838" fmla="*/ 2627 h 9294"/>
                  <a:gd name="connsiteX4-1839" fmla="*/ 531 w 10000"/>
                  <a:gd name="connsiteY4-1840" fmla="*/ 3991 h 9294"/>
                  <a:gd name="connsiteX5-1841" fmla="*/ 1042 w 10000"/>
                  <a:gd name="connsiteY5-1842" fmla="*/ 5053 h 9294"/>
                  <a:gd name="connsiteX6-1843" fmla="*/ 2217 w 10000"/>
                  <a:gd name="connsiteY6-1844" fmla="*/ 6112 h 9294"/>
                  <a:gd name="connsiteX7-1845" fmla="*/ 2830 w 10000"/>
                  <a:gd name="connsiteY7-1846" fmla="*/ 5961 h 9294"/>
                  <a:gd name="connsiteX8-1847" fmla="*/ 3391 w 10000"/>
                  <a:gd name="connsiteY8-1848" fmla="*/ 5202 h 9294"/>
                  <a:gd name="connsiteX9-1849" fmla="*/ 3544 w 10000"/>
                  <a:gd name="connsiteY9-1850" fmla="*/ 4293 h 9294"/>
                  <a:gd name="connsiteX10-1851" fmla="*/ 3544 w 10000"/>
                  <a:gd name="connsiteY10-1852" fmla="*/ 3385 h 9294"/>
                  <a:gd name="connsiteX11-1853" fmla="*/ 3340 w 10000"/>
                  <a:gd name="connsiteY11-1854" fmla="*/ 2627 h 9294"/>
                  <a:gd name="connsiteX12-1855" fmla="*/ 3084 w 10000"/>
                  <a:gd name="connsiteY12-1856" fmla="*/ 2021 h 9294"/>
                  <a:gd name="connsiteX13-1857" fmla="*/ 2574 w 10000"/>
                  <a:gd name="connsiteY13-1858" fmla="*/ 1416 h 9294"/>
                  <a:gd name="connsiteX14-1859" fmla="*/ 2012 w 10000"/>
                  <a:gd name="connsiteY14-1860" fmla="*/ 1264 h 9294"/>
                  <a:gd name="connsiteX15-1861" fmla="*/ 1451 w 10000"/>
                  <a:gd name="connsiteY15-1862" fmla="*/ 1416 h 9294"/>
                  <a:gd name="connsiteX16-1863" fmla="*/ 991 w 10000"/>
                  <a:gd name="connsiteY16-1864" fmla="*/ 2173 h 9294"/>
                  <a:gd name="connsiteX17-1865" fmla="*/ 685 w 10000"/>
                  <a:gd name="connsiteY17-1866" fmla="*/ 3234 h 9294"/>
                  <a:gd name="connsiteX18-1867" fmla="*/ 531 w 10000"/>
                  <a:gd name="connsiteY18-1868" fmla="*/ 4598 h 9294"/>
                  <a:gd name="connsiteX19-1869" fmla="*/ 634 w 10000"/>
                  <a:gd name="connsiteY19-1870" fmla="*/ 5809 h 9294"/>
                  <a:gd name="connsiteX20-1871" fmla="*/ 838 w 10000"/>
                  <a:gd name="connsiteY20-1872" fmla="*/ 6718 h 9294"/>
                  <a:gd name="connsiteX21-1873" fmla="*/ 1246 w 10000"/>
                  <a:gd name="connsiteY21-1874" fmla="*/ 7929 h 9294"/>
                  <a:gd name="connsiteX22-1875" fmla="*/ 1757 w 10000"/>
                  <a:gd name="connsiteY22-1876" fmla="*/ 8689 h 9294"/>
                  <a:gd name="connsiteX23-1877" fmla="*/ 2472 w 10000"/>
                  <a:gd name="connsiteY23-1878" fmla="*/ 9294 h 9294"/>
                  <a:gd name="connsiteX24-1879" fmla="*/ 3391 w 10000"/>
                  <a:gd name="connsiteY24-1880" fmla="*/ 9142 h 9294"/>
                  <a:gd name="connsiteX25-1881" fmla="*/ 4361 w 10000"/>
                  <a:gd name="connsiteY25-1882" fmla="*/ 8081 h 9294"/>
                  <a:gd name="connsiteX26-1883" fmla="*/ 5331 w 10000"/>
                  <a:gd name="connsiteY26-1884" fmla="*/ 6264 h 9294"/>
                  <a:gd name="connsiteX27-1885" fmla="*/ 6301 w 10000"/>
                  <a:gd name="connsiteY27-1886" fmla="*/ 4293 h 9294"/>
                  <a:gd name="connsiteX28-1887" fmla="*/ 7425 w 10000"/>
                  <a:gd name="connsiteY28-1888" fmla="*/ 2627 h 9294"/>
                  <a:gd name="connsiteX29-1889" fmla="*/ 8600 w 10000"/>
                  <a:gd name="connsiteY29-1890" fmla="*/ 2326 h 9294"/>
                  <a:gd name="connsiteX30-1891" fmla="*/ 9161 w 10000"/>
                  <a:gd name="connsiteY30-1892" fmla="*/ 2779 h 9294"/>
                  <a:gd name="connsiteX31-1893" fmla="*/ 9621 w 10000"/>
                  <a:gd name="connsiteY31-1894" fmla="*/ 3688 h 9294"/>
                  <a:gd name="connsiteX32-1895" fmla="*/ 9927 w 10000"/>
                  <a:gd name="connsiteY32-1896" fmla="*/ 5202 h 9294"/>
                  <a:gd name="connsiteX33-1897" fmla="*/ 9978 w 10000"/>
                  <a:gd name="connsiteY33-1898" fmla="*/ 5961 h 9294"/>
                  <a:gd name="connsiteX34-1899" fmla="*/ 9876 w 10000"/>
                  <a:gd name="connsiteY34-1900" fmla="*/ 6718 h 9294"/>
                  <a:gd name="connsiteX35-1901" fmla="*/ 9468 w 10000"/>
                  <a:gd name="connsiteY35-1902" fmla="*/ 7627 h 9294"/>
                  <a:gd name="connsiteX36-1903" fmla="*/ 8957 w 10000"/>
                  <a:gd name="connsiteY36-1904" fmla="*/ 7929 h 9294"/>
                  <a:gd name="connsiteX37-1905" fmla="*/ 8140 w 10000"/>
                  <a:gd name="connsiteY37-1906" fmla="*/ 6870 h 9294"/>
                  <a:gd name="connsiteX38-1907" fmla="*/ 7885 w 10000"/>
                  <a:gd name="connsiteY38-1908" fmla="*/ 5961 h 9294"/>
                  <a:gd name="connsiteX39-1909" fmla="*/ 7833 w 10000"/>
                  <a:gd name="connsiteY39-1910" fmla="*/ 4748 h 9294"/>
                  <a:gd name="connsiteX40-1911" fmla="*/ 8037 w 10000"/>
                  <a:gd name="connsiteY40-1912" fmla="*/ 3991 h 9294"/>
                  <a:gd name="connsiteX41-1913" fmla="*/ 8242 w 10000"/>
                  <a:gd name="connsiteY41-1914" fmla="*/ 3688 h 9294"/>
                  <a:gd name="connsiteX42-1915" fmla="*/ 8650 w 10000"/>
                  <a:gd name="connsiteY42-1916" fmla="*/ 3536 h 9294"/>
                  <a:gd name="connsiteX43-1917" fmla="*/ 8753 w 10000"/>
                  <a:gd name="connsiteY43-1918" fmla="*/ 3536 h 9294"/>
                  <a:gd name="connsiteX44-1919" fmla="*/ 8650 w 10000"/>
                  <a:gd name="connsiteY44-1920" fmla="*/ 3536 h 9294"/>
                  <a:gd name="connsiteX45-1921" fmla="*/ 8242 w 10000"/>
                  <a:gd name="connsiteY45-1922" fmla="*/ 3688 h 9294"/>
                  <a:gd name="connsiteX46-1923" fmla="*/ 8037 w 10000"/>
                  <a:gd name="connsiteY46-1924" fmla="*/ 3991 h 9294"/>
                  <a:gd name="connsiteX47-1925" fmla="*/ 7833 w 10000"/>
                  <a:gd name="connsiteY47-1926" fmla="*/ 4748 h 9294"/>
                  <a:gd name="connsiteX48-1927" fmla="*/ 7885 w 10000"/>
                  <a:gd name="connsiteY48-1928" fmla="*/ 5961 h 9294"/>
                  <a:gd name="connsiteX49-1929" fmla="*/ 8140 w 10000"/>
                  <a:gd name="connsiteY49-1930" fmla="*/ 7021 h 9294"/>
                  <a:gd name="connsiteX50-1931" fmla="*/ 8957 w 10000"/>
                  <a:gd name="connsiteY50-1932" fmla="*/ 7929 h 9294"/>
                  <a:gd name="connsiteX51-1933" fmla="*/ 9212 w 10000"/>
                  <a:gd name="connsiteY51-1934" fmla="*/ 7929 h 9294"/>
                  <a:gd name="connsiteX52-1935" fmla="*/ 9468 w 10000"/>
                  <a:gd name="connsiteY52-1936" fmla="*/ 7780 h 9294"/>
                  <a:gd name="connsiteX53-1937" fmla="*/ 9722 w 10000"/>
                  <a:gd name="connsiteY53-1938" fmla="*/ 7476 h 9294"/>
                  <a:gd name="connsiteX54-1939" fmla="*/ 9927 w 10000"/>
                  <a:gd name="connsiteY54-1940" fmla="*/ 6870 h 9294"/>
                  <a:gd name="connsiteX55-1941" fmla="*/ 9978 w 10000"/>
                  <a:gd name="connsiteY55-1942" fmla="*/ 5961 h 9294"/>
                  <a:gd name="connsiteX56-1943" fmla="*/ 9978 w 10000"/>
                  <a:gd name="connsiteY56-1944" fmla="*/ 5053 h 9294"/>
                  <a:gd name="connsiteX57-1945" fmla="*/ 9672 w 10000"/>
                  <a:gd name="connsiteY57-1946" fmla="*/ 3536 h 9294"/>
                  <a:gd name="connsiteX58-1947" fmla="*/ 9161 w 10000"/>
                  <a:gd name="connsiteY58-1948" fmla="*/ 2627 h 9294"/>
                  <a:gd name="connsiteX59-1949" fmla="*/ 8600 w 10000"/>
                  <a:gd name="connsiteY59-1950" fmla="*/ 2021 h 9294"/>
                  <a:gd name="connsiteX60-1951" fmla="*/ 7374 w 10000"/>
                  <a:gd name="connsiteY60-1952" fmla="*/ 2475 h 9294"/>
                  <a:gd name="connsiteX61-1953" fmla="*/ 6251 w 10000"/>
                  <a:gd name="connsiteY61-1954" fmla="*/ 3991 h 9294"/>
                  <a:gd name="connsiteX62-1955" fmla="*/ 5229 w 10000"/>
                  <a:gd name="connsiteY62-1956" fmla="*/ 6112 h 9294"/>
                  <a:gd name="connsiteX63-1957" fmla="*/ 4310 w 10000"/>
                  <a:gd name="connsiteY63-1958" fmla="*/ 7780 h 9294"/>
                  <a:gd name="connsiteX64-1959" fmla="*/ 2472 w 10000"/>
                  <a:gd name="connsiteY64-1960" fmla="*/ 8839 h 9294"/>
                  <a:gd name="connsiteX65-1961" fmla="*/ 1808 w 10000"/>
                  <a:gd name="connsiteY65-1962" fmla="*/ 8385 h 9294"/>
                  <a:gd name="connsiteX66-1963" fmla="*/ 1349 w 10000"/>
                  <a:gd name="connsiteY66-1964" fmla="*/ 7627 h 9294"/>
                  <a:gd name="connsiteX67-1965" fmla="*/ 940 w 10000"/>
                  <a:gd name="connsiteY67-1966" fmla="*/ 6567 h 9294"/>
                  <a:gd name="connsiteX68-1967" fmla="*/ 735 w 10000"/>
                  <a:gd name="connsiteY68-1968" fmla="*/ 5658 h 9294"/>
                  <a:gd name="connsiteX69-1969" fmla="*/ 685 w 10000"/>
                  <a:gd name="connsiteY69-1970" fmla="*/ 4598 h 9294"/>
                  <a:gd name="connsiteX70-1971" fmla="*/ 735 w 10000"/>
                  <a:gd name="connsiteY70-1972" fmla="*/ 3385 h 9294"/>
                  <a:gd name="connsiteX71-1973" fmla="*/ 1042 w 10000"/>
                  <a:gd name="connsiteY71-1974" fmla="*/ 2475 h 9294"/>
                  <a:gd name="connsiteX72-1975" fmla="*/ 1962 w 10000"/>
                  <a:gd name="connsiteY72-1976" fmla="*/ 1566 h 9294"/>
                  <a:gd name="connsiteX73-1977" fmla="*/ 2523 w 10000"/>
                  <a:gd name="connsiteY73-1978" fmla="*/ 1718 h 9294"/>
                  <a:gd name="connsiteX74-1979" fmla="*/ 3034 w 10000"/>
                  <a:gd name="connsiteY74-1980" fmla="*/ 2326 h 9294"/>
                  <a:gd name="connsiteX75-1981" fmla="*/ 3238 w 10000"/>
                  <a:gd name="connsiteY75-1982" fmla="*/ 2779 h 9294"/>
                  <a:gd name="connsiteX76-1983" fmla="*/ 3442 w 10000"/>
                  <a:gd name="connsiteY76-1984" fmla="*/ 3385 h 9294"/>
                  <a:gd name="connsiteX77-1985" fmla="*/ 3494 w 10000"/>
                  <a:gd name="connsiteY77-1986" fmla="*/ 4143 h 9294"/>
                  <a:gd name="connsiteX78-1987" fmla="*/ 3340 w 10000"/>
                  <a:gd name="connsiteY78-1988" fmla="*/ 4900 h 9294"/>
                  <a:gd name="connsiteX79-1989" fmla="*/ 2830 w 10000"/>
                  <a:gd name="connsiteY79-1990" fmla="*/ 5658 h 9294"/>
                  <a:gd name="connsiteX80-1991" fmla="*/ 2267 w 10000"/>
                  <a:gd name="connsiteY80-1992" fmla="*/ 5809 h 9294"/>
                  <a:gd name="connsiteX81-1993" fmla="*/ 1093 w 10000"/>
                  <a:gd name="connsiteY81-1994" fmla="*/ 4900 h 9294"/>
                  <a:gd name="connsiteX82-1995" fmla="*/ 582 w 10000"/>
                  <a:gd name="connsiteY82-1996" fmla="*/ 3991 h 9294"/>
                  <a:gd name="connsiteX83-1997" fmla="*/ 174 w 10000"/>
                  <a:gd name="connsiteY83-1998" fmla="*/ 2627 h 9294"/>
                  <a:gd name="connsiteX84-1999" fmla="*/ 21 w 10000"/>
                  <a:gd name="connsiteY84-2000" fmla="*/ 961 h 9294"/>
                  <a:gd name="connsiteX85-2001" fmla="*/ 123 w 10000"/>
                  <a:gd name="connsiteY85-2002" fmla="*/ 204 h 9294"/>
                  <a:gd name="connsiteX0-2003" fmla="*/ 21 w 10000"/>
                  <a:gd name="connsiteY0-2004" fmla="*/ 978 h 9944"/>
                  <a:gd name="connsiteX1-2005" fmla="*/ 72 w 10000"/>
                  <a:gd name="connsiteY1-2006" fmla="*/ 0 h 9944"/>
                  <a:gd name="connsiteX2-2007" fmla="*/ 21 w 10000"/>
                  <a:gd name="connsiteY2-2008" fmla="*/ 978 h 9944"/>
                  <a:gd name="connsiteX3-2009" fmla="*/ 123 w 10000"/>
                  <a:gd name="connsiteY3-2010" fmla="*/ 2771 h 9944"/>
                  <a:gd name="connsiteX4-2011" fmla="*/ 531 w 10000"/>
                  <a:gd name="connsiteY4-2012" fmla="*/ 4238 h 9944"/>
                  <a:gd name="connsiteX5-2013" fmla="*/ 1042 w 10000"/>
                  <a:gd name="connsiteY5-2014" fmla="*/ 5381 h 9944"/>
                  <a:gd name="connsiteX6-2015" fmla="*/ 2217 w 10000"/>
                  <a:gd name="connsiteY6-2016" fmla="*/ 6520 h 9944"/>
                  <a:gd name="connsiteX7-2017" fmla="*/ 2830 w 10000"/>
                  <a:gd name="connsiteY7-2018" fmla="*/ 6358 h 9944"/>
                  <a:gd name="connsiteX8-2019" fmla="*/ 3391 w 10000"/>
                  <a:gd name="connsiteY8-2020" fmla="*/ 5541 h 9944"/>
                  <a:gd name="connsiteX9-2021" fmla="*/ 3544 w 10000"/>
                  <a:gd name="connsiteY9-2022" fmla="*/ 4563 h 9944"/>
                  <a:gd name="connsiteX10-2023" fmla="*/ 3544 w 10000"/>
                  <a:gd name="connsiteY10-2024" fmla="*/ 3586 h 9944"/>
                  <a:gd name="connsiteX11-2025" fmla="*/ 3340 w 10000"/>
                  <a:gd name="connsiteY11-2026" fmla="*/ 2771 h 9944"/>
                  <a:gd name="connsiteX12-2027" fmla="*/ 3084 w 10000"/>
                  <a:gd name="connsiteY12-2028" fmla="*/ 2119 h 9944"/>
                  <a:gd name="connsiteX13-2029" fmla="*/ 2574 w 10000"/>
                  <a:gd name="connsiteY13-2030" fmla="*/ 1468 h 9944"/>
                  <a:gd name="connsiteX14-2031" fmla="*/ 2012 w 10000"/>
                  <a:gd name="connsiteY14-2032" fmla="*/ 1304 h 9944"/>
                  <a:gd name="connsiteX15-2033" fmla="*/ 1451 w 10000"/>
                  <a:gd name="connsiteY15-2034" fmla="*/ 1468 h 9944"/>
                  <a:gd name="connsiteX16-2035" fmla="*/ 991 w 10000"/>
                  <a:gd name="connsiteY16-2036" fmla="*/ 2282 h 9944"/>
                  <a:gd name="connsiteX17-2037" fmla="*/ 685 w 10000"/>
                  <a:gd name="connsiteY17-2038" fmla="*/ 3424 h 9944"/>
                  <a:gd name="connsiteX18-2039" fmla="*/ 531 w 10000"/>
                  <a:gd name="connsiteY18-2040" fmla="*/ 4891 h 9944"/>
                  <a:gd name="connsiteX19-2041" fmla="*/ 634 w 10000"/>
                  <a:gd name="connsiteY19-2042" fmla="*/ 6194 h 9944"/>
                  <a:gd name="connsiteX20-2043" fmla="*/ 838 w 10000"/>
                  <a:gd name="connsiteY20-2044" fmla="*/ 7172 h 9944"/>
                  <a:gd name="connsiteX21-2045" fmla="*/ 1246 w 10000"/>
                  <a:gd name="connsiteY21-2046" fmla="*/ 8475 h 9944"/>
                  <a:gd name="connsiteX22-2047" fmla="*/ 1757 w 10000"/>
                  <a:gd name="connsiteY22-2048" fmla="*/ 9293 h 9944"/>
                  <a:gd name="connsiteX23-2049" fmla="*/ 2472 w 10000"/>
                  <a:gd name="connsiteY23-2050" fmla="*/ 9944 h 9944"/>
                  <a:gd name="connsiteX24-2051" fmla="*/ 3391 w 10000"/>
                  <a:gd name="connsiteY24-2052" fmla="*/ 9780 h 9944"/>
                  <a:gd name="connsiteX25-2053" fmla="*/ 4361 w 10000"/>
                  <a:gd name="connsiteY25-2054" fmla="*/ 8639 h 9944"/>
                  <a:gd name="connsiteX26-2055" fmla="*/ 5331 w 10000"/>
                  <a:gd name="connsiteY26-2056" fmla="*/ 6684 h 9944"/>
                  <a:gd name="connsiteX27-2057" fmla="*/ 6301 w 10000"/>
                  <a:gd name="connsiteY27-2058" fmla="*/ 4563 h 9944"/>
                  <a:gd name="connsiteX28-2059" fmla="*/ 7425 w 10000"/>
                  <a:gd name="connsiteY28-2060" fmla="*/ 2771 h 9944"/>
                  <a:gd name="connsiteX29-2061" fmla="*/ 8600 w 10000"/>
                  <a:gd name="connsiteY29-2062" fmla="*/ 2447 h 9944"/>
                  <a:gd name="connsiteX30-2063" fmla="*/ 9161 w 10000"/>
                  <a:gd name="connsiteY30-2064" fmla="*/ 2934 h 9944"/>
                  <a:gd name="connsiteX31-2065" fmla="*/ 9621 w 10000"/>
                  <a:gd name="connsiteY31-2066" fmla="*/ 3912 h 9944"/>
                  <a:gd name="connsiteX32-2067" fmla="*/ 9927 w 10000"/>
                  <a:gd name="connsiteY32-2068" fmla="*/ 5541 h 9944"/>
                  <a:gd name="connsiteX33-2069" fmla="*/ 9978 w 10000"/>
                  <a:gd name="connsiteY33-2070" fmla="*/ 6358 h 9944"/>
                  <a:gd name="connsiteX34-2071" fmla="*/ 9876 w 10000"/>
                  <a:gd name="connsiteY34-2072" fmla="*/ 7172 h 9944"/>
                  <a:gd name="connsiteX35-2073" fmla="*/ 9468 w 10000"/>
                  <a:gd name="connsiteY35-2074" fmla="*/ 8150 h 9944"/>
                  <a:gd name="connsiteX36-2075" fmla="*/ 8957 w 10000"/>
                  <a:gd name="connsiteY36-2076" fmla="*/ 8475 h 9944"/>
                  <a:gd name="connsiteX37-2077" fmla="*/ 8140 w 10000"/>
                  <a:gd name="connsiteY37-2078" fmla="*/ 7336 h 9944"/>
                  <a:gd name="connsiteX38-2079" fmla="*/ 7885 w 10000"/>
                  <a:gd name="connsiteY38-2080" fmla="*/ 6358 h 9944"/>
                  <a:gd name="connsiteX39-2081" fmla="*/ 7833 w 10000"/>
                  <a:gd name="connsiteY39-2082" fmla="*/ 5053 h 9944"/>
                  <a:gd name="connsiteX40-2083" fmla="*/ 8037 w 10000"/>
                  <a:gd name="connsiteY40-2084" fmla="*/ 4238 h 9944"/>
                  <a:gd name="connsiteX41-2085" fmla="*/ 8242 w 10000"/>
                  <a:gd name="connsiteY41-2086" fmla="*/ 3912 h 9944"/>
                  <a:gd name="connsiteX42-2087" fmla="*/ 8650 w 10000"/>
                  <a:gd name="connsiteY42-2088" fmla="*/ 3749 h 9944"/>
                  <a:gd name="connsiteX43-2089" fmla="*/ 8753 w 10000"/>
                  <a:gd name="connsiteY43-2090" fmla="*/ 3749 h 9944"/>
                  <a:gd name="connsiteX44-2091" fmla="*/ 8650 w 10000"/>
                  <a:gd name="connsiteY44-2092" fmla="*/ 3749 h 9944"/>
                  <a:gd name="connsiteX45-2093" fmla="*/ 8242 w 10000"/>
                  <a:gd name="connsiteY45-2094" fmla="*/ 3912 h 9944"/>
                  <a:gd name="connsiteX46-2095" fmla="*/ 8037 w 10000"/>
                  <a:gd name="connsiteY46-2096" fmla="*/ 4238 h 9944"/>
                  <a:gd name="connsiteX47-2097" fmla="*/ 7833 w 10000"/>
                  <a:gd name="connsiteY47-2098" fmla="*/ 5053 h 9944"/>
                  <a:gd name="connsiteX48-2099" fmla="*/ 7885 w 10000"/>
                  <a:gd name="connsiteY48-2100" fmla="*/ 6358 h 9944"/>
                  <a:gd name="connsiteX49-2101" fmla="*/ 8140 w 10000"/>
                  <a:gd name="connsiteY49-2102" fmla="*/ 7498 h 9944"/>
                  <a:gd name="connsiteX50-2103" fmla="*/ 8957 w 10000"/>
                  <a:gd name="connsiteY50-2104" fmla="*/ 8475 h 9944"/>
                  <a:gd name="connsiteX51-2105" fmla="*/ 9212 w 10000"/>
                  <a:gd name="connsiteY51-2106" fmla="*/ 8475 h 9944"/>
                  <a:gd name="connsiteX52-2107" fmla="*/ 9468 w 10000"/>
                  <a:gd name="connsiteY52-2108" fmla="*/ 8315 h 9944"/>
                  <a:gd name="connsiteX53-2109" fmla="*/ 9722 w 10000"/>
                  <a:gd name="connsiteY53-2110" fmla="*/ 7988 h 9944"/>
                  <a:gd name="connsiteX54-2111" fmla="*/ 9927 w 10000"/>
                  <a:gd name="connsiteY54-2112" fmla="*/ 7336 h 9944"/>
                  <a:gd name="connsiteX55-2113" fmla="*/ 9978 w 10000"/>
                  <a:gd name="connsiteY55-2114" fmla="*/ 6358 h 9944"/>
                  <a:gd name="connsiteX56-2115" fmla="*/ 9978 w 10000"/>
                  <a:gd name="connsiteY56-2116" fmla="*/ 5381 h 9944"/>
                  <a:gd name="connsiteX57-2117" fmla="*/ 9672 w 10000"/>
                  <a:gd name="connsiteY57-2118" fmla="*/ 3749 h 9944"/>
                  <a:gd name="connsiteX58-2119" fmla="*/ 9161 w 10000"/>
                  <a:gd name="connsiteY58-2120" fmla="*/ 2771 h 9944"/>
                  <a:gd name="connsiteX59-2121" fmla="*/ 8600 w 10000"/>
                  <a:gd name="connsiteY59-2122" fmla="*/ 2119 h 9944"/>
                  <a:gd name="connsiteX60-2123" fmla="*/ 7374 w 10000"/>
                  <a:gd name="connsiteY60-2124" fmla="*/ 2607 h 9944"/>
                  <a:gd name="connsiteX61-2125" fmla="*/ 6251 w 10000"/>
                  <a:gd name="connsiteY61-2126" fmla="*/ 4238 h 9944"/>
                  <a:gd name="connsiteX62-2127" fmla="*/ 5229 w 10000"/>
                  <a:gd name="connsiteY62-2128" fmla="*/ 6520 h 9944"/>
                  <a:gd name="connsiteX63-2129" fmla="*/ 4310 w 10000"/>
                  <a:gd name="connsiteY63-2130" fmla="*/ 8315 h 9944"/>
                  <a:gd name="connsiteX64-2131" fmla="*/ 2472 w 10000"/>
                  <a:gd name="connsiteY64-2132" fmla="*/ 9454 h 9944"/>
                  <a:gd name="connsiteX65-2133" fmla="*/ 1808 w 10000"/>
                  <a:gd name="connsiteY65-2134" fmla="*/ 8966 h 9944"/>
                  <a:gd name="connsiteX66-2135" fmla="*/ 1349 w 10000"/>
                  <a:gd name="connsiteY66-2136" fmla="*/ 8150 h 9944"/>
                  <a:gd name="connsiteX67-2137" fmla="*/ 940 w 10000"/>
                  <a:gd name="connsiteY67-2138" fmla="*/ 7010 h 9944"/>
                  <a:gd name="connsiteX68-2139" fmla="*/ 735 w 10000"/>
                  <a:gd name="connsiteY68-2140" fmla="*/ 6032 h 9944"/>
                  <a:gd name="connsiteX69-2141" fmla="*/ 685 w 10000"/>
                  <a:gd name="connsiteY69-2142" fmla="*/ 4891 h 9944"/>
                  <a:gd name="connsiteX70-2143" fmla="*/ 735 w 10000"/>
                  <a:gd name="connsiteY70-2144" fmla="*/ 3586 h 9944"/>
                  <a:gd name="connsiteX71-2145" fmla="*/ 1042 w 10000"/>
                  <a:gd name="connsiteY71-2146" fmla="*/ 2607 h 9944"/>
                  <a:gd name="connsiteX72-2147" fmla="*/ 1962 w 10000"/>
                  <a:gd name="connsiteY72-2148" fmla="*/ 1629 h 9944"/>
                  <a:gd name="connsiteX73-2149" fmla="*/ 2523 w 10000"/>
                  <a:gd name="connsiteY73-2150" fmla="*/ 1793 h 9944"/>
                  <a:gd name="connsiteX74-2151" fmla="*/ 3034 w 10000"/>
                  <a:gd name="connsiteY74-2152" fmla="*/ 2447 h 9944"/>
                  <a:gd name="connsiteX75-2153" fmla="*/ 3238 w 10000"/>
                  <a:gd name="connsiteY75-2154" fmla="*/ 2934 h 9944"/>
                  <a:gd name="connsiteX76-2155" fmla="*/ 3442 w 10000"/>
                  <a:gd name="connsiteY76-2156" fmla="*/ 3586 h 9944"/>
                  <a:gd name="connsiteX77-2157" fmla="*/ 3494 w 10000"/>
                  <a:gd name="connsiteY77-2158" fmla="*/ 4402 h 9944"/>
                  <a:gd name="connsiteX78-2159" fmla="*/ 3340 w 10000"/>
                  <a:gd name="connsiteY78-2160" fmla="*/ 5216 h 9944"/>
                  <a:gd name="connsiteX79-2161" fmla="*/ 2830 w 10000"/>
                  <a:gd name="connsiteY79-2162" fmla="*/ 6032 h 9944"/>
                  <a:gd name="connsiteX80-2163" fmla="*/ 2267 w 10000"/>
                  <a:gd name="connsiteY80-2164" fmla="*/ 6194 h 9944"/>
                  <a:gd name="connsiteX81-2165" fmla="*/ 1093 w 10000"/>
                  <a:gd name="connsiteY81-2166" fmla="*/ 5216 h 9944"/>
                  <a:gd name="connsiteX82-2167" fmla="*/ 582 w 10000"/>
                  <a:gd name="connsiteY82-2168" fmla="*/ 4238 h 9944"/>
                  <a:gd name="connsiteX83-2169" fmla="*/ 174 w 10000"/>
                  <a:gd name="connsiteY83-2170" fmla="*/ 2771 h 9944"/>
                  <a:gd name="connsiteX84-2171" fmla="*/ 21 w 10000"/>
                  <a:gd name="connsiteY84-2172" fmla="*/ 978 h 9944"/>
                  <a:gd name="connsiteX0-2173" fmla="*/ 174 w 10000"/>
                  <a:gd name="connsiteY0-2174" fmla="*/ 2787 h 10000"/>
                  <a:gd name="connsiteX1-2175" fmla="*/ 72 w 10000"/>
                  <a:gd name="connsiteY1-2176" fmla="*/ 0 h 10000"/>
                  <a:gd name="connsiteX2-2177" fmla="*/ 21 w 10000"/>
                  <a:gd name="connsiteY2-2178" fmla="*/ 984 h 10000"/>
                  <a:gd name="connsiteX3-2179" fmla="*/ 123 w 10000"/>
                  <a:gd name="connsiteY3-2180" fmla="*/ 2787 h 10000"/>
                  <a:gd name="connsiteX4-2181" fmla="*/ 531 w 10000"/>
                  <a:gd name="connsiteY4-2182" fmla="*/ 4262 h 10000"/>
                  <a:gd name="connsiteX5-2183" fmla="*/ 1042 w 10000"/>
                  <a:gd name="connsiteY5-2184" fmla="*/ 5411 h 10000"/>
                  <a:gd name="connsiteX6-2185" fmla="*/ 2217 w 10000"/>
                  <a:gd name="connsiteY6-2186" fmla="*/ 6557 h 10000"/>
                  <a:gd name="connsiteX7-2187" fmla="*/ 2830 w 10000"/>
                  <a:gd name="connsiteY7-2188" fmla="*/ 6394 h 10000"/>
                  <a:gd name="connsiteX8-2189" fmla="*/ 3391 w 10000"/>
                  <a:gd name="connsiteY8-2190" fmla="*/ 5572 h 10000"/>
                  <a:gd name="connsiteX9-2191" fmla="*/ 3544 w 10000"/>
                  <a:gd name="connsiteY9-2192" fmla="*/ 4589 h 10000"/>
                  <a:gd name="connsiteX10-2193" fmla="*/ 3544 w 10000"/>
                  <a:gd name="connsiteY10-2194" fmla="*/ 3606 h 10000"/>
                  <a:gd name="connsiteX11-2195" fmla="*/ 3340 w 10000"/>
                  <a:gd name="connsiteY11-2196" fmla="*/ 2787 h 10000"/>
                  <a:gd name="connsiteX12-2197" fmla="*/ 3084 w 10000"/>
                  <a:gd name="connsiteY12-2198" fmla="*/ 2131 h 10000"/>
                  <a:gd name="connsiteX13-2199" fmla="*/ 2574 w 10000"/>
                  <a:gd name="connsiteY13-2200" fmla="*/ 1476 h 10000"/>
                  <a:gd name="connsiteX14-2201" fmla="*/ 2012 w 10000"/>
                  <a:gd name="connsiteY14-2202" fmla="*/ 1311 h 10000"/>
                  <a:gd name="connsiteX15-2203" fmla="*/ 1451 w 10000"/>
                  <a:gd name="connsiteY15-2204" fmla="*/ 1476 h 10000"/>
                  <a:gd name="connsiteX16-2205" fmla="*/ 991 w 10000"/>
                  <a:gd name="connsiteY16-2206" fmla="*/ 2295 h 10000"/>
                  <a:gd name="connsiteX17-2207" fmla="*/ 685 w 10000"/>
                  <a:gd name="connsiteY17-2208" fmla="*/ 3443 h 10000"/>
                  <a:gd name="connsiteX18-2209" fmla="*/ 531 w 10000"/>
                  <a:gd name="connsiteY18-2210" fmla="*/ 4919 h 10000"/>
                  <a:gd name="connsiteX19-2211" fmla="*/ 634 w 10000"/>
                  <a:gd name="connsiteY19-2212" fmla="*/ 6229 h 10000"/>
                  <a:gd name="connsiteX20-2213" fmla="*/ 838 w 10000"/>
                  <a:gd name="connsiteY20-2214" fmla="*/ 7212 h 10000"/>
                  <a:gd name="connsiteX21-2215" fmla="*/ 1246 w 10000"/>
                  <a:gd name="connsiteY21-2216" fmla="*/ 8523 h 10000"/>
                  <a:gd name="connsiteX22-2217" fmla="*/ 1757 w 10000"/>
                  <a:gd name="connsiteY22-2218" fmla="*/ 9345 h 10000"/>
                  <a:gd name="connsiteX23-2219" fmla="*/ 2472 w 10000"/>
                  <a:gd name="connsiteY23-2220" fmla="*/ 10000 h 10000"/>
                  <a:gd name="connsiteX24-2221" fmla="*/ 3391 w 10000"/>
                  <a:gd name="connsiteY24-2222" fmla="*/ 9835 h 10000"/>
                  <a:gd name="connsiteX25-2223" fmla="*/ 4361 w 10000"/>
                  <a:gd name="connsiteY25-2224" fmla="*/ 8688 h 10000"/>
                  <a:gd name="connsiteX26-2225" fmla="*/ 5331 w 10000"/>
                  <a:gd name="connsiteY26-2226" fmla="*/ 6722 h 10000"/>
                  <a:gd name="connsiteX27-2227" fmla="*/ 6301 w 10000"/>
                  <a:gd name="connsiteY27-2228" fmla="*/ 4589 h 10000"/>
                  <a:gd name="connsiteX28-2229" fmla="*/ 7425 w 10000"/>
                  <a:gd name="connsiteY28-2230" fmla="*/ 2787 h 10000"/>
                  <a:gd name="connsiteX29-2231" fmla="*/ 8600 w 10000"/>
                  <a:gd name="connsiteY29-2232" fmla="*/ 2461 h 10000"/>
                  <a:gd name="connsiteX30-2233" fmla="*/ 9161 w 10000"/>
                  <a:gd name="connsiteY30-2234" fmla="*/ 2951 h 10000"/>
                  <a:gd name="connsiteX31-2235" fmla="*/ 9621 w 10000"/>
                  <a:gd name="connsiteY31-2236" fmla="*/ 3934 h 10000"/>
                  <a:gd name="connsiteX32-2237" fmla="*/ 9927 w 10000"/>
                  <a:gd name="connsiteY32-2238" fmla="*/ 5572 h 10000"/>
                  <a:gd name="connsiteX33-2239" fmla="*/ 9978 w 10000"/>
                  <a:gd name="connsiteY33-2240" fmla="*/ 6394 h 10000"/>
                  <a:gd name="connsiteX34-2241" fmla="*/ 9876 w 10000"/>
                  <a:gd name="connsiteY34-2242" fmla="*/ 7212 h 10000"/>
                  <a:gd name="connsiteX35-2243" fmla="*/ 9468 w 10000"/>
                  <a:gd name="connsiteY35-2244" fmla="*/ 8196 h 10000"/>
                  <a:gd name="connsiteX36-2245" fmla="*/ 8957 w 10000"/>
                  <a:gd name="connsiteY36-2246" fmla="*/ 8523 h 10000"/>
                  <a:gd name="connsiteX37-2247" fmla="*/ 8140 w 10000"/>
                  <a:gd name="connsiteY37-2248" fmla="*/ 7377 h 10000"/>
                  <a:gd name="connsiteX38-2249" fmla="*/ 7885 w 10000"/>
                  <a:gd name="connsiteY38-2250" fmla="*/ 6394 h 10000"/>
                  <a:gd name="connsiteX39-2251" fmla="*/ 7833 w 10000"/>
                  <a:gd name="connsiteY39-2252" fmla="*/ 5081 h 10000"/>
                  <a:gd name="connsiteX40-2253" fmla="*/ 8037 w 10000"/>
                  <a:gd name="connsiteY40-2254" fmla="*/ 4262 h 10000"/>
                  <a:gd name="connsiteX41-2255" fmla="*/ 8242 w 10000"/>
                  <a:gd name="connsiteY41-2256" fmla="*/ 3934 h 10000"/>
                  <a:gd name="connsiteX42-2257" fmla="*/ 8650 w 10000"/>
                  <a:gd name="connsiteY42-2258" fmla="*/ 3770 h 10000"/>
                  <a:gd name="connsiteX43-2259" fmla="*/ 8753 w 10000"/>
                  <a:gd name="connsiteY43-2260" fmla="*/ 3770 h 10000"/>
                  <a:gd name="connsiteX44-2261" fmla="*/ 8650 w 10000"/>
                  <a:gd name="connsiteY44-2262" fmla="*/ 3770 h 10000"/>
                  <a:gd name="connsiteX45-2263" fmla="*/ 8242 w 10000"/>
                  <a:gd name="connsiteY45-2264" fmla="*/ 3934 h 10000"/>
                  <a:gd name="connsiteX46-2265" fmla="*/ 8037 w 10000"/>
                  <a:gd name="connsiteY46-2266" fmla="*/ 4262 h 10000"/>
                  <a:gd name="connsiteX47-2267" fmla="*/ 7833 w 10000"/>
                  <a:gd name="connsiteY47-2268" fmla="*/ 5081 h 10000"/>
                  <a:gd name="connsiteX48-2269" fmla="*/ 7885 w 10000"/>
                  <a:gd name="connsiteY48-2270" fmla="*/ 6394 h 10000"/>
                  <a:gd name="connsiteX49-2271" fmla="*/ 8140 w 10000"/>
                  <a:gd name="connsiteY49-2272" fmla="*/ 7540 h 10000"/>
                  <a:gd name="connsiteX50-2273" fmla="*/ 8957 w 10000"/>
                  <a:gd name="connsiteY50-2274" fmla="*/ 8523 h 10000"/>
                  <a:gd name="connsiteX51-2275" fmla="*/ 9212 w 10000"/>
                  <a:gd name="connsiteY51-2276" fmla="*/ 8523 h 10000"/>
                  <a:gd name="connsiteX52-2277" fmla="*/ 9468 w 10000"/>
                  <a:gd name="connsiteY52-2278" fmla="*/ 8362 h 10000"/>
                  <a:gd name="connsiteX53-2279" fmla="*/ 9722 w 10000"/>
                  <a:gd name="connsiteY53-2280" fmla="*/ 8033 h 10000"/>
                  <a:gd name="connsiteX54-2281" fmla="*/ 9927 w 10000"/>
                  <a:gd name="connsiteY54-2282" fmla="*/ 7377 h 10000"/>
                  <a:gd name="connsiteX55-2283" fmla="*/ 9978 w 10000"/>
                  <a:gd name="connsiteY55-2284" fmla="*/ 6394 h 10000"/>
                  <a:gd name="connsiteX56-2285" fmla="*/ 9978 w 10000"/>
                  <a:gd name="connsiteY56-2286" fmla="*/ 5411 h 10000"/>
                  <a:gd name="connsiteX57-2287" fmla="*/ 9672 w 10000"/>
                  <a:gd name="connsiteY57-2288" fmla="*/ 3770 h 10000"/>
                  <a:gd name="connsiteX58-2289" fmla="*/ 9161 w 10000"/>
                  <a:gd name="connsiteY58-2290" fmla="*/ 2787 h 10000"/>
                  <a:gd name="connsiteX59-2291" fmla="*/ 8600 w 10000"/>
                  <a:gd name="connsiteY59-2292" fmla="*/ 2131 h 10000"/>
                  <a:gd name="connsiteX60-2293" fmla="*/ 7374 w 10000"/>
                  <a:gd name="connsiteY60-2294" fmla="*/ 2622 h 10000"/>
                  <a:gd name="connsiteX61-2295" fmla="*/ 6251 w 10000"/>
                  <a:gd name="connsiteY61-2296" fmla="*/ 4262 h 10000"/>
                  <a:gd name="connsiteX62-2297" fmla="*/ 5229 w 10000"/>
                  <a:gd name="connsiteY62-2298" fmla="*/ 6557 h 10000"/>
                  <a:gd name="connsiteX63-2299" fmla="*/ 4310 w 10000"/>
                  <a:gd name="connsiteY63-2300" fmla="*/ 8362 h 10000"/>
                  <a:gd name="connsiteX64-2301" fmla="*/ 2472 w 10000"/>
                  <a:gd name="connsiteY64-2302" fmla="*/ 9507 h 10000"/>
                  <a:gd name="connsiteX65-2303" fmla="*/ 1808 w 10000"/>
                  <a:gd name="connsiteY65-2304" fmla="*/ 9016 h 10000"/>
                  <a:gd name="connsiteX66-2305" fmla="*/ 1349 w 10000"/>
                  <a:gd name="connsiteY66-2306" fmla="*/ 8196 h 10000"/>
                  <a:gd name="connsiteX67-2307" fmla="*/ 940 w 10000"/>
                  <a:gd name="connsiteY67-2308" fmla="*/ 7049 h 10000"/>
                  <a:gd name="connsiteX68-2309" fmla="*/ 735 w 10000"/>
                  <a:gd name="connsiteY68-2310" fmla="*/ 6066 h 10000"/>
                  <a:gd name="connsiteX69-2311" fmla="*/ 685 w 10000"/>
                  <a:gd name="connsiteY69-2312" fmla="*/ 4919 h 10000"/>
                  <a:gd name="connsiteX70-2313" fmla="*/ 735 w 10000"/>
                  <a:gd name="connsiteY70-2314" fmla="*/ 3606 h 10000"/>
                  <a:gd name="connsiteX71-2315" fmla="*/ 1042 w 10000"/>
                  <a:gd name="connsiteY71-2316" fmla="*/ 2622 h 10000"/>
                  <a:gd name="connsiteX72-2317" fmla="*/ 1962 w 10000"/>
                  <a:gd name="connsiteY72-2318" fmla="*/ 1638 h 10000"/>
                  <a:gd name="connsiteX73-2319" fmla="*/ 2523 w 10000"/>
                  <a:gd name="connsiteY73-2320" fmla="*/ 1803 h 10000"/>
                  <a:gd name="connsiteX74-2321" fmla="*/ 3034 w 10000"/>
                  <a:gd name="connsiteY74-2322" fmla="*/ 2461 h 10000"/>
                  <a:gd name="connsiteX75-2323" fmla="*/ 3238 w 10000"/>
                  <a:gd name="connsiteY75-2324" fmla="*/ 2951 h 10000"/>
                  <a:gd name="connsiteX76-2325" fmla="*/ 3442 w 10000"/>
                  <a:gd name="connsiteY76-2326" fmla="*/ 3606 h 10000"/>
                  <a:gd name="connsiteX77-2327" fmla="*/ 3494 w 10000"/>
                  <a:gd name="connsiteY77-2328" fmla="*/ 4427 h 10000"/>
                  <a:gd name="connsiteX78-2329" fmla="*/ 3340 w 10000"/>
                  <a:gd name="connsiteY78-2330" fmla="*/ 5245 h 10000"/>
                  <a:gd name="connsiteX79-2331" fmla="*/ 2830 w 10000"/>
                  <a:gd name="connsiteY79-2332" fmla="*/ 6066 h 10000"/>
                  <a:gd name="connsiteX80-2333" fmla="*/ 2267 w 10000"/>
                  <a:gd name="connsiteY80-2334" fmla="*/ 6229 h 10000"/>
                  <a:gd name="connsiteX81-2335" fmla="*/ 1093 w 10000"/>
                  <a:gd name="connsiteY81-2336" fmla="*/ 5245 h 10000"/>
                  <a:gd name="connsiteX82-2337" fmla="*/ 582 w 10000"/>
                  <a:gd name="connsiteY82-2338" fmla="*/ 4262 h 10000"/>
                  <a:gd name="connsiteX83-2339" fmla="*/ 174 w 10000"/>
                  <a:gd name="connsiteY83-2340" fmla="*/ 2787 h 10000"/>
                  <a:gd name="connsiteX0-2341" fmla="*/ 174 w 10000"/>
                  <a:gd name="connsiteY0-2342" fmla="*/ 1803 h 9016"/>
                  <a:gd name="connsiteX1-2343" fmla="*/ 21 w 10000"/>
                  <a:gd name="connsiteY1-2344" fmla="*/ 0 h 9016"/>
                  <a:gd name="connsiteX2-2345" fmla="*/ 123 w 10000"/>
                  <a:gd name="connsiteY2-2346" fmla="*/ 1803 h 9016"/>
                  <a:gd name="connsiteX3-2347" fmla="*/ 531 w 10000"/>
                  <a:gd name="connsiteY3-2348" fmla="*/ 3278 h 9016"/>
                  <a:gd name="connsiteX4-2349" fmla="*/ 1042 w 10000"/>
                  <a:gd name="connsiteY4-2350" fmla="*/ 4427 h 9016"/>
                  <a:gd name="connsiteX5-2351" fmla="*/ 2217 w 10000"/>
                  <a:gd name="connsiteY5-2352" fmla="*/ 5573 h 9016"/>
                  <a:gd name="connsiteX6-2353" fmla="*/ 2830 w 10000"/>
                  <a:gd name="connsiteY6-2354" fmla="*/ 5410 h 9016"/>
                  <a:gd name="connsiteX7-2355" fmla="*/ 3391 w 10000"/>
                  <a:gd name="connsiteY7-2356" fmla="*/ 4588 h 9016"/>
                  <a:gd name="connsiteX8-2357" fmla="*/ 3544 w 10000"/>
                  <a:gd name="connsiteY8-2358" fmla="*/ 3605 h 9016"/>
                  <a:gd name="connsiteX9-2359" fmla="*/ 3544 w 10000"/>
                  <a:gd name="connsiteY9-2360" fmla="*/ 2622 h 9016"/>
                  <a:gd name="connsiteX10-2361" fmla="*/ 3340 w 10000"/>
                  <a:gd name="connsiteY10-2362" fmla="*/ 1803 h 9016"/>
                  <a:gd name="connsiteX11-2363" fmla="*/ 3084 w 10000"/>
                  <a:gd name="connsiteY11-2364" fmla="*/ 1147 h 9016"/>
                  <a:gd name="connsiteX12-2365" fmla="*/ 2574 w 10000"/>
                  <a:gd name="connsiteY12-2366" fmla="*/ 492 h 9016"/>
                  <a:gd name="connsiteX13-2367" fmla="*/ 2012 w 10000"/>
                  <a:gd name="connsiteY13-2368" fmla="*/ 327 h 9016"/>
                  <a:gd name="connsiteX14-2369" fmla="*/ 1451 w 10000"/>
                  <a:gd name="connsiteY14-2370" fmla="*/ 492 h 9016"/>
                  <a:gd name="connsiteX15-2371" fmla="*/ 991 w 10000"/>
                  <a:gd name="connsiteY15-2372" fmla="*/ 1311 h 9016"/>
                  <a:gd name="connsiteX16-2373" fmla="*/ 685 w 10000"/>
                  <a:gd name="connsiteY16-2374" fmla="*/ 2459 h 9016"/>
                  <a:gd name="connsiteX17-2375" fmla="*/ 531 w 10000"/>
                  <a:gd name="connsiteY17-2376" fmla="*/ 3935 h 9016"/>
                  <a:gd name="connsiteX18-2377" fmla="*/ 634 w 10000"/>
                  <a:gd name="connsiteY18-2378" fmla="*/ 5245 h 9016"/>
                  <a:gd name="connsiteX19-2379" fmla="*/ 838 w 10000"/>
                  <a:gd name="connsiteY19-2380" fmla="*/ 6228 h 9016"/>
                  <a:gd name="connsiteX20-2381" fmla="*/ 1246 w 10000"/>
                  <a:gd name="connsiteY20-2382" fmla="*/ 7539 h 9016"/>
                  <a:gd name="connsiteX21-2383" fmla="*/ 1757 w 10000"/>
                  <a:gd name="connsiteY21-2384" fmla="*/ 8361 h 9016"/>
                  <a:gd name="connsiteX22-2385" fmla="*/ 2472 w 10000"/>
                  <a:gd name="connsiteY22-2386" fmla="*/ 9016 h 9016"/>
                  <a:gd name="connsiteX23-2387" fmla="*/ 3391 w 10000"/>
                  <a:gd name="connsiteY23-2388" fmla="*/ 8851 h 9016"/>
                  <a:gd name="connsiteX24-2389" fmla="*/ 4361 w 10000"/>
                  <a:gd name="connsiteY24-2390" fmla="*/ 7704 h 9016"/>
                  <a:gd name="connsiteX25-2391" fmla="*/ 5331 w 10000"/>
                  <a:gd name="connsiteY25-2392" fmla="*/ 5738 h 9016"/>
                  <a:gd name="connsiteX26-2393" fmla="*/ 6301 w 10000"/>
                  <a:gd name="connsiteY26-2394" fmla="*/ 3605 h 9016"/>
                  <a:gd name="connsiteX27-2395" fmla="*/ 7425 w 10000"/>
                  <a:gd name="connsiteY27-2396" fmla="*/ 1803 h 9016"/>
                  <a:gd name="connsiteX28-2397" fmla="*/ 8600 w 10000"/>
                  <a:gd name="connsiteY28-2398" fmla="*/ 1477 h 9016"/>
                  <a:gd name="connsiteX29-2399" fmla="*/ 9161 w 10000"/>
                  <a:gd name="connsiteY29-2400" fmla="*/ 1967 h 9016"/>
                  <a:gd name="connsiteX30-2401" fmla="*/ 9621 w 10000"/>
                  <a:gd name="connsiteY30-2402" fmla="*/ 2950 h 9016"/>
                  <a:gd name="connsiteX31-2403" fmla="*/ 9927 w 10000"/>
                  <a:gd name="connsiteY31-2404" fmla="*/ 4588 h 9016"/>
                  <a:gd name="connsiteX32-2405" fmla="*/ 9978 w 10000"/>
                  <a:gd name="connsiteY32-2406" fmla="*/ 5410 h 9016"/>
                  <a:gd name="connsiteX33-2407" fmla="*/ 9876 w 10000"/>
                  <a:gd name="connsiteY33-2408" fmla="*/ 6228 h 9016"/>
                  <a:gd name="connsiteX34-2409" fmla="*/ 9468 w 10000"/>
                  <a:gd name="connsiteY34-2410" fmla="*/ 7212 h 9016"/>
                  <a:gd name="connsiteX35-2411" fmla="*/ 8957 w 10000"/>
                  <a:gd name="connsiteY35-2412" fmla="*/ 7539 h 9016"/>
                  <a:gd name="connsiteX36-2413" fmla="*/ 8140 w 10000"/>
                  <a:gd name="connsiteY36-2414" fmla="*/ 6393 h 9016"/>
                  <a:gd name="connsiteX37-2415" fmla="*/ 7885 w 10000"/>
                  <a:gd name="connsiteY37-2416" fmla="*/ 5410 h 9016"/>
                  <a:gd name="connsiteX38-2417" fmla="*/ 7833 w 10000"/>
                  <a:gd name="connsiteY38-2418" fmla="*/ 4097 h 9016"/>
                  <a:gd name="connsiteX39-2419" fmla="*/ 8037 w 10000"/>
                  <a:gd name="connsiteY39-2420" fmla="*/ 3278 h 9016"/>
                  <a:gd name="connsiteX40-2421" fmla="*/ 8242 w 10000"/>
                  <a:gd name="connsiteY40-2422" fmla="*/ 2950 h 9016"/>
                  <a:gd name="connsiteX41-2423" fmla="*/ 8650 w 10000"/>
                  <a:gd name="connsiteY41-2424" fmla="*/ 2786 h 9016"/>
                  <a:gd name="connsiteX42-2425" fmla="*/ 8753 w 10000"/>
                  <a:gd name="connsiteY42-2426" fmla="*/ 2786 h 9016"/>
                  <a:gd name="connsiteX43-2427" fmla="*/ 8650 w 10000"/>
                  <a:gd name="connsiteY43-2428" fmla="*/ 2786 h 9016"/>
                  <a:gd name="connsiteX44-2429" fmla="*/ 8242 w 10000"/>
                  <a:gd name="connsiteY44-2430" fmla="*/ 2950 h 9016"/>
                  <a:gd name="connsiteX45-2431" fmla="*/ 8037 w 10000"/>
                  <a:gd name="connsiteY45-2432" fmla="*/ 3278 h 9016"/>
                  <a:gd name="connsiteX46-2433" fmla="*/ 7833 w 10000"/>
                  <a:gd name="connsiteY46-2434" fmla="*/ 4097 h 9016"/>
                  <a:gd name="connsiteX47-2435" fmla="*/ 7885 w 10000"/>
                  <a:gd name="connsiteY47-2436" fmla="*/ 5410 h 9016"/>
                  <a:gd name="connsiteX48-2437" fmla="*/ 8140 w 10000"/>
                  <a:gd name="connsiteY48-2438" fmla="*/ 6556 h 9016"/>
                  <a:gd name="connsiteX49-2439" fmla="*/ 8957 w 10000"/>
                  <a:gd name="connsiteY49-2440" fmla="*/ 7539 h 9016"/>
                  <a:gd name="connsiteX50-2441" fmla="*/ 9212 w 10000"/>
                  <a:gd name="connsiteY50-2442" fmla="*/ 7539 h 9016"/>
                  <a:gd name="connsiteX51-2443" fmla="*/ 9468 w 10000"/>
                  <a:gd name="connsiteY51-2444" fmla="*/ 7378 h 9016"/>
                  <a:gd name="connsiteX52-2445" fmla="*/ 9722 w 10000"/>
                  <a:gd name="connsiteY52-2446" fmla="*/ 7049 h 9016"/>
                  <a:gd name="connsiteX53-2447" fmla="*/ 9927 w 10000"/>
                  <a:gd name="connsiteY53-2448" fmla="*/ 6393 h 9016"/>
                  <a:gd name="connsiteX54-2449" fmla="*/ 9978 w 10000"/>
                  <a:gd name="connsiteY54-2450" fmla="*/ 5410 h 9016"/>
                  <a:gd name="connsiteX55-2451" fmla="*/ 9978 w 10000"/>
                  <a:gd name="connsiteY55-2452" fmla="*/ 4427 h 9016"/>
                  <a:gd name="connsiteX56-2453" fmla="*/ 9672 w 10000"/>
                  <a:gd name="connsiteY56-2454" fmla="*/ 2786 h 9016"/>
                  <a:gd name="connsiteX57-2455" fmla="*/ 9161 w 10000"/>
                  <a:gd name="connsiteY57-2456" fmla="*/ 1803 h 9016"/>
                  <a:gd name="connsiteX58-2457" fmla="*/ 8600 w 10000"/>
                  <a:gd name="connsiteY58-2458" fmla="*/ 1147 h 9016"/>
                  <a:gd name="connsiteX59-2459" fmla="*/ 7374 w 10000"/>
                  <a:gd name="connsiteY59-2460" fmla="*/ 1638 h 9016"/>
                  <a:gd name="connsiteX60-2461" fmla="*/ 6251 w 10000"/>
                  <a:gd name="connsiteY60-2462" fmla="*/ 3278 h 9016"/>
                  <a:gd name="connsiteX61-2463" fmla="*/ 5229 w 10000"/>
                  <a:gd name="connsiteY61-2464" fmla="*/ 5573 h 9016"/>
                  <a:gd name="connsiteX62-2465" fmla="*/ 4310 w 10000"/>
                  <a:gd name="connsiteY62-2466" fmla="*/ 7378 h 9016"/>
                  <a:gd name="connsiteX63-2467" fmla="*/ 2472 w 10000"/>
                  <a:gd name="connsiteY63-2468" fmla="*/ 8523 h 9016"/>
                  <a:gd name="connsiteX64-2469" fmla="*/ 1808 w 10000"/>
                  <a:gd name="connsiteY64-2470" fmla="*/ 8032 h 9016"/>
                  <a:gd name="connsiteX65-2471" fmla="*/ 1349 w 10000"/>
                  <a:gd name="connsiteY65-2472" fmla="*/ 7212 h 9016"/>
                  <a:gd name="connsiteX66-2473" fmla="*/ 940 w 10000"/>
                  <a:gd name="connsiteY66-2474" fmla="*/ 6065 h 9016"/>
                  <a:gd name="connsiteX67-2475" fmla="*/ 735 w 10000"/>
                  <a:gd name="connsiteY67-2476" fmla="*/ 5082 h 9016"/>
                  <a:gd name="connsiteX68-2477" fmla="*/ 685 w 10000"/>
                  <a:gd name="connsiteY68-2478" fmla="*/ 3935 h 9016"/>
                  <a:gd name="connsiteX69-2479" fmla="*/ 735 w 10000"/>
                  <a:gd name="connsiteY69-2480" fmla="*/ 2622 h 9016"/>
                  <a:gd name="connsiteX70-2481" fmla="*/ 1042 w 10000"/>
                  <a:gd name="connsiteY70-2482" fmla="*/ 1638 h 9016"/>
                  <a:gd name="connsiteX71-2483" fmla="*/ 1962 w 10000"/>
                  <a:gd name="connsiteY71-2484" fmla="*/ 654 h 9016"/>
                  <a:gd name="connsiteX72-2485" fmla="*/ 2523 w 10000"/>
                  <a:gd name="connsiteY72-2486" fmla="*/ 819 h 9016"/>
                  <a:gd name="connsiteX73-2487" fmla="*/ 3034 w 10000"/>
                  <a:gd name="connsiteY73-2488" fmla="*/ 1477 h 9016"/>
                  <a:gd name="connsiteX74-2489" fmla="*/ 3238 w 10000"/>
                  <a:gd name="connsiteY74-2490" fmla="*/ 1967 h 9016"/>
                  <a:gd name="connsiteX75-2491" fmla="*/ 3442 w 10000"/>
                  <a:gd name="connsiteY75-2492" fmla="*/ 2622 h 9016"/>
                  <a:gd name="connsiteX76-2493" fmla="*/ 3494 w 10000"/>
                  <a:gd name="connsiteY76-2494" fmla="*/ 3443 h 9016"/>
                  <a:gd name="connsiteX77-2495" fmla="*/ 3340 w 10000"/>
                  <a:gd name="connsiteY77-2496" fmla="*/ 4261 h 9016"/>
                  <a:gd name="connsiteX78-2497" fmla="*/ 2830 w 10000"/>
                  <a:gd name="connsiteY78-2498" fmla="*/ 5082 h 9016"/>
                  <a:gd name="connsiteX79-2499" fmla="*/ 2267 w 10000"/>
                  <a:gd name="connsiteY79-2500" fmla="*/ 5245 h 9016"/>
                  <a:gd name="connsiteX80-2501" fmla="*/ 1093 w 10000"/>
                  <a:gd name="connsiteY80-2502" fmla="*/ 4261 h 9016"/>
                  <a:gd name="connsiteX81-2503" fmla="*/ 582 w 10000"/>
                  <a:gd name="connsiteY81-2504" fmla="*/ 3278 h 9016"/>
                  <a:gd name="connsiteX82-2505" fmla="*/ 174 w 10000"/>
                  <a:gd name="connsiteY82-2506" fmla="*/ 1803 h 9016"/>
                  <a:gd name="connsiteX0-2507" fmla="*/ 81 w 9907"/>
                  <a:gd name="connsiteY0-2508" fmla="*/ 1637 h 9637"/>
                  <a:gd name="connsiteX1-2509" fmla="*/ 30 w 9907"/>
                  <a:gd name="connsiteY1-2510" fmla="*/ 1637 h 9637"/>
                  <a:gd name="connsiteX2-2511" fmla="*/ 438 w 9907"/>
                  <a:gd name="connsiteY2-2512" fmla="*/ 3273 h 9637"/>
                  <a:gd name="connsiteX3-2513" fmla="*/ 949 w 9907"/>
                  <a:gd name="connsiteY3-2514" fmla="*/ 4547 h 9637"/>
                  <a:gd name="connsiteX4-2515" fmla="*/ 2124 w 9907"/>
                  <a:gd name="connsiteY4-2516" fmla="*/ 5818 h 9637"/>
                  <a:gd name="connsiteX5-2517" fmla="*/ 2737 w 9907"/>
                  <a:gd name="connsiteY5-2518" fmla="*/ 5637 h 9637"/>
                  <a:gd name="connsiteX6-2519" fmla="*/ 3298 w 9907"/>
                  <a:gd name="connsiteY6-2520" fmla="*/ 4726 h 9637"/>
                  <a:gd name="connsiteX7-2521" fmla="*/ 3451 w 9907"/>
                  <a:gd name="connsiteY7-2522" fmla="*/ 3635 h 9637"/>
                  <a:gd name="connsiteX8-2523" fmla="*/ 3451 w 9907"/>
                  <a:gd name="connsiteY8-2524" fmla="*/ 2545 h 9637"/>
                  <a:gd name="connsiteX9-2525" fmla="*/ 3247 w 9907"/>
                  <a:gd name="connsiteY9-2526" fmla="*/ 1637 h 9637"/>
                  <a:gd name="connsiteX10-2527" fmla="*/ 2991 w 9907"/>
                  <a:gd name="connsiteY10-2528" fmla="*/ 909 h 9637"/>
                  <a:gd name="connsiteX11-2529" fmla="*/ 2481 w 9907"/>
                  <a:gd name="connsiteY11-2530" fmla="*/ 183 h 9637"/>
                  <a:gd name="connsiteX12-2531" fmla="*/ 1919 w 9907"/>
                  <a:gd name="connsiteY12-2532" fmla="*/ 0 h 9637"/>
                  <a:gd name="connsiteX13-2533" fmla="*/ 1358 w 9907"/>
                  <a:gd name="connsiteY13-2534" fmla="*/ 183 h 9637"/>
                  <a:gd name="connsiteX14-2535" fmla="*/ 898 w 9907"/>
                  <a:gd name="connsiteY14-2536" fmla="*/ 1091 h 9637"/>
                  <a:gd name="connsiteX15-2537" fmla="*/ 592 w 9907"/>
                  <a:gd name="connsiteY15-2538" fmla="*/ 2364 h 9637"/>
                  <a:gd name="connsiteX16-2539" fmla="*/ 438 w 9907"/>
                  <a:gd name="connsiteY16-2540" fmla="*/ 4001 h 9637"/>
                  <a:gd name="connsiteX17-2541" fmla="*/ 541 w 9907"/>
                  <a:gd name="connsiteY17-2542" fmla="*/ 5454 h 9637"/>
                  <a:gd name="connsiteX18-2543" fmla="*/ 745 w 9907"/>
                  <a:gd name="connsiteY18-2544" fmla="*/ 6545 h 9637"/>
                  <a:gd name="connsiteX19-2545" fmla="*/ 1153 w 9907"/>
                  <a:gd name="connsiteY19-2546" fmla="*/ 7999 h 9637"/>
                  <a:gd name="connsiteX20-2547" fmla="*/ 1664 w 9907"/>
                  <a:gd name="connsiteY20-2548" fmla="*/ 8911 h 9637"/>
                  <a:gd name="connsiteX21-2549" fmla="*/ 2379 w 9907"/>
                  <a:gd name="connsiteY21-2550" fmla="*/ 9637 h 9637"/>
                  <a:gd name="connsiteX22-2551" fmla="*/ 3298 w 9907"/>
                  <a:gd name="connsiteY22-2552" fmla="*/ 9454 h 9637"/>
                  <a:gd name="connsiteX23-2553" fmla="*/ 4268 w 9907"/>
                  <a:gd name="connsiteY23-2554" fmla="*/ 8182 h 9637"/>
                  <a:gd name="connsiteX24-2555" fmla="*/ 5238 w 9907"/>
                  <a:gd name="connsiteY24-2556" fmla="*/ 6001 h 9637"/>
                  <a:gd name="connsiteX25-2557" fmla="*/ 6208 w 9907"/>
                  <a:gd name="connsiteY25-2558" fmla="*/ 3635 h 9637"/>
                  <a:gd name="connsiteX26-2559" fmla="*/ 7332 w 9907"/>
                  <a:gd name="connsiteY26-2560" fmla="*/ 1637 h 9637"/>
                  <a:gd name="connsiteX27-2561" fmla="*/ 8507 w 9907"/>
                  <a:gd name="connsiteY27-2562" fmla="*/ 1275 h 9637"/>
                  <a:gd name="connsiteX28-2563" fmla="*/ 9068 w 9907"/>
                  <a:gd name="connsiteY28-2564" fmla="*/ 1819 h 9637"/>
                  <a:gd name="connsiteX29-2565" fmla="*/ 9528 w 9907"/>
                  <a:gd name="connsiteY29-2566" fmla="*/ 2909 h 9637"/>
                  <a:gd name="connsiteX30-2567" fmla="*/ 9834 w 9907"/>
                  <a:gd name="connsiteY30-2568" fmla="*/ 4726 h 9637"/>
                  <a:gd name="connsiteX31-2569" fmla="*/ 9885 w 9907"/>
                  <a:gd name="connsiteY31-2570" fmla="*/ 5637 h 9637"/>
                  <a:gd name="connsiteX32-2571" fmla="*/ 9783 w 9907"/>
                  <a:gd name="connsiteY32-2572" fmla="*/ 6545 h 9637"/>
                  <a:gd name="connsiteX33-2573" fmla="*/ 9375 w 9907"/>
                  <a:gd name="connsiteY33-2574" fmla="*/ 7636 h 9637"/>
                  <a:gd name="connsiteX34-2575" fmla="*/ 8864 w 9907"/>
                  <a:gd name="connsiteY34-2576" fmla="*/ 7999 h 9637"/>
                  <a:gd name="connsiteX35-2577" fmla="*/ 8047 w 9907"/>
                  <a:gd name="connsiteY35-2578" fmla="*/ 6728 h 9637"/>
                  <a:gd name="connsiteX36-2579" fmla="*/ 7792 w 9907"/>
                  <a:gd name="connsiteY36-2580" fmla="*/ 5637 h 9637"/>
                  <a:gd name="connsiteX37-2581" fmla="*/ 7740 w 9907"/>
                  <a:gd name="connsiteY37-2582" fmla="*/ 4181 h 9637"/>
                  <a:gd name="connsiteX38-2583" fmla="*/ 7944 w 9907"/>
                  <a:gd name="connsiteY38-2584" fmla="*/ 3273 h 9637"/>
                  <a:gd name="connsiteX39-2585" fmla="*/ 8149 w 9907"/>
                  <a:gd name="connsiteY39-2586" fmla="*/ 2909 h 9637"/>
                  <a:gd name="connsiteX40-2587" fmla="*/ 8557 w 9907"/>
                  <a:gd name="connsiteY40-2588" fmla="*/ 2727 h 9637"/>
                  <a:gd name="connsiteX41-2589" fmla="*/ 8660 w 9907"/>
                  <a:gd name="connsiteY41-2590" fmla="*/ 2727 h 9637"/>
                  <a:gd name="connsiteX42-2591" fmla="*/ 8557 w 9907"/>
                  <a:gd name="connsiteY42-2592" fmla="*/ 2727 h 9637"/>
                  <a:gd name="connsiteX43-2593" fmla="*/ 8149 w 9907"/>
                  <a:gd name="connsiteY43-2594" fmla="*/ 2909 h 9637"/>
                  <a:gd name="connsiteX44-2595" fmla="*/ 7944 w 9907"/>
                  <a:gd name="connsiteY44-2596" fmla="*/ 3273 h 9637"/>
                  <a:gd name="connsiteX45-2597" fmla="*/ 7740 w 9907"/>
                  <a:gd name="connsiteY45-2598" fmla="*/ 4181 h 9637"/>
                  <a:gd name="connsiteX46-2599" fmla="*/ 7792 w 9907"/>
                  <a:gd name="connsiteY46-2600" fmla="*/ 5637 h 9637"/>
                  <a:gd name="connsiteX47-2601" fmla="*/ 8047 w 9907"/>
                  <a:gd name="connsiteY47-2602" fmla="*/ 6909 h 9637"/>
                  <a:gd name="connsiteX48-2603" fmla="*/ 8864 w 9907"/>
                  <a:gd name="connsiteY48-2604" fmla="*/ 7999 h 9637"/>
                  <a:gd name="connsiteX49-2605" fmla="*/ 9119 w 9907"/>
                  <a:gd name="connsiteY49-2606" fmla="*/ 7999 h 9637"/>
                  <a:gd name="connsiteX50-2607" fmla="*/ 9375 w 9907"/>
                  <a:gd name="connsiteY50-2608" fmla="*/ 7820 h 9637"/>
                  <a:gd name="connsiteX51-2609" fmla="*/ 9629 w 9907"/>
                  <a:gd name="connsiteY51-2610" fmla="*/ 7455 h 9637"/>
                  <a:gd name="connsiteX52-2611" fmla="*/ 9834 w 9907"/>
                  <a:gd name="connsiteY52-2612" fmla="*/ 6728 h 9637"/>
                  <a:gd name="connsiteX53-2613" fmla="*/ 9885 w 9907"/>
                  <a:gd name="connsiteY53-2614" fmla="*/ 5637 h 9637"/>
                  <a:gd name="connsiteX54-2615" fmla="*/ 9885 w 9907"/>
                  <a:gd name="connsiteY54-2616" fmla="*/ 4547 h 9637"/>
                  <a:gd name="connsiteX55-2617" fmla="*/ 9579 w 9907"/>
                  <a:gd name="connsiteY55-2618" fmla="*/ 2727 h 9637"/>
                  <a:gd name="connsiteX56-2619" fmla="*/ 9068 w 9907"/>
                  <a:gd name="connsiteY56-2620" fmla="*/ 1637 h 9637"/>
                  <a:gd name="connsiteX57-2621" fmla="*/ 8507 w 9907"/>
                  <a:gd name="connsiteY57-2622" fmla="*/ 909 h 9637"/>
                  <a:gd name="connsiteX58-2623" fmla="*/ 7281 w 9907"/>
                  <a:gd name="connsiteY58-2624" fmla="*/ 1454 h 9637"/>
                  <a:gd name="connsiteX59-2625" fmla="*/ 6158 w 9907"/>
                  <a:gd name="connsiteY59-2626" fmla="*/ 3273 h 9637"/>
                  <a:gd name="connsiteX60-2627" fmla="*/ 5136 w 9907"/>
                  <a:gd name="connsiteY60-2628" fmla="*/ 5818 h 9637"/>
                  <a:gd name="connsiteX61-2629" fmla="*/ 4217 w 9907"/>
                  <a:gd name="connsiteY61-2630" fmla="*/ 7820 h 9637"/>
                  <a:gd name="connsiteX62-2631" fmla="*/ 2379 w 9907"/>
                  <a:gd name="connsiteY62-2632" fmla="*/ 9090 h 9637"/>
                  <a:gd name="connsiteX63-2633" fmla="*/ 1715 w 9907"/>
                  <a:gd name="connsiteY63-2634" fmla="*/ 8546 h 9637"/>
                  <a:gd name="connsiteX64-2635" fmla="*/ 1256 w 9907"/>
                  <a:gd name="connsiteY64-2636" fmla="*/ 7636 h 9637"/>
                  <a:gd name="connsiteX65-2637" fmla="*/ 847 w 9907"/>
                  <a:gd name="connsiteY65-2638" fmla="*/ 6364 h 9637"/>
                  <a:gd name="connsiteX66-2639" fmla="*/ 642 w 9907"/>
                  <a:gd name="connsiteY66-2640" fmla="*/ 5274 h 9637"/>
                  <a:gd name="connsiteX67-2641" fmla="*/ 592 w 9907"/>
                  <a:gd name="connsiteY67-2642" fmla="*/ 4001 h 9637"/>
                  <a:gd name="connsiteX68-2643" fmla="*/ 642 w 9907"/>
                  <a:gd name="connsiteY68-2644" fmla="*/ 2545 h 9637"/>
                  <a:gd name="connsiteX69-2645" fmla="*/ 949 w 9907"/>
                  <a:gd name="connsiteY69-2646" fmla="*/ 1454 h 9637"/>
                  <a:gd name="connsiteX70-2647" fmla="*/ 1869 w 9907"/>
                  <a:gd name="connsiteY70-2648" fmla="*/ 362 h 9637"/>
                  <a:gd name="connsiteX71-2649" fmla="*/ 2430 w 9907"/>
                  <a:gd name="connsiteY71-2650" fmla="*/ 545 h 9637"/>
                  <a:gd name="connsiteX72-2651" fmla="*/ 2941 w 9907"/>
                  <a:gd name="connsiteY72-2652" fmla="*/ 1275 h 9637"/>
                  <a:gd name="connsiteX73-2653" fmla="*/ 3145 w 9907"/>
                  <a:gd name="connsiteY73-2654" fmla="*/ 1819 h 9637"/>
                  <a:gd name="connsiteX74-2655" fmla="*/ 3349 w 9907"/>
                  <a:gd name="connsiteY74-2656" fmla="*/ 2545 h 9637"/>
                  <a:gd name="connsiteX75-2657" fmla="*/ 3401 w 9907"/>
                  <a:gd name="connsiteY75-2658" fmla="*/ 3456 h 9637"/>
                  <a:gd name="connsiteX76-2659" fmla="*/ 3247 w 9907"/>
                  <a:gd name="connsiteY76-2660" fmla="*/ 4363 h 9637"/>
                  <a:gd name="connsiteX77-2661" fmla="*/ 2737 w 9907"/>
                  <a:gd name="connsiteY77-2662" fmla="*/ 5274 h 9637"/>
                  <a:gd name="connsiteX78-2663" fmla="*/ 2174 w 9907"/>
                  <a:gd name="connsiteY78-2664" fmla="*/ 5454 h 9637"/>
                  <a:gd name="connsiteX79-2665" fmla="*/ 1000 w 9907"/>
                  <a:gd name="connsiteY79-2666" fmla="*/ 4363 h 9637"/>
                  <a:gd name="connsiteX80-2667" fmla="*/ 489 w 9907"/>
                  <a:gd name="connsiteY80-2668" fmla="*/ 3273 h 9637"/>
                  <a:gd name="connsiteX81-2669" fmla="*/ 81 w 9907"/>
                  <a:gd name="connsiteY81-2670" fmla="*/ 1637 h 9637"/>
                  <a:gd name="connsiteX0-2671" fmla="*/ 464 w 9970"/>
                  <a:gd name="connsiteY0-2672" fmla="*/ 3396 h 10000"/>
                  <a:gd name="connsiteX1-2673" fmla="*/ 0 w 9970"/>
                  <a:gd name="connsiteY1-2674" fmla="*/ 1699 h 10000"/>
                  <a:gd name="connsiteX2-2675" fmla="*/ 412 w 9970"/>
                  <a:gd name="connsiteY2-2676" fmla="*/ 3396 h 10000"/>
                  <a:gd name="connsiteX3-2677" fmla="*/ 928 w 9970"/>
                  <a:gd name="connsiteY3-2678" fmla="*/ 4718 h 10000"/>
                  <a:gd name="connsiteX4-2679" fmla="*/ 2114 w 9970"/>
                  <a:gd name="connsiteY4-2680" fmla="*/ 6037 h 10000"/>
                  <a:gd name="connsiteX5-2681" fmla="*/ 2733 w 9970"/>
                  <a:gd name="connsiteY5-2682" fmla="*/ 5849 h 10000"/>
                  <a:gd name="connsiteX6-2683" fmla="*/ 3299 w 9970"/>
                  <a:gd name="connsiteY6-2684" fmla="*/ 4904 h 10000"/>
                  <a:gd name="connsiteX7-2685" fmla="*/ 3453 w 9970"/>
                  <a:gd name="connsiteY7-2686" fmla="*/ 3772 h 10000"/>
                  <a:gd name="connsiteX8-2687" fmla="*/ 3453 w 9970"/>
                  <a:gd name="connsiteY8-2688" fmla="*/ 2641 h 10000"/>
                  <a:gd name="connsiteX9-2689" fmla="*/ 3247 w 9970"/>
                  <a:gd name="connsiteY9-2690" fmla="*/ 1699 h 10000"/>
                  <a:gd name="connsiteX10-2691" fmla="*/ 2989 w 9970"/>
                  <a:gd name="connsiteY10-2692" fmla="*/ 943 h 10000"/>
                  <a:gd name="connsiteX11-2693" fmla="*/ 2474 w 9970"/>
                  <a:gd name="connsiteY11-2694" fmla="*/ 190 h 10000"/>
                  <a:gd name="connsiteX12-2695" fmla="*/ 1907 w 9970"/>
                  <a:gd name="connsiteY12-2696" fmla="*/ 0 h 10000"/>
                  <a:gd name="connsiteX13-2697" fmla="*/ 1341 w 9970"/>
                  <a:gd name="connsiteY13-2698" fmla="*/ 190 h 10000"/>
                  <a:gd name="connsiteX14-2699" fmla="*/ 876 w 9970"/>
                  <a:gd name="connsiteY14-2700" fmla="*/ 1132 h 10000"/>
                  <a:gd name="connsiteX15-2701" fmla="*/ 568 w 9970"/>
                  <a:gd name="connsiteY15-2702" fmla="*/ 2453 h 10000"/>
                  <a:gd name="connsiteX16-2703" fmla="*/ 412 w 9970"/>
                  <a:gd name="connsiteY16-2704" fmla="*/ 4152 h 10000"/>
                  <a:gd name="connsiteX17-2705" fmla="*/ 516 w 9970"/>
                  <a:gd name="connsiteY17-2706" fmla="*/ 5659 h 10000"/>
                  <a:gd name="connsiteX18-2707" fmla="*/ 722 w 9970"/>
                  <a:gd name="connsiteY18-2708" fmla="*/ 6792 h 10000"/>
                  <a:gd name="connsiteX19-2709" fmla="*/ 1134 w 9970"/>
                  <a:gd name="connsiteY19-2710" fmla="*/ 8300 h 10000"/>
                  <a:gd name="connsiteX20-2711" fmla="*/ 1650 w 9970"/>
                  <a:gd name="connsiteY20-2712" fmla="*/ 9247 h 10000"/>
                  <a:gd name="connsiteX21-2713" fmla="*/ 2371 w 9970"/>
                  <a:gd name="connsiteY21-2714" fmla="*/ 10000 h 10000"/>
                  <a:gd name="connsiteX22-2715" fmla="*/ 3299 w 9970"/>
                  <a:gd name="connsiteY22-2716" fmla="*/ 9810 h 10000"/>
                  <a:gd name="connsiteX23-2717" fmla="*/ 4278 w 9970"/>
                  <a:gd name="connsiteY23-2718" fmla="*/ 8490 h 10000"/>
                  <a:gd name="connsiteX24-2719" fmla="*/ 5257 w 9970"/>
                  <a:gd name="connsiteY24-2720" fmla="*/ 6227 h 10000"/>
                  <a:gd name="connsiteX25-2721" fmla="*/ 6236 w 9970"/>
                  <a:gd name="connsiteY25-2722" fmla="*/ 3772 h 10000"/>
                  <a:gd name="connsiteX26-2723" fmla="*/ 7371 w 9970"/>
                  <a:gd name="connsiteY26-2724" fmla="*/ 1699 h 10000"/>
                  <a:gd name="connsiteX27-2725" fmla="*/ 8557 w 9970"/>
                  <a:gd name="connsiteY27-2726" fmla="*/ 1323 h 10000"/>
                  <a:gd name="connsiteX28-2727" fmla="*/ 9123 w 9970"/>
                  <a:gd name="connsiteY28-2728" fmla="*/ 1888 h 10000"/>
                  <a:gd name="connsiteX29-2729" fmla="*/ 9587 w 9970"/>
                  <a:gd name="connsiteY29-2730" fmla="*/ 3019 h 10000"/>
                  <a:gd name="connsiteX30-2731" fmla="*/ 9896 w 9970"/>
                  <a:gd name="connsiteY30-2732" fmla="*/ 4904 h 10000"/>
                  <a:gd name="connsiteX31-2733" fmla="*/ 9948 w 9970"/>
                  <a:gd name="connsiteY31-2734" fmla="*/ 5849 h 10000"/>
                  <a:gd name="connsiteX32-2735" fmla="*/ 9845 w 9970"/>
                  <a:gd name="connsiteY32-2736" fmla="*/ 6792 h 10000"/>
                  <a:gd name="connsiteX33-2737" fmla="*/ 9433 w 9970"/>
                  <a:gd name="connsiteY33-2738" fmla="*/ 7924 h 10000"/>
                  <a:gd name="connsiteX34-2739" fmla="*/ 8917 w 9970"/>
                  <a:gd name="connsiteY34-2740" fmla="*/ 8300 h 10000"/>
                  <a:gd name="connsiteX35-2741" fmla="*/ 8093 w 9970"/>
                  <a:gd name="connsiteY35-2742" fmla="*/ 6981 h 10000"/>
                  <a:gd name="connsiteX36-2743" fmla="*/ 7835 w 9970"/>
                  <a:gd name="connsiteY36-2744" fmla="*/ 5849 h 10000"/>
                  <a:gd name="connsiteX37-2745" fmla="*/ 7783 w 9970"/>
                  <a:gd name="connsiteY37-2746" fmla="*/ 4338 h 10000"/>
                  <a:gd name="connsiteX38-2747" fmla="*/ 7989 w 9970"/>
                  <a:gd name="connsiteY38-2748" fmla="*/ 3396 h 10000"/>
                  <a:gd name="connsiteX39-2749" fmla="*/ 8195 w 9970"/>
                  <a:gd name="connsiteY39-2750" fmla="*/ 3019 h 10000"/>
                  <a:gd name="connsiteX40-2751" fmla="*/ 8607 w 9970"/>
                  <a:gd name="connsiteY40-2752" fmla="*/ 2830 h 10000"/>
                  <a:gd name="connsiteX41-2753" fmla="*/ 8711 w 9970"/>
                  <a:gd name="connsiteY41-2754" fmla="*/ 2830 h 10000"/>
                  <a:gd name="connsiteX42-2755" fmla="*/ 8607 w 9970"/>
                  <a:gd name="connsiteY42-2756" fmla="*/ 2830 h 10000"/>
                  <a:gd name="connsiteX43-2757" fmla="*/ 8195 w 9970"/>
                  <a:gd name="connsiteY43-2758" fmla="*/ 3019 h 10000"/>
                  <a:gd name="connsiteX44-2759" fmla="*/ 7989 w 9970"/>
                  <a:gd name="connsiteY44-2760" fmla="*/ 3396 h 10000"/>
                  <a:gd name="connsiteX45-2761" fmla="*/ 7783 w 9970"/>
                  <a:gd name="connsiteY45-2762" fmla="*/ 4338 h 10000"/>
                  <a:gd name="connsiteX46-2763" fmla="*/ 7835 w 9970"/>
                  <a:gd name="connsiteY46-2764" fmla="*/ 5849 h 10000"/>
                  <a:gd name="connsiteX47-2765" fmla="*/ 8093 w 9970"/>
                  <a:gd name="connsiteY47-2766" fmla="*/ 7169 h 10000"/>
                  <a:gd name="connsiteX48-2767" fmla="*/ 8917 w 9970"/>
                  <a:gd name="connsiteY48-2768" fmla="*/ 8300 h 10000"/>
                  <a:gd name="connsiteX49-2769" fmla="*/ 9175 w 9970"/>
                  <a:gd name="connsiteY49-2770" fmla="*/ 8300 h 10000"/>
                  <a:gd name="connsiteX50-2771" fmla="*/ 9433 w 9970"/>
                  <a:gd name="connsiteY50-2772" fmla="*/ 8115 h 10000"/>
                  <a:gd name="connsiteX51-2773" fmla="*/ 9689 w 9970"/>
                  <a:gd name="connsiteY51-2774" fmla="*/ 7736 h 10000"/>
                  <a:gd name="connsiteX52-2775" fmla="*/ 9896 w 9970"/>
                  <a:gd name="connsiteY52-2776" fmla="*/ 6981 h 10000"/>
                  <a:gd name="connsiteX53-2777" fmla="*/ 9948 w 9970"/>
                  <a:gd name="connsiteY53-2778" fmla="*/ 5849 h 10000"/>
                  <a:gd name="connsiteX54-2779" fmla="*/ 9948 w 9970"/>
                  <a:gd name="connsiteY54-2780" fmla="*/ 4718 h 10000"/>
                  <a:gd name="connsiteX55-2781" fmla="*/ 9639 w 9970"/>
                  <a:gd name="connsiteY55-2782" fmla="*/ 2830 h 10000"/>
                  <a:gd name="connsiteX56-2783" fmla="*/ 9123 w 9970"/>
                  <a:gd name="connsiteY56-2784" fmla="*/ 1699 h 10000"/>
                  <a:gd name="connsiteX57-2785" fmla="*/ 8557 w 9970"/>
                  <a:gd name="connsiteY57-2786" fmla="*/ 943 h 10000"/>
                  <a:gd name="connsiteX58-2787" fmla="*/ 7319 w 9970"/>
                  <a:gd name="connsiteY58-2788" fmla="*/ 1509 h 10000"/>
                  <a:gd name="connsiteX59-2789" fmla="*/ 6186 w 9970"/>
                  <a:gd name="connsiteY59-2790" fmla="*/ 3396 h 10000"/>
                  <a:gd name="connsiteX60-2791" fmla="*/ 5154 w 9970"/>
                  <a:gd name="connsiteY60-2792" fmla="*/ 6037 h 10000"/>
                  <a:gd name="connsiteX61-2793" fmla="*/ 4227 w 9970"/>
                  <a:gd name="connsiteY61-2794" fmla="*/ 8115 h 10000"/>
                  <a:gd name="connsiteX62-2795" fmla="*/ 2371 w 9970"/>
                  <a:gd name="connsiteY62-2796" fmla="*/ 9432 h 10000"/>
                  <a:gd name="connsiteX63-2797" fmla="*/ 1701 w 9970"/>
                  <a:gd name="connsiteY63-2798" fmla="*/ 8868 h 10000"/>
                  <a:gd name="connsiteX64-2799" fmla="*/ 1238 w 9970"/>
                  <a:gd name="connsiteY64-2800" fmla="*/ 7924 h 10000"/>
                  <a:gd name="connsiteX65-2801" fmla="*/ 825 w 9970"/>
                  <a:gd name="connsiteY65-2802" fmla="*/ 6604 h 10000"/>
                  <a:gd name="connsiteX66-2803" fmla="*/ 618 w 9970"/>
                  <a:gd name="connsiteY66-2804" fmla="*/ 5473 h 10000"/>
                  <a:gd name="connsiteX67-2805" fmla="*/ 568 w 9970"/>
                  <a:gd name="connsiteY67-2806" fmla="*/ 4152 h 10000"/>
                  <a:gd name="connsiteX68-2807" fmla="*/ 618 w 9970"/>
                  <a:gd name="connsiteY68-2808" fmla="*/ 2641 h 10000"/>
                  <a:gd name="connsiteX69-2809" fmla="*/ 928 w 9970"/>
                  <a:gd name="connsiteY69-2810" fmla="*/ 1509 h 10000"/>
                  <a:gd name="connsiteX70-2811" fmla="*/ 1857 w 9970"/>
                  <a:gd name="connsiteY70-2812" fmla="*/ 376 h 10000"/>
                  <a:gd name="connsiteX71-2813" fmla="*/ 2423 w 9970"/>
                  <a:gd name="connsiteY71-2814" fmla="*/ 566 h 10000"/>
                  <a:gd name="connsiteX72-2815" fmla="*/ 2939 w 9970"/>
                  <a:gd name="connsiteY72-2816" fmla="*/ 1323 h 10000"/>
                  <a:gd name="connsiteX73-2817" fmla="*/ 3145 w 9970"/>
                  <a:gd name="connsiteY73-2818" fmla="*/ 1888 h 10000"/>
                  <a:gd name="connsiteX74-2819" fmla="*/ 3350 w 9970"/>
                  <a:gd name="connsiteY74-2820" fmla="*/ 2641 h 10000"/>
                  <a:gd name="connsiteX75-2821" fmla="*/ 3403 w 9970"/>
                  <a:gd name="connsiteY75-2822" fmla="*/ 3586 h 10000"/>
                  <a:gd name="connsiteX76-2823" fmla="*/ 3247 w 9970"/>
                  <a:gd name="connsiteY76-2824" fmla="*/ 4527 h 10000"/>
                  <a:gd name="connsiteX77-2825" fmla="*/ 2733 w 9970"/>
                  <a:gd name="connsiteY77-2826" fmla="*/ 5473 h 10000"/>
                  <a:gd name="connsiteX78-2827" fmla="*/ 2164 w 9970"/>
                  <a:gd name="connsiteY78-2828" fmla="*/ 5659 h 10000"/>
                  <a:gd name="connsiteX79-2829" fmla="*/ 979 w 9970"/>
                  <a:gd name="connsiteY79-2830" fmla="*/ 4527 h 10000"/>
                  <a:gd name="connsiteX80-2831" fmla="*/ 464 w 9970"/>
                  <a:gd name="connsiteY80-2832" fmla="*/ 3396 h 10000"/>
                  <a:gd name="connsiteX0-2833" fmla="*/ 465 w 10000"/>
                  <a:gd name="connsiteY0-2834" fmla="*/ 3396 h 10000"/>
                  <a:gd name="connsiteX1-2835" fmla="*/ 0 w 10000"/>
                  <a:gd name="connsiteY1-2836" fmla="*/ 1699 h 10000"/>
                  <a:gd name="connsiteX2-2837" fmla="*/ 413 w 10000"/>
                  <a:gd name="connsiteY2-2838" fmla="*/ 3396 h 10000"/>
                  <a:gd name="connsiteX3-2839" fmla="*/ 931 w 10000"/>
                  <a:gd name="connsiteY3-2840" fmla="*/ 4718 h 10000"/>
                  <a:gd name="connsiteX4-2841" fmla="*/ 2120 w 10000"/>
                  <a:gd name="connsiteY4-2842" fmla="*/ 6037 h 10000"/>
                  <a:gd name="connsiteX5-2843" fmla="*/ 2741 w 10000"/>
                  <a:gd name="connsiteY5-2844" fmla="*/ 5849 h 10000"/>
                  <a:gd name="connsiteX6-2845" fmla="*/ 3309 w 10000"/>
                  <a:gd name="connsiteY6-2846" fmla="*/ 4904 h 10000"/>
                  <a:gd name="connsiteX7-2847" fmla="*/ 3463 w 10000"/>
                  <a:gd name="connsiteY7-2848" fmla="*/ 3772 h 10000"/>
                  <a:gd name="connsiteX8-2849" fmla="*/ 3463 w 10000"/>
                  <a:gd name="connsiteY8-2850" fmla="*/ 2641 h 10000"/>
                  <a:gd name="connsiteX9-2851" fmla="*/ 3257 w 10000"/>
                  <a:gd name="connsiteY9-2852" fmla="*/ 1699 h 10000"/>
                  <a:gd name="connsiteX10-2853" fmla="*/ 2998 w 10000"/>
                  <a:gd name="connsiteY10-2854" fmla="*/ 943 h 10000"/>
                  <a:gd name="connsiteX11-2855" fmla="*/ 2481 w 10000"/>
                  <a:gd name="connsiteY11-2856" fmla="*/ 190 h 10000"/>
                  <a:gd name="connsiteX12-2857" fmla="*/ 1913 w 10000"/>
                  <a:gd name="connsiteY12-2858" fmla="*/ 0 h 10000"/>
                  <a:gd name="connsiteX13-2859" fmla="*/ 1345 w 10000"/>
                  <a:gd name="connsiteY13-2860" fmla="*/ 190 h 10000"/>
                  <a:gd name="connsiteX14-2861" fmla="*/ 879 w 10000"/>
                  <a:gd name="connsiteY14-2862" fmla="*/ 1132 h 10000"/>
                  <a:gd name="connsiteX15-2863" fmla="*/ 570 w 10000"/>
                  <a:gd name="connsiteY15-2864" fmla="*/ 2453 h 10000"/>
                  <a:gd name="connsiteX16-2865" fmla="*/ 413 w 10000"/>
                  <a:gd name="connsiteY16-2866" fmla="*/ 4152 h 10000"/>
                  <a:gd name="connsiteX17-2867" fmla="*/ 518 w 10000"/>
                  <a:gd name="connsiteY17-2868" fmla="*/ 5659 h 10000"/>
                  <a:gd name="connsiteX18-2869" fmla="*/ 724 w 10000"/>
                  <a:gd name="connsiteY18-2870" fmla="*/ 6792 h 10000"/>
                  <a:gd name="connsiteX19-2871" fmla="*/ 1137 w 10000"/>
                  <a:gd name="connsiteY19-2872" fmla="*/ 8300 h 10000"/>
                  <a:gd name="connsiteX20-2873" fmla="*/ 1655 w 10000"/>
                  <a:gd name="connsiteY20-2874" fmla="*/ 9247 h 10000"/>
                  <a:gd name="connsiteX21-2875" fmla="*/ 2378 w 10000"/>
                  <a:gd name="connsiteY21-2876" fmla="*/ 10000 h 10000"/>
                  <a:gd name="connsiteX22-2877" fmla="*/ 3309 w 10000"/>
                  <a:gd name="connsiteY22-2878" fmla="*/ 9810 h 10000"/>
                  <a:gd name="connsiteX23-2879" fmla="*/ 4291 w 10000"/>
                  <a:gd name="connsiteY23-2880" fmla="*/ 8490 h 10000"/>
                  <a:gd name="connsiteX24-2881" fmla="*/ 5273 w 10000"/>
                  <a:gd name="connsiteY24-2882" fmla="*/ 6227 h 10000"/>
                  <a:gd name="connsiteX25-2883" fmla="*/ 6255 w 10000"/>
                  <a:gd name="connsiteY25-2884" fmla="*/ 3772 h 10000"/>
                  <a:gd name="connsiteX26-2885" fmla="*/ 7393 w 10000"/>
                  <a:gd name="connsiteY26-2886" fmla="*/ 1699 h 10000"/>
                  <a:gd name="connsiteX27-2887" fmla="*/ 8583 w 10000"/>
                  <a:gd name="connsiteY27-2888" fmla="*/ 1323 h 10000"/>
                  <a:gd name="connsiteX28-2889" fmla="*/ 9150 w 10000"/>
                  <a:gd name="connsiteY28-2890" fmla="*/ 1888 h 10000"/>
                  <a:gd name="connsiteX29-2891" fmla="*/ 9616 w 10000"/>
                  <a:gd name="connsiteY29-2892" fmla="*/ 3019 h 10000"/>
                  <a:gd name="connsiteX30-2893" fmla="*/ 9926 w 10000"/>
                  <a:gd name="connsiteY30-2894" fmla="*/ 4904 h 10000"/>
                  <a:gd name="connsiteX31-2895" fmla="*/ 9978 w 10000"/>
                  <a:gd name="connsiteY31-2896" fmla="*/ 5849 h 10000"/>
                  <a:gd name="connsiteX32-2897" fmla="*/ 9875 w 10000"/>
                  <a:gd name="connsiteY32-2898" fmla="*/ 6792 h 10000"/>
                  <a:gd name="connsiteX33-2899" fmla="*/ 9461 w 10000"/>
                  <a:gd name="connsiteY33-2900" fmla="*/ 7924 h 10000"/>
                  <a:gd name="connsiteX34-2901" fmla="*/ 8944 w 10000"/>
                  <a:gd name="connsiteY34-2902" fmla="*/ 8300 h 10000"/>
                  <a:gd name="connsiteX35-2903" fmla="*/ 8117 w 10000"/>
                  <a:gd name="connsiteY35-2904" fmla="*/ 6981 h 10000"/>
                  <a:gd name="connsiteX36-2905" fmla="*/ 7859 w 10000"/>
                  <a:gd name="connsiteY36-2906" fmla="*/ 5849 h 10000"/>
                  <a:gd name="connsiteX37-2907" fmla="*/ 7806 w 10000"/>
                  <a:gd name="connsiteY37-2908" fmla="*/ 4338 h 10000"/>
                  <a:gd name="connsiteX38-2909" fmla="*/ 8013 w 10000"/>
                  <a:gd name="connsiteY38-2910" fmla="*/ 3396 h 10000"/>
                  <a:gd name="connsiteX39-2911" fmla="*/ 8220 w 10000"/>
                  <a:gd name="connsiteY39-2912" fmla="*/ 3019 h 10000"/>
                  <a:gd name="connsiteX40-2913" fmla="*/ 8633 w 10000"/>
                  <a:gd name="connsiteY40-2914" fmla="*/ 2830 h 10000"/>
                  <a:gd name="connsiteX41-2915" fmla="*/ 8737 w 10000"/>
                  <a:gd name="connsiteY41-2916" fmla="*/ 2830 h 10000"/>
                  <a:gd name="connsiteX42-2917" fmla="*/ 8633 w 10000"/>
                  <a:gd name="connsiteY42-2918" fmla="*/ 2830 h 10000"/>
                  <a:gd name="connsiteX43-2919" fmla="*/ 8220 w 10000"/>
                  <a:gd name="connsiteY43-2920" fmla="*/ 3019 h 10000"/>
                  <a:gd name="connsiteX44-2921" fmla="*/ 8013 w 10000"/>
                  <a:gd name="connsiteY44-2922" fmla="*/ 3396 h 10000"/>
                  <a:gd name="connsiteX45-2923" fmla="*/ 7806 w 10000"/>
                  <a:gd name="connsiteY45-2924" fmla="*/ 4338 h 10000"/>
                  <a:gd name="connsiteX46-2925" fmla="*/ 7859 w 10000"/>
                  <a:gd name="connsiteY46-2926" fmla="*/ 5849 h 10000"/>
                  <a:gd name="connsiteX47-2927" fmla="*/ 8117 w 10000"/>
                  <a:gd name="connsiteY47-2928" fmla="*/ 7169 h 10000"/>
                  <a:gd name="connsiteX48-2929" fmla="*/ 8944 w 10000"/>
                  <a:gd name="connsiteY48-2930" fmla="*/ 8300 h 10000"/>
                  <a:gd name="connsiteX49-2931" fmla="*/ 9203 w 10000"/>
                  <a:gd name="connsiteY49-2932" fmla="*/ 8300 h 10000"/>
                  <a:gd name="connsiteX50-2933" fmla="*/ 9461 w 10000"/>
                  <a:gd name="connsiteY50-2934" fmla="*/ 8115 h 10000"/>
                  <a:gd name="connsiteX51-2935" fmla="*/ 9718 w 10000"/>
                  <a:gd name="connsiteY51-2936" fmla="*/ 7736 h 10000"/>
                  <a:gd name="connsiteX52-2937" fmla="*/ 9926 w 10000"/>
                  <a:gd name="connsiteY52-2938" fmla="*/ 6981 h 10000"/>
                  <a:gd name="connsiteX53-2939" fmla="*/ 9978 w 10000"/>
                  <a:gd name="connsiteY53-2940" fmla="*/ 5849 h 10000"/>
                  <a:gd name="connsiteX54-2941" fmla="*/ 9978 w 10000"/>
                  <a:gd name="connsiteY54-2942" fmla="*/ 4718 h 10000"/>
                  <a:gd name="connsiteX55-2943" fmla="*/ 9668 w 10000"/>
                  <a:gd name="connsiteY55-2944" fmla="*/ 2830 h 10000"/>
                  <a:gd name="connsiteX56-2945" fmla="*/ 9150 w 10000"/>
                  <a:gd name="connsiteY56-2946" fmla="*/ 1699 h 10000"/>
                  <a:gd name="connsiteX57-2947" fmla="*/ 8583 w 10000"/>
                  <a:gd name="connsiteY57-2948" fmla="*/ 943 h 10000"/>
                  <a:gd name="connsiteX58-2949" fmla="*/ 7341 w 10000"/>
                  <a:gd name="connsiteY58-2950" fmla="*/ 1509 h 10000"/>
                  <a:gd name="connsiteX59-2951" fmla="*/ 6205 w 10000"/>
                  <a:gd name="connsiteY59-2952" fmla="*/ 3396 h 10000"/>
                  <a:gd name="connsiteX60-2953" fmla="*/ 5170 w 10000"/>
                  <a:gd name="connsiteY60-2954" fmla="*/ 6037 h 10000"/>
                  <a:gd name="connsiteX61-2955" fmla="*/ 4240 w 10000"/>
                  <a:gd name="connsiteY61-2956" fmla="*/ 8115 h 10000"/>
                  <a:gd name="connsiteX62-2957" fmla="*/ 2378 w 10000"/>
                  <a:gd name="connsiteY62-2958" fmla="*/ 9432 h 10000"/>
                  <a:gd name="connsiteX63-2959" fmla="*/ 1706 w 10000"/>
                  <a:gd name="connsiteY63-2960" fmla="*/ 8868 h 10000"/>
                  <a:gd name="connsiteX64-2961" fmla="*/ 1242 w 10000"/>
                  <a:gd name="connsiteY64-2962" fmla="*/ 7924 h 10000"/>
                  <a:gd name="connsiteX65-2963" fmla="*/ 827 w 10000"/>
                  <a:gd name="connsiteY65-2964" fmla="*/ 6604 h 10000"/>
                  <a:gd name="connsiteX66-2965" fmla="*/ 620 w 10000"/>
                  <a:gd name="connsiteY66-2966" fmla="*/ 5473 h 10000"/>
                  <a:gd name="connsiteX67-2967" fmla="*/ 570 w 10000"/>
                  <a:gd name="connsiteY67-2968" fmla="*/ 4152 h 10000"/>
                  <a:gd name="connsiteX68-2969" fmla="*/ 931 w 10000"/>
                  <a:gd name="connsiteY68-2970" fmla="*/ 1509 h 10000"/>
                  <a:gd name="connsiteX69-2971" fmla="*/ 1863 w 10000"/>
                  <a:gd name="connsiteY69-2972" fmla="*/ 376 h 10000"/>
                  <a:gd name="connsiteX70-2973" fmla="*/ 2430 w 10000"/>
                  <a:gd name="connsiteY70-2974" fmla="*/ 566 h 10000"/>
                  <a:gd name="connsiteX71-2975" fmla="*/ 2948 w 10000"/>
                  <a:gd name="connsiteY71-2976" fmla="*/ 1323 h 10000"/>
                  <a:gd name="connsiteX72-2977" fmla="*/ 3154 w 10000"/>
                  <a:gd name="connsiteY72-2978" fmla="*/ 1888 h 10000"/>
                  <a:gd name="connsiteX73-2979" fmla="*/ 3360 w 10000"/>
                  <a:gd name="connsiteY73-2980" fmla="*/ 2641 h 10000"/>
                  <a:gd name="connsiteX74-2981" fmla="*/ 3413 w 10000"/>
                  <a:gd name="connsiteY74-2982" fmla="*/ 3586 h 10000"/>
                  <a:gd name="connsiteX75-2983" fmla="*/ 3257 w 10000"/>
                  <a:gd name="connsiteY75-2984" fmla="*/ 4527 h 10000"/>
                  <a:gd name="connsiteX76-2985" fmla="*/ 2741 w 10000"/>
                  <a:gd name="connsiteY76-2986" fmla="*/ 5473 h 10000"/>
                  <a:gd name="connsiteX77-2987" fmla="*/ 2171 w 10000"/>
                  <a:gd name="connsiteY77-2988" fmla="*/ 5659 h 10000"/>
                  <a:gd name="connsiteX78-2989" fmla="*/ 982 w 10000"/>
                  <a:gd name="connsiteY78-2990" fmla="*/ 4527 h 10000"/>
                  <a:gd name="connsiteX79-2991" fmla="*/ 465 w 10000"/>
                  <a:gd name="connsiteY79-2992" fmla="*/ 3396 h 10000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  <a:cxn ang="0">
                    <a:pos x="connsiteX16-33" y="connsiteY16-34"/>
                  </a:cxn>
                  <a:cxn ang="0">
                    <a:pos x="connsiteX17-35" y="connsiteY17-36"/>
                  </a:cxn>
                  <a:cxn ang="0">
                    <a:pos x="connsiteX18-37" y="connsiteY18-38"/>
                  </a:cxn>
                  <a:cxn ang="0">
                    <a:pos x="connsiteX19-39" y="connsiteY19-40"/>
                  </a:cxn>
                  <a:cxn ang="0">
                    <a:pos x="connsiteX20-41" y="connsiteY20-42"/>
                  </a:cxn>
                  <a:cxn ang="0">
                    <a:pos x="connsiteX21-43" y="connsiteY21-44"/>
                  </a:cxn>
                  <a:cxn ang="0">
                    <a:pos x="connsiteX22-45" y="connsiteY22-46"/>
                  </a:cxn>
                  <a:cxn ang="0">
                    <a:pos x="connsiteX23-47" y="connsiteY23-48"/>
                  </a:cxn>
                  <a:cxn ang="0">
                    <a:pos x="connsiteX24-49" y="connsiteY24-50"/>
                  </a:cxn>
                  <a:cxn ang="0">
                    <a:pos x="connsiteX25-51" y="connsiteY25-52"/>
                  </a:cxn>
                  <a:cxn ang="0">
                    <a:pos x="connsiteX26-53" y="connsiteY26-54"/>
                  </a:cxn>
                  <a:cxn ang="0">
                    <a:pos x="connsiteX27-55" y="connsiteY27-56"/>
                  </a:cxn>
                  <a:cxn ang="0">
                    <a:pos x="connsiteX28-57" y="connsiteY28-58"/>
                  </a:cxn>
                  <a:cxn ang="0">
                    <a:pos x="connsiteX29-59" y="connsiteY29-60"/>
                  </a:cxn>
                  <a:cxn ang="0">
                    <a:pos x="connsiteX30-61" y="connsiteY30-62"/>
                  </a:cxn>
                  <a:cxn ang="0">
                    <a:pos x="connsiteX31-63" y="connsiteY31-64"/>
                  </a:cxn>
                  <a:cxn ang="0">
                    <a:pos x="connsiteX32-65" y="connsiteY32-66"/>
                  </a:cxn>
                  <a:cxn ang="0">
                    <a:pos x="connsiteX33-67" y="connsiteY33-68"/>
                  </a:cxn>
                  <a:cxn ang="0">
                    <a:pos x="connsiteX34-69" y="connsiteY34-70"/>
                  </a:cxn>
                  <a:cxn ang="0">
                    <a:pos x="connsiteX35-71" y="connsiteY35-72"/>
                  </a:cxn>
                  <a:cxn ang="0">
                    <a:pos x="connsiteX36-73" y="connsiteY36-74"/>
                  </a:cxn>
                  <a:cxn ang="0">
                    <a:pos x="connsiteX37-75" y="connsiteY37-76"/>
                  </a:cxn>
                  <a:cxn ang="0">
                    <a:pos x="connsiteX38-77" y="connsiteY38-78"/>
                  </a:cxn>
                  <a:cxn ang="0">
                    <a:pos x="connsiteX39-79" y="connsiteY39-80"/>
                  </a:cxn>
                  <a:cxn ang="0">
                    <a:pos x="connsiteX40-81" y="connsiteY40-82"/>
                  </a:cxn>
                  <a:cxn ang="0">
                    <a:pos x="connsiteX41-83" y="connsiteY41-84"/>
                  </a:cxn>
                  <a:cxn ang="0">
                    <a:pos x="connsiteX42-85" y="connsiteY42-86"/>
                  </a:cxn>
                  <a:cxn ang="0">
                    <a:pos x="connsiteX43-87" y="connsiteY43-88"/>
                  </a:cxn>
                  <a:cxn ang="0">
                    <a:pos x="connsiteX44-89" y="connsiteY44-90"/>
                  </a:cxn>
                  <a:cxn ang="0">
                    <a:pos x="connsiteX45-91" y="connsiteY45-92"/>
                  </a:cxn>
                  <a:cxn ang="0">
                    <a:pos x="connsiteX46-93" y="connsiteY46-94"/>
                  </a:cxn>
                  <a:cxn ang="0">
                    <a:pos x="connsiteX47-95" y="connsiteY47-96"/>
                  </a:cxn>
                  <a:cxn ang="0">
                    <a:pos x="connsiteX48-97" y="connsiteY48-98"/>
                  </a:cxn>
                  <a:cxn ang="0">
                    <a:pos x="connsiteX49-99" y="connsiteY49-100"/>
                  </a:cxn>
                  <a:cxn ang="0">
                    <a:pos x="connsiteX50-101" y="connsiteY50-102"/>
                  </a:cxn>
                  <a:cxn ang="0">
                    <a:pos x="connsiteX51-103" y="connsiteY51-104"/>
                  </a:cxn>
                  <a:cxn ang="0">
                    <a:pos x="connsiteX52-105" y="connsiteY52-106"/>
                  </a:cxn>
                  <a:cxn ang="0">
                    <a:pos x="connsiteX53-107" y="connsiteY53-108"/>
                  </a:cxn>
                  <a:cxn ang="0">
                    <a:pos x="connsiteX54-109" y="connsiteY54-110"/>
                  </a:cxn>
                  <a:cxn ang="0">
                    <a:pos x="connsiteX55-111" y="connsiteY55-112"/>
                  </a:cxn>
                  <a:cxn ang="0">
                    <a:pos x="connsiteX56-113" y="connsiteY56-114"/>
                  </a:cxn>
                  <a:cxn ang="0">
                    <a:pos x="connsiteX57-115" y="connsiteY57-116"/>
                  </a:cxn>
                  <a:cxn ang="0">
                    <a:pos x="connsiteX58-117" y="connsiteY58-118"/>
                  </a:cxn>
                  <a:cxn ang="0">
                    <a:pos x="connsiteX59-119" y="connsiteY59-120"/>
                  </a:cxn>
                  <a:cxn ang="0">
                    <a:pos x="connsiteX60-121" y="connsiteY60-122"/>
                  </a:cxn>
                  <a:cxn ang="0">
                    <a:pos x="connsiteX61-123" y="connsiteY61-124"/>
                  </a:cxn>
                  <a:cxn ang="0">
                    <a:pos x="connsiteX62-125" y="connsiteY62-126"/>
                  </a:cxn>
                  <a:cxn ang="0">
                    <a:pos x="connsiteX63-127" y="connsiteY63-128"/>
                  </a:cxn>
                  <a:cxn ang="0">
                    <a:pos x="connsiteX64-129" y="connsiteY64-130"/>
                  </a:cxn>
                  <a:cxn ang="0">
                    <a:pos x="connsiteX65-131" y="connsiteY65-132"/>
                  </a:cxn>
                  <a:cxn ang="0">
                    <a:pos x="connsiteX66-133" y="connsiteY66-134"/>
                  </a:cxn>
                  <a:cxn ang="0">
                    <a:pos x="connsiteX67-135" y="connsiteY67-136"/>
                  </a:cxn>
                  <a:cxn ang="0">
                    <a:pos x="connsiteX68-137" y="connsiteY68-138"/>
                  </a:cxn>
                  <a:cxn ang="0">
                    <a:pos x="connsiteX69-139" y="connsiteY69-140"/>
                  </a:cxn>
                  <a:cxn ang="0">
                    <a:pos x="connsiteX70-141" y="connsiteY70-142"/>
                  </a:cxn>
                  <a:cxn ang="0">
                    <a:pos x="connsiteX71-143" y="connsiteY71-144"/>
                  </a:cxn>
                  <a:cxn ang="0">
                    <a:pos x="connsiteX72-145" y="connsiteY72-146"/>
                  </a:cxn>
                  <a:cxn ang="0">
                    <a:pos x="connsiteX73-147" y="connsiteY73-148"/>
                  </a:cxn>
                  <a:cxn ang="0">
                    <a:pos x="connsiteX74-149" y="connsiteY74-150"/>
                  </a:cxn>
                  <a:cxn ang="0">
                    <a:pos x="connsiteX75-151" y="connsiteY75-152"/>
                  </a:cxn>
                  <a:cxn ang="0">
                    <a:pos x="connsiteX76-153" y="connsiteY76-154"/>
                  </a:cxn>
                  <a:cxn ang="0">
                    <a:pos x="connsiteX77-155" y="connsiteY77-156"/>
                  </a:cxn>
                  <a:cxn ang="0">
                    <a:pos x="connsiteX78-157" y="connsiteY78-158"/>
                  </a:cxn>
                  <a:cxn ang="0">
                    <a:pos x="connsiteX79-159" y="connsiteY79-160"/>
                  </a:cxn>
                </a:cxnLst>
                <a:rect l="l" t="t" r="r" b="b"/>
                <a:pathLst>
                  <a:path w="10000" h="10000">
                    <a:moveTo>
                      <a:pt x="465" y="3396"/>
                    </a:moveTo>
                    <a:cubicBezTo>
                      <a:pt x="302" y="2925"/>
                      <a:pt x="9" y="1699"/>
                      <a:pt x="0" y="1699"/>
                    </a:cubicBezTo>
                    <a:cubicBezTo>
                      <a:pt x="103" y="2453"/>
                      <a:pt x="259" y="3019"/>
                      <a:pt x="413" y="3396"/>
                    </a:cubicBezTo>
                    <a:cubicBezTo>
                      <a:pt x="570" y="3962"/>
                      <a:pt x="775" y="4338"/>
                      <a:pt x="931" y="4718"/>
                    </a:cubicBezTo>
                    <a:cubicBezTo>
                      <a:pt x="1292" y="5284"/>
                      <a:pt x="1706" y="5849"/>
                      <a:pt x="2120" y="6037"/>
                    </a:cubicBezTo>
                    <a:cubicBezTo>
                      <a:pt x="2327" y="6037"/>
                      <a:pt x="2534" y="6037"/>
                      <a:pt x="2741" y="5849"/>
                    </a:cubicBezTo>
                    <a:cubicBezTo>
                      <a:pt x="2948" y="5659"/>
                      <a:pt x="3154" y="5473"/>
                      <a:pt x="3309" y="4904"/>
                    </a:cubicBezTo>
                    <a:cubicBezTo>
                      <a:pt x="3360" y="4527"/>
                      <a:pt x="3463" y="4152"/>
                      <a:pt x="3463" y="3772"/>
                    </a:cubicBezTo>
                    <a:cubicBezTo>
                      <a:pt x="3516" y="3396"/>
                      <a:pt x="3516" y="2830"/>
                      <a:pt x="3463" y="2641"/>
                    </a:cubicBezTo>
                    <a:cubicBezTo>
                      <a:pt x="3413" y="2262"/>
                      <a:pt x="3309" y="1888"/>
                      <a:pt x="3257" y="1699"/>
                    </a:cubicBezTo>
                    <a:cubicBezTo>
                      <a:pt x="3154" y="1323"/>
                      <a:pt x="3102" y="1132"/>
                      <a:pt x="2998" y="943"/>
                    </a:cubicBezTo>
                    <a:cubicBezTo>
                      <a:pt x="2844" y="566"/>
                      <a:pt x="2637" y="376"/>
                      <a:pt x="2481" y="190"/>
                    </a:cubicBezTo>
                    <a:cubicBezTo>
                      <a:pt x="2275" y="0"/>
                      <a:pt x="2068" y="0"/>
                      <a:pt x="1913" y="0"/>
                    </a:cubicBezTo>
                    <a:cubicBezTo>
                      <a:pt x="1706" y="0"/>
                      <a:pt x="1552" y="0"/>
                      <a:pt x="1345" y="190"/>
                    </a:cubicBezTo>
                    <a:cubicBezTo>
                      <a:pt x="1190" y="376"/>
                      <a:pt x="1035" y="755"/>
                      <a:pt x="879" y="1132"/>
                    </a:cubicBezTo>
                    <a:cubicBezTo>
                      <a:pt x="775" y="1509"/>
                      <a:pt x="620" y="1888"/>
                      <a:pt x="570" y="2453"/>
                    </a:cubicBezTo>
                    <a:cubicBezTo>
                      <a:pt x="465" y="3019"/>
                      <a:pt x="413" y="3586"/>
                      <a:pt x="413" y="4152"/>
                    </a:cubicBezTo>
                    <a:cubicBezTo>
                      <a:pt x="413" y="4718"/>
                      <a:pt x="465" y="5284"/>
                      <a:pt x="518" y="5659"/>
                    </a:cubicBezTo>
                    <a:cubicBezTo>
                      <a:pt x="570" y="6227"/>
                      <a:pt x="673" y="6604"/>
                      <a:pt x="724" y="6792"/>
                    </a:cubicBezTo>
                    <a:cubicBezTo>
                      <a:pt x="879" y="7547"/>
                      <a:pt x="1035" y="7924"/>
                      <a:pt x="1137" y="8300"/>
                    </a:cubicBezTo>
                    <a:cubicBezTo>
                      <a:pt x="1292" y="8680"/>
                      <a:pt x="1448" y="9055"/>
                      <a:pt x="1655" y="9247"/>
                    </a:cubicBezTo>
                    <a:cubicBezTo>
                      <a:pt x="1863" y="9622"/>
                      <a:pt x="2120" y="9810"/>
                      <a:pt x="2378" y="10000"/>
                    </a:cubicBezTo>
                    <a:cubicBezTo>
                      <a:pt x="2688" y="10000"/>
                      <a:pt x="2998" y="10000"/>
                      <a:pt x="3309" y="9810"/>
                    </a:cubicBezTo>
                    <a:cubicBezTo>
                      <a:pt x="3620" y="9622"/>
                      <a:pt x="3981" y="9055"/>
                      <a:pt x="4291" y="8490"/>
                    </a:cubicBezTo>
                    <a:cubicBezTo>
                      <a:pt x="4602" y="7736"/>
                      <a:pt x="4963" y="6981"/>
                      <a:pt x="5273" y="6227"/>
                    </a:cubicBezTo>
                    <a:cubicBezTo>
                      <a:pt x="5584" y="5284"/>
                      <a:pt x="5894" y="4527"/>
                      <a:pt x="6255" y="3772"/>
                    </a:cubicBezTo>
                    <a:cubicBezTo>
                      <a:pt x="6618" y="2830"/>
                      <a:pt x="6979" y="2262"/>
                      <a:pt x="7393" y="1699"/>
                    </a:cubicBezTo>
                    <a:cubicBezTo>
                      <a:pt x="7754" y="1323"/>
                      <a:pt x="8169" y="1132"/>
                      <a:pt x="8583" y="1323"/>
                    </a:cubicBezTo>
                    <a:cubicBezTo>
                      <a:pt x="8789" y="1323"/>
                      <a:pt x="8944" y="1509"/>
                      <a:pt x="9150" y="1888"/>
                    </a:cubicBezTo>
                    <a:cubicBezTo>
                      <a:pt x="9306" y="2076"/>
                      <a:pt x="9512" y="2453"/>
                      <a:pt x="9616" y="3019"/>
                    </a:cubicBezTo>
                    <a:cubicBezTo>
                      <a:pt x="9771" y="3586"/>
                      <a:pt x="9875" y="4152"/>
                      <a:pt x="9926" y="4904"/>
                    </a:cubicBezTo>
                    <a:cubicBezTo>
                      <a:pt x="9978" y="5284"/>
                      <a:pt x="9978" y="5473"/>
                      <a:pt x="9978" y="5849"/>
                    </a:cubicBezTo>
                    <a:cubicBezTo>
                      <a:pt x="9926" y="6227"/>
                      <a:pt x="9926" y="6604"/>
                      <a:pt x="9875" y="6792"/>
                    </a:cubicBezTo>
                    <a:cubicBezTo>
                      <a:pt x="9771" y="7357"/>
                      <a:pt x="9616" y="7736"/>
                      <a:pt x="9461" y="7924"/>
                    </a:cubicBezTo>
                    <a:cubicBezTo>
                      <a:pt x="9306" y="8300"/>
                      <a:pt x="9099" y="8300"/>
                      <a:pt x="8944" y="8300"/>
                    </a:cubicBezTo>
                    <a:cubicBezTo>
                      <a:pt x="8633" y="8300"/>
                      <a:pt x="8323" y="7736"/>
                      <a:pt x="8117" y="6981"/>
                    </a:cubicBezTo>
                    <a:cubicBezTo>
                      <a:pt x="8013" y="6604"/>
                      <a:pt x="7911" y="6227"/>
                      <a:pt x="7859" y="5849"/>
                    </a:cubicBezTo>
                    <a:cubicBezTo>
                      <a:pt x="7806" y="5284"/>
                      <a:pt x="7806" y="4904"/>
                      <a:pt x="7806" y="4338"/>
                    </a:cubicBezTo>
                    <a:cubicBezTo>
                      <a:pt x="7859" y="3962"/>
                      <a:pt x="7911" y="3586"/>
                      <a:pt x="8013" y="3396"/>
                    </a:cubicBezTo>
                    <a:cubicBezTo>
                      <a:pt x="8065" y="3208"/>
                      <a:pt x="8169" y="3019"/>
                      <a:pt x="8220" y="3019"/>
                    </a:cubicBezTo>
                    <a:cubicBezTo>
                      <a:pt x="8426" y="2830"/>
                      <a:pt x="8530" y="2830"/>
                      <a:pt x="8633" y="2830"/>
                    </a:cubicBezTo>
                    <a:lnTo>
                      <a:pt x="8737" y="2830"/>
                    </a:lnTo>
                    <a:lnTo>
                      <a:pt x="8633" y="2830"/>
                    </a:lnTo>
                    <a:cubicBezTo>
                      <a:pt x="8530" y="2830"/>
                      <a:pt x="8426" y="2830"/>
                      <a:pt x="8220" y="3019"/>
                    </a:cubicBezTo>
                    <a:cubicBezTo>
                      <a:pt x="8169" y="3019"/>
                      <a:pt x="8065" y="3208"/>
                      <a:pt x="8013" y="3396"/>
                    </a:cubicBezTo>
                    <a:cubicBezTo>
                      <a:pt x="7911" y="3586"/>
                      <a:pt x="7859" y="3962"/>
                      <a:pt x="7806" y="4338"/>
                    </a:cubicBezTo>
                    <a:cubicBezTo>
                      <a:pt x="7806" y="4904"/>
                      <a:pt x="7806" y="5284"/>
                      <a:pt x="7859" y="5849"/>
                    </a:cubicBezTo>
                    <a:cubicBezTo>
                      <a:pt x="7911" y="6227"/>
                      <a:pt x="8013" y="6792"/>
                      <a:pt x="8117" y="7169"/>
                    </a:cubicBezTo>
                    <a:cubicBezTo>
                      <a:pt x="8323" y="7924"/>
                      <a:pt x="8633" y="8300"/>
                      <a:pt x="8944" y="8300"/>
                    </a:cubicBezTo>
                    <a:cubicBezTo>
                      <a:pt x="9047" y="8490"/>
                      <a:pt x="9150" y="8300"/>
                      <a:pt x="9203" y="8300"/>
                    </a:cubicBezTo>
                    <a:cubicBezTo>
                      <a:pt x="9306" y="8300"/>
                      <a:pt x="9410" y="8300"/>
                      <a:pt x="9461" y="8115"/>
                    </a:cubicBezTo>
                    <a:cubicBezTo>
                      <a:pt x="9564" y="7924"/>
                      <a:pt x="9616" y="7924"/>
                      <a:pt x="9718" y="7736"/>
                    </a:cubicBezTo>
                    <a:cubicBezTo>
                      <a:pt x="9771" y="7547"/>
                      <a:pt x="9875" y="7169"/>
                      <a:pt x="9926" y="6981"/>
                    </a:cubicBezTo>
                    <a:cubicBezTo>
                      <a:pt x="9978" y="6604"/>
                      <a:pt x="9978" y="6227"/>
                      <a:pt x="9978" y="5849"/>
                    </a:cubicBezTo>
                    <a:cubicBezTo>
                      <a:pt x="10029" y="5473"/>
                      <a:pt x="9978" y="5094"/>
                      <a:pt x="9978" y="4718"/>
                    </a:cubicBezTo>
                    <a:cubicBezTo>
                      <a:pt x="9926" y="3962"/>
                      <a:pt x="9822" y="3396"/>
                      <a:pt x="9668" y="2830"/>
                    </a:cubicBezTo>
                    <a:cubicBezTo>
                      <a:pt x="9512" y="2262"/>
                      <a:pt x="9357" y="1888"/>
                      <a:pt x="9150" y="1699"/>
                    </a:cubicBezTo>
                    <a:cubicBezTo>
                      <a:pt x="8944" y="1323"/>
                      <a:pt x="8789" y="1132"/>
                      <a:pt x="8583" y="943"/>
                    </a:cubicBezTo>
                    <a:cubicBezTo>
                      <a:pt x="8169" y="943"/>
                      <a:pt x="7754" y="1132"/>
                      <a:pt x="7341" y="1509"/>
                    </a:cubicBezTo>
                    <a:cubicBezTo>
                      <a:pt x="6928" y="2076"/>
                      <a:pt x="6566" y="2641"/>
                      <a:pt x="6205" y="3396"/>
                    </a:cubicBezTo>
                    <a:cubicBezTo>
                      <a:pt x="5842" y="4338"/>
                      <a:pt x="5533" y="5094"/>
                      <a:pt x="5170" y="6037"/>
                    </a:cubicBezTo>
                    <a:cubicBezTo>
                      <a:pt x="4860" y="6792"/>
                      <a:pt x="4549" y="7547"/>
                      <a:pt x="4240" y="8115"/>
                    </a:cubicBezTo>
                    <a:cubicBezTo>
                      <a:pt x="3568" y="9432"/>
                      <a:pt x="2948" y="9810"/>
                      <a:pt x="2378" y="9432"/>
                    </a:cubicBezTo>
                    <a:cubicBezTo>
                      <a:pt x="2120" y="9432"/>
                      <a:pt x="1913" y="9247"/>
                      <a:pt x="1706" y="8868"/>
                    </a:cubicBezTo>
                    <a:cubicBezTo>
                      <a:pt x="1498" y="8680"/>
                      <a:pt x="1345" y="8300"/>
                      <a:pt x="1242" y="7924"/>
                    </a:cubicBezTo>
                    <a:cubicBezTo>
                      <a:pt x="1085" y="7736"/>
                      <a:pt x="982" y="7169"/>
                      <a:pt x="827" y="6604"/>
                    </a:cubicBezTo>
                    <a:cubicBezTo>
                      <a:pt x="775" y="6227"/>
                      <a:pt x="673" y="6037"/>
                      <a:pt x="620" y="5473"/>
                    </a:cubicBezTo>
                    <a:cubicBezTo>
                      <a:pt x="570" y="5094"/>
                      <a:pt x="570" y="4718"/>
                      <a:pt x="570" y="4152"/>
                    </a:cubicBezTo>
                    <a:cubicBezTo>
                      <a:pt x="622" y="3491"/>
                      <a:pt x="716" y="2138"/>
                      <a:pt x="931" y="1509"/>
                    </a:cubicBezTo>
                    <a:cubicBezTo>
                      <a:pt x="1190" y="755"/>
                      <a:pt x="1552" y="376"/>
                      <a:pt x="1863" y="376"/>
                    </a:cubicBezTo>
                    <a:cubicBezTo>
                      <a:pt x="2068" y="376"/>
                      <a:pt x="2224" y="376"/>
                      <a:pt x="2430" y="566"/>
                    </a:cubicBezTo>
                    <a:cubicBezTo>
                      <a:pt x="2585" y="755"/>
                      <a:pt x="2791" y="943"/>
                      <a:pt x="2948" y="1323"/>
                    </a:cubicBezTo>
                    <a:cubicBezTo>
                      <a:pt x="3050" y="1323"/>
                      <a:pt x="3102" y="1509"/>
                      <a:pt x="3154" y="1888"/>
                    </a:cubicBezTo>
                    <a:cubicBezTo>
                      <a:pt x="3257" y="2076"/>
                      <a:pt x="3309" y="2262"/>
                      <a:pt x="3360" y="2641"/>
                    </a:cubicBezTo>
                    <a:cubicBezTo>
                      <a:pt x="3413" y="2830"/>
                      <a:pt x="3413" y="3208"/>
                      <a:pt x="3413" y="3586"/>
                    </a:cubicBezTo>
                    <a:cubicBezTo>
                      <a:pt x="3360" y="3962"/>
                      <a:pt x="3309" y="4338"/>
                      <a:pt x="3257" y="4527"/>
                    </a:cubicBezTo>
                    <a:cubicBezTo>
                      <a:pt x="3154" y="5094"/>
                      <a:pt x="2948" y="5473"/>
                      <a:pt x="2741" y="5473"/>
                    </a:cubicBezTo>
                    <a:cubicBezTo>
                      <a:pt x="2534" y="5659"/>
                      <a:pt x="2327" y="5659"/>
                      <a:pt x="2171" y="5659"/>
                    </a:cubicBezTo>
                    <a:cubicBezTo>
                      <a:pt x="1758" y="5659"/>
                      <a:pt x="1345" y="5094"/>
                      <a:pt x="982" y="4527"/>
                    </a:cubicBezTo>
                    <a:cubicBezTo>
                      <a:pt x="775" y="4152"/>
                      <a:pt x="620" y="3772"/>
                      <a:pt x="465" y="3396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94" name="Freeform 201"/>
              <p:cNvSpPr/>
              <p:nvPr/>
            </p:nvSpPr>
            <p:spPr bwMode="auto">
              <a:xfrm rot="16069449">
                <a:off x="2866485" y="2006162"/>
                <a:ext cx="42863" cy="54472"/>
              </a:xfrm>
              <a:custGeom>
                <a:avLst/>
                <a:gdLst>
                  <a:gd name="T0" fmla="*/ 1 w 5"/>
                  <a:gd name="T1" fmla="*/ 3 h 4"/>
                  <a:gd name="T2" fmla="*/ 1 w 5"/>
                  <a:gd name="T3" fmla="*/ 1 h 4"/>
                  <a:gd name="T4" fmla="*/ 4 w 5"/>
                  <a:gd name="T5" fmla="*/ 1 h 4"/>
                  <a:gd name="T6" fmla="*/ 4 w 5"/>
                  <a:gd name="T7" fmla="*/ 3 h 4"/>
                  <a:gd name="T8" fmla="*/ 1 w 5"/>
                  <a:gd name="T9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1" y="3"/>
                    </a:move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4" y="0"/>
                      <a:pt x="4" y="1"/>
                    </a:cubicBezTo>
                    <a:cubicBezTo>
                      <a:pt x="5" y="1"/>
                      <a:pt x="5" y="2"/>
                      <a:pt x="4" y="3"/>
                    </a:cubicBezTo>
                    <a:cubicBezTo>
                      <a:pt x="3" y="4"/>
                      <a:pt x="2" y="4"/>
                      <a:pt x="1" y="3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95" name="Freeform 202"/>
              <p:cNvSpPr/>
              <p:nvPr/>
            </p:nvSpPr>
            <p:spPr bwMode="auto">
              <a:xfrm rot="16069449">
                <a:off x="2344482" y="2002689"/>
                <a:ext cx="873125" cy="471467"/>
              </a:xfrm>
              <a:custGeom>
                <a:avLst/>
                <a:gdLst>
                  <a:gd name="T0" fmla="*/ 18 w 102"/>
                  <a:gd name="T1" fmla="*/ 25 h 35"/>
                  <a:gd name="T2" fmla="*/ 24 w 102"/>
                  <a:gd name="T3" fmla="*/ 23 h 35"/>
                  <a:gd name="T4" fmla="*/ 19 w 102"/>
                  <a:gd name="T5" fmla="*/ 22 h 35"/>
                  <a:gd name="T6" fmla="*/ 27 w 102"/>
                  <a:gd name="T7" fmla="*/ 19 h 35"/>
                  <a:gd name="T8" fmla="*/ 30 w 102"/>
                  <a:gd name="T9" fmla="*/ 18 h 35"/>
                  <a:gd name="T10" fmla="*/ 33 w 102"/>
                  <a:gd name="T11" fmla="*/ 18 h 35"/>
                  <a:gd name="T12" fmla="*/ 35 w 102"/>
                  <a:gd name="T13" fmla="*/ 16 h 35"/>
                  <a:gd name="T14" fmla="*/ 33 w 102"/>
                  <a:gd name="T15" fmla="*/ 15 h 35"/>
                  <a:gd name="T16" fmla="*/ 36 w 102"/>
                  <a:gd name="T17" fmla="*/ 14 h 35"/>
                  <a:gd name="T18" fmla="*/ 40 w 102"/>
                  <a:gd name="T19" fmla="*/ 14 h 35"/>
                  <a:gd name="T20" fmla="*/ 41 w 102"/>
                  <a:gd name="T21" fmla="*/ 12 h 35"/>
                  <a:gd name="T22" fmla="*/ 39 w 102"/>
                  <a:gd name="T23" fmla="*/ 12 h 35"/>
                  <a:gd name="T24" fmla="*/ 43 w 102"/>
                  <a:gd name="T25" fmla="*/ 13 h 35"/>
                  <a:gd name="T26" fmla="*/ 47 w 102"/>
                  <a:gd name="T27" fmla="*/ 12 h 35"/>
                  <a:gd name="T28" fmla="*/ 50 w 102"/>
                  <a:gd name="T29" fmla="*/ 12 h 35"/>
                  <a:gd name="T30" fmla="*/ 50 w 102"/>
                  <a:gd name="T31" fmla="*/ 9 h 35"/>
                  <a:gd name="T32" fmla="*/ 51 w 102"/>
                  <a:gd name="T33" fmla="*/ 9 h 35"/>
                  <a:gd name="T34" fmla="*/ 53 w 102"/>
                  <a:gd name="T35" fmla="*/ 11 h 35"/>
                  <a:gd name="T36" fmla="*/ 56 w 102"/>
                  <a:gd name="T37" fmla="*/ 11 h 35"/>
                  <a:gd name="T38" fmla="*/ 58 w 102"/>
                  <a:gd name="T39" fmla="*/ 13 h 35"/>
                  <a:gd name="T40" fmla="*/ 61 w 102"/>
                  <a:gd name="T41" fmla="*/ 10 h 35"/>
                  <a:gd name="T42" fmla="*/ 65 w 102"/>
                  <a:gd name="T43" fmla="*/ 9 h 35"/>
                  <a:gd name="T44" fmla="*/ 63 w 102"/>
                  <a:gd name="T45" fmla="*/ 7 h 35"/>
                  <a:gd name="T46" fmla="*/ 64 w 102"/>
                  <a:gd name="T47" fmla="*/ 6 h 35"/>
                  <a:gd name="T48" fmla="*/ 67 w 102"/>
                  <a:gd name="T49" fmla="*/ 8 h 35"/>
                  <a:gd name="T50" fmla="*/ 70 w 102"/>
                  <a:gd name="T51" fmla="*/ 9 h 35"/>
                  <a:gd name="T52" fmla="*/ 73 w 102"/>
                  <a:gd name="T53" fmla="*/ 8 h 35"/>
                  <a:gd name="T54" fmla="*/ 77 w 102"/>
                  <a:gd name="T55" fmla="*/ 7 h 35"/>
                  <a:gd name="T56" fmla="*/ 75 w 102"/>
                  <a:gd name="T57" fmla="*/ 4 h 35"/>
                  <a:gd name="T58" fmla="*/ 83 w 102"/>
                  <a:gd name="T59" fmla="*/ 5 h 35"/>
                  <a:gd name="T60" fmla="*/ 87 w 102"/>
                  <a:gd name="T61" fmla="*/ 5 h 35"/>
                  <a:gd name="T62" fmla="*/ 87 w 102"/>
                  <a:gd name="T63" fmla="*/ 4 h 35"/>
                  <a:gd name="T64" fmla="*/ 90 w 102"/>
                  <a:gd name="T65" fmla="*/ 4 h 35"/>
                  <a:gd name="T66" fmla="*/ 90 w 102"/>
                  <a:gd name="T67" fmla="*/ 3 h 35"/>
                  <a:gd name="T68" fmla="*/ 102 w 102"/>
                  <a:gd name="T69" fmla="*/ 6 h 35"/>
                  <a:gd name="T70" fmla="*/ 98 w 102"/>
                  <a:gd name="T71" fmla="*/ 3 h 35"/>
                  <a:gd name="T72" fmla="*/ 89 w 102"/>
                  <a:gd name="T73" fmla="*/ 1 h 35"/>
                  <a:gd name="T74" fmla="*/ 77 w 102"/>
                  <a:gd name="T75" fmla="*/ 0 h 35"/>
                  <a:gd name="T76" fmla="*/ 59 w 102"/>
                  <a:gd name="T77" fmla="*/ 2 h 35"/>
                  <a:gd name="T78" fmla="*/ 49 w 102"/>
                  <a:gd name="T79" fmla="*/ 5 h 35"/>
                  <a:gd name="T80" fmla="*/ 38 w 102"/>
                  <a:gd name="T81" fmla="*/ 9 h 35"/>
                  <a:gd name="T82" fmla="*/ 0 w 102"/>
                  <a:gd name="T83" fmla="*/ 35 h 35"/>
                  <a:gd name="T84" fmla="*/ 18 w 102"/>
                  <a:gd name="T85" fmla="*/ 25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02" h="35">
                    <a:moveTo>
                      <a:pt x="18" y="25"/>
                    </a:moveTo>
                    <a:cubicBezTo>
                      <a:pt x="23" y="23"/>
                      <a:pt x="23" y="23"/>
                      <a:pt x="24" y="23"/>
                    </a:cubicBezTo>
                    <a:cubicBezTo>
                      <a:pt x="25" y="22"/>
                      <a:pt x="20" y="22"/>
                      <a:pt x="19" y="22"/>
                    </a:cubicBezTo>
                    <a:cubicBezTo>
                      <a:pt x="20" y="21"/>
                      <a:pt x="25" y="20"/>
                      <a:pt x="27" y="19"/>
                    </a:cubicBezTo>
                    <a:cubicBezTo>
                      <a:pt x="28" y="19"/>
                      <a:pt x="29" y="18"/>
                      <a:pt x="30" y="18"/>
                    </a:cubicBezTo>
                    <a:cubicBezTo>
                      <a:pt x="31" y="18"/>
                      <a:pt x="32" y="18"/>
                      <a:pt x="33" y="18"/>
                    </a:cubicBezTo>
                    <a:cubicBezTo>
                      <a:pt x="34" y="17"/>
                      <a:pt x="35" y="17"/>
                      <a:pt x="35" y="16"/>
                    </a:cubicBezTo>
                    <a:cubicBezTo>
                      <a:pt x="35" y="16"/>
                      <a:pt x="34" y="15"/>
                      <a:pt x="33" y="15"/>
                    </a:cubicBezTo>
                    <a:cubicBezTo>
                      <a:pt x="34" y="15"/>
                      <a:pt x="35" y="14"/>
                      <a:pt x="36" y="14"/>
                    </a:cubicBezTo>
                    <a:cubicBezTo>
                      <a:pt x="37" y="14"/>
                      <a:pt x="38" y="15"/>
                      <a:pt x="40" y="14"/>
                    </a:cubicBezTo>
                    <a:cubicBezTo>
                      <a:pt x="41" y="14"/>
                      <a:pt x="42" y="12"/>
                      <a:pt x="41" y="12"/>
                    </a:cubicBezTo>
                    <a:cubicBezTo>
                      <a:pt x="41" y="12"/>
                      <a:pt x="40" y="12"/>
                      <a:pt x="39" y="12"/>
                    </a:cubicBezTo>
                    <a:cubicBezTo>
                      <a:pt x="40" y="12"/>
                      <a:pt x="43" y="11"/>
                      <a:pt x="43" y="13"/>
                    </a:cubicBezTo>
                    <a:cubicBezTo>
                      <a:pt x="43" y="14"/>
                      <a:pt x="46" y="13"/>
                      <a:pt x="47" y="12"/>
                    </a:cubicBezTo>
                    <a:cubicBezTo>
                      <a:pt x="48" y="12"/>
                      <a:pt x="49" y="12"/>
                      <a:pt x="50" y="12"/>
                    </a:cubicBezTo>
                    <a:cubicBezTo>
                      <a:pt x="51" y="11"/>
                      <a:pt x="52" y="9"/>
                      <a:pt x="50" y="9"/>
                    </a:cubicBezTo>
                    <a:cubicBezTo>
                      <a:pt x="49" y="9"/>
                      <a:pt x="51" y="8"/>
                      <a:pt x="51" y="9"/>
                    </a:cubicBezTo>
                    <a:cubicBezTo>
                      <a:pt x="52" y="9"/>
                      <a:pt x="53" y="9"/>
                      <a:pt x="53" y="11"/>
                    </a:cubicBezTo>
                    <a:cubicBezTo>
                      <a:pt x="52" y="12"/>
                      <a:pt x="54" y="12"/>
                      <a:pt x="56" y="11"/>
                    </a:cubicBezTo>
                    <a:cubicBezTo>
                      <a:pt x="55" y="13"/>
                      <a:pt x="56" y="14"/>
                      <a:pt x="58" y="13"/>
                    </a:cubicBezTo>
                    <a:cubicBezTo>
                      <a:pt x="60" y="12"/>
                      <a:pt x="61" y="11"/>
                      <a:pt x="61" y="10"/>
                    </a:cubicBezTo>
                    <a:cubicBezTo>
                      <a:pt x="62" y="10"/>
                      <a:pt x="64" y="10"/>
                      <a:pt x="65" y="9"/>
                    </a:cubicBezTo>
                    <a:cubicBezTo>
                      <a:pt x="65" y="8"/>
                      <a:pt x="66" y="7"/>
                      <a:pt x="63" y="7"/>
                    </a:cubicBezTo>
                    <a:cubicBezTo>
                      <a:pt x="62" y="7"/>
                      <a:pt x="62" y="6"/>
                      <a:pt x="64" y="6"/>
                    </a:cubicBezTo>
                    <a:cubicBezTo>
                      <a:pt x="65" y="6"/>
                      <a:pt x="67" y="6"/>
                      <a:pt x="67" y="8"/>
                    </a:cubicBezTo>
                    <a:cubicBezTo>
                      <a:pt x="68" y="9"/>
                      <a:pt x="69" y="9"/>
                      <a:pt x="70" y="9"/>
                    </a:cubicBezTo>
                    <a:cubicBezTo>
                      <a:pt x="71" y="9"/>
                      <a:pt x="72" y="8"/>
                      <a:pt x="73" y="8"/>
                    </a:cubicBezTo>
                    <a:cubicBezTo>
                      <a:pt x="73" y="8"/>
                      <a:pt x="75" y="8"/>
                      <a:pt x="77" y="7"/>
                    </a:cubicBezTo>
                    <a:cubicBezTo>
                      <a:pt x="79" y="6"/>
                      <a:pt x="78" y="4"/>
                      <a:pt x="75" y="4"/>
                    </a:cubicBezTo>
                    <a:cubicBezTo>
                      <a:pt x="77" y="4"/>
                      <a:pt x="80" y="4"/>
                      <a:pt x="83" y="5"/>
                    </a:cubicBezTo>
                    <a:cubicBezTo>
                      <a:pt x="84" y="6"/>
                      <a:pt x="86" y="6"/>
                      <a:pt x="87" y="5"/>
                    </a:cubicBezTo>
                    <a:cubicBezTo>
                      <a:pt x="87" y="5"/>
                      <a:pt x="87" y="5"/>
                      <a:pt x="87" y="4"/>
                    </a:cubicBezTo>
                    <a:cubicBezTo>
                      <a:pt x="88" y="5"/>
                      <a:pt x="89" y="5"/>
                      <a:pt x="90" y="4"/>
                    </a:cubicBezTo>
                    <a:cubicBezTo>
                      <a:pt x="91" y="4"/>
                      <a:pt x="91" y="3"/>
                      <a:pt x="90" y="3"/>
                    </a:cubicBezTo>
                    <a:cubicBezTo>
                      <a:pt x="96" y="4"/>
                      <a:pt x="100" y="4"/>
                      <a:pt x="102" y="6"/>
                    </a:cubicBezTo>
                    <a:cubicBezTo>
                      <a:pt x="101" y="5"/>
                      <a:pt x="100" y="4"/>
                      <a:pt x="98" y="3"/>
                    </a:cubicBezTo>
                    <a:cubicBezTo>
                      <a:pt x="96" y="2"/>
                      <a:pt x="93" y="2"/>
                      <a:pt x="89" y="1"/>
                    </a:cubicBezTo>
                    <a:cubicBezTo>
                      <a:pt x="86" y="1"/>
                      <a:pt x="82" y="0"/>
                      <a:pt x="77" y="0"/>
                    </a:cubicBezTo>
                    <a:cubicBezTo>
                      <a:pt x="72" y="0"/>
                      <a:pt x="66" y="1"/>
                      <a:pt x="59" y="2"/>
                    </a:cubicBezTo>
                    <a:cubicBezTo>
                      <a:pt x="56" y="2"/>
                      <a:pt x="52" y="3"/>
                      <a:pt x="49" y="5"/>
                    </a:cubicBezTo>
                    <a:cubicBezTo>
                      <a:pt x="45" y="6"/>
                      <a:pt x="42" y="7"/>
                      <a:pt x="38" y="9"/>
                    </a:cubicBezTo>
                    <a:cubicBezTo>
                      <a:pt x="19" y="18"/>
                      <a:pt x="4" y="32"/>
                      <a:pt x="0" y="35"/>
                    </a:cubicBezTo>
                    <a:cubicBezTo>
                      <a:pt x="0" y="35"/>
                      <a:pt x="12" y="27"/>
                      <a:pt x="18" y="25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96" name="Freeform 203"/>
              <p:cNvSpPr/>
              <p:nvPr/>
            </p:nvSpPr>
            <p:spPr bwMode="auto">
              <a:xfrm rot="16069449">
                <a:off x="2856488" y="2705315"/>
                <a:ext cx="496888" cy="498390"/>
              </a:xfrm>
              <a:custGeom>
                <a:avLst/>
                <a:gdLst>
                  <a:gd name="T0" fmla="*/ 9 w 58"/>
                  <a:gd name="T1" fmla="*/ 37 h 37"/>
                  <a:gd name="T2" fmla="*/ 19 w 58"/>
                  <a:gd name="T3" fmla="*/ 36 h 37"/>
                  <a:gd name="T4" fmla="*/ 25 w 58"/>
                  <a:gd name="T5" fmla="*/ 34 h 37"/>
                  <a:gd name="T6" fmla="*/ 28 w 58"/>
                  <a:gd name="T7" fmla="*/ 33 h 37"/>
                  <a:gd name="T8" fmla="*/ 31 w 58"/>
                  <a:gd name="T9" fmla="*/ 31 h 37"/>
                  <a:gd name="T10" fmla="*/ 41 w 58"/>
                  <a:gd name="T11" fmla="*/ 23 h 37"/>
                  <a:gd name="T12" fmla="*/ 47 w 58"/>
                  <a:gd name="T13" fmla="*/ 14 h 37"/>
                  <a:gd name="T14" fmla="*/ 49 w 58"/>
                  <a:gd name="T15" fmla="*/ 12 h 37"/>
                  <a:gd name="T16" fmla="*/ 53 w 58"/>
                  <a:gd name="T17" fmla="*/ 6 h 37"/>
                  <a:gd name="T18" fmla="*/ 58 w 58"/>
                  <a:gd name="T19" fmla="*/ 0 h 37"/>
                  <a:gd name="T20" fmla="*/ 56 w 58"/>
                  <a:gd name="T21" fmla="*/ 1 h 37"/>
                  <a:gd name="T22" fmla="*/ 55 w 58"/>
                  <a:gd name="T23" fmla="*/ 2 h 37"/>
                  <a:gd name="T24" fmla="*/ 54 w 58"/>
                  <a:gd name="T25" fmla="*/ 2 h 37"/>
                  <a:gd name="T26" fmla="*/ 54 w 58"/>
                  <a:gd name="T27" fmla="*/ 2 h 37"/>
                  <a:gd name="T28" fmla="*/ 52 w 58"/>
                  <a:gd name="T29" fmla="*/ 5 h 37"/>
                  <a:gd name="T30" fmla="*/ 51 w 58"/>
                  <a:gd name="T31" fmla="*/ 7 h 37"/>
                  <a:gd name="T32" fmla="*/ 51 w 58"/>
                  <a:gd name="T33" fmla="*/ 7 h 37"/>
                  <a:gd name="T34" fmla="*/ 47 w 58"/>
                  <a:gd name="T35" fmla="*/ 10 h 37"/>
                  <a:gd name="T36" fmla="*/ 44 w 58"/>
                  <a:gd name="T37" fmla="*/ 13 h 37"/>
                  <a:gd name="T38" fmla="*/ 43 w 58"/>
                  <a:gd name="T39" fmla="*/ 13 h 37"/>
                  <a:gd name="T40" fmla="*/ 40 w 58"/>
                  <a:gd name="T41" fmla="*/ 19 h 37"/>
                  <a:gd name="T42" fmla="*/ 40 w 58"/>
                  <a:gd name="T43" fmla="*/ 20 h 37"/>
                  <a:gd name="T44" fmla="*/ 36 w 58"/>
                  <a:gd name="T45" fmla="*/ 23 h 37"/>
                  <a:gd name="T46" fmla="*/ 33 w 58"/>
                  <a:gd name="T47" fmla="*/ 26 h 37"/>
                  <a:gd name="T48" fmla="*/ 32 w 58"/>
                  <a:gd name="T49" fmla="*/ 26 h 37"/>
                  <a:gd name="T50" fmla="*/ 31 w 58"/>
                  <a:gd name="T51" fmla="*/ 27 h 37"/>
                  <a:gd name="T52" fmla="*/ 31 w 58"/>
                  <a:gd name="T53" fmla="*/ 27 h 37"/>
                  <a:gd name="T54" fmla="*/ 31 w 58"/>
                  <a:gd name="T55" fmla="*/ 26 h 37"/>
                  <a:gd name="T56" fmla="*/ 30 w 58"/>
                  <a:gd name="T57" fmla="*/ 24 h 37"/>
                  <a:gd name="T58" fmla="*/ 30 w 58"/>
                  <a:gd name="T59" fmla="*/ 23 h 37"/>
                  <a:gd name="T60" fmla="*/ 30 w 58"/>
                  <a:gd name="T61" fmla="*/ 22 h 37"/>
                  <a:gd name="T62" fmla="*/ 28 w 58"/>
                  <a:gd name="T63" fmla="*/ 24 h 37"/>
                  <a:gd name="T64" fmla="*/ 28 w 58"/>
                  <a:gd name="T65" fmla="*/ 24 h 37"/>
                  <a:gd name="T66" fmla="*/ 25 w 58"/>
                  <a:gd name="T67" fmla="*/ 27 h 37"/>
                  <a:gd name="T68" fmla="*/ 24 w 58"/>
                  <a:gd name="T69" fmla="*/ 27 h 37"/>
                  <a:gd name="T70" fmla="*/ 23 w 58"/>
                  <a:gd name="T71" fmla="*/ 28 h 37"/>
                  <a:gd name="T72" fmla="*/ 22 w 58"/>
                  <a:gd name="T73" fmla="*/ 28 h 37"/>
                  <a:gd name="T74" fmla="*/ 20 w 58"/>
                  <a:gd name="T75" fmla="*/ 29 h 37"/>
                  <a:gd name="T76" fmla="*/ 17 w 58"/>
                  <a:gd name="T77" fmla="*/ 31 h 37"/>
                  <a:gd name="T78" fmla="*/ 17 w 58"/>
                  <a:gd name="T79" fmla="*/ 32 h 37"/>
                  <a:gd name="T80" fmla="*/ 17 w 58"/>
                  <a:gd name="T81" fmla="*/ 33 h 37"/>
                  <a:gd name="T82" fmla="*/ 16 w 58"/>
                  <a:gd name="T83" fmla="*/ 35 h 37"/>
                  <a:gd name="T84" fmla="*/ 11 w 58"/>
                  <a:gd name="T85" fmla="*/ 36 h 37"/>
                  <a:gd name="T86" fmla="*/ 10 w 58"/>
                  <a:gd name="T87" fmla="*/ 36 h 37"/>
                  <a:gd name="T88" fmla="*/ 8 w 58"/>
                  <a:gd name="T89" fmla="*/ 35 h 37"/>
                  <a:gd name="T90" fmla="*/ 7 w 58"/>
                  <a:gd name="T91" fmla="*/ 35 h 37"/>
                  <a:gd name="T92" fmla="*/ 6 w 58"/>
                  <a:gd name="T93" fmla="*/ 35 h 37"/>
                  <a:gd name="T94" fmla="*/ 5 w 58"/>
                  <a:gd name="T95" fmla="*/ 35 h 37"/>
                  <a:gd name="T96" fmla="*/ 4 w 58"/>
                  <a:gd name="T97" fmla="*/ 35 h 37"/>
                  <a:gd name="T98" fmla="*/ 2 w 58"/>
                  <a:gd name="T99" fmla="*/ 35 h 37"/>
                  <a:gd name="T100" fmla="*/ 2 w 58"/>
                  <a:gd name="T101" fmla="*/ 35 h 37"/>
                  <a:gd name="T102" fmla="*/ 0 w 58"/>
                  <a:gd name="T103" fmla="*/ 35 h 37"/>
                  <a:gd name="T104" fmla="*/ 6 w 58"/>
                  <a:gd name="T105" fmla="*/ 36 h 37"/>
                  <a:gd name="T106" fmla="*/ 9 w 58"/>
                  <a:gd name="T107" fmla="*/ 37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58" h="37">
                    <a:moveTo>
                      <a:pt x="9" y="37"/>
                    </a:moveTo>
                    <a:cubicBezTo>
                      <a:pt x="12" y="37"/>
                      <a:pt x="15" y="37"/>
                      <a:pt x="19" y="36"/>
                    </a:cubicBezTo>
                    <a:cubicBezTo>
                      <a:pt x="21" y="36"/>
                      <a:pt x="23" y="35"/>
                      <a:pt x="25" y="34"/>
                    </a:cubicBezTo>
                    <a:cubicBezTo>
                      <a:pt x="26" y="34"/>
                      <a:pt x="27" y="33"/>
                      <a:pt x="28" y="33"/>
                    </a:cubicBezTo>
                    <a:cubicBezTo>
                      <a:pt x="29" y="32"/>
                      <a:pt x="30" y="32"/>
                      <a:pt x="31" y="31"/>
                    </a:cubicBezTo>
                    <a:cubicBezTo>
                      <a:pt x="35" y="29"/>
                      <a:pt x="38" y="26"/>
                      <a:pt x="41" y="23"/>
                    </a:cubicBezTo>
                    <a:cubicBezTo>
                      <a:pt x="44" y="20"/>
                      <a:pt x="46" y="17"/>
                      <a:pt x="47" y="14"/>
                    </a:cubicBezTo>
                    <a:cubicBezTo>
                      <a:pt x="48" y="13"/>
                      <a:pt x="49" y="12"/>
                      <a:pt x="49" y="12"/>
                    </a:cubicBezTo>
                    <a:cubicBezTo>
                      <a:pt x="50" y="10"/>
                      <a:pt x="52" y="8"/>
                      <a:pt x="53" y="6"/>
                    </a:cubicBezTo>
                    <a:cubicBezTo>
                      <a:pt x="54" y="5"/>
                      <a:pt x="57" y="1"/>
                      <a:pt x="58" y="0"/>
                    </a:cubicBezTo>
                    <a:cubicBezTo>
                      <a:pt x="58" y="0"/>
                      <a:pt x="56" y="1"/>
                      <a:pt x="56" y="1"/>
                    </a:cubicBezTo>
                    <a:cubicBezTo>
                      <a:pt x="56" y="1"/>
                      <a:pt x="55" y="2"/>
                      <a:pt x="55" y="2"/>
                    </a:cubicBezTo>
                    <a:cubicBezTo>
                      <a:pt x="55" y="2"/>
                      <a:pt x="55" y="2"/>
                      <a:pt x="54" y="2"/>
                    </a:cubicBezTo>
                    <a:cubicBezTo>
                      <a:pt x="54" y="2"/>
                      <a:pt x="54" y="2"/>
                      <a:pt x="54" y="2"/>
                    </a:cubicBezTo>
                    <a:cubicBezTo>
                      <a:pt x="53" y="2"/>
                      <a:pt x="53" y="4"/>
                      <a:pt x="52" y="5"/>
                    </a:cubicBezTo>
                    <a:cubicBezTo>
                      <a:pt x="52" y="6"/>
                      <a:pt x="51" y="6"/>
                      <a:pt x="51" y="7"/>
                    </a:cubicBezTo>
                    <a:cubicBezTo>
                      <a:pt x="51" y="7"/>
                      <a:pt x="51" y="7"/>
                      <a:pt x="51" y="7"/>
                    </a:cubicBezTo>
                    <a:cubicBezTo>
                      <a:pt x="50" y="7"/>
                      <a:pt x="48" y="9"/>
                      <a:pt x="47" y="10"/>
                    </a:cubicBezTo>
                    <a:cubicBezTo>
                      <a:pt x="46" y="12"/>
                      <a:pt x="45" y="14"/>
                      <a:pt x="44" y="13"/>
                    </a:cubicBezTo>
                    <a:cubicBezTo>
                      <a:pt x="43" y="13"/>
                      <a:pt x="43" y="13"/>
                      <a:pt x="43" y="13"/>
                    </a:cubicBezTo>
                    <a:cubicBezTo>
                      <a:pt x="42" y="15"/>
                      <a:pt x="42" y="18"/>
                      <a:pt x="40" y="19"/>
                    </a:cubicBezTo>
                    <a:cubicBezTo>
                      <a:pt x="40" y="20"/>
                      <a:pt x="40" y="20"/>
                      <a:pt x="40" y="20"/>
                    </a:cubicBezTo>
                    <a:cubicBezTo>
                      <a:pt x="39" y="21"/>
                      <a:pt x="37" y="22"/>
                      <a:pt x="36" y="23"/>
                    </a:cubicBezTo>
                    <a:cubicBezTo>
                      <a:pt x="35" y="24"/>
                      <a:pt x="33" y="25"/>
                      <a:pt x="33" y="26"/>
                    </a:cubicBezTo>
                    <a:cubicBezTo>
                      <a:pt x="32" y="26"/>
                      <a:pt x="32" y="26"/>
                      <a:pt x="32" y="26"/>
                    </a:cubicBezTo>
                    <a:cubicBezTo>
                      <a:pt x="32" y="26"/>
                      <a:pt x="31" y="27"/>
                      <a:pt x="31" y="27"/>
                    </a:cubicBezTo>
                    <a:cubicBezTo>
                      <a:pt x="31" y="27"/>
                      <a:pt x="31" y="27"/>
                      <a:pt x="31" y="27"/>
                    </a:cubicBezTo>
                    <a:cubicBezTo>
                      <a:pt x="31" y="26"/>
                      <a:pt x="31" y="26"/>
                      <a:pt x="31" y="26"/>
                    </a:cubicBezTo>
                    <a:cubicBezTo>
                      <a:pt x="31" y="25"/>
                      <a:pt x="31" y="24"/>
                      <a:pt x="30" y="24"/>
                    </a:cubicBezTo>
                    <a:cubicBezTo>
                      <a:pt x="30" y="23"/>
                      <a:pt x="30" y="23"/>
                      <a:pt x="30" y="23"/>
                    </a:cubicBezTo>
                    <a:cubicBezTo>
                      <a:pt x="30" y="23"/>
                      <a:pt x="30" y="23"/>
                      <a:pt x="30" y="22"/>
                    </a:cubicBezTo>
                    <a:cubicBezTo>
                      <a:pt x="29" y="22"/>
                      <a:pt x="29" y="23"/>
                      <a:pt x="28" y="24"/>
                    </a:cubicBezTo>
                    <a:cubicBezTo>
                      <a:pt x="28" y="24"/>
                      <a:pt x="28" y="24"/>
                      <a:pt x="28" y="24"/>
                    </a:cubicBezTo>
                    <a:cubicBezTo>
                      <a:pt x="27" y="25"/>
                      <a:pt x="26" y="26"/>
                      <a:pt x="25" y="27"/>
                    </a:cubicBezTo>
                    <a:cubicBezTo>
                      <a:pt x="25" y="27"/>
                      <a:pt x="25" y="27"/>
                      <a:pt x="24" y="27"/>
                    </a:cubicBezTo>
                    <a:cubicBezTo>
                      <a:pt x="24" y="27"/>
                      <a:pt x="23" y="28"/>
                      <a:pt x="23" y="28"/>
                    </a:cubicBezTo>
                    <a:cubicBezTo>
                      <a:pt x="22" y="28"/>
                      <a:pt x="22" y="28"/>
                      <a:pt x="22" y="28"/>
                    </a:cubicBezTo>
                    <a:cubicBezTo>
                      <a:pt x="21" y="28"/>
                      <a:pt x="21" y="29"/>
                      <a:pt x="20" y="29"/>
                    </a:cubicBezTo>
                    <a:cubicBezTo>
                      <a:pt x="19" y="29"/>
                      <a:pt x="18" y="30"/>
                      <a:pt x="17" y="31"/>
                    </a:cubicBezTo>
                    <a:cubicBezTo>
                      <a:pt x="17" y="32"/>
                      <a:pt x="17" y="32"/>
                      <a:pt x="17" y="32"/>
                    </a:cubicBezTo>
                    <a:cubicBezTo>
                      <a:pt x="17" y="33"/>
                      <a:pt x="17" y="33"/>
                      <a:pt x="17" y="33"/>
                    </a:cubicBezTo>
                    <a:cubicBezTo>
                      <a:pt x="17" y="34"/>
                      <a:pt x="17" y="34"/>
                      <a:pt x="16" y="35"/>
                    </a:cubicBezTo>
                    <a:cubicBezTo>
                      <a:pt x="14" y="36"/>
                      <a:pt x="13" y="36"/>
                      <a:pt x="11" y="36"/>
                    </a:cubicBezTo>
                    <a:cubicBezTo>
                      <a:pt x="11" y="36"/>
                      <a:pt x="10" y="36"/>
                      <a:pt x="10" y="36"/>
                    </a:cubicBezTo>
                    <a:cubicBezTo>
                      <a:pt x="9" y="36"/>
                      <a:pt x="8" y="35"/>
                      <a:pt x="8" y="35"/>
                    </a:cubicBezTo>
                    <a:cubicBezTo>
                      <a:pt x="8" y="35"/>
                      <a:pt x="7" y="35"/>
                      <a:pt x="7" y="35"/>
                    </a:cubicBezTo>
                    <a:cubicBezTo>
                      <a:pt x="7" y="35"/>
                      <a:pt x="7" y="35"/>
                      <a:pt x="6" y="35"/>
                    </a:cubicBezTo>
                    <a:cubicBezTo>
                      <a:pt x="6" y="35"/>
                      <a:pt x="6" y="35"/>
                      <a:pt x="5" y="35"/>
                    </a:cubicBezTo>
                    <a:cubicBezTo>
                      <a:pt x="4" y="35"/>
                      <a:pt x="4" y="35"/>
                      <a:pt x="4" y="35"/>
                    </a:cubicBezTo>
                    <a:cubicBezTo>
                      <a:pt x="3" y="35"/>
                      <a:pt x="3" y="35"/>
                      <a:pt x="2" y="35"/>
                    </a:cubicBezTo>
                    <a:cubicBezTo>
                      <a:pt x="2" y="35"/>
                      <a:pt x="2" y="35"/>
                      <a:pt x="2" y="35"/>
                    </a:cubicBezTo>
                    <a:cubicBezTo>
                      <a:pt x="1" y="35"/>
                      <a:pt x="1" y="35"/>
                      <a:pt x="0" y="35"/>
                    </a:cubicBezTo>
                    <a:cubicBezTo>
                      <a:pt x="2" y="35"/>
                      <a:pt x="4" y="36"/>
                      <a:pt x="6" y="36"/>
                    </a:cubicBezTo>
                    <a:cubicBezTo>
                      <a:pt x="7" y="37"/>
                      <a:pt x="8" y="37"/>
                      <a:pt x="9" y="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97" name="Freeform 204"/>
              <p:cNvSpPr/>
              <p:nvPr/>
            </p:nvSpPr>
            <p:spPr bwMode="auto">
              <a:xfrm rot="16069449">
                <a:off x="2971776" y="3123622"/>
                <a:ext cx="196850" cy="323703"/>
              </a:xfrm>
              <a:custGeom>
                <a:avLst/>
                <a:gdLst>
                  <a:gd name="T0" fmla="*/ 13 w 23"/>
                  <a:gd name="T1" fmla="*/ 24 h 24"/>
                  <a:gd name="T2" fmla="*/ 12 w 23"/>
                  <a:gd name="T3" fmla="*/ 23 h 24"/>
                  <a:gd name="T4" fmla="*/ 12 w 23"/>
                  <a:gd name="T5" fmla="*/ 22 h 24"/>
                  <a:gd name="T6" fmla="*/ 15 w 23"/>
                  <a:gd name="T7" fmla="*/ 20 h 24"/>
                  <a:gd name="T8" fmla="*/ 15 w 23"/>
                  <a:gd name="T9" fmla="*/ 20 h 24"/>
                  <a:gd name="T10" fmla="*/ 17 w 23"/>
                  <a:gd name="T11" fmla="*/ 20 h 24"/>
                  <a:gd name="T12" fmla="*/ 19 w 23"/>
                  <a:gd name="T13" fmla="*/ 20 h 24"/>
                  <a:gd name="T14" fmla="*/ 19 w 23"/>
                  <a:gd name="T15" fmla="*/ 19 h 24"/>
                  <a:gd name="T16" fmla="*/ 23 w 23"/>
                  <a:gd name="T17" fmla="*/ 18 h 24"/>
                  <a:gd name="T18" fmla="*/ 21 w 23"/>
                  <a:gd name="T19" fmla="*/ 18 h 24"/>
                  <a:gd name="T20" fmla="*/ 19 w 23"/>
                  <a:gd name="T21" fmla="*/ 18 h 24"/>
                  <a:gd name="T22" fmla="*/ 15 w 23"/>
                  <a:gd name="T23" fmla="*/ 18 h 24"/>
                  <a:gd name="T24" fmla="*/ 13 w 23"/>
                  <a:gd name="T25" fmla="*/ 17 h 24"/>
                  <a:gd name="T26" fmla="*/ 6 w 23"/>
                  <a:gd name="T27" fmla="*/ 13 h 24"/>
                  <a:gd name="T28" fmla="*/ 1 w 23"/>
                  <a:gd name="T29" fmla="*/ 6 h 24"/>
                  <a:gd name="T30" fmla="*/ 1 w 23"/>
                  <a:gd name="T31" fmla="*/ 5 h 24"/>
                  <a:gd name="T32" fmla="*/ 0 w 23"/>
                  <a:gd name="T33" fmla="*/ 0 h 24"/>
                  <a:gd name="T34" fmla="*/ 0 w 23"/>
                  <a:gd name="T35" fmla="*/ 4 h 24"/>
                  <a:gd name="T36" fmla="*/ 1 w 23"/>
                  <a:gd name="T37" fmla="*/ 13 h 24"/>
                  <a:gd name="T38" fmla="*/ 6 w 23"/>
                  <a:gd name="T39" fmla="*/ 20 h 24"/>
                  <a:gd name="T40" fmla="*/ 13 w 23"/>
                  <a:gd name="T41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3" h="24">
                    <a:moveTo>
                      <a:pt x="13" y="24"/>
                    </a:moveTo>
                    <a:cubicBezTo>
                      <a:pt x="13" y="24"/>
                      <a:pt x="13" y="24"/>
                      <a:pt x="12" y="23"/>
                    </a:cubicBezTo>
                    <a:cubicBezTo>
                      <a:pt x="12" y="23"/>
                      <a:pt x="12" y="23"/>
                      <a:pt x="12" y="22"/>
                    </a:cubicBezTo>
                    <a:cubicBezTo>
                      <a:pt x="13" y="21"/>
                      <a:pt x="14" y="21"/>
                      <a:pt x="15" y="20"/>
                    </a:cubicBezTo>
                    <a:cubicBezTo>
                      <a:pt x="15" y="20"/>
                      <a:pt x="15" y="20"/>
                      <a:pt x="15" y="20"/>
                    </a:cubicBezTo>
                    <a:cubicBezTo>
                      <a:pt x="16" y="20"/>
                      <a:pt x="16" y="20"/>
                      <a:pt x="17" y="20"/>
                    </a:cubicBezTo>
                    <a:cubicBezTo>
                      <a:pt x="17" y="20"/>
                      <a:pt x="18" y="20"/>
                      <a:pt x="19" y="20"/>
                    </a:cubicBezTo>
                    <a:cubicBezTo>
                      <a:pt x="19" y="19"/>
                      <a:pt x="19" y="19"/>
                      <a:pt x="19" y="19"/>
                    </a:cubicBezTo>
                    <a:cubicBezTo>
                      <a:pt x="21" y="19"/>
                      <a:pt x="23" y="18"/>
                      <a:pt x="23" y="18"/>
                    </a:cubicBezTo>
                    <a:cubicBezTo>
                      <a:pt x="22" y="18"/>
                      <a:pt x="22" y="18"/>
                      <a:pt x="21" y="18"/>
                    </a:cubicBezTo>
                    <a:cubicBezTo>
                      <a:pt x="21" y="18"/>
                      <a:pt x="20" y="18"/>
                      <a:pt x="19" y="18"/>
                    </a:cubicBezTo>
                    <a:cubicBezTo>
                      <a:pt x="18" y="18"/>
                      <a:pt x="17" y="18"/>
                      <a:pt x="15" y="18"/>
                    </a:cubicBezTo>
                    <a:cubicBezTo>
                      <a:pt x="14" y="18"/>
                      <a:pt x="13" y="17"/>
                      <a:pt x="13" y="17"/>
                    </a:cubicBezTo>
                    <a:cubicBezTo>
                      <a:pt x="10" y="16"/>
                      <a:pt x="8" y="15"/>
                      <a:pt x="6" y="13"/>
                    </a:cubicBezTo>
                    <a:cubicBezTo>
                      <a:pt x="4" y="12"/>
                      <a:pt x="2" y="10"/>
                      <a:pt x="1" y="6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0" y="4"/>
                      <a:pt x="0" y="2"/>
                      <a:pt x="0" y="0"/>
                    </a:cubicBezTo>
                    <a:cubicBezTo>
                      <a:pt x="0" y="2"/>
                      <a:pt x="0" y="3"/>
                      <a:pt x="0" y="4"/>
                    </a:cubicBezTo>
                    <a:cubicBezTo>
                      <a:pt x="0" y="8"/>
                      <a:pt x="1" y="10"/>
                      <a:pt x="1" y="13"/>
                    </a:cubicBezTo>
                    <a:cubicBezTo>
                      <a:pt x="2" y="16"/>
                      <a:pt x="4" y="19"/>
                      <a:pt x="6" y="20"/>
                    </a:cubicBezTo>
                    <a:cubicBezTo>
                      <a:pt x="8" y="22"/>
                      <a:pt x="10" y="23"/>
                      <a:pt x="13" y="24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98" name="Freeform 205"/>
              <p:cNvSpPr/>
              <p:nvPr/>
            </p:nvSpPr>
            <p:spPr bwMode="auto">
              <a:xfrm rot="16069449">
                <a:off x="2884086" y="1797752"/>
                <a:ext cx="50800" cy="188462"/>
              </a:xfrm>
              <a:custGeom>
                <a:avLst/>
                <a:gdLst>
                  <a:gd name="T0" fmla="*/ 6 w 6"/>
                  <a:gd name="T1" fmla="*/ 7 h 14"/>
                  <a:gd name="T2" fmla="*/ 4 w 6"/>
                  <a:gd name="T3" fmla="*/ 3 h 14"/>
                  <a:gd name="T4" fmla="*/ 1 w 6"/>
                  <a:gd name="T5" fmla="*/ 1 h 14"/>
                  <a:gd name="T6" fmla="*/ 0 w 6"/>
                  <a:gd name="T7" fmla="*/ 0 h 14"/>
                  <a:gd name="T8" fmla="*/ 1 w 6"/>
                  <a:gd name="T9" fmla="*/ 1 h 14"/>
                  <a:gd name="T10" fmla="*/ 2 w 6"/>
                  <a:gd name="T11" fmla="*/ 2 h 14"/>
                  <a:gd name="T12" fmla="*/ 4 w 6"/>
                  <a:gd name="T13" fmla="*/ 5 h 14"/>
                  <a:gd name="T14" fmla="*/ 4 w 6"/>
                  <a:gd name="T15" fmla="*/ 9 h 14"/>
                  <a:gd name="T16" fmla="*/ 4 w 6"/>
                  <a:gd name="T17" fmla="*/ 11 h 14"/>
                  <a:gd name="T18" fmla="*/ 3 w 6"/>
                  <a:gd name="T19" fmla="*/ 13 h 14"/>
                  <a:gd name="T20" fmla="*/ 3 w 6"/>
                  <a:gd name="T21" fmla="*/ 13 h 14"/>
                  <a:gd name="T22" fmla="*/ 3 w 6"/>
                  <a:gd name="T23" fmla="*/ 14 h 14"/>
                  <a:gd name="T24" fmla="*/ 4 w 6"/>
                  <a:gd name="T25" fmla="*/ 13 h 14"/>
                  <a:gd name="T26" fmla="*/ 4 w 6"/>
                  <a:gd name="T27" fmla="*/ 13 h 14"/>
                  <a:gd name="T28" fmla="*/ 4 w 6"/>
                  <a:gd name="T29" fmla="*/ 12 h 14"/>
                  <a:gd name="T30" fmla="*/ 5 w 6"/>
                  <a:gd name="T31" fmla="*/ 11 h 14"/>
                  <a:gd name="T32" fmla="*/ 5 w 6"/>
                  <a:gd name="T33" fmla="*/ 11 h 14"/>
                  <a:gd name="T34" fmla="*/ 6 w 6"/>
                  <a:gd name="T35" fmla="*/ 10 h 14"/>
                  <a:gd name="T36" fmla="*/ 6 w 6"/>
                  <a:gd name="T37" fmla="*/ 10 h 14"/>
                  <a:gd name="T38" fmla="*/ 6 w 6"/>
                  <a:gd name="T39" fmla="*/ 11 h 14"/>
                  <a:gd name="T40" fmla="*/ 6 w 6"/>
                  <a:gd name="T41" fmla="*/ 7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6" h="14">
                    <a:moveTo>
                      <a:pt x="6" y="7"/>
                    </a:moveTo>
                    <a:cubicBezTo>
                      <a:pt x="6" y="5"/>
                      <a:pt x="5" y="4"/>
                      <a:pt x="4" y="3"/>
                    </a:cubicBezTo>
                    <a:cubicBezTo>
                      <a:pt x="3" y="2"/>
                      <a:pt x="2" y="2"/>
                      <a:pt x="1" y="1"/>
                    </a:cubicBezTo>
                    <a:cubicBezTo>
                      <a:pt x="1" y="1"/>
                      <a:pt x="0" y="0"/>
                      <a:pt x="0" y="0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3" y="3"/>
                      <a:pt x="3" y="4"/>
                      <a:pt x="4" y="5"/>
                    </a:cubicBezTo>
                    <a:cubicBezTo>
                      <a:pt x="4" y="7"/>
                      <a:pt x="4" y="8"/>
                      <a:pt x="4" y="9"/>
                    </a:cubicBezTo>
                    <a:cubicBezTo>
                      <a:pt x="4" y="10"/>
                      <a:pt x="4" y="10"/>
                      <a:pt x="4" y="11"/>
                    </a:cubicBezTo>
                    <a:cubicBezTo>
                      <a:pt x="4" y="11"/>
                      <a:pt x="3" y="12"/>
                      <a:pt x="3" y="13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4"/>
                      <a:pt x="3" y="14"/>
                      <a:pt x="4" y="13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4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0"/>
                      <a:pt x="5" y="10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6" y="10"/>
                      <a:pt x="6" y="11"/>
                    </a:cubicBezTo>
                    <a:cubicBezTo>
                      <a:pt x="6" y="9"/>
                      <a:pt x="6" y="8"/>
                      <a:pt x="6" y="7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99" name="Freeform 206"/>
              <p:cNvSpPr/>
              <p:nvPr/>
            </p:nvSpPr>
            <p:spPr bwMode="auto">
              <a:xfrm rot="16069449">
                <a:off x="3070855" y="2067590"/>
                <a:ext cx="33338" cy="148390"/>
              </a:xfrm>
              <a:custGeom>
                <a:avLst/>
                <a:gdLst>
                  <a:gd name="T0" fmla="*/ 0 w 4"/>
                  <a:gd name="T1" fmla="*/ 5 h 11"/>
                  <a:gd name="T2" fmla="*/ 1 w 4"/>
                  <a:gd name="T3" fmla="*/ 8 h 11"/>
                  <a:gd name="T4" fmla="*/ 3 w 4"/>
                  <a:gd name="T5" fmla="*/ 10 h 11"/>
                  <a:gd name="T6" fmla="*/ 3 w 4"/>
                  <a:gd name="T7" fmla="*/ 11 h 11"/>
                  <a:gd name="T8" fmla="*/ 3 w 4"/>
                  <a:gd name="T9" fmla="*/ 10 h 11"/>
                  <a:gd name="T10" fmla="*/ 3 w 4"/>
                  <a:gd name="T11" fmla="*/ 10 h 11"/>
                  <a:gd name="T12" fmla="*/ 2 w 4"/>
                  <a:gd name="T13" fmla="*/ 6 h 11"/>
                  <a:gd name="T14" fmla="*/ 2 w 4"/>
                  <a:gd name="T15" fmla="*/ 3 h 11"/>
                  <a:gd name="T16" fmla="*/ 3 w 4"/>
                  <a:gd name="T17" fmla="*/ 2 h 11"/>
                  <a:gd name="T18" fmla="*/ 3 w 4"/>
                  <a:gd name="T19" fmla="*/ 1 h 11"/>
                  <a:gd name="T20" fmla="*/ 4 w 4"/>
                  <a:gd name="T21" fmla="*/ 0 h 11"/>
                  <a:gd name="T22" fmla="*/ 4 w 4"/>
                  <a:gd name="T23" fmla="*/ 0 h 11"/>
                  <a:gd name="T24" fmla="*/ 3 w 4"/>
                  <a:gd name="T25" fmla="*/ 1 h 11"/>
                  <a:gd name="T26" fmla="*/ 3 w 4"/>
                  <a:gd name="T27" fmla="*/ 1 h 11"/>
                  <a:gd name="T28" fmla="*/ 2 w 4"/>
                  <a:gd name="T29" fmla="*/ 2 h 11"/>
                  <a:gd name="T30" fmla="*/ 2 w 4"/>
                  <a:gd name="T31" fmla="*/ 2 h 11"/>
                  <a:gd name="T32" fmla="*/ 2 w 4"/>
                  <a:gd name="T33" fmla="*/ 2 h 11"/>
                  <a:gd name="T34" fmla="*/ 1 w 4"/>
                  <a:gd name="T35" fmla="*/ 3 h 11"/>
                  <a:gd name="T36" fmla="*/ 1 w 4"/>
                  <a:gd name="T37" fmla="*/ 2 h 11"/>
                  <a:gd name="T38" fmla="*/ 1 w 4"/>
                  <a:gd name="T39" fmla="*/ 2 h 11"/>
                  <a:gd name="T40" fmla="*/ 0 w 4"/>
                  <a:gd name="T41" fmla="*/ 5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4" h="11">
                    <a:moveTo>
                      <a:pt x="0" y="5"/>
                    </a:moveTo>
                    <a:cubicBezTo>
                      <a:pt x="0" y="6"/>
                      <a:pt x="1" y="7"/>
                      <a:pt x="1" y="8"/>
                    </a:cubicBezTo>
                    <a:cubicBezTo>
                      <a:pt x="1" y="9"/>
                      <a:pt x="2" y="9"/>
                      <a:pt x="3" y="10"/>
                    </a:cubicBezTo>
                    <a:cubicBezTo>
                      <a:pt x="3" y="10"/>
                      <a:pt x="3" y="11"/>
                      <a:pt x="3" y="11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2" y="8"/>
                      <a:pt x="2" y="7"/>
                      <a:pt x="2" y="6"/>
                    </a:cubicBezTo>
                    <a:cubicBezTo>
                      <a:pt x="2" y="5"/>
                      <a:pt x="2" y="4"/>
                      <a:pt x="2" y="3"/>
                    </a:cubicBezTo>
                    <a:cubicBezTo>
                      <a:pt x="2" y="3"/>
                      <a:pt x="2" y="3"/>
                      <a:pt x="3" y="2"/>
                    </a:cubicBezTo>
                    <a:cubicBezTo>
                      <a:pt x="3" y="2"/>
                      <a:pt x="3" y="1"/>
                      <a:pt x="3" y="1"/>
                    </a:cubicBezTo>
                    <a:cubicBezTo>
                      <a:pt x="3" y="1"/>
                      <a:pt x="4" y="1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1" y="3"/>
                      <a:pt x="1" y="3"/>
                    </a:cubicBezTo>
                    <a:cubicBezTo>
                      <a:pt x="1" y="3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0" y="4"/>
                      <a:pt x="0" y="5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00" name="Freeform 207"/>
              <p:cNvSpPr/>
              <p:nvPr/>
            </p:nvSpPr>
            <p:spPr bwMode="auto">
              <a:xfrm rot="16069449">
                <a:off x="3246641" y="1883303"/>
                <a:ext cx="84138" cy="107692"/>
              </a:xfrm>
              <a:custGeom>
                <a:avLst/>
                <a:gdLst>
                  <a:gd name="T0" fmla="*/ 0 w 10"/>
                  <a:gd name="T1" fmla="*/ 5 h 8"/>
                  <a:gd name="T2" fmla="*/ 0 w 10"/>
                  <a:gd name="T3" fmla="*/ 5 h 8"/>
                  <a:gd name="T4" fmla="*/ 0 w 10"/>
                  <a:gd name="T5" fmla="*/ 4 h 8"/>
                  <a:gd name="T6" fmla="*/ 1 w 10"/>
                  <a:gd name="T7" fmla="*/ 5 h 8"/>
                  <a:gd name="T8" fmla="*/ 1 w 10"/>
                  <a:gd name="T9" fmla="*/ 5 h 8"/>
                  <a:gd name="T10" fmla="*/ 1 w 10"/>
                  <a:gd name="T11" fmla="*/ 6 h 8"/>
                  <a:gd name="T12" fmla="*/ 1 w 10"/>
                  <a:gd name="T13" fmla="*/ 7 h 8"/>
                  <a:gd name="T14" fmla="*/ 1 w 10"/>
                  <a:gd name="T15" fmla="*/ 7 h 8"/>
                  <a:gd name="T16" fmla="*/ 2 w 10"/>
                  <a:gd name="T17" fmla="*/ 8 h 8"/>
                  <a:gd name="T18" fmla="*/ 2 w 10"/>
                  <a:gd name="T19" fmla="*/ 7 h 8"/>
                  <a:gd name="T20" fmla="*/ 2 w 10"/>
                  <a:gd name="T21" fmla="*/ 7 h 8"/>
                  <a:gd name="T22" fmla="*/ 2 w 10"/>
                  <a:gd name="T23" fmla="*/ 5 h 8"/>
                  <a:gd name="T24" fmla="*/ 2 w 10"/>
                  <a:gd name="T25" fmla="*/ 4 h 8"/>
                  <a:gd name="T26" fmla="*/ 4 w 10"/>
                  <a:gd name="T27" fmla="*/ 2 h 8"/>
                  <a:gd name="T28" fmla="*/ 8 w 10"/>
                  <a:gd name="T29" fmla="*/ 0 h 8"/>
                  <a:gd name="T30" fmla="*/ 8 w 10"/>
                  <a:gd name="T31" fmla="*/ 0 h 8"/>
                  <a:gd name="T32" fmla="*/ 10 w 10"/>
                  <a:gd name="T33" fmla="*/ 0 h 8"/>
                  <a:gd name="T34" fmla="*/ 8 w 10"/>
                  <a:gd name="T35" fmla="*/ 0 h 8"/>
                  <a:gd name="T36" fmla="*/ 5 w 10"/>
                  <a:gd name="T37" fmla="*/ 1 h 8"/>
                  <a:gd name="T38" fmla="*/ 1 w 10"/>
                  <a:gd name="T39" fmla="*/ 3 h 8"/>
                  <a:gd name="T40" fmla="*/ 0 w 10"/>
                  <a:gd name="T41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0" h="8">
                    <a:moveTo>
                      <a:pt x="0" y="5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2" y="8"/>
                      <a:pt x="2" y="8"/>
                    </a:cubicBezTo>
                    <a:cubicBezTo>
                      <a:pt x="2" y="8"/>
                      <a:pt x="2" y="7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6"/>
                      <a:pt x="2" y="6"/>
                      <a:pt x="2" y="5"/>
                    </a:cubicBezTo>
                    <a:cubicBezTo>
                      <a:pt x="2" y="5"/>
                      <a:pt x="2" y="5"/>
                      <a:pt x="2" y="4"/>
                    </a:cubicBezTo>
                    <a:cubicBezTo>
                      <a:pt x="3" y="4"/>
                      <a:pt x="4" y="3"/>
                      <a:pt x="4" y="2"/>
                    </a:cubicBezTo>
                    <a:cubicBezTo>
                      <a:pt x="5" y="2"/>
                      <a:pt x="6" y="1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9" y="0"/>
                      <a:pt x="9" y="0"/>
                      <a:pt x="10" y="0"/>
                    </a:cubicBezTo>
                    <a:cubicBezTo>
                      <a:pt x="9" y="0"/>
                      <a:pt x="9" y="0"/>
                      <a:pt x="8" y="0"/>
                    </a:cubicBezTo>
                    <a:cubicBezTo>
                      <a:pt x="7" y="0"/>
                      <a:pt x="6" y="1"/>
                      <a:pt x="5" y="1"/>
                    </a:cubicBezTo>
                    <a:cubicBezTo>
                      <a:pt x="3" y="1"/>
                      <a:pt x="2" y="2"/>
                      <a:pt x="1" y="3"/>
                    </a:cubicBezTo>
                    <a:cubicBezTo>
                      <a:pt x="1" y="3"/>
                      <a:pt x="0" y="4"/>
                      <a:pt x="0" y="5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01" name="Freeform 212"/>
              <p:cNvSpPr/>
              <p:nvPr/>
            </p:nvSpPr>
            <p:spPr bwMode="auto">
              <a:xfrm rot="16069449">
                <a:off x="2757666" y="2560560"/>
                <a:ext cx="950913" cy="444544"/>
              </a:xfrm>
              <a:custGeom>
                <a:avLst/>
                <a:gdLst>
                  <a:gd name="T0" fmla="*/ 104 w 111"/>
                  <a:gd name="T1" fmla="*/ 0 h 33"/>
                  <a:gd name="T2" fmla="*/ 100 w 111"/>
                  <a:gd name="T3" fmla="*/ 5 h 33"/>
                  <a:gd name="T4" fmla="*/ 92 w 111"/>
                  <a:gd name="T5" fmla="*/ 11 h 33"/>
                  <a:gd name="T6" fmla="*/ 99 w 111"/>
                  <a:gd name="T7" fmla="*/ 11 h 33"/>
                  <a:gd name="T8" fmla="*/ 105 w 111"/>
                  <a:gd name="T9" fmla="*/ 12 h 33"/>
                  <a:gd name="T10" fmla="*/ 111 w 111"/>
                  <a:gd name="T11" fmla="*/ 18 h 33"/>
                  <a:gd name="T12" fmla="*/ 104 w 111"/>
                  <a:gd name="T13" fmla="*/ 17 h 33"/>
                  <a:gd name="T14" fmla="*/ 96 w 111"/>
                  <a:gd name="T15" fmla="*/ 18 h 33"/>
                  <a:gd name="T16" fmla="*/ 80 w 111"/>
                  <a:gd name="T17" fmla="*/ 22 h 33"/>
                  <a:gd name="T18" fmla="*/ 72 w 111"/>
                  <a:gd name="T19" fmla="*/ 25 h 33"/>
                  <a:gd name="T20" fmla="*/ 68 w 111"/>
                  <a:gd name="T21" fmla="*/ 27 h 33"/>
                  <a:gd name="T22" fmla="*/ 65 w 111"/>
                  <a:gd name="T23" fmla="*/ 28 h 33"/>
                  <a:gd name="T24" fmla="*/ 51 w 111"/>
                  <a:gd name="T25" fmla="*/ 32 h 33"/>
                  <a:gd name="T26" fmla="*/ 29 w 111"/>
                  <a:gd name="T27" fmla="*/ 32 h 33"/>
                  <a:gd name="T28" fmla="*/ 23 w 111"/>
                  <a:gd name="T29" fmla="*/ 31 h 33"/>
                  <a:gd name="T30" fmla="*/ 21 w 111"/>
                  <a:gd name="T31" fmla="*/ 30 h 33"/>
                  <a:gd name="T32" fmla="*/ 11 w 111"/>
                  <a:gd name="T33" fmla="*/ 27 h 33"/>
                  <a:gd name="T34" fmla="*/ 1 w 111"/>
                  <a:gd name="T35" fmla="*/ 22 h 33"/>
                  <a:gd name="T36" fmla="*/ 0 w 111"/>
                  <a:gd name="T37" fmla="*/ 21 h 33"/>
                  <a:gd name="T38" fmla="*/ 0 w 111"/>
                  <a:gd name="T39" fmla="*/ 21 h 33"/>
                  <a:gd name="T40" fmla="*/ 0 w 111"/>
                  <a:gd name="T41" fmla="*/ 21 h 33"/>
                  <a:gd name="T42" fmla="*/ 0 w 111"/>
                  <a:gd name="T43" fmla="*/ 20 h 33"/>
                  <a:gd name="T44" fmla="*/ 0 w 111"/>
                  <a:gd name="T45" fmla="*/ 20 h 33"/>
                  <a:gd name="T46" fmla="*/ 0 w 111"/>
                  <a:gd name="T47" fmla="*/ 21 h 33"/>
                  <a:gd name="T48" fmla="*/ 1 w 111"/>
                  <a:gd name="T49" fmla="*/ 21 h 33"/>
                  <a:gd name="T50" fmla="*/ 2 w 111"/>
                  <a:gd name="T51" fmla="*/ 22 h 33"/>
                  <a:gd name="T52" fmla="*/ 5 w 111"/>
                  <a:gd name="T53" fmla="*/ 24 h 33"/>
                  <a:gd name="T54" fmla="*/ 11 w 111"/>
                  <a:gd name="T55" fmla="*/ 26 h 33"/>
                  <a:gd name="T56" fmla="*/ 24 w 111"/>
                  <a:gd name="T57" fmla="*/ 30 h 33"/>
                  <a:gd name="T58" fmla="*/ 50 w 111"/>
                  <a:gd name="T59" fmla="*/ 28 h 33"/>
                  <a:gd name="T60" fmla="*/ 62 w 111"/>
                  <a:gd name="T61" fmla="*/ 23 h 33"/>
                  <a:gd name="T62" fmla="*/ 65 w 111"/>
                  <a:gd name="T63" fmla="*/ 21 h 33"/>
                  <a:gd name="T64" fmla="*/ 69 w 111"/>
                  <a:gd name="T65" fmla="*/ 19 h 33"/>
                  <a:gd name="T66" fmla="*/ 75 w 111"/>
                  <a:gd name="T67" fmla="*/ 15 h 33"/>
                  <a:gd name="T68" fmla="*/ 88 w 111"/>
                  <a:gd name="T69" fmla="*/ 7 h 33"/>
                  <a:gd name="T70" fmla="*/ 96 w 111"/>
                  <a:gd name="T71" fmla="*/ 3 h 33"/>
                  <a:gd name="T72" fmla="*/ 104 w 111"/>
                  <a:gd name="T73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11" h="33">
                    <a:moveTo>
                      <a:pt x="104" y="0"/>
                    </a:moveTo>
                    <a:cubicBezTo>
                      <a:pt x="104" y="1"/>
                      <a:pt x="102" y="3"/>
                      <a:pt x="100" y="5"/>
                    </a:cubicBezTo>
                    <a:cubicBezTo>
                      <a:pt x="97" y="7"/>
                      <a:pt x="94" y="9"/>
                      <a:pt x="92" y="11"/>
                    </a:cubicBezTo>
                    <a:cubicBezTo>
                      <a:pt x="94" y="11"/>
                      <a:pt x="97" y="11"/>
                      <a:pt x="99" y="11"/>
                    </a:cubicBezTo>
                    <a:cubicBezTo>
                      <a:pt x="102" y="11"/>
                      <a:pt x="104" y="11"/>
                      <a:pt x="105" y="12"/>
                    </a:cubicBezTo>
                    <a:cubicBezTo>
                      <a:pt x="109" y="13"/>
                      <a:pt x="111" y="15"/>
                      <a:pt x="111" y="18"/>
                    </a:cubicBezTo>
                    <a:cubicBezTo>
                      <a:pt x="109" y="17"/>
                      <a:pt x="106" y="17"/>
                      <a:pt x="104" y="17"/>
                    </a:cubicBezTo>
                    <a:cubicBezTo>
                      <a:pt x="101" y="17"/>
                      <a:pt x="99" y="17"/>
                      <a:pt x="96" y="18"/>
                    </a:cubicBezTo>
                    <a:cubicBezTo>
                      <a:pt x="91" y="19"/>
                      <a:pt x="85" y="20"/>
                      <a:pt x="80" y="22"/>
                    </a:cubicBezTo>
                    <a:cubicBezTo>
                      <a:pt x="77" y="23"/>
                      <a:pt x="75" y="24"/>
                      <a:pt x="72" y="25"/>
                    </a:cubicBezTo>
                    <a:cubicBezTo>
                      <a:pt x="68" y="27"/>
                      <a:pt x="68" y="27"/>
                      <a:pt x="68" y="27"/>
                    </a:cubicBezTo>
                    <a:cubicBezTo>
                      <a:pt x="67" y="27"/>
                      <a:pt x="66" y="28"/>
                      <a:pt x="65" y="28"/>
                    </a:cubicBezTo>
                    <a:cubicBezTo>
                      <a:pt x="60" y="30"/>
                      <a:pt x="55" y="31"/>
                      <a:pt x="51" y="32"/>
                    </a:cubicBezTo>
                    <a:cubicBezTo>
                      <a:pt x="42" y="33"/>
                      <a:pt x="34" y="33"/>
                      <a:pt x="29" y="32"/>
                    </a:cubicBezTo>
                    <a:cubicBezTo>
                      <a:pt x="26" y="31"/>
                      <a:pt x="24" y="31"/>
                      <a:pt x="23" y="31"/>
                    </a:cubicBezTo>
                    <a:cubicBezTo>
                      <a:pt x="22" y="30"/>
                      <a:pt x="21" y="30"/>
                      <a:pt x="21" y="30"/>
                    </a:cubicBezTo>
                    <a:cubicBezTo>
                      <a:pt x="17" y="29"/>
                      <a:pt x="14" y="28"/>
                      <a:pt x="11" y="27"/>
                    </a:cubicBezTo>
                    <a:cubicBezTo>
                      <a:pt x="7" y="25"/>
                      <a:pt x="4" y="24"/>
                      <a:pt x="1" y="22"/>
                    </a:cubicBezTo>
                    <a:cubicBezTo>
                      <a:pt x="1" y="22"/>
                      <a:pt x="1" y="22"/>
                      <a:pt x="0" y="21"/>
                    </a:cubicBezTo>
                    <a:cubicBezTo>
                      <a:pt x="0" y="21"/>
                      <a:pt x="0" y="21"/>
                      <a:pt x="0" y="21"/>
                    </a:cubicBezTo>
                    <a:cubicBezTo>
                      <a:pt x="0" y="21"/>
                      <a:pt x="0" y="21"/>
                      <a:pt x="0" y="21"/>
                    </a:cubicBezTo>
                    <a:cubicBezTo>
                      <a:pt x="0" y="21"/>
                      <a:pt x="0" y="21"/>
                      <a:pt x="0" y="20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0" y="21"/>
                      <a:pt x="0" y="21"/>
                      <a:pt x="0" y="21"/>
                    </a:cubicBezTo>
                    <a:cubicBezTo>
                      <a:pt x="1" y="21"/>
                      <a:pt x="1" y="21"/>
                      <a:pt x="1" y="21"/>
                    </a:cubicBezTo>
                    <a:cubicBezTo>
                      <a:pt x="1" y="22"/>
                      <a:pt x="2" y="22"/>
                      <a:pt x="2" y="22"/>
                    </a:cubicBezTo>
                    <a:cubicBezTo>
                      <a:pt x="3" y="23"/>
                      <a:pt x="4" y="23"/>
                      <a:pt x="5" y="24"/>
                    </a:cubicBezTo>
                    <a:cubicBezTo>
                      <a:pt x="7" y="25"/>
                      <a:pt x="9" y="26"/>
                      <a:pt x="11" y="26"/>
                    </a:cubicBezTo>
                    <a:cubicBezTo>
                      <a:pt x="15" y="28"/>
                      <a:pt x="19" y="29"/>
                      <a:pt x="24" y="30"/>
                    </a:cubicBezTo>
                    <a:cubicBezTo>
                      <a:pt x="33" y="31"/>
                      <a:pt x="41" y="31"/>
                      <a:pt x="50" y="28"/>
                    </a:cubicBezTo>
                    <a:cubicBezTo>
                      <a:pt x="54" y="27"/>
                      <a:pt x="58" y="25"/>
                      <a:pt x="62" y="23"/>
                    </a:cubicBezTo>
                    <a:cubicBezTo>
                      <a:pt x="63" y="22"/>
                      <a:pt x="64" y="22"/>
                      <a:pt x="65" y="21"/>
                    </a:cubicBezTo>
                    <a:cubicBezTo>
                      <a:pt x="69" y="19"/>
                      <a:pt x="69" y="19"/>
                      <a:pt x="69" y="19"/>
                    </a:cubicBezTo>
                    <a:cubicBezTo>
                      <a:pt x="71" y="18"/>
                      <a:pt x="73" y="17"/>
                      <a:pt x="75" y="15"/>
                    </a:cubicBezTo>
                    <a:cubicBezTo>
                      <a:pt x="79" y="13"/>
                      <a:pt x="84" y="10"/>
                      <a:pt x="88" y="7"/>
                    </a:cubicBezTo>
                    <a:cubicBezTo>
                      <a:pt x="91" y="6"/>
                      <a:pt x="93" y="4"/>
                      <a:pt x="96" y="3"/>
                    </a:cubicBezTo>
                    <a:cubicBezTo>
                      <a:pt x="99" y="2"/>
                      <a:pt x="101" y="1"/>
                      <a:pt x="104" y="0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02" name="Freeform 213"/>
              <p:cNvSpPr/>
              <p:nvPr/>
            </p:nvSpPr>
            <p:spPr bwMode="auto">
              <a:xfrm rot="16069449">
                <a:off x="2189882" y="2220974"/>
                <a:ext cx="1455738" cy="849017"/>
              </a:xfrm>
              <a:custGeom>
                <a:avLst/>
                <a:gdLst>
                  <a:gd name="T0" fmla="*/ 0 w 170"/>
                  <a:gd name="T1" fmla="*/ 44 h 63"/>
                  <a:gd name="T2" fmla="*/ 2 w 170"/>
                  <a:gd name="T3" fmla="*/ 48 h 63"/>
                  <a:gd name="T4" fmla="*/ 10 w 170"/>
                  <a:gd name="T5" fmla="*/ 56 h 63"/>
                  <a:gd name="T6" fmla="*/ 23 w 170"/>
                  <a:gd name="T7" fmla="*/ 62 h 63"/>
                  <a:gd name="T8" fmla="*/ 32 w 170"/>
                  <a:gd name="T9" fmla="*/ 62 h 63"/>
                  <a:gd name="T10" fmla="*/ 40 w 170"/>
                  <a:gd name="T11" fmla="*/ 61 h 63"/>
                  <a:gd name="T12" fmla="*/ 56 w 170"/>
                  <a:gd name="T13" fmla="*/ 54 h 63"/>
                  <a:gd name="T14" fmla="*/ 69 w 170"/>
                  <a:gd name="T15" fmla="*/ 45 h 63"/>
                  <a:gd name="T16" fmla="*/ 78 w 170"/>
                  <a:gd name="T17" fmla="*/ 38 h 63"/>
                  <a:gd name="T18" fmla="*/ 81 w 170"/>
                  <a:gd name="T19" fmla="*/ 35 h 63"/>
                  <a:gd name="T20" fmla="*/ 83 w 170"/>
                  <a:gd name="T21" fmla="*/ 34 h 63"/>
                  <a:gd name="T22" fmla="*/ 95 w 170"/>
                  <a:gd name="T23" fmla="*/ 25 h 63"/>
                  <a:gd name="T24" fmla="*/ 108 w 170"/>
                  <a:gd name="T25" fmla="*/ 16 h 63"/>
                  <a:gd name="T26" fmla="*/ 115 w 170"/>
                  <a:gd name="T27" fmla="*/ 12 h 63"/>
                  <a:gd name="T28" fmla="*/ 123 w 170"/>
                  <a:gd name="T29" fmla="*/ 8 h 63"/>
                  <a:gd name="T30" fmla="*/ 140 w 170"/>
                  <a:gd name="T31" fmla="*/ 2 h 63"/>
                  <a:gd name="T32" fmla="*/ 155 w 170"/>
                  <a:gd name="T33" fmla="*/ 0 h 63"/>
                  <a:gd name="T34" fmla="*/ 166 w 170"/>
                  <a:gd name="T35" fmla="*/ 0 h 63"/>
                  <a:gd name="T36" fmla="*/ 170 w 170"/>
                  <a:gd name="T37" fmla="*/ 1 h 63"/>
                  <a:gd name="T38" fmla="*/ 166 w 170"/>
                  <a:gd name="T39" fmla="*/ 1 h 63"/>
                  <a:gd name="T40" fmla="*/ 155 w 170"/>
                  <a:gd name="T41" fmla="*/ 0 h 63"/>
                  <a:gd name="T42" fmla="*/ 140 w 170"/>
                  <a:gd name="T43" fmla="*/ 3 h 63"/>
                  <a:gd name="T44" fmla="*/ 124 w 170"/>
                  <a:gd name="T45" fmla="*/ 9 h 63"/>
                  <a:gd name="T46" fmla="*/ 116 w 170"/>
                  <a:gd name="T47" fmla="*/ 13 h 63"/>
                  <a:gd name="T48" fmla="*/ 109 w 170"/>
                  <a:gd name="T49" fmla="*/ 17 h 63"/>
                  <a:gd name="T50" fmla="*/ 96 w 170"/>
                  <a:gd name="T51" fmla="*/ 27 h 63"/>
                  <a:gd name="T52" fmla="*/ 84 w 170"/>
                  <a:gd name="T53" fmla="*/ 36 h 63"/>
                  <a:gd name="T54" fmla="*/ 82 w 170"/>
                  <a:gd name="T55" fmla="*/ 37 h 63"/>
                  <a:gd name="T56" fmla="*/ 79 w 170"/>
                  <a:gd name="T57" fmla="*/ 40 h 63"/>
                  <a:gd name="T58" fmla="*/ 70 w 170"/>
                  <a:gd name="T59" fmla="*/ 47 h 63"/>
                  <a:gd name="T60" fmla="*/ 57 w 170"/>
                  <a:gd name="T61" fmla="*/ 55 h 63"/>
                  <a:gd name="T62" fmla="*/ 41 w 170"/>
                  <a:gd name="T63" fmla="*/ 62 h 63"/>
                  <a:gd name="T64" fmla="*/ 32 w 170"/>
                  <a:gd name="T65" fmla="*/ 63 h 63"/>
                  <a:gd name="T66" fmla="*/ 23 w 170"/>
                  <a:gd name="T67" fmla="*/ 62 h 63"/>
                  <a:gd name="T68" fmla="*/ 16 w 170"/>
                  <a:gd name="T69" fmla="*/ 60 h 63"/>
                  <a:gd name="T70" fmla="*/ 10 w 170"/>
                  <a:gd name="T71" fmla="*/ 56 h 63"/>
                  <a:gd name="T72" fmla="*/ 2 w 170"/>
                  <a:gd name="T73" fmla="*/ 48 h 63"/>
                  <a:gd name="T74" fmla="*/ 0 w 170"/>
                  <a:gd name="T75" fmla="*/ 44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70" h="63">
                    <a:moveTo>
                      <a:pt x="0" y="44"/>
                    </a:moveTo>
                    <a:cubicBezTo>
                      <a:pt x="1" y="44"/>
                      <a:pt x="1" y="45"/>
                      <a:pt x="2" y="48"/>
                    </a:cubicBezTo>
                    <a:cubicBezTo>
                      <a:pt x="4" y="50"/>
                      <a:pt x="6" y="53"/>
                      <a:pt x="10" y="56"/>
                    </a:cubicBezTo>
                    <a:cubicBezTo>
                      <a:pt x="13" y="58"/>
                      <a:pt x="18" y="60"/>
                      <a:pt x="23" y="62"/>
                    </a:cubicBezTo>
                    <a:cubicBezTo>
                      <a:pt x="26" y="62"/>
                      <a:pt x="29" y="62"/>
                      <a:pt x="32" y="62"/>
                    </a:cubicBezTo>
                    <a:cubicBezTo>
                      <a:pt x="35" y="62"/>
                      <a:pt x="38" y="62"/>
                      <a:pt x="40" y="61"/>
                    </a:cubicBezTo>
                    <a:cubicBezTo>
                      <a:pt x="46" y="60"/>
                      <a:pt x="51" y="57"/>
                      <a:pt x="56" y="54"/>
                    </a:cubicBezTo>
                    <a:cubicBezTo>
                      <a:pt x="61" y="51"/>
                      <a:pt x="65" y="48"/>
                      <a:pt x="69" y="45"/>
                    </a:cubicBezTo>
                    <a:cubicBezTo>
                      <a:pt x="73" y="42"/>
                      <a:pt x="76" y="40"/>
                      <a:pt x="78" y="38"/>
                    </a:cubicBezTo>
                    <a:cubicBezTo>
                      <a:pt x="81" y="35"/>
                      <a:pt x="81" y="35"/>
                      <a:pt x="81" y="35"/>
                    </a:cubicBezTo>
                    <a:cubicBezTo>
                      <a:pt x="83" y="34"/>
                      <a:pt x="83" y="34"/>
                      <a:pt x="83" y="34"/>
                    </a:cubicBezTo>
                    <a:cubicBezTo>
                      <a:pt x="83" y="34"/>
                      <a:pt x="88" y="30"/>
                      <a:pt x="95" y="25"/>
                    </a:cubicBezTo>
                    <a:cubicBezTo>
                      <a:pt x="99" y="22"/>
                      <a:pt x="103" y="19"/>
                      <a:pt x="108" y="16"/>
                    </a:cubicBezTo>
                    <a:cubicBezTo>
                      <a:pt x="110" y="15"/>
                      <a:pt x="113" y="13"/>
                      <a:pt x="115" y="12"/>
                    </a:cubicBezTo>
                    <a:cubicBezTo>
                      <a:pt x="118" y="10"/>
                      <a:pt x="121" y="9"/>
                      <a:pt x="123" y="8"/>
                    </a:cubicBezTo>
                    <a:cubicBezTo>
                      <a:pt x="129" y="5"/>
                      <a:pt x="135" y="3"/>
                      <a:pt x="140" y="2"/>
                    </a:cubicBezTo>
                    <a:cubicBezTo>
                      <a:pt x="145" y="1"/>
                      <a:pt x="151" y="0"/>
                      <a:pt x="155" y="0"/>
                    </a:cubicBezTo>
                    <a:cubicBezTo>
                      <a:pt x="159" y="0"/>
                      <a:pt x="163" y="0"/>
                      <a:pt x="166" y="0"/>
                    </a:cubicBezTo>
                    <a:cubicBezTo>
                      <a:pt x="168" y="1"/>
                      <a:pt x="170" y="1"/>
                      <a:pt x="170" y="1"/>
                    </a:cubicBezTo>
                    <a:cubicBezTo>
                      <a:pt x="170" y="1"/>
                      <a:pt x="168" y="1"/>
                      <a:pt x="166" y="1"/>
                    </a:cubicBezTo>
                    <a:cubicBezTo>
                      <a:pt x="163" y="0"/>
                      <a:pt x="159" y="0"/>
                      <a:pt x="155" y="0"/>
                    </a:cubicBezTo>
                    <a:cubicBezTo>
                      <a:pt x="151" y="1"/>
                      <a:pt x="146" y="1"/>
                      <a:pt x="140" y="3"/>
                    </a:cubicBezTo>
                    <a:cubicBezTo>
                      <a:pt x="135" y="4"/>
                      <a:pt x="129" y="6"/>
                      <a:pt x="124" y="9"/>
                    </a:cubicBezTo>
                    <a:cubicBezTo>
                      <a:pt x="121" y="10"/>
                      <a:pt x="118" y="11"/>
                      <a:pt x="116" y="13"/>
                    </a:cubicBezTo>
                    <a:cubicBezTo>
                      <a:pt x="113" y="14"/>
                      <a:pt x="111" y="16"/>
                      <a:pt x="109" y="17"/>
                    </a:cubicBezTo>
                    <a:cubicBezTo>
                      <a:pt x="104" y="21"/>
                      <a:pt x="100" y="24"/>
                      <a:pt x="96" y="27"/>
                    </a:cubicBezTo>
                    <a:cubicBezTo>
                      <a:pt x="89" y="32"/>
                      <a:pt x="84" y="36"/>
                      <a:pt x="84" y="36"/>
                    </a:cubicBezTo>
                    <a:cubicBezTo>
                      <a:pt x="82" y="37"/>
                      <a:pt x="82" y="37"/>
                      <a:pt x="82" y="37"/>
                    </a:cubicBezTo>
                    <a:cubicBezTo>
                      <a:pt x="79" y="40"/>
                      <a:pt x="79" y="40"/>
                      <a:pt x="79" y="40"/>
                    </a:cubicBezTo>
                    <a:cubicBezTo>
                      <a:pt x="77" y="42"/>
                      <a:pt x="74" y="44"/>
                      <a:pt x="70" y="47"/>
                    </a:cubicBezTo>
                    <a:cubicBezTo>
                      <a:pt x="66" y="49"/>
                      <a:pt x="62" y="52"/>
                      <a:pt x="57" y="55"/>
                    </a:cubicBezTo>
                    <a:cubicBezTo>
                      <a:pt x="52" y="58"/>
                      <a:pt x="47" y="61"/>
                      <a:pt x="41" y="62"/>
                    </a:cubicBezTo>
                    <a:cubicBezTo>
                      <a:pt x="38" y="63"/>
                      <a:pt x="35" y="63"/>
                      <a:pt x="32" y="63"/>
                    </a:cubicBezTo>
                    <a:cubicBezTo>
                      <a:pt x="29" y="63"/>
                      <a:pt x="26" y="63"/>
                      <a:pt x="23" y="62"/>
                    </a:cubicBezTo>
                    <a:cubicBezTo>
                      <a:pt x="21" y="62"/>
                      <a:pt x="18" y="61"/>
                      <a:pt x="16" y="60"/>
                    </a:cubicBezTo>
                    <a:cubicBezTo>
                      <a:pt x="13" y="59"/>
                      <a:pt x="11" y="57"/>
                      <a:pt x="10" y="56"/>
                    </a:cubicBezTo>
                    <a:cubicBezTo>
                      <a:pt x="6" y="53"/>
                      <a:pt x="4" y="50"/>
                      <a:pt x="2" y="48"/>
                    </a:cubicBezTo>
                    <a:cubicBezTo>
                      <a:pt x="1" y="45"/>
                      <a:pt x="1" y="44"/>
                      <a:pt x="0" y="44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03" name="Freeform 214"/>
              <p:cNvSpPr/>
              <p:nvPr/>
            </p:nvSpPr>
            <p:spPr bwMode="auto">
              <a:xfrm rot="16069449">
                <a:off x="3062086" y="3239817"/>
                <a:ext cx="136525" cy="404472"/>
              </a:xfrm>
              <a:custGeom>
                <a:avLst/>
                <a:gdLst>
                  <a:gd name="T0" fmla="*/ 11 w 16"/>
                  <a:gd name="T1" fmla="*/ 23 h 30"/>
                  <a:gd name="T2" fmla="*/ 2 w 16"/>
                  <a:gd name="T3" fmla="*/ 28 h 30"/>
                  <a:gd name="T4" fmla="*/ 6 w 16"/>
                  <a:gd name="T5" fmla="*/ 20 h 30"/>
                  <a:gd name="T6" fmla="*/ 15 w 16"/>
                  <a:gd name="T7" fmla="*/ 0 h 30"/>
                  <a:gd name="T8" fmla="*/ 11 w 16"/>
                  <a:gd name="T9" fmla="*/ 23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" h="30">
                    <a:moveTo>
                      <a:pt x="11" y="23"/>
                    </a:moveTo>
                    <a:cubicBezTo>
                      <a:pt x="8" y="29"/>
                      <a:pt x="3" y="30"/>
                      <a:pt x="2" y="28"/>
                    </a:cubicBezTo>
                    <a:cubicBezTo>
                      <a:pt x="0" y="27"/>
                      <a:pt x="2" y="24"/>
                      <a:pt x="6" y="20"/>
                    </a:cubicBezTo>
                    <a:cubicBezTo>
                      <a:pt x="15" y="12"/>
                      <a:pt x="15" y="0"/>
                      <a:pt x="15" y="0"/>
                    </a:cubicBezTo>
                    <a:cubicBezTo>
                      <a:pt x="15" y="0"/>
                      <a:pt x="16" y="13"/>
                      <a:pt x="11" y="23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04" name="Freeform 215"/>
              <p:cNvSpPr/>
              <p:nvPr/>
            </p:nvSpPr>
            <p:spPr bwMode="auto">
              <a:xfrm rot="16069449">
                <a:off x="3002763" y="3323455"/>
                <a:ext cx="120650" cy="242308"/>
              </a:xfrm>
              <a:custGeom>
                <a:avLst/>
                <a:gdLst>
                  <a:gd name="T0" fmla="*/ 8 w 14"/>
                  <a:gd name="T1" fmla="*/ 14 h 18"/>
                  <a:gd name="T2" fmla="*/ 1 w 14"/>
                  <a:gd name="T3" fmla="*/ 17 h 18"/>
                  <a:gd name="T4" fmla="*/ 5 w 14"/>
                  <a:gd name="T5" fmla="*/ 12 h 18"/>
                  <a:gd name="T6" fmla="*/ 14 w 14"/>
                  <a:gd name="T7" fmla="*/ 0 h 18"/>
                  <a:gd name="T8" fmla="*/ 8 w 14"/>
                  <a:gd name="T9" fmla="*/ 14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" h="18">
                    <a:moveTo>
                      <a:pt x="8" y="14"/>
                    </a:moveTo>
                    <a:cubicBezTo>
                      <a:pt x="5" y="18"/>
                      <a:pt x="2" y="18"/>
                      <a:pt x="1" y="17"/>
                    </a:cubicBezTo>
                    <a:cubicBezTo>
                      <a:pt x="0" y="16"/>
                      <a:pt x="2" y="14"/>
                      <a:pt x="5" y="12"/>
                    </a:cubicBezTo>
                    <a:cubicBezTo>
                      <a:pt x="12" y="8"/>
                      <a:pt x="14" y="0"/>
                      <a:pt x="14" y="0"/>
                    </a:cubicBezTo>
                    <a:cubicBezTo>
                      <a:pt x="14" y="0"/>
                      <a:pt x="12" y="9"/>
                      <a:pt x="8" y="14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05" name="Freeform 217"/>
              <p:cNvSpPr/>
              <p:nvPr/>
            </p:nvSpPr>
            <p:spPr bwMode="auto">
              <a:xfrm rot="16069449">
                <a:off x="3023588" y="2654833"/>
                <a:ext cx="171450" cy="120841"/>
              </a:xfrm>
              <a:custGeom>
                <a:avLst/>
                <a:gdLst>
                  <a:gd name="T0" fmla="*/ 12 w 20"/>
                  <a:gd name="T1" fmla="*/ 2 h 9"/>
                  <a:gd name="T2" fmla="*/ 20 w 20"/>
                  <a:gd name="T3" fmla="*/ 3 h 9"/>
                  <a:gd name="T4" fmla="*/ 13 w 20"/>
                  <a:gd name="T5" fmla="*/ 4 h 9"/>
                  <a:gd name="T6" fmla="*/ 0 w 20"/>
                  <a:gd name="T7" fmla="*/ 9 h 9"/>
                  <a:gd name="T8" fmla="*/ 12 w 20"/>
                  <a:gd name="T9" fmla="*/ 2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" h="9">
                    <a:moveTo>
                      <a:pt x="12" y="2"/>
                    </a:moveTo>
                    <a:cubicBezTo>
                      <a:pt x="16" y="0"/>
                      <a:pt x="19" y="2"/>
                      <a:pt x="20" y="3"/>
                    </a:cubicBezTo>
                    <a:cubicBezTo>
                      <a:pt x="20" y="4"/>
                      <a:pt x="18" y="5"/>
                      <a:pt x="13" y="4"/>
                    </a:cubicBezTo>
                    <a:cubicBezTo>
                      <a:pt x="5" y="4"/>
                      <a:pt x="0" y="9"/>
                      <a:pt x="0" y="9"/>
                    </a:cubicBezTo>
                    <a:cubicBezTo>
                      <a:pt x="0" y="9"/>
                      <a:pt x="5" y="3"/>
                      <a:pt x="12" y="2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06" name="Freeform 218"/>
              <p:cNvSpPr/>
              <p:nvPr/>
            </p:nvSpPr>
            <p:spPr bwMode="auto">
              <a:xfrm rot="16069449">
                <a:off x="3072736" y="2715298"/>
                <a:ext cx="128588" cy="40698"/>
              </a:xfrm>
              <a:custGeom>
                <a:avLst/>
                <a:gdLst>
                  <a:gd name="T0" fmla="*/ 10 w 15"/>
                  <a:gd name="T1" fmla="*/ 0 h 3"/>
                  <a:gd name="T2" fmla="*/ 15 w 15"/>
                  <a:gd name="T3" fmla="*/ 1 h 3"/>
                  <a:gd name="T4" fmla="*/ 11 w 15"/>
                  <a:gd name="T5" fmla="*/ 2 h 3"/>
                  <a:gd name="T6" fmla="*/ 0 w 15"/>
                  <a:gd name="T7" fmla="*/ 3 h 3"/>
                  <a:gd name="T8" fmla="*/ 10 w 15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3">
                    <a:moveTo>
                      <a:pt x="10" y="0"/>
                    </a:moveTo>
                    <a:cubicBezTo>
                      <a:pt x="14" y="0"/>
                      <a:pt x="15" y="1"/>
                      <a:pt x="15" y="1"/>
                    </a:cubicBezTo>
                    <a:cubicBezTo>
                      <a:pt x="15" y="2"/>
                      <a:pt x="14" y="2"/>
                      <a:pt x="11" y="2"/>
                    </a:cubicBezTo>
                    <a:cubicBezTo>
                      <a:pt x="5" y="1"/>
                      <a:pt x="0" y="3"/>
                      <a:pt x="0" y="3"/>
                    </a:cubicBezTo>
                    <a:cubicBezTo>
                      <a:pt x="0" y="3"/>
                      <a:pt x="5" y="1"/>
                      <a:pt x="10" y="0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07" name="Freeform 219"/>
              <p:cNvSpPr/>
              <p:nvPr/>
            </p:nvSpPr>
            <p:spPr bwMode="auto">
              <a:xfrm rot="16069449">
                <a:off x="3110059" y="2738081"/>
                <a:ext cx="95250" cy="26923"/>
              </a:xfrm>
              <a:custGeom>
                <a:avLst/>
                <a:gdLst>
                  <a:gd name="T0" fmla="*/ 8 w 11"/>
                  <a:gd name="T1" fmla="*/ 0 h 2"/>
                  <a:gd name="T2" fmla="*/ 11 w 11"/>
                  <a:gd name="T3" fmla="*/ 1 h 2"/>
                  <a:gd name="T4" fmla="*/ 8 w 11"/>
                  <a:gd name="T5" fmla="*/ 1 h 2"/>
                  <a:gd name="T6" fmla="*/ 0 w 11"/>
                  <a:gd name="T7" fmla="*/ 1 h 2"/>
                  <a:gd name="T8" fmla="*/ 8 w 11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2">
                    <a:moveTo>
                      <a:pt x="8" y="0"/>
                    </a:moveTo>
                    <a:cubicBezTo>
                      <a:pt x="10" y="0"/>
                      <a:pt x="11" y="1"/>
                      <a:pt x="11" y="1"/>
                    </a:cubicBezTo>
                    <a:cubicBezTo>
                      <a:pt x="11" y="2"/>
                      <a:pt x="10" y="2"/>
                      <a:pt x="8" y="1"/>
                    </a:cubicBezTo>
                    <a:cubicBezTo>
                      <a:pt x="4" y="0"/>
                      <a:pt x="0" y="1"/>
                      <a:pt x="0" y="1"/>
                    </a:cubicBezTo>
                    <a:cubicBezTo>
                      <a:pt x="0" y="1"/>
                      <a:pt x="4" y="0"/>
                      <a:pt x="8" y="0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08" name="Freeform 229"/>
              <p:cNvSpPr/>
              <p:nvPr/>
            </p:nvSpPr>
            <p:spPr bwMode="auto">
              <a:xfrm rot="16069449">
                <a:off x="3065742" y="1731040"/>
                <a:ext cx="42863" cy="93918"/>
              </a:xfrm>
              <a:custGeom>
                <a:avLst/>
                <a:gdLst>
                  <a:gd name="T0" fmla="*/ 0 w 5"/>
                  <a:gd name="T1" fmla="*/ 3 h 7"/>
                  <a:gd name="T2" fmla="*/ 3 w 5"/>
                  <a:gd name="T3" fmla="*/ 1 h 7"/>
                  <a:gd name="T4" fmla="*/ 5 w 5"/>
                  <a:gd name="T5" fmla="*/ 4 h 7"/>
                  <a:gd name="T6" fmla="*/ 2 w 5"/>
                  <a:gd name="T7" fmla="*/ 7 h 7"/>
                  <a:gd name="T8" fmla="*/ 0 w 5"/>
                  <a:gd name="T9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7">
                    <a:moveTo>
                      <a:pt x="0" y="3"/>
                    </a:moveTo>
                    <a:cubicBezTo>
                      <a:pt x="0" y="2"/>
                      <a:pt x="1" y="0"/>
                      <a:pt x="3" y="1"/>
                    </a:cubicBezTo>
                    <a:cubicBezTo>
                      <a:pt x="4" y="1"/>
                      <a:pt x="5" y="2"/>
                      <a:pt x="5" y="4"/>
                    </a:cubicBezTo>
                    <a:cubicBezTo>
                      <a:pt x="5" y="6"/>
                      <a:pt x="4" y="7"/>
                      <a:pt x="2" y="7"/>
                    </a:cubicBezTo>
                    <a:cubicBezTo>
                      <a:pt x="1" y="6"/>
                      <a:pt x="0" y="5"/>
                      <a:pt x="0" y="3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09" name="Freeform 230"/>
              <p:cNvSpPr/>
              <p:nvPr/>
            </p:nvSpPr>
            <p:spPr bwMode="auto">
              <a:xfrm rot="16069449">
                <a:off x="2971579" y="1748079"/>
                <a:ext cx="42863" cy="66995"/>
              </a:xfrm>
              <a:custGeom>
                <a:avLst/>
                <a:gdLst>
                  <a:gd name="T0" fmla="*/ 0 w 5"/>
                  <a:gd name="T1" fmla="*/ 2 h 5"/>
                  <a:gd name="T2" fmla="*/ 2 w 5"/>
                  <a:gd name="T3" fmla="*/ 0 h 5"/>
                  <a:gd name="T4" fmla="*/ 5 w 5"/>
                  <a:gd name="T5" fmla="*/ 2 h 5"/>
                  <a:gd name="T6" fmla="*/ 2 w 5"/>
                  <a:gd name="T7" fmla="*/ 5 h 5"/>
                  <a:gd name="T8" fmla="*/ 0 w 5"/>
                  <a:gd name="T9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4" y="0"/>
                      <a:pt x="5" y="1"/>
                      <a:pt x="5" y="2"/>
                    </a:cubicBezTo>
                    <a:cubicBezTo>
                      <a:pt x="4" y="4"/>
                      <a:pt x="3" y="5"/>
                      <a:pt x="2" y="5"/>
                    </a:cubicBezTo>
                    <a:cubicBezTo>
                      <a:pt x="1" y="4"/>
                      <a:pt x="0" y="3"/>
                      <a:pt x="0" y="2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10" name="Freeform 231"/>
              <p:cNvSpPr/>
              <p:nvPr/>
            </p:nvSpPr>
            <p:spPr bwMode="auto">
              <a:xfrm rot="16069449">
                <a:off x="3161183" y="1765981"/>
                <a:ext cx="42863" cy="67621"/>
              </a:xfrm>
              <a:custGeom>
                <a:avLst/>
                <a:gdLst>
                  <a:gd name="T0" fmla="*/ 1 w 5"/>
                  <a:gd name="T1" fmla="*/ 2 h 5"/>
                  <a:gd name="T2" fmla="*/ 3 w 5"/>
                  <a:gd name="T3" fmla="*/ 0 h 5"/>
                  <a:gd name="T4" fmla="*/ 5 w 5"/>
                  <a:gd name="T5" fmla="*/ 3 h 5"/>
                  <a:gd name="T6" fmla="*/ 3 w 5"/>
                  <a:gd name="T7" fmla="*/ 5 h 5"/>
                  <a:gd name="T8" fmla="*/ 1 w 5"/>
                  <a:gd name="T9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2"/>
                    </a:moveTo>
                    <a:cubicBezTo>
                      <a:pt x="1" y="1"/>
                      <a:pt x="2" y="0"/>
                      <a:pt x="3" y="0"/>
                    </a:cubicBezTo>
                    <a:cubicBezTo>
                      <a:pt x="4" y="0"/>
                      <a:pt x="5" y="2"/>
                      <a:pt x="5" y="3"/>
                    </a:cubicBezTo>
                    <a:cubicBezTo>
                      <a:pt x="5" y="4"/>
                      <a:pt x="4" y="5"/>
                      <a:pt x="3" y="5"/>
                    </a:cubicBezTo>
                    <a:cubicBezTo>
                      <a:pt x="1" y="5"/>
                      <a:pt x="0" y="4"/>
                      <a:pt x="1" y="2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11" name="Freeform 232"/>
              <p:cNvSpPr/>
              <p:nvPr/>
            </p:nvSpPr>
            <p:spPr bwMode="auto">
              <a:xfrm rot="16069449">
                <a:off x="2882200" y="1772759"/>
                <a:ext cx="34925" cy="67621"/>
              </a:xfrm>
              <a:custGeom>
                <a:avLst/>
                <a:gdLst>
                  <a:gd name="T0" fmla="*/ 0 w 4"/>
                  <a:gd name="T1" fmla="*/ 2 h 5"/>
                  <a:gd name="T2" fmla="*/ 2 w 4"/>
                  <a:gd name="T3" fmla="*/ 1 h 5"/>
                  <a:gd name="T4" fmla="*/ 4 w 4"/>
                  <a:gd name="T5" fmla="*/ 3 h 5"/>
                  <a:gd name="T6" fmla="*/ 2 w 4"/>
                  <a:gd name="T7" fmla="*/ 4 h 5"/>
                  <a:gd name="T8" fmla="*/ 0 w 4"/>
                  <a:gd name="T9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0" y="2"/>
                    </a:moveTo>
                    <a:cubicBezTo>
                      <a:pt x="0" y="1"/>
                      <a:pt x="1" y="0"/>
                      <a:pt x="2" y="1"/>
                    </a:cubicBezTo>
                    <a:cubicBezTo>
                      <a:pt x="3" y="1"/>
                      <a:pt x="4" y="2"/>
                      <a:pt x="4" y="3"/>
                    </a:cubicBezTo>
                    <a:cubicBezTo>
                      <a:pt x="3" y="4"/>
                      <a:pt x="3" y="5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12" name="Oval 233"/>
              <p:cNvSpPr>
                <a:spLocks noChangeArrowheads="1"/>
              </p:cNvSpPr>
              <p:nvPr/>
            </p:nvSpPr>
            <p:spPr bwMode="auto">
              <a:xfrm rot="16069449">
                <a:off x="3227318" y="1809428"/>
                <a:ext cx="34925" cy="53846"/>
              </a:xfrm>
              <a:prstGeom prst="ellipse">
                <a:avLst/>
              </a:pr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13" name="Freeform 234"/>
              <p:cNvSpPr/>
              <p:nvPr/>
            </p:nvSpPr>
            <p:spPr bwMode="auto">
              <a:xfrm rot="16069449">
                <a:off x="2833987" y="1818418"/>
                <a:ext cx="25400" cy="40698"/>
              </a:xfrm>
              <a:custGeom>
                <a:avLst/>
                <a:gdLst>
                  <a:gd name="T0" fmla="*/ 0 w 3"/>
                  <a:gd name="T1" fmla="*/ 1 h 3"/>
                  <a:gd name="T2" fmla="*/ 1 w 3"/>
                  <a:gd name="T3" fmla="*/ 0 h 3"/>
                  <a:gd name="T4" fmla="*/ 3 w 3"/>
                  <a:gd name="T5" fmla="*/ 1 h 3"/>
                  <a:gd name="T6" fmla="*/ 1 w 3"/>
                  <a:gd name="T7" fmla="*/ 3 h 3"/>
                  <a:gd name="T8" fmla="*/ 0 w 3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ubicBezTo>
                      <a:pt x="3" y="2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14" name="Freeform 235"/>
              <p:cNvSpPr/>
              <p:nvPr/>
            </p:nvSpPr>
            <p:spPr bwMode="auto">
              <a:xfrm rot="16069449">
                <a:off x="3266538" y="1861528"/>
                <a:ext cx="26988" cy="40698"/>
              </a:xfrm>
              <a:custGeom>
                <a:avLst/>
                <a:gdLst>
                  <a:gd name="T0" fmla="*/ 0 w 3"/>
                  <a:gd name="T1" fmla="*/ 1 h 3"/>
                  <a:gd name="T2" fmla="*/ 1 w 3"/>
                  <a:gd name="T3" fmla="*/ 0 h 3"/>
                  <a:gd name="T4" fmla="*/ 3 w 3"/>
                  <a:gd name="T5" fmla="*/ 1 h 3"/>
                  <a:gd name="T6" fmla="*/ 1 w 3"/>
                  <a:gd name="T7" fmla="*/ 3 h 3"/>
                  <a:gd name="T8" fmla="*/ 0 w 3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2"/>
                      <a:pt x="2" y="3"/>
                      <a:pt x="1" y="3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15" name="Freeform 236"/>
              <p:cNvSpPr/>
              <p:nvPr/>
            </p:nvSpPr>
            <p:spPr bwMode="auto">
              <a:xfrm rot="16069449">
                <a:off x="2792145" y="1856436"/>
                <a:ext cx="17463" cy="26923"/>
              </a:xfrm>
              <a:custGeom>
                <a:avLst/>
                <a:gdLst>
                  <a:gd name="T0" fmla="*/ 0 w 2"/>
                  <a:gd name="T1" fmla="*/ 1 h 2"/>
                  <a:gd name="T2" fmla="*/ 1 w 2"/>
                  <a:gd name="T3" fmla="*/ 0 h 2"/>
                  <a:gd name="T4" fmla="*/ 2 w 2"/>
                  <a:gd name="T5" fmla="*/ 1 h 2"/>
                  <a:gd name="T6" fmla="*/ 1 w 2"/>
                  <a:gd name="T7" fmla="*/ 2 h 2"/>
                  <a:gd name="T8" fmla="*/ 0 w 2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16" name="Freeform 237"/>
              <p:cNvSpPr/>
              <p:nvPr/>
            </p:nvSpPr>
            <p:spPr bwMode="auto">
              <a:xfrm rot="16069449">
                <a:off x="3273872" y="1908326"/>
                <a:ext cx="15875" cy="40698"/>
              </a:xfrm>
              <a:custGeom>
                <a:avLst/>
                <a:gdLst>
                  <a:gd name="T0" fmla="*/ 0 w 2"/>
                  <a:gd name="T1" fmla="*/ 1 h 3"/>
                  <a:gd name="T2" fmla="*/ 1 w 2"/>
                  <a:gd name="T3" fmla="*/ 0 h 3"/>
                  <a:gd name="T4" fmla="*/ 2 w 2"/>
                  <a:gd name="T5" fmla="*/ 2 h 3"/>
                  <a:gd name="T6" fmla="*/ 1 w 2"/>
                  <a:gd name="T7" fmla="*/ 3 h 3"/>
                  <a:gd name="T8" fmla="*/ 0 w 2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2"/>
                      <a:pt x="2" y="3"/>
                      <a:pt x="1" y="3"/>
                    </a:cubicBezTo>
                    <a:cubicBezTo>
                      <a:pt x="1" y="3"/>
                      <a:pt x="0" y="2"/>
                      <a:pt x="0" y="1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17" name="Freeform 238"/>
              <p:cNvSpPr/>
              <p:nvPr/>
            </p:nvSpPr>
            <p:spPr bwMode="auto">
              <a:xfrm rot="16069449">
                <a:off x="2113861" y="2211334"/>
                <a:ext cx="1675978" cy="889363"/>
              </a:xfrm>
              <a:custGeom>
                <a:avLst/>
                <a:gdLst>
                  <a:gd name="T0" fmla="*/ 55 w 197"/>
                  <a:gd name="T1" fmla="*/ 6 h 75"/>
                  <a:gd name="T2" fmla="*/ 23 w 197"/>
                  <a:gd name="T3" fmla="*/ 0 h 75"/>
                  <a:gd name="T4" fmla="*/ 5 w 197"/>
                  <a:gd name="T5" fmla="*/ 9 h 75"/>
                  <a:gd name="T6" fmla="*/ 1 w 197"/>
                  <a:gd name="T7" fmla="*/ 20 h 75"/>
                  <a:gd name="T8" fmla="*/ 11 w 197"/>
                  <a:gd name="T9" fmla="*/ 40 h 75"/>
                  <a:gd name="T10" fmla="*/ 44 w 197"/>
                  <a:gd name="T11" fmla="*/ 54 h 75"/>
                  <a:gd name="T12" fmla="*/ 67 w 197"/>
                  <a:gd name="T13" fmla="*/ 48 h 75"/>
                  <a:gd name="T14" fmla="*/ 70 w 197"/>
                  <a:gd name="T15" fmla="*/ 36 h 75"/>
                  <a:gd name="T16" fmla="*/ 61 w 197"/>
                  <a:gd name="T17" fmla="*/ 27 h 75"/>
                  <a:gd name="T18" fmla="*/ 40 w 197"/>
                  <a:gd name="T19" fmla="*/ 22 h 75"/>
                  <a:gd name="T20" fmla="*/ 20 w 197"/>
                  <a:gd name="T21" fmla="*/ 28 h 75"/>
                  <a:gd name="T22" fmla="*/ 11 w 197"/>
                  <a:gd name="T23" fmla="*/ 44 h 75"/>
                  <a:gd name="T24" fmla="*/ 17 w 197"/>
                  <a:gd name="T25" fmla="*/ 58 h 75"/>
                  <a:gd name="T26" fmla="*/ 35 w 197"/>
                  <a:gd name="T27" fmla="*/ 71 h 75"/>
                  <a:gd name="T28" fmla="*/ 67 w 197"/>
                  <a:gd name="T29" fmla="*/ 74 h 75"/>
                  <a:gd name="T30" fmla="*/ 105 w 197"/>
                  <a:gd name="T31" fmla="*/ 55 h 75"/>
                  <a:gd name="T32" fmla="*/ 146 w 197"/>
                  <a:gd name="T33" fmla="*/ 31 h 75"/>
                  <a:gd name="T34" fmla="*/ 180 w 197"/>
                  <a:gd name="T35" fmla="*/ 32 h 75"/>
                  <a:gd name="T36" fmla="*/ 195 w 197"/>
                  <a:gd name="T37" fmla="*/ 48 h 75"/>
                  <a:gd name="T38" fmla="*/ 194 w 197"/>
                  <a:gd name="T39" fmla="*/ 58 h 75"/>
                  <a:gd name="T40" fmla="*/ 176 w 197"/>
                  <a:gd name="T41" fmla="*/ 66 h 75"/>
                  <a:gd name="T42" fmla="*/ 155 w 197"/>
                  <a:gd name="T43" fmla="*/ 53 h 75"/>
                  <a:gd name="T44" fmla="*/ 158 w 197"/>
                  <a:gd name="T45" fmla="*/ 40 h 75"/>
                  <a:gd name="T46" fmla="*/ 170 w 197"/>
                  <a:gd name="T47" fmla="*/ 37 h 75"/>
                  <a:gd name="T48" fmla="*/ 170 w 197"/>
                  <a:gd name="T49" fmla="*/ 37 h 75"/>
                  <a:gd name="T50" fmla="*/ 158 w 197"/>
                  <a:gd name="T51" fmla="*/ 40 h 75"/>
                  <a:gd name="T52" fmla="*/ 155 w 197"/>
                  <a:gd name="T53" fmla="*/ 53 h 75"/>
                  <a:gd name="T54" fmla="*/ 176 w 197"/>
                  <a:gd name="T55" fmla="*/ 66 h 75"/>
                  <a:gd name="T56" fmla="*/ 186 w 197"/>
                  <a:gd name="T57" fmla="*/ 65 h 75"/>
                  <a:gd name="T58" fmla="*/ 195 w 197"/>
                  <a:gd name="T59" fmla="*/ 59 h 75"/>
                  <a:gd name="T60" fmla="*/ 196 w 197"/>
                  <a:gd name="T61" fmla="*/ 47 h 75"/>
                  <a:gd name="T62" fmla="*/ 180 w 197"/>
                  <a:gd name="T63" fmla="*/ 31 h 75"/>
                  <a:gd name="T64" fmla="*/ 145 w 197"/>
                  <a:gd name="T65" fmla="*/ 30 h 75"/>
                  <a:gd name="T66" fmla="*/ 103 w 197"/>
                  <a:gd name="T67" fmla="*/ 54 h 75"/>
                  <a:gd name="T68" fmla="*/ 49 w 197"/>
                  <a:gd name="T69" fmla="*/ 72 h 75"/>
                  <a:gd name="T70" fmla="*/ 27 w 197"/>
                  <a:gd name="T71" fmla="*/ 64 h 75"/>
                  <a:gd name="T72" fmla="*/ 15 w 197"/>
                  <a:gd name="T73" fmla="*/ 51 h 75"/>
                  <a:gd name="T74" fmla="*/ 15 w 197"/>
                  <a:gd name="T75" fmla="*/ 36 h 75"/>
                  <a:gd name="T76" fmla="*/ 39 w 197"/>
                  <a:gd name="T77" fmla="*/ 24 h 75"/>
                  <a:gd name="T78" fmla="*/ 60 w 197"/>
                  <a:gd name="T79" fmla="*/ 29 h 75"/>
                  <a:gd name="T80" fmla="*/ 68 w 197"/>
                  <a:gd name="T81" fmla="*/ 36 h 75"/>
                  <a:gd name="T82" fmla="*/ 66 w 197"/>
                  <a:gd name="T83" fmla="*/ 46 h 75"/>
                  <a:gd name="T84" fmla="*/ 45 w 197"/>
                  <a:gd name="T85" fmla="*/ 52 h 75"/>
                  <a:gd name="T86" fmla="*/ 12 w 197"/>
                  <a:gd name="T87" fmla="*/ 40 h 75"/>
                  <a:gd name="T88" fmla="*/ 1 w 197"/>
                  <a:gd name="T89" fmla="*/ 20 h 75"/>
                  <a:gd name="T90" fmla="*/ 5 w 197"/>
                  <a:gd name="T91" fmla="*/ 10 h 75"/>
                  <a:gd name="T92" fmla="*/ 23 w 197"/>
                  <a:gd name="T93" fmla="*/ 1 h 75"/>
                  <a:gd name="T94" fmla="*/ 55 w 197"/>
                  <a:gd name="T95" fmla="*/ 6 h 75"/>
                  <a:gd name="T96" fmla="*/ 66 w 197"/>
                  <a:gd name="T97" fmla="*/ 11 h 75"/>
                  <a:gd name="connsiteX0" fmla="*/ 3269 w 9941"/>
                  <a:gd name="connsiteY0" fmla="*/ 1467 h 10000"/>
                  <a:gd name="connsiteX1" fmla="*/ 2762 w 9941"/>
                  <a:gd name="connsiteY1" fmla="*/ 800 h 10000"/>
                  <a:gd name="connsiteX2" fmla="*/ 2051 w 9941"/>
                  <a:gd name="connsiteY2" fmla="*/ 133 h 10000"/>
                  <a:gd name="connsiteX3" fmla="*/ 1138 w 9941"/>
                  <a:gd name="connsiteY3" fmla="*/ 0 h 10000"/>
                  <a:gd name="connsiteX4" fmla="*/ 630 w 9941"/>
                  <a:gd name="connsiteY4" fmla="*/ 400 h 10000"/>
                  <a:gd name="connsiteX5" fmla="*/ 224 w 9941"/>
                  <a:gd name="connsiteY5" fmla="*/ 1200 h 10000"/>
                  <a:gd name="connsiteX6" fmla="*/ 72 w 9941"/>
                  <a:gd name="connsiteY6" fmla="*/ 1867 h 10000"/>
                  <a:gd name="connsiteX7" fmla="*/ 21 w 9941"/>
                  <a:gd name="connsiteY7" fmla="*/ 2667 h 10000"/>
                  <a:gd name="connsiteX8" fmla="*/ 122 w 9941"/>
                  <a:gd name="connsiteY8" fmla="*/ 4133 h 10000"/>
                  <a:gd name="connsiteX9" fmla="*/ 528 w 9941"/>
                  <a:gd name="connsiteY9" fmla="*/ 5333 h 10000"/>
                  <a:gd name="connsiteX10" fmla="*/ 1036 w 9941"/>
                  <a:gd name="connsiteY10" fmla="*/ 6267 h 10000"/>
                  <a:gd name="connsiteX11" fmla="*/ 2204 w 9941"/>
                  <a:gd name="connsiteY11" fmla="*/ 7200 h 10000"/>
                  <a:gd name="connsiteX12" fmla="*/ 2813 w 9941"/>
                  <a:gd name="connsiteY12" fmla="*/ 7067 h 10000"/>
                  <a:gd name="connsiteX13" fmla="*/ 3371 w 9941"/>
                  <a:gd name="connsiteY13" fmla="*/ 6400 h 10000"/>
                  <a:gd name="connsiteX14" fmla="*/ 3523 w 9941"/>
                  <a:gd name="connsiteY14" fmla="*/ 5600 h 10000"/>
                  <a:gd name="connsiteX15" fmla="*/ 3523 w 9941"/>
                  <a:gd name="connsiteY15" fmla="*/ 4800 h 10000"/>
                  <a:gd name="connsiteX16" fmla="*/ 3320 w 9941"/>
                  <a:gd name="connsiteY16" fmla="*/ 4133 h 10000"/>
                  <a:gd name="connsiteX17" fmla="*/ 3066 w 9941"/>
                  <a:gd name="connsiteY17" fmla="*/ 3600 h 10000"/>
                  <a:gd name="connsiteX18" fmla="*/ 2559 w 9941"/>
                  <a:gd name="connsiteY18" fmla="*/ 3067 h 10000"/>
                  <a:gd name="connsiteX19" fmla="*/ 2000 w 9941"/>
                  <a:gd name="connsiteY19" fmla="*/ 2933 h 10000"/>
                  <a:gd name="connsiteX20" fmla="*/ 1442 w 9941"/>
                  <a:gd name="connsiteY20" fmla="*/ 3067 h 10000"/>
                  <a:gd name="connsiteX21" fmla="*/ 985 w 9941"/>
                  <a:gd name="connsiteY21" fmla="*/ 3733 h 10000"/>
                  <a:gd name="connsiteX22" fmla="*/ 681 w 9941"/>
                  <a:gd name="connsiteY22" fmla="*/ 4667 h 10000"/>
                  <a:gd name="connsiteX23" fmla="*/ 528 w 9941"/>
                  <a:gd name="connsiteY23" fmla="*/ 5867 h 10000"/>
                  <a:gd name="connsiteX24" fmla="*/ 630 w 9941"/>
                  <a:gd name="connsiteY24" fmla="*/ 6933 h 10000"/>
                  <a:gd name="connsiteX25" fmla="*/ 833 w 9941"/>
                  <a:gd name="connsiteY25" fmla="*/ 7733 h 10000"/>
                  <a:gd name="connsiteX26" fmla="*/ 1239 w 9941"/>
                  <a:gd name="connsiteY26" fmla="*/ 8800 h 10000"/>
                  <a:gd name="connsiteX27" fmla="*/ 1747 w 9941"/>
                  <a:gd name="connsiteY27" fmla="*/ 9467 h 10000"/>
                  <a:gd name="connsiteX28" fmla="*/ 2457 w 9941"/>
                  <a:gd name="connsiteY28" fmla="*/ 10000 h 10000"/>
                  <a:gd name="connsiteX29" fmla="*/ 3371 w 9941"/>
                  <a:gd name="connsiteY29" fmla="*/ 9867 h 10000"/>
                  <a:gd name="connsiteX30" fmla="*/ 4335 w 9941"/>
                  <a:gd name="connsiteY30" fmla="*/ 8933 h 10000"/>
                  <a:gd name="connsiteX31" fmla="*/ 5300 w 9941"/>
                  <a:gd name="connsiteY31" fmla="*/ 7333 h 10000"/>
                  <a:gd name="connsiteX32" fmla="*/ 6264 w 9941"/>
                  <a:gd name="connsiteY32" fmla="*/ 5600 h 10000"/>
                  <a:gd name="connsiteX33" fmla="*/ 7381 w 9941"/>
                  <a:gd name="connsiteY33" fmla="*/ 4133 h 10000"/>
                  <a:gd name="connsiteX34" fmla="*/ 8549 w 9941"/>
                  <a:gd name="connsiteY34" fmla="*/ 3867 h 10000"/>
                  <a:gd name="connsiteX35" fmla="*/ 9107 w 9941"/>
                  <a:gd name="connsiteY35" fmla="*/ 4267 h 10000"/>
                  <a:gd name="connsiteX36" fmla="*/ 9564 w 9941"/>
                  <a:gd name="connsiteY36" fmla="*/ 5067 h 10000"/>
                  <a:gd name="connsiteX37" fmla="*/ 9868 w 9941"/>
                  <a:gd name="connsiteY37" fmla="*/ 6400 h 10000"/>
                  <a:gd name="connsiteX38" fmla="*/ 9919 w 9941"/>
                  <a:gd name="connsiteY38" fmla="*/ 7067 h 10000"/>
                  <a:gd name="connsiteX39" fmla="*/ 9818 w 9941"/>
                  <a:gd name="connsiteY39" fmla="*/ 7733 h 10000"/>
                  <a:gd name="connsiteX40" fmla="*/ 9412 w 9941"/>
                  <a:gd name="connsiteY40" fmla="*/ 8533 h 10000"/>
                  <a:gd name="connsiteX41" fmla="*/ 8904 w 9941"/>
                  <a:gd name="connsiteY41" fmla="*/ 8800 h 10000"/>
                  <a:gd name="connsiteX42" fmla="*/ 8092 w 9941"/>
                  <a:gd name="connsiteY42" fmla="*/ 7867 h 10000"/>
                  <a:gd name="connsiteX43" fmla="*/ 7838 w 9941"/>
                  <a:gd name="connsiteY43" fmla="*/ 7067 h 10000"/>
                  <a:gd name="connsiteX44" fmla="*/ 7787 w 9941"/>
                  <a:gd name="connsiteY44" fmla="*/ 6000 h 10000"/>
                  <a:gd name="connsiteX45" fmla="*/ 7990 w 9941"/>
                  <a:gd name="connsiteY45" fmla="*/ 5333 h 10000"/>
                  <a:gd name="connsiteX46" fmla="*/ 8193 w 9941"/>
                  <a:gd name="connsiteY46" fmla="*/ 5067 h 10000"/>
                  <a:gd name="connsiteX47" fmla="*/ 8599 w 9941"/>
                  <a:gd name="connsiteY47" fmla="*/ 4933 h 10000"/>
                  <a:gd name="connsiteX48" fmla="*/ 8701 w 9941"/>
                  <a:gd name="connsiteY48" fmla="*/ 4933 h 10000"/>
                  <a:gd name="connsiteX49" fmla="*/ 8599 w 9941"/>
                  <a:gd name="connsiteY49" fmla="*/ 4933 h 10000"/>
                  <a:gd name="connsiteX50" fmla="*/ 8193 w 9941"/>
                  <a:gd name="connsiteY50" fmla="*/ 5067 h 10000"/>
                  <a:gd name="connsiteX51" fmla="*/ 7990 w 9941"/>
                  <a:gd name="connsiteY51" fmla="*/ 5333 h 10000"/>
                  <a:gd name="connsiteX52" fmla="*/ 7787 w 9941"/>
                  <a:gd name="connsiteY52" fmla="*/ 6000 h 10000"/>
                  <a:gd name="connsiteX53" fmla="*/ 7838 w 9941"/>
                  <a:gd name="connsiteY53" fmla="*/ 7067 h 10000"/>
                  <a:gd name="connsiteX54" fmla="*/ 8092 w 9941"/>
                  <a:gd name="connsiteY54" fmla="*/ 8000 h 10000"/>
                  <a:gd name="connsiteX55" fmla="*/ 8904 w 9941"/>
                  <a:gd name="connsiteY55" fmla="*/ 8800 h 10000"/>
                  <a:gd name="connsiteX56" fmla="*/ 9158 w 9941"/>
                  <a:gd name="connsiteY56" fmla="*/ 8800 h 10000"/>
                  <a:gd name="connsiteX57" fmla="*/ 9412 w 9941"/>
                  <a:gd name="connsiteY57" fmla="*/ 8667 h 10000"/>
                  <a:gd name="connsiteX58" fmla="*/ 9665 w 9941"/>
                  <a:gd name="connsiteY58" fmla="*/ 8400 h 10000"/>
                  <a:gd name="connsiteX59" fmla="*/ 9868 w 9941"/>
                  <a:gd name="connsiteY59" fmla="*/ 7867 h 10000"/>
                  <a:gd name="connsiteX60" fmla="*/ 9919 w 9941"/>
                  <a:gd name="connsiteY60" fmla="*/ 7067 h 10000"/>
                  <a:gd name="connsiteX61" fmla="*/ 9919 w 9941"/>
                  <a:gd name="connsiteY61" fmla="*/ 6267 h 10000"/>
                  <a:gd name="connsiteX62" fmla="*/ 9615 w 9941"/>
                  <a:gd name="connsiteY62" fmla="*/ 4933 h 10000"/>
                  <a:gd name="connsiteX63" fmla="*/ 9107 w 9941"/>
                  <a:gd name="connsiteY63" fmla="*/ 4133 h 10000"/>
                  <a:gd name="connsiteX64" fmla="*/ 8549 w 9941"/>
                  <a:gd name="connsiteY64" fmla="*/ 3600 h 10000"/>
                  <a:gd name="connsiteX65" fmla="*/ 7330 w 9941"/>
                  <a:gd name="connsiteY65" fmla="*/ 4000 h 10000"/>
                  <a:gd name="connsiteX66" fmla="*/ 6214 w 9941"/>
                  <a:gd name="connsiteY66" fmla="*/ 5333 h 10000"/>
                  <a:gd name="connsiteX67" fmla="*/ 5198 w 9941"/>
                  <a:gd name="connsiteY67" fmla="*/ 7200 h 10000"/>
                  <a:gd name="connsiteX68" fmla="*/ 4285 w 9941"/>
                  <a:gd name="connsiteY68" fmla="*/ 8667 h 10000"/>
                  <a:gd name="connsiteX69" fmla="*/ 2457 w 9941"/>
                  <a:gd name="connsiteY69" fmla="*/ 9600 h 10000"/>
                  <a:gd name="connsiteX70" fmla="*/ 1797 w 9941"/>
                  <a:gd name="connsiteY70" fmla="*/ 9200 h 10000"/>
                  <a:gd name="connsiteX71" fmla="*/ 1341 w 9941"/>
                  <a:gd name="connsiteY71" fmla="*/ 8533 h 10000"/>
                  <a:gd name="connsiteX72" fmla="*/ 934 w 9941"/>
                  <a:gd name="connsiteY72" fmla="*/ 7600 h 10000"/>
                  <a:gd name="connsiteX73" fmla="*/ 731 w 9941"/>
                  <a:gd name="connsiteY73" fmla="*/ 6800 h 10000"/>
                  <a:gd name="connsiteX74" fmla="*/ 681 w 9941"/>
                  <a:gd name="connsiteY74" fmla="*/ 5867 h 10000"/>
                  <a:gd name="connsiteX75" fmla="*/ 731 w 9941"/>
                  <a:gd name="connsiteY75" fmla="*/ 4800 h 10000"/>
                  <a:gd name="connsiteX76" fmla="*/ 1036 w 9941"/>
                  <a:gd name="connsiteY76" fmla="*/ 4000 h 10000"/>
                  <a:gd name="connsiteX77" fmla="*/ 1950 w 9941"/>
                  <a:gd name="connsiteY77" fmla="*/ 3200 h 10000"/>
                  <a:gd name="connsiteX78" fmla="*/ 2508 w 9941"/>
                  <a:gd name="connsiteY78" fmla="*/ 3333 h 10000"/>
                  <a:gd name="connsiteX79" fmla="*/ 3016 w 9941"/>
                  <a:gd name="connsiteY79" fmla="*/ 3867 h 10000"/>
                  <a:gd name="connsiteX80" fmla="*/ 3219 w 9941"/>
                  <a:gd name="connsiteY80" fmla="*/ 4267 h 10000"/>
                  <a:gd name="connsiteX81" fmla="*/ 3422 w 9941"/>
                  <a:gd name="connsiteY81" fmla="*/ 4800 h 10000"/>
                  <a:gd name="connsiteX82" fmla="*/ 3473 w 9941"/>
                  <a:gd name="connsiteY82" fmla="*/ 5467 h 10000"/>
                  <a:gd name="connsiteX83" fmla="*/ 3320 w 9941"/>
                  <a:gd name="connsiteY83" fmla="*/ 6133 h 10000"/>
                  <a:gd name="connsiteX84" fmla="*/ 2813 w 9941"/>
                  <a:gd name="connsiteY84" fmla="*/ 6800 h 10000"/>
                  <a:gd name="connsiteX85" fmla="*/ 2254 w 9941"/>
                  <a:gd name="connsiteY85" fmla="*/ 6933 h 10000"/>
                  <a:gd name="connsiteX86" fmla="*/ 1087 w 9941"/>
                  <a:gd name="connsiteY86" fmla="*/ 6133 h 10000"/>
                  <a:gd name="connsiteX87" fmla="*/ 579 w 9941"/>
                  <a:gd name="connsiteY87" fmla="*/ 5333 h 10000"/>
                  <a:gd name="connsiteX88" fmla="*/ 173 w 9941"/>
                  <a:gd name="connsiteY88" fmla="*/ 4133 h 10000"/>
                  <a:gd name="connsiteX89" fmla="*/ 21 w 9941"/>
                  <a:gd name="connsiteY89" fmla="*/ 2667 h 10000"/>
                  <a:gd name="connsiteX90" fmla="*/ 122 w 9941"/>
                  <a:gd name="connsiteY90" fmla="*/ 2000 h 10000"/>
                  <a:gd name="connsiteX91" fmla="*/ 224 w 9941"/>
                  <a:gd name="connsiteY91" fmla="*/ 1333 h 10000"/>
                  <a:gd name="connsiteX92" fmla="*/ 630 w 9941"/>
                  <a:gd name="connsiteY92" fmla="*/ 533 h 10000"/>
                  <a:gd name="connsiteX93" fmla="*/ 1138 w 9941"/>
                  <a:gd name="connsiteY93" fmla="*/ 133 h 10000"/>
                  <a:gd name="connsiteX94" fmla="*/ 2051 w 9941"/>
                  <a:gd name="connsiteY94" fmla="*/ 133 h 10000"/>
                  <a:gd name="connsiteX95" fmla="*/ 2762 w 9941"/>
                  <a:gd name="connsiteY95" fmla="*/ 800 h 10000"/>
                  <a:gd name="connsiteX96" fmla="*/ 3269 w 9941"/>
                  <a:gd name="connsiteY96" fmla="*/ 1467 h 10000"/>
                  <a:gd name="connsiteX0-1" fmla="*/ 2778 w 10000"/>
                  <a:gd name="connsiteY0-2" fmla="*/ 800 h 10000"/>
                  <a:gd name="connsiteX1-3" fmla="*/ 2778 w 10000"/>
                  <a:gd name="connsiteY1-4" fmla="*/ 800 h 10000"/>
                  <a:gd name="connsiteX2-5" fmla="*/ 2063 w 10000"/>
                  <a:gd name="connsiteY2-6" fmla="*/ 133 h 10000"/>
                  <a:gd name="connsiteX3-7" fmla="*/ 1145 w 10000"/>
                  <a:gd name="connsiteY3-8" fmla="*/ 0 h 10000"/>
                  <a:gd name="connsiteX4-9" fmla="*/ 634 w 10000"/>
                  <a:gd name="connsiteY4-10" fmla="*/ 400 h 10000"/>
                  <a:gd name="connsiteX5-11" fmla="*/ 225 w 10000"/>
                  <a:gd name="connsiteY5-12" fmla="*/ 1200 h 10000"/>
                  <a:gd name="connsiteX6-13" fmla="*/ 72 w 10000"/>
                  <a:gd name="connsiteY6-14" fmla="*/ 1867 h 10000"/>
                  <a:gd name="connsiteX7-15" fmla="*/ 21 w 10000"/>
                  <a:gd name="connsiteY7-16" fmla="*/ 2667 h 10000"/>
                  <a:gd name="connsiteX8-17" fmla="*/ 123 w 10000"/>
                  <a:gd name="connsiteY8-18" fmla="*/ 4133 h 10000"/>
                  <a:gd name="connsiteX9-19" fmla="*/ 531 w 10000"/>
                  <a:gd name="connsiteY9-20" fmla="*/ 5333 h 10000"/>
                  <a:gd name="connsiteX10-21" fmla="*/ 1042 w 10000"/>
                  <a:gd name="connsiteY10-22" fmla="*/ 6267 h 10000"/>
                  <a:gd name="connsiteX11-23" fmla="*/ 2217 w 10000"/>
                  <a:gd name="connsiteY11-24" fmla="*/ 7200 h 10000"/>
                  <a:gd name="connsiteX12-25" fmla="*/ 2830 w 10000"/>
                  <a:gd name="connsiteY12-26" fmla="*/ 7067 h 10000"/>
                  <a:gd name="connsiteX13-27" fmla="*/ 3391 w 10000"/>
                  <a:gd name="connsiteY13-28" fmla="*/ 6400 h 10000"/>
                  <a:gd name="connsiteX14-29" fmla="*/ 3544 w 10000"/>
                  <a:gd name="connsiteY14-30" fmla="*/ 5600 h 10000"/>
                  <a:gd name="connsiteX15-31" fmla="*/ 3544 w 10000"/>
                  <a:gd name="connsiteY15-32" fmla="*/ 4800 h 10000"/>
                  <a:gd name="connsiteX16-33" fmla="*/ 3340 w 10000"/>
                  <a:gd name="connsiteY16-34" fmla="*/ 4133 h 10000"/>
                  <a:gd name="connsiteX17-35" fmla="*/ 3084 w 10000"/>
                  <a:gd name="connsiteY17-36" fmla="*/ 3600 h 10000"/>
                  <a:gd name="connsiteX18-37" fmla="*/ 2574 w 10000"/>
                  <a:gd name="connsiteY18-38" fmla="*/ 3067 h 10000"/>
                  <a:gd name="connsiteX19-39" fmla="*/ 2012 w 10000"/>
                  <a:gd name="connsiteY19-40" fmla="*/ 2933 h 10000"/>
                  <a:gd name="connsiteX20-41" fmla="*/ 1451 w 10000"/>
                  <a:gd name="connsiteY20-42" fmla="*/ 3067 h 10000"/>
                  <a:gd name="connsiteX21-43" fmla="*/ 991 w 10000"/>
                  <a:gd name="connsiteY21-44" fmla="*/ 3733 h 10000"/>
                  <a:gd name="connsiteX22-45" fmla="*/ 685 w 10000"/>
                  <a:gd name="connsiteY22-46" fmla="*/ 4667 h 10000"/>
                  <a:gd name="connsiteX23-47" fmla="*/ 531 w 10000"/>
                  <a:gd name="connsiteY23-48" fmla="*/ 5867 h 10000"/>
                  <a:gd name="connsiteX24-49" fmla="*/ 634 w 10000"/>
                  <a:gd name="connsiteY24-50" fmla="*/ 6933 h 10000"/>
                  <a:gd name="connsiteX25-51" fmla="*/ 838 w 10000"/>
                  <a:gd name="connsiteY25-52" fmla="*/ 7733 h 10000"/>
                  <a:gd name="connsiteX26-53" fmla="*/ 1246 w 10000"/>
                  <a:gd name="connsiteY26-54" fmla="*/ 8800 h 10000"/>
                  <a:gd name="connsiteX27-55" fmla="*/ 1757 w 10000"/>
                  <a:gd name="connsiteY27-56" fmla="*/ 9467 h 10000"/>
                  <a:gd name="connsiteX28-57" fmla="*/ 2472 w 10000"/>
                  <a:gd name="connsiteY28-58" fmla="*/ 10000 h 10000"/>
                  <a:gd name="connsiteX29-59" fmla="*/ 3391 w 10000"/>
                  <a:gd name="connsiteY29-60" fmla="*/ 9867 h 10000"/>
                  <a:gd name="connsiteX30-61" fmla="*/ 4361 w 10000"/>
                  <a:gd name="connsiteY30-62" fmla="*/ 8933 h 10000"/>
                  <a:gd name="connsiteX31-63" fmla="*/ 5331 w 10000"/>
                  <a:gd name="connsiteY31-64" fmla="*/ 7333 h 10000"/>
                  <a:gd name="connsiteX32-65" fmla="*/ 6301 w 10000"/>
                  <a:gd name="connsiteY32-66" fmla="*/ 5600 h 10000"/>
                  <a:gd name="connsiteX33-67" fmla="*/ 7425 w 10000"/>
                  <a:gd name="connsiteY33-68" fmla="*/ 4133 h 10000"/>
                  <a:gd name="connsiteX34-69" fmla="*/ 8600 w 10000"/>
                  <a:gd name="connsiteY34-70" fmla="*/ 3867 h 10000"/>
                  <a:gd name="connsiteX35-71" fmla="*/ 9161 w 10000"/>
                  <a:gd name="connsiteY35-72" fmla="*/ 4267 h 10000"/>
                  <a:gd name="connsiteX36-73" fmla="*/ 9621 w 10000"/>
                  <a:gd name="connsiteY36-74" fmla="*/ 5067 h 10000"/>
                  <a:gd name="connsiteX37-75" fmla="*/ 9927 w 10000"/>
                  <a:gd name="connsiteY37-76" fmla="*/ 6400 h 10000"/>
                  <a:gd name="connsiteX38-77" fmla="*/ 9978 w 10000"/>
                  <a:gd name="connsiteY38-78" fmla="*/ 7067 h 10000"/>
                  <a:gd name="connsiteX39-79" fmla="*/ 9876 w 10000"/>
                  <a:gd name="connsiteY39-80" fmla="*/ 7733 h 10000"/>
                  <a:gd name="connsiteX40-81" fmla="*/ 9468 w 10000"/>
                  <a:gd name="connsiteY40-82" fmla="*/ 8533 h 10000"/>
                  <a:gd name="connsiteX41-83" fmla="*/ 8957 w 10000"/>
                  <a:gd name="connsiteY41-84" fmla="*/ 8800 h 10000"/>
                  <a:gd name="connsiteX42-85" fmla="*/ 8140 w 10000"/>
                  <a:gd name="connsiteY42-86" fmla="*/ 7867 h 10000"/>
                  <a:gd name="connsiteX43-87" fmla="*/ 7885 w 10000"/>
                  <a:gd name="connsiteY43-88" fmla="*/ 7067 h 10000"/>
                  <a:gd name="connsiteX44-89" fmla="*/ 7833 w 10000"/>
                  <a:gd name="connsiteY44-90" fmla="*/ 6000 h 10000"/>
                  <a:gd name="connsiteX45-91" fmla="*/ 8037 w 10000"/>
                  <a:gd name="connsiteY45-92" fmla="*/ 5333 h 10000"/>
                  <a:gd name="connsiteX46-93" fmla="*/ 8242 w 10000"/>
                  <a:gd name="connsiteY46-94" fmla="*/ 5067 h 10000"/>
                  <a:gd name="connsiteX47-95" fmla="*/ 8650 w 10000"/>
                  <a:gd name="connsiteY47-96" fmla="*/ 4933 h 10000"/>
                  <a:gd name="connsiteX48-97" fmla="*/ 8753 w 10000"/>
                  <a:gd name="connsiteY48-98" fmla="*/ 4933 h 10000"/>
                  <a:gd name="connsiteX49-99" fmla="*/ 8650 w 10000"/>
                  <a:gd name="connsiteY49-100" fmla="*/ 4933 h 10000"/>
                  <a:gd name="connsiteX50-101" fmla="*/ 8242 w 10000"/>
                  <a:gd name="connsiteY50-102" fmla="*/ 5067 h 10000"/>
                  <a:gd name="connsiteX51-103" fmla="*/ 8037 w 10000"/>
                  <a:gd name="connsiteY51-104" fmla="*/ 5333 h 10000"/>
                  <a:gd name="connsiteX52-105" fmla="*/ 7833 w 10000"/>
                  <a:gd name="connsiteY52-106" fmla="*/ 6000 h 10000"/>
                  <a:gd name="connsiteX53-107" fmla="*/ 7885 w 10000"/>
                  <a:gd name="connsiteY53-108" fmla="*/ 7067 h 10000"/>
                  <a:gd name="connsiteX54-109" fmla="*/ 8140 w 10000"/>
                  <a:gd name="connsiteY54-110" fmla="*/ 8000 h 10000"/>
                  <a:gd name="connsiteX55-111" fmla="*/ 8957 w 10000"/>
                  <a:gd name="connsiteY55-112" fmla="*/ 8800 h 10000"/>
                  <a:gd name="connsiteX56-113" fmla="*/ 9212 w 10000"/>
                  <a:gd name="connsiteY56-114" fmla="*/ 8800 h 10000"/>
                  <a:gd name="connsiteX57-115" fmla="*/ 9468 w 10000"/>
                  <a:gd name="connsiteY57-116" fmla="*/ 8667 h 10000"/>
                  <a:gd name="connsiteX58-117" fmla="*/ 9722 w 10000"/>
                  <a:gd name="connsiteY58-118" fmla="*/ 8400 h 10000"/>
                  <a:gd name="connsiteX59-119" fmla="*/ 9927 w 10000"/>
                  <a:gd name="connsiteY59-120" fmla="*/ 7867 h 10000"/>
                  <a:gd name="connsiteX60-121" fmla="*/ 9978 w 10000"/>
                  <a:gd name="connsiteY60-122" fmla="*/ 7067 h 10000"/>
                  <a:gd name="connsiteX61-123" fmla="*/ 9978 w 10000"/>
                  <a:gd name="connsiteY61-124" fmla="*/ 6267 h 10000"/>
                  <a:gd name="connsiteX62-125" fmla="*/ 9672 w 10000"/>
                  <a:gd name="connsiteY62-126" fmla="*/ 4933 h 10000"/>
                  <a:gd name="connsiteX63-127" fmla="*/ 9161 w 10000"/>
                  <a:gd name="connsiteY63-128" fmla="*/ 4133 h 10000"/>
                  <a:gd name="connsiteX64-129" fmla="*/ 8600 w 10000"/>
                  <a:gd name="connsiteY64-130" fmla="*/ 3600 h 10000"/>
                  <a:gd name="connsiteX65-131" fmla="*/ 7374 w 10000"/>
                  <a:gd name="connsiteY65-132" fmla="*/ 4000 h 10000"/>
                  <a:gd name="connsiteX66-133" fmla="*/ 6251 w 10000"/>
                  <a:gd name="connsiteY66-134" fmla="*/ 5333 h 10000"/>
                  <a:gd name="connsiteX67-135" fmla="*/ 5229 w 10000"/>
                  <a:gd name="connsiteY67-136" fmla="*/ 7200 h 10000"/>
                  <a:gd name="connsiteX68-137" fmla="*/ 4310 w 10000"/>
                  <a:gd name="connsiteY68-138" fmla="*/ 8667 h 10000"/>
                  <a:gd name="connsiteX69-139" fmla="*/ 2472 w 10000"/>
                  <a:gd name="connsiteY69-140" fmla="*/ 9600 h 10000"/>
                  <a:gd name="connsiteX70-141" fmla="*/ 1808 w 10000"/>
                  <a:gd name="connsiteY70-142" fmla="*/ 9200 h 10000"/>
                  <a:gd name="connsiteX71-143" fmla="*/ 1349 w 10000"/>
                  <a:gd name="connsiteY71-144" fmla="*/ 8533 h 10000"/>
                  <a:gd name="connsiteX72-145" fmla="*/ 940 w 10000"/>
                  <a:gd name="connsiteY72-146" fmla="*/ 7600 h 10000"/>
                  <a:gd name="connsiteX73-147" fmla="*/ 735 w 10000"/>
                  <a:gd name="connsiteY73-148" fmla="*/ 6800 h 10000"/>
                  <a:gd name="connsiteX74-149" fmla="*/ 685 w 10000"/>
                  <a:gd name="connsiteY74-150" fmla="*/ 5867 h 10000"/>
                  <a:gd name="connsiteX75-151" fmla="*/ 735 w 10000"/>
                  <a:gd name="connsiteY75-152" fmla="*/ 4800 h 10000"/>
                  <a:gd name="connsiteX76-153" fmla="*/ 1042 w 10000"/>
                  <a:gd name="connsiteY76-154" fmla="*/ 4000 h 10000"/>
                  <a:gd name="connsiteX77-155" fmla="*/ 1962 w 10000"/>
                  <a:gd name="connsiteY77-156" fmla="*/ 3200 h 10000"/>
                  <a:gd name="connsiteX78-157" fmla="*/ 2523 w 10000"/>
                  <a:gd name="connsiteY78-158" fmla="*/ 3333 h 10000"/>
                  <a:gd name="connsiteX79-159" fmla="*/ 3034 w 10000"/>
                  <a:gd name="connsiteY79-160" fmla="*/ 3867 h 10000"/>
                  <a:gd name="connsiteX80-161" fmla="*/ 3238 w 10000"/>
                  <a:gd name="connsiteY80-162" fmla="*/ 4267 h 10000"/>
                  <a:gd name="connsiteX81-163" fmla="*/ 3442 w 10000"/>
                  <a:gd name="connsiteY81-164" fmla="*/ 4800 h 10000"/>
                  <a:gd name="connsiteX82-165" fmla="*/ 3494 w 10000"/>
                  <a:gd name="connsiteY82-166" fmla="*/ 5467 h 10000"/>
                  <a:gd name="connsiteX83-167" fmla="*/ 3340 w 10000"/>
                  <a:gd name="connsiteY83-168" fmla="*/ 6133 h 10000"/>
                  <a:gd name="connsiteX84-169" fmla="*/ 2830 w 10000"/>
                  <a:gd name="connsiteY84-170" fmla="*/ 6800 h 10000"/>
                  <a:gd name="connsiteX85-171" fmla="*/ 2267 w 10000"/>
                  <a:gd name="connsiteY85-172" fmla="*/ 6933 h 10000"/>
                  <a:gd name="connsiteX86-173" fmla="*/ 1093 w 10000"/>
                  <a:gd name="connsiteY86-174" fmla="*/ 6133 h 10000"/>
                  <a:gd name="connsiteX87-175" fmla="*/ 582 w 10000"/>
                  <a:gd name="connsiteY87-176" fmla="*/ 5333 h 10000"/>
                  <a:gd name="connsiteX88-177" fmla="*/ 174 w 10000"/>
                  <a:gd name="connsiteY88-178" fmla="*/ 4133 h 10000"/>
                  <a:gd name="connsiteX89-179" fmla="*/ 21 w 10000"/>
                  <a:gd name="connsiteY89-180" fmla="*/ 2667 h 10000"/>
                  <a:gd name="connsiteX90-181" fmla="*/ 123 w 10000"/>
                  <a:gd name="connsiteY90-182" fmla="*/ 2000 h 10000"/>
                  <a:gd name="connsiteX91-183" fmla="*/ 225 w 10000"/>
                  <a:gd name="connsiteY91-184" fmla="*/ 1333 h 10000"/>
                  <a:gd name="connsiteX92-185" fmla="*/ 634 w 10000"/>
                  <a:gd name="connsiteY92-186" fmla="*/ 533 h 10000"/>
                  <a:gd name="connsiteX93-187" fmla="*/ 1145 w 10000"/>
                  <a:gd name="connsiteY93-188" fmla="*/ 133 h 10000"/>
                  <a:gd name="connsiteX94-189" fmla="*/ 2063 w 10000"/>
                  <a:gd name="connsiteY94-190" fmla="*/ 133 h 10000"/>
                  <a:gd name="connsiteX95-191" fmla="*/ 2778 w 10000"/>
                  <a:gd name="connsiteY95-192" fmla="*/ 800 h 10000"/>
                  <a:gd name="connsiteX0-193" fmla="*/ 2063 w 10000"/>
                  <a:gd name="connsiteY0-194" fmla="*/ 133 h 10000"/>
                  <a:gd name="connsiteX1-195" fmla="*/ 2778 w 10000"/>
                  <a:gd name="connsiteY1-196" fmla="*/ 800 h 10000"/>
                  <a:gd name="connsiteX2-197" fmla="*/ 2063 w 10000"/>
                  <a:gd name="connsiteY2-198" fmla="*/ 133 h 10000"/>
                  <a:gd name="connsiteX3-199" fmla="*/ 1145 w 10000"/>
                  <a:gd name="connsiteY3-200" fmla="*/ 0 h 10000"/>
                  <a:gd name="connsiteX4-201" fmla="*/ 634 w 10000"/>
                  <a:gd name="connsiteY4-202" fmla="*/ 400 h 10000"/>
                  <a:gd name="connsiteX5-203" fmla="*/ 225 w 10000"/>
                  <a:gd name="connsiteY5-204" fmla="*/ 1200 h 10000"/>
                  <a:gd name="connsiteX6-205" fmla="*/ 72 w 10000"/>
                  <a:gd name="connsiteY6-206" fmla="*/ 1867 h 10000"/>
                  <a:gd name="connsiteX7-207" fmla="*/ 21 w 10000"/>
                  <a:gd name="connsiteY7-208" fmla="*/ 2667 h 10000"/>
                  <a:gd name="connsiteX8-209" fmla="*/ 123 w 10000"/>
                  <a:gd name="connsiteY8-210" fmla="*/ 4133 h 10000"/>
                  <a:gd name="connsiteX9-211" fmla="*/ 531 w 10000"/>
                  <a:gd name="connsiteY9-212" fmla="*/ 5333 h 10000"/>
                  <a:gd name="connsiteX10-213" fmla="*/ 1042 w 10000"/>
                  <a:gd name="connsiteY10-214" fmla="*/ 6267 h 10000"/>
                  <a:gd name="connsiteX11-215" fmla="*/ 2217 w 10000"/>
                  <a:gd name="connsiteY11-216" fmla="*/ 7200 h 10000"/>
                  <a:gd name="connsiteX12-217" fmla="*/ 2830 w 10000"/>
                  <a:gd name="connsiteY12-218" fmla="*/ 7067 h 10000"/>
                  <a:gd name="connsiteX13-219" fmla="*/ 3391 w 10000"/>
                  <a:gd name="connsiteY13-220" fmla="*/ 6400 h 10000"/>
                  <a:gd name="connsiteX14-221" fmla="*/ 3544 w 10000"/>
                  <a:gd name="connsiteY14-222" fmla="*/ 5600 h 10000"/>
                  <a:gd name="connsiteX15-223" fmla="*/ 3544 w 10000"/>
                  <a:gd name="connsiteY15-224" fmla="*/ 4800 h 10000"/>
                  <a:gd name="connsiteX16-225" fmla="*/ 3340 w 10000"/>
                  <a:gd name="connsiteY16-226" fmla="*/ 4133 h 10000"/>
                  <a:gd name="connsiteX17-227" fmla="*/ 3084 w 10000"/>
                  <a:gd name="connsiteY17-228" fmla="*/ 3600 h 10000"/>
                  <a:gd name="connsiteX18-229" fmla="*/ 2574 w 10000"/>
                  <a:gd name="connsiteY18-230" fmla="*/ 3067 h 10000"/>
                  <a:gd name="connsiteX19-231" fmla="*/ 2012 w 10000"/>
                  <a:gd name="connsiteY19-232" fmla="*/ 2933 h 10000"/>
                  <a:gd name="connsiteX20-233" fmla="*/ 1451 w 10000"/>
                  <a:gd name="connsiteY20-234" fmla="*/ 3067 h 10000"/>
                  <a:gd name="connsiteX21-235" fmla="*/ 991 w 10000"/>
                  <a:gd name="connsiteY21-236" fmla="*/ 3733 h 10000"/>
                  <a:gd name="connsiteX22-237" fmla="*/ 685 w 10000"/>
                  <a:gd name="connsiteY22-238" fmla="*/ 4667 h 10000"/>
                  <a:gd name="connsiteX23-239" fmla="*/ 531 w 10000"/>
                  <a:gd name="connsiteY23-240" fmla="*/ 5867 h 10000"/>
                  <a:gd name="connsiteX24-241" fmla="*/ 634 w 10000"/>
                  <a:gd name="connsiteY24-242" fmla="*/ 6933 h 10000"/>
                  <a:gd name="connsiteX25-243" fmla="*/ 838 w 10000"/>
                  <a:gd name="connsiteY25-244" fmla="*/ 7733 h 10000"/>
                  <a:gd name="connsiteX26-245" fmla="*/ 1246 w 10000"/>
                  <a:gd name="connsiteY26-246" fmla="*/ 8800 h 10000"/>
                  <a:gd name="connsiteX27-247" fmla="*/ 1757 w 10000"/>
                  <a:gd name="connsiteY27-248" fmla="*/ 9467 h 10000"/>
                  <a:gd name="connsiteX28-249" fmla="*/ 2472 w 10000"/>
                  <a:gd name="connsiteY28-250" fmla="*/ 10000 h 10000"/>
                  <a:gd name="connsiteX29-251" fmla="*/ 3391 w 10000"/>
                  <a:gd name="connsiteY29-252" fmla="*/ 9867 h 10000"/>
                  <a:gd name="connsiteX30-253" fmla="*/ 4361 w 10000"/>
                  <a:gd name="connsiteY30-254" fmla="*/ 8933 h 10000"/>
                  <a:gd name="connsiteX31-255" fmla="*/ 5331 w 10000"/>
                  <a:gd name="connsiteY31-256" fmla="*/ 7333 h 10000"/>
                  <a:gd name="connsiteX32-257" fmla="*/ 6301 w 10000"/>
                  <a:gd name="connsiteY32-258" fmla="*/ 5600 h 10000"/>
                  <a:gd name="connsiteX33-259" fmla="*/ 7425 w 10000"/>
                  <a:gd name="connsiteY33-260" fmla="*/ 4133 h 10000"/>
                  <a:gd name="connsiteX34-261" fmla="*/ 8600 w 10000"/>
                  <a:gd name="connsiteY34-262" fmla="*/ 3867 h 10000"/>
                  <a:gd name="connsiteX35-263" fmla="*/ 9161 w 10000"/>
                  <a:gd name="connsiteY35-264" fmla="*/ 4267 h 10000"/>
                  <a:gd name="connsiteX36-265" fmla="*/ 9621 w 10000"/>
                  <a:gd name="connsiteY36-266" fmla="*/ 5067 h 10000"/>
                  <a:gd name="connsiteX37-267" fmla="*/ 9927 w 10000"/>
                  <a:gd name="connsiteY37-268" fmla="*/ 6400 h 10000"/>
                  <a:gd name="connsiteX38-269" fmla="*/ 9978 w 10000"/>
                  <a:gd name="connsiteY38-270" fmla="*/ 7067 h 10000"/>
                  <a:gd name="connsiteX39-271" fmla="*/ 9876 w 10000"/>
                  <a:gd name="connsiteY39-272" fmla="*/ 7733 h 10000"/>
                  <a:gd name="connsiteX40-273" fmla="*/ 9468 w 10000"/>
                  <a:gd name="connsiteY40-274" fmla="*/ 8533 h 10000"/>
                  <a:gd name="connsiteX41-275" fmla="*/ 8957 w 10000"/>
                  <a:gd name="connsiteY41-276" fmla="*/ 8800 h 10000"/>
                  <a:gd name="connsiteX42-277" fmla="*/ 8140 w 10000"/>
                  <a:gd name="connsiteY42-278" fmla="*/ 7867 h 10000"/>
                  <a:gd name="connsiteX43-279" fmla="*/ 7885 w 10000"/>
                  <a:gd name="connsiteY43-280" fmla="*/ 7067 h 10000"/>
                  <a:gd name="connsiteX44-281" fmla="*/ 7833 w 10000"/>
                  <a:gd name="connsiteY44-282" fmla="*/ 6000 h 10000"/>
                  <a:gd name="connsiteX45-283" fmla="*/ 8037 w 10000"/>
                  <a:gd name="connsiteY45-284" fmla="*/ 5333 h 10000"/>
                  <a:gd name="connsiteX46-285" fmla="*/ 8242 w 10000"/>
                  <a:gd name="connsiteY46-286" fmla="*/ 5067 h 10000"/>
                  <a:gd name="connsiteX47-287" fmla="*/ 8650 w 10000"/>
                  <a:gd name="connsiteY47-288" fmla="*/ 4933 h 10000"/>
                  <a:gd name="connsiteX48-289" fmla="*/ 8753 w 10000"/>
                  <a:gd name="connsiteY48-290" fmla="*/ 4933 h 10000"/>
                  <a:gd name="connsiteX49-291" fmla="*/ 8650 w 10000"/>
                  <a:gd name="connsiteY49-292" fmla="*/ 4933 h 10000"/>
                  <a:gd name="connsiteX50-293" fmla="*/ 8242 w 10000"/>
                  <a:gd name="connsiteY50-294" fmla="*/ 5067 h 10000"/>
                  <a:gd name="connsiteX51-295" fmla="*/ 8037 w 10000"/>
                  <a:gd name="connsiteY51-296" fmla="*/ 5333 h 10000"/>
                  <a:gd name="connsiteX52-297" fmla="*/ 7833 w 10000"/>
                  <a:gd name="connsiteY52-298" fmla="*/ 6000 h 10000"/>
                  <a:gd name="connsiteX53-299" fmla="*/ 7885 w 10000"/>
                  <a:gd name="connsiteY53-300" fmla="*/ 7067 h 10000"/>
                  <a:gd name="connsiteX54-301" fmla="*/ 8140 w 10000"/>
                  <a:gd name="connsiteY54-302" fmla="*/ 8000 h 10000"/>
                  <a:gd name="connsiteX55-303" fmla="*/ 8957 w 10000"/>
                  <a:gd name="connsiteY55-304" fmla="*/ 8800 h 10000"/>
                  <a:gd name="connsiteX56-305" fmla="*/ 9212 w 10000"/>
                  <a:gd name="connsiteY56-306" fmla="*/ 8800 h 10000"/>
                  <a:gd name="connsiteX57-307" fmla="*/ 9468 w 10000"/>
                  <a:gd name="connsiteY57-308" fmla="*/ 8667 h 10000"/>
                  <a:gd name="connsiteX58-309" fmla="*/ 9722 w 10000"/>
                  <a:gd name="connsiteY58-310" fmla="*/ 8400 h 10000"/>
                  <a:gd name="connsiteX59-311" fmla="*/ 9927 w 10000"/>
                  <a:gd name="connsiteY59-312" fmla="*/ 7867 h 10000"/>
                  <a:gd name="connsiteX60-313" fmla="*/ 9978 w 10000"/>
                  <a:gd name="connsiteY60-314" fmla="*/ 7067 h 10000"/>
                  <a:gd name="connsiteX61-315" fmla="*/ 9978 w 10000"/>
                  <a:gd name="connsiteY61-316" fmla="*/ 6267 h 10000"/>
                  <a:gd name="connsiteX62-317" fmla="*/ 9672 w 10000"/>
                  <a:gd name="connsiteY62-318" fmla="*/ 4933 h 10000"/>
                  <a:gd name="connsiteX63-319" fmla="*/ 9161 w 10000"/>
                  <a:gd name="connsiteY63-320" fmla="*/ 4133 h 10000"/>
                  <a:gd name="connsiteX64-321" fmla="*/ 8600 w 10000"/>
                  <a:gd name="connsiteY64-322" fmla="*/ 3600 h 10000"/>
                  <a:gd name="connsiteX65-323" fmla="*/ 7374 w 10000"/>
                  <a:gd name="connsiteY65-324" fmla="*/ 4000 h 10000"/>
                  <a:gd name="connsiteX66-325" fmla="*/ 6251 w 10000"/>
                  <a:gd name="connsiteY66-326" fmla="*/ 5333 h 10000"/>
                  <a:gd name="connsiteX67-327" fmla="*/ 5229 w 10000"/>
                  <a:gd name="connsiteY67-328" fmla="*/ 7200 h 10000"/>
                  <a:gd name="connsiteX68-329" fmla="*/ 4310 w 10000"/>
                  <a:gd name="connsiteY68-330" fmla="*/ 8667 h 10000"/>
                  <a:gd name="connsiteX69-331" fmla="*/ 2472 w 10000"/>
                  <a:gd name="connsiteY69-332" fmla="*/ 9600 h 10000"/>
                  <a:gd name="connsiteX70-333" fmla="*/ 1808 w 10000"/>
                  <a:gd name="connsiteY70-334" fmla="*/ 9200 h 10000"/>
                  <a:gd name="connsiteX71-335" fmla="*/ 1349 w 10000"/>
                  <a:gd name="connsiteY71-336" fmla="*/ 8533 h 10000"/>
                  <a:gd name="connsiteX72-337" fmla="*/ 940 w 10000"/>
                  <a:gd name="connsiteY72-338" fmla="*/ 7600 h 10000"/>
                  <a:gd name="connsiteX73-339" fmla="*/ 735 w 10000"/>
                  <a:gd name="connsiteY73-340" fmla="*/ 6800 h 10000"/>
                  <a:gd name="connsiteX74-341" fmla="*/ 685 w 10000"/>
                  <a:gd name="connsiteY74-342" fmla="*/ 5867 h 10000"/>
                  <a:gd name="connsiteX75-343" fmla="*/ 735 w 10000"/>
                  <a:gd name="connsiteY75-344" fmla="*/ 4800 h 10000"/>
                  <a:gd name="connsiteX76-345" fmla="*/ 1042 w 10000"/>
                  <a:gd name="connsiteY76-346" fmla="*/ 4000 h 10000"/>
                  <a:gd name="connsiteX77-347" fmla="*/ 1962 w 10000"/>
                  <a:gd name="connsiteY77-348" fmla="*/ 3200 h 10000"/>
                  <a:gd name="connsiteX78-349" fmla="*/ 2523 w 10000"/>
                  <a:gd name="connsiteY78-350" fmla="*/ 3333 h 10000"/>
                  <a:gd name="connsiteX79-351" fmla="*/ 3034 w 10000"/>
                  <a:gd name="connsiteY79-352" fmla="*/ 3867 h 10000"/>
                  <a:gd name="connsiteX80-353" fmla="*/ 3238 w 10000"/>
                  <a:gd name="connsiteY80-354" fmla="*/ 4267 h 10000"/>
                  <a:gd name="connsiteX81-355" fmla="*/ 3442 w 10000"/>
                  <a:gd name="connsiteY81-356" fmla="*/ 4800 h 10000"/>
                  <a:gd name="connsiteX82-357" fmla="*/ 3494 w 10000"/>
                  <a:gd name="connsiteY82-358" fmla="*/ 5467 h 10000"/>
                  <a:gd name="connsiteX83-359" fmla="*/ 3340 w 10000"/>
                  <a:gd name="connsiteY83-360" fmla="*/ 6133 h 10000"/>
                  <a:gd name="connsiteX84-361" fmla="*/ 2830 w 10000"/>
                  <a:gd name="connsiteY84-362" fmla="*/ 6800 h 10000"/>
                  <a:gd name="connsiteX85-363" fmla="*/ 2267 w 10000"/>
                  <a:gd name="connsiteY85-364" fmla="*/ 6933 h 10000"/>
                  <a:gd name="connsiteX86-365" fmla="*/ 1093 w 10000"/>
                  <a:gd name="connsiteY86-366" fmla="*/ 6133 h 10000"/>
                  <a:gd name="connsiteX87-367" fmla="*/ 582 w 10000"/>
                  <a:gd name="connsiteY87-368" fmla="*/ 5333 h 10000"/>
                  <a:gd name="connsiteX88-369" fmla="*/ 174 w 10000"/>
                  <a:gd name="connsiteY88-370" fmla="*/ 4133 h 10000"/>
                  <a:gd name="connsiteX89-371" fmla="*/ 21 w 10000"/>
                  <a:gd name="connsiteY89-372" fmla="*/ 2667 h 10000"/>
                  <a:gd name="connsiteX90-373" fmla="*/ 123 w 10000"/>
                  <a:gd name="connsiteY90-374" fmla="*/ 2000 h 10000"/>
                  <a:gd name="connsiteX91-375" fmla="*/ 225 w 10000"/>
                  <a:gd name="connsiteY91-376" fmla="*/ 1333 h 10000"/>
                  <a:gd name="connsiteX92-377" fmla="*/ 634 w 10000"/>
                  <a:gd name="connsiteY92-378" fmla="*/ 533 h 10000"/>
                  <a:gd name="connsiteX93-379" fmla="*/ 1145 w 10000"/>
                  <a:gd name="connsiteY93-380" fmla="*/ 133 h 10000"/>
                  <a:gd name="connsiteX94-381" fmla="*/ 2063 w 10000"/>
                  <a:gd name="connsiteY94-382" fmla="*/ 133 h 10000"/>
                  <a:gd name="connsiteX0-383" fmla="*/ 1145 w 10000"/>
                  <a:gd name="connsiteY0-384" fmla="*/ 133 h 10000"/>
                  <a:gd name="connsiteX1-385" fmla="*/ 2778 w 10000"/>
                  <a:gd name="connsiteY1-386" fmla="*/ 800 h 10000"/>
                  <a:gd name="connsiteX2-387" fmla="*/ 2063 w 10000"/>
                  <a:gd name="connsiteY2-388" fmla="*/ 133 h 10000"/>
                  <a:gd name="connsiteX3-389" fmla="*/ 1145 w 10000"/>
                  <a:gd name="connsiteY3-390" fmla="*/ 0 h 10000"/>
                  <a:gd name="connsiteX4-391" fmla="*/ 634 w 10000"/>
                  <a:gd name="connsiteY4-392" fmla="*/ 400 h 10000"/>
                  <a:gd name="connsiteX5-393" fmla="*/ 225 w 10000"/>
                  <a:gd name="connsiteY5-394" fmla="*/ 1200 h 10000"/>
                  <a:gd name="connsiteX6-395" fmla="*/ 72 w 10000"/>
                  <a:gd name="connsiteY6-396" fmla="*/ 1867 h 10000"/>
                  <a:gd name="connsiteX7-397" fmla="*/ 21 w 10000"/>
                  <a:gd name="connsiteY7-398" fmla="*/ 2667 h 10000"/>
                  <a:gd name="connsiteX8-399" fmla="*/ 123 w 10000"/>
                  <a:gd name="connsiteY8-400" fmla="*/ 4133 h 10000"/>
                  <a:gd name="connsiteX9-401" fmla="*/ 531 w 10000"/>
                  <a:gd name="connsiteY9-402" fmla="*/ 5333 h 10000"/>
                  <a:gd name="connsiteX10-403" fmla="*/ 1042 w 10000"/>
                  <a:gd name="connsiteY10-404" fmla="*/ 6267 h 10000"/>
                  <a:gd name="connsiteX11-405" fmla="*/ 2217 w 10000"/>
                  <a:gd name="connsiteY11-406" fmla="*/ 7200 h 10000"/>
                  <a:gd name="connsiteX12-407" fmla="*/ 2830 w 10000"/>
                  <a:gd name="connsiteY12-408" fmla="*/ 7067 h 10000"/>
                  <a:gd name="connsiteX13-409" fmla="*/ 3391 w 10000"/>
                  <a:gd name="connsiteY13-410" fmla="*/ 6400 h 10000"/>
                  <a:gd name="connsiteX14-411" fmla="*/ 3544 w 10000"/>
                  <a:gd name="connsiteY14-412" fmla="*/ 5600 h 10000"/>
                  <a:gd name="connsiteX15-413" fmla="*/ 3544 w 10000"/>
                  <a:gd name="connsiteY15-414" fmla="*/ 4800 h 10000"/>
                  <a:gd name="connsiteX16-415" fmla="*/ 3340 w 10000"/>
                  <a:gd name="connsiteY16-416" fmla="*/ 4133 h 10000"/>
                  <a:gd name="connsiteX17-417" fmla="*/ 3084 w 10000"/>
                  <a:gd name="connsiteY17-418" fmla="*/ 3600 h 10000"/>
                  <a:gd name="connsiteX18-419" fmla="*/ 2574 w 10000"/>
                  <a:gd name="connsiteY18-420" fmla="*/ 3067 h 10000"/>
                  <a:gd name="connsiteX19-421" fmla="*/ 2012 w 10000"/>
                  <a:gd name="connsiteY19-422" fmla="*/ 2933 h 10000"/>
                  <a:gd name="connsiteX20-423" fmla="*/ 1451 w 10000"/>
                  <a:gd name="connsiteY20-424" fmla="*/ 3067 h 10000"/>
                  <a:gd name="connsiteX21-425" fmla="*/ 991 w 10000"/>
                  <a:gd name="connsiteY21-426" fmla="*/ 3733 h 10000"/>
                  <a:gd name="connsiteX22-427" fmla="*/ 685 w 10000"/>
                  <a:gd name="connsiteY22-428" fmla="*/ 4667 h 10000"/>
                  <a:gd name="connsiteX23-429" fmla="*/ 531 w 10000"/>
                  <a:gd name="connsiteY23-430" fmla="*/ 5867 h 10000"/>
                  <a:gd name="connsiteX24-431" fmla="*/ 634 w 10000"/>
                  <a:gd name="connsiteY24-432" fmla="*/ 6933 h 10000"/>
                  <a:gd name="connsiteX25-433" fmla="*/ 838 w 10000"/>
                  <a:gd name="connsiteY25-434" fmla="*/ 7733 h 10000"/>
                  <a:gd name="connsiteX26-435" fmla="*/ 1246 w 10000"/>
                  <a:gd name="connsiteY26-436" fmla="*/ 8800 h 10000"/>
                  <a:gd name="connsiteX27-437" fmla="*/ 1757 w 10000"/>
                  <a:gd name="connsiteY27-438" fmla="*/ 9467 h 10000"/>
                  <a:gd name="connsiteX28-439" fmla="*/ 2472 w 10000"/>
                  <a:gd name="connsiteY28-440" fmla="*/ 10000 h 10000"/>
                  <a:gd name="connsiteX29-441" fmla="*/ 3391 w 10000"/>
                  <a:gd name="connsiteY29-442" fmla="*/ 9867 h 10000"/>
                  <a:gd name="connsiteX30-443" fmla="*/ 4361 w 10000"/>
                  <a:gd name="connsiteY30-444" fmla="*/ 8933 h 10000"/>
                  <a:gd name="connsiteX31-445" fmla="*/ 5331 w 10000"/>
                  <a:gd name="connsiteY31-446" fmla="*/ 7333 h 10000"/>
                  <a:gd name="connsiteX32-447" fmla="*/ 6301 w 10000"/>
                  <a:gd name="connsiteY32-448" fmla="*/ 5600 h 10000"/>
                  <a:gd name="connsiteX33-449" fmla="*/ 7425 w 10000"/>
                  <a:gd name="connsiteY33-450" fmla="*/ 4133 h 10000"/>
                  <a:gd name="connsiteX34-451" fmla="*/ 8600 w 10000"/>
                  <a:gd name="connsiteY34-452" fmla="*/ 3867 h 10000"/>
                  <a:gd name="connsiteX35-453" fmla="*/ 9161 w 10000"/>
                  <a:gd name="connsiteY35-454" fmla="*/ 4267 h 10000"/>
                  <a:gd name="connsiteX36-455" fmla="*/ 9621 w 10000"/>
                  <a:gd name="connsiteY36-456" fmla="*/ 5067 h 10000"/>
                  <a:gd name="connsiteX37-457" fmla="*/ 9927 w 10000"/>
                  <a:gd name="connsiteY37-458" fmla="*/ 6400 h 10000"/>
                  <a:gd name="connsiteX38-459" fmla="*/ 9978 w 10000"/>
                  <a:gd name="connsiteY38-460" fmla="*/ 7067 h 10000"/>
                  <a:gd name="connsiteX39-461" fmla="*/ 9876 w 10000"/>
                  <a:gd name="connsiteY39-462" fmla="*/ 7733 h 10000"/>
                  <a:gd name="connsiteX40-463" fmla="*/ 9468 w 10000"/>
                  <a:gd name="connsiteY40-464" fmla="*/ 8533 h 10000"/>
                  <a:gd name="connsiteX41-465" fmla="*/ 8957 w 10000"/>
                  <a:gd name="connsiteY41-466" fmla="*/ 8800 h 10000"/>
                  <a:gd name="connsiteX42-467" fmla="*/ 8140 w 10000"/>
                  <a:gd name="connsiteY42-468" fmla="*/ 7867 h 10000"/>
                  <a:gd name="connsiteX43-469" fmla="*/ 7885 w 10000"/>
                  <a:gd name="connsiteY43-470" fmla="*/ 7067 h 10000"/>
                  <a:gd name="connsiteX44-471" fmla="*/ 7833 w 10000"/>
                  <a:gd name="connsiteY44-472" fmla="*/ 6000 h 10000"/>
                  <a:gd name="connsiteX45-473" fmla="*/ 8037 w 10000"/>
                  <a:gd name="connsiteY45-474" fmla="*/ 5333 h 10000"/>
                  <a:gd name="connsiteX46-475" fmla="*/ 8242 w 10000"/>
                  <a:gd name="connsiteY46-476" fmla="*/ 5067 h 10000"/>
                  <a:gd name="connsiteX47-477" fmla="*/ 8650 w 10000"/>
                  <a:gd name="connsiteY47-478" fmla="*/ 4933 h 10000"/>
                  <a:gd name="connsiteX48-479" fmla="*/ 8753 w 10000"/>
                  <a:gd name="connsiteY48-480" fmla="*/ 4933 h 10000"/>
                  <a:gd name="connsiteX49-481" fmla="*/ 8650 w 10000"/>
                  <a:gd name="connsiteY49-482" fmla="*/ 4933 h 10000"/>
                  <a:gd name="connsiteX50-483" fmla="*/ 8242 w 10000"/>
                  <a:gd name="connsiteY50-484" fmla="*/ 5067 h 10000"/>
                  <a:gd name="connsiteX51-485" fmla="*/ 8037 w 10000"/>
                  <a:gd name="connsiteY51-486" fmla="*/ 5333 h 10000"/>
                  <a:gd name="connsiteX52-487" fmla="*/ 7833 w 10000"/>
                  <a:gd name="connsiteY52-488" fmla="*/ 6000 h 10000"/>
                  <a:gd name="connsiteX53-489" fmla="*/ 7885 w 10000"/>
                  <a:gd name="connsiteY53-490" fmla="*/ 7067 h 10000"/>
                  <a:gd name="connsiteX54-491" fmla="*/ 8140 w 10000"/>
                  <a:gd name="connsiteY54-492" fmla="*/ 8000 h 10000"/>
                  <a:gd name="connsiteX55-493" fmla="*/ 8957 w 10000"/>
                  <a:gd name="connsiteY55-494" fmla="*/ 8800 h 10000"/>
                  <a:gd name="connsiteX56-495" fmla="*/ 9212 w 10000"/>
                  <a:gd name="connsiteY56-496" fmla="*/ 8800 h 10000"/>
                  <a:gd name="connsiteX57-497" fmla="*/ 9468 w 10000"/>
                  <a:gd name="connsiteY57-498" fmla="*/ 8667 h 10000"/>
                  <a:gd name="connsiteX58-499" fmla="*/ 9722 w 10000"/>
                  <a:gd name="connsiteY58-500" fmla="*/ 8400 h 10000"/>
                  <a:gd name="connsiteX59-501" fmla="*/ 9927 w 10000"/>
                  <a:gd name="connsiteY59-502" fmla="*/ 7867 h 10000"/>
                  <a:gd name="connsiteX60-503" fmla="*/ 9978 w 10000"/>
                  <a:gd name="connsiteY60-504" fmla="*/ 7067 h 10000"/>
                  <a:gd name="connsiteX61-505" fmla="*/ 9978 w 10000"/>
                  <a:gd name="connsiteY61-506" fmla="*/ 6267 h 10000"/>
                  <a:gd name="connsiteX62-507" fmla="*/ 9672 w 10000"/>
                  <a:gd name="connsiteY62-508" fmla="*/ 4933 h 10000"/>
                  <a:gd name="connsiteX63-509" fmla="*/ 9161 w 10000"/>
                  <a:gd name="connsiteY63-510" fmla="*/ 4133 h 10000"/>
                  <a:gd name="connsiteX64-511" fmla="*/ 8600 w 10000"/>
                  <a:gd name="connsiteY64-512" fmla="*/ 3600 h 10000"/>
                  <a:gd name="connsiteX65-513" fmla="*/ 7374 w 10000"/>
                  <a:gd name="connsiteY65-514" fmla="*/ 4000 h 10000"/>
                  <a:gd name="connsiteX66-515" fmla="*/ 6251 w 10000"/>
                  <a:gd name="connsiteY66-516" fmla="*/ 5333 h 10000"/>
                  <a:gd name="connsiteX67-517" fmla="*/ 5229 w 10000"/>
                  <a:gd name="connsiteY67-518" fmla="*/ 7200 h 10000"/>
                  <a:gd name="connsiteX68-519" fmla="*/ 4310 w 10000"/>
                  <a:gd name="connsiteY68-520" fmla="*/ 8667 h 10000"/>
                  <a:gd name="connsiteX69-521" fmla="*/ 2472 w 10000"/>
                  <a:gd name="connsiteY69-522" fmla="*/ 9600 h 10000"/>
                  <a:gd name="connsiteX70-523" fmla="*/ 1808 w 10000"/>
                  <a:gd name="connsiteY70-524" fmla="*/ 9200 h 10000"/>
                  <a:gd name="connsiteX71-525" fmla="*/ 1349 w 10000"/>
                  <a:gd name="connsiteY71-526" fmla="*/ 8533 h 10000"/>
                  <a:gd name="connsiteX72-527" fmla="*/ 940 w 10000"/>
                  <a:gd name="connsiteY72-528" fmla="*/ 7600 h 10000"/>
                  <a:gd name="connsiteX73-529" fmla="*/ 735 w 10000"/>
                  <a:gd name="connsiteY73-530" fmla="*/ 6800 h 10000"/>
                  <a:gd name="connsiteX74-531" fmla="*/ 685 w 10000"/>
                  <a:gd name="connsiteY74-532" fmla="*/ 5867 h 10000"/>
                  <a:gd name="connsiteX75-533" fmla="*/ 735 w 10000"/>
                  <a:gd name="connsiteY75-534" fmla="*/ 4800 h 10000"/>
                  <a:gd name="connsiteX76-535" fmla="*/ 1042 w 10000"/>
                  <a:gd name="connsiteY76-536" fmla="*/ 4000 h 10000"/>
                  <a:gd name="connsiteX77-537" fmla="*/ 1962 w 10000"/>
                  <a:gd name="connsiteY77-538" fmla="*/ 3200 h 10000"/>
                  <a:gd name="connsiteX78-539" fmla="*/ 2523 w 10000"/>
                  <a:gd name="connsiteY78-540" fmla="*/ 3333 h 10000"/>
                  <a:gd name="connsiteX79-541" fmla="*/ 3034 w 10000"/>
                  <a:gd name="connsiteY79-542" fmla="*/ 3867 h 10000"/>
                  <a:gd name="connsiteX80-543" fmla="*/ 3238 w 10000"/>
                  <a:gd name="connsiteY80-544" fmla="*/ 4267 h 10000"/>
                  <a:gd name="connsiteX81-545" fmla="*/ 3442 w 10000"/>
                  <a:gd name="connsiteY81-546" fmla="*/ 4800 h 10000"/>
                  <a:gd name="connsiteX82-547" fmla="*/ 3494 w 10000"/>
                  <a:gd name="connsiteY82-548" fmla="*/ 5467 h 10000"/>
                  <a:gd name="connsiteX83-549" fmla="*/ 3340 w 10000"/>
                  <a:gd name="connsiteY83-550" fmla="*/ 6133 h 10000"/>
                  <a:gd name="connsiteX84-551" fmla="*/ 2830 w 10000"/>
                  <a:gd name="connsiteY84-552" fmla="*/ 6800 h 10000"/>
                  <a:gd name="connsiteX85-553" fmla="*/ 2267 w 10000"/>
                  <a:gd name="connsiteY85-554" fmla="*/ 6933 h 10000"/>
                  <a:gd name="connsiteX86-555" fmla="*/ 1093 w 10000"/>
                  <a:gd name="connsiteY86-556" fmla="*/ 6133 h 10000"/>
                  <a:gd name="connsiteX87-557" fmla="*/ 582 w 10000"/>
                  <a:gd name="connsiteY87-558" fmla="*/ 5333 h 10000"/>
                  <a:gd name="connsiteX88-559" fmla="*/ 174 w 10000"/>
                  <a:gd name="connsiteY88-560" fmla="*/ 4133 h 10000"/>
                  <a:gd name="connsiteX89-561" fmla="*/ 21 w 10000"/>
                  <a:gd name="connsiteY89-562" fmla="*/ 2667 h 10000"/>
                  <a:gd name="connsiteX90-563" fmla="*/ 123 w 10000"/>
                  <a:gd name="connsiteY90-564" fmla="*/ 2000 h 10000"/>
                  <a:gd name="connsiteX91-565" fmla="*/ 225 w 10000"/>
                  <a:gd name="connsiteY91-566" fmla="*/ 1333 h 10000"/>
                  <a:gd name="connsiteX92-567" fmla="*/ 634 w 10000"/>
                  <a:gd name="connsiteY92-568" fmla="*/ 533 h 10000"/>
                  <a:gd name="connsiteX93-569" fmla="*/ 1145 w 10000"/>
                  <a:gd name="connsiteY93-570" fmla="*/ 133 h 10000"/>
                  <a:gd name="connsiteX0-571" fmla="*/ 1145 w 10000"/>
                  <a:gd name="connsiteY0-572" fmla="*/ 133 h 10000"/>
                  <a:gd name="connsiteX1-573" fmla="*/ 2778 w 10000"/>
                  <a:gd name="connsiteY1-574" fmla="*/ 800 h 10000"/>
                  <a:gd name="connsiteX2-575" fmla="*/ 1145 w 10000"/>
                  <a:gd name="connsiteY2-576" fmla="*/ 0 h 10000"/>
                  <a:gd name="connsiteX3-577" fmla="*/ 634 w 10000"/>
                  <a:gd name="connsiteY3-578" fmla="*/ 400 h 10000"/>
                  <a:gd name="connsiteX4-579" fmla="*/ 225 w 10000"/>
                  <a:gd name="connsiteY4-580" fmla="*/ 1200 h 10000"/>
                  <a:gd name="connsiteX5-581" fmla="*/ 72 w 10000"/>
                  <a:gd name="connsiteY5-582" fmla="*/ 1867 h 10000"/>
                  <a:gd name="connsiteX6-583" fmla="*/ 21 w 10000"/>
                  <a:gd name="connsiteY6-584" fmla="*/ 2667 h 10000"/>
                  <a:gd name="connsiteX7-585" fmla="*/ 123 w 10000"/>
                  <a:gd name="connsiteY7-586" fmla="*/ 4133 h 10000"/>
                  <a:gd name="connsiteX8-587" fmla="*/ 531 w 10000"/>
                  <a:gd name="connsiteY8-588" fmla="*/ 5333 h 10000"/>
                  <a:gd name="connsiteX9-589" fmla="*/ 1042 w 10000"/>
                  <a:gd name="connsiteY9-590" fmla="*/ 6267 h 10000"/>
                  <a:gd name="connsiteX10-591" fmla="*/ 2217 w 10000"/>
                  <a:gd name="connsiteY10-592" fmla="*/ 7200 h 10000"/>
                  <a:gd name="connsiteX11-593" fmla="*/ 2830 w 10000"/>
                  <a:gd name="connsiteY11-594" fmla="*/ 7067 h 10000"/>
                  <a:gd name="connsiteX12-595" fmla="*/ 3391 w 10000"/>
                  <a:gd name="connsiteY12-596" fmla="*/ 6400 h 10000"/>
                  <a:gd name="connsiteX13-597" fmla="*/ 3544 w 10000"/>
                  <a:gd name="connsiteY13-598" fmla="*/ 5600 h 10000"/>
                  <a:gd name="connsiteX14-599" fmla="*/ 3544 w 10000"/>
                  <a:gd name="connsiteY14-600" fmla="*/ 4800 h 10000"/>
                  <a:gd name="connsiteX15-601" fmla="*/ 3340 w 10000"/>
                  <a:gd name="connsiteY15-602" fmla="*/ 4133 h 10000"/>
                  <a:gd name="connsiteX16-603" fmla="*/ 3084 w 10000"/>
                  <a:gd name="connsiteY16-604" fmla="*/ 3600 h 10000"/>
                  <a:gd name="connsiteX17-605" fmla="*/ 2574 w 10000"/>
                  <a:gd name="connsiteY17-606" fmla="*/ 3067 h 10000"/>
                  <a:gd name="connsiteX18-607" fmla="*/ 2012 w 10000"/>
                  <a:gd name="connsiteY18-608" fmla="*/ 2933 h 10000"/>
                  <a:gd name="connsiteX19-609" fmla="*/ 1451 w 10000"/>
                  <a:gd name="connsiteY19-610" fmla="*/ 3067 h 10000"/>
                  <a:gd name="connsiteX20-611" fmla="*/ 991 w 10000"/>
                  <a:gd name="connsiteY20-612" fmla="*/ 3733 h 10000"/>
                  <a:gd name="connsiteX21-613" fmla="*/ 685 w 10000"/>
                  <a:gd name="connsiteY21-614" fmla="*/ 4667 h 10000"/>
                  <a:gd name="connsiteX22-615" fmla="*/ 531 w 10000"/>
                  <a:gd name="connsiteY22-616" fmla="*/ 5867 h 10000"/>
                  <a:gd name="connsiteX23-617" fmla="*/ 634 w 10000"/>
                  <a:gd name="connsiteY23-618" fmla="*/ 6933 h 10000"/>
                  <a:gd name="connsiteX24-619" fmla="*/ 838 w 10000"/>
                  <a:gd name="connsiteY24-620" fmla="*/ 7733 h 10000"/>
                  <a:gd name="connsiteX25-621" fmla="*/ 1246 w 10000"/>
                  <a:gd name="connsiteY25-622" fmla="*/ 8800 h 10000"/>
                  <a:gd name="connsiteX26-623" fmla="*/ 1757 w 10000"/>
                  <a:gd name="connsiteY26-624" fmla="*/ 9467 h 10000"/>
                  <a:gd name="connsiteX27-625" fmla="*/ 2472 w 10000"/>
                  <a:gd name="connsiteY27-626" fmla="*/ 10000 h 10000"/>
                  <a:gd name="connsiteX28-627" fmla="*/ 3391 w 10000"/>
                  <a:gd name="connsiteY28-628" fmla="*/ 9867 h 10000"/>
                  <a:gd name="connsiteX29-629" fmla="*/ 4361 w 10000"/>
                  <a:gd name="connsiteY29-630" fmla="*/ 8933 h 10000"/>
                  <a:gd name="connsiteX30-631" fmla="*/ 5331 w 10000"/>
                  <a:gd name="connsiteY30-632" fmla="*/ 7333 h 10000"/>
                  <a:gd name="connsiteX31-633" fmla="*/ 6301 w 10000"/>
                  <a:gd name="connsiteY31-634" fmla="*/ 5600 h 10000"/>
                  <a:gd name="connsiteX32-635" fmla="*/ 7425 w 10000"/>
                  <a:gd name="connsiteY32-636" fmla="*/ 4133 h 10000"/>
                  <a:gd name="connsiteX33-637" fmla="*/ 8600 w 10000"/>
                  <a:gd name="connsiteY33-638" fmla="*/ 3867 h 10000"/>
                  <a:gd name="connsiteX34-639" fmla="*/ 9161 w 10000"/>
                  <a:gd name="connsiteY34-640" fmla="*/ 4267 h 10000"/>
                  <a:gd name="connsiteX35-641" fmla="*/ 9621 w 10000"/>
                  <a:gd name="connsiteY35-642" fmla="*/ 5067 h 10000"/>
                  <a:gd name="connsiteX36-643" fmla="*/ 9927 w 10000"/>
                  <a:gd name="connsiteY36-644" fmla="*/ 6400 h 10000"/>
                  <a:gd name="connsiteX37-645" fmla="*/ 9978 w 10000"/>
                  <a:gd name="connsiteY37-646" fmla="*/ 7067 h 10000"/>
                  <a:gd name="connsiteX38-647" fmla="*/ 9876 w 10000"/>
                  <a:gd name="connsiteY38-648" fmla="*/ 7733 h 10000"/>
                  <a:gd name="connsiteX39-649" fmla="*/ 9468 w 10000"/>
                  <a:gd name="connsiteY39-650" fmla="*/ 8533 h 10000"/>
                  <a:gd name="connsiteX40-651" fmla="*/ 8957 w 10000"/>
                  <a:gd name="connsiteY40-652" fmla="*/ 8800 h 10000"/>
                  <a:gd name="connsiteX41-653" fmla="*/ 8140 w 10000"/>
                  <a:gd name="connsiteY41-654" fmla="*/ 7867 h 10000"/>
                  <a:gd name="connsiteX42-655" fmla="*/ 7885 w 10000"/>
                  <a:gd name="connsiteY42-656" fmla="*/ 7067 h 10000"/>
                  <a:gd name="connsiteX43-657" fmla="*/ 7833 w 10000"/>
                  <a:gd name="connsiteY43-658" fmla="*/ 6000 h 10000"/>
                  <a:gd name="connsiteX44-659" fmla="*/ 8037 w 10000"/>
                  <a:gd name="connsiteY44-660" fmla="*/ 5333 h 10000"/>
                  <a:gd name="connsiteX45-661" fmla="*/ 8242 w 10000"/>
                  <a:gd name="connsiteY45-662" fmla="*/ 5067 h 10000"/>
                  <a:gd name="connsiteX46-663" fmla="*/ 8650 w 10000"/>
                  <a:gd name="connsiteY46-664" fmla="*/ 4933 h 10000"/>
                  <a:gd name="connsiteX47-665" fmla="*/ 8753 w 10000"/>
                  <a:gd name="connsiteY47-666" fmla="*/ 4933 h 10000"/>
                  <a:gd name="connsiteX48-667" fmla="*/ 8650 w 10000"/>
                  <a:gd name="connsiteY48-668" fmla="*/ 4933 h 10000"/>
                  <a:gd name="connsiteX49-669" fmla="*/ 8242 w 10000"/>
                  <a:gd name="connsiteY49-670" fmla="*/ 5067 h 10000"/>
                  <a:gd name="connsiteX50-671" fmla="*/ 8037 w 10000"/>
                  <a:gd name="connsiteY50-672" fmla="*/ 5333 h 10000"/>
                  <a:gd name="connsiteX51-673" fmla="*/ 7833 w 10000"/>
                  <a:gd name="connsiteY51-674" fmla="*/ 6000 h 10000"/>
                  <a:gd name="connsiteX52-675" fmla="*/ 7885 w 10000"/>
                  <a:gd name="connsiteY52-676" fmla="*/ 7067 h 10000"/>
                  <a:gd name="connsiteX53-677" fmla="*/ 8140 w 10000"/>
                  <a:gd name="connsiteY53-678" fmla="*/ 8000 h 10000"/>
                  <a:gd name="connsiteX54-679" fmla="*/ 8957 w 10000"/>
                  <a:gd name="connsiteY54-680" fmla="*/ 8800 h 10000"/>
                  <a:gd name="connsiteX55-681" fmla="*/ 9212 w 10000"/>
                  <a:gd name="connsiteY55-682" fmla="*/ 8800 h 10000"/>
                  <a:gd name="connsiteX56-683" fmla="*/ 9468 w 10000"/>
                  <a:gd name="connsiteY56-684" fmla="*/ 8667 h 10000"/>
                  <a:gd name="connsiteX57-685" fmla="*/ 9722 w 10000"/>
                  <a:gd name="connsiteY57-686" fmla="*/ 8400 h 10000"/>
                  <a:gd name="connsiteX58-687" fmla="*/ 9927 w 10000"/>
                  <a:gd name="connsiteY58-688" fmla="*/ 7867 h 10000"/>
                  <a:gd name="connsiteX59-689" fmla="*/ 9978 w 10000"/>
                  <a:gd name="connsiteY59-690" fmla="*/ 7067 h 10000"/>
                  <a:gd name="connsiteX60-691" fmla="*/ 9978 w 10000"/>
                  <a:gd name="connsiteY60-692" fmla="*/ 6267 h 10000"/>
                  <a:gd name="connsiteX61-693" fmla="*/ 9672 w 10000"/>
                  <a:gd name="connsiteY61-694" fmla="*/ 4933 h 10000"/>
                  <a:gd name="connsiteX62-695" fmla="*/ 9161 w 10000"/>
                  <a:gd name="connsiteY62-696" fmla="*/ 4133 h 10000"/>
                  <a:gd name="connsiteX63-697" fmla="*/ 8600 w 10000"/>
                  <a:gd name="connsiteY63-698" fmla="*/ 3600 h 10000"/>
                  <a:gd name="connsiteX64-699" fmla="*/ 7374 w 10000"/>
                  <a:gd name="connsiteY64-700" fmla="*/ 4000 h 10000"/>
                  <a:gd name="connsiteX65-701" fmla="*/ 6251 w 10000"/>
                  <a:gd name="connsiteY65-702" fmla="*/ 5333 h 10000"/>
                  <a:gd name="connsiteX66-703" fmla="*/ 5229 w 10000"/>
                  <a:gd name="connsiteY66-704" fmla="*/ 7200 h 10000"/>
                  <a:gd name="connsiteX67-705" fmla="*/ 4310 w 10000"/>
                  <a:gd name="connsiteY67-706" fmla="*/ 8667 h 10000"/>
                  <a:gd name="connsiteX68-707" fmla="*/ 2472 w 10000"/>
                  <a:gd name="connsiteY68-708" fmla="*/ 9600 h 10000"/>
                  <a:gd name="connsiteX69-709" fmla="*/ 1808 w 10000"/>
                  <a:gd name="connsiteY69-710" fmla="*/ 9200 h 10000"/>
                  <a:gd name="connsiteX70-711" fmla="*/ 1349 w 10000"/>
                  <a:gd name="connsiteY70-712" fmla="*/ 8533 h 10000"/>
                  <a:gd name="connsiteX71-713" fmla="*/ 940 w 10000"/>
                  <a:gd name="connsiteY71-714" fmla="*/ 7600 h 10000"/>
                  <a:gd name="connsiteX72-715" fmla="*/ 735 w 10000"/>
                  <a:gd name="connsiteY72-716" fmla="*/ 6800 h 10000"/>
                  <a:gd name="connsiteX73-717" fmla="*/ 685 w 10000"/>
                  <a:gd name="connsiteY73-718" fmla="*/ 5867 h 10000"/>
                  <a:gd name="connsiteX74-719" fmla="*/ 735 w 10000"/>
                  <a:gd name="connsiteY74-720" fmla="*/ 4800 h 10000"/>
                  <a:gd name="connsiteX75-721" fmla="*/ 1042 w 10000"/>
                  <a:gd name="connsiteY75-722" fmla="*/ 4000 h 10000"/>
                  <a:gd name="connsiteX76-723" fmla="*/ 1962 w 10000"/>
                  <a:gd name="connsiteY76-724" fmla="*/ 3200 h 10000"/>
                  <a:gd name="connsiteX77-725" fmla="*/ 2523 w 10000"/>
                  <a:gd name="connsiteY77-726" fmla="*/ 3333 h 10000"/>
                  <a:gd name="connsiteX78-727" fmla="*/ 3034 w 10000"/>
                  <a:gd name="connsiteY78-728" fmla="*/ 3867 h 10000"/>
                  <a:gd name="connsiteX79-729" fmla="*/ 3238 w 10000"/>
                  <a:gd name="connsiteY79-730" fmla="*/ 4267 h 10000"/>
                  <a:gd name="connsiteX80-731" fmla="*/ 3442 w 10000"/>
                  <a:gd name="connsiteY80-732" fmla="*/ 4800 h 10000"/>
                  <a:gd name="connsiteX81-733" fmla="*/ 3494 w 10000"/>
                  <a:gd name="connsiteY81-734" fmla="*/ 5467 h 10000"/>
                  <a:gd name="connsiteX82-735" fmla="*/ 3340 w 10000"/>
                  <a:gd name="connsiteY82-736" fmla="*/ 6133 h 10000"/>
                  <a:gd name="connsiteX83-737" fmla="*/ 2830 w 10000"/>
                  <a:gd name="connsiteY83-738" fmla="*/ 6800 h 10000"/>
                  <a:gd name="connsiteX84-739" fmla="*/ 2267 w 10000"/>
                  <a:gd name="connsiteY84-740" fmla="*/ 6933 h 10000"/>
                  <a:gd name="connsiteX85-741" fmla="*/ 1093 w 10000"/>
                  <a:gd name="connsiteY85-742" fmla="*/ 6133 h 10000"/>
                  <a:gd name="connsiteX86-743" fmla="*/ 582 w 10000"/>
                  <a:gd name="connsiteY86-744" fmla="*/ 5333 h 10000"/>
                  <a:gd name="connsiteX87-745" fmla="*/ 174 w 10000"/>
                  <a:gd name="connsiteY87-746" fmla="*/ 4133 h 10000"/>
                  <a:gd name="connsiteX88-747" fmla="*/ 21 w 10000"/>
                  <a:gd name="connsiteY88-748" fmla="*/ 2667 h 10000"/>
                  <a:gd name="connsiteX89-749" fmla="*/ 123 w 10000"/>
                  <a:gd name="connsiteY89-750" fmla="*/ 2000 h 10000"/>
                  <a:gd name="connsiteX90-751" fmla="*/ 225 w 10000"/>
                  <a:gd name="connsiteY90-752" fmla="*/ 1333 h 10000"/>
                  <a:gd name="connsiteX91-753" fmla="*/ 634 w 10000"/>
                  <a:gd name="connsiteY91-754" fmla="*/ 533 h 10000"/>
                  <a:gd name="connsiteX92-755" fmla="*/ 1145 w 10000"/>
                  <a:gd name="connsiteY92-756" fmla="*/ 133 h 10000"/>
                  <a:gd name="connsiteX0-757" fmla="*/ 634 w 10000"/>
                  <a:gd name="connsiteY0-758" fmla="*/ 533 h 10000"/>
                  <a:gd name="connsiteX1-759" fmla="*/ 2778 w 10000"/>
                  <a:gd name="connsiteY1-760" fmla="*/ 800 h 10000"/>
                  <a:gd name="connsiteX2-761" fmla="*/ 1145 w 10000"/>
                  <a:gd name="connsiteY2-762" fmla="*/ 0 h 10000"/>
                  <a:gd name="connsiteX3-763" fmla="*/ 634 w 10000"/>
                  <a:gd name="connsiteY3-764" fmla="*/ 400 h 10000"/>
                  <a:gd name="connsiteX4-765" fmla="*/ 225 w 10000"/>
                  <a:gd name="connsiteY4-766" fmla="*/ 1200 h 10000"/>
                  <a:gd name="connsiteX5-767" fmla="*/ 72 w 10000"/>
                  <a:gd name="connsiteY5-768" fmla="*/ 1867 h 10000"/>
                  <a:gd name="connsiteX6-769" fmla="*/ 21 w 10000"/>
                  <a:gd name="connsiteY6-770" fmla="*/ 2667 h 10000"/>
                  <a:gd name="connsiteX7-771" fmla="*/ 123 w 10000"/>
                  <a:gd name="connsiteY7-772" fmla="*/ 4133 h 10000"/>
                  <a:gd name="connsiteX8-773" fmla="*/ 531 w 10000"/>
                  <a:gd name="connsiteY8-774" fmla="*/ 5333 h 10000"/>
                  <a:gd name="connsiteX9-775" fmla="*/ 1042 w 10000"/>
                  <a:gd name="connsiteY9-776" fmla="*/ 6267 h 10000"/>
                  <a:gd name="connsiteX10-777" fmla="*/ 2217 w 10000"/>
                  <a:gd name="connsiteY10-778" fmla="*/ 7200 h 10000"/>
                  <a:gd name="connsiteX11-779" fmla="*/ 2830 w 10000"/>
                  <a:gd name="connsiteY11-780" fmla="*/ 7067 h 10000"/>
                  <a:gd name="connsiteX12-781" fmla="*/ 3391 w 10000"/>
                  <a:gd name="connsiteY12-782" fmla="*/ 6400 h 10000"/>
                  <a:gd name="connsiteX13-783" fmla="*/ 3544 w 10000"/>
                  <a:gd name="connsiteY13-784" fmla="*/ 5600 h 10000"/>
                  <a:gd name="connsiteX14-785" fmla="*/ 3544 w 10000"/>
                  <a:gd name="connsiteY14-786" fmla="*/ 4800 h 10000"/>
                  <a:gd name="connsiteX15-787" fmla="*/ 3340 w 10000"/>
                  <a:gd name="connsiteY15-788" fmla="*/ 4133 h 10000"/>
                  <a:gd name="connsiteX16-789" fmla="*/ 3084 w 10000"/>
                  <a:gd name="connsiteY16-790" fmla="*/ 3600 h 10000"/>
                  <a:gd name="connsiteX17-791" fmla="*/ 2574 w 10000"/>
                  <a:gd name="connsiteY17-792" fmla="*/ 3067 h 10000"/>
                  <a:gd name="connsiteX18-793" fmla="*/ 2012 w 10000"/>
                  <a:gd name="connsiteY18-794" fmla="*/ 2933 h 10000"/>
                  <a:gd name="connsiteX19-795" fmla="*/ 1451 w 10000"/>
                  <a:gd name="connsiteY19-796" fmla="*/ 3067 h 10000"/>
                  <a:gd name="connsiteX20-797" fmla="*/ 991 w 10000"/>
                  <a:gd name="connsiteY20-798" fmla="*/ 3733 h 10000"/>
                  <a:gd name="connsiteX21-799" fmla="*/ 685 w 10000"/>
                  <a:gd name="connsiteY21-800" fmla="*/ 4667 h 10000"/>
                  <a:gd name="connsiteX22-801" fmla="*/ 531 w 10000"/>
                  <a:gd name="connsiteY22-802" fmla="*/ 5867 h 10000"/>
                  <a:gd name="connsiteX23-803" fmla="*/ 634 w 10000"/>
                  <a:gd name="connsiteY23-804" fmla="*/ 6933 h 10000"/>
                  <a:gd name="connsiteX24-805" fmla="*/ 838 w 10000"/>
                  <a:gd name="connsiteY24-806" fmla="*/ 7733 h 10000"/>
                  <a:gd name="connsiteX25-807" fmla="*/ 1246 w 10000"/>
                  <a:gd name="connsiteY25-808" fmla="*/ 8800 h 10000"/>
                  <a:gd name="connsiteX26-809" fmla="*/ 1757 w 10000"/>
                  <a:gd name="connsiteY26-810" fmla="*/ 9467 h 10000"/>
                  <a:gd name="connsiteX27-811" fmla="*/ 2472 w 10000"/>
                  <a:gd name="connsiteY27-812" fmla="*/ 10000 h 10000"/>
                  <a:gd name="connsiteX28-813" fmla="*/ 3391 w 10000"/>
                  <a:gd name="connsiteY28-814" fmla="*/ 9867 h 10000"/>
                  <a:gd name="connsiteX29-815" fmla="*/ 4361 w 10000"/>
                  <a:gd name="connsiteY29-816" fmla="*/ 8933 h 10000"/>
                  <a:gd name="connsiteX30-817" fmla="*/ 5331 w 10000"/>
                  <a:gd name="connsiteY30-818" fmla="*/ 7333 h 10000"/>
                  <a:gd name="connsiteX31-819" fmla="*/ 6301 w 10000"/>
                  <a:gd name="connsiteY31-820" fmla="*/ 5600 h 10000"/>
                  <a:gd name="connsiteX32-821" fmla="*/ 7425 w 10000"/>
                  <a:gd name="connsiteY32-822" fmla="*/ 4133 h 10000"/>
                  <a:gd name="connsiteX33-823" fmla="*/ 8600 w 10000"/>
                  <a:gd name="connsiteY33-824" fmla="*/ 3867 h 10000"/>
                  <a:gd name="connsiteX34-825" fmla="*/ 9161 w 10000"/>
                  <a:gd name="connsiteY34-826" fmla="*/ 4267 h 10000"/>
                  <a:gd name="connsiteX35-827" fmla="*/ 9621 w 10000"/>
                  <a:gd name="connsiteY35-828" fmla="*/ 5067 h 10000"/>
                  <a:gd name="connsiteX36-829" fmla="*/ 9927 w 10000"/>
                  <a:gd name="connsiteY36-830" fmla="*/ 6400 h 10000"/>
                  <a:gd name="connsiteX37-831" fmla="*/ 9978 w 10000"/>
                  <a:gd name="connsiteY37-832" fmla="*/ 7067 h 10000"/>
                  <a:gd name="connsiteX38-833" fmla="*/ 9876 w 10000"/>
                  <a:gd name="connsiteY38-834" fmla="*/ 7733 h 10000"/>
                  <a:gd name="connsiteX39-835" fmla="*/ 9468 w 10000"/>
                  <a:gd name="connsiteY39-836" fmla="*/ 8533 h 10000"/>
                  <a:gd name="connsiteX40-837" fmla="*/ 8957 w 10000"/>
                  <a:gd name="connsiteY40-838" fmla="*/ 8800 h 10000"/>
                  <a:gd name="connsiteX41-839" fmla="*/ 8140 w 10000"/>
                  <a:gd name="connsiteY41-840" fmla="*/ 7867 h 10000"/>
                  <a:gd name="connsiteX42-841" fmla="*/ 7885 w 10000"/>
                  <a:gd name="connsiteY42-842" fmla="*/ 7067 h 10000"/>
                  <a:gd name="connsiteX43-843" fmla="*/ 7833 w 10000"/>
                  <a:gd name="connsiteY43-844" fmla="*/ 6000 h 10000"/>
                  <a:gd name="connsiteX44-845" fmla="*/ 8037 w 10000"/>
                  <a:gd name="connsiteY44-846" fmla="*/ 5333 h 10000"/>
                  <a:gd name="connsiteX45-847" fmla="*/ 8242 w 10000"/>
                  <a:gd name="connsiteY45-848" fmla="*/ 5067 h 10000"/>
                  <a:gd name="connsiteX46-849" fmla="*/ 8650 w 10000"/>
                  <a:gd name="connsiteY46-850" fmla="*/ 4933 h 10000"/>
                  <a:gd name="connsiteX47-851" fmla="*/ 8753 w 10000"/>
                  <a:gd name="connsiteY47-852" fmla="*/ 4933 h 10000"/>
                  <a:gd name="connsiteX48-853" fmla="*/ 8650 w 10000"/>
                  <a:gd name="connsiteY48-854" fmla="*/ 4933 h 10000"/>
                  <a:gd name="connsiteX49-855" fmla="*/ 8242 w 10000"/>
                  <a:gd name="connsiteY49-856" fmla="*/ 5067 h 10000"/>
                  <a:gd name="connsiteX50-857" fmla="*/ 8037 w 10000"/>
                  <a:gd name="connsiteY50-858" fmla="*/ 5333 h 10000"/>
                  <a:gd name="connsiteX51-859" fmla="*/ 7833 w 10000"/>
                  <a:gd name="connsiteY51-860" fmla="*/ 6000 h 10000"/>
                  <a:gd name="connsiteX52-861" fmla="*/ 7885 w 10000"/>
                  <a:gd name="connsiteY52-862" fmla="*/ 7067 h 10000"/>
                  <a:gd name="connsiteX53-863" fmla="*/ 8140 w 10000"/>
                  <a:gd name="connsiteY53-864" fmla="*/ 8000 h 10000"/>
                  <a:gd name="connsiteX54-865" fmla="*/ 8957 w 10000"/>
                  <a:gd name="connsiteY54-866" fmla="*/ 8800 h 10000"/>
                  <a:gd name="connsiteX55-867" fmla="*/ 9212 w 10000"/>
                  <a:gd name="connsiteY55-868" fmla="*/ 8800 h 10000"/>
                  <a:gd name="connsiteX56-869" fmla="*/ 9468 w 10000"/>
                  <a:gd name="connsiteY56-870" fmla="*/ 8667 h 10000"/>
                  <a:gd name="connsiteX57-871" fmla="*/ 9722 w 10000"/>
                  <a:gd name="connsiteY57-872" fmla="*/ 8400 h 10000"/>
                  <a:gd name="connsiteX58-873" fmla="*/ 9927 w 10000"/>
                  <a:gd name="connsiteY58-874" fmla="*/ 7867 h 10000"/>
                  <a:gd name="connsiteX59-875" fmla="*/ 9978 w 10000"/>
                  <a:gd name="connsiteY59-876" fmla="*/ 7067 h 10000"/>
                  <a:gd name="connsiteX60-877" fmla="*/ 9978 w 10000"/>
                  <a:gd name="connsiteY60-878" fmla="*/ 6267 h 10000"/>
                  <a:gd name="connsiteX61-879" fmla="*/ 9672 w 10000"/>
                  <a:gd name="connsiteY61-880" fmla="*/ 4933 h 10000"/>
                  <a:gd name="connsiteX62-881" fmla="*/ 9161 w 10000"/>
                  <a:gd name="connsiteY62-882" fmla="*/ 4133 h 10000"/>
                  <a:gd name="connsiteX63-883" fmla="*/ 8600 w 10000"/>
                  <a:gd name="connsiteY63-884" fmla="*/ 3600 h 10000"/>
                  <a:gd name="connsiteX64-885" fmla="*/ 7374 w 10000"/>
                  <a:gd name="connsiteY64-886" fmla="*/ 4000 h 10000"/>
                  <a:gd name="connsiteX65-887" fmla="*/ 6251 w 10000"/>
                  <a:gd name="connsiteY65-888" fmla="*/ 5333 h 10000"/>
                  <a:gd name="connsiteX66-889" fmla="*/ 5229 w 10000"/>
                  <a:gd name="connsiteY66-890" fmla="*/ 7200 h 10000"/>
                  <a:gd name="connsiteX67-891" fmla="*/ 4310 w 10000"/>
                  <a:gd name="connsiteY67-892" fmla="*/ 8667 h 10000"/>
                  <a:gd name="connsiteX68-893" fmla="*/ 2472 w 10000"/>
                  <a:gd name="connsiteY68-894" fmla="*/ 9600 h 10000"/>
                  <a:gd name="connsiteX69-895" fmla="*/ 1808 w 10000"/>
                  <a:gd name="connsiteY69-896" fmla="*/ 9200 h 10000"/>
                  <a:gd name="connsiteX70-897" fmla="*/ 1349 w 10000"/>
                  <a:gd name="connsiteY70-898" fmla="*/ 8533 h 10000"/>
                  <a:gd name="connsiteX71-899" fmla="*/ 940 w 10000"/>
                  <a:gd name="connsiteY71-900" fmla="*/ 7600 h 10000"/>
                  <a:gd name="connsiteX72-901" fmla="*/ 735 w 10000"/>
                  <a:gd name="connsiteY72-902" fmla="*/ 6800 h 10000"/>
                  <a:gd name="connsiteX73-903" fmla="*/ 685 w 10000"/>
                  <a:gd name="connsiteY73-904" fmla="*/ 5867 h 10000"/>
                  <a:gd name="connsiteX74-905" fmla="*/ 735 w 10000"/>
                  <a:gd name="connsiteY74-906" fmla="*/ 4800 h 10000"/>
                  <a:gd name="connsiteX75-907" fmla="*/ 1042 w 10000"/>
                  <a:gd name="connsiteY75-908" fmla="*/ 4000 h 10000"/>
                  <a:gd name="connsiteX76-909" fmla="*/ 1962 w 10000"/>
                  <a:gd name="connsiteY76-910" fmla="*/ 3200 h 10000"/>
                  <a:gd name="connsiteX77-911" fmla="*/ 2523 w 10000"/>
                  <a:gd name="connsiteY77-912" fmla="*/ 3333 h 10000"/>
                  <a:gd name="connsiteX78-913" fmla="*/ 3034 w 10000"/>
                  <a:gd name="connsiteY78-914" fmla="*/ 3867 h 10000"/>
                  <a:gd name="connsiteX79-915" fmla="*/ 3238 w 10000"/>
                  <a:gd name="connsiteY79-916" fmla="*/ 4267 h 10000"/>
                  <a:gd name="connsiteX80-917" fmla="*/ 3442 w 10000"/>
                  <a:gd name="connsiteY80-918" fmla="*/ 4800 h 10000"/>
                  <a:gd name="connsiteX81-919" fmla="*/ 3494 w 10000"/>
                  <a:gd name="connsiteY81-920" fmla="*/ 5467 h 10000"/>
                  <a:gd name="connsiteX82-921" fmla="*/ 3340 w 10000"/>
                  <a:gd name="connsiteY82-922" fmla="*/ 6133 h 10000"/>
                  <a:gd name="connsiteX83-923" fmla="*/ 2830 w 10000"/>
                  <a:gd name="connsiteY83-924" fmla="*/ 6800 h 10000"/>
                  <a:gd name="connsiteX84-925" fmla="*/ 2267 w 10000"/>
                  <a:gd name="connsiteY84-926" fmla="*/ 6933 h 10000"/>
                  <a:gd name="connsiteX85-927" fmla="*/ 1093 w 10000"/>
                  <a:gd name="connsiteY85-928" fmla="*/ 6133 h 10000"/>
                  <a:gd name="connsiteX86-929" fmla="*/ 582 w 10000"/>
                  <a:gd name="connsiteY86-930" fmla="*/ 5333 h 10000"/>
                  <a:gd name="connsiteX87-931" fmla="*/ 174 w 10000"/>
                  <a:gd name="connsiteY87-932" fmla="*/ 4133 h 10000"/>
                  <a:gd name="connsiteX88-933" fmla="*/ 21 w 10000"/>
                  <a:gd name="connsiteY88-934" fmla="*/ 2667 h 10000"/>
                  <a:gd name="connsiteX89-935" fmla="*/ 123 w 10000"/>
                  <a:gd name="connsiteY89-936" fmla="*/ 2000 h 10000"/>
                  <a:gd name="connsiteX90-937" fmla="*/ 225 w 10000"/>
                  <a:gd name="connsiteY90-938" fmla="*/ 1333 h 10000"/>
                  <a:gd name="connsiteX91-939" fmla="*/ 634 w 10000"/>
                  <a:gd name="connsiteY91-940" fmla="*/ 533 h 10000"/>
                  <a:gd name="connsiteX0-941" fmla="*/ 634 w 10000"/>
                  <a:gd name="connsiteY0-942" fmla="*/ 140 h 9607"/>
                  <a:gd name="connsiteX1-943" fmla="*/ 2778 w 10000"/>
                  <a:gd name="connsiteY1-944" fmla="*/ 407 h 9607"/>
                  <a:gd name="connsiteX2-945" fmla="*/ 634 w 10000"/>
                  <a:gd name="connsiteY2-946" fmla="*/ 7 h 9607"/>
                  <a:gd name="connsiteX3-947" fmla="*/ 225 w 10000"/>
                  <a:gd name="connsiteY3-948" fmla="*/ 807 h 9607"/>
                  <a:gd name="connsiteX4-949" fmla="*/ 72 w 10000"/>
                  <a:gd name="connsiteY4-950" fmla="*/ 1474 h 9607"/>
                  <a:gd name="connsiteX5-951" fmla="*/ 21 w 10000"/>
                  <a:gd name="connsiteY5-952" fmla="*/ 2274 h 9607"/>
                  <a:gd name="connsiteX6-953" fmla="*/ 123 w 10000"/>
                  <a:gd name="connsiteY6-954" fmla="*/ 3740 h 9607"/>
                  <a:gd name="connsiteX7-955" fmla="*/ 531 w 10000"/>
                  <a:gd name="connsiteY7-956" fmla="*/ 4940 h 9607"/>
                  <a:gd name="connsiteX8-957" fmla="*/ 1042 w 10000"/>
                  <a:gd name="connsiteY8-958" fmla="*/ 5874 h 9607"/>
                  <a:gd name="connsiteX9-959" fmla="*/ 2217 w 10000"/>
                  <a:gd name="connsiteY9-960" fmla="*/ 6807 h 9607"/>
                  <a:gd name="connsiteX10-961" fmla="*/ 2830 w 10000"/>
                  <a:gd name="connsiteY10-962" fmla="*/ 6674 h 9607"/>
                  <a:gd name="connsiteX11-963" fmla="*/ 3391 w 10000"/>
                  <a:gd name="connsiteY11-964" fmla="*/ 6007 h 9607"/>
                  <a:gd name="connsiteX12-965" fmla="*/ 3544 w 10000"/>
                  <a:gd name="connsiteY12-966" fmla="*/ 5207 h 9607"/>
                  <a:gd name="connsiteX13-967" fmla="*/ 3544 w 10000"/>
                  <a:gd name="connsiteY13-968" fmla="*/ 4407 h 9607"/>
                  <a:gd name="connsiteX14-969" fmla="*/ 3340 w 10000"/>
                  <a:gd name="connsiteY14-970" fmla="*/ 3740 h 9607"/>
                  <a:gd name="connsiteX15-971" fmla="*/ 3084 w 10000"/>
                  <a:gd name="connsiteY15-972" fmla="*/ 3207 h 9607"/>
                  <a:gd name="connsiteX16-973" fmla="*/ 2574 w 10000"/>
                  <a:gd name="connsiteY16-974" fmla="*/ 2674 h 9607"/>
                  <a:gd name="connsiteX17-975" fmla="*/ 2012 w 10000"/>
                  <a:gd name="connsiteY17-976" fmla="*/ 2540 h 9607"/>
                  <a:gd name="connsiteX18-977" fmla="*/ 1451 w 10000"/>
                  <a:gd name="connsiteY18-978" fmla="*/ 2674 h 9607"/>
                  <a:gd name="connsiteX19-979" fmla="*/ 991 w 10000"/>
                  <a:gd name="connsiteY19-980" fmla="*/ 3340 h 9607"/>
                  <a:gd name="connsiteX20-981" fmla="*/ 685 w 10000"/>
                  <a:gd name="connsiteY20-982" fmla="*/ 4274 h 9607"/>
                  <a:gd name="connsiteX21-983" fmla="*/ 531 w 10000"/>
                  <a:gd name="connsiteY21-984" fmla="*/ 5474 h 9607"/>
                  <a:gd name="connsiteX22-985" fmla="*/ 634 w 10000"/>
                  <a:gd name="connsiteY22-986" fmla="*/ 6540 h 9607"/>
                  <a:gd name="connsiteX23-987" fmla="*/ 838 w 10000"/>
                  <a:gd name="connsiteY23-988" fmla="*/ 7340 h 9607"/>
                  <a:gd name="connsiteX24-989" fmla="*/ 1246 w 10000"/>
                  <a:gd name="connsiteY24-990" fmla="*/ 8407 h 9607"/>
                  <a:gd name="connsiteX25-991" fmla="*/ 1757 w 10000"/>
                  <a:gd name="connsiteY25-992" fmla="*/ 9074 h 9607"/>
                  <a:gd name="connsiteX26-993" fmla="*/ 2472 w 10000"/>
                  <a:gd name="connsiteY26-994" fmla="*/ 9607 h 9607"/>
                  <a:gd name="connsiteX27-995" fmla="*/ 3391 w 10000"/>
                  <a:gd name="connsiteY27-996" fmla="*/ 9474 h 9607"/>
                  <a:gd name="connsiteX28-997" fmla="*/ 4361 w 10000"/>
                  <a:gd name="connsiteY28-998" fmla="*/ 8540 h 9607"/>
                  <a:gd name="connsiteX29-999" fmla="*/ 5331 w 10000"/>
                  <a:gd name="connsiteY29-1000" fmla="*/ 6940 h 9607"/>
                  <a:gd name="connsiteX30-1001" fmla="*/ 6301 w 10000"/>
                  <a:gd name="connsiteY30-1002" fmla="*/ 5207 h 9607"/>
                  <a:gd name="connsiteX31-1003" fmla="*/ 7425 w 10000"/>
                  <a:gd name="connsiteY31-1004" fmla="*/ 3740 h 9607"/>
                  <a:gd name="connsiteX32-1005" fmla="*/ 8600 w 10000"/>
                  <a:gd name="connsiteY32-1006" fmla="*/ 3474 h 9607"/>
                  <a:gd name="connsiteX33-1007" fmla="*/ 9161 w 10000"/>
                  <a:gd name="connsiteY33-1008" fmla="*/ 3874 h 9607"/>
                  <a:gd name="connsiteX34-1009" fmla="*/ 9621 w 10000"/>
                  <a:gd name="connsiteY34-1010" fmla="*/ 4674 h 9607"/>
                  <a:gd name="connsiteX35-1011" fmla="*/ 9927 w 10000"/>
                  <a:gd name="connsiteY35-1012" fmla="*/ 6007 h 9607"/>
                  <a:gd name="connsiteX36-1013" fmla="*/ 9978 w 10000"/>
                  <a:gd name="connsiteY36-1014" fmla="*/ 6674 h 9607"/>
                  <a:gd name="connsiteX37-1015" fmla="*/ 9876 w 10000"/>
                  <a:gd name="connsiteY37-1016" fmla="*/ 7340 h 9607"/>
                  <a:gd name="connsiteX38-1017" fmla="*/ 9468 w 10000"/>
                  <a:gd name="connsiteY38-1018" fmla="*/ 8140 h 9607"/>
                  <a:gd name="connsiteX39-1019" fmla="*/ 8957 w 10000"/>
                  <a:gd name="connsiteY39-1020" fmla="*/ 8407 h 9607"/>
                  <a:gd name="connsiteX40-1021" fmla="*/ 8140 w 10000"/>
                  <a:gd name="connsiteY40-1022" fmla="*/ 7474 h 9607"/>
                  <a:gd name="connsiteX41-1023" fmla="*/ 7885 w 10000"/>
                  <a:gd name="connsiteY41-1024" fmla="*/ 6674 h 9607"/>
                  <a:gd name="connsiteX42-1025" fmla="*/ 7833 w 10000"/>
                  <a:gd name="connsiteY42-1026" fmla="*/ 5607 h 9607"/>
                  <a:gd name="connsiteX43-1027" fmla="*/ 8037 w 10000"/>
                  <a:gd name="connsiteY43-1028" fmla="*/ 4940 h 9607"/>
                  <a:gd name="connsiteX44-1029" fmla="*/ 8242 w 10000"/>
                  <a:gd name="connsiteY44-1030" fmla="*/ 4674 h 9607"/>
                  <a:gd name="connsiteX45-1031" fmla="*/ 8650 w 10000"/>
                  <a:gd name="connsiteY45-1032" fmla="*/ 4540 h 9607"/>
                  <a:gd name="connsiteX46-1033" fmla="*/ 8753 w 10000"/>
                  <a:gd name="connsiteY46-1034" fmla="*/ 4540 h 9607"/>
                  <a:gd name="connsiteX47-1035" fmla="*/ 8650 w 10000"/>
                  <a:gd name="connsiteY47-1036" fmla="*/ 4540 h 9607"/>
                  <a:gd name="connsiteX48-1037" fmla="*/ 8242 w 10000"/>
                  <a:gd name="connsiteY48-1038" fmla="*/ 4674 h 9607"/>
                  <a:gd name="connsiteX49-1039" fmla="*/ 8037 w 10000"/>
                  <a:gd name="connsiteY49-1040" fmla="*/ 4940 h 9607"/>
                  <a:gd name="connsiteX50-1041" fmla="*/ 7833 w 10000"/>
                  <a:gd name="connsiteY50-1042" fmla="*/ 5607 h 9607"/>
                  <a:gd name="connsiteX51-1043" fmla="*/ 7885 w 10000"/>
                  <a:gd name="connsiteY51-1044" fmla="*/ 6674 h 9607"/>
                  <a:gd name="connsiteX52-1045" fmla="*/ 8140 w 10000"/>
                  <a:gd name="connsiteY52-1046" fmla="*/ 7607 h 9607"/>
                  <a:gd name="connsiteX53-1047" fmla="*/ 8957 w 10000"/>
                  <a:gd name="connsiteY53-1048" fmla="*/ 8407 h 9607"/>
                  <a:gd name="connsiteX54-1049" fmla="*/ 9212 w 10000"/>
                  <a:gd name="connsiteY54-1050" fmla="*/ 8407 h 9607"/>
                  <a:gd name="connsiteX55-1051" fmla="*/ 9468 w 10000"/>
                  <a:gd name="connsiteY55-1052" fmla="*/ 8274 h 9607"/>
                  <a:gd name="connsiteX56-1053" fmla="*/ 9722 w 10000"/>
                  <a:gd name="connsiteY56-1054" fmla="*/ 8007 h 9607"/>
                  <a:gd name="connsiteX57-1055" fmla="*/ 9927 w 10000"/>
                  <a:gd name="connsiteY57-1056" fmla="*/ 7474 h 9607"/>
                  <a:gd name="connsiteX58-1057" fmla="*/ 9978 w 10000"/>
                  <a:gd name="connsiteY58-1058" fmla="*/ 6674 h 9607"/>
                  <a:gd name="connsiteX59-1059" fmla="*/ 9978 w 10000"/>
                  <a:gd name="connsiteY59-1060" fmla="*/ 5874 h 9607"/>
                  <a:gd name="connsiteX60-1061" fmla="*/ 9672 w 10000"/>
                  <a:gd name="connsiteY60-1062" fmla="*/ 4540 h 9607"/>
                  <a:gd name="connsiteX61-1063" fmla="*/ 9161 w 10000"/>
                  <a:gd name="connsiteY61-1064" fmla="*/ 3740 h 9607"/>
                  <a:gd name="connsiteX62-1065" fmla="*/ 8600 w 10000"/>
                  <a:gd name="connsiteY62-1066" fmla="*/ 3207 h 9607"/>
                  <a:gd name="connsiteX63-1067" fmla="*/ 7374 w 10000"/>
                  <a:gd name="connsiteY63-1068" fmla="*/ 3607 h 9607"/>
                  <a:gd name="connsiteX64-1069" fmla="*/ 6251 w 10000"/>
                  <a:gd name="connsiteY64-1070" fmla="*/ 4940 h 9607"/>
                  <a:gd name="connsiteX65-1071" fmla="*/ 5229 w 10000"/>
                  <a:gd name="connsiteY65-1072" fmla="*/ 6807 h 9607"/>
                  <a:gd name="connsiteX66-1073" fmla="*/ 4310 w 10000"/>
                  <a:gd name="connsiteY66-1074" fmla="*/ 8274 h 9607"/>
                  <a:gd name="connsiteX67-1075" fmla="*/ 2472 w 10000"/>
                  <a:gd name="connsiteY67-1076" fmla="*/ 9207 h 9607"/>
                  <a:gd name="connsiteX68-1077" fmla="*/ 1808 w 10000"/>
                  <a:gd name="connsiteY68-1078" fmla="*/ 8807 h 9607"/>
                  <a:gd name="connsiteX69-1079" fmla="*/ 1349 w 10000"/>
                  <a:gd name="connsiteY69-1080" fmla="*/ 8140 h 9607"/>
                  <a:gd name="connsiteX70-1081" fmla="*/ 940 w 10000"/>
                  <a:gd name="connsiteY70-1082" fmla="*/ 7207 h 9607"/>
                  <a:gd name="connsiteX71-1083" fmla="*/ 735 w 10000"/>
                  <a:gd name="connsiteY71-1084" fmla="*/ 6407 h 9607"/>
                  <a:gd name="connsiteX72-1085" fmla="*/ 685 w 10000"/>
                  <a:gd name="connsiteY72-1086" fmla="*/ 5474 h 9607"/>
                  <a:gd name="connsiteX73-1087" fmla="*/ 735 w 10000"/>
                  <a:gd name="connsiteY73-1088" fmla="*/ 4407 h 9607"/>
                  <a:gd name="connsiteX74-1089" fmla="*/ 1042 w 10000"/>
                  <a:gd name="connsiteY74-1090" fmla="*/ 3607 h 9607"/>
                  <a:gd name="connsiteX75-1091" fmla="*/ 1962 w 10000"/>
                  <a:gd name="connsiteY75-1092" fmla="*/ 2807 h 9607"/>
                  <a:gd name="connsiteX76-1093" fmla="*/ 2523 w 10000"/>
                  <a:gd name="connsiteY76-1094" fmla="*/ 2940 h 9607"/>
                  <a:gd name="connsiteX77-1095" fmla="*/ 3034 w 10000"/>
                  <a:gd name="connsiteY77-1096" fmla="*/ 3474 h 9607"/>
                  <a:gd name="connsiteX78-1097" fmla="*/ 3238 w 10000"/>
                  <a:gd name="connsiteY78-1098" fmla="*/ 3874 h 9607"/>
                  <a:gd name="connsiteX79-1099" fmla="*/ 3442 w 10000"/>
                  <a:gd name="connsiteY79-1100" fmla="*/ 4407 h 9607"/>
                  <a:gd name="connsiteX80-1101" fmla="*/ 3494 w 10000"/>
                  <a:gd name="connsiteY80-1102" fmla="*/ 5074 h 9607"/>
                  <a:gd name="connsiteX81-1103" fmla="*/ 3340 w 10000"/>
                  <a:gd name="connsiteY81-1104" fmla="*/ 5740 h 9607"/>
                  <a:gd name="connsiteX82-1105" fmla="*/ 2830 w 10000"/>
                  <a:gd name="connsiteY82-1106" fmla="*/ 6407 h 9607"/>
                  <a:gd name="connsiteX83-1107" fmla="*/ 2267 w 10000"/>
                  <a:gd name="connsiteY83-1108" fmla="*/ 6540 h 9607"/>
                  <a:gd name="connsiteX84-1109" fmla="*/ 1093 w 10000"/>
                  <a:gd name="connsiteY84-1110" fmla="*/ 5740 h 9607"/>
                  <a:gd name="connsiteX85-1111" fmla="*/ 582 w 10000"/>
                  <a:gd name="connsiteY85-1112" fmla="*/ 4940 h 9607"/>
                  <a:gd name="connsiteX86-1113" fmla="*/ 174 w 10000"/>
                  <a:gd name="connsiteY86-1114" fmla="*/ 3740 h 9607"/>
                  <a:gd name="connsiteX87-1115" fmla="*/ 21 w 10000"/>
                  <a:gd name="connsiteY87-1116" fmla="*/ 2274 h 9607"/>
                  <a:gd name="connsiteX88-1117" fmla="*/ 123 w 10000"/>
                  <a:gd name="connsiteY88-1118" fmla="*/ 1607 h 9607"/>
                  <a:gd name="connsiteX89-1119" fmla="*/ 225 w 10000"/>
                  <a:gd name="connsiteY89-1120" fmla="*/ 940 h 9607"/>
                  <a:gd name="connsiteX90-1121" fmla="*/ 634 w 10000"/>
                  <a:gd name="connsiteY90-1122" fmla="*/ 140 h 9607"/>
                  <a:gd name="connsiteX0-1123" fmla="*/ 225 w 10000"/>
                  <a:gd name="connsiteY0-1124" fmla="*/ 978 h 10000"/>
                  <a:gd name="connsiteX1-1125" fmla="*/ 2778 w 10000"/>
                  <a:gd name="connsiteY1-1126" fmla="*/ 424 h 10000"/>
                  <a:gd name="connsiteX2-1127" fmla="*/ 634 w 10000"/>
                  <a:gd name="connsiteY2-1128" fmla="*/ 7 h 10000"/>
                  <a:gd name="connsiteX3-1129" fmla="*/ 225 w 10000"/>
                  <a:gd name="connsiteY3-1130" fmla="*/ 840 h 10000"/>
                  <a:gd name="connsiteX4-1131" fmla="*/ 72 w 10000"/>
                  <a:gd name="connsiteY4-1132" fmla="*/ 1534 h 10000"/>
                  <a:gd name="connsiteX5-1133" fmla="*/ 21 w 10000"/>
                  <a:gd name="connsiteY5-1134" fmla="*/ 2367 h 10000"/>
                  <a:gd name="connsiteX6-1135" fmla="*/ 123 w 10000"/>
                  <a:gd name="connsiteY6-1136" fmla="*/ 3893 h 10000"/>
                  <a:gd name="connsiteX7-1137" fmla="*/ 531 w 10000"/>
                  <a:gd name="connsiteY7-1138" fmla="*/ 5142 h 10000"/>
                  <a:gd name="connsiteX8-1139" fmla="*/ 1042 w 10000"/>
                  <a:gd name="connsiteY8-1140" fmla="*/ 6114 h 10000"/>
                  <a:gd name="connsiteX9-1141" fmla="*/ 2217 w 10000"/>
                  <a:gd name="connsiteY9-1142" fmla="*/ 7085 h 10000"/>
                  <a:gd name="connsiteX10-1143" fmla="*/ 2830 w 10000"/>
                  <a:gd name="connsiteY10-1144" fmla="*/ 6947 h 10000"/>
                  <a:gd name="connsiteX11-1145" fmla="*/ 3391 w 10000"/>
                  <a:gd name="connsiteY11-1146" fmla="*/ 6253 h 10000"/>
                  <a:gd name="connsiteX12-1147" fmla="*/ 3544 w 10000"/>
                  <a:gd name="connsiteY12-1148" fmla="*/ 5420 h 10000"/>
                  <a:gd name="connsiteX13-1149" fmla="*/ 3544 w 10000"/>
                  <a:gd name="connsiteY13-1150" fmla="*/ 4587 h 10000"/>
                  <a:gd name="connsiteX14-1151" fmla="*/ 3340 w 10000"/>
                  <a:gd name="connsiteY14-1152" fmla="*/ 3893 h 10000"/>
                  <a:gd name="connsiteX15-1153" fmla="*/ 3084 w 10000"/>
                  <a:gd name="connsiteY15-1154" fmla="*/ 3338 h 10000"/>
                  <a:gd name="connsiteX16-1155" fmla="*/ 2574 w 10000"/>
                  <a:gd name="connsiteY16-1156" fmla="*/ 2783 h 10000"/>
                  <a:gd name="connsiteX17-1157" fmla="*/ 2012 w 10000"/>
                  <a:gd name="connsiteY17-1158" fmla="*/ 2644 h 10000"/>
                  <a:gd name="connsiteX18-1159" fmla="*/ 1451 w 10000"/>
                  <a:gd name="connsiteY18-1160" fmla="*/ 2783 h 10000"/>
                  <a:gd name="connsiteX19-1161" fmla="*/ 991 w 10000"/>
                  <a:gd name="connsiteY19-1162" fmla="*/ 3477 h 10000"/>
                  <a:gd name="connsiteX20-1163" fmla="*/ 685 w 10000"/>
                  <a:gd name="connsiteY20-1164" fmla="*/ 4449 h 10000"/>
                  <a:gd name="connsiteX21-1165" fmla="*/ 531 w 10000"/>
                  <a:gd name="connsiteY21-1166" fmla="*/ 5698 h 10000"/>
                  <a:gd name="connsiteX22-1167" fmla="*/ 634 w 10000"/>
                  <a:gd name="connsiteY22-1168" fmla="*/ 6808 h 10000"/>
                  <a:gd name="connsiteX23-1169" fmla="*/ 838 w 10000"/>
                  <a:gd name="connsiteY23-1170" fmla="*/ 7640 h 10000"/>
                  <a:gd name="connsiteX24-1171" fmla="*/ 1246 w 10000"/>
                  <a:gd name="connsiteY24-1172" fmla="*/ 8751 h 10000"/>
                  <a:gd name="connsiteX25-1173" fmla="*/ 1757 w 10000"/>
                  <a:gd name="connsiteY25-1174" fmla="*/ 9445 h 10000"/>
                  <a:gd name="connsiteX26-1175" fmla="*/ 2472 w 10000"/>
                  <a:gd name="connsiteY26-1176" fmla="*/ 10000 h 10000"/>
                  <a:gd name="connsiteX27-1177" fmla="*/ 3391 w 10000"/>
                  <a:gd name="connsiteY27-1178" fmla="*/ 9862 h 10000"/>
                  <a:gd name="connsiteX28-1179" fmla="*/ 4361 w 10000"/>
                  <a:gd name="connsiteY28-1180" fmla="*/ 8889 h 10000"/>
                  <a:gd name="connsiteX29-1181" fmla="*/ 5331 w 10000"/>
                  <a:gd name="connsiteY29-1182" fmla="*/ 7224 h 10000"/>
                  <a:gd name="connsiteX30-1183" fmla="*/ 6301 w 10000"/>
                  <a:gd name="connsiteY30-1184" fmla="*/ 5420 h 10000"/>
                  <a:gd name="connsiteX31-1185" fmla="*/ 7425 w 10000"/>
                  <a:gd name="connsiteY31-1186" fmla="*/ 3893 h 10000"/>
                  <a:gd name="connsiteX32-1187" fmla="*/ 8600 w 10000"/>
                  <a:gd name="connsiteY32-1188" fmla="*/ 3616 h 10000"/>
                  <a:gd name="connsiteX33-1189" fmla="*/ 9161 w 10000"/>
                  <a:gd name="connsiteY33-1190" fmla="*/ 4032 h 10000"/>
                  <a:gd name="connsiteX34-1191" fmla="*/ 9621 w 10000"/>
                  <a:gd name="connsiteY34-1192" fmla="*/ 4865 h 10000"/>
                  <a:gd name="connsiteX35-1193" fmla="*/ 9927 w 10000"/>
                  <a:gd name="connsiteY35-1194" fmla="*/ 6253 h 10000"/>
                  <a:gd name="connsiteX36-1195" fmla="*/ 9978 w 10000"/>
                  <a:gd name="connsiteY36-1196" fmla="*/ 6947 h 10000"/>
                  <a:gd name="connsiteX37-1197" fmla="*/ 9876 w 10000"/>
                  <a:gd name="connsiteY37-1198" fmla="*/ 7640 h 10000"/>
                  <a:gd name="connsiteX38-1199" fmla="*/ 9468 w 10000"/>
                  <a:gd name="connsiteY38-1200" fmla="*/ 8473 h 10000"/>
                  <a:gd name="connsiteX39-1201" fmla="*/ 8957 w 10000"/>
                  <a:gd name="connsiteY39-1202" fmla="*/ 8751 h 10000"/>
                  <a:gd name="connsiteX40-1203" fmla="*/ 8140 w 10000"/>
                  <a:gd name="connsiteY40-1204" fmla="*/ 7780 h 10000"/>
                  <a:gd name="connsiteX41-1205" fmla="*/ 7885 w 10000"/>
                  <a:gd name="connsiteY41-1206" fmla="*/ 6947 h 10000"/>
                  <a:gd name="connsiteX42-1207" fmla="*/ 7833 w 10000"/>
                  <a:gd name="connsiteY42-1208" fmla="*/ 5836 h 10000"/>
                  <a:gd name="connsiteX43-1209" fmla="*/ 8037 w 10000"/>
                  <a:gd name="connsiteY43-1210" fmla="*/ 5142 h 10000"/>
                  <a:gd name="connsiteX44-1211" fmla="*/ 8242 w 10000"/>
                  <a:gd name="connsiteY44-1212" fmla="*/ 4865 h 10000"/>
                  <a:gd name="connsiteX45-1213" fmla="*/ 8650 w 10000"/>
                  <a:gd name="connsiteY45-1214" fmla="*/ 4726 h 10000"/>
                  <a:gd name="connsiteX46-1215" fmla="*/ 8753 w 10000"/>
                  <a:gd name="connsiteY46-1216" fmla="*/ 4726 h 10000"/>
                  <a:gd name="connsiteX47-1217" fmla="*/ 8650 w 10000"/>
                  <a:gd name="connsiteY47-1218" fmla="*/ 4726 h 10000"/>
                  <a:gd name="connsiteX48-1219" fmla="*/ 8242 w 10000"/>
                  <a:gd name="connsiteY48-1220" fmla="*/ 4865 h 10000"/>
                  <a:gd name="connsiteX49-1221" fmla="*/ 8037 w 10000"/>
                  <a:gd name="connsiteY49-1222" fmla="*/ 5142 h 10000"/>
                  <a:gd name="connsiteX50-1223" fmla="*/ 7833 w 10000"/>
                  <a:gd name="connsiteY50-1224" fmla="*/ 5836 h 10000"/>
                  <a:gd name="connsiteX51-1225" fmla="*/ 7885 w 10000"/>
                  <a:gd name="connsiteY51-1226" fmla="*/ 6947 h 10000"/>
                  <a:gd name="connsiteX52-1227" fmla="*/ 8140 w 10000"/>
                  <a:gd name="connsiteY52-1228" fmla="*/ 7918 h 10000"/>
                  <a:gd name="connsiteX53-1229" fmla="*/ 8957 w 10000"/>
                  <a:gd name="connsiteY53-1230" fmla="*/ 8751 h 10000"/>
                  <a:gd name="connsiteX54-1231" fmla="*/ 9212 w 10000"/>
                  <a:gd name="connsiteY54-1232" fmla="*/ 8751 h 10000"/>
                  <a:gd name="connsiteX55-1233" fmla="*/ 9468 w 10000"/>
                  <a:gd name="connsiteY55-1234" fmla="*/ 8612 h 10000"/>
                  <a:gd name="connsiteX56-1235" fmla="*/ 9722 w 10000"/>
                  <a:gd name="connsiteY56-1236" fmla="*/ 8335 h 10000"/>
                  <a:gd name="connsiteX57-1237" fmla="*/ 9927 w 10000"/>
                  <a:gd name="connsiteY57-1238" fmla="*/ 7780 h 10000"/>
                  <a:gd name="connsiteX58-1239" fmla="*/ 9978 w 10000"/>
                  <a:gd name="connsiteY58-1240" fmla="*/ 6947 h 10000"/>
                  <a:gd name="connsiteX59-1241" fmla="*/ 9978 w 10000"/>
                  <a:gd name="connsiteY59-1242" fmla="*/ 6114 h 10000"/>
                  <a:gd name="connsiteX60-1243" fmla="*/ 9672 w 10000"/>
                  <a:gd name="connsiteY60-1244" fmla="*/ 4726 h 10000"/>
                  <a:gd name="connsiteX61-1245" fmla="*/ 9161 w 10000"/>
                  <a:gd name="connsiteY61-1246" fmla="*/ 3893 h 10000"/>
                  <a:gd name="connsiteX62-1247" fmla="*/ 8600 w 10000"/>
                  <a:gd name="connsiteY62-1248" fmla="*/ 3338 h 10000"/>
                  <a:gd name="connsiteX63-1249" fmla="*/ 7374 w 10000"/>
                  <a:gd name="connsiteY63-1250" fmla="*/ 3755 h 10000"/>
                  <a:gd name="connsiteX64-1251" fmla="*/ 6251 w 10000"/>
                  <a:gd name="connsiteY64-1252" fmla="*/ 5142 h 10000"/>
                  <a:gd name="connsiteX65-1253" fmla="*/ 5229 w 10000"/>
                  <a:gd name="connsiteY65-1254" fmla="*/ 7085 h 10000"/>
                  <a:gd name="connsiteX66-1255" fmla="*/ 4310 w 10000"/>
                  <a:gd name="connsiteY66-1256" fmla="*/ 8612 h 10000"/>
                  <a:gd name="connsiteX67-1257" fmla="*/ 2472 w 10000"/>
                  <a:gd name="connsiteY67-1258" fmla="*/ 9584 h 10000"/>
                  <a:gd name="connsiteX68-1259" fmla="*/ 1808 w 10000"/>
                  <a:gd name="connsiteY68-1260" fmla="*/ 9167 h 10000"/>
                  <a:gd name="connsiteX69-1261" fmla="*/ 1349 w 10000"/>
                  <a:gd name="connsiteY69-1262" fmla="*/ 8473 h 10000"/>
                  <a:gd name="connsiteX70-1263" fmla="*/ 940 w 10000"/>
                  <a:gd name="connsiteY70-1264" fmla="*/ 7502 h 10000"/>
                  <a:gd name="connsiteX71-1265" fmla="*/ 735 w 10000"/>
                  <a:gd name="connsiteY71-1266" fmla="*/ 6669 h 10000"/>
                  <a:gd name="connsiteX72-1267" fmla="*/ 685 w 10000"/>
                  <a:gd name="connsiteY72-1268" fmla="*/ 5698 h 10000"/>
                  <a:gd name="connsiteX73-1269" fmla="*/ 735 w 10000"/>
                  <a:gd name="connsiteY73-1270" fmla="*/ 4587 h 10000"/>
                  <a:gd name="connsiteX74-1271" fmla="*/ 1042 w 10000"/>
                  <a:gd name="connsiteY74-1272" fmla="*/ 3755 h 10000"/>
                  <a:gd name="connsiteX75-1273" fmla="*/ 1962 w 10000"/>
                  <a:gd name="connsiteY75-1274" fmla="*/ 2922 h 10000"/>
                  <a:gd name="connsiteX76-1275" fmla="*/ 2523 w 10000"/>
                  <a:gd name="connsiteY76-1276" fmla="*/ 3060 h 10000"/>
                  <a:gd name="connsiteX77-1277" fmla="*/ 3034 w 10000"/>
                  <a:gd name="connsiteY77-1278" fmla="*/ 3616 h 10000"/>
                  <a:gd name="connsiteX78-1279" fmla="*/ 3238 w 10000"/>
                  <a:gd name="connsiteY78-1280" fmla="*/ 4032 h 10000"/>
                  <a:gd name="connsiteX79-1281" fmla="*/ 3442 w 10000"/>
                  <a:gd name="connsiteY79-1282" fmla="*/ 4587 h 10000"/>
                  <a:gd name="connsiteX80-1283" fmla="*/ 3494 w 10000"/>
                  <a:gd name="connsiteY80-1284" fmla="*/ 5282 h 10000"/>
                  <a:gd name="connsiteX81-1285" fmla="*/ 3340 w 10000"/>
                  <a:gd name="connsiteY81-1286" fmla="*/ 5975 h 10000"/>
                  <a:gd name="connsiteX82-1287" fmla="*/ 2830 w 10000"/>
                  <a:gd name="connsiteY82-1288" fmla="*/ 6669 h 10000"/>
                  <a:gd name="connsiteX83-1289" fmla="*/ 2267 w 10000"/>
                  <a:gd name="connsiteY83-1290" fmla="*/ 6808 h 10000"/>
                  <a:gd name="connsiteX84-1291" fmla="*/ 1093 w 10000"/>
                  <a:gd name="connsiteY84-1292" fmla="*/ 5975 h 10000"/>
                  <a:gd name="connsiteX85-1293" fmla="*/ 582 w 10000"/>
                  <a:gd name="connsiteY85-1294" fmla="*/ 5142 h 10000"/>
                  <a:gd name="connsiteX86-1295" fmla="*/ 174 w 10000"/>
                  <a:gd name="connsiteY86-1296" fmla="*/ 3893 h 10000"/>
                  <a:gd name="connsiteX87-1297" fmla="*/ 21 w 10000"/>
                  <a:gd name="connsiteY87-1298" fmla="*/ 2367 h 10000"/>
                  <a:gd name="connsiteX88-1299" fmla="*/ 123 w 10000"/>
                  <a:gd name="connsiteY88-1300" fmla="*/ 1673 h 10000"/>
                  <a:gd name="connsiteX89-1301" fmla="*/ 225 w 10000"/>
                  <a:gd name="connsiteY89-1302" fmla="*/ 978 h 10000"/>
                  <a:gd name="connsiteX0-1303" fmla="*/ 225 w 10000"/>
                  <a:gd name="connsiteY0-1304" fmla="*/ 971 h 9993"/>
                  <a:gd name="connsiteX1-1305" fmla="*/ 634 w 10000"/>
                  <a:gd name="connsiteY1-1306" fmla="*/ 0 h 9993"/>
                  <a:gd name="connsiteX2-1307" fmla="*/ 225 w 10000"/>
                  <a:gd name="connsiteY2-1308" fmla="*/ 833 h 9993"/>
                  <a:gd name="connsiteX3-1309" fmla="*/ 72 w 10000"/>
                  <a:gd name="connsiteY3-1310" fmla="*/ 1527 h 9993"/>
                  <a:gd name="connsiteX4-1311" fmla="*/ 21 w 10000"/>
                  <a:gd name="connsiteY4-1312" fmla="*/ 2360 h 9993"/>
                  <a:gd name="connsiteX5-1313" fmla="*/ 123 w 10000"/>
                  <a:gd name="connsiteY5-1314" fmla="*/ 3886 h 9993"/>
                  <a:gd name="connsiteX6-1315" fmla="*/ 531 w 10000"/>
                  <a:gd name="connsiteY6-1316" fmla="*/ 5135 h 9993"/>
                  <a:gd name="connsiteX7-1317" fmla="*/ 1042 w 10000"/>
                  <a:gd name="connsiteY7-1318" fmla="*/ 6107 h 9993"/>
                  <a:gd name="connsiteX8-1319" fmla="*/ 2217 w 10000"/>
                  <a:gd name="connsiteY8-1320" fmla="*/ 7078 h 9993"/>
                  <a:gd name="connsiteX9-1321" fmla="*/ 2830 w 10000"/>
                  <a:gd name="connsiteY9-1322" fmla="*/ 6940 h 9993"/>
                  <a:gd name="connsiteX10-1323" fmla="*/ 3391 w 10000"/>
                  <a:gd name="connsiteY10-1324" fmla="*/ 6246 h 9993"/>
                  <a:gd name="connsiteX11-1325" fmla="*/ 3544 w 10000"/>
                  <a:gd name="connsiteY11-1326" fmla="*/ 5413 h 9993"/>
                  <a:gd name="connsiteX12-1327" fmla="*/ 3544 w 10000"/>
                  <a:gd name="connsiteY12-1328" fmla="*/ 4580 h 9993"/>
                  <a:gd name="connsiteX13-1329" fmla="*/ 3340 w 10000"/>
                  <a:gd name="connsiteY13-1330" fmla="*/ 3886 h 9993"/>
                  <a:gd name="connsiteX14-1331" fmla="*/ 3084 w 10000"/>
                  <a:gd name="connsiteY14-1332" fmla="*/ 3331 h 9993"/>
                  <a:gd name="connsiteX15-1333" fmla="*/ 2574 w 10000"/>
                  <a:gd name="connsiteY15-1334" fmla="*/ 2776 h 9993"/>
                  <a:gd name="connsiteX16-1335" fmla="*/ 2012 w 10000"/>
                  <a:gd name="connsiteY16-1336" fmla="*/ 2637 h 9993"/>
                  <a:gd name="connsiteX17-1337" fmla="*/ 1451 w 10000"/>
                  <a:gd name="connsiteY17-1338" fmla="*/ 2776 h 9993"/>
                  <a:gd name="connsiteX18-1339" fmla="*/ 991 w 10000"/>
                  <a:gd name="connsiteY18-1340" fmla="*/ 3470 h 9993"/>
                  <a:gd name="connsiteX19-1341" fmla="*/ 685 w 10000"/>
                  <a:gd name="connsiteY19-1342" fmla="*/ 4442 h 9993"/>
                  <a:gd name="connsiteX20-1343" fmla="*/ 531 w 10000"/>
                  <a:gd name="connsiteY20-1344" fmla="*/ 5691 h 9993"/>
                  <a:gd name="connsiteX21-1345" fmla="*/ 634 w 10000"/>
                  <a:gd name="connsiteY21-1346" fmla="*/ 6801 h 9993"/>
                  <a:gd name="connsiteX22-1347" fmla="*/ 838 w 10000"/>
                  <a:gd name="connsiteY22-1348" fmla="*/ 7633 h 9993"/>
                  <a:gd name="connsiteX23-1349" fmla="*/ 1246 w 10000"/>
                  <a:gd name="connsiteY23-1350" fmla="*/ 8744 h 9993"/>
                  <a:gd name="connsiteX24-1351" fmla="*/ 1757 w 10000"/>
                  <a:gd name="connsiteY24-1352" fmla="*/ 9438 h 9993"/>
                  <a:gd name="connsiteX25-1353" fmla="*/ 2472 w 10000"/>
                  <a:gd name="connsiteY25-1354" fmla="*/ 9993 h 9993"/>
                  <a:gd name="connsiteX26-1355" fmla="*/ 3391 w 10000"/>
                  <a:gd name="connsiteY26-1356" fmla="*/ 9855 h 9993"/>
                  <a:gd name="connsiteX27-1357" fmla="*/ 4361 w 10000"/>
                  <a:gd name="connsiteY27-1358" fmla="*/ 8882 h 9993"/>
                  <a:gd name="connsiteX28-1359" fmla="*/ 5331 w 10000"/>
                  <a:gd name="connsiteY28-1360" fmla="*/ 7217 h 9993"/>
                  <a:gd name="connsiteX29-1361" fmla="*/ 6301 w 10000"/>
                  <a:gd name="connsiteY29-1362" fmla="*/ 5413 h 9993"/>
                  <a:gd name="connsiteX30-1363" fmla="*/ 7425 w 10000"/>
                  <a:gd name="connsiteY30-1364" fmla="*/ 3886 h 9993"/>
                  <a:gd name="connsiteX31-1365" fmla="*/ 8600 w 10000"/>
                  <a:gd name="connsiteY31-1366" fmla="*/ 3609 h 9993"/>
                  <a:gd name="connsiteX32-1367" fmla="*/ 9161 w 10000"/>
                  <a:gd name="connsiteY32-1368" fmla="*/ 4025 h 9993"/>
                  <a:gd name="connsiteX33-1369" fmla="*/ 9621 w 10000"/>
                  <a:gd name="connsiteY33-1370" fmla="*/ 4858 h 9993"/>
                  <a:gd name="connsiteX34-1371" fmla="*/ 9927 w 10000"/>
                  <a:gd name="connsiteY34-1372" fmla="*/ 6246 h 9993"/>
                  <a:gd name="connsiteX35-1373" fmla="*/ 9978 w 10000"/>
                  <a:gd name="connsiteY35-1374" fmla="*/ 6940 h 9993"/>
                  <a:gd name="connsiteX36-1375" fmla="*/ 9876 w 10000"/>
                  <a:gd name="connsiteY36-1376" fmla="*/ 7633 h 9993"/>
                  <a:gd name="connsiteX37-1377" fmla="*/ 9468 w 10000"/>
                  <a:gd name="connsiteY37-1378" fmla="*/ 8466 h 9993"/>
                  <a:gd name="connsiteX38-1379" fmla="*/ 8957 w 10000"/>
                  <a:gd name="connsiteY38-1380" fmla="*/ 8744 h 9993"/>
                  <a:gd name="connsiteX39-1381" fmla="*/ 8140 w 10000"/>
                  <a:gd name="connsiteY39-1382" fmla="*/ 7773 h 9993"/>
                  <a:gd name="connsiteX40-1383" fmla="*/ 7885 w 10000"/>
                  <a:gd name="connsiteY40-1384" fmla="*/ 6940 h 9993"/>
                  <a:gd name="connsiteX41-1385" fmla="*/ 7833 w 10000"/>
                  <a:gd name="connsiteY41-1386" fmla="*/ 5829 h 9993"/>
                  <a:gd name="connsiteX42-1387" fmla="*/ 8037 w 10000"/>
                  <a:gd name="connsiteY42-1388" fmla="*/ 5135 h 9993"/>
                  <a:gd name="connsiteX43-1389" fmla="*/ 8242 w 10000"/>
                  <a:gd name="connsiteY43-1390" fmla="*/ 4858 h 9993"/>
                  <a:gd name="connsiteX44-1391" fmla="*/ 8650 w 10000"/>
                  <a:gd name="connsiteY44-1392" fmla="*/ 4719 h 9993"/>
                  <a:gd name="connsiteX45-1393" fmla="*/ 8753 w 10000"/>
                  <a:gd name="connsiteY45-1394" fmla="*/ 4719 h 9993"/>
                  <a:gd name="connsiteX46-1395" fmla="*/ 8650 w 10000"/>
                  <a:gd name="connsiteY46-1396" fmla="*/ 4719 h 9993"/>
                  <a:gd name="connsiteX47-1397" fmla="*/ 8242 w 10000"/>
                  <a:gd name="connsiteY47-1398" fmla="*/ 4858 h 9993"/>
                  <a:gd name="connsiteX48-1399" fmla="*/ 8037 w 10000"/>
                  <a:gd name="connsiteY48-1400" fmla="*/ 5135 h 9993"/>
                  <a:gd name="connsiteX49-1401" fmla="*/ 7833 w 10000"/>
                  <a:gd name="connsiteY49-1402" fmla="*/ 5829 h 9993"/>
                  <a:gd name="connsiteX50-1403" fmla="*/ 7885 w 10000"/>
                  <a:gd name="connsiteY50-1404" fmla="*/ 6940 h 9993"/>
                  <a:gd name="connsiteX51-1405" fmla="*/ 8140 w 10000"/>
                  <a:gd name="connsiteY51-1406" fmla="*/ 7911 h 9993"/>
                  <a:gd name="connsiteX52-1407" fmla="*/ 8957 w 10000"/>
                  <a:gd name="connsiteY52-1408" fmla="*/ 8744 h 9993"/>
                  <a:gd name="connsiteX53-1409" fmla="*/ 9212 w 10000"/>
                  <a:gd name="connsiteY53-1410" fmla="*/ 8744 h 9993"/>
                  <a:gd name="connsiteX54-1411" fmla="*/ 9468 w 10000"/>
                  <a:gd name="connsiteY54-1412" fmla="*/ 8605 h 9993"/>
                  <a:gd name="connsiteX55-1413" fmla="*/ 9722 w 10000"/>
                  <a:gd name="connsiteY55-1414" fmla="*/ 8328 h 9993"/>
                  <a:gd name="connsiteX56-1415" fmla="*/ 9927 w 10000"/>
                  <a:gd name="connsiteY56-1416" fmla="*/ 7773 h 9993"/>
                  <a:gd name="connsiteX57-1417" fmla="*/ 9978 w 10000"/>
                  <a:gd name="connsiteY57-1418" fmla="*/ 6940 h 9993"/>
                  <a:gd name="connsiteX58-1419" fmla="*/ 9978 w 10000"/>
                  <a:gd name="connsiteY58-1420" fmla="*/ 6107 h 9993"/>
                  <a:gd name="connsiteX59-1421" fmla="*/ 9672 w 10000"/>
                  <a:gd name="connsiteY59-1422" fmla="*/ 4719 h 9993"/>
                  <a:gd name="connsiteX60-1423" fmla="*/ 9161 w 10000"/>
                  <a:gd name="connsiteY60-1424" fmla="*/ 3886 h 9993"/>
                  <a:gd name="connsiteX61-1425" fmla="*/ 8600 w 10000"/>
                  <a:gd name="connsiteY61-1426" fmla="*/ 3331 h 9993"/>
                  <a:gd name="connsiteX62-1427" fmla="*/ 7374 w 10000"/>
                  <a:gd name="connsiteY62-1428" fmla="*/ 3748 h 9993"/>
                  <a:gd name="connsiteX63-1429" fmla="*/ 6251 w 10000"/>
                  <a:gd name="connsiteY63-1430" fmla="*/ 5135 h 9993"/>
                  <a:gd name="connsiteX64-1431" fmla="*/ 5229 w 10000"/>
                  <a:gd name="connsiteY64-1432" fmla="*/ 7078 h 9993"/>
                  <a:gd name="connsiteX65-1433" fmla="*/ 4310 w 10000"/>
                  <a:gd name="connsiteY65-1434" fmla="*/ 8605 h 9993"/>
                  <a:gd name="connsiteX66-1435" fmla="*/ 2472 w 10000"/>
                  <a:gd name="connsiteY66-1436" fmla="*/ 9577 h 9993"/>
                  <a:gd name="connsiteX67-1437" fmla="*/ 1808 w 10000"/>
                  <a:gd name="connsiteY67-1438" fmla="*/ 9160 h 9993"/>
                  <a:gd name="connsiteX68-1439" fmla="*/ 1349 w 10000"/>
                  <a:gd name="connsiteY68-1440" fmla="*/ 8466 h 9993"/>
                  <a:gd name="connsiteX69-1441" fmla="*/ 940 w 10000"/>
                  <a:gd name="connsiteY69-1442" fmla="*/ 7495 h 9993"/>
                  <a:gd name="connsiteX70-1443" fmla="*/ 735 w 10000"/>
                  <a:gd name="connsiteY70-1444" fmla="*/ 6662 h 9993"/>
                  <a:gd name="connsiteX71-1445" fmla="*/ 685 w 10000"/>
                  <a:gd name="connsiteY71-1446" fmla="*/ 5691 h 9993"/>
                  <a:gd name="connsiteX72-1447" fmla="*/ 735 w 10000"/>
                  <a:gd name="connsiteY72-1448" fmla="*/ 4580 h 9993"/>
                  <a:gd name="connsiteX73-1449" fmla="*/ 1042 w 10000"/>
                  <a:gd name="connsiteY73-1450" fmla="*/ 3748 h 9993"/>
                  <a:gd name="connsiteX74-1451" fmla="*/ 1962 w 10000"/>
                  <a:gd name="connsiteY74-1452" fmla="*/ 2915 h 9993"/>
                  <a:gd name="connsiteX75-1453" fmla="*/ 2523 w 10000"/>
                  <a:gd name="connsiteY75-1454" fmla="*/ 3053 h 9993"/>
                  <a:gd name="connsiteX76-1455" fmla="*/ 3034 w 10000"/>
                  <a:gd name="connsiteY76-1456" fmla="*/ 3609 h 9993"/>
                  <a:gd name="connsiteX77-1457" fmla="*/ 3238 w 10000"/>
                  <a:gd name="connsiteY77-1458" fmla="*/ 4025 h 9993"/>
                  <a:gd name="connsiteX78-1459" fmla="*/ 3442 w 10000"/>
                  <a:gd name="connsiteY78-1460" fmla="*/ 4580 h 9993"/>
                  <a:gd name="connsiteX79-1461" fmla="*/ 3494 w 10000"/>
                  <a:gd name="connsiteY79-1462" fmla="*/ 5275 h 9993"/>
                  <a:gd name="connsiteX80-1463" fmla="*/ 3340 w 10000"/>
                  <a:gd name="connsiteY80-1464" fmla="*/ 5968 h 9993"/>
                  <a:gd name="connsiteX81-1465" fmla="*/ 2830 w 10000"/>
                  <a:gd name="connsiteY81-1466" fmla="*/ 6662 h 9993"/>
                  <a:gd name="connsiteX82-1467" fmla="*/ 2267 w 10000"/>
                  <a:gd name="connsiteY82-1468" fmla="*/ 6801 h 9993"/>
                  <a:gd name="connsiteX83-1469" fmla="*/ 1093 w 10000"/>
                  <a:gd name="connsiteY83-1470" fmla="*/ 5968 h 9993"/>
                  <a:gd name="connsiteX84-1471" fmla="*/ 582 w 10000"/>
                  <a:gd name="connsiteY84-1472" fmla="*/ 5135 h 9993"/>
                  <a:gd name="connsiteX85-1473" fmla="*/ 174 w 10000"/>
                  <a:gd name="connsiteY85-1474" fmla="*/ 3886 h 9993"/>
                  <a:gd name="connsiteX86-1475" fmla="*/ 21 w 10000"/>
                  <a:gd name="connsiteY86-1476" fmla="*/ 2360 h 9993"/>
                  <a:gd name="connsiteX87-1477" fmla="*/ 123 w 10000"/>
                  <a:gd name="connsiteY87-1478" fmla="*/ 1666 h 9993"/>
                  <a:gd name="connsiteX88-1479" fmla="*/ 225 w 10000"/>
                  <a:gd name="connsiteY88-1480" fmla="*/ 971 h 9993"/>
                  <a:gd name="connsiteX0-1481" fmla="*/ 225 w 10000"/>
                  <a:gd name="connsiteY0-1482" fmla="*/ 176 h 9204"/>
                  <a:gd name="connsiteX1-1483" fmla="*/ 225 w 10000"/>
                  <a:gd name="connsiteY1-1484" fmla="*/ 38 h 9204"/>
                  <a:gd name="connsiteX2-1485" fmla="*/ 72 w 10000"/>
                  <a:gd name="connsiteY2-1486" fmla="*/ 732 h 9204"/>
                  <a:gd name="connsiteX3-1487" fmla="*/ 21 w 10000"/>
                  <a:gd name="connsiteY3-1488" fmla="*/ 1566 h 9204"/>
                  <a:gd name="connsiteX4-1489" fmla="*/ 123 w 10000"/>
                  <a:gd name="connsiteY4-1490" fmla="*/ 3093 h 9204"/>
                  <a:gd name="connsiteX5-1491" fmla="*/ 531 w 10000"/>
                  <a:gd name="connsiteY5-1492" fmla="*/ 4343 h 9204"/>
                  <a:gd name="connsiteX6-1493" fmla="*/ 1042 w 10000"/>
                  <a:gd name="connsiteY6-1494" fmla="*/ 5315 h 9204"/>
                  <a:gd name="connsiteX7-1495" fmla="*/ 2217 w 10000"/>
                  <a:gd name="connsiteY7-1496" fmla="*/ 6287 h 9204"/>
                  <a:gd name="connsiteX8-1497" fmla="*/ 2830 w 10000"/>
                  <a:gd name="connsiteY8-1498" fmla="*/ 6149 h 9204"/>
                  <a:gd name="connsiteX9-1499" fmla="*/ 3391 w 10000"/>
                  <a:gd name="connsiteY9-1500" fmla="*/ 5454 h 9204"/>
                  <a:gd name="connsiteX10-1501" fmla="*/ 3544 w 10000"/>
                  <a:gd name="connsiteY10-1502" fmla="*/ 4621 h 9204"/>
                  <a:gd name="connsiteX11-1503" fmla="*/ 3544 w 10000"/>
                  <a:gd name="connsiteY11-1504" fmla="*/ 3787 h 9204"/>
                  <a:gd name="connsiteX12-1505" fmla="*/ 3340 w 10000"/>
                  <a:gd name="connsiteY12-1506" fmla="*/ 3093 h 9204"/>
                  <a:gd name="connsiteX13-1507" fmla="*/ 3084 w 10000"/>
                  <a:gd name="connsiteY13-1508" fmla="*/ 2537 h 9204"/>
                  <a:gd name="connsiteX14-1509" fmla="*/ 2574 w 10000"/>
                  <a:gd name="connsiteY14-1510" fmla="*/ 1982 h 9204"/>
                  <a:gd name="connsiteX15-1511" fmla="*/ 2012 w 10000"/>
                  <a:gd name="connsiteY15-1512" fmla="*/ 1843 h 9204"/>
                  <a:gd name="connsiteX16-1513" fmla="*/ 1451 w 10000"/>
                  <a:gd name="connsiteY16-1514" fmla="*/ 1982 h 9204"/>
                  <a:gd name="connsiteX17-1515" fmla="*/ 991 w 10000"/>
                  <a:gd name="connsiteY17-1516" fmla="*/ 2676 h 9204"/>
                  <a:gd name="connsiteX18-1517" fmla="*/ 685 w 10000"/>
                  <a:gd name="connsiteY18-1518" fmla="*/ 3649 h 9204"/>
                  <a:gd name="connsiteX19-1519" fmla="*/ 531 w 10000"/>
                  <a:gd name="connsiteY19-1520" fmla="*/ 4899 h 9204"/>
                  <a:gd name="connsiteX20-1521" fmla="*/ 634 w 10000"/>
                  <a:gd name="connsiteY20-1522" fmla="*/ 6010 h 9204"/>
                  <a:gd name="connsiteX21-1523" fmla="*/ 838 w 10000"/>
                  <a:gd name="connsiteY21-1524" fmla="*/ 6842 h 9204"/>
                  <a:gd name="connsiteX22-1525" fmla="*/ 1246 w 10000"/>
                  <a:gd name="connsiteY22-1526" fmla="*/ 7954 h 9204"/>
                  <a:gd name="connsiteX23-1527" fmla="*/ 1757 w 10000"/>
                  <a:gd name="connsiteY23-1528" fmla="*/ 8649 h 9204"/>
                  <a:gd name="connsiteX24-1529" fmla="*/ 2472 w 10000"/>
                  <a:gd name="connsiteY24-1530" fmla="*/ 9204 h 9204"/>
                  <a:gd name="connsiteX25-1531" fmla="*/ 3391 w 10000"/>
                  <a:gd name="connsiteY25-1532" fmla="*/ 9066 h 9204"/>
                  <a:gd name="connsiteX26-1533" fmla="*/ 4361 w 10000"/>
                  <a:gd name="connsiteY26-1534" fmla="*/ 8092 h 9204"/>
                  <a:gd name="connsiteX27-1535" fmla="*/ 5331 w 10000"/>
                  <a:gd name="connsiteY27-1536" fmla="*/ 6426 h 9204"/>
                  <a:gd name="connsiteX28-1537" fmla="*/ 6301 w 10000"/>
                  <a:gd name="connsiteY28-1538" fmla="*/ 4621 h 9204"/>
                  <a:gd name="connsiteX29-1539" fmla="*/ 7425 w 10000"/>
                  <a:gd name="connsiteY29-1540" fmla="*/ 3093 h 9204"/>
                  <a:gd name="connsiteX30-1541" fmla="*/ 8600 w 10000"/>
                  <a:gd name="connsiteY30-1542" fmla="*/ 2816 h 9204"/>
                  <a:gd name="connsiteX31-1543" fmla="*/ 9161 w 10000"/>
                  <a:gd name="connsiteY31-1544" fmla="*/ 3232 h 9204"/>
                  <a:gd name="connsiteX32-1545" fmla="*/ 9621 w 10000"/>
                  <a:gd name="connsiteY32-1546" fmla="*/ 4065 h 9204"/>
                  <a:gd name="connsiteX33-1547" fmla="*/ 9927 w 10000"/>
                  <a:gd name="connsiteY33-1548" fmla="*/ 5454 h 9204"/>
                  <a:gd name="connsiteX34-1549" fmla="*/ 9978 w 10000"/>
                  <a:gd name="connsiteY34-1550" fmla="*/ 6149 h 9204"/>
                  <a:gd name="connsiteX35-1551" fmla="*/ 9876 w 10000"/>
                  <a:gd name="connsiteY35-1552" fmla="*/ 6842 h 9204"/>
                  <a:gd name="connsiteX36-1553" fmla="*/ 9468 w 10000"/>
                  <a:gd name="connsiteY36-1554" fmla="*/ 7676 h 9204"/>
                  <a:gd name="connsiteX37-1555" fmla="*/ 8957 w 10000"/>
                  <a:gd name="connsiteY37-1556" fmla="*/ 7954 h 9204"/>
                  <a:gd name="connsiteX38-1557" fmla="*/ 8140 w 10000"/>
                  <a:gd name="connsiteY38-1558" fmla="*/ 6982 h 9204"/>
                  <a:gd name="connsiteX39-1559" fmla="*/ 7885 w 10000"/>
                  <a:gd name="connsiteY39-1560" fmla="*/ 6149 h 9204"/>
                  <a:gd name="connsiteX40-1561" fmla="*/ 7833 w 10000"/>
                  <a:gd name="connsiteY40-1562" fmla="*/ 5037 h 9204"/>
                  <a:gd name="connsiteX41-1563" fmla="*/ 8037 w 10000"/>
                  <a:gd name="connsiteY41-1564" fmla="*/ 4343 h 9204"/>
                  <a:gd name="connsiteX42-1565" fmla="*/ 8242 w 10000"/>
                  <a:gd name="connsiteY42-1566" fmla="*/ 4065 h 9204"/>
                  <a:gd name="connsiteX43-1567" fmla="*/ 8650 w 10000"/>
                  <a:gd name="connsiteY43-1568" fmla="*/ 3926 h 9204"/>
                  <a:gd name="connsiteX44-1569" fmla="*/ 8753 w 10000"/>
                  <a:gd name="connsiteY44-1570" fmla="*/ 3926 h 9204"/>
                  <a:gd name="connsiteX45-1571" fmla="*/ 8650 w 10000"/>
                  <a:gd name="connsiteY45-1572" fmla="*/ 3926 h 9204"/>
                  <a:gd name="connsiteX46-1573" fmla="*/ 8242 w 10000"/>
                  <a:gd name="connsiteY46-1574" fmla="*/ 4065 h 9204"/>
                  <a:gd name="connsiteX47-1575" fmla="*/ 8037 w 10000"/>
                  <a:gd name="connsiteY47-1576" fmla="*/ 4343 h 9204"/>
                  <a:gd name="connsiteX48-1577" fmla="*/ 7833 w 10000"/>
                  <a:gd name="connsiteY48-1578" fmla="*/ 5037 h 9204"/>
                  <a:gd name="connsiteX49-1579" fmla="*/ 7885 w 10000"/>
                  <a:gd name="connsiteY49-1580" fmla="*/ 6149 h 9204"/>
                  <a:gd name="connsiteX50-1581" fmla="*/ 8140 w 10000"/>
                  <a:gd name="connsiteY50-1582" fmla="*/ 7121 h 9204"/>
                  <a:gd name="connsiteX51-1583" fmla="*/ 8957 w 10000"/>
                  <a:gd name="connsiteY51-1584" fmla="*/ 7954 h 9204"/>
                  <a:gd name="connsiteX52-1585" fmla="*/ 9212 w 10000"/>
                  <a:gd name="connsiteY52-1586" fmla="*/ 7954 h 9204"/>
                  <a:gd name="connsiteX53-1587" fmla="*/ 9468 w 10000"/>
                  <a:gd name="connsiteY53-1588" fmla="*/ 7815 h 9204"/>
                  <a:gd name="connsiteX54-1589" fmla="*/ 9722 w 10000"/>
                  <a:gd name="connsiteY54-1590" fmla="*/ 7538 h 9204"/>
                  <a:gd name="connsiteX55-1591" fmla="*/ 9927 w 10000"/>
                  <a:gd name="connsiteY55-1592" fmla="*/ 6982 h 9204"/>
                  <a:gd name="connsiteX56-1593" fmla="*/ 9978 w 10000"/>
                  <a:gd name="connsiteY56-1594" fmla="*/ 6149 h 9204"/>
                  <a:gd name="connsiteX57-1595" fmla="*/ 9978 w 10000"/>
                  <a:gd name="connsiteY57-1596" fmla="*/ 5315 h 9204"/>
                  <a:gd name="connsiteX58-1597" fmla="*/ 9672 w 10000"/>
                  <a:gd name="connsiteY58-1598" fmla="*/ 3926 h 9204"/>
                  <a:gd name="connsiteX59-1599" fmla="*/ 9161 w 10000"/>
                  <a:gd name="connsiteY59-1600" fmla="*/ 3093 h 9204"/>
                  <a:gd name="connsiteX60-1601" fmla="*/ 8600 w 10000"/>
                  <a:gd name="connsiteY60-1602" fmla="*/ 2537 h 9204"/>
                  <a:gd name="connsiteX61-1603" fmla="*/ 7374 w 10000"/>
                  <a:gd name="connsiteY61-1604" fmla="*/ 2955 h 9204"/>
                  <a:gd name="connsiteX62-1605" fmla="*/ 6251 w 10000"/>
                  <a:gd name="connsiteY62-1606" fmla="*/ 4343 h 9204"/>
                  <a:gd name="connsiteX63-1607" fmla="*/ 5229 w 10000"/>
                  <a:gd name="connsiteY63-1608" fmla="*/ 6287 h 9204"/>
                  <a:gd name="connsiteX64-1609" fmla="*/ 4310 w 10000"/>
                  <a:gd name="connsiteY64-1610" fmla="*/ 7815 h 9204"/>
                  <a:gd name="connsiteX65-1611" fmla="*/ 2472 w 10000"/>
                  <a:gd name="connsiteY65-1612" fmla="*/ 8788 h 9204"/>
                  <a:gd name="connsiteX66-1613" fmla="*/ 1808 w 10000"/>
                  <a:gd name="connsiteY66-1614" fmla="*/ 8370 h 9204"/>
                  <a:gd name="connsiteX67-1615" fmla="*/ 1349 w 10000"/>
                  <a:gd name="connsiteY67-1616" fmla="*/ 7676 h 9204"/>
                  <a:gd name="connsiteX68-1617" fmla="*/ 940 w 10000"/>
                  <a:gd name="connsiteY68-1618" fmla="*/ 6704 h 9204"/>
                  <a:gd name="connsiteX69-1619" fmla="*/ 735 w 10000"/>
                  <a:gd name="connsiteY69-1620" fmla="*/ 5871 h 9204"/>
                  <a:gd name="connsiteX70-1621" fmla="*/ 685 w 10000"/>
                  <a:gd name="connsiteY70-1622" fmla="*/ 4899 h 9204"/>
                  <a:gd name="connsiteX71-1623" fmla="*/ 735 w 10000"/>
                  <a:gd name="connsiteY71-1624" fmla="*/ 3787 h 9204"/>
                  <a:gd name="connsiteX72-1625" fmla="*/ 1042 w 10000"/>
                  <a:gd name="connsiteY72-1626" fmla="*/ 2955 h 9204"/>
                  <a:gd name="connsiteX73-1627" fmla="*/ 1962 w 10000"/>
                  <a:gd name="connsiteY73-1628" fmla="*/ 2121 h 9204"/>
                  <a:gd name="connsiteX74-1629" fmla="*/ 2523 w 10000"/>
                  <a:gd name="connsiteY74-1630" fmla="*/ 2259 h 9204"/>
                  <a:gd name="connsiteX75-1631" fmla="*/ 3034 w 10000"/>
                  <a:gd name="connsiteY75-1632" fmla="*/ 2816 h 9204"/>
                  <a:gd name="connsiteX76-1633" fmla="*/ 3238 w 10000"/>
                  <a:gd name="connsiteY76-1634" fmla="*/ 3232 h 9204"/>
                  <a:gd name="connsiteX77-1635" fmla="*/ 3442 w 10000"/>
                  <a:gd name="connsiteY77-1636" fmla="*/ 3787 h 9204"/>
                  <a:gd name="connsiteX78-1637" fmla="*/ 3494 w 10000"/>
                  <a:gd name="connsiteY78-1638" fmla="*/ 4483 h 9204"/>
                  <a:gd name="connsiteX79-1639" fmla="*/ 3340 w 10000"/>
                  <a:gd name="connsiteY79-1640" fmla="*/ 5176 h 9204"/>
                  <a:gd name="connsiteX80-1641" fmla="*/ 2830 w 10000"/>
                  <a:gd name="connsiteY80-1642" fmla="*/ 5871 h 9204"/>
                  <a:gd name="connsiteX81-1643" fmla="*/ 2267 w 10000"/>
                  <a:gd name="connsiteY81-1644" fmla="*/ 6010 h 9204"/>
                  <a:gd name="connsiteX82-1645" fmla="*/ 1093 w 10000"/>
                  <a:gd name="connsiteY82-1646" fmla="*/ 5176 h 9204"/>
                  <a:gd name="connsiteX83-1647" fmla="*/ 582 w 10000"/>
                  <a:gd name="connsiteY83-1648" fmla="*/ 4343 h 9204"/>
                  <a:gd name="connsiteX84-1649" fmla="*/ 174 w 10000"/>
                  <a:gd name="connsiteY84-1650" fmla="*/ 3093 h 9204"/>
                  <a:gd name="connsiteX85-1651" fmla="*/ 21 w 10000"/>
                  <a:gd name="connsiteY85-1652" fmla="*/ 1566 h 9204"/>
                  <a:gd name="connsiteX86-1653" fmla="*/ 123 w 10000"/>
                  <a:gd name="connsiteY86-1654" fmla="*/ 871 h 9204"/>
                  <a:gd name="connsiteX87-1655" fmla="*/ 225 w 10000"/>
                  <a:gd name="connsiteY87-1656" fmla="*/ 176 h 9204"/>
                  <a:gd name="connsiteX0-1657" fmla="*/ 123 w 10000"/>
                  <a:gd name="connsiteY0-1658" fmla="*/ 906 h 9960"/>
                  <a:gd name="connsiteX1-1659" fmla="*/ 225 w 10000"/>
                  <a:gd name="connsiteY1-1660" fmla="*/ 1 h 9960"/>
                  <a:gd name="connsiteX2-1661" fmla="*/ 72 w 10000"/>
                  <a:gd name="connsiteY2-1662" fmla="*/ 755 h 9960"/>
                  <a:gd name="connsiteX3-1663" fmla="*/ 21 w 10000"/>
                  <a:gd name="connsiteY3-1664" fmla="*/ 1661 h 9960"/>
                  <a:gd name="connsiteX4-1665" fmla="*/ 123 w 10000"/>
                  <a:gd name="connsiteY4-1666" fmla="*/ 3320 h 9960"/>
                  <a:gd name="connsiteX5-1667" fmla="*/ 531 w 10000"/>
                  <a:gd name="connsiteY5-1668" fmla="*/ 4679 h 9960"/>
                  <a:gd name="connsiteX6-1669" fmla="*/ 1042 w 10000"/>
                  <a:gd name="connsiteY6-1670" fmla="*/ 5735 h 9960"/>
                  <a:gd name="connsiteX7-1671" fmla="*/ 2217 w 10000"/>
                  <a:gd name="connsiteY7-1672" fmla="*/ 6791 h 9960"/>
                  <a:gd name="connsiteX8-1673" fmla="*/ 2830 w 10000"/>
                  <a:gd name="connsiteY8-1674" fmla="*/ 6641 h 9960"/>
                  <a:gd name="connsiteX9-1675" fmla="*/ 3391 w 10000"/>
                  <a:gd name="connsiteY9-1676" fmla="*/ 5886 h 9960"/>
                  <a:gd name="connsiteX10-1677" fmla="*/ 3544 w 10000"/>
                  <a:gd name="connsiteY10-1678" fmla="*/ 4981 h 9960"/>
                  <a:gd name="connsiteX11-1679" fmla="*/ 3544 w 10000"/>
                  <a:gd name="connsiteY11-1680" fmla="*/ 4075 h 9960"/>
                  <a:gd name="connsiteX12-1681" fmla="*/ 3340 w 10000"/>
                  <a:gd name="connsiteY12-1682" fmla="*/ 3320 h 9960"/>
                  <a:gd name="connsiteX13-1683" fmla="*/ 3084 w 10000"/>
                  <a:gd name="connsiteY13-1684" fmla="*/ 2716 h 9960"/>
                  <a:gd name="connsiteX14-1685" fmla="*/ 2574 w 10000"/>
                  <a:gd name="connsiteY14-1686" fmla="*/ 2113 h 9960"/>
                  <a:gd name="connsiteX15-1687" fmla="*/ 2012 w 10000"/>
                  <a:gd name="connsiteY15-1688" fmla="*/ 1962 h 9960"/>
                  <a:gd name="connsiteX16-1689" fmla="*/ 1451 w 10000"/>
                  <a:gd name="connsiteY16-1690" fmla="*/ 2113 h 9960"/>
                  <a:gd name="connsiteX17-1691" fmla="*/ 991 w 10000"/>
                  <a:gd name="connsiteY17-1692" fmla="*/ 2867 h 9960"/>
                  <a:gd name="connsiteX18-1693" fmla="*/ 685 w 10000"/>
                  <a:gd name="connsiteY18-1694" fmla="*/ 3925 h 9960"/>
                  <a:gd name="connsiteX19-1695" fmla="*/ 531 w 10000"/>
                  <a:gd name="connsiteY19-1696" fmla="*/ 5283 h 9960"/>
                  <a:gd name="connsiteX20-1697" fmla="*/ 634 w 10000"/>
                  <a:gd name="connsiteY20-1698" fmla="*/ 6490 h 9960"/>
                  <a:gd name="connsiteX21-1699" fmla="*/ 838 w 10000"/>
                  <a:gd name="connsiteY21-1700" fmla="*/ 7394 h 9960"/>
                  <a:gd name="connsiteX22-1701" fmla="*/ 1246 w 10000"/>
                  <a:gd name="connsiteY22-1702" fmla="*/ 8602 h 9960"/>
                  <a:gd name="connsiteX23-1703" fmla="*/ 1757 w 10000"/>
                  <a:gd name="connsiteY23-1704" fmla="*/ 9357 h 9960"/>
                  <a:gd name="connsiteX24-1705" fmla="*/ 2472 w 10000"/>
                  <a:gd name="connsiteY24-1706" fmla="*/ 9960 h 9960"/>
                  <a:gd name="connsiteX25-1707" fmla="*/ 3391 w 10000"/>
                  <a:gd name="connsiteY25-1708" fmla="*/ 9810 h 9960"/>
                  <a:gd name="connsiteX26-1709" fmla="*/ 4361 w 10000"/>
                  <a:gd name="connsiteY26-1710" fmla="*/ 8752 h 9960"/>
                  <a:gd name="connsiteX27-1711" fmla="*/ 5331 w 10000"/>
                  <a:gd name="connsiteY27-1712" fmla="*/ 6942 h 9960"/>
                  <a:gd name="connsiteX28-1713" fmla="*/ 6301 w 10000"/>
                  <a:gd name="connsiteY28-1714" fmla="*/ 4981 h 9960"/>
                  <a:gd name="connsiteX29-1715" fmla="*/ 7425 w 10000"/>
                  <a:gd name="connsiteY29-1716" fmla="*/ 3320 h 9960"/>
                  <a:gd name="connsiteX30-1717" fmla="*/ 8600 w 10000"/>
                  <a:gd name="connsiteY30-1718" fmla="*/ 3020 h 9960"/>
                  <a:gd name="connsiteX31-1719" fmla="*/ 9161 w 10000"/>
                  <a:gd name="connsiteY31-1720" fmla="*/ 3472 h 9960"/>
                  <a:gd name="connsiteX32-1721" fmla="*/ 9621 w 10000"/>
                  <a:gd name="connsiteY32-1722" fmla="*/ 4377 h 9960"/>
                  <a:gd name="connsiteX33-1723" fmla="*/ 9927 w 10000"/>
                  <a:gd name="connsiteY33-1724" fmla="*/ 5886 h 9960"/>
                  <a:gd name="connsiteX34-1725" fmla="*/ 9978 w 10000"/>
                  <a:gd name="connsiteY34-1726" fmla="*/ 6641 h 9960"/>
                  <a:gd name="connsiteX35-1727" fmla="*/ 9876 w 10000"/>
                  <a:gd name="connsiteY35-1728" fmla="*/ 7394 h 9960"/>
                  <a:gd name="connsiteX36-1729" fmla="*/ 9468 w 10000"/>
                  <a:gd name="connsiteY36-1730" fmla="*/ 8300 h 9960"/>
                  <a:gd name="connsiteX37-1731" fmla="*/ 8957 w 10000"/>
                  <a:gd name="connsiteY37-1732" fmla="*/ 8602 h 9960"/>
                  <a:gd name="connsiteX38-1733" fmla="*/ 8140 w 10000"/>
                  <a:gd name="connsiteY38-1734" fmla="*/ 7546 h 9960"/>
                  <a:gd name="connsiteX39-1735" fmla="*/ 7885 w 10000"/>
                  <a:gd name="connsiteY39-1736" fmla="*/ 6641 h 9960"/>
                  <a:gd name="connsiteX40-1737" fmla="*/ 7833 w 10000"/>
                  <a:gd name="connsiteY40-1738" fmla="*/ 5433 h 9960"/>
                  <a:gd name="connsiteX41-1739" fmla="*/ 8037 w 10000"/>
                  <a:gd name="connsiteY41-1740" fmla="*/ 4679 h 9960"/>
                  <a:gd name="connsiteX42-1741" fmla="*/ 8242 w 10000"/>
                  <a:gd name="connsiteY42-1742" fmla="*/ 4377 h 9960"/>
                  <a:gd name="connsiteX43-1743" fmla="*/ 8650 w 10000"/>
                  <a:gd name="connsiteY43-1744" fmla="*/ 4226 h 9960"/>
                  <a:gd name="connsiteX44-1745" fmla="*/ 8753 w 10000"/>
                  <a:gd name="connsiteY44-1746" fmla="*/ 4226 h 9960"/>
                  <a:gd name="connsiteX45-1747" fmla="*/ 8650 w 10000"/>
                  <a:gd name="connsiteY45-1748" fmla="*/ 4226 h 9960"/>
                  <a:gd name="connsiteX46-1749" fmla="*/ 8242 w 10000"/>
                  <a:gd name="connsiteY46-1750" fmla="*/ 4377 h 9960"/>
                  <a:gd name="connsiteX47-1751" fmla="*/ 8037 w 10000"/>
                  <a:gd name="connsiteY47-1752" fmla="*/ 4679 h 9960"/>
                  <a:gd name="connsiteX48-1753" fmla="*/ 7833 w 10000"/>
                  <a:gd name="connsiteY48-1754" fmla="*/ 5433 h 9960"/>
                  <a:gd name="connsiteX49-1755" fmla="*/ 7885 w 10000"/>
                  <a:gd name="connsiteY49-1756" fmla="*/ 6641 h 9960"/>
                  <a:gd name="connsiteX50-1757" fmla="*/ 8140 w 10000"/>
                  <a:gd name="connsiteY50-1758" fmla="*/ 7697 h 9960"/>
                  <a:gd name="connsiteX51-1759" fmla="*/ 8957 w 10000"/>
                  <a:gd name="connsiteY51-1760" fmla="*/ 8602 h 9960"/>
                  <a:gd name="connsiteX52-1761" fmla="*/ 9212 w 10000"/>
                  <a:gd name="connsiteY52-1762" fmla="*/ 8602 h 9960"/>
                  <a:gd name="connsiteX53-1763" fmla="*/ 9468 w 10000"/>
                  <a:gd name="connsiteY53-1764" fmla="*/ 8451 h 9960"/>
                  <a:gd name="connsiteX54-1765" fmla="*/ 9722 w 10000"/>
                  <a:gd name="connsiteY54-1766" fmla="*/ 8150 h 9960"/>
                  <a:gd name="connsiteX55-1767" fmla="*/ 9927 w 10000"/>
                  <a:gd name="connsiteY55-1768" fmla="*/ 7546 h 9960"/>
                  <a:gd name="connsiteX56-1769" fmla="*/ 9978 w 10000"/>
                  <a:gd name="connsiteY56-1770" fmla="*/ 6641 h 9960"/>
                  <a:gd name="connsiteX57-1771" fmla="*/ 9978 w 10000"/>
                  <a:gd name="connsiteY57-1772" fmla="*/ 5735 h 9960"/>
                  <a:gd name="connsiteX58-1773" fmla="*/ 9672 w 10000"/>
                  <a:gd name="connsiteY58-1774" fmla="*/ 4226 h 9960"/>
                  <a:gd name="connsiteX59-1775" fmla="*/ 9161 w 10000"/>
                  <a:gd name="connsiteY59-1776" fmla="*/ 3320 h 9960"/>
                  <a:gd name="connsiteX60-1777" fmla="*/ 8600 w 10000"/>
                  <a:gd name="connsiteY60-1778" fmla="*/ 2716 h 9960"/>
                  <a:gd name="connsiteX61-1779" fmla="*/ 7374 w 10000"/>
                  <a:gd name="connsiteY61-1780" fmla="*/ 3171 h 9960"/>
                  <a:gd name="connsiteX62-1781" fmla="*/ 6251 w 10000"/>
                  <a:gd name="connsiteY62-1782" fmla="*/ 4679 h 9960"/>
                  <a:gd name="connsiteX63-1783" fmla="*/ 5229 w 10000"/>
                  <a:gd name="connsiteY63-1784" fmla="*/ 6791 h 9960"/>
                  <a:gd name="connsiteX64-1785" fmla="*/ 4310 w 10000"/>
                  <a:gd name="connsiteY64-1786" fmla="*/ 8451 h 9960"/>
                  <a:gd name="connsiteX65-1787" fmla="*/ 2472 w 10000"/>
                  <a:gd name="connsiteY65-1788" fmla="*/ 9508 h 9960"/>
                  <a:gd name="connsiteX66-1789" fmla="*/ 1808 w 10000"/>
                  <a:gd name="connsiteY66-1790" fmla="*/ 9054 h 9960"/>
                  <a:gd name="connsiteX67-1791" fmla="*/ 1349 w 10000"/>
                  <a:gd name="connsiteY67-1792" fmla="*/ 8300 h 9960"/>
                  <a:gd name="connsiteX68-1793" fmla="*/ 940 w 10000"/>
                  <a:gd name="connsiteY68-1794" fmla="*/ 7244 h 9960"/>
                  <a:gd name="connsiteX69-1795" fmla="*/ 735 w 10000"/>
                  <a:gd name="connsiteY69-1796" fmla="*/ 6339 h 9960"/>
                  <a:gd name="connsiteX70-1797" fmla="*/ 685 w 10000"/>
                  <a:gd name="connsiteY70-1798" fmla="*/ 5283 h 9960"/>
                  <a:gd name="connsiteX71-1799" fmla="*/ 735 w 10000"/>
                  <a:gd name="connsiteY71-1800" fmla="*/ 4075 h 9960"/>
                  <a:gd name="connsiteX72-1801" fmla="*/ 1042 w 10000"/>
                  <a:gd name="connsiteY72-1802" fmla="*/ 3171 h 9960"/>
                  <a:gd name="connsiteX73-1803" fmla="*/ 1962 w 10000"/>
                  <a:gd name="connsiteY73-1804" fmla="*/ 2264 h 9960"/>
                  <a:gd name="connsiteX74-1805" fmla="*/ 2523 w 10000"/>
                  <a:gd name="connsiteY74-1806" fmla="*/ 2414 h 9960"/>
                  <a:gd name="connsiteX75-1807" fmla="*/ 3034 w 10000"/>
                  <a:gd name="connsiteY75-1808" fmla="*/ 3020 h 9960"/>
                  <a:gd name="connsiteX76-1809" fmla="*/ 3238 w 10000"/>
                  <a:gd name="connsiteY76-1810" fmla="*/ 3472 h 9960"/>
                  <a:gd name="connsiteX77-1811" fmla="*/ 3442 w 10000"/>
                  <a:gd name="connsiteY77-1812" fmla="*/ 4075 h 9960"/>
                  <a:gd name="connsiteX78-1813" fmla="*/ 3494 w 10000"/>
                  <a:gd name="connsiteY78-1814" fmla="*/ 4831 h 9960"/>
                  <a:gd name="connsiteX79-1815" fmla="*/ 3340 w 10000"/>
                  <a:gd name="connsiteY79-1816" fmla="*/ 5584 h 9960"/>
                  <a:gd name="connsiteX80-1817" fmla="*/ 2830 w 10000"/>
                  <a:gd name="connsiteY80-1818" fmla="*/ 6339 h 9960"/>
                  <a:gd name="connsiteX81-1819" fmla="*/ 2267 w 10000"/>
                  <a:gd name="connsiteY81-1820" fmla="*/ 6490 h 9960"/>
                  <a:gd name="connsiteX82-1821" fmla="*/ 1093 w 10000"/>
                  <a:gd name="connsiteY82-1822" fmla="*/ 5584 h 9960"/>
                  <a:gd name="connsiteX83-1823" fmla="*/ 582 w 10000"/>
                  <a:gd name="connsiteY83-1824" fmla="*/ 4679 h 9960"/>
                  <a:gd name="connsiteX84-1825" fmla="*/ 174 w 10000"/>
                  <a:gd name="connsiteY84-1826" fmla="*/ 3320 h 9960"/>
                  <a:gd name="connsiteX85-1827" fmla="*/ 21 w 10000"/>
                  <a:gd name="connsiteY85-1828" fmla="*/ 1661 h 9960"/>
                  <a:gd name="connsiteX86-1829" fmla="*/ 123 w 10000"/>
                  <a:gd name="connsiteY86-1830" fmla="*/ 906 h 9960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  <a:cxn ang="0">
                    <a:pos x="connsiteX16-33" y="connsiteY16-34"/>
                  </a:cxn>
                  <a:cxn ang="0">
                    <a:pos x="connsiteX17-35" y="connsiteY17-36"/>
                  </a:cxn>
                  <a:cxn ang="0">
                    <a:pos x="connsiteX18-37" y="connsiteY18-38"/>
                  </a:cxn>
                  <a:cxn ang="0">
                    <a:pos x="connsiteX19-39" y="connsiteY19-40"/>
                  </a:cxn>
                  <a:cxn ang="0">
                    <a:pos x="connsiteX20-41" y="connsiteY20-42"/>
                  </a:cxn>
                  <a:cxn ang="0">
                    <a:pos x="connsiteX21-43" y="connsiteY21-44"/>
                  </a:cxn>
                  <a:cxn ang="0">
                    <a:pos x="connsiteX22-45" y="connsiteY22-46"/>
                  </a:cxn>
                  <a:cxn ang="0">
                    <a:pos x="connsiteX23-47" y="connsiteY23-48"/>
                  </a:cxn>
                  <a:cxn ang="0">
                    <a:pos x="connsiteX24-49" y="connsiteY24-50"/>
                  </a:cxn>
                  <a:cxn ang="0">
                    <a:pos x="connsiteX25-51" y="connsiteY25-52"/>
                  </a:cxn>
                  <a:cxn ang="0">
                    <a:pos x="connsiteX26-53" y="connsiteY26-54"/>
                  </a:cxn>
                  <a:cxn ang="0">
                    <a:pos x="connsiteX27-55" y="connsiteY27-56"/>
                  </a:cxn>
                  <a:cxn ang="0">
                    <a:pos x="connsiteX28-57" y="connsiteY28-58"/>
                  </a:cxn>
                  <a:cxn ang="0">
                    <a:pos x="connsiteX29-59" y="connsiteY29-60"/>
                  </a:cxn>
                  <a:cxn ang="0">
                    <a:pos x="connsiteX30-61" y="connsiteY30-62"/>
                  </a:cxn>
                  <a:cxn ang="0">
                    <a:pos x="connsiteX31-63" y="connsiteY31-64"/>
                  </a:cxn>
                  <a:cxn ang="0">
                    <a:pos x="connsiteX32-65" y="connsiteY32-66"/>
                  </a:cxn>
                  <a:cxn ang="0">
                    <a:pos x="connsiteX33-67" y="connsiteY33-68"/>
                  </a:cxn>
                  <a:cxn ang="0">
                    <a:pos x="connsiteX34-69" y="connsiteY34-70"/>
                  </a:cxn>
                  <a:cxn ang="0">
                    <a:pos x="connsiteX35-71" y="connsiteY35-72"/>
                  </a:cxn>
                  <a:cxn ang="0">
                    <a:pos x="connsiteX36-73" y="connsiteY36-74"/>
                  </a:cxn>
                  <a:cxn ang="0">
                    <a:pos x="connsiteX37-75" y="connsiteY37-76"/>
                  </a:cxn>
                  <a:cxn ang="0">
                    <a:pos x="connsiteX38-77" y="connsiteY38-78"/>
                  </a:cxn>
                  <a:cxn ang="0">
                    <a:pos x="connsiteX39-79" y="connsiteY39-80"/>
                  </a:cxn>
                  <a:cxn ang="0">
                    <a:pos x="connsiteX40-81" y="connsiteY40-82"/>
                  </a:cxn>
                  <a:cxn ang="0">
                    <a:pos x="connsiteX41-83" y="connsiteY41-84"/>
                  </a:cxn>
                  <a:cxn ang="0">
                    <a:pos x="connsiteX42-85" y="connsiteY42-86"/>
                  </a:cxn>
                  <a:cxn ang="0">
                    <a:pos x="connsiteX43-87" y="connsiteY43-88"/>
                  </a:cxn>
                  <a:cxn ang="0">
                    <a:pos x="connsiteX44-89" y="connsiteY44-90"/>
                  </a:cxn>
                  <a:cxn ang="0">
                    <a:pos x="connsiteX45-91" y="connsiteY45-92"/>
                  </a:cxn>
                  <a:cxn ang="0">
                    <a:pos x="connsiteX46-93" y="connsiteY46-94"/>
                  </a:cxn>
                  <a:cxn ang="0">
                    <a:pos x="connsiteX47-95" y="connsiteY47-96"/>
                  </a:cxn>
                  <a:cxn ang="0">
                    <a:pos x="connsiteX48-97" y="connsiteY48-98"/>
                  </a:cxn>
                  <a:cxn ang="0">
                    <a:pos x="connsiteX49-99" y="connsiteY49-100"/>
                  </a:cxn>
                  <a:cxn ang="0">
                    <a:pos x="connsiteX50-101" y="connsiteY50-102"/>
                  </a:cxn>
                  <a:cxn ang="0">
                    <a:pos x="connsiteX51-103" y="connsiteY51-104"/>
                  </a:cxn>
                  <a:cxn ang="0">
                    <a:pos x="connsiteX52-105" y="connsiteY52-106"/>
                  </a:cxn>
                  <a:cxn ang="0">
                    <a:pos x="connsiteX53-107" y="connsiteY53-108"/>
                  </a:cxn>
                  <a:cxn ang="0">
                    <a:pos x="connsiteX54-109" y="connsiteY54-110"/>
                  </a:cxn>
                  <a:cxn ang="0">
                    <a:pos x="connsiteX55-111" y="connsiteY55-112"/>
                  </a:cxn>
                  <a:cxn ang="0">
                    <a:pos x="connsiteX56-113" y="connsiteY56-114"/>
                  </a:cxn>
                  <a:cxn ang="0">
                    <a:pos x="connsiteX57-115" y="connsiteY57-116"/>
                  </a:cxn>
                  <a:cxn ang="0">
                    <a:pos x="connsiteX58-117" y="connsiteY58-118"/>
                  </a:cxn>
                  <a:cxn ang="0">
                    <a:pos x="connsiteX59-119" y="connsiteY59-120"/>
                  </a:cxn>
                  <a:cxn ang="0">
                    <a:pos x="connsiteX60-121" y="connsiteY60-122"/>
                  </a:cxn>
                  <a:cxn ang="0">
                    <a:pos x="connsiteX61-123" y="connsiteY61-124"/>
                  </a:cxn>
                  <a:cxn ang="0">
                    <a:pos x="connsiteX62-125" y="connsiteY62-126"/>
                  </a:cxn>
                  <a:cxn ang="0">
                    <a:pos x="connsiteX63-127" y="connsiteY63-128"/>
                  </a:cxn>
                  <a:cxn ang="0">
                    <a:pos x="connsiteX64-129" y="connsiteY64-130"/>
                  </a:cxn>
                  <a:cxn ang="0">
                    <a:pos x="connsiteX65-131" y="connsiteY65-132"/>
                  </a:cxn>
                  <a:cxn ang="0">
                    <a:pos x="connsiteX66-133" y="connsiteY66-134"/>
                  </a:cxn>
                  <a:cxn ang="0">
                    <a:pos x="connsiteX67-135" y="connsiteY67-136"/>
                  </a:cxn>
                  <a:cxn ang="0">
                    <a:pos x="connsiteX68-137" y="connsiteY68-138"/>
                  </a:cxn>
                  <a:cxn ang="0">
                    <a:pos x="connsiteX69-139" y="connsiteY69-140"/>
                  </a:cxn>
                  <a:cxn ang="0">
                    <a:pos x="connsiteX70-141" y="connsiteY70-142"/>
                  </a:cxn>
                  <a:cxn ang="0">
                    <a:pos x="connsiteX71-143" y="connsiteY71-144"/>
                  </a:cxn>
                  <a:cxn ang="0">
                    <a:pos x="connsiteX72-145" y="connsiteY72-146"/>
                  </a:cxn>
                  <a:cxn ang="0">
                    <a:pos x="connsiteX73-147" y="connsiteY73-148"/>
                  </a:cxn>
                  <a:cxn ang="0">
                    <a:pos x="connsiteX74-149" y="connsiteY74-150"/>
                  </a:cxn>
                  <a:cxn ang="0">
                    <a:pos x="connsiteX75-151" y="connsiteY75-152"/>
                  </a:cxn>
                  <a:cxn ang="0">
                    <a:pos x="connsiteX76-153" y="connsiteY76-154"/>
                  </a:cxn>
                  <a:cxn ang="0">
                    <a:pos x="connsiteX77-155" y="connsiteY77-156"/>
                  </a:cxn>
                  <a:cxn ang="0">
                    <a:pos x="connsiteX78-157" y="connsiteY78-158"/>
                  </a:cxn>
                  <a:cxn ang="0">
                    <a:pos x="connsiteX79-159" y="connsiteY79-160"/>
                  </a:cxn>
                  <a:cxn ang="0">
                    <a:pos x="connsiteX80-161" y="connsiteY80-162"/>
                  </a:cxn>
                  <a:cxn ang="0">
                    <a:pos x="connsiteX81-163" y="connsiteY81-164"/>
                  </a:cxn>
                  <a:cxn ang="0">
                    <a:pos x="connsiteX82-165" y="connsiteY82-166"/>
                  </a:cxn>
                  <a:cxn ang="0">
                    <a:pos x="connsiteX83-167" y="connsiteY83-168"/>
                  </a:cxn>
                  <a:cxn ang="0">
                    <a:pos x="connsiteX84-169" y="connsiteY84-170"/>
                  </a:cxn>
                  <a:cxn ang="0">
                    <a:pos x="connsiteX85-171" y="connsiteY85-172"/>
                  </a:cxn>
                  <a:cxn ang="0">
                    <a:pos x="connsiteX86-173" y="connsiteY86-174"/>
                  </a:cxn>
                </a:cxnLst>
                <a:rect l="l" t="t" r="r" b="b"/>
                <a:pathLst>
                  <a:path w="10000" h="9960">
                    <a:moveTo>
                      <a:pt x="123" y="906"/>
                    </a:moveTo>
                    <a:cubicBezTo>
                      <a:pt x="157" y="629"/>
                      <a:pt x="233" y="26"/>
                      <a:pt x="225" y="1"/>
                    </a:cubicBezTo>
                    <a:cubicBezTo>
                      <a:pt x="217" y="-24"/>
                      <a:pt x="123" y="453"/>
                      <a:pt x="72" y="755"/>
                    </a:cubicBezTo>
                    <a:cubicBezTo>
                      <a:pt x="21" y="1056"/>
                      <a:pt x="21" y="1358"/>
                      <a:pt x="21" y="1661"/>
                    </a:cubicBezTo>
                    <a:cubicBezTo>
                      <a:pt x="-30" y="2264"/>
                      <a:pt x="21" y="2867"/>
                      <a:pt x="123" y="3320"/>
                    </a:cubicBezTo>
                    <a:cubicBezTo>
                      <a:pt x="225" y="3925"/>
                      <a:pt x="378" y="4377"/>
                      <a:pt x="531" y="4679"/>
                    </a:cubicBezTo>
                    <a:cubicBezTo>
                      <a:pt x="685" y="5131"/>
                      <a:pt x="889" y="5433"/>
                      <a:pt x="1042" y="5735"/>
                    </a:cubicBezTo>
                    <a:cubicBezTo>
                      <a:pt x="1399" y="6189"/>
                      <a:pt x="1808" y="6641"/>
                      <a:pt x="2217" y="6791"/>
                    </a:cubicBezTo>
                    <a:cubicBezTo>
                      <a:pt x="2421" y="6791"/>
                      <a:pt x="2625" y="6791"/>
                      <a:pt x="2830" y="6641"/>
                    </a:cubicBezTo>
                    <a:cubicBezTo>
                      <a:pt x="3034" y="6490"/>
                      <a:pt x="3238" y="6339"/>
                      <a:pt x="3391" y="5886"/>
                    </a:cubicBezTo>
                    <a:cubicBezTo>
                      <a:pt x="3442" y="5584"/>
                      <a:pt x="3544" y="5283"/>
                      <a:pt x="3544" y="4981"/>
                    </a:cubicBezTo>
                    <a:cubicBezTo>
                      <a:pt x="3595" y="4679"/>
                      <a:pt x="3595" y="4226"/>
                      <a:pt x="3544" y="4075"/>
                    </a:cubicBezTo>
                    <a:cubicBezTo>
                      <a:pt x="3494" y="3772"/>
                      <a:pt x="3391" y="3472"/>
                      <a:pt x="3340" y="3320"/>
                    </a:cubicBezTo>
                    <a:cubicBezTo>
                      <a:pt x="3238" y="3020"/>
                      <a:pt x="3187" y="2867"/>
                      <a:pt x="3084" y="2716"/>
                    </a:cubicBezTo>
                    <a:cubicBezTo>
                      <a:pt x="2931" y="2414"/>
                      <a:pt x="2727" y="2264"/>
                      <a:pt x="2574" y="2113"/>
                    </a:cubicBezTo>
                    <a:cubicBezTo>
                      <a:pt x="2370" y="1962"/>
                      <a:pt x="2166" y="1962"/>
                      <a:pt x="2012" y="1962"/>
                    </a:cubicBezTo>
                    <a:cubicBezTo>
                      <a:pt x="1808" y="1962"/>
                      <a:pt x="1655" y="1962"/>
                      <a:pt x="1451" y="2113"/>
                    </a:cubicBezTo>
                    <a:cubicBezTo>
                      <a:pt x="1298" y="2264"/>
                      <a:pt x="1145" y="2566"/>
                      <a:pt x="991" y="2867"/>
                    </a:cubicBezTo>
                    <a:cubicBezTo>
                      <a:pt x="889" y="3171"/>
                      <a:pt x="735" y="3472"/>
                      <a:pt x="685" y="3925"/>
                    </a:cubicBezTo>
                    <a:cubicBezTo>
                      <a:pt x="582" y="4377"/>
                      <a:pt x="531" y="4831"/>
                      <a:pt x="531" y="5283"/>
                    </a:cubicBezTo>
                    <a:cubicBezTo>
                      <a:pt x="531" y="5735"/>
                      <a:pt x="582" y="6189"/>
                      <a:pt x="634" y="6490"/>
                    </a:cubicBezTo>
                    <a:cubicBezTo>
                      <a:pt x="685" y="6942"/>
                      <a:pt x="787" y="7244"/>
                      <a:pt x="838" y="7394"/>
                    </a:cubicBezTo>
                    <a:cubicBezTo>
                      <a:pt x="991" y="7999"/>
                      <a:pt x="1145" y="8300"/>
                      <a:pt x="1246" y="8602"/>
                    </a:cubicBezTo>
                    <a:cubicBezTo>
                      <a:pt x="1399" y="8904"/>
                      <a:pt x="1553" y="9206"/>
                      <a:pt x="1757" y="9357"/>
                    </a:cubicBezTo>
                    <a:cubicBezTo>
                      <a:pt x="1962" y="9658"/>
                      <a:pt x="2217" y="9810"/>
                      <a:pt x="2472" y="9960"/>
                    </a:cubicBezTo>
                    <a:cubicBezTo>
                      <a:pt x="2778" y="9960"/>
                      <a:pt x="3084" y="9960"/>
                      <a:pt x="3391" y="9810"/>
                    </a:cubicBezTo>
                    <a:cubicBezTo>
                      <a:pt x="3698" y="9658"/>
                      <a:pt x="4055" y="9206"/>
                      <a:pt x="4361" y="8752"/>
                    </a:cubicBezTo>
                    <a:cubicBezTo>
                      <a:pt x="4668" y="8150"/>
                      <a:pt x="5025" y="7546"/>
                      <a:pt x="5331" y="6942"/>
                    </a:cubicBezTo>
                    <a:cubicBezTo>
                      <a:pt x="5638" y="6189"/>
                      <a:pt x="5944" y="5584"/>
                      <a:pt x="6301" y="4981"/>
                    </a:cubicBezTo>
                    <a:cubicBezTo>
                      <a:pt x="6659" y="4226"/>
                      <a:pt x="7016" y="3772"/>
                      <a:pt x="7425" y="3320"/>
                    </a:cubicBezTo>
                    <a:cubicBezTo>
                      <a:pt x="7782" y="3020"/>
                      <a:pt x="8191" y="2867"/>
                      <a:pt x="8600" y="3020"/>
                    </a:cubicBezTo>
                    <a:cubicBezTo>
                      <a:pt x="8804" y="3020"/>
                      <a:pt x="8957" y="3171"/>
                      <a:pt x="9161" y="3472"/>
                    </a:cubicBezTo>
                    <a:cubicBezTo>
                      <a:pt x="9314" y="3623"/>
                      <a:pt x="9518" y="3925"/>
                      <a:pt x="9621" y="4377"/>
                    </a:cubicBezTo>
                    <a:cubicBezTo>
                      <a:pt x="9774" y="4831"/>
                      <a:pt x="9876" y="5283"/>
                      <a:pt x="9927" y="5886"/>
                    </a:cubicBezTo>
                    <a:cubicBezTo>
                      <a:pt x="9978" y="6189"/>
                      <a:pt x="9978" y="6339"/>
                      <a:pt x="9978" y="6641"/>
                    </a:cubicBezTo>
                    <a:cubicBezTo>
                      <a:pt x="9927" y="6942"/>
                      <a:pt x="9927" y="7244"/>
                      <a:pt x="9876" y="7394"/>
                    </a:cubicBezTo>
                    <a:cubicBezTo>
                      <a:pt x="9774" y="7848"/>
                      <a:pt x="9621" y="8150"/>
                      <a:pt x="9468" y="8300"/>
                    </a:cubicBezTo>
                    <a:cubicBezTo>
                      <a:pt x="9314" y="8602"/>
                      <a:pt x="9110" y="8602"/>
                      <a:pt x="8957" y="8602"/>
                    </a:cubicBezTo>
                    <a:cubicBezTo>
                      <a:pt x="8650" y="8602"/>
                      <a:pt x="8344" y="8150"/>
                      <a:pt x="8140" y="7546"/>
                    </a:cubicBezTo>
                    <a:cubicBezTo>
                      <a:pt x="8037" y="7244"/>
                      <a:pt x="7936" y="6942"/>
                      <a:pt x="7885" y="6641"/>
                    </a:cubicBezTo>
                    <a:cubicBezTo>
                      <a:pt x="7833" y="6189"/>
                      <a:pt x="7833" y="5886"/>
                      <a:pt x="7833" y="5433"/>
                    </a:cubicBezTo>
                    <a:cubicBezTo>
                      <a:pt x="7885" y="5131"/>
                      <a:pt x="7936" y="4831"/>
                      <a:pt x="8037" y="4679"/>
                    </a:cubicBezTo>
                    <a:cubicBezTo>
                      <a:pt x="8089" y="4529"/>
                      <a:pt x="8191" y="4377"/>
                      <a:pt x="8242" y="4377"/>
                    </a:cubicBezTo>
                    <a:cubicBezTo>
                      <a:pt x="8446" y="4226"/>
                      <a:pt x="8548" y="4226"/>
                      <a:pt x="8650" y="4226"/>
                    </a:cubicBezTo>
                    <a:lnTo>
                      <a:pt x="8753" y="4226"/>
                    </a:lnTo>
                    <a:lnTo>
                      <a:pt x="8650" y="4226"/>
                    </a:lnTo>
                    <a:cubicBezTo>
                      <a:pt x="8548" y="4226"/>
                      <a:pt x="8446" y="4226"/>
                      <a:pt x="8242" y="4377"/>
                    </a:cubicBezTo>
                    <a:cubicBezTo>
                      <a:pt x="8191" y="4377"/>
                      <a:pt x="8089" y="4529"/>
                      <a:pt x="8037" y="4679"/>
                    </a:cubicBezTo>
                    <a:cubicBezTo>
                      <a:pt x="7936" y="4831"/>
                      <a:pt x="7885" y="5131"/>
                      <a:pt x="7833" y="5433"/>
                    </a:cubicBezTo>
                    <a:cubicBezTo>
                      <a:pt x="7833" y="5886"/>
                      <a:pt x="7833" y="6189"/>
                      <a:pt x="7885" y="6641"/>
                    </a:cubicBezTo>
                    <a:cubicBezTo>
                      <a:pt x="7936" y="6942"/>
                      <a:pt x="8037" y="7394"/>
                      <a:pt x="8140" y="7697"/>
                    </a:cubicBezTo>
                    <a:cubicBezTo>
                      <a:pt x="8344" y="8300"/>
                      <a:pt x="8650" y="8602"/>
                      <a:pt x="8957" y="8602"/>
                    </a:cubicBezTo>
                    <a:cubicBezTo>
                      <a:pt x="9059" y="8752"/>
                      <a:pt x="9161" y="8602"/>
                      <a:pt x="9212" y="8602"/>
                    </a:cubicBezTo>
                    <a:cubicBezTo>
                      <a:pt x="9314" y="8602"/>
                      <a:pt x="9417" y="8602"/>
                      <a:pt x="9468" y="8451"/>
                    </a:cubicBezTo>
                    <a:cubicBezTo>
                      <a:pt x="9569" y="8300"/>
                      <a:pt x="9621" y="8300"/>
                      <a:pt x="9722" y="8150"/>
                    </a:cubicBezTo>
                    <a:cubicBezTo>
                      <a:pt x="9774" y="7999"/>
                      <a:pt x="9876" y="7697"/>
                      <a:pt x="9927" y="7546"/>
                    </a:cubicBezTo>
                    <a:cubicBezTo>
                      <a:pt x="9978" y="7244"/>
                      <a:pt x="9978" y="6942"/>
                      <a:pt x="9978" y="6641"/>
                    </a:cubicBezTo>
                    <a:cubicBezTo>
                      <a:pt x="10029" y="6339"/>
                      <a:pt x="9978" y="6036"/>
                      <a:pt x="9978" y="5735"/>
                    </a:cubicBezTo>
                    <a:cubicBezTo>
                      <a:pt x="9927" y="5131"/>
                      <a:pt x="9825" y="4679"/>
                      <a:pt x="9672" y="4226"/>
                    </a:cubicBezTo>
                    <a:cubicBezTo>
                      <a:pt x="9518" y="3772"/>
                      <a:pt x="9365" y="3472"/>
                      <a:pt x="9161" y="3320"/>
                    </a:cubicBezTo>
                    <a:cubicBezTo>
                      <a:pt x="8957" y="3020"/>
                      <a:pt x="8804" y="2867"/>
                      <a:pt x="8600" y="2716"/>
                    </a:cubicBezTo>
                    <a:cubicBezTo>
                      <a:pt x="8191" y="2716"/>
                      <a:pt x="7782" y="2867"/>
                      <a:pt x="7374" y="3171"/>
                    </a:cubicBezTo>
                    <a:cubicBezTo>
                      <a:pt x="6965" y="3623"/>
                      <a:pt x="6608" y="4075"/>
                      <a:pt x="6251" y="4679"/>
                    </a:cubicBezTo>
                    <a:cubicBezTo>
                      <a:pt x="5893" y="5433"/>
                      <a:pt x="5587" y="6036"/>
                      <a:pt x="5229" y="6791"/>
                    </a:cubicBezTo>
                    <a:cubicBezTo>
                      <a:pt x="4923" y="7394"/>
                      <a:pt x="4616" y="7999"/>
                      <a:pt x="4310" y="8451"/>
                    </a:cubicBezTo>
                    <a:cubicBezTo>
                      <a:pt x="3647" y="9508"/>
                      <a:pt x="3034" y="9810"/>
                      <a:pt x="2472" y="9508"/>
                    </a:cubicBezTo>
                    <a:cubicBezTo>
                      <a:pt x="2217" y="9508"/>
                      <a:pt x="2012" y="9357"/>
                      <a:pt x="1808" y="9054"/>
                    </a:cubicBezTo>
                    <a:cubicBezTo>
                      <a:pt x="1603" y="8904"/>
                      <a:pt x="1451" y="8602"/>
                      <a:pt x="1349" y="8300"/>
                    </a:cubicBezTo>
                    <a:cubicBezTo>
                      <a:pt x="1195" y="8150"/>
                      <a:pt x="1093" y="7697"/>
                      <a:pt x="940" y="7244"/>
                    </a:cubicBezTo>
                    <a:cubicBezTo>
                      <a:pt x="889" y="6942"/>
                      <a:pt x="787" y="6791"/>
                      <a:pt x="735" y="6339"/>
                    </a:cubicBezTo>
                    <a:cubicBezTo>
                      <a:pt x="685" y="6036"/>
                      <a:pt x="685" y="5735"/>
                      <a:pt x="685" y="5283"/>
                    </a:cubicBezTo>
                    <a:cubicBezTo>
                      <a:pt x="634" y="4981"/>
                      <a:pt x="685" y="4529"/>
                      <a:pt x="735" y="4075"/>
                    </a:cubicBezTo>
                    <a:cubicBezTo>
                      <a:pt x="837" y="3772"/>
                      <a:pt x="940" y="3472"/>
                      <a:pt x="1042" y="3171"/>
                    </a:cubicBezTo>
                    <a:cubicBezTo>
                      <a:pt x="1298" y="2566"/>
                      <a:pt x="1655" y="2264"/>
                      <a:pt x="1962" y="2264"/>
                    </a:cubicBezTo>
                    <a:cubicBezTo>
                      <a:pt x="2166" y="2264"/>
                      <a:pt x="2319" y="2264"/>
                      <a:pt x="2523" y="2414"/>
                    </a:cubicBezTo>
                    <a:cubicBezTo>
                      <a:pt x="2676" y="2566"/>
                      <a:pt x="2880" y="2716"/>
                      <a:pt x="3034" y="3020"/>
                    </a:cubicBezTo>
                    <a:cubicBezTo>
                      <a:pt x="3135" y="3020"/>
                      <a:pt x="3187" y="3171"/>
                      <a:pt x="3238" y="3472"/>
                    </a:cubicBezTo>
                    <a:cubicBezTo>
                      <a:pt x="3340" y="3623"/>
                      <a:pt x="3391" y="3772"/>
                      <a:pt x="3442" y="4075"/>
                    </a:cubicBezTo>
                    <a:cubicBezTo>
                      <a:pt x="3494" y="4226"/>
                      <a:pt x="3494" y="4529"/>
                      <a:pt x="3494" y="4831"/>
                    </a:cubicBezTo>
                    <a:cubicBezTo>
                      <a:pt x="3442" y="5131"/>
                      <a:pt x="3391" y="5433"/>
                      <a:pt x="3340" y="5584"/>
                    </a:cubicBezTo>
                    <a:cubicBezTo>
                      <a:pt x="3238" y="6036"/>
                      <a:pt x="3034" y="6339"/>
                      <a:pt x="2830" y="6339"/>
                    </a:cubicBezTo>
                    <a:cubicBezTo>
                      <a:pt x="2625" y="6490"/>
                      <a:pt x="2421" y="6490"/>
                      <a:pt x="2267" y="6490"/>
                    </a:cubicBezTo>
                    <a:cubicBezTo>
                      <a:pt x="1859" y="6490"/>
                      <a:pt x="1451" y="6036"/>
                      <a:pt x="1093" y="5584"/>
                    </a:cubicBezTo>
                    <a:cubicBezTo>
                      <a:pt x="889" y="5283"/>
                      <a:pt x="735" y="4981"/>
                      <a:pt x="582" y="4679"/>
                    </a:cubicBezTo>
                    <a:cubicBezTo>
                      <a:pt x="430" y="4226"/>
                      <a:pt x="277" y="3925"/>
                      <a:pt x="174" y="3320"/>
                    </a:cubicBezTo>
                    <a:cubicBezTo>
                      <a:pt x="72" y="2867"/>
                      <a:pt x="21" y="2264"/>
                      <a:pt x="21" y="1661"/>
                    </a:cubicBezTo>
                    <a:cubicBezTo>
                      <a:pt x="21" y="1358"/>
                      <a:pt x="72" y="1208"/>
                      <a:pt x="123" y="906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18" name="Freeform 240"/>
              <p:cNvSpPr/>
              <p:nvPr/>
            </p:nvSpPr>
            <p:spPr bwMode="auto">
              <a:xfrm rot="16069449">
                <a:off x="2866485" y="2006162"/>
                <a:ext cx="42863" cy="54472"/>
              </a:xfrm>
              <a:custGeom>
                <a:avLst/>
                <a:gdLst>
                  <a:gd name="T0" fmla="*/ 1 w 5"/>
                  <a:gd name="T1" fmla="*/ 3 h 4"/>
                  <a:gd name="T2" fmla="*/ 1 w 5"/>
                  <a:gd name="T3" fmla="*/ 1 h 4"/>
                  <a:gd name="T4" fmla="*/ 4 w 5"/>
                  <a:gd name="T5" fmla="*/ 1 h 4"/>
                  <a:gd name="T6" fmla="*/ 4 w 5"/>
                  <a:gd name="T7" fmla="*/ 3 h 4"/>
                  <a:gd name="T8" fmla="*/ 1 w 5"/>
                  <a:gd name="T9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1" y="3"/>
                    </a:move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4" y="0"/>
                      <a:pt x="4" y="1"/>
                    </a:cubicBezTo>
                    <a:cubicBezTo>
                      <a:pt x="5" y="1"/>
                      <a:pt x="5" y="2"/>
                      <a:pt x="4" y="3"/>
                    </a:cubicBezTo>
                    <a:cubicBezTo>
                      <a:pt x="3" y="4"/>
                      <a:pt x="2" y="4"/>
                      <a:pt x="1" y="3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19" name="Freeform 241"/>
              <p:cNvSpPr/>
              <p:nvPr/>
            </p:nvSpPr>
            <p:spPr bwMode="auto">
              <a:xfrm rot="16069449">
                <a:off x="2344482" y="2002689"/>
                <a:ext cx="873125" cy="471467"/>
              </a:xfrm>
              <a:custGeom>
                <a:avLst/>
                <a:gdLst>
                  <a:gd name="T0" fmla="*/ 18 w 102"/>
                  <a:gd name="T1" fmla="*/ 25 h 35"/>
                  <a:gd name="T2" fmla="*/ 24 w 102"/>
                  <a:gd name="T3" fmla="*/ 23 h 35"/>
                  <a:gd name="T4" fmla="*/ 19 w 102"/>
                  <a:gd name="T5" fmla="*/ 22 h 35"/>
                  <a:gd name="T6" fmla="*/ 27 w 102"/>
                  <a:gd name="T7" fmla="*/ 19 h 35"/>
                  <a:gd name="T8" fmla="*/ 30 w 102"/>
                  <a:gd name="T9" fmla="*/ 18 h 35"/>
                  <a:gd name="T10" fmla="*/ 33 w 102"/>
                  <a:gd name="T11" fmla="*/ 18 h 35"/>
                  <a:gd name="T12" fmla="*/ 35 w 102"/>
                  <a:gd name="T13" fmla="*/ 16 h 35"/>
                  <a:gd name="T14" fmla="*/ 33 w 102"/>
                  <a:gd name="T15" fmla="*/ 15 h 35"/>
                  <a:gd name="T16" fmla="*/ 36 w 102"/>
                  <a:gd name="T17" fmla="*/ 14 h 35"/>
                  <a:gd name="T18" fmla="*/ 40 w 102"/>
                  <a:gd name="T19" fmla="*/ 14 h 35"/>
                  <a:gd name="T20" fmla="*/ 41 w 102"/>
                  <a:gd name="T21" fmla="*/ 12 h 35"/>
                  <a:gd name="T22" fmla="*/ 39 w 102"/>
                  <a:gd name="T23" fmla="*/ 12 h 35"/>
                  <a:gd name="T24" fmla="*/ 43 w 102"/>
                  <a:gd name="T25" fmla="*/ 13 h 35"/>
                  <a:gd name="T26" fmla="*/ 47 w 102"/>
                  <a:gd name="T27" fmla="*/ 12 h 35"/>
                  <a:gd name="T28" fmla="*/ 50 w 102"/>
                  <a:gd name="T29" fmla="*/ 12 h 35"/>
                  <a:gd name="T30" fmla="*/ 50 w 102"/>
                  <a:gd name="T31" fmla="*/ 9 h 35"/>
                  <a:gd name="T32" fmla="*/ 51 w 102"/>
                  <a:gd name="T33" fmla="*/ 9 h 35"/>
                  <a:gd name="T34" fmla="*/ 53 w 102"/>
                  <a:gd name="T35" fmla="*/ 11 h 35"/>
                  <a:gd name="T36" fmla="*/ 56 w 102"/>
                  <a:gd name="T37" fmla="*/ 11 h 35"/>
                  <a:gd name="T38" fmla="*/ 58 w 102"/>
                  <a:gd name="T39" fmla="*/ 13 h 35"/>
                  <a:gd name="T40" fmla="*/ 61 w 102"/>
                  <a:gd name="T41" fmla="*/ 10 h 35"/>
                  <a:gd name="T42" fmla="*/ 65 w 102"/>
                  <a:gd name="T43" fmla="*/ 9 h 35"/>
                  <a:gd name="T44" fmla="*/ 63 w 102"/>
                  <a:gd name="T45" fmla="*/ 7 h 35"/>
                  <a:gd name="T46" fmla="*/ 64 w 102"/>
                  <a:gd name="T47" fmla="*/ 6 h 35"/>
                  <a:gd name="T48" fmla="*/ 67 w 102"/>
                  <a:gd name="T49" fmla="*/ 8 h 35"/>
                  <a:gd name="T50" fmla="*/ 70 w 102"/>
                  <a:gd name="T51" fmla="*/ 9 h 35"/>
                  <a:gd name="T52" fmla="*/ 73 w 102"/>
                  <a:gd name="T53" fmla="*/ 8 h 35"/>
                  <a:gd name="T54" fmla="*/ 77 w 102"/>
                  <a:gd name="T55" fmla="*/ 7 h 35"/>
                  <a:gd name="T56" fmla="*/ 75 w 102"/>
                  <a:gd name="T57" fmla="*/ 4 h 35"/>
                  <a:gd name="T58" fmla="*/ 83 w 102"/>
                  <a:gd name="T59" fmla="*/ 5 h 35"/>
                  <a:gd name="T60" fmla="*/ 87 w 102"/>
                  <a:gd name="T61" fmla="*/ 5 h 35"/>
                  <a:gd name="T62" fmla="*/ 87 w 102"/>
                  <a:gd name="T63" fmla="*/ 4 h 35"/>
                  <a:gd name="T64" fmla="*/ 90 w 102"/>
                  <a:gd name="T65" fmla="*/ 4 h 35"/>
                  <a:gd name="T66" fmla="*/ 90 w 102"/>
                  <a:gd name="T67" fmla="*/ 3 h 35"/>
                  <a:gd name="T68" fmla="*/ 102 w 102"/>
                  <a:gd name="T69" fmla="*/ 6 h 35"/>
                  <a:gd name="T70" fmla="*/ 98 w 102"/>
                  <a:gd name="T71" fmla="*/ 3 h 35"/>
                  <a:gd name="T72" fmla="*/ 89 w 102"/>
                  <a:gd name="T73" fmla="*/ 1 h 35"/>
                  <a:gd name="T74" fmla="*/ 77 w 102"/>
                  <a:gd name="T75" fmla="*/ 0 h 35"/>
                  <a:gd name="T76" fmla="*/ 59 w 102"/>
                  <a:gd name="T77" fmla="*/ 2 h 35"/>
                  <a:gd name="T78" fmla="*/ 49 w 102"/>
                  <a:gd name="T79" fmla="*/ 5 h 35"/>
                  <a:gd name="T80" fmla="*/ 38 w 102"/>
                  <a:gd name="T81" fmla="*/ 9 h 35"/>
                  <a:gd name="T82" fmla="*/ 0 w 102"/>
                  <a:gd name="T83" fmla="*/ 35 h 35"/>
                  <a:gd name="T84" fmla="*/ 18 w 102"/>
                  <a:gd name="T85" fmla="*/ 25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02" h="35">
                    <a:moveTo>
                      <a:pt x="18" y="25"/>
                    </a:moveTo>
                    <a:cubicBezTo>
                      <a:pt x="23" y="23"/>
                      <a:pt x="23" y="23"/>
                      <a:pt x="24" y="23"/>
                    </a:cubicBezTo>
                    <a:cubicBezTo>
                      <a:pt x="25" y="22"/>
                      <a:pt x="20" y="22"/>
                      <a:pt x="19" y="22"/>
                    </a:cubicBezTo>
                    <a:cubicBezTo>
                      <a:pt x="20" y="21"/>
                      <a:pt x="25" y="20"/>
                      <a:pt x="27" y="19"/>
                    </a:cubicBezTo>
                    <a:cubicBezTo>
                      <a:pt x="28" y="19"/>
                      <a:pt x="29" y="18"/>
                      <a:pt x="30" y="18"/>
                    </a:cubicBezTo>
                    <a:cubicBezTo>
                      <a:pt x="31" y="18"/>
                      <a:pt x="32" y="18"/>
                      <a:pt x="33" y="18"/>
                    </a:cubicBezTo>
                    <a:cubicBezTo>
                      <a:pt x="34" y="17"/>
                      <a:pt x="35" y="17"/>
                      <a:pt x="35" y="16"/>
                    </a:cubicBezTo>
                    <a:cubicBezTo>
                      <a:pt x="35" y="16"/>
                      <a:pt x="34" y="15"/>
                      <a:pt x="33" y="15"/>
                    </a:cubicBezTo>
                    <a:cubicBezTo>
                      <a:pt x="34" y="15"/>
                      <a:pt x="35" y="14"/>
                      <a:pt x="36" y="14"/>
                    </a:cubicBezTo>
                    <a:cubicBezTo>
                      <a:pt x="37" y="14"/>
                      <a:pt x="38" y="15"/>
                      <a:pt x="40" y="14"/>
                    </a:cubicBezTo>
                    <a:cubicBezTo>
                      <a:pt x="41" y="14"/>
                      <a:pt x="42" y="12"/>
                      <a:pt x="41" y="12"/>
                    </a:cubicBezTo>
                    <a:cubicBezTo>
                      <a:pt x="41" y="12"/>
                      <a:pt x="40" y="12"/>
                      <a:pt x="39" y="12"/>
                    </a:cubicBezTo>
                    <a:cubicBezTo>
                      <a:pt x="40" y="12"/>
                      <a:pt x="43" y="11"/>
                      <a:pt x="43" y="13"/>
                    </a:cubicBezTo>
                    <a:cubicBezTo>
                      <a:pt x="43" y="14"/>
                      <a:pt x="46" y="13"/>
                      <a:pt x="47" y="12"/>
                    </a:cubicBezTo>
                    <a:cubicBezTo>
                      <a:pt x="48" y="12"/>
                      <a:pt x="49" y="12"/>
                      <a:pt x="50" y="12"/>
                    </a:cubicBezTo>
                    <a:cubicBezTo>
                      <a:pt x="51" y="11"/>
                      <a:pt x="52" y="9"/>
                      <a:pt x="50" y="9"/>
                    </a:cubicBezTo>
                    <a:cubicBezTo>
                      <a:pt x="49" y="9"/>
                      <a:pt x="51" y="8"/>
                      <a:pt x="51" y="9"/>
                    </a:cubicBezTo>
                    <a:cubicBezTo>
                      <a:pt x="52" y="9"/>
                      <a:pt x="53" y="9"/>
                      <a:pt x="53" y="11"/>
                    </a:cubicBezTo>
                    <a:cubicBezTo>
                      <a:pt x="52" y="12"/>
                      <a:pt x="54" y="12"/>
                      <a:pt x="56" y="11"/>
                    </a:cubicBezTo>
                    <a:cubicBezTo>
                      <a:pt x="55" y="13"/>
                      <a:pt x="56" y="14"/>
                      <a:pt x="58" y="13"/>
                    </a:cubicBezTo>
                    <a:cubicBezTo>
                      <a:pt x="60" y="12"/>
                      <a:pt x="61" y="11"/>
                      <a:pt x="61" y="10"/>
                    </a:cubicBezTo>
                    <a:cubicBezTo>
                      <a:pt x="62" y="10"/>
                      <a:pt x="64" y="10"/>
                      <a:pt x="65" y="9"/>
                    </a:cubicBezTo>
                    <a:cubicBezTo>
                      <a:pt x="65" y="8"/>
                      <a:pt x="66" y="7"/>
                      <a:pt x="63" y="7"/>
                    </a:cubicBezTo>
                    <a:cubicBezTo>
                      <a:pt x="62" y="7"/>
                      <a:pt x="62" y="6"/>
                      <a:pt x="64" y="6"/>
                    </a:cubicBezTo>
                    <a:cubicBezTo>
                      <a:pt x="65" y="6"/>
                      <a:pt x="67" y="6"/>
                      <a:pt x="67" y="8"/>
                    </a:cubicBezTo>
                    <a:cubicBezTo>
                      <a:pt x="68" y="9"/>
                      <a:pt x="69" y="9"/>
                      <a:pt x="70" y="9"/>
                    </a:cubicBezTo>
                    <a:cubicBezTo>
                      <a:pt x="71" y="9"/>
                      <a:pt x="72" y="8"/>
                      <a:pt x="73" y="8"/>
                    </a:cubicBezTo>
                    <a:cubicBezTo>
                      <a:pt x="73" y="8"/>
                      <a:pt x="75" y="8"/>
                      <a:pt x="77" y="7"/>
                    </a:cubicBezTo>
                    <a:cubicBezTo>
                      <a:pt x="79" y="6"/>
                      <a:pt x="78" y="4"/>
                      <a:pt x="75" y="4"/>
                    </a:cubicBezTo>
                    <a:cubicBezTo>
                      <a:pt x="77" y="4"/>
                      <a:pt x="80" y="4"/>
                      <a:pt x="83" y="5"/>
                    </a:cubicBezTo>
                    <a:cubicBezTo>
                      <a:pt x="84" y="6"/>
                      <a:pt x="86" y="6"/>
                      <a:pt x="87" y="5"/>
                    </a:cubicBezTo>
                    <a:cubicBezTo>
                      <a:pt x="87" y="5"/>
                      <a:pt x="87" y="5"/>
                      <a:pt x="87" y="4"/>
                    </a:cubicBezTo>
                    <a:cubicBezTo>
                      <a:pt x="88" y="5"/>
                      <a:pt x="89" y="5"/>
                      <a:pt x="90" y="4"/>
                    </a:cubicBezTo>
                    <a:cubicBezTo>
                      <a:pt x="91" y="4"/>
                      <a:pt x="91" y="3"/>
                      <a:pt x="90" y="3"/>
                    </a:cubicBezTo>
                    <a:cubicBezTo>
                      <a:pt x="96" y="4"/>
                      <a:pt x="100" y="4"/>
                      <a:pt x="102" y="6"/>
                    </a:cubicBezTo>
                    <a:cubicBezTo>
                      <a:pt x="101" y="5"/>
                      <a:pt x="100" y="4"/>
                      <a:pt x="98" y="3"/>
                    </a:cubicBezTo>
                    <a:cubicBezTo>
                      <a:pt x="96" y="2"/>
                      <a:pt x="93" y="2"/>
                      <a:pt x="89" y="1"/>
                    </a:cubicBezTo>
                    <a:cubicBezTo>
                      <a:pt x="86" y="1"/>
                      <a:pt x="82" y="0"/>
                      <a:pt x="77" y="0"/>
                    </a:cubicBezTo>
                    <a:cubicBezTo>
                      <a:pt x="72" y="0"/>
                      <a:pt x="66" y="1"/>
                      <a:pt x="59" y="2"/>
                    </a:cubicBezTo>
                    <a:cubicBezTo>
                      <a:pt x="56" y="2"/>
                      <a:pt x="52" y="3"/>
                      <a:pt x="49" y="5"/>
                    </a:cubicBezTo>
                    <a:cubicBezTo>
                      <a:pt x="45" y="6"/>
                      <a:pt x="42" y="7"/>
                      <a:pt x="38" y="9"/>
                    </a:cubicBezTo>
                    <a:cubicBezTo>
                      <a:pt x="19" y="18"/>
                      <a:pt x="4" y="32"/>
                      <a:pt x="0" y="35"/>
                    </a:cubicBezTo>
                    <a:cubicBezTo>
                      <a:pt x="0" y="35"/>
                      <a:pt x="12" y="27"/>
                      <a:pt x="18" y="25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20" name="Freeform 242"/>
              <p:cNvSpPr/>
              <p:nvPr/>
            </p:nvSpPr>
            <p:spPr bwMode="auto">
              <a:xfrm rot="16069449">
                <a:off x="2856488" y="2705315"/>
                <a:ext cx="496888" cy="498390"/>
              </a:xfrm>
              <a:custGeom>
                <a:avLst/>
                <a:gdLst>
                  <a:gd name="T0" fmla="*/ 9 w 58"/>
                  <a:gd name="T1" fmla="*/ 37 h 37"/>
                  <a:gd name="T2" fmla="*/ 19 w 58"/>
                  <a:gd name="T3" fmla="*/ 36 h 37"/>
                  <a:gd name="T4" fmla="*/ 25 w 58"/>
                  <a:gd name="T5" fmla="*/ 34 h 37"/>
                  <a:gd name="T6" fmla="*/ 28 w 58"/>
                  <a:gd name="T7" fmla="*/ 33 h 37"/>
                  <a:gd name="T8" fmla="*/ 31 w 58"/>
                  <a:gd name="T9" fmla="*/ 31 h 37"/>
                  <a:gd name="T10" fmla="*/ 41 w 58"/>
                  <a:gd name="T11" fmla="*/ 23 h 37"/>
                  <a:gd name="T12" fmla="*/ 47 w 58"/>
                  <a:gd name="T13" fmla="*/ 14 h 37"/>
                  <a:gd name="T14" fmla="*/ 49 w 58"/>
                  <a:gd name="T15" fmla="*/ 12 h 37"/>
                  <a:gd name="T16" fmla="*/ 53 w 58"/>
                  <a:gd name="T17" fmla="*/ 6 h 37"/>
                  <a:gd name="T18" fmla="*/ 58 w 58"/>
                  <a:gd name="T19" fmla="*/ 0 h 37"/>
                  <a:gd name="T20" fmla="*/ 56 w 58"/>
                  <a:gd name="T21" fmla="*/ 1 h 37"/>
                  <a:gd name="T22" fmla="*/ 55 w 58"/>
                  <a:gd name="T23" fmla="*/ 2 h 37"/>
                  <a:gd name="T24" fmla="*/ 54 w 58"/>
                  <a:gd name="T25" fmla="*/ 2 h 37"/>
                  <a:gd name="T26" fmla="*/ 54 w 58"/>
                  <a:gd name="T27" fmla="*/ 2 h 37"/>
                  <a:gd name="T28" fmla="*/ 52 w 58"/>
                  <a:gd name="T29" fmla="*/ 5 h 37"/>
                  <a:gd name="T30" fmla="*/ 51 w 58"/>
                  <a:gd name="T31" fmla="*/ 7 h 37"/>
                  <a:gd name="T32" fmla="*/ 51 w 58"/>
                  <a:gd name="T33" fmla="*/ 7 h 37"/>
                  <a:gd name="T34" fmla="*/ 47 w 58"/>
                  <a:gd name="T35" fmla="*/ 10 h 37"/>
                  <a:gd name="T36" fmla="*/ 44 w 58"/>
                  <a:gd name="T37" fmla="*/ 13 h 37"/>
                  <a:gd name="T38" fmla="*/ 43 w 58"/>
                  <a:gd name="T39" fmla="*/ 13 h 37"/>
                  <a:gd name="T40" fmla="*/ 40 w 58"/>
                  <a:gd name="T41" fmla="*/ 19 h 37"/>
                  <a:gd name="T42" fmla="*/ 40 w 58"/>
                  <a:gd name="T43" fmla="*/ 20 h 37"/>
                  <a:gd name="T44" fmla="*/ 36 w 58"/>
                  <a:gd name="T45" fmla="*/ 23 h 37"/>
                  <a:gd name="T46" fmla="*/ 33 w 58"/>
                  <a:gd name="T47" fmla="*/ 26 h 37"/>
                  <a:gd name="T48" fmla="*/ 32 w 58"/>
                  <a:gd name="T49" fmla="*/ 26 h 37"/>
                  <a:gd name="T50" fmla="*/ 31 w 58"/>
                  <a:gd name="T51" fmla="*/ 27 h 37"/>
                  <a:gd name="T52" fmla="*/ 31 w 58"/>
                  <a:gd name="T53" fmla="*/ 27 h 37"/>
                  <a:gd name="T54" fmla="*/ 31 w 58"/>
                  <a:gd name="T55" fmla="*/ 26 h 37"/>
                  <a:gd name="T56" fmla="*/ 30 w 58"/>
                  <a:gd name="T57" fmla="*/ 24 h 37"/>
                  <a:gd name="T58" fmla="*/ 30 w 58"/>
                  <a:gd name="T59" fmla="*/ 23 h 37"/>
                  <a:gd name="T60" fmla="*/ 30 w 58"/>
                  <a:gd name="T61" fmla="*/ 22 h 37"/>
                  <a:gd name="T62" fmla="*/ 28 w 58"/>
                  <a:gd name="T63" fmla="*/ 24 h 37"/>
                  <a:gd name="T64" fmla="*/ 28 w 58"/>
                  <a:gd name="T65" fmla="*/ 24 h 37"/>
                  <a:gd name="T66" fmla="*/ 25 w 58"/>
                  <a:gd name="T67" fmla="*/ 27 h 37"/>
                  <a:gd name="T68" fmla="*/ 24 w 58"/>
                  <a:gd name="T69" fmla="*/ 27 h 37"/>
                  <a:gd name="T70" fmla="*/ 23 w 58"/>
                  <a:gd name="T71" fmla="*/ 28 h 37"/>
                  <a:gd name="T72" fmla="*/ 22 w 58"/>
                  <a:gd name="T73" fmla="*/ 28 h 37"/>
                  <a:gd name="T74" fmla="*/ 20 w 58"/>
                  <a:gd name="T75" fmla="*/ 29 h 37"/>
                  <a:gd name="T76" fmla="*/ 17 w 58"/>
                  <a:gd name="T77" fmla="*/ 31 h 37"/>
                  <a:gd name="T78" fmla="*/ 17 w 58"/>
                  <a:gd name="T79" fmla="*/ 32 h 37"/>
                  <a:gd name="T80" fmla="*/ 17 w 58"/>
                  <a:gd name="T81" fmla="*/ 33 h 37"/>
                  <a:gd name="T82" fmla="*/ 16 w 58"/>
                  <a:gd name="T83" fmla="*/ 35 h 37"/>
                  <a:gd name="T84" fmla="*/ 11 w 58"/>
                  <a:gd name="T85" fmla="*/ 36 h 37"/>
                  <a:gd name="T86" fmla="*/ 10 w 58"/>
                  <a:gd name="T87" fmla="*/ 36 h 37"/>
                  <a:gd name="T88" fmla="*/ 8 w 58"/>
                  <a:gd name="T89" fmla="*/ 35 h 37"/>
                  <a:gd name="T90" fmla="*/ 7 w 58"/>
                  <a:gd name="T91" fmla="*/ 35 h 37"/>
                  <a:gd name="T92" fmla="*/ 6 w 58"/>
                  <a:gd name="T93" fmla="*/ 35 h 37"/>
                  <a:gd name="T94" fmla="*/ 5 w 58"/>
                  <a:gd name="T95" fmla="*/ 35 h 37"/>
                  <a:gd name="T96" fmla="*/ 4 w 58"/>
                  <a:gd name="T97" fmla="*/ 35 h 37"/>
                  <a:gd name="T98" fmla="*/ 2 w 58"/>
                  <a:gd name="T99" fmla="*/ 35 h 37"/>
                  <a:gd name="T100" fmla="*/ 2 w 58"/>
                  <a:gd name="T101" fmla="*/ 35 h 37"/>
                  <a:gd name="T102" fmla="*/ 0 w 58"/>
                  <a:gd name="T103" fmla="*/ 35 h 37"/>
                  <a:gd name="T104" fmla="*/ 6 w 58"/>
                  <a:gd name="T105" fmla="*/ 36 h 37"/>
                  <a:gd name="T106" fmla="*/ 9 w 58"/>
                  <a:gd name="T107" fmla="*/ 37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58" h="37">
                    <a:moveTo>
                      <a:pt x="9" y="37"/>
                    </a:moveTo>
                    <a:cubicBezTo>
                      <a:pt x="12" y="37"/>
                      <a:pt x="15" y="37"/>
                      <a:pt x="19" y="36"/>
                    </a:cubicBezTo>
                    <a:cubicBezTo>
                      <a:pt x="21" y="36"/>
                      <a:pt x="23" y="35"/>
                      <a:pt x="25" y="34"/>
                    </a:cubicBezTo>
                    <a:cubicBezTo>
                      <a:pt x="26" y="34"/>
                      <a:pt x="27" y="33"/>
                      <a:pt x="28" y="33"/>
                    </a:cubicBezTo>
                    <a:cubicBezTo>
                      <a:pt x="29" y="32"/>
                      <a:pt x="30" y="32"/>
                      <a:pt x="31" y="31"/>
                    </a:cubicBezTo>
                    <a:cubicBezTo>
                      <a:pt x="35" y="29"/>
                      <a:pt x="38" y="26"/>
                      <a:pt x="41" y="23"/>
                    </a:cubicBezTo>
                    <a:cubicBezTo>
                      <a:pt x="44" y="20"/>
                      <a:pt x="46" y="17"/>
                      <a:pt x="47" y="14"/>
                    </a:cubicBezTo>
                    <a:cubicBezTo>
                      <a:pt x="48" y="13"/>
                      <a:pt x="49" y="12"/>
                      <a:pt x="49" y="12"/>
                    </a:cubicBezTo>
                    <a:cubicBezTo>
                      <a:pt x="50" y="10"/>
                      <a:pt x="52" y="8"/>
                      <a:pt x="53" y="6"/>
                    </a:cubicBezTo>
                    <a:cubicBezTo>
                      <a:pt x="54" y="5"/>
                      <a:pt x="57" y="1"/>
                      <a:pt x="58" y="0"/>
                    </a:cubicBezTo>
                    <a:cubicBezTo>
                      <a:pt x="58" y="0"/>
                      <a:pt x="56" y="1"/>
                      <a:pt x="56" y="1"/>
                    </a:cubicBezTo>
                    <a:cubicBezTo>
                      <a:pt x="56" y="1"/>
                      <a:pt x="55" y="2"/>
                      <a:pt x="55" y="2"/>
                    </a:cubicBezTo>
                    <a:cubicBezTo>
                      <a:pt x="55" y="2"/>
                      <a:pt x="55" y="2"/>
                      <a:pt x="54" y="2"/>
                    </a:cubicBezTo>
                    <a:cubicBezTo>
                      <a:pt x="54" y="2"/>
                      <a:pt x="54" y="2"/>
                      <a:pt x="54" y="2"/>
                    </a:cubicBezTo>
                    <a:cubicBezTo>
                      <a:pt x="53" y="2"/>
                      <a:pt x="53" y="4"/>
                      <a:pt x="52" y="5"/>
                    </a:cubicBezTo>
                    <a:cubicBezTo>
                      <a:pt x="52" y="6"/>
                      <a:pt x="51" y="6"/>
                      <a:pt x="51" y="7"/>
                    </a:cubicBezTo>
                    <a:cubicBezTo>
                      <a:pt x="51" y="7"/>
                      <a:pt x="51" y="7"/>
                      <a:pt x="51" y="7"/>
                    </a:cubicBezTo>
                    <a:cubicBezTo>
                      <a:pt x="50" y="7"/>
                      <a:pt x="48" y="9"/>
                      <a:pt x="47" y="10"/>
                    </a:cubicBezTo>
                    <a:cubicBezTo>
                      <a:pt x="46" y="12"/>
                      <a:pt x="45" y="14"/>
                      <a:pt x="44" y="13"/>
                    </a:cubicBezTo>
                    <a:cubicBezTo>
                      <a:pt x="43" y="13"/>
                      <a:pt x="43" y="13"/>
                      <a:pt x="43" y="13"/>
                    </a:cubicBezTo>
                    <a:cubicBezTo>
                      <a:pt x="42" y="15"/>
                      <a:pt x="42" y="18"/>
                      <a:pt x="40" y="19"/>
                    </a:cubicBezTo>
                    <a:cubicBezTo>
                      <a:pt x="40" y="20"/>
                      <a:pt x="40" y="20"/>
                      <a:pt x="40" y="20"/>
                    </a:cubicBezTo>
                    <a:cubicBezTo>
                      <a:pt x="39" y="21"/>
                      <a:pt x="37" y="22"/>
                      <a:pt x="36" y="23"/>
                    </a:cubicBezTo>
                    <a:cubicBezTo>
                      <a:pt x="35" y="24"/>
                      <a:pt x="33" y="25"/>
                      <a:pt x="33" y="26"/>
                    </a:cubicBezTo>
                    <a:cubicBezTo>
                      <a:pt x="32" y="26"/>
                      <a:pt x="32" y="26"/>
                      <a:pt x="32" y="26"/>
                    </a:cubicBezTo>
                    <a:cubicBezTo>
                      <a:pt x="32" y="26"/>
                      <a:pt x="31" y="27"/>
                      <a:pt x="31" y="27"/>
                    </a:cubicBezTo>
                    <a:cubicBezTo>
                      <a:pt x="31" y="27"/>
                      <a:pt x="31" y="27"/>
                      <a:pt x="31" y="27"/>
                    </a:cubicBezTo>
                    <a:cubicBezTo>
                      <a:pt x="31" y="26"/>
                      <a:pt x="31" y="26"/>
                      <a:pt x="31" y="26"/>
                    </a:cubicBezTo>
                    <a:cubicBezTo>
                      <a:pt x="31" y="25"/>
                      <a:pt x="31" y="24"/>
                      <a:pt x="30" y="24"/>
                    </a:cubicBezTo>
                    <a:cubicBezTo>
                      <a:pt x="30" y="23"/>
                      <a:pt x="30" y="23"/>
                      <a:pt x="30" y="23"/>
                    </a:cubicBezTo>
                    <a:cubicBezTo>
                      <a:pt x="30" y="23"/>
                      <a:pt x="30" y="23"/>
                      <a:pt x="30" y="22"/>
                    </a:cubicBezTo>
                    <a:cubicBezTo>
                      <a:pt x="29" y="22"/>
                      <a:pt x="29" y="23"/>
                      <a:pt x="28" y="24"/>
                    </a:cubicBezTo>
                    <a:cubicBezTo>
                      <a:pt x="28" y="24"/>
                      <a:pt x="28" y="24"/>
                      <a:pt x="28" y="24"/>
                    </a:cubicBezTo>
                    <a:cubicBezTo>
                      <a:pt x="27" y="25"/>
                      <a:pt x="26" y="26"/>
                      <a:pt x="25" y="27"/>
                    </a:cubicBezTo>
                    <a:cubicBezTo>
                      <a:pt x="25" y="27"/>
                      <a:pt x="25" y="27"/>
                      <a:pt x="24" y="27"/>
                    </a:cubicBezTo>
                    <a:cubicBezTo>
                      <a:pt x="24" y="27"/>
                      <a:pt x="23" y="28"/>
                      <a:pt x="23" y="28"/>
                    </a:cubicBezTo>
                    <a:cubicBezTo>
                      <a:pt x="22" y="28"/>
                      <a:pt x="22" y="28"/>
                      <a:pt x="22" y="28"/>
                    </a:cubicBezTo>
                    <a:cubicBezTo>
                      <a:pt x="21" y="28"/>
                      <a:pt x="21" y="29"/>
                      <a:pt x="20" y="29"/>
                    </a:cubicBezTo>
                    <a:cubicBezTo>
                      <a:pt x="19" y="29"/>
                      <a:pt x="18" y="30"/>
                      <a:pt x="17" y="31"/>
                    </a:cubicBezTo>
                    <a:cubicBezTo>
                      <a:pt x="17" y="32"/>
                      <a:pt x="17" y="32"/>
                      <a:pt x="17" y="32"/>
                    </a:cubicBezTo>
                    <a:cubicBezTo>
                      <a:pt x="17" y="33"/>
                      <a:pt x="17" y="33"/>
                      <a:pt x="17" y="33"/>
                    </a:cubicBezTo>
                    <a:cubicBezTo>
                      <a:pt x="17" y="34"/>
                      <a:pt x="17" y="34"/>
                      <a:pt x="16" y="35"/>
                    </a:cubicBezTo>
                    <a:cubicBezTo>
                      <a:pt x="14" y="36"/>
                      <a:pt x="13" y="36"/>
                      <a:pt x="11" y="36"/>
                    </a:cubicBezTo>
                    <a:cubicBezTo>
                      <a:pt x="11" y="36"/>
                      <a:pt x="10" y="36"/>
                      <a:pt x="10" y="36"/>
                    </a:cubicBezTo>
                    <a:cubicBezTo>
                      <a:pt x="9" y="36"/>
                      <a:pt x="8" y="35"/>
                      <a:pt x="8" y="35"/>
                    </a:cubicBezTo>
                    <a:cubicBezTo>
                      <a:pt x="8" y="35"/>
                      <a:pt x="7" y="35"/>
                      <a:pt x="7" y="35"/>
                    </a:cubicBezTo>
                    <a:cubicBezTo>
                      <a:pt x="7" y="35"/>
                      <a:pt x="7" y="35"/>
                      <a:pt x="6" y="35"/>
                    </a:cubicBezTo>
                    <a:cubicBezTo>
                      <a:pt x="6" y="35"/>
                      <a:pt x="6" y="35"/>
                      <a:pt x="5" y="35"/>
                    </a:cubicBezTo>
                    <a:cubicBezTo>
                      <a:pt x="4" y="35"/>
                      <a:pt x="4" y="35"/>
                      <a:pt x="4" y="35"/>
                    </a:cubicBezTo>
                    <a:cubicBezTo>
                      <a:pt x="3" y="35"/>
                      <a:pt x="3" y="35"/>
                      <a:pt x="2" y="35"/>
                    </a:cubicBezTo>
                    <a:cubicBezTo>
                      <a:pt x="2" y="35"/>
                      <a:pt x="2" y="35"/>
                      <a:pt x="2" y="35"/>
                    </a:cubicBezTo>
                    <a:cubicBezTo>
                      <a:pt x="1" y="35"/>
                      <a:pt x="1" y="35"/>
                      <a:pt x="0" y="35"/>
                    </a:cubicBezTo>
                    <a:cubicBezTo>
                      <a:pt x="2" y="35"/>
                      <a:pt x="4" y="36"/>
                      <a:pt x="6" y="36"/>
                    </a:cubicBezTo>
                    <a:cubicBezTo>
                      <a:pt x="7" y="37"/>
                      <a:pt x="8" y="37"/>
                      <a:pt x="9" y="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21" name="Freeform 243"/>
              <p:cNvSpPr/>
              <p:nvPr/>
            </p:nvSpPr>
            <p:spPr bwMode="auto">
              <a:xfrm rot="16069449">
                <a:off x="2971776" y="3123622"/>
                <a:ext cx="196850" cy="323703"/>
              </a:xfrm>
              <a:custGeom>
                <a:avLst/>
                <a:gdLst>
                  <a:gd name="T0" fmla="*/ 13 w 23"/>
                  <a:gd name="T1" fmla="*/ 24 h 24"/>
                  <a:gd name="T2" fmla="*/ 12 w 23"/>
                  <a:gd name="T3" fmla="*/ 23 h 24"/>
                  <a:gd name="T4" fmla="*/ 12 w 23"/>
                  <a:gd name="T5" fmla="*/ 22 h 24"/>
                  <a:gd name="T6" fmla="*/ 15 w 23"/>
                  <a:gd name="T7" fmla="*/ 20 h 24"/>
                  <a:gd name="T8" fmla="*/ 15 w 23"/>
                  <a:gd name="T9" fmla="*/ 20 h 24"/>
                  <a:gd name="T10" fmla="*/ 17 w 23"/>
                  <a:gd name="T11" fmla="*/ 20 h 24"/>
                  <a:gd name="T12" fmla="*/ 19 w 23"/>
                  <a:gd name="T13" fmla="*/ 20 h 24"/>
                  <a:gd name="T14" fmla="*/ 19 w 23"/>
                  <a:gd name="T15" fmla="*/ 19 h 24"/>
                  <a:gd name="T16" fmla="*/ 23 w 23"/>
                  <a:gd name="T17" fmla="*/ 18 h 24"/>
                  <a:gd name="T18" fmla="*/ 21 w 23"/>
                  <a:gd name="T19" fmla="*/ 18 h 24"/>
                  <a:gd name="T20" fmla="*/ 19 w 23"/>
                  <a:gd name="T21" fmla="*/ 18 h 24"/>
                  <a:gd name="T22" fmla="*/ 15 w 23"/>
                  <a:gd name="T23" fmla="*/ 18 h 24"/>
                  <a:gd name="T24" fmla="*/ 13 w 23"/>
                  <a:gd name="T25" fmla="*/ 17 h 24"/>
                  <a:gd name="T26" fmla="*/ 6 w 23"/>
                  <a:gd name="T27" fmla="*/ 13 h 24"/>
                  <a:gd name="T28" fmla="*/ 1 w 23"/>
                  <a:gd name="T29" fmla="*/ 6 h 24"/>
                  <a:gd name="T30" fmla="*/ 1 w 23"/>
                  <a:gd name="T31" fmla="*/ 5 h 24"/>
                  <a:gd name="T32" fmla="*/ 0 w 23"/>
                  <a:gd name="T33" fmla="*/ 0 h 24"/>
                  <a:gd name="T34" fmla="*/ 0 w 23"/>
                  <a:gd name="T35" fmla="*/ 4 h 24"/>
                  <a:gd name="T36" fmla="*/ 1 w 23"/>
                  <a:gd name="T37" fmla="*/ 13 h 24"/>
                  <a:gd name="T38" fmla="*/ 6 w 23"/>
                  <a:gd name="T39" fmla="*/ 20 h 24"/>
                  <a:gd name="T40" fmla="*/ 13 w 23"/>
                  <a:gd name="T41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3" h="24">
                    <a:moveTo>
                      <a:pt x="13" y="24"/>
                    </a:moveTo>
                    <a:cubicBezTo>
                      <a:pt x="13" y="24"/>
                      <a:pt x="13" y="24"/>
                      <a:pt x="12" y="23"/>
                    </a:cubicBezTo>
                    <a:cubicBezTo>
                      <a:pt x="12" y="23"/>
                      <a:pt x="12" y="23"/>
                      <a:pt x="12" y="22"/>
                    </a:cubicBezTo>
                    <a:cubicBezTo>
                      <a:pt x="13" y="21"/>
                      <a:pt x="14" y="21"/>
                      <a:pt x="15" y="20"/>
                    </a:cubicBezTo>
                    <a:cubicBezTo>
                      <a:pt x="15" y="20"/>
                      <a:pt x="15" y="20"/>
                      <a:pt x="15" y="20"/>
                    </a:cubicBezTo>
                    <a:cubicBezTo>
                      <a:pt x="16" y="20"/>
                      <a:pt x="16" y="20"/>
                      <a:pt x="17" y="20"/>
                    </a:cubicBezTo>
                    <a:cubicBezTo>
                      <a:pt x="17" y="20"/>
                      <a:pt x="18" y="20"/>
                      <a:pt x="19" y="20"/>
                    </a:cubicBezTo>
                    <a:cubicBezTo>
                      <a:pt x="19" y="19"/>
                      <a:pt x="19" y="19"/>
                      <a:pt x="19" y="19"/>
                    </a:cubicBezTo>
                    <a:cubicBezTo>
                      <a:pt x="21" y="19"/>
                      <a:pt x="23" y="18"/>
                      <a:pt x="23" y="18"/>
                    </a:cubicBezTo>
                    <a:cubicBezTo>
                      <a:pt x="22" y="18"/>
                      <a:pt x="22" y="18"/>
                      <a:pt x="21" y="18"/>
                    </a:cubicBezTo>
                    <a:cubicBezTo>
                      <a:pt x="21" y="18"/>
                      <a:pt x="20" y="18"/>
                      <a:pt x="19" y="18"/>
                    </a:cubicBezTo>
                    <a:cubicBezTo>
                      <a:pt x="18" y="18"/>
                      <a:pt x="17" y="18"/>
                      <a:pt x="15" y="18"/>
                    </a:cubicBezTo>
                    <a:cubicBezTo>
                      <a:pt x="14" y="18"/>
                      <a:pt x="13" y="17"/>
                      <a:pt x="13" y="17"/>
                    </a:cubicBezTo>
                    <a:cubicBezTo>
                      <a:pt x="10" y="16"/>
                      <a:pt x="8" y="15"/>
                      <a:pt x="6" y="13"/>
                    </a:cubicBezTo>
                    <a:cubicBezTo>
                      <a:pt x="4" y="12"/>
                      <a:pt x="2" y="10"/>
                      <a:pt x="1" y="6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0" y="4"/>
                      <a:pt x="0" y="2"/>
                      <a:pt x="0" y="0"/>
                    </a:cubicBezTo>
                    <a:cubicBezTo>
                      <a:pt x="0" y="2"/>
                      <a:pt x="0" y="3"/>
                      <a:pt x="0" y="4"/>
                    </a:cubicBezTo>
                    <a:cubicBezTo>
                      <a:pt x="0" y="8"/>
                      <a:pt x="1" y="10"/>
                      <a:pt x="1" y="13"/>
                    </a:cubicBezTo>
                    <a:cubicBezTo>
                      <a:pt x="2" y="16"/>
                      <a:pt x="4" y="19"/>
                      <a:pt x="6" y="20"/>
                    </a:cubicBezTo>
                    <a:cubicBezTo>
                      <a:pt x="8" y="22"/>
                      <a:pt x="10" y="23"/>
                      <a:pt x="13" y="24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22" name="Freeform 244"/>
              <p:cNvSpPr/>
              <p:nvPr/>
            </p:nvSpPr>
            <p:spPr bwMode="auto">
              <a:xfrm rot="16069449">
                <a:off x="2884086" y="1797752"/>
                <a:ext cx="50800" cy="188462"/>
              </a:xfrm>
              <a:custGeom>
                <a:avLst/>
                <a:gdLst>
                  <a:gd name="T0" fmla="*/ 6 w 6"/>
                  <a:gd name="T1" fmla="*/ 7 h 14"/>
                  <a:gd name="T2" fmla="*/ 4 w 6"/>
                  <a:gd name="T3" fmla="*/ 3 h 14"/>
                  <a:gd name="T4" fmla="*/ 1 w 6"/>
                  <a:gd name="T5" fmla="*/ 1 h 14"/>
                  <a:gd name="T6" fmla="*/ 0 w 6"/>
                  <a:gd name="T7" fmla="*/ 0 h 14"/>
                  <a:gd name="T8" fmla="*/ 1 w 6"/>
                  <a:gd name="T9" fmla="*/ 1 h 14"/>
                  <a:gd name="T10" fmla="*/ 2 w 6"/>
                  <a:gd name="T11" fmla="*/ 2 h 14"/>
                  <a:gd name="T12" fmla="*/ 4 w 6"/>
                  <a:gd name="T13" fmla="*/ 5 h 14"/>
                  <a:gd name="T14" fmla="*/ 4 w 6"/>
                  <a:gd name="T15" fmla="*/ 9 h 14"/>
                  <a:gd name="T16" fmla="*/ 4 w 6"/>
                  <a:gd name="T17" fmla="*/ 11 h 14"/>
                  <a:gd name="T18" fmla="*/ 3 w 6"/>
                  <a:gd name="T19" fmla="*/ 13 h 14"/>
                  <a:gd name="T20" fmla="*/ 3 w 6"/>
                  <a:gd name="T21" fmla="*/ 13 h 14"/>
                  <a:gd name="T22" fmla="*/ 3 w 6"/>
                  <a:gd name="T23" fmla="*/ 14 h 14"/>
                  <a:gd name="T24" fmla="*/ 4 w 6"/>
                  <a:gd name="T25" fmla="*/ 13 h 14"/>
                  <a:gd name="T26" fmla="*/ 4 w 6"/>
                  <a:gd name="T27" fmla="*/ 13 h 14"/>
                  <a:gd name="T28" fmla="*/ 4 w 6"/>
                  <a:gd name="T29" fmla="*/ 12 h 14"/>
                  <a:gd name="T30" fmla="*/ 5 w 6"/>
                  <a:gd name="T31" fmla="*/ 11 h 14"/>
                  <a:gd name="T32" fmla="*/ 5 w 6"/>
                  <a:gd name="T33" fmla="*/ 11 h 14"/>
                  <a:gd name="T34" fmla="*/ 6 w 6"/>
                  <a:gd name="T35" fmla="*/ 10 h 14"/>
                  <a:gd name="T36" fmla="*/ 6 w 6"/>
                  <a:gd name="T37" fmla="*/ 10 h 14"/>
                  <a:gd name="T38" fmla="*/ 6 w 6"/>
                  <a:gd name="T39" fmla="*/ 11 h 14"/>
                  <a:gd name="T40" fmla="*/ 6 w 6"/>
                  <a:gd name="T41" fmla="*/ 7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6" h="14">
                    <a:moveTo>
                      <a:pt x="6" y="7"/>
                    </a:moveTo>
                    <a:cubicBezTo>
                      <a:pt x="6" y="5"/>
                      <a:pt x="5" y="4"/>
                      <a:pt x="4" y="3"/>
                    </a:cubicBezTo>
                    <a:cubicBezTo>
                      <a:pt x="3" y="2"/>
                      <a:pt x="2" y="2"/>
                      <a:pt x="1" y="1"/>
                    </a:cubicBezTo>
                    <a:cubicBezTo>
                      <a:pt x="1" y="1"/>
                      <a:pt x="0" y="0"/>
                      <a:pt x="0" y="0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3" y="3"/>
                      <a:pt x="3" y="4"/>
                      <a:pt x="4" y="5"/>
                    </a:cubicBezTo>
                    <a:cubicBezTo>
                      <a:pt x="4" y="7"/>
                      <a:pt x="4" y="8"/>
                      <a:pt x="4" y="9"/>
                    </a:cubicBezTo>
                    <a:cubicBezTo>
                      <a:pt x="4" y="10"/>
                      <a:pt x="4" y="10"/>
                      <a:pt x="4" y="11"/>
                    </a:cubicBezTo>
                    <a:cubicBezTo>
                      <a:pt x="4" y="11"/>
                      <a:pt x="3" y="12"/>
                      <a:pt x="3" y="13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4"/>
                      <a:pt x="3" y="14"/>
                      <a:pt x="4" y="13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4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0"/>
                      <a:pt x="5" y="10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6" y="10"/>
                      <a:pt x="6" y="11"/>
                    </a:cubicBezTo>
                    <a:cubicBezTo>
                      <a:pt x="6" y="9"/>
                      <a:pt x="6" y="8"/>
                      <a:pt x="6" y="7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23" name="Freeform 245"/>
              <p:cNvSpPr/>
              <p:nvPr/>
            </p:nvSpPr>
            <p:spPr bwMode="auto">
              <a:xfrm rot="16069449">
                <a:off x="3070855" y="2067590"/>
                <a:ext cx="33338" cy="148390"/>
              </a:xfrm>
              <a:custGeom>
                <a:avLst/>
                <a:gdLst>
                  <a:gd name="T0" fmla="*/ 0 w 4"/>
                  <a:gd name="T1" fmla="*/ 5 h 11"/>
                  <a:gd name="T2" fmla="*/ 1 w 4"/>
                  <a:gd name="T3" fmla="*/ 8 h 11"/>
                  <a:gd name="T4" fmla="*/ 3 w 4"/>
                  <a:gd name="T5" fmla="*/ 10 h 11"/>
                  <a:gd name="T6" fmla="*/ 3 w 4"/>
                  <a:gd name="T7" fmla="*/ 11 h 11"/>
                  <a:gd name="T8" fmla="*/ 3 w 4"/>
                  <a:gd name="T9" fmla="*/ 10 h 11"/>
                  <a:gd name="T10" fmla="*/ 3 w 4"/>
                  <a:gd name="T11" fmla="*/ 10 h 11"/>
                  <a:gd name="T12" fmla="*/ 2 w 4"/>
                  <a:gd name="T13" fmla="*/ 6 h 11"/>
                  <a:gd name="T14" fmla="*/ 2 w 4"/>
                  <a:gd name="T15" fmla="*/ 3 h 11"/>
                  <a:gd name="T16" fmla="*/ 3 w 4"/>
                  <a:gd name="T17" fmla="*/ 2 h 11"/>
                  <a:gd name="T18" fmla="*/ 3 w 4"/>
                  <a:gd name="T19" fmla="*/ 1 h 11"/>
                  <a:gd name="T20" fmla="*/ 4 w 4"/>
                  <a:gd name="T21" fmla="*/ 0 h 11"/>
                  <a:gd name="T22" fmla="*/ 4 w 4"/>
                  <a:gd name="T23" fmla="*/ 0 h 11"/>
                  <a:gd name="T24" fmla="*/ 3 w 4"/>
                  <a:gd name="T25" fmla="*/ 1 h 11"/>
                  <a:gd name="T26" fmla="*/ 3 w 4"/>
                  <a:gd name="T27" fmla="*/ 1 h 11"/>
                  <a:gd name="T28" fmla="*/ 2 w 4"/>
                  <a:gd name="T29" fmla="*/ 2 h 11"/>
                  <a:gd name="T30" fmla="*/ 2 w 4"/>
                  <a:gd name="T31" fmla="*/ 2 h 11"/>
                  <a:gd name="T32" fmla="*/ 2 w 4"/>
                  <a:gd name="T33" fmla="*/ 2 h 11"/>
                  <a:gd name="T34" fmla="*/ 1 w 4"/>
                  <a:gd name="T35" fmla="*/ 3 h 11"/>
                  <a:gd name="T36" fmla="*/ 1 w 4"/>
                  <a:gd name="T37" fmla="*/ 2 h 11"/>
                  <a:gd name="T38" fmla="*/ 1 w 4"/>
                  <a:gd name="T39" fmla="*/ 2 h 11"/>
                  <a:gd name="T40" fmla="*/ 0 w 4"/>
                  <a:gd name="T41" fmla="*/ 5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4" h="11">
                    <a:moveTo>
                      <a:pt x="0" y="5"/>
                    </a:moveTo>
                    <a:cubicBezTo>
                      <a:pt x="0" y="6"/>
                      <a:pt x="1" y="7"/>
                      <a:pt x="1" y="8"/>
                    </a:cubicBezTo>
                    <a:cubicBezTo>
                      <a:pt x="1" y="9"/>
                      <a:pt x="2" y="9"/>
                      <a:pt x="3" y="10"/>
                    </a:cubicBezTo>
                    <a:cubicBezTo>
                      <a:pt x="3" y="10"/>
                      <a:pt x="3" y="11"/>
                      <a:pt x="3" y="11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2" y="8"/>
                      <a:pt x="2" y="7"/>
                      <a:pt x="2" y="6"/>
                    </a:cubicBezTo>
                    <a:cubicBezTo>
                      <a:pt x="2" y="5"/>
                      <a:pt x="2" y="4"/>
                      <a:pt x="2" y="3"/>
                    </a:cubicBezTo>
                    <a:cubicBezTo>
                      <a:pt x="2" y="3"/>
                      <a:pt x="2" y="3"/>
                      <a:pt x="3" y="2"/>
                    </a:cubicBezTo>
                    <a:cubicBezTo>
                      <a:pt x="3" y="2"/>
                      <a:pt x="3" y="1"/>
                      <a:pt x="3" y="1"/>
                    </a:cubicBezTo>
                    <a:cubicBezTo>
                      <a:pt x="3" y="1"/>
                      <a:pt x="4" y="1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1" y="3"/>
                      <a:pt x="1" y="3"/>
                    </a:cubicBezTo>
                    <a:cubicBezTo>
                      <a:pt x="1" y="3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0" y="4"/>
                      <a:pt x="0" y="5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24" name="Freeform 246"/>
              <p:cNvSpPr/>
              <p:nvPr/>
            </p:nvSpPr>
            <p:spPr bwMode="auto">
              <a:xfrm rot="16069449">
                <a:off x="3246641" y="1883303"/>
                <a:ext cx="84138" cy="107692"/>
              </a:xfrm>
              <a:custGeom>
                <a:avLst/>
                <a:gdLst>
                  <a:gd name="T0" fmla="*/ 0 w 10"/>
                  <a:gd name="T1" fmla="*/ 5 h 8"/>
                  <a:gd name="T2" fmla="*/ 0 w 10"/>
                  <a:gd name="T3" fmla="*/ 5 h 8"/>
                  <a:gd name="T4" fmla="*/ 0 w 10"/>
                  <a:gd name="T5" fmla="*/ 4 h 8"/>
                  <a:gd name="T6" fmla="*/ 1 w 10"/>
                  <a:gd name="T7" fmla="*/ 5 h 8"/>
                  <a:gd name="T8" fmla="*/ 1 w 10"/>
                  <a:gd name="T9" fmla="*/ 5 h 8"/>
                  <a:gd name="T10" fmla="*/ 1 w 10"/>
                  <a:gd name="T11" fmla="*/ 6 h 8"/>
                  <a:gd name="T12" fmla="*/ 1 w 10"/>
                  <a:gd name="T13" fmla="*/ 7 h 8"/>
                  <a:gd name="T14" fmla="*/ 1 w 10"/>
                  <a:gd name="T15" fmla="*/ 7 h 8"/>
                  <a:gd name="T16" fmla="*/ 2 w 10"/>
                  <a:gd name="T17" fmla="*/ 8 h 8"/>
                  <a:gd name="T18" fmla="*/ 2 w 10"/>
                  <a:gd name="T19" fmla="*/ 7 h 8"/>
                  <a:gd name="T20" fmla="*/ 2 w 10"/>
                  <a:gd name="T21" fmla="*/ 7 h 8"/>
                  <a:gd name="T22" fmla="*/ 2 w 10"/>
                  <a:gd name="T23" fmla="*/ 5 h 8"/>
                  <a:gd name="T24" fmla="*/ 2 w 10"/>
                  <a:gd name="T25" fmla="*/ 4 h 8"/>
                  <a:gd name="T26" fmla="*/ 4 w 10"/>
                  <a:gd name="T27" fmla="*/ 2 h 8"/>
                  <a:gd name="T28" fmla="*/ 8 w 10"/>
                  <a:gd name="T29" fmla="*/ 0 h 8"/>
                  <a:gd name="T30" fmla="*/ 8 w 10"/>
                  <a:gd name="T31" fmla="*/ 0 h 8"/>
                  <a:gd name="T32" fmla="*/ 10 w 10"/>
                  <a:gd name="T33" fmla="*/ 0 h 8"/>
                  <a:gd name="T34" fmla="*/ 8 w 10"/>
                  <a:gd name="T35" fmla="*/ 0 h 8"/>
                  <a:gd name="T36" fmla="*/ 5 w 10"/>
                  <a:gd name="T37" fmla="*/ 1 h 8"/>
                  <a:gd name="T38" fmla="*/ 1 w 10"/>
                  <a:gd name="T39" fmla="*/ 3 h 8"/>
                  <a:gd name="T40" fmla="*/ 0 w 10"/>
                  <a:gd name="T41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0" h="8">
                    <a:moveTo>
                      <a:pt x="0" y="5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2" y="8"/>
                      <a:pt x="2" y="8"/>
                    </a:cubicBezTo>
                    <a:cubicBezTo>
                      <a:pt x="2" y="8"/>
                      <a:pt x="2" y="7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6"/>
                      <a:pt x="2" y="6"/>
                      <a:pt x="2" y="5"/>
                    </a:cubicBezTo>
                    <a:cubicBezTo>
                      <a:pt x="2" y="5"/>
                      <a:pt x="2" y="5"/>
                      <a:pt x="2" y="4"/>
                    </a:cubicBezTo>
                    <a:cubicBezTo>
                      <a:pt x="3" y="4"/>
                      <a:pt x="4" y="3"/>
                      <a:pt x="4" y="2"/>
                    </a:cubicBezTo>
                    <a:cubicBezTo>
                      <a:pt x="5" y="2"/>
                      <a:pt x="6" y="1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9" y="0"/>
                      <a:pt x="9" y="0"/>
                      <a:pt x="10" y="0"/>
                    </a:cubicBezTo>
                    <a:cubicBezTo>
                      <a:pt x="9" y="0"/>
                      <a:pt x="9" y="0"/>
                      <a:pt x="8" y="0"/>
                    </a:cubicBezTo>
                    <a:cubicBezTo>
                      <a:pt x="7" y="0"/>
                      <a:pt x="6" y="1"/>
                      <a:pt x="5" y="1"/>
                    </a:cubicBezTo>
                    <a:cubicBezTo>
                      <a:pt x="3" y="1"/>
                      <a:pt x="2" y="2"/>
                      <a:pt x="1" y="3"/>
                    </a:cubicBezTo>
                    <a:cubicBezTo>
                      <a:pt x="1" y="3"/>
                      <a:pt x="0" y="4"/>
                      <a:pt x="0" y="5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25" name="Freeform 251"/>
              <p:cNvSpPr/>
              <p:nvPr/>
            </p:nvSpPr>
            <p:spPr bwMode="auto">
              <a:xfrm rot="16069449">
                <a:off x="2757666" y="2560560"/>
                <a:ext cx="950913" cy="444544"/>
              </a:xfrm>
              <a:custGeom>
                <a:avLst/>
                <a:gdLst>
                  <a:gd name="T0" fmla="*/ 104 w 111"/>
                  <a:gd name="T1" fmla="*/ 0 h 33"/>
                  <a:gd name="T2" fmla="*/ 100 w 111"/>
                  <a:gd name="T3" fmla="*/ 5 h 33"/>
                  <a:gd name="T4" fmla="*/ 92 w 111"/>
                  <a:gd name="T5" fmla="*/ 11 h 33"/>
                  <a:gd name="T6" fmla="*/ 99 w 111"/>
                  <a:gd name="T7" fmla="*/ 11 h 33"/>
                  <a:gd name="T8" fmla="*/ 105 w 111"/>
                  <a:gd name="T9" fmla="*/ 12 h 33"/>
                  <a:gd name="T10" fmla="*/ 111 w 111"/>
                  <a:gd name="T11" fmla="*/ 18 h 33"/>
                  <a:gd name="T12" fmla="*/ 104 w 111"/>
                  <a:gd name="T13" fmla="*/ 17 h 33"/>
                  <a:gd name="T14" fmla="*/ 96 w 111"/>
                  <a:gd name="T15" fmla="*/ 18 h 33"/>
                  <a:gd name="T16" fmla="*/ 80 w 111"/>
                  <a:gd name="T17" fmla="*/ 22 h 33"/>
                  <a:gd name="T18" fmla="*/ 72 w 111"/>
                  <a:gd name="T19" fmla="*/ 25 h 33"/>
                  <a:gd name="T20" fmla="*/ 68 w 111"/>
                  <a:gd name="T21" fmla="*/ 27 h 33"/>
                  <a:gd name="T22" fmla="*/ 65 w 111"/>
                  <a:gd name="T23" fmla="*/ 28 h 33"/>
                  <a:gd name="T24" fmla="*/ 51 w 111"/>
                  <a:gd name="T25" fmla="*/ 32 h 33"/>
                  <a:gd name="T26" fmla="*/ 29 w 111"/>
                  <a:gd name="T27" fmla="*/ 32 h 33"/>
                  <a:gd name="T28" fmla="*/ 23 w 111"/>
                  <a:gd name="T29" fmla="*/ 31 h 33"/>
                  <a:gd name="T30" fmla="*/ 21 w 111"/>
                  <a:gd name="T31" fmla="*/ 30 h 33"/>
                  <a:gd name="T32" fmla="*/ 11 w 111"/>
                  <a:gd name="T33" fmla="*/ 27 h 33"/>
                  <a:gd name="T34" fmla="*/ 1 w 111"/>
                  <a:gd name="T35" fmla="*/ 22 h 33"/>
                  <a:gd name="T36" fmla="*/ 0 w 111"/>
                  <a:gd name="T37" fmla="*/ 21 h 33"/>
                  <a:gd name="T38" fmla="*/ 0 w 111"/>
                  <a:gd name="T39" fmla="*/ 21 h 33"/>
                  <a:gd name="T40" fmla="*/ 0 w 111"/>
                  <a:gd name="T41" fmla="*/ 21 h 33"/>
                  <a:gd name="T42" fmla="*/ 0 w 111"/>
                  <a:gd name="T43" fmla="*/ 20 h 33"/>
                  <a:gd name="T44" fmla="*/ 0 w 111"/>
                  <a:gd name="T45" fmla="*/ 20 h 33"/>
                  <a:gd name="T46" fmla="*/ 0 w 111"/>
                  <a:gd name="T47" fmla="*/ 21 h 33"/>
                  <a:gd name="T48" fmla="*/ 1 w 111"/>
                  <a:gd name="T49" fmla="*/ 21 h 33"/>
                  <a:gd name="T50" fmla="*/ 2 w 111"/>
                  <a:gd name="T51" fmla="*/ 22 h 33"/>
                  <a:gd name="T52" fmla="*/ 5 w 111"/>
                  <a:gd name="T53" fmla="*/ 24 h 33"/>
                  <a:gd name="T54" fmla="*/ 11 w 111"/>
                  <a:gd name="T55" fmla="*/ 26 h 33"/>
                  <a:gd name="T56" fmla="*/ 24 w 111"/>
                  <a:gd name="T57" fmla="*/ 30 h 33"/>
                  <a:gd name="T58" fmla="*/ 50 w 111"/>
                  <a:gd name="T59" fmla="*/ 28 h 33"/>
                  <a:gd name="T60" fmla="*/ 62 w 111"/>
                  <a:gd name="T61" fmla="*/ 23 h 33"/>
                  <a:gd name="T62" fmla="*/ 65 w 111"/>
                  <a:gd name="T63" fmla="*/ 21 h 33"/>
                  <a:gd name="T64" fmla="*/ 69 w 111"/>
                  <a:gd name="T65" fmla="*/ 19 h 33"/>
                  <a:gd name="T66" fmla="*/ 75 w 111"/>
                  <a:gd name="T67" fmla="*/ 15 h 33"/>
                  <a:gd name="T68" fmla="*/ 88 w 111"/>
                  <a:gd name="T69" fmla="*/ 7 h 33"/>
                  <a:gd name="T70" fmla="*/ 96 w 111"/>
                  <a:gd name="T71" fmla="*/ 3 h 33"/>
                  <a:gd name="T72" fmla="*/ 104 w 111"/>
                  <a:gd name="T73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11" h="33">
                    <a:moveTo>
                      <a:pt x="104" y="0"/>
                    </a:moveTo>
                    <a:cubicBezTo>
                      <a:pt x="104" y="1"/>
                      <a:pt x="102" y="3"/>
                      <a:pt x="100" y="5"/>
                    </a:cubicBezTo>
                    <a:cubicBezTo>
                      <a:pt x="97" y="7"/>
                      <a:pt x="94" y="9"/>
                      <a:pt x="92" y="11"/>
                    </a:cubicBezTo>
                    <a:cubicBezTo>
                      <a:pt x="94" y="11"/>
                      <a:pt x="97" y="11"/>
                      <a:pt x="99" y="11"/>
                    </a:cubicBezTo>
                    <a:cubicBezTo>
                      <a:pt x="102" y="11"/>
                      <a:pt x="104" y="11"/>
                      <a:pt x="105" y="12"/>
                    </a:cubicBezTo>
                    <a:cubicBezTo>
                      <a:pt x="109" y="13"/>
                      <a:pt x="111" y="15"/>
                      <a:pt x="111" y="18"/>
                    </a:cubicBezTo>
                    <a:cubicBezTo>
                      <a:pt x="109" y="17"/>
                      <a:pt x="106" y="17"/>
                      <a:pt x="104" y="17"/>
                    </a:cubicBezTo>
                    <a:cubicBezTo>
                      <a:pt x="101" y="17"/>
                      <a:pt x="99" y="17"/>
                      <a:pt x="96" y="18"/>
                    </a:cubicBezTo>
                    <a:cubicBezTo>
                      <a:pt x="91" y="19"/>
                      <a:pt x="85" y="20"/>
                      <a:pt x="80" y="22"/>
                    </a:cubicBezTo>
                    <a:cubicBezTo>
                      <a:pt x="77" y="23"/>
                      <a:pt x="75" y="24"/>
                      <a:pt x="72" y="25"/>
                    </a:cubicBezTo>
                    <a:cubicBezTo>
                      <a:pt x="68" y="27"/>
                      <a:pt x="68" y="27"/>
                      <a:pt x="68" y="27"/>
                    </a:cubicBezTo>
                    <a:cubicBezTo>
                      <a:pt x="67" y="27"/>
                      <a:pt x="66" y="28"/>
                      <a:pt x="65" y="28"/>
                    </a:cubicBezTo>
                    <a:cubicBezTo>
                      <a:pt x="60" y="30"/>
                      <a:pt x="55" y="31"/>
                      <a:pt x="51" y="32"/>
                    </a:cubicBezTo>
                    <a:cubicBezTo>
                      <a:pt x="42" y="33"/>
                      <a:pt x="34" y="33"/>
                      <a:pt x="29" y="32"/>
                    </a:cubicBezTo>
                    <a:cubicBezTo>
                      <a:pt x="26" y="31"/>
                      <a:pt x="24" y="31"/>
                      <a:pt x="23" y="31"/>
                    </a:cubicBezTo>
                    <a:cubicBezTo>
                      <a:pt x="22" y="30"/>
                      <a:pt x="21" y="30"/>
                      <a:pt x="21" y="30"/>
                    </a:cubicBezTo>
                    <a:cubicBezTo>
                      <a:pt x="17" y="29"/>
                      <a:pt x="14" y="28"/>
                      <a:pt x="11" y="27"/>
                    </a:cubicBezTo>
                    <a:cubicBezTo>
                      <a:pt x="7" y="25"/>
                      <a:pt x="4" y="24"/>
                      <a:pt x="1" y="22"/>
                    </a:cubicBezTo>
                    <a:cubicBezTo>
                      <a:pt x="1" y="22"/>
                      <a:pt x="1" y="22"/>
                      <a:pt x="0" y="21"/>
                    </a:cubicBezTo>
                    <a:cubicBezTo>
                      <a:pt x="0" y="21"/>
                      <a:pt x="0" y="21"/>
                      <a:pt x="0" y="21"/>
                    </a:cubicBezTo>
                    <a:cubicBezTo>
                      <a:pt x="0" y="21"/>
                      <a:pt x="0" y="21"/>
                      <a:pt x="0" y="21"/>
                    </a:cubicBezTo>
                    <a:cubicBezTo>
                      <a:pt x="0" y="21"/>
                      <a:pt x="0" y="21"/>
                      <a:pt x="0" y="20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0" y="21"/>
                      <a:pt x="0" y="21"/>
                      <a:pt x="0" y="21"/>
                    </a:cubicBezTo>
                    <a:cubicBezTo>
                      <a:pt x="1" y="21"/>
                      <a:pt x="1" y="21"/>
                      <a:pt x="1" y="21"/>
                    </a:cubicBezTo>
                    <a:cubicBezTo>
                      <a:pt x="1" y="22"/>
                      <a:pt x="2" y="22"/>
                      <a:pt x="2" y="22"/>
                    </a:cubicBezTo>
                    <a:cubicBezTo>
                      <a:pt x="3" y="23"/>
                      <a:pt x="4" y="23"/>
                      <a:pt x="5" y="24"/>
                    </a:cubicBezTo>
                    <a:cubicBezTo>
                      <a:pt x="7" y="25"/>
                      <a:pt x="9" y="26"/>
                      <a:pt x="11" y="26"/>
                    </a:cubicBezTo>
                    <a:cubicBezTo>
                      <a:pt x="15" y="28"/>
                      <a:pt x="19" y="29"/>
                      <a:pt x="24" y="30"/>
                    </a:cubicBezTo>
                    <a:cubicBezTo>
                      <a:pt x="33" y="31"/>
                      <a:pt x="41" y="31"/>
                      <a:pt x="50" y="28"/>
                    </a:cubicBezTo>
                    <a:cubicBezTo>
                      <a:pt x="54" y="27"/>
                      <a:pt x="58" y="25"/>
                      <a:pt x="62" y="23"/>
                    </a:cubicBezTo>
                    <a:cubicBezTo>
                      <a:pt x="63" y="22"/>
                      <a:pt x="64" y="22"/>
                      <a:pt x="65" y="21"/>
                    </a:cubicBezTo>
                    <a:cubicBezTo>
                      <a:pt x="69" y="19"/>
                      <a:pt x="69" y="19"/>
                      <a:pt x="69" y="19"/>
                    </a:cubicBezTo>
                    <a:cubicBezTo>
                      <a:pt x="71" y="18"/>
                      <a:pt x="73" y="17"/>
                      <a:pt x="75" y="15"/>
                    </a:cubicBezTo>
                    <a:cubicBezTo>
                      <a:pt x="79" y="13"/>
                      <a:pt x="84" y="10"/>
                      <a:pt x="88" y="7"/>
                    </a:cubicBezTo>
                    <a:cubicBezTo>
                      <a:pt x="91" y="6"/>
                      <a:pt x="93" y="4"/>
                      <a:pt x="96" y="3"/>
                    </a:cubicBezTo>
                    <a:cubicBezTo>
                      <a:pt x="99" y="2"/>
                      <a:pt x="101" y="1"/>
                      <a:pt x="104" y="0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26" name="Freeform 252"/>
              <p:cNvSpPr/>
              <p:nvPr/>
            </p:nvSpPr>
            <p:spPr bwMode="auto">
              <a:xfrm rot="16069449">
                <a:off x="2189882" y="2220974"/>
                <a:ext cx="1455738" cy="849017"/>
              </a:xfrm>
              <a:custGeom>
                <a:avLst/>
                <a:gdLst>
                  <a:gd name="T0" fmla="*/ 0 w 170"/>
                  <a:gd name="T1" fmla="*/ 44 h 63"/>
                  <a:gd name="T2" fmla="*/ 2 w 170"/>
                  <a:gd name="T3" fmla="*/ 48 h 63"/>
                  <a:gd name="T4" fmla="*/ 10 w 170"/>
                  <a:gd name="T5" fmla="*/ 56 h 63"/>
                  <a:gd name="T6" fmla="*/ 23 w 170"/>
                  <a:gd name="T7" fmla="*/ 62 h 63"/>
                  <a:gd name="T8" fmla="*/ 32 w 170"/>
                  <a:gd name="T9" fmla="*/ 62 h 63"/>
                  <a:gd name="T10" fmla="*/ 40 w 170"/>
                  <a:gd name="T11" fmla="*/ 61 h 63"/>
                  <a:gd name="T12" fmla="*/ 56 w 170"/>
                  <a:gd name="T13" fmla="*/ 54 h 63"/>
                  <a:gd name="T14" fmla="*/ 69 w 170"/>
                  <a:gd name="T15" fmla="*/ 45 h 63"/>
                  <a:gd name="T16" fmla="*/ 78 w 170"/>
                  <a:gd name="T17" fmla="*/ 38 h 63"/>
                  <a:gd name="T18" fmla="*/ 81 w 170"/>
                  <a:gd name="T19" fmla="*/ 35 h 63"/>
                  <a:gd name="T20" fmla="*/ 83 w 170"/>
                  <a:gd name="T21" fmla="*/ 34 h 63"/>
                  <a:gd name="T22" fmla="*/ 95 w 170"/>
                  <a:gd name="T23" fmla="*/ 25 h 63"/>
                  <a:gd name="T24" fmla="*/ 108 w 170"/>
                  <a:gd name="T25" fmla="*/ 16 h 63"/>
                  <a:gd name="T26" fmla="*/ 115 w 170"/>
                  <a:gd name="T27" fmla="*/ 12 h 63"/>
                  <a:gd name="T28" fmla="*/ 123 w 170"/>
                  <a:gd name="T29" fmla="*/ 8 h 63"/>
                  <a:gd name="T30" fmla="*/ 140 w 170"/>
                  <a:gd name="T31" fmla="*/ 2 h 63"/>
                  <a:gd name="T32" fmla="*/ 155 w 170"/>
                  <a:gd name="T33" fmla="*/ 0 h 63"/>
                  <a:gd name="T34" fmla="*/ 166 w 170"/>
                  <a:gd name="T35" fmla="*/ 0 h 63"/>
                  <a:gd name="T36" fmla="*/ 170 w 170"/>
                  <a:gd name="T37" fmla="*/ 1 h 63"/>
                  <a:gd name="T38" fmla="*/ 166 w 170"/>
                  <a:gd name="T39" fmla="*/ 1 h 63"/>
                  <a:gd name="T40" fmla="*/ 155 w 170"/>
                  <a:gd name="T41" fmla="*/ 0 h 63"/>
                  <a:gd name="T42" fmla="*/ 140 w 170"/>
                  <a:gd name="T43" fmla="*/ 3 h 63"/>
                  <a:gd name="T44" fmla="*/ 124 w 170"/>
                  <a:gd name="T45" fmla="*/ 9 h 63"/>
                  <a:gd name="T46" fmla="*/ 116 w 170"/>
                  <a:gd name="T47" fmla="*/ 13 h 63"/>
                  <a:gd name="T48" fmla="*/ 109 w 170"/>
                  <a:gd name="T49" fmla="*/ 17 h 63"/>
                  <a:gd name="T50" fmla="*/ 96 w 170"/>
                  <a:gd name="T51" fmla="*/ 27 h 63"/>
                  <a:gd name="T52" fmla="*/ 84 w 170"/>
                  <a:gd name="T53" fmla="*/ 36 h 63"/>
                  <a:gd name="T54" fmla="*/ 82 w 170"/>
                  <a:gd name="T55" fmla="*/ 37 h 63"/>
                  <a:gd name="T56" fmla="*/ 79 w 170"/>
                  <a:gd name="T57" fmla="*/ 40 h 63"/>
                  <a:gd name="T58" fmla="*/ 70 w 170"/>
                  <a:gd name="T59" fmla="*/ 47 h 63"/>
                  <a:gd name="T60" fmla="*/ 57 w 170"/>
                  <a:gd name="T61" fmla="*/ 55 h 63"/>
                  <a:gd name="T62" fmla="*/ 41 w 170"/>
                  <a:gd name="T63" fmla="*/ 62 h 63"/>
                  <a:gd name="T64" fmla="*/ 32 w 170"/>
                  <a:gd name="T65" fmla="*/ 63 h 63"/>
                  <a:gd name="T66" fmla="*/ 23 w 170"/>
                  <a:gd name="T67" fmla="*/ 62 h 63"/>
                  <a:gd name="T68" fmla="*/ 16 w 170"/>
                  <a:gd name="T69" fmla="*/ 60 h 63"/>
                  <a:gd name="T70" fmla="*/ 10 w 170"/>
                  <a:gd name="T71" fmla="*/ 56 h 63"/>
                  <a:gd name="T72" fmla="*/ 2 w 170"/>
                  <a:gd name="T73" fmla="*/ 48 h 63"/>
                  <a:gd name="T74" fmla="*/ 0 w 170"/>
                  <a:gd name="T75" fmla="*/ 44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70" h="63">
                    <a:moveTo>
                      <a:pt x="0" y="44"/>
                    </a:moveTo>
                    <a:cubicBezTo>
                      <a:pt x="1" y="44"/>
                      <a:pt x="1" y="45"/>
                      <a:pt x="2" y="48"/>
                    </a:cubicBezTo>
                    <a:cubicBezTo>
                      <a:pt x="4" y="50"/>
                      <a:pt x="6" y="53"/>
                      <a:pt x="10" y="56"/>
                    </a:cubicBezTo>
                    <a:cubicBezTo>
                      <a:pt x="13" y="58"/>
                      <a:pt x="18" y="60"/>
                      <a:pt x="23" y="62"/>
                    </a:cubicBezTo>
                    <a:cubicBezTo>
                      <a:pt x="26" y="62"/>
                      <a:pt x="29" y="62"/>
                      <a:pt x="32" y="62"/>
                    </a:cubicBezTo>
                    <a:cubicBezTo>
                      <a:pt x="35" y="62"/>
                      <a:pt x="38" y="62"/>
                      <a:pt x="40" y="61"/>
                    </a:cubicBezTo>
                    <a:cubicBezTo>
                      <a:pt x="46" y="60"/>
                      <a:pt x="51" y="57"/>
                      <a:pt x="56" y="54"/>
                    </a:cubicBezTo>
                    <a:cubicBezTo>
                      <a:pt x="61" y="51"/>
                      <a:pt x="65" y="48"/>
                      <a:pt x="69" y="45"/>
                    </a:cubicBezTo>
                    <a:cubicBezTo>
                      <a:pt x="73" y="42"/>
                      <a:pt x="76" y="40"/>
                      <a:pt x="78" y="38"/>
                    </a:cubicBezTo>
                    <a:cubicBezTo>
                      <a:pt x="81" y="35"/>
                      <a:pt x="81" y="35"/>
                      <a:pt x="81" y="35"/>
                    </a:cubicBezTo>
                    <a:cubicBezTo>
                      <a:pt x="83" y="34"/>
                      <a:pt x="83" y="34"/>
                      <a:pt x="83" y="34"/>
                    </a:cubicBezTo>
                    <a:cubicBezTo>
                      <a:pt x="83" y="34"/>
                      <a:pt x="88" y="30"/>
                      <a:pt x="95" y="25"/>
                    </a:cubicBezTo>
                    <a:cubicBezTo>
                      <a:pt x="99" y="22"/>
                      <a:pt x="103" y="19"/>
                      <a:pt x="108" y="16"/>
                    </a:cubicBezTo>
                    <a:cubicBezTo>
                      <a:pt x="110" y="15"/>
                      <a:pt x="113" y="13"/>
                      <a:pt x="115" y="12"/>
                    </a:cubicBezTo>
                    <a:cubicBezTo>
                      <a:pt x="118" y="10"/>
                      <a:pt x="121" y="9"/>
                      <a:pt x="123" y="8"/>
                    </a:cubicBezTo>
                    <a:cubicBezTo>
                      <a:pt x="129" y="5"/>
                      <a:pt x="135" y="3"/>
                      <a:pt x="140" y="2"/>
                    </a:cubicBezTo>
                    <a:cubicBezTo>
                      <a:pt x="145" y="1"/>
                      <a:pt x="151" y="0"/>
                      <a:pt x="155" y="0"/>
                    </a:cubicBezTo>
                    <a:cubicBezTo>
                      <a:pt x="159" y="0"/>
                      <a:pt x="163" y="0"/>
                      <a:pt x="166" y="0"/>
                    </a:cubicBezTo>
                    <a:cubicBezTo>
                      <a:pt x="168" y="1"/>
                      <a:pt x="170" y="1"/>
                      <a:pt x="170" y="1"/>
                    </a:cubicBezTo>
                    <a:cubicBezTo>
                      <a:pt x="170" y="1"/>
                      <a:pt x="168" y="1"/>
                      <a:pt x="166" y="1"/>
                    </a:cubicBezTo>
                    <a:cubicBezTo>
                      <a:pt x="163" y="0"/>
                      <a:pt x="159" y="0"/>
                      <a:pt x="155" y="0"/>
                    </a:cubicBezTo>
                    <a:cubicBezTo>
                      <a:pt x="151" y="1"/>
                      <a:pt x="146" y="1"/>
                      <a:pt x="140" y="3"/>
                    </a:cubicBezTo>
                    <a:cubicBezTo>
                      <a:pt x="135" y="4"/>
                      <a:pt x="129" y="6"/>
                      <a:pt x="124" y="9"/>
                    </a:cubicBezTo>
                    <a:cubicBezTo>
                      <a:pt x="121" y="10"/>
                      <a:pt x="118" y="11"/>
                      <a:pt x="116" y="13"/>
                    </a:cubicBezTo>
                    <a:cubicBezTo>
                      <a:pt x="113" y="14"/>
                      <a:pt x="111" y="16"/>
                      <a:pt x="109" y="17"/>
                    </a:cubicBezTo>
                    <a:cubicBezTo>
                      <a:pt x="104" y="21"/>
                      <a:pt x="100" y="24"/>
                      <a:pt x="96" y="27"/>
                    </a:cubicBezTo>
                    <a:cubicBezTo>
                      <a:pt x="89" y="32"/>
                      <a:pt x="84" y="36"/>
                      <a:pt x="84" y="36"/>
                    </a:cubicBezTo>
                    <a:cubicBezTo>
                      <a:pt x="82" y="37"/>
                      <a:pt x="82" y="37"/>
                      <a:pt x="82" y="37"/>
                    </a:cubicBezTo>
                    <a:cubicBezTo>
                      <a:pt x="79" y="40"/>
                      <a:pt x="79" y="40"/>
                      <a:pt x="79" y="40"/>
                    </a:cubicBezTo>
                    <a:cubicBezTo>
                      <a:pt x="77" y="42"/>
                      <a:pt x="74" y="44"/>
                      <a:pt x="70" y="47"/>
                    </a:cubicBezTo>
                    <a:cubicBezTo>
                      <a:pt x="66" y="49"/>
                      <a:pt x="62" y="52"/>
                      <a:pt x="57" y="55"/>
                    </a:cubicBezTo>
                    <a:cubicBezTo>
                      <a:pt x="52" y="58"/>
                      <a:pt x="47" y="61"/>
                      <a:pt x="41" y="62"/>
                    </a:cubicBezTo>
                    <a:cubicBezTo>
                      <a:pt x="38" y="63"/>
                      <a:pt x="35" y="63"/>
                      <a:pt x="32" y="63"/>
                    </a:cubicBezTo>
                    <a:cubicBezTo>
                      <a:pt x="29" y="63"/>
                      <a:pt x="26" y="63"/>
                      <a:pt x="23" y="62"/>
                    </a:cubicBezTo>
                    <a:cubicBezTo>
                      <a:pt x="21" y="62"/>
                      <a:pt x="18" y="61"/>
                      <a:pt x="16" y="60"/>
                    </a:cubicBezTo>
                    <a:cubicBezTo>
                      <a:pt x="13" y="59"/>
                      <a:pt x="11" y="57"/>
                      <a:pt x="10" y="56"/>
                    </a:cubicBezTo>
                    <a:cubicBezTo>
                      <a:pt x="6" y="53"/>
                      <a:pt x="4" y="50"/>
                      <a:pt x="2" y="48"/>
                    </a:cubicBezTo>
                    <a:cubicBezTo>
                      <a:pt x="1" y="45"/>
                      <a:pt x="1" y="44"/>
                      <a:pt x="0" y="44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27" name="Freeform 253"/>
              <p:cNvSpPr/>
              <p:nvPr/>
            </p:nvSpPr>
            <p:spPr bwMode="auto">
              <a:xfrm rot="16069449">
                <a:off x="3062086" y="3239817"/>
                <a:ext cx="136525" cy="404472"/>
              </a:xfrm>
              <a:custGeom>
                <a:avLst/>
                <a:gdLst>
                  <a:gd name="T0" fmla="*/ 11 w 16"/>
                  <a:gd name="T1" fmla="*/ 23 h 30"/>
                  <a:gd name="T2" fmla="*/ 2 w 16"/>
                  <a:gd name="T3" fmla="*/ 28 h 30"/>
                  <a:gd name="T4" fmla="*/ 6 w 16"/>
                  <a:gd name="T5" fmla="*/ 20 h 30"/>
                  <a:gd name="T6" fmla="*/ 15 w 16"/>
                  <a:gd name="T7" fmla="*/ 0 h 30"/>
                  <a:gd name="T8" fmla="*/ 11 w 16"/>
                  <a:gd name="T9" fmla="*/ 23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" h="30">
                    <a:moveTo>
                      <a:pt x="11" y="23"/>
                    </a:moveTo>
                    <a:cubicBezTo>
                      <a:pt x="8" y="29"/>
                      <a:pt x="3" y="30"/>
                      <a:pt x="2" y="28"/>
                    </a:cubicBezTo>
                    <a:cubicBezTo>
                      <a:pt x="0" y="27"/>
                      <a:pt x="2" y="24"/>
                      <a:pt x="6" y="20"/>
                    </a:cubicBezTo>
                    <a:cubicBezTo>
                      <a:pt x="15" y="12"/>
                      <a:pt x="15" y="0"/>
                      <a:pt x="15" y="0"/>
                    </a:cubicBezTo>
                    <a:cubicBezTo>
                      <a:pt x="15" y="0"/>
                      <a:pt x="16" y="13"/>
                      <a:pt x="11" y="23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28" name="Freeform 254"/>
              <p:cNvSpPr/>
              <p:nvPr/>
            </p:nvSpPr>
            <p:spPr bwMode="auto">
              <a:xfrm rot="16069449">
                <a:off x="3002763" y="3323455"/>
                <a:ext cx="120650" cy="242308"/>
              </a:xfrm>
              <a:custGeom>
                <a:avLst/>
                <a:gdLst>
                  <a:gd name="T0" fmla="*/ 8 w 14"/>
                  <a:gd name="T1" fmla="*/ 14 h 18"/>
                  <a:gd name="T2" fmla="*/ 1 w 14"/>
                  <a:gd name="T3" fmla="*/ 17 h 18"/>
                  <a:gd name="T4" fmla="*/ 5 w 14"/>
                  <a:gd name="T5" fmla="*/ 12 h 18"/>
                  <a:gd name="T6" fmla="*/ 14 w 14"/>
                  <a:gd name="T7" fmla="*/ 0 h 18"/>
                  <a:gd name="T8" fmla="*/ 8 w 14"/>
                  <a:gd name="T9" fmla="*/ 14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" h="18">
                    <a:moveTo>
                      <a:pt x="8" y="14"/>
                    </a:moveTo>
                    <a:cubicBezTo>
                      <a:pt x="5" y="18"/>
                      <a:pt x="2" y="18"/>
                      <a:pt x="1" y="17"/>
                    </a:cubicBezTo>
                    <a:cubicBezTo>
                      <a:pt x="0" y="16"/>
                      <a:pt x="2" y="14"/>
                      <a:pt x="5" y="12"/>
                    </a:cubicBezTo>
                    <a:cubicBezTo>
                      <a:pt x="12" y="8"/>
                      <a:pt x="14" y="0"/>
                      <a:pt x="14" y="0"/>
                    </a:cubicBezTo>
                    <a:cubicBezTo>
                      <a:pt x="14" y="0"/>
                      <a:pt x="12" y="9"/>
                      <a:pt x="8" y="14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29" name="Freeform 256"/>
              <p:cNvSpPr/>
              <p:nvPr/>
            </p:nvSpPr>
            <p:spPr bwMode="auto">
              <a:xfrm rot="16069449">
                <a:off x="3023588" y="2654833"/>
                <a:ext cx="171450" cy="120841"/>
              </a:xfrm>
              <a:custGeom>
                <a:avLst/>
                <a:gdLst>
                  <a:gd name="T0" fmla="*/ 12 w 20"/>
                  <a:gd name="T1" fmla="*/ 2 h 9"/>
                  <a:gd name="T2" fmla="*/ 20 w 20"/>
                  <a:gd name="T3" fmla="*/ 3 h 9"/>
                  <a:gd name="T4" fmla="*/ 13 w 20"/>
                  <a:gd name="T5" fmla="*/ 4 h 9"/>
                  <a:gd name="T6" fmla="*/ 0 w 20"/>
                  <a:gd name="T7" fmla="*/ 9 h 9"/>
                  <a:gd name="T8" fmla="*/ 12 w 20"/>
                  <a:gd name="T9" fmla="*/ 2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" h="9">
                    <a:moveTo>
                      <a:pt x="12" y="2"/>
                    </a:moveTo>
                    <a:cubicBezTo>
                      <a:pt x="16" y="0"/>
                      <a:pt x="19" y="2"/>
                      <a:pt x="20" y="3"/>
                    </a:cubicBezTo>
                    <a:cubicBezTo>
                      <a:pt x="20" y="4"/>
                      <a:pt x="18" y="5"/>
                      <a:pt x="13" y="4"/>
                    </a:cubicBezTo>
                    <a:cubicBezTo>
                      <a:pt x="5" y="4"/>
                      <a:pt x="0" y="9"/>
                      <a:pt x="0" y="9"/>
                    </a:cubicBezTo>
                    <a:cubicBezTo>
                      <a:pt x="0" y="9"/>
                      <a:pt x="5" y="3"/>
                      <a:pt x="12" y="2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30" name="Freeform 257"/>
              <p:cNvSpPr/>
              <p:nvPr/>
            </p:nvSpPr>
            <p:spPr bwMode="auto">
              <a:xfrm rot="16069449">
                <a:off x="3072736" y="2715298"/>
                <a:ext cx="128588" cy="40698"/>
              </a:xfrm>
              <a:custGeom>
                <a:avLst/>
                <a:gdLst>
                  <a:gd name="T0" fmla="*/ 10 w 15"/>
                  <a:gd name="T1" fmla="*/ 0 h 3"/>
                  <a:gd name="T2" fmla="*/ 15 w 15"/>
                  <a:gd name="T3" fmla="*/ 1 h 3"/>
                  <a:gd name="T4" fmla="*/ 11 w 15"/>
                  <a:gd name="T5" fmla="*/ 2 h 3"/>
                  <a:gd name="T6" fmla="*/ 0 w 15"/>
                  <a:gd name="T7" fmla="*/ 3 h 3"/>
                  <a:gd name="T8" fmla="*/ 10 w 15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3">
                    <a:moveTo>
                      <a:pt x="10" y="0"/>
                    </a:moveTo>
                    <a:cubicBezTo>
                      <a:pt x="14" y="0"/>
                      <a:pt x="15" y="1"/>
                      <a:pt x="15" y="1"/>
                    </a:cubicBezTo>
                    <a:cubicBezTo>
                      <a:pt x="15" y="2"/>
                      <a:pt x="14" y="2"/>
                      <a:pt x="11" y="2"/>
                    </a:cubicBezTo>
                    <a:cubicBezTo>
                      <a:pt x="5" y="1"/>
                      <a:pt x="0" y="3"/>
                      <a:pt x="0" y="3"/>
                    </a:cubicBezTo>
                    <a:cubicBezTo>
                      <a:pt x="0" y="3"/>
                      <a:pt x="5" y="1"/>
                      <a:pt x="10" y="0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31" name="Freeform 258"/>
              <p:cNvSpPr/>
              <p:nvPr/>
            </p:nvSpPr>
            <p:spPr bwMode="auto">
              <a:xfrm rot="16069449">
                <a:off x="3110059" y="2738081"/>
                <a:ext cx="95250" cy="26923"/>
              </a:xfrm>
              <a:custGeom>
                <a:avLst/>
                <a:gdLst>
                  <a:gd name="T0" fmla="*/ 8 w 11"/>
                  <a:gd name="T1" fmla="*/ 0 h 2"/>
                  <a:gd name="T2" fmla="*/ 11 w 11"/>
                  <a:gd name="T3" fmla="*/ 1 h 2"/>
                  <a:gd name="T4" fmla="*/ 8 w 11"/>
                  <a:gd name="T5" fmla="*/ 1 h 2"/>
                  <a:gd name="T6" fmla="*/ 0 w 11"/>
                  <a:gd name="T7" fmla="*/ 1 h 2"/>
                  <a:gd name="T8" fmla="*/ 8 w 11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2">
                    <a:moveTo>
                      <a:pt x="8" y="0"/>
                    </a:moveTo>
                    <a:cubicBezTo>
                      <a:pt x="10" y="0"/>
                      <a:pt x="11" y="1"/>
                      <a:pt x="11" y="1"/>
                    </a:cubicBezTo>
                    <a:cubicBezTo>
                      <a:pt x="11" y="2"/>
                      <a:pt x="10" y="2"/>
                      <a:pt x="8" y="1"/>
                    </a:cubicBezTo>
                    <a:cubicBezTo>
                      <a:pt x="4" y="0"/>
                      <a:pt x="0" y="1"/>
                      <a:pt x="0" y="1"/>
                    </a:cubicBezTo>
                    <a:cubicBezTo>
                      <a:pt x="0" y="1"/>
                      <a:pt x="4" y="0"/>
                      <a:pt x="8" y="0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32" name="Freeform 268"/>
              <p:cNvSpPr/>
              <p:nvPr/>
            </p:nvSpPr>
            <p:spPr bwMode="auto">
              <a:xfrm rot="16069449">
                <a:off x="3065742" y="1731040"/>
                <a:ext cx="42863" cy="93918"/>
              </a:xfrm>
              <a:custGeom>
                <a:avLst/>
                <a:gdLst>
                  <a:gd name="T0" fmla="*/ 0 w 5"/>
                  <a:gd name="T1" fmla="*/ 3 h 7"/>
                  <a:gd name="T2" fmla="*/ 3 w 5"/>
                  <a:gd name="T3" fmla="*/ 1 h 7"/>
                  <a:gd name="T4" fmla="*/ 5 w 5"/>
                  <a:gd name="T5" fmla="*/ 4 h 7"/>
                  <a:gd name="T6" fmla="*/ 2 w 5"/>
                  <a:gd name="T7" fmla="*/ 7 h 7"/>
                  <a:gd name="T8" fmla="*/ 0 w 5"/>
                  <a:gd name="T9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7">
                    <a:moveTo>
                      <a:pt x="0" y="3"/>
                    </a:moveTo>
                    <a:cubicBezTo>
                      <a:pt x="0" y="2"/>
                      <a:pt x="1" y="0"/>
                      <a:pt x="3" y="1"/>
                    </a:cubicBezTo>
                    <a:cubicBezTo>
                      <a:pt x="4" y="1"/>
                      <a:pt x="5" y="2"/>
                      <a:pt x="5" y="4"/>
                    </a:cubicBezTo>
                    <a:cubicBezTo>
                      <a:pt x="5" y="6"/>
                      <a:pt x="4" y="7"/>
                      <a:pt x="2" y="7"/>
                    </a:cubicBezTo>
                    <a:cubicBezTo>
                      <a:pt x="1" y="6"/>
                      <a:pt x="0" y="5"/>
                      <a:pt x="0" y="3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33" name="Freeform 269"/>
              <p:cNvSpPr/>
              <p:nvPr/>
            </p:nvSpPr>
            <p:spPr bwMode="auto">
              <a:xfrm rot="16069449">
                <a:off x="2971579" y="1748079"/>
                <a:ext cx="42863" cy="66995"/>
              </a:xfrm>
              <a:custGeom>
                <a:avLst/>
                <a:gdLst>
                  <a:gd name="T0" fmla="*/ 0 w 5"/>
                  <a:gd name="T1" fmla="*/ 2 h 5"/>
                  <a:gd name="T2" fmla="*/ 2 w 5"/>
                  <a:gd name="T3" fmla="*/ 0 h 5"/>
                  <a:gd name="T4" fmla="*/ 5 w 5"/>
                  <a:gd name="T5" fmla="*/ 2 h 5"/>
                  <a:gd name="T6" fmla="*/ 2 w 5"/>
                  <a:gd name="T7" fmla="*/ 5 h 5"/>
                  <a:gd name="T8" fmla="*/ 0 w 5"/>
                  <a:gd name="T9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4" y="0"/>
                      <a:pt x="5" y="1"/>
                      <a:pt x="5" y="2"/>
                    </a:cubicBezTo>
                    <a:cubicBezTo>
                      <a:pt x="4" y="4"/>
                      <a:pt x="3" y="5"/>
                      <a:pt x="2" y="5"/>
                    </a:cubicBezTo>
                    <a:cubicBezTo>
                      <a:pt x="1" y="4"/>
                      <a:pt x="0" y="3"/>
                      <a:pt x="0" y="2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34" name="Freeform 270"/>
              <p:cNvSpPr/>
              <p:nvPr/>
            </p:nvSpPr>
            <p:spPr bwMode="auto">
              <a:xfrm rot="16069449">
                <a:off x="3161183" y="1765981"/>
                <a:ext cx="42863" cy="67621"/>
              </a:xfrm>
              <a:custGeom>
                <a:avLst/>
                <a:gdLst>
                  <a:gd name="T0" fmla="*/ 1 w 5"/>
                  <a:gd name="T1" fmla="*/ 2 h 5"/>
                  <a:gd name="T2" fmla="*/ 3 w 5"/>
                  <a:gd name="T3" fmla="*/ 0 h 5"/>
                  <a:gd name="T4" fmla="*/ 5 w 5"/>
                  <a:gd name="T5" fmla="*/ 3 h 5"/>
                  <a:gd name="T6" fmla="*/ 3 w 5"/>
                  <a:gd name="T7" fmla="*/ 5 h 5"/>
                  <a:gd name="T8" fmla="*/ 1 w 5"/>
                  <a:gd name="T9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2"/>
                    </a:moveTo>
                    <a:cubicBezTo>
                      <a:pt x="1" y="1"/>
                      <a:pt x="2" y="0"/>
                      <a:pt x="3" y="0"/>
                    </a:cubicBezTo>
                    <a:cubicBezTo>
                      <a:pt x="4" y="0"/>
                      <a:pt x="5" y="2"/>
                      <a:pt x="5" y="3"/>
                    </a:cubicBezTo>
                    <a:cubicBezTo>
                      <a:pt x="5" y="4"/>
                      <a:pt x="4" y="5"/>
                      <a:pt x="3" y="5"/>
                    </a:cubicBezTo>
                    <a:cubicBezTo>
                      <a:pt x="1" y="5"/>
                      <a:pt x="0" y="4"/>
                      <a:pt x="1" y="2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35" name="Freeform 271"/>
              <p:cNvSpPr/>
              <p:nvPr/>
            </p:nvSpPr>
            <p:spPr bwMode="auto">
              <a:xfrm rot="16069449">
                <a:off x="2882200" y="1772759"/>
                <a:ext cx="34925" cy="67621"/>
              </a:xfrm>
              <a:custGeom>
                <a:avLst/>
                <a:gdLst>
                  <a:gd name="T0" fmla="*/ 0 w 4"/>
                  <a:gd name="T1" fmla="*/ 2 h 5"/>
                  <a:gd name="T2" fmla="*/ 2 w 4"/>
                  <a:gd name="T3" fmla="*/ 1 h 5"/>
                  <a:gd name="T4" fmla="*/ 4 w 4"/>
                  <a:gd name="T5" fmla="*/ 3 h 5"/>
                  <a:gd name="T6" fmla="*/ 2 w 4"/>
                  <a:gd name="T7" fmla="*/ 4 h 5"/>
                  <a:gd name="T8" fmla="*/ 0 w 4"/>
                  <a:gd name="T9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0" y="2"/>
                    </a:moveTo>
                    <a:cubicBezTo>
                      <a:pt x="0" y="1"/>
                      <a:pt x="1" y="0"/>
                      <a:pt x="2" y="1"/>
                    </a:cubicBezTo>
                    <a:cubicBezTo>
                      <a:pt x="3" y="1"/>
                      <a:pt x="4" y="2"/>
                      <a:pt x="4" y="3"/>
                    </a:cubicBezTo>
                    <a:cubicBezTo>
                      <a:pt x="3" y="4"/>
                      <a:pt x="3" y="5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36" name="Oval 272"/>
              <p:cNvSpPr>
                <a:spLocks noChangeArrowheads="1"/>
              </p:cNvSpPr>
              <p:nvPr/>
            </p:nvSpPr>
            <p:spPr bwMode="auto">
              <a:xfrm rot="16069449">
                <a:off x="3227318" y="1809428"/>
                <a:ext cx="34925" cy="53846"/>
              </a:xfrm>
              <a:prstGeom prst="ellipse">
                <a:avLst/>
              </a:pr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37" name="Freeform 273"/>
              <p:cNvSpPr/>
              <p:nvPr/>
            </p:nvSpPr>
            <p:spPr bwMode="auto">
              <a:xfrm rot="16069449">
                <a:off x="2833987" y="1818418"/>
                <a:ext cx="25400" cy="40698"/>
              </a:xfrm>
              <a:custGeom>
                <a:avLst/>
                <a:gdLst>
                  <a:gd name="T0" fmla="*/ 0 w 3"/>
                  <a:gd name="T1" fmla="*/ 1 h 3"/>
                  <a:gd name="T2" fmla="*/ 1 w 3"/>
                  <a:gd name="T3" fmla="*/ 0 h 3"/>
                  <a:gd name="T4" fmla="*/ 3 w 3"/>
                  <a:gd name="T5" fmla="*/ 1 h 3"/>
                  <a:gd name="T6" fmla="*/ 1 w 3"/>
                  <a:gd name="T7" fmla="*/ 3 h 3"/>
                  <a:gd name="T8" fmla="*/ 0 w 3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ubicBezTo>
                      <a:pt x="3" y="2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38" name="Freeform 274"/>
              <p:cNvSpPr/>
              <p:nvPr/>
            </p:nvSpPr>
            <p:spPr bwMode="auto">
              <a:xfrm rot="16069449">
                <a:off x="3266538" y="1861528"/>
                <a:ext cx="26988" cy="40698"/>
              </a:xfrm>
              <a:custGeom>
                <a:avLst/>
                <a:gdLst>
                  <a:gd name="T0" fmla="*/ 0 w 3"/>
                  <a:gd name="T1" fmla="*/ 1 h 3"/>
                  <a:gd name="T2" fmla="*/ 1 w 3"/>
                  <a:gd name="T3" fmla="*/ 0 h 3"/>
                  <a:gd name="T4" fmla="*/ 3 w 3"/>
                  <a:gd name="T5" fmla="*/ 1 h 3"/>
                  <a:gd name="T6" fmla="*/ 1 w 3"/>
                  <a:gd name="T7" fmla="*/ 3 h 3"/>
                  <a:gd name="T8" fmla="*/ 0 w 3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2"/>
                      <a:pt x="2" y="3"/>
                      <a:pt x="1" y="3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39" name="Freeform 275"/>
              <p:cNvSpPr/>
              <p:nvPr/>
            </p:nvSpPr>
            <p:spPr bwMode="auto">
              <a:xfrm rot="16069449">
                <a:off x="2792145" y="1856436"/>
                <a:ext cx="17463" cy="26923"/>
              </a:xfrm>
              <a:custGeom>
                <a:avLst/>
                <a:gdLst>
                  <a:gd name="T0" fmla="*/ 0 w 2"/>
                  <a:gd name="T1" fmla="*/ 1 h 2"/>
                  <a:gd name="T2" fmla="*/ 1 w 2"/>
                  <a:gd name="T3" fmla="*/ 0 h 2"/>
                  <a:gd name="T4" fmla="*/ 2 w 2"/>
                  <a:gd name="T5" fmla="*/ 1 h 2"/>
                  <a:gd name="T6" fmla="*/ 1 w 2"/>
                  <a:gd name="T7" fmla="*/ 2 h 2"/>
                  <a:gd name="T8" fmla="*/ 0 w 2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40" name="Freeform 276"/>
              <p:cNvSpPr/>
              <p:nvPr/>
            </p:nvSpPr>
            <p:spPr bwMode="auto">
              <a:xfrm rot="16069449">
                <a:off x="3273872" y="1908326"/>
                <a:ext cx="15875" cy="40698"/>
              </a:xfrm>
              <a:custGeom>
                <a:avLst/>
                <a:gdLst>
                  <a:gd name="T0" fmla="*/ 0 w 2"/>
                  <a:gd name="T1" fmla="*/ 1 h 3"/>
                  <a:gd name="T2" fmla="*/ 1 w 2"/>
                  <a:gd name="T3" fmla="*/ 0 h 3"/>
                  <a:gd name="T4" fmla="*/ 2 w 2"/>
                  <a:gd name="T5" fmla="*/ 2 h 3"/>
                  <a:gd name="T6" fmla="*/ 1 w 2"/>
                  <a:gd name="T7" fmla="*/ 3 h 3"/>
                  <a:gd name="T8" fmla="*/ 0 w 2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2"/>
                      <a:pt x="2" y="3"/>
                      <a:pt x="1" y="3"/>
                    </a:cubicBezTo>
                    <a:cubicBezTo>
                      <a:pt x="1" y="3"/>
                      <a:pt x="0" y="2"/>
                      <a:pt x="0" y="1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801" name="组合 800"/>
            <p:cNvGrpSpPr/>
            <p:nvPr/>
          </p:nvGrpSpPr>
          <p:grpSpPr>
            <a:xfrm>
              <a:off x="2971800" y="2077976"/>
              <a:ext cx="608013" cy="560788"/>
              <a:chOff x="8710563" y="-4588817"/>
              <a:chExt cx="1635126" cy="1508125"/>
            </a:xfrm>
          </p:grpSpPr>
          <p:sp>
            <p:nvSpPr>
              <p:cNvPr id="802" name="Freeform 8"/>
              <p:cNvSpPr/>
              <p:nvPr/>
            </p:nvSpPr>
            <p:spPr bwMode="auto">
              <a:xfrm>
                <a:off x="8913763" y="-4231629"/>
                <a:ext cx="53975" cy="55563"/>
              </a:xfrm>
              <a:custGeom>
                <a:avLst/>
                <a:gdLst>
                  <a:gd name="T0" fmla="*/ 7 w 13"/>
                  <a:gd name="T1" fmla="*/ 1 h 13"/>
                  <a:gd name="T2" fmla="*/ 1 w 13"/>
                  <a:gd name="T3" fmla="*/ 6 h 13"/>
                  <a:gd name="T4" fmla="*/ 6 w 13"/>
                  <a:gd name="T5" fmla="*/ 12 h 13"/>
                  <a:gd name="T6" fmla="*/ 12 w 13"/>
                  <a:gd name="T7" fmla="*/ 7 h 13"/>
                  <a:gd name="T8" fmla="*/ 7 w 13"/>
                  <a:gd name="T9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13">
                    <a:moveTo>
                      <a:pt x="7" y="1"/>
                    </a:moveTo>
                    <a:cubicBezTo>
                      <a:pt x="4" y="0"/>
                      <a:pt x="1" y="3"/>
                      <a:pt x="1" y="6"/>
                    </a:cubicBezTo>
                    <a:cubicBezTo>
                      <a:pt x="0" y="9"/>
                      <a:pt x="3" y="12"/>
                      <a:pt x="6" y="12"/>
                    </a:cubicBezTo>
                    <a:cubicBezTo>
                      <a:pt x="9" y="13"/>
                      <a:pt x="12" y="10"/>
                      <a:pt x="12" y="7"/>
                    </a:cubicBezTo>
                    <a:cubicBezTo>
                      <a:pt x="13" y="4"/>
                      <a:pt x="10" y="1"/>
                      <a:pt x="7" y="1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03" name="Freeform 10"/>
              <p:cNvSpPr/>
              <p:nvPr/>
            </p:nvSpPr>
            <p:spPr bwMode="auto">
              <a:xfrm>
                <a:off x="9053463" y="-4087167"/>
                <a:ext cx="55563" cy="55563"/>
              </a:xfrm>
              <a:custGeom>
                <a:avLst/>
                <a:gdLst>
                  <a:gd name="T0" fmla="*/ 7 w 13"/>
                  <a:gd name="T1" fmla="*/ 0 h 13"/>
                  <a:gd name="T2" fmla="*/ 0 w 13"/>
                  <a:gd name="T3" fmla="*/ 5 h 13"/>
                  <a:gd name="T4" fmla="*/ 5 w 13"/>
                  <a:gd name="T5" fmla="*/ 12 h 13"/>
                  <a:gd name="T6" fmla="*/ 12 w 13"/>
                  <a:gd name="T7" fmla="*/ 7 h 13"/>
                  <a:gd name="T8" fmla="*/ 7 w 13"/>
                  <a:gd name="T9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13">
                    <a:moveTo>
                      <a:pt x="7" y="0"/>
                    </a:moveTo>
                    <a:cubicBezTo>
                      <a:pt x="4" y="0"/>
                      <a:pt x="1" y="2"/>
                      <a:pt x="0" y="5"/>
                    </a:cubicBezTo>
                    <a:cubicBezTo>
                      <a:pt x="0" y="9"/>
                      <a:pt x="2" y="12"/>
                      <a:pt x="5" y="12"/>
                    </a:cubicBezTo>
                    <a:cubicBezTo>
                      <a:pt x="8" y="13"/>
                      <a:pt x="12" y="10"/>
                      <a:pt x="12" y="7"/>
                    </a:cubicBezTo>
                    <a:cubicBezTo>
                      <a:pt x="13" y="4"/>
                      <a:pt x="10" y="1"/>
                      <a:pt x="7" y="0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04" name="Freeform 11"/>
              <p:cNvSpPr/>
              <p:nvPr/>
            </p:nvSpPr>
            <p:spPr bwMode="auto">
              <a:xfrm>
                <a:off x="9015363" y="-4052242"/>
                <a:ext cx="182563" cy="869950"/>
              </a:xfrm>
              <a:custGeom>
                <a:avLst/>
                <a:gdLst>
                  <a:gd name="T0" fmla="*/ 38 w 43"/>
                  <a:gd name="T1" fmla="*/ 148 h 205"/>
                  <a:gd name="T2" fmla="*/ 10 w 43"/>
                  <a:gd name="T3" fmla="*/ 47 h 205"/>
                  <a:gd name="T4" fmla="*/ 3 w 43"/>
                  <a:gd name="T5" fmla="*/ 20 h 205"/>
                  <a:gd name="T6" fmla="*/ 8 w 43"/>
                  <a:gd name="T7" fmla="*/ 6 h 205"/>
                  <a:gd name="T8" fmla="*/ 12 w 43"/>
                  <a:gd name="T9" fmla="*/ 2 h 205"/>
                  <a:gd name="T10" fmla="*/ 10 w 43"/>
                  <a:gd name="T11" fmla="*/ 0 h 205"/>
                  <a:gd name="T12" fmla="*/ 1 w 43"/>
                  <a:gd name="T13" fmla="*/ 20 h 205"/>
                  <a:gd name="T14" fmla="*/ 8 w 43"/>
                  <a:gd name="T15" fmla="*/ 48 h 205"/>
                  <a:gd name="T16" fmla="*/ 35 w 43"/>
                  <a:gd name="T17" fmla="*/ 148 h 205"/>
                  <a:gd name="T18" fmla="*/ 15 w 43"/>
                  <a:gd name="T19" fmla="*/ 204 h 205"/>
                  <a:gd name="T20" fmla="*/ 17 w 43"/>
                  <a:gd name="T21" fmla="*/ 205 h 205"/>
                  <a:gd name="T22" fmla="*/ 38 w 43"/>
                  <a:gd name="T23" fmla="*/ 148 h 2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3" h="205">
                    <a:moveTo>
                      <a:pt x="38" y="148"/>
                    </a:moveTo>
                    <a:cubicBezTo>
                      <a:pt x="43" y="104"/>
                      <a:pt x="22" y="68"/>
                      <a:pt x="10" y="47"/>
                    </a:cubicBezTo>
                    <a:cubicBezTo>
                      <a:pt x="4" y="36"/>
                      <a:pt x="2" y="27"/>
                      <a:pt x="3" y="20"/>
                    </a:cubicBezTo>
                    <a:cubicBezTo>
                      <a:pt x="4" y="14"/>
                      <a:pt x="6" y="9"/>
                      <a:pt x="8" y="6"/>
                    </a:cubicBezTo>
                    <a:cubicBezTo>
                      <a:pt x="10" y="3"/>
                      <a:pt x="12" y="2"/>
                      <a:pt x="12" y="2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0"/>
                      <a:pt x="2" y="7"/>
                      <a:pt x="1" y="20"/>
                    </a:cubicBezTo>
                    <a:cubicBezTo>
                      <a:pt x="0" y="27"/>
                      <a:pt x="1" y="36"/>
                      <a:pt x="8" y="48"/>
                    </a:cubicBezTo>
                    <a:cubicBezTo>
                      <a:pt x="20" y="69"/>
                      <a:pt x="40" y="104"/>
                      <a:pt x="35" y="148"/>
                    </a:cubicBezTo>
                    <a:cubicBezTo>
                      <a:pt x="33" y="165"/>
                      <a:pt x="27" y="184"/>
                      <a:pt x="15" y="204"/>
                    </a:cubicBezTo>
                    <a:cubicBezTo>
                      <a:pt x="17" y="205"/>
                      <a:pt x="17" y="205"/>
                      <a:pt x="17" y="205"/>
                    </a:cubicBezTo>
                    <a:cubicBezTo>
                      <a:pt x="29" y="185"/>
                      <a:pt x="36" y="166"/>
                      <a:pt x="38" y="148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05" name="Freeform 19"/>
              <p:cNvSpPr/>
              <p:nvPr/>
            </p:nvSpPr>
            <p:spPr bwMode="auto">
              <a:xfrm>
                <a:off x="9866263" y="-4460229"/>
                <a:ext cx="85725" cy="88900"/>
              </a:xfrm>
              <a:custGeom>
                <a:avLst/>
                <a:gdLst>
                  <a:gd name="T0" fmla="*/ 17 w 20"/>
                  <a:gd name="T1" fmla="*/ 5 h 21"/>
                  <a:gd name="T2" fmla="*/ 15 w 20"/>
                  <a:gd name="T3" fmla="*/ 18 h 21"/>
                  <a:gd name="T4" fmla="*/ 3 w 20"/>
                  <a:gd name="T5" fmla="*/ 16 h 21"/>
                  <a:gd name="T6" fmla="*/ 5 w 20"/>
                  <a:gd name="T7" fmla="*/ 3 h 21"/>
                  <a:gd name="T8" fmla="*/ 17 w 20"/>
                  <a:gd name="T9" fmla="*/ 5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" h="21">
                    <a:moveTo>
                      <a:pt x="17" y="5"/>
                    </a:moveTo>
                    <a:cubicBezTo>
                      <a:pt x="20" y="10"/>
                      <a:pt x="19" y="15"/>
                      <a:pt x="15" y="18"/>
                    </a:cubicBezTo>
                    <a:cubicBezTo>
                      <a:pt x="11" y="21"/>
                      <a:pt x="5" y="20"/>
                      <a:pt x="3" y="16"/>
                    </a:cubicBezTo>
                    <a:cubicBezTo>
                      <a:pt x="0" y="12"/>
                      <a:pt x="1" y="6"/>
                      <a:pt x="5" y="3"/>
                    </a:cubicBezTo>
                    <a:cubicBezTo>
                      <a:pt x="9" y="0"/>
                      <a:pt x="15" y="1"/>
                      <a:pt x="17" y="5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06" name="Freeform 73"/>
              <p:cNvSpPr/>
              <p:nvPr/>
            </p:nvSpPr>
            <p:spPr bwMode="auto">
              <a:xfrm>
                <a:off x="8858201" y="-3763317"/>
                <a:ext cx="500063" cy="398463"/>
              </a:xfrm>
              <a:custGeom>
                <a:avLst/>
                <a:gdLst>
                  <a:gd name="T0" fmla="*/ 118 w 118"/>
                  <a:gd name="T1" fmla="*/ 0 h 94"/>
                  <a:gd name="T2" fmla="*/ 105 w 118"/>
                  <a:gd name="T3" fmla="*/ 9 h 94"/>
                  <a:gd name="T4" fmla="*/ 89 w 118"/>
                  <a:gd name="T5" fmla="*/ 16 h 94"/>
                  <a:gd name="T6" fmla="*/ 55 w 118"/>
                  <a:gd name="T7" fmla="*/ 21 h 94"/>
                  <a:gd name="T8" fmla="*/ 13 w 118"/>
                  <a:gd name="T9" fmla="*/ 33 h 94"/>
                  <a:gd name="T10" fmla="*/ 3 w 118"/>
                  <a:gd name="T11" fmla="*/ 65 h 94"/>
                  <a:gd name="T12" fmla="*/ 40 w 118"/>
                  <a:gd name="T13" fmla="*/ 86 h 94"/>
                  <a:gd name="T14" fmla="*/ 54 w 118"/>
                  <a:gd name="T15" fmla="*/ 67 h 94"/>
                  <a:gd name="T16" fmla="*/ 42 w 118"/>
                  <a:gd name="T17" fmla="*/ 47 h 94"/>
                  <a:gd name="T18" fmla="*/ 22 w 118"/>
                  <a:gd name="T19" fmla="*/ 56 h 94"/>
                  <a:gd name="T20" fmla="*/ 30 w 118"/>
                  <a:gd name="T21" fmla="*/ 73 h 94"/>
                  <a:gd name="T22" fmla="*/ 36 w 118"/>
                  <a:gd name="T23" fmla="*/ 66 h 94"/>
                  <a:gd name="T24" fmla="*/ 30 w 118"/>
                  <a:gd name="T25" fmla="*/ 58 h 94"/>
                  <a:gd name="T26" fmla="*/ 42 w 118"/>
                  <a:gd name="T27" fmla="*/ 50 h 94"/>
                  <a:gd name="T28" fmla="*/ 26 w 118"/>
                  <a:gd name="T29" fmla="*/ 76 h 94"/>
                  <a:gd name="T30" fmla="*/ 24 w 118"/>
                  <a:gd name="T31" fmla="*/ 38 h 94"/>
                  <a:gd name="T32" fmla="*/ 69 w 118"/>
                  <a:gd name="T33" fmla="*/ 30 h 94"/>
                  <a:gd name="T34" fmla="*/ 111 w 118"/>
                  <a:gd name="T35" fmla="*/ 7 h 94"/>
                  <a:gd name="T36" fmla="*/ 118 w 118"/>
                  <a:gd name="T37" fmla="*/ 0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18" h="94">
                    <a:moveTo>
                      <a:pt x="118" y="0"/>
                    </a:moveTo>
                    <a:cubicBezTo>
                      <a:pt x="115" y="4"/>
                      <a:pt x="109" y="6"/>
                      <a:pt x="105" y="9"/>
                    </a:cubicBezTo>
                    <a:cubicBezTo>
                      <a:pt x="100" y="12"/>
                      <a:pt x="95" y="14"/>
                      <a:pt x="89" y="16"/>
                    </a:cubicBezTo>
                    <a:cubicBezTo>
                      <a:pt x="78" y="19"/>
                      <a:pt x="66" y="21"/>
                      <a:pt x="55" y="21"/>
                    </a:cubicBezTo>
                    <a:cubicBezTo>
                      <a:pt x="40" y="21"/>
                      <a:pt x="24" y="22"/>
                      <a:pt x="13" y="33"/>
                    </a:cubicBezTo>
                    <a:cubicBezTo>
                      <a:pt x="3" y="43"/>
                      <a:pt x="0" y="52"/>
                      <a:pt x="3" y="65"/>
                    </a:cubicBezTo>
                    <a:cubicBezTo>
                      <a:pt x="5" y="80"/>
                      <a:pt x="23" y="94"/>
                      <a:pt x="40" y="86"/>
                    </a:cubicBezTo>
                    <a:cubicBezTo>
                      <a:pt x="48" y="82"/>
                      <a:pt x="54" y="76"/>
                      <a:pt x="54" y="67"/>
                    </a:cubicBezTo>
                    <a:cubicBezTo>
                      <a:pt x="54" y="59"/>
                      <a:pt x="50" y="49"/>
                      <a:pt x="42" y="47"/>
                    </a:cubicBezTo>
                    <a:cubicBezTo>
                      <a:pt x="34" y="44"/>
                      <a:pt x="25" y="50"/>
                      <a:pt x="22" y="56"/>
                    </a:cubicBezTo>
                    <a:cubicBezTo>
                      <a:pt x="19" y="62"/>
                      <a:pt x="22" y="74"/>
                      <a:pt x="30" y="73"/>
                    </a:cubicBezTo>
                    <a:cubicBezTo>
                      <a:pt x="33" y="72"/>
                      <a:pt x="35" y="70"/>
                      <a:pt x="36" y="66"/>
                    </a:cubicBezTo>
                    <a:cubicBezTo>
                      <a:pt x="36" y="61"/>
                      <a:pt x="33" y="61"/>
                      <a:pt x="30" y="58"/>
                    </a:cubicBezTo>
                    <a:cubicBezTo>
                      <a:pt x="25" y="52"/>
                      <a:pt x="36" y="47"/>
                      <a:pt x="42" y="50"/>
                    </a:cubicBezTo>
                    <a:cubicBezTo>
                      <a:pt x="59" y="59"/>
                      <a:pt x="43" y="82"/>
                      <a:pt x="26" y="76"/>
                    </a:cubicBezTo>
                    <a:cubicBezTo>
                      <a:pt x="10" y="70"/>
                      <a:pt x="11" y="47"/>
                      <a:pt x="24" y="38"/>
                    </a:cubicBezTo>
                    <a:cubicBezTo>
                      <a:pt x="36" y="30"/>
                      <a:pt x="55" y="33"/>
                      <a:pt x="69" y="30"/>
                    </a:cubicBezTo>
                    <a:cubicBezTo>
                      <a:pt x="84" y="26"/>
                      <a:pt x="99" y="17"/>
                      <a:pt x="111" y="7"/>
                    </a:cubicBezTo>
                    <a:cubicBezTo>
                      <a:pt x="113" y="5"/>
                      <a:pt x="116" y="3"/>
                      <a:pt x="118" y="0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07" name="Freeform 74"/>
              <p:cNvSpPr/>
              <p:nvPr/>
            </p:nvSpPr>
            <p:spPr bwMode="auto">
              <a:xfrm>
                <a:off x="9375726" y="-3687117"/>
                <a:ext cx="269875" cy="577850"/>
              </a:xfrm>
              <a:custGeom>
                <a:avLst/>
                <a:gdLst>
                  <a:gd name="T0" fmla="*/ 25 w 64"/>
                  <a:gd name="T1" fmla="*/ 0 h 136"/>
                  <a:gd name="T2" fmla="*/ 26 w 64"/>
                  <a:gd name="T3" fmla="*/ 15 h 136"/>
                  <a:gd name="T4" fmla="*/ 25 w 64"/>
                  <a:gd name="T5" fmla="*/ 32 h 136"/>
                  <a:gd name="T6" fmla="*/ 13 w 64"/>
                  <a:gd name="T7" fmla="*/ 65 h 136"/>
                  <a:gd name="T8" fmla="*/ 4 w 64"/>
                  <a:gd name="T9" fmla="*/ 108 h 136"/>
                  <a:gd name="T10" fmla="*/ 26 w 64"/>
                  <a:gd name="T11" fmla="*/ 132 h 136"/>
                  <a:gd name="T12" fmla="*/ 63 w 64"/>
                  <a:gd name="T13" fmla="*/ 109 h 136"/>
                  <a:gd name="T14" fmla="*/ 53 w 64"/>
                  <a:gd name="T15" fmla="*/ 87 h 136"/>
                  <a:gd name="T16" fmla="*/ 29 w 64"/>
                  <a:gd name="T17" fmla="*/ 89 h 136"/>
                  <a:gd name="T18" fmla="*/ 29 w 64"/>
                  <a:gd name="T19" fmla="*/ 111 h 136"/>
                  <a:gd name="T20" fmla="*/ 47 w 64"/>
                  <a:gd name="T21" fmla="*/ 112 h 136"/>
                  <a:gd name="T22" fmla="*/ 43 w 64"/>
                  <a:gd name="T23" fmla="*/ 103 h 136"/>
                  <a:gd name="T24" fmla="*/ 34 w 64"/>
                  <a:gd name="T25" fmla="*/ 104 h 136"/>
                  <a:gd name="T26" fmla="*/ 32 w 64"/>
                  <a:gd name="T27" fmla="*/ 90 h 136"/>
                  <a:gd name="T28" fmla="*/ 48 w 64"/>
                  <a:gd name="T29" fmla="*/ 116 h 136"/>
                  <a:gd name="T30" fmla="*/ 13 w 64"/>
                  <a:gd name="T31" fmla="*/ 100 h 136"/>
                  <a:gd name="T32" fmla="*/ 27 w 64"/>
                  <a:gd name="T33" fmla="*/ 57 h 136"/>
                  <a:gd name="T34" fmla="*/ 27 w 64"/>
                  <a:gd name="T35" fmla="*/ 9 h 136"/>
                  <a:gd name="T36" fmla="*/ 25 w 64"/>
                  <a:gd name="T37" fmla="*/ 0 h 1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64" h="136">
                    <a:moveTo>
                      <a:pt x="25" y="0"/>
                    </a:moveTo>
                    <a:cubicBezTo>
                      <a:pt x="27" y="4"/>
                      <a:pt x="26" y="10"/>
                      <a:pt x="26" y="15"/>
                    </a:cubicBezTo>
                    <a:cubicBezTo>
                      <a:pt x="27" y="21"/>
                      <a:pt x="26" y="27"/>
                      <a:pt x="25" y="32"/>
                    </a:cubicBezTo>
                    <a:cubicBezTo>
                      <a:pt x="23" y="44"/>
                      <a:pt x="18" y="55"/>
                      <a:pt x="13" y="65"/>
                    </a:cubicBezTo>
                    <a:cubicBezTo>
                      <a:pt x="6" y="78"/>
                      <a:pt x="0" y="93"/>
                      <a:pt x="4" y="108"/>
                    </a:cubicBezTo>
                    <a:cubicBezTo>
                      <a:pt x="7" y="121"/>
                      <a:pt x="14" y="127"/>
                      <a:pt x="26" y="132"/>
                    </a:cubicBezTo>
                    <a:cubicBezTo>
                      <a:pt x="41" y="136"/>
                      <a:pt x="62" y="128"/>
                      <a:pt x="63" y="109"/>
                    </a:cubicBezTo>
                    <a:cubicBezTo>
                      <a:pt x="64" y="101"/>
                      <a:pt x="61" y="92"/>
                      <a:pt x="53" y="87"/>
                    </a:cubicBezTo>
                    <a:cubicBezTo>
                      <a:pt x="46" y="84"/>
                      <a:pt x="35" y="83"/>
                      <a:pt x="29" y="89"/>
                    </a:cubicBezTo>
                    <a:cubicBezTo>
                      <a:pt x="24" y="94"/>
                      <a:pt x="24" y="105"/>
                      <a:pt x="29" y="111"/>
                    </a:cubicBezTo>
                    <a:cubicBezTo>
                      <a:pt x="32" y="116"/>
                      <a:pt x="44" y="119"/>
                      <a:pt x="47" y="112"/>
                    </a:cubicBezTo>
                    <a:cubicBezTo>
                      <a:pt x="48" y="109"/>
                      <a:pt x="46" y="105"/>
                      <a:pt x="43" y="103"/>
                    </a:cubicBezTo>
                    <a:cubicBezTo>
                      <a:pt x="39" y="100"/>
                      <a:pt x="38" y="103"/>
                      <a:pt x="34" y="104"/>
                    </a:cubicBezTo>
                    <a:cubicBezTo>
                      <a:pt x="26" y="106"/>
                      <a:pt x="27" y="94"/>
                      <a:pt x="32" y="90"/>
                    </a:cubicBezTo>
                    <a:cubicBezTo>
                      <a:pt x="49" y="79"/>
                      <a:pt x="61" y="105"/>
                      <a:pt x="48" y="116"/>
                    </a:cubicBezTo>
                    <a:cubicBezTo>
                      <a:pt x="35" y="127"/>
                      <a:pt x="15" y="116"/>
                      <a:pt x="13" y="100"/>
                    </a:cubicBezTo>
                    <a:cubicBezTo>
                      <a:pt x="12" y="86"/>
                      <a:pt x="24" y="70"/>
                      <a:pt x="27" y="57"/>
                    </a:cubicBezTo>
                    <a:cubicBezTo>
                      <a:pt x="32" y="42"/>
                      <a:pt x="31" y="24"/>
                      <a:pt x="27" y="9"/>
                    </a:cubicBezTo>
                    <a:cubicBezTo>
                      <a:pt x="27" y="6"/>
                      <a:pt x="26" y="3"/>
                      <a:pt x="25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08" name="Freeform 75"/>
              <p:cNvSpPr/>
              <p:nvPr/>
            </p:nvSpPr>
            <p:spPr bwMode="auto">
              <a:xfrm>
                <a:off x="9582101" y="-3760142"/>
                <a:ext cx="550863" cy="323850"/>
              </a:xfrm>
              <a:custGeom>
                <a:avLst/>
                <a:gdLst>
                  <a:gd name="T0" fmla="*/ 0 w 130"/>
                  <a:gd name="T1" fmla="*/ 0 h 76"/>
                  <a:gd name="T2" fmla="*/ 14 w 130"/>
                  <a:gd name="T3" fmla="*/ 7 h 76"/>
                  <a:gd name="T4" fmla="*/ 29 w 130"/>
                  <a:gd name="T5" fmla="*/ 17 h 76"/>
                  <a:gd name="T6" fmla="*/ 51 w 130"/>
                  <a:gd name="T7" fmla="*/ 43 h 76"/>
                  <a:gd name="T8" fmla="*/ 84 w 130"/>
                  <a:gd name="T9" fmla="*/ 72 h 76"/>
                  <a:gd name="T10" fmla="*/ 116 w 130"/>
                  <a:gd name="T11" fmla="*/ 65 h 76"/>
                  <a:gd name="T12" fmla="*/ 114 w 130"/>
                  <a:gd name="T13" fmla="*/ 22 h 76"/>
                  <a:gd name="T14" fmla="*/ 90 w 130"/>
                  <a:gd name="T15" fmla="*/ 20 h 76"/>
                  <a:gd name="T16" fmla="*/ 80 w 130"/>
                  <a:gd name="T17" fmla="*/ 41 h 76"/>
                  <a:gd name="T18" fmla="*/ 99 w 130"/>
                  <a:gd name="T19" fmla="*/ 52 h 76"/>
                  <a:gd name="T20" fmla="*/ 108 w 130"/>
                  <a:gd name="T21" fmla="*/ 37 h 76"/>
                  <a:gd name="T22" fmla="*/ 99 w 130"/>
                  <a:gd name="T23" fmla="*/ 36 h 76"/>
                  <a:gd name="T24" fmla="*/ 95 w 130"/>
                  <a:gd name="T25" fmla="*/ 45 h 76"/>
                  <a:gd name="T26" fmla="*/ 82 w 130"/>
                  <a:gd name="T27" fmla="*/ 39 h 76"/>
                  <a:gd name="T28" fmla="*/ 113 w 130"/>
                  <a:gd name="T29" fmla="*/ 38 h 76"/>
                  <a:gd name="T30" fmla="*/ 82 w 130"/>
                  <a:gd name="T31" fmla="*/ 60 h 76"/>
                  <a:gd name="T32" fmla="*/ 51 w 130"/>
                  <a:gd name="T33" fmla="*/ 27 h 76"/>
                  <a:gd name="T34" fmla="*/ 10 w 130"/>
                  <a:gd name="T35" fmla="*/ 3 h 76"/>
                  <a:gd name="T36" fmla="*/ 0 w 130"/>
                  <a:gd name="T37" fmla="*/ 0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30" h="76">
                    <a:moveTo>
                      <a:pt x="0" y="0"/>
                    </a:moveTo>
                    <a:cubicBezTo>
                      <a:pt x="5" y="1"/>
                      <a:pt x="10" y="5"/>
                      <a:pt x="14" y="7"/>
                    </a:cubicBezTo>
                    <a:cubicBezTo>
                      <a:pt x="20" y="9"/>
                      <a:pt x="24" y="13"/>
                      <a:pt x="29" y="17"/>
                    </a:cubicBezTo>
                    <a:cubicBezTo>
                      <a:pt x="37" y="24"/>
                      <a:pt x="45" y="34"/>
                      <a:pt x="51" y="43"/>
                    </a:cubicBezTo>
                    <a:cubicBezTo>
                      <a:pt x="59" y="56"/>
                      <a:pt x="68" y="69"/>
                      <a:pt x="84" y="72"/>
                    </a:cubicBezTo>
                    <a:cubicBezTo>
                      <a:pt x="97" y="76"/>
                      <a:pt x="106" y="73"/>
                      <a:pt x="116" y="65"/>
                    </a:cubicBezTo>
                    <a:cubicBezTo>
                      <a:pt x="127" y="54"/>
                      <a:pt x="130" y="32"/>
                      <a:pt x="114" y="22"/>
                    </a:cubicBezTo>
                    <a:cubicBezTo>
                      <a:pt x="107" y="17"/>
                      <a:pt x="98" y="15"/>
                      <a:pt x="90" y="20"/>
                    </a:cubicBezTo>
                    <a:cubicBezTo>
                      <a:pt x="84" y="24"/>
                      <a:pt x="78" y="33"/>
                      <a:pt x="80" y="41"/>
                    </a:cubicBezTo>
                    <a:cubicBezTo>
                      <a:pt x="81" y="48"/>
                      <a:pt x="91" y="53"/>
                      <a:pt x="99" y="52"/>
                    </a:cubicBezTo>
                    <a:cubicBezTo>
                      <a:pt x="105" y="52"/>
                      <a:pt x="113" y="43"/>
                      <a:pt x="108" y="37"/>
                    </a:cubicBezTo>
                    <a:cubicBezTo>
                      <a:pt x="106" y="34"/>
                      <a:pt x="103" y="34"/>
                      <a:pt x="99" y="36"/>
                    </a:cubicBezTo>
                    <a:cubicBezTo>
                      <a:pt x="94" y="38"/>
                      <a:pt x="97" y="41"/>
                      <a:pt x="95" y="45"/>
                    </a:cubicBezTo>
                    <a:cubicBezTo>
                      <a:pt x="93" y="53"/>
                      <a:pt x="83" y="46"/>
                      <a:pt x="82" y="39"/>
                    </a:cubicBezTo>
                    <a:cubicBezTo>
                      <a:pt x="81" y="19"/>
                      <a:pt x="109" y="22"/>
                      <a:pt x="113" y="38"/>
                    </a:cubicBezTo>
                    <a:cubicBezTo>
                      <a:pt x="116" y="55"/>
                      <a:pt x="96" y="67"/>
                      <a:pt x="82" y="60"/>
                    </a:cubicBezTo>
                    <a:cubicBezTo>
                      <a:pt x="69" y="54"/>
                      <a:pt x="61" y="37"/>
                      <a:pt x="51" y="27"/>
                    </a:cubicBezTo>
                    <a:cubicBezTo>
                      <a:pt x="40" y="15"/>
                      <a:pt x="25" y="8"/>
                      <a:pt x="10" y="3"/>
                    </a:cubicBezTo>
                    <a:cubicBezTo>
                      <a:pt x="7" y="2"/>
                      <a:pt x="4" y="1"/>
                      <a:pt x="0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09" name="Freeform 76"/>
              <p:cNvSpPr/>
              <p:nvPr/>
            </p:nvSpPr>
            <p:spPr bwMode="auto">
              <a:xfrm>
                <a:off x="9604326" y="-4333229"/>
                <a:ext cx="457200" cy="454025"/>
              </a:xfrm>
              <a:custGeom>
                <a:avLst/>
                <a:gdLst>
                  <a:gd name="T0" fmla="*/ 0 w 108"/>
                  <a:gd name="T1" fmla="*/ 107 h 107"/>
                  <a:gd name="T2" fmla="*/ 11 w 108"/>
                  <a:gd name="T3" fmla="*/ 96 h 107"/>
                  <a:gd name="T4" fmla="*/ 26 w 108"/>
                  <a:gd name="T5" fmla="*/ 87 h 107"/>
                  <a:gd name="T6" fmla="*/ 59 w 108"/>
                  <a:gd name="T7" fmla="*/ 77 h 107"/>
                  <a:gd name="T8" fmla="*/ 99 w 108"/>
                  <a:gd name="T9" fmla="*/ 58 h 107"/>
                  <a:gd name="T10" fmla="*/ 104 w 108"/>
                  <a:gd name="T11" fmla="*/ 26 h 107"/>
                  <a:gd name="T12" fmla="*/ 64 w 108"/>
                  <a:gd name="T13" fmla="*/ 10 h 107"/>
                  <a:gd name="T14" fmla="*/ 53 w 108"/>
                  <a:gd name="T15" fmla="*/ 31 h 107"/>
                  <a:gd name="T16" fmla="*/ 68 w 108"/>
                  <a:gd name="T17" fmla="*/ 49 h 107"/>
                  <a:gd name="T18" fmla="*/ 86 w 108"/>
                  <a:gd name="T19" fmla="*/ 37 h 107"/>
                  <a:gd name="T20" fmla="*/ 76 w 108"/>
                  <a:gd name="T21" fmla="*/ 22 h 107"/>
                  <a:gd name="T22" fmla="*/ 71 w 108"/>
                  <a:gd name="T23" fmla="*/ 29 h 107"/>
                  <a:gd name="T24" fmla="*/ 77 w 108"/>
                  <a:gd name="T25" fmla="*/ 36 h 107"/>
                  <a:gd name="T26" fmla="*/ 67 w 108"/>
                  <a:gd name="T27" fmla="*/ 46 h 107"/>
                  <a:gd name="T28" fmla="*/ 78 w 108"/>
                  <a:gd name="T29" fmla="*/ 18 h 107"/>
                  <a:gd name="T30" fmla="*/ 87 w 108"/>
                  <a:gd name="T31" fmla="*/ 55 h 107"/>
                  <a:gd name="T32" fmla="*/ 44 w 108"/>
                  <a:gd name="T33" fmla="*/ 70 h 107"/>
                  <a:gd name="T34" fmla="*/ 6 w 108"/>
                  <a:gd name="T35" fmla="*/ 99 h 107"/>
                  <a:gd name="T36" fmla="*/ 0 w 108"/>
                  <a:gd name="T37" fmla="*/ 107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08" h="107">
                    <a:moveTo>
                      <a:pt x="0" y="107"/>
                    </a:moveTo>
                    <a:cubicBezTo>
                      <a:pt x="2" y="103"/>
                      <a:pt x="8" y="100"/>
                      <a:pt x="11" y="96"/>
                    </a:cubicBezTo>
                    <a:cubicBezTo>
                      <a:pt x="15" y="92"/>
                      <a:pt x="20" y="89"/>
                      <a:pt x="26" y="87"/>
                    </a:cubicBezTo>
                    <a:cubicBezTo>
                      <a:pt x="36" y="82"/>
                      <a:pt x="48" y="79"/>
                      <a:pt x="59" y="77"/>
                    </a:cubicBezTo>
                    <a:cubicBezTo>
                      <a:pt x="74" y="74"/>
                      <a:pt x="89" y="71"/>
                      <a:pt x="99" y="58"/>
                    </a:cubicBezTo>
                    <a:cubicBezTo>
                      <a:pt x="106" y="47"/>
                      <a:pt x="108" y="38"/>
                      <a:pt x="104" y="26"/>
                    </a:cubicBezTo>
                    <a:cubicBezTo>
                      <a:pt x="99" y="11"/>
                      <a:pt x="79" y="0"/>
                      <a:pt x="64" y="10"/>
                    </a:cubicBezTo>
                    <a:cubicBezTo>
                      <a:pt x="56" y="15"/>
                      <a:pt x="51" y="23"/>
                      <a:pt x="53" y="31"/>
                    </a:cubicBezTo>
                    <a:cubicBezTo>
                      <a:pt x="54" y="39"/>
                      <a:pt x="60" y="48"/>
                      <a:pt x="68" y="49"/>
                    </a:cubicBezTo>
                    <a:cubicBezTo>
                      <a:pt x="75" y="51"/>
                      <a:pt x="84" y="43"/>
                      <a:pt x="86" y="37"/>
                    </a:cubicBezTo>
                    <a:cubicBezTo>
                      <a:pt x="88" y="30"/>
                      <a:pt x="83" y="19"/>
                      <a:pt x="76" y="22"/>
                    </a:cubicBezTo>
                    <a:cubicBezTo>
                      <a:pt x="72" y="23"/>
                      <a:pt x="71" y="26"/>
                      <a:pt x="71" y="29"/>
                    </a:cubicBezTo>
                    <a:cubicBezTo>
                      <a:pt x="71" y="35"/>
                      <a:pt x="74" y="34"/>
                      <a:pt x="77" y="36"/>
                    </a:cubicBezTo>
                    <a:cubicBezTo>
                      <a:pt x="84" y="42"/>
                      <a:pt x="73" y="48"/>
                      <a:pt x="67" y="46"/>
                    </a:cubicBezTo>
                    <a:cubicBezTo>
                      <a:pt x="48" y="40"/>
                      <a:pt x="62" y="15"/>
                      <a:pt x="78" y="18"/>
                    </a:cubicBezTo>
                    <a:cubicBezTo>
                      <a:pt x="95" y="21"/>
                      <a:pt x="98" y="45"/>
                      <a:pt x="87" y="55"/>
                    </a:cubicBezTo>
                    <a:cubicBezTo>
                      <a:pt x="76" y="65"/>
                      <a:pt x="57" y="65"/>
                      <a:pt x="44" y="70"/>
                    </a:cubicBezTo>
                    <a:cubicBezTo>
                      <a:pt x="29" y="76"/>
                      <a:pt x="16" y="87"/>
                      <a:pt x="6" y="99"/>
                    </a:cubicBezTo>
                    <a:cubicBezTo>
                      <a:pt x="4" y="102"/>
                      <a:pt x="1" y="104"/>
                      <a:pt x="0" y="107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10" name="Freeform 77"/>
              <p:cNvSpPr/>
              <p:nvPr/>
            </p:nvSpPr>
            <p:spPr bwMode="auto">
              <a:xfrm>
                <a:off x="9282063" y="-4541192"/>
                <a:ext cx="279400" cy="565150"/>
              </a:xfrm>
              <a:custGeom>
                <a:avLst/>
                <a:gdLst>
                  <a:gd name="T0" fmla="*/ 53 w 66"/>
                  <a:gd name="T1" fmla="*/ 133 h 133"/>
                  <a:gd name="T2" fmla="*/ 49 w 66"/>
                  <a:gd name="T3" fmla="*/ 118 h 133"/>
                  <a:gd name="T4" fmla="*/ 49 w 66"/>
                  <a:gd name="T5" fmla="*/ 101 h 133"/>
                  <a:gd name="T6" fmla="*/ 56 w 66"/>
                  <a:gd name="T7" fmla="*/ 67 h 133"/>
                  <a:gd name="T8" fmla="*/ 60 w 66"/>
                  <a:gd name="T9" fmla="*/ 23 h 133"/>
                  <a:gd name="T10" fmla="*/ 34 w 66"/>
                  <a:gd name="T11" fmla="*/ 3 h 133"/>
                  <a:gd name="T12" fmla="*/ 1 w 66"/>
                  <a:gd name="T13" fmla="*/ 30 h 133"/>
                  <a:gd name="T14" fmla="*/ 14 w 66"/>
                  <a:gd name="T15" fmla="*/ 50 h 133"/>
                  <a:gd name="T16" fmla="*/ 37 w 66"/>
                  <a:gd name="T17" fmla="*/ 46 h 133"/>
                  <a:gd name="T18" fmla="*/ 35 w 66"/>
                  <a:gd name="T19" fmla="*/ 24 h 133"/>
                  <a:gd name="T20" fmla="*/ 17 w 66"/>
                  <a:gd name="T21" fmla="*/ 25 h 133"/>
                  <a:gd name="T22" fmla="*/ 21 w 66"/>
                  <a:gd name="T23" fmla="*/ 33 h 133"/>
                  <a:gd name="T24" fmla="*/ 30 w 66"/>
                  <a:gd name="T25" fmla="*/ 31 h 133"/>
                  <a:gd name="T26" fmla="*/ 34 w 66"/>
                  <a:gd name="T27" fmla="*/ 45 h 133"/>
                  <a:gd name="T28" fmla="*/ 15 w 66"/>
                  <a:gd name="T29" fmla="*/ 21 h 133"/>
                  <a:gd name="T30" fmla="*/ 51 w 66"/>
                  <a:gd name="T31" fmla="*/ 32 h 133"/>
                  <a:gd name="T32" fmla="*/ 43 w 66"/>
                  <a:gd name="T33" fmla="*/ 77 h 133"/>
                  <a:gd name="T34" fmla="*/ 49 w 66"/>
                  <a:gd name="T35" fmla="*/ 124 h 133"/>
                  <a:gd name="T36" fmla="*/ 53 w 66"/>
                  <a:gd name="T37" fmla="*/ 133 h 1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66" h="133">
                    <a:moveTo>
                      <a:pt x="53" y="133"/>
                    </a:moveTo>
                    <a:cubicBezTo>
                      <a:pt x="51" y="129"/>
                      <a:pt x="50" y="123"/>
                      <a:pt x="49" y="118"/>
                    </a:cubicBezTo>
                    <a:cubicBezTo>
                      <a:pt x="48" y="113"/>
                      <a:pt x="48" y="107"/>
                      <a:pt x="49" y="101"/>
                    </a:cubicBezTo>
                    <a:cubicBezTo>
                      <a:pt x="49" y="90"/>
                      <a:pt x="52" y="78"/>
                      <a:pt x="56" y="67"/>
                    </a:cubicBezTo>
                    <a:cubicBezTo>
                      <a:pt x="62" y="53"/>
                      <a:pt x="66" y="38"/>
                      <a:pt x="60" y="23"/>
                    </a:cubicBezTo>
                    <a:cubicBezTo>
                      <a:pt x="54" y="11"/>
                      <a:pt x="47" y="5"/>
                      <a:pt x="34" y="3"/>
                    </a:cubicBezTo>
                    <a:cubicBezTo>
                      <a:pt x="19" y="0"/>
                      <a:pt x="0" y="11"/>
                      <a:pt x="1" y="30"/>
                    </a:cubicBezTo>
                    <a:cubicBezTo>
                      <a:pt x="1" y="38"/>
                      <a:pt x="5" y="47"/>
                      <a:pt x="14" y="50"/>
                    </a:cubicBezTo>
                    <a:cubicBezTo>
                      <a:pt x="21" y="53"/>
                      <a:pt x="32" y="52"/>
                      <a:pt x="37" y="46"/>
                    </a:cubicBezTo>
                    <a:cubicBezTo>
                      <a:pt x="42" y="40"/>
                      <a:pt x="40" y="29"/>
                      <a:pt x="35" y="24"/>
                    </a:cubicBezTo>
                    <a:cubicBezTo>
                      <a:pt x="30" y="19"/>
                      <a:pt x="19" y="17"/>
                      <a:pt x="17" y="25"/>
                    </a:cubicBezTo>
                    <a:cubicBezTo>
                      <a:pt x="16" y="29"/>
                      <a:pt x="18" y="32"/>
                      <a:pt x="21" y="33"/>
                    </a:cubicBezTo>
                    <a:cubicBezTo>
                      <a:pt x="26" y="36"/>
                      <a:pt x="27" y="32"/>
                      <a:pt x="30" y="31"/>
                    </a:cubicBezTo>
                    <a:cubicBezTo>
                      <a:pt x="38" y="28"/>
                      <a:pt x="39" y="40"/>
                      <a:pt x="34" y="45"/>
                    </a:cubicBezTo>
                    <a:cubicBezTo>
                      <a:pt x="19" y="58"/>
                      <a:pt x="4" y="34"/>
                      <a:pt x="15" y="21"/>
                    </a:cubicBezTo>
                    <a:cubicBezTo>
                      <a:pt x="26" y="8"/>
                      <a:pt x="48" y="17"/>
                      <a:pt x="51" y="32"/>
                    </a:cubicBezTo>
                    <a:cubicBezTo>
                      <a:pt x="54" y="46"/>
                      <a:pt x="45" y="63"/>
                      <a:pt x="43" y="77"/>
                    </a:cubicBezTo>
                    <a:cubicBezTo>
                      <a:pt x="41" y="93"/>
                      <a:pt x="44" y="110"/>
                      <a:pt x="49" y="124"/>
                    </a:cubicBezTo>
                    <a:cubicBezTo>
                      <a:pt x="50" y="127"/>
                      <a:pt x="51" y="131"/>
                      <a:pt x="53" y="133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11" name="Freeform 78"/>
              <p:cNvSpPr/>
              <p:nvPr/>
            </p:nvSpPr>
            <p:spPr bwMode="auto">
              <a:xfrm>
                <a:off x="8786763" y="-4231629"/>
                <a:ext cx="554038" cy="301625"/>
              </a:xfrm>
              <a:custGeom>
                <a:avLst/>
                <a:gdLst>
                  <a:gd name="T0" fmla="*/ 131 w 131"/>
                  <a:gd name="T1" fmla="*/ 71 h 71"/>
                  <a:gd name="T2" fmla="*/ 117 w 131"/>
                  <a:gd name="T3" fmla="*/ 66 h 71"/>
                  <a:gd name="T4" fmla="*/ 102 w 131"/>
                  <a:gd name="T5" fmla="*/ 56 h 71"/>
                  <a:gd name="T6" fmla="*/ 79 w 131"/>
                  <a:gd name="T7" fmla="*/ 31 h 71"/>
                  <a:gd name="T8" fmla="*/ 44 w 131"/>
                  <a:gd name="T9" fmla="*/ 3 h 71"/>
                  <a:gd name="T10" fmla="*/ 13 w 131"/>
                  <a:gd name="T11" fmla="*/ 12 h 71"/>
                  <a:gd name="T12" fmla="*/ 16 w 131"/>
                  <a:gd name="T13" fmla="*/ 55 h 71"/>
                  <a:gd name="T14" fmla="*/ 40 w 131"/>
                  <a:gd name="T15" fmla="*/ 56 h 71"/>
                  <a:gd name="T16" fmla="*/ 50 w 131"/>
                  <a:gd name="T17" fmla="*/ 34 h 71"/>
                  <a:gd name="T18" fmla="*/ 31 w 131"/>
                  <a:gd name="T19" fmla="*/ 24 h 71"/>
                  <a:gd name="T20" fmla="*/ 22 w 131"/>
                  <a:gd name="T21" fmla="*/ 39 h 71"/>
                  <a:gd name="T22" fmla="*/ 31 w 131"/>
                  <a:gd name="T23" fmla="*/ 40 h 71"/>
                  <a:gd name="T24" fmla="*/ 34 w 131"/>
                  <a:gd name="T25" fmla="*/ 31 h 71"/>
                  <a:gd name="T26" fmla="*/ 47 w 131"/>
                  <a:gd name="T27" fmla="*/ 36 h 71"/>
                  <a:gd name="T28" fmla="*/ 17 w 131"/>
                  <a:gd name="T29" fmla="*/ 38 h 71"/>
                  <a:gd name="T30" fmla="*/ 47 w 131"/>
                  <a:gd name="T31" fmla="*/ 15 h 71"/>
                  <a:gd name="T32" fmla="*/ 79 w 131"/>
                  <a:gd name="T33" fmla="*/ 47 h 71"/>
                  <a:gd name="T34" fmla="*/ 121 w 131"/>
                  <a:gd name="T35" fmla="*/ 69 h 71"/>
                  <a:gd name="T36" fmla="*/ 131 w 131"/>
                  <a:gd name="T37" fmla="*/ 71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31" h="71">
                    <a:moveTo>
                      <a:pt x="131" y="71"/>
                    </a:moveTo>
                    <a:cubicBezTo>
                      <a:pt x="126" y="71"/>
                      <a:pt x="121" y="67"/>
                      <a:pt x="117" y="66"/>
                    </a:cubicBezTo>
                    <a:cubicBezTo>
                      <a:pt x="111" y="63"/>
                      <a:pt x="106" y="60"/>
                      <a:pt x="102" y="56"/>
                    </a:cubicBezTo>
                    <a:cubicBezTo>
                      <a:pt x="93" y="49"/>
                      <a:pt x="85" y="40"/>
                      <a:pt x="79" y="31"/>
                    </a:cubicBezTo>
                    <a:cubicBezTo>
                      <a:pt x="70" y="18"/>
                      <a:pt x="60" y="6"/>
                      <a:pt x="44" y="3"/>
                    </a:cubicBezTo>
                    <a:cubicBezTo>
                      <a:pt x="32" y="0"/>
                      <a:pt x="22" y="3"/>
                      <a:pt x="13" y="12"/>
                    </a:cubicBezTo>
                    <a:cubicBezTo>
                      <a:pt x="2" y="23"/>
                      <a:pt x="0" y="45"/>
                      <a:pt x="16" y="55"/>
                    </a:cubicBezTo>
                    <a:cubicBezTo>
                      <a:pt x="24" y="60"/>
                      <a:pt x="33" y="61"/>
                      <a:pt x="40" y="56"/>
                    </a:cubicBezTo>
                    <a:cubicBezTo>
                      <a:pt x="47" y="51"/>
                      <a:pt x="52" y="43"/>
                      <a:pt x="50" y="34"/>
                    </a:cubicBezTo>
                    <a:cubicBezTo>
                      <a:pt x="48" y="27"/>
                      <a:pt x="38" y="22"/>
                      <a:pt x="31" y="24"/>
                    </a:cubicBezTo>
                    <a:cubicBezTo>
                      <a:pt x="24" y="25"/>
                      <a:pt x="16" y="33"/>
                      <a:pt x="22" y="39"/>
                    </a:cubicBezTo>
                    <a:cubicBezTo>
                      <a:pt x="24" y="42"/>
                      <a:pt x="27" y="42"/>
                      <a:pt x="31" y="40"/>
                    </a:cubicBezTo>
                    <a:cubicBezTo>
                      <a:pt x="35" y="38"/>
                      <a:pt x="33" y="35"/>
                      <a:pt x="34" y="31"/>
                    </a:cubicBezTo>
                    <a:cubicBezTo>
                      <a:pt x="36" y="23"/>
                      <a:pt x="47" y="30"/>
                      <a:pt x="47" y="36"/>
                    </a:cubicBezTo>
                    <a:cubicBezTo>
                      <a:pt x="49" y="56"/>
                      <a:pt x="21" y="55"/>
                      <a:pt x="17" y="38"/>
                    </a:cubicBezTo>
                    <a:cubicBezTo>
                      <a:pt x="13" y="22"/>
                      <a:pt x="33" y="9"/>
                      <a:pt x="47" y="15"/>
                    </a:cubicBezTo>
                    <a:cubicBezTo>
                      <a:pt x="60" y="20"/>
                      <a:pt x="69" y="38"/>
                      <a:pt x="79" y="47"/>
                    </a:cubicBezTo>
                    <a:cubicBezTo>
                      <a:pt x="91" y="58"/>
                      <a:pt x="106" y="65"/>
                      <a:pt x="121" y="69"/>
                    </a:cubicBezTo>
                    <a:cubicBezTo>
                      <a:pt x="125" y="70"/>
                      <a:pt x="128" y="71"/>
                      <a:pt x="131" y="71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12" name="Freeform 79"/>
              <p:cNvSpPr/>
              <p:nvPr/>
            </p:nvSpPr>
            <p:spPr bwMode="auto">
              <a:xfrm>
                <a:off x="9218563" y="-4077642"/>
                <a:ext cx="490538" cy="492125"/>
              </a:xfrm>
              <a:custGeom>
                <a:avLst/>
                <a:gdLst>
                  <a:gd name="T0" fmla="*/ 46 w 116"/>
                  <a:gd name="T1" fmla="*/ 109 h 116"/>
                  <a:gd name="T2" fmla="*/ 109 w 116"/>
                  <a:gd name="T3" fmla="*/ 70 h 116"/>
                  <a:gd name="T4" fmla="*/ 70 w 116"/>
                  <a:gd name="T5" fmla="*/ 6 h 116"/>
                  <a:gd name="T6" fmla="*/ 6 w 116"/>
                  <a:gd name="T7" fmla="*/ 46 h 116"/>
                  <a:gd name="T8" fmla="*/ 46 w 116"/>
                  <a:gd name="T9" fmla="*/ 109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6" h="116">
                    <a:moveTo>
                      <a:pt x="46" y="109"/>
                    </a:moveTo>
                    <a:cubicBezTo>
                      <a:pt x="74" y="116"/>
                      <a:pt x="103" y="98"/>
                      <a:pt x="109" y="70"/>
                    </a:cubicBezTo>
                    <a:cubicBezTo>
                      <a:pt x="116" y="41"/>
                      <a:pt x="98" y="13"/>
                      <a:pt x="70" y="6"/>
                    </a:cubicBezTo>
                    <a:cubicBezTo>
                      <a:pt x="41" y="0"/>
                      <a:pt x="13" y="18"/>
                      <a:pt x="6" y="46"/>
                    </a:cubicBezTo>
                    <a:cubicBezTo>
                      <a:pt x="0" y="74"/>
                      <a:pt x="17" y="103"/>
                      <a:pt x="46" y="109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13" name="Freeform 80"/>
              <p:cNvSpPr/>
              <p:nvPr/>
            </p:nvSpPr>
            <p:spPr bwMode="auto">
              <a:xfrm>
                <a:off x="9069338" y="-3844279"/>
                <a:ext cx="446088" cy="722313"/>
              </a:xfrm>
              <a:custGeom>
                <a:avLst/>
                <a:gdLst>
                  <a:gd name="T0" fmla="*/ 38 w 105"/>
                  <a:gd name="T1" fmla="*/ 147 h 170"/>
                  <a:gd name="T2" fmla="*/ 97 w 105"/>
                  <a:gd name="T3" fmla="*/ 97 h 170"/>
                  <a:gd name="T4" fmla="*/ 102 w 105"/>
                  <a:gd name="T5" fmla="*/ 53 h 170"/>
                  <a:gd name="T6" fmla="*/ 97 w 105"/>
                  <a:gd name="T7" fmla="*/ 26 h 170"/>
                  <a:gd name="T8" fmla="*/ 102 w 105"/>
                  <a:gd name="T9" fmla="*/ 0 h 170"/>
                  <a:gd name="T10" fmla="*/ 90 w 105"/>
                  <a:gd name="T11" fmla="*/ 13 h 170"/>
                  <a:gd name="T12" fmla="*/ 72 w 105"/>
                  <a:gd name="T13" fmla="*/ 27 h 170"/>
                  <a:gd name="T14" fmla="*/ 38 w 105"/>
                  <a:gd name="T15" fmla="*/ 51 h 170"/>
                  <a:gd name="T16" fmla="*/ 15 w 105"/>
                  <a:gd name="T17" fmla="*/ 97 h 170"/>
                  <a:gd name="T18" fmla="*/ 12 w 105"/>
                  <a:gd name="T19" fmla="*/ 151 h 170"/>
                  <a:gd name="T20" fmla="*/ 7 w 105"/>
                  <a:gd name="T21" fmla="*/ 161 h 170"/>
                  <a:gd name="T22" fmla="*/ 4 w 105"/>
                  <a:gd name="T23" fmla="*/ 166 h 170"/>
                  <a:gd name="T24" fmla="*/ 2 w 105"/>
                  <a:gd name="T25" fmla="*/ 168 h 170"/>
                  <a:gd name="T26" fmla="*/ 0 w 105"/>
                  <a:gd name="T27" fmla="*/ 170 h 170"/>
                  <a:gd name="T28" fmla="*/ 3 w 105"/>
                  <a:gd name="T29" fmla="*/ 168 h 170"/>
                  <a:gd name="T30" fmla="*/ 6 w 105"/>
                  <a:gd name="T31" fmla="*/ 166 h 170"/>
                  <a:gd name="T32" fmla="*/ 11 w 105"/>
                  <a:gd name="T33" fmla="*/ 162 h 170"/>
                  <a:gd name="T34" fmla="*/ 23 w 105"/>
                  <a:gd name="T35" fmla="*/ 154 h 170"/>
                  <a:gd name="T36" fmla="*/ 38 w 105"/>
                  <a:gd name="T37" fmla="*/ 147 h 1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05" h="170">
                    <a:moveTo>
                      <a:pt x="38" y="147"/>
                    </a:moveTo>
                    <a:cubicBezTo>
                      <a:pt x="61" y="136"/>
                      <a:pt x="87" y="122"/>
                      <a:pt x="97" y="97"/>
                    </a:cubicBezTo>
                    <a:cubicBezTo>
                      <a:pt x="103" y="83"/>
                      <a:pt x="105" y="68"/>
                      <a:pt x="102" y="53"/>
                    </a:cubicBezTo>
                    <a:cubicBezTo>
                      <a:pt x="100" y="43"/>
                      <a:pt x="97" y="35"/>
                      <a:pt x="97" y="26"/>
                    </a:cubicBezTo>
                    <a:cubicBezTo>
                      <a:pt x="98" y="17"/>
                      <a:pt x="100" y="8"/>
                      <a:pt x="102" y="0"/>
                    </a:cubicBezTo>
                    <a:cubicBezTo>
                      <a:pt x="101" y="4"/>
                      <a:pt x="93" y="10"/>
                      <a:pt x="90" y="13"/>
                    </a:cubicBezTo>
                    <a:cubicBezTo>
                      <a:pt x="84" y="18"/>
                      <a:pt x="78" y="22"/>
                      <a:pt x="72" y="27"/>
                    </a:cubicBezTo>
                    <a:cubicBezTo>
                      <a:pt x="60" y="34"/>
                      <a:pt x="48" y="41"/>
                      <a:pt x="38" y="51"/>
                    </a:cubicBezTo>
                    <a:cubicBezTo>
                      <a:pt x="25" y="63"/>
                      <a:pt x="18" y="80"/>
                      <a:pt x="15" y="97"/>
                    </a:cubicBezTo>
                    <a:cubicBezTo>
                      <a:pt x="12" y="115"/>
                      <a:pt x="17" y="133"/>
                      <a:pt x="12" y="151"/>
                    </a:cubicBezTo>
                    <a:cubicBezTo>
                      <a:pt x="10" y="154"/>
                      <a:pt x="9" y="158"/>
                      <a:pt x="7" y="161"/>
                    </a:cubicBezTo>
                    <a:cubicBezTo>
                      <a:pt x="6" y="163"/>
                      <a:pt x="5" y="164"/>
                      <a:pt x="4" y="166"/>
                    </a:cubicBezTo>
                    <a:cubicBezTo>
                      <a:pt x="3" y="167"/>
                      <a:pt x="3" y="167"/>
                      <a:pt x="2" y="168"/>
                    </a:cubicBezTo>
                    <a:cubicBezTo>
                      <a:pt x="1" y="169"/>
                      <a:pt x="1" y="170"/>
                      <a:pt x="0" y="170"/>
                    </a:cubicBezTo>
                    <a:cubicBezTo>
                      <a:pt x="2" y="169"/>
                      <a:pt x="2" y="169"/>
                      <a:pt x="3" y="168"/>
                    </a:cubicBezTo>
                    <a:cubicBezTo>
                      <a:pt x="4" y="168"/>
                      <a:pt x="5" y="167"/>
                      <a:pt x="6" y="166"/>
                    </a:cubicBezTo>
                    <a:cubicBezTo>
                      <a:pt x="8" y="165"/>
                      <a:pt x="9" y="163"/>
                      <a:pt x="11" y="162"/>
                    </a:cubicBezTo>
                    <a:cubicBezTo>
                      <a:pt x="15" y="159"/>
                      <a:pt x="19" y="157"/>
                      <a:pt x="23" y="154"/>
                    </a:cubicBezTo>
                    <a:cubicBezTo>
                      <a:pt x="28" y="152"/>
                      <a:pt x="33" y="149"/>
                      <a:pt x="38" y="147"/>
                    </a:cubicBezTo>
                  </a:path>
                </a:pathLst>
              </a:custGeom>
              <a:gradFill>
                <a:gsLst>
                  <a:gs pos="0">
                    <a:srgbClr val="FF0000"/>
                  </a:gs>
                  <a:gs pos="61000">
                    <a:srgbClr val="C00000"/>
                  </a:gs>
                  <a:gs pos="100000">
                    <a:srgbClr val="800000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14" name="Freeform 81"/>
              <p:cNvSpPr/>
              <p:nvPr/>
            </p:nvSpPr>
            <p:spPr bwMode="auto">
              <a:xfrm>
                <a:off x="9226501" y="-3844279"/>
                <a:ext cx="288925" cy="479425"/>
              </a:xfrm>
              <a:custGeom>
                <a:avLst/>
                <a:gdLst>
                  <a:gd name="T0" fmla="*/ 65 w 68"/>
                  <a:gd name="T1" fmla="*/ 53 h 113"/>
                  <a:gd name="T2" fmla="*/ 60 w 68"/>
                  <a:gd name="T3" fmla="*/ 26 h 113"/>
                  <a:gd name="T4" fmla="*/ 65 w 68"/>
                  <a:gd name="T5" fmla="*/ 0 h 113"/>
                  <a:gd name="T6" fmla="*/ 53 w 68"/>
                  <a:gd name="T7" fmla="*/ 13 h 113"/>
                  <a:gd name="T8" fmla="*/ 35 w 68"/>
                  <a:gd name="T9" fmla="*/ 27 h 113"/>
                  <a:gd name="T10" fmla="*/ 1 w 68"/>
                  <a:gd name="T11" fmla="*/ 51 h 113"/>
                  <a:gd name="T12" fmla="*/ 0 w 68"/>
                  <a:gd name="T13" fmla="*/ 52 h 113"/>
                  <a:gd name="T14" fmla="*/ 36 w 68"/>
                  <a:gd name="T15" fmla="*/ 50 h 113"/>
                  <a:gd name="T16" fmla="*/ 8 w 68"/>
                  <a:gd name="T17" fmla="*/ 113 h 113"/>
                  <a:gd name="T18" fmla="*/ 48 w 68"/>
                  <a:gd name="T19" fmla="*/ 58 h 113"/>
                  <a:gd name="T20" fmla="*/ 59 w 68"/>
                  <a:gd name="T21" fmla="*/ 99 h 113"/>
                  <a:gd name="T22" fmla="*/ 60 w 68"/>
                  <a:gd name="T23" fmla="*/ 97 h 113"/>
                  <a:gd name="T24" fmla="*/ 65 w 68"/>
                  <a:gd name="T25" fmla="*/ 53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8" h="113">
                    <a:moveTo>
                      <a:pt x="65" y="53"/>
                    </a:moveTo>
                    <a:cubicBezTo>
                      <a:pt x="63" y="43"/>
                      <a:pt x="60" y="35"/>
                      <a:pt x="60" y="26"/>
                    </a:cubicBezTo>
                    <a:cubicBezTo>
                      <a:pt x="61" y="17"/>
                      <a:pt x="63" y="8"/>
                      <a:pt x="65" y="0"/>
                    </a:cubicBezTo>
                    <a:cubicBezTo>
                      <a:pt x="64" y="4"/>
                      <a:pt x="56" y="10"/>
                      <a:pt x="53" y="13"/>
                    </a:cubicBezTo>
                    <a:cubicBezTo>
                      <a:pt x="47" y="18"/>
                      <a:pt x="41" y="22"/>
                      <a:pt x="35" y="27"/>
                    </a:cubicBezTo>
                    <a:cubicBezTo>
                      <a:pt x="23" y="34"/>
                      <a:pt x="11" y="41"/>
                      <a:pt x="1" y="51"/>
                    </a:cubicBezTo>
                    <a:cubicBezTo>
                      <a:pt x="0" y="51"/>
                      <a:pt x="0" y="52"/>
                      <a:pt x="0" y="52"/>
                    </a:cubicBezTo>
                    <a:cubicBezTo>
                      <a:pt x="26" y="50"/>
                      <a:pt x="32" y="43"/>
                      <a:pt x="36" y="50"/>
                    </a:cubicBezTo>
                    <a:cubicBezTo>
                      <a:pt x="36" y="76"/>
                      <a:pt x="22" y="98"/>
                      <a:pt x="8" y="113"/>
                    </a:cubicBezTo>
                    <a:cubicBezTo>
                      <a:pt x="38" y="88"/>
                      <a:pt x="40" y="52"/>
                      <a:pt x="48" y="58"/>
                    </a:cubicBezTo>
                    <a:cubicBezTo>
                      <a:pt x="58" y="70"/>
                      <a:pt x="61" y="86"/>
                      <a:pt x="59" y="99"/>
                    </a:cubicBezTo>
                    <a:cubicBezTo>
                      <a:pt x="59" y="98"/>
                      <a:pt x="60" y="98"/>
                      <a:pt x="60" y="97"/>
                    </a:cubicBezTo>
                    <a:cubicBezTo>
                      <a:pt x="66" y="83"/>
                      <a:pt x="68" y="68"/>
                      <a:pt x="65" y="53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15" name="Freeform 82"/>
              <p:cNvSpPr/>
              <p:nvPr/>
            </p:nvSpPr>
            <p:spPr bwMode="auto">
              <a:xfrm>
                <a:off x="9493201" y="-3823642"/>
                <a:ext cx="407988" cy="742950"/>
              </a:xfrm>
              <a:custGeom>
                <a:avLst/>
                <a:gdLst>
                  <a:gd name="T0" fmla="*/ 93 w 96"/>
                  <a:gd name="T1" fmla="*/ 130 h 175"/>
                  <a:gd name="T2" fmla="*/ 80 w 96"/>
                  <a:gd name="T3" fmla="*/ 54 h 175"/>
                  <a:gd name="T4" fmla="*/ 45 w 96"/>
                  <a:gd name="T5" fmla="*/ 27 h 175"/>
                  <a:gd name="T6" fmla="*/ 19 w 96"/>
                  <a:gd name="T7" fmla="*/ 17 h 175"/>
                  <a:gd name="T8" fmla="*/ 0 w 96"/>
                  <a:gd name="T9" fmla="*/ 0 h 175"/>
                  <a:gd name="T10" fmla="*/ 4 w 96"/>
                  <a:gd name="T11" fmla="*/ 17 h 175"/>
                  <a:gd name="T12" fmla="*/ 7 w 96"/>
                  <a:gd name="T13" fmla="*/ 39 h 175"/>
                  <a:gd name="T14" fmla="*/ 10 w 96"/>
                  <a:gd name="T15" fmla="*/ 81 h 175"/>
                  <a:gd name="T16" fmla="*/ 39 w 96"/>
                  <a:gd name="T17" fmla="*/ 125 h 175"/>
                  <a:gd name="T18" fmla="*/ 82 w 96"/>
                  <a:gd name="T19" fmla="*/ 155 h 175"/>
                  <a:gd name="T20" fmla="*/ 89 w 96"/>
                  <a:gd name="T21" fmla="*/ 164 h 175"/>
                  <a:gd name="T22" fmla="*/ 91 w 96"/>
                  <a:gd name="T23" fmla="*/ 170 h 175"/>
                  <a:gd name="T24" fmla="*/ 93 w 96"/>
                  <a:gd name="T25" fmla="*/ 172 h 175"/>
                  <a:gd name="T26" fmla="*/ 93 w 96"/>
                  <a:gd name="T27" fmla="*/ 175 h 175"/>
                  <a:gd name="T28" fmla="*/ 93 w 96"/>
                  <a:gd name="T29" fmla="*/ 171 h 175"/>
                  <a:gd name="T30" fmla="*/ 93 w 96"/>
                  <a:gd name="T31" fmla="*/ 168 h 175"/>
                  <a:gd name="T32" fmla="*/ 92 w 96"/>
                  <a:gd name="T33" fmla="*/ 161 h 175"/>
                  <a:gd name="T34" fmla="*/ 92 w 96"/>
                  <a:gd name="T35" fmla="*/ 147 h 175"/>
                  <a:gd name="T36" fmla="*/ 93 w 96"/>
                  <a:gd name="T37" fmla="*/ 130 h 1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96" h="175">
                    <a:moveTo>
                      <a:pt x="93" y="130"/>
                    </a:moveTo>
                    <a:cubicBezTo>
                      <a:pt x="96" y="105"/>
                      <a:pt x="96" y="75"/>
                      <a:pt x="80" y="54"/>
                    </a:cubicBezTo>
                    <a:cubicBezTo>
                      <a:pt x="71" y="42"/>
                      <a:pt x="59" y="33"/>
                      <a:pt x="45" y="27"/>
                    </a:cubicBezTo>
                    <a:cubicBezTo>
                      <a:pt x="36" y="24"/>
                      <a:pt x="27" y="23"/>
                      <a:pt x="19" y="17"/>
                    </a:cubicBezTo>
                    <a:cubicBezTo>
                      <a:pt x="12" y="12"/>
                      <a:pt x="6" y="6"/>
                      <a:pt x="0" y="0"/>
                    </a:cubicBezTo>
                    <a:cubicBezTo>
                      <a:pt x="3" y="3"/>
                      <a:pt x="3" y="13"/>
                      <a:pt x="4" y="17"/>
                    </a:cubicBezTo>
                    <a:cubicBezTo>
                      <a:pt x="6" y="25"/>
                      <a:pt x="7" y="32"/>
                      <a:pt x="7" y="39"/>
                    </a:cubicBezTo>
                    <a:cubicBezTo>
                      <a:pt x="8" y="53"/>
                      <a:pt x="7" y="68"/>
                      <a:pt x="10" y="81"/>
                    </a:cubicBezTo>
                    <a:cubicBezTo>
                      <a:pt x="14" y="99"/>
                      <a:pt x="25" y="113"/>
                      <a:pt x="39" y="125"/>
                    </a:cubicBezTo>
                    <a:cubicBezTo>
                      <a:pt x="52" y="136"/>
                      <a:pt x="71" y="141"/>
                      <a:pt x="82" y="155"/>
                    </a:cubicBezTo>
                    <a:cubicBezTo>
                      <a:pt x="85" y="158"/>
                      <a:pt x="87" y="161"/>
                      <a:pt x="89" y="164"/>
                    </a:cubicBezTo>
                    <a:cubicBezTo>
                      <a:pt x="90" y="166"/>
                      <a:pt x="91" y="168"/>
                      <a:pt x="91" y="170"/>
                    </a:cubicBezTo>
                    <a:cubicBezTo>
                      <a:pt x="92" y="171"/>
                      <a:pt x="92" y="171"/>
                      <a:pt x="93" y="172"/>
                    </a:cubicBezTo>
                    <a:cubicBezTo>
                      <a:pt x="93" y="173"/>
                      <a:pt x="93" y="174"/>
                      <a:pt x="93" y="175"/>
                    </a:cubicBezTo>
                    <a:cubicBezTo>
                      <a:pt x="93" y="172"/>
                      <a:pt x="93" y="172"/>
                      <a:pt x="93" y="171"/>
                    </a:cubicBezTo>
                    <a:cubicBezTo>
                      <a:pt x="93" y="170"/>
                      <a:pt x="93" y="169"/>
                      <a:pt x="93" y="168"/>
                    </a:cubicBezTo>
                    <a:cubicBezTo>
                      <a:pt x="93" y="165"/>
                      <a:pt x="92" y="164"/>
                      <a:pt x="92" y="161"/>
                    </a:cubicBezTo>
                    <a:cubicBezTo>
                      <a:pt x="92" y="157"/>
                      <a:pt x="92" y="152"/>
                      <a:pt x="92" y="147"/>
                    </a:cubicBezTo>
                    <a:cubicBezTo>
                      <a:pt x="92" y="142"/>
                      <a:pt x="92" y="136"/>
                      <a:pt x="93" y="130"/>
                    </a:cubicBezTo>
                  </a:path>
                </a:pathLst>
              </a:custGeom>
              <a:gradFill>
                <a:gsLst>
                  <a:gs pos="0">
                    <a:srgbClr val="FF0000"/>
                  </a:gs>
                  <a:gs pos="61000">
                    <a:srgbClr val="C00000"/>
                  </a:gs>
                  <a:gs pos="100000">
                    <a:srgbClr val="800000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16" name="Freeform 83"/>
              <p:cNvSpPr/>
              <p:nvPr/>
            </p:nvSpPr>
            <p:spPr bwMode="auto">
              <a:xfrm>
                <a:off x="9493201" y="-3823642"/>
                <a:ext cx="347663" cy="454025"/>
              </a:xfrm>
              <a:custGeom>
                <a:avLst/>
                <a:gdLst>
                  <a:gd name="T0" fmla="*/ 45 w 82"/>
                  <a:gd name="T1" fmla="*/ 27 h 107"/>
                  <a:gd name="T2" fmla="*/ 19 w 82"/>
                  <a:gd name="T3" fmla="*/ 17 h 107"/>
                  <a:gd name="T4" fmla="*/ 0 w 82"/>
                  <a:gd name="T5" fmla="*/ 0 h 107"/>
                  <a:gd name="T6" fmla="*/ 4 w 82"/>
                  <a:gd name="T7" fmla="*/ 17 h 107"/>
                  <a:gd name="T8" fmla="*/ 7 w 82"/>
                  <a:gd name="T9" fmla="*/ 39 h 107"/>
                  <a:gd name="T10" fmla="*/ 10 w 82"/>
                  <a:gd name="T11" fmla="*/ 81 h 107"/>
                  <a:gd name="T12" fmla="*/ 11 w 82"/>
                  <a:gd name="T13" fmla="*/ 83 h 107"/>
                  <a:gd name="T14" fmla="*/ 28 w 82"/>
                  <a:gd name="T15" fmla="*/ 51 h 107"/>
                  <a:gd name="T16" fmla="*/ 67 w 82"/>
                  <a:gd name="T17" fmla="*/ 107 h 107"/>
                  <a:gd name="T18" fmla="*/ 41 w 82"/>
                  <a:gd name="T19" fmla="*/ 44 h 107"/>
                  <a:gd name="T20" fmla="*/ 82 w 82"/>
                  <a:gd name="T21" fmla="*/ 56 h 107"/>
                  <a:gd name="T22" fmla="*/ 80 w 82"/>
                  <a:gd name="T23" fmla="*/ 54 h 107"/>
                  <a:gd name="T24" fmla="*/ 45 w 82"/>
                  <a:gd name="T25" fmla="*/ 27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2" h="107">
                    <a:moveTo>
                      <a:pt x="45" y="27"/>
                    </a:moveTo>
                    <a:cubicBezTo>
                      <a:pt x="36" y="24"/>
                      <a:pt x="27" y="23"/>
                      <a:pt x="19" y="17"/>
                    </a:cubicBezTo>
                    <a:cubicBezTo>
                      <a:pt x="12" y="12"/>
                      <a:pt x="6" y="6"/>
                      <a:pt x="0" y="0"/>
                    </a:cubicBezTo>
                    <a:cubicBezTo>
                      <a:pt x="3" y="3"/>
                      <a:pt x="3" y="13"/>
                      <a:pt x="4" y="17"/>
                    </a:cubicBezTo>
                    <a:cubicBezTo>
                      <a:pt x="6" y="25"/>
                      <a:pt x="7" y="32"/>
                      <a:pt x="7" y="39"/>
                    </a:cubicBezTo>
                    <a:cubicBezTo>
                      <a:pt x="8" y="53"/>
                      <a:pt x="7" y="68"/>
                      <a:pt x="10" y="81"/>
                    </a:cubicBezTo>
                    <a:cubicBezTo>
                      <a:pt x="10" y="82"/>
                      <a:pt x="11" y="82"/>
                      <a:pt x="11" y="83"/>
                    </a:cubicBezTo>
                    <a:cubicBezTo>
                      <a:pt x="23" y="60"/>
                      <a:pt x="20" y="51"/>
                      <a:pt x="28" y="51"/>
                    </a:cubicBezTo>
                    <a:cubicBezTo>
                      <a:pt x="50" y="64"/>
                      <a:pt x="61" y="87"/>
                      <a:pt x="67" y="107"/>
                    </a:cubicBezTo>
                    <a:cubicBezTo>
                      <a:pt x="61" y="69"/>
                      <a:pt x="32" y="48"/>
                      <a:pt x="41" y="44"/>
                    </a:cubicBezTo>
                    <a:cubicBezTo>
                      <a:pt x="56" y="42"/>
                      <a:pt x="72" y="48"/>
                      <a:pt x="82" y="56"/>
                    </a:cubicBezTo>
                    <a:cubicBezTo>
                      <a:pt x="81" y="56"/>
                      <a:pt x="81" y="55"/>
                      <a:pt x="80" y="54"/>
                    </a:cubicBezTo>
                    <a:cubicBezTo>
                      <a:pt x="71" y="42"/>
                      <a:pt x="59" y="33"/>
                      <a:pt x="45" y="27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17" name="Freeform 84"/>
              <p:cNvSpPr/>
              <p:nvPr/>
            </p:nvSpPr>
            <p:spPr bwMode="auto">
              <a:xfrm>
                <a:off x="9505901" y="-3960167"/>
                <a:ext cx="839788" cy="344488"/>
              </a:xfrm>
              <a:custGeom>
                <a:avLst/>
                <a:gdLst>
                  <a:gd name="T0" fmla="*/ 161 w 198"/>
                  <a:gd name="T1" fmla="*/ 34 h 81"/>
                  <a:gd name="T2" fmla="*/ 91 w 198"/>
                  <a:gd name="T3" fmla="*/ 2 h 81"/>
                  <a:gd name="T4" fmla="*/ 49 w 198"/>
                  <a:gd name="T5" fmla="*/ 16 h 81"/>
                  <a:gd name="T6" fmla="*/ 26 w 198"/>
                  <a:gd name="T7" fmla="*/ 32 h 81"/>
                  <a:gd name="T8" fmla="*/ 0 w 198"/>
                  <a:gd name="T9" fmla="*/ 38 h 81"/>
                  <a:gd name="T10" fmla="*/ 18 w 198"/>
                  <a:gd name="T11" fmla="*/ 44 h 81"/>
                  <a:gd name="T12" fmla="*/ 38 w 198"/>
                  <a:gd name="T13" fmla="*/ 54 h 81"/>
                  <a:gd name="T14" fmla="*/ 74 w 198"/>
                  <a:gd name="T15" fmla="*/ 75 h 81"/>
                  <a:gd name="T16" fmla="*/ 126 w 198"/>
                  <a:gd name="T17" fmla="*/ 76 h 81"/>
                  <a:gd name="T18" fmla="*/ 176 w 198"/>
                  <a:gd name="T19" fmla="*/ 56 h 81"/>
                  <a:gd name="T20" fmla="*/ 187 w 198"/>
                  <a:gd name="T21" fmla="*/ 56 h 81"/>
                  <a:gd name="T22" fmla="*/ 193 w 198"/>
                  <a:gd name="T23" fmla="*/ 57 h 81"/>
                  <a:gd name="T24" fmla="*/ 196 w 198"/>
                  <a:gd name="T25" fmla="*/ 58 h 81"/>
                  <a:gd name="T26" fmla="*/ 198 w 198"/>
                  <a:gd name="T27" fmla="*/ 58 h 81"/>
                  <a:gd name="T28" fmla="*/ 195 w 198"/>
                  <a:gd name="T29" fmla="*/ 57 h 81"/>
                  <a:gd name="T30" fmla="*/ 192 w 198"/>
                  <a:gd name="T31" fmla="*/ 55 h 81"/>
                  <a:gd name="T32" fmla="*/ 186 w 198"/>
                  <a:gd name="T33" fmla="*/ 52 h 81"/>
                  <a:gd name="T34" fmla="*/ 174 w 198"/>
                  <a:gd name="T35" fmla="*/ 44 h 81"/>
                  <a:gd name="T36" fmla="*/ 161 w 198"/>
                  <a:gd name="T37" fmla="*/ 34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98" h="81">
                    <a:moveTo>
                      <a:pt x="161" y="34"/>
                    </a:moveTo>
                    <a:cubicBezTo>
                      <a:pt x="142" y="18"/>
                      <a:pt x="117" y="0"/>
                      <a:pt x="91" y="2"/>
                    </a:cubicBezTo>
                    <a:cubicBezTo>
                      <a:pt x="76" y="3"/>
                      <a:pt x="61" y="7"/>
                      <a:pt x="49" y="16"/>
                    </a:cubicBezTo>
                    <a:cubicBezTo>
                      <a:pt x="41" y="22"/>
                      <a:pt x="35" y="28"/>
                      <a:pt x="26" y="32"/>
                    </a:cubicBezTo>
                    <a:cubicBezTo>
                      <a:pt x="18" y="35"/>
                      <a:pt x="9" y="37"/>
                      <a:pt x="0" y="38"/>
                    </a:cubicBezTo>
                    <a:cubicBezTo>
                      <a:pt x="5" y="38"/>
                      <a:pt x="13" y="42"/>
                      <a:pt x="18" y="44"/>
                    </a:cubicBezTo>
                    <a:cubicBezTo>
                      <a:pt x="25" y="47"/>
                      <a:pt x="31" y="50"/>
                      <a:pt x="38" y="54"/>
                    </a:cubicBezTo>
                    <a:cubicBezTo>
                      <a:pt x="50" y="61"/>
                      <a:pt x="61" y="70"/>
                      <a:pt x="74" y="75"/>
                    </a:cubicBezTo>
                    <a:cubicBezTo>
                      <a:pt x="91" y="81"/>
                      <a:pt x="109" y="81"/>
                      <a:pt x="126" y="76"/>
                    </a:cubicBezTo>
                    <a:cubicBezTo>
                      <a:pt x="143" y="71"/>
                      <a:pt x="158" y="58"/>
                      <a:pt x="176" y="56"/>
                    </a:cubicBezTo>
                    <a:cubicBezTo>
                      <a:pt x="179" y="56"/>
                      <a:pt x="183" y="56"/>
                      <a:pt x="187" y="56"/>
                    </a:cubicBezTo>
                    <a:cubicBezTo>
                      <a:pt x="189" y="56"/>
                      <a:pt x="191" y="57"/>
                      <a:pt x="193" y="57"/>
                    </a:cubicBezTo>
                    <a:cubicBezTo>
                      <a:pt x="194" y="57"/>
                      <a:pt x="195" y="57"/>
                      <a:pt x="196" y="58"/>
                    </a:cubicBezTo>
                    <a:cubicBezTo>
                      <a:pt x="196" y="58"/>
                      <a:pt x="197" y="58"/>
                      <a:pt x="198" y="58"/>
                    </a:cubicBezTo>
                    <a:cubicBezTo>
                      <a:pt x="196" y="57"/>
                      <a:pt x="196" y="57"/>
                      <a:pt x="195" y="57"/>
                    </a:cubicBezTo>
                    <a:cubicBezTo>
                      <a:pt x="194" y="56"/>
                      <a:pt x="193" y="55"/>
                      <a:pt x="192" y="55"/>
                    </a:cubicBezTo>
                    <a:cubicBezTo>
                      <a:pt x="190" y="54"/>
                      <a:pt x="188" y="53"/>
                      <a:pt x="186" y="52"/>
                    </a:cubicBezTo>
                    <a:cubicBezTo>
                      <a:pt x="182" y="50"/>
                      <a:pt x="178" y="47"/>
                      <a:pt x="174" y="44"/>
                    </a:cubicBezTo>
                    <a:cubicBezTo>
                      <a:pt x="170" y="41"/>
                      <a:pt x="165" y="38"/>
                      <a:pt x="161" y="34"/>
                    </a:cubicBezTo>
                  </a:path>
                </a:pathLst>
              </a:custGeom>
              <a:gradFill>
                <a:gsLst>
                  <a:gs pos="0">
                    <a:srgbClr val="FF0000"/>
                  </a:gs>
                  <a:gs pos="61000">
                    <a:srgbClr val="C00000"/>
                  </a:gs>
                  <a:gs pos="100000">
                    <a:srgbClr val="800000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18" name="Freeform 85"/>
              <p:cNvSpPr/>
              <p:nvPr/>
            </p:nvSpPr>
            <p:spPr bwMode="auto">
              <a:xfrm>
                <a:off x="9505901" y="-3950642"/>
                <a:ext cx="538163" cy="314325"/>
              </a:xfrm>
              <a:custGeom>
                <a:avLst/>
                <a:gdLst>
                  <a:gd name="T0" fmla="*/ 49 w 127"/>
                  <a:gd name="T1" fmla="*/ 14 h 74"/>
                  <a:gd name="T2" fmla="*/ 26 w 127"/>
                  <a:gd name="T3" fmla="*/ 30 h 74"/>
                  <a:gd name="T4" fmla="*/ 0 w 127"/>
                  <a:gd name="T5" fmla="*/ 36 h 74"/>
                  <a:gd name="T6" fmla="*/ 18 w 127"/>
                  <a:gd name="T7" fmla="*/ 42 h 74"/>
                  <a:gd name="T8" fmla="*/ 38 w 127"/>
                  <a:gd name="T9" fmla="*/ 52 h 74"/>
                  <a:gd name="T10" fmla="*/ 74 w 127"/>
                  <a:gd name="T11" fmla="*/ 73 h 74"/>
                  <a:gd name="T12" fmla="*/ 76 w 127"/>
                  <a:gd name="T13" fmla="*/ 74 h 74"/>
                  <a:gd name="T14" fmla="*/ 59 w 127"/>
                  <a:gd name="T15" fmla="*/ 42 h 74"/>
                  <a:gd name="T16" fmla="*/ 127 w 127"/>
                  <a:gd name="T17" fmla="*/ 40 h 74"/>
                  <a:gd name="T18" fmla="*/ 76 w 127"/>
                  <a:gd name="T19" fmla="*/ 31 h 74"/>
                  <a:gd name="T20" fmla="*/ 61 w 127"/>
                  <a:gd name="T21" fmla="*/ 27 h 74"/>
                  <a:gd name="T22" fmla="*/ 93 w 127"/>
                  <a:gd name="T23" fmla="*/ 0 h 74"/>
                  <a:gd name="T24" fmla="*/ 92 w 127"/>
                  <a:gd name="T25" fmla="*/ 0 h 74"/>
                  <a:gd name="T26" fmla="*/ 91 w 127"/>
                  <a:gd name="T27" fmla="*/ 0 h 74"/>
                  <a:gd name="T28" fmla="*/ 49 w 127"/>
                  <a:gd name="T29" fmla="*/ 14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27" h="74">
                    <a:moveTo>
                      <a:pt x="49" y="14"/>
                    </a:moveTo>
                    <a:cubicBezTo>
                      <a:pt x="41" y="20"/>
                      <a:pt x="35" y="26"/>
                      <a:pt x="26" y="30"/>
                    </a:cubicBezTo>
                    <a:cubicBezTo>
                      <a:pt x="18" y="33"/>
                      <a:pt x="9" y="35"/>
                      <a:pt x="0" y="36"/>
                    </a:cubicBezTo>
                    <a:cubicBezTo>
                      <a:pt x="5" y="36"/>
                      <a:pt x="13" y="40"/>
                      <a:pt x="18" y="42"/>
                    </a:cubicBezTo>
                    <a:cubicBezTo>
                      <a:pt x="25" y="45"/>
                      <a:pt x="31" y="48"/>
                      <a:pt x="38" y="52"/>
                    </a:cubicBezTo>
                    <a:cubicBezTo>
                      <a:pt x="50" y="59"/>
                      <a:pt x="61" y="68"/>
                      <a:pt x="74" y="73"/>
                    </a:cubicBezTo>
                    <a:cubicBezTo>
                      <a:pt x="75" y="73"/>
                      <a:pt x="75" y="73"/>
                      <a:pt x="76" y="74"/>
                    </a:cubicBezTo>
                    <a:cubicBezTo>
                      <a:pt x="63" y="50"/>
                      <a:pt x="54" y="48"/>
                      <a:pt x="59" y="42"/>
                    </a:cubicBezTo>
                    <a:cubicBezTo>
                      <a:pt x="82" y="30"/>
                      <a:pt x="108" y="34"/>
                      <a:pt x="127" y="40"/>
                    </a:cubicBezTo>
                    <a:cubicBezTo>
                      <a:pt x="108" y="31"/>
                      <a:pt x="89" y="31"/>
                      <a:pt x="76" y="31"/>
                    </a:cubicBezTo>
                    <a:cubicBezTo>
                      <a:pt x="66" y="31"/>
                      <a:pt x="60" y="31"/>
                      <a:pt x="61" y="27"/>
                    </a:cubicBezTo>
                    <a:cubicBezTo>
                      <a:pt x="67" y="13"/>
                      <a:pt x="81" y="4"/>
                      <a:pt x="93" y="0"/>
                    </a:cubicBezTo>
                    <a:cubicBezTo>
                      <a:pt x="93" y="0"/>
                      <a:pt x="93" y="0"/>
                      <a:pt x="92" y="0"/>
                    </a:cubicBezTo>
                    <a:cubicBezTo>
                      <a:pt x="92" y="0"/>
                      <a:pt x="91" y="0"/>
                      <a:pt x="91" y="0"/>
                    </a:cubicBezTo>
                    <a:cubicBezTo>
                      <a:pt x="76" y="1"/>
                      <a:pt x="61" y="5"/>
                      <a:pt x="49" y="14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19" name="Freeform 86"/>
              <p:cNvSpPr/>
              <p:nvPr/>
            </p:nvSpPr>
            <p:spPr bwMode="auto">
              <a:xfrm>
                <a:off x="9540826" y="-4495154"/>
                <a:ext cx="427038" cy="739775"/>
              </a:xfrm>
              <a:custGeom>
                <a:avLst/>
                <a:gdLst>
                  <a:gd name="T0" fmla="*/ 64 w 101"/>
                  <a:gd name="T1" fmla="*/ 25 h 174"/>
                  <a:gd name="T2" fmla="*/ 7 w 101"/>
                  <a:gd name="T3" fmla="*/ 76 h 174"/>
                  <a:gd name="T4" fmla="*/ 3 w 101"/>
                  <a:gd name="T5" fmla="*/ 121 h 174"/>
                  <a:gd name="T6" fmla="*/ 9 w 101"/>
                  <a:gd name="T7" fmla="*/ 148 h 174"/>
                  <a:gd name="T8" fmla="*/ 5 w 101"/>
                  <a:gd name="T9" fmla="*/ 174 h 174"/>
                  <a:gd name="T10" fmla="*/ 17 w 101"/>
                  <a:gd name="T11" fmla="*/ 160 h 174"/>
                  <a:gd name="T12" fmla="*/ 34 w 101"/>
                  <a:gd name="T13" fmla="*/ 146 h 174"/>
                  <a:gd name="T14" fmla="*/ 67 w 101"/>
                  <a:gd name="T15" fmla="*/ 121 h 174"/>
                  <a:gd name="T16" fmla="*/ 89 w 101"/>
                  <a:gd name="T17" fmla="*/ 73 h 174"/>
                  <a:gd name="T18" fmla="*/ 90 w 101"/>
                  <a:gd name="T19" fmla="*/ 20 h 174"/>
                  <a:gd name="T20" fmla="*/ 95 w 101"/>
                  <a:gd name="T21" fmla="*/ 10 h 174"/>
                  <a:gd name="T22" fmla="*/ 98 w 101"/>
                  <a:gd name="T23" fmla="*/ 4 h 174"/>
                  <a:gd name="T24" fmla="*/ 99 w 101"/>
                  <a:gd name="T25" fmla="*/ 2 h 174"/>
                  <a:gd name="T26" fmla="*/ 101 w 101"/>
                  <a:gd name="T27" fmla="*/ 0 h 174"/>
                  <a:gd name="T28" fmla="*/ 98 w 101"/>
                  <a:gd name="T29" fmla="*/ 2 h 174"/>
                  <a:gd name="T30" fmla="*/ 95 w 101"/>
                  <a:gd name="T31" fmla="*/ 4 h 174"/>
                  <a:gd name="T32" fmla="*/ 91 w 101"/>
                  <a:gd name="T33" fmla="*/ 8 h 174"/>
                  <a:gd name="T34" fmla="*/ 79 w 101"/>
                  <a:gd name="T35" fmla="*/ 17 h 174"/>
                  <a:gd name="T36" fmla="*/ 64 w 101"/>
                  <a:gd name="T37" fmla="*/ 25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01" h="174">
                    <a:moveTo>
                      <a:pt x="64" y="25"/>
                    </a:moveTo>
                    <a:cubicBezTo>
                      <a:pt x="41" y="36"/>
                      <a:pt x="16" y="51"/>
                      <a:pt x="7" y="76"/>
                    </a:cubicBezTo>
                    <a:cubicBezTo>
                      <a:pt x="2" y="91"/>
                      <a:pt x="0" y="106"/>
                      <a:pt x="3" y="121"/>
                    </a:cubicBezTo>
                    <a:cubicBezTo>
                      <a:pt x="6" y="130"/>
                      <a:pt x="9" y="138"/>
                      <a:pt x="9" y="148"/>
                    </a:cubicBezTo>
                    <a:cubicBezTo>
                      <a:pt x="8" y="157"/>
                      <a:pt x="7" y="165"/>
                      <a:pt x="5" y="174"/>
                    </a:cubicBezTo>
                    <a:cubicBezTo>
                      <a:pt x="6" y="169"/>
                      <a:pt x="13" y="164"/>
                      <a:pt x="17" y="160"/>
                    </a:cubicBezTo>
                    <a:cubicBezTo>
                      <a:pt x="22" y="155"/>
                      <a:pt x="28" y="150"/>
                      <a:pt x="34" y="146"/>
                    </a:cubicBezTo>
                    <a:cubicBezTo>
                      <a:pt x="45" y="138"/>
                      <a:pt x="58" y="130"/>
                      <a:pt x="67" y="121"/>
                    </a:cubicBezTo>
                    <a:cubicBezTo>
                      <a:pt x="80" y="108"/>
                      <a:pt x="86" y="91"/>
                      <a:pt x="89" y="73"/>
                    </a:cubicBezTo>
                    <a:cubicBezTo>
                      <a:pt x="91" y="56"/>
                      <a:pt x="85" y="37"/>
                      <a:pt x="90" y="20"/>
                    </a:cubicBezTo>
                    <a:cubicBezTo>
                      <a:pt x="91" y="16"/>
                      <a:pt x="93" y="13"/>
                      <a:pt x="95" y="10"/>
                    </a:cubicBezTo>
                    <a:cubicBezTo>
                      <a:pt x="96" y="8"/>
                      <a:pt x="97" y="6"/>
                      <a:pt x="98" y="4"/>
                    </a:cubicBezTo>
                    <a:cubicBezTo>
                      <a:pt x="98" y="4"/>
                      <a:pt x="99" y="3"/>
                      <a:pt x="99" y="2"/>
                    </a:cubicBezTo>
                    <a:cubicBezTo>
                      <a:pt x="100" y="1"/>
                      <a:pt x="100" y="1"/>
                      <a:pt x="101" y="0"/>
                    </a:cubicBezTo>
                    <a:cubicBezTo>
                      <a:pt x="99" y="2"/>
                      <a:pt x="99" y="2"/>
                      <a:pt x="98" y="2"/>
                    </a:cubicBezTo>
                    <a:cubicBezTo>
                      <a:pt x="97" y="3"/>
                      <a:pt x="96" y="4"/>
                      <a:pt x="95" y="4"/>
                    </a:cubicBezTo>
                    <a:cubicBezTo>
                      <a:pt x="94" y="6"/>
                      <a:pt x="92" y="7"/>
                      <a:pt x="91" y="8"/>
                    </a:cubicBezTo>
                    <a:cubicBezTo>
                      <a:pt x="87" y="11"/>
                      <a:pt x="83" y="14"/>
                      <a:pt x="79" y="17"/>
                    </a:cubicBezTo>
                    <a:cubicBezTo>
                      <a:pt x="74" y="20"/>
                      <a:pt x="69" y="22"/>
                      <a:pt x="64" y="25"/>
                    </a:cubicBezTo>
                  </a:path>
                </a:pathLst>
              </a:custGeom>
              <a:gradFill>
                <a:gsLst>
                  <a:gs pos="0">
                    <a:srgbClr val="FF0000"/>
                  </a:gs>
                  <a:gs pos="61000">
                    <a:srgbClr val="C00000"/>
                  </a:gs>
                  <a:gs pos="100000">
                    <a:srgbClr val="800000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20" name="Freeform 87"/>
              <p:cNvSpPr/>
              <p:nvPr/>
            </p:nvSpPr>
            <p:spPr bwMode="auto">
              <a:xfrm>
                <a:off x="9540826" y="-4244329"/>
                <a:ext cx="287338" cy="488950"/>
              </a:xfrm>
              <a:custGeom>
                <a:avLst/>
                <a:gdLst>
                  <a:gd name="T0" fmla="*/ 3 w 68"/>
                  <a:gd name="T1" fmla="*/ 62 h 115"/>
                  <a:gd name="T2" fmla="*/ 9 w 68"/>
                  <a:gd name="T3" fmla="*/ 89 h 115"/>
                  <a:gd name="T4" fmla="*/ 5 w 68"/>
                  <a:gd name="T5" fmla="*/ 115 h 115"/>
                  <a:gd name="T6" fmla="*/ 17 w 68"/>
                  <a:gd name="T7" fmla="*/ 101 h 115"/>
                  <a:gd name="T8" fmla="*/ 34 w 68"/>
                  <a:gd name="T9" fmla="*/ 87 h 115"/>
                  <a:gd name="T10" fmla="*/ 67 w 68"/>
                  <a:gd name="T11" fmla="*/ 62 h 115"/>
                  <a:gd name="T12" fmla="*/ 68 w 68"/>
                  <a:gd name="T13" fmla="*/ 60 h 115"/>
                  <a:gd name="T14" fmla="*/ 33 w 68"/>
                  <a:gd name="T15" fmla="*/ 63 h 115"/>
                  <a:gd name="T16" fmla="*/ 58 w 68"/>
                  <a:gd name="T17" fmla="*/ 0 h 115"/>
                  <a:gd name="T18" fmla="*/ 20 w 68"/>
                  <a:gd name="T19" fmla="*/ 56 h 115"/>
                  <a:gd name="T20" fmla="*/ 8 w 68"/>
                  <a:gd name="T21" fmla="*/ 15 h 115"/>
                  <a:gd name="T22" fmla="*/ 7 w 68"/>
                  <a:gd name="T23" fmla="*/ 17 h 115"/>
                  <a:gd name="T24" fmla="*/ 3 w 68"/>
                  <a:gd name="T25" fmla="*/ 62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8" h="115">
                    <a:moveTo>
                      <a:pt x="3" y="62"/>
                    </a:moveTo>
                    <a:cubicBezTo>
                      <a:pt x="6" y="71"/>
                      <a:pt x="9" y="79"/>
                      <a:pt x="9" y="89"/>
                    </a:cubicBezTo>
                    <a:cubicBezTo>
                      <a:pt x="8" y="98"/>
                      <a:pt x="7" y="106"/>
                      <a:pt x="5" y="115"/>
                    </a:cubicBezTo>
                    <a:cubicBezTo>
                      <a:pt x="6" y="110"/>
                      <a:pt x="13" y="105"/>
                      <a:pt x="17" y="101"/>
                    </a:cubicBezTo>
                    <a:cubicBezTo>
                      <a:pt x="22" y="96"/>
                      <a:pt x="28" y="91"/>
                      <a:pt x="34" y="87"/>
                    </a:cubicBezTo>
                    <a:cubicBezTo>
                      <a:pt x="45" y="79"/>
                      <a:pt x="58" y="71"/>
                      <a:pt x="67" y="62"/>
                    </a:cubicBezTo>
                    <a:cubicBezTo>
                      <a:pt x="68" y="61"/>
                      <a:pt x="68" y="61"/>
                      <a:pt x="68" y="60"/>
                    </a:cubicBezTo>
                    <a:cubicBezTo>
                      <a:pt x="42" y="63"/>
                      <a:pt x="37" y="70"/>
                      <a:pt x="33" y="63"/>
                    </a:cubicBezTo>
                    <a:cubicBezTo>
                      <a:pt x="31" y="37"/>
                      <a:pt x="45" y="15"/>
                      <a:pt x="58" y="0"/>
                    </a:cubicBezTo>
                    <a:cubicBezTo>
                      <a:pt x="29" y="25"/>
                      <a:pt x="28" y="62"/>
                      <a:pt x="20" y="56"/>
                    </a:cubicBezTo>
                    <a:cubicBezTo>
                      <a:pt x="10" y="44"/>
                      <a:pt x="6" y="28"/>
                      <a:pt x="8" y="15"/>
                    </a:cubicBezTo>
                    <a:cubicBezTo>
                      <a:pt x="7" y="16"/>
                      <a:pt x="7" y="17"/>
                      <a:pt x="7" y="17"/>
                    </a:cubicBezTo>
                    <a:cubicBezTo>
                      <a:pt x="2" y="32"/>
                      <a:pt x="0" y="47"/>
                      <a:pt x="3" y="62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21" name="Freeform 88"/>
              <p:cNvSpPr/>
              <p:nvPr/>
            </p:nvSpPr>
            <p:spPr bwMode="auto">
              <a:xfrm>
                <a:off x="8710563" y="-4026842"/>
                <a:ext cx="820738" cy="342900"/>
              </a:xfrm>
              <a:custGeom>
                <a:avLst/>
                <a:gdLst>
                  <a:gd name="T0" fmla="*/ 34 w 194"/>
                  <a:gd name="T1" fmla="*/ 40 h 81"/>
                  <a:gd name="T2" fmla="*/ 100 w 194"/>
                  <a:gd name="T3" fmla="*/ 80 h 81"/>
                  <a:gd name="T4" fmla="*/ 143 w 194"/>
                  <a:gd name="T5" fmla="*/ 71 h 81"/>
                  <a:gd name="T6" fmla="*/ 168 w 194"/>
                  <a:gd name="T7" fmla="*/ 58 h 81"/>
                  <a:gd name="T8" fmla="*/ 194 w 194"/>
                  <a:gd name="T9" fmla="*/ 55 h 81"/>
                  <a:gd name="T10" fmla="*/ 178 w 194"/>
                  <a:gd name="T11" fmla="*/ 47 h 81"/>
                  <a:gd name="T12" fmla="*/ 159 w 194"/>
                  <a:gd name="T13" fmla="*/ 35 h 81"/>
                  <a:gd name="T14" fmla="*/ 125 w 194"/>
                  <a:gd name="T15" fmla="*/ 10 h 81"/>
                  <a:gd name="T16" fmla="*/ 74 w 194"/>
                  <a:gd name="T17" fmla="*/ 3 h 81"/>
                  <a:gd name="T18" fmla="*/ 22 w 194"/>
                  <a:gd name="T19" fmla="*/ 16 h 81"/>
                  <a:gd name="T20" fmla="*/ 11 w 194"/>
                  <a:gd name="T21" fmla="*/ 15 h 81"/>
                  <a:gd name="T22" fmla="*/ 5 w 194"/>
                  <a:gd name="T23" fmla="*/ 13 h 81"/>
                  <a:gd name="T24" fmla="*/ 2 w 194"/>
                  <a:gd name="T25" fmla="*/ 12 h 81"/>
                  <a:gd name="T26" fmla="*/ 0 w 194"/>
                  <a:gd name="T27" fmla="*/ 11 h 81"/>
                  <a:gd name="T28" fmla="*/ 3 w 194"/>
                  <a:gd name="T29" fmla="*/ 13 h 81"/>
                  <a:gd name="T30" fmla="*/ 6 w 194"/>
                  <a:gd name="T31" fmla="*/ 15 h 81"/>
                  <a:gd name="T32" fmla="*/ 11 w 194"/>
                  <a:gd name="T33" fmla="*/ 19 h 81"/>
                  <a:gd name="T34" fmla="*/ 22 w 194"/>
                  <a:gd name="T35" fmla="*/ 28 h 81"/>
                  <a:gd name="T36" fmla="*/ 34 w 194"/>
                  <a:gd name="T37" fmla="*/ 40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94" h="81">
                    <a:moveTo>
                      <a:pt x="34" y="40"/>
                    </a:moveTo>
                    <a:cubicBezTo>
                      <a:pt x="51" y="58"/>
                      <a:pt x="73" y="79"/>
                      <a:pt x="100" y="80"/>
                    </a:cubicBezTo>
                    <a:cubicBezTo>
                      <a:pt x="115" y="81"/>
                      <a:pt x="130" y="78"/>
                      <a:pt x="143" y="71"/>
                    </a:cubicBezTo>
                    <a:cubicBezTo>
                      <a:pt x="152" y="66"/>
                      <a:pt x="159" y="61"/>
                      <a:pt x="168" y="58"/>
                    </a:cubicBezTo>
                    <a:cubicBezTo>
                      <a:pt x="176" y="56"/>
                      <a:pt x="185" y="55"/>
                      <a:pt x="194" y="55"/>
                    </a:cubicBezTo>
                    <a:cubicBezTo>
                      <a:pt x="189" y="55"/>
                      <a:pt x="182" y="49"/>
                      <a:pt x="178" y="47"/>
                    </a:cubicBezTo>
                    <a:cubicBezTo>
                      <a:pt x="171" y="43"/>
                      <a:pt x="165" y="39"/>
                      <a:pt x="159" y="35"/>
                    </a:cubicBezTo>
                    <a:cubicBezTo>
                      <a:pt x="148" y="26"/>
                      <a:pt x="137" y="16"/>
                      <a:pt x="125" y="10"/>
                    </a:cubicBezTo>
                    <a:cubicBezTo>
                      <a:pt x="110" y="1"/>
                      <a:pt x="91" y="0"/>
                      <a:pt x="74" y="3"/>
                    </a:cubicBezTo>
                    <a:cubicBezTo>
                      <a:pt x="56" y="6"/>
                      <a:pt x="40" y="16"/>
                      <a:pt x="22" y="16"/>
                    </a:cubicBezTo>
                    <a:cubicBezTo>
                      <a:pt x="19" y="16"/>
                      <a:pt x="15" y="15"/>
                      <a:pt x="11" y="15"/>
                    </a:cubicBezTo>
                    <a:cubicBezTo>
                      <a:pt x="9" y="14"/>
                      <a:pt x="7" y="14"/>
                      <a:pt x="5" y="13"/>
                    </a:cubicBezTo>
                    <a:cubicBezTo>
                      <a:pt x="4" y="13"/>
                      <a:pt x="3" y="13"/>
                      <a:pt x="2" y="12"/>
                    </a:cubicBezTo>
                    <a:cubicBezTo>
                      <a:pt x="2" y="12"/>
                      <a:pt x="1" y="12"/>
                      <a:pt x="0" y="11"/>
                    </a:cubicBezTo>
                    <a:cubicBezTo>
                      <a:pt x="2" y="13"/>
                      <a:pt x="2" y="13"/>
                      <a:pt x="3" y="13"/>
                    </a:cubicBezTo>
                    <a:cubicBezTo>
                      <a:pt x="4" y="14"/>
                      <a:pt x="5" y="15"/>
                      <a:pt x="6" y="15"/>
                    </a:cubicBezTo>
                    <a:cubicBezTo>
                      <a:pt x="8" y="17"/>
                      <a:pt x="9" y="18"/>
                      <a:pt x="11" y="19"/>
                    </a:cubicBezTo>
                    <a:cubicBezTo>
                      <a:pt x="15" y="22"/>
                      <a:pt x="19" y="25"/>
                      <a:pt x="22" y="28"/>
                    </a:cubicBezTo>
                    <a:cubicBezTo>
                      <a:pt x="26" y="32"/>
                      <a:pt x="30" y="36"/>
                      <a:pt x="34" y="40"/>
                    </a:cubicBezTo>
                  </a:path>
                </a:pathLst>
              </a:custGeom>
              <a:gradFill>
                <a:gsLst>
                  <a:gs pos="0">
                    <a:srgbClr val="FF0000"/>
                  </a:gs>
                  <a:gs pos="61000">
                    <a:srgbClr val="C00000"/>
                  </a:gs>
                  <a:gs pos="100000">
                    <a:srgbClr val="800000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22" name="Freeform 89"/>
              <p:cNvSpPr/>
              <p:nvPr/>
            </p:nvSpPr>
            <p:spPr bwMode="auto">
              <a:xfrm>
                <a:off x="9002663" y="-3988742"/>
                <a:ext cx="528638" cy="304800"/>
              </a:xfrm>
              <a:custGeom>
                <a:avLst/>
                <a:gdLst>
                  <a:gd name="T0" fmla="*/ 74 w 125"/>
                  <a:gd name="T1" fmla="*/ 62 h 72"/>
                  <a:gd name="T2" fmla="*/ 99 w 125"/>
                  <a:gd name="T3" fmla="*/ 49 h 72"/>
                  <a:gd name="T4" fmla="*/ 125 w 125"/>
                  <a:gd name="T5" fmla="*/ 46 h 72"/>
                  <a:gd name="T6" fmla="*/ 109 w 125"/>
                  <a:gd name="T7" fmla="*/ 38 h 72"/>
                  <a:gd name="T8" fmla="*/ 90 w 125"/>
                  <a:gd name="T9" fmla="*/ 26 h 72"/>
                  <a:gd name="T10" fmla="*/ 56 w 125"/>
                  <a:gd name="T11" fmla="*/ 1 h 72"/>
                  <a:gd name="T12" fmla="*/ 55 w 125"/>
                  <a:gd name="T13" fmla="*/ 0 h 72"/>
                  <a:gd name="T14" fmla="*/ 67 w 125"/>
                  <a:gd name="T15" fmla="*/ 34 h 72"/>
                  <a:gd name="T16" fmla="*/ 0 w 125"/>
                  <a:gd name="T17" fmla="*/ 27 h 72"/>
                  <a:gd name="T18" fmla="*/ 64 w 125"/>
                  <a:gd name="T19" fmla="*/ 48 h 72"/>
                  <a:gd name="T20" fmla="*/ 29 w 125"/>
                  <a:gd name="T21" fmla="*/ 71 h 72"/>
                  <a:gd name="T22" fmla="*/ 31 w 125"/>
                  <a:gd name="T23" fmla="*/ 71 h 72"/>
                  <a:gd name="T24" fmla="*/ 74 w 125"/>
                  <a:gd name="T25" fmla="*/ 62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25" h="72">
                    <a:moveTo>
                      <a:pt x="74" y="62"/>
                    </a:moveTo>
                    <a:cubicBezTo>
                      <a:pt x="83" y="57"/>
                      <a:pt x="90" y="52"/>
                      <a:pt x="99" y="49"/>
                    </a:cubicBezTo>
                    <a:cubicBezTo>
                      <a:pt x="107" y="47"/>
                      <a:pt x="116" y="46"/>
                      <a:pt x="125" y="46"/>
                    </a:cubicBezTo>
                    <a:cubicBezTo>
                      <a:pt x="120" y="46"/>
                      <a:pt x="113" y="40"/>
                      <a:pt x="109" y="38"/>
                    </a:cubicBezTo>
                    <a:cubicBezTo>
                      <a:pt x="102" y="34"/>
                      <a:pt x="96" y="30"/>
                      <a:pt x="90" y="26"/>
                    </a:cubicBezTo>
                    <a:cubicBezTo>
                      <a:pt x="79" y="17"/>
                      <a:pt x="68" y="7"/>
                      <a:pt x="56" y="1"/>
                    </a:cubicBezTo>
                    <a:cubicBezTo>
                      <a:pt x="56" y="0"/>
                      <a:pt x="55" y="0"/>
                      <a:pt x="55" y="0"/>
                    </a:cubicBezTo>
                    <a:cubicBezTo>
                      <a:pt x="64" y="24"/>
                      <a:pt x="73" y="28"/>
                      <a:pt x="67" y="34"/>
                    </a:cubicBezTo>
                    <a:cubicBezTo>
                      <a:pt x="43" y="42"/>
                      <a:pt x="18" y="35"/>
                      <a:pt x="0" y="27"/>
                    </a:cubicBezTo>
                    <a:cubicBezTo>
                      <a:pt x="32" y="47"/>
                      <a:pt x="67" y="38"/>
                      <a:pt x="64" y="48"/>
                    </a:cubicBezTo>
                    <a:cubicBezTo>
                      <a:pt x="56" y="61"/>
                      <a:pt x="41" y="69"/>
                      <a:pt x="29" y="71"/>
                    </a:cubicBezTo>
                    <a:cubicBezTo>
                      <a:pt x="29" y="71"/>
                      <a:pt x="30" y="71"/>
                      <a:pt x="31" y="71"/>
                    </a:cubicBezTo>
                    <a:cubicBezTo>
                      <a:pt x="46" y="72"/>
                      <a:pt x="61" y="69"/>
                      <a:pt x="74" y="62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23" name="Freeform 90"/>
              <p:cNvSpPr/>
              <p:nvPr/>
            </p:nvSpPr>
            <p:spPr bwMode="auto">
              <a:xfrm>
                <a:off x="9159826" y="-4588817"/>
                <a:ext cx="376238" cy="782638"/>
              </a:xfrm>
              <a:custGeom>
                <a:avLst/>
                <a:gdLst>
                  <a:gd name="T0" fmla="*/ 10 w 89"/>
                  <a:gd name="T1" fmla="*/ 44 h 184"/>
                  <a:gd name="T2" fmla="*/ 14 w 89"/>
                  <a:gd name="T3" fmla="*/ 121 h 184"/>
                  <a:gd name="T4" fmla="*/ 47 w 89"/>
                  <a:gd name="T5" fmla="*/ 151 h 184"/>
                  <a:gd name="T6" fmla="*/ 71 w 89"/>
                  <a:gd name="T7" fmla="*/ 164 h 184"/>
                  <a:gd name="T8" fmla="*/ 89 w 89"/>
                  <a:gd name="T9" fmla="*/ 184 h 184"/>
                  <a:gd name="T10" fmla="*/ 86 w 89"/>
                  <a:gd name="T11" fmla="*/ 166 h 184"/>
                  <a:gd name="T12" fmla="*/ 85 w 89"/>
                  <a:gd name="T13" fmla="*/ 143 h 184"/>
                  <a:gd name="T14" fmla="*/ 87 w 89"/>
                  <a:gd name="T15" fmla="*/ 102 h 184"/>
                  <a:gd name="T16" fmla="*/ 63 w 89"/>
                  <a:gd name="T17" fmla="*/ 55 h 184"/>
                  <a:gd name="T18" fmla="*/ 23 w 89"/>
                  <a:gd name="T19" fmla="*/ 21 h 184"/>
                  <a:gd name="T20" fmla="*/ 17 w 89"/>
                  <a:gd name="T21" fmla="*/ 11 h 184"/>
                  <a:gd name="T22" fmla="*/ 15 w 89"/>
                  <a:gd name="T23" fmla="*/ 5 h 184"/>
                  <a:gd name="T24" fmla="*/ 14 w 89"/>
                  <a:gd name="T25" fmla="*/ 2 h 184"/>
                  <a:gd name="T26" fmla="*/ 14 w 89"/>
                  <a:gd name="T27" fmla="*/ 0 h 184"/>
                  <a:gd name="T28" fmla="*/ 14 w 89"/>
                  <a:gd name="T29" fmla="*/ 3 h 184"/>
                  <a:gd name="T30" fmla="*/ 14 w 89"/>
                  <a:gd name="T31" fmla="*/ 7 h 184"/>
                  <a:gd name="T32" fmla="*/ 14 w 89"/>
                  <a:gd name="T33" fmla="*/ 13 h 184"/>
                  <a:gd name="T34" fmla="*/ 13 w 89"/>
                  <a:gd name="T35" fmla="*/ 27 h 184"/>
                  <a:gd name="T36" fmla="*/ 10 w 89"/>
                  <a:gd name="T37" fmla="*/ 44 h 1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89" h="184">
                    <a:moveTo>
                      <a:pt x="10" y="44"/>
                    </a:moveTo>
                    <a:cubicBezTo>
                      <a:pt x="4" y="69"/>
                      <a:pt x="0" y="98"/>
                      <a:pt x="14" y="121"/>
                    </a:cubicBezTo>
                    <a:cubicBezTo>
                      <a:pt x="22" y="134"/>
                      <a:pt x="33" y="145"/>
                      <a:pt x="47" y="151"/>
                    </a:cubicBezTo>
                    <a:cubicBezTo>
                      <a:pt x="55" y="156"/>
                      <a:pt x="64" y="158"/>
                      <a:pt x="71" y="164"/>
                    </a:cubicBezTo>
                    <a:cubicBezTo>
                      <a:pt x="77" y="170"/>
                      <a:pt x="83" y="177"/>
                      <a:pt x="89" y="184"/>
                    </a:cubicBezTo>
                    <a:cubicBezTo>
                      <a:pt x="86" y="180"/>
                      <a:pt x="86" y="171"/>
                      <a:pt x="86" y="166"/>
                    </a:cubicBezTo>
                    <a:cubicBezTo>
                      <a:pt x="85" y="158"/>
                      <a:pt x="85" y="151"/>
                      <a:pt x="85" y="143"/>
                    </a:cubicBezTo>
                    <a:cubicBezTo>
                      <a:pt x="86" y="130"/>
                      <a:pt x="88" y="115"/>
                      <a:pt x="87" y="102"/>
                    </a:cubicBezTo>
                    <a:cubicBezTo>
                      <a:pt x="85" y="84"/>
                      <a:pt x="75" y="68"/>
                      <a:pt x="63" y="55"/>
                    </a:cubicBezTo>
                    <a:cubicBezTo>
                      <a:pt x="51" y="43"/>
                      <a:pt x="33" y="36"/>
                      <a:pt x="23" y="21"/>
                    </a:cubicBezTo>
                    <a:cubicBezTo>
                      <a:pt x="20" y="18"/>
                      <a:pt x="19" y="14"/>
                      <a:pt x="17" y="11"/>
                    </a:cubicBezTo>
                    <a:cubicBezTo>
                      <a:pt x="16" y="9"/>
                      <a:pt x="16" y="7"/>
                      <a:pt x="15" y="5"/>
                    </a:cubicBezTo>
                    <a:cubicBezTo>
                      <a:pt x="15" y="4"/>
                      <a:pt x="15" y="3"/>
                      <a:pt x="14" y="2"/>
                    </a:cubicBezTo>
                    <a:cubicBezTo>
                      <a:pt x="14" y="2"/>
                      <a:pt x="14" y="1"/>
                      <a:pt x="14" y="0"/>
                    </a:cubicBezTo>
                    <a:cubicBezTo>
                      <a:pt x="14" y="2"/>
                      <a:pt x="14" y="2"/>
                      <a:pt x="14" y="3"/>
                    </a:cubicBezTo>
                    <a:cubicBezTo>
                      <a:pt x="14" y="4"/>
                      <a:pt x="14" y="6"/>
                      <a:pt x="14" y="7"/>
                    </a:cubicBezTo>
                    <a:cubicBezTo>
                      <a:pt x="14" y="9"/>
                      <a:pt x="14" y="11"/>
                      <a:pt x="14" y="13"/>
                    </a:cubicBezTo>
                    <a:cubicBezTo>
                      <a:pt x="13" y="18"/>
                      <a:pt x="13" y="23"/>
                      <a:pt x="13" y="27"/>
                    </a:cubicBezTo>
                    <a:cubicBezTo>
                      <a:pt x="12" y="33"/>
                      <a:pt x="11" y="38"/>
                      <a:pt x="10" y="44"/>
                    </a:cubicBezTo>
                  </a:path>
                </a:pathLst>
              </a:custGeom>
              <a:gradFill>
                <a:gsLst>
                  <a:gs pos="0">
                    <a:srgbClr val="FF0000"/>
                  </a:gs>
                  <a:gs pos="61000">
                    <a:srgbClr val="C00000"/>
                  </a:gs>
                  <a:gs pos="100000">
                    <a:srgbClr val="800000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24" name="Freeform 91"/>
              <p:cNvSpPr/>
              <p:nvPr/>
            </p:nvSpPr>
            <p:spPr bwMode="auto">
              <a:xfrm>
                <a:off x="9213801" y="-4290367"/>
                <a:ext cx="322263" cy="484188"/>
              </a:xfrm>
              <a:custGeom>
                <a:avLst/>
                <a:gdLst>
                  <a:gd name="T0" fmla="*/ 34 w 76"/>
                  <a:gd name="T1" fmla="*/ 81 h 114"/>
                  <a:gd name="T2" fmla="*/ 58 w 76"/>
                  <a:gd name="T3" fmla="*/ 94 h 114"/>
                  <a:gd name="T4" fmla="*/ 76 w 76"/>
                  <a:gd name="T5" fmla="*/ 114 h 114"/>
                  <a:gd name="T6" fmla="*/ 73 w 76"/>
                  <a:gd name="T7" fmla="*/ 96 h 114"/>
                  <a:gd name="T8" fmla="*/ 72 w 76"/>
                  <a:gd name="T9" fmla="*/ 73 h 114"/>
                  <a:gd name="T10" fmla="*/ 74 w 76"/>
                  <a:gd name="T11" fmla="*/ 32 h 114"/>
                  <a:gd name="T12" fmla="*/ 73 w 76"/>
                  <a:gd name="T13" fmla="*/ 30 h 114"/>
                  <a:gd name="T14" fmla="*/ 53 w 76"/>
                  <a:gd name="T15" fmla="*/ 59 h 114"/>
                  <a:gd name="T16" fmla="*/ 20 w 76"/>
                  <a:gd name="T17" fmla="*/ 0 h 114"/>
                  <a:gd name="T18" fmla="*/ 39 w 76"/>
                  <a:gd name="T19" fmla="*/ 65 h 114"/>
                  <a:gd name="T20" fmla="*/ 0 w 76"/>
                  <a:gd name="T21" fmla="*/ 49 h 114"/>
                  <a:gd name="T22" fmla="*/ 1 w 76"/>
                  <a:gd name="T23" fmla="*/ 51 h 114"/>
                  <a:gd name="T24" fmla="*/ 34 w 76"/>
                  <a:gd name="T25" fmla="*/ 81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76" h="114">
                    <a:moveTo>
                      <a:pt x="34" y="81"/>
                    </a:moveTo>
                    <a:cubicBezTo>
                      <a:pt x="42" y="86"/>
                      <a:pt x="51" y="88"/>
                      <a:pt x="58" y="94"/>
                    </a:cubicBezTo>
                    <a:cubicBezTo>
                      <a:pt x="64" y="100"/>
                      <a:pt x="70" y="107"/>
                      <a:pt x="76" y="114"/>
                    </a:cubicBezTo>
                    <a:cubicBezTo>
                      <a:pt x="73" y="110"/>
                      <a:pt x="73" y="101"/>
                      <a:pt x="73" y="96"/>
                    </a:cubicBezTo>
                    <a:cubicBezTo>
                      <a:pt x="72" y="88"/>
                      <a:pt x="72" y="81"/>
                      <a:pt x="72" y="73"/>
                    </a:cubicBezTo>
                    <a:cubicBezTo>
                      <a:pt x="73" y="60"/>
                      <a:pt x="75" y="45"/>
                      <a:pt x="74" y="32"/>
                    </a:cubicBezTo>
                    <a:cubicBezTo>
                      <a:pt x="74" y="31"/>
                      <a:pt x="73" y="31"/>
                      <a:pt x="73" y="30"/>
                    </a:cubicBezTo>
                    <a:cubicBezTo>
                      <a:pt x="59" y="52"/>
                      <a:pt x="61" y="61"/>
                      <a:pt x="53" y="59"/>
                    </a:cubicBezTo>
                    <a:cubicBezTo>
                      <a:pt x="32" y="45"/>
                      <a:pt x="23" y="20"/>
                      <a:pt x="20" y="0"/>
                    </a:cubicBezTo>
                    <a:cubicBezTo>
                      <a:pt x="21" y="38"/>
                      <a:pt x="49" y="62"/>
                      <a:pt x="39" y="65"/>
                    </a:cubicBezTo>
                    <a:cubicBezTo>
                      <a:pt x="24" y="65"/>
                      <a:pt x="9" y="58"/>
                      <a:pt x="0" y="49"/>
                    </a:cubicBezTo>
                    <a:cubicBezTo>
                      <a:pt x="0" y="50"/>
                      <a:pt x="1" y="50"/>
                      <a:pt x="1" y="51"/>
                    </a:cubicBezTo>
                    <a:cubicBezTo>
                      <a:pt x="9" y="64"/>
                      <a:pt x="20" y="75"/>
                      <a:pt x="34" y="81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25" name="Freeform 92"/>
              <p:cNvSpPr>
                <a:spLocks noEditPoints="1"/>
              </p:cNvSpPr>
              <p:nvPr/>
            </p:nvSpPr>
            <p:spPr bwMode="auto">
              <a:xfrm>
                <a:off x="9175701" y="-4188767"/>
                <a:ext cx="631825" cy="696913"/>
              </a:xfrm>
              <a:custGeom>
                <a:avLst/>
                <a:gdLst>
                  <a:gd name="T0" fmla="*/ 77 w 149"/>
                  <a:gd name="T1" fmla="*/ 161 h 164"/>
                  <a:gd name="T2" fmla="*/ 84 w 149"/>
                  <a:gd name="T3" fmla="*/ 148 h 164"/>
                  <a:gd name="T4" fmla="*/ 79 w 149"/>
                  <a:gd name="T5" fmla="*/ 91 h 164"/>
                  <a:gd name="T6" fmla="*/ 85 w 149"/>
                  <a:gd name="T7" fmla="*/ 93 h 164"/>
                  <a:gd name="T8" fmla="*/ 140 w 149"/>
                  <a:gd name="T9" fmla="*/ 110 h 164"/>
                  <a:gd name="T10" fmla="*/ 148 w 149"/>
                  <a:gd name="T11" fmla="*/ 113 h 164"/>
                  <a:gd name="T12" fmla="*/ 147 w 149"/>
                  <a:gd name="T13" fmla="*/ 111 h 164"/>
                  <a:gd name="T14" fmla="*/ 137 w 149"/>
                  <a:gd name="T15" fmla="*/ 100 h 164"/>
                  <a:gd name="T16" fmla="*/ 83 w 149"/>
                  <a:gd name="T17" fmla="*/ 83 h 164"/>
                  <a:gd name="T18" fmla="*/ 90 w 149"/>
                  <a:gd name="T19" fmla="*/ 78 h 164"/>
                  <a:gd name="T20" fmla="*/ 131 w 149"/>
                  <a:gd name="T21" fmla="*/ 37 h 164"/>
                  <a:gd name="T22" fmla="*/ 137 w 149"/>
                  <a:gd name="T23" fmla="*/ 32 h 164"/>
                  <a:gd name="T24" fmla="*/ 135 w 149"/>
                  <a:gd name="T25" fmla="*/ 32 h 164"/>
                  <a:gd name="T26" fmla="*/ 120 w 149"/>
                  <a:gd name="T27" fmla="*/ 35 h 164"/>
                  <a:gd name="T28" fmla="*/ 80 w 149"/>
                  <a:gd name="T29" fmla="*/ 75 h 164"/>
                  <a:gd name="T30" fmla="*/ 75 w 149"/>
                  <a:gd name="T31" fmla="*/ 82 h 164"/>
                  <a:gd name="T32" fmla="*/ 75 w 149"/>
                  <a:gd name="T33" fmla="*/ 81 h 164"/>
                  <a:gd name="T34" fmla="*/ 76 w 149"/>
                  <a:gd name="T35" fmla="*/ 75 h 164"/>
                  <a:gd name="T36" fmla="*/ 79 w 149"/>
                  <a:gd name="T37" fmla="*/ 28 h 164"/>
                  <a:gd name="T38" fmla="*/ 65 w 149"/>
                  <a:gd name="T39" fmla="*/ 3 h 164"/>
                  <a:gd name="T40" fmla="*/ 64 w 149"/>
                  <a:gd name="T41" fmla="*/ 2 h 164"/>
                  <a:gd name="T42" fmla="*/ 61 w 149"/>
                  <a:gd name="T43" fmla="*/ 11 h 164"/>
                  <a:gd name="T44" fmla="*/ 62 w 149"/>
                  <a:gd name="T45" fmla="*/ 65 h 164"/>
                  <a:gd name="T46" fmla="*/ 70 w 149"/>
                  <a:gd name="T47" fmla="*/ 78 h 164"/>
                  <a:gd name="T48" fmla="*/ 31 w 149"/>
                  <a:gd name="T49" fmla="*/ 51 h 164"/>
                  <a:gd name="T50" fmla="*/ 4 w 149"/>
                  <a:gd name="T51" fmla="*/ 50 h 164"/>
                  <a:gd name="T52" fmla="*/ 0 w 149"/>
                  <a:gd name="T53" fmla="*/ 48 h 164"/>
                  <a:gd name="T54" fmla="*/ 4 w 149"/>
                  <a:gd name="T55" fmla="*/ 52 h 164"/>
                  <a:gd name="T56" fmla="*/ 35 w 149"/>
                  <a:gd name="T57" fmla="*/ 84 h 164"/>
                  <a:gd name="T58" fmla="*/ 75 w 149"/>
                  <a:gd name="T59" fmla="*/ 82 h 164"/>
                  <a:gd name="T60" fmla="*/ 72 w 149"/>
                  <a:gd name="T61" fmla="*/ 83 h 164"/>
                  <a:gd name="T62" fmla="*/ 59 w 149"/>
                  <a:gd name="T63" fmla="*/ 86 h 164"/>
                  <a:gd name="T64" fmla="*/ 14 w 149"/>
                  <a:gd name="T65" fmla="*/ 122 h 164"/>
                  <a:gd name="T66" fmla="*/ 7 w 149"/>
                  <a:gd name="T67" fmla="*/ 127 h 164"/>
                  <a:gd name="T68" fmla="*/ 9 w 149"/>
                  <a:gd name="T69" fmla="*/ 127 h 164"/>
                  <a:gd name="T70" fmla="*/ 25 w 149"/>
                  <a:gd name="T71" fmla="*/ 125 h 164"/>
                  <a:gd name="T72" fmla="*/ 69 w 149"/>
                  <a:gd name="T73" fmla="*/ 91 h 164"/>
                  <a:gd name="T74" fmla="*/ 74 w 149"/>
                  <a:gd name="T75" fmla="*/ 84 h 164"/>
                  <a:gd name="T76" fmla="*/ 73 w 149"/>
                  <a:gd name="T77" fmla="*/ 89 h 164"/>
                  <a:gd name="T78" fmla="*/ 65 w 149"/>
                  <a:gd name="T79" fmla="*/ 135 h 164"/>
                  <a:gd name="T80" fmla="*/ 76 w 149"/>
                  <a:gd name="T81" fmla="*/ 162 h 164"/>
                  <a:gd name="T82" fmla="*/ 75 w 149"/>
                  <a:gd name="T83" fmla="*/ 82 h 164"/>
                  <a:gd name="T84" fmla="*/ 75 w 149"/>
                  <a:gd name="T85" fmla="*/ 82 h 164"/>
                  <a:gd name="T86" fmla="*/ 75 w 149"/>
                  <a:gd name="T87" fmla="*/ 83 h 164"/>
                  <a:gd name="T88" fmla="*/ 76 w 149"/>
                  <a:gd name="T89" fmla="*/ 82 h 164"/>
                  <a:gd name="T90" fmla="*/ 76 w 149"/>
                  <a:gd name="T91" fmla="*/ 82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49" h="164">
                    <a:moveTo>
                      <a:pt x="76" y="164"/>
                    </a:moveTo>
                    <a:cubicBezTo>
                      <a:pt x="76" y="163"/>
                      <a:pt x="76" y="163"/>
                      <a:pt x="76" y="163"/>
                    </a:cubicBezTo>
                    <a:cubicBezTo>
                      <a:pt x="77" y="162"/>
                      <a:pt x="77" y="162"/>
                      <a:pt x="77" y="161"/>
                    </a:cubicBezTo>
                    <a:cubicBezTo>
                      <a:pt x="77" y="160"/>
                      <a:pt x="77" y="160"/>
                      <a:pt x="78" y="159"/>
                    </a:cubicBezTo>
                    <a:cubicBezTo>
                      <a:pt x="79" y="157"/>
                      <a:pt x="79" y="155"/>
                      <a:pt x="80" y="154"/>
                    </a:cubicBezTo>
                    <a:cubicBezTo>
                      <a:pt x="81" y="151"/>
                      <a:pt x="83" y="149"/>
                      <a:pt x="84" y="148"/>
                    </a:cubicBezTo>
                    <a:cubicBezTo>
                      <a:pt x="90" y="139"/>
                      <a:pt x="96" y="128"/>
                      <a:pt x="94" y="117"/>
                    </a:cubicBezTo>
                    <a:cubicBezTo>
                      <a:pt x="93" y="111"/>
                      <a:pt x="91" y="105"/>
                      <a:pt x="86" y="100"/>
                    </a:cubicBezTo>
                    <a:cubicBezTo>
                      <a:pt x="84" y="97"/>
                      <a:pt x="81" y="95"/>
                      <a:pt x="79" y="91"/>
                    </a:cubicBezTo>
                    <a:cubicBezTo>
                      <a:pt x="78" y="89"/>
                      <a:pt x="77" y="88"/>
                      <a:pt x="76" y="86"/>
                    </a:cubicBezTo>
                    <a:cubicBezTo>
                      <a:pt x="77" y="86"/>
                      <a:pt x="78" y="87"/>
                      <a:pt x="78" y="87"/>
                    </a:cubicBezTo>
                    <a:cubicBezTo>
                      <a:pt x="81" y="89"/>
                      <a:pt x="83" y="91"/>
                      <a:pt x="85" y="93"/>
                    </a:cubicBezTo>
                    <a:cubicBezTo>
                      <a:pt x="89" y="98"/>
                      <a:pt x="93" y="103"/>
                      <a:pt x="97" y="106"/>
                    </a:cubicBezTo>
                    <a:cubicBezTo>
                      <a:pt x="103" y="110"/>
                      <a:pt x="111" y="112"/>
                      <a:pt x="118" y="112"/>
                    </a:cubicBezTo>
                    <a:cubicBezTo>
                      <a:pt x="126" y="112"/>
                      <a:pt x="133" y="109"/>
                      <a:pt x="140" y="110"/>
                    </a:cubicBezTo>
                    <a:cubicBezTo>
                      <a:pt x="142" y="110"/>
                      <a:pt x="143" y="111"/>
                      <a:pt x="145" y="111"/>
                    </a:cubicBezTo>
                    <a:cubicBezTo>
                      <a:pt x="146" y="112"/>
                      <a:pt x="146" y="112"/>
                      <a:pt x="147" y="112"/>
                    </a:cubicBezTo>
                    <a:cubicBezTo>
                      <a:pt x="148" y="113"/>
                      <a:pt x="148" y="113"/>
                      <a:pt x="148" y="113"/>
                    </a:cubicBezTo>
                    <a:cubicBezTo>
                      <a:pt x="149" y="113"/>
                      <a:pt x="149" y="113"/>
                      <a:pt x="149" y="113"/>
                    </a:cubicBezTo>
                    <a:cubicBezTo>
                      <a:pt x="148" y="113"/>
                      <a:pt x="148" y="113"/>
                      <a:pt x="148" y="112"/>
                    </a:cubicBezTo>
                    <a:cubicBezTo>
                      <a:pt x="147" y="111"/>
                      <a:pt x="147" y="111"/>
                      <a:pt x="147" y="111"/>
                    </a:cubicBezTo>
                    <a:cubicBezTo>
                      <a:pt x="146" y="111"/>
                      <a:pt x="146" y="110"/>
                      <a:pt x="145" y="110"/>
                    </a:cubicBezTo>
                    <a:cubicBezTo>
                      <a:pt x="144" y="108"/>
                      <a:pt x="142" y="107"/>
                      <a:pt x="141" y="105"/>
                    </a:cubicBezTo>
                    <a:cubicBezTo>
                      <a:pt x="140" y="103"/>
                      <a:pt x="138" y="102"/>
                      <a:pt x="137" y="100"/>
                    </a:cubicBezTo>
                    <a:cubicBezTo>
                      <a:pt x="131" y="91"/>
                      <a:pt x="123" y="81"/>
                      <a:pt x="113" y="79"/>
                    </a:cubicBezTo>
                    <a:cubicBezTo>
                      <a:pt x="106" y="77"/>
                      <a:pt x="100" y="77"/>
                      <a:pt x="94" y="80"/>
                    </a:cubicBezTo>
                    <a:cubicBezTo>
                      <a:pt x="90" y="81"/>
                      <a:pt x="87" y="83"/>
                      <a:pt x="83" y="83"/>
                    </a:cubicBezTo>
                    <a:cubicBezTo>
                      <a:pt x="81" y="83"/>
                      <a:pt x="78" y="83"/>
                      <a:pt x="76" y="83"/>
                    </a:cubicBezTo>
                    <a:cubicBezTo>
                      <a:pt x="77" y="82"/>
                      <a:pt x="80" y="81"/>
                      <a:pt x="81" y="81"/>
                    </a:cubicBezTo>
                    <a:cubicBezTo>
                      <a:pt x="84" y="80"/>
                      <a:pt x="87" y="79"/>
                      <a:pt x="90" y="78"/>
                    </a:cubicBezTo>
                    <a:cubicBezTo>
                      <a:pt x="96" y="76"/>
                      <a:pt x="102" y="75"/>
                      <a:pt x="107" y="73"/>
                    </a:cubicBezTo>
                    <a:cubicBezTo>
                      <a:pt x="114" y="70"/>
                      <a:pt x="119" y="64"/>
                      <a:pt x="122" y="58"/>
                    </a:cubicBezTo>
                    <a:cubicBezTo>
                      <a:pt x="126" y="51"/>
                      <a:pt x="126" y="43"/>
                      <a:pt x="131" y="37"/>
                    </a:cubicBezTo>
                    <a:cubicBezTo>
                      <a:pt x="132" y="36"/>
                      <a:pt x="133" y="35"/>
                      <a:pt x="134" y="34"/>
                    </a:cubicBezTo>
                    <a:cubicBezTo>
                      <a:pt x="135" y="33"/>
                      <a:pt x="136" y="33"/>
                      <a:pt x="136" y="32"/>
                    </a:cubicBezTo>
                    <a:cubicBezTo>
                      <a:pt x="137" y="32"/>
                      <a:pt x="137" y="32"/>
                      <a:pt x="137" y="32"/>
                    </a:cubicBezTo>
                    <a:cubicBezTo>
                      <a:pt x="138" y="31"/>
                      <a:pt x="138" y="31"/>
                      <a:pt x="138" y="31"/>
                    </a:cubicBezTo>
                    <a:cubicBezTo>
                      <a:pt x="137" y="32"/>
                      <a:pt x="137" y="32"/>
                      <a:pt x="137" y="32"/>
                    </a:cubicBezTo>
                    <a:cubicBezTo>
                      <a:pt x="136" y="32"/>
                      <a:pt x="136" y="32"/>
                      <a:pt x="135" y="32"/>
                    </a:cubicBezTo>
                    <a:cubicBezTo>
                      <a:pt x="134" y="32"/>
                      <a:pt x="134" y="33"/>
                      <a:pt x="133" y="33"/>
                    </a:cubicBezTo>
                    <a:cubicBezTo>
                      <a:pt x="131" y="33"/>
                      <a:pt x="129" y="34"/>
                      <a:pt x="127" y="34"/>
                    </a:cubicBezTo>
                    <a:cubicBezTo>
                      <a:pt x="125" y="35"/>
                      <a:pt x="122" y="35"/>
                      <a:pt x="120" y="35"/>
                    </a:cubicBezTo>
                    <a:cubicBezTo>
                      <a:pt x="110" y="36"/>
                      <a:pt x="97" y="38"/>
                      <a:pt x="90" y="47"/>
                    </a:cubicBezTo>
                    <a:cubicBezTo>
                      <a:pt x="86" y="51"/>
                      <a:pt x="83" y="57"/>
                      <a:pt x="82" y="63"/>
                    </a:cubicBezTo>
                    <a:cubicBezTo>
                      <a:pt x="81" y="67"/>
                      <a:pt x="81" y="71"/>
                      <a:pt x="80" y="75"/>
                    </a:cubicBezTo>
                    <a:cubicBezTo>
                      <a:pt x="79" y="77"/>
                      <a:pt x="77" y="80"/>
                      <a:pt x="76" y="82"/>
                    </a:cubicBezTo>
                    <a:cubicBezTo>
                      <a:pt x="75" y="82"/>
                      <a:pt x="75" y="82"/>
                      <a:pt x="75" y="82"/>
                    </a:cubicBezTo>
                    <a:cubicBezTo>
                      <a:pt x="75" y="82"/>
                      <a:pt x="75" y="82"/>
                      <a:pt x="75" y="82"/>
                    </a:cubicBezTo>
                    <a:cubicBezTo>
                      <a:pt x="76" y="82"/>
                      <a:pt x="76" y="82"/>
                      <a:pt x="76" y="82"/>
                    </a:cubicBezTo>
                    <a:cubicBezTo>
                      <a:pt x="75" y="82"/>
                      <a:pt x="75" y="82"/>
                      <a:pt x="75" y="82"/>
                    </a:cubicBezTo>
                    <a:cubicBezTo>
                      <a:pt x="75" y="81"/>
                      <a:pt x="75" y="81"/>
                      <a:pt x="75" y="81"/>
                    </a:cubicBezTo>
                    <a:cubicBezTo>
                      <a:pt x="75" y="81"/>
                      <a:pt x="75" y="82"/>
                      <a:pt x="75" y="82"/>
                    </a:cubicBezTo>
                    <a:cubicBezTo>
                      <a:pt x="75" y="82"/>
                      <a:pt x="75" y="82"/>
                      <a:pt x="75" y="82"/>
                    </a:cubicBezTo>
                    <a:cubicBezTo>
                      <a:pt x="75" y="80"/>
                      <a:pt x="75" y="77"/>
                      <a:pt x="76" y="75"/>
                    </a:cubicBezTo>
                    <a:cubicBezTo>
                      <a:pt x="76" y="72"/>
                      <a:pt x="77" y="69"/>
                      <a:pt x="78" y="66"/>
                    </a:cubicBezTo>
                    <a:cubicBezTo>
                      <a:pt x="80" y="61"/>
                      <a:pt x="82" y="55"/>
                      <a:pt x="83" y="49"/>
                    </a:cubicBezTo>
                    <a:cubicBezTo>
                      <a:pt x="84" y="42"/>
                      <a:pt x="82" y="35"/>
                      <a:pt x="79" y="28"/>
                    </a:cubicBezTo>
                    <a:cubicBezTo>
                      <a:pt x="75" y="22"/>
                      <a:pt x="69" y="17"/>
                      <a:pt x="66" y="10"/>
                    </a:cubicBezTo>
                    <a:cubicBezTo>
                      <a:pt x="66" y="8"/>
                      <a:pt x="65" y="7"/>
                      <a:pt x="65" y="5"/>
                    </a:cubicBezTo>
                    <a:cubicBezTo>
                      <a:pt x="65" y="4"/>
                      <a:pt x="65" y="3"/>
                      <a:pt x="65" y="3"/>
                    </a:cubicBezTo>
                    <a:cubicBezTo>
                      <a:pt x="65" y="2"/>
                      <a:pt x="65" y="2"/>
                      <a:pt x="65" y="1"/>
                    </a:cubicBezTo>
                    <a:cubicBezTo>
                      <a:pt x="65" y="0"/>
                      <a:pt x="65" y="0"/>
                      <a:pt x="65" y="0"/>
                    </a:cubicBezTo>
                    <a:cubicBezTo>
                      <a:pt x="65" y="1"/>
                      <a:pt x="65" y="1"/>
                      <a:pt x="64" y="2"/>
                    </a:cubicBezTo>
                    <a:cubicBezTo>
                      <a:pt x="64" y="2"/>
                      <a:pt x="64" y="3"/>
                      <a:pt x="64" y="3"/>
                    </a:cubicBezTo>
                    <a:cubicBezTo>
                      <a:pt x="64" y="4"/>
                      <a:pt x="64" y="5"/>
                      <a:pt x="63" y="6"/>
                    </a:cubicBezTo>
                    <a:cubicBezTo>
                      <a:pt x="63" y="8"/>
                      <a:pt x="62" y="10"/>
                      <a:pt x="61" y="11"/>
                    </a:cubicBezTo>
                    <a:cubicBezTo>
                      <a:pt x="61" y="14"/>
                      <a:pt x="60" y="16"/>
                      <a:pt x="59" y="18"/>
                    </a:cubicBezTo>
                    <a:cubicBezTo>
                      <a:pt x="54" y="27"/>
                      <a:pt x="49" y="39"/>
                      <a:pt x="52" y="49"/>
                    </a:cubicBezTo>
                    <a:cubicBezTo>
                      <a:pt x="54" y="55"/>
                      <a:pt x="57" y="61"/>
                      <a:pt x="62" y="65"/>
                    </a:cubicBezTo>
                    <a:cubicBezTo>
                      <a:pt x="65" y="68"/>
                      <a:pt x="68" y="70"/>
                      <a:pt x="70" y="73"/>
                    </a:cubicBezTo>
                    <a:cubicBezTo>
                      <a:pt x="72" y="76"/>
                      <a:pt x="73" y="79"/>
                      <a:pt x="75" y="82"/>
                    </a:cubicBezTo>
                    <a:cubicBezTo>
                      <a:pt x="73" y="81"/>
                      <a:pt x="71" y="79"/>
                      <a:pt x="70" y="78"/>
                    </a:cubicBezTo>
                    <a:cubicBezTo>
                      <a:pt x="67" y="76"/>
                      <a:pt x="65" y="73"/>
                      <a:pt x="63" y="71"/>
                    </a:cubicBezTo>
                    <a:cubicBezTo>
                      <a:pt x="59" y="67"/>
                      <a:pt x="56" y="62"/>
                      <a:pt x="52" y="58"/>
                    </a:cubicBezTo>
                    <a:cubicBezTo>
                      <a:pt x="46" y="53"/>
                      <a:pt x="38" y="51"/>
                      <a:pt x="31" y="51"/>
                    </a:cubicBezTo>
                    <a:cubicBezTo>
                      <a:pt x="28" y="50"/>
                      <a:pt x="25" y="51"/>
                      <a:pt x="22" y="51"/>
                    </a:cubicBezTo>
                    <a:cubicBezTo>
                      <a:pt x="17" y="52"/>
                      <a:pt x="13" y="52"/>
                      <a:pt x="9" y="51"/>
                    </a:cubicBezTo>
                    <a:cubicBezTo>
                      <a:pt x="7" y="51"/>
                      <a:pt x="6" y="50"/>
                      <a:pt x="4" y="50"/>
                    </a:cubicBezTo>
                    <a:cubicBezTo>
                      <a:pt x="4" y="50"/>
                      <a:pt x="3" y="49"/>
                      <a:pt x="2" y="49"/>
                    </a:cubicBezTo>
                    <a:cubicBezTo>
                      <a:pt x="1" y="48"/>
                      <a:pt x="1" y="48"/>
                      <a:pt x="1" y="48"/>
                    </a:cubicBezTo>
                    <a:cubicBezTo>
                      <a:pt x="0" y="48"/>
                      <a:pt x="0" y="48"/>
                      <a:pt x="0" y="48"/>
                    </a:cubicBezTo>
                    <a:cubicBezTo>
                      <a:pt x="1" y="48"/>
                      <a:pt x="1" y="48"/>
                      <a:pt x="1" y="49"/>
                    </a:cubicBezTo>
                    <a:cubicBezTo>
                      <a:pt x="2" y="49"/>
                      <a:pt x="2" y="49"/>
                      <a:pt x="2" y="50"/>
                    </a:cubicBezTo>
                    <a:cubicBezTo>
                      <a:pt x="3" y="50"/>
                      <a:pt x="3" y="51"/>
                      <a:pt x="4" y="52"/>
                    </a:cubicBezTo>
                    <a:cubicBezTo>
                      <a:pt x="5" y="53"/>
                      <a:pt x="7" y="55"/>
                      <a:pt x="8" y="56"/>
                    </a:cubicBezTo>
                    <a:cubicBezTo>
                      <a:pt x="9" y="58"/>
                      <a:pt x="11" y="60"/>
                      <a:pt x="12" y="62"/>
                    </a:cubicBezTo>
                    <a:cubicBezTo>
                      <a:pt x="17" y="71"/>
                      <a:pt x="24" y="81"/>
                      <a:pt x="35" y="84"/>
                    </a:cubicBezTo>
                    <a:cubicBezTo>
                      <a:pt x="41" y="86"/>
                      <a:pt x="47" y="86"/>
                      <a:pt x="54" y="84"/>
                    </a:cubicBezTo>
                    <a:cubicBezTo>
                      <a:pt x="57" y="83"/>
                      <a:pt x="61" y="82"/>
                      <a:pt x="65" y="82"/>
                    </a:cubicBezTo>
                    <a:cubicBezTo>
                      <a:pt x="68" y="82"/>
                      <a:pt x="71" y="82"/>
                      <a:pt x="75" y="82"/>
                    </a:cubicBezTo>
                    <a:cubicBezTo>
                      <a:pt x="75" y="82"/>
                      <a:pt x="75" y="82"/>
                      <a:pt x="75" y="82"/>
                    </a:cubicBezTo>
                    <a:cubicBezTo>
                      <a:pt x="74" y="83"/>
                      <a:pt x="74" y="83"/>
                      <a:pt x="74" y="83"/>
                    </a:cubicBezTo>
                    <a:cubicBezTo>
                      <a:pt x="73" y="83"/>
                      <a:pt x="72" y="83"/>
                      <a:pt x="72" y="83"/>
                    </a:cubicBezTo>
                    <a:cubicBezTo>
                      <a:pt x="72" y="83"/>
                      <a:pt x="73" y="83"/>
                      <a:pt x="73" y="83"/>
                    </a:cubicBezTo>
                    <a:cubicBezTo>
                      <a:pt x="71" y="84"/>
                      <a:pt x="70" y="84"/>
                      <a:pt x="68" y="84"/>
                    </a:cubicBezTo>
                    <a:cubicBezTo>
                      <a:pt x="65" y="85"/>
                      <a:pt x="62" y="86"/>
                      <a:pt x="59" y="86"/>
                    </a:cubicBezTo>
                    <a:cubicBezTo>
                      <a:pt x="54" y="87"/>
                      <a:pt x="47" y="87"/>
                      <a:pt x="42" y="89"/>
                    </a:cubicBezTo>
                    <a:cubicBezTo>
                      <a:pt x="35" y="91"/>
                      <a:pt x="29" y="97"/>
                      <a:pt x="25" y="103"/>
                    </a:cubicBezTo>
                    <a:cubicBezTo>
                      <a:pt x="21" y="109"/>
                      <a:pt x="19" y="117"/>
                      <a:pt x="14" y="122"/>
                    </a:cubicBezTo>
                    <a:cubicBezTo>
                      <a:pt x="13" y="123"/>
                      <a:pt x="12" y="124"/>
                      <a:pt x="10" y="125"/>
                    </a:cubicBezTo>
                    <a:cubicBezTo>
                      <a:pt x="10" y="125"/>
                      <a:pt x="9" y="126"/>
                      <a:pt x="8" y="126"/>
                    </a:cubicBezTo>
                    <a:cubicBezTo>
                      <a:pt x="7" y="127"/>
                      <a:pt x="7" y="127"/>
                      <a:pt x="7" y="127"/>
                    </a:cubicBezTo>
                    <a:cubicBezTo>
                      <a:pt x="6" y="127"/>
                      <a:pt x="6" y="127"/>
                      <a:pt x="6" y="127"/>
                    </a:cubicBezTo>
                    <a:cubicBezTo>
                      <a:pt x="7" y="127"/>
                      <a:pt x="7" y="127"/>
                      <a:pt x="8" y="127"/>
                    </a:cubicBezTo>
                    <a:cubicBezTo>
                      <a:pt x="8" y="127"/>
                      <a:pt x="9" y="127"/>
                      <a:pt x="9" y="127"/>
                    </a:cubicBezTo>
                    <a:cubicBezTo>
                      <a:pt x="10" y="127"/>
                      <a:pt x="11" y="126"/>
                      <a:pt x="12" y="126"/>
                    </a:cubicBezTo>
                    <a:cubicBezTo>
                      <a:pt x="14" y="126"/>
                      <a:pt x="16" y="126"/>
                      <a:pt x="18" y="125"/>
                    </a:cubicBezTo>
                    <a:cubicBezTo>
                      <a:pt x="20" y="125"/>
                      <a:pt x="22" y="125"/>
                      <a:pt x="25" y="125"/>
                    </a:cubicBezTo>
                    <a:cubicBezTo>
                      <a:pt x="35" y="126"/>
                      <a:pt x="48" y="125"/>
                      <a:pt x="56" y="117"/>
                    </a:cubicBezTo>
                    <a:cubicBezTo>
                      <a:pt x="60" y="113"/>
                      <a:pt x="64" y="108"/>
                      <a:pt x="66" y="102"/>
                    </a:cubicBezTo>
                    <a:cubicBezTo>
                      <a:pt x="67" y="98"/>
                      <a:pt x="67" y="94"/>
                      <a:pt x="69" y="91"/>
                    </a:cubicBezTo>
                    <a:cubicBezTo>
                      <a:pt x="70" y="88"/>
                      <a:pt x="72" y="86"/>
                      <a:pt x="74" y="84"/>
                    </a:cubicBezTo>
                    <a:cubicBezTo>
                      <a:pt x="74" y="84"/>
                      <a:pt x="74" y="84"/>
                      <a:pt x="74" y="84"/>
                    </a:cubicBezTo>
                    <a:cubicBezTo>
                      <a:pt x="74" y="84"/>
                      <a:pt x="74" y="84"/>
                      <a:pt x="74" y="84"/>
                    </a:cubicBezTo>
                    <a:cubicBezTo>
                      <a:pt x="74" y="84"/>
                      <a:pt x="74" y="84"/>
                      <a:pt x="74" y="84"/>
                    </a:cubicBezTo>
                    <a:cubicBezTo>
                      <a:pt x="75" y="84"/>
                      <a:pt x="75" y="84"/>
                      <a:pt x="75" y="84"/>
                    </a:cubicBezTo>
                    <a:cubicBezTo>
                      <a:pt x="74" y="86"/>
                      <a:pt x="74" y="87"/>
                      <a:pt x="73" y="89"/>
                    </a:cubicBezTo>
                    <a:cubicBezTo>
                      <a:pt x="72" y="92"/>
                      <a:pt x="71" y="94"/>
                      <a:pt x="70" y="97"/>
                    </a:cubicBezTo>
                    <a:cubicBezTo>
                      <a:pt x="68" y="103"/>
                      <a:pt x="65" y="108"/>
                      <a:pt x="63" y="113"/>
                    </a:cubicBezTo>
                    <a:cubicBezTo>
                      <a:pt x="61" y="120"/>
                      <a:pt x="62" y="128"/>
                      <a:pt x="65" y="135"/>
                    </a:cubicBezTo>
                    <a:cubicBezTo>
                      <a:pt x="68" y="142"/>
                      <a:pt x="74" y="147"/>
                      <a:pt x="75" y="155"/>
                    </a:cubicBezTo>
                    <a:cubicBezTo>
                      <a:pt x="76" y="156"/>
                      <a:pt x="76" y="158"/>
                      <a:pt x="76" y="159"/>
                    </a:cubicBezTo>
                    <a:cubicBezTo>
                      <a:pt x="76" y="160"/>
                      <a:pt x="76" y="161"/>
                      <a:pt x="76" y="162"/>
                    </a:cubicBezTo>
                    <a:cubicBezTo>
                      <a:pt x="76" y="162"/>
                      <a:pt x="76" y="163"/>
                      <a:pt x="76" y="163"/>
                    </a:cubicBezTo>
                    <a:cubicBezTo>
                      <a:pt x="76" y="164"/>
                      <a:pt x="76" y="164"/>
                      <a:pt x="76" y="164"/>
                    </a:cubicBezTo>
                    <a:moveTo>
                      <a:pt x="75" y="82"/>
                    </a:moveTo>
                    <a:cubicBezTo>
                      <a:pt x="75" y="83"/>
                      <a:pt x="75" y="83"/>
                      <a:pt x="75" y="83"/>
                    </a:cubicBezTo>
                    <a:cubicBezTo>
                      <a:pt x="75" y="83"/>
                      <a:pt x="75" y="83"/>
                      <a:pt x="75" y="83"/>
                    </a:cubicBezTo>
                    <a:cubicBezTo>
                      <a:pt x="75" y="82"/>
                      <a:pt x="75" y="82"/>
                      <a:pt x="75" y="82"/>
                    </a:cubicBezTo>
                    <a:moveTo>
                      <a:pt x="75" y="83"/>
                    </a:moveTo>
                    <a:cubicBezTo>
                      <a:pt x="75" y="83"/>
                      <a:pt x="75" y="83"/>
                      <a:pt x="75" y="83"/>
                    </a:cubicBezTo>
                    <a:cubicBezTo>
                      <a:pt x="75" y="83"/>
                      <a:pt x="75" y="83"/>
                      <a:pt x="75" y="83"/>
                    </a:cubicBezTo>
                    <a:cubicBezTo>
                      <a:pt x="74" y="83"/>
                      <a:pt x="74" y="83"/>
                      <a:pt x="74" y="83"/>
                    </a:cubicBezTo>
                    <a:cubicBezTo>
                      <a:pt x="75" y="83"/>
                      <a:pt x="75" y="83"/>
                      <a:pt x="75" y="83"/>
                    </a:cubicBezTo>
                    <a:moveTo>
                      <a:pt x="76" y="82"/>
                    </a:moveTo>
                    <a:cubicBezTo>
                      <a:pt x="75" y="83"/>
                      <a:pt x="75" y="83"/>
                      <a:pt x="75" y="83"/>
                    </a:cubicBezTo>
                    <a:cubicBezTo>
                      <a:pt x="75" y="82"/>
                      <a:pt x="75" y="82"/>
                      <a:pt x="75" y="82"/>
                    </a:cubicBezTo>
                    <a:cubicBezTo>
                      <a:pt x="76" y="82"/>
                      <a:pt x="76" y="82"/>
                      <a:pt x="76" y="82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26" name="Freeform 93"/>
              <p:cNvSpPr>
                <a:spLocks noEditPoints="1"/>
              </p:cNvSpPr>
              <p:nvPr/>
            </p:nvSpPr>
            <p:spPr bwMode="auto">
              <a:xfrm>
                <a:off x="9193163" y="-4171304"/>
                <a:ext cx="601663" cy="661988"/>
              </a:xfrm>
              <a:custGeom>
                <a:avLst/>
                <a:gdLst>
                  <a:gd name="T0" fmla="*/ 73 w 142"/>
                  <a:gd name="T1" fmla="*/ 154 h 156"/>
                  <a:gd name="T2" fmla="*/ 80 w 142"/>
                  <a:gd name="T3" fmla="*/ 141 h 156"/>
                  <a:gd name="T4" fmla="*/ 75 w 142"/>
                  <a:gd name="T5" fmla="*/ 87 h 156"/>
                  <a:gd name="T6" fmla="*/ 81 w 142"/>
                  <a:gd name="T7" fmla="*/ 89 h 156"/>
                  <a:gd name="T8" fmla="*/ 133 w 142"/>
                  <a:gd name="T9" fmla="*/ 105 h 156"/>
                  <a:gd name="T10" fmla="*/ 141 w 142"/>
                  <a:gd name="T11" fmla="*/ 108 h 156"/>
                  <a:gd name="T12" fmla="*/ 140 w 142"/>
                  <a:gd name="T13" fmla="*/ 106 h 156"/>
                  <a:gd name="T14" fmla="*/ 130 w 142"/>
                  <a:gd name="T15" fmla="*/ 95 h 156"/>
                  <a:gd name="T16" fmla="*/ 79 w 142"/>
                  <a:gd name="T17" fmla="*/ 79 h 156"/>
                  <a:gd name="T18" fmla="*/ 85 w 142"/>
                  <a:gd name="T19" fmla="*/ 74 h 156"/>
                  <a:gd name="T20" fmla="*/ 124 w 142"/>
                  <a:gd name="T21" fmla="*/ 35 h 156"/>
                  <a:gd name="T22" fmla="*/ 130 w 142"/>
                  <a:gd name="T23" fmla="*/ 30 h 156"/>
                  <a:gd name="T24" fmla="*/ 129 w 142"/>
                  <a:gd name="T25" fmla="*/ 30 h 156"/>
                  <a:gd name="T26" fmla="*/ 114 w 142"/>
                  <a:gd name="T27" fmla="*/ 33 h 156"/>
                  <a:gd name="T28" fmla="*/ 76 w 142"/>
                  <a:gd name="T29" fmla="*/ 71 h 156"/>
                  <a:gd name="T30" fmla="*/ 71 w 142"/>
                  <a:gd name="T31" fmla="*/ 78 h 156"/>
                  <a:gd name="T32" fmla="*/ 71 w 142"/>
                  <a:gd name="T33" fmla="*/ 77 h 156"/>
                  <a:gd name="T34" fmla="*/ 72 w 142"/>
                  <a:gd name="T35" fmla="*/ 72 h 156"/>
                  <a:gd name="T36" fmla="*/ 74 w 142"/>
                  <a:gd name="T37" fmla="*/ 27 h 156"/>
                  <a:gd name="T38" fmla="*/ 61 w 142"/>
                  <a:gd name="T39" fmla="*/ 2 h 156"/>
                  <a:gd name="T40" fmla="*/ 61 w 142"/>
                  <a:gd name="T41" fmla="*/ 1 h 156"/>
                  <a:gd name="T42" fmla="*/ 58 w 142"/>
                  <a:gd name="T43" fmla="*/ 11 h 156"/>
                  <a:gd name="T44" fmla="*/ 58 w 142"/>
                  <a:gd name="T45" fmla="*/ 62 h 156"/>
                  <a:gd name="T46" fmla="*/ 66 w 142"/>
                  <a:gd name="T47" fmla="*/ 74 h 156"/>
                  <a:gd name="T48" fmla="*/ 29 w 142"/>
                  <a:gd name="T49" fmla="*/ 48 h 156"/>
                  <a:gd name="T50" fmla="*/ 4 w 142"/>
                  <a:gd name="T51" fmla="*/ 47 h 156"/>
                  <a:gd name="T52" fmla="*/ 0 w 142"/>
                  <a:gd name="T53" fmla="*/ 45 h 156"/>
                  <a:gd name="T54" fmla="*/ 3 w 142"/>
                  <a:gd name="T55" fmla="*/ 49 h 156"/>
                  <a:gd name="T56" fmla="*/ 33 w 142"/>
                  <a:gd name="T57" fmla="*/ 80 h 156"/>
                  <a:gd name="T58" fmla="*/ 71 w 142"/>
                  <a:gd name="T59" fmla="*/ 78 h 156"/>
                  <a:gd name="T60" fmla="*/ 68 w 142"/>
                  <a:gd name="T61" fmla="*/ 79 h 156"/>
                  <a:gd name="T62" fmla="*/ 56 w 142"/>
                  <a:gd name="T63" fmla="*/ 82 h 156"/>
                  <a:gd name="T64" fmla="*/ 13 w 142"/>
                  <a:gd name="T65" fmla="*/ 116 h 156"/>
                  <a:gd name="T66" fmla="*/ 6 w 142"/>
                  <a:gd name="T67" fmla="*/ 121 h 156"/>
                  <a:gd name="T68" fmla="*/ 8 w 142"/>
                  <a:gd name="T69" fmla="*/ 121 h 156"/>
                  <a:gd name="T70" fmla="*/ 23 w 142"/>
                  <a:gd name="T71" fmla="*/ 119 h 156"/>
                  <a:gd name="T72" fmla="*/ 65 w 142"/>
                  <a:gd name="T73" fmla="*/ 86 h 156"/>
                  <a:gd name="T74" fmla="*/ 70 w 142"/>
                  <a:gd name="T75" fmla="*/ 80 h 156"/>
                  <a:gd name="T76" fmla="*/ 69 w 142"/>
                  <a:gd name="T77" fmla="*/ 84 h 156"/>
                  <a:gd name="T78" fmla="*/ 62 w 142"/>
                  <a:gd name="T79" fmla="*/ 129 h 156"/>
                  <a:gd name="T80" fmla="*/ 72 w 142"/>
                  <a:gd name="T81" fmla="*/ 154 h 156"/>
                  <a:gd name="T82" fmla="*/ 71 w 142"/>
                  <a:gd name="T83" fmla="*/ 78 h 156"/>
                  <a:gd name="T84" fmla="*/ 71 w 142"/>
                  <a:gd name="T85" fmla="*/ 78 h 156"/>
                  <a:gd name="T86" fmla="*/ 71 w 142"/>
                  <a:gd name="T87" fmla="*/ 79 h 156"/>
                  <a:gd name="T88" fmla="*/ 71 w 142"/>
                  <a:gd name="T89" fmla="*/ 78 h 156"/>
                  <a:gd name="T90" fmla="*/ 71 w 142"/>
                  <a:gd name="T91" fmla="*/ 78 h 1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42" h="156">
                    <a:moveTo>
                      <a:pt x="72" y="156"/>
                    </a:moveTo>
                    <a:cubicBezTo>
                      <a:pt x="72" y="156"/>
                      <a:pt x="72" y="155"/>
                      <a:pt x="72" y="155"/>
                    </a:cubicBezTo>
                    <a:cubicBezTo>
                      <a:pt x="72" y="155"/>
                      <a:pt x="73" y="154"/>
                      <a:pt x="73" y="154"/>
                    </a:cubicBezTo>
                    <a:cubicBezTo>
                      <a:pt x="73" y="153"/>
                      <a:pt x="73" y="152"/>
                      <a:pt x="74" y="151"/>
                    </a:cubicBezTo>
                    <a:cubicBezTo>
                      <a:pt x="74" y="150"/>
                      <a:pt x="75" y="148"/>
                      <a:pt x="76" y="146"/>
                    </a:cubicBezTo>
                    <a:cubicBezTo>
                      <a:pt x="77" y="144"/>
                      <a:pt x="78" y="142"/>
                      <a:pt x="80" y="141"/>
                    </a:cubicBezTo>
                    <a:cubicBezTo>
                      <a:pt x="85" y="132"/>
                      <a:pt x="91" y="122"/>
                      <a:pt x="89" y="111"/>
                    </a:cubicBezTo>
                    <a:cubicBezTo>
                      <a:pt x="88" y="105"/>
                      <a:pt x="86" y="100"/>
                      <a:pt x="82" y="95"/>
                    </a:cubicBezTo>
                    <a:cubicBezTo>
                      <a:pt x="79" y="93"/>
                      <a:pt x="76" y="90"/>
                      <a:pt x="75" y="87"/>
                    </a:cubicBezTo>
                    <a:cubicBezTo>
                      <a:pt x="74" y="85"/>
                      <a:pt x="73" y="83"/>
                      <a:pt x="72" y="81"/>
                    </a:cubicBezTo>
                    <a:cubicBezTo>
                      <a:pt x="73" y="82"/>
                      <a:pt x="74" y="83"/>
                      <a:pt x="74" y="83"/>
                    </a:cubicBezTo>
                    <a:cubicBezTo>
                      <a:pt x="77" y="85"/>
                      <a:pt x="79" y="87"/>
                      <a:pt x="81" y="89"/>
                    </a:cubicBezTo>
                    <a:cubicBezTo>
                      <a:pt x="84" y="93"/>
                      <a:pt x="88" y="98"/>
                      <a:pt x="92" y="101"/>
                    </a:cubicBezTo>
                    <a:cubicBezTo>
                      <a:pt x="98" y="105"/>
                      <a:pt x="105" y="107"/>
                      <a:pt x="112" y="107"/>
                    </a:cubicBezTo>
                    <a:cubicBezTo>
                      <a:pt x="119" y="107"/>
                      <a:pt x="126" y="104"/>
                      <a:pt x="133" y="105"/>
                    </a:cubicBezTo>
                    <a:cubicBezTo>
                      <a:pt x="135" y="105"/>
                      <a:pt x="136" y="106"/>
                      <a:pt x="138" y="106"/>
                    </a:cubicBezTo>
                    <a:cubicBezTo>
                      <a:pt x="138" y="106"/>
                      <a:pt x="139" y="107"/>
                      <a:pt x="140" y="107"/>
                    </a:cubicBezTo>
                    <a:cubicBezTo>
                      <a:pt x="141" y="108"/>
                      <a:pt x="141" y="108"/>
                      <a:pt x="141" y="108"/>
                    </a:cubicBezTo>
                    <a:cubicBezTo>
                      <a:pt x="142" y="108"/>
                      <a:pt x="142" y="108"/>
                      <a:pt x="142" y="108"/>
                    </a:cubicBezTo>
                    <a:cubicBezTo>
                      <a:pt x="141" y="107"/>
                      <a:pt x="141" y="107"/>
                      <a:pt x="141" y="107"/>
                    </a:cubicBezTo>
                    <a:cubicBezTo>
                      <a:pt x="140" y="106"/>
                      <a:pt x="140" y="106"/>
                      <a:pt x="140" y="106"/>
                    </a:cubicBezTo>
                    <a:cubicBezTo>
                      <a:pt x="139" y="105"/>
                      <a:pt x="139" y="105"/>
                      <a:pt x="138" y="104"/>
                    </a:cubicBezTo>
                    <a:cubicBezTo>
                      <a:pt x="137" y="103"/>
                      <a:pt x="135" y="102"/>
                      <a:pt x="134" y="100"/>
                    </a:cubicBezTo>
                    <a:cubicBezTo>
                      <a:pt x="133" y="98"/>
                      <a:pt x="131" y="97"/>
                      <a:pt x="130" y="95"/>
                    </a:cubicBezTo>
                    <a:cubicBezTo>
                      <a:pt x="125" y="86"/>
                      <a:pt x="117" y="77"/>
                      <a:pt x="107" y="75"/>
                    </a:cubicBezTo>
                    <a:cubicBezTo>
                      <a:pt x="101" y="73"/>
                      <a:pt x="95" y="74"/>
                      <a:pt x="89" y="76"/>
                    </a:cubicBezTo>
                    <a:cubicBezTo>
                      <a:pt x="86" y="77"/>
                      <a:pt x="82" y="79"/>
                      <a:pt x="79" y="79"/>
                    </a:cubicBezTo>
                    <a:cubicBezTo>
                      <a:pt x="76" y="79"/>
                      <a:pt x="74" y="79"/>
                      <a:pt x="72" y="79"/>
                    </a:cubicBezTo>
                    <a:cubicBezTo>
                      <a:pt x="73" y="78"/>
                      <a:pt x="76" y="77"/>
                      <a:pt x="77" y="77"/>
                    </a:cubicBezTo>
                    <a:cubicBezTo>
                      <a:pt x="80" y="76"/>
                      <a:pt x="82" y="75"/>
                      <a:pt x="85" y="74"/>
                    </a:cubicBezTo>
                    <a:cubicBezTo>
                      <a:pt x="91" y="73"/>
                      <a:pt x="96" y="72"/>
                      <a:pt x="101" y="69"/>
                    </a:cubicBezTo>
                    <a:cubicBezTo>
                      <a:pt x="108" y="67"/>
                      <a:pt x="113" y="61"/>
                      <a:pt x="116" y="55"/>
                    </a:cubicBezTo>
                    <a:cubicBezTo>
                      <a:pt x="119" y="49"/>
                      <a:pt x="120" y="41"/>
                      <a:pt x="124" y="35"/>
                    </a:cubicBezTo>
                    <a:cubicBezTo>
                      <a:pt x="125" y="34"/>
                      <a:pt x="126" y="33"/>
                      <a:pt x="128" y="32"/>
                    </a:cubicBezTo>
                    <a:cubicBezTo>
                      <a:pt x="128" y="32"/>
                      <a:pt x="129" y="31"/>
                      <a:pt x="129" y="31"/>
                    </a:cubicBezTo>
                    <a:cubicBezTo>
                      <a:pt x="130" y="30"/>
                      <a:pt x="130" y="30"/>
                      <a:pt x="130" y="30"/>
                    </a:cubicBezTo>
                    <a:cubicBezTo>
                      <a:pt x="131" y="30"/>
                      <a:pt x="131" y="30"/>
                      <a:pt x="131" y="30"/>
                    </a:cubicBezTo>
                    <a:cubicBezTo>
                      <a:pt x="130" y="30"/>
                      <a:pt x="130" y="30"/>
                      <a:pt x="130" y="30"/>
                    </a:cubicBezTo>
                    <a:cubicBezTo>
                      <a:pt x="129" y="30"/>
                      <a:pt x="129" y="30"/>
                      <a:pt x="129" y="30"/>
                    </a:cubicBezTo>
                    <a:cubicBezTo>
                      <a:pt x="128" y="31"/>
                      <a:pt x="127" y="31"/>
                      <a:pt x="126" y="31"/>
                    </a:cubicBezTo>
                    <a:cubicBezTo>
                      <a:pt x="124" y="32"/>
                      <a:pt x="123" y="32"/>
                      <a:pt x="121" y="32"/>
                    </a:cubicBezTo>
                    <a:cubicBezTo>
                      <a:pt x="118" y="33"/>
                      <a:pt x="116" y="33"/>
                      <a:pt x="114" y="33"/>
                    </a:cubicBezTo>
                    <a:cubicBezTo>
                      <a:pt x="104" y="34"/>
                      <a:pt x="92" y="36"/>
                      <a:pt x="85" y="44"/>
                    </a:cubicBezTo>
                    <a:cubicBezTo>
                      <a:pt x="81" y="49"/>
                      <a:pt x="78" y="54"/>
                      <a:pt x="78" y="60"/>
                    </a:cubicBezTo>
                    <a:cubicBezTo>
                      <a:pt x="77" y="64"/>
                      <a:pt x="77" y="68"/>
                      <a:pt x="76" y="71"/>
                    </a:cubicBezTo>
                    <a:cubicBezTo>
                      <a:pt x="74" y="74"/>
                      <a:pt x="73" y="76"/>
                      <a:pt x="72" y="78"/>
                    </a:cubicBezTo>
                    <a:cubicBezTo>
                      <a:pt x="71" y="78"/>
                      <a:pt x="71" y="78"/>
                      <a:pt x="71" y="78"/>
                    </a:cubicBezTo>
                    <a:cubicBezTo>
                      <a:pt x="71" y="78"/>
                      <a:pt x="71" y="78"/>
                      <a:pt x="71" y="78"/>
                    </a:cubicBezTo>
                    <a:cubicBezTo>
                      <a:pt x="72" y="78"/>
                      <a:pt x="72" y="78"/>
                      <a:pt x="72" y="78"/>
                    </a:cubicBezTo>
                    <a:cubicBezTo>
                      <a:pt x="71" y="78"/>
                      <a:pt x="71" y="78"/>
                      <a:pt x="71" y="78"/>
                    </a:cubicBezTo>
                    <a:cubicBezTo>
                      <a:pt x="71" y="77"/>
                      <a:pt x="71" y="77"/>
                      <a:pt x="71" y="77"/>
                    </a:cubicBezTo>
                    <a:cubicBezTo>
                      <a:pt x="71" y="77"/>
                      <a:pt x="71" y="78"/>
                      <a:pt x="71" y="78"/>
                    </a:cubicBezTo>
                    <a:cubicBezTo>
                      <a:pt x="71" y="78"/>
                      <a:pt x="71" y="78"/>
                      <a:pt x="71" y="78"/>
                    </a:cubicBezTo>
                    <a:cubicBezTo>
                      <a:pt x="71" y="76"/>
                      <a:pt x="71" y="73"/>
                      <a:pt x="72" y="72"/>
                    </a:cubicBezTo>
                    <a:cubicBezTo>
                      <a:pt x="72" y="69"/>
                      <a:pt x="73" y="66"/>
                      <a:pt x="74" y="63"/>
                    </a:cubicBezTo>
                    <a:cubicBezTo>
                      <a:pt x="76" y="58"/>
                      <a:pt x="78" y="52"/>
                      <a:pt x="79" y="47"/>
                    </a:cubicBezTo>
                    <a:cubicBezTo>
                      <a:pt x="80" y="40"/>
                      <a:pt x="78" y="33"/>
                      <a:pt x="74" y="27"/>
                    </a:cubicBezTo>
                    <a:cubicBezTo>
                      <a:pt x="71" y="20"/>
                      <a:pt x="65" y="16"/>
                      <a:pt x="63" y="9"/>
                    </a:cubicBezTo>
                    <a:cubicBezTo>
                      <a:pt x="62" y="8"/>
                      <a:pt x="62" y="6"/>
                      <a:pt x="62" y="5"/>
                    </a:cubicBezTo>
                    <a:cubicBezTo>
                      <a:pt x="61" y="4"/>
                      <a:pt x="61" y="3"/>
                      <a:pt x="61" y="2"/>
                    </a:cubicBezTo>
                    <a:cubicBezTo>
                      <a:pt x="61" y="2"/>
                      <a:pt x="61" y="1"/>
                      <a:pt x="61" y="1"/>
                    </a:cubicBezTo>
                    <a:cubicBezTo>
                      <a:pt x="61" y="0"/>
                      <a:pt x="61" y="0"/>
                      <a:pt x="61" y="0"/>
                    </a:cubicBezTo>
                    <a:cubicBezTo>
                      <a:pt x="61" y="1"/>
                      <a:pt x="61" y="1"/>
                      <a:pt x="61" y="1"/>
                    </a:cubicBezTo>
                    <a:cubicBezTo>
                      <a:pt x="61" y="2"/>
                      <a:pt x="61" y="2"/>
                      <a:pt x="61" y="3"/>
                    </a:cubicBezTo>
                    <a:cubicBezTo>
                      <a:pt x="60" y="4"/>
                      <a:pt x="60" y="4"/>
                      <a:pt x="60" y="5"/>
                    </a:cubicBezTo>
                    <a:cubicBezTo>
                      <a:pt x="59" y="7"/>
                      <a:pt x="59" y="9"/>
                      <a:pt x="58" y="11"/>
                    </a:cubicBezTo>
                    <a:cubicBezTo>
                      <a:pt x="57" y="13"/>
                      <a:pt x="56" y="15"/>
                      <a:pt x="55" y="17"/>
                    </a:cubicBezTo>
                    <a:cubicBezTo>
                      <a:pt x="50" y="26"/>
                      <a:pt x="46" y="37"/>
                      <a:pt x="49" y="47"/>
                    </a:cubicBezTo>
                    <a:cubicBezTo>
                      <a:pt x="50" y="53"/>
                      <a:pt x="54" y="58"/>
                      <a:pt x="58" y="62"/>
                    </a:cubicBezTo>
                    <a:cubicBezTo>
                      <a:pt x="61" y="64"/>
                      <a:pt x="64" y="66"/>
                      <a:pt x="66" y="69"/>
                    </a:cubicBezTo>
                    <a:cubicBezTo>
                      <a:pt x="68" y="72"/>
                      <a:pt x="69" y="75"/>
                      <a:pt x="71" y="78"/>
                    </a:cubicBezTo>
                    <a:cubicBezTo>
                      <a:pt x="69" y="77"/>
                      <a:pt x="67" y="75"/>
                      <a:pt x="66" y="74"/>
                    </a:cubicBezTo>
                    <a:cubicBezTo>
                      <a:pt x="64" y="72"/>
                      <a:pt x="61" y="70"/>
                      <a:pt x="60" y="68"/>
                    </a:cubicBezTo>
                    <a:cubicBezTo>
                      <a:pt x="56" y="63"/>
                      <a:pt x="53" y="59"/>
                      <a:pt x="49" y="55"/>
                    </a:cubicBezTo>
                    <a:cubicBezTo>
                      <a:pt x="43" y="50"/>
                      <a:pt x="36" y="48"/>
                      <a:pt x="29" y="48"/>
                    </a:cubicBezTo>
                    <a:cubicBezTo>
                      <a:pt x="26" y="48"/>
                      <a:pt x="23" y="48"/>
                      <a:pt x="20" y="49"/>
                    </a:cubicBezTo>
                    <a:cubicBezTo>
                      <a:pt x="16" y="49"/>
                      <a:pt x="12" y="50"/>
                      <a:pt x="8" y="49"/>
                    </a:cubicBezTo>
                    <a:cubicBezTo>
                      <a:pt x="6" y="48"/>
                      <a:pt x="5" y="48"/>
                      <a:pt x="4" y="47"/>
                    </a:cubicBezTo>
                    <a:cubicBezTo>
                      <a:pt x="3" y="47"/>
                      <a:pt x="2" y="47"/>
                      <a:pt x="1" y="46"/>
                    </a:cubicBezTo>
                    <a:cubicBezTo>
                      <a:pt x="0" y="46"/>
                      <a:pt x="0" y="46"/>
                      <a:pt x="0" y="46"/>
                    </a:cubicBezTo>
                    <a:cubicBezTo>
                      <a:pt x="0" y="45"/>
                      <a:pt x="0" y="45"/>
                      <a:pt x="0" y="45"/>
                    </a:cubicBezTo>
                    <a:cubicBezTo>
                      <a:pt x="0" y="46"/>
                      <a:pt x="0" y="46"/>
                      <a:pt x="1" y="46"/>
                    </a:cubicBezTo>
                    <a:cubicBezTo>
                      <a:pt x="2" y="47"/>
                      <a:pt x="2" y="47"/>
                      <a:pt x="2" y="47"/>
                    </a:cubicBezTo>
                    <a:cubicBezTo>
                      <a:pt x="2" y="48"/>
                      <a:pt x="3" y="48"/>
                      <a:pt x="3" y="49"/>
                    </a:cubicBezTo>
                    <a:cubicBezTo>
                      <a:pt x="5" y="50"/>
                      <a:pt x="6" y="52"/>
                      <a:pt x="7" y="53"/>
                    </a:cubicBezTo>
                    <a:cubicBezTo>
                      <a:pt x="8" y="55"/>
                      <a:pt x="9" y="57"/>
                      <a:pt x="11" y="59"/>
                    </a:cubicBezTo>
                    <a:cubicBezTo>
                      <a:pt x="16" y="68"/>
                      <a:pt x="23" y="77"/>
                      <a:pt x="33" y="80"/>
                    </a:cubicBezTo>
                    <a:cubicBezTo>
                      <a:pt x="39" y="82"/>
                      <a:pt x="45" y="82"/>
                      <a:pt x="51" y="80"/>
                    </a:cubicBezTo>
                    <a:cubicBezTo>
                      <a:pt x="54" y="79"/>
                      <a:pt x="57" y="78"/>
                      <a:pt x="61" y="78"/>
                    </a:cubicBezTo>
                    <a:cubicBezTo>
                      <a:pt x="64" y="78"/>
                      <a:pt x="68" y="78"/>
                      <a:pt x="71" y="78"/>
                    </a:cubicBezTo>
                    <a:cubicBezTo>
                      <a:pt x="71" y="78"/>
                      <a:pt x="71" y="78"/>
                      <a:pt x="71" y="78"/>
                    </a:cubicBezTo>
                    <a:cubicBezTo>
                      <a:pt x="70" y="79"/>
                      <a:pt x="70" y="79"/>
                      <a:pt x="70" y="79"/>
                    </a:cubicBezTo>
                    <a:cubicBezTo>
                      <a:pt x="69" y="79"/>
                      <a:pt x="69" y="79"/>
                      <a:pt x="68" y="79"/>
                    </a:cubicBezTo>
                    <a:cubicBezTo>
                      <a:pt x="69" y="79"/>
                      <a:pt x="69" y="79"/>
                      <a:pt x="69" y="79"/>
                    </a:cubicBezTo>
                    <a:cubicBezTo>
                      <a:pt x="68" y="80"/>
                      <a:pt x="66" y="80"/>
                      <a:pt x="65" y="80"/>
                    </a:cubicBezTo>
                    <a:cubicBezTo>
                      <a:pt x="62" y="81"/>
                      <a:pt x="59" y="82"/>
                      <a:pt x="56" y="82"/>
                    </a:cubicBezTo>
                    <a:cubicBezTo>
                      <a:pt x="50" y="83"/>
                      <a:pt x="45" y="83"/>
                      <a:pt x="39" y="85"/>
                    </a:cubicBezTo>
                    <a:cubicBezTo>
                      <a:pt x="33" y="87"/>
                      <a:pt x="27" y="92"/>
                      <a:pt x="23" y="98"/>
                    </a:cubicBezTo>
                    <a:cubicBezTo>
                      <a:pt x="19" y="104"/>
                      <a:pt x="18" y="111"/>
                      <a:pt x="13" y="116"/>
                    </a:cubicBezTo>
                    <a:cubicBezTo>
                      <a:pt x="12" y="117"/>
                      <a:pt x="10" y="118"/>
                      <a:pt x="9" y="119"/>
                    </a:cubicBezTo>
                    <a:cubicBezTo>
                      <a:pt x="9" y="119"/>
                      <a:pt x="8" y="120"/>
                      <a:pt x="7" y="120"/>
                    </a:cubicBezTo>
                    <a:cubicBezTo>
                      <a:pt x="6" y="121"/>
                      <a:pt x="6" y="121"/>
                      <a:pt x="6" y="121"/>
                    </a:cubicBezTo>
                    <a:cubicBezTo>
                      <a:pt x="5" y="121"/>
                      <a:pt x="5" y="121"/>
                      <a:pt x="5" y="121"/>
                    </a:cubicBezTo>
                    <a:cubicBezTo>
                      <a:pt x="6" y="121"/>
                      <a:pt x="6" y="121"/>
                      <a:pt x="7" y="121"/>
                    </a:cubicBezTo>
                    <a:cubicBezTo>
                      <a:pt x="7" y="121"/>
                      <a:pt x="8" y="121"/>
                      <a:pt x="8" y="121"/>
                    </a:cubicBezTo>
                    <a:cubicBezTo>
                      <a:pt x="9" y="121"/>
                      <a:pt x="10" y="120"/>
                      <a:pt x="10" y="120"/>
                    </a:cubicBezTo>
                    <a:cubicBezTo>
                      <a:pt x="12" y="120"/>
                      <a:pt x="14" y="120"/>
                      <a:pt x="16" y="120"/>
                    </a:cubicBezTo>
                    <a:cubicBezTo>
                      <a:pt x="18" y="119"/>
                      <a:pt x="21" y="119"/>
                      <a:pt x="23" y="119"/>
                    </a:cubicBezTo>
                    <a:cubicBezTo>
                      <a:pt x="33" y="120"/>
                      <a:pt x="45" y="119"/>
                      <a:pt x="53" y="112"/>
                    </a:cubicBezTo>
                    <a:cubicBezTo>
                      <a:pt x="57" y="108"/>
                      <a:pt x="61" y="103"/>
                      <a:pt x="62" y="97"/>
                    </a:cubicBezTo>
                    <a:cubicBezTo>
                      <a:pt x="63" y="93"/>
                      <a:pt x="63" y="90"/>
                      <a:pt x="65" y="86"/>
                    </a:cubicBezTo>
                    <a:cubicBezTo>
                      <a:pt x="67" y="84"/>
                      <a:pt x="68" y="82"/>
                      <a:pt x="70" y="80"/>
                    </a:cubicBezTo>
                    <a:cubicBezTo>
                      <a:pt x="70" y="80"/>
                      <a:pt x="70" y="80"/>
                      <a:pt x="70" y="80"/>
                    </a:cubicBezTo>
                    <a:cubicBezTo>
                      <a:pt x="70" y="80"/>
                      <a:pt x="70" y="80"/>
                      <a:pt x="70" y="80"/>
                    </a:cubicBezTo>
                    <a:cubicBezTo>
                      <a:pt x="71" y="80"/>
                      <a:pt x="71" y="80"/>
                      <a:pt x="71" y="80"/>
                    </a:cubicBezTo>
                    <a:cubicBezTo>
                      <a:pt x="71" y="80"/>
                      <a:pt x="71" y="80"/>
                      <a:pt x="71" y="80"/>
                    </a:cubicBezTo>
                    <a:cubicBezTo>
                      <a:pt x="70" y="82"/>
                      <a:pt x="70" y="83"/>
                      <a:pt x="69" y="84"/>
                    </a:cubicBezTo>
                    <a:cubicBezTo>
                      <a:pt x="69" y="87"/>
                      <a:pt x="68" y="90"/>
                      <a:pt x="66" y="93"/>
                    </a:cubicBezTo>
                    <a:cubicBezTo>
                      <a:pt x="64" y="98"/>
                      <a:pt x="61" y="103"/>
                      <a:pt x="60" y="108"/>
                    </a:cubicBezTo>
                    <a:cubicBezTo>
                      <a:pt x="58" y="115"/>
                      <a:pt x="59" y="122"/>
                      <a:pt x="62" y="129"/>
                    </a:cubicBezTo>
                    <a:cubicBezTo>
                      <a:pt x="64" y="135"/>
                      <a:pt x="70" y="140"/>
                      <a:pt x="71" y="147"/>
                    </a:cubicBezTo>
                    <a:cubicBezTo>
                      <a:pt x="72" y="149"/>
                      <a:pt x="72" y="150"/>
                      <a:pt x="72" y="152"/>
                    </a:cubicBezTo>
                    <a:cubicBezTo>
                      <a:pt x="72" y="153"/>
                      <a:pt x="72" y="153"/>
                      <a:pt x="72" y="154"/>
                    </a:cubicBezTo>
                    <a:cubicBezTo>
                      <a:pt x="72" y="155"/>
                      <a:pt x="72" y="155"/>
                      <a:pt x="72" y="155"/>
                    </a:cubicBezTo>
                    <a:cubicBezTo>
                      <a:pt x="72" y="156"/>
                      <a:pt x="72" y="156"/>
                      <a:pt x="72" y="156"/>
                    </a:cubicBezTo>
                    <a:moveTo>
                      <a:pt x="71" y="78"/>
                    </a:moveTo>
                    <a:cubicBezTo>
                      <a:pt x="71" y="79"/>
                      <a:pt x="71" y="79"/>
                      <a:pt x="71" y="79"/>
                    </a:cubicBezTo>
                    <a:cubicBezTo>
                      <a:pt x="71" y="79"/>
                      <a:pt x="71" y="79"/>
                      <a:pt x="71" y="79"/>
                    </a:cubicBezTo>
                    <a:cubicBezTo>
                      <a:pt x="71" y="78"/>
                      <a:pt x="71" y="78"/>
                      <a:pt x="71" y="78"/>
                    </a:cubicBezTo>
                    <a:moveTo>
                      <a:pt x="71" y="79"/>
                    </a:moveTo>
                    <a:cubicBezTo>
                      <a:pt x="71" y="79"/>
                      <a:pt x="71" y="79"/>
                      <a:pt x="71" y="79"/>
                    </a:cubicBezTo>
                    <a:cubicBezTo>
                      <a:pt x="71" y="79"/>
                      <a:pt x="71" y="79"/>
                      <a:pt x="71" y="79"/>
                    </a:cubicBezTo>
                    <a:cubicBezTo>
                      <a:pt x="70" y="79"/>
                      <a:pt x="70" y="79"/>
                      <a:pt x="70" y="79"/>
                    </a:cubicBezTo>
                    <a:cubicBezTo>
                      <a:pt x="71" y="79"/>
                      <a:pt x="71" y="79"/>
                      <a:pt x="71" y="79"/>
                    </a:cubicBezTo>
                    <a:moveTo>
                      <a:pt x="71" y="78"/>
                    </a:moveTo>
                    <a:cubicBezTo>
                      <a:pt x="71" y="79"/>
                      <a:pt x="71" y="79"/>
                      <a:pt x="71" y="79"/>
                    </a:cubicBezTo>
                    <a:cubicBezTo>
                      <a:pt x="71" y="78"/>
                      <a:pt x="71" y="78"/>
                      <a:pt x="71" y="78"/>
                    </a:cubicBezTo>
                    <a:cubicBezTo>
                      <a:pt x="71" y="78"/>
                      <a:pt x="71" y="78"/>
                      <a:pt x="71" y="78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27" name="Freeform 94"/>
              <p:cNvSpPr/>
              <p:nvPr/>
            </p:nvSpPr>
            <p:spPr bwMode="auto">
              <a:xfrm>
                <a:off x="9421763" y="-3917304"/>
                <a:ext cx="63500" cy="63500"/>
              </a:xfrm>
              <a:custGeom>
                <a:avLst/>
                <a:gdLst>
                  <a:gd name="T0" fmla="*/ 0 w 15"/>
                  <a:gd name="T1" fmla="*/ 0 h 15"/>
                  <a:gd name="T2" fmla="*/ 6 w 15"/>
                  <a:gd name="T3" fmla="*/ 8 h 15"/>
                  <a:gd name="T4" fmla="*/ 11 w 15"/>
                  <a:gd name="T5" fmla="*/ 14 h 15"/>
                  <a:gd name="T6" fmla="*/ 12 w 15"/>
                  <a:gd name="T7" fmla="*/ 14 h 15"/>
                  <a:gd name="T8" fmla="*/ 12 w 15"/>
                  <a:gd name="T9" fmla="*/ 14 h 15"/>
                  <a:gd name="T10" fmla="*/ 12 w 15"/>
                  <a:gd name="T11" fmla="*/ 14 h 15"/>
                  <a:gd name="T12" fmla="*/ 13 w 15"/>
                  <a:gd name="T13" fmla="*/ 15 h 15"/>
                  <a:gd name="T14" fmla="*/ 15 w 15"/>
                  <a:gd name="T15" fmla="*/ 14 h 15"/>
                  <a:gd name="T16" fmla="*/ 12 w 15"/>
                  <a:gd name="T17" fmla="*/ 10 h 15"/>
                  <a:gd name="T18" fmla="*/ 9 w 15"/>
                  <a:gd name="T19" fmla="*/ 6 h 15"/>
                  <a:gd name="T20" fmla="*/ 0 w 15"/>
                  <a:gd name="T21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5" h="15">
                    <a:moveTo>
                      <a:pt x="0" y="0"/>
                    </a:moveTo>
                    <a:cubicBezTo>
                      <a:pt x="2" y="3"/>
                      <a:pt x="4" y="5"/>
                      <a:pt x="6" y="8"/>
                    </a:cubicBezTo>
                    <a:cubicBezTo>
                      <a:pt x="7" y="10"/>
                      <a:pt x="9" y="12"/>
                      <a:pt x="11" y="14"/>
                    </a:cubicBezTo>
                    <a:cubicBezTo>
                      <a:pt x="11" y="14"/>
                      <a:pt x="12" y="14"/>
                      <a:pt x="12" y="14"/>
                    </a:cubicBezTo>
                    <a:cubicBezTo>
                      <a:pt x="12" y="14"/>
                      <a:pt x="12" y="14"/>
                      <a:pt x="12" y="14"/>
                    </a:cubicBezTo>
                    <a:cubicBezTo>
                      <a:pt x="12" y="14"/>
                      <a:pt x="12" y="14"/>
                      <a:pt x="12" y="14"/>
                    </a:cubicBezTo>
                    <a:cubicBezTo>
                      <a:pt x="12" y="14"/>
                      <a:pt x="13" y="15"/>
                      <a:pt x="13" y="15"/>
                    </a:cubicBezTo>
                    <a:cubicBezTo>
                      <a:pt x="14" y="15"/>
                      <a:pt x="14" y="15"/>
                      <a:pt x="15" y="14"/>
                    </a:cubicBezTo>
                    <a:cubicBezTo>
                      <a:pt x="14" y="13"/>
                      <a:pt x="13" y="11"/>
                      <a:pt x="12" y="10"/>
                    </a:cubicBezTo>
                    <a:cubicBezTo>
                      <a:pt x="11" y="8"/>
                      <a:pt x="10" y="7"/>
                      <a:pt x="9" y="6"/>
                    </a:cubicBezTo>
                    <a:cubicBezTo>
                      <a:pt x="6" y="4"/>
                      <a:pt x="3" y="2"/>
                      <a:pt x="0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28" name="Freeform 95"/>
              <p:cNvSpPr/>
              <p:nvPr/>
            </p:nvSpPr>
            <p:spPr bwMode="auto">
              <a:xfrm>
                <a:off x="9413826" y="-3925242"/>
                <a:ext cx="58738" cy="50800"/>
              </a:xfrm>
              <a:custGeom>
                <a:avLst/>
                <a:gdLst>
                  <a:gd name="T0" fmla="*/ 2 w 14"/>
                  <a:gd name="T1" fmla="*/ 0 h 12"/>
                  <a:gd name="T2" fmla="*/ 0 w 14"/>
                  <a:gd name="T3" fmla="*/ 0 h 12"/>
                  <a:gd name="T4" fmla="*/ 2 w 14"/>
                  <a:gd name="T5" fmla="*/ 2 h 12"/>
                  <a:gd name="T6" fmla="*/ 11 w 14"/>
                  <a:gd name="T7" fmla="*/ 8 h 12"/>
                  <a:gd name="T8" fmla="*/ 14 w 14"/>
                  <a:gd name="T9" fmla="*/ 12 h 12"/>
                  <a:gd name="T10" fmla="*/ 14 w 14"/>
                  <a:gd name="T11" fmla="*/ 11 h 12"/>
                  <a:gd name="T12" fmla="*/ 6 w 14"/>
                  <a:gd name="T13" fmla="*/ 4 h 12"/>
                  <a:gd name="T14" fmla="*/ 2 w 14"/>
                  <a:gd name="T15" fmla="*/ 0 h 12"/>
                  <a:gd name="T16" fmla="*/ 2 w 14"/>
                  <a:gd name="T17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12">
                    <a:moveTo>
                      <a:pt x="2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1"/>
                      <a:pt x="1" y="2"/>
                      <a:pt x="2" y="2"/>
                    </a:cubicBezTo>
                    <a:cubicBezTo>
                      <a:pt x="5" y="4"/>
                      <a:pt x="8" y="6"/>
                      <a:pt x="11" y="8"/>
                    </a:cubicBezTo>
                    <a:cubicBezTo>
                      <a:pt x="12" y="9"/>
                      <a:pt x="13" y="10"/>
                      <a:pt x="14" y="12"/>
                    </a:cubicBezTo>
                    <a:cubicBezTo>
                      <a:pt x="14" y="12"/>
                      <a:pt x="14" y="11"/>
                      <a:pt x="14" y="11"/>
                    </a:cubicBezTo>
                    <a:cubicBezTo>
                      <a:pt x="12" y="8"/>
                      <a:pt x="9" y="6"/>
                      <a:pt x="6" y="4"/>
                    </a:cubicBezTo>
                    <a:cubicBezTo>
                      <a:pt x="5" y="3"/>
                      <a:pt x="4" y="1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29" name="Freeform 96"/>
              <p:cNvSpPr/>
              <p:nvPr/>
            </p:nvSpPr>
            <p:spPr bwMode="auto">
              <a:xfrm>
                <a:off x="9467801" y="-3856979"/>
                <a:ext cx="4763" cy="0"/>
              </a:xfrm>
              <a:custGeom>
                <a:avLst/>
                <a:gdLst>
                  <a:gd name="T0" fmla="*/ 0 w 1"/>
                  <a:gd name="T1" fmla="*/ 1 w 1"/>
                  <a:gd name="T2" fmla="*/ 1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0" name="Freeform 97"/>
              <p:cNvSpPr/>
              <p:nvPr/>
            </p:nvSpPr>
            <p:spPr bwMode="auto">
              <a:xfrm>
                <a:off x="9439226" y="-3841104"/>
                <a:ext cx="28575" cy="12700"/>
              </a:xfrm>
              <a:custGeom>
                <a:avLst/>
                <a:gdLst>
                  <a:gd name="T0" fmla="*/ 4 w 7"/>
                  <a:gd name="T1" fmla="*/ 0 h 3"/>
                  <a:gd name="T2" fmla="*/ 3 w 7"/>
                  <a:gd name="T3" fmla="*/ 0 h 3"/>
                  <a:gd name="T4" fmla="*/ 0 w 7"/>
                  <a:gd name="T5" fmla="*/ 0 h 3"/>
                  <a:gd name="T6" fmla="*/ 5 w 7"/>
                  <a:gd name="T7" fmla="*/ 3 h 3"/>
                  <a:gd name="T8" fmla="*/ 7 w 7"/>
                  <a:gd name="T9" fmla="*/ 0 h 3"/>
                  <a:gd name="T10" fmla="*/ 4 w 7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3">
                    <a:moveTo>
                      <a:pt x="4" y="0"/>
                    </a:moveTo>
                    <a:cubicBezTo>
                      <a:pt x="4" y="0"/>
                      <a:pt x="3" y="0"/>
                      <a:pt x="3" y="0"/>
                    </a:cubicBezTo>
                    <a:cubicBezTo>
                      <a:pt x="2" y="0"/>
                      <a:pt x="1" y="0"/>
                      <a:pt x="0" y="0"/>
                    </a:cubicBezTo>
                    <a:cubicBezTo>
                      <a:pt x="2" y="1"/>
                      <a:pt x="3" y="2"/>
                      <a:pt x="5" y="3"/>
                    </a:cubicBezTo>
                    <a:cubicBezTo>
                      <a:pt x="6" y="2"/>
                      <a:pt x="6" y="1"/>
                      <a:pt x="7" y="0"/>
                    </a:cubicBezTo>
                    <a:cubicBezTo>
                      <a:pt x="6" y="0"/>
                      <a:pt x="5" y="0"/>
                      <a:pt x="4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1" name="Freeform 98"/>
              <p:cNvSpPr/>
              <p:nvPr/>
            </p:nvSpPr>
            <p:spPr bwMode="auto">
              <a:xfrm>
                <a:off x="9363026" y="-3841104"/>
                <a:ext cx="96838" cy="25400"/>
              </a:xfrm>
              <a:custGeom>
                <a:avLst/>
                <a:gdLst>
                  <a:gd name="T0" fmla="*/ 18 w 23"/>
                  <a:gd name="T1" fmla="*/ 0 h 6"/>
                  <a:gd name="T2" fmla="*/ 11 w 23"/>
                  <a:gd name="T3" fmla="*/ 2 h 6"/>
                  <a:gd name="T4" fmla="*/ 5 w 23"/>
                  <a:gd name="T5" fmla="*/ 4 h 6"/>
                  <a:gd name="T6" fmla="*/ 0 w 23"/>
                  <a:gd name="T7" fmla="*/ 4 h 6"/>
                  <a:gd name="T8" fmla="*/ 0 w 23"/>
                  <a:gd name="T9" fmla="*/ 4 h 6"/>
                  <a:gd name="T10" fmla="*/ 2 w 23"/>
                  <a:gd name="T11" fmla="*/ 6 h 6"/>
                  <a:gd name="T12" fmla="*/ 2 w 23"/>
                  <a:gd name="T13" fmla="*/ 6 h 6"/>
                  <a:gd name="T14" fmla="*/ 16 w 23"/>
                  <a:gd name="T15" fmla="*/ 4 h 6"/>
                  <a:gd name="T16" fmla="*/ 23 w 23"/>
                  <a:gd name="T17" fmla="*/ 3 h 6"/>
                  <a:gd name="T18" fmla="*/ 23 w 23"/>
                  <a:gd name="T19" fmla="*/ 3 h 6"/>
                  <a:gd name="T20" fmla="*/ 18 w 23"/>
                  <a:gd name="T2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3" h="6">
                    <a:moveTo>
                      <a:pt x="18" y="0"/>
                    </a:moveTo>
                    <a:cubicBezTo>
                      <a:pt x="16" y="0"/>
                      <a:pt x="13" y="2"/>
                      <a:pt x="11" y="2"/>
                    </a:cubicBezTo>
                    <a:cubicBezTo>
                      <a:pt x="9" y="3"/>
                      <a:pt x="7" y="3"/>
                      <a:pt x="5" y="4"/>
                    </a:cubicBezTo>
                    <a:cubicBezTo>
                      <a:pt x="4" y="4"/>
                      <a:pt x="2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5"/>
                      <a:pt x="1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7" y="5"/>
                      <a:pt x="11" y="5"/>
                      <a:pt x="16" y="4"/>
                    </a:cubicBezTo>
                    <a:cubicBezTo>
                      <a:pt x="18" y="4"/>
                      <a:pt x="21" y="3"/>
                      <a:pt x="23" y="3"/>
                    </a:cubicBezTo>
                    <a:cubicBezTo>
                      <a:pt x="23" y="3"/>
                      <a:pt x="23" y="3"/>
                      <a:pt x="23" y="3"/>
                    </a:cubicBezTo>
                    <a:cubicBezTo>
                      <a:pt x="21" y="2"/>
                      <a:pt x="20" y="1"/>
                      <a:pt x="18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2" name="Freeform 99"/>
              <p:cNvSpPr>
                <a:spLocks noEditPoints="1"/>
              </p:cNvSpPr>
              <p:nvPr/>
            </p:nvSpPr>
            <p:spPr bwMode="auto">
              <a:xfrm>
                <a:off x="9363026" y="-3823642"/>
                <a:ext cx="20638" cy="7938"/>
              </a:xfrm>
              <a:custGeom>
                <a:avLst/>
                <a:gdLst>
                  <a:gd name="T0" fmla="*/ 2 w 5"/>
                  <a:gd name="T1" fmla="*/ 2 h 2"/>
                  <a:gd name="T2" fmla="*/ 2 w 5"/>
                  <a:gd name="T3" fmla="*/ 2 h 2"/>
                  <a:gd name="T4" fmla="*/ 2 w 5"/>
                  <a:gd name="T5" fmla="*/ 2 h 2"/>
                  <a:gd name="T6" fmla="*/ 2 w 5"/>
                  <a:gd name="T7" fmla="*/ 2 h 2"/>
                  <a:gd name="T8" fmla="*/ 5 w 5"/>
                  <a:gd name="T9" fmla="*/ 0 h 2"/>
                  <a:gd name="T10" fmla="*/ 2 w 5"/>
                  <a:gd name="T11" fmla="*/ 0 h 2"/>
                  <a:gd name="T12" fmla="*/ 0 w 5"/>
                  <a:gd name="T13" fmla="*/ 0 h 2"/>
                  <a:gd name="T14" fmla="*/ 0 w 5"/>
                  <a:gd name="T15" fmla="*/ 0 h 2"/>
                  <a:gd name="T16" fmla="*/ 0 w 5"/>
                  <a:gd name="T17" fmla="*/ 0 h 2"/>
                  <a:gd name="T18" fmla="*/ 5 w 5"/>
                  <a:gd name="T1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" h="2">
                    <a:moveTo>
                      <a:pt x="2" y="2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moveTo>
                      <a:pt x="5" y="0"/>
                    </a:moveTo>
                    <a:cubicBezTo>
                      <a:pt x="4" y="0"/>
                      <a:pt x="3" y="0"/>
                      <a:pt x="2" y="0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" y="0"/>
                      <a:pt x="4" y="0"/>
                      <a:pt x="5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3" name="Freeform 100"/>
              <p:cNvSpPr>
                <a:spLocks noEditPoints="1"/>
              </p:cNvSpPr>
              <p:nvPr/>
            </p:nvSpPr>
            <p:spPr bwMode="auto">
              <a:xfrm>
                <a:off x="9350326" y="-3925242"/>
                <a:ext cx="139700" cy="136525"/>
              </a:xfrm>
              <a:custGeom>
                <a:avLst/>
                <a:gdLst>
                  <a:gd name="T0" fmla="*/ 26 w 33"/>
                  <a:gd name="T1" fmla="*/ 23 h 32"/>
                  <a:gd name="T2" fmla="*/ 19 w 33"/>
                  <a:gd name="T3" fmla="*/ 24 h 32"/>
                  <a:gd name="T4" fmla="*/ 5 w 33"/>
                  <a:gd name="T5" fmla="*/ 26 h 32"/>
                  <a:gd name="T6" fmla="*/ 5 w 33"/>
                  <a:gd name="T7" fmla="*/ 26 h 32"/>
                  <a:gd name="T8" fmla="*/ 13 w 33"/>
                  <a:gd name="T9" fmla="*/ 31 h 32"/>
                  <a:gd name="T10" fmla="*/ 17 w 33"/>
                  <a:gd name="T11" fmla="*/ 32 h 32"/>
                  <a:gd name="T12" fmla="*/ 25 w 33"/>
                  <a:gd name="T13" fmla="*/ 29 h 32"/>
                  <a:gd name="T14" fmla="*/ 25 w 33"/>
                  <a:gd name="T15" fmla="*/ 27 h 32"/>
                  <a:gd name="T16" fmla="*/ 26 w 33"/>
                  <a:gd name="T17" fmla="*/ 23 h 32"/>
                  <a:gd name="T18" fmla="*/ 15 w 33"/>
                  <a:gd name="T19" fmla="*/ 0 h 32"/>
                  <a:gd name="T20" fmla="*/ 1 w 33"/>
                  <a:gd name="T21" fmla="*/ 12 h 32"/>
                  <a:gd name="T22" fmla="*/ 3 w 33"/>
                  <a:gd name="T23" fmla="*/ 24 h 32"/>
                  <a:gd name="T24" fmla="*/ 5 w 33"/>
                  <a:gd name="T25" fmla="*/ 24 h 32"/>
                  <a:gd name="T26" fmla="*/ 8 w 33"/>
                  <a:gd name="T27" fmla="*/ 24 h 32"/>
                  <a:gd name="T28" fmla="*/ 14 w 33"/>
                  <a:gd name="T29" fmla="*/ 22 h 32"/>
                  <a:gd name="T30" fmla="*/ 21 w 33"/>
                  <a:gd name="T31" fmla="*/ 20 h 32"/>
                  <a:gd name="T32" fmla="*/ 24 w 33"/>
                  <a:gd name="T33" fmla="*/ 20 h 32"/>
                  <a:gd name="T34" fmla="*/ 25 w 33"/>
                  <a:gd name="T35" fmla="*/ 20 h 32"/>
                  <a:gd name="T36" fmla="*/ 28 w 33"/>
                  <a:gd name="T37" fmla="*/ 20 h 32"/>
                  <a:gd name="T38" fmla="*/ 30 w 33"/>
                  <a:gd name="T39" fmla="*/ 17 h 32"/>
                  <a:gd name="T40" fmla="*/ 29 w 33"/>
                  <a:gd name="T41" fmla="*/ 16 h 32"/>
                  <a:gd name="T42" fmla="*/ 29 w 33"/>
                  <a:gd name="T43" fmla="*/ 16 h 32"/>
                  <a:gd name="T44" fmla="*/ 28 w 33"/>
                  <a:gd name="T45" fmla="*/ 16 h 32"/>
                  <a:gd name="T46" fmla="*/ 23 w 33"/>
                  <a:gd name="T47" fmla="*/ 10 h 32"/>
                  <a:gd name="T48" fmla="*/ 17 w 33"/>
                  <a:gd name="T49" fmla="*/ 2 h 32"/>
                  <a:gd name="T50" fmla="*/ 17 w 33"/>
                  <a:gd name="T51" fmla="*/ 2 h 32"/>
                  <a:gd name="T52" fmla="*/ 15 w 33"/>
                  <a:gd name="T53" fmla="*/ 0 h 32"/>
                  <a:gd name="T54" fmla="*/ 17 w 33"/>
                  <a:gd name="T55" fmla="*/ 0 h 32"/>
                  <a:gd name="T56" fmla="*/ 21 w 33"/>
                  <a:gd name="T57" fmla="*/ 4 h 32"/>
                  <a:gd name="T58" fmla="*/ 29 w 33"/>
                  <a:gd name="T59" fmla="*/ 11 h 32"/>
                  <a:gd name="T60" fmla="*/ 29 w 33"/>
                  <a:gd name="T61" fmla="*/ 12 h 32"/>
                  <a:gd name="T62" fmla="*/ 29 w 33"/>
                  <a:gd name="T63" fmla="*/ 12 h 32"/>
                  <a:gd name="T64" fmla="*/ 32 w 33"/>
                  <a:gd name="T65" fmla="*/ 16 h 32"/>
                  <a:gd name="T66" fmla="*/ 32 w 33"/>
                  <a:gd name="T67" fmla="*/ 16 h 32"/>
                  <a:gd name="T68" fmla="*/ 20 w 33"/>
                  <a:gd name="T69" fmla="*/ 0 h 32"/>
                  <a:gd name="T70" fmla="*/ 17 w 33"/>
                  <a:gd name="T71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33" h="32">
                    <a:moveTo>
                      <a:pt x="26" y="23"/>
                    </a:moveTo>
                    <a:cubicBezTo>
                      <a:pt x="24" y="23"/>
                      <a:pt x="21" y="24"/>
                      <a:pt x="19" y="24"/>
                    </a:cubicBezTo>
                    <a:cubicBezTo>
                      <a:pt x="14" y="25"/>
                      <a:pt x="10" y="25"/>
                      <a:pt x="5" y="26"/>
                    </a:cubicBezTo>
                    <a:cubicBezTo>
                      <a:pt x="5" y="26"/>
                      <a:pt x="5" y="26"/>
                      <a:pt x="5" y="26"/>
                    </a:cubicBezTo>
                    <a:cubicBezTo>
                      <a:pt x="7" y="29"/>
                      <a:pt x="10" y="30"/>
                      <a:pt x="13" y="31"/>
                    </a:cubicBezTo>
                    <a:cubicBezTo>
                      <a:pt x="14" y="31"/>
                      <a:pt x="15" y="32"/>
                      <a:pt x="17" y="32"/>
                    </a:cubicBezTo>
                    <a:cubicBezTo>
                      <a:pt x="20" y="32"/>
                      <a:pt x="22" y="31"/>
                      <a:pt x="25" y="29"/>
                    </a:cubicBezTo>
                    <a:cubicBezTo>
                      <a:pt x="25" y="28"/>
                      <a:pt x="25" y="28"/>
                      <a:pt x="25" y="27"/>
                    </a:cubicBezTo>
                    <a:cubicBezTo>
                      <a:pt x="25" y="25"/>
                      <a:pt x="25" y="24"/>
                      <a:pt x="26" y="23"/>
                    </a:cubicBezTo>
                    <a:moveTo>
                      <a:pt x="15" y="0"/>
                    </a:moveTo>
                    <a:cubicBezTo>
                      <a:pt x="8" y="1"/>
                      <a:pt x="3" y="6"/>
                      <a:pt x="1" y="12"/>
                    </a:cubicBezTo>
                    <a:cubicBezTo>
                      <a:pt x="0" y="16"/>
                      <a:pt x="1" y="20"/>
                      <a:pt x="3" y="24"/>
                    </a:cubicBezTo>
                    <a:cubicBezTo>
                      <a:pt x="4" y="24"/>
                      <a:pt x="4" y="24"/>
                      <a:pt x="5" y="24"/>
                    </a:cubicBezTo>
                    <a:cubicBezTo>
                      <a:pt x="6" y="24"/>
                      <a:pt x="7" y="24"/>
                      <a:pt x="8" y="24"/>
                    </a:cubicBezTo>
                    <a:cubicBezTo>
                      <a:pt x="10" y="23"/>
                      <a:pt x="12" y="23"/>
                      <a:pt x="14" y="22"/>
                    </a:cubicBezTo>
                    <a:cubicBezTo>
                      <a:pt x="16" y="22"/>
                      <a:pt x="19" y="20"/>
                      <a:pt x="21" y="20"/>
                    </a:cubicBezTo>
                    <a:cubicBezTo>
                      <a:pt x="22" y="20"/>
                      <a:pt x="23" y="20"/>
                      <a:pt x="24" y="20"/>
                    </a:cubicBezTo>
                    <a:cubicBezTo>
                      <a:pt x="24" y="20"/>
                      <a:pt x="25" y="20"/>
                      <a:pt x="25" y="20"/>
                    </a:cubicBezTo>
                    <a:cubicBezTo>
                      <a:pt x="26" y="20"/>
                      <a:pt x="27" y="20"/>
                      <a:pt x="28" y="20"/>
                    </a:cubicBezTo>
                    <a:cubicBezTo>
                      <a:pt x="29" y="19"/>
                      <a:pt x="30" y="18"/>
                      <a:pt x="30" y="17"/>
                    </a:cubicBezTo>
                    <a:cubicBezTo>
                      <a:pt x="30" y="17"/>
                      <a:pt x="29" y="16"/>
                      <a:pt x="29" y="16"/>
                    </a:cubicBezTo>
                    <a:cubicBezTo>
                      <a:pt x="29" y="16"/>
                      <a:pt x="29" y="16"/>
                      <a:pt x="29" y="16"/>
                    </a:cubicBezTo>
                    <a:cubicBezTo>
                      <a:pt x="29" y="16"/>
                      <a:pt x="29" y="16"/>
                      <a:pt x="28" y="16"/>
                    </a:cubicBezTo>
                    <a:cubicBezTo>
                      <a:pt x="26" y="14"/>
                      <a:pt x="24" y="12"/>
                      <a:pt x="23" y="10"/>
                    </a:cubicBezTo>
                    <a:cubicBezTo>
                      <a:pt x="21" y="7"/>
                      <a:pt x="19" y="5"/>
                      <a:pt x="17" y="2"/>
                    </a:cubicBezTo>
                    <a:cubicBezTo>
                      <a:pt x="17" y="2"/>
                      <a:pt x="17" y="2"/>
                      <a:pt x="17" y="2"/>
                    </a:cubicBezTo>
                    <a:cubicBezTo>
                      <a:pt x="16" y="2"/>
                      <a:pt x="15" y="1"/>
                      <a:pt x="15" y="0"/>
                    </a:cubicBezTo>
                    <a:moveTo>
                      <a:pt x="17" y="0"/>
                    </a:moveTo>
                    <a:cubicBezTo>
                      <a:pt x="19" y="1"/>
                      <a:pt x="20" y="3"/>
                      <a:pt x="21" y="4"/>
                    </a:cubicBezTo>
                    <a:cubicBezTo>
                      <a:pt x="24" y="6"/>
                      <a:pt x="27" y="8"/>
                      <a:pt x="29" y="11"/>
                    </a:cubicBezTo>
                    <a:cubicBezTo>
                      <a:pt x="29" y="11"/>
                      <a:pt x="29" y="12"/>
                      <a:pt x="29" y="12"/>
                    </a:cubicBezTo>
                    <a:cubicBezTo>
                      <a:pt x="29" y="12"/>
                      <a:pt x="29" y="12"/>
                      <a:pt x="29" y="12"/>
                    </a:cubicBezTo>
                    <a:cubicBezTo>
                      <a:pt x="30" y="13"/>
                      <a:pt x="31" y="15"/>
                      <a:pt x="32" y="16"/>
                    </a:cubicBezTo>
                    <a:cubicBezTo>
                      <a:pt x="32" y="16"/>
                      <a:pt x="32" y="16"/>
                      <a:pt x="32" y="16"/>
                    </a:cubicBezTo>
                    <a:cubicBezTo>
                      <a:pt x="33" y="9"/>
                      <a:pt x="28" y="2"/>
                      <a:pt x="20" y="0"/>
                    </a:cubicBezTo>
                    <a:cubicBezTo>
                      <a:pt x="19" y="0"/>
                      <a:pt x="18" y="0"/>
                      <a:pt x="17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4" name="Freeform 101"/>
              <p:cNvSpPr/>
              <p:nvPr/>
            </p:nvSpPr>
            <p:spPr bwMode="auto">
              <a:xfrm>
                <a:off x="9544001" y="-3768079"/>
                <a:ext cx="38100" cy="76200"/>
              </a:xfrm>
              <a:custGeom>
                <a:avLst/>
                <a:gdLst>
                  <a:gd name="T0" fmla="*/ 2 w 9"/>
                  <a:gd name="T1" fmla="*/ 0 h 18"/>
                  <a:gd name="T2" fmla="*/ 0 w 9"/>
                  <a:gd name="T3" fmla="*/ 2 h 18"/>
                  <a:gd name="T4" fmla="*/ 2 w 9"/>
                  <a:gd name="T5" fmla="*/ 4 h 18"/>
                  <a:gd name="T6" fmla="*/ 7 w 9"/>
                  <a:gd name="T7" fmla="*/ 18 h 18"/>
                  <a:gd name="T8" fmla="*/ 8 w 9"/>
                  <a:gd name="T9" fmla="*/ 17 h 18"/>
                  <a:gd name="T10" fmla="*/ 4 w 9"/>
                  <a:gd name="T11" fmla="*/ 2 h 18"/>
                  <a:gd name="T12" fmla="*/ 4 w 9"/>
                  <a:gd name="T13" fmla="*/ 3 h 18"/>
                  <a:gd name="T14" fmla="*/ 4 w 9"/>
                  <a:gd name="T15" fmla="*/ 3 h 18"/>
                  <a:gd name="T16" fmla="*/ 4 w 9"/>
                  <a:gd name="T17" fmla="*/ 3 h 18"/>
                  <a:gd name="T18" fmla="*/ 4 w 9"/>
                  <a:gd name="T19" fmla="*/ 2 h 18"/>
                  <a:gd name="T20" fmla="*/ 2 w 9"/>
                  <a:gd name="T21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" h="18">
                    <a:moveTo>
                      <a:pt x="2" y="0"/>
                    </a:moveTo>
                    <a:cubicBezTo>
                      <a:pt x="1" y="1"/>
                      <a:pt x="1" y="2"/>
                      <a:pt x="0" y="2"/>
                    </a:cubicBezTo>
                    <a:cubicBezTo>
                      <a:pt x="1" y="3"/>
                      <a:pt x="1" y="3"/>
                      <a:pt x="2" y="4"/>
                    </a:cubicBezTo>
                    <a:cubicBezTo>
                      <a:pt x="5" y="8"/>
                      <a:pt x="6" y="13"/>
                      <a:pt x="7" y="18"/>
                    </a:cubicBezTo>
                    <a:cubicBezTo>
                      <a:pt x="7" y="17"/>
                      <a:pt x="7" y="17"/>
                      <a:pt x="8" y="17"/>
                    </a:cubicBezTo>
                    <a:cubicBezTo>
                      <a:pt x="9" y="11"/>
                      <a:pt x="7" y="6"/>
                      <a:pt x="4" y="2"/>
                    </a:cubicBezTo>
                    <a:cubicBezTo>
                      <a:pt x="4" y="2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2"/>
                      <a:pt x="4" y="2"/>
                    </a:cubicBezTo>
                    <a:cubicBezTo>
                      <a:pt x="3" y="2"/>
                      <a:pt x="3" y="1"/>
                      <a:pt x="2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5" name="Freeform 102"/>
              <p:cNvSpPr/>
              <p:nvPr/>
            </p:nvSpPr>
            <p:spPr bwMode="auto">
              <a:xfrm>
                <a:off x="9561463" y="-3760142"/>
                <a:ext cx="0" cy="4763"/>
              </a:xfrm>
              <a:custGeom>
                <a:avLst/>
                <a:gdLst>
                  <a:gd name="T0" fmla="*/ 0 h 1"/>
                  <a:gd name="T1" fmla="*/ 1 h 1"/>
                  <a:gd name="T2" fmla="*/ 1 h 1"/>
                  <a:gd name="T3" fmla="*/ 0 h 1"/>
                  <a:gd name="T4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6" name="Freeform 103"/>
              <p:cNvSpPr/>
              <p:nvPr/>
            </p:nvSpPr>
            <p:spPr bwMode="auto">
              <a:xfrm>
                <a:off x="9553526" y="-3750617"/>
                <a:ext cx="20638" cy="63500"/>
              </a:xfrm>
              <a:custGeom>
                <a:avLst/>
                <a:gdLst>
                  <a:gd name="T0" fmla="*/ 0 w 5"/>
                  <a:gd name="T1" fmla="*/ 0 h 15"/>
                  <a:gd name="T2" fmla="*/ 4 w 5"/>
                  <a:gd name="T3" fmla="*/ 12 h 15"/>
                  <a:gd name="T4" fmla="*/ 5 w 5"/>
                  <a:gd name="T5" fmla="*/ 15 h 15"/>
                  <a:gd name="T6" fmla="*/ 5 w 5"/>
                  <a:gd name="T7" fmla="*/ 14 h 15"/>
                  <a:gd name="T8" fmla="*/ 0 w 5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5">
                    <a:moveTo>
                      <a:pt x="0" y="0"/>
                    </a:moveTo>
                    <a:cubicBezTo>
                      <a:pt x="2" y="4"/>
                      <a:pt x="4" y="8"/>
                      <a:pt x="4" y="12"/>
                    </a:cubicBezTo>
                    <a:cubicBezTo>
                      <a:pt x="5" y="13"/>
                      <a:pt x="5" y="14"/>
                      <a:pt x="5" y="15"/>
                    </a:cubicBezTo>
                    <a:cubicBezTo>
                      <a:pt x="5" y="15"/>
                      <a:pt x="5" y="14"/>
                      <a:pt x="5" y="14"/>
                    </a:cubicBezTo>
                    <a:cubicBezTo>
                      <a:pt x="4" y="9"/>
                      <a:pt x="3" y="4"/>
                      <a:pt x="0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7" name="Freeform 104"/>
              <p:cNvSpPr/>
              <p:nvPr/>
            </p:nvSpPr>
            <p:spPr bwMode="auto">
              <a:xfrm>
                <a:off x="9442401" y="-3763317"/>
                <a:ext cx="25400" cy="53975"/>
              </a:xfrm>
              <a:custGeom>
                <a:avLst/>
                <a:gdLst>
                  <a:gd name="T0" fmla="*/ 6 w 6"/>
                  <a:gd name="T1" fmla="*/ 0 h 13"/>
                  <a:gd name="T2" fmla="*/ 1 w 6"/>
                  <a:gd name="T3" fmla="*/ 8 h 13"/>
                  <a:gd name="T4" fmla="*/ 0 w 6"/>
                  <a:gd name="T5" fmla="*/ 13 h 13"/>
                  <a:gd name="T6" fmla="*/ 1 w 6"/>
                  <a:gd name="T7" fmla="*/ 9 h 13"/>
                  <a:gd name="T8" fmla="*/ 6 w 6"/>
                  <a:gd name="T9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13">
                    <a:moveTo>
                      <a:pt x="6" y="0"/>
                    </a:moveTo>
                    <a:cubicBezTo>
                      <a:pt x="3" y="2"/>
                      <a:pt x="1" y="5"/>
                      <a:pt x="1" y="8"/>
                    </a:cubicBezTo>
                    <a:cubicBezTo>
                      <a:pt x="0" y="10"/>
                      <a:pt x="0" y="11"/>
                      <a:pt x="0" y="13"/>
                    </a:cubicBezTo>
                    <a:cubicBezTo>
                      <a:pt x="1" y="11"/>
                      <a:pt x="1" y="10"/>
                      <a:pt x="1" y="9"/>
                    </a:cubicBezTo>
                    <a:cubicBezTo>
                      <a:pt x="3" y="6"/>
                      <a:pt x="4" y="3"/>
                      <a:pt x="6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8" name="Freeform 105"/>
              <p:cNvSpPr/>
              <p:nvPr/>
            </p:nvSpPr>
            <p:spPr bwMode="auto">
              <a:xfrm>
                <a:off x="9442401" y="-3725217"/>
                <a:ext cx="4763" cy="15875"/>
              </a:xfrm>
              <a:custGeom>
                <a:avLst/>
                <a:gdLst>
                  <a:gd name="T0" fmla="*/ 1 w 1"/>
                  <a:gd name="T1" fmla="*/ 0 h 4"/>
                  <a:gd name="T2" fmla="*/ 0 w 1"/>
                  <a:gd name="T3" fmla="*/ 4 h 4"/>
                  <a:gd name="T4" fmla="*/ 0 w 1"/>
                  <a:gd name="T5" fmla="*/ 4 h 4"/>
                  <a:gd name="T6" fmla="*/ 1 w 1"/>
                  <a:gd name="T7" fmla="*/ 3 h 4"/>
                  <a:gd name="T8" fmla="*/ 1 w 1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cubicBezTo>
                      <a:pt x="1" y="1"/>
                      <a:pt x="1" y="2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3"/>
                      <a:pt x="1" y="3"/>
                    </a:cubicBezTo>
                    <a:cubicBezTo>
                      <a:pt x="1" y="2"/>
                      <a:pt x="1" y="1"/>
                      <a:pt x="1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9" name="Freeform 106"/>
              <p:cNvSpPr/>
              <p:nvPr/>
            </p:nvSpPr>
            <p:spPr bwMode="auto">
              <a:xfrm>
                <a:off x="9442401" y="-3768079"/>
                <a:ext cx="131763" cy="123825"/>
              </a:xfrm>
              <a:custGeom>
                <a:avLst/>
                <a:gdLst>
                  <a:gd name="T0" fmla="*/ 6 w 31"/>
                  <a:gd name="T1" fmla="*/ 0 h 29"/>
                  <a:gd name="T2" fmla="*/ 6 w 31"/>
                  <a:gd name="T3" fmla="*/ 1 h 29"/>
                  <a:gd name="T4" fmla="*/ 1 w 31"/>
                  <a:gd name="T5" fmla="*/ 10 h 29"/>
                  <a:gd name="T6" fmla="*/ 1 w 31"/>
                  <a:gd name="T7" fmla="*/ 13 h 29"/>
                  <a:gd name="T8" fmla="*/ 0 w 31"/>
                  <a:gd name="T9" fmla="*/ 14 h 29"/>
                  <a:gd name="T10" fmla="*/ 13 w 31"/>
                  <a:gd name="T11" fmla="*/ 28 h 29"/>
                  <a:gd name="T12" fmla="*/ 16 w 31"/>
                  <a:gd name="T13" fmla="*/ 29 h 29"/>
                  <a:gd name="T14" fmla="*/ 31 w 31"/>
                  <a:gd name="T15" fmla="*/ 19 h 29"/>
                  <a:gd name="T16" fmla="*/ 30 w 31"/>
                  <a:gd name="T17" fmla="*/ 16 h 29"/>
                  <a:gd name="T18" fmla="*/ 26 w 31"/>
                  <a:gd name="T19" fmla="*/ 4 h 29"/>
                  <a:gd name="T20" fmla="*/ 24 w 31"/>
                  <a:gd name="T21" fmla="*/ 2 h 29"/>
                  <a:gd name="T22" fmla="*/ 16 w 31"/>
                  <a:gd name="T23" fmla="*/ 5 h 29"/>
                  <a:gd name="T24" fmla="*/ 15 w 31"/>
                  <a:gd name="T25" fmla="*/ 5 h 29"/>
                  <a:gd name="T26" fmla="*/ 6 w 31"/>
                  <a:gd name="T27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1" h="29">
                    <a:moveTo>
                      <a:pt x="6" y="0"/>
                    </a:moveTo>
                    <a:cubicBezTo>
                      <a:pt x="6" y="1"/>
                      <a:pt x="6" y="1"/>
                      <a:pt x="6" y="1"/>
                    </a:cubicBezTo>
                    <a:cubicBezTo>
                      <a:pt x="4" y="4"/>
                      <a:pt x="3" y="7"/>
                      <a:pt x="1" y="10"/>
                    </a:cubicBezTo>
                    <a:cubicBezTo>
                      <a:pt x="1" y="11"/>
                      <a:pt x="1" y="12"/>
                      <a:pt x="1" y="13"/>
                    </a:cubicBezTo>
                    <a:cubicBezTo>
                      <a:pt x="0" y="13"/>
                      <a:pt x="0" y="14"/>
                      <a:pt x="0" y="14"/>
                    </a:cubicBezTo>
                    <a:cubicBezTo>
                      <a:pt x="1" y="21"/>
                      <a:pt x="6" y="27"/>
                      <a:pt x="13" y="28"/>
                    </a:cubicBezTo>
                    <a:cubicBezTo>
                      <a:pt x="14" y="29"/>
                      <a:pt x="15" y="29"/>
                      <a:pt x="16" y="29"/>
                    </a:cubicBezTo>
                    <a:cubicBezTo>
                      <a:pt x="22" y="29"/>
                      <a:pt x="28" y="25"/>
                      <a:pt x="31" y="19"/>
                    </a:cubicBezTo>
                    <a:cubicBezTo>
                      <a:pt x="31" y="18"/>
                      <a:pt x="31" y="17"/>
                      <a:pt x="30" y="16"/>
                    </a:cubicBezTo>
                    <a:cubicBezTo>
                      <a:pt x="30" y="12"/>
                      <a:pt x="28" y="8"/>
                      <a:pt x="26" y="4"/>
                    </a:cubicBezTo>
                    <a:cubicBezTo>
                      <a:pt x="25" y="3"/>
                      <a:pt x="25" y="3"/>
                      <a:pt x="24" y="2"/>
                    </a:cubicBezTo>
                    <a:cubicBezTo>
                      <a:pt x="22" y="4"/>
                      <a:pt x="19" y="5"/>
                      <a:pt x="16" y="5"/>
                    </a:cubicBezTo>
                    <a:cubicBezTo>
                      <a:pt x="16" y="5"/>
                      <a:pt x="15" y="5"/>
                      <a:pt x="15" y="5"/>
                    </a:cubicBezTo>
                    <a:cubicBezTo>
                      <a:pt x="11" y="4"/>
                      <a:pt x="8" y="3"/>
                      <a:pt x="6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40" name="Freeform 107"/>
              <p:cNvSpPr/>
              <p:nvPr/>
            </p:nvSpPr>
            <p:spPr bwMode="auto">
              <a:xfrm>
                <a:off x="9540826" y="-3861742"/>
                <a:ext cx="33338" cy="17463"/>
              </a:xfrm>
              <a:custGeom>
                <a:avLst/>
                <a:gdLst>
                  <a:gd name="T0" fmla="*/ 8 w 8"/>
                  <a:gd name="T1" fmla="*/ 0 h 4"/>
                  <a:gd name="T2" fmla="*/ 3 w 8"/>
                  <a:gd name="T3" fmla="*/ 1 h 4"/>
                  <a:gd name="T4" fmla="*/ 1 w 8"/>
                  <a:gd name="T5" fmla="*/ 2 h 4"/>
                  <a:gd name="T6" fmla="*/ 0 w 8"/>
                  <a:gd name="T7" fmla="*/ 2 h 4"/>
                  <a:gd name="T8" fmla="*/ 3 w 8"/>
                  <a:gd name="T9" fmla="*/ 4 h 4"/>
                  <a:gd name="T10" fmla="*/ 7 w 8"/>
                  <a:gd name="T11" fmla="*/ 3 h 4"/>
                  <a:gd name="T12" fmla="*/ 8 w 8"/>
                  <a:gd name="T13" fmla="*/ 2 h 4"/>
                  <a:gd name="T14" fmla="*/ 8 w 8"/>
                  <a:gd name="T1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4">
                    <a:moveTo>
                      <a:pt x="8" y="0"/>
                    </a:moveTo>
                    <a:cubicBezTo>
                      <a:pt x="7" y="0"/>
                      <a:pt x="5" y="1"/>
                      <a:pt x="3" y="1"/>
                    </a:cubicBezTo>
                    <a:cubicBezTo>
                      <a:pt x="3" y="1"/>
                      <a:pt x="2" y="1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1" y="3"/>
                      <a:pt x="2" y="3"/>
                      <a:pt x="3" y="4"/>
                    </a:cubicBezTo>
                    <a:cubicBezTo>
                      <a:pt x="4" y="4"/>
                      <a:pt x="6" y="3"/>
                      <a:pt x="7" y="3"/>
                    </a:cubicBezTo>
                    <a:cubicBezTo>
                      <a:pt x="7" y="3"/>
                      <a:pt x="8" y="2"/>
                      <a:pt x="8" y="2"/>
                    </a:cubicBezTo>
                    <a:cubicBezTo>
                      <a:pt x="8" y="1"/>
                      <a:pt x="8" y="1"/>
                      <a:pt x="8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41" name="Freeform 108"/>
              <p:cNvSpPr/>
              <p:nvPr/>
            </p:nvSpPr>
            <p:spPr bwMode="auto">
              <a:xfrm>
                <a:off x="9574163" y="-3887142"/>
                <a:ext cx="80963" cy="33338"/>
              </a:xfrm>
              <a:custGeom>
                <a:avLst/>
                <a:gdLst>
                  <a:gd name="T0" fmla="*/ 17 w 19"/>
                  <a:gd name="T1" fmla="*/ 0 h 8"/>
                  <a:gd name="T2" fmla="*/ 13 w 19"/>
                  <a:gd name="T3" fmla="*/ 2 h 8"/>
                  <a:gd name="T4" fmla="*/ 5 w 19"/>
                  <a:gd name="T5" fmla="*/ 5 h 8"/>
                  <a:gd name="T6" fmla="*/ 0 w 19"/>
                  <a:gd name="T7" fmla="*/ 6 h 8"/>
                  <a:gd name="T8" fmla="*/ 0 w 19"/>
                  <a:gd name="T9" fmla="*/ 8 h 8"/>
                  <a:gd name="T10" fmla="*/ 5 w 19"/>
                  <a:gd name="T11" fmla="*/ 7 h 8"/>
                  <a:gd name="T12" fmla="*/ 11 w 19"/>
                  <a:gd name="T13" fmla="*/ 7 h 8"/>
                  <a:gd name="T14" fmla="*/ 19 w 19"/>
                  <a:gd name="T15" fmla="*/ 8 h 8"/>
                  <a:gd name="T16" fmla="*/ 19 w 19"/>
                  <a:gd name="T17" fmla="*/ 8 h 8"/>
                  <a:gd name="T18" fmla="*/ 17 w 19"/>
                  <a:gd name="T1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9" h="8">
                    <a:moveTo>
                      <a:pt x="17" y="0"/>
                    </a:moveTo>
                    <a:cubicBezTo>
                      <a:pt x="16" y="1"/>
                      <a:pt x="14" y="1"/>
                      <a:pt x="13" y="2"/>
                    </a:cubicBezTo>
                    <a:cubicBezTo>
                      <a:pt x="10" y="3"/>
                      <a:pt x="8" y="4"/>
                      <a:pt x="5" y="5"/>
                    </a:cubicBezTo>
                    <a:cubicBezTo>
                      <a:pt x="4" y="5"/>
                      <a:pt x="2" y="5"/>
                      <a:pt x="0" y="6"/>
                    </a:cubicBezTo>
                    <a:cubicBezTo>
                      <a:pt x="0" y="7"/>
                      <a:pt x="0" y="7"/>
                      <a:pt x="0" y="8"/>
                    </a:cubicBezTo>
                    <a:cubicBezTo>
                      <a:pt x="2" y="8"/>
                      <a:pt x="3" y="7"/>
                      <a:pt x="5" y="7"/>
                    </a:cubicBezTo>
                    <a:cubicBezTo>
                      <a:pt x="7" y="7"/>
                      <a:pt x="9" y="7"/>
                      <a:pt x="11" y="7"/>
                    </a:cubicBezTo>
                    <a:cubicBezTo>
                      <a:pt x="13" y="7"/>
                      <a:pt x="16" y="7"/>
                      <a:pt x="19" y="8"/>
                    </a:cubicBezTo>
                    <a:cubicBezTo>
                      <a:pt x="19" y="8"/>
                      <a:pt x="19" y="8"/>
                      <a:pt x="19" y="8"/>
                    </a:cubicBezTo>
                    <a:cubicBezTo>
                      <a:pt x="19" y="5"/>
                      <a:pt x="18" y="2"/>
                      <a:pt x="17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42" name="Freeform 109"/>
              <p:cNvSpPr>
                <a:spLocks noEditPoints="1"/>
              </p:cNvSpPr>
              <p:nvPr/>
            </p:nvSpPr>
            <p:spPr bwMode="auto">
              <a:xfrm>
                <a:off x="9540826" y="-3891904"/>
                <a:ext cx="114300" cy="38100"/>
              </a:xfrm>
              <a:custGeom>
                <a:avLst/>
                <a:gdLst>
                  <a:gd name="T0" fmla="*/ 1 w 27"/>
                  <a:gd name="T1" fmla="*/ 9 h 9"/>
                  <a:gd name="T2" fmla="*/ 0 w 27"/>
                  <a:gd name="T3" fmla="*/ 9 h 9"/>
                  <a:gd name="T4" fmla="*/ 0 w 27"/>
                  <a:gd name="T5" fmla="*/ 9 h 9"/>
                  <a:gd name="T6" fmla="*/ 1 w 27"/>
                  <a:gd name="T7" fmla="*/ 9 h 9"/>
                  <a:gd name="T8" fmla="*/ 19 w 27"/>
                  <a:gd name="T9" fmla="*/ 8 h 9"/>
                  <a:gd name="T10" fmla="*/ 13 w 27"/>
                  <a:gd name="T11" fmla="*/ 8 h 9"/>
                  <a:gd name="T12" fmla="*/ 17 w 27"/>
                  <a:gd name="T13" fmla="*/ 8 h 9"/>
                  <a:gd name="T14" fmla="*/ 25 w 27"/>
                  <a:gd name="T15" fmla="*/ 9 h 9"/>
                  <a:gd name="T16" fmla="*/ 27 w 27"/>
                  <a:gd name="T17" fmla="*/ 9 h 9"/>
                  <a:gd name="T18" fmla="*/ 27 w 27"/>
                  <a:gd name="T19" fmla="*/ 9 h 9"/>
                  <a:gd name="T20" fmla="*/ 27 w 27"/>
                  <a:gd name="T21" fmla="*/ 9 h 9"/>
                  <a:gd name="T22" fmla="*/ 19 w 27"/>
                  <a:gd name="T23" fmla="*/ 8 h 9"/>
                  <a:gd name="T24" fmla="*/ 25 w 27"/>
                  <a:gd name="T25" fmla="*/ 0 h 9"/>
                  <a:gd name="T26" fmla="*/ 19 w 27"/>
                  <a:gd name="T27" fmla="*/ 3 h 9"/>
                  <a:gd name="T28" fmla="*/ 13 w 27"/>
                  <a:gd name="T29" fmla="*/ 6 h 9"/>
                  <a:gd name="T30" fmla="*/ 21 w 27"/>
                  <a:gd name="T31" fmla="*/ 3 h 9"/>
                  <a:gd name="T32" fmla="*/ 25 w 27"/>
                  <a:gd name="T33" fmla="*/ 1 h 9"/>
                  <a:gd name="T34" fmla="*/ 25 w 27"/>
                  <a:gd name="T35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7" h="9">
                    <a:moveTo>
                      <a:pt x="1" y="9"/>
                    </a:moveTo>
                    <a:cubicBezTo>
                      <a:pt x="1" y="9"/>
                      <a:pt x="0" y="9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1" y="9"/>
                      <a:pt x="1" y="9"/>
                    </a:cubicBezTo>
                    <a:moveTo>
                      <a:pt x="19" y="8"/>
                    </a:moveTo>
                    <a:cubicBezTo>
                      <a:pt x="17" y="8"/>
                      <a:pt x="15" y="8"/>
                      <a:pt x="13" y="8"/>
                    </a:cubicBezTo>
                    <a:cubicBezTo>
                      <a:pt x="14" y="8"/>
                      <a:pt x="16" y="8"/>
                      <a:pt x="17" y="8"/>
                    </a:cubicBezTo>
                    <a:cubicBezTo>
                      <a:pt x="20" y="8"/>
                      <a:pt x="22" y="8"/>
                      <a:pt x="25" y="9"/>
                    </a:cubicBezTo>
                    <a:cubicBezTo>
                      <a:pt x="26" y="9"/>
                      <a:pt x="26" y="9"/>
                      <a:pt x="27" y="9"/>
                    </a:cubicBezTo>
                    <a:cubicBezTo>
                      <a:pt x="27" y="9"/>
                      <a:pt x="27" y="9"/>
                      <a:pt x="27" y="9"/>
                    </a:cubicBezTo>
                    <a:cubicBezTo>
                      <a:pt x="27" y="9"/>
                      <a:pt x="27" y="9"/>
                      <a:pt x="27" y="9"/>
                    </a:cubicBezTo>
                    <a:cubicBezTo>
                      <a:pt x="24" y="8"/>
                      <a:pt x="21" y="8"/>
                      <a:pt x="19" y="8"/>
                    </a:cubicBezTo>
                    <a:moveTo>
                      <a:pt x="25" y="0"/>
                    </a:moveTo>
                    <a:cubicBezTo>
                      <a:pt x="23" y="1"/>
                      <a:pt x="21" y="3"/>
                      <a:pt x="19" y="3"/>
                    </a:cubicBezTo>
                    <a:cubicBezTo>
                      <a:pt x="17" y="4"/>
                      <a:pt x="15" y="5"/>
                      <a:pt x="13" y="6"/>
                    </a:cubicBezTo>
                    <a:cubicBezTo>
                      <a:pt x="16" y="5"/>
                      <a:pt x="18" y="4"/>
                      <a:pt x="21" y="3"/>
                    </a:cubicBezTo>
                    <a:cubicBezTo>
                      <a:pt x="22" y="2"/>
                      <a:pt x="24" y="2"/>
                      <a:pt x="25" y="1"/>
                    </a:cubicBezTo>
                    <a:cubicBezTo>
                      <a:pt x="25" y="0"/>
                      <a:pt x="25" y="0"/>
                      <a:pt x="25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43" name="Freeform 110"/>
              <p:cNvSpPr>
                <a:spLocks noEditPoints="1"/>
              </p:cNvSpPr>
              <p:nvPr/>
            </p:nvSpPr>
            <p:spPr bwMode="auto">
              <a:xfrm>
                <a:off x="9518601" y="-3925242"/>
                <a:ext cx="136525" cy="136525"/>
              </a:xfrm>
              <a:custGeom>
                <a:avLst/>
                <a:gdLst>
                  <a:gd name="T0" fmla="*/ 22 w 32"/>
                  <a:gd name="T1" fmla="*/ 16 h 32"/>
                  <a:gd name="T2" fmla="*/ 18 w 32"/>
                  <a:gd name="T3" fmla="*/ 16 h 32"/>
                  <a:gd name="T4" fmla="*/ 13 w 32"/>
                  <a:gd name="T5" fmla="*/ 17 h 32"/>
                  <a:gd name="T6" fmla="*/ 12 w 32"/>
                  <a:gd name="T7" fmla="*/ 18 h 32"/>
                  <a:gd name="T8" fmla="*/ 8 w 32"/>
                  <a:gd name="T9" fmla="*/ 19 h 32"/>
                  <a:gd name="T10" fmla="*/ 11 w 32"/>
                  <a:gd name="T11" fmla="*/ 30 h 32"/>
                  <a:gd name="T12" fmla="*/ 11 w 32"/>
                  <a:gd name="T13" fmla="*/ 31 h 32"/>
                  <a:gd name="T14" fmla="*/ 13 w 32"/>
                  <a:gd name="T15" fmla="*/ 31 h 32"/>
                  <a:gd name="T16" fmla="*/ 16 w 32"/>
                  <a:gd name="T17" fmla="*/ 32 h 32"/>
                  <a:gd name="T18" fmla="*/ 32 w 32"/>
                  <a:gd name="T19" fmla="*/ 19 h 32"/>
                  <a:gd name="T20" fmla="*/ 32 w 32"/>
                  <a:gd name="T21" fmla="*/ 17 h 32"/>
                  <a:gd name="T22" fmla="*/ 30 w 32"/>
                  <a:gd name="T23" fmla="*/ 17 h 32"/>
                  <a:gd name="T24" fmla="*/ 22 w 32"/>
                  <a:gd name="T25" fmla="*/ 16 h 32"/>
                  <a:gd name="T26" fmla="*/ 16 w 32"/>
                  <a:gd name="T27" fmla="*/ 0 h 32"/>
                  <a:gd name="T28" fmla="*/ 1 w 32"/>
                  <a:gd name="T29" fmla="*/ 12 h 32"/>
                  <a:gd name="T30" fmla="*/ 0 w 32"/>
                  <a:gd name="T31" fmla="*/ 15 h 32"/>
                  <a:gd name="T32" fmla="*/ 5 w 32"/>
                  <a:gd name="T33" fmla="*/ 17 h 32"/>
                  <a:gd name="T34" fmla="*/ 6 w 32"/>
                  <a:gd name="T35" fmla="*/ 17 h 32"/>
                  <a:gd name="T36" fmla="*/ 8 w 32"/>
                  <a:gd name="T37" fmla="*/ 16 h 32"/>
                  <a:gd name="T38" fmla="*/ 13 w 32"/>
                  <a:gd name="T39" fmla="*/ 15 h 32"/>
                  <a:gd name="T40" fmla="*/ 18 w 32"/>
                  <a:gd name="T41" fmla="*/ 14 h 32"/>
                  <a:gd name="T42" fmla="*/ 24 w 32"/>
                  <a:gd name="T43" fmla="*/ 11 h 32"/>
                  <a:gd name="T44" fmla="*/ 30 w 32"/>
                  <a:gd name="T45" fmla="*/ 8 h 32"/>
                  <a:gd name="T46" fmla="*/ 20 w 32"/>
                  <a:gd name="T47" fmla="*/ 0 h 32"/>
                  <a:gd name="T48" fmla="*/ 16 w 32"/>
                  <a:gd name="T49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32" h="32">
                    <a:moveTo>
                      <a:pt x="22" y="16"/>
                    </a:moveTo>
                    <a:cubicBezTo>
                      <a:pt x="21" y="16"/>
                      <a:pt x="19" y="16"/>
                      <a:pt x="18" y="16"/>
                    </a:cubicBezTo>
                    <a:cubicBezTo>
                      <a:pt x="16" y="16"/>
                      <a:pt x="15" y="17"/>
                      <a:pt x="13" y="17"/>
                    </a:cubicBezTo>
                    <a:cubicBezTo>
                      <a:pt x="13" y="17"/>
                      <a:pt x="12" y="18"/>
                      <a:pt x="12" y="18"/>
                    </a:cubicBezTo>
                    <a:cubicBezTo>
                      <a:pt x="11" y="18"/>
                      <a:pt x="9" y="19"/>
                      <a:pt x="8" y="19"/>
                    </a:cubicBezTo>
                    <a:cubicBezTo>
                      <a:pt x="10" y="22"/>
                      <a:pt x="12" y="26"/>
                      <a:pt x="11" y="30"/>
                    </a:cubicBezTo>
                    <a:cubicBezTo>
                      <a:pt x="11" y="30"/>
                      <a:pt x="11" y="30"/>
                      <a:pt x="11" y="31"/>
                    </a:cubicBezTo>
                    <a:cubicBezTo>
                      <a:pt x="12" y="31"/>
                      <a:pt x="12" y="31"/>
                      <a:pt x="13" y="31"/>
                    </a:cubicBezTo>
                    <a:cubicBezTo>
                      <a:pt x="14" y="31"/>
                      <a:pt x="15" y="32"/>
                      <a:pt x="16" y="32"/>
                    </a:cubicBezTo>
                    <a:cubicBezTo>
                      <a:pt x="23" y="32"/>
                      <a:pt x="30" y="27"/>
                      <a:pt x="32" y="19"/>
                    </a:cubicBezTo>
                    <a:cubicBezTo>
                      <a:pt x="32" y="19"/>
                      <a:pt x="32" y="18"/>
                      <a:pt x="32" y="17"/>
                    </a:cubicBezTo>
                    <a:cubicBezTo>
                      <a:pt x="31" y="17"/>
                      <a:pt x="31" y="17"/>
                      <a:pt x="30" y="17"/>
                    </a:cubicBezTo>
                    <a:cubicBezTo>
                      <a:pt x="27" y="16"/>
                      <a:pt x="25" y="16"/>
                      <a:pt x="22" y="16"/>
                    </a:cubicBezTo>
                    <a:moveTo>
                      <a:pt x="16" y="0"/>
                    </a:moveTo>
                    <a:cubicBezTo>
                      <a:pt x="9" y="0"/>
                      <a:pt x="2" y="5"/>
                      <a:pt x="1" y="12"/>
                    </a:cubicBezTo>
                    <a:cubicBezTo>
                      <a:pt x="0" y="13"/>
                      <a:pt x="0" y="14"/>
                      <a:pt x="0" y="15"/>
                    </a:cubicBezTo>
                    <a:cubicBezTo>
                      <a:pt x="2" y="15"/>
                      <a:pt x="4" y="16"/>
                      <a:pt x="5" y="17"/>
                    </a:cubicBezTo>
                    <a:cubicBezTo>
                      <a:pt x="5" y="17"/>
                      <a:pt x="6" y="17"/>
                      <a:pt x="6" y="17"/>
                    </a:cubicBezTo>
                    <a:cubicBezTo>
                      <a:pt x="7" y="16"/>
                      <a:pt x="8" y="16"/>
                      <a:pt x="8" y="16"/>
                    </a:cubicBezTo>
                    <a:cubicBezTo>
                      <a:pt x="10" y="16"/>
                      <a:pt x="12" y="15"/>
                      <a:pt x="13" y="15"/>
                    </a:cubicBezTo>
                    <a:cubicBezTo>
                      <a:pt x="15" y="14"/>
                      <a:pt x="17" y="14"/>
                      <a:pt x="18" y="14"/>
                    </a:cubicBezTo>
                    <a:cubicBezTo>
                      <a:pt x="20" y="13"/>
                      <a:pt x="22" y="12"/>
                      <a:pt x="24" y="11"/>
                    </a:cubicBezTo>
                    <a:cubicBezTo>
                      <a:pt x="26" y="11"/>
                      <a:pt x="28" y="9"/>
                      <a:pt x="30" y="8"/>
                    </a:cubicBezTo>
                    <a:cubicBezTo>
                      <a:pt x="28" y="4"/>
                      <a:pt x="24" y="1"/>
                      <a:pt x="20" y="0"/>
                    </a:cubicBezTo>
                    <a:cubicBezTo>
                      <a:pt x="18" y="0"/>
                      <a:pt x="17" y="0"/>
                      <a:pt x="16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44" name="Freeform 111"/>
              <p:cNvSpPr/>
              <p:nvPr/>
            </p:nvSpPr>
            <p:spPr bwMode="auto">
              <a:xfrm>
                <a:off x="9388426" y="-3780779"/>
                <a:ext cx="63500" cy="55563"/>
              </a:xfrm>
              <a:custGeom>
                <a:avLst/>
                <a:gdLst>
                  <a:gd name="T0" fmla="*/ 7 w 15"/>
                  <a:gd name="T1" fmla="*/ 0 h 13"/>
                  <a:gd name="T2" fmla="*/ 1 w 15"/>
                  <a:gd name="T3" fmla="*/ 5 h 13"/>
                  <a:gd name="T4" fmla="*/ 6 w 15"/>
                  <a:gd name="T5" fmla="*/ 13 h 13"/>
                  <a:gd name="T6" fmla="*/ 7 w 15"/>
                  <a:gd name="T7" fmla="*/ 13 h 13"/>
                  <a:gd name="T8" fmla="*/ 14 w 15"/>
                  <a:gd name="T9" fmla="*/ 8 h 13"/>
                  <a:gd name="T10" fmla="*/ 9 w 15"/>
                  <a:gd name="T11" fmla="*/ 0 h 13"/>
                  <a:gd name="T12" fmla="*/ 7 w 15"/>
                  <a:gd name="T13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5" h="13">
                    <a:moveTo>
                      <a:pt x="7" y="0"/>
                    </a:moveTo>
                    <a:cubicBezTo>
                      <a:pt x="4" y="0"/>
                      <a:pt x="1" y="2"/>
                      <a:pt x="1" y="5"/>
                    </a:cubicBezTo>
                    <a:cubicBezTo>
                      <a:pt x="0" y="9"/>
                      <a:pt x="2" y="12"/>
                      <a:pt x="6" y="13"/>
                    </a:cubicBezTo>
                    <a:cubicBezTo>
                      <a:pt x="6" y="13"/>
                      <a:pt x="7" y="13"/>
                      <a:pt x="7" y="13"/>
                    </a:cubicBezTo>
                    <a:cubicBezTo>
                      <a:pt x="10" y="13"/>
                      <a:pt x="13" y="11"/>
                      <a:pt x="14" y="8"/>
                    </a:cubicBezTo>
                    <a:cubicBezTo>
                      <a:pt x="15" y="4"/>
                      <a:pt x="12" y="1"/>
                      <a:pt x="9" y="0"/>
                    </a:cubicBezTo>
                    <a:cubicBezTo>
                      <a:pt x="8" y="0"/>
                      <a:pt x="8" y="0"/>
                      <a:pt x="7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45" name="Freeform 112"/>
              <p:cNvSpPr/>
              <p:nvPr/>
            </p:nvSpPr>
            <p:spPr bwMode="auto">
              <a:xfrm>
                <a:off x="9518601" y="-3945879"/>
                <a:ext cx="9525" cy="41275"/>
              </a:xfrm>
              <a:custGeom>
                <a:avLst/>
                <a:gdLst>
                  <a:gd name="T0" fmla="*/ 0 w 2"/>
                  <a:gd name="T1" fmla="*/ 0 h 10"/>
                  <a:gd name="T2" fmla="*/ 0 w 2"/>
                  <a:gd name="T3" fmla="*/ 1 h 10"/>
                  <a:gd name="T4" fmla="*/ 0 w 2"/>
                  <a:gd name="T5" fmla="*/ 1 h 10"/>
                  <a:gd name="T6" fmla="*/ 0 w 2"/>
                  <a:gd name="T7" fmla="*/ 10 h 10"/>
                  <a:gd name="T8" fmla="*/ 1 w 2"/>
                  <a:gd name="T9" fmla="*/ 7 h 10"/>
                  <a:gd name="T10" fmla="*/ 2 w 2"/>
                  <a:gd name="T11" fmla="*/ 1 h 10"/>
                  <a:gd name="T12" fmla="*/ 0 w 2"/>
                  <a:gd name="T1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10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4"/>
                      <a:pt x="0" y="7"/>
                      <a:pt x="0" y="10"/>
                    </a:cubicBezTo>
                    <a:cubicBezTo>
                      <a:pt x="0" y="9"/>
                      <a:pt x="0" y="8"/>
                      <a:pt x="1" y="7"/>
                    </a:cubicBezTo>
                    <a:cubicBezTo>
                      <a:pt x="1" y="5"/>
                      <a:pt x="1" y="3"/>
                      <a:pt x="2" y="1"/>
                    </a:cubicBezTo>
                    <a:cubicBezTo>
                      <a:pt x="2" y="1"/>
                      <a:pt x="1" y="0"/>
                      <a:pt x="0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46" name="Freeform 113"/>
              <p:cNvSpPr/>
              <p:nvPr/>
            </p:nvSpPr>
            <p:spPr bwMode="auto">
              <a:xfrm>
                <a:off x="9502726" y="-3942704"/>
                <a:ext cx="15875" cy="47625"/>
              </a:xfrm>
              <a:custGeom>
                <a:avLst/>
                <a:gdLst>
                  <a:gd name="T0" fmla="*/ 4 w 4"/>
                  <a:gd name="T1" fmla="*/ 0 h 11"/>
                  <a:gd name="T2" fmla="*/ 1 w 4"/>
                  <a:gd name="T3" fmla="*/ 9 h 11"/>
                  <a:gd name="T4" fmla="*/ 0 w 4"/>
                  <a:gd name="T5" fmla="*/ 11 h 11"/>
                  <a:gd name="T6" fmla="*/ 4 w 4"/>
                  <a:gd name="T7" fmla="*/ 10 h 11"/>
                  <a:gd name="T8" fmla="*/ 4 w 4"/>
                  <a:gd name="T9" fmla="*/ 9 h 11"/>
                  <a:gd name="T10" fmla="*/ 4 w 4"/>
                  <a:gd name="T11" fmla="*/ 0 h 11"/>
                  <a:gd name="T12" fmla="*/ 4 w 4"/>
                  <a:gd name="T13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11">
                    <a:moveTo>
                      <a:pt x="4" y="0"/>
                    </a:moveTo>
                    <a:cubicBezTo>
                      <a:pt x="3" y="3"/>
                      <a:pt x="2" y="6"/>
                      <a:pt x="1" y="9"/>
                    </a:cubicBezTo>
                    <a:cubicBezTo>
                      <a:pt x="1" y="9"/>
                      <a:pt x="0" y="10"/>
                      <a:pt x="0" y="11"/>
                    </a:cubicBezTo>
                    <a:cubicBezTo>
                      <a:pt x="2" y="11"/>
                      <a:pt x="3" y="10"/>
                      <a:pt x="4" y="10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6"/>
                      <a:pt x="4" y="3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47" name="Freeform 114"/>
              <p:cNvSpPr>
                <a:spLocks noEditPoints="1"/>
              </p:cNvSpPr>
              <p:nvPr/>
            </p:nvSpPr>
            <p:spPr bwMode="auto">
              <a:xfrm>
                <a:off x="9472563" y="-3955404"/>
                <a:ext cx="58738" cy="60325"/>
              </a:xfrm>
              <a:custGeom>
                <a:avLst/>
                <a:gdLst>
                  <a:gd name="T0" fmla="*/ 13 w 14"/>
                  <a:gd name="T1" fmla="*/ 3 h 14"/>
                  <a:gd name="T2" fmla="*/ 12 w 14"/>
                  <a:gd name="T3" fmla="*/ 9 h 14"/>
                  <a:gd name="T4" fmla="*/ 11 w 14"/>
                  <a:gd name="T5" fmla="*/ 12 h 14"/>
                  <a:gd name="T6" fmla="*/ 11 w 14"/>
                  <a:gd name="T7" fmla="*/ 13 h 14"/>
                  <a:gd name="T8" fmla="*/ 14 w 14"/>
                  <a:gd name="T9" fmla="*/ 9 h 14"/>
                  <a:gd name="T10" fmla="*/ 13 w 14"/>
                  <a:gd name="T11" fmla="*/ 3 h 14"/>
                  <a:gd name="T12" fmla="*/ 7 w 14"/>
                  <a:gd name="T13" fmla="*/ 0 h 14"/>
                  <a:gd name="T14" fmla="*/ 1 w 14"/>
                  <a:gd name="T15" fmla="*/ 5 h 14"/>
                  <a:gd name="T16" fmla="*/ 6 w 14"/>
                  <a:gd name="T17" fmla="*/ 14 h 14"/>
                  <a:gd name="T18" fmla="*/ 7 w 14"/>
                  <a:gd name="T19" fmla="*/ 14 h 14"/>
                  <a:gd name="T20" fmla="*/ 7 w 14"/>
                  <a:gd name="T21" fmla="*/ 14 h 14"/>
                  <a:gd name="T22" fmla="*/ 8 w 14"/>
                  <a:gd name="T23" fmla="*/ 12 h 14"/>
                  <a:gd name="T24" fmla="*/ 11 w 14"/>
                  <a:gd name="T25" fmla="*/ 3 h 14"/>
                  <a:gd name="T26" fmla="*/ 11 w 14"/>
                  <a:gd name="T27" fmla="*/ 3 h 14"/>
                  <a:gd name="T28" fmla="*/ 11 w 14"/>
                  <a:gd name="T29" fmla="*/ 2 h 14"/>
                  <a:gd name="T30" fmla="*/ 9 w 14"/>
                  <a:gd name="T31" fmla="*/ 0 h 14"/>
                  <a:gd name="T32" fmla="*/ 7 w 14"/>
                  <a:gd name="T33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4" h="14">
                    <a:moveTo>
                      <a:pt x="13" y="3"/>
                    </a:moveTo>
                    <a:cubicBezTo>
                      <a:pt x="12" y="5"/>
                      <a:pt x="12" y="7"/>
                      <a:pt x="12" y="9"/>
                    </a:cubicBezTo>
                    <a:cubicBezTo>
                      <a:pt x="11" y="10"/>
                      <a:pt x="11" y="11"/>
                      <a:pt x="11" y="12"/>
                    </a:cubicBezTo>
                    <a:cubicBezTo>
                      <a:pt x="11" y="12"/>
                      <a:pt x="11" y="12"/>
                      <a:pt x="11" y="13"/>
                    </a:cubicBezTo>
                    <a:cubicBezTo>
                      <a:pt x="13" y="12"/>
                      <a:pt x="14" y="10"/>
                      <a:pt x="14" y="9"/>
                    </a:cubicBezTo>
                    <a:cubicBezTo>
                      <a:pt x="14" y="7"/>
                      <a:pt x="14" y="5"/>
                      <a:pt x="13" y="3"/>
                    </a:cubicBezTo>
                    <a:moveTo>
                      <a:pt x="7" y="0"/>
                    </a:moveTo>
                    <a:cubicBezTo>
                      <a:pt x="4" y="0"/>
                      <a:pt x="1" y="2"/>
                      <a:pt x="1" y="5"/>
                    </a:cubicBezTo>
                    <a:cubicBezTo>
                      <a:pt x="0" y="9"/>
                      <a:pt x="2" y="13"/>
                      <a:pt x="6" y="14"/>
                    </a:cubicBezTo>
                    <a:cubicBezTo>
                      <a:pt x="6" y="14"/>
                      <a:pt x="7" y="14"/>
                      <a:pt x="7" y="14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7" y="13"/>
                      <a:pt x="8" y="12"/>
                      <a:pt x="8" y="12"/>
                    </a:cubicBezTo>
                    <a:cubicBezTo>
                      <a:pt x="9" y="9"/>
                      <a:pt x="10" y="6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1"/>
                      <a:pt x="10" y="1"/>
                      <a:pt x="9" y="0"/>
                    </a:cubicBezTo>
                    <a:cubicBezTo>
                      <a:pt x="8" y="0"/>
                      <a:pt x="8" y="0"/>
                      <a:pt x="7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48" name="Freeform 115"/>
              <p:cNvSpPr/>
              <p:nvPr/>
            </p:nvSpPr>
            <p:spPr bwMode="auto">
              <a:xfrm>
                <a:off x="9582101" y="-3747442"/>
                <a:ext cx="30163" cy="25400"/>
              </a:xfrm>
              <a:custGeom>
                <a:avLst/>
                <a:gdLst>
                  <a:gd name="T0" fmla="*/ 0 w 7"/>
                  <a:gd name="T1" fmla="*/ 0 h 6"/>
                  <a:gd name="T2" fmla="*/ 5 w 7"/>
                  <a:gd name="T3" fmla="*/ 5 h 6"/>
                  <a:gd name="T4" fmla="*/ 6 w 7"/>
                  <a:gd name="T5" fmla="*/ 6 h 6"/>
                  <a:gd name="T6" fmla="*/ 7 w 7"/>
                  <a:gd name="T7" fmla="*/ 5 h 6"/>
                  <a:gd name="T8" fmla="*/ 1 w 7"/>
                  <a:gd name="T9" fmla="*/ 2 h 6"/>
                  <a:gd name="T10" fmla="*/ 0 w 7"/>
                  <a:gd name="T1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6">
                    <a:moveTo>
                      <a:pt x="0" y="0"/>
                    </a:moveTo>
                    <a:cubicBezTo>
                      <a:pt x="0" y="3"/>
                      <a:pt x="2" y="5"/>
                      <a:pt x="5" y="5"/>
                    </a:cubicBezTo>
                    <a:cubicBezTo>
                      <a:pt x="5" y="6"/>
                      <a:pt x="6" y="6"/>
                      <a:pt x="6" y="6"/>
                    </a:cubicBezTo>
                    <a:cubicBezTo>
                      <a:pt x="7" y="6"/>
                      <a:pt x="7" y="6"/>
                      <a:pt x="7" y="5"/>
                    </a:cubicBezTo>
                    <a:cubicBezTo>
                      <a:pt x="5" y="5"/>
                      <a:pt x="3" y="3"/>
                      <a:pt x="1" y="2"/>
                    </a:cubicBezTo>
                    <a:cubicBezTo>
                      <a:pt x="1" y="2"/>
                      <a:pt x="0" y="1"/>
                      <a:pt x="0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49" name="Freeform 116"/>
              <p:cNvSpPr/>
              <p:nvPr/>
            </p:nvSpPr>
            <p:spPr bwMode="auto">
              <a:xfrm>
                <a:off x="9578926" y="-3747442"/>
                <a:ext cx="41275" cy="22225"/>
              </a:xfrm>
              <a:custGeom>
                <a:avLst/>
                <a:gdLst>
                  <a:gd name="T0" fmla="*/ 0 w 10"/>
                  <a:gd name="T1" fmla="*/ 0 h 5"/>
                  <a:gd name="T2" fmla="*/ 1 w 10"/>
                  <a:gd name="T3" fmla="*/ 0 h 5"/>
                  <a:gd name="T4" fmla="*/ 2 w 10"/>
                  <a:gd name="T5" fmla="*/ 2 h 5"/>
                  <a:gd name="T6" fmla="*/ 8 w 10"/>
                  <a:gd name="T7" fmla="*/ 5 h 5"/>
                  <a:gd name="T8" fmla="*/ 10 w 10"/>
                  <a:gd name="T9" fmla="*/ 5 h 5"/>
                  <a:gd name="T10" fmla="*/ 1 w 10"/>
                  <a:gd name="T11" fmla="*/ 1 h 5"/>
                  <a:gd name="T12" fmla="*/ 0 w 10"/>
                  <a:gd name="T1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5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2" y="2"/>
                      <a:pt x="2" y="2"/>
                    </a:cubicBezTo>
                    <a:cubicBezTo>
                      <a:pt x="4" y="3"/>
                      <a:pt x="6" y="5"/>
                      <a:pt x="8" y="5"/>
                    </a:cubicBezTo>
                    <a:cubicBezTo>
                      <a:pt x="9" y="5"/>
                      <a:pt x="9" y="5"/>
                      <a:pt x="10" y="5"/>
                    </a:cubicBezTo>
                    <a:cubicBezTo>
                      <a:pt x="7" y="4"/>
                      <a:pt x="4" y="3"/>
                      <a:pt x="1" y="1"/>
                    </a:cubicBezTo>
                    <a:cubicBezTo>
                      <a:pt x="1" y="1"/>
                      <a:pt x="1" y="0"/>
                      <a:pt x="0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50" name="Freeform 117"/>
              <p:cNvSpPr/>
              <p:nvPr/>
            </p:nvSpPr>
            <p:spPr bwMode="auto">
              <a:xfrm>
                <a:off x="9578926" y="-3780779"/>
                <a:ext cx="63500" cy="55563"/>
              </a:xfrm>
              <a:custGeom>
                <a:avLst/>
                <a:gdLst>
                  <a:gd name="T0" fmla="*/ 7 w 15"/>
                  <a:gd name="T1" fmla="*/ 0 h 13"/>
                  <a:gd name="T2" fmla="*/ 1 w 15"/>
                  <a:gd name="T3" fmla="*/ 5 h 13"/>
                  <a:gd name="T4" fmla="*/ 0 w 15"/>
                  <a:gd name="T5" fmla="*/ 8 h 13"/>
                  <a:gd name="T6" fmla="*/ 1 w 15"/>
                  <a:gd name="T7" fmla="*/ 9 h 13"/>
                  <a:gd name="T8" fmla="*/ 10 w 15"/>
                  <a:gd name="T9" fmla="*/ 13 h 13"/>
                  <a:gd name="T10" fmla="*/ 14 w 15"/>
                  <a:gd name="T11" fmla="*/ 8 h 13"/>
                  <a:gd name="T12" fmla="*/ 9 w 15"/>
                  <a:gd name="T13" fmla="*/ 0 h 13"/>
                  <a:gd name="T14" fmla="*/ 7 w 15"/>
                  <a:gd name="T15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5" h="13">
                    <a:moveTo>
                      <a:pt x="7" y="0"/>
                    </a:moveTo>
                    <a:cubicBezTo>
                      <a:pt x="4" y="0"/>
                      <a:pt x="1" y="2"/>
                      <a:pt x="1" y="5"/>
                    </a:cubicBezTo>
                    <a:cubicBezTo>
                      <a:pt x="0" y="6"/>
                      <a:pt x="0" y="7"/>
                      <a:pt x="0" y="8"/>
                    </a:cubicBezTo>
                    <a:cubicBezTo>
                      <a:pt x="1" y="8"/>
                      <a:pt x="1" y="9"/>
                      <a:pt x="1" y="9"/>
                    </a:cubicBezTo>
                    <a:cubicBezTo>
                      <a:pt x="4" y="11"/>
                      <a:pt x="7" y="12"/>
                      <a:pt x="10" y="13"/>
                    </a:cubicBezTo>
                    <a:cubicBezTo>
                      <a:pt x="12" y="12"/>
                      <a:pt x="13" y="11"/>
                      <a:pt x="14" y="8"/>
                    </a:cubicBezTo>
                    <a:cubicBezTo>
                      <a:pt x="15" y="5"/>
                      <a:pt x="12" y="1"/>
                      <a:pt x="9" y="0"/>
                    </a:cubicBezTo>
                    <a:cubicBezTo>
                      <a:pt x="8" y="0"/>
                      <a:pt x="8" y="0"/>
                      <a:pt x="7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51" name="Freeform 118"/>
              <p:cNvSpPr/>
              <p:nvPr/>
            </p:nvSpPr>
            <p:spPr bwMode="auto">
              <a:xfrm>
                <a:off x="9493201" y="-3853804"/>
                <a:ext cx="9525" cy="12700"/>
              </a:xfrm>
              <a:custGeom>
                <a:avLst/>
                <a:gdLst>
                  <a:gd name="T0" fmla="*/ 0 w 2"/>
                  <a:gd name="T1" fmla="*/ 0 h 3"/>
                  <a:gd name="T2" fmla="*/ 0 w 2"/>
                  <a:gd name="T3" fmla="*/ 2 h 3"/>
                  <a:gd name="T4" fmla="*/ 0 w 2"/>
                  <a:gd name="T5" fmla="*/ 3 h 3"/>
                  <a:gd name="T6" fmla="*/ 0 w 2"/>
                  <a:gd name="T7" fmla="*/ 3 h 3"/>
                  <a:gd name="T8" fmla="*/ 0 w 2"/>
                  <a:gd name="T9" fmla="*/ 2 h 3"/>
                  <a:gd name="T10" fmla="*/ 0 w 2"/>
                  <a:gd name="T11" fmla="*/ 2 h 3"/>
                  <a:gd name="T12" fmla="*/ 0 w 2"/>
                  <a:gd name="T13" fmla="*/ 2 h 3"/>
                  <a:gd name="T14" fmla="*/ 0 w 2"/>
                  <a:gd name="T15" fmla="*/ 3 h 3"/>
                  <a:gd name="T16" fmla="*/ 1 w 2"/>
                  <a:gd name="T17" fmla="*/ 3 h 3"/>
                  <a:gd name="T18" fmla="*/ 1 w 2"/>
                  <a:gd name="T19" fmla="*/ 3 h 3"/>
                  <a:gd name="T20" fmla="*/ 1 w 2"/>
                  <a:gd name="T21" fmla="*/ 3 h 3"/>
                  <a:gd name="T22" fmla="*/ 0 w 2"/>
                  <a:gd name="T23" fmla="*/ 3 h 3"/>
                  <a:gd name="T24" fmla="*/ 0 w 2"/>
                  <a:gd name="T25" fmla="*/ 3 h 3"/>
                  <a:gd name="T26" fmla="*/ 1 w 2"/>
                  <a:gd name="T27" fmla="*/ 3 h 3"/>
                  <a:gd name="T28" fmla="*/ 2 w 2"/>
                  <a:gd name="T29" fmla="*/ 1 h 3"/>
                  <a:gd name="T30" fmla="*/ 0 w 2"/>
                  <a:gd name="T3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cubicBezTo>
                      <a:pt x="0" y="0"/>
                      <a:pt x="0" y="1"/>
                      <a:pt x="0" y="2"/>
                    </a:cubicBezTo>
                    <a:cubicBezTo>
                      <a:pt x="0" y="2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2"/>
                      <a:pt x="2" y="1"/>
                    </a:cubicBezTo>
                    <a:cubicBezTo>
                      <a:pt x="1" y="1"/>
                      <a:pt x="1" y="0"/>
                      <a:pt x="0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52" name="Freeform 119"/>
              <p:cNvSpPr/>
              <p:nvPr/>
            </p:nvSpPr>
            <p:spPr bwMode="auto">
              <a:xfrm>
                <a:off x="9493201" y="-3861742"/>
                <a:ext cx="17463" cy="12700"/>
              </a:xfrm>
              <a:custGeom>
                <a:avLst/>
                <a:gdLst>
                  <a:gd name="T0" fmla="*/ 4 w 4"/>
                  <a:gd name="T1" fmla="*/ 0 h 3"/>
                  <a:gd name="T2" fmla="*/ 0 w 4"/>
                  <a:gd name="T3" fmla="*/ 1 h 3"/>
                  <a:gd name="T4" fmla="*/ 0 w 4"/>
                  <a:gd name="T5" fmla="*/ 2 h 3"/>
                  <a:gd name="T6" fmla="*/ 2 w 4"/>
                  <a:gd name="T7" fmla="*/ 3 h 3"/>
                  <a:gd name="T8" fmla="*/ 4 w 4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0"/>
                    </a:moveTo>
                    <a:cubicBezTo>
                      <a:pt x="2" y="0"/>
                      <a:pt x="1" y="0"/>
                      <a:pt x="0" y="1"/>
                    </a:cubicBezTo>
                    <a:cubicBezTo>
                      <a:pt x="0" y="1"/>
                      <a:pt x="0" y="1"/>
                      <a:pt x="0" y="2"/>
                    </a:cubicBezTo>
                    <a:cubicBezTo>
                      <a:pt x="1" y="2"/>
                      <a:pt x="1" y="3"/>
                      <a:pt x="2" y="3"/>
                    </a:cubicBezTo>
                    <a:cubicBezTo>
                      <a:pt x="2" y="2"/>
                      <a:pt x="3" y="1"/>
                      <a:pt x="4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53" name="Freeform 120"/>
              <p:cNvSpPr>
                <a:spLocks noEditPoints="1"/>
              </p:cNvSpPr>
              <p:nvPr/>
            </p:nvSpPr>
            <p:spPr bwMode="auto">
              <a:xfrm>
                <a:off x="9493201" y="-3844279"/>
                <a:ext cx="4763" cy="3175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  <a:gd name="T6" fmla="*/ 0 w 1"/>
                  <a:gd name="T7" fmla="*/ 1 h 1"/>
                  <a:gd name="T8" fmla="*/ 1 w 1"/>
                  <a:gd name="T9" fmla="*/ 1 h 1"/>
                  <a:gd name="T10" fmla="*/ 1 w 1"/>
                  <a:gd name="T11" fmla="*/ 1 h 1"/>
                  <a:gd name="T12" fmla="*/ 0 w 1"/>
                  <a:gd name="T13" fmla="*/ 1 h 1"/>
                  <a:gd name="T14" fmla="*/ 0 w 1"/>
                  <a:gd name="T15" fmla="*/ 1 h 1"/>
                  <a:gd name="T16" fmla="*/ 1 w 1"/>
                  <a:gd name="T17" fmla="*/ 1 h 1"/>
                  <a:gd name="T18" fmla="*/ 0 w 1"/>
                  <a:gd name="T19" fmla="*/ 0 h 1"/>
                  <a:gd name="T20" fmla="*/ 0 w 1"/>
                  <a:gd name="T21" fmla="*/ 0 h 1"/>
                  <a:gd name="T22" fmla="*/ 0 w 1"/>
                  <a:gd name="T23" fmla="*/ 1 h 1"/>
                  <a:gd name="T24" fmla="*/ 0 w 1"/>
                  <a:gd name="T25" fmla="*/ 1 h 1"/>
                  <a:gd name="T26" fmla="*/ 0 w 1"/>
                  <a:gd name="T27" fmla="*/ 0 h 1"/>
                  <a:gd name="T28" fmla="*/ 0 w 1"/>
                  <a:gd name="T29" fmla="*/ 0 h 1"/>
                  <a:gd name="T30" fmla="*/ 0 w 1"/>
                  <a:gd name="T31" fmla="*/ 1 h 1"/>
                  <a:gd name="T32" fmla="*/ 0 w 1"/>
                  <a:gd name="T33" fmla="*/ 1 h 1"/>
                  <a:gd name="T34" fmla="*/ 0 w 1"/>
                  <a:gd name="T35" fmla="*/ 1 h 1"/>
                  <a:gd name="T36" fmla="*/ 0 w 1"/>
                  <a:gd name="T37" fmla="*/ 1 h 1"/>
                  <a:gd name="T38" fmla="*/ 0 w 1"/>
                  <a:gd name="T3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54" name="Freeform 121"/>
              <p:cNvSpPr/>
              <p:nvPr/>
            </p:nvSpPr>
            <p:spPr bwMode="auto">
              <a:xfrm>
                <a:off x="9477326" y="-3856979"/>
                <a:ext cx="15875" cy="15875"/>
              </a:xfrm>
              <a:custGeom>
                <a:avLst/>
                <a:gdLst>
                  <a:gd name="T0" fmla="*/ 2 w 4"/>
                  <a:gd name="T1" fmla="*/ 0 h 4"/>
                  <a:gd name="T2" fmla="*/ 0 w 4"/>
                  <a:gd name="T3" fmla="*/ 1 h 4"/>
                  <a:gd name="T4" fmla="*/ 3 w 4"/>
                  <a:gd name="T5" fmla="*/ 3 h 4"/>
                  <a:gd name="T6" fmla="*/ 4 w 4"/>
                  <a:gd name="T7" fmla="*/ 4 h 4"/>
                  <a:gd name="T8" fmla="*/ 2 w 4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0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1" y="2"/>
                      <a:pt x="2" y="3"/>
                      <a:pt x="3" y="3"/>
                    </a:cubicBezTo>
                    <a:cubicBezTo>
                      <a:pt x="3" y="4"/>
                      <a:pt x="3" y="4"/>
                      <a:pt x="4" y="4"/>
                    </a:cubicBezTo>
                    <a:cubicBezTo>
                      <a:pt x="3" y="3"/>
                      <a:pt x="3" y="2"/>
                      <a:pt x="2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55" name="Freeform 122"/>
              <p:cNvSpPr/>
              <p:nvPr/>
            </p:nvSpPr>
            <p:spPr bwMode="auto">
              <a:xfrm>
                <a:off x="9490026" y="-3844279"/>
                <a:ext cx="3175" cy="3175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56" name="Freeform 123"/>
              <p:cNvSpPr>
                <a:spLocks noEditPoints="1"/>
              </p:cNvSpPr>
              <p:nvPr/>
            </p:nvSpPr>
            <p:spPr bwMode="auto">
              <a:xfrm>
                <a:off x="9497963" y="-3853804"/>
                <a:ext cx="55563" cy="17463"/>
              </a:xfrm>
              <a:custGeom>
                <a:avLst/>
                <a:gdLst>
                  <a:gd name="T0" fmla="*/ 0 w 13"/>
                  <a:gd name="T1" fmla="*/ 4 h 4"/>
                  <a:gd name="T2" fmla="*/ 0 w 13"/>
                  <a:gd name="T3" fmla="*/ 4 h 4"/>
                  <a:gd name="T4" fmla="*/ 0 w 13"/>
                  <a:gd name="T5" fmla="*/ 4 h 4"/>
                  <a:gd name="T6" fmla="*/ 0 w 13"/>
                  <a:gd name="T7" fmla="*/ 4 h 4"/>
                  <a:gd name="T8" fmla="*/ 2 w 13"/>
                  <a:gd name="T9" fmla="*/ 3 h 4"/>
                  <a:gd name="T10" fmla="*/ 1 w 13"/>
                  <a:gd name="T11" fmla="*/ 4 h 4"/>
                  <a:gd name="T12" fmla="*/ 0 w 13"/>
                  <a:gd name="T13" fmla="*/ 4 h 4"/>
                  <a:gd name="T14" fmla="*/ 3 w 13"/>
                  <a:gd name="T15" fmla="*/ 4 h 4"/>
                  <a:gd name="T16" fmla="*/ 3 w 13"/>
                  <a:gd name="T17" fmla="*/ 4 h 4"/>
                  <a:gd name="T18" fmla="*/ 2 w 13"/>
                  <a:gd name="T19" fmla="*/ 3 h 4"/>
                  <a:gd name="T20" fmla="*/ 10 w 13"/>
                  <a:gd name="T21" fmla="*/ 0 h 4"/>
                  <a:gd name="T22" fmla="*/ 6 w 13"/>
                  <a:gd name="T23" fmla="*/ 1 h 4"/>
                  <a:gd name="T24" fmla="*/ 7 w 13"/>
                  <a:gd name="T25" fmla="*/ 4 h 4"/>
                  <a:gd name="T26" fmla="*/ 7 w 13"/>
                  <a:gd name="T27" fmla="*/ 4 h 4"/>
                  <a:gd name="T28" fmla="*/ 13 w 13"/>
                  <a:gd name="T29" fmla="*/ 2 h 4"/>
                  <a:gd name="T30" fmla="*/ 10 w 13"/>
                  <a:gd name="T3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3" h="4">
                    <a:moveTo>
                      <a:pt x="0" y="4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moveTo>
                      <a:pt x="2" y="3"/>
                    </a:move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ubicBezTo>
                      <a:pt x="1" y="4"/>
                      <a:pt x="2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3"/>
                      <a:pt x="2" y="3"/>
                    </a:cubicBezTo>
                    <a:moveTo>
                      <a:pt x="10" y="0"/>
                    </a:moveTo>
                    <a:cubicBezTo>
                      <a:pt x="9" y="0"/>
                      <a:pt x="8" y="1"/>
                      <a:pt x="6" y="1"/>
                    </a:cubicBezTo>
                    <a:cubicBezTo>
                      <a:pt x="6" y="2"/>
                      <a:pt x="6" y="3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9" y="4"/>
                      <a:pt x="11" y="3"/>
                      <a:pt x="13" y="2"/>
                    </a:cubicBezTo>
                    <a:cubicBezTo>
                      <a:pt x="12" y="1"/>
                      <a:pt x="11" y="1"/>
                      <a:pt x="10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57" name="Freeform 124"/>
              <p:cNvSpPr/>
              <p:nvPr/>
            </p:nvSpPr>
            <p:spPr bwMode="auto">
              <a:xfrm>
                <a:off x="9497963" y="-3836342"/>
                <a:ext cx="4763" cy="0"/>
              </a:xfrm>
              <a:custGeom>
                <a:avLst/>
                <a:gdLst>
                  <a:gd name="T0" fmla="*/ 1 w 1"/>
                  <a:gd name="T1" fmla="*/ 0 w 1"/>
                  <a:gd name="T2" fmla="*/ 0 w 1"/>
                  <a:gd name="T3" fmla="*/ 0 w 1"/>
                  <a:gd name="T4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58" name="Freeform 125"/>
              <p:cNvSpPr/>
              <p:nvPr/>
            </p:nvSpPr>
            <p:spPr bwMode="auto">
              <a:xfrm>
                <a:off x="9505901" y="-3849042"/>
                <a:ext cx="22225" cy="12700"/>
              </a:xfrm>
              <a:custGeom>
                <a:avLst/>
                <a:gdLst>
                  <a:gd name="T0" fmla="*/ 4 w 5"/>
                  <a:gd name="T1" fmla="*/ 0 h 3"/>
                  <a:gd name="T2" fmla="*/ 3 w 5"/>
                  <a:gd name="T3" fmla="*/ 1 h 3"/>
                  <a:gd name="T4" fmla="*/ 0 w 5"/>
                  <a:gd name="T5" fmla="*/ 2 h 3"/>
                  <a:gd name="T6" fmla="*/ 1 w 5"/>
                  <a:gd name="T7" fmla="*/ 3 h 3"/>
                  <a:gd name="T8" fmla="*/ 5 w 5"/>
                  <a:gd name="T9" fmla="*/ 3 h 3"/>
                  <a:gd name="T10" fmla="*/ 4 w 5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3">
                    <a:moveTo>
                      <a:pt x="4" y="0"/>
                    </a:moveTo>
                    <a:cubicBezTo>
                      <a:pt x="4" y="0"/>
                      <a:pt x="3" y="1"/>
                      <a:pt x="3" y="1"/>
                    </a:cubicBezTo>
                    <a:cubicBezTo>
                      <a:pt x="2" y="1"/>
                      <a:pt x="1" y="2"/>
                      <a:pt x="0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2" y="3"/>
                      <a:pt x="4" y="3"/>
                      <a:pt x="5" y="3"/>
                    </a:cubicBezTo>
                    <a:cubicBezTo>
                      <a:pt x="4" y="2"/>
                      <a:pt x="4" y="1"/>
                      <a:pt x="4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59" name="Freeform 126"/>
              <p:cNvSpPr/>
              <p:nvPr/>
            </p:nvSpPr>
            <p:spPr bwMode="auto">
              <a:xfrm>
                <a:off x="9497963" y="-3853804"/>
                <a:ext cx="42863" cy="17463"/>
              </a:xfrm>
              <a:custGeom>
                <a:avLst/>
                <a:gdLst>
                  <a:gd name="T0" fmla="*/ 10 w 10"/>
                  <a:gd name="T1" fmla="*/ 0 h 4"/>
                  <a:gd name="T2" fmla="*/ 5 w 10"/>
                  <a:gd name="T3" fmla="*/ 2 h 4"/>
                  <a:gd name="T4" fmla="*/ 0 w 10"/>
                  <a:gd name="T5" fmla="*/ 4 h 4"/>
                  <a:gd name="T6" fmla="*/ 0 w 10"/>
                  <a:gd name="T7" fmla="*/ 4 h 4"/>
                  <a:gd name="T8" fmla="*/ 0 w 10"/>
                  <a:gd name="T9" fmla="*/ 4 h 4"/>
                  <a:gd name="T10" fmla="*/ 1 w 10"/>
                  <a:gd name="T11" fmla="*/ 4 h 4"/>
                  <a:gd name="T12" fmla="*/ 1 w 10"/>
                  <a:gd name="T13" fmla="*/ 4 h 4"/>
                  <a:gd name="T14" fmla="*/ 2 w 10"/>
                  <a:gd name="T15" fmla="*/ 3 h 4"/>
                  <a:gd name="T16" fmla="*/ 2 w 10"/>
                  <a:gd name="T17" fmla="*/ 3 h 4"/>
                  <a:gd name="T18" fmla="*/ 5 w 10"/>
                  <a:gd name="T19" fmla="*/ 2 h 4"/>
                  <a:gd name="T20" fmla="*/ 6 w 10"/>
                  <a:gd name="T21" fmla="*/ 1 h 4"/>
                  <a:gd name="T22" fmla="*/ 10 w 10"/>
                  <a:gd name="T23" fmla="*/ 0 h 4"/>
                  <a:gd name="T24" fmla="*/ 10 w 10"/>
                  <a:gd name="T2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0" h="4">
                    <a:moveTo>
                      <a:pt x="10" y="0"/>
                    </a:moveTo>
                    <a:cubicBezTo>
                      <a:pt x="8" y="0"/>
                      <a:pt x="7" y="1"/>
                      <a:pt x="5" y="2"/>
                    </a:cubicBezTo>
                    <a:cubicBezTo>
                      <a:pt x="4" y="2"/>
                      <a:pt x="1" y="3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3" y="3"/>
                      <a:pt x="4" y="2"/>
                      <a:pt x="5" y="2"/>
                    </a:cubicBezTo>
                    <a:cubicBezTo>
                      <a:pt x="5" y="2"/>
                      <a:pt x="6" y="1"/>
                      <a:pt x="6" y="1"/>
                    </a:cubicBezTo>
                    <a:cubicBezTo>
                      <a:pt x="8" y="1"/>
                      <a:pt x="9" y="0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60" name="Freeform 127"/>
              <p:cNvSpPr/>
              <p:nvPr/>
            </p:nvSpPr>
            <p:spPr bwMode="auto">
              <a:xfrm>
                <a:off x="9459863" y="-3841104"/>
                <a:ext cx="33338" cy="12700"/>
              </a:xfrm>
              <a:custGeom>
                <a:avLst/>
                <a:gdLst>
                  <a:gd name="T0" fmla="*/ 2 w 8"/>
                  <a:gd name="T1" fmla="*/ 0 h 3"/>
                  <a:gd name="T2" fmla="*/ 0 w 8"/>
                  <a:gd name="T3" fmla="*/ 3 h 3"/>
                  <a:gd name="T4" fmla="*/ 0 w 8"/>
                  <a:gd name="T5" fmla="*/ 3 h 3"/>
                  <a:gd name="T6" fmla="*/ 2 w 8"/>
                  <a:gd name="T7" fmla="*/ 2 h 3"/>
                  <a:gd name="T8" fmla="*/ 6 w 8"/>
                  <a:gd name="T9" fmla="*/ 1 h 3"/>
                  <a:gd name="T10" fmla="*/ 5 w 8"/>
                  <a:gd name="T11" fmla="*/ 1 h 3"/>
                  <a:gd name="T12" fmla="*/ 5 w 8"/>
                  <a:gd name="T13" fmla="*/ 1 h 3"/>
                  <a:gd name="T14" fmla="*/ 5 w 8"/>
                  <a:gd name="T15" fmla="*/ 1 h 3"/>
                  <a:gd name="T16" fmla="*/ 7 w 8"/>
                  <a:gd name="T17" fmla="*/ 1 h 3"/>
                  <a:gd name="T18" fmla="*/ 8 w 8"/>
                  <a:gd name="T19" fmla="*/ 0 h 3"/>
                  <a:gd name="T20" fmla="*/ 8 w 8"/>
                  <a:gd name="T21" fmla="*/ 0 h 3"/>
                  <a:gd name="T22" fmla="*/ 5 w 8"/>
                  <a:gd name="T23" fmla="*/ 0 h 3"/>
                  <a:gd name="T24" fmla="*/ 2 w 8"/>
                  <a:gd name="T2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" h="3">
                    <a:moveTo>
                      <a:pt x="2" y="0"/>
                    </a:moveTo>
                    <a:cubicBezTo>
                      <a:pt x="1" y="1"/>
                      <a:pt x="1" y="2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1" y="2"/>
                      <a:pt x="2" y="2"/>
                    </a:cubicBezTo>
                    <a:cubicBezTo>
                      <a:pt x="3" y="2"/>
                      <a:pt x="4" y="2"/>
                      <a:pt x="6" y="1"/>
                    </a:cubicBezTo>
                    <a:cubicBezTo>
                      <a:pt x="6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6" y="1"/>
                      <a:pt x="6" y="1"/>
                      <a:pt x="7" y="1"/>
                    </a:cubicBezTo>
                    <a:cubicBezTo>
                      <a:pt x="7" y="1"/>
                      <a:pt x="7" y="1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7" y="0"/>
                      <a:pt x="6" y="0"/>
                      <a:pt x="5" y="0"/>
                    </a:cubicBezTo>
                    <a:cubicBezTo>
                      <a:pt x="4" y="0"/>
                      <a:pt x="3" y="0"/>
                      <a:pt x="2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61" name="Freeform 128"/>
              <p:cNvSpPr/>
              <p:nvPr/>
            </p:nvSpPr>
            <p:spPr bwMode="auto">
              <a:xfrm>
                <a:off x="9459863" y="-382840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62" name="Freeform 129"/>
              <p:cNvSpPr>
                <a:spLocks noEditPoints="1"/>
              </p:cNvSpPr>
              <p:nvPr/>
            </p:nvSpPr>
            <p:spPr bwMode="auto">
              <a:xfrm>
                <a:off x="9480501" y="-3841104"/>
                <a:ext cx="12700" cy="4763"/>
              </a:xfrm>
              <a:custGeom>
                <a:avLst/>
                <a:gdLst>
                  <a:gd name="T0" fmla="*/ 0 w 3"/>
                  <a:gd name="T1" fmla="*/ 1 h 1"/>
                  <a:gd name="T2" fmla="*/ 1 w 3"/>
                  <a:gd name="T3" fmla="*/ 1 h 1"/>
                  <a:gd name="T4" fmla="*/ 1 w 3"/>
                  <a:gd name="T5" fmla="*/ 1 h 1"/>
                  <a:gd name="T6" fmla="*/ 0 w 3"/>
                  <a:gd name="T7" fmla="*/ 1 h 1"/>
                  <a:gd name="T8" fmla="*/ 0 w 3"/>
                  <a:gd name="T9" fmla="*/ 1 h 1"/>
                  <a:gd name="T10" fmla="*/ 0 w 3"/>
                  <a:gd name="T11" fmla="*/ 0 h 1"/>
                  <a:gd name="T12" fmla="*/ 3 w 3"/>
                  <a:gd name="T13" fmla="*/ 0 h 1"/>
                  <a:gd name="T14" fmla="*/ 3 w 3"/>
                  <a:gd name="T15" fmla="*/ 0 h 1"/>
                  <a:gd name="T16" fmla="*/ 0 w 3"/>
                  <a:gd name="T1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" h="1">
                    <a:moveTo>
                      <a:pt x="0" y="1"/>
                    </a:move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moveTo>
                      <a:pt x="0" y="0"/>
                    </a:moveTo>
                    <a:cubicBezTo>
                      <a:pt x="1" y="0"/>
                      <a:pt x="2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1" y="0"/>
                      <a:pt x="0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63" name="Freeform 130"/>
              <p:cNvSpPr/>
              <p:nvPr/>
            </p:nvSpPr>
            <p:spPr bwMode="auto">
              <a:xfrm>
                <a:off x="9493201" y="-3841104"/>
                <a:ext cx="0" cy="476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64" name="Freeform 131"/>
              <p:cNvSpPr/>
              <p:nvPr/>
            </p:nvSpPr>
            <p:spPr bwMode="auto">
              <a:xfrm>
                <a:off x="9493201" y="-3841104"/>
                <a:ext cx="0" cy="476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65" name="Freeform 132"/>
              <p:cNvSpPr/>
              <p:nvPr/>
            </p:nvSpPr>
            <p:spPr bwMode="auto">
              <a:xfrm>
                <a:off x="9493201" y="-3841104"/>
                <a:ext cx="0" cy="4763"/>
              </a:xfrm>
              <a:custGeom>
                <a:avLst/>
                <a:gdLst>
                  <a:gd name="T0" fmla="*/ 0 h 3"/>
                  <a:gd name="T1" fmla="*/ 3 h 3"/>
                  <a:gd name="T2" fmla="*/ 3 h 3"/>
                  <a:gd name="T3" fmla="*/ 0 h 3"/>
                  <a:gd name="T4" fmla="*/ 0 h 3"/>
                  <a:gd name="T5" fmla="*/ 0 h 3"/>
                  <a:gd name="T6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  <a:cxn ang="0">
                    <a:pos x="0" y="T6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66" name="Freeform 133"/>
              <p:cNvSpPr/>
              <p:nvPr/>
            </p:nvSpPr>
            <p:spPr bwMode="auto">
              <a:xfrm>
                <a:off x="9493201" y="-3841104"/>
                <a:ext cx="0" cy="4763"/>
              </a:xfrm>
              <a:custGeom>
                <a:avLst/>
                <a:gdLst>
                  <a:gd name="T0" fmla="*/ 0 h 3"/>
                  <a:gd name="T1" fmla="*/ 3 h 3"/>
                  <a:gd name="T2" fmla="*/ 3 h 3"/>
                  <a:gd name="T3" fmla="*/ 0 h 3"/>
                  <a:gd name="T4" fmla="*/ 0 h 3"/>
                  <a:gd name="T5" fmla="*/ 0 h 3"/>
                  <a:gd name="T6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  <a:cxn ang="0">
                    <a:pos x="0" y="T6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67" name="Rectangle 134"/>
              <p:cNvSpPr>
                <a:spLocks noChangeArrowheads="1"/>
              </p:cNvSpPr>
              <p:nvPr/>
            </p:nvSpPr>
            <p:spPr bwMode="auto">
              <a:xfrm>
                <a:off x="9493201" y="-3841104"/>
                <a:ext cx="1588" cy="4763"/>
              </a:xfrm>
              <a:prstGeom prst="rect">
                <a:avLst/>
              </a:pr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68" name="Freeform 135"/>
              <p:cNvSpPr/>
              <p:nvPr/>
            </p:nvSpPr>
            <p:spPr bwMode="auto">
              <a:xfrm>
                <a:off x="9493201" y="-3841104"/>
                <a:ext cx="0" cy="4763"/>
              </a:xfrm>
              <a:custGeom>
                <a:avLst/>
                <a:gdLst>
                  <a:gd name="T0" fmla="*/ 0 h 3"/>
                  <a:gd name="T1" fmla="*/ 3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0"/>
                    </a:ln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69" name="Freeform 136"/>
              <p:cNvSpPr/>
              <p:nvPr/>
            </p:nvSpPr>
            <p:spPr bwMode="auto">
              <a:xfrm>
                <a:off x="9493201" y="-3841104"/>
                <a:ext cx="0" cy="4763"/>
              </a:xfrm>
              <a:custGeom>
                <a:avLst/>
                <a:gdLst>
                  <a:gd name="T0" fmla="*/ 0 h 3"/>
                  <a:gd name="T1" fmla="*/ 3 h 3"/>
                  <a:gd name="T2" fmla="*/ 3 h 3"/>
                  <a:gd name="T3" fmla="*/ 3 h 3"/>
                  <a:gd name="T4" fmla="*/ 3 h 3"/>
                  <a:gd name="T5" fmla="*/ 0 h 3"/>
                  <a:gd name="T6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  <a:cxn ang="0">
                    <a:pos x="0" y="T6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70" name="Freeform 137"/>
              <p:cNvSpPr/>
              <p:nvPr/>
            </p:nvSpPr>
            <p:spPr bwMode="auto">
              <a:xfrm>
                <a:off x="9493201" y="-3841104"/>
                <a:ext cx="0" cy="4763"/>
              </a:xfrm>
              <a:custGeom>
                <a:avLst/>
                <a:gdLst>
                  <a:gd name="T0" fmla="*/ 0 h 3"/>
                  <a:gd name="T1" fmla="*/ 3 h 3"/>
                  <a:gd name="T2" fmla="*/ 3 h 3"/>
                  <a:gd name="T3" fmla="*/ 3 h 3"/>
                  <a:gd name="T4" fmla="*/ 3 h 3"/>
                  <a:gd name="T5" fmla="*/ 0 h 3"/>
                  <a:gd name="T6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  <a:cxn ang="0">
                    <a:pos x="0" y="T6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71" name="Freeform 138"/>
              <p:cNvSpPr/>
              <p:nvPr/>
            </p:nvSpPr>
            <p:spPr bwMode="auto">
              <a:xfrm>
                <a:off x="9490026" y="-3836342"/>
                <a:ext cx="3175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  <a:gd name="T3" fmla="*/ 2 w 2"/>
                  <a:gd name="T4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72" name="Freeform 139"/>
              <p:cNvSpPr/>
              <p:nvPr/>
            </p:nvSpPr>
            <p:spPr bwMode="auto">
              <a:xfrm>
                <a:off x="9490026" y="-3836342"/>
                <a:ext cx="3175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  <a:gd name="T3" fmla="*/ 2 w 2"/>
                  <a:gd name="T4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73" name="Rectangle 140"/>
              <p:cNvSpPr>
                <a:spLocks noChangeArrowheads="1"/>
              </p:cNvSpPr>
              <p:nvPr/>
            </p:nvSpPr>
            <p:spPr bwMode="auto">
              <a:xfrm>
                <a:off x="9490026" y="-3836342"/>
                <a:ext cx="3175" cy="1588"/>
              </a:xfrm>
              <a:prstGeom prst="rect">
                <a:avLst/>
              </a:pr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74" name="Rectangle 141"/>
              <p:cNvSpPr>
                <a:spLocks noChangeArrowheads="1"/>
              </p:cNvSpPr>
              <p:nvPr/>
            </p:nvSpPr>
            <p:spPr bwMode="auto">
              <a:xfrm>
                <a:off x="9490026" y="-3836342"/>
                <a:ext cx="3175" cy="1588"/>
              </a:xfrm>
              <a:prstGeom prst="rect">
                <a:avLst/>
              </a:pr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75" name="Freeform 142"/>
              <p:cNvSpPr/>
              <p:nvPr/>
            </p:nvSpPr>
            <p:spPr bwMode="auto">
              <a:xfrm>
                <a:off x="9477326" y="-3831579"/>
                <a:ext cx="15875" cy="15875"/>
              </a:xfrm>
              <a:custGeom>
                <a:avLst/>
                <a:gdLst>
                  <a:gd name="T0" fmla="*/ 3 w 4"/>
                  <a:gd name="T1" fmla="*/ 0 h 4"/>
                  <a:gd name="T2" fmla="*/ 0 w 4"/>
                  <a:gd name="T3" fmla="*/ 3 h 4"/>
                  <a:gd name="T4" fmla="*/ 0 w 4"/>
                  <a:gd name="T5" fmla="*/ 3 h 4"/>
                  <a:gd name="T6" fmla="*/ 1 w 4"/>
                  <a:gd name="T7" fmla="*/ 4 h 4"/>
                  <a:gd name="T8" fmla="*/ 3 w 4"/>
                  <a:gd name="T9" fmla="*/ 1 h 4"/>
                  <a:gd name="T10" fmla="*/ 4 w 4"/>
                  <a:gd name="T11" fmla="*/ 0 h 4"/>
                  <a:gd name="T12" fmla="*/ 3 w 4"/>
                  <a:gd name="T13" fmla="*/ 0 h 4"/>
                  <a:gd name="T14" fmla="*/ 3 w 4"/>
                  <a:gd name="T15" fmla="*/ 0 h 4"/>
                  <a:gd name="T16" fmla="*/ 3 w 4"/>
                  <a:gd name="T17" fmla="*/ 0 h 4"/>
                  <a:gd name="T18" fmla="*/ 3 w 4"/>
                  <a:gd name="T19" fmla="*/ 0 h 4"/>
                  <a:gd name="T20" fmla="*/ 3 w 4"/>
                  <a:gd name="T21" fmla="*/ 0 h 4"/>
                  <a:gd name="T22" fmla="*/ 3 w 4"/>
                  <a:gd name="T23" fmla="*/ 0 h 4"/>
                  <a:gd name="T24" fmla="*/ 3 w 4"/>
                  <a:gd name="T2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1" y="3"/>
                      <a:pt x="1" y="4"/>
                    </a:cubicBezTo>
                    <a:cubicBezTo>
                      <a:pt x="2" y="3"/>
                      <a:pt x="3" y="2"/>
                      <a:pt x="3" y="1"/>
                    </a:cubicBezTo>
                    <a:cubicBezTo>
                      <a:pt x="4" y="1"/>
                      <a:pt x="4" y="0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76" name="Freeform 143"/>
              <p:cNvSpPr>
                <a:spLocks noEditPoints="1"/>
              </p:cNvSpPr>
              <p:nvPr/>
            </p:nvSpPr>
            <p:spPr bwMode="auto">
              <a:xfrm>
                <a:off x="9459863" y="-3828404"/>
                <a:ext cx="30163" cy="60325"/>
              </a:xfrm>
              <a:custGeom>
                <a:avLst/>
                <a:gdLst>
                  <a:gd name="T0" fmla="*/ 4 w 7"/>
                  <a:gd name="T1" fmla="*/ 9 h 14"/>
                  <a:gd name="T2" fmla="*/ 1 w 7"/>
                  <a:gd name="T3" fmla="*/ 9 h 14"/>
                  <a:gd name="T4" fmla="*/ 0 w 7"/>
                  <a:gd name="T5" fmla="*/ 11 h 14"/>
                  <a:gd name="T6" fmla="*/ 2 w 7"/>
                  <a:gd name="T7" fmla="*/ 14 h 14"/>
                  <a:gd name="T8" fmla="*/ 3 w 7"/>
                  <a:gd name="T9" fmla="*/ 12 h 14"/>
                  <a:gd name="T10" fmla="*/ 4 w 7"/>
                  <a:gd name="T11" fmla="*/ 9 h 14"/>
                  <a:gd name="T12" fmla="*/ 7 w 7"/>
                  <a:gd name="T13" fmla="*/ 0 h 14"/>
                  <a:gd name="T14" fmla="*/ 5 w 7"/>
                  <a:gd name="T15" fmla="*/ 3 h 14"/>
                  <a:gd name="T16" fmla="*/ 6 w 7"/>
                  <a:gd name="T17" fmla="*/ 3 h 14"/>
                  <a:gd name="T18" fmla="*/ 6 w 7"/>
                  <a:gd name="T19" fmla="*/ 3 h 14"/>
                  <a:gd name="T20" fmla="*/ 7 w 7"/>
                  <a:gd name="T21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" h="14">
                    <a:moveTo>
                      <a:pt x="4" y="9"/>
                    </a:moveTo>
                    <a:cubicBezTo>
                      <a:pt x="3" y="9"/>
                      <a:pt x="2" y="9"/>
                      <a:pt x="1" y="9"/>
                    </a:cubicBezTo>
                    <a:cubicBezTo>
                      <a:pt x="0" y="10"/>
                      <a:pt x="0" y="11"/>
                      <a:pt x="0" y="11"/>
                    </a:cubicBezTo>
                    <a:cubicBezTo>
                      <a:pt x="1" y="12"/>
                      <a:pt x="1" y="13"/>
                      <a:pt x="2" y="14"/>
                    </a:cubicBezTo>
                    <a:cubicBezTo>
                      <a:pt x="2" y="13"/>
                      <a:pt x="3" y="12"/>
                      <a:pt x="3" y="12"/>
                    </a:cubicBezTo>
                    <a:cubicBezTo>
                      <a:pt x="4" y="11"/>
                      <a:pt x="4" y="10"/>
                      <a:pt x="4" y="9"/>
                    </a:cubicBezTo>
                    <a:moveTo>
                      <a:pt x="7" y="0"/>
                    </a:moveTo>
                    <a:cubicBezTo>
                      <a:pt x="7" y="1"/>
                      <a:pt x="6" y="2"/>
                      <a:pt x="5" y="3"/>
                    </a:cubicBezTo>
                    <a:cubicBezTo>
                      <a:pt x="5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7" y="2"/>
                      <a:pt x="7" y="1"/>
                      <a:pt x="7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77" name="Freeform 144"/>
              <p:cNvSpPr/>
              <p:nvPr/>
            </p:nvSpPr>
            <p:spPr bwMode="auto">
              <a:xfrm>
                <a:off x="9464626" y="-3818879"/>
                <a:ext cx="20638" cy="30163"/>
              </a:xfrm>
              <a:custGeom>
                <a:avLst/>
                <a:gdLst>
                  <a:gd name="T0" fmla="*/ 3 w 5"/>
                  <a:gd name="T1" fmla="*/ 0 h 7"/>
                  <a:gd name="T2" fmla="*/ 1 w 5"/>
                  <a:gd name="T3" fmla="*/ 3 h 7"/>
                  <a:gd name="T4" fmla="*/ 0 w 5"/>
                  <a:gd name="T5" fmla="*/ 7 h 7"/>
                  <a:gd name="T6" fmla="*/ 3 w 5"/>
                  <a:gd name="T7" fmla="*/ 7 h 7"/>
                  <a:gd name="T8" fmla="*/ 5 w 5"/>
                  <a:gd name="T9" fmla="*/ 1 h 7"/>
                  <a:gd name="T10" fmla="*/ 4 w 5"/>
                  <a:gd name="T11" fmla="*/ 1 h 7"/>
                  <a:gd name="T12" fmla="*/ 3 w 5"/>
                  <a:gd name="T13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7">
                    <a:moveTo>
                      <a:pt x="3" y="0"/>
                    </a:moveTo>
                    <a:cubicBezTo>
                      <a:pt x="3" y="1"/>
                      <a:pt x="2" y="2"/>
                      <a:pt x="1" y="3"/>
                    </a:cubicBezTo>
                    <a:cubicBezTo>
                      <a:pt x="0" y="5"/>
                      <a:pt x="0" y="6"/>
                      <a:pt x="0" y="7"/>
                    </a:cubicBezTo>
                    <a:cubicBezTo>
                      <a:pt x="1" y="7"/>
                      <a:pt x="2" y="7"/>
                      <a:pt x="3" y="7"/>
                    </a:cubicBezTo>
                    <a:cubicBezTo>
                      <a:pt x="4" y="5"/>
                      <a:pt x="5" y="3"/>
                      <a:pt x="5" y="1"/>
                    </a:cubicBezTo>
                    <a:cubicBezTo>
                      <a:pt x="5" y="1"/>
                      <a:pt x="4" y="1"/>
                      <a:pt x="4" y="1"/>
                    </a:cubicBezTo>
                    <a:cubicBezTo>
                      <a:pt x="4" y="0"/>
                      <a:pt x="3" y="0"/>
                      <a:pt x="3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78" name="Freeform 145"/>
              <p:cNvSpPr>
                <a:spLocks noEditPoints="1"/>
              </p:cNvSpPr>
              <p:nvPr/>
            </p:nvSpPr>
            <p:spPr bwMode="auto">
              <a:xfrm>
                <a:off x="9477326" y="-3831579"/>
                <a:ext cx="15875" cy="12700"/>
              </a:xfrm>
              <a:custGeom>
                <a:avLst/>
                <a:gdLst>
                  <a:gd name="T0" fmla="*/ 4 w 4"/>
                  <a:gd name="T1" fmla="*/ 0 h 3"/>
                  <a:gd name="T2" fmla="*/ 3 w 4"/>
                  <a:gd name="T3" fmla="*/ 0 h 3"/>
                  <a:gd name="T4" fmla="*/ 3 w 4"/>
                  <a:gd name="T5" fmla="*/ 0 h 3"/>
                  <a:gd name="T6" fmla="*/ 3 w 4"/>
                  <a:gd name="T7" fmla="*/ 0 h 3"/>
                  <a:gd name="T8" fmla="*/ 3 w 4"/>
                  <a:gd name="T9" fmla="*/ 0 h 3"/>
                  <a:gd name="T10" fmla="*/ 4 w 4"/>
                  <a:gd name="T11" fmla="*/ 0 h 3"/>
                  <a:gd name="T12" fmla="*/ 4 w 4"/>
                  <a:gd name="T13" fmla="*/ 0 h 3"/>
                  <a:gd name="T14" fmla="*/ 4 w 4"/>
                  <a:gd name="T15" fmla="*/ 0 h 3"/>
                  <a:gd name="T16" fmla="*/ 3 w 4"/>
                  <a:gd name="T17" fmla="*/ 0 h 3"/>
                  <a:gd name="T18" fmla="*/ 0 w 4"/>
                  <a:gd name="T19" fmla="*/ 3 h 3"/>
                  <a:gd name="T20" fmla="*/ 3 w 4"/>
                  <a:gd name="T21" fmla="*/ 0 h 3"/>
                  <a:gd name="T22" fmla="*/ 3 w 4"/>
                  <a:gd name="T23" fmla="*/ 0 h 3"/>
                  <a:gd name="T24" fmla="*/ 3 w 4"/>
                  <a:gd name="T25" fmla="*/ 0 h 3"/>
                  <a:gd name="T26" fmla="*/ 3 w 4"/>
                  <a:gd name="T2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4" h="3">
                    <a:moveTo>
                      <a:pt x="4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moveTo>
                      <a:pt x="3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1" y="2"/>
                      <a:pt x="2" y="1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79" name="Freeform 146"/>
              <p:cNvSpPr>
                <a:spLocks noEditPoints="1"/>
              </p:cNvSpPr>
              <p:nvPr/>
            </p:nvSpPr>
            <p:spPr bwMode="auto">
              <a:xfrm>
                <a:off x="9497963" y="-3823642"/>
                <a:ext cx="58738" cy="55563"/>
              </a:xfrm>
              <a:custGeom>
                <a:avLst/>
                <a:gdLst>
                  <a:gd name="T0" fmla="*/ 7 w 14"/>
                  <a:gd name="T1" fmla="*/ 7 h 13"/>
                  <a:gd name="T2" fmla="*/ 6 w 14"/>
                  <a:gd name="T3" fmla="*/ 7 h 13"/>
                  <a:gd name="T4" fmla="*/ 13 w 14"/>
                  <a:gd name="T5" fmla="*/ 13 h 13"/>
                  <a:gd name="T6" fmla="*/ 14 w 14"/>
                  <a:gd name="T7" fmla="*/ 13 h 13"/>
                  <a:gd name="T8" fmla="*/ 9 w 14"/>
                  <a:gd name="T9" fmla="*/ 8 h 13"/>
                  <a:gd name="T10" fmla="*/ 7 w 14"/>
                  <a:gd name="T11" fmla="*/ 7 h 13"/>
                  <a:gd name="T12" fmla="*/ 0 w 14"/>
                  <a:gd name="T13" fmla="*/ 0 h 13"/>
                  <a:gd name="T14" fmla="*/ 2 w 14"/>
                  <a:gd name="T15" fmla="*/ 3 h 13"/>
                  <a:gd name="T16" fmla="*/ 5 w 14"/>
                  <a:gd name="T17" fmla="*/ 6 h 13"/>
                  <a:gd name="T18" fmla="*/ 7 w 14"/>
                  <a:gd name="T19" fmla="*/ 6 h 13"/>
                  <a:gd name="T20" fmla="*/ 2 w 14"/>
                  <a:gd name="T21" fmla="*/ 1 h 13"/>
                  <a:gd name="T22" fmla="*/ 0 w 14"/>
                  <a:gd name="T23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4" h="13">
                    <a:moveTo>
                      <a:pt x="7" y="7"/>
                    </a:moveTo>
                    <a:cubicBezTo>
                      <a:pt x="7" y="7"/>
                      <a:pt x="6" y="7"/>
                      <a:pt x="6" y="7"/>
                    </a:cubicBezTo>
                    <a:cubicBezTo>
                      <a:pt x="8" y="9"/>
                      <a:pt x="11" y="11"/>
                      <a:pt x="13" y="13"/>
                    </a:cubicBezTo>
                    <a:cubicBezTo>
                      <a:pt x="13" y="13"/>
                      <a:pt x="14" y="13"/>
                      <a:pt x="14" y="13"/>
                    </a:cubicBezTo>
                    <a:cubicBezTo>
                      <a:pt x="12" y="11"/>
                      <a:pt x="11" y="9"/>
                      <a:pt x="9" y="8"/>
                    </a:cubicBezTo>
                    <a:cubicBezTo>
                      <a:pt x="9" y="7"/>
                      <a:pt x="8" y="7"/>
                      <a:pt x="7" y="7"/>
                    </a:cubicBezTo>
                    <a:moveTo>
                      <a:pt x="0" y="0"/>
                    </a:moveTo>
                    <a:cubicBezTo>
                      <a:pt x="1" y="1"/>
                      <a:pt x="1" y="2"/>
                      <a:pt x="2" y="3"/>
                    </a:cubicBezTo>
                    <a:cubicBezTo>
                      <a:pt x="3" y="4"/>
                      <a:pt x="4" y="5"/>
                      <a:pt x="5" y="6"/>
                    </a:cubicBezTo>
                    <a:cubicBezTo>
                      <a:pt x="6" y="6"/>
                      <a:pt x="6" y="6"/>
                      <a:pt x="7" y="6"/>
                    </a:cubicBezTo>
                    <a:cubicBezTo>
                      <a:pt x="6" y="4"/>
                      <a:pt x="4" y="2"/>
                      <a:pt x="2" y="1"/>
                    </a:cubicBezTo>
                    <a:cubicBezTo>
                      <a:pt x="2" y="1"/>
                      <a:pt x="1" y="0"/>
                      <a:pt x="0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80" name="Freeform 147"/>
              <p:cNvSpPr>
                <a:spLocks noEditPoints="1"/>
              </p:cNvSpPr>
              <p:nvPr/>
            </p:nvSpPr>
            <p:spPr bwMode="auto">
              <a:xfrm>
                <a:off x="9505901" y="-3810942"/>
                <a:ext cx="47625" cy="50800"/>
              </a:xfrm>
              <a:custGeom>
                <a:avLst/>
                <a:gdLst>
                  <a:gd name="T0" fmla="*/ 4 w 11"/>
                  <a:gd name="T1" fmla="*/ 4 h 12"/>
                  <a:gd name="T2" fmla="*/ 2 w 11"/>
                  <a:gd name="T3" fmla="*/ 4 h 12"/>
                  <a:gd name="T4" fmla="*/ 8 w 11"/>
                  <a:gd name="T5" fmla="*/ 10 h 12"/>
                  <a:gd name="T6" fmla="*/ 9 w 11"/>
                  <a:gd name="T7" fmla="*/ 12 h 12"/>
                  <a:gd name="T8" fmla="*/ 11 w 11"/>
                  <a:gd name="T9" fmla="*/ 10 h 12"/>
                  <a:gd name="T10" fmla="*/ 11 w 11"/>
                  <a:gd name="T11" fmla="*/ 10 h 12"/>
                  <a:gd name="T12" fmla="*/ 4 w 11"/>
                  <a:gd name="T13" fmla="*/ 4 h 12"/>
                  <a:gd name="T14" fmla="*/ 0 w 11"/>
                  <a:gd name="T15" fmla="*/ 0 h 12"/>
                  <a:gd name="T16" fmla="*/ 0 w 11"/>
                  <a:gd name="T17" fmla="*/ 0 h 12"/>
                  <a:gd name="T18" fmla="*/ 1 w 11"/>
                  <a:gd name="T19" fmla="*/ 2 h 12"/>
                  <a:gd name="T20" fmla="*/ 1 w 11"/>
                  <a:gd name="T21" fmla="*/ 3 h 12"/>
                  <a:gd name="T22" fmla="*/ 2 w 11"/>
                  <a:gd name="T23" fmla="*/ 3 h 12"/>
                  <a:gd name="T24" fmla="*/ 3 w 11"/>
                  <a:gd name="T25" fmla="*/ 3 h 12"/>
                  <a:gd name="T26" fmla="*/ 0 w 11"/>
                  <a:gd name="T27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1" h="12">
                    <a:moveTo>
                      <a:pt x="4" y="4"/>
                    </a:moveTo>
                    <a:cubicBezTo>
                      <a:pt x="3" y="4"/>
                      <a:pt x="3" y="4"/>
                      <a:pt x="2" y="4"/>
                    </a:cubicBezTo>
                    <a:cubicBezTo>
                      <a:pt x="4" y="6"/>
                      <a:pt x="6" y="8"/>
                      <a:pt x="8" y="10"/>
                    </a:cubicBezTo>
                    <a:cubicBezTo>
                      <a:pt x="8" y="11"/>
                      <a:pt x="9" y="11"/>
                      <a:pt x="9" y="12"/>
                    </a:cubicBezTo>
                    <a:cubicBezTo>
                      <a:pt x="10" y="12"/>
                      <a:pt x="10" y="11"/>
                      <a:pt x="11" y="10"/>
                    </a:cubicBezTo>
                    <a:cubicBezTo>
                      <a:pt x="11" y="10"/>
                      <a:pt x="11" y="10"/>
                      <a:pt x="11" y="10"/>
                    </a:cubicBezTo>
                    <a:cubicBezTo>
                      <a:pt x="9" y="8"/>
                      <a:pt x="6" y="6"/>
                      <a:pt x="4" y="4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2" y="3"/>
                      <a:pt x="2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2" y="2"/>
                      <a:pt x="1" y="1"/>
                      <a:pt x="0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81" name="Freeform 148"/>
              <p:cNvSpPr/>
              <p:nvPr/>
            </p:nvSpPr>
            <p:spPr bwMode="auto">
              <a:xfrm>
                <a:off x="9515426" y="-3798242"/>
                <a:ext cx="20638" cy="9525"/>
              </a:xfrm>
              <a:custGeom>
                <a:avLst/>
                <a:gdLst>
                  <a:gd name="T0" fmla="*/ 3 w 5"/>
                  <a:gd name="T1" fmla="*/ 0 h 2"/>
                  <a:gd name="T2" fmla="*/ 1 w 5"/>
                  <a:gd name="T3" fmla="*/ 0 h 2"/>
                  <a:gd name="T4" fmla="*/ 0 w 5"/>
                  <a:gd name="T5" fmla="*/ 0 h 2"/>
                  <a:gd name="T6" fmla="*/ 4 w 5"/>
                  <a:gd name="T7" fmla="*/ 1 h 2"/>
                  <a:gd name="T8" fmla="*/ 4 w 5"/>
                  <a:gd name="T9" fmla="*/ 1 h 2"/>
                  <a:gd name="T10" fmla="*/ 4 w 5"/>
                  <a:gd name="T11" fmla="*/ 1 h 2"/>
                  <a:gd name="T12" fmla="*/ 4 w 5"/>
                  <a:gd name="T13" fmla="*/ 1 h 2"/>
                  <a:gd name="T14" fmla="*/ 3 w 5"/>
                  <a:gd name="T15" fmla="*/ 1 h 2"/>
                  <a:gd name="T16" fmla="*/ 5 w 5"/>
                  <a:gd name="T17" fmla="*/ 2 h 2"/>
                  <a:gd name="T18" fmla="*/ 5 w 5"/>
                  <a:gd name="T19" fmla="*/ 1 h 2"/>
                  <a:gd name="T20" fmla="*/ 3 w 5"/>
                  <a:gd name="T2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2">
                    <a:moveTo>
                      <a:pt x="3" y="0"/>
                    </a:moveTo>
                    <a:cubicBezTo>
                      <a:pt x="2" y="0"/>
                      <a:pt x="2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2" y="1"/>
                      <a:pt x="3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3" y="1"/>
                      <a:pt x="3" y="1"/>
                    </a:cubicBezTo>
                    <a:cubicBezTo>
                      <a:pt x="4" y="1"/>
                      <a:pt x="5" y="1"/>
                      <a:pt x="5" y="2"/>
                    </a:cubicBezTo>
                    <a:cubicBezTo>
                      <a:pt x="5" y="2"/>
                      <a:pt x="5" y="1"/>
                      <a:pt x="5" y="1"/>
                    </a:cubicBezTo>
                    <a:cubicBezTo>
                      <a:pt x="4" y="1"/>
                      <a:pt x="4" y="0"/>
                      <a:pt x="3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82" name="Freeform 149"/>
              <p:cNvSpPr/>
              <p:nvPr/>
            </p:nvSpPr>
            <p:spPr bwMode="auto">
              <a:xfrm>
                <a:off x="9515426" y="-3793479"/>
                <a:ext cx="15875" cy="0"/>
              </a:xfrm>
              <a:custGeom>
                <a:avLst/>
                <a:gdLst>
                  <a:gd name="T0" fmla="*/ 4 w 4"/>
                  <a:gd name="T1" fmla="*/ 4 w 4"/>
                  <a:gd name="T2" fmla="*/ 0 w 4"/>
                  <a:gd name="T3" fmla="*/ 0 w 4"/>
                  <a:gd name="T4" fmla="*/ 2 w 4"/>
                  <a:gd name="T5" fmla="*/ 3 w 4"/>
                  <a:gd name="T6" fmla="*/ 3 w 4"/>
                  <a:gd name="T7" fmla="*/ 4 w 4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  <a:cxn ang="0">
                    <a:pos x="T6" y="0"/>
                  </a:cxn>
                  <a:cxn ang="0">
                    <a:pos x="T7" y="0"/>
                  </a:cxn>
                </a:cxnLst>
                <a:rect l="0" t="0" r="r" b="b"/>
                <a:pathLst>
                  <a:path w="4"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3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4" y="0"/>
                      <a:pt x="4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83" name="Freeform 150"/>
              <p:cNvSpPr/>
              <p:nvPr/>
            </p:nvSpPr>
            <p:spPr bwMode="auto">
              <a:xfrm>
                <a:off x="9510663" y="-3798242"/>
                <a:ext cx="20638" cy="4763"/>
              </a:xfrm>
              <a:custGeom>
                <a:avLst/>
                <a:gdLst>
                  <a:gd name="T0" fmla="*/ 0 w 5"/>
                  <a:gd name="T1" fmla="*/ 0 h 1"/>
                  <a:gd name="T2" fmla="*/ 1 w 5"/>
                  <a:gd name="T3" fmla="*/ 1 h 1"/>
                  <a:gd name="T4" fmla="*/ 5 w 5"/>
                  <a:gd name="T5" fmla="*/ 1 h 1"/>
                  <a:gd name="T6" fmla="*/ 5 w 5"/>
                  <a:gd name="T7" fmla="*/ 1 h 1"/>
                  <a:gd name="T8" fmla="*/ 5 w 5"/>
                  <a:gd name="T9" fmla="*/ 1 h 1"/>
                  <a:gd name="T10" fmla="*/ 1 w 5"/>
                  <a:gd name="T11" fmla="*/ 0 h 1"/>
                  <a:gd name="T12" fmla="*/ 0 w 5"/>
                  <a:gd name="T13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1">
                    <a:moveTo>
                      <a:pt x="0" y="0"/>
                    </a:moveTo>
                    <a:cubicBezTo>
                      <a:pt x="0" y="0"/>
                      <a:pt x="1" y="1"/>
                      <a:pt x="1" y="1"/>
                    </a:cubicBezTo>
                    <a:cubicBezTo>
                      <a:pt x="2" y="1"/>
                      <a:pt x="4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4" y="1"/>
                      <a:pt x="3" y="1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84" name="Freeform 151"/>
              <p:cNvSpPr/>
              <p:nvPr/>
            </p:nvSpPr>
            <p:spPr bwMode="auto">
              <a:xfrm>
                <a:off x="9497963" y="-3828404"/>
                <a:ext cx="38100" cy="34925"/>
              </a:xfrm>
              <a:custGeom>
                <a:avLst/>
                <a:gdLst>
                  <a:gd name="T0" fmla="*/ 0 w 9"/>
                  <a:gd name="T1" fmla="*/ 0 h 8"/>
                  <a:gd name="T2" fmla="*/ 2 w 9"/>
                  <a:gd name="T3" fmla="*/ 4 h 8"/>
                  <a:gd name="T4" fmla="*/ 2 w 9"/>
                  <a:gd name="T5" fmla="*/ 4 h 8"/>
                  <a:gd name="T6" fmla="*/ 0 w 9"/>
                  <a:gd name="T7" fmla="*/ 1 h 8"/>
                  <a:gd name="T8" fmla="*/ 2 w 9"/>
                  <a:gd name="T9" fmla="*/ 2 h 8"/>
                  <a:gd name="T10" fmla="*/ 7 w 9"/>
                  <a:gd name="T11" fmla="*/ 7 h 8"/>
                  <a:gd name="T12" fmla="*/ 9 w 9"/>
                  <a:gd name="T13" fmla="*/ 8 h 8"/>
                  <a:gd name="T14" fmla="*/ 9 w 9"/>
                  <a:gd name="T15" fmla="*/ 8 h 8"/>
                  <a:gd name="T16" fmla="*/ 2 w 9"/>
                  <a:gd name="T17" fmla="*/ 2 h 8"/>
                  <a:gd name="T18" fmla="*/ 0 w 9"/>
                  <a:gd name="T1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" h="8">
                    <a:moveTo>
                      <a:pt x="0" y="0"/>
                    </a:moveTo>
                    <a:cubicBezTo>
                      <a:pt x="1" y="2"/>
                      <a:pt x="1" y="3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1" y="3"/>
                      <a:pt x="1" y="2"/>
                      <a:pt x="0" y="1"/>
                    </a:cubicBezTo>
                    <a:cubicBezTo>
                      <a:pt x="1" y="1"/>
                      <a:pt x="2" y="2"/>
                      <a:pt x="2" y="2"/>
                    </a:cubicBezTo>
                    <a:cubicBezTo>
                      <a:pt x="4" y="3"/>
                      <a:pt x="6" y="5"/>
                      <a:pt x="7" y="7"/>
                    </a:cubicBezTo>
                    <a:cubicBezTo>
                      <a:pt x="8" y="7"/>
                      <a:pt x="8" y="8"/>
                      <a:pt x="9" y="8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7" y="6"/>
                      <a:pt x="5" y="4"/>
                      <a:pt x="2" y="2"/>
                    </a:cubicBezTo>
                    <a:cubicBezTo>
                      <a:pt x="2" y="2"/>
                      <a:pt x="1" y="1"/>
                      <a:pt x="0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85" name="Freeform 152"/>
              <p:cNvSpPr>
                <a:spLocks noEditPoints="1"/>
              </p:cNvSpPr>
              <p:nvPr/>
            </p:nvSpPr>
            <p:spPr bwMode="auto">
              <a:xfrm>
                <a:off x="9455101" y="-3861742"/>
                <a:ext cx="114300" cy="114300"/>
              </a:xfrm>
              <a:custGeom>
                <a:avLst/>
                <a:gdLst>
                  <a:gd name="T0" fmla="*/ 8 w 27"/>
                  <a:gd name="T1" fmla="*/ 6 h 27"/>
                  <a:gd name="T2" fmla="*/ 9 w 27"/>
                  <a:gd name="T3" fmla="*/ 6 h 27"/>
                  <a:gd name="T4" fmla="*/ 9 w 27"/>
                  <a:gd name="T5" fmla="*/ 6 h 27"/>
                  <a:gd name="T6" fmla="*/ 9 w 27"/>
                  <a:gd name="T7" fmla="*/ 6 h 27"/>
                  <a:gd name="T8" fmla="*/ 9 w 27"/>
                  <a:gd name="T9" fmla="*/ 5 h 27"/>
                  <a:gd name="T10" fmla="*/ 9 w 27"/>
                  <a:gd name="T11" fmla="*/ 6 h 27"/>
                  <a:gd name="T12" fmla="*/ 9 w 27"/>
                  <a:gd name="T13" fmla="*/ 6 h 27"/>
                  <a:gd name="T14" fmla="*/ 9 w 27"/>
                  <a:gd name="T15" fmla="*/ 5 h 27"/>
                  <a:gd name="T16" fmla="*/ 9 w 27"/>
                  <a:gd name="T17" fmla="*/ 6 h 27"/>
                  <a:gd name="T18" fmla="*/ 13 w 27"/>
                  <a:gd name="T19" fmla="*/ 0 h 27"/>
                  <a:gd name="T20" fmla="*/ 11 w 27"/>
                  <a:gd name="T21" fmla="*/ 3 h 27"/>
                  <a:gd name="T22" fmla="*/ 10 w 27"/>
                  <a:gd name="T23" fmla="*/ 5 h 27"/>
                  <a:gd name="T24" fmla="*/ 9 w 27"/>
                  <a:gd name="T25" fmla="*/ 5 h 27"/>
                  <a:gd name="T26" fmla="*/ 10 w 27"/>
                  <a:gd name="T27" fmla="*/ 5 h 27"/>
                  <a:gd name="T28" fmla="*/ 9 w 27"/>
                  <a:gd name="T29" fmla="*/ 5 h 27"/>
                  <a:gd name="T30" fmla="*/ 9 w 27"/>
                  <a:gd name="T31" fmla="*/ 4 h 27"/>
                  <a:gd name="T32" fmla="*/ 9 w 27"/>
                  <a:gd name="T33" fmla="*/ 5 h 27"/>
                  <a:gd name="T34" fmla="*/ 9 w 27"/>
                  <a:gd name="T35" fmla="*/ 5 h 27"/>
                  <a:gd name="T36" fmla="*/ 9 w 27"/>
                  <a:gd name="T37" fmla="*/ 2 h 27"/>
                  <a:gd name="T38" fmla="*/ 9 w 27"/>
                  <a:gd name="T39" fmla="*/ 1 h 27"/>
                  <a:gd name="T40" fmla="*/ 7 w 27"/>
                  <a:gd name="T41" fmla="*/ 1 h 27"/>
                  <a:gd name="T42" fmla="*/ 9 w 27"/>
                  <a:gd name="T43" fmla="*/ 5 h 27"/>
                  <a:gd name="T44" fmla="*/ 5 w 27"/>
                  <a:gd name="T45" fmla="*/ 2 h 27"/>
                  <a:gd name="T46" fmla="*/ 6 w 27"/>
                  <a:gd name="T47" fmla="*/ 5 h 27"/>
                  <a:gd name="T48" fmla="*/ 9 w 27"/>
                  <a:gd name="T49" fmla="*/ 5 h 27"/>
                  <a:gd name="T50" fmla="*/ 8 w 27"/>
                  <a:gd name="T51" fmla="*/ 6 h 27"/>
                  <a:gd name="T52" fmla="*/ 6 w 27"/>
                  <a:gd name="T53" fmla="*/ 6 h 27"/>
                  <a:gd name="T54" fmla="*/ 7 w 27"/>
                  <a:gd name="T55" fmla="*/ 6 h 27"/>
                  <a:gd name="T56" fmla="*/ 1 w 27"/>
                  <a:gd name="T57" fmla="*/ 8 h 27"/>
                  <a:gd name="T58" fmla="*/ 0 w 27"/>
                  <a:gd name="T59" fmla="*/ 12 h 27"/>
                  <a:gd name="T60" fmla="*/ 1 w 27"/>
                  <a:gd name="T61" fmla="*/ 19 h 27"/>
                  <a:gd name="T62" fmla="*/ 2 w 27"/>
                  <a:gd name="T63" fmla="*/ 17 h 27"/>
                  <a:gd name="T64" fmla="*/ 5 w 27"/>
                  <a:gd name="T65" fmla="*/ 10 h 27"/>
                  <a:gd name="T66" fmla="*/ 8 w 27"/>
                  <a:gd name="T67" fmla="*/ 7 h 27"/>
                  <a:gd name="T68" fmla="*/ 8 w 27"/>
                  <a:gd name="T69" fmla="*/ 7 h 27"/>
                  <a:gd name="T70" fmla="*/ 8 w 27"/>
                  <a:gd name="T71" fmla="*/ 7 h 27"/>
                  <a:gd name="T72" fmla="*/ 9 w 27"/>
                  <a:gd name="T73" fmla="*/ 7 h 27"/>
                  <a:gd name="T74" fmla="*/ 8 w 27"/>
                  <a:gd name="T75" fmla="*/ 8 h 27"/>
                  <a:gd name="T76" fmla="*/ 7 w 27"/>
                  <a:gd name="T77" fmla="*/ 11 h 27"/>
                  <a:gd name="T78" fmla="*/ 5 w 27"/>
                  <a:gd name="T79" fmla="*/ 17 h 27"/>
                  <a:gd name="T80" fmla="*/ 3 w 27"/>
                  <a:gd name="T81" fmla="*/ 22 h 27"/>
                  <a:gd name="T82" fmla="*/ 12 w 27"/>
                  <a:gd name="T83" fmla="*/ 27 h 27"/>
                  <a:gd name="T84" fmla="*/ 21 w 27"/>
                  <a:gd name="T85" fmla="*/ 24 h 27"/>
                  <a:gd name="T86" fmla="*/ 14 w 27"/>
                  <a:gd name="T87" fmla="*/ 16 h 27"/>
                  <a:gd name="T88" fmla="*/ 13 w 27"/>
                  <a:gd name="T89" fmla="*/ 15 h 27"/>
                  <a:gd name="T90" fmla="*/ 12 w 27"/>
                  <a:gd name="T91" fmla="*/ 12 h 27"/>
                  <a:gd name="T92" fmla="*/ 12 w 27"/>
                  <a:gd name="T93" fmla="*/ 10 h 27"/>
                  <a:gd name="T94" fmla="*/ 19 w 27"/>
                  <a:gd name="T95" fmla="*/ 16 h 27"/>
                  <a:gd name="T96" fmla="*/ 19 w 27"/>
                  <a:gd name="T97" fmla="*/ 17 h 27"/>
                  <a:gd name="T98" fmla="*/ 26 w 27"/>
                  <a:gd name="T99" fmla="*/ 16 h 27"/>
                  <a:gd name="T100" fmla="*/ 23 w 27"/>
                  <a:gd name="T101" fmla="*/ 4 h 27"/>
                  <a:gd name="T102" fmla="*/ 17 w 27"/>
                  <a:gd name="T103" fmla="*/ 6 h 27"/>
                  <a:gd name="T104" fmla="*/ 13 w 27"/>
                  <a:gd name="T105" fmla="*/ 6 h 27"/>
                  <a:gd name="T106" fmla="*/ 10 w 27"/>
                  <a:gd name="T107" fmla="*/ 6 h 27"/>
                  <a:gd name="T108" fmla="*/ 10 w 27"/>
                  <a:gd name="T109" fmla="*/ 6 h 27"/>
                  <a:gd name="T110" fmla="*/ 10 w 27"/>
                  <a:gd name="T111" fmla="*/ 6 h 27"/>
                  <a:gd name="T112" fmla="*/ 20 w 27"/>
                  <a:gd name="T113" fmla="*/ 2 h 27"/>
                  <a:gd name="T114" fmla="*/ 15 w 27"/>
                  <a:gd name="T115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7" h="27">
                    <a:moveTo>
                      <a:pt x="8" y="6"/>
                    </a:moveTo>
                    <a:cubicBezTo>
                      <a:pt x="8" y="6"/>
                      <a:pt x="8" y="6"/>
                      <a:pt x="8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8" y="6"/>
                      <a:pt x="8" y="6"/>
                      <a:pt x="8" y="6"/>
                    </a:cubicBezTo>
                    <a:moveTo>
                      <a:pt x="9" y="6"/>
                    </a:moveTo>
                    <a:cubicBezTo>
                      <a:pt x="9" y="6"/>
                      <a:pt x="9" y="6"/>
                      <a:pt x="9" y="6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moveTo>
                      <a:pt x="9" y="6"/>
                    </a:move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moveTo>
                      <a:pt x="13" y="0"/>
                    </a:moveTo>
                    <a:cubicBezTo>
                      <a:pt x="13" y="0"/>
                      <a:pt x="13" y="0"/>
                      <a:pt x="13" y="0"/>
                    </a:cubicBezTo>
                    <a:cubicBezTo>
                      <a:pt x="12" y="1"/>
                      <a:pt x="11" y="2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0" y="4"/>
                      <a:pt x="10" y="5"/>
                      <a:pt x="10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4"/>
                      <a:pt x="9" y="4"/>
                    </a:cubicBezTo>
                    <a:cubicBezTo>
                      <a:pt x="9" y="3"/>
                      <a:pt x="9" y="2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9" y="1"/>
                      <a:pt x="8" y="1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8" y="3"/>
                      <a:pt x="8" y="4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8" y="5"/>
                      <a:pt x="8" y="5"/>
                      <a:pt x="8" y="4"/>
                    </a:cubicBezTo>
                    <a:cubicBezTo>
                      <a:pt x="7" y="4"/>
                      <a:pt x="6" y="3"/>
                      <a:pt x="5" y="2"/>
                    </a:cubicBezTo>
                    <a:cubicBezTo>
                      <a:pt x="5" y="3"/>
                      <a:pt x="4" y="4"/>
                      <a:pt x="3" y="5"/>
                    </a:cubicBezTo>
                    <a:cubicBezTo>
                      <a:pt x="4" y="5"/>
                      <a:pt x="5" y="5"/>
                      <a:pt x="6" y="5"/>
                    </a:cubicBezTo>
                    <a:cubicBezTo>
                      <a:pt x="7" y="5"/>
                      <a:pt x="8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7" y="6"/>
                      <a:pt x="7" y="6"/>
                      <a:pt x="6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5" y="7"/>
                      <a:pt x="4" y="7"/>
                      <a:pt x="3" y="7"/>
                    </a:cubicBezTo>
                    <a:cubicBezTo>
                      <a:pt x="2" y="7"/>
                      <a:pt x="2" y="8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0" y="9"/>
                      <a:pt x="0" y="10"/>
                      <a:pt x="0" y="12"/>
                    </a:cubicBezTo>
                    <a:cubicBezTo>
                      <a:pt x="0" y="13"/>
                      <a:pt x="0" y="13"/>
                      <a:pt x="0" y="14"/>
                    </a:cubicBezTo>
                    <a:cubicBezTo>
                      <a:pt x="0" y="16"/>
                      <a:pt x="0" y="18"/>
                      <a:pt x="1" y="19"/>
                    </a:cubicBezTo>
                    <a:cubicBezTo>
                      <a:pt x="1" y="19"/>
                      <a:pt x="1" y="18"/>
                      <a:pt x="2" y="17"/>
                    </a:cubicBezTo>
                    <a:cubicBezTo>
                      <a:pt x="2" y="17"/>
                      <a:pt x="2" y="17"/>
                      <a:pt x="2" y="17"/>
                    </a:cubicBezTo>
                    <a:cubicBezTo>
                      <a:pt x="2" y="16"/>
                      <a:pt x="2" y="15"/>
                      <a:pt x="3" y="13"/>
                    </a:cubicBezTo>
                    <a:cubicBezTo>
                      <a:pt x="4" y="12"/>
                      <a:pt x="5" y="11"/>
                      <a:pt x="5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6" y="9"/>
                      <a:pt x="7" y="8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7"/>
                      <a:pt x="9" y="8"/>
                      <a:pt x="8" y="8"/>
                    </a:cubicBezTo>
                    <a:cubicBezTo>
                      <a:pt x="8" y="9"/>
                      <a:pt x="8" y="10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7" y="13"/>
                      <a:pt x="6" y="15"/>
                      <a:pt x="5" y="17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5" y="18"/>
                      <a:pt x="5" y="19"/>
                      <a:pt x="4" y="20"/>
                    </a:cubicBezTo>
                    <a:cubicBezTo>
                      <a:pt x="4" y="20"/>
                      <a:pt x="3" y="21"/>
                      <a:pt x="3" y="22"/>
                    </a:cubicBezTo>
                    <a:cubicBezTo>
                      <a:pt x="3" y="22"/>
                      <a:pt x="3" y="22"/>
                      <a:pt x="3" y="22"/>
                    </a:cubicBezTo>
                    <a:cubicBezTo>
                      <a:pt x="5" y="25"/>
                      <a:pt x="8" y="26"/>
                      <a:pt x="12" y="27"/>
                    </a:cubicBezTo>
                    <a:cubicBezTo>
                      <a:pt x="12" y="27"/>
                      <a:pt x="13" y="27"/>
                      <a:pt x="13" y="27"/>
                    </a:cubicBezTo>
                    <a:cubicBezTo>
                      <a:pt x="16" y="27"/>
                      <a:pt x="19" y="26"/>
                      <a:pt x="21" y="24"/>
                    </a:cubicBezTo>
                    <a:cubicBezTo>
                      <a:pt x="21" y="23"/>
                      <a:pt x="20" y="23"/>
                      <a:pt x="20" y="22"/>
                    </a:cubicBezTo>
                    <a:cubicBezTo>
                      <a:pt x="18" y="20"/>
                      <a:pt x="16" y="18"/>
                      <a:pt x="14" y="16"/>
                    </a:cubicBezTo>
                    <a:cubicBezTo>
                      <a:pt x="14" y="16"/>
                      <a:pt x="14" y="16"/>
                      <a:pt x="14" y="16"/>
                    </a:cubicBezTo>
                    <a:cubicBezTo>
                      <a:pt x="14" y="16"/>
                      <a:pt x="13" y="15"/>
                      <a:pt x="13" y="15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2" y="13"/>
                      <a:pt x="12" y="13"/>
                      <a:pt x="12" y="12"/>
                    </a:cubicBezTo>
                    <a:cubicBezTo>
                      <a:pt x="11" y="11"/>
                      <a:pt x="11" y="10"/>
                      <a:pt x="10" y="8"/>
                    </a:cubicBezTo>
                    <a:cubicBezTo>
                      <a:pt x="11" y="9"/>
                      <a:pt x="12" y="10"/>
                      <a:pt x="12" y="10"/>
                    </a:cubicBezTo>
                    <a:cubicBezTo>
                      <a:pt x="15" y="12"/>
                      <a:pt x="17" y="14"/>
                      <a:pt x="19" y="16"/>
                    </a:cubicBezTo>
                    <a:cubicBezTo>
                      <a:pt x="19" y="16"/>
                      <a:pt x="19" y="16"/>
                      <a:pt x="19" y="16"/>
                    </a:cubicBezTo>
                    <a:cubicBezTo>
                      <a:pt x="19" y="16"/>
                      <a:pt x="19" y="17"/>
                      <a:pt x="19" y="17"/>
                    </a:cubicBezTo>
                    <a:cubicBezTo>
                      <a:pt x="19" y="17"/>
                      <a:pt x="19" y="17"/>
                      <a:pt x="19" y="17"/>
                    </a:cubicBezTo>
                    <a:cubicBezTo>
                      <a:pt x="21" y="18"/>
                      <a:pt x="22" y="20"/>
                      <a:pt x="24" y="22"/>
                    </a:cubicBezTo>
                    <a:cubicBezTo>
                      <a:pt x="25" y="20"/>
                      <a:pt x="26" y="18"/>
                      <a:pt x="26" y="16"/>
                    </a:cubicBezTo>
                    <a:cubicBezTo>
                      <a:pt x="26" y="15"/>
                      <a:pt x="26" y="15"/>
                      <a:pt x="26" y="15"/>
                    </a:cubicBezTo>
                    <a:cubicBezTo>
                      <a:pt x="27" y="11"/>
                      <a:pt x="25" y="7"/>
                      <a:pt x="23" y="4"/>
                    </a:cubicBezTo>
                    <a:cubicBezTo>
                      <a:pt x="21" y="5"/>
                      <a:pt x="19" y="6"/>
                      <a:pt x="17" y="6"/>
                    </a:cubicBezTo>
                    <a:cubicBezTo>
                      <a:pt x="17" y="6"/>
                      <a:pt x="17" y="6"/>
                      <a:pt x="17" y="6"/>
                    </a:cubicBezTo>
                    <a:cubicBezTo>
                      <a:pt x="16" y="6"/>
                      <a:pt x="14" y="6"/>
                      <a:pt x="13" y="6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2" y="6"/>
                      <a:pt x="11" y="6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1" y="5"/>
                      <a:pt x="14" y="4"/>
                      <a:pt x="15" y="4"/>
                    </a:cubicBezTo>
                    <a:cubicBezTo>
                      <a:pt x="17" y="3"/>
                      <a:pt x="18" y="2"/>
                      <a:pt x="20" y="2"/>
                    </a:cubicBezTo>
                    <a:cubicBezTo>
                      <a:pt x="19" y="1"/>
                      <a:pt x="17" y="0"/>
                      <a:pt x="15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4" y="0"/>
                      <a:pt x="14" y="0"/>
                      <a:pt x="13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86" name="Freeform 153"/>
              <p:cNvSpPr/>
              <p:nvPr/>
            </p:nvSpPr>
            <p:spPr bwMode="auto">
              <a:xfrm>
                <a:off x="9337626" y="-3955404"/>
                <a:ext cx="142875" cy="149225"/>
              </a:xfrm>
              <a:custGeom>
                <a:avLst/>
                <a:gdLst>
                  <a:gd name="T0" fmla="*/ 13 w 34"/>
                  <a:gd name="T1" fmla="*/ 33 h 35"/>
                  <a:gd name="T2" fmla="*/ 32 w 34"/>
                  <a:gd name="T3" fmla="*/ 21 h 35"/>
                  <a:gd name="T4" fmla="*/ 20 w 34"/>
                  <a:gd name="T5" fmla="*/ 2 h 35"/>
                  <a:gd name="T6" fmla="*/ 1 w 34"/>
                  <a:gd name="T7" fmla="*/ 14 h 35"/>
                  <a:gd name="T8" fmla="*/ 13 w 34"/>
                  <a:gd name="T9" fmla="*/ 33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" h="35">
                    <a:moveTo>
                      <a:pt x="13" y="33"/>
                    </a:moveTo>
                    <a:cubicBezTo>
                      <a:pt x="22" y="35"/>
                      <a:pt x="30" y="30"/>
                      <a:pt x="32" y="21"/>
                    </a:cubicBezTo>
                    <a:cubicBezTo>
                      <a:pt x="34" y="12"/>
                      <a:pt x="29" y="4"/>
                      <a:pt x="20" y="2"/>
                    </a:cubicBezTo>
                    <a:cubicBezTo>
                      <a:pt x="12" y="0"/>
                      <a:pt x="3" y="5"/>
                      <a:pt x="1" y="14"/>
                    </a:cubicBezTo>
                    <a:cubicBezTo>
                      <a:pt x="0" y="22"/>
                      <a:pt x="5" y="31"/>
                      <a:pt x="13" y="33"/>
                    </a:cubicBezTo>
                    <a:close/>
                  </a:path>
                </a:pathLst>
              </a:custGeom>
              <a:gradFill>
                <a:gsLst>
                  <a:gs pos="0">
                    <a:srgbClr val="FF0000"/>
                  </a:gs>
                  <a:gs pos="61000">
                    <a:srgbClr val="C00000"/>
                  </a:gs>
                  <a:gs pos="100000">
                    <a:srgbClr val="800000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87" name="Freeform 154"/>
              <p:cNvSpPr/>
              <p:nvPr/>
            </p:nvSpPr>
            <p:spPr bwMode="auto">
              <a:xfrm>
                <a:off x="9426526" y="-3810942"/>
                <a:ext cx="147638" cy="149225"/>
              </a:xfrm>
              <a:custGeom>
                <a:avLst/>
                <a:gdLst>
                  <a:gd name="T0" fmla="*/ 14 w 35"/>
                  <a:gd name="T1" fmla="*/ 33 h 35"/>
                  <a:gd name="T2" fmla="*/ 33 w 35"/>
                  <a:gd name="T3" fmla="*/ 21 h 35"/>
                  <a:gd name="T4" fmla="*/ 21 w 35"/>
                  <a:gd name="T5" fmla="*/ 2 h 35"/>
                  <a:gd name="T6" fmla="*/ 2 w 35"/>
                  <a:gd name="T7" fmla="*/ 14 h 35"/>
                  <a:gd name="T8" fmla="*/ 14 w 35"/>
                  <a:gd name="T9" fmla="*/ 33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5" h="35">
                    <a:moveTo>
                      <a:pt x="14" y="33"/>
                    </a:moveTo>
                    <a:cubicBezTo>
                      <a:pt x="22" y="35"/>
                      <a:pt x="31" y="30"/>
                      <a:pt x="33" y="21"/>
                    </a:cubicBezTo>
                    <a:cubicBezTo>
                      <a:pt x="35" y="13"/>
                      <a:pt x="30" y="4"/>
                      <a:pt x="21" y="2"/>
                    </a:cubicBezTo>
                    <a:cubicBezTo>
                      <a:pt x="12" y="0"/>
                      <a:pt x="4" y="5"/>
                      <a:pt x="2" y="14"/>
                    </a:cubicBezTo>
                    <a:cubicBezTo>
                      <a:pt x="0" y="22"/>
                      <a:pt x="5" y="31"/>
                      <a:pt x="14" y="33"/>
                    </a:cubicBezTo>
                    <a:close/>
                  </a:path>
                </a:pathLst>
              </a:custGeom>
              <a:gradFill>
                <a:gsLst>
                  <a:gs pos="0">
                    <a:srgbClr val="FF0000"/>
                  </a:gs>
                  <a:gs pos="61000">
                    <a:srgbClr val="C00000"/>
                  </a:gs>
                  <a:gs pos="100000">
                    <a:srgbClr val="800000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88" name="Freeform 155"/>
              <p:cNvSpPr/>
              <p:nvPr/>
            </p:nvSpPr>
            <p:spPr bwMode="auto">
              <a:xfrm>
                <a:off x="9502726" y="-3955404"/>
                <a:ext cx="147638" cy="149225"/>
              </a:xfrm>
              <a:custGeom>
                <a:avLst/>
                <a:gdLst>
                  <a:gd name="T0" fmla="*/ 14 w 35"/>
                  <a:gd name="T1" fmla="*/ 33 h 35"/>
                  <a:gd name="T2" fmla="*/ 33 w 35"/>
                  <a:gd name="T3" fmla="*/ 21 h 35"/>
                  <a:gd name="T4" fmla="*/ 21 w 35"/>
                  <a:gd name="T5" fmla="*/ 2 h 35"/>
                  <a:gd name="T6" fmla="*/ 2 w 35"/>
                  <a:gd name="T7" fmla="*/ 14 h 35"/>
                  <a:gd name="T8" fmla="*/ 14 w 35"/>
                  <a:gd name="T9" fmla="*/ 33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5" h="35">
                    <a:moveTo>
                      <a:pt x="14" y="33"/>
                    </a:moveTo>
                    <a:cubicBezTo>
                      <a:pt x="22" y="35"/>
                      <a:pt x="31" y="29"/>
                      <a:pt x="33" y="21"/>
                    </a:cubicBezTo>
                    <a:cubicBezTo>
                      <a:pt x="35" y="12"/>
                      <a:pt x="30" y="4"/>
                      <a:pt x="21" y="2"/>
                    </a:cubicBezTo>
                    <a:cubicBezTo>
                      <a:pt x="12" y="0"/>
                      <a:pt x="4" y="5"/>
                      <a:pt x="2" y="14"/>
                    </a:cubicBezTo>
                    <a:cubicBezTo>
                      <a:pt x="0" y="22"/>
                      <a:pt x="5" y="31"/>
                      <a:pt x="14" y="33"/>
                    </a:cubicBezTo>
                    <a:close/>
                  </a:path>
                </a:pathLst>
              </a:custGeom>
              <a:gradFill>
                <a:gsLst>
                  <a:gs pos="0">
                    <a:srgbClr val="FF0000"/>
                  </a:gs>
                  <a:gs pos="61000">
                    <a:srgbClr val="C00000"/>
                  </a:gs>
                  <a:gs pos="100000">
                    <a:srgbClr val="800000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89" name="Freeform 156"/>
              <p:cNvSpPr/>
              <p:nvPr/>
            </p:nvSpPr>
            <p:spPr bwMode="auto">
              <a:xfrm>
                <a:off x="9375726" y="-3806179"/>
                <a:ext cx="63500" cy="63500"/>
              </a:xfrm>
              <a:custGeom>
                <a:avLst/>
                <a:gdLst>
                  <a:gd name="T0" fmla="*/ 6 w 15"/>
                  <a:gd name="T1" fmla="*/ 14 h 15"/>
                  <a:gd name="T2" fmla="*/ 14 w 15"/>
                  <a:gd name="T3" fmla="*/ 9 h 15"/>
                  <a:gd name="T4" fmla="*/ 9 w 15"/>
                  <a:gd name="T5" fmla="*/ 1 h 15"/>
                  <a:gd name="T6" fmla="*/ 1 w 15"/>
                  <a:gd name="T7" fmla="*/ 6 h 15"/>
                  <a:gd name="T8" fmla="*/ 6 w 15"/>
                  <a:gd name="T9" fmla="*/ 14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15">
                    <a:moveTo>
                      <a:pt x="6" y="14"/>
                    </a:moveTo>
                    <a:cubicBezTo>
                      <a:pt x="10" y="15"/>
                      <a:pt x="13" y="12"/>
                      <a:pt x="14" y="9"/>
                    </a:cubicBezTo>
                    <a:cubicBezTo>
                      <a:pt x="15" y="5"/>
                      <a:pt x="13" y="1"/>
                      <a:pt x="9" y="1"/>
                    </a:cubicBezTo>
                    <a:cubicBezTo>
                      <a:pt x="5" y="0"/>
                      <a:pt x="2" y="2"/>
                      <a:pt x="1" y="6"/>
                    </a:cubicBezTo>
                    <a:cubicBezTo>
                      <a:pt x="0" y="9"/>
                      <a:pt x="2" y="13"/>
                      <a:pt x="6" y="14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90" name="Freeform 157"/>
              <p:cNvSpPr/>
              <p:nvPr/>
            </p:nvSpPr>
            <p:spPr bwMode="auto">
              <a:xfrm>
                <a:off x="9459863" y="-3980804"/>
                <a:ext cx="63500" cy="63500"/>
              </a:xfrm>
              <a:custGeom>
                <a:avLst/>
                <a:gdLst>
                  <a:gd name="T0" fmla="*/ 6 w 15"/>
                  <a:gd name="T1" fmla="*/ 14 h 15"/>
                  <a:gd name="T2" fmla="*/ 14 w 15"/>
                  <a:gd name="T3" fmla="*/ 9 h 15"/>
                  <a:gd name="T4" fmla="*/ 9 w 15"/>
                  <a:gd name="T5" fmla="*/ 1 h 15"/>
                  <a:gd name="T6" fmla="*/ 1 w 15"/>
                  <a:gd name="T7" fmla="*/ 6 h 15"/>
                  <a:gd name="T8" fmla="*/ 6 w 15"/>
                  <a:gd name="T9" fmla="*/ 14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15">
                    <a:moveTo>
                      <a:pt x="6" y="14"/>
                    </a:moveTo>
                    <a:cubicBezTo>
                      <a:pt x="10" y="15"/>
                      <a:pt x="13" y="13"/>
                      <a:pt x="14" y="9"/>
                    </a:cubicBezTo>
                    <a:cubicBezTo>
                      <a:pt x="15" y="5"/>
                      <a:pt x="13" y="2"/>
                      <a:pt x="9" y="1"/>
                    </a:cubicBezTo>
                    <a:cubicBezTo>
                      <a:pt x="5" y="0"/>
                      <a:pt x="2" y="2"/>
                      <a:pt x="1" y="6"/>
                    </a:cubicBezTo>
                    <a:cubicBezTo>
                      <a:pt x="0" y="10"/>
                      <a:pt x="2" y="13"/>
                      <a:pt x="6" y="14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91" name="Freeform 158"/>
              <p:cNvSpPr/>
              <p:nvPr/>
            </p:nvSpPr>
            <p:spPr bwMode="auto">
              <a:xfrm>
                <a:off x="9566226" y="-3806179"/>
                <a:ext cx="63500" cy="63500"/>
              </a:xfrm>
              <a:custGeom>
                <a:avLst/>
                <a:gdLst>
                  <a:gd name="T0" fmla="*/ 6 w 15"/>
                  <a:gd name="T1" fmla="*/ 14 h 15"/>
                  <a:gd name="T2" fmla="*/ 14 w 15"/>
                  <a:gd name="T3" fmla="*/ 9 h 15"/>
                  <a:gd name="T4" fmla="*/ 9 w 15"/>
                  <a:gd name="T5" fmla="*/ 1 h 15"/>
                  <a:gd name="T6" fmla="*/ 1 w 15"/>
                  <a:gd name="T7" fmla="*/ 6 h 15"/>
                  <a:gd name="T8" fmla="*/ 6 w 15"/>
                  <a:gd name="T9" fmla="*/ 14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15">
                    <a:moveTo>
                      <a:pt x="6" y="14"/>
                    </a:moveTo>
                    <a:cubicBezTo>
                      <a:pt x="10" y="15"/>
                      <a:pt x="13" y="13"/>
                      <a:pt x="14" y="9"/>
                    </a:cubicBezTo>
                    <a:cubicBezTo>
                      <a:pt x="15" y="5"/>
                      <a:pt x="13" y="2"/>
                      <a:pt x="9" y="1"/>
                    </a:cubicBezTo>
                    <a:cubicBezTo>
                      <a:pt x="5" y="0"/>
                      <a:pt x="2" y="2"/>
                      <a:pt x="1" y="6"/>
                    </a:cubicBezTo>
                    <a:cubicBezTo>
                      <a:pt x="0" y="10"/>
                      <a:pt x="2" y="13"/>
                      <a:pt x="6" y="14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92" name="Freeform 159"/>
              <p:cNvSpPr/>
              <p:nvPr/>
            </p:nvSpPr>
            <p:spPr bwMode="auto">
              <a:xfrm>
                <a:off x="9439226" y="-3887142"/>
                <a:ext cx="122238" cy="119063"/>
              </a:xfrm>
              <a:custGeom>
                <a:avLst/>
                <a:gdLst>
                  <a:gd name="T0" fmla="*/ 1 w 29"/>
                  <a:gd name="T1" fmla="*/ 12 h 28"/>
                  <a:gd name="T2" fmla="*/ 13 w 29"/>
                  <a:gd name="T3" fmla="*/ 27 h 28"/>
                  <a:gd name="T4" fmla="*/ 28 w 29"/>
                  <a:gd name="T5" fmla="*/ 15 h 28"/>
                  <a:gd name="T6" fmla="*/ 16 w 29"/>
                  <a:gd name="T7" fmla="*/ 1 h 28"/>
                  <a:gd name="T8" fmla="*/ 1 w 29"/>
                  <a:gd name="T9" fmla="*/ 12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9" h="28">
                    <a:moveTo>
                      <a:pt x="1" y="12"/>
                    </a:moveTo>
                    <a:cubicBezTo>
                      <a:pt x="0" y="20"/>
                      <a:pt x="6" y="26"/>
                      <a:pt x="13" y="27"/>
                    </a:cubicBezTo>
                    <a:cubicBezTo>
                      <a:pt x="20" y="28"/>
                      <a:pt x="27" y="23"/>
                      <a:pt x="28" y="15"/>
                    </a:cubicBezTo>
                    <a:cubicBezTo>
                      <a:pt x="29" y="8"/>
                      <a:pt x="23" y="2"/>
                      <a:pt x="16" y="1"/>
                    </a:cubicBezTo>
                    <a:cubicBezTo>
                      <a:pt x="9" y="0"/>
                      <a:pt x="2" y="5"/>
                      <a:pt x="1" y="12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</p:grpSp>
      <p:grpSp>
        <p:nvGrpSpPr>
          <p:cNvPr id="941" name="组合 940"/>
          <p:cNvGrpSpPr/>
          <p:nvPr/>
        </p:nvGrpSpPr>
        <p:grpSpPr>
          <a:xfrm>
            <a:off x="5402392" y="2077976"/>
            <a:ext cx="947099" cy="1444929"/>
            <a:chOff x="2632714" y="2077976"/>
            <a:chExt cx="947099" cy="1444929"/>
          </a:xfrm>
        </p:grpSpPr>
        <p:grpSp>
          <p:nvGrpSpPr>
            <p:cNvPr id="942" name="组合 941"/>
            <p:cNvGrpSpPr/>
            <p:nvPr/>
          </p:nvGrpSpPr>
          <p:grpSpPr>
            <a:xfrm>
              <a:off x="2632714" y="2145446"/>
              <a:ext cx="755711" cy="1377459"/>
              <a:chOff x="2493242" y="1756567"/>
              <a:chExt cx="962153" cy="1753748"/>
            </a:xfrm>
          </p:grpSpPr>
          <p:sp>
            <p:nvSpPr>
              <p:cNvPr id="1035" name="Freeform 199"/>
              <p:cNvSpPr/>
              <p:nvPr/>
            </p:nvSpPr>
            <p:spPr bwMode="auto">
              <a:xfrm rot="16069449">
                <a:off x="2211314" y="2285354"/>
                <a:ext cx="1655410" cy="714117"/>
              </a:xfrm>
              <a:custGeom>
                <a:avLst/>
                <a:gdLst>
                  <a:gd name="T0" fmla="*/ 55 w 197"/>
                  <a:gd name="T1" fmla="*/ 6 h 75"/>
                  <a:gd name="T2" fmla="*/ 23 w 197"/>
                  <a:gd name="T3" fmla="*/ 0 h 75"/>
                  <a:gd name="T4" fmla="*/ 5 w 197"/>
                  <a:gd name="T5" fmla="*/ 9 h 75"/>
                  <a:gd name="T6" fmla="*/ 1 w 197"/>
                  <a:gd name="T7" fmla="*/ 20 h 75"/>
                  <a:gd name="T8" fmla="*/ 11 w 197"/>
                  <a:gd name="T9" fmla="*/ 40 h 75"/>
                  <a:gd name="T10" fmla="*/ 44 w 197"/>
                  <a:gd name="T11" fmla="*/ 54 h 75"/>
                  <a:gd name="T12" fmla="*/ 67 w 197"/>
                  <a:gd name="T13" fmla="*/ 48 h 75"/>
                  <a:gd name="T14" fmla="*/ 70 w 197"/>
                  <a:gd name="T15" fmla="*/ 36 h 75"/>
                  <a:gd name="T16" fmla="*/ 61 w 197"/>
                  <a:gd name="T17" fmla="*/ 27 h 75"/>
                  <a:gd name="T18" fmla="*/ 40 w 197"/>
                  <a:gd name="T19" fmla="*/ 22 h 75"/>
                  <a:gd name="T20" fmla="*/ 20 w 197"/>
                  <a:gd name="T21" fmla="*/ 28 h 75"/>
                  <a:gd name="T22" fmla="*/ 11 w 197"/>
                  <a:gd name="T23" fmla="*/ 44 h 75"/>
                  <a:gd name="T24" fmla="*/ 17 w 197"/>
                  <a:gd name="T25" fmla="*/ 58 h 75"/>
                  <a:gd name="T26" fmla="*/ 35 w 197"/>
                  <a:gd name="T27" fmla="*/ 71 h 75"/>
                  <a:gd name="T28" fmla="*/ 67 w 197"/>
                  <a:gd name="T29" fmla="*/ 74 h 75"/>
                  <a:gd name="T30" fmla="*/ 105 w 197"/>
                  <a:gd name="T31" fmla="*/ 55 h 75"/>
                  <a:gd name="T32" fmla="*/ 146 w 197"/>
                  <a:gd name="T33" fmla="*/ 31 h 75"/>
                  <a:gd name="T34" fmla="*/ 180 w 197"/>
                  <a:gd name="T35" fmla="*/ 32 h 75"/>
                  <a:gd name="T36" fmla="*/ 195 w 197"/>
                  <a:gd name="T37" fmla="*/ 48 h 75"/>
                  <a:gd name="T38" fmla="*/ 194 w 197"/>
                  <a:gd name="T39" fmla="*/ 58 h 75"/>
                  <a:gd name="T40" fmla="*/ 176 w 197"/>
                  <a:gd name="T41" fmla="*/ 66 h 75"/>
                  <a:gd name="T42" fmla="*/ 155 w 197"/>
                  <a:gd name="T43" fmla="*/ 53 h 75"/>
                  <a:gd name="T44" fmla="*/ 158 w 197"/>
                  <a:gd name="T45" fmla="*/ 40 h 75"/>
                  <a:gd name="T46" fmla="*/ 170 w 197"/>
                  <a:gd name="T47" fmla="*/ 37 h 75"/>
                  <a:gd name="T48" fmla="*/ 170 w 197"/>
                  <a:gd name="T49" fmla="*/ 37 h 75"/>
                  <a:gd name="T50" fmla="*/ 158 w 197"/>
                  <a:gd name="T51" fmla="*/ 40 h 75"/>
                  <a:gd name="T52" fmla="*/ 155 w 197"/>
                  <a:gd name="T53" fmla="*/ 53 h 75"/>
                  <a:gd name="T54" fmla="*/ 176 w 197"/>
                  <a:gd name="T55" fmla="*/ 66 h 75"/>
                  <a:gd name="T56" fmla="*/ 186 w 197"/>
                  <a:gd name="T57" fmla="*/ 65 h 75"/>
                  <a:gd name="T58" fmla="*/ 195 w 197"/>
                  <a:gd name="T59" fmla="*/ 59 h 75"/>
                  <a:gd name="T60" fmla="*/ 196 w 197"/>
                  <a:gd name="T61" fmla="*/ 47 h 75"/>
                  <a:gd name="T62" fmla="*/ 180 w 197"/>
                  <a:gd name="T63" fmla="*/ 31 h 75"/>
                  <a:gd name="T64" fmla="*/ 145 w 197"/>
                  <a:gd name="T65" fmla="*/ 30 h 75"/>
                  <a:gd name="T66" fmla="*/ 103 w 197"/>
                  <a:gd name="T67" fmla="*/ 54 h 75"/>
                  <a:gd name="T68" fmla="*/ 49 w 197"/>
                  <a:gd name="T69" fmla="*/ 72 h 75"/>
                  <a:gd name="T70" fmla="*/ 27 w 197"/>
                  <a:gd name="T71" fmla="*/ 64 h 75"/>
                  <a:gd name="T72" fmla="*/ 15 w 197"/>
                  <a:gd name="T73" fmla="*/ 51 h 75"/>
                  <a:gd name="T74" fmla="*/ 15 w 197"/>
                  <a:gd name="T75" fmla="*/ 36 h 75"/>
                  <a:gd name="T76" fmla="*/ 39 w 197"/>
                  <a:gd name="T77" fmla="*/ 24 h 75"/>
                  <a:gd name="T78" fmla="*/ 60 w 197"/>
                  <a:gd name="T79" fmla="*/ 29 h 75"/>
                  <a:gd name="T80" fmla="*/ 68 w 197"/>
                  <a:gd name="T81" fmla="*/ 36 h 75"/>
                  <a:gd name="T82" fmla="*/ 66 w 197"/>
                  <a:gd name="T83" fmla="*/ 46 h 75"/>
                  <a:gd name="T84" fmla="*/ 45 w 197"/>
                  <a:gd name="T85" fmla="*/ 52 h 75"/>
                  <a:gd name="T86" fmla="*/ 12 w 197"/>
                  <a:gd name="T87" fmla="*/ 40 h 75"/>
                  <a:gd name="T88" fmla="*/ 1 w 197"/>
                  <a:gd name="T89" fmla="*/ 20 h 75"/>
                  <a:gd name="T90" fmla="*/ 5 w 197"/>
                  <a:gd name="T91" fmla="*/ 10 h 75"/>
                  <a:gd name="T92" fmla="*/ 23 w 197"/>
                  <a:gd name="T93" fmla="*/ 1 h 75"/>
                  <a:gd name="T94" fmla="*/ 55 w 197"/>
                  <a:gd name="T95" fmla="*/ 6 h 75"/>
                  <a:gd name="T96" fmla="*/ 66 w 197"/>
                  <a:gd name="T97" fmla="*/ 11 h 75"/>
                  <a:gd name="connsiteX0" fmla="*/ 3269 w 9941"/>
                  <a:gd name="connsiteY0" fmla="*/ 1467 h 10000"/>
                  <a:gd name="connsiteX1" fmla="*/ 2762 w 9941"/>
                  <a:gd name="connsiteY1" fmla="*/ 800 h 10000"/>
                  <a:gd name="connsiteX2" fmla="*/ 2051 w 9941"/>
                  <a:gd name="connsiteY2" fmla="*/ 133 h 10000"/>
                  <a:gd name="connsiteX3" fmla="*/ 1138 w 9941"/>
                  <a:gd name="connsiteY3" fmla="*/ 0 h 10000"/>
                  <a:gd name="connsiteX4" fmla="*/ 630 w 9941"/>
                  <a:gd name="connsiteY4" fmla="*/ 400 h 10000"/>
                  <a:gd name="connsiteX5" fmla="*/ 224 w 9941"/>
                  <a:gd name="connsiteY5" fmla="*/ 1200 h 10000"/>
                  <a:gd name="connsiteX6" fmla="*/ 72 w 9941"/>
                  <a:gd name="connsiteY6" fmla="*/ 1867 h 10000"/>
                  <a:gd name="connsiteX7" fmla="*/ 21 w 9941"/>
                  <a:gd name="connsiteY7" fmla="*/ 2667 h 10000"/>
                  <a:gd name="connsiteX8" fmla="*/ 122 w 9941"/>
                  <a:gd name="connsiteY8" fmla="*/ 4133 h 10000"/>
                  <a:gd name="connsiteX9" fmla="*/ 528 w 9941"/>
                  <a:gd name="connsiteY9" fmla="*/ 5333 h 10000"/>
                  <a:gd name="connsiteX10" fmla="*/ 1036 w 9941"/>
                  <a:gd name="connsiteY10" fmla="*/ 6267 h 10000"/>
                  <a:gd name="connsiteX11" fmla="*/ 2204 w 9941"/>
                  <a:gd name="connsiteY11" fmla="*/ 7200 h 10000"/>
                  <a:gd name="connsiteX12" fmla="*/ 2813 w 9941"/>
                  <a:gd name="connsiteY12" fmla="*/ 7067 h 10000"/>
                  <a:gd name="connsiteX13" fmla="*/ 3371 w 9941"/>
                  <a:gd name="connsiteY13" fmla="*/ 6400 h 10000"/>
                  <a:gd name="connsiteX14" fmla="*/ 3523 w 9941"/>
                  <a:gd name="connsiteY14" fmla="*/ 5600 h 10000"/>
                  <a:gd name="connsiteX15" fmla="*/ 3523 w 9941"/>
                  <a:gd name="connsiteY15" fmla="*/ 4800 h 10000"/>
                  <a:gd name="connsiteX16" fmla="*/ 3320 w 9941"/>
                  <a:gd name="connsiteY16" fmla="*/ 4133 h 10000"/>
                  <a:gd name="connsiteX17" fmla="*/ 3066 w 9941"/>
                  <a:gd name="connsiteY17" fmla="*/ 3600 h 10000"/>
                  <a:gd name="connsiteX18" fmla="*/ 2559 w 9941"/>
                  <a:gd name="connsiteY18" fmla="*/ 3067 h 10000"/>
                  <a:gd name="connsiteX19" fmla="*/ 2000 w 9941"/>
                  <a:gd name="connsiteY19" fmla="*/ 2933 h 10000"/>
                  <a:gd name="connsiteX20" fmla="*/ 1442 w 9941"/>
                  <a:gd name="connsiteY20" fmla="*/ 3067 h 10000"/>
                  <a:gd name="connsiteX21" fmla="*/ 985 w 9941"/>
                  <a:gd name="connsiteY21" fmla="*/ 3733 h 10000"/>
                  <a:gd name="connsiteX22" fmla="*/ 681 w 9941"/>
                  <a:gd name="connsiteY22" fmla="*/ 4667 h 10000"/>
                  <a:gd name="connsiteX23" fmla="*/ 528 w 9941"/>
                  <a:gd name="connsiteY23" fmla="*/ 5867 h 10000"/>
                  <a:gd name="connsiteX24" fmla="*/ 630 w 9941"/>
                  <a:gd name="connsiteY24" fmla="*/ 6933 h 10000"/>
                  <a:gd name="connsiteX25" fmla="*/ 833 w 9941"/>
                  <a:gd name="connsiteY25" fmla="*/ 7733 h 10000"/>
                  <a:gd name="connsiteX26" fmla="*/ 1239 w 9941"/>
                  <a:gd name="connsiteY26" fmla="*/ 8800 h 10000"/>
                  <a:gd name="connsiteX27" fmla="*/ 1747 w 9941"/>
                  <a:gd name="connsiteY27" fmla="*/ 9467 h 10000"/>
                  <a:gd name="connsiteX28" fmla="*/ 2457 w 9941"/>
                  <a:gd name="connsiteY28" fmla="*/ 10000 h 10000"/>
                  <a:gd name="connsiteX29" fmla="*/ 3371 w 9941"/>
                  <a:gd name="connsiteY29" fmla="*/ 9867 h 10000"/>
                  <a:gd name="connsiteX30" fmla="*/ 4335 w 9941"/>
                  <a:gd name="connsiteY30" fmla="*/ 8933 h 10000"/>
                  <a:gd name="connsiteX31" fmla="*/ 5300 w 9941"/>
                  <a:gd name="connsiteY31" fmla="*/ 7333 h 10000"/>
                  <a:gd name="connsiteX32" fmla="*/ 6264 w 9941"/>
                  <a:gd name="connsiteY32" fmla="*/ 5600 h 10000"/>
                  <a:gd name="connsiteX33" fmla="*/ 7381 w 9941"/>
                  <a:gd name="connsiteY33" fmla="*/ 4133 h 10000"/>
                  <a:gd name="connsiteX34" fmla="*/ 8549 w 9941"/>
                  <a:gd name="connsiteY34" fmla="*/ 3867 h 10000"/>
                  <a:gd name="connsiteX35" fmla="*/ 9107 w 9941"/>
                  <a:gd name="connsiteY35" fmla="*/ 4267 h 10000"/>
                  <a:gd name="connsiteX36" fmla="*/ 9564 w 9941"/>
                  <a:gd name="connsiteY36" fmla="*/ 5067 h 10000"/>
                  <a:gd name="connsiteX37" fmla="*/ 9868 w 9941"/>
                  <a:gd name="connsiteY37" fmla="*/ 6400 h 10000"/>
                  <a:gd name="connsiteX38" fmla="*/ 9919 w 9941"/>
                  <a:gd name="connsiteY38" fmla="*/ 7067 h 10000"/>
                  <a:gd name="connsiteX39" fmla="*/ 9818 w 9941"/>
                  <a:gd name="connsiteY39" fmla="*/ 7733 h 10000"/>
                  <a:gd name="connsiteX40" fmla="*/ 9412 w 9941"/>
                  <a:gd name="connsiteY40" fmla="*/ 8533 h 10000"/>
                  <a:gd name="connsiteX41" fmla="*/ 8904 w 9941"/>
                  <a:gd name="connsiteY41" fmla="*/ 8800 h 10000"/>
                  <a:gd name="connsiteX42" fmla="*/ 8092 w 9941"/>
                  <a:gd name="connsiteY42" fmla="*/ 7867 h 10000"/>
                  <a:gd name="connsiteX43" fmla="*/ 7838 w 9941"/>
                  <a:gd name="connsiteY43" fmla="*/ 7067 h 10000"/>
                  <a:gd name="connsiteX44" fmla="*/ 7787 w 9941"/>
                  <a:gd name="connsiteY44" fmla="*/ 6000 h 10000"/>
                  <a:gd name="connsiteX45" fmla="*/ 7990 w 9941"/>
                  <a:gd name="connsiteY45" fmla="*/ 5333 h 10000"/>
                  <a:gd name="connsiteX46" fmla="*/ 8193 w 9941"/>
                  <a:gd name="connsiteY46" fmla="*/ 5067 h 10000"/>
                  <a:gd name="connsiteX47" fmla="*/ 8599 w 9941"/>
                  <a:gd name="connsiteY47" fmla="*/ 4933 h 10000"/>
                  <a:gd name="connsiteX48" fmla="*/ 8701 w 9941"/>
                  <a:gd name="connsiteY48" fmla="*/ 4933 h 10000"/>
                  <a:gd name="connsiteX49" fmla="*/ 8599 w 9941"/>
                  <a:gd name="connsiteY49" fmla="*/ 4933 h 10000"/>
                  <a:gd name="connsiteX50" fmla="*/ 8193 w 9941"/>
                  <a:gd name="connsiteY50" fmla="*/ 5067 h 10000"/>
                  <a:gd name="connsiteX51" fmla="*/ 7990 w 9941"/>
                  <a:gd name="connsiteY51" fmla="*/ 5333 h 10000"/>
                  <a:gd name="connsiteX52" fmla="*/ 7787 w 9941"/>
                  <a:gd name="connsiteY52" fmla="*/ 6000 h 10000"/>
                  <a:gd name="connsiteX53" fmla="*/ 7838 w 9941"/>
                  <a:gd name="connsiteY53" fmla="*/ 7067 h 10000"/>
                  <a:gd name="connsiteX54" fmla="*/ 8092 w 9941"/>
                  <a:gd name="connsiteY54" fmla="*/ 8000 h 10000"/>
                  <a:gd name="connsiteX55" fmla="*/ 8904 w 9941"/>
                  <a:gd name="connsiteY55" fmla="*/ 8800 h 10000"/>
                  <a:gd name="connsiteX56" fmla="*/ 9158 w 9941"/>
                  <a:gd name="connsiteY56" fmla="*/ 8800 h 10000"/>
                  <a:gd name="connsiteX57" fmla="*/ 9412 w 9941"/>
                  <a:gd name="connsiteY57" fmla="*/ 8667 h 10000"/>
                  <a:gd name="connsiteX58" fmla="*/ 9665 w 9941"/>
                  <a:gd name="connsiteY58" fmla="*/ 8400 h 10000"/>
                  <a:gd name="connsiteX59" fmla="*/ 9868 w 9941"/>
                  <a:gd name="connsiteY59" fmla="*/ 7867 h 10000"/>
                  <a:gd name="connsiteX60" fmla="*/ 9919 w 9941"/>
                  <a:gd name="connsiteY60" fmla="*/ 7067 h 10000"/>
                  <a:gd name="connsiteX61" fmla="*/ 9919 w 9941"/>
                  <a:gd name="connsiteY61" fmla="*/ 6267 h 10000"/>
                  <a:gd name="connsiteX62" fmla="*/ 9615 w 9941"/>
                  <a:gd name="connsiteY62" fmla="*/ 4933 h 10000"/>
                  <a:gd name="connsiteX63" fmla="*/ 9107 w 9941"/>
                  <a:gd name="connsiteY63" fmla="*/ 4133 h 10000"/>
                  <a:gd name="connsiteX64" fmla="*/ 8549 w 9941"/>
                  <a:gd name="connsiteY64" fmla="*/ 3600 h 10000"/>
                  <a:gd name="connsiteX65" fmla="*/ 7330 w 9941"/>
                  <a:gd name="connsiteY65" fmla="*/ 4000 h 10000"/>
                  <a:gd name="connsiteX66" fmla="*/ 6214 w 9941"/>
                  <a:gd name="connsiteY66" fmla="*/ 5333 h 10000"/>
                  <a:gd name="connsiteX67" fmla="*/ 5198 w 9941"/>
                  <a:gd name="connsiteY67" fmla="*/ 7200 h 10000"/>
                  <a:gd name="connsiteX68" fmla="*/ 4285 w 9941"/>
                  <a:gd name="connsiteY68" fmla="*/ 8667 h 10000"/>
                  <a:gd name="connsiteX69" fmla="*/ 2457 w 9941"/>
                  <a:gd name="connsiteY69" fmla="*/ 9600 h 10000"/>
                  <a:gd name="connsiteX70" fmla="*/ 1797 w 9941"/>
                  <a:gd name="connsiteY70" fmla="*/ 9200 h 10000"/>
                  <a:gd name="connsiteX71" fmla="*/ 1341 w 9941"/>
                  <a:gd name="connsiteY71" fmla="*/ 8533 h 10000"/>
                  <a:gd name="connsiteX72" fmla="*/ 934 w 9941"/>
                  <a:gd name="connsiteY72" fmla="*/ 7600 h 10000"/>
                  <a:gd name="connsiteX73" fmla="*/ 731 w 9941"/>
                  <a:gd name="connsiteY73" fmla="*/ 6800 h 10000"/>
                  <a:gd name="connsiteX74" fmla="*/ 681 w 9941"/>
                  <a:gd name="connsiteY74" fmla="*/ 5867 h 10000"/>
                  <a:gd name="connsiteX75" fmla="*/ 731 w 9941"/>
                  <a:gd name="connsiteY75" fmla="*/ 4800 h 10000"/>
                  <a:gd name="connsiteX76" fmla="*/ 1036 w 9941"/>
                  <a:gd name="connsiteY76" fmla="*/ 4000 h 10000"/>
                  <a:gd name="connsiteX77" fmla="*/ 1950 w 9941"/>
                  <a:gd name="connsiteY77" fmla="*/ 3200 h 10000"/>
                  <a:gd name="connsiteX78" fmla="*/ 2508 w 9941"/>
                  <a:gd name="connsiteY78" fmla="*/ 3333 h 10000"/>
                  <a:gd name="connsiteX79" fmla="*/ 3016 w 9941"/>
                  <a:gd name="connsiteY79" fmla="*/ 3867 h 10000"/>
                  <a:gd name="connsiteX80" fmla="*/ 3219 w 9941"/>
                  <a:gd name="connsiteY80" fmla="*/ 4267 h 10000"/>
                  <a:gd name="connsiteX81" fmla="*/ 3422 w 9941"/>
                  <a:gd name="connsiteY81" fmla="*/ 4800 h 10000"/>
                  <a:gd name="connsiteX82" fmla="*/ 3473 w 9941"/>
                  <a:gd name="connsiteY82" fmla="*/ 5467 h 10000"/>
                  <a:gd name="connsiteX83" fmla="*/ 3320 w 9941"/>
                  <a:gd name="connsiteY83" fmla="*/ 6133 h 10000"/>
                  <a:gd name="connsiteX84" fmla="*/ 2813 w 9941"/>
                  <a:gd name="connsiteY84" fmla="*/ 6800 h 10000"/>
                  <a:gd name="connsiteX85" fmla="*/ 2254 w 9941"/>
                  <a:gd name="connsiteY85" fmla="*/ 6933 h 10000"/>
                  <a:gd name="connsiteX86" fmla="*/ 1087 w 9941"/>
                  <a:gd name="connsiteY86" fmla="*/ 6133 h 10000"/>
                  <a:gd name="connsiteX87" fmla="*/ 579 w 9941"/>
                  <a:gd name="connsiteY87" fmla="*/ 5333 h 10000"/>
                  <a:gd name="connsiteX88" fmla="*/ 173 w 9941"/>
                  <a:gd name="connsiteY88" fmla="*/ 4133 h 10000"/>
                  <a:gd name="connsiteX89" fmla="*/ 21 w 9941"/>
                  <a:gd name="connsiteY89" fmla="*/ 2667 h 10000"/>
                  <a:gd name="connsiteX90" fmla="*/ 122 w 9941"/>
                  <a:gd name="connsiteY90" fmla="*/ 2000 h 10000"/>
                  <a:gd name="connsiteX91" fmla="*/ 224 w 9941"/>
                  <a:gd name="connsiteY91" fmla="*/ 1333 h 10000"/>
                  <a:gd name="connsiteX92" fmla="*/ 630 w 9941"/>
                  <a:gd name="connsiteY92" fmla="*/ 533 h 10000"/>
                  <a:gd name="connsiteX93" fmla="*/ 1138 w 9941"/>
                  <a:gd name="connsiteY93" fmla="*/ 133 h 10000"/>
                  <a:gd name="connsiteX94" fmla="*/ 2051 w 9941"/>
                  <a:gd name="connsiteY94" fmla="*/ 133 h 10000"/>
                  <a:gd name="connsiteX95" fmla="*/ 2762 w 9941"/>
                  <a:gd name="connsiteY95" fmla="*/ 800 h 10000"/>
                  <a:gd name="connsiteX96" fmla="*/ 3269 w 9941"/>
                  <a:gd name="connsiteY96" fmla="*/ 1467 h 10000"/>
                  <a:gd name="connsiteX0-1" fmla="*/ 2778 w 10000"/>
                  <a:gd name="connsiteY0-2" fmla="*/ 800 h 10000"/>
                  <a:gd name="connsiteX1-3" fmla="*/ 2778 w 10000"/>
                  <a:gd name="connsiteY1-4" fmla="*/ 800 h 10000"/>
                  <a:gd name="connsiteX2-5" fmla="*/ 2063 w 10000"/>
                  <a:gd name="connsiteY2-6" fmla="*/ 133 h 10000"/>
                  <a:gd name="connsiteX3-7" fmla="*/ 1145 w 10000"/>
                  <a:gd name="connsiteY3-8" fmla="*/ 0 h 10000"/>
                  <a:gd name="connsiteX4-9" fmla="*/ 634 w 10000"/>
                  <a:gd name="connsiteY4-10" fmla="*/ 400 h 10000"/>
                  <a:gd name="connsiteX5-11" fmla="*/ 225 w 10000"/>
                  <a:gd name="connsiteY5-12" fmla="*/ 1200 h 10000"/>
                  <a:gd name="connsiteX6-13" fmla="*/ 72 w 10000"/>
                  <a:gd name="connsiteY6-14" fmla="*/ 1867 h 10000"/>
                  <a:gd name="connsiteX7-15" fmla="*/ 21 w 10000"/>
                  <a:gd name="connsiteY7-16" fmla="*/ 2667 h 10000"/>
                  <a:gd name="connsiteX8-17" fmla="*/ 123 w 10000"/>
                  <a:gd name="connsiteY8-18" fmla="*/ 4133 h 10000"/>
                  <a:gd name="connsiteX9-19" fmla="*/ 531 w 10000"/>
                  <a:gd name="connsiteY9-20" fmla="*/ 5333 h 10000"/>
                  <a:gd name="connsiteX10-21" fmla="*/ 1042 w 10000"/>
                  <a:gd name="connsiteY10-22" fmla="*/ 6267 h 10000"/>
                  <a:gd name="connsiteX11-23" fmla="*/ 2217 w 10000"/>
                  <a:gd name="connsiteY11-24" fmla="*/ 7200 h 10000"/>
                  <a:gd name="connsiteX12-25" fmla="*/ 2830 w 10000"/>
                  <a:gd name="connsiteY12-26" fmla="*/ 7067 h 10000"/>
                  <a:gd name="connsiteX13-27" fmla="*/ 3391 w 10000"/>
                  <a:gd name="connsiteY13-28" fmla="*/ 6400 h 10000"/>
                  <a:gd name="connsiteX14-29" fmla="*/ 3544 w 10000"/>
                  <a:gd name="connsiteY14-30" fmla="*/ 5600 h 10000"/>
                  <a:gd name="connsiteX15-31" fmla="*/ 3544 w 10000"/>
                  <a:gd name="connsiteY15-32" fmla="*/ 4800 h 10000"/>
                  <a:gd name="connsiteX16-33" fmla="*/ 3340 w 10000"/>
                  <a:gd name="connsiteY16-34" fmla="*/ 4133 h 10000"/>
                  <a:gd name="connsiteX17-35" fmla="*/ 3084 w 10000"/>
                  <a:gd name="connsiteY17-36" fmla="*/ 3600 h 10000"/>
                  <a:gd name="connsiteX18-37" fmla="*/ 2574 w 10000"/>
                  <a:gd name="connsiteY18-38" fmla="*/ 3067 h 10000"/>
                  <a:gd name="connsiteX19-39" fmla="*/ 2012 w 10000"/>
                  <a:gd name="connsiteY19-40" fmla="*/ 2933 h 10000"/>
                  <a:gd name="connsiteX20-41" fmla="*/ 1451 w 10000"/>
                  <a:gd name="connsiteY20-42" fmla="*/ 3067 h 10000"/>
                  <a:gd name="connsiteX21-43" fmla="*/ 991 w 10000"/>
                  <a:gd name="connsiteY21-44" fmla="*/ 3733 h 10000"/>
                  <a:gd name="connsiteX22-45" fmla="*/ 685 w 10000"/>
                  <a:gd name="connsiteY22-46" fmla="*/ 4667 h 10000"/>
                  <a:gd name="connsiteX23-47" fmla="*/ 531 w 10000"/>
                  <a:gd name="connsiteY23-48" fmla="*/ 5867 h 10000"/>
                  <a:gd name="connsiteX24-49" fmla="*/ 634 w 10000"/>
                  <a:gd name="connsiteY24-50" fmla="*/ 6933 h 10000"/>
                  <a:gd name="connsiteX25-51" fmla="*/ 838 w 10000"/>
                  <a:gd name="connsiteY25-52" fmla="*/ 7733 h 10000"/>
                  <a:gd name="connsiteX26-53" fmla="*/ 1246 w 10000"/>
                  <a:gd name="connsiteY26-54" fmla="*/ 8800 h 10000"/>
                  <a:gd name="connsiteX27-55" fmla="*/ 1757 w 10000"/>
                  <a:gd name="connsiteY27-56" fmla="*/ 9467 h 10000"/>
                  <a:gd name="connsiteX28-57" fmla="*/ 2472 w 10000"/>
                  <a:gd name="connsiteY28-58" fmla="*/ 10000 h 10000"/>
                  <a:gd name="connsiteX29-59" fmla="*/ 3391 w 10000"/>
                  <a:gd name="connsiteY29-60" fmla="*/ 9867 h 10000"/>
                  <a:gd name="connsiteX30-61" fmla="*/ 4361 w 10000"/>
                  <a:gd name="connsiteY30-62" fmla="*/ 8933 h 10000"/>
                  <a:gd name="connsiteX31-63" fmla="*/ 5331 w 10000"/>
                  <a:gd name="connsiteY31-64" fmla="*/ 7333 h 10000"/>
                  <a:gd name="connsiteX32-65" fmla="*/ 6301 w 10000"/>
                  <a:gd name="connsiteY32-66" fmla="*/ 5600 h 10000"/>
                  <a:gd name="connsiteX33-67" fmla="*/ 7425 w 10000"/>
                  <a:gd name="connsiteY33-68" fmla="*/ 4133 h 10000"/>
                  <a:gd name="connsiteX34-69" fmla="*/ 8600 w 10000"/>
                  <a:gd name="connsiteY34-70" fmla="*/ 3867 h 10000"/>
                  <a:gd name="connsiteX35-71" fmla="*/ 9161 w 10000"/>
                  <a:gd name="connsiteY35-72" fmla="*/ 4267 h 10000"/>
                  <a:gd name="connsiteX36-73" fmla="*/ 9621 w 10000"/>
                  <a:gd name="connsiteY36-74" fmla="*/ 5067 h 10000"/>
                  <a:gd name="connsiteX37-75" fmla="*/ 9927 w 10000"/>
                  <a:gd name="connsiteY37-76" fmla="*/ 6400 h 10000"/>
                  <a:gd name="connsiteX38-77" fmla="*/ 9978 w 10000"/>
                  <a:gd name="connsiteY38-78" fmla="*/ 7067 h 10000"/>
                  <a:gd name="connsiteX39-79" fmla="*/ 9876 w 10000"/>
                  <a:gd name="connsiteY39-80" fmla="*/ 7733 h 10000"/>
                  <a:gd name="connsiteX40-81" fmla="*/ 9468 w 10000"/>
                  <a:gd name="connsiteY40-82" fmla="*/ 8533 h 10000"/>
                  <a:gd name="connsiteX41-83" fmla="*/ 8957 w 10000"/>
                  <a:gd name="connsiteY41-84" fmla="*/ 8800 h 10000"/>
                  <a:gd name="connsiteX42-85" fmla="*/ 8140 w 10000"/>
                  <a:gd name="connsiteY42-86" fmla="*/ 7867 h 10000"/>
                  <a:gd name="connsiteX43-87" fmla="*/ 7885 w 10000"/>
                  <a:gd name="connsiteY43-88" fmla="*/ 7067 h 10000"/>
                  <a:gd name="connsiteX44-89" fmla="*/ 7833 w 10000"/>
                  <a:gd name="connsiteY44-90" fmla="*/ 6000 h 10000"/>
                  <a:gd name="connsiteX45-91" fmla="*/ 8037 w 10000"/>
                  <a:gd name="connsiteY45-92" fmla="*/ 5333 h 10000"/>
                  <a:gd name="connsiteX46-93" fmla="*/ 8242 w 10000"/>
                  <a:gd name="connsiteY46-94" fmla="*/ 5067 h 10000"/>
                  <a:gd name="connsiteX47-95" fmla="*/ 8650 w 10000"/>
                  <a:gd name="connsiteY47-96" fmla="*/ 4933 h 10000"/>
                  <a:gd name="connsiteX48-97" fmla="*/ 8753 w 10000"/>
                  <a:gd name="connsiteY48-98" fmla="*/ 4933 h 10000"/>
                  <a:gd name="connsiteX49-99" fmla="*/ 8650 w 10000"/>
                  <a:gd name="connsiteY49-100" fmla="*/ 4933 h 10000"/>
                  <a:gd name="connsiteX50-101" fmla="*/ 8242 w 10000"/>
                  <a:gd name="connsiteY50-102" fmla="*/ 5067 h 10000"/>
                  <a:gd name="connsiteX51-103" fmla="*/ 8037 w 10000"/>
                  <a:gd name="connsiteY51-104" fmla="*/ 5333 h 10000"/>
                  <a:gd name="connsiteX52-105" fmla="*/ 7833 w 10000"/>
                  <a:gd name="connsiteY52-106" fmla="*/ 6000 h 10000"/>
                  <a:gd name="connsiteX53-107" fmla="*/ 7885 w 10000"/>
                  <a:gd name="connsiteY53-108" fmla="*/ 7067 h 10000"/>
                  <a:gd name="connsiteX54-109" fmla="*/ 8140 w 10000"/>
                  <a:gd name="connsiteY54-110" fmla="*/ 8000 h 10000"/>
                  <a:gd name="connsiteX55-111" fmla="*/ 8957 w 10000"/>
                  <a:gd name="connsiteY55-112" fmla="*/ 8800 h 10000"/>
                  <a:gd name="connsiteX56-113" fmla="*/ 9212 w 10000"/>
                  <a:gd name="connsiteY56-114" fmla="*/ 8800 h 10000"/>
                  <a:gd name="connsiteX57-115" fmla="*/ 9468 w 10000"/>
                  <a:gd name="connsiteY57-116" fmla="*/ 8667 h 10000"/>
                  <a:gd name="connsiteX58-117" fmla="*/ 9722 w 10000"/>
                  <a:gd name="connsiteY58-118" fmla="*/ 8400 h 10000"/>
                  <a:gd name="connsiteX59-119" fmla="*/ 9927 w 10000"/>
                  <a:gd name="connsiteY59-120" fmla="*/ 7867 h 10000"/>
                  <a:gd name="connsiteX60-121" fmla="*/ 9978 w 10000"/>
                  <a:gd name="connsiteY60-122" fmla="*/ 7067 h 10000"/>
                  <a:gd name="connsiteX61-123" fmla="*/ 9978 w 10000"/>
                  <a:gd name="connsiteY61-124" fmla="*/ 6267 h 10000"/>
                  <a:gd name="connsiteX62-125" fmla="*/ 9672 w 10000"/>
                  <a:gd name="connsiteY62-126" fmla="*/ 4933 h 10000"/>
                  <a:gd name="connsiteX63-127" fmla="*/ 9161 w 10000"/>
                  <a:gd name="connsiteY63-128" fmla="*/ 4133 h 10000"/>
                  <a:gd name="connsiteX64-129" fmla="*/ 8600 w 10000"/>
                  <a:gd name="connsiteY64-130" fmla="*/ 3600 h 10000"/>
                  <a:gd name="connsiteX65-131" fmla="*/ 7374 w 10000"/>
                  <a:gd name="connsiteY65-132" fmla="*/ 4000 h 10000"/>
                  <a:gd name="connsiteX66-133" fmla="*/ 6251 w 10000"/>
                  <a:gd name="connsiteY66-134" fmla="*/ 5333 h 10000"/>
                  <a:gd name="connsiteX67-135" fmla="*/ 5229 w 10000"/>
                  <a:gd name="connsiteY67-136" fmla="*/ 7200 h 10000"/>
                  <a:gd name="connsiteX68-137" fmla="*/ 4310 w 10000"/>
                  <a:gd name="connsiteY68-138" fmla="*/ 8667 h 10000"/>
                  <a:gd name="connsiteX69-139" fmla="*/ 2472 w 10000"/>
                  <a:gd name="connsiteY69-140" fmla="*/ 9600 h 10000"/>
                  <a:gd name="connsiteX70-141" fmla="*/ 1808 w 10000"/>
                  <a:gd name="connsiteY70-142" fmla="*/ 9200 h 10000"/>
                  <a:gd name="connsiteX71-143" fmla="*/ 1349 w 10000"/>
                  <a:gd name="connsiteY71-144" fmla="*/ 8533 h 10000"/>
                  <a:gd name="connsiteX72-145" fmla="*/ 940 w 10000"/>
                  <a:gd name="connsiteY72-146" fmla="*/ 7600 h 10000"/>
                  <a:gd name="connsiteX73-147" fmla="*/ 735 w 10000"/>
                  <a:gd name="connsiteY73-148" fmla="*/ 6800 h 10000"/>
                  <a:gd name="connsiteX74-149" fmla="*/ 685 w 10000"/>
                  <a:gd name="connsiteY74-150" fmla="*/ 5867 h 10000"/>
                  <a:gd name="connsiteX75-151" fmla="*/ 735 w 10000"/>
                  <a:gd name="connsiteY75-152" fmla="*/ 4800 h 10000"/>
                  <a:gd name="connsiteX76-153" fmla="*/ 1042 w 10000"/>
                  <a:gd name="connsiteY76-154" fmla="*/ 4000 h 10000"/>
                  <a:gd name="connsiteX77-155" fmla="*/ 1962 w 10000"/>
                  <a:gd name="connsiteY77-156" fmla="*/ 3200 h 10000"/>
                  <a:gd name="connsiteX78-157" fmla="*/ 2523 w 10000"/>
                  <a:gd name="connsiteY78-158" fmla="*/ 3333 h 10000"/>
                  <a:gd name="connsiteX79-159" fmla="*/ 3034 w 10000"/>
                  <a:gd name="connsiteY79-160" fmla="*/ 3867 h 10000"/>
                  <a:gd name="connsiteX80-161" fmla="*/ 3238 w 10000"/>
                  <a:gd name="connsiteY80-162" fmla="*/ 4267 h 10000"/>
                  <a:gd name="connsiteX81-163" fmla="*/ 3442 w 10000"/>
                  <a:gd name="connsiteY81-164" fmla="*/ 4800 h 10000"/>
                  <a:gd name="connsiteX82-165" fmla="*/ 3494 w 10000"/>
                  <a:gd name="connsiteY82-166" fmla="*/ 5467 h 10000"/>
                  <a:gd name="connsiteX83-167" fmla="*/ 3340 w 10000"/>
                  <a:gd name="connsiteY83-168" fmla="*/ 6133 h 10000"/>
                  <a:gd name="connsiteX84-169" fmla="*/ 2830 w 10000"/>
                  <a:gd name="connsiteY84-170" fmla="*/ 6800 h 10000"/>
                  <a:gd name="connsiteX85-171" fmla="*/ 2267 w 10000"/>
                  <a:gd name="connsiteY85-172" fmla="*/ 6933 h 10000"/>
                  <a:gd name="connsiteX86-173" fmla="*/ 1093 w 10000"/>
                  <a:gd name="connsiteY86-174" fmla="*/ 6133 h 10000"/>
                  <a:gd name="connsiteX87-175" fmla="*/ 582 w 10000"/>
                  <a:gd name="connsiteY87-176" fmla="*/ 5333 h 10000"/>
                  <a:gd name="connsiteX88-177" fmla="*/ 174 w 10000"/>
                  <a:gd name="connsiteY88-178" fmla="*/ 4133 h 10000"/>
                  <a:gd name="connsiteX89-179" fmla="*/ 21 w 10000"/>
                  <a:gd name="connsiteY89-180" fmla="*/ 2667 h 10000"/>
                  <a:gd name="connsiteX90-181" fmla="*/ 123 w 10000"/>
                  <a:gd name="connsiteY90-182" fmla="*/ 2000 h 10000"/>
                  <a:gd name="connsiteX91-183" fmla="*/ 225 w 10000"/>
                  <a:gd name="connsiteY91-184" fmla="*/ 1333 h 10000"/>
                  <a:gd name="connsiteX92-185" fmla="*/ 634 w 10000"/>
                  <a:gd name="connsiteY92-186" fmla="*/ 533 h 10000"/>
                  <a:gd name="connsiteX93-187" fmla="*/ 1145 w 10000"/>
                  <a:gd name="connsiteY93-188" fmla="*/ 133 h 10000"/>
                  <a:gd name="connsiteX94-189" fmla="*/ 2063 w 10000"/>
                  <a:gd name="connsiteY94-190" fmla="*/ 133 h 10000"/>
                  <a:gd name="connsiteX95-191" fmla="*/ 2778 w 10000"/>
                  <a:gd name="connsiteY95-192" fmla="*/ 800 h 10000"/>
                  <a:gd name="connsiteX0-193" fmla="*/ 2063 w 10000"/>
                  <a:gd name="connsiteY0-194" fmla="*/ 133 h 10000"/>
                  <a:gd name="connsiteX1-195" fmla="*/ 2778 w 10000"/>
                  <a:gd name="connsiteY1-196" fmla="*/ 800 h 10000"/>
                  <a:gd name="connsiteX2-197" fmla="*/ 2063 w 10000"/>
                  <a:gd name="connsiteY2-198" fmla="*/ 133 h 10000"/>
                  <a:gd name="connsiteX3-199" fmla="*/ 1145 w 10000"/>
                  <a:gd name="connsiteY3-200" fmla="*/ 0 h 10000"/>
                  <a:gd name="connsiteX4-201" fmla="*/ 634 w 10000"/>
                  <a:gd name="connsiteY4-202" fmla="*/ 400 h 10000"/>
                  <a:gd name="connsiteX5-203" fmla="*/ 225 w 10000"/>
                  <a:gd name="connsiteY5-204" fmla="*/ 1200 h 10000"/>
                  <a:gd name="connsiteX6-205" fmla="*/ 72 w 10000"/>
                  <a:gd name="connsiteY6-206" fmla="*/ 1867 h 10000"/>
                  <a:gd name="connsiteX7-207" fmla="*/ 21 w 10000"/>
                  <a:gd name="connsiteY7-208" fmla="*/ 2667 h 10000"/>
                  <a:gd name="connsiteX8-209" fmla="*/ 123 w 10000"/>
                  <a:gd name="connsiteY8-210" fmla="*/ 4133 h 10000"/>
                  <a:gd name="connsiteX9-211" fmla="*/ 531 w 10000"/>
                  <a:gd name="connsiteY9-212" fmla="*/ 5333 h 10000"/>
                  <a:gd name="connsiteX10-213" fmla="*/ 1042 w 10000"/>
                  <a:gd name="connsiteY10-214" fmla="*/ 6267 h 10000"/>
                  <a:gd name="connsiteX11-215" fmla="*/ 2217 w 10000"/>
                  <a:gd name="connsiteY11-216" fmla="*/ 7200 h 10000"/>
                  <a:gd name="connsiteX12-217" fmla="*/ 2830 w 10000"/>
                  <a:gd name="connsiteY12-218" fmla="*/ 7067 h 10000"/>
                  <a:gd name="connsiteX13-219" fmla="*/ 3391 w 10000"/>
                  <a:gd name="connsiteY13-220" fmla="*/ 6400 h 10000"/>
                  <a:gd name="connsiteX14-221" fmla="*/ 3544 w 10000"/>
                  <a:gd name="connsiteY14-222" fmla="*/ 5600 h 10000"/>
                  <a:gd name="connsiteX15-223" fmla="*/ 3544 w 10000"/>
                  <a:gd name="connsiteY15-224" fmla="*/ 4800 h 10000"/>
                  <a:gd name="connsiteX16-225" fmla="*/ 3340 w 10000"/>
                  <a:gd name="connsiteY16-226" fmla="*/ 4133 h 10000"/>
                  <a:gd name="connsiteX17-227" fmla="*/ 3084 w 10000"/>
                  <a:gd name="connsiteY17-228" fmla="*/ 3600 h 10000"/>
                  <a:gd name="connsiteX18-229" fmla="*/ 2574 w 10000"/>
                  <a:gd name="connsiteY18-230" fmla="*/ 3067 h 10000"/>
                  <a:gd name="connsiteX19-231" fmla="*/ 2012 w 10000"/>
                  <a:gd name="connsiteY19-232" fmla="*/ 2933 h 10000"/>
                  <a:gd name="connsiteX20-233" fmla="*/ 1451 w 10000"/>
                  <a:gd name="connsiteY20-234" fmla="*/ 3067 h 10000"/>
                  <a:gd name="connsiteX21-235" fmla="*/ 991 w 10000"/>
                  <a:gd name="connsiteY21-236" fmla="*/ 3733 h 10000"/>
                  <a:gd name="connsiteX22-237" fmla="*/ 685 w 10000"/>
                  <a:gd name="connsiteY22-238" fmla="*/ 4667 h 10000"/>
                  <a:gd name="connsiteX23-239" fmla="*/ 531 w 10000"/>
                  <a:gd name="connsiteY23-240" fmla="*/ 5867 h 10000"/>
                  <a:gd name="connsiteX24-241" fmla="*/ 634 w 10000"/>
                  <a:gd name="connsiteY24-242" fmla="*/ 6933 h 10000"/>
                  <a:gd name="connsiteX25-243" fmla="*/ 838 w 10000"/>
                  <a:gd name="connsiteY25-244" fmla="*/ 7733 h 10000"/>
                  <a:gd name="connsiteX26-245" fmla="*/ 1246 w 10000"/>
                  <a:gd name="connsiteY26-246" fmla="*/ 8800 h 10000"/>
                  <a:gd name="connsiteX27-247" fmla="*/ 1757 w 10000"/>
                  <a:gd name="connsiteY27-248" fmla="*/ 9467 h 10000"/>
                  <a:gd name="connsiteX28-249" fmla="*/ 2472 w 10000"/>
                  <a:gd name="connsiteY28-250" fmla="*/ 10000 h 10000"/>
                  <a:gd name="connsiteX29-251" fmla="*/ 3391 w 10000"/>
                  <a:gd name="connsiteY29-252" fmla="*/ 9867 h 10000"/>
                  <a:gd name="connsiteX30-253" fmla="*/ 4361 w 10000"/>
                  <a:gd name="connsiteY30-254" fmla="*/ 8933 h 10000"/>
                  <a:gd name="connsiteX31-255" fmla="*/ 5331 w 10000"/>
                  <a:gd name="connsiteY31-256" fmla="*/ 7333 h 10000"/>
                  <a:gd name="connsiteX32-257" fmla="*/ 6301 w 10000"/>
                  <a:gd name="connsiteY32-258" fmla="*/ 5600 h 10000"/>
                  <a:gd name="connsiteX33-259" fmla="*/ 7425 w 10000"/>
                  <a:gd name="connsiteY33-260" fmla="*/ 4133 h 10000"/>
                  <a:gd name="connsiteX34-261" fmla="*/ 8600 w 10000"/>
                  <a:gd name="connsiteY34-262" fmla="*/ 3867 h 10000"/>
                  <a:gd name="connsiteX35-263" fmla="*/ 9161 w 10000"/>
                  <a:gd name="connsiteY35-264" fmla="*/ 4267 h 10000"/>
                  <a:gd name="connsiteX36-265" fmla="*/ 9621 w 10000"/>
                  <a:gd name="connsiteY36-266" fmla="*/ 5067 h 10000"/>
                  <a:gd name="connsiteX37-267" fmla="*/ 9927 w 10000"/>
                  <a:gd name="connsiteY37-268" fmla="*/ 6400 h 10000"/>
                  <a:gd name="connsiteX38-269" fmla="*/ 9978 w 10000"/>
                  <a:gd name="connsiteY38-270" fmla="*/ 7067 h 10000"/>
                  <a:gd name="connsiteX39-271" fmla="*/ 9876 w 10000"/>
                  <a:gd name="connsiteY39-272" fmla="*/ 7733 h 10000"/>
                  <a:gd name="connsiteX40-273" fmla="*/ 9468 w 10000"/>
                  <a:gd name="connsiteY40-274" fmla="*/ 8533 h 10000"/>
                  <a:gd name="connsiteX41-275" fmla="*/ 8957 w 10000"/>
                  <a:gd name="connsiteY41-276" fmla="*/ 8800 h 10000"/>
                  <a:gd name="connsiteX42-277" fmla="*/ 8140 w 10000"/>
                  <a:gd name="connsiteY42-278" fmla="*/ 7867 h 10000"/>
                  <a:gd name="connsiteX43-279" fmla="*/ 7885 w 10000"/>
                  <a:gd name="connsiteY43-280" fmla="*/ 7067 h 10000"/>
                  <a:gd name="connsiteX44-281" fmla="*/ 7833 w 10000"/>
                  <a:gd name="connsiteY44-282" fmla="*/ 6000 h 10000"/>
                  <a:gd name="connsiteX45-283" fmla="*/ 8037 w 10000"/>
                  <a:gd name="connsiteY45-284" fmla="*/ 5333 h 10000"/>
                  <a:gd name="connsiteX46-285" fmla="*/ 8242 w 10000"/>
                  <a:gd name="connsiteY46-286" fmla="*/ 5067 h 10000"/>
                  <a:gd name="connsiteX47-287" fmla="*/ 8650 w 10000"/>
                  <a:gd name="connsiteY47-288" fmla="*/ 4933 h 10000"/>
                  <a:gd name="connsiteX48-289" fmla="*/ 8753 w 10000"/>
                  <a:gd name="connsiteY48-290" fmla="*/ 4933 h 10000"/>
                  <a:gd name="connsiteX49-291" fmla="*/ 8650 w 10000"/>
                  <a:gd name="connsiteY49-292" fmla="*/ 4933 h 10000"/>
                  <a:gd name="connsiteX50-293" fmla="*/ 8242 w 10000"/>
                  <a:gd name="connsiteY50-294" fmla="*/ 5067 h 10000"/>
                  <a:gd name="connsiteX51-295" fmla="*/ 8037 w 10000"/>
                  <a:gd name="connsiteY51-296" fmla="*/ 5333 h 10000"/>
                  <a:gd name="connsiteX52-297" fmla="*/ 7833 w 10000"/>
                  <a:gd name="connsiteY52-298" fmla="*/ 6000 h 10000"/>
                  <a:gd name="connsiteX53-299" fmla="*/ 7885 w 10000"/>
                  <a:gd name="connsiteY53-300" fmla="*/ 7067 h 10000"/>
                  <a:gd name="connsiteX54-301" fmla="*/ 8140 w 10000"/>
                  <a:gd name="connsiteY54-302" fmla="*/ 8000 h 10000"/>
                  <a:gd name="connsiteX55-303" fmla="*/ 8957 w 10000"/>
                  <a:gd name="connsiteY55-304" fmla="*/ 8800 h 10000"/>
                  <a:gd name="connsiteX56-305" fmla="*/ 9212 w 10000"/>
                  <a:gd name="connsiteY56-306" fmla="*/ 8800 h 10000"/>
                  <a:gd name="connsiteX57-307" fmla="*/ 9468 w 10000"/>
                  <a:gd name="connsiteY57-308" fmla="*/ 8667 h 10000"/>
                  <a:gd name="connsiteX58-309" fmla="*/ 9722 w 10000"/>
                  <a:gd name="connsiteY58-310" fmla="*/ 8400 h 10000"/>
                  <a:gd name="connsiteX59-311" fmla="*/ 9927 w 10000"/>
                  <a:gd name="connsiteY59-312" fmla="*/ 7867 h 10000"/>
                  <a:gd name="connsiteX60-313" fmla="*/ 9978 w 10000"/>
                  <a:gd name="connsiteY60-314" fmla="*/ 7067 h 10000"/>
                  <a:gd name="connsiteX61-315" fmla="*/ 9978 w 10000"/>
                  <a:gd name="connsiteY61-316" fmla="*/ 6267 h 10000"/>
                  <a:gd name="connsiteX62-317" fmla="*/ 9672 w 10000"/>
                  <a:gd name="connsiteY62-318" fmla="*/ 4933 h 10000"/>
                  <a:gd name="connsiteX63-319" fmla="*/ 9161 w 10000"/>
                  <a:gd name="connsiteY63-320" fmla="*/ 4133 h 10000"/>
                  <a:gd name="connsiteX64-321" fmla="*/ 8600 w 10000"/>
                  <a:gd name="connsiteY64-322" fmla="*/ 3600 h 10000"/>
                  <a:gd name="connsiteX65-323" fmla="*/ 7374 w 10000"/>
                  <a:gd name="connsiteY65-324" fmla="*/ 4000 h 10000"/>
                  <a:gd name="connsiteX66-325" fmla="*/ 6251 w 10000"/>
                  <a:gd name="connsiteY66-326" fmla="*/ 5333 h 10000"/>
                  <a:gd name="connsiteX67-327" fmla="*/ 5229 w 10000"/>
                  <a:gd name="connsiteY67-328" fmla="*/ 7200 h 10000"/>
                  <a:gd name="connsiteX68-329" fmla="*/ 4310 w 10000"/>
                  <a:gd name="connsiteY68-330" fmla="*/ 8667 h 10000"/>
                  <a:gd name="connsiteX69-331" fmla="*/ 2472 w 10000"/>
                  <a:gd name="connsiteY69-332" fmla="*/ 9600 h 10000"/>
                  <a:gd name="connsiteX70-333" fmla="*/ 1808 w 10000"/>
                  <a:gd name="connsiteY70-334" fmla="*/ 9200 h 10000"/>
                  <a:gd name="connsiteX71-335" fmla="*/ 1349 w 10000"/>
                  <a:gd name="connsiteY71-336" fmla="*/ 8533 h 10000"/>
                  <a:gd name="connsiteX72-337" fmla="*/ 940 w 10000"/>
                  <a:gd name="connsiteY72-338" fmla="*/ 7600 h 10000"/>
                  <a:gd name="connsiteX73-339" fmla="*/ 735 w 10000"/>
                  <a:gd name="connsiteY73-340" fmla="*/ 6800 h 10000"/>
                  <a:gd name="connsiteX74-341" fmla="*/ 685 w 10000"/>
                  <a:gd name="connsiteY74-342" fmla="*/ 5867 h 10000"/>
                  <a:gd name="connsiteX75-343" fmla="*/ 735 w 10000"/>
                  <a:gd name="connsiteY75-344" fmla="*/ 4800 h 10000"/>
                  <a:gd name="connsiteX76-345" fmla="*/ 1042 w 10000"/>
                  <a:gd name="connsiteY76-346" fmla="*/ 4000 h 10000"/>
                  <a:gd name="connsiteX77-347" fmla="*/ 1962 w 10000"/>
                  <a:gd name="connsiteY77-348" fmla="*/ 3200 h 10000"/>
                  <a:gd name="connsiteX78-349" fmla="*/ 2523 w 10000"/>
                  <a:gd name="connsiteY78-350" fmla="*/ 3333 h 10000"/>
                  <a:gd name="connsiteX79-351" fmla="*/ 3034 w 10000"/>
                  <a:gd name="connsiteY79-352" fmla="*/ 3867 h 10000"/>
                  <a:gd name="connsiteX80-353" fmla="*/ 3238 w 10000"/>
                  <a:gd name="connsiteY80-354" fmla="*/ 4267 h 10000"/>
                  <a:gd name="connsiteX81-355" fmla="*/ 3442 w 10000"/>
                  <a:gd name="connsiteY81-356" fmla="*/ 4800 h 10000"/>
                  <a:gd name="connsiteX82-357" fmla="*/ 3494 w 10000"/>
                  <a:gd name="connsiteY82-358" fmla="*/ 5467 h 10000"/>
                  <a:gd name="connsiteX83-359" fmla="*/ 3340 w 10000"/>
                  <a:gd name="connsiteY83-360" fmla="*/ 6133 h 10000"/>
                  <a:gd name="connsiteX84-361" fmla="*/ 2830 w 10000"/>
                  <a:gd name="connsiteY84-362" fmla="*/ 6800 h 10000"/>
                  <a:gd name="connsiteX85-363" fmla="*/ 2267 w 10000"/>
                  <a:gd name="connsiteY85-364" fmla="*/ 6933 h 10000"/>
                  <a:gd name="connsiteX86-365" fmla="*/ 1093 w 10000"/>
                  <a:gd name="connsiteY86-366" fmla="*/ 6133 h 10000"/>
                  <a:gd name="connsiteX87-367" fmla="*/ 582 w 10000"/>
                  <a:gd name="connsiteY87-368" fmla="*/ 5333 h 10000"/>
                  <a:gd name="connsiteX88-369" fmla="*/ 174 w 10000"/>
                  <a:gd name="connsiteY88-370" fmla="*/ 4133 h 10000"/>
                  <a:gd name="connsiteX89-371" fmla="*/ 21 w 10000"/>
                  <a:gd name="connsiteY89-372" fmla="*/ 2667 h 10000"/>
                  <a:gd name="connsiteX90-373" fmla="*/ 123 w 10000"/>
                  <a:gd name="connsiteY90-374" fmla="*/ 2000 h 10000"/>
                  <a:gd name="connsiteX91-375" fmla="*/ 225 w 10000"/>
                  <a:gd name="connsiteY91-376" fmla="*/ 1333 h 10000"/>
                  <a:gd name="connsiteX92-377" fmla="*/ 634 w 10000"/>
                  <a:gd name="connsiteY92-378" fmla="*/ 533 h 10000"/>
                  <a:gd name="connsiteX93-379" fmla="*/ 1145 w 10000"/>
                  <a:gd name="connsiteY93-380" fmla="*/ 133 h 10000"/>
                  <a:gd name="connsiteX94-381" fmla="*/ 2063 w 10000"/>
                  <a:gd name="connsiteY94-382" fmla="*/ 133 h 10000"/>
                  <a:gd name="connsiteX0-383" fmla="*/ 2063 w 10000"/>
                  <a:gd name="connsiteY0-384" fmla="*/ 133 h 10000"/>
                  <a:gd name="connsiteX1-385" fmla="*/ 2063 w 10000"/>
                  <a:gd name="connsiteY1-386" fmla="*/ 133 h 10000"/>
                  <a:gd name="connsiteX2-387" fmla="*/ 1145 w 10000"/>
                  <a:gd name="connsiteY2-388" fmla="*/ 0 h 10000"/>
                  <a:gd name="connsiteX3-389" fmla="*/ 634 w 10000"/>
                  <a:gd name="connsiteY3-390" fmla="*/ 400 h 10000"/>
                  <a:gd name="connsiteX4-391" fmla="*/ 225 w 10000"/>
                  <a:gd name="connsiteY4-392" fmla="*/ 1200 h 10000"/>
                  <a:gd name="connsiteX5-393" fmla="*/ 72 w 10000"/>
                  <a:gd name="connsiteY5-394" fmla="*/ 1867 h 10000"/>
                  <a:gd name="connsiteX6-395" fmla="*/ 21 w 10000"/>
                  <a:gd name="connsiteY6-396" fmla="*/ 2667 h 10000"/>
                  <a:gd name="connsiteX7-397" fmla="*/ 123 w 10000"/>
                  <a:gd name="connsiteY7-398" fmla="*/ 4133 h 10000"/>
                  <a:gd name="connsiteX8-399" fmla="*/ 531 w 10000"/>
                  <a:gd name="connsiteY8-400" fmla="*/ 5333 h 10000"/>
                  <a:gd name="connsiteX9-401" fmla="*/ 1042 w 10000"/>
                  <a:gd name="connsiteY9-402" fmla="*/ 6267 h 10000"/>
                  <a:gd name="connsiteX10-403" fmla="*/ 2217 w 10000"/>
                  <a:gd name="connsiteY10-404" fmla="*/ 7200 h 10000"/>
                  <a:gd name="connsiteX11-405" fmla="*/ 2830 w 10000"/>
                  <a:gd name="connsiteY11-406" fmla="*/ 7067 h 10000"/>
                  <a:gd name="connsiteX12-407" fmla="*/ 3391 w 10000"/>
                  <a:gd name="connsiteY12-408" fmla="*/ 6400 h 10000"/>
                  <a:gd name="connsiteX13-409" fmla="*/ 3544 w 10000"/>
                  <a:gd name="connsiteY13-410" fmla="*/ 5600 h 10000"/>
                  <a:gd name="connsiteX14-411" fmla="*/ 3544 w 10000"/>
                  <a:gd name="connsiteY14-412" fmla="*/ 4800 h 10000"/>
                  <a:gd name="connsiteX15-413" fmla="*/ 3340 w 10000"/>
                  <a:gd name="connsiteY15-414" fmla="*/ 4133 h 10000"/>
                  <a:gd name="connsiteX16-415" fmla="*/ 3084 w 10000"/>
                  <a:gd name="connsiteY16-416" fmla="*/ 3600 h 10000"/>
                  <a:gd name="connsiteX17-417" fmla="*/ 2574 w 10000"/>
                  <a:gd name="connsiteY17-418" fmla="*/ 3067 h 10000"/>
                  <a:gd name="connsiteX18-419" fmla="*/ 2012 w 10000"/>
                  <a:gd name="connsiteY18-420" fmla="*/ 2933 h 10000"/>
                  <a:gd name="connsiteX19-421" fmla="*/ 1451 w 10000"/>
                  <a:gd name="connsiteY19-422" fmla="*/ 3067 h 10000"/>
                  <a:gd name="connsiteX20-423" fmla="*/ 991 w 10000"/>
                  <a:gd name="connsiteY20-424" fmla="*/ 3733 h 10000"/>
                  <a:gd name="connsiteX21-425" fmla="*/ 685 w 10000"/>
                  <a:gd name="connsiteY21-426" fmla="*/ 4667 h 10000"/>
                  <a:gd name="connsiteX22-427" fmla="*/ 531 w 10000"/>
                  <a:gd name="connsiteY22-428" fmla="*/ 5867 h 10000"/>
                  <a:gd name="connsiteX23-429" fmla="*/ 634 w 10000"/>
                  <a:gd name="connsiteY23-430" fmla="*/ 6933 h 10000"/>
                  <a:gd name="connsiteX24-431" fmla="*/ 838 w 10000"/>
                  <a:gd name="connsiteY24-432" fmla="*/ 7733 h 10000"/>
                  <a:gd name="connsiteX25-433" fmla="*/ 1246 w 10000"/>
                  <a:gd name="connsiteY25-434" fmla="*/ 8800 h 10000"/>
                  <a:gd name="connsiteX26-435" fmla="*/ 1757 w 10000"/>
                  <a:gd name="connsiteY26-436" fmla="*/ 9467 h 10000"/>
                  <a:gd name="connsiteX27-437" fmla="*/ 2472 w 10000"/>
                  <a:gd name="connsiteY27-438" fmla="*/ 10000 h 10000"/>
                  <a:gd name="connsiteX28-439" fmla="*/ 3391 w 10000"/>
                  <a:gd name="connsiteY28-440" fmla="*/ 9867 h 10000"/>
                  <a:gd name="connsiteX29-441" fmla="*/ 4361 w 10000"/>
                  <a:gd name="connsiteY29-442" fmla="*/ 8933 h 10000"/>
                  <a:gd name="connsiteX30-443" fmla="*/ 5331 w 10000"/>
                  <a:gd name="connsiteY30-444" fmla="*/ 7333 h 10000"/>
                  <a:gd name="connsiteX31-445" fmla="*/ 6301 w 10000"/>
                  <a:gd name="connsiteY31-446" fmla="*/ 5600 h 10000"/>
                  <a:gd name="connsiteX32-447" fmla="*/ 7425 w 10000"/>
                  <a:gd name="connsiteY32-448" fmla="*/ 4133 h 10000"/>
                  <a:gd name="connsiteX33-449" fmla="*/ 8600 w 10000"/>
                  <a:gd name="connsiteY33-450" fmla="*/ 3867 h 10000"/>
                  <a:gd name="connsiteX34-451" fmla="*/ 9161 w 10000"/>
                  <a:gd name="connsiteY34-452" fmla="*/ 4267 h 10000"/>
                  <a:gd name="connsiteX35-453" fmla="*/ 9621 w 10000"/>
                  <a:gd name="connsiteY35-454" fmla="*/ 5067 h 10000"/>
                  <a:gd name="connsiteX36-455" fmla="*/ 9927 w 10000"/>
                  <a:gd name="connsiteY36-456" fmla="*/ 6400 h 10000"/>
                  <a:gd name="connsiteX37-457" fmla="*/ 9978 w 10000"/>
                  <a:gd name="connsiteY37-458" fmla="*/ 7067 h 10000"/>
                  <a:gd name="connsiteX38-459" fmla="*/ 9876 w 10000"/>
                  <a:gd name="connsiteY38-460" fmla="*/ 7733 h 10000"/>
                  <a:gd name="connsiteX39-461" fmla="*/ 9468 w 10000"/>
                  <a:gd name="connsiteY39-462" fmla="*/ 8533 h 10000"/>
                  <a:gd name="connsiteX40-463" fmla="*/ 8957 w 10000"/>
                  <a:gd name="connsiteY40-464" fmla="*/ 8800 h 10000"/>
                  <a:gd name="connsiteX41-465" fmla="*/ 8140 w 10000"/>
                  <a:gd name="connsiteY41-466" fmla="*/ 7867 h 10000"/>
                  <a:gd name="connsiteX42-467" fmla="*/ 7885 w 10000"/>
                  <a:gd name="connsiteY42-468" fmla="*/ 7067 h 10000"/>
                  <a:gd name="connsiteX43-469" fmla="*/ 7833 w 10000"/>
                  <a:gd name="connsiteY43-470" fmla="*/ 6000 h 10000"/>
                  <a:gd name="connsiteX44-471" fmla="*/ 8037 w 10000"/>
                  <a:gd name="connsiteY44-472" fmla="*/ 5333 h 10000"/>
                  <a:gd name="connsiteX45-473" fmla="*/ 8242 w 10000"/>
                  <a:gd name="connsiteY45-474" fmla="*/ 5067 h 10000"/>
                  <a:gd name="connsiteX46-475" fmla="*/ 8650 w 10000"/>
                  <a:gd name="connsiteY46-476" fmla="*/ 4933 h 10000"/>
                  <a:gd name="connsiteX47-477" fmla="*/ 8753 w 10000"/>
                  <a:gd name="connsiteY47-478" fmla="*/ 4933 h 10000"/>
                  <a:gd name="connsiteX48-479" fmla="*/ 8650 w 10000"/>
                  <a:gd name="connsiteY48-480" fmla="*/ 4933 h 10000"/>
                  <a:gd name="connsiteX49-481" fmla="*/ 8242 w 10000"/>
                  <a:gd name="connsiteY49-482" fmla="*/ 5067 h 10000"/>
                  <a:gd name="connsiteX50-483" fmla="*/ 8037 w 10000"/>
                  <a:gd name="connsiteY50-484" fmla="*/ 5333 h 10000"/>
                  <a:gd name="connsiteX51-485" fmla="*/ 7833 w 10000"/>
                  <a:gd name="connsiteY51-486" fmla="*/ 6000 h 10000"/>
                  <a:gd name="connsiteX52-487" fmla="*/ 7885 w 10000"/>
                  <a:gd name="connsiteY52-488" fmla="*/ 7067 h 10000"/>
                  <a:gd name="connsiteX53-489" fmla="*/ 8140 w 10000"/>
                  <a:gd name="connsiteY53-490" fmla="*/ 8000 h 10000"/>
                  <a:gd name="connsiteX54-491" fmla="*/ 8957 w 10000"/>
                  <a:gd name="connsiteY54-492" fmla="*/ 8800 h 10000"/>
                  <a:gd name="connsiteX55-493" fmla="*/ 9212 w 10000"/>
                  <a:gd name="connsiteY55-494" fmla="*/ 8800 h 10000"/>
                  <a:gd name="connsiteX56-495" fmla="*/ 9468 w 10000"/>
                  <a:gd name="connsiteY56-496" fmla="*/ 8667 h 10000"/>
                  <a:gd name="connsiteX57-497" fmla="*/ 9722 w 10000"/>
                  <a:gd name="connsiteY57-498" fmla="*/ 8400 h 10000"/>
                  <a:gd name="connsiteX58-499" fmla="*/ 9927 w 10000"/>
                  <a:gd name="connsiteY58-500" fmla="*/ 7867 h 10000"/>
                  <a:gd name="connsiteX59-501" fmla="*/ 9978 w 10000"/>
                  <a:gd name="connsiteY59-502" fmla="*/ 7067 h 10000"/>
                  <a:gd name="connsiteX60-503" fmla="*/ 9978 w 10000"/>
                  <a:gd name="connsiteY60-504" fmla="*/ 6267 h 10000"/>
                  <a:gd name="connsiteX61-505" fmla="*/ 9672 w 10000"/>
                  <a:gd name="connsiteY61-506" fmla="*/ 4933 h 10000"/>
                  <a:gd name="connsiteX62-507" fmla="*/ 9161 w 10000"/>
                  <a:gd name="connsiteY62-508" fmla="*/ 4133 h 10000"/>
                  <a:gd name="connsiteX63-509" fmla="*/ 8600 w 10000"/>
                  <a:gd name="connsiteY63-510" fmla="*/ 3600 h 10000"/>
                  <a:gd name="connsiteX64-511" fmla="*/ 7374 w 10000"/>
                  <a:gd name="connsiteY64-512" fmla="*/ 4000 h 10000"/>
                  <a:gd name="connsiteX65-513" fmla="*/ 6251 w 10000"/>
                  <a:gd name="connsiteY65-514" fmla="*/ 5333 h 10000"/>
                  <a:gd name="connsiteX66-515" fmla="*/ 5229 w 10000"/>
                  <a:gd name="connsiteY66-516" fmla="*/ 7200 h 10000"/>
                  <a:gd name="connsiteX67-517" fmla="*/ 4310 w 10000"/>
                  <a:gd name="connsiteY67-518" fmla="*/ 8667 h 10000"/>
                  <a:gd name="connsiteX68-519" fmla="*/ 2472 w 10000"/>
                  <a:gd name="connsiteY68-520" fmla="*/ 9600 h 10000"/>
                  <a:gd name="connsiteX69-521" fmla="*/ 1808 w 10000"/>
                  <a:gd name="connsiteY69-522" fmla="*/ 9200 h 10000"/>
                  <a:gd name="connsiteX70-523" fmla="*/ 1349 w 10000"/>
                  <a:gd name="connsiteY70-524" fmla="*/ 8533 h 10000"/>
                  <a:gd name="connsiteX71-525" fmla="*/ 940 w 10000"/>
                  <a:gd name="connsiteY71-526" fmla="*/ 7600 h 10000"/>
                  <a:gd name="connsiteX72-527" fmla="*/ 735 w 10000"/>
                  <a:gd name="connsiteY72-528" fmla="*/ 6800 h 10000"/>
                  <a:gd name="connsiteX73-529" fmla="*/ 685 w 10000"/>
                  <a:gd name="connsiteY73-530" fmla="*/ 5867 h 10000"/>
                  <a:gd name="connsiteX74-531" fmla="*/ 735 w 10000"/>
                  <a:gd name="connsiteY74-532" fmla="*/ 4800 h 10000"/>
                  <a:gd name="connsiteX75-533" fmla="*/ 1042 w 10000"/>
                  <a:gd name="connsiteY75-534" fmla="*/ 4000 h 10000"/>
                  <a:gd name="connsiteX76-535" fmla="*/ 1962 w 10000"/>
                  <a:gd name="connsiteY76-536" fmla="*/ 3200 h 10000"/>
                  <a:gd name="connsiteX77-537" fmla="*/ 2523 w 10000"/>
                  <a:gd name="connsiteY77-538" fmla="*/ 3333 h 10000"/>
                  <a:gd name="connsiteX78-539" fmla="*/ 3034 w 10000"/>
                  <a:gd name="connsiteY78-540" fmla="*/ 3867 h 10000"/>
                  <a:gd name="connsiteX79-541" fmla="*/ 3238 w 10000"/>
                  <a:gd name="connsiteY79-542" fmla="*/ 4267 h 10000"/>
                  <a:gd name="connsiteX80-543" fmla="*/ 3442 w 10000"/>
                  <a:gd name="connsiteY80-544" fmla="*/ 4800 h 10000"/>
                  <a:gd name="connsiteX81-545" fmla="*/ 3494 w 10000"/>
                  <a:gd name="connsiteY81-546" fmla="*/ 5467 h 10000"/>
                  <a:gd name="connsiteX82-547" fmla="*/ 3340 w 10000"/>
                  <a:gd name="connsiteY82-548" fmla="*/ 6133 h 10000"/>
                  <a:gd name="connsiteX83-549" fmla="*/ 2830 w 10000"/>
                  <a:gd name="connsiteY83-550" fmla="*/ 6800 h 10000"/>
                  <a:gd name="connsiteX84-551" fmla="*/ 2267 w 10000"/>
                  <a:gd name="connsiteY84-552" fmla="*/ 6933 h 10000"/>
                  <a:gd name="connsiteX85-553" fmla="*/ 1093 w 10000"/>
                  <a:gd name="connsiteY85-554" fmla="*/ 6133 h 10000"/>
                  <a:gd name="connsiteX86-555" fmla="*/ 582 w 10000"/>
                  <a:gd name="connsiteY86-556" fmla="*/ 5333 h 10000"/>
                  <a:gd name="connsiteX87-557" fmla="*/ 174 w 10000"/>
                  <a:gd name="connsiteY87-558" fmla="*/ 4133 h 10000"/>
                  <a:gd name="connsiteX88-559" fmla="*/ 21 w 10000"/>
                  <a:gd name="connsiteY88-560" fmla="*/ 2667 h 10000"/>
                  <a:gd name="connsiteX89-561" fmla="*/ 123 w 10000"/>
                  <a:gd name="connsiteY89-562" fmla="*/ 2000 h 10000"/>
                  <a:gd name="connsiteX90-563" fmla="*/ 225 w 10000"/>
                  <a:gd name="connsiteY90-564" fmla="*/ 1333 h 10000"/>
                  <a:gd name="connsiteX91-565" fmla="*/ 634 w 10000"/>
                  <a:gd name="connsiteY91-566" fmla="*/ 533 h 10000"/>
                  <a:gd name="connsiteX92-567" fmla="*/ 1145 w 10000"/>
                  <a:gd name="connsiteY92-568" fmla="*/ 133 h 10000"/>
                  <a:gd name="connsiteX93-569" fmla="*/ 2063 w 10000"/>
                  <a:gd name="connsiteY93-570" fmla="*/ 133 h 10000"/>
                  <a:gd name="connsiteX0-571" fmla="*/ 1145 w 10000"/>
                  <a:gd name="connsiteY0-572" fmla="*/ 133 h 10000"/>
                  <a:gd name="connsiteX1-573" fmla="*/ 2063 w 10000"/>
                  <a:gd name="connsiteY1-574" fmla="*/ 133 h 10000"/>
                  <a:gd name="connsiteX2-575" fmla="*/ 1145 w 10000"/>
                  <a:gd name="connsiteY2-576" fmla="*/ 0 h 10000"/>
                  <a:gd name="connsiteX3-577" fmla="*/ 634 w 10000"/>
                  <a:gd name="connsiteY3-578" fmla="*/ 400 h 10000"/>
                  <a:gd name="connsiteX4-579" fmla="*/ 225 w 10000"/>
                  <a:gd name="connsiteY4-580" fmla="*/ 1200 h 10000"/>
                  <a:gd name="connsiteX5-581" fmla="*/ 72 w 10000"/>
                  <a:gd name="connsiteY5-582" fmla="*/ 1867 h 10000"/>
                  <a:gd name="connsiteX6-583" fmla="*/ 21 w 10000"/>
                  <a:gd name="connsiteY6-584" fmla="*/ 2667 h 10000"/>
                  <a:gd name="connsiteX7-585" fmla="*/ 123 w 10000"/>
                  <a:gd name="connsiteY7-586" fmla="*/ 4133 h 10000"/>
                  <a:gd name="connsiteX8-587" fmla="*/ 531 w 10000"/>
                  <a:gd name="connsiteY8-588" fmla="*/ 5333 h 10000"/>
                  <a:gd name="connsiteX9-589" fmla="*/ 1042 w 10000"/>
                  <a:gd name="connsiteY9-590" fmla="*/ 6267 h 10000"/>
                  <a:gd name="connsiteX10-591" fmla="*/ 2217 w 10000"/>
                  <a:gd name="connsiteY10-592" fmla="*/ 7200 h 10000"/>
                  <a:gd name="connsiteX11-593" fmla="*/ 2830 w 10000"/>
                  <a:gd name="connsiteY11-594" fmla="*/ 7067 h 10000"/>
                  <a:gd name="connsiteX12-595" fmla="*/ 3391 w 10000"/>
                  <a:gd name="connsiteY12-596" fmla="*/ 6400 h 10000"/>
                  <a:gd name="connsiteX13-597" fmla="*/ 3544 w 10000"/>
                  <a:gd name="connsiteY13-598" fmla="*/ 5600 h 10000"/>
                  <a:gd name="connsiteX14-599" fmla="*/ 3544 w 10000"/>
                  <a:gd name="connsiteY14-600" fmla="*/ 4800 h 10000"/>
                  <a:gd name="connsiteX15-601" fmla="*/ 3340 w 10000"/>
                  <a:gd name="connsiteY15-602" fmla="*/ 4133 h 10000"/>
                  <a:gd name="connsiteX16-603" fmla="*/ 3084 w 10000"/>
                  <a:gd name="connsiteY16-604" fmla="*/ 3600 h 10000"/>
                  <a:gd name="connsiteX17-605" fmla="*/ 2574 w 10000"/>
                  <a:gd name="connsiteY17-606" fmla="*/ 3067 h 10000"/>
                  <a:gd name="connsiteX18-607" fmla="*/ 2012 w 10000"/>
                  <a:gd name="connsiteY18-608" fmla="*/ 2933 h 10000"/>
                  <a:gd name="connsiteX19-609" fmla="*/ 1451 w 10000"/>
                  <a:gd name="connsiteY19-610" fmla="*/ 3067 h 10000"/>
                  <a:gd name="connsiteX20-611" fmla="*/ 991 w 10000"/>
                  <a:gd name="connsiteY20-612" fmla="*/ 3733 h 10000"/>
                  <a:gd name="connsiteX21-613" fmla="*/ 685 w 10000"/>
                  <a:gd name="connsiteY21-614" fmla="*/ 4667 h 10000"/>
                  <a:gd name="connsiteX22-615" fmla="*/ 531 w 10000"/>
                  <a:gd name="connsiteY22-616" fmla="*/ 5867 h 10000"/>
                  <a:gd name="connsiteX23-617" fmla="*/ 634 w 10000"/>
                  <a:gd name="connsiteY23-618" fmla="*/ 6933 h 10000"/>
                  <a:gd name="connsiteX24-619" fmla="*/ 838 w 10000"/>
                  <a:gd name="connsiteY24-620" fmla="*/ 7733 h 10000"/>
                  <a:gd name="connsiteX25-621" fmla="*/ 1246 w 10000"/>
                  <a:gd name="connsiteY25-622" fmla="*/ 8800 h 10000"/>
                  <a:gd name="connsiteX26-623" fmla="*/ 1757 w 10000"/>
                  <a:gd name="connsiteY26-624" fmla="*/ 9467 h 10000"/>
                  <a:gd name="connsiteX27-625" fmla="*/ 2472 w 10000"/>
                  <a:gd name="connsiteY27-626" fmla="*/ 10000 h 10000"/>
                  <a:gd name="connsiteX28-627" fmla="*/ 3391 w 10000"/>
                  <a:gd name="connsiteY28-628" fmla="*/ 9867 h 10000"/>
                  <a:gd name="connsiteX29-629" fmla="*/ 4361 w 10000"/>
                  <a:gd name="connsiteY29-630" fmla="*/ 8933 h 10000"/>
                  <a:gd name="connsiteX30-631" fmla="*/ 5331 w 10000"/>
                  <a:gd name="connsiteY30-632" fmla="*/ 7333 h 10000"/>
                  <a:gd name="connsiteX31-633" fmla="*/ 6301 w 10000"/>
                  <a:gd name="connsiteY31-634" fmla="*/ 5600 h 10000"/>
                  <a:gd name="connsiteX32-635" fmla="*/ 7425 w 10000"/>
                  <a:gd name="connsiteY32-636" fmla="*/ 4133 h 10000"/>
                  <a:gd name="connsiteX33-637" fmla="*/ 8600 w 10000"/>
                  <a:gd name="connsiteY33-638" fmla="*/ 3867 h 10000"/>
                  <a:gd name="connsiteX34-639" fmla="*/ 9161 w 10000"/>
                  <a:gd name="connsiteY34-640" fmla="*/ 4267 h 10000"/>
                  <a:gd name="connsiteX35-641" fmla="*/ 9621 w 10000"/>
                  <a:gd name="connsiteY35-642" fmla="*/ 5067 h 10000"/>
                  <a:gd name="connsiteX36-643" fmla="*/ 9927 w 10000"/>
                  <a:gd name="connsiteY36-644" fmla="*/ 6400 h 10000"/>
                  <a:gd name="connsiteX37-645" fmla="*/ 9978 w 10000"/>
                  <a:gd name="connsiteY37-646" fmla="*/ 7067 h 10000"/>
                  <a:gd name="connsiteX38-647" fmla="*/ 9876 w 10000"/>
                  <a:gd name="connsiteY38-648" fmla="*/ 7733 h 10000"/>
                  <a:gd name="connsiteX39-649" fmla="*/ 9468 w 10000"/>
                  <a:gd name="connsiteY39-650" fmla="*/ 8533 h 10000"/>
                  <a:gd name="connsiteX40-651" fmla="*/ 8957 w 10000"/>
                  <a:gd name="connsiteY40-652" fmla="*/ 8800 h 10000"/>
                  <a:gd name="connsiteX41-653" fmla="*/ 8140 w 10000"/>
                  <a:gd name="connsiteY41-654" fmla="*/ 7867 h 10000"/>
                  <a:gd name="connsiteX42-655" fmla="*/ 7885 w 10000"/>
                  <a:gd name="connsiteY42-656" fmla="*/ 7067 h 10000"/>
                  <a:gd name="connsiteX43-657" fmla="*/ 7833 w 10000"/>
                  <a:gd name="connsiteY43-658" fmla="*/ 6000 h 10000"/>
                  <a:gd name="connsiteX44-659" fmla="*/ 8037 w 10000"/>
                  <a:gd name="connsiteY44-660" fmla="*/ 5333 h 10000"/>
                  <a:gd name="connsiteX45-661" fmla="*/ 8242 w 10000"/>
                  <a:gd name="connsiteY45-662" fmla="*/ 5067 h 10000"/>
                  <a:gd name="connsiteX46-663" fmla="*/ 8650 w 10000"/>
                  <a:gd name="connsiteY46-664" fmla="*/ 4933 h 10000"/>
                  <a:gd name="connsiteX47-665" fmla="*/ 8753 w 10000"/>
                  <a:gd name="connsiteY47-666" fmla="*/ 4933 h 10000"/>
                  <a:gd name="connsiteX48-667" fmla="*/ 8650 w 10000"/>
                  <a:gd name="connsiteY48-668" fmla="*/ 4933 h 10000"/>
                  <a:gd name="connsiteX49-669" fmla="*/ 8242 w 10000"/>
                  <a:gd name="connsiteY49-670" fmla="*/ 5067 h 10000"/>
                  <a:gd name="connsiteX50-671" fmla="*/ 8037 w 10000"/>
                  <a:gd name="connsiteY50-672" fmla="*/ 5333 h 10000"/>
                  <a:gd name="connsiteX51-673" fmla="*/ 7833 w 10000"/>
                  <a:gd name="connsiteY51-674" fmla="*/ 6000 h 10000"/>
                  <a:gd name="connsiteX52-675" fmla="*/ 7885 w 10000"/>
                  <a:gd name="connsiteY52-676" fmla="*/ 7067 h 10000"/>
                  <a:gd name="connsiteX53-677" fmla="*/ 8140 w 10000"/>
                  <a:gd name="connsiteY53-678" fmla="*/ 8000 h 10000"/>
                  <a:gd name="connsiteX54-679" fmla="*/ 8957 w 10000"/>
                  <a:gd name="connsiteY54-680" fmla="*/ 8800 h 10000"/>
                  <a:gd name="connsiteX55-681" fmla="*/ 9212 w 10000"/>
                  <a:gd name="connsiteY55-682" fmla="*/ 8800 h 10000"/>
                  <a:gd name="connsiteX56-683" fmla="*/ 9468 w 10000"/>
                  <a:gd name="connsiteY56-684" fmla="*/ 8667 h 10000"/>
                  <a:gd name="connsiteX57-685" fmla="*/ 9722 w 10000"/>
                  <a:gd name="connsiteY57-686" fmla="*/ 8400 h 10000"/>
                  <a:gd name="connsiteX58-687" fmla="*/ 9927 w 10000"/>
                  <a:gd name="connsiteY58-688" fmla="*/ 7867 h 10000"/>
                  <a:gd name="connsiteX59-689" fmla="*/ 9978 w 10000"/>
                  <a:gd name="connsiteY59-690" fmla="*/ 7067 h 10000"/>
                  <a:gd name="connsiteX60-691" fmla="*/ 9978 w 10000"/>
                  <a:gd name="connsiteY60-692" fmla="*/ 6267 h 10000"/>
                  <a:gd name="connsiteX61-693" fmla="*/ 9672 w 10000"/>
                  <a:gd name="connsiteY61-694" fmla="*/ 4933 h 10000"/>
                  <a:gd name="connsiteX62-695" fmla="*/ 9161 w 10000"/>
                  <a:gd name="connsiteY62-696" fmla="*/ 4133 h 10000"/>
                  <a:gd name="connsiteX63-697" fmla="*/ 8600 w 10000"/>
                  <a:gd name="connsiteY63-698" fmla="*/ 3600 h 10000"/>
                  <a:gd name="connsiteX64-699" fmla="*/ 7374 w 10000"/>
                  <a:gd name="connsiteY64-700" fmla="*/ 4000 h 10000"/>
                  <a:gd name="connsiteX65-701" fmla="*/ 6251 w 10000"/>
                  <a:gd name="connsiteY65-702" fmla="*/ 5333 h 10000"/>
                  <a:gd name="connsiteX66-703" fmla="*/ 5229 w 10000"/>
                  <a:gd name="connsiteY66-704" fmla="*/ 7200 h 10000"/>
                  <a:gd name="connsiteX67-705" fmla="*/ 4310 w 10000"/>
                  <a:gd name="connsiteY67-706" fmla="*/ 8667 h 10000"/>
                  <a:gd name="connsiteX68-707" fmla="*/ 2472 w 10000"/>
                  <a:gd name="connsiteY68-708" fmla="*/ 9600 h 10000"/>
                  <a:gd name="connsiteX69-709" fmla="*/ 1808 w 10000"/>
                  <a:gd name="connsiteY69-710" fmla="*/ 9200 h 10000"/>
                  <a:gd name="connsiteX70-711" fmla="*/ 1349 w 10000"/>
                  <a:gd name="connsiteY70-712" fmla="*/ 8533 h 10000"/>
                  <a:gd name="connsiteX71-713" fmla="*/ 940 w 10000"/>
                  <a:gd name="connsiteY71-714" fmla="*/ 7600 h 10000"/>
                  <a:gd name="connsiteX72-715" fmla="*/ 735 w 10000"/>
                  <a:gd name="connsiteY72-716" fmla="*/ 6800 h 10000"/>
                  <a:gd name="connsiteX73-717" fmla="*/ 685 w 10000"/>
                  <a:gd name="connsiteY73-718" fmla="*/ 5867 h 10000"/>
                  <a:gd name="connsiteX74-719" fmla="*/ 735 w 10000"/>
                  <a:gd name="connsiteY74-720" fmla="*/ 4800 h 10000"/>
                  <a:gd name="connsiteX75-721" fmla="*/ 1042 w 10000"/>
                  <a:gd name="connsiteY75-722" fmla="*/ 4000 h 10000"/>
                  <a:gd name="connsiteX76-723" fmla="*/ 1962 w 10000"/>
                  <a:gd name="connsiteY76-724" fmla="*/ 3200 h 10000"/>
                  <a:gd name="connsiteX77-725" fmla="*/ 2523 w 10000"/>
                  <a:gd name="connsiteY77-726" fmla="*/ 3333 h 10000"/>
                  <a:gd name="connsiteX78-727" fmla="*/ 3034 w 10000"/>
                  <a:gd name="connsiteY78-728" fmla="*/ 3867 h 10000"/>
                  <a:gd name="connsiteX79-729" fmla="*/ 3238 w 10000"/>
                  <a:gd name="connsiteY79-730" fmla="*/ 4267 h 10000"/>
                  <a:gd name="connsiteX80-731" fmla="*/ 3442 w 10000"/>
                  <a:gd name="connsiteY80-732" fmla="*/ 4800 h 10000"/>
                  <a:gd name="connsiteX81-733" fmla="*/ 3494 w 10000"/>
                  <a:gd name="connsiteY81-734" fmla="*/ 5467 h 10000"/>
                  <a:gd name="connsiteX82-735" fmla="*/ 3340 w 10000"/>
                  <a:gd name="connsiteY82-736" fmla="*/ 6133 h 10000"/>
                  <a:gd name="connsiteX83-737" fmla="*/ 2830 w 10000"/>
                  <a:gd name="connsiteY83-738" fmla="*/ 6800 h 10000"/>
                  <a:gd name="connsiteX84-739" fmla="*/ 2267 w 10000"/>
                  <a:gd name="connsiteY84-740" fmla="*/ 6933 h 10000"/>
                  <a:gd name="connsiteX85-741" fmla="*/ 1093 w 10000"/>
                  <a:gd name="connsiteY85-742" fmla="*/ 6133 h 10000"/>
                  <a:gd name="connsiteX86-743" fmla="*/ 582 w 10000"/>
                  <a:gd name="connsiteY86-744" fmla="*/ 5333 h 10000"/>
                  <a:gd name="connsiteX87-745" fmla="*/ 174 w 10000"/>
                  <a:gd name="connsiteY87-746" fmla="*/ 4133 h 10000"/>
                  <a:gd name="connsiteX88-747" fmla="*/ 21 w 10000"/>
                  <a:gd name="connsiteY88-748" fmla="*/ 2667 h 10000"/>
                  <a:gd name="connsiteX89-749" fmla="*/ 123 w 10000"/>
                  <a:gd name="connsiteY89-750" fmla="*/ 2000 h 10000"/>
                  <a:gd name="connsiteX90-751" fmla="*/ 225 w 10000"/>
                  <a:gd name="connsiteY90-752" fmla="*/ 1333 h 10000"/>
                  <a:gd name="connsiteX91-753" fmla="*/ 634 w 10000"/>
                  <a:gd name="connsiteY91-754" fmla="*/ 533 h 10000"/>
                  <a:gd name="connsiteX92-755" fmla="*/ 1145 w 10000"/>
                  <a:gd name="connsiteY92-756" fmla="*/ 133 h 10000"/>
                  <a:gd name="connsiteX0-757" fmla="*/ 634 w 10000"/>
                  <a:gd name="connsiteY0-758" fmla="*/ 533 h 10000"/>
                  <a:gd name="connsiteX1-759" fmla="*/ 2063 w 10000"/>
                  <a:gd name="connsiteY1-760" fmla="*/ 133 h 10000"/>
                  <a:gd name="connsiteX2-761" fmla="*/ 1145 w 10000"/>
                  <a:gd name="connsiteY2-762" fmla="*/ 0 h 10000"/>
                  <a:gd name="connsiteX3-763" fmla="*/ 634 w 10000"/>
                  <a:gd name="connsiteY3-764" fmla="*/ 400 h 10000"/>
                  <a:gd name="connsiteX4-765" fmla="*/ 225 w 10000"/>
                  <a:gd name="connsiteY4-766" fmla="*/ 1200 h 10000"/>
                  <a:gd name="connsiteX5-767" fmla="*/ 72 w 10000"/>
                  <a:gd name="connsiteY5-768" fmla="*/ 1867 h 10000"/>
                  <a:gd name="connsiteX6-769" fmla="*/ 21 w 10000"/>
                  <a:gd name="connsiteY6-770" fmla="*/ 2667 h 10000"/>
                  <a:gd name="connsiteX7-771" fmla="*/ 123 w 10000"/>
                  <a:gd name="connsiteY7-772" fmla="*/ 4133 h 10000"/>
                  <a:gd name="connsiteX8-773" fmla="*/ 531 w 10000"/>
                  <a:gd name="connsiteY8-774" fmla="*/ 5333 h 10000"/>
                  <a:gd name="connsiteX9-775" fmla="*/ 1042 w 10000"/>
                  <a:gd name="connsiteY9-776" fmla="*/ 6267 h 10000"/>
                  <a:gd name="connsiteX10-777" fmla="*/ 2217 w 10000"/>
                  <a:gd name="connsiteY10-778" fmla="*/ 7200 h 10000"/>
                  <a:gd name="connsiteX11-779" fmla="*/ 2830 w 10000"/>
                  <a:gd name="connsiteY11-780" fmla="*/ 7067 h 10000"/>
                  <a:gd name="connsiteX12-781" fmla="*/ 3391 w 10000"/>
                  <a:gd name="connsiteY12-782" fmla="*/ 6400 h 10000"/>
                  <a:gd name="connsiteX13-783" fmla="*/ 3544 w 10000"/>
                  <a:gd name="connsiteY13-784" fmla="*/ 5600 h 10000"/>
                  <a:gd name="connsiteX14-785" fmla="*/ 3544 w 10000"/>
                  <a:gd name="connsiteY14-786" fmla="*/ 4800 h 10000"/>
                  <a:gd name="connsiteX15-787" fmla="*/ 3340 w 10000"/>
                  <a:gd name="connsiteY15-788" fmla="*/ 4133 h 10000"/>
                  <a:gd name="connsiteX16-789" fmla="*/ 3084 w 10000"/>
                  <a:gd name="connsiteY16-790" fmla="*/ 3600 h 10000"/>
                  <a:gd name="connsiteX17-791" fmla="*/ 2574 w 10000"/>
                  <a:gd name="connsiteY17-792" fmla="*/ 3067 h 10000"/>
                  <a:gd name="connsiteX18-793" fmla="*/ 2012 w 10000"/>
                  <a:gd name="connsiteY18-794" fmla="*/ 2933 h 10000"/>
                  <a:gd name="connsiteX19-795" fmla="*/ 1451 w 10000"/>
                  <a:gd name="connsiteY19-796" fmla="*/ 3067 h 10000"/>
                  <a:gd name="connsiteX20-797" fmla="*/ 991 w 10000"/>
                  <a:gd name="connsiteY20-798" fmla="*/ 3733 h 10000"/>
                  <a:gd name="connsiteX21-799" fmla="*/ 685 w 10000"/>
                  <a:gd name="connsiteY21-800" fmla="*/ 4667 h 10000"/>
                  <a:gd name="connsiteX22-801" fmla="*/ 531 w 10000"/>
                  <a:gd name="connsiteY22-802" fmla="*/ 5867 h 10000"/>
                  <a:gd name="connsiteX23-803" fmla="*/ 634 w 10000"/>
                  <a:gd name="connsiteY23-804" fmla="*/ 6933 h 10000"/>
                  <a:gd name="connsiteX24-805" fmla="*/ 838 w 10000"/>
                  <a:gd name="connsiteY24-806" fmla="*/ 7733 h 10000"/>
                  <a:gd name="connsiteX25-807" fmla="*/ 1246 w 10000"/>
                  <a:gd name="connsiteY25-808" fmla="*/ 8800 h 10000"/>
                  <a:gd name="connsiteX26-809" fmla="*/ 1757 w 10000"/>
                  <a:gd name="connsiteY26-810" fmla="*/ 9467 h 10000"/>
                  <a:gd name="connsiteX27-811" fmla="*/ 2472 w 10000"/>
                  <a:gd name="connsiteY27-812" fmla="*/ 10000 h 10000"/>
                  <a:gd name="connsiteX28-813" fmla="*/ 3391 w 10000"/>
                  <a:gd name="connsiteY28-814" fmla="*/ 9867 h 10000"/>
                  <a:gd name="connsiteX29-815" fmla="*/ 4361 w 10000"/>
                  <a:gd name="connsiteY29-816" fmla="*/ 8933 h 10000"/>
                  <a:gd name="connsiteX30-817" fmla="*/ 5331 w 10000"/>
                  <a:gd name="connsiteY30-818" fmla="*/ 7333 h 10000"/>
                  <a:gd name="connsiteX31-819" fmla="*/ 6301 w 10000"/>
                  <a:gd name="connsiteY31-820" fmla="*/ 5600 h 10000"/>
                  <a:gd name="connsiteX32-821" fmla="*/ 7425 w 10000"/>
                  <a:gd name="connsiteY32-822" fmla="*/ 4133 h 10000"/>
                  <a:gd name="connsiteX33-823" fmla="*/ 8600 w 10000"/>
                  <a:gd name="connsiteY33-824" fmla="*/ 3867 h 10000"/>
                  <a:gd name="connsiteX34-825" fmla="*/ 9161 w 10000"/>
                  <a:gd name="connsiteY34-826" fmla="*/ 4267 h 10000"/>
                  <a:gd name="connsiteX35-827" fmla="*/ 9621 w 10000"/>
                  <a:gd name="connsiteY35-828" fmla="*/ 5067 h 10000"/>
                  <a:gd name="connsiteX36-829" fmla="*/ 9927 w 10000"/>
                  <a:gd name="connsiteY36-830" fmla="*/ 6400 h 10000"/>
                  <a:gd name="connsiteX37-831" fmla="*/ 9978 w 10000"/>
                  <a:gd name="connsiteY37-832" fmla="*/ 7067 h 10000"/>
                  <a:gd name="connsiteX38-833" fmla="*/ 9876 w 10000"/>
                  <a:gd name="connsiteY38-834" fmla="*/ 7733 h 10000"/>
                  <a:gd name="connsiteX39-835" fmla="*/ 9468 w 10000"/>
                  <a:gd name="connsiteY39-836" fmla="*/ 8533 h 10000"/>
                  <a:gd name="connsiteX40-837" fmla="*/ 8957 w 10000"/>
                  <a:gd name="connsiteY40-838" fmla="*/ 8800 h 10000"/>
                  <a:gd name="connsiteX41-839" fmla="*/ 8140 w 10000"/>
                  <a:gd name="connsiteY41-840" fmla="*/ 7867 h 10000"/>
                  <a:gd name="connsiteX42-841" fmla="*/ 7885 w 10000"/>
                  <a:gd name="connsiteY42-842" fmla="*/ 7067 h 10000"/>
                  <a:gd name="connsiteX43-843" fmla="*/ 7833 w 10000"/>
                  <a:gd name="connsiteY43-844" fmla="*/ 6000 h 10000"/>
                  <a:gd name="connsiteX44-845" fmla="*/ 8037 w 10000"/>
                  <a:gd name="connsiteY44-846" fmla="*/ 5333 h 10000"/>
                  <a:gd name="connsiteX45-847" fmla="*/ 8242 w 10000"/>
                  <a:gd name="connsiteY45-848" fmla="*/ 5067 h 10000"/>
                  <a:gd name="connsiteX46-849" fmla="*/ 8650 w 10000"/>
                  <a:gd name="connsiteY46-850" fmla="*/ 4933 h 10000"/>
                  <a:gd name="connsiteX47-851" fmla="*/ 8753 w 10000"/>
                  <a:gd name="connsiteY47-852" fmla="*/ 4933 h 10000"/>
                  <a:gd name="connsiteX48-853" fmla="*/ 8650 w 10000"/>
                  <a:gd name="connsiteY48-854" fmla="*/ 4933 h 10000"/>
                  <a:gd name="connsiteX49-855" fmla="*/ 8242 w 10000"/>
                  <a:gd name="connsiteY49-856" fmla="*/ 5067 h 10000"/>
                  <a:gd name="connsiteX50-857" fmla="*/ 8037 w 10000"/>
                  <a:gd name="connsiteY50-858" fmla="*/ 5333 h 10000"/>
                  <a:gd name="connsiteX51-859" fmla="*/ 7833 w 10000"/>
                  <a:gd name="connsiteY51-860" fmla="*/ 6000 h 10000"/>
                  <a:gd name="connsiteX52-861" fmla="*/ 7885 w 10000"/>
                  <a:gd name="connsiteY52-862" fmla="*/ 7067 h 10000"/>
                  <a:gd name="connsiteX53-863" fmla="*/ 8140 w 10000"/>
                  <a:gd name="connsiteY53-864" fmla="*/ 8000 h 10000"/>
                  <a:gd name="connsiteX54-865" fmla="*/ 8957 w 10000"/>
                  <a:gd name="connsiteY54-866" fmla="*/ 8800 h 10000"/>
                  <a:gd name="connsiteX55-867" fmla="*/ 9212 w 10000"/>
                  <a:gd name="connsiteY55-868" fmla="*/ 8800 h 10000"/>
                  <a:gd name="connsiteX56-869" fmla="*/ 9468 w 10000"/>
                  <a:gd name="connsiteY56-870" fmla="*/ 8667 h 10000"/>
                  <a:gd name="connsiteX57-871" fmla="*/ 9722 w 10000"/>
                  <a:gd name="connsiteY57-872" fmla="*/ 8400 h 10000"/>
                  <a:gd name="connsiteX58-873" fmla="*/ 9927 w 10000"/>
                  <a:gd name="connsiteY58-874" fmla="*/ 7867 h 10000"/>
                  <a:gd name="connsiteX59-875" fmla="*/ 9978 w 10000"/>
                  <a:gd name="connsiteY59-876" fmla="*/ 7067 h 10000"/>
                  <a:gd name="connsiteX60-877" fmla="*/ 9978 w 10000"/>
                  <a:gd name="connsiteY60-878" fmla="*/ 6267 h 10000"/>
                  <a:gd name="connsiteX61-879" fmla="*/ 9672 w 10000"/>
                  <a:gd name="connsiteY61-880" fmla="*/ 4933 h 10000"/>
                  <a:gd name="connsiteX62-881" fmla="*/ 9161 w 10000"/>
                  <a:gd name="connsiteY62-882" fmla="*/ 4133 h 10000"/>
                  <a:gd name="connsiteX63-883" fmla="*/ 8600 w 10000"/>
                  <a:gd name="connsiteY63-884" fmla="*/ 3600 h 10000"/>
                  <a:gd name="connsiteX64-885" fmla="*/ 7374 w 10000"/>
                  <a:gd name="connsiteY64-886" fmla="*/ 4000 h 10000"/>
                  <a:gd name="connsiteX65-887" fmla="*/ 6251 w 10000"/>
                  <a:gd name="connsiteY65-888" fmla="*/ 5333 h 10000"/>
                  <a:gd name="connsiteX66-889" fmla="*/ 5229 w 10000"/>
                  <a:gd name="connsiteY66-890" fmla="*/ 7200 h 10000"/>
                  <a:gd name="connsiteX67-891" fmla="*/ 4310 w 10000"/>
                  <a:gd name="connsiteY67-892" fmla="*/ 8667 h 10000"/>
                  <a:gd name="connsiteX68-893" fmla="*/ 2472 w 10000"/>
                  <a:gd name="connsiteY68-894" fmla="*/ 9600 h 10000"/>
                  <a:gd name="connsiteX69-895" fmla="*/ 1808 w 10000"/>
                  <a:gd name="connsiteY69-896" fmla="*/ 9200 h 10000"/>
                  <a:gd name="connsiteX70-897" fmla="*/ 1349 w 10000"/>
                  <a:gd name="connsiteY70-898" fmla="*/ 8533 h 10000"/>
                  <a:gd name="connsiteX71-899" fmla="*/ 940 w 10000"/>
                  <a:gd name="connsiteY71-900" fmla="*/ 7600 h 10000"/>
                  <a:gd name="connsiteX72-901" fmla="*/ 735 w 10000"/>
                  <a:gd name="connsiteY72-902" fmla="*/ 6800 h 10000"/>
                  <a:gd name="connsiteX73-903" fmla="*/ 685 w 10000"/>
                  <a:gd name="connsiteY73-904" fmla="*/ 5867 h 10000"/>
                  <a:gd name="connsiteX74-905" fmla="*/ 735 w 10000"/>
                  <a:gd name="connsiteY74-906" fmla="*/ 4800 h 10000"/>
                  <a:gd name="connsiteX75-907" fmla="*/ 1042 w 10000"/>
                  <a:gd name="connsiteY75-908" fmla="*/ 4000 h 10000"/>
                  <a:gd name="connsiteX76-909" fmla="*/ 1962 w 10000"/>
                  <a:gd name="connsiteY76-910" fmla="*/ 3200 h 10000"/>
                  <a:gd name="connsiteX77-911" fmla="*/ 2523 w 10000"/>
                  <a:gd name="connsiteY77-912" fmla="*/ 3333 h 10000"/>
                  <a:gd name="connsiteX78-913" fmla="*/ 3034 w 10000"/>
                  <a:gd name="connsiteY78-914" fmla="*/ 3867 h 10000"/>
                  <a:gd name="connsiteX79-915" fmla="*/ 3238 w 10000"/>
                  <a:gd name="connsiteY79-916" fmla="*/ 4267 h 10000"/>
                  <a:gd name="connsiteX80-917" fmla="*/ 3442 w 10000"/>
                  <a:gd name="connsiteY80-918" fmla="*/ 4800 h 10000"/>
                  <a:gd name="connsiteX81-919" fmla="*/ 3494 w 10000"/>
                  <a:gd name="connsiteY81-920" fmla="*/ 5467 h 10000"/>
                  <a:gd name="connsiteX82-921" fmla="*/ 3340 w 10000"/>
                  <a:gd name="connsiteY82-922" fmla="*/ 6133 h 10000"/>
                  <a:gd name="connsiteX83-923" fmla="*/ 2830 w 10000"/>
                  <a:gd name="connsiteY83-924" fmla="*/ 6800 h 10000"/>
                  <a:gd name="connsiteX84-925" fmla="*/ 2267 w 10000"/>
                  <a:gd name="connsiteY84-926" fmla="*/ 6933 h 10000"/>
                  <a:gd name="connsiteX85-927" fmla="*/ 1093 w 10000"/>
                  <a:gd name="connsiteY85-928" fmla="*/ 6133 h 10000"/>
                  <a:gd name="connsiteX86-929" fmla="*/ 582 w 10000"/>
                  <a:gd name="connsiteY86-930" fmla="*/ 5333 h 10000"/>
                  <a:gd name="connsiteX87-931" fmla="*/ 174 w 10000"/>
                  <a:gd name="connsiteY87-932" fmla="*/ 4133 h 10000"/>
                  <a:gd name="connsiteX88-933" fmla="*/ 21 w 10000"/>
                  <a:gd name="connsiteY88-934" fmla="*/ 2667 h 10000"/>
                  <a:gd name="connsiteX89-935" fmla="*/ 123 w 10000"/>
                  <a:gd name="connsiteY89-936" fmla="*/ 2000 h 10000"/>
                  <a:gd name="connsiteX90-937" fmla="*/ 225 w 10000"/>
                  <a:gd name="connsiteY90-938" fmla="*/ 1333 h 10000"/>
                  <a:gd name="connsiteX91-939" fmla="*/ 634 w 10000"/>
                  <a:gd name="connsiteY91-940" fmla="*/ 533 h 10000"/>
                  <a:gd name="connsiteX0-941" fmla="*/ 634 w 10000"/>
                  <a:gd name="connsiteY0-942" fmla="*/ 533 h 10000"/>
                  <a:gd name="connsiteX1-943" fmla="*/ 1145 w 10000"/>
                  <a:gd name="connsiteY1-944" fmla="*/ 0 h 10000"/>
                  <a:gd name="connsiteX2-945" fmla="*/ 634 w 10000"/>
                  <a:gd name="connsiteY2-946" fmla="*/ 400 h 10000"/>
                  <a:gd name="connsiteX3-947" fmla="*/ 225 w 10000"/>
                  <a:gd name="connsiteY3-948" fmla="*/ 1200 h 10000"/>
                  <a:gd name="connsiteX4-949" fmla="*/ 72 w 10000"/>
                  <a:gd name="connsiteY4-950" fmla="*/ 1867 h 10000"/>
                  <a:gd name="connsiteX5-951" fmla="*/ 21 w 10000"/>
                  <a:gd name="connsiteY5-952" fmla="*/ 2667 h 10000"/>
                  <a:gd name="connsiteX6-953" fmla="*/ 123 w 10000"/>
                  <a:gd name="connsiteY6-954" fmla="*/ 4133 h 10000"/>
                  <a:gd name="connsiteX7-955" fmla="*/ 531 w 10000"/>
                  <a:gd name="connsiteY7-956" fmla="*/ 5333 h 10000"/>
                  <a:gd name="connsiteX8-957" fmla="*/ 1042 w 10000"/>
                  <a:gd name="connsiteY8-958" fmla="*/ 6267 h 10000"/>
                  <a:gd name="connsiteX9-959" fmla="*/ 2217 w 10000"/>
                  <a:gd name="connsiteY9-960" fmla="*/ 7200 h 10000"/>
                  <a:gd name="connsiteX10-961" fmla="*/ 2830 w 10000"/>
                  <a:gd name="connsiteY10-962" fmla="*/ 7067 h 10000"/>
                  <a:gd name="connsiteX11-963" fmla="*/ 3391 w 10000"/>
                  <a:gd name="connsiteY11-964" fmla="*/ 6400 h 10000"/>
                  <a:gd name="connsiteX12-965" fmla="*/ 3544 w 10000"/>
                  <a:gd name="connsiteY12-966" fmla="*/ 5600 h 10000"/>
                  <a:gd name="connsiteX13-967" fmla="*/ 3544 w 10000"/>
                  <a:gd name="connsiteY13-968" fmla="*/ 4800 h 10000"/>
                  <a:gd name="connsiteX14-969" fmla="*/ 3340 w 10000"/>
                  <a:gd name="connsiteY14-970" fmla="*/ 4133 h 10000"/>
                  <a:gd name="connsiteX15-971" fmla="*/ 3084 w 10000"/>
                  <a:gd name="connsiteY15-972" fmla="*/ 3600 h 10000"/>
                  <a:gd name="connsiteX16-973" fmla="*/ 2574 w 10000"/>
                  <a:gd name="connsiteY16-974" fmla="*/ 3067 h 10000"/>
                  <a:gd name="connsiteX17-975" fmla="*/ 2012 w 10000"/>
                  <a:gd name="connsiteY17-976" fmla="*/ 2933 h 10000"/>
                  <a:gd name="connsiteX18-977" fmla="*/ 1451 w 10000"/>
                  <a:gd name="connsiteY18-978" fmla="*/ 3067 h 10000"/>
                  <a:gd name="connsiteX19-979" fmla="*/ 991 w 10000"/>
                  <a:gd name="connsiteY19-980" fmla="*/ 3733 h 10000"/>
                  <a:gd name="connsiteX20-981" fmla="*/ 685 w 10000"/>
                  <a:gd name="connsiteY20-982" fmla="*/ 4667 h 10000"/>
                  <a:gd name="connsiteX21-983" fmla="*/ 531 w 10000"/>
                  <a:gd name="connsiteY21-984" fmla="*/ 5867 h 10000"/>
                  <a:gd name="connsiteX22-985" fmla="*/ 634 w 10000"/>
                  <a:gd name="connsiteY22-986" fmla="*/ 6933 h 10000"/>
                  <a:gd name="connsiteX23-987" fmla="*/ 838 w 10000"/>
                  <a:gd name="connsiteY23-988" fmla="*/ 7733 h 10000"/>
                  <a:gd name="connsiteX24-989" fmla="*/ 1246 w 10000"/>
                  <a:gd name="connsiteY24-990" fmla="*/ 8800 h 10000"/>
                  <a:gd name="connsiteX25-991" fmla="*/ 1757 w 10000"/>
                  <a:gd name="connsiteY25-992" fmla="*/ 9467 h 10000"/>
                  <a:gd name="connsiteX26-993" fmla="*/ 2472 w 10000"/>
                  <a:gd name="connsiteY26-994" fmla="*/ 10000 h 10000"/>
                  <a:gd name="connsiteX27-995" fmla="*/ 3391 w 10000"/>
                  <a:gd name="connsiteY27-996" fmla="*/ 9867 h 10000"/>
                  <a:gd name="connsiteX28-997" fmla="*/ 4361 w 10000"/>
                  <a:gd name="connsiteY28-998" fmla="*/ 8933 h 10000"/>
                  <a:gd name="connsiteX29-999" fmla="*/ 5331 w 10000"/>
                  <a:gd name="connsiteY29-1000" fmla="*/ 7333 h 10000"/>
                  <a:gd name="connsiteX30-1001" fmla="*/ 6301 w 10000"/>
                  <a:gd name="connsiteY30-1002" fmla="*/ 5600 h 10000"/>
                  <a:gd name="connsiteX31-1003" fmla="*/ 7425 w 10000"/>
                  <a:gd name="connsiteY31-1004" fmla="*/ 4133 h 10000"/>
                  <a:gd name="connsiteX32-1005" fmla="*/ 8600 w 10000"/>
                  <a:gd name="connsiteY32-1006" fmla="*/ 3867 h 10000"/>
                  <a:gd name="connsiteX33-1007" fmla="*/ 9161 w 10000"/>
                  <a:gd name="connsiteY33-1008" fmla="*/ 4267 h 10000"/>
                  <a:gd name="connsiteX34-1009" fmla="*/ 9621 w 10000"/>
                  <a:gd name="connsiteY34-1010" fmla="*/ 5067 h 10000"/>
                  <a:gd name="connsiteX35-1011" fmla="*/ 9927 w 10000"/>
                  <a:gd name="connsiteY35-1012" fmla="*/ 6400 h 10000"/>
                  <a:gd name="connsiteX36-1013" fmla="*/ 9978 w 10000"/>
                  <a:gd name="connsiteY36-1014" fmla="*/ 7067 h 10000"/>
                  <a:gd name="connsiteX37-1015" fmla="*/ 9876 w 10000"/>
                  <a:gd name="connsiteY37-1016" fmla="*/ 7733 h 10000"/>
                  <a:gd name="connsiteX38-1017" fmla="*/ 9468 w 10000"/>
                  <a:gd name="connsiteY38-1018" fmla="*/ 8533 h 10000"/>
                  <a:gd name="connsiteX39-1019" fmla="*/ 8957 w 10000"/>
                  <a:gd name="connsiteY39-1020" fmla="*/ 8800 h 10000"/>
                  <a:gd name="connsiteX40-1021" fmla="*/ 8140 w 10000"/>
                  <a:gd name="connsiteY40-1022" fmla="*/ 7867 h 10000"/>
                  <a:gd name="connsiteX41-1023" fmla="*/ 7885 w 10000"/>
                  <a:gd name="connsiteY41-1024" fmla="*/ 7067 h 10000"/>
                  <a:gd name="connsiteX42-1025" fmla="*/ 7833 w 10000"/>
                  <a:gd name="connsiteY42-1026" fmla="*/ 6000 h 10000"/>
                  <a:gd name="connsiteX43-1027" fmla="*/ 8037 w 10000"/>
                  <a:gd name="connsiteY43-1028" fmla="*/ 5333 h 10000"/>
                  <a:gd name="connsiteX44-1029" fmla="*/ 8242 w 10000"/>
                  <a:gd name="connsiteY44-1030" fmla="*/ 5067 h 10000"/>
                  <a:gd name="connsiteX45-1031" fmla="*/ 8650 w 10000"/>
                  <a:gd name="connsiteY45-1032" fmla="*/ 4933 h 10000"/>
                  <a:gd name="connsiteX46-1033" fmla="*/ 8753 w 10000"/>
                  <a:gd name="connsiteY46-1034" fmla="*/ 4933 h 10000"/>
                  <a:gd name="connsiteX47-1035" fmla="*/ 8650 w 10000"/>
                  <a:gd name="connsiteY47-1036" fmla="*/ 4933 h 10000"/>
                  <a:gd name="connsiteX48-1037" fmla="*/ 8242 w 10000"/>
                  <a:gd name="connsiteY48-1038" fmla="*/ 5067 h 10000"/>
                  <a:gd name="connsiteX49-1039" fmla="*/ 8037 w 10000"/>
                  <a:gd name="connsiteY49-1040" fmla="*/ 5333 h 10000"/>
                  <a:gd name="connsiteX50-1041" fmla="*/ 7833 w 10000"/>
                  <a:gd name="connsiteY50-1042" fmla="*/ 6000 h 10000"/>
                  <a:gd name="connsiteX51-1043" fmla="*/ 7885 w 10000"/>
                  <a:gd name="connsiteY51-1044" fmla="*/ 7067 h 10000"/>
                  <a:gd name="connsiteX52-1045" fmla="*/ 8140 w 10000"/>
                  <a:gd name="connsiteY52-1046" fmla="*/ 8000 h 10000"/>
                  <a:gd name="connsiteX53-1047" fmla="*/ 8957 w 10000"/>
                  <a:gd name="connsiteY53-1048" fmla="*/ 8800 h 10000"/>
                  <a:gd name="connsiteX54-1049" fmla="*/ 9212 w 10000"/>
                  <a:gd name="connsiteY54-1050" fmla="*/ 8800 h 10000"/>
                  <a:gd name="connsiteX55-1051" fmla="*/ 9468 w 10000"/>
                  <a:gd name="connsiteY55-1052" fmla="*/ 8667 h 10000"/>
                  <a:gd name="connsiteX56-1053" fmla="*/ 9722 w 10000"/>
                  <a:gd name="connsiteY56-1054" fmla="*/ 8400 h 10000"/>
                  <a:gd name="connsiteX57-1055" fmla="*/ 9927 w 10000"/>
                  <a:gd name="connsiteY57-1056" fmla="*/ 7867 h 10000"/>
                  <a:gd name="connsiteX58-1057" fmla="*/ 9978 w 10000"/>
                  <a:gd name="connsiteY58-1058" fmla="*/ 7067 h 10000"/>
                  <a:gd name="connsiteX59-1059" fmla="*/ 9978 w 10000"/>
                  <a:gd name="connsiteY59-1060" fmla="*/ 6267 h 10000"/>
                  <a:gd name="connsiteX60-1061" fmla="*/ 9672 w 10000"/>
                  <a:gd name="connsiteY60-1062" fmla="*/ 4933 h 10000"/>
                  <a:gd name="connsiteX61-1063" fmla="*/ 9161 w 10000"/>
                  <a:gd name="connsiteY61-1064" fmla="*/ 4133 h 10000"/>
                  <a:gd name="connsiteX62-1065" fmla="*/ 8600 w 10000"/>
                  <a:gd name="connsiteY62-1066" fmla="*/ 3600 h 10000"/>
                  <a:gd name="connsiteX63-1067" fmla="*/ 7374 w 10000"/>
                  <a:gd name="connsiteY63-1068" fmla="*/ 4000 h 10000"/>
                  <a:gd name="connsiteX64-1069" fmla="*/ 6251 w 10000"/>
                  <a:gd name="connsiteY64-1070" fmla="*/ 5333 h 10000"/>
                  <a:gd name="connsiteX65-1071" fmla="*/ 5229 w 10000"/>
                  <a:gd name="connsiteY65-1072" fmla="*/ 7200 h 10000"/>
                  <a:gd name="connsiteX66-1073" fmla="*/ 4310 w 10000"/>
                  <a:gd name="connsiteY66-1074" fmla="*/ 8667 h 10000"/>
                  <a:gd name="connsiteX67-1075" fmla="*/ 2472 w 10000"/>
                  <a:gd name="connsiteY67-1076" fmla="*/ 9600 h 10000"/>
                  <a:gd name="connsiteX68-1077" fmla="*/ 1808 w 10000"/>
                  <a:gd name="connsiteY68-1078" fmla="*/ 9200 h 10000"/>
                  <a:gd name="connsiteX69-1079" fmla="*/ 1349 w 10000"/>
                  <a:gd name="connsiteY69-1080" fmla="*/ 8533 h 10000"/>
                  <a:gd name="connsiteX70-1081" fmla="*/ 940 w 10000"/>
                  <a:gd name="connsiteY70-1082" fmla="*/ 7600 h 10000"/>
                  <a:gd name="connsiteX71-1083" fmla="*/ 735 w 10000"/>
                  <a:gd name="connsiteY71-1084" fmla="*/ 6800 h 10000"/>
                  <a:gd name="connsiteX72-1085" fmla="*/ 685 w 10000"/>
                  <a:gd name="connsiteY72-1086" fmla="*/ 5867 h 10000"/>
                  <a:gd name="connsiteX73-1087" fmla="*/ 735 w 10000"/>
                  <a:gd name="connsiteY73-1088" fmla="*/ 4800 h 10000"/>
                  <a:gd name="connsiteX74-1089" fmla="*/ 1042 w 10000"/>
                  <a:gd name="connsiteY74-1090" fmla="*/ 4000 h 10000"/>
                  <a:gd name="connsiteX75-1091" fmla="*/ 1962 w 10000"/>
                  <a:gd name="connsiteY75-1092" fmla="*/ 3200 h 10000"/>
                  <a:gd name="connsiteX76-1093" fmla="*/ 2523 w 10000"/>
                  <a:gd name="connsiteY76-1094" fmla="*/ 3333 h 10000"/>
                  <a:gd name="connsiteX77-1095" fmla="*/ 3034 w 10000"/>
                  <a:gd name="connsiteY77-1096" fmla="*/ 3867 h 10000"/>
                  <a:gd name="connsiteX78-1097" fmla="*/ 3238 w 10000"/>
                  <a:gd name="connsiteY78-1098" fmla="*/ 4267 h 10000"/>
                  <a:gd name="connsiteX79-1099" fmla="*/ 3442 w 10000"/>
                  <a:gd name="connsiteY79-1100" fmla="*/ 4800 h 10000"/>
                  <a:gd name="connsiteX80-1101" fmla="*/ 3494 w 10000"/>
                  <a:gd name="connsiteY80-1102" fmla="*/ 5467 h 10000"/>
                  <a:gd name="connsiteX81-1103" fmla="*/ 3340 w 10000"/>
                  <a:gd name="connsiteY81-1104" fmla="*/ 6133 h 10000"/>
                  <a:gd name="connsiteX82-1105" fmla="*/ 2830 w 10000"/>
                  <a:gd name="connsiteY82-1106" fmla="*/ 6800 h 10000"/>
                  <a:gd name="connsiteX83-1107" fmla="*/ 2267 w 10000"/>
                  <a:gd name="connsiteY83-1108" fmla="*/ 6933 h 10000"/>
                  <a:gd name="connsiteX84-1109" fmla="*/ 1093 w 10000"/>
                  <a:gd name="connsiteY84-1110" fmla="*/ 6133 h 10000"/>
                  <a:gd name="connsiteX85-1111" fmla="*/ 582 w 10000"/>
                  <a:gd name="connsiteY85-1112" fmla="*/ 5333 h 10000"/>
                  <a:gd name="connsiteX86-1113" fmla="*/ 174 w 10000"/>
                  <a:gd name="connsiteY86-1114" fmla="*/ 4133 h 10000"/>
                  <a:gd name="connsiteX87-1115" fmla="*/ 21 w 10000"/>
                  <a:gd name="connsiteY87-1116" fmla="*/ 2667 h 10000"/>
                  <a:gd name="connsiteX88-1117" fmla="*/ 123 w 10000"/>
                  <a:gd name="connsiteY88-1118" fmla="*/ 2000 h 10000"/>
                  <a:gd name="connsiteX89-1119" fmla="*/ 225 w 10000"/>
                  <a:gd name="connsiteY89-1120" fmla="*/ 1333 h 10000"/>
                  <a:gd name="connsiteX90-1121" fmla="*/ 634 w 10000"/>
                  <a:gd name="connsiteY90-1122" fmla="*/ 533 h 10000"/>
                  <a:gd name="connsiteX0-1123" fmla="*/ 634 w 10000"/>
                  <a:gd name="connsiteY0-1124" fmla="*/ 183 h 9650"/>
                  <a:gd name="connsiteX1-1125" fmla="*/ 634 w 10000"/>
                  <a:gd name="connsiteY1-1126" fmla="*/ 50 h 9650"/>
                  <a:gd name="connsiteX2-1127" fmla="*/ 225 w 10000"/>
                  <a:gd name="connsiteY2-1128" fmla="*/ 850 h 9650"/>
                  <a:gd name="connsiteX3-1129" fmla="*/ 72 w 10000"/>
                  <a:gd name="connsiteY3-1130" fmla="*/ 1517 h 9650"/>
                  <a:gd name="connsiteX4-1131" fmla="*/ 21 w 10000"/>
                  <a:gd name="connsiteY4-1132" fmla="*/ 2317 h 9650"/>
                  <a:gd name="connsiteX5-1133" fmla="*/ 123 w 10000"/>
                  <a:gd name="connsiteY5-1134" fmla="*/ 3783 h 9650"/>
                  <a:gd name="connsiteX6-1135" fmla="*/ 531 w 10000"/>
                  <a:gd name="connsiteY6-1136" fmla="*/ 4983 h 9650"/>
                  <a:gd name="connsiteX7-1137" fmla="*/ 1042 w 10000"/>
                  <a:gd name="connsiteY7-1138" fmla="*/ 5917 h 9650"/>
                  <a:gd name="connsiteX8-1139" fmla="*/ 2217 w 10000"/>
                  <a:gd name="connsiteY8-1140" fmla="*/ 6850 h 9650"/>
                  <a:gd name="connsiteX9-1141" fmla="*/ 2830 w 10000"/>
                  <a:gd name="connsiteY9-1142" fmla="*/ 6717 h 9650"/>
                  <a:gd name="connsiteX10-1143" fmla="*/ 3391 w 10000"/>
                  <a:gd name="connsiteY10-1144" fmla="*/ 6050 h 9650"/>
                  <a:gd name="connsiteX11-1145" fmla="*/ 3544 w 10000"/>
                  <a:gd name="connsiteY11-1146" fmla="*/ 5250 h 9650"/>
                  <a:gd name="connsiteX12-1147" fmla="*/ 3544 w 10000"/>
                  <a:gd name="connsiteY12-1148" fmla="*/ 4450 h 9650"/>
                  <a:gd name="connsiteX13-1149" fmla="*/ 3340 w 10000"/>
                  <a:gd name="connsiteY13-1150" fmla="*/ 3783 h 9650"/>
                  <a:gd name="connsiteX14-1151" fmla="*/ 3084 w 10000"/>
                  <a:gd name="connsiteY14-1152" fmla="*/ 3250 h 9650"/>
                  <a:gd name="connsiteX15-1153" fmla="*/ 2574 w 10000"/>
                  <a:gd name="connsiteY15-1154" fmla="*/ 2717 h 9650"/>
                  <a:gd name="connsiteX16-1155" fmla="*/ 2012 w 10000"/>
                  <a:gd name="connsiteY16-1156" fmla="*/ 2583 h 9650"/>
                  <a:gd name="connsiteX17-1157" fmla="*/ 1451 w 10000"/>
                  <a:gd name="connsiteY17-1158" fmla="*/ 2717 h 9650"/>
                  <a:gd name="connsiteX18-1159" fmla="*/ 991 w 10000"/>
                  <a:gd name="connsiteY18-1160" fmla="*/ 3383 h 9650"/>
                  <a:gd name="connsiteX19-1161" fmla="*/ 685 w 10000"/>
                  <a:gd name="connsiteY19-1162" fmla="*/ 4317 h 9650"/>
                  <a:gd name="connsiteX20-1163" fmla="*/ 531 w 10000"/>
                  <a:gd name="connsiteY20-1164" fmla="*/ 5517 h 9650"/>
                  <a:gd name="connsiteX21-1165" fmla="*/ 634 w 10000"/>
                  <a:gd name="connsiteY21-1166" fmla="*/ 6583 h 9650"/>
                  <a:gd name="connsiteX22-1167" fmla="*/ 838 w 10000"/>
                  <a:gd name="connsiteY22-1168" fmla="*/ 7383 h 9650"/>
                  <a:gd name="connsiteX23-1169" fmla="*/ 1246 w 10000"/>
                  <a:gd name="connsiteY23-1170" fmla="*/ 8450 h 9650"/>
                  <a:gd name="connsiteX24-1171" fmla="*/ 1757 w 10000"/>
                  <a:gd name="connsiteY24-1172" fmla="*/ 9117 h 9650"/>
                  <a:gd name="connsiteX25-1173" fmla="*/ 2472 w 10000"/>
                  <a:gd name="connsiteY25-1174" fmla="*/ 9650 h 9650"/>
                  <a:gd name="connsiteX26-1175" fmla="*/ 3391 w 10000"/>
                  <a:gd name="connsiteY26-1176" fmla="*/ 9517 h 9650"/>
                  <a:gd name="connsiteX27-1177" fmla="*/ 4361 w 10000"/>
                  <a:gd name="connsiteY27-1178" fmla="*/ 8583 h 9650"/>
                  <a:gd name="connsiteX28-1179" fmla="*/ 5331 w 10000"/>
                  <a:gd name="connsiteY28-1180" fmla="*/ 6983 h 9650"/>
                  <a:gd name="connsiteX29-1181" fmla="*/ 6301 w 10000"/>
                  <a:gd name="connsiteY29-1182" fmla="*/ 5250 h 9650"/>
                  <a:gd name="connsiteX30-1183" fmla="*/ 7425 w 10000"/>
                  <a:gd name="connsiteY30-1184" fmla="*/ 3783 h 9650"/>
                  <a:gd name="connsiteX31-1185" fmla="*/ 8600 w 10000"/>
                  <a:gd name="connsiteY31-1186" fmla="*/ 3517 h 9650"/>
                  <a:gd name="connsiteX32-1187" fmla="*/ 9161 w 10000"/>
                  <a:gd name="connsiteY32-1188" fmla="*/ 3917 h 9650"/>
                  <a:gd name="connsiteX33-1189" fmla="*/ 9621 w 10000"/>
                  <a:gd name="connsiteY33-1190" fmla="*/ 4717 h 9650"/>
                  <a:gd name="connsiteX34-1191" fmla="*/ 9927 w 10000"/>
                  <a:gd name="connsiteY34-1192" fmla="*/ 6050 h 9650"/>
                  <a:gd name="connsiteX35-1193" fmla="*/ 9978 w 10000"/>
                  <a:gd name="connsiteY35-1194" fmla="*/ 6717 h 9650"/>
                  <a:gd name="connsiteX36-1195" fmla="*/ 9876 w 10000"/>
                  <a:gd name="connsiteY36-1196" fmla="*/ 7383 h 9650"/>
                  <a:gd name="connsiteX37-1197" fmla="*/ 9468 w 10000"/>
                  <a:gd name="connsiteY37-1198" fmla="*/ 8183 h 9650"/>
                  <a:gd name="connsiteX38-1199" fmla="*/ 8957 w 10000"/>
                  <a:gd name="connsiteY38-1200" fmla="*/ 8450 h 9650"/>
                  <a:gd name="connsiteX39-1201" fmla="*/ 8140 w 10000"/>
                  <a:gd name="connsiteY39-1202" fmla="*/ 7517 h 9650"/>
                  <a:gd name="connsiteX40-1203" fmla="*/ 7885 w 10000"/>
                  <a:gd name="connsiteY40-1204" fmla="*/ 6717 h 9650"/>
                  <a:gd name="connsiteX41-1205" fmla="*/ 7833 w 10000"/>
                  <a:gd name="connsiteY41-1206" fmla="*/ 5650 h 9650"/>
                  <a:gd name="connsiteX42-1207" fmla="*/ 8037 w 10000"/>
                  <a:gd name="connsiteY42-1208" fmla="*/ 4983 h 9650"/>
                  <a:gd name="connsiteX43-1209" fmla="*/ 8242 w 10000"/>
                  <a:gd name="connsiteY43-1210" fmla="*/ 4717 h 9650"/>
                  <a:gd name="connsiteX44-1211" fmla="*/ 8650 w 10000"/>
                  <a:gd name="connsiteY44-1212" fmla="*/ 4583 h 9650"/>
                  <a:gd name="connsiteX45-1213" fmla="*/ 8753 w 10000"/>
                  <a:gd name="connsiteY45-1214" fmla="*/ 4583 h 9650"/>
                  <a:gd name="connsiteX46-1215" fmla="*/ 8650 w 10000"/>
                  <a:gd name="connsiteY46-1216" fmla="*/ 4583 h 9650"/>
                  <a:gd name="connsiteX47-1217" fmla="*/ 8242 w 10000"/>
                  <a:gd name="connsiteY47-1218" fmla="*/ 4717 h 9650"/>
                  <a:gd name="connsiteX48-1219" fmla="*/ 8037 w 10000"/>
                  <a:gd name="connsiteY48-1220" fmla="*/ 4983 h 9650"/>
                  <a:gd name="connsiteX49-1221" fmla="*/ 7833 w 10000"/>
                  <a:gd name="connsiteY49-1222" fmla="*/ 5650 h 9650"/>
                  <a:gd name="connsiteX50-1223" fmla="*/ 7885 w 10000"/>
                  <a:gd name="connsiteY50-1224" fmla="*/ 6717 h 9650"/>
                  <a:gd name="connsiteX51-1225" fmla="*/ 8140 w 10000"/>
                  <a:gd name="connsiteY51-1226" fmla="*/ 7650 h 9650"/>
                  <a:gd name="connsiteX52-1227" fmla="*/ 8957 w 10000"/>
                  <a:gd name="connsiteY52-1228" fmla="*/ 8450 h 9650"/>
                  <a:gd name="connsiteX53-1229" fmla="*/ 9212 w 10000"/>
                  <a:gd name="connsiteY53-1230" fmla="*/ 8450 h 9650"/>
                  <a:gd name="connsiteX54-1231" fmla="*/ 9468 w 10000"/>
                  <a:gd name="connsiteY54-1232" fmla="*/ 8317 h 9650"/>
                  <a:gd name="connsiteX55-1233" fmla="*/ 9722 w 10000"/>
                  <a:gd name="connsiteY55-1234" fmla="*/ 8050 h 9650"/>
                  <a:gd name="connsiteX56-1235" fmla="*/ 9927 w 10000"/>
                  <a:gd name="connsiteY56-1236" fmla="*/ 7517 h 9650"/>
                  <a:gd name="connsiteX57-1237" fmla="*/ 9978 w 10000"/>
                  <a:gd name="connsiteY57-1238" fmla="*/ 6717 h 9650"/>
                  <a:gd name="connsiteX58-1239" fmla="*/ 9978 w 10000"/>
                  <a:gd name="connsiteY58-1240" fmla="*/ 5917 h 9650"/>
                  <a:gd name="connsiteX59-1241" fmla="*/ 9672 w 10000"/>
                  <a:gd name="connsiteY59-1242" fmla="*/ 4583 h 9650"/>
                  <a:gd name="connsiteX60-1243" fmla="*/ 9161 w 10000"/>
                  <a:gd name="connsiteY60-1244" fmla="*/ 3783 h 9650"/>
                  <a:gd name="connsiteX61-1245" fmla="*/ 8600 w 10000"/>
                  <a:gd name="connsiteY61-1246" fmla="*/ 3250 h 9650"/>
                  <a:gd name="connsiteX62-1247" fmla="*/ 7374 w 10000"/>
                  <a:gd name="connsiteY62-1248" fmla="*/ 3650 h 9650"/>
                  <a:gd name="connsiteX63-1249" fmla="*/ 6251 w 10000"/>
                  <a:gd name="connsiteY63-1250" fmla="*/ 4983 h 9650"/>
                  <a:gd name="connsiteX64-1251" fmla="*/ 5229 w 10000"/>
                  <a:gd name="connsiteY64-1252" fmla="*/ 6850 h 9650"/>
                  <a:gd name="connsiteX65-1253" fmla="*/ 4310 w 10000"/>
                  <a:gd name="connsiteY65-1254" fmla="*/ 8317 h 9650"/>
                  <a:gd name="connsiteX66-1255" fmla="*/ 2472 w 10000"/>
                  <a:gd name="connsiteY66-1256" fmla="*/ 9250 h 9650"/>
                  <a:gd name="connsiteX67-1257" fmla="*/ 1808 w 10000"/>
                  <a:gd name="connsiteY67-1258" fmla="*/ 8850 h 9650"/>
                  <a:gd name="connsiteX68-1259" fmla="*/ 1349 w 10000"/>
                  <a:gd name="connsiteY68-1260" fmla="*/ 8183 h 9650"/>
                  <a:gd name="connsiteX69-1261" fmla="*/ 940 w 10000"/>
                  <a:gd name="connsiteY69-1262" fmla="*/ 7250 h 9650"/>
                  <a:gd name="connsiteX70-1263" fmla="*/ 735 w 10000"/>
                  <a:gd name="connsiteY70-1264" fmla="*/ 6450 h 9650"/>
                  <a:gd name="connsiteX71-1265" fmla="*/ 685 w 10000"/>
                  <a:gd name="connsiteY71-1266" fmla="*/ 5517 h 9650"/>
                  <a:gd name="connsiteX72-1267" fmla="*/ 735 w 10000"/>
                  <a:gd name="connsiteY72-1268" fmla="*/ 4450 h 9650"/>
                  <a:gd name="connsiteX73-1269" fmla="*/ 1042 w 10000"/>
                  <a:gd name="connsiteY73-1270" fmla="*/ 3650 h 9650"/>
                  <a:gd name="connsiteX74-1271" fmla="*/ 1962 w 10000"/>
                  <a:gd name="connsiteY74-1272" fmla="*/ 2850 h 9650"/>
                  <a:gd name="connsiteX75-1273" fmla="*/ 2523 w 10000"/>
                  <a:gd name="connsiteY75-1274" fmla="*/ 2983 h 9650"/>
                  <a:gd name="connsiteX76-1275" fmla="*/ 3034 w 10000"/>
                  <a:gd name="connsiteY76-1276" fmla="*/ 3517 h 9650"/>
                  <a:gd name="connsiteX77-1277" fmla="*/ 3238 w 10000"/>
                  <a:gd name="connsiteY77-1278" fmla="*/ 3917 h 9650"/>
                  <a:gd name="connsiteX78-1279" fmla="*/ 3442 w 10000"/>
                  <a:gd name="connsiteY78-1280" fmla="*/ 4450 h 9650"/>
                  <a:gd name="connsiteX79-1281" fmla="*/ 3494 w 10000"/>
                  <a:gd name="connsiteY79-1282" fmla="*/ 5117 h 9650"/>
                  <a:gd name="connsiteX80-1283" fmla="*/ 3340 w 10000"/>
                  <a:gd name="connsiteY80-1284" fmla="*/ 5783 h 9650"/>
                  <a:gd name="connsiteX81-1285" fmla="*/ 2830 w 10000"/>
                  <a:gd name="connsiteY81-1286" fmla="*/ 6450 h 9650"/>
                  <a:gd name="connsiteX82-1287" fmla="*/ 2267 w 10000"/>
                  <a:gd name="connsiteY82-1288" fmla="*/ 6583 h 9650"/>
                  <a:gd name="connsiteX83-1289" fmla="*/ 1093 w 10000"/>
                  <a:gd name="connsiteY83-1290" fmla="*/ 5783 h 9650"/>
                  <a:gd name="connsiteX84-1291" fmla="*/ 582 w 10000"/>
                  <a:gd name="connsiteY84-1292" fmla="*/ 4983 h 9650"/>
                  <a:gd name="connsiteX85-1293" fmla="*/ 174 w 10000"/>
                  <a:gd name="connsiteY85-1294" fmla="*/ 3783 h 9650"/>
                  <a:gd name="connsiteX86-1295" fmla="*/ 21 w 10000"/>
                  <a:gd name="connsiteY86-1296" fmla="*/ 2317 h 9650"/>
                  <a:gd name="connsiteX87-1297" fmla="*/ 123 w 10000"/>
                  <a:gd name="connsiteY87-1298" fmla="*/ 1650 h 9650"/>
                  <a:gd name="connsiteX88-1299" fmla="*/ 225 w 10000"/>
                  <a:gd name="connsiteY88-1300" fmla="*/ 983 h 9650"/>
                  <a:gd name="connsiteX89-1301" fmla="*/ 634 w 10000"/>
                  <a:gd name="connsiteY89-1302" fmla="*/ 183 h 9650"/>
                  <a:gd name="connsiteX0-1303" fmla="*/ 225 w 10000"/>
                  <a:gd name="connsiteY0-1304" fmla="*/ 967 h 9948"/>
                  <a:gd name="connsiteX1-1305" fmla="*/ 634 w 10000"/>
                  <a:gd name="connsiteY1-1306" fmla="*/ 0 h 9948"/>
                  <a:gd name="connsiteX2-1307" fmla="*/ 225 w 10000"/>
                  <a:gd name="connsiteY2-1308" fmla="*/ 829 h 9948"/>
                  <a:gd name="connsiteX3-1309" fmla="*/ 72 w 10000"/>
                  <a:gd name="connsiteY3-1310" fmla="*/ 1520 h 9948"/>
                  <a:gd name="connsiteX4-1311" fmla="*/ 21 w 10000"/>
                  <a:gd name="connsiteY4-1312" fmla="*/ 2349 h 9948"/>
                  <a:gd name="connsiteX5-1313" fmla="*/ 123 w 10000"/>
                  <a:gd name="connsiteY5-1314" fmla="*/ 3868 h 9948"/>
                  <a:gd name="connsiteX6-1315" fmla="*/ 531 w 10000"/>
                  <a:gd name="connsiteY6-1316" fmla="*/ 5112 h 9948"/>
                  <a:gd name="connsiteX7-1317" fmla="*/ 1042 w 10000"/>
                  <a:gd name="connsiteY7-1318" fmla="*/ 6080 h 9948"/>
                  <a:gd name="connsiteX8-1319" fmla="*/ 2217 w 10000"/>
                  <a:gd name="connsiteY8-1320" fmla="*/ 7046 h 9948"/>
                  <a:gd name="connsiteX9-1321" fmla="*/ 2830 w 10000"/>
                  <a:gd name="connsiteY9-1322" fmla="*/ 6909 h 9948"/>
                  <a:gd name="connsiteX10-1323" fmla="*/ 3391 w 10000"/>
                  <a:gd name="connsiteY10-1324" fmla="*/ 6217 h 9948"/>
                  <a:gd name="connsiteX11-1325" fmla="*/ 3544 w 10000"/>
                  <a:gd name="connsiteY11-1326" fmla="*/ 5388 h 9948"/>
                  <a:gd name="connsiteX12-1327" fmla="*/ 3544 w 10000"/>
                  <a:gd name="connsiteY12-1328" fmla="*/ 4559 h 9948"/>
                  <a:gd name="connsiteX13-1329" fmla="*/ 3340 w 10000"/>
                  <a:gd name="connsiteY13-1330" fmla="*/ 3868 h 9948"/>
                  <a:gd name="connsiteX14-1331" fmla="*/ 3084 w 10000"/>
                  <a:gd name="connsiteY14-1332" fmla="*/ 3316 h 9948"/>
                  <a:gd name="connsiteX15-1333" fmla="*/ 2574 w 10000"/>
                  <a:gd name="connsiteY15-1334" fmla="*/ 2764 h 9948"/>
                  <a:gd name="connsiteX16-1335" fmla="*/ 2012 w 10000"/>
                  <a:gd name="connsiteY16-1336" fmla="*/ 2625 h 9948"/>
                  <a:gd name="connsiteX17-1337" fmla="*/ 1451 w 10000"/>
                  <a:gd name="connsiteY17-1338" fmla="*/ 2764 h 9948"/>
                  <a:gd name="connsiteX18-1339" fmla="*/ 991 w 10000"/>
                  <a:gd name="connsiteY18-1340" fmla="*/ 3454 h 9948"/>
                  <a:gd name="connsiteX19-1341" fmla="*/ 685 w 10000"/>
                  <a:gd name="connsiteY19-1342" fmla="*/ 4422 h 9948"/>
                  <a:gd name="connsiteX20-1343" fmla="*/ 531 w 10000"/>
                  <a:gd name="connsiteY20-1344" fmla="*/ 5665 h 9948"/>
                  <a:gd name="connsiteX21-1345" fmla="*/ 634 w 10000"/>
                  <a:gd name="connsiteY21-1346" fmla="*/ 6770 h 9948"/>
                  <a:gd name="connsiteX22-1347" fmla="*/ 838 w 10000"/>
                  <a:gd name="connsiteY22-1348" fmla="*/ 7599 h 9948"/>
                  <a:gd name="connsiteX23-1349" fmla="*/ 1246 w 10000"/>
                  <a:gd name="connsiteY23-1350" fmla="*/ 8704 h 9948"/>
                  <a:gd name="connsiteX24-1351" fmla="*/ 1757 w 10000"/>
                  <a:gd name="connsiteY24-1352" fmla="*/ 9396 h 9948"/>
                  <a:gd name="connsiteX25-1353" fmla="*/ 2472 w 10000"/>
                  <a:gd name="connsiteY25-1354" fmla="*/ 9948 h 9948"/>
                  <a:gd name="connsiteX26-1355" fmla="*/ 3391 w 10000"/>
                  <a:gd name="connsiteY26-1356" fmla="*/ 9810 h 9948"/>
                  <a:gd name="connsiteX27-1357" fmla="*/ 4361 w 10000"/>
                  <a:gd name="connsiteY27-1358" fmla="*/ 8842 h 9948"/>
                  <a:gd name="connsiteX28-1359" fmla="*/ 5331 w 10000"/>
                  <a:gd name="connsiteY28-1360" fmla="*/ 7184 h 9948"/>
                  <a:gd name="connsiteX29-1361" fmla="*/ 6301 w 10000"/>
                  <a:gd name="connsiteY29-1362" fmla="*/ 5388 h 9948"/>
                  <a:gd name="connsiteX30-1363" fmla="*/ 7425 w 10000"/>
                  <a:gd name="connsiteY30-1364" fmla="*/ 3868 h 9948"/>
                  <a:gd name="connsiteX31-1365" fmla="*/ 8600 w 10000"/>
                  <a:gd name="connsiteY31-1366" fmla="*/ 3593 h 9948"/>
                  <a:gd name="connsiteX32-1367" fmla="*/ 9161 w 10000"/>
                  <a:gd name="connsiteY32-1368" fmla="*/ 4007 h 9948"/>
                  <a:gd name="connsiteX33-1369" fmla="*/ 9621 w 10000"/>
                  <a:gd name="connsiteY33-1370" fmla="*/ 4836 h 9948"/>
                  <a:gd name="connsiteX34-1371" fmla="*/ 9927 w 10000"/>
                  <a:gd name="connsiteY34-1372" fmla="*/ 6217 h 9948"/>
                  <a:gd name="connsiteX35-1373" fmla="*/ 9978 w 10000"/>
                  <a:gd name="connsiteY35-1374" fmla="*/ 6909 h 9948"/>
                  <a:gd name="connsiteX36-1375" fmla="*/ 9876 w 10000"/>
                  <a:gd name="connsiteY36-1376" fmla="*/ 7599 h 9948"/>
                  <a:gd name="connsiteX37-1377" fmla="*/ 9468 w 10000"/>
                  <a:gd name="connsiteY37-1378" fmla="*/ 8428 h 9948"/>
                  <a:gd name="connsiteX38-1379" fmla="*/ 8957 w 10000"/>
                  <a:gd name="connsiteY38-1380" fmla="*/ 8704 h 9948"/>
                  <a:gd name="connsiteX39-1381" fmla="*/ 8140 w 10000"/>
                  <a:gd name="connsiteY39-1382" fmla="*/ 7738 h 9948"/>
                  <a:gd name="connsiteX40-1383" fmla="*/ 7885 w 10000"/>
                  <a:gd name="connsiteY40-1384" fmla="*/ 6909 h 9948"/>
                  <a:gd name="connsiteX41-1385" fmla="*/ 7833 w 10000"/>
                  <a:gd name="connsiteY41-1386" fmla="*/ 5803 h 9948"/>
                  <a:gd name="connsiteX42-1387" fmla="*/ 8037 w 10000"/>
                  <a:gd name="connsiteY42-1388" fmla="*/ 5112 h 9948"/>
                  <a:gd name="connsiteX43-1389" fmla="*/ 8242 w 10000"/>
                  <a:gd name="connsiteY43-1390" fmla="*/ 4836 h 9948"/>
                  <a:gd name="connsiteX44-1391" fmla="*/ 8650 w 10000"/>
                  <a:gd name="connsiteY44-1392" fmla="*/ 4697 h 9948"/>
                  <a:gd name="connsiteX45-1393" fmla="*/ 8753 w 10000"/>
                  <a:gd name="connsiteY45-1394" fmla="*/ 4697 h 9948"/>
                  <a:gd name="connsiteX46-1395" fmla="*/ 8650 w 10000"/>
                  <a:gd name="connsiteY46-1396" fmla="*/ 4697 h 9948"/>
                  <a:gd name="connsiteX47-1397" fmla="*/ 8242 w 10000"/>
                  <a:gd name="connsiteY47-1398" fmla="*/ 4836 h 9948"/>
                  <a:gd name="connsiteX48-1399" fmla="*/ 8037 w 10000"/>
                  <a:gd name="connsiteY48-1400" fmla="*/ 5112 h 9948"/>
                  <a:gd name="connsiteX49-1401" fmla="*/ 7833 w 10000"/>
                  <a:gd name="connsiteY49-1402" fmla="*/ 5803 h 9948"/>
                  <a:gd name="connsiteX50-1403" fmla="*/ 7885 w 10000"/>
                  <a:gd name="connsiteY50-1404" fmla="*/ 6909 h 9948"/>
                  <a:gd name="connsiteX51-1405" fmla="*/ 8140 w 10000"/>
                  <a:gd name="connsiteY51-1406" fmla="*/ 7875 h 9948"/>
                  <a:gd name="connsiteX52-1407" fmla="*/ 8957 w 10000"/>
                  <a:gd name="connsiteY52-1408" fmla="*/ 8704 h 9948"/>
                  <a:gd name="connsiteX53-1409" fmla="*/ 9212 w 10000"/>
                  <a:gd name="connsiteY53-1410" fmla="*/ 8704 h 9948"/>
                  <a:gd name="connsiteX54-1411" fmla="*/ 9468 w 10000"/>
                  <a:gd name="connsiteY54-1412" fmla="*/ 8567 h 9948"/>
                  <a:gd name="connsiteX55-1413" fmla="*/ 9722 w 10000"/>
                  <a:gd name="connsiteY55-1414" fmla="*/ 8290 h 9948"/>
                  <a:gd name="connsiteX56-1415" fmla="*/ 9927 w 10000"/>
                  <a:gd name="connsiteY56-1416" fmla="*/ 7738 h 9948"/>
                  <a:gd name="connsiteX57-1417" fmla="*/ 9978 w 10000"/>
                  <a:gd name="connsiteY57-1418" fmla="*/ 6909 h 9948"/>
                  <a:gd name="connsiteX58-1419" fmla="*/ 9978 w 10000"/>
                  <a:gd name="connsiteY58-1420" fmla="*/ 6080 h 9948"/>
                  <a:gd name="connsiteX59-1421" fmla="*/ 9672 w 10000"/>
                  <a:gd name="connsiteY59-1422" fmla="*/ 4697 h 9948"/>
                  <a:gd name="connsiteX60-1423" fmla="*/ 9161 w 10000"/>
                  <a:gd name="connsiteY60-1424" fmla="*/ 3868 h 9948"/>
                  <a:gd name="connsiteX61-1425" fmla="*/ 8600 w 10000"/>
                  <a:gd name="connsiteY61-1426" fmla="*/ 3316 h 9948"/>
                  <a:gd name="connsiteX62-1427" fmla="*/ 7374 w 10000"/>
                  <a:gd name="connsiteY62-1428" fmla="*/ 3730 h 9948"/>
                  <a:gd name="connsiteX63-1429" fmla="*/ 6251 w 10000"/>
                  <a:gd name="connsiteY63-1430" fmla="*/ 5112 h 9948"/>
                  <a:gd name="connsiteX64-1431" fmla="*/ 5229 w 10000"/>
                  <a:gd name="connsiteY64-1432" fmla="*/ 7046 h 9948"/>
                  <a:gd name="connsiteX65-1433" fmla="*/ 4310 w 10000"/>
                  <a:gd name="connsiteY65-1434" fmla="*/ 8567 h 9948"/>
                  <a:gd name="connsiteX66-1435" fmla="*/ 2472 w 10000"/>
                  <a:gd name="connsiteY66-1436" fmla="*/ 9533 h 9948"/>
                  <a:gd name="connsiteX67-1437" fmla="*/ 1808 w 10000"/>
                  <a:gd name="connsiteY67-1438" fmla="*/ 9119 h 9948"/>
                  <a:gd name="connsiteX68-1439" fmla="*/ 1349 w 10000"/>
                  <a:gd name="connsiteY68-1440" fmla="*/ 8428 h 9948"/>
                  <a:gd name="connsiteX69-1441" fmla="*/ 940 w 10000"/>
                  <a:gd name="connsiteY69-1442" fmla="*/ 7461 h 9948"/>
                  <a:gd name="connsiteX70-1443" fmla="*/ 735 w 10000"/>
                  <a:gd name="connsiteY70-1444" fmla="*/ 6632 h 9948"/>
                  <a:gd name="connsiteX71-1445" fmla="*/ 685 w 10000"/>
                  <a:gd name="connsiteY71-1446" fmla="*/ 5665 h 9948"/>
                  <a:gd name="connsiteX72-1447" fmla="*/ 735 w 10000"/>
                  <a:gd name="connsiteY72-1448" fmla="*/ 4559 h 9948"/>
                  <a:gd name="connsiteX73-1449" fmla="*/ 1042 w 10000"/>
                  <a:gd name="connsiteY73-1450" fmla="*/ 3730 h 9948"/>
                  <a:gd name="connsiteX74-1451" fmla="*/ 1962 w 10000"/>
                  <a:gd name="connsiteY74-1452" fmla="*/ 2901 h 9948"/>
                  <a:gd name="connsiteX75-1453" fmla="*/ 2523 w 10000"/>
                  <a:gd name="connsiteY75-1454" fmla="*/ 3039 h 9948"/>
                  <a:gd name="connsiteX76-1455" fmla="*/ 3034 w 10000"/>
                  <a:gd name="connsiteY76-1456" fmla="*/ 3593 h 9948"/>
                  <a:gd name="connsiteX77-1457" fmla="*/ 3238 w 10000"/>
                  <a:gd name="connsiteY77-1458" fmla="*/ 4007 h 9948"/>
                  <a:gd name="connsiteX78-1459" fmla="*/ 3442 w 10000"/>
                  <a:gd name="connsiteY78-1460" fmla="*/ 4559 h 9948"/>
                  <a:gd name="connsiteX79-1461" fmla="*/ 3494 w 10000"/>
                  <a:gd name="connsiteY79-1462" fmla="*/ 5251 h 9948"/>
                  <a:gd name="connsiteX80-1463" fmla="*/ 3340 w 10000"/>
                  <a:gd name="connsiteY80-1464" fmla="*/ 5941 h 9948"/>
                  <a:gd name="connsiteX81-1465" fmla="*/ 2830 w 10000"/>
                  <a:gd name="connsiteY81-1466" fmla="*/ 6632 h 9948"/>
                  <a:gd name="connsiteX82-1467" fmla="*/ 2267 w 10000"/>
                  <a:gd name="connsiteY82-1468" fmla="*/ 6770 h 9948"/>
                  <a:gd name="connsiteX83-1469" fmla="*/ 1093 w 10000"/>
                  <a:gd name="connsiteY83-1470" fmla="*/ 5941 h 9948"/>
                  <a:gd name="connsiteX84-1471" fmla="*/ 582 w 10000"/>
                  <a:gd name="connsiteY84-1472" fmla="*/ 5112 h 9948"/>
                  <a:gd name="connsiteX85-1473" fmla="*/ 174 w 10000"/>
                  <a:gd name="connsiteY85-1474" fmla="*/ 3868 h 9948"/>
                  <a:gd name="connsiteX86-1475" fmla="*/ 21 w 10000"/>
                  <a:gd name="connsiteY86-1476" fmla="*/ 2349 h 9948"/>
                  <a:gd name="connsiteX87-1477" fmla="*/ 123 w 10000"/>
                  <a:gd name="connsiteY87-1478" fmla="*/ 1658 h 9948"/>
                  <a:gd name="connsiteX88-1479" fmla="*/ 225 w 10000"/>
                  <a:gd name="connsiteY88-1480" fmla="*/ 967 h 9948"/>
                  <a:gd name="connsiteX0-1481" fmla="*/ 123 w 10000"/>
                  <a:gd name="connsiteY0-1482" fmla="*/ 1667 h 10000"/>
                  <a:gd name="connsiteX1-1483" fmla="*/ 634 w 10000"/>
                  <a:gd name="connsiteY1-1484" fmla="*/ 0 h 10000"/>
                  <a:gd name="connsiteX2-1485" fmla="*/ 225 w 10000"/>
                  <a:gd name="connsiteY2-1486" fmla="*/ 833 h 10000"/>
                  <a:gd name="connsiteX3-1487" fmla="*/ 72 w 10000"/>
                  <a:gd name="connsiteY3-1488" fmla="*/ 1528 h 10000"/>
                  <a:gd name="connsiteX4-1489" fmla="*/ 21 w 10000"/>
                  <a:gd name="connsiteY4-1490" fmla="*/ 2361 h 10000"/>
                  <a:gd name="connsiteX5-1491" fmla="*/ 123 w 10000"/>
                  <a:gd name="connsiteY5-1492" fmla="*/ 3888 h 10000"/>
                  <a:gd name="connsiteX6-1493" fmla="*/ 531 w 10000"/>
                  <a:gd name="connsiteY6-1494" fmla="*/ 5139 h 10000"/>
                  <a:gd name="connsiteX7-1495" fmla="*/ 1042 w 10000"/>
                  <a:gd name="connsiteY7-1496" fmla="*/ 6112 h 10000"/>
                  <a:gd name="connsiteX8-1497" fmla="*/ 2217 w 10000"/>
                  <a:gd name="connsiteY8-1498" fmla="*/ 7083 h 10000"/>
                  <a:gd name="connsiteX9-1499" fmla="*/ 2830 w 10000"/>
                  <a:gd name="connsiteY9-1500" fmla="*/ 6945 h 10000"/>
                  <a:gd name="connsiteX10-1501" fmla="*/ 3391 w 10000"/>
                  <a:gd name="connsiteY10-1502" fmla="*/ 6249 h 10000"/>
                  <a:gd name="connsiteX11-1503" fmla="*/ 3544 w 10000"/>
                  <a:gd name="connsiteY11-1504" fmla="*/ 5416 h 10000"/>
                  <a:gd name="connsiteX12-1505" fmla="*/ 3544 w 10000"/>
                  <a:gd name="connsiteY12-1506" fmla="*/ 4583 h 10000"/>
                  <a:gd name="connsiteX13-1507" fmla="*/ 3340 w 10000"/>
                  <a:gd name="connsiteY13-1508" fmla="*/ 3888 h 10000"/>
                  <a:gd name="connsiteX14-1509" fmla="*/ 3084 w 10000"/>
                  <a:gd name="connsiteY14-1510" fmla="*/ 3333 h 10000"/>
                  <a:gd name="connsiteX15-1511" fmla="*/ 2574 w 10000"/>
                  <a:gd name="connsiteY15-1512" fmla="*/ 2778 h 10000"/>
                  <a:gd name="connsiteX16-1513" fmla="*/ 2012 w 10000"/>
                  <a:gd name="connsiteY16-1514" fmla="*/ 2639 h 10000"/>
                  <a:gd name="connsiteX17-1515" fmla="*/ 1451 w 10000"/>
                  <a:gd name="connsiteY17-1516" fmla="*/ 2778 h 10000"/>
                  <a:gd name="connsiteX18-1517" fmla="*/ 991 w 10000"/>
                  <a:gd name="connsiteY18-1518" fmla="*/ 3472 h 10000"/>
                  <a:gd name="connsiteX19-1519" fmla="*/ 685 w 10000"/>
                  <a:gd name="connsiteY19-1520" fmla="*/ 4445 h 10000"/>
                  <a:gd name="connsiteX20-1521" fmla="*/ 531 w 10000"/>
                  <a:gd name="connsiteY20-1522" fmla="*/ 5695 h 10000"/>
                  <a:gd name="connsiteX21-1523" fmla="*/ 634 w 10000"/>
                  <a:gd name="connsiteY21-1524" fmla="*/ 6805 h 10000"/>
                  <a:gd name="connsiteX22-1525" fmla="*/ 838 w 10000"/>
                  <a:gd name="connsiteY22-1526" fmla="*/ 7639 h 10000"/>
                  <a:gd name="connsiteX23-1527" fmla="*/ 1246 w 10000"/>
                  <a:gd name="connsiteY23-1528" fmla="*/ 8749 h 10000"/>
                  <a:gd name="connsiteX24-1529" fmla="*/ 1757 w 10000"/>
                  <a:gd name="connsiteY24-1530" fmla="*/ 9445 h 10000"/>
                  <a:gd name="connsiteX25-1531" fmla="*/ 2472 w 10000"/>
                  <a:gd name="connsiteY25-1532" fmla="*/ 10000 h 10000"/>
                  <a:gd name="connsiteX26-1533" fmla="*/ 3391 w 10000"/>
                  <a:gd name="connsiteY26-1534" fmla="*/ 9861 h 10000"/>
                  <a:gd name="connsiteX27-1535" fmla="*/ 4361 w 10000"/>
                  <a:gd name="connsiteY27-1536" fmla="*/ 8888 h 10000"/>
                  <a:gd name="connsiteX28-1537" fmla="*/ 5331 w 10000"/>
                  <a:gd name="connsiteY28-1538" fmla="*/ 7222 h 10000"/>
                  <a:gd name="connsiteX29-1539" fmla="*/ 6301 w 10000"/>
                  <a:gd name="connsiteY29-1540" fmla="*/ 5416 h 10000"/>
                  <a:gd name="connsiteX30-1541" fmla="*/ 7425 w 10000"/>
                  <a:gd name="connsiteY30-1542" fmla="*/ 3888 h 10000"/>
                  <a:gd name="connsiteX31-1543" fmla="*/ 8600 w 10000"/>
                  <a:gd name="connsiteY31-1544" fmla="*/ 3612 h 10000"/>
                  <a:gd name="connsiteX32-1545" fmla="*/ 9161 w 10000"/>
                  <a:gd name="connsiteY32-1546" fmla="*/ 4028 h 10000"/>
                  <a:gd name="connsiteX33-1547" fmla="*/ 9621 w 10000"/>
                  <a:gd name="connsiteY33-1548" fmla="*/ 4861 h 10000"/>
                  <a:gd name="connsiteX34-1549" fmla="*/ 9927 w 10000"/>
                  <a:gd name="connsiteY34-1550" fmla="*/ 6249 h 10000"/>
                  <a:gd name="connsiteX35-1551" fmla="*/ 9978 w 10000"/>
                  <a:gd name="connsiteY35-1552" fmla="*/ 6945 h 10000"/>
                  <a:gd name="connsiteX36-1553" fmla="*/ 9876 w 10000"/>
                  <a:gd name="connsiteY36-1554" fmla="*/ 7639 h 10000"/>
                  <a:gd name="connsiteX37-1555" fmla="*/ 9468 w 10000"/>
                  <a:gd name="connsiteY37-1556" fmla="*/ 8472 h 10000"/>
                  <a:gd name="connsiteX38-1557" fmla="*/ 8957 w 10000"/>
                  <a:gd name="connsiteY38-1558" fmla="*/ 8749 h 10000"/>
                  <a:gd name="connsiteX39-1559" fmla="*/ 8140 w 10000"/>
                  <a:gd name="connsiteY39-1560" fmla="*/ 7778 h 10000"/>
                  <a:gd name="connsiteX40-1561" fmla="*/ 7885 w 10000"/>
                  <a:gd name="connsiteY40-1562" fmla="*/ 6945 h 10000"/>
                  <a:gd name="connsiteX41-1563" fmla="*/ 7833 w 10000"/>
                  <a:gd name="connsiteY41-1564" fmla="*/ 5833 h 10000"/>
                  <a:gd name="connsiteX42-1565" fmla="*/ 8037 w 10000"/>
                  <a:gd name="connsiteY42-1566" fmla="*/ 5139 h 10000"/>
                  <a:gd name="connsiteX43-1567" fmla="*/ 8242 w 10000"/>
                  <a:gd name="connsiteY43-1568" fmla="*/ 4861 h 10000"/>
                  <a:gd name="connsiteX44-1569" fmla="*/ 8650 w 10000"/>
                  <a:gd name="connsiteY44-1570" fmla="*/ 4722 h 10000"/>
                  <a:gd name="connsiteX45-1571" fmla="*/ 8753 w 10000"/>
                  <a:gd name="connsiteY45-1572" fmla="*/ 4722 h 10000"/>
                  <a:gd name="connsiteX46-1573" fmla="*/ 8650 w 10000"/>
                  <a:gd name="connsiteY46-1574" fmla="*/ 4722 h 10000"/>
                  <a:gd name="connsiteX47-1575" fmla="*/ 8242 w 10000"/>
                  <a:gd name="connsiteY47-1576" fmla="*/ 4861 h 10000"/>
                  <a:gd name="connsiteX48-1577" fmla="*/ 8037 w 10000"/>
                  <a:gd name="connsiteY48-1578" fmla="*/ 5139 h 10000"/>
                  <a:gd name="connsiteX49-1579" fmla="*/ 7833 w 10000"/>
                  <a:gd name="connsiteY49-1580" fmla="*/ 5833 h 10000"/>
                  <a:gd name="connsiteX50-1581" fmla="*/ 7885 w 10000"/>
                  <a:gd name="connsiteY50-1582" fmla="*/ 6945 h 10000"/>
                  <a:gd name="connsiteX51-1583" fmla="*/ 8140 w 10000"/>
                  <a:gd name="connsiteY51-1584" fmla="*/ 7916 h 10000"/>
                  <a:gd name="connsiteX52-1585" fmla="*/ 8957 w 10000"/>
                  <a:gd name="connsiteY52-1586" fmla="*/ 8749 h 10000"/>
                  <a:gd name="connsiteX53-1587" fmla="*/ 9212 w 10000"/>
                  <a:gd name="connsiteY53-1588" fmla="*/ 8749 h 10000"/>
                  <a:gd name="connsiteX54-1589" fmla="*/ 9468 w 10000"/>
                  <a:gd name="connsiteY54-1590" fmla="*/ 8612 h 10000"/>
                  <a:gd name="connsiteX55-1591" fmla="*/ 9722 w 10000"/>
                  <a:gd name="connsiteY55-1592" fmla="*/ 8333 h 10000"/>
                  <a:gd name="connsiteX56-1593" fmla="*/ 9927 w 10000"/>
                  <a:gd name="connsiteY56-1594" fmla="*/ 7778 h 10000"/>
                  <a:gd name="connsiteX57-1595" fmla="*/ 9978 w 10000"/>
                  <a:gd name="connsiteY57-1596" fmla="*/ 6945 h 10000"/>
                  <a:gd name="connsiteX58-1597" fmla="*/ 9978 w 10000"/>
                  <a:gd name="connsiteY58-1598" fmla="*/ 6112 h 10000"/>
                  <a:gd name="connsiteX59-1599" fmla="*/ 9672 w 10000"/>
                  <a:gd name="connsiteY59-1600" fmla="*/ 4722 h 10000"/>
                  <a:gd name="connsiteX60-1601" fmla="*/ 9161 w 10000"/>
                  <a:gd name="connsiteY60-1602" fmla="*/ 3888 h 10000"/>
                  <a:gd name="connsiteX61-1603" fmla="*/ 8600 w 10000"/>
                  <a:gd name="connsiteY61-1604" fmla="*/ 3333 h 10000"/>
                  <a:gd name="connsiteX62-1605" fmla="*/ 7374 w 10000"/>
                  <a:gd name="connsiteY62-1606" fmla="*/ 3749 h 10000"/>
                  <a:gd name="connsiteX63-1607" fmla="*/ 6251 w 10000"/>
                  <a:gd name="connsiteY63-1608" fmla="*/ 5139 h 10000"/>
                  <a:gd name="connsiteX64-1609" fmla="*/ 5229 w 10000"/>
                  <a:gd name="connsiteY64-1610" fmla="*/ 7083 h 10000"/>
                  <a:gd name="connsiteX65-1611" fmla="*/ 4310 w 10000"/>
                  <a:gd name="connsiteY65-1612" fmla="*/ 8612 h 10000"/>
                  <a:gd name="connsiteX66-1613" fmla="*/ 2472 w 10000"/>
                  <a:gd name="connsiteY66-1614" fmla="*/ 9583 h 10000"/>
                  <a:gd name="connsiteX67-1615" fmla="*/ 1808 w 10000"/>
                  <a:gd name="connsiteY67-1616" fmla="*/ 9167 h 10000"/>
                  <a:gd name="connsiteX68-1617" fmla="*/ 1349 w 10000"/>
                  <a:gd name="connsiteY68-1618" fmla="*/ 8472 h 10000"/>
                  <a:gd name="connsiteX69-1619" fmla="*/ 940 w 10000"/>
                  <a:gd name="connsiteY69-1620" fmla="*/ 7500 h 10000"/>
                  <a:gd name="connsiteX70-1621" fmla="*/ 735 w 10000"/>
                  <a:gd name="connsiteY70-1622" fmla="*/ 6667 h 10000"/>
                  <a:gd name="connsiteX71-1623" fmla="*/ 685 w 10000"/>
                  <a:gd name="connsiteY71-1624" fmla="*/ 5695 h 10000"/>
                  <a:gd name="connsiteX72-1625" fmla="*/ 735 w 10000"/>
                  <a:gd name="connsiteY72-1626" fmla="*/ 4583 h 10000"/>
                  <a:gd name="connsiteX73-1627" fmla="*/ 1042 w 10000"/>
                  <a:gd name="connsiteY73-1628" fmla="*/ 3749 h 10000"/>
                  <a:gd name="connsiteX74-1629" fmla="*/ 1962 w 10000"/>
                  <a:gd name="connsiteY74-1630" fmla="*/ 2916 h 10000"/>
                  <a:gd name="connsiteX75-1631" fmla="*/ 2523 w 10000"/>
                  <a:gd name="connsiteY75-1632" fmla="*/ 3055 h 10000"/>
                  <a:gd name="connsiteX76-1633" fmla="*/ 3034 w 10000"/>
                  <a:gd name="connsiteY76-1634" fmla="*/ 3612 h 10000"/>
                  <a:gd name="connsiteX77-1635" fmla="*/ 3238 w 10000"/>
                  <a:gd name="connsiteY77-1636" fmla="*/ 4028 h 10000"/>
                  <a:gd name="connsiteX78-1637" fmla="*/ 3442 w 10000"/>
                  <a:gd name="connsiteY78-1638" fmla="*/ 4583 h 10000"/>
                  <a:gd name="connsiteX79-1639" fmla="*/ 3494 w 10000"/>
                  <a:gd name="connsiteY79-1640" fmla="*/ 5278 h 10000"/>
                  <a:gd name="connsiteX80-1641" fmla="*/ 3340 w 10000"/>
                  <a:gd name="connsiteY80-1642" fmla="*/ 5972 h 10000"/>
                  <a:gd name="connsiteX81-1643" fmla="*/ 2830 w 10000"/>
                  <a:gd name="connsiteY81-1644" fmla="*/ 6667 h 10000"/>
                  <a:gd name="connsiteX82-1645" fmla="*/ 2267 w 10000"/>
                  <a:gd name="connsiteY82-1646" fmla="*/ 6805 h 10000"/>
                  <a:gd name="connsiteX83-1647" fmla="*/ 1093 w 10000"/>
                  <a:gd name="connsiteY83-1648" fmla="*/ 5972 h 10000"/>
                  <a:gd name="connsiteX84-1649" fmla="*/ 582 w 10000"/>
                  <a:gd name="connsiteY84-1650" fmla="*/ 5139 h 10000"/>
                  <a:gd name="connsiteX85-1651" fmla="*/ 174 w 10000"/>
                  <a:gd name="connsiteY85-1652" fmla="*/ 3888 h 10000"/>
                  <a:gd name="connsiteX86-1653" fmla="*/ 21 w 10000"/>
                  <a:gd name="connsiteY86-1654" fmla="*/ 2361 h 10000"/>
                  <a:gd name="connsiteX87-1655" fmla="*/ 123 w 10000"/>
                  <a:gd name="connsiteY87-1656" fmla="*/ 1667 h 10000"/>
                  <a:gd name="connsiteX0-1657" fmla="*/ 123 w 10000"/>
                  <a:gd name="connsiteY0-1658" fmla="*/ 834 h 9167"/>
                  <a:gd name="connsiteX1-1659" fmla="*/ 225 w 10000"/>
                  <a:gd name="connsiteY1-1660" fmla="*/ 0 h 9167"/>
                  <a:gd name="connsiteX2-1661" fmla="*/ 72 w 10000"/>
                  <a:gd name="connsiteY2-1662" fmla="*/ 695 h 9167"/>
                  <a:gd name="connsiteX3-1663" fmla="*/ 21 w 10000"/>
                  <a:gd name="connsiteY3-1664" fmla="*/ 1528 h 9167"/>
                  <a:gd name="connsiteX4-1665" fmla="*/ 123 w 10000"/>
                  <a:gd name="connsiteY4-1666" fmla="*/ 3055 h 9167"/>
                  <a:gd name="connsiteX5-1667" fmla="*/ 531 w 10000"/>
                  <a:gd name="connsiteY5-1668" fmla="*/ 4306 h 9167"/>
                  <a:gd name="connsiteX6-1669" fmla="*/ 1042 w 10000"/>
                  <a:gd name="connsiteY6-1670" fmla="*/ 5279 h 9167"/>
                  <a:gd name="connsiteX7-1671" fmla="*/ 2217 w 10000"/>
                  <a:gd name="connsiteY7-1672" fmla="*/ 6250 h 9167"/>
                  <a:gd name="connsiteX8-1673" fmla="*/ 2830 w 10000"/>
                  <a:gd name="connsiteY8-1674" fmla="*/ 6112 h 9167"/>
                  <a:gd name="connsiteX9-1675" fmla="*/ 3391 w 10000"/>
                  <a:gd name="connsiteY9-1676" fmla="*/ 5416 h 9167"/>
                  <a:gd name="connsiteX10-1677" fmla="*/ 3544 w 10000"/>
                  <a:gd name="connsiteY10-1678" fmla="*/ 4583 h 9167"/>
                  <a:gd name="connsiteX11-1679" fmla="*/ 3544 w 10000"/>
                  <a:gd name="connsiteY11-1680" fmla="*/ 3750 h 9167"/>
                  <a:gd name="connsiteX12-1681" fmla="*/ 3340 w 10000"/>
                  <a:gd name="connsiteY12-1682" fmla="*/ 3055 h 9167"/>
                  <a:gd name="connsiteX13-1683" fmla="*/ 3084 w 10000"/>
                  <a:gd name="connsiteY13-1684" fmla="*/ 2500 h 9167"/>
                  <a:gd name="connsiteX14-1685" fmla="*/ 2574 w 10000"/>
                  <a:gd name="connsiteY14-1686" fmla="*/ 1945 h 9167"/>
                  <a:gd name="connsiteX15-1687" fmla="*/ 2012 w 10000"/>
                  <a:gd name="connsiteY15-1688" fmla="*/ 1806 h 9167"/>
                  <a:gd name="connsiteX16-1689" fmla="*/ 1451 w 10000"/>
                  <a:gd name="connsiteY16-1690" fmla="*/ 1945 h 9167"/>
                  <a:gd name="connsiteX17-1691" fmla="*/ 991 w 10000"/>
                  <a:gd name="connsiteY17-1692" fmla="*/ 2639 h 9167"/>
                  <a:gd name="connsiteX18-1693" fmla="*/ 685 w 10000"/>
                  <a:gd name="connsiteY18-1694" fmla="*/ 3612 h 9167"/>
                  <a:gd name="connsiteX19-1695" fmla="*/ 531 w 10000"/>
                  <a:gd name="connsiteY19-1696" fmla="*/ 4862 h 9167"/>
                  <a:gd name="connsiteX20-1697" fmla="*/ 634 w 10000"/>
                  <a:gd name="connsiteY20-1698" fmla="*/ 5972 h 9167"/>
                  <a:gd name="connsiteX21-1699" fmla="*/ 838 w 10000"/>
                  <a:gd name="connsiteY21-1700" fmla="*/ 6806 h 9167"/>
                  <a:gd name="connsiteX22-1701" fmla="*/ 1246 w 10000"/>
                  <a:gd name="connsiteY22-1702" fmla="*/ 7916 h 9167"/>
                  <a:gd name="connsiteX23-1703" fmla="*/ 1757 w 10000"/>
                  <a:gd name="connsiteY23-1704" fmla="*/ 8612 h 9167"/>
                  <a:gd name="connsiteX24-1705" fmla="*/ 2472 w 10000"/>
                  <a:gd name="connsiteY24-1706" fmla="*/ 9167 h 9167"/>
                  <a:gd name="connsiteX25-1707" fmla="*/ 3391 w 10000"/>
                  <a:gd name="connsiteY25-1708" fmla="*/ 9028 h 9167"/>
                  <a:gd name="connsiteX26-1709" fmla="*/ 4361 w 10000"/>
                  <a:gd name="connsiteY26-1710" fmla="*/ 8055 h 9167"/>
                  <a:gd name="connsiteX27-1711" fmla="*/ 5331 w 10000"/>
                  <a:gd name="connsiteY27-1712" fmla="*/ 6389 h 9167"/>
                  <a:gd name="connsiteX28-1713" fmla="*/ 6301 w 10000"/>
                  <a:gd name="connsiteY28-1714" fmla="*/ 4583 h 9167"/>
                  <a:gd name="connsiteX29-1715" fmla="*/ 7425 w 10000"/>
                  <a:gd name="connsiteY29-1716" fmla="*/ 3055 h 9167"/>
                  <a:gd name="connsiteX30-1717" fmla="*/ 8600 w 10000"/>
                  <a:gd name="connsiteY30-1718" fmla="*/ 2779 h 9167"/>
                  <a:gd name="connsiteX31-1719" fmla="*/ 9161 w 10000"/>
                  <a:gd name="connsiteY31-1720" fmla="*/ 3195 h 9167"/>
                  <a:gd name="connsiteX32-1721" fmla="*/ 9621 w 10000"/>
                  <a:gd name="connsiteY32-1722" fmla="*/ 4028 h 9167"/>
                  <a:gd name="connsiteX33-1723" fmla="*/ 9927 w 10000"/>
                  <a:gd name="connsiteY33-1724" fmla="*/ 5416 h 9167"/>
                  <a:gd name="connsiteX34-1725" fmla="*/ 9978 w 10000"/>
                  <a:gd name="connsiteY34-1726" fmla="*/ 6112 h 9167"/>
                  <a:gd name="connsiteX35-1727" fmla="*/ 9876 w 10000"/>
                  <a:gd name="connsiteY35-1728" fmla="*/ 6806 h 9167"/>
                  <a:gd name="connsiteX36-1729" fmla="*/ 9468 w 10000"/>
                  <a:gd name="connsiteY36-1730" fmla="*/ 7639 h 9167"/>
                  <a:gd name="connsiteX37-1731" fmla="*/ 8957 w 10000"/>
                  <a:gd name="connsiteY37-1732" fmla="*/ 7916 h 9167"/>
                  <a:gd name="connsiteX38-1733" fmla="*/ 8140 w 10000"/>
                  <a:gd name="connsiteY38-1734" fmla="*/ 6945 h 9167"/>
                  <a:gd name="connsiteX39-1735" fmla="*/ 7885 w 10000"/>
                  <a:gd name="connsiteY39-1736" fmla="*/ 6112 h 9167"/>
                  <a:gd name="connsiteX40-1737" fmla="*/ 7833 w 10000"/>
                  <a:gd name="connsiteY40-1738" fmla="*/ 5000 h 9167"/>
                  <a:gd name="connsiteX41-1739" fmla="*/ 8037 w 10000"/>
                  <a:gd name="connsiteY41-1740" fmla="*/ 4306 h 9167"/>
                  <a:gd name="connsiteX42-1741" fmla="*/ 8242 w 10000"/>
                  <a:gd name="connsiteY42-1742" fmla="*/ 4028 h 9167"/>
                  <a:gd name="connsiteX43-1743" fmla="*/ 8650 w 10000"/>
                  <a:gd name="connsiteY43-1744" fmla="*/ 3889 h 9167"/>
                  <a:gd name="connsiteX44-1745" fmla="*/ 8753 w 10000"/>
                  <a:gd name="connsiteY44-1746" fmla="*/ 3889 h 9167"/>
                  <a:gd name="connsiteX45-1747" fmla="*/ 8650 w 10000"/>
                  <a:gd name="connsiteY45-1748" fmla="*/ 3889 h 9167"/>
                  <a:gd name="connsiteX46-1749" fmla="*/ 8242 w 10000"/>
                  <a:gd name="connsiteY46-1750" fmla="*/ 4028 h 9167"/>
                  <a:gd name="connsiteX47-1751" fmla="*/ 8037 w 10000"/>
                  <a:gd name="connsiteY47-1752" fmla="*/ 4306 h 9167"/>
                  <a:gd name="connsiteX48-1753" fmla="*/ 7833 w 10000"/>
                  <a:gd name="connsiteY48-1754" fmla="*/ 5000 h 9167"/>
                  <a:gd name="connsiteX49-1755" fmla="*/ 7885 w 10000"/>
                  <a:gd name="connsiteY49-1756" fmla="*/ 6112 h 9167"/>
                  <a:gd name="connsiteX50-1757" fmla="*/ 8140 w 10000"/>
                  <a:gd name="connsiteY50-1758" fmla="*/ 7083 h 9167"/>
                  <a:gd name="connsiteX51-1759" fmla="*/ 8957 w 10000"/>
                  <a:gd name="connsiteY51-1760" fmla="*/ 7916 h 9167"/>
                  <a:gd name="connsiteX52-1761" fmla="*/ 9212 w 10000"/>
                  <a:gd name="connsiteY52-1762" fmla="*/ 7916 h 9167"/>
                  <a:gd name="connsiteX53-1763" fmla="*/ 9468 w 10000"/>
                  <a:gd name="connsiteY53-1764" fmla="*/ 7779 h 9167"/>
                  <a:gd name="connsiteX54-1765" fmla="*/ 9722 w 10000"/>
                  <a:gd name="connsiteY54-1766" fmla="*/ 7500 h 9167"/>
                  <a:gd name="connsiteX55-1767" fmla="*/ 9927 w 10000"/>
                  <a:gd name="connsiteY55-1768" fmla="*/ 6945 h 9167"/>
                  <a:gd name="connsiteX56-1769" fmla="*/ 9978 w 10000"/>
                  <a:gd name="connsiteY56-1770" fmla="*/ 6112 h 9167"/>
                  <a:gd name="connsiteX57-1771" fmla="*/ 9978 w 10000"/>
                  <a:gd name="connsiteY57-1772" fmla="*/ 5279 h 9167"/>
                  <a:gd name="connsiteX58-1773" fmla="*/ 9672 w 10000"/>
                  <a:gd name="connsiteY58-1774" fmla="*/ 3889 h 9167"/>
                  <a:gd name="connsiteX59-1775" fmla="*/ 9161 w 10000"/>
                  <a:gd name="connsiteY59-1776" fmla="*/ 3055 h 9167"/>
                  <a:gd name="connsiteX60-1777" fmla="*/ 8600 w 10000"/>
                  <a:gd name="connsiteY60-1778" fmla="*/ 2500 h 9167"/>
                  <a:gd name="connsiteX61-1779" fmla="*/ 7374 w 10000"/>
                  <a:gd name="connsiteY61-1780" fmla="*/ 2916 h 9167"/>
                  <a:gd name="connsiteX62-1781" fmla="*/ 6251 w 10000"/>
                  <a:gd name="connsiteY62-1782" fmla="*/ 4306 h 9167"/>
                  <a:gd name="connsiteX63-1783" fmla="*/ 5229 w 10000"/>
                  <a:gd name="connsiteY63-1784" fmla="*/ 6250 h 9167"/>
                  <a:gd name="connsiteX64-1785" fmla="*/ 4310 w 10000"/>
                  <a:gd name="connsiteY64-1786" fmla="*/ 7779 h 9167"/>
                  <a:gd name="connsiteX65-1787" fmla="*/ 2472 w 10000"/>
                  <a:gd name="connsiteY65-1788" fmla="*/ 8750 h 9167"/>
                  <a:gd name="connsiteX66-1789" fmla="*/ 1808 w 10000"/>
                  <a:gd name="connsiteY66-1790" fmla="*/ 8334 h 9167"/>
                  <a:gd name="connsiteX67-1791" fmla="*/ 1349 w 10000"/>
                  <a:gd name="connsiteY67-1792" fmla="*/ 7639 h 9167"/>
                  <a:gd name="connsiteX68-1793" fmla="*/ 940 w 10000"/>
                  <a:gd name="connsiteY68-1794" fmla="*/ 6667 h 9167"/>
                  <a:gd name="connsiteX69-1795" fmla="*/ 735 w 10000"/>
                  <a:gd name="connsiteY69-1796" fmla="*/ 5834 h 9167"/>
                  <a:gd name="connsiteX70-1797" fmla="*/ 685 w 10000"/>
                  <a:gd name="connsiteY70-1798" fmla="*/ 4862 h 9167"/>
                  <a:gd name="connsiteX71-1799" fmla="*/ 735 w 10000"/>
                  <a:gd name="connsiteY71-1800" fmla="*/ 3750 h 9167"/>
                  <a:gd name="connsiteX72-1801" fmla="*/ 1042 w 10000"/>
                  <a:gd name="connsiteY72-1802" fmla="*/ 2916 h 9167"/>
                  <a:gd name="connsiteX73-1803" fmla="*/ 1962 w 10000"/>
                  <a:gd name="connsiteY73-1804" fmla="*/ 2083 h 9167"/>
                  <a:gd name="connsiteX74-1805" fmla="*/ 2523 w 10000"/>
                  <a:gd name="connsiteY74-1806" fmla="*/ 2222 h 9167"/>
                  <a:gd name="connsiteX75-1807" fmla="*/ 3034 w 10000"/>
                  <a:gd name="connsiteY75-1808" fmla="*/ 2779 h 9167"/>
                  <a:gd name="connsiteX76-1809" fmla="*/ 3238 w 10000"/>
                  <a:gd name="connsiteY76-1810" fmla="*/ 3195 h 9167"/>
                  <a:gd name="connsiteX77-1811" fmla="*/ 3442 w 10000"/>
                  <a:gd name="connsiteY77-1812" fmla="*/ 3750 h 9167"/>
                  <a:gd name="connsiteX78-1813" fmla="*/ 3494 w 10000"/>
                  <a:gd name="connsiteY78-1814" fmla="*/ 4445 h 9167"/>
                  <a:gd name="connsiteX79-1815" fmla="*/ 3340 w 10000"/>
                  <a:gd name="connsiteY79-1816" fmla="*/ 5139 h 9167"/>
                  <a:gd name="connsiteX80-1817" fmla="*/ 2830 w 10000"/>
                  <a:gd name="connsiteY80-1818" fmla="*/ 5834 h 9167"/>
                  <a:gd name="connsiteX81-1819" fmla="*/ 2267 w 10000"/>
                  <a:gd name="connsiteY81-1820" fmla="*/ 5972 h 9167"/>
                  <a:gd name="connsiteX82-1821" fmla="*/ 1093 w 10000"/>
                  <a:gd name="connsiteY82-1822" fmla="*/ 5139 h 9167"/>
                  <a:gd name="connsiteX83-1823" fmla="*/ 582 w 10000"/>
                  <a:gd name="connsiteY83-1824" fmla="*/ 4306 h 9167"/>
                  <a:gd name="connsiteX84-1825" fmla="*/ 174 w 10000"/>
                  <a:gd name="connsiteY84-1826" fmla="*/ 3055 h 9167"/>
                  <a:gd name="connsiteX85-1827" fmla="*/ 21 w 10000"/>
                  <a:gd name="connsiteY85-1828" fmla="*/ 1528 h 9167"/>
                  <a:gd name="connsiteX86-1829" fmla="*/ 123 w 10000"/>
                  <a:gd name="connsiteY86-1830" fmla="*/ 834 h 9167"/>
                  <a:gd name="connsiteX0-1831" fmla="*/ 123 w 10000"/>
                  <a:gd name="connsiteY0-1832" fmla="*/ 204 h 9294"/>
                  <a:gd name="connsiteX1-1833" fmla="*/ 72 w 10000"/>
                  <a:gd name="connsiteY1-1834" fmla="*/ 52 h 9294"/>
                  <a:gd name="connsiteX2-1835" fmla="*/ 21 w 10000"/>
                  <a:gd name="connsiteY2-1836" fmla="*/ 961 h 9294"/>
                  <a:gd name="connsiteX3-1837" fmla="*/ 123 w 10000"/>
                  <a:gd name="connsiteY3-1838" fmla="*/ 2627 h 9294"/>
                  <a:gd name="connsiteX4-1839" fmla="*/ 531 w 10000"/>
                  <a:gd name="connsiteY4-1840" fmla="*/ 3991 h 9294"/>
                  <a:gd name="connsiteX5-1841" fmla="*/ 1042 w 10000"/>
                  <a:gd name="connsiteY5-1842" fmla="*/ 5053 h 9294"/>
                  <a:gd name="connsiteX6-1843" fmla="*/ 2217 w 10000"/>
                  <a:gd name="connsiteY6-1844" fmla="*/ 6112 h 9294"/>
                  <a:gd name="connsiteX7-1845" fmla="*/ 2830 w 10000"/>
                  <a:gd name="connsiteY7-1846" fmla="*/ 5961 h 9294"/>
                  <a:gd name="connsiteX8-1847" fmla="*/ 3391 w 10000"/>
                  <a:gd name="connsiteY8-1848" fmla="*/ 5202 h 9294"/>
                  <a:gd name="connsiteX9-1849" fmla="*/ 3544 w 10000"/>
                  <a:gd name="connsiteY9-1850" fmla="*/ 4293 h 9294"/>
                  <a:gd name="connsiteX10-1851" fmla="*/ 3544 w 10000"/>
                  <a:gd name="connsiteY10-1852" fmla="*/ 3385 h 9294"/>
                  <a:gd name="connsiteX11-1853" fmla="*/ 3340 w 10000"/>
                  <a:gd name="connsiteY11-1854" fmla="*/ 2627 h 9294"/>
                  <a:gd name="connsiteX12-1855" fmla="*/ 3084 w 10000"/>
                  <a:gd name="connsiteY12-1856" fmla="*/ 2021 h 9294"/>
                  <a:gd name="connsiteX13-1857" fmla="*/ 2574 w 10000"/>
                  <a:gd name="connsiteY13-1858" fmla="*/ 1416 h 9294"/>
                  <a:gd name="connsiteX14-1859" fmla="*/ 2012 w 10000"/>
                  <a:gd name="connsiteY14-1860" fmla="*/ 1264 h 9294"/>
                  <a:gd name="connsiteX15-1861" fmla="*/ 1451 w 10000"/>
                  <a:gd name="connsiteY15-1862" fmla="*/ 1416 h 9294"/>
                  <a:gd name="connsiteX16-1863" fmla="*/ 991 w 10000"/>
                  <a:gd name="connsiteY16-1864" fmla="*/ 2173 h 9294"/>
                  <a:gd name="connsiteX17-1865" fmla="*/ 685 w 10000"/>
                  <a:gd name="connsiteY17-1866" fmla="*/ 3234 h 9294"/>
                  <a:gd name="connsiteX18-1867" fmla="*/ 531 w 10000"/>
                  <a:gd name="connsiteY18-1868" fmla="*/ 4598 h 9294"/>
                  <a:gd name="connsiteX19-1869" fmla="*/ 634 w 10000"/>
                  <a:gd name="connsiteY19-1870" fmla="*/ 5809 h 9294"/>
                  <a:gd name="connsiteX20-1871" fmla="*/ 838 w 10000"/>
                  <a:gd name="connsiteY20-1872" fmla="*/ 6718 h 9294"/>
                  <a:gd name="connsiteX21-1873" fmla="*/ 1246 w 10000"/>
                  <a:gd name="connsiteY21-1874" fmla="*/ 7929 h 9294"/>
                  <a:gd name="connsiteX22-1875" fmla="*/ 1757 w 10000"/>
                  <a:gd name="connsiteY22-1876" fmla="*/ 8689 h 9294"/>
                  <a:gd name="connsiteX23-1877" fmla="*/ 2472 w 10000"/>
                  <a:gd name="connsiteY23-1878" fmla="*/ 9294 h 9294"/>
                  <a:gd name="connsiteX24-1879" fmla="*/ 3391 w 10000"/>
                  <a:gd name="connsiteY24-1880" fmla="*/ 9142 h 9294"/>
                  <a:gd name="connsiteX25-1881" fmla="*/ 4361 w 10000"/>
                  <a:gd name="connsiteY25-1882" fmla="*/ 8081 h 9294"/>
                  <a:gd name="connsiteX26-1883" fmla="*/ 5331 w 10000"/>
                  <a:gd name="connsiteY26-1884" fmla="*/ 6264 h 9294"/>
                  <a:gd name="connsiteX27-1885" fmla="*/ 6301 w 10000"/>
                  <a:gd name="connsiteY27-1886" fmla="*/ 4293 h 9294"/>
                  <a:gd name="connsiteX28-1887" fmla="*/ 7425 w 10000"/>
                  <a:gd name="connsiteY28-1888" fmla="*/ 2627 h 9294"/>
                  <a:gd name="connsiteX29-1889" fmla="*/ 8600 w 10000"/>
                  <a:gd name="connsiteY29-1890" fmla="*/ 2326 h 9294"/>
                  <a:gd name="connsiteX30-1891" fmla="*/ 9161 w 10000"/>
                  <a:gd name="connsiteY30-1892" fmla="*/ 2779 h 9294"/>
                  <a:gd name="connsiteX31-1893" fmla="*/ 9621 w 10000"/>
                  <a:gd name="connsiteY31-1894" fmla="*/ 3688 h 9294"/>
                  <a:gd name="connsiteX32-1895" fmla="*/ 9927 w 10000"/>
                  <a:gd name="connsiteY32-1896" fmla="*/ 5202 h 9294"/>
                  <a:gd name="connsiteX33-1897" fmla="*/ 9978 w 10000"/>
                  <a:gd name="connsiteY33-1898" fmla="*/ 5961 h 9294"/>
                  <a:gd name="connsiteX34-1899" fmla="*/ 9876 w 10000"/>
                  <a:gd name="connsiteY34-1900" fmla="*/ 6718 h 9294"/>
                  <a:gd name="connsiteX35-1901" fmla="*/ 9468 w 10000"/>
                  <a:gd name="connsiteY35-1902" fmla="*/ 7627 h 9294"/>
                  <a:gd name="connsiteX36-1903" fmla="*/ 8957 w 10000"/>
                  <a:gd name="connsiteY36-1904" fmla="*/ 7929 h 9294"/>
                  <a:gd name="connsiteX37-1905" fmla="*/ 8140 w 10000"/>
                  <a:gd name="connsiteY37-1906" fmla="*/ 6870 h 9294"/>
                  <a:gd name="connsiteX38-1907" fmla="*/ 7885 w 10000"/>
                  <a:gd name="connsiteY38-1908" fmla="*/ 5961 h 9294"/>
                  <a:gd name="connsiteX39-1909" fmla="*/ 7833 w 10000"/>
                  <a:gd name="connsiteY39-1910" fmla="*/ 4748 h 9294"/>
                  <a:gd name="connsiteX40-1911" fmla="*/ 8037 w 10000"/>
                  <a:gd name="connsiteY40-1912" fmla="*/ 3991 h 9294"/>
                  <a:gd name="connsiteX41-1913" fmla="*/ 8242 w 10000"/>
                  <a:gd name="connsiteY41-1914" fmla="*/ 3688 h 9294"/>
                  <a:gd name="connsiteX42-1915" fmla="*/ 8650 w 10000"/>
                  <a:gd name="connsiteY42-1916" fmla="*/ 3536 h 9294"/>
                  <a:gd name="connsiteX43-1917" fmla="*/ 8753 w 10000"/>
                  <a:gd name="connsiteY43-1918" fmla="*/ 3536 h 9294"/>
                  <a:gd name="connsiteX44-1919" fmla="*/ 8650 w 10000"/>
                  <a:gd name="connsiteY44-1920" fmla="*/ 3536 h 9294"/>
                  <a:gd name="connsiteX45-1921" fmla="*/ 8242 w 10000"/>
                  <a:gd name="connsiteY45-1922" fmla="*/ 3688 h 9294"/>
                  <a:gd name="connsiteX46-1923" fmla="*/ 8037 w 10000"/>
                  <a:gd name="connsiteY46-1924" fmla="*/ 3991 h 9294"/>
                  <a:gd name="connsiteX47-1925" fmla="*/ 7833 w 10000"/>
                  <a:gd name="connsiteY47-1926" fmla="*/ 4748 h 9294"/>
                  <a:gd name="connsiteX48-1927" fmla="*/ 7885 w 10000"/>
                  <a:gd name="connsiteY48-1928" fmla="*/ 5961 h 9294"/>
                  <a:gd name="connsiteX49-1929" fmla="*/ 8140 w 10000"/>
                  <a:gd name="connsiteY49-1930" fmla="*/ 7021 h 9294"/>
                  <a:gd name="connsiteX50-1931" fmla="*/ 8957 w 10000"/>
                  <a:gd name="connsiteY50-1932" fmla="*/ 7929 h 9294"/>
                  <a:gd name="connsiteX51-1933" fmla="*/ 9212 w 10000"/>
                  <a:gd name="connsiteY51-1934" fmla="*/ 7929 h 9294"/>
                  <a:gd name="connsiteX52-1935" fmla="*/ 9468 w 10000"/>
                  <a:gd name="connsiteY52-1936" fmla="*/ 7780 h 9294"/>
                  <a:gd name="connsiteX53-1937" fmla="*/ 9722 w 10000"/>
                  <a:gd name="connsiteY53-1938" fmla="*/ 7476 h 9294"/>
                  <a:gd name="connsiteX54-1939" fmla="*/ 9927 w 10000"/>
                  <a:gd name="connsiteY54-1940" fmla="*/ 6870 h 9294"/>
                  <a:gd name="connsiteX55-1941" fmla="*/ 9978 w 10000"/>
                  <a:gd name="connsiteY55-1942" fmla="*/ 5961 h 9294"/>
                  <a:gd name="connsiteX56-1943" fmla="*/ 9978 w 10000"/>
                  <a:gd name="connsiteY56-1944" fmla="*/ 5053 h 9294"/>
                  <a:gd name="connsiteX57-1945" fmla="*/ 9672 w 10000"/>
                  <a:gd name="connsiteY57-1946" fmla="*/ 3536 h 9294"/>
                  <a:gd name="connsiteX58-1947" fmla="*/ 9161 w 10000"/>
                  <a:gd name="connsiteY58-1948" fmla="*/ 2627 h 9294"/>
                  <a:gd name="connsiteX59-1949" fmla="*/ 8600 w 10000"/>
                  <a:gd name="connsiteY59-1950" fmla="*/ 2021 h 9294"/>
                  <a:gd name="connsiteX60-1951" fmla="*/ 7374 w 10000"/>
                  <a:gd name="connsiteY60-1952" fmla="*/ 2475 h 9294"/>
                  <a:gd name="connsiteX61-1953" fmla="*/ 6251 w 10000"/>
                  <a:gd name="connsiteY61-1954" fmla="*/ 3991 h 9294"/>
                  <a:gd name="connsiteX62-1955" fmla="*/ 5229 w 10000"/>
                  <a:gd name="connsiteY62-1956" fmla="*/ 6112 h 9294"/>
                  <a:gd name="connsiteX63-1957" fmla="*/ 4310 w 10000"/>
                  <a:gd name="connsiteY63-1958" fmla="*/ 7780 h 9294"/>
                  <a:gd name="connsiteX64-1959" fmla="*/ 2472 w 10000"/>
                  <a:gd name="connsiteY64-1960" fmla="*/ 8839 h 9294"/>
                  <a:gd name="connsiteX65-1961" fmla="*/ 1808 w 10000"/>
                  <a:gd name="connsiteY65-1962" fmla="*/ 8385 h 9294"/>
                  <a:gd name="connsiteX66-1963" fmla="*/ 1349 w 10000"/>
                  <a:gd name="connsiteY66-1964" fmla="*/ 7627 h 9294"/>
                  <a:gd name="connsiteX67-1965" fmla="*/ 940 w 10000"/>
                  <a:gd name="connsiteY67-1966" fmla="*/ 6567 h 9294"/>
                  <a:gd name="connsiteX68-1967" fmla="*/ 735 w 10000"/>
                  <a:gd name="connsiteY68-1968" fmla="*/ 5658 h 9294"/>
                  <a:gd name="connsiteX69-1969" fmla="*/ 685 w 10000"/>
                  <a:gd name="connsiteY69-1970" fmla="*/ 4598 h 9294"/>
                  <a:gd name="connsiteX70-1971" fmla="*/ 735 w 10000"/>
                  <a:gd name="connsiteY70-1972" fmla="*/ 3385 h 9294"/>
                  <a:gd name="connsiteX71-1973" fmla="*/ 1042 w 10000"/>
                  <a:gd name="connsiteY71-1974" fmla="*/ 2475 h 9294"/>
                  <a:gd name="connsiteX72-1975" fmla="*/ 1962 w 10000"/>
                  <a:gd name="connsiteY72-1976" fmla="*/ 1566 h 9294"/>
                  <a:gd name="connsiteX73-1977" fmla="*/ 2523 w 10000"/>
                  <a:gd name="connsiteY73-1978" fmla="*/ 1718 h 9294"/>
                  <a:gd name="connsiteX74-1979" fmla="*/ 3034 w 10000"/>
                  <a:gd name="connsiteY74-1980" fmla="*/ 2326 h 9294"/>
                  <a:gd name="connsiteX75-1981" fmla="*/ 3238 w 10000"/>
                  <a:gd name="connsiteY75-1982" fmla="*/ 2779 h 9294"/>
                  <a:gd name="connsiteX76-1983" fmla="*/ 3442 w 10000"/>
                  <a:gd name="connsiteY76-1984" fmla="*/ 3385 h 9294"/>
                  <a:gd name="connsiteX77-1985" fmla="*/ 3494 w 10000"/>
                  <a:gd name="connsiteY77-1986" fmla="*/ 4143 h 9294"/>
                  <a:gd name="connsiteX78-1987" fmla="*/ 3340 w 10000"/>
                  <a:gd name="connsiteY78-1988" fmla="*/ 4900 h 9294"/>
                  <a:gd name="connsiteX79-1989" fmla="*/ 2830 w 10000"/>
                  <a:gd name="connsiteY79-1990" fmla="*/ 5658 h 9294"/>
                  <a:gd name="connsiteX80-1991" fmla="*/ 2267 w 10000"/>
                  <a:gd name="connsiteY80-1992" fmla="*/ 5809 h 9294"/>
                  <a:gd name="connsiteX81-1993" fmla="*/ 1093 w 10000"/>
                  <a:gd name="connsiteY81-1994" fmla="*/ 4900 h 9294"/>
                  <a:gd name="connsiteX82-1995" fmla="*/ 582 w 10000"/>
                  <a:gd name="connsiteY82-1996" fmla="*/ 3991 h 9294"/>
                  <a:gd name="connsiteX83-1997" fmla="*/ 174 w 10000"/>
                  <a:gd name="connsiteY83-1998" fmla="*/ 2627 h 9294"/>
                  <a:gd name="connsiteX84-1999" fmla="*/ 21 w 10000"/>
                  <a:gd name="connsiteY84-2000" fmla="*/ 961 h 9294"/>
                  <a:gd name="connsiteX85-2001" fmla="*/ 123 w 10000"/>
                  <a:gd name="connsiteY85-2002" fmla="*/ 204 h 9294"/>
                  <a:gd name="connsiteX0-2003" fmla="*/ 21 w 10000"/>
                  <a:gd name="connsiteY0-2004" fmla="*/ 978 h 9944"/>
                  <a:gd name="connsiteX1-2005" fmla="*/ 72 w 10000"/>
                  <a:gd name="connsiteY1-2006" fmla="*/ 0 h 9944"/>
                  <a:gd name="connsiteX2-2007" fmla="*/ 21 w 10000"/>
                  <a:gd name="connsiteY2-2008" fmla="*/ 978 h 9944"/>
                  <a:gd name="connsiteX3-2009" fmla="*/ 123 w 10000"/>
                  <a:gd name="connsiteY3-2010" fmla="*/ 2771 h 9944"/>
                  <a:gd name="connsiteX4-2011" fmla="*/ 531 w 10000"/>
                  <a:gd name="connsiteY4-2012" fmla="*/ 4238 h 9944"/>
                  <a:gd name="connsiteX5-2013" fmla="*/ 1042 w 10000"/>
                  <a:gd name="connsiteY5-2014" fmla="*/ 5381 h 9944"/>
                  <a:gd name="connsiteX6-2015" fmla="*/ 2217 w 10000"/>
                  <a:gd name="connsiteY6-2016" fmla="*/ 6520 h 9944"/>
                  <a:gd name="connsiteX7-2017" fmla="*/ 2830 w 10000"/>
                  <a:gd name="connsiteY7-2018" fmla="*/ 6358 h 9944"/>
                  <a:gd name="connsiteX8-2019" fmla="*/ 3391 w 10000"/>
                  <a:gd name="connsiteY8-2020" fmla="*/ 5541 h 9944"/>
                  <a:gd name="connsiteX9-2021" fmla="*/ 3544 w 10000"/>
                  <a:gd name="connsiteY9-2022" fmla="*/ 4563 h 9944"/>
                  <a:gd name="connsiteX10-2023" fmla="*/ 3544 w 10000"/>
                  <a:gd name="connsiteY10-2024" fmla="*/ 3586 h 9944"/>
                  <a:gd name="connsiteX11-2025" fmla="*/ 3340 w 10000"/>
                  <a:gd name="connsiteY11-2026" fmla="*/ 2771 h 9944"/>
                  <a:gd name="connsiteX12-2027" fmla="*/ 3084 w 10000"/>
                  <a:gd name="connsiteY12-2028" fmla="*/ 2119 h 9944"/>
                  <a:gd name="connsiteX13-2029" fmla="*/ 2574 w 10000"/>
                  <a:gd name="connsiteY13-2030" fmla="*/ 1468 h 9944"/>
                  <a:gd name="connsiteX14-2031" fmla="*/ 2012 w 10000"/>
                  <a:gd name="connsiteY14-2032" fmla="*/ 1304 h 9944"/>
                  <a:gd name="connsiteX15-2033" fmla="*/ 1451 w 10000"/>
                  <a:gd name="connsiteY15-2034" fmla="*/ 1468 h 9944"/>
                  <a:gd name="connsiteX16-2035" fmla="*/ 991 w 10000"/>
                  <a:gd name="connsiteY16-2036" fmla="*/ 2282 h 9944"/>
                  <a:gd name="connsiteX17-2037" fmla="*/ 685 w 10000"/>
                  <a:gd name="connsiteY17-2038" fmla="*/ 3424 h 9944"/>
                  <a:gd name="connsiteX18-2039" fmla="*/ 531 w 10000"/>
                  <a:gd name="connsiteY18-2040" fmla="*/ 4891 h 9944"/>
                  <a:gd name="connsiteX19-2041" fmla="*/ 634 w 10000"/>
                  <a:gd name="connsiteY19-2042" fmla="*/ 6194 h 9944"/>
                  <a:gd name="connsiteX20-2043" fmla="*/ 838 w 10000"/>
                  <a:gd name="connsiteY20-2044" fmla="*/ 7172 h 9944"/>
                  <a:gd name="connsiteX21-2045" fmla="*/ 1246 w 10000"/>
                  <a:gd name="connsiteY21-2046" fmla="*/ 8475 h 9944"/>
                  <a:gd name="connsiteX22-2047" fmla="*/ 1757 w 10000"/>
                  <a:gd name="connsiteY22-2048" fmla="*/ 9293 h 9944"/>
                  <a:gd name="connsiteX23-2049" fmla="*/ 2472 w 10000"/>
                  <a:gd name="connsiteY23-2050" fmla="*/ 9944 h 9944"/>
                  <a:gd name="connsiteX24-2051" fmla="*/ 3391 w 10000"/>
                  <a:gd name="connsiteY24-2052" fmla="*/ 9780 h 9944"/>
                  <a:gd name="connsiteX25-2053" fmla="*/ 4361 w 10000"/>
                  <a:gd name="connsiteY25-2054" fmla="*/ 8639 h 9944"/>
                  <a:gd name="connsiteX26-2055" fmla="*/ 5331 w 10000"/>
                  <a:gd name="connsiteY26-2056" fmla="*/ 6684 h 9944"/>
                  <a:gd name="connsiteX27-2057" fmla="*/ 6301 w 10000"/>
                  <a:gd name="connsiteY27-2058" fmla="*/ 4563 h 9944"/>
                  <a:gd name="connsiteX28-2059" fmla="*/ 7425 w 10000"/>
                  <a:gd name="connsiteY28-2060" fmla="*/ 2771 h 9944"/>
                  <a:gd name="connsiteX29-2061" fmla="*/ 8600 w 10000"/>
                  <a:gd name="connsiteY29-2062" fmla="*/ 2447 h 9944"/>
                  <a:gd name="connsiteX30-2063" fmla="*/ 9161 w 10000"/>
                  <a:gd name="connsiteY30-2064" fmla="*/ 2934 h 9944"/>
                  <a:gd name="connsiteX31-2065" fmla="*/ 9621 w 10000"/>
                  <a:gd name="connsiteY31-2066" fmla="*/ 3912 h 9944"/>
                  <a:gd name="connsiteX32-2067" fmla="*/ 9927 w 10000"/>
                  <a:gd name="connsiteY32-2068" fmla="*/ 5541 h 9944"/>
                  <a:gd name="connsiteX33-2069" fmla="*/ 9978 w 10000"/>
                  <a:gd name="connsiteY33-2070" fmla="*/ 6358 h 9944"/>
                  <a:gd name="connsiteX34-2071" fmla="*/ 9876 w 10000"/>
                  <a:gd name="connsiteY34-2072" fmla="*/ 7172 h 9944"/>
                  <a:gd name="connsiteX35-2073" fmla="*/ 9468 w 10000"/>
                  <a:gd name="connsiteY35-2074" fmla="*/ 8150 h 9944"/>
                  <a:gd name="connsiteX36-2075" fmla="*/ 8957 w 10000"/>
                  <a:gd name="connsiteY36-2076" fmla="*/ 8475 h 9944"/>
                  <a:gd name="connsiteX37-2077" fmla="*/ 8140 w 10000"/>
                  <a:gd name="connsiteY37-2078" fmla="*/ 7336 h 9944"/>
                  <a:gd name="connsiteX38-2079" fmla="*/ 7885 w 10000"/>
                  <a:gd name="connsiteY38-2080" fmla="*/ 6358 h 9944"/>
                  <a:gd name="connsiteX39-2081" fmla="*/ 7833 w 10000"/>
                  <a:gd name="connsiteY39-2082" fmla="*/ 5053 h 9944"/>
                  <a:gd name="connsiteX40-2083" fmla="*/ 8037 w 10000"/>
                  <a:gd name="connsiteY40-2084" fmla="*/ 4238 h 9944"/>
                  <a:gd name="connsiteX41-2085" fmla="*/ 8242 w 10000"/>
                  <a:gd name="connsiteY41-2086" fmla="*/ 3912 h 9944"/>
                  <a:gd name="connsiteX42-2087" fmla="*/ 8650 w 10000"/>
                  <a:gd name="connsiteY42-2088" fmla="*/ 3749 h 9944"/>
                  <a:gd name="connsiteX43-2089" fmla="*/ 8753 w 10000"/>
                  <a:gd name="connsiteY43-2090" fmla="*/ 3749 h 9944"/>
                  <a:gd name="connsiteX44-2091" fmla="*/ 8650 w 10000"/>
                  <a:gd name="connsiteY44-2092" fmla="*/ 3749 h 9944"/>
                  <a:gd name="connsiteX45-2093" fmla="*/ 8242 w 10000"/>
                  <a:gd name="connsiteY45-2094" fmla="*/ 3912 h 9944"/>
                  <a:gd name="connsiteX46-2095" fmla="*/ 8037 w 10000"/>
                  <a:gd name="connsiteY46-2096" fmla="*/ 4238 h 9944"/>
                  <a:gd name="connsiteX47-2097" fmla="*/ 7833 w 10000"/>
                  <a:gd name="connsiteY47-2098" fmla="*/ 5053 h 9944"/>
                  <a:gd name="connsiteX48-2099" fmla="*/ 7885 w 10000"/>
                  <a:gd name="connsiteY48-2100" fmla="*/ 6358 h 9944"/>
                  <a:gd name="connsiteX49-2101" fmla="*/ 8140 w 10000"/>
                  <a:gd name="connsiteY49-2102" fmla="*/ 7498 h 9944"/>
                  <a:gd name="connsiteX50-2103" fmla="*/ 8957 w 10000"/>
                  <a:gd name="connsiteY50-2104" fmla="*/ 8475 h 9944"/>
                  <a:gd name="connsiteX51-2105" fmla="*/ 9212 w 10000"/>
                  <a:gd name="connsiteY51-2106" fmla="*/ 8475 h 9944"/>
                  <a:gd name="connsiteX52-2107" fmla="*/ 9468 w 10000"/>
                  <a:gd name="connsiteY52-2108" fmla="*/ 8315 h 9944"/>
                  <a:gd name="connsiteX53-2109" fmla="*/ 9722 w 10000"/>
                  <a:gd name="connsiteY53-2110" fmla="*/ 7988 h 9944"/>
                  <a:gd name="connsiteX54-2111" fmla="*/ 9927 w 10000"/>
                  <a:gd name="connsiteY54-2112" fmla="*/ 7336 h 9944"/>
                  <a:gd name="connsiteX55-2113" fmla="*/ 9978 w 10000"/>
                  <a:gd name="connsiteY55-2114" fmla="*/ 6358 h 9944"/>
                  <a:gd name="connsiteX56-2115" fmla="*/ 9978 w 10000"/>
                  <a:gd name="connsiteY56-2116" fmla="*/ 5381 h 9944"/>
                  <a:gd name="connsiteX57-2117" fmla="*/ 9672 w 10000"/>
                  <a:gd name="connsiteY57-2118" fmla="*/ 3749 h 9944"/>
                  <a:gd name="connsiteX58-2119" fmla="*/ 9161 w 10000"/>
                  <a:gd name="connsiteY58-2120" fmla="*/ 2771 h 9944"/>
                  <a:gd name="connsiteX59-2121" fmla="*/ 8600 w 10000"/>
                  <a:gd name="connsiteY59-2122" fmla="*/ 2119 h 9944"/>
                  <a:gd name="connsiteX60-2123" fmla="*/ 7374 w 10000"/>
                  <a:gd name="connsiteY60-2124" fmla="*/ 2607 h 9944"/>
                  <a:gd name="connsiteX61-2125" fmla="*/ 6251 w 10000"/>
                  <a:gd name="connsiteY61-2126" fmla="*/ 4238 h 9944"/>
                  <a:gd name="connsiteX62-2127" fmla="*/ 5229 w 10000"/>
                  <a:gd name="connsiteY62-2128" fmla="*/ 6520 h 9944"/>
                  <a:gd name="connsiteX63-2129" fmla="*/ 4310 w 10000"/>
                  <a:gd name="connsiteY63-2130" fmla="*/ 8315 h 9944"/>
                  <a:gd name="connsiteX64-2131" fmla="*/ 2472 w 10000"/>
                  <a:gd name="connsiteY64-2132" fmla="*/ 9454 h 9944"/>
                  <a:gd name="connsiteX65-2133" fmla="*/ 1808 w 10000"/>
                  <a:gd name="connsiteY65-2134" fmla="*/ 8966 h 9944"/>
                  <a:gd name="connsiteX66-2135" fmla="*/ 1349 w 10000"/>
                  <a:gd name="connsiteY66-2136" fmla="*/ 8150 h 9944"/>
                  <a:gd name="connsiteX67-2137" fmla="*/ 940 w 10000"/>
                  <a:gd name="connsiteY67-2138" fmla="*/ 7010 h 9944"/>
                  <a:gd name="connsiteX68-2139" fmla="*/ 735 w 10000"/>
                  <a:gd name="connsiteY68-2140" fmla="*/ 6032 h 9944"/>
                  <a:gd name="connsiteX69-2141" fmla="*/ 685 w 10000"/>
                  <a:gd name="connsiteY69-2142" fmla="*/ 4891 h 9944"/>
                  <a:gd name="connsiteX70-2143" fmla="*/ 735 w 10000"/>
                  <a:gd name="connsiteY70-2144" fmla="*/ 3586 h 9944"/>
                  <a:gd name="connsiteX71-2145" fmla="*/ 1042 w 10000"/>
                  <a:gd name="connsiteY71-2146" fmla="*/ 2607 h 9944"/>
                  <a:gd name="connsiteX72-2147" fmla="*/ 1962 w 10000"/>
                  <a:gd name="connsiteY72-2148" fmla="*/ 1629 h 9944"/>
                  <a:gd name="connsiteX73-2149" fmla="*/ 2523 w 10000"/>
                  <a:gd name="connsiteY73-2150" fmla="*/ 1793 h 9944"/>
                  <a:gd name="connsiteX74-2151" fmla="*/ 3034 w 10000"/>
                  <a:gd name="connsiteY74-2152" fmla="*/ 2447 h 9944"/>
                  <a:gd name="connsiteX75-2153" fmla="*/ 3238 w 10000"/>
                  <a:gd name="connsiteY75-2154" fmla="*/ 2934 h 9944"/>
                  <a:gd name="connsiteX76-2155" fmla="*/ 3442 w 10000"/>
                  <a:gd name="connsiteY76-2156" fmla="*/ 3586 h 9944"/>
                  <a:gd name="connsiteX77-2157" fmla="*/ 3494 w 10000"/>
                  <a:gd name="connsiteY77-2158" fmla="*/ 4402 h 9944"/>
                  <a:gd name="connsiteX78-2159" fmla="*/ 3340 w 10000"/>
                  <a:gd name="connsiteY78-2160" fmla="*/ 5216 h 9944"/>
                  <a:gd name="connsiteX79-2161" fmla="*/ 2830 w 10000"/>
                  <a:gd name="connsiteY79-2162" fmla="*/ 6032 h 9944"/>
                  <a:gd name="connsiteX80-2163" fmla="*/ 2267 w 10000"/>
                  <a:gd name="connsiteY80-2164" fmla="*/ 6194 h 9944"/>
                  <a:gd name="connsiteX81-2165" fmla="*/ 1093 w 10000"/>
                  <a:gd name="connsiteY81-2166" fmla="*/ 5216 h 9944"/>
                  <a:gd name="connsiteX82-2167" fmla="*/ 582 w 10000"/>
                  <a:gd name="connsiteY82-2168" fmla="*/ 4238 h 9944"/>
                  <a:gd name="connsiteX83-2169" fmla="*/ 174 w 10000"/>
                  <a:gd name="connsiteY83-2170" fmla="*/ 2771 h 9944"/>
                  <a:gd name="connsiteX84-2171" fmla="*/ 21 w 10000"/>
                  <a:gd name="connsiteY84-2172" fmla="*/ 978 h 9944"/>
                  <a:gd name="connsiteX0-2173" fmla="*/ 174 w 10000"/>
                  <a:gd name="connsiteY0-2174" fmla="*/ 2787 h 10000"/>
                  <a:gd name="connsiteX1-2175" fmla="*/ 72 w 10000"/>
                  <a:gd name="connsiteY1-2176" fmla="*/ 0 h 10000"/>
                  <a:gd name="connsiteX2-2177" fmla="*/ 21 w 10000"/>
                  <a:gd name="connsiteY2-2178" fmla="*/ 984 h 10000"/>
                  <a:gd name="connsiteX3-2179" fmla="*/ 123 w 10000"/>
                  <a:gd name="connsiteY3-2180" fmla="*/ 2787 h 10000"/>
                  <a:gd name="connsiteX4-2181" fmla="*/ 531 w 10000"/>
                  <a:gd name="connsiteY4-2182" fmla="*/ 4262 h 10000"/>
                  <a:gd name="connsiteX5-2183" fmla="*/ 1042 w 10000"/>
                  <a:gd name="connsiteY5-2184" fmla="*/ 5411 h 10000"/>
                  <a:gd name="connsiteX6-2185" fmla="*/ 2217 w 10000"/>
                  <a:gd name="connsiteY6-2186" fmla="*/ 6557 h 10000"/>
                  <a:gd name="connsiteX7-2187" fmla="*/ 2830 w 10000"/>
                  <a:gd name="connsiteY7-2188" fmla="*/ 6394 h 10000"/>
                  <a:gd name="connsiteX8-2189" fmla="*/ 3391 w 10000"/>
                  <a:gd name="connsiteY8-2190" fmla="*/ 5572 h 10000"/>
                  <a:gd name="connsiteX9-2191" fmla="*/ 3544 w 10000"/>
                  <a:gd name="connsiteY9-2192" fmla="*/ 4589 h 10000"/>
                  <a:gd name="connsiteX10-2193" fmla="*/ 3544 w 10000"/>
                  <a:gd name="connsiteY10-2194" fmla="*/ 3606 h 10000"/>
                  <a:gd name="connsiteX11-2195" fmla="*/ 3340 w 10000"/>
                  <a:gd name="connsiteY11-2196" fmla="*/ 2787 h 10000"/>
                  <a:gd name="connsiteX12-2197" fmla="*/ 3084 w 10000"/>
                  <a:gd name="connsiteY12-2198" fmla="*/ 2131 h 10000"/>
                  <a:gd name="connsiteX13-2199" fmla="*/ 2574 w 10000"/>
                  <a:gd name="connsiteY13-2200" fmla="*/ 1476 h 10000"/>
                  <a:gd name="connsiteX14-2201" fmla="*/ 2012 w 10000"/>
                  <a:gd name="connsiteY14-2202" fmla="*/ 1311 h 10000"/>
                  <a:gd name="connsiteX15-2203" fmla="*/ 1451 w 10000"/>
                  <a:gd name="connsiteY15-2204" fmla="*/ 1476 h 10000"/>
                  <a:gd name="connsiteX16-2205" fmla="*/ 991 w 10000"/>
                  <a:gd name="connsiteY16-2206" fmla="*/ 2295 h 10000"/>
                  <a:gd name="connsiteX17-2207" fmla="*/ 685 w 10000"/>
                  <a:gd name="connsiteY17-2208" fmla="*/ 3443 h 10000"/>
                  <a:gd name="connsiteX18-2209" fmla="*/ 531 w 10000"/>
                  <a:gd name="connsiteY18-2210" fmla="*/ 4919 h 10000"/>
                  <a:gd name="connsiteX19-2211" fmla="*/ 634 w 10000"/>
                  <a:gd name="connsiteY19-2212" fmla="*/ 6229 h 10000"/>
                  <a:gd name="connsiteX20-2213" fmla="*/ 838 w 10000"/>
                  <a:gd name="connsiteY20-2214" fmla="*/ 7212 h 10000"/>
                  <a:gd name="connsiteX21-2215" fmla="*/ 1246 w 10000"/>
                  <a:gd name="connsiteY21-2216" fmla="*/ 8523 h 10000"/>
                  <a:gd name="connsiteX22-2217" fmla="*/ 1757 w 10000"/>
                  <a:gd name="connsiteY22-2218" fmla="*/ 9345 h 10000"/>
                  <a:gd name="connsiteX23-2219" fmla="*/ 2472 w 10000"/>
                  <a:gd name="connsiteY23-2220" fmla="*/ 10000 h 10000"/>
                  <a:gd name="connsiteX24-2221" fmla="*/ 3391 w 10000"/>
                  <a:gd name="connsiteY24-2222" fmla="*/ 9835 h 10000"/>
                  <a:gd name="connsiteX25-2223" fmla="*/ 4361 w 10000"/>
                  <a:gd name="connsiteY25-2224" fmla="*/ 8688 h 10000"/>
                  <a:gd name="connsiteX26-2225" fmla="*/ 5331 w 10000"/>
                  <a:gd name="connsiteY26-2226" fmla="*/ 6722 h 10000"/>
                  <a:gd name="connsiteX27-2227" fmla="*/ 6301 w 10000"/>
                  <a:gd name="connsiteY27-2228" fmla="*/ 4589 h 10000"/>
                  <a:gd name="connsiteX28-2229" fmla="*/ 7425 w 10000"/>
                  <a:gd name="connsiteY28-2230" fmla="*/ 2787 h 10000"/>
                  <a:gd name="connsiteX29-2231" fmla="*/ 8600 w 10000"/>
                  <a:gd name="connsiteY29-2232" fmla="*/ 2461 h 10000"/>
                  <a:gd name="connsiteX30-2233" fmla="*/ 9161 w 10000"/>
                  <a:gd name="connsiteY30-2234" fmla="*/ 2951 h 10000"/>
                  <a:gd name="connsiteX31-2235" fmla="*/ 9621 w 10000"/>
                  <a:gd name="connsiteY31-2236" fmla="*/ 3934 h 10000"/>
                  <a:gd name="connsiteX32-2237" fmla="*/ 9927 w 10000"/>
                  <a:gd name="connsiteY32-2238" fmla="*/ 5572 h 10000"/>
                  <a:gd name="connsiteX33-2239" fmla="*/ 9978 w 10000"/>
                  <a:gd name="connsiteY33-2240" fmla="*/ 6394 h 10000"/>
                  <a:gd name="connsiteX34-2241" fmla="*/ 9876 w 10000"/>
                  <a:gd name="connsiteY34-2242" fmla="*/ 7212 h 10000"/>
                  <a:gd name="connsiteX35-2243" fmla="*/ 9468 w 10000"/>
                  <a:gd name="connsiteY35-2244" fmla="*/ 8196 h 10000"/>
                  <a:gd name="connsiteX36-2245" fmla="*/ 8957 w 10000"/>
                  <a:gd name="connsiteY36-2246" fmla="*/ 8523 h 10000"/>
                  <a:gd name="connsiteX37-2247" fmla="*/ 8140 w 10000"/>
                  <a:gd name="connsiteY37-2248" fmla="*/ 7377 h 10000"/>
                  <a:gd name="connsiteX38-2249" fmla="*/ 7885 w 10000"/>
                  <a:gd name="connsiteY38-2250" fmla="*/ 6394 h 10000"/>
                  <a:gd name="connsiteX39-2251" fmla="*/ 7833 w 10000"/>
                  <a:gd name="connsiteY39-2252" fmla="*/ 5081 h 10000"/>
                  <a:gd name="connsiteX40-2253" fmla="*/ 8037 w 10000"/>
                  <a:gd name="connsiteY40-2254" fmla="*/ 4262 h 10000"/>
                  <a:gd name="connsiteX41-2255" fmla="*/ 8242 w 10000"/>
                  <a:gd name="connsiteY41-2256" fmla="*/ 3934 h 10000"/>
                  <a:gd name="connsiteX42-2257" fmla="*/ 8650 w 10000"/>
                  <a:gd name="connsiteY42-2258" fmla="*/ 3770 h 10000"/>
                  <a:gd name="connsiteX43-2259" fmla="*/ 8753 w 10000"/>
                  <a:gd name="connsiteY43-2260" fmla="*/ 3770 h 10000"/>
                  <a:gd name="connsiteX44-2261" fmla="*/ 8650 w 10000"/>
                  <a:gd name="connsiteY44-2262" fmla="*/ 3770 h 10000"/>
                  <a:gd name="connsiteX45-2263" fmla="*/ 8242 w 10000"/>
                  <a:gd name="connsiteY45-2264" fmla="*/ 3934 h 10000"/>
                  <a:gd name="connsiteX46-2265" fmla="*/ 8037 w 10000"/>
                  <a:gd name="connsiteY46-2266" fmla="*/ 4262 h 10000"/>
                  <a:gd name="connsiteX47-2267" fmla="*/ 7833 w 10000"/>
                  <a:gd name="connsiteY47-2268" fmla="*/ 5081 h 10000"/>
                  <a:gd name="connsiteX48-2269" fmla="*/ 7885 w 10000"/>
                  <a:gd name="connsiteY48-2270" fmla="*/ 6394 h 10000"/>
                  <a:gd name="connsiteX49-2271" fmla="*/ 8140 w 10000"/>
                  <a:gd name="connsiteY49-2272" fmla="*/ 7540 h 10000"/>
                  <a:gd name="connsiteX50-2273" fmla="*/ 8957 w 10000"/>
                  <a:gd name="connsiteY50-2274" fmla="*/ 8523 h 10000"/>
                  <a:gd name="connsiteX51-2275" fmla="*/ 9212 w 10000"/>
                  <a:gd name="connsiteY51-2276" fmla="*/ 8523 h 10000"/>
                  <a:gd name="connsiteX52-2277" fmla="*/ 9468 w 10000"/>
                  <a:gd name="connsiteY52-2278" fmla="*/ 8362 h 10000"/>
                  <a:gd name="connsiteX53-2279" fmla="*/ 9722 w 10000"/>
                  <a:gd name="connsiteY53-2280" fmla="*/ 8033 h 10000"/>
                  <a:gd name="connsiteX54-2281" fmla="*/ 9927 w 10000"/>
                  <a:gd name="connsiteY54-2282" fmla="*/ 7377 h 10000"/>
                  <a:gd name="connsiteX55-2283" fmla="*/ 9978 w 10000"/>
                  <a:gd name="connsiteY55-2284" fmla="*/ 6394 h 10000"/>
                  <a:gd name="connsiteX56-2285" fmla="*/ 9978 w 10000"/>
                  <a:gd name="connsiteY56-2286" fmla="*/ 5411 h 10000"/>
                  <a:gd name="connsiteX57-2287" fmla="*/ 9672 w 10000"/>
                  <a:gd name="connsiteY57-2288" fmla="*/ 3770 h 10000"/>
                  <a:gd name="connsiteX58-2289" fmla="*/ 9161 w 10000"/>
                  <a:gd name="connsiteY58-2290" fmla="*/ 2787 h 10000"/>
                  <a:gd name="connsiteX59-2291" fmla="*/ 8600 w 10000"/>
                  <a:gd name="connsiteY59-2292" fmla="*/ 2131 h 10000"/>
                  <a:gd name="connsiteX60-2293" fmla="*/ 7374 w 10000"/>
                  <a:gd name="connsiteY60-2294" fmla="*/ 2622 h 10000"/>
                  <a:gd name="connsiteX61-2295" fmla="*/ 6251 w 10000"/>
                  <a:gd name="connsiteY61-2296" fmla="*/ 4262 h 10000"/>
                  <a:gd name="connsiteX62-2297" fmla="*/ 5229 w 10000"/>
                  <a:gd name="connsiteY62-2298" fmla="*/ 6557 h 10000"/>
                  <a:gd name="connsiteX63-2299" fmla="*/ 4310 w 10000"/>
                  <a:gd name="connsiteY63-2300" fmla="*/ 8362 h 10000"/>
                  <a:gd name="connsiteX64-2301" fmla="*/ 2472 w 10000"/>
                  <a:gd name="connsiteY64-2302" fmla="*/ 9507 h 10000"/>
                  <a:gd name="connsiteX65-2303" fmla="*/ 1808 w 10000"/>
                  <a:gd name="connsiteY65-2304" fmla="*/ 9016 h 10000"/>
                  <a:gd name="connsiteX66-2305" fmla="*/ 1349 w 10000"/>
                  <a:gd name="connsiteY66-2306" fmla="*/ 8196 h 10000"/>
                  <a:gd name="connsiteX67-2307" fmla="*/ 940 w 10000"/>
                  <a:gd name="connsiteY67-2308" fmla="*/ 7049 h 10000"/>
                  <a:gd name="connsiteX68-2309" fmla="*/ 735 w 10000"/>
                  <a:gd name="connsiteY68-2310" fmla="*/ 6066 h 10000"/>
                  <a:gd name="connsiteX69-2311" fmla="*/ 685 w 10000"/>
                  <a:gd name="connsiteY69-2312" fmla="*/ 4919 h 10000"/>
                  <a:gd name="connsiteX70-2313" fmla="*/ 735 w 10000"/>
                  <a:gd name="connsiteY70-2314" fmla="*/ 3606 h 10000"/>
                  <a:gd name="connsiteX71-2315" fmla="*/ 1042 w 10000"/>
                  <a:gd name="connsiteY71-2316" fmla="*/ 2622 h 10000"/>
                  <a:gd name="connsiteX72-2317" fmla="*/ 1962 w 10000"/>
                  <a:gd name="connsiteY72-2318" fmla="*/ 1638 h 10000"/>
                  <a:gd name="connsiteX73-2319" fmla="*/ 2523 w 10000"/>
                  <a:gd name="connsiteY73-2320" fmla="*/ 1803 h 10000"/>
                  <a:gd name="connsiteX74-2321" fmla="*/ 3034 w 10000"/>
                  <a:gd name="connsiteY74-2322" fmla="*/ 2461 h 10000"/>
                  <a:gd name="connsiteX75-2323" fmla="*/ 3238 w 10000"/>
                  <a:gd name="connsiteY75-2324" fmla="*/ 2951 h 10000"/>
                  <a:gd name="connsiteX76-2325" fmla="*/ 3442 w 10000"/>
                  <a:gd name="connsiteY76-2326" fmla="*/ 3606 h 10000"/>
                  <a:gd name="connsiteX77-2327" fmla="*/ 3494 w 10000"/>
                  <a:gd name="connsiteY77-2328" fmla="*/ 4427 h 10000"/>
                  <a:gd name="connsiteX78-2329" fmla="*/ 3340 w 10000"/>
                  <a:gd name="connsiteY78-2330" fmla="*/ 5245 h 10000"/>
                  <a:gd name="connsiteX79-2331" fmla="*/ 2830 w 10000"/>
                  <a:gd name="connsiteY79-2332" fmla="*/ 6066 h 10000"/>
                  <a:gd name="connsiteX80-2333" fmla="*/ 2267 w 10000"/>
                  <a:gd name="connsiteY80-2334" fmla="*/ 6229 h 10000"/>
                  <a:gd name="connsiteX81-2335" fmla="*/ 1093 w 10000"/>
                  <a:gd name="connsiteY81-2336" fmla="*/ 5245 h 10000"/>
                  <a:gd name="connsiteX82-2337" fmla="*/ 582 w 10000"/>
                  <a:gd name="connsiteY82-2338" fmla="*/ 4262 h 10000"/>
                  <a:gd name="connsiteX83-2339" fmla="*/ 174 w 10000"/>
                  <a:gd name="connsiteY83-2340" fmla="*/ 2787 h 10000"/>
                  <a:gd name="connsiteX0-2341" fmla="*/ 174 w 10000"/>
                  <a:gd name="connsiteY0-2342" fmla="*/ 1803 h 9016"/>
                  <a:gd name="connsiteX1-2343" fmla="*/ 21 w 10000"/>
                  <a:gd name="connsiteY1-2344" fmla="*/ 0 h 9016"/>
                  <a:gd name="connsiteX2-2345" fmla="*/ 123 w 10000"/>
                  <a:gd name="connsiteY2-2346" fmla="*/ 1803 h 9016"/>
                  <a:gd name="connsiteX3-2347" fmla="*/ 531 w 10000"/>
                  <a:gd name="connsiteY3-2348" fmla="*/ 3278 h 9016"/>
                  <a:gd name="connsiteX4-2349" fmla="*/ 1042 w 10000"/>
                  <a:gd name="connsiteY4-2350" fmla="*/ 4427 h 9016"/>
                  <a:gd name="connsiteX5-2351" fmla="*/ 2217 w 10000"/>
                  <a:gd name="connsiteY5-2352" fmla="*/ 5573 h 9016"/>
                  <a:gd name="connsiteX6-2353" fmla="*/ 2830 w 10000"/>
                  <a:gd name="connsiteY6-2354" fmla="*/ 5410 h 9016"/>
                  <a:gd name="connsiteX7-2355" fmla="*/ 3391 w 10000"/>
                  <a:gd name="connsiteY7-2356" fmla="*/ 4588 h 9016"/>
                  <a:gd name="connsiteX8-2357" fmla="*/ 3544 w 10000"/>
                  <a:gd name="connsiteY8-2358" fmla="*/ 3605 h 9016"/>
                  <a:gd name="connsiteX9-2359" fmla="*/ 3544 w 10000"/>
                  <a:gd name="connsiteY9-2360" fmla="*/ 2622 h 9016"/>
                  <a:gd name="connsiteX10-2361" fmla="*/ 3340 w 10000"/>
                  <a:gd name="connsiteY10-2362" fmla="*/ 1803 h 9016"/>
                  <a:gd name="connsiteX11-2363" fmla="*/ 3084 w 10000"/>
                  <a:gd name="connsiteY11-2364" fmla="*/ 1147 h 9016"/>
                  <a:gd name="connsiteX12-2365" fmla="*/ 2574 w 10000"/>
                  <a:gd name="connsiteY12-2366" fmla="*/ 492 h 9016"/>
                  <a:gd name="connsiteX13-2367" fmla="*/ 2012 w 10000"/>
                  <a:gd name="connsiteY13-2368" fmla="*/ 327 h 9016"/>
                  <a:gd name="connsiteX14-2369" fmla="*/ 1451 w 10000"/>
                  <a:gd name="connsiteY14-2370" fmla="*/ 492 h 9016"/>
                  <a:gd name="connsiteX15-2371" fmla="*/ 991 w 10000"/>
                  <a:gd name="connsiteY15-2372" fmla="*/ 1311 h 9016"/>
                  <a:gd name="connsiteX16-2373" fmla="*/ 685 w 10000"/>
                  <a:gd name="connsiteY16-2374" fmla="*/ 2459 h 9016"/>
                  <a:gd name="connsiteX17-2375" fmla="*/ 531 w 10000"/>
                  <a:gd name="connsiteY17-2376" fmla="*/ 3935 h 9016"/>
                  <a:gd name="connsiteX18-2377" fmla="*/ 634 w 10000"/>
                  <a:gd name="connsiteY18-2378" fmla="*/ 5245 h 9016"/>
                  <a:gd name="connsiteX19-2379" fmla="*/ 838 w 10000"/>
                  <a:gd name="connsiteY19-2380" fmla="*/ 6228 h 9016"/>
                  <a:gd name="connsiteX20-2381" fmla="*/ 1246 w 10000"/>
                  <a:gd name="connsiteY20-2382" fmla="*/ 7539 h 9016"/>
                  <a:gd name="connsiteX21-2383" fmla="*/ 1757 w 10000"/>
                  <a:gd name="connsiteY21-2384" fmla="*/ 8361 h 9016"/>
                  <a:gd name="connsiteX22-2385" fmla="*/ 2472 w 10000"/>
                  <a:gd name="connsiteY22-2386" fmla="*/ 9016 h 9016"/>
                  <a:gd name="connsiteX23-2387" fmla="*/ 3391 w 10000"/>
                  <a:gd name="connsiteY23-2388" fmla="*/ 8851 h 9016"/>
                  <a:gd name="connsiteX24-2389" fmla="*/ 4361 w 10000"/>
                  <a:gd name="connsiteY24-2390" fmla="*/ 7704 h 9016"/>
                  <a:gd name="connsiteX25-2391" fmla="*/ 5331 w 10000"/>
                  <a:gd name="connsiteY25-2392" fmla="*/ 5738 h 9016"/>
                  <a:gd name="connsiteX26-2393" fmla="*/ 6301 w 10000"/>
                  <a:gd name="connsiteY26-2394" fmla="*/ 3605 h 9016"/>
                  <a:gd name="connsiteX27-2395" fmla="*/ 7425 w 10000"/>
                  <a:gd name="connsiteY27-2396" fmla="*/ 1803 h 9016"/>
                  <a:gd name="connsiteX28-2397" fmla="*/ 8600 w 10000"/>
                  <a:gd name="connsiteY28-2398" fmla="*/ 1477 h 9016"/>
                  <a:gd name="connsiteX29-2399" fmla="*/ 9161 w 10000"/>
                  <a:gd name="connsiteY29-2400" fmla="*/ 1967 h 9016"/>
                  <a:gd name="connsiteX30-2401" fmla="*/ 9621 w 10000"/>
                  <a:gd name="connsiteY30-2402" fmla="*/ 2950 h 9016"/>
                  <a:gd name="connsiteX31-2403" fmla="*/ 9927 w 10000"/>
                  <a:gd name="connsiteY31-2404" fmla="*/ 4588 h 9016"/>
                  <a:gd name="connsiteX32-2405" fmla="*/ 9978 w 10000"/>
                  <a:gd name="connsiteY32-2406" fmla="*/ 5410 h 9016"/>
                  <a:gd name="connsiteX33-2407" fmla="*/ 9876 w 10000"/>
                  <a:gd name="connsiteY33-2408" fmla="*/ 6228 h 9016"/>
                  <a:gd name="connsiteX34-2409" fmla="*/ 9468 w 10000"/>
                  <a:gd name="connsiteY34-2410" fmla="*/ 7212 h 9016"/>
                  <a:gd name="connsiteX35-2411" fmla="*/ 8957 w 10000"/>
                  <a:gd name="connsiteY35-2412" fmla="*/ 7539 h 9016"/>
                  <a:gd name="connsiteX36-2413" fmla="*/ 8140 w 10000"/>
                  <a:gd name="connsiteY36-2414" fmla="*/ 6393 h 9016"/>
                  <a:gd name="connsiteX37-2415" fmla="*/ 7885 w 10000"/>
                  <a:gd name="connsiteY37-2416" fmla="*/ 5410 h 9016"/>
                  <a:gd name="connsiteX38-2417" fmla="*/ 7833 w 10000"/>
                  <a:gd name="connsiteY38-2418" fmla="*/ 4097 h 9016"/>
                  <a:gd name="connsiteX39-2419" fmla="*/ 8037 w 10000"/>
                  <a:gd name="connsiteY39-2420" fmla="*/ 3278 h 9016"/>
                  <a:gd name="connsiteX40-2421" fmla="*/ 8242 w 10000"/>
                  <a:gd name="connsiteY40-2422" fmla="*/ 2950 h 9016"/>
                  <a:gd name="connsiteX41-2423" fmla="*/ 8650 w 10000"/>
                  <a:gd name="connsiteY41-2424" fmla="*/ 2786 h 9016"/>
                  <a:gd name="connsiteX42-2425" fmla="*/ 8753 w 10000"/>
                  <a:gd name="connsiteY42-2426" fmla="*/ 2786 h 9016"/>
                  <a:gd name="connsiteX43-2427" fmla="*/ 8650 w 10000"/>
                  <a:gd name="connsiteY43-2428" fmla="*/ 2786 h 9016"/>
                  <a:gd name="connsiteX44-2429" fmla="*/ 8242 w 10000"/>
                  <a:gd name="connsiteY44-2430" fmla="*/ 2950 h 9016"/>
                  <a:gd name="connsiteX45-2431" fmla="*/ 8037 w 10000"/>
                  <a:gd name="connsiteY45-2432" fmla="*/ 3278 h 9016"/>
                  <a:gd name="connsiteX46-2433" fmla="*/ 7833 w 10000"/>
                  <a:gd name="connsiteY46-2434" fmla="*/ 4097 h 9016"/>
                  <a:gd name="connsiteX47-2435" fmla="*/ 7885 w 10000"/>
                  <a:gd name="connsiteY47-2436" fmla="*/ 5410 h 9016"/>
                  <a:gd name="connsiteX48-2437" fmla="*/ 8140 w 10000"/>
                  <a:gd name="connsiteY48-2438" fmla="*/ 6556 h 9016"/>
                  <a:gd name="connsiteX49-2439" fmla="*/ 8957 w 10000"/>
                  <a:gd name="connsiteY49-2440" fmla="*/ 7539 h 9016"/>
                  <a:gd name="connsiteX50-2441" fmla="*/ 9212 w 10000"/>
                  <a:gd name="connsiteY50-2442" fmla="*/ 7539 h 9016"/>
                  <a:gd name="connsiteX51-2443" fmla="*/ 9468 w 10000"/>
                  <a:gd name="connsiteY51-2444" fmla="*/ 7378 h 9016"/>
                  <a:gd name="connsiteX52-2445" fmla="*/ 9722 w 10000"/>
                  <a:gd name="connsiteY52-2446" fmla="*/ 7049 h 9016"/>
                  <a:gd name="connsiteX53-2447" fmla="*/ 9927 w 10000"/>
                  <a:gd name="connsiteY53-2448" fmla="*/ 6393 h 9016"/>
                  <a:gd name="connsiteX54-2449" fmla="*/ 9978 w 10000"/>
                  <a:gd name="connsiteY54-2450" fmla="*/ 5410 h 9016"/>
                  <a:gd name="connsiteX55-2451" fmla="*/ 9978 w 10000"/>
                  <a:gd name="connsiteY55-2452" fmla="*/ 4427 h 9016"/>
                  <a:gd name="connsiteX56-2453" fmla="*/ 9672 w 10000"/>
                  <a:gd name="connsiteY56-2454" fmla="*/ 2786 h 9016"/>
                  <a:gd name="connsiteX57-2455" fmla="*/ 9161 w 10000"/>
                  <a:gd name="connsiteY57-2456" fmla="*/ 1803 h 9016"/>
                  <a:gd name="connsiteX58-2457" fmla="*/ 8600 w 10000"/>
                  <a:gd name="connsiteY58-2458" fmla="*/ 1147 h 9016"/>
                  <a:gd name="connsiteX59-2459" fmla="*/ 7374 w 10000"/>
                  <a:gd name="connsiteY59-2460" fmla="*/ 1638 h 9016"/>
                  <a:gd name="connsiteX60-2461" fmla="*/ 6251 w 10000"/>
                  <a:gd name="connsiteY60-2462" fmla="*/ 3278 h 9016"/>
                  <a:gd name="connsiteX61-2463" fmla="*/ 5229 w 10000"/>
                  <a:gd name="connsiteY61-2464" fmla="*/ 5573 h 9016"/>
                  <a:gd name="connsiteX62-2465" fmla="*/ 4310 w 10000"/>
                  <a:gd name="connsiteY62-2466" fmla="*/ 7378 h 9016"/>
                  <a:gd name="connsiteX63-2467" fmla="*/ 2472 w 10000"/>
                  <a:gd name="connsiteY63-2468" fmla="*/ 8523 h 9016"/>
                  <a:gd name="connsiteX64-2469" fmla="*/ 1808 w 10000"/>
                  <a:gd name="connsiteY64-2470" fmla="*/ 8032 h 9016"/>
                  <a:gd name="connsiteX65-2471" fmla="*/ 1349 w 10000"/>
                  <a:gd name="connsiteY65-2472" fmla="*/ 7212 h 9016"/>
                  <a:gd name="connsiteX66-2473" fmla="*/ 940 w 10000"/>
                  <a:gd name="connsiteY66-2474" fmla="*/ 6065 h 9016"/>
                  <a:gd name="connsiteX67-2475" fmla="*/ 735 w 10000"/>
                  <a:gd name="connsiteY67-2476" fmla="*/ 5082 h 9016"/>
                  <a:gd name="connsiteX68-2477" fmla="*/ 685 w 10000"/>
                  <a:gd name="connsiteY68-2478" fmla="*/ 3935 h 9016"/>
                  <a:gd name="connsiteX69-2479" fmla="*/ 735 w 10000"/>
                  <a:gd name="connsiteY69-2480" fmla="*/ 2622 h 9016"/>
                  <a:gd name="connsiteX70-2481" fmla="*/ 1042 w 10000"/>
                  <a:gd name="connsiteY70-2482" fmla="*/ 1638 h 9016"/>
                  <a:gd name="connsiteX71-2483" fmla="*/ 1962 w 10000"/>
                  <a:gd name="connsiteY71-2484" fmla="*/ 654 h 9016"/>
                  <a:gd name="connsiteX72-2485" fmla="*/ 2523 w 10000"/>
                  <a:gd name="connsiteY72-2486" fmla="*/ 819 h 9016"/>
                  <a:gd name="connsiteX73-2487" fmla="*/ 3034 w 10000"/>
                  <a:gd name="connsiteY73-2488" fmla="*/ 1477 h 9016"/>
                  <a:gd name="connsiteX74-2489" fmla="*/ 3238 w 10000"/>
                  <a:gd name="connsiteY74-2490" fmla="*/ 1967 h 9016"/>
                  <a:gd name="connsiteX75-2491" fmla="*/ 3442 w 10000"/>
                  <a:gd name="connsiteY75-2492" fmla="*/ 2622 h 9016"/>
                  <a:gd name="connsiteX76-2493" fmla="*/ 3494 w 10000"/>
                  <a:gd name="connsiteY76-2494" fmla="*/ 3443 h 9016"/>
                  <a:gd name="connsiteX77-2495" fmla="*/ 3340 w 10000"/>
                  <a:gd name="connsiteY77-2496" fmla="*/ 4261 h 9016"/>
                  <a:gd name="connsiteX78-2497" fmla="*/ 2830 w 10000"/>
                  <a:gd name="connsiteY78-2498" fmla="*/ 5082 h 9016"/>
                  <a:gd name="connsiteX79-2499" fmla="*/ 2267 w 10000"/>
                  <a:gd name="connsiteY79-2500" fmla="*/ 5245 h 9016"/>
                  <a:gd name="connsiteX80-2501" fmla="*/ 1093 w 10000"/>
                  <a:gd name="connsiteY80-2502" fmla="*/ 4261 h 9016"/>
                  <a:gd name="connsiteX81-2503" fmla="*/ 582 w 10000"/>
                  <a:gd name="connsiteY81-2504" fmla="*/ 3278 h 9016"/>
                  <a:gd name="connsiteX82-2505" fmla="*/ 174 w 10000"/>
                  <a:gd name="connsiteY82-2506" fmla="*/ 1803 h 9016"/>
                  <a:gd name="connsiteX0-2507" fmla="*/ 81 w 9907"/>
                  <a:gd name="connsiteY0-2508" fmla="*/ 1637 h 9637"/>
                  <a:gd name="connsiteX1-2509" fmla="*/ 30 w 9907"/>
                  <a:gd name="connsiteY1-2510" fmla="*/ 1637 h 9637"/>
                  <a:gd name="connsiteX2-2511" fmla="*/ 438 w 9907"/>
                  <a:gd name="connsiteY2-2512" fmla="*/ 3273 h 9637"/>
                  <a:gd name="connsiteX3-2513" fmla="*/ 949 w 9907"/>
                  <a:gd name="connsiteY3-2514" fmla="*/ 4547 h 9637"/>
                  <a:gd name="connsiteX4-2515" fmla="*/ 2124 w 9907"/>
                  <a:gd name="connsiteY4-2516" fmla="*/ 5818 h 9637"/>
                  <a:gd name="connsiteX5-2517" fmla="*/ 2737 w 9907"/>
                  <a:gd name="connsiteY5-2518" fmla="*/ 5637 h 9637"/>
                  <a:gd name="connsiteX6-2519" fmla="*/ 3298 w 9907"/>
                  <a:gd name="connsiteY6-2520" fmla="*/ 4726 h 9637"/>
                  <a:gd name="connsiteX7-2521" fmla="*/ 3451 w 9907"/>
                  <a:gd name="connsiteY7-2522" fmla="*/ 3635 h 9637"/>
                  <a:gd name="connsiteX8-2523" fmla="*/ 3451 w 9907"/>
                  <a:gd name="connsiteY8-2524" fmla="*/ 2545 h 9637"/>
                  <a:gd name="connsiteX9-2525" fmla="*/ 3247 w 9907"/>
                  <a:gd name="connsiteY9-2526" fmla="*/ 1637 h 9637"/>
                  <a:gd name="connsiteX10-2527" fmla="*/ 2991 w 9907"/>
                  <a:gd name="connsiteY10-2528" fmla="*/ 909 h 9637"/>
                  <a:gd name="connsiteX11-2529" fmla="*/ 2481 w 9907"/>
                  <a:gd name="connsiteY11-2530" fmla="*/ 183 h 9637"/>
                  <a:gd name="connsiteX12-2531" fmla="*/ 1919 w 9907"/>
                  <a:gd name="connsiteY12-2532" fmla="*/ 0 h 9637"/>
                  <a:gd name="connsiteX13-2533" fmla="*/ 1358 w 9907"/>
                  <a:gd name="connsiteY13-2534" fmla="*/ 183 h 9637"/>
                  <a:gd name="connsiteX14-2535" fmla="*/ 898 w 9907"/>
                  <a:gd name="connsiteY14-2536" fmla="*/ 1091 h 9637"/>
                  <a:gd name="connsiteX15-2537" fmla="*/ 592 w 9907"/>
                  <a:gd name="connsiteY15-2538" fmla="*/ 2364 h 9637"/>
                  <a:gd name="connsiteX16-2539" fmla="*/ 438 w 9907"/>
                  <a:gd name="connsiteY16-2540" fmla="*/ 4001 h 9637"/>
                  <a:gd name="connsiteX17-2541" fmla="*/ 541 w 9907"/>
                  <a:gd name="connsiteY17-2542" fmla="*/ 5454 h 9637"/>
                  <a:gd name="connsiteX18-2543" fmla="*/ 745 w 9907"/>
                  <a:gd name="connsiteY18-2544" fmla="*/ 6545 h 9637"/>
                  <a:gd name="connsiteX19-2545" fmla="*/ 1153 w 9907"/>
                  <a:gd name="connsiteY19-2546" fmla="*/ 7999 h 9637"/>
                  <a:gd name="connsiteX20-2547" fmla="*/ 1664 w 9907"/>
                  <a:gd name="connsiteY20-2548" fmla="*/ 8911 h 9637"/>
                  <a:gd name="connsiteX21-2549" fmla="*/ 2379 w 9907"/>
                  <a:gd name="connsiteY21-2550" fmla="*/ 9637 h 9637"/>
                  <a:gd name="connsiteX22-2551" fmla="*/ 3298 w 9907"/>
                  <a:gd name="connsiteY22-2552" fmla="*/ 9454 h 9637"/>
                  <a:gd name="connsiteX23-2553" fmla="*/ 4268 w 9907"/>
                  <a:gd name="connsiteY23-2554" fmla="*/ 8182 h 9637"/>
                  <a:gd name="connsiteX24-2555" fmla="*/ 5238 w 9907"/>
                  <a:gd name="connsiteY24-2556" fmla="*/ 6001 h 9637"/>
                  <a:gd name="connsiteX25-2557" fmla="*/ 6208 w 9907"/>
                  <a:gd name="connsiteY25-2558" fmla="*/ 3635 h 9637"/>
                  <a:gd name="connsiteX26-2559" fmla="*/ 7332 w 9907"/>
                  <a:gd name="connsiteY26-2560" fmla="*/ 1637 h 9637"/>
                  <a:gd name="connsiteX27-2561" fmla="*/ 8507 w 9907"/>
                  <a:gd name="connsiteY27-2562" fmla="*/ 1275 h 9637"/>
                  <a:gd name="connsiteX28-2563" fmla="*/ 9068 w 9907"/>
                  <a:gd name="connsiteY28-2564" fmla="*/ 1819 h 9637"/>
                  <a:gd name="connsiteX29-2565" fmla="*/ 9528 w 9907"/>
                  <a:gd name="connsiteY29-2566" fmla="*/ 2909 h 9637"/>
                  <a:gd name="connsiteX30-2567" fmla="*/ 9834 w 9907"/>
                  <a:gd name="connsiteY30-2568" fmla="*/ 4726 h 9637"/>
                  <a:gd name="connsiteX31-2569" fmla="*/ 9885 w 9907"/>
                  <a:gd name="connsiteY31-2570" fmla="*/ 5637 h 9637"/>
                  <a:gd name="connsiteX32-2571" fmla="*/ 9783 w 9907"/>
                  <a:gd name="connsiteY32-2572" fmla="*/ 6545 h 9637"/>
                  <a:gd name="connsiteX33-2573" fmla="*/ 9375 w 9907"/>
                  <a:gd name="connsiteY33-2574" fmla="*/ 7636 h 9637"/>
                  <a:gd name="connsiteX34-2575" fmla="*/ 8864 w 9907"/>
                  <a:gd name="connsiteY34-2576" fmla="*/ 7999 h 9637"/>
                  <a:gd name="connsiteX35-2577" fmla="*/ 8047 w 9907"/>
                  <a:gd name="connsiteY35-2578" fmla="*/ 6728 h 9637"/>
                  <a:gd name="connsiteX36-2579" fmla="*/ 7792 w 9907"/>
                  <a:gd name="connsiteY36-2580" fmla="*/ 5637 h 9637"/>
                  <a:gd name="connsiteX37-2581" fmla="*/ 7740 w 9907"/>
                  <a:gd name="connsiteY37-2582" fmla="*/ 4181 h 9637"/>
                  <a:gd name="connsiteX38-2583" fmla="*/ 7944 w 9907"/>
                  <a:gd name="connsiteY38-2584" fmla="*/ 3273 h 9637"/>
                  <a:gd name="connsiteX39-2585" fmla="*/ 8149 w 9907"/>
                  <a:gd name="connsiteY39-2586" fmla="*/ 2909 h 9637"/>
                  <a:gd name="connsiteX40-2587" fmla="*/ 8557 w 9907"/>
                  <a:gd name="connsiteY40-2588" fmla="*/ 2727 h 9637"/>
                  <a:gd name="connsiteX41-2589" fmla="*/ 8660 w 9907"/>
                  <a:gd name="connsiteY41-2590" fmla="*/ 2727 h 9637"/>
                  <a:gd name="connsiteX42-2591" fmla="*/ 8557 w 9907"/>
                  <a:gd name="connsiteY42-2592" fmla="*/ 2727 h 9637"/>
                  <a:gd name="connsiteX43-2593" fmla="*/ 8149 w 9907"/>
                  <a:gd name="connsiteY43-2594" fmla="*/ 2909 h 9637"/>
                  <a:gd name="connsiteX44-2595" fmla="*/ 7944 w 9907"/>
                  <a:gd name="connsiteY44-2596" fmla="*/ 3273 h 9637"/>
                  <a:gd name="connsiteX45-2597" fmla="*/ 7740 w 9907"/>
                  <a:gd name="connsiteY45-2598" fmla="*/ 4181 h 9637"/>
                  <a:gd name="connsiteX46-2599" fmla="*/ 7792 w 9907"/>
                  <a:gd name="connsiteY46-2600" fmla="*/ 5637 h 9637"/>
                  <a:gd name="connsiteX47-2601" fmla="*/ 8047 w 9907"/>
                  <a:gd name="connsiteY47-2602" fmla="*/ 6909 h 9637"/>
                  <a:gd name="connsiteX48-2603" fmla="*/ 8864 w 9907"/>
                  <a:gd name="connsiteY48-2604" fmla="*/ 7999 h 9637"/>
                  <a:gd name="connsiteX49-2605" fmla="*/ 9119 w 9907"/>
                  <a:gd name="connsiteY49-2606" fmla="*/ 7999 h 9637"/>
                  <a:gd name="connsiteX50-2607" fmla="*/ 9375 w 9907"/>
                  <a:gd name="connsiteY50-2608" fmla="*/ 7820 h 9637"/>
                  <a:gd name="connsiteX51-2609" fmla="*/ 9629 w 9907"/>
                  <a:gd name="connsiteY51-2610" fmla="*/ 7455 h 9637"/>
                  <a:gd name="connsiteX52-2611" fmla="*/ 9834 w 9907"/>
                  <a:gd name="connsiteY52-2612" fmla="*/ 6728 h 9637"/>
                  <a:gd name="connsiteX53-2613" fmla="*/ 9885 w 9907"/>
                  <a:gd name="connsiteY53-2614" fmla="*/ 5637 h 9637"/>
                  <a:gd name="connsiteX54-2615" fmla="*/ 9885 w 9907"/>
                  <a:gd name="connsiteY54-2616" fmla="*/ 4547 h 9637"/>
                  <a:gd name="connsiteX55-2617" fmla="*/ 9579 w 9907"/>
                  <a:gd name="connsiteY55-2618" fmla="*/ 2727 h 9637"/>
                  <a:gd name="connsiteX56-2619" fmla="*/ 9068 w 9907"/>
                  <a:gd name="connsiteY56-2620" fmla="*/ 1637 h 9637"/>
                  <a:gd name="connsiteX57-2621" fmla="*/ 8507 w 9907"/>
                  <a:gd name="connsiteY57-2622" fmla="*/ 909 h 9637"/>
                  <a:gd name="connsiteX58-2623" fmla="*/ 7281 w 9907"/>
                  <a:gd name="connsiteY58-2624" fmla="*/ 1454 h 9637"/>
                  <a:gd name="connsiteX59-2625" fmla="*/ 6158 w 9907"/>
                  <a:gd name="connsiteY59-2626" fmla="*/ 3273 h 9637"/>
                  <a:gd name="connsiteX60-2627" fmla="*/ 5136 w 9907"/>
                  <a:gd name="connsiteY60-2628" fmla="*/ 5818 h 9637"/>
                  <a:gd name="connsiteX61-2629" fmla="*/ 4217 w 9907"/>
                  <a:gd name="connsiteY61-2630" fmla="*/ 7820 h 9637"/>
                  <a:gd name="connsiteX62-2631" fmla="*/ 2379 w 9907"/>
                  <a:gd name="connsiteY62-2632" fmla="*/ 9090 h 9637"/>
                  <a:gd name="connsiteX63-2633" fmla="*/ 1715 w 9907"/>
                  <a:gd name="connsiteY63-2634" fmla="*/ 8546 h 9637"/>
                  <a:gd name="connsiteX64-2635" fmla="*/ 1256 w 9907"/>
                  <a:gd name="connsiteY64-2636" fmla="*/ 7636 h 9637"/>
                  <a:gd name="connsiteX65-2637" fmla="*/ 847 w 9907"/>
                  <a:gd name="connsiteY65-2638" fmla="*/ 6364 h 9637"/>
                  <a:gd name="connsiteX66-2639" fmla="*/ 642 w 9907"/>
                  <a:gd name="connsiteY66-2640" fmla="*/ 5274 h 9637"/>
                  <a:gd name="connsiteX67-2641" fmla="*/ 592 w 9907"/>
                  <a:gd name="connsiteY67-2642" fmla="*/ 4001 h 9637"/>
                  <a:gd name="connsiteX68-2643" fmla="*/ 642 w 9907"/>
                  <a:gd name="connsiteY68-2644" fmla="*/ 2545 h 9637"/>
                  <a:gd name="connsiteX69-2645" fmla="*/ 949 w 9907"/>
                  <a:gd name="connsiteY69-2646" fmla="*/ 1454 h 9637"/>
                  <a:gd name="connsiteX70-2647" fmla="*/ 1869 w 9907"/>
                  <a:gd name="connsiteY70-2648" fmla="*/ 362 h 9637"/>
                  <a:gd name="connsiteX71-2649" fmla="*/ 2430 w 9907"/>
                  <a:gd name="connsiteY71-2650" fmla="*/ 545 h 9637"/>
                  <a:gd name="connsiteX72-2651" fmla="*/ 2941 w 9907"/>
                  <a:gd name="connsiteY72-2652" fmla="*/ 1275 h 9637"/>
                  <a:gd name="connsiteX73-2653" fmla="*/ 3145 w 9907"/>
                  <a:gd name="connsiteY73-2654" fmla="*/ 1819 h 9637"/>
                  <a:gd name="connsiteX74-2655" fmla="*/ 3349 w 9907"/>
                  <a:gd name="connsiteY74-2656" fmla="*/ 2545 h 9637"/>
                  <a:gd name="connsiteX75-2657" fmla="*/ 3401 w 9907"/>
                  <a:gd name="connsiteY75-2658" fmla="*/ 3456 h 9637"/>
                  <a:gd name="connsiteX76-2659" fmla="*/ 3247 w 9907"/>
                  <a:gd name="connsiteY76-2660" fmla="*/ 4363 h 9637"/>
                  <a:gd name="connsiteX77-2661" fmla="*/ 2737 w 9907"/>
                  <a:gd name="connsiteY77-2662" fmla="*/ 5274 h 9637"/>
                  <a:gd name="connsiteX78-2663" fmla="*/ 2174 w 9907"/>
                  <a:gd name="connsiteY78-2664" fmla="*/ 5454 h 9637"/>
                  <a:gd name="connsiteX79-2665" fmla="*/ 1000 w 9907"/>
                  <a:gd name="connsiteY79-2666" fmla="*/ 4363 h 9637"/>
                  <a:gd name="connsiteX80-2667" fmla="*/ 489 w 9907"/>
                  <a:gd name="connsiteY80-2668" fmla="*/ 3273 h 9637"/>
                  <a:gd name="connsiteX81-2669" fmla="*/ 81 w 9907"/>
                  <a:gd name="connsiteY81-2670" fmla="*/ 1637 h 9637"/>
                  <a:gd name="connsiteX0-2671" fmla="*/ 464 w 9970"/>
                  <a:gd name="connsiteY0-2672" fmla="*/ 3396 h 10000"/>
                  <a:gd name="connsiteX1-2673" fmla="*/ 0 w 9970"/>
                  <a:gd name="connsiteY1-2674" fmla="*/ 1699 h 10000"/>
                  <a:gd name="connsiteX2-2675" fmla="*/ 412 w 9970"/>
                  <a:gd name="connsiteY2-2676" fmla="*/ 3396 h 10000"/>
                  <a:gd name="connsiteX3-2677" fmla="*/ 928 w 9970"/>
                  <a:gd name="connsiteY3-2678" fmla="*/ 4718 h 10000"/>
                  <a:gd name="connsiteX4-2679" fmla="*/ 2114 w 9970"/>
                  <a:gd name="connsiteY4-2680" fmla="*/ 6037 h 10000"/>
                  <a:gd name="connsiteX5-2681" fmla="*/ 2733 w 9970"/>
                  <a:gd name="connsiteY5-2682" fmla="*/ 5849 h 10000"/>
                  <a:gd name="connsiteX6-2683" fmla="*/ 3299 w 9970"/>
                  <a:gd name="connsiteY6-2684" fmla="*/ 4904 h 10000"/>
                  <a:gd name="connsiteX7-2685" fmla="*/ 3453 w 9970"/>
                  <a:gd name="connsiteY7-2686" fmla="*/ 3772 h 10000"/>
                  <a:gd name="connsiteX8-2687" fmla="*/ 3453 w 9970"/>
                  <a:gd name="connsiteY8-2688" fmla="*/ 2641 h 10000"/>
                  <a:gd name="connsiteX9-2689" fmla="*/ 3247 w 9970"/>
                  <a:gd name="connsiteY9-2690" fmla="*/ 1699 h 10000"/>
                  <a:gd name="connsiteX10-2691" fmla="*/ 2989 w 9970"/>
                  <a:gd name="connsiteY10-2692" fmla="*/ 943 h 10000"/>
                  <a:gd name="connsiteX11-2693" fmla="*/ 2474 w 9970"/>
                  <a:gd name="connsiteY11-2694" fmla="*/ 190 h 10000"/>
                  <a:gd name="connsiteX12-2695" fmla="*/ 1907 w 9970"/>
                  <a:gd name="connsiteY12-2696" fmla="*/ 0 h 10000"/>
                  <a:gd name="connsiteX13-2697" fmla="*/ 1341 w 9970"/>
                  <a:gd name="connsiteY13-2698" fmla="*/ 190 h 10000"/>
                  <a:gd name="connsiteX14-2699" fmla="*/ 876 w 9970"/>
                  <a:gd name="connsiteY14-2700" fmla="*/ 1132 h 10000"/>
                  <a:gd name="connsiteX15-2701" fmla="*/ 568 w 9970"/>
                  <a:gd name="connsiteY15-2702" fmla="*/ 2453 h 10000"/>
                  <a:gd name="connsiteX16-2703" fmla="*/ 412 w 9970"/>
                  <a:gd name="connsiteY16-2704" fmla="*/ 4152 h 10000"/>
                  <a:gd name="connsiteX17-2705" fmla="*/ 516 w 9970"/>
                  <a:gd name="connsiteY17-2706" fmla="*/ 5659 h 10000"/>
                  <a:gd name="connsiteX18-2707" fmla="*/ 722 w 9970"/>
                  <a:gd name="connsiteY18-2708" fmla="*/ 6792 h 10000"/>
                  <a:gd name="connsiteX19-2709" fmla="*/ 1134 w 9970"/>
                  <a:gd name="connsiteY19-2710" fmla="*/ 8300 h 10000"/>
                  <a:gd name="connsiteX20-2711" fmla="*/ 1650 w 9970"/>
                  <a:gd name="connsiteY20-2712" fmla="*/ 9247 h 10000"/>
                  <a:gd name="connsiteX21-2713" fmla="*/ 2371 w 9970"/>
                  <a:gd name="connsiteY21-2714" fmla="*/ 10000 h 10000"/>
                  <a:gd name="connsiteX22-2715" fmla="*/ 3299 w 9970"/>
                  <a:gd name="connsiteY22-2716" fmla="*/ 9810 h 10000"/>
                  <a:gd name="connsiteX23-2717" fmla="*/ 4278 w 9970"/>
                  <a:gd name="connsiteY23-2718" fmla="*/ 8490 h 10000"/>
                  <a:gd name="connsiteX24-2719" fmla="*/ 5257 w 9970"/>
                  <a:gd name="connsiteY24-2720" fmla="*/ 6227 h 10000"/>
                  <a:gd name="connsiteX25-2721" fmla="*/ 6236 w 9970"/>
                  <a:gd name="connsiteY25-2722" fmla="*/ 3772 h 10000"/>
                  <a:gd name="connsiteX26-2723" fmla="*/ 7371 w 9970"/>
                  <a:gd name="connsiteY26-2724" fmla="*/ 1699 h 10000"/>
                  <a:gd name="connsiteX27-2725" fmla="*/ 8557 w 9970"/>
                  <a:gd name="connsiteY27-2726" fmla="*/ 1323 h 10000"/>
                  <a:gd name="connsiteX28-2727" fmla="*/ 9123 w 9970"/>
                  <a:gd name="connsiteY28-2728" fmla="*/ 1888 h 10000"/>
                  <a:gd name="connsiteX29-2729" fmla="*/ 9587 w 9970"/>
                  <a:gd name="connsiteY29-2730" fmla="*/ 3019 h 10000"/>
                  <a:gd name="connsiteX30-2731" fmla="*/ 9896 w 9970"/>
                  <a:gd name="connsiteY30-2732" fmla="*/ 4904 h 10000"/>
                  <a:gd name="connsiteX31-2733" fmla="*/ 9948 w 9970"/>
                  <a:gd name="connsiteY31-2734" fmla="*/ 5849 h 10000"/>
                  <a:gd name="connsiteX32-2735" fmla="*/ 9845 w 9970"/>
                  <a:gd name="connsiteY32-2736" fmla="*/ 6792 h 10000"/>
                  <a:gd name="connsiteX33-2737" fmla="*/ 9433 w 9970"/>
                  <a:gd name="connsiteY33-2738" fmla="*/ 7924 h 10000"/>
                  <a:gd name="connsiteX34-2739" fmla="*/ 8917 w 9970"/>
                  <a:gd name="connsiteY34-2740" fmla="*/ 8300 h 10000"/>
                  <a:gd name="connsiteX35-2741" fmla="*/ 8093 w 9970"/>
                  <a:gd name="connsiteY35-2742" fmla="*/ 6981 h 10000"/>
                  <a:gd name="connsiteX36-2743" fmla="*/ 7835 w 9970"/>
                  <a:gd name="connsiteY36-2744" fmla="*/ 5849 h 10000"/>
                  <a:gd name="connsiteX37-2745" fmla="*/ 7783 w 9970"/>
                  <a:gd name="connsiteY37-2746" fmla="*/ 4338 h 10000"/>
                  <a:gd name="connsiteX38-2747" fmla="*/ 7989 w 9970"/>
                  <a:gd name="connsiteY38-2748" fmla="*/ 3396 h 10000"/>
                  <a:gd name="connsiteX39-2749" fmla="*/ 8195 w 9970"/>
                  <a:gd name="connsiteY39-2750" fmla="*/ 3019 h 10000"/>
                  <a:gd name="connsiteX40-2751" fmla="*/ 8607 w 9970"/>
                  <a:gd name="connsiteY40-2752" fmla="*/ 2830 h 10000"/>
                  <a:gd name="connsiteX41-2753" fmla="*/ 8711 w 9970"/>
                  <a:gd name="connsiteY41-2754" fmla="*/ 2830 h 10000"/>
                  <a:gd name="connsiteX42-2755" fmla="*/ 8607 w 9970"/>
                  <a:gd name="connsiteY42-2756" fmla="*/ 2830 h 10000"/>
                  <a:gd name="connsiteX43-2757" fmla="*/ 8195 w 9970"/>
                  <a:gd name="connsiteY43-2758" fmla="*/ 3019 h 10000"/>
                  <a:gd name="connsiteX44-2759" fmla="*/ 7989 w 9970"/>
                  <a:gd name="connsiteY44-2760" fmla="*/ 3396 h 10000"/>
                  <a:gd name="connsiteX45-2761" fmla="*/ 7783 w 9970"/>
                  <a:gd name="connsiteY45-2762" fmla="*/ 4338 h 10000"/>
                  <a:gd name="connsiteX46-2763" fmla="*/ 7835 w 9970"/>
                  <a:gd name="connsiteY46-2764" fmla="*/ 5849 h 10000"/>
                  <a:gd name="connsiteX47-2765" fmla="*/ 8093 w 9970"/>
                  <a:gd name="connsiteY47-2766" fmla="*/ 7169 h 10000"/>
                  <a:gd name="connsiteX48-2767" fmla="*/ 8917 w 9970"/>
                  <a:gd name="connsiteY48-2768" fmla="*/ 8300 h 10000"/>
                  <a:gd name="connsiteX49-2769" fmla="*/ 9175 w 9970"/>
                  <a:gd name="connsiteY49-2770" fmla="*/ 8300 h 10000"/>
                  <a:gd name="connsiteX50-2771" fmla="*/ 9433 w 9970"/>
                  <a:gd name="connsiteY50-2772" fmla="*/ 8115 h 10000"/>
                  <a:gd name="connsiteX51-2773" fmla="*/ 9689 w 9970"/>
                  <a:gd name="connsiteY51-2774" fmla="*/ 7736 h 10000"/>
                  <a:gd name="connsiteX52-2775" fmla="*/ 9896 w 9970"/>
                  <a:gd name="connsiteY52-2776" fmla="*/ 6981 h 10000"/>
                  <a:gd name="connsiteX53-2777" fmla="*/ 9948 w 9970"/>
                  <a:gd name="connsiteY53-2778" fmla="*/ 5849 h 10000"/>
                  <a:gd name="connsiteX54-2779" fmla="*/ 9948 w 9970"/>
                  <a:gd name="connsiteY54-2780" fmla="*/ 4718 h 10000"/>
                  <a:gd name="connsiteX55-2781" fmla="*/ 9639 w 9970"/>
                  <a:gd name="connsiteY55-2782" fmla="*/ 2830 h 10000"/>
                  <a:gd name="connsiteX56-2783" fmla="*/ 9123 w 9970"/>
                  <a:gd name="connsiteY56-2784" fmla="*/ 1699 h 10000"/>
                  <a:gd name="connsiteX57-2785" fmla="*/ 8557 w 9970"/>
                  <a:gd name="connsiteY57-2786" fmla="*/ 943 h 10000"/>
                  <a:gd name="connsiteX58-2787" fmla="*/ 7319 w 9970"/>
                  <a:gd name="connsiteY58-2788" fmla="*/ 1509 h 10000"/>
                  <a:gd name="connsiteX59-2789" fmla="*/ 6186 w 9970"/>
                  <a:gd name="connsiteY59-2790" fmla="*/ 3396 h 10000"/>
                  <a:gd name="connsiteX60-2791" fmla="*/ 5154 w 9970"/>
                  <a:gd name="connsiteY60-2792" fmla="*/ 6037 h 10000"/>
                  <a:gd name="connsiteX61-2793" fmla="*/ 4227 w 9970"/>
                  <a:gd name="connsiteY61-2794" fmla="*/ 8115 h 10000"/>
                  <a:gd name="connsiteX62-2795" fmla="*/ 2371 w 9970"/>
                  <a:gd name="connsiteY62-2796" fmla="*/ 9432 h 10000"/>
                  <a:gd name="connsiteX63-2797" fmla="*/ 1701 w 9970"/>
                  <a:gd name="connsiteY63-2798" fmla="*/ 8868 h 10000"/>
                  <a:gd name="connsiteX64-2799" fmla="*/ 1238 w 9970"/>
                  <a:gd name="connsiteY64-2800" fmla="*/ 7924 h 10000"/>
                  <a:gd name="connsiteX65-2801" fmla="*/ 825 w 9970"/>
                  <a:gd name="connsiteY65-2802" fmla="*/ 6604 h 10000"/>
                  <a:gd name="connsiteX66-2803" fmla="*/ 618 w 9970"/>
                  <a:gd name="connsiteY66-2804" fmla="*/ 5473 h 10000"/>
                  <a:gd name="connsiteX67-2805" fmla="*/ 568 w 9970"/>
                  <a:gd name="connsiteY67-2806" fmla="*/ 4152 h 10000"/>
                  <a:gd name="connsiteX68-2807" fmla="*/ 618 w 9970"/>
                  <a:gd name="connsiteY68-2808" fmla="*/ 2641 h 10000"/>
                  <a:gd name="connsiteX69-2809" fmla="*/ 928 w 9970"/>
                  <a:gd name="connsiteY69-2810" fmla="*/ 1509 h 10000"/>
                  <a:gd name="connsiteX70-2811" fmla="*/ 1857 w 9970"/>
                  <a:gd name="connsiteY70-2812" fmla="*/ 376 h 10000"/>
                  <a:gd name="connsiteX71-2813" fmla="*/ 2423 w 9970"/>
                  <a:gd name="connsiteY71-2814" fmla="*/ 566 h 10000"/>
                  <a:gd name="connsiteX72-2815" fmla="*/ 2939 w 9970"/>
                  <a:gd name="connsiteY72-2816" fmla="*/ 1323 h 10000"/>
                  <a:gd name="connsiteX73-2817" fmla="*/ 3145 w 9970"/>
                  <a:gd name="connsiteY73-2818" fmla="*/ 1888 h 10000"/>
                  <a:gd name="connsiteX74-2819" fmla="*/ 3350 w 9970"/>
                  <a:gd name="connsiteY74-2820" fmla="*/ 2641 h 10000"/>
                  <a:gd name="connsiteX75-2821" fmla="*/ 3403 w 9970"/>
                  <a:gd name="connsiteY75-2822" fmla="*/ 3586 h 10000"/>
                  <a:gd name="connsiteX76-2823" fmla="*/ 3247 w 9970"/>
                  <a:gd name="connsiteY76-2824" fmla="*/ 4527 h 10000"/>
                  <a:gd name="connsiteX77-2825" fmla="*/ 2733 w 9970"/>
                  <a:gd name="connsiteY77-2826" fmla="*/ 5473 h 10000"/>
                  <a:gd name="connsiteX78-2827" fmla="*/ 2164 w 9970"/>
                  <a:gd name="connsiteY78-2828" fmla="*/ 5659 h 10000"/>
                  <a:gd name="connsiteX79-2829" fmla="*/ 979 w 9970"/>
                  <a:gd name="connsiteY79-2830" fmla="*/ 4527 h 10000"/>
                  <a:gd name="connsiteX80-2831" fmla="*/ 464 w 9970"/>
                  <a:gd name="connsiteY80-2832" fmla="*/ 3396 h 10000"/>
                  <a:gd name="connsiteX0-2833" fmla="*/ 465 w 10000"/>
                  <a:gd name="connsiteY0-2834" fmla="*/ 3396 h 10000"/>
                  <a:gd name="connsiteX1-2835" fmla="*/ 0 w 10000"/>
                  <a:gd name="connsiteY1-2836" fmla="*/ 1699 h 10000"/>
                  <a:gd name="connsiteX2-2837" fmla="*/ 413 w 10000"/>
                  <a:gd name="connsiteY2-2838" fmla="*/ 3396 h 10000"/>
                  <a:gd name="connsiteX3-2839" fmla="*/ 931 w 10000"/>
                  <a:gd name="connsiteY3-2840" fmla="*/ 4718 h 10000"/>
                  <a:gd name="connsiteX4-2841" fmla="*/ 2120 w 10000"/>
                  <a:gd name="connsiteY4-2842" fmla="*/ 6037 h 10000"/>
                  <a:gd name="connsiteX5-2843" fmla="*/ 2741 w 10000"/>
                  <a:gd name="connsiteY5-2844" fmla="*/ 5849 h 10000"/>
                  <a:gd name="connsiteX6-2845" fmla="*/ 3309 w 10000"/>
                  <a:gd name="connsiteY6-2846" fmla="*/ 4904 h 10000"/>
                  <a:gd name="connsiteX7-2847" fmla="*/ 3463 w 10000"/>
                  <a:gd name="connsiteY7-2848" fmla="*/ 3772 h 10000"/>
                  <a:gd name="connsiteX8-2849" fmla="*/ 3463 w 10000"/>
                  <a:gd name="connsiteY8-2850" fmla="*/ 2641 h 10000"/>
                  <a:gd name="connsiteX9-2851" fmla="*/ 3257 w 10000"/>
                  <a:gd name="connsiteY9-2852" fmla="*/ 1699 h 10000"/>
                  <a:gd name="connsiteX10-2853" fmla="*/ 2998 w 10000"/>
                  <a:gd name="connsiteY10-2854" fmla="*/ 943 h 10000"/>
                  <a:gd name="connsiteX11-2855" fmla="*/ 2481 w 10000"/>
                  <a:gd name="connsiteY11-2856" fmla="*/ 190 h 10000"/>
                  <a:gd name="connsiteX12-2857" fmla="*/ 1913 w 10000"/>
                  <a:gd name="connsiteY12-2858" fmla="*/ 0 h 10000"/>
                  <a:gd name="connsiteX13-2859" fmla="*/ 1345 w 10000"/>
                  <a:gd name="connsiteY13-2860" fmla="*/ 190 h 10000"/>
                  <a:gd name="connsiteX14-2861" fmla="*/ 879 w 10000"/>
                  <a:gd name="connsiteY14-2862" fmla="*/ 1132 h 10000"/>
                  <a:gd name="connsiteX15-2863" fmla="*/ 570 w 10000"/>
                  <a:gd name="connsiteY15-2864" fmla="*/ 2453 h 10000"/>
                  <a:gd name="connsiteX16-2865" fmla="*/ 413 w 10000"/>
                  <a:gd name="connsiteY16-2866" fmla="*/ 4152 h 10000"/>
                  <a:gd name="connsiteX17-2867" fmla="*/ 518 w 10000"/>
                  <a:gd name="connsiteY17-2868" fmla="*/ 5659 h 10000"/>
                  <a:gd name="connsiteX18-2869" fmla="*/ 724 w 10000"/>
                  <a:gd name="connsiteY18-2870" fmla="*/ 6792 h 10000"/>
                  <a:gd name="connsiteX19-2871" fmla="*/ 1137 w 10000"/>
                  <a:gd name="connsiteY19-2872" fmla="*/ 8300 h 10000"/>
                  <a:gd name="connsiteX20-2873" fmla="*/ 1655 w 10000"/>
                  <a:gd name="connsiteY20-2874" fmla="*/ 9247 h 10000"/>
                  <a:gd name="connsiteX21-2875" fmla="*/ 2378 w 10000"/>
                  <a:gd name="connsiteY21-2876" fmla="*/ 10000 h 10000"/>
                  <a:gd name="connsiteX22-2877" fmla="*/ 3309 w 10000"/>
                  <a:gd name="connsiteY22-2878" fmla="*/ 9810 h 10000"/>
                  <a:gd name="connsiteX23-2879" fmla="*/ 4291 w 10000"/>
                  <a:gd name="connsiteY23-2880" fmla="*/ 8490 h 10000"/>
                  <a:gd name="connsiteX24-2881" fmla="*/ 5273 w 10000"/>
                  <a:gd name="connsiteY24-2882" fmla="*/ 6227 h 10000"/>
                  <a:gd name="connsiteX25-2883" fmla="*/ 6255 w 10000"/>
                  <a:gd name="connsiteY25-2884" fmla="*/ 3772 h 10000"/>
                  <a:gd name="connsiteX26-2885" fmla="*/ 7393 w 10000"/>
                  <a:gd name="connsiteY26-2886" fmla="*/ 1699 h 10000"/>
                  <a:gd name="connsiteX27-2887" fmla="*/ 8583 w 10000"/>
                  <a:gd name="connsiteY27-2888" fmla="*/ 1323 h 10000"/>
                  <a:gd name="connsiteX28-2889" fmla="*/ 9150 w 10000"/>
                  <a:gd name="connsiteY28-2890" fmla="*/ 1888 h 10000"/>
                  <a:gd name="connsiteX29-2891" fmla="*/ 9616 w 10000"/>
                  <a:gd name="connsiteY29-2892" fmla="*/ 3019 h 10000"/>
                  <a:gd name="connsiteX30-2893" fmla="*/ 9926 w 10000"/>
                  <a:gd name="connsiteY30-2894" fmla="*/ 4904 h 10000"/>
                  <a:gd name="connsiteX31-2895" fmla="*/ 9978 w 10000"/>
                  <a:gd name="connsiteY31-2896" fmla="*/ 5849 h 10000"/>
                  <a:gd name="connsiteX32-2897" fmla="*/ 9875 w 10000"/>
                  <a:gd name="connsiteY32-2898" fmla="*/ 6792 h 10000"/>
                  <a:gd name="connsiteX33-2899" fmla="*/ 9461 w 10000"/>
                  <a:gd name="connsiteY33-2900" fmla="*/ 7924 h 10000"/>
                  <a:gd name="connsiteX34-2901" fmla="*/ 8944 w 10000"/>
                  <a:gd name="connsiteY34-2902" fmla="*/ 8300 h 10000"/>
                  <a:gd name="connsiteX35-2903" fmla="*/ 8117 w 10000"/>
                  <a:gd name="connsiteY35-2904" fmla="*/ 6981 h 10000"/>
                  <a:gd name="connsiteX36-2905" fmla="*/ 7859 w 10000"/>
                  <a:gd name="connsiteY36-2906" fmla="*/ 5849 h 10000"/>
                  <a:gd name="connsiteX37-2907" fmla="*/ 7806 w 10000"/>
                  <a:gd name="connsiteY37-2908" fmla="*/ 4338 h 10000"/>
                  <a:gd name="connsiteX38-2909" fmla="*/ 8013 w 10000"/>
                  <a:gd name="connsiteY38-2910" fmla="*/ 3396 h 10000"/>
                  <a:gd name="connsiteX39-2911" fmla="*/ 8220 w 10000"/>
                  <a:gd name="connsiteY39-2912" fmla="*/ 3019 h 10000"/>
                  <a:gd name="connsiteX40-2913" fmla="*/ 8633 w 10000"/>
                  <a:gd name="connsiteY40-2914" fmla="*/ 2830 h 10000"/>
                  <a:gd name="connsiteX41-2915" fmla="*/ 8737 w 10000"/>
                  <a:gd name="connsiteY41-2916" fmla="*/ 2830 h 10000"/>
                  <a:gd name="connsiteX42-2917" fmla="*/ 8633 w 10000"/>
                  <a:gd name="connsiteY42-2918" fmla="*/ 2830 h 10000"/>
                  <a:gd name="connsiteX43-2919" fmla="*/ 8220 w 10000"/>
                  <a:gd name="connsiteY43-2920" fmla="*/ 3019 h 10000"/>
                  <a:gd name="connsiteX44-2921" fmla="*/ 8013 w 10000"/>
                  <a:gd name="connsiteY44-2922" fmla="*/ 3396 h 10000"/>
                  <a:gd name="connsiteX45-2923" fmla="*/ 7806 w 10000"/>
                  <a:gd name="connsiteY45-2924" fmla="*/ 4338 h 10000"/>
                  <a:gd name="connsiteX46-2925" fmla="*/ 7859 w 10000"/>
                  <a:gd name="connsiteY46-2926" fmla="*/ 5849 h 10000"/>
                  <a:gd name="connsiteX47-2927" fmla="*/ 8117 w 10000"/>
                  <a:gd name="connsiteY47-2928" fmla="*/ 7169 h 10000"/>
                  <a:gd name="connsiteX48-2929" fmla="*/ 8944 w 10000"/>
                  <a:gd name="connsiteY48-2930" fmla="*/ 8300 h 10000"/>
                  <a:gd name="connsiteX49-2931" fmla="*/ 9203 w 10000"/>
                  <a:gd name="connsiteY49-2932" fmla="*/ 8300 h 10000"/>
                  <a:gd name="connsiteX50-2933" fmla="*/ 9461 w 10000"/>
                  <a:gd name="connsiteY50-2934" fmla="*/ 8115 h 10000"/>
                  <a:gd name="connsiteX51-2935" fmla="*/ 9718 w 10000"/>
                  <a:gd name="connsiteY51-2936" fmla="*/ 7736 h 10000"/>
                  <a:gd name="connsiteX52-2937" fmla="*/ 9926 w 10000"/>
                  <a:gd name="connsiteY52-2938" fmla="*/ 6981 h 10000"/>
                  <a:gd name="connsiteX53-2939" fmla="*/ 9978 w 10000"/>
                  <a:gd name="connsiteY53-2940" fmla="*/ 5849 h 10000"/>
                  <a:gd name="connsiteX54-2941" fmla="*/ 9978 w 10000"/>
                  <a:gd name="connsiteY54-2942" fmla="*/ 4718 h 10000"/>
                  <a:gd name="connsiteX55-2943" fmla="*/ 9668 w 10000"/>
                  <a:gd name="connsiteY55-2944" fmla="*/ 2830 h 10000"/>
                  <a:gd name="connsiteX56-2945" fmla="*/ 9150 w 10000"/>
                  <a:gd name="connsiteY56-2946" fmla="*/ 1699 h 10000"/>
                  <a:gd name="connsiteX57-2947" fmla="*/ 8583 w 10000"/>
                  <a:gd name="connsiteY57-2948" fmla="*/ 943 h 10000"/>
                  <a:gd name="connsiteX58-2949" fmla="*/ 7341 w 10000"/>
                  <a:gd name="connsiteY58-2950" fmla="*/ 1509 h 10000"/>
                  <a:gd name="connsiteX59-2951" fmla="*/ 6205 w 10000"/>
                  <a:gd name="connsiteY59-2952" fmla="*/ 3396 h 10000"/>
                  <a:gd name="connsiteX60-2953" fmla="*/ 5170 w 10000"/>
                  <a:gd name="connsiteY60-2954" fmla="*/ 6037 h 10000"/>
                  <a:gd name="connsiteX61-2955" fmla="*/ 4240 w 10000"/>
                  <a:gd name="connsiteY61-2956" fmla="*/ 8115 h 10000"/>
                  <a:gd name="connsiteX62-2957" fmla="*/ 2378 w 10000"/>
                  <a:gd name="connsiteY62-2958" fmla="*/ 9432 h 10000"/>
                  <a:gd name="connsiteX63-2959" fmla="*/ 1706 w 10000"/>
                  <a:gd name="connsiteY63-2960" fmla="*/ 8868 h 10000"/>
                  <a:gd name="connsiteX64-2961" fmla="*/ 1242 w 10000"/>
                  <a:gd name="connsiteY64-2962" fmla="*/ 7924 h 10000"/>
                  <a:gd name="connsiteX65-2963" fmla="*/ 827 w 10000"/>
                  <a:gd name="connsiteY65-2964" fmla="*/ 6604 h 10000"/>
                  <a:gd name="connsiteX66-2965" fmla="*/ 620 w 10000"/>
                  <a:gd name="connsiteY66-2966" fmla="*/ 5473 h 10000"/>
                  <a:gd name="connsiteX67-2967" fmla="*/ 570 w 10000"/>
                  <a:gd name="connsiteY67-2968" fmla="*/ 4152 h 10000"/>
                  <a:gd name="connsiteX68-2969" fmla="*/ 931 w 10000"/>
                  <a:gd name="connsiteY68-2970" fmla="*/ 1509 h 10000"/>
                  <a:gd name="connsiteX69-2971" fmla="*/ 1863 w 10000"/>
                  <a:gd name="connsiteY69-2972" fmla="*/ 376 h 10000"/>
                  <a:gd name="connsiteX70-2973" fmla="*/ 2430 w 10000"/>
                  <a:gd name="connsiteY70-2974" fmla="*/ 566 h 10000"/>
                  <a:gd name="connsiteX71-2975" fmla="*/ 2948 w 10000"/>
                  <a:gd name="connsiteY71-2976" fmla="*/ 1323 h 10000"/>
                  <a:gd name="connsiteX72-2977" fmla="*/ 3154 w 10000"/>
                  <a:gd name="connsiteY72-2978" fmla="*/ 1888 h 10000"/>
                  <a:gd name="connsiteX73-2979" fmla="*/ 3360 w 10000"/>
                  <a:gd name="connsiteY73-2980" fmla="*/ 2641 h 10000"/>
                  <a:gd name="connsiteX74-2981" fmla="*/ 3413 w 10000"/>
                  <a:gd name="connsiteY74-2982" fmla="*/ 3586 h 10000"/>
                  <a:gd name="connsiteX75-2983" fmla="*/ 3257 w 10000"/>
                  <a:gd name="connsiteY75-2984" fmla="*/ 4527 h 10000"/>
                  <a:gd name="connsiteX76-2985" fmla="*/ 2741 w 10000"/>
                  <a:gd name="connsiteY76-2986" fmla="*/ 5473 h 10000"/>
                  <a:gd name="connsiteX77-2987" fmla="*/ 2171 w 10000"/>
                  <a:gd name="connsiteY77-2988" fmla="*/ 5659 h 10000"/>
                  <a:gd name="connsiteX78-2989" fmla="*/ 982 w 10000"/>
                  <a:gd name="connsiteY78-2990" fmla="*/ 4527 h 10000"/>
                  <a:gd name="connsiteX79-2991" fmla="*/ 465 w 10000"/>
                  <a:gd name="connsiteY79-2992" fmla="*/ 3396 h 10000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  <a:cxn ang="0">
                    <a:pos x="connsiteX16-33" y="connsiteY16-34"/>
                  </a:cxn>
                  <a:cxn ang="0">
                    <a:pos x="connsiteX17-35" y="connsiteY17-36"/>
                  </a:cxn>
                  <a:cxn ang="0">
                    <a:pos x="connsiteX18-37" y="connsiteY18-38"/>
                  </a:cxn>
                  <a:cxn ang="0">
                    <a:pos x="connsiteX19-39" y="connsiteY19-40"/>
                  </a:cxn>
                  <a:cxn ang="0">
                    <a:pos x="connsiteX20-41" y="connsiteY20-42"/>
                  </a:cxn>
                  <a:cxn ang="0">
                    <a:pos x="connsiteX21-43" y="connsiteY21-44"/>
                  </a:cxn>
                  <a:cxn ang="0">
                    <a:pos x="connsiteX22-45" y="connsiteY22-46"/>
                  </a:cxn>
                  <a:cxn ang="0">
                    <a:pos x="connsiteX23-47" y="connsiteY23-48"/>
                  </a:cxn>
                  <a:cxn ang="0">
                    <a:pos x="connsiteX24-49" y="connsiteY24-50"/>
                  </a:cxn>
                  <a:cxn ang="0">
                    <a:pos x="connsiteX25-51" y="connsiteY25-52"/>
                  </a:cxn>
                  <a:cxn ang="0">
                    <a:pos x="connsiteX26-53" y="connsiteY26-54"/>
                  </a:cxn>
                  <a:cxn ang="0">
                    <a:pos x="connsiteX27-55" y="connsiteY27-56"/>
                  </a:cxn>
                  <a:cxn ang="0">
                    <a:pos x="connsiteX28-57" y="connsiteY28-58"/>
                  </a:cxn>
                  <a:cxn ang="0">
                    <a:pos x="connsiteX29-59" y="connsiteY29-60"/>
                  </a:cxn>
                  <a:cxn ang="0">
                    <a:pos x="connsiteX30-61" y="connsiteY30-62"/>
                  </a:cxn>
                  <a:cxn ang="0">
                    <a:pos x="connsiteX31-63" y="connsiteY31-64"/>
                  </a:cxn>
                  <a:cxn ang="0">
                    <a:pos x="connsiteX32-65" y="connsiteY32-66"/>
                  </a:cxn>
                  <a:cxn ang="0">
                    <a:pos x="connsiteX33-67" y="connsiteY33-68"/>
                  </a:cxn>
                  <a:cxn ang="0">
                    <a:pos x="connsiteX34-69" y="connsiteY34-70"/>
                  </a:cxn>
                  <a:cxn ang="0">
                    <a:pos x="connsiteX35-71" y="connsiteY35-72"/>
                  </a:cxn>
                  <a:cxn ang="0">
                    <a:pos x="connsiteX36-73" y="connsiteY36-74"/>
                  </a:cxn>
                  <a:cxn ang="0">
                    <a:pos x="connsiteX37-75" y="connsiteY37-76"/>
                  </a:cxn>
                  <a:cxn ang="0">
                    <a:pos x="connsiteX38-77" y="connsiteY38-78"/>
                  </a:cxn>
                  <a:cxn ang="0">
                    <a:pos x="connsiteX39-79" y="connsiteY39-80"/>
                  </a:cxn>
                  <a:cxn ang="0">
                    <a:pos x="connsiteX40-81" y="connsiteY40-82"/>
                  </a:cxn>
                  <a:cxn ang="0">
                    <a:pos x="connsiteX41-83" y="connsiteY41-84"/>
                  </a:cxn>
                  <a:cxn ang="0">
                    <a:pos x="connsiteX42-85" y="connsiteY42-86"/>
                  </a:cxn>
                  <a:cxn ang="0">
                    <a:pos x="connsiteX43-87" y="connsiteY43-88"/>
                  </a:cxn>
                  <a:cxn ang="0">
                    <a:pos x="connsiteX44-89" y="connsiteY44-90"/>
                  </a:cxn>
                  <a:cxn ang="0">
                    <a:pos x="connsiteX45-91" y="connsiteY45-92"/>
                  </a:cxn>
                  <a:cxn ang="0">
                    <a:pos x="connsiteX46-93" y="connsiteY46-94"/>
                  </a:cxn>
                  <a:cxn ang="0">
                    <a:pos x="connsiteX47-95" y="connsiteY47-96"/>
                  </a:cxn>
                  <a:cxn ang="0">
                    <a:pos x="connsiteX48-97" y="connsiteY48-98"/>
                  </a:cxn>
                  <a:cxn ang="0">
                    <a:pos x="connsiteX49-99" y="connsiteY49-100"/>
                  </a:cxn>
                  <a:cxn ang="0">
                    <a:pos x="connsiteX50-101" y="connsiteY50-102"/>
                  </a:cxn>
                  <a:cxn ang="0">
                    <a:pos x="connsiteX51-103" y="connsiteY51-104"/>
                  </a:cxn>
                  <a:cxn ang="0">
                    <a:pos x="connsiteX52-105" y="connsiteY52-106"/>
                  </a:cxn>
                  <a:cxn ang="0">
                    <a:pos x="connsiteX53-107" y="connsiteY53-108"/>
                  </a:cxn>
                  <a:cxn ang="0">
                    <a:pos x="connsiteX54-109" y="connsiteY54-110"/>
                  </a:cxn>
                  <a:cxn ang="0">
                    <a:pos x="connsiteX55-111" y="connsiteY55-112"/>
                  </a:cxn>
                  <a:cxn ang="0">
                    <a:pos x="connsiteX56-113" y="connsiteY56-114"/>
                  </a:cxn>
                  <a:cxn ang="0">
                    <a:pos x="connsiteX57-115" y="connsiteY57-116"/>
                  </a:cxn>
                  <a:cxn ang="0">
                    <a:pos x="connsiteX58-117" y="connsiteY58-118"/>
                  </a:cxn>
                  <a:cxn ang="0">
                    <a:pos x="connsiteX59-119" y="connsiteY59-120"/>
                  </a:cxn>
                  <a:cxn ang="0">
                    <a:pos x="connsiteX60-121" y="connsiteY60-122"/>
                  </a:cxn>
                  <a:cxn ang="0">
                    <a:pos x="connsiteX61-123" y="connsiteY61-124"/>
                  </a:cxn>
                  <a:cxn ang="0">
                    <a:pos x="connsiteX62-125" y="connsiteY62-126"/>
                  </a:cxn>
                  <a:cxn ang="0">
                    <a:pos x="connsiteX63-127" y="connsiteY63-128"/>
                  </a:cxn>
                  <a:cxn ang="0">
                    <a:pos x="connsiteX64-129" y="connsiteY64-130"/>
                  </a:cxn>
                  <a:cxn ang="0">
                    <a:pos x="connsiteX65-131" y="connsiteY65-132"/>
                  </a:cxn>
                  <a:cxn ang="0">
                    <a:pos x="connsiteX66-133" y="connsiteY66-134"/>
                  </a:cxn>
                  <a:cxn ang="0">
                    <a:pos x="connsiteX67-135" y="connsiteY67-136"/>
                  </a:cxn>
                  <a:cxn ang="0">
                    <a:pos x="connsiteX68-137" y="connsiteY68-138"/>
                  </a:cxn>
                  <a:cxn ang="0">
                    <a:pos x="connsiteX69-139" y="connsiteY69-140"/>
                  </a:cxn>
                  <a:cxn ang="0">
                    <a:pos x="connsiteX70-141" y="connsiteY70-142"/>
                  </a:cxn>
                  <a:cxn ang="0">
                    <a:pos x="connsiteX71-143" y="connsiteY71-144"/>
                  </a:cxn>
                  <a:cxn ang="0">
                    <a:pos x="connsiteX72-145" y="connsiteY72-146"/>
                  </a:cxn>
                  <a:cxn ang="0">
                    <a:pos x="connsiteX73-147" y="connsiteY73-148"/>
                  </a:cxn>
                  <a:cxn ang="0">
                    <a:pos x="connsiteX74-149" y="connsiteY74-150"/>
                  </a:cxn>
                  <a:cxn ang="0">
                    <a:pos x="connsiteX75-151" y="connsiteY75-152"/>
                  </a:cxn>
                  <a:cxn ang="0">
                    <a:pos x="connsiteX76-153" y="connsiteY76-154"/>
                  </a:cxn>
                  <a:cxn ang="0">
                    <a:pos x="connsiteX77-155" y="connsiteY77-156"/>
                  </a:cxn>
                  <a:cxn ang="0">
                    <a:pos x="connsiteX78-157" y="connsiteY78-158"/>
                  </a:cxn>
                  <a:cxn ang="0">
                    <a:pos x="connsiteX79-159" y="connsiteY79-160"/>
                  </a:cxn>
                </a:cxnLst>
                <a:rect l="l" t="t" r="r" b="b"/>
                <a:pathLst>
                  <a:path w="10000" h="10000">
                    <a:moveTo>
                      <a:pt x="465" y="3396"/>
                    </a:moveTo>
                    <a:cubicBezTo>
                      <a:pt x="302" y="2925"/>
                      <a:pt x="9" y="1699"/>
                      <a:pt x="0" y="1699"/>
                    </a:cubicBezTo>
                    <a:cubicBezTo>
                      <a:pt x="103" y="2453"/>
                      <a:pt x="259" y="3019"/>
                      <a:pt x="413" y="3396"/>
                    </a:cubicBezTo>
                    <a:cubicBezTo>
                      <a:pt x="570" y="3962"/>
                      <a:pt x="775" y="4338"/>
                      <a:pt x="931" y="4718"/>
                    </a:cubicBezTo>
                    <a:cubicBezTo>
                      <a:pt x="1292" y="5284"/>
                      <a:pt x="1706" y="5849"/>
                      <a:pt x="2120" y="6037"/>
                    </a:cubicBezTo>
                    <a:cubicBezTo>
                      <a:pt x="2327" y="6037"/>
                      <a:pt x="2534" y="6037"/>
                      <a:pt x="2741" y="5849"/>
                    </a:cubicBezTo>
                    <a:cubicBezTo>
                      <a:pt x="2948" y="5659"/>
                      <a:pt x="3154" y="5473"/>
                      <a:pt x="3309" y="4904"/>
                    </a:cubicBezTo>
                    <a:cubicBezTo>
                      <a:pt x="3360" y="4527"/>
                      <a:pt x="3463" y="4152"/>
                      <a:pt x="3463" y="3772"/>
                    </a:cubicBezTo>
                    <a:cubicBezTo>
                      <a:pt x="3516" y="3396"/>
                      <a:pt x="3516" y="2830"/>
                      <a:pt x="3463" y="2641"/>
                    </a:cubicBezTo>
                    <a:cubicBezTo>
                      <a:pt x="3413" y="2262"/>
                      <a:pt x="3309" y="1888"/>
                      <a:pt x="3257" y="1699"/>
                    </a:cubicBezTo>
                    <a:cubicBezTo>
                      <a:pt x="3154" y="1323"/>
                      <a:pt x="3102" y="1132"/>
                      <a:pt x="2998" y="943"/>
                    </a:cubicBezTo>
                    <a:cubicBezTo>
                      <a:pt x="2844" y="566"/>
                      <a:pt x="2637" y="376"/>
                      <a:pt x="2481" y="190"/>
                    </a:cubicBezTo>
                    <a:cubicBezTo>
                      <a:pt x="2275" y="0"/>
                      <a:pt x="2068" y="0"/>
                      <a:pt x="1913" y="0"/>
                    </a:cubicBezTo>
                    <a:cubicBezTo>
                      <a:pt x="1706" y="0"/>
                      <a:pt x="1552" y="0"/>
                      <a:pt x="1345" y="190"/>
                    </a:cubicBezTo>
                    <a:cubicBezTo>
                      <a:pt x="1190" y="376"/>
                      <a:pt x="1035" y="755"/>
                      <a:pt x="879" y="1132"/>
                    </a:cubicBezTo>
                    <a:cubicBezTo>
                      <a:pt x="775" y="1509"/>
                      <a:pt x="620" y="1888"/>
                      <a:pt x="570" y="2453"/>
                    </a:cubicBezTo>
                    <a:cubicBezTo>
                      <a:pt x="465" y="3019"/>
                      <a:pt x="413" y="3586"/>
                      <a:pt x="413" y="4152"/>
                    </a:cubicBezTo>
                    <a:cubicBezTo>
                      <a:pt x="413" y="4718"/>
                      <a:pt x="465" y="5284"/>
                      <a:pt x="518" y="5659"/>
                    </a:cubicBezTo>
                    <a:cubicBezTo>
                      <a:pt x="570" y="6227"/>
                      <a:pt x="673" y="6604"/>
                      <a:pt x="724" y="6792"/>
                    </a:cubicBezTo>
                    <a:cubicBezTo>
                      <a:pt x="879" y="7547"/>
                      <a:pt x="1035" y="7924"/>
                      <a:pt x="1137" y="8300"/>
                    </a:cubicBezTo>
                    <a:cubicBezTo>
                      <a:pt x="1292" y="8680"/>
                      <a:pt x="1448" y="9055"/>
                      <a:pt x="1655" y="9247"/>
                    </a:cubicBezTo>
                    <a:cubicBezTo>
                      <a:pt x="1863" y="9622"/>
                      <a:pt x="2120" y="9810"/>
                      <a:pt x="2378" y="10000"/>
                    </a:cubicBezTo>
                    <a:cubicBezTo>
                      <a:pt x="2688" y="10000"/>
                      <a:pt x="2998" y="10000"/>
                      <a:pt x="3309" y="9810"/>
                    </a:cubicBezTo>
                    <a:cubicBezTo>
                      <a:pt x="3620" y="9622"/>
                      <a:pt x="3981" y="9055"/>
                      <a:pt x="4291" y="8490"/>
                    </a:cubicBezTo>
                    <a:cubicBezTo>
                      <a:pt x="4602" y="7736"/>
                      <a:pt x="4963" y="6981"/>
                      <a:pt x="5273" y="6227"/>
                    </a:cubicBezTo>
                    <a:cubicBezTo>
                      <a:pt x="5584" y="5284"/>
                      <a:pt x="5894" y="4527"/>
                      <a:pt x="6255" y="3772"/>
                    </a:cubicBezTo>
                    <a:cubicBezTo>
                      <a:pt x="6618" y="2830"/>
                      <a:pt x="6979" y="2262"/>
                      <a:pt x="7393" y="1699"/>
                    </a:cubicBezTo>
                    <a:cubicBezTo>
                      <a:pt x="7754" y="1323"/>
                      <a:pt x="8169" y="1132"/>
                      <a:pt x="8583" y="1323"/>
                    </a:cubicBezTo>
                    <a:cubicBezTo>
                      <a:pt x="8789" y="1323"/>
                      <a:pt x="8944" y="1509"/>
                      <a:pt x="9150" y="1888"/>
                    </a:cubicBezTo>
                    <a:cubicBezTo>
                      <a:pt x="9306" y="2076"/>
                      <a:pt x="9512" y="2453"/>
                      <a:pt x="9616" y="3019"/>
                    </a:cubicBezTo>
                    <a:cubicBezTo>
                      <a:pt x="9771" y="3586"/>
                      <a:pt x="9875" y="4152"/>
                      <a:pt x="9926" y="4904"/>
                    </a:cubicBezTo>
                    <a:cubicBezTo>
                      <a:pt x="9978" y="5284"/>
                      <a:pt x="9978" y="5473"/>
                      <a:pt x="9978" y="5849"/>
                    </a:cubicBezTo>
                    <a:cubicBezTo>
                      <a:pt x="9926" y="6227"/>
                      <a:pt x="9926" y="6604"/>
                      <a:pt x="9875" y="6792"/>
                    </a:cubicBezTo>
                    <a:cubicBezTo>
                      <a:pt x="9771" y="7357"/>
                      <a:pt x="9616" y="7736"/>
                      <a:pt x="9461" y="7924"/>
                    </a:cubicBezTo>
                    <a:cubicBezTo>
                      <a:pt x="9306" y="8300"/>
                      <a:pt x="9099" y="8300"/>
                      <a:pt x="8944" y="8300"/>
                    </a:cubicBezTo>
                    <a:cubicBezTo>
                      <a:pt x="8633" y="8300"/>
                      <a:pt x="8323" y="7736"/>
                      <a:pt x="8117" y="6981"/>
                    </a:cubicBezTo>
                    <a:cubicBezTo>
                      <a:pt x="8013" y="6604"/>
                      <a:pt x="7911" y="6227"/>
                      <a:pt x="7859" y="5849"/>
                    </a:cubicBezTo>
                    <a:cubicBezTo>
                      <a:pt x="7806" y="5284"/>
                      <a:pt x="7806" y="4904"/>
                      <a:pt x="7806" y="4338"/>
                    </a:cubicBezTo>
                    <a:cubicBezTo>
                      <a:pt x="7859" y="3962"/>
                      <a:pt x="7911" y="3586"/>
                      <a:pt x="8013" y="3396"/>
                    </a:cubicBezTo>
                    <a:cubicBezTo>
                      <a:pt x="8065" y="3208"/>
                      <a:pt x="8169" y="3019"/>
                      <a:pt x="8220" y="3019"/>
                    </a:cubicBezTo>
                    <a:cubicBezTo>
                      <a:pt x="8426" y="2830"/>
                      <a:pt x="8530" y="2830"/>
                      <a:pt x="8633" y="2830"/>
                    </a:cubicBezTo>
                    <a:lnTo>
                      <a:pt x="8737" y="2830"/>
                    </a:lnTo>
                    <a:lnTo>
                      <a:pt x="8633" y="2830"/>
                    </a:lnTo>
                    <a:cubicBezTo>
                      <a:pt x="8530" y="2830"/>
                      <a:pt x="8426" y="2830"/>
                      <a:pt x="8220" y="3019"/>
                    </a:cubicBezTo>
                    <a:cubicBezTo>
                      <a:pt x="8169" y="3019"/>
                      <a:pt x="8065" y="3208"/>
                      <a:pt x="8013" y="3396"/>
                    </a:cubicBezTo>
                    <a:cubicBezTo>
                      <a:pt x="7911" y="3586"/>
                      <a:pt x="7859" y="3962"/>
                      <a:pt x="7806" y="4338"/>
                    </a:cubicBezTo>
                    <a:cubicBezTo>
                      <a:pt x="7806" y="4904"/>
                      <a:pt x="7806" y="5284"/>
                      <a:pt x="7859" y="5849"/>
                    </a:cubicBezTo>
                    <a:cubicBezTo>
                      <a:pt x="7911" y="6227"/>
                      <a:pt x="8013" y="6792"/>
                      <a:pt x="8117" y="7169"/>
                    </a:cubicBezTo>
                    <a:cubicBezTo>
                      <a:pt x="8323" y="7924"/>
                      <a:pt x="8633" y="8300"/>
                      <a:pt x="8944" y="8300"/>
                    </a:cubicBezTo>
                    <a:cubicBezTo>
                      <a:pt x="9047" y="8490"/>
                      <a:pt x="9150" y="8300"/>
                      <a:pt x="9203" y="8300"/>
                    </a:cubicBezTo>
                    <a:cubicBezTo>
                      <a:pt x="9306" y="8300"/>
                      <a:pt x="9410" y="8300"/>
                      <a:pt x="9461" y="8115"/>
                    </a:cubicBezTo>
                    <a:cubicBezTo>
                      <a:pt x="9564" y="7924"/>
                      <a:pt x="9616" y="7924"/>
                      <a:pt x="9718" y="7736"/>
                    </a:cubicBezTo>
                    <a:cubicBezTo>
                      <a:pt x="9771" y="7547"/>
                      <a:pt x="9875" y="7169"/>
                      <a:pt x="9926" y="6981"/>
                    </a:cubicBezTo>
                    <a:cubicBezTo>
                      <a:pt x="9978" y="6604"/>
                      <a:pt x="9978" y="6227"/>
                      <a:pt x="9978" y="5849"/>
                    </a:cubicBezTo>
                    <a:cubicBezTo>
                      <a:pt x="10029" y="5473"/>
                      <a:pt x="9978" y="5094"/>
                      <a:pt x="9978" y="4718"/>
                    </a:cubicBezTo>
                    <a:cubicBezTo>
                      <a:pt x="9926" y="3962"/>
                      <a:pt x="9822" y="3396"/>
                      <a:pt x="9668" y="2830"/>
                    </a:cubicBezTo>
                    <a:cubicBezTo>
                      <a:pt x="9512" y="2262"/>
                      <a:pt x="9357" y="1888"/>
                      <a:pt x="9150" y="1699"/>
                    </a:cubicBezTo>
                    <a:cubicBezTo>
                      <a:pt x="8944" y="1323"/>
                      <a:pt x="8789" y="1132"/>
                      <a:pt x="8583" y="943"/>
                    </a:cubicBezTo>
                    <a:cubicBezTo>
                      <a:pt x="8169" y="943"/>
                      <a:pt x="7754" y="1132"/>
                      <a:pt x="7341" y="1509"/>
                    </a:cubicBezTo>
                    <a:cubicBezTo>
                      <a:pt x="6928" y="2076"/>
                      <a:pt x="6566" y="2641"/>
                      <a:pt x="6205" y="3396"/>
                    </a:cubicBezTo>
                    <a:cubicBezTo>
                      <a:pt x="5842" y="4338"/>
                      <a:pt x="5533" y="5094"/>
                      <a:pt x="5170" y="6037"/>
                    </a:cubicBezTo>
                    <a:cubicBezTo>
                      <a:pt x="4860" y="6792"/>
                      <a:pt x="4549" y="7547"/>
                      <a:pt x="4240" y="8115"/>
                    </a:cubicBezTo>
                    <a:cubicBezTo>
                      <a:pt x="3568" y="9432"/>
                      <a:pt x="2948" y="9810"/>
                      <a:pt x="2378" y="9432"/>
                    </a:cubicBezTo>
                    <a:cubicBezTo>
                      <a:pt x="2120" y="9432"/>
                      <a:pt x="1913" y="9247"/>
                      <a:pt x="1706" y="8868"/>
                    </a:cubicBezTo>
                    <a:cubicBezTo>
                      <a:pt x="1498" y="8680"/>
                      <a:pt x="1345" y="8300"/>
                      <a:pt x="1242" y="7924"/>
                    </a:cubicBezTo>
                    <a:cubicBezTo>
                      <a:pt x="1085" y="7736"/>
                      <a:pt x="982" y="7169"/>
                      <a:pt x="827" y="6604"/>
                    </a:cubicBezTo>
                    <a:cubicBezTo>
                      <a:pt x="775" y="6227"/>
                      <a:pt x="673" y="6037"/>
                      <a:pt x="620" y="5473"/>
                    </a:cubicBezTo>
                    <a:cubicBezTo>
                      <a:pt x="570" y="5094"/>
                      <a:pt x="570" y="4718"/>
                      <a:pt x="570" y="4152"/>
                    </a:cubicBezTo>
                    <a:cubicBezTo>
                      <a:pt x="622" y="3491"/>
                      <a:pt x="716" y="2138"/>
                      <a:pt x="931" y="1509"/>
                    </a:cubicBezTo>
                    <a:cubicBezTo>
                      <a:pt x="1190" y="755"/>
                      <a:pt x="1552" y="376"/>
                      <a:pt x="1863" y="376"/>
                    </a:cubicBezTo>
                    <a:cubicBezTo>
                      <a:pt x="2068" y="376"/>
                      <a:pt x="2224" y="376"/>
                      <a:pt x="2430" y="566"/>
                    </a:cubicBezTo>
                    <a:cubicBezTo>
                      <a:pt x="2585" y="755"/>
                      <a:pt x="2791" y="943"/>
                      <a:pt x="2948" y="1323"/>
                    </a:cubicBezTo>
                    <a:cubicBezTo>
                      <a:pt x="3050" y="1323"/>
                      <a:pt x="3102" y="1509"/>
                      <a:pt x="3154" y="1888"/>
                    </a:cubicBezTo>
                    <a:cubicBezTo>
                      <a:pt x="3257" y="2076"/>
                      <a:pt x="3309" y="2262"/>
                      <a:pt x="3360" y="2641"/>
                    </a:cubicBezTo>
                    <a:cubicBezTo>
                      <a:pt x="3413" y="2830"/>
                      <a:pt x="3413" y="3208"/>
                      <a:pt x="3413" y="3586"/>
                    </a:cubicBezTo>
                    <a:cubicBezTo>
                      <a:pt x="3360" y="3962"/>
                      <a:pt x="3309" y="4338"/>
                      <a:pt x="3257" y="4527"/>
                    </a:cubicBezTo>
                    <a:cubicBezTo>
                      <a:pt x="3154" y="5094"/>
                      <a:pt x="2948" y="5473"/>
                      <a:pt x="2741" y="5473"/>
                    </a:cubicBezTo>
                    <a:cubicBezTo>
                      <a:pt x="2534" y="5659"/>
                      <a:pt x="2327" y="5659"/>
                      <a:pt x="2171" y="5659"/>
                    </a:cubicBezTo>
                    <a:cubicBezTo>
                      <a:pt x="1758" y="5659"/>
                      <a:pt x="1345" y="5094"/>
                      <a:pt x="982" y="4527"/>
                    </a:cubicBezTo>
                    <a:cubicBezTo>
                      <a:pt x="775" y="4152"/>
                      <a:pt x="620" y="3772"/>
                      <a:pt x="465" y="3396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36" name="Freeform 201"/>
              <p:cNvSpPr/>
              <p:nvPr/>
            </p:nvSpPr>
            <p:spPr bwMode="auto">
              <a:xfrm rot="16069449">
                <a:off x="2866485" y="2006162"/>
                <a:ext cx="42863" cy="54472"/>
              </a:xfrm>
              <a:custGeom>
                <a:avLst/>
                <a:gdLst>
                  <a:gd name="T0" fmla="*/ 1 w 5"/>
                  <a:gd name="T1" fmla="*/ 3 h 4"/>
                  <a:gd name="T2" fmla="*/ 1 w 5"/>
                  <a:gd name="T3" fmla="*/ 1 h 4"/>
                  <a:gd name="T4" fmla="*/ 4 w 5"/>
                  <a:gd name="T5" fmla="*/ 1 h 4"/>
                  <a:gd name="T6" fmla="*/ 4 w 5"/>
                  <a:gd name="T7" fmla="*/ 3 h 4"/>
                  <a:gd name="T8" fmla="*/ 1 w 5"/>
                  <a:gd name="T9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1" y="3"/>
                    </a:move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4" y="0"/>
                      <a:pt x="4" y="1"/>
                    </a:cubicBezTo>
                    <a:cubicBezTo>
                      <a:pt x="5" y="1"/>
                      <a:pt x="5" y="2"/>
                      <a:pt x="4" y="3"/>
                    </a:cubicBezTo>
                    <a:cubicBezTo>
                      <a:pt x="3" y="4"/>
                      <a:pt x="2" y="4"/>
                      <a:pt x="1" y="3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37" name="Freeform 202"/>
              <p:cNvSpPr/>
              <p:nvPr/>
            </p:nvSpPr>
            <p:spPr bwMode="auto">
              <a:xfrm rot="16069449">
                <a:off x="2344482" y="2002689"/>
                <a:ext cx="873125" cy="471467"/>
              </a:xfrm>
              <a:custGeom>
                <a:avLst/>
                <a:gdLst>
                  <a:gd name="T0" fmla="*/ 18 w 102"/>
                  <a:gd name="T1" fmla="*/ 25 h 35"/>
                  <a:gd name="T2" fmla="*/ 24 w 102"/>
                  <a:gd name="T3" fmla="*/ 23 h 35"/>
                  <a:gd name="T4" fmla="*/ 19 w 102"/>
                  <a:gd name="T5" fmla="*/ 22 h 35"/>
                  <a:gd name="T6" fmla="*/ 27 w 102"/>
                  <a:gd name="T7" fmla="*/ 19 h 35"/>
                  <a:gd name="T8" fmla="*/ 30 w 102"/>
                  <a:gd name="T9" fmla="*/ 18 h 35"/>
                  <a:gd name="T10" fmla="*/ 33 w 102"/>
                  <a:gd name="T11" fmla="*/ 18 h 35"/>
                  <a:gd name="T12" fmla="*/ 35 w 102"/>
                  <a:gd name="T13" fmla="*/ 16 h 35"/>
                  <a:gd name="T14" fmla="*/ 33 w 102"/>
                  <a:gd name="T15" fmla="*/ 15 h 35"/>
                  <a:gd name="T16" fmla="*/ 36 w 102"/>
                  <a:gd name="T17" fmla="*/ 14 h 35"/>
                  <a:gd name="T18" fmla="*/ 40 w 102"/>
                  <a:gd name="T19" fmla="*/ 14 h 35"/>
                  <a:gd name="T20" fmla="*/ 41 w 102"/>
                  <a:gd name="T21" fmla="*/ 12 h 35"/>
                  <a:gd name="T22" fmla="*/ 39 w 102"/>
                  <a:gd name="T23" fmla="*/ 12 h 35"/>
                  <a:gd name="T24" fmla="*/ 43 w 102"/>
                  <a:gd name="T25" fmla="*/ 13 h 35"/>
                  <a:gd name="T26" fmla="*/ 47 w 102"/>
                  <a:gd name="T27" fmla="*/ 12 h 35"/>
                  <a:gd name="T28" fmla="*/ 50 w 102"/>
                  <a:gd name="T29" fmla="*/ 12 h 35"/>
                  <a:gd name="T30" fmla="*/ 50 w 102"/>
                  <a:gd name="T31" fmla="*/ 9 h 35"/>
                  <a:gd name="T32" fmla="*/ 51 w 102"/>
                  <a:gd name="T33" fmla="*/ 9 h 35"/>
                  <a:gd name="T34" fmla="*/ 53 w 102"/>
                  <a:gd name="T35" fmla="*/ 11 h 35"/>
                  <a:gd name="T36" fmla="*/ 56 w 102"/>
                  <a:gd name="T37" fmla="*/ 11 h 35"/>
                  <a:gd name="T38" fmla="*/ 58 w 102"/>
                  <a:gd name="T39" fmla="*/ 13 h 35"/>
                  <a:gd name="T40" fmla="*/ 61 w 102"/>
                  <a:gd name="T41" fmla="*/ 10 h 35"/>
                  <a:gd name="T42" fmla="*/ 65 w 102"/>
                  <a:gd name="T43" fmla="*/ 9 h 35"/>
                  <a:gd name="T44" fmla="*/ 63 w 102"/>
                  <a:gd name="T45" fmla="*/ 7 h 35"/>
                  <a:gd name="T46" fmla="*/ 64 w 102"/>
                  <a:gd name="T47" fmla="*/ 6 h 35"/>
                  <a:gd name="T48" fmla="*/ 67 w 102"/>
                  <a:gd name="T49" fmla="*/ 8 h 35"/>
                  <a:gd name="T50" fmla="*/ 70 w 102"/>
                  <a:gd name="T51" fmla="*/ 9 h 35"/>
                  <a:gd name="T52" fmla="*/ 73 w 102"/>
                  <a:gd name="T53" fmla="*/ 8 h 35"/>
                  <a:gd name="T54" fmla="*/ 77 w 102"/>
                  <a:gd name="T55" fmla="*/ 7 h 35"/>
                  <a:gd name="T56" fmla="*/ 75 w 102"/>
                  <a:gd name="T57" fmla="*/ 4 h 35"/>
                  <a:gd name="T58" fmla="*/ 83 w 102"/>
                  <a:gd name="T59" fmla="*/ 5 h 35"/>
                  <a:gd name="T60" fmla="*/ 87 w 102"/>
                  <a:gd name="T61" fmla="*/ 5 h 35"/>
                  <a:gd name="T62" fmla="*/ 87 w 102"/>
                  <a:gd name="T63" fmla="*/ 4 h 35"/>
                  <a:gd name="T64" fmla="*/ 90 w 102"/>
                  <a:gd name="T65" fmla="*/ 4 h 35"/>
                  <a:gd name="T66" fmla="*/ 90 w 102"/>
                  <a:gd name="T67" fmla="*/ 3 h 35"/>
                  <a:gd name="T68" fmla="*/ 102 w 102"/>
                  <a:gd name="T69" fmla="*/ 6 h 35"/>
                  <a:gd name="T70" fmla="*/ 98 w 102"/>
                  <a:gd name="T71" fmla="*/ 3 h 35"/>
                  <a:gd name="T72" fmla="*/ 89 w 102"/>
                  <a:gd name="T73" fmla="*/ 1 h 35"/>
                  <a:gd name="T74" fmla="*/ 77 w 102"/>
                  <a:gd name="T75" fmla="*/ 0 h 35"/>
                  <a:gd name="T76" fmla="*/ 59 w 102"/>
                  <a:gd name="T77" fmla="*/ 2 h 35"/>
                  <a:gd name="T78" fmla="*/ 49 w 102"/>
                  <a:gd name="T79" fmla="*/ 5 h 35"/>
                  <a:gd name="T80" fmla="*/ 38 w 102"/>
                  <a:gd name="T81" fmla="*/ 9 h 35"/>
                  <a:gd name="T82" fmla="*/ 0 w 102"/>
                  <a:gd name="T83" fmla="*/ 35 h 35"/>
                  <a:gd name="T84" fmla="*/ 18 w 102"/>
                  <a:gd name="T85" fmla="*/ 25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02" h="35">
                    <a:moveTo>
                      <a:pt x="18" y="25"/>
                    </a:moveTo>
                    <a:cubicBezTo>
                      <a:pt x="23" y="23"/>
                      <a:pt x="23" y="23"/>
                      <a:pt x="24" y="23"/>
                    </a:cubicBezTo>
                    <a:cubicBezTo>
                      <a:pt x="25" y="22"/>
                      <a:pt x="20" y="22"/>
                      <a:pt x="19" y="22"/>
                    </a:cubicBezTo>
                    <a:cubicBezTo>
                      <a:pt x="20" y="21"/>
                      <a:pt x="25" y="20"/>
                      <a:pt x="27" y="19"/>
                    </a:cubicBezTo>
                    <a:cubicBezTo>
                      <a:pt x="28" y="19"/>
                      <a:pt x="29" y="18"/>
                      <a:pt x="30" y="18"/>
                    </a:cubicBezTo>
                    <a:cubicBezTo>
                      <a:pt x="31" y="18"/>
                      <a:pt x="32" y="18"/>
                      <a:pt x="33" y="18"/>
                    </a:cubicBezTo>
                    <a:cubicBezTo>
                      <a:pt x="34" y="17"/>
                      <a:pt x="35" y="17"/>
                      <a:pt x="35" y="16"/>
                    </a:cubicBezTo>
                    <a:cubicBezTo>
                      <a:pt x="35" y="16"/>
                      <a:pt x="34" y="15"/>
                      <a:pt x="33" y="15"/>
                    </a:cubicBezTo>
                    <a:cubicBezTo>
                      <a:pt x="34" y="15"/>
                      <a:pt x="35" y="14"/>
                      <a:pt x="36" y="14"/>
                    </a:cubicBezTo>
                    <a:cubicBezTo>
                      <a:pt x="37" y="14"/>
                      <a:pt x="38" y="15"/>
                      <a:pt x="40" y="14"/>
                    </a:cubicBezTo>
                    <a:cubicBezTo>
                      <a:pt x="41" y="14"/>
                      <a:pt x="42" y="12"/>
                      <a:pt x="41" y="12"/>
                    </a:cubicBezTo>
                    <a:cubicBezTo>
                      <a:pt x="41" y="12"/>
                      <a:pt x="40" y="12"/>
                      <a:pt x="39" y="12"/>
                    </a:cubicBezTo>
                    <a:cubicBezTo>
                      <a:pt x="40" y="12"/>
                      <a:pt x="43" y="11"/>
                      <a:pt x="43" y="13"/>
                    </a:cubicBezTo>
                    <a:cubicBezTo>
                      <a:pt x="43" y="14"/>
                      <a:pt x="46" y="13"/>
                      <a:pt x="47" y="12"/>
                    </a:cubicBezTo>
                    <a:cubicBezTo>
                      <a:pt x="48" y="12"/>
                      <a:pt x="49" y="12"/>
                      <a:pt x="50" y="12"/>
                    </a:cubicBezTo>
                    <a:cubicBezTo>
                      <a:pt x="51" y="11"/>
                      <a:pt x="52" y="9"/>
                      <a:pt x="50" y="9"/>
                    </a:cubicBezTo>
                    <a:cubicBezTo>
                      <a:pt x="49" y="9"/>
                      <a:pt x="51" y="8"/>
                      <a:pt x="51" y="9"/>
                    </a:cubicBezTo>
                    <a:cubicBezTo>
                      <a:pt x="52" y="9"/>
                      <a:pt x="53" y="9"/>
                      <a:pt x="53" y="11"/>
                    </a:cubicBezTo>
                    <a:cubicBezTo>
                      <a:pt x="52" y="12"/>
                      <a:pt x="54" y="12"/>
                      <a:pt x="56" y="11"/>
                    </a:cubicBezTo>
                    <a:cubicBezTo>
                      <a:pt x="55" y="13"/>
                      <a:pt x="56" y="14"/>
                      <a:pt x="58" y="13"/>
                    </a:cubicBezTo>
                    <a:cubicBezTo>
                      <a:pt x="60" y="12"/>
                      <a:pt x="61" y="11"/>
                      <a:pt x="61" y="10"/>
                    </a:cubicBezTo>
                    <a:cubicBezTo>
                      <a:pt x="62" y="10"/>
                      <a:pt x="64" y="10"/>
                      <a:pt x="65" y="9"/>
                    </a:cubicBezTo>
                    <a:cubicBezTo>
                      <a:pt x="65" y="8"/>
                      <a:pt x="66" y="7"/>
                      <a:pt x="63" y="7"/>
                    </a:cubicBezTo>
                    <a:cubicBezTo>
                      <a:pt x="62" y="7"/>
                      <a:pt x="62" y="6"/>
                      <a:pt x="64" y="6"/>
                    </a:cubicBezTo>
                    <a:cubicBezTo>
                      <a:pt x="65" y="6"/>
                      <a:pt x="67" y="6"/>
                      <a:pt x="67" y="8"/>
                    </a:cubicBezTo>
                    <a:cubicBezTo>
                      <a:pt x="68" y="9"/>
                      <a:pt x="69" y="9"/>
                      <a:pt x="70" y="9"/>
                    </a:cubicBezTo>
                    <a:cubicBezTo>
                      <a:pt x="71" y="9"/>
                      <a:pt x="72" y="8"/>
                      <a:pt x="73" y="8"/>
                    </a:cubicBezTo>
                    <a:cubicBezTo>
                      <a:pt x="73" y="8"/>
                      <a:pt x="75" y="8"/>
                      <a:pt x="77" y="7"/>
                    </a:cubicBezTo>
                    <a:cubicBezTo>
                      <a:pt x="79" y="6"/>
                      <a:pt x="78" y="4"/>
                      <a:pt x="75" y="4"/>
                    </a:cubicBezTo>
                    <a:cubicBezTo>
                      <a:pt x="77" y="4"/>
                      <a:pt x="80" y="4"/>
                      <a:pt x="83" y="5"/>
                    </a:cubicBezTo>
                    <a:cubicBezTo>
                      <a:pt x="84" y="6"/>
                      <a:pt x="86" y="6"/>
                      <a:pt x="87" y="5"/>
                    </a:cubicBezTo>
                    <a:cubicBezTo>
                      <a:pt x="87" y="5"/>
                      <a:pt x="87" y="5"/>
                      <a:pt x="87" y="4"/>
                    </a:cubicBezTo>
                    <a:cubicBezTo>
                      <a:pt x="88" y="5"/>
                      <a:pt x="89" y="5"/>
                      <a:pt x="90" y="4"/>
                    </a:cubicBezTo>
                    <a:cubicBezTo>
                      <a:pt x="91" y="4"/>
                      <a:pt x="91" y="3"/>
                      <a:pt x="90" y="3"/>
                    </a:cubicBezTo>
                    <a:cubicBezTo>
                      <a:pt x="96" y="4"/>
                      <a:pt x="100" y="4"/>
                      <a:pt x="102" y="6"/>
                    </a:cubicBezTo>
                    <a:cubicBezTo>
                      <a:pt x="101" y="5"/>
                      <a:pt x="100" y="4"/>
                      <a:pt x="98" y="3"/>
                    </a:cubicBezTo>
                    <a:cubicBezTo>
                      <a:pt x="96" y="2"/>
                      <a:pt x="93" y="2"/>
                      <a:pt x="89" y="1"/>
                    </a:cubicBezTo>
                    <a:cubicBezTo>
                      <a:pt x="86" y="1"/>
                      <a:pt x="82" y="0"/>
                      <a:pt x="77" y="0"/>
                    </a:cubicBezTo>
                    <a:cubicBezTo>
                      <a:pt x="72" y="0"/>
                      <a:pt x="66" y="1"/>
                      <a:pt x="59" y="2"/>
                    </a:cubicBezTo>
                    <a:cubicBezTo>
                      <a:pt x="56" y="2"/>
                      <a:pt x="52" y="3"/>
                      <a:pt x="49" y="5"/>
                    </a:cubicBezTo>
                    <a:cubicBezTo>
                      <a:pt x="45" y="6"/>
                      <a:pt x="42" y="7"/>
                      <a:pt x="38" y="9"/>
                    </a:cubicBezTo>
                    <a:cubicBezTo>
                      <a:pt x="19" y="18"/>
                      <a:pt x="4" y="32"/>
                      <a:pt x="0" y="35"/>
                    </a:cubicBezTo>
                    <a:cubicBezTo>
                      <a:pt x="0" y="35"/>
                      <a:pt x="12" y="27"/>
                      <a:pt x="18" y="25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38" name="Freeform 203"/>
              <p:cNvSpPr/>
              <p:nvPr/>
            </p:nvSpPr>
            <p:spPr bwMode="auto">
              <a:xfrm rot="16069449">
                <a:off x="2856488" y="2705315"/>
                <a:ext cx="496888" cy="498390"/>
              </a:xfrm>
              <a:custGeom>
                <a:avLst/>
                <a:gdLst>
                  <a:gd name="T0" fmla="*/ 9 w 58"/>
                  <a:gd name="T1" fmla="*/ 37 h 37"/>
                  <a:gd name="T2" fmla="*/ 19 w 58"/>
                  <a:gd name="T3" fmla="*/ 36 h 37"/>
                  <a:gd name="T4" fmla="*/ 25 w 58"/>
                  <a:gd name="T5" fmla="*/ 34 h 37"/>
                  <a:gd name="T6" fmla="*/ 28 w 58"/>
                  <a:gd name="T7" fmla="*/ 33 h 37"/>
                  <a:gd name="T8" fmla="*/ 31 w 58"/>
                  <a:gd name="T9" fmla="*/ 31 h 37"/>
                  <a:gd name="T10" fmla="*/ 41 w 58"/>
                  <a:gd name="T11" fmla="*/ 23 h 37"/>
                  <a:gd name="T12" fmla="*/ 47 w 58"/>
                  <a:gd name="T13" fmla="*/ 14 h 37"/>
                  <a:gd name="T14" fmla="*/ 49 w 58"/>
                  <a:gd name="T15" fmla="*/ 12 h 37"/>
                  <a:gd name="T16" fmla="*/ 53 w 58"/>
                  <a:gd name="T17" fmla="*/ 6 h 37"/>
                  <a:gd name="T18" fmla="*/ 58 w 58"/>
                  <a:gd name="T19" fmla="*/ 0 h 37"/>
                  <a:gd name="T20" fmla="*/ 56 w 58"/>
                  <a:gd name="T21" fmla="*/ 1 h 37"/>
                  <a:gd name="T22" fmla="*/ 55 w 58"/>
                  <a:gd name="T23" fmla="*/ 2 h 37"/>
                  <a:gd name="T24" fmla="*/ 54 w 58"/>
                  <a:gd name="T25" fmla="*/ 2 h 37"/>
                  <a:gd name="T26" fmla="*/ 54 w 58"/>
                  <a:gd name="T27" fmla="*/ 2 h 37"/>
                  <a:gd name="T28" fmla="*/ 52 w 58"/>
                  <a:gd name="T29" fmla="*/ 5 h 37"/>
                  <a:gd name="T30" fmla="*/ 51 w 58"/>
                  <a:gd name="T31" fmla="*/ 7 h 37"/>
                  <a:gd name="T32" fmla="*/ 51 w 58"/>
                  <a:gd name="T33" fmla="*/ 7 h 37"/>
                  <a:gd name="T34" fmla="*/ 47 w 58"/>
                  <a:gd name="T35" fmla="*/ 10 h 37"/>
                  <a:gd name="T36" fmla="*/ 44 w 58"/>
                  <a:gd name="T37" fmla="*/ 13 h 37"/>
                  <a:gd name="T38" fmla="*/ 43 w 58"/>
                  <a:gd name="T39" fmla="*/ 13 h 37"/>
                  <a:gd name="T40" fmla="*/ 40 w 58"/>
                  <a:gd name="T41" fmla="*/ 19 h 37"/>
                  <a:gd name="T42" fmla="*/ 40 w 58"/>
                  <a:gd name="T43" fmla="*/ 20 h 37"/>
                  <a:gd name="T44" fmla="*/ 36 w 58"/>
                  <a:gd name="T45" fmla="*/ 23 h 37"/>
                  <a:gd name="T46" fmla="*/ 33 w 58"/>
                  <a:gd name="T47" fmla="*/ 26 h 37"/>
                  <a:gd name="T48" fmla="*/ 32 w 58"/>
                  <a:gd name="T49" fmla="*/ 26 h 37"/>
                  <a:gd name="T50" fmla="*/ 31 w 58"/>
                  <a:gd name="T51" fmla="*/ 27 h 37"/>
                  <a:gd name="T52" fmla="*/ 31 w 58"/>
                  <a:gd name="T53" fmla="*/ 27 h 37"/>
                  <a:gd name="T54" fmla="*/ 31 w 58"/>
                  <a:gd name="T55" fmla="*/ 26 h 37"/>
                  <a:gd name="T56" fmla="*/ 30 w 58"/>
                  <a:gd name="T57" fmla="*/ 24 h 37"/>
                  <a:gd name="T58" fmla="*/ 30 w 58"/>
                  <a:gd name="T59" fmla="*/ 23 h 37"/>
                  <a:gd name="T60" fmla="*/ 30 w 58"/>
                  <a:gd name="T61" fmla="*/ 22 h 37"/>
                  <a:gd name="T62" fmla="*/ 28 w 58"/>
                  <a:gd name="T63" fmla="*/ 24 h 37"/>
                  <a:gd name="T64" fmla="*/ 28 w 58"/>
                  <a:gd name="T65" fmla="*/ 24 h 37"/>
                  <a:gd name="T66" fmla="*/ 25 w 58"/>
                  <a:gd name="T67" fmla="*/ 27 h 37"/>
                  <a:gd name="T68" fmla="*/ 24 w 58"/>
                  <a:gd name="T69" fmla="*/ 27 h 37"/>
                  <a:gd name="T70" fmla="*/ 23 w 58"/>
                  <a:gd name="T71" fmla="*/ 28 h 37"/>
                  <a:gd name="T72" fmla="*/ 22 w 58"/>
                  <a:gd name="T73" fmla="*/ 28 h 37"/>
                  <a:gd name="T74" fmla="*/ 20 w 58"/>
                  <a:gd name="T75" fmla="*/ 29 h 37"/>
                  <a:gd name="T76" fmla="*/ 17 w 58"/>
                  <a:gd name="T77" fmla="*/ 31 h 37"/>
                  <a:gd name="T78" fmla="*/ 17 w 58"/>
                  <a:gd name="T79" fmla="*/ 32 h 37"/>
                  <a:gd name="T80" fmla="*/ 17 w 58"/>
                  <a:gd name="T81" fmla="*/ 33 h 37"/>
                  <a:gd name="T82" fmla="*/ 16 w 58"/>
                  <a:gd name="T83" fmla="*/ 35 h 37"/>
                  <a:gd name="T84" fmla="*/ 11 w 58"/>
                  <a:gd name="T85" fmla="*/ 36 h 37"/>
                  <a:gd name="T86" fmla="*/ 10 w 58"/>
                  <a:gd name="T87" fmla="*/ 36 h 37"/>
                  <a:gd name="T88" fmla="*/ 8 w 58"/>
                  <a:gd name="T89" fmla="*/ 35 h 37"/>
                  <a:gd name="T90" fmla="*/ 7 w 58"/>
                  <a:gd name="T91" fmla="*/ 35 h 37"/>
                  <a:gd name="T92" fmla="*/ 6 w 58"/>
                  <a:gd name="T93" fmla="*/ 35 h 37"/>
                  <a:gd name="T94" fmla="*/ 5 w 58"/>
                  <a:gd name="T95" fmla="*/ 35 h 37"/>
                  <a:gd name="T96" fmla="*/ 4 w 58"/>
                  <a:gd name="T97" fmla="*/ 35 h 37"/>
                  <a:gd name="T98" fmla="*/ 2 w 58"/>
                  <a:gd name="T99" fmla="*/ 35 h 37"/>
                  <a:gd name="T100" fmla="*/ 2 w 58"/>
                  <a:gd name="T101" fmla="*/ 35 h 37"/>
                  <a:gd name="T102" fmla="*/ 0 w 58"/>
                  <a:gd name="T103" fmla="*/ 35 h 37"/>
                  <a:gd name="T104" fmla="*/ 6 w 58"/>
                  <a:gd name="T105" fmla="*/ 36 h 37"/>
                  <a:gd name="T106" fmla="*/ 9 w 58"/>
                  <a:gd name="T107" fmla="*/ 37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58" h="37">
                    <a:moveTo>
                      <a:pt x="9" y="37"/>
                    </a:moveTo>
                    <a:cubicBezTo>
                      <a:pt x="12" y="37"/>
                      <a:pt x="15" y="37"/>
                      <a:pt x="19" y="36"/>
                    </a:cubicBezTo>
                    <a:cubicBezTo>
                      <a:pt x="21" y="36"/>
                      <a:pt x="23" y="35"/>
                      <a:pt x="25" y="34"/>
                    </a:cubicBezTo>
                    <a:cubicBezTo>
                      <a:pt x="26" y="34"/>
                      <a:pt x="27" y="33"/>
                      <a:pt x="28" y="33"/>
                    </a:cubicBezTo>
                    <a:cubicBezTo>
                      <a:pt x="29" y="32"/>
                      <a:pt x="30" y="32"/>
                      <a:pt x="31" y="31"/>
                    </a:cubicBezTo>
                    <a:cubicBezTo>
                      <a:pt x="35" y="29"/>
                      <a:pt x="38" y="26"/>
                      <a:pt x="41" y="23"/>
                    </a:cubicBezTo>
                    <a:cubicBezTo>
                      <a:pt x="44" y="20"/>
                      <a:pt x="46" y="17"/>
                      <a:pt x="47" y="14"/>
                    </a:cubicBezTo>
                    <a:cubicBezTo>
                      <a:pt x="48" y="13"/>
                      <a:pt x="49" y="12"/>
                      <a:pt x="49" y="12"/>
                    </a:cubicBezTo>
                    <a:cubicBezTo>
                      <a:pt x="50" y="10"/>
                      <a:pt x="52" y="8"/>
                      <a:pt x="53" y="6"/>
                    </a:cubicBezTo>
                    <a:cubicBezTo>
                      <a:pt x="54" y="5"/>
                      <a:pt x="57" y="1"/>
                      <a:pt x="58" y="0"/>
                    </a:cubicBezTo>
                    <a:cubicBezTo>
                      <a:pt x="58" y="0"/>
                      <a:pt x="56" y="1"/>
                      <a:pt x="56" y="1"/>
                    </a:cubicBezTo>
                    <a:cubicBezTo>
                      <a:pt x="56" y="1"/>
                      <a:pt x="55" y="2"/>
                      <a:pt x="55" y="2"/>
                    </a:cubicBezTo>
                    <a:cubicBezTo>
                      <a:pt x="55" y="2"/>
                      <a:pt x="55" y="2"/>
                      <a:pt x="54" y="2"/>
                    </a:cubicBezTo>
                    <a:cubicBezTo>
                      <a:pt x="54" y="2"/>
                      <a:pt x="54" y="2"/>
                      <a:pt x="54" y="2"/>
                    </a:cubicBezTo>
                    <a:cubicBezTo>
                      <a:pt x="53" y="2"/>
                      <a:pt x="53" y="4"/>
                      <a:pt x="52" y="5"/>
                    </a:cubicBezTo>
                    <a:cubicBezTo>
                      <a:pt x="52" y="6"/>
                      <a:pt x="51" y="6"/>
                      <a:pt x="51" y="7"/>
                    </a:cubicBezTo>
                    <a:cubicBezTo>
                      <a:pt x="51" y="7"/>
                      <a:pt x="51" y="7"/>
                      <a:pt x="51" y="7"/>
                    </a:cubicBezTo>
                    <a:cubicBezTo>
                      <a:pt x="50" y="7"/>
                      <a:pt x="48" y="9"/>
                      <a:pt x="47" y="10"/>
                    </a:cubicBezTo>
                    <a:cubicBezTo>
                      <a:pt x="46" y="12"/>
                      <a:pt x="45" y="14"/>
                      <a:pt x="44" y="13"/>
                    </a:cubicBezTo>
                    <a:cubicBezTo>
                      <a:pt x="43" y="13"/>
                      <a:pt x="43" y="13"/>
                      <a:pt x="43" y="13"/>
                    </a:cubicBezTo>
                    <a:cubicBezTo>
                      <a:pt x="42" y="15"/>
                      <a:pt x="42" y="18"/>
                      <a:pt x="40" y="19"/>
                    </a:cubicBezTo>
                    <a:cubicBezTo>
                      <a:pt x="40" y="20"/>
                      <a:pt x="40" y="20"/>
                      <a:pt x="40" y="20"/>
                    </a:cubicBezTo>
                    <a:cubicBezTo>
                      <a:pt x="39" y="21"/>
                      <a:pt x="37" y="22"/>
                      <a:pt x="36" y="23"/>
                    </a:cubicBezTo>
                    <a:cubicBezTo>
                      <a:pt x="35" y="24"/>
                      <a:pt x="33" y="25"/>
                      <a:pt x="33" y="26"/>
                    </a:cubicBezTo>
                    <a:cubicBezTo>
                      <a:pt x="32" y="26"/>
                      <a:pt x="32" y="26"/>
                      <a:pt x="32" y="26"/>
                    </a:cubicBezTo>
                    <a:cubicBezTo>
                      <a:pt x="32" y="26"/>
                      <a:pt x="31" y="27"/>
                      <a:pt x="31" y="27"/>
                    </a:cubicBezTo>
                    <a:cubicBezTo>
                      <a:pt x="31" y="27"/>
                      <a:pt x="31" y="27"/>
                      <a:pt x="31" y="27"/>
                    </a:cubicBezTo>
                    <a:cubicBezTo>
                      <a:pt x="31" y="26"/>
                      <a:pt x="31" y="26"/>
                      <a:pt x="31" y="26"/>
                    </a:cubicBezTo>
                    <a:cubicBezTo>
                      <a:pt x="31" y="25"/>
                      <a:pt x="31" y="24"/>
                      <a:pt x="30" y="24"/>
                    </a:cubicBezTo>
                    <a:cubicBezTo>
                      <a:pt x="30" y="23"/>
                      <a:pt x="30" y="23"/>
                      <a:pt x="30" y="23"/>
                    </a:cubicBezTo>
                    <a:cubicBezTo>
                      <a:pt x="30" y="23"/>
                      <a:pt x="30" y="23"/>
                      <a:pt x="30" y="22"/>
                    </a:cubicBezTo>
                    <a:cubicBezTo>
                      <a:pt x="29" y="22"/>
                      <a:pt x="29" y="23"/>
                      <a:pt x="28" y="24"/>
                    </a:cubicBezTo>
                    <a:cubicBezTo>
                      <a:pt x="28" y="24"/>
                      <a:pt x="28" y="24"/>
                      <a:pt x="28" y="24"/>
                    </a:cubicBezTo>
                    <a:cubicBezTo>
                      <a:pt x="27" y="25"/>
                      <a:pt x="26" y="26"/>
                      <a:pt x="25" y="27"/>
                    </a:cubicBezTo>
                    <a:cubicBezTo>
                      <a:pt x="25" y="27"/>
                      <a:pt x="25" y="27"/>
                      <a:pt x="24" y="27"/>
                    </a:cubicBezTo>
                    <a:cubicBezTo>
                      <a:pt x="24" y="27"/>
                      <a:pt x="23" y="28"/>
                      <a:pt x="23" y="28"/>
                    </a:cubicBezTo>
                    <a:cubicBezTo>
                      <a:pt x="22" y="28"/>
                      <a:pt x="22" y="28"/>
                      <a:pt x="22" y="28"/>
                    </a:cubicBezTo>
                    <a:cubicBezTo>
                      <a:pt x="21" y="28"/>
                      <a:pt x="21" y="29"/>
                      <a:pt x="20" y="29"/>
                    </a:cubicBezTo>
                    <a:cubicBezTo>
                      <a:pt x="19" y="29"/>
                      <a:pt x="18" y="30"/>
                      <a:pt x="17" y="31"/>
                    </a:cubicBezTo>
                    <a:cubicBezTo>
                      <a:pt x="17" y="32"/>
                      <a:pt x="17" y="32"/>
                      <a:pt x="17" y="32"/>
                    </a:cubicBezTo>
                    <a:cubicBezTo>
                      <a:pt x="17" y="33"/>
                      <a:pt x="17" y="33"/>
                      <a:pt x="17" y="33"/>
                    </a:cubicBezTo>
                    <a:cubicBezTo>
                      <a:pt x="17" y="34"/>
                      <a:pt x="17" y="34"/>
                      <a:pt x="16" y="35"/>
                    </a:cubicBezTo>
                    <a:cubicBezTo>
                      <a:pt x="14" y="36"/>
                      <a:pt x="13" y="36"/>
                      <a:pt x="11" y="36"/>
                    </a:cubicBezTo>
                    <a:cubicBezTo>
                      <a:pt x="11" y="36"/>
                      <a:pt x="10" y="36"/>
                      <a:pt x="10" y="36"/>
                    </a:cubicBezTo>
                    <a:cubicBezTo>
                      <a:pt x="9" y="36"/>
                      <a:pt x="8" y="35"/>
                      <a:pt x="8" y="35"/>
                    </a:cubicBezTo>
                    <a:cubicBezTo>
                      <a:pt x="8" y="35"/>
                      <a:pt x="7" y="35"/>
                      <a:pt x="7" y="35"/>
                    </a:cubicBezTo>
                    <a:cubicBezTo>
                      <a:pt x="7" y="35"/>
                      <a:pt x="7" y="35"/>
                      <a:pt x="6" y="35"/>
                    </a:cubicBezTo>
                    <a:cubicBezTo>
                      <a:pt x="6" y="35"/>
                      <a:pt x="6" y="35"/>
                      <a:pt x="5" y="35"/>
                    </a:cubicBezTo>
                    <a:cubicBezTo>
                      <a:pt x="4" y="35"/>
                      <a:pt x="4" y="35"/>
                      <a:pt x="4" y="35"/>
                    </a:cubicBezTo>
                    <a:cubicBezTo>
                      <a:pt x="3" y="35"/>
                      <a:pt x="3" y="35"/>
                      <a:pt x="2" y="35"/>
                    </a:cubicBezTo>
                    <a:cubicBezTo>
                      <a:pt x="2" y="35"/>
                      <a:pt x="2" y="35"/>
                      <a:pt x="2" y="35"/>
                    </a:cubicBezTo>
                    <a:cubicBezTo>
                      <a:pt x="1" y="35"/>
                      <a:pt x="1" y="35"/>
                      <a:pt x="0" y="35"/>
                    </a:cubicBezTo>
                    <a:cubicBezTo>
                      <a:pt x="2" y="35"/>
                      <a:pt x="4" y="36"/>
                      <a:pt x="6" y="36"/>
                    </a:cubicBezTo>
                    <a:cubicBezTo>
                      <a:pt x="7" y="37"/>
                      <a:pt x="8" y="37"/>
                      <a:pt x="9" y="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39" name="Freeform 204"/>
              <p:cNvSpPr/>
              <p:nvPr/>
            </p:nvSpPr>
            <p:spPr bwMode="auto">
              <a:xfrm rot="16069449">
                <a:off x="2971776" y="3123622"/>
                <a:ext cx="196850" cy="323703"/>
              </a:xfrm>
              <a:custGeom>
                <a:avLst/>
                <a:gdLst>
                  <a:gd name="T0" fmla="*/ 13 w 23"/>
                  <a:gd name="T1" fmla="*/ 24 h 24"/>
                  <a:gd name="T2" fmla="*/ 12 w 23"/>
                  <a:gd name="T3" fmla="*/ 23 h 24"/>
                  <a:gd name="T4" fmla="*/ 12 w 23"/>
                  <a:gd name="T5" fmla="*/ 22 h 24"/>
                  <a:gd name="T6" fmla="*/ 15 w 23"/>
                  <a:gd name="T7" fmla="*/ 20 h 24"/>
                  <a:gd name="T8" fmla="*/ 15 w 23"/>
                  <a:gd name="T9" fmla="*/ 20 h 24"/>
                  <a:gd name="T10" fmla="*/ 17 w 23"/>
                  <a:gd name="T11" fmla="*/ 20 h 24"/>
                  <a:gd name="T12" fmla="*/ 19 w 23"/>
                  <a:gd name="T13" fmla="*/ 20 h 24"/>
                  <a:gd name="T14" fmla="*/ 19 w 23"/>
                  <a:gd name="T15" fmla="*/ 19 h 24"/>
                  <a:gd name="T16" fmla="*/ 23 w 23"/>
                  <a:gd name="T17" fmla="*/ 18 h 24"/>
                  <a:gd name="T18" fmla="*/ 21 w 23"/>
                  <a:gd name="T19" fmla="*/ 18 h 24"/>
                  <a:gd name="T20" fmla="*/ 19 w 23"/>
                  <a:gd name="T21" fmla="*/ 18 h 24"/>
                  <a:gd name="T22" fmla="*/ 15 w 23"/>
                  <a:gd name="T23" fmla="*/ 18 h 24"/>
                  <a:gd name="T24" fmla="*/ 13 w 23"/>
                  <a:gd name="T25" fmla="*/ 17 h 24"/>
                  <a:gd name="T26" fmla="*/ 6 w 23"/>
                  <a:gd name="T27" fmla="*/ 13 h 24"/>
                  <a:gd name="T28" fmla="*/ 1 w 23"/>
                  <a:gd name="T29" fmla="*/ 6 h 24"/>
                  <a:gd name="T30" fmla="*/ 1 w 23"/>
                  <a:gd name="T31" fmla="*/ 5 h 24"/>
                  <a:gd name="T32" fmla="*/ 0 w 23"/>
                  <a:gd name="T33" fmla="*/ 0 h 24"/>
                  <a:gd name="T34" fmla="*/ 0 w 23"/>
                  <a:gd name="T35" fmla="*/ 4 h 24"/>
                  <a:gd name="T36" fmla="*/ 1 w 23"/>
                  <a:gd name="T37" fmla="*/ 13 h 24"/>
                  <a:gd name="T38" fmla="*/ 6 w 23"/>
                  <a:gd name="T39" fmla="*/ 20 h 24"/>
                  <a:gd name="T40" fmla="*/ 13 w 23"/>
                  <a:gd name="T41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3" h="24">
                    <a:moveTo>
                      <a:pt x="13" y="24"/>
                    </a:moveTo>
                    <a:cubicBezTo>
                      <a:pt x="13" y="24"/>
                      <a:pt x="13" y="24"/>
                      <a:pt x="12" y="23"/>
                    </a:cubicBezTo>
                    <a:cubicBezTo>
                      <a:pt x="12" y="23"/>
                      <a:pt x="12" y="23"/>
                      <a:pt x="12" y="22"/>
                    </a:cubicBezTo>
                    <a:cubicBezTo>
                      <a:pt x="13" y="21"/>
                      <a:pt x="14" y="21"/>
                      <a:pt x="15" y="20"/>
                    </a:cubicBezTo>
                    <a:cubicBezTo>
                      <a:pt x="15" y="20"/>
                      <a:pt x="15" y="20"/>
                      <a:pt x="15" y="20"/>
                    </a:cubicBezTo>
                    <a:cubicBezTo>
                      <a:pt x="16" y="20"/>
                      <a:pt x="16" y="20"/>
                      <a:pt x="17" y="20"/>
                    </a:cubicBezTo>
                    <a:cubicBezTo>
                      <a:pt x="17" y="20"/>
                      <a:pt x="18" y="20"/>
                      <a:pt x="19" y="20"/>
                    </a:cubicBezTo>
                    <a:cubicBezTo>
                      <a:pt x="19" y="19"/>
                      <a:pt x="19" y="19"/>
                      <a:pt x="19" y="19"/>
                    </a:cubicBezTo>
                    <a:cubicBezTo>
                      <a:pt x="21" y="19"/>
                      <a:pt x="23" y="18"/>
                      <a:pt x="23" y="18"/>
                    </a:cubicBezTo>
                    <a:cubicBezTo>
                      <a:pt x="22" y="18"/>
                      <a:pt x="22" y="18"/>
                      <a:pt x="21" y="18"/>
                    </a:cubicBezTo>
                    <a:cubicBezTo>
                      <a:pt x="21" y="18"/>
                      <a:pt x="20" y="18"/>
                      <a:pt x="19" y="18"/>
                    </a:cubicBezTo>
                    <a:cubicBezTo>
                      <a:pt x="18" y="18"/>
                      <a:pt x="17" y="18"/>
                      <a:pt x="15" y="18"/>
                    </a:cubicBezTo>
                    <a:cubicBezTo>
                      <a:pt x="14" y="18"/>
                      <a:pt x="13" y="17"/>
                      <a:pt x="13" y="17"/>
                    </a:cubicBezTo>
                    <a:cubicBezTo>
                      <a:pt x="10" y="16"/>
                      <a:pt x="8" y="15"/>
                      <a:pt x="6" y="13"/>
                    </a:cubicBezTo>
                    <a:cubicBezTo>
                      <a:pt x="4" y="12"/>
                      <a:pt x="2" y="10"/>
                      <a:pt x="1" y="6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0" y="4"/>
                      <a:pt x="0" y="2"/>
                      <a:pt x="0" y="0"/>
                    </a:cubicBezTo>
                    <a:cubicBezTo>
                      <a:pt x="0" y="2"/>
                      <a:pt x="0" y="3"/>
                      <a:pt x="0" y="4"/>
                    </a:cubicBezTo>
                    <a:cubicBezTo>
                      <a:pt x="0" y="8"/>
                      <a:pt x="1" y="10"/>
                      <a:pt x="1" y="13"/>
                    </a:cubicBezTo>
                    <a:cubicBezTo>
                      <a:pt x="2" y="16"/>
                      <a:pt x="4" y="19"/>
                      <a:pt x="6" y="20"/>
                    </a:cubicBezTo>
                    <a:cubicBezTo>
                      <a:pt x="8" y="22"/>
                      <a:pt x="10" y="23"/>
                      <a:pt x="13" y="24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40" name="Freeform 205"/>
              <p:cNvSpPr/>
              <p:nvPr/>
            </p:nvSpPr>
            <p:spPr bwMode="auto">
              <a:xfrm rot="16069449">
                <a:off x="2884086" y="1797752"/>
                <a:ext cx="50800" cy="188462"/>
              </a:xfrm>
              <a:custGeom>
                <a:avLst/>
                <a:gdLst>
                  <a:gd name="T0" fmla="*/ 6 w 6"/>
                  <a:gd name="T1" fmla="*/ 7 h 14"/>
                  <a:gd name="T2" fmla="*/ 4 w 6"/>
                  <a:gd name="T3" fmla="*/ 3 h 14"/>
                  <a:gd name="T4" fmla="*/ 1 w 6"/>
                  <a:gd name="T5" fmla="*/ 1 h 14"/>
                  <a:gd name="T6" fmla="*/ 0 w 6"/>
                  <a:gd name="T7" fmla="*/ 0 h 14"/>
                  <a:gd name="T8" fmla="*/ 1 w 6"/>
                  <a:gd name="T9" fmla="*/ 1 h 14"/>
                  <a:gd name="T10" fmla="*/ 2 w 6"/>
                  <a:gd name="T11" fmla="*/ 2 h 14"/>
                  <a:gd name="T12" fmla="*/ 4 w 6"/>
                  <a:gd name="T13" fmla="*/ 5 h 14"/>
                  <a:gd name="T14" fmla="*/ 4 w 6"/>
                  <a:gd name="T15" fmla="*/ 9 h 14"/>
                  <a:gd name="T16" fmla="*/ 4 w 6"/>
                  <a:gd name="T17" fmla="*/ 11 h 14"/>
                  <a:gd name="T18" fmla="*/ 3 w 6"/>
                  <a:gd name="T19" fmla="*/ 13 h 14"/>
                  <a:gd name="T20" fmla="*/ 3 w 6"/>
                  <a:gd name="T21" fmla="*/ 13 h 14"/>
                  <a:gd name="T22" fmla="*/ 3 w 6"/>
                  <a:gd name="T23" fmla="*/ 14 h 14"/>
                  <a:gd name="T24" fmla="*/ 4 w 6"/>
                  <a:gd name="T25" fmla="*/ 13 h 14"/>
                  <a:gd name="T26" fmla="*/ 4 w 6"/>
                  <a:gd name="T27" fmla="*/ 13 h 14"/>
                  <a:gd name="T28" fmla="*/ 4 w 6"/>
                  <a:gd name="T29" fmla="*/ 12 h 14"/>
                  <a:gd name="T30" fmla="*/ 5 w 6"/>
                  <a:gd name="T31" fmla="*/ 11 h 14"/>
                  <a:gd name="T32" fmla="*/ 5 w 6"/>
                  <a:gd name="T33" fmla="*/ 11 h 14"/>
                  <a:gd name="T34" fmla="*/ 6 w 6"/>
                  <a:gd name="T35" fmla="*/ 10 h 14"/>
                  <a:gd name="T36" fmla="*/ 6 w 6"/>
                  <a:gd name="T37" fmla="*/ 10 h 14"/>
                  <a:gd name="T38" fmla="*/ 6 w 6"/>
                  <a:gd name="T39" fmla="*/ 11 h 14"/>
                  <a:gd name="T40" fmla="*/ 6 w 6"/>
                  <a:gd name="T41" fmla="*/ 7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6" h="14">
                    <a:moveTo>
                      <a:pt x="6" y="7"/>
                    </a:moveTo>
                    <a:cubicBezTo>
                      <a:pt x="6" y="5"/>
                      <a:pt x="5" y="4"/>
                      <a:pt x="4" y="3"/>
                    </a:cubicBezTo>
                    <a:cubicBezTo>
                      <a:pt x="3" y="2"/>
                      <a:pt x="2" y="2"/>
                      <a:pt x="1" y="1"/>
                    </a:cubicBezTo>
                    <a:cubicBezTo>
                      <a:pt x="1" y="1"/>
                      <a:pt x="0" y="0"/>
                      <a:pt x="0" y="0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3" y="3"/>
                      <a:pt x="3" y="4"/>
                      <a:pt x="4" y="5"/>
                    </a:cubicBezTo>
                    <a:cubicBezTo>
                      <a:pt x="4" y="7"/>
                      <a:pt x="4" y="8"/>
                      <a:pt x="4" y="9"/>
                    </a:cubicBezTo>
                    <a:cubicBezTo>
                      <a:pt x="4" y="10"/>
                      <a:pt x="4" y="10"/>
                      <a:pt x="4" y="11"/>
                    </a:cubicBezTo>
                    <a:cubicBezTo>
                      <a:pt x="4" y="11"/>
                      <a:pt x="3" y="12"/>
                      <a:pt x="3" y="13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4"/>
                      <a:pt x="3" y="14"/>
                      <a:pt x="4" y="13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4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0"/>
                      <a:pt x="5" y="10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6" y="10"/>
                      <a:pt x="6" y="11"/>
                    </a:cubicBezTo>
                    <a:cubicBezTo>
                      <a:pt x="6" y="9"/>
                      <a:pt x="6" y="8"/>
                      <a:pt x="6" y="7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41" name="Freeform 206"/>
              <p:cNvSpPr/>
              <p:nvPr/>
            </p:nvSpPr>
            <p:spPr bwMode="auto">
              <a:xfrm rot="16069449">
                <a:off x="3070855" y="2067590"/>
                <a:ext cx="33338" cy="148390"/>
              </a:xfrm>
              <a:custGeom>
                <a:avLst/>
                <a:gdLst>
                  <a:gd name="T0" fmla="*/ 0 w 4"/>
                  <a:gd name="T1" fmla="*/ 5 h 11"/>
                  <a:gd name="T2" fmla="*/ 1 w 4"/>
                  <a:gd name="T3" fmla="*/ 8 h 11"/>
                  <a:gd name="T4" fmla="*/ 3 w 4"/>
                  <a:gd name="T5" fmla="*/ 10 h 11"/>
                  <a:gd name="T6" fmla="*/ 3 w 4"/>
                  <a:gd name="T7" fmla="*/ 11 h 11"/>
                  <a:gd name="T8" fmla="*/ 3 w 4"/>
                  <a:gd name="T9" fmla="*/ 10 h 11"/>
                  <a:gd name="T10" fmla="*/ 3 w 4"/>
                  <a:gd name="T11" fmla="*/ 10 h 11"/>
                  <a:gd name="T12" fmla="*/ 2 w 4"/>
                  <a:gd name="T13" fmla="*/ 6 h 11"/>
                  <a:gd name="T14" fmla="*/ 2 w 4"/>
                  <a:gd name="T15" fmla="*/ 3 h 11"/>
                  <a:gd name="T16" fmla="*/ 3 w 4"/>
                  <a:gd name="T17" fmla="*/ 2 h 11"/>
                  <a:gd name="T18" fmla="*/ 3 w 4"/>
                  <a:gd name="T19" fmla="*/ 1 h 11"/>
                  <a:gd name="T20" fmla="*/ 4 w 4"/>
                  <a:gd name="T21" fmla="*/ 0 h 11"/>
                  <a:gd name="T22" fmla="*/ 4 w 4"/>
                  <a:gd name="T23" fmla="*/ 0 h 11"/>
                  <a:gd name="T24" fmla="*/ 3 w 4"/>
                  <a:gd name="T25" fmla="*/ 1 h 11"/>
                  <a:gd name="T26" fmla="*/ 3 w 4"/>
                  <a:gd name="T27" fmla="*/ 1 h 11"/>
                  <a:gd name="T28" fmla="*/ 2 w 4"/>
                  <a:gd name="T29" fmla="*/ 2 h 11"/>
                  <a:gd name="T30" fmla="*/ 2 w 4"/>
                  <a:gd name="T31" fmla="*/ 2 h 11"/>
                  <a:gd name="T32" fmla="*/ 2 w 4"/>
                  <a:gd name="T33" fmla="*/ 2 h 11"/>
                  <a:gd name="T34" fmla="*/ 1 w 4"/>
                  <a:gd name="T35" fmla="*/ 3 h 11"/>
                  <a:gd name="T36" fmla="*/ 1 w 4"/>
                  <a:gd name="T37" fmla="*/ 2 h 11"/>
                  <a:gd name="T38" fmla="*/ 1 w 4"/>
                  <a:gd name="T39" fmla="*/ 2 h 11"/>
                  <a:gd name="T40" fmla="*/ 0 w 4"/>
                  <a:gd name="T41" fmla="*/ 5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4" h="11">
                    <a:moveTo>
                      <a:pt x="0" y="5"/>
                    </a:moveTo>
                    <a:cubicBezTo>
                      <a:pt x="0" y="6"/>
                      <a:pt x="1" y="7"/>
                      <a:pt x="1" y="8"/>
                    </a:cubicBezTo>
                    <a:cubicBezTo>
                      <a:pt x="1" y="9"/>
                      <a:pt x="2" y="9"/>
                      <a:pt x="3" y="10"/>
                    </a:cubicBezTo>
                    <a:cubicBezTo>
                      <a:pt x="3" y="10"/>
                      <a:pt x="3" y="11"/>
                      <a:pt x="3" y="11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2" y="8"/>
                      <a:pt x="2" y="7"/>
                      <a:pt x="2" y="6"/>
                    </a:cubicBezTo>
                    <a:cubicBezTo>
                      <a:pt x="2" y="5"/>
                      <a:pt x="2" y="4"/>
                      <a:pt x="2" y="3"/>
                    </a:cubicBezTo>
                    <a:cubicBezTo>
                      <a:pt x="2" y="3"/>
                      <a:pt x="2" y="3"/>
                      <a:pt x="3" y="2"/>
                    </a:cubicBezTo>
                    <a:cubicBezTo>
                      <a:pt x="3" y="2"/>
                      <a:pt x="3" y="1"/>
                      <a:pt x="3" y="1"/>
                    </a:cubicBezTo>
                    <a:cubicBezTo>
                      <a:pt x="3" y="1"/>
                      <a:pt x="4" y="1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1" y="3"/>
                      <a:pt x="1" y="3"/>
                    </a:cubicBezTo>
                    <a:cubicBezTo>
                      <a:pt x="1" y="3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0" y="4"/>
                      <a:pt x="0" y="5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42" name="Freeform 207"/>
              <p:cNvSpPr/>
              <p:nvPr/>
            </p:nvSpPr>
            <p:spPr bwMode="auto">
              <a:xfrm rot="16069449">
                <a:off x="3246641" y="1883303"/>
                <a:ext cx="84138" cy="107692"/>
              </a:xfrm>
              <a:custGeom>
                <a:avLst/>
                <a:gdLst>
                  <a:gd name="T0" fmla="*/ 0 w 10"/>
                  <a:gd name="T1" fmla="*/ 5 h 8"/>
                  <a:gd name="T2" fmla="*/ 0 w 10"/>
                  <a:gd name="T3" fmla="*/ 5 h 8"/>
                  <a:gd name="T4" fmla="*/ 0 w 10"/>
                  <a:gd name="T5" fmla="*/ 4 h 8"/>
                  <a:gd name="T6" fmla="*/ 1 w 10"/>
                  <a:gd name="T7" fmla="*/ 5 h 8"/>
                  <a:gd name="T8" fmla="*/ 1 w 10"/>
                  <a:gd name="T9" fmla="*/ 5 h 8"/>
                  <a:gd name="T10" fmla="*/ 1 w 10"/>
                  <a:gd name="T11" fmla="*/ 6 h 8"/>
                  <a:gd name="T12" fmla="*/ 1 w 10"/>
                  <a:gd name="T13" fmla="*/ 7 h 8"/>
                  <a:gd name="T14" fmla="*/ 1 w 10"/>
                  <a:gd name="T15" fmla="*/ 7 h 8"/>
                  <a:gd name="T16" fmla="*/ 2 w 10"/>
                  <a:gd name="T17" fmla="*/ 8 h 8"/>
                  <a:gd name="T18" fmla="*/ 2 w 10"/>
                  <a:gd name="T19" fmla="*/ 7 h 8"/>
                  <a:gd name="T20" fmla="*/ 2 w 10"/>
                  <a:gd name="T21" fmla="*/ 7 h 8"/>
                  <a:gd name="T22" fmla="*/ 2 w 10"/>
                  <a:gd name="T23" fmla="*/ 5 h 8"/>
                  <a:gd name="T24" fmla="*/ 2 w 10"/>
                  <a:gd name="T25" fmla="*/ 4 h 8"/>
                  <a:gd name="T26" fmla="*/ 4 w 10"/>
                  <a:gd name="T27" fmla="*/ 2 h 8"/>
                  <a:gd name="T28" fmla="*/ 8 w 10"/>
                  <a:gd name="T29" fmla="*/ 0 h 8"/>
                  <a:gd name="T30" fmla="*/ 8 w 10"/>
                  <a:gd name="T31" fmla="*/ 0 h 8"/>
                  <a:gd name="T32" fmla="*/ 10 w 10"/>
                  <a:gd name="T33" fmla="*/ 0 h 8"/>
                  <a:gd name="T34" fmla="*/ 8 w 10"/>
                  <a:gd name="T35" fmla="*/ 0 h 8"/>
                  <a:gd name="T36" fmla="*/ 5 w 10"/>
                  <a:gd name="T37" fmla="*/ 1 h 8"/>
                  <a:gd name="T38" fmla="*/ 1 w 10"/>
                  <a:gd name="T39" fmla="*/ 3 h 8"/>
                  <a:gd name="T40" fmla="*/ 0 w 10"/>
                  <a:gd name="T41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0" h="8">
                    <a:moveTo>
                      <a:pt x="0" y="5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2" y="8"/>
                      <a:pt x="2" y="8"/>
                    </a:cubicBezTo>
                    <a:cubicBezTo>
                      <a:pt x="2" y="8"/>
                      <a:pt x="2" y="7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6"/>
                      <a:pt x="2" y="6"/>
                      <a:pt x="2" y="5"/>
                    </a:cubicBezTo>
                    <a:cubicBezTo>
                      <a:pt x="2" y="5"/>
                      <a:pt x="2" y="5"/>
                      <a:pt x="2" y="4"/>
                    </a:cubicBezTo>
                    <a:cubicBezTo>
                      <a:pt x="3" y="4"/>
                      <a:pt x="4" y="3"/>
                      <a:pt x="4" y="2"/>
                    </a:cubicBezTo>
                    <a:cubicBezTo>
                      <a:pt x="5" y="2"/>
                      <a:pt x="6" y="1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9" y="0"/>
                      <a:pt x="9" y="0"/>
                      <a:pt x="10" y="0"/>
                    </a:cubicBezTo>
                    <a:cubicBezTo>
                      <a:pt x="9" y="0"/>
                      <a:pt x="9" y="0"/>
                      <a:pt x="8" y="0"/>
                    </a:cubicBezTo>
                    <a:cubicBezTo>
                      <a:pt x="7" y="0"/>
                      <a:pt x="6" y="1"/>
                      <a:pt x="5" y="1"/>
                    </a:cubicBezTo>
                    <a:cubicBezTo>
                      <a:pt x="3" y="1"/>
                      <a:pt x="2" y="2"/>
                      <a:pt x="1" y="3"/>
                    </a:cubicBezTo>
                    <a:cubicBezTo>
                      <a:pt x="1" y="3"/>
                      <a:pt x="0" y="4"/>
                      <a:pt x="0" y="5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43" name="Freeform 212"/>
              <p:cNvSpPr/>
              <p:nvPr/>
            </p:nvSpPr>
            <p:spPr bwMode="auto">
              <a:xfrm rot="16069449">
                <a:off x="2757666" y="2560560"/>
                <a:ext cx="950913" cy="444544"/>
              </a:xfrm>
              <a:custGeom>
                <a:avLst/>
                <a:gdLst>
                  <a:gd name="T0" fmla="*/ 104 w 111"/>
                  <a:gd name="T1" fmla="*/ 0 h 33"/>
                  <a:gd name="T2" fmla="*/ 100 w 111"/>
                  <a:gd name="T3" fmla="*/ 5 h 33"/>
                  <a:gd name="T4" fmla="*/ 92 w 111"/>
                  <a:gd name="T5" fmla="*/ 11 h 33"/>
                  <a:gd name="T6" fmla="*/ 99 w 111"/>
                  <a:gd name="T7" fmla="*/ 11 h 33"/>
                  <a:gd name="T8" fmla="*/ 105 w 111"/>
                  <a:gd name="T9" fmla="*/ 12 h 33"/>
                  <a:gd name="T10" fmla="*/ 111 w 111"/>
                  <a:gd name="T11" fmla="*/ 18 h 33"/>
                  <a:gd name="T12" fmla="*/ 104 w 111"/>
                  <a:gd name="T13" fmla="*/ 17 h 33"/>
                  <a:gd name="T14" fmla="*/ 96 w 111"/>
                  <a:gd name="T15" fmla="*/ 18 h 33"/>
                  <a:gd name="T16" fmla="*/ 80 w 111"/>
                  <a:gd name="T17" fmla="*/ 22 h 33"/>
                  <a:gd name="T18" fmla="*/ 72 w 111"/>
                  <a:gd name="T19" fmla="*/ 25 h 33"/>
                  <a:gd name="T20" fmla="*/ 68 w 111"/>
                  <a:gd name="T21" fmla="*/ 27 h 33"/>
                  <a:gd name="T22" fmla="*/ 65 w 111"/>
                  <a:gd name="T23" fmla="*/ 28 h 33"/>
                  <a:gd name="T24" fmla="*/ 51 w 111"/>
                  <a:gd name="T25" fmla="*/ 32 h 33"/>
                  <a:gd name="T26" fmla="*/ 29 w 111"/>
                  <a:gd name="T27" fmla="*/ 32 h 33"/>
                  <a:gd name="T28" fmla="*/ 23 w 111"/>
                  <a:gd name="T29" fmla="*/ 31 h 33"/>
                  <a:gd name="T30" fmla="*/ 21 w 111"/>
                  <a:gd name="T31" fmla="*/ 30 h 33"/>
                  <a:gd name="T32" fmla="*/ 11 w 111"/>
                  <a:gd name="T33" fmla="*/ 27 h 33"/>
                  <a:gd name="T34" fmla="*/ 1 w 111"/>
                  <a:gd name="T35" fmla="*/ 22 h 33"/>
                  <a:gd name="T36" fmla="*/ 0 w 111"/>
                  <a:gd name="T37" fmla="*/ 21 h 33"/>
                  <a:gd name="T38" fmla="*/ 0 w 111"/>
                  <a:gd name="T39" fmla="*/ 21 h 33"/>
                  <a:gd name="T40" fmla="*/ 0 w 111"/>
                  <a:gd name="T41" fmla="*/ 21 h 33"/>
                  <a:gd name="T42" fmla="*/ 0 w 111"/>
                  <a:gd name="T43" fmla="*/ 20 h 33"/>
                  <a:gd name="T44" fmla="*/ 0 w 111"/>
                  <a:gd name="T45" fmla="*/ 20 h 33"/>
                  <a:gd name="T46" fmla="*/ 0 w 111"/>
                  <a:gd name="T47" fmla="*/ 21 h 33"/>
                  <a:gd name="T48" fmla="*/ 1 w 111"/>
                  <a:gd name="T49" fmla="*/ 21 h 33"/>
                  <a:gd name="T50" fmla="*/ 2 w 111"/>
                  <a:gd name="T51" fmla="*/ 22 h 33"/>
                  <a:gd name="T52" fmla="*/ 5 w 111"/>
                  <a:gd name="T53" fmla="*/ 24 h 33"/>
                  <a:gd name="T54" fmla="*/ 11 w 111"/>
                  <a:gd name="T55" fmla="*/ 26 h 33"/>
                  <a:gd name="T56" fmla="*/ 24 w 111"/>
                  <a:gd name="T57" fmla="*/ 30 h 33"/>
                  <a:gd name="T58" fmla="*/ 50 w 111"/>
                  <a:gd name="T59" fmla="*/ 28 h 33"/>
                  <a:gd name="T60" fmla="*/ 62 w 111"/>
                  <a:gd name="T61" fmla="*/ 23 h 33"/>
                  <a:gd name="T62" fmla="*/ 65 w 111"/>
                  <a:gd name="T63" fmla="*/ 21 h 33"/>
                  <a:gd name="T64" fmla="*/ 69 w 111"/>
                  <a:gd name="T65" fmla="*/ 19 h 33"/>
                  <a:gd name="T66" fmla="*/ 75 w 111"/>
                  <a:gd name="T67" fmla="*/ 15 h 33"/>
                  <a:gd name="T68" fmla="*/ 88 w 111"/>
                  <a:gd name="T69" fmla="*/ 7 h 33"/>
                  <a:gd name="T70" fmla="*/ 96 w 111"/>
                  <a:gd name="T71" fmla="*/ 3 h 33"/>
                  <a:gd name="T72" fmla="*/ 104 w 111"/>
                  <a:gd name="T73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11" h="33">
                    <a:moveTo>
                      <a:pt x="104" y="0"/>
                    </a:moveTo>
                    <a:cubicBezTo>
                      <a:pt x="104" y="1"/>
                      <a:pt x="102" y="3"/>
                      <a:pt x="100" y="5"/>
                    </a:cubicBezTo>
                    <a:cubicBezTo>
                      <a:pt x="97" y="7"/>
                      <a:pt x="94" y="9"/>
                      <a:pt x="92" y="11"/>
                    </a:cubicBezTo>
                    <a:cubicBezTo>
                      <a:pt x="94" y="11"/>
                      <a:pt x="97" y="11"/>
                      <a:pt x="99" y="11"/>
                    </a:cubicBezTo>
                    <a:cubicBezTo>
                      <a:pt x="102" y="11"/>
                      <a:pt x="104" y="11"/>
                      <a:pt x="105" y="12"/>
                    </a:cubicBezTo>
                    <a:cubicBezTo>
                      <a:pt x="109" y="13"/>
                      <a:pt x="111" y="15"/>
                      <a:pt x="111" y="18"/>
                    </a:cubicBezTo>
                    <a:cubicBezTo>
                      <a:pt x="109" y="17"/>
                      <a:pt x="106" y="17"/>
                      <a:pt x="104" y="17"/>
                    </a:cubicBezTo>
                    <a:cubicBezTo>
                      <a:pt x="101" y="17"/>
                      <a:pt x="99" y="17"/>
                      <a:pt x="96" y="18"/>
                    </a:cubicBezTo>
                    <a:cubicBezTo>
                      <a:pt x="91" y="19"/>
                      <a:pt x="85" y="20"/>
                      <a:pt x="80" y="22"/>
                    </a:cubicBezTo>
                    <a:cubicBezTo>
                      <a:pt x="77" y="23"/>
                      <a:pt x="75" y="24"/>
                      <a:pt x="72" y="25"/>
                    </a:cubicBezTo>
                    <a:cubicBezTo>
                      <a:pt x="68" y="27"/>
                      <a:pt x="68" y="27"/>
                      <a:pt x="68" y="27"/>
                    </a:cubicBezTo>
                    <a:cubicBezTo>
                      <a:pt x="67" y="27"/>
                      <a:pt x="66" y="28"/>
                      <a:pt x="65" y="28"/>
                    </a:cubicBezTo>
                    <a:cubicBezTo>
                      <a:pt x="60" y="30"/>
                      <a:pt x="55" y="31"/>
                      <a:pt x="51" y="32"/>
                    </a:cubicBezTo>
                    <a:cubicBezTo>
                      <a:pt x="42" y="33"/>
                      <a:pt x="34" y="33"/>
                      <a:pt x="29" y="32"/>
                    </a:cubicBezTo>
                    <a:cubicBezTo>
                      <a:pt x="26" y="31"/>
                      <a:pt x="24" y="31"/>
                      <a:pt x="23" y="31"/>
                    </a:cubicBezTo>
                    <a:cubicBezTo>
                      <a:pt x="22" y="30"/>
                      <a:pt x="21" y="30"/>
                      <a:pt x="21" y="30"/>
                    </a:cubicBezTo>
                    <a:cubicBezTo>
                      <a:pt x="17" y="29"/>
                      <a:pt x="14" y="28"/>
                      <a:pt x="11" y="27"/>
                    </a:cubicBezTo>
                    <a:cubicBezTo>
                      <a:pt x="7" y="25"/>
                      <a:pt x="4" y="24"/>
                      <a:pt x="1" y="22"/>
                    </a:cubicBezTo>
                    <a:cubicBezTo>
                      <a:pt x="1" y="22"/>
                      <a:pt x="1" y="22"/>
                      <a:pt x="0" y="21"/>
                    </a:cubicBezTo>
                    <a:cubicBezTo>
                      <a:pt x="0" y="21"/>
                      <a:pt x="0" y="21"/>
                      <a:pt x="0" y="21"/>
                    </a:cubicBezTo>
                    <a:cubicBezTo>
                      <a:pt x="0" y="21"/>
                      <a:pt x="0" y="21"/>
                      <a:pt x="0" y="21"/>
                    </a:cubicBezTo>
                    <a:cubicBezTo>
                      <a:pt x="0" y="21"/>
                      <a:pt x="0" y="21"/>
                      <a:pt x="0" y="20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0" y="21"/>
                      <a:pt x="0" y="21"/>
                      <a:pt x="0" y="21"/>
                    </a:cubicBezTo>
                    <a:cubicBezTo>
                      <a:pt x="1" y="21"/>
                      <a:pt x="1" y="21"/>
                      <a:pt x="1" y="21"/>
                    </a:cubicBezTo>
                    <a:cubicBezTo>
                      <a:pt x="1" y="22"/>
                      <a:pt x="2" y="22"/>
                      <a:pt x="2" y="22"/>
                    </a:cubicBezTo>
                    <a:cubicBezTo>
                      <a:pt x="3" y="23"/>
                      <a:pt x="4" y="23"/>
                      <a:pt x="5" y="24"/>
                    </a:cubicBezTo>
                    <a:cubicBezTo>
                      <a:pt x="7" y="25"/>
                      <a:pt x="9" y="26"/>
                      <a:pt x="11" y="26"/>
                    </a:cubicBezTo>
                    <a:cubicBezTo>
                      <a:pt x="15" y="28"/>
                      <a:pt x="19" y="29"/>
                      <a:pt x="24" y="30"/>
                    </a:cubicBezTo>
                    <a:cubicBezTo>
                      <a:pt x="33" y="31"/>
                      <a:pt x="41" y="31"/>
                      <a:pt x="50" y="28"/>
                    </a:cubicBezTo>
                    <a:cubicBezTo>
                      <a:pt x="54" y="27"/>
                      <a:pt x="58" y="25"/>
                      <a:pt x="62" y="23"/>
                    </a:cubicBezTo>
                    <a:cubicBezTo>
                      <a:pt x="63" y="22"/>
                      <a:pt x="64" y="22"/>
                      <a:pt x="65" y="21"/>
                    </a:cubicBezTo>
                    <a:cubicBezTo>
                      <a:pt x="69" y="19"/>
                      <a:pt x="69" y="19"/>
                      <a:pt x="69" y="19"/>
                    </a:cubicBezTo>
                    <a:cubicBezTo>
                      <a:pt x="71" y="18"/>
                      <a:pt x="73" y="17"/>
                      <a:pt x="75" y="15"/>
                    </a:cubicBezTo>
                    <a:cubicBezTo>
                      <a:pt x="79" y="13"/>
                      <a:pt x="84" y="10"/>
                      <a:pt x="88" y="7"/>
                    </a:cubicBezTo>
                    <a:cubicBezTo>
                      <a:pt x="91" y="6"/>
                      <a:pt x="93" y="4"/>
                      <a:pt x="96" y="3"/>
                    </a:cubicBezTo>
                    <a:cubicBezTo>
                      <a:pt x="99" y="2"/>
                      <a:pt x="101" y="1"/>
                      <a:pt x="104" y="0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44" name="Freeform 213"/>
              <p:cNvSpPr/>
              <p:nvPr/>
            </p:nvSpPr>
            <p:spPr bwMode="auto">
              <a:xfrm rot="16069449">
                <a:off x="2189882" y="2220974"/>
                <a:ext cx="1455738" cy="849017"/>
              </a:xfrm>
              <a:custGeom>
                <a:avLst/>
                <a:gdLst>
                  <a:gd name="T0" fmla="*/ 0 w 170"/>
                  <a:gd name="T1" fmla="*/ 44 h 63"/>
                  <a:gd name="T2" fmla="*/ 2 w 170"/>
                  <a:gd name="T3" fmla="*/ 48 h 63"/>
                  <a:gd name="T4" fmla="*/ 10 w 170"/>
                  <a:gd name="T5" fmla="*/ 56 h 63"/>
                  <a:gd name="T6" fmla="*/ 23 w 170"/>
                  <a:gd name="T7" fmla="*/ 62 h 63"/>
                  <a:gd name="T8" fmla="*/ 32 w 170"/>
                  <a:gd name="T9" fmla="*/ 62 h 63"/>
                  <a:gd name="T10" fmla="*/ 40 w 170"/>
                  <a:gd name="T11" fmla="*/ 61 h 63"/>
                  <a:gd name="T12" fmla="*/ 56 w 170"/>
                  <a:gd name="T13" fmla="*/ 54 h 63"/>
                  <a:gd name="T14" fmla="*/ 69 w 170"/>
                  <a:gd name="T15" fmla="*/ 45 h 63"/>
                  <a:gd name="T16" fmla="*/ 78 w 170"/>
                  <a:gd name="T17" fmla="*/ 38 h 63"/>
                  <a:gd name="T18" fmla="*/ 81 w 170"/>
                  <a:gd name="T19" fmla="*/ 35 h 63"/>
                  <a:gd name="T20" fmla="*/ 83 w 170"/>
                  <a:gd name="T21" fmla="*/ 34 h 63"/>
                  <a:gd name="T22" fmla="*/ 95 w 170"/>
                  <a:gd name="T23" fmla="*/ 25 h 63"/>
                  <a:gd name="T24" fmla="*/ 108 w 170"/>
                  <a:gd name="T25" fmla="*/ 16 h 63"/>
                  <a:gd name="T26" fmla="*/ 115 w 170"/>
                  <a:gd name="T27" fmla="*/ 12 h 63"/>
                  <a:gd name="T28" fmla="*/ 123 w 170"/>
                  <a:gd name="T29" fmla="*/ 8 h 63"/>
                  <a:gd name="T30" fmla="*/ 140 w 170"/>
                  <a:gd name="T31" fmla="*/ 2 h 63"/>
                  <a:gd name="T32" fmla="*/ 155 w 170"/>
                  <a:gd name="T33" fmla="*/ 0 h 63"/>
                  <a:gd name="T34" fmla="*/ 166 w 170"/>
                  <a:gd name="T35" fmla="*/ 0 h 63"/>
                  <a:gd name="T36" fmla="*/ 170 w 170"/>
                  <a:gd name="T37" fmla="*/ 1 h 63"/>
                  <a:gd name="T38" fmla="*/ 166 w 170"/>
                  <a:gd name="T39" fmla="*/ 1 h 63"/>
                  <a:gd name="T40" fmla="*/ 155 w 170"/>
                  <a:gd name="T41" fmla="*/ 0 h 63"/>
                  <a:gd name="T42" fmla="*/ 140 w 170"/>
                  <a:gd name="T43" fmla="*/ 3 h 63"/>
                  <a:gd name="T44" fmla="*/ 124 w 170"/>
                  <a:gd name="T45" fmla="*/ 9 h 63"/>
                  <a:gd name="T46" fmla="*/ 116 w 170"/>
                  <a:gd name="T47" fmla="*/ 13 h 63"/>
                  <a:gd name="T48" fmla="*/ 109 w 170"/>
                  <a:gd name="T49" fmla="*/ 17 h 63"/>
                  <a:gd name="T50" fmla="*/ 96 w 170"/>
                  <a:gd name="T51" fmla="*/ 27 h 63"/>
                  <a:gd name="T52" fmla="*/ 84 w 170"/>
                  <a:gd name="T53" fmla="*/ 36 h 63"/>
                  <a:gd name="T54" fmla="*/ 82 w 170"/>
                  <a:gd name="T55" fmla="*/ 37 h 63"/>
                  <a:gd name="T56" fmla="*/ 79 w 170"/>
                  <a:gd name="T57" fmla="*/ 40 h 63"/>
                  <a:gd name="T58" fmla="*/ 70 w 170"/>
                  <a:gd name="T59" fmla="*/ 47 h 63"/>
                  <a:gd name="T60" fmla="*/ 57 w 170"/>
                  <a:gd name="T61" fmla="*/ 55 h 63"/>
                  <a:gd name="T62" fmla="*/ 41 w 170"/>
                  <a:gd name="T63" fmla="*/ 62 h 63"/>
                  <a:gd name="T64" fmla="*/ 32 w 170"/>
                  <a:gd name="T65" fmla="*/ 63 h 63"/>
                  <a:gd name="T66" fmla="*/ 23 w 170"/>
                  <a:gd name="T67" fmla="*/ 62 h 63"/>
                  <a:gd name="T68" fmla="*/ 16 w 170"/>
                  <a:gd name="T69" fmla="*/ 60 h 63"/>
                  <a:gd name="T70" fmla="*/ 10 w 170"/>
                  <a:gd name="T71" fmla="*/ 56 h 63"/>
                  <a:gd name="T72" fmla="*/ 2 w 170"/>
                  <a:gd name="T73" fmla="*/ 48 h 63"/>
                  <a:gd name="T74" fmla="*/ 0 w 170"/>
                  <a:gd name="T75" fmla="*/ 44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70" h="63">
                    <a:moveTo>
                      <a:pt x="0" y="44"/>
                    </a:moveTo>
                    <a:cubicBezTo>
                      <a:pt x="1" y="44"/>
                      <a:pt x="1" y="45"/>
                      <a:pt x="2" y="48"/>
                    </a:cubicBezTo>
                    <a:cubicBezTo>
                      <a:pt x="4" y="50"/>
                      <a:pt x="6" y="53"/>
                      <a:pt x="10" y="56"/>
                    </a:cubicBezTo>
                    <a:cubicBezTo>
                      <a:pt x="13" y="58"/>
                      <a:pt x="18" y="60"/>
                      <a:pt x="23" y="62"/>
                    </a:cubicBezTo>
                    <a:cubicBezTo>
                      <a:pt x="26" y="62"/>
                      <a:pt x="29" y="62"/>
                      <a:pt x="32" y="62"/>
                    </a:cubicBezTo>
                    <a:cubicBezTo>
                      <a:pt x="35" y="62"/>
                      <a:pt x="38" y="62"/>
                      <a:pt x="40" y="61"/>
                    </a:cubicBezTo>
                    <a:cubicBezTo>
                      <a:pt x="46" y="60"/>
                      <a:pt x="51" y="57"/>
                      <a:pt x="56" y="54"/>
                    </a:cubicBezTo>
                    <a:cubicBezTo>
                      <a:pt x="61" y="51"/>
                      <a:pt x="65" y="48"/>
                      <a:pt x="69" y="45"/>
                    </a:cubicBezTo>
                    <a:cubicBezTo>
                      <a:pt x="73" y="42"/>
                      <a:pt x="76" y="40"/>
                      <a:pt x="78" y="38"/>
                    </a:cubicBezTo>
                    <a:cubicBezTo>
                      <a:pt x="81" y="35"/>
                      <a:pt x="81" y="35"/>
                      <a:pt x="81" y="35"/>
                    </a:cubicBezTo>
                    <a:cubicBezTo>
                      <a:pt x="83" y="34"/>
                      <a:pt x="83" y="34"/>
                      <a:pt x="83" y="34"/>
                    </a:cubicBezTo>
                    <a:cubicBezTo>
                      <a:pt x="83" y="34"/>
                      <a:pt x="88" y="30"/>
                      <a:pt x="95" y="25"/>
                    </a:cubicBezTo>
                    <a:cubicBezTo>
                      <a:pt x="99" y="22"/>
                      <a:pt x="103" y="19"/>
                      <a:pt x="108" y="16"/>
                    </a:cubicBezTo>
                    <a:cubicBezTo>
                      <a:pt x="110" y="15"/>
                      <a:pt x="113" y="13"/>
                      <a:pt x="115" y="12"/>
                    </a:cubicBezTo>
                    <a:cubicBezTo>
                      <a:pt x="118" y="10"/>
                      <a:pt x="121" y="9"/>
                      <a:pt x="123" y="8"/>
                    </a:cubicBezTo>
                    <a:cubicBezTo>
                      <a:pt x="129" y="5"/>
                      <a:pt x="135" y="3"/>
                      <a:pt x="140" y="2"/>
                    </a:cubicBezTo>
                    <a:cubicBezTo>
                      <a:pt x="145" y="1"/>
                      <a:pt x="151" y="0"/>
                      <a:pt x="155" y="0"/>
                    </a:cubicBezTo>
                    <a:cubicBezTo>
                      <a:pt x="159" y="0"/>
                      <a:pt x="163" y="0"/>
                      <a:pt x="166" y="0"/>
                    </a:cubicBezTo>
                    <a:cubicBezTo>
                      <a:pt x="168" y="1"/>
                      <a:pt x="170" y="1"/>
                      <a:pt x="170" y="1"/>
                    </a:cubicBezTo>
                    <a:cubicBezTo>
                      <a:pt x="170" y="1"/>
                      <a:pt x="168" y="1"/>
                      <a:pt x="166" y="1"/>
                    </a:cubicBezTo>
                    <a:cubicBezTo>
                      <a:pt x="163" y="0"/>
                      <a:pt x="159" y="0"/>
                      <a:pt x="155" y="0"/>
                    </a:cubicBezTo>
                    <a:cubicBezTo>
                      <a:pt x="151" y="1"/>
                      <a:pt x="146" y="1"/>
                      <a:pt x="140" y="3"/>
                    </a:cubicBezTo>
                    <a:cubicBezTo>
                      <a:pt x="135" y="4"/>
                      <a:pt x="129" y="6"/>
                      <a:pt x="124" y="9"/>
                    </a:cubicBezTo>
                    <a:cubicBezTo>
                      <a:pt x="121" y="10"/>
                      <a:pt x="118" y="11"/>
                      <a:pt x="116" y="13"/>
                    </a:cubicBezTo>
                    <a:cubicBezTo>
                      <a:pt x="113" y="14"/>
                      <a:pt x="111" y="16"/>
                      <a:pt x="109" y="17"/>
                    </a:cubicBezTo>
                    <a:cubicBezTo>
                      <a:pt x="104" y="21"/>
                      <a:pt x="100" y="24"/>
                      <a:pt x="96" y="27"/>
                    </a:cubicBezTo>
                    <a:cubicBezTo>
                      <a:pt x="89" y="32"/>
                      <a:pt x="84" y="36"/>
                      <a:pt x="84" y="36"/>
                    </a:cubicBezTo>
                    <a:cubicBezTo>
                      <a:pt x="82" y="37"/>
                      <a:pt x="82" y="37"/>
                      <a:pt x="82" y="37"/>
                    </a:cubicBezTo>
                    <a:cubicBezTo>
                      <a:pt x="79" y="40"/>
                      <a:pt x="79" y="40"/>
                      <a:pt x="79" y="40"/>
                    </a:cubicBezTo>
                    <a:cubicBezTo>
                      <a:pt x="77" y="42"/>
                      <a:pt x="74" y="44"/>
                      <a:pt x="70" y="47"/>
                    </a:cubicBezTo>
                    <a:cubicBezTo>
                      <a:pt x="66" y="49"/>
                      <a:pt x="62" y="52"/>
                      <a:pt x="57" y="55"/>
                    </a:cubicBezTo>
                    <a:cubicBezTo>
                      <a:pt x="52" y="58"/>
                      <a:pt x="47" y="61"/>
                      <a:pt x="41" y="62"/>
                    </a:cubicBezTo>
                    <a:cubicBezTo>
                      <a:pt x="38" y="63"/>
                      <a:pt x="35" y="63"/>
                      <a:pt x="32" y="63"/>
                    </a:cubicBezTo>
                    <a:cubicBezTo>
                      <a:pt x="29" y="63"/>
                      <a:pt x="26" y="63"/>
                      <a:pt x="23" y="62"/>
                    </a:cubicBezTo>
                    <a:cubicBezTo>
                      <a:pt x="21" y="62"/>
                      <a:pt x="18" y="61"/>
                      <a:pt x="16" y="60"/>
                    </a:cubicBezTo>
                    <a:cubicBezTo>
                      <a:pt x="13" y="59"/>
                      <a:pt x="11" y="57"/>
                      <a:pt x="10" y="56"/>
                    </a:cubicBezTo>
                    <a:cubicBezTo>
                      <a:pt x="6" y="53"/>
                      <a:pt x="4" y="50"/>
                      <a:pt x="2" y="48"/>
                    </a:cubicBezTo>
                    <a:cubicBezTo>
                      <a:pt x="1" y="45"/>
                      <a:pt x="1" y="44"/>
                      <a:pt x="0" y="44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45" name="Freeform 214"/>
              <p:cNvSpPr/>
              <p:nvPr/>
            </p:nvSpPr>
            <p:spPr bwMode="auto">
              <a:xfrm rot="16069449">
                <a:off x="3062086" y="3239817"/>
                <a:ext cx="136525" cy="404472"/>
              </a:xfrm>
              <a:custGeom>
                <a:avLst/>
                <a:gdLst>
                  <a:gd name="T0" fmla="*/ 11 w 16"/>
                  <a:gd name="T1" fmla="*/ 23 h 30"/>
                  <a:gd name="T2" fmla="*/ 2 w 16"/>
                  <a:gd name="T3" fmla="*/ 28 h 30"/>
                  <a:gd name="T4" fmla="*/ 6 w 16"/>
                  <a:gd name="T5" fmla="*/ 20 h 30"/>
                  <a:gd name="T6" fmla="*/ 15 w 16"/>
                  <a:gd name="T7" fmla="*/ 0 h 30"/>
                  <a:gd name="T8" fmla="*/ 11 w 16"/>
                  <a:gd name="T9" fmla="*/ 23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" h="30">
                    <a:moveTo>
                      <a:pt x="11" y="23"/>
                    </a:moveTo>
                    <a:cubicBezTo>
                      <a:pt x="8" y="29"/>
                      <a:pt x="3" y="30"/>
                      <a:pt x="2" y="28"/>
                    </a:cubicBezTo>
                    <a:cubicBezTo>
                      <a:pt x="0" y="27"/>
                      <a:pt x="2" y="24"/>
                      <a:pt x="6" y="20"/>
                    </a:cubicBezTo>
                    <a:cubicBezTo>
                      <a:pt x="15" y="12"/>
                      <a:pt x="15" y="0"/>
                      <a:pt x="15" y="0"/>
                    </a:cubicBezTo>
                    <a:cubicBezTo>
                      <a:pt x="15" y="0"/>
                      <a:pt x="16" y="13"/>
                      <a:pt x="11" y="23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46" name="Freeform 215"/>
              <p:cNvSpPr/>
              <p:nvPr/>
            </p:nvSpPr>
            <p:spPr bwMode="auto">
              <a:xfrm rot="16069449">
                <a:off x="3002763" y="3323455"/>
                <a:ext cx="120650" cy="242308"/>
              </a:xfrm>
              <a:custGeom>
                <a:avLst/>
                <a:gdLst>
                  <a:gd name="T0" fmla="*/ 8 w 14"/>
                  <a:gd name="T1" fmla="*/ 14 h 18"/>
                  <a:gd name="T2" fmla="*/ 1 w 14"/>
                  <a:gd name="T3" fmla="*/ 17 h 18"/>
                  <a:gd name="T4" fmla="*/ 5 w 14"/>
                  <a:gd name="T5" fmla="*/ 12 h 18"/>
                  <a:gd name="T6" fmla="*/ 14 w 14"/>
                  <a:gd name="T7" fmla="*/ 0 h 18"/>
                  <a:gd name="T8" fmla="*/ 8 w 14"/>
                  <a:gd name="T9" fmla="*/ 14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" h="18">
                    <a:moveTo>
                      <a:pt x="8" y="14"/>
                    </a:moveTo>
                    <a:cubicBezTo>
                      <a:pt x="5" y="18"/>
                      <a:pt x="2" y="18"/>
                      <a:pt x="1" y="17"/>
                    </a:cubicBezTo>
                    <a:cubicBezTo>
                      <a:pt x="0" y="16"/>
                      <a:pt x="2" y="14"/>
                      <a:pt x="5" y="12"/>
                    </a:cubicBezTo>
                    <a:cubicBezTo>
                      <a:pt x="12" y="8"/>
                      <a:pt x="14" y="0"/>
                      <a:pt x="14" y="0"/>
                    </a:cubicBezTo>
                    <a:cubicBezTo>
                      <a:pt x="14" y="0"/>
                      <a:pt x="12" y="9"/>
                      <a:pt x="8" y="14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47" name="Freeform 217"/>
              <p:cNvSpPr/>
              <p:nvPr/>
            </p:nvSpPr>
            <p:spPr bwMode="auto">
              <a:xfrm rot="16069449">
                <a:off x="3023588" y="2654833"/>
                <a:ext cx="171450" cy="120841"/>
              </a:xfrm>
              <a:custGeom>
                <a:avLst/>
                <a:gdLst>
                  <a:gd name="T0" fmla="*/ 12 w 20"/>
                  <a:gd name="T1" fmla="*/ 2 h 9"/>
                  <a:gd name="T2" fmla="*/ 20 w 20"/>
                  <a:gd name="T3" fmla="*/ 3 h 9"/>
                  <a:gd name="T4" fmla="*/ 13 w 20"/>
                  <a:gd name="T5" fmla="*/ 4 h 9"/>
                  <a:gd name="T6" fmla="*/ 0 w 20"/>
                  <a:gd name="T7" fmla="*/ 9 h 9"/>
                  <a:gd name="T8" fmla="*/ 12 w 20"/>
                  <a:gd name="T9" fmla="*/ 2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" h="9">
                    <a:moveTo>
                      <a:pt x="12" y="2"/>
                    </a:moveTo>
                    <a:cubicBezTo>
                      <a:pt x="16" y="0"/>
                      <a:pt x="19" y="2"/>
                      <a:pt x="20" y="3"/>
                    </a:cubicBezTo>
                    <a:cubicBezTo>
                      <a:pt x="20" y="4"/>
                      <a:pt x="18" y="5"/>
                      <a:pt x="13" y="4"/>
                    </a:cubicBezTo>
                    <a:cubicBezTo>
                      <a:pt x="5" y="4"/>
                      <a:pt x="0" y="9"/>
                      <a:pt x="0" y="9"/>
                    </a:cubicBezTo>
                    <a:cubicBezTo>
                      <a:pt x="0" y="9"/>
                      <a:pt x="5" y="3"/>
                      <a:pt x="12" y="2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48" name="Freeform 218"/>
              <p:cNvSpPr/>
              <p:nvPr/>
            </p:nvSpPr>
            <p:spPr bwMode="auto">
              <a:xfrm rot="16069449">
                <a:off x="3072736" y="2715298"/>
                <a:ext cx="128588" cy="40698"/>
              </a:xfrm>
              <a:custGeom>
                <a:avLst/>
                <a:gdLst>
                  <a:gd name="T0" fmla="*/ 10 w 15"/>
                  <a:gd name="T1" fmla="*/ 0 h 3"/>
                  <a:gd name="T2" fmla="*/ 15 w 15"/>
                  <a:gd name="T3" fmla="*/ 1 h 3"/>
                  <a:gd name="T4" fmla="*/ 11 w 15"/>
                  <a:gd name="T5" fmla="*/ 2 h 3"/>
                  <a:gd name="T6" fmla="*/ 0 w 15"/>
                  <a:gd name="T7" fmla="*/ 3 h 3"/>
                  <a:gd name="T8" fmla="*/ 10 w 15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3">
                    <a:moveTo>
                      <a:pt x="10" y="0"/>
                    </a:moveTo>
                    <a:cubicBezTo>
                      <a:pt x="14" y="0"/>
                      <a:pt x="15" y="1"/>
                      <a:pt x="15" y="1"/>
                    </a:cubicBezTo>
                    <a:cubicBezTo>
                      <a:pt x="15" y="2"/>
                      <a:pt x="14" y="2"/>
                      <a:pt x="11" y="2"/>
                    </a:cubicBezTo>
                    <a:cubicBezTo>
                      <a:pt x="5" y="1"/>
                      <a:pt x="0" y="3"/>
                      <a:pt x="0" y="3"/>
                    </a:cubicBezTo>
                    <a:cubicBezTo>
                      <a:pt x="0" y="3"/>
                      <a:pt x="5" y="1"/>
                      <a:pt x="10" y="0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49" name="Freeform 219"/>
              <p:cNvSpPr/>
              <p:nvPr/>
            </p:nvSpPr>
            <p:spPr bwMode="auto">
              <a:xfrm rot="16069449">
                <a:off x="3110059" y="2738081"/>
                <a:ext cx="95250" cy="26923"/>
              </a:xfrm>
              <a:custGeom>
                <a:avLst/>
                <a:gdLst>
                  <a:gd name="T0" fmla="*/ 8 w 11"/>
                  <a:gd name="T1" fmla="*/ 0 h 2"/>
                  <a:gd name="T2" fmla="*/ 11 w 11"/>
                  <a:gd name="T3" fmla="*/ 1 h 2"/>
                  <a:gd name="T4" fmla="*/ 8 w 11"/>
                  <a:gd name="T5" fmla="*/ 1 h 2"/>
                  <a:gd name="T6" fmla="*/ 0 w 11"/>
                  <a:gd name="T7" fmla="*/ 1 h 2"/>
                  <a:gd name="T8" fmla="*/ 8 w 11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2">
                    <a:moveTo>
                      <a:pt x="8" y="0"/>
                    </a:moveTo>
                    <a:cubicBezTo>
                      <a:pt x="10" y="0"/>
                      <a:pt x="11" y="1"/>
                      <a:pt x="11" y="1"/>
                    </a:cubicBezTo>
                    <a:cubicBezTo>
                      <a:pt x="11" y="2"/>
                      <a:pt x="10" y="2"/>
                      <a:pt x="8" y="1"/>
                    </a:cubicBezTo>
                    <a:cubicBezTo>
                      <a:pt x="4" y="0"/>
                      <a:pt x="0" y="1"/>
                      <a:pt x="0" y="1"/>
                    </a:cubicBezTo>
                    <a:cubicBezTo>
                      <a:pt x="0" y="1"/>
                      <a:pt x="4" y="0"/>
                      <a:pt x="8" y="0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50" name="Freeform 229"/>
              <p:cNvSpPr/>
              <p:nvPr/>
            </p:nvSpPr>
            <p:spPr bwMode="auto">
              <a:xfrm rot="16069449">
                <a:off x="3065742" y="1731040"/>
                <a:ext cx="42863" cy="93918"/>
              </a:xfrm>
              <a:custGeom>
                <a:avLst/>
                <a:gdLst>
                  <a:gd name="T0" fmla="*/ 0 w 5"/>
                  <a:gd name="T1" fmla="*/ 3 h 7"/>
                  <a:gd name="T2" fmla="*/ 3 w 5"/>
                  <a:gd name="T3" fmla="*/ 1 h 7"/>
                  <a:gd name="T4" fmla="*/ 5 w 5"/>
                  <a:gd name="T5" fmla="*/ 4 h 7"/>
                  <a:gd name="T6" fmla="*/ 2 w 5"/>
                  <a:gd name="T7" fmla="*/ 7 h 7"/>
                  <a:gd name="T8" fmla="*/ 0 w 5"/>
                  <a:gd name="T9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7">
                    <a:moveTo>
                      <a:pt x="0" y="3"/>
                    </a:moveTo>
                    <a:cubicBezTo>
                      <a:pt x="0" y="2"/>
                      <a:pt x="1" y="0"/>
                      <a:pt x="3" y="1"/>
                    </a:cubicBezTo>
                    <a:cubicBezTo>
                      <a:pt x="4" y="1"/>
                      <a:pt x="5" y="2"/>
                      <a:pt x="5" y="4"/>
                    </a:cubicBezTo>
                    <a:cubicBezTo>
                      <a:pt x="5" y="6"/>
                      <a:pt x="4" y="7"/>
                      <a:pt x="2" y="7"/>
                    </a:cubicBezTo>
                    <a:cubicBezTo>
                      <a:pt x="1" y="6"/>
                      <a:pt x="0" y="5"/>
                      <a:pt x="0" y="3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51" name="Freeform 230"/>
              <p:cNvSpPr/>
              <p:nvPr/>
            </p:nvSpPr>
            <p:spPr bwMode="auto">
              <a:xfrm rot="16069449">
                <a:off x="2971579" y="1748079"/>
                <a:ext cx="42863" cy="66995"/>
              </a:xfrm>
              <a:custGeom>
                <a:avLst/>
                <a:gdLst>
                  <a:gd name="T0" fmla="*/ 0 w 5"/>
                  <a:gd name="T1" fmla="*/ 2 h 5"/>
                  <a:gd name="T2" fmla="*/ 2 w 5"/>
                  <a:gd name="T3" fmla="*/ 0 h 5"/>
                  <a:gd name="T4" fmla="*/ 5 w 5"/>
                  <a:gd name="T5" fmla="*/ 2 h 5"/>
                  <a:gd name="T6" fmla="*/ 2 w 5"/>
                  <a:gd name="T7" fmla="*/ 5 h 5"/>
                  <a:gd name="T8" fmla="*/ 0 w 5"/>
                  <a:gd name="T9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4" y="0"/>
                      <a:pt x="5" y="1"/>
                      <a:pt x="5" y="2"/>
                    </a:cubicBezTo>
                    <a:cubicBezTo>
                      <a:pt x="4" y="4"/>
                      <a:pt x="3" y="5"/>
                      <a:pt x="2" y="5"/>
                    </a:cubicBezTo>
                    <a:cubicBezTo>
                      <a:pt x="1" y="4"/>
                      <a:pt x="0" y="3"/>
                      <a:pt x="0" y="2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52" name="Freeform 231"/>
              <p:cNvSpPr/>
              <p:nvPr/>
            </p:nvSpPr>
            <p:spPr bwMode="auto">
              <a:xfrm rot="16069449">
                <a:off x="3161183" y="1765981"/>
                <a:ext cx="42863" cy="67621"/>
              </a:xfrm>
              <a:custGeom>
                <a:avLst/>
                <a:gdLst>
                  <a:gd name="T0" fmla="*/ 1 w 5"/>
                  <a:gd name="T1" fmla="*/ 2 h 5"/>
                  <a:gd name="T2" fmla="*/ 3 w 5"/>
                  <a:gd name="T3" fmla="*/ 0 h 5"/>
                  <a:gd name="T4" fmla="*/ 5 w 5"/>
                  <a:gd name="T5" fmla="*/ 3 h 5"/>
                  <a:gd name="T6" fmla="*/ 3 w 5"/>
                  <a:gd name="T7" fmla="*/ 5 h 5"/>
                  <a:gd name="T8" fmla="*/ 1 w 5"/>
                  <a:gd name="T9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2"/>
                    </a:moveTo>
                    <a:cubicBezTo>
                      <a:pt x="1" y="1"/>
                      <a:pt x="2" y="0"/>
                      <a:pt x="3" y="0"/>
                    </a:cubicBezTo>
                    <a:cubicBezTo>
                      <a:pt x="4" y="0"/>
                      <a:pt x="5" y="2"/>
                      <a:pt x="5" y="3"/>
                    </a:cubicBezTo>
                    <a:cubicBezTo>
                      <a:pt x="5" y="4"/>
                      <a:pt x="4" y="5"/>
                      <a:pt x="3" y="5"/>
                    </a:cubicBezTo>
                    <a:cubicBezTo>
                      <a:pt x="1" y="5"/>
                      <a:pt x="0" y="4"/>
                      <a:pt x="1" y="2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53" name="Freeform 232"/>
              <p:cNvSpPr/>
              <p:nvPr/>
            </p:nvSpPr>
            <p:spPr bwMode="auto">
              <a:xfrm rot="16069449">
                <a:off x="2882200" y="1772759"/>
                <a:ext cx="34925" cy="67621"/>
              </a:xfrm>
              <a:custGeom>
                <a:avLst/>
                <a:gdLst>
                  <a:gd name="T0" fmla="*/ 0 w 4"/>
                  <a:gd name="T1" fmla="*/ 2 h 5"/>
                  <a:gd name="T2" fmla="*/ 2 w 4"/>
                  <a:gd name="T3" fmla="*/ 1 h 5"/>
                  <a:gd name="T4" fmla="*/ 4 w 4"/>
                  <a:gd name="T5" fmla="*/ 3 h 5"/>
                  <a:gd name="T6" fmla="*/ 2 w 4"/>
                  <a:gd name="T7" fmla="*/ 4 h 5"/>
                  <a:gd name="T8" fmla="*/ 0 w 4"/>
                  <a:gd name="T9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0" y="2"/>
                    </a:moveTo>
                    <a:cubicBezTo>
                      <a:pt x="0" y="1"/>
                      <a:pt x="1" y="0"/>
                      <a:pt x="2" y="1"/>
                    </a:cubicBezTo>
                    <a:cubicBezTo>
                      <a:pt x="3" y="1"/>
                      <a:pt x="4" y="2"/>
                      <a:pt x="4" y="3"/>
                    </a:cubicBezTo>
                    <a:cubicBezTo>
                      <a:pt x="3" y="4"/>
                      <a:pt x="3" y="5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54" name="Oval 233"/>
              <p:cNvSpPr>
                <a:spLocks noChangeArrowheads="1"/>
              </p:cNvSpPr>
              <p:nvPr/>
            </p:nvSpPr>
            <p:spPr bwMode="auto">
              <a:xfrm rot="16069449">
                <a:off x="3227318" y="1809428"/>
                <a:ext cx="34925" cy="53846"/>
              </a:xfrm>
              <a:prstGeom prst="ellipse">
                <a:avLst/>
              </a:pr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55" name="Freeform 234"/>
              <p:cNvSpPr/>
              <p:nvPr/>
            </p:nvSpPr>
            <p:spPr bwMode="auto">
              <a:xfrm rot="16069449">
                <a:off x="2833987" y="1818418"/>
                <a:ext cx="25400" cy="40698"/>
              </a:xfrm>
              <a:custGeom>
                <a:avLst/>
                <a:gdLst>
                  <a:gd name="T0" fmla="*/ 0 w 3"/>
                  <a:gd name="T1" fmla="*/ 1 h 3"/>
                  <a:gd name="T2" fmla="*/ 1 w 3"/>
                  <a:gd name="T3" fmla="*/ 0 h 3"/>
                  <a:gd name="T4" fmla="*/ 3 w 3"/>
                  <a:gd name="T5" fmla="*/ 1 h 3"/>
                  <a:gd name="T6" fmla="*/ 1 w 3"/>
                  <a:gd name="T7" fmla="*/ 3 h 3"/>
                  <a:gd name="T8" fmla="*/ 0 w 3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ubicBezTo>
                      <a:pt x="3" y="2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56" name="Freeform 235"/>
              <p:cNvSpPr/>
              <p:nvPr/>
            </p:nvSpPr>
            <p:spPr bwMode="auto">
              <a:xfrm rot="16069449">
                <a:off x="3266538" y="1861528"/>
                <a:ext cx="26988" cy="40698"/>
              </a:xfrm>
              <a:custGeom>
                <a:avLst/>
                <a:gdLst>
                  <a:gd name="T0" fmla="*/ 0 w 3"/>
                  <a:gd name="T1" fmla="*/ 1 h 3"/>
                  <a:gd name="T2" fmla="*/ 1 w 3"/>
                  <a:gd name="T3" fmla="*/ 0 h 3"/>
                  <a:gd name="T4" fmla="*/ 3 w 3"/>
                  <a:gd name="T5" fmla="*/ 1 h 3"/>
                  <a:gd name="T6" fmla="*/ 1 w 3"/>
                  <a:gd name="T7" fmla="*/ 3 h 3"/>
                  <a:gd name="T8" fmla="*/ 0 w 3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2"/>
                      <a:pt x="2" y="3"/>
                      <a:pt x="1" y="3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57" name="Freeform 236"/>
              <p:cNvSpPr/>
              <p:nvPr/>
            </p:nvSpPr>
            <p:spPr bwMode="auto">
              <a:xfrm rot="16069449">
                <a:off x="2792145" y="1856436"/>
                <a:ext cx="17463" cy="26923"/>
              </a:xfrm>
              <a:custGeom>
                <a:avLst/>
                <a:gdLst>
                  <a:gd name="T0" fmla="*/ 0 w 2"/>
                  <a:gd name="T1" fmla="*/ 1 h 2"/>
                  <a:gd name="T2" fmla="*/ 1 w 2"/>
                  <a:gd name="T3" fmla="*/ 0 h 2"/>
                  <a:gd name="T4" fmla="*/ 2 w 2"/>
                  <a:gd name="T5" fmla="*/ 1 h 2"/>
                  <a:gd name="T6" fmla="*/ 1 w 2"/>
                  <a:gd name="T7" fmla="*/ 2 h 2"/>
                  <a:gd name="T8" fmla="*/ 0 w 2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58" name="Freeform 237"/>
              <p:cNvSpPr/>
              <p:nvPr/>
            </p:nvSpPr>
            <p:spPr bwMode="auto">
              <a:xfrm rot="16069449">
                <a:off x="3273872" y="1908326"/>
                <a:ext cx="15875" cy="40698"/>
              </a:xfrm>
              <a:custGeom>
                <a:avLst/>
                <a:gdLst>
                  <a:gd name="T0" fmla="*/ 0 w 2"/>
                  <a:gd name="T1" fmla="*/ 1 h 3"/>
                  <a:gd name="T2" fmla="*/ 1 w 2"/>
                  <a:gd name="T3" fmla="*/ 0 h 3"/>
                  <a:gd name="T4" fmla="*/ 2 w 2"/>
                  <a:gd name="T5" fmla="*/ 2 h 3"/>
                  <a:gd name="T6" fmla="*/ 1 w 2"/>
                  <a:gd name="T7" fmla="*/ 3 h 3"/>
                  <a:gd name="T8" fmla="*/ 0 w 2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2"/>
                      <a:pt x="2" y="3"/>
                      <a:pt x="1" y="3"/>
                    </a:cubicBezTo>
                    <a:cubicBezTo>
                      <a:pt x="1" y="3"/>
                      <a:pt x="0" y="2"/>
                      <a:pt x="0" y="1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59" name="Freeform 238"/>
              <p:cNvSpPr/>
              <p:nvPr/>
            </p:nvSpPr>
            <p:spPr bwMode="auto">
              <a:xfrm rot="16069449">
                <a:off x="2113861" y="2211334"/>
                <a:ext cx="1675978" cy="889363"/>
              </a:xfrm>
              <a:custGeom>
                <a:avLst/>
                <a:gdLst>
                  <a:gd name="T0" fmla="*/ 55 w 197"/>
                  <a:gd name="T1" fmla="*/ 6 h 75"/>
                  <a:gd name="T2" fmla="*/ 23 w 197"/>
                  <a:gd name="T3" fmla="*/ 0 h 75"/>
                  <a:gd name="T4" fmla="*/ 5 w 197"/>
                  <a:gd name="T5" fmla="*/ 9 h 75"/>
                  <a:gd name="T6" fmla="*/ 1 w 197"/>
                  <a:gd name="T7" fmla="*/ 20 h 75"/>
                  <a:gd name="T8" fmla="*/ 11 w 197"/>
                  <a:gd name="T9" fmla="*/ 40 h 75"/>
                  <a:gd name="T10" fmla="*/ 44 w 197"/>
                  <a:gd name="T11" fmla="*/ 54 h 75"/>
                  <a:gd name="T12" fmla="*/ 67 w 197"/>
                  <a:gd name="T13" fmla="*/ 48 h 75"/>
                  <a:gd name="T14" fmla="*/ 70 w 197"/>
                  <a:gd name="T15" fmla="*/ 36 h 75"/>
                  <a:gd name="T16" fmla="*/ 61 w 197"/>
                  <a:gd name="T17" fmla="*/ 27 h 75"/>
                  <a:gd name="T18" fmla="*/ 40 w 197"/>
                  <a:gd name="T19" fmla="*/ 22 h 75"/>
                  <a:gd name="T20" fmla="*/ 20 w 197"/>
                  <a:gd name="T21" fmla="*/ 28 h 75"/>
                  <a:gd name="T22" fmla="*/ 11 w 197"/>
                  <a:gd name="T23" fmla="*/ 44 h 75"/>
                  <a:gd name="T24" fmla="*/ 17 w 197"/>
                  <a:gd name="T25" fmla="*/ 58 h 75"/>
                  <a:gd name="T26" fmla="*/ 35 w 197"/>
                  <a:gd name="T27" fmla="*/ 71 h 75"/>
                  <a:gd name="T28" fmla="*/ 67 w 197"/>
                  <a:gd name="T29" fmla="*/ 74 h 75"/>
                  <a:gd name="T30" fmla="*/ 105 w 197"/>
                  <a:gd name="T31" fmla="*/ 55 h 75"/>
                  <a:gd name="T32" fmla="*/ 146 w 197"/>
                  <a:gd name="T33" fmla="*/ 31 h 75"/>
                  <a:gd name="T34" fmla="*/ 180 w 197"/>
                  <a:gd name="T35" fmla="*/ 32 h 75"/>
                  <a:gd name="T36" fmla="*/ 195 w 197"/>
                  <a:gd name="T37" fmla="*/ 48 h 75"/>
                  <a:gd name="T38" fmla="*/ 194 w 197"/>
                  <a:gd name="T39" fmla="*/ 58 h 75"/>
                  <a:gd name="T40" fmla="*/ 176 w 197"/>
                  <a:gd name="T41" fmla="*/ 66 h 75"/>
                  <a:gd name="T42" fmla="*/ 155 w 197"/>
                  <a:gd name="T43" fmla="*/ 53 h 75"/>
                  <a:gd name="T44" fmla="*/ 158 w 197"/>
                  <a:gd name="T45" fmla="*/ 40 h 75"/>
                  <a:gd name="T46" fmla="*/ 170 w 197"/>
                  <a:gd name="T47" fmla="*/ 37 h 75"/>
                  <a:gd name="T48" fmla="*/ 170 w 197"/>
                  <a:gd name="T49" fmla="*/ 37 h 75"/>
                  <a:gd name="T50" fmla="*/ 158 w 197"/>
                  <a:gd name="T51" fmla="*/ 40 h 75"/>
                  <a:gd name="T52" fmla="*/ 155 w 197"/>
                  <a:gd name="T53" fmla="*/ 53 h 75"/>
                  <a:gd name="T54" fmla="*/ 176 w 197"/>
                  <a:gd name="T55" fmla="*/ 66 h 75"/>
                  <a:gd name="T56" fmla="*/ 186 w 197"/>
                  <a:gd name="T57" fmla="*/ 65 h 75"/>
                  <a:gd name="T58" fmla="*/ 195 w 197"/>
                  <a:gd name="T59" fmla="*/ 59 h 75"/>
                  <a:gd name="T60" fmla="*/ 196 w 197"/>
                  <a:gd name="T61" fmla="*/ 47 h 75"/>
                  <a:gd name="T62" fmla="*/ 180 w 197"/>
                  <a:gd name="T63" fmla="*/ 31 h 75"/>
                  <a:gd name="T64" fmla="*/ 145 w 197"/>
                  <a:gd name="T65" fmla="*/ 30 h 75"/>
                  <a:gd name="T66" fmla="*/ 103 w 197"/>
                  <a:gd name="T67" fmla="*/ 54 h 75"/>
                  <a:gd name="T68" fmla="*/ 49 w 197"/>
                  <a:gd name="T69" fmla="*/ 72 h 75"/>
                  <a:gd name="T70" fmla="*/ 27 w 197"/>
                  <a:gd name="T71" fmla="*/ 64 h 75"/>
                  <a:gd name="T72" fmla="*/ 15 w 197"/>
                  <a:gd name="T73" fmla="*/ 51 h 75"/>
                  <a:gd name="T74" fmla="*/ 15 w 197"/>
                  <a:gd name="T75" fmla="*/ 36 h 75"/>
                  <a:gd name="T76" fmla="*/ 39 w 197"/>
                  <a:gd name="T77" fmla="*/ 24 h 75"/>
                  <a:gd name="T78" fmla="*/ 60 w 197"/>
                  <a:gd name="T79" fmla="*/ 29 h 75"/>
                  <a:gd name="T80" fmla="*/ 68 w 197"/>
                  <a:gd name="T81" fmla="*/ 36 h 75"/>
                  <a:gd name="T82" fmla="*/ 66 w 197"/>
                  <a:gd name="T83" fmla="*/ 46 h 75"/>
                  <a:gd name="T84" fmla="*/ 45 w 197"/>
                  <a:gd name="T85" fmla="*/ 52 h 75"/>
                  <a:gd name="T86" fmla="*/ 12 w 197"/>
                  <a:gd name="T87" fmla="*/ 40 h 75"/>
                  <a:gd name="T88" fmla="*/ 1 w 197"/>
                  <a:gd name="T89" fmla="*/ 20 h 75"/>
                  <a:gd name="T90" fmla="*/ 5 w 197"/>
                  <a:gd name="T91" fmla="*/ 10 h 75"/>
                  <a:gd name="T92" fmla="*/ 23 w 197"/>
                  <a:gd name="T93" fmla="*/ 1 h 75"/>
                  <a:gd name="T94" fmla="*/ 55 w 197"/>
                  <a:gd name="T95" fmla="*/ 6 h 75"/>
                  <a:gd name="T96" fmla="*/ 66 w 197"/>
                  <a:gd name="T97" fmla="*/ 11 h 75"/>
                  <a:gd name="connsiteX0" fmla="*/ 3269 w 9941"/>
                  <a:gd name="connsiteY0" fmla="*/ 1467 h 10000"/>
                  <a:gd name="connsiteX1" fmla="*/ 2762 w 9941"/>
                  <a:gd name="connsiteY1" fmla="*/ 800 h 10000"/>
                  <a:gd name="connsiteX2" fmla="*/ 2051 w 9941"/>
                  <a:gd name="connsiteY2" fmla="*/ 133 h 10000"/>
                  <a:gd name="connsiteX3" fmla="*/ 1138 w 9941"/>
                  <a:gd name="connsiteY3" fmla="*/ 0 h 10000"/>
                  <a:gd name="connsiteX4" fmla="*/ 630 w 9941"/>
                  <a:gd name="connsiteY4" fmla="*/ 400 h 10000"/>
                  <a:gd name="connsiteX5" fmla="*/ 224 w 9941"/>
                  <a:gd name="connsiteY5" fmla="*/ 1200 h 10000"/>
                  <a:gd name="connsiteX6" fmla="*/ 72 w 9941"/>
                  <a:gd name="connsiteY6" fmla="*/ 1867 h 10000"/>
                  <a:gd name="connsiteX7" fmla="*/ 21 w 9941"/>
                  <a:gd name="connsiteY7" fmla="*/ 2667 h 10000"/>
                  <a:gd name="connsiteX8" fmla="*/ 122 w 9941"/>
                  <a:gd name="connsiteY8" fmla="*/ 4133 h 10000"/>
                  <a:gd name="connsiteX9" fmla="*/ 528 w 9941"/>
                  <a:gd name="connsiteY9" fmla="*/ 5333 h 10000"/>
                  <a:gd name="connsiteX10" fmla="*/ 1036 w 9941"/>
                  <a:gd name="connsiteY10" fmla="*/ 6267 h 10000"/>
                  <a:gd name="connsiteX11" fmla="*/ 2204 w 9941"/>
                  <a:gd name="connsiteY11" fmla="*/ 7200 h 10000"/>
                  <a:gd name="connsiteX12" fmla="*/ 2813 w 9941"/>
                  <a:gd name="connsiteY12" fmla="*/ 7067 h 10000"/>
                  <a:gd name="connsiteX13" fmla="*/ 3371 w 9941"/>
                  <a:gd name="connsiteY13" fmla="*/ 6400 h 10000"/>
                  <a:gd name="connsiteX14" fmla="*/ 3523 w 9941"/>
                  <a:gd name="connsiteY14" fmla="*/ 5600 h 10000"/>
                  <a:gd name="connsiteX15" fmla="*/ 3523 w 9941"/>
                  <a:gd name="connsiteY15" fmla="*/ 4800 h 10000"/>
                  <a:gd name="connsiteX16" fmla="*/ 3320 w 9941"/>
                  <a:gd name="connsiteY16" fmla="*/ 4133 h 10000"/>
                  <a:gd name="connsiteX17" fmla="*/ 3066 w 9941"/>
                  <a:gd name="connsiteY17" fmla="*/ 3600 h 10000"/>
                  <a:gd name="connsiteX18" fmla="*/ 2559 w 9941"/>
                  <a:gd name="connsiteY18" fmla="*/ 3067 h 10000"/>
                  <a:gd name="connsiteX19" fmla="*/ 2000 w 9941"/>
                  <a:gd name="connsiteY19" fmla="*/ 2933 h 10000"/>
                  <a:gd name="connsiteX20" fmla="*/ 1442 w 9941"/>
                  <a:gd name="connsiteY20" fmla="*/ 3067 h 10000"/>
                  <a:gd name="connsiteX21" fmla="*/ 985 w 9941"/>
                  <a:gd name="connsiteY21" fmla="*/ 3733 h 10000"/>
                  <a:gd name="connsiteX22" fmla="*/ 681 w 9941"/>
                  <a:gd name="connsiteY22" fmla="*/ 4667 h 10000"/>
                  <a:gd name="connsiteX23" fmla="*/ 528 w 9941"/>
                  <a:gd name="connsiteY23" fmla="*/ 5867 h 10000"/>
                  <a:gd name="connsiteX24" fmla="*/ 630 w 9941"/>
                  <a:gd name="connsiteY24" fmla="*/ 6933 h 10000"/>
                  <a:gd name="connsiteX25" fmla="*/ 833 w 9941"/>
                  <a:gd name="connsiteY25" fmla="*/ 7733 h 10000"/>
                  <a:gd name="connsiteX26" fmla="*/ 1239 w 9941"/>
                  <a:gd name="connsiteY26" fmla="*/ 8800 h 10000"/>
                  <a:gd name="connsiteX27" fmla="*/ 1747 w 9941"/>
                  <a:gd name="connsiteY27" fmla="*/ 9467 h 10000"/>
                  <a:gd name="connsiteX28" fmla="*/ 2457 w 9941"/>
                  <a:gd name="connsiteY28" fmla="*/ 10000 h 10000"/>
                  <a:gd name="connsiteX29" fmla="*/ 3371 w 9941"/>
                  <a:gd name="connsiteY29" fmla="*/ 9867 h 10000"/>
                  <a:gd name="connsiteX30" fmla="*/ 4335 w 9941"/>
                  <a:gd name="connsiteY30" fmla="*/ 8933 h 10000"/>
                  <a:gd name="connsiteX31" fmla="*/ 5300 w 9941"/>
                  <a:gd name="connsiteY31" fmla="*/ 7333 h 10000"/>
                  <a:gd name="connsiteX32" fmla="*/ 6264 w 9941"/>
                  <a:gd name="connsiteY32" fmla="*/ 5600 h 10000"/>
                  <a:gd name="connsiteX33" fmla="*/ 7381 w 9941"/>
                  <a:gd name="connsiteY33" fmla="*/ 4133 h 10000"/>
                  <a:gd name="connsiteX34" fmla="*/ 8549 w 9941"/>
                  <a:gd name="connsiteY34" fmla="*/ 3867 h 10000"/>
                  <a:gd name="connsiteX35" fmla="*/ 9107 w 9941"/>
                  <a:gd name="connsiteY35" fmla="*/ 4267 h 10000"/>
                  <a:gd name="connsiteX36" fmla="*/ 9564 w 9941"/>
                  <a:gd name="connsiteY36" fmla="*/ 5067 h 10000"/>
                  <a:gd name="connsiteX37" fmla="*/ 9868 w 9941"/>
                  <a:gd name="connsiteY37" fmla="*/ 6400 h 10000"/>
                  <a:gd name="connsiteX38" fmla="*/ 9919 w 9941"/>
                  <a:gd name="connsiteY38" fmla="*/ 7067 h 10000"/>
                  <a:gd name="connsiteX39" fmla="*/ 9818 w 9941"/>
                  <a:gd name="connsiteY39" fmla="*/ 7733 h 10000"/>
                  <a:gd name="connsiteX40" fmla="*/ 9412 w 9941"/>
                  <a:gd name="connsiteY40" fmla="*/ 8533 h 10000"/>
                  <a:gd name="connsiteX41" fmla="*/ 8904 w 9941"/>
                  <a:gd name="connsiteY41" fmla="*/ 8800 h 10000"/>
                  <a:gd name="connsiteX42" fmla="*/ 8092 w 9941"/>
                  <a:gd name="connsiteY42" fmla="*/ 7867 h 10000"/>
                  <a:gd name="connsiteX43" fmla="*/ 7838 w 9941"/>
                  <a:gd name="connsiteY43" fmla="*/ 7067 h 10000"/>
                  <a:gd name="connsiteX44" fmla="*/ 7787 w 9941"/>
                  <a:gd name="connsiteY44" fmla="*/ 6000 h 10000"/>
                  <a:gd name="connsiteX45" fmla="*/ 7990 w 9941"/>
                  <a:gd name="connsiteY45" fmla="*/ 5333 h 10000"/>
                  <a:gd name="connsiteX46" fmla="*/ 8193 w 9941"/>
                  <a:gd name="connsiteY46" fmla="*/ 5067 h 10000"/>
                  <a:gd name="connsiteX47" fmla="*/ 8599 w 9941"/>
                  <a:gd name="connsiteY47" fmla="*/ 4933 h 10000"/>
                  <a:gd name="connsiteX48" fmla="*/ 8701 w 9941"/>
                  <a:gd name="connsiteY48" fmla="*/ 4933 h 10000"/>
                  <a:gd name="connsiteX49" fmla="*/ 8599 w 9941"/>
                  <a:gd name="connsiteY49" fmla="*/ 4933 h 10000"/>
                  <a:gd name="connsiteX50" fmla="*/ 8193 w 9941"/>
                  <a:gd name="connsiteY50" fmla="*/ 5067 h 10000"/>
                  <a:gd name="connsiteX51" fmla="*/ 7990 w 9941"/>
                  <a:gd name="connsiteY51" fmla="*/ 5333 h 10000"/>
                  <a:gd name="connsiteX52" fmla="*/ 7787 w 9941"/>
                  <a:gd name="connsiteY52" fmla="*/ 6000 h 10000"/>
                  <a:gd name="connsiteX53" fmla="*/ 7838 w 9941"/>
                  <a:gd name="connsiteY53" fmla="*/ 7067 h 10000"/>
                  <a:gd name="connsiteX54" fmla="*/ 8092 w 9941"/>
                  <a:gd name="connsiteY54" fmla="*/ 8000 h 10000"/>
                  <a:gd name="connsiteX55" fmla="*/ 8904 w 9941"/>
                  <a:gd name="connsiteY55" fmla="*/ 8800 h 10000"/>
                  <a:gd name="connsiteX56" fmla="*/ 9158 w 9941"/>
                  <a:gd name="connsiteY56" fmla="*/ 8800 h 10000"/>
                  <a:gd name="connsiteX57" fmla="*/ 9412 w 9941"/>
                  <a:gd name="connsiteY57" fmla="*/ 8667 h 10000"/>
                  <a:gd name="connsiteX58" fmla="*/ 9665 w 9941"/>
                  <a:gd name="connsiteY58" fmla="*/ 8400 h 10000"/>
                  <a:gd name="connsiteX59" fmla="*/ 9868 w 9941"/>
                  <a:gd name="connsiteY59" fmla="*/ 7867 h 10000"/>
                  <a:gd name="connsiteX60" fmla="*/ 9919 w 9941"/>
                  <a:gd name="connsiteY60" fmla="*/ 7067 h 10000"/>
                  <a:gd name="connsiteX61" fmla="*/ 9919 w 9941"/>
                  <a:gd name="connsiteY61" fmla="*/ 6267 h 10000"/>
                  <a:gd name="connsiteX62" fmla="*/ 9615 w 9941"/>
                  <a:gd name="connsiteY62" fmla="*/ 4933 h 10000"/>
                  <a:gd name="connsiteX63" fmla="*/ 9107 w 9941"/>
                  <a:gd name="connsiteY63" fmla="*/ 4133 h 10000"/>
                  <a:gd name="connsiteX64" fmla="*/ 8549 w 9941"/>
                  <a:gd name="connsiteY64" fmla="*/ 3600 h 10000"/>
                  <a:gd name="connsiteX65" fmla="*/ 7330 w 9941"/>
                  <a:gd name="connsiteY65" fmla="*/ 4000 h 10000"/>
                  <a:gd name="connsiteX66" fmla="*/ 6214 w 9941"/>
                  <a:gd name="connsiteY66" fmla="*/ 5333 h 10000"/>
                  <a:gd name="connsiteX67" fmla="*/ 5198 w 9941"/>
                  <a:gd name="connsiteY67" fmla="*/ 7200 h 10000"/>
                  <a:gd name="connsiteX68" fmla="*/ 4285 w 9941"/>
                  <a:gd name="connsiteY68" fmla="*/ 8667 h 10000"/>
                  <a:gd name="connsiteX69" fmla="*/ 2457 w 9941"/>
                  <a:gd name="connsiteY69" fmla="*/ 9600 h 10000"/>
                  <a:gd name="connsiteX70" fmla="*/ 1797 w 9941"/>
                  <a:gd name="connsiteY70" fmla="*/ 9200 h 10000"/>
                  <a:gd name="connsiteX71" fmla="*/ 1341 w 9941"/>
                  <a:gd name="connsiteY71" fmla="*/ 8533 h 10000"/>
                  <a:gd name="connsiteX72" fmla="*/ 934 w 9941"/>
                  <a:gd name="connsiteY72" fmla="*/ 7600 h 10000"/>
                  <a:gd name="connsiteX73" fmla="*/ 731 w 9941"/>
                  <a:gd name="connsiteY73" fmla="*/ 6800 h 10000"/>
                  <a:gd name="connsiteX74" fmla="*/ 681 w 9941"/>
                  <a:gd name="connsiteY74" fmla="*/ 5867 h 10000"/>
                  <a:gd name="connsiteX75" fmla="*/ 731 w 9941"/>
                  <a:gd name="connsiteY75" fmla="*/ 4800 h 10000"/>
                  <a:gd name="connsiteX76" fmla="*/ 1036 w 9941"/>
                  <a:gd name="connsiteY76" fmla="*/ 4000 h 10000"/>
                  <a:gd name="connsiteX77" fmla="*/ 1950 w 9941"/>
                  <a:gd name="connsiteY77" fmla="*/ 3200 h 10000"/>
                  <a:gd name="connsiteX78" fmla="*/ 2508 w 9941"/>
                  <a:gd name="connsiteY78" fmla="*/ 3333 h 10000"/>
                  <a:gd name="connsiteX79" fmla="*/ 3016 w 9941"/>
                  <a:gd name="connsiteY79" fmla="*/ 3867 h 10000"/>
                  <a:gd name="connsiteX80" fmla="*/ 3219 w 9941"/>
                  <a:gd name="connsiteY80" fmla="*/ 4267 h 10000"/>
                  <a:gd name="connsiteX81" fmla="*/ 3422 w 9941"/>
                  <a:gd name="connsiteY81" fmla="*/ 4800 h 10000"/>
                  <a:gd name="connsiteX82" fmla="*/ 3473 w 9941"/>
                  <a:gd name="connsiteY82" fmla="*/ 5467 h 10000"/>
                  <a:gd name="connsiteX83" fmla="*/ 3320 w 9941"/>
                  <a:gd name="connsiteY83" fmla="*/ 6133 h 10000"/>
                  <a:gd name="connsiteX84" fmla="*/ 2813 w 9941"/>
                  <a:gd name="connsiteY84" fmla="*/ 6800 h 10000"/>
                  <a:gd name="connsiteX85" fmla="*/ 2254 w 9941"/>
                  <a:gd name="connsiteY85" fmla="*/ 6933 h 10000"/>
                  <a:gd name="connsiteX86" fmla="*/ 1087 w 9941"/>
                  <a:gd name="connsiteY86" fmla="*/ 6133 h 10000"/>
                  <a:gd name="connsiteX87" fmla="*/ 579 w 9941"/>
                  <a:gd name="connsiteY87" fmla="*/ 5333 h 10000"/>
                  <a:gd name="connsiteX88" fmla="*/ 173 w 9941"/>
                  <a:gd name="connsiteY88" fmla="*/ 4133 h 10000"/>
                  <a:gd name="connsiteX89" fmla="*/ 21 w 9941"/>
                  <a:gd name="connsiteY89" fmla="*/ 2667 h 10000"/>
                  <a:gd name="connsiteX90" fmla="*/ 122 w 9941"/>
                  <a:gd name="connsiteY90" fmla="*/ 2000 h 10000"/>
                  <a:gd name="connsiteX91" fmla="*/ 224 w 9941"/>
                  <a:gd name="connsiteY91" fmla="*/ 1333 h 10000"/>
                  <a:gd name="connsiteX92" fmla="*/ 630 w 9941"/>
                  <a:gd name="connsiteY92" fmla="*/ 533 h 10000"/>
                  <a:gd name="connsiteX93" fmla="*/ 1138 w 9941"/>
                  <a:gd name="connsiteY93" fmla="*/ 133 h 10000"/>
                  <a:gd name="connsiteX94" fmla="*/ 2051 w 9941"/>
                  <a:gd name="connsiteY94" fmla="*/ 133 h 10000"/>
                  <a:gd name="connsiteX95" fmla="*/ 2762 w 9941"/>
                  <a:gd name="connsiteY95" fmla="*/ 800 h 10000"/>
                  <a:gd name="connsiteX96" fmla="*/ 3269 w 9941"/>
                  <a:gd name="connsiteY96" fmla="*/ 1467 h 10000"/>
                  <a:gd name="connsiteX0-1" fmla="*/ 2778 w 10000"/>
                  <a:gd name="connsiteY0-2" fmla="*/ 800 h 10000"/>
                  <a:gd name="connsiteX1-3" fmla="*/ 2778 w 10000"/>
                  <a:gd name="connsiteY1-4" fmla="*/ 800 h 10000"/>
                  <a:gd name="connsiteX2-5" fmla="*/ 2063 w 10000"/>
                  <a:gd name="connsiteY2-6" fmla="*/ 133 h 10000"/>
                  <a:gd name="connsiteX3-7" fmla="*/ 1145 w 10000"/>
                  <a:gd name="connsiteY3-8" fmla="*/ 0 h 10000"/>
                  <a:gd name="connsiteX4-9" fmla="*/ 634 w 10000"/>
                  <a:gd name="connsiteY4-10" fmla="*/ 400 h 10000"/>
                  <a:gd name="connsiteX5-11" fmla="*/ 225 w 10000"/>
                  <a:gd name="connsiteY5-12" fmla="*/ 1200 h 10000"/>
                  <a:gd name="connsiteX6-13" fmla="*/ 72 w 10000"/>
                  <a:gd name="connsiteY6-14" fmla="*/ 1867 h 10000"/>
                  <a:gd name="connsiteX7-15" fmla="*/ 21 w 10000"/>
                  <a:gd name="connsiteY7-16" fmla="*/ 2667 h 10000"/>
                  <a:gd name="connsiteX8-17" fmla="*/ 123 w 10000"/>
                  <a:gd name="connsiteY8-18" fmla="*/ 4133 h 10000"/>
                  <a:gd name="connsiteX9-19" fmla="*/ 531 w 10000"/>
                  <a:gd name="connsiteY9-20" fmla="*/ 5333 h 10000"/>
                  <a:gd name="connsiteX10-21" fmla="*/ 1042 w 10000"/>
                  <a:gd name="connsiteY10-22" fmla="*/ 6267 h 10000"/>
                  <a:gd name="connsiteX11-23" fmla="*/ 2217 w 10000"/>
                  <a:gd name="connsiteY11-24" fmla="*/ 7200 h 10000"/>
                  <a:gd name="connsiteX12-25" fmla="*/ 2830 w 10000"/>
                  <a:gd name="connsiteY12-26" fmla="*/ 7067 h 10000"/>
                  <a:gd name="connsiteX13-27" fmla="*/ 3391 w 10000"/>
                  <a:gd name="connsiteY13-28" fmla="*/ 6400 h 10000"/>
                  <a:gd name="connsiteX14-29" fmla="*/ 3544 w 10000"/>
                  <a:gd name="connsiteY14-30" fmla="*/ 5600 h 10000"/>
                  <a:gd name="connsiteX15-31" fmla="*/ 3544 w 10000"/>
                  <a:gd name="connsiteY15-32" fmla="*/ 4800 h 10000"/>
                  <a:gd name="connsiteX16-33" fmla="*/ 3340 w 10000"/>
                  <a:gd name="connsiteY16-34" fmla="*/ 4133 h 10000"/>
                  <a:gd name="connsiteX17-35" fmla="*/ 3084 w 10000"/>
                  <a:gd name="connsiteY17-36" fmla="*/ 3600 h 10000"/>
                  <a:gd name="connsiteX18-37" fmla="*/ 2574 w 10000"/>
                  <a:gd name="connsiteY18-38" fmla="*/ 3067 h 10000"/>
                  <a:gd name="connsiteX19-39" fmla="*/ 2012 w 10000"/>
                  <a:gd name="connsiteY19-40" fmla="*/ 2933 h 10000"/>
                  <a:gd name="connsiteX20-41" fmla="*/ 1451 w 10000"/>
                  <a:gd name="connsiteY20-42" fmla="*/ 3067 h 10000"/>
                  <a:gd name="connsiteX21-43" fmla="*/ 991 w 10000"/>
                  <a:gd name="connsiteY21-44" fmla="*/ 3733 h 10000"/>
                  <a:gd name="connsiteX22-45" fmla="*/ 685 w 10000"/>
                  <a:gd name="connsiteY22-46" fmla="*/ 4667 h 10000"/>
                  <a:gd name="connsiteX23-47" fmla="*/ 531 w 10000"/>
                  <a:gd name="connsiteY23-48" fmla="*/ 5867 h 10000"/>
                  <a:gd name="connsiteX24-49" fmla="*/ 634 w 10000"/>
                  <a:gd name="connsiteY24-50" fmla="*/ 6933 h 10000"/>
                  <a:gd name="connsiteX25-51" fmla="*/ 838 w 10000"/>
                  <a:gd name="connsiteY25-52" fmla="*/ 7733 h 10000"/>
                  <a:gd name="connsiteX26-53" fmla="*/ 1246 w 10000"/>
                  <a:gd name="connsiteY26-54" fmla="*/ 8800 h 10000"/>
                  <a:gd name="connsiteX27-55" fmla="*/ 1757 w 10000"/>
                  <a:gd name="connsiteY27-56" fmla="*/ 9467 h 10000"/>
                  <a:gd name="connsiteX28-57" fmla="*/ 2472 w 10000"/>
                  <a:gd name="connsiteY28-58" fmla="*/ 10000 h 10000"/>
                  <a:gd name="connsiteX29-59" fmla="*/ 3391 w 10000"/>
                  <a:gd name="connsiteY29-60" fmla="*/ 9867 h 10000"/>
                  <a:gd name="connsiteX30-61" fmla="*/ 4361 w 10000"/>
                  <a:gd name="connsiteY30-62" fmla="*/ 8933 h 10000"/>
                  <a:gd name="connsiteX31-63" fmla="*/ 5331 w 10000"/>
                  <a:gd name="connsiteY31-64" fmla="*/ 7333 h 10000"/>
                  <a:gd name="connsiteX32-65" fmla="*/ 6301 w 10000"/>
                  <a:gd name="connsiteY32-66" fmla="*/ 5600 h 10000"/>
                  <a:gd name="connsiteX33-67" fmla="*/ 7425 w 10000"/>
                  <a:gd name="connsiteY33-68" fmla="*/ 4133 h 10000"/>
                  <a:gd name="connsiteX34-69" fmla="*/ 8600 w 10000"/>
                  <a:gd name="connsiteY34-70" fmla="*/ 3867 h 10000"/>
                  <a:gd name="connsiteX35-71" fmla="*/ 9161 w 10000"/>
                  <a:gd name="connsiteY35-72" fmla="*/ 4267 h 10000"/>
                  <a:gd name="connsiteX36-73" fmla="*/ 9621 w 10000"/>
                  <a:gd name="connsiteY36-74" fmla="*/ 5067 h 10000"/>
                  <a:gd name="connsiteX37-75" fmla="*/ 9927 w 10000"/>
                  <a:gd name="connsiteY37-76" fmla="*/ 6400 h 10000"/>
                  <a:gd name="connsiteX38-77" fmla="*/ 9978 w 10000"/>
                  <a:gd name="connsiteY38-78" fmla="*/ 7067 h 10000"/>
                  <a:gd name="connsiteX39-79" fmla="*/ 9876 w 10000"/>
                  <a:gd name="connsiteY39-80" fmla="*/ 7733 h 10000"/>
                  <a:gd name="connsiteX40-81" fmla="*/ 9468 w 10000"/>
                  <a:gd name="connsiteY40-82" fmla="*/ 8533 h 10000"/>
                  <a:gd name="connsiteX41-83" fmla="*/ 8957 w 10000"/>
                  <a:gd name="connsiteY41-84" fmla="*/ 8800 h 10000"/>
                  <a:gd name="connsiteX42-85" fmla="*/ 8140 w 10000"/>
                  <a:gd name="connsiteY42-86" fmla="*/ 7867 h 10000"/>
                  <a:gd name="connsiteX43-87" fmla="*/ 7885 w 10000"/>
                  <a:gd name="connsiteY43-88" fmla="*/ 7067 h 10000"/>
                  <a:gd name="connsiteX44-89" fmla="*/ 7833 w 10000"/>
                  <a:gd name="connsiteY44-90" fmla="*/ 6000 h 10000"/>
                  <a:gd name="connsiteX45-91" fmla="*/ 8037 w 10000"/>
                  <a:gd name="connsiteY45-92" fmla="*/ 5333 h 10000"/>
                  <a:gd name="connsiteX46-93" fmla="*/ 8242 w 10000"/>
                  <a:gd name="connsiteY46-94" fmla="*/ 5067 h 10000"/>
                  <a:gd name="connsiteX47-95" fmla="*/ 8650 w 10000"/>
                  <a:gd name="connsiteY47-96" fmla="*/ 4933 h 10000"/>
                  <a:gd name="connsiteX48-97" fmla="*/ 8753 w 10000"/>
                  <a:gd name="connsiteY48-98" fmla="*/ 4933 h 10000"/>
                  <a:gd name="connsiteX49-99" fmla="*/ 8650 w 10000"/>
                  <a:gd name="connsiteY49-100" fmla="*/ 4933 h 10000"/>
                  <a:gd name="connsiteX50-101" fmla="*/ 8242 w 10000"/>
                  <a:gd name="connsiteY50-102" fmla="*/ 5067 h 10000"/>
                  <a:gd name="connsiteX51-103" fmla="*/ 8037 w 10000"/>
                  <a:gd name="connsiteY51-104" fmla="*/ 5333 h 10000"/>
                  <a:gd name="connsiteX52-105" fmla="*/ 7833 w 10000"/>
                  <a:gd name="connsiteY52-106" fmla="*/ 6000 h 10000"/>
                  <a:gd name="connsiteX53-107" fmla="*/ 7885 w 10000"/>
                  <a:gd name="connsiteY53-108" fmla="*/ 7067 h 10000"/>
                  <a:gd name="connsiteX54-109" fmla="*/ 8140 w 10000"/>
                  <a:gd name="connsiteY54-110" fmla="*/ 8000 h 10000"/>
                  <a:gd name="connsiteX55-111" fmla="*/ 8957 w 10000"/>
                  <a:gd name="connsiteY55-112" fmla="*/ 8800 h 10000"/>
                  <a:gd name="connsiteX56-113" fmla="*/ 9212 w 10000"/>
                  <a:gd name="connsiteY56-114" fmla="*/ 8800 h 10000"/>
                  <a:gd name="connsiteX57-115" fmla="*/ 9468 w 10000"/>
                  <a:gd name="connsiteY57-116" fmla="*/ 8667 h 10000"/>
                  <a:gd name="connsiteX58-117" fmla="*/ 9722 w 10000"/>
                  <a:gd name="connsiteY58-118" fmla="*/ 8400 h 10000"/>
                  <a:gd name="connsiteX59-119" fmla="*/ 9927 w 10000"/>
                  <a:gd name="connsiteY59-120" fmla="*/ 7867 h 10000"/>
                  <a:gd name="connsiteX60-121" fmla="*/ 9978 w 10000"/>
                  <a:gd name="connsiteY60-122" fmla="*/ 7067 h 10000"/>
                  <a:gd name="connsiteX61-123" fmla="*/ 9978 w 10000"/>
                  <a:gd name="connsiteY61-124" fmla="*/ 6267 h 10000"/>
                  <a:gd name="connsiteX62-125" fmla="*/ 9672 w 10000"/>
                  <a:gd name="connsiteY62-126" fmla="*/ 4933 h 10000"/>
                  <a:gd name="connsiteX63-127" fmla="*/ 9161 w 10000"/>
                  <a:gd name="connsiteY63-128" fmla="*/ 4133 h 10000"/>
                  <a:gd name="connsiteX64-129" fmla="*/ 8600 w 10000"/>
                  <a:gd name="connsiteY64-130" fmla="*/ 3600 h 10000"/>
                  <a:gd name="connsiteX65-131" fmla="*/ 7374 w 10000"/>
                  <a:gd name="connsiteY65-132" fmla="*/ 4000 h 10000"/>
                  <a:gd name="connsiteX66-133" fmla="*/ 6251 w 10000"/>
                  <a:gd name="connsiteY66-134" fmla="*/ 5333 h 10000"/>
                  <a:gd name="connsiteX67-135" fmla="*/ 5229 w 10000"/>
                  <a:gd name="connsiteY67-136" fmla="*/ 7200 h 10000"/>
                  <a:gd name="connsiteX68-137" fmla="*/ 4310 w 10000"/>
                  <a:gd name="connsiteY68-138" fmla="*/ 8667 h 10000"/>
                  <a:gd name="connsiteX69-139" fmla="*/ 2472 w 10000"/>
                  <a:gd name="connsiteY69-140" fmla="*/ 9600 h 10000"/>
                  <a:gd name="connsiteX70-141" fmla="*/ 1808 w 10000"/>
                  <a:gd name="connsiteY70-142" fmla="*/ 9200 h 10000"/>
                  <a:gd name="connsiteX71-143" fmla="*/ 1349 w 10000"/>
                  <a:gd name="connsiteY71-144" fmla="*/ 8533 h 10000"/>
                  <a:gd name="connsiteX72-145" fmla="*/ 940 w 10000"/>
                  <a:gd name="connsiteY72-146" fmla="*/ 7600 h 10000"/>
                  <a:gd name="connsiteX73-147" fmla="*/ 735 w 10000"/>
                  <a:gd name="connsiteY73-148" fmla="*/ 6800 h 10000"/>
                  <a:gd name="connsiteX74-149" fmla="*/ 685 w 10000"/>
                  <a:gd name="connsiteY74-150" fmla="*/ 5867 h 10000"/>
                  <a:gd name="connsiteX75-151" fmla="*/ 735 w 10000"/>
                  <a:gd name="connsiteY75-152" fmla="*/ 4800 h 10000"/>
                  <a:gd name="connsiteX76-153" fmla="*/ 1042 w 10000"/>
                  <a:gd name="connsiteY76-154" fmla="*/ 4000 h 10000"/>
                  <a:gd name="connsiteX77-155" fmla="*/ 1962 w 10000"/>
                  <a:gd name="connsiteY77-156" fmla="*/ 3200 h 10000"/>
                  <a:gd name="connsiteX78-157" fmla="*/ 2523 w 10000"/>
                  <a:gd name="connsiteY78-158" fmla="*/ 3333 h 10000"/>
                  <a:gd name="connsiteX79-159" fmla="*/ 3034 w 10000"/>
                  <a:gd name="connsiteY79-160" fmla="*/ 3867 h 10000"/>
                  <a:gd name="connsiteX80-161" fmla="*/ 3238 w 10000"/>
                  <a:gd name="connsiteY80-162" fmla="*/ 4267 h 10000"/>
                  <a:gd name="connsiteX81-163" fmla="*/ 3442 w 10000"/>
                  <a:gd name="connsiteY81-164" fmla="*/ 4800 h 10000"/>
                  <a:gd name="connsiteX82-165" fmla="*/ 3494 w 10000"/>
                  <a:gd name="connsiteY82-166" fmla="*/ 5467 h 10000"/>
                  <a:gd name="connsiteX83-167" fmla="*/ 3340 w 10000"/>
                  <a:gd name="connsiteY83-168" fmla="*/ 6133 h 10000"/>
                  <a:gd name="connsiteX84-169" fmla="*/ 2830 w 10000"/>
                  <a:gd name="connsiteY84-170" fmla="*/ 6800 h 10000"/>
                  <a:gd name="connsiteX85-171" fmla="*/ 2267 w 10000"/>
                  <a:gd name="connsiteY85-172" fmla="*/ 6933 h 10000"/>
                  <a:gd name="connsiteX86-173" fmla="*/ 1093 w 10000"/>
                  <a:gd name="connsiteY86-174" fmla="*/ 6133 h 10000"/>
                  <a:gd name="connsiteX87-175" fmla="*/ 582 w 10000"/>
                  <a:gd name="connsiteY87-176" fmla="*/ 5333 h 10000"/>
                  <a:gd name="connsiteX88-177" fmla="*/ 174 w 10000"/>
                  <a:gd name="connsiteY88-178" fmla="*/ 4133 h 10000"/>
                  <a:gd name="connsiteX89-179" fmla="*/ 21 w 10000"/>
                  <a:gd name="connsiteY89-180" fmla="*/ 2667 h 10000"/>
                  <a:gd name="connsiteX90-181" fmla="*/ 123 w 10000"/>
                  <a:gd name="connsiteY90-182" fmla="*/ 2000 h 10000"/>
                  <a:gd name="connsiteX91-183" fmla="*/ 225 w 10000"/>
                  <a:gd name="connsiteY91-184" fmla="*/ 1333 h 10000"/>
                  <a:gd name="connsiteX92-185" fmla="*/ 634 w 10000"/>
                  <a:gd name="connsiteY92-186" fmla="*/ 533 h 10000"/>
                  <a:gd name="connsiteX93-187" fmla="*/ 1145 w 10000"/>
                  <a:gd name="connsiteY93-188" fmla="*/ 133 h 10000"/>
                  <a:gd name="connsiteX94-189" fmla="*/ 2063 w 10000"/>
                  <a:gd name="connsiteY94-190" fmla="*/ 133 h 10000"/>
                  <a:gd name="connsiteX95-191" fmla="*/ 2778 w 10000"/>
                  <a:gd name="connsiteY95-192" fmla="*/ 800 h 10000"/>
                  <a:gd name="connsiteX0-193" fmla="*/ 2063 w 10000"/>
                  <a:gd name="connsiteY0-194" fmla="*/ 133 h 10000"/>
                  <a:gd name="connsiteX1-195" fmla="*/ 2778 w 10000"/>
                  <a:gd name="connsiteY1-196" fmla="*/ 800 h 10000"/>
                  <a:gd name="connsiteX2-197" fmla="*/ 2063 w 10000"/>
                  <a:gd name="connsiteY2-198" fmla="*/ 133 h 10000"/>
                  <a:gd name="connsiteX3-199" fmla="*/ 1145 w 10000"/>
                  <a:gd name="connsiteY3-200" fmla="*/ 0 h 10000"/>
                  <a:gd name="connsiteX4-201" fmla="*/ 634 w 10000"/>
                  <a:gd name="connsiteY4-202" fmla="*/ 400 h 10000"/>
                  <a:gd name="connsiteX5-203" fmla="*/ 225 w 10000"/>
                  <a:gd name="connsiteY5-204" fmla="*/ 1200 h 10000"/>
                  <a:gd name="connsiteX6-205" fmla="*/ 72 w 10000"/>
                  <a:gd name="connsiteY6-206" fmla="*/ 1867 h 10000"/>
                  <a:gd name="connsiteX7-207" fmla="*/ 21 w 10000"/>
                  <a:gd name="connsiteY7-208" fmla="*/ 2667 h 10000"/>
                  <a:gd name="connsiteX8-209" fmla="*/ 123 w 10000"/>
                  <a:gd name="connsiteY8-210" fmla="*/ 4133 h 10000"/>
                  <a:gd name="connsiteX9-211" fmla="*/ 531 w 10000"/>
                  <a:gd name="connsiteY9-212" fmla="*/ 5333 h 10000"/>
                  <a:gd name="connsiteX10-213" fmla="*/ 1042 w 10000"/>
                  <a:gd name="connsiteY10-214" fmla="*/ 6267 h 10000"/>
                  <a:gd name="connsiteX11-215" fmla="*/ 2217 w 10000"/>
                  <a:gd name="connsiteY11-216" fmla="*/ 7200 h 10000"/>
                  <a:gd name="connsiteX12-217" fmla="*/ 2830 w 10000"/>
                  <a:gd name="connsiteY12-218" fmla="*/ 7067 h 10000"/>
                  <a:gd name="connsiteX13-219" fmla="*/ 3391 w 10000"/>
                  <a:gd name="connsiteY13-220" fmla="*/ 6400 h 10000"/>
                  <a:gd name="connsiteX14-221" fmla="*/ 3544 w 10000"/>
                  <a:gd name="connsiteY14-222" fmla="*/ 5600 h 10000"/>
                  <a:gd name="connsiteX15-223" fmla="*/ 3544 w 10000"/>
                  <a:gd name="connsiteY15-224" fmla="*/ 4800 h 10000"/>
                  <a:gd name="connsiteX16-225" fmla="*/ 3340 w 10000"/>
                  <a:gd name="connsiteY16-226" fmla="*/ 4133 h 10000"/>
                  <a:gd name="connsiteX17-227" fmla="*/ 3084 w 10000"/>
                  <a:gd name="connsiteY17-228" fmla="*/ 3600 h 10000"/>
                  <a:gd name="connsiteX18-229" fmla="*/ 2574 w 10000"/>
                  <a:gd name="connsiteY18-230" fmla="*/ 3067 h 10000"/>
                  <a:gd name="connsiteX19-231" fmla="*/ 2012 w 10000"/>
                  <a:gd name="connsiteY19-232" fmla="*/ 2933 h 10000"/>
                  <a:gd name="connsiteX20-233" fmla="*/ 1451 w 10000"/>
                  <a:gd name="connsiteY20-234" fmla="*/ 3067 h 10000"/>
                  <a:gd name="connsiteX21-235" fmla="*/ 991 w 10000"/>
                  <a:gd name="connsiteY21-236" fmla="*/ 3733 h 10000"/>
                  <a:gd name="connsiteX22-237" fmla="*/ 685 w 10000"/>
                  <a:gd name="connsiteY22-238" fmla="*/ 4667 h 10000"/>
                  <a:gd name="connsiteX23-239" fmla="*/ 531 w 10000"/>
                  <a:gd name="connsiteY23-240" fmla="*/ 5867 h 10000"/>
                  <a:gd name="connsiteX24-241" fmla="*/ 634 w 10000"/>
                  <a:gd name="connsiteY24-242" fmla="*/ 6933 h 10000"/>
                  <a:gd name="connsiteX25-243" fmla="*/ 838 w 10000"/>
                  <a:gd name="connsiteY25-244" fmla="*/ 7733 h 10000"/>
                  <a:gd name="connsiteX26-245" fmla="*/ 1246 w 10000"/>
                  <a:gd name="connsiteY26-246" fmla="*/ 8800 h 10000"/>
                  <a:gd name="connsiteX27-247" fmla="*/ 1757 w 10000"/>
                  <a:gd name="connsiteY27-248" fmla="*/ 9467 h 10000"/>
                  <a:gd name="connsiteX28-249" fmla="*/ 2472 w 10000"/>
                  <a:gd name="connsiteY28-250" fmla="*/ 10000 h 10000"/>
                  <a:gd name="connsiteX29-251" fmla="*/ 3391 w 10000"/>
                  <a:gd name="connsiteY29-252" fmla="*/ 9867 h 10000"/>
                  <a:gd name="connsiteX30-253" fmla="*/ 4361 w 10000"/>
                  <a:gd name="connsiteY30-254" fmla="*/ 8933 h 10000"/>
                  <a:gd name="connsiteX31-255" fmla="*/ 5331 w 10000"/>
                  <a:gd name="connsiteY31-256" fmla="*/ 7333 h 10000"/>
                  <a:gd name="connsiteX32-257" fmla="*/ 6301 w 10000"/>
                  <a:gd name="connsiteY32-258" fmla="*/ 5600 h 10000"/>
                  <a:gd name="connsiteX33-259" fmla="*/ 7425 w 10000"/>
                  <a:gd name="connsiteY33-260" fmla="*/ 4133 h 10000"/>
                  <a:gd name="connsiteX34-261" fmla="*/ 8600 w 10000"/>
                  <a:gd name="connsiteY34-262" fmla="*/ 3867 h 10000"/>
                  <a:gd name="connsiteX35-263" fmla="*/ 9161 w 10000"/>
                  <a:gd name="connsiteY35-264" fmla="*/ 4267 h 10000"/>
                  <a:gd name="connsiteX36-265" fmla="*/ 9621 w 10000"/>
                  <a:gd name="connsiteY36-266" fmla="*/ 5067 h 10000"/>
                  <a:gd name="connsiteX37-267" fmla="*/ 9927 w 10000"/>
                  <a:gd name="connsiteY37-268" fmla="*/ 6400 h 10000"/>
                  <a:gd name="connsiteX38-269" fmla="*/ 9978 w 10000"/>
                  <a:gd name="connsiteY38-270" fmla="*/ 7067 h 10000"/>
                  <a:gd name="connsiteX39-271" fmla="*/ 9876 w 10000"/>
                  <a:gd name="connsiteY39-272" fmla="*/ 7733 h 10000"/>
                  <a:gd name="connsiteX40-273" fmla="*/ 9468 w 10000"/>
                  <a:gd name="connsiteY40-274" fmla="*/ 8533 h 10000"/>
                  <a:gd name="connsiteX41-275" fmla="*/ 8957 w 10000"/>
                  <a:gd name="connsiteY41-276" fmla="*/ 8800 h 10000"/>
                  <a:gd name="connsiteX42-277" fmla="*/ 8140 w 10000"/>
                  <a:gd name="connsiteY42-278" fmla="*/ 7867 h 10000"/>
                  <a:gd name="connsiteX43-279" fmla="*/ 7885 w 10000"/>
                  <a:gd name="connsiteY43-280" fmla="*/ 7067 h 10000"/>
                  <a:gd name="connsiteX44-281" fmla="*/ 7833 w 10000"/>
                  <a:gd name="connsiteY44-282" fmla="*/ 6000 h 10000"/>
                  <a:gd name="connsiteX45-283" fmla="*/ 8037 w 10000"/>
                  <a:gd name="connsiteY45-284" fmla="*/ 5333 h 10000"/>
                  <a:gd name="connsiteX46-285" fmla="*/ 8242 w 10000"/>
                  <a:gd name="connsiteY46-286" fmla="*/ 5067 h 10000"/>
                  <a:gd name="connsiteX47-287" fmla="*/ 8650 w 10000"/>
                  <a:gd name="connsiteY47-288" fmla="*/ 4933 h 10000"/>
                  <a:gd name="connsiteX48-289" fmla="*/ 8753 w 10000"/>
                  <a:gd name="connsiteY48-290" fmla="*/ 4933 h 10000"/>
                  <a:gd name="connsiteX49-291" fmla="*/ 8650 w 10000"/>
                  <a:gd name="connsiteY49-292" fmla="*/ 4933 h 10000"/>
                  <a:gd name="connsiteX50-293" fmla="*/ 8242 w 10000"/>
                  <a:gd name="connsiteY50-294" fmla="*/ 5067 h 10000"/>
                  <a:gd name="connsiteX51-295" fmla="*/ 8037 w 10000"/>
                  <a:gd name="connsiteY51-296" fmla="*/ 5333 h 10000"/>
                  <a:gd name="connsiteX52-297" fmla="*/ 7833 w 10000"/>
                  <a:gd name="connsiteY52-298" fmla="*/ 6000 h 10000"/>
                  <a:gd name="connsiteX53-299" fmla="*/ 7885 w 10000"/>
                  <a:gd name="connsiteY53-300" fmla="*/ 7067 h 10000"/>
                  <a:gd name="connsiteX54-301" fmla="*/ 8140 w 10000"/>
                  <a:gd name="connsiteY54-302" fmla="*/ 8000 h 10000"/>
                  <a:gd name="connsiteX55-303" fmla="*/ 8957 w 10000"/>
                  <a:gd name="connsiteY55-304" fmla="*/ 8800 h 10000"/>
                  <a:gd name="connsiteX56-305" fmla="*/ 9212 w 10000"/>
                  <a:gd name="connsiteY56-306" fmla="*/ 8800 h 10000"/>
                  <a:gd name="connsiteX57-307" fmla="*/ 9468 w 10000"/>
                  <a:gd name="connsiteY57-308" fmla="*/ 8667 h 10000"/>
                  <a:gd name="connsiteX58-309" fmla="*/ 9722 w 10000"/>
                  <a:gd name="connsiteY58-310" fmla="*/ 8400 h 10000"/>
                  <a:gd name="connsiteX59-311" fmla="*/ 9927 w 10000"/>
                  <a:gd name="connsiteY59-312" fmla="*/ 7867 h 10000"/>
                  <a:gd name="connsiteX60-313" fmla="*/ 9978 w 10000"/>
                  <a:gd name="connsiteY60-314" fmla="*/ 7067 h 10000"/>
                  <a:gd name="connsiteX61-315" fmla="*/ 9978 w 10000"/>
                  <a:gd name="connsiteY61-316" fmla="*/ 6267 h 10000"/>
                  <a:gd name="connsiteX62-317" fmla="*/ 9672 w 10000"/>
                  <a:gd name="connsiteY62-318" fmla="*/ 4933 h 10000"/>
                  <a:gd name="connsiteX63-319" fmla="*/ 9161 w 10000"/>
                  <a:gd name="connsiteY63-320" fmla="*/ 4133 h 10000"/>
                  <a:gd name="connsiteX64-321" fmla="*/ 8600 w 10000"/>
                  <a:gd name="connsiteY64-322" fmla="*/ 3600 h 10000"/>
                  <a:gd name="connsiteX65-323" fmla="*/ 7374 w 10000"/>
                  <a:gd name="connsiteY65-324" fmla="*/ 4000 h 10000"/>
                  <a:gd name="connsiteX66-325" fmla="*/ 6251 w 10000"/>
                  <a:gd name="connsiteY66-326" fmla="*/ 5333 h 10000"/>
                  <a:gd name="connsiteX67-327" fmla="*/ 5229 w 10000"/>
                  <a:gd name="connsiteY67-328" fmla="*/ 7200 h 10000"/>
                  <a:gd name="connsiteX68-329" fmla="*/ 4310 w 10000"/>
                  <a:gd name="connsiteY68-330" fmla="*/ 8667 h 10000"/>
                  <a:gd name="connsiteX69-331" fmla="*/ 2472 w 10000"/>
                  <a:gd name="connsiteY69-332" fmla="*/ 9600 h 10000"/>
                  <a:gd name="connsiteX70-333" fmla="*/ 1808 w 10000"/>
                  <a:gd name="connsiteY70-334" fmla="*/ 9200 h 10000"/>
                  <a:gd name="connsiteX71-335" fmla="*/ 1349 w 10000"/>
                  <a:gd name="connsiteY71-336" fmla="*/ 8533 h 10000"/>
                  <a:gd name="connsiteX72-337" fmla="*/ 940 w 10000"/>
                  <a:gd name="connsiteY72-338" fmla="*/ 7600 h 10000"/>
                  <a:gd name="connsiteX73-339" fmla="*/ 735 w 10000"/>
                  <a:gd name="connsiteY73-340" fmla="*/ 6800 h 10000"/>
                  <a:gd name="connsiteX74-341" fmla="*/ 685 w 10000"/>
                  <a:gd name="connsiteY74-342" fmla="*/ 5867 h 10000"/>
                  <a:gd name="connsiteX75-343" fmla="*/ 735 w 10000"/>
                  <a:gd name="connsiteY75-344" fmla="*/ 4800 h 10000"/>
                  <a:gd name="connsiteX76-345" fmla="*/ 1042 w 10000"/>
                  <a:gd name="connsiteY76-346" fmla="*/ 4000 h 10000"/>
                  <a:gd name="connsiteX77-347" fmla="*/ 1962 w 10000"/>
                  <a:gd name="connsiteY77-348" fmla="*/ 3200 h 10000"/>
                  <a:gd name="connsiteX78-349" fmla="*/ 2523 w 10000"/>
                  <a:gd name="connsiteY78-350" fmla="*/ 3333 h 10000"/>
                  <a:gd name="connsiteX79-351" fmla="*/ 3034 w 10000"/>
                  <a:gd name="connsiteY79-352" fmla="*/ 3867 h 10000"/>
                  <a:gd name="connsiteX80-353" fmla="*/ 3238 w 10000"/>
                  <a:gd name="connsiteY80-354" fmla="*/ 4267 h 10000"/>
                  <a:gd name="connsiteX81-355" fmla="*/ 3442 w 10000"/>
                  <a:gd name="connsiteY81-356" fmla="*/ 4800 h 10000"/>
                  <a:gd name="connsiteX82-357" fmla="*/ 3494 w 10000"/>
                  <a:gd name="connsiteY82-358" fmla="*/ 5467 h 10000"/>
                  <a:gd name="connsiteX83-359" fmla="*/ 3340 w 10000"/>
                  <a:gd name="connsiteY83-360" fmla="*/ 6133 h 10000"/>
                  <a:gd name="connsiteX84-361" fmla="*/ 2830 w 10000"/>
                  <a:gd name="connsiteY84-362" fmla="*/ 6800 h 10000"/>
                  <a:gd name="connsiteX85-363" fmla="*/ 2267 w 10000"/>
                  <a:gd name="connsiteY85-364" fmla="*/ 6933 h 10000"/>
                  <a:gd name="connsiteX86-365" fmla="*/ 1093 w 10000"/>
                  <a:gd name="connsiteY86-366" fmla="*/ 6133 h 10000"/>
                  <a:gd name="connsiteX87-367" fmla="*/ 582 w 10000"/>
                  <a:gd name="connsiteY87-368" fmla="*/ 5333 h 10000"/>
                  <a:gd name="connsiteX88-369" fmla="*/ 174 w 10000"/>
                  <a:gd name="connsiteY88-370" fmla="*/ 4133 h 10000"/>
                  <a:gd name="connsiteX89-371" fmla="*/ 21 w 10000"/>
                  <a:gd name="connsiteY89-372" fmla="*/ 2667 h 10000"/>
                  <a:gd name="connsiteX90-373" fmla="*/ 123 w 10000"/>
                  <a:gd name="connsiteY90-374" fmla="*/ 2000 h 10000"/>
                  <a:gd name="connsiteX91-375" fmla="*/ 225 w 10000"/>
                  <a:gd name="connsiteY91-376" fmla="*/ 1333 h 10000"/>
                  <a:gd name="connsiteX92-377" fmla="*/ 634 w 10000"/>
                  <a:gd name="connsiteY92-378" fmla="*/ 533 h 10000"/>
                  <a:gd name="connsiteX93-379" fmla="*/ 1145 w 10000"/>
                  <a:gd name="connsiteY93-380" fmla="*/ 133 h 10000"/>
                  <a:gd name="connsiteX94-381" fmla="*/ 2063 w 10000"/>
                  <a:gd name="connsiteY94-382" fmla="*/ 133 h 10000"/>
                  <a:gd name="connsiteX0-383" fmla="*/ 1145 w 10000"/>
                  <a:gd name="connsiteY0-384" fmla="*/ 133 h 10000"/>
                  <a:gd name="connsiteX1-385" fmla="*/ 2778 w 10000"/>
                  <a:gd name="connsiteY1-386" fmla="*/ 800 h 10000"/>
                  <a:gd name="connsiteX2-387" fmla="*/ 2063 w 10000"/>
                  <a:gd name="connsiteY2-388" fmla="*/ 133 h 10000"/>
                  <a:gd name="connsiteX3-389" fmla="*/ 1145 w 10000"/>
                  <a:gd name="connsiteY3-390" fmla="*/ 0 h 10000"/>
                  <a:gd name="connsiteX4-391" fmla="*/ 634 w 10000"/>
                  <a:gd name="connsiteY4-392" fmla="*/ 400 h 10000"/>
                  <a:gd name="connsiteX5-393" fmla="*/ 225 w 10000"/>
                  <a:gd name="connsiteY5-394" fmla="*/ 1200 h 10000"/>
                  <a:gd name="connsiteX6-395" fmla="*/ 72 w 10000"/>
                  <a:gd name="connsiteY6-396" fmla="*/ 1867 h 10000"/>
                  <a:gd name="connsiteX7-397" fmla="*/ 21 w 10000"/>
                  <a:gd name="connsiteY7-398" fmla="*/ 2667 h 10000"/>
                  <a:gd name="connsiteX8-399" fmla="*/ 123 w 10000"/>
                  <a:gd name="connsiteY8-400" fmla="*/ 4133 h 10000"/>
                  <a:gd name="connsiteX9-401" fmla="*/ 531 w 10000"/>
                  <a:gd name="connsiteY9-402" fmla="*/ 5333 h 10000"/>
                  <a:gd name="connsiteX10-403" fmla="*/ 1042 w 10000"/>
                  <a:gd name="connsiteY10-404" fmla="*/ 6267 h 10000"/>
                  <a:gd name="connsiteX11-405" fmla="*/ 2217 w 10000"/>
                  <a:gd name="connsiteY11-406" fmla="*/ 7200 h 10000"/>
                  <a:gd name="connsiteX12-407" fmla="*/ 2830 w 10000"/>
                  <a:gd name="connsiteY12-408" fmla="*/ 7067 h 10000"/>
                  <a:gd name="connsiteX13-409" fmla="*/ 3391 w 10000"/>
                  <a:gd name="connsiteY13-410" fmla="*/ 6400 h 10000"/>
                  <a:gd name="connsiteX14-411" fmla="*/ 3544 w 10000"/>
                  <a:gd name="connsiteY14-412" fmla="*/ 5600 h 10000"/>
                  <a:gd name="connsiteX15-413" fmla="*/ 3544 w 10000"/>
                  <a:gd name="connsiteY15-414" fmla="*/ 4800 h 10000"/>
                  <a:gd name="connsiteX16-415" fmla="*/ 3340 w 10000"/>
                  <a:gd name="connsiteY16-416" fmla="*/ 4133 h 10000"/>
                  <a:gd name="connsiteX17-417" fmla="*/ 3084 w 10000"/>
                  <a:gd name="connsiteY17-418" fmla="*/ 3600 h 10000"/>
                  <a:gd name="connsiteX18-419" fmla="*/ 2574 w 10000"/>
                  <a:gd name="connsiteY18-420" fmla="*/ 3067 h 10000"/>
                  <a:gd name="connsiteX19-421" fmla="*/ 2012 w 10000"/>
                  <a:gd name="connsiteY19-422" fmla="*/ 2933 h 10000"/>
                  <a:gd name="connsiteX20-423" fmla="*/ 1451 w 10000"/>
                  <a:gd name="connsiteY20-424" fmla="*/ 3067 h 10000"/>
                  <a:gd name="connsiteX21-425" fmla="*/ 991 w 10000"/>
                  <a:gd name="connsiteY21-426" fmla="*/ 3733 h 10000"/>
                  <a:gd name="connsiteX22-427" fmla="*/ 685 w 10000"/>
                  <a:gd name="connsiteY22-428" fmla="*/ 4667 h 10000"/>
                  <a:gd name="connsiteX23-429" fmla="*/ 531 w 10000"/>
                  <a:gd name="connsiteY23-430" fmla="*/ 5867 h 10000"/>
                  <a:gd name="connsiteX24-431" fmla="*/ 634 w 10000"/>
                  <a:gd name="connsiteY24-432" fmla="*/ 6933 h 10000"/>
                  <a:gd name="connsiteX25-433" fmla="*/ 838 w 10000"/>
                  <a:gd name="connsiteY25-434" fmla="*/ 7733 h 10000"/>
                  <a:gd name="connsiteX26-435" fmla="*/ 1246 w 10000"/>
                  <a:gd name="connsiteY26-436" fmla="*/ 8800 h 10000"/>
                  <a:gd name="connsiteX27-437" fmla="*/ 1757 w 10000"/>
                  <a:gd name="connsiteY27-438" fmla="*/ 9467 h 10000"/>
                  <a:gd name="connsiteX28-439" fmla="*/ 2472 w 10000"/>
                  <a:gd name="connsiteY28-440" fmla="*/ 10000 h 10000"/>
                  <a:gd name="connsiteX29-441" fmla="*/ 3391 w 10000"/>
                  <a:gd name="connsiteY29-442" fmla="*/ 9867 h 10000"/>
                  <a:gd name="connsiteX30-443" fmla="*/ 4361 w 10000"/>
                  <a:gd name="connsiteY30-444" fmla="*/ 8933 h 10000"/>
                  <a:gd name="connsiteX31-445" fmla="*/ 5331 w 10000"/>
                  <a:gd name="connsiteY31-446" fmla="*/ 7333 h 10000"/>
                  <a:gd name="connsiteX32-447" fmla="*/ 6301 w 10000"/>
                  <a:gd name="connsiteY32-448" fmla="*/ 5600 h 10000"/>
                  <a:gd name="connsiteX33-449" fmla="*/ 7425 w 10000"/>
                  <a:gd name="connsiteY33-450" fmla="*/ 4133 h 10000"/>
                  <a:gd name="connsiteX34-451" fmla="*/ 8600 w 10000"/>
                  <a:gd name="connsiteY34-452" fmla="*/ 3867 h 10000"/>
                  <a:gd name="connsiteX35-453" fmla="*/ 9161 w 10000"/>
                  <a:gd name="connsiteY35-454" fmla="*/ 4267 h 10000"/>
                  <a:gd name="connsiteX36-455" fmla="*/ 9621 w 10000"/>
                  <a:gd name="connsiteY36-456" fmla="*/ 5067 h 10000"/>
                  <a:gd name="connsiteX37-457" fmla="*/ 9927 w 10000"/>
                  <a:gd name="connsiteY37-458" fmla="*/ 6400 h 10000"/>
                  <a:gd name="connsiteX38-459" fmla="*/ 9978 w 10000"/>
                  <a:gd name="connsiteY38-460" fmla="*/ 7067 h 10000"/>
                  <a:gd name="connsiteX39-461" fmla="*/ 9876 w 10000"/>
                  <a:gd name="connsiteY39-462" fmla="*/ 7733 h 10000"/>
                  <a:gd name="connsiteX40-463" fmla="*/ 9468 w 10000"/>
                  <a:gd name="connsiteY40-464" fmla="*/ 8533 h 10000"/>
                  <a:gd name="connsiteX41-465" fmla="*/ 8957 w 10000"/>
                  <a:gd name="connsiteY41-466" fmla="*/ 8800 h 10000"/>
                  <a:gd name="connsiteX42-467" fmla="*/ 8140 w 10000"/>
                  <a:gd name="connsiteY42-468" fmla="*/ 7867 h 10000"/>
                  <a:gd name="connsiteX43-469" fmla="*/ 7885 w 10000"/>
                  <a:gd name="connsiteY43-470" fmla="*/ 7067 h 10000"/>
                  <a:gd name="connsiteX44-471" fmla="*/ 7833 w 10000"/>
                  <a:gd name="connsiteY44-472" fmla="*/ 6000 h 10000"/>
                  <a:gd name="connsiteX45-473" fmla="*/ 8037 w 10000"/>
                  <a:gd name="connsiteY45-474" fmla="*/ 5333 h 10000"/>
                  <a:gd name="connsiteX46-475" fmla="*/ 8242 w 10000"/>
                  <a:gd name="connsiteY46-476" fmla="*/ 5067 h 10000"/>
                  <a:gd name="connsiteX47-477" fmla="*/ 8650 w 10000"/>
                  <a:gd name="connsiteY47-478" fmla="*/ 4933 h 10000"/>
                  <a:gd name="connsiteX48-479" fmla="*/ 8753 w 10000"/>
                  <a:gd name="connsiteY48-480" fmla="*/ 4933 h 10000"/>
                  <a:gd name="connsiteX49-481" fmla="*/ 8650 w 10000"/>
                  <a:gd name="connsiteY49-482" fmla="*/ 4933 h 10000"/>
                  <a:gd name="connsiteX50-483" fmla="*/ 8242 w 10000"/>
                  <a:gd name="connsiteY50-484" fmla="*/ 5067 h 10000"/>
                  <a:gd name="connsiteX51-485" fmla="*/ 8037 w 10000"/>
                  <a:gd name="connsiteY51-486" fmla="*/ 5333 h 10000"/>
                  <a:gd name="connsiteX52-487" fmla="*/ 7833 w 10000"/>
                  <a:gd name="connsiteY52-488" fmla="*/ 6000 h 10000"/>
                  <a:gd name="connsiteX53-489" fmla="*/ 7885 w 10000"/>
                  <a:gd name="connsiteY53-490" fmla="*/ 7067 h 10000"/>
                  <a:gd name="connsiteX54-491" fmla="*/ 8140 w 10000"/>
                  <a:gd name="connsiteY54-492" fmla="*/ 8000 h 10000"/>
                  <a:gd name="connsiteX55-493" fmla="*/ 8957 w 10000"/>
                  <a:gd name="connsiteY55-494" fmla="*/ 8800 h 10000"/>
                  <a:gd name="connsiteX56-495" fmla="*/ 9212 w 10000"/>
                  <a:gd name="connsiteY56-496" fmla="*/ 8800 h 10000"/>
                  <a:gd name="connsiteX57-497" fmla="*/ 9468 w 10000"/>
                  <a:gd name="connsiteY57-498" fmla="*/ 8667 h 10000"/>
                  <a:gd name="connsiteX58-499" fmla="*/ 9722 w 10000"/>
                  <a:gd name="connsiteY58-500" fmla="*/ 8400 h 10000"/>
                  <a:gd name="connsiteX59-501" fmla="*/ 9927 w 10000"/>
                  <a:gd name="connsiteY59-502" fmla="*/ 7867 h 10000"/>
                  <a:gd name="connsiteX60-503" fmla="*/ 9978 w 10000"/>
                  <a:gd name="connsiteY60-504" fmla="*/ 7067 h 10000"/>
                  <a:gd name="connsiteX61-505" fmla="*/ 9978 w 10000"/>
                  <a:gd name="connsiteY61-506" fmla="*/ 6267 h 10000"/>
                  <a:gd name="connsiteX62-507" fmla="*/ 9672 w 10000"/>
                  <a:gd name="connsiteY62-508" fmla="*/ 4933 h 10000"/>
                  <a:gd name="connsiteX63-509" fmla="*/ 9161 w 10000"/>
                  <a:gd name="connsiteY63-510" fmla="*/ 4133 h 10000"/>
                  <a:gd name="connsiteX64-511" fmla="*/ 8600 w 10000"/>
                  <a:gd name="connsiteY64-512" fmla="*/ 3600 h 10000"/>
                  <a:gd name="connsiteX65-513" fmla="*/ 7374 w 10000"/>
                  <a:gd name="connsiteY65-514" fmla="*/ 4000 h 10000"/>
                  <a:gd name="connsiteX66-515" fmla="*/ 6251 w 10000"/>
                  <a:gd name="connsiteY66-516" fmla="*/ 5333 h 10000"/>
                  <a:gd name="connsiteX67-517" fmla="*/ 5229 w 10000"/>
                  <a:gd name="connsiteY67-518" fmla="*/ 7200 h 10000"/>
                  <a:gd name="connsiteX68-519" fmla="*/ 4310 w 10000"/>
                  <a:gd name="connsiteY68-520" fmla="*/ 8667 h 10000"/>
                  <a:gd name="connsiteX69-521" fmla="*/ 2472 w 10000"/>
                  <a:gd name="connsiteY69-522" fmla="*/ 9600 h 10000"/>
                  <a:gd name="connsiteX70-523" fmla="*/ 1808 w 10000"/>
                  <a:gd name="connsiteY70-524" fmla="*/ 9200 h 10000"/>
                  <a:gd name="connsiteX71-525" fmla="*/ 1349 w 10000"/>
                  <a:gd name="connsiteY71-526" fmla="*/ 8533 h 10000"/>
                  <a:gd name="connsiteX72-527" fmla="*/ 940 w 10000"/>
                  <a:gd name="connsiteY72-528" fmla="*/ 7600 h 10000"/>
                  <a:gd name="connsiteX73-529" fmla="*/ 735 w 10000"/>
                  <a:gd name="connsiteY73-530" fmla="*/ 6800 h 10000"/>
                  <a:gd name="connsiteX74-531" fmla="*/ 685 w 10000"/>
                  <a:gd name="connsiteY74-532" fmla="*/ 5867 h 10000"/>
                  <a:gd name="connsiteX75-533" fmla="*/ 735 w 10000"/>
                  <a:gd name="connsiteY75-534" fmla="*/ 4800 h 10000"/>
                  <a:gd name="connsiteX76-535" fmla="*/ 1042 w 10000"/>
                  <a:gd name="connsiteY76-536" fmla="*/ 4000 h 10000"/>
                  <a:gd name="connsiteX77-537" fmla="*/ 1962 w 10000"/>
                  <a:gd name="connsiteY77-538" fmla="*/ 3200 h 10000"/>
                  <a:gd name="connsiteX78-539" fmla="*/ 2523 w 10000"/>
                  <a:gd name="connsiteY78-540" fmla="*/ 3333 h 10000"/>
                  <a:gd name="connsiteX79-541" fmla="*/ 3034 w 10000"/>
                  <a:gd name="connsiteY79-542" fmla="*/ 3867 h 10000"/>
                  <a:gd name="connsiteX80-543" fmla="*/ 3238 w 10000"/>
                  <a:gd name="connsiteY80-544" fmla="*/ 4267 h 10000"/>
                  <a:gd name="connsiteX81-545" fmla="*/ 3442 w 10000"/>
                  <a:gd name="connsiteY81-546" fmla="*/ 4800 h 10000"/>
                  <a:gd name="connsiteX82-547" fmla="*/ 3494 w 10000"/>
                  <a:gd name="connsiteY82-548" fmla="*/ 5467 h 10000"/>
                  <a:gd name="connsiteX83-549" fmla="*/ 3340 w 10000"/>
                  <a:gd name="connsiteY83-550" fmla="*/ 6133 h 10000"/>
                  <a:gd name="connsiteX84-551" fmla="*/ 2830 w 10000"/>
                  <a:gd name="connsiteY84-552" fmla="*/ 6800 h 10000"/>
                  <a:gd name="connsiteX85-553" fmla="*/ 2267 w 10000"/>
                  <a:gd name="connsiteY85-554" fmla="*/ 6933 h 10000"/>
                  <a:gd name="connsiteX86-555" fmla="*/ 1093 w 10000"/>
                  <a:gd name="connsiteY86-556" fmla="*/ 6133 h 10000"/>
                  <a:gd name="connsiteX87-557" fmla="*/ 582 w 10000"/>
                  <a:gd name="connsiteY87-558" fmla="*/ 5333 h 10000"/>
                  <a:gd name="connsiteX88-559" fmla="*/ 174 w 10000"/>
                  <a:gd name="connsiteY88-560" fmla="*/ 4133 h 10000"/>
                  <a:gd name="connsiteX89-561" fmla="*/ 21 w 10000"/>
                  <a:gd name="connsiteY89-562" fmla="*/ 2667 h 10000"/>
                  <a:gd name="connsiteX90-563" fmla="*/ 123 w 10000"/>
                  <a:gd name="connsiteY90-564" fmla="*/ 2000 h 10000"/>
                  <a:gd name="connsiteX91-565" fmla="*/ 225 w 10000"/>
                  <a:gd name="connsiteY91-566" fmla="*/ 1333 h 10000"/>
                  <a:gd name="connsiteX92-567" fmla="*/ 634 w 10000"/>
                  <a:gd name="connsiteY92-568" fmla="*/ 533 h 10000"/>
                  <a:gd name="connsiteX93-569" fmla="*/ 1145 w 10000"/>
                  <a:gd name="connsiteY93-570" fmla="*/ 133 h 10000"/>
                  <a:gd name="connsiteX0-571" fmla="*/ 1145 w 10000"/>
                  <a:gd name="connsiteY0-572" fmla="*/ 133 h 10000"/>
                  <a:gd name="connsiteX1-573" fmla="*/ 2778 w 10000"/>
                  <a:gd name="connsiteY1-574" fmla="*/ 800 h 10000"/>
                  <a:gd name="connsiteX2-575" fmla="*/ 1145 w 10000"/>
                  <a:gd name="connsiteY2-576" fmla="*/ 0 h 10000"/>
                  <a:gd name="connsiteX3-577" fmla="*/ 634 w 10000"/>
                  <a:gd name="connsiteY3-578" fmla="*/ 400 h 10000"/>
                  <a:gd name="connsiteX4-579" fmla="*/ 225 w 10000"/>
                  <a:gd name="connsiteY4-580" fmla="*/ 1200 h 10000"/>
                  <a:gd name="connsiteX5-581" fmla="*/ 72 w 10000"/>
                  <a:gd name="connsiteY5-582" fmla="*/ 1867 h 10000"/>
                  <a:gd name="connsiteX6-583" fmla="*/ 21 w 10000"/>
                  <a:gd name="connsiteY6-584" fmla="*/ 2667 h 10000"/>
                  <a:gd name="connsiteX7-585" fmla="*/ 123 w 10000"/>
                  <a:gd name="connsiteY7-586" fmla="*/ 4133 h 10000"/>
                  <a:gd name="connsiteX8-587" fmla="*/ 531 w 10000"/>
                  <a:gd name="connsiteY8-588" fmla="*/ 5333 h 10000"/>
                  <a:gd name="connsiteX9-589" fmla="*/ 1042 w 10000"/>
                  <a:gd name="connsiteY9-590" fmla="*/ 6267 h 10000"/>
                  <a:gd name="connsiteX10-591" fmla="*/ 2217 w 10000"/>
                  <a:gd name="connsiteY10-592" fmla="*/ 7200 h 10000"/>
                  <a:gd name="connsiteX11-593" fmla="*/ 2830 w 10000"/>
                  <a:gd name="connsiteY11-594" fmla="*/ 7067 h 10000"/>
                  <a:gd name="connsiteX12-595" fmla="*/ 3391 w 10000"/>
                  <a:gd name="connsiteY12-596" fmla="*/ 6400 h 10000"/>
                  <a:gd name="connsiteX13-597" fmla="*/ 3544 w 10000"/>
                  <a:gd name="connsiteY13-598" fmla="*/ 5600 h 10000"/>
                  <a:gd name="connsiteX14-599" fmla="*/ 3544 w 10000"/>
                  <a:gd name="connsiteY14-600" fmla="*/ 4800 h 10000"/>
                  <a:gd name="connsiteX15-601" fmla="*/ 3340 w 10000"/>
                  <a:gd name="connsiteY15-602" fmla="*/ 4133 h 10000"/>
                  <a:gd name="connsiteX16-603" fmla="*/ 3084 w 10000"/>
                  <a:gd name="connsiteY16-604" fmla="*/ 3600 h 10000"/>
                  <a:gd name="connsiteX17-605" fmla="*/ 2574 w 10000"/>
                  <a:gd name="connsiteY17-606" fmla="*/ 3067 h 10000"/>
                  <a:gd name="connsiteX18-607" fmla="*/ 2012 w 10000"/>
                  <a:gd name="connsiteY18-608" fmla="*/ 2933 h 10000"/>
                  <a:gd name="connsiteX19-609" fmla="*/ 1451 w 10000"/>
                  <a:gd name="connsiteY19-610" fmla="*/ 3067 h 10000"/>
                  <a:gd name="connsiteX20-611" fmla="*/ 991 w 10000"/>
                  <a:gd name="connsiteY20-612" fmla="*/ 3733 h 10000"/>
                  <a:gd name="connsiteX21-613" fmla="*/ 685 w 10000"/>
                  <a:gd name="connsiteY21-614" fmla="*/ 4667 h 10000"/>
                  <a:gd name="connsiteX22-615" fmla="*/ 531 w 10000"/>
                  <a:gd name="connsiteY22-616" fmla="*/ 5867 h 10000"/>
                  <a:gd name="connsiteX23-617" fmla="*/ 634 w 10000"/>
                  <a:gd name="connsiteY23-618" fmla="*/ 6933 h 10000"/>
                  <a:gd name="connsiteX24-619" fmla="*/ 838 w 10000"/>
                  <a:gd name="connsiteY24-620" fmla="*/ 7733 h 10000"/>
                  <a:gd name="connsiteX25-621" fmla="*/ 1246 w 10000"/>
                  <a:gd name="connsiteY25-622" fmla="*/ 8800 h 10000"/>
                  <a:gd name="connsiteX26-623" fmla="*/ 1757 w 10000"/>
                  <a:gd name="connsiteY26-624" fmla="*/ 9467 h 10000"/>
                  <a:gd name="connsiteX27-625" fmla="*/ 2472 w 10000"/>
                  <a:gd name="connsiteY27-626" fmla="*/ 10000 h 10000"/>
                  <a:gd name="connsiteX28-627" fmla="*/ 3391 w 10000"/>
                  <a:gd name="connsiteY28-628" fmla="*/ 9867 h 10000"/>
                  <a:gd name="connsiteX29-629" fmla="*/ 4361 w 10000"/>
                  <a:gd name="connsiteY29-630" fmla="*/ 8933 h 10000"/>
                  <a:gd name="connsiteX30-631" fmla="*/ 5331 w 10000"/>
                  <a:gd name="connsiteY30-632" fmla="*/ 7333 h 10000"/>
                  <a:gd name="connsiteX31-633" fmla="*/ 6301 w 10000"/>
                  <a:gd name="connsiteY31-634" fmla="*/ 5600 h 10000"/>
                  <a:gd name="connsiteX32-635" fmla="*/ 7425 w 10000"/>
                  <a:gd name="connsiteY32-636" fmla="*/ 4133 h 10000"/>
                  <a:gd name="connsiteX33-637" fmla="*/ 8600 w 10000"/>
                  <a:gd name="connsiteY33-638" fmla="*/ 3867 h 10000"/>
                  <a:gd name="connsiteX34-639" fmla="*/ 9161 w 10000"/>
                  <a:gd name="connsiteY34-640" fmla="*/ 4267 h 10000"/>
                  <a:gd name="connsiteX35-641" fmla="*/ 9621 w 10000"/>
                  <a:gd name="connsiteY35-642" fmla="*/ 5067 h 10000"/>
                  <a:gd name="connsiteX36-643" fmla="*/ 9927 w 10000"/>
                  <a:gd name="connsiteY36-644" fmla="*/ 6400 h 10000"/>
                  <a:gd name="connsiteX37-645" fmla="*/ 9978 w 10000"/>
                  <a:gd name="connsiteY37-646" fmla="*/ 7067 h 10000"/>
                  <a:gd name="connsiteX38-647" fmla="*/ 9876 w 10000"/>
                  <a:gd name="connsiteY38-648" fmla="*/ 7733 h 10000"/>
                  <a:gd name="connsiteX39-649" fmla="*/ 9468 w 10000"/>
                  <a:gd name="connsiteY39-650" fmla="*/ 8533 h 10000"/>
                  <a:gd name="connsiteX40-651" fmla="*/ 8957 w 10000"/>
                  <a:gd name="connsiteY40-652" fmla="*/ 8800 h 10000"/>
                  <a:gd name="connsiteX41-653" fmla="*/ 8140 w 10000"/>
                  <a:gd name="connsiteY41-654" fmla="*/ 7867 h 10000"/>
                  <a:gd name="connsiteX42-655" fmla="*/ 7885 w 10000"/>
                  <a:gd name="connsiteY42-656" fmla="*/ 7067 h 10000"/>
                  <a:gd name="connsiteX43-657" fmla="*/ 7833 w 10000"/>
                  <a:gd name="connsiteY43-658" fmla="*/ 6000 h 10000"/>
                  <a:gd name="connsiteX44-659" fmla="*/ 8037 w 10000"/>
                  <a:gd name="connsiteY44-660" fmla="*/ 5333 h 10000"/>
                  <a:gd name="connsiteX45-661" fmla="*/ 8242 w 10000"/>
                  <a:gd name="connsiteY45-662" fmla="*/ 5067 h 10000"/>
                  <a:gd name="connsiteX46-663" fmla="*/ 8650 w 10000"/>
                  <a:gd name="connsiteY46-664" fmla="*/ 4933 h 10000"/>
                  <a:gd name="connsiteX47-665" fmla="*/ 8753 w 10000"/>
                  <a:gd name="connsiteY47-666" fmla="*/ 4933 h 10000"/>
                  <a:gd name="connsiteX48-667" fmla="*/ 8650 w 10000"/>
                  <a:gd name="connsiteY48-668" fmla="*/ 4933 h 10000"/>
                  <a:gd name="connsiteX49-669" fmla="*/ 8242 w 10000"/>
                  <a:gd name="connsiteY49-670" fmla="*/ 5067 h 10000"/>
                  <a:gd name="connsiteX50-671" fmla="*/ 8037 w 10000"/>
                  <a:gd name="connsiteY50-672" fmla="*/ 5333 h 10000"/>
                  <a:gd name="connsiteX51-673" fmla="*/ 7833 w 10000"/>
                  <a:gd name="connsiteY51-674" fmla="*/ 6000 h 10000"/>
                  <a:gd name="connsiteX52-675" fmla="*/ 7885 w 10000"/>
                  <a:gd name="connsiteY52-676" fmla="*/ 7067 h 10000"/>
                  <a:gd name="connsiteX53-677" fmla="*/ 8140 w 10000"/>
                  <a:gd name="connsiteY53-678" fmla="*/ 8000 h 10000"/>
                  <a:gd name="connsiteX54-679" fmla="*/ 8957 w 10000"/>
                  <a:gd name="connsiteY54-680" fmla="*/ 8800 h 10000"/>
                  <a:gd name="connsiteX55-681" fmla="*/ 9212 w 10000"/>
                  <a:gd name="connsiteY55-682" fmla="*/ 8800 h 10000"/>
                  <a:gd name="connsiteX56-683" fmla="*/ 9468 w 10000"/>
                  <a:gd name="connsiteY56-684" fmla="*/ 8667 h 10000"/>
                  <a:gd name="connsiteX57-685" fmla="*/ 9722 w 10000"/>
                  <a:gd name="connsiteY57-686" fmla="*/ 8400 h 10000"/>
                  <a:gd name="connsiteX58-687" fmla="*/ 9927 w 10000"/>
                  <a:gd name="connsiteY58-688" fmla="*/ 7867 h 10000"/>
                  <a:gd name="connsiteX59-689" fmla="*/ 9978 w 10000"/>
                  <a:gd name="connsiteY59-690" fmla="*/ 7067 h 10000"/>
                  <a:gd name="connsiteX60-691" fmla="*/ 9978 w 10000"/>
                  <a:gd name="connsiteY60-692" fmla="*/ 6267 h 10000"/>
                  <a:gd name="connsiteX61-693" fmla="*/ 9672 w 10000"/>
                  <a:gd name="connsiteY61-694" fmla="*/ 4933 h 10000"/>
                  <a:gd name="connsiteX62-695" fmla="*/ 9161 w 10000"/>
                  <a:gd name="connsiteY62-696" fmla="*/ 4133 h 10000"/>
                  <a:gd name="connsiteX63-697" fmla="*/ 8600 w 10000"/>
                  <a:gd name="connsiteY63-698" fmla="*/ 3600 h 10000"/>
                  <a:gd name="connsiteX64-699" fmla="*/ 7374 w 10000"/>
                  <a:gd name="connsiteY64-700" fmla="*/ 4000 h 10000"/>
                  <a:gd name="connsiteX65-701" fmla="*/ 6251 w 10000"/>
                  <a:gd name="connsiteY65-702" fmla="*/ 5333 h 10000"/>
                  <a:gd name="connsiteX66-703" fmla="*/ 5229 w 10000"/>
                  <a:gd name="connsiteY66-704" fmla="*/ 7200 h 10000"/>
                  <a:gd name="connsiteX67-705" fmla="*/ 4310 w 10000"/>
                  <a:gd name="connsiteY67-706" fmla="*/ 8667 h 10000"/>
                  <a:gd name="connsiteX68-707" fmla="*/ 2472 w 10000"/>
                  <a:gd name="connsiteY68-708" fmla="*/ 9600 h 10000"/>
                  <a:gd name="connsiteX69-709" fmla="*/ 1808 w 10000"/>
                  <a:gd name="connsiteY69-710" fmla="*/ 9200 h 10000"/>
                  <a:gd name="connsiteX70-711" fmla="*/ 1349 w 10000"/>
                  <a:gd name="connsiteY70-712" fmla="*/ 8533 h 10000"/>
                  <a:gd name="connsiteX71-713" fmla="*/ 940 w 10000"/>
                  <a:gd name="connsiteY71-714" fmla="*/ 7600 h 10000"/>
                  <a:gd name="connsiteX72-715" fmla="*/ 735 w 10000"/>
                  <a:gd name="connsiteY72-716" fmla="*/ 6800 h 10000"/>
                  <a:gd name="connsiteX73-717" fmla="*/ 685 w 10000"/>
                  <a:gd name="connsiteY73-718" fmla="*/ 5867 h 10000"/>
                  <a:gd name="connsiteX74-719" fmla="*/ 735 w 10000"/>
                  <a:gd name="connsiteY74-720" fmla="*/ 4800 h 10000"/>
                  <a:gd name="connsiteX75-721" fmla="*/ 1042 w 10000"/>
                  <a:gd name="connsiteY75-722" fmla="*/ 4000 h 10000"/>
                  <a:gd name="connsiteX76-723" fmla="*/ 1962 w 10000"/>
                  <a:gd name="connsiteY76-724" fmla="*/ 3200 h 10000"/>
                  <a:gd name="connsiteX77-725" fmla="*/ 2523 w 10000"/>
                  <a:gd name="connsiteY77-726" fmla="*/ 3333 h 10000"/>
                  <a:gd name="connsiteX78-727" fmla="*/ 3034 w 10000"/>
                  <a:gd name="connsiteY78-728" fmla="*/ 3867 h 10000"/>
                  <a:gd name="connsiteX79-729" fmla="*/ 3238 w 10000"/>
                  <a:gd name="connsiteY79-730" fmla="*/ 4267 h 10000"/>
                  <a:gd name="connsiteX80-731" fmla="*/ 3442 w 10000"/>
                  <a:gd name="connsiteY80-732" fmla="*/ 4800 h 10000"/>
                  <a:gd name="connsiteX81-733" fmla="*/ 3494 w 10000"/>
                  <a:gd name="connsiteY81-734" fmla="*/ 5467 h 10000"/>
                  <a:gd name="connsiteX82-735" fmla="*/ 3340 w 10000"/>
                  <a:gd name="connsiteY82-736" fmla="*/ 6133 h 10000"/>
                  <a:gd name="connsiteX83-737" fmla="*/ 2830 w 10000"/>
                  <a:gd name="connsiteY83-738" fmla="*/ 6800 h 10000"/>
                  <a:gd name="connsiteX84-739" fmla="*/ 2267 w 10000"/>
                  <a:gd name="connsiteY84-740" fmla="*/ 6933 h 10000"/>
                  <a:gd name="connsiteX85-741" fmla="*/ 1093 w 10000"/>
                  <a:gd name="connsiteY85-742" fmla="*/ 6133 h 10000"/>
                  <a:gd name="connsiteX86-743" fmla="*/ 582 w 10000"/>
                  <a:gd name="connsiteY86-744" fmla="*/ 5333 h 10000"/>
                  <a:gd name="connsiteX87-745" fmla="*/ 174 w 10000"/>
                  <a:gd name="connsiteY87-746" fmla="*/ 4133 h 10000"/>
                  <a:gd name="connsiteX88-747" fmla="*/ 21 w 10000"/>
                  <a:gd name="connsiteY88-748" fmla="*/ 2667 h 10000"/>
                  <a:gd name="connsiteX89-749" fmla="*/ 123 w 10000"/>
                  <a:gd name="connsiteY89-750" fmla="*/ 2000 h 10000"/>
                  <a:gd name="connsiteX90-751" fmla="*/ 225 w 10000"/>
                  <a:gd name="connsiteY90-752" fmla="*/ 1333 h 10000"/>
                  <a:gd name="connsiteX91-753" fmla="*/ 634 w 10000"/>
                  <a:gd name="connsiteY91-754" fmla="*/ 533 h 10000"/>
                  <a:gd name="connsiteX92-755" fmla="*/ 1145 w 10000"/>
                  <a:gd name="connsiteY92-756" fmla="*/ 133 h 10000"/>
                  <a:gd name="connsiteX0-757" fmla="*/ 634 w 10000"/>
                  <a:gd name="connsiteY0-758" fmla="*/ 533 h 10000"/>
                  <a:gd name="connsiteX1-759" fmla="*/ 2778 w 10000"/>
                  <a:gd name="connsiteY1-760" fmla="*/ 800 h 10000"/>
                  <a:gd name="connsiteX2-761" fmla="*/ 1145 w 10000"/>
                  <a:gd name="connsiteY2-762" fmla="*/ 0 h 10000"/>
                  <a:gd name="connsiteX3-763" fmla="*/ 634 w 10000"/>
                  <a:gd name="connsiteY3-764" fmla="*/ 400 h 10000"/>
                  <a:gd name="connsiteX4-765" fmla="*/ 225 w 10000"/>
                  <a:gd name="connsiteY4-766" fmla="*/ 1200 h 10000"/>
                  <a:gd name="connsiteX5-767" fmla="*/ 72 w 10000"/>
                  <a:gd name="connsiteY5-768" fmla="*/ 1867 h 10000"/>
                  <a:gd name="connsiteX6-769" fmla="*/ 21 w 10000"/>
                  <a:gd name="connsiteY6-770" fmla="*/ 2667 h 10000"/>
                  <a:gd name="connsiteX7-771" fmla="*/ 123 w 10000"/>
                  <a:gd name="connsiteY7-772" fmla="*/ 4133 h 10000"/>
                  <a:gd name="connsiteX8-773" fmla="*/ 531 w 10000"/>
                  <a:gd name="connsiteY8-774" fmla="*/ 5333 h 10000"/>
                  <a:gd name="connsiteX9-775" fmla="*/ 1042 w 10000"/>
                  <a:gd name="connsiteY9-776" fmla="*/ 6267 h 10000"/>
                  <a:gd name="connsiteX10-777" fmla="*/ 2217 w 10000"/>
                  <a:gd name="connsiteY10-778" fmla="*/ 7200 h 10000"/>
                  <a:gd name="connsiteX11-779" fmla="*/ 2830 w 10000"/>
                  <a:gd name="connsiteY11-780" fmla="*/ 7067 h 10000"/>
                  <a:gd name="connsiteX12-781" fmla="*/ 3391 w 10000"/>
                  <a:gd name="connsiteY12-782" fmla="*/ 6400 h 10000"/>
                  <a:gd name="connsiteX13-783" fmla="*/ 3544 w 10000"/>
                  <a:gd name="connsiteY13-784" fmla="*/ 5600 h 10000"/>
                  <a:gd name="connsiteX14-785" fmla="*/ 3544 w 10000"/>
                  <a:gd name="connsiteY14-786" fmla="*/ 4800 h 10000"/>
                  <a:gd name="connsiteX15-787" fmla="*/ 3340 w 10000"/>
                  <a:gd name="connsiteY15-788" fmla="*/ 4133 h 10000"/>
                  <a:gd name="connsiteX16-789" fmla="*/ 3084 w 10000"/>
                  <a:gd name="connsiteY16-790" fmla="*/ 3600 h 10000"/>
                  <a:gd name="connsiteX17-791" fmla="*/ 2574 w 10000"/>
                  <a:gd name="connsiteY17-792" fmla="*/ 3067 h 10000"/>
                  <a:gd name="connsiteX18-793" fmla="*/ 2012 w 10000"/>
                  <a:gd name="connsiteY18-794" fmla="*/ 2933 h 10000"/>
                  <a:gd name="connsiteX19-795" fmla="*/ 1451 w 10000"/>
                  <a:gd name="connsiteY19-796" fmla="*/ 3067 h 10000"/>
                  <a:gd name="connsiteX20-797" fmla="*/ 991 w 10000"/>
                  <a:gd name="connsiteY20-798" fmla="*/ 3733 h 10000"/>
                  <a:gd name="connsiteX21-799" fmla="*/ 685 w 10000"/>
                  <a:gd name="connsiteY21-800" fmla="*/ 4667 h 10000"/>
                  <a:gd name="connsiteX22-801" fmla="*/ 531 w 10000"/>
                  <a:gd name="connsiteY22-802" fmla="*/ 5867 h 10000"/>
                  <a:gd name="connsiteX23-803" fmla="*/ 634 w 10000"/>
                  <a:gd name="connsiteY23-804" fmla="*/ 6933 h 10000"/>
                  <a:gd name="connsiteX24-805" fmla="*/ 838 w 10000"/>
                  <a:gd name="connsiteY24-806" fmla="*/ 7733 h 10000"/>
                  <a:gd name="connsiteX25-807" fmla="*/ 1246 w 10000"/>
                  <a:gd name="connsiteY25-808" fmla="*/ 8800 h 10000"/>
                  <a:gd name="connsiteX26-809" fmla="*/ 1757 w 10000"/>
                  <a:gd name="connsiteY26-810" fmla="*/ 9467 h 10000"/>
                  <a:gd name="connsiteX27-811" fmla="*/ 2472 w 10000"/>
                  <a:gd name="connsiteY27-812" fmla="*/ 10000 h 10000"/>
                  <a:gd name="connsiteX28-813" fmla="*/ 3391 w 10000"/>
                  <a:gd name="connsiteY28-814" fmla="*/ 9867 h 10000"/>
                  <a:gd name="connsiteX29-815" fmla="*/ 4361 w 10000"/>
                  <a:gd name="connsiteY29-816" fmla="*/ 8933 h 10000"/>
                  <a:gd name="connsiteX30-817" fmla="*/ 5331 w 10000"/>
                  <a:gd name="connsiteY30-818" fmla="*/ 7333 h 10000"/>
                  <a:gd name="connsiteX31-819" fmla="*/ 6301 w 10000"/>
                  <a:gd name="connsiteY31-820" fmla="*/ 5600 h 10000"/>
                  <a:gd name="connsiteX32-821" fmla="*/ 7425 w 10000"/>
                  <a:gd name="connsiteY32-822" fmla="*/ 4133 h 10000"/>
                  <a:gd name="connsiteX33-823" fmla="*/ 8600 w 10000"/>
                  <a:gd name="connsiteY33-824" fmla="*/ 3867 h 10000"/>
                  <a:gd name="connsiteX34-825" fmla="*/ 9161 w 10000"/>
                  <a:gd name="connsiteY34-826" fmla="*/ 4267 h 10000"/>
                  <a:gd name="connsiteX35-827" fmla="*/ 9621 w 10000"/>
                  <a:gd name="connsiteY35-828" fmla="*/ 5067 h 10000"/>
                  <a:gd name="connsiteX36-829" fmla="*/ 9927 w 10000"/>
                  <a:gd name="connsiteY36-830" fmla="*/ 6400 h 10000"/>
                  <a:gd name="connsiteX37-831" fmla="*/ 9978 w 10000"/>
                  <a:gd name="connsiteY37-832" fmla="*/ 7067 h 10000"/>
                  <a:gd name="connsiteX38-833" fmla="*/ 9876 w 10000"/>
                  <a:gd name="connsiteY38-834" fmla="*/ 7733 h 10000"/>
                  <a:gd name="connsiteX39-835" fmla="*/ 9468 w 10000"/>
                  <a:gd name="connsiteY39-836" fmla="*/ 8533 h 10000"/>
                  <a:gd name="connsiteX40-837" fmla="*/ 8957 w 10000"/>
                  <a:gd name="connsiteY40-838" fmla="*/ 8800 h 10000"/>
                  <a:gd name="connsiteX41-839" fmla="*/ 8140 w 10000"/>
                  <a:gd name="connsiteY41-840" fmla="*/ 7867 h 10000"/>
                  <a:gd name="connsiteX42-841" fmla="*/ 7885 w 10000"/>
                  <a:gd name="connsiteY42-842" fmla="*/ 7067 h 10000"/>
                  <a:gd name="connsiteX43-843" fmla="*/ 7833 w 10000"/>
                  <a:gd name="connsiteY43-844" fmla="*/ 6000 h 10000"/>
                  <a:gd name="connsiteX44-845" fmla="*/ 8037 w 10000"/>
                  <a:gd name="connsiteY44-846" fmla="*/ 5333 h 10000"/>
                  <a:gd name="connsiteX45-847" fmla="*/ 8242 w 10000"/>
                  <a:gd name="connsiteY45-848" fmla="*/ 5067 h 10000"/>
                  <a:gd name="connsiteX46-849" fmla="*/ 8650 w 10000"/>
                  <a:gd name="connsiteY46-850" fmla="*/ 4933 h 10000"/>
                  <a:gd name="connsiteX47-851" fmla="*/ 8753 w 10000"/>
                  <a:gd name="connsiteY47-852" fmla="*/ 4933 h 10000"/>
                  <a:gd name="connsiteX48-853" fmla="*/ 8650 w 10000"/>
                  <a:gd name="connsiteY48-854" fmla="*/ 4933 h 10000"/>
                  <a:gd name="connsiteX49-855" fmla="*/ 8242 w 10000"/>
                  <a:gd name="connsiteY49-856" fmla="*/ 5067 h 10000"/>
                  <a:gd name="connsiteX50-857" fmla="*/ 8037 w 10000"/>
                  <a:gd name="connsiteY50-858" fmla="*/ 5333 h 10000"/>
                  <a:gd name="connsiteX51-859" fmla="*/ 7833 w 10000"/>
                  <a:gd name="connsiteY51-860" fmla="*/ 6000 h 10000"/>
                  <a:gd name="connsiteX52-861" fmla="*/ 7885 w 10000"/>
                  <a:gd name="connsiteY52-862" fmla="*/ 7067 h 10000"/>
                  <a:gd name="connsiteX53-863" fmla="*/ 8140 w 10000"/>
                  <a:gd name="connsiteY53-864" fmla="*/ 8000 h 10000"/>
                  <a:gd name="connsiteX54-865" fmla="*/ 8957 w 10000"/>
                  <a:gd name="connsiteY54-866" fmla="*/ 8800 h 10000"/>
                  <a:gd name="connsiteX55-867" fmla="*/ 9212 w 10000"/>
                  <a:gd name="connsiteY55-868" fmla="*/ 8800 h 10000"/>
                  <a:gd name="connsiteX56-869" fmla="*/ 9468 w 10000"/>
                  <a:gd name="connsiteY56-870" fmla="*/ 8667 h 10000"/>
                  <a:gd name="connsiteX57-871" fmla="*/ 9722 w 10000"/>
                  <a:gd name="connsiteY57-872" fmla="*/ 8400 h 10000"/>
                  <a:gd name="connsiteX58-873" fmla="*/ 9927 w 10000"/>
                  <a:gd name="connsiteY58-874" fmla="*/ 7867 h 10000"/>
                  <a:gd name="connsiteX59-875" fmla="*/ 9978 w 10000"/>
                  <a:gd name="connsiteY59-876" fmla="*/ 7067 h 10000"/>
                  <a:gd name="connsiteX60-877" fmla="*/ 9978 w 10000"/>
                  <a:gd name="connsiteY60-878" fmla="*/ 6267 h 10000"/>
                  <a:gd name="connsiteX61-879" fmla="*/ 9672 w 10000"/>
                  <a:gd name="connsiteY61-880" fmla="*/ 4933 h 10000"/>
                  <a:gd name="connsiteX62-881" fmla="*/ 9161 w 10000"/>
                  <a:gd name="connsiteY62-882" fmla="*/ 4133 h 10000"/>
                  <a:gd name="connsiteX63-883" fmla="*/ 8600 w 10000"/>
                  <a:gd name="connsiteY63-884" fmla="*/ 3600 h 10000"/>
                  <a:gd name="connsiteX64-885" fmla="*/ 7374 w 10000"/>
                  <a:gd name="connsiteY64-886" fmla="*/ 4000 h 10000"/>
                  <a:gd name="connsiteX65-887" fmla="*/ 6251 w 10000"/>
                  <a:gd name="connsiteY65-888" fmla="*/ 5333 h 10000"/>
                  <a:gd name="connsiteX66-889" fmla="*/ 5229 w 10000"/>
                  <a:gd name="connsiteY66-890" fmla="*/ 7200 h 10000"/>
                  <a:gd name="connsiteX67-891" fmla="*/ 4310 w 10000"/>
                  <a:gd name="connsiteY67-892" fmla="*/ 8667 h 10000"/>
                  <a:gd name="connsiteX68-893" fmla="*/ 2472 w 10000"/>
                  <a:gd name="connsiteY68-894" fmla="*/ 9600 h 10000"/>
                  <a:gd name="connsiteX69-895" fmla="*/ 1808 w 10000"/>
                  <a:gd name="connsiteY69-896" fmla="*/ 9200 h 10000"/>
                  <a:gd name="connsiteX70-897" fmla="*/ 1349 w 10000"/>
                  <a:gd name="connsiteY70-898" fmla="*/ 8533 h 10000"/>
                  <a:gd name="connsiteX71-899" fmla="*/ 940 w 10000"/>
                  <a:gd name="connsiteY71-900" fmla="*/ 7600 h 10000"/>
                  <a:gd name="connsiteX72-901" fmla="*/ 735 w 10000"/>
                  <a:gd name="connsiteY72-902" fmla="*/ 6800 h 10000"/>
                  <a:gd name="connsiteX73-903" fmla="*/ 685 w 10000"/>
                  <a:gd name="connsiteY73-904" fmla="*/ 5867 h 10000"/>
                  <a:gd name="connsiteX74-905" fmla="*/ 735 w 10000"/>
                  <a:gd name="connsiteY74-906" fmla="*/ 4800 h 10000"/>
                  <a:gd name="connsiteX75-907" fmla="*/ 1042 w 10000"/>
                  <a:gd name="connsiteY75-908" fmla="*/ 4000 h 10000"/>
                  <a:gd name="connsiteX76-909" fmla="*/ 1962 w 10000"/>
                  <a:gd name="connsiteY76-910" fmla="*/ 3200 h 10000"/>
                  <a:gd name="connsiteX77-911" fmla="*/ 2523 w 10000"/>
                  <a:gd name="connsiteY77-912" fmla="*/ 3333 h 10000"/>
                  <a:gd name="connsiteX78-913" fmla="*/ 3034 w 10000"/>
                  <a:gd name="connsiteY78-914" fmla="*/ 3867 h 10000"/>
                  <a:gd name="connsiteX79-915" fmla="*/ 3238 w 10000"/>
                  <a:gd name="connsiteY79-916" fmla="*/ 4267 h 10000"/>
                  <a:gd name="connsiteX80-917" fmla="*/ 3442 w 10000"/>
                  <a:gd name="connsiteY80-918" fmla="*/ 4800 h 10000"/>
                  <a:gd name="connsiteX81-919" fmla="*/ 3494 w 10000"/>
                  <a:gd name="connsiteY81-920" fmla="*/ 5467 h 10000"/>
                  <a:gd name="connsiteX82-921" fmla="*/ 3340 w 10000"/>
                  <a:gd name="connsiteY82-922" fmla="*/ 6133 h 10000"/>
                  <a:gd name="connsiteX83-923" fmla="*/ 2830 w 10000"/>
                  <a:gd name="connsiteY83-924" fmla="*/ 6800 h 10000"/>
                  <a:gd name="connsiteX84-925" fmla="*/ 2267 w 10000"/>
                  <a:gd name="connsiteY84-926" fmla="*/ 6933 h 10000"/>
                  <a:gd name="connsiteX85-927" fmla="*/ 1093 w 10000"/>
                  <a:gd name="connsiteY85-928" fmla="*/ 6133 h 10000"/>
                  <a:gd name="connsiteX86-929" fmla="*/ 582 w 10000"/>
                  <a:gd name="connsiteY86-930" fmla="*/ 5333 h 10000"/>
                  <a:gd name="connsiteX87-931" fmla="*/ 174 w 10000"/>
                  <a:gd name="connsiteY87-932" fmla="*/ 4133 h 10000"/>
                  <a:gd name="connsiteX88-933" fmla="*/ 21 w 10000"/>
                  <a:gd name="connsiteY88-934" fmla="*/ 2667 h 10000"/>
                  <a:gd name="connsiteX89-935" fmla="*/ 123 w 10000"/>
                  <a:gd name="connsiteY89-936" fmla="*/ 2000 h 10000"/>
                  <a:gd name="connsiteX90-937" fmla="*/ 225 w 10000"/>
                  <a:gd name="connsiteY90-938" fmla="*/ 1333 h 10000"/>
                  <a:gd name="connsiteX91-939" fmla="*/ 634 w 10000"/>
                  <a:gd name="connsiteY91-940" fmla="*/ 533 h 10000"/>
                  <a:gd name="connsiteX0-941" fmla="*/ 634 w 10000"/>
                  <a:gd name="connsiteY0-942" fmla="*/ 140 h 9607"/>
                  <a:gd name="connsiteX1-943" fmla="*/ 2778 w 10000"/>
                  <a:gd name="connsiteY1-944" fmla="*/ 407 h 9607"/>
                  <a:gd name="connsiteX2-945" fmla="*/ 634 w 10000"/>
                  <a:gd name="connsiteY2-946" fmla="*/ 7 h 9607"/>
                  <a:gd name="connsiteX3-947" fmla="*/ 225 w 10000"/>
                  <a:gd name="connsiteY3-948" fmla="*/ 807 h 9607"/>
                  <a:gd name="connsiteX4-949" fmla="*/ 72 w 10000"/>
                  <a:gd name="connsiteY4-950" fmla="*/ 1474 h 9607"/>
                  <a:gd name="connsiteX5-951" fmla="*/ 21 w 10000"/>
                  <a:gd name="connsiteY5-952" fmla="*/ 2274 h 9607"/>
                  <a:gd name="connsiteX6-953" fmla="*/ 123 w 10000"/>
                  <a:gd name="connsiteY6-954" fmla="*/ 3740 h 9607"/>
                  <a:gd name="connsiteX7-955" fmla="*/ 531 w 10000"/>
                  <a:gd name="connsiteY7-956" fmla="*/ 4940 h 9607"/>
                  <a:gd name="connsiteX8-957" fmla="*/ 1042 w 10000"/>
                  <a:gd name="connsiteY8-958" fmla="*/ 5874 h 9607"/>
                  <a:gd name="connsiteX9-959" fmla="*/ 2217 w 10000"/>
                  <a:gd name="connsiteY9-960" fmla="*/ 6807 h 9607"/>
                  <a:gd name="connsiteX10-961" fmla="*/ 2830 w 10000"/>
                  <a:gd name="connsiteY10-962" fmla="*/ 6674 h 9607"/>
                  <a:gd name="connsiteX11-963" fmla="*/ 3391 w 10000"/>
                  <a:gd name="connsiteY11-964" fmla="*/ 6007 h 9607"/>
                  <a:gd name="connsiteX12-965" fmla="*/ 3544 w 10000"/>
                  <a:gd name="connsiteY12-966" fmla="*/ 5207 h 9607"/>
                  <a:gd name="connsiteX13-967" fmla="*/ 3544 w 10000"/>
                  <a:gd name="connsiteY13-968" fmla="*/ 4407 h 9607"/>
                  <a:gd name="connsiteX14-969" fmla="*/ 3340 w 10000"/>
                  <a:gd name="connsiteY14-970" fmla="*/ 3740 h 9607"/>
                  <a:gd name="connsiteX15-971" fmla="*/ 3084 w 10000"/>
                  <a:gd name="connsiteY15-972" fmla="*/ 3207 h 9607"/>
                  <a:gd name="connsiteX16-973" fmla="*/ 2574 w 10000"/>
                  <a:gd name="connsiteY16-974" fmla="*/ 2674 h 9607"/>
                  <a:gd name="connsiteX17-975" fmla="*/ 2012 w 10000"/>
                  <a:gd name="connsiteY17-976" fmla="*/ 2540 h 9607"/>
                  <a:gd name="connsiteX18-977" fmla="*/ 1451 w 10000"/>
                  <a:gd name="connsiteY18-978" fmla="*/ 2674 h 9607"/>
                  <a:gd name="connsiteX19-979" fmla="*/ 991 w 10000"/>
                  <a:gd name="connsiteY19-980" fmla="*/ 3340 h 9607"/>
                  <a:gd name="connsiteX20-981" fmla="*/ 685 w 10000"/>
                  <a:gd name="connsiteY20-982" fmla="*/ 4274 h 9607"/>
                  <a:gd name="connsiteX21-983" fmla="*/ 531 w 10000"/>
                  <a:gd name="connsiteY21-984" fmla="*/ 5474 h 9607"/>
                  <a:gd name="connsiteX22-985" fmla="*/ 634 w 10000"/>
                  <a:gd name="connsiteY22-986" fmla="*/ 6540 h 9607"/>
                  <a:gd name="connsiteX23-987" fmla="*/ 838 w 10000"/>
                  <a:gd name="connsiteY23-988" fmla="*/ 7340 h 9607"/>
                  <a:gd name="connsiteX24-989" fmla="*/ 1246 w 10000"/>
                  <a:gd name="connsiteY24-990" fmla="*/ 8407 h 9607"/>
                  <a:gd name="connsiteX25-991" fmla="*/ 1757 w 10000"/>
                  <a:gd name="connsiteY25-992" fmla="*/ 9074 h 9607"/>
                  <a:gd name="connsiteX26-993" fmla="*/ 2472 w 10000"/>
                  <a:gd name="connsiteY26-994" fmla="*/ 9607 h 9607"/>
                  <a:gd name="connsiteX27-995" fmla="*/ 3391 w 10000"/>
                  <a:gd name="connsiteY27-996" fmla="*/ 9474 h 9607"/>
                  <a:gd name="connsiteX28-997" fmla="*/ 4361 w 10000"/>
                  <a:gd name="connsiteY28-998" fmla="*/ 8540 h 9607"/>
                  <a:gd name="connsiteX29-999" fmla="*/ 5331 w 10000"/>
                  <a:gd name="connsiteY29-1000" fmla="*/ 6940 h 9607"/>
                  <a:gd name="connsiteX30-1001" fmla="*/ 6301 w 10000"/>
                  <a:gd name="connsiteY30-1002" fmla="*/ 5207 h 9607"/>
                  <a:gd name="connsiteX31-1003" fmla="*/ 7425 w 10000"/>
                  <a:gd name="connsiteY31-1004" fmla="*/ 3740 h 9607"/>
                  <a:gd name="connsiteX32-1005" fmla="*/ 8600 w 10000"/>
                  <a:gd name="connsiteY32-1006" fmla="*/ 3474 h 9607"/>
                  <a:gd name="connsiteX33-1007" fmla="*/ 9161 w 10000"/>
                  <a:gd name="connsiteY33-1008" fmla="*/ 3874 h 9607"/>
                  <a:gd name="connsiteX34-1009" fmla="*/ 9621 w 10000"/>
                  <a:gd name="connsiteY34-1010" fmla="*/ 4674 h 9607"/>
                  <a:gd name="connsiteX35-1011" fmla="*/ 9927 w 10000"/>
                  <a:gd name="connsiteY35-1012" fmla="*/ 6007 h 9607"/>
                  <a:gd name="connsiteX36-1013" fmla="*/ 9978 w 10000"/>
                  <a:gd name="connsiteY36-1014" fmla="*/ 6674 h 9607"/>
                  <a:gd name="connsiteX37-1015" fmla="*/ 9876 w 10000"/>
                  <a:gd name="connsiteY37-1016" fmla="*/ 7340 h 9607"/>
                  <a:gd name="connsiteX38-1017" fmla="*/ 9468 w 10000"/>
                  <a:gd name="connsiteY38-1018" fmla="*/ 8140 h 9607"/>
                  <a:gd name="connsiteX39-1019" fmla="*/ 8957 w 10000"/>
                  <a:gd name="connsiteY39-1020" fmla="*/ 8407 h 9607"/>
                  <a:gd name="connsiteX40-1021" fmla="*/ 8140 w 10000"/>
                  <a:gd name="connsiteY40-1022" fmla="*/ 7474 h 9607"/>
                  <a:gd name="connsiteX41-1023" fmla="*/ 7885 w 10000"/>
                  <a:gd name="connsiteY41-1024" fmla="*/ 6674 h 9607"/>
                  <a:gd name="connsiteX42-1025" fmla="*/ 7833 w 10000"/>
                  <a:gd name="connsiteY42-1026" fmla="*/ 5607 h 9607"/>
                  <a:gd name="connsiteX43-1027" fmla="*/ 8037 w 10000"/>
                  <a:gd name="connsiteY43-1028" fmla="*/ 4940 h 9607"/>
                  <a:gd name="connsiteX44-1029" fmla="*/ 8242 w 10000"/>
                  <a:gd name="connsiteY44-1030" fmla="*/ 4674 h 9607"/>
                  <a:gd name="connsiteX45-1031" fmla="*/ 8650 w 10000"/>
                  <a:gd name="connsiteY45-1032" fmla="*/ 4540 h 9607"/>
                  <a:gd name="connsiteX46-1033" fmla="*/ 8753 w 10000"/>
                  <a:gd name="connsiteY46-1034" fmla="*/ 4540 h 9607"/>
                  <a:gd name="connsiteX47-1035" fmla="*/ 8650 w 10000"/>
                  <a:gd name="connsiteY47-1036" fmla="*/ 4540 h 9607"/>
                  <a:gd name="connsiteX48-1037" fmla="*/ 8242 w 10000"/>
                  <a:gd name="connsiteY48-1038" fmla="*/ 4674 h 9607"/>
                  <a:gd name="connsiteX49-1039" fmla="*/ 8037 w 10000"/>
                  <a:gd name="connsiteY49-1040" fmla="*/ 4940 h 9607"/>
                  <a:gd name="connsiteX50-1041" fmla="*/ 7833 w 10000"/>
                  <a:gd name="connsiteY50-1042" fmla="*/ 5607 h 9607"/>
                  <a:gd name="connsiteX51-1043" fmla="*/ 7885 w 10000"/>
                  <a:gd name="connsiteY51-1044" fmla="*/ 6674 h 9607"/>
                  <a:gd name="connsiteX52-1045" fmla="*/ 8140 w 10000"/>
                  <a:gd name="connsiteY52-1046" fmla="*/ 7607 h 9607"/>
                  <a:gd name="connsiteX53-1047" fmla="*/ 8957 w 10000"/>
                  <a:gd name="connsiteY53-1048" fmla="*/ 8407 h 9607"/>
                  <a:gd name="connsiteX54-1049" fmla="*/ 9212 w 10000"/>
                  <a:gd name="connsiteY54-1050" fmla="*/ 8407 h 9607"/>
                  <a:gd name="connsiteX55-1051" fmla="*/ 9468 w 10000"/>
                  <a:gd name="connsiteY55-1052" fmla="*/ 8274 h 9607"/>
                  <a:gd name="connsiteX56-1053" fmla="*/ 9722 w 10000"/>
                  <a:gd name="connsiteY56-1054" fmla="*/ 8007 h 9607"/>
                  <a:gd name="connsiteX57-1055" fmla="*/ 9927 w 10000"/>
                  <a:gd name="connsiteY57-1056" fmla="*/ 7474 h 9607"/>
                  <a:gd name="connsiteX58-1057" fmla="*/ 9978 w 10000"/>
                  <a:gd name="connsiteY58-1058" fmla="*/ 6674 h 9607"/>
                  <a:gd name="connsiteX59-1059" fmla="*/ 9978 w 10000"/>
                  <a:gd name="connsiteY59-1060" fmla="*/ 5874 h 9607"/>
                  <a:gd name="connsiteX60-1061" fmla="*/ 9672 w 10000"/>
                  <a:gd name="connsiteY60-1062" fmla="*/ 4540 h 9607"/>
                  <a:gd name="connsiteX61-1063" fmla="*/ 9161 w 10000"/>
                  <a:gd name="connsiteY61-1064" fmla="*/ 3740 h 9607"/>
                  <a:gd name="connsiteX62-1065" fmla="*/ 8600 w 10000"/>
                  <a:gd name="connsiteY62-1066" fmla="*/ 3207 h 9607"/>
                  <a:gd name="connsiteX63-1067" fmla="*/ 7374 w 10000"/>
                  <a:gd name="connsiteY63-1068" fmla="*/ 3607 h 9607"/>
                  <a:gd name="connsiteX64-1069" fmla="*/ 6251 w 10000"/>
                  <a:gd name="connsiteY64-1070" fmla="*/ 4940 h 9607"/>
                  <a:gd name="connsiteX65-1071" fmla="*/ 5229 w 10000"/>
                  <a:gd name="connsiteY65-1072" fmla="*/ 6807 h 9607"/>
                  <a:gd name="connsiteX66-1073" fmla="*/ 4310 w 10000"/>
                  <a:gd name="connsiteY66-1074" fmla="*/ 8274 h 9607"/>
                  <a:gd name="connsiteX67-1075" fmla="*/ 2472 w 10000"/>
                  <a:gd name="connsiteY67-1076" fmla="*/ 9207 h 9607"/>
                  <a:gd name="connsiteX68-1077" fmla="*/ 1808 w 10000"/>
                  <a:gd name="connsiteY68-1078" fmla="*/ 8807 h 9607"/>
                  <a:gd name="connsiteX69-1079" fmla="*/ 1349 w 10000"/>
                  <a:gd name="connsiteY69-1080" fmla="*/ 8140 h 9607"/>
                  <a:gd name="connsiteX70-1081" fmla="*/ 940 w 10000"/>
                  <a:gd name="connsiteY70-1082" fmla="*/ 7207 h 9607"/>
                  <a:gd name="connsiteX71-1083" fmla="*/ 735 w 10000"/>
                  <a:gd name="connsiteY71-1084" fmla="*/ 6407 h 9607"/>
                  <a:gd name="connsiteX72-1085" fmla="*/ 685 w 10000"/>
                  <a:gd name="connsiteY72-1086" fmla="*/ 5474 h 9607"/>
                  <a:gd name="connsiteX73-1087" fmla="*/ 735 w 10000"/>
                  <a:gd name="connsiteY73-1088" fmla="*/ 4407 h 9607"/>
                  <a:gd name="connsiteX74-1089" fmla="*/ 1042 w 10000"/>
                  <a:gd name="connsiteY74-1090" fmla="*/ 3607 h 9607"/>
                  <a:gd name="connsiteX75-1091" fmla="*/ 1962 w 10000"/>
                  <a:gd name="connsiteY75-1092" fmla="*/ 2807 h 9607"/>
                  <a:gd name="connsiteX76-1093" fmla="*/ 2523 w 10000"/>
                  <a:gd name="connsiteY76-1094" fmla="*/ 2940 h 9607"/>
                  <a:gd name="connsiteX77-1095" fmla="*/ 3034 w 10000"/>
                  <a:gd name="connsiteY77-1096" fmla="*/ 3474 h 9607"/>
                  <a:gd name="connsiteX78-1097" fmla="*/ 3238 w 10000"/>
                  <a:gd name="connsiteY78-1098" fmla="*/ 3874 h 9607"/>
                  <a:gd name="connsiteX79-1099" fmla="*/ 3442 w 10000"/>
                  <a:gd name="connsiteY79-1100" fmla="*/ 4407 h 9607"/>
                  <a:gd name="connsiteX80-1101" fmla="*/ 3494 w 10000"/>
                  <a:gd name="connsiteY80-1102" fmla="*/ 5074 h 9607"/>
                  <a:gd name="connsiteX81-1103" fmla="*/ 3340 w 10000"/>
                  <a:gd name="connsiteY81-1104" fmla="*/ 5740 h 9607"/>
                  <a:gd name="connsiteX82-1105" fmla="*/ 2830 w 10000"/>
                  <a:gd name="connsiteY82-1106" fmla="*/ 6407 h 9607"/>
                  <a:gd name="connsiteX83-1107" fmla="*/ 2267 w 10000"/>
                  <a:gd name="connsiteY83-1108" fmla="*/ 6540 h 9607"/>
                  <a:gd name="connsiteX84-1109" fmla="*/ 1093 w 10000"/>
                  <a:gd name="connsiteY84-1110" fmla="*/ 5740 h 9607"/>
                  <a:gd name="connsiteX85-1111" fmla="*/ 582 w 10000"/>
                  <a:gd name="connsiteY85-1112" fmla="*/ 4940 h 9607"/>
                  <a:gd name="connsiteX86-1113" fmla="*/ 174 w 10000"/>
                  <a:gd name="connsiteY86-1114" fmla="*/ 3740 h 9607"/>
                  <a:gd name="connsiteX87-1115" fmla="*/ 21 w 10000"/>
                  <a:gd name="connsiteY87-1116" fmla="*/ 2274 h 9607"/>
                  <a:gd name="connsiteX88-1117" fmla="*/ 123 w 10000"/>
                  <a:gd name="connsiteY88-1118" fmla="*/ 1607 h 9607"/>
                  <a:gd name="connsiteX89-1119" fmla="*/ 225 w 10000"/>
                  <a:gd name="connsiteY89-1120" fmla="*/ 940 h 9607"/>
                  <a:gd name="connsiteX90-1121" fmla="*/ 634 w 10000"/>
                  <a:gd name="connsiteY90-1122" fmla="*/ 140 h 9607"/>
                  <a:gd name="connsiteX0-1123" fmla="*/ 225 w 10000"/>
                  <a:gd name="connsiteY0-1124" fmla="*/ 978 h 10000"/>
                  <a:gd name="connsiteX1-1125" fmla="*/ 2778 w 10000"/>
                  <a:gd name="connsiteY1-1126" fmla="*/ 424 h 10000"/>
                  <a:gd name="connsiteX2-1127" fmla="*/ 634 w 10000"/>
                  <a:gd name="connsiteY2-1128" fmla="*/ 7 h 10000"/>
                  <a:gd name="connsiteX3-1129" fmla="*/ 225 w 10000"/>
                  <a:gd name="connsiteY3-1130" fmla="*/ 840 h 10000"/>
                  <a:gd name="connsiteX4-1131" fmla="*/ 72 w 10000"/>
                  <a:gd name="connsiteY4-1132" fmla="*/ 1534 h 10000"/>
                  <a:gd name="connsiteX5-1133" fmla="*/ 21 w 10000"/>
                  <a:gd name="connsiteY5-1134" fmla="*/ 2367 h 10000"/>
                  <a:gd name="connsiteX6-1135" fmla="*/ 123 w 10000"/>
                  <a:gd name="connsiteY6-1136" fmla="*/ 3893 h 10000"/>
                  <a:gd name="connsiteX7-1137" fmla="*/ 531 w 10000"/>
                  <a:gd name="connsiteY7-1138" fmla="*/ 5142 h 10000"/>
                  <a:gd name="connsiteX8-1139" fmla="*/ 1042 w 10000"/>
                  <a:gd name="connsiteY8-1140" fmla="*/ 6114 h 10000"/>
                  <a:gd name="connsiteX9-1141" fmla="*/ 2217 w 10000"/>
                  <a:gd name="connsiteY9-1142" fmla="*/ 7085 h 10000"/>
                  <a:gd name="connsiteX10-1143" fmla="*/ 2830 w 10000"/>
                  <a:gd name="connsiteY10-1144" fmla="*/ 6947 h 10000"/>
                  <a:gd name="connsiteX11-1145" fmla="*/ 3391 w 10000"/>
                  <a:gd name="connsiteY11-1146" fmla="*/ 6253 h 10000"/>
                  <a:gd name="connsiteX12-1147" fmla="*/ 3544 w 10000"/>
                  <a:gd name="connsiteY12-1148" fmla="*/ 5420 h 10000"/>
                  <a:gd name="connsiteX13-1149" fmla="*/ 3544 w 10000"/>
                  <a:gd name="connsiteY13-1150" fmla="*/ 4587 h 10000"/>
                  <a:gd name="connsiteX14-1151" fmla="*/ 3340 w 10000"/>
                  <a:gd name="connsiteY14-1152" fmla="*/ 3893 h 10000"/>
                  <a:gd name="connsiteX15-1153" fmla="*/ 3084 w 10000"/>
                  <a:gd name="connsiteY15-1154" fmla="*/ 3338 h 10000"/>
                  <a:gd name="connsiteX16-1155" fmla="*/ 2574 w 10000"/>
                  <a:gd name="connsiteY16-1156" fmla="*/ 2783 h 10000"/>
                  <a:gd name="connsiteX17-1157" fmla="*/ 2012 w 10000"/>
                  <a:gd name="connsiteY17-1158" fmla="*/ 2644 h 10000"/>
                  <a:gd name="connsiteX18-1159" fmla="*/ 1451 w 10000"/>
                  <a:gd name="connsiteY18-1160" fmla="*/ 2783 h 10000"/>
                  <a:gd name="connsiteX19-1161" fmla="*/ 991 w 10000"/>
                  <a:gd name="connsiteY19-1162" fmla="*/ 3477 h 10000"/>
                  <a:gd name="connsiteX20-1163" fmla="*/ 685 w 10000"/>
                  <a:gd name="connsiteY20-1164" fmla="*/ 4449 h 10000"/>
                  <a:gd name="connsiteX21-1165" fmla="*/ 531 w 10000"/>
                  <a:gd name="connsiteY21-1166" fmla="*/ 5698 h 10000"/>
                  <a:gd name="connsiteX22-1167" fmla="*/ 634 w 10000"/>
                  <a:gd name="connsiteY22-1168" fmla="*/ 6808 h 10000"/>
                  <a:gd name="connsiteX23-1169" fmla="*/ 838 w 10000"/>
                  <a:gd name="connsiteY23-1170" fmla="*/ 7640 h 10000"/>
                  <a:gd name="connsiteX24-1171" fmla="*/ 1246 w 10000"/>
                  <a:gd name="connsiteY24-1172" fmla="*/ 8751 h 10000"/>
                  <a:gd name="connsiteX25-1173" fmla="*/ 1757 w 10000"/>
                  <a:gd name="connsiteY25-1174" fmla="*/ 9445 h 10000"/>
                  <a:gd name="connsiteX26-1175" fmla="*/ 2472 w 10000"/>
                  <a:gd name="connsiteY26-1176" fmla="*/ 10000 h 10000"/>
                  <a:gd name="connsiteX27-1177" fmla="*/ 3391 w 10000"/>
                  <a:gd name="connsiteY27-1178" fmla="*/ 9862 h 10000"/>
                  <a:gd name="connsiteX28-1179" fmla="*/ 4361 w 10000"/>
                  <a:gd name="connsiteY28-1180" fmla="*/ 8889 h 10000"/>
                  <a:gd name="connsiteX29-1181" fmla="*/ 5331 w 10000"/>
                  <a:gd name="connsiteY29-1182" fmla="*/ 7224 h 10000"/>
                  <a:gd name="connsiteX30-1183" fmla="*/ 6301 w 10000"/>
                  <a:gd name="connsiteY30-1184" fmla="*/ 5420 h 10000"/>
                  <a:gd name="connsiteX31-1185" fmla="*/ 7425 w 10000"/>
                  <a:gd name="connsiteY31-1186" fmla="*/ 3893 h 10000"/>
                  <a:gd name="connsiteX32-1187" fmla="*/ 8600 w 10000"/>
                  <a:gd name="connsiteY32-1188" fmla="*/ 3616 h 10000"/>
                  <a:gd name="connsiteX33-1189" fmla="*/ 9161 w 10000"/>
                  <a:gd name="connsiteY33-1190" fmla="*/ 4032 h 10000"/>
                  <a:gd name="connsiteX34-1191" fmla="*/ 9621 w 10000"/>
                  <a:gd name="connsiteY34-1192" fmla="*/ 4865 h 10000"/>
                  <a:gd name="connsiteX35-1193" fmla="*/ 9927 w 10000"/>
                  <a:gd name="connsiteY35-1194" fmla="*/ 6253 h 10000"/>
                  <a:gd name="connsiteX36-1195" fmla="*/ 9978 w 10000"/>
                  <a:gd name="connsiteY36-1196" fmla="*/ 6947 h 10000"/>
                  <a:gd name="connsiteX37-1197" fmla="*/ 9876 w 10000"/>
                  <a:gd name="connsiteY37-1198" fmla="*/ 7640 h 10000"/>
                  <a:gd name="connsiteX38-1199" fmla="*/ 9468 w 10000"/>
                  <a:gd name="connsiteY38-1200" fmla="*/ 8473 h 10000"/>
                  <a:gd name="connsiteX39-1201" fmla="*/ 8957 w 10000"/>
                  <a:gd name="connsiteY39-1202" fmla="*/ 8751 h 10000"/>
                  <a:gd name="connsiteX40-1203" fmla="*/ 8140 w 10000"/>
                  <a:gd name="connsiteY40-1204" fmla="*/ 7780 h 10000"/>
                  <a:gd name="connsiteX41-1205" fmla="*/ 7885 w 10000"/>
                  <a:gd name="connsiteY41-1206" fmla="*/ 6947 h 10000"/>
                  <a:gd name="connsiteX42-1207" fmla="*/ 7833 w 10000"/>
                  <a:gd name="connsiteY42-1208" fmla="*/ 5836 h 10000"/>
                  <a:gd name="connsiteX43-1209" fmla="*/ 8037 w 10000"/>
                  <a:gd name="connsiteY43-1210" fmla="*/ 5142 h 10000"/>
                  <a:gd name="connsiteX44-1211" fmla="*/ 8242 w 10000"/>
                  <a:gd name="connsiteY44-1212" fmla="*/ 4865 h 10000"/>
                  <a:gd name="connsiteX45-1213" fmla="*/ 8650 w 10000"/>
                  <a:gd name="connsiteY45-1214" fmla="*/ 4726 h 10000"/>
                  <a:gd name="connsiteX46-1215" fmla="*/ 8753 w 10000"/>
                  <a:gd name="connsiteY46-1216" fmla="*/ 4726 h 10000"/>
                  <a:gd name="connsiteX47-1217" fmla="*/ 8650 w 10000"/>
                  <a:gd name="connsiteY47-1218" fmla="*/ 4726 h 10000"/>
                  <a:gd name="connsiteX48-1219" fmla="*/ 8242 w 10000"/>
                  <a:gd name="connsiteY48-1220" fmla="*/ 4865 h 10000"/>
                  <a:gd name="connsiteX49-1221" fmla="*/ 8037 w 10000"/>
                  <a:gd name="connsiteY49-1222" fmla="*/ 5142 h 10000"/>
                  <a:gd name="connsiteX50-1223" fmla="*/ 7833 w 10000"/>
                  <a:gd name="connsiteY50-1224" fmla="*/ 5836 h 10000"/>
                  <a:gd name="connsiteX51-1225" fmla="*/ 7885 w 10000"/>
                  <a:gd name="connsiteY51-1226" fmla="*/ 6947 h 10000"/>
                  <a:gd name="connsiteX52-1227" fmla="*/ 8140 w 10000"/>
                  <a:gd name="connsiteY52-1228" fmla="*/ 7918 h 10000"/>
                  <a:gd name="connsiteX53-1229" fmla="*/ 8957 w 10000"/>
                  <a:gd name="connsiteY53-1230" fmla="*/ 8751 h 10000"/>
                  <a:gd name="connsiteX54-1231" fmla="*/ 9212 w 10000"/>
                  <a:gd name="connsiteY54-1232" fmla="*/ 8751 h 10000"/>
                  <a:gd name="connsiteX55-1233" fmla="*/ 9468 w 10000"/>
                  <a:gd name="connsiteY55-1234" fmla="*/ 8612 h 10000"/>
                  <a:gd name="connsiteX56-1235" fmla="*/ 9722 w 10000"/>
                  <a:gd name="connsiteY56-1236" fmla="*/ 8335 h 10000"/>
                  <a:gd name="connsiteX57-1237" fmla="*/ 9927 w 10000"/>
                  <a:gd name="connsiteY57-1238" fmla="*/ 7780 h 10000"/>
                  <a:gd name="connsiteX58-1239" fmla="*/ 9978 w 10000"/>
                  <a:gd name="connsiteY58-1240" fmla="*/ 6947 h 10000"/>
                  <a:gd name="connsiteX59-1241" fmla="*/ 9978 w 10000"/>
                  <a:gd name="connsiteY59-1242" fmla="*/ 6114 h 10000"/>
                  <a:gd name="connsiteX60-1243" fmla="*/ 9672 w 10000"/>
                  <a:gd name="connsiteY60-1244" fmla="*/ 4726 h 10000"/>
                  <a:gd name="connsiteX61-1245" fmla="*/ 9161 w 10000"/>
                  <a:gd name="connsiteY61-1246" fmla="*/ 3893 h 10000"/>
                  <a:gd name="connsiteX62-1247" fmla="*/ 8600 w 10000"/>
                  <a:gd name="connsiteY62-1248" fmla="*/ 3338 h 10000"/>
                  <a:gd name="connsiteX63-1249" fmla="*/ 7374 w 10000"/>
                  <a:gd name="connsiteY63-1250" fmla="*/ 3755 h 10000"/>
                  <a:gd name="connsiteX64-1251" fmla="*/ 6251 w 10000"/>
                  <a:gd name="connsiteY64-1252" fmla="*/ 5142 h 10000"/>
                  <a:gd name="connsiteX65-1253" fmla="*/ 5229 w 10000"/>
                  <a:gd name="connsiteY65-1254" fmla="*/ 7085 h 10000"/>
                  <a:gd name="connsiteX66-1255" fmla="*/ 4310 w 10000"/>
                  <a:gd name="connsiteY66-1256" fmla="*/ 8612 h 10000"/>
                  <a:gd name="connsiteX67-1257" fmla="*/ 2472 w 10000"/>
                  <a:gd name="connsiteY67-1258" fmla="*/ 9584 h 10000"/>
                  <a:gd name="connsiteX68-1259" fmla="*/ 1808 w 10000"/>
                  <a:gd name="connsiteY68-1260" fmla="*/ 9167 h 10000"/>
                  <a:gd name="connsiteX69-1261" fmla="*/ 1349 w 10000"/>
                  <a:gd name="connsiteY69-1262" fmla="*/ 8473 h 10000"/>
                  <a:gd name="connsiteX70-1263" fmla="*/ 940 w 10000"/>
                  <a:gd name="connsiteY70-1264" fmla="*/ 7502 h 10000"/>
                  <a:gd name="connsiteX71-1265" fmla="*/ 735 w 10000"/>
                  <a:gd name="connsiteY71-1266" fmla="*/ 6669 h 10000"/>
                  <a:gd name="connsiteX72-1267" fmla="*/ 685 w 10000"/>
                  <a:gd name="connsiteY72-1268" fmla="*/ 5698 h 10000"/>
                  <a:gd name="connsiteX73-1269" fmla="*/ 735 w 10000"/>
                  <a:gd name="connsiteY73-1270" fmla="*/ 4587 h 10000"/>
                  <a:gd name="connsiteX74-1271" fmla="*/ 1042 w 10000"/>
                  <a:gd name="connsiteY74-1272" fmla="*/ 3755 h 10000"/>
                  <a:gd name="connsiteX75-1273" fmla="*/ 1962 w 10000"/>
                  <a:gd name="connsiteY75-1274" fmla="*/ 2922 h 10000"/>
                  <a:gd name="connsiteX76-1275" fmla="*/ 2523 w 10000"/>
                  <a:gd name="connsiteY76-1276" fmla="*/ 3060 h 10000"/>
                  <a:gd name="connsiteX77-1277" fmla="*/ 3034 w 10000"/>
                  <a:gd name="connsiteY77-1278" fmla="*/ 3616 h 10000"/>
                  <a:gd name="connsiteX78-1279" fmla="*/ 3238 w 10000"/>
                  <a:gd name="connsiteY78-1280" fmla="*/ 4032 h 10000"/>
                  <a:gd name="connsiteX79-1281" fmla="*/ 3442 w 10000"/>
                  <a:gd name="connsiteY79-1282" fmla="*/ 4587 h 10000"/>
                  <a:gd name="connsiteX80-1283" fmla="*/ 3494 w 10000"/>
                  <a:gd name="connsiteY80-1284" fmla="*/ 5282 h 10000"/>
                  <a:gd name="connsiteX81-1285" fmla="*/ 3340 w 10000"/>
                  <a:gd name="connsiteY81-1286" fmla="*/ 5975 h 10000"/>
                  <a:gd name="connsiteX82-1287" fmla="*/ 2830 w 10000"/>
                  <a:gd name="connsiteY82-1288" fmla="*/ 6669 h 10000"/>
                  <a:gd name="connsiteX83-1289" fmla="*/ 2267 w 10000"/>
                  <a:gd name="connsiteY83-1290" fmla="*/ 6808 h 10000"/>
                  <a:gd name="connsiteX84-1291" fmla="*/ 1093 w 10000"/>
                  <a:gd name="connsiteY84-1292" fmla="*/ 5975 h 10000"/>
                  <a:gd name="connsiteX85-1293" fmla="*/ 582 w 10000"/>
                  <a:gd name="connsiteY85-1294" fmla="*/ 5142 h 10000"/>
                  <a:gd name="connsiteX86-1295" fmla="*/ 174 w 10000"/>
                  <a:gd name="connsiteY86-1296" fmla="*/ 3893 h 10000"/>
                  <a:gd name="connsiteX87-1297" fmla="*/ 21 w 10000"/>
                  <a:gd name="connsiteY87-1298" fmla="*/ 2367 h 10000"/>
                  <a:gd name="connsiteX88-1299" fmla="*/ 123 w 10000"/>
                  <a:gd name="connsiteY88-1300" fmla="*/ 1673 h 10000"/>
                  <a:gd name="connsiteX89-1301" fmla="*/ 225 w 10000"/>
                  <a:gd name="connsiteY89-1302" fmla="*/ 978 h 10000"/>
                  <a:gd name="connsiteX0-1303" fmla="*/ 225 w 10000"/>
                  <a:gd name="connsiteY0-1304" fmla="*/ 971 h 9993"/>
                  <a:gd name="connsiteX1-1305" fmla="*/ 634 w 10000"/>
                  <a:gd name="connsiteY1-1306" fmla="*/ 0 h 9993"/>
                  <a:gd name="connsiteX2-1307" fmla="*/ 225 w 10000"/>
                  <a:gd name="connsiteY2-1308" fmla="*/ 833 h 9993"/>
                  <a:gd name="connsiteX3-1309" fmla="*/ 72 w 10000"/>
                  <a:gd name="connsiteY3-1310" fmla="*/ 1527 h 9993"/>
                  <a:gd name="connsiteX4-1311" fmla="*/ 21 w 10000"/>
                  <a:gd name="connsiteY4-1312" fmla="*/ 2360 h 9993"/>
                  <a:gd name="connsiteX5-1313" fmla="*/ 123 w 10000"/>
                  <a:gd name="connsiteY5-1314" fmla="*/ 3886 h 9993"/>
                  <a:gd name="connsiteX6-1315" fmla="*/ 531 w 10000"/>
                  <a:gd name="connsiteY6-1316" fmla="*/ 5135 h 9993"/>
                  <a:gd name="connsiteX7-1317" fmla="*/ 1042 w 10000"/>
                  <a:gd name="connsiteY7-1318" fmla="*/ 6107 h 9993"/>
                  <a:gd name="connsiteX8-1319" fmla="*/ 2217 w 10000"/>
                  <a:gd name="connsiteY8-1320" fmla="*/ 7078 h 9993"/>
                  <a:gd name="connsiteX9-1321" fmla="*/ 2830 w 10000"/>
                  <a:gd name="connsiteY9-1322" fmla="*/ 6940 h 9993"/>
                  <a:gd name="connsiteX10-1323" fmla="*/ 3391 w 10000"/>
                  <a:gd name="connsiteY10-1324" fmla="*/ 6246 h 9993"/>
                  <a:gd name="connsiteX11-1325" fmla="*/ 3544 w 10000"/>
                  <a:gd name="connsiteY11-1326" fmla="*/ 5413 h 9993"/>
                  <a:gd name="connsiteX12-1327" fmla="*/ 3544 w 10000"/>
                  <a:gd name="connsiteY12-1328" fmla="*/ 4580 h 9993"/>
                  <a:gd name="connsiteX13-1329" fmla="*/ 3340 w 10000"/>
                  <a:gd name="connsiteY13-1330" fmla="*/ 3886 h 9993"/>
                  <a:gd name="connsiteX14-1331" fmla="*/ 3084 w 10000"/>
                  <a:gd name="connsiteY14-1332" fmla="*/ 3331 h 9993"/>
                  <a:gd name="connsiteX15-1333" fmla="*/ 2574 w 10000"/>
                  <a:gd name="connsiteY15-1334" fmla="*/ 2776 h 9993"/>
                  <a:gd name="connsiteX16-1335" fmla="*/ 2012 w 10000"/>
                  <a:gd name="connsiteY16-1336" fmla="*/ 2637 h 9993"/>
                  <a:gd name="connsiteX17-1337" fmla="*/ 1451 w 10000"/>
                  <a:gd name="connsiteY17-1338" fmla="*/ 2776 h 9993"/>
                  <a:gd name="connsiteX18-1339" fmla="*/ 991 w 10000"/>
                  <a:gd name="connsiteY18-1340" fmla="*/ 3470 h 9993"/>
                  <a:gd name="connsiteX19-1341" fmla="*/ 685 w 10000"/>
                  <a:gd name="connsiteY19-1342" fmla="*/ 4442 h 9993"/>
                  <a:gd name="connsiteX20-1343" fmla="*/ 531 w 10000"/>
                  <a:gd name="connsiteY20-1344" fmla="*/ 5691 h 9993"/>
                  <a:gd name="connsiteX21-1345" fmla="*/ 634 w 10000"/>
                  <a:gd name="connsiteY21-1346" fmla="*/ 6801 h 9993"/>
                  <a:gd name="connsiteX22-1347" fmla="*/ 838 w 10000"/>
                  <a:gd name="connsiteY22-1348" fmla="*/ 7633 h 9993"/>
                  <a:gd name="connsiteX23-1349" fmla="*/ 1246 w 10000"/>
                  <a:gd name="connsiteY23-1350" fmla="*/ 8744 h 9993"/>
                  <a:gd name="connsiteX24-1351" fmla="*/ 1757 w 10000"/>
                  <a:gd name="connsiteY24-1352" fmla="*/ 9438 h 9993"/>
                  <a:gd name="connsiteX25-1353" fmla="*/ 2472 w 10000"/>
                  <a:gd name="connsiteY25-1354" fmla="*/ 9993 h 9993"/>
                  <a:gd name="connsiteX26-1355" fmla="*/ 3391 w 10000"/>
                  <a:gd name="connsiteY26-1356" fmla="*/ 9855 h 9993"/>
                  <a:gd name="connsiteX27-1357" fmla="*/ 4361 w 10000"/>
                  <a:gd name="connsiteY27-1358" fmla="*/ 8882 h 9993"/>
                  <a:gd name="connsiteX28-1359" fmla="*/ 5331 w 10000"/>
                  <a:gd name="connsiteY28-1360" fmla="*/ 7217 h 9993"/>
                  <a:gd name="connsiteX29-1361" fmla="*/ 6301 w 10000"/>
                  <a:gd name="connsiteY29-1362" fmla="*/ 5413 h 9993"/>
                  <a:gd name="connsiteX30-1363" fmla="*/ 7425 w 10000"/>
                  <a:gd name="connsiteY30-1364" fmla="*/ 3886 h 9993"/>
                  <a:gd name="connsiteX31-1365" fmla="*/ 8600 w 10000"/>
                  <a:gd name="connsiteY31-1366" fmla="*/ 3609 h 9993"/>
                  <a:gd name="connsiteX32-1367" fmla="*/ 9161 w 10000"/>
                  <a:gd name="connsiteY32-1368" fmla="*/ 4025 h 9993"/>
                  <a:gd name="connsiteX33-1369" fmla="*/ 9621 w 10000"/>
                  <a:gd name="connsiteY33-1370" fmla="*/ 4858 h 9993"/>
                  <a:gd name="connsiteX34-1371" fmla="*/ 9927 w 10000"/>
                  <a:gd name="connsiteY34-1372" fmla="*/ 6246 h 9993"/>
                  <a:gd name="connsiteX35-1373" fmla="*/ 9978 w 10000"/>
                  <a:gd name="connsiteY35-1374" fmla="*/ 6940 h 9993"/>
                  <a:gd name="connsiteX36-1375" fmla="*/ 9876 w 10000"/>
                  <a:gd name="connsiteY36-1376" fmla="*/ 7633 h 9993"/>
                  <a:gd name="connsiteX37-1377" fmla="*/ 9468 w 10000"/>
                  <a:gd name="connsiteY37-1378" fmla="*/ 8466 h 9993"/>
                  <a:gd name="connsiteX38-1379" fmla="*/ 8957 w 10000"/>
                  <a:gd name="connsiteY38-1380" fmla="*/ 8744 h 9993"/>
                  <a:gd name="connsiteX39-1381" fmla="*/ 8140 w 10000"/>
                  <a:gd name="connsiteY39-1382" fmla="*/ 7773 h 9993"/>
                  <a:gd name="connsiteX40-1383" fmla="*/ 7885 w 10000"/>
                  <a:gd name="connsiteY40-1384" fmla="*/ 6940 h 9993"/>
                  <a:gd name="connsiteX41-1385" fmla="*/ 7833 w 10000"/>
                  <a:gd name="connsiteY41-1386" fmla="*/ 5829 h 9993"/>
                  <a:gd name="connsiteX42-1387" fmla="*/ 8037 w 10000"/>
                  <a:gd name="connsiteY42-1388" fmla="*/ 5135 h 9993"/>
                  <a:gd name="connsiteX43-1389" fmla="*/ 8242 w 10000"/>
                  <a:gd name="connsiteY43-1390" fmla="*/ 4858 h 9993"/>
                  <a:gd name="connsiteX44-1391" fmla="*/ 8650 w 10000"/>
                  <a:gd name="connsiteY44-1392" fmla="*/ 4719 h 9993"/>
                  <a:gd name="connsiteX45-1393" fmla="*/ 8753 w 10000"/>
                  <a:gd name="connsiteY45-1394" fmla="*/ 4719 h 9993"/>
                  <a:gd name="connsiteX46-1395" fmla="*/ 8650 w 10000"/>
                  <a:gd name="connsiteY46-1396" fmla="*/ 4719 h 9993"/>
                  <a:gd name="connsiteX47-1397" fmla="*/ 8242 w 10000"/>
                  <a:gd name="connsiteY47-1398" fmla="*/ 4858 h 9993"/>
                  <a:gd name="connsiteX48-1399" fmla="*/ 8037 w 10000"/>
                  <a:gd name="connsiteY48-1400" fmla="*/ 5135 h 9993"/>
                  <a:gd name="connsiteX49-1401" fmla="*/ 7833 w 10000"/>
                  <a:gd name="connsiteY49-1402" fmla="*/ 5829 h 9993"/>
                  <a:gd name="connsiteX50-1403" fmla="*/ 7885 w 10000"/>
                  <a:gd name="connsiteY50-1404" fmla="*/ 6940 h 9993"/>
                  <a:gd name="connsiteX51-1405" fmla="*/ 8140 w 10000"/>
                  <a:gd name="connsiteY51-1406" fmla="*/ 7911 h 9993"/>
                  <a:gd name="connsiteX52-1407" fmla="*/ 8957 w 10000"/>
                  <a:gd name="connsiteY52-1408" fmla="*/ 8744 h 9993"/>
                  <a:gd name="connsiteX53-1409" fmla="*/ 9212 w 10000"/>
                  <a:gd name="connsiteY53-1410" fmla="*/ 8744 h 9993"/>
                  <a:gd name="connsiteX54-1411" fmla="*/ 9468 w 10000"/>
                  <a:gd name="connsiteY54-1412" fmla="*/ 8605 h 9993"/>
                  <a:gd name="connsiteX55-1413" fmla="*/ 9722 w 10000"/>
                  <a:gd name="connsiteY55-1414" fmla="*/ 8328 h 9993"/>
                  <a:gd name="connsiteX56-1415" fmla="*/ 9927 w 10000"/>
                  <a:gd name="connsiteY56-1416" fmla="*/ 7773 h 9993"/>
                  <a:gd name="connsiteX57-1417" fmla="*/ 9978 w 10000"/>
                  <a:gd name="connsiteY57-1418" fmla="*/ 6940 h 9993"/>
                  <a:gd name="connsiteX58-1419" fmla="*/ 9978 w 10000"/>
                  <a:gd name="connsiteY58-1420" fmla="*/ 6107 h 9993"/>
                  <a:gd name="connsiteX59-1421" fmla="*/ 9672 w 10000"/>
                  <a:gd name="connsiteY59-1422" fmla="*/ 4719 h 9993"/>
                  <a:gd name="connsiteX60-1423" fmla="*/ 9161 w 10000"/>
                  <a:gd name="connsiteY60-1424" fmla="*/ 3886 h 9993"/>
                  <a:gd name="connsiteX61-1425" fmla="*/ 8600 w 10000"/>
                  <a:gd name="connsiteY61-1426" fmla="*/ 3331 h 9993"/>
                  <a:gd name="connsiteX62-1427" fmla="*/ 7374 w 10000"/>
                  <a:gd name="connsiteY62-1428" fmla="*/ 3748 h 9993"/>
                  <a:gd name="connsiteX63-1429" fmla="*/ 6251 w 10000"/>
                  <a:gd name="connsiteY63-1430" fmla="*/ 5135 h 9993"/>
                  <a:gd name="connsiteX64-1431" fmla="*/ 5229 w 10000"/>
                  <a:gd name="connsiteY64-1432" fmla="*/ 7078 h 9993"/>
                  <a:gd name="connsiteX65-1433" fmla="*/ 4310 w 10000"/>
                  <a:gd name="connsiteY65-1434" fmla="*/ 8605 h 9993"/>
                  <a:gd name="connsiteX66-1435" fmla="*/ 2472 w 10000"/>
                  <a:gd name="connsiteY66-1436" fmla="*/ 9577 h 9993"/>
                  <a:gd name="connsiteX67-1437" fmla="*/ 1808 w 10000"/>
                  <a:gd name="connsiteY67-1438" fmla="*/ 9160 h 9993"/>
                  <a:gd name="connsiteX68-1439" fmla="*/ 1349 w 10000"/>
                  <a:gd name="connsiteY68-1440" fmla="*/ 8466 h 9993"/>
                  <a:gd name="connsiteX69-1441" fmla="*/ 940 w 10000"/>
                  <a:gd name="connsiteY69-1442" fmla="*/ 7495 h 9993"/>
                  <a:gd name="connsiteX70-1443" fmla="*/ 735 w 10000"/>
                  <a:gd name="connsiteY70-1444" fmla="*/ 6662 h 9993"/>
                  <a:gd name="connsiteX71-1445" fmla="*/ 685 w 10000"/>
                  <a:gd name="connsiteY71-1446" fmla="*/ 5691 h 9993"/>
                  <a:gd name="connsiteX72-1447" fmla="*/ 735 w 10000"/>
                  <a:gd name="connsiteY72-1448" fmla="*/ 4580 h 9993"/>
                  <a:gd name="connsiteX73-1449" fmla="*/ 1042 w 10000"/>
                  <a:gd name="connsiteY73-1450" fmla="*/ 3748 h 9993"/>
                  <a:gd name="connsiteX74-1451" fmla="*/ 1962 w 10000"/>
                  <a:gd name="connsiteY74-1452" fmla="*/ 2915 h 9993"/>
                  <a:gd name="connsiteX75-1453" fmla="*/ 2523 w 10000"/>
                  <a:gd name="connsiteY75-1454" fmla="*/ 3053 h 9993"/>
                  <a:gd name="connsiteX76-1455" fmla="*/ 3034 w 10000"/>
                  <a:gd name="connsiteY76-1456" fmla="*/ 3609 h 9993"/>
                  <a:gd name="connsiteX77-1457" fmla="*/ 3238 w 10000"/>
                  <a:gd name="connsiteY77-1458" fmla="*/ 4025 h 9993"/>
                  <a:gd name="connsiteX78-1459" fmla="*/ 3442 w 10000"/>
                  <a:gd name="connsiteY78-1460" fmla="*/ 4580 h 9993"/>
                  <a:gd name="connsiteX79-1461" fmla="*/ 3494 w 10000"/>
                  <a:gd name="connsiteY79-1462" fmla="*/ 5275 h 9993"/>
                  <a:gd name="connsiteX80-1463" fmla="*/ 3340 w 10000"/>
                  <a:gd name="connsiteY80-1464" fmla="*/ 5968 h 9993"/>
                  <a:gd name="connsiteX81-1465" fmla="*/ 2830 w 10000"/>
                  <a:gd name="connsiteY81-1466" fmla="*/ 6662 h 9993"/>
                  <a:gd name="connsiteX82-1467" fmla="*/ 2267 w 10000"/>
                  <a:gd name="connsiteY82-1468" fmla="*/ 6801 h 9993"/>
                  <a:gd name="connsiteX83-1469" fmla="*/ 1093 w 10000"/>
                  <a:gd name="connsiteY83-1470" fmla="*/ 5968 h 9993"/>
                  <a:gd name="connsiteX84-1471" fmla="*/ 582 w 10000"/>
                  <a:gd name="connsiteY84-1472" fmla="*/ 5135 h 9993"/>
                  <a:gd name="connsiteX85-1473" fmla="*/ 174 w 10000"/>
                  <a:gd name="connsiteY85-1474" fmla="*/ 3886 h 9993"/>
                  <a:gd name="connsiteX86-1475" fmla="*/ 21 w 10000"/>
                  <a:gd name="connsiteY86-1476" fmla="*/ 2360 h 9993"/>
                  <a:gd name="connsiteX87-1477" fmla="*/ 123 w 10000"/>
                  <a:gd name="connsiteY87-1478" fmla="*/ 1666 h 9993"/>
                  <a:gd name="connsiteX88-1479" fmla="*/ 225 w 10000"/>
                  <a:gd name="connsiteY88-1480" fmla="*/ 971 h 9993"/>
                  <a:gd name="connsiteX0-1481" fmla="*/ 225 w 10000"/>
                  <a:gd name="connsiteY0-1482" fmla="*/ 176 h 9204"/>
                  <a:gd name="connsiteX1-1483" fmla="*/ 225 w 10000"/>
                  <a:gd name="connsiteY1-1484" fmla="*/ 38 h 9204"/>
                  <a:gd name="connsiteX2-1485" fmla="*/ 72 w 10000"/>
                  <a:gd name="connsiteY2-1486" fmla="*/ 732 h 9204"/>
                  <a:gd name="connsiteX3-1487" fmla="*/ 21 w 10000"/>
                  <a:gd name="connsiteY3-1488" fmla="*/ 1566 h 9204"/>
                  <a:gd name="connsiteX4-1489" fmla="*/ 123 w 10000"/>
                  <a:gd name="connsiteY4-1490" fmla="*/ 3093 h 9204"/>
                  <a:gd name="connsiteX5-1491" fmla="*/ 531 w 10000"/>
                  <a:gd name="connsiteY5-1492" fmla="*/ 4343 h 9204"/>
                  <a:gd name="connsiteX6-1493" fmla="*/ 1042 w 10000"/>
                  <a:gd name="connsiteY6-1494" fmla="*/ 5315 h 9204"/>
                  <a:gd name="connsiteX7-1495" fmla="*/ 2217 w 10000"/>
                  <a:gd name="connsiteY7-1496" fmla="*/ 6287 h 9204"/>
                  <a:gd name="connsiteX8-1497" fmla="*/ 2830 w 10000"/>
                  <a:gd name="connsiteY8-1498" fmla="*/ 6149 h 9204"/>
                  <a:gd name="connsiteX9-1499" fmla="*/ 3391 w 10000"/>
                  <a:gd name="connsiteY9-1500" fmla="*/ 5454 h 9204"/>
                  <a:gd name="connsiteX10-1501" fmla="*/ 3544 w 10000"/>
                  <a:gd name="connsiteY10-1502" fmla="*/ 4621 h 9204"/>
                  <a:gd name="connsiteX11-1503" fmla="*/ 3544 w 10000"/>
                  <a:gd name="connsiteY11-1504" fmla="*/ 3787 h 9204"/>
                  <a:gd name="connsiteX12-1505" fmla="*/ 3340 w 10000"/>
                  <a:gd name="connsiteY12-1506" fmla="*/ 3093 h 9204"/>
                  <a:gd name="connsiteX13-1507" fmla="*/ 3084 w 10000"/>
                  <a:gd name="connsiteY13-1508" fmla="*/ 2537 h 9204"/>
                  <a:gd name="connsiteX14-1509" fmla="*/ 2574 w 10000"/>
                  <a:gd name="connsiteY14-1510" fmla="*/ 1982 h 9204"/>
                  <a:gd name="connsiteX15-1511" fmla="*/ 2012 w 10000"/>
                  <a:gd name="connsiteY15-1512" fmla="*/ 1843 h 9204"/>
                  <a:gd name="connsiteX16-1513" fmla="*/ 1451 w 10000"/>
                  <a:gd name="connsiteY16-1514" fmla="*/ 1982 h 9204"/>
                  <a:gd name="connsiteX17-1515" fmla="*/ 991 w 10000"/>
                  <a:gd name="connsiteY17-1516" fmla="*/ 2676 h 9204"/>
                  <a:gd name="connsiteX18-1517" fmla="*/ 685 w 10000"/>
                  <a:gd name="connsiteY18-1518" fmla="*/ 3649 h 9204"/>
                  <a:gd name="connsiteX19-1519" fmla="*/ 531 w 10000"/>
                  <a:gd name="connsiteY19-1520" fmla="*/ 4899 h 9204"/>
                  <a:gd name="connsiteX20-1521" fmla="*/ 634 w 10000"/>
                  <a:gd name="connsiteY20-1522" fmla="*/ 6010 h 9204"/>
                  <a:gd name="connsiteX21-1523" fmla="*/ 838 w 10000"/>
                  <a:gd name="connsiteY21-1524" fmla="*/ 6842 h 9204"/>
                  <a:gd name="connsiteX22-1525" fmla="*/ 1246 w 10000"/>
                  <a:gd name="connsiteY22-1526" fmla="*/ 7954 h 9204"/>
                  <a:gd name="connsiteX23-1527" fmla="*/ 1757 w 10000"/>
                  <a:gd name="connsiteY23-1528" fmla="*/ 8649 h 9204"/>
                  <a:gd name="connsiteX24-1529" fmla="*/ 2472 w 10000"/>
                  <a:gd name="connsiteY24-1530" fmla="*/ 9204 h 9204"/>
                  <a:gd name="connsiteX25-1531" fmla="*/ 3391 w 10000"/>
                  <a:gd name="connsiteY25-1532" fmla="*/ 9066 h 9204"/>
                  <a:gd name="connsiteX26-1533" fmla="*/ 4361 w 10000"/>
                  <a:gd name="connsiteY26-1534" fmla="*/ 8092 h 9204"/>
                  <a:gd name="connsiteX27-1535" fmla="*/ 5331 w 10000"/>
                  <a:gd name="connsiteY27-1536" fmla="*/ 6426 h 9204"/>
                  <a:gd name="connsiteX28-1537" fmla="*/ 6301 w 10000"/>
                  <a:gd name="connsiteY28-1538" fmla="*/ 4621 h 9204"/>
                  <a:gd name="connsiteX29-1539" fmla="*/ 7425 w 10000"/>
                  <a:gd name="connsiteY29-1540" fmla="*/ 3093 h 9204"/>
                  <a:gd name="connsiteX30-1541" fmla="*/ 8600 w 10000"/>
                  <a:gd name="connsiteY30-1542" fmla="*/ 2816 h 9204"/>
                  <a:gd name="connsiteX31-1543" fmla="*/ 9161 w 10000"/>
                  <a:gd name="connsiteY31-1544" fmla="*/ 3232 h 9204"/>
                  <a:gd name="connsiteX32-1545" fmla="*/ 9621 w 10000"/>
                  <a:gd name="connsiteY32-1546" fmla="*/ 4065 h 9204"/>
                  <a:gd name="connsiteX33-1547" fmla="*/ 9927 w 10000"/>
                  <a:gd name="connsiteY33-1548" fmla="*/ 5454 h 9204"/>
                  <a:gd name="connsiteX34-1549" fmla="*/ 9978 w 10000"/>
                  <a:gd name="connsiteY34-1550" fmla="*/ 6149 h 9204"/>
                  <a:gd name="connsiteX35-1551" fmla="*/ 9876 w 10000"/>
                  <a:gd name="connsiteY35-1552" fmla="*/ 6842 h 9204"/>
                  <a:gd name="connsiteX36-1553" fmla="*/ 9468 w 10000"/>
                  <a:gd name="connsiteY36-1554" fmla="*/ 7676 h 9204"/>
                  <a:gd name="connsiteX37-1555" fmla="*/ 8957 w 10000"/>
                  <a:gd name="connsiteY37-1556" fmla="*/ 7954 h 9204"/>
                  <a:gd name="connsiteX38-1557" fmla="*/ 8140 w 10000"/>
                  <a:gd name="connsiteY38-1558" fmla="*/ 6982 h 9204"/>
                  <a:gd name="connsiteX39-1559" fmla="*/ 7885 w 10000"/>
                  <a:gd name="connsiteY39-1560" fmla="*/ 6149 h 9204"/>
                  <a:gd name="connsiteX40-1561" fmla="*/ 7833 w 10000"/>
                  <a:gd name="connsiteY40-1562" fmla="*/ 5037 h 9204"/>
                  <a:gd name="connsiteX41-1563" fmla="*/ 8037 w 10000"/>
                  <a:gd name="connsiteY41-1564" fmla="*/ 4343 h 9204"/>
                  <a:gd name="connsiteX42-1565" fmla="*/ 8242 w 10000"/>
                  <a:gd name="connsiteY42-1566" fmla="*/ 4065 h 9204"/>
                  <a:gd name="connsiteX43-1567" fmla="*/ 8650 w 10000"/>
                  <a:gd name="connsiteY43-1568" fmla="*/ 3926 h 9204"/>
                  <a:gd name="connsiteX44-1569" fmla="*/ 8753 w 10000"/>
                  <a:gd name="connsiteY44-1570" fmla="*/ 3926 h 9204"/>
                  <a:gd name="connsiteX45-1571" fmla="*/ 8650 w 10000"/>
                  <a:gd name="connsiteY45-1572" fmla="*/ 3926 h 9204"/>
                  <a:gd name="connsiteX46-1573" fmla="*/ 8242 w 10000"/>
                  <a:gd name="connsiteY46-1574" fmla="*/ 4065 h 9204"/>
                  <a:gd name="connsiteX47-1575" fmla="*/ 8037 w 10000"/>
                  <a:gd name="connsiteY47-1576" fmla="*/ 4343 h 9204"/>
                  <a:gd name="connsiteX48-1577" fmla="*/ 7833 w 10000"/>
                  <a:gd name="connsiteY48-1578" fmla="*/ 5037 h 9204"/>
                  <a:gd name="connsiteX49-1579" fmla="*/ 7885 w 10000"/>
                  <a:gd name="connsiteY49-1580" fmla="*/ 6149 h 9204"/>
                  <a:gd name="connsiteX50-1581" fmla="*/ 8140 w 10000"/>
                  <a:gd name="connsiteY50-1582" fmla="*/ 7121 h 9204"/>
                  <a:gd name="connsiteX51-1583" fmla="*/ 8957 w 10000"/>
                  <a:gd name="connsiteY51-1584" fmla="*/ 7954 h 9204"/>
                  <a:gd name="connsiteX52-1585" fmla="*/ 9212 w 10000"/>
                  <a:gd name="connsiteY52-1586" fmla="*/ 7954 h 9204"/>
                  <a:gd name="connsiteX53-1587" fmla="*/ 9468 w 10000"/>
                  <a:gd name="connsiteY53-1588" fmla="*/ 7815 h 9204"/>
                  <a:gd name="connsiteX54-1589" fmla="*/ 9722 w 10000"/>
                  <a:gd name="connsiteY54-1590" fmla="*/ 7538 h 9204"/>
                  <a:gd name="connsiteX55-1591" fmla="*/ 9927 w 10000"/>
                  <a:gd name="connsiteY55-1592" fmla="*/ 6982 h 9204"/>
                  <a:gd name="connsiteX56-1593" fmla="*/ 9978 w 10000"/>
                  <a:gd name="connsiteY56-1594" fmla="*/ 6149 h 9204"/>
                  <a:gd name="connsiteX57-1595" fmla="*/ 9978 w 10000"/>
                  <a:gd name="connsiteY57-1596" fmla="*/ 5315 h 9204"/>
                  <a:gd name="connsiteX58-1597" fmla="*/ 9672 w 10000"/>
                  <a:gd name="connsiteY58-1598" fmla="*/ 3926 h 9204"/>
                  <a:gd name="connsiteX59-1599" fmla="*/ 9161 w 10000"/>
                  <a:gd name="connsiteY59-1600" fmla="*/ 3093 h 9204"/>
                  <a:gd name="connsiteX60-1601" fmla="*/ 8600 w 10000"/>
                  <a:gd name="connsiteY60-1602" fmla="*/ 2537 h 9204"/>
                  <a:gd name="connsiteX61-1603" fmla="*/ 7374 w 10000"/>
                  <a:gd name="connsiteY61-1604" fmla="*/ 2955 h 9204"/>
                  <a:gd name="connsiteX62-1605" fmla="*/ 6251 w 10000"/>
                  <a:gd name="connsiteY62-1606" fmla="*/ 4343 h 9204"/>
                  <a:gd name="connsiteX63-1607" fmla="*/ 5229 w 10000"/>
                  <a:gd name="connsiteY63-1608" fmla="*/ 6287 h 9204"/>
                  <a:gd name="connsiteX64-1609" fmla="*/ 4310 w 10000"/>
                  <a:gd name="connsiteY64-1610" fmla="*/ 7815 h 9204"/>
                  <a:gd name="connsiteX65-1611" fmla="*/ 2472 w 10000"/>
                  <a:gd name="connsiteY65-1612" fmla="*/ 8788 h 9204"/>
                  <a:gd name="connsiteX66-1613" fmla="*/ 1808 w 10000"/>
                  <a:gd name="connsiteY66-1614" fmla="*/ 8370 h 9204"/>
                  <a:gd name="connsiteX67-1615" fmla="*/ 1349 w 10000"/>
                  <a:gd name="connsiteY67-1616" fmla="*/ 7676 h 9204"/>
                  <a:gd name="connsiteX68-1617" fmla="*/ 940 w 10000"/>
                  <a:gd name="connsiteY68-1618" fmla="*/ 6704 h 9204"/>
                  <a:gd name="connsiteX69-1619" fmla="*/ 735 w 10000"/>
                  <a:gd name="connsiteY69-1620" fmla="*/ 5871 h 9204"/>
                  <a:gd name="connsiteX70-1621" fmla="*/ 685 w 10000"/>
                  <a:gd name="connsiteY70-1622" fmla="*/ 4899 h 9204"/>
                  <a:gd name="connsiteX71-1623" fmla="*/ 735 w 10000"/>
                  <a:gd name="connsiteY71-1624" fmla="*/ 3787 h 9204"/>
                  <a:gd name="connsiteX72-1625" fmla="*/ 1042 w 10000"/>
                  <a:gd name="connsiteY72-1626" fmla="*/ 2955 h 9204"/>
                  <a:gd name="connsiteX73-1627" fmla="*/ 1962 w 10000"/>
                  <a:gd name="connsiteY73-1628" fmla="*/ 2121 h 9204"/>
                  <a:gd name="connsiteX74-1629" fmla="*/ 2523 w 10000"/>
                  <a:gd name="connsiteY74-1630" fmla="*/ 2259 h 9204"/>
                  <a:gd name="connsiteX75-1631" fmla="*/ 3034 w 10000"/>
                  <a:gd name="connsiteY75-1632" fmla="*/ 2816 h 9204"/>
                  <a:gd name="connsiteX76-1633" fmla="*/ 3238 w 10000"/>
                  <a:gd name="connsiteY76-1634" fmla="*/ 3232 h 9204"/>
                  <a:gd name="connsiteX77-1635" fmla="*/ 3442 w 10000"/>
                  <a:gd name="connsiteY77-1636" fmla="*/ 3787 h 9204"/>
                  <a:gd name="connsiteX78-1637" fmla="*/ 3494 w 10000"/>
                  <a:gd name="connsiteY78-1638" fmla="*/ 4483 h 9204"/>
                  <a:gd name="connsiteX79-1639" fmla="*/ 3340 w 10000"/>
                  <a:gd name="connsiteY79-1640" fmla="*/ 5176 h 9204"/>
                  <a:gd name="connsiteX80-1641" fmla="*/ 2830 w 10000"/>
                  <a:gd name="connsiteY80-1642" fmla="*/ 5871 h 9204"/>
                  <a:gd name="connsiteX81-1643" fmla="*/ 2267 w 10000"/>
                  <a:gd name="connsiteY81-1644" fmla="*/ 6010 h 9204"/>
                  <a:gd name="connsiteX82-1645" fmla="*/ 1093 w 10000"/>
                  <a:gd name="connsiteY82-1646" fmla="*/ 5176 h 9204"/>
                  <a:gd name="connsiteX83-1647" fmla="*/ 582 w 10000"/>
                  <a:gd name="connsiteY83-1648" fmla="*/ 4343 h 9204"/>
                  <a:gd name="connsiteX84-1649" fmla="*/ 174 w 10000"/>
                  <a:gd name="connsiteY84-1650" fmla="*/ 3093 h 9204"/>
                  <a:gd name="connsiteX85-1651" fmla="*/ 21 w 10000"/>
                  <a:gd name="connsiteY85-1652" fmla="*/ 1566 h 9204"/>
                  <a:gd name="connsiteX86-1653" fmla="*/ 123 w 10000"/>
                  <a:gd name="connsiteY86-1654" fmla="*/ 871 h 9204"/>
                  <a:gd name="connsiteX87-1655" fmla="*/ 225 w 10000"/>
                  <a:gd name="connsiteY87-1656" fmla="*/ 176 h 9204"/>
                  <a:gd name="connsiteX0-1657" fmla="*/ 123 w 10000"/>
                  <a:gd name="connsiteY0-1658" fmla="*/ 906 h 9960"/>
                  <a:gd name="connsiteX1-1659" fmla="*/ 225 w 10000"/>
                  <a:gd name="connsiteY1-1660" fmla="*/ 1 h 9960"/>
                  <a:gd name="connsiteX2-1661" fmla="*/ 72 w 10000"/>
                  <a:gd name="connsiteY2-1662" fmla="*/ 755 h 9960"/>
                  <a:gd name="connsiteX3-1663" fmla="*/ 21 w 10000"/>
                  <a:gd name="connsiteY3-1664" fmla="*/ 1661 h 9960"/>
                  <a:gd name="connsiteX4-1665" fmla="*/ 123 w 10000"/>
                  <a:gd name="connsiteY4-1666" fmla="*/ 3320 h 9960"/>
                  <a:gd name="connsiteX5-1667" fmla="*/ 531 w 10000"/>
                  <a:gd name="connsiteY5-1668" fmla="*/ 4679 h 9960"/>
                  <a:gd name="connsiteX6-1669" fmla="*/ 1042 w 10000"/>
                  <a:gd name="connsiteY6-1670" fmla="*/ 5735 h 9960"/>
                  <a:gd name="connsiteX7-1671" fmla="*/ 2217 w 10000"/>
                  <a:gd name="connsiteY7-1672" fmla="*/ 6791 h 9960"/>
                  <a:gd name="connsiteX8-1673" fmla="*/ 2830 w 10000"/>
                  <a:gd name="connsiteY8-1674" fmla="*/ 6641 h 9960"/>
                  <a:gd name="connsiteX9-1675" fmla="*/ 3391 w 10000"/>
                  <a:gd name="connsiteY9-1676" fmla="*/ 5886 h 9960"/>
                  <a:gd name="connsiteX10-1677" fmla="*/ 3544 w 10000"/>
                  <a:gd name="connsiteY10-1678" fmla="*/ 4981 h 9960"/>
                  <a:gd name="connsiteX11-1679" fmla="*/ 3544 w 10000"/>
                  <a:gd name="connsiteY11-1680" fmla="*/ 4075 h 9960"/>
                  <a:gd name="connsiteX12-1681" fmla="*/ 3340 w 10000"/>
                  <a:gd name="connsiteY12-1682" fmla="*/ 3320 h 9960"/>
                  <a:gd name="connsiteX13-1683" fmla="*/ 3084 w 10000"/>
                  <a:gd name="connsiteY13-1684" fmla="*/ 2716 h 9960"/>
                  <a:gd name="connsiteX14-1685" fmla="*/ 2574 w 10000"/>
                  <a:gd name="connsiteY14-1686" fmla="*/ 2113 h 9960"/>
                  <a:gd name="connsiteX15-1687" fmla="*/ 2012 w 10000"/>
                  <a:gd name="connsiteY15-1688" fmla="*/ 1962 h 9960"/>
                  <a:gd name="connsiteX16-1689" fmla="*/ 1451 w 10000"/>
                  <a:gd name="connsiteY16-1690" fmla="*/ 2113 h 9960"/>
                  <a:gd name="connsiteX17-1691" fmla="*/ 991 w 10000"/>
                  <a:gd name="connsiteY17-1692" fmla="*/ 2867 h 9960"/>
                  <a:gd name="connsiteX18-1693" fmla="*/ 685 w 10000"/>
                  <a:gd name="connsiteY18-1694" fmla="*/ 3925 h 9960"/>
                  <a:gd name="connsiteX19-1695" fmla="*/ 531 w 10000"/>
                  <a:gd name="connsiteY19-1696" fmla="*/ 5283 h 9960"/>
                  <a:gd name="connsiteX20-1697" fmla="*/ 634 w 10000"/>
                  <a:gd name="connsiteY20-1698" fmla="*/ 6490 h 9960"/>
                  <a:gd name="connsiteX21-1699" fmla="*/ 838 w 10000"/>
                  <a:gd name="connsiteY21-1700" fmla="*/ 7394 h 9960"/>
                  <a:gd name="connsiteX22-1701" fmla="*/ 1246 w 10000"/>
                  <a:gd name="connsiteY22-1702" fmla="*/ 8602 h 9960"/>
                  <a:gd name="connsiteX23-1703" fmla="*/ 1757 w 10000"/>
                  <a:gd name="connsiteY23-1704" fmla="*/ 9357 h 9960"/>
                  <a:gd name="connsiteX24-1705" fmla="*/ 2472 w 10000"/>
                  <a:gd name="connsiteY24-1706" fmla="*/ 9960 h 9960"/>
                  <a:gd name="connsiteX25-1707" fmla="*/ 3391 w 10000"/>
                  <a:gd name="connsiteY25-1708" fmla="*/ 9810 h 9960"/>
                  <a:gd name="connsiteX26-1709" fmla="*/ 4361 w 10000"/>
                  <a:gd name="connsiteY26-1710" fmla="*/ 8752 h 9960"/>
                  <a:gd name="connsiteX27-1711" fmla="*/ 5331 w 10000"/>
                  <a:gd name="connsiteY27-1712" fmla="*/ 6942 h 9960"/>
                  <a:gd name="connsiteX28-1713" fmla="*/ 6301 w 10000"/>
                  <a:gd name="connsiteY28-1714" fmla="*/ 4981 h 9960"/>
                  <a:gd name="connsiteX29-1715" fmla="*/ 7425 w 10000"/>
                  <a:gd name="connsiteY29-1716" fmla="*/ 3320 h 9960"/>
                  <a:gd name="connsiteX30-1717" fmla="*/ 8600 w 10000"/>
                  <a:gd name="connsiteY30-1718" fmla="*/ 3020 h 9960"/>
                  <a:gd name="connsiteX31-1719" fmla="*/ 9161 w 10000"/>
                  <a:gd name="connsiteY31-1720" fmla="*/ 3472 h 9960"/>
                  <a:gd name="connsiteX32-1721" fmla="*/ 9621 w 10000"/>
                  <a:gd name="connsiteY32-1722" fmla="*/ 4377 h 9960"/>
                  <a:gd name="connsiteX33-1723" fmla="*/ 9927 w 10000"/>
                  <a:gd name="connsiteY33-1724" fmla="*/ 5886 h 9960"/>
                  <a:gd name="connsiteX34-1725" fmla="*/ 9978 w 10000"/>
                  <a:gd name="connsiteY34-1726" fmla="*/ 6641 h 9960"/>
                  <a:gd name="connsiteX35-1727" fmla="*/ 9876 w 10000"/>
                  <a:gd name="connsiteY35-1728" fmla="*/ 7394 h 9960"/>
                  <a:gd name="connsiteX36-1729" fmla="*/ 9468 w 10000"/>
                  <a:gd name="connsiteY36-1730" fmla="*/ 8300 h 9960"/>
                  <a:gd name="connsiteX37-1731" fmla="*/ 8957 w 10000"/>
                  <a:gd name="connsiteY37-1732" fmla="*/ 8602 h 9960"/>
                  <a:gd name="connsiteX38-1733" fmla="*/ 8140 w 10000"/>
                  <a:gd name="connsiteY38-1734" fmla="*/ 7546 h 9960"/>
                  <a:gd name="connsiteX39-1735" fmla="*/ 7885 w 10000"/>
                  <a:gd name="connsiteY39-1736" fmla="*/ 6641 h 9960"/>
                  <a:gd name="connsiteX40-1737" fmla="*/ 7833 w 10000"/>
                  <a:gd name="connsiteY40-1738" fmla="*/ 5433 h 9960"/>
                  <a:gd name="connsiteX41-1739" fmla="*/ 8037 w 10000"/>
                  <a:gd name="connsiteY41-1740" fmla="*/ 4679 h 9960"/>
                  <a:gd name="connsiteX42-1741" fmla="*/ 8242 w 10000"/>
                  <a:gd name="connsiteY42-1742" fmla="*/ 4377 h 9960"/>
                  <a:gd name="connsiteX43-1743" fmla="*/ 8650 w 10000"/>
                  <a:gd name="connsiteY43-1744" fmla="*/ 4226 h 9960"/>
                  <a:gd name="connsiteX44-1745" fmla="*/ 8753 w 10000"/>
                  <a:gd name="connsiteY44-1746" fmla="*/ 4226 h 9960"/>
                  <a:gd name="connsiteX45-1747" fmla="*/ 8650 w 10000"/>
                  <a:gd name="connsiteY45-1748" fmla="*/ 4226 h 9960"/>
                  <a:gd name="connsiteX46-1749" fmla="*/ 8242 w 10000"/>
                  <a:gd name="connsiteY46-1750" fmla="*/ 4377 h 9960"/>
                  <a:gd name="connsiteX47-1751" fmla="*/ 8037 w 10000"/>
                  <a:gd name="connsiteY47-1752" fmla="*/ 4679 h 9960"/>
                  <a:gd name="connsiteX48-1753" fmla="*/ 7833 w 10000"/>
                  <a:gd name="connsiteY48-1754" fmla="*/ 5433 h 9960"/>
                  <a:gd name="connsiteX49-1755" fmla="*/ 7885 w 10000"/>
                  <a:gd name="connsiteY49-1756" fmla="*/ 6641 h 9960"/>
                  <a:gd name="connsiteX50-1757" fmla="*/ 8140 w 10000"/>
                  <a:gd name="connsiteY50-1758" fmla="*/ 7697 h 9960"/>
                  <a:gd name="connsiteX51-1759" fmla="*/ 8957 w 10000"/>
                  <a:gd name="connsiteY51-1760" fmla="*/ 8602 h 9960"/>
                  <a:gd name="connsiteX52-1761" fmla="*/ 9212 w 10000"/>
                  <a:gd name="connsiteY52-1762" fmla="*/ 8602 h 9960"/>
                  <a:gd name="connsiteX53-1763" fmla="*/ 9468 w 10000"/>
                  <a:gd name="connsiteY53-1764" fmla="*/ 8451 h 9960"/>
                  <a:gd name="connsiteX54-1765" fmla="*/ 9722 w 10000"/>
                  <a:gd name="connsiteY54-1766" fmla="*/ 8150 h 9960"/>
                  <a:gd name="connsiteX55-1767" fmla="*/ 9927 w 10000"/>
                  <a:gd name="connsiteY55-1768" fmla="*/ 7546 h 9960"/>
                  <a:gd name="connsiteX56-1769" fmla="*/ 9978 w 10000"/>
                  <a:gd name="connsiteY56-1770" fmla="*/ 6641 h 9960"/>
                  <a:gd name="connsiteX57-1771" fmla="*/ 9978 w 10000"/>
                  <a:gd name="connsiteY57-1772" fmla="*/ 5735 h 9960"/>
                  <a:gd name="connsiteX58-1773" fmla="*/ 9672 w 10000"/>
                  <a:gd name="connsiteY58-1774" fmla="*/ 4226 h 9960"/>
                  <a:gd name="connsiteX59-1775" fmla="*/ 9161 w 10000"/>
                  <a:gd name="connsiteY59-1776" fmla="*/ 3320 h 9960"/>
                  <a:gd name="connsiteX60-1777" fmla="*/ 8600 w 10000"/>
                  <a:gd name="connsiteY60-1778" fmla="*/ 2716 h 9960"/>
                  <a:gd name="connsiteX61-1779" fmla="*/ 7374 w 10000"/>
                  <a:gd name="connsiteY61-1780" fmla="*/ 3171 h 9960"/>
                  <a:gd name="connsiteX62-1781" fmla="*/ 6251 w 10000"/>
                  <a:gd name="connsiteY62-1782" fmla="*/ 4679 h 9960"/>
                  <a:gd name="connsiteX63-1783" fmla="*/ 5229 w 10000"/>
                  <a:gd name="connsiteY63-1784" fmla="*/ 6791 h 9960"/>
                  <a:gd name="connsiteX64-1785" fmla="*/ 4310 w 10000"/>
                  <a:gd name="connsiteY64-1786" fmla="*/ 8451 h 9960"/>
                  <a:gd name="connsiteX65-1787" fmla="*/ 2472 w 10000"/>
                  <a:gd name="connsiteY65-1788" fmla="*/ 9508 h 9960"/>
                  <a:gd name="connsiteX66-1789" fmla="*/ 1808 w 10000"/>
                  <a:gd name="connsiteY66-1790" fmla="*/ 9054 h 9960"/>
                  <a:gd name="connsiteX67-1791" fmla="*/ 1349 w 10000"/>
                  <a:gd name="connsiteY67-1792" fmla="*/ 8300 h 9960"/>
                  <a:gd name="connsiteX68-1793" fmla="*/ 940 w 10000"/>
                  <a:gd name="connsiteY68-1794" fmla="*/ 7244 h 9960"/>
                  <a:gd name="connsiteX69-1795" fmla="*/ 735 w 10000"/>
                  <a:gd name="connsiteY69-1796" fmla="*/ 6339 h 9960"/>
                  <a:gd name="connsiteX70-1797" fmla="*/ 685 w 10000"/>
                  <a:gd name="connsiteY70-1798" fmla="*/ 5283 h 9960"/>
                  <a:gd name="connsiteX71-1799" fmla="*/ 735 w 10000"/>
                  <a:gd name="connsiteY71-1800" fmla="*/ 4075 h 9960"/>
                  <a:gd name="connsiteX72-1801" fmla="*/ 1042 w 10000"/>
                  <a:gd name="connsiteY72-1802" fmla="*/ 3171 h 9960"/>
                  <a:gd name="connsiteX73-1803" fmla="*/ 1962 w 10000"/>
                  <a:gd name="connsiteY73-1804" fmla="*/ 2264 h 9960"/>
                  <a:gd name="connsiteX74-1805" fmla="*/ 2523 w 10000"/>
                  <a:gd name="connsiteY74-1806" fmla="*/ 2414 h 9960"/>
                  <a:gd name="connsiteX75-1807" fmla="*/ 3034 w 10000"/>
                  <a:gd name="connsiteY75-1808" fmla="*/ 3020 h 9960"/>
                  <a:gd name="connsiteX76-1809" fmla="*/ 3238 w 10000"/>
                  <a:gd name="connsiteY76-1810" fmla="*/ 3472 h 9960"/>
                  <a:gd name="connsiteX77-1811" fmla="*/ 3442 w 10000"/>
                  <a:gd name="connsiteY77-1812" fmla="*/ 4075 h 9960"/>
                  <a:gd name="connsiteX78-1813" fmla="*/ 3494 w 10000"/>
                  <a:gd name="connsiteY78-1814" fmla="*/ 4831 h 9960"/>
                  <a:gd name="connsiteX79-1815" fmla="*/ 3340 w 10000"/>
                  <a:gd name="connsiteY79-1816" fmla="*/ 5584 h 9960"/>
                  <a:gd name="connsiteX80-1817" fmla="*/ 2830 w 10000"/>
                  <a:gd name="connsiteY80-1818" fmla="*/ 6339 h 9960"/>
                  <a:gd name="connsiteX81-1819" fmla="*/ 2267 w 10000"/>
                  <a:gd name="connsiteY81-1820" fmla="*/ 6490 h 9960"/>
                  <a:gd name="connsiteX82-1821" fmla="*/ 1093 w 10000"/>
                  <a:gd name="connsiteY82-1822" fmla="*/ 5584 h 9960"/>
                  <a:gd name="connsiteX83-1823" fmla="*/ 582 w 10000"/>
                  <a:gd name="connsiteY83-1824" fmla="*/ 4679 h 9960"/>
                  <a:gd name="connsiteX84-1825" fmla="*/ 174 w 10000"/>
                  <a:gd name="connsiteY84-1826" fmla="*/ 3320 h 9960"/>
                  <a:gd name="connsiteX85-1827" fmla="*/ 21 w 10000"/>
                  <a:gd name="connsiteY85-1828" fmla="*/ 1661 h 9960"/>
                  <a:gd name="connsiteX86-1829" fmla="*/ 123 w 10000"/>
                  <a:gd name="connsiteY86-1830" fmla="*/ 906 h 9960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  <a:cxn ang="0">
                    <a:pos x="connsiteX16-33" y="connsiteY16-34"/>
                  </a:cxn>
                  <a:cxn ang="0">
                    <a:pos x="connsiteX17-35" y="connsiteY17-36"/>
                  </a:cxn>
                  <a:cxn ang="0">
                    <a:pos x="connsiteX18-37" y="connsiteY18-38"/>
                  </a:cxn>
                  <a:cxn ang="0">
                    <a:pos x="connsiteX19-39" y="connsiteY19-40"/>
                  </a:cxn>
                  <a:cxn ang="0">
                    <a:pos x="connsiteX20-41" y="connsiteY20-42"/>
                  </a:cxn>
                  <a:cxn ang="0">
                    <a:pos x="connsiteX21-43" y="connsiteY21-44"/>
                  </a:cxn>
                  <a:cxn ang="0">
                    <a:pos x="connsiteX22-45" y="connsiteY22-46"/>
                  </a:cxn>
                  <a:cxn ang="0">
                    <a:pos x="connsiteX23-47" y="connsiteY23-48"/>
                  </a:cxn>
                  <a:cxn ang="0">
                    <a:pos x="connsiteX24-49" y="connsiteY24-50"/>
                  </a:cxn>
                  <a:cxn ang="0">
                    <a:pos x="connsiteX25-51" y="connsiteY25-52"/>
                  </a:cxn>
                  <a:cxn ang="0">
                    <a:pos x="connsiteX26-53" y="connsiteY26-54"/>
                  </a:cxn>
                  <a:cxn ang="0">
                    <a:pos x="connsiteX27-55" y="connsiteY27-56"/>
                  </a:cxn>
                  <a:cxn ang="0">
                    <a:pos x="connsiteX28-57" y="connsiteY28-58"/>
                  </a:cxn>
                  <a:cxn ang="0">
                    <a:pos x="connsiteX29-59" y="connsiteY29-60"/>
                  </a:cxn>
                  <a:cxn ang="0">
                    <a:pos x="connsiteX30-61" y="connsiteY30-62"/>
                  </a:cxn>
                  <a:cxn ang="0">
                    <a:pos x="connsiteX31-63" y="connsiteY31-64"/>
                  </a:cxn>
                  <a:cxn ang="0">
                    <a:pos x="connsiteX32-65" y="connsiteY32-66"/>
                  </a:cxn>
                  <a:cxn ang="0">
                    <a:pos x="connsiteX33-67" y="connsiteY33-68"/>
                  </a:cxn>
                  <a:cxn ang="0">
                    <a:pos x="connsiteX34-69" y="connsiteY34-70"/>
                  </a:cxn>
                  <a:cxn ang="0">
                    <a:pos x="connsiteX35-71" y="connsiteY35-72"/>
                  </a:cxn>
                  <a:cxn ang="0">
                    <a:pos x="connsiteX36-73" y="connsiteY36-74"/>
                  </a:cxn>
                  <a:cxn ang="0">
                    <a:pos x="connsiteX37-75" y="connsiteY37-76"/>
                  </a:cxn>
                  <a:cxn ang="0">
                    <a:pos x="connsiteX38-77" y="connsiteY38-78"/>
                  </a:cxn>
                  <a:cxn ang="0">
                    <a:pos x="connsiteX39-79" y="connsiteY39-80"/>
                  </a:cxn>
                  <a:cxn ang="0">
                    <a:pos x="connsiteX40-81" y="connsiteY40-82"/>
                  </a:cxn>
                  <a:cxn ang="0">
                    <a:pos x="connsiteX41-83" y="connsiteY41-84"/>
                  </a:cxn>
                  <a:cxn ang="0">
                    <a:pos x="connsiteX42-85" y="connsiteY42-86"/>
                  </a:cxn>
                  <a:cxn ang="0">
                    <a:pos x="connsiteX43-87" y="connsiteY43-88"/>
                  </a:cxn>
                  <a:cxn ang="0">
                    <a:pos x="connsiteX44-89" y="connsiteY44-90"/>
                  </a:cxn>
                  <a:cxn ang="0">
                    <a:pos x="connsiteX45-91" y="connsiteY45-92"/>
                  </a:cxn>
                  <a:cxn ang="0">
                    <a:pos x="connsiteX46-93" y="connsiteY46-94"/>
                  </a:cxn>
                  <a:cxn ang="0">
                    <a:pos x="connsiteX47-95" y="connsiteY47-96"/>
                  </a:cxn>
                  <a:cxn ang="0">
                    <a:pos x="connsiteX48-97" y="connsiteY48-98"/>
                  </a:cxn>
                  <a:cxn ang="0">
                    <a:pos x="connsiteX49-99" y="connsiteY49-100"/>
                  </a:cxn>
                  <a:cxn ang="0">
                    <a:pos x="connsiteX50-101" y="connsiteY50-102"/>
                  </a:cxn>
                  <a:cxn ang="0">
                    <a:pos x="connsiteX51-103" y="connsiteY51-104"/>
                  </a:cxn>
                  <a:cxn ang="0">
                    <a:pos x="connsiteX52-105" y="connsiteY52-106"/>
                  </a:cxn>
                  <a:cxn ang="0">
                    <a:pos x="connsiteX53-107" y="connsiteY53-108"/>
                  </a:cxn>
                  <a:cxn ang="0">
                    <a:pos x="connsiteX54-109" y="connsiteY54-110"/>
                  </a:cxn>
                  <a:cxn ang="0">
                    <a:pos x="connsiteX55-111" y="connsiteY55-112"/>
                  </a:cxn>
                  <a:cxn ang="0">
                    <a:pos x="connsiteX56-113" y="connsiteY56-114"/>
                  </a:cxn>
                  <a:cxn ang="0">
                    <a:pos x="connsiteX57-115" y="connsiteY57-116"/>
                  </a:cxn>
                  <a:cxn ang="0">
                    <a:pos x="connsiteX58-117" y="connsiteY58-118"/>
                  </a:cxn>
                  <a:cxn ang="0">
                    <a:pos x="connsiteX59-119" y="connsiteY59-120"/>
                  </a:cxn>
                  <a:cxn ang="0">
                    <a:pos x="connsiteX60-121" y="connsiteY60-122"/>
                  </a:cxn>
                  <a:cxn ang="0">
                    <a:pos x="connsiteX61-123" y="connsiteY61-124"/>
                  </a:cxn>
                  <a:cxn ang="0">
                    <a:pos x="connsiteX62-125" y="connsiteY62-126"/>
                  </a:cxn>
                  <a:cxn ang="0">
                    <a:pos x="connsiteX63-127" y="connsiteY63-128"/>
                  </a:cxn>
                  <a:cxn ang="0">
                    <a:pos x="connsiteX64-129" y="connsiteY64-130"/>
                  </a:cxn>
                  <a:cxn ang="0">
                    <a:pos x="connsiteX65-131" y="connsiteY65-132"/>
                  </a:cxn>
                  <a:cxn ang="0">
                    <a:pos x="connsiteX66-133" y="connsiteY66-134"/>
                  </a:cxn>
                  <a:cxn ang="0">
                    <a:pos x="connsiteX67-135" y="connsiteY67-136"/>
                  </a:cxn>
                  <a:cxn ang="0">
                    <a:pos x="connsiteX68-137" y="connsiteY68-138"/>
                  </a:cxn>
                  <a:cxn ang="0">
                    <a:pos x="connsiteX69-139" y="connsiteY69-140"/>
                  </a:cxn>
                  <a:cxn ang="0">
                    <a:pos x="connsiteX70-141" y="connsiteY70-142"/>
                  </a:cxn>
                  <a:cxn ang="0">
                    <a:pos x="connsiteX71-143" y="connsiteY71-144"/>
                  </a:cxn>
                  <a:cxn ang="0">
                    <a:pos x="connsiteX72-145" y="connsiteY72-146"/>
                  </a:cxn>
                  <a:cxn ang="0">
                    <a:pos x="connsiteX73-147" y="connsiteY73-148"/>
                  </a:cxn>
                  <a:cxn ang="0">
                    <a:pos x="connsiteX74-149" y="connsiteY74-150"/>
                  </a:cxn>
                  <a:cxn ang="0">
                    <a:pos x="connsiteX75-151" y="connsiteY75-152"/>
                  </a:cxn>
                  <a:cxn ang="0">
                    <a:pos x="connsiteX76-153" y="connsiteY76-154"/>
                  </a:cxn>
                  <a:cxn ang="0">
                    <a:pos x="connsiteX77-155" y="connsiteY77-156"/>
                  </a:cxn>
                  <a:cxn ang="0">
                    <a:pos x="connsiteX78-157" y="connsiteY78-158"/>
                  </a:cxn>
                  <a:cxn ang="0">
                    <a:pos x="connsiteX79-159" y="connsiteY79-160"/>
                  </a:cxn>
                  <a:cxn ang="0">
                    <a:pos x="connsiteX80-161" y="connsiteY80-162"/>
                  </a:cxn>
                  <a:cxn ang="0">
                    <a:pos x="connsiteX81-163" y="connsiteY81-164"/>
                  </a:cxn>
                  <a:cxn ang="0">
                    <a:pos x="connsiteX82-165" y="connsiteY82-166"/>
                  </a:cxn>
                  <a:cxn ang="0">
                    <a:pos x="connsiteX83-167" y="connsiteY83-168"/>
                  </a:cxn>
                  <a:cxn ang="0">
                    <a:pos x="connsiteX84-169" y="connsiteY84-170"/>
                  </a:cxn>
                  <a:cxn ang="0">
                    <a:pos x="connsiteX85-171" y="connsiteY85-172"/>
                  </a:cxn>
                  <a:cxn ang="0">
                    <a:pos x="connsiteX86-173" y="connsiteY86-174"/>
                  </a:cxn>
                </a:cxnLst>
                <a:rect l="l" t="t" r="r" b="b"/>
                <a:pathLst>
                  <a:path w="10000" h="9960">
                    <a:moveTo>
                      <a:pt x="123" y="906"/>
                    </a:moveTo>
                    <a:cubicBezTo>
                      <a:pt x="157" y="629"/>
                      <a:pt x="233" y="26"/>
                      <a:pt x="225" y="1"/>
                    </a:cubicBezTo>
                    <a:cubicBezTo>
                      <a:pt x="217" y="-24"/>
                      <a:pt x="123" y="453"/>
                      <a:pt x="72" y="755"/>
                    </a:cubicBezTo>
                    <a:cubicBezTo>
                      <a:pt x="21" y="1056"/>
                      <a:pt x="21" y="1358"/>
                      <a:pt x="21" y="1661"/>
                    </a:cubicBezTo>
                    <a:cubicBezTo>
                      <a:pt x="-30" y="2264"/>
                      <a:pt x="21" y="2867"/>
                      <a:pt x="123" y="3320"/>
                    </a:cubicBezTo>
                    <a:cubicBezTo>
                      <a:pt x="225" y="3925"/>
                      <a:pt x="378" y="4377"/>
                      <a:pt x="531" y="4679"/>
                    </a:cubicBezTo>
                    <a:cubicBezTo>
                      <a:pt x="685" y="5131"/>
                      <a:pt x="889" y="5433"/>
                      <a:pt x="1042" y="5735"/>
                    </a:cubicBezTo>
                    <a:cubicBezTo>
                      <a:pt x="1399" y="6189"/>
                      <a:pt x="1808" y="6641"/>
                      <a:pt x="2217" y="6791"/>
                    </a:cubicBezTo>
                    <a:cubicBezTo>
                      <a:pt x="2421" y="6791"/>
                      <a:pt x="2625" y="6791"/>
                      <a:pt x="2830" y="6641"/>
                    </a:cubicBezTo>
                    <a:cubicBezTo>
                      <a:pt x="3034" y="6490"/>
                      <a:pt x="3238" y="6339"/>
                      <a:pt x="3391" y="5886"/>
                    </a:cubicBezTo>
                    <a:cubicBezTo>
                      <a:pt x="3442" y="5584"/>
                      <a:pt x="3544" y="5283"/>
                      <a:pt x="3544" y="4981"/>
                    </a:cubicBezTo>
                    <a:cubicBezTo>
                      <a:pt x="3595" y="4679"/>
                      <a:pt x="3595" y="4226"/>
                      <a:pt x="3544" y="4075"/>
                    </a:cubicBezTo>
                    <a:cubicBezTo>
                      <a:pt x="3494" y="3772"/>
                      <a:pt x="3391" y="3472"/>
                      <a:pt x="3340" y="3320"/>
                    </a:cubicBezTo>
                    <a:cubicBezTo>
                      <a:pt x="3238" y="3020"/>
                      <a:pt x="3187" y="2867"/>
                      <a:pt x="3084" y="2716"/>
                    </a:cubicBezTo>
                    <a:cubicBezTo>
                      <a:pt x="2931" y="2414"/>
                      <a:pt x="2727" y="2264"/>
                      <a:pt x="2574" y="2113"/>
                    </a:cubicBezTo>
                    <a:cubicBezTo>
                      <a:pt x="2370" y="1962"/>
                      <a:pt x="2166" y="1962"/>
                      <a:pt x="2012" y="1962"/>
                    </a:cubicBezTo>
                    <a:cubicBezTo>
                      <a:pt x="1808" y="1962"/>
                      <a:pt x="1655" y="1962"/>
                      <a:pt x="1451" y="2113"/>
                    </a:cubicBezTo>
                    <a:cubicBezTo>
                      <a:pt x="1298" y="2264"/>
                      <a:pt x="1145" y="2566"/>
                      <a:pt x="991" y="2867"/>
                    </a:cubicBezTo>
                    <a:cubicBezTo>
                      <a:pt x="889" y="3171"/>
                      <a:pt x="735" y="3472"/>
                      <a:pt x="685" y="3925"/>
                    </a:cubicBezTo>
                    <a:cubicBezTo>
                      <a:pt x="582" y="4377"/>
                      <a:pt x="531" y="4831"/>
                      <a:pt x="531" y="5283"/>
                    </a:cubicBezTo>
                    <a:cubicBezTo>
                      <a:pt x="531" y="5735"/>
                      <a:pt x="582" y="6189"/>
                      <a:pt x="634" y="6490"/>
                    </a:cubicBezTo>
                    <a:cubicBezTo>
                      <a:pt x="685" y="6942"/>
                      <a:pt x="787" y="7244"/>
                      <a:pt x="838" y="7394"/>
                    </a:cubicBezTo>
                    <a:cubicBezTo>
                      <a:pt x="991" y="7999"/>
                      <a:pt x="1145" y="8300"/>
                      <a:pt x="1246" y="8602"/>
                    </a:cubicBezTo>
                    <a:cubicBezTo>
                      <a:pt x="1399" y="8904"/>
                      <a:pt x="1553" y="9206"/>
                      <a:pt x="1757" y="9357"/>
                    </a:cubicBezTo>
                    <a:cubicBezTo>
                      <a:pt x="1962" y="9658"/>
                      <a:pt x="2217" y="9810"/>
                      <a:pt x="2472" y="9960"/>
                    </a:cubicBezTo>
                    <a:cubicBezTo>
                      <a:pt x="2778" y="9960"/>
                      <a:pt x="3084" y="9960"/>
                      <a:pt x="3391" y="9810"/>
                    </a:cubicBezTo>
                    <a:cubicBezTo>
                      <a:pt x="3698" y="9658"/>
                      <a:pt x="4055" y="9206"/>
                      <a:pt x="4361" y="8752"/>
                    </a:cubicBezTo>
                    <a:cubicBezTo>
                      <a:pt x="4668" y="8150"/>
                      <a:pt x="5025" y="7546"/>
                      <a:pt x="5331" y="6942"/>
                    </a:cubicBezTo>
                    <a:cubicBezTo>
                      <a:pt x="5638" y="6189"/>
                      <a:pt x="5944" y="5584"/>
                      <a:pt x="6301" y="4981"/>
                    </a:cubicBezTo>
                    <a:cubicBezTo>
                      <a:pt x="6659" y="4226"/>
                      <a:pt x="7016" y="3772"/>
                      <a:pt x="7425" y="3320"/>
                    </a:cubicBezTo>
                    <a:cubicBezTo>
                      <a:pt x="7782" y="3020"/>
                      <a:pt x="8191" y="2867"/>
                      <a:pt x="8600" y="3020"/>
                    </a:cubicBezTo>
                    <a:cubicBezTo>
                      <a:pt x="8804" y="3020"/>
                      <a:pt x="8957" y="3171"/>
                      <a:pt x="9161" y="3472"/>
                    </a:cubicBezTo>
                    <a:cubicBezTo>
                      <a:pt x="9314" y="3623"/>
                      <a:pt x="9518" y="3925"/>
                      <a:pt x="9621" y="4377"/>
                    </a:cubicBezTo>
                    <a:cubicBezTo>
                      <a:pt x="9774" y="4831"/>
                      <a:pt x="9876" y="5283"/>
                      <a:pt x="9927" y="5886"/>
                    </a:cubicBezTo>
                    <a:cubicBezTo>
                      <a:pt x="9978" y="6189"/>
                      <a:pt x="9978" y="6339"/>
                      <a:pt x="9978" y="6641"/>
                    </a:cubicBezTo>
                    <a:cubicBezTo>
                      <a:pt x="9927" y="6942"/>
                      <a:pt x="9927" y="7244"/>
                      <a:pt x="9876" y="7394"/>
                    </a:cubicBezTo>
                    <a:cubicBezTo>
                      <a:pt x="9774" y="7848"/>
                      <a:pt x="9621" y="8150"/>
                      <a:pt x="9468" y="8300"/>
                    </a:cubicBezTo>
                    <a:cubicBezTo>
                      <a:pt x="9314" y="8602"/>
                      <a:pt x="9110" y="8602"/>
                      <a:pt x="8957" y="8602"/>
                    </a:cubicBezTo>
                    <a:cubicBezTo>
                      <a:pt x="8650" y="8602"/>
                      <a:pt x="8344" y="8150"/>
                      <a:pt x="8140" y="7546"/>
                    </a:cubicBezTo>
                    <a:cubicBezTo>
                      <a:pt x="8037" y="7244"/>
                      <a:pt x="7936" y="6942"/>
                      <a:pt x="7885" y="6641"/>
                    </a:cubicBezTo>
                    <a:cubicBezTo>
                      <a:pt x="7833" y="6189"/>
                      <a:pt x="7833" y="5886"/>
                      <a:pt x="7833" y="5433"/>
                    </a:cubicBezTo>
                    <a:cubicBezTo>
                      <a:pt x="7885" y="5131"/>
                      <a:pt x="7936" y="4831"/>
                      <a:pt x="8037" y="4679"/>
                    </a:cubicBezTo>
                    <a:cubicBezTo>
                      <a:pt x="8089" y="4529"/>
                      <a:pt x="8191" y="4377"/>
                      <a:pt x="8242" y="4377"/>
                    </a:cubicBezTo>
                    <a:cubicBezTo>
                      <a:pt x="8446" y="4226"/>
                      <a:pt x="8548" y="4226"/>
                      <a:pt x="8650" y="4226"/>
                    </a:cubicBezTo>
                    <a:lnTo>
                      <a:pt x="8753" y="4226"/>
                    </a:lnTo>
                    <a:lnTo>
                      <a:pt x="8650" y="4226"/>
                    </a:lnTo>
                    <a:cubicBezTo>
                      <a:pt x="8548" y="4226"/>
                      <a:pt x="8446" y="4226"/>
                      <a:pt x="8242" y="4377"/>
                    </a:cubicBezTo>
                    <a:cubicBezTo>
                      <a:pt x="8191" y="4377"/>
                      <a:pt x="8089" y="4529"/>
                      <a:pt x="8037" y="4679"/>
                    </a:cubicBezTo>
                    <a:cubicBezTo>
                      <a:pt x="7936" y="4831"/>
                      <a:pt x="7885" y="5131"/>
                      <a:pt x="7833" y="5433"/>
                    </a:cubicBezTo>
                    <a:cubicBezTo>
                      <a:pt x="7833" y="5886"/>
                      <a:pt x="7833" y="6189"/>
                      <a:pt x="7885" y="6641"/>
                    </a:cubicBezTo>
                    <a:cubicBezTo>
                      <a:pt x="7936" y="6942"/>
                      <a:pt x="8037" y="7394"/>
                      <a:pt x="8140" y="7697"/>
                    </a:cubicBezTo>
                    <a:cubicBezTo>
                      <a:pt x="8344" y="8300"/>
                      <a:pt x="8650" y="8602"/>
                      <a:pt x="8957" y="8602"/>
                    </a:cubicBezTo>
                    <a:cubicBezTo>
                      <a:pt x="9059" y="8752"/>
                      <a:pt x="9161" y="8602"/>
                      <a:pt x="9212" y="8602"/>
                    </a:cubicBezTo>
                    <a:cubicBezTo>
                      <a:pt x="9314" y="8602"/>
                      <a:pt x="9417" y="8602"/>
                      <a:pt x="9468" y="8451"/>
                    </a:cubicBezTo>
                    <a:cubicBezTo>
                      <a:pt x="9569" y="8300"/>
                      <a:pt x="9621" y="8300"/>
                      <a:pt x="9722" y="8150"/>
                    </a:cubicBezTo>
                    <a:cubicBezTo>
                      <a:pt x="9774" y="7999"/>
                      <a:pt x="9876" y="7697"/>
                      <a:pt x="9927" y="7546"/>
                    </a:cubicBezTo>
                    <a:cubicBezTo>
                      <a:pt x="9978" y="7244"/>
                      <a:pt x="9978" y="6942"/>
                      <a:pt x="9978" y="6641"/>
                    </a:cubicBezTo>
                    <a:cubicBezTo>
                      <a:pt x="10029" y="6339"/>
                      <a:pt x="9978" y="6036"/>
                      <a:pt x="9978" y="5735"/>
                    </a:cubicBezTo>
                    <a:cubicBezTo>
                      <a:pt x="9927" y="5131"/>
                      <a:pt x="9825" y="4679"/>
                      <a:pt x="9672" y="4226"/>
                    </a:cubicBezTo>
                    <a:cubicBezTo>
                      <a:pt x="9518" y="3772"/>
                      <a:pt x="9365" y="3472"/>
                      <a:pt x="9161" y="3320"/>
                    </a:cubicBezTo>
                    <a:cubicBezTo>
                      <a:pt x="8957" y="3020"/>
                      <a:pt x="8804" y="2867"/>
                      <a:pt x="8600" y="2716"/>
                    </a:cubicBezTo>
                    <a:cubicBezTo>
                      <a:pt x="8191" y="2716"/>
                      <a:pt x="7782" y="2867"/>
                      <a:pt x="7374" y="3171"/>
                    </a:cubicBezTo>
                    <a:cubicBezTo>
                      <a:pt x="6965" y="3623"/>
                      <a:pt x="6608" y="4075"/>
                      <a:pt x="6251" y="4679"/>
                    </a:cubicBezTo>
                    <a:cubicBezTo>
                      <a:pt x="5893" y="5433"/>
                      <a:pt x="5587" y="6036"/>
                      <a:pt x="5229" y="6791"/>
                    </a:cubicBezTo>
                    <a:cubicBezTo>
                      <a:pt x="4923" y="7394"/>
                      <a:pt x="4616" y="7999"/>
                      <a:pt x="4310" y="8451"/>
                    </a:cubicBezTo>
                    <a:cubicBezTo>
                      <a:pt x="3647" y="9508"/>
                      <a:pt x="3034" y="9810"/>
                      <a:pt x="2472" y="9508"/>
                    </a:cubicBezTo>
                    <a:cubicBezTo>
                      <a:pt x="2217" y="9508"/>
                      <a:pt x="2012" y="9357"/>
                      <a:pt x="1808" y="9054"/>
                    </a:cubicBezTo>
                    <a:cubicBezTo>
                      <a:pt x="1603" y="8904"/>
                      <a:pt x="1451" y="8602"/>
                      <a:pt x="1349" y="8300"/>
                    </a:cubicBezTo>
                    <a:cubicBezTo>
                      <a:pt x="1195" y="8150"/>
                      <a:pt x="1093" y="7697"/>
                      <a:pt x="940" y="7244"/>
                    </a:cubicBezTo>
                    <a:cubicBezTo>
                      <a:pt x="889" y="6942"/>
                      <a:pt x="787" y="6791"/>
                      <a:pt x="735" y="6339"/>
                    </a:cubicBezTo>
                    <a:cubicBezTo>
                      <a:pt x="685" y="6036"/>
                      <a:pt x="685" y="5735"/>
                      <a:pt x="685" y="5283"/>
                    </a:cubicBezTo>
                    <a:cubicBezTo>
                      <a:pt x="634" y="4981"/>
                      <a:pt x="685" y="4529"/>
                      <a:pt x="735" y="4075"/>
                    </a:cubicBezTo>
                    <a:cubicBezTo>
                      <a:pt x="837" y="3772"/>
                      <a:pt x="940" y="3472"/>
                      <a:pt x="1042" y="3171"/>
                    </a:cubicBezTo>
                    <a:cubicBezTo>
                      <a:pt x="1298" y="2566"/>
                      <a:pt x="1655" y="2264"/>
                      <a:pt x="1962" y="2264"/>
                    </a:cubicBezTo>
                    <a:cubicBezTo>
                      <a:pt x="2166" y="2264"/>
                      <a:pt x="2319" y="2264"/>
                      <a:pt x="2523" y="2414"/>
                    </a:cubicBezTo>
                    <a:cubicBezTo>
                      <a:pt x="2676" y="2566"/>
                      <a:pt x="2880" y="2716"/>
                      <a:pt x="3034" y="3020"/>
                    </a:cubicBezTo>
                    <a:cubicBezTo>
                      <a:pt x="3135" y="3020"/>
                      <a:pt x="3187" y="3171"/>
                      <a:pt x="3238" y="3472"/>
                    </a:cubicBezTo>
                    <a:cubicBezTo>
                      <a:pt x="3340" y="3623"/>
                      <a:pt x="3391" y="3772"/>
                      <a:pt x="3442" y="4075"/>
                    </a:cubicBezTo>
                    <a:cubicBezTo>
                      <a:pt x="3494" y="4226"/>
                      <a:pt x="3494" y="4529"/>
                      <a:pt x="3494" y="4831"/>
                    </a:cubicBezTo>
                    <a:cubicBezTo>
                      <a:pt x="3442" y="5131"/>
                      <a:pt x="3391" y="5433"/>
                      <a:pt x="3340" y="5584"/>
                    </a:cubicBezTo>
                    <a:cubicBezTo>
                      <a:pt x="3238" y="6036"/>
                      <a:pt x="3034" y="6339"/>
                      <a:pt x="2830" y="6339"/>
                    </a:cubicBezTo>
                    <a:cubicBezTo>
                      <a:pt x="2625" y="6490"/>
                      <a:pt x="2421" y="6490"/>
                      <a:pt x="2267" y="6490"/>
                    </a:cubicBezTo>
                    <a:cubicBezTo>
                      <a:pt x="1859" y="6490"/>
                      <a:pt x="1451" y="6036"/>
                      <a:pt x="1093" y="5584"/>
                    </a:cubicBezTo>
                    <a:cubicBezTo>
                      <a:pt x="889" y="5283"/>
                      <a:pt x="735" y="4981"/>
                      <a:pt x="582" y="4679"/>
                    </a:cubicBezTo>
                    <a:cubicBezTo>
                      <a:pt x="430" y="4226"/>
                      <a:pt x="277" y="3925"/>
                      <a:pt x="174" y="3320"/>
                    </a:cubicBezTo>
                    <a:cubicBezTo>
                      <a:pt x="72" y="2867"/>
                      <a:pt x="21" y="2264"/>
                      <a:pt x="21" y="1661"/>
                    </a:cubicBezTo>
                    <a:cubicBezTo>
                      <a:pt x="21" y="1358"/>
                      <a:pt x="72" y="1208"/>
                      <a:pt x="123" y="906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60" name="Freeform 240"/>
              <p:cNvSpPr/>
              <p:nvPr/>
            </p:nvSpPr>
            <p:spPr bwMode="auto">
              <a:xfrm rot="16069449">
                <a:off x="2866485" y="2006162"/>
                <a:ext cx="42863" cy="54472"/>
              </a:xfrm>
              <a:custGeom>
                <a:avLst/>
                <a:gdLst>
                  <a:gd name="T0" fmla="*/ 1 w 5"/>
                  <a:gd name="T1" fmla="*/ 3 h 4"/>
                  <a:gd name="T2" fmla="*/ 1 w 5"/>
                  <a:gd name="T3" fmla="*/ 1 h 4"/>
                  <a:gd name="T4" fmla="*/ 4 w 5"/>
                  <a:gd name="T5" fmla="*/ 1 h 4"/>
                  <a:gd name="T6" fmla="*/ 4 w 5"/>
                  <a:gd name="T7" fmla="*/ 3 h 4"/>
                  <a:gd name="T8" fmla="*/ 1 w 5"/>
                  <a:gd name="T9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1" y="3"/>
                    </a:move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4" y="0"/>
                      <a:pt x="4" y="1"/>
                    </a:cubicBezTo>
                    <a:cubicBezTo>
                      <a:pt x="5" y="1"/>
                      <a:pt x="5" y="2"/>
                      <a:pt x="4" y="3"/>
                    </a:cubicBezTo>
                    <a:cubicBezTo>
                      <a:pt x="3" y="4"/>
                      <a:pt x="2" y="4"/>
                      <a:pt x="1" y="3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61" name="Freeform 241"/>
              <p:cNvSpPr/>
              <p:nvPr/>
            </p:nvSpPr>
            <p:spPr bwMode="auto">
              <a:xfrm rot="16069449">
                <a:off x="2344482" y="2002689"/>
                <a:ext cx="873125" cy="471467"/>
              </a:xfrm>
              <a:custGeom>
                <a:avLst/>
                <a:gdLst>
                  <a:gd name="T0" fmla="*/ 18 w 102"/>
                  <a:gd name="T1" fmla="*/ 25 h 35"/>
                  <a:gd name="T2" fmla="*/ 24 w 102"/>
                  <a:gd name="T3" fmla="*/ 23 h 35"/>
                  <a:gd name="T4" fmla="*/ 19 w 102"/>
                  <a:gd name="T5" fmla="*/ 22 h 35"/>
                  <a:gd name="T6" fmla="*/ 27 w 102"/>
                  <a:gd name="T7" fmla="*/ 19 h 35"/>
                  <a:gd name="T8" fmla="*/ 30 w 102"/>
                  <a:gd name="T9" fmla="*/ 18 h 35"/>
                  <a:gd name="T10" fmla="*/ 33 w 102"/>
                  <a:gd name="T11" fmla="*/ 18 h 35"/>
                  <a:gd name="T12" fmla="*/ 35 w 102"/>
                  <a:gd name="T13" fmla="*/ 16 h 35"/>
                  <a:gd name="T14" fmla="*/ 33 w 102"/>
                  <a:gd name="T15" fmla="*/ 15 h 35"/>
                  <a:gd name="T16" fmla="*/ 36 w 102"/>
                  <a:gd name="T17" fmla="*/ 14 h 35"/>
                  <a:gd name="T18" fmla="*/ 40 w 102"/>
                  <a:gd name="T19" fmla="*/ 14 h 35"/>
                  <a:gd name="T20" fmla="*/ 41 w 102"/>
                  <a:gd name="T21" fmla="*/ 12 h 35"/>
                  <a:gd name="T22" fmla="*/ 39 w 102"/>
                  <a:gd name="T23" fmla="*/ 12 h 35"/>
                  <a:gd name="T24" fmla="*/ 43 w 102"/>
                  <a:gd name="T25" fmla="*/ 13 h 35"/>
                  <a:gd name="T26" fmla="*/ 47 w 102"/>
                  <a:gd name="T27" fmla="*/ 12 h 35"/>
                  <a:gd name="T28" fmla="*/ 50 w 102"/>
                  <a:gd name="T29" fmla="*/ 12 h 35"/>
                  <a:gd name="T30" fmla="*/ 50 w 102"/>
                  <a:gd name="T31" fmla="*/ 9 h 35"/>
                  <a:gd name="T32" fmla="*/ 51 w 102"/>
                  <a:gd name="T33" fmla="*/ 9 h 35"/>
                  <a:gd name="T34" fmla="*/ 53 w 102"/>
                  <a:gd name="T35" fmla="*/ 11 h 35"/>
                  <a:gd name="T36" fmla="*/ 56 w 102"/>
                  <a:gd name="T37" fmla="*/ 11 h 35"/>
                  <a:gd name="T38" fmla="*/ 58 w 102"/>
                  <a:gd name="T39" fmla="*/ 13 h 35"/>
                  <a:gd name="T40" fmla="*/ 61 w 102"/>
                  <a:gd name="T41" fmla="*/ 10 h 35"/>
                  <a:gd name="T42" fmla="*/ 65 w 102"/>
                  <a:gd name="T43" fmla="*/ 9 h 35"/>
                  <a:gd name="T44" fmla="*/ 63 w 102"/>
                  <a:gd name="T45" fmla="*/ 7 h 35"/>
                  <a:gd name="T46" fmla="*/ 64 w 102"/>
                  <a:gd name="T47" fmla="*/ 6 h 35"/>
                  <a:gd name="T48" fmla="*/ 67 w 102"/>
                  <a:gd name="T49" fmla="*/ 8 h 35"/>
                  <a:gd name="T50" fmla="*/ 70 w 102"/>
                  <a:gd name="T51" fmla="*/ 9 h 35"/>
                  <a:gd name="T52" fmla="*/ 73 w 102"/>
                  <a:gd name="T53" fmla="*/ 8 h 35"/>
                  <a:gd name="T54" fmla="*/ 77 w 102"/>
                  <a:gd name="T55" fmla="*/ 7 h 35"/>
                  <a:gd name="T56" fmla="*/ 75 w 102"/>
                  <a:gd name="T57" fmla="*/ 4 h 35"/>
                  <a:gd name="T58" fmla="*/ 83 w 102"/>
                  <a:gd name="T59" fmla="*/ 5 h 35"/>
                  <a:gd name="T60" fmla="*/ 87 w 102"/>
                  <a:gd name="T61" fmla="*/ 5 h 35"/>
                  <a:gd name="T62" fmla="*/ 87 w 102"/>
                  <a:gd name="T63" fmla="*/ 4 h 35"/>
                  <a:gd name="T64" fmla="*/ 90 w 102"/>
                  <a:gd name="T65" fmla="*/ 4 h 35"/>
                  <a:gd name="T66" fmla="*/ 90 w 102"/>
                  <a:gd name="T67" fmla="*/ 3 h 35"/>
                  <a:gd name="T68" fmla="*/ 102 w 102"/>
                  <a:gd name="T69" fmla="*/ 6 h 35"/>
                  <a:gd name="T70" fmla="*/ 98 w 102"/>
                  <a:gd name="T71" fmla="*/ 3 h 35"/>
                  <a:gd name="T72" fmla="*/ 89 w 102"/>
                  <a:gd name="T73" fmla="*/ 1 h 35"/>
                  <a:gd name="T74" fmla="*/ 77 w 102"/>
                  <a:gd name="T75" fmla="*/ 0 h 35"/>
                  <a:gd name="T76" fmla="*/ 59 w 102"/>
                  <a:gd name="T77" fmla="*/ 2 h 35"/>
                  <a:gd name="T78" fmla="*/ 49 w 102"/>
                  <a:gd name="T79" fmla="*/ 5 h 35"/>
                  <a:gd name="T80" fmla="*/ 38 w 102"/>
                  <a:gd name="T81" fmla="*/ 9 h 35"/>
                  <a:gd name="T82" fmla="*/ 0 w 102"/>
                  <a:gd name="T83" fmla="*/ 35 h 35"/>
                  <a:gd name="T84" fmla="*/ 18 w 102"/>
                  <a:gd name="T85" fmla="*/ 25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02" h="35">
                    <a:moveTo>
                      <a:pt x="18" y="25"/>
                    </a:moveTo>
                    <a:cubicBezTo>
                      <a:pt x="23" y="23"/>
                      <a:pt x="23" y="23"/>
                      <a:pt x="24" y="23"/>
                    </a:cubicBezTo>
                    <a:cubicBezTo>
                      <a:pt x="25" y="22"/>
                      <a:pt x="20" y="22"/>
                      <a:pt x="19" y="22"/>
                    </a:cubicBezTo>
                    <a:cubicBezTo>
                      <a:pt x="20" y="21"/>
                      <a:pt x="25" y="20"/>
                      <a:pt x="27" y="19"/>
                    </a:cubicBezTo>
                    <a:cubicBezTo>
                      <a:pt x="28" y="19"/>
                      <a:pt x="29" y="18"/>
                      <a:pt x="30" y="18"/>
                    </a:cubicBezTo>
                    <a:cubicBezTo>
                      <a:pt x="31" y="18"/>
                      <a:pt x="32" y="18"/>
                      <a:pt x="33" y="18"/>
                    </a:cubicBezTo>
                    <a:cubicBezTo>
                      <a:pt x="34" y="17"/>
                      <a:pt x="35" y="17"/>
                      <a:pt x="35" y="16"/>
                    </a:cubicBezTo>
                    <a:cubicBezTo>
                      <a:pt x="35" y="16"/>
                      <a:pt x="34" y="15"/>
                      <a:pt x="33" y="15"/>
                    </a:cubicBezTo>
                    <a:cubicBezTo>
                      <a:pt x="34" y="15"/>
                      <a:pt x="35" y="14"/>
                      <a:pt x="36" y="14"/>
                    </a:cubicBezTo>
                    <a:cubicBezTo>
                      <a:pt x="37" y="14"/>
                      <a:pt x="38" y="15"/>
                      <a:pt x="40" y="14"/>
                    </a:cubicBezTo>
                    <a:cubicBezTo>
                      <a:pt x="41" y="14"/>
                      <a:pt x="42" y="12"/>
                      <a:pt x="41" y="12"/>
                    </a:cubicBezTo>
                    <a:cubicBezTo>
                      <a:pt x="41" y="12"/>
                      <a:pt x="40" y="12"/>
                      <a:pt x="39" y="12"/>
                    </a:cubicBezTo>
                    <a:cubicBezTo>
                      <a:pt x="40" y="12"/>
                      <a:pt x="43" y="11"/>
                      <a:pt x="43" y="13"/>
                    </a:cubicBezTo>
                    <a:cubicBezTo>
                      <a:pt x="43" y="14"/>
                      <a:pt x="46" y="13"/>
                      <a:pt x="47" y="12"/>
                    </a:cubicBezTo>
                    <a:cubicBezTo>
                      <a:pt x="48" y="12"/>
                      <a:pt x="49" y="12"/>
                      <a:pt x="50" y="12"/>
                    </a:cubicBezTo>
                    <a:cubicBezTo>
                      <a:pt x="51" y="11"/>
                      <a:pt x="52" y="9"/>
                      <a:pt x="50" y="9"/>
                    </a:cubicBezTo>
                    <a:cubicBezTo>
                      <a:pt x="49" y="9"/>
                      <a:pt x="51" y="8"/>
                      <a:pt x="51" y="9"/>
                    </a:cubicBezTo>
                    <a:cubicBezTo>
                      <a:pt x="52" y="9"/>
                      <a:pt x="53" y="9"/>
                      <a:pt x="53" y="11"/>
                    </a:cubicBezTo>
                    <a:cubicBezTo>
                      <a:pt x="52" y="12"/>
                      <a:pt x="54" y="12"/>
                      <a:pt x="56" y="11"/>
                    </a:cubicBezTo>
                    <a:cubicBezTo>
                      <a:pt x="55" y="13"/>
                      <a:pt x="56" y="14"/>
                      <a:pt x="58" y="13"/>
                    </a:cubicBezTo>
                    <a:cubicBezTo>
                      <a:pt x="60" y="12"/>
                      <a:pt x="61" y="11"/>
                      <a:pt x="61" y="10"/>
                    </a:cubicBezTo>
                    <a:cubicBezTo>
                      <a:pt x="62" y="10"/>
                      <a:pt x="64" y="10"/>
                      <a:pt x="65" y="9"/>
                    </a:cubicBezTo>
                    <a:cubicBezTo>
                      <a:pt x="65" y="8"/>
                      <a:pt x="66" y="7"/>
                      <a:pt x="63" y="7"/>
                    </a:cubicBezTo>
                    <a:cubicBezTo>
                      <a:pt x="62" y="7"/>
                      <a:pt x="62" y="6"/>
                      <a:pt x="64" y="6"/>
                    </a:cubicBezTo>
                    <a:cubicBezTo>
                      <a:pt x="65" y="6"/>
                      <a:pt x="67" y="6"/>
                      <a:pt x="67" y="8"/>
                    </a:cubicBezTo>
                    <a:cubicBezTo>
                      <a:pt x="68" y="9"/>
                      <a:pt x="69" y="9"/>
                      <a:pt x="70" y="9"/>
                    </a:cubicBezTo>
                    <a:cubicBezTo>
                      <a:pt x="71" y="9"/>
                      <a:pt x="72" y="8"/>
                      <a:pt x="73" y="8"/>
                    </a:cubicBezTo>
                    <a:cubicBezTo>
                      <a:pt x="73" y="8"/>
                      <a:pt x="75" y="8"/>
                      <a:pt x="77" y="7"/>
                    </a:cubicBezTo>
                    <a:cubicBezTo>
                      <a:pt x="79" y="6"/>
                      <a:pt x="78" y="4"/>
                      <a:pt x="75" y="4"/>
                    </a:cubicBezTo>
                    <a:cubicBezTo>
                      <a:pt x="77" y="4"/>
                      <a:pt x="80" y="4"/>
                      <a:pt x="83" y="5"/>
                    </a:cubicBezTo>
                    <a:cubicBezTo>
                      <a:pt x="84" y="6"/>
                      <a:pt x="86" y="6"/>
                      <a:pt x="87" y="5"/>
                    </a:cubicBezTo>
                    <a:cubicBezTo>
                      <a:pt x="87" y="5"/>
                      <a:pt x="87" y="5"/>
                      <a:pt x="87" y="4"/>
                    </a:cubicBezTo>
                    <a:cubicBezTo>
                      <a:pt x="88" y="5"/>
                      <a:pt x="89" y="5"/>
                      <a:pt x="90" y="4"/>
                    </a:cubicBezTo>
                    <a:cubicBezTo>
                      <a:pt x="91" y="4"/>
                      <a:pt x="91" y="3"/>
                      <a:pt x="90" y="3"/>
                    </a:cubicBezTo>
                    <a:cubicBezTo>
                      <a:pt x="96" y="4"/>
                      <a:pt x="100" y="4"/>
                      <a:pt x="102" y="6"/>
                    </a:cubicBezTo>
                    <a:cubicBezTo>
                      <a:pt x="101" y="5"/>
                      <a:pt x="100" y="4"/>
                      <a:pt x="98" y="3"/>
                    </a:cubicBezTo>
                    <a:cubicBezTo>
                      <a:pt x="96" y="2"/>
                      <a:pt x="93" y="2"/>
                      <a:pt x="89" y="1"/>
                    </a:cubicBezTo>
                    <a:cubicBezTo>
                      <a:pt x="86" y="1"/>
                      <a:pt x="82" y="0"/>
                      <a:pt x="77" y="0"/>
                    </a:cubicBezTo>
                    <a:cubicBezTo>
                      <a:pt x="72" y="0"/>
                      <a:pt x="66" y="1"/>
                      <a:pt x="59" y="2"/>
                    </a:cubicBezTo>
                    <a:cubicBezTo>
                      <a:pt x="56" y="2"/>
                      <a:pt x="52" y="3"/>
                      <a:pt x="49" y="5"/>
                    </a:cubicBezTo>
                    <a:cubicBezTo>
                      <a:pt x="45" y="6"/>
                      <a:pt x="42" y="7"/>
                      <a:pt x="38" y="9"/>
                    </a:cubicBezTo>
                    <a:cubicBezTo>
                      <a:pt x="19" y="18"/>
                      <a:pt x="4" y="32"/>
                      <a:pt x="0" y="35"/>
                    </a:cubicBezTo>
                    <a:cubicBezTo>
                      <a:pt x="0" y="35"/>
                      <a:pt x="12" y="27"/>
                      <a:pt x="18" y="25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62" name="Freeform 242"/>
              <p:cNvSpPr/>
              <p:nvPr/>
            </p:nvSpPr>
            <p:spPr bwMode="auto">
              <a:xfrm rot="16069449">
                <a:off x="2856488" y="2705315"/>
                <a:ext cx="496888" cy="498390"/>
              </a:xfrm>
              <a:custGeom>
                <a:avLst/>
                <a:gdLst>
                  <a:gd name="T0" fmla="*/ 9 w 58"/>
                  <a:gd name="T1" fmla="*/ 37 h 37"/>
                  <a:gd name="T2" fmla="*/ 19 w 58"/>
                  <a:gd name="T3" fmla="*/ 36 h 37"/>
                  <a:gd name="T4" fmla="*/ 25 w 58"/>
                  <a:gd name="T5" fmla="*/ 34 h 37"/>
                  <a:gd name="T6" fmla="*/ 28 w 58"/>
                  <a:gd name="T7" fmla="*/ 33 h 37"/>
                  <a:gd name="T8" fmla="*/ 31 w 58"/>
                  <a:gd name="T9" fmla="*/ 31 h 37"/>
                  <a:gd name="T10" fmla="*/ 41 w 58"/>
                  <a:gd name="T11" fmla="*/ 23 h 37"/>
                  <a:gd name="T12" fmla="*/ 47 w 58"/>
                  <a:gd name="T13" fmla="*/ 14 h 37"/>
                  <a:gd name="T14" fmla="*/ 49 w 58"/>
                  <a:gd name="T15" fmla="*/ 12 h 37"/>
                  <a:gd name="T16" fmla="*/ 53 w 58"/>
                  <a:gd name="T17" fmla="*/ 6 h 37"/>
                  <a:gd name="T18" fmla="*/ 58 w 58"/>
                  <a:gd name="T19" fmla="*/ 0 h 37"/>
                  <a:gd name="T20" fmla="*/ 56 w 58"/>
                  <a:gd name="T21" fmla="*/ 1 h 37"/>
                  <a:gd name="T22" fmla="*/ 55 w 58"/>
                  <a:gd name="T23" fmla="*/ 2 h 37"/>
                  <a:gd name="T24" fmla="*/ 54 w 58"/>
                  <a:gd name="T25" fmla="*/ 2 h 37"/>
                  <a:gd name="T26" fmla="*/ 54 w 58"/>
                  <a:gd name="T27" fmla="*/ 2 h 37"/>
                  <a:gd name="T28" fmla="*/ 52 w 58"/>
                  <a:gd name="T29" fmla="*/ 5 h 37"/>
                  <a:gd name="T30" fmla="*/ 51 w 58"/>
                  <a:gd name="T31" fmla="*/ 7 h 37"/>
                  <a:gd name="T32" fmla="*/ 51 w 58"/>
                  <a:gd name="T33" fmla="*/ 7 h 37"/>
                  <a:gd name="T34" fmla="*/ 47 w 58"/>
                  <a:gd name="T35" fmla="*/ 10 h 37"/>
                  <a:gd name="T36" fmla="*/ 44 w 58"/>
                  <a:gd name="T37" fmla="*/ 13 h 37"/>
                  <a:gd name="T38" fmla="*/ 43 w 58"/>
                  <a:gd name="T39" fmla="*/ 13 h 37"/>
                  <a:gd name="T40" fmla="*/ 40 w 58"/>
                  <a:gd name="T41" fmla="*/ 19 h 37"/>
                  <a:gd name="T42" fmla="*/ 40 w 58"/>
                  <a:gd name="T43" fmla="*/ 20 h 37"/>
                  <a:gd name="T44" fmla="*/ 36 w 58"/>
                  <a:gd name="T45" fmla="*/ 23 h 37"/>
                  <a:gd name="T46" fmla="*/ 33 w 58"/>
                  <a:gd name="T47" fmla="*/ 26 h 37"/>
                  <a:gd name="T48" fmla="*/ 32 w 58"/>
                  <a:gd name="T49" fmla="*/ 26 h 37"/>
                  <a:gd name="T50" fmla="*/ 31 w 58"/>
                  <a:gd name="T51" fmla="*/ 27 h 37"/>
                  <a:gd name="T52" fmla="*/ 31 w 58"/>
                  <a:gd name="T53" fmla="*/ 27 h 37"/>
                  <a:gd name="T54" fmla="*/ 31 w 58"/>
                  <a:gd name="T55" fmla="*/ 26 h 37"/>
                  <a:gd name="T56" fmla="*/ 30 w 58"/>
                  <a:gd name="T57" fmla="*/ 24 h 37"/>
                  <a:gd name="T58" fmla="*/ 30 w 58"/>
                  <a:gd name="T59" fmla="*/ 23 h 37"/>
                  <a:gd name="T60" fmla="*/ 30 w 58"/>
                  <a:gd name="T61" fmla="*/ 22 h 37"/>
                  <a:gd name="T62" fmla="*/ 28 w 58"/>
                  <a:gd name="T63" fmla="*/ 24 h 37"/>
                  <a:gd name="T64" fmla="*/ 28 w 58"/>
                  <a:gd name="T65" fmla="*/ 24 h 37"/>
                  <a:gd name="T66" fmla="*/ 25 w 58"/>
                  <a:gd name="T67" fmla="*/ 27 h 37"/>
                  <a:gd name="T68" fmla="*/ 24 w 58"/>
                  <a:gd name="T69" fmla="*/ 27 h 37"/>
                  <a:gd name="T70" fmla="*/ 23 w 58"/>
                  <a:gd name="T71" fmla="*/ 28 h 37"/>
                  <a:gd name="T72" fmla="*/ 22 w 58"/>
                  <a:gd name="T73" fmla="*/ 28 h 37"/>
                  <a:gd name="T74" fmla="*/ 20 w 58"/>
                  <a:gd name="T75" fmla="*/ 29 h 37"/>
                  <a:gd name="T76" fmla="*/ 17 w 58"/>
                  <a:gd name="T77" fmla="*/ 31 h 37"/>
                  <a:gd name="T78" fmla="*/ 17 w 58"/>
                  <a:gd name="T79" fmla="*/ 32 h 37"/>
                  <a:gd name="T80" fmla="*/ 17 w 58"/>
                  <a:gd name="T81" fmla="*/ 33 h 37"/>
                  <a:gd name="T82" fmla="*/ 16 w 58"/>
                  <a:gd name="T83" fmla="*/ 35 h 37"/>
                  <a:gd name="T84" fmla="*/ 11 w 58"/>
                  <a:gd name="T85" fmla="*/ 36 h 37"/>
                  <a:gd name="T86" fmla="*/ 10 w 58"/>
                  <a:gd name="T87" fmla="*/ 36 h 37"/>
                  <a:gd name="T88" fmla="*/ 8 w 58"/>
                  <a:gd name="T89" fmla="*/ 35 h 37"/>
                  <a:gd name="T90" fmla="*/ 7 w 58"/>
                  <a:gd name="T91" fmla="*/ 35 h 37"/>
                  <a:gd name="T92" fmla="*/ 6 w 58"/>
                  <a:gd name="T93" fmla="*/ 35 h 37"/>
                  <a:gd name="T94" fmla="*/ 5 w 58"/>
                  <a:gd name="T95" fmla="*/ 35 h 37"/>
                  <a:gd name="T96" fmla="*/ 4 w 58"/>
                  <a:gd name="T97" fmla="*/ 35 h 37"/>
                  <a:gd name="T98" fmla="*/ 2 w 58"/>
                  <a:gd name="T99" fmla="*/ 35 h 37"/>
                  <a:gd name="T100" fmla="*/ 2 w 58"/>
                  <a:gd name="T101" fmla="*/ 35 h 37"/>
                  <a:gd name="T102" fmla="*/ 0 w 58"/>
                  <a:gd name="T103" fmla="*/ 35 h 37"/>
                  <a:gd name="T104" fmla="*/ 6 w 58"/>
                  <a:gd name="T105" fmla="*/ 36 h 37"/>
                  <a:gd name="T106" fmla="*/ 9 w 58"/>
                  <a:gd name="T107" fmla="*/ 37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58" h="37">
                    <a:moveTo>
                      <a:pt x="9" y="37"/>
                    </a:moveTo>
                    <a:cubicBezTo>
                      <a:pt x="12" y="37"/>
                      <a:pt x="15" y="37"/>
                      <a:pt x="19" y="36"/>
                    </a:cubicBezTo>
                    <a:cubicBezTo>
                      <a:pt x="21" y="36"/>
                      <a:pt x="23" y="35"/>
                      <a:pt x="25" y="34"/>
                    </a:cubicBezTo>
                    <a:cubicBezTo>
                      <a:pt x="26" y="34"/>
                      <a:pt x="27" y="33"/>
                      <a:pt x="28" y="33"/>
                    </a:cubicBezTo>
                    <a:cubicBezTo>
                      <a:pt x="29" y="32"/>
                      <a:pt x="30" y="32"/>
                      <a:pt x="31" y="31"/>
                    </a:cubicBezTo>
                    <a:cubicBezTo>
                      <a:pt x="35" y="29"/>
                      <a:pt x="38" y="26"/>
                      <a:pt x="41" y="23"/>
                    </a:cubicBezTo>
                    <a:cubicBezTo>
                      <a:pt x="44" y="20"/>
                      <a:pt x="46" y="17"/>
                      <a:pt x="47" y="14"/>
                    </a:cubicBezTo>
                    <a:cubicBezTo>
                      <a:pt x="48" y="13"/>
                      <a:pt x="49" y="12"/>
                      <a:pt x="49" y="12"/>
                    </a:cubicBezTo>
                    <a:cubicBezTo>
                      <a:pt x="50" y="10"/>
                      <a:pt x="52" y="8"/>
                      <a:pt x="53" y="6"/>
                    </a:cubicBezTo>
                    <a:cubicBezTo>
                      <a:pt x="54" y="5"/>
                      <a:pt x="57" y="1"/>
                      <a:pt x="58" y="0"/>
                    </a:cubicBezTo>
                    <a:cubicBezTo>
                      <a:pt x="58" y="0"/>
                      <a:pt x="56" y="1"/>
                      <a:pt x="56" y="1"/>
                    </a:cubicBezTo>
                    <a:cubicBezTo>
                      <a:pt x="56" y="1"/>
                      <a:pt x="55" y="2"/>
                      <a:pt x="55" y="2"/>
                    </a:cubicBezTo>
                    <a:cubicBezTo>
                      <a:pt x="55" y="2"/>
                      <a:pt x="55" y="2"/>
                      <a:pt x="54" y="2"/>
                    </a:cubicBezTo>
                    <a:cubicBezTo>
                      <a:pt x="54" y="2"/>
                      <a:pt x="54" y="2"/>
                      <a:pt x="54" y="2"/>
                    </a:cubicBezTo>
                    <a:cubicBezTo>
                      <a:pt x="53" y="2"/>
                      <a:pt x="53" y="4"/>
                      <a:pt x="52" y="5"/>
                    </a:cubicBezTo>
                    <a:cubicBezTo>
                      <a:pt x="52" y="6"/>
                      <a:pt x="51" y="6"/>
                      <a:pt x="51" y="7"/>
                    </a:cubicBezTo>
                    <a:cubicBezTo>
                      <a:pt x="51" y="7"/>
                      <a:pt x="51" y="7"/>
                      <a:pt x="51" y="7"/>
                    </a:cubicBezTo>
                    <a:cubicBezTo>
                      <a:pt x="50" y="7"/>
                      <a:pt x="48" y="9"/>
                      <a:pt x="47" y="10"/>
                    </a:cubicBezTo>
                    <a:cubicBezTo>
                      <a:pt x="46" y="12"/>
                      <a:pt x="45" y="14"/>
                      <a:pt x="44" y="13"/>
                    </a:cubicBezTo>
                    <a:cubicBezTo>
                      <a:pt x="43" y="13"/>
                      <a:pt x="43" y="13"/>
                      <a:pt x="43" y="13"/>
                    </a:cubicBezTo>
                    <a:cubicBezTo>
                      <a:pt x="42" y="15"/>
                      <a:pt x="42" y="18"/>
                      <a:pt x="40" y="19"/>
                    </a:cubicBezTo>
                    <a:cubicBezTo>
                      <a:pt x="40" y="20"/>
                      <a:pt x="40" y="20"/>
                      <a:pt x="40" y="20"/>
                    </a:cubicBezTo>
                    <a:cubicBezTo>
                      <a:pt x="39" y="21"/>
                      <a:pt x="37" y="22"/>
                      <a:pt x="36" y="23"/>
                    </a:cubicBezTo>
                    <a:cubicBezTo>
                      <a:pt x="35" y="24"/>
                      <a:pt x="33" y="25"/>
                      <a:pt x="33" y="26"/>
                    </a:cubicBezTo>
                    <a:cubicBezTo>
                      <a:pt x="32" y="26"/>
                      <a:pt x="32" y="26"/>
                      <a:pt x="32" y="26"/>
                    </a:cubicBezTo>
                    <a:cubicBezTo>
                      <a:pt x="32" y="26"/>
                      <a:pt x="31" y="27"/>
                      <a:pt x="31" y="27"/>
                    </a:cubicBezTo>
                    <a:cubicBezTo>
                      <a:pt x="31" y="27"/>
                      <a:pt x="31" y="27"/>
                      <a:pt x="31" y="27"/>
                    </a:cubicBezTo>
                    <a:cubicBezTo>
                      <a:pt x="31" y="26"/>
                      <a:pt x="31" y="26"/>
                      <a:pt x="31" y="26"/>
                    </a:cubicBezTo>
                    <a:cubicBezTo>
                      <a:pt x="31" y="25"/>
                      <a:pt x="31" y="24"/>
                      <a:pt x="30" y="24"/>
                    </a:cubicBezTo>
                    <a:cubicBezTo>
                      <a:pt x="30" y="23"/>
                      <a:pt x="30" y="23"/>
                      <a:pt x="30" y="23"/>
                    </a:cubicBezTo>
                    <a:cubicBezTo>
                      <a:pt x="30" y="23"/>
                      <a:pt x="30" y="23"/>
                      <a:pt x="30" y="22"/>
                    </a:cubicBezTo>
                    <a:cubicBezTo>
                      <a:pt x="29" y="22"/>
                      <a:pt x="29" y="23"/>
                      <a:pt x="28" y="24"/>
                    </a:cubicBezTo>
                    <a:cubicBezTo>
                      <a:pt x="28" y="24"/>
                      <a:pt x="28" y="24"/>
                      <a:pt x="28" y="24"/>
                    </a:cubicBezTo>
                    <a:cubicBezTo>
                      <a:pt x="27" y="25"/>
                      <a:pt x="26" y="26"/>
                      <a:pt x="25" y="27"/>
                    </a:cubicBezTo>
                    <a:cubicBezTo>
                      <a:pt x="25" y="27"/>
                      <a:pt x="25" y="27"/>
                      <a:pt x="24" y="27"/>
                    </a:cubicBezTo>
                    <a:cubicBezTo>
                      <a:pt x="24" y="27"/>
                      <a:pt x="23" y="28"/>
                      <a:pt x="23" y="28"/>
                    </a:cubicBezTo>
                    <a:cubicBezTo>
                      <a:pt x="22" y="28"/>
                      <a:pt x="22" y="28"/>
                      <a:pt x="22" y="28"/>
                    </a:cubicBezTo>
                    <a:cubicBezTo>
                      <a:pt x="21" y="28"/>
                      <a:pt x="21" y="29"/>
                      <a:pt x="20" y="29"/>
                    </a:cubicBezTo>
                    <a:cubicBezTo>
                      <a:pt x="19" y="29"/>
                      <a:pt x="18" y="30"/>
                      <a:pt x="17" y="31"/>
                    </a:cubicBezTo>
                    <a:cubicBezTo>
                      <a:pt x="17" y="32"/>
                      <a:pt x="17" y="32"/>
                      <a:pt x="17" y="32"/>
                    </a:cubicBezTo>
                    <a:cubicBezTo>
                      <a:pt x="17" y="33"/>
                      <a:pt x="17" y="33"/>
                      <a:pt x="17" y="33"/>
                    </a:cubicBezTo>
                    <a:cubicBezTo>
                      <a:pt x="17" y="34"/>
                      <a:pt x="17" y="34"/>
                      <a:pt x="16" y="35"/>
                    </a:cubicBezTo>
                    <a:cubicBezTo>
                      <a:pt x="14" y="36"/>
                      <a:pt x="13" y="36"/>
                      <a:pt x="11" y="36"/>
                    </a:cubicBezTo>
                    <a:cubicBezTo>
                      <a:pt x="11" y="36"/>
                      <a:pt x="10" y="36"/>
                      <a:pt x="10" y="36"/>
                    </a:cubicBezTo>
                    <a:cubicBezTo>
                      <a:pt x="9" y="36"/>
                      <a:pt x="8" y="35"/>
                      <a:pt x="8" y="35"/>
                    </a:cubicBezTo>
                    <a:cubicBezTo>
                      <a:pt x="8" y="35"/>
                      <a:pt x="7" y="35"/>
                      <a:pt x="7" y="35"/>
                    </a:cubicBezTo>
                    <a:cubicBezTo>
                      <a:pt x="7" y="35"/>
                      <a:pt x="7" y="35"/>
                      <a:pt x="6" y="35"/>
                    </a:cubicBezTo>
                    <a:cubicBezTo>
                      <a:pt x="6" y="35"/>
                      <a:pt x="6" y="35"/>
                      <a:pt x="5" y="35"/>
                    </a:cubicBezTo>
                    <a:cubicBezTo>
                      <a:pt x="4" y="35"/>
                      <a:pt x="4" y="35"/>
                      <a:pt x="4" y="35"/>
                    </a:cubicBezTo>
                    <a:cubicBezTo>
                      <a:pt x="3" y="35"/>
                      <a:pt x="3" y="35"/>
                      <a:pt x="2" y="35"/>
                    </a:cubicBezTo>
                    <a:cubicBezTo>
                      <a:pt x="2" y="35"/>
                      <a:pt x="2" y="35"/>
                      <a:pt x="2" y="35"/>
                    </a:cubicBezTo>
                    <a:cubicBezTo>
                      <a:pt x="1" y="35"/>
                      <a:pt x="1" y="35"/>
                      <a:pt x="0" y="35"/>
                    </a:cubicBezTo>
                    <a:cubicBezTo>
                      <a:pt x="2" y="35"/>
                      <a:pt x="4" y="36"/>
                      <a:pt x="6" y="36"/>
                    </a:cubicBezTo>
                    <a:cubicBezTo>
                      <a:pt x="7" y="37"/>
                      <a:pt x="8" y="37"/>
                      <a:pt x="9" y="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63" name="Freeform 243"/>
              <p:cNvSpPr/>
              <p:nvPr/>
            </p:nvSpPr>
            <p:spPr bwMode="auto">
              <a:xfrm rot="16069449">
                <a:off x="2971776" y="3123622"/>
                <a:ext cx="196850" cy="323703"/>
              </a:xfrm>
              <a:custGeom>
                <a:avLst/>
                <a:gdLst>
                  <a:gd name="T0" fmla="*/ 13 w 23"/>
                  <a:gd name="T1" fmla="*/ 24 h 24"/>
                  <a:gd name="T2" fmla="*/ 12 w 23"/>
                  <a:gd name="T3" fmla="*/ 23 h 24"/>
                  <a:gd name="T4" fmla="*/ 12 w 23"/>
                  <a:gd name="T5" fmla="*/ 22 h 24"/>
                  <a:gd name="T6" fmla="*/ 15 w 23"/>
                  <a:gd name="T7" fmla="*/ 20 h 24"/>
                  <a:gd name="T8" fmla="*/ 15 w 23"/>
                  <a:gd name="T9" fmla="*/ 20 h 24"/>
                  <a:gd name="T10" fmla="*/ 17 w 23"/>
                  <a:gd name="T11" fmla="*/ 20 h 24"/>
                  <a:gd name="T12" fmla="*/ 19 w 23"/>
                  <a:gd name="T13" fmla="*/ 20 h 24"/>
                  <a:gd name="T14" fmla="*/ 19 w 23"/>
                  <a:gd name="T15" fmla="*/ 19 h 24"/>
                  <a:gd name="T16" fmla="*/ 23 w 23"/>
                  <a:gd name="T17" fmla="*/ 18 h 24"/>
                  <a:gd name="T18" fmla="*/ 21 w 23"/>
                  <a:gd name="T19" fmla="*/ 18 h 24"/>
                  <a:gd name="T20" fmla="*/ 19 w 23"/>
                  <a:gd name="T21" fmla="*/ 18 h 24"/>
                  <a:gd name="T22" fmla="*/ 15 w 23"/>
                  <a:gd name="T23" fmla="*/ 18 h 24"/>
                  <a:gd name="T24" fmla="*/ 13 w 23"/>
                  <a:gd name="T25" fmla="*/ 17 h 24"/>
                  <a:gd name="T26" fmla="*/ 6 w 23"/>
                  <a:gd name="T27" fmla="*/ 13 h 24"/>
                  <a:gd name="T28" fmla="*/ 1 w 23"/>
                  <a:gd name="T29" fmla="*/ 6 h 24"/>
                  <a:gd name="T30" fmla="*/ 1 w 23"/>
                  <a:gd name="T31" fmla="*/ 5 h 24"/>
                  <a:gd name="T32" fmla="*/ 0 w 23"/>
                  <a:gd name="T33" fmla="*/ 0 h 24"/>
                  <a:gd name="T34" fmla="*/ 0 w 23"/>
                  <a:gd name="T35" fmla="*/ 4 h 24"/>
                  <a:gd name="T36" fmla="*/ 1 w 23"/>
                  <a:gd name="T37" fmla="*/ 13 h 24"/>
                  <a:gd name="T38" fmla="*/ 6 w 23"/>
                  <a:gd name="T39" fmla="*/ 20 h 24"/>
                  <a:gd name="T40" fmla="*/ 13 w 23"/>
                  <a:gd name="T41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3" h="24">
                    <a:moveTo>
                      <a:pt x="13" y="24"/>
                    </a:moveTo>
                    <a:cubicBezTo>
                      <a:pt x="13" y="24"/>
                      <a:pt x="13" y="24"/>
                      <a:pt x="12" y="23"/>
                    </a:cubicBezTo>
                    <a:cubicBezTo>
                      <a:pt x="12" y="23"/>
                      <a:pt x="12" y="23"/>
                      <a:pt x="12" y="22"/>
                    </a:cubicBezTo>
                    <a:cubicBezTo>
                      <a:pt x="13" y="21"/>
                      <a:pt x="14" y="21"/>
                      <a:pt x="15" y="20"/>
                    </a:cubicBezTo>
                    <a:cubicBezTo>
                      <a:pt x="15" y="20"/>
                      <a:pt x="15" y="20"/>
                      <a:pt x="15" y="20"/>
                    </a:cubicBezTo>
                    <a:cubicBezTo>
                      <a:pt x="16" y="20"/>
                      <a:pt x="16" y="20"/>
                      <a:pt x="17" y="20"/>
                    </a:cubicBezTo>
                    <a:cubicBezTo>
                      <a:pt x="17" y="20"/>
                      <a:pt x="18" y="20"/>
                      <a:pt x="19" y="20"/>
                    </a:cubicBezTo>
                    <a:cubicBezTo>
                      <a:pt x="19" y="19"/>
                      <a:pt x="19" y="19"/>
                      <a:pt x="19" y="19"/>
                    </a:cubicBezTo>
                    <a:cubicBezTo>
                      <a:pt x="21" y="19"/>
                      <a:pt x="23" y="18"/>
                      <a:pt x="23" y="18"/>
                    </a:cubicBezTo>
                    <a:cubicBezTo>
                      <a:pt x="22" y="18"/>
                      <a:pt x="22" y="18"/>
                      <a:pt x="21" y="18"/>
                    </a:cubicBezTo>
                    <a:cubicBezTo>
                      <a:pt x="21" y="18"/>
                      <a:pt x="20" y="18"/>
                      <a:pt x="19" y="18"/>
                    </a:cubicBezTo>
                    <a:cubicBezTo>
                      <a:pt x="18" y="18"/>
                      <a:pt x="17" y="18"/>
                      <a:pt x="15" y="18"/>
                    </a:cubicBezTo>
                    <a:cubicBezTo>
                      <a:pt x="14" y="18"/>
                      <a:pt x="13" y="17"/>
                      <a:pt x="13" y="17"/>
                    </a:cubicBezTo>
                    <a:cubicBezTo>
                      <a:pt x="10" y="16"/>
                      <a:pt x="8" y="15"/>
                      <a:pt x="6" y="13"/>
                    </a:cubicBezTo>
                    <a:cubicBezTo>
                      <a:pt x="4" y="12"/>
                      <a:pt x="2" y="10"/>
                      <a:pt x="1" y="6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0" y="4"/>
                      <a:pt x="0" y="2"/>
                      <a:pt x="0" y="0"/>
                    </a:cubicBezTo>
                    <a:cubicBezTo>
                      <a:pt x="0" y="2"/>
                      <a:pt x="0" y="3"/>
                      <a:pt x="0" y="4"/>
                    </a:cubicBezTo>
                    <a:cubicBezTo>
                      <a:pt x="0" y="8"/>
                      <a:pt x="1" y="10"/>
                      <a:pt x="1" y="13"/>
                    </a:cubicBezTo>
                    <a:cubicBezTo>
                      <a:pt x="2" y="16"/>
                      <a:pt x="4" y="19"/>
                      <a:pt x="6" y="20"/>
                    </a:cubicBezTo>
                    <a:cubicBezTo>
                      <a:pt x="8" y="22"/>
                      <a:pt x="10" y="23"/>
                      <a:pt x="13" y="24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64" name="Freeform 244"/>
              <p:cNvSpPr/>
              <p:nvPr/>
            </p:nvSpPr>
            <p:spPr bwMode="auto">
              <a:xfrm rot="16069449">
                <a:off x="2884086" y="1797752"/>
                <a:ext cx="50800" cy="188462"/>
              </a:xfrm>
              <a:custGeom>
                <a:avLst/>
                <a:gdLst>
                  <a:gd name="T0" fmla="*/ 6 w 6"/>
                  <a:gd name="T1" fmla="*/ 7 h 14"/>
                  <a:gd name="T2" fmla="*/ 4 w 6"/>
                  <a:gd name="T3" fmla="*/ 3 h 14"/>
                  <a:gd name="T4" fmla="*/ 1 w 6"/>
                  <a:gd name="T5" fmla="*/ 1 h 14"/>
                  <a:gd name="T6" fmla="*/ 0 w 6"/>
                  <a:gd name="T7" fmla="*/ 0 h 14"/>
                  <a:gd name="T8" fmla="*/ 1 w 6"/>
                  <a:gd name="T9" fmla="*/ 1 h 14"/>
                  <a:gd name="T10" fmla="*/ 2 w 6"/>
                  <a:gd name="T11" fmla="*/ 2 h 14"/>
                  <a:gd name="T12" fmla="*/ 4 w 6"/>
                  <a:gd name="T13" fmla="*/ 5 h 14"/>
                  <a:gd name="T14" fmla="*/ 4 w 6"/>
                  <a:gd name="T15" fmla="*/ 9 h 14"/>
                  <a:gd name="T16" fmla="*/ 4 w 6"/>
                  <a:gd name="T17" fmla="*/ 11 h 14"/>
                  <a:gd name="T18" fmla="*/ 3 w 6"/>
                  <a:gd name="T19" fmla="*/ 13 h 14"/>
                  <a:gd name="T20" fmla="*/ 3 w 6"/>
                  <a:gd name="T21" fmla="*/ 13 h 14"/>
                  <a:gd name="T22" fmla="*/ 3 w 6"/>
                  <a:gd name="T23" fmla="*/ 14 h 14"/>
                  <a:gd name="T24" fmla="*/ 4 w 6"/>
                  <a:gd name="T25" fmla="*/ 13 h 14"/>
                  <a:gd name="T26" fmla="*/ 4 w 6"/>
                  <a:gd name="T27" fmla="*/ 13 h 14"/>
                  <a:gd name="T28" fmla="*/ 4 w 6"/>
                  <a:gd name="T29" fmla="*/ 12 h 14"/>
                  <a:gd name="T30" fmla="*/ 5 w 6"/>
                  <a:gd name="T31" fmla="*/ 11 h 14"/>
                  <a:gd name="T32" fmla="*/ 5 w 6"/>
                  <a:gd name="T33" fmla="*/ 11 h 14"/>
                  <a:gd name="T34" fmla="*/ 6 w 6"/>
                  <a:gd name="T35" fmla="*/ 10 h 14"/>
                  <a:gd name="T36" fmla="*/ 6 w 6"/>
                  <a:gd name="T37" fmla="*/ 10 h 14"/>
                  <a:gd name="T38" fmla="*/ 6 w 6"/>
                  <a:gd name="T39" fmla="*/ 11 h 14"/>
                  <a:gd name="T40" fmla="*/ 6 w 6"/>
                  <a:gd name="T41" fmla="*/ 7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6" h="14">
                    <a:moveTo>
                      <a:pt x="6" y="7"/>
                    </a:moveTo>
                    <a:cubicBezTo>
                      <a:pt x="6" y="5"/>
                      <a:pt x="5" y="4"/>
                      <a:pt x="4" y="3"/>
                    </a:cubicBezTo>
                    <a:cubicBezTo>
                      <a:pt x="3" y="2"/>
                      <a:pt x="2" y="2"/>
                      <a:pt x="1" y="1"/>
                    </a:cubicBezTo>
                    <a:cubicBezTo>
                      <a:pt x="1" y="1"/>
                      <a:pt x="0" y="0"/>
                      <a:pt x="0" y="0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3" y="3"/>
                      <a:pt x="3" y="4"/>
                      <a:pt x="4" y="5"/>
                    </a:cubicBezTo>
                    <a:cubicBezTo>
                      <a:pt x="4" y="7"/>
                      <a:pt x="4" y="8"/>
                      <a:pt x="4" y="9"/>
                    </a:cubicBezTo>
                    <a:cubicBezTo>
                      <a:pt x="4" y="10"/>
                      <a:pt x="4" y="10"/>
                      <a:pt x="4" y="11"/>
                    </a:cubicBezTo>
                    <a:cubicBezTo>
                      <a:pt x="4" y="11"/>
                      <a:pt x="3" y="12"/>
                      <a:pt x="3" y="13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4"/>
                      <a:pt x="3" y="14"/>
                      <a:pt x="4" y="13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4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0"/>
                      <a:pt x="5" y="10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6" y="10"/>
                      <a:pt x="6" y="11"/>
                    </a:cubicBezTo>
                    <a:cubicBezTo>
                      <a:pt x="6" y="9"/>
                      <a:pt x="6" y="8"/>
                      <a:pt x="6" y="7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65" name="Freeform 245"/>
              <p:cNvSpPr/>
              <p:nvPr/>
            </p:nvSpPr>
            <p:spPr bwMode="auto">
              <a:xfrm rot="16069449">
                <a:off x="3070855" y="2067590"/>
                <a:ext cx="33338" cy="148390"/>
              </a:xfrm>
              <a:custGeom>
                <a:avLst/>
                <a:gdLst>
                  <a:gd name="T0" fmla="*/ 0 w 4"/>
                  <a:gd name="T1" fmla="*/ 5 h 11"/>
                  <a:gd name="T2" fmla="*/ 1 w 4"/>
                  <a:gd name="T3" fmla="*/ 8 h 11"/>
                  <a:gd name="T4" fmla="*/ 3 w 4"/>
                  <a:gd name="T5" fmla="*/ 10 h 11"/>
                  <a:gd name="T6" fmla="*/ 3 w 4"/>
                  <a:gd name="T7" fmla="*/ 11 h 11"/>
                  <a:gd name="T8" fmla="*/ 3 w 4"/>
                  <a:gd name="T9" fmla="*/ 10 h 11"/>
                  <a:gd name="T10" fmla="*/ 3 w 4"/>
                  <a:gd name="T11" fmla="*/ 10 h 11"/>
                  <a:gd name="T12" fmla="*/ 2 w 4"/>
                  <a:gd name="T13" fmla="*/ 6 h 11"/>
                  <a:gd name="T14" fmla="*/ 2 w 4"/>
                  <a:gd name="T15" fmla="*/ 3 h 11"/>
                  <a:gd name="T16" fmla="*/ 3 w 4"/>
                  <a:gd name="T17" fmla="*/ 2 h 11"/>
                  <a:gd name="T18" fmla="*/ 3 w 4"/>
                  <a:gd name="T19" fmla="*/ 1 h 11"/>
                  <a:gd name="T20" fmla="*/ 4 w 4"/>
                  <a:gd name="T21" fmla="*/ 0 h 11"/>
                  <a:gd name="T22" fmla="*/ 4 w 4"/>
                  <a:gd name="T23" fmla="*/ 0 h 11"/>
                  <a:gd name="T24" fmla="*/ 3 w 4"/>
                  <a:gd name="T25" fmla="*/ 1 h 11"/>
                  <a:gd name="T26" fmla="*/ 3 w 4"/>
                  <a:gd name="T27" fmla="*/ 1 h 11"/>
                  <a:gd name="T28" fmla="*/ 2 w 4"/>
                  <a:gd name="T29" fmla="*/ 2 h 11"/>
                  <a:gd name="T30" fmla="*/ 2 w 4"/>
                  <a:gd name="T31" fmla="*/ 2 h 11"/>
                  <a:gd name="T32" fmla="*/ 2 w 4"/>
                  <a:gd name="T33" fmla="*/ 2 h 11"/>
                  <a:gd name="T34" fmla="*/ 1 w 4"/>
                  <a:gd name="T35" fmla="*/ 3 h 11"/>
                  <a:gd name="T36" fmla="*/ 1 w 4"/>
                  <a:gd name="T37" fmla="*/ 2 h 11"/>
                  <a:gd name="T38" fmla="*/ 1 w 4"/>
                  <a:gd name="T39" fmla="*/ 2 h 11"/>
                  <a:gd name="T40" fmla="*/ 0 w 4"/>
                  <a:gd name="T41" fmla="*/ 5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4" h="11">
                    <a:moveTo>
                      <a:pt x="0" y="5"/>
                    </a:moveTo>
                    <a:cubicBezTo>
                      <a:pt x="0" y="6"/>
                      <a:pt x="1" y="7"/>
                      <a:pt x="1" y="8"/>
                    </a:cubicBezTo>
                    <a:cubicBezTo>
                      <a:pt x="1" y="9"/>
                      <a:pt x="2" y="9"/>
                      <a:pt x="3" y="10"/>
                    </a:cubicBezTo>
                    <a:cubicBezTo>
                      <a:pt x="3" y="10"/>
                      <a:pt x="3" y="11"/>
                      <a:pt x="3" y="11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2" y="8"/>
                      <a:pt x="2" y="7"/>
                      <a:pt x="2" y="6"/>
                    </a:cubicBezTo>
                    <a:cubicBezTo>
                      <a:pt x="2" y="5"/>
                      <a:pt x="2" y="4"/>
                      <a:pt x="2" y="3"/>
                    </a:cubicBezTo>
                    <a:cubicBezTo>
                      <a:pt x="2" y="3"/>
                      <a:pt x="2" y="3"/>
                      <a:pt x="3" y="2"/>
                    </a:cubicBezTo>
                    <a:cubicBezTo>
                      <a:pt x="3" y="2"/>
                      <a:pt x="3" y="1"/>
                      <a:pt x="3" y="1"/>
                    </a:cubicBezTo>
                    <a:cubicBezTo>
                      <a:pt x="3" y="1"/>
                      <a:pt x="4" y="1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1" y="3"/>
                      <a:pt x="1" y="3"/>
                    </a:cubicBezTo>
                    <a:cubicBezTo>
                      <a:pt x="1" y="3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0" y="4"/>
                      <a:pt x="0" y="5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66" name="Freeform 246"/>
              <p:cNvSpPr/>
              <p:nvPr/>
            </p:nvSpPr>
            <p:spPr bwMode="auto">
              <a:xfrm rot="16069449">
                <a:off x="3246641" y="1883303"/>
                <a:ext cx="84138" cy="107692"/>
              </a:xfrm>
              <a:custGeom>
                <a:avLst/>
                <a:gdLst>
                  <a:gd name="T0" fmla="*/ 0 w 10"/>
                  <a:gd name="T1" fmla="*/ 5 h 8"/>
                  <a:gd name="T2" fmla="*/ 0 w 10"/>
                  <a:gd name="T3" fmla="*/ 5 h 8"/>
                  <a:gd name="T4" fmla="*/ 0 w 10"/>
                  <a:gd name="T5" fmla="*/ 4 h 8"/>
                  <a:gd name="T6" fmla="*/ 1 w 10"/>
                  <a:gd name="T7" fmla="*/ 5 h 8"/>
                  <a:gd name="T8" fmla="*/ 1 w 10"/>
                  <a:gd name="T9" fmla="*/ 5 h 8"/>
                  <a:gd name="T10" fmla="*/ 1 w 10"/>
                  <a:gd name="T11" fmla="*/ 6 h 8"/>
                  <a:gd name="T12" fmla="*/ 1 w 10"/>
                  <a:gd name="T13" fmla="*/ 7 h 8"/>
                  <a:gd name="T14" fmla="*/ 1 w 10"/>
                  <a:gd name="T15" fmla="*/ 7 h 8"/>
                  <a:gd name="T16" fmla="*/ 2 w 10"/>
                  <a:gd name="T17" fmla="*/ 8 h 8"/>
                  <a:gd name="T18" fmla="*/ 2 w 10"/>
                  <a:gd name="T19" fmla="*/ 7 h 8"/>
                  <a:gd name="T20" fmla="*/ 2 w 10"/>
                  <a:gd name="T21" fmla="*/ 7 h 8"/>
                  <a:gd name="T22" fmla="*/ 2 w 10"/>
                  <a:gd name="T23" fmla="*/ 5 h 8"/>
                  <a:gd name="T24" fmla="*/ 2 w 10"/>
                  <a:gd name="T25" fmla="*/ 4 h 8"/>
                  <a:gd name="T26" fmla="*/ 4 w 10"/>
                  <a:gd name="T27" fmla="*/ 2 h 8"/>
                  <a:gd name="T28" fmla="*/ 8 w 10"/>
                  <a:gd name="T29" fmla="*/ 0 h 8"/>
                  <a:gd name="T30" fmla="*/ 8 w 10"/>
                  <a:gd name="T31" fmla="*/ 0 h 8"/>
                  <a:gd name="T32" fmla="*/ 10 w 10"/>
                  <a:gd name="T33" fmla="*/ 0 h 8"/>
                  <a:gd name="T34" fmla="*/ 8 w 10"/>
                  <a:gd name="T35" fmla="*/ 0 h 8"/>
                  <a:gd name="T36" fmla="*/ 5 w 10"/>
                  <a:gd name="T37" fmla="*/ 1 h 8"/>
                  <a:gd name="T38" fmla="*/ 1 w 10"/>
                  <a:gd name="T39" fmla="*/ 3 h 8"/>
                  <a:gd name="T40" fmla="*/ 0 w 10"/>
                  <a:gd name="T41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0" h="8">
                    <a:moveTo>
                      <a:pt x="0" y="5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2" y="8"/>
                      <a:pt x="2" y="8"/>
                    </a:cubicBezTo>
                    <a:cubicBezTo>
                      <a:pt x="2" y="8"/>
                      <a:pt x="2" y="7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6"/>
                      <a:pt x="2" y="6"/>
                      <a:pt x="2" y="5"/>
                    </a:cubicBezTo>
                    <a:cubicBezTo>
                      <a:pt x="2" y="5"/>
                      <a:pt x="2" y="5"/>
                      <a:pt x="2" y="4"/>
                    </a:cubicBezTo>
                    <a:cubicBezTo>
                      <a:pt x="3" y="4"/>
                      <a:pt x="4" y="3"/>
                      <a:pt x="4" y="2"/>
                    </a:cubicBezTo>
                    <a:cubicBezTo>
                      <a:pt x="5" y="2"/>
                      <a:pt x="6" y="1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9" y="0"/>
                      <a:pt x="9" y="0"/>
                      <a:pt x="10" y="0"/>
                    </a:cubicBezTo>
                    <a:cubicBezTo>
                      <a:pt x="9" y="0"/>
                      <a:pt x="9" y="0"/>
                      <a:pt x="8" y="0"/>
                    </a:cubicBezTo>
                    <a:cubicBezTo>
                      <a:pt x="7" y="0"/>
                      <a:pt x="6" y="1"/>
                      <a:pt x="5" y="1"/>
                    </a:cubicBezTo>
                    <a:cubicBezTo>
                      <a:pt x="3" y="1"/>
                      <a:pt x="2" y="2"/>
                      <a:pt x="1" y="3"/>
                    </a:cubicBezTo>
                    <a:cubicBezTo>
                      <a:pt x="1" y="3"/>
                      <a:pt x="0" y="4"/>
                      <a:pt x="0" y="5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67" name="Freeform 251"/>
              <p:cNvSpPr/>
              <p:nvPr/>
            </p:nvSpPr>
            <p:spPr bwMode="auto">
              <a:xfrm rot="16069449">
                <a:off x="2757666" y="2560560"/>
                <a:ext cx="950913" cy="444544"/>
              </a:xfrm>
              <a:custGeom>
                <a:avLst/>
                <a:gdLst>
                  <a:gd name="T0" fmla="*/ 104 w 111"/>
                  <a:gd name="T1" fmla="*/ 0 h 33"/>
                  <a:gd name="T2" fmla="*/ 100 w 111"/>
                  <a:gd name="T3" fmla="*/ 5 h 33"/>
                  <a:gd name="T4" fmla="*/ 92 w 111"/>
                  <a:gd name="T5" fmla="*/ 11 h 33"/>
                  <a:gd name="T6" fmla="*/ 99 w 111"/>
                  <a:gd name="T7" fmla="*/ 11 h 33"/>
                  <a:gd name="T8" fmla="*/ 105 w 111"/>
                  <a:gd name="T9" fmla="*/ 12 h 33"/>
                  <a:gd name="T10" fmla="*/ 111 w 111"/>
                  <a:gd name="T11" fmla="*/ 18 h 33"/>
                  <a:gd name="T12" fmla="*/ 104 w 111"/>
                  <a:gd name="T13" fmla="*/ 17 h 33"/>
                  <a:gd name="T14" fmla="*/ 96 w 111"/>
                  <a:gd name="T15" fmla="*/ 18 h 33"/>
                  <a:gd name="T16" fmla="*/ 80 w 111"/>
                  <a:gd name="T17" fmla="*/ 22 h 33"/>
                  <a:gd name="T18" fmla="*/ 72 w 111"/>
                  <a:gd name="T19" fmla="*/ 25 h 33"/>
                  <a:gd name="T20" fmla="*/ 68 w 111"/>
                  <a:gd name="T21" fmla="*/ 27 h 33"/>
                  <a:gd name="T22" fmla="*/ 65 w 111"/>
                  <a:gd name="T23" fmla="*/ 28 h 33"/>
                  <a:gd name="T24" fmla="*/ 51 w 111"/>
                  <a:gd name="T25" fmla="*/ 32 h 33"/>
                  <a:gd name="T26" fmla="*/ 29 w 111"/>
                  <a:gd name="T27" fmla="*/ 32 h 33"/>
                  <a:gd name="T28" fmla="*/ 23 w 111"/>
                  <a:gd name="T29" fmla="*/ 31 h 33"/>
                  <a:gd name="T30" fmla="*/ 21 w 111"/>
                  <a:gd name="T31" fmla="*/ 30 h 33"/>
                  <a:gd name="T32" fmla="*/ 11 w 111"/>
                  <a:gd name="T33" fmla="*/ 27 h 33"/>
                  <a:gd name="T34" fmla="*/ 1 w 111"/>
                  <a:gd name="T35" fmla="*/ 22 h 33"/>
                  <a:gd name="T36" fmla="*/ 0 w 111"/>
                  <a:gd name="T37" fmla="*/ 21 h 33"/>
                  <a:gd name="T38" fmla="*/ 0 w 111"/>
                  <a:gd name="T39" fmla="*/ 21 h 33"/>
                  <a:gd name="T40" fmla="*/ 0 w 111"/>
                  <a:gd name="T41" fmla="*/ 21 h 33"/>
                  <a:gd name="T42" fmla="*/ 0 w 111"/>
                  <a:gd name="T43" fmla="*/ 20 h 33"/>
                  <a:gd name="T44" fmla="*/ 0 w 111"/>
                  <a:gd name="T45" fmla="*/ 20 h 33"/>
                  <a:gd name="T46" fmla="*/ 0 w 111"/>
                  <a:gd name="T47" fmla="*/ 21 h 33"/>
                  <a:gd name="T48" fmla="*/ 1 w 111"/>
                  <a:gd name="T49" fmla="*/ 21 h 33"/>
                  <a:gd name="T50" fmla="*/ 2 w 111"/>
                  <a:gd name="T51" fmla="*/ 22 h 33"/>
                  <a:gd name="T52" fmla="*/ 5 w 111"/>
                  <a:gd name="T53" fmla="*/ 24 h 33"/>
                  <a:gd name="T54" fmla="*/ 11 w 111"/>
                  <a:gd name="T55" fmla="*/ 26 h 33"/>
                  <a:gd name="T56" fmla="*/ 24 w 111"/>
                  <a:gd name="T57" fmla="*/ 30 h 33"/>
                  <a:gd name="T58" fmla="*/ 50 w 111"/>
                  <a:gd name="T59" fmla="*/ 28 h 33"/>
                  <a:gd name="T60" fmla="*/ 62 w 111"/>
                  <a:gd name="T61" fmla="*/ 23 h 33"/>
                  <a:gd name="T62" fmla="*/ 65 w 111"/>
                  <a:gd name="T63" fmla="*/ 21 h 33"/>
                  <a:gd name="T64" fmla="*/ 69 w 111"/>
                  <a:gd name="T65" fmla="*/ 19 h 33"/>
                  <a:gd name="T66" fmla="*/ 75 w 111"/>
                  <a:gd name="T67" fmla="*/ 15 h 33"/>
                  <a:gd name="T68" fmla="*/ 88 w 111"/>
                  <a:gd name="T69" fmla="*/ 7 h 33"/>
                  <a:gd name="T70" fmla="*/ 96 w 111"/>
                  <a:gd name="T71" fmla="*/ 3 h 33"/>
                  <a:gd name="T72" fmla="*/ 104 w 111"/>
                  <a:gd name="T73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11" h="33">
                    <a:moveTo>
                      <a:pt x="104" y="0"/>
                    </a:moveTo>
                    <a:cubicBezTo>
                      <a:pt x="104" y="1"/>
                      <a:pt x="102" y="3"/>
                      <a:pt x="100" y="5"/>
                    </a:cubicBezTo>
                    <a:cubicBezTo>
                      <a:pt x="97" y="7"/>
                      <a:pt x="94" y="9"/>
                      <a:pt x="92" y="11"/>
                    </a:cubicBezTo>
                    <a:cubicBezTo>
                      <a:pt x="94" y="11"/>
                      <a:pt x="97" y="11"/>
                      <a:pt x="99" y="11"/>
                    </a:cubicBezTo>
                    <a:cubicBezTo>
                      <a:pt x="102" y="11"/>
                      <a:pt x="104" y="11"/>
                      <a:pt x="105" y="12"/>
                    </a:cubicBezTo>
                    <a:cubicBezTo>
                      <a:pt x="109" y="13"/>
                      <a:pt x="111" y="15"/>
                      <a:pt x="111" y="18"/>
                    </a:cubicBezTo>
                    <a:cubicBezTo>
                      <a:pt x="109" y="17"/>
                      <a:pt x="106" y="17"/>
                      <a:pt x="104" y="17"/>
                    </a:cubicBezTo>
                    <a:cubicBezTo>
                      <a:pt x="101" y="17"/>
                      <a:pt x="99" y="17"/>
                      <a:pt x="96" y="18"/>
                    </a:cubicBezTo>
                    <a:cubicBezTo>
                      <a:pt x="91" y="19"/>
                      <a:pt x="85" y="20"/>
                      <a:pt x="80" y="22"/>
                    </a:cubicBezTo>
                    <a:cubicBezTo>
                      <a:pt x="77" y="23"/>
                      <a:pt x="75" y="24"/>
                      <a:pt x="72" y="25"/>
                    </a:cubicBezTo>
                    <a:cubicBezTo>
                      <a:pt x="68" y="27"/>
                      <a:pt x="68" y="27"/>
                      <a:pt x="68" y="27"/>
                    </a:cubicBezTo>
                    <a:cubicBezTo>
                      <a:pt x="67" y="27"/>
                      <a:pt x="66" y="28"/>
                      <a:pt x="65" y="28"/>
                    </a:cubicBezTo>
                    <a:cubicBezTo>
                      <a:pt x="60" y="30"/>
                      <a:pt x="55" y="31"/>
                      <a:pt x="51" y="32"/>
                    </a:cubicBezTo>
                    <a:cubicBezTo>
                      <a:pt x="42" y="33"/>
                      <a:pt x="34" y="33"/>
                      <a:pt x="29" y="32"/>
                    </a:cubicBezTo>
                    <a:cubicBezTo>
                      <a:pt x="26" y="31"/>
                      <a:pt x="24" y="31"/>
                      <a:pt x="23" y="31"/>
                    </a:cubicBezTo>
                    <a:cubicBezTo>
                      <a:pt x="22" y="30"/>
                      <a:pt x="21" y="30"/>
                      <a:pt x="21" y="30"/>
                    </a:cubicBezTo>
                    <a:cubicBezTo>
                      <a:pt x="17" y="29"/>
                      <a:pt x="14" y="28"/>
                      <a:pt x="11" y="27"/>
                    </a:cubicBezTo>
                    <a:cubicBezTo>
                      <a:pt x="7" y="25"/>
                      <a:pt x="4" y="24"/>
                      <a:pt x="1" y="22"/>
                    </a:cubicBezTo>
                    <a:cubicBezTo>
                      <a:pt x="1" y="22"/>
                      <a:pt x="1" y="22"/>
                      <a:pt x="0" y="21"/>
                    </a:cubicBezTo>
                    <a:cubicBezTo>
                      <a:pt x="0" y="21"/>
                      <a:pt x="0" y="21"/>
                      <a:pt x="0" y="21"/>
                    </a:cubicBezTo>
                    <a:cubicBezTo>
                      <a:pt x="0" y="21"/>
                      <a:pt x="0" y="21"/>
                      <a:pt x="0" y="21"/>
                    </a:cubicBezTo>
                    <a:cubicBezTo>
                      <a:pt x="0" y="21"/>
                      <a:pt x="0" y="21"/>
                      <a:pt x="0" y="20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0" y="21"/>
                      <a:pt x="0" y="21"/>
                      <a:pt x="0" y="21"/>
                    </a:cubicBezTo>
                    <a:cubicBezTo>
                      <a:pt x="1" y="21"/>
                      <a:pt x="1" y="21"/>
                      <a:pt x="1" y="21"/>
                    </a:cubicBezTo>
                    <a:cubicBezTo>
                      <a:pt x="1" y="22"/>
                      <a:pt x="2" y="22"/>
                      <a:pt x="2" y="22"/>
                    </a:cubicBezTo>
                    <a:cubicBezTo>
                      <a:pt x="3" y="23"/>
                      <a:pt x="4" y="23"/>
                      <a:pt x="5" y="24"/>
                    </a:cubicBezTo>
                    <a:cubicBezTo>
                      <a:pt x="7" y="25"/>
                      <a:pt x="9" y="26"/>
                      <a:pt x="11" y="26"/>
                    </a:cubicBezTo>
                    <a:cubicBezTo>
                      <a:pt x="15" y="28"/>
                      <a:pt x="19" y="29"/>
                      <a:pt x="24" y="30"/>
                    </a:cubicBezTo>
                    <a:cubicBezTo>
                      <a:pt x="33" y="31"/>
                      <a:pt x="41" y="31"/>
                      <a:pt x="50" y="28"/>
                    </a:cubicBezTo>
                    <a:cubicBezTo>
                      <a:pt x="54" y="27"/>
                      <a:pt x="58" y="25"/>
                      <a:pt x="62" y="23"/>
                    </a:cubicBezTo>
                    <a:cubicBezTo>
                      <a:pt x="63" y="22"/>
                      <a:pt x="64" y="22"/>
                      <a:pt x="65" y="21"/>
                    </a:cubicBezTo>
                    <a:cubicBezTo>
                      <a:pt x="69" y="19"/>
                      <a:pt x="69" y="19"/>
                      <a:pt x="69" y="19"/>
                    </a:cubicBezTo>
                    <a:cubicBezTo>
                      <a:pt x="71" y="18"/>
                      <a:pt x="73" y="17"/>
                      <a:pt x="75" y="15"/>
                    </a:cubicBezTo>
                    <a:cubicBezTo>
                      <a:pt x="79" y="13"/>
                      <a:pt x="84" y="10"/>
                      <a:pt x="88" y="7"/>
                    </a:cubicBezTo>
                    <a:cubicBezTo>
                      <a:pt x="91" y="6"/>
                      <a:pt x="93" y="4"/>
                      <a:pt x="96" y="3"/>
                    </a:cubicBezTo>
                    <a:cubicBezTo>
                      <a:pt x="99" y="2"/>
                      <a:pt x="101" y="1"/>
                      <a:pt x="104" y="0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68" name="Freeform 252"/>
              <p:cNvSpPr/>
              <p:nvPr/>
            </p:nvSpPr>
            <p:spPr bwMode="auto">
              <a:xfrm rot="16069449">
                <a:off x="2189882" y="2220974"/>
                <a:ext cx="1455738" cy="849017"/>
              </a:xfrm>
              <a:custGeom>
                <a:avLst/>
                <a:gdLst>
                  <a:gd name="T0" fmla="*/ 0 w 170"/>
                  <a:gd name="T1" fmla="*/ 44 h 63"/>
                  <a:gd name="T2" fmla="*/ 2 w 170"/>
                  <a:gd name="T3" fmla="*/ 48 h 63"/>
                  <a:gd name="T4" fmla="*/ 10 w 170"/>
                  <a:gd name="T5" fmla="*/ 56 h 63"/>
                  <a:gd name="T6" fmla="*/ 23 w 170"/>
                  <a:gd name="T7" fmla="*/ 62 h 63"/>
                  <a:gd name="T8" fmla="*/ 32 w 170"/>
                  <a:gd name="T9" fmla="*/ 62 h 63"/>
                  <a:gd name="T10" fmla="*/ 40 w 170"/>
                  <a:gd name="T11" fmla="*/ 61 h 63"/>
                  <a:gd name="T12" fmla="*/ 56 w 170"/>
                  <a:gd name="T13" fmla="*/ 54 h 63"/>
                  <a:gd name="T14" fmla="*/ 69 w 170"/>
                  <a:gd name="T15" fmla="*/ 45 h 63"/>
                  <a:gd name="T16" fmla="*/ 78 w 170"/>
                  <a:gd name="T17" fmla="*/ 38 h 63"/>
                  <a:gd name="T18" fmla="*/ 81 w 170"/>
                  <a:gd name="T19" fmla="*/ 35 h 63"/>
                  <a:gd name="T20" fmla="*/ 83 w 170"/>
                  <a:gd name="T21" fmla="*/ 34 h 63"/>
                  <a:gd name="T22" fmla="*/ 95 w 170"/>
                  <a:gd name="T23" fmla="*/ 25 h 63"/>
                  <a:gd name="T24" fmla="*/ 108 w 170"/>
                  <a:gd name="T25" fmla="*/ 16 h 63"/>
                  <a:gd name="T26" fmla="*/ 115 w 170"/>
                  <a:gd name="T27" fmla="*/ 12 h 63"/>
                  <a:gd name="T28" fmla="*/ 123 w 170"/>
                  <a:gd name="T29" fmla="*/ 8 h 63"/>
                  <a:gd name="T30" fmla="*/ 140 w 170"/>
                  <a:gd name="T31" fmla="*/ 2 h 63"/>
                  <a:gd name="T32" fmla="*/ 155 w 170"/>
                  <a:gd name="T33" fmla="*/ 0 h 63"/>
                  <a:gd name="T34" fmla="*/ 166 w 170"/>
                  <a:gd name="T35" fmla="*/ 0 h 63"/>
                  <a:gd name="T36" fmla="*/ 170 w 170"/>
                  <a:gd name="T37" fmla="*/ 1 h 63"/>
                  <a:gd name="T38" fmla="*/ 166 w 170"/>
                  <a:gd name="T39" fmla="*/ 1 h 63"/>
                  <a:gd name="T40" fmla="*/ 155 w 170"/>
                  <a:gd name="T41" fmla="*/ 0 h 63"/>
                  <a:gd name="T42" fmla="*/ 140 w 170"/>
                  <a:gd name="T43" fmla="*/ 3 h 63"/>
                  <a:gd name="T44" fmla="*/ 124 w 170"/>
                  <a:gd name="T45" fmla="*/ 9 h 63"/>
                  <a:gd name="T46" fmla="*/ 116 w 170"/>
                  <a:gd name="T47" fmla="*/ 13 h 63"/>
                  <a:gd name="T48" fmla="*/ 109 w 170"/>
                  <a:gd name="T49" fmla="*/ 17 h 63"/>
                  <a:gd name="T50" fmla="*/ 96 w 170"/>
                  <a:gd name="T51" fmla="*/ 27 h 63"/>
                  <a:gd name="T52" fmla="*/ 84 w 170"/>
                  <a:gd name="T53" fmla="*/ 36 h 63"/>
                  <a:gd name="T54" fmla="*/ 82 w 170"/>
                  <a:gd name="T55" fmla="*/ 37 h 63"/>
                  <a:gd name="T56" fmla="*/ 79 w 170"/>
                  <a:gd name="T57" fmla="*/ 40 h 63"/>
                  <a:gd name="T58" fmla="*/ 70 w 170"/>
                  <a:gd name="T59" fmla="*/ 47 h 63"/>
                  <a:gd name="T60" fmla="*/ 57 w 170"/>
                  <a:gd name="T61" fmla="*/ 55 h 63"/>
                  <a:gd name="T62" fmla="*/ 41 w 170"/>
                  <a:gd name="T63" fmla="*/ 62 h 63"/>
                  <a:gd name="T64" fmla="*/ 32 w 170"/>
                  <a:gd name="T65" fmla="*/ 63 h 63"/>
                  <a:gd name="T66" fmla="*/ 23 w 170"/>
                  <a:gd name="T67" fmla="*/ 62 h 63"/>
                  <a:gd name="T68" fmla="*/ 16 w 170"/>
                  <a:gd name="T69" fmla="*/ 60 h 63"/>
                  <a:gd name="T70" fmla="*/ 10 w 170"/>
                  <a:gd name="T71" fmla="*/ 56 h 63"/>
                  <a:gd name="T72" fmla="*/ 2 w 170"/>
                  <a:gd name="T73" fmla="*/ 48 h 63"/>
                  <a:gd name="T74" fmla="*/ 0 w 170"/>
                  <a:gd name="T75" fmla="*/ 44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70" h="63">
                    <a:moveTo>
                      <a:pt x="0" y="44"/>
                    </a:moveTo>
                    <a:cubicBezTo>
                      <a:pt x="1" y="44"/>
                      <a:pt x="1" y="45"/>
                      <a:pt x="2" y="48"/>
                    </a:cubicBezTo>
                    <a:cubicBezTo>
                      <a:pt x="4" y="50"/>
                      <a:pt x="6" y="53"/>
                      <a:pt x="10" y="56"/>
                    </a:cubicBezTo>
                    <a:cubicBezTo>
                      <a:pt x="13" y="58"/>
                      <a:pt x="18" y="60"/>
                      <a:pt x="23" y="62"/>
                    </a:cubicBezTo>
                    <a:cubicBezTo>
                      <a:pt x="26" y="62"/>
                      <a:pt x="29" y="62"/>
                      <a:pt x="32" y="62"/>
                    </a:cubicBezTo>
                    <a:cubicBezTo>
                      <a:pt x="35" y="62"/>
                      <a:pt x="38" y="62"/>
                      <a:pt x="40" y="61"/>
                    </a:cubicBezTo>
                    <a:cubicBezTo>
                      <a:pt x="46" y="60"/>
                      <a:pt x="51" y="57"/>
                      <a:pt x="56" y="54"/>
                    </a:cubicBezTo>
                    <a:cubicBezTo>
                      <a:pt x="61" y="51"/>
                      <a:pt x="65" y="48"/>
                      <a:pt x="69" y="45"/>
                    </a:cubicBezTo>
                    <a:cubicBezTo>
                      <a:pt x="73" y="42"/>
                      <a:pt x="76" y="40"/>
                      <a:pt x="78" y="38"/>
                    </a:cubicBezTo>
                    <a:cubicBezTo>
                      <a:pt x="81" y="35"/>
                      <a:pt x="81" y="35"/>
                      <a:pt x="81" y="35"/>
                    </a:cubicBezTo>
                    <a:cubicBezTo>
                      <a:pt x="83" y="34"/>
                      <a:pt x="83" y="34"/>
                      <a:pt x="83" y="34"/>
                    </a:cubicBezTo>
                    <a:cubicBezTo>
                      <a:pt x="83" y="34"/>
                      <a:pt x="88" y="30"/>
                      <a:pt x="95" y="25"/>
                    </a:cubicBezTo>
                    <a:cubicBezTo>
                      <a:pt x="99" y="22"/>
                      <a:pt x="103" y="19"/>
                      <a:pt x="108" y="16"/>
                    </a:cubicBezTo>
                    <a:cubicBezTo>
                      <a:pt x="110" y="15"/>
                      <a:pt x="113" y="13"/>
                      <a:pt x="115" y="12"/>
                    </a:cubicBezTo>
                    <a:cubicBezTo>
                      <a:pt x="118" y="10"/>
                      <a:pt x="121" y="9"/>
                      <a:pt x="123" y="8"/>
                    </a:cubicBezTo>
                    <a:cubicBezTo>
                      <a:pt x="129" y="5"/>
                      <a:pt x="135" y="3"/>
                      <a:pt x="140" y="2"/>
                    </a:cubicBezTo>
                    <a:cubicBezTo>
                      <a:pt x="145" y="1"/>
                      <a:pt x="151" y="0"/>
                      <a:pt x="155" y="0"/>
                    </a:cubicBezTo>
                    <a:cubicBezTo>
                      <a:pt x="159" y="0"/>
                      <a:pt x="163" y="0"/>
                      <a:pt x="166" y="0"/>
                    </a:cubicBezTo>
                    <a:cubicBezTo>
                      <a:pt x="168" y="1"/>
                      <a:pt x="170" y="1"/>
                      <a:pt x="170" y="1"/>
                    </a:cubicBezTo>
                    <a:cubicBezTo>
                      <a:pt x="170" y="1"/>
                      <a:pt x="168" y="1"/>
                      <a:pt x="166" y="1"/>
                    </a:cubicBezTo>
                    <a:cubicBezTo>
                      <a:pt x="163" y="0"/>
                      <a:pt x="159" y="0"/>
                      <a:pt x="155" y="0"/>
                    </a:cubicBezTo>
                    <a:cubicBezTo>
                      <a:pt x="151" y="1"/>
                      <a:pt x="146" y="1"/>
                      <a:pt x="140" y="3"/>
                    </a:cubicBezTo>
                    <a:cubicBezTo>
                      <a:pt x="135" y="4"/>
                      <a:pt x="129" y="6"/>
                      <a:pt x="124" y="9"/>
                    </a:cubicBezTo>
                    <a:cubicBezTo>
                      <a:pt x="121" y="10"/>
                      <a:pt x="118" y="11"/>
                      <a:pt x="116" y="13"/>
                    </a:cubicBezTo>
                    <a:cubicBezTo>
                      <a:pt x="113" y="14"/>
                      <a:pt x="111" y="16"/>
                      <a:pt x="109" y="17"/>
                    </a:cubicBezTo>
                    <a:cubicBezTo>
                      <a:pt x="104" y="21"/>
                      <a:pt x="100" y="24"/>
                      <a:pt x="96" y="27"/>
                    </a:cubicBezTo>
                    <a:cubicBezTo>
                      <a:pt x="89" y="32"/>
                      <a:pt x="84" y="36"/>
                      <a:pt x="84" y="36"/>
                    </a:cubicBezTo>
                    <a:cubicBezTo>
                      <a:pt x="82" y="37"/>
                      <a:pt x="82" y="37"/>
                      <a:pt x="82" y="37"/>
                    </a:cubicBezTo>
                    <a:cubicBezTo>
                      <a:pt x="79" y="40"/>
                      <a:pt x="79" y="40"/>
                      <a:pt x="79" y="40"/>
                    </a:cubicBezTo>
                    <a:cubicBezTo>
                      <a:pt x="77" y="42"/>
                      <a:pt x="74" y="44"/>
                      <a:pt x="70" y="47"/>
                    </a:cubicBezTo>
                    <a:cubicBezTo>
                      <a:pt x="66" y="49"/>
                      <a:pt x="62" y="52"/>
                      <a:pt x="57" y="55"/>
                    </a:cubicBezTo>
                    <a:cubicBezTo>
                      <a:pt x="52" y="58"/>
                      <a:pt x="47" y="61"/>
                      <a:pt x="41" y="62"/>
                    </a:cubicBezTo>
                    <a:cubicBezTo>
                      <a:pt x="38" y="63"/>
                      <a:pt x="35" y="63"/>
                      <a:pt x="32" y="63"/>
                    </a:cubicBezTo>
                    <a:cubicBezTo>
                      <a:pt x="29" y="63"/>
                      <a:pt x="26" y="63"/>
                      <a:pt x="23" y="62"/>
                    </a:cubicBezTo>
                    <a:cubicBezTo>
                      <a:pt x="21" y="62"/>
                      <a:pt x="18" y="61"/>
                      <a:pt x="16" y="60"/>
                    </a:cubicBezTo>
                    <a:cubicBezTo>
                      <a:pt x="13" y="59"/>
                      <a:pt x="11" y="57"/>
                      <a:pt x="10" y="56"/>
                    </a:cubicBezTo>
                    <a:cubicBezTo>
                      <a:pt x="6" y="53"/>
                      <a:pt x="4" y="50"/>
                      <a:pt x="2" y="48"/>
                    </a:cubicBezTo>
                    <a:cubicBezTo>
                      <a:pt x="1" y="45"/>
                      <a:pt x="1" y="44"/>
                      <a:pt x="0" y="44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69" name="Freeform 253"/>
              <p:cNvSpPr/>
              <p:nvPr/>
            </p:nvSpPr>
            <p:spPr bwMode="auto">
              <a:xfrm rot="16069449">
                <a:off x="3062086" y="3239817"/>
                <a:ext cx="136525" cy="404472"/>
              </a:xfrm>
              <a:custGeom>
                <a:avLst/>
                <a:gdLst>
                  <a:gd name="T0" fmla="*/ 11 w 16"/>
                  <a:gd name="T1" fmla="*/ 23 h 30"/>
                  <a:gd name="T2" fmla="*/ 2 w 16"/>
                  <a:gd name="T3" fmla="*/ 28 h 30"/>
                  <a:gd name="T4" fmla="*/ 6 w 16"/>
                  <a:gd name="T5" fmla="*/ 20 h 30"/>
                  <a:gd name="T6" fmla="*/ 15 w 16"/>
                  <a:gd name="T7" fmla="*/ 0 h 30"/>
                  <a:gd name="T8" fmla="*/ 11 w 16"/>
                  <a:gd name="T9" fmla="*/ 23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" h="30">
                    <a:moveTo>
                      <a:pt x="11" y="23"/>
                    </a:moveTo>
                    <a:cubicBezTo>
                      <a:pt x="8" y="29"/>
                      <a:pt x="3" y="30"/>
                      <a:pt x="2" y="28"/>
                    </a:cubicBezTo>
                    <a:cubicBezTo>
                      <a:pt x="0" y="27"/>
                      <a:pt x="2" y="24"/>
                      <a:pt x="6" y="20"/>
                    </a:cubicBezTo>
                    <a:cubicBezTo>
                      <a:pt x="15" y="12"/>
                      <a:pt x="15" y="0"/>
                      <a:pt x="15" y="0"/>
                    </a:cubicBezTo>
                    <a:cubicBezTo>
                      <a:pt x="15" y="0"/>
                      <a:pt x="16" y="13"/>
                      <a:pt x="11" y="23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70" name="Freeform 254"/>
              <p:cNvSpPr/>
              <p:nvPr/>
            </p:nvSpPr>
            <p:spPr bwMode="auto">
              <a:xfrm rot="16069449">
                <a:off x="3002763" y="3323455"/>
                <a:ext cx="120650" cy="242308"/>
              </a:xfrm>
              <a:custGeom>
                <a:avLst/>
                <a:gdLst>
                  <a:gd name="T0" fmla="*/ 8 w 14"/>
                  <a:gd name="T1" fmla="*/ 14 h 18"/>
                  <a:gd name="T2" fmla="*/ 1 w 14"/>
                  <a:gd name="T3" fmla="*/ 17 h 18"/>
                  <a:gd name="T4" fmla="*/ 5 w 14"/>
                  <a:gd name="T5" fmla="*/ 12 h 18"/>
                  <a:gd name="T6" fmla="*/ 14 w 14"/>
                  <a:gd name="T7" fmla="*/ 0 h 18"/>
                  <a:gd name="T8" fmla="*/ 8 w 14"/>
                  <a:gd name="T9" fmla="*/ 14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" h="18">
                    <a:moveTo>
                      <a:pt x="8" y="14"/>
                    </a:moveTo>
                    <a:cubicBezTo>
                      <a:pt x="5" y="18"/>
                      <a:pt x="2" y="18"/>
                      <a:pt x="1" y="17"/>
                    </a:cubicBezTo>
                    <a:cubicBezTo>
                      <a:pt x="0" y="16"/>
                      <a:pt x="2" y="14"/>
                      <a:pt x="5" y="12"/>
                    </a:cubicBezTo>
                    <a:cubicBezTo>
                      <a:pt x="12" y="8"/>
                      <a:pt x="14" y="0"/>
                      <a:pt x="14" y="0"/>
                    </a:cubicBezTo>
                    <a:cubicBezTo>
                      <a:pt x="14" y="0"/>
                      <a:pt x="12" y="9"/>
                      <a:pt x="8" y="14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71" name="Freeform 256"/>
              <p:cNvSpPr/>
              <p:nvPr/>
            </p:nvSpPr>
            <p:spPr bwMode="auto">
              <a:xfrm rot="16069449">
                <a:off x="3023588" y="2654833"/>
                <a:ext cx="171450" cy="120841"/>
              </a:xfrm>
              <a:custGeom>
                <a:avLst/>
                <a:gdLst>
                  <a:gd name="T0" fmla="*/ 12 w 20"/>
                  <a:gd name="T1" fmla="*/ 2 h 9"/>
                  <a:gd name="T2" fmla="*/ 20 w 20"/>
                  <a:gd name="T3" fmla="*/ 3 h 9"/>
                  <a:gd name="T4" fmla="*/ 13 w 20"/>
                  <a:gd name="T5" fmla="*/ 4 h 9"/>
                  <a:gd name="T6" fmla="*/ 0 w 20"/>
                  <a:gd name="T7" fmla="*/ 9 h 9"/>
                  <a:gd name="T8" fmla="*/ 12 w 20"/>
                  <a:gd name="T9" fmla="*/ 2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" h="9">
                    <a:moveTo>
                      <a:pt x="12" y="2"/>
                    </a:moveTo>
                    <a:cubicBezTo>
                      <a:pt x="16" y="0"/>
                      <a:pt x="19" y="2"/>
                      <a:pt x="20" y="3"/>
                    </a:cubicBezTo>
                    <a:cubicBezTo>
                      <a:pt x="20" y="4"/>
                      <a:pt x="18" y="5"/>
                      <a:pt x="13" y="4"/>
                    </a:cubicBezTo>
                    <a:cubicBezTo>
                      <a:pt x="5" y="4"/>
                      <a:pt x="0" y="9"/>
                      <a:pt x="0" y="9"/>
                    </a:cubicBezTo>
                    <a:cubicBezTo>
                      <a:pt x="0" y="9"/>
                      <a:pt x="5" y="3"/>
                      <a:pt x="12" y="2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72" name="Freeform 257"/>
              <p:cNvSpPr/>
              <p:nvPr/>
            </p:nvSpPr>
            <p:spPr bwMode="auto">
              <a:xfrm rot="16069449">
                <a:off x="3072736" y="2715298"/>
                <a:ext cx="128588" cy="40698"/>
              </a:xfrm>
              <a:custGeom>
                <a:avLst/>
                <a:gdLst>
                  <a:gd name="T0" fmla="*/ 10 w 15"/>
                  <a:gd name="T1" fmla="*/ 0 h 3"/>
                  <a:gd name="T2" fmla="*/ 15 w 15"/>
                  <a:gd name="T3" fmla="*/ 1 h 3"/>
                  <a:gd name="T4" fmla="*/ 11 w 15"/>
                  <a:gd name="T5" fmla="*/ 2 h 3"/>
                  <a:gd name="T6" fmla="*/ 0 w 15"/>
                  <a:gd name="T7" fmla="*/ 3 h 3"/>
                  <a:gd name="T8" fmla="*/ 10 w 15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3">
                    <a:moveTo>
                      <a:pt x="10" y="0"/>
                    </a:moveTo>
                    <a:cubicBezTo>
                      <a:pt x="14" y="0"/>
                      <a:pt x="15" y="1"/>
                      <a:pt x="15" y="1"/>
                    </a:cubicBezTo>
                    <a:cubicBezTo>
                      <a:pt x="15" y="2"/>
                      <a:pt x="14" y="2"/>
                      <a:pt x="11" y="2"/>
                    </a:cubicBezTo>
                    <a:cubicBezTo>
                      <a:pt x="5" y="1"/>
                      <a:pt x="0" y="3"/>
                      <a:pt x="0" y="3"/>
                    </a:cubicBezTo>
                    <a:cubicBezTo>
                      <a:pt x="0" y="3"/>
                      <a:pt x="5" y="1"/>
                      <a:pt x="10" y="0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73" name="Freeform 258"/>
              <p:cNvSpPr/>
              <p:nvPr/>
            </p:nvSpPr>
            <p:spPr bwMode="auto">
              <a:xfrm rot="16069449">
                <a:off x="3110059" y="2738081"/>
                <a:ext cx="95250" cy="26923"/>
              </a:xfrm>
              <a:custGeom>
                <a:avLst/>
                <a:gdLst>
                  <a:gd name="T0" fmla="*/ 8 w 11"/>
                  <a:gd name="T1" fmla="*/ 0 h 2"/>
                  <a:gd name="T2" fmla="*/ 11 w 11"/>
                  <a:gd name="T3" fmla="*/ 1 h 2"/>
                  <a:gd name="T4" fmla="*/ 8 w 11"/>
                  <a:gd name="T5" fmla="*/ 1 h 2"/>
                  <a:gd name="T6" fmla="*/ 0 w 11"/>
                  <a:gd name="T7" fmla="*/ 1 h 2"/>
                  <a:gd name="T8" fmla="*/ 8 w 11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2">
                    <a:moveTo>
                      <a:pt x="8" y="0"/>
                    </a:moveTo>
                    <a:cubicBezTo>
                      <a:pt x="10" y="0"/>
                      <a:pt x="11" y="1"/>
                      <a:pt x="11" y="1"/>
                    </a:cubicBezTo>
                    <a:cubicBezTo>
                      <a:pt x="11" y="2"/>
                      <a:pt x="10" y="2"/>
                      <a:pt x="8" y="1"/>
                    </a:cubicBezTo>
                    <a:cubicBezTo>
                      <a:pt x="4" y="0"/>
                      <a:pt x="0" y="1"/>
                      <a:pt x="0" y="1"/>
                    </a:cubicBezTo>
                    <a:cubicBezTo>
                      <a:pt x="0" y="1"/>
                      <a:pt x="4" y="0"/>
                      <a:pt x="8" y="0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74" name="Freeform 268"/>
              <p:cNvSpPr/>
              <p:nvPr/>
            </p:nvSpPr>
            <p:spPr bwMode="auto">
              <a:xfrm rot="16069449">
                <a:off x="3065742" y="1731040"/>
                <a:ext cx="42863" cy="93918"/>
              </a:xfrm>
              <a:custGeom>
                <a:avLst/>
                <a:gdLst>
                  <a:gd name="T0" fmla="*/ 0 w 5"/>
                  <a:gd name="T1" fmla="*/ 3 h 7"/>
                  <a:gd name="T2" fmla="*/ 3 w 5"/>
                  <a:gd name="T3" fmla="*/ 1 h 7"/>
                  <a:gd name="T4" fmla="*/ 5 w 5"/>
                  <a:gd name="T5" fmla="*/ 4 h 7"/>
                  <a:gd name="T6" fmla="*/ 2 w 5"/>
                  <a:gd name="T7" fmla="*/ 7 h 7"/>
                  <a:gd name="T8" fmla="*/ 0 w 5"/>
                  <a:gd name="T9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7">
                    <a:moveTo>
                      <a:pt x="0" y="3"/>
                    </a:moveTo>
                    <a:cubicBezTo>
                      <a:pt x="0" y="2"/>
                      <a:pt x="1" y="0"/>
                      <a:pt x="3" y="1"/>
                    </a:cubicBezTo>
                    <a:cubicBezTo>
                      <a:pt x="4" y="1"/>
                      <a:pt x="5" y="2"/>
                      <a:pt x="5" y="4"/>
                    </a:cubicBezTo>
                    <a:cubicBezTo>
                      <a:pt x="5" y="6"/>
                      <a:pt x="4" y="7"/>
                      <a:pt x="2" y="7"/>
                    </a:cubicBezTo>
                    <a:cubicBezTo>
                      <a:pt x="1" y="6"/>
                      <a:pt x="0" y="5"/>
                      <a:pt x="0" y="3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75" name="Freeform 269"/>
              <p:cNvSpPr/>
              <p:nvPr/>
            </p:nvSpPr>
            <p:spPr bwMode="auto">
              <a:xfrm rot="16069449">
                <a:off x="2971579" y="1748079"/>
                <a:ext cx="42863" cy="66995"/>
              </a:xfrm>
              <a:custGeom>
                <a:avLst/>
                <a:gdLst>
                  <a:gd name="T0" fmla="*/ 0 w 5"/>
                  <a:gd name="T1" fmla="*/ 2 h 5"/>
                  <a:gd name="T2" fmla="*/ 2 w 5"/>
                  <a:gd name="T3" fmla="*/ 0 h 5"/>
                  <a:gd name="T4" fmla="*/ 5 w 5"/>
                  <a:gd name="T5" fmla="*/ 2 h 5"/>
                  <a:gd name="T6" fmla="*/ 2 w 5"/>
                  <a:gd name="T7" fmla="*/ 5 h 5"/>
                  <a:gd name="T8" fmla="*/ 0 w 5"/>
                  <a:gd name="T9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4" y="0"/>
                      <a:pt x="5" y="1"/>
                      <a:pt x="5" y="2"/>
                    </a:cubicBezTo>
                    <a:cubicBezTo>
                      <a:pt x="4" y="4"/>
                      <a:pt x="3" y="5"/>
                      <a:pt x="2" y="5"/>
                    </a:cubicBezTo>
                    <a:cubicBezTo>
                      <a:pt x="1" y="4"/>
                      <a:pt x="0" y="3"/>
                      <a:pt x="0" y="2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76" name="Freeform 270"/>
              <p:cNvSpPr/>
              <p:nvPr/>
            </p:nvSpPr>
            <p:spPr bwMode="auto">
              <a:xfrm rot="16069449">
                <a:off x="3161183" y="1765981"/>
                <a:ext cx="42863" cy="67621"/>
              </a:xfrm>
              <a:custGeom>
                <a:avLst/>
                <a:gdLst>
                  <a:gd name="T0" fmla="*/ 1 w 5"/>
                  <a:gd name="T1" fmla="*/ 2 h 5"/>
                  <a:gd name="T2" fmla="*/ 3 w 5"/>
                  <a:gd name="T3" fmla="*/ 0 h 5"/>
                  <a:gd name="T4" fmla="*/ 5 w 5"/>
                  <a:gd name="T5" fmla="*/ 3 h 5"/>
                  <a:gd name="T6" fmla="*/ 3 w 5"/>
                  <a:gd name="T7" fmla="*/ 5 h 5"/>
                  <a:gd name="T8" fmla="*/ 1 w 5"/>
                  <a:gd name="T9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2"/>
                    </a:moveTo>
                    <a:cubicBezTo>
                      <a:pt x="1" y="1"/>
                      <a:pt x="2" y="0"/>
                      <a:pt x="3" y="0"/>
                    </a:cubicBezTo>
                    <a:cubicBezTo>
                      <a:pt x="4" y="0"/>
                      <a:pt x="5" y="2"/>
                      <a:pt x="5" y="3"/>
                    </a:cubicBezTo>
                    <a:cubicBezTo>
                      <a:pt x="5" y="4"/>
                      <a:pt x="4" y="5"/>
                      <a:pt x="3" y="5"/>
                    </a:cubicBezTo>
                    <a:cubicBezTo>
                      <a:pt x="1" y="5"/>
                      <a:pt x="0" y="4"/>
                      <a:pt x="1" y="2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77" name="Freeform 271"/>
              <p:cNvSpPr/>
              <p:nvPr/>
            </p:nvSpPr>
            <p:spPr bwMode="auto">
              <a:xfrm rot="16069449">
                <a:off x="2882200" y="1772759"/>
                <a:ext cx="34925" cy="67621"/>
              </a:xfrm>
              <a:custGeom>
                <a:avLst/>
                <a:gdLst>
                  <a:gd name="T0" fmla="*/ 0 w 4"/>
                  <a:gd name="T1" fmla="*/ 2 h 5"/>
                  <a:gd name="T2" fmla="*/ 2 w 4"/>
                  <a:gd name="T3" fmla="*/ 1 h 5"/>
                  <a:gd name="T4" fmla="*/ 4 w 4"/>
                  <a:gd name="T5" fmla="*/ 3 h 5"/>
                  <a:gd name="T6" fmla="*/ 2 w 4"/>
                  <a:gd name="T7" fmla="*/ 4 h 5"/>
                  <a:gd name="T8" fmla="*/ 0 w 4"/>
                  <a:gd name="T9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0" y="2"/>
                    </a:moveTo>
                    <a:cubicBezTo>
                      <a:pt x="0" y="1"/>
                      <a:pt x="1" y="0"/>
                      <a:pt x="2" y="1"/>
                    </a:cubicBezTo>
                    <a:cubicBezTo>
                      <a:pt x="3" y="1"/>
                      <a:pt x="4" y="2"/>
                      <a:pt x="4" y="3"/>
                    </a:cubicBezTo>
                    <a:cubicBezTo>
                      <a:pt x="3" y="4"/>
                      <a:pt x="3" y="5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78" name="Oval 272"/>
              <p:cNvSpPr>
                <a:spLocks noChangeArrowheads="1"/>
              </p:cNvSpPr>
              <p:nvPr/>
            </p:nvSpPr>
            <p:spPr bwMode="auto">
              <a:xfrm rot="16069449">
                <a:off x="3227318" y="1809428"/>
                <a:ext cx="34925" cy="53846"/>
              </a:xfrm>
              <a:prstGeom prst="ellipse">
                <a:avLst/>
              </a:pr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79" name="Freeform 273"/>
              <p:cNvSpPr/>
              <p:nvPr/>
            </p:nvSpPr>
            <p:spPr bwMode="auto">
              <a:xfrm rot="16069449">
                <a:off x="2833987" y="1818418"/>
                <a:ext cx="25400" cy="40698"/>
              </a:xfrm>
              <a:custGeom>
                <a:avLst/>
                <a:gdLst>
                  <a:gd name="T0" fmla="*/ 0 w 3"/>
                  <a:gd name="T1" fmla="*/ 1 h 3"/>
                  <a:gd name="T2" fmla="*/ 1 w 3"/>
                  <a:gd name="T3" fmla="*/ 0 h 3"/>
                  <a:gd name="T4" fmla="*/ 3 w 3"/>
                  <a:gd name="T5" fmla="*/ 1 h 3"/>
                  <a:gd name="T6" fmla="*/ 1 w 3"/>
                  <a:gd name="T7" fmla="*/ 3 h 3"/>
                  <a:gd name="T8" fmla="*/ 0 w 3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ubicBezTo>
                      <a:pt x="3" y="2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80" name="Freeform 274"/>
              <p:cNvSpPr/>
              <p:nvPr/>
            </p:nvSpPr>
            <p:spPr bwMode="auto">
              <a:xfrm rot="16069449">
                <a:off x="3266538" y="1861528"/>
                <a:ext cx="26988" cy="40698"/>
              </a:xfrm>
              <a:custGeom>
                <a:avLst/>
                <a:gdLst>
                  <a:gd name="T0" fmla="*/ 0 w 3"/>
                  <a:gd name="T1" fmla="*/ 1 h 3"/>
                  <a:gd name="T2" fmla="*/ 1 w 3"/>
                  <a:gd name="T3" fmla="*/ 0 h 3"/>
                  <a:gd name="T4" fmla="*/ 3 w 3"/>
                  <a:gd name="T5" fmla="*/ 1 h 3"/>
                  <a:gd name="T6" fmla="*/ 1 w 3"/>
                  <a:gd name="T7" fmla="*/ 3 h 3"/>
                  <a:gd name="T8" fmla="*/ 0 w 3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2"/>
                      <a:pt x="2" y="3"/>
                      <a:pt x="1" y="3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81" name="Freeform 275"/>
              <p:cNvSpPr/>
              <p:nvPr/>
            </p:nvSpPr>
            <p:spPr bwMode="auto">
              <a:xfrm rot="16069449">
                <a:off x="2792145" y="1856436"/>
                <a:ext cx="17463" cy="26923"/>
              </a:xfrm>
              <a:custGeom>
                <a:avLst/>
                <a:gdLst>
                  <a:gd name="T0" fmla="*/ 0 w 2"/>
                  <a:gd name="T1" fmla="*/ 1 h 2"/>
                  <a:gd name="T2" fmla="*/ 1 w 2"/>
                  <a:gd name="T3" fmla="*/ 0 h 2"/>
                  <a:gd name="T4" fmla="*/ 2 w 2"/>
                  <a:gd name="T5" fmla="*/ 1 h 2"/>
                  <a:gd name="T6" fmla="*/ 1 w 2"/>
                  <a:gd name="T7" fmla="*/ 2 h 2"/>
                  <a:gd name="T8" fmla="*/ 0 w 2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82" name="Freeform 276"/>
              <p:cNvSpPr/>
              <p:nvPr/>
            </p:nvSpPr>
            <p:spPr bwMode="auto">
              <a:xfrm rot="16069449">
                <a:off x="3273872" y="1908326"/>
                <a:ext cx="15875" cy="40698"/>
              </a:xfrm>
              <a:custGeom>
                <a:avLst/>
                <a:gdLst>
                  <a:gd name="T0" fmla="*/ 0 w 2"/>
                  <a:gd name="T1" fmla="*/ 1 h 3"/>
                  <a:gd name="T2" fmla="*/ 1 w 2"/>
                  <a:gd name="T3" fmla="*/ 0 h 3"/>
                  <a:gd name="T4" fmla="*/ 2 w 2"/>
                  <a:gd name="T5" fmla="*/ 2 h 3"/>
                  <a:gd name="T6" fmla="*/ 1 w 2"/>
                  <a:gd name="T7" fmla="*/ 3 h 3"/>
                  <a:gd name="T8" fmla="*/ 0 w 2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2"/>
                      <a:pt x="2" y="3"/>
                      <a:pt x="1" y="3"/>
                    </a:cubicBezTo>
                    <a:cubicBezTo>
                      <a:pt x="1" y="3"/>
                      <a:pt x="0" y="2"/>
                      <a:pt x="0" y="1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943" name="组合 942"/>
            <p:cNvGrpSpPr/>
            <p:nvPr/>
          </p:nvGrpSpPr>
          <p:grpSpPr>
            <a:xfrm>
              <a:off x="2971800" y="2077976"/>
              <a:ext cx="608013" cy="560788"/>
              <a:chOff x="8710563" y="-4588817"/>
              <a:chExt cx="1635126" cy="1508125"/>
            </a:xfrm>
          </p:grpSpPr>
          <p:sp>
            <p:nvSpPr>
              <p:cNvPr id="944" name="Freeform 8"/>
              <p:cNvSpPr/>
              <p:nvPr/>
            </p:nvSpPr>
            <p:spPr bwMode="auto">
              <a:xfrm>
                <a:off x="8913763" y="-4231629"/>
                <a:ext cx="53975" cy="55563"/>
              </a:xfrm>
              <a:custGeom>
                <a:avLst/>
                <a:gdLst>
                  <a:gd name="T0" fmla="*/ 7 w 13"/>
                  <a:gd name="T1" fmla="*/ 1 h 13"/>
                  <a:gd name="T2" fmla="*/ 1 w 13"/>
                  <a:gd name="T3" fmla="*/ 6 h 13"/>
                  <a:gd name="T4" fmla="*/ 6 w 13"/>
                  <a:gd name="T5" fmla="*/ 12 h 13"/>
                  <a:gd name="T6" fmla="*/ 12 w 13"/>
                  <a:gd name="T7" fmla="*/ 7 h 13"/>
                  <a:gd name="T8" fmla="*/ 7 w 13"/>
                  <a:gd name="T9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13">
                    <a:moveTo>
                      <a:pt x="7" y="1"/>
                    </a:moveTo>
                    <a:cubicBezTo>
                      <a:pt x="4" y="0"/>
                      <a:pt x="1" y="3"/>
                      <a:pt x="1" y="6"/>
                    </a:cubicBezTo>
                    <a:cubicBezTo>
                      <a:pt x="0" y="9"/>
                      <a:pt x="3" y="12"/>
                      <a:pt x="6" y="12"/>
                    </a:cubicBezTo>
                    <a:cubicBezTo>
                      <a:pt x="9" y="13"/>
                      <a:pt x="12" y="10"/>
                      <a:pt x="12" y="7"/>
                    </a:cubicBezTo>
                    <a:cubicBezTo>
                      <a:pt x="13" y="4"/>
                      <a:pt x="10" y="1"/>
                      <a:pt x="7" y="1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45" name="Freeform 10"/>
              <p:cNvSpPr/>
              <p:nvPr/>
            </p:nvSpPr>
            <p:spPr bwMode="auto">
              <a:xfrm>
                <a:off x="9053463" y="-4087167"/>
                <a:ext cx="55563" cy="55563"/>
              </a:xfrm>
              <a:custGeom>
                <a:avLst/>
                <a:gdLst>
                  <a:gd name="T0" fmla="*/ 7 w 13"/>
                  <a:gd name="T1" fmla="*/ 0 h 13"/>
                  <a:gd name="T2" fmla="*/ 0 w 13"/>
                  <a:gd name="T3" fmla="*/ 5 h 13"/>
                  <a:gd name="T4" fmla="*/ 5 w 13"/>
                  <a:gd name="T5" fmla="*/ 12 h 13"/>
                  <a:gd name="T6" fmla="*/ 12 w 13"/>
                  <a:gd name="T7" fmla="*/ 7 h 13"/>
                  <a:gd name="T8" fmla="*/ 7 w 13"/>
                  <a:gd name="T9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13">
                    <a:moveTo>
                      <a:pt x="7" y="0"/>
                    </a:moveTo>
                    <a:cubicBezTo>
                      <a:pt x="4" y="0"/>
                      <a:pt x="1" y="2"/>
                      <a:pt x="0" y="5"/>
                    </a:cubicBezTo>
                    <a:cubicBezTo>
                      <a:pt x="0" y="9"/>
                      <a:pt x="2" y="12"/>
                      <a:pt x="5" y="12"/>
                    </a:cubicBezTo>
                    <a:cubicBezTo>
                      <a:pt x="8" y="13"/>
                      <a:pt x="12" y="10"/>
                      <a:pt x="12" y="7"/>
                    </a:cubicBezTo>
                    <a:cubicBezTo>
                      <a:pt x="13" y="4"/>
                      <a:pt x="10" y="1"/>
                      <a:pt x="7" y="0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46" name="Freeform 11"/>
              <p:cNvSpPr/>
              <p:nvPr/>
            </p:nvSpPr>
            <p:spPr bwMode="auto">
              <a:xfrm>
                <a:off x="9015363" y="-4052242"/>
                <a:ext cx="182563" cy="869950"/>
              </a:xfrm>
              <a:custGeom>
                <a:avLst/>
                <a:gdLst>
                  <a:gd name="T0" fmla="*/ 38 w 43"/>
                  <a:gd name="T1" fmla="*/ 148 h 205"/>
                  <a:gd name="T2" fmla="*/ 10 w 43"/>
                  <a:gd name="T3" fmla="*/ 47 h 205"/>
                  <a:gd name="T4" fmla="*/ 3 w 43"/>
                  <a:gd name="T5" fmla="*/ 20 h 205"/>
                  <a:gd name="T6" fmla="*/ 8 w 43"/>
                  <a:gd name="T7" fmla="*/ 6 h 205"/>
                  <a:gd name="T8" fmla="*/ 12 w 43"/>
                  <a:gd name="T9" fmla="*/ 2 h 205"/>
                  <a:gd name="T10" fmla="*/ 10 w 43"/>
                  <a:gd name="T11" fmla="*/ 0 h 205"/>
                  <a:gd name="T12" fmla="*/ 1 w 43"/>
                  <a:gd name="T13" fmla="*/ 20 h 205"/>
                  <a:gd name="T14" fmla="*/ 8 w 43"/>
                  <a:gd name="T15" fmla="*/ 48 h 205"/>
                  <a:gd name="T16" fmla="*/ 35 w 43"/>
                  <a:gd name="T17" fmla="*/ 148 h 205"/>
                  <a:gd name="T18" fmla="*/ 15 w 43"/>
                  <a:gd name="T19" fmla="*/ 204 h 205"/>
                  <a:gd name="T20" fmla="*/ 17 w 43"/>
                  <a:gd name="T21" fmla="*/ 205 h 205"/>
                  <a:gd name="T22" fmla="*/ 38 w 43"/>
                  <a:gd name="T23" fmla="*/ 148 h 2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3" h="205">
                    <a:moveTo>
                      <a:pt x="38" y="148"/>
                    </a:moveTo>
                    <a:cubicBezTo>
                      <a:pt x="43" y="104"/>
                      <a:pt x="22" y="68"/>
                      <a:pt x="10" y="47"/>
                    </a:cubicBezTo>
                    <a:cubicBezTo>
                      <a:pt x="4" y="36"/>
                      <a:pt x="2" y="27"/>
                      <a:pt x="3" y="20"/>
                    </a:cubicBezTo>
                    <a:cubicBezTo>
                      <a:pt x="4" y="14"/>
                      <a:pt x="6" y="9"/>
                      <a:pt x="8" y="6"/>
                    </a:cubicBezTo>
                    <a:cubicBezTo>
                      <a:pt x="10" y="3"/>
                      <a:pt x="12" y="2"/>
                      <a:pt x="12" y="2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0"/>
                      <a:pt x="2" y="7"/>
                      <a:pt x="1" y="20"/>
                    </a:cubicBezTo>
                    <a:cubicBezTo>
                      <a:pt x="0" y="27"/>
                      <a:pt x="1" y="36"/>
                      <a:pt x="8" y="48"/>
                    </a:cubicBezTo>
                    <a:cubicBezTo>
                      <a:pt x="20" y="69"/>
                      <a:pt x="40" y="104"/>
                      <a:pt x="35" y="148"/>
                    </a:cubicBezTo>
                    <a:cubicBezTo>
                      <a:pt x="33" y="165"/>
                      <a:pt x="27" y="184"/>
                      <a:pt x="15" y="204"/>
                    </a:cubicBezTo>
                    <a:cubicBezTo>
                      <a:pt x="17" y="205"/>
                      <a:pt x="17" y="205"/>
                      <a:pt x="17" y="205"/>
                    </a:cubicBezTo>
                    <a:cubicBezTo>
                      <a:pt x="29" y="185"/>
                      <a:pt x="36" y="166"/>
                      <a:pt x="38" y="148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47" name="Freeform 19"/>
              <p:cNvSpPr/>
              <p:nvPr/>
            </p:nvSpPr>
            <p:spPr bwMode="auto">
              <a:xfrm>
                <a:off x="9866263" y="-4460229"/>
                <a:ext cx="85725" cy="88900"/>
              </a:xfrm>
              <a:custGeom>
                <a:avLst/>
                <a:gdLst>
                  <a:gd name="T0" fmla="*/ 17 w 20"/>
                  <a:gd name="T1" fmla="*/ 5 h 21"/>
                  <a:gd name="T2" fmla="*/ 15 w 20"/>
                  <a:gd name="T3" fmla="*/ 18 h 21"/>
                  <a:gd name="T4" fmla="*/ 3 w 20"/>
                  <a:gd name="T5" fmla="*/ 16 h 21"/>
                  <a:gd name="T6" fmla="*/ 5 w 20"/>
                  <a:gd name="T7" fmla="*/ 3 h 21"/>
                  <a:gd name="T8" fmla="*/ 17 w 20"/>
                  <a:gd name="T9" fmla="*/ 5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" h="21">
                    <a:moveTo>
                      <a:pt x="17" y="5"/>
                    </a:moveTo>
                    <a:cubicBezTo>
                      <a:pt x="20" y="10"/>
                      <a:pt x="19" y="15"/>
                      <a:pt x="15" y="18"/>
                    </a:cubicBezTo>
                    <a:cubicBezTo>
                      <a:pt x="11" y="21"/>
                      <a:pt x="5" y="20"/>
                      <a:pt x="3" y="16"/>
                    </a:cubicBezTo>
                    <a:cubicBezTo>
                      <a:pt x="0" y="12"/>
                      <a:pt x="1" y="6"/>
                      <a:pt x="5" y="3"/>
                    </a:cubicBezTo>
                    <a:cubicBezTo>
                      <a:pt x="9" y="0"/>
                      <a:pt x="15" y="1"/>
                      <a:pt x="17" y="5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48" name="Freeform 73"/>
              <p:cNvSpPr/>
              <p:nvPr/>
            </p:nvSpPr>
            <p:spPr bwMode="auto">
              <a:xfrm>
                <a:off x="8858201" y="-3763317"/>
                <a:ext cx="500063" cy="398463"/>
              </a:xfrm>
              <a:custGeom>
                <a:avLst/>
                <a:gdLst>
                  <a:gd name="T0" fmla="*/ 118 w 118"/>
                  <a:gd name="T1" fmla="*/ 0 h 94"/>
                  <a:gd name="T2" fmla="*/ 105 w 118"/>
                  <a:gd name="T3" fmla="*/ 9 h 94"/>
                  <a:gd name="T4" fmla="*/ 89 w 118"/>
                  <a:gd name="T5" fmla="*/ 16 h 94"/>
                  <a:gd name="T6" fmla="*/ 55 w 118"/>
                  <a:gd name="T7" fmla="*/ 21 h 94"/>
                  <a:gd name="T8" fmla="*/ 13 w 118"/>
                  <a:gd name="T9" fmla="*/ 33 h 94"/>
                  <a:gd name="T10" fmla="*/ 3 w 118"/>
                  <a:gd name="T11" fmla="*/ 65 h 94"/>
                  <a:gd name="T12" fmla="*/ 40 w 118"/>
                  <a:gd name="T13" fmla="*/ 86 h 94"/>
                  <a:gd name="T14" fmla="*/ 54 w 118"/>
                  <a:gd name="T15" fmla="*/ 67 h 94"/>
                  <a:gd name="T16" fmla="*/ 42 w 118"/>
                  <a:gd name="T17" fmla="*/ 47 h 94"/>
                  <a:gd name="T18" fmla="*/ 22 w 118"/>
                  <a:gd name="T19" fmla="*/ 56 h 94"/>
                  <a:gd name="T20" fmla="*/ 30 w 118"/>
                  <a:gd name="T21" fmla="*/ 73 h 94"/>
                  <a:gd name="T22" fmla="*/ 36 w 118"/>
                  <a:gd name="T23" fmla="*/ 66 h 94"/>
                  <a:gd name="T24" fmla="*/ 30 w 118"/>
                  <a:gd name="T25" fmla="*/ 58 h 94"/>
                  <a:gd name="T26" fmla="*/ 42 w 118"/>
                  <a:gd name="T27" fmla="*/ 50 h 94"/>
                  <a:gd name="T28" fmla="*/ 26 w 118"/>
                  <a:gd name="T29" fmla="*/ 76 h 94"/>
                  <a:gd name="T30" fmla="*/ 24 w 118"/>
                  <a:gd name="T31" fmla="*/ 38 h 94"/>
                  <a:gd name="T32" fmla="*/ 69 w 118"/>
                  <a:gd name="T33" fmla="*/ 30 h 94"/>
                  <a:gd name="T34" fmla="*/ 111 w 118"/>
                  <a:gd name="T35" fmla="*/ 7 h 94"/>
                  <a:gd name="T36" fmla="*/ 118 w 118"/>
                  <a:gd name="T37" fmla="*/ 0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18" h="94">
                    <a:moveTo>
                      <a:pt x="118" y="0"/>
                    </a:moveTo>
                    <a:cubicBezTo>
                      <a:pt x="115" y="4"/>
                      <a:pt x="109" y="6"/>
                      <a:pt x="105" y="9"/>
                    </a:cubicBezTo>
                    <a:cubicBezTo>
                      <a:pt x="100" y="12"/>
                      <a:pt x="95" y="14"/>
                      <a:pt x="89" y="16"/>
                    </a:cubicBezTo>
                    <a:cubicBezTo>
                      <a:pt x="78" y="19"/>
                      <a:pt x="66" y="21"/>
                      <a:pt x="55" y="21"/>
                    </a:cubicBezTo>
                    <a:cubicBezTo>
                      <a:pt x="40" y="21"/>
                      <a:pt x="24" y="22"/>
                      <a:pt x="13" y="33"/>
                    </a:cubicBezTo>
                    <a:cubicBezTo>
                      <a:pt x="3" y="43"/>
                      <a:pt x="0" y="52"/>
                      <a:pt x="3" y="65"/>
                    </a:cubicBezTo>
                    <a:cubicBezTo>
                      <a:pt x="5" y="80"/>
                      <a:pt x="23" y="94"/>
                      <a:pt x="40" y="86"/>
                    </a:cubicBezTo>
                    <a:cubicBezTo>
                      <a:pt x="48" y="82"/>
                      <a:pt x="54" y="76"/>
                      <a:pt x="54" y="67"/>
                    </a:cubicBezTo>
                    <a:cubicBezTo>
                      <a:pt x="54" y="59"/>
                      <a:pt x="50" y="49"/>
                      <a:pt x="42" y="47"/>
                    </a:cubicBezTo>
                    <a:cubicBezTo>
                      <a:pt x="34" y="44"/>
                      <a:pt x="25" y="50"/>
                      <a:pt x="22" y="56"/>
                    </a:cubicBezTo>
                    <a:cubicBezTo>
                      <a:pt x="19" y="62"/>
                      <a:pt x="22" y="74"/>
                      <a:pt x="30" y="73"/>
                    </a:cubicBezTo>
                    <a:cubicBezTo>
                      <a:pt x="33" y="72"/>
                      <a:pt x="35" y="70"/>
                      <a:pt x="36" y="66"/>
                    </a:cubicBezTo>
                    <a:cubicBezTo>
                      <a:pt x="36" y="61"/>
                      <a:pt x="33" y="61"/>
                      <a:pt x="30" y="58"/>
                    </a:cubicBezTo>
                    <a:cubicBezTo>
                      <a:pt x="25" y="52"/>
                      <a:pt x="36" y="47"/>
                      <a:pt x="42" y="50"/>
                    </a:cubicBezTo>
                    <a:cubicBezTo>
                      <a:pt x="59" y="59"/>
                      <a:pt x="43" y="82"/>
                      <a:pt x="26" y="76"/>
                    </a:cubicBezTo>
                    <a:cubicBezTo>
                      <a:pt x="10" y="70"/>
                      <a:pt x="11" y="47"/>
                      <a:pt x="24" y="38"/>
                    </a:cubicBezTo>
                    <a:cubicBezTo>
                      <a:pt x="36" y="30"/>
                      <a:pt x="55" y="33"/>
                      <a:pt x="69" y="30"/>
                    </a:cubicBezTo>
                    <a:cubicBezTo>
                      <a:pt x="84" y="26"/>
                      <a:pt x="99" y="17"/>
                      <a:pt x="111" y="7"/>
                    </a:cubicBezTo>
                    <a:cubicBezTo>
                      <a:pt x="113" y="5"/>
                      <a:pt x="116" y="3"/>
                      <a:pt x="118" y="0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49" name="Freeform 74"/>
              <p:cNvSpPr/>
              <p:nvPr/>
            </p:nvSpPr>
            <p:spPr bwMode="auto">
              <a:xfrm>
                <a:off x="9375726" y="-3687117"/>
                <a:ext cx="269875" cy="577850"/>
              </a:xfrm>
              <a:custGeom>
                <a:avLst/>
                <a:gdLst>
                  <a:gd name="T0" fmla="*/ 25 w 64"/>
                  <a:gd name="T1" fmla="*/ 0 h 136"/>
                  <a:gd name="T2" fmla="*/ 26 w 64"/>
                  <a:gd name="T3" fmla="*/ 15 h 136"/>
                  <a:gd name="T4" fmla="*/ 25 w 64"/>
                  <a:gd name="T5" fmla="*/ 32 h 136"/>
                  <a:gd name="T6" fmla="*/ 13 w 64"/>
                  <a:gd name="T7" fmla="*/ 65 h 136"/>
                  <a:gd name="T8" fmla="*/ 4 w 64"/>
                  <a:gd name="T9" fmla="*/ 108 h 136"/>
                  <a:gd name="T10" fmla="*/ 26 w 64"/>
                  <a:gd name="T11" fmla="*/ 132 h 136"/>
                  <a:gd name="T12" fmla="*/ 63 w 64"/>
                  <a:gd name="T13" fmla="*/ 109 h 136"/>
                  <a:gd name="T14" fmla="*/ 53 w 64"/>
                  <a:gd name="T15" fmla="*/ 87 h 136"/>
                  <a:gd name="T16" fmla="*/ 29 w 64"/>
                  <a:gd name="T17" fmla="*/ 89 h 136"/>
                  <a:gd name="T18" fmla="*/ 29 w 64"/>
                  <a:gd name="T19" fmla="*/ 111 h 136"/>
                  <a:gd name="T20" fmla="*/ 47 w 64"/>
                  <a:gd name="T21" fmla="*/ 112 h 136"/>
                  <a:gd name="T22" fmla="*/ 43 w 64"/>
                  <a:gd name="T23" fmla="*/ 103 h 136"/>
                  <a:gd name="T24" fmla="*/ 34 w 64"/>
                  <a:gd name="T25" fmla="*/ 104 h 136"/>
                  <a:gd name="T26" fmla="*/ 32 w 64"/>
                  <a:gd name="T27" fmla="*/ 90 h 136"/>
                  <a:gd name="T28" fmla="*/ 48 w 64"/>
                  <a:gd name="T29" fmla="*/ 116 h 136"/>
                  <a:gd name="T30" fmla="*/ 13 w 64"/>
                  <a:gd name="T31" fmla="*/ 100 h 136"/>
                  <a:gd name="T32" fmla="*/ 27 w 64"/>
                  <a:gd name="T33" fmla="*/ 57 h 136"/>
                  <a:gd name="T34" fmla="*/ 27 w 64"/>
                  <a:gd name="T35" fmla="*/ 9 h 136"/>
                  <a:gd name="T36" fmla="*/ 25 w 64"/>
                  <a:gd name="T37" fmla="*/ 0 h 1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64" h="136">
                    <a:moveTo>
                      <a:pt x="25" y="0"/>
                    </a:moveTo>
                    <a:cubicBezTo>
                      <a:pt x="27" y="4"/>
                      <a:pt x="26" y="10"/>
                      <a:pt x="26" y="15"/>
                    </a:cubicBezTo>
                    <a:cubicBezTo>
                      <a:pt x="27" y="21"/>
                      <a:pt x="26" y="27"/>
                      <a:pt x="25" y="32"/>
                    </a:cubicBezTo>
                    <a:cubicBezTo>
                      <a:pt x="23" y="44"/>
                      <a:pt x="18" y="55"/>
                      <a:pt x="13" y="65"/>
                    </a:cubicBezTo>
                    <a:cubicBezTo>
                      <a:pt x="6" y="78"/>
                      <a:pt x="0" y="93"/>
                      <a:pt x="4" y="108"/>
                    </a:cubicBezTo>
                    <a:cubicBezTo>
                      <a:pt x="7" y="121"/>
                      <a:pt x="14" y="127"/>
                      <a:pt x="26" y="132"/>
                    </a:cubicBezTo>
                    <a:cubicBezTo>
                      <a:pt x="41" y="136"/>
                      <a:pt x="62" y="128"/>
                      <a:pt x="63" y="109"/>
                    </a:cubicBezTo>
                    <a:cubicBezTo>
                      <a:pt x="64" y="101"/>
                      <a:pt x="61" y="92"/>
                      <a:pt x="53" y="87"/>
                    </a:cubicBezTo>
                    <a:cubicBezTo>
                      <a:pt x="46" y="84"/>
                      <a:pt x="35" y="83"/>
                      <a:pt x="29" y="89"/>
                    </a:cubicBezTo>
                    <a:cubicBezTo>
                      <a:pt x="24" y="94"/>
                      <a:pt x="24" y="105"/>
                      <a:pt x="29" y="111"/>
                    </a:cubicBezTo>
                    <a:cubicBezTo>
                      <a:pt x="32" y="116"/>
                      <a:pt x="44" y="119"/>
                      <a:pt x="47" y="112"/>
                    </a:cubicBezTo>
                    <a:cubicBezTo>
                      <a:pt x="48" y="109"/>
                      <a:pt x="46" y="105"/>
                      <a:pt x="43" y="103"/>
                    </a:cubicBezTo>
                    <a:cubicBezTo>
                      <a:pt x="39" y="100"/>
                      <a:pt x="38" y="103"/>
                      <a:pt x="34" y="104"/>
                    </a:cubicBezTo>
                    <a:cubicBezTo>
                      <a:pt x="26" y="106"/>
                      <a:pt x="27" y="94"/>
                      <a:pt x="32" y="90"/>
                    </a:cubicBezTo>
                    <a:cubicBezTo>
                      <a:pt x="49" y="79"/>
                      <a:pt x="61" y="105"/>
                      <a:pt x="48" y="116"/>
                    </a:cubicBezTo>
                    <a:cubicBezTo>
                      <a:pt x="35" y="127"/>
                      <a:pt x="15" y="116"/>
                      <a:pt x="13" y="100"/>
                    </a:cubicBezTo>
                    <a:cubicBezTo>
                      <a:pt x="12" y="86"/>
                      <a:pt x="24" y="70"/>
                      <a:pt x="27" y="57"/>
                    </a:cubicBezTo>
                    <a:cubicBezTo>
                      <a:pt x="32" y="42"/>
                      <a:pt x="31" y="24"/>
                      <a:pt x="27" y="9"/>
                    </a:cubicBezTo>
                    <a:cubicBezTo>
                      <a:pt x="27" y="6"/>
                      <a:pt x="26" y="3"/>
                      <a:pt x="25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50" name="Freeform 75"/>
              <p:cNvSpPr/>
              <p:nvPr/>
            </p:nvSpPr>
            <p:spPr bwMode="auto">
              <a:xfrm>
                <a:off x="9582101" y="-3760142"/>
                <a:ext cx="550863" cy="323850"/>
              </a:xfrm>
              <a:custGeom>
                <a:avLst/>
                <a:gdLst>
                  <a:gd name="T0" fmla="*/ 0 w 130"/>
                  <a:gd name="T1" fmla="*/ 0 h 76"/>
                  <a:gd name="T2" fmla="*/ 14 w 130"/>
                  <a:gd name="T3" fmla="*/ 7 h 76"/>
                  <a:gd name="T4" fmla="*/ 29 w 130"/>
                  <a:gd name="T5" fmla="*/ 17 h 76"/>
                  <a:gd name="T6" fmla="*/ 51 w 130"/>
                  <a:gd name="T7" fmla="*/ 43 h 76"/>
                  <a:gd name="T8" fmla="*/ 84 w 130"/>
                  <a:gd name="T9" fmla="*/ 72 h 76"/>
                  <a:gd name="T10" fmla="*/ 116 w 130"/>
                  <a:gd name="T11" fmla="*/ 65 h 76"/>
                  <a:gd name="T12" fmla="*/ 114 w 130"/>
                  <a:gd name="T13" fmla="*/ 22 h 76"/>
                  <a:gd name="T14" fmla="*/ 90 w 130"/>
                  <a:gd name="T15" fmla="*/ 20 h 76"/>
                  <a:gd name="T16" fmla="*/ 80 w 130"/>
                  <a:gd name="T17" fmla="*/ 41 h 76"/>
                  <a:gd name="T18" fmla="*/ 99 w 130"/>
                  <a:gd name="T19" fmla="*/ 52 h 76"/>
                  <a:gd name="T20" fmla="*/ 108 w 130"/>
                  <a:gd name="T21" fmla="*/ 37 h 76"/>
                  <a:gd name="T22" fmla="*/ 99 w 130"/>
                  <a:gd name="T23" fmla="*/ 36 h 76"/>
                  <a:gd name="T24" fmla="*/ 95 w 130"/>
                  <a:gd name="T25" fmla="*/ 45 h 76"/>
                  <a:gd name="T26" fmla="*/ 82 w 130"/>
                  <a:gd name="T27" fmla="*/ 39 h 76"/>
                  <a:gd name="T28" fmla="*/ 113 w 130"/>
                  <a:gd name="T29" fmla="*/ 38 h 76"/>
                  <a:gd name="T30" fmla="*/ 82 w 130"/>
                  <a:gd name="T31" fmla="*/ 60 h 76"/>
                  <a:gd name="T32" fmla="*/ 51 w 130"/>
                  <a:gd name="T33" fmla="*/ 27 h 76"/>
                  <a:gd name="T34" fmla="*/ 10 w 130"/>
                  <a:gd name="T35" fmla="*/ 3 h 76"/>
                  <a:gd name="T36" fmla="*/ 0 w 130"/>
                  <a:gd name="T37" fmla="*/ 0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30" h="76">
                    <a:moveTo>
                      <a:pt x="0" y="0"/>
                    </a:moveTo>
                    <a:cubicBezTo>
                      <a:pt x="5" y="1"/>
                      <a:pt x="10" y="5"/>
                      <a:pt x="14" y="7"/>
                    </a:cubicBezTo>
                    <a:cubicBezTo>
                      <a:pt x="20" y="9"/>
                      <a:pt x="24" y="13"/>
                      <a:pt x="29" y="17"/>
                    </a:cubicBezTo>
                    <a:cubicBezTo>
                      <a:pt x="37" y="24"/>
                      <a:pt x="45" y="34"/>
                      <a:pt x="51" y="43"/>
                    </a:cubicBezTo>
                    <a:cubicBezTo>
                      <a:pt x="59" y="56"/>
                      <a:pt x="68" y="69"/>
                      <a:pt x="84" y="72"/>
                    </a:cubicBezTo>
                    <a:cubicBezTo>
                      <a:pt x="97" y="76"/>
                      <a:pt x="106" y="73"/>
                      <a:pt x="116" y="65"/>
                    </a:cubicBezTo>
                    <a:cubicBezTo>
                      <a:pt x="127" y="54"/>
                      <a:pt x="130" y="32"/>
                      <a:pt x="114" y="22"/>
                    </a:cubicBezTo>
                    <a:cubicBezTo>
                      <a:pt x="107" y="17"/>
                      <a:pt x="98" y="15"/>
                      <a:pt x="90" y="20"/>
                    </a:cubicBezTo>
                    <a:cubicBezTo>
                      <a:pt x="84" y="24"/>
                      <a:pt x="78" y="33"/>
                      <a:pt x="80" y="41"/>
                    </a:cubicBezTo>
                    <a:cubicBezTo>
                      <a:pt x="81" y="48"/>
                      <a:pt x="91" y="53"/>
                      <a:pt x="99" y="52"/>
                    </a:cubicBezTo>
                    <a:cubicBezTo>
                      <a:pt x="105" y="52"/>
                      <a:pt x="113" y="43"/>
                      <a:pt x="108" y="37"/>
                    </a:cubicBezTo>
                    <a:cubicBezTo>
                      <a:pt x="106" y="34"/>
                      <a:pt x="103" y="34"/>
                      <a:pt x="99" y="36"/>
                    </a:cubicBezTo>
                    <a:cubicBezTo>
                      <a:pt x="94" y="38"/>
                      <a:pt x="97" y="41"/>
                      <a:pt x="95" y="45"/>
                    </a:cubicBezTo>
                    <a:cubicBezTo>
                      <a:pt x="93" y="53"/>
                      <a:pt x="83" y="46"/>
                      <a:pt x="82" y="39"/>
                    </a:cubicBezTo>
                    <a:cubicBezTo>
                      <a:pt x="81" y="19"/>
                      <a:pt x="109" y="22"/>
                      <a:pt x="113" y="38"/>
                    </a:cubicBezTo>
                    <a:cubicBezTo>
                      <a:pt x="116" y="55"/>
                      <a:pt x="96" y="67"/>
                      <a:pt x="82" y="60"/>
                    </a:cubicBezTo>
                    <a:cubicBezTo>
                      <a:pt x="69" y="54"/>
                      <a:pt x="61" y="37"/>
                      <a:pt x="51" y="27"/>
                    </a:cubicBezTo>
                    <a:cubicBezTo>
                      <a:pt x="40" y="15"/>
                      <a:pt x="25" y="8"/>
                      <a:pt x="10" y="3"/>
                    </a:cubicBezTo>
                    <a:cubicBezTo>
                      <a:pt x="7" y="2"/>
                      <a:pt x="4" y="1"/>
                      <a:pt x="0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51" name="Freeform 76"/>
              <p:cNvSpPr/>
              <p:nvPr/>
            </p:nvSpPr>
            <p:spPr bwMode="auto">
              <a:xfrm>
                <a:off x="9604326" y="-4333229"/>
                <a:ext cx="457200" cy="454025"/>
              </a:xfrm>
              <a:custGeom>
                <a:avLst/>
                <a:gdLst>
                  <a:gd name="T0" fmla="*/ 0 w 108"/>
                  <a:gd name="T1" fmla="*/ 107 h 107"/>
                  <a:gd name="T2" fmla="*/ 11 w 108"/>
                  <a:gd name="T3" fmla="*/ 96 h 107"/>
                  <a:gd name="T4" fmla="*/ 26 w 108"/>
                  <a:gd name="T5" fmla="*/ 87 h 107"/>
                  <a:gd name="T6" fmla="*/ 59 w 108"/>
                  <a:gd name="T7" fmla="*/ 77 h 107"/>
                  <a:gd name="T8" fmla="*/ 99 w 108"/>
                  <a:gd name="T9" fmla="*/ 58 h 107"/>
                  <a:gd name="T10" fmla="*/ 104 w 108"/>
                  <a:gd name="T11" fmla="*/ 26 h 107"/>
                  <a:gd name="T12" fmla="*/ 64 w 108"/>
                  <a:gd name="T13" fmla="*/ 10 h 107"/>
                  <a:gd name="T14" fmla="*/ 53 w 108"/>
                  <a:gd name="T15" fmla="*/ 31 h 107"/>
                  <a:gd name="T16" fmla="*/ 68 w 108"/>
                  <a:gd name="T17" fmla="*/ 49 h 107"/>
                  <a:gd name="T18" fmla="*/ 86 w 108"/>
                  <a:gd name="T19" fmla="*/ 37 h 107"/>
                  <a:gd name="T20" fmla="*/ 76 w 108"/>
                  <a:gd name="T21" fmla="*/ 22 h 107"/>
                  <a:gd name="T22" fmla="*/ 71 w 108"/>
                  <a:gd name="T23" fmla="*/ 29 h 107"/>
                  <a:gd name="T24" fmla="*/ 77 w 108"/>
                  <a:gd name="T25" fmla="*/ 36 h 107"/>
                  <a:gd name="T26" fmla="*/ 67 w 108"/>
                  <a:gd name="T27" fmla="*/ 46 h 107"/>
                  <a:gd name="T28" fmla="*/ 78 w 108"/>
                  <a:gd name="T29" fmla="*/ 18 h 107"/>
                  <a:gd name="T30" fmla="*/ 87 w 108"/>
                  <a:gd name="T31" fmla="*/ 55 h 107"/>
                  <a:gd name="T32" fmla="*/ 44 w 108"/>
                  <a:gd name="T33" fmla="*/ 70 h 107"/>
                  <a:gd name="T34" fmla="*/ 6 w 108"/>
                  <a:gd name="T35" fmla="*/ 99 h 107"/>
                  <a:gd name="T36" fmla="*/ 0 w 108"/>
                  <a:gd name="T37" fmla="*/ 107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08" h="107">
                    <a:moveTo>
                      <a:pt x="0" y="107"/>
                    </a:moveTo>
                    <a:cubicBezTo>
                      <a:pt x="2" y="103"/>
                      <a:pt x="8" y="100"/>
                      <a:pt x="11" y="96"/>
                    </a:cubicBezTo>
                    <a:cubicBezTo>
                      <a:pt x="15" y="92"/>
                      <a:pt x="20" y="89"/>
                      <a:pt x="26" y="87"/>
                    </a:cubicBezTo>
                    <a:cubicBezTo>
                      <a:pt x="36" y="82"/>
                      <a:pt x="48" y="79"/>
                      <a:pt x="59" y="77"/>
                    </a:cubicBezTo>
                    <a:cubicBezTo>
                      <a:pt x="74" y="74"/>
                      <a:pt x="89" y="71"/>
                      <a:pt x="99" y="58"/>
                    </a:cubicBezTo>
                    <a:cubicBezTo>
                      <a:pt x="106" y="47"/>
                      <a:pt x="108" y="38"/>
                      <a:pt x="104" y="26"/>
                    </a:cubicBezTo>
                    <a:cubicBezTo>
                      <a:pt x="99" y="11"/>
                      <a:pt x="79" y="0"/>
                      <a:pt x="64" y="10"/>
                    </a:cubicBezTo>
                    <a:cubicBezTo>
                      <a:pt x="56" y="15"/>
                      <a:pt x="51" y="23"/>
                      <a:pt x="53" y="31"/>
                    </a:cubicBezTo>
                    <a:cubicBezTo>
                      <a:pt x="54" y="39"/>
                      <a:pt x="60" y="48"/>
                      <a:pt x="68" y="49"/>
                    </a:cubicBezTo>
                    <a:cubicBezTo>
                      <a:pt x="75" y="51"/>
                      <a:pt x="84" y="43"/>
                      <a:pt x="86" y="37"/>
                    </a:cubicBezTo>
                    <a:cubicBezTo>
                      <a:pt x="88" y="30"/>
                      <a:pt x="83" y="19"/>
                      <a:pt x="76" y="22"/>
                    </a:cubicBezTo>
                    <a:cubicBezTo>
                      <a:pt x="72" y="23"/>
                      <a:pt x="71" y="26"/>
                      <a:pt x="71" y="29"/>
                    </a:cubicBezTo>
                    <a:cubicBezTo>
                      <a:pt x="71" y="35"/>
                      <a:pt x="74" y="34"/>
                      <a:pt x="77" y="36"/>
                    </a:cubicBezTo>
                    <a:cubicBezTo>
                      <a:pt x="84" y="42"/>
                      <a:pt x="73" y="48"/>
                      <a:pt x="67" y="46"/>
                    </a:cubicBezTo>
                    <a:cubicBezTo>
                      <a:pt x="48" y="40"/>
                      <a:pt x="62" y="15"/>
                      <a:pt x="78" y="18"/>
                    </a:cubicBezTo>
                    <a:cubicBezTo>
                      <a:pt x="95" y="21"/>
                      <a:pt x="98" y="45"/>
                      <a:pt x="87" y="55"/>
                    </a:cubicBezTo>
                    <a:cubicBezTo>
                      <a:pt x="76" y="65"/>
                      <a:pt x="57" y="65"/>
                      <a:pt x="44" y="70"/>
                    </a:cubicBezTo>
                    <a:cubicBezTo>
                      <a:pt x="29" y="76"/>
                      <a:pt x="16" y="87"/>
                      <a:pt x="6" y="99"/>
                    </a:cubicBezTo>
                    <a:cubicBezTo>
                      <a:pt x="4" y="102"/>
                      <a:pt x="1" y="104"/>
                      <a:pt x="0" y="107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52" name="Freeform 77"/>
              <p:cNvSpPr/>
              <p:nvPr/>
            </p:nvSpPr>
            <p:spPr bwMode="auto">
              <a:xfrm>
                <a:off x="9282063" y="-4541192"/>
                <a:ext cx="279400" cy="565150"/>
              </a:xfrm>
              <a:custGeom>
                <a:avLst/>
                <a:gdLst>
                  <a:gd name="T0" fmla="*/ 53 w 66"/>
                  <a:gd name="T1" fmla="*/ 133 h 133"/>
                  <a:gd name="T2" fmla="*/ 49 w 66"/>
                  <a:gd name="T3" fmla="*/ 118 h 133"/>
                  <a:gd name="T4" fmla="*/ 49 w 66"/>
                  <a:gd name="T5" fmla="*/ 101 h 133"/>
                  <a:gd name="T6" fmla="*/ 56 w 66"/>
                  <a:gd name="T7" fmla="*/ 67 h 133"/>
                  <a:gd name="T8" fmla="*/ 60 w 66"/>
                  <a:gd name="T9" fmla="*/ 23 h 133"/>
                  <a:gd name="T10" fmla="*/ 34 w 66"/>
                  <a:gd name="T11" fmla="*/ 3 h 133"/>
                  <a:gd name="T12" fmla="*/ 1 w 66"/>
                  <a:gd name="T13" fmla="*/ 30 h 133"/>
                  <a:gd name="T14" fmla="*/ 14 w 66"/>
                  <a:gd name="T15" fmla="*/ 50 h 133"/>
                  <a:gd name="T16" fmla="*/ 37 w 66"/>
                  <a:gd name="T17" fmla="*/ 46 h 133"/>
                  <a:gd name="T18" fmla="*/ 35 w 66"/>
                  <a:gd name="T19" fmla="*/ 24 h 133"/>
                  <a:gd name="T20" fmla="*/ 17 w 66"/>
                  <a:gd name="T21" fmla="*/ 25 h 133"/>
                  <a:gd name="T22" fmla="*/ 21 w 66"/>
                  <a:gd name="T23" fmla="*/ 33 h 133"/>
                  <a:gd name="T24" fmla="*/ 30 w 66"/>
                  <a:gd name="T25" fmla="*/ 31 h 133"/>
                  <a:gd name="T26" fmla="*/ 34 w 66"/>
                  <a:gd name="T27" fmla="*/ 45 h 133"/>
                  <a:gd name="T28" fmla="*/ 15 w 66"/>
                  <a:gd name="T29" fmla="*/ 21 h 133"/>
                  <a:gd name="T30" fmla="*/ 51 w 66"/>
                  <a:gd name="T31" fmla="*/ 32 h 133"/>
                  <a:gd name="T32" fmla="*/ 43 w 66"/>
                  <a:gd name="T33" fmla="*/ 77 h 133"/>
                  <a:gd name="T34" fmla="*/ 49 w 66"/>
                  <a:gd name="T35" fmla="*/ 124 h 133"/>
                  <a:gd name="T36" fmla="*/ 53 w 66"/>
                  <a:gd name="T37" fmla="*/ 133 h 1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66" h="133">
                    <a:moveTo>
                      <a:pt x="53" y="133"/>
                    </a:moveTo>
                    <a:cubicBezTo>
                      <a:pt x="51" y="129"/>
                      <a:pt x="50" y="123"/>
                      <a:pt x="49" y="118"/>
                    </a:cubicBezTo>
                    <a:cubicBezTo>
                      <a:pt x="48" y="113"/>
                      <a:pt x="48" y="107"/>
                      <a:pt x="49" y="101"/>
                    </a:cubicBezTo>
                    <a:cubicBezTo>
                      <a:pt x="49" y="90"/>
                      <a:pt x="52" y="78"/>
                      <a:pt x="56" y="67"/>
                    </a:cubicBezTo>
                    <a:cubicBezTo>
                      <a:pt x="62" y="53"/>
                      <a:pt x="66" y="38"/>
                      <a:pt x="60" y="23"/>
                    </a:cubicBezTo>
                    <a:cubicBezTo>
                      <a:pt x="54" y="11"/>
                      <a:pt x="47" y="5"/>
                      <a:pt x="34" y="3"/>
                    </a:cubicBezTo>
                    <a:cubicBezTo>
                      <a:pt x="19" y="0"/>
                      <a:pt x="0" y="11"/>
                      <a:pt x="1" y="30"/>
                    </a:cubicBezTo>
                    <a:cubicBezTo>
                      <a:pt x="1" y="38"/>
                      <a:pt x="5" y="47"/>
                      <a:pt x="14" y="50"/>
                    </a:cubicBezTo>
                    <a:cubicBezTo>
                      <a:pt x="21" y="53"/>
                      <a:pt x="32" y="52"/>
                      <a:pt x="37" y="46"/>
                    </a:cubicBezTo>
                    <a:cubicBezTo>
                      <a:pt x="42" y="40"/>
                      <a:pt x="40" y="29"/>
                      <a:pt x="35" y="24"/>
                    </a:cubicBezTo>
                    <a:cubicBezTo>
                      <a:pt x="30" y="19"/>
                      <a:pt x="19" y="17"/>
                      <a:pt x="17" y="25"/>
                    </a:cubicBezTo>
                    <a:cubicBezTo>
                      <a:pt x="16" y="29"/>
                      <a:pt x="18" y="32"/>
                      <a:pt x="21" y="33"/>
                    </a:cubicBezTo>
                    <a:cubicBezTo>
                      <a:pt x="26" y="36"/>
                      <a:pt x="27" y="32"/>
                      <a:pt x="30" y="31"/>
                    </a:cubicBezTo>
                    <a:cubicBezTo>
                      <a:pt x="38" y="28"/>
                      <a:pt x="39" y="40"/>
                      <a:pt x="34" y="45"/>
                    </a:cubicBezTo>
                    <a:cubicBezTo>
                      <a:pt x="19" y="58"/>
                      <a:pt x="4" y="34"/>
                      <a:pt x="15" y="21"/>
                    </a:cubicBezTo>
                    <a:cubicBezTo>
                      <a:pt x="26" y="8"/>
                      <a:pt x="48" y="17"/>
                      <a:pt x="51" y="32"/>
                    </a:cubicBezTo>
                    <a:cubicBezTo>
                      <a:pt x="54" y="46"/>
                      <a:pt x="45" y="63"/>
                      <a:pt x="43" y="77"/>
                    </a:cubicBezTo>
                    <a:cubicBezTo>
                      <a:pt x="41" y="93"/>
                      <a:pt x="44" y="110"/>
                      <a:pt x="49" y="124"/>
                    </a:cubicBezTo>
                    <a:cubicBezTo>
                      <a:pt x="50" y="127"/>
                      <a:pt x="51" y="131"/>
                      <a:pt x="53" y="133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53" name="Freeform 78"/>
              <p:cNvSpPr/>
              <p:nvPr/>
            </p:nvSpPr>
            <p:spPr bwMode="auto">
              <a:xfrm>
                <a:off x="8786763" y="-4231629"/>
                <a:ext cx="554038" cy="301625"/>
              </a:xfrm>
              <a:custGeom>
                <a:avLst/>
                <a:gdLst>
                  <a:gd name="T0" fmla="*/ 131 w 131"/>
                  <a:gd name="T1" fmla="*/ 71 h 71"/>
                  <a:gd name="T2" fmla="*/ 117 w 131"/>
                  <a:gd name="T3" fmla="*/ 66 h 71"/>
                  <a:gd name="T4" fmla="*/ 102 w 131"/>
                  <a:gd name="T5" fmla="*/ 56 h 71"/>
                  <a:gd name="T6" fmla="*/ 79 w 131"/>
                  <a:gd name="T7" fmla="*/ 31 h 71"/>
                  <a:gd name="T8" fmla="*/ 44 w 131"/>
                  <a:gd name="T9" fmla="*/ 3 h 71"/>
                  <a:gd name="T10" fmla="*/ 13 w 131"/>
                  <a:gd name="T11" fmla="*/ 12 h 71"/>
                  <a:gd name="T12" fmla="*/ 16 w 131"/>
                  <a:gd name="T13" fmla="*/ 55 h 71"/>
                  <a:gd name="T14" fmla="*/ 40 w 131"/>
                  <a:gd name="T15" fmla="*/ 56 h 71"/>
                  <a:gd name="T16" fmla="*/ 50 w 131"/>
                  <a:gd name="T17" fmla="*/ 34 h 71"/>
                  <a:gd name="T18" fmla="*/ 31 w 131"/>
                  <a:gd name="T19" fmla="*/ 24 h 71"/>
                  <a:gd name="T20" fmla="*/ 22 w 131"/>
                  <a:gd name="T21" fmla="*/ 39 h 71"/>
                  <a:gd name="T22" fmla="*/ 31 w 131"/>
                  <a:gd name="T23" fmla="*/ 40 h 71"/>
                  <a:gd name="T24" fmla="*/ 34 w 131"/>
                  <a:gd name="T25" fmla="*/ 31 h 71"/>
                  <a:gd name="T26" fmla="*/ 47 w 131"/>
                  <a:gd name="T27" fmla="*/ 36 h 71"/>
                  <a:gd name="T28" fmla="*/ 17 w 131"/>
                  <a:gd name="T29" fmla="*/ 38 h 71"/>
                  <a:gd name="T30" fmla="*/ 47 w 131"/>
                  <a:gd name="T31" fmla="*/ 15 h 71"/>
                  <a:gd name="T32" fmla="*/ 79 w 131"/>
                  <a:gd name="T33" fmla="*/ 47 h 71"/>
                  <a:gd name="T34" fmla="*/ 121 w 131"/>
                  <a:gd name="T35" fmla="*/ 69 h 71"/>
                  <a:gd name="T36" fmla="*/ 131 w 131"/>
                  <a:gd name="T37" fmla="*/ 71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31" h="71">
                    <a:moveTo>
                      <a:pt x="131" y="71"/>
                    </a:moveTo>
                    <a:cubicBezTo>
                      <a:pt x="126" y="71"/>
                      <a:pt x="121" y="67"/>
                      <a:pt x="117" y="66"/>
                    </a:cubicBezTo>
                    <a:cubicBezTo>
                      <a:pt x="111" y="63"/>
                      <a:pt x="106" y="60"/>
                      <a:pt x="102" y="56"/>
                    </a:cubicBezTo>
                    <a:cubicBezTo>
                      <a:pt x="93" y="49"/>
                      <a:pt x="85" y="40"/>
                      <a:pt x="79" y="31"/>
                    </a:cubicBezTo>
                    <a:cubicBezTo>
                      <a:pt x="70" y="18"/>
                      <a:pt x="60" y="6"/>
                      <a:pt x="44" y="3"/>
                    </a:cubicBezTo>
                    <a:cubicBezTo>
                      <a:pt x="32" y="0"/>
                      <a:pt x="22" y="3"/>
                      <a:pt x="13" y="12"/>
                    </a:cubicBezTo>
                    <a:cubicBezTo>
                      <a:pt x="2" y="23"/>
                      <a:pt x="0" y="45"/>
                      <a:pt x="16" y="55"/>
                    </a:cubicBezTo>
                    <a:cubicBezTo>
                      <a:pt x="24" y="60"/>
                      <a:pt x="33" y="61"/>
                      <a:pt x="40" y="56"/>
                    </a:cubicBezTo>
                    <a:cubicBezTo>
                      <a:pt x="47" y="51"/>
                      <a:pt x="52" y="43"/>
                      <a:pt x="50" y="34"/>
                    </a:cubicBezTo>
                    <a:cubicBezTo>
                      <a:pt x="48" y="27"/>
                      <a:pt x="38" y="22"/>
                      <a:pt x="31" y="24"/>
                    </a:cubicBezTo>
                    <a:cubicBezTo>
                      <a:pt x="24" y="25"/>
                      <a:pt x="16" y="33"/>
                      <a:pt x="22" y="39"/>
                    </a:cubicBezTo>
                    <a:cubicBezTo>
                      <a:pt x="24" y="42"/>
                      <a:pt x="27" y="42"/>
                      <a:pt x="31" y="40"/>
                    </a:cubicBezTo>
                    <a:cubicBezTo>
                      <a:pt x="35" y="38"/>
                      <a:pt x="33" y="35"/>
                      <a:pt x="34" y="31"/>
                    </a:cubicBezTo>
                    <a:cubicBezTo>
                      <a:pt x="36" y="23"/>
                      <a:pt x="47" y="30"/>
                      <a:pt x="47" y="36"/>
                    </a:cubicBezTo>
                    <a:cubicBezTo>
                      <a:pt x="49" y="56"/>
                      <a:pt x="21" y="55"/>
                      <a:pt x="17" y="38"/>
                    </a:cubicBezTo>
                    <a:cubicBezTo>
                      <a:pt x="13" y="22"/>
                      <a:pt x="33" y="9"/>
                      <a:pt x="47" y="15"/>
                    </a:cubicBezTo>
                    <a:cubicBezTo>
                      <a:pt x="60" y="20"/>
                      <a:pt x="69" y="38"/>
                      <a:pt x="79" y="47"/>
                    </a:cubicBezTo>
                    <a:cubicBezTo>
                      <a:pt x="91" y="58"/>
                      <a:pt x="106" y="65"/>
                      <a:pt x="121" y="69"/>
                    </a:cubicBezTo>
                    <a:cubicBezTo>
                      <a:pt x="125" y="70"/>
                      <a:pt x="128" y="71"/>
                      <a:pt x="131" y="71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54" name="Freeform 79"/>
              <p:cNvSpPr/>
              <p:nvPr/>
            </p:nvSpPr>
            <p:spPr bwMode="auto">
              <a:xfrm>
                <a:off x="9218563" y="-4077642"/>
                <a:ext cx="490538" cy="492125"/>
              </a:xfrm>
              <a:custGeom>
                <a:avLst/>
                <a:gdLst>
                  <a:gd name="T0" fmla="*/ 46 w 116"/>
                  <a:gd name="T1" fmla="*/ 109 h 116"/>
                  <a:gd name="T2" fmla="*/ 109 w 116"/>
                  <a:gd name="T3" fmla="*/ 70 h 116"/>
                  <a:gd name="T4" fmla="*/ 70 w 116"/>
                  <a:gd name="T5" fmla="*/ 6 h 116"/>
                  <a:gd name="T6" fmla="*/ 6 w 116"/>
                  <a:gd name="T7" fmla="*/ 46 h 116"/>
                  <a:gd name="T8" fmla="*/ 46 w 116"/>
                  <a:gd name="T9" fmla="*/ 109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6" h="116">
                    <a:moveTo>
                      <a:pt x="46" y="109"/>
                    </a:moveTo>
                    <a:cubicBezTo>
                      <a:pt x="74" y="116"/>
                      <a:pt x="103" y="98"/>
                      <a:pt x="109" y="70"/>
                    </a:cubicBezTo>
                    <a:cubicBezTo>
                      <a:pt x="116" y="41"/>
                      <a:pt x="98" y="13"/>
                      <a:pt x="70" y="6"/>
                    </a:cubicBezTo>
                    <a:cubicBezTo>
                      <a:pt x="41" y="0"/>
                      <a:pt x="13" y="18"/>
                      <a:pt x="6" y="46"/>
                    </a:cubicBezTo>
                    <a:cubicBezTo>
                      <a:pt x="0" y="74"/>
                      <a:pt x="17" y="103"/>
                      <a:pt x="46" y="109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55" name="Freeform 80"/>
              <p:cNvSpPr/>
              <p:nvPr/>
            </p:nvSpPr>
            <p:spPr bwMode="auto">
              <a:xfrm>
                <a:off x="9069338" y="-3844279"/>
                <a:ext cx="446088" cy="722313"/>
              </a:xfrm>
              <a:custGeom>
                <a:avLst/>
                <a:gdLst>
                  <a:gd name="T0" fmla="*/ 38 w 105"/>
                  <a:gd name="T1" fmla="*/ 147 h 170"/>
                  <a:gd name="T2" fmla="*/ 97 w 105"/>
                  <a:gd name="T3" fmla="*/ 97 h 170"/>
                  <a:gd name="T4" fmla="*/ 102 w 105"/>
                  <a:gd name="T5" fmla="*/ 53 h 170"/>
                  <a:gd name="T6" fmla="*/ 97 w 105"/>
                  <a:gd name="T7" fmla="*/ 26 h 170"/>
                  <a:gd name="T8" fmla="*/ 102 w 105"/>
                  <a:gd name="T9" fmla="*/ 0 h 170"/>
                  <a:gd name="T10" fmla="*/ 90 w 105"/>
                  <a:gd name="T11" fmla="*/ 13 h 170"/>
                  <a:gd name="T12" fmla="*/ 72 w 105"/>
                  <a:gd name="T13" fmla="*/ 27 h 170"/>
                  <a:gd name="T14" fmla="*/ 38 w 105"/>
                  <a:gd name="T15" fmla="*/ 51 h 170"/>
                  <a:gd name="T16" fmla="*/ 15 w 105"/>
                  <a:gd name="T17" fmla="*/ 97 h 170"/>
                  <a:gd name="T18" fmla="*/ 12 w 105"/>
                  <a:gd name="T19" fmla="*/ 151 h 170"/>
                  <a:gd name="T20" fmla="*/ 7 w 105"/>
                  <a:gd name="T21" fmla="*/ 161 h 170"/>
                  <a:gd name="T22" fmla="*/ 4 w 105"/>
                  <a:gd name="T23" fmla="*/ 166 h 170"/>
                  <a:gd name="T24" fmla="*/ 2 w 105"/>
                  <a:gd name="T25" fmla="*/ 168 h 170"/>
                  <a:gd name="T26" fmla="*/ 0 w 105"/>
                  <a:gd name="T27" fmla="*/ 170 h 170"/>
                  <a:gd name="T28" fmla="*/ 3 w 105"/>
                  <a:gd name="T29" fmla="*/ 168 h 170"/>
                  <a:gd name="T30" fmla="*/ 6 w 105"/>
                  <a:gd name="T31" fmla="*/ 166 h 170"/>
                  <a:gd name="T32" fmla="*/ 11 w 105"/>
                  <a:gd name="T33" fmla="*/ 162 h 170"/>
                  <a:gd name="T34" fmla="*/ 23 w 105"/>
                  <a:gd name="T35" fmla="*/ 154 h 170"/>
                  <a:gd name="T36" fmla="*/ 38 w 105"/>
                  <a:gd name="T37" fmla="*/ 147 h 1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05" h="170">
                    <a:moveTo>
                      <a:pt x="38" y="147"/>
                    </a:moveTo>
                    <a:cubicBezTo>
                      <a:pt x="61" y="136"/>
                      <a:pt x="87" y="122"/>
                      <a:pt x="97" y="97"/>
                    </a:cubicBezTo>
                    <a:cubicBezTo>
                      <a:pt x="103" y="83"/>
                      <a:pt x="105" y="68"/>
                      <a:pt x="102" y="53"/>
                    </a:cubicBezTo>
                    <a:cubicBezTo>
                      <a:pt x="100" y="43"/>
                      <a:pt x="97" y="35"/>
                      <a:pt x="97" y="26"/>
                    </a:cubicBezTo>
                    <a:cubicBezTo>
                      <a:pt x="98" y="17"/>
                      <a:pt x="100" y="8"/>
                      <a:pt x="102" y="0"/>
                    </a:cubicBezTo>
                    <a:cubicBezTo>
                      <a:pt x="101" y="4"/>
                      <a:pt x="93" y="10"/>
                      <a:pt x="90" y="13"/>
                    </a:cubicBezTo>
                    <a:cubicBezTo>
                      <a:pt x="84" y="18"/>
                      <a:pt x="78" y="22"/>
                      <a:pt x="72" y="27"/>
                    </a:cubicBezTo>
                    <a:cubicBezTo>
                      <a:pt x="60" y="34"/>
                      <a:pt x="48" y="41"/>
                      <a:pt x="38" y="51"/>
                    </a:cubicBezTo>
                    <a:cubicBezTo>
                      <a:pt x="25" y="63"/>
                      <a:pt x="18" y="80"/>
                      <a:pt x="15" y="97"/>
                    </a:cubicBezTo>
                    <a:cubicBezTo>
                      <a:pt x="12" y="115"/>
                      <a:pt x="17" y="133"/>
                      <a:pt x="12" y="151"/>
                    </a:cubicBezTo>
                    <a:cubicBezTo>
                      <a:pt x="10" y="154"/>
                      <a:pt x="9" y="158"/>
                      <a:pt x="7" y="161"/>
                    </a:cubicBezTo>
                    <a:cubicBezTo>
                      <a:pt x="6" y="163"/>
                      <a:pt x="5" y="164"/>
                      <a:pt x="4" y="166"/>
                    </a:cubicBezTo>
                    <a:cubicBezTo>
                      <a:pt x="3" y="167"/>
                      <a:pt x="3" y="167"/>
                      <a:pt x="2" y="168"/>
                    </a:cubicBezTo>
                    <a:cubicBezTo>
                      <a:pt x="1" y="169"/>
                      <a:pt x="1" y="170"/>
                      <a:pt x="0" y="170"/>
                    </a:cubicBezTo>
                    <a:cubicBezTo>
                      <a:pt x="2" y="169"/>
                      <a:pt x="2" y="169"/>
                      <a:pt x="3" y="168"/>
                    </a:cubicBezTo>
                    <a:cubicBezTo>
                      <a:pt x="4" y="168"/>
                      <a:pt x="5" y="167"/>
                      <a:pt x="6" y="166"/>
                    </a:cubicBezTo>
                    <a:cubicBezTo>
                      <a:pt x="8" y="165"/>
                      <a:pt x="9" y="163"/>
                      <a:pt x="11" y="162"/>
                    </a:cubicBezTo>
                    <a:cubicBezTo>
                      <a:pt x="15" y="159"/>
                      <a:pt x="19" y="157"/>
                      <a:pt x="23" y="154"/>
                    </a:cubicBezTo>
                    <a:cubicBezTo>
                      <a:pt x="28" y="152"/>
                      <a:pt x="33" y="149"/>
                      <a:pt x="38" y="147"/>
                    </a:cubicBezTo>
                  </a:path>
                </a:pathLst>
              </a:custGeom>
              <a:gradFill>
                <a:gsLst>
                  <a:gs pos="0">
                    <a:srgbClr val="FF0000"/>
                  </a:gs>
                  <a:gs pos="61000">
                    <a:srgbClr val="C00000"/>
                  </a:gs>
                  <a:gs pos="100000">
                    <a:srgbClr val="800000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56" name="Freeform 81"/>
              <p:cNvSpPr/>
              <p:nvPr/>
            </p:nvSpPr>
            <p:spPr bwMode="auto">
              <a:xfrm>
                <a:off x="9226501" y="-3844279"/>
                <a:ext cx="288925" cy="479425"/>
              </a:xfrm>
              <a:custGeom>
                <a:avLst/>
                <a:gdLst>
                  <a:gd name="T0" fmla="*/ 65 w 68"/>
                  <a:gd name="T1" fmla="*/ 53 h 113"/>
                  <a:gd name="T2" fmla="*/ 60 w 68"/>
                  <a:gd name="T3" fmla="*/ 26 h 113"/>
                  <a:gd name="T4" fmla="*/ 65 w 68"/>
                  <a:gd name="T5" fmla="*/ 0 h 113"/>
                  <a:gd name="T6" fmla="*/ 53 w 68"/>
                  <a:gd name="T7" fmla="*/ 13 h 113"/>
                  <a:gd name="T8" fmla="*/ 35 w 68"/>
                  <a:gd name="T9" fmla="*/ 27 h 113"/>
                  <a:gd name="T10" fmla="*/ 1 w 68"/>
                  <a:gd name="T11" fmla="*/ 51 h 113"/>
                  <a:gd name="T12" fmla="*/ 0 w 68"/>
                  <a:gd name="T13" fmla="*/ 52 h 113"/>
                  <a:gd name="T14" fmla="*/ 36 w 68"/>
                  <a:gd name="T15" fmla="*/ 50 h 113"/>
                  <a:gd name="T16" fmla="*/ 8 w 68"/>
                  <a:gd name="T17" fmla="*/ 113 h 113"/>
                  <a:gd name="T18" fmla="*/ 48 w 68"/>
                  <a:gd name="T19" fmla="*/ 58 h 113"/>
                  <a:gd name="T20" fmla="*/ 59 w 68"/>
                  <a:gd name="T21" fmla="*/ 99 h 113"/>
                  <a:gd name="T22" fmla="*/ 60 w 68"/>
                  <a:gd name="T23" fmla="*/ 97 h 113"/>
                  <a:gd name="T24" fmla="*/ 65 w 68"/>
                  <a:gd name="T25" fmla="*/ 53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8" h="113">
                    <a:moveTo>
                      <a:pt x="65" y="53"/>
                    </a:moveTo>
                    <a:cubicBezTo>
                      <a:pt x="63" y="43"/>
                      <a:pt x="60" y="35"/>
                      <a:pt x="60" y="26"/>
                    </a:cubicBezTo>
                    <a:cubicBezTo>
                      <a:pt x="61" y="17"/>
                      <a:pt x="63" y="8"/>
                      <a:pt x="65" y="0"/>
                    </a:cubicBezTo>
                    <a:cubicBezTo>
                      <a:pt x="64" y="4"/>
                      <a:pt x="56" y="10"/>
                      <a:pt x="53" y="13"/>
                    </a:cubicBezTo>
                    <a:cubicBezTo>
                      <a:pt x="47" y="18"/>
                      <a:pt x="41" y="22"/>
                      <a:pt x="35" y="27"/>
                    </a:cubicBezTo>
                    <a:cubicBezTo>
                      <a:pt x="23" y="34"/>
                      <a:pt x="11" y="41"/>
                      <a:pt x="1" y="51"/>
                    </a:cubicBezTo>
                    <a:cubicBezTo>
                      <a:pt x="0" y="51"/>
                      <a:pt x="0" y="52"/>
                      <a:pt x="0" y="52"/>
                    </a:cubicBezTo>
                    <a:cubicBezTo>
                      <a:pt x="26" y="50"/>
                      <a:pt x="32" y="43"/>
                      <a:pt x="36" y="50"/>
                    </a:cubicBezTo>
                    <a:cubicBezTo>
                      <a:pt x="36" y="76"/>
                      <a:pt x="22" y="98"/>
                      <a:pt x="8" y="113"/>
                    </a:cubicBezTo>
                    <a:cubicBezTo>
                      <a:pt x="38" y="88"/>
                      <a:pt x="40" y="52"/>
                      <a:pt x="48" y="58"/>
                    </a:cubicBezTo>
                    <a:cubicBezTo>
                      <a:pt x="58" y="70"/>
                      <a:pt x="61" y="86"/>
                      <a:pt x="59" y="99"/>
                    </a:cubicBezTo>
                    <a:cubicBezTo>
                      <a:pt x="59" y="98"/>
                      <a:pt x="60" y="98"/>
                      <a:pt x="60" y="97"/>
                    </a:cubicBezTo>
                    <a:cubicBezTo>
                      <a:pt x="66" y="83"/>
                      <a:pt x="68" y="68"/>
                      <a:pt x="65" y="53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57" name="Freeform 82"/>
              <p:cNvSpPr/>
              <p:nvPr/>
            </p:nvSpPr>
            <p:spPr bwMode="auto">
              <a:xfrm>
                <a:off x="9493201" y="-3823642"/>
                <a:ext cx="407988" cy="742950"/>
              </a:xfrm>
              <a:custGeom>
                <a:avLst/>
                <a:gdLst>
                  <a:gd name="T0" fmla="*/ 93 w 96"/>
                  <a:gd name="T1" fmla="*/ 130 h 175"/>
                  <a:gd name="T2" fmla="*/ 80 w 96"/>
                  <a:gd name="T3" fmla="*/ 54 h 175"/>
                  <a:gd name="T4" fmla="*/ 45 w 96"/>
                  <a:gd name="T5" fmla="*/ 27 h 175"/>
                  <a:gd name="T6" fmla="*/ 19 w 96"/>
                  <a:gd name="T7" fmla="*/ 17 h 175"/>
                  <a:gd name="T8" fmla="*/ 0 w 96"/>
                  <a:gd name="T9" fmla="*/ 0 h 175"/>
                  <a:gd name="T10" fmla="*/ 4 w 96"/>
                  <a:gd name="T11" fmla="*/ 17 h 175"/>
                  <a:gd name="T12" fmla="*/ 7 w 96"/>
                  <a:gd name="T13" fmla="*/ 39 h 175"/>
                  <a:gd name="T14" fmla="*/ 10 w 96"/>
                  <a:gd name="T15" fmla="*/ 81 h 175"/>
                  <a:gd name="T16" fmla="*/ 39 w 96"/>
                  <a:gd name="T17" fmla="*/ 125 h 175"/>
                  <a:gd name="T18" fmla="*/ 82 w 96"/>
                  <a:gd name="T19" fmla="*/ 155 h 175"/>
                  <a:gd name="T20" fmla="*/ 89 w 96"/>
                  <a:gd name="T21" fmla="*/ 164 h 175"/>
                  <a:gd name="T22" fmla="*/ 91 w 96"/>
                  <a:gd name="T23" fmla="*/ 170 h 175"/>
                  <a:gd name="T24" fmla="*/ 93 w 96"/>
                  <a:gd name="T25" fmla="*/ 172 h 175"/>
                  <a:gd name="T26" fmla="*/ 93 w 96"/>
                  <a:gd name="T27" fmla="*/ 175 h 175"/>
                  <a:gd name="T28" fmla="*/ 93 w 96"/>
                  <a:gd name="T29" fmla="*/ 171 h 175"/>
                  <a:gd name="T30" fmla="*/ 93 w 96"/>
                  <a:gd name="T31" fmla="*/ 168 h 175"/>
                  <a:gd name="T32" fmla="*/ 92 w 96"/>
                  <a:gd name="T33" fmla="*/ 161 h 175"/>
                  <a:gd name="T34" fmla="*/ 92 w 96"/>
                  <a:gd name="T35" fmla="*/ 147 h 175"/>
                  <a:gd name="T36" fmla="*/ 93 w 96"/>
                  <a:gd name="T37" fmla="*/ 130 h 1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96" h="175">
                    <a:moveTo>
                      <a:pt x="93" y="130"/>
                    </a:moveTo>
                    <a:cubicBezTo>
                      <a:pt x="96" y="105"/>
                      <a:pt x="96" y="75"/>
                      <a:pt x="80" y="54"/>
                    </a:cubicBezTo>
                    <a:cubicBezTo>
                      <a:pt x="71" y="42"/>
                      <a:pt x="59" y="33"/>
                      <a:pt x="45" y="27"/>
                    </a:cubicBezTo>
                    <a:cubicBezTo>
                      <a:pt x="36" y="24"/>
                      <a:pt x="27" y="23"/>
                      <a:pt x="19" y="17"/>
                    </a:cubicBezTo>
                    <a:cubicBezTo>
                      <a:pt x="12" y="12"/>
                      <a:pt x="6" y="6"/>
                      <a:pt x="0" y="0"/>
                    </a:cubicBezTo>
                    <a:cubicBezTo>
                      <a:pt x="3" y="3"/>
                      <a:pt x="3" y="13"/>
                      <a:pt x="4" y="17"/>
                    </a:cubicBezTo>
                    <a:cubicBezTo>
                      <a:pt x="6" y="25"/>
                      <a:pt x="7" y="32"/>
                      <a:pt x="7" y="39"/>
                    </a:cubicBezTo>
                    <a:cubicBezTo>
                      <a:pt x="8" y="53"/>
                      <a:pt x="7" y="68"/>
                      <a:pt x="10" y="81"/>
                    </a:cubicBezTo>
                    <a:cubicBezTo>
                      <a:pt x="14" y="99"/>
                      <a:pt x="25" y="113"/>
                      <a:pt x="39" y="125"/>
                    </a:cubicBezTo>
                    <a:cubicBezTo>
                      <a:pt x="52" y="136"/>
                      <a:pt x="71" y="141"/>
                      <a:pt x="82" y="155"/>
                    </a:cubicBezTo>
                    <a:cubicBezTo>
                      <a:pt x="85" y="158"/>
                      <a:pt x="87" y="161"/>
                      <a:pt x="89" y="164"/>
                    </a:cubicBezTo>
                    <a:cubicBezTo>
                      <a:pt x="90" y="166"/>
                      <a:pt x="91" y="168"/>
                      <a:pt x="91" y="170"/>
                    </a:cubicBezTo>
                    <a:cubicBezTo>
                      <a:pt x="92" y="171"/>
                      <a:pt x="92" y="171"/>
                      <a:pt x="93" y="172"/>
                    </a:cubicBezTo>
                    <a:cubicBezTo>
                      <a:pt x="93" y="173"/>
                      <a:pt x="93" y="174"/>
                      <a:pt x="93" y="175"/>
                    </a:cubicBezTo>
                    <a:cubicBezTo>
                      <a:pt x="93" y="172"/>
                      <a:pt x="93" y="172"/>
                      <a:pt x="93" y="171"/>
                    </a:cubicBezTo>
                    <a:cubicBezTo>
                      <a:pt x="93" y="170"/>
                      <a:pt x="93" y="169"/>
                      <a:pt x="93" y="168"/>
                    </a:cubicBezTo>
                    <a:cubicBezTo>
                      <a:pt x="93" y="165"/>
                      <a:pt x="92" y="164"/>
                      <a:pt x="92" y="161"/>
                    </a:cubicBezTo>
                    <a:cubicBezTo>
                      <a:pt x="92" y="157"/>
                      <a:pt x="92" y="152"/>
                      <a:pt x="92" y="147"/>
                    </a:cubicBezTo>
                    <a:cubicBezTo>
                      <a:pt x="92" y="142"/>
                      <a:pt x="92" y="136"/>
                      <a:pt x="93" y="130"/>
                    </a:cubicBezTo>
                  </a:path>
                </a:pathLst>
              </a:custGeom>
              <a:gradFill>
                <a:gsLst>
                  <a:gs pos="0">
                    <a:srgbClr val="FF0000"/>
                  </a:gs>
                  <a:gs pos="61000">
                    <a:srgbClr val="C00000"/>
                  </a:gs>
                  <a:gs pos="100000">
                    <a:srgbClr val="800000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58" name="Freeform 83"/>
              <p:cNvSpPr/>
              <p:nvPr/>
            </p:nvSpPr>
            <p:spPr bwMode="auto">
              <a:xfrm>
                <a:off x="9493201" y="-3823642"/>
                <a:ext cx="347663" cy="454025"/>
              </a:xfrm>
              <a:custGeom>
                <a:avLst/>
                <a:gdLst>
                  <a:gd name="T0" fmla="*/ 45 w 82"/>
                  <a:gd name="T1" fmla="*/ 27 h 107"/>
                  <a:gd name="T2" fmla="*/ 19 w 82"/>
                  <a:gd name="T3" fmla="*/ 17 h 107"/>
                  <a:gd name="T4" fmla="*/ 0 w 82"/>
                  <a:gd name="T5" fmla="*/ 0 h 107"/>
                  <a:gd name="T6" fmla="*/ 4 w 82"/>
                  <a:gd name="T7" fmla="*/ 17 h 107"/>
                  <a:gd name="T8" fmla="*/ 7 w 82"/>
                  <a:gd name="T9" fmla="*/ 39 h 107"/>
                  <a:gd name="T10" fmla="*/ 10 w 82"/>
                  <a:gd name="T11" fmla="*/ 81 h 107"/>
                  <a:gd name="T12" fmla="*/ 11 w 82"/>
                  <a:gd name="T13" fmla="*/ 83 h 107"/>
                  <a:gd name="T14" fmla="*/ 28 w 82"/>
                  <a:gd name="T15" fmla="*/ 51 h 107"/>
                  <a:gd name="T16" fmla="*/ 67 w 82"/>
                  <a:gd name="T17" fmla="*/ 107 h 107"/>
                  <a:gd name="T18" fmla="*/ 41 w 82"/>
                  <a:gd name="T19" fmla="*/ 44 h 107"/>
                  <a:gd name="T20" fmla="*/ 82 w 82"/>
                  <a:gd name="T21" fmla="*/ 56 h 107"/>
                  <a:gd name="T22" fmla="*/ 80 w 82"/>
                  <a:gd name="T23" fmla="*/ 54 h 107"/>
                  <a:gd name="T24" fmla="*/ 45 w 82"/>
                  <a:gd name="T25" fmla="*/ 27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2" h="107">
                    <a:moveTo>
                      <a:pt x="45" y="27"/>
                    </a:moveTo>
                    <a:cubicBezTo>
                      <a:pt x="36" y="24"/>
                      <a:pt x="27" y="23"/>
                      <a:pt x="19" y="17"/>
                    </a:cubicBezTo>
                    <a:cubicBezTo>
                      <a:pt x="12" y="12"/>
                      <a:pt x="6" y="6"/>
                      <a:pt x="0" y="0"/>
                    </a:cubicBezTo>
                    <a:cubicBezTo>
                      <a:pt x="3" y="3"/>
                      <a:pt x="3" y="13"/>
                      <a:pt x="4" y="17"/>
                    </a:cubicBezTo>
                    <a:cubicBezTo>
                      <a:pt x="6" y="25"/>
                      <a:pt x="7" y="32"/>
                      <a:pt x="7" y="39"/>
                    </a:cubicBezTo>
                    <a:cubicBezTo>
                      <a:pt x="8" y="53"/>
                      <a:pt x="7" y="68"/>
                      <a:pt x="10" y="81"/>
                    </a:cubicBezTo>
                    <a:cubicBezTo>
                      <a:pt x="10" y="82"/>
                      <a:pt x="11" y="82"/>
                      <a:pt x="11" y="83"/>
                    </a:cubicBezTo>
                    <a:cubicBezTo>
                      <a:pt x="23" y="60"/>
                      <a:pt x="20" y="51"/>
                      <a:pt x="28" y="51"/>
                    </a:cubicBezTo>
                    <a:cubicBezTo>
                      <a:pt x="50" y="64"/>
                      <a:pt x="61" y="87"/>
                      <a:pt x="67" y="107"/>
                    </a:cubicBezTo>
                    <a:cubicBezTo>
                      <a:pt x="61" y="69"/>
                      <a:pt x="32" y="48"/>
                      <a:pt x="41" y="44"/>
                    </a:cubicBezTo>
                    <a:cubicBezTo>
                      <a:pt x="56" y="42"/>
                      <a:pt x="72" y="48"/>
                      <a:pt x="82" y="56"/>
                    </a:cubicBezTo>
                    <a:cubicBezTo>
                      <a:pt x="81" y="56"/>
                      <a:pt x="81" y="55"/>
                      <a:pt x="80" y="54"/>
                    </a:cubicBezTo>
                    <a:cubicBezTo>
                      <a:pt x="71" y="42"/>
                      <a:pt x="59" y="33"/>
                      <a:pt x="45" y="27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59" name="Freeform 84"/>
              <p:cNvSpPr/>
              <p:nvPr/>
            </p:nvSpPr>
            <p:spPr bwMode="auto">
              <a:xfrm>
                <a:off x="9505901" y="-3960167"/>
                <a:ext cx="839788" cy="344488"/>
              </a:xfrm>
              <a:custGeom>
                <a:avLst/>
                <a:gdLst>
                  <a:gd name="T0" fmla="*/ 161 w 198"/>
                  <a:gd name="T1" fmla="*/ 34 h 81"/>
                  <a:gd name="T2" fmla="*/ 91 w 198"/>
                  <a:gd name="T3" fmla="*/ 2 h 81"/>
                  <a:gd name="T4" fmla="*/ 49 w 198"/>
                  <a:gd name="T5" fmla="*/ 16 h 81"/>
                  <a:gd name="T6" fmla="*/ 26 w 198"/>
                  <a:gd name="T7" fmla="*/ 32 h 81"/>
                  <a:gd name="T8" fmla="*/ 0 w 198"/>
                  <a:gd name="T9" fmla="*/ 38 h 81"/>
                  <a:gd name="T10" fmla="*/ 18 w 198"/>
                  <a:gd name="T11" fmla="*/ 44 h 81"/>
                  <a:gd name="T12" fmla="*/ 38 w 198"/>
                  <a:gd name="T13" fmla="*/ 54 h 81"/>
                  <a:gd name="T14" fmla="*/ 74 w 198"/>
                  <a:gd name="T15" fmla="*/ 75 h 81"/>
                  <a:gd name="T16" fmla="*/ 126 w 198"/>
                  <a:gd name="T17" fmla="*/ 76 h 81"/>
                  <a:gd name="T18" fmla="*/ 176 w 198"/>
                  <a:gd name="T19" fmla="*/ 56 h 81"/>
                  <a:gd name="T20" fmla="*/ 187 w 198"/>
                  <a:gd name="T21" fmla="*/ 56 h 81"/>
                  <a:gd name="T22" fmla="*/ 193 w 198"/>
                  <a:gd name="T23" fmla="*/ 57 h 81"/>
                  <a:gd name="T24" fmla="*/ 196 w 198"/>
                  <a:gd name="T25" fmla="*/ 58 h 81"/>
                  <a:gd name="T26" fmla="*/ 198 w 198"/>
                  <a:gd name="T27" fmla="*/ 58 h 81"/>
                  <a:gd name="T28" fmla="*/ 195 w 198"/>
                  <a:gd name="T29" fmla="*/ 57 h 81"/>
                  <a:gd name="T30" fmla="*/ 192 w 198"/>
                  <a:gd name="T31" fmla="*/ 55 h 81"/>
                  <a:gd name="T32" fmla="*/ 186 w 198"/>
                  <a:gd name="T33" fmla="*/ 52 h 81"/>
                  <a:gd name="T34" fmla="*/ 174 w 198"/>
                  <a:gd name="T35" fmla="*/ 44 h 81"/>
                  <a:gd name="T36" fmla="*/ 161 w 198"/>
                  <a:gd name="T37" fmla="*/ 34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98" h="81">
                    <a:moveTo>
                      <a:pt x="161" y="34"/>
                    </a:moveTo>
                    <a:cubicBezTo>
                      <a:pt x="142" y="18"/>
                      <a:pt x="117" y="0"/>
                      <a:pt x="91" y="2"/>
                    </a:cubicBezTo>
                    <a:cubicBezTo>
                      <a:pt x="76" y="3"/>
                      <a:pt x="61" y="7"/>
                      <a:pt x="49" y="16"/>
                    </a:cubicBezTo>
                    <a:cubicBezTo>
                      <a:pt x="41" y="22"/>
                      <a:pt x="35" y="28"/>
                      <a:pt x="26" y="32"/>
                    </a:cubicBezTo>
                    <a:cubicBezTo>
                      <a:pt x="18" y="35"/>
                      <a:pt x="9" y="37"/>
                      <a:pt x="0" y="38"/>
                    </a:cubicBezTo>
                    <a:cubicBezTo>
                      <a:pt x="5" y="38"/>
                      <a:pt x="13" y="42"/>
                      <a:pt x="18" y="44"/>
                    </a:cubicBezTo>
                    <a:cubicBezTo>
                      <a:pt x="25" y="47"/>
                      <a:pt x="31" y="50"/>
                      <a:pt x="38" y="54"/>
                    </a:cubicBezTo>
                    <a:cubicBezTo>
                      <a:pt x="50" y="61"/>
                      <a:pt x="61" y="70"/>
                      <a:pt x="74" y="75"/>
                    </a:cubicBezTo>
                    <a:cubicBezTo>
                      <a:pt x="91" y="81"/>
                      <a:pt x="109" y="81"/>
                      <a:pt x="126" y="76"/>
                    </a:cubicBezTo>
                    <a:cubicBezTo>
                      <a:pt x="143" y="71"/>
                      <a:pt x="158" y="58"/>
                      <a:pt x="176" y="56"/>
                    </a:cubicBezTo>
                    <a:cubicBezTo>
                      <a:pt x="179" y="56"/>
                      <a:pt x="183" y="56"/>
                      <a:pt x="187" y="56"/>
                    </a:cubicBezTo>
                    <a:cubicBezTo>
                      <a:pt x="189" y="56"/>
                      <a:pt x="191" y="57"/>
                      <a:pt x="193" y="57"/>
                    </a:cubicBezTo>
                    <a:cubicBezTo>
                      <a:pt x="194" y="57"/>
                      <a:pt x="195" y="57"/>
                      <a:pt x="196" y="58"/>
                    </a:cubicBezTo>
                    <a:cubicBezTo>
                      <a:pt x="196" y="58"/>
                      <a:pt x="197" y="58"/>
                      <a:pt x="198" y="58"/>
                    </a:cubicBezTo>
                    <a:cubicBezTo>
                      <a:pt x="196" y="57"/>
                      <a:pt x="196" y="57"/>
                      <a:pt x="195" y="57"/>
                    </a:cubicBezTo>
                    <a:cubicBezTo>
                      <a:pt x="194" y="56"/>
                      <a:pt x="193" y="55"/>
                      <a:pt x="192" y="55"/>
                    </a:cubicBezTo>
                    <a:cubicBezTo>
                      <a:pt x="190" y="54"/>
                      <a:pt x="188" y="53"/>
                      <a:pt x="186" y="52"/>
                    </a:cubicBezTo>
                    <a:cubicBezTo>
                      <a:pt x="182" y="50"/>
                      <a:pt x="178" y="47"/>
                      <a:pt x="174" y="44"/>
                    </a:cubicBezTo>
                    <a:cubicBezTo>
                      <a:pt x="170" y="41"/>
                      <a:pt x="165" y="38"/>
                      <a:pt x="161" y="34"/>
                    </a:cubicBezTo>
                  </a:path>
                </a:pathLst>
              </a:custGeom>
              <a:gradFill>
                <a:gsLst>
                  <a:gs pos="0">
                    <a:srgbClr val="FF0000"/>
                  </a:gs>
                  <a:gs pos="61000">
                    <a:srgbClr val="C00000"/>
                  </a:gs>
                  <a:gs pos="100000">
                    <a:srgbClr val="800000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60" name="Freeform 85"/>
              <p:cNvSpPr/>
              <p:nvPr/>
            </p:nvSpPr>
            <p:spPr bwMode="auto">
              <a:xfrm>
                <a:off x="9505901" y="-3950642"/>
                <a:ext cx="538163" cy="314325"/>
              </a:xfrm>
              <a:custGeom>
                <a:avLst/>
                <a:gdLst>
                  <a:gd name="T0" fmla="*/ 49 w 127"/>
                  <a:gd name="T1" fmla="*/ 14 h 74"/>
                  <a:gd name="T2" fmla="*/ 26 w 127"/>
                  <a:gd name="T3" fmla="*/ 30 h 74"/>
                  <a:gd name="T4" fmla="*/ 0 w 127"/>
                  <a:gd name="T5" fmla="*/ 36 h 74"/>
                  <a:gd name="T6" fmla="*/ 18 w 127"/>
                  <a:gd name="T7" fmla="*/ 42 h 74"/>
                  <a:gd name="T8" fmla="*/ 38 w 127"/>
                  <a:gd name="T9" fmla="*/ 52 h 74"/>
                  <a:gd name="T10" fmla="*/ 74 w 127"/>
                  <a:gd name="T11" fmla="*/ 73 h 74"/>
                  <a:gd name="T12" fmla="*/ 76 w 127"/>
                  <a:gd name="T13" fmla="*/ 74 h 74"/>
                  <a:gd name="T14" fmla="*/ 59 w 127"/>
                  <a:gd name="T15" fmla="*/ 42 h 74"/>
                  <a:gd name="T16" fmla="*/ 127 w 127"/>
                  <a:gd name="T17" fmla="*/ 40 h 74"/>
                  <a:gd name="T18" fmla="*/ 76 w 127"/>
                  <a:gd name="T19" fmla="*/ 31 h 74"/>
                  <a:gd name="T20" fmla="*/ 61 w 127"/>
                  <a:gd name="T21" fmla="*/ 27 h 74"/>
                  <a:gd name="T22" fmla="*/ 93 w 127"/>
                  <a:gd name="T23" fmla="*/ 0 h 74"/>
                  <a:gd name="T24" fmla="*/ 92 w 127"/>
                  <a:gd name="T25" fmla="*/ 0 h 74"/>
                  <a:gd name="T26" fmla="*/ 91 w 127"/>
                  <a:gd name="T27" fmla="*/ 0 h 74"/>
                  <a:gd name="T28" fmla="*/ 49 w 127"/>
                  <a:gd name="T29" fmla="*/ 14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27" h="74">
                    <a:moveTo>
                      <a:pt x="49" y="14"/>
                    </a:moveTo>
                    <a:cubicBezTo>
                      <a:pt x="41" y="20"/>
                      <a:pt x="35" y="26"/>
                      <a:pt x="26" y="30"/>
                    </a:cubicBezTo>
                    <a:cubicBezTo>
                      <a:pt x="18" y="33"/>
                      <a:pt x="9" y="35"/>
                      <a:pt x="0" y="36"/>
                    </a:cubicBezTo>
                    <a:cubicBezTo>
                      <a:pt x="5" y="36"/>
                      <a:pt x="13" y="40"/>
                      <a:pt x="18" y="42"/>
                    </a:cubicBezTo>
                    <a:cubicBezTo>
                      <a:pt x="25" y="45"/>
                      <a:pt x="31" y="48"/>
                      <a:pt x="38" y="52"/>
                    </a:cubicBezTo>
                    <a:cubicBezTo>
                      <a:pt x="50" y="59"/>
                      <a:pt x="61" y="68"/>
                      <a:pt x="74" y="73"/>
                    </a:cubicBezTo>
                    <a:cubicBezTo>
                      <a:pt x="75" y="73"/>
                      <a:pt x="75" y="73"/>
                      <a:pt x="76" y="74"/>
                    </a:cubicBezTo>
                    <a:cubicBezTo>
                      <a:pt x="63" y="50"/>
                      <a:pt x="54" y="48"/>
                      <a:pt x="59" y="42"/>
                    </a:cubicBezTo>
                    <a:cubicBezTo>
                      <a:pt x="82" y="30"/>
                      <a:pt x="108" y="34"/>
                      <a:pt x="127" y="40"/>
                    </a:cubicBezTo>
                    <a:cubicBezTo>
                      <a:pt x="108" y="31"/>
                      <a:pt x="89" y="31"/>
                      <a:pt x="76" y="31"/>
                    </a:cubicBezTo>
                    <a:cubicBezTo>
                      <a:pt x="66" y="31"/>
                      <a:pt x="60" y="31"/>
                      <a:pt x="61" y="27"/>
                    </a:cubicBezTo>
                    <a:cubicBezTo>
                      <a:pt x="67" y="13"/>
                      <a:pt x="81" y="4"/>
                      <a:pt x="93" y="0"/>
                    </a:cubicBezTo>
                    <a:cubicBezTo>
                      <a:pt x="93" y="0"/>
                      <a:pt x="93" y="0"/>
                      <a:pt x="92" y="0"/>
                    </a:cubicBezTo>
                    <a:cubicBezTo>
                      <a:pt x="92" y="0"/>
                      <a:pt x="91" y="0"/>
                      <a:pt x="91" y="0"/>
                    </a:cubicBezTo>
                    <a:cubicBezTo>
                      <a:pt x="76" y="1"/>
                      <a:pt x="61" y="5"/>
                      <a:pt x="49" y="14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61" name="Freeform 86"/>
              <p:cNvSpPr/>
              <p:nvPr/>
            </p:nvSpPr>
            <p:spPr bwMode="auto">
              <a:xfrm>
                <a:off x="9540826" y="-4495154"/>
                <a:ext cx="427038" cy="739775"/>
              </a:xfrm>
              <a:custGeom>
                <a:avLst/>
                <a:gdLst>
                  <a:gd name="T0" fmla="*/ 64 w 101"/>
                  <a:gd name="T1" fmla="*/ 25 h 174"/>
                  <a:gd name="T2" fmla="*/ 7 w 101"/>
                  <a:gd name="T3" fmla="*/ 76 h 174"/>
                  <a:gd name="T4" fmla="*/ 3 w 101"/>
                  <a:gd name="T5" fmla="*/ 121 h 174"/>
                  <a:gd name="T6" fmla="*/ 9 w 101"/>
                  <a:gd name="T7" fmla="*/ 148 h 174"/>
                  <a:gd name="T8" fmla="*/ 5 w 101"/>
                  <a:gd name="T9" fmla="*/ 174 h 174"/>
                  <a:gd name="T10" fmla="*/ 17 w 101"/>
                  <a:gd name="T11" fmla="*/ 160 h 174"/>
                  <a:gd name="T12" fmla="*/ 34 w 101"/>
                  <a:gd name="T13" fmla="*/ 146 h 174"/>
                  <a:gd name="T14" fmla="*/ 67 w 101"/>
                  <a:gd name="T15" fmla="*/ 121 h 174"/>
                  <a:gd name="T16" fmla="*/ 89 w 101"/>
                  <a:gd name="T17" fmla="*/ 73 h 174"/>
                  <a:gd name="T18" fmla="*/ 90 w 101"/>
                  <a:gd name="T19" fmla="*/ 20 h 174"/>
                  <a:gd name="T20" fmla="*/ 95 w 101"/>
                  <a:gd name="T21" fmla="*/ 10 h 174"/>
                  <a:gd name="T22" fmla="*/ 98 w 101"/>
                  <a:gd name="T23" fmla="*/ 4 h 174"/>
                  <a:gd name="T24" fmla="*/ 99 w 101"/>
                  <a:gd name="T25" fmla="*/ 2 h 174"/>
                  <a:gd name="T26" fmla="*/ 101 w 101"/>
                  <a:gd name="T27" fmla="*/ 0 h 174"/>
                  <a:gd name="T28" fmla="*/ 98 w 101"/>
                  <a:gd name="T29" fmla="*/ 2 h 174"/>
                  <a:gd name="T30" fmla="*/ 95 w 101"/>
                  <a:gd name="T31" fmla="*/ 4 h 174"/>
                  <a:gd name="T32" fmla="*/ 91 w 101"/>
                  <a:gd name="T33" fmla="*/ 8 h 174"/>
                  <a:gd name="T34" fmla="*/ 79 w 101"/>
                  <a:gd name="T35" fmla="*/ 17 h 174"/>
                  <a:gd name="T36" fmla="*/ 64 w 101"/>
                  <a:gd name="T37" fmla="*/ 25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01" h="174">
                    <a:moveTo>
                      <a:pt x="64" y="25"/>
                    </a:moveTo>
                    <a:cubicBezTo>
                      <a:pt x="41" y="36"/>
                      <a:pt x="16" y="51"/>
                      <a:pt x="7" y="76"/>
                    </a:cubicBezTo>
                    <a:cubicBezTo>
                      <a:pt x="2" y="91"/>
                      <a:pt x="0" y="106"/>
                      <a:pt x="3" y="121"/>
                    </a:cubicBezTo>
                    <a:cubicBezTo>
                      <a:pt x="6" y="130"/>
                      <a:pt x="9" y="138"/>
                      <a:pt x="9" y="148"/>
                    </a:cubicBezTo>
                    <a:cubicBezTo>
                      <a:pt x="8" y="157"/>
                      <a:pt x="7" y="165"/>
                      <a:pt x="5" y="174"/>
                    </a:cubicBezTo>
                    <a:cubicBezTo>
                      <a:pt x="6" y="169"/>
                      <a:pt x="13" y="164"/>
                      <a:pt x="17" y="160"/>
                    </a:cubicBezTo>
                    <a:cubicBezTo>
                      <a:pt x="22" y="155"/>
                      <a:pt x="28" y="150"/>
                      <a:pt x="34" y="146"/>
                    </a:cubicBezTo>
                    <a:cubicBezTo>
                      <a:pt x="45" y="138"/>
                      <a:pt x="58" y="130"/>
                      <a:pt x="67" y="121"/>
                    </a:cubicBezTo>
                    <a:cubicBezTo>
                      <a:pt x="80" y="108"/>
                      <a:pt x="86" y="91"/>
                      <a:pt x="89" y="73"/>
                    </a:cubicBezTo>
                    <a:cubicBezTo>
                      <a:pt x="91" y="56"/>
                      <a:pt x="85" y="37"/>
                      <a:pt x="90" y="20"/>
                    </a:cubicBezTo>
                    <a:cubicBezTo>
                      <a:pt x="91" y="16"/>
                      <a:pt x="93" y="13"/>
                      <a:pt x="95" y="10"/>
                    </a:cubicBezTo>
                    <a:cubicBezTo>
                      <a:pt x="96" y="8"/>
                      <a:pt x="97" y="6"/>
                      <a:pt x="98" y="4"/>
                    </a:cubicBezTo>
                    <a:cubicBezTo>
                      <a:pt x="98" y="4"/>
                      <a:pt x="99" y="3"/>
                      <a:pt x="99" y="2"/>
                    </a:cubicBezTo>
                    <a:cubicBezTo>
                      <a:pt x="100" y="1"/>
                      <a:pt x="100" y="1"/>
                      <a:pt x="101" y="0"/>
                    </a:cubicBezTo>
                    <a:cubicBezTo>
                      <a:pt x="99" y="2"/>
                      <a:pt x="99" y="2"/>
                      <a:pt x="98" y="2"/>
                    </a:cubicBezTo>
                    <a:cubicBezTo>
                      <a:pt x="97" y="3"/>
                      <a:pt x="96" y="4"/>
                      <a:pt x="95" y="4"/>
                    </a:cubicBezTo>
                    <a:cubicBezTo>
                      <a:pt x="94" y="6"/>
                      <a:pt x="92" y="7"/>
                      <a:pt x="91" y="8"/>
                    </a:cubicBezTo>
                    <a:cubicBezTo>
                      <a:pt x="87" y="11"/>
                      <a:pt x="83" y="14"/>
                      <a:pt x="79" y="17"/>
                    </a:cubicBezTo>
                    <a:cubicBezTo>
                      <a:pt x="74" y="20"/>
                      <a:pt x="69" y="22"/>
                      <a:pt x="64" y="25"/>
                    </a:cubicBezTo>
                  </a:path>
                </a:pathLst>
              </a:custGeom>
              <a:gradFill>
                <a:gsLst>
                  <a:gs pos="0">
                    <a:srgbClr val="FF0000"/>
                  </a:gs>
                  <a:gs pos="61000">
                    <a:srgbClr val="C00000"/>
                  </a:gs>
                  <a:gs pos="100000">
                    <a:srgbClr val="800000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62" name="Freeform 87"/>
              <p:cNvSpPr/>
              <p:nvPr/>
            </p:nvSpPr>
            <p:spPr bwMode="auto">
              <a:xfrm>
                <a:off x="9540826" y="-4244329"/>
                <a:ext cx="287338" cy="488950"/>
              </a:xfrm>
              <a:custGeom>
                <a:avLst/>
                <a:gdLst>
                  <a:gd name="T0" fmla="*/ 3 w 68"/>
                  <a:gd name="T1" fmla="*/ 62 h 115"/>
                  <a:gd name="T2" fmla="*/ 9 w 68"/>
                  <a:gd name="T3" fmla="*/ 89 h 115"/>
                  <a:gd name="T4" fmla="*/ 5 w 68"/>
                  <a:gd name="T5" fmla="*/ 115 h 115"/>
                  <a:gd name="T6" fmla="*/ 17 w 68"/>
                  <a:gd name="T7" fmla="*/ 101 h 115"/>
                  <a:gd name="T8" fmla="*/ 34 w 68"/>
                  <a:gd name="T9" fmla="*/ 87 h 115"/>
                  <a:gd name="T10" fmla="*/ 67 w 68"/>
                  <a:gd name="T11" fmla="*/ 62 h 115"/>
                  <a:gd name="T12" fmla="*/ 68 w 68"/>
                  <a:gd name="T13" fmla="*/ 60 h 115"/>
                  <a:gd name="T14" fmla="*/ 33 w 68"/>
                  <a:gd name="T15" fmla="*/ 63 h 115"/>
                  <a:gd name="T16" fmla="*/ 58 w 68"/>
                  <a:gd name="T17" fmla="*/ 0 h 115"/>
                  <a:gd name="T18" fmla="*/ 20 w 68"/>
                  <a:gd name="T19" fmla="*/ 56 h 115"/>
                  <a:gd name="T20" fmla="*/ 8 w 68"/>
                  <a:gd name="T21" fmla="*/ 15 h 115"/>
                  <a:gd name="T22" fmla="*/ 7 w 68"/>
                  <a:gd name="T23" fmla="*/ 17 h 115"/>
                  <a:gd name="T24" fmla="*/ 3 w 68"/>
                  <a:gd name="T25" fmla="*/ 62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8" h="115">
                    <a:moveTo>
                      <a:pt x="3" y="62"/>
                    </a:moveTo>
                    <a:cubicBezTo>
                      <a:pt x="6" y="71"/>
                      <a:pt x="9" y="79"/>
                      <a:pt x="9" y="89"/>
                    </a:cubicBezTo>
                    <a:cubicBezTo>
                      <a:pt x="8" y="98"/>
                      <a:pt x="7" y="106"/>
                      <a:pt x="5" y="115"/>
                    </a:cubicBezTo>
                    <a:cubicBezTo>
                      <a:pt x="6" y="110"/>
                      <a:pt x="13" y="105"/>
                      <a:pt x="17" y="101"/>
                    </a:cubicBezTo>
                    <a:cubicBezTo>
                      <a:pt x="22" y="96"/>
                      <a:pt x="28" y="91"/>
                      <a:pt x="34" y="87"/>
                    </a:cubicBezTo>
                    <a:cubicBezTo>
                      <a:pt x="45" y="79"/>
                      <a:pt x="58" y="71"/>
                      <a:pt x="67" y="62"/>
                    </a:cubicBezTo>
                    <a:cubicBezTo>
                      <a:pt x="68" y="61"/>
                      <a:pt x="68" y="61"/>
                      <a:pt x="68" y="60"/>
                    </a:cubicBezTo>
                    <a:cubicBezTo>
                      <a:pt x="42" y="63"/>
                      <a:pt x="37" y="70"/>
                      <a:pt x="33" y="63"/>
                    </a:cubicBezTo>
                    <a:cubicBezTo>
                      <a:pt x="31" y="37"/>
                      <a:pt x="45" y="15"/>
                      <a:pt x="58" y="0"/>
                    </a:cubicBezTo>
                    <a:cubicBezTo>
                      <a:pt x="29" y="25"/>
                      <a:pt x="28" y="62"/>
                      <a:pt x="20" y="56"/>
                    </a:cubicBezTo>
                    <a:cubicBezTo>
                      <a:pt x="10" y="44"/>
                      <a:pt x="6" y="28"/>
                      <a:pt x="8" y="15"/>
                    </a:cubicBezTo>
                    <a:cubicBezTo>
                      <a:pt x="7" y="16"/>
                      <a:pt x="7" y="17"/>
                      <a:pt x="7" y="17"/>
                    </a:cubicBezTo>
                    <a:cubicBezTo>
                      <a:pt x="2" y="32"/>
                      <a:pt x="0" y="47"/>
                      <a:pt x="3" y="62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63" name="Freeform 88"/>
              <p:cNvSpPr/>
              <p:nvPr/>
            </p:nvSpPr>
            <p:spPr bwMode="auto">
              <a:xfrm>
                <a:off x="8710563" y="-4026842"/>
                <a:ext cx="820738" cy="342900"/>
              </a:xfrm>
              <a:custGeom>
                <a:avLst/>
                <a:gdLst>
                  <a:gd name="T0" fmla="*/ 34 w 194"/>
                  <a:gd name="T1" fmla="*/ 40 h 81"/>
                  <a:gd name="T2" fmla="*/ 100 w 194"/>
                  <a:gd name="T3" fmla="*/ 80 h 81"/>
                  <a:gd name="T4" fmla="*/ 143 w 194"/>
                  <a:gd name="T5" fmla="*/ 71 h 81"/>
                  <a:gd name="T6" fmla="*/ 168 w 194"/>
                  <a:gd name="T7" fmla="*/ 58 h 81"/>
                  <a:gd name="T8" fmla="*/ 194 w 194"/>
                  <a:gd name="T9" fmla="*/ 55 h 81"/>
                  <a:gd name="T10" fmla="*/ 178 w 194"/>
                  <a:gd name="T11" fmla="*/ 47 h 81"/>
                  <a:gd name="T12" fmla="*/ 159 w 194"/>
                  <a:gd name="T13" fmla="*/ 35 h 81"/>
                  <a:gd name="T14" fmla="*/ 125 w 194"/>
                  <a:gd name="T15" fmla="*/ 10 h 81"/>
                  <a:gd name="T16" fmla="*/ 74 w 194"/>
                  <a:gd name="T17" fmla="*/ 3 h 81"/>
                  <a:gd name="T18" fmla="*/ 22 w 194"/>
                  <a:gd name="T19" fmla="*/ 16 h 81"/>
                  <a:gd name="T20" fmla="*/ 11 w 194"/>
                  <a:gd name="T21" fmla="*/ 15 h 81"/>
                  <a:gd name="T22" fmla="*/ 5 w 194"/>
                  <a:gd name="T23" fmla="*/ 13 h 81"/>
                  <a:gd name="T24" fmla="*/ 2 w 194"/>
                  <a:gd name="T25" fmla="*/ 12 h 81"/>
                  <a:gd name="T26" fmla="*/ 0 w 194"/>
                  <a:gd name="T27" fmla="*/ 11 h 81"/>
                  <a:gd name="T28" fmla="*/ 3 w 194"/>
                  <a:gd name="T29" fmla="*/ 13 h 81"/>
                  <a:gd name="T30" fmla="*/ 6 w 194"/>
                  <a:gd name="T31" fmla="*/ 15 h 81"/>
                  <a:gd name="T32" fmla="*/ 11 w 194"/>
                  <a:gd name="T33" fmla="*/ 19 h 81"/>
                  <a:gd name="T34" fmla="*/ 22 w 194"/>
                  <a:gd name="T35" fmla="*/ 28 h 81"/>
                  <a:gd name="T36" fmla="*/ 34 w 194"/>
                  <a:gd name="T37" fmla="*/ 40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94" h="81">
                    <a:moveTo>
                      <a:pt x="34" y="40"/>
                    </a:moveTo>
                    <a:cubicBezTo>
                      <a:pt x="51" y="58"/>
                      <a:pt x="73" y="79"/>
                      <a:pt x="100" y="80"/>
                    </a:cubicBezTo>
                    <a:cubicBezTo>
                      <a:pt x="115" y="81"/>
                      <a:pt x="130" y="78"/>
                      <a:pt x="143" y="71"/>
                    </a:cubicBezTo>
                    <a:cubicBezTo>
                      <a:pt x="152" y="66"/>
                      <a:pt x="159" y="61"/>
                      <a:pt x="168" y="58"/>
                    </a:cubicBezTo>
                    <a:cubicBezTo>
                      <a:pt x="176" y="56"/>
                      <a:pt x="185" y="55"/>
                      <a:pt x="194" y="55"/>
                    </a:cubicBezTo>
                    <a:cubicBezTo>
                      <a:pt x="189" y="55"/>
                      <a:pt x="182" y="49"/>
                      <a:pt x="178" y="47"/>
                    </a:cubicBezTo>
                    <a:cubicBezTo>
                      <a:pt x="171" y="43"/>
                      <a:pt x="165" y="39"/>
                      <a:pt x="159" y="35"/>
                    </a:cubicBezTo>
                    <a:cubicBezTo>
                      <a:pt x="148" y="26"/>
                      <a:pt x="137" y="16"/>
                      <a:pt x="125" y="10"/>
                    </a:cubicBezTo>
                    <a:cubicBezTo>
                      <a:pt x="110" y="1"/>
                      <a:pt x="91" y="0"/>
                      <a:pt x="74" y="3"/>
                    </a:cubicBezTo>
                    <a:cubicBezTo>
                      <a:pt x="56" y="6"/>
                      <a:pt x="40" y="16"/>
                      <a:pt x="22" y="16"/>
                    </a:cubicBezTo>
                    <a:cubicBezTo>
                      <a:pt x="19" y="16"/>
                      <a:pt x="15" y="15"/>
                      <a:pt x="11" y="15"/>
                    </a:cubicBezTo>
                    <a:cubicBezTo>
                      <a:pt x="9" y="14"/>
                      <a:pt x="7" y="14"/>
                      <a:pt x="5" y="13"/>
                    </a:cubicBezTo>
                    <a:cubicBezTo>
                      <a:pt x="4" y="13"/>
                      <a:pt x="3" y="13"/>
                      <a:pt x="2" y="12"/>
                    </a:cubicBezTo>
                    <a:cubicBezTo>
                      <a:pt x="2" y="12"/>
                      <a:pt x="1" y="12"/>
                      <a:pt x="0" y="11"/>
                    </a:cubicBezTo>
                    <a:cubicBezTo>
                      <a:pt x="2" y="13"/>
                      <a:pt x="2" y="13"/>
                      <a:pt x="3" y="13"/>
                    </a:cubicBezTo>
                    <a:cubicBezTo>
                      <a:pt x="4" y="14"/>
                      <a:pt x="5" y="15"/>
                      <a:pt x="6" y="15"/>
                    </a:cubicBezTo>
                    <a:cubicBezTo>
                      <a:pt x="8" y="17"/>
                      <a:pt x="9" y="18"/>
                      <a:pt x="11" y="19"/>
                    </a:cubicBezTo>
                    <a:cubicBezTo>
                      <a:pt x="15" y="22"/>
                      <a:pt x="19" y="25"/>
                      <a:pt x="22" y="28"/>
                    </a:cubicBezTo>
                    <a:cubicBezTo>
                      <a:pt x="26" y="32"/>
                      <a:pt x="30" y="36"/>
                      <a:pt x="34" y="40"/>
                    </a:cubicBezTo>
                  </a:path>
                </a:pathLst>
              </a:custGeom>
              <a:gradFill>
                <a:gsLst>
                  <a:gs pos="0">
                    <a:srgbClr val="FF0000"/>
                  </a:gs>
                  <a:gs pos="61000">
                    <a:srgbClr val="C00000"/>
                  </a:gs>
                  <a:gs pos="100000">
                    <a:srgbClr val="800000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64" name="Freeform 89"/>
              <p:cNvSpPr/>
              <p:nvPr/>
            </p:nvSpPr>
            <p:spPr bwMode="auto">
              <a:xfrm>
                <a:off x="9002663" y="-3988742"/>
                <a:ext cx="528638" cy="304800"/>
              </a:xfrm>
              <a:custGeom>
                <a:avLst/>
                <a:gdLst>
                  <a:gd name="T0" fmla="*/ 74 w 125"/>
                  <a:gd name="T1" fmla="*/ 62 h 72"/>
                  <a:gd name="T2" fmla="*/ 99 w 125"/>
                  <a:gd name="T3" fmla="*/ 49 h 72"/>
                  <a:gd name="T4" fmla="*/ 125 w 125"/>
                  <a:gd name="T5" fmla="*/ 46 h 72"/>
                  <a:gd name="T6" fmla="*/ 109 w 125"/>
                  <a:gd name="T7" fmla="*/ 38 h 72"/>
                  <a:gd name="T8" fmla="*/ 90 w 125"/>
                  <a:gd name="T9" fmla="*/ 26 h 72"/>
                  <a:gd name="T10" fmla="*/ 56 w 125"/>
                  <a:gd name="T11" fmla="*/ 1 h 72"/>
                  <a:gd name="T12" fmla="*/ 55 w 125"/>
                  <a:gd name="T13" fmla="*/ 0 h 72"/>
                  <a:gd name="T14" fmla="*/ 67 w 125"/>
                  <a:gd name="T15" fmla="*/ 34 h 72"/>
                  <a:gd name="T16" fmla="*/ 0 w 125"/>
                  <a:gd name="T17" fmla="*/ 27 h 72"/>
                  <a:gd name="T18" fmla="*/ 64 w 125"/>
                  <a:gd name="T19" fmla="*/ 48 h 72"/>
                  <a:gd name="T20" fmla="*/ 29 w 125"/>
                  <a:gd name="T21" fmla="*/ 71 h 72"/>
                  <a:gd name="T22" fmla="*/ 31 w 125"/>
                  <a:gd name="T23" fmla="*/ 71 h 72"/>
                  <a:gd name="T24" fmla="*/ 74 w 125"/>
                  <a:gd name="T25" fmla="*/ 62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25" h="72">
                    <a:moveTo>
                      <a:pt x="74" y="62"/>
                    </a:moveTo>
                    <a:cubicBezTo>
                      <a:pt x="83" y="57"/>
                      <a:pt x="90" y="52"/>
                      <a:pt x="99" y="49"/>
                    </a:cubicBezTo>
                    <a:cubicBezTo>
                      <a:pt x="107" y="47"/>
                      <a:pt x="116" y="46"/>
                      <a:pt x="125" y="46"/>
                    </a:cubicBezTo>
                    <a:cubicBezTo>
                      <a:pt x="120" y="46"/>
                      <a:pt x="113" y="40"/>
                      <a:pt x="109" y="38"/>
                    </a:cubicBezTo>
                    <a:cubicBezTo>
                      <a:pt x="102" y="34"/>
                      <a:pt x="96" y="30"/>
                      <a:pt x="90" y="26"/>
                    </a:cubicBezTo>
                    <a:cubicBezTo>
                      <a:pt x="79" y="17"/>
                      <a:pt x="68" y="7"/>
                      <a:pt x="56" y="1"/>
                    </a:cubicBezTo>
                    <a:cubicBezTo>
                      <a:pt x="56" y="0"/>
                      <a:pt x="55" y="0"/>
                      <a:pt x="55" y="0"/>
                    </a:cubicBezTo>
                    <a:cubicBezTo>
                      <a:pt x="64" y="24"/>
                      <a:pt x="73" y="28"/>
                      <a:pt x="67" y="34"/>
                    </a:cubicBezTo>
                    <a:cubicBezTo>
                      <a:pt x="43" y="42"/>
                      <a:pt x="18" y="35"/>
                      <a:pt x="0" y="27"/>
                    </a:cubicBezTo>
                    <a:cubicBezTo>
                      <a:pt x="32" y="47"/>
                      <a:pt x="67" y="38"/>
                      <a:pt x="64" y="48"/>
                    </a:cubicBezTo>
                    <a:cubicBezTo>
                      <a:pt x="56" y="61"/>
                      <a:pt x="41" y="69"/>
                      <a:pt x="29" y="71"/>
                    </a:cubicBezTo>
                    <a:cubicBezTo>
                      <a:pt x="29" y="71"/>
                      <a:pt x="30" y="71"/>
                      <a:pt x="31" y="71"/>
                    </a:cubicBezTo>
                    <a:cubicBezTo>
                      <a:pt x="46" y="72"/>
                      <a:pt x="61" y="69"/>
                      <a:pt x="74" y="62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65" name="Freeform 90"/>
              <p:cNvSpPr/>
              <p:nvPr/>
            </p:nvSpPr>
            <p:spPr bwMode="auto">
              <a:xfrm>
                <a:off x="9159826" y="-4588817"/>
                <a:ext cx="376238" cy="782638"/>
              </a:xfrm>
              <a:custGeom>
                <a:avLst/>
                <a:gdLst>
                  <a:gd name="T0" fmla="*/ 10 w 89"/>
                  <a:gd name="T1" fmla="*/ 44 h 184"/>
                  <a:gd name="T2" fmla="*/ 14 w 89"/>
                  <a:gd name="T3" fmla="*/ 121 h 184"/>
                  <a:gd name="T4" fmla="*/ 47 w 89"/>
                  <a:gd name="T5" fmla="*/ 151 h 184"/>
                  <a:gd name="T6" fmla="*/ 71 w 89"/>
                  <a:gd name="T7" fmla="*/ 164 h 184"/>
                  <a:gd name="T8" fmla="*/ 89 w 89"/>
                  <a:gd name="T9" fmla="*/ 184 h 184"/>
                  <a:gd name="T10" fmla="*/ 86 w 89"/>
                  <a:gd name="T11" fmla="*/ 166 h 184"/>
                  <a:gd name="T12" fmla="*/ 85 w 89"/>
                  <a:gd name="T13" fmla="*/ 143 h 184"/>
                  <a:gd name="T14" fmla="*/ 87 w 89"/>
                  <a:gd name="T15" fmla="*/ 102 h 184"/>
                  <a:gd name="T16" fmla="*/ 63 w 89"/>
                  <a:gd name="T17" fmla="*/ 55 h 184"/>
                  <a:gd name="T18" fmla="*/ 23 w 89"/>
                  <a:gd name="T19" fmla="*/ 21 h 184"/>
                  <a:gd name="T20" fmla="*/ 17 w 89"/>
                  <a:gd name="T21" fmla="*/ 11 h 184"/>
                  <a:gd name="T22" fmla="*/ 15 w 89"/>
                  <a:gd name="T23" fmla="*/ 5 h 184"/>
                  <a:gd name="T24" fmla="*/ 14 w 89"/>
                  <a:gd name="T25" fmla="*/ 2 h 184"/>
                  <a:gd name="T26" fmla="*/ 14 w 89"/>
                  <a:gd name="T27" fmla="*/ 0 h 184"/>
                  <a:gd name="T28" fmla="*/ 14 w 89"/>
                  <a:gd name="T29" fmla="*/ 3 h 184"/>
                  <a:gd name="T30" fmla="*/ 14 w 89"/>
                  <a:gd name="T31" fmla="*/ 7 h 184"/>
                  <a:gd name="T32" fmla="*/ 14 w 89"/>
                  <a:gd name="T33" fmla="*/ 13 h 184"/>
                  <a:gd name="T34" fmla="*/ 13 w 89"/>
                  <a:gd name="T35" fmla="*/ 27 h 184"/>
                  <a:gd name="T36" fmla="*/ 10 w 89"/>
                  <a:gd name="T37" fmla="*/ 44 h 1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89" h="184">
                    <a:moveTo>
                      <a:pt x="10" y="44"/>
                    </a:moveTo>
                    <a:cubicBezTo>
                      <a:pt x="4" y="69"/>
                      <a:pt x="0" y="98"/>
                      <a:pt x="14" y="121"/>
                    </a:cubicBezTo>
                    <a:cubicBezTo>
                      <a:pt x="22" y="134"/>
                      <a:pt x="33" y="145"/>
                      <a:pt x="47" y="151"/>
                    </a:cubicBezTo>
                    <a:cubicBezTo>
                      <a:pt x="55" y="156"/>
                      <a:pt x="64" y="158"/>
                      <a:pt x="71" y="164"/>
                    </a:cubicBezTo>
                    <a:cubicBezTo>
                      <a:pt x="77" y="170"/>
                      <a:pt x="83" y="177"/>
                      <a:pt x="89" y="184"/>
                    </a:cubicBezTo>
                    <a:cubicBezTo>
                      <a:pt x="86" y="180"/>
                      <a:pt x="86" y="171"/>
                      <a:pt x="86" y="166"/>
                    </a:cubicBezTo>
                    <a:cubicBezTo>
                      <a:pt x="85" y="158"/>
                      <a:pt x="85" y="151"/>
                      <a:pt x="85" y="143"/>
                    </a:cubicBezTo>
                    <a:cubicBezTo>
                      <a:pt x="86" y="130"/>
                      <a:pt x="88" y="115"/>
                      <a:pt x="87" y="102"/>
                    </a:cubicBezTo>
                    <a:cubicBezTo>
                      <a:pt x="85" y="84"/>
                      <a:pt x="75" y="68"/>
                      <a:pt x="63" y="55"/>
                    </a:cubicBezTo>
                    <a:cubicBezTo>
                      <a:pt x="51" y="43"/>
                      <a:pt x="33" y="36"/>
                      <a:pt x="23" y="21"/>
                    </a:cubicBezTo>
                    <a:cubicBezTo>
                      <a:pt x="20" y="18"/>
                      <a:pt x="19" y="14"/>
                      <a:pt x="17" y="11"/>
                    </a:cubicBezTo>
                    <a:cubicBezTo>
                      <a:pt x="16" y="9"/>
                      <a:pt x="16" y="7"/>
                      <a:pt x="15" y="5"/>
                    </a:cubicBezTo>
                    <a:cubicBezTo>
                      <a:pt x="15" y="4"/>
                      <a:pt x="15" y="3"/>
                      <a:pt x="14" y="2"/>
                    </a:cubicBezTo>
                    <a:cubicBezTo>
                      <a:pt x="14" y="2"/>
                      <a:pt x="14" y="1"/>
                      <a:pt x="14" y="0"/>
                    </a:cubicBezTo>
                    <a:cubicBezTo>
                      <a:pt x="14" y="2"/>
                      <a:pt x="14" y="2"/>
                      <a:pt x="14" y="3"/>
                    </a:cubicBezTo>
                    <a:cubicBezTo>
                      <a:pt x="14" y="4"/>
                      <a:pt x="14" y="6"/>
                      <a:pt x="14" y="7"/>
                    </a:cubicBezTo>
                    <a:cubicBezTo>
                      <a:pt x="14" y="9"/>
                      <a:pt x="14" y="11"/>
                      <a:pt x="14" y="13"/>
                    </a:cubicBezTo>
                    <a:cubicBezTo>
                      <a:pt x="13" y="18"/>
                      <a:pt x="13" y="23"/>
                      <a:pt x="13" y="27"/>
                    </a:cubicBezTo>
                    <a:cubicBezTo>
                      <a:pt x="12" y="33"/>
                      <a:pt x="11" y="38"/>
                      <a:pt x="10" y="44"/>
                    </a:cubicBezTo>
                  </a:path>
                </a:pathLst>
              </a:custGeom>
              <a:gradFill>
                <a:gsLst>
                  <a:gs pos="0">
                    <a:srgbClr val="FF0000"/>
                  </a:gs>
                  <a:gs pos="61000">
                    <a:srgbClr val="C00000"/>
                  </a:gs>
                  <a:gs pos="100000">
                    <a:srgbClr val="800000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66" name="Freeform 91"/>
              <p:cNvSpPr/>
              <p:nvPr/>
            </p:nvSpPr>
            <p:spPr bwMode="auto">
              <a:xfrm>
                <a:off x="9213801" y="-4290367"/>
                <a:ext cx="322263" cy="484188"/>
              </a:xfrm>
              <a:custGeom>
                <a:avLst/>
                <a:gdLst>
                  <a:gd name="T0" fmla="*/ 34 w 76"/>
                  <a:gd name="T1" fmla="*/ 81 h 114"/>
                  <a:gd name="T2" fmla="*/ 58 w 76"/>
                  <a:gd name="T3" fmla="*/ 94 h 114"/>
                  <a:gd name="T4" fmla="*/ 76 w 76"/>
                  <a:gd name="T5" fmla="*/ 114 h 114"/>
                  <a:gd name="T6" fmla="*/ 73 w 76"/>
                  <a:gd name="T7" fmla="*/ 96 h 114"/>
                  <a:gd name="T8" fmla="*/ 72 w 76"/>
                  <a:gd name="T9" fmla="*/ 73 h 114"/>
                  <a:gd name="T10" fmla="*/ 74 w 76"/>
                  <a:gd name="T11" fmla="*/ 32 h 114"/>
                  <a:gd name="T12" fmla="*/ 73 w 76"/>
                  <a:gd name="T13" fmla="*/ 30 h 114"/>
                  <a:gd name="T14" fmla="*/ 53 w 76"/>
                  <a:gd name="T15" fmla="*/ 59 h 114"/>
                  <a:gd name="T16" fmla="*/ 20 w 76"/>
                  <a:gd name="T17" fmla="*/ 0 h 114"/>
                  <a:gd name="T18" fmla="*/ 39 w 76"/>
                  <a:gd name="T19" fmla="*/ 65 h 114"/>
                  <a:gd name="T20" fmla="*/ 0 w 76"/>
                  <a:gd name="T21" fmla="*/ 49 h 114"/>
                  <a:gd name="T22" fmla="*/ 1 w 76"/>
                  <a:gd name="T23" fmla="*/ 51 h 114"/>
                  <a:gd name="T24" fmla="*/ 34 w 76"/>
                  <a:gd name="T25" fmla="*/ 81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76" h="114">
                    <a:moveTo>
                      <a:pt x="34" y="81"/>
                    </a:moveTo>
                    <a:cubicBezTo>
                      <a:pt x="42" y="86"/>
                      <a:pt x="51" y="88"/>
                      <a:pt x="58" y="94"/>
                    </a:cubicBezTo>
                    <a:cubicBezTo>
                      <a:pt x="64" y="100"/>
                      <a:pt x="70" y="107"/>
                      <a:pt x="76" y="114"/>
                    </a:cubicBezTo>
                    <a:cubicBezTo>
                      <a:pt x="73" y="110"/>
                      <a:pt x="73" y="101"/>
                      <a:pt x="73" y="96"/>
                    </a:cubicBezTo>
                    <a:cubicBezTo>
                      <a:pt x="72" y="88"/>
                      <a:pt x="72" y="81"/>
                      <a:pt x="72" y="73"/>
                    </a:cubicBezTo>
                    <a:cubicBezTo>
                      <a:pt x="73" y="60"/>
                      <a:pt x="75" y="45"/>
                      <a:pt x="74" y="32"/>
                    </a:cubicBezTo>
                    <a:cubicBezTo>
                      <a:pt x="74" y="31"/>
                      <a:pt x="73" y="31"/>
                      <a:pt x="73" y="30"/>
                    </a:cubicBezTo>
                    <a:cubicBezTo>
                      <a:pt x="59" y="52"/>
                      <a:pt x="61" y="61"/>
                      <a:pt x="53" y="59"/>
                    </a:cubicBezTo>
                    <a:cubicBezTo>
                      <a:pt x="32" y="45"/>
                      <a:pt x="23" y="20"/>
                      <a:pt x="20" y="0"/>
                    </a:cubicBezTo>
                    <a:cubicBezTo>
                      <a:pt x="21" y="38"/>
                      <a:pt x="49" y="62"/>
                      <a:pt x="39" y="65"/>
                    </a:cubicBezTo>
                    <a:cubicBezTo>
                      <a:pt x="24" y="65"/>
                      <a:pt x="9" y="58"/>
                      <a:pt x="0" y="49"/>
                    </a:cubicBezTo>
                    <a:cubicBezTo>
                      <a:pt x="0" y="50"/>
                      <a:pt x="1" y="50"/>
                      <a:pt x="1" y="51"/>
                    </a:cubicBezTo>
                    <a:cubicBezTo>
                      <a:pt x="9" y="64"/>
                      <a:pt x="20" y="75"/>
                      <a:pt x="34" y="81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67" name="Freeform 92"/>
              <p:cNvSpPr>
                <a:spLocks noEditPoints="1"/>
              </p:cNvSpPr>
              <p:nvPr/>
            </p:nvSpPr>
            <p:spPr bwMode="auto">
              <a:xfrm>
                <a:off x="9175701" y="-4188767"/>
                <a:ext cx="631825" cy="696913"/>
              </a:xfrm>
              <a:custGeom>
                <a:avLst/>
                <a:gdLst>
                  <a:gd name="T0" fmla="*/ 77 w 149"/>
                  <a:gd name="T1" fmla="*/ 161 h 164"/>
                  <a:gd name="T2" fmla="*/ 84 w 149"/>
                  <a:gd name="T3" fmla="*/ 148 h 164"/>
                  <a:gd name="T4" fmla="*/ 79 w 149"/>
                  <a:gd name="T5" fmla="*/ 91 h 164"/>
                  <a:gd name="T6" fmla="*/ 85 w 149"/>
                  <a:gd name="T7" fmla="*/ 93 h 164"/>
                  <a:gd name="T8" fmla="*/ 140 w 149"/>
                  <a:gd name="T9" fmla="*/ 110 h 164"/>
                  <a:gd name="T10" fmla="*/ 148 w 149"/>
                  <a:gd name="T11" fmla="*/ 113 h 164"/>
                  <a:gd name="T12" fmla="*/ 147 w 149"/>
                  <a:gd name="T13" fmla="*/ 111 h 164"/>
                  <a:gd name="T14" fmla="*/ 137 w 149"/>
                  <a:gd name="T15" fmla="*/ 100 h 164"/>
                  <a:gd name="T16" fmla="*/ 83 w 149"/>
                  <a:gd name="T17" fmla="*/ 83 h 164"/>
                  <a:gd name="T18" fmla="*/ 90 w 149"/>
                  <a:gd name="T19" fmla="*/ 78 h 164"/>
                  <a:gd name="T20" fmla="*/ 131 w 149"/>
                  <a:gd name="T21" fmla="*/ 37 h 164"/>
                  <a:gd name="T22" fmla="*/ 137 w 149"/>
                  <a:gd name="T23" fmla="*/ 32 h 164"/>
                  <a:gd name="T24" fmla="*/ 135 w 149"/>
                  <a:gd name="T25" fmla="*/ 32 h 164"/>
                  <a:gd name="T26" fmla="*/ 120 w 149"/>
                  <a:gd name="T27" fmla="*/ 35 h 164"/>
                  <a:gd name="T28" fmla="*/ 80 w 149"/>
                  <a:gd name="T29" fmla="*/ 75 h 164"/>
                  <a:gd name="T30" fmla="*/ 75 w 149"/>
                  <a:gd name="T31" fmla="*/ 82 h 164"/>
                  <a:gd name="T32" fmla="*/ 75 w 149"/>
                  <a:gd name="T33" fmla="*/ 81 h 164"/>
                  <a:gd name="T34" fmla="*/ 76 w 149"/>
                  <a:gd name="T35" fmla="*/ 75 h 164"/>
                  <a:gd name="T36" fmla="*/ 79 w 149"/>
                  <a:gd name="T37" fmla="*/ 28 h 164"/>
                  <a:gd name="T38" fmla="*/ 65 w 149"/>
                  <a:gd name="T39" fmla="*/ 3 h 164"/>
                  <a:gd name="T40" fmla="*/ 64 w 149"/>
                  <a:gd name="T41" fmla="*/ 2 h 164"/>
                  <a:gd name="T42" fmla="*/ 61 w 149"/>
                  <a:gd name="T43" fmla="*/ 11 h 164"/>
                  <a:gd name="T44" fmla="*/ 62 w 149"/>
                  <a:gd name="T45" fmla="*/ 65 h 164"/>
                  <a:gd name="T46" fmla="*/ 70 w 149"/>
                  <a:gd name="T47" fmla="*/ 78 h 164"/>
                  <a:gd name="T48" fmla="*/ 31 w 149"/>
                  <a:gd name="T49" fmla="*/ 51 h 164"/>
                  <a:gd name="T50" fmla="*/ 4 w 149"/>
                  <a:gd name="T51" fmla="*/ 50 h 164"/>
                  <a:gd name="T52" fmla="*/ 0 w 149"/>
                  <a:gd name="T53" fmla="*/ 48 h 164"/>
                  <a:gd name="T54" fmla="*/ 4 w 149"/>
                  <a:gd name="T55" fmla="*/ 52 h 164"/>
                  <a:gd name="T56" fmla="*/ 35 w 149"/>
                  <a:gd name="T57" fmla="*/ 84 h 164"/>
                  <a:gd name="T58" fmla="*/ 75 w 149"/>
                  <a:gd name="T59" fmla="*/ 82 h 164"/>
                  <a:gd name="T60" fmla="*/ 72 w 149"/>
                  <a:gd name="T61" fmla="*/ 83 h 164"/>
                  <a:gd name="T62" fmla="*/ 59 w 149"/>
                  <a:gd name="T63" fmla="*/ 86 h 164"/>
                  <a:gd name="T64" fmla="*/ 14 w 149"/>
                  <a:gd name="T65" fmla="*/ 122 h 164"/>
                  <a:gd name="T66" fmla="*/ 7 w 149"/>
                  <a:gd name="T67" fmla="*/ 127 h 164"/>
                  <a:gd name="T68" fmla="*/ 9 w 149"/>
                  <a:gd name="T69" fmla="*/ 127 h 164"/>
                  <a:gd name="T70" fmla="*/ 25 w 149"/>
                  <a:gd name="T71" fmla="*/ 125 h 164"/>
                  <a:gd name="T72" fmla="*/ 69 w 149"/>
                  <a:gd name="T73" fmla="*/ 91 h 164"/>
                  <a:gd name="T74" fmla="*/ 74 w 149"/>
                  <a:gd name="T75" fmla="*/ 84 h 164"/>
                  <a:gd name="T76" fmla="*/ 73 w 149"/>
                  <a:gd name="T77" fmla="*/ 89 h 164"/>
                  <a:gd name="T78" fmla="*/ 65 w 149"/>
                  <a:gd name="T79" fmla="*/ 135 h 164"/>
                  <a:gd name="T80" fmla="*/ 76 w 149"/>
                  <a:gd name="T81" fmla="*/ 162 h 164"/>
                  <a:gd name="T82" fmla="*/ 75 w 149"/>
                  <a:gd name="T83" fmla="*/ 82 h 164"/>
                  <a:gd name="T84" fmla="*/ 75 w 149"/>
                  <a:gd name="T85" fmla="*/ 82 h 164"/>
                  <a:gd name="T86" fmla="*/ 75 w 149"/>
                  <a:gd name="T87" fmla="*/ 83 h 164"/>
                  <a:gd name="T88" fmla="*/ 76 w 149"/>
                  <a:gd name="T89" fmla="*/ 82 h 164"/>
                  <a:gd name="T90" fmla="*/ 76 w 149"/>
                  <a:gd name="T91" fmla="*/ 82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49" h="164">
                    <a:moveTo>
                      <a:pt x="76" y="164"/>
                    </a:moveTo>
                    <a:cubicBezTo>
                      <a:pt x="76" y="163"/>
                      <a:pt x="76" y="163"/>
                      <a:pt x="76" y="163"/>
                    </a:cubicBezTo>
                    <a:cubicBezTo>
                      <a:pt x="77" y="162"/>
                      <a:pt x="77" y="162"/>
                      <a:pt x="77" y="161"/>
                    </a:cubicBezTo>
                    <a:cubicBezTo>
                      <a:pt x="77" y="160"/>
                      <a:pt x="77" y="160"/>
                      <a:pt x="78" y="159"/>
                    </a:cubicBezTo>
                    <a:cubicBezTo>
                      <a:pt x="79" y="157"/>
                      <a:pt x="79" y="155"/>
                      <a:pt x="80" y="154"/>
                    </a:cubicBezTo>
                    <a:cubicBezTo>
                      <a:pt x="81" y="151"/>
                      <a:pt x="83" y="149"/>
                      <a:pt x="84" y="148"/>
                    </a:cubicBezTo>
                    <a:cubicBezTo>
                      <a:pt x="90" y="139"/>
                      <a:pt x="96" y="128"/>
                      <a:pt x="94" y="117"/>
                    </a:cubicBezTo>
                    <a:cubicBezTo>
                      <a:pt x="93" y="111"/>
                      <a:pt x="91" y="105"/>
                      <a:pt x="86" y="100"/>
                    </a:cubicBezTo>
                    <a:cubicBezTo>
                      <a:pt x="84" y="97"/>
                      <a:pt x="81" y="95"/>
                      <a:pt x="79" y="91"/>
                    </a:cubicBezTo>
                    <a:cubicBezTo>
                      <a:pt x="78" y="89"/>
                      <a:pt x="77" y="88"/>
                      <a:pt x="76" y="86"/>
                    </a:cubicBezTo>
                    <a:cubicBezTo>
                      <a:pt x="77" y="86"/>
                      <a:pt x="78" y="87"/>
                      <a:pt x="78" y="87"/>
                    </a:cubicBezTo>
                    <a:cubicBezTo>
                      <a:pt x="81" y="89"/>
                      <a:pt x="83" y="91"/>
                      <a:pt x="85" y="93"/>
                    </a:cubicBezTo>
                    <a:cubicBezTo>
                      <a:pt x="89" y="98"/>
                      <a:pt x="93" y="103"/>
                      <a:pt x="97" y="106"/>
                    </a:cubicBezTo>
                    <a:cubicBezTo>
                      <a:pt x="103" y="110"/>
                      <a:pt x="111" y="112"/>
                      <a:pt x="118" y="112"/>
                    </a:cubicBezTo>
                    <a:cubicBezTo>
                      <a:pt x="126" y="112"/>
                      <a:pt x="133" y="109"/>
                      <a:pt x="140" y="110"/>
                    </a:cubicBezTo>
                    <a:cubicBezTo>
                      <a:pt x="142" y="110"/>
                      <a:pt x="143" y="111"/>
                      <a:pt x="145" y="111"/>
                    </a:cubicBezTo>
                    <a:cubicBezTo>
                      <a:pt x="146" y="112"/>
                      <a:pt x="146" y="112"/>
                      <a:pt x="147" y="112"/>
                    </a:cubicBezTo>
                    <a:cubicBezTo>
                      <a:pt x="148" y="113"/>
                      <a:pt x="148" y="113"/>
                      <a:pt x="148" y="113"/>
                    </a:cubicBezTo>
                    <a:cubicBezTo>
                      <a:pt x="149" y="113"/>
                      <a:pt x="149" y="113"/>
                      <a:pt x="149" y="113"/>
                    </a:cubicBezTo>
                    <a:cubicBezTo>
                      <a:pt x="148" y="113"/>
                      <a:pt x="148" y="113"/>
                      <a:pt x="148" y="112"/>
                    </a:cubicBezTo>
                    <a:cubicBezTo>
                      <a:pt x="147" y="111"/>
                      <a:pt x="147" y="111"/>
                      <a:pt x="147" y="111"/>
                    </a:cubicBezTo>
                    <a:cubicBezTo>
                      <a:pt x="146" y="111"/>
                      <a:pt x="146" y="110"/>
                      <a:pt x="145" y="110"/>
                    </a:cubicBezTo>
                    <a:cubicBezTo>
                      <a:pt x="144" y="108"/>
                      <a:pt x="142" y="107"/>
                      <a:pt x="141" y="105"/>
                    </a:cubicBezTo>
                    <a:cubicBezTo>
                      <a:pt x="140" y="103"/>
                      <a:pt x="138" y="102"/>
                      <a:pt x="137" y="100"/>
                    </a:cubicBezTo>
                    <a:cubicBezTo>
                      <a:pt x="131" y="91"/>
                      <a:pt x="123" y="81"/>
                      <a:pt x="113" y="79"/>
                    </a:cubicBezTo>
                    <a:cubicBezTo>
                      <a:pt x="106" y="77"/>
                      <a:pt x="100" y="77"/>
                      <a:pt x="94" y="80"/>
                    </a:cubicBezTo>
                    <a:cubicBezTo>
                      <a:pt x="90" y="81"/>
                      <a:pt x="87" y="83"/>
                      <a:pt x="83" y="83"/>
                    </a:cubicBezTo>
                    <a:cubicBezTo>
                      <a:pt x="81" y="83"/>
                      <a:pt x="78" y="83"/>
                      <a:pt x="76" y="83"/>
                    </a:cubicBezTo>
                    <a:cubicBezTo>
                      <a:pt x="77" y="82"/>
                      <a:pt x="80" y="81"/>
                      <a:pt x="81" y="81"/>
                    </a:cubicBezTo>
                    <a:cubicBezTo>
                      <a:pt x="84" y="80"/>
                      <a:pt x="87" y="79"/>
                      <a:pt x="90" y="78"/>
                    </a:cubicBezTo>
                    <a:cubicBezTo>
                      <a:pt x="96" y="76"/>
                      <a:pt x="102" y="75"/>
                      <a:pt x="107" y="73"/>
                    </a:cubicBezTo>
                    <a:cubicBezTo>
                      <a:pt x="114" y="70"/>
                      <a:pt x="119" y="64"/>
                      <a:pt x="122" y="58"/>
                    </a:cubicBezTo>
                    <a:cubicBezTo>
                      <a:pt x="126" y="51"/>
                      <a:pt x="126" y="43"/>
                      <a:pt x="131" y="37"/>
                    </a:cubicBezTo>
                    <a:cubicBezTo>
                      <a:pt x="132" y="36"/>
                      <a:pt x="133" y="35"/>
                      <a:pt x="134" y="34"/>
                    </a:cubicBezTo>
                    <a:cubicBezTo>
                      <a:pt x="135" y="33"/>
                      <a:pt x="136" y="33"/>
                      <a:pt x="136" y="32"/>
                    </a:cubicBezTo>
                    <a:cubicBezTo>
                      <a:pt x="137" y="32"/>
                      <a:pt x="137" y="32"/>
                      <a:pt x="137" y="32"/>
                    </a:cubicBezTo>
                    <a:cubicBezTo>
                      <a:pt x="138" y="31"/>
                      <a:pt x="138" y="31"/>
                      <a:pt x="138" y="31"/>
                    </a:cubicBezTo>
                    <a:cubicBezTo>
                      <a:pt x="137" y="32"/>
                      <a:pt x="137" y="32"/>
                      <a:pt x="137" y="32"/>
                    </a:cubicBezTo>
                    <a:cubicBezTo>
                      <a:pt x="136" y="32"/>
                      <a:pt x="136" y="32"/>
                      <a:pt x="135" y="32"/>
                    </a:cubicBezTo>
                    <a:cubicBezTo>
                      <a:pt x="134" y="32"/>
                      <a:pt x="134" y="33"/>
                      <a:pt x="133" y="33"/>
                    </a:cubicBezTo>
                    <a:cubicBezTo>
                      <a:pt x="131" y="33"/>
                      <a:pt x="129" y="34"/>
                      <a:pt x="127" y="34"/>
                    </a:cubicBezTo>
                    <a:cubicBezTo>
                      <a:pt x="125" y="35"/>
                      <a:pt x="122" y="35"/>
                      <a:pt x="120" y="35"/>
                    </a:cubicBezTo>
                    <a:cubicBezTo>
                      <a:pt x="110" y="36"/>
                      <a:pt x="97" y="38"/>
                      <a:pt x="90" y="47"/>
                    </a:cubicBezTo>
                    <a:cubicBezTo>
                      <a:pt x="86" y="51"/>
                      <a:pt x="83" y="57"/>
                      <a:pt x="82" y="63"/>
                    </a:cubicBezTo>
                    <a:cubicBezTo>
                      <a:pt x="81" y="67"/>
                      <a:pt x="81" y="71"/>
                      <a:pt x="80" y="75"/>
                    </a:cubicBezTo>
                    <a:cubicBezTo>
                      <a:pt x="79" y="77"/>
                      <a:pt x="77" y="80"/>
                      <a:pt x="76" y="82"/>
                    </a:cubicBezTo>
                    <a:cubicBezTo>
                      <a:pt x="75" y="82"/>
                      <a:pt x="75" y="82"/>
                      <a:pt x="75" y="82"/>
                    </a:cubicBezTo>
                    <a:cubicBezTo>
                      <a:pt x="75" y="82"/>
                      <a:pt x="75" y="82"/>
                      <a:pt x="75" y="82"/>
                    </a:cubicBezTo>
                    <a:cubicBezTo>
                      <a:pt x="76" y="82"/>
                      <a:pt x="76" y="82"/>
                      <a:pt x="76" y="82"/>
                    </a:cubicBezTo>
                    <a:cubicBezTo>
                      <a:pt x="75" y="82"/>
                      <a:pt x="75" y="82"/>
                      <a:pt x="75" y="82"/>
                    </a:cubicBezTo>
                    <a:cubicBezTo>
                      <a:pt x="75" y="81"/>
                      <a:pt x="75" y="81"/>
                      <a:pt x="75" y="81"/>
                    </a:cubicBezTo>
                    <a:cubicBezTo>
                      <a:pt x="75" y="81"/>
                      <a:pt x="75" y="82"/>
                      <a:pt x="75" y="82"/>
                    </a:cubicBezTo>
                    <a:cubicBezTo>
                      <a:pt x="75" y="82"/>
                      <a:pt x="75" y="82"/>
                      <a:pt x="75" y="82"/>
                    </a:cubicBezTo>
                    <a:cubicBezTo>
                      <a:pt x="75" y="80"/>
                      <a:pt x="75" y="77"/>
                      <a:pt x="76" y="75"/>
                    </a:cubicBezTo>
                    <a:cubicBezTo>
                      <a:pt x="76" y="72"/>
                      <a:pt x="77" y="69"/>
                      <a:pt x="78" y="66"/>
                    </a:cubicBezTo>
                    <a:cubicBezTo>
                      <a:pt x="80" y="61"/>
                      <a:pt x="82" y="55"/>
                      <a:pt x="83" y="49"/>
                    </a:cubicBezTo>
                    <a:cubicBezTo>
                      <a:pt x="84" y="42"/>
                      <a:pt x="82" y="35"/>
                      <a:pt x="79" y="28"/>
                    </a:cubicBezTo>
                    <a:cubicBezTo>
                      <a:pt x="75" y="22"/>
                      <a:pt x="69" y="17"/>
                      <a:pt x="66" y="10"/>
                    </a:cubicBezTo>
                    <a:cubicBezTo>
                      <a:pt x="66" y="8"/>
                      <a:pt x="65" y="7"/>
                      <a:pt x="65" y="5"/>
                    </a:cubicBezTo>
                    <a:cubicBezTo>
                      <a:pt x="65" y="4"/>
                      <a:pt x="65" y="3"/>
                      <a:pt x="65" y="3"/>
                    </a:cubicBezTo>
                    <a:cubicBezTo>
                      <a:pt x="65" y="2"/>
                      <a:pt x="65" y="2"/>
                      <a:pt x="65" y="1"/>
                    </a:cubicBezTo>
                    <a:cubicBezTo>
                      <a:pt x="65" y="0"/>
                      <a:pt x="65" y="0"/>
                      <a:pt x="65" y="0"/>
                    </a:cubicBezTo>
                    <a:cubicBezTo>
                      <a:pt x="65" y="1"/>
                      <a:pt x="65" y="1"/>
                      <a:pt x="64" y="2"/>
                    </a:cubicBezTo>
                    <a:cubicBezTo>
                      <a:pt x="64" y="2"/>
                      <a:pt x="64" y="3"/>
                      <a:pt x="64" y="3"/>
                    </a:cubicBezTo>
                    <a:cubicBezTo>
                      <a:pt x="64" y="4"/>
                      <a:pt x="64" y="5"/>
                      <a:pt x="63" y="6"/>
                    </a:cubicBezTo>
                    <a:cubicBezTo>
                      <a:pt x="63" y="8"/>
                      <a:pt x="62" y="10"/>
                      <a:pt x="61" y="11"/>
                    </a:cubicBezTo>
                    <a:cubicBezTo>
                      <a:pt x="61" y="14"/>
                      <a:pt x="60" y="16"/>
                      <a:pt x="59" y="18"/>
                    </a:cubicBezTo>
                    <a:cubicBezTo>
                      <a:pt x="54" y="27"/>
                      <a:pt x="49" y="39"/>
                      <a:pt x="52" y="49"/>
                    </a:cubicBezTo>
                    <a:cubicBezTo>
                      <a:pt x="54" y="55"/>
                      <a:pt x="57" y="61"/>
                      <a:pt x="62" y="65"/>
                    </a:cubicBezTo>
                    <a:cubicBezTo>
                      <a:pt x="65" y="68"/>
                      <a:pt x="68" y="70"/>
                      <a:pt x="70" y="73"/>
                    </a:cubicBezTo>
                    <a:cubicBezTo>
                      <a:pt x="72" y="76"/>
                      <a:pt x="73" y="79"/>
                      <a:pt x="75" y="82"/>
                    </a:cubicBezTo>
                    <a:cubicBezTo>
                      <a:pt x="73" y="81"/>
                      <a:pt x="71" y="79"/>
                      <a:pt x="70" y="78"/>
                    </a:cubicBezTo>
                    <a:cubicBezTo>
                      <a:pt x="67" y="76"/>
                      <a:pt x="65" y="73"/>
                      <a:pt x="63" y="71"/>
                    </a:cubicBezTo>
                    <a:cubicBezTo>
                      <a:pt x="59" y="67"/>
                      <a:pt x="56" y="62"/>
                      <a:pt x="52" y="58"/>
                    </a:cubicBezTo>
                    <a:cubicBezTo>
                      <a:pt x="46" y="53"/>
                      <a:pt x="38" y="51"/>
                      <a:pt x="31" y="51"/>
                    </a:cubicBezTo>
                    <a:cubicBezTo>
                      <a:pt x="28" y="50"/>
                      <a:pt x="25" y="51"/>
                      <a:pt x="22" y="51"/>
                    </a:cubicBezTo>
                    <a:cubicBezTo>
                      <a:pt x="17" y="52"/>
                      <a:pt x="13" y="52"/>
                      <a:pt x="9" y="51"/>
                    </a:cubicBezTo>
                    <a:cubicBezTo>
                      <a:pt x="7" y="51"/>
                      <a:pt x="6" y="50"/>
                      <a:pt x="4" y="50"/>
                    </a:cubicBezTo>
                    <a:cubicBezTo>
                      <a:pt x="4" y="50"/>
                      <a:pt x="3" y="49"/>
                      <a:pt x="2" y="49"/>
                    </a:cubicBezTo>
                    <a:cubicBezTo>
                      <a:pt x="1" y="48"/>
                      <a:pt x="1" y="48"/>
                      <a:pt x="1" y="48"/>
                    </a:cubicBezTo>
                    <a:cubicBezTo>
                      <a:pt x="0" y="48"/>
                      <a:pt x="0" y="48"/>
                      <a:pt x="0" y="48"/>
                    </a:cubicBezTo>
                    <a:cubicBezTo>
                      <a:pt x="1" y="48"/>
                      <a:pt x="1" y="48"/>
                      <a:pt x="1" y="49"/>
                    </a:cubicBezTo>
                    <a:cubicBezTo>
                      <a:pt x="2" y="49"/>
                      <a:pt x="2" y="49"/>
                      <a:pt x="2" y="50"/>
                    </a:cubicBezTo>
                    <a:cubicBezTo>
                      <a:pt x="3" y="50"/>
                      <a:pt x="3" y="51"/>
                      <a:pt x="4" y="52"/>
                    </a:cubicBezTo>
                    <a:cubicBezTo>
                      <a:pt x="5" y="53"/>
                      <a:pt x="7" y="55"/>
                      <a:pt x="8" y="56"/>
                    </a:cubicBezTo>
                    <a:cubicBezTo>
                      <a:pt x="9" y="58"/>
                      <a:pt x="11" y="60"/>
                      <a:pt x="12" y="62"/>
                    </a:cubicBezTo>
                    <a:cubicBezTo>
                      <a:pt x="17" y="71"/>
                      <a:pt x="24" y="81"/>
                      <a:pt x="35" y="84"/>
                    </a:cubicBezTo>
                    <a:cubicBezTo>
                      <a:pt x="41" y="86"/>
                      <a:pt x="47" y="86"/>
                      <a:pt x="54" y="84"/>
                    </a:cubicBezTo>
                    <a:cubicBezTo>
                      <a:pt x="57" y="83"/>
                      <a:pt x="61" y="82"/>
                      <a:pt x="65" y="82"/>
                    </a:cubicBezTo>
                    <a:cubicBezTo>
                      <a:pt x="68" y="82"/>
                      <a:pt x="71" y="82"/>
                      <a:pt x="75" y="82"/>
                    </a:cubicBezTo>
                    <a:cubicBezTo>
                      <a:pt x="75" y="82"/>
                      <a:pt x="75" y="82"/>
                      <a:pt x="75" y="82"/>
                    </a:cubicBezTo>
                    <a:cubicBezTo>
                      <a:pt x="74" y="83"/>
                      <a:pt x="74" y="83"/>
                      <a:pt x="74" y="83"/>
                    </a:cubicBezTo>
                    <a:cubicBezTo>
                      <a:pt x="73" y="83"/>
                      <a:pt x="72" y="83"/>
                      <a:pt x="72" y="83"/>
                    </a:cubicBezTo>
                    <a:cubicBezTo>
                      <a:pt x="72" y="83"/>
                      <a:pt x="73" y="83"/>
                      <a:pt x="73" y="83"/>
                    </a:cubicBezTo>
                    <a:cubicBezTo>
                      <a:pt x="71" y="84"/>
                      <a:pt x="70" y="84"/>
                      <a:pt x="68" y="84"/>
                    </a:cubicBezTo>
                    <a:cubicBezTo>
                      <a:pt x="65" y="85"/>
                      <a:pt x="62" y="86"/>
                      <a:pt x="59" y="86"/>
                    </a:cubicBezTo>
                    <a:cubicBezTo>
                      <a:pt x="54" y="87"/>
                      <a:pt x="47" y="87"/>
                      <a:pt x="42" y="89"/>
                    </a:cubicBezTo>
                    <a:cubicBezTo>
                      <a:pt x="35" y="91"/>
                      <a:pt x="29" y="97"/>
                      <a:pt x="25" y="103"/>
                    </a:cubicBezTo>
                    <a:cubicBezTo>
                      <a:pt x="21" y="109"/>
                      <a:pt x="19" y="117"/>
                      <a:pt x="14" y="122"/>
                    </a:cubicBezTo>
                    <a:cubicBezTo>
                      <a:pt x="13" y="123"/>
                      <a:pt x="12" y="124"/>
                      <a:pt x="10" y="125"/>
                    </a:cubicBezTo>
                    <a:cubicBezTo>
                      <a:pt x="10" y="125"/>
                      <a:pt x="9" y="126"/>
                      <a:pt x="8" y="126"/>
                    </a:cubicBezTo>
                    <a:cubicBezTo>
                      <a:pt x="7" y="127"/>
                      <a:pt x="7" y="127"/>
                      <a:pt x="7" y="127"/>
                    </a:cubicBezTo>
                    <a:cubicBezTo>
                      <a:pt x="6" y="127"/>
                      <a:pt x="6" y="127"/>
                      <a:pt x="6" y="127"/>
                    </a:cubicBezTo>
                    <a:cubicBezTo>
                      <a:pt x="7" y="127"/>
                      <a:pt x="7" y="127"/>
                      <a:pt x="8" y="127"/>
                    </a:cubicBezTo>
                    <a:cubicBezTo>
                      <a:pt x="8" y="127"/>
                      <a:pt x="9" y="127"/>
                      <a:pt x="9" y="127"/>
                    </a:cubicBezTo>
                    <a:cubicBezTo>
                      <a:pt x="10" y="127"/>
                      <a:pt x="11" y="126"/>
                      <a:pt x="12" y="126"/>
                    </a:cubicBezTo>
                    <a:cubicBezTo>
                      <a:pt x="14" y="126"/>
                      <a:pt x="16" y="126"/>
                      <a:pt x="18" y="125"/>
                    </a:cubicBezTo>
                    <a:cubicBezTo>
                      <a:pt x="20" y="125"/>
                      <a:pt x="22" y="125"/>
                      <a:pt x="25" y="125"/>
                    </a:cubicBezTo>
                    <a:cubicBezTo>
                      <a:pt x="35" y="126"/>
                      <a:pt x="48" y="125"/>
                      <a:pt x="56" y="117"/>
                    </a:cubicBezTo>
                    <a:cubicBezTo>
                      <a:pt x="60" y="113"/>
                      <a:pt x="64" y="108"/>
                      <a:pt x="66" y="102"/>
                    </a:cubicBezTo>
                    <a:cubicBezTo>
                      <a:pt x="67" y="98"/>
                      <a:pt x="67" y="94"/>
                      <a:pt x="69" y="91"/>
                    </a:cubicBezTo>
                    <a:cubicBezTo>
                      <a:pt x="70" y="88"/>
                      <a:pt x="72" y="86"/>
                      <a:pt x="74" y="84"/>
                    </a:cubicBezTo>
                    <a:cubicBezTo>
                      <a:pt x="74" y="84"/>
                      <a:pt x="74" y="84"/>
                      <a:pt x="74" y="84"/>
                    </a:cubicBezTo>
                    <a:cubicBezTo>
                      <a:pt x="74" y="84"/>
                      <a:pt x="74" y="84"/>
                      <a:pt x="74" y="84"/>
                    </a:cubicBezTo>
                    <a:cubicBezTo>
                      <a:pt x="74" y="84"/>
                      <a:pt x="74" y="84"/>
                      <a:pt x="74" y="84"/>
                    </a:cubicBezTo>
                    <a:cubicBezTo>
                      <a:pt x="75" y="84"/>
                      <a:pt x="75" y="84"/>
                      <a:pt x="75" y="84"/>
                    </a:cubicBezTo>
                    <a:cubicBezTo>
                      <a:pt x="74" y="86"/>
                      <a:pt x="74" y="87"/>
                      <a:pt x="73" y="89"/>
                    </a:cubicBezTo>
                    <a:cubicBezTo>
                      <a:pt x="72" y="92"/>
                      <a:pt x="71" y="94"/>
                      <a:pt x="70" y="97"/>
                    </a:cubicBezTo>
                    <a:cubicBezTo>
                      <a:pt x="68" y="103"/>
                      <a:pt x="65" y="108"/>
                      <a:pt x="63" y="113"/>
                    </a:cubicBezTo>
                    <a:cubicBezTo>
                      <a:pt x="61" y="120"/>
                      <a:pt x="62" y="128"/>
                      <a:pt x="65" y="135"/>
                    </a:cubicBezTo>
                    <a:cubicBezTo>
                      <a:pt x="68" y="142"/>
                      <a:pt x="74" y="147"/>
                      <a:pt x="75" y="155"/>
                    </a:cubicBezTo>
                    <a:cubicBezTo>
                      <a:pt x="76" y="156"/>
                      <a:pt x="76" y="158"/>
                      <a:pt x="76" y="159"/>
                    </a:cubicBezTo>
                    <a:cubicBezTo>
                      <a:pt x="76" y="160"/>
                      <a:pt x="76" y="161"/>
                      <a:pt x="76" y="162"/>
                    </a:cubicBezTo>
                    <a:cubicBezTo>
                      <a:pt x="76" y="162"/>
                      <a:pt x="76" y="163"/>
                      <a:pt x="76" y="163"/>
                    </a:cubicBezTo>
                    <a:cubicBezTo>
                      <a:pt x="76" y="164"/>
                      <a:pt x="76" y="164"/>
                      <a:pt x="76" y="164"/>
                    </a:cubicBezTo>
                    <a:moveTo>
                      <a:pt x="75" y="82"/>
                    </a:moveTo>
                    <a:cubicBezTo>
                      <a:pt x="75" y="83"/>
                      <a:pt x="75" y="83"/>
                      <a:pt x="75" y="83"/>
                    </a:cubicBezTo>
                    <a:cubicBezTo>
                      <a:pt x="75" y="83"/>
                      <a:pt x="75" y="83"/>
                      <a:pt x="75" y="83"/>
                    </a:cubicBezTo>
                    <a:cubicBezTo>
                      <a:pt x="75" y="82"/>
                      <a:pt x="75" y="82"/>
                      <a:pt x="75" y="82"/>
                    </a:cubicBezTo>
                    <a:moveTo>
                      <a:pt x="75" y="83"/>
                    </a:moveTo>
                    <a:cubicBezTo>
                      <a:pt x="75" y="83"/>
                      <a:pt x="75" y="83"/>
                      <a:pt x="75" y="83"/>
                    </a:cubicBezTo>
                    <a:cubicBezTo>
                      <a:pt x="75" y="83"/>
                      <a:pt x="75" y="83"/>
                      <a:pt x="75" y="83"/>
                    </a:cubicBezTo>
                    <a:cubicBezTo>
                      <a:pt x="74" y="83"/>
                      <a:pt x="74" y="83"/>
                      <a:pt x="74" y="83"/>
                    </a:cubicBezTo>
                    <a:cubicBezTo>
                      <a:pt x="75" y="83"/>
                      <a:pt x="75" y="83"/>
                      <a:pt x="75" y="83"/>
                    </a:cubicBezTo>
                    <a:moveTo>
                      <a:pt x="76" y="82"/>
                    </a:moveTo>
                    <a:cubicBezTo>
                      <a:pt x="75" y="83"/>
                      <a:pt x="75" y="83"/>
                      <a:pt x="75" y="83"/>
                    </a:cubicBezTo>
                    <a:cubicBezTo>
                      <a:pt x="75" y="82"/>
                      <a:pt x="75" y="82"/>
                      <a:pt x="75" y="82"/>
                    </a:cubicBezTo>
                    <a:cubicBezTo>
                      <a:pt x="76" y="82"/>
                      <a:pt x="76" y="82"/>
                      <a:pt x="76" y="82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68" name="Freeform 93"/>
              <p:cNvSpPr>
                <a:spLocks noEditPoints="1"/>
              </p:cNvSpPr>
              <p:nvPr/>
            </p:nvSpPr>
            <p:spPr bwMode="auto">
              <a:xfrm>
                <a:off x="9193163" y="-4171304"/>
                <a:ext cx="601663" cy="661988"/>
              </a:xfrm>
              <a:custGeom>
                <a:avLst/>
                <a:gdLst>
                  <a:gd name="T0" fmla="*/ 73 w 142"/>
                  <a:gd name="T1" fmla="*/ 154 h 156"/>
                  <a:gd name="T2" fmla="*/ 80 w 142"/>
                  <a:gd name="T3" fmla="*/ 141 h 156"/>
                  <a:gd name="T4" fmla="*/ 75 w 142"/>
                  <a:gd name="T5" fmla="*/ 87 h 156"/>
                  <a:gd name="T6" fmla="*/ 81 w 142"/>
                  <a:gd name="T7" fmla="*/ 89 h 156"/>
                  <a:gd name="T8" fmla="*/ 133 w 142"/>
                  <a:gd name="T9" fmla="*/ 105 h 156"/>
                  <a:gd name="T10" fmla="*/ 141 w 142"/>
                  <a:gd name="T11" fmla="*/ 108 h 156"/>
                  <a:gd name="T12" fmla="*/ 140 w 142"/>
                  <a:gd name="T13" fmla="*/ 106 h 156"/>
                  <a:gd name="T14" fmla="*/ 130 w 142"/>
                  <a:gd name="T15" fmla="*/ 95 h 156"/>
                  <a:gd name="T16" fmla="*/ 79 w 142"/>
                  <a:gd name="T17" fmla="*/ 79 h 156"/>
                  <a:gd name="T18" fmla="*/ 85 w 142"/>
                  <a:gd name="T19" fmla="*/ 74 h 156"/>
                  <a:gd name="T20" fmla="*/ 124 w 142"/>
                  <a:gd name="T21" fmla="*/ 35 h 156"/>
                  <a:gd name="T22" fmla="*/ 130 w 142"/>
                  <a:gd name="T23" fmla="*/ 30 h 156"/>
                  <a:gd name="T24" fmla="*/ 129 w 142"/>
                  <a:gd name="T25" fmla="*/ 30 h 156"/>
                  <a:gd name="T26" fmla="*/ 114 w 142"/>
                  <a:gd name="T27" fmla="*/ 33 h 156"/>
                  <a:gd name="T28" fmla="*/ 76 w 142"/>
                  <a:gd name="T29" fmla="*/ 71 h 156"/>
                  <a:gd name="T30" fmla="*/ 71 w 142"/>
                  <a:gd name="T31" fmla="*/ 78 h 156"/>
                  <a:gd name="T32" fmla="*/ 71 w 142"/>
                  <a:gd name="T33" fmla="*/ 77 h 156"/>
                  <a:gd name="T34" fmla="*/ 72 w 142"/>
                  <a:gd name="T35" fmla="*/ 72 h 156"/>
                  <a:gd name="T36" fmla="*/ 74 w 142"/>
                  <a:gd name="T37" fmla="*/ 27 h 156"/>
                  <a:gd name="T38" fmla="*/ 61 w 142"/>
                  <a:gd name="T39" fmla="*/ 2 h 156"/>
                  <a:gd name="T40" fmla="*/ 61 w 142"/>
                  <a:gd name="T41" fmla="*/ 1 h 156"/>
                  <a:gd name="T42" fmla="*/ 58 w 142"/>
                  <a:gd name="T43" fmla="*/ 11 h 156"/>
                  <a:gd name="T44" fmla="*/ 58 w 142"/>
                  <a:gd name="T45" fmla="*/ 62 h 156"/>
                  <a:gd name="T46" fmla="*/ 66 w 142"/>
                  <a:gd name="T47" fmla="*/ 74 h 156"/>
                  <a:gd name="T48" fmla="*/ 29 w 142"/>
                  <a:gd name="T49" fmla="*/ 48 h 156"/>
                  <a:gd name="T50" fmla="*/ 4 w 142"/>
                  <a:gd name="T51" fmla="*/ 47 h 156"/>
                  <a:gd name="T52" fmla="*/ 0 w 142"/>
                  <a:gd name="T53" fmla="*/ 45 h 156"/>
                  <a:gd name="T54" fmla="*/ 3 w 142"/>
                  <a:gd name="T55" fmla="*/ 49 h 156"/>
                  <a:gd name="T56" fmla="*/ 33 w 142"/>
                  <a:gd name="T57" fmla="*/ 80 h 156"/>
                  <a:gd name="T58" fmla="*/ 71 w 142"/>
                  <a:gd name="T59" fmla="*/ 78 h 156"/>
                  <a:gd name="T60" fmla="*/ 68 w 142"/>
                  <a:gd name="T61" fmla="*/ 79 h 156"/>
                  <a:gd name="T62" fmla="*/ 56 w 142"/>
                  <a:gd name="T63" fmla="*/ 82 h 156"/>
                  <a:gd name="T64" fmla="*/ 13 w 142"/>
                  <a:gd name="T65" fmla="*/ 116 h 156"/>
                  <a:gd name="T66" fmla="*/ 6 w 142"/>
                  <a:gd name="T67" fmla="*/ 121 h 156"/>
                  <a:gd name="T68" fmla="*/ 8 w 142"/>
                  <a:gd name="T69" fmla="*/ 121 h 156"/>
                  <a:gd name="T70" fmla="*/ 23 w 142"/>
                  <a:gd name="T71" fmla="*/ 119 h 156"/>
                  <a:gd name="T72" fmla="*/ 65 w 142"/>
                  <a:gd name="T73" fmla="*/ 86 h 156"/>
                  <a:gd name="T74" fmla="*/ 70 w 142"/>
                  <a:gd name="T75" fmla="*/ 80 h 156"/>
                  <a:gd name="T76" fmla="*/ 69 w 142"/>
                  <a:gd name="T77" fmla="*/ 84 h 156"/>
                  <a:gd name="T78" fmla="*/ 62 w 142"/>
                  <a:gd name="T79" fmla="*/ 129 h 156"/>
                  <a:gd name="T80" fmla="*/ 72 w 142"/>
                  <a:gd name="T81" fmla="*/ 154 h 156"/>
                  <a:gd name="T82" fmla="*/ 71 w 142"/>
                  <a:gd name="T83" fmla="*/ 78 h 156"/>
                  <a:gd name="T84" fmla="*/ 71 w 142"/>
                  <a:gd name="T85" fmla="*/ 78 h 156"/>
                  <a:gd name="T86" fmla="*/ 71 w 142"/>
                  <a:gd name="T87" fmla="*/ 79 h 156"/>
                  <a:gd name="T88" fmla="*/ 71 w 142"/>
                  <a:gd name="T89" fmla="*/ 78 h 156"/>
                  <a:gd name="T90" fmla="*/ 71 w 142"/>
                  <a:gd name="T91" fmla="*/ 78 h 1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42" h="156">
                    <a:moveTo>
                      <a:pt x="72" y="156"/>
                    </a:moveTo>
                    <a:cubicBezTo>
                      <a:pt x="72" y="156"/>
                      <a:pt x="72" y="155"/>
                      <a:pt x="72" y="155"/>
                    </a:cubicBezTo>
                    <a:cubicBezTo>
                      <a:pt x="72" y="155"/>
                      <a:pt x="73" y="154"/>
                      <a:pt x="73" y="154"/>
                    </a:cubicBezTo>
                    <a:cubicBezTo>
                      <a:pt x="73" y="153"/>
                      <a:pt x="73" y="152"/>
                      <a:pt x="74" y="151"/>
                    </a:cubicBezTo>
                    <a:cubicBezTo>
                      <a:pt x="74" y="150"/>
                      <a:pt x="75" y="148"/>
                      <a:pt x="76" y="146"/>
                    </a:cubicBezTo>
                    <a:cubicBezTo>
                      <a:pt x="77" y="144"/>
                      <a:pt x="78" y="142"/>
                      <a:pt x="80" y="141"/>
                    </a:cubicBezTo>
                    <a:cubicBezTo>
                      <a:pt x="85" y="132"/>
                      <a:pt x="91" y="122"/>
                      <a:pt x="89" y="111"/>
                    </a:cubicBezTo>
                    <a:cubicBezTo>
                      <a:pt x="88" y="105"/>
                      <a:pt x="86" y="100"/>
                      <a:pt x="82" y="95"/>
                    </a:cubicBezTo>
                    <a:cubicBezTo>
                      <a:pt x="79" y="93"/>
                      <a:pt x="76" y="90"/>
                      <a:pt x="75" y="87"/>
                    </a:cubicBezTo>
                    <a:cubicBezTo>
                      <a:pt x="74" y="85"/>
                      <a:pt x="73" y="83"/>
                      <a:pt x="72" y="81"/>
                    </a:cubicBezTo>
                    <a:cubicBezTo>
                      <a:pt x="73" y="82"/>
                      <a:pt x="74" y="83"/>
                      <a:pt x="74" y="83"/>
                    </a:cubicBezTo>
                    <a:cubicBezTo>
                      <a:pt x="77" y="85"/>
                      <a:pt x="79" y="87"/>
                      <a:pt x="81" y="89"/>
                    </a:cubicBezTo>
                    <a:cubicBezTo>
                      <a:pt x="84" y="93"/>
                      <a:pt x="88" y="98"/>
                      <a:pt x="92" y="101"/>
                    </a:cubicBezTo>
                    <a:cubicBezTo>
                      <a:pt x="98" y="105"/>
                      <a:pt x="105" y="107"/>
                      <a:pt x="112" y="107"/>
                    </a:cubicBezTo>
                    <a:cubicBezTo>
                      <a:pt x="119" y="107"/>
                      <a:pt x="126" y="104"/>
                      <a:pt x="133" y="105"/>
                    </a:cubicBezTo>
                    <a:cubicBezTo>
                      <a:pt x="135" y="105"/>
                      <a:pt x="136" y="106"/>
                      <a:pt x="138" y="106"/>
                    </a:cubicBezTo>
                    <a:cubicBezTo>
                      <a:pt x="138" y="106"/>
                      <a:pt x="139" y="107"/>
                      <a:pt x="140" y="107"/>
                    </a:cubicBezTo>
                    <a:cubicBezTo>
                      <a:pt x="141" y="108"/>
                      <a:pt x="141" y="108"/>
                      <a:pt x="141" y="108"/>
                    </a:cubicBezTo>
                    <a:cubicBezTo>
                      <a:pt x="142" y="108"/>
                      <a:pt x="142" y="108"/>
                      <a:pt x="142" y="108"/>
                    </a:cubicBezTo>
                    <a:cubicBezTo>
                      <a:pt x="141" y="107"/>
                      <a:pt x="141" y="107"/>
                      <a:pt x="141" y="107"/>
                    </a:cubicBezTo>
                    <a:cubicBezTo>
                      <a:pt x="140" y="106"/>
                      <a:pt x="140" y="106"/>
                      <a:pt x="140" y="106"/>
                    </a:cubicBezTo>
                    <a:cubicBezTo>
                      <a:pt x="139" y="105"/>
                      <a:pt x="139" y="105"/>
                      <a:pt x="138" y="104"/>
                    </a:cubicBezTo>
                    <a:cubicBezTo>
                      <a:pt x="137" y="103"/>
                      <a:pt x="135" y="102"/>
                      <a:pt x="134" y="100"/>
                    </a:cubicBezTo>
                    <a:cubicBezTo>
                      <a:pt x="133" y="98"/>
                      <a:pt x="131" y="97"/>
                      <a:pt x="130" y="95"/>
                    </a:cubicBezTo>
                    <a:cubicBezTo>
                      <a:pt x="125" y="86"/>
                      <a:pt x="117" y="77"/>
                      <a:pt x="107" y="75"/>
                    </a:cubicBezTo>
                    <a:cubicBezTo>
                      <a:pt x="101" y="73"/>
                      <a:pt x="95" y="74"/>
                      <a:pt x="89" y="76"/>
                    </a:cubicBezTo>
                    <a:cubicBezTo>
                      <a:pt x="86" y="77"/>
                      <a:pt x="82" y="79"/>
                      <a:pt x="79" y="79"/>
                    </a:cubicBezTo>
                    <a:cubicBezTo>
                      <a:pt x="76" y="79"/>
                      <a:pt x="74" y="79"/>
                      <a:pt x="72" y="79"/>
                    </a:cubicBezTo>
                    <a:cubicBezTo>
                      <a:pt x="73" y="78"/>
                      <a:pt x="76" y="77"/>
                      <a:pt x="77" y="77"/>
                    </a:cubicBezTo>
                    <a:cubicBezTo>
                      <a:pt x="80" y="76"/>
                      <a:pt x="82" y="75"/>
                      <a:pt x="85" y="74"/>
                    </a:cubicBezTo>
                    <a:cubicBezTo>
                      <a:pt x="91" y="73"/>
                      <a:pt x="96" y="72"/>
                      <a:pt x="101" y="69"/>
                    </a:cubicBezTo>
                    <a:cubicBezTo>
                      <a:pt x="108" y="67"/>
                      <a:pt x="113" y="61"/>
                      <a:pt x="116" y="55"/>
                    </a:cubicBezTo>
                    <a:cubicBezTo>
                      <a:pt x="119" y="49"/>
                      <a:pt x="120" y="41"/>
                      <a:pt x="124" y="35"/>
                    </a:cubicBezTo>
                    <a:cubicBezTo>
                      <a:pt x="125" y="34"/>
                      <a:pt x="126" y="33"/>
                      <a:pt x="128" y="32"/>
                    </a:cubicBezTo>
                    <a:cubicBezTo>
                      <a:pt x="128" y="32"/>
                      <a:pt x="129" y="31"/>
                      <a:pt x="129" y="31"/>
                    </a:cubicBezTo>
                    <a:cubicBezTo>
                      <a:pt x="130" y="30"/>
                      <a:pt x="130" y="30"/>
                      <a:pt x="130" y="30"/>
                    </a:cubicBezTo>
                    <a:cubicBezTo>
                      <a:pt x="131" y="30"/>
                      <a:pt x="131" y="30"/>
                      <a:pt x="131" y="30"/>
                    </a:cubicBezTo>
                    <a:cubicBezTo>
                      <a:pt x="130" y="30"/>
                      <a:pt x="130" y="30"/>
                      <a:pt x="130" y="30"/>
                    </a:cubicBezTo>
                    <a:cubicBezTo>
                      <a:pt x="129" y="30"/>
                      <a:pt x="129" y="30"/>
                      <a:pt x="129" y="30"/>
                    </a:cubicBezTo>
                    <a:cubicBezTo>
                      <a:pt x="128" y="31"/>
                      <a:pt x="127" y="31"/>
                      <a:pt x="126" y="31"/>
                    </a:cubicBezTo>
                    <a:cubicBezTo>
                      <a:pt x="124" y="32"/>
                      <a:pt x="123" y="32"/>
                      <a:pt x="121" y="32"/>
                    </a:cubicBezTo>
                    <a:cubicBezTo>
                      <a:pt x="118" y="33"/>
                      <a:pt x="116" y="33"/>
                      <a:pt x="114" y="33"/>
                    </a:cubicBezTo>
                    <a:cubicBezTo>
                      <a:pt x="104" y="34"/>
                      <a:pt x="92" y="36"/>
                      <a:pt x="85" y="44"/>
                    </a:cubicBezTo>
                    <a:cubicBezTo>
                      <a:pt x="81" y="49"/>
                      <a:pt x="78" y="54"/>
                      <a:pt x="78" y="60"/>
                    </a:cubicBezTo>
                    <a:cubicBezTo>
                      <a:pt x="77" y="64"/>
                      <a:pt x="77" y="68"/>
                      <a:pt x="76" y="71"/>
                    </a:cubicBezTo>
                    <a:cubicBezTo>
                      <a:pt x="74" y="74"/>
                      <a:pt x="73" y="76"/>
                      <a:pt x="72" y="78"/>
                    </a:cubicBezTo>
                    <a:cubicBezTo>
                      <a:pt x="71" y="78"/>
                      <a:pt x="71" y="78"/>
                      <a:pt x="71" y="78"/>
                    </a:cubicBezTo>
                    <a:cubicBezTo>
                      <a:pt x="71" y="78"/>
                      <a:pt x="71" y="78"/>
                      <a:pt x="71" y="78"/>
                    </a:cubicBezTo>
                    <a:cubicBezTo>
                      <a:pt x="72" y="78"/>
                      <a:pt x="72" y="78"/>
                      <a:pt x="72" y="78"/>
                    </a:cubicBezTo>
                    <a:cubicBezTo>
                      <a:pt x="71" y="78"/>
                      <a:pt x="71" y="78"/>
                      <a:pt x="71" y="78"/>
                    </a:cubicBezTo>
                    <a:cubicBezTo>
                      <a:pt x="71" y="77"/>
                      <a:pt x="71" y="77"/>
                      <a:pt x="71" y="77"/>
                    </a:cubicBezTo>
                    <a:cubicBezTo>
                      <a:pt x="71" y="77"/>
                      <a:pt x="71" y="78"/>
                      <a:pt x="71" y="78"/>
                    </a:cubicBezTo>
                    <a:cubicBezTo>
                      <a:pt x="71" y="78"/>
                      <a:pt x="71" y="78"/>
                      <a:pt x="71" y="78"/>
                    </a:cubicBezTo>
                    <a:cubicBezTo>
                      <a:pt x="71" y="76"/>
                      <a:pt x="71" y="73"/>
                      <a:pt x="72" y="72"/>
                    </a:cubicBezTo>
                    <a:cubicBezTo>
                      <a:pt x="72" y="69"/>
                      <a:pt x="73" y="66"/>
                      <a:pt x="74" y="63"/>
                    </a:cubicBezTo>
                    <a:cubicBezTo>
                      <a:pt x="76" y="58"/>
                      <a:pt x="78" y="52"/>
                      <a:pt x="79" y="47"/>
                    </a:cubicBezTo>
                    <a:cubicBezTo>
                      <a:pt x="80" y="40"/>
                      <a:pt x="78" y="33"/>
                      <a:pt x="74" y="27"/>
                    </a:cubicBezTo>
                    <a:cubicBezTo>
                      <a:pt x="71" y="20"/>
                      <a:pt x="65" y="16"/>
                      <a:pt x="63" y="9"/>
                    </a:cubicBezTo>
                    <a:cubicBezTo>
                      <a:pt x="62" y="8"/>
                      <a:pt x="62" y="6"/>
                      <a:pt x="62" y="5"/>
                    </a:cubicBezTo>
                    <a:cubicBezTo>
                      <a:pt x="61" y="4"/>
                      <a:pt x="61" y="3"/>
                      <a:pt x="61" y="2"/>
                    </a:cubicBezTo>
                    <a:cubicBezTo>
                      <a:pt x="61" y="2"/>
                      <a:pt x="61" y="1"/>
                      <a:pt x="61" y="1"/>
                    </a:cubicBezTo>
                    <a:cubicBezTo>
                      <a:pt x="61" y="0"/>
                      <a:pt x="61" y="0"/>
                      <a:pt x="61" y="0"/>
                    </a:cubicBezTo>
                    <a:cubicBezTo>
                      <a:pt x="61" y="1"/>
                      <a:pt x="61" y="1"/>
                      <a:pt x="61" y="1"/>
                    </a:cubicBezTo>
                    <a:cubicBezTo>
                      <a:pt x="61" y="2"/>
                      <a:pt x="61" y="2"/>
                      <a:pt x="61" y="3"/>
                    </a:cubicBezTo>
                    <a:cubicBezTo>
                      <a:pt x="60" y="4"/>
                      <a:pt x="60" y="4"/>
                      <a:pt x="60" y="5"/>
                    </a:cubicBezTo>
                    <a:cubicBezTo>
                      <a:pt x="59" y="7"/>
                      <a:pt x="59" y="9"/>
                      <a:pt x="58" y="11"/>
                    </a:cubicBezTo>
                    <a:cubicBezTo>
                      <a:pt x="57" y="13"/>
                      <a:pt x="56" y="15"/>
                      <a:pt x="55" y="17"/>
                    </a:cubicBezTo>
                    <a:cubicBezTo>
                      <a:pt x="50" y="26"/>
                      <a:pt x="46" y="37"/>
                      <a:pt x="49" y="47"/>
                    </a:cubicBezTo>
                    <a:cubicBezTo>
                      <a:pt x="50" y="53"/>
                      <a:pt x="54" y="58"/>
                      <a:pt x="58" y="62"/>
                    </a:cubicBezTo>
                    <a:cubicBezTo>
                      <a:pt x="61" y="64"/>
                      <a:pt x="64" y="66"/>
                      <a:pt x="66" y="69"/>
                    </a:cubicBezTo>
                    <a:cubicBezTo>
                      <a:pt x="68" y="72"/>
                      <a:pt x="69" y="75"/>
                      <a:pt x="71" y="78"/>
                    </a:cubicBezTo>
                    <a:cubicBezTo>
                      <a:pt x="69" y="77"/>
                      <a:pt x="67" y="75"/>
                      <a:pt x="66" y="74"/>
                    </a:cubicBezTo>
                    <a:cubicBezTo>
                      <a:pt x="64" y="72"/>
                      <a:pt x="61" y="70"/>
                      <a:pt x="60" y="68"/>
                    </a:cubicBezTo>
                    <a:cubicBezTo>
                      <a:pt x="56" y="63"/>
                      <a:pt x="53" y="59"/>
                      <a:pt x="49" y="55"/>
                    </a:cubicBezTo>
                    <a:cubicBezTo>
                      <a:pt x="43" y="50"/>
                      <a:pt x="36" y="48"/>
                      <a:pt x="29" y="48"/>
                    </a:cubicBezTo>
                    <a:cubicBezTo>
                      <a:pt x="26" y="48"/>
                      <a:pt x="23" y="48"/>
                      <a:pt x="20" y="49"/>
                    </a:cubicBezTo>
                    <a:cubicBezTo>
                      <a:pt x="16" y="49"/>
                      <a:pt x="12" y="50"/>
                      <a:pt x="8" y="49"/>
                    </a:cubicBezTo>
                    <a:cubicBezTo>
                      <a:pt x="6" y="48"/>
                      <a:pt x="5" y="48"/>
                      <a:pt x="4" y="47"/>
                    </a:cubicBezTo>
                    <a:cubicBezTo>
                      <a:pt x="3" y="47"/>
                      <a:pt x="2" y="47"/>
                      <a:pt x="1" y="46"/>
                    </a:cubicBezTo>
                    <a:cubicBezTo>
                      <a:pt x="0" y="46"/>
                      <a:pt x="0" y="46"/>
                      <a:pt x="0" y="46"/>
                    </a:cubicBezTo>
                    <a:cubicBezTo>
                      <a:pt x="0" y="45"/>
                      <a:pt x="0" y="45"/>
                      <a:pt x="0" y="45"/>
                    </a:cubicBezTo>
                    <a:cubicBezTo>
                      <a:pt x="0" y="46"/>
                      <a:pt x="0" y="46"/>
                      <a:pt x="1" y="46"/>
                    </a:cubicBezTo>
                    <a:cubicBezTo>
                      <a:pt x="2" y="47"/>
                      <a:pt x="2" y="47"/>
                      <a:pt x="2" y="47"/>
                    </a:cubicBezTo>
                    <a:cubicBezTo>
                      <a:pt x="2" y="48"/>
                      <a:pt x="3" y="48"/>
                      <a:pt x="3" y="49"/>
                    </a:cubicBezTo>
                    <a:cubicBezTo>
                      <a:pt x="5" y="50"/>
                      <a:pt x="6" y="52"/>
                      <a:pt x="7" y="53"/>
                    </a:cubicBezTo>
                    <a:cubicBezTo>
                      <a:pt x="8" y="55"/>
                      <a:pt x="9" y="57"/>
                      <a:pt x="11" y="59"/>
                    </a:cubicBezTo>
                    <a:cubicBezTo>
                      <a:pt x="16" y="68"/>
                      <a:pt x="23" y="77"/>
                      <a:pt x="33" y="80"/>
                    </a:cubicBezTo>
                    <a:cubicBezTo>
                      <a:pt x="39" y="82"/>
                      <a:pt x="45" y="82"/>
                      <a:pt x="51" y="80"/>
                    </a:cubicBezTo>
                    <a:cubicBezTo>
                      <a:pt x="54" y="79"/>
                      <a:pt x="57" y="78"/>
                      <a:pt x="61" y="78"/>
                    </a:cubicBezTo>
                    <a:cubicBezTo>
                      <a:pt x="64" y="78"/>
                      <a:pt x="68" y="78"/>
                      <a:pt x="71" y="78"/>
                    </a:cubicBezTo>
                    <a:cubicBezTo>
                      <a:pt x="71" y="78"/>
                      <a:pt x="71" y="78"/>
                      <a:pt x="71" y="78"/>
                    </a:cubicBezTo>
                    <a:cubicBezTo>
                      <a:pt x="70" y="79"/>
                      <a:pt x="70" y="79"/>
                      <a:pt x="70" y="79"/>
                    </a:cubicBezTo>
                    <a:cubicBezTo>
                      <a:pt x="69" y="79"/>
                      <a:pt x="69" y="79"/>
                      <a:pt x="68" y="79"/>
                    </a:cubicBezTo>
                    <a:cubicBezTo>
                      <a:pt x="69" y="79"/>
                      <a:pt x="69" y="79"/>
                      <a:pt x="69" y="79"/>
                    </a:cubicBezTo>
                    <a:cubicBezTo>
                      <a:pt x="68" y="80"/>
                      <a:pt x="66" y="80"/>
                      <a:pt x="65" y="80"/>
                    </a:cubicBezTo>
                    <a:cubicBezTo>
                      <a:pt x="62" y="81"/>
                      <a:pt x="59" y="82"/>
                      <a:pt x="56" y="82"/>
                    </a:cubicBezTo>
                    <a:cubicBezTo>
                      <a:pt x="50" y="83"/>
                      <a:pt x="45" y="83"/>
                      <a:pt x="39" y="85"/>
                    </a:cubicBezTo>
                    <a:cubicBezTo>
                      <a:pt x="33" y="87"/>
                      <a:pt x="27" y="92"/>
                      <a:pt x="23" y="98"/>
                    </a:cubicBezTo>
                    <a:cubicBezTo>
                      <a:pt x="19" y="104"/>
                      <a:pt x="18" y="111"/>
                      <a:pt x="13" y="116"/>
                    </a:cubicBezTo>
                    <a:cubicBezTo>
                      <a:pt x="12" y="117"/>
                      <a:pt x="10" y="118"/>
                      <a:pt x="9" y="119"/>
                    </a:cubicBezTo>
                    <a:cubicBezTo>
                      <a:pt x="9" y="119"/>
                      <a:pt x="8" y="120"/>
                      <a:pt x="7" y="120"/>
                    </a:cubicBezTo>
                    <a:cubicBezTo>
                      <a:pt x="6" y="121"/>
                      <a:pt x="6" y="121"/>
                      <a:pt x="6" y="121"/>
                    </a:cubicBezTo>
                    <a:cubicBezTo>
                      <a:pt x="5" y="121"/>
                      <a:pt x="5" y="121"/>
                      <a:pt x="5" y="121"/>
                    </a:cubicBezTo>
                    <a:cubicBezTo>
                      <a:pt x="6" y="121"/>
                      <a:pt x="6" y="121"/>
                      <a:pt x="7" y="121"/>
                    </a:cubicBezTo>
                    <a:cubicBezTo>
                      <a:pt x="7" y="121"/>
                      <a:pt x="8" y="121"/>
                      <a:pt x="8" y="121"/>
                    </a:cubicBezTo>
                    <a:cubicBezTo>
                      <a:pt x="9" y="121"/>
                      <a:pt x="10" y="120"/>
                      <a:pt x="10" y="120"/>
                    </a:cubicBezTo>
                    <a:cubicBezTo>
                      <a:pt x="12" y="120"/>
                      <a:pt x="14" y="120"/>
                      <a:pt x="16" y="120"/>
                    </a:cubicBezTo>
                    <a:cubicBezTo>
                      <a:pt x="18" y="119"/>
                      <a:pt x="21" y="119"/>
                      <a:pt x="23" y="119"/>
                    </a:cubicBezTo>
                    <a:cubicBezTo>
                      <a:pt x="33" y="120"/>
                      <a:pt x="45" y="119"/>
                      <a:pt x="53" y="112"/>
                    </a:cubicBezTo>
                    <a:cubicBezTo>
                      <a:pt x="57" y="108"/>
                      <a:pt x="61" y="103"/>
                      <a:pt x="62" y="97"/>
                    </a:cubicBezTo>
                    <a:cubicBezTo>
                      <a:pt x="63" y="93"/>
                      <a:pt x="63" y="90"/>
                      <a:pt x="65" y="86"/>
                    </a:cubicBezTo>
                    <a:cubicBezTo>
                      <a:pt x="67" y="84"/>
                      <a:pt x="68" y="82"/>
                      <a:pt x="70" y="80"/>
                    </a:cubicBezTo>
                    <a:cubicBezTo>
                      <a:pt x="70" y="80"/>
                      <a:pt x="70" y="80"/>
                      <a:pt x="70" y="80"/>
                    </a:cubicBezTo>
                    <a:cubicBezTo>
                      <a:pt x="70" y="80"/>
                      <a:pt x="70" y="80"/>
                      <a:pt x="70" y="80"/>
                    </a:cubicBezTo>
                    <a:cubicBezTo>
                      <a:pt x="71" y="80"/>
                      <a:pt x="71" y="80"/>
                      <a:pt x="71" y="80"/>
                    </a:cubicBezTo>
                    <a:cubicBezTo>
                      <a:pt x="71" y="80"/>
                      <a:pt x="71" y="80"/>
                      <a:pt x="71" y="80"/>
                    </a:cubicBezTo>
                    <a:cubicBezTo>
                      <a:pt x="70" y="82"/>
                      <a:pt x="70" y="83"/>
                      <a:pt x="69" y="84"/>
                    </a:cubicBezTo>
                    <a:cubicBezTo>
                      <a:pt x="69" y="87"/>
                      <a:pt x="68" y="90"/>
                      <a:pt x="66" y="93"/>
                    </a:cubicBezTo>
                    <a:cubicBezTo>
                      <a:pt x="64" y="98"/>
                      <a:pt x="61" y="103"/>
                      <a:pt x="60" y="108"/>
                    </a:cubicBezTo>
                    <a:cubicBezTo>
                      <a:pt x="58" y="115"/>
                      <a:pt x="59" y="122"/>
                      <a:pt x="62" y="129"/>
                    </a:cubicBezTo>
                    <a:cubicBezTo>
                      <a:pt x="64" y="135"/>
                      <a:pt x="70" y="140"/>
                      <a:pt x="71" y="147"/>
                    </a:cubicBezTo>
                    <a:cubicBezTo>
                      <a:pt x="72" y="149"/>
                      <a:pt x="72" y="150"/>
                      <a:pt x="72" y="152"/>
                    </a:cubicBezTo>
                    <a:cubicBezTo>
                      <a:pt x="72" y="153"/>
                      <a:pt x="72" y="153"/>
                      <a:pt x="72" y="154"/>
                    </a:cubicBezTo>
                    <a:cubicBezTo>
                      <a:pt x="72" y="155"/>
                      <a:pt x="72" y="155"/>
                      <a:pt x="72" y="155"/>
                    </a:cubicBezTo>
                    <a:cubicBezTo>
                      <a:pt x="72" y="156"/>
                      <a:pt x="72" y="156"/>
                      <a:pt x="72" y="156"/>
                    </a:cubicBezTo>
                    <a:moveTo>
                      <a:pt x="71" y="78"/>
                    </a:moveTo>
                    <a:cubicBezTo>
                      <a:pt x="71" y="79"/>
                      <a:pt x="71" y="79"/>
                      <a:pt x="71" y="79"/>
                    </a:cubicBezTo>
                    <a:cubicBezTo>
                      <a:pt x="71" y="79"/>
                      <a:pt x="71" y="79"/>
                      <a:pt x="71" y="79"/>
                    </a:cubicBezTo>
                    <a:cubicBezTo>
                      <a:pt x="71" y="78"/>
                      <a:pt x="71" y="78"/>
                      <a:pt x="71" y="78"/>
                    </a:cubicBezTo>
                    <a:moveTo>
                      <a:pt x="71" y="79"/>
                    </a:moveTo>
                    <a:cubicBezTo>
                      <a:pt x="71" y="79"/>
                      <a:pt x="71" y="79"/>
                      <a:pt x="71" y="79"/>
                    </a:cubicBezTo>
                    <a:cubicBezTo>
                      <a:pt x="71" y="79"/>
                      <a:pt x="71" y="79"/>
                      <a:pt x="71" y="79"/>
                    </a:cubicBezTo>
                    <a:cubicBezTo>
                      <a:pt x="70" y="79"/>
                      <a:pt x="70" y="79"/>
                      <a:pt x="70" y="79"/>
                    </a:cubicBezTo>
                    <a:cubicBezTo>
                      <a:pt x="71" y="79"/>
                      <a:pt x="71" y="79"/>
                      <a:pt x="71" y="79"/>
                    </a:cubicBezTo>
                    <a:moveTo>
                      <a:pt x="71" y="78"/>
                    </a:moveTo>
                    <a:cubicBezTo>
                      <a:pt x="71" y="79"/>
                      <a:pt x="71" y="79"/>
                      <a:pt x="71" y="79"/>
                    </a:cubicBezTo>
                    <a:cubicBezTo>
                      <a:pt x="71" y="78"/>
                      <a:pt x="71" y="78"/>
                      <a:pt x="71" y="78"/>
                    </a:cubicBezTo>
                    <a:cubicBezTo>
                      <a:pt x="71" y="78"/>
                      <a:pt x="71" y="78"/>
                      <a:pt x="71" y="78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69" name="Freeform 94"/>
              <p:cNvSpPr/>
              <p:nvPr/>
            </p:nvSpPr>
            <p:spPr bwMode="auto">
              <a:xfrm>
                <a:off x="9421763" y="-3917304"/>
                <a:ext cx="63500" cy="63500"/>
              </a:xfrm>
              <a:custGeom>
                <a:avLst/>
                <a:gdLst>
                  <a:gd name="T0" fmla="*/ 0 w 15"/>
                  <a:gd name="T1" fmla="*/ 0 h 15"/>
                  <a:gd name="T2" fmla="*/ 6 w 15"/>
                  <a:gd name="T3" fmla="*/ 8 h 15"/>
                  <a:gd name="T4" fmla="*/ 11 w 15"/>
                  <a:gd name="T5" fmla="*/ 14 h 15"/>
                  <a:gd name="T6" fmla="*/ 12 w 15"/>
                  <a:gd name="T7" fmla="*/ 14 h 15"/>
                  <a:gd name="T8" fmla="*/ 12 w 15"/>
                  <a:gd name="T9" fmla="*/ 14 h 15"/>
                  <a:gd name="T10" fmla="*/ 12 w 15"/>
                  <a:gd name="T11" fmla="*/ 14 h 15"/>
                  <a:gd name="T12" fmla="*/ 13 w 15"/>
                  <a:gd name="T13" fmla="*/ 15 h 15"/>
                  <a:gd name="T14" fmla="*/ 15 w 15"/>
                  <a:gd name="T15" fmla="*/ 14 h 15"/>
                  <a:gd name="T16" fmla="*/ 12 w 15"/>
                  <a:gd name="T17" fmla="*/ 10 h 15"/>
                  <a:gd name="T18" fmla="*/ 9 w 15"/>
                  <a:gd name="T19" fmla="*/ 6 h 15"/>
                  <a:gd name="T20" fmla="*/ 0 w 15"/>
                  <a:gd name="T21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5" h="15">
                    <a:moveTo>
                      <a:pt x="0" y="0"/>
                    </a:moveTo>
                    <a:cubicBezTo>
                      <a:pt x="2" y="3"/>
                      <a:pt x="4" y="5"/>
                      <a:pt x="6" y="8"/>
                    </a:cubicBezTo>
                    <a:cubicBezTo>
                      <a:pt x="7" y="10"/>
                      <a:pt x="9" y="12"/>
                      <a:pt x="11" y="14"/>
                    </a:cubicBezTo>
                    <a:cubicBezTo>
                      <a:pt x="11" y="14"/>
                      <a:pt x="12" y="14"/>
                      <a:pt x="12" y="14"/>
                    </a:cubicBezTo>
                    <a:cubicBezTo>
                      <a:pt x="12" y="14"/>
                      <a:pt x="12" y="14"/>
                      <a:pt x="12" y="14"/>
                    </a:cubicBezTo>
                    <a:cubicBezTo>
                      <a:pt x="12" y="14"/>
                      <a:pt x="12" y="14"/>
                      <a:pt x="12" y="14"/>
                    </a:cubicBezTo>
                    <a:cubicBezTo>
                      <a:pt x="12" y="14"/>
                      <a:pt x="13" y="15"/>
                      <a:pt x="13" y="15"/>
                    </a:cubicBezTo>
                    <a:cubicBezTo>
                      <a:pt x="14" y="15"/>
                      <a:pt x="14" y="15"/>
                      <a:pt x="15" y="14"/>
                    </a:cubicBezTo>
                    <a:cubicBezTo>
                      <a:pt x="14" y="13"/>
                      <a:pt x="13" y="11"/>
                      <a:pt x="12" y="10"/>
                    </a:cubicBezTo>
                    <a:cubicBezTo>
                      <a:pt x="11" y="8"/>
                      <a:pt x="10" y="7"/>
                      <a:pt x="9" y="6"/>
                    </a:cubicBezTo>
                    <a:cubicBezTo>
                      <a:pt x="6" y="4"/>
                      <a:pt x="3" y="2"/>
                      <a:pt x="0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70" name="Freeform 95"/>
              <p:cNvSpPr/>
              <p:nvPr/>
            </p:nvSpPr>
            <p:spPr bwMode="auto">
              <a:xfrm>
                <a:off x="9413826" y="-3925242"/>
                <a:ext cx="58738" cy="50800"/>
              </a:xfrm>
              <a:custGeom>
                <a:avLst/>
                <a:gdLst>
                  <a:gd name="T0" fmla="*/ 2 w 14"/>
                  <a:gd name="T1" fmla="*/ 0 h 12"/>
                  <a:gd name="T2" fmla="*/ 0 w 14"/>
                  <a:gd name="T3" fmla="*/ 0 h 12"/>
                  <a:gd name="T4" fmla="*/ 2 w 14"/>
                  <a:gd name="T5" fmla="*/ 2 h 12"/>
                  <a:gd name="T6" fmla="*/ 11 w 14"/>
                  <a:gd name="T7" fmla="*/ 8 h 12"/>
                  <a:gd name="T8" fmla="*/ 14 w 14"/>
                  <a:gd name="T9" fmla="*/ 12 h 12"/>
                  <a:gd name="T10" fmla="*/ 14 w 14"/>
                  <a:gd name="T11" fmla="*/ 11 h 12"/>
                  <a:gd name="T12" fmla="*/ 6 w 14"/>
                  <a:gd name="T13" fmla="*/ 4 h 12"/>
                  <a:gd name="T14" fmla="*/ 2 w 14"/>
                  <a:gd name="T15" fmla="*/ 0 h 12"/>
                  <a:gd name="T16" fmla="*/ 2 w 14"/>
                  <a:gd name="T17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12">
                    <a:moveTo>
                      <a:pt x="2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1"/>
                      <a:pt x="1" y="2"/>
                      <a:pt x="2" y="2"/>
                    </a:cubicBezTo>
                    <a:cubicBezTo>
                      <a:pt x="5" y="4"/>
                      <a:pt x="8" y="6"/>
                      <a:pt x="11" y="8"/>
                    </a:cubicBezTo>
                    <a:cubicBezTo>
                      <a:pt x="12" y="9"/>
                      <a:pt x="13" y="10"/>
                      <a:pt x="14" y="12"/>
                    </a:cubicBezTo>
                    <a:cubicBezTo>
                      <a:pt x="14" y="12"/>
                      <a:pt x="14" y="11"/>
                      <a:pt x="14" y="11"/>
                    </a:cubicBezTo>
                    <a:cubicBezTo>
                      <a:pt x="12" y="8"/>
                      <a:pt x="9" y="6"/>
                      <a:pt x="6" y="4"/>
                    </a:cubicBezTo>
                    <a:cubicBezTo>
                      <a:pt x="5" y="3"/>
                      <a:pt x="4" y="1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71" name="Freeform 96"/>
              <p:cNvSpPr/>
              <p:nvPr/>
            </p:nvSpPr>
            <p:spPr bwMode="auto">
              <a:xfrm>
                <a:off x="9467801" y="-3856979"/>
                <a:ext cx="4763" cy="0"/>
              </a:xfrm>
              <a:custGeom>
                <a:avLst/>
                <a:gdLst>
                  <a:gd name="T0" fmla="*/ 0 w 1"/>
                  <a:gd name="T1" fmla="*/ 1 w 1"/>
                  <a:gd name="T2" fmla="*/ 1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72" name="Freeform 97"/>
              <p:cNvSpPr/>
              <p:nvPr/>
            </p:nvSpPr>
            <p:spPr bwMode="auto">
              <a:xfrm>
                <a:off x="9439226" y="-3841104"/>
                <a:ext cx="28575" cy="12700"/>
              </a:xfrm>
              <a:custGeom>
                <a:avLst/>
                <a:gdLst>
                  <a:gd name="T0" fmla="*/ 4 w 7"/>
                  <a:gd name="T1" fmla="*/ 0 h 3"/>
                  <a:gd name="T2" fmla="*/ 3 w 7"/>
                  <a:gd name="T3" fmla="*/ 0 h 3"/>
                  <a:gd name="T4" fmla="*/ 0 w 7"/>
                  <a:gd name="T5" fmla="*/ 0 h 3"/>
                  <a:gd name="T6" fmla="*/ 5 w 7"/>
                  <a:gd name="T7" fmla="*/ 3 h 3"/>
                  <a:gd name="T8" fmla="*/ 7 w 7"/>
                  <a:gd name="T9" fmla="*/ 0 h 3"/>
                  <a:gd name="T10" fmla="*/ 4 w 7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3">
                    <a:moveTo>
                      <a:pt x="4" y="0"/>
                    </a:moveTo>
                    <a:cubicBezTo>
                      <a:pt x="4" y="0"/>
                      <a:pt x="3" y="0"/>
                      <a:pt x="3" y="0"/>
                    </a:cubicBezTo>
                    <a:cubicBezTo>
                      <a:pt x="2" y="0"/>
                      <a:pt x="1" y="0"/>
                      <a:pt x="0" y="0"/>
                    </a:cubicBezTo>
                    <a:cubicBezTo>
                      <a:pt x="2" y="1"/>
                      <a:pt x="3" y="2"/>
                      <a:pt x="5" y="3"/>
                    </a:cubicBezTo>
                    <a:cubicBezTo>
                      <a:pt x="6" y="2"/>
                      <a:pt x="6" y="1"/>
                      <a:pt x="7" y="0"/>
                    </a:cubicBezTo>
                    <a:cubicBezTo>
                      <a:pt x="6" y="0"/>
                      <a:pt x="5" y="0"/>
                      <a:pt x="4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73" name="Freeform 98"/>
              <p:cNvSpPr/>
              <p:nvPr/>
            </p:nvSpPr>
            <p:spPr bwMode="auto">
              <a:xfrm>
                <a:off x="9363026" y="-3841104"/>
                <a:ext cx="96838" cy="25400"/>
              </a:xfrm>
              <a:custGeom>
                <a:avLst/>
                <a:gdLst>
                  <a:gd name="T0" fmla="*/ 18 w 23"/>
                  <a:gd name="T1" fmla="*/ 0 h 6"/>
                  <a:gd name="T2" fmla="*/ 11 w 23"/>
                  <a:gd name="T3" fmla="*/ 2 h 6"/>
                  <a:gd name="T4" fmla="*/ 5 w 23"/>
                  <a:gd name="T5" fmla="*/ 4 h 6"/>
                  <a:gd name="T6" fmla="*/ 0 w 23"/>
                  <a:gd name="T7" fmla="*/ 4 h 6"/>
                  <a:gd name="T8" fmla="*/ 0 w 23"/>
                  <a:gd name="T9" fmla="*/ 4 h 6"/>
                  <a:gd name="T10" fmla="*/ 2 w 23"/>
                  <a:gd name="T11" fmla="*/ 6 h 6"/>
                  <a:gd name="T12" fmla="*/ 2 w 23"/>
                  <a:gd name="T13" fmla="*/ 6 h 6"/>
                  <a:gd name="T14" fmla="*/ 16 w 23"/>
                  <a:gd name="T15" fmla="*/ 4 h 6"/>
                  <a:gd name="T16" fmla="*/ 23 w 23"/>
                  <a:gd name="T17" fmla="*/ 3 h 6"/>
                  <a:gd name="T18" fmla="*/ 23 w 23"/>
                  <a:gd name="T19" fmla="*/ 3 h 6"/>
                  <a:gd name="T20" fmla="*/ 18 w 23"/>
                  <a:gd name="T2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3" h="6">
                    <a:moveTo>
                      <a:pt x="18" y="0"/>
                    </a:moveTo>
                    <a:cubicBezTo>
                      <a:pt x="16" y="0"/>
                      <a:pt x="13" y="2"/>
                      <a:pt x="11" y="2"/>
                    </a:cubicBezTo>
                    <a:cubicBezTo>
                      <a:pt x="9" y="3"/>
                      <a:pt x="7" y="3"/>
                      <a:pt x="5" y="4"/>
                    </a:cubicBezTo>
                    <a:cubicBezTo>
                      <a:pt x="4" y="4"/>
                      <a:pt x="2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5"/>
                      <a:pt x="1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7" y="5"/>
                      <a:pt x="11" y="5"/>
                      <a:pt x="16" y="4"/>
                    </a:cubicBezTo>
                    <a:cubicBezTo>
                      <a:pt x="18" y="4"/>
                      <a:pt x="21" y="3"/>
                      <a:pt x="23" y="3"/>
                    </a:cubicBezTo>
                    <a:cubicBezTo>
                      <a:pt x="23" y="3"/>
                      <a:pt x="23" y="3"/>
                      <a:pt x="23" y="3"/>
                    </a:cubicBezTo>
                    <a:cubicBezTo>
                      <a:pt x="21" y="2"/>
                      <a:pt x="20" y="1"/>
                      <a:pt x="18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74" name="Freeform 99"/>
              <p:cNvSpPr>
                <a:spLocks noEditPoints="1"/>
              </p:cNvSpPr>
              <p:nvPr/>
            </p:nvSpPr>
            <p:spPr bwMode="auto">
              <a:xfrm>
                <a:off x="9363026" y="-3823642"/>
                <a:ext cx="20638" cy="7938"/>
              </a:xfrm>
              <a:custGeom>
                <a:avLst/>
                <a:gdLst>
                  <a:gd name="T0" fmla="*/ 2 w 5"/>
                  <a:gd name="T1" fmla="*/ 2 h 2"/>
                  <a:gd name="T2" fmla="*/ 2 w 5"/>
                  <a:gd name="T3" fmla="*/ 2 h 2"/>
                  <a:gd name="T4" fmla="*/ 2 w 5"/>
                  <a:gd name="T5" fmla="*/ 2 h 2"/>
                  <a:gd name="T6" fmla="*/ 2 w 5"/>
                  <a:gd name="T7" fmla="*/ 2 h 2"/>
                  <a:gd name="T8" fmla="*/ 5 w 5"/>
                  <a:gd name="T9" fmla="*/ 0 h 2"/>
                  <a:gd name="T10" fmla="*/ 2 w 5"/>
                  <a:gd name="T11" fmla="*/ 0 h 2"/>
                  <a:gd name="T12" fmla="*/ 0 w 5"/>
                  <a:gd name="T13" fmla="*/ 0 h 2"/>
                  <a:gd name="T14" fmla="*/ 0 w 5"/>
                  <a:gd name="T15" fmla="*/ 0 h 2"/>
                  <a:gd name="T16" fmla="*/ 0 w 5"/>
                  <a:gd name="T17" fmla="*/ 0 h 2"/>
                  <a:gd name="T18" fmla="*/ 5 w 5"/>
                  <a:gd name="T1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" h="2">
                    <a:moveTo>
                      <a:pt x="2" y="2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moveTo>
                      <a:pt x="5" y="0"/>
                    </a:moveTo>
                    <a:cubicBezTo>
                      <a:pt x="4" y="0"/>
                      <a:pt x="3" y="0"/>
                      <a:pt x="2" y="0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" y="0"/>
                      <a:pt x="4" y="0"/>
                      <a:pt x="5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75" name="Freeform 100"/>
              <p:cNvSpPr>
                <a:spLocks noEditPoints="1"/>
              </p:cNvSpPr>
              <p:nvPr/>
            </p:nvSpPr>
            <p:spPr bwMode="auto">
              <a:xfrm>
                <a:off x="9350326" y="-3925242"/>
                <a:ext cx="139700" cy="136525"/>
              </a:xfrm>
              <a:custGeom>
                <a:avLst/>
                <a:gdLst>
                  <a:gd name="T0" fmla="*/ 26 w 33"/>
                  <a:gd name="T1" fmla="*/ 23 h 32"/>
                  <a:gd name="T2" fmla="*/ 19 w 33"/>
                  <a:gd name="T3" fmla="*/ 24 h 32"/>
                  <a:gd name="T4" fmla="*/ 5 w 33"/>
                  <a:gd name="T5" fmla="*/ 26 h 32"/>
                  <a:gd name="T6" fmla="*/ 5 w 33"/>
                  <a:gd name="T7" fmla="*/ 26 h 32"/>
                  <a:gd name="T8" fmla="*/ 13 w 33"/>
                  <a:gd name="T9" fmla="*/ 31 h 32"/>
                  <a:gd name="T10" fmla="*/ 17 w 33"/>
                  <a:gd name="T11" fmla="*/ 32 h 32"/>
                  <a:gd name="T12" fmla="*/ 25 w 33"/>
                  <a:gd name="T13" fmla="*/ 29 h 32"/>
                  <a:gd name="T14" fmla="*/ 25 w 33"/>
                  <a:gd name="T15" fmla="*/ 27 h 32"/>
                  <a:gd name="T16" fmla="*/ 26 w 33"/>
                  <a:gd name="T17" fmla="*/ 23 h 32"/>
                  <a:gd name="T18" fmla="*/ 15 w 33"/>
                  <a:gd name="T19" fmla="*/ 0 h 32"/>
                  <a:gd name="T20" fmla="*/ 1 w 33"/>
                  <a:gd name="T21" fmla="*/ 12 h 32"/>
                  <a:gd name="T22" fmla="*/ 3 w 33"/>
                  <a:gd name="T23" fmla="*/ 24 h 32"/>
                  <a:gd name="T24" fmla="*/ 5 w 33"/>
                  <a:gd name="T25" fmla="*/ 24 h 32"/>
                  <a:gd name="T26" fmla="*/ 8 w 33"/>
                  <a:gd name="T27" fmla="*/ 24 h 32"/>
                  <a:gd name="T28" fmla="*/ 14 w 33"/>
                  <a:gd name="T29" fmla="*/ 22 h 32"/>
                  <a:gd name="T30" fmla="*/ 21 w 33"/>
                  <a:gd name="T31" fmla="*/ 20 h 32"/>
                  <a:gd name="T32" fmla="*/ 24 w 33"/>
                  <a:gd name="T33" fmla="*/ 20 h 32"/>
                  <a:gd name="T34" fmla="*/ 25 w 33"/>
                  <a:gd name="T35" fmla="*/ 20 h 32"/>
                  <a:gd name="T36" fmla="*/ 28 w 33"/>
                  <a:gd name="T37" fmla="*/ 20 h 32"/>
                  <a:gd name="T38" fmla="*/ 30 w 33"/>
                  <a:gd name="T39" fmla="*/ 17 h 32"/>
                  <a:gd name="T40" fmla="*/ 29 w 33"/>
                  <a:gd name="T41" fmla="*/ 16 h 32"/>
                  <a:gd name="T42" fmla="*/ 29 w 33"/>
                  <a:gd name="T43" fmla="*/ 16 h 32"/>
                  <a:gd name="T44" fmla="*/ 28 w 33"/>
                  <a:gd name="T45" fmla="*/ 16 h 32"/>
                  <a:gd name="T46" fmla="*/ 23 w 33"/>
                  <a:gd name="T47" fmla="*/ 10 h 32"/>
                  <a:gd name="T48" fmla="*/ 17 w 33"/>
                  <a:gd name="T49" fmla="*/ 2 h 32"/>
                  <a:gd name="T50" fmla="*/ 17 w 33"/>
                  <a:gd name="T51" fmla="*/ 2 h 32"/>
                  <a:gd name="T52" fmla="*/ 15 w 33"/>
                  <a:gd name="T53" fmla="*/ 0 h 32"/>
                  <a:gd name="T54" fmla="*/ 17 w 33"/>
                  <a:gd name="T55" fmla="*/ 0 h 32"/>
                  <a:gd name="T56" fmla="*/ 21 w 33"/>
                  <a:gd name="T57" fmla="*/ 4 h 32"/>
                  <a:gd name="T58" fmla="*/ 29 w 33"/>
                  <a:gd name="T59" fmla="*/ 11 h 32"/>
                  <a:gd name="T60" fmla="*/ 29 w 33"/>
                  <a:gd name="T61" fmla="*/ 12 h 32"/>
                  <a:gd name="T62" fmla="*/ 29 w 33"/>
                  <a:gd name="T63" fmla="*/ 12 h 32"/>
                  <a:gd name="T64" fmla="*/ 32 w 33"/>
                  <a:gd name="T65" fmla="*/ 16 h 32"/>
                  <a:gd name="T66" fmla="*/ 32 w 33"/>
                  <a:gd name="T67" fmla="*/ 16 h 32"/>
                  <a:gd name="T68" fmla="*/ 20 w 33"/>
                  <a:gd name="T69" fmla="*/ 0 h 32"/>
                  <a:gd name="T70" fmla="*/ 17 w 33"/>
                  <a:gd name="T71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33" h="32">
                    <a:moveTo>
                      <a:pt x="26" y="23"/>
                    </a:moveTo>
                    <a:cubicBezTo>
                      <a:pt x="24" y="23"/>
                      <a:pt x="21" y="24"/>
                      <a:pt x="19" y="24"/>
                    </a:cubicBezTo>
                    <a:cubicBezTo>
                      <a:pt x="14" y="25"/>
                      <a:pt x="10" y="25"/>
                      <a:pt x="5" y="26"/>
                    </a:cubicBezTo>
                    <a:cubicBezTo>
                      <a:pt x="5" y="26"/>
                      <a:pt x="5" y="26"/>
                      <a:pt x="5" y="26"/>
                    </a:cubicBezTo>
                    <a:cubicBezTo>
                      <a:pt x="7" y="29"/>
                      <a:pt x="10" y="30"/>
                      <a:pt x="13" y="31"/>
                    </a:cubicBezTo>
                    <a:cubicBezTo>
                      <a:pt x="14" y="31"/>
                      <a:pt x="15" y="32"/>
                      <a:pt x="17" y="32"/>
                    </a:cubicBezTo>
                    <a:cubicBezTo>
                      <a:pt x="20" y="32"/>
                      <a:pt x="22" y="31"/>
                      <a:pt x="25" y="29"/>
                    </a:cubicBezTo>
                    <a:cubicBezTo>
                      <a:pt x="25" y="28"/>
                      <a:pt x="25" y="28"/>
                      <a:pt x="25" y="27"/>
                    </a:cubicBezTo>
                    <a:cubicBezTo>
                      <a:pt x="25" y="25"/>
                      <a:pt x="25" y="24"/>
                      <a:pt x="26" y="23"/>
                    </a:cubicBezTo>
                    <a:moveTo>
                      <a:pt x="15" y="0"/>
                    </a:moveTo>
                    <a:cubicBezTo>
                      <a:pt x="8" y="1"/>
                      <a:pt x="3" y="6"/>
                      <a:pt x="1" y="12"/>
                    </a:cubicBezTo>
                    <a:cubicBezTo>
                      <a:pt x="0" y="16"/>
                      <a:pt x="1" y="20"/>
                      <a:pt x="3" y="24"/>
                    </a:cubicBezTo>
                    <a:cubicBezTo>
                      <a:pt x="4" y="24"/>
                      <a:pt x="4" y="24"/>
                      <a:pt x="5" y="24"/>
                    </a:cubicBezTo>
                    <a:cubicBezTo>
                      <a:pt x="6" y="24"/>
                      <a:pt x="7" y="24"/>
                      <a:pt x="8" y="24"/>
                    </a:cubicBezTo>
                    <a:cubicBezTo>
                      <a:pt x="10" y="23"/>
                      <a:pt x="12" y="23"/>
                      <a:pt x="14" y="22"/>
                    </a:cubicBezTo>
                    <a:cubicBezTo>
                      <a:pt x="16" y="22"/>
                      <a:pt x="19" y="20"/>
                      <a:pt x="21" y="20"/>
                    </a:cubicBezTo>
                    <a:cubicBezTo>
                      <a:pt x="22" y="20"/>
                      <a:pt x="23" y="20"/>
                      <a:pt x="24" y="20"/>
                    </a:cubicBezTo>
                    <a:cubicBezTo>
                      <a:pt x="24" y="20"/>
                      <a:pt x="25" y="20"/>
                      <a:pt x="25" y="20"/>
                    </a:cubicBezTo>
                    <a:cubicBezTo>
                      <a:pt x="26" y="20"/>
                      <a:pt x="27" y="20"/>
                      <a:pt x="28" y="20"/>
                    </a:cubicBezTo>
                    <a:cubicBezTo>
                      <a:pt x="29" y="19"/>
                      <a:pt x="30" y="18"/>
                      <a:pt x="30" y="17"/>
                    </a:cubicBezTo>
                    <a:cubicBezTo>
                      <a:pt x="30" y="17"/>
                      <a:pt x="29" y="16"/>
                      <a:pt x="29" y="16"/>
                    </a:cubicBezTo>
                    <a:cubicBezTo>
                      <a:pt x="29" y="16"/>
                      <a:pt x="29" y="16"/>
                      <a:pt x="29" y="16"/>
                    </a:cubicBezTo>
                    <a:cubicBezTo>
                      <a:pt x="29" y="16"/>
                      <a:pt x="29" y="16"/>
                      <a:pt x="28" y="16"/>
                    </a:cubicBezTo>
                    <a:cubicBezTo>
                      <a:pt x="26" y="14"/>
                      <a:pt x="24" y="12"/>
                      <a:pt x="23" y="10"/>
                    </a:cubicBezTo>
                    <a:cubicBezTo>
                      <a:pt x="21" y="7"/>
                      <a:pt x="19" y="5"/>
                      <a:pt x="17" y="2"/>
                    </a:cubicBezTo>
                    <a:cubicBezTo>
                      <a:pt x="17" y="2"/>
                      <a:pt x="17" y="2"/>
                      <a:pt x="17" y="2"/>
                    </a:cubicBezTo>
                    <a:cubicBezTo>
                      <a:pt x="16" y="2"/>
                      <a:pt x="15" y="1"/>
                      <a:pt x="15" y="0"/>
                    </a:cubicBezTo>
                    <a:moveTo>
                      <a:pt x="17" y="0"/>
                    </a:moveTo>
                    <a:cubicBezTo>
                      <a:pt x="19" y="1"/>
                      <a:pt x="20" y="3"/>
                      <a:pt x="21" y="4"/>
                    </a:cubicBezTo>
                    <a:cubicBezTo>
                      <a:pt x="24" y="6"/>
                      <a:pt x="27" y="8"/>
                      <a:pt x="29" y="11"/>
                    </a:cubicBezTo>
                    <a:cubicBezTo>
                      <a:pt x="29" y="11"/>
                      <a:pt x="29" y="12"/>
                      <a:pt x="29" y="12"/>
                    </a:cubicBezTo>
                    <a:cubicBezTo>
                      <a:pt x="29" y="12"/>
                      <a:pt x="29" y="12"/>
                      <a:pt x="29" y="12"/>
                    </a:cubicBezTo>
                    <a:cubicBezTo>
                      <a:pt x="30" y="13"/>
                      <a:pt x="31" y="15"/>
                      <a:pt x="32" y="16"/>
                    </a:cubicBezTo>
                    <a:cubicBezTo>
                      <a:pt x="32" y="16"/>
                      <a:pt x="32" y="16"/>
                      <a:pt x="32" y="16"/>
                    </a:cubicBezTo>
                    <a:cubicBezTo>
                      <a:pt x="33" y="9"/>
                      <a:pt x="28" y="2"/>
                      <a:pt x="20" y="0"/>
                    </a:cubicBezTo>
                    <a:cubicBezTo>
                      <a:pt x="19" y="0"/>
                      <a:pt x="18" y="0"/>
                      <a:pt x="17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76" name="Freeform 101"/>
              <p:cNvSpPr/>
              <p:nvPr/>
            </p:nvSpPr>
            <p:spPr bwMode="auto">
              <a:xfrm>
                <a:off x="9544001" y="-3768079"/>
                <a:ext cx="38100" cy="76200"/>
              </a:xfrm>
              <a:custGeom>
                <a:avLst/>
                <a:gdLst>
                  <a:gd name="T0" fmla="*/ 2 w 9"/>
                  <a:gd name="T1" fmla="*/ 0 h 18"/>
                  <a:gd name="T2" fmla="*/ 0 w 9"/>
                  <a:gd name="T3" fmla="*/ 2 h 18"/>
                  <a:gd name="T4" fmla="*/ 2 w 9"/>
                  <a:gd name="T5" fmla="*/ 4 h 18"/>
                  <a:gd name="T6" fmla="*/ 7 w 9"/>
                  <a:gd name="T7" fmla="*/ 18 h 18"/>
                  <a:gd name="T8" fmla="*/ 8 w 9"/>
                  <a:gd name="T9" fmla="*/ 17 h 18"/>
                  <a:gd name="T10" fmla="*/ 4 w 9"/>
                  <a:gd name="T11" fmla="*/ 2 h 18"/>
                  <a:gd name="T12" fmla="*/ 4 w 9"/>
                  <a:gd name="T13" fmla="*/ 3 h 18"/>
                  <a:gd name="T14" fmla="*/ 4 w 9"/>
                  <a:gd name="T15" fmla="*/ 3 h 18"/>
                  <a:gd name="T16" fmla="*/ 4 w 9"/>
                  <a:gd name="T17" fmla="*/ 3 h 18"/>
                  <a:gd name="T18" fmla="*/ 4 w 9"/>
                  <a:gd name="T19" fmla="*/ 2 h 18"/>
                  <a:gd name="T20" fmla="*/ 2 w 9"/>
                  <a:gd name="T21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" h="18">
                    <a:moveTo>
                      <a:pt x="2" y="0"/>
                    </a:moveTo>
                    <a:cubicBezTo>
                      <a:pt x="1" y="1"/>
                      <a:pt x="1" y="2"/>
                      <a:pt x="0" y="2"/>
                    </a:cubicBezTo>
                    <a:cubicBezTo>
                      <a:pt x="1" y="3"/>
                      <a:pt x="1" y="3"/>
                      <a:pt x="2" y="4"/>
                    </a:cubicBezTo>
                    <a:cubicBezTo>
                      <a:pt x="5" y="8"/>
                      <a:pt x="6" y="13"/>
                      <a:pt x="7" y="18"/>
                    </a:cubicBezTo>
                    <a:cubicBezTo>
                      <a:pt x="7" y="17"/>
                      <a:pt x="7" y="17"/>
                      <a:pt x="8" y="17"/>
                    </a:cubicBezTo>
                    <a:cubicBezTo>
                      <a:pt x="9" y="11"/>
                      <a:pt x="7" y="6"/>
                      <a:pt x="4" y="2"/>
                    </a:cubicBezTo>
                    <a:cubicBezTo>
                      <a:pt x="4" y="2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2"/>
                      <a:pt x="4" y="2"/>
                    </a:cubicBezTo>
                    <a:cubicBezTo>
                      <a:pt x="3" y="2"/>
                      <a:pt x="3" y="1"/>
                      <a:pt x="2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77" name="Freeform 102"/>
              <p:cNvSpPr/>
              <p:nvPr/>
            </p:nvSpPr>
            <p:spPr bwMode="auto">
              <a:xfrm>
                <a:off x="9561463" y="-3760142"/>
                <a:ext cx="0" cy="4763"/>
              </a:xfrm>
              <a:custGeom>
                <a:avLst/>
                <a:gdLst>
                  <a:gd name="T0" fmla="*/ 0 h 1"/>
                  <a:gd name="T1" fmla="*/ 1 h 1"/>
                  <a:gd name="T2" fmla="*/ 1 h 1"/>
                  <a:gd name="T3" fmla="*/ 0 h 1"/>
                  <a:gd name="T4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78" name="Freeform 103"/>
              <p:cNvSpPr/>
              <p:nvPr/>
            </p:nvSpPr>
            <p:spPr bwMode="auto">
              <a:xfrm>
                <a:off x="9553526" y="-3750617"/>
                <a:ext cx="20638" cy="63500"/>
              </a:xfrm>
              <a:custGeom>
                <a:avLst/>
                <a:gdLst>
                  <a:gd name="T0" fmla="*/ 0 w 5"/>
                  <a:gd name="T1" fmla="*/ 0 h 15"/>
                  <a:gd name="T2" fmla="*/ 4 w 5"/>
                  <a:gd name="T3" fmla="*/ 12 h 15"/>
                  <a:gd name="T4" fmla="*/ 5 w 5"/>
                  <a:gd name="T5" fmla="*/ 15 h 15"/>
                  <a:gd name="T6" fmla="*/ 5 w 5"/>
                  <a:gd name="T7" fmla="*/ 14 h 15"/>
                  <a:gd name="T8" fmla="*/ 0 w 5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5">
                    <a:moveTo>
                      <a:pt x="0" y="0"/>
                    </a:moveTo>
                    <a:cubicBezTo>
                      <a:pt x="2" y="4"/>
                      <a:pt x="4" y="8"/>
                      <a:pt x="4" y="12"/>
                    </a:cubicBezTo>
                    <a:cubicBezTo>
                      <a:pt x="5" y="13"/>
                      <a:pt x="5" y="14"/>
                      <a:pt x="5" y="15"/>
                    </a:cubicBezTo>
                    <a:cubicBezTo>
                      <a:pt x="5" y="15"/>
                      <a:pt x="5" y="14"/>
                      <a:pt x="5" y="14"/>
                    </a:cubicBezTo>
                    <a:cubicBezTo>
                      <a:pt x="4" y="9"/>
                      <a:pt x="3" y="4"/>
                      <a:pt x="0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79" name="Freeform 104"/>
              <p:cNvSpPr/>
              <p:nvPr/>
            </p:nvSpPr>
            <p:spPr bwMode="auto">
              <a:xfrm>
                <a:off x="9442401" y="-3763317"/>
                <a:ext cx="25400" cy="53975"/>
              </a:xfrm>
              <a:custGeom>
                <a:avLst/>
                <a:gdLst>
                  <a:gd name="T0" fmla="*/ 6 w 6"/>
                  <a:gd name="T1" fmla="*/ 0 h 13"/>
                  <a:gd name="T2" fmla="*/ 1 w 6"/>
                  <a:gd name="T3" fmla="*/ 8 h 13"/>
                  <a:gd name="T4" fmla="*/ 0 w 6"/>
                  <a:gd name="T5" fmla="*/ 13 h 13"/>
                  <a:gd name="T6" fmla="*/ 1 w 6"/>
                  <a:gd name="T7" fmla="*/ 9 h 13"/>
                  <a:gd name="T8" fmla="*/ 6 w 6"/>
                  <a:gd name="T9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13">
                    <a:moveTo>
                      <a:pt x="6" y="0"/>
                    </a:moveTo>
                    <a:cubicBezTo>
                      <a:pt x="3" y="2"/>
                      <a:pt x="1" y="5"/>
                      <a:pt x="1" y="8"/>
                    </a:cubicBezTo>
                    <a:cubicBezTo>
                      <a:pt x="0" y="10"/>
                      <a:pt x="0" y="11"/>
                      <a:pt x="0" y="13"/>
                    </a:cubicBezTo>
                    <a:cubicBezTo>
                      <a:pt x="1" y="11"/>
                      <a:pt x="1" y="10"/>
                      <a:pt x="1" y="9"/>
                    </a:cubicBezTo>
                    <a:cubicBezTo>
                      <a:pt x="3" y="6"/>
                      <a:pt x="4" y="3"/>
                      <a:pt x="6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80" name="Freeform 105"/>
              <p:cNvSpPr/>
              <p:nvPr/>
            </p:nvSpPr>
            <p:spPr bwMode="auto">
              <a:xfrm>
                <a:off x="9442401" y="-3725217"/>
                <a:ext cx="4763" cy="15875"/>
              </a:xfrm>
              <a:custGeom>
                <a:avLst/>
                <a:gdLst>
                  <a:gd name="T0" fmla="*/ 1 w 1"/>
                  <a:gd name="T1" fmla="*/ 0 h 4"/>
                  <a:gd name="T2" fmla="*/ 0 w 1"/>
                  <a:gd name="T3" fmla="*/ 4 h 4"/>
                  <a:gd name="T4" fmla="*/ 0 w 1"/>
                  <a:gd name="T5" fmla="*/ 4 h 4"/>
                  <a:gd name="T6" fmla="*/ 1 w 1"/>
                  <a:gd name="T7" fmla="*/ 3 h 4"/>
                  <a:gd name="T8" fmla="*/ 1 w 1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cubicBezTo>
                      <a:pt x="1" y="1"/>
                      <a:pt x="1" y="2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3"/>
                      <a:pt x="1" y="3"/>
                    </a:cubicBezTo>
                    <a:cubicBezTo>
                      <a:pt x="1" y="2"/>
                      <a:pt x="1" y="1"/>
                      <a:pt x="1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81" name="Freeform 106"/>
              <p:cNvSpPr/>
              <p:nvPr/>
            </p:nvSpPr>
            <p:spPr bwMode="auto">
              <a:xfrm>
                <a:off x="9442401" y="-3768079"/>
                <a:ext cx="131763" cy="123825"/>
              </a:xfrm>
              <a:custGeom>
                <a:avLst/>
                <a:gdLst>
                  <a:gd name="T0" fmla="*/ 6 w 31"/>
                  <a:gd name="T1" fmla="*/ 0 h 29"/>
                  <a:gd name="T2" fmla="*/ 6 w 31"/>
                  <a:gd name="T3" fmla="*/ 1 h 29"/>
                  <a:gd name="T4" fmla="*/ 1 w 31"/>
                  <a:gd name="T5" fmla="*/ 10 h 29"/>
                  <a:gd name="T6" fmla="*/ 1 w 31"/>
                  <a:gd name="T7" fmla="*/ 13 h 29"/>
                  <a:gd name="T8" fmla="*/ 0 w 31"/>
                  <a:gd name="T9" fmla="*/ 14 h 29"/>
                  <a:gd name="T10" fmla="*/ 13 w 31"/>
                  <a:gd name="T11" fmla="*/ 28 h 29"/>
                  <a:gd name="T12" fmla="*/ 16 w 31"/>
                  <a:gd name="T13" fmla="*/ 29 h 29"/>
                  <a:gd name="T14" fmla="*/ 31 w 31"/>
                  <a:gd name="T15" fmla="*/ 19 h 29"/>
                  <a:gd name="T16" fmla="*/ 30 w 31"/>
                  <a:gd name="T17" fmla="*/ 16 h 29"/>
                  <a:gd name="T18" fmla="*/ 26 w 31"/>
                  <a:gd name="T19" fmla="*/ 4 h 29"/>
                  <a:gd name="T20" fmla="*/ 24 w 31"/>
                  <a:gd name="T21" fmla="*/ 2 h 29"/>
                  <a:gd name="T22" fmla="*/ 16 w 31"/>
                  <a:gd name="T23" fmla="*/ 5 h 29"/>
                  <a:gd name="T24" fmla="*/ 15 w 31"/>
                  <a:gd name="T25" fmla="*/ 5 h 29"/>
                  <a:gd name="T26" fmla="*/ 6 w 31"/>
                  <a:gd name="T27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1" h="29">
                    <a:moveTo>
                      <a:pt x="6" y="0"/>
                    </a:moveTo>
                    <a:cubicBezTo>
                      <a:pt x="6" y="1"/>
                      <a:pt x="6" y="1"/>
                      <a:pt x="6" y="1"/>
                    </a:cubicBezTo>
                    <a:cubicBezTo>
                      <a:pt x="4" y="4"/>
                      <a:pt x="3" y="7"/>
                      <a:pt x="1" y="10"/>
                    </a:cubicBezTo>
                    <a:cubicBezTo>
                      <a:pt x="1" y="11"/>
                      <a:pt x="1" y="12"/>
                      <a:pt x="1" y="13"/>
                    </a:cubicBezTo>
                    <a:cubicBezTo>
                      <a:pt x="0" y="13"/>
                      <a:pt x="0" y="14"/>
                      <a:pt x="0" y="14"/>
                    </a:cubicBezTo>
                    <a:cubicBezTo>
                      <a:pt x="1" y="21"/>
                      <a:pt x="6" y="27"/>
                      <a:pt x="13" y="28"/>
                    </a:cubicBezTo>
                    <a:cubicBezTo>
                      <a:pt x="14" y="29"/>
                      <a:pt x="15" y="29"/>
                      <a:pt x="16" y="29"/>
                    </a:cubicBezTo>
                    <a:cubicBezTo>
                      <a:pt x="22" y="29"/>
                      <a:pt x="28" y="25"/>
                      <a:pt x="31" y="19"/>
                    </a:cubicBezTo>
                    <a:cubicBezTo>
                      <a:pt x="31" y="18"/>
                      <a:pt x="31" y="17"/>
                      <a:pt x="30" y="16"/>
                    </a:cubicBezTo>
                    <a:cubicBezTo>
                      <a:pt x="30" y="12"/>
                      <a:pt x="28" y="8"/>
                      <a:pt x="26" y="4"/>
                    </a:cubicBezTo>
                    <a:cubicBezTo>
                      <a:pt x="25" y="3"/>
                      <a:pt x="25" y="3"/>
                      <a:pt x="24" y="2"/>
                    </a:cubicBezTo>
                    <a:cubicBezTo>
                      <a:pt x="22" y="4"/>
                      <a:pt x="19" y="5"/>
                      <a:pt x="16" y="5"/>
                    </a:cubicBezTo>
                    <a:cubicBezTo>
                      <a:pt x="16" y="5"/>
                      <a:pt x="15" y="5"/>
                      <a:pt x="15" y="5"/>
                    </a:cubicBezTo>
                    <a:cubicBezTo>
                      <a:pt x="11" y="4"/>
                      <a:pt x="8" y="3"/>
                      <a:pt x="6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82" name="Freeform 107"/>
              <p:cNvSpPr/>
              <p:nvPr/>
            </p:nvSpPr>
            <p:spPr bwMode="auto">
              <a:xfrm>
                <a:off x="9540826" y="-3861742"/>
                <a:ext cx="33338" cy="17463"/>
              </a:xfrm>
              <a:custGeom>
                <a:avLst/>
                <a:gdLst>
                  <a:gd name="T0" fmla="*/ 8 w 8"/>
                  <a:gd name="T1" fmla="*/ 0 h 4"/>
                  <a:gd name="T2" fmla="*/ 3 w 8"/>
                  <a:gd name="T3" fmla="*/ 1 h 4"/>
                  <a:gd name="T4" fmla="*/ 1 w 8"/>
                  <a:gd name="T5" fmla="*/ 2 h 4"/>
                  <a:gd name="T6" fmla="*/ 0 w 8"/>
                  <a:gd name="T7" fmla="*/ 2 h 4"/>
                  <a:gd name="T8" fmla="*/ 3 w 8"/>
                  <a:gd name="T9" fmla="*/ 4 h 4"/>
                  <a:gd name="T10" fmla="*/ 7 w 8"/>
                  <a:gd name="T11" fmla="*/ 3 h 4"/>
                  <a:gd name="T12" fmla="*/ 8 w 8"/>
                  <a:gd name="T13" fmla="*/ 2 h 4"/>
                  <a:gd name="T14" fmla="*/ 8 w 8"/>
                  <a:gd name="T1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4">
                    <a:moveTo>
                      <a:pt x="8" y="0"/>
                    </a:moveTo>
                    <a:cubicBezTo>
                      <a:pt x="7" y="0"/>
                      <a:pt x="5" y="1"/>
                      <a:pt x="3" y="1"/>
                    </a:cubicBezTo>
                    <a:cubicBezTo>
                      <a:pt x="3" y="1"/>
                      <a:pt x="2" y="1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1" y="3"/>
                      <a:pt x="2" y="3"/>
                      <a:pt x="3" y="4"/>
                    </a:cubicBezTo>
                    <a:cubicBezTo>
                      <a:pt x="4" y="4"/>
                      <a:pt x="6" y="3"/>
                      <a:pt x="7" y="3"/>
                    </a:cubicBezTo>
                    <a:cubicBezTo>
                      <a:pt x="7" y="3"/>
                      <a:pt x="8" y="2"/>
                      <a:pt x="8" y="2"/>
                    </a:cubicBezTo>
                    <a:cubicBezTo>
                      <a:pt x="8" y="1"/>
                      <a:pt x="8" y="1"/>
                      <a:pt x="8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83" name="Freeform 108"/>
              <p:cNvSpPr/>
              <p:nvPr/>
            </p:nvSpPr>
            <p:spPr bwMode="auto">
              <a:xfrm>
                <a:off x="9574163" y="-3887142"/>
                <a:ext cx="80963" cy="33338"/>
              </a:xfrm>
              <a:custGeom>
                <a:avLst/>
                <a:gdLst>
                  <a:gd name="T0" fmla="*/ 17 w 19"/>
                  <a:gd name="T1" fmla="*/ 0 h 8"/>
                  <a:gd name="T2" fmla="*/ 13 w 19"/>
                  <a:gd name="T3" fmla="*/ 2 h 8"/>
                  <a:gd name="T4" fmla="*/ 5 w 19"/>
                  <a:gd name="T5" fmla="*/ 5 h 8"/>
                  <a:gd name="T6" fmla="*/ 0 w 19"/>
                  <a:gd name="T7" fmla="*/ 6 h 8"/>
                  <a:gd name="T8" fmla="*/ 0 w 19"/>
                  <a:gd name="T9" fmla="*/ 8 h 8"/>
                  <a:gd name="T10" fmla="*/ 5 w 19"/>
                  <a:gd name="T11" fmla="*/ 7 h 8"/>
                  <a:gd name="T12" fmla="*/ 11 w 19"/>
                  <a:gd name="T13" fmla="*/ 7 h 8"/>
                  <a:gd name="T14" fmla="*/ 19 w 19"/>
                  <a:gd name="T15" fmla="*/ 8 h 8"/>
                  <a:gd name="T16" fmla="*/ 19 w 19"/>
                  <a:gd name="T17" fmla="*/ 8 h 8"/>
                  <a:gd name="T18" fmla="*/ 17 w 19"/>
                  <a:gd name="T1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9" h="8">
                    <a:moveTo>
                      <a:pt x="17" y="0"/>
                    </a:moveTo>
                    <a:cubicBezTo>
                      <a:pt x="16" y="1"/>
                      <a:pt x="14" y="1"/>
                      <a:pt x="13" y="2"/>
                    </a:cubicBezTo>
                    <a:cubicBezTo>
                      <a:pt x="10" y="3"/>
                      <a:pt x="8" y="4"/>
                      <a:pt x="5" y="5"/>
                    </a:cubicBezTo>
                    <a:cubicBezTo>
                      <a:pt x="4" y="5"/>
                      <a:pt x="2" y="5"/>
                      <a:pt x="0" y="6"/>
                    </a:cubicBezTo>
                    <a:cubicBezTo>
                      <a:pt x="0" y="7"/>
                      <a:pt x="0" y="7"/>
                      <a:pt x="0" y="8"/>
                    </a:cubicBezTo>
                    <a:cubicBezTo>
                      <a:pt x="2" y="8"/>
                      <a:pt x="3" y="7"/>
                      <a:pt x="5" y="7"/>
                    </a:cubicBezTo>
                    <a:cubicBezTo>
                      <a:pt x="7" y="7"/>
                      <a:pt x="9" y="7"/>
                      <a:pt x="11" y="7"/>
                    </a:cubicBezTo>
                    <a:cubicBezTo>
                      <a:pt x="13" y="7"/>
                      <a:pt x="16" y="7"/>
                      <a:pt x="19" y="8"/>
                    </a:cubicBezTo>
                    <a:cubicBezTo>
                      <a:pt x="19" y="8"/>
                      <a:pt x="19" y="8"/>
                      <a:pt x="19" y="8"/>
                    </a:cubicBezTo>
                    <a:cubicBezTo>
                      <a:pt x="19" y="5"/>
                      <a:pt x="18" y="2"/>
                      <a:pt x="17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84" name="Freeform 109"/>
              <p:cNvSpPr>
                <a:spLocks noEditPoints="1"/>
              </p:cNvSpPr>
              <p:nvPr/>
            </p:nvSpPr>
            <p:spPr bwMode="auto">
              <a:xfrm>
                <a:off x="9540826" y="-3891904"/>
                <a:ext cx="114300" cy="38100"/>
              </a:xfrm>
              <a:custGeom>
                <a:avLst/>
                <a:gdLst>
                  <a:gd name="T0" fmla="*/ 1 w 27"/>
                  <a:gd name="T1" fmla="*/ 9 h 9"/>
                  <a:gd name="T2" fmla="*/ 0 w 27"/>
                  <a:gd name="T3" fmla="*/ 9 h 9"/>
                  <a:gd name="T4" fmla="*/ 0 w 27"/>
                  <a:gd name="T5" fmla="*/ 9 h 9"/>
                  <a:gd name="T6" fmla="*/ 1 w 27"/>
                  <a:gd name="T7" fmla="*/ 9 h 9"/>
                  <a:gd name="T8" fmla="*/ 19 w 27"/>
                  <a:gd name="T9" fmla="*/ 8 h 9"/>
                  <a:gd name="T10" fmla="*/ 13 w 27"/>
                  <a:gd name="T11" fmla="*/ 8 h 9"/>
                  <a:gd name="T12" fmla="*/ 17 w 27"/>
                  <a:gd name="T13" fmla="*/ 8 h 9"/>
                  <a:gd name="T14" fmla="*/ 25 w 27"/>
                  <a:gd name="T15" fmla="*/ 9 h 9"/>
                  <a:gd name="T16" fmla="*/ 27 w 27"/>
                  <a:gd name="T17" fmla="*/ 9 h 9"/>
                  <a:gd name="T18" fmla="*/ 27 w 27"/>
                  <a:gd name="T19" fmla="*/ 9 h 9"/>
                  <a:gd name="T20" fmla="*/ 27 w 27"/>
                  <a:gd name="T21" fmla="*/ 9 h 9"/>
                  <a:gd name="T22" fmla="*/ 19 w 27"/>
                  <a:gd name="T23" fmla="*/ 8 h 9"/>
                  <a:gd name="T24" fmla="*/ 25 w 27"/>
                  <a:gd name="T25" fmla="*/ 0 h 9"/>
                  <a:gd name="T26" fmla="*/ 19 w 27"/>
                  <a:gd name="T27" fmla="*/ 3 h 9"/>
                  <a:gd name="T28" fmla="*/ 13 w 27"/>
                  <a:gd name="T29" fmla="*/ 6 h 9"/>
                  <a:gd name="T30" fmla="*/ 21 w 27"/>
                  <a:gd name="T31" fmla="*/ 3 h 9"/>
                  <a:gd name="T32" fmla="*/ 25 w 27"/>
                  <a:gd name="T33" fmla="*/ 1 h 9"/>
                  <a:gd name="T34" fmla="*/ 25 w 27"/>
                  <a:gd name="T35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7" h="9">
                    <a:moveTo>
                      <a:pt x="1" y="9"/>
                    </a:moveTo>
                    <a:cubicBezTo>
                      <a:pt x="1" y="9"/>
                      <a:pt x="0" y="9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1" y="9"/>
                      <a:pt x="1" y="9"/>
                    </a:cubicBezTo>
                    <a:moveTo>
                      <a:pt x="19" y="8"/>
                    </a:moveTo>
                    <a:cubicBezTo>
                      <a:pt x="17" y="8"/>
                      <a:pt x="15" y="8"/>
                      <a:pt x="13" y="8"/>
                    </a:cubicBezTo>
                    <a:cubicBezTo>
                      <a:pt x="14" y="8"/>
                      <a:pt x="16" y="8"/>
                      <a:pt x="17" y="8"/>
                    </a:cubicBezTo>
                    <a:cubicBezTo>
                      <a:pt x="20" y="8"/>
                      <a:pt x="22" y="8"/>
                      <a:pt x="25" y="9"/>
                    </a:cubicBezTo>
                    <a:cubicBezTo>
                      <a:pt x="26" y="9"/>
                      <a:pt x="26" y="9"/>
                      <a:pt x="27" y="9"/>
                    </a:cubicBezTo>
                    <a:cubicBezTo>
                      <a:pt x="27" y="9"/>
                      <a:pt x="27" y="9"/>
                      <a:pt x="27" y="9"/>
                    </a:cubicBezTo>
                    <a:cubicBezTo>
                      <a:pt x="27" y="9"/>
                      <a:pt x="27" y="9"/>
                      <a:pt x="27" y="9"/>
                    </a:cubicBezTo>
                    <a:cubicBezTo>
                      <a:pt x="24" y="8"/>
                      <a:pt x="21" y="8"/>
                      <a:pt x="19" y="8"/>
                    </a:cubicBezTo>
                    <a:moveTo>
                      <a:pt x="25" y="0"/>
                    </a:moveTo>
                    <a:cubicBezTo>
                      <a:pt x="23" y="1"/>
                      <a:pt x="21" y="3"/>
                      <a:pt x="19" y="3"/>
                    </a:cubicBezTo>
                    <a:cubicBezTo>
                      <a:pt x="17" y="4"/>
                      <a:pt x="15" y="5"/>
                      <a:pt x="13" y="6"/>
                    </a:cubicBezTo>
                    <a:cubicBezTo>
                      <a:pt x="16" y="5"/>
                      <a:pt x="18" y="4"/>
                      <a:pt x="21" y="3"/>
                    </a:cubicBezTo>
                    <a:cubicBezTo>
                      <a:pt x="22" y="2"/>
                      <a:pt x="24" y="2"/>
                      <a:pt x="25" y="1"/>
                    </a:cubicBezTo>
                    <a:cubicBezTo>
                      <a:pt x="25" y="0"/>
                      <a:pt x="25" y="0"/>
                      <a:pt x="25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85" name="Freeform 110"/>
              <p:cNvSpPr>
                <a:spLocks noEditPoints="1"/>
              </p:cNvSpPr>
              <p:nvPr/>
            </p:nvSpPr>
            <p:spPr bwMode="auto">
              <a:xfrm>
                <a:off x="9518601" y="-3925242"/>
                <a:ext cx="136525" cy="136525"/>
              </a:xfrm>
              <a:custGeom>
                <a:avLst/>
                <a:gdLst>
                  <a:gd name="T0" fmla="*/ 22 w 32"/>
                  <a:gd name="T1" fmla="*/ 16 h 32"/>
                  <a:gd name="T2" fmla="*/ 18 w 32"/>
                  <a:gd name="T3" fmla="*/ 16 h 32"/>
                  <a:gd name="T4" fmla="*/ 13 w 32"/>
                  <a:gd name="T5" fmla="*/ 17 h 32"/>
                  <a:gd name="T6" fmla="*/ 12 w 32"/>
                  <a:gd name="T7" fmla="*/ 18 h 32"/>
                  <a:gd name="T8" fmla="*/ 8 w 32"/>
                  <a:gd name="T9" fmla="*/ 19 h 32"/>
                  <a:gd name="T10" fmla="*/ 11 w 32"/>
                  <a:gd name="T11" fmla="*/ 30 h 32"/>
                  <a:gd name="T12" fmla="*/ 11 w 32"/>
                  <a:gd name="T13" fmla="*/ 31 h 32"/>
                  <a:gd name="T14" fmla="*/ 13 w 32"/>
                  <a:gd name="T15" fmla="*/ 31 h 32"/>
                  <a:gd name="T16" fmla="*/ 16 w 32"/>
                  <a:gd name="T17" fmla="*/ 32 h 32"/>
                  <a:gd name="T18" fmla="*/ 32 w 32"/>
                  <a:gd name="T19" fmla="*/ 19 h 32"/>
                  <a:gd name="T20" fmla="*/ 32 w 32"/>
                  <a:gd name="T21" fmla="*/ 17 h 32"/>
                  <a:gd name="T22" fmla="*/ 30 w 32"/>
                  <a:gd name="T23" fmla="*/ 17 h 32"/>
                  <a:gd name="T24" fmla="*/ 22 w 32"/>
                  <a:gd name="T25" fmla="*/ 16 h 32"/>
                  <a:gd name="T26" fmla="*/ 16 w 32"/>
                  <a:gd name="T27" fmla="*/ 0 h 32"/>
                  <a:gd name="T28" fmla="*/ 1 w 32"/>
                  <a:gd name="T29" fmla="*/ 12 h 32"/>
                  <a:gd name="T30" fmla="*/ 0 w 32"/>
                  <a:gd name="T31" fmla="*/ 15 h 32"/>
                  <a:gd name="T32" fmla="*/ 5 w 32"/>
                  <a:gd name="T33" fmla="*/ 17 h 32"/>
                  <a:gd name="T34" fmla="*/ 6 w 32"/>
                  <a:gd name="T35" fmla="*/ 17 h 32"/>
                  <a:gd name="T36" fmla="*/ 8 w 32"/>
                  <a:gd name="T37" fmla="*/ 16 h 32"/>
                  <a:gd name="T38" fmla="*/ 13 w 32"/>
                  <a:gd name="T39" fmla="*/ 15 h 32"/>
                  <a:gd name="T40" fmla="*/ 18 w 32"/>
                  <a:gd name="T41" fmla="*/ 14 h 32"/>
                  <a:gd name="T42" fmla="*/ 24 w 32"/>
                  <a:gd name="T43" fmla="*/ 11 h 32"/>
                  <a:gd name="T44" fmla="*/ 30 w 32"/>
                  <a:gd name="T45" fmla="*/ 8 h 32"/>
                  <a:gd name="T46" fmla="*/ 20 w 32"/>
                  <a:gd name="T47" fmla="*/ 0 h 32"/>
                  <a:gd name="T48" fmla="*/ 16 w 32"/>
                  <a:gd name="T49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32" h="32">
                    <a:moveTo>
                      <a:pt x="22" y="16"/>
                    </a:moveTo>
                    <a:cubicBezTo>
                      <a:pt x="21" y="16"/>
                      <a:pt x="19" y="16"/>
                      <a:pt x="18" y="16"/>
                    </a:cubicBezTo>
                    <a:cubicBezTo>
                      <a:pt x="16" y="16"/>
                      <a:pt x="15" y="17"/>
                      <a:pt x="13" y="17"/>
                    </a:cubicBezTo>
                    <a:cubicBezTo>
                      <a:pt x="13" y="17"/>
                      <a:pt x="12" y="18"/>
                      <a:pt x="12" y="18"/>
                    </a:cubicBezTo>
                    <a:cubicBezTo>
                      <a:pt x="11" y="18"/>
                      <a:pt x="9" y="19"/>
                      <a:pt x="8" y="19"/>
                    </a:cubicBezTo>
                    <a:cubicBezTo>
                      <a:pt x="10" y="22"/>
                      <a:pt x="12" y="26"/>
                      <a:pt x="11" y="30"/>
                    </a:cubicBezTo>
                    <a:cubicBezTo>
                      <a:pt x="11" y="30"/>
                      <a:pt x="11" y="30"/>
                      <a:pt x="11" y="31"/>
                    </a:cubicBezTo>
                    <a:cubicBezTo>
                      <a:pt x="12" y="31"/>
                      <a:pt x="12" y="31"/>
                      <a:pt x="13" y="31"/>
                    </a:cubicBezTo>
                    <a:cubicBezTo>
                      <a:pt x="14" y="31"/>
                      <a:pt x="15" y="32"/>
                      <a:pt x="16" y="32"/>
                    </a:cubicBezTo>
                    <a:cubicBezTo>
                      <a:pt x="23" y="32"/>
                      <a:pt x="30" y="27"/>
                      <a:pt x="32" y="19"/>
                    </a:cubicBezTo>
                    <a:cubicBezTo>
                      <a:pt x="32" y="19"/>
                      <a:pt x="32" y="18"/>
                      <a:pt x="32" y="17"/>
                    </a:cubicBezTo>
                    <a:cubicBezTo>
                      <a:pt x="31" y="17"/>
                      <a:pt x="31" y="17"/>
                      <a:pt x="30" y="17"/>
                    </a:cubicBezTo>
                    <a:cubicBezTo>
                      <a:pt x="27" y="16"/>
                      <a:pt x="25" y="16"/>
                      <a:pt x="22" y="16"/>
                    </a:cubicBezTo>
                    <a:moveTo>
                      <a:pt x="16" y="0"/>
                    </a:moveTo>
                    <a:cubicBezTo>
                      <a:pt x="9" y="0"/>
                      <a:pt x="2" y="5"/>
                      <a:pt x="1" y="12"/>
                    </a:cubicBezTo>
                    <a:cubicBezTo>
                      <a:pt x="0" y="13"/>
                      <a:pt x="0" y="14"/>
                      <a:pt x="0" y="15"/>
                    </a:cubicBezTo>
                    <a:cubicBezTo>
                      <a:pt x="2" y="15"/>
                      <a:pt x="4" y="16"/>
                      <a:pt x="5" y="17"/>
                    </a:cubicBezTo>
                    <a:cubicBezTo>
                      <a:pt x="5" y="17"/>
                      <a:pt x="6" y="17"/>
                      <a:pt x="6" y="17"/>
                    </a:cubicBezTo>
                    <a:cubicBezTo>
                      <a:pt x="7" y="16"/>
                      <a:pt x="8" y="16"/>
                      <a:pt x="8" y="16"/>
                    </a:cubicBezTo>
                    <a:cubicBezTo>
                      <a:pt x="10" y="16"/>
                      <a:pt x="12" y="15"/>
                      <a:pt x="13" y="15"/>
                    </a:cubicBezTo>
                    <a:cubicBezTo>
                      <a:pt x="15" y="14"/>
                      <a:pt x="17" y="14"/>
                      <a:pt x="18" y="14"/>
                    </a:cubicBezTo>
                    <a:cubicBezTo>
                      <a:pt x="20" y="13"/>
                      <a:pt x="22" y="12"/>
                      <a:pt x="24" y="11"/>
                    </a:cubicBezTo>
                    <a:cubicBezTo>
                      <a:pt x="26" y="11"/>
                      <a:pt x="28" y="9"/>
                      <a:pt x="30" y="8"/>
                    </a:cubicBezTo>
                    <a:cubicBezTo>
                      <a:pt x="28" y="4"/>
                      <a:pt x="24" y="1"/>
                      <a:pt x="20" y="0"/>
                    </a:cubicBezTo>
                    <a:cubicBezTo>
                      <a:pt x="18" y="0"/>
                      <a:pt x="17" y="0"/>
                      <a:pt x="16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86" name="Freeform 111"/>
              <p:cNvSpPr/>
              <p:nvPr/>
            </p:nvSpPr>
            <p:spPr bwMode="auto">
              <a:xfrm>
                <a:off x="9388426" y="-3780779"/>
                <a:ext cx="63500" cy="55563"/>
              </a:xfrm>
              <a:custGeom>
                <a:avLst/>
                <a:gdLst>
                  <a:gd name="T0" fmla="*/ 7 w 15"/>
                  <a:gd name="T1" fmla="*/ 0 h 13"/>
                  <a:gd name="T2" fmla="*/ 1 w 15"/>
                  <a:gd name="T3" fmla="*/ 5 h 13"/>
                  <a:gd name="T4" fmla="*/ 6 w 15"/>
                  <a:gd name="T5" fmla="*/ 13 h 13"/>
                  <a:gd name="T6" fmla="*/ 7 w 15"/>
                  <a:gd name="T7" fmla="*/ 13 h 13"/>
                  <a:gd name="T8" fmla="*/ 14 w 15"/>
                  <a:gd name="T9" fmla="*/ 8 h 13"/>
                  <a:gd name="T10" fmla="*/ 9 w 15"/>
                  <a:gd name="T11" fmla="*/ 0 h 13"/>
                  <a:gd name="T12" fmla="*/ 7 w 15"/>
                  <a:gd name="T13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5" h="13">
                    <a:moveTo>
                      <a:pt x="7" y="0"/>
                    </a:moveTo>
                    <a:cubicBezTo>
                      <a:pt x="4" y="0"/>
                      <a:pt x="1" y="2"/>
                      <a:pt x="1" y="5"/>
                    </a:cubicBezTo>
                    <a:cubicBezTo>
                      <a:pt x="0" y="9"/>
                      <a:pt x="2" y="12"/>
                      <a:pt x="6" y="13"/>
                    </a:cubicBezTo>
                    <a:cubicBezTo>
                      <a:pt x="6" y="13"/>
                      <a:pt x="7" y="13"/>
                      <a:pt x="7" y="13"/>
                    </a:cubicBezTo>
                    <a:cubicBezTo>
                      <a:pt x="10" y="13"/>
                      <a:pt x="13" y="11"/>
                      <a:pt x="14" y="8"/>
                    </a:cubicBezTo>
                    <a:cubicBezTo>
                      <a:pt x="15" y="4"/>
                      <a:pt x="12" y="1"/>
                      <a:pt x="9" y="0"/>
                    </a:cubicBezTo>
                    <a:cubicBezTo>
                      <a:pt x="8" y="0"/>
                      <a:pt x="8" y="0"/>
                      <a:pt x="7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87" name="Freeform 112"/>
              <p:cNvSpPr/>
              <p:nvPr/>
            </p:nvSpPr>
            <p:spPr bwMode="auto">
              <a:xfrm>
                <a:off x="9518601" y="-3945879"/>
                <a:ext cx="9525" cy="41275"/>
              </a:xfrm>
              <a:custGeom>
                <a:avLst/>
                <a:gdLst>
                  <a:gd name="T0" fmla="*/ 0 w 2"/>
                  <a:gd name="T1" fmla="*/ 0 h 10"/>
                  <a:gd name="T2" fmla="*/ 0 w 2"/>
                  <a:gd name="T3" fmla="*/ 1 h 10"/>
                  <a:gd name="T4" fmla="*/ 0 w 2"/>
                  <a:gd name="T5" fmla="*/ 1 h 10"/>
                  <a:gd name="T6" fmla="*/ 0 w 2"/>
                  <a:gd name="T7" fmla="*/ 10 h 10"/>
                  <a:gd name="T8" fmla="*/ 1 w 2"/>
                  <a:gd name="T9" fmla="*/ 7 h 10"/>
                  <a:gd name="T10" fmla="*/ 2 w 2"/>
                  <a:gd name="T11" fmla="*/ 1 h 10"/>
                  <a:gd name="T12" fmla="*/ 0 w 2"/>
                  <a:gd name="T1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10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4"/>
                      <a:pt x="0" y="7"/>
                      <a:pt x="0" y="10"/>
                    </a:cubicBezTo>
                    <a:cubicBezTo>
                      <a:pt x="0" y="9"/>
                      <a:pt x="0" y="8"/>
                      <a:pt x="1" y="7"/>
                    </a:cubicBezTo>
                    <a:cubicBezTo>
                      <a:pt x="1" y="5"/>
                      <a:pt x="1" y="3"/>
                      <a:pt x="2" y="1"/>
                    </a:cubicBezTo>
                    <a:cubicBezTo>
                      <a:pt x="2" y="1"/>
                      <a:pt x="1" y="0"/>
                      <a:pt x="0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88" name="Freeform 113"/>
              <p:cNvSpPr/>
              <p:nvPr/>
            </p:nvSpPr>
            <p:spPr bwMode="auto">
              <a:xfrm>
                <a:off x="9502726" y="-3942704"/>
                <a:ext cx="15875" cy="47625"/>
              </a:xfrm>
              <a:custGeom>
                <a:avLst/>
                <a:gdLst>
                  <a:gd name="T0" fmla="*/ 4 w 4"/>
                  <a:gd name="T1" fmla="*/ 0 h 11"/>
                  <a:gd name="T2" fmla="*/ 1 w 4"/>
                  <a:gd name="T3" fmla="*/ 9 h 11"/>
                  <a:gd name="T4" fmla="*/ 0 w 4"/>
                  <a:gd name="T5" fmla="*/ 11 h 11"/>
                  <a:gd name="T6" fmla="*/ 4 w 4"/>
                  <a:gd name="T7" fmla="*/ 10 h 11"/>
                  <a:gd name="T8" fmla="*/ 4 w 4"/>
                  <a:gd name="T9" fmla="*/ 9 h 11"/>
                  <a:gd name="T10" fmla="*/ 4 w 4"/>
                  <a:gd name="T11" fmla="*/ 0 h 11"/>
                  <a:gd name="T12" fmla="*/ 4 w 4"/>
                  <a:gd name="T13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11">
                    <a:moveTo>
                      <a:pt x="4" y="0"/>
                    </a:moveTo>
                    <a:cubicBezTo>
                      <a:pt x="3" y="3"/>
                      <a:pt x="2" y="6"/>
                      <a:pt x="1" y="9"/>
                    </a:cubicBezTo>
                    <a:cubicBezTo>
                      <a:pt x="1" y="9"/>
                      <a:pt x="0" y="10"/>
                      <a:pt x="0" y="11"/>
                    </a:cubicBezTo>
                    <a:cubicBezTo>
                      <a:pt x="2" y="11"/>
                      <a:pt x="3" y="10"/>
                      <a:pt x="4" y="10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6"/>
                      <a:pt x="4" y="3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89" name="Freeform 114"/>
              <p:cNvSpPr>
                <a:spLocks noEditPoints="1"/>
              </p:cNvSpPr>
              <p:nvPr/>
            </p:nvSpPr>
            <p:spPr bwMode="auto">
              <a:xfrm>
                <a:off x="9472563" y="-3955404"/>
                <a:ext cx="58738" cy="60325"/>
              </a:xfrm>
              <a:custGeom>
                <a:avLst/>
                <a:gdLst>
                  <a:gd name="T0" fmla="*/ 13 w 14"/>
                  <a:gd name="T1" fmla="*/ 3 h 14"/>
                  <a:gd name="T2" fmla="*/ 12 w 14"/>
                  <a:gd name="T3" fmla="*/ 9 h 14"/>
                  <a:gd name="T4" fmla="*/ 11 w 14"/>
                  <a:gd name="T5" fmla="*/ 12 h 14"/>
                  <a:gd name="T6" fmla="*/ 11 w 14"/>
                  <a:gd name="T7" fmla="*/ 13 h 14"/>
                  <a:gd name="T8" fmla="*/ 14 w 14"/>
                  <a:gd name="T9" fmla="*/ 9 h 14"/>
                  <a:gd name="T10" fmla="*/ 13 w 14"/>
                  <a:gd name="T11" fmla="*/ 3 h 14"/>
                  <a:gd name="T12" fmla="*/ 7 w 14"/>
                  <a:gd name="T13" fmla="*/ 0 h 14"/>
                  <a:gd name="T14" fmla="*/ 1 w 14"/>
                  <a:gd name="T15" fmla="*/ 5 h 14"/>
                  <a:gd name="T16" fmla="*/ 6 w 14"/>
                  <a:gd name="T17" fmla="*/ 14 h 14"/>
                  <a:gd name="T18" fmla="*/ 7 w 14"/>
                  <a:gd name="T19" fmla="*/ 14 h 14"/>
                  <a:gd name="T20" fmla="*/ 7 w 14"/>
                  <a:gd name="T21" fmla="*/ 14 h 14"/>
                  <a:gd name="T22" fmla="*/ 8 w 14"/>
                  <a:gd name="T23" fmla="*/ 12 h 14"/>
                  <a:gd name="T24" fmla="*/ 11 w 14"/>
                  <a:gd name="T25" fmla="*/ 3 h 14"/>
                  <a:gd name="T26" fmla="*/ 11 w 14"/>
                  <a:gd name="T27" fmla="*/ 3 h 14"/>
                  <a:gd name="T28" fmla="*/ 11 w 14"/>
                  <a:gd name="T29" fmla="*/ 2 h 14"/>
                  <a:gd name="T30" fmla="*/ 9 w 14"/>
                  <a:gd name="T31" fmla="*/ 0 h 14"/>
                  <a:gd name="T32" fmla="*/ 7 w 14"/>
                  <a:gd name="T33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4" h="14">
                    <a:moveTo>
                      <a:pt x="13" y="3"/>
                    </a:moveTo>
                    <a:cubicBezTo>
                      <a:pt x="12" y="5"/>
                      <a:pt x="12" y="7"/>
                      <a:pt x="12" y="9"/>
                    </a:cubicBezTo>
                    <a:cubicBezTo>
                      <a:pt x="11" y="10"/>
                      <a:pt x="11" y="11"/>
                      <a:pt x="11" y="12"/>
                    </a:cubicBezTo>
                    <a:cubicBezTo>
                      <a:pt x="11" y="12"/>
                      <a:pt x="11" y="12"/>
                      <a:pt x="11" y="13"/>
                    </a:cubicBezTo>
                    <a:cubicBezTo>
                      <a:pt x="13" y="12"/>
                      <a:pt x="14" y="10"/>
                      <a:pt x="14" y="9"/>
                    </a:cubicBezTo>
                    <a:cubicBezTo>
                      <a:pt x="14" y="7"/>
                      <a:pt x="14" y="5"/>
                      <a:pt x="13" y="3"/>
                    </a:cubicBezTo>
                    <a:moveTo>
                      <a:pt x="7" y="0"/>
                    </a:moveTo>
                    <a:cubicBezTo>
                      <a:pt x="4" y="0"/>
                      <a:pt x="1" y="2"/>
                      <a:pt x="1" y="5"/>
                    </a:cubicBezTo>
                    <a:cubicBezTo>
                      <a:pt x="0" y="9"/>
                      <a:pt x="2" y="13"/>
                      <a:pt x="6" y="14"/>
                    </a:cubicBezTo>
                    <a:cubicBezTo>
                      <a:pt x="6" y="14"/>
                      <a:pt x="7" y="14"/>
                      <a:pt x="7" y="14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7" y="13"/>
                      <a:pt x="8" y="12"/>
                      <a:pt x="8" y="12"/>
                    </a:cubicBezTo>
                    <a:cubicBezTo>
                      <a:pt x="9" y="9"/>
                      <a:pt x="10" y="6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1"/>
                      <a:pt x="10" y="1"/>
                      <a:pt x="9" y="0"/>
                    </a:cubicBezTo>
                    <a:cubicBezTo>
                      <a:pt x="8" y="0"/>
                      <a:pt x="8" y="0"/>
                      <a:pt x="7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90" name="Freeform 115"/>
              <p:cNvSpPr/>
              <p:nvPr/>
            </p:nvSpPr>
            <p:spPr bwMode="auto">
              <a:xfrm>
                <a:off x="9582101" y="-3747442"/>
                <a:ext cx="30163" cy="25400"/>
              </a:xfrm>
              <a:custGeom>
                <a:avLst/>
                <a:gdLst>
                  <a:gd name="T0" fmla="*/ 0 w 7"/>
                  <a:gd name="T1" fmla="*/ 0 h 6"/>
                  <a:gd name="T2" fmla="*/ 5 w 7"/>
                  <a:gd name="T3" fmla="*/ 5 h 6"/>
                  <a:gd name="T4" fmla="*/ 6 w 7"/>
                  <a:gd name="T5" fmla="*/ 6 h 6"/>
                  <a:gd name="T6" fmla="*/ 7 w 7"/>
                  <a:gd name="T7" fmla="*/ 5 h 6"/>
                  <a:gd name="T8" fmla="*/ 1 w 7"/>
                  <a:gd name="T9" fmla="*/ 2 h 6"/>
                  <a:gd name="T10" fmla="*/ 0 w 7"/>
                  <a:gd name="T1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6">
                    <a:moveTo>
                      <a:pt x="0" y="0"/>
                    </a:moveTo>
                    <a:cubicBezTo>
                      <a:pt x="0" y="3"/>
                      <a:pt x="2" y="5"/>
                      <a:pt x="5" y="5"/>
                    </a:cubicBezTo>
                    <a:cubicBezTo>
                      <a:pt x="5" y="6"/>
                      <a:pt x="6" y="6"/>
                      <a:pt x="6" y="6"/>
                    </a:cubicBezTo>
                    <a:cubicBezTo>
                      <a:pt x="7" y="6"/>
                      <a:pt x="7" y="6"/>
                      <a:pt x="7" y="5"/>
                    </a:cubicBezTo>
                    <a:cubicBezTo>
                      <a:pt x="5" y="5"/>
                      <a:pt x="3" y="3"/>
                      <a:pt x="1" y="2"/>
                    </a:cubicBezTo>
                    <a:cubicBezTo>
                      <a:pt x="1" y="2"/>
                      <a:pt x="0" y="1"/>
                      <a:pt x="0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91" name="Freeform 116"/>
              <p:cNvSpPr/>
              <p:nvPr/>
            </p:nvSpPr>
            <p:spPr bwMode="auto">
              <a:xfrm>
                <a:off x="9578926" y="-3747442"/>
                <a:ext cx="41275" cy="22225"/>
              </a:xfrm>
              <a:custGeom>
                <a:avLst/>
                <a:gdLst>
                  <a:gd name="T0" fmla="*/ 0 w 10"/>
                  <a:gd name="T1" fmla="*/ 0 h 5"/>
                  <a:gd name="T2" fmla="*/ 1 w 10"/>
                  <a:gd name="T3" fmla="*/ 0 h 5"/>
                  <a:gd name="T4" fmla="*/ 2 w 10"/>
                  <a:gd name="T5" fmla="*/ 2 h 5"/>
                  <a:gd name="T6" fmla="*/ 8 w 10"/>
                  <a:gd name="T7" fmla="*/ 5 h 5"/>
                  <a:gd name="T8" fmla="*/ 10 w 10"/>
                  <a:gd name="T9" fmla="*/ 5 h 5"/>
                  <a:gd name="T10" fmla="*/ 1 w 10"/>
                  <a:gd name="T11" fmla="*/ 1 h 5"/>
                  <a:gd name="T12" fmla="*/ 0 w 10"/>
                  <a:gd name="T1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5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2" y="2"/>
                      <a:pt x="2" y="2"/>
                    </a:cubicBezTo>
                    <a:cubicBezTo>
                      <a:pt x="4" y="3"/>
                      <a:pt x="6" y="5"/>
                      <a:pt x="8" y="5"/>
                    </a:cubicBezTo>
                    <a:cubicBezTo>
                      <a:pt x="9" y="5"/>
                      <a:pt x="9" y="5"/>
                      <a:pt x="10" y="5"/>
                    </a:cubicBezTo>
                    <a:cubicBezTo>
                      <a:pt x="7" y="4"/>
                      <a:pt x="4" y="3"/>
                      <a:pt x="1" y="1"/>
                    </a:cubicBezTo>
                    <a:cubicBezTo>
                      <a:pt x="1" y="1"/>
                      <a:pt x="1" y="0"/>
                      <a:pt x="0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92" name="Freeform 117"/>
              <p:cNvSpPr/>
              <p:nvPr/>
            </p:nvSpPr>
            <p:spPr bwMode="auto">
              <a:xfrm>
                <a:off x="9578926" y="-3780779"/>
                <a:ext cx="63500" cy="55563"/>
              </a:xfrm>
              <a:custGeom>
                <a:avLst/>
                <a:gdLst>
                  <a:gd name="T0" fmla="*/ 7 w 15"/>
                  <a:gd name="T1" fmla="*/ 0 h 13"/>
                  <a:gd name="T2" fmla="*/ 1 w 15"/>
                  <a:gd name="T3" fmla="*/ 5 h 13"/>
                  <a:gd name="T4" fmla="*/ 0 w 15"/>
                  <a:gd name="T5" fmla="*/ 8 h 13"/>
                  <a:gd name="T6" fmla="*/ 1 w 15"/>
                  <a:gd name="T7" fmla="*/ 9 h 13"/>
                  <a:gd name="T8" fmla="*/ 10 w 15"/>
                  <a:gd name="T9" fmla="*/ 13 h 13"/>
                  <a:gd name="T10" fmla="*/ 14 w 15"/>
                  <a:gd name="T11" fmla="*/ 8 h 13"/>
                  <a:gd name="T12" fmla="*/ 9 w 15"/>
                  <a:gd name="T13" fmla="*/ 0 h 13"/>
                  <a:gd name="T14" fmla="*/ 7 w 15"/>
                  <a:gd name="T15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5" h="13">
                    <a:moveTo>
                      <a:pt x="7" y="0"/>
                    </a:moveTo>
                    <a:cubicBezTo>
                      <a:pt x="4" y="0"/>
                      <a:pt x="1" y="2"/>
                      <a:pt x="1" y="5"/>
                    </a:cubicBezTo>
                    <a:cubicBezTo>
                      <a:pt x="0" y="6"/>
                      <a:pt x="0" y="7"/>
                      <a:pt x="0" y="8"/>
                    </a:cubicBezTo>
                    <a:cubicBezTo>
                      <a:pt x="1" y="8"/>
                      <a:pt x="1" y="9"/>
                      <a:pt x="1" y="9"/>
                    </a:cubicBezTo>
                    <a:cubicBezTo>
                      <a:pt x="4" y="11"/>
                      <a:pt x="7" y="12"/>
                      <a:pt x="10" y="13"/>
                    </a:cubicBezTo>
                    <a:cubicBezTo>
                      <a:pt x="12" y="12"/>
                      <a:pt x="13" y="11"/>
                      <a:pt x="14" y="8"/>
                    </a:cubicBezTo>
                    <a:cubicBezTo>
                      <a:pt x="15" y="5"/>
                      <a:pt x="12" y="1"/>
                      <a:pt x="9" y="0"/>
                    </a:cubicBezTo>
                    <a:cubicBezTo>
                      <a:pt x="8" y="0"/>
                      <a:pt x="8" y="0"/>
                      <a:pt x="7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93" name="Freeform 118"/>
              <p:cNvSpPr/>
              <p:nvPr/>
            </p:nvSpPr>
            <p:spPr bwMode="auto">
              <a:xfrm>
                <a:off x="9493201" y="-3853804"/>
                <a:ext cx="9525" cy="12700"/>
              </a:xfrm>
              <a:custGeom>
                <a:avLst/>
                <a:gdLst>
                  <a:gd name="T0" fmla="*/ 0 w 2"/>
                  <a:gd name="T1" fmla="*/ 0 h 3"/>
                  <a:gd name="T2" fmla="*/ 0 w 2"/>
                  <a:gd name="T3" fmla="*/ 2 h 3"/>
                  <a:gd name="T4" fmla="*/ 0 w 2"/>
                  <a:gd name="T5" fmla="*/ 3 h 3"/>
                  <a:gd name="T6" fmla="*/ 0 w 2"/>
                  <a:gd name="T7" fmla="*/ 3 h 3"/>
                  <a:gd name="T8" fmla="*/ 0 w 2"/>
                  <a:gd name="T9" fmla="*/ 2 h 3"/>
                  <a:gd name="T10" fmla="*/ 0 w 2"/>
                  <a:gd name="T11" fmla="*/ 2 h 3"/>
                  <a:gd name="T12" fmla="*/ 0 w 2"/>
                  <a:gd name="T13" fmla="*/ 2 h 3"/>
                  <a:gd name="T14" fmla="*/ 0 w 2"/>
                  <a:gd name="T15" fmla="*/ 3 h 3"/>
                  <a:gd name="T16" fmla="*/ 1 w 2"/>
                  <a:gd name="T17" fmla="*/ 3 h 3"/>
                  <a:gd name="T18" fmla="*/ 1 w 2"/>
                  <a:gd name="T19" fmla="*/ 3 h 3"/>
                  <a:gd name="T20" fmla="*/ 1 w 2"/>
                  <a:gd name="T21" fmla="*/ 3 h 3"/>
                  <a:gd name="T22" fmla="*/ 0 w 2"/>
                  <a:gd name="T23" fmla="*/ 3 h 3"/>
                  <a:gd name="T24" fmla="*/ 0 w 2"/>
                  <a:gd name="T25" fmla="*/ 3 h 3"/>
                  <a:gd name="T26" fmla="*/ 1 w 2"/>
                  <a:gd name="T27" fmla="*/ 3 h 3"/>
                  <a:gd name="T28" fmla="*/ 2 w 2"/>
                  <a:gd name="T29" fmla="*/ 1 h 3"/>
                  <a:gd name="T30" fmla="*/ 0 w 2"/>
                  <a:gd name="T3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cubicBezTo>
                      <a:pt x="0" y="0"/>
                      <a:pt x="0" y="1"/>
                      <a:pt x="0" y="2"/>
                    </a:cubicBezTo>
                    <a:cubicBezTo>
                      <a:pt x="0" y="2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2"/>
                      <a:pt x="2" y="1"/>
                    </a:cubicBezTo>
                    <a:cubicBezTo>
                      <a:pt x="1" y="1"/>
                      <a:pt x="1" y="0"/>
                      <a:pt x="0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94" name="Freeform 119"/>
              <p:cNvSpPr/>
              <p:nvPr/>
            </p:nvSpPr>
            <p:spPr bwMode="auto">
              <a:xfrm>
                <a:off x="9493201" y="-3861742"/>
                <a:ext cx="17463" cy="12700"/>
              </a:xfrm>
              <a:custGeom>
                <a:avLst/>
                <a:gdLst>
                  <a:gd name="T0" fmla="*/ 4 w 4"/>
                  <a:gd name="T1" fmla="*/ 0 h 3"/>
                  <a:gd name="T2" fmla="*/ 0 w 4"/>
                  <a:gd name="T3" fmla="*/ 1 h 3"/>
                  <a:gd name="T4" fmla="*/ 0 w 4"/>
                  <a:gd name="T5" fmla="*/ 2 h 3"/>
                  <a:gd name="T6" fmla="*/ 2 w 4"/>
                  <a:gd name="T7" fmla="*/ 3 h 3"/>
                  <a:gd name="T8" fmla="*/ 4 w 4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0"/>
                    </a:moveTo>
                    <a:cubicBezTo>
                      <a:pt x="2" y="0"/>
                      <a:pt x="1" y="0"/>
                      <a:pt x="0" y="1"/>
                    </a:cubicBezTo>
                    <a:cubicBezTo>
                      <a:pt x="0" y="1"/>
                      <a:pt x="0" y="1"/>
                      <a:pt x="0" y="2"/>
                    </a:cubicBezTo>
                    <a:cubicBezTo>
                      <a:pt x="1" y="2"/>
                      <a:pt x="1" y="3"/>
                      <a:pt x="2" y="3"/>
                    </a:cubicBezTo>
                    <a:cubicBezTo>
                      <a:pt x="2" y="2"/>
                      <a:pt x="3" y="1"/>
                      <a:pt x="4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95" name="Freeform 120"/>
              <p:cNvSpPr>
                <a:spLocks noEditPoints="1"/>
              </p:cNvSpPr>
              <p:nvPr/>
            </p:nvSpPr>
            <p:spPr bwMode="auto">
              <a:xfrm>
                <a:off x="9493201" y="-3844279"/>
                <a:ext cx="4763" cy="3175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  <a:gd name="T6" fmla="*/ 0 w 1"/>
                  <a:gd name="T7" fmla="*/ 1 h 1"/>
                  <a:gd name="T8" fmla="*/ 1 w 1"/>
                  <a:gd name="T9" fmla="*/ 1 h 1"/>
                  <a:gd name="T10" fmla="*/ 1 w 1"/>
                  <a:gd name="T11" fmla="*/ 1 h 1"/>
                  <a:gd name="T12" fmla="*/ 0 w 1"/>
                  <a:gd name="T13" fmla="*/ 1 h 1"/>
                  <a:gd name="T14" fmla="*/ 0 w 1"/>
                  <a:gd name="T15" fmla="*/ 1 h 1"/>
                  <a:gd name="T16" fmla="*/ 1 w 1"/>
                  <a:gd name="T17" fmla="*/ 1 h 1"/>
                  <a:gd name="T18" fmla="*/ 0 w 1"/>
                  <a:gd name="T19" fmla="*/ 0 h 1"/>
                  <a:gd name="T20" fmla="*/ 0 w 1"/>
                  <a:gd name="T21" fmla="*/ 0 h 1"/>
                  <a:gd name="T22" fmla="*/ 0 w 1"/>
                  <a:gd name="T23" fmla="*/ 1 h 1"/>
                  <a:gd name="T24" fmla="*/ 0 w 1"/>
                  <a:gd name="T25" fmla="*/ 1 h 1"/>
                  <a:gd name="T26" fmla="*/ 0 w 1"/>
                  <a:gd name="T27" fmla="*/ 0 h 1"/>
                  <a:gd name="T28" fmla="*/ 0 w 1"/>
                  <a:gd name="T29" fmla="*/ 0 h 1"/>
                  <a:gd name="T30" fmla="*/ 0 w 1"/>
                  <a:gd name="T31" fmla="*/ 1 h 1"/>
                  <a:gd name="T32" fmla="*/ 0 w 1"/>
                  <a:gd name="T33" fmla="*/ 1 h 1"/>
                  <a:gd name="T34" fmla="*/ 0 w 1"/>
                  <a:gd name="T35" fmla="*/ 1 h 1"/>
                  <a:gd name="T36" fmla="*/ 0 w 1"/>
                  <a:gd name="T37" fmla="*/ 1 h 1"/>
                  <a:gd name="T38" fmla="*/ 0 w 1"/>
                  <a:gd name="T3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96" name="Freeform 121"/>
              <p:cNvSpPr/>
              <p:nvPr/>
            </p:nvSpPr>
            <p:spPr bwMode="auto">
              <a:xfrm>
                <a:off x="9477326" y="-3856979"/>
                <a:ext cx="15875" cy="15875"/>
              </a:xfrm>
              <a:custGeom>
                <a:avLst/>
                <a:gdLst>
                  <a:gd name="T0" fmla="*/ 2 w 4"/>
                  <a:gd name="T1" fmla="*/ 0 h 4"/>
                  <a:gd name="T2" fmla="*/ 0 w 4"/>
                  <a:gd name="T3" fmla="*/ 1 h 4"/>
                  <a:gd name="T4" fmla="*/ 3 w 4"/>
                  <a:gd name="T5" fmla="*/ 3 h 4"/>
                  <a:gd name="T6" fmla="*/ 4 w 4"/>
                  <a:gd name="T7" fmla="*/ 4 h 4"/>
                  <a:gd name="T8" fmla="*/ 2 w 4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0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1" y="2"/>
                      <a:pt x="2" y="3"/>
                      <a:pt x="3" y="3"/>
                    </a:cubicBezTo>
                    <a:cubicBezTo>
                      <a:pt x="3" y="4"/>
                      <a:pt x="3" y="4"/>
                      <a:pt x="4" y="4"/>
                    </a:cubicBezTo>
                    <a:cubicBezTo>
                      <a:pt x="3" y="3"/>
                      <a:pt x="3" y="2"/>
                      <a:pt x="2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97" name="Freeform 122"/>
              <p:cNvSpPr/>
              <p:nvPr/>
            </p:nvSpPr>
            <p:spPr bwMode="auto">
              <a:xfrm>
                <a:off x="9490026" y="-3844279"/>
                <a:ext cx="3175" cy="3175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98" name="Freeform 123"/>
              <p:cNvSpPr>
                <a:spLocks noEditPoints="1"/>
              </p:cNvSpPr>
              <p:nvPr/>
            </p:nvSpPr>
            <p:spPr bwMode="auto">
              <a:xfrm>
                <a:off x="9497963" y="-3853804"/>
                <a:ext cx="55563" cy="17463"/>
              </a:xfrm>
              <a:custGeom>
                <a:avLst/>
                <a:gdLst>
                  <a:gd name="T0" fmla="*/ 0 w 13"/>
                  <a:gd name="T1" fmla="*/ 4 h 4"/>
                  <a:gd name="T2" fmla="*/ 0 w 13"/>
                  <a:gd name="T3" fmla="*/ 4 h 4"/>
                  <a:gd name="T4" fmla="*/ 0 w 13"/>
                  <a:gd name="T5" fmla="*/ 4 h 4"/>
                  <a:gd name="T6" fmla="*/ 0 w 13"/>
                  <a:gd name="T7" fmla="*/ 4 h 4"/>
                  <a:gd name="T8" fmla="*/ 2 w 13"/>
                  <a:gd name="T9" fmla="*/ 3 h 4"/>
                  <a:gd name="T10" fmla="*/ 1 w 13"/>
                  <a:gd name="T11" fmla="*/ 4 h 4"/>
                  <a:gd name="T12" fmla="*/ 0 w 13"/>
                  <a:gd name="T13" fmla="*/ 4 h 4"/>
                  <a:gd name="T14" fmla="*/ 3 w 13"/>
                  <a:gd name="T15" fmla="*/ 4 h 4"/>
                  <a:gd name="T16" fmla="*/ 3 w 13"/>
                  <a:gd name="T17" fmla="*/ 4 h 4"/>
                  <a:gd name="T18" fmla="*/ 2 w 13"/>
                  <a:gd name="T19" fmla="*/ 3 h 4"/>
                  <a:gd name="T20" fmla="*/ 10 w 13"/>
                  <a:gd name="T21" fmla="*/ 0 h 4"/>
                  <a:gd name="T22" fmla="*/ 6 w 13"/>
                  <a:gd name="T23" fmla="*/ 1 h 4"/>
                  <a:gd name="T24" fmla="*/ 7 w 13"/>
                  <a:gd name="T25" fmla="*/ 4 h 4"/>
                  <a:gd name="T26" fmla="*/ 7 w 13"/>
                  <a:gd name="T27" fmla="*/ 4 h 4"/>
                  <a:gd name="T28" fmla="*/ 13 w 13"/>
                  <a:gd name="T29" fmla="*/ 2 h 4"/>
                  <a:gd name="T30" fmla="*/ 10 w 13"/>
                  <a:gd name="T3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3" h="4">
                    <a:moveTo>
                      <a:pt x="0" y="4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moveTo>
                      <a:pt x="2" y="3"/>
                    </a:move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ubicBezTo>
                      <a:pt x="1" y="4"/>
                      <a:pt x="2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3"/>
                      <a:pt x="2" y="3"/>
                    </a:cubicBezTo>
                    <a:moveTo>
                      <a:pt x="10" y="0"/>
                    </a:moveTo>
                    <a:cubicBezTo>
                      <a:pt x="9" y="0"/>
                      <a:pt x="8" y="1"/>
                      <a:pt x="6" y="1"/>
                    </a:cubicBezTo>
                    <a:cubicBezTo>
                      <a:pt x="6" y="2"/>
                      <a:pt x="6" y="3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9" y="4"/>
                      <a:pt x="11" y="3"/>
                      <a:pt x="13" y="2"/>
                    </a:cubicBezTo>
                    <a:cubicBezTo>
                      <a:pt x="12" y="1"/>
                      <a:pt x="11" y="1"/>
                      <a:pt x="10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99" name="Freeform 124"/>
              <p:cNvSpPr/>
              <p:nvPr/>
            </p:nvSpPr>
            <p:spPr bwMode="auto">
              <a:xfrm>
                <a:off x="9497963" y="-3836342"/>
                <a:ext cx="4763" cy="0"/>
              </a:xfrm>
              <a:custGeom>
                <a:avLst/>
                <a:gdLst>
                  <a:gd name="T0" fmla="*/ 1 w 1"/>
                  <a:gd name="T1" fmla="*/ 0 w 1"/>
                  <a:gd name="T2" fmla="*/ 0 w 1"/>
                  <a:gd name="T3" fmla="*/ 0 w 1"/>
                  <a:gd name="T4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00" name="Freeform 125"/>
              <p:cNvSpPr/>
              <p:nvPr/>
            </p:nvSpPr>
            <p:spPr bwMode="auto">
              <a:xfrm>
                <a:off x="9505901" y="-3849042"/>
                <a:ext cx="22225" cy="12700"/>
              </a:xfrm>
              <a:custGeom>
                <a:avLst/>
                <a:gdLst>
                  <a:gd name="T0" fmla="*/ 4 w 5"/>
                  <a:gd name="T1" fmla="*/ 0 h 3"/>
                  <a:gd name="T2" fmla="*/ 3 w 5"/>
                  <a:gd name="T3" fmla="*/ 1 h 3"/>
                  <a:gd name="T4" fmla="*/ 0 w 5"/>
                  <a:gd name="T5" fmla="*/ 2 h 3"/>
                  <a:gd name="T6" fmla="*/ 1 w 5"/>
                  <a:gd name="T7" fmla="*/ 3 h 3"/>
                  <a:gd name="T8" fmla="*/ 5 w 5"/>
                  <a:gd name="T9" fmla="*/ 3 h 3"/>
                  <a:gd name="T10" fmla="*/ 4 w 5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3">
                    <a:moveTo>
                      <a:pt x="4" y="0"/>
                    </a:moveTo>
                    <a:cubicBezTo>
                      <a:pt x="4" y="0"/>
                      <a:pt x="3" y="1"/>
                      <a:pt x="3" y="1"/>
                    </a:cubicBezTo>
                    <a:cubicBezTo>
                      <a:pt x="2" y="1"/>
                      <a:pt x="1" y="2"/>
                      <a:pt x="0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2" y="3"/>
                      <a:pt x="4" y="3"/>
                      <a:pt x="5" y="3"/>
                    </a:cubicBezTo>
                    <a:cubicBezTo>
                      <a:pt x="4" y="2"/>
                      <a:pt x="4" y="1"/>
                      <a:pt x="4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01" name="Freeform 126"/>
              <p:cNvSpPr/>
              <p:nvPr/>
            </p:nvSpPr>
            <p:spPr bwMode="auto">
              <a:xfrm>
                <a:off x="9497963" y="-3853804"/>
                <a:ext cx="42863" cy="17463"/>
              </a:xfrm>
              <a:custGeom>
                <a:avLst/>
                <a:gdLst>
                  <a:gd name="T0" fmla="*/ 10 w 10"/>
                  <a:gd name="T1" fmla="*/ 0 h 4"/>
                  <a:gd name="T2" fmla="*/ 5 w 10"/>
                  <a:gd name="T3" fmla="*/ 2 h 4"/>
                  <a:gd name="T4" fmla="*/ 0 w 10"/>
                  <a:gd name="T5" fmla="*/ 4 h 4"/>
                  <a:gd name="T6" fmla="*/ 0 w 10"/>
                  <a:gd name="T7" fmla="*/ 4 h 4"/>
                  <a:gd name="T8" fmla="*/ 0 w 10"/>
                  <a:gd name="T9" fmla="*/ 4 h 4"/>
                  <a:gd name="T10" fmla="*/ 1 w 10"/>
                  <a:gd name="T11" fmla="*/ 4 h 4"/>
                  <a:gd name="T12" fmla="*/ 1 w 10"/>
                  <a:gd name="T13" fmla="*/ 4 h 4"/>
                  <a:gd name="T14" fmla="*/ 2 w 10"/>
                  <a:gd name="T15" fmla="*/ 3 h 4"/>
                  <a:gd name="T16" fmla="*/ 2 w 10"/>
                  <a:gd name="T17" fmla="*/ 3 h 4"/>
                  <a:gd name="T18" fmla="*/ 5 w 10"/>
                  <a:gd name="T19" fmla="*/ 2 h 4"/>
                  <a:gd name="T20" fmla="*/ 6 w 10"/>
                  <a:gd name="T21" fmla="*/ 1 h 4"/>
                  <a:gd name="T22" fmla="*/ 10 w 10"/>
                  <a:gd name="T23" fmla="*/ 0 h 4"/>
                  <a:gd name="T24" fmla="*/ 10 w 10"/>
                  <a:gd name="T2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0" h="4">
                    <a:moveTo>
                      <a:pt x="10" y="0"/>
                    </a:moveTo>
                    <a:cubicBezTo>
                      <a:pt x="8" y="0"/>
                      <a:pt x="7" y="1"/>
                      <a:pt x="5" y="2"/>
                    </a:cubicBezTo>
                    <a:cubicBezTo>
                      <a:pt x="4" y="2"/>
                      <a:pt x="1" y="3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3" y="3"/>
                      <a:pt x="4" y="2"/>
                      <a:pt x="5" y="2"/>
                    </a:cubicBezTo>
                    <a:cubicBezTo>
                      <a:pt x="5" y="2"/>
                      <a:pt x="6" y="1"/>
                      <a:pt x="6" y="1"/>
                    </a:cubicBezTo>
                    <a:cubicBezTo>
                      <a:pt x="8" y="1"/>
                      <a:pt x="9" y="0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02" name="Freeform 127"/>
              <p:cNvSpPr/>
              <p:nvPr/>
            </p:nvSpPr>
            <p:spPr bwMode="auto">
              <a:xfrm>
                <a:off x="9459863" y="-3841104"/>
                <a:ext cx="33338" cy="12700"/>
              </a:xfrm>
              <a:custGeom>
                <a:avLst/>
                <a:gdLst>
                  <a:gd name="T0" fmla="*/ 2 w 8"/>
                  <a:gd name="T1" fmla="*/ 0 h 3"/>
                  <a:gd name="T2" fmla="*/ 0 w 8"/>
                  <a:gd name="T3" fmla="*/ 3 h 3"/>
                  <a:gd name="T4" fmla="*/ 0 w 8"/>
                  <a:gd name="T5" fmla="*/ 3 h 3"/>
                  <a:gd name="T6" fmla="*/ 2 w 8"/>
                  <a:gd name="T7" fmla="*/ 2 h 3"/>
                  <a:gd name="T8" fmla="*/ 6 w 8"/>
                  <a:gd name="T9" fmla="*/ 1 h 3"/>
                  <a:gd name="T10" fmla="*/ 5 w 8"/>
                  <a:gd name="T11" fmla="*/ 1 h 3"/>
                  <a:gd name="T12" fmla="*/ 5 w 8"/>
                  <a:gd name="T13" fmla="*/ 1 h 3"/>
                  <a:gd name="T14" fmla="*/ 5 w 8"/>
                  <a:gd name="T15" fmla="*/ 1 h 3"/>
                  <a:gd name="T16" fmla="*/ 7 w 8"/>
                  <a:gd name="T17" fmla="*/ 1 h 3"/>
                  <a:gd name="T18" fmla="*/ 8 w 8"/>
                  <a:gd name="T19" fmla="*/ 0 h 3"/>
                  <a:gd name="T20" fmla="*/ 8 w 8"/>
                  <a:gd name="T21" fmla="*/ 0 h 3"/>
                  <a:gd name="T22" fmla="*/ 5 w 8"/>
                  <a:gd name="T23" fmla="*/ 0 h 3"/>
                  <a:gd name="T24" fmla="*/ 2 w 8"/>
                  <a:gd name="T2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" h="3">
                    <a:moveTo>
                      <a:pt x="2" y="0"/>
                    </a:moveTo>
                    <a:cubicBezTo>
                      <a:pt x="1" y="1"/>
                      <a:pt x="1" y="2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1" y="2"/>
                      <a:pt x="2" y="2"/>
                    </a:cubicBezTo>
                    <a:cubicBezTo>
                      <a:pt x="3" y="2"/>
                      <a:pt x="4" y="2"/>
                      <a:pt x="6" y="1"/>
                    </a:cubicBezTo>
                    <a:cubicBezTo>
                      <a:pt x="6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6" y="1"/>
                      <a:pt x="6" y="1"/>
                      <a:pt x="7" y="1"/>
                    </a:cubicBezTo>
                    <a:cubicBezTo>
                      <a:pt x="7" y="1"/>
                      <a:pt x="7" y="1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7" y="0"/>
                      <a:pt x="6" y="0"/>
                      <a:pt x="5" y="0"/>
                    </a:cubicBezTo>
                    <a:cubicBezTo>
                      <a:pt x="4" y="0"/>
                      <a:pt x="3" y="0"/>
                      <a:pt x="2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03" name="Freeform 128"/>
              <p:cNvSpPr/>
              <p:nvPr/>
            </p:nvSpPr>
            <p:spPr bwMode="auto">
              <a:xfrm>
                <a:off x="9459863" y="-382840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04" name="Freeform 129"/>
              <p:cNvSpPr>
                <a:spLocks noEditPoints="1"/>
              </p:cNvSpPr>
              <p:nvPr/>
            </p:nvSpPr>
            <p:spPr bwMode="auto">
              <a:xfrm>
                <a:off x="9480501" y="-3841104"/>
                <a:ext cx="12700" cy="4763"/>
              </a:xfrm>
              <a:custGeom>
                <a:avLst/>
                <a:gdLst>
                  <a:gd name="T0" fmla="*/ 0 w 3"/>
                  <a:gd name="T1" fmla="*/ 1 h 1"/>
                  <a:gd name="T2" fmla="*/ 1 w 3"/>
                  <a:gd name="T3" fmla="*/ 1 h 1"/>
                  <a:gd name="T4" fmla="*/ 1 w 3"/>
                  <a:gd name="T5" fmla="*/ 1 h 1"/>
                  <a:gd name="T6" fmla="*/ 0 w 3"/>
                  <a:gd name="T7" fmla="*/ 1 h 1"/>
                  <a:gd name="T8" fmla="*/ 0 w 3"/>
                  <a:gd name="T9" fmla="*/ 1 h 1"/>
                  <a:gd name="T10" fmla="*/ 0 w 3"/>
                  <a:gd name="T11" fmla="*/ 0 h 1"/>
                  <a:gd name="T12" fmla="*/ 3 w 3"/>
                  <a:gd name="T13" fmla="*/ 0 h 1"/>
                  <a:gd name="T14" fmla="*/ 3 w 3"/>
                  <a:gd name="T15" fmla="*/ 0 h 1"/>
                  <a:gd name="T16" fmla="*/ 0 w 3"/>
                  <a:gd name="T1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" h="1">
                    <a:moveTo>
                      <a:pt x="0" y="1"/>
                    </a:move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moveTo>
                      <a:pt x="0" y="0"/>
                    </a:moveTo>
                    <a:cubicBezTo>
                      <a:pt x="1" y="0"/>
                      <a:pt x="2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1" y="0"/>
                      <a:pt x="0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05" name="Freeform 130"/>
              <p:cNvSpPr/>
              <p:nvPr/>
            </p:nvSpPr>
            <p:spPr bwMode="auto">
              <a:xfrm>
                <a:off x="9493201" y="-3841104"/>
                <a:ext cx="0" cy="476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06" name="Freeform 131"/>
              <p:cNvSpPr/>
              <p:nvPr/>
            </p:nvSpPr>
            <p:spPr bwMode="auto">
              <a:xfrm>
                <a:off x="9493201" y="-3841104"/>
                <a:ext cx="0" cy="476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07" name="Freeform 132"/>
              <p:cNvSpPr/>
              <p:nvPr/>
            </p:nvSpPr>
            <p:spPr bwMode="auto">
              <a:xfrm>
                <a:off x="9493201" y="-3841104"/>
                <a:ext cx="0" cy="4763"/>
              </a:xfrm>
              <a:custGeom>
                <a:avLst/>
                <a:gdLst>
                  <a:gd name="T0" fmla="*/ 0 h 3"/>
                  <a:gd name="T1" fmla="*/ 3 h 3"/>
                  <a:gd name="T2" fmla="*/ 3 h 3"/>
                  <a:gd name="T3" fmla="*/ 0 h 3"/>
                  <a:gd name="T4" fmla="*/ 0 h 3"/>
                  <a:gd name="T5" fmla="*/ 0 h 3"/>
                  <a:gd name="T6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  <a:cxn ang="0">
                    <a:pos x="0" y="T6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08" name="Freeform 133"/>
              <p:cNvSpPr/>
              <p:nvPr/>
            </p:nvSpPr>
            <p:spPr bwMode="auto">
              <a:xfrm>
                <a:off x="9493201" y="-3841104"/>
                <a:ext cx="0" cy="4763"/>
              </a:xfrm>
              <a:custGeom>
                <a:avLst/>
                <a:gdLst>
                  <a:gd name="T0" fmla="*/ 0 h 3"/>
                  <a:gd name="T1" fmla="*/ 3 h 3"/>
                  <a:gd name="T2" fmla="*/ 3 h 3"/>
                  <a:gd name="T3" fmla="*/ 0 h 3"/>
                  <a:gd name="T4" fmla="*/ 0 h 3"/>
                  <a:gd name="T5" fmla="*/ 0 h 3"/>
                  <a:gd name="T6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  <a:cxn ang="0">
                    <a:pos x="0" y="T6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09" name="Rectangle 134"/>
              <p:cNvSpPr>
                <a:spLocks noChangeArrowheads="1"/>
              </p:cNvSpPr>
              <p:nvPr/>
            </p:nvSpPr>
            <p:spPr bwMode="auto">
              <a:xfrm>
                <a:off x="9493201" y="-3841104"/>
                <a:ext cx="1588" cy="4763"/>
              </a:xfrm>
              <a:prstGeom prst="rect">
                <a:avLst/>
              </a:pr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10" name="Freeform 135"/>
              <p:cNvSpPr/>
              <p:nvPr/>
            </p:nvSpPr>
            <p:spPr bwMode="auto">
              <a:xfrm>
                <a:off x="9493201" y="-3841104"/>
                <a:ext cx="0" cy="4763"/>
              </a:xfrm>
              <a:custGeom>
                <a:avLst/>
                <a:gdLst>
                  <a:gd name="T0" fmla="*/ 0 h 3"/>
                  <a:gd name="T1" fmla="*/ 3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0"/>
                    </a:ln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11" name="Freeform 136"/>
              <p:cNvSpPr/>
              <p:nvPr/>
            </p:nvSpPr>
            <p:spPr bwMode="auto">
              <a:xfrm>
                <a:off x="9493201" y="-3841104"/>
                <a:ext cx="0" cy="4763"/>
              </a:xfrm>
              <a:custGeom>
                <a:avLst/>
                <a:gdLst>
                  <a:gd name="T0" fmla="*/ 0 h 3"/>
                  <a:gd name="T1" fmla="*/ 3 h 3"/>
                  <a:gd name="T2" fmla="*/ 3 h 3"/>
                  <a:gd name="T3" fmla="*/ 3 h 3"/>
                  <a:gd name="T4" fmla="*/ 3 h 3"/>
                  <a:gd name="T5" fmla="*/ 0 h 3"/>
                  <a:gd name="T6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  <a:cxn ang="0">
                    <a:pos x="0" y="T6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12" name="Freeform 137"/>
              <p:cNvSpPr/>
              <p:nvPr/>
            </p:nvSpPr>
            <p:spPr bwMode="auto">
              <a:xfrm>
                <a:off x="9493201" y="-3841104"/>
                <a:ext cx="0" cy="4763"/>
              </a:xfrm>
              <a:custGeom>
                <a:avLst/>
                <a:gdLst>
                  <a:gd name="T0" fmla="*/ 0 h 3"/>
                  <a:gd name="T1" fmla="*/ 3 h 3"/>
                  <a:gd name="T2" fmla="*/ 3 h 3"/>
                  <a:gd name="T3" fmla="*/ 3 h 3"/>
                  <a:gd name="T4" fmla="*/ 3 h 3"/>
                  <a:gd name="T5" fmla="*/ 0 h 3"/>
                  <a:gd name="T6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  <a:cxn ang="0">
                    <a:pos x="0" y="T6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13" name="Freeform 138"/>
              <p:cNvSpPr/>
              <p:nvPr/>
            </p:nvSpPr>
            <p:spPr bwMode="auto">
              <a:xfrm>
                <a:off x="9490026" y="-3836342"/>
                <a:ext cx="3175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  <a:gd name="T3" fmla="*/ 2 w 2"/>
                  <a:gd name="T4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14" name="Freeform 139"/>
              <p:cNvSpPr/>
              <p:nvPr/>
            </p:nvSpPr>
            <p:spPr bwMode="auto">
              <a:xfrm>
                <a:off x="9490026" y="-3836342"/>
                <a:ext cx="3175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  <a:gd name="T3" fmla="*/ 2 w 2"/>
                  <a:gd name="T4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15" name="Rectangle 140"/>
              <p:cNvSpPr>
                <a:spLocks noChangeArrowheads="1"/>
              </p:cNvSpPr>
              <p:nvPr/>
            </p:nvSpPr>
            <p:spPr bwMode="auto">
              <a:xfrm>
                <a:off x="9490026" y="-3836342"/>
                <a:ext cx="3175" cy="1588"/>
              </a:xfrm>
              <a:prstGeom prst="rect">
                <a:avLst/>
              </a:pr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16" name="Rectangle 141"/>
              <p:cNvSpPr>
                <a:spLocks noChangeArrowheads="1"/>
              </p:cNvSpPr>
              <p:nvPr/>
            </p:nvSpPr>
            <p:spPr bwMode="auto">
              <a:xfrm>
                <a:off x="9490026" y="-3836342"/>
                <a:ext cx="3175" cy="1588"/>
              </a:xfrm>
              <a:prstGeom prst="rect">
                <a:avLst/>
              </a:pr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17" name="Freeform 142"/>
              <p:cNvSpPr/>
              <p:nvPr/>
            </p:nvSpPr>
            <p:spPr bwMode="auto">
              <a:xfrm>
                <a:off x="9477326" y="-3831579"/>
                <a:ext cx="15875" cy="15875"/>
              </a:xfrm>
              <a:custGeom>
                <a:avLst/>
                <a:gdLst>
                  <a:gd name="T0" fmla="*/ 3 w 4"/>
                  <a:gd name="T1" fmla="*/ 0 h 4"/>
                  <a:gd name="T2" fmla="*/ 0 w 4"/>
                  <a:gd name="T3" fmla="*/ 3 h 4"/>
                  <a:gd name="T4" fmla="*/ 0 w 4"/>
                  <a:gd name="T5" fmla="*/ 3 h 4"/>
                  <a:gd name="T6" fmla="*/ 1 w 4"/>
                  <a:gd name="T7" fmla="*/ 4 h 4"/>
                  <a:gd name="T8" fmla="*/ 3 w 4"/>
                  <a:gd name="T9" fmla="*/ 1 h 4"/>
                  <a:gd name="T10" fmla="*/ 4 w 4"/>
                  <a:gd name="T11" fmla="*/ 0 h 4"/>
                  <a:gd name="T12" fmla="*/ 3 w 4"/>
                  <a:gd name="T13" fmla="*/ 0 h 4"/>
                  <a:gd name="T14" fmla="*/ 3 w 4"/>
                  <a:gd name="T15" fmla="*/ 0 h 4"/>
                  <a:gd name="T16" fmla="*/ 3 w 4"/>
                  <a:gd name="T17" fmla="*/ 0 h 4"/>
                  <a:gd name="T18" fmla="*/ 3 w 4"/>
                  <a:gd name="T19" fmla="*/ 0 h 4"/>
                  <a:gd name="T20" fmla="*/ 3 w 4"/>
                  <a:gd name="T21" fmla="*/ 0 h 4"/>
                  <a:gd name="T22" fmla="*/ 3 w 4"/>
                  <a:gd name="T23" fmla="*/ 0 h 4"/>
                  <a:gd name="T24" fmla="*/ 3 w 4"/>
                  <a:gd name="T2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1" y="3"/>
                      <a:pt x="1" y="4"/>
                    </a:cubicBezTo>
                    <a:cubicBezTo>
                      <a:pt x="2" y="3"/>
                      <a:pt x="3" y="2"/>
                      <a:pt x="3" y="1"/>
                    </a:cubicBezTo>
                    <a:cubicBezTo>
                      <a:pt x="4" y="1"/>
                      <a:pt x="4" y="0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18" name="Freeform 143"/>
              <p:cNvSpPr>
                <a:spLocks noEditPoints="1"/>
              </p:cNvSpPr>
              <p:nvPr/>
            </p:nvSpPr>
            <p:spPr bwMode="auto">
              <a:xfrm>
                <a:off x="9459863" y="-3828404"/>
                <a:ext cx="30163" cy="60325"/>
              </a:xfrm>
              <a:custGeom>
                <a:avLst/>
                <a:gdLst>
                  <a:gd name="T0" fmla="*/ 4 w 7"/>
                  <a:gd name="T1" fmla="*/ 9 h 14"/>
                  <a:gd name="T2" fmla="*/ 1 w 7"/>
                  <a:gd name="T3" fmla="*/ 9 h 14"/>
                  <a:gd name="T4" fmla="*/ 0 w 7"/>
                  <a:gd name="T5" fmla="*/ 11 h 14"/>
                  <a:gd name="T6" fmla="*/ 2 w 7"/>
                  <a:gd name="T7" fmla="*/ 14 h 14"/>
                  <a:gd name="T8" fmla="*/ 3 w 7"/>
                  <a:gd name="T9" fmla="*/ 12 h 14"/>
                  <a:gd name="T10" fmla="*/ 4 w 7"/>
                  <a:gd name="T11" fmla="*/ 9 h 14"/>
                  <a:gd name="T12" fmla="*/ 7 w 7"/>
                  <a:gd name="T13" fmla="*/ 0 h 14"/>
                  <a:gd name="T14" fmla="*/ 5 w 7"/>
                  <a:gd name="T15" fmla="*/ 3 h 14"/>
                  <a:gd name="T16" fmla="*/ 6 w 7"/>
                  <a:gd name="T17" fmla="*/ 3 h 14"/>
                  <a:gd name="T18" fmla="*/ 6 w 7"/>
                  <a:gd name="T19" fmla="*/ 3 h 14"/>
                  <a:gd name="T20" fmla="*/ 7 w 7"/>
                  <a:gd name="T21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" h="14">
                    <a:moveTo>
                      <a:pt x="4" y="9"/>
                    </a:moveTo>
                    <a:cubicBezTo>
                      <a:pt x="3" y="9"/>
                      <a:pt x="2" y="9"/>
                      <a:pt x="1" y="9"/>
                    </a:cubicBezTo>
                    <a:cubicBezTo>
                      <a:pt x="0" y="10"/>
                      <a:pt x="0" y="11"/>
                      <a:pt x="0" y="11"/>
                    </a:cubicBezTo>
                    <a:cubicBezTo>
                      <a:pt x="1" y="12"/>
                      <a:pt x="1" y="13"/>
                      <a:pt x="2" y="14"/>
                    </a:cubicBezTo>
                    <a:cubicBezTo>
                      <a:pt x="2" y="13"/>
                      <a:pt x="3" y="12"/>
                      <a:pt x="3" y="12"/>
                    </a:cubicBezTo>
                    <a:cubicBezTo>
                      <a:pt x="4" y="11"/>
                      <a:pt x="4" y="10"/>
                      <a:pt x="4" y="9"/>
                    </a:cubicBezTo>
                    <a:moveTo>
                      <a:pt x="7" y="0"/>
                    </a:moveTo>
                    <a:cubicBezTo>
                      <a:pt x="7" y="1"/>
                      <a:pt x="6" y="2"/>
                      <a:pt x="5" y="3"/>
                    </a:cubicBezTo>
                    <a:cubicBezTo>
                      <a:pt x="5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7" y="2"/>
                      <a:pt x="7" y="1"/>
                      <a:pt x="7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19" name="Freeform 144"/>
              <p:cNvSpPr/>
              <p:nvPr/>
            </p:nvSpPr>
            <p:spPr bwMode="auto">
              <a:xfrm>
                <a:off x="9464626" y="-3818879"/>
                <a:ext cx="20638" cy="30163"/>
              </a:xfrm>
              <a:custGeom>
                <a:avLst/>
                <a:gdLst>
                  <a:gd name="T0" fmla="*/ 3 w 5"/>
                  <a:gd name="T1" fmla="*/ 0 h 7"/>
                  <a:gd name="T2" fmla="*/ 1 w 5"/>
                  <a:gd name="T3" fmla="*/ 3 h 7"/>
                  <a:gd name="T4" fmla="*/ 0 w 5"/>
                  <a:gd name="T5" fmla="*/ 7 h 7"/>
                  <a:gd name="T6" fmla="*/ 3 w 5"/>
                  <a:gd name="T7" fmla="*/ 7 h 7"/>
                  <a:gd name="T8" fmla="*/ 5 w 5"/>
                  <a:gd name="T9" fmla="*/ 1 h 7"/>
                  <a:gd name="T10" fmla="*/ 4 w 5"/>
                  <a:gd name="T11" fmla="*/ 1 h 7"/>
                  <a:gd name="T12" fmla="*/ 3 w 5"/>
                  <a:gd name="T13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7">
                    <a:moveTo>
                      <a:pt x="3" y="0"/>
                    </a:moveTo>
                    <a:cubicBezTo>
                      <a:pt x="3" y="1"/>
                      <a:pt x="2" y="2"/>
                      <a:pt x="1" y="3"/>
                    </a:cubicBezTo>
                    <a:cubicBezTo>
                      <a:pt x="0" y="5"/>
                      <a:pt x="0" y="6"/>
                      <a:pt x="0" y="7"/>
                    </a:cubicBezTo>
                    <a:cubicBezTo>
                      <a:pt x="1" y="7"/>
                      <a:pt x="2" y="7"/>
                      <a:pt x="3" y="7"/>
                    </a:cubicBezTo>
                    <a:cubicBezTo>
                      <a:pt x="4" y="5"/>
                      <a:pt x="5" y="3"/>
                      <a:pt x="5" y="1"/>
                    </a:cubicBezTo>
                    <a:cubicBezTo>
                      <a:pt x="5" y="1"/>
                      <a:pt x="4" y="1"/>
                      <a:pt x="4" y="1"/>
                    </a:cubicBezTo>
                    <a:cubicBezTo>
                      <a:pt x="4" y="0"/>
                      <a:pt x="3" y="0"/>
                      <a:pt x="3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20" name="Freeform 145"/>
              <p:cNvSpPr>
                <a:spLocks noEditPoints="1"/>
              </p:cNvSpPr>
              <p:nvPr/>
            </p:nvSpPr>
            <p:spPr bwMode="auto">
              <a:xfrm>
                <a:off x="9477326" y="-3831579"/>
                <a:ext cx="15875" cy="12700"/>
              </a:xfrm>
              <a:custGeom>
                <a:avLst/>
                <a:gdLst>
                  <a:gd name="T0" fmla="*/ 4 w 4"/>
                  <a:gd name="T1" fmla="*/ 0 h 3"/>
                  <a:gd name="T2" fmla="*/ 3 w 4"/>
                  <a:gd name="T3" fmla="*/ 0 h 3"/>
                  <a:gd name="T4" fmla="*/ 3 w 4"/>
                  <a:gd name="T5" fmla="*/ 0 h 3"/>
                  <a:gd name="T6" fmla="*/ 3 w 4"/>
                  <a:gd name="T7" fmla="*/ 0 h 3"/>
                  <a:gd name="T8" fmla="*/ 3 w 4"/>
                  <a:gd name="T9" fmla="*/ 0 h 3"/>
                  <a:gd name="T10" fmla="*/ 4 w 4"/>
                  <a:gd name="T11" fmla="*/ 0 h 3"/>
                  <a:gd name="T12" fmla="*/ 4 w 4"/>
                  <a:gd name="T13" fmla="*/ 0 h 3"/>
                  <a:gd name="T14" fmla="*/ 4 w 4"/>
                  <a:gd name="T15" fmla="*/ 0 h 3"/>
                  <a:gd name="T16" fmla="*/ 3 w 4"/>
                  <a:gd name="T17" fmla="*/ 0 h 3"/>
                  <a:gd name="T18" fmla="*/ 0 w 4"/>
                  <a:gd name="T19" fmla="*/ 3 h 3"/>
                  <a:gd name="T20" fmla="*/ 3 w 4"/>
                  <a:gd name="T21" fmla="*/ 0 h 3"/>
                  <a:gd name="T22" fmla="*/ 3 w 4"/>
                  <a:gd name="T23" fmla="*/ 0 h 3"/>
                  <a:gd name="T24" fmla="*/ 3 w 4"/>
                  <a:gd name="T25" fmla="*/ 0 h 3"/>
                  <a:gd name="T26" fmla="*/ 3 w 4"/>
                  <a:gd name="T2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4" h="3">
                    <a:moveTo>
                      <a:pt x="4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moveTo>
                      <a:pt x="3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1" y="2"/>
                      <a:pt x="2" y="1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21" name="Freeform 146"/>
              <p:cNvSpPr>
                <a:spLocks noEditPoints="1"/>
              </p:cNvSpPr>
              <p:nvPr/>
            </p:nvSpPr>
            <p:spPr bwMode="auto">
              <a:xfrm>
                <a:off x="9497963" y="-3823642"/>
                <a:ext cx="58738" cy="55563"/>
              </a:xfrm>
              <a:custGeom>
                <a:avLst/>
                <a:gdLst>
                  <a:gd name="T0" fmla="*/ 7 w 14"/>
                  <a:gd name="T1" fmla="*/ 7 h 13"/>
                  <a:gd name="T2" fmla="*/ 6 w 14"/>
                  <a:gd name="T3" fmla="*/ 7 h 13"/>
                  <a:gd name="T4" fmla="*/ 13 w 14"/>
                  <a:gd name="T5" fmla="*/ 13 h 13"/>
                  <a:gd name="T6" fmla="*/ 14 w 14"/>
                  <a:gd name="T7" fmla="*/ 13 h 13"/>
                  <a:gd name="T8" fmla="*/ 9 w 14"/>
                  <a:gd name="T9" fmla="*/ 8 h 13"/>
                  <a:gd name="T10" fmla="*/ 7 w 14"/>
                  <a:gd name="T11" fmla="*/ 7 h 13"/>
                  <a:gd name="T12" fmla="*/ 0 w 14"/>
                  <a:gd name="T13" fmla="*/ 0 h 13"/>
                  <a:gd name="T14" fmla="*/ 2 w 14"/>
                  <a:gd name="T15" fmla="*/ 3 h 13"/>
                  <a:gd name="T16" fmla="*/ 5 w 14"/>
                  <a:gd name="T17" fmla="*/ 6 h 13"/>
                  <a:gd name="T18" fmla="*/ 7 w 14"/>
                  <a:gd name="T19" fmla="*/ 6 h 13"/>
                  <a:gd name="T20" fmla="*/ 2 w 14"/>
                  <a:gd name="T21" fmla="*/ 1 h 13"/>
                  <a:gd name="T22" fmla="*/ 0 w 14"/>
                  <a:gd name="T23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4" h="13">
                    <a:moveTo>
                      <a:pt x="7" y="7"/>
                    </a:moveTo>
                    <a:cubicBezTo>
                      <a:pt x="7" y="7"/>
                      <a:pt x="6" y="7"/>
                      <a:pt x="6" y="7"/>
                    </a:cubicBezTo>
                    <a:cubicBezTo>
                      <a:pt x="8" y="9"/>
                      <a:pt x="11" y="11"/>
                      <a:pt x="13" y="13"/>
                    </a:cubicBezTo>
                    <a:cubicBezTo>
                      <a:pt x="13" y="13"/>
                      <a:pt x="14" y="13"/>
                      <a:pt x="14" y="13"/>
                    </a:cubicBezTo>
                    <a:cubicBezTo>
                      <a:pt x="12" y="11"/>
                      <a:pt x="11" y="9"/>
                      <a:pt x="9" y="8"/>
                    </a:cubicBezTo>
                    <a:cubicBezTo>
                      <a:pt x="9" y="7"/>
                      <a:pt x="8" y="7"/>
                      <a:pt x="7" y="7"/>
                    </a:cubicBezTo>
                    <a:moveTo>
                      <a:pt x="0" y="0"/>
                    </a:moveTo>
                    <a:cubicBezTo>
                      <a:pt x="1" y="1"/>
                      <a:pt x="1" y="2"/>
                      <a:pt x="2" y="3"/>
                    </a:cubicBezTo>
                    <a:cubicBezTo>
                      <a:pt x="3" y="4"/>
                      <a:pt x="4" y="5"/>
                      <a:pt x="5" y="6"/>
                    </a:cubicBezTo>
                    <a:cubicBezTo>
                      <a:pt x="6" y="6"/>
                      <a:pt x="6" y="6"/>
                      <a:pt x="7" y="6"/>
                    </a:cubicBezTo>
                    <a:cubicBezTo>
                      <a:pt x="6" y="4"/>
                      <a:pt x="4" y="2"/>
                      <a:pt x="2" y="1"/>
                    </a:cubicBezTo>
                    <a:cubicBezTo>
                      <a:pt x="2" y="1"/>
                      <a:pt x="1" y="0"/>
                      <a:pt x="0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22" name="Freeform 147"/>
              <p:cNvSpPr>
                <a:spLocks noEditPoints="1"/>
              </p:cNvSpPr>
              <p:nvPr/>
            </p:nvSpPr>
            <p:spPr bwMode="auto">
              <a:xfrm>
                <a:off x="9505901" y="-3810942"/>
                <a:ext cx="47625" cy="50800"/>
              </a:xfrm>
              <a:custGeom>
                <a:avLst/>
                <a:gdLst>
                  <a:gd name="T0" fmla="*/ 4 w 11"/>
                  <a:gd name="T1" fmla="*/ 4 h 12"/>
                  <a:gd name="T2" fmla="*/ 2 w 11"/>
                  <a:gd name="T3" fmla="*/ 4 h 12"/>
                  <a:gd name="T4" fmla="*/ 8 w 11"/>
                  <a:gd name="T5" fmla="*/ 10 h 12"/>
                  <a:gd name="T6" fmla="*/ 9 w 11"/>
                  <a:gd name="T7" fmla="*/ 12 h 12"/>
                  <a:gd name="T8" fmla="*/ 11 w 11"/>
                  <a:gd name="T9" fmla="*/ 10 h 12"/>
                  <a:gd name="T10" fmla="*/ 11 w 11"/>
                  <a:gd name="T11" fmla="*/ 10 h 12"/>
                  <a:gd name="T12" fmla="*/ 4 w 11"/>
                  <a:gd name="T13" fmla="*/ 4 h 12"/>
                  <a:gd name="T14" fmla="*/ 0 w 11"/>
                  <a:gd name="T15" fmla="*/ 0 h 12"/>
                  <a:gd name="T16" fmla="*/ 0 w 11"/>
                  <a:gd name="T17" fmla="*/ 0 h 12"/>
                  <a:gd name="T18" fmla="*/ 1 w 11"/>
                  <a:gd name="T19" fmla="*/ 2 h 12"/>
                  <a:gd name="T20" fmla="*/ 1 w 11"/>
                  <a:gd name="T21" fmla="*/ 3 h 12"/>
                  <a:gd name="T22" fmla="*/ 2 w 11"/>
                  <a:gd name="T23" fmla="*/ 3 h 12"/>
                  <a:gd name="T24" fmla="*/ 3 w 11"/>
                  <a:gd name="T25" fmla="*/ 3 h 12"/>
                  <a:gd name="T26" fmla="*/ 0 w 11"/>
                  <a:gd name="T27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1" h="12">
                    <a:moveTo>
                      <a:pt x="4" y="4"/>
                    </a:moveTo>
                    <a:cubicBezTo>
                      <a:pt x="3" y="4"/>
                      <a:pt x="3" y="4"/>
                      <a:pt x="2" y="4"/>
                    </a:cubicBezTo>
                    <a:cubicBezTo>
                      <a:pt x="4" y="6"/>
                      <a:pt x="6" y="8"/>
                      <a:pt x="8" y="10"/>
                    </a:cubicBezTo>
                    <a:cubicBezTo>
                      <a:pt x="8" y="11"/>
                      <a:pt x="9" y="11"/>
                      <a:pt x="9" y="12"/>
                    </a:cubicBezTo>
                    <a:cubicBezTo>
                      <a:pt x="10" y="12"/>
                      <a:pt x="10" y="11"/>
                      <a:pt x="11" y="10"/>
                    </a:cubicBezTo>
                    <a:cubicBezTo>
                      <a:pt x="11" y="10"/>
                      <a:pt x="11" y="10"/>
                      <a:pt x="11" y="10"/>
                    </a:cubicBezTo>
                    <a:cubicBezTo>
                      <a:pt x="9" y="8"/>
                      <a:pt x="6" y="6"/>
                      <a:pt x="4" y="4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2" y="3"/>
                      <a:pt x="2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2" y="2"/>
                      <a:pt x="1" y="1"/>
                      <a:pt x="0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23" name="Freeform 148"/>
              <p:cNvSpPr/>
              <p:nvPr/>
            </p:nvSpPr>
            <p:spPr bwMode="auto">
              <a:xfrm>
                <a:off x="9515426" y="-3798242"/>
                <a:ext cx="20638" cy="9525"/>
              </a:xfrm>
              <a:custGeom>
                <a:avLst/>
                <a:gdLst>
                  <a:gd name="T0" fmla="*/ 3 w 5"/>
                  <a:gd name="T1" fmla="*/ 0 h 2"/>
                  <a:gd name="T2" fmla="*/ 1 w 5"/>
                  <a:gd name="T3" fmla="*/ 0 h 2"/>
                  <a:gd name="T4" fmla="*/ 0 w 5"/>
                  <a:gd name="T5" fmla="*/ 0 h 2"/>
                  <a:gd name="T6" fmla="*/ 4 w 5"/>
                  <a:gd name="T7" fmla="*/ 1 h 2"/>
                  <a:gd name="T8" fmla="*/ 4 w 5"/>
                  <a:gd name="T9" fmla="*/ 1 h 2"/>
                  <a:gd name="T10" fmla="*/ 4 w 5"/>
                  <a:gd name="T11" fmla="*/ 1 h 2"/>
                  <a:gd name="T12" fmla="*/ 4 w 5"/>
                  <a:gd name="T13" fmla="*/ 1 h 2"/>
                  <a:gd name="T14" fmla="*/ 3 w 5"/>
                  <a:gd name="T15" fmla="*/ 1 h 2"/>
                  <a:gd name="T16" fmla="*/ 5 w 5"/>
                  <a:gd name="T17" fmla="*/ 2 h 2"/>
                  <a:gd name="T18" fmla="*/ 5 w 5"/>
                  <a:gd name="T19" fmla="*/ 1 h 2"/>
                  <a:gd name="T20" fmla="*/ 3 w 5"/>
                  <a:gd name="T2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2">
                    <a:moveTo>
                      <a:pt x="3" y="0"/>
                    </a:moveTo>
                    <a:cubicBezTo>
                      <a:pt x="2" y="0"/>
                      <a:pt x="2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2" y="1"/>
                      <a:pt x="3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3" y="1"/>
                      <a:pt x="3" y="1"/>
                    </a:cubicBezTo>
                    <a:cubicBezTo>
                      <a:pt x="4" y="1"/>
                      <a:pt x="5" y="1"/>
                      <a:pt x="5" y="2"/>
                    </a:cubicBezTo>
                    <a:cubicBezTo>
                      <a:pt x="5" y="2"/>
                      <a:pt x="5" y="1"/>
                      <a:pt x="5" y="1"/>
                    </a:cubicBezTo>
                    <a:cubicBezTo>
                      <a:pt x="4" y="1"/>
                      <a:pt x="4" y="0"/>
                      <a:pt x="3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24" name="Freeform 149"/>
              <p:cNvSpPr/>
              <p:nvPr/>
            </p:nvSpPr>
            <p:spPr bwMode="auto">
              <a:xfrm>
                <a:off x="9515426" y="-3793479"/>
                <a:ext cx="15875" cy="0"/>
              </a:xfrm>
              <a:custGeom>
                <a:avLst/>
                <a:gdLst>
                  <a:gd name="T0" fmla="*/ 4 w 4"/>
                  <a:gd name="T1" fmla="*/ 4 w 4"/>
                  <a:gd name="T2" fmla="*/ 0 w 4"/>
                  <a:gd name="T3" fmla="*/ 0 w 4"/>
                  <a:gd name="T4" fmla="*/ 2 w 4"/>
                  <a:gd name="T5" fmla="*/ 3 w 4"/>
                  <a:gd name="T6" fmla="*/ 3 w 4"/>
                  <a:gd name="T7" fmla="*/ 4 w 4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  <a:cxn ang="0">
                    <a:pos x="T6" y="0"/>
                  </a:cxn>
                  <a:cxn ang="0">
                    <a:pos x="T7" y="0"/>
                  </a:cxn>
                </a:cxnLst>
                <a:rect l="0" t="0" r="r" b="b"/>
                <a:pathLst>
                  <a:path w="4"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3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4" y="0"/>
                      <a:pt x="4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25" name="Freeform 150"/>
              <p:cNvSpPr/>
              <p:nvPr/>
            </p:nvSpPr>
            <p:spPr bwMode="auto">
              <a:xfrm>
                <a:off x="9510663" y="-3798242"/>
                <a:ext cx="20638" cy="4763"/>
              </a:xfrm>
              <a:custGeom>
                <a:avLst/>
                <a:gdLst>
                  <a:gd name="T0" fmla="*/ 0 w 5"/>
                  <a:gd name="T1" fmla="*/ 0 h 1"/>
                  <a:gd name="T2" fmla="*/ 1 w 5"/>
                  <a:gd name="T3" fmla="*/ 1 h 1"/>
                  <a:gd name="T4" fmla="*/ 5 w 5"/>
                  <a:gd name="T5" fmla="*/ 1 h 1"/>
                  <a:gd name="T6" fmla="*/ 5 w 5"/>
                  <a:gd name="T7" fmla="*/ 1 h 1"/>
                  <a:gd name="T8" fmla="*/ 5 w 5"/>
                  <a:gd name="T9" fmla="*/ 1 h 1"/>
                  <a:gd name="T10" fmla="*/ 1 w 5"/>
                  <a:gd name="T11" fmla="*/ 0 h 1"/>
                  <a:gd name="T12" fmla="*/ 0 w 5"/>
                  <a:gd name="T13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1">
                    <a:moveTo>
                      <a:pt x="0" y="0"/>
                    </a:moveTo>
                    <a:cubicBezTo>
                      <a:pt x="0" y="0"/>
                      <a:pt x="1" y="1"/>
                      <a:pt x="1" y="1"/>
                    </a:cubicBezTo>
                    <a:cubicBezTo>
                      <a:pt x="2" y="1"/>
                      <a:pt x="4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4" y="1"/>
                      <a:pt x="3" y="1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26" name="Freeform 151"/>
              <p:cNvSpPr/>
              <p:nvPr/>
            </p:nvSpPr>
            <p:spPr bwMode="auto">
              <a:xfrm>
                <a:off x="9497963" y="-3828404"/>
                <a:ext cx="38100" cy="34925"/>
              </a:xfrm>
              <a:custGeom>
                <a:avLst/>
                <a:gdLst>
                  <a:gd name="T0" fmla="*/ 0 w 9"/>
                  <a:gd name="T1" fmla="*/ 0 h 8"/>
                  <a:gd name="T2" fmla="*/ 2 w 9"/>
                  <a:gd name="T3" fmla="*/ 4 h 8"/>
                  <a:gd name="T4" fmla="*/ 2 w 9"/>
                  <a:gd name="T5" fmla="*/ 4 h 8"/>
                  <a:gd name="T6" fmla="*/ 0 w 9"/>
                  <a:gd name="T7" fmla="*/ 1 h 8"/>
                  <a:gd name="T8" fmla="*/ 2 w 9"/>
                  <a:gd name="T9" fmla="*/ 2 h 8"/>
                  <a:gd name="T10" fmla="*/ 7 w 9"/>
                  <a:gd name="T11" fmla="*/ 7 h 8"/>
                  <a:gd name="T12" fmla="*/ 9 w 9"/>
                  <a:gd name="T13" fmla="*/ 8 h 8"/>
                  <a:gd name="T14" fmla="*/ 9 w 9"/>
                  <a:gd name="T15" fmla="*/ 8 h 8"/>
                  <a:gd name="T16" fmla="*/ 2 w 9"/>
                  <a:gd name="T17" fmla="*/ 2 h 8"/>
                  <a:gd name="T18" fmla="*/ 0 w 9"/>
                  <a:gd name="T1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" h="8">
                    <a:moveTo>
                      <a:pt x="0" y="0"/>
                    </a:moveTo>
                    <a:cubicBezTo>
                      <a:pt x="1" y="2"/>
                      <a:pt x="1" y="3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1" y="3"/>
                      <a:pt x="1" y="2"/>
                      <a:pt x="0" y="1"/>
                    </a:cubicBezTo>
                    <a:cubicBezTo>
                      <a:pt x="1" y="1"/>
                      <a:pt x="2" y="2"/>
                      <a:pt x="2" y="2"/>
                    </a:cubicBezTo>
                    <a:cubicBezTo>
                      <a:pt x="4" y="3"/>
                      <a:pt x="6" y="5"/>
                      <a:pt x="7" y="7"/>
                    </a:cubicBezTo>
                    <a:cubicBezTo>
                      <a:pt x="8" y="7"/>
                      <a:pt x="8" y="8"/>
                      <a:pt x="9" y="8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7" y="6"/>
                      <a:pt x="5" y="4"/>
                      <a:pt x="2" y="2"/>
                    </a:cubicBezTo>
                    <a:cubicBezTo>
                      <a:pt x="2" y="2"/>
                      <a:pt x="1" y="1"/>
                      <a:pt x="0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27" name="Freeform 152"/>
              <p:cNvSpPr>
                <a:spLocks noEditPoints="1"/>
              </p:cNvSpPr>
              <p:nvPr/>
            </p:nvSpPr>
            <p:spPr bwMode="auto">
              <a:xfrm>
                <a:off x="9455101" y="-3861742"/>
                <a:ext cx="114300" cy="114300"/>
              </a:xfrm>
              <a:custGeom>
                <a:avLst/>
                <a:gdLst>
                  <a:gd name="T0" fmla="*/ 8 w 27"/>
                  <a:gd name="T1" fmla="*/ 6 h 27"/>
                  <a:gd name="T2" fmla="*/ 9 w 27"/>
                  <a:gd name="T3" fmla="*/ 6 h 27"/>
                  <a:gd name="T4" fmla="*/ 9 w 27"/>
                  <a:gd name="T5" fmla="*/ 6 h 27"/>
                  <a:gd name="T6" fmla="*/ 9 w 27"/>
                  <a:gd name="T7" fmla="*/ 6 h 27"/>
                  <a:gd name="T8" fmla="*/ 9 w 27"/>
                  <a:gd name="T9" fmla="*/ 5 h 27"/>
                  <a:gd name="T10" fmla="*/ 9 w 27"/>
                  <a:gd name="T11" fmla="*/ 6 h 27"/>
                  <a:gd name="T12" fmla="*/ 9 w 27"/>
                  <a:gd name="T13" fmla="*/ 6 h 27"/>
                  <a:gd name="T14" fmla="*/ 9 w 27"/>
                  <a:gd name="T15" fmla="*/ 5 h 27"/>
                  <a:gd name="T16" fmla="*/ 9 w 27"/>
                  <a:gd name="T17" fmla="*/ 6 h 27"/>
                  <a:gd name="T18" fmla="*/ 13 w 27"/>
                  <a:gd name="T19" fmla="*/ 0 h 27"/>
                  <a:gd name="T20" fmla="*/ 11 w 27"/>
                  <a:gd name="T21" fmla="*/ 3 h 27"/>
                  <a:gd name="T22" fmla="*/ 10 w 27"/>
                  <a:gd name="T23" fmla="*/ 5 h 27"/>
                  <a:gd name="T24" fmla="*/ 9 w 27"/>
                  <a:gd name="T25" fmla="*/ 5 h 27"/>
                  <a:gd name="T26" fmla="*/ 10 w 27"/>
                  <a:gd name="T27" fmla="*/ 5 h 27"/>
                  <a:gd name="T28" fmla="*/ 9 w 27"/>
                  <a:gd name="T29" fmla="*/ 5 h 27"/>
                  <a:gd name="T30" fmla="*/ 9 w 27"/>
                  <a:gd name="T31" fmla="*/ 4 h 27"/>
                  <a:gd name="T32" fmla="*/ 9 w 27"/>
                  <a:gd name="T33" fmla="*/ 5 h 27"/>
                  <a:gd name="T34" fmla="*/ 9 w 27"/>
                  <a:gd name="T35" fmla="*/ 5 h 27"/>
                  <a:gd name="T36" fmla="*/ 9 w 27"/>
                  <a:gd name="T37" fmla="*/ 2 h 27"/>
                  <a:gd name="T38" fmla="*/ 9 w 27"/>
                  <a:gd name="T39" fmla="*/ 1 h 27"/>
                  <a:gd name="T40" fmla="*/ 7 w 27"/>
                  <a:gd name="T41" fmla="*/ 1 h 27"/>
                  <a:gd name="T42" fmla="*/ 9 w 27"/>
                  <a:gd name="T43" fmla="*/ 5 h 27"/>
                  <a:gd name="T44" fmla="*/ 5 w 27"/>
                  <a:gd name="T45" fmla="*/ 2 h 27"/>
                  <a:gd name="T46" fmla="*/ 6 w 27"/>
                  <a:gd name="T47" fmla="*/ 5 h 27"/>
                  <a:gd name="T48" fmla="*/ 9 w 27"/>
                  <a:gd name="T49" fmla="*/ 5 h 27"/>
                  <a:gd name="T50" fmla="*/ 8 w 27"/>
                  <a:gd name="T51" fmla="*/ 6 h 27"/>
                  <a:gd name="T52" fmla="*/ 6 w 27"/>
                  <a:gd name="T53" fmla="*/ 6 h 27"/>
                  <a:gd name="T54" fmla="*/ 7 w 27"/>
                  <a:gd name="T55" fmla="*/ 6 h 27"/>
                  <a:gd name="T56" fmla="*/ 1 w 27"/>
                  <a:gd name="T57" fmla="*/ 8 h 27"/>
                  <a:gd name="T58" fmla="*/ 0 w 27"/>
                  <a:gd name="T59" fmla="*/ 12 h 27"/>
                  <a:gd name="T60" fmla="*/ 1 w 27"/>
                  <a:gd name="T61" fmla="*/ 19 h 27"/>
                  <a:gd name="T62" fmla="*/ 2 w 27"/>
                  <a:gd name="T63" fmla="*/ 17 h 27"/>
                  <a:gd name="T64" fmla="*/ 5 w 27"/>
                  <a:gd name="T65" fmla="*/ 10 h 27"/>
                  <a:gd name="T66" fmla="*/ 8 w 27"/>
                  <a:gd name="T67" fmla="*/ 7 h 27"/>
                  <a:gd name="T68" fmla="*/ 8 w 27"/>
                  <a:gd name="T69" fmla="*/ 7 h 27"/>
                  <a:gd name="T70" fmla="*/ 8 w 27"/>
                  <a:gd name="T71" fmla="*/ 7 h 27"/>
                  <a:gd name="T72" fmla="*/ 9 w 27"/>
                  <a:gd name="T73" fmla="*/ 7 h 27"/>
                  <a:gd name="T74" fmla="*/ 8 w 27"/>
                  <a:gd name="T75" fmla="*/ 8 h 27"/>
                  <a:gd name="T76" fmla="*/ 7 w 27"/>
                  <a:gd name="T77" fmla="*/ 11 h 27"/>
                  <a:gd name="T78" fmla="*/ 5 w 27"/>
                  <a:gd name="T79" fmla="*/ 17 h 27"/>
                  <a:gd name="T80" fmla="*/ 3 w 27"/>
                  <a:gd name="T81" fmla="*/ 22 h 27"/>
                  <a:gd name="T82" fmla="*/ 12 w 27"/>
                  <a:gd name="T83" fmla="*/ 27 h 27"/>
                  <a:gd name="T84" fmla="*/ 21 w 27"/>
                  <a:gd name="T85" fmla="*/ 24 h 27"/>
                  <a:gd name="T86" fmla="*/ 14 w 27"/>
                  <a:gd name="T87" fmla="*/ 16 h 27"/>
                  <a:gd name="T88" fmla="*/ 13 w 27"/>
                  <a:gd name="T89" fmla="*/ 15 h 27"/>
                  <a:gd name="T90" fmla="*/ 12 w 27"/>
                  <a:gd name="T91" fmla="*/ 12 h 27"/>
                  <a:gd name="T92" fmla="*/ 12 w 27"/>
                  <a:gd name="T93" fmla="*/ 10 h 27"/>
                  <a:gd name="T94" fmla="*/ 19 w 27"/>
                  <a:gd name="T95" fmla="*/ 16 h 27"/>
                  <a:gd name="T96" fmla="*/ 19 w 27"/>
                  <a:gd name="T97" fmla="*/ 17 h 27"/>
                  <a:gd name="T98" fmla="*/ 26 w 27"/>
                  <a:gd name="T99" fmla="*/ 16 h 27"/>
                  <a:gd name="T100" fmla="*/ 23 w 27"/>
                  <a:gd name="T101" fmla="*/ 4 h 27"/>
                  <a:gd name="T102" fmla="*/ 17 w 27"/>
                  <a:gd name="T103" fmla="*/ 6 h 27"/>
                  <a:gd name="T104" fmla="*/ 13 w 27"/>
                  <a:gd name="T105" fmla="*/ 6 h 27"/>
                  <a:gd name="T106" fmla="*/ 10 w 27"/>
                  <a:gd name="T107" fmla="*/ 6 h 27"/>
                  <a:gd name="T108" fmla="*/ 10 w 27"/>
                  <a:gd name="T109" fmla="*/ 6 h 27"/>
                  <a:gd name="T110" fmla="*/ 10 w 27"/>
                  <a:gd name="T111" fmla="*/ 6 h 27"/>
                  <a:gd name="T112" fmla="*/ 20 w 27"/>
                  <a:gd name="T113" fmla="*/ 2 h 27"/>
                  <a:gd name="T114" fmla="*/ 15 w 27"/>
                  <a:gd name="T115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7" h="27">
                    <a:moveTo>
                      <a:pt x="8" y="6"/>
                    </a:moveTo>
                    <a:cubicBezTo>
                      <a:pt x="8" y="6"/>
                      <a:pt x="8" y="6"/>
                      <a:pt x="8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8" y="6"/>
                      <a:pt x="8" y="6"/>
                      <a:pt x="8" y="6"/>
                    </a:cubicBezTo>
                    <a:moveTo>
                      <a:pt x="9" y="6"/>
                    </a:moveTo>
                    <a:cubicBezTo>
                      <a:pt x="9" y="6"/>
                      <a:pt x="9" y="6"/>
                      <a:pt x="9" y="6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moveTo>
                      <a:pt x="9" y="6"/>
                    </a:move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moveTo>
                      <a:pt x="13" y="0"/>
                    </a:moveTo>
                    <a:cubicBezTo>
                      <a:pt x="13" y="0"/>
                      <a:pt x="13" y="0"/>
                      <a:pt x="13" y="0"/>
                    </a:cubicBezTo>
                    <a:cubicBezTo>
                      <a:pt x="12" y="1"/>
                      <a:pt x="11" y="2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0" y="4"/>
                      <a:pt x="10" y="5"/>
                      <a:pt x="10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4"/>
                      <a:pt x="9" y="4"/>
                    </a:cubicBezTo>
                    <a:cubicBezTo>
                      <a:pt x="9" y="3"/>
                      <a:pt x="9" y="2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9" y="1"/>
                      <a:pt x="8" y="1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8" y="3"/>
                      <a:pt x="8" y="4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8" y="5"/>
                      <a:pt x="8" y="5"/>
                      <a:pt x="8" y="4"/>
                    </a:cubicBezTo>
                    <a:cubicBezTo>
                      <a:pt x="7" y="4"/>
                      <a:pt x="6" y="3"/>
                      <a:pt x="5" y="2"/>
                    </a:cubicBezTo>
                    <a:cubicBezTo>
                      <a:pt x="5" y="3"/>
                      <a:pt x="4" y="4"/>
                      <a:pt x="3" y="5"/>
                    </a:cubicBezTo>
                    <a:cubicBezTo>
                      <a:pt x="4" y="5"/>
                      <a:pt x="5" y="5"/>
                      <a:pt x="6" y="5"/>
                    </a:cubicBezTo>
                    <a:cubicBezTo>
                      <a:pt x="7" y="5"/>
                      <a:pt x="8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7" y="6"/>
                      <a:pt x="7" y="6"/>
                      <a:pt x="6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5" y="7"/>
                      <a:pt x="4" y="7"/>
                      <a:pt x="3" y="7"/>
                    </a:cubicBezTo>
                    <a:cubicBezTo>
                      <a:pt x="2" y="7"/>
                      <a:pt x="2" y="8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0" y="9"/>
                      <a:pt x="0" y="10"/>
                      <a:pt x="0" y="12"/>
                    </a:cubicBezTo>
                    <a:cubicBezTo>
                      <a:pt x="0" y="13"/>
                      <a:pt x="0" y="13"/>
                      <a:pt x="0" y="14"/>
                    </a:cubicBezTo>
                    <a:cubicBezTo>
                      <a:pt x="0" y="16"/>
                      <a:pt x="0" y="18"/>
                      <a:pt x="1" y="19"/>
                    </a:cubicBezTo>
                    <a:cubicBezTo>
                      <a:pt x="1" y="19"/>
                      <a:pt x="1" y="18"/>
                      <a:pt x="2" y="17"/>
                    </a:cubicBezTo>
                    <a:cubicBezTo>
                      <a:pt x="2" y="17"/>
                      <a:pt x="2" y="17"/>
                      <a:pt x="2" y="17"/>
                    </a:cubicBezTo>
                    <a:cubicBezTo>
                      <a:pt x="2" y="16"/>
                      <a:pt x="2" y="15"/>
                      <a:pt x="3" y="13"/>
                    </a:cubicBezTo>
                    <a:cubicBezTo>
                      <a:pt x="4" y="12"/>
                      <a:pt x="5" y="11"/>
                      <a:pt x="5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6" y="9"/>
                      <a:pt x="7" y="8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7"/>
                      <a:pt x="9" y="8"/>
                      <a:pt x="8" y="8"/>
                    </a:cubicBezTo>
                    <a:cubicBezTo>
                      <a:pt x="8" y="9"/>
                      <a:pt x="8" y="10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7" y="13"/>
                      <a:pt x="6" y="15"/>
                      <a:pt x="5" y="17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5" y="18"/>
                      <a:pt x="5" y="19"/>
                      <a:pt x="4" y="20"/>
                    </a:cubicBezTo>
                    <a:cubicBezTo>
                      <a:pt x="4" y="20"/>
                      <a:pt x="3" y="21"/>
                      <a:pt x="3" y="22"/>
                    </a:cubicBezTo>
                    <a:cubicBezTo>
                      <a:pt x="3" y="22"/>
                      <a:pt x="3" y="22"/>
                      <a:pt x="3" y="22"/>
                    </a:cubicBezTo>
                    <a:cubicBezTo>
                      <a:pt x="5" y="25"/>
                      <a:pt x="8" y="26"/>
                      <a:pt x="12" y="27"/>
                    </a:cubicBezTo>
                    <a:cubicBezTo>
                      <a:pt x="12" y="27"/>
                      <a:pt x="13" y="27"/>
                      <a:pt x="13" y="27"/>
                    </a:cubicBezTo>
                    <a:cubicBezTo>
                      <a:pt x="16" y="27"/>
                      <a:pt x="19" y="26"/>
                      <a:pt x="21" y="24"/>
                    </a:cubicBezTo>
                    <a:cubicBezTo>
                      <a:pt x="21" y="23"/>
                      <a:pt x="20" y="23"/>
                      <a:pt x="20" y="22"/>
                    </a:cubicBezTo>
                    <a:cubicBezTo>
                      <a:pt x="18" y="20"/>
                      <a:pt x="16" y="18"/>
                      <a:pt x="14" y="16"/>
                    </a:cubicBezTo>
                    <a:cubicBezTo>
                      <a:pt x="14" y="16"/>
                      <a:pt x="14" y="16"/>
                      <a:pt x="14" y="16"/>
                    </a:cubicBezTo>
                    <a:cubicBezTo>
                      <a:pt x="14" y="16"/>
                      <a:pt x="13" y="15"/>
                      <a:pt x="13" y="15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2" y="13"/>
                      <a:pt x="12" y="13"/>
                      <a:pt x="12" y="12"/>
                    </a:cubicBezTo>
                    <a:cubicBezTo>
                      <a:pt x="11" y="11"/>
                      <a:pt x="11" y="10"/>
                      <a:pt x="10" y="8"/>
                    </a:cubicBezTo>
                    <a:cubicBezTo>
                      <a:pt x="11" y="9"/>
                      <a:pt x="12" y="10"/>
                      <a:pt x="12" y="10"/>
                    </a:cubicBezTo>
                    <a:cubicBezTo>
                      <a:pt x="15" y="12"/>
                      <a:pt x="17" y="14"/>
                      <a:pt x="19" y="16"/>
                    </a:cubicBezTo>
                    <a:cubicBezTo>
                      <a:pt x="19" y="16"/>
                      <a:pt x="19" y="16"/>
                      <a:pt x="19" y="16"/>
                    </a:cubicBezTo>
                    <a:cubicBezTo>
                      <a:pt x="19" y="16"/>
                      <a:pt x="19" y="17"/>
                      <a:pt x="19" y="17"/>
                    </a:cubicBezTo>
                    <a:cubicBezTo>
                      <a:pt x="19" y="17"/>
                      <a:pt x="19" y="17"/>
                      <a:pt x="19" y="17"/>
                    </a:cubicBezTo>
                    <a:cubicBezTo>
                      <a:pt x="21" y="18"/>
                      <a:pt x="22" y="20"/>
                      <a:pt x="24" y="22"/>
                    </a:cubicBezTo>
                    <a:cubicBezTo>
                      <a:pt x="25" y="20"/>
                      <a:pt x="26" y="18"/>
                      <a:pt x="26" y="16"/>
                    </a:cubicBezTo>
                    <a:cubicBezTo>
                      <a:pt x="26" y="15"/>
                      <a:pt x="26" y="15"/>
                      <a:pt x="26" y="15"/>
                    </a:cubicBezTo>
                    <a:cubicBezTo>
                      <a:pt x="27" y="11"/>
                      <a:pt x="25" y="7"/>
                      <a:pt x="23" y="4"/>
                    </a:cubicBezTo>
                    <a:cubicBezTo>
                      <a:pt x="21" y="5"/>
                      <a:pt x="19" y="6"/>
                      <a:pt x="17" y="6"/>
                    </a:cubicBezTo>
                    <a:cubicBezTo>
                      <a:pt x="17" y="6"/>
                      <a:pt x="17" y="6"/>
                      <a:pt x="17" y="6"/>
                    </a:cubicBezTo>
                    <a:cubicBezTo>
                      <a:pt x="16" y="6"/>
                      <a:pt x="14" y="6"/>
                      <a:pt x="13" y="6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2" y="6"/>
                      <a:pt x="11" y="6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1" y="5"/>
                      <a:pt x="14" y="4"/>
                      <a:pt x="15" y="4"/>
                    </a:cubicBezTo>
                    <a:cubicBezTo>
                      <a:pt x="17" y="3"/>
                      <a:pt x="18" y="2"/>
                      <a:pt x="20" y="2"/>
                    </a:cubicBezTo>
                    <a:cubicBezTo>
                      <a:pt x="19" y="1"/>
                      <a:pt x="17" y="0"/>
                      <a:pt x="15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4" y="0"/>
                      <a:pt x="14" y="0"/>
                      <a:pt x="13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28" name="Freeform 153"/>
              <p:cNvSpPr/>
              <p:nvPr/>
            </p:nvSpPr>
            <p:spPr bwMode="auto">
              <a:xfrm>
                <a:off x="9337626" y="-3955404"/>
                <a:ext cx="142875" cy="149225"/>
              </a:xfrm>
              <a:custGeom>
                <a:avLst/>
                <a:gdLst>
                  <a:gd name="T0" fmla="*/ 13 w 34"/>
                  <a:gd name="T1" fmla="*/ 33 h 35"/>
                  <a:gd name="T2" fmla="*/ 32 w 34"/>
                  <a:gd name="T3" fmla="*/ 21 h 35"/>
                  <a:gd name="T4" fmla="*/ 20 w 34"/>
                  <a:gd name="T5" fmla="*/ 2 h 35"/>
                  <a:gd name="T6" fmla="*/ 1 w 34"/>
                  <a:gd name="T7" fmla="*/ 14 h 35"/>
                  <a:gd name="T8" fmla="*/ 13 w 34"/>
                  <a:gd name="T9" fmla="*/ 33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" h="35">
                    <a:moveTo>
                      <a:pt x="13" y="33"/>
                    </a:moveTo>
                    <a:cubicBezTo>
                      <a:pt x="22" y="35"/>
                      <a:pt x="30" y="30"/>
                      <a:pt x="32" y="21"/>
                    </a:cubicBezTo>
                    <a:cubicBezTo>
                      <a:pt x="34" y="12"/>
                      <a:pt x="29" y="4"/>
                      <a:pt x="20" y="2"/>
                    </a:cubicBezTo>
                    <a:cubicBezTo>
                      <a:pt x="12" y="0"/>
                      <a:pt x="3" y="5"/>
                      <a:pt x="1" y="14"/>
                    </a:cubicBezTo>
                    <a:cubicBezTo>
                      <a:pt x="0" y="22"/>
                      <a:pt x="5" y="31"/>
                      <a:pt x="13" y="33"/>
                    </a:cubicBezTo>
                    <a:close/>
                  </a:path>
                </a:pathLst>
              </a:custGeom>
              <a:gradFill>
                <a:gsLst>
                  <a:gs pos="0">
                    <a:srgbClr val="FF0000"/>
                  </a:gs>
                  <a:gs pos="61000">
                    <a:srgbClr val="C00000"/>
                  </a:gs>
                  <a:gs pos="100000">
                    <a:srgbClr val="800000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29" name="Freeform 154"/>
              <p:cNvSpPr/>
              <p:nvPr/>
            </p:nvSpPr>
            <p:spPr bwMode="auto">
              <a:xfrm>
                <a:off x="9426526" y="-3810942"/>
                <a:ext cx="147638" cy="149225"/>
              </a:xfrm>
              <a:custGeom>
                <a:avLst/>
                <a:gdLst>
                  <a:gd name="T0" fmla="*/ 14 w 35"/>
                  <a:gd name="T1" fmla="*/ 33 h 35"/>
                  <a:gd name="T2" fmla="*/ 33 w 35"/>
                  <a:gd name="T3" fmla="*/ 21 h 35"/>
                  <a:gd name="T4" fmla="*/ 21 w 35"/>
                  <a:gd name="T5" fmla="*/ 2 h 35"/>
                  <a:gd name="T6" fmla="*/ 2 w 35"/>
                  <a:gd name="T7" fmla="*/ 14 h 35"/>
                  <a:gd name="T8" fmla="*/ 14 w 35"/>
                  <a:gd name="T9" fmla="*/ 33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5" h="35">
                    <a:moveTo>
                      <a:pt x="14" y="33"/>
                    </a:moveTo>
                    <a:cubicBezTo>
                      <a:pt x="22" y="35"/>
                      <a:pt x="31" y="30"/>
                      <a:pt x="33" y="21"/>
                    </a:cubicBezTo>
                    <a:cubicBezTo>
                      <a:pt x="35" y="13"/>
                      <a:pt x="30" y="4"/>
                      <a:pt x="21" y="2"/>
                    </a:cubicBezTo>
                    <a:cubicBezTo>
                      <a:pt x="12" y="0"/>
                      <a:pt x="4" y="5"/>
                      <a:pt x="2" y="14"/>
                    </a:cubicBezTo>
                    <a:cubicBezTo>
                      <a:pt x="0" y="22"/>
                      <a:pt x="5" y="31"/>
                      <a:pt x="14" y="33"/>
                    </a:cubicBezTo>
                    <a:close/>
                  </a:path>
                </a:pathLst>
              </a:custGeom>
              <a:gradFill>
                <a:gsLst>
                  <a:gs pos="0">
                    <a:srgbClr val="FF0000"/>
                  </a:gs>
                  <a:gs pos="61000">
                    <a:srgbClr val="C00000"/>
                  </a:gs>
                  <a:gs pos="100000">
                    <a:srgbClr val="800000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30" name="Freeform 155"/>
              <p:cNvSpPr/>
              <p:nvPr/>
            </p:nvSpPr>
            <p:spPr bwMode="auto">
              <a:xfrm>
                <a:off x="9502726" y="-3955404"/>
                <a:ext cx="147638" cy="149225"/>
              </a:xfrm>
              <a:custGeom>
                <a:avLst/>
                <a:gdLst>
                  <a:gd name="T0" fmla="*/ 14 w 35"/>
                  <a:gd name="T1" fmla="*/ 33 h 35"/>
                  <a:gd name="T2" fmla="*/ 33 w 35"/>
                  <a:gd name="T3" fmla="*/ 21 h 35"/>
                  <a:gd name="T4" fmla="*/ 21 w 35"/>
                  <a:gd name="T5" fmla="*/ 2 h 35"/>
                  <a:gd name="T6" fmla="*/ 2 w 35"/>
                  <a:gd name="T7" fmla="*/ 14 h 35"/>
                  <a:gd name="T8" fmla="*/ 14 w 35"/>
                  <a:gd name="T9" fmla="*/ 33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5" h="35">
                    <a:moveTo>
                      <a:pt x="14" y="33"/>
                    </a:moveTo>
                    <a:cubicBezTo>
                      <a:pt x="22" y="35"/>
                      <a:pt x="31" y="29"/>
                      <a:pt x="33" y="21"/>
                    </a:cubicBezTo>
                    <a:cubicBezTo>
                      <a:pt x="35" y="12"/>
                      <a:pt x="30" y="4"/>
                      <a:pt x="21" y="2"/>
                    </a:cubicBezTo>
                    <a:cubicBezTo>
                      <a:pt x="12" y="0"/>
                      <a:pt x="4" y="5"/>
                      <a:pt x="2" y="14"/>
                    </a:cubicBezTo>
                    <a:cubicBezTo>
                      <a:pt x="0" y="22"/>
                      <a:pt x="5" y="31"/>
                      <a:pt x="14" y="33"/>
                    </a:cubicBezTo>
                    <a:close/>
                  </a:path>
                </a:pathLst>
              </a:custGeom>
              <a:gradFill>
                <a:gsLst>
                  <a:gs pos="0">
                    <a:srgbClr val="FF0000"/>
                  </a:gs>
                  <a:gs pos="61000">
                    <a:srgbClr val="C00000"/>
                  </a:gs>
                  <a:gs pos="100000">
                    <a:srgbClr val="800000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31" name="Freeform 156"/>
              <p:cNvSpPr/>
              <p:nvPr/>
            </p:nvSpPr>
            <p:spPr bwMode="auto">
              <a:xfrm>
                <a:off x="9375726" y="-3806179"/>
                <a:ext cx="63500" cy="63500"/>
              </a:xfrm>
              <a:custGeom>
                <a:avLst/>
                <a:gdLst>
                  <a:gd name="T0" fmla="*/ 6 w 15"/>
                  <a:gd name="T1" fmla="*/ 14 h 15"/>
                  <a:gd name="T2" fmla="*/ 14 w 15"/>
                  <a:gd name="T3" fmla="*/ 9 h 15"/>
                  <a:gd name="T4" fmla="*/ 9 w 15"/>
                  <a:gd name="T5" fmla="*/ 1 h 15"/>
                  <a:gd name="T6" fmla="*/ 1 w 15"/>
                  <a:gd name="T7" fmla="*/ 6 h 15"/>
                  <a:gd name="T8" fmla="*/ 6 w 15"/>
                  <a:gd name="T9" fmla="*/ 14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15">
                    <a:moveTo>
                      <a:pt x="6" y="14"/>
                    </a:moveTo>
                    <a:cubicBezTo>
                      <a:pt x="10" y="15"/>
                      <a:pt x="13" y="12"/>
                      <a:pt x="14" y="9"/>
                    </a:cubicBezTo>
                    <a:cubicBezTo>
                      <a:pt x="15" y="5"/>
                      <a:pt x="13" y="1"/>
                      <a:pt x="9" y="1"/>
                    </a:cubicBezTo>
                    <a:cubicBezTo>
                      <a:pt x="5" y="0"/>
                      <a:pt x="2" y="2"/>
                      <a:pt x="1" y="6"/>
                    </a:cubicBezTo>
                    <a:cubicBezTo>
                      <a:pt x="0" y="9"/>
                      <a:pt x="2" y="13"/>
                      <a:pt x="6" y="14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32" name="Freeform 157"/>
              <p:cNvSpPr/>
              <p:nvPr/>
            </p:nvSpPr>
            <p:spPr bwMode="auto">
              <a:xfrm>
                <a:off x="9459863" y="-3980804"/>
                <a:ext cx="63500" cy="63500"/>
              </a:xfrm>
              <a:custGeom>
                <a:avLst/>
                <a:gdLst>
                  <a:gd name="T0" fmla="*/ 6 w 15"/>
                  <a:gd name="T1" fmla="*/ 14 h 15"/>
                  <a:gd name="T2" fmla="*/ 14 w 15"/>
                  <a:gd name="T3" fmla="*/ 9 h 15"/>
                  <a:gd name="T4" fmla="*/ 9 w 15"/>
                  <a:gd name="T5" fmla="*/ 1 h 15"/>
                  <a:gd name="T6" fmla="*/ 1 w 15"/>
                  <a:gd name="T7" fmla="*/ 6 h 15"/>
                  <a:gd name="T8" fmla="*/ 6 w 15"/>
                  <a:gd name="T9" fmla="*/ 14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15">
                    <a:moveTo>
                      <a:pt x="6" y="14"/>
                    </a:moveTo>
                    <a:cubicBezTo>
                      <a:pt x="10" y="15"/>
                      <a:pt x="13" y="13"/>
                      <a:pt x="14" y="9"/>
                    </a:cubicBezTo>
                    <a:cubicBezTo>
                      <a:pt x="15" y="5"/>
                      <a:pt x="13" y="2"/>
                      <a:pt x="9" y="1"/>
                    </a:cubicBezTo>
                    <a:cubicBezTo>
                      <a:pt x="5" y="0"/>
                      <a:pt x="2" y="2"/>
                      <a:pt x="1" y="6"/>
                    </a:cubicBezTo>
                    <a:cubicBezTo>
                      <a:pt x="0" y="10"/>
                      <a:pt x="2" y="13"/>
                      <a:pt x="6" y="14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33" name="Freeform 158"/>
              <p:cNvSpPr/>
              <p:nvPr/>
            </p:nvSpPr>
            <p:spPr bwMode="auto">
              <a:xfrm>
                <a:off x="9566226" y="-3806179"/>
                <a:ext cx="63500" cy="63500"/>
              </a:xfrm>
              <a:custGeom>
                <a:avLst/>
                <a:gdLst>
                  <a:gd name="T0" fmla="*/ 6 w 15"/>
                  <a:gd name="T1" fmla="*/ 14 h 15"/>
                  <a:gd name="T2" fmla="*/ 14 w 15"/>
                  <a:gd name="T3" fmla="*/ 9 h 15"/>
                  <a:gd name="T4" fmla="*/ 9 w 15"/>
                  <a:gd name="T5" fmla="*/ 1 h 15"/>
                  <a:gd name="T6" fmla="*/ 1 w 15"/>
                  <a:gd name="T7" fmla="*/ 6 h 15"/>
                  <a:gd name="T8" fmla="*/ 6 w 15"/>
                  <a:gd name="T9" fmla="*/ 14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15">
                    <a:moveTo>
                      <a:pt x="6" y="14"/>
                    </a:moveTo>
                    <a:cubicBezTo>
                      <a:pt x="10" y="15"/>
                      <a:pt x="13" y="13"/>
                      <a:pt x="14" y="9"/>
                    </a:cubicBezTo>
                    <a:cubicBezTo>
                      <a:pt x="15" y="5"/>
                      <a:pt x="13" y="2"/>
                      <a:pt x="9" y="1"/>
                    </a:cubicBezTo>
                    <a:cubicBezTo>
                      <a:pt x="5" y="0"/>
                      <a:pt x="2" y="2"/>
                      <a:pt x="1" y="6"/>
                    </a:cubicBezTo>
                    <a:cubicBezTo>
                      <a:pt x="0" y="10"/>
                      <a:pt x="2" y="13"/>
                      <a:pt x="6" y="14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34" name="Freeform 159"/>
              <p:cNvSpPr/>
              <p:nvPr/>
            </p:nvSpPr>
            <p:spPr bwMode="auto">
              <a:xfrm>
                <a:off x="9439226" y="-3887142"/>
                <a:ext cx="122238" cy="119063"/>
              </a:xfrm>
              <a:custGeom>
                <a:avLst/>
                <a:gdLst>
                  <a:gd name="T0" fmla="*/ 1 w 29"/>
                  <a:gd name="T1" fmla="*/ 12 h 28"/>
                  <a:gd name="T2" fmla="*/ 13 w 29"/>
                  <a:gd name="T3" fmla="*/ 27 h 28"/>
                  <a:gd name="T4" fmla="*/ 28 w 29"/>
                  <a:gd name="T5" fmla="*/ 15 h 28"/>
                  <a:gd name="T6" fmla="*/ 16 w 29"/>
                  <a:gd name="T7" fmla="*/ 1 h 28"/>
                  <a:gd name="T8" fmla="*/ 1 w 29"/>
                  <a:gd name="T9" fmla="*/ 12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9" h="28">
                    <a:moveTo>
                      <a:pt x="1" y="12"/>
                    </a:moveTo>
                    <a:cubicBezTo>
                      <a:pt x="0" y="20"/>
                      <a:pt x="6" y="26"/>
                      <a:pt x="13" y="27"/>
                    </a:cubicBezTo>
                    <a:cubicBezTo>
                      <a:pt x="20" y="28"/>
                      <a:pt x="27" y="23"/>
                      <a:pt x="28" y="15"/>
                    </a:cubicBezTo>
                    <a:cubicBezTo>
                      <a:pt x="29" y="8"/>
                      <a:pt x="23" y="2"/>
                      <a:pt x="16" y="1"/>
                    </a:cubicBezTo>
                    <a:cubicBezTo>
                      <a:pt x="9" y="0"/>
                      <a:pt x="2" y="5"/>
                      <a:pt x="1" y="12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</p:grpSp>
      <p:grpSp>
        <p:nvGrpSpPr>
          <p:cNvPr id="1225" name="组合 1224"/>
          <p:cNvGrpSpPr/>
          <p:nvPr/>
        </p:nvGrpSpPr>
        <p:grpSpPr>
          <a:xfrm>
            <a:off x="8172070" y="2077976"/>
            <a:ext cx="947099" cy="1444929"/>
            <a:chOff x="2632714" y="2077976"/>
            <a:chExt cx="947099" cy="1444929"/>
          </a:xfrm>
        </p:grpSpPr>
        <p:grpSp>
          <p:nvGrpSpPr>
            <p:cNvPr id="1226" name="组合 1225"/>
            <p:cNvGrpSpPr/>
            <p:nvPr/>
          </p:nvGrpSpPr>
          <p:grpSpPr>
            <a:xfrm>
              <a:off x="2632714" y="2145446"/>
              <a:ext cx="755711" cy="1377459"/>
              <a:chOff x="2493242" y="1756567"/>
              <a:chExt cx="962153" cy="1753748"/>
            </a:xfrm>
          </p:grpSpPr>
          <p:sp>
            <p:nvSpPr>
              <p:cNvPr id="1319" name="Freeform 199"/>
              <p:cNvSpPr/>
              <p:nvPr/>
            </p:nvSpPr>
            <p:spPr bwMode="auto">
              <a:xfrm rot="16069449">
                <a:off x="2211314" y="2285354"/>
                <a:ext cx="1655410" cy="714117"/>
              </a:xfrm>
              <a:custGeom>
                <a:avLst/>
                <a:gdLst>
                  <a:gd name="T0" fmla="*/ 55 w 197"/>
                  <a:gd name="T1" fmla="*/ 6 h 75"/>
                  <a:gd name="T2" fmla="*/ 23 w 197"/>
                  <a:gd name="T3" fmla="*/ 0 h 75"/>
                  <a:gd name="T4" fmla="*/ 5 w 197"/>
                  <a:gd name="T5" fmla="*/ 9 h 75"/>
                  <a:gd name="T6" fmla="*/ 1 w 197"/>
                  <a:gd name="T7" fmla="*/ 20 h 75"/>
                  <a:gd name="T8" fmla="*/ 11 w 197"/>
                  <a:gd name="T9" fmla="*/ 40 h 75"/>
                  <a:gd name="T10" fmla="*/ 44 w 197"/>
                  <a:gd name="T11" fmla="*/ 54 h 75"/>
                  <a:gd name="T12" fmla="*/ 67 w 197"/>
                  <a:gd name="T13" fmla="*/ 48 h 75"/>
                  <a:gd name="T14" fmla="*/ 70 w 197"/>
                  <a:gd name="T15" fmla="*/ 36 h 75"/>
                  <a:gd name="T16" fmla="*/ 61 w 197"/>
                  <a:gd name="T17" fmla="*/ 27 h 75"/>
                  <a:gd name="T18" fmla="*/ 40 w 197"/>
                  <a:gd name="T19" fmla="*/ 22 h 75"/>
                  <a:gd name="T20" fmla="*/ 20 w 197"/>
                  <a:gd name="T21" fmla="*/ 28 h 75"/>
                  <a:gd name="T22" fmla="*/ 11 w 197"/>
                  <a:gd name="T23" fmla="*/ 44 h 75"/>
                  <a:gd name="T24" fmla="*/ 17 w 197"/>
                  <a:gd name="T25" fmla="*/ 58 h 75"/>
                  <a:gd name="T26" fmla="*/ 35 w 197"/>
                  <a:gd name="T27" fmla="*/ 71 h 75"/>
                  <a:gd name="T28" fmla="*/ 67 w 197"/>
                  <a:gd name="T29" fmla="*/ 74 h 75"/>
                  <a:gd name="T30" fmla="*/ 105 w 197"/>
                  <a:gd name="T31" fmla="*/ 55 h 75"/>
                  <a:gd name="T32" fmla="*/ 146 w 197"/>
                  <a:gd name="T33" fmla="*/ 31 h 75"/>
                  <a:gd name="T34" fmla="*/ 180 w 197"/>
                  <a:gd name="T35" fmla="*/ 32 h 75"/>
                  <a:gd name="T36" fmla="*/ 195 w 197"/>
                  <a:gd name="T37" fmla="*/ 48 h 75"/>
                  <a:gd name="T38" fmla="*/ 194 w 197"/>
                  <a:gd name="T39" fmla="*/ 58 h 75"/>
                  <a:gd name="T40" fmla="*/ 176 w 197"/>
                  <a:gd name="T41" fmla="*/ 66 h 75"/>
                  <a:gd name="T42" fmla="*/ 155 w 197"/>
                  <a:gd name="T43" fmla="*/ 53 h 75"/>
                  <a:gd name="T44" fmla="*/ 158 w 197"/>
                  <a:gd name="T45" fmla="*/ 40 h 75"/>
                  <a:gd name="T46" fmla="*/ 170 w 197"/>
                  <a:gd name="T47" fmla="*/ 37 h 75"/>
                  <a:gd name="T48" fmla="*/ 170 w 197"/>
                  <a:gd name="T49" fmla="*/ 37 h 75"/>
                  <a:gd name="T50" fmla="*/ 158 w 197"/>
                  <a:gd name="T51" fmla="*/ 40 h 75"/>
                  <a:gd name="T52" fmla="*/ 155 w 197"/>
                  <a:gd name="T53" fmla="*/ 53 h 75"/>
                  <a:gd name="T54" fmla="*/ 176 w 197"/>
                  <a:gd name="T55" fmla="*/ 66 h 75"/>
                  <a:gd name="T56" fmla="*/ 186 w 197"/>
                  <a:gd name="T57" fmla="*/ 65 h 75"/>
                  <a:gd name="T58" fmla="*/ 195 w 197"/>
                  <a:gd name="T59" fmla="*/ 59 h 75"/>
                  <a:gd name="T60" fmla="*/ 196 w 197"/>
                  <a:gd name="T61" fmla="*/ 47 h 75"/>
                  <a:gd name="T62" fmla="*/ 180 w 197"/>
                  <a:gd name="T63" fmla="*/ 31 h 75"/>
                  <a:gd name="T64" fmla="*/ 145 w 197"/>
                  <a:gd name="T65" fmla="*/ 30 h 75"/>
                  <a:gd name="T66" fmla="*/ 103 w 197"/>
                  <a:gd name="T67" fmla="*/ 54 h 75"/>
                  <a:gd name="T68" fmla="*/ 49 w 197"/>
                  <a:gd name="T69" fmla="*/ 72 h 75"/>
                  <a:gd name="T70" fmla="*/ 27 w 197"/>
                  <a:gd name="T71" fmla="*/ 64 h 75"/>
                  <a:gd name="T72" fmla="*/ 15 w 197"/>
                  <a:gd name="T73" fmla="*/ 51 h 75"/>
                  <a:gd name="T74" fmla="*/ 15 w 197"/>
                  <a:gd name="T75" fmla="*/ 36 h 75"/>
                  <a:gd name="T76" fmla="*/ 39 w 197"/>
                  <a:gd name="T77" fmla="*/ 24 h 75"/>
                  <a:gd name="T78" fmla="*/ 60 w 197"/>
                  <a:gd name="T79" fmla="*/ 29 h 75"/>
                  <a:gd name="T80" fmla="*/ 68 w 197"/>
                  <a:gd name="T81" fmla="*/ 36 h 75"/>
                  <a:gd name="T82" fmla="*/ 66 w 197"/>
                  <a:gd name="T83" fmla="*/ 46 h 75"/>
                  <a:gd name="T84" fmla="*/ 45 w 197"/>
                  <a:gd name="T85" fmla="*/ 52 h 75"/>
                  <a:gd name="T86" fmla="*/ 12 w 197"/>
                  <a:gd name="T87" fmla="*/ 40 h 75"/>
                  <a:gd name="T88" fmla="*/ 1 w 197"/>
                  <a:gd name="T89" fmla="*/ 20 h 75"/>
                  <a:gd name="T90" fmla="*/ 5 w 197"/>
                  <a:gd name="T91" fmla="*/ 10 h 75"/>
                  <a:gd name="T92" fmla="*/ 23 w 197"/>
                  <a:gd name="T93" fmla="*/ 1 h 75"/>
                  <a:gd name="T94" fmla="*/ 55 w 197"/>
                  <a:gd name="T95" fmla="*/ 6 h 75"/>
                  <a:gd name="T96" fmla="*/ 66 w 197"/>
                  <a:gd name="T97" fmla="*/ 11 h 75"/>
                  <a:gd name="connsiteX0" fmla="*/ 3269 w 9941"/>
                  <a:gd name="connsiteY0" fmla="*/ 1467 h 10000"/>
                  <a:gd name="connsiteX1" fmla="*/ 2762 w 9941"/>
                  <a:gd name="connsiteY1" fmla="*/ 800 h 10000"/>
                  <a:gd name="connsiteX2" fmla="*/ 2051 w 9941"/>
                  <a:gd name="connsiteY2" fmla="*/ 133 h 10000"/>
                  <a:gd name="connsiteX3" fmla="*/ 1138 w 9941"/>
                  <a:gd name="connsiteY3" fmla="*/ 0 h 10000"/>
                  <a:gd name="connsiteX4" fmla="*/ 630 w 9941"/>
                  <a:gd name="connsiteY4" fmla="*/ 400 h 10000"/>
                  <a:gd name="connsiteX5" fmla="*/ 224 w 9941"/>
                  <a:gd name="connsiteY5" fmla="*/ 1200 h 10000"/>
                  <a:gd name="connsiteX6" fmla="*/ 72 w 9941"/>
                  <a:gd name="connsiteY6" fmla="*/ 1867 h 10000"/>
                  <a:gd name="connsiteX7" fmla="*/ 21 w 9941"/>
                  <a:gd name="connsiteY7" fmla="*/ 2667 h 10000"/>
                  <a:gd name="connsiteX8" fmla="*/ 122 w 9941"/>
                  <a:gd name="connsiteY8" fmla="*/ 4133 h 10000"/>
                  <a:gd name="connsiteX9" fmla="*/ 528 w 9941"/>
                  <a:gd name="connsiteY9" fmla="*/ 5333 h 10000"/>
                  <a:gd name="connsiteX10" fmla="*/ 1036 w 9941"/>
                  <a:gd name="connsiteY10" fmla="*/ 6267 h 10000"/>
                  <a:gd name="connsiteX11" fmla="*/ 2204 w 9941"/>
                  <a:gd name="connsiteY11" fmla="*/ 7200 h 10000"/>
                  <a:gd name="connsiteX12" fmla="*/ 2813 w 9941"/>
                  <a:gd name="connsiteY12" fmla="*/ 7067 h 10000"/>
                  <a:gd name="connsiteX13" fmla="*/ 3371 w 9941"/>
                  <a:gd name="connsiteY13" fmla="*/ 6400 h 10000"/>
                  <a:gd name="connsiteX14" fmla="*/ 3523 w 9941"/>
                  <a:gd name="connsiteY14" fmla="*/ 5600 h 10000"/>
                  <a:gd name="connsiteX15" fmla="*/ 3523 w 9941"/>
                  <a:gd name="connsiteY15" fmla="*/ 4800 h 10000"/>
                  <a:gd name="connsiteX16" fmla="*/ 3320 w 9941"/>
                  <a:gd name="connsiteY16" fmla="*/ 4133 h 10000"/>
                  <a:gd name="connsiteX17" fmla="*/ 3066 w 9941"/>
                  <a:gd name="connsiteY17" fmla="*/ 3600 h 10000"/>
                  <a:gd name="connsiteX18" fmla="*/ 2559 w 9941"/>
                  <a:gd name="connsiteY18" fmla="*/ 3067 h 10000"/>
                  <a:gd name="connsiteX19" fmla="*/ 2000 w 9941"/>
                  <a:gd name="connsiteY19" fmla="*/ 2933 h 10000"/>
                  <a:gd name="connsiteX20" fmla="*/ 1442 w 9941"/>
                  <a:gd name="connsiteY20" fmla="*/ 3067 h 10000"/>
                  <a:gd name="connsiteX21" fmla="*/ 985 w 9941"/>
                  <a:gd name="connsiteY21" fmla="*/ 3733 h 10000"/>
                  <a:gd name="connsiteX22" fmla="*/ 681 w 9941"/>
                  <a:gd name="connsiteY22" fmla="*/ 4667 h 10000"/>
                  <a:gd name="connsiteX23" fmla="*/ 528 w 9941"/>
                  <a:gd name="connsiteY23" fmla="*/ 5867 h 10000"/>
                  <a:gd name="connsiteX24" fmla="*/ 630 w 9941"/>
                  <a:gd name="connsiteY24" fmla="*/ 6933 h 10000"/>
                  <a:gd name="connsiteX25" fmla="*/ 833 w 9941"/>
                  <a:gd name="connsiteY25" fmla="*/ 7733 h 10000"/>
                  <a:gd name="connsiteX26" fmla="*/ 1239 w 9941"/>
                  <a:gd name="connsiteY26" fmla="*/ 8800 h 10000"/>
                  <a:gd name="connsiteX27" fmla="*/ 1747 w 9941"/>
                  <a:gd name="connsiteY27" fmla="*/ 9467 h 10000"/>
                  <a:gd name="connsiteX28" fmla="*/ 2457 w 9941"/>
                  <a:gd name="connsiteY28" fmla="*/ 10000 h 10000"/>
                  <a:gd name="connsiteX29" fmla="*/ 3371 w 9941"/>
                  <a:gd name="connsiteY29" fmla="*/ 9867 h 10000"/>
                  <a:gd name="connsiteX30" fmla="*/ 4335 w 9941"/>
                  <a:gd name="connsiteY30" fmla="*/ 8933 h 10000"/>
                  <a:gd name="connsiteX31" fmla="*/ 5300 w 9941"/>
                  <a:gd name="connsiteY31" fmla="*/ 7333 h 10000"/>
                  <a:gd name="connsiteX32" fmla="*/ 6264 w 9941"/>
                  <a:gd name="connsiteY32" fmla="*/ 5600 h 10000"/>
                  <a:gd name="connsiteX33" fmla="*/ 7381 w 9941"/>
                  <a:gd name="connsiteY33" fmla="*/ 4133 h 10000"/>
                  <a:gd name="connsiteX34" fmla="*/ 8549 w 9941"/>
                  <a:gd name="connsiteY34" fmla="*/ 3867 h 10000"/>
                  <a:gd name="connsiteX35" fmla="*/ 9107 w 9941"/>
                  <a:gd name="connsiteY35" fmla="*/ 4267 h 10000"/>
                  <a:gd name="connsiteX36" fmla="*/ 9564 w 9941"/>
                  <a:gd name="connsiteY36" fmla="*/ 5067 h 10000"/>
                  <a:gd name="connsiteX37" fmla="*/ 9868 w 9941"/>
                  <a:gd name="connsiteY37" fmla="*/ 6400 h 10000"/>
                  <a:gd name="connsiteX38" fmla="*/ 9919 w 9941"/>
                  <a:gd name="connsiteY38" fmla="*/ 7067 h 10000"/>
                  <a:gd name="connsiteX39" fmla="*/ 9818 w 9941"/>
                  <a:gd name="connsiteY39" fmla="*/ 7733 h 10000"/>
                  <a:gd name="connsiteX40" fmla="*/ 9412 w 9941"/>
                  <a:gd name="connsiteY40" fmla="*/ 8533 h 10000"/>
                  <a:gd name="connsiteX41" fmla="*/ 8904 w 9941"/>
                  <a:gd name="connsiteY41" fmla="*/ 8800 h 10000"/>
                  <a:gd name="connsiteX42" fmla="*/ 8092 w 9941"/>
                  <a:gd name="connsiteY42" fmla="*/ 7867 h 10000"/>
                  <a:gd name="connsiteX43" fmla="*/ 7838 w 9941"/>
                  <a:gd name="connsiteY43" fmla="*/ 7067 h 10000"/>
                  <a:gd name="connsiteX44" fmla="*/ 7787 w 9941"/>
                  <a:gd name="connsiteY44" fmla="*/ 6000 h 10000"/>
                  <a:gd name="connsiteX45" fmla="*/ 7990 w 9941"/>
                  <a:gd name="connsiteY45" fmla="*/ 5333 h 10000"/>
                  <a:gd name="connsiteX46" fmla="*/ 8193 w 9941"/>
                  <a:gd name="connsiteY46" fmla="*/ 5067 h 10000"/>
                  <a:gd name="connsiteX47" fmla="*/ 8599 w 9941"/>
                  <a:gd name="connsiteY47" fmla="*/ 4933 h 10000"/>
                  <a:gd name="connsiteX48" fmla="*/ 8701 w 9941"/>
                  <a:gd name="connsiteY48" fmla="*/ 4933 h 10000"/>
                  <a:gd name="connsiteX49" fmla="*/ 8599 w 9941"/>
                  <a:gd name="connsiteY49" fmla="*/ 4933 h 10000"/>
                  <a:gd name="connsiteX50" fmla="*/ 8193 w 9941"/>
                  <a:gd name="connsiteY50" fmla="*/ 5067 h 10000"/>
                  <a:gd name="connsiteX51" fmla="*/ 7990 w 9941"/>
                  <a:gd name="connsiteY51" fmla="*/ 5333 h 10000"/>
                  <a:gd name="connsiteX52" fmla="*/ 7787 w 9941"/>
                  <a:gd name="connsiteY52" fmla="*/ 6000 h 10000"/>
                  <a:gd name="connsiteX53" fmla="*/ 7838 w 9941"/>
                  <a:gd name="connsiteY53" fmla="*/ 7067 h 10000"/>
                  <a:gd name="connsiteX54" fmla="*/ 8092 w 9941"/>
                  <a:gd name="connsiteY54" fmla="*/ 8000 h 10000"/>
                  <a:gd name="connsiteX55" fmla="*/ 8904 w 9941"/>
                  <a:gd name="connsiteY55" fmla="*/ 8800 h 10000"/>
                  <a:gd name="connsiteX56" fmla="*/ 9158 w 9941"/>
                  <a:gd name="connsiteY56" fmla="*/ 8800 h 10000"/>
                  <a:gd name="connsiteX57" fmla="*/ 9412 w 9941"/>
                  <a:gd name="connsiteY57" fmla="*/ 8667 h 10000"/>
                  <a:gd name="connsiteX58" fmla="*/ 9665 w 9941"/>
                  <a:gd name="connsiteY58" fmla="*/ 8400 h 10000"/>
                  <a:gd name="connsiteX59" fmla="*/ 9868 w 9941"/>
                  <a:gd name="connsiteY59" fmla="*/ 7867 h 10000"/>
                  <a:gd name="connsiteX60" fmla="*/ 9919 w 9941"/>
                  <a:gd name="connsiteY60" fmla="*/ 7067 h 10000"/>
                  <a:gd name="connsiteX61" fmla="*/ 9919 w 9941"/>
                  <a:gd name="connsiteY61" fmla="*/ 6267 h 10000"/>
                  <a:gd name="connsiteX62" fmla="*/ 9615 w 9941"/>
                  <a:gd name="connsiteY62" fmla="*/ 4933 h 10000"/>
                  <a:gd name="connsiteX63" fmla="*/ 9107 w 9941"/>
                  <a:gd name="connsiteY63" fmla="*/ 4133 h 10000"/>
                  <a:gd name="connsiteX64" fmla="*/ 8549 w 9941"/>
                  <a:gd name="connsiteY64" fmla="*/ 3600 h 10000"/>
                  <a:gd name="connsiteX65" fmla="*/ 7330 w 9941"/>
                  <a:gd name="connsiteY65" fmla="*/ 4000 h 10000"/>
                  <a:gd name="connsiteX66" fmla="*/ 6214 w 9941"/>
                  <a:gd name="connsiteY66" fmla="*/ 5333 h 10000"/>
                  <a:gd name="connsiteX67" fmla="*/ 5198 w 9941"/>
                  <a:gd name="connsiteY67" fmla="*/ 7200 h 10000"/>
                  <a:gd name="connsiteX68" fmla="*/ 4285 w 9941"/>
                  <a:gd name="connsiteY68" fmla="*/ 8667 h 10000"/>
                  <a:gd name="connsiteX69" fmla="*/ 2457 w 9941"/>
                  <a:gd name="connsiteY69" fmla="*/ 9600 h 10000"/>
                  <a:gd name="connsiteX70" fmla="*/ 1797 w 9941"/>
                  <a:gd name="connsiteY70" fmla="*/ 9200 h 10000"/>
                  <a:gd name="connsiteX71" fmla="*/ 1341 w 9941"/>
                  <a:gd name="connsiteY71" fmla="*/ 8533 h 10000"/>
                  <a:gd name="connsiteX72" fmla="*/ 934 w 9941"/>
                  <a:gd name="connsiteY72" fmla="*/ 7600 h 10000"/>
                  <a:gd name="connsiteX73" fmla="*/ 731 w 9941"/>
                  <a:gd name="connsiteY73" fmla="*/ 6800 h 10000"/>
                  <a:gd name="connsiteX74" fmla="*/ 681 w 9941"/>
                  <a:gd name="connsiteY74" fmla="*/ 5867 h 10000"/>
                  <a:gd name="connsiteX75" fmla="*/ 731 w 9941"/>
                  <a:gd name="connsiteY75" fmla="*/ 4800 h 10000"/>
                  <a:gd name="connsiteX76" fmla="*/ 1036 w 9941"/>
                  <a:gd name="connsiteY76" fmla="*/ 4000 h 10000"/>
                  <a:gd name="connsiteX77" fmla="*/ 1950 w 9941"/>
                  <a:gd name="connsiteY77" fmla="*/ 3200 h 10000"/>
                  <a:gd name="connsiteX78" fmla="*/ 2508 w 9941"/>
                  <a:gd name="connsiteY78" fmla="*/ 3333 h 10000"/>
                  <a:gd name="connsiteX79" fmla="*/ 3016 w 9941"/>
                  <a:gd name="connsiteY79" fmla="*/ 3867 h 10000"/>
                  <a:gd name="connsiteX80" fmla="*/ 3219 w 9941"/>
                  <a:gd name="connsiteY80" fmla="*/ 4267 h 10000"/>
                  <a:gd name="connsiteX81" fmla="*/ 3422 w 9941"/>
                  <a:gd name="connsiteY81" fmla="*/ 4800 h 10000"/>
                  <a:gd name="connsiteX82" fmla="*/ 3473 w 9941"/>
                  <a:gd name="connsiteY82" fmla="*/ 5467 h 10000"/>
                  <a:gd name="connsiteX83" fmla="*/ 3320 w 9941"/>
                  <a:gd name="connsiteY83" fmla="*/ 6133 h 10000"/>
                  <a:gd name="connsiteX84" fmla="*/ 2813 w 9941"/>
                  <a:gd name="connsiteY84" fmla="*/ 6800 h 10000"/>
                  <a:gd name="connsiteX85" fmla="*/ 2254 w 9941"/>
                  <a:gd name="connsiteY85" fmla="*/ 6933 h 10000"/>
                  <a:gd name="connsiteX86" fmla="*/ 1087 w 9941"/>
                  <a:gd name="connsiteY86" fmla="*/ 6133 h 10000"/>
                  <a:gd name="connsiteX87" fmla="*/ 579 w 9941"/>
                  <a:gd name="connsiteY87" fmla="*/ 5333 h 10000"/>
                  <a:gd name="connsiteX88" fmla="*/ 173 w 9941"/>
                  <a:gd name="connsiteY88" fmla="*/ 4133 h 10000"/>
                  <a:gd name="connsiteX89" fmla="*/ 21 w 9941"/>
                  <a:gd name="connsiteY89" fmla="*/ 2667 h 10000"/>
                  <a:gd name="connsiteX90" fmla="*/ 122 w 9941"/>
                  <a:gd name="connsiteY90" fmla="*/ 2000 h 10000"/>
                  <a:gd name="connsiteX91" fmla="*/ 224 w 9941"/>
                  <a:gd name="connsiteY91" fmla="*/ 1333 h 10000"/>
                  <a:gd name="connsiteX92" fmla="*/ 630 w 9941"/>
                  <a:gd name="connsiteY92" fmla="*/ 533 h 10000"/>
                  <a:gd name="connsiteX93" fmla="*/ 1138 w 9941"/>
                  <a:gd name="connsiteY93" fmla="*/ 133 h 10000"/>
                  <a:gd name="connsiteX94" fmla="*/ 2051 w 9941"/>
                  <a:gd name="connsiteY94" fmla="*/ 133 h 10000"/>
                  <a:gd name="connsiteX95" fmla="*/ 2762 w 9941"/>
                  <a:gd name="connsiteY95" fmla="*/ 800 h 10000"/>
                  <a:gd name="connsiteX96" fmla="*/ 3269 w 9941"/>
                  <a:gd name="connsiteY96" fmla="*/ 1467 h 10000"/>
                  <a:gd name="connsiteX0-1" fmla="*/ 2778 w 10000"/>
                  <a:gd name="connsiteY0-2" fmla="*/ 800 h 10000"/>
                  <a:gd name="connsiteX1-3" fmla="*/ 2778 w 10000"/>
                  <a:gd name="connsiteY1-4" fmla="*/ 800 h 10000"/>
                  <a:gd name="connsiteX2-5" fmla="*/ 2063 w 10000"/>
                  <a:gd name="connsiteY2-6" fmla="*/ 133 h 10000"/>
                  <a:gd name="connsiteX3-7" fmla="*/ 1145 w 10000"/>
                  <a:gd name="connsiteY3-8" fmla="*/ 0 h 10000"/>
                  <a:gd name="connsiteX4-9" fmla="*/ 634 w 10000"/>
                  <a:gd name="connsiteY4-10" fmla="*/ 400 h 10000"/>
                  <a:gd name="connsiteX5-11" fmla="*/ 225 w 10000"/>
                  <a:gd name="connsiteY5-12" fmla="*/ 1200 h 10000"/>
                  <a:gd name="connsiteX6-13" fmla="*/ 72 w 10000"/>
                  <a:gd name="connsiteY6-14" fmla="*/ 1867 h 10000"/>
                  <a:gd name="connsiteX7-15" fmla="*/ 21 w 10000"/>
                  <a:gd name="connsiteY7-16" fmla="*/ 2667 h 10000"/>
                  <a:gd name="connsiteX8-17" fmla="*/ 123 w 10000"/>
                  <a:gd name="connsiteY8-18" fmla="*/ 4133 h 10000"/>
                  <a:gd name="connsiteX9-19" fmla="*/ 531 w 10000"/>
                  <a:gd name="connsiteY9-20" fmla="*/ 5333 h 10000"/>
                  <a:gd name="connsiteX10-21" fmla="*/ 1042 w 10000"/>
                  <a:gd name="connsiteY10-22" fmla="*/ 6267 h 10000"/>
                  <a:gd name="connsiteX11-23" fmla="*/ 2217 w 10000"/>
                  <a:gd name="connsiteY11-24" fmla="*/ 7200 h 10000"/>
                  <a:gd name="connsiteX12-25" fmla="*/ 2830 w 10000"/>
                  <a:gd name="connsiteY12-26" fmla="*/ 7067 h 10000"/>
                  <a:gd name="connsiteX13-27" fmla="*/ 3391 w 10000"/>
                  <a:gd name="connsiteY13-28" fmla="*/ 6400 h 10000"/>
                  <a:gd name="connsiteX14-29" fmla="*/ 3544 w 10000"/>
                  <a:gd name="connsiteY14-30" fmla="*/ 5600 h 10000"/>
                  <a:gd name="connsiteX15-31" fmla="*/ 3544 w 10000"/>
                  <a:gd name="connsiteY15-32" fmla="*/ 4800 h 10000"/>
                  <a:gd name="connsiteX16-33" fmla="*/ 3340 w 10000"/>
                  <a:gd name="connsiteY16-34" fmla="*/ 4133 h 10000"/>
                  <a:gd name="connsiteX17-35" fmla="*/ 3084 w 10000"/>
                  <a:gd name="connsiteY17-36" fmla="*/ 3600 h 10000"/>
                  <a:gd name="connsiteX18-37" fmla="*/ 2574 w 10000"/>
                  <a:gd name="connsiteY18-38" fmla="*/ 3067 h 10000"/>
                  <a:gd name="connsiteX19-39" fmla="*/ 2012 w 10000"/>
                  <a:gd name="connsiteY19-40" fmla="*/ 2933 h 10000"/>
                  <a:gd name="connsiteX20-41" fmla="*/ 1451 w 10000"/>
                  <a:gd name="connsiteY20-42" fmla="*/ 3067 h 10000"/>
                  <a:gd name="connsiteX21-43" fmla="*/ 991 w 10000"/>
                  <a:gd name="connsiteY21-44" fmla="*/ 3733 h 10000"/>
                  <a:gd name="connsiteX22-45" fmla="*/ 685 w 10000"/>
                  <a:gd name="connsiteY22-46" fmla="*/ 4667 h 10000"/>
                  <a:gd name="connsiteX23-47" fmla="*/ 531 w 10000"/>
                  <a:gd name="connsiteY23-48" fmla="*/ 5867 h 10000"/>
                  <a:gd name="connsiteX24-49" fmla="*/ 634 w 10000"/>
                  <a:gd name="connsiteY24-50" fmla="*/ 6933 h 10000"/>
                  <a:gd name="connsiteX25-51" fmla="*/ 838 w 10000"/>
                  <a:gd name="connsiteY25-52" fmla="*/ 7733 h 10000"/>
                  <a:gd name="connsiteX26-53" fmla="*/ 1246 w 10000"/>
                  <a:gd name="connsiteY26-54" fmla="*/ 8800 h 10000"/>
                  <a:gd name="connsiteX27-55" fmla="*/ 1757 w 10000"/>
                  <a:gd name="connsiteY27-56" fmla="*/ 9467 h 10000"/>
                  <a:gd name="connsiteX28-57" fmla="*/ 2472 w 10000"/>
                  <a:gd name="connsiteY28-58" fmla="*/ 10000 h 10000"/>
                  <a:gd name="connsiteX29-59" fmla="*/ 3391 w 10000"/>
                  <a:gd name="connsiteY29-60" fmla="*/ 9867 h 10000"/>
                  <a:gd name="connsiteX30-61" fmla="*/ 4361 w 10000"/>
                  <a:gd name="connsiteY30-62" fmla="*/ 8933 h 10000"/>
                  <a:gd name="connsiteX31-63" fmla="*/ 5331 w 10000"/>
                  <a:gd name="connsiteY31-64" fmla="*/ 7333 h 10000"/>
                  <a:gd name="connsiteX32-65" fmla="*/ 6301 w 10000"/>
                  <a:gd name="connsiteY32-66" fmla="*/ 5600 h 10000"/>
                  <a:gd name="connsiteX33-67" fmla="*/ 7425 w 10000"/>
                  <a:gd name="connsiteY33-68" fmla="*/ 4133 h 10000"/>
                  <a:gd name="connsiteX34-69" fmla="*/ 8600 w 10000"/>
                  <a:gd name="connsiteY34-70" fmla="*/ 3867 h 10000"/>
                  <a:gd name="connsiteX35-71" fmla="*/ 9161 w 10000"/>
                  <a:gd name="connsiteY35-72" fmla="*/ 4267 h 10000"/>
                  <a:gd name="connsiteX36-73" fmla="*/ 9621 w 10000"/>
                  <a:gd name="connsiteY36-74" fmla="*/ 5067 h 10000"/>
                  <a:gd name="connsiteX37-75" fmla="*/ 9927 w 10000"/>
                  <a:gd name="connsiteY37-76" fmla="*/ 6400 h 10000"/>
                  <a:gd name="connsiteX38-77" fmla="*/ 9978 w 10000"/>
                  <a:gd name="connsiteY38-78" fmla="*/ 7067 h 10000"/>
                  <a:gd name="connsiteX39-79" fmla="*/ 9876 w 10000"/>
                  <a:gd name="connsiteY39-80" fmla="*/ 7733 h 10000"/>
                  <a:gd name="connsiteX40-81" fmla="*/ 9468 w 10000"/>
                  <a:gd name="connsiteY40-82" fmla="*/ 8533 h 10000"/>
                  <a:gd name="connsiteX41-83" fmla="*/ 8957 w 10000"/>
                  <a:gd name="connsiteY41-84" fmla="*/ 8800 h 10000"/>
                  <a:gd name="connsiteX42-85" fmla="*/ 8140 w 10000"/>
                  <a:gd name="connsiteY42-86" fmla="*/ 7867 h 10000"/>
                  <a:gd name="connsiteX43-87" fmla="*/ 7885 w 10000"/>
                  <a:gd name="connsiteY43-88" fmla="*/ 7067 h 10000"/>
                  <a:gd name="connsiteX44-89" fmla="*/ 7833 w 10000"/>
                  <a:gd name="connsiteY44-90" fmla="*/ 6000 h 10000"/>
                  <a:gd name="connsiteX45-91" fmla="*/ 8037 w 10000"/>
                  <a:gd name="connsiteY45-92" fmla="*/ 5333 h 10000"/>
                  <a:gd name="connsiteX46-93" fmla="*/ 8242 w 10000"/>
                  <a:gd name="connsiteY46-94" fmla="*/ 5067 h 10000"/>
                  <a:gd name="connsiteX47-95" fmla="*/ 8650 w 10000"/>
                  <a:gd name="connsiteY47-96" fmla="*/ 4933 h 10000"/>
                  <a:gd name="connsiteX48-97" fmla="*/ 8753 w 10000"/>
                  <a:gd name="connsiteY48-98" fmla="*/ 4933 h 10000"/>
                  <a:gd name="connsiteX49-99" fmla="*/ 8650 w 10000"/>
                  <a:gd name="connsiteY49-100" fmla="*/ 4933 h 10000"/>
                  <a:gd name="connsiteX50-101" fmla="*/ 8242 w 10000"/>
                  <a:gd name="connsiteY50-102" fmla="*/ 5067 h 10000"/>
                  <a:gd name="connsiteX51-103" fmla="*/ 8037 w 10000"/>
                  <a:gd name="connsiteY51-104" fmla="*/ 5333 h 10000"/>
                  <a:gd name="connsiteX52-105" fmla="*/ 7833 w 10000"/>
                  <a:gd name="connsiteY52-106" fmla="*/ 6000 h 10000"/>
                  <a:gd name="connsiteX53-107" fmla="*/ 7885 w 10000"/>
                  <a:gd name="connsiteY53-108" fmla="*/ 7067 h 10000"/>
                  <a:gd name="connsiteX54-109" fmla="*/ 8140 w 10000"/>
                  <a:gd name="connsiteY54-110" fmla="*/ 8000 h 10000"/>
                  <a:gd name="connsiteX55-111" fmla="*/ 8957 w 10000"/>
                  <a:gd name="connsiteY55-112" fmla="*/ 8800 h 10000"/>
                  <a:gd name="connsiteX56-113" fmla="*/ 9212 w 10000"/>
                  <a:gd name="connsiteY56-114" fmla="*/ 8800 h 10000"/>
                  <a:gd name="connsiteX57-115" fmla="*/ 9468 w 10000"/>
                  <a:gd name="connsiteY57-116" fmla="*/ 8667 h 10000"/>
                  <a:gd name="connsiteX58-117" fmla="*/ 9722 w 10000"/>
                  <a:gd name="connsiteY58-118" fmla="*/ 8400 h 10000"/>
                  <a:gd name="connsiteX59-119" fmla="*/ 9927 w 10000"/>
                  <a:gd name="connsiteY59-120" fmla="*/ 7867 h 10000"/>
                  <a:gd name="connsiteX60-121" fmla="*/ 9978 w 10000"/>
                  <a:gd name="connsiteY60-122" fmla="*/ 7067 h 10000"/>
                  <a:gd name="connsiteX61-123" fmla="*/ 9978 w 10000"/>
                  <a:gd name="connsiteY61-124" fmla="*/ 6267 h 10000"/>
                  <a:gd name="connsiteX62-125" fmla="*/ 9672 w 10000"/>
                  <a:gd name="connsiteY62-126" fmla="*/ 4933 h 10000"/>
                  <a:gd name="connsiteX63-127" fmla="*/ 9161 w 10000"/>
                  <a:gd name="connsiteY63-128" fmla="*/ 4133 h 10000"/>
                  <a:gd name="connsiteX64-129" fmla="*/ 8600 w 10000"/>
                  <a:gd name="connsiteY64-130" fmla="*/ 3600 h 10000"/>
                  <a:gd name="connsiteX65-131" fmla="*/ 7374 w 10000"/>
                  <a:gd name="connsiteY65-132" fmla="*/ 4000 h 10000"/>
                  <a:gd name="connsiteX66-133" fmla="*/ 6251 w 10000"/>
                  <a:gd name="connsiteY66-134" fmla="*/ 5333 h 10000"/>
                  <a:gd name="connsiteX67-135" fmla="*/ 5229 w 10000"/>
                  <a:gd name="connsiteY67-136" fmla="*/ 7200 h 10000"/>
                  <a:gd name="connsiteX68-137" fmla="*/ 4310 w 10000"/>
                  <a:gd name="connsiteY68-138" fmla="*/ 8667 h 10000"/>
                  <a:gd name="connsiteX69-139" fmla="*/ 2472 w 10000"/>
                  <a:gd name="connsiteY69-140" fmla="*/ 9600 h 10000"/>
                  <a:gd name="connsiteX70-141" fmla="*/ 1808 w 10000"/>
                  <a:gd name="connsiteY70-142" fmla="*/ 9200 h 10000"/>
                  <a:gd name="connsiteX71-143" fmla="*/ 1349 w 10000"/>
                  <a:gd name="connsiteY71-144" fmla="*/ 8533 h 10000"/>
                  <a:gd name="connsiteX72-145" fmla="*/ 940 w 10000"/>
                  <a:gd name="connsiteY72-146" fmla="*/ 7600 h 10000"/>
                  <a:gd name="connsiteX73-147" fmla="*/ 735 w 10000"/>
                  <a:gd name="connsiteY73-148" fmla="*/ 6800 h 10000"/>
                  <a:gd name="connsiteX74-149" fmla="*/ 685 w 10000"/>
                  <a:gd name="connsiteY74-150" fmla="*/ 5867 h 10000"/>
                  <a:gd name="connsiteX75-151" fmla="*/ 735 w 10000"/>
                  <a:gd name="connsiteY75-152" fmla="*/ 4800 h 10000"/>
                  <a:gd name="connsiteX76-153" fmla="*/ 1042 w 10000"/>
                  <a:gd name="connsiteY76-154" fmla="*/ 4000 h 10000"/>
                  <a:gd name="connsiteX77-155" fmla="*/ 1962 w 10000"/>
                  <a:gd name="connsiteY77-156" fmla="*/ 3200 h 10000"/>
                  <a:gd name="connsiteX78-157" fmla="*/ 2523 w 10000"/>
                  <a:gd name="connsiteY78-158" fmla="*/ 3333 h 10000"/>
                  <a:gd name="connsiteX79-159" fmla="*/ 3034 w 10000"/>
                  <a:gd name="connsiteY79-160" fmla="*/ 3867 h 10000"/>
                  <a:gd name="connsiteX80-161" fmla="*/ 3238 w 10000"/>
                  <a:gd name="connsiteY80-162" fmla="*/ 4267 h 10000"/>
                  <a:gd name="connsiteX81-163" fmla="*/ 3442 w 10000"/>
                  <a:gd name="connsiteY81-164" fmla="*/ 4800 h 10000"/>
                  <a:gd name="connsiteX82-165" fmla="*/ 3494 w 10000"/>
                  <a:gd name="connsiteY82-166" fmla="*/ 5467 h 10000"/>
                  <a:gd name="connsiteX83-167" fmla="*/ 3340 w 10000"/>
                  <a:gd name="connsiteY83-168" fmla="*/ 6133 h 10000"/>
                  <a:gd name="connsiteX84-169" fmla="*/ 2830 w 10000"/>
                  <a:gd name="connsiteY84-170" fmla="*/ 6800 h 10000"/>
                  <a:gd name="connsiteX85-171" fmla="*/ 2267 w 10000"/>
                  <a:gd name="connsiteY85-172" fmla="*/ 6933 h 10000"/>
                  <a:gd name="connsiteX86-173" fmla="*/ 1093 w 10000"/>
                  <a:gd name="connsiteY86-174" fmla="*/ 6133 h 10000"/>
                  <a:gd name="connsiteX87-175" fmla="*/ 582 w 10000"/>
                  <a:gd name="connsiteY87-176" fmla="*/ 5333 h 10000"/>
                  <a:gd name="connsiteX88-177" fmla="*/ 174 w 10000"/>
                  <a:gd name="connsiteY88-178" fmla="*/ 4133 h 10000"/>
                  <a:gd name="connsiteX89-179" fmla="*/ 21 w 10000"/>
                  <a:gd name="connsiteY89-180" fmla="*/ 2667 h 10000"/>
                  <a:gd name="connsiteX90-181" fmla="*/ 123 w 10000"/>
                  <a:gd name="connsiteY90-182" fmla="*/ 2000 h 10000"/>
                  <a:gd name="connsiteX91-183" fmla="*/ 225 w 10000"/>
                  <a:gd name="connsiteY91-184" fmla="*/ 1333 h 10000"/>
                  <a:gd name="connsiteX92-185" fmla="*/ 634 w 10000"/>
                  <a:gd name="connsiteY92-186" fmla="*/ 533 h 10000"/>
                  <a:gd name="connsiteX93-187" fmla="*/ 1145 w 10000"/>
                  <a:gd name="connsiteY93-188" fmla="*/ 133 h 10000"/>
                  <a:gd name="connsiteX94-189" fmla="*/ 2063 w 10000"/>
                  <a:gd name="connsiteY94-190" fmla="*/ 133 h 10000"/>
                  <a:gd name="connsiteX95-191" fmla="*/ 2778 w 10000"/>
                  <a:gd name="connsiteY95-192" fmla="*/ 800 h 10000"/>
                  <a:gd name="connsiteX0-193" fmla="*/ 2063 w 10000"/>
                  <a:gd name="connsiteY0-194" fmla="*/ 133 h 10000"/>
                  <a:gd name="connsiteX1-195" fmla="*/ 2778 w 10000"/>
                  <a:gd name="connsiteY1-196" fmla="*/ 800 h 10000"/>
                  <a:gd name="connsiteX2-197" fmla="*/ 2063 w 10000"/>
                  <a:gd name="connsiteY2-198" fmla="*/ 133 h 10000"/>
                  <a:gd name="connsiteX3-199" fmla="*/ 1145 w 10000"/>
                  <a:gd name="connsiteY3-200" fmla="*/ 0 h 10000"/>
                  <a:gd name="connsiteX4-201" fmla="*/ 634 w 10000"/>
                  <a:gd name="connsiteY4-202" fmla="*/ 400 h 10000"/>
                  <a:gd name="connsiteX5-203" fmla="*/ 225 w 10000"/>
                  <a:gd name="connsiteY5-204" fmla="*/ 1200 h 10000"/>
                  <a:gd name="connsiteX6-205" fmla="*/ 72 w 10000"/>
                  <a:gd name="connsiteY6-206" fmla="*/ 1867 h 10000"/>
                  <a:gd name="connsiteX7-207" fmla="*/ 21 w 10000"/>
                  <a:gd name="connsiteY7-208" fmla="*/ 2667 h 10000"/>
                  <a:gd name="connsiteX8-209" fmla="*/ 123 w 10000"/>
                  <a:gd name="connsiteY8-210" fmla="*/ 4133 h 10000"/>
                  <a:gd name="connsiteX9-211" fmla="*/ 531 w 10000"/>
                  <a:gd name="connsiteY9-212" fmla="*/ 5333 h 10000"/>
                  <a:gd name="connsiteX10-213" fmla="*/ 1042 w 10000"/>
                  <a:gd name="connsiteY10-214" fmla="*/ 6267 h 10000"/>
                  <a:gd name="connsiteX11-215" fmla="*/ 2217 w 10000"/>
                  <a:gd name="connsiteY11-216" fmla="*/ 7200 h 10000"/>
                  <a:gd name="connsiteX12-217" fmla="*/ 2830 w 10000"/>
                  <a:gd name="connsiteY12-218" fmla="*/ 7067 h 10000"/>
                  <a:gd name="connsiteX13-219" fmla="*/ 3391 w 10000"/>
                  <a:gd name="connsiteY13-220" fmla="*/ 6400 h 10000"/>
                  <a:gd name="connsiteX14-221" fmla="*/ 3544 w 10000"/>
                  <a:gd name="connsiteY14-222" fmla="*/ 5600 h 10000"/>
                  <a:gd name="connsiteX15-223" fmla="*/ 3544 w 10000"/>
                  <a:gd name="connsiteY15-224" fmla="*/ 4800 h 10000"/>
                  <a:gd name="connsiteX16-225" fmla="*/ 3340 w 10000"/>
                  <a:gd name="connsiteY16-226" fmla="*/ 4133 h 10000"/>
                  <a:gd name="connsiteX17-227" fmla="*/ 3084 w 10000"/>
                  <a:gd name="connsiteY17-228" fmla="*/ 3600 h 10000"/>
                  <a:gd name="connsiteX18-229" fmla="*/ 2574 w 10000"/>
                  <a:gd name="connsiteY18-230" fmla="*/ 3067 h 10000"/>
                  <a:gd name="connsiteX19-231" fmla="*/ 2012 w 10000"/>
                  <a:gd name="connsiteY19-232" fmla="*/ 2933 h 10000"/>
                  <a:gd name="connsiteX20-233" fmla="*/ 1451 w 10000"/>
                  <a:gd name="connsiteY20-234" fmla="*/ 3067 h 10000"/>
                  <a:gd name="connsiteX21-235" fmla="*/ 991 w 10000"/>
                  <a:gd name="connsiteY21-236" fmla="*/ 3733 h 10000"/>
                  <a:gd name="connsiteX22-237" fmla="*/ 685 w 10000"/>
                  <a:gd name="connsiteY22-238" fmla="*/ 4667 h 10000"/>
                  <a:gd name="connsiteX23-239" fmla="*/ 531 w 10000"/>
                  <a:gd name="connsiteY23-240" fmla="*/ 5867 h 10000"/>
                  <a:gd name="connsiteX24-241" fmla="*/ 634 w 10000"/>
                  <a:gd name="connsiteY24-242" fmla="*/ 6933 h 10000"/>
                  <a:gd name="connsiteX25-243" fmla="*/ 838 w 10000"/>
                  <a:gd name="connsiteY25-244" fmla="*/ 7733 h 10000"/>
                  <a:gd name="connsiteX26-245" fmla="*/ 1246 w 10000"/>
                  <a:gd name="connsiteY26-246" fmla="*/ 8800 h 10000"/>
                  <a:gd name="connsiteX27-247" fmla="*/ 1757 w 10000"/>
                  <a:gd name="connsiteY27-248" fmla="*/ 9467 h 10000"/>
                  <a:gd name="connsiteX28-249" fmla="*/ 2472 w 10000"/>
                  <a:gd name="connsiteY28-250" fmla="*/ 10000 h 10000"/>
                  <a:gd name="connsiteX29-251" fmla="*/ 3391 w 10000"/>
                  <a:gd name="connsiteY29-252" fmla="*/ 9867 h 10000"/>
                  <a:gd name="connsiteX30-253" fmla="*/ 4361 w 10000"/>
                  <a:gd name="connsiteY30-254" fmla="*/ 8933 h 10000"/>
                  <a:gd name="connsiteX31-255" fmla="*/ 5331 w 10000"/>
                  <a:gd name="connsiteY31-256" fmla="*/ 7333 h 10000"/>
                  <a:gd name="connsiteX32-257" fmla="*/ 6301 w 10000"/>
                  <a:gd name="connsiteY32-258" fmla="*/ 5600 h 10000"/>
                  <a:gd name="connsiteX33-259" fmla="*/ 7425 w 10000"/>
                  <a:gd name="connsiteY33-260" fmla="*/ 4133 h 10000"/>
                  <a:gd name="connsiteX34-261" fmla="*/ 8600 w 10000"/>
                  <a:gd name="connsiteY34-262" fmla="*/ 3867 h 10000"/>
                  <a:gd name="connsiteX35-263" fmla="*/ 9161 w 10000"/>
                  <a:gd name="connsiteY35-264" fmla="*/ 4267 h 10000"/>
                  <a:gd name="connsiteX36-265" fmla="*/ 9621 w 10000"/>
                  <a:gd name="connsiteY36-266" fmla="*/ 5067 h 10000"/>
                  <a:gd name="connsiteX37-267" fmla="*/ 9927 w 10000"/>
                  <a:gd name="connsiteY37-268" fmla="*/ 6400 h 10000"/>
                  <a:gd name="connsiteX38-269" fmla="*/ 9978 w 10000"/>
                  <a:gd name="connsiteY38-270" fmla="*/ 7067 h 10000"/>
                  <a:gd name="connsiteX39-271" fmla="*/ 9876 w 10000"/>
                  <a:gd name="connsiteY39-272" fmla="*/ 7733 h 10000"/>
                  <a:gd name="connsiteX40-273" fmla="*/ 9468 w 10000"/>
                  <a:gd name="connsiteY40-274" fmla="*/ 8533 h 10000"/>
                  <a:gd name="connsiteX41-275" fmla="*/ 8957 w 10000"/>
                  <a:gd name="connsiteY41-276" fmla="*/ 8800 h 10000"/>
                  <a:gd name="connsiteX42-277" fmla="*/ 8140 w 10000"/>
                  <a:gd name="connsiteY42-278" fmla="*/ 7867 h 10000"/>
                  <a:gd name="connsiteX43-279" fmla="*/ 7885 w 10000"/>
                  <a:gd name="connsiteY43-280" fmla="*/ 7067 h 10000"/>
                  <a:gd name="connsiteX44-281" fmla="*/ 7833 w 10000"/>
                  <a:gd name="connsiteY44-282" fmla="*/ 6000 h 10000"/>
                  <a:gd name="connsiteX45-283" fmla="*/ 8037 w 10000"/>
                  <a:gd name="connsiteY45-284" fmla="*/ 5333 h 10000"/>
                  <a:gd name="connsiteX46-285" fmla="*/ 8242 w 10000"/>
                  <a:gd name="connsiteY46-286" fmla="*/ 5067 h 10000"/>
                  <a:gd name="connsiteX47-287" fmla="*/ 8650 w 10000"/>
                  <a:gd name="connsiteY47-288" fmla="*/ 4933 h 10000"/>
                  <a:gd name="connsiteX48-289" fmla="*/ 8753 w 10000"/>
                  <a:gd name="connsiteY48-290" fmla="*/ 4933 h 10000"/>
                  <a:gd name="connsiteX49-291" fmla="*/ 8650 w 10000"/>
                  <a:gd name="connsiteY49-292" fmla="*/ 4933 h 10000"/>
                  <a:gd name="connsiteX50-293" fmla="*/ 8242 w 10000"/>
                  <a:gd name="connsiteY50-294" fmla="*/ 5067 h 10000"/>
                  <a:gd name="connsiteX51-295" fmla="*/ 8037 w 10000"/>
                  <a:gd name="connsiteY51-296" fmla="*/ 5333 h 10000"/>
                  <a:gd name="connsiteX52-297" fmla="*/ 7833 w 10000"/>
                  <a:gd name="connsiteY52-298" fmla="*/ 6000 h 10000"/>
                  <a:gd name="connsiteX53-299" fmla="*/ 7885 w 10000"/>
                  <a:gd name="connsiteY53-300" fmla="*/ 7067 h 10000"/>
                  <a:gd name="connsiteX54-301" fmla="*/ 8140 w 10000"/>
                  <a:gd name="connsiteY54-302" fmla="*/ 8000 h 10000"/>
                  <a:gd name="connsiteX55-303" fmla="*/ 8957 w 10000"/>
                  <a:gd name="connsiteY55-304" fmla="*/ 8800 h 10000"/>
                  <a:gd name="connsiteX56-305" fmla="*/ 9212 w 10000"/>
                  <a:gd name="connsiteY56-306" fmla="*/ 8800 h 10000"/>
                  <a:gd name="connsiteX57-307" fmla="*/ 9468 w 10000"/>
                  <a:gd name="connsiteY57-308" fmla="*/ 8667 h 10000"/>
                  <a:gd name="connsiteX58-309" fmla="*/ 9722 w 10000"/>
                  <a:gd name="connsiteY58-310" fmla="*/ 8400 h 10000"/>
                  <a:gd name="connsiteX59-311" fmla="*/ 9927 w 10000"/>
                  <a:gd name="connsiteY59-312" fmla="*/ 7867 h 10000"/>
                  <a:gd name="connsiteX60-313" fmla="*/ 9978 w 10000"/>
                  <a:gd name="connsiteY60-314" fmla="*/ 7067 h 10000"/>
                  <a:gd name="connsiteX61-315" fmla="*/ 9978 w 10000"/>
                  <a:gd name="connsiteY61-316" fmla="*/ 6267 h 10000"/>
                  <a:gd name="connsiteX62-317" fmla="*/ 9672 w 10000"/>
                  <a:gd name="connsiteY62-318" fmla="*/ 4933 h 10000"/>
                  <a:gd name="connsiteX63-319" fmla="*/ 9161 w 10000"/>
                  <a:gd name="connsiteY63-320" fmla="*/ 4133 h 10000"/>
                  <a:gd name="connsiteX64-321" fmla="*/ 8600 w 10000"/>
                  <a:gd name="connsiteY64-322" fmla="*/ 3600 h 10000"/>
                  <a:gd name="connsiteX65-323" fmla="*/ 7374 w 10000"/>
                  <a:gd name="connsiteY65-324" fmla="*/ 4000 h 10000"/>
                  <a:gd name="connsiteX66-325" fmla="*/ 6251 w 10000"/>
                  <a:gd name="connsiteY66-326" fmla="*/ 5333 h 10000"/>
                  <a:gd name="connsiteX67-327" fmla="*/ 5229 w 10000"/>
                  <a:gd name="connsiteY67-328" fmla="*/ 7200 h 10000"/>
                  <a:gd name="connsiteX68-329" fmla="*/ 4310 w 10000"/>
                  <a:gd name="connsiteY68-330" fmla="*/ 8667 h 10000"/>
                  <a:gd name="connsiteX69-331" fmla="*/ 2472 w 10000"/>
                  <a:gd name="connsiteY69-332" fmla="*/ 9600 h 10000"/>
                  <a:gd name="connsiteX70-333" fmla="*/ 1808 w 10000"/>
                  <a:gd name="connsiteY70-334" fmla="*/ 9200 h 10000"/>
                  <a:gd name="connsiteX71-335" fmla="*/ 1349 w 10000"/>
                  <a:gd name="connsiteY71-336" fmla="*/ 8533 h 10000"/>
                  <a:gd name="connsiteX72-337" fmla="*/ 940 w 10000"/>
                  <a:gd name="connsiteY72-338" fmla="*/ 7600 h 10000"/>
                  <a:gd name="connsiteX73-339" fmla="*/ 735 w 10000"/>
                  <a:gd name="connsiteY73-340" fmla="*/ 6800 h 10000"/>
                  <a:gd name="connsiteX74-341" fmla="*/ 685 w 10000"/>
                  <a:gd name="connsiteY74-342" fmla="*/ 5867 h 10000"/>
                  <a:gd name="connsiteX75-343" fmla="*/ 735 w 10000"/>
                  <a:gd name="connsiteY75-344" fmla="*/ 4800 h 10000"/>
                  <a:gd name="connsiteX76-345" fmla="*/ 1042 w 10000"/>
                  <a:gd name="connsiteY76-346" fmla="*/ 4000 h 10000"/>
                  <a:gd name="connsiteX77-347" fmla="*/ 1962 w 10000"/>
                  <a:gd name="connsiteY77-348" fmla="*/ 3200 h 10000"/>
                  <a:gd name="connsiteX78-349" fmla="*/ 2523 w 10000"/>
                  <a:gd name="connsiteY78-350" fmla="*/ 3333 h 10000"/>
                  <a:gd name="connsiteX79-351" fmla="*/ 3034 w 10000"/>
                  <a:gd name="connsiteY79-352" fmla="*/ 3867 h 10000"/>
                  <a:gd name="connsiteX80-353" fmla="*/ 3238 w 10000"/>
                  <a:gd name="connsiteY80-354" fmla="*/ 4267 h 10000"/>
                  <a:gd name="connsiteX81-355" fmla="*/ 3442 w 10000"/>
                  <a:gd name="connsiteY81-356" fmla="*/ 4800 h 10000"/>
                  <a:gd name="connsiteX82-357" fmla="*/ 3494 w 10000"/>
                  <a:gd name="connsiteY82-358" fmla="*/ 5467 h 10000"/>
                  <a:gd name="connsiteX83-359" fmla="*/ 3340 w 10000"/>
                  <a:gd name="connsiteY83-360" fmla="*/ 6133 h 10000"/>
                  <a:gd name="connsiteX84-361" fmla="*/ 2830 w 10000"/>
                  <a:gd name="connsiteY84-362" fmla="*/ 6800 h 10000"/>
                  <a:gd name="connsiteX85-363" fmla="*/ 2267 w 10000"/>
                  <a:gd name="connsiteY85-364" fmla="*/ 6933 h 10000"/>
                  <a:gd name="connsiteX86-365" fmla="*/ 1093 w 10000"/>
                  <a:gd name="connsiteY86-366" fmla="*/ 6133 h 10000"/>
                  <a:gd name="connsiteX87-367" fmla="*/ 582 w 10000"/>
                  <a:gd name="connsiteY87-368" fmla="*/ 5333 h 10000"/>
                  <a:gd name="connsiteX88-369" fmla="*/ 174 w 10000"/>
                  <a:gd name="connsiteY88-370" fmla="*/ 4133 h 10000"/>
                  <a:gd name="connsiteX89-371" fmla="*/ 21 w 10000"/>
                  <a:gd name="connsiteY89-372" fmla="*/ 2667 h 10000"/>
                  <a:gd name="connsiteX90-373" fmla="*/ 123 w 10000"/>
                  <a:gd name="connsiteY90-374" fmla="*/ 2000 h 10000"/>
                  <a:gd name="connsiteX91-375" fmla="*/ 225 w 10000"/>
                  <a:gd name="connsiteY91-376" fmla="*/ 1333 h 10000"/>
                  <a:gd name="connsiteX92-377" fmla="*/ 634 w 10000"/>
                  <a:gd name="connsiteY92-378" fmla="*/ 533 h 10000"/>
                  <a:gd name="connsiteX93-379" fmla="*/ 1145 w 10000"/>
                  <a:gd name="connsiteY93-380" fmla="*/ 133 h 10000"/>
                  <a:gd name="connsiteX94-381" fmla="*/ 2063 w 10000"/>
                  <a:gd name="connsiteY94-382" fmla="*/ 133 h 10000"/>
                  <a:gd name="connsiteX0-383" fmla="*/ 2063 w 10000"/>
                  <a:gd name="connsiteY0-384" fmla="*/ 133 h 10000"/>
                  <a:gd name="connsiteX1-385" fmla="*/ 2063 w 10000"/>
                  <a:gd name="connsiteY1-386" fmla="*/ 133 h 10000"/>
                  <a:gd name="connsiteX2-387" fmla="*/ 1145 w 10000"/>
                  <a:gd name="connsiteY2-388" fmla="*/ 0 h 10000"/>
                  <a:gd name="connsiteX3-389" fmla="*/ 634 w 10000"/>
                  <a:gd name="connsiteY3-390" fmla="*/ 400 h 10000"/>
                  <a:gd name="connsiteX4-391" fmla="*/ 225 w 10000"/>
                  <a:gd name="connsiteY4-392" fmla="*/ 1200 h 10000"/>
                  <a:gd name="connsiteX5-393" fmla="*/ 72 w 10000"/>
                  <a:gd name="connsiteY5-394" fmla="*/ 1867 h 10000"/>
                  <a:gd name="connsiteX6-395" fmla="*/ 21 w 10000"/>
                  <a:gd name="connsiteY6-396" fmla="*/ 2667 h 10000"/>
                  <a:gd name="connsiteX7-397" fmla="*/ 123 w 10000"/>
                  <a:gd name="connsiteY7-398" fmla="*/ 4133 h 10000"/>
                  <a:gd name="connsiteX8-399" fmla="*/ 531 w 10000"/>
                  <a:gd name="connsiteY8-400" fmla="*/ 5333 h 10000"/>
                  <a:gd name="connsiteX9-401" fmla="*/ 1042 w 10000"/>
                  <a:gd name="connsiteY9-402" fmla="*/ 6267 h 10000"/>
                  <a:gd name="connsiteX10-403" fmla="*/ 2217 w 10000"/>
                  <a:gd name="connsiteY10-404" fmla="*/ 7200 h 10000"/>
                  <a:gd name="connsiteX11-405" fmla="*/ 2830 w 10000"/>
                  <a:gd name="connsiteY11-406" fmla="*/ 7067 h 10000"/>
                  <a:gd name="connsiteX12-407" fmla="*/ 3391 w 10000"/>
                  <a:gd name="connsiteY12-408" fmla="*/ 6400 h 10000"/>
                  <a:gd name="connsiteX13-409" fmla="*/ 3544 w 10000"/>
                  <a:gd name="connsiteY13-410" fmla="*/ 5600 h 10000"/>
                  <a:gd name="connsiteX14-411" fmla="*/ 3544 w 10000"/>
                  <a:gd name="connsiteY14-412" fmla="*/ 4800 h 10000"/>
                  <a:gd name="connsiteX15-413" fmla="*/ 3340 w 10000"/>
                  <a:gd name="connsiteY15-414" fmla="*/ 4133 h 10000"/>
                  <a:gd name="connsiteX16-415" fmla="*/ 3084 w 10000"/>
                  <a:gd name="connsiteY16-416" fmla="*/ 3600 h 10000"/>
                  <a:gd name="connsiteX17-417" fmla="*/ 2574 w 10000"/>
                  <a:gd name="connsiteY17-418" fmla="*/ 3067 h 10000"/>
                  <a:gd name="connsiteX18-419" fmla="*/ 2012 w 10000"/>
                  <a:gd name="connsiteY18-420" fmla="*/ 2933 h 10000"/>
                  <a:gd name="connsiteX19-421" fmla="*/ 1451 w 10000"/>
                  <a:gd name="connsiteY19-422" fmla="*/ 3067 h 10000"/>
                  <a:gd name="connsiteX20-423" fmla="*/ 991 w 10000"/>
                  <a:gd name="connsiteY20-424" fmla="*/ 3733 h 10000"/>
                  <a:gd name="connsiteX21-425" fmla="*/ 685 w 10000"/>
                  <a:gd name="connsiteY21-426" fmla="*/ 4667 h 10000"/>
                  <a:gd name="connsiteX22-427" fmla="*/ 531 w 10000"/>
                  <a:gd name="connsiteY22-428" fmla="*/ 5867 h 10000"/>
                  <a:gd name="connsiteX23-429" fmla="*/ 634 w 10000"/>
                  <a:gd name="connsiteY23-430" fmla="*/ 6933 h 10000"/>
                  <a:gd name="connsiteX24-431" fmla="*/ 838 w 10000"/>
                  <a:gd name="connsiteY24-432" fmla="*/ 7733 h 10000"/>
                  <a:gd name="connsiteX25-433" fmla="*/ 1246 w 10000"/>
                  <a:gd name="connsiteY25-434" fmla="*/ 8800 h 10000"/>
                  <a:gd name="connsiteX26-435" fmla="*/ 1757 w 10000"/>
                  <a:gd name="connsiteY26-436" fmla="*/ 9467 h 10000"/>
                  <a:gd name="connsiteX27-437" fmla="*/ 2472 w 10000"/>
                  <a:gd name="connsiteY27-438" fmla="*/ 10000 h 10000"/>
                  <a:gd name="connsiteX28-439" fmla="*/ 3391 w 10000"/>
                  <a:gd name="connsiteY28-440" fmla="*/ 9867 h 10000"/>
                  <a:gd name="connsiteX29-441" fmla="*/ 4361 w 10000"/>
                  <a:gd name="connsiteY29-442" fmla="*/ 8933 h 10000"/>
                  <a:gd name="connsiteX30-443" fmla="*/ 5331 w 10000"/>
                  <a:gd name="connsiteY30-444" fmla="*/ 7333 h 10000"/>
                  <a:gd name="connsiteX31-445" fmla="*/ 6301 w 10000"/>
                  <a:gd name="connsiteY31-446" fmla="*/ 5600 h 10000"/>
                  <a:gd name="connsiteX32-447" fmla="*/ 7425 w 10000"/>
                  <a:gd name="connsiteY32-448" fmla="*/ 4133 h 10000"/>
                  <a:gd name="connsiteX33-449" fmla="*/ 8600 w 10000"/>
                  <a:gd name="connsiteY33-450" fmla="*/ 3867 h 10000"/>
                  <a:gd name="connsiteX34-451" fmla="*/ 9161 w 10000"/>
                  <a:gd name="connsiteY34-452" fmla="*/ 4267 h 10000"/>
                  <a:gd name="connsiteX35-453" fmla="*/ 9621 w 10000"/>
                  <a:gd name="connsiteY35-454" fmla="*/ 5067 h 10000"/>
                  <a:gd name="connsiteX36-455" fmla="*/ 9927 w 10000"/>
                  <a:gd name="connsiteY36-456" fmla="*/ 6400 h 10000"/>
                  <a:gd name="connsiteX37-457" fmla="*/ 9978 w 10000"/>
                  <a:gd name="connsiteY37-458" fmla="*/ 7067 h 10000"/>
                  <a:gd name="connsiteX38-459" fmla="*/ 9876 w 10000"/>
                  <a:gd name="connsiteY38-460" fmla="*/ 7733 h 10000"/>
                  <a:gd name="connsiteX39-461" fmla="*/ 9468 w 10000"/>
                  <a:gd name="connsiteY39-462" fmla="*/ 8533 h 10000"/>
                  <a:gd name="connsiteX40-463" fmla="*/ 8957 w 10000"/>
                  <a:gd name="connsiteY40-464" fmla="*/ 8800 h 10000"/>
                  <a:gd name="connsiteX41-465" fmla="*/ 8140 w 10000"/>
                  <a:gd name="connsiteY41-466" fmla="*/ 7867 h 10000"/>
                  <a:gd name="connsiteX42-467" fmla="*/ 7885 w 10000"/>
                  <a:gd name="connsiteY42-468" fmla="*/ 7067 h 10000"/>
                  <a:gd name="connsiteX43-469" fmla="*/ 7833 w 10000"/>
                  <a:gd name="connsiteY43-470" fmla="*/ 6000 h 10000"/>
                  <a:gd name="connsiteX44-471" fmla="*/ 8037 w 10000"/>
                  <a:gd name="connsiteY44-472" fmla="*/ 5333 h 10000"/>
                  <a:gd name="connsiteX45-473" fmla="*/ 8242 w 10000"/>
                  <a:gd name="connsiteY45-474" fmla="*/ 5067 h 10000"/>
                  <a:gd name="connsiteX46-475" fmla="*/ 8650 w 10000"/>
                  <a:gd name="connsiteY46-476" fmla="*/ 4933 h 10000"/>
                  <a:gd name="connsiteX47-477" fmla="*/ 8753 w 10000"/>
                  <a:gd name="connsiteY47-478" fmla="*/ 4933 h 10000"/>
                  <a:gd name="connsiteX48-479" fmla="*/ 8650 w 10000"/>
                  <a:gd name="connsiteY48-480" fmla="*/ 4933 h 10000"/>
                  <a:gd name="connsiteX49-481" fmla="*/ 8242 w 10000"/>
                  <a:gd name="connsiteY49-482" fmla="*/ 5067 h 10000"/>
                  <a:gd name="connsiteX50-483" fmla="*/ 8037 w 10000"/>
                  <a:gd name="connsiteY50-484" fmla="*/ 5333 h 10000"/>
                  <a:gd name="connsiteX51-485" fmla="*/ 7833 w 10000"/>
                  <a:gd name="connsiteY51-486" fmla="*/ 6000 h 10000"/>
                  <a:gd name="connsiteX52-487" fmla="*/ 7885 w 10000"/>
                  <a:gd name="connsiteY52-488" fmla="*/ 7067 h 10000"/>
                  <a:gd name="connsiteX53-489" fmla="*/ 8140 w 10000"/>
                  <a:gd name="connsiteY53-490" fmla="*/ 8000 h 10000"/>
                  <a:gd name="connsiteX54-491" fmla="*/ 8957 w 10000"/>
                  <a:gd name="connsiteY54-492" fmla="*/ 8800 h 10000"/>
                  <a:gd name="connsiteX55-493" fmla="*/ 9212 w 10000"/>
                  <a:gd name="connsiteY55-494" fmla="*/ 8800 h 10000"/>
                  <a:gd name="connsiteX56-495" fmla="*/ 9468 w 10000"/>
                  <a:gd name="connsiteY56-496" fmla="*/ 8667 h 10000"/>
                  <a:gd name="connsiteX57-497" fmla="*/ 9722 w 10000"/>
                  <a:gd name="connsiteY57-498" fmla="*/ 8400 h 10000"/>
                  <a:gd name="connsiteX58-499" fmla="*/ 9927 w 10000"/>
                  <a:gd name="connsiteY58-500" fmla="*/ 7867 h 10000"/>
                  <a:gd name="connsiteX59-501" fmla="*/ 9978 w 10000"/>
                  <a:gd name="connsiteY59-502" fmla="*/ 7067 h 10000"/>
                  <a:gd name="connsiteX60-503" fmla="*/ 9978 w 10000"/>
                  <a:gd name="connsiteY60-504" fmla="*/ 6267 h 10000"/>
                  <a:gd name="connsiteX61-505" fmla="*/ 9672 w 10000"/>
                  <a:gd name="connsiteY61-506" fmla="*/ 4933 h 10000"/>
                  <a:gd name="connsiteX62-507" fmla="*/ 9161 w 10000"/>
                  <a:gd name="connsiteY62-508" fmla="*/ 4133 h 10000"/>
                  <a:gd name="connsiteX63-509" fmla="*/ 8600 w 10000"/>
                  <a:gd name="connsiteY63-510" fmla="*/ 3600 h 10000"/>
                  <a:gd name="connsiteX64-511" fmla="*/ 7374 w 10000"/>
                  <a:gd name="connsiteY64-512" fmla="*/ 4000 h 10000"/>
                  <a:gd name="connsiteX65-513" fmla="*/ 6251 w 10000"/>
                  <a:gd name="connsiteY65-514" fmla="*/ 5333 h 10000"/>
                  <a:gd name="connsiteX66-515" fmla="*/ 5229 w 10000"/>
                  <a:gd name="connsiteY66-516" fmla="*/ 7200 h 10000"/>
                  <a:gd name="connsiteX67-517" fmla="*/ 4310 w 10000"/>
                  <a:gd name="connsiteY67-518" fmla="*/ 8667 h 10000"/>
                  <a:gd name="connsiteX68-519" fmla="*/ 2472 w 10000"/>
                  <a:gd name="connsiteY68-520" fmla="*/ 9600 h 10000"/>
                  <a:gd name="connsiteX69-521" fmla="*/ 1808 w 10000"/>
                  <a:gd name="connsiteY69-522" fmla="*/ 9200 h 10000"/>
                  <a:gd name="connsiteX70-523" fmla="*/ 1349 w 10000"/>
                  <a:gd name="connsiteY70-524" fmla="*/ 8533 h 10000"/>
                  <a:gd name="connsiteX71-525" fmla="*/ 940 w 10000"/>
                  <a:gd name="connsiteY71-526" fmla="*/ 7600 h 10000"/>
                  <a:gd name="connsiteX72-527" fmla="*/ 735 w 10000"/>
                  <a:gd name="connsiteY72-528" fmla="*/ 6800 h 10000"/>
                  <a:gd name="connsiteX73-529" fmla="*/ 685 w 10000"/>
                  <a:gd name="connsiteY73-530" fmla="*/ 5867 h 10000"/>
                  <a:gd name="connsiteX74-531" fmla="*/ 735 w 10000"/>
                  <a:gd name="connsiteY74-532" fmla="*/ 4800 h 10000"/>
                  <a:gd name="connsiteX75-533" fmla="*/ 1042 w 10000"/>
                  <a:gd name="connsiteY75-534" fmla="*/ 4000 h 10000"/>
                  <a:gd name="connsiteX76-535" fmla="*/ 1962 w 10000"/>
                  <a:gd name="connsiteY76-536" fmla="*/ 3200 h 10000"/>
                  <a:gd name="connsiteX77-537" fmla="*/ 2523 w 10000"/>
                  <a:gd name="connsiteY77-538" fmla="*/ 3333 h 10000"/>
                  <a:gd name="connsiteX78-539" fmla="*/ 3034 w 10000"/>
                  <a:gd name="connsiteY78-540" fmla="*/ 3867 h 10000"/>
                  <a:gd name="connsiteX79-541" fmla="*/ 3238 w 10000"/>
                  <a:gd name="connsiteY79-542" fmla="*/ 4267 h 10000"/>
                  <a:gd name="connsiteX80-543" fmla="*/ 3442 w 10000"/>
                  <a:gd name="connsiteY80-544" fmla="*/ 4800 h 10000"/>
                  <a:gd name="connsiteX81-545" fmla="*/ 3494 w 10000"/>
                  <a:gd name="connsiteY81-546" fmla="*/ 5467 h 10000"/>
                  <a:gd name="connsiteX82-547" fmla="*/ 3340 w 10000"/>
                  <a:gd name="connsiteY82-548" fmla="*/ 6133 h 10000"/>
                  <a:gd name="connsiteX83-549" fmla="*/ 2830 w 10000"/>
                  <a:gd name="connsiteY83-550" fmla="*/ 6800 h 10000"/>
                  <a:gd name="connsiteX84-551" fmla="*/ 2267 w 10000"/>
                  <a:gd name="connsiteY84-552" fmla="*/ 6933 h 10000"/>
                  <a:gd name="connsiteX85-553" fmla="*/ 1093 w 10000"/>
                  <a:gd name="connsiteY85-554" fmla="*/ 6133 h 10000"/>
                  <a:gd name="connsiteX86-555" fmla="*/ 582 w 10000"/>
                  <a:gd name="connsiteY86-556" fmla="*/ 5333 h 10000"/>
                  <a:gd name="connsiteX87-557" fmla="*/ 174 w 10000"/>
                  <a:gd name="connsiteY87-558" fmla="*/ 4133 h 10000"/>
                  <a:gd name="connsiteX88-559" fmla="*/ 21 w 10000"/>
                  <a:gd name="connsiteY88-560" fmla="*/ 2667 h 10000"/>
                  <a:gd name="connsiteX89-561" fmla="*/ 123 w 10000"/>
                  <a:gd name="connsiteY89-562" fmla="*/ 2000 h 10000"/>
                  <a:gd name="connsiteX90-563" fmla="*/ 225 w 10000"/>
                  <a:gd name="connsiteY90-564" fmla="*/ 1333 h 10000"/>
                  <a:gd name="connsiteX91-565" fmla="*/ 634 w 10000"/>
                  <a:gd name="connsiteY91-566" fmla="*/ 533 h 10000"/>
                  <a:gd name="connsiteX92-567" fmla="*/ 1145 w 10000"/>
                  <a:gd name="connsiteY92-568" fmla="*/ 133 h 10000"/>
                  <a:gd name="connsiteX93-569" fmla="*/ 2063 w 10000"/>
                  <a:gd name="connsiteY93-570" fmla="*/ 133 h 10000"/>
                  <a:gd name="connsiteX0-571" fmla="*/ 1145 w 10000"/>
                  <a:gd name="connsiteY0-572" fmla="*/ 133 h 10000"/>
                  <a:gd name="connsiteX1-573" fmla="*/ 2063 w 10000"/>
                  <a:gd name="connsiteY1-574" fmla="*/ 133 h 10000"/>
                  <a:gd name="connsiteX2-575" fmla="*/ 1145 w 10000"/>
                  <a:gd name="connsiteY2-576" fmla="*/ 0 h 10000"/>
                  <a:gd name="connsiteX3-577" fmla="*/ 634 w 10000"/>
                  <a:gd name="connsiteY3-578" fmla="*/ 400 h 10000"/>
                  <a:gd name="connsiteX4-579" fmla="*/ 225 w 10000"/>
                  <a:gd name="connsiteY4-580" fmla="*/ 1200 h 10000"/>
                  <a:gd name="connsiteX5-581" fmla="*/ 72 w 10000"/>
                  <a:gd name="connsiteY5-582" fmla="*/ 1867 h 10000"/>
                  <a:gd name="connsiteX6-583" fmla="*/ 21 w 10000"/>
                  <a:gd name="connsiteY6-584" fmla="*/ 2667 h 10000"/>
                  <a:gd name="connsiteX7-585" fmla="*/ 123 w 10000"/>
                  <a:gd name="connsiteY7-586" fmla="*/ 4133 h 10000"/>
                  <a:gd name="connsiteX8-587" fmla="*/ 531 w 10000"/>
                  <a:gd name="connsiteY8-588" fmla="*/ 5333 h 10000"/>
                  <a:gd name="connsiteX9-589" fmla="*/ 1042 w 10000"/>
                  <a:gd name="connsiteY9-590" fmla="*/ 6267 h 10000"/>
                  <a:gd name="connsiteX10-591" fmla="*/ 2217 w 10000"/>
                  <a:gd name="connsiteY10-592" fmla="*/ 7200 h 10000"/>
                  <a:gd name="connsiteX11-593" fmla="*/ 2830 w 10000"/>
                  <a:gd name="connsiteY11-594" fmla="*/ 7067 h 10000"/>
                  <a:gd name="connsiteX12-595" fmla="*/ 3391 w 10000"/>
                  <a:gd name="connsiteY12-596" fmla="*/ 6400 h 10000"/>
                  <a:gd name="connsiteX13-597" fmla="*/ 3544 w 10000"/>
                  <a:gd name="connsiteY13-598" fmla="*/ 5600 h 10000"/>
                  <a:gd name="connsiteX14-599" fmla="*/ 3544 w 10000"/>
                  <a:gd name="connsiteY14-600" fmla="*/ 4800 h 10000"/>
                  <a:gd name="connsiteX15-601" fmla="*/ 3340 w 10000"/>
                  <a:gd name="connsiteY15-602" fmla="*/ 4133 h 10000"/>
                  <a:gd name="connsiteX16-603" fmla="*/ 3084 w 10000"/>
                  <a:gd name="connsiteY16-604" fmla="*/ 3600 h 10000"/>
                  <a:gd name="connsiteX17-605" fmla="*/ 2574 w 10000"/>
                  <a:gd name="connsiteY17-606" fmla="*/ 3067 h 10000"/>
                  <a:gd name="connsiteX18-607" fmla="*/ 2012 w 10000"/>
                  <a:gd name="connsiteY18-608" fmla="*/ 2933 h 10000"/>
                  <a:gd name="connsiteX19-609" fmla="*/ 1451 w 10000"/>
                  <a:gd name="connsiteY19-610" fmla="*/ 3067 h 10000"/>
                  <a:gd name="connsiteX20-611" fmla="*/ 991 w 10000"/>
                  <a:gd name="connsiteY20-612" fmla="*/ 3733 h 10000"/>
                  <a:gd name="connsiteX21-613" fmla="*/ 685 w 10000"/>
                  <a:gd name="connsiteY21-614" fmla="*/ 4667 h 10000"/>
                  <a:gd name="connsiteX22-615" fmla="*/ 531 w 10000"/>
                  <a:gd name="connsiteY22-616" fmla="*/ 5867 h 10000"/>
                  <a:gd name="connsiteX23-617" fmla="*/ 634 w 10000"/>
                  <a:gd name="connsiteY23-618" fmla="*/ 6933 h 10000"/>
                  <a:gd name="connsiteX24-619" fmla="*/ 838 w 10000"/>
                  <a:gd name="connsiteY24-620" fmla="*/ 7733 h 10000"/>
                  <a:gd name="connsiteX25-621" fmla="*/ 1246 w 10000"/>
                  <a:gd name="connsiteY25-622" fmla="*/ 8800 h 10000"/>
                  <a:gd name="connsiteX26-623" fmla="*/ 1757 w 10000"/>
                  <a:gd name="connsiteY26-624" fmla="*/ 9467 h 10000"/>
                  <a:gd name="connsiteX27-625" fmla="*/ 2472 w 10000"/>
                  <a:gd name="connsiteY27-626" fmla="*/ 10000 h 10000"/>
                  <a:gd name="connsiteX28-627" fmla="*/ 3391 w 10000"/>
                  <a:gd name="connsiteY28-628" fmla="*/ 9867 h 10000"/>
                  <a:gd name="connsiteX29-629" fmla="*/ 4361 w 10000"/>
                  <a:gd name="connsiteY29-630" fmla="*/ 8933 h 10000"/>
                  <a:gd name="connsiteX30-631" fmla="*/ 5331 w 10000"/>
                  <a:gd name="connsiteY30-632" fmla="*/ 7333 h 10000"/>
                  <a:gd name="connsiteX31-633" fmla="*/ 6301 w 10000"/>
                  <a:gd name="connsiteY31-634" fmla="*/ 5600 h 10000"/>
                  <a:gd name="connsiteX32-635" fmla="*/ 7425 w 10000"/>
                  <a:gd name="connsiteY32-636" fmla="*/ 4133 h 10000"/>
                  <a:gd name="connsiteX33-637" fmla="*/ 8600 w 10000"/>
                  <a:gd name="connsiteY33-638" fmla="*/ 3867 h 10000"/>
                  <a:gd name="connsiteX34-639" fmla="*/ 9161 w 10000"/>
                  <a:gd name="connsiteY34-640" fmla="*/ 4267 h 10000"/>
                  <a:gd name="connsiteX35-641" fmla="*/ 9621 w 10000"/>
                  <a:gd name="connsiteY35-642" fmla="*/ 5067 h 10000"/>
                  <a:gd name="connsiteX36-643" fmla="*/ 9927 w 10000"/>
                  <a:gd name="connsiteY36-644" fmla="*/ 6400 h 10000"/>
                  <a:gd name="connsiteX37-645" fmla="*/ 9978 w 10000"/>
                  <a:gd name="connsiteY37-646" fmla="*/ 7067 h 10000"/>
                  <a:gd name="connsiteX38-647" fmla="*/ 9876 w 10000"/>
                  <a:gd name="connsiteY38-648" fmla="*/ 7733 h 10000"/>
                  <a:gd name="connsiteX39-649" fmla="*/ 9468 w 10000"/>
                  <a:gd name="connsiteY39-650" fmla="*/ 8533 h 10000"/>
                  <a:gd name="connsiteX40-651" fmla="*/ 8957 w 10000"/>
                  <a:gd name="connsiteY40-652" fmla="*/ 8800 h 10000"/>
                  <a:gd name="connsiteX41-653" fmla="*/ 8140 w 10000"/>
                  <a:gd name="connsiteY41-654" fmla="*/ 7867 h 10000"/>
                  <a:gd name="connsiteX42-655" fmla="*/ 7885 w 10000"/>
                  <a:gd name="connsiteY42-656" fmla="*/ 7067 h 10000"/>
                  <a:gd name="connsiteX43-657" fmla="*/ 7833 w 10000"/>
                  <a:gd name="connsiteY43-658" fmla="*/ 6000 h 10000"/>
                  <a:gd name="connsiteX44-659" fmla="*/ 8037 w 10000"/>
                  <a:gd name="connsiteY44-660" fmla="*/ 5333 h 10000"/>
                  <a:gd name="connsiteX45-661" fmla="*/ 8242 w 10000"/>
                  <a:gd name="connsiteY45-662" fmla="*/ 5067 h 10000"/>
                  <a:gd name="connsiteX46-663" fmla="*/ 8650 w 10000"/>
                  <a:gd name="connsiteY46-664" fmla="*/ 4933 h 10000"/>
                  <a:gd name="connsiteX47-665" fmla="*/ 8753 w 10000"/>
                  <a:gd name="connsiteY47-666" fmla="*/ 4933 h 10000"/>
                  <a:gd name="connsiteX48-667" fmla="*/ 8650 w 10000"/>
                  <a:gd name="connsiteY48-668" fmla="*/ 4933 h 10000"/>
                  <a:gd name="connsiteX49-669" fmla="*/ 8242 w 10000"/>
                  <a:gd name="connsiteY49-670" fmla="*/ 5067 h 10000"/>
                  <a:gd name="connsiteX50-671" fmla="*/ 8037 w 10000"/>
                  <a:gd name="connsiteY50-672" fmla="*/ 5333 h 10000"/>
                  <a:gd name="connsiteX51-673" fmla="*/ 7833 w 10000"/>
                  <a:gd name="connsiteY51-674" fmla="*/ 6000 h 10000"/>
                  <a:gd name="connsiteX52-675" fmla="*/ 7885 w 10000"/>
                  <a:gd name="connsiteY52-676" fmla="*/ 7067 h 10000"/>
                  <a:gd name="connsiteX53-677" fmla="*/ 8140 w 10000"/>
                  <a:gd name="connsiteY53-678" fmla="*/ 8000 h 10000"/>
                  <a:gd name="connsiteX54-679" fmla="*/ 8957 w 10000"/>
                  <a:gd name="connsiteY54-680" fmla="*/ 8800 h 10000"/>
                  <a:gd name="connsiteX55-681" fmla="*/ 9212 w 10000"/>
                  <a:gd name="connsiteY55-682" fmla="*/ 8800 h 10000"/>
                  <a:gd name="connsiteX56-683" fmla="*/ 9468 w 10000"/>
                  <a:gd name="connsiteY56-684" fmla="*/ 8667 h 10000"/>
                  <a:gd name="connsiteX57-685" fmla="*/ 9722 w 10000"/>
                  <a:gd name="connsiteY57-686" fmla="*/ 8400 h 10000"/>
                  <a:gd name="connsiteX58-687" fmla="*/ 9927 w 10000"/>
                  <a:gd name="connsiteY58-688" fmla="*/ 7867 h 10000"/>
                  <a:gd name="connsiteX59-689" fmla="*/ 9978 w 10000"/>
                  <a:gd name="connsiteY59-690" fmla="*/ 7067 h 10000"/>
                  <a:gd name="connsiteX60-691" fmla="*/ 9978 w 10000"/>
                  <a:gd name="connsiteY60-692" fmla="*/ 6267 h 10000"/>
                  <a:gd name="connsiteX61-693" fmla="*/ 9672 w 10000"/>
                  <a:gd name="connsiteY61-694" fmla="*/ 4933 h 10000"/>
                  <a:gd name="connsiteX62-695" fmla="*/ 9161 w 10000"/>
                  <a:gd name="connsiteY62-696" fmla="*/ 4133 h 10000"/>
                  <a:gd name="connsiteX63-697" fmla="*/ 8600 w 10000"/>
                  <a:gd name="connsiteY63-698" fmla="*/ 3600 h 10000"/>
                  <a:gd name="connsiteX64-699" fmla="*/ 7374 w 10000"/>
                  <a:gd name="connsiteY64-700" fmla="*/ 4000 h 10000"/>
                  <a:gd name="connsiteX65-701" fmla="*/ 6251 w 10000"/>
                  <a:gd name="connsiteY65-702" fmla="*/ 5333 h 10000"/>
                  <a:gd name="connsiteX66-703" fmla="*/ 5229 w 10000"/>
                  <a:gd name="connsiteY66-704" fmla="*/ 7200 h 10000"/>
                  <a:gd name="connsiteX67-705" fmla="*/ 4310 w 10000"/>
                  <a:gd name="connsiteY67-706" fmla="*/ 8667 h 10000"/>
                  <a:gd name="connsiteX68-707" fmla="*/ 2472 w 10000"/>
                  <a:gd name="connsiteY68-708" fmla="*/ 9600 h 10000"/>
                  <a:gd name="connsiteX69-709" fmla="*/ 1808 w 10000"/>
                  <a:gd name="connsiteY69-710" fmla="*/ 9200 h 10000"/>
                  <a:gd name="connsiteX70-711" fmla="*/ 1349 w 10000"/>
                  <a:gd name="connsiteY70-712" fmla="*/ 8533 h 10000"/>
                  <a:gd name="connsiteX71-713" fmla="*/ 940 w 10000"/>
                  <a:gd name="connsiteY71-714" fmla="*/ 7600 h 10000"/>
                  <a:gd name="connsiteX72-715" fmla="*/ 735 w 10000"/>
                  <a:gd name="connsiteY72-716" fmla="*/ 6800 h 10000"/>
                  <a:gd name="connsiteX73-717" fmla="*/ 685 w 10000"/>
                  <a:gd name="connsiteY73-718" fmla="*/ 5867 h 10000"/>
                  <a:gd name="connsiteX74-719" fmla="*/ 735 w 10000"/>
                  <a:gd name="connsiteY74-720" fmla="*/ 4800 h 10000"/>
                  <a:gd name="connsiteX75-721" fmla="*/ 1042 w 10000"/>
                  <a:gd name="connsiteY75-722" fmla="*/ 4000 h 10000"/>
                  <a:gd name="connsiteX76-723" fmla="*/ 1962 w 10000"/>
                  <a:gd name="connsiteY76-724" fmla="*/ 3200 h 10000"/>
                  <a:gd name="connsiteX77-725" fmla="*/ 2523 w 10000"/>
                  <a:gd name="connsiteY77-726" fmla="*/ 3333 h 10000"/>
                  <a:gd name="connsiteX78-727" fmla="*/ 3034 w 10000"/>
                  <a:gd name="connsiteY78-728" fmla="*/ 3867 h 10000"/>
                  <a:gd name="connsiteX79-729" fmla="*/ 3238 w 10000"/>
                  <a:gd name="connsiteY79-730" fmla="*/ 4267 h 10000"/>
                  <a:gd name="connsiteX80-731" fmla="*/ 3442 w 10000"/>
                  <a:gd name="connsiteY80-732" fmla="*/ 4800 h 10000"/>
                  <a:gd name="connsiteX81-733" fmla="*/ 3494 w 10000"/>
                  <a:gd name="connsiteY81-734" fmla="*/ 5467 h 10000"/>
                  <a:gd name="connsiteX82-735" fmla="*/ 3340 w 10000"/>
                  <a:gd name="connsiteY82-736" fmla="*/ 6133 h 10000"/>
                  <a:gd name="connsiteX83-737" fmla="*/ 2830 w 10000"/>
                  <a:gd name="connsiteY83-738" fmla="*/ 6800 h 10000"/>
                  <a:gd name="connsiteX84-739" fmla="*/ 2267 w 10000"/>
                  <a:gd name="connsiteY84-740" fmla="*/ 6933 h 10000"/>
                  <a:gd name="connsiteX85-741" fmla="*/ 1093 w 10000"/>
                  <a:gd name="connsiteY85-742" fmla="*/ 6133 h 10000"/>
                  <a:gd name="connsiteX86-743" fmla="*/ 582 w 10000"/>
                  <a:gd name="connsiteY86-744" fmla="*/ 5333 h 10000"/>
                  <a:gd name="connsiteX87-745" fmla="*/ 174 w 10000"/>
                  <a:gd name="connsiteY87-746" fmla="*/ 4133 h 10000"/>
                  <a:gd name="connsiteX88-747" fmla="*/ 21 w 10000"/>
                  <a:gd name="connsiteY88-748" fmla="*/ 2667 h 10000"/>
                  <a:gd name="connsiteX89-749" fmla="*/ 123 w 10000"/>
                  <a:gd name="connsiteY89-750" fmla="*/ 2000 h 10000"/>
                  <a:gd name="connsiteX90-751" fmla="*/ 225 w 10000"/>
                  <a:gd name="connsiteY90-752" fmla="*/ 1333 h 10000"/>
                  <a:gd name="connsiteX91-753" fmla="*/ 634 w 10000"/>
                  <a:gd name="connsiteY91-754" fmla="*/ 533 h 10000"/>
                  <a:gd name="connsiteX92-755" fmla="*/ 1145 w 10000"/>
                  <a:gd name="connsiteY92-756" fmla="*/ 133 h 10000"/>
                  <a:gd name="connsiteX0-757" fmla="*/ 634 w 10000"/>
                  <a:gd name="connsiteY0-758" fmla="*/ 533 h 10000"/>
                  <a:gd name="connsiteX1-759" fmla="*/ 2063 w 10000"/>
                  <a:gd name="connsiteY1-760" fmla="*/ 133 h 10000"/>
                  <a:gd name="connsiteX2-761" fmla="*/ 1145 w 10000"/>
                  <a:gd name="connsiteY2-762" fmla="*/ 0 h 10000"/>
                  <a:gd name="connsiteX3-763" fmla="*/ 634 w 10000"/>
                  <a:gd name="connsiteY3-764" fmla="*/ 400 h 10000"/>
                  <a:gd name="connsiteX4-765" fmla="*/ 225 w 10000"/>
                  <a:gd name="connsiteY4-766" fmla="*/ 1200 h 10000"/>
                  <a:gd name="connsiteX5-767" fmla="*/ 72 w 10000"/>
                  <a:gd name="connsiteY5-768" fmla="*/ 1867 h 10000"/>
                  <a:gd name="connsiteX6-769" fmla="*/ 21 w 10000"/>
                  <a:gd name="connsiteY6-770" fmla="*/ 2667 h 10000"/>
                  <a:gd name="connsiteX7-771" fmla="*/ 123 w 10000"/>
                  <a:gd name="connsiteY7-772" fmla="*/ 4133 h 10000"/>
                  <a:gd name="connsiteX8-773" fmla="*/ 531 w 10000"/>
                  <a:gd name="connsiteY8-774" fmla="*/ 5333 h 10000"/>
                  <a:gd name="connsiteX9-775" fmla="*/ 1042 w 10000"/>
                  <a:gd name="connsiteY9-776" fmla="*/ 6267 h 10000"/>
                  <a:gd name="connsiteX10-777" fmla="*/ 2217 w 10000"/>
                  <a:gd name="connsiteY10-778" fmla="*/ 7200 h 10000"/>
                  <a:gd name="connsiteX11-779" fmla="*/ 2830 w 10000"/>
                  <a:gd name="connsiteY11-780" fmla="*/ 7067 h 10000"/>
                  <a:gd name="connsiteX12-781" fmla="*/ 3391 w 10000"/>
                  <a:gd name="connsiteY12-782" fmla="*/ 6400 h 10000"/>
                  <a:gd name="connsiteX13-783" fmla="*/ 3544 w 10000"/>
                  <a:gd name="connsiteY13-784" fmla="*/ 5600 h 10000"/>
                  <a:gd name="connsiteX14-785" fmla="*/ 3544 w 10000"/>
                  <a:gd name="connsiteY14-786" fmla="*/ 4800 h 10000"/>
                  <a:gd name="connsiteX15-787" fmla="*/ 3340 w 10000"/>
                  <a:gd name="connsiteY15-788" fmla="*/ 4133 h 10000"/>
                  <a:gd name="connsiteX16-789" fmla="*/ 3084 w 10000"/>
                  <a:gd name="connsiteY16-790" fmla="*/ 3600 h 10000"/>
                  <a:gd name="connsiteX17-791" fmla="*/ 2574 w 10000"/>
                  <a:gd name="connsiteY17-792" fmla="*/ 3067 h 10000"/>
                  <a:gd name="connsiteX18-793" fmla="*/ 2012 w 10000"/>
                  <a:gd name="connsiteY18-794" fmla="*/ 2933 h 10000"/>
                  <a:gd name="connsiteX19-795" fmla="*/ 1451 w 10000"/>
                  <a:gd name="connsiteY19-796" fmla="*/ 3067 h 10000"/>
                  <a:gd name="connsiteX20-797" fmla="*/ 991 w 10000"/>
                  <a:gd name="connsiteY20-798" fmla="*/ 3733 h 10000"/>
                  <a:gd name="connsiteX21-799" fmla="*/ 685 w 10000"/>
                  <a:gd name="connsiteY21-800" fmla="*/ 4667 h 10000"/>
                  <a:gd name="connsiteX22-801" fmla="*/ 531 w 10000"/>
                  <a:gd name="connsiteY22-802" fmla="*/ 5867 h 10000"/>
                  <a:gd name="connsiteX23-803" fmla="*/ 634 w 10000"/>
                  <a:gd name="connsiteY23-804" fmla="*/ 6933 h 10000"/>
                  <a:gd name="connsiteX24-805" fmla="*/ 838 w 10000"/>
                  <a:gd name="connsiteY24-806" fmla="*/ 7733 h 10000"/>
                  <a:gd name="connsiteX25-807" fmla="*/ 1246 w 10000"/>
                  <a:gd name="connsiteY25-808" fmla="*/ 8800 h 10000"/>
                  <a:gd name="connsiteX26-809" fmla="*/ 1757 w 10000"/>
                  <a:gd name="connsiteY26-810" fmla="*/ 9467 h 10000"/>
                  <a:gd name="connsiteX27-811" fmla="*/ 2472 w 10000"/>
                  <a:gd name="connsiteY27-812" fmla="*/ 10000 h 10000"/>
                  <a:gd name="connsiteX28-813" fmla="*/ 3391 w 10000"/>
                  <a:gd name="connsiteY28-814" fmla="*/ 9867 h 10000"/>
                  <a:gd name="connsiteX29-815" fmla="*/ 4361 w 10000"/>
                  <a:gd name="connsiteY29-816" fmla="*/ 8933 h 10000"/>
                  <a:gd name="connsiteX30-817" fmla="*/ 5331 w 10000"/>
                  <a:gd name="connsiteY30-818" fmla="*/ 7333 h 10000"/>
                  <a:gd name="connsiteX31-819" fmla="*/ 6301 w 10000"/>
                  <a:gd name="connsiteY31-820" fmla="*/ 5600 h 10000"/>
                  <a:gd name="connsiteX32-821" fmla="*/ 7425 w 10000"/>
                  <a:gd name="connsiteY32-822" fmla="*/ 4133 h 10000"/>
                  <a:gd name="connsiteX33-823" fmla="*/ 8600 w 10000"/>
                  <a:gd name="connsiteY33-824" fmla="*/ 3867 h 10000"/>
                  <a:gd name="connsiteX34-825" fmla="*/ 9161 w 10000"/>
                  <a:gd name="connsiteY34-826" fmla="*/ 4267 h 10000"/>
                  <a:gd name="connsiteX35-827" fmla="*/ 9621 w 10000"/>
                  <a:gd name="connsiteY35-828" fmla="*/ 5067 h 10000"/>
                  <a:gd name="connsiteX36-829" fmla="*/ 9927 w 10000"/>
                  <a:gd name="connsiteY36-830" fmla="*/ 6400 h 10000"/>
                  <a:gd name="connsiteX37-831" fmla="*/ 9978 w 10000"/>
                  <a:gd name="connsiteY37-832" fmla="*/ 7067 h 10000"/>
                  <a:gd name="connsiteX38-833" fmla="*/ 9876 w 10000"/>
                  <a:gd name="connsiteY38-834" fmla="*/ 7733 h 10000"/>
                  <a:gd name="connsiteX39-835" fmla="*/ 9468 w 10000"/>
                  <a:gd name="connsiteY39-836" fmla="*/ 8533 h 10000"/>
                  <a:gd name="connsiteX40-837" fmla="*/ 8957 w 10000"/>
                  <a:gd name="connsiteY40-838" fmla="*/ 8800 h 10000"/>
                  <a:gd name="connsiteX41-839" fmla="*/ 8140 w 10000"/>
                  <a:gd name="connsiteY41-840" fmla="*/ 7867 h 10000"/>
                  <a:gd name="connsiteX42-841" fmla="*/ 7885 w 10000"/>
                  <a:gd name="connsiteY42-842" fmla="*/ 7067 h 10000"/>
                  <a:gd name="connsiteX43-843" fmla="*/ 7833 w 10000"/>
                  <a:gd name="connsiteY43-844" fmla="*/ 6000 h 10000"/>
                  <a:gd name="connsiteX44-845" fmla="*/ 8037 w 10000"/>
                  <a:gd name="connsiteY44-846" fmla="*/ 5333 h 10000"/>
                  <a:gd name="connsiteX45-847" fmla="*/ 8242 w 10000"/>
                  <a:gd name="connsiteY45-848" fmla="*/ 5067 h 10000"/>
                  <a:gd name="connsiteX46-849" fmla="*/ 8650 w 10000"/>
                  <a:gd name="connsiteY46-850" fmla="*/ 4933 h 10000"/>
                  <a:gd name="connsiteX47-851" fmla="*/ 8753 w 10000"/>
                  <a:gd name="connsiteY47-852" fmla="*/ 4933 h 10000"/>
                  <a:gd name="connsiteX48-853" fmla="*/ 8650 w 10000"/>
                  <a:gd name="connsiteY48-854" fmla="*/ 4933 h 10000"/>
                  <a:gd name="connsiteX49-855" fmla="*/ 8242 w 10000"/>
                  <a:gd name="connsiteY49-856" fmla="*/ 5067 h 10000"/>
                  <a:gd name="connsiteX50-857" fmla="*/ 8037 w 10000"/>
                  <a:gd name="connsiteY50-858" fmla="*/ 5333 h 10000"/>
                  <a:gd name="connsiteX51-859" fmla="*/ 7833 w 10000"/>
                  <a:gd name="connsiteY51-860" fmla="*/ 6000 h 10000"/>
                  <a:gd name="connsiteX52-861" fmla="*/ 7885 w 10000"/>
                  <a:gd name="connsiteY52-862" fmla="*/ 7067 h 10000"/>
                  <a:gd name="connsiteX53-863" fmla="*/ 8140 w 10000"/>
                  <a:gd name="connsiteY53-864" fmla="*/ 8000 h 10000"/>
                  <a:gd name="connsiteX54-865" fmla="*/ 8957 w 10000"/>
                  <a:gd name="connsiteY54-866" fmla="*/ 8800 h 10000"/>
                  <a:gd name="connsiteX55-867" fmla="*/ 9212 w 10000"/>
                  <a:gd name="connsiteY55-868" fmla="*/ 8800 h 10000"/>
                  <a:gd name="connsiteX56-869" fmla="*/ 9468 w 10000"/>
                  <a:gd name="connsiteY56-870" fmla="*/ 8667 h 10000"/>
                  <a:gd name="connsiteX57-871" fmla="*/ 9722 w 10000"/>
                  <a:gd name="connsiteY57-872" fmla="*/ 8400 h 10000"/>
                  <a:gd name="connsiteX58-873" fmla="*/ 9927 w 10000"/>
                  <a:gd name="connsiteY58-874" fmla="*/ 7867 h 10000"/>
                  <a:gd name="connsiteX59-875" fmla="*/ 9978 w 10000"/>
                  <a:gd name="connsiteY59-876" fmla="*/ 7067 h 10000"/>
                  <a:gd name="connsiteX60-877" fmla="*/ 9978 w 10000"/>
                  <a:gd name="connsiteY60-878" fmla="*/ 6267 h 10000"/>
                  <a:gd name="connsiteX61-879" fmla="*/ 9672 w 10000"/>
                  <a:gd name="connsiteY61-880" fmla="*/ 4933 h 10000"/>
                  <a:gd name="connsiteX62-881" fmla="*/ 9161 w 10000"/>
                  <a:gd name="connsiteY62-882" fmla="*/ 4133 h 10000"/>
                  <a:gd name="connsiteX63-883" fmla="*/ 8600 w 10000"/>
                  <a:gd name="connsiteY63-884" fmla="*/ 3600 h 10000"/>
                  <a:gd name="connsiteX64-885" fmla="*/ 7374 w 10000"/>
                  <a:gd name="connsiteY64-886" fmla="*/ 4000 h 10000"/>
                  <a:gd name="connsiteX65-887" fmla="*/ 6251 w 10000"/>
                  <a:gd name="connsiteY65-888" fmla="*/ 5333 h 10000"/>
                  <a:gd name="connsiteX66-889" fmla="*/ 5229 w 10000"/>
                  <a:gd name="connsiteY66-890" fmla="*/ 7200 h 10000"/>
                  <a:gd name="connsiteX67-891" fmla="*/ 4310 w 10000"/>
                  <a:gd name="connsiteY67-892" fmla="*/ 8667 h 10000"/>
                  <a:gd name="connsiteX68-893" fmla="*/ 2472 w 10000"/>
                  <a:gd name="connsiteY68-894" fmla="*/ 9600 h 10000"/>
                  <a:gd name="connsiteX69-895" fmla="*/ 1808 w 10000"/>
                  <a:gd name="connsiteY69-896" fmla="*/ 9200 h 10000"/>
                  <a:gd name="connsiteX70-897" fmla="*/ 1349 w 10000"/>
                  <a:gd name="connsiteY70-898" fmla="*/ 8533 h 10000"/>
                  <a:gd name="connsiteX71-899" fmla="*/ 940 w 10000"/>
                  <a:gd name="connsiteY71-900" fmla="*/ 7600 h 10000"/>
                  <a:gd name="connsiteX72-901" fmla="*/ 735 w 10000"/>
                  <a:gd name="connsiteY72-902" fmla="*/ 6800 h 10000"/>
                  <a:gd name="connsiteX73-903" fmla="*/ 685 w 10000"/>
                  <a:gd name="connsiteY73-904" fmla="*/ 5867 h 10000"/>
                  <a:gd name="connsiteX74-905" fmla="*/ 735 w 10000"/>
                  <a:gd name="connsiteY74-906" fmla="*/ 4800 h 10000"/>
                  <a:gd name="connsiteX75-907" fmla="*/ 1042 w 10000"/>
                  <a:gd name="connsiteY75-908" fmla="*/ 4000 h 10000"/>
                  <a:gd name="connsiteX76-909" fmla="*/ 1962 w 10000"/>
                  <a:gd name="connsiteY76-910" fmla="*/ 3200 h 10000"/>
                  <a:gd name="connsiteX77-911" fmla="*/ 2523 w 10000"/>
                  <a:gd name="connsiteY77-912" fmla="*/ 3333 h 10000"/>
                  <a:gd name="connsiteX78-913" fmla="*/ 3034 w 10000"/>
                  <a:gd name="connsiteY78-914" fmla="*/ 3867 h 10000"/>
                  <a:gd name="connsiteX79-915" fmla="*/ 3238 w 10000"/>
                  <a:gd name="connsiteY79-916" fmla="*/ 4267 h 10000"/>
                  <a:gd name="connsiteX80-917" fmla="*/ 3442 w 10000"/>
                  <a:gd name="connsiteY80-918" fmla="*/ 4800 h 10000"/>
                  <a:gd name="connsiteX81-919" fmla="*/ 3494 w 10000"/>
                  <a:gd name="connsiteY81-920" fmla="*/ 5467 h 10000"/>
                  <a:gd name="connsiteX82-921" fmla="*/ 3340 w 10000"/>
                  <a:gd name="connsiteY82-922" fmla="*/ 6133 h 10000"/>
                  <a:gd name="connsiteX83-923" fmla="*/ 2830 w 10000"/>
                  <a:gd name="connsiteY83-924" fmla="*/ 6800 h 10000"/>
                  <a:gd name="connsiteX84-925" fmla="*/ 2267 w 10000"/>
                  <a:gd name="connsiteY84-926" fmla="*/ 6933 h 10000"/>
                  <a:gd name="connsiteX85-927" fmla="*/ 1093 w 10000"/>
                  <a:gd name="connsiteY85-928" fmla="*/ 6133 h 10000"/>
                  <a:gd name="connsiteX86-929" fmla="*/ 582 w 10000"/>
                  <a:gd name="connsiteY86-930" fmla="*/ 5333 h 10000"/>
                  <a:gd name="connsiteX87-931" fmla="*/ 174 w 10000"/>
                  <a:gd name="connsiteY87-932" fmla="*/ 4133 h 10000"/>
                  <a:gd name="connsiteX88-933" fmla="*/ 21 w 10000"/>
                  <a:gd name="connsiteY88-934" fmla="*/ 2667 h 10000"/>
                  <a:gd name="connsiteX89-935" fmla="*/ 123 w 10000"/>
                  <a:gd name="connsiteY89-936" fmla="*/ 2000 h 10000"/>
                  <a:gd name="connsiteX90-937" fmla="*/ 225 w 10000"/>
                  <a:gd name="connsiteY90-938" fmla="*/ 1333 h 10000"/>
                  <a:gd name="connsiteX91-939" fmla="*/ 634 w 10000"/>
                  <a:gd name="connsiteY91-940" fmla="*/ 533 h 10000"/>
                  <a:gd name="connsiteX0-941" fmla="*/ 634 w 10000"/>
                  <a:gd name="connsiteY0-942" fmla="*/ 533 h 10000"/>
                  <a:gd name="connsiteX1-943" fmla="*/ 1145 w 10000"/>
                  <a:gd name="connsiteY1-944" fmla="*/ 0 h 10000"/>
                  <a:gd name="connsiteX2-945" fmla="*/ 634 w 10000"/>
                  <a:gd name="connsiteY2-946" fmla="*/ 400 h 10000"/>
                  <a:gd name="connsiteX3-947" fmla="*/ 225 w 10000"/>
                  <a:gd name="connsiteY3-948" fmla="*/ 1200 h 10000"/>
                  <a:gd name="connsiteX4-949" fmla="*/ 72 w 10000"/>
                  <a:gd name="connsiteY4-950" fmla="*/ 1867 h 10000"/>
                  <a:gd name="connsiteX5-951" fmla="*/ 21 w 10000"/>
                  <a:gd name="connsiteY5-952" fmla="*/ 2667 h 10000"/>
                  <a:gd name="connsiteX6-953" fmla="*/ 123 w 10000"/>
                  <a:gd name="connsiteY6-954" fmla="*/ 4133 h 10000"/>
                  <a:gd name="connsiteX7-955" fmla="*/ 531 w 10000"/>
                  <a:gd name="connsiteY7-956" fmla="*/ 5333 h 10000"/>
                  <a:gd name="connsiteX8-957" fmla="*/ 1042 w 10000"/>
                  <a:gd name="connsiteY8-958" fmla="*/ 6267 h 10000"/>
                  <a:gd name="connsiteX9-959" fmla="*/ 2217 w 10000"/>
                  <a:gd name="connsiteY9-960" fmla="*/ 7200 h 10000"/>
                  <a:gd name="connsiteX10-961" fmla="*/ 2830 w 10000"/>
                  <a:gd name="connsiteY10-962" fmla="*/ 7067 h 10000"/>
                  <a:gd name="connsiteX11-963" fmla="*/ 3391 w 10000"/>
                  <a:gd name="connsiteY11-964" fmla="*/ 6400 h 10000"/>
                  <a:gd name="connsiteX12-965" fmla="*/ 3544 w 10000"/>
                  <a:gd name="connsiteY12-966" fmla="*/ 5600 h 10000"/>
                  <a:gd name="connsiteX13-967" fmla="*/ 3544 w 10000"/>
                  <a:gd name="connsiteY13-968" fmla="*/ 4800 h 10000"/>
                  <a:gd name="connsiteX14-969" fmla="*/ 3340 w 10000"/>
                  <a:gd name="connsiteY14-970" fmla="*/ 4133 h 10000"/>
                  <a:gd name="connsiteX15-971" fmla="*/ 3084 w 10000"/>
                  <a:gd name="connsiteY15-972" fmla="*/ 3600 h 10000"/>
                  <a:gd name="connsiteX16-973" fmla="*/ 2574 w 10000"/>
                  <a:gd name="connsiteY16-974" fmla="*/ 3067 h 10000"/>
                  <a:gd name="connsiteX17-975" fmla="*/ 2012 w 10000"/>
                  <a:gd name="connsiteY17-976" fmla="*/ 2933 h 10000"/>
                  <a:gd name="connsiteX18-977" fmla="*/ 1451 w 10000"/>
                  <a:gd name="connsiteY18-978" fmla="*/ 3067 h 10000"/>
                  <a:gd name="connsiteX19-979" fmla="*/ 991 w 10000"/>
                  <a:gd name="connsiteY19-980" fmla="*/ 3733 h 10000"/>
                  <a:gd name="connsiteX20-981" fmla="*/ 685 w 10000"/>
                  <a:gd name="connsiteY20-982" fmla="*/ 4667 h 10000"/>
                  <a:gd name="connsiteX21-983" fmla="*/ 531 w 10000"/>
                  <a:gd name="connsiteY21-984" fmla="*/ 5867 h 10000"/>
                  <a:gd name="connsiteX22-985" fmla="*/ 634 w 10000"/>
                  <a:gd name="connsiteY22-986" fmla="*/ 6933 h 10000"/>
                  <a:gd name="connsiteX23-987" fmla="*/ 838 w 10000"/>
                  <a:gd name="connsiteY23-988" fmla="*/ 7733 h 10000"/>
                  <a:gd name="connsiteX24-989" fmla="*/ 1246 w 10000"/>
                  <a:gd name="connsiteY24-990" fmla="*/ 8800 h 10000"/>
                  <a:gd name="connsiteX25-991" fmla="*/ 1757 w 10000"/>
                  <a:gd name="connsiteY25-992" fmla="*/ 9467 h 10000"/>
                  <a:gd name="connsiteX26-993" fmla="*/ 2472 w 10000"/>
                  <a:gd name="connsiteY26-994" fmla="*/ 10000 h 10000"/>
                  <a:gd name="connsiteX27-995" fmla="*/ 3391 w 10000"/>
                  <a:gd name="connsiteY27-996" fmla="*/ 9867 h 10000"/>
                  <a:gd name="connsiteX28-997" fmla="*/ 4361 w 10000"/>
                  <a:gd name="connsiteY28-998" fmla="*/ 8933 h 10000"/>
                  <a:gd name="connsiteX29-999" fmla="*/ 5331 w 10000"/>
                  <a:gd name="connsiteY29-1000" fmla="*/ 7333 h 10000"/>
                  <a:gd name="connsiteX30-1001" fmla="*/ 6301 w 10000"/>
                  <a:gd name="connsiteY30-1002" fmla="*/ 5600 h 10000"/>
                  <a:gd name="connsiteX31-1003" fmla="*/ 7425 w 10000"/>
                  <a:gd name="connsiteY31-1004" fmla="*/ 4133 h 10000"/>
                  <a:gd name="connsiteX32-1005" fmla="*/ 8600 w 10000"/>
                  <a:gd name="connsiteY32-1006" fmla="*/ 3867 h 10000"/>
                  <a:gd name="connsiteX33-1007" fmla="*/ 9161 w 10000"/>
                  <a:gd name="connsiteY33-1008" fmla="*/ 4267 h 10000"/>
                  <a:gd name="connsiteX34-1009" fmla="*/ 9621 w 10000"/>
                  <a:gd name="connsiteY34-1010" fmla="*/ 5067 h 10000"/>
                  <a:gd name="connsiteX35-1011" fmla="*/ 9927 w 10000"/>
                  <a:gd name="connsiteY35-1012" fmla="*/ 6400 h 10000"/>
                  <a:gd name="connsiteX36-1013" fmla="*/ 9978 w 10000"/>
                  <a:gd name="connsiteY36-1014" fmla="*/ 7067 h 10000"/>
                  <a:gd name="connsiteX37-1015" fmla="*/ 9876 w 10000"/>
                  <a:gd name="connsiteY37-1016" fmla="*/ 7733 h 10000"/>
                  <a:gd name="connsiteX38-1017" fmla="*/ 9468 w 10000"/>
                  <a:gd name="connsiteY38-1018" fmla="*/ 8533 h 10000"/>
                  <a:gd name="connsiteX39-1019" fmla="*/ 8957 w 10000"/>
                  <a:gd name="connsiteY39-1020" fmla="*/ 8800 h 10000"/>
                  <a:gd name="connsiteX40-1021" fmla="*/ 8140 w 10000"/>
                  <a:gd name="connsiteY40-1022" fmla="*/ 7867 h 10000"/>
                  <a:gd name="connsiteX41-1023" fmla="*/ 7885 w 10000"/>
                  <a:gd name="connsiteY41-1024" fmla="*/ 7067 h 10000"/>
                  <a:gd name="connsiteX42-1025" fmla="*/ 7833 w 10000"/>
                  <a:gd name="connsiteY42-1026" fmla="*/ 6000 h 10000"/>
                  <a:gd name="connsiteX43-1027" fmla="*/ 8037 w 10000"/>
                  <a:gd name="connsiteY43-1028" fmla="*/ 5333 h 10000"/>
                  <a:gd name="connsiteX44-1029" fmla="*/ 8242 w 10000"/>
                  <a:gd name="connsiteY44-1030" fmla="*/ 5067 h 10000"/>
                  <a:gd name="connsiteX45-1031" fmla="*/ 8650 w 10000"/>
                  <a:gd name="connsiteY45-1032" fmla="*/ 4933 h 10000"/>
                  <a:gd name="connsiteX46-1033" fmla="*/ 8753 w 10000"/>
                  <a:gd name="connsiteY46-1034" fmla="*/ 4933 h 10000"/>
                  <a:gd name="connsiteX47-1035" fmla="*/ 8650 w 10000"/>
                  <a:gd name="connsiteY47-1036" fmla="*/ 4933 h 10000"/>
                  <a:gd name="connsiteX48-1037" fmla="*/ 8242 w 10000"/>
                  <a:gd name="connsiteY48-1038" fmla="*/ 5067 h 10000"/>
                  <a:gd name="connsiteX49-1039" fmla="*/ 8037 w 10000"/>
                  <a:gd name="connsiteY49-1040" fmla="*/ 5333 h 10000"/>
                  <a:gd name="connsiteX50-1041" fmla="*/ 7833 w 10000"/>
                  <a:gd name="connsiteY50-1042" fmla="*/ 6000 h 10000"/>
                  <a:gd name="connsiteX51-1043" fmla="*/ 7885 w 10000"/>
                  <a:gd name="connsiteY51-1044" fmla="*/ 7067 h 10000"/>
                  <a:gd name="connsiteX52-1045" fmla="*/ 8140 w 10000"/>
                  <a:gd name="connsiteY52-1046" fmla="*/ 8000 h 10000"/>
                  <a:gd name="connsiteX53-1047" fmla="*/ 8957 w 10000"/>
                  <a:gd name="connsiteY53-1048" fmla="*/ 8800 h 10000"/>
                  <a:gd name="connsiteX54-1049" fmla="*/ 9212 w 10000"/>
                  <a:gd name="connsiteY54-1050" fmla="*/ 8800 h 10000"/>
                  <a:gd name="connsiteX55-1051" fmla="*/ 9468 w 10000"/>
                  <a:gd name="connsiteY55-1052" fmla="*/ 8667 h 10000"/>
                  <a:gd name="connsiteX56-1053" fmla="*/ 9722 w 10000"/>
                  <a:gd name="connsiteY56-1054" fmla="*/ 8400 h 10000"/>
                  <a:gd name="connsiteX57-1055" fmla="*/ 9927 w 10000"/>
                  <a:gd name="connsiteY57-1056" fmla="*/ 7867 h 10000"/>
                  <a:gd name="connsiteX58-1057" fmla="*/ 9978 w 10000"/>
                  <a:gd name="connsiteY58-1058" fmla="*/ 7067 h 10000"/>
                  <a:gd name="connsiteX59-1059" fmla="*/ 9978 w 10000"/>
                  <a:gd name="connsiteY59-1060" fmla="*/ 6267 h 10000"/>
                  <a:gd name="connsiteX60-1061" fmla="*/ 9672 w 10000"/>
                  <a:gd name="connsiteY60-1062" fmla="*/ 4933 h 10000"/>
                  <a:gd name="connsiteX61-1063" fmla="*/ 9161 w 10000"/>
                  <a:gd name="connsiteY61-1064" fmla="*/ 4133 h 10000"/>
                  <a:gd name="connsiteX62-1065" fmla="*/ 8600 w 10000"/>
                  <a:gd name="connsiteY62-1066" fmla="*/ 3600 h 10000"/>
                  <a:gd name="connsiteX63-1067" fmla="*/ 7374 w 10000"/>
                  <a:gd name="connsiteY63-1068" fmla="*/ 4000 h 10000"/>
                  <a:gd name="connsiteX64-1069" fmla="*/ 6251 w 10000"/>
                  <a:gd name="connsiteY64-1070" fmla="*/ 5333 h 10000"/>
                  <a:gd name="connsiteX65-1071" fmla="*/ 5229 w 10000"/>
                  <a:gd name="connsiteY65-1072" fmla="*/ 7200 h 10000"/>
                  <a:gd name="connsiteX66-1073" fmla="*/ 4310 w 10000"/>
                  <a:gd name="connsiteY66-1074" fmla="*/ 8667 h 10000"/>
                  <a:gd name="connsiteX67-1075" fmla="*/ 2472 w 10000"/>
                  <a:gd name="connsiteY67-1076" fmla="*/ 9600 h 10000"/>
                  <a:gd name="connsiteX68-1077" fmla="*/ 1808 w 10000"/>
                  <a:gd name="connsiteY68-1078" fmla="*/ 9200 h 10000"/>
                  <a:gd name="connsiteX69-1079" fmla="*/ 1349 w 10000"/>
                  <a:gd name="connsiteY69-1080" fmla="*/ 8533 h 10000"/>
                  <a:gd name="connsiteX70-1081" fmla="*/ 940 w 10000"/>
                  <a:gd name="connsiteY70-1082" fmla="*/ 7600 h 10000"/>
                  <a:gd name="connsiteX71-1083" fmla="*/ 735 w 10000"/>
                  <a:gd name="connsiteY71-1084" fmla="*/ 6800 h 10000"/>
                  <a:gd name="connsiteX72-1085" fmla="*/ 685 w 10000"/>
                  <a:gd name="connsiteY72-1086" fmla="*/ 5867 h 10000"/>
                  <a:gd name="connsiteX73-1087" fmla="*/ 735 w 10000"/>
                  <a:gd name="connsiteY73-1088" fmla="*/ 4800 h 10000"/>
                  <a:gd name="connsiteX74-1089" fmla="*/ 1042 w 10000"/>
                  <a:gd name="connsiteY74-1090" fmla="*/ 4000 h 10000"/>
                  <a:gd name="connsiteX75-1091" fmla="*/ 1962 w 10000"/>
                  <a:gd name="connsiteY75-1092" fmla="*/ 3200 h 10000"/>
                  <a:gd name="connsiteX76-1093" fmla="*/ 2523 w 10000"/>
                  <a:gd name="connsiteY76-1094" fmla="*/ 3333 h 10000"/>
                  <a:gd name="connsiteX77-1095" fmla="*/ 3034 w 10000"/>
                  <a:gd name="connsiteY77-1096" fmla="*/ 3867 h 10000"/>
                  <a:gd name="connsiteX78-1097" fmla="*/ 3238 w 10000"/>
                  <a:gd name="connsiteY78-1098" fmla="*/ 4267 h 10000"/>
                  <a:gd name="connsiteX79-1099" fmla="*/ 3442 w 10000"/>
                  <a:gd name="connsiteY79-1100" fmla="*/ 4800 h 10000"/>
                  <a:gd name="connsiteX80-1101" fmla="*/ 3494 w 10000"/>
                  <a:gd name="connsiteY80-1102" fmla="*/ 5467 h 10000"/>
                  <a:gd name="connsiteX81-1103" fmla="*/ 3340 w 10000"/>
                  <a:gd name="connsiteY81-1104" fmla="*/ 6133 h 10000"/>
                  <a:gd name="connsiteX82-1105" fmla="*/ 2830 w 10000"/>
                  <a:gd name="connsiteY82-1106" fmla="*/ 6800 h 10000"/>
                  <a:gd name="connsiteX83-1107" fmla="*/ 2267 w 10000"/>
                  <a:gd name="connsiteY83-1108" fmla="*/ 6933 h 10000"/>
                  <a:gd name="connsiteX84-1109" fmla="*/ 1093 w 10000"/>
                  <a:gd name="connsiteY84-1110" fmla="*/ 6133 h 10000"/>
                  <a:gd name="connsiteX85-1111" fmla="*/ 582 w 10000"/>
                  <a:gd name="connsiteY85-1112" fmla="*/ 5333 h 10000"/>
                  <a:gd name="connsiteX86-1113" fmla="*/ 174 w 10000"/>
                  <a:gd name="connsiteY86-1114" fmla="*/ 4133 h 10000"/>
                  <a:gd name="connsiteX87-1115" fmla="*/ 21 w 10000"/>
                  <a:gd name="connsiteY87-1116" fmla="*/ 2667 h 10000"/>
                  <a:gd name="connsiteX88-1117" fmla="*/ 123 w 10000"/>
                  <a:gd name="connsiteY88-1118" fmla="*/ 2000 h 10000"/>
                  <a:gd name="connsiteX89-1119" fmla="*/ 225 w 10000"/>
                  <a:gd name="connsiteY89-1120" fmla="*/ 1333 h 10000"/>
                  <a:gd name="connsiteX90-1121" fmla="*/ 634 w 10000"/>
                  <a:gd name="connsiteY90-1122" fmla="*/ 533 h 10000"/>
                  <a:gd name="connsiteX0-1123" fmla="*/ 634 w 10000"/>
                  <a:gd name="connsiteY0-1124" fmla="*/ 183 h 9650"/>
                  <a:gd name="connsiteX1-1125" fmla="*/ 634 w 10000"/>
                  <a:gd name="connsiteY1-1126" fmla="*/ 50 h 9650"/>
                  <a:gd name="connsiteX2-1127" fmla="*/ 225 w 10000"/>
                  <a:gd name="connsiteY2-1128" fmla="*/ 850 h 9650"/>
                  <a:gd name="connsiteX3-1129" fmla="*/ 72 w 10000"/>
                  <a:gd name="connsiteY3-1130" fmla="*/ 1517 h 9650"/>
                  <a:gd name="connsiteX4-1131" fmla="*/ 21 w 10000"/>
                  <a:gd name="connsiteY4-1132" fmla="*/ 2317 h 9650"/>
                  <a:gd name="connsiteX5-1133" fmla="*/ 123 w 10000"/>
                  <a:gd name="connsiteY5-1134" fmla="*/ 3783 h 9650"/>
                  <a:gd name="connsiteX6-1135" fmla="*/ 531 w 10000"/>
                  <a:gd name="connsiteY6-1136" fmla="*/ 4983 h 9650"/>
                  <a:gd name="connsiteX7-1137" fmla="*/ 1042 w 10000"/>
                  <a:gd name="connsiteY7-1138" fmla="*/ 5917 h 9650"/>
                  <a:gd name="connsiteX8-1139" fmla="*/ 2217 w 10000"/>
                  <a:gd name="connsiteY8-1140" fmla="*/ 6850 h 9650"/>
                  <a:gd name="connsiteX9-1141" fmla="*/ 2830 w 10000"/>
                  <a:gd name="connsiteY9-1142" fmla="*/ 6717 h 9650"/>
                  <a:gd name="connsiteX10-1143" fmla="*/ 3391 w 10000"/>
                  <a:gd name="connsiteY10-1144" fmla="*/ 6050 h 9650"/>
                  <a:gd name="connsiteX11-1145" fmla="*/ 3544 w 10000"/>
                  <a:gd name="connsiteY11-1146" fmla="*/ 5250 h 9650"/>
                  <a:gd name="connsiteX12-1147" fmla="*/ 3544 w 10000"/>
                  <a:gd name="connsiteY12-1148" fmla="*/ 4450 h 9650"/>
                  <a:gd name="connsiteX13-1149" fmla="*/ 3340 w 10000"/>
                  <a:gd name="connsiteY13-1150" fmla="*/ 3783 h 9650"/>
                  <a:gd name="connsiteX14-1151" fmla="*/ 3084 w 10000"/>
                  <a:gd name="connsiteY14-1152" fmla="*/ 3250 h 9650"/>
                  <a:gd name="connsiteX15-1153" fmla="*/ 2574 w 10000"/>
                  <a:gd name="connsiteY15-1154" fmla="*/ 2717 h 9650"/>
                  <a:gd name="connsiteX16-1155" fmla="*/ 2012 w 10000"/>
                  <a:gd name="connsiteY16-1156" fmla="*/ 2583 h 9650"/>
                  <a:gd name="connsiteX17-1157" fmla="*/ 1451 w 10000"/>
                  <a:gd name="connsiteY17-1158" fmla="*/ 2717 h 9650"/>
                  <a:gd name="connsiteX18-1159" fmla="*/ 991 w 10000"/>
                  <a:gd name="connsiteY18-1160" fmla="*/ 3383 h 9650"/>
                  <a:gd name="connsiteX19-1161" fmla="*/ 685 w 10000"/>
                  <a:gd name="connsiteY19-1162" fmla="*/ 4317 h 9650"/>
                  <a:gd name="connsiteX20-1163" fmla="*/ 531 w 10000"/>
                  <a:gd name="connsiteY20-1164" fmla="*/ 5517 h 9650"/>
                  <a:gd name="connsiteX21-1165" fmla="*/ 634 w 10000"/>
                  <a:gd name="connsiteY21-1166" fmla="*/ 6583 h 9650"/>
                  <a:gd name="connsiteX22-1167" fmla="*/ 838 w 10000"/>
                  <a:gd name="connsiteY22-1168" fmla="*/ 7383 h 9650"/>
                  <a:gd name="connsiteX23-1169" fmla="*/ 1246 w 10000"/>
                  <a:gd name="connsiteY23-1170" fmla="*/ 8450 h 9650"/>
                  <a:gd name="connsiteX24-1171" fmla="*/ 1757 w 10000"/>
                  <a:gd name="connsiteY24-1172" fmla="*/ 9117 h 9650"/>
                  <a:gd name="connsiteX25-1173" fmla="*/ 2472 w 10000"/>
                  <a:gd name="connsiteY25-1174" fmla="*/ 9650 h 9650"/>
                  <a:gd name="connsiteX26-1175" fmla="*/ 3391 w 10000"/>
                  <a:gd name="connsiteY26-1176" fmla="*/ 9517 h 9650"/>
                  <a:gd name="connsiteX27-1177" fmla="*/ 4361 w 10000"/>
                  <a:gd name="connsiteY27-1178" fmla="*/ 8583 h 9650"/>
                  <a:gd name="connsiteX28-1179" fmla="*/ 5331 w 10000"/>
                  <a:gd name="connsiteY28-1180" fmla="*/ 6983 h 9650"/>
                  <a:gd name="connsiteX29-1181" fmla="*/ 6301 w 10000"/>
                  <a:gd name="connsiteY29-1182" fmla="*/ 5250 h 9650"/>
                  <a:gd name="connsiteX30-1183" fmla="*/ 7425 w 10000"/>
                  <a:gd name="connsiteY30-1184" fmla="*/ 3783 h 9650"/>
                  <a:gd name="connsiteX31-1185" fmla="*/ 8600 w 10000"/>
                  <a:gd name="connsiteY31-1186" fmla="*/ 3517 h 9650"/>
                  <a:gd name="connsiteX32-1187" fmla="*/ 9161 w 10000"/>
                  <a:gd name="connsiteY32-1188" fmla="*/ 3917 h 9650"/>
                  <a:gd name="connsiteX33-1189" fmla="*/ 9621 w 10000"/>
                  <a:gd name="connsiteY33-1190" fmla="*/ 4717 h 9650"/>
                  <a:gd name="connsiteX34-1191" fmla="*/ 9927 w 10000"/>
                  <a:gd name="connsiteY34-1192" fmla="*/ 6050 h 9650"/>
                  <a:gd name="connsiteX35-1193" fmla="*/ 9978 w 10000"/>
                  <a:gd name="connsiteY35-1194" fmla="*/ 6717 h 9650"/>
                  <a:gd name="connsiteX36-1195" fmla="*/ 9876 w 10000"/>
                  <a:gd name="connsiteY36-1196" fmla="*/ 7383 h 9650"/>
                  <a:gd name="connsiteX37-1197" fmla="*/ 9468 w 10000"/>
                  <a:gd name="connsiteY37-1198" fmla="*/ 8183 h 9650"/>
                  <a:gd name="connsiteX38-1199" fmla="*/ 8957 w 10000"/>
                  <a:gd name="connsiteY38-1200" fmla="*/ 8450 h 9650"/>
                  <a:gd name="connsiteX39-1201" fmla="*/ 8140 w 10000"/>
                  <a:gd name="connsiteY39-1202" fmla="*/ 7517 h 9650"/>
                  <a:gd name="connsiteX40-1203" fmla="*/ 7885 w 10000"/>
                  <a:gd name="connsiteY40-1204" fmla="*/ 6717 h 9650"/>
                  <a:gd name="connsiteX41-1205" fmla="*/ 7833 w 10000"/>
                  <a:gd name="connsiteY41-1206" fmla="*/ 5650 h 9650"/>
                  <a:gd name="connsiteX42-1207" fmla="*/ 8037 w 10000"/>
                  <a:gd name="connsiteY42-1208" fmla="*/ 4983 h 9650"/>
                  <a:gd name="connsiteX43-1209" fmla="*/ 8242 w 10000"/>
                  <a:gd name="connsiteY43-1210" fmla="*/ 4717 h 9650"/>
                  <a:gd name="connsiteX44-1211" fmla="*/ 8650 w 10000"/>
                  <a:gd name="connsiteY44-1212" fmla="*/ 4583 h 9650"/>
                  <a:gd name="connsiteX45-1213" fmla="*/ 8753 w 10000"/>
                  <a:gd name="connsiteY45-1214" fmla="*/ 4583 h 9650"/>
                  <a:gd name="connsiteX46-1215" fmla="*/ 8650 w 10000"/>
                  <a:gd name="connsiteY46-1216" fmla="*/ 4583 h 9650"/>
                  <a:gd name="connsiteX47-1217" fmla="*/ 8242 w 10000"/>
                  <a:gd name="connsiteY47-1218" fmla="*/ 4717 h 9650"/>
                  <a:gd name="connsiteX48-1219" fmla="*/ 8037 w 10000"/>
                  <a:gd name="connsiteY48-1220" fmla="*/ 4983 h 9650"/>
                  <a:gd name="connsiteX49-1221" fmla="*/ 7833 w 10000"/>
                  <a:gd name="connsiteY49-1222" fmla="*/ 5650 h 9650"/>
                  <a:gd name="connsiteX50-1223" fmla="*/ 7885 w 10000"/>
                  <a:gd name="connsiteY50-1224" fmla="*/ 6717 h 9650"/>
                  <a:gd name="connsiteX51-1225" fmla="*/ 8140 w 10000"/>
                  <a:gd name="connsiteY51-1226" fmla="*/ 7650 h 9650"/>
                  <a:gd name="connsiteX52-1227" fmla="*/ 8957 w 10000"/>
                  <a:gd name="connsiteY52-1228" fmla="*/ 8450 h 9650"/>
                  <a:gd name="connsiteX53-1229" fmla="*/ 9212 w 10000"/>
                  <a:gd name="connsiteY53-1230" fmla="*/ 8450 h 9650"/>
                  <a:gd name="connsiteX54-1231" fmla="*/ 9468 w 10000"/>
                  <a:gd name="connsiteY54-1232" fmla="*/ 8317 h 9650"/>
                  <a:gd name="connsiteX55-1233" fmla="*/ 9722 w 10000"/>
                  <a:gd name="connsiteY55-1234" fmla="*/ 8050 h 9650"/>
                  <a:gd name="connsiteX56-1235" fmla="*/ 9927 w 10000"/>
                  <a:gd name="connsiteY56-1236" fmla="*/ 7517 h 9650"/>
                  <a:gd name="connsiteX57-1237" fmla="*/ 9978 w 10000"/>
                  <a:gd name="connsiteY57-1238" fmla="*/ 6717 h 9650"/>
                  <a:gd name="connsiteX58-1239" fmla="*/ 9978 w 10000"/>
                  <a:gd name="connsiteY58-1240" fmla="*/ 5917 h 9650"/>
                  <a:gd name="connsiteX59-1241" fmla="*/ 9672 w 10000"/>
                  <a:gd name="connsiteY59-1242" fmla="*/ 4583 h 9650"/>
                  <a:gd name="connsiteX60-1243" fmla="*/ 9161 w 10000"/>
                  <a:gd name="connsiteY60-1244" fmla="*/ 3783 h 9650"/>
                  <a:gd name="connsiteX61-1245" fmla="*/ 8600 w 10000"/>
                  <a:gd name="connsiteY61-1246" fmla="*/ 3250 h 9650"/>
                  <a:gd name="connsiteX62-1247" fmla="*/ 7374 w 10000"/>
                  <a:gd name="connsiteY62-1248" fmla="*/ 3650 h 9650"/>
                  <a:gd name="connsiteX63-1249" fmla="*/ 6251 w 10000"/>
                  <a:gd name="connsiteY63-1250" fmla="*/ 4983 h 9650"/>
                  <a:gd name="connsiteX64-1251" fmla="*/ 5229 w 10000"/>
                  <a:gd name="connsiteY64-1252" fmla="*/ 6850 h 9650"/>
                  <a:gd name="connsiteX65-1253" fmla="*/ 4310 w 10000"/>
                  <a:gd name="connsiteY65-1254" fmla="*/ 8317 h 9650"/>
                  <a:gd name="connsiteX66-1255" fmla="*/ 2472 w 10000"/>
                  <a:gd name="connsiteY66-1256" fmla="*/ 9250 h 9650"/>
                  <a:gd name="connsiteX67-1257" fmla="*/ 1808 w 10000"/>
                  <a:gd name="connsiteY67-1258" fmla="*/ 8850 h 9650"/>
                  <a:gd name="connsiteX68-1259" fmla="*/ 1349 w 10000"/>
                  <a:gd name="connsiteY68-1260" fmla="*/ 8183 h 9650"/>
                  <a:gd name="connsiteX69-1261" fmla="*/ 940 w 10000"/>
                  <a:gd name="connsiteY69-1262" fmla="*/ 7250 h 9650"/>
                  <a:gd name="connsiteX70-1263" fmla="*/ 735 w 10000"/>
                  <a:gd name="connsiteY70-1264" fmla="*/ 6450 h 9650"/>
                  <a:gd name="connsiteX71-1265" fmla="*/ 685 w 10000"/>
                  <a:gd name="connsiteY71-1266" fmla="*/ 5517 h 9650"/>
                  <a:gd name="connsiteX72-1267" fmla="*/ 735 w 10000"/>
                  <a:gd name="connsiteY72-1268" fmla="*/ 4450 h 9650"/>
                  <a:gd name="connsiteX73-1269" fmla="*/ 1042 w 10000"/>
                  <a:gd name="connsiteY73-1270" fmla="*/ 3650 h 9650"/>
                  <a:gd name="connsiteX74-1271" fmla="*/ 1962 w 10000"/>
                  <a:gd name="connsiteY74-1272" fmla="*/ 2850 h 9650"/>
                  <a:gd name="connsiteX75-1273" fmla="*/ 2523 w 10000"/>
                  <a:gd name="connsiteY75-1274" fmla="*/ 2983 h 9650"/>
                  <a:gd name="connsiteX76-1275" fmla="*/ 3034 w 10000"/>
                  <a:gd name="connsiteY76-1276" fmla="*/ 3517 h 9650"/>
                  <a:gd name="connsiteX77-1277" fmla="*/ 3238 w 10000"/>
                  <a:gd name="connsiteY77-1278" fmla="*/ 3917 h 9650"/>
                  <a:gd name="connsiteX78-1279" fmla="*/ 3442 w 10000"/>
                  <a:gd name="connsiteY78-1280" fmla="*/ 4450 h 9650"/>
                  <a:gd name="connsiteX79-1281" fmla="*/ 3494 w 10000"/>
                  <a:gd name="connsiteY79-1282" fmla="*/ 5117 h 9650"/>
                  <a:gd name="connsiteX80-1283" fmla="*/ 3340 w 10000"/>
                  <a:gd name="connsiteY80-1284" fmla="*/ 5783 h 9650"/>
                  <a:gd name="connsiteX81-1285" fmla="*/ 2830 w 10000"/>
                  <a:gd name="connsiteY81-1286" fmla="*/ 6450 h 9650"/>
                  <a:gd name="connsiteX82-1287" fmla="*/ 2267 w 10000"/>
                  <a:gd name="connsiteY82-1288" fmla="*/ 6583 h 9650"/>
                  <a:gd name="connsiteX83-1289" fmla="*/ 1093 w 10000"/>
                  <a:gd name="connsiteY83-1290" fmla="*/ 5783 h 9650"/>
                  <a:gd name="connsiteX84-1291" fmla="*/ 582 w 10000"/>
                  <a:gd name="connsiteY84-1292" fmla="*/ 4983 h 9650"/>
                  <a:gd name="connsiteX85-1293" fmla="*/ 174 w 10000"/>
                  <a:gd name="connsiteY85-1294" fmla="*/ 3783 h 9650"/>
                  <a:gd name="connsiteX86-1295" fmla="*/ 21 w 10000"/>
                  <a:gd name="connsiteY86-1296" fmla="*/ 2317 h 9650"/>
                  <a:gd name="connsiteX87-1297" fmla="*/ 123 w 10000"/>
                  <a:gd name="connsiteY87-1298" fmla="*/ 1650 h 9650"/>
                  <a:gd name="connsiteX88-1299" fmla="*/ 225 w 10000"/>
                  <a:gd name="connsiteY88-1300" fmla="*/ 983 h 9650"/>
                  <a:gd name="connsiteX89-1301" fmla="*/ 634 w 10000"/>
                  <a:gd name="connsiteY89-1302" fmla="*/ 183 h 9650"/>
                  <a:gd name="connsiteX0-1303" fmla="*/ 225 w 10000"/>
                  <a:gd name="connsiteY0-1304" fmla="*/ 967 h 9948"/>
                  <a:gd name="connsiteX1-1305" fmla="*/ 634 w 10000"/>
                  <a:gd name="connsiteY1-1306" fmla="*/ 0 h 9948"/>
                  <a:gd name="connsiteX2-1307" fmla="*/ 225 w 10000"/>
                  <a:gd name="connsiteY2-1308" fmla="*/ 829 h 9948"/>
                  <a:gd name="connsiteX3-1309" fmla="*/ 72 w 10000"/>
                  <a:gd name="connsiteY3-1310" fmla="*/ 1520 h 9948"/>
                  <a:gd name="connsiteX4-1311" fmla="*/ 21 w 10000"/>
                  <a:gd name="connsiteY4-1312" fmla="*/ 2349 h 9948"/>
                  <a:gd name="connsiteX5-1313" fmla="*/ 123 w 10000"/>
                  <a:gd name="connsiteY5-1314" fmla="*/ 3868 h 9948"/>
                  <a:gd name="connsiteX6-1315" fmla="*/ 531 w 10000"/>
                  <a:gd name="connsiteY6-1316" fmla="*/ 5112 h 9948"/>
                  <a:gd name="connsiteX7-1317" fmla="*/ 1042 w 10000"/>
                  <a:gd name="connsiteY7-1318" fmla="*/ 6080 h 9948"/>
                  <a:gd name="connsiteX8-1319" fmla="*/ 2217 w 10000"/>
                  <a:gd name="connsiteY8-1320" fmla="*/ 7046 h 9948"/>
                  <a:gd name="connsiteX9-1321" fmla="*/ 2830 w 10000"/>
                  <a:gd name="connsiteY9-1322" fmla="*/ 6909 h 9948"/>
                  <a:gd name="connsiteX10-1323" fmla="*/ 3391 w 10000"/>
                  <a:gd name="connsiteY10-1324" fmla="*/ 6217 h 9948"/>
                  <a:gd name="connsiteX11-1325" fmla="*/ 3544 w 10000"/>
                  <a:gd name="connsiteY11-1326" fmla="*/ 5388 h 9948"/>
                  <a:gd name="connsiteX12-1327" fmla="*/ 3544 w 10000"/>
                  <a:gd name="connsiteY12-1328" fmla="*/ 4559 h 9948"/>
                  <a:gd name="connsiteX13-1329" fmla="*/ 3340 w 10000"/>
                  <a:gd name="connsiteY13-1330" fmla="*/ 3868 h 9948"/>
                  <a:gd name="connsiteX14-1331" fmla="*/ 3084 w 10000"/>
                  <a:gd name="connsiteY14-1332" fmla="*/ 3316 h 9948"/>
                  <a:gd name="connsiteX15-1333" fmla="*/ 2574 w 10000"/>
                  <a:gd name="connsiteY15-1334" fmla="*/ 2764 h 9948"/>
                  <a:gd name="connsiteX16-1335" fmla="*/ 2012 w 10000"/>
                  <a:gd name="connsiteY16-1336" fmla="*/ 2625 h 9948"/>
                  <a:gd name="connsiteX17-1337" fmla="*/ 1451 w 10000"/>
                  <a:gd name="connsiteY17-1338" fmla="*/ 2764 h 9948"/>
                  <a:gd name="connsiteX18-1339" fmla="*/ 991 w 10000"/>
                  <a:gd name="connsiteY18-1340" fmla="*/ 3454 h 9948"/>
                  <a:gd name="connsiteX19-1341" fmla="*/ 685 w 10000"/>
                  <a:gd name="connsiteY19-1342" fmla="*/ 4422 h 9948"/>
                  <a:gd name="connsiteX20-1343" fmla="*/ 531 w 10000"/>
                  <a:gd name="connsiteY20-1344" fmla="*/ 5665 h 9948"/>
                  <a:gd name="connsiteX21-1345" fmla="*/ 634 w 10000"/>
                  <a:gd name="connsiteY21-1346" fmla="*/ 6770 h 9948"/>
                  <a:gd name="connsiteX22-1347" fmla="*/ 838 w 10000"/>
                  <a:gd name="connsiteY22-1348" fmla="*/ 7599 h 9948"/>
                  <a:gd name="connsiteX23-1349" fmla="*/ 1246 w 10000"/>
                  <a:gd name="connsiteY23-1350" fmla="*/ 8704 h 9948"/>
                  <a:gd name="connsiteX24-1351" fmla="*/ 1757 w 10000"/>
                  <a:gd name="connsiteY24-1352" fmla="*/ 9396 h 9948"/>
                  <a:gd name="connsiteX25-1353" fmla="*/ 2472 w 10000"/>
                  <a:gd name="connsiteY25-1354" fmla="*/ 9948 h 9948"/>
                  <a:gd name="connsiteX26-1355" fmla="*/ 3391 w 10000"/>
                  <a:gd name="connsiteY26-1356" fmla="*/ 9810 h 9948"/>
                  <a:gd name="connsiteX27-1357" fmla="*/ 4361 w 10000"/>
                  <a:gd name="connsiteY27-1358" fmla="*/ 8842 h 9948"/>
                  <a:gd name="connsiteX28-1359" fmla="*/ 5331 w 10000"/>
                  <a:gd name="connsiteY28-1360" fmla="*/ 7184 h 9948"/>
                  <a:gd name="connsiteX29-1361" fmla="*/ 6301 w 10000"/>
                  <a:gd name="connsiteY29-1362" fmla="*/ 5388 h 9948"/>
                  <a:gd name="connsiteX30-1363" fmla="*/ 7425 w 10000"/>
                  <a:gd name="connsiteY30-1364" fmla="*/ 3868 h 9948"/>
                  <a:gd name="connsiteX31-1365" fmla="*/ 8600 w 10000"/>
                  <a:gd name="connsiteY31-1366" fmla="*/ 3593 h 9948"/>
                  <a:gd name="connsiteX32-1367" fmla="*/ 9161 w 10000"/>
                  <a:gd name="connsiteY32-1368" fmla="*/ 4007 h 9948"/>
                  <a:gd name="connsiteX33-1369" fmla="*/ 9621 w 10000"/>
                  <a:gd name="connsiteY33-1370" fmla="*/ 4836 h 9948"/>
                  <a:gd name="connsiteX34-1371" fmla="*/ 9927 w 10000"/>
                  <a:gd name="connsiteY34-1372" fmla="*/ 6217 h 9948"/>
                  <a:gd name="connsiteX35-1373" fmla="*/ 9978 w 10000"/>
                  <a:gd name="connsiteY35-1374" fmla="*/ 6909 h 9948"/>
                  <a:gd name="connsiteX36-1375" fmla="*/ 9876 w 10000"/>
                  <a:gd name="connsiteY36-1376" fmla="*/ 7599 h 9948"/>
                  <a:gd name="connsiteX37-1377" fmla="*/ 9468 w 10000"/>
                  <a:gd name="connsiteY37-1378" fmla="*/ 8428 h 9948"/>
                  <a:gd name="connsiteX38-1379" fmla="*/ 8957 w 10000"/>
                  <a:gd name="connsiteY38-1380" fmla="*/ 8704 h 9948"/>
                  <a:gd name="connsiteX39-1381" fmla="*/ 8140 w 10000"/>
                  <a:gd name="connsiteY39-1382" fmla="*/ 7738 h 9948"/>
                  <a:gd name="connsiteX40-1383" fmla="*/ 7885 w 10000"/>
                  <a:gd name="connsiteY40-1384" fmla="*/ 6909 h 9948"/>
                  <a:gd name="connsiteX41-1385" fmla="*/ 7833 w 10000"/>
                  <a:gd name="connsiteY41-1386" fmla="*/ 5803 h 9948"/>
                  <a:gd name="connsiteX42-1387" fmla="*/ 8037 w 10000"/>
                  <a:gd name="connsiteY42-1388" fmla="*/ 5112 h 9948"/>
                  <a:gd name="connsiteX43-1389" fmla="*/ 8242 w 10000"/>
                  <a:gd name="connsiteY43-1390" fmla="*/ 4836 h 9948"/>
                  <a:gd name="connsiteX44-1391" fmla="*/ 8650 w 10000"/>
                  <a:gd name="connsiteY44-1392" fmla="*/ 4697 h 9948"/>
                  <a:gd name="connsiteX45-1393" fmla="*/ 8753 w 10000"/>
                  <a:gd name="connsiteY45-1394" fmla="*/ 4697 h 9948"/>
                  <a:gd name="connsiteX46-1395" fmla="*/ 8650 w 10000"/>
                  <a:gd name="connsiteY46-1396" fmla="*/ 4697 h 9948"/>
                  <a:gd name="connsiteX47-1397" fmla="*/ 8242 w 10000"/>
                  <a:gd name="connsiteY47-1398" fmla="*/ 4836 h 9948"/>
                  <a:gd name="connsiteX48-1399" fmla="*/ 8037 w 10000"/>
                  <a:gd name="connsiteY48-1400" fmla="*/ 5112 h 9948"/>
                  <a:gd name="connsiteX49-1401" fmla="*/ 7833 w 10000"/>
                  <a:gd name="connsiteY49-1402" fmla="*/ 5803 h 9948"/>
                  <a:gd name="connsiteX50-1403" fmla="*/ 7885 w 10000"/>
                  <a:gd name="connsiteY50-1404" fmla="*/ 6909 h 9948"/>
                  <a:gd name="connsiteX51-1405" fmla="*/ 8140 w 10000"/>
                  <a:gd name="connsiteY51-1406" fmla="*/ 7875 h 9948"/>
                  <a:gd name="connsiteX52-1407" fmla="*/ 8957 w 10000"/>
                  <a:gd name="connsiteY52-1408" fmla="*/ 8704 h 9948"/>
                  <a:gd name="connsiteX53-1409" fmla="*/ 9212 w 10000"/>
                  <a:gd name="connsiteY53-1410" fmla="*/ 8704 h 9948"/>
                  <a:gd name="connsiteX54-1411" fmla="*/ 9468 w 10000"/>
                  <a:gd name="connsiteY54-1412" fmla="*/ 8567 h 9948"/>
                  <a:gd name="connsiteX55-1413" fmla="*/ 9722 w 10000"/>
                  <a:gd name="connsiteY55-1414" fmla="*/ 8290 h 9948"/>
                  <a:gd name="connsiteX56-1415" fmla="*/ 9927 w 10000"/>
                  <a:gd name="connsiteY56-1416" fmla="*/ 7738 h 9948"/>
                  <a:gd name="connsiteX57-1417" fmla="*/ 9978 w 10000"/>
                  <a:gd name="connsiteY57-1418" fmla="*/ 6909 h 9948"/>
                  <a:gd name="connsiteX58-1419" fmla="*/ 9978 w 10000"/>
                  <a:gd name="connsiteY58-1420" fmla="*/ 6080 h 9948"/>
                  <a:gd name="connsiteX59-1421" fmla="*/ 9672 w 10000"/>
                  <a:gd name="connsiteY59-1422" fmla="*/ 4697 h 9948"/>
                  <a:gd name="connsiteX60-1423" fmla="*/ 9161 w 10000"/>
                  <a:gd name="connsiteY60-1424" fmla="*/ 3868 h 9948"/>
                  <a:gd name="connsiteX61-1425" fmla="*/ 8600 w 10000"/>
                  <a:gd name="connsiteY61-1426" fmla="*/ 3316 h 9948"/>
                  <a:gd name="connsiteX62-1427" fmla="*/ 7374 w 10000"/>
                  <a:gd name="connsiteY62-1428" fmla="*/ 3730 h 9948"/>
                  <a:gd name="connsiteX63-1429" fmla="*/ 6251 w 10000"/>
                  <a:gd name="connsiteY63-1430" fmla="*/ 5112 h 9948"/>
                  <a:gd name="connsiteX64-1431" fmla="*/ 5229 w 10000"/>
                  <a:gd name="connsiteY64-1432" fmla="*/ 7046 h 9948"/>
                  <a:gd name="connsiteX65-1433" fmla="*/ 4310 w 10000"/>
                  <a:gd name="connsiteY65-1434" fmla="*/ 8567 h 9948"/>
                  <a:gd name="connsiteX66-1435" fmla="*/ 2472 w 10000"/>
                  <a:gd name="connsiteY66-1436" fmla="*/ 9533 h 9948"/>
                  <a:gd name="connsiteX67-1437" fmla="*/ 1808 w 10000"/>
                  <a:gd name="connsiteY67-1438" fmla="*/ 9119 h 9948"/>
                  <a:gd name="connsiteX68-1439" fmla="*/ 1349 w 10000"/>
                  <a:gd name="connsiteY68-1440" fmla="*/ 8428 h 9948"/>
                  <a:gd name="connsiteX69-1441" fmla="*/ 940 w 10000"/>
                  <a:gd name="connsiteY69-1442" fmla="*/ 7461 h 9948"/>
                  <a:gd name="connsiteX70-1443" fmla="*/ 735 w 10000"/>
                  <a:gd name="connsiteY70-1444" fmla="*/ 6632 h 9948"/>
                  <a:gd name="connsiteX71-1445" fmla="*/ 685 w 10000"/>
                  <a:gd name="connsiteY71-1446" fmla="*/ 5665 h 9948"/>
                  <a:gd name="connsiteX72-1447" fmla="*/ 735 w 10000"/>
                  <a:gd name="connsiteY72-1448" fmla="*/ 4559 h 9948"/>
                  <a:gd name="connsiteX73-1449" fmla="*/ 1042 w 10000"/>
                  <a:gd name="connsiteY73-1450" fmla="*/ 3730 h 9948"/>
                  <a:gd name="connsiteX74-1451" fmla="*/ 1962 w 10000"/>
                  <a:gd name="connsiteY74-1452" fmla="*/ 2901 h 9948"/>
                  <a:gd name="connsiteX75-1453" fmla="*/ 2523 w 10000"/>
                  <a:gd name="connsiteY75-1454" fmla="*/ 3039 h 9948"/>
                  <a:gd name="connsiteX76-1455" fmla="*/ 3034 w 10000"/>
                  <a:gd name="connsiteY76-1456" fmla="*/ 3593 h 9948"/>
                  <a:gd name="connsiteX77-1457" fmla="*/ 3238 w 10000"/>
                  <a:gd name="connsiteY77-1458" fmla="*/ 4007 h 9948"/>
                  <a:gd name="connsiteX78-1459" fmla="*/ 3442 w 10000"/>
                  <a:gd name="connsiteY78-1460" fmla="*/ 4559 h 9948"/>
                  <a:gd name="connsiteX79-1461" fmla="*/ 3494 w 10000"/>
                  <a:gd name="connsiteY79-1462" fmla="*/ 5251 h 9948"/>
                  <a:gd name="connsiteX80-1463" fmla="*/ 3340 w 10000"/>
                  <a:gd name="connsiteY80-1464" fmla="*/ 5941 h 9948"/>
                  <a:gd name="connsiteX81-1465" fmla="*/ 2830 w 10000"/>
                  <a:gd name="connsiteY81-1466" fmla="*/ 6632 h 9948"/>
                  <a:gd name="connsiteX82-1467" fmla="*/ 2267 w 10000"/>
                  <a:gd name="connsiteY82-1468" fmla="*/ 6770 h 9948"/>
                  <a:gd name="connsiteX83-1469" fmla="*/ 1093 w 10000"/>
                  <a:gd name="connsiteY83-1470" fmla="*/ 5941 h 9948"/>
                  <a:gd name="connsiteX84-1471" fmla="*/ 582 w 10000"/>
                  <a:gd name="connsiteY84-1472" fmla="*/ 5112 h 9948"/>
                  <a:gd name="connsiteX85-1473" fmla="*/ 174 w 10000"/>
                  <a:gd name="connsiteY85-1474" fmla="*/ 3868 h 9948"/>
                  <a:gd name="connsiteX86-1475" fmla="*/ 21 w 10000"/>
                  <a:gd name="connsiteY86-1476" fmla="*/ 2349 h 9948"/>
                  <a:gd name="connsiteX87-1477" fmla="*/ 123 w 10000"/>
                  <a:gd name="connsiteY87-1478" fmla="*/ 1658 h 9948"/>
                  <a:gd name="connsiteX88-1479" fmla="*/ 225 w 10000"/>
                  <a:gd name="connsiteY88-1480" fmla="*/ 967 h 9948"/>
                  <a:gd name="connsiteX0-1481" fmla="*/ 123 w 10000"/>
                  <a:gd name="connsiteY0-1482" fmla="*/ 1667 h 10000"/>
                  <a:gd name="connsiteX1-1483" fmla="*/ 634 w 10000"/>
                  <a:gd name="connsiteY1-1484" fmla="*/ 0 h 10000"/>
                  <a:gd name="connsiteX2-1485" fmla="*/ 225 w 10000"/>
                  <a:gd name="connsiteY2-1486" fmla="*/ 833 h 10000"/>
                  <a:gd name="connsiteX3-1487" fmla="*/ 72 w 10000"/>
                  <a:gd name="connsiteY3-1488" fmla="*/ 1528 h 10000"/>
                  <a:gd name="connsiteX4-1489" fmla="*/ 21 w 10000"/>
                  <a:gd name="connsiteY4-1490" fmla="*/ 2361 h 10000"/>
                  <a:gd name="connsiteX5-1491" fmla="*/ 123 w 10000"/>
                  <a:gd name="connsiteY5-1492" fmla="*/ 3888 h 10000"/>
                  <a:gd name="connsiteX6-1493" fmla="*/ 531 w 10000"/>
                  <a:gd name="connsiteY6-1494" fmla="*/ 5139 h 10000"/>
                  <a:gd name="connsiteX7-1495" fmla="*/ 1042 w 10000"/>
                  <a:gd name="connsiteY7-1496" fmla="*/ 6112 h 10000"/>
                  <a:gd name="connsiteX8-1497" fmla="*/ 2217 w 10000"/>
                  <a:gd name="connsiteY8-1498" fmla="*/ 7083 h 10000"/>
                  <a:gd name="connsiteX9-1499" fmla="*/ 2830 w 10000"/>
                  <a:gd name="connsiteY9-1500" fmla="*/ 6945 h 10000"/>
                  <a:gd name="connsiteX10-1501" fmla="*/ 3391 w 10000"/>
                  <a:gd name="connsiteY10-1502" fmla="*/ 6249 h 10000"/>
                  <a:gd name="connsiteX11-1503" fmla="*/ 3544 w 10000"/>
                  <a:gd name="connsiteY11-1504" fmla="*/ 5416 h 10000"/>
                  <a:gd name="connsiteX12-1505" fmla="*/ 3544 w 10000"/>
                  <a:gd name="connsiteY12-1506" fmla="*/ 4583 h 10000"/>
                  <a:gd name="connsiteX13-1507" fmla="*/ 3340 w 10000"/>
                  <a:gd name="connsiteY13-1508" fmla="*/ 3888 h 10000"/>
                  <a:gd name="connsiteX14-1509" fmla="*/ 3084 w 10000"/>
                  <a:gd name="connsiteY14-1510" fmla="*/ 3333 h 10000"/>
                  <a:gd name="connsiteX15-1511" fmla="*/ 2574 w 10000"/>
                  <a:gd name="connsiteY15-1512" fmla="*/ 2778 h 10000"/>
                  <a:gd name="connsiteX16-1513" fmla="*/ 2012 w 10000"/>
                  <a:gd name="connsiteY16-1514" fmla="*/ 2639 h 10000"/>
                  <a:gd name="connsiteX17-1515" fmla="*/ 1451 w 10000"/>
                  <a:gd name="connsiteY17-1516" fmla="*/ 2778 h 10000"/>
                  <a:gd name="connsiteX18-1517" fmla="*/ 991 w 10000"/>
                  <a:gd name="connsiteY18-1518" fmla="*/ 3472 h 10000"/>
                  <a:gd name="connsiteX19-1519" fmla="*/ 685 w 10000"/>
                  <a:gd name="connsiteY19-1520" fmla="*/ 4445 h 10000"/>
                  <a:gd name="connsiteX20-1521" fmla="*/ 531 w 10000"/>
                  <a:gd name="connsiteY20-1522" fmla="*/ 5695 h 10000"/>
                  <a:gd name="connsiteX21-1523" fmla="*/ 634 w 10000"/>
                  <a:gd name="connsiteY21-1524" fmla="*/ 6805 h 10000"/>
                  <a:gd name="connsiteX22-1525" fmla="*/ 838 w 10000"/>
                  <a:gd name="connsiteY22-1526" fmla="*/ 7639 h 10000"/>
                  <a:gd name="connsiteX23-1527" fmla="*/ 1246 w 10000"/>
                  <a:gd name="connsiteY23-1528" fmla="*/ 8749 h 10000"/>
                  <a:gd name="connsiteX24-1529" fmla="*/ 1757 w 10000"/>
                  <a:gd name="connsiteY24-1530" fmla="*/ 9445 h 10000"/>
                  <a:gd name="connsiteX25-1531" fmla="*/ 2472 w 10000"/>
                  <a:gd name="connsiteY25-1532" fmla="*/ 10000 h 10000"/>
                  <a:gd name="connsiteX26-1533" fmla="*/ 3391 w 10000"/>
                  <a:gd name="connsiteY26-1534" fmla="*/ 9861 h 10000"/>
                  <a:gd name="connsiteX27-1535" fmla="*/ 4361 w 10000"/>
                  <a:gd name="connsiteY27-1536" fmla="*/ 8888 h 10000"/>
                  <a:gd name="connsiteX28-1537" fmla="*/ 5331 w 10000"/>
                  <a:gd name="connsiteY28-1538" fmla="*/ 7222 h 10000"/>
                  <a:gd name="connsiteX29-1539" fmla="*/ 6301 w 10000"/>
                  <a:gd name="connsiteY29-1540" fmla="*/ 5416 h 10000"/>
                  <a:gd name="connsiteX30-1541" fmla="*/ 7425 w 10000"/>
                  <a:gd name="connsiteY30-1542" fmla="*/ 3888 h 10000"/>
                  <a:gd name="connsiteX31-1543" fmla="*/ 8600 w 10000"/>
                  <a:gd name="connsiteY31-1544" fmla="*/ 3612 h 10000"/>
                  <a:gd name="connsiteX32-1545" fmla="*/ 9161 w 10000"/>
                  <a:gd name="connsiteY32-1546" fmla="*/ 4028 h 10000"/>
                  <a:gd name="connsiteX33-1547" fmla="*/ 9621 w 10000"/>
                  <a:gd name="connsiteY33-1548" fmla="*/ 4861 h 10000"/>
                  <a:gd name="connsiteX34-1549" fmla="*/ 9927 w 10000"/>
                  <a:gd name="connsiteY34-1550" fmla="*/ 6249 h 10000"/>
                  <a:gd name="connsiteX35-1551" fmla="*/ 9978 w 10000"/>
                  <a:gd name="connsiteY35-1552" fmla="*/ 6945 h 10000"/>
                  <a:gd name="connsiteX36-1553" fmla="*/ 9876 w 10000"/>
                  <a:gd name="connsiteY36-1554" fmla="*/ 7639 h 10000"/>
                  <a:gd name="connsiteX37-1555" fmla="*/ 9468 w 10000"/>
                  <a:gd name="connsiteY37-1556" fmla="*/ 8472 h 10000"/>
                  <a:gd name="connsiteX38-1557" fmla="*/ 8957 w 10000"/>
                  <a:gd name="connsiteY38-1558" fmla="*/ 8749 h 10000"/>
                  <a:gd name="connsiteX39-1559" fmla="*/ 8140 w 10000"/>
                  <a:gd name="connsiteY39-1560" fmla="*/ 7778 h 10000"/>
                  <a:gd name="connsiteX40-1561" fmla="*/ 7885 w 10000"/>
                  <a:gd name="connsiteY40-1562" fmla="*/ 6945 h 10000"/>
                  <a:gd name="connsiteX41-1563" fmla="*/ 7833 w 10000"/>
                  <a:gd name="connsiteY41-1564" fmla="*/ 5833 h 10000"/>
                  <a:gd name="connsiteX42-1565" fmla="*/ 8037 w 10000"/>
                  <a:gd name="connsiteY42-1566" fmla="*/ 5139 h 10000"/>
                  <a:gd name="connsiteX43-1567" fmla="*/ 8242 w 10000"/>
                  <a:gd name="connsiteY43-1568" fmla="*/ 4861 h 10000"/>
                  <a:gd name="connsiteX44-1569" fmla="*/ 8650 w 10000"/>
                  <a:gd name="connsiteY44-1570" fmla="*/ 4722 h 10000"/>
                  <a:gd name="connsiteX45-1571" fmla="*/ 8753 w 10000"/>
                  <a:gd name="connsiteY45-1572" fmla="*/ 4722 h 10000"/>
                  <a:gd name="connsiteX46-1573" fmla="*/ 8650 w 10000"/>
                  <a:gd name="connsiteY46-1574" fmla="*/ 4722 h 10000"/>
                  <a:gd name="connsiteX47-1575" fmla="*/ 8242 w 10000"/>
                  <a:gd name="connsiteY47-1576" fmla="*/ 4861 h 10000"/>
                  <a:gd name="connsiteX48-1577" fmla="*/ 8037 w 10000"/>
                  <a:gd name="connsiteY48-1578" fmla="*/ 5139 h 10000"/>
                  <a:gd name="connsiteX49-1579" fmla="*/ 7833 w 10000"/>
                  <a:gd name="connsiteY49-1580" fmla="*/ 5833 h 10000"/>
                  <a:gd name="connsiteX50-1581" fmla="*/ 7885 w 10000"/>
                  <a:gd name="connsiteY50-1582" fmla="*/ 6945 h 10000"/>
                  <a:gd name="connsiteX51-1583" fmla="*/ 8140 w 10000"/>
                  <a:gd name="connsiteY51-1584" fmla="*/ 7916 h 10000"/>
                  <a:gd name="connsiteX52-1585" fmla="*/ 8957 w 10000"/>
                  <a:gd name="connsiteY52-1586" fmla="*/ 8749 h 10000"/>
                  <a:gd name="connsiteX53-1587" fmla="*/ 9212 w 10000"/>
                  <a:gd name="connsiteY53-1588" fmla="*/ 8749 h 10000"/>
                  <a:gd name="connsiteX54-1589" fmla="*/ 9468 w 10000"/>
                  <a:gd name="connsiteY54-1590" fmla="*/ 8612 h 10000"/>
                  <a:gd name="connsiteX55-1591" fmla="*/ 9722 w 10000"/>
                  <a:gd name="connsiteY55-1592" fmla="*/ 8333 h 10000"/>
                  <a:gd name="connsiteX56-1593" fmla="*/ 9927 w 10000"/>
                  <a:gd name="connsiteY56-1594" fmla="*/ 7778 h 10000"/>
                  <a:gd name="connsiteX57-1595" fmla="*/ 9978 w 10000"/>
                  <a:gd name="connsiteY57-1596" fmla="*/ 6945 h 10000"/>
                  <a:gd name="connsiteX58-1597" fmla="*/ 9978 w 10000"/>
                  <a:gd name="connsiteY58-1598" fmla="*/ 6112 h 10000"/>
                  <a:gd name="connsiteX59-1599" fmla="*/ 9672 w 10000"/>
                  <a:gd name="connsiteY59-1600" fmla="*/ 4722 h 10000"/>
                  <a:gd name="connsiteX60-1601" fmla="*/ 9161 w 10000"/>
                  <a:gd name="connsiteY60-1602" fmla="*/ 3888 h 10000"/>
                  <a:gd name="connsiteX61-1603" fmla="*/ 8600 w 10000"/>
                  <a:gd name="connsiteY61-1604" fmla="*/ 3333 h 10000"/>
                  <a:gd name="connsiteX62-1605" fmla="*/ 7374 w 10000"/>
                  <a:gd name="connsiteY62-1606" fmla="*/ 3749 h 10000"/>
                  <a:gd name="connsiteX63-1607" fmla="*/ 6251 w 10000"/>
                  <a:gd name="connsiteY63-1608" fmla="*/ 5139 h 10000"/>
                  <a:gd name="connsiteX64-1609" fmla="*/ 5229 w 10000"/>
                  <a:gd name="connsiteY64-1610" fmla="*/ 7083 h 10000"/>
                  <a:gd name="connsiteX65-1611" fmla="*/ 4310 w 10000"/>
                  <a:gd name="connsiteY65-1612" fmla="*/ 8612 h 10000"/>
                  <a:gd name="connsiteX66-1613" fmla="*/ 2472 w 10000"/>
                  <a:gd name="connsiteY66-1614" fmla="*/ 9583 h 10000"/>
                  <a:gd name="connsiteX67-1615" fmla="*/ 1808 w 10000"/>
                  <a:gd name="connsiteY67-1616" fmla="*/ 9167 h 10000"/>
                  <a:gd name="connsiteX68-1617" fmla="*/ 1349 w 10000"/>
                  <a:gd name="connsiteY68-1618" fmla="*/ 8472 h 10000"/>
                  <a:gd name="connsiteX69-1619" fmla="*/ 940 w 10000"/>
                  <a:gd name="connsiteY69-1620" fmla="*/ 7500 h 10000"/>
                  <a:gd name="connsiteX70-1621" fmla="*/ 735 w 10000"/>
                  <a:gd name="connsiteY70-1622" fmla="*/ 6667 h 10000"/>
                  <a:gd name="connsiteX71-1623" fmla="*/ 685 w 10000"/>
                  <a:gd name="connsiteY71-1624" fmla="*/ 5695 h 10000"/>
                  <a:gd name="connsiteX72-1625" fmla="*/ 735 w 10000"/>
                  <a:gd name="connsiteY72-1626" fmla="*/ 4583 h 10000"/>
                  <a:gd name="connsiteX73-1627" fmla="*/ 1042 w 10000"/>
                  <a:gd name="connsiteY73-1628" fmla="*/ 3749 h 10000"/>
                  <a:gd name="connsiteX74-1629" fmla="*/ 1962 w 10000"/>
                  <a:gd name="connsiteY74-1630" fmla="*/ 2916 h 10000"/>
                  <a:gd name="connsiteX75-1631" fmla="*/ 2523 w 10000"/>
                  <a:gd name="connsiteY75-1632" fmla="*/ 3055 h 10000"/>
                  <a:gd name="connsiteX76-1633" fmla="*/ 3034 w 10000"/>
                  <a:gd name="connsiteY76-1634" fmla="*/ 3612 h 10000"/>
                  <a:gd name="connsiteX77-1635" fmla="*/ 3238 w 10000"/>
                  <a:gd name="connsiteY77-1636" fmla="*/ 4028 h 10000"/>
                  <a:gd name="connsiteX78-1637" fmla="*/ 3442 w 10000"/>
                  <a:gd name="connsiteY78-1638" fmla="*/ 4583 h 10000"/>
                  <a:gd name="connsiteX79-1639" fmla="*/ 3494 w 10000"/>
                  <a:gd name="connsiteY79-1640" fmla="*/ 5278 h 10000"/>
                  <a:gd name="connsiteX80-1641" fmla="*/ 3340 w 10000"/>
                  <a:gd name="connsiteY80-1642" fmla="*/ 5972 h 10000"/>
                  <a:gd name="connsiteX81-1643" fmla="*/ 2830 w 10000"/>
                  <a:gd name="connsiteY81-1644" fmla="*/ 6667 h 10000"/>
                  <a:gd name="connsiteX82-1645" fmla="*/ 2267 w 10000"/>
                  <a:gd name="connsiteY82-1646" fmla="*/ 6805 h 10000"/>
                  <a:gd name="connsiteX83-1647" fmla="*/ 1093 w 10000"/>
                  <a:gd name="connsiteY83-1648" fmla="*/ 5972 h 10000"/>
                  <a:gd name="connsiteX84-1649" fmla="*/ 582 w 10000"/>
                  <a:gd name="connsiteY84-1650" fmla="*/ 5139 h 10000"/>
                  <a:gd name="connsiteX85-1651" fmla="*/ 174 w 10000"/>
                  <a:gd name="connsiteY85-1652" fmla="*/ 3888 h 10000"/>
                  <a:gd name="connsiteX86-1653" fmla="*/ 21 w 10000"/>
                  <a:gd name="connsiteY86-1654" fmla="*/ 2361 h 10000"/>
                  <a:gd name="connsiteX87-1655" fmla="*/ 123 w 10000"/>
                  <a:gd name="connsiteY87-1656" fmla="*/ 1667 h 10000"/>
                  <a:gd name="connsiteX0-1657" fmla="*/ 123 w 10000"/>
                  <a:gd name="connsiteY0-1658" fmla="*/ 834 h 9167"/>
                  <a:gd name="connsiteX1-1659" fmla="*/ 225 w 10000"/>
                  <a:gd name="connsiteY1-1660" fmla="*/ 0 h 9167"/>
                  <a:gd name="connsiteX2-1661" fmla="*/ 72 w 10000"/>
                  <a:gd name="connsiteY2-1662" fmla="*/ 695 h 9167"/>
                  <a:gd name="connsiteX3-1663" fmla="*/ 21 w 10000"/>
                  <a:gd name="connsiteY3-1664" fmla="*/ 1528 h 9167"/>
                  <a:gd name="connsiteX4-1665" fmla="*/ 123 w 10000"/>
                  <a:gd name="connsiteY4-1666" fmla="*/ 3055 h 9167"/>
                  <a:gd name="connsiteX5-1667" fmla="*/ 531 w 10000"/>
                  <a:gd name="connsiteY5-1668" fmla="*/ 4306 h 9167"/>
                  <a:gd name="connsiteX6-1669" fmla="*/ 1042 w 10000"/>
                  <a:gd name="connsiteY6-1670" fmla="*/ 5279 h 9167"/>
                  <a:gd name="connsiteX7-1671" fmla="*/ 2217 w 10000"/>
                  <a:gd name="connsiteY7-1672" fmla="*/ 6250 h 9167"/>
                  <a:gd name="connsiteX8-1673" fmla="*/ 2830 w 10000"/>
                  <a:gd name="connsiteY8-1674" fmla="*/ 6112 h 9167"/>
                  <a:gd name="connsiteX9-1675" fmla="*/ 3391 w 10000"/>
                  <a:gd name="connsiteY9-1676" fmla="*/ 5416 h 9167"/>
                  <a:gd name="connsiteX10-1677" fmla="*/ 3544 w 10000"/>
                  <a:gd name="connsiteY10-1678" fmla="*/ 4583 h 9167"/>
                  <a:gd name="connsiteX11-1679" fmla="*/ 3544 w 10000"/>
                  <a:gd name="connsiteY11-1680" fmla="*/ 3750 h 9167"/>
                  <a:gd name="connsiteX12-1681" fmla="*/ 3340 w 10000"/>
                  <a:gd name="connsiteY12-1682" fmla="*/ 3055 h 9167"/>
                  <a:gd name="connsiteX13-1683" fmla="*/ 3084 w 10000"/>
                  <a:gd name="connsiteY13-1684" fmla="*/ 2500 h 9167"/>
                  <a:gd name="connsiteX14-1685" fmla="*/ 2574 w 10000"/>
                  <a:gd name="connsiteY14-1686" fmla="*/ 1945 h 9167"/>
                  <a:gd name="connsiteX15-1687" fmla="*/ 2012 w 10000"/>
                  <a:gd name="connsiteY15-1688" fmla="*/ 1806 h 9167"/>
                  <a:gd name="connsiteX16-1689" fmla="*/ 1451 w 10000"/>
                  <a:gd name="connsiteY16-1690" fmla="*/ 1945 h 9167"/>
                  <a:gd name="connsiteX17-1691" fmla="*/ 991 w 10000"/>
                  <a:gd name="connsiteY17-1692" fmla="*/ 2639 h 9167"/>
                  <a:gd name="connsiteX18-1693" fmla="*/ 685 w 10000"/>
                  <a:gd name="connsiteY18-1694" fmla="*/ 3612 h 9167"/>
                  <a:gd name="connsiteX19-1695" fmla="*/ 531 w 10000"/>
                  <a:gd name="connsiteY19-1696" fmla="*/ 4862 h 9167"/>
                  <a:gd name="connsiteX20-1697" fmla="*/ 634 w 10000"/>
                  <a:gd name="connsiteY20-1698" fmla="*/ 5972 h 9167"/>
                  <a:gd name="connsiteX21-1699" fmla="*/ 838 w 10000"/>
                  <a:gd name="connsiteY21-1700" fmla="*/ 6806 h 9167"/>
                  <a:gd name="connsiteX22-1701" fmla="*/ 1246 w 10000"/>
                  <a:gd name="connsiteY22-1702" fmla="*/ 7916 h 9167"/>
                  <a:gd name="connsiteX23-1703" fmla="*/ 1757 w 10000"/>
                  <a:gd name="connsiteY23-1704" fmla="*/ 8612 h 9167"/>
                  <a:gd name="connsiteX24-1705" fmla="*/ 2472 w 10000"/>
                  <a:gd name="connsiteY24-1706" fmla="*/ 9167 h 9167"/>
                  <a:gd name="connsiteX25-1707" fmla="*/ 3391 w 10000"/>
                  <a:gd name="connsiteY25-1708" fmla="*/ 9028 h 9167"/>
                  <a:gd name="connsiteX26-1709" fmla="*/ 4361 w 10000"/>
                  <a:gd name="connsiteY26-1710" fmla="*/ 8055 h 9167"/>
                  <a:gd name="connsiteX27-1711" fmla="*/ 5331 w 10000"/>
                  <a:gd name="connsiteY27-1712" fmla="*/ 6389 h 9167"/>
                  <a:gd name="connsiteX28-1713" fmla="*/ 6301 w 10000"/>
                  <a:gd name="connsiteY28-1714" fmla="*/ 4583 h 9167"/>
                  <a:gd name="connsiteX29-1715" fmla="*/ 7425 w 10000"/>
                  <a:gd name="connsiteY29-1716" fmla="*/ 3055 h 9167"/>
                  <a:gd name="connsiteX30-1717" fmla="*/ 8600 w 10000"/>
                  <a:gd name="connsiteY30-1718" fmla="*/ 2779 h 9167"/>
                  <a:gd name="connsiteX31-1719" fmla="*/ 9161 w 10000"/>
                  <a:gd name="connsiteY31-1720" fmla="*/ 3195 h 9167"/>
                  <a:gd name="connsiteX32-1721" fmla="*/ 9621 w 10000"/>
                  <a:gd name="connsiteY32-1722" fmla="*/ 4028 h 9167"/>
                  <a:gd name="connsiteX33-1723" fmla="*/ 9927 w 10000"/>
                  <a:gd name="connsiteY33-1724" fmla="*/ 5416 h 9167"/>
                  <a:gd name="connsiteX34-1725" fmla="*/ 9978 w 10000"/>
                  <a:gd name="connsiteY34-1726" fmla="*/ 6112 h 9167"/>
                  <a:gd name="connsiteX35-1727" fmla="*/ 9876 w 10000"/>
                  <a:gd name="connsiteY35-1728" fmla="*/ 6806 h 9167"/>
                  <a:gd name="connsiteX36-1729" fmla="*/ 9468 w 10000"/>
                  <a:gd name="connsiteY36-1730" fmla="*/ 7639 h 9167"/>
                  <a:gd name="connsiteX37-1731" fmla="*/ 8957 w 10000"/>
                  <a:gd name="connsiteY37-1732" fmla="*/ 7916 h 9167"/>
                  <a:gd name="connsiteX38-1733" fmla="*/ 8140 w 10000"/>
                  <a:gd name="connsiteY38-1734" fmla="*/ 6945 h 9167"/>
                  <a:gd name="connsiteX39-1735" fmla="*/ 7885 w 10000"/>
                  <a:gd name="connsiteY39-1736" fmla="*/ 6112 h 9167"/>
                  <a:gd name="connsiteX40-1737" fmla="*/ 7833 w 10000"/>
                  <a:gd name="connsiteY40-1738" fmla="*/ 5000 h 9167"/>
                  <a:gd name="connsiteX41-1739" fmla="*/ 8037 w 10000"/>
                  <a:gd name="connsiteY41-1740" fmla="*/ 4306 h 9167"/>
                  <a:gd name="connsiteX42-1741" fmla="*/ 8242 w 10000"/>
                  <a:gd name="connsiteY42-1742" fmla="*/ 4028 h 9167"/>
                  <a:gd name="connsiteX43-1743" fmla="*/ 8650 w 10000"/>
                  <a:gd name="connsiteY43-1744" fmla="*/ 3889 h 9167"/>
                  <a:gd name="connsiteX44-1745" fmla="*/ 8753 w 10000"/>
                  <a:gd name="connsiteY44-1746" fmla="*/ 3889 h 9167"/>
                  <a:gd name="connsiteX45-1747" fmla="*/ 8650 w 10000"/>
                  <a:gd name="connsiteY45-1748" fmla="*/ 3889 h 9167"/>
                  <a:gd name="connsiteX46-1749" fmla="*/ 8242 w 10000"/>
                  <a:gd name="connsiteY46-1750" fmla="*/ 4028 h 9167"/>
                  <a:gd name="connsiteX47-1751" fmla="*/ 8037 w 10000"/>
                  <a:gd name="connsiteY47-1752" fmla="*/ 4306 h 9167"/>
                  <a:gd name="connsiteX48-1753" fmla="*/ 7833 w 10000"/>
                  <a:gd name="connsiteY48-1754" fmla="*/ 5000 h 9167"/>
                  <a:gd name="connsiteX49-1755" fmla="*/ 7885 w 10000"/>
                  <a:gd name="connsiteY49-1756" fmla="*/ 6112 h 9167"/>
                  <a:gd name="connsiteX50-1757" fmla="*/ 8140 w 10000"/>
                  <a:gd name="connsiteY50-1758" fmla="*/ 7083 h 9167"/>
                  <a:gd name="connsiteX51-1759" fmla="*/ 8957 w 10000"/>
                  <a:gd name="connsiteY51-1760" fmla="*/ 7916 h 9167"/>
                  <a:gd name="connsiteX52-1761" fmla="*/ 9212 w 10000"/>
                  <a:gd name="connsiteY52-1762" fmla="*/ 7916 h 9167"/>
                  <a:gd name="connsiteX53-1763" fmla="*/ 9468 w 10000"/>
                  <a:gd name="connsiteY53-1764" fmla="*/ 7779 h 9167"/>
                  <a:gd name="connsiteX54-1765" fmla="*/ 9722 w 10000"/>
                  <a:gd name="connsiteY54-1766" fmla="*/ 7500 h 9167"/>
                  <a:gd name="connsiteX55-1767" fmla="*/ 9927 w 10000"/>
                  <a:gd name="connsiteY55-1768" fmla="*/ 6945 h 9167"/>
                  <a:gd name="connsiteX56-1769" fmla="*/ 9978 w 10000"/>
                  <a:gd name="connsiteY56-1770" fmla="*/ 6112 h 9167"/>
                  <a:gd name="connsiteX57-1771" fmla="*/ 9978 w 10000"/>
                  <a:gd name="connsiteY57-1772" fmla="*/ 5279 h 9167"/>
                  <a:gd name="connsiteX58-1773" fmla="*/ 9672 w 10000"/>
                  <a:gd name="connsiteY58-1774" fmla="*/ 3889 h 9167"/>
                  <a:gd name="connsiteX59-1775" fmla="*/ 9161 w 10000"/>
                  <a:gd name="connsiteY59-1776" fmla="*/ 3055 h 9167"/>
                  <a:gd name="connsiteX60-1777" fmla="*/ 8600 w 10000"/>
                  <a:gd name="connsiteY60-1778" fmla="*/ 2500 h 9167"/>
                  <a:gd name="connsiteX61-1779" fmla="*/ 7374 w 10000"/>
                  <a:gd name="connsiteY61-1780" fmla="*/ 2916 h 9167"/>
                  <a:gd name="connsiteX62-1781" fmla="*/ 6251 w 10000"/>
                  <a:gd name="connsiteY62-1782" fmla="*/ 4306 h 9167"/>
                  <a:gd name="connsiteX63-1783" fmla="*/ 5229 w 10000"/>
                  <a:gd name="connsiteY63-1784" fmla="*/ 6250 h 9167"/>
                  <a:gd name="connsiteX64-1785" fmla="*/ 4310 w 10000"/>
                  <a:gd name="connsiteY64-1786" fmla="*/ 7779 h 9167"/>
                  <a:gd name="connsiteX65-1787" fmla="*/ 2472 w 10000"/>
                  <a:gd name="connsiteY65-1788" fmla="*/ 8750 h 9167"/>
                  <a:gd name="connsiteX66-1789" fmla="*/ 1808 w 10000"/>
                  <a:gd name="connsiteY66-1790" fmla="*/ 8334 h 9167"/>
                  <a:gd name="connsiteX67-1791" fmla="*/ 1349 w 10000"/>
                  <a:gd name="connsiteY67-1792" fmla="*/ 7639 h 9167"/>
                  <a:gd name="connsiteX68-1793" fmla="*/ 940 w 10000"/>
                  <a:gd name="connsiteY68-1794" fmla="*/ 6667 h 9167"/>
                  <a:gd name="connsiteX69-1795" fmla="*/ 735 w 10000"/>
                  <a:gd name="connsiteY69-1796" fmla="*/ 5834 h 9167"/>
                  <a:gd name="connsiteX70-1797" fmla="*/ 685 w 10000"/>
                  <a:gd name="connsiteY70-1798" fmla="*/ 4862 h 9167"/>
                  <a:gd name="connsiteX71-1799" fmla="*/ 735 w 10000"/>
                  <a:gd name="connsiteY71-1800" fmla="*/ 3750 h 9167"/>
                  <a:gd name="connsiteX72-1801" fmla="*/ 1042 w 10000"/>
                  <a:gd name="connsiteY72-1802" fmla="*/ 2916 h 9167"/>
                  <a:gd name="connsiteX73-1803" fmla="*/ 1962 w 10000"/>
                  <a:gd name="connsiteY73-1804" fmla="*/ 2083 h 9167"/>
                  <a:gd name="connsiteX74-1805" fmla="*/ 2523 w 10000"/>
                  <a:gd name="connsiteY74-1806" fmla="*/ 2222 h 9167"/>
                  <a:gd name="connsiteX75-1807" fmla="*/ 3034 w 10000"/>
                  <a:gd name="connsiteY75-1808" fmla="*/ 2779 h 9167"/>
                  <a:gd name="connsiteX76-1809" fmla="*/ 3238 w 10000"/>
                  <a:gd name="connsiteY76-1810" fmla="*/ 3195 h 9167"/>
                  <a:gd name="connsiteX77-1811" fmla="*/ 3442 w 10000"/>
                  <a:gd name="connsiteY77-1812" fmla="*/ 3750 h 9167"/>
                  <a:gd name="connsiteX78-1813" fmla="*/ 3494 w 10000"/>
                  <a:gd name="connsiteY78-1814" fmla="*/ 4445 h 9167"/>
                  <a:gd name="connsiteX79-1815" fmla="*/ 3340 w 10000"/>
                  <a:gd name="connsiteY79-1816" fmla="*/ 5139 h 9167"/>
                  <a:gd name="connsiteX80-1817" fmla="*/ 2830 w 10000"/>
                  <a:gd name="connsiteY80-1818" fmla="*/ 5834 h 9167"/>
                  <a:gd name="connsiteX81-1819" fmla="*/ 2267 w 10000"/>
                  <a:gd name="connsiteY81-1820" fmla="*/ 5972 h 9167"/>
                  <a:gd name="connsiteX82-1821" fmla="*/ 1093 w 10000"/>
                  <a:gd name="connsiteY82-1822" fmla="*/ 5139 h 9167"/>
                  <a:gd name="connsiteX83-1823" fmla="*/ 582 w 10000"/>
                  <a:gd name="connsiteY83-1824" fmla="*/ 4306 h 9167"/>
                  <a:gd name="connsiteX84-1825" fmla="*/ 174 w 10000"/>
                  <a:gd name="connsiteY84-1826" fmla="*/ 3055 h 9167"/>
                  <a:gd name="connsiteX85-1827" fmla="*/ 21 w 10000"/>
                  <a:gd name="connsiteY85-1828" fmla="*/ 1528 h 9167"/>
                  <a:gd name="connsiteX86-1829" fmla="*/ 123 w 10000"/>
                  <a:gd name="connsiteY86-1830" fmla="*/ 834 h 9167"/>
                  <a:gd name="connsiteX0-1831" fmla="*/ 123 w 10000"/>
                  <a:gd name="connsiteY0-1832" fmla="*/ 204 h 9294"/>
                  <a:gd name="connsiteX1-1833" fmla="*/ 72 w 10000"/>
                  <a:gd name="connsiteY1-1834" fmla="*/ 52 h 9294"/>
                  <a:gd name="connsiteX2-1835" fmla="*/ 21 w 10000"/>
                  <a:gd name="connsiteY2-1836" fmla="*/ 961 h 9294"/>
                  <a:gd name="connsiteX3-1837" fmla="*/ 123 w 10000"/>
                  <a:gd name="connsiteY3-1838" fmla="*/ 2627 h 9294"/>
                  <a:gd name="connsiteX4-1839" fmla="*/ 531 w 10000"/>
                  <a:gd name="connsiteY4-1840" fmla="*/ 3991 h 9294"/>
                  <a:gd name="connsiteX5-1841" fmla="*/ 1042 w 10000"/>
                  <a:gd name="connsiteY5-1842" fmla="*/ 5053 h 9294"/>
                  <a:gd name="connsiteX6-1843" fmla="*/ 2217 w 10000"/>
                  <a:gd name="connsiteY6-1844" fmla="*/ 6112 h 9294"/>
                  <a:gd name="connsiteX7-1845" fmla="*/ 2830 w 10000"/>
                  <a:gd name="connsiteY7-1846" fmla="*/ 5961 h 9294"/>
                  <a:gd name="connsiteX8-1847" fmla="*/ 3391 w 10000"/>
                  <a:gd name="connsiteY8-1848" fmla="*/ 5202 h 9294"/>
                  <a:gd name="connsiteX9-1849" fmla="*/ 3544 w 10000"/>
                  <a:gd name="connsiteY9-1850" fmla="*/ 4293 h 9294"/>
                  <a:gd name="connsiteX10-1851" fmla="*/ 3544 w 10000"/>
                  <a:gd name="connsiteY10-1852" fmla="*/ 3385 h 9294"/>
                  <a:gd name="connsiteX11-1853" fmla="*/ 3340 w 10000"/>
                  <a:gd name="connsiteY11-1854" fmla="*/ 2627 h 9294"/>
                  <a:gd name="connsiteX12-1855" fmla="*/ 3084 w 10000"/>
                  <a:gd name="connsiteY12-1856" fmla="*/ 2021 h 9294"/>
                  <a:gd name="connsiteX13-1857" fmla="*/ 2574 w 10000"/>
                  <a:gd name="connsiteY13-1858" fmla="*/ 1416 h 9294"/>
                  <a:gd name="connsiteX14-1859" fmla="*/ 2012 w 10000"/>
                  <a:gd name="connsiteY14-1860" fmla="*/ 1264 h 9294"/>
                  <a:gd name="connsiteX15-1861" fmla="*/ 1451 w 10000"/>
                  <a:gd name="connsiteY15-1862" fmla="*/ 1416 h 9294"/>
                  <a:gd name="connsiteX16-1863" fmla="*/ 991 w 10000"/>
                  <a:gd name="connsiteY16-1864" fmla="*/ 2173 h 9294"/>
                  <a:gd name="connsiteX17-1865" fmla="*/ 685 w 10000"/>
                  <a:gd name="connsiteY17-1866" fmla="*/ 3234 h 9294"/>
                  <a:gd name="connsiteX18-1867" fmla="*/ 531 w 10000"/>
                  <a:gd name="connsiteY18-1868" fmla="*/ 4598 h 9294"/>
                  <a:gd name="connsiteX19-1869" fmla="*/ 634 w 10000"/>
                  <a:gd name="connsiteY19-1870" fmla="*/ 5809 h 9294"/>
                  <a:gd name="connsiteX20-1871" fmla="*/ 838 w 10000"/>
                  <a:gd name="connsiteY20-1872" fmla="*/ 6718 h 9294"/>
                  <a:gd name="connsiteX21-1873" fmla="*/ 1246 w 10000"/>
                  <a:gd name="connsiteY21-1874" fmla="*/ 7929 h 9294"/>
                  <a:gd name="connsiteX22-1875" fmla="*/ 1757 w 10000"/>
                  <a:gd name="connsiteY22-1876" fmla="*/ 8689 h 9294"/>
                  <a:gd name="connsiteX23-1877" fmla="*/ 2472 w 10000"/>
                  <a:gd name="connsiteY23-1878" fmla="*/ 9294 h 9294"/>
                  <a:gd name="connsiteX24-1879" fmla="*/ 3391 w 10000"/>
                  <a:gd name="connsiteY24-1880" fmla="*/ 9142 h 9294"/>
                  <a:gd name="connsiteX25-1881" fmla="*/ 4361 w 10000"/>
                  <a:gd name="connsiteY25-1882" fmla="*/ 8081 h 9294"/>
                  <a:gd name="connsiteX26-1883" fmla="*/ 5331 w 10000"/>
                  <a:gd name="connsiteY26-1884" fmla="*/ 6264 h 9294"/>
                  <a:gd name="connsiteX27-1885" fmla="*/ 6301 w 10000"/>
                  <a:gd name="connsiteY27-1886" fmla="*/ 4293 h 9294"/>
                  <a:gd name="connsiteX28-1887" fmla="*/ 7425 w 10000"/>
                  <a:gd name="connsiteY28-1888" fmla="*/ 2627 h 9294"/>
                  <a:gd name="connsiteX29-1889" fmla="*/ 8600 w 10000"/>
                  <a:gd name="connsiteY29-1890" fmla="*/ 2326 h 9294"/>
                  <a:gd name="connsiteX30-1891" fmla="*/ 9161 w 10000"/>
                  <a:gd name="connsiteY30-1892" fmla="*/ 2779 h 9294"/>
                  <a:gd name="connsiteX31-1893" fmla="*/ 9621 w 10000"/>
                  <a:gd name="connsiteY31-1894" fmla="*/ 3688 h 9294"/>
                  <a:gd name="connsiteX32-1895" fmla="*/ 9927 w 10000"/>
                  <a:gd name="connsiteY32-1896" fmla="*/ 5202 h 9294"/>
                  <a:gd name="connsiteX33-1897" fmla="*/ 9978 w 10000"/>
                  <a:gd name="connsiteY33-1898" fmla="*/ 5961 h 9294"/>
                  <a:gd name="connsiteX34-1899" fmla="*/ 9876 w 10000"/>
                  <a:gd name="connsiteY34-1900" fmla="*/ 6718 h 9294"/>
                  <a:gd name="connsiteX35-1901" fmla="*/ 9468 w 10000"/>
                  <a:gd name="connsiteY35-1902" fmla="*/ 7627 h 9294"/>
                  <a:gd name="connsiteX36-1903" fmla="*/ 8957 w 10000"/>
                  <a:gd name="connsiteY36-1904" fmla="*/ 7929 h 9294"/>
                  <a:gd name="connsiteX37-1905" fmla="*/ 8140 w 10000"/>
                  <a:gd name="connsiteY37-1906" fmla="*/ 6870 h 9294"/>
                  <a:gd name="connsiteX38-1907" fmla="*/ 7885 w 10000"/>
                  <a:gd name="connsiteY38-1908" fmla="*/ 5961 h 9294"/>
                  <a:gd name="connsiteX39-1909" fmla="*/ 7833 w 10000"/>
                  <a:gd name="connsiteY39-1910" fmla="*/ 4748 h 9294"/>
                  <a:gd name="connsiteX40-1911" fmla="*/ 8037 w 10000"/>
                  <a:gd name="connsiteY40-1912" fmla="*/ 3991 h 9294"/>
                  <a:gd name="connsiteX41-1913" fmla="*/ 8242 w 10000"/>
                  <a:gd name="connsiteY41-1914" fmla="*/ 3688 h 9294"/>
                  <a:gd name="connsiteX42-1915" fmla="*/ 8650 w 10000"/>
                  <a:gd name="connsiteY42-1916" fmla="*/ 3536 h 9294"/>
                  <a:gd name="connsiteX43-1917" fmla="*/ 8753 w 10000"/>
                  <a:gd name="connsiteY43-1918" fmla="*/ 3536 h 9294"/>
                  <a:gd name="connsiteX44-1919" fmla="*/ 8650 w 10000"/>
                  <a:gd name="connsiteY44-1920" fmla="*/ 3536 h 9294"/>
                  <a:gd name="connsiteX45-1921" fmla="*/ 8242 w 10000"/>
                  <a:gd name="connsiteY45-1922" fmla="*/ 3688 h 9294"/>
                  <a:gd name="connsiteX46-1923" fmla="*/ 8037 w 10000"/>
                  <a:gd name="connsiteY46-1924" fmla="*/ 3991 h 9294"/>
                  <a:gd name="connsiteX47-1925" fmla="*/ 7833 w 10000"/>
                  <a:gd name="connsiteY47-1926" fmla="*/ 4748 h 9294"/>
                  <a:gd name="connsiteX48-1927" fmla="*/ 7885 w 10000"/>
                  <a:gd name="connsiteY48-1928" fmla="*/ 5961 h 9294"/>
                  <a:gd name="connsiteX49-1929" fmla="*/ 8140 w 10000"/>
                  <a:gd name="connsiteY49-1930" fmla="*/ 7021 h 9294"/>
                  <a:gd name="connsiteX50-1931" fmla="*/ 8957 w 10000"/>
                  <a:gd name="connsiteY50-1932" fmla="*/ 7929 h 9294"/>
                  <a:gd name="connsiteX51-1933" fmla="*/ 9212 w 10000"/>
                  <a:gd name="connsiteY51-1934" fmla="*/ 7929 h 9294"/>
                  <a:gd name="connsiteX52-1935" fmla="*/ 9468 w 10000"/>
                  <a:gd name="connsiteY52-1936" fmla="*/ 7780 h 9294"/>
                  <a:gd name="connsiteX53-1937" fmla="*/ 9722 w 10000"/>
                  <a:gd name="connsiteY53-1938" fmla="*/ 7476 h 9294"/>
                  <a:gd name="connsiteX54-1939" fmla="*/ 9927 w 10000"/>
                  <a:gd name="connsiteY54-1940" fmla="*/ 6870 h 9294"/>
                  <a:gd name="connsiteX55-1941" fmla="*/ 9978 w 10000"/>
                  <a:gd name="connsiteY55-1942" fmla="*/ 5961 h 9294"/>
                  <a:gd name="connsiteX56-1943" fmla="*/ 9978 w 10000"/>
                  <a:gd name="connsiteY56-1944" fmla="*/ 5053 h 9294"/>
                  <a:gd name="connsiteX57-1945" fmla="*/ 9672 w 10000"/>
                  <a:gd name="connsiteY57-1946" fmla="*/ 3536 h 9294"/>
                  <a:gd name="connsiteX58-1947" fmla="*/ 9161 w 10000"/>
                  <a:gd name="connsiteY58-1948" fmla="*/ 2627 h 9294"/>
                  <a:gd name="connsiteX59-1949" fmla="*/ 8600 w 10000"/>
                  <a:gd name="connsiteY59-1950" fmla="*/ 2021 h 9294"/>
                  <a:gd name="connsiteX60-1951" fmla="*/ 7374 w 10000"/>
                  <a:gd name="connsiteY60-1952" fmla="*/ 2475 h 9294"/>
                  <a:gd name="connsiteX61-1953" fmla="*/ 6251 w 10000"/>
                  <a:gd name="connsiteY61-1954" fmla="*/ 3991 h 9294"/>
                  <a:gd name="connsiteX62-1955" fmla="*/ 5229 w 10000"/>
                  <a:gd name="connsiteY62-1956" fmla="*/ 6112 h 9294"/>
                  <a:gd name="connsiteX63-1957" fmla="*/ 4310 w 10000"/>
                  <a:gd name="connsiteY63-1958" fmla="*/ 7780 h 9294"/>
                  <a:gd name="connsiteX64-1959" fmla="*/ 2472 w 10000"/>
                  <a:gd name="connsiteY64-1960" fmla="*/ 8839 h 9294"/>
                  <a:gd name="connsiteX65-1961" fmla="*/ 1808 w 10000"/>
                  <a:gd name="connsiteY65-1962" fmla="*/ 8385 h 9294"/>
                  <a:gd name="connsiteX66-1963" fmla="*/ 1349 w 10000"/>
                  <a:gd name="connsiteY66-1964" fmla="*/ 7627 h 9294"/>
                  <a:gd name="connsiteX67-1965" fmla="*/ 940 w 10000"/>
                  <a:gd name="connsiteY67-1966" fmla="*/ 6567 h 9294"/>
                  <a:gd name="connsiteX68-1967" fmla="*/ 735 w 10000"/>
                  <a:gd name="connsiteY68-1968" fmla="*/ 5658 h 9294"/>
                  <a:gd name="connsiteX69-1969" fmla="*/ 685 w 10000"/>
                  <a:gd name="connsiteY69-1970" fmla="*/ 4598 h 9294"/>
                  <a:gd name="connsiteX70-1971" fmla="*/ 735 w 10000"/>
                  <a:gd name="connsiteY70-1972" fmla="*/ 3385 h 9294"/>
                  <a:gd name="connsiteX71-1973" fmla="*/ 1042 w 10000"/>
                  <a:gd name="connsiteY71-1974" fmla="*/ 2475 h 9294"/>
                  <a:gd name="connsiteX72-1975" fmla="*/ 1962 w 10000"/>
                  <a:gd name="connsiteY72-1976" fmla="*/ 1566 h 9294"/>
                  <a:gd name="connsiteX73-1977" fmla="*/ 2523 w 10000"/>
                  <a:gd name="connsiteY73-1978" fmla="*/ 1718 h 9294"/>
                  <a:gd name="connsiteX74-1979" fmla="*/ 3034 w 10000"/>
                  <a:gd name="connsiteY74-1980" fmla="*/ 2326 h 9294"/>
                  <a:gd name="connsiteX75-1981" fmla="*/ 3238 w 10000"/>
                  <a:gd name="connsiteY75-1982" fmla="*/ 2779 h 9294"/>
                  <a:gd name="connsiteX76-1983" fmla="*/ 3442 w 10000"/>
                  <a:gd name="connsiteY76-1984" fmla="*/ 3385 h 9294"/>
                  <a:gd name="connsiteX77-1985" fmla="*/ 3494 w 10000"/>
                  <a:gd name="connsiteY77-1986" fmla="*/ 4143 h 9294"/>
                  <a:gd name="connsiteX78-1987" fmla="*/ 3340 w 10000"/>
                  <a:gd name="connsiteY78-1988" fmla="*/ 4900 h 9294"/>
                  <a:gd name="connsiteX79-1989" fmla="*/ 2830 w 10000"/>
                  <a:gd name="connsiteY79-1990" fmla="*/ 5658 h 9294"/>
                  <a:gd name="connsiteX80-1991" fmla="*/ 2267 w 10000"/>
                  <a:gd name="connsiteY80-1992" fmla="*/ 5809 h 9294"/>
                  <a:gd name="connsiteX81-1993" fmla="*/ 1093 w 10000"/>
                  <a:gd name="connsiteY81-1994" fmla="*/ 4900 h 9294"/>
                  <a:gd name="connsiteX82-1995" fmla="*/ 582 w 10000"/>
                  <a:gd name="connsiteY82-1996" fmla="*/ 3991 h 9294"/>
                  <a:gd name="connsiteX83-1997" fmla="*/ 174 w 10000"/>
                  <a:gd name="connsiteY83-1998" fmla="*/ 2627 h 9294"/>
                  <a:gd name="connsiteX84-1999" fmla="*/ 21 w 10000"/>
                  <a:gd name="connsiteY84-2000" fmla="*/ 961 h 9294"/>
                  <a:gd name="connsiteX85-2001" fmla="*/ 123 w 10000"/>
                  <a:gd name="connsiteY85-2002" fmla="*/ 204 h 9294"/>
                  <a:gd name="connsiteX0-2003" fmla="*/ 21 w 10000"/>
                  <a:gd name="connsiteY0-2004" fmla="*/ 978 h 9944"/>
                  <a:gd name="connsiteX1-2005" fmla="*/ 72 w 10000"/>
                  <a:gd name="connsiteY1-2006" fmla="*/ 0 h 9944"/>
                  <a:gd name="connsiteX2-2007" fmla="*/ 21 w 10000"/>
                  <a:gd name="connsiteY2-2008" fmla="*/ 978 h 9944"/>
                  <a:gd name="connsiteX3-2009" fmla="*/ 123 w 10000"/>
                  <a:gd name="connsiteY3-2010" fmla="*/ 2771 h 9944"/>
                  <a:gd name="connsiteX4-2011" fmla="*/ 531 w 10000"/>
                  <a:gd name="connsiteY4-2012" fmla="*/ 4238 h 9944"/>
                  <a:gd name="connsiteX5-2013" fmla="*/ 1042 w 10000"/>
                  <a:gd name="connsiteY5-2014" fmla="*/ 5381 h 9944"/>
                  <a:gd name="connsiteX6-2015" fmla="*/ 2217 w 10000"/>
                  <a:gd name="connsiteY6-2016" fmla="*/ 6520 h 9944"/>
                  <a:gd name="connsiteX7-2017" fmla="*/ 2830 w 10000"/>
                  <a:gd name="connsiteY7-2018" fmla="*/ 6358 h 9944"/>
                  <a:gd name="connsiteX8-2019" fmla="*/ 3391 w 10000"/>
                  <a:gd name="connsiteY8-2020" fmla="*/ 5541 h 9944"/>
                  <a:gd name="connsiteX9-2021" fmla="*/ 3544 w 10000"/>
                  <a:gd name="connsiteY9-2022" fmla="*/ 4563 h 9944"/>
                  <a:gd name="connsiteX10-2023" fmla="*/ 3544 w 10000"/>
                  <a:gd name="connsiteY10-2024" fmla="*/ 3586 h 9944"/>
                  <a:gd name="connsiteX11-2025" fmla="*/ 3340 w 10000"/>
                  <a:gd name="connsiteY11-2026" fmla="*/ 2771 h 9944"/>
                  <a:gd name="connsiteX12-2027" fmla="*/ 3084 w 10000"/>
                  <a:gd name="connsiteY12-2028" fmla="*/ 2119 h 9944"/>
                  <a:gd name="connsiteX13-2029" fmla="*/ 2574 w 10000"/>
                  <a:gd name="connsiteY13-2030" fmla="*/ 1468 h 9944"/>
                  <a:gd name="connsiteX14-2031" fmla="*/ 2012 w 10000"/>
                  <a:gd name="connsiteY14-2032" fmla="*/ 1304 h 9944"/>
                  <a:gd name="connsiteX15-2033" fmla="*/ 1451 w 10000"/>
                  <a:gd name="connsiteY15-2034" fmla="*/ 1468 h 9944"/>
                  <a:gd name="connsiteX16-2035" fmla="*/ 991 w 10000"/>
                  <a:gd name="connsiteY16-2036" fmla="*/ 2282 h 9944"/>
                  <a:gd name="connsiteX17-2037" fmla="*/ 685 w 10000"/>
                  <a:gd name="connsiteY17-2038" fmla="*/ 3424 h 9944"/>
                  <a:gd name="connsiteX18-2039" fmla="*/ 531 w 10000"/>
                  <a:gd name="connsiteY18-2040" fmla="*/ 4891 h 9944"/>
                  <a:gd name="connsiteX19-2041" fmla="*/ 634 w 10000"/>
                  <a:gd name="connsiteY19-2042" fmla="*/ 6194 h 9944"/>
                  <a:gd name="connsiteX20-2043" fmla="*/ 838 w 10000"/>
                  <a:gd name="connsiteY20-2044" fmla="*/ 7172 h 9944"/>
                  <a:gd name="connsiteX21-2045" fmla="*/ 1246 w 10000"/>
                  <a:gd name="connsiteY21-2046" fmla="*/ 8475 h 9944"/>
                  <a:gd name="connsiteX22-2047" fmla="*/ 1757 w 10000"/>
                  <a:gd name="connsiteY22-2048" fmla="*/ 9293 h 9944"/>
                  <a:gd name="connsiteX23-2049" fmla="*/ 2472 w 10000"/>
                  <a:gd name="connsiteY23-2050" fmla="*/ 9944 h 9944"/>
                  <a:gd name="connsiteX24-2051" fmla="*/ 3391 w 10000"/>
                  <a:gd name="connsiteY24-2052" fmla="*/ 9780 h 9944"/>
                  <a:gd name="connsiteX25-2053" fmla="*/ 4361 w 10000"/>
                  <a:gd name="connsiteY25-2054" fmla="*/ 8639 h 9944"/>
                  <a:gd name="connsiteX26-2055" fmla="*/ 5331 w 10000"/>
                  <a:gd name="connsiteY26-2056" fmla="*/ 6684 h 9944"/>
                  <a:gd name="connsiteX27-2057" fmla="*/ 6301 w 10000"/>
                  <a:gd name="connsiteY27-2058" fmla="*/ 4563 h 9944"/>
                  <a:gd name="connsiteX28-2059" fmla="*/ 7425 w 10000"/>
                  <a:gd name="connsiteY28-2060" fmla="*/ 2771 h 9944"/>
                  <a:gd name="connsiteX29-2061" fmla="*/ 8600 w 10000"/>
                  <a:gd name="connsiteY29-2062" fmla="*/ 2447 h 9944"/>
                  <a:gd name="connsiteX30-2063" fmla="*/ 9161 w 10000"/>
                  <a:gd name="connsiteY30-2064" fmla="*/ 2934 h 9944"/>
                  <a:gd name="connsiteX31-2065" fmla="*/ 9621 w 10000"/>
                  <a:gd name="connsiteY31-2066" fmla="*/ 3912 h 9944"/>
                  <a:gd name="connsiteX32-2067" fmla="*/ 9927 w 10000"/>
                  <a:gd name="connsiteY32-2068" fmla="*/ 5541 h 9944"/>
                  <a:gd name="connsiteX33-2069" fmla="*/ 9978 w 10000"/>
                  <a:gd name="connsiteY33-2070" fmla="*/ 6358 h 9944"/>
                  <a:gd name="connsiteX34-2071" fmla="*/ 9876 w 10000"/>
                  <a:gd name="connsiteY34-2072" fmla="*/ 7172 h 9944"/>
                  <a:gd name="connsiteX35-2073" fmla="*/ 9468 w 10000"/>
                  <a:gd name="connsiteY35-2074" fmla="*/ 8150 h 9944"/>
                  <a:gd name="connsiteX36-2075" fmla="*/ 8957 w 10000"/>
                  <a:gd name="connsiteY36-2076" fmla="*/ 8475 h 9944"/>
                  <a:gd name="connsiteX37-2077" fmla="*/ 8140 w 10000"/>
                  <a:gd name="connsiteY37-2078" fmla="*/ 7336 h 9944"/>
                  <a:gd name="connsiteX38-2079" fmla="*/ 7885 w 10000"/>
                  <a:gd name="connsiteY38-2080" fmla="*/ 6358 h 9944"/>
                  <a:gd name="connsiteX39-2081" fmla="*/ 7833 w 10000"/>
                  <a:gd name="connsiteY39-2082" fmla="*/ 5053 h 9944"/>
                  <a:gd name="connsiteX40-2083" fmla="*/ 8037 w 10000"/>
                  <a:gd name="connsiteY40-2084" fmla="*/ 4238 h 9944"/>
                  <a:gd name="connsiteX41-2085" fmla="*/ 8242 w 10000"/>
                  <a:gd name="connsiteY41-2086" fmla="*/ 3912 h 9944"/>
                  <a:gd name="connsiteX42-2087" fmla="*/ 8650 w 10000"/>
                  <a:gd name="connsiteY42-2088" fmla="*/ 3749 h 9944"/>
                  <a:gd name="connsiteX43-2089" fmla="*/ 8753 w 10000"/>
                  <a:gd name="connsiteY43-2090" fmla="*/ 3749 h 9944"/>
                  <a:gd name="connsiteX44-2091" fmla="*/ 8650 w 10000"/>
                  <a:gd name="connsiteY44-2092" fmla="*/ 3749 h 9944"/>
                  <a:gd name="connsiteX45-2093" fmla="*/ 8242 w 10000"/>
                  <a:gd name="connsiteY45-2094" fmla="*/ 3912 h 9944"/>
                  <a:gd name="connsiteX46-2095" fmla="*/ 8037 w 10000"/>
                  <a:gd name="connsiteY46-2096" fmla="*/ 4238 h 9944"/>
                  <a:gd name="connsiteX47-2097" fmla="*/ 7833 w 10000"/>
                  <a:gd name="connsiteY47-2098" fmla="*/ 5053 h 9944"/>
                  <a:gd name="connsiteX48-2099" fmla="*/ 7885 w 10000"/>
                  <a:gd name="connsiteY48-2100" fmla="*/ 6358 h 9944"/>
                  <a:gd name="connsiteX49-2101" fmla="*/ 8140 w 10000"/>
                  <a:gd name="connsiteY49-2102" fmla="*/ 7498 h 9944"/>
                  <a:gd name="connsiteX50-2103" fmla="*/ 8957 w 10000"/>
                  <a:gd name="connsiteY50-2104" fmla="*/ 8475 h 9944"/>
                  <a:gd name="connsiteX51-2105" fmla="*/ 9212 w 10000"/>
                  <a:gd name="connsiteY51-2106" fmla="*/ 8475 h 9944"/>
                  <a:gd name="connsiteX52-2107" fmla="*/ 9468 w 10000"/>
                  <a:gd name="connsiteY52-2108" fmla="*/ 8315 h 9944"/>
                  <a:gd name="connsiteX53-2109" fmla="*/ 9722 w 10000"/>
                  <a:gd name="connsiteY53-2110" fmla="*/ 7988 h 9944"/>
                  <a:gd name="connsiteX54-2111" fmla="*/ 9927 w 10000"/>
                  <a:gd name="connsiteY54-2112" fmla="*/ 7336 h 9944"/>
                  <a:gd name="connsiteX55-2113" fmla="*/ 9978 w 10000"/>
                  <a:gd name="connsiteY55-2114" fmla="*/ 6358 h 9944"/>
                  <a:gd name="connsiteX56-2115" fmla="*/ 9978 w 10000"/>
                  <a:gd name="connsiteY56-2116" fmla="*/ 5381 h 9944"/>
                  <a:gd name="connsiteX57-2117" fmla="*/ 9672 w 10000"/>
                  <a:gd name="connsiteY57-2118" fmla="*/ 3749 h 9944"/>
                  <a:gd name="connsiteX58-2119" fmla="*/ 9161 w 10000"/>
                  <a:gd name="connsiteY58-2120" fmla="*/ 2771 h 9944"/>
                  <a:gd name="connsiteX59-2121" fmla="*/ 8600 w 10000"/>
                  <a:gd name="connsiteY59-2122" fmla="*/ 2119 h 9944"/>
                  <a:gd name="connsiteX60-2123" fmla="*/ 7374 w 10000"/>
                  <a:gd name="connsiteY60-2124" fmla="*/ 2607 h 9944"/>
                  <a:gd name="connsiteX61-2125" fmla="*/ 6251 w 10000"/>
                  <a:gd name="connsiteY61-2126" fmla="*/ 4238 h 9944"/>
                  <a:gd name="connsiteX62-2127" fmla="*/ 5229 w 10000"/>
                  <a:gd name="connsiteY62-2128" fmla="*/ 6520 h 9944"/>
                  <a:gd name="connsiteX63-2129" fmla="*/ 4310 w 10000"/>
                  <a:gd name="connsiteY63-2130" fmla="*/ 8315 h 9944"/>
                  <a:gd name="connsiteX64-2131" fmla="*/ 2472 w 10000"/>
                  <a:gd name="connsiteY64-2132" fmla="*/ 9454 h 9944"/>
                  <a:gd name="connsiteX65-2133" fmla="*/ 1808 w 10000"/>
                  <a:gd name="connsiteY65-2134" fmla="*/ 8966 h 9944"/>
                  <a:gd name="connsiteX66-2135" fmla="*/ 1349 w 10000"/>
                  <a:gd name="connsiteY66-2136" fmla="*/ 8150 h 9944"/>
                  <a:gd name="connsiteX67-2137" fmla="*/ 940 w 10000"/>
                  <a:gd name="connsiteY67-2138" fmla="*/ 7010 h 9944"/>
                  <a:gd name="connsiteX68-2139" fmla="*/ 735 w 10000"/>
                  <a:gd name="connsiteY68-2140" fmla="*/ 6032 h 9944"/>
                  <a:gd name="connsiteX69-2141" fmla="*/ 685 w 10000"/>
                  <a:gd name="connsiteY69-2142" fmla="*/ 4891 h 9944"/>
                  <a:gd name="connsiteX70-2143" fmla="*/ 735 w 10000"/>
                  <a:gd name="connsiteY70-2144" fmla="*/ 3586 h 9944"/>
                  <a:gd name="connsiteX71-2145" fmla="*/ 1042 w 10000"/>
                  <a:gd name="connsiteY71-2146" fmla="*/ 2607 h 9944"/>
                  <a:gd name="connsiteX72-2147" fmla="*/ 1962 w 10000"/>
                  <a:gd name="connsiteY72-2148" fmla="*/ 1629 h 9944"/>
                  <a:gd name="connsiteX73-2149" fmla="*/ 2523 w 10000"/>
                  <a:gd name="connsiteY73-2150" fmla="*/ 1793 h 9944"/>
                  <a:gd name="connsiteX74-2151" fmla="*/ 3034 w 10000"/>
                  <a:gd name="connsiteY74-2152" fmla="*/ 2447 h 9944"/>
                  <a:gd name="connsiteX75-2153" fmla="*/ 3238 w 10000"/>
                  <a:gd name="connsiteY75-2154" fmla="*/ 2934 h 9944"/>
                  <a:gd name="connsiteX76-2155" fmla="*/ 3442 w 10000"/>
                  <a:gd name="connsiteY76-2156" fmla="*/ 3586 h 9944"/>
                  <a:gd name="connsiteX77-2157" fmla="*/ 3494 w 10000"/>
                  <a:gd name="connsiteY77-2158" fmla="*/ 4402 h 9944"/>
                  <a:gd name="connsiteX78-2159" fmla="*/ 3340 w 10000"/>
                  <a:gd name="connsiteY78-2160" fmla="*/ 5216 h 9944"/>
                  <a:gd name="connsiteX79-2161" fmla="*/ 2830 w 10000"/>
                  <a:gd name="connsiteY79-2162" fmla="*/ 6032 h 9944"/>
                  <a:gd name="connsiteX80-2163" fmla="*/ 2267 w 10000"/>
                  <a:gd name="connsiteY80-2164" fmla="*/ 6194 h 9944"/>
                  <a:gd name="connsiteX81-2165" fmla="*/ 1093 w 10000"/>
                  <a:gd name="connsiteY81-2166" fmla="*/ 5216 h 9944"/>
                  <a:gd name="connsiteX82-2167" fmla="*/ 582 w 10000"/>
                  <a:gd name="connsiteY82-2168" fmla="*/ 4238 h 9944"/>
                  <a:gd name="connsiteX83-2169" fmla="*/ 174 w 10000"/>
                  <a:gd name="connsiteY83-2170" fmla="*/ 2771 h 9944"/>
                  <a:gd name="connsiteX84-2171" fmla="*/ 21 w 10000"/>
                  <a:gd name="connsiteY84-2172" fmla="*/ 978 h 9944"/>
                  <a:gd name="connsiteX0-2173" fmla="*/ 174 w 10000"/>
                  <a:gd name="connsiteY0-2174" fmla="*/ 2787 h 10000"/>
                  <a:gd name="connsiteX1-2175" fmla="*/ 72 w 10000"/>
                  <a:gd name="connsiteY1-2176" fmla="*/ 0 h 10000"/>
                  <a:gd name="connsiteX2-2177" fmla="*/ 21 w 10000"/>
                  <a:gd name="connsiteY2-2178" fmla="*/ 984 h 10000"/>
                  <a:gd name="connsiteX3-2179" fmla="*/ 123 w 10000"/>
                  <a:gd name="connsiteY3-2180" fmla="*/ 2787 h 10000"/>
                  <a:gd name="connsiteX4-2181" fmla="*/ 531 w 10000"/>
                  <a:gd name="connsiteY4-2182" fmla="*/ 4262 h 10000"/>
                  <a:gd name="connsiteX5-2183" fmla="*/ 1042 w 10000"/>
                  <a:gd name="connsiteY5-2184" fmla="*/ 5411 h 10000"/>
                  <a:gd name="connsiteX6-2185" fmla="*/ 2217 w 10000"/>
                  <a:gd name="connsiteY6-2186" fmla="*/ 6557 h 10000"/>
                  <a:gd name="connsiteX7-2187" fmla="*/ 2830 w 10000"/>
                  <a:gd name="connsiteY7-2188" fmla="*/ 6394 h 10000"/>
                  <a:gd name="connsiteX8-2189" fmla="*/ 3391 w 10000"/>
                  <a:gd name="connsiteY8-2190" fmla="*/ 5572 h 10000"/>
                  <a:gd name="connsiteX9-2191" fmla="*/ 3544 w 10000"/>
                  <a:gd name="connsiteY9-2192" fmla="*/ 4589 h 10000"/>
                  <a:gd name="connsiteX10-2193" fmla="*/ 3544 w 10000"/>
                  <a:gd name="connsiteY10-2194" fmla="*/ 3606 h 10000"/>
                  <a:gd name="connsiteX11-2195" fmla="*/ 3340 w 10000"/>
                  <a:gd name="connsiteY11-2196" fmla="*/ 2787 h 10000"/>
                  <a:gd name="connsiteX12-2197" fmla="*/ 3084 w 10000"/>
                  <a:gd name="connsiteY12-2198" fmla="*/ 2131 h 10000"/>
                  <a:gd name="connsiteX13-2199" fmla="*/ 2574 w 10000"/>
                  <a:gd name="connsiteY13-2200" fmla="*/ 1476 h 10000"/>
                  <a:gd name="connsiteX14-2201" fmla="*/ 2012 w 10000"/>
                  <a:gd name="connsiteY14-2202" fmla="*/ 1311 h 10000"/>
                  <a:gd name="connsiteX15-2203" fmla="*/ 1451 w 10000"/>
                  <a:gd name="connsiteY15-2204" fmla="*/ 1476 h 10000"/>
                  <a:gd name="connsiteX16-2205" fmla="*/ 991 w 10000"/>
                  <a:gd name="connsiteY16-2206" fmla="*/ 2295 h 10000"/>
                  <a:gd name="connsiteX17-2207" fmla="*/ 685 w 10000"/>
                  <a:gd name="connsiteY17-2208" fmla="*/ 3443 h 10000"/>
                  <a:gd name="connsiteX18-2209" fmla="*/ 531 w 10000"/>
                  <a:gd name="connsiteY18-2210" fmla="*/ 4919 h 10000"/>
                  <a:gd name="connsiteX19-2211" fmla="*/ 634 w 10000"/>
                  <a:gd name="connsiteY19-2212" fmla="*/ 6229 h 10000"/>
                  <a:gd name="connsiteX20-2213" fmla="*/ 838 w 10000"/>
                  <a:gd name="connsiteY20-2214" fmla="*/ 7212 h 10000"/>
                  <a:gd name="connsiteX21-2215" fmla="*/ 1246 w 10000"/>
                  <a:gd name="connsiteY21-2216" fmla="*/ 8523 h 10000"/>
                  <a:gd name="connsiteX22-2217" fmla="*/ 1757 w 10000"/>
                  <a:gd name="connsiteY22-2218" fmla="*/ 9345 h 10000"/>
                  <a:gd name="connsiteX23-2219" fmla="*/ 2472 w 10000"/>
                  <a:gd name="connsiteY23-2220" fmla="*/ 10000 h 10000"/>
                  <a:gd name="connsiteX24-2221" fmla="*/ 3391 w 10000"/>
                  <a:gd name="connsiteY24-2222" fmla="*/ 9835 h 10000"/>
                  <a:gd name="connsiteX25-2223" fmla="*/ 4361 w 10000"/>
                  <a:gd name="connsiteY25-2224" fmla="*/ 8688 h 10000"/>
                  <a:gd name="connsiteX26-2225" fmla="*/ 5331 w 10000"/>
                  <a:gd name="connsiteY26-2226" fmla="*/ 6722 h 10000"/>
                  <a:gd name="connsiteX27-2227" fmla="*/ 6301 w 10000"/>
                  <a:gd name="connsiteY27-2228" fmla="*/ 4589 h 10000"/>
                  <a:gd name="connsiteX28-2229" fmla="*/ 7425 w 10000"/>
                  <a:gd name="connsiteY28-2230" fmla="*/ 2787 h 10000"/>
                  <a:gd name="connsiteX29-2231" fmla="*/ 8600 w 10000"/>
                  <a:gd name="connsiteY29-2232" fmla="*/ 2461 h 10000"/>
                  <a:gd name="connsiteX30-2233" fmla="*/ 9161 w 10000"/>
                  <a:gd name="connsiteY30-2234" fmla="*/ 2951 h 10000"/>
                  <a:gd name="connsiteX31-2235" fmla="*/ 9621 w 10000"/>
                  <a:gd name="connsiteY31-2236" fmla="*/ 3934 h 10000"/>
                  <a:gd name="connsiteX32-2237" fmla="*/ 9927 w 10000"/>
                  <a:gd name="connsiteY32-2238" fmla="*/ 5572 h 10000"/>
                  <a:gd name="connsiteX33-2239" fmla="*/ 9978 w 10000"/>
                  <a:gd name="connsiteY33-2240" fmla="*/ 6394 h 10000"/>
                  <a:gd name="connsiteX34-2241" fmla="*/ 9876 w 10000"/>
                  <a:gd name="connsiteY34-2242" fmla="*/ 7212 h 10000"/>
                  <a:gd name="connsiteX35-2243" fmla="*/ 9468 w 10000"/>
                  <a:gd name="connsiteY35-2244" fmla="*/ 8196 h 10000"/>
                  <a:gd name="connsiteX36-2245" fmla="*/ 8957 w 10000"/>
                  <a:gd name="connsiteY36-2246" fmla="*/ 8523 h 10000"/>
                  <a:gd name="connsiteX37-2247" fmla="*/ 8140 w 10000"/>
                  <a:gd name="connsiteY37-2248" fmla="*/ 7377 h 10000"/>
                  <a:gd name="connsiteX38-2249" fmla="*/ 7885 w 10000"/>
                  <a:gd name="connsiteY38-2250" fmla="*/ 6394 h 10000"/>
                  <a:gd name="connsiteX39-2251" fmla="*/ 7833 w 10000"/>
                  <a:gd name="connsiteY39-2252" fmla="*/ 5081 h 10000"/>
                  <a:gd name="connsiteX40-2253" fmla="*/ 8037 w 10000"/>
                  <a:gd name="connsiteY40-2254" fmla="*/ 4262 h 10000"/>
                  <a:gd name="connsiteX41-2255" fmla="*/ 8242 w 10000"/>
                  <a:gd name="connsiteY41-2256" fmla="*/ 3934 h 10000"/>
                  <a:gd name="connsiteX42-2257" fmla="*/ 8650 w 10000"/>
                  <a:gd name="connsiteY42-2258" fmla="*/ 3770 h 10000"/>
                  <a:gd name="connsiteX43-2259" fmla="*/ 8753 w 10000"/>
                  <a:gd name="connsiteY43-2260" fmla="*/ 3770 h 10000"/>
                  <a:gd name="connsiteX44-2261" fmla="*/ 8650 w 10000"/>
                  <a:gd name="connsiteY44-2262" fmla="*/ 3770 h 10000"/>
                  <a:gd name="connsiteX45-2263" fmla="*/ 8242 w 10000"/>
                  <a:gd name="connsiteY45-2264" fmla="*/ 3934 h 10000"/>
                  <a:gd name="connsiteX46-2265" fmla="*/ 8037 w 10000"/>
                  <a:gd name="connsiteY46-2266" fmla="*/ 4262 h 10000"/>
                  <a:gd name="connsiteX47-2267" fmla="*/ 7833 w 10000"/>
                  <a:gd name="connsiteY47-2268" fmla="*/ 5081 h 10000"/>
                  <a:gd name="connsiteX48-2269" fmla="*/ 7885 w 10000"/>
                  <a:gd name="connsiteY48-2270" fmla="*/ 6394 h 10000"/>
                  <a:gd name="connsiteX49-2271" fmla="*/ 8140 w 10000"/>
                  <a:gd name="connsiteY49-2272" fmla="*/ 7540 h 10000"/>
                  <a:gd name="connsiteX50-2273" fmla="*/ 8957 w 10000"/>
                  <a:gd name="connsiteY50-2274" fmla="*/ 8523 h 10000"/>
                  <a:gd name="connsiteX51-2275" fmla="*/ 9212 w 10000"/>
                  <a:gd name="connsiteY51-2276" fmla="*/ 8523 h 10000"/>
                  <a:gd name="connsiteX52-2277" fmla="*/ 9468 w 10000"/>
                  <a:gd name="connsiteY52-2278" fmla="*/ 8362 h 10000"/>
                  <a:gd name="connsiteX53-2279" fmla="*/ 9722 w 10000"/>
                  <a:gd name="connsiteY53-2280" fmla="*/ 8033 h 10000"/>
                  <a:gd name="connsiteX54-2281" fmla="*/ 9927 w 10000"/>
                  <a:gd name="connsiteY54-2282" fmla="*/ 7377 h 10000"/>
                  <a:gd name="connsiteX55-2283" fmla="*/ 9978 w 10000"/>
                  <a:gd name="connsiteY55-2284" fmla="*/ 6394 h 10000"/>
                  <a:gd name="connsiteX56-2285" fmla="*/ 9978 w 10000"/>
                  <a:gd name="connsiteY56-2286" fmla="*/ 5411 h 10000"/>
                  <a:gd name="connsiteX57-2287" fmla="*/ 9672 w 10000"/>
                  <a:gd name="connsiteY57-2288" fmla="*/ 3770 h 10000"/>
                  <a:gd name="connsiteX58-2289" fmla="*/ 9161 w 10000"/>
                  <a:gd name="connsiteY58-2290" fmla="*/ 2787 h 10000"/>
                  <a:gd name="connsiteX59-2291" fmla="*/ 8600 w 10000"/>
                  <a:gd name="connsiteY59-2292" fmla="*/ 2131 h 10000"/>
                  <a:gd name="connsiteX60-2293" fmla="*/ 7374 w 10000"/>
                  <a:gd name="connsiteY60-2294" fmla="*/ 2622 h 10000"/>
                  <a:gd name="connsiteX61-2295" fmla="*/ 6251 w 10000"/>
                  <a:gd name="connsiteY61-2296" fmla="*/ 4262 h 10000"/>
                  <a:gd name="connsiteX62-2297" fmla="*/ 5229 w 10000"/>
                  <a:gd name="connsiteY62-2298" fmla="*/ 6557 h 10000"/>
                  <a:gd name="connsiteX63-2299" fmla="*/ 4310 w 10000"/>
                  <a:gd name="connsiteY63-2300" fmla="*/ 8362 h 10000"/>
                  <a:gd name="connsiteX64-2301" fmla="*/ 2472 w 10000"/>
                  <a:gd name="connsiteY64-2302" fmla="*/ 9507 h 10000"/>
                  <a:gd name="connsiteX65-2303" fmla="*/ 1808 w 10000"/>
                  <a:gd name="connsiteY65-2304" fmla="*/ 9016 h 10000"/>
                  <a:gd name="connsiteX66-2305" fmla="*/ 1349 w 10000"/>
                  <a:gd name="connsiteY66-2306" fmla="*/ 8196 h 10000"/>
                  <a:gd name="connsiteX67-2307" fmla="*/ 940 w 10000"/>
                  <a:gd name="connsiteY67-2308" fmla="*/ 7049 h 10000"/>
                  <a:gd name="connsiteX68-2309" fmla="*/ 735 w 10000"/>
                  <a:gd name="connsiteY68-2310" fmla="*/ 6066 h 10000"/>
                  <a:gd name="connsiteX69-2311" fmla="*/ 685 w 10000"/>
                  <a:gd name="connsiteY69-2312" fmla="*/ 4919 h 10000"/>
                  <a:gd name="connsiteX70-2313" fmla="*/ 735 w 10000"/>
                  <a:gd name="connsiteY70-2314" fmla="*/ 3606 h 10000"/>
                  <a:gd name="connsiteX71-2315" fmla="*/ 1042 w 10000"/>
                  <a:gd name="connsiteY71-2316" fmla="*/ 2622 h 10000"/>
                  <a:gd name="connsiteX72-2317" fmla="*/ 1962 w 10000"/>
                  <a:gd name="connsiteY72-2318" fmla="*/ 1638 h 10000"/>
                  <a:gd name="connsiteX73-2319" fmla="*/ 2523 w 10000"/>
                  <a:gd name="connsiteY73-2320" fmla="*/ 1803 h 10000"/>
                  <a:gd name="connsiteX74-2321" fmla="*/ 3034 w 10000"/>
                  <a:gd name="connsiteY74-2322" fmla="*/ 2461 h 10000"/>
                  <a:gd name="connsiteX75-2323" fmla="*/ 3238 w 10000"/>
                  <a:gd name="connsiteY75-2324" fmla="*/ 2951 h 10000"/>
                  <a:gd name="connsiteX76-2325" fmla="*/ 3442 w 10000"/>
                  <a:gd name="connsiteY76-2326" fmla="*/ 3606 h 10000"/>
                  <a:gd name="connsiteX77-2327" fmla="*/ 3494 w 10000"/>
                  <a:gd name="connsiteY77-2328" fmla="*/ 4427 h 10000"/>
                  <a:gd name="connsiteX78-2329" fmla="*/ 3340 w 10000"/>
                  <a:gd name="connsiteY78-2330" fmla="*/ 5245 h 10000"/>
                  <a:gd name="connsiteX79-2331" fmla="*/ 2830 w 10000"/>
                  <a:gd name="connsiteY79-2332" fmla="*/ 6066 h 10000"/>
                  <a:gd name="connsiteX80-2333" fmla="*/ 2267 w 10000"/>
                  <a:gd name="connsiteY80-2334" fmla="*/ 6229 h 10000"/>
                  <a:gd name="connsiteX81-2335" fmla="*/ 1093 w 10000"/>
                  <a:gd name="connsiteY81-2336" fmla="*/ 5245 h 10000"/>
                  <a:gd name="connsiteX82-2337" fmla="*/ 582 w 10000"/>
                  <a:gd name="connsiteY82-2338" fmla="*/ 4262 h 10000"/>
                  <a:gd name="connsiteX83-2339" fmla="*/ 174 w 10000"/>
                  <a:gd name="connsiteY83-2340" fmla="*/ 2787 h 10000"/>
                  <a:gd name="connsiteX0-2341" fmla="*/ 174 w 10000"/>
                  <a:gd name="connsiteY0-2342" fmla="*/ 1803 h 9016"/>
                  <a:gd name="connsiteX1-2343" fmla="*/ 21 w 10000"/>
                  <a:gd name="connsiteY1-2344" fmla="*/ 0 h 9016"/>
                  <a:gd name="connsiteX2-2345" fmla="*/ 123 w 10000"/>
                  <a:gd name="connsiteY2-2346" fmla="*/ 1803 h 9016"/>
                  <a:gd name="connsiteX3-2347" fmla="*/ 531 w 10000"/>
                  <a:gd name="connsiteY3-2348" fmla="*/ 3278 h 9016"/>
                  <a:gd name="connsiteX4-2349" fmla="*/ 1042 w 10000"/>
                  <a:gd name="connsiteY4-2350" fmla="*/ 4427 h 9016"/>
                  <a:gd name="connsiteX5-2351" fmla="*/ 2217 w 10000"/>
                  <a:gd name="connsiteY5-2352" fmla="*/ 5573 h 9016"/>
                  <a:gd name="connsiteX6-2353" fmla="*/ 2830 w 10000"/>
                  <a:gd name="connsiteY6-2354" fmla="*/ 5410 h 9016"/>
                  <a:gd name="connsiteX7-2355" fmla="*/ 3391 w 10000"/>
                  <a:gd name="connsiteY7-2356" fmla="*/ 4588 h 9016"/>
                  <a:gd name="connsiteX8-2357" fmla="*/ 3544 w 10000"/>
                  <a:gd name="connsiteY8-2358" fmla="*/ 3605 h 9016"/>
                  <a:gd name="connsiteX9-2359" fmla="*/ 3544 w 10000"/>
                  <a:gd name="connsiteY9-2360" fmla="*/ 2622 h 9016"/>
                  <a:gd name="connsiteX10-2361" fmla="*/ 3340 w 10000"/>
                  <a:gd name="connsiteY10-2362" fmla="*/ 1803 h 9016"/>
                  <a:gd name="connsiteX11-2363" fmla="*/ 3084 w 10000"/>
                  <a:gd name="connsiteY11-2364" fmla="*/ 1147 h 9016"/>
                  <a:gd name="connsiteX12-2365" fmla="*/ 2574 w 10000"/>
                  <a:gd name="connsiteY12-2366" fmla="*/ 492 h 9016"/>
                  <a:gd name="connsiteX13-2367" fmla="*/ 2012 w 10000"/>
                  <a:gd name="connsiteY13-2368" fmla="*/ 327 h 9016"/>
                  <a:gd name="connsiteX14-2369" fmla="*/ 1451 w 10000"/>
                  <a:gd name="connsiteY14-2370" fmla="*/ 492 h 9016"/>
                  <a:gd name="connsiteX15-2371" fmla="*/ 991 w 10000"/>
                  <a:gd name="connsiteY15-2372" fmla="*/ 1311 h 9016"/>
                  <a:gd name="connsiteX16-2373" fmla="*/ 685 w 10000"/>
                  <a:gd name="connsiteY16-2374" fmla="*/ 2459 h 9016"/>
                  <a:gd name="connsiteX17-2375" fmla="*/ 531 w 10000"/>
                  <a:gd name="connsiteY17-2376" fmla="*/ 3935 h 9016"/>
                  <a:gd name="connsiteX18-2377" fmla="*/ 634 w 10000"/>
                  <a:gd name="connsiteY18-2378" fmla="*/ 5245 h 9016"/>
                  <a:gd name="connsiteX19-2379" fmla="*/ 838 w 10000"/>
                  <a:gd name="connsiteY19-2380" fmla="*/ 6228 h 9016"/>
                  <a:gd name="connsiteX20-2381" fmla="*/ 1246 w 10000"/>
                  <a:gd name="connsiteY20-2382" fmla="*/ 7539 h 9016"/>
                  <a:gd name="connsiteX21-2383" fmla="*/ 1757 w 10000"/>
                  <a:gd name="connsiteY21-2384" fmla="*/ 8361 h 9016"/>
                  <a:gd name="connsiteX22-2385" fmla="*/ 2472 w 10000"/>
                  <a:gd name="connsiteY22-2386" fmla="*/ 9016 h 9016"/>
                  <a:gd name="connsiteX23-2387" fmla="*/ 3391 w 10000"/>
                  <a:gd name="connsiteY23-2388" fmla="*/ 8851 h 9016"/>
                  <a:gd name="connsiteX24-2389" fmla="*/ 4361 w 10000"/>
                  <a:gd name="connsiteY24-2390" fmla="*/ 7704 h 9016"/>
                  <a:gd name="connsiteX25-2391" fmla="*/ 5331 w 10000"/>
                  <a:gd name="connsiteY25-2392" fmla="*/ 5738 h 9016"/>
                  <a:gd name="connsiteX26-2393" fmla="*/ 6301 w 10000"/>
                  <a:gd name="connsiteY26-2394" fmla="*/ 3605 h 9016"/>
                  <a:gd name="connsiteX27-2395" fmla="*/ 7425 w 10000"/>
                  <a:gd name="connsiteY27-2396" fmla="*/ 1803 h 9016"/>
                  <a:gd name="connsiteX28-2397" fmla="*/ 8600 w 10000"/>
                  <a:gd name="connsiteY28-2398" fmla="*/ 1477 h 9016"/>
                  <a:gd name="connsiteX29-2399" fmla="*/ 9161 w 10000"/>
                  <a:gd name="connsiteY29-2400" fmla="*/ 1967 h 9016"/>
                  <a:gd name="connsiteX30-2401" fmla="*/ 9621 w 10000"/>
                  <a:gd name="connsiteY30-2402" fmla="*/ 2950 h 9016"/>
                  <a:gd name="connsiteX31-2403" fmla="*/ 9927 w 10000"/>
                  <a:gd name="connsiteY31-2404" fmla="*/ 4588 h 9016"/>
                  <a:gd name="connsiteX32-2405" fmla="*/ 9978 w 10000"/>
                  <a:gd name="connsiteY32-2406" fmla="*/ 5410 h 9016"/>
                  <a:gd name="connsiteX33-2407" fmla="*/ 9876 w 10000"/>
                  <a:gd name="connsiteY33-2408" fmla="*/ 6228 h 9016"/>
                  <a:gd name="connsiteX34-2409" fmla="*/ 9468 w 10000"/>
                  <a:gd name="connsiteY34-2410" fmla="*/ 7212 h 9016"/>
                  <a:gd name="connsiteX35-2411" fmla="*/ 8957 w 10000"/>
                  <a:gd name="connsiteY35-2412" fmla="*/ 7539 h 9016"/>
                  <a:gd name="connsiteX36-2413" fmla="*/ 8140 w 10000"/>
                  <a:gd name="connsiteY36-2414" fmla="*/ 6393 h 9016"/>
                  <a:gd name="connsiteX37-2415" fmla="*/ 7885 w 10000"/>
                  <a:gd name="connsiteY37-2416" fmla="*/ 5410 h 9016"/>
                  <a:gd name="connsiteX38-2417" fmla="*/ 7833 w 10000"/>
                  <a:gd name="connsiteY38-2418" fmla="*/ 4097 h 9016"/>
                  <a:gd name="connsiteX39-2419" fmla="*/ 8037 w 10000"/>
                  <a:gd name="connsiteY39-2420" fmla="*/ 3278 h 9016"/>
                  <a:gd name="connsiteX40-2421" fmla="*/ 8242 w 10000"/>
                  <a:gd name="connsiteY40-2422" fmla="*/ 2950 h 9016"/>
                  <a:gd name="connsiteX41-2423" fmla="*/ 8650 w 10000"/>
                  <a:gd name="connsiteY41-2424" fmla="*/ 2786 h 9016"/>
                  <a:gd name="connsiteX42-2425" fmla="*/ 8753 w 10000"/>
                  <a:gd name="connsiteY42-2426" fmla="*/ 2786 h 9016"/>
                  <a:gd name="connsiteX43-2427" fmla="*/ 8650 w 10000"/>
                  <a:gd name="connsiteY43-2428" fmla="*/ 2786 h 9016"/>
                  <a:gd name="connsiteX44-2429" fmla="*/ 8242 w 10000"/>
                  <a:gd name="connsiteY44-2430" fmla="*/ 2950 h 9016"/>
                  <a:gd name="connsiteX45-2431" fmla="*/ 8037 w 10000"/>
                  <a:gd name="connsiteY45-2432" fmla="*/ 3278 h 9016"/>
                  <a:gd name="connsiteX46-2433" fmla="*/ 7833 w 10000"/>
                  <a:gd name="connsiteY46-2434" fmla="*/ 4097 h 9016"/>
                  <a:gd name="connsiteX47-2435" fmla="*/ 7885 w 10000"/>
                  <a:gd name="connsiteY47-2436" fmla="*/ 5410 h 9016"/>
                  <a:gd name="connsiteX48-2437" fmla="*/ 8140 w 10000"/>
                  <a:gd name="connsiteY48-2438" fmla="*/ 6556 h 9016"/>
                  <a:gd name="connsiteX49-2439" fmla="*/ 8957 w 10000"/>
                  <a:gd name="connsiteY49-2440" fmla="*/ 7539 h 9016"/>
                  <a:gd name="connsiteX50-2441" fmla="*/ 9212 w 10000"/>
                  <a:gd name="connsiteY50-2442" fmla="*/ 7539 h 9016"/>
                  <a:gd name="connsiteX51-2443" fmla="*/ 9468 w 10000"/>
                  <a:gd name="connsiteY51-2444" fmla="*/ 7378 h 9016"/>
                  <a:gd name="connsiteX52-2445" fmla="*/ 9722 w 10000"/>
                  <a:gd name="connsiteY52-2446" fmla="*/ 7049 h 9016"/>
                  <a:gd name="connsiteX53-2447" fmla="*/ 9927 w 10000"/>
                  <a:gd name="connsiteY53-2448" fmla="*/ 6393 h 9016"/>
                  <a:gd name="connsiteX54-2449" fmla="*/ 9978 w 10000"/>
                  <a:gd name="connsiteY54-2450" fmla="*/ 5410 h 9016"/>
                  <a:gd name="connsiteX55-2451" fmla="*/ 9978 w 10000"/>
                  <a:gd name="connsiteY55-2452" fmla="*/ 4427 h 9016"/>
                  <a:gd name="connsiteX56-2453" fmla="*/ 9672 w 10000"/>
                  <a:gd name="connsiteY56-2454" fmla="*/ 2786 h 9016"/>
                  <a:gd name="connsiteX57-2455" fmla="*/ 9161 w 10000"/>
                  <a:gd name="connsiteY57-2456" fmla="*/ 1803 h 9016"/>
                  <a:gd name="connsiteX58-2457" fmla="*/ 8600 w 10000"/>
                  <a:gd name="connsiteY58-2458" fmla="*/ 1147 h 9016"/>
                  <a:gd name="connsiteX59-2459" fmla="*/ 7374 w 10000"/>
                  <a:gd name="connsiteY59-2460" fmla="*/ 1638 h 9016"/>
                  <a:gd name="connsiteX60-2461" fmla="*/ 6251 w 10000"/>
                  <a:gd name="connsiteY60-2462" fmla="*/ 3278 h 9016"/>
                  <a:gd name="connsiteX61-2463" fmla="*/ 5229 w 10000"/>
                  <a:gd name="connsiteY61-2464" fmla="*/ 5573 h 9016"/>
                  <a:gd name="connsiteX62-2465" fmla="*/ 4310 w 10000"/>
                  <a:gd name="connsiteY62-2466" fmla="*/ 7378 h 9016"/>
                  <a:gd name="connsiteX63-2467" fmla="*/ 2472 w 10000"/>
                  <a:gd name="connsiteY63-2468" fmla="*/ 8523 h 9016"/>
                  <a:gd name="connsiteX64-2469" fmla="*/ 1808 w 10000"/>
                  <a:gd name="connsiteY64-2470" fmla="*/ 8032 h 9016"/>
                  <a:gd name="connsiteX65-2471" fmla="*/ 1349 w 10000"/>
                  <a:gd name="connsiteY65-2472" fmla="*/ 7212 h 9016"/>
                  <a:gd name="connsiteX66-2473" fmla="*/ 940 w 10000"/>
                  <a:gd name="connsiteY66-2474" fmla="*/ 6065 h 9016"/>
                  <a:gd name="connsiteX67-2475" fmla="*/ 735 w 10000"/>
                  <a:gd name="connsiteY67-2476" fmla="*/ 5082 h 9016"/>
                  <a:gd name="connsiteX68-2477" fmla="*/ 685 w 10000"/>
                  <a:gd name="connsiteY68-2478" fmla="*/ 3935 h 9016"/>
                  <a:gd name="connsiteX69-2479" fmla="*/ 735 w 10000"/>
                  <a:gd name="connsiteY69-2480" fmla="*/ 2622 h 9016"/>
                  <a:gd name="connsiteX70-2481" fmla="*/ 1042 w 10000"/>
                  <a:gd name="connsiteY70-2482" fmla="*/ 1638 h 9016"/>
                  <a:gd name="connsiteX71-2483" fmla="*/ 1962 w 10000"/>
                  <a:gd name="connsiteY71-2484" fmla="*/ 654 h 9016"/>
                  <a:gd name="connsiteX72-2485" fmla="*/ 2523 w 10000"/>
                  <a:gd name="connsiteY72-2486" fmla="*/ 819 h 9016"/>
                  <a:gd name="connsiteX73-2487" fmla="*/ 3034 w 10000"/>
                  <a:gd name="connsiteY73-2488" fmla="*/ 1477 h 9016"/>
                  <a:gd name="connsiteX74-2489" fmla="*/ 3238 w 10000"/>
                  <a:gd name="connsiteY74-2490" fmla="*/ 1967 h 9016"/>
                  <a:gd name="connsiteX75-2491" fmla="*/ 3442 w 10000"/>
                  <a:gd name="connsiteY75-2492" fmla="*/ 2622 h 9016"/>
                  <a:gd name="connsiteX76-2493" fmla="*/ 3494 w 10000"/>
                  <a:gd name="connsiteY76-2494" fmla="*/ 3443 h 9016"/>
                  <a:gd name="connsiteX77-2495" fmla="*/ 3340 w 10000"/>
                  <a:gd name="connsiteY77-2496" fmla="*/ 4261 h 9016"/>
                  <a:gd name="connsiteX78-2497" fmla="*/ 2830 w 10000"/>
                  <a:gd name="connsiteY78-2498" fmla="*/ 5082 h 9016"/>
                  <a:gd name="connsiteX79-2499" fmla="*/ 2267 w 10000"/>
                  <a:gd name="connsiteY79-2500" fmla="*/ 5245 h 9016"/>
                  <a:gd name="connsiteX80-2501" fmla="*/ 1093 w 10000"/>
                  <a:gd name="connsiteY80-2502" fmla="*/ 4261 h 9016"/>
                  <a:gd name="connsiteX81-2503" fmla="*/ 582 w 10000"/>
                  <a:gd name="connsiteY81-2504" fmla="*/ 3278 h 9016"/>
                  <a:gd name="connsiteX82-2505" fmla="*/ 174 w 10000"/>
                  <a:gd name="connsiteY82-2506" fmla="*/ 1803 h 9016"/>
                  <a:gd name="connsiteX0-2507" fmla="*/ 81 w 9907"/>
                  <a:gd name="connsiteY0-2508" fmla="*/ 1637 h 9637"/>
                  <a:gd name="connsiteX1-2509" fmla="*/ 30 w 9907"/>
                  <a:gd name="connsiteY1-2510" fmla="*/ 1637 h 9637"/>
                  <a:gd name="connsiteX2-2511" fmla="*/ 438 w 9907"/>
                  <a:gd name="connsiteY2-2512" fmla="*/ 3273 h 9637"/>
                  <a:gd name="connsiteX3-2513" fmla="*/ 949 w 9907"/>
                  <a:gd name="connsiteY3-2514" fmla="*/ 4547 h 9637"/>
                  <a:gd name="connsiteX4-2515" fmla="*/ 2124 w 9907"/>
                  <a:gd name="connsiteY4-2516" fmla="*/ 5818 h 9637"/>
                  <a:gd name="connsiteX5-2517" fmla="*/ 2737 w 9907"/>
                  <a:gd name="connsiteY5-2518" fmla="*/ 5637 h 9637"/>
                  <a:gd name="connsiteX6-2519" fmla="*/ 3298 w 9907"/>
                  <a:gd name="connsiteY6-2520" fmla="*/ 4726 h 9637"/>
                  <a:gd name="connsiteX7-2521" fmla="*/ 3451 w 9907"/>
                  <a:gd name="connsiteY7-2522" fmla="*/ 3635 h 9637"/>
                  <a:gd name="connsiteX8-2523" fmla="*/ 3451 w 9907"/>
                  <a:gd name="connsiteY8-2524" fmla="*/ 2545 h 9637"/>
                  <a:gd name="connsiteX9-2525" fmla="*/ 3247 w 9907"/>
                  <a:gd name="connsiteY9-2526" fmla="*/ 1637 h 9637"/>
                  <a:gd name="connsiteX10-2527" fmla="*/ 2991 w 9907"/>
                  <a:gd name="connsiteY10-2528" fmla="*/ 909 h 9637"/>
                  <a:gd name="connsiteX11-2529" fmla="*/ 2481 w 9907"/>
                  <a:gd name="connsiteY11-2530" fmla="*/ 183 h 9637"/>
                  <a:gd name="connsiteX12-2531" fmla="*/ 1919 w 9907"/>
                  <a:gd name="connsiteY12-2532" fmla="*/ 0 h 9637"/>
                  <a:gd name="connsiteX13-2533" fmla="*/ 1358 w 9907"/>
                  <a:gd name="connsiteY13-2534" fmla="*/ 183 h 9637"/>
                  <a:gd name="connsiteX14-2535" fmla="*/ 898 w 9907"/>
                  <a:gd name="connsiteY14-2536" fmla="*/ 1091 h 9637"/>
                  <a:gd name="connsiteX15-2537" fmla="*/ 592 w 9907"/>
                  <a:gd name="connsiteY15-2538" fmla="*/ 2364 h 9637"/>
                  <a:gd name="connsiteX16-2539" fmla="*/ 438 w 9907"/>
                  <a:gd name="connsiteY16-2540" fmla="*/ 4001 h 9637"/>
                  <a:gd name="connsiteX17-2541" fmla="*/ 541 w 9907"/>
                  <a:gd name="connsiteY17-2542" fmla="*/ 5454 h 9637"/>
                  <a:gd name="connsiteX18-2543" fmla="*/ 745 w 9907"/>
                  <a:gd name="connsiteY18-2544" fmla="*/ 6545 h 9637"/>
                  <a:gd name="connsiteX19-2545" fmla="*/ 1153 w 9907"/>
                  <a:gd name="connsiteY19-2546" fmla="*/ 7999 h 9637"/>
                  <a:gd name="connsiteX20-2547" fmla="*/ 1664 w 9907"/>
                  <a:gd name="connsiteY20-2548" fmla="*/ 8911 h 9637"/>
                  <a:gd name="connsiteX21-2549" fmla="*/ 2379 w 9907"/>
                  <a:gd name="connsiteY21-2550" fmla="*/ 9637 h 9637"/>
                  <a:gd name="connsiteX22-2551" fmla="*/ 3298 w 9907"/>
                  <a:gd name="connsiteY22-2552" fmla="*/ 9454 h 9637"/>
                  <a:gd name="connsiteX23-2553" fmla="*/ 4268 w 9907"/>
                  <a:gd name="connsiteY23-2554" fmla="*/ 8182 h 9637"/>
                  <a:gd name="connsiteX24-2555" fmla="*/ 5238 w 9907"/>
                  <a:gd name="connsiteY24-2556" fmla="*/ 6001 h 9637"/>
                  <a:gd name="connsiteX25-2557" fmla="*/ 6208 w 9907"/>
                  <a:gd name="connsiteY25-2558" fmla="*/ 3635 h 9637"/>
                  <a:gd name="connsiteX26-2559" fmla="*/ 7332 w 9907"/>
                  <a:gd name="connsiteY26-2560" fmla="*/ 1637 h 9637"/>
                  <a:gd name="connsiteX27-2561" fmla="*/ 8507 w 9907"/>
                  <a:gd name="connsiteY27-2562" fmla="*/ 1275 h 9637"/>
                  <a:gd name="connsiteX28-2563" fmla="*/ 9068 w 9907"/>
                  <a:gd name="connsiteY28-2564" fmla="*/ 1819 h 9637"/>
                  <a:gd name="connsiteX29-2565" fmla="*/ 9528 w 9907"/>
                  <a:gd name="connsiteY29-2566" fmla="*/ 2909 h 9637"/>
                  <a:gd name="connsiteX30-2567" fmla="*/ 9834 w 9907"/>
                  <a:gd name="connsiteY30-2568" fmla="*/ 4726 h 9637"/>
                  <a:gd name="connsiteX31-2569" fmla="*/ 9885 w 9907"/>
                  <a:gd name="connsiteY31-2570" fmla="*/ 5637 h 9637"/>
                  <a:gd name="connsiteX32-2571" fmla="*/ 9783 w 9907"/>
                  <a:gd name="connsiteY32-2572" fmla="*/ 6545 h 9637"/>
                  <a:gd name="connsiteX33-2573" fmla="*/ 9375 w 9907"/>
                  <a:gd name="connsiteY33-2574" fmla="*/ 7636 h 9637"/>
                  <a:gd name="connsiteX34-2575" fmla="*/ 8864 w 9907"/>
                  <a:gd name="connsiteY34-2576" fmla="*/ 7999 h 9637"/>
                  <a:gd name="connsiteX35-2577" fmla="*/ 8047 w 9907"/>
                  <a:gd name="connsiteY35-2578" fmla="*/ 6728 h 9637"/>
                  <a:gd name="connsiteX36-2579" fmla="*/ 7792 w 9907"/>
                  <a:gd name="connsiteY36-2580" fmla="*/ 5637 h 9637"/>
                  <a:gd name="connsiteX37-2581" fmla="*/ 7740 w 9907"/>
                  <a:gd name="connsiteY37-2582" fmla="*/ 4181 h 9637"/>
                  <a:gd name="connsiteX38-2583" fmla="*/ 7944 w 9907"/>
                  <a:gd name="connsiteY38-2584" fmla="*/ 3273 h 9637"/>
                  <a:gd name="connsiteX39-2585" fmla="*/ 8149 w 9907"/>
                  <a:gd name="connsiteY39-2586" fmla="*/ 2909 h 9637"/>
                  <a:gd name="connsiteX40-2587" fmla="*/ 8557 w 9907"/>
                  <a:gd name="connsiteY40-2588" fmla="*/ 2727 h 9637"/>
                  <a:gd name="connsiteX41-2589" fmla="*/ 8660 w 9907"/>
                  <a:gd name="connsiteY41-2590" fmla="*/ 2727 h 9637"/>
                  <a:gd name="connsiteX42-2591" fmla="*/ 8557 w 9907"/>
                  <a:gd name="connsiteY42-2592" fmla="*/ 2727 h 9637"/>
                  <a:gd name="connsiteX43-2593" fmla="*/ 8149 w 9907"/>
                  <a:gd name="connsiteY43-2594" fmla="*/ 2909 h 9637"/>
                  <a:gd name="connsiteX44-2595" fmla="*/ 7944 w 9907"/>
                  <a:gd name="connsiteY44-2596" fmla="*/ 3273 h 9637"/>
                  <a:gd name="connsiteX45-2597" fmla="*/ 7740 w 9907"/>
                  <a:gd name="connsiteY45-2598" fmla="*/ 4181 h 9637"/>
                  <a:gd name="connsiteX46-2599" fmla="*/ 7792 w 9907"/>
                  <a:gd name="connsiteY46-2600" fmla="*/ 5637 h 9637"/>
                  <a:gd name="connsiteX47-2601" fmla="*/ 8047 w 9907"/>
                  <a:gd name="connsiteY47-2602" fmla="*/ 6909 h 9637"/>
                  <a:gd name="connsiteX48-2603" fmla="*/ 8864 w 9907"/>
                  <a:gd name="connsiteY48-2604" fmla="*/ 7999 h 9637"/>
                  <a:gd name="connsiteX49-2605" fmla="*/ 9119 w 9907"/>
                  <a:gd name="connsiteY49-2606" fmla="*/ 7999 h 9637"/>
                  <a:gd name="connsiteX50-2607" fmla="*/ 9375 w 9907"/>
                  <a:gd name="connsiteY50-2608" fmla="*/ 7820 h 9637"/>
                  <a:gd name="connsiteX51-2609" fmla="*/ 9629 w 9907"/>
                  <a:gd name="connsiteY51-2610" fmla="*/ 7455 h 9637"/>
                  <a:gd name="connsiteX52-2611" fmla="*/ 9834 w 9907"/>
                  <a:gd name="connsiteY52-2612" fmla="*/ 6728 h 9637"/>
                  <a:gd name="connsiteX53-2613" fmla="*/ 9885 w 9907"/>
                  <a:gd name="connsiteY53-2614" fmla="*/ 5637 h 9637"/>
                  <a:gd name="connsiteX54-2615" fmla="*/ 9885 w 9907"/>
                  <a:gd name="connsiteY54-2616" fmla="*/ 4547 h 9637"/>
                  <a:gd name="connsiteX55-2617" fmla="*/ 9579 w 9907"/>
                  <a:gd name="connsiteY55-2618" fmla="*/ 2727 h 9637"/>
                  <a:gd name="connsiteX56-2619" fmla="*/ 9068 w 9907"/>
                  <a:gd name="connsiteY56-2620" fmla="*/ 1637 h 9637"/>
                  <a:gd name="connsiteX57-2621" fmla="*/ 8507 w 9907"/>
                  <a:gd name="connsiteY57-2622" fmla="*/ 909 h 9637"/>
                  <a:gd name="connsiteX58-2623" fmla="*/ 7281 w 9907"/>
                  <a:gd name="connsiteY58-2624" fmla="*/ 1454 h 9637"/>
                  <a:gd name="connsiteX59-2625" fmla="*/ 6158 w 9907"/>
                  <a:gd name="connsiteY59-2626" fmla="*/ 3273 h 9637"/>
                  <a:gd name="connsiteX60-2627" fmla="*/ 5136 w 9907"/>
                  <a:gd name="connsiteY60-2628" fmla="*/ 5818 h 9637"/>
                  <a:gd name="connsiteX61-2629" fmla="*/ 4217 w 9907"/>
                  <a:gd name="connsiteY61-2630" fmla="*/ 7820 h 9637"/>
                  <a:gd name="connsiteX62-2631" fmla="*/ 2379 w 9907"/>
                  <a:gd name="connsiteY62-2632" fmla="*/ 9090 h 9637"/>
                  <a:gd name="connsiteX63-2633" fmla="*/ 1715 w 9907"/>
                  <a:gd name="connsiteY63-2634" fmla="*/ 8546 h 9637"/>
                  <a:gd name="connsiteX64-2635" fmla="*/ 1256 w 9907"/>
                  <a:gd name="connsiteY64-2636" fmla="*/ 7636 h 9637"/>
                  <a:gd name="connsiteX65-2637" fmla="*/ 847 w 9907"/>
                  <a:gd name="connsiteY65-2638" fmla="*/ 6364 h 9637"/>
                  <a:gd name="connsiteX66-2639" fmla="*/ 642 w 9907"/>
                  <a:gd name="connsiteY66-2640" fmla="*/ 5274 h 9637"/>
                  <a:gd name="connsiteX67-2641" fmla="*/ 592 w 9907"/>
                  <a:gd name="connsiteY67-2642" fmla="*/ 4001 h 9637"/>
                  <a:gd name="connsiteX68-2643" fmla="*/ 642 w 9907"/>
                  <a:gd name="connsiteY68-2644" fmla="*/ 2545 h 9637"/>
                  <a:gd name="connsiteX69-2645" fmla="*/ 949 w 9907"/>
                  <a:gd name="connsiteY69-2646" fmla="*/ 1454 h 9637"/>
                  <a:gd name="connsiteX70-2647" fmla="*/ 1869 w 9907"/>
                  <a:gd name="connsiteY70-2648" fmla="*/ 362 h 9637"/>
                  <a:gd name="connsiteX71-2649" fmla="*/ 2430 w 9907"/>
                  <a:gd name="connsiteY71-2650" fmla="*/ 545 h 9637"/>
                  <a:gd name="connsiteX72-2651" fmla="*/ 2941 w 9907"/>
                  <a:gd name="connsiteY72-2652" fmla="*/ 1275 h 9637"/>
                  <a:gd name="connsiteX73-2653" fmla="*/ 3145 w 9907"/>
                  <a:gd name="connsiteY73-2654" fmla="*/ 1819 h 9637"/>
                  <a:gd name="connsiteX74-2655" fmla="*/ 3349 w 9907"/>
                  <a:gd name="connsiteY74-2656" fmla="*/ 2545 h 9637"/>
                  <a:gd name="connsiteX75-2657" fmla="*/ 3401 w 9907"/>
                  <a:gd name="connsiteY75-2658" fmla="*/ 3456 h 9637"/>
                  <a:gd name="connsiteX76-2659" fmla="*/ 3247 w 9907"/>
                  <a:gd name="connsiteY76-2660" fmla="*/ 4363 h 9637"/>
                  <a:gd name="connsiteX77-2661" fmla="*/ 2737 w 9907"/>
                  <a:gd name="connsiteY77-2662" fmla="*/ 5274 h 9637"/>
                  <a:gd name="connsiteX78-2663" fmla="*/ 2174 w 9907"/>
                  <a:gd name="connsiteY78-2664" fmla="*/ 5454 h 9637"/>
                  <a:gd name="connsiteX79-2665" fmla="*/ 1000 w 9907"/>
                  <a:gd name="connsiteY79-2666" fmla="*/ 4363 h 9637"/>
                  <a:gd name="connsiteX80-2667" fmla="*/ 489 w 9907"/>
                  <a:gd name="connsiteY80-2668" fmla="*/ 3273 h 9637"/>
                  <a:gd name="connsiteX81-2669" fmla="*/ 81 w 9907"/>
                  <a:gd name="connsiteY81-2670" fmla="*/ 1637 h 9637"/>
                  <a:gd name="connsiteX0-2671" fmla="*/ 464 w 9970"/>
                  <a:gd name="connsiteY0-2672" fmla="*/ 3396 h 10000"/>
                  <a:gd name="connsiteX1-2673" fmla="*/ 0 w 9970"/>
                  <a:gd name="connsiteY1-2674" fmla="*/ 1699 h 10000"/>
                  <a:gd name="connsiteX2-2675" fmla="*/ 412 w 9970"/>
                  <a:gd name="connsiteY2-2676" fmla="*/ 3396 h 10000"/>
                  <a:gd name="connsiteX3-2677" fmla="*/ 928 w 9970"/>
                  <a:gd name="connsiteY3-2678" fmla="*/ 4718 h 10000"/>
                  <a:gd name="connsiteX4-2679" fmla="*/ 2114 w 9970"/>
                  <a:gd name="connsiteY4-2680" fmla="*/ 6037 h 10000"/>
                  <a:gd name="connsiteX5-2681" fmla="*/ 2733 w 9970"/>
                  <a:gd name="connsiteY5-2682" fmla="*/ 5849 h 10000"/>
                  <a:gd name="connsiteX6-2683" fmla="*/ 3299 w 9970"/>
                  <a:gd name="connsiteY6-2684" fmla="*/ 4904 h 10000"/>
                  <a:gd name="connsiteX7-2685" fmla="*/ 3453 w 9970"/>
                  <a:gd name="connsiteY7-2686" fmla="*/ 3772 h 10000"/>
                  <a:gd name="connsiteX8-2687" fmla="*/ 3453 w 9970"/>
                  <a:gd name="connsiteY8-2688" fmla="*/ 2641 h 10000"/>
                  <a:gd name="connsiteX9-2689" fmla="*/ 3247 w 9970"/>
                  <a:gd name="connsiteY9-2690" fmla="*/ 1699 h 10000"/>
                  <a:gd name="connsiteX10-2691" fmla="*/ 2989 w 9970"/>
                  <a:gd name="connsiteY10-2692" fmla="*/ 943 h 10000"/>
                  <a:gd name="connsiteX11-2693" fmla="*/ 2474 w 9970"/>
                  <a:gd name="connsiteY11-2694" fmla="*/ 190 h 10000"/>
                  <a:gd name="connsiteX12-2695" fmla="*/ 1907 w 9970"/>
                  <a:gd name="connsiteY12-2696" fmla="*/ 0 h 10000"/>
                  <a:gd name="connsiteX13-2697" fmla="*/ 1341 w 9970"/>
                  <a:gd name="connsiteY13-2698" fmla="*/ 190 h 10000"/>
                  <a:gd name="connsiteX14-2699" fmla="*/ 876 w 9970"/>
                  <a:gd name="connsiteY14-2700" fmla="*/ 1132 h 10000"/>
                  <a:gd name="connsiteX15-2701" fmla="*/ 568 w 9970"/>
                  <a:gd name="connsiteY15-2702" fmla="*/ 2453 h 10000"/>
                  <a:gd name="connsiteX16-2703" fmla="*/ 412 w 9970"/>
                  <a:gd name="connsiteY16-2704" fmla="*/ 4152 h 10000"/>
                  <a:gd name="connsiteX17-2705" fmla="*/ 516 w 9970"/>
                  <a:gd name="connsiteY17-2706" fmla="*/ 5659 h 10000"/>
                  <a:gd name="connsiteX18-2707" fmla="*/ 722 w 9970"/>
                  <a:gd name="connsiteY18-2708" fmla="*/ 6792 h 10000"/>
                  <a:gd name="connsiteX19-2709" fmla="*/ 1134 w 9970"/>
                  <a:gd name="connsiteY19-2710" fmla="*/ 8300 h 10000"/>
                  <a:gd name="connsiteX20-2711" fmla="*/ 1650 w 9970"/>
                  <a:gd name="connsiteY20-2712" fmla="*/ 9247 h 10000"/>
                  <a:gd name="connsiteX21-2713" fmla="*/ 2371 w 9970"/>
                  <a:gd name="connsiteY21-2714" fmla="*/ 10000 h 10000"/>
                  <a:gd name="connsiteX22-2715" fmla="*/ 3299 w 9970"/>
                  <a:gd name="connsiteY22-2716" fmla="*/ 9810 h 10000"/>
                  <a:gd name="connsiteX23-2717" fmla="*/ 4278 w 9970"/>
                  <a:gd name="connsiteY23-2718" fmla="*/ 8490 h 10000"/>
                  <a:gd name="connsiteX24-2719" fmla="*/ 5257 w 9970"/>
                  <a:gd name="connsiteY24-2720" fmla="*/ 6227 h 10000"/>
                  <a:gd name="connsiteX25-2721" fmla="*/ 6236 w 9970"/>
                  <a:gd name="connsiteY25-2722" fmla="*/ 3772 h 10000"/>
                  <a:gd name="connsiteX26-2723" fmla="*/ 7371 w 9970"/>
                  <a:gd name="connsiteY26-2724" fmla="*/ 1699 h 10000"/>
                  <a:gd name="connsiteX27-2725" fmla="*/ 8557 w 9970"/>
                  <a:gd name="connsiteY27-2726" fmla="*/ 1323 h 10000"/>
                  <a:gd name="connsiteX28-2727" fmla="*/ 9123 w 9970"/>
                  <a:gd name="connsiteY28-2728" fmla="*/ 1888 h 10000"/>
                  <a:gd name="connsiteX29-2729" fmla="*/ 9587 w 9970"/>
                  <a:gd name="connsiteY29-2730" fmla="*/ 3019 h 10000"/>
                  <a:gd name="connsiteX30-2731" fmla="*/ 9896 w 9970"/>
                  <a:gd name="connsiteY30-2732" fmla="*/ 4904 h 10000"/>
                  <a:gd name="connsiteX31-2733" fmla="*/ 9948 w 9970"/>
                  <a:gd name="connsiteY31-2734" fmla="*/ 5849 h 10000"/>
                  <a:gd name="connsiteX32-2735" fmla="*/ 9845 w 9970"/>
                  <a:gd name="connsiteY32-2736" fmla="*/ 6792 h 10000"/>
                  <a:gd name="connsiteX33-2737" fmla="*/ 9433 w 9970"/>
                  <a:gd name="connsiteY33-2738" fmla="*/ 7924 h 10000"/>
                  <a:gd name="connsiteX34-2739" fmla="*/ 8917 w 9970"/>
                  <a:gd name="connsiteY34-2740" fmla="*/ 8300 h 10000"/>
                  <a:gd name="connsiteX35-2741" fmla="*/ 8093 w 9970"/>
                  <a:gd name="connsiteY35-2742" fmla="*/ 6981 h 10000"/>
                  <a:gd name="connsiteX36-2743" fmla="*/ 7835 w 9970"/>
                  <a:gd name="connsiteY36-2744" fmla="*/ 5849 h 10000"/>
                  <a:gd name="connsiteX37-2745" fmla="*/ 7783 w 9970"/>
                  <a:gd name="connsiteY37-2746" fmla="*/ 4338 h 10000"/>
                  <a:gd name="connsiteX38-2747" fmla="*/ 7989 w 9970"/>
                  <a:gd name="connsiteY38-2748" fmla="*/ 3396 h 10000"/>
                  <a:gd name="connsiteX39-2749" fmla="*/ 8195 w 9970"/>
                  <a:gd name="connsiteY39-2750" fmla="*/ 3019 h 10000"/>
                  <a:gd name="connsiteX40-2751" fmla="*/ 8607 w 9970"/>
                  <a:gd name="connsiteY40-2752" fmla="*/ 2830 h 10000"/>
                  <a:gd name="connsiteX41-2753" fmla="*/ 8711 w 9970"/>
                  <a:gd name="connsiteY41-2754" fmla="*/ 2830 h 10000"/>
                  <a:gd name="connsiteX42-2755" fmla="*/ 8607 w 9970"/>
                  <a:gd name="connsiteY42-2756" fmla="*/ 2830 h 10000"/>
                  <a:gd name="connsiteX43-2757" fmla="*/ 8195 w 9970"/>
                  <a:gd name="connsiteY43-2758" fmla="*/ 3019 h 10000"/>
                  <a:gd name="connsiteX44-2759" fmla="*/ 7989 w 9970"/>
                  <a:gd name="connsiteY44-2760" fmla="*/ 3396 h 10000"/>
                  <a:gd name="connsiteX45-2761" fmla="*/ 7783 w 9970"/>
                  <a:gd name="connsiteY45-2762" fmla="*/ 4338 h 10000"/>
                  <a:gd name="connsiteX46-2763" fmla="*/ 7835 w 9970"/>
                  <a:gd name="connsiteY46-2764" fmla="*/ 5849 h 10000"/>
                  <a:gd name="connsiteX47-2765" fmla="*/ 8093 w 9970"/>
                  <a:gd name="connsiteY47-2766" fmla="*/ 7169 h 10000"/>
                  <a:gd name="connsiteX48-2767" fmla="*/ 8917 w 9970"/>
                  <a:gd name="connsiteY48-2768" fmla="*/ 8300 h 10000"/>
                  <a:gd name="connsiteX49-2769" fmla="*/ 9175 w 9970"/>
                  <a:gd name="connsiteY49-2770" fmla="*/ 8300 h 10000"/>
                  <a:gd name="connsiteX50-2771" fmla="*/ 9433 w 9970"/>
                  <a:gd name="connsiteY50-2772" fmla="*/ 8115 h 10000"/>
                  <a:gd name="connsiteX51-2773" fmla="*/ 9689 w 9970"/>
                  <a:gd name="connsiteY51-2774" fmla="*/ 7736 h 10000"/>
                  <a:gd name="connsiteX52-2775" fmla="*/ 9896 w 9970"/>
                  <a:gd name="connsiteY52-2776" fmla="*/ 6981 h 10000"/>
                  <a:gd name="connsiteX53-2777" fmla="*/ 9948 w 9970"/>
                  <a:gd name="connsiteY53-2778" fmla="*/ 5849 h 10000"/>
                  <a:gd name="connsiteX54-2779" fmla="*/ 9948 w 9970"/>
                  <a:gd name="connsiteY54-2780" fmla="*/ 4718 h 10000"/>
                  <a:gd name="connsiteX55-2781" fmla="*/ 9639 w 9970"/>
                  <a:gd name="connsiteY55-2782" fmla="*/ 2830 h 10000"/>
                  <a:gd name="connsiteX56-2783" fmla="*/ 9123 w 9970"/>
                  <a:gd name="connsiteY56-2784" fmla="*/ 1699 h 10000"/>
                  <a:gd name="connsiteX57-2785" fmla="*/ 8557 w 9970"/>
                  <a:gd name="connsiteY57-2786" fmla="*/ 943 h 10000"/>
                  <a:gd name="connsiteX58-2787" fmla="*/ 7319 w 9970"/>
                  <a:gd name="connsiteY58-2788" fmla="*/ 1509 h 10000"/>
                  <a:gd name="connsiteX59-2789" fmla="*/ 6186 w 9970"/>
                  <a:gd name="connsiteY59-2790" fmla="*/ 3396 h 10000"/>
                  <a:gd name="connsiteX60-2791" fmla="*/ 5154 w 9970"/>
                  <a:gd name="connsiteY60-2792" fmla="*/ 6037 h 10000"/>
                  <a:gd name="connsiteX61-2793" fmla="*/ 4227 w 9970"/>
                  <a:gd name="connsiteY61-2794" fmla="*/ 8115 h 10000"/>
                  <a:gd name="connsiteX62-2795" fmla="*/ 2371 w 9970"/>
                  <a:gd name="connsiteY62-2796" fmla="*/ 9432 h 10000"/>
                  <a:gd name="connsiteX63-2797" fmla="*/ 1701 w 9970"/>
                  <a:gd name="connsiteY63-2798" fmla="*/ 8868 h 10000"/>
                  <a:gd name="connsiteX64-2799" fmla="*/ 1238 w 9970"/>
                  <a:gd name="connsiteY64-2800" fmla="*/ 7924 h 10000"/>
                  <a:gd name="connsiteX65-2801" fmla="*/ 825 w 9970"/>
                  <a:gd name="connsiteY65-2802" fmla="*/ 6604 h 10000"/>
                  <a:gd name="connsiteX66-2803" fmla="*/ 618 w 9970"/>
                  <a:gd name="connsiteY66-2804" fmla="*/ 5473 h 10000"/>
                  <a:gd name="connsiteX67-2805" fmla="*/ 568 w 9970"/>
                  <a:gd name="connsiteY67-2806" fmla="*/ 4152 h 10000"/>
                  <a:gd name="connsiteX68-2807" fmla="*/ 618 w 9970"/>
                  <a:gd name="connsiteY68-2808" fmla="*/ 2641 h 10000"/>
                  <a:gd name="connsiteX69-2809" fmla="*/ 928 w 9970"/>
                  <a:gd name="connsiteY69-2810" fmla="*/ 1509 h 10000"/>
                  <a:gd name="connsiteX70-2811" fmla="*/ 1857 w 9970"/>
                  <a:gd name="connsiteY70-2812" fmla="*/ 376 h 10000"/>
                  <a:gd name="connsiteX71-2813" fmla="*/ 2423 w 9970"/>
                  <a:gd name="connsiteY71-2814" fmla="*/ 566 h 10000"/>
                  <a:gd name="connsiteX72-2815" fmla="*/ 2939 w 9970"/>
                  <a:gd name="connsiteY72-2816" fmla="*/ 1323 h 10000"/>
                  <a:gd name="connsiteX73-2817" fmla="*/ 3145 w 9970"/>
                  <a:gd name="connsiteY73-2818" fmla="*/ 1888 h 10000"/>
                  <a:gd name="connsiteX74-2819" fmla="*/ 3350 w 9970"/>
                  <a:gd name="connsiteY74-2820" fmla="*/ 2641 h 10000"/>
                  <a:gd name="connsiteX75-2821" fmla="*/ 3403 w 9970"/>
                  <a:gd name="connsiteY75-2822" fmla="*/ 3586 h 10000"/>
                  <a:gd name="connsiteX76-2823" fmla="*/ 3247 w 9970"/>
                  <a:gd name="connsiteY76-2824" fmla="*/ 4527 h 10000"/>
                  <a:gd name="connsiteX77-2825" fmla="*/ 2733 w 9970"/>
                  <a:gd name="connsiteY77-2826" fmla="*/ 5473 h 10000"/>
                  <a:gd name="connsiteX78-2827" fmla="*/ 2164 w 9970"/>
                  <a:gd name="connsiteY78-2828" fmla="*/ 5659 h 10000"/>
                  <a:gd name="connsiteX79-2829" fmla="*/ 979 w 9970"/>
                  <a:gd name="connsiteY79-2830" fmla="*/ 4527 h 10000"/>
                  <a:gd name="connsiteX80-2831" fmla="*/ 464 w 9970"/>
                  <a:gd name="connsiteY80-2832" fmla="*/ 3396 h 10000"/>
                  <a:gd name="connsiteX0-2833" fmla="*/ 465 w 10000"/>
                  <a:gd name="connsiteY0-2834" fmla="*/ 3396 h 10000"/>
                  <a:gd name="connsiteX1-2835" fmla="*/ 0 w 10000"/>
                  <a:gd name="connsiteY1-2836" fmla="*/ 1699 h 10000"/>
                  <a:gd name="connsiteX2-2837" fmla="*/ 413 w 10000"/>
                  <a:gd name="connsiteY2-2838" fmla="*/ 3396 h 10000"/>
                  <a:gd name="connsiteX3-2839" fmla="*/ 931 w 10000"/>
                  <a:gd name="connsiteY3-2840" fmla="*/ 4718 h 10000"/>
                  <a:gd name="connsiteX4-2841" fmla="*/ 2120 w 10000"/>
                  <a:gd name="connsiteY4-2842" fmla="*/ 6037 h 10000"/>
                  <a:gd name="connsiteX5-2843" fmla="*/ 2741 w 10000"/>
                  <a:gd name="connsiteY5-2844" fmla="*/ 5849 h 10000"/>
                  <a:gd name="connsiteX6-2845" fmla="*/ 3309 w 10000"/>
                  <a:gd name="connsiteY6-2846" fmla="*/ 4904 h 10000"/>
                  <a:gd name="connsiteX7-2847" fmla="*/ 3463 w 10000"/>
                  <a:gd name="connsiteY7-2848" fmla="*/ 3772 h 10000"/>
                  <a:gd name="connsiteX8-2849" fmla="*/ 3463 w 10000"/>
                  <a:gd name="connsiteY8-2850" fmla="*/ 2641 h 10000"/>
                  <a:gd name="connsiteX9-2851" fmla="*/ 3257 w 10000"/>
                  <a:gd name="connsiteY9-2852" fmla="*/ 1699 h 10000"/>
                  <a:gd name="connsiteX10-2853" fmla="*/ 2998 w 10000"/>
                  <a:gd name="connsiteY10-2854" fmla="*/ 943 h 10000"/>
                  <a:gd name="connsiteX11-2855" fmla="*/ 2481 w 10000"/>
                  <a:gd name="connsiteY11-2856" fmla="*/ 190 h 10000"/>
                  <a:gd name="connsiteX12-2857" fmla="*/ 1913 w 10000"/>
                  <a:gd name="connsiteY12-2858" fmla="*/ 0 h 10000"/>
                  <a:gd name="connsiteX13-2859" fmla="*/ 1345 w 10000"/>
                  <a:gd name="connsiteY13-2860" fmla="*/ 190 h 10000"/>
                  <a:gd name="connsiteX14-2861" fmla="*/ 879 w 10000"/>
                  <a:gd name="connsiteY14-2862" fmla="*/ 1132 h 10000"/>
                  <a:gd name="connsiteX15-2863" fmla="*/ 570 w 10000"/>
                  <a:gd name="connsiteY15-2864" fmla="*/ 2453 h 10000"/>
                  <a:gd name="connsiteX16-2865" fmla="*/ 413 w 10000"/>
                  <a:gd name="connsiteY16-2866" fmla="*/ 4152 h 10000"/>
                  <a:gd name="connsiteX17-2867" fmla="*/ 518 w 10000"/>
                  <a:gd name="connsiteY17-2868" fmla="*/ 5659 h 10000"/>
                  <a:gd name="connsiteX18-2869" fmla="*/ 724 w 10000"/>
                  <a:gd name="connsiteY18-2870" fmla="*/ 6792 h 10000"/>
                  <a:gd name="connsiteX19-2871" fmla="*/ 1137 w 10000"/>
                  <a:gd name="connsiteY19-2872" fmla="*/ 8300 h 10000"/>
                  <a:gd name="connsiteX20-2873" fmla="*/ 1655 w 10000"/>
                  <a:gd name="connsiteY20-2874" fmla="*/ 9247 h 10000"/>
                  <a:gd name="connsiteX21-2875" fmla="*/ 2378 w 10000"/>
                  <a:gd name="connsiteY21-2876" fmla="*/ 10000 h 10000"/>
                  <a:gd name="connsiteX22-2877" fmla="*/ 3309 w 10000"/>
                  <a:gd name="connsiteY22-2878" fmla="*/ 9810 h 10000"/>
                  <a:gd name="connsiteX23-2879" fmla="*/ 4291 w 10000"/>
                  <a:gd name="connsiteY23-2880" fmla="*/ 8490 h 10000"/>
                  <a:gd name="connsiteX24-2881" fmla="*/ 5273 w 10000"/>
                  <a:gd name="connsiteY24-2882" fmla="*/ 6227 h 10000"/>
                  <a:gd name="connsiteX25-2883" fmla="*/ 6255 w 10000"/>
                  <a:gd name="connsiteY25-2884" fmla="*/ 3772 h 10000"/>
                  <a:gd name="connsiteX26-2885" fmla="*/ 7393 w 10000"/>
                  <a:gd name="connsiteY26-2886" fmla="*/ 1699 h 10000"/>
                  <a:gd name="connsiteX27-2887" fmla="*/ 8583 w 10000"/>
                  <a:gd name="connsiteY27-2888" fmla="*/ 1323 h 10000"/>
                  <a:gd name="connsiteX28-2889" fmla="*/ 9150 w 10000"/>
                  <a:gd name="connsiteY28-2890" fmla="*/ 1888 h 10000"/>
                  <a:gd name="connsiteX29-2891" fmla="*/ 9616 w 10000"/>
                  <a:gd name="connsiteY29-2892" fmla="*/ 3019 h 10000"/>
                  <a:gd name="connsiteX30-2893" fmla="*/ 9926 w 10000"/>
                  <a:gd name="connsiteY30-2894" fmla="*/ 4904 h 10000"/>
                  <a:gd name="connsiteX31-2895" fmla="*/ 9978 w 10000"/>
                  <a:gd name="connsiteY31-2896" fmla="*/ 5849 h 10000"/>
                  <a:gd name="connsiteX32-2897" fmla="*/ 9875 w 10000"/>
                  <a:gd name="connsiteY32-2898" fmla="*/ 6792 h 10000"/>
                  <a:gd name="connsiteX33-2899" fmla="*/ 9461 w 10000"/>
                  <a:gd name="connsiteY33-2900" fmla="*/ 7924 h 10000"/>
                  <a:gd name="connsiteX34-2901" fmla="*/ 8944 w 10000"/>
                  <a:gd name="connsiteY34-2902" fmla="*/ 8300 h 10000"/>
                  <a:gd name="connsiteX35-2903" fmla="*/ 8117 w 10000"/>
                  <a:gd name="connsiteY35-2904" fmla="*/ 6981 h 10000"/>
                  <a:gd name="connsiteX36-2905" fmla="*/ 7859 w 10000"/>
                  <a:gd name="connsiteY36-2906" fmla="*/ 5849 h 10000"/>
                  <a:gd name="connsiteX37-2907" fmla="*/ 7806 w 10000"/>
                  <a:gd name="connsiteY37-2908" fmla="*/ 4338 h 10000"/>
                  <a:gd name="connsiteX38-2909" fmla="*/ 8013 w 10000"/>
                  <a:gd name="connsiteY38-2910" fmla="*/ 3396 h 10000"/>
                  <a:gd name="connsiteX39-2911" fmla="*/ 8220 w 10000"/>
                  <a:gd name="connsiteY39-2912" fmla="*/ 3019 h 10000"/>
                  <a:gd name="connsiteX40-2913" fmla="*/ 8633 w 10000"/>
                  <a:gd name="connsiteY40-2914" fmla="*/ 2830 h 10000"/>
                  <a:gd name="connsiteX41-2915" fmla="*/ 8737 w 10000"/>
                  <a:gd name="connsiteY41-2916" fmla="*/ 2830 h 10000"/>
                  <a:gd name="connsiteX42-2917" fmla="*/ 8633 w 10000"/>
                  <a:gd name="connsiteY42-2918" fmla="*/ 2830 h 10000"/>
                  <a:gd name="connsiteX43-2919" fmla="*/ 8220 w 10000"/>
                  <a:gd name="connsiteY43-2920" fmla="*/ 3019 h 10000"/>
                  <a:gd name="connsiteX44-2921" fmla="*/ 8013 w 10000"/>
                  <a:gd name="connsiteY44-2922" fmla="*/ 3396 h 10000"/>
                  <a:gd name="connsiteX45-2923" fmla="*/ 7806 w 10000"/>
                  <a:gd name="connsiteY45-2924" fmla="*/ 4338 h 10000"/>
                  <a:gd name="connsiteX46-2925" fmla="*/ 7859 w 10000"/>
                  <a:gd name="connsiteY46-2926" fmla="*/ 5849 h 10000"/>
                  <a:gd name="connsiteX47-2927" fmla="*/ 8117 w 10000"/>
                  <a:gd name="connsiteY47-2928" fmla="*/ 7169 h 10000"/>
                  <a:gd name="connsiteX48-2929" fmla="*/ 8944 w 10000"/>
                  <a:gd name="connsiteY48-2930" fmla="*/ 8300 h 10000"/>
                  <a:gd name="connsiteX49-2931" fmla="*/ 9203 w 10000"/>
                  <a:gd name="connsiteY49-2932" fmla="*/ 8300 h 10000"/>
                  <a:gd name="connsiteX50-2933" fmla="*/ 9461 w 10000"/>
                  <a:gd name="connsiteY50-2934" fmla="*/ 8115 h 10000"/>
                  <a:gd name="connsiteX51-2935" fmla="*/ 9718 w 10000"/>
                  <a:gd name="connsiteY51-2936" fmla="*/ 7736 h 10000"/>
                  <a:gd name="connsiteX52-2937" fmla="*/ 9926 w 10000"/>
                  <a:gd name="connsiteY52-2938" fmla="*/ 6981 h 10000"/>
                  <a:gd name="connsiteX53-2939" fmla="*/ 9978 w 10000"/>
                  <a:gd name="connsiteY53-2940" fmla="*/ 5849 h 10000"/>
                  <a:gd name="connsiteX54-2941" fmla="*/ 9978 w 10000"/>
                  <a:gd name="connsiteY54-2942" fmla="*/ 4718 h 10000"/>
                  <a:gd name="connsiteX55-2943" fmla="*/ 9668 w 10000"/>
                  <a:gd name="connsiteY55-2944" fmla="*/ 2830 h 10000"/>
                  <a:gd name="connsiteX56-2945" fmla="*/ 9150 w 10000"/>
                  <a:gd name="connsiteY56-2946" fmla="*/ 1699 h 10000"/>
                  <a:gd name="connsiteX57-2947" fmla="*/ 8583 w 10000"/>
                  <a:gd name="connsiteY57-2948" fmla="*/ 943 h 10000"/>
                  <a:gd name="connsiteX58-2949" fmla="*/ 7341 w 10000"/>
                  <a:gd name="connsiteY58-2950" fmla="*/ 1509 h 10000"/>
                  <a:gd name="connsiteX59-2951" fmla="*/ 6205 w 10000"/>
                  <a:gd name="connsiteY59-2952" fmla="*/ 3396 h 10000"/>
                  <a:gd name="connsiteX60-2953" fmla="*/ 5170 w 10000"/>
                  <a:gd name="connsiteY60-2954" fmla="*/ 6037 h 10000"/>
                  <a:gd name="connsiteX61-2955" fmla="*/ 4240 w 10000"/>
                  <a:gd name="connsiteY61-2956" fmla="*/ 8115 h 10000"/>
                  <a:gd name="connsiteX62-2957" fmla="*/ 2378 w 10000"/>
                  <a:gd name="connsiteY62-2958" fmla="*/ 9432 h 10000"/>
                  <a:gd name="connsiteX63-2959" fmla="*/ 1706 w 10000"/>
                  <a:gd name="connsiteY63-2960" fmla="*/ 8868 h 10000"/>
                  <a:gd name="connsiteX64-2961" fmla="*/ 1242 w 10000"/>
                  <a:gd name="connsiteY64-2962" fmla="*/ 7924 h 10000"/>
                  <a:gd name="connsiteX65-2963" fmla="*/ 827 w 10000"/>
                  <a:gd name="connsiteY65-2964" fmla="*/ 6604 h 10000"/>
                  <a:gd name="connsiteX66-2965" fmla="*/ 620 w 10000"/>
                  <a:gd name="connsiteY66-2966" fmla="*/ 5473 h 10000"/>
                  <a:gd name="connsiteX67-2967" fmla="*/ 570 w 10000"/>
                  <a:gd name="connsiteY67-2968" fmla="*/ 4152 h 10000"/>
                  <a:gd name="connsiteX68-2969" fmla="*/ 931 w 10000"/>
                  <a:gd name="connsiteY68-2970" fmla="*/ 1509 h 10000"/>
                  <a:gd name="connsiteX69-2971" fmla="*/ 1863 w 10000"/>
                  <a:gd name="connsiteY69-2972" fmla="*/ 376 h 10000"/>
                  <a:gd name="connsiteX70-2973" fmla="*/ 2430 w 10000"/>
                  <a:gd name="connsiteY70-2974" fmla="*/ 566 h 10000"/>
                  <a:gd name="connsiteX71-2975" fmla="*/ 2948 w 10000"/>
                  <a:gd name="connsiteY71-2976" fmla="*/ 1323 h 10000"/>
                  <a:gd name="connsiteX72-2977" fmla="*/ 3154 w 10000"/>
                  <a:gd name="connsiteY72-2978" fmla="*/ 1888 h 10000"/>
                  <a:gd name="connsiteX73-2979" fmla="*/ 3360 w 10000"/>
                  <a:gd name="connsiteY73-2980" fmla="*/ 2641 h 10000"/>
                  <a:gd name="connsiteX74-2981" fmla="*/ 3413 w 10000"/>
                  <a:gd name="connsiteY74-2982" fmla="*/ 3586 h 10000"/>
                  <a:gd name="connsiteX75-2983" fmla="*/ 3257 w 10000"/>
                  <a:gd name="connsiteY75-2984" fmla="*/ 4527 h 10000"/>
                  <a:gd name="connsiteX76-2985" fmla="*/ 2741 w 10000"/>
                  <a:gd name="connsiteY76-2986" fmla="*/ 5473 h 10000"/>
                  <a:gd name="connsiteX77-2987" fmla="*/ 2171 w 10000"/>
                  <a:gd name="connsiteY77-2988" fmla="*/ 5659 h 10000"/>
                  <a:gd name="connsiteX78-2989" fmla="*/ 982 w 10000"/>
                  <a:gd name="connsiteY78-2990" fmla="*/ 4527 h 10000"/>
                  <a:gd name="connsiteX79-2991" fmla="*/ 465 w 10000"/>
                  <a:gd name="connsiteY79-2992" fmla="*/ 3396 h 10000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  <a:cxn ang="0">
                    <a:pos x="connsiteX16-33" y="connsiteY16-34"/>
                  </a:cxn>
                  <a:cxn ang="0">
                    <a:pos x="connsiteX17-35" y="connsiteY17-36"/>
                  </a:cxn>
                  <a:cxn ang="0">
                    <a:pos x="connsiteX18-37" y="connsiteY18-38"/>
                  </a:cxn>
                  <a:cxn ang="0">
                    <a:pos x="connsiteX19-39" y="connsiteY19-40"/>
                  </a:cxn>
                  <a:cxn ang="0">
                    <a:pos x="connsiteX20-41" y="connsiteY20-42"/>
                  </a:cxn>
                  <a:cxn ang="0">
                    <a:pos x="connsiteX21-43" y="connsiteY21-44"/>
                  </a:cxn>
                  <a:cxn ang="0">
                    <a:pos x="connsiteX22-45" y="connsiteY22-46"/>
                  </a:cxn>
                  <a:cxn ang="0">
                    <a:pos x="connsiteX23-47" y="connsiteY23-48"/>
                  </a:cxn>
                  <a:cxn ang="0">
                    <a:pos x="connsiteX24-49" y="connsiteY24-50"/>
                  </a:cxn>
                  <a:cxn ang="0">
                    <a:pos x="connsiteX25-51" y="connsiteY25-52"/>
                  </a:cxn>
                  <a:cxn ang="0">
                    <a:pos x="connsiteX26-53" y="connsiteY26-54"/>
                  </a:cxn>
                  <a:cxn ang="0">
                    <a:pos x="connsiteX27-55" y="connsiteY27-56"/>
                  </a:cxn>
                  <a:cxn ang="0">
                    <a:pos x="connsiteX28-57" y="connsiteY28-58"/>
                  </a:cxn>
                  <a:cxn ang="0">
                    <a:pos x="connsiteX29-59" y="connsiteY29-60"/>
                  </a:cxn>
                  <a:cxn ang="0">
                    <a:pos x="connsiteX30-61" y="connsiteY30-62"/>
                  </a:cxn>
                  <a:cxn ang="0">
                    <a:pos x="connsiteX31-63" y="connsiteY31-64"/>
                  </a:cxn>
                  <a:cxn ang="0">
                    <a:pos x="connsiteX32-65" y="connsiteY32-66"/>
                  </a:cxn>
                  <a:cxn ang="0">
                    <a:pos x="connsiteX33-67" y="connsiteY33-68"/>
                  </a:cxn>
                  <a:cxn ang="0">
                    <a:pos x="connsiteX34-69" y="connsiteY34-70"/>
                  </a:cxn>
                  <a:cxn ang="0">
                    <a:pos x="connsiteX35-71" y="connsiteY35-72"/>
                  </a:cxn>
                  <a:cxn ang="0">
                    <a:pos x="connsiteX36-73" y="connsiteY36-74"/>
                  </a:cxn>
                  <a:cxn ang="0">
                    <a:pos x="connsiteX37-75" y="connsiteY37-76"/>
                  </a:cxn>
                  <a:cxn ang="0">
                    <a:pos x="connsiteX38-77" y="connsiteY38-78"/>
                  </a:cxn>
                  <a:cxn ang="0">
                    <a:pos x="connsiteX39-79" y="connsiteY39-80"/>
                  </a:cxn>
                  <a:cxn ang="0">
                    <a:pos x="connsiteX40-81" y="connsiteY40-82"/>
                  </a:cxn>
                  <a:cxn ang="0">
                    <a:pos x="connsiteX41-83" y="connsiteY41-84"/>
                  </a:cxn>
                  <a:cxn ang="0">
                    <a:pos x="connsiteX42-85" y="connsiteY42-86"/>
                  </a:cxn>
                  <a:cxn ang="0">
                    <a:pos x="connsiteX43-87" y="connsiteY43-88"/>
                  </a:cxn>
                  <a:cxn ang="0">
                    <a:pos x="connsiteX44-89" y="connsiteY44-90"/>
                  </a:cxn>
                  <a:cxn ang="0">
                    <a:pos x="connsiteX45-91" y="connsiteY45-92"/>
                  </a:cxn>
                  <a:cxn ang="0">
                    <a:pos x="connsiteX46-93" y="connsiteY46-94"/>
                  </a:cxn>
                  <a:cxn ang="0">
                    <a:pos x="connsiteX47-95" y="connsiteY47-96"/>
                  </a:cxn>
                  <a:cxn ang="0">
                    <a:pos x="connsiteX48-97" y="connsiteY48-98"/>
                  </a:cxn>
                  <a:cxn ang="0">
                    <a:pos x="connsiteX49-99" y="connsiteY49-100"/>
                  </a:cxn>
                  <a:cxn ang="0">
                    <a:pos x="connsiteX50-101" y="connsiteY50-102"/>
                  </a:cxn>
                  <a:cxn ang="0">
                    <a:pos x="connsiteX51-103" y="connsiteY51-104"/>
                  </a:cxn>
                  <a:cxn ang="0">
                    <a:pos x="connsiteX52-105" y="connsiteY52-106"/>
                  </a:cxn>
                  <a:cxn ang="0">
                    <a:pos x="connsiteX53-107" y="connsiteY53-108"/>
                  </a:cxn>
                  <a:cxn ang="0">
                    <a:pos x="connsiteX54-109" y="connsiteY54-110"/>
                  </a:cxn>
                  <a:cxn ang="0">
                    <a:pos x="connsiteX55-111" y="connsiteY55-112"/>
                  </a:cxn>
                  <a:cxn ang="0">
                    <a:pos x="connsiteX56-113" y="connsiteY56-114"/>
                  </a:cxn>
                  <a:cxn ang="0">
                    <a:pos x="connsiteX57-115" y="connsiteY57-116"/>
                  </a:cxn>
                  <a:cxn ang="0">
                    <a:pos x="connsiteX58-117" y="connsiteY58-118"/>
                  </a:cxn>
                  <a:cxn ang="0">
                    <a:pos x="connsiteX59-119" y="connsiteY59-120"/>
                  </a:cxn>
                  <a:cxn ang="0">
                    <a:pos x="connsiteX60-121" y="connsiteY60-122"/>
                  </a:cxn>
                  <a:cxn ang="0">
                    <a:pos x="connsiteX61-123" y="connsiteY61-124"/>
                  </a:cxn>
                  <a:cxn ang="0">
                    <a:pos x="connsiteX62-125" y="connsiteY62-126"/>
                  </a:cxn>
                  <a:cxn ang="0">
                    <a:pos x="connsiteX63-127" y="connsiteY63-128"/>
                  </a:cxn>
                  <a:cxn ang="0">
                    <a:pos x="connsiteX64-129" y="connsiteY64-130"/>
                  </a:cxn>
                  <a:cxn ang="0">
                    <a:pos x="connsiteX65-131" y="connsiteY65-132"/>
                  </a:cxn>
                  <a:cxn ang="0">
                    <a:pos x="connsiteX66-133" y="connsiteY66-134"/>
                  </a:cxn>
                  <a:cxn ang="0">
                    <a:pos x="connsiteX67-135" y="connsiteY67-136"/>
                  </a:cxn>
                  <a:cxn ang="0">
                    <a:pos x="connsiteX68-137" y="connsiteY68-138"/>
                  </a:cxn>
                  <a:cxn ang="0">
                    <a:pos x="connsiteX69-139" y="connsiteY69-140"/>
                  </a:cxn>
                  <a:cxn ang="0">
                    <a:pos x="connsiteX70-141" y="connsiteY70-142"/>
                  </a:cxn>
                  <a:cxn ang="0">
                    <a:pos x="connsiteX71-143" y="connsiteY71-144"/>
                  </a:cxn>
                  <a:cxn ang="0">
                    <a:pos x="connsiteX72-145" y="connsiteY72-146"/>
                  </a:cxn>
                  <a:cxn ang="0">
                    <a:pos x="connsiteX73-147" y="connsiteY73-148"/>
                  </a:cxn>
                  <a:cxn ang="0">
                    <a:pos x="connsiteX74-149" y="connsiteY74-150"/>
                  </a:cxn>
                  <a:cxn ang="0">
                    <a:pos x="connsiteX75-151" y="connsiteY75-152"/>
                  </a:cxn>
                  <a:cxn ang="0">
                    <a:pos x="connsiteX76-153" y="connsiteY76-154"/>
                  </a:cxn>
                  <a:cxn ang="0">
                    <a:pos x="connsiteX77-155" y="connsiteY77-156"/>
                  </a:cxn>
                  <a:cxn ang="0">
                    <a:pos x="connsiteX78-157" y="connsiteY78-158"/>
                  </a:cxn>
                  <a:cxn ang="0">
                    <a:pos x="connsiteX79-159" y="connsiteY79-160"/>
                  </a:cxn>
                </a:cxnLst>
                <a:rect l="l" t="t" r="r" b="b"/>
                <a:pathLst>
                  <a:path w="10000" h="10000">
                    <a:moveTo>
                      <a:pt x="465" y="3396"/>
                    </a:moveTo>
                    <a:cubicBezTo>
                      <a:pt x="302" y="2925"/>
                      <a:pt x="9" y="1699"/>
                      <a:pt x="0" y="1699"/>
                    </a:cubicBezTo>
                    <a:cubicBezTo>
                      <a:pt x="103" y="2453"/>
                      <a:pt x="259" y="3019"/>
                      <a:pt x="413" y="3396"/>
                    </a:cubicBezTo>
                    <a:cubicBezTo>
                      <a:pt x="570" y="3962"/>
                      <a:pt x="775" y="4338"/>
                      <a:pt x="931" y="4718"/>
                    </a:cubicBezTo>
                    <a:cubicBezTo>
                      <a:pt x="1292" y="5284"/>
                      <a:pt x="1706" y="5849"/>
                      <a:pt x="2120" y="6037"/>
                    </a:cubicBezTo>
                    <a:cubicBezTo>
                      <a:pt x="2327" y="6037"/>
                      <a:pt x="2534" y="6037"/>
                      <a:pt x="2741" y="5849"/>
                    </a:cubicBezTo>
                    <a:cubicBezTo>
                      <a:pt x="2948" y="5659"/>
                      <a:pt x="3154" y="5473"/>
                      <a:pt x="3309" y="4904"/>
                    </a:cubicBezTo>
                    <a:cubicBezTo>
                      <a:pt x="3360" y="4527"/>
                      <a:pt x="3463" y="4152"/>
                      <a:pt x="3463" y="3772"/>
                    </a:cubicBezTo>
                    <a:cubicBezTo>
                      <a:pt x="3516" y="3396"/>
                      <a:pt x="3516" y="2830"/>
                      <a:pt x="3463" y="2641"/>
                    </a:cubicBezTo>
                    <a:cubicBezTo>
                      <a:pt x="3413" y="2262"/>
                      <a:pt x="3309" y="1888"/>
                      <a:pt x="3257" y="1699"/>
                    </a:cubicBezTo>
                    <a:cubicBezTo>
                      <a:pt x="3154" y="1323"/>
                      <a:pt x="3102" y="1132"/>
                      <a:pt x="2998" y="943"/>
                    </a:cubicBezTo>
                    <a:cubicBezTo>
                      <a:pt x="2844" y="566"/>
                      <a:pt x="2637" y="376"/>
                      <a:pt x="2481" y="190"/>
                    </a:cubicBezTo>
                    <a:cubicBezTo>
                      <a:pt x="2275" y="0"/>
                      <a:pt x="2068" y="0"/>
                      <a:pt x="1913" y="0"/>
                    </a:cubicBezTo>
                    <a:cubicBezTo>
                      <a:pt x="1706" y="0"/>
                      <a:pt x="1552" y="0"/>
                      <a:pt x="1345" y="190"/>
                    </a:cubicBezTo>
                    <a:cubicBezTo>
                      <a:pt x="1190" y="376"/>
                      <a:pt x="1035" y="755"/>
                      <a:pt x="879" y="1132"/>
                    </a:cubicBezTo>
                    <a:cubicBezTo>
                      <a:pt x="775" y="1509"/>
                      <a:pt x="620" y="1888"/>
                      <a:pt x="570" y="2453"/>
                    </a:cubicBezTo>
                    <a:cubicBezTo>
                      <a:pt x="465" y="3019"/>
                      <a:pt x="413" y="3586"/>
                      <a:pt x="413" y="4152"/>
                    </a:cubicBezTo>
                    <a:cubicBezTo>
                      <a:pt x="413" y="4718"/>
                      <a:pt x="465" y="5284"/>
                      <a:pt x="518" y="5659"/>
                    </a:cubicBezTo>
                    <a:cubicBezTo>
                      <a:pt x="570" y="6227"/>
                      <a:pt x="673" y="6604"/>
                      <a:pt x="724" y="6792"/>
                    </a:cubicBezTo>
                    <a:cubicBezTo>
                      <a:pt x="879" y="7547"/>
                      <a:pt x="1035" y="7924"/>
                      <a:pt x="1137" y="8300"/>
                    </a:cubicBezTo>
                    <a:cubicBezTo>
                      <a:pt x="1292" y="8680"/>
                      <a:pt x="1448" y="9055"/>
                      <a:pt x="1655" y="9247"/>
                    </a:cubicBezTo>
                    <a:cubicBezTo>
                      <a:pt x="1863" y="9622"/>
                      <a:pt x="2120" y="9810"/>
                      <a:pt x="2378" y="10000"/>
                    </a:cubicBezTo>
                    <a:cubicBezTo>
                      <a:pt x="2688" y="10000"/>
                      <a:pt x="2998" y="10000"/>
                      <a:pt x="3309" y="9810"/>
                    </a:cubicBezTo>
                    <a:cubicBezTo>
                      <a:pt x="3620" y="9622"/>
                      <a:pt x="3981" y="9055"/>
                      <a:pt x="4291" y="8490"/>
                    </a:cubicBezTo>
                    <a:cubicBezTo>
                      <a:pt x="4602" y="7736"/>
                      <a:pt x="4963" y="6981"/>
                      <a:pt x="5273" y="6227"/>
                    </a:cubicBezTo>
                    <a:cubicBezTo>
                      <a:pt x="5584" y="5284"/>
                      <a:pt x="5894" y="4527"/>
                      <a:pt x="6255" y="3772"/>
                    </a:cubicBezTo>
                    <a:cubicBezTo>
                      <a:pt x="6618" y="2830"/>
                      <a:pt x="6979" y="2262"/>
                      <a:pt x="7393" y="1699"/>
                    </a:cubicBezTo>
                    <a:cubicBezTo>
                      <a:pt x="7754" y="1323"/>
                      <a:pt x="8169" y="1132"/>
                      <a:pt x="8583" y="1323"/>
                    </a:cubicBezTo>
                    <a:cubicBezTo>
                      <a:pt x="8789" y="1323"/>
                      <a:pt x="8944" y="1509"/>
                      <a:pt x="9150" y="1888"/>
                    </a:cubicBezTo>
                    <a:cubicBezTo>
                      <a:pt x="9306" y="2076"/>
                      <a:pt x="9512" y="2453"/>
                      <a:pt x="9616" y="3019"/>
                    </a:cubicBezTo>
                    <a:cubicBezTo>
                      <a:pt x="9771" y="3586"/>
                      <a:pt x="9875" y="4152"/>
                      <a:pt x="9926" y="4904"/>
                    </a:cubicBezTo>
                    <a:cubicBezTo>
                      <a:pt x="9978" y="5284"/>
                      <a:pt x="9978" y="5473"/>
                      <a:pt x="9978" y="5849"/>
                    </a:cubicBezTo>
                    <a:cubicBezTo>
                      <a:pt x="9926" y="6227"/>
                      <a:pt x="9926" y="6604"/>
                      <a:pt x="9875" y="6792"/>
                    </a:cubicBezTo>
                    <a:cubicBezTo>
                      <a:pt x="9771" y="7357"/>
                      <a:pt x="9616" y="7736"/>
                      <a:pt x="9461" y="7924"/>
                    </a:cubicBezTo>
                    <a:cubicBezTo>
                      <a:pt x="9306" y="8300"/>
                      <a:pt x="9099" y="8300"/>
                      <a:pt x="8944" y="8300"/>
                    </a:cubicBezTo>
                    <a:cubicBezTo>
                      <a:pt x="8633" y="8300"/>
                      <a:pt x="8323" y="7736"/>
                      <a:pt x="8117" y="6981"/>
                    </a:cubicBezTo>
                    <a:cubicBezTo>
                      <a:pt x="8013" y="6604"/>
                      <a:pt x="7911" y="6227"/>
                      <a:pt x="7859" y="5849"/>
                    </a:cubicBezTo>
                    <a:cubicBezTo>
                      <a:pt x="7806" y="5284"/>
                      <a:pt x="7806" y="4904"/>
                      <a:pt x="7806" y="4338"/>
                    </a:cubicBezTo>
                    <a:cubicBezTo>
                      <a:pt x="7859" y="3962"/>
                      <a:pt x="7911" y="3586"/>
                      <a:pt x="8013" y="3396"/>
                    </a:cubicBezTo>
                    <a:cubicBezTo>
                      <a:pt x="8065" y="3208"/>
                      <a:pt x="8169" y="3019"/>
                      <a:pt x="8220" y="3019"/>
                    </a:cubicBezTo>
                    <a:cubicBezTo>
                      <a:pt x="8426" y="2830"/>
                      <a:pt x="8530" y="2830"/>
                      <a:pt x="8633" y="2830"/>
                    </a:cubicBezTo>
                    <a:lnTo>
                      <a:pt x="8737" y="2830"/>
                    </a:lnTo>
                    <a:lnTo>
                      <a:pt x="8633" y="2830"/>
                    </a:lnTo>
                    <a:cubicBezTo>
                      <a:pt x="8530" y="2830"/>
                      <a:pt x="8426" y="2830"/>
                      <a:pt x="8220" y="3019"/>
                    </a:cubicBezTo>
                    <a:cubicBezTo>
                      <a:pt x="8169" y="3019"/>
                      <a:pt x="8065" y="3208"/>
                      <a:pt x="8013" y="3396"/>
                    </a:cubicBezTo>
                    <a:cubicBezTo>
                      <a:pt x="7911" y="3586"/>
                      <a:pt x="7859" y="3962"/>
                      <a:pt x="7806" y="4338"/>
                    </a:cubicBezTo>
                    <a:cubicBezTo>
                      <a:pt x="7806" y="4904"/>
                      <a:pt x="7806" y="5284"/>
                      <a:pt x="7859" y="5849"/>
                    </a:cubicBezTo>
                    <a:cubicBezTo>
                      <a:pt x="7911" y="6227"/>
                      <a:pt x="8013" y="6792"/>
                      <a:pt x="8117" y="7169"/>
                    </a:cubicBezTo>
                    <a:cubicBezTo>
                      <a:pt x="8323" y="7924"/>
                      <a:pt x="8633" y="8300"/>
                      <a:pt x="8944" y="8300"/>
                    </a:cubicBezTo>
                    <a:cubicBezTo>
                      <a:pt x="9047" y="8490"/>
                      <a:pt x="9150" y="8300"/>
                      <a:pt x="9203" y="8300"/>
                    </a:cubicBezTo>
                    <a:cubicBezTo>
                      <a:pt x="9306" y="8300"/>
                      <a:pt x="9410" y="8300"/>
                      <a:pt x="9461" y="8115"/>
                    </a:cubicBezTo>
                    <a:cubicBezTo>
                      <a:pt x="9564" y="7924"/>
                      <a:pt x="9616" y="7924"/>
                      <a:pt x="9718" y="7736"/>
                    </a:cubicBezTo>
                    <a:cubicBezTo>
                      <a:pt x="9771" y="7547"/>
                      <a:pt x="9875" y="7169"/>
                      <a:pt x="9926" y="6981"/>
                    </a:cubicBezTo>
                    <a:cubicBezTo>
                      <a:pt x="9978" y="6604"/>
                      <a:pt x="9978" y="6227"/>
                      <a:pt x="9978" y="5849"/>
                    </a:cubicBezTo>
                    <a:cubicBezTo>
                      <a:pt x="10029" y="5473"/>
                      <a:pt x="9978" y="5094"/>
                      <a:pt x="9978" y="4718"/>
                    </a:cubicBezTo>
                    <a:cubicBezTo>
                      <a:pt x="9926" y="3962"/>
                      <a:pt x="9822" y="3396"/>
                      <a:pt x="9668" y="2830"/>
                    </a:cubicBezTo>
                    <a:cubicBezTo>
                      <a:pt x="9512" y="2262"/>
                      <a:pt x="9357" y="1888"/>
                      <a:pt x="9150" y="1699"/>
                    </a:cubicBezTo>
                    <a:cubicBezTo>
                      <a:pt x="8944" y="1323"/>
                      <a:pt x="8789" y="1132"/>
                      <a:pt x="8583" y="943"/>
                    </a:cubicBezTo>
                    <a:cubicBezTo>
                      <a:pt x="8169" y="943"/>
                      <a:pt x="7754" y="1132"/>
                      <a:pt x="7341" y="1509"/>
                    </a:cubicBezTo>
                    <a:cubicBezTo>
                      <a:pt x="6928" y="2076"/>
                      <a:pt x="6566" y="2641"/>
                      <a:pt x="6205" y="3396"/>
                    </a:cubicBezTo>
                    <a:cubicBezTo>
                      <a:pt x="5842" y="4338"/>
                      <a:pt x="5533" y="5094"/>
                      <a:pt x="5170" y="6037"/>
                    </a:cubicBezTo>
                    <a:cubicBezTo>
                      <a:pt x="4860" y="6792"/>
                      <a:pt x="4549" y="7547"/>
                      <a:pt x="4240" y="8115"/>
                    </a:cubicBezTo>
                    <a:cubicBezTo>
                      <a:pt x="3568" y="9432"/>
                      <a:pt x="2948" y="9810"/>
                      <a:pt x="2378" y="9432"/>
                    </a:cubicBezTo>
                    <a:cubicBezTo>
                      <a:pt x="2120" y="9432"/>
                      <a:pt x="1913" y="9247"/>
                      <a:pt x="1706" y="8868"/>
                    </a:cubicBezTo>
                    <a:cubicBezTo>
                      <a:pt x="1498" y="8680"/>
                      <a:pt x="1345" y="8300"/>
                      <a:pt x="1242" y="7924"/>
                    </a:cubicBezTo>
                    <a:cubicBezTo>
                      <a:pt x="1085" y="7736"/>
                      <a:pt x="982" y="7169"/>
                      <a:pt x="827" y="6604"/>
                    </a:cubicBezTo>
                    <a:cubicBezTo>
                      <a:pt x="775" y="6227"/>
                      <a:pt x="673" y="6037"/>
                      <a:pt x="620" y="5473"/>
                    </a:cubicBezTo>
                    <a:cubicBezTo>
                      <a:pt x="570" y="5094"/>
                      <a:pt x="570" y="4718"/>
                      <a:pt x="570" y="4152"/>
                    </a:cubicBezTo>
                    <a:cubicBezTo>
                      <a:pt x="622" y="3491"/>
                      <a:pt x="716" y="2138"/>
                      <a:pt x="931" y="1509"/>
                    </a:cubicBezTo>
                    <a:cubicBezTo>
                      <a:pt x="1190" y="755"/>
                      <a:pt x="1552" y="376"/>
                      <a:pt x="1863" y="376"/>
                    </a:cubicBezTo>
                    <a:cubicBezTo>
                      <a:pt x="2068" y="376"/>
                      <a:pt x="2224" y="376"/>
                      <a:pt x="2430" y="566"/>
                    </a:cubicBezTo>
                    <a:cubicBezTo>
                      <a:pt x="2585" y="755"/>
                      <a:pt x="2791" y="943"/>
                      <a:pt x="2948" y="1323"/>
                    </a:cubicBezTo>
                    <a:cubicBezTo>
                      <a:pt x="3050" y="1323"/>
                      <a:pt x="3102" y="1509"/>
                      <a:pt x="3154" y="1888"/>
                    </a:cubicBezTo>
                    <a:cubicBezTo>
                      <a:pt x="3257" y="2076"/>
                      <a:pt x="3309" y="2262"/>
                      <a:pt x="3360" y="2641"/>
                    </a:cubicBezTo>
                    <a:cubicBezTo>
                      <a:pt x="3413" y="2830"/>
                      <a:pt x="3413" y="3208"/>
                      <a:pt x="3413" y="3586"/>
                    </a:cubicBezTo>
                    <a:cubicBezTo>
                      <a:pt x="3360" y="3962"/>
                      <a:pt x="3309" y="4338"/>
                      <a:pt x="3257" y="4527"/>
                    </a:cubicBezTo>
                    <a:cubicBezTo>
                      <a:pt x="3154" y="5094"/>
                      <a:pt x="2948" y="5473"/>
                      <a:pt x="2741" y="5473"/>
                    </a:cubicBezTo>
                    <a:cubicBezTo>
                      <a:pt x="2534" y="5659"/>
                      <a:pt x="2327" y="5659"/>
                      <a:pt x="2171" y="5659"/>
                    </a:cubicBezTo>
                    <a:cubicBezTo>
                      <a:pt x="1758" y="5659"/>
                      <a:pt x="1345" y="5094"/>
                      <a:pt x="982" y="4527"/>
                    </a:cubicBezTo>
                    <a:cubicBezTo>
                      <a:pt x="775" y="4152"/>
                      <a:pt x="620" y="3772"/>
                      <a:pt x="465" y="3396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20" name="Freeform 201"/>
              <p:cNvSpPr/>
              <p:nvPr/>
            </p:nvSpPr>
            <p:spPr bwMode="auto">
              <a:xfrm rot="16069449">
                <a:off x="2866485" y="2006162"/>
                <a:ext cx="42863" cy="54472"/>
              </a:xfrm>
              <a:custGeom>
                <a:avLst/>
                <a:gdLst>
                  <a:gd name="T0" fmla="*/ 1 w 5"/>
                  <a:gd name="T1" fmla="*/ 3 h 4"/>
                  <a:gd name="T2" fmla="*/ 1 w 5"/>
                  <a:gd name="T3" fmla="*/ 1 h 4"/>
                  <a:gd name="T4" fmla="*/ 4 w 5"/>
                  <a:gd name="T5" fmla="*/ 1 h 4"/>
                  <a:gd name="T6" fmla="*/ 4 w 5"/>
                  <a:gd name="T7" fmla="*/ 3 h 4"/>
                  <a:gd name="T8" fmla="*/ 1 w 5"/>
                  <a:gd name="T9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1" y="3"/>
                    </a:move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4" y="0"/>
                      <a:pt x="4" y="1"/>
                    </a:cubicBezTo>
                    <a:cubicBezTo>
                      <a:pt x="5" y="1"/>
                      <a:pt x="5" y="2"/>
                      <a:pt x="4" y="3"/>
                    </a:cubicBezTo>
                    <a:cubicBezTo>
                      <a:pt x="3" y="4"/>
                      <a:pt x="2" y="4"/>
                      <a:pt x="1" y="3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21" name="Freeform 202"/>
              <p:cNvSpPr/>
              <p:nvPr/>
            </p:nvSpPr>
            <p:spPr bwMode="auto">
              <a:xfrm rot="16069449">
                <a:off x="2344482" y="2002689"/>
                <a:ext cx="873125" cy="471467"/>
              </a:xfrm>
              <a:custGeom>
                <a:avLst/>
                <a:gdLst>
                  <a:gd name="T0" fmla="*/ 18 w 102"/>
                  <a:gd name="T1" fmla="*/ 25 h 35"/>
                  <a:gd name="T2" fmla="*/ 24 w 102"/>
                  <a:gd name="T3" fmla="*/ 23 h 35"/>
                  <a:gd name="T4" fmla="*/ 19 w 102"/>
                  <a:gd name="T5" fmla="*/ 22 h 35"/>
                  <a:gd name="T6" fmla="*/ 27 w 102"/>
                  <a:gd name="T7" fmla="*/ 19 h 35"/>
                  <a:gd name="T8" fmla="*/ 30 w 102"/>
                  <a:gd name="T9" fmla="*/ 18 h 35"/>
                  <a:gd name="T10" fmla="*/ 33 w 102"/>
                  <a:gd name="T11" fmla="*/ 18 h 35"/>
                  <a:gd name="T12" fmla="*/ 35 w 102"/>
                  <a:gd name="T13" fmla="*/ 16 h 35"/>
                  <a:gd name="T14" fmla="*/ 33 w 102"/>
                  <a:gd name="T15" fmla="*/ 15 h 35"/>
                  <a:gd name="T16" fmla="*/ 36 w 102"/>
                  <a:gd name="T17" fmla="*/ 14 h 35"/>
                  <a:gd name="T18" fmla="*/ 40 w 102"/>
                  <a:gd name="T19" fmla="*/ 14 h 35"/>
                  <a:gd name="T20" fmla="*/ 41 w 102"/>
                  <a:gd name="T21" fmla="*/ 12 h 35"/>
                  <a:gd name="T22" fmla="*/ 39 w 102"/>
                  <a:gd name="T23" fmla="*/ 12 h 35"/>
                  <a:gd name="T24" fmla="*/ 43 w 102"/>
                  <a:gd name="T25" fmla="*/ 13 h 35"/>
                  <a:gd name="T26" fmla="*/ 47 w 102"/>
                  <a:gd name="T27" fmla="*/ 12 h 35"/>
                  <a:gd name="T28" fmla="*/ 50 w 102"/>
                  <a:gd name="T29" fmla="*/ 12 h 35"/>
                  <a:gd name="T30" fmla="*/ 50 w 102"/>
                  <a:gd name="T31" fmla="*/ 9 h 35"/>
                  <a:gd name="T32" fmla="*/ 51 w 102"/>
                  <a:gd name="T33" fmla="*/ 9 h 35"/>
                  <a:gd name="T34" fmla="*/ 53 w 102"/>
                  <a:gd name="T35" fmla="*/ 11 h 35"/>
                  <a:gd name="T36" fmla="*/ 56 w 102"/>
                  <a:gd name="T37" fmla="*/ 11 h 35"/>
                  <a:gd name="T38" fmla="*/ 58 w 102"/>
                  <a:gd name="T39" fmla="*/ 13 h 35"/>
                  <a:gd name="T40" fmla="*/ 61 w 102"/>
                  <a:gd name="T41" fmla="*/ 10 h 35"/>
                  <a:gd name="T42" fmla="*/ 65 w 102"/>
                  <a:gd name="T43" fmla="*/ 9 h 35"/>
                  <a:gd name="T44" fmla="*/ 63 w 102"/>
                  <a:gd name="T45" fmla="*/ 7 h 35"/>
                  <a:gd name="T46" fmla="*/ 64 w 102"/>
                  <a:gd name="T47" fmla="*/ 6 h 35"/>
                  <a:gd name="T48" fmla="*/ 67 w 102"/>
                  <a:gd name="T49" fmla="*/ 8 h 35"/>
                  <a:gd name="T50" fmla="*/ 70 w 102"/>
                  <a:gd name="T51" fmla="*/ 9 h 35"/>
                  <a:gd name="T52" fmla="*/ 73 w 102"/>
                  <a:gd name="T53" fmla="*/ 8 h 35"/>
                  <a:gd name="T54" fmla="*/ 77 w 102"/>
                  <a:gd name="T55" fmla="*/ 7 h 35"/>
                  <a:gd name="T56" fmla="*/ 75 w 102"/>
                  <a:gd name="T57" fmla="*/ 4 h 35"/>
                  <a:gd name="T58" fmla="*/ 83 w 102"/>
                  <a:gd name="T59" fmla="*/ 5 h 35"/>
                  <a:gd name="T60" fmla="*/ 87 w 102"/>
                  <a:gd name="T61" fmla="*/ 5 h 35"/>
                  <a:gd name="T62" fmla="*/ 87 w 102"/>
                  <a:gd name="T63" fmla="*/ 4 h 35"/>
                  <a:gd name="T64" fmla="*/ 90 w 102"/>
                  <a:gd name="T65" fmla="*/ 4 h 35"/>
                  <a:gd name="T66" fmla="*/ 90 w 102"/>
                  <a:gd name="T67" fmla="*/ 3 h 35"/>
                  <a:gd name="T68" fmla="*/ 102 w 102"/>
                  <a:gd name="T69" fmla="*/ 6 h 35"/>
                  <a:gd name="T70" fmla="*/ 98 w 102"/>
                  <a:gd name="T71" fmla="*/ 3 h 35"/>
                  <a:gd name="T72" fmla="*/ 89 w 102"/>
                  <a:gd name="T73" fmla="*/ 1 h 35"/>
                  <a:gd name="T74" fmla="*/ 77 w 102"/>
                  <a:gd name="T75" fmla="*/ 0 h 35"/>
                  <a:gd name="T76" fmla="*/ 59 w 102"/>
                  <a:gd name="T77" fmla="*/ 2 h 35"/>
                  <a:gd name="T78" fmla="*/ 49 w 102"/>
                  <a:gd name="T79" fmla="*/ 5 h 35"/>
                  <a:gd name="T80" fmla="*/ 38 w 102"/>
                  <a:gd name="T81" fmla="*/ 9 h 35"/>
                  <a:gd name="T82" fmla="*/ 0 w 102"/>
                  <a:gd name="T83" fmla="*/ 35 h 35"/>
                  <a:gd name="T84" fmla="*/ 18 w 102"/>
                  <a:gd name="T85" fmla="*/ 25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02" h="35">
                    <a:moveTo>
                      <a:pt x="18" y="25"/>
                    </a:moveTo>
                    <a:cubicBezTo>
                      <a:pt x="23" y="23"/>
                      <a:pt x="23" y="23"/>
                      <a:pt x="24" y="23"/>
                    </a:cubicBezTo>
                    <a:cubicBezTo>
                      <a:pt x="25" y="22"/>
                      <a:pt x="20" y="22"/>
                      <a:pt x="19" y="22"/>
                    </a:cubicBezTo>
                    <a:cubicBezTo>
                      <a:pt x="20" y="21"/>
                      <a:pt x="25" y="20"/>
                      <a:pt x="27" y="19"/>
                    </a:cubicBezTo>
                    <a:cubicBezTo>
                      <a:pt x="28" y="19"/>
                      <a:pt x="29" y="18"/>
                      <a:pt x="30" y="18"/>
                    </a:cubicBezTo>
                    <a:cubicBezTo>
                      <a:pt x="31" y="18"/>
                      <a:pt x="32" y="18"/>
                      <a:pt x="33" y="18"/>
                    </a:cubicBezTo>
                    <a:cubicBezTo>
                      <a:pt x="34" y="17"/>
                      <a:pt x="35" y="17"/>
                      <a:pt x="35" y="16"/>
                    </a:cubicBezTo>
                    <a:cubicBezTo>
                      <a:pt x="35" y="16"/>
                      <a:pt x="34" y="15"/>
                      <a:pt x="33" y="15"/>
                    </a:cubicBezTo>
                    <a:cubicBezTo>
                      <a:pt x="34" y="15"/>
                      <a:pt x="35" y="14"/>
                      <a:pt x="36" y="14"/>
                    </a:cubicBezTo>
                    <a:cubicBezTo>
                      <a:pt x="37" y="14"/>
                      <a:pt x="38" y="15"/>
                      <a:pt x="40" y="14"/>
                    </a:cubicBezTo>
                    <a:cubicBezTo>
                      <a:pt x="41" y="14"/>
                      <a:pt x="42" y="12"/>
                      <a:pt x="41" y="12"/>
                    </a:cubicBezTo>
                    <a:cubicBezTo>
                      <a:pt x="41" y="12"/>
                      <a:pt x="40" y="12"/>
                      <a:pt x="39" y="12"/>
                    </a:cubicBezTo>
                    <a:cubicBezTo>
                      <a:pt x="40" y="12"/>
                      <a:pt x="43" y="11"/>
                      <a:pt x="43" y="13"/>
                    </a:cubicBezTo>
                    <a:cubicBezTo>
                      <a:pt x="43" y="14"/>
                      <a:pt x="46" y="13"/>
                      <a:pt x="47" y="12"/>
                    </a:cubicBezTo>
                    <a:cubicBezTo>
                      <a:pt x="48" y="12"/>
                      <a:pt x="49" y="12"/>
                      <a:pt x="50" y="12"/>
                    </a:cubicBezTo>
                    <a:cubicBezTo>
                      <a:pt x="51" y="11"/>
                      <a:pt x="52" y="9"/>
                      <a:pt x="50" y="9"/>
                    </a:cubicBezTo>
                    <a:cubicBezTo>
                      <a:pt x="49" y="9"/>
                      <a:pt x="51" y="8"/>
                      <a:pt x="51" y="9"/>
                    </a:cubicBezTo>
                    <a:cubicBezTo>
                      <a:pt x="52" y="9"/>
                      <a:pt x="53" y="9"/>
                      <a:pt x="53" y="11"/>
                    </a:cubicBezTo>
                    <a:cubicBezTo>
                      <a:pt x="52" y="12"/>
                      <a:pt x="54" y="12"/>
                      <a:pt x="56" y="11"/>
                    </a:cubicBezTo>
                    <a:cubicBezTo>
                      <a:pt x="55" y="13"/>
                      <a:pt x="56" y="14"/>
                      <a:pt x="58" y="13"/>
                    </a:cubicBezTo>
                    <a:cubicBezTo>
                      <a:pt x="60" y="12"/>
                      <a:pt x="61" y="11"/>
                      <a:pt x="61" y="10"/>
                    </a:cubicBezTo>
                    <a:cubicBezTo>
                      <a:pt x="62" y="10"/>
                      <a:pt x="64" y="10"/>
                      <a:pt x="65" y="9"/>
                    </a:cubicBezTo>
                    <a:cubicBezTo>
                      <a:pt x="65" y="8"/>
                      <a:pt x="66" y="7"/>
                      <a:pt x="63" y="7"/>
                    </a:cubicBezTo>
                    <a:cubicBezTo>
                      <a:pt x="62" y="7"/>
                      <a:pt x="62" y="6"/>
                      <a:pt x="64" y="6"/>
                    </a:cubicBezTo>
                    <a:cubicBezTo>
                      <a:pt x="65" y="6"/>
                      <a:pt x="67" y="6"/>
                      <a:pt x="67" y="8"/>
                    </a:cubicBezTo>
                    <a:cubicBezTo>
                      <a:pt x="68" y="9"/>
                      <a:pt x="69" y="9"/>
                      <a:pt x="70" y="9"/>
                    </a:cubicBezTo>
                    <a:cubicBezTo>
                      <a:pt x="71" y="9"/>
                      <a:pt x="72" y="8"/>
                      <a:pt x="73" y="8"/>
                    </a:cubicBezTo>
                    <a:cubicBezTo>
                      <a:pt x="73" y="8"/>
                      <a:pt x="75" y="8"/>
                      <a:pt x="77" y="7"/>
                    </a:cubicBezTo>
                    <a:cubicBezTo>
                      <a:pt x="79" y="6"/>
                      <a:pt x="78" y="4"/>
                      <a:pt x="75" y="4"/>
                    </a:cubicBezTo>
                    <a:cubicBezTo>
                      <a:pt x="77" y="4"/>
                      <a:pt x="80" y="4"/>
                      <a:pt x="83" y="5"/>
                    </a:cubicBezTo>
                    <a:cubicBezTo>
                      <a:pt x="84" y="6"/>
                      <a:pt x="86" y="6"/>
                      <a:pt x="87" y="5"/>
                    </a:cubicBezTo>
                    <a:cubicBezTo>
                      <a:pt x="87" y="5"/>
                      <a:pt x="87" y="5"/>
                      <a:pt x="87" y="4"/>
                    </a:cubicBezTo>
                    <a:cubicBezTo>
                      <a:pt x="88" y="5"/>
                      <a:pt x="89" y="5"/>
                      <a:pt x="90" y="4"/>
                    </a:cubicBezTo>
                    <a:cubicBezTo>
                      <a:pt x="91" y="4"/>
                      <a:pt x="91" y="3"/>
                      <a:pt x="90" y="3"/>
                    </a:cubicBezTo>
                    <a:cubicBezTo>
                      <a:pt x="96" y="4"/>
                      <a:pt x="100" y="4"/>
                      <a:pt x="102" y="6"/>
                    </a:cubicBezTo>
                    <a:cubicBezTo>
                      <a:pt x="101" y="5"/>
                      <a:pt x="100" y="4"/>
                      <a:pt x="98" y="3"/>
                    </a:cubicBezTo>
                    <a:cubicBezTo>
                      <a:pt x="96" y="2"/>
                      <a:pt x="93" y="2"/>
                      <a:pt x="89" y="1"/>
                    </a:cubicBezTo>
                    <a:cubicBezTo>
                      <a:pt x="86" y="1"/>
                      <a:pt x="82" y="0"/>
                      <a:pt x="77" y="0"/>
                    </a:cubicBezTo>
                    <a:cubicBezTo>
                      <a:pt x="72" y="0"/>
                      <a:pt x="66" y="1"/>
                      <a:pt x="59" y="2"/>
                    </a:cubicBezTo>
                    <a:cubicBezTo>
                      <a:pt x="56" y="2"/>
                      <a:pt x="52" y="3"/>
                      <a:pt x="49" y="5"/>
                    </a:cubicBezTo>
                    <a:cubicBezTo>
                      <a:pt x="45" y="6"/>
                      <a:pt x="42" y="7"/>
                      <a:pt x="38" y="9"/>
                    </a:cubicBezTo>
                    <a:cubicBezTo>
                      <a:pt x="19" y="18"/>
                      <a:pt x="4" y="32"/>
                      <a:pt x="0" y="35"/>
                    </a:cubicBezTo>
                    <a:cubicBezTo>
                      <a:pt x="0" y="35"/>
                      <a:pt x="12" y="27"/>
                      <a:pt x="18" y="25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22" name="Freeform 203"/>
              <p:cNvSpPr/>
              <p:nvPr/>
            </p:nvSpPr>
            <p:spPr bwMode="auto">
              <a:xfrm rot="16069449">
                <a:off x="2856488" y="2705315"/>
                <a:ext cx="496888" cy="498390"/>
              </a:xfrm>
              <a:custGeom>
                <a:avLst/>
                <a:gdLst>
                  <a:gd name="T0" fmla="*/ 9 w 58"/>
                  <a:gd name="T1" fmla="*/ 37 h 37"/>
                  <a:gd name="T2" fmla="*/ 19 w 58"/>
                  <a:gd name="T3" fmla="*/ 36 h 37"/>
                  <a:gd name="T4" fmla="*/ 25 w 58"/>
                  <a:gd name="T5" fmla="*/ 34 h 37"/>
                  <a:gd name="T6" fmla="*/ 28 w 58"/>
                  <a:gd name="T7" fmla="*/ 33 h 37"/>
                  <a:gd name="T8" fmla="*/ 31 w 58"/>
                  <a:gd name="T9" fmla="*/ 31 h 37"/>
                  <a:gd name="T10" fmla="*/ 41 w 58"/>
                  <a:gd name="T11" fmla="*/ 23 h 37"/>
                  <a:gd name="T12" fmla="*/ 47 w 58"/>
                  <a:gd name="T13" fmla="*/ 14 h 37"/>
                  <a:gd name="T14" fmla="*/ 49 w 58"/>
                  <a:gd name="T15" fmla="*/ 12 h 37"/>
                  <a:gd name="T16" fmla="*/ 53 w 58"/>
                  <a:gd name="T17" fmla="*/ 6 h 37"/>
                  <a:gd name="T18" fmla="*/ 58 w 58"/>
                  <a:gd name="T19" fmla="*/ 0 h 37"/>
                  <a:gd name="T20" fmla="*/ 56 w 58"/>
                  <a:gd name="T21" fmla="*/ 1 h 37"/>
                  <a:gd name="T22" fmla="*/ 55 w 58"/>
                  <a:gd name="T23" fmla="*/ 2 h 37"/>
                  <a:gd name="T24" fmla="*/ 54 w 58"/>
                  <a:gd name="T25" fmla="*/ 2 h 37"/>
                  <a:gd name="T26" fmla="*/ 54 w 58"/>
                  <a:gd name="T27" fmla="*/ 2 h 37"/>
                  <a:gd name="T28" fmla="*/ 52 w 58"/>
                  <a:gd name="T29" fmla="*/ 5 h 37"/>
                  <a:gd name="T30" fmla="*/ 51 w 58"/>
                  <a:gd name="T31" fmla="*/ 7 h 37"/>
                  <a:gd name="T32" fmla="*/ 51 w 58"/>
                  <a:gd name="T33" fmla="*/ 7 h 37"/>
                  <a:gd name="T34" fmla="*/ 47 w 58"/>
                  <a:gd name="T35" fmla="*/ 10 h 37"/>
                  <a:gd name="T36" fmla="*/ 44 w 58"/>
                  <a:gd name="T37" fmla="*/ 13 h 37"/>
                  <a:gd name="T38" fmla="*/ 43 w 58"/>
                  <a:gd name="T39" fmla="*/ 13 h 37"/>
                  <a:gd name="T40" fmla="*/ 40 w 58"/>
                  <a:gd name="T41" fmla="*/ 19 h 37"/>
                  <a:gd name="T42" fmla="*/ 40 w 58"/>
                  <a:gd name="T43" fmla="*/ 20 h 37"/>
                  <a:gd name="T44" fmla="*/ 36 w 58"/>
                  <a:gd name="T45" fmla="*/ 23 h 37"/>
                  <a:gd name="T46" fmla="*/ 33 w 58"/>
                  <a:gd name="T47" fmla="*/ 26 h 37"/>
                  <a:gd name="T48" fmla="*/ 32 w 58"/>
                  <a:gd name="T49" fmla="*/ 26 h 37"/>
                  <a:gd name="T50" fmla="*/ 31 w 58"/>
                  <a:gd name="T51" fmla="*/ 27 h 37"/>
                  <a:gd name="T52" fmla="*/ 31 w 58"/>
                  <a:gd name="T53" fmla="*/ 27 h 37"/>
                  <a:gd name="T54" fmla="*/ 31 w 58"/>
                  <a:gd name="T55" fmla="*/ 26 h 37"/>
                  <a:gd name="T56" fmla="*/ 30 w 58"/>
                  <a:gd name="T57" fmla="*/ 24 h 37"/>
                  <a:gd name="T58" fmla="*/ 30 w 58"/>
                  <a:gd name="T59" fmla="*/ 23 h 37"/>
                  <a:gd name="T60" fmla="*/ 30 w 58"/>
                  <a:gd name="T61" fmla="*/ 22 h 37"/>
                  <a:gd name="T62" fmla="*/ 28 w 58"/>
                  <a:gd name="T63" fmla="*/ 24 h 37"/>
                  <a:gd name="T64" fmla="*/ 28 w 58"/>
                  <a:gd name="T65" fmla="*/ 24 h 37"/>
                  <a:gd name="T66" fmla="*/ 25 w 58"/>
                  <a:gd name="T67" fmla="*/ 27 h 37"/>
                  <a:gd name="T68" fmla="*/ 24 w 58"/>
                  <a:gd name="T69" fmla="*/ 27 h 37"/>
                  <a:gd name="T70" fmla="*/ 23 w 58"/>
                  <a:gd name="T71" fmla="*/ 28 h 37"/>
                  <a:gd name="T72" fmla="*/ 22 w 58"/>
                  <a:gd name="T73" fmla="*/ 28 h 37"/>
                  <a:gd name="T74" fmla="*/ 20 w 58"/>
                  <a:gd name="T75" fmla="*/ 29 h 37"/>
                  <a:gd name="T76" fmla="*/ 17 w 58"/>
                  <a:gd name="T77" fmla="*/ 31 h 37"/>
                  <a:gd name="T78" fmla="*/ 17 w 58"/>
                  <a:gd name="T79" fmla="*/ 32 h 37"/>
                  <a:gd name="T80" fmla="*/ 17 w 58"/>
                  <a:gd name="T81" fmla="*/ 33 h 37"/>
                  <a:gd name="T82" fmla="*/ 16 w 58"/>
                  <a:gd name="T83" fmla="*/ 35 h 37"/>
                  <a:gd name="T84" fmla="*/ 11 w 58"/>
                  <a:gd name="T85" fmla="*/ 36 h 37"/>
                  <a:gd name="T86" fmla="*/ 10 w 58"/>
                  <a:gd name="T87" fmla="*/ 36 h 37"/>
                  <a:gd name="T88" fmla="*/ 8 w 58"/>
                  <a:gd name="T89" fmla="*/ 35 h 37"/>
                  <a:gd name="T90" fmla="*/ 7 w 58"/>
                  <a:gd name="T91" fmla="*/ 35 h 37"/>
                  <a:gd name="T92" fmla="*/ 6 w 58"/>
                  <a:gd name="T93" fmla="*/ 35 h 37"/>
                  <a:gd name="T94" fmla="*/ 5 w 58"/>
                  <a:gd name="T95" fmla="*/ 35 h 37"/>
                  <a:gd name="T96" fmla="*/ 4 w 58"/>
                  <a:gd name="T97" fmla="*/ 35 h 37"/>
                  <a:gd name="T98" fmla="*/ 2 w 58"/>
                  <a:gd name="T99" fmla="*/ 35 h 37"/>
                  <a:gd name="T100" fmla="*/ 2 w 58"/>
                  <a:gd name="T101" fmla="*/ 35 h 37"/>
                  <a:gd name="T102" fmla="*/ 0 w 58"/>
                  <a:gd name="T103" fmla="*/ 35 h 37"/>
                  <a:gd name="T104" fmla="*/ 6 w 58"/>
                  <a:gd name="T105" fmla="*/ 36 h 37"/>
                  <a:gd name="T106" fmla="*/ 9 w 58"/>
                  <a:gd name="T107" fmla="*/ 37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58" h="37">
                    <a:moveTo>
                      <a:pt x="9" y="37"/>
                    </a:moveTo>
                    <a:cubicBezTo>
                      <a:pt x="12" y="37"/>
                      <a:pt x="15" y="37"/>
                      <a:pt x="19" y="36"/>
                    </a:cubicBezTo>
                    <a:cubicBezTo>
                      <a:pt x="21" y="36"/>
                      <a:pt x="23" y="35"/>
                      <a:pt x="25" y="34"/>
                    </a:cubicBezTo>
                    <a:cubicBezTo>
                      <a:pt x="26" y="34"/>
                      <a:pt x="27" y="33"/>
                      <a:pt x="28" y="33"/>
                    </a:cubicBezTo>
                    <a:cubicBezTo>
                      <a:pt x="29" y="32"/>
                      <a:pt x="30" y="32"/>
                      <a:pt x="31" y="31"/>
                    </a:cubicBezTo>
                    <a:cubicBezTo>
                      <a:pt x="35" y="29"/>
                      <a:pt x="38" y="26"/>
                      <a:pt x="41" y="23"/>
                    </a:cubicBezTo>
                    <a:cubicBezTo>
                      <a:pt x="44" y="20"/>
                      <a:pt x="46" y="17"/>
                      <a:pt x="47" y="14"/>
                    </a:cubicBezTo>
                    <a:cubicBezTo>
                      <a:pt x="48" y="13"/>
                      <a:pt x="49" y="12"/>
                      <a:pt x="49" y="12"/>
                    </a:cubicBezTo>
                    <a:cubicBezTo>
                      <a:pt x="50" y="10"/>
                      <a:pt x="52" y="8"/>
                      <a:pt x="53" y="6"/>
                    </a:cubicBezTo>
                    <a:cubicBezTo>
                      <a:pt x="54" y="5"/>
                      <a:pt x="57" y="1"/>
                      <a:pt x="58" y="0"/>
                    </a:cubicBezTo>
                    <a:cubicBezTo>
                      <a:pt x="58" y="0"/>
                      <a:pt x="56" y="1"/>
                      <a:pt x="56" y="1"/>
                    </a:cubicBezTo>
                    <a:cubicBezTo>
                      <a:pt x="56" y="1"/>
                      <a:pt x="55" y="2"/>
                      <a:pt x="55" y="2"/>
                    </a:cubicBezTo>
                    <a:cubicBezTo>
                      <a:pt x="55" y="2"/>
                      <a:pt x="55" y="2"/>
                      <a:pt x="54" y="2"/>
                    </a:cubicBezTo>
                    <a:cubicBezTo>
                      <a:pt x="54" y="2"/>
                      <a:pt x="54" y="2"/>
                      <a:pt x="54" y="2"/>
                    </a:cubicBezTo>
                    <a:cubicBezTo>
                      <a:pt x="53" y="2"/>
                      <a:pt x="53" y="4"/>
                      <a:pt x="52" y="5"/>
                    </a:cubicBezTo>
                    <a:cubicBezTo>
                      <a:pt x="52" y="6"/>
                      <a:pt x="51" y="6"/>
                      <a:pt x="51" y="7"/>
                    </a:cubicBezTo>
                    <a:cubicBezTo>
                      <a:pt x="51" y="7"/>
                      <a:pt x="51" y="7"/>
                      <a:pt x="51" y="7"/>
                    </a:cubicBezTo>
                    <a:cubicBezTo>
                      <a:pt x="50" y="7"/>
                      <a:pt x="48" y="9"/>
                      <a:pt x="47" y="10"/>
                    </a:cubicBezTo>
                    <a:cubicBezTo>
                      <a:pt x="46" y="12"/>
                      <a:pt x="45" y="14"/>
                      <a:pt x="44" y="13"/>
                    </a:cubicBezTo>
                    <a:cubicBezTo>
                      <a:pt x="43" y="13"/>
                      <a:pt x="43" y="13"/>
                      <a:pt x="43" y="13"/>
                    </a:cubicBezTo>
                    <a:cubicBezTo>
                      <a:pt x="42" y="15"/>
                      <a:pt x="42" y="18"/>
                      <a:pt x="40" y="19"/>
                    </a:cubicBezTo>
                    <a:cubicBezTo>
                      <a:pt x="40" y="20"/>
                      <a:pt x="40" y="20"/>
                      <a:pt x="40" y="20"/>
                    </a:cubicBezTo>
                    <a:cubicBezTo>
                      <a:pt x="39" y="21"/>
                      <a:pt x="37" y="22"/>
                      <a:pt x="36" y="23"/>
                    </a:cubicBezTo>
                    <a:cubicBezTo>
                      <a:pt x="35" y="24"/>
                      <a:pt x="33" y="25"/>
                      <a:pt x="33" y="26"/>
                    </a:cubicBezTo>
                    <a:cubicBezTo>
                      <a:pt x="32" y="26"/>
                      <a:pt x="32" y="26"/>
                      <a:pt x="32" y="26"/>
                    </a:cubicBezTo>
                    <a:cubicBezTo>
                      <a:pt x="32" y="26"/>
                      <a:pt x="31" y="27"/>
                      <a:pt x="31" y="27"/>
                    </a:cubicBezTo>
                    <a:cubicBezTo>
                      <a:pt x="31" y="27"/>
                      <a:pt x="31" y="27"/>
                      <a:pt x="31" y="27"/>
                    </a:cubicBezTo>
                    <a:cubicBezTo>
                      <a:pt x="31" y="26"/>
                      <a:pt x="31" y="26"/>
                      <a:pt x="31" y="26"/>
                    </a:cubicBezTo>
                    <a:cubicBezTo>
                      <a:pt x="31" y="25"/>
                      <a:pt x="31" y="24"/>
                      <a:pt x="30" y="24"/>
                    </a:cubicBezTo>
                    <a:cubicBezTo>
                      <a:pt x="30" y="23"/>
                      <a:pt x="30" y="23"/>
                      <a:pt x="30" y="23"/>
                    </a:cubicBezTo>
                    <a:cubicBezTo>
                      <a:pt x="30" y="23"/>
                      <a:pt x="30" y="23"/>
                      <a:pt x="30" y="22"/>
                    </a:cubicBezTo>
                    <a:cubicBezTo>
                      <a:pt x="29" y="22"/>
                      <a:pt x="29" y="23"/>
                      <a:pt x="28" y="24"/>
                    </a:cubicBezTo>
                    <a:cubicBezTo>
                      <a:pt x="28" y="24"/>
                      <a:pt x="28" y="24"/>
                      <a:pt x="28" y="24"/>
                    </a:cubicBezTo>
                    <a:cubicBezTo>
                      <a:pt x="27" y="25"/>
                      <a:pt x="26" y="26"/>
                      <a:pt x="25" y="27"/>
                    </a:cubicBezTo>
                    <a:cubicBezTo>
                      <a:pt x="25" y="27"/>
                      <a:pt x="25" y="27"/>
                      <a:pt x="24" y="27"/>
                    </a:cubicBezTo>
                    <a:cubicBezTo>
                      <a:pt x="24" y="27"/>
                      <a:pt x="23" y="28"/>
                      <a:pt x="23" y="28"/>
                    </a:cubicBezTo>
                    <a:cubicBezTo>
                      <a:pt x="22" y="28"/>
                      <a:pt x="22" y="28"/>
                      <a:pt x="22" y="28"/>
                    </a:cubicBezTo>
                    <a:cubicBezTo>
                      <a:pt x="21" y="28"/>
                      <a:pt x="21" y="29"/>
                      <a:pt x="20" y="29"/>
                    </a:cubicBezTo>
                    <a:cubicBezTo>
                      <a:pt x="19" y="29"/>
                      <a:pt x="18" y="30"/>
                      <a:pt x="17" y="31"/>
                    </a:cubicBezTo>
                    <a:cubicBezTo>
                      <a:pt x="17" y="32"/>
                      <a:pt x="17" y="32"/>
                      <a:pt x="17" y="32"/>
                    </a:cubicBezTo>
                    <a:cubicBezTo>
                      <a:pt x="17" y="33"/>
                      <a:pt x="17" y="33"/>
                      <a:pt x="17" y="33"/>
                    </a:cubicBezTo>
                    <a:cubicBezTo>
                      <a:pt x="17" y="34"/>
                      <a:pt x="17" y="34"/>
                      <a:pt x="16" y="35"/>
                    </a:cubicBezTo>
                    <a:cubicBezTo>
                      <a:pt x="14" y="36"/>
                      <a:pt x="13" y="36"/>
                      <a:pt x="11" y="36"/>
                    </a:cubicBezTo>
                    <a:cubicBezTo>
                      <a:pt x="11" y="36"/>
                      <a:pt x="10" y="36"/>
                      <a:pt x="10" y="36"/>
                    </a:cubicBezTo>
                    <a:cubicBezTo>
                      <a:pt x="9" y="36"/>
                      <a:pt x="8" y="35"/>
                      <a:pt x="8" y="35"/>
                    </a:cubicBezTo>
                    <a:cubicBezTo>
                      <a:pt x="8" y="35"/>
                      <a:pt x="7" y="35"/>
                      <a:pt x="7" y="35"/>
                    </a:cubicBezTo>
                    <a:cubicBezTo>
                      <a:pt x="7" y="35"/>
                      <a:pt x="7" y="35"/>
                      <a:pt x="6" y="35"/>
                    </a:cubicBezTo>
                    <a:cubicBezTo>
                      <a:pt x="6" y="35"/>
                      <a:pt x="6" y="35"/>
                      <a:pt x="5" y="35"/>
                    </a:cubicBezTo>
                    <a:cubicBezTo>
                      <a:pt x="4" y="35"/>
                      <a:pt x="4" y="35"/>
                      <a:pt x="4" y="35"/>
                    </a:cubicBezTo>
                    <a:cubicBezTo>
                      <a:pt x="3" y="35"/>
                      <a:pt x="3" y="35"/>
                      <a:pt x="2" y="35"/>
                    </a:cubicBezTo>
                    <a:cubicBezTo>
                      <a:pt x="2" y="35"/>
                      <a:pt x="2" y="35"/>
                      <a:pt x="2" y="35"/>
                    </a:cubicBezTo>
                    <a:cubicBezTo>
                      <a:pt x="1" y="35"/>
                      <a:pt x="1" y="35"/>
                      <a:pt x="0" y="35"/>
                    </a:cubicBezTo>
                    <a:cubicBezTo>
                      <a:pt x="2" y="35"/>
                      <a:pt x="4" y="36"/>
                      <a:pt x="6" y="36"/>
                    </a:cubicBezTo>
                    <a:cubicBezTo>
                      <a:pt x="7" y="37"/>
                      <a:pt x="8" y="37"/>
                      <a:pt x="9" y="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23" name="Freeform 204"/>
              <p:cNvSpPr/>
              <p:nvPr/>
            </p:nvSpPr>
            <p:spPr bwMode="auto">
              <a:xfrm rot="16069449">
                <a:off x="2971776" y="3123622"/>
                <a:ext cx="196850" cy="323703"/>
              </a:xfrm>
              <a:custGeom>
                <a:avLst/>
                <a:gdLst>
                  <a:gd name="T0" fmla="*/ 13 w 23"/>
                  <a:gd name="T1" fmla="*/ 24 h 24"/>
                  <a:gd name="T2" fmla="*/ 12 w 23"/>
                  <a:gd name="T3" fmla="*/ 23 h 24"/>
                  <a:gd name="T4" fmla="*/ 12 w 23"/>
                  <a:gd name="T5" fmla="*/ 22 h 24"/>
                  <a:gd name="T6" fmla="*/ 15 w 23"/>
                  <a:gd name="T7" fmla="*/ 20 h 24"/>
                  <a:gd name="T8" fmla="*/ 15 w 23"/>
                  <a:gd name="T9" fmla="*/ 20 h 24"/>
                  <a:gd name="T10" fmla="*/ 17 w 23"/>
                  <a:gd name="T11" fmla="*/ 20 h 24"/>
                  <a:gd name="T12" fmla="*/ 19 w 23"/>
                  <a:gd name="T13" fmla="*/ 20 h 24"/>
                  <a:gd name="T14" fmla="*/ 19 w 23"/>
                  <a:gd name="T15" fmla="*/ 19 h 24"/>
                  <a:gd name="T16" fmla="*/ 23 w 23"/>
                  <a:gd name="T17" fmla="*/ 18 h 24"/>
                  <a:gd name="T18" fmla="*/ 21 w 23"/>
                  <a:gd name="T19" fmla="*/ 18 h 24"/>
                  <a:gd name="T20" fmla="*/ 19 w 23"/>
                  <a:gd name="T21" fmla="*/ 18 h 24"/>
                  <a:gd name="T22" fmla="*/ 15 w 23"/>
                  <a:gd name="T23" fmla="*/ 18 h 24"/>
                  <a:gd name="T24" fmla="*/ 13 w 23"/>
                  <a:gd name="T25" fmla="*/ 17 h 24"/>
                  <a:gd name="T26" fmla="*/ 6 w 23"/>
                  <a:gd name="T27" fmla="*/ 13 h 24"/>
                  <a:gd name="T28" fmla="*/ 1 w 23"/>
                  <a:gd name="T29" fmla="*/ 6 h 24"/>
                  <a:gd name="T30" fmla="*/ 1 w 23"/>
                  <a:gd name="T31" fmla="*/ 5 h 24"/>
                  <a:gd name="T32" fmla="*/ 0 w 23"/>
                  <a:gd name="T33" fmla="*/ 0 h 24"/>
                  <a:gd name="T34" fmla="*/ 0 w 23"/>
                  <a:gd name="T35" fmla="*/ 4 h 24"/>
                  <a:gd name="T36" fmla="*/ 1 w 23"/>
                  <a:gd name="T37" fmla="*/ 13 h 24"/>
                  <a:gd name="T38" fmla="*/ 6 w 23"/>
                  <a:gd name="T39" fmla="*/ 20 h 24"/>
                  <a:gd name="T40" fmla="*/ 13 w 23"/>
                  <a:gd name="T41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3" h="24">
                    <a:moveTo>
                      <a:pt x="13" y="24"/>
                    </a:moveTo>
                    <a:cubicBezTo>
                      <a:pt x="13" y="24"/>
                      <a:pt x="13" y="24"/>
                      <a:pt x="12" y="23"/>
                    </a:cubicBezTo>
                    <a:cubicBezTo>
                      <a:pt x="12" y="23"/>
                      <a:pt x="12" y="23"/>
                      <a:pt x="12" y="22"/>
                    </a:cubicBezTo>
                    <a:cubicBezTo>
                      <a:pt x="13" y="21"/>
                      <a:pt x="14" y="21"/>
                      <a:pt x="15" y="20"/>
                    </a:cubicBezTo>
                    <a:cubicBezTo>
                      <a:pt x="15" y="20"/>
                      <a:pt x="15" y="20"/>
                      <a:pt x="15" y="20"/>
                    </a:cubicBezTo>
                    <a:cubicBezTo>
                      <a:pt x="16" y="20"/>
                      <a:pt x="16" y="20"/>
                      <a:pt x="17" y="20"/>
                    </a:cubicBezTo>
                    <a:cubicBezTo>
                      <a:pt x="17" y="20"/>
                      <a:pt x="18" y="20"/>
                      <a:pt x="19" y="20"/>
                    </a:cubicBezTo>
                    <a:cubicBezTo>
                      <a:pt x="19" y="19"/>
                      <a:pt x="19" y="19"/>
                      <a:pt x="19" y="19"/>
                    </a:cubicBezTo>
                    <a:cubicBezTo>
                      <a:pt x="21" y="19"/>
                      <a:pt x="23" y="18"/>
                      <a:pt x="23" y="18"/>
                    </a:cubicBezTo>
                    <a:cubicBezTo>
                      <a:pt x="22" y="18"/>
                      <a:pt x="22" y="18"/>
                      <a:pt x="21" y="18"/>
                    </a:cubicBezTo>
                    <a:cubicBezTo>
                      <a:pt x="21" y="18"/>
                      <a:pt x="20" y="18"/>
                      <a:pt x="19" y="18"/>
                    </a:cubicBezTo>
                    <a:cubicBezTo>
                      <a:pt x="18" y="18"/>
                      <a:pt x="17" y="18"/>
                      <a:pt x="15" y="18"/>
                    </a:cubicBezTo>
                    <a:cubicBezTo>
                      <a:pt x="14" y="18"/>
                      <a:pt x="13" y="17"/>
                      <a:pt x="13" y="17"/>
                    </a:cubicBezTo>
                    <a:cubicBezTo>
                      <a:pt x="10" y="16"/>
                      <a:pt x="8" y="15"/>
                      <a:pt x="6" y="13"/>
                    </a:cubicBezTo>
                    <a:cubicBezTo>
                      <a:pt x="4" y="12"/>
                      <a:pt x="2" y="10"/>
                      <a:pt x="1" y="6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0" y="4"/>
                      <a:pt x="0" y="2"/>
                      <a:pt x="0" y="0"/>
                    </a:cubicBezTo>
                    <a:cubicBezTo>
                      <a:pt x="0" y="2"/>
                      <a:pt x="0" y="3"/>
                      <a:pt x="0" y="4"/>
                    </a:cubicBezTo>
                    <a:cubicBezTo>
                      <a:pt x="0" y="8"/>
                      <a:pt x="1" y="10"/>
                      <a:pt x="1" y="13"/>
                    </a:cubicBezTo>
                    <a:cubicBezTo>
                      <a:pt x="2" y="16"/>
                      <a:pt x="4" y="19"/>
                      <a:pt x="6" y="20"/>
                    </a:cubicBezTo>
                    <a:cubicBezTo>
                      <a:pt x="8" y="22"/>
                      <a:pt x="10" y="23"/>
                      <a:pt x="13" y="24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24" name="Freeform 205"/>
              <p:cNvSpPr/>
              <p:nvPr/>
            </p:nvSpPr>
            <p:spPr bwMode="auto">
              <a:xfrm rot="16069449">
                <a:off x="2884086" y="1797752"/>
                <a:ext cx="50800" cy="188462"/>
              </a:xfrm>
              <a:custGeom>
                <a:avLst/>
                <a:gdLst>
                  <a:gd name="T0" fmla="*/ 6 w 6"/>
                  <a:gd name="T1" fmla="*/ 7 h 14"/>
                  <a:gd name="T2" fmla="*/ 4 w 6"/>
                  <a:gd name="T3" fmla="*/ 3 h 14"/>
                  <a:gd name="T4" fmla="*/ 1 w 6"/>
                  <a:gd name="T5" fmla="*/ 1 h 14"/>
                  <a:gd name="T6" fmla="*/ 0 w 6"/>
                  <a:gd name="T7" fmla="*/ 0 h 14"/>
                  <a:gd name="T8" fmla="*/ 1 w 6"/>
                  <a:gd name="T9" fmla="*/ 1 h 14"/>
                  <a:gd name="T10" fmla="*/ 2 w 6"/>
                  <a:gd name="T11" fmla="*/ 2 h 14"/>
                  <a:gd name="T12" fmla="*/ 4 w 6"/>
                  <a:gd name="T13" fmla="*/ 5 h 14"/>
                  <a:gd name="T14" fmla="*/ 4 w 6"/>
                  <a:gd name="T15" fmla="*/ 9 h 14"/>
                  <a:gd name="T16" fmla="*/ 4 w 6"/>
                  <a:gd name="T17" fmla="*/ 11 h 14"/>
                  <a:gd name="T18" fmla="*/ 3 w 6"/>
                  <a:gd name="T19" fmla="*/ 13 h 14"/>
                  <a:gd name="T20" fmla="*/ 3 w 6"/>
                  <a:gd name="T21" fmla="*/ 13 h 14"/>
                  <a:gd name="T22" fmla="*/ 3 w 6"/>
                  <a:gd name="T23" fmla="*/ 14 h 14"/>
                  <a:gd name="T24" fmla="*/ 4 w 6"/>
                  <a:gd name="T25" fmla="*/ 13 h 14"/>
                  <a:gd name="T26" fmla="*/ 4 w 6"/>
                  <a:gd name="T27" fmla="*/ 13 h 14"/>
                  <a:gd name="T28" fmla="*/ 4 w 6"/>
                  <a:gd name="T29" fmla="*/ 12 h 14"/>
                  <a:gd name="T30" fmla="*/ 5 w 6"/>
                  <a:gd name="T31" fmla="*/ 11 h 14"/>
                  <a:gd name="T32" fmla="*/ 5 w 6"/>
                  <a:gd name="T33" fmla="*/ 11 h 14"/>
                  <a:gd name="T34" fmla="*/ 6 w 6"/>
                  <a:gd name="T35" fmla="*/ 10 h 14"/>
                  <a:gd name="T36" fmla="*/ 6 w 6"/>
                  <a:gd name="T37" fmla="*/ 10 h 14"/>
                  <a:gd name="T38" fmla="*/ 6 w 6"/>
                  <a:gd name="T39" fmla="*/ 11 h 14"/>
                  <a:gd name="T40" fmla="*/ 6 w 6"/>
                  <a:gd name="T41" fmla="*/ 7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6" h="14">
                    <a:moveTo>
                      <a:pt x="6" y="7"/>
                    </a:moveTo>
                    <a:cubicBezTo>
                      <a:pt x="6" y="5"/>
                      <a:pt x="5" y="4"/>
                      <a:pt x="4" y="3"/>
                    </a:cubicBezTo>
                    <a:cubicBezTo>
                      <a:pt x="3" y="2"/>
                      <a:pt x="2" y="2"/>
                      <a:pt x="1" y="1"/>
                    </a:cubicBezTo>
                    <a:cubicBezTo>
                      <a:pt x="1" y="1"/>
                      <a:pt x="0" y="0"/>
                      <a:pt x="0" y="0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3" y="3"/>
                      <a:pt x="3" y="4"/>
                      <a:pt x="4" y="5"/>
                    </a:cubicBezTo>
                    <a:cubicBezTo>
                      <a:pt x="4" y="7"/>
                      <a:pt x="4" y="8"/>
                      <a:pt x="4" y="9"/>
                    </a:cubicBezTo>
                    <a:cubicBezTo>
                      <a:pt x="4" y="10"/>
                      <a:pt x="4" y="10"/>
                      <a:pt x="4" y="11"/>
                    </a:cubicBezTo>
                    <a:cubicBezTo>
                      <a:pt x="4" y="11"/>
                      <a:pt x="3" y="12"/>
                      <a:pt x="3" y="13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4"/>
                      <a:pt x="3" y="14"/>
                      <a:pt x="4" y="13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4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0"/>
                      <a:pt x="5" y="10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6" y="10"/>
                      <a:pt x="6" y="11"/>
                    </a:cubicBezTo>
                    <a:cubicBezTo>
                      <a:pt x="6" y="9"/>
                      <a:pt x="6" y="8"/>
                      <a:pt x="6" y="7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25" name="Freeform 206"/>
              <p:cNvSpPr/>
              <p:nvPr/>
            </p:nvSpPr>
            <p:spPr bwMode="auto">
              <a:xfrm rot="16069449">
                <a:off x="3070855" y="2067590"/>
                <a:ext cx="33338" cy="148390"/>
              </a:xfrm>
              <a:custGeom>
                <a:avLst/>
                <a:gdLst>
                  <a:gd name="T0" fmla="*/ 0 w 4"/>
                  <a:gd name="T1" fmla="*/ 5 h 11"/>
                  <a:gd name="T2" fmla="*/ 1 w 4"/>
                  <a:gd name="T3" fmla="*/ 8 h 11"/>
                  <a:gd name="T4" fmla="*/ 3 w 4"/>
                  <a:gd name="T5" fmla="*/ 10 h 11"/>
                  <a:gd name="T6" fmla="*/ 3 w 4"/>
                  <a:gd name="T7" fmla="*/ 11 h 11"/>
                  <a:gd name="T8" fmla="*/ 3 w 4"/>
                  <a:gd name="T9" fmla="*/ 10 h 11"/>
                  <a:gd name="T10" fmla="*/ 3 w 4"/>
                  <a:gd name="T11" fmla="*/ 10 h 11"/>
                  <a:gd name="T12" fmla="*/ 2 w 4"/>
                  <a:gd name="T13" fmla="*/ 6 h 11"/>
                  <a:gd name="T14" fmla="*/ 2 w 4"/>
                  <a:gd name="T15" fmla="*/ 3 h 11"/>
                  <a:gd name="T16" fmla="*/ 3 w 4"/>
                  <a:gd name="T17" fmla="*/ 2 h 11"/>
                  <a:gd name="T18" fmla="*/ 3 w 4"/>
                  <a:gd name="T19" fmla="*/ 1 h 11"/>
                  <a:gd name="T20" fmla="*/ 4 w 4"/>
                  <a:gd name="T21" fmla="*/ 0 h 11"/>
                  <a:gd name="T22" fmla="*/ 4 w 4"/>
                  <a:gd name="T23" fmla="*/ 0 h 11"/>
                  <a:gd name="T24" fmla="*/ 3 w 4"/>
                  <a:gd name="T25" fmla="*/ 1 h 11"/>
                  <a:gd name="T26" fmla="*/ 3 w 4"/>
                  <a:gd name="T27" fmla="*/ 1 h 11"/>
                  <a:gd name="T28" fmla="*/ 2 w 4"/>
                  <a:gd name="T29" fmla="*/ 2 h 11"/>
                  <a:gd name="T30" fmla="*/ 2 w 4"/>
                  <a:gd name="T31" fmla="*/ 2 h 11"/>
                  <a:gd name="T32" fmla="*/ 2 w 4"/>
                  <a:gd name="T33" fmla="*/ 2 h 11"/>
                  <a:gd name="T34" fmla="*/ 1 w 4"/>
                  <a:gd name="T35" fmla="*/ 3 h 11"/>
                  <a:gd name="T36" fmla="*/ 1 w 4"/>
                  <a:gd name="T37" fmla="*/ 2 h 11"/>
                  <a:gd name="T38" fmla="*/ 1 w 4"/>
                  <a:gd name="T39" fmla="*/ 2 h 11"/>
                  <a:gd name="T40" fmla="*/ 0 w 4"/>
                  <a:gd name="T41" fmla="*/ 5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4" h="11">
                    <a:moveTo>
                      <a:pt x="0" y="5"/>
                    </a:moveTo>
                    <a:cubicBezTo>
                      <a:pt x="0" y="6"/>
                      <a:pt x="1" y="7"/>
                      <a:pt x="1" y="8"/>
                    </a:cubicBezTo>
                    <a:cubicBezTo>
                      <a:pt x="1" y="9"/>
                      <a:pt x="2" y="9"/>
                      <a:pt x="3" y="10"/>
                    </a:cubicBezTo>
                    <a:cubicBezTo>
                      <a:pt x="3" y="10"/>
                      <a:pt x="3" y="11"/>
                      <a:pt x="3" y="11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2" y="8"/>
                      <a:pt x="2" y="7"/>
                      <a:pt x="2" y="6"/>
                    </a:cubicBezTo>
                    <a:cubicBezTo>
                      <a:pt x="2" y="5"/>
                      <a:pt x="2" y="4"/>
                      <a:pt x="2" y="3"/>
                    </a:cubicBezTo>
                    <a:cubicBezTo>
                      <a:pt x="2" y="3"/>
                      <a:pt x="2" y="3"/>
                      <a:pt x="3" y="2"/>
                    </a:cubicBezTo>
                    <a:cubicBezTo>
                      <a:pt x="3" y="2"/>
                      <a:pt x="3" y="1"/>
                      <a:pt x="3" y="1"/>
                    </a:cubicBezTo>
                    <a:cubicBezTo>
                      <a:pt x="3" y="1"/>
                      <a:pt x="4" y="1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1" y="3"/>
                      <a:pt x="1" y="3"/>
                    </a:cubicBezTo>
                    <a:cubicBezTo>
                      <a:pt x="1" y="3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0" y="4"/>
                      <a:pt x="0" y="5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26" name="Freeform 207"/>
              <p:cNvSpPr/>
              <p:nvPr/>
            </p:nvSpPr>
            <p:spPr bwMode="auto">
              <a:xfrm rot="16069449">
                <a:off x="3246641" y="1883303"/>
                <a:ext cx="84138" cy="107692"/>
              </a:xfrm>
              <a:custGeom>
                <a:avLst/>
                <a:gdLst>
                  <a:gd name="T0" fmla="*/ 0 w 10"/>
                  <a:gd name="T1" fmla="*/ 5 h 8"/>
                  <a:gd name="T2" fmla="*/ 0 w 10"/>
                  <a:gd name="T3" fmla="*/ 5 h 8"/>
                  <a:gd name="T4" fmla="*/ 0 w 10"/>
                  <a:gd name="T5" fmla="*/ 4 h 8"/>
                  <a:gd name="T6" fmla="*/ 1 w 10"/>
                  <a:gd name="T7" fmla="*/ 5 h 8"/>
                  <a:gd name="T8" fmla="*/ 1 w 10"/>
                  <a:gd name="T9" fmla="*/ 5 h 8"/>
                  <a:gd name="T10" fmla="*/ 1 w 10"/>
                  <a:gd name="T11" fmla="*/ 6 h 8"/>
                  <a:gd name="T12" fmla="*/ 1 w 10"/>
                  <a:gd name="T13" fmla="*/ 7 h 8"/>
                  <a:gd name="T14" fmla="*/ 1 w 10"/>
                  <a:gd name="T15" fmla="*/ 7 h 8"/>
                  <a:gd name="T16" fmla="*/ 2 w 10"/>
                  <a:gd name="T17" fmla="*/ 8 h 8"/>
                  <a:gd name="T18" fmla="*/ 2 w 10"/>
                  <a:gd name="T19" fmla="*/ 7 h 8"/>
                  <a:gd name="T20" fmla="*/ 2 w 10"/>
                  <a:gd name="T21" fmla="*/ 7 h 8"/>
                  <a:gd name="T22" fmla="*/ 2 w 10"/>
                  <a:gd name="T23" fmla="*/ 5 h 8"/>
                  <a:gd name="T24" fmla="*/ 2 w 10"/>
                  <a:gd name="T25" fmla="*/ 4 h 8"/>
                  <a:gd name="T26" fmla="*/ 4 w 10"/>
                  <a:gd name="T27" fmla="*/ 2 h 8"/>
                  <a:gd name="T28" fmla="*/ 8 w 10"/>
                  <a:gd name="T29" fmla="*/ 0 h 8"/>
                  <a:gd name="T30" fmla="*/ 8 w 10"/>
                  <a:gd name="T31" fmla="*/ 0 h 8"/>
                  <a:gd name="T32" fmla="*/ 10 w 10"/>
                  <a:gd name="T33" fmla="*/ 0 h 8"/>
                  <a:gd name="T34" fmla="*/ 8 w 10"/>
                  <a:gd name="T35" fmla="*/ 0 h 8"/>
                  <a:gd name="T36" fmla="*/ 5 w 10"/>
                  <a:gd name="T37" fmla="*/ 1 h 8"/>
                  <a:gd name="T38" fmla="*/ 1 w 10"/>
                  <a:gd name="T39" fmla="*/ 3 h 8"/>
                  <a:gd name="T40" fmla="*/ 0 w 10"/>
                  <a:gd name="T41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0" h="8">
                    <a:moveTo>
                      <a:pt x="0" y="5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2" y="8"/>
                      <a:pt x="2" y="8"/>
                    </a:cubicBezTo>
                    <a:cubicBezTo>
                      <a:pt x="2" y="8"/>
                      <a:pt x="2" y="7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6"/>
                      <a:pt x="2" y="6"/>
                      <a:pt x="2" y="5"/>
                    </a:cubicBezTo>
                    <a:cubicBezTo>
                      <a:pt x="2" y="5"/>
                      <a:pt x="2" y="5"/>
                      <a:pt x="2" y="4"/>
                    </a:cubicBezTo>
                    <a:cubicBezTo>
                      <a:pt x="3" y="4"/>
                      <a:pt x="4" y="3"/>
                      <a:pt x="4" y="2"/>
                    </a:cubicBezTo>
                    <a:cubicBezTo>
                      <a:pt x="5" y="2"/>
                      <a:pt x="6" y="1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9" y="0"/>
                      <a:pt x="9" y="0"/>
                      <a:pt x="10" y="0"/>
                    </a:cubicBezTo>
                    <a:cubicBezTo>
                      <a:pt x="9" y="0"/>
                      <a:pt x="9" y="0"/>
                      <a:pt x="8" y="0"/>
                    </a:cubicBezTo>
                    <a:cubicBezTo>
                      <a:pt x="7" y="0"/>
                      <a:pt x="6" y="1"/>
                      <a:pt x="5" y="1"/>
                    </a:cubicBezTo>
                    <a:cubicBezTo>
                      <a:pt x="3" y="1"/>
                      <a:pt x="2" y="2"/>
                      <a:pt x="1" y="3"/>
                    </a:cubicBezTo>
                    <a:cubicBezTo>
                      <a:pt x="1" y="3"/>
                      <a:pt x="0" y="4"/>
                      <a:pt x="0" y="5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27" name="Freeform 212"/>
              <p:cNvSpPr/>
              <p:nvPr/>
            </p:nvSpPr>
            <p:spPr bwMode="auto">
              <a:xfrm rot="16069449">
                <a:off x="2757666" y="2560560"/>
                <a:ext cx="950913" cy="444544"/>
              </a:xfrm>
              <a:custGeom>
                <a:avLst/>
                <a:gdLst>
                  <a:gd name="T0" fmla="*/ 104 w 111"/>
                  <a:gd name="T1" fmla="*/ 0 h 33"/>
                  <a:gd name="T2" fmla="*/ 100 w 111"/>
                  <a:gd name="T3" fmla="*/ 5 h 33"/>
                  <a:gd name="T4" fmla="*/ 92 w 111"/>
                  <a:gd name="T5" fmla="*/ 11 h 33"/>
                  <a:gd name="T6" fmla="*/ 99 w 111"/>
                  <a:gd name="T7" fmla="*/ 11 h 33"/>
                  <a:gd name="T8" fmla="*/ 105 w 111"/>
                  <a:gd name="T9" fmla="*/ 12 h 33"/>
                  <a:gd name="T10" fmla="*/ 111 w 111"/>
                  <a:gd name="T11" fmla="*/ 18 h 33"/>
                  <a:gd name="T12" fmla="*/ 104 w 111"/>
                  <a:gd name="T13" fmla="*/ 17 h 33"/>
                  <a:gd name="T14" fmla="*/ 96 w 111"/>
                  <a:gd name="T15" fmla="*/ 18 h 33"/>
                  <a:gd name="T16" fmla="*/ 80 w 111"/>
                  <a:gd name="T17" fmla="*/ 22 h 33"/>
                  <a:gd name="T18" fmla="*/ 72 w 111"/>
                  <a:gd name="T19" fmla="*/ 25 h 33"/>
                  <a:gd name="T20" fmla="*/ 68 w 111"/>
                  <a:gd name="T21" fmla="*/ 27 h 33"/>
                  <a:gd name="T22" fmla="*/ 65 w 111"/>
                  <a:gd name="T23" fmla="*/ 28 h 33"/>
                  <a:gd name="T24" fmla="*/ 51 w 111"/>
                  <a:gd name="T25" fmla="*/ 32 h 33"/>
                  <a:gd name="T26" fmla="*/ 29 w 111"/>
                  <a:gd name="T27" fmla="*/ 32 h 33"/>
                  <a:gd name="T28" fmla="*/ 23 w 111"/>
                  <a:gd name="T29" fmla="*/ 31 h 33"/>
                  <a:gd name="T30" fmla="*/ 21 w 111"/>
                  <a:gd name="T31" fmla="*/ 30 h 33"/>
                  <a:gd name="T32" fmla="*/ 11 w 111"/>
                  <a:gd name="T33" fmla="*/ 27 h 33"/>
                  <a:gd name="T34" fmla="*/ 1 w 111"/>
                  <a:gd name="T35" fmla="*/ 22 h 33"/>
                  <a:gd name="T36" fmla="*/ 0 w 111"/>
                  <a:gd name="T37" fmla="*/ 21 h 33"/>
                  <a:gd name="T38" fmla="*/ 0 w 111"/>
                  <a:gd name="T39" fmla="*/ 21 h 33"/>
                  <a:gd name="T40" fmla="*/ 0 w 111"/>
                  <a:gd name="T41" fmla="*/ 21 h 33"/>
                  <a:gd name="T42" fmla="*/ 0 w 111"/>
                  <a:gd name="T43" fmla="*/ 20 h 33"/>
                  <a:gd name="T44" fmla="*/ 0 w 111"/>
                  <a:gd name="T45" fmla="*/ 20 h 33"/>
                  <a:gd name="T46" fmla="*/ 0 w 111"/>
                  <a:gd name="T47" fmla="*/ 21 h 33"/>
                  <a:gd name="T48" fmla="*/ 1 w 111"/>
                  <a:gd name="T49" fmla="*/ 21 h 33"/>
                  <a:gd name="T50" fmla="*/ 2 w 111"/>
                  <a:gd name="T51" fmla="*/ 22 h 33"/>
                  <a:gd name="T52" fmla="*/ 5 w 111"/>
                  <a:gd name="T53" fmla="*/ 24 h 33"/>
                  <a:gd name="T54" fmla="*/ 11 w 111"/>
                  <a:gd name="T55" fmla="*/ 26 h 33"/>
                  <a:gd name="T56" fmla="*/ 24 w 111"/>
                  <a:gd name="T57" fmla="*/ 30 h 33"/>
                  <a:gd name="T58" fmla="*/ 50 w 111"/>
                  <a:gd name="T59" fmla="*/ 28 h 33"/>
                  <a:gd name="T60" fmla="*/ 62 w 111"/>
                  <a:gd name="T61" fmla="*/ 23 h 33"/>
                  <a:gd name="T62" fmla="*/ 65 w 111"/>
                  <a:gd name="T63" fmla="*/ 21 h 33"/>
                  <a:gd name="T64" fmla="*/ 69 w 111"/>
                  <a:gd name="T65" fmla="*/ 19 h 33"/>
                  <a:gd name="T66" fmla="*/ 75 w 111"/>
                  <a:gd name="T67" fmla="*/ 15 h 33"/>
                  <a:gd name="T68" fmla="*/ 88 w 111"/>
                  <a:gd name="T69" fmla="*/ 7 h 33"/>
                  <a:gd name="T70" fmla="*/ 96 w 111"/>
                  <a:gd name="T71" fmla="*/ 3 h 33"/>
                  <a:gd name="T72" fmla="*/ 104 w 111"/>
                  <a:gd name="T73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11" h="33">
                    <a:moveTo>
                      <a:pt x="104" y="0"/>
                    </a:moveTo>
                    <a:cubicBezTo>
                      <a:pt x="104" y="1"/>
                      <a:pt x="102" y="3"/>
                      <a:pt x="100" y="5"/>
                    </a:cubicBezTo>
                    <a:cubicBezTo>
                      <a:pt x="97" y="7"/>
                      <a:pt x="94" y="9"/>
                      <a:pt x="92" y="11"/>
                    </a:cubicBezTo>
                    <a:cubicBezTo>
                      <a:pt x="94" y="11"/>
                      <a:pt x="97" y="11"/>
                      <a:pt x="99" y="11"/>
                    </a:cubicBezTo>
                    <a:cubicBezTo>
                      <a:pt x="102" y="11"/>
                      <a:pt x="104" y="11"/>
                      <a:pt x="105" y="12"/>
                    </a:cubicBezTo>
                    <a:cubicBezTo>
                      <a:pt x="109" y="13"/>
                      <a:pt x="111" y="15"/>
                      <a:pt x="111" y="18"/>
                    </a:cubicBezTo>
                    <a:cubicBezTo>
                      <a:pt x="109" y="17"/>
                      <a:pt x="106" y="17"/>
                      <a:pt x="104" y="17"/>
                    </a:cubicBezTo>
                    <a:cubicBezTo>
                      <a:pt x="101" y="17"/>
                      <a:pt x="99" y="17"/>
                      <a:pt x="96" y="18"/>
                    </a:cubicBezTo>
                    <a:cubicBezTo>
                      <a:pt x="91" y="19"/>
                      <a:pt x="85" y="20"/>
                      <a:pt x="80" y="22"/>
                    </a:cubicBezTo>
                    <a:cubicBezTo>
                      <a:pt x="77" y="23"/>
                      <a:pt x="75" y="24"/>
                      <a:pt x="72" y="25"/>
                    </a:cubicBezTo>
                    <a:cubicBezTo>
                      <a:pt x="68" y="27"/>
                      <a:pt x="68" y="27"/>
                      <a:pt x="68" y="27"/>
                    </a:cubicBezTo>
                    <a:cubicBezTo>
                      <a:pt x="67" y="27"/>
                      <a:pt x="66" y="28"/>
                      <a:pt x="65" y="28"/>
                    </a:cubicBezTo>
                    <a:cubicBezTo>
                      <a:pt x="60" y="30"/>
                      <a:pt x="55" y="31"/>
                      <a:pt x="51" y="32"/>
                    </a:cubicBezTo>
                    <a:cubicBezTo>
                      <a:pt x="42" y="33"/>
                      <a:pt x="34" y="33"/>
                      <a:pt x="29" y="32"/>
                    </a:cubicBezTo>
                    <a:cubicBezTo>
                      <a:pt x="26" y="31"/>
                      <a:pt x="24" y="31"/>
                      <a:pt x="23" y="31"/>
                    </a:cubicBezTo>
                    <a:cubicBezTo>
                      <a:pt x="22" y="30"/>
                      <a:pt x="21" y="30"/>
                      <a:pt x="21" y="30"/>
                    </a:cubicBezTo>
                    <a:cubicBezTo>
                      <a:pt x="17" y="29"/>
                      <a:pt x="14" y="28"/>
                      <a:pt x="11" y="27"/>
                    </a:cubicBezTo>
                    <a:cubicBezTo>
                      <a:pt x="7" y="25"/>
                      <a:pt x="4" y="24"/>
                      <a:pt x="1" y="22"/>
                    </a:cubicBezTo>
                    <a:cubicBezTo>
                      <a:pt x="1" y="22"/>
                      <a:pt x="1" y="22"/>
                      <a:pt x="0" y="21"/>
                    </a:cubicBezTo>
                    <a:cubicBezTo>
                      <a:pt x="0" y="21"/>
                      <a:pt x="0" y="21"/>
                      <a:pt x="0" y="21"/>
                    </a:cubicBezTo>
                    <a:cubicBezTo>
                      <a:pt x="0" y="21"/>
                      <a:pt x="0" y="21"/>
                      <a:pt x="0" y="21"/>
                    </a:cubicBezTo>
                    <a:cubicBezTo>
                      <a:pt x="0" y="21"/>
                      <a:pt x="0" y="21"/>
                      <a:pt x="0" y="20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0" y="21"/>
                      <a:pt x="0" y="21"/>
                      <a:pt x="0" y="21"/>
                    </a:cubicBezTo>
                    <a:cubicBezTo>
                      <a:pt x="1" y="21"/>
                      <a:pt x="1" y="21"/>
                      <a:pt x="1" y="21"/>
                    </a:cubicBezTo>
                    <a:cubicBezTo>
                      <a:pt x="1" y="22"/>
                      <a:pt x="2" y="22"/>
                      <a:pt x="2" y="22"/>
                    </a:cubicBezTo>
                    <a:cubicBezTo>
                      <a:pt x="3" y="23"/>
                      <a:pt x="4" y="23"/>
                      <a:pt x="5" y="24"/>
                    </a:cubicBezTo>
                    <a:cubicBezTo>
                      <a:pt x="7" y="25"/>
                      <a:pt x="9" y="26"/>
                      <a:pt x="11" y="26"/>
                    </a:cubicBezTo>
                    <a:cubicBezTo>
                      <a:pt x="15" y="28"/>
                      <a:pt x="19" y="29"/>
                      <a:pt x="24" y="30"/>
                    </a:cubicBezTo>
                    <a:cubicBezTo>
                      <a:pt x="33" y="31"/>
                      <a:pt x="41" y="31"/>
                      <a:pt x="50" y="28"/>
                    </a:cubicBezTo>
                    <a:cubicBezTo>
                      <a:pt x="54" y="27"/>
                      <a:pt x="58" y="25"/>
                      <a:pt x="62" y="23"/>
                    </a:cubicBezTo>
                    <a:cubicBezTo>
                      <a:pt x="63" y="22"/>
                      <a:pt x="64" y="22"/>
                      <a:pt x="65" y="21"/>
                    </a:cubicBezTo>
                    <a:cubicBezTo>
                      <a:pt x="69" y="19"/>
                      <a:pt x="69" y="19"/>
                      <a:pt x="69" y="19"/>
                    </a:cubicBezTo>
                    <a:cubicBezTo>
                      <a:pt x="71" y="18"/>
                      <a:pt x="73" y="17"/>
                      <a:pt x="75" y="15"/>
                    </a:cubicBezTo>
                    <a:cubicBezTo>
                      <a:pt x="79" y="13"/>
                      <a:pt x="84" y="10"/>
                      <a:pt x="88" y="7"/>
                    </a:cubicBezTo>
                    <a:cubicBezTo>
                      <a:pt x="91" y="6"/>
                      <a:pt x="93" y="4"/>
                      <a:pt x="96" y="3"/>
                    </a:cubicBezTo>
                    <a:cubicBezTo>
                      <a:pt x="99" y="2"/>
                      <a:pt x="101" y="1"/>
                      <a:pt x="104" y="0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28" name="Freeform 213"/>
              <p:cNvSpPr/>
              <p:nvPr/>
            </p:nvSpPr>
            <p:spPr bwMode="auto">
              <a:xfrm rot="16069449">
                <a:off x="2189882" y="2220974"/>
                <a:ext cx="1455738" cy="849017"/>
              </a:xfrm>
              <a:custGeom>
                <a:avLst/>
                <a:gdLst>
                  <a:gd name="T0" fmla="*/ 0 w 170"/>
                  <a:gd name="T1" fmla="*/ 44 h 63"/>
                  <a:gd name="T2" fmla="*/ 2 w 170"/>
                  <a:gd name="T3" fmla="*/ 48 h 63"/>
                  <a:gd name="T4" fmla="*/ 10 w 170"/>
                  <a:gd name="T5" fmla="*/ 56 h 63"/>
                  <a:gd name="T6" fmla="*/ 23 w 170"/>
                  <a:gd name="T7" fmla="*/ 62 h 63"/>
                  <a:gd name="T8" fmla="*/ 32 w 170"/>
                  <a:gd name="T9" fmla="*/ 62 h 63"/>
                  <a:gd name="T10" fmla="*/ 40 w 170"/>
                  <a:gd name="T11" fmla="*/ 61 h 63"/>
                  <a:gd name="T12" fmla="*/ 56 w 170"/>
                  <a:gd name="T13" fmla="*/ 54 h 63"/>
                  <a:gd name="T14" fmla="*/ 69 w 170"/>
                  <a:gd name="T15" fmla="*/ 45 h 63"/>
                  <a:gd name="T16" fmla="*/ 78 w 170"/>
                  <a:gd name="T17" fmla="*/ 38 h 63"/>
                  <a:gd name="T18" fmla="*/ 81 w 170"/>
                  <a:gd name="T19" fmla="*/ 35 h 63"/>
                  <a:gd name="T20" fmla="*/ 83 w 170"/>
                  <a:gd name="T21" fmla="*/ 34 h 63"/>
                  <a:gd name="T22" fmla="*/ 95 w 170"/>
                  <a:gd name="T23" fmla="*/ 25 h 63"/>
                  <a:gd name="T24" fmla="*/ 108 w 170"/>
                  <a:gd name="T25" fmla="*/ 16 h 63"/>
                  <a:gd name="T26" fmla="*/ 115 w 170"/>
                  <a:gd name="T27" fmla="*/ 12 h 63"/>
                  <a:gd name="T28" fmla="*/ 123 w 170"/>
                  <a:gd name="T29" fmla="*/ 8 h 63"/>
                  <a:gd name="T30" fmla="*/ 140 w 170"/>
                  <a:gd name="T31" fmla="*/ 2 h 63"/>
                  <a:gd name="T32" fmla="*/ 155 w 170"/>
                  <a:gd name="T33" fmla="*/ 0 h 63"/>
                  <a:gd name="T34" fmla="*/ 166 w 170"/>
                  <a:gd name="T35" fmla="*/ 0 h 63"/>
                  <a:gd name="T36" fmla="*/ 170 w 170"/>
                  <a:gd name="T37" fmla="*/ 1 h 63"/>
                  <a:gd name="T38" fmla="*/ 166 w 170"/>
                  <a:gd name="T39" fmla="*/ 1 h 63"/>
                  <a:gd name="T40" fmla="*/ 155 w 170"/>
                  <a:gd name="T41" fmla="*/ 0 h 63"/>
                  <a:gd name="T42" fmla="*/ 140 w 170"/>
                  <a:gd name="T43" fmla="*/ 3 h 63"/>
                  <a:gd name="T44" fmla="*/ 124 w 170"/>
                  <a:gd name="T45" fmla="*/ 9 h 63"/>
                  <a:gd name="T46" fmla="*/ 116 w 170"/>
                  <a:gd name="T47" fmla="*/ 13 h 63"/>
                  <a:gd name="T48" fmla="*/ 109 w 170"/>
                  <a:gd name="T49" fmla="*/ 17 h 63"/>
                  <a:gd name="T50" fmla="*/ 96 w 170"/>
                  <a:gd name="T51" fmla="*/ 27 h 63"/>
                  <a:gd name="T52" fmla="*/ 84 w 170"/>
                  <a:gd name="T53" fmla="*/ 36 h 63"/>
                  <a:gd name="T54" fmla="*/ 82 w 170"/>
                  <a:gd name="T55" fmla="*/ 37 h 63"/>
                  <a:gd name="T56" fmla="*/ 79 w 170"/>
                  <a:gd name="T57" fmla="*/ 40 h 63"/>
                  <a:gd name="T58" fmla="*/ 70 w 170"/>
                  <a:gd name="T59" fmla="*/ 47 h 63"/>
                  <a:gd name="T60" fmla="*/ 57 w 170"/>
                  <a:gd name="T61" fmla="*/ 55 h 63"/>
                  <a:gd name="T62" fmla="*/ 41 w 170"/>
                  <a:gd name="T63" fmla="*/ 62 h 63"/>
                  <a:gd name="T64" fmla="*/ 32 w 170"/>
                  <a:gd name="T65" fmla="*/ 63 h 63"/>
                  <a:gd name="T66" fmla="*/ 23 w 170"/>
                  <a:gd name="T67" fmla="*/ 62 h 63"/>
                  <a:gd name="T68" fmla="*/ 16 w 170"/>
                  <a:gd name="T69" fmla="*/ 60 h 63"/>
                  <a:gd name="T70" fmla="*/ 10 w 170"/>
                  <a:gd name="T71" fmla="*/ 56 h 63"/>
                  <a:gd name="T72" fmla="*/ 2 w 170"/>
                  <a:gd name="T73" fmla="*/ 48 h 63"/>
                  <a:gd name="T74" fmla="*/ 0 w 170"/>
                  <a:gd name="T75" fmla="*/ 44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70" h="63">
                    <a:moveTo>
                      <a:pt x="0" y="44"/>
                    </a:moveTo>
                    <a:cubicBezTo>
                      <a:pt x="1" y="44"/>
                      <a:pt x="1" y="45"/>
                      <a:pt x="2" y="48"/>
                    </a:cubicBezTo>
                    <a:cubicBezTo>
                      <a:pt x="4" y="50"/>
                      <a:pt x="6" y="53"/>
                      <a:pt x="10" y="56"/>
                    </a:cubicBezTo>
                    <a:cubicBezTo>
                      <a:pt x="13" y="58"/>
                      <a:pt x="18" y="60"/>
                      <a:pt x="23" y="62"/>
                    </a:cubicBezTo>
                    <a:cubicBezTo>
                      <a:pt x="26" y="62"/>
                      <a:pt x="29" y="62"/>
                      <a:pt x="32" y="62"/>
                    </a:cubicBezTo>
                    <a:cubicBezTo>
                      <a:pt x="35" y="62"/>
                      <a:pt x="38" y="62"/>
                      <a:pt x="40" y="61"/>
                    </a:cubicBezTo>
                    <a:cubicBezTo>
                      <a:pt x="46" y="60"/>
                      <a:pt x="51" y="57"/>
                      <a:pt x="56" y="54"/>
                    </a:cubicBezTo>
                    <a:cubicBezTo>
                      <a:pt x="61" y="51"/>
                      <a:pt x="65" y="48"/>
                      <a:pt x="69" y="45"/>
                    </a:cubicBezTo>
                    <a:cubicBezTo>
                      <a:pt x="73" y="42"/>
                      <a:pt x="76" y="40"/>
                      <a:pt x="78" y="38"/>
                    </a:cubicBezTo>
                    <a:cubicBezTo>
                      <a:pt x="81" y="35"/>
                      <a:pt x="81" y="35"/>
                      <a:pt x="81" y="35"/>
                    </a:cubicBezTo>
                    <a:cubicBezTo>
                      <a:pt x="83" y="34"/>
                      <a:pt x="83" y="34"/>
                      <a:pt x="83" y="34"/>
                    </a:cubicBezTo>
                    <a:cubicBezTo>
                      <a:pt x="83" y="34"/>
                      <a:pt x="88" y="30"/>
                      <a:pt x="95" y="25"/>
                    </a:cubicBezTo>
                    <a:cubicBezTo>
                      <a:pt x="99" y="22"/>
                      <a:pt x="103" y="19"/>
                      <a:pt x="108" y="16"/>
                    </a:cubicBezTo>
                    <a:cubicBezTo>
                      <a:pt x="110" y="15"/>
                      <a:pt x="113" y="13"/>
                      <a:pt x="115" y="12"/>
                    </a:cubicBezTo>
                    <a:cubicBezTo>
                      <a:pt x="118" y="10"/>
                      <a:pt x="121" y="9"/>
                      <a:pt x="123" y="8"/>
                    </a:cubicBezTo>
                    <a:cubicBezTo>
                      <a:pt x="129" y="5"/>
                      <a:pt x="135" y="3"/>
                      <a:pt x="140" y="2"/>
                    </a:cubicBezTo>
                    <a:cubicBezTo>
                      <a:pt x="145" y="1"/>
                      <a:pt x="151" y="0"/>
                      <a:pt x="155" y="0"/>
                    </a:cubicBezTo>
                    <a:cubicBezTo>
                      <a:pt x="159" y="0"/>
                      <a:pt x="163" y="0"/>
                      <a:pt x="166" y="0"/>
                    </a:cubicBezTo>
                    <a:cubicBezTo>
                      <a:pt x="168" y="1"/>
                      <a:pt x="170" y="1"/>
                      <a:pt x="170" y="1"/>
                    </a:cubicBezTo>
                    <a:cubicBezTo>
                      <a:pt x="170" y="1"/>
                      <a:pt x="168" y="1"/>
                      <a:pt x="166" y="1"/>
                    </a:cubicBezTo>
                    <a:cubicBezTo>
                      <a:pt x="163" y="0"/>
                      <a:pt x="159" y="0"/>
                      <a:pt x="155" y="0"/>
                    </a:cubicBezTo>
                    <a:cubicBezTo>
                      <a:pt x="151" y="1"/>
                      <a:pt x="146" y="1"/>
                      <a:pt x="140" y="3"/>
                    </a:cubicBezTo>
                    <a:cubicBezTo>
                      <a:pt x="135" y="4"/>
                      <a:pt x="129" y="6"/>
                      <a:pt x="124" y="9"/>
                    </a:cubicBezTo>
                    <a:cubicBezTo>
                      <a:pt x="121" y="10"/>
                      <a:pt x="118" y="11"/>
                      <a:pt x="116" y="13"/>
                    </a:cubicBezTo>
                    <a:cubicBezTo>
                      <a:pt x="113" y="14"/>
                      <a:pt x="111" y="16"/>
                      <a:pt x="109" y="17"/>
                    </a:cubicBezTo>
                    <a:cubicBezTo>
                      <a:pt x="104" y="21"/>
                      <a:pt x="100" y="24"/>
                      <a:pt x="96" y="27"/>
                    </a:cubicBezTo>
                    <a:cubicBezTo>
                      <a:pt x="89" y="32"/>
                      <a:pt x="84" y="36"/>
                      <a:pt x="84" y="36"/>
                    </a:cubicBezTo>
                    <a:cubicBezTo>
                      <a:pt x="82" y="37"/>
                      <a:pt x="82" y="37"/>
                      <a:pt x="82" y="37"/>
                    </a:cubicBezTo>
                    <a:cubicBezTo>
                      <a:pt x="79" y="40"/>
                      <a:pt x="79" y="40"/>
                      <a:pt x="79" y="40"/>
                    </a:cubicBezTo>
                    <a:cubicBezTo>
                      <a:pt x="77" y="42"/>
                      <a:pt x="74" y="44"/>
                      <a:pt x="70" y="47"/>
                    </a:cubicBezTo>
                    <a:cubicBezTo>
                      <a:pt x="66" y="49"/>
                      <a:pt x="62" y="52"/>
                      <a:pt x="57" y="55"/>
                    </a:cubicBezTo>
                    <a:cubicBezTo>
                      <a:pt x="52" y="58"/>
                      <a:pt x="47" y="61"/>
                      <a:pt x="41" y="62"/>
                    </a:cubicBezTo>
                    <a:cubicBezTo>
                      <a:pt x="38" y="63"/>
                      <a:pt x="35" y="63"/>
                      <a:pt x="32" y="63"/>
                    </a:cubicBezTo>
                    <a:cubicBezTo>
                      <a:pt x="29" y="63"/>
                      <a:pt x="26" y="63"/>
                      <a:pt x="23" y="62"/>
                    </a:cubicBezTo>
                    <a:cubicBezTo>
                      <a:pt x="21" y="62"/>
                      <a:pt x="18" y="61"/>
                      <a:pt x="16" y="60"/>
                    </a:cubicBezTo>
                    <a:cubicBezTo>
                      <a:pt x="13" y="59"/>
                      <a:pt x="11" y="57"/>
                      <a:pt x="10" y="56"/>
                    </a:cubicBezTo>
                    <a:cubicBezTo>
                      <a:pt x="6" y="53"/>
                      <a:pt x="4" y="50"/>
                      <a:pt x="2" y="48"/>
                    </a:cubicBezTo>
                    <a:cubicBezTo>
                      <a:pt x="1" y="45"/>
                      <a:pt x="1" y="44"/>
                      <a:pt x="0" y="44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29" name="Freeform 214"/>
              <p:cNvSpPr/>
              <p:nvPr/>
            </p:nvSpPr>
            <p:spPr bwMode="auto">
              <a:xfrm rot="16069449">
                <a:off x="3062086" y="3239817"/>
                <a:ext cx="136525" cy="404472"/>
              </a:xfrm>
              <a:custGeom>
                <a:avLst/>
                <a:gdLst>
                  <a:gd name="T0" fmla="*/ 11 w 16"/>
                  <a:gd name="T1" fmla="*/ 23 h 30"/>
                  <a:gd name="T2" fmla="*/ 2 w 16"/>
                  <a:gd name="T3" fmla="*/ 28 h 30"/>
                  <a:gd name="T4" fmla="*/ 6 w 16"/>
                  <a:gd name="T5" fmla="*/ 20 h 30"/>
                  <a:gd name="T6" fmla="*/ 15 w 16"/>
                  <a:gd name="T7" fmla="*/ 0 h 30"/>
                  <a:gd name="T8" fmla="*/ 11 w 16"/>
                  <a:gd name="T9" fmla="*/ 23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" h="30">
                    <a:moveTo>
                      <a:pt x="11" y="23"/>
                    </a:moveTo>
                    <a:cubicBezTo>
                      <a:pt x="8" y="29"/>
                      <a:pt x="3" y="30"/>
                      <a:pt x="2" y="28"/>
                    </a:cubicBezTo>
                    <a:cubicBezTo>
                      <a:pt x="0" y="27"/>
                      <a:pt x="2" y="24"/>
                      <a:pt x="6" y="20"/>
                    </a:cubicBezTo>
                    <a:cubicBezTo>
                      <a:pt x="15" y="12"/>
                      <a:pt x="15" y="0"/>
                      <a:pt x="15" y="0"/>
                    </a:cubicBezTo>
                    <a:cubicBezTo>
                      <a:pt x="15" y="0"/>
                      <a:pt x="16" y="13"/>
                      <a:pt x="11" y="23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30" name="Freeform 215"/>
              <p:cNvSpPr/>
              <p:nvPr/>
            </p:nvSpPr>
            <p:spPr bwMode="auto">
              <a:xfrm rot="16069449">
                <a:off x="3002763" y="3323455"/>
                <a:ext cx="120650" cy="242308"/>
              </a:xfrm>
              <a:custGeom>
                <a:avLst/>
                <a:gdLst>
                  <a:gd name="T0" fmla="*/ 8 w 14"/>
                  <a:gd name="T1" fmla="*/ 14 h 18"/>
                  <a:gd name="T2" fmla="*/ 1 w 14"/>
                  <a:gd name="T3" fmla="*/ 17 h 18"/>
                  <a:gd name="T4" fmla="*/ 5 w 14"/>
                  <a:gd name="T5" fmla="*/ 12 h 18"/>
                  <a:gd name="T6" fmla="*/ 14 w 14"/>
                  <a:gd name="T7" fmla="*/ 0 h 18"/>
                  <a:gd name="T8" fmla="*/ 8 w 14"/>
                  <a:gd name="T9" fmla="*/ 14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" h="18">
                    <a:moveTo>
                      <a:pt x="8" y="14"/>
                    </a:moveTo>
                    <a:cubicBezTo>
                      <a:pt x="5" y="18"/>
                      <a:pt x="2" y="18"/>
                      <a:pt x="1" y="17"/>
                    </a:cubicBezTo>
                    <a:cubicBezTo>
                      <a:pt x="0" y="16"/>
                      <a:pt x="2" y="14"/>
                      <a:pt x="5" y="12"/>
                    </a:cubicBezTo>
                    <a:cubicBezTo>
                      <a:pt x="12" y="8"/>
                      <a:pt x="14" y="0"/>
                      <a:pt x="14" y="0"/>
                    </a:cubicBezTo>
                    <a:cubicBezTo>
                      <a:pt x="14" y="0"/>
                      <a:pt x="12" y="9"/>
                      <a:pt x="8" y="14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31" name="Freeform 217"/>
              <p:cNvSpPr/>
              <p:nvPr/>
            </p:nvSpPr>
            <p:spPr bwMode="auto">
              <a:xfrm rot="16069449">
                <a:off x="3023588" y="2654833"/>
                <a:ext cx="171450" cy="120841"/>
              </a:xfrm>
              <a:custGeom>
                <a:avLst/>
                <a:gdLst>
                  <a:gd name="T0" fmla="*/ 12 w 20"/>
                  <a:gd name="T1" fmla="*/ 2 h 9"/>
                  <a:gd name="T2" fmla="*/ 20 w 20"/>
                  <a:gd name="T3" fmla="*/ 3 h 9"/>
                  <a:gd name="T4" fmla="*/ 13 w 20"/>
                  <a:gd name="T5" fmla="*/ 4 h 9"/>
                  <a:gd name="T6" fmla="*/ 0 w 20"/>
                  <a:gd name="T7" fmla="*/ 9 h 9"/>
                  <a:gd name="T8" fmla="*/ 12 w 20"/>
                  <a:gd name="T9" fmla="*/ 2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" h="9">
                    <a:moveTo>
                      <a:pt x="12" y="2"/>
                    </a:moveTo>
                    <a:cubicBezTo>
                      <a:pt x="16" y="0"/>
                      <a:pt x="19" y="2"/>
                      <a:pt x="20" y="3"/>
                    </a:cubicBezTo>
                    <a:cubicBezTo>
                      <a:pt x="20" y="4"/>
                      <a:pt x="18" y="5"/>
                      <a:pt x="13" y="4"/>
                    </a:cubicBezTo>
                    <a:cubicBezTo>
                      <a:pt x="5" y="4"/>
                      <a:pt x="0" y="9"/>
                      <a:pt x="0" y="9"/>
                    </a:cubicBezTo>
                    <a:cubicBezTo>
                      <a:pt x="0" y="9"/>
                      <a:pt x="5" y="3"/>
                      <a:pt x="12" y="2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32" name="Freeform 218"/>
              <p:cNvSpPr/>
              <p:nvPr/>
            </p:nvSpPr>
            <p:spPr bwMode="auto">
              <a:xfrm rot="16069449">
                <a:off x="3072736" y="2715298"/>
                <a:ext cx="128588" cy="40698"/>
              </a:xfrm>
              <a:custGeom>
                <a:avLst/>
                <a:gdLst>
                  <a:gd name="T0" fmla="*/ 10 w 15"/>
                  <a:gd name="T1" fmla="*/ 0 h 3"/>
                  <a:gd name="T2" fmla="*/ 15 w 15"/>
                  <a:gd name="T3" fmla="*/ 1 h 3"/>
                  <a:gd name="T4" fmla="*/ 11 w 15"/>
                  <a:gd name="T5" fmla="*/ 2 h 3"/>
                  <a:gd name="T6" fmla="*/ 0 w 15"/>
                  <a:gd name="T7" fmla="*/ 3 h 3"/>
                  <a:gd name="T8" fmla="*/ 10 w 15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3">
                    <a:moveTo>
                      <a:pt x="10" y="0"/>
                    </a:moveTo>
                    <a:cubicBezTo>
                      <a:pt x="14" y="0"/>
                      <a:pt x="15" y="1"/>
                      <a:pt x="15" y="1"/>
                    </a:cubicBezTo>
                    <a:cubicBezTo>
                      <a:pt x="15" y="2"/>
                      <a:pt x="14" y="2"/>
                      <a:pt x="11" y="2"/>
                    </a:cubicBezTo>
                    <a:cubicBezTo>
                      <a:pt x="5" y="1"/>
                      <a:pt x="0" y="3"/>
                      <a:pt x="0" y="3"/>
                    </a:cubicBezTo>
                    <a:cubicBezTo>
                      <a:pt x="0" y="3"/>
                      <a:pt x="5" y="1"/>
                      <a:pt x="10" y="0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33" name="Freeform 219"/>
              <p:cNvSpPr/>
              <p:nvPr/>
            </p:nvSpPr>
            <p:spPr bwMode="auto">
              <a:xfrm rot="16069449">
                <a:off x="3110059" y="2738081"/>
                <a:ext cx="95250" cy="26923"/>
              </a:xfrm>
              <a:custGeom>
                <a:avLst/>
                <a:gdLst>
                  <a:gd name="T0" fmla="*/ 8 w 11"/>
                  <a:gd name="T1" fmla="*/ 0 h 2"/>
                  <a:gd name="T2" fmla="*/ 11 w 11"/>
                  <a:gd name="T3" fmla="*/ 1 h 2"/>
                  <a:gd name="T4" fmla="*/ 8 w 11"/>
                  <a:gd name="T5" fmla="*/ 1 h 2"/>
                  <a:gd name="T6" fmla="*/ 0 w 11"/>
                  <a:gd name="T7" fmla="*/ 1 h 2"/>
                  <a:gd name="T8" fmla="*/ 8 w 11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2">
                    <a:moveTo>
                      <a:pt x="8" y="0"/>
                    </a:moveTo>
                    <a:cubicBezTo>
                      <a:pt x="10" y="0"/>
                      <a:pt x="11" y="1"/>
                      <a:pt x="11" y="1"/>
                    </a:cubicBezTo>
                    <a:cubicBezTo>
                      <a:pt x="11" y="2"/>
                      <a:pt x="10" y="2"/>
                      <a:pt x="8" y="1"/>
                    </a:cubicBezTo>
                    <a:cubicBezTo>
                      <a:pt x="4" y="0"/>
                      <a:pt x="0" y="1"/>
                      <a:pt x="0" y="1"/>
                    </a:cubicBezTo>
                    <a:cubicBezTo>
                      <a:pt x="0" y="1"/>
                      <a:pt x="4" y="0"/>
                      <a:pt x="8" y="0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34" name="Freeform 229"/>
              <p:cNvSpPr/>
              <p:nvPr/>
            </p:nvSpPr>
            <p:spPr bwMode="auto">
              <a:xfrm rot="16069449">
                <a:off x="3065742" y="1731040"/>
                <a:ext cx="42863" cy="93918"/>
              </a:xfrm>
              <a:custGeom>
                <a:avLst/>
                <a:gdLst>
                  <a:gd name="T0" fmla="*/ 0 w 5"/>
                  <a:gd name="T1" fmla="*/ 3 h 7"/>
                  <a:gd name="T2" fmla="*/ 3 w 5"/>
                  <a:gd name="T3" fmla="*/ 1 h 7"/>
                  <a:gd name="T4" fmla="*/ 5 w 5"/>
                  <a:gd name="T5" fmla="*/ 4 h 7"/>
                  <a:gd name="T6" fmla="*/ 2 w 5"/>
                  <a:gd name="T7" fmla="*/ 7 h 7"/>
                  <a:gd name="T8" fmla="*/ 0 w 5"/>
                  <a:gd name="T9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7">
                    <a:moveTo>
                      <a:pt x="0" y="3"/>
                    </a:moveTo>
                    <a:cubicBezTo>
                      <a:pt x="0" y="2"/>
                      <a:pt x="1" y="0"/>
                      <a:pt x="3" y="1"/>
                    </a:cubicBezTo>
                    <a:cubicBezTo>
                      <a:pt x="4" y="1"/>
                      <a:pt x="5" y="2"/>
                      <a:pt x="5" y="4"/>
                    </a:cubicBezTo>
                    <a:cubicBezTo>
                      <a:pt x="5" y="6"/>
                      <a:pt x="4" y="7"/>
                      <a:pt x="2" y="7"/>
                    </a:cubicBezTo>
                    <a:cubicBezTo>
                      <a:pt x="1" y="6"/>
                      <a:pt x="0" y="5"/>
                      <a:pt x="0" y="3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35" name="Freeform 230"/>
              <p:cNvSpPr/>
              <p:nvPr/>
            </p:nvSpPr>
            <p:spPr bwMode="auto">
              <a:xfrm rot="16069449">
                <a:off x="2971579" y="1748079"/>
                <a:ext cx="42863" cy="66995"/>
              </a:xfrm>
              <a:custGeom>
                <a:avLst/>
                <a:gdLst>
                  <a:gd name="T0" fmla="*/ 0 w 5"/>
                  <a:gd name="T1" fmla="*/ 2 h 5"/>
                  <a:gd name="T2" fmla="*/ 2 w 5"/>
                  <a:gd name="T3" fmla="*/ 0 h 5"/>
                  <a:gd name="T4" fmla="*/ 5 w 5"/>
                  <a:gd name="T5" fmla="*/ 2 h 5"/>
                  <a:gd name="T6" fmla="*/ 2 w 5"/>
                  <a:gd name="T7" fmla="*/ 5 h 5"/>
                  <a:gd name="T8" fmla="*/ 0 w 5"/>
                  <a:gd name="T9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4" y="0"/>
                      <a:pt x="5" y="1"/>
                      <a:pt x="5" y="2"/>
                    </a:cubicBezTo>
                    <a:cubicBezTo>
                      <a:pt x="4" y="4"/>
                      <a:pt x="3" y="5"/>
                      <a:pt x="2" y="5"/>
                    </a:cubicBezTo>
                    <a:cubicBezTo>
                      <a:pt x="1" y="4"/>
                      <a:pt x="0" y="3"/>
                      <a:pt x="0" y="2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36" name="Freeform 231"/>
              <p:cNvSpPr/>
              <p:nvPr/>
            </p:nvSpPr>
            <p:spPr bwMode="auto">
              <a:xfrm rot="16069449">
                <a:off x="3161183" y="1765981"/>
                <a:ext cx="42863" cy="67621"/>
              </a:xfrm>
              <a:custGeom>
                <a:avLst/>
                <a:gdLst>
                  <a:gd name="T0" fmla="*/ 1 w 5"/>
                  <a:gd name="T1" fmla="*/ 2 h 5"/>
                  <a:gd name="T2" fmla="*/ 3 w 5"/>
                  <a:gd name="T3" fmla="*/ 0 h 5"/>
                  <a:gd name="T4" fmla="*/ 5 w 5"/>
                  <a:gd name="T5" fmla="*/ 3 h 5"/>
                  <a:gd name="T6" fmla="*/ 3 w 5"/>
                  <a:gd name="T7" fmla="*/ 5 h 5"/>
                  <a:gd name="T8" fmla="*/ 1 w 5"/>
                  <a:gd name="T9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2"/>
                    </a:moveTo>
                    <a:cubicBezTo>
                      <a:pt x="1" y="1"/>
                      <a:pt x="2" y="0"/>
                      <a:pt x="3" y="0"/>
                    </a:cubicBezTo>
                    <a:cubicBezTo>
                      <a:pt x="4" y="0"/>
                      <a:pt x="5" y="2"/>
                      <a:pt x="5" y="3"/>
                    </a:cubicBezTo>
                    <a:cubicBezTo>
                      <a:pt x="5" y="4"/>
                      <a:pt x="4" y="5"/>
                      <a:pt x="3" y="5"/>
                    </a:cubicBezTo>
                    <a:cubicBezTo>
                      <a:pt x="1" y="5"/>
                      <a:pt x="0" y="4"/>
                      <a:pt x="1" y="2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37" name="Freeform 232"/>
              <p:cNvSpPr/>
              <p:nvPr/>
            </p:nvSpPr>
            <p:spPr bwMode="auto">
              <a:xfrm rot="16069449">
                <a:off x="2882200" y="1772759"/>
                <a:ext cx="34925" cy="67621"/>
              </a:xfrm>
              <a:custGeom>
                <a:avLst/>
                <a:gdLst>
                  <a:gd name="T0" fmla="*/ 0 w 4"/>
                  <a:gd name="T1" fmla="*/ 2 h 5"/>
                  <a:gd name="T2" fmla="*/ 2 w 4"/>
                  <a:gd name="T3" fmla="*/ 1 h 5"/>
                  <a:gd name="T4" fmla="*/ 4 w 4"/>
                  <a:gd name="T5" fmla="*/ 3 h 5"/>
                  <a:gd name="T6" fmla="*/ 2 w 4"/>
                  <a:gd name="T7" fmla="*/ 4 h 5"/>
                  <a:gd name="T8" fmla="*/ 0 w 4"/>
                  <a:gd name="T9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0" y="2"/>
                    </a:moveTo>
                    <a:cubicBezTo>
                      <a:pt x="0" y="1"/>
                      <a:pt x="1" y="0"/>
                      <a:pt x="2" y="1"/>
                    </a:cubicBezTo>
                    <a:cubicBezTo>
                      <a:pt x="3" y="1"/>
                      <a:pt x="4" y="2"/>
                      <a:pt x="4" y="3"/>
                    </a:cubicBezTo>
                    <a:cubicBezTo>
                      <a:pt x="3" y="4"/>
                      <a:pt x="3" y="5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38" name="Oval 233"/>
              <p:cNvSpPr>
                <a:spLocks noChangeArrowheads="1"/>
              </p:cNvSpPr>
              <p:nvPr/>
            </p:nvSpPr>
            <p:spPr bwMode="auto">
              <a:xfrm rot="16069449">
                <a:off x="3227318" y="1809428"/>
                <a:ext cx="34925" cy="53846"/>
              </a:xfrm>
              <a:prstGeom prst="ellipse">
                <a:avLst/>
              </a:pr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39" name="Freeform 234"/>
              <p:cNvSpPr/>
              <p:nvPr/>
            </p:nvSpPr>
            <p:spPr bwMode="auto">
              <a:xfrm rot="16069449">
                <a:off x="2833987" y="1818418"/>
                <a:ext cx="25400" cy="40698"/>
              </a:xfrm>
              <a:custGeom>
                <a:avLst/>
                <a:gdLst>
                  <a:gd name="T0" fmla="*/ 0 w 3"/>
                  <a:gd name="T1" fmla="*/ 1 h 3"/>
                  <a:gd name="T2" fmla="*/ 1 w 3"/>
                  <a:gd name="T3" fmla="*/ 0 h 3"/>
                  <a:gd name="T4" fmla="*/ 3 w 3"/>
                  <a:gd name="T5" fmla="*/ 1 h 3"/>
                  <a:gd name="T6" fmla="*/ 1 w 3"/>
                  <a:gd name="T7" fmla="*/ 3 h 3"/>
                  <a:gd name="T8" fmla="*/ 0 w 3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ubicBezTo>
                      <a:pt x="3" y="2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40" name="Freeform 235"/>
              <p:cNvSpPr/>
              <p:nvPr/>
            </p:nvSpPr>
            <p:spPr bwMode="auto">
              <a:xfrm rot="16069449">
                <a:off x="3266538" y="1861528"/>
                <a:ext cx="26988" cy="40698"/>
              </a:xfrm>
              <a:custGeom>
                <a:avLst/>
                <a:gdLst>
                  <a:gd name="T0" fmla="*/ 0 w 3"/>
                  <a:gd name="T1" fmla="*/ 1 h 3"/>
                  <a:gd name="T2" fmla="*/ 1 w 3"/>
                  <a:gd name="T3" fmla="*/ 0 h 3"/>
                  <a:gd name="T4" fmla="*/ 3 w 3"/>
                  <a:gd name="T5" fmla="*/ 1 h 3"/>
                  <a:gd name="T6" fmla="*/ 1 w 3"/>
                  <a:gd name="T7" fmla="*/ 3 h 3"/>
                  <a:gd name="T8" fmla="*/ 0 w 3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2"/>
                      <a:pt x="2" y="3"/>
                      <a:pt x="1" y="3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41" name="Freeform 236"/>
              <p:cNvSpPr/>
              <p:nvPr/>
            </p:nvSpPr>
            <p:spPr bwMode="auto">
              <a:xfrm rot="16069449">
                <a:off x="2792145" y="1856436"/>
                <a:ext cx="17463" cy="26923"/>
              </a:xfrm>
              <a:custGeom>
                <a:avLst/>
                <a:gdLst>
                  <a:gd name="T0" fmla="*/ 0 w 2"/>
                  <a:gd name="T1" fmla="*/ 1 h 2"/>
                  <a:gd name="T2" fmla="*/ 1 w 2"/>
                  <a:gd name="T3" fmla="*/ 0 h 2"/>
                  <a:gd name="T4" fmla="*/ 2 w 2"/>
                  <a:gd name="T5" fmla="*/ 1 h 2"/>
                  <a:gd name="T6" fmla="*/ 1 w 2"/>
                  <a:gd name="T7" fmla="*/ 2 h 2"/>
                  <a:gd name="T8" fmla="*/ 0 w 2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42" name="Freeform 237"/>
              <p:cNvSpPr/>
              <p:nvPr/>
            </p:nvSpPr>
            <p:spPr bwMode="auto">
              <a:xfrm rot="16069449">
                <a:off x="3273872" y="1908326"/>
                <a:ext cx="15875" cy="40698"/>
              </a:xfrm>
              <a:custGeom>
                <a:avLst/>
                <a:gdLst>
                  <a:gd name="T0" fmla="*/ 0 w 2"/>
                  <a:gd name="T1" fmla="*/ 1 h 3"/>
                  <a:gd name="T2" fmla="*/ 1 w 2"/>
                  <a:gd name="T3" fmla="*/ 0 h 3"/>
                  <a:gd name="T4" fmla="*/ 2 w 2"/>
                  <a:gd name="T5" fmla="*/ 2 h 3"/>
                  <a:gd name="T6" fmla="*/ 1 w 2"/>
                  <a:gd name="T7" fmla="*/ 3 h 3"/>
                  <a:gd name="T8" fmla="*/ 0 w 2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2"/>
                      <a:pt x="2" y="3"/>
                      <a:pt x="1" y="3"/>
                    </a:cubicBezTo>
                    <a:cubicBezTo>
                      <a:pt x="1" y="3"/>
                      <a:pt x="0" y="2"/>
                      <a:pt x="0" y="1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43" name="Freeform 238"/>
              <p:cNvSpPr/>
              <p:nvPr/>
            </p:nvSpPr>
            <p:spPr bwMode="auto">
              <a:xfrm rot="16069449">
                <a:off x="2113861" y="2211334"/>
                <a:ext cx="1675978" cy="889363"/>
              </a:xfrm>
              <a:custGeom>
                <a:avLst/>
                <a:gdLst>
                  <a:gd name="T0" fmla="*/ 55 w 197"/>
                  <a:gd name="T1" fmla="*/ 6 h 75"/>
                  <a:gd name="T2" fmla="*/ 23 w 197"/>
                  <a:gd name="T3" fmla="*/ 0 h 75"/>
                  <a:gd name="T4" fmla="*/ 5 w 197"/>
                  <a:gd name="T5" fmla="*/ 9 h 75"/>
                  <a:gd name="T6" fmla="*/ 1 w 197"/>
                  <a:gd name="T7" fmla="*/ 20 h 75"/>
                  <a:gd name="T8" fmla="*/ 11 w 197"/>
                  <a:gd name="T9" fmla="*/ 40 h 75"/>
                  <a:gd name="T10" fmla="*/ 44 w 197"/>
                  <a:gd name="T11" fmla="*/ 54 h 75"/>
                  <a:gd name="T12" fmla="*/ 67 w 197"/>
                  <a:gd name="T13" fmla="*/ 48 h 75"/>
                  <a:gd name="T14" fmla="*/ 70 w 197"/>
                  <a:gd name="T15" fmla="*/ 36 h 75"/>
                  <a:gd name="T16" fmla="*/ 61 w 197"/>
                  <a:gd name="T17" fmla="*/ 27 h 75"/>
                  <a:gd name="T18" fmla="*/ 40 w 197"/>
                  <a:gd name="T19" fmla="*/ 22 h 75"/>
                  <a:gd name="T20" fmla="*/ 20 w 197"/>
                  <a:gd name="T21" fmla="*/ 28 h 75"/>
                  <a:gd name="T22" fmla="*/ 11 w 197"/>
                  <a:gd name="T23" fmla="*/ 44 h 75"/>
                  <a:gd name="T24" fmla="*/ 17 w 197"/>
                  <a:gd name="T25" fmla="*/ 58 h 75"/>
                  <a:gd name="T26" fmla="*/ 35 w 197"/>
                  <a:gd name="T27" fmla="*/ 71 h 75"/>
                  <a:gd name="T28" fmla="*/ 67 w 197"/>
                  <a:gd name="T29" fmla="*/ 74 h 75"/>
                  <a:gd name="T30" fmla="*/ 105 w 197"/>
                  <a:gd name="T31" fmla="*/ 55 h 75"/>
                  <a:gd name="T32" fmla="*/ 146 w 197"/>
                  <a:gd name="T33" fmla="*/ 31 h 75"/>
                  <a:gd name="T34" fmla="*/ 180 w 197"/>
                  <a:gd name="T35" fmla="*/ 32 h 75"/>
                  <a:gd name="T36" fmla="*/ 195 w 197"/>
                  <a:gd name="T37" fmla="*/ 48 h 75"/>
                  <a:gd name="T38" fmla="*/ 194 w 197"/>
                  <a:gd name="T39" fmla="*/ 58 h 75"/>
                  <a:gd name="T40" fmla="*/ 176 w 197"/>
                  <a:gd name="T41" fmla="*/ 66 h 75"/>
                  <a:gd name="T42" fmla="*/ 155 w 197"/>
                  <a:gd name="T43" fmla="*/ 53 h 75"/>
                  <a:gd name="T44" fmla="*/ 158 w 197"/>
                  <a:gd name="T45" fmla="*/ 40 h 75"/>
                  <a:gd name="T46" fmla="*/ 170 w 197"/>
                  <a:gd name="T47" fmla="*/ 37 h 75"/>
                  <a:gd name="T48" fmla="*/ 170 w 197"/>
                  <a:gd name="T49" fmla="*/ 37 h 75"/>
                  <a:gd name="T50" fmla="*/ 158 w 197"/>
                  <a:gd name="T51" fmla="*/ 40 h 75"/>
                  <a:gd name="T52" fmla="*/ 155 w 197"/>
                  <a:gd name="T53" fmla="*/ 53 h 75"/>
                  <a:gd name="T54" fmla="*/ 176 w 197"/>
                  <a:gd name="T55" fmla="*/ 66 h 75"/>
                  <a:gd name="T56" fmla="*/ 186 w 197"/>
                  <a:gd name="T57" fmla="*/ 65 h 75"/>
                  <a:gd name="T58" fmla="*/ 195 w 197"/>
                  <a:gd name="T59" fmla="*/ 59 h 75"/>
                  <a:gd name="T60" fmla="*/ 196 w 197"/>
                  <a:gd name="T61" fmla="*/ 47 h 75"/>
                  <a:gd name="T62" fmla="*/ 180 w 197"/>
                  <a:gd name="T63" fmla="*/ 31 h 75"/>
                  <a:gd name="T64" fmla="*/ 145 w 197"/>
                  <a:gd name="T65" fmla="*/ 30 h 75"/>
                  <a:gd name="T66" fmla="*/ 103 w 197"/>
                  <a:gd name="T67" fmla="*/ 54 h 75"/>
                  <a:gd name="T68" fmla="*/ 49 w 197"/>
                  <a:gd name="T69" fmla="*/ 72 h 75"/>
                  <a:gd name="T70" fmla="*/ 27 w 197"/>
                  <a:gd name="T71" fmla="*/ 64 h 75"/>
                  <a:gd name="T72" fmla="*/ 15 w 197"/>
                  <a:gd name="T73" fmla="*/ 51 h 75"/>
                  <a:gd name="T74" fmla="*/ 15 w 197"/>
                  <a:gd name="T75" fmla="*/ 36 h 75"/>
                  <a:gd name="T76" fmla="*/ 39 w 197"/>
                  <a:gd name="T77" fmla="*/ 24 h 75"/>
                  <a:gd name="T78" fmla="*/ 60 w 197"/>
                  <a:gd name="T79" fmla="*/ 29 h 75"/>
                  <a:gd name="T80" fmla="*/ 68 w 197"/>
                  <a:gd name="T81" fmla="*/ 36 h 75"/>
                  <a:gd name="T82" fmla="*/ 66 w 197"/>
                  <a:gd name="T83" fmla="*/ 46 h 75"/>
                  <a:gd name="T84" fmla="*/ 45 w 197"/>
                  <a:gd name="T85" fmla="*/ 52 h 75"/>
                  <a:gd name="T86" fmla="*/ 12 w 197"/>
                  <a:gd name="T87" fmla="*/ 40 h 75"/>
                  <a:gd name="T88" fmla="*/ 1 w 197"/>
                  <a:gd name="T89" fmla="*/ 20 h 75"/>
                  <a:gd name="T90" fmla="*/ 5 w 197"/>
                  <a:gd name="T91" fmla="*/ 10 h 75"/>
                  <a:gd name="T92" fmla="*/ 23 w 197"/>
                  <a:gd name="T93" fmla="*/ 1 h 75"/>
                  <a:gd name="T94" fmla="*/ 55 w 197"/>
                  <a:gd name="T95" fmla="*/ 6 h 75"/>
                  <a:gd name="T96" fmla="*/ 66 w 197"/>
                  <a:gd name="T97" fmla="*/ 11 h 75"/>
                  <a:gd name="connsiteX0" fmla="*/ 3269 w 9941"/>
                  <a:gd name="connsiteY0" fmla="*/ 1467 h 10000"/>
                  <a:gd name="connsiteX1" fmla="*/ 2762 w 9941"/>
                  <a:gd name="connsiteY1" fmla="*/ 800 h 10000"/>
                  <a:gd name="connsiteX2" fmla="*/ 2051 w 9941"/>
                  <a:gd name="connsiteY2" fmla="*/ 133 h 10000"/>
                  <a:gd name="connsiteX3" fmla="*/ 1138 w 9941"/>
                  <a:gd name="connsiteY3" fmla="*/ 0 h 10000"/>
                  <a:gd name="connsiteX4" fmla="*/ 630 w 9941"/>
                  <a:gd name="connsiteY4" fmla="*/ 400 h 10000"/>
                  <a:gd name="connsiteX5" fmla="*/ 224 w 9941"/>
                  <a:gd name="connsiteY5" fmla="*/ 1200 h 10000"/>
                  <a:gd name="connsiteX6" fmla="*/ 72 w 9941"/>
                  <a:gd name="connsiteY6" fmla="*/ 1867 h 10000"/>
                  <a:gd name="connsiteX7" fmla="*/ 21 w 9941"/>
                  <a:gd name="connsiteY7" fmla="*/ 2667 h 10000"/>
                  <a:gd name="connsiteX8" fmla="*/ 122 w 9941"/>
                  <a:gd name="connsiteY8" fmla="*/ 4133 h 10000"/>
                  <a:gd name="connsiteX9" fmla="*/ 528 w 9941"/>
                  <a:gd name="connsiteY9" fmla="*/ 5333 h 10000"/>
                  <a:gd name="connsiteX10" fmla="*/ 1036 w 9941"/>
                  <a:gd name="connsiteY10" fmla="*/ 6267 h 10000"/>
                  <a:gd name="connsiteX11" fmla="*/ 2204 w 9941"/>
                  <a:gd name="connsiteY11" fmla="*/ 7200 h 10000"/>
                  <a:gd name="connsiteX12" fmla="*/ 2813 w 9941"/>
                  <a:gd name="connsiteY12" fmla="*/ 7067 h 10000"/>
                  <a:gd name="connsiteX13" fmla="*/ 3371 w 9941"/>
                  <a:gd name="connsiteY13" fmla="*/ 6400 h 10000"/>
                  <a:gd name="connsiteX14" fmla="*/ 3523 w 9941"/>
                  <a:gd name="connsiteY14" fmla="*/ 5600 h 10000"/>
                  <a:gd name="connsiteX15" fmla="*/ 3523 w 9941"/>
                  <a:gd name="connsiteY15" fmla="*/ 4800 h 10000"/>
                  <a:gd name="connsiteX16" fmla="*/ 3320 w 9941"/>
                  <a:gd name="connsiteY16" fmla="*/ 4133 h 10000"/>
                  <a:gd name="connsiteX17" fmla="*/ 3066 w 9941"/>
                  <a:gd name="connsiteY17" fmla="*/ 3600 h 10000"/>
                  <a:gd name="connsiteX18" fmla="*/ 2559 w 9941"/>
                  <a:gd name="connsiteY18" fmla="*/ 3067 h 10000"/>
                  <a:gd name="connsiteX19" fmla="*/ 2000 w 9941"/>
                  <a:gd name="connsiteY19" fmla="*/ 2933 h 10000"/>
                  <a:gd name="connsiteX20" fmla="*/ 1442 w 9941"/>
                  <a:gd name="connsiteY20" fmla="*/ 3067 h 10000"/>
                  <a:gd name="connsiteX21" fmla="*/ 985 w 9941"/>
                  <a:gd name="connsiteY21" fmla="*/ 3733 h 10000"/>
                  <a:gd name="connsiteX22" fmla="*/ 681 w 9941"/>
                  <a:gd name="connsiteY22" fmla="*/ 4667 h 10000"/>
                  <a:gd name="connsiteX23" fmla="*/ 528 w 9941"/>
                  <a:gd name="connsiteY23" fmla="*/ 5867 h 10000"/>
                  <a:gd name="connsiteX24" fmla="*/ 630 w 9941"/>
                  <a:gd name="connsiteY24" fmla="*/ 6933 h 10000"/>
                  <a:gd name="connsiteX25" fmla="*/ 833 w 9941"/>
                  <a:gd name="connsiteY25" fmla="*/ 7733 h 10000"/>
                  <a:gd name="connsiteX26" fmla="*/ 1239 w 9941"/>
                  <a:gd name="connsiteY26" fmla="*/ 8800 h 10000"/>
                  <a:gd name="connsiteX27" fmla="*/ 1747 w 9941"/>
                  <a:gd name="connsiteY27" fmla="*/ 9467 h 10000"/>
                  <a:gd name="connsiteX28" fmla="*/ 2457 w 9941"/>
                  <a:gd name="connsiteY28" fmla="*/ 10000 h 10000"/>
                  <a:gd name="connsiteX29" fmla="*/ 3371 w 9941"/>
                  <a:gd name="connsiteY29" fmla="*/ 9867 h 10000"/>
                  <a:gd name="connsiteX30" fmla="*/ 4335 w 9941"/>
                  <a:gd name="connsiteY30" fmla="*/ 8933 h 10000"/>
                  <a:gd name="connsiteX31" fmla="*/ 5300 w 9941"/>
                  <a:gd name="connsiteY31" fmla="*/ 7333 h 10000"/>
                  <a:gd name="connsiteX32" fmla="*/ 6264 w 9941"/>
                  <a:gd name="connsiteY32" fmla="*/ 5600 h 10000"/>
                  <a:gd name="connsiteX33" fmla="*/ 7381 w 9941"/>
                  <a:gd name="connsiteY33" fmla="*/ 4133 h 10000"/>
                  <a:gd name="connsiteX34" fmla="*/ 8549 w 9941"/>
                  <a:gd name="connsiteY34" fmla="*/ 3867 h 10000"/>
                  <a:gd name="connsiteX35" fmla="*/ 9107 w 9941"/>
                  <a:gd name="connsiteY35" fmla="*/ 4267 h 10000"/>
                  <a:gd name="connsiteX36" fmla="*/ 9564 w 9941"/>
                  <a:gd name="connsiteY36" fmla="*/ 5067 h 10000"/>
                  <a:gd name="connsiteX37" fmla="*/ 9868 w 9941"/>
                  <a:gd name="connsiteY37" fmla="*/ 6400 h 10000"/>
                  <a:gd name="connsiteX38" fmla="*/ 9919 w 9941"/>
                  <a:gd name="connsiteY38" fmla="*/ 7067 h 10000"/>
                  <a:gd name="connsiteX39" fmla="*/ 9818 w 9941"/>
                  <a:gd name="connsiteY39" fmla="*/ 7733 h 10000"/>
                  <a:gd name="connsiteX40" fmla="*/ 9412 w 9941"/>
                  <a:gd name="connsiteY40" fmla="*/ 8533 h 10000"/>
                  <a:gd name="connsiteX41" fmla="*/ 8904 w 9941"/>
                  <a:gd name="connsiteY41" fmla="*/ 8800 h 10000"/>
                  <a:gd name="connsiteX42" fmla="*/ 8092 w 9941"/>
                  <a:gd name="connsiteY42" fmla="*/ 7867 h 10000"/>
                  <a:gd name="connsiteX43" fmla="*/ 7838 w 9941"/>
                  <a:gd name="connsiteY43" fmla="*/ 7067 h 10000"/>
                  <a:gd name="connsiteX44" fmla="*/ 7787 w 9941"/>
                  <a:gd name="connsiteY44" fmla="*/ 6000 h 10000"/>
                  <a:gd name="connsiteX45" fmla="*/ 7990 w 9941"/>
                  <a:gd name="connsiteY45" fmla="*/ 5333 h 10000"/>
                  <a:gd name="connsiteX46" fmla="*/ 8193 w 9941"/>
                  <a:gd name="connsiteY46" fmla="*/ 5067 h 10000"/>
                  <a:gd name="connsiteX47" fmla="*/ 8599 w 9941"/>
                  <a:gd name="connsiteY47" fmla="*/ 4933 h 10000"/>
                  <a:gd name="connsiteX48" fmla="*/ 8701 w 9941"/>
                  <a:gd name="connsiteY48" fmla="*/ 4933 h 10000"/>
                  <a:gd name="connsiteX49" fmla="*/ 8599 w 9941"/>
                  <a:gd name="connsiteY49" fmla="*/ 4933 h 10000"/>
                  <a:gd name="connsiteX50" fmla="*/ 8193 w 9941"/>
                  <a:gd name="connsiteY50" fmla="*/ 5067 h 10000"/>
                  <a:gd name="connsiteX51" fmla="*/ 7990 w 9941"/>
                  <a:gd name="connsiteY51" fmla="*/ 5333 h 10000"/>
                  <a:gd name="connsiteX52" fmla="*/ 7787 w 9941"/>
                  <a:gd name="connsiteY52" fmla="*/ 6000 h 10000"/>
                  <a:gd name="connsiteX53" fmla="*/ 7838 w 9941"/>
                  <a:gd name="connsiteY53" fmla="*/ 7067 h 10000"/>
                  <a:gd name="connsiteX54" fmla="*/ 8092 w 9941"/>
                  <a:gd name="connsiteY54" fmla="*/ 8000 h 10000"/>
                  <a:gd name="connsiteX55" fmla="*/ 8904 w 9941"/>
                  <a:gd name="connsiteY55" fmla="*/ 8800 h 10000"/>
                  <a:gd name="connsiteX56" fmla="*/ 9158 w 9941"/>
                  <a:gd name="connsiteY56" fmla="*/ 8800 h 10000"/>
                  <a:gd name="connsiteX57" fmla="*/ 9412 w 9941"/>
                  <a:gd name="connsiteY57" fmla="*/ 8667 h 10000"/>
                  <a:gd name="connsiteX58" fmla="*/ 9665 w 9941"/>
                  <a:gd name="connsiteY58" fmla="*/ 8400 h 10000"/>
                  <a:gd name="connsiteX59" fmla="*/ 9868 w 9941"/>
                  <a:gd name="connsiteY59" fmla="*/ 7867 h 10000"/>
                  <a:gd name="connsiteX60" fmla="*/ 9919 w 9941"/>
                  <a:gd name="connsiteY60" fmla="*/ 7067 h 10000"/>
                  <a:gd name="connsiteX61" fmla="*/ 9919 w 9941"/>
                  <a:gd name="connsiteY61" fmla="*/ 6267 h 10000"/>
                  <a:gd name="connsiteX62" fmla="*/ 9615 w 9941"/>
                  <a:gd name="connsiteY62" fmla="*/ 4933 h 10000"/>
                  <a:gd name="connsiteX63" fmla="*/ 9107 w 9941"/>
                  <a:gd name="connsiteY63" fmla="*/ 4133 h 10000"/>
                  <a:gd name="connsiteX64" fmla="*/ 8549 w 9941"/>
                  <a:gd name="connsiteY64" fmla="*/ 3600 h 10000"/>
                  <a:gd name="connsiteX65" fmla="*/ 7330 w 9941"/>
                  <a:gd name="connsiteY65" fmla="*/ 4000 h 10000"/>
                  <a:gd name="connsiteX66" fmla="*/ 6214 w 9941"/>
                  <a:gd name="connsiteY66" fmla="*/ 5333 h 10000"/>
                  <a:gd name="connsiteX67" fmla="*/ 5198 w 9941"/>
                  <a:gd name="connsiteY67" fmla="*/ 7200 h 10000"/>
                  <a:gd name="connsiteX68" fmla="*/ 4285 w 9941"/>
                  <a:gd name="connsiteY68" fmla="*/ 8667 h 10000"/>
                  <a:gd name="connsiteX69" fmla="*/ 2457 w 9941"/>
                  <a:gd name="connsiteY69" fmla="*/ 9600 h 10000"/>
                  <a:gd name="connsiteX70" fmla="*/ 1797 w 9941"/>
                  <a:gd name="connsiteY70" fmla="*/ 9200 h 10000"/>
                  <a:gd name="connsiteX71" fmla="*/ 1341 w 9941"/>
                  <a:gd name="connsiteY71" fmla="*/ 8533 h 10000"/>
                  <a:gd name="connsiteX72" fmla="*/ 934 w 9941"/>
                  <a:gd name="connsiteY72" fmla="*/ 7600 h 10000"/>
                  <a:gd name="connsiteX73" fmla="*/ 731 w 9941"/>
                  <a:gd name="connsiteY73" fmla="*/ 6800 h 10000"/>
                  <a:gd name="connsiteX74" fmla="*/ 681 w 9941"/>
                  <a:gd name="connsiteY74" fmla="*/ 5867 h 10000"/>
                  <a:gd name="connsiteX75" fmla="*/ 731 w 9941"/>
                  <a:gd name="connsiteY75" fmla="*/ 4800 h 10000"/>
                  <a:gd name="connsiteX76" fmla="*/ 1036 w 9941"/>
                  <a:gd name="connsiteY76" fmla="*/ 4000 h 10000"/>
                  <a:gd name="connsiteX77" fmla="*/ 1950 w 9941"/>
                  <a:gd name="connsiteY77" fmla="*/ 3200 h 10000"/>
                  <a:gd name="connsiteX78" fmla="*/ 2508 w 9941"/>
                  <a:gd name="connsiteY78" fmla="*/ 3333 h 10000"/>
                  <a:gd name="connsiteX79" fmla="*/ 3016 w 9941"/>
                  <a:gd name="connsiteY79" fmla="*/ 3867 h 10000"/>
                  <a:gd name="connsiteX80" fmla="*/ 3219 w 9941"/>
                  <a:gd name="connsiteY80" fmla="*/ 4267 h 10000"/>
                  <a:gd name="connsiteX81" fmla="*/ 3422 w 9941"/>
                  <a:gd name="connsiteY81" fmla="*/ 4800 h 10000"/>
                  <a:gd name="connsiteX82" fmla="*/ 3473 w 9941"/>
                  <a:gd name="connsiteY82" fmla="*/ 5467 h 10000"/>
                  <a:gd name="connsiteX83" fmla="*/ 3320 w 9941"/>
                  <a:gd name="connsiteY83" fmla="*/ 6133 h 10000"/>
                  <a:gd name="connsiteX84" fmla="*/ 2813 w 9941"/>
                  <a:gd name="connsiteY84" fmla="*/ 6800 h 10000"/>
                  <a:gd name="connsiteX85" fmla="*/ 2254 w 9941"/>
                  <a:gd name="connsiteY85" fmla="*/ 6933 h 10000"/>
                  <a:gd name="connsiteX86" fmla="*/ 1087 w 9941"/>
                  <a:gd name="connsiteY86" fmla="*/ 6133 h 10000"/>
                  <a:gd name="connsiteX87" fmla="*/ 579 w 9941"/>
                  <a:gd name="connsiteY87" fmla="*/ 5333 h 10000"/>
                  <a:gd name="connsiteX88" fmla="*/ 173 w 9941"/>
                  <a:gd name="connsiteY88" fmla="*/ 4133 h 10000"/>
                  <a:gd name="connsiteX89" fmla="*/ 21 w 9941"/>
                  <a:gd name="connsiteY89" fmla="*/ 2667 h 10000"/>
                  <a:gd name="connsiteX90" fmla="*/ 122 w 9941"/>
                  <a:gd name="connsiteY90" fmla="*/ 2000 h 10000"/>
                  <a:gd name="connsiteX91" fmla="*/ 224 w 9941"/>
                  <a:gd name="connsiteY91" fmla="*/ 1333 h 10000"/>
                  <a:gd name="connsiteX92" fmla="*/ 630 w 9941"/>
                  <a:gd name="connsiteY92" fmla="*/ 533 h 10000"/>
                  <a:gd name="connsiteX93" fmla="*/ 1138 w 9941"/>
                  <a:gd name="connsiteY93" fmla="*/ 133 h 10000"/>
                  <a:gd name="connsiteX94" fmla="*/ 2051 w 9941"/>
                  <a:gd name="connsiteY94" fmla="*/ 133 h 10000"/>
                  <a:gd name="connsiteX95" fmla="*/ 2762 w 9941"/>
                  <a:gd name="connsiteY95" fmla="*/ 800 h 10000"/>
                  <a:gd name="connsiteX96" fmla="*/ 3269 w 9941"/>
                  <a:gd name="connsiteY96" fmla="*/ 1467 h 10000"/>
                  <a:gd name="connsiteX0-1" fmla="*/ 2778 w 10000"/>
                  <a:gd name="connsiteY0-2" fmla="*/ 800 h 10000"/>
                  <a:gd name="connsiteX1-3" fmla="*/ 2778 w 10000"/>
                  <a:gd name="connsiteY1-4" fmla="*/ 800 h 10000"/>
                  <a:gd name="connsiteX2-5" fmla="*/ 2063 w 10000"/>
                  <a:gd name="connsiteY2-6" fmla="*/ 133 h 10000"/>
                  <a:gd name="connsiteX3-7" fmla="*/ 1145 w 10000"/>
                  <a:gd name="connsiteY3-8" fmla="*/ 0 h 10000"/>
                  <a:gd name="connsiteX4-9" fmla="*/ 634 w 10000"/>
                  <a:gd name="connsiteY4-10" fmla="*/ 400 h 10000"/>
                  <a:gd name="connsiteX5-11" fmla="*/ 225 w 10000"/>
                  <a:gd name="connsiteY5-12" fmla="*/ 1200 h 10000"/>
                  <a:gd name="connsiteX6-13" fmla="*/ 72 w 10000"/>
                  <a:gd name="connsiteY6-14" fmla="*/ 1867 h 10000"/>
                  <a:gd name="connsiteX7-15" fmla="*/ 21 w 10000"/>
                  <a:gd name="connsiteY7-16" fmla="*/ 2667 h 10000"/>
                  <a:gd name="connsiteX8-17" fmla="*/ 123 w 10000"/>
                  <a:gd name="connsiteY8-18" fmla="*/ 4133 h 10000"/>
                  <a:gd name="connsiteX9-19" fmla="*/ 531 w 10000"/>
                  <a:gd name="connsiteY9-20" fmla="*/ 5333 h 10000"/>
                  <a:gd name="connsiteX10-21" fmla="*/ 1042 w 10000"/>
                  <a:gd name="connsiteY10-22" fmla="*/ 6267 h 10000"/>
                  <a:gd name="connsiteX11-23" fmla="*/ 2217 w 10000"/>
                  <a:gd name="connsiteY11-24" fmla="*/ 7200 h 10000"/>
                  <a:gd name="connsiteX12-25" fmla="*/ 2830 w 10000"/>
                  <a:gd name="connsiteY12-26" fmla="*/ 7067 h 10000"/>
                  <a:gd name="connsiteX13-27" fmla="*/ 3391 w 10000"/>
                  <a:gd name="connsiteY13-28" fmla="*/ 6400 h 10000"/>
                  <a:gd name="connsiteX14-29" fmla="*/ 3544 w 10000"/>
                  <a:gd name="connsiteY14-30" fmla="*/ 5600 h 10000"/>
                  <a:gd name="connsiteX15-31" fmla="*/ 3544 w 10000"/>
                  <a:gd name="connsiteY15-32" fmla="*/ 4800 h 10000"/>
                  <a:gd name="connsiteX16-33" fmla="*/ 3340 w 10000"/>
                  <a:gd name="connsiteY16-34" fmla="*/ 4133 h 10000"/>
                  <a:gd name="connsiteX17-35" fmla="*/ 3084 w 10000"/>
                  <a:gd name="connsiteY17-36" fmla="*/ 3600 h 10000"/>
                  <a:gd name="connsiteX18-37" fmla="*/ 2574 w 10000"/>
                  <a:gd name="connsiteY18-38" fmla="*/ 3067 h 10000"/>
                  <a:gd name="connsiteX19-39" fmla="*/ 2012 w 10000"/>
                  <a:gd name="connsiteY19-40" fmla="*/ 2933 h 10000"/>
                  <a:gd name="connsiteX20-41" fmla="*/ 1451 w 10000"/>
                  <a:gd name="connsiteY20-42" fmla="*/ 3067 h 10000"/>
                  <a:gd name="connsiteX21-43" fmla="*/ 991 w 10000"/>
                  <a:gd name="connsiteY21-44" fmla="*/ 3733 h 10000"/>
                  <a:gd name="connsiteX22-45" fmla="*/ 685 w 10000"/>
                  <a:gd name="connsiteY22-46" fmla="*/ 4667 h 10000"/>
                  <a:gd name="connsiteX23-47" fmla="*/ 531 w 10000"/>
                  <a:gd name="connsiteY23-48" fmla="*/ 5867 h 10000"/>
                  <a:gd name="connsiteX24-49" fmla="*/ 634 w 10000"/>
                  <a:gd name="connsiteY24-50" fmla="*/ 6933 h 10000"/>
                  <a:gd name="connsiteX25-51" fmla="*/ 838 w 10000"/>
                  <a:gd name="connsiteY25-52" fmla="*/ 7733 h 10000"/>
                  <a:gd name="connsiteX26-53" fmla="*/ 1246 w 10000"/>
                  <a:gd name="connsiteY26-54" fmla="*/ 8800 h 10000"/>
                  <a:gd name="connsiteX27-55" fmla="*/ 1757 w 10000"/>
                  <a:gd name="connsiteY27-56" fmla="*/ 9467 h 10000"/>
                  <a:gd name="connsiteX28-57" fmla="*/ 2472 w 10000"/>
                  <a:gd name="connsiteY28-58" fmla="*/ 10000 h 10000"/>
                  <a:gd name="connsiteX29-59" fmla="*/ 3391 w 10000"/>
                  <a:gd name="connsiteY29-60" fmla="*/ 9867 h 10000"/>
                  <a:gd name="connsiteX30-61" fmla="*/ 4361 w 10000"/>
                  <a:gd name="connsiteY30-62" fmla="*/ 8933 h 10000"/>
                  <a:gd name="connsiteX31-63" fmla="*/ 5331 w 10000"/>
                  <a:gd name="connsiteY31-64" fmla="*/ 7333 h 10000"/>
                  <a:gd name="connsiteX32-65" fmla="*/ 6301 w 10000"/>
                  <a:gd name="connsiteY32-66" fmla="*/ 5600 h 10000"/>
                  <a:gd name="connsiteX33-67" fmla="*/ 7425 w 10000"/>
                  <a:gd name="connsiteY33-68" fmla="*/ 4133 h 10000"/>
                  <a:gd name="connsiteX34-69" fmla="*/ 8600 w 10000"/>
                  <a:gd name="connsiteY34-70" fmla="*/ 3867 h 10000"/>
                  <a:gd name="connsiteX35-71" fmla="*/ 9161 w 10000"/>
                  <a:gd name="connsiteY35-72" fmla="*/ 4267 h 10000"/>
                  <a:gd name="connsiteX36-73" fmla="*/ 9621 w 10000"/>
                  <a:gd name="connsiteY36-74" fmla="*/ 5067 h 10000"/>
                  <a:gd name="connsiteX37-75" fmla="*/ 9927 w 10000"/>
                  <a:gd name="connsiteY37-76" fmla="*/ 6400 h 10000"/>
                  <a:gd name="connsiteX38-77" fmla="*/ 9978 w 10000"/>
                  <a:gd name="connsiteY38-78" fmla="*/ 7067 h 10000"/>
                  <a:gd name="connsiteX39-79" fmla="*/ 9876 w 10000"/>
                  <a:gd name="connsiteY39-80" fmla="*/ 7733 h 10000"/>
                  <a:gd name="connsiteX40-81" fmla="*/ 9468 w 10000"/>
                  <a:gd name="connsiteY40-82" fmla="*/ 8533 h 10000"/>
                  <a:gd name="connsiteX41-83" fmla="*/ 8957 w 10000"/>
                  <a:gd name="connsiteY41-84" fmla="*/ 8800 h 10000"/>
                  <a:gd name="connsiteX42-85" fmla="*/ 8140 w 10000"/>
                  <a:gd name="connsiteY42-86" fmla="*/ 7867 h 10000"/>
                  <a:gd name="connsiteX43-87" fmla="*/ 7885 w 10000"/>
                  <a:gd name="connsiteY43-88" fmla="*/ 7067 h 10000"/>
                  <a:gd name="connsiteX44-89" fmla="*/ 7833 w 10000"/>
                  <a:gd name="connsiteY44-90" fmla="*/ 6000 h 10000"/>
                  <a:gd name="connsiteX45-91" fmla="*/ 8037 w 10000"/>
                  <a:gd name="connsiteY45-92" fmla="*/ 5333 h 10000"/>
                  <a:gd name="connsiteX46-93" fmla="*/ 8242 w 10000"/>
                  <a:gd name="connsiteY46-94" fmla="*/ 5067 h 10000"/>
                  <a:gd name="connsiteX47-95" fmla="*/ 8650 w 10000"/>
                  <a:gd name="connsiteY47-96" fmla="*/ 4933 h 10000"/>
                  <a:gd name="connsiteX48-97" fmla="*/ 8753 w 10000"/>
                  <a:gd name="connsiteY48-98" fmla="*/ 4933 h 10000"/>
                  <a:gd name="connsiteX49-99" fmla="*/ 8650 w 10000"/>
                  <a:gd name="connsiteY49-100" fmla="*/ 4933 h 10000"/>
                  <a:gd name="connsiteX50-101" fmla="*/ 8242 w 10000"/>
                  <a:gd name="connsiteY50-102" fmla="*/ 5067 h 10000"/>
                  <a:gd name="connsiteX51-103" fmla="*/ 8037 w 10000"/>
                  <a:gd name="connsiteY51-104" fmla="*/ 5333 h 10000"/>
                  <a:gd name="connsiteX52-105" fmla="*/ 7833 w 10000"/>
                  <a:gd name="connsiteY52-106" fmla="*/ 6000 h 10000"/>
                  <a:gd name="connsiteX53-107" fmla="*/ 7885 w 10000"/>
                  <a:gd name="connsiteY53-108" fmla="*/ 7067 h 10000"/>
                  <a:gd name="connsiteX54-109" fmla="*/ 8140 w 10000"/>
                  <a:gd name="connsiteY54-110" fmla="*/ 8000 h 10000"/>
                  <a:gd name="connsiteX55-111" fmla="*/ 8957 w 10000"/>
                  <a:gd name="connsiteY55-112" fmla="*/ 8800 h 10000"/>
                  <a:gd name="connsiteX56-113" fmla="*/ 9212 w 10000"/>
                  <a:gd name="connsiteY56-114" fmla="*/ 8800 h 10000"/>
                  <a:gd name="connsiteX57-115" fmla="*/ 9468 w 10000"/>
                  <a:gd name="connsiteY57-116" fmla="*/ 8667 h 10000"/>
                  <a:gd name="connsiteX58-117" fmla="*/ 9722 w 10000"/>
                  <a:gd name="connsiteY58-118" fmla="*/ 8400 h 10000"/>
                  <a:gd name="connsiteX59-119" fmla="*/ 9927 w 10000"/>
                  <a:gd name="connsiteY59-120" fmla="*/ 7867 h 10000"/>
                  <a:gd name="connsiteX60-121" fmla="*/ 9978 w 10000"/>
                  <a:gd name="connsiteY60-122" fmla="*/ 7067 h 10000"/>
                  <a:gd name="connsiteX61-123" fmla="*/ 9978 w 10000"/>
                  <a:gd name="connsiteY61-124" fmla="*/ 6267 h 10000"/>
                  <a:gd name="connsiteX62-125" fmla="*/ 9672 w 10000"/>
                  <a:gd name="connsiteY62-126" fmla="*/ 4933 h 10000"/>
                  <a:gd name="connsiteX63-127" fmla="*/ 9161 w 10000"/>
                  <a:gd name="connsiteY63-128" fmla="*/ 4133 h 10000"/>
                  <a:gd name="connsiteX64-129" fmla="*/ 8600 w 10000"/>
                  <a:gd name="connsiteY64-130" fmla="*/ 3600 h 10000"/>
                  <a:gd name="connsiteX65-131" fmla="*/ 7374 w 10000"/>
                  <a:gd name="connsiteY65-132" fmla="*/ 4000 h 10000"/>
                  <a:gd name="connsiteX66-133" fmla="*/ 6251 w 10000"/>
                  <a:gd name="connsiteY66-134" fmla="*/ 5333 h 10000"/>
                  <a:gd name="connsiteX67-135" fmla="*/ 5229 w 10000"/>
                  <a:gd name="connsiteY67-136" fmla="*/ 7200 h 10000"/>
                  <a:gd name="connsiteX68-137" fmla="*/ 4310 w 10000"/>
                  <a:gd name="connsiteY68-138" fmla="*/ 8667 h 10000"/>
                  <a:gd name="connsiteX69-139" fmla="*/ 2472 w 10000"/>
                  <a:gd name="connsiteY69-140" fmla="*/ 9600 h 10000"/>
                  <a:gd name="connsiteX70-141" fmla="*/ 1808 w 10000"/>
                  <a:gd name="connsiteY70-142" fmla="*/ 9200 h 10000"/>
                  <a:gd name="connsiteX71-143" fmla="*/ 1349 w 10000"/>
                  <a:gd name="connsiteY71-144" fmla="*/ 8533 h 10000"/>
                  <a:gd name="connsiteX72-145" fmla="*/ 940 w 10000"/>
                  <a:gd name="connsiteY72-146" fmla="*/ 7600 h 10000"/>
                  <a:gd name="connsiteX73-147" fmla="*/ 735 w 10000"/>
                  <a:gd name="connsiteY73-148" fmla="*/ 6800 h 10000"/>
                  <a:gd name="connsiteX74-149" fmla="*/ 685 w 10000"/>
                  <a:gd name="connsiteY74-150" fmla="*/ 5867 h 10000"/>
                  <a:gd name="connsiteX75-151" fmla="*/ 735 w 10000"/>
                  <a:gd name="connsiteY75-152" fmla="*/ 4800 h 10000"/>
                  <a:gd name="connsiteX76-153" fmla="*/ 1042 w 10000"/>
                  <a:gd name="connsiteY76-154" fmla="*/ 4000 h 10000"/>
                  <a:gd name="connsiteX77-155" fmla="*/ 1962 w 10000"/>
                  <a:gd name="connsiteY77-156" fmla="*/ 3200 h 10000"/>
                  <a:gd name="connsiteX78-157" fmla="*/ 2523 w 10000"/>
                  <a:gd name="connsiteY78-158" fmla="*/ 3333 h 10000"/>
                  <a:gd name="connsiteX79-159" fmla="*/ 3034 w 10000"/>
                  <a:gd name="connsiteY79-160" fmla="*/ 3867 h 10000"/>
                  <a:gd name="connsiteX80-161" fmla="*/ 3238 w 10000"/>
                  <a:gd name="connsiteY80-162" fmla="*/ 4267 h 10000"/>
                  <a:gd name="connsiteX81-163" fmla="*/ 3442 w 10000"/>
                  <a:gd name="connsiteY81-164" fmla="*/ 4800 h 10000"/>
                  <a:gd name="connsiteX82-165" fmla="*/ 3494 w 10000"/>
                  <a:gd name="connsiteY82-166" fmla="*/ 5467 h 10000"/>
                  <a:gd name="connsiteX83-167" fmla="*/ 3340 w 10000"/>
                  <a:gd name="connsiteY83-168" fmla="*/ 6133 h 10000"/>
                  <a:gd name="connsiteX84-169" fmla="*/ 2830 w 10000"/>
                  <a:gd name="connsiteY84-170" fmla="*/ 6800 h 10000"/>
                  <a:gd name="connsiteX85-171" fmla="*/ 2267 w 10000"/>
                  <a:gd name="connsiteY85-172" fmla="*/ 6933 h 10000"/>
                  <a:gd name="connsiteX86-173" fmla="*/ 1093 w 10000"/>
                  <a:gd name="connsiteY86-174" fmla="*/ 6133 h 10000"/>
                  <a:gd name="connsiteX87-175" fmla="*/ 582 w 10000"/>
                  <a:gd name="connsiteY87-176" fmla="*/ 5333 h 10000"/>
                  <a:gd name="connsiteX88-177" fmla="*/ 174 w 10000"/>
                  <a:gd name="connsiteY88-178" fmla="*/ 4133 h 10000"/>
                  <a:gd name="connsiteX89-179" fmla="*/ 21 w 10000"/>
                  <a:gd name="connsiteY89-180" fmla="*/ 2667 h 10000"/>
                  <a:gd name="connsiteX90-181" fmla="*/ 123 w 10000"/>
                  <a:gd name="connsiteY90-182" fmla="*/ 2000 h 10000"/>
                  <a:gd name="connsiteX91-183" fmla="*/ 225 w 10000"/>
                  <a:gd name="connsiteY91-184" fmla="*/ 1333 h 10000"/>
                  <a:gd name="connsiteX92-185" fmla="*/ 634 w 10000"/>
                  <a:gd name="connsiteY92-186" fmla="*/ 533 h 10000"/>
                  <a:gd name="connsiteX93-187" fmla="*/ 1145 w 10000"/>
                  <a:gd name="connsiteY93-188" fmla="*/ 133 h 10000"/>
                  <a:gd name="connsiteX94-189" fmla="*/ 2063 w 10000"/>
                  <a:gd name="connsiteY94-190" fmla="*/ 133 h 10000"/>
                  <a:gd name="connsiteX95-191" fmla="*/ 2778 w 10000"/>
                  <a:gd name="connsiteY95-192" fmla="*/ 800 h 10000"/>
                  <a:gd name="connsiteX0-193" fmla="*/ 2063 w 10000"/>
                  <a:gd name="connsiteY0-194" fmla="*/ 133 h 10000"/>
                  <a:gd name="connsiteX1-195" fmla="*/ 2778 w 10000"/>
                  <a:gd name="connsiteY1-196" fmla="*/ 800 h 10000"/>
                  <a:gd name="connsiteX2-197" fmla="*/ 2063 w 10000"/>
                  <a:gd name="connsiteY2-198" fmla="*/ 133 h 10000"/>
                  <a:gd name="connsiteX3-199" fmla="*/ 1145 w 10000"/>
                  <a:gd name="connsiteY3-200" fmla="*/ 0 h 10000"/>
                  <a:gd name="connsiteX4-201" fmla="*/ 634 w 10000"/>
                  <a:gd name="connsiteY4-202" fmla="*/ 400 h 10000"/>
                  <a:gd name="connsiteX5-203" fmla="*/ 225 w 10000"/>
                  <a:gd name="connsiteY5-204" fmla="*/ 1200 h 10000"/>
                  <a:gd name="connsiteX6-205" fmla="*/ 72 w 10000"/>
                  <a:gd name="connsiteY6-206" fmla="*/ 1867 h 10000"/>
                  <a:gd name="connsiteX7-207" fmla="*/ 21 w 10000"/>
                  <a:gd name="connsiteY7-208" fmla="*/ 2667 h 10000"/>
                  <a:gd name="connsiteX8-209" fmla="*/ 123 w 10000"/>
                  <a:gd name="connsiteY8-210" fmla="*/ 4133 h 10000"/>
                  <a:gd name="connsiteX9-211" fmla="*/ 531 w 10000"/>
                  <a:gd name="connsiteY9-212" fmla="*/ 5333 h 10000"/>
                  <a:gd name="connsiteX10-213" fmla="*/ 1042 w 10000"/>
                  <a:gd name="connsiteY10-214" fmla="*/ 6267 h 10000"/>
                  <a:gd name="connsiteX11-215" fmla="*/ 2217 w 10000"/>
                  <a:gd name="connsiteY11-216" fmla="*/ 7200 h 10000"/>
                  <a:gd name="connsiteX12-217" fmla="*/ 2830 w 10000"/>
                  <a:gd name="connsiteY12-218" fmla="*/ 7067 h 10000"/>
                  <a:gd name="connsiteX13-219" fmla="*/ 3391 w 10000"/>
                  <a:gd name="connsiteY13-220" fmla="*/ 6400 h 10000"/>
                  <a:gd name="connsiteX14-221" fmla="*/ 3544 w 10000"/>
                  <a:gd name="connsiteY14-222" fmla="*/ 5600 h 10000"/>
                  <a:gd name="connsiteX15-223" fmla="*/ 3544 w 10000"/>
                  <a:gd name="connsiteY15-224" fmla="*/ 4800 h 10000"/>
                  <a:gd name="connsiteX16-225" fmla="*/ 3340 w 10000"/>
                  <a:gd name="connsiteY16-226" fmla="*/ 4133 h 10000"/>
                  <a:gd name="connsiteX17-227" fmla="*/ 3084 w 10000"/>
                  <a:gd name="connsiteY17-228" fmla="*/ 3600 h 10000"/>
                  <a:gd name="connsiteX18-229" fmla="*/ 2574 w 10000"/>
                  <a:gd name="connsiteY18-230" fmla="*/ 3067 h 10000"/>
                  <a:gd name="connsiteX19-231" fmla="*/ 2012 w 10000"/>
                  <a:gd name="connsiteY19-232" fmla="*/ 2933 h 10000"/>
                  <a:gd name="connsiteX20-233" fmla="*/ 1451 w 10000"/>
                  <a:gd name="connsiteY20-234" fmla="*/ 3067 h 10000"/>
                  <a:gd name="connsiteX21-235" fmla="*/ 991 w 10000"/>
                  <a:gd name="connsiteY21-236" fmla="*/ 3733 h 10000"/>
                  <a:gd name="connsiteX22-237" fmla="*/ 685 w 10000"/>
                  <a:gd name="connsiteY22-238" fmla="*/ 4667 h 10000"/>
                  <a:gd name="connsiteX23-239" fmla="*/ 531 w 10000"/>
                  <a:gd name="connsiteY23-240" fmla="*/ 5867 h 10000"/>
                  <a:gd name="connsiteX24-241" fmla="*/ 634 w 10000"/>
                  <a:gd name="connsiteY24-242" fmla="*/ 6933 h 10000"/>
                  <a:gd name="connsiteX25-243" fmla="*/ 838 w 10000"/>
                  <a:gd name="connsiteY25-244" fmla="*/ 7733 h 10000"/>
                  <a:gd name="connsiteX26-245" fmla="*/ 1246 w 10000"/>
                  <a:gd name="connsiteY26-246" fmla="*/ 8800 h 10000"/>
                  <a:gd name="connsiteX27-247" fmla="*/ 1757 w 10000"/>
                  <a:gd name="connsiteY27-248" fmla="*/ 9467 h 10000"/>
                  <a:gd name="connsiteX28-249" fmla="*/ 2472 w 10000"/>
                  <a:gd name="connsiteY28-250" fmla="*/ 10000 h 10000"/>
                  <a:gd name="connsiteX29-251" fmla="*/ 3391 w 10000"/>
                  <a:gd name="connsiteY29-252" fmla="*/ 9867 h 10000"/>
                  <a:gd name="connsiteX30-253" fmla="*/ 4361 w 10000"/>
                  <a:gd name="connsiteY30-254" fmla="*/ 8933 h 10000"/>
                  <a:gd name="connsiteX31-255" fmla="*/ 5331 w 10000"/>
                  <a:gd name="connsiteY31-256" fmla="*/ 7333 h 10000"/>
                  <a:gd name="connsiteX32-257" fmla="*/ 6301 w 10000"/>
                  <a:gd name="connsiteY32-258" fmla="*/ 5600 h 10000"/>
                  <a:gd name="connsiteX33-259" fmla="*/ 7425 w 10000"/>
                  <a:gd name="connsiteY33-260" fmla="*/ 4133 h 10000"/>
                  <a:gd name="connsiteX34-261" fmla="*/ 8600 w 10000"/>
                  <a:gd name="connsiteY34-262" fmla="*/ 3867 h 10000"/>
                  <a:gd name="connsiteX35-263" fmla="*/ 9161 w 10000"/>
                  <a:gd name="connsiteY35-264" fmla="*/ 4267 h 10000"/>
                  <a:gd name="connsiteX36-265" fmla="*/ 9621 w 10000"/>
                  <a:gd name="connsiteY36-266" fmla="*/ 5067 h 10000"/>
                  <a:gd name="connsiteX37-267" fmla="*/ 9927 w 10000"/>
                  <a:gd name="connsiteY37-268" fmla="*/ 6400 h 10000"/>
                  <a:gd name="connsiteX38-269" fmla="*/ 9978 w 10000"/>
                  <a:gd name="connsiteY38-270" fmla="*/ 7067 h 10000"/>
                  <a:gd name="connsiteX39-271" fmla="*/ 9876 w 10000"/>
                  <a:gd name="connsiteY39-272" fmla="*/ 7733 h 10000"/>
                  <a:gd name="connsiteX40-273" fmla="*/ 9468 w 10000"/>
                  <a:gd name="connsiteY40-274" fmla="*/ 8533 h 10000"/>
                  <a:gd name="connsiteX41-275" fmla="*/ 8957 w 10000"/>
                  <a:gd name="connsiteY41-276" fmla="*/ 8800 h 10000"/>
                  <a:gd name="connsiteX42-277" fmla="*/ 8140 w 10000"/>
                  <a:gd name="connsiteY42-278" fmla="*/ 7867 h 10000"/>
                  <a:gd name="connsiteX43-279" fmla="*/ 7885 w 10000"/>
                  <a:gd name="connsiteY43-280" fmla="*/ 7067 h 10000"/>
                  <a:gd name="connsiteX44-281" fmla="*/ 7833 w 10000"/>
                  <a:gd name="connsiteY44-282" fmla="*/ 6000 h 10000"/>
                  <a:gd name="connsiteX45-283" fmla="*/ 8037 w 10000"/>
                  <a:gd name="connsiteY45-284" fmla="*/ 5333 h 10000"/>
                  <a:gd name="connsiteX46-285" fmla="*/ 8242 w 10000"/>
                  <a:gd name="connsiteY46-286" fmla="*/ 5067 h 10000"/>
                  <a:gd name="connsiteX47-287" fmla="*/ 8650 w 10000"/>
                  <a:gd name="connsiteY47-288" fmla="*/ 4933 h 10000"/>
                  <a:gd name="connsiteX48-289" fmla="*/ 8753 w 10000"/>
                  <a:gd name="connsiteY48-290" fmla="*/ 4933 h 10000"/>
                  <a:gd name="connsiteX49-291" fmla="*/ 8650 w 10000"/>
                  <a:gd name="connsiteY49-292" fmla="*/ 4933 h 10000"/>
                  <a:gd name="connsiteX50-293" fmla="*/ 8242 w 10000"/>
                  <a:gd name="connsiteY50-294" fmla="*/ 5067 h 10000"/>
                  <a:gd name="connsiteX51-295" fmla="*/ 8037 w 10000"/>
                  <a:gd name="connsiteY51-296" fmla="*/ 5333 h 10000"/>
                  <a:gd name="connsiteX52-297" fmla="*/ 7833 w 10000"/>
                  <a:gd name="connsiteY52-298" fmla="*/ 6000 h 10000"/>
                  <a:gd name="connsiteX53-299" fmla="*/ 7885 w 10000"/>
                  <a:gd name="connsiteY53-300" fmla="*/ 7067 h 10000"/>
                  <a:gd name="connsiteX54-301" fmla="*/ 8140 w 10000"/>
                  <a:gd name="connsiteY54-302" fmla="*/ 8000 h 10000"/>
                  <a:gd name="connsiteX55-303" fmla="*/ 8957 w 10000"/>
                  <a:gd name="connsiteY55-304" fmla="*/ 8800 h 10000"/>
                  <a:gd name="connsiteX56-305" fmla="*/ 9212 w 10000"/>
                  <a:gd name="connsiteY56-306" fmla="*/ 8800 h 10000"/>
                  <a:gd name="connsiteX57-307" fmla="*/ 9468 w 10000"/>
                  <a:gd name="connsiteY57-308" fmla="*/ 8667 h 10000"/>
                  <a:gd name="connsiteX58-309" fmla="*/ 9722 w 10000"/>
                  <a:gd name="connsiteY58-310" fmla="*/ 8400 h 10000"/>
                  <a:gd name="connsiteX59-311" fmla="*/ 9927 w 10000"/>
                  <a:gd name="connsiteY59-312" fmla="*/ 7867 h 10000"/>
                  <a:gd name="connsiteX60-313" fmla="*/ 9978 w 10000"/>
                  <a:gd name="connsiteY60-314" fmla="*/ 7067 h 10000"/>
                  <a:gd name="connsiteX61-315" fmla="*/ 9978 w 10000"/>
                  <a:gd name="connsiteY61-316" fmla="*/ 6267 h 10000"/>
                  <a:gd name="connsiteX62-317" fmla="*/ 9672 w 10000"/>
                  <a:gd name="connsiteY62-318" fmla="*/ 4933 h 10000"/>
                  <a:gd name="connsiteX63-319" fmla="*/ 9161 w 10000"/>
                  <a:gd name="connsiteY63-320" fmla="*/ 4133 h 10000"/>
                  <a:gd name="connsiteX64-321" fmla="*/ 8600 w 10000"/>
                  <a:gd name="connsiteY64-322" fmla="*/ 3600 h 10000"/>
                  <a:gd name="connsiteX65-323" fmla="*/ 7374 w 10000"/>
                  <a:gd name="connsiteY65-324" fmla="*/ 4000 h 10000"/>
                  <a:gd name="connsiteX66-325" fmla="*/ 6251 w 10000"/>
                  <a:gd name="connsiteY66-326" fmla="*/ 5333 h 10000"/>
                  <a:gd name="connsiteX67-327" fmla="*/ 5229 w 10000"/>
                  <a:gd name="connsiteY67-328" fmla="*/ 7200 h 10000"/>
                  <a:gd name="connsiteX68-329" fmla="*/ 4310 w 10000"/>
                  <a:gd name="connsiteY68-330" fmla="*/ 8667 h 10000"/>
                  <a:gd name="connsiteX69-331" fmla="*/ 2472 w 10000"/>
                  <a:gd name="connsiteY69-332" fmla="*/ 9600 h 10000"/>
                  <a:gd name="connsiteX70-333" fmla="*/ 1808 w 10000"/>
                  <a:gd name="connsiteY70-334" fmla="*/ 9200 h 10000"/>
                  <a:gd name="connsiteX71-335" fmla="*/ 1349 w 10000"/>
                  <a:gd name="connsiteY71-336" fmla="*/ 8533 h 10000"/>
                  <a:gd name="connsiteX72-337" fmla="*/ 940 w 10000"/>
                  <a:gd name="connsiteY72-338" fmla="*/ 7600 h 10000"/>
                  <a:gd name="connsiteX73-339" fmla="*/ 735 w 10000"/>
                  <a:gd name="connsiteY73-340" fmla="*/ 6800 h 10000"/>
                  <a:gd name="connsiteX74-341" fmla="*/ 685 w 10000"/>
                  <a:gd name="connsiteY74-342" fmla="*/ 5867 h 10000"/>
                  <a:gd name="connsiteX75-343" fmla="*/ 735 w 10000"/>
                  <a:gd name="connsiteY75-344" fmla="*/ 4800 h 10000"/>
                  <a:gd name="connsiteX76-345" fmla="*/ 1042 w 10000"/>
                  <a:gd name="connsiteY76-346" fmla="*/ 4000 h 10000"/>
                  <a:gd name="connsiteX77-347" fmla="*/ 1962 w 10000"/>
                  <a:gd name="connsiteY77-348" fmla="*/ 3200 h 10000"/>
                  <a:gd name="connsiteX78-349" fmla="*/ 2523 w 10000"/>
                  <a:gd name="connsiteY78-350" fmla="*/ 3333 h 10000"/>
                  <a:gd name="connsiteX79-351" fmla="*/ 3034 w 10000"/>
                  <a:gd name="connsiteY79-352" fmla="*/ 3867 h 10000"/>
                  <a:gd name="connsiteX80-353" fmla="*/ 3238 w 10000"/>
                  <a:gd name="connsiteY80-354" fmla="*/ 4267 h 10000"/>
                  <a:gd name="connsiteX81-355" fmla="*/ 3442 w 10000"/>
                  <a:gd name="connsiteY81-356" fmla="*/ 4800 h 10000"/>
                  <a:gd name="connsiteX82-357" fmla="*/ 3494 w 10000"/>
                  <a:gd name="connsiteY82-358" fmla="*/ 5467 h 10000"/>
                  <a:gd name="connsiteX83-359" fmla="*/ 3340 w 10000"/>
                  <a:gd name="connsiteY83-360" fmla="*/ 6133 h 10000"/>
                  <a:gd name="connsiteX84-361" fmla="*/ 2830 w 10000"/>
                  <a:gd name="connsiteY84-362" fmla="*/ 6800 h 10000"/>
                  <a:gd name="connsiteX85-363" fmla="*/ 2267 w 10000"/>
                  <a:gd name="connsiteY85-364" fmla="*/ 6933 h 10000"/>
                  <a:gd name="connsiteX86-365" fmla="*/ 1093 w 10000"/>
                  <a:gd name="connsiteY86-366" fmla="*/ 6133 h 10000"/>
                  <a:gd name="connsiteX87-367" fmla="*/ 582 w 10000"/>
                  <a:gd name="connsiteY87-368" fmla="*/ 5333 h 10000"/>
                  <a:gd name="connsiteX88-369" fmla="*/ 174 w 10000"/>
                  <a:gd name="connsiteY88-370" fmla="*/ 4133 h 10000"/>
                  <a:gd name="connsiteX89-371" fmla="*/ 21 w 10000"/>
                  <a:gd name="connsiteY89-372" fmla="*/ 2667 h 10000"/>
                  <a:gd name="connsiteX90-373" fmla="*/ 123 w 10000"/>
                  <a:gd name="connsiteY90-374" fmla="*/ 2000 h 10000"/>
                  <a:gd name="connsiteX91-375" fmla="*/ 225 w 10000"/>
                  <a:gd name="connsiteY91-376" fmla="*/ 1333 h 10000"/>
                  <a:gd name="connsiteX92-377" fmla="*/ 634 w 10000"/>
                  <a:gd name="connsiteY92-378" fmla="*/ 533 h 10000"/>
                  <a:gd name="connsiteX93-379" fmla="*/ 1145 w 10000"/>
                  <a:gd name="connsiteY93-380" fmla="*/ 133 h 10000"/>
                  <a:gd name="connsiteX94-381" fmla="*/ 2063 w 10000"/>
                  <a:gd name="connsiteY94-382" fmla="*/ 133 h 10000"/>
                  <a:gd name="connsiteX0-383" fmla="*/ 1145 w 10000"/>
                  <a:gd name="connsiteY0-384" fmla="*/ 133 h 10000"/>
                  <a:gd name="connsiteX1-385" fmla="*/ 2778 w 10000"/>
                  <a:gd name="connsiteY1-386" fmla="*/ 800 h 10000"/>
                  <a:gd name="connsiteX2-387" fmla="*/ 2063 w 10000"/>
                  <a:gd name="connsiteY2-388" fmla="*/ 133 h 10000"/>
                  <a:gd name="connsiteX3-389" fmla="*/ 1145 w 10000"/>
                  <a:gd name="connsiteY3-390" fmla="*/ 0 h 10000"/>
                  <a:gd name="connsiteX4-391" fmla="*/ 634 w 10000"/>
                  <a:gd name="connsiteY4-392" fmla="*/ 400 h 10000"/>
                  <a:gd name="connsiteX5-393" fmla="*/ 225 w 10000"/>
                  <a:gd name="connsiteY5-394" fmla="*/ 1200 h 10000"/>
                  <a:gd name="connsiteX6-395" fmla="*/ 72 w 10000"/>
                  <a:gd name="connsiteY6-396" fmla="*/ 1867 h 10000"/>
                  <a:gd name="connsiteX7-397" fmla="*/ 21 w 10000"/>
                  <a:gd name="connsiteY7-398" fmla="*/ 2667 h 10000"/>
                  <a:gd name="connsiteX8-399" fmla="*/ 123 w 10000"/>
                  <a:gd name="connsiteY8-400" fmla="*/ 4133 h 10000"/>
                  <a:gd name="connsiteX9-401" fmla="*/ 531 w 10000"/>
                  <a:gd name="connsiteY9-402" fmla="*/ 5333 h 10000"/>
                  <a:gd name="connsiteX10-403" fmla="*/ 1042 w 10000"/>
                  <a:gd name="connsiteY10-404" fmla="*/ 6267 h 10000"/>
                  <a:gd name="connsiteX11-405" fmla="*/ 2217 w 10000"/>
                  <a:gd name="connsiteY11-406" fmla="*/ 7200 h 10000"/>
                  <a:gd name="connsiteX12-407" fmla="*/ 2830 w 10000"/>
                  <a:gd name="connsiteY12-408" fmla="*/ 7067 h 10000"/>
                  <a:gd name="connsiteX13-409" fmla="*/ 3391 w 10000"/>
                  <a:gd name="connsiteY13-410" fmla="*/ 6400 h 10000"/>
                  <a:gd name="connsiteX14-411" fmla="*/ 3544 w 10000"/>
                  <a:gd name="connsiteY14-412" fmla="*/ 5600 h 10000"/>
                  <a:gd name="connsiteX15-413" fmla="*/ 3544 w 10000"/>
                  <a:gd name="connsiteY15-414" fmla="*/ 4800 h 10000"/>
                  <a:gd name="connsiteX16-415" fmla="*/ 3340 w 10000"/>
                  <a:gd name="connsiteY16-416" fmla="*/ 4133 h 10000"/>
                  <a:gd name="connsiteX17-417" fmla="*/ 3084 w 10000"/>
                  <a:gd name="connsiteY17-418" fmla="*/ 3600 h 10000"/>
                  <a:gd name="connsiteX18-419" fmla="*/ 2574 w 10000"/>
                  <a:gd name="connsiteY18-420" fmla="*/ 3067 h 10000"/>
                  <a:gd name="connsiteX19-421" fmla="*/ 2012 w 10000"/>
                  <a:gd name="connsiteY19-422" fmla="*/ 2933 h 10000"/>
                  <a:gd name="connsiteX20-423" fmla="*/ 1451 w 10000"/>
                  <a:gd name="connsiteY20-424" fmla="*/ 3067 h 10000"/>
                  <a:gd name="connsiteX21-425" fmla="*/ 991 w 10000"/>
                  <a:gd name="connsiteY21-426" fmla="*/ 3733 h 10000"/>
                  <a:gd name="connsiteX22-427" fmla="*/ 685 w 10000"/>
                  <a:gd name="connsiteY22-428" fmla="*/ 4667 h 10000"/>
                  <a:gd name="connsiteX23-429" fmla="*/ 531 w 10000"/>
                  <a:gd name="connsiteY23-430" fmla="*/ 5867 h 10000"/>
                  <a:gd name="connsiteX24-431" fmla="*/ 634 w 10000"/>
                  <a:gd name="connsiteY24-432" fmla="*/ 6933 h 10000"/>
                  <a:gd name="connsiteX25-433" fmla="*/ 838 w 10000"/>
                  <a:gd name="connsiteY25-434" fmla="*/ 7733 h 10000"/>
                  <a:gd name="connsiteX26-435" fmla="*/ 1246 w 10000"/>
                  <a:gd name="connsiteY26-436" fmla="*/ 8800 h 10000"/>
                  <a:gd name="connsiteX27-437" fmla="*/ 1757 w 10000"/>
                  <a:gd name="connsiteY27-438" fmla="*/ 9467 h 10000"/>
                  <a:gd name="connsiteX28-439" fmla="*/ 2472 w 10000"/>
                  <a:gd name="connsiteY28-440" fmla="*/ 10000 h 10000"/>
                  <a:gd name="connsiteX29-441" fmla="*/ 3391 w 10000"/>
                  <a:gd name="connsiteY29-442" fmla="*/ 9867 h 10000"/>
                  <a:gd name="connsiteX30-443" fmla="*/ 4361 w 10000"/>
                  <a:gd name="connsiteY30-444" fmla="*/ 8933 h 10000"/>
                  <a:gd name="connsiteX31-445" fmla="*/ 5331 w 10000"/>
                  <a:gd name="connsiteY31-446" fmla="*/ 7333 h 10000"/>
                  <a:gd name="connsiteX32-447" fmla="*/ 6301 w 10000"/>
                  <a:gd name="connsiteY32-448" fmla="*/ 5600 h 10000"/>
                  <a:gd name="connsiteX33-449" fmla="*/ 7425 w 10000"/>
                  <a:gd name="connsiteY33-450" fmla="*/ 4133 h 10000"/>
                  <a:gd name="connsiteX34-451" fmla="*/ 8600 w 10000"/>
                  <a:gd name="connsiteY34-452" fmla="*/ 3867 h 10000"/>
                  <a:gd name="connsiteX35-453" fmla="*/ 9161 w 10000"/>
                  <a:gd name="connsiteY35-454" fmla="*/ 4267 h 10000"/>
                  <a:gd name="connsiteX36-455" fmla="*/ 9621 w 10000"/>
                  <a:gd name="connsiteY36-456" fmla="*/ 5067 h 10000"/>
                  <a:gd name="connsiteX37-457" fmla="*/ 9927 w 10000"/>
                  <a:gd name="connsiteY37-458" fmla="*/ 6400 h 10000"/>
                  <a:gd name="connsiteX38-459" fmla="*/ 9978 w 10000"/>
                  <a:gd name="connsiteY38-460" fmla="*/ 7067 h 10000"/>
                  <a:gd name="connsiteX39-461" fmla="*/ 9876 w 10000"/>
                  <a:gd name="connsiteY39-462" fmla="*/ 7733 h 10000"/>
                  <a:gd name="connsiteX40-463" fmla="*/ 9468 w 10000"/>
                  <a:gd name="connsiteY40-464" fmla="*/ 8533 h 10000"/>
                  <a:gd name="connsiteX41-465" fmla="*/ 8957 w 10000"/>
                  <a:gd name="connsiteY41-466" fmla="*/ 8800 h 10000"/>
                  <a:gd name="connsiteX42-467" fmla="*/ 8140 w 10000"/>
                  <a:gd name="connsiteY42-468" fmla="*/ 7867 h 10000"/>
                  <a:gd name="connsiteX43-469" fmla="*/ 7885 w 10000"/>
                  <a:gd name="connsiteY43-470" fmla="*/ 7067 h 10000"/>
                  <a:gd name="connsiteX44-471" fmla="*/ 7833 w 10000"/>
                  <a:gd name="connsiteY44-472" fmla="*/ 6000 h 10000"/>
                  <a:gd name="connsiteX45-473" fmla="*/ 8037 w 10000"/>
                  <a:gd name="connsiteY45-474" fmla="*/ 5333 h 10000"/>
                  <a:gd name="connsiteX46-475" fmla="*/ 8242 w 10000"/>
                  <a:gd name="connsiteY46-476" fmla="*/ 5067 h 10000"/>
                  <a:gd name="connsiteX47-477" fmla="*/ 8650 w 10000"/>
                  <a:gd name="connsiteY47-478" fmla="*/ 4933 h 10000"/>
                  <a:gd name="connsiteX48-479" fmla="*/ 8753 w 10000"/>
                  <a:gd name="connsiteY48-480" fmla="*/ 4933 h 10000"/>
                  <a:gd name="connsiteX49-481" fmla="*/ 8650 w 10000"/>
                  <a:gd name="connsiteY49-482" fmla="*/ 4933 h 10000"/>
                  <a:gd name="connsiteX50-483" fmla="*/ 8242 w 10000"/>
                  <a:gd name="connsiteY50-484" fmla="*/ 5067 h 10000"/>
                  <a:gd name="connsiteX51-485" fmla="*/ 8037 w 10000"/>
                  <a:gd name="connsiteY51-486" fmla="*/ 5333 h 10000"/>
                  <a:gd name="connsiteX52-487" fmla="*/ 7833 w 10000"/>
                  <a:gd name="connsiteY52-488" fmla="*/ 6000 h 10000"/>
                  <a:gd name="connsiteX53-489" fmla="*/ 7885 w 10000"/>
                  <a:gd name="connsiteY53-490" fmla="*/ 7067 h 10000"/>
                  <a:gd name="connsiteX54-491" fmla="*/ 8140 w 10000"/>
                  <a:gd name="connsiteY54-492" fmla="*/ 8000 h 10000"/>
                  <a:gd name="connsiteX55-493" fmla="*/ 8957 w 10000"/>
                  <a:gd name="connsiteY55-494" fmla="*/ 8800 h 10000"/>
                  <a:gd name="connsiteX56-495" fmla="*/ 9212 w 10000"/>
                  <a:gd name="connsiteY56-496" fmla="*/ 8800 h 10000"/>
                  <a:gd name="connsiteX57-497" fmla="*/ 9468 w 10000"/>
                  <a:gd name="connsiteY57-498" fmla="*/ 8667 h 10000"/>
                  <a:gd name="connsiteX58-499" fmla="*/ 9722 w 10000"/>
                  <a:gd name="connsiteY58-500" fmla="*/ 8400 h 10000"/>
                  <a:gd name="connsiteX59-501" fmla="*/ 9927 w 10000"/>
                  <a:gd name="connsiteY59-502" fmla="*/ 7867 h 10000"/>
                  <a:gd name="connsiteX60-503" fmla="*/ 9978 w 10000"/>
                  <a:gd name="connsiteY60-504" fmla="*/ 7067 h 10000"/>
                  <a:gd name="connsiteX61-505" fmla="*/ 9978 w 10000"/>
                  <a:gd name="connsiteY61-506" fmla="*/ 6267 h 10000"/>
                  <a:gd name="connsiteX62-507" fmla="*/ 9672 w 10000"/>
                  <a:gd name="connsiteY62-508" fmla="*/ 4933 h 10000"/>
                  <a:gd name="connsiteX63-509" fmla="*/ 9161 w 10000"/>
                  <a:gd name="connsiteY63-510" fmla="*/ 4133 h 10000"/>
                  <a:gd name="connsiteX64-511" fmla="*/ 8600 w 10000"/>
                  <a:gd name="connsiteY64-512" fmla="*/ 3600 h 10000"/>
                  <a:gd name="connsiteX65-513" fmla="*/ 7374 w 10000"/>
                  <a:gd name="connsiteY65-514" fmla="*/ 4000 h 10000"/>
                  <a:gd name="connsiteX66-515" fmla="*/ 6251 w 10000"/>
                  <a:gd name="connsiteY66-516" fmla="*/ 5333 h 10000"/>
                  <a:gd name="connsiteX67-517" fmla="*/ 5229 w 10000"/>
                  <a:gd name="connsiteY67-518" fmla="*/ 7200 h 10000"/>
                  <a:gd name="connsiteX68-519" fmla="*/ 4310 w 10000"/>
                  <a:gd name="connsiteY68-520" fmla="*/ 8667 h 10000"/>
                  <a:gd name="connsiteX69-521" fmla="*/ 2472 w 10000"/>
                  <a:gd name="connsiteY69-522" fmla="*/ 9600 h 10000"/>
                  <a:gd name="connsiteX70-523" fmla="*/ 1808 w 10000"/>
                  <a:gd name="connsiteY70-524" fmla="*/ 9200 h 10000"/>
                  <a:gd name="connsiteX71-525" fmla="*/ 1349 w 10000"/>
                  <a:gd name="connsiteY71-526" fmla="*/ 8533 h 10000"/>
                  <a:gd name="connsiteX72-527" fmla="*/ 940 w 10000"/>
                  <a:gd name="connsiteY72-528" fmla="*/ 7600 h 10000"/>
                  <a:gd name="connsiteX73-529" fmla="*/ 735 w 10000"/>
                  <a:gd name="connsiteY73-530" fmla="*/ 6800 h 10000"/>
                  <a:gd name="connsiteX74-531" fmla="*/ 685 w 10000"/>
                  <a:gd name="connsiteY74-532" fmla="*/ 5867 h 10000"/>
                  <a:gd name="connsiteX75-533" fmla="*/ 735 w 10000"/>
                  <a:gd name="connsiteY75-534" fmla="*/ 4800 h 10000"/>
                  <a:gd name="connsiteX76-535" fmla="*/ 1042 w 10000"/>
                  <a:gd name="connsiteY76-536" fmla="*/ 4000 h 10000"/>
                  <a:gd name="connsiteX77-537" fmla="*/ 1962 w 10000"/>
                  <a:gd name="connsiteY77-538" fmla="*/ 3200 h 10000"/>
                  <a:gd name="connsiteX78-539" fmla="*/ 2523 w 10000"/>
                  <a:gd name="connsiteY78-540" fmla="*/ 3333 h 10000"/>
                  <a:gd name="connsiteX79-541" fmla="*/ 3034 w 10000"/>
                  <a:gd name="connsiteY79-542" fmla="*/ 3867 h 10000"/>
                  <a:gd name="connsiteX80-543" fmla="*/ 3238 w 10000"/>
                  <a:gd name="connsiteY80-544" fmla="*/ 4267 h 10000"/>
                  <a:gd name="connsiteX81-545" fmla="*/ 3442 w 10000"/>
                  <a:gd name="connsiteY81-546" fmla="*/ 4800 h 10000"/>
                  <a:gd name="connsiteX82-547" fmla="*/ 3494 w 10000"/>
                  <a:gd name="connsiteY82-548" fmla="*/ 5467 h 10000"/>
                  <a:gd name="connsiteX83-549" fmla="*/ 3340 w 10000"/>
                  <a:gd name="connsiteY83-550" fmla="*/ 6133 h 10000"/>
                  <a:gd name="connsiteX84-551" fmla="*/ 2830 w 10000"/>
                  <a:gd name="connsiteY84-552" fmla="*/ 6800 h 10000"/>
                  <a:gd name="connsiteX85-553" fmla="*/ 2267 w 10000"/>
                  <a:gd name="connsiteY85-554" fmla="*/ 6933 h 10000"/>
                  <a:gd name="connsiteX86-555" fmla="*/ 1093 w 10000"/>
                  <a:gd name="connsiteY86-556" fmla="*/ 6133 h 10000"/>
                  <a:gd name="connsiteX87-557" fmla="*/ 582 w 10000"/>
                  <a:gd name="connsiteY87-558" fmla="*/ 5333 h 10000"/>
                  <a:gd name="connsiteX88-559" fmla="*/ 174 w 10000"/>
                  <a:gd name="connsiteY88-560" fmla="*/ 4133 h 10000"/>
                  <a:gd name="connsiteX89-561" fmla="*/ 21 w 10000"/>
                  <a:gd name="connsiteY89-562" fmla="*/ 2667 h 10000"/>
                  <a:gd name="connsiteX90-563" fmla="*/ 123 w 10000"/>
                  <a:gd name="connsiteY90-564" fmla="*/ 2000 h 10000"/>
                  <a:gd name="connsiteX91-565" fmla="*/ 225 w 10000"/>
                  <a:gd name="connsiteY91-566" fmla="*/ 1333 h 10000"/>
                  <a:gd name="connsiteX92-567" fmla="*/ 634 w 10000"/>
                  <a:gd name="connsiteY92-568" fmla="*/ 533 h 10000"/>
                  <a:gd name="connsiteX93-569" fmla="*/ 1145 w 10000"/>
                  <a:gd name="connsiteY93-570" fmla="*/ 133 h 10000"/>
                  <a:gd name="connsiteX0-571" fmla="*/ 1145 w 10000"/>
                  <a:gd name="connsiteY0-572" fmla="*/ 133 h 10000"/>
                  <a:gd name="connsiteX1-573" fmla="*/ 2778 w 10000"/>
                  <a:gd name="connsiteY1-574" fmla="*/ 800 h 10000"/>
                  <a:gd name="connsiteX2-575" fmla="*/ 1145 w 10000"/>
                  <a:gd name="connsiteY2-576" fmla="*/ 0 h 10000"/>
                  <a:gd name="connsiteX3-577" fmla="*/ 634 w 10000"/>
                  <a:gd name="connsiteY3-578" fmla="*/ 400 h 10000"/>
                  <a:gd name="connsiteX4-579" fmla="*/ 225 w 10000"/>
                  <a:gd name="connsiteY4-580" fmla="*/ 1200 h 10000"/>
                  <a:gd name="connsiteX5-581" fmla="*/ 72 w 10000"/>
                  <a:gd name="connsiteY5-582" fmla="*/ 1867 h 10000"/>
                  <a:gd name="connsiteX6-583" fmla="*/ 21 w 10000"/>
                  <a:gd name="connsiteY6-584" fmla="*/ 2667 h 10000"/>
                  <a:gd name="connsiteX7-585" fmla="*/ 123 w 10000"/>
                  <a:gd name="connsiteY7-586" fmla="*/ 4133 h 10000"/>
                  <a:gd name="connsiteX8-587" fmla="*/ 531 w 10000"/>
                  <a:gd name="connsiteY8-588" fmla="*/ 5333 h 10000"/>
                  <a:gd name="connsiteX9-589" fmla="*/ 1042 w 10000"/>
                  <a:gd name="connsiteY9-590" fmla="*/ 6267 h 10000"/>
                  <a:gd name="connsiteX10-591" fmla="*/ 2217 w 10000"/>
                  <a:gd name="connsiteY10-592" fmla="*/ 7200 h 10000"/>
                  <a:gd name="connsiteX11-593" fmla="*/ 2830 w 10000"/>
                  <a:gd name="connsiteY11-594" fmla="*/ 7067 h 10000"/>
                  <a:gd name="connsiteX12-595" fmla="*/ 3391 w 10000"/>
                  <a:gd name="connsiteY12-596" fmla="*/ 6400 h 10000"/>
                  <a:gd name="connsiteX13-597" fmla="*/ 3544 w 10000"/>
                  <a:gd name="connsiteY13-598" fmla="*/ 5600 h 10000"/>
                  <a:gd name="connsiteX14-599" fmla="*/ 3544 w 10000"/>
                  <a:gd name="connsiteY14-600" fmla="*/ 4800 h 10000"/>
                  <a:gd name="connsiteX15-601" fmla="*/ 3340 w 10000"/>
                  <a:gd name="connsiteY15-602" fmla="*/ 4133 h 10000"/>
                  <a:gd name="connsiteX16-603" fmla="*/ 3084 w 10000"/>
                  <a:gd name="connsiteY16-604" fmla="*/ 3600 h 10000"/>
                  <a:gd name="connsiteX17-605" fmla="*/ 2574 w 10000"/>
                  <a:gd name="connsiteY17-606" fmla="*/ 3067 h 10000"/>
                  <a:gd name="connsiteX18-607" fmla="*/ 2012 w 10000"/>
                  <a:gd name="connsiteY18-608" fmla="*/ 2933 h 10000"/>
                  <a:gd name="connsiteX19-609" fmla="*/ 1451 w 10000"/>
                  <a:gd name="connsiteY19-610" fmla="*/ 3067 h 10000"/>
                  <a:gd name="connsiteX20-611" fmla="*/ 991 w 10000"/>
                  <a:gd name="connsiteY20-612" fmla="*/ 3733 h 10000"/>
                  <a:gd name="connsiteX21-613" fmla="*/ 685 w 10000"/>
                  <a:gd name="connsiteY21-614" fmla="*/ 4667 h 10000"/>
                  <a:gd name="connsiteX22-615" fmla="*/ 531 w 10000"/>
                  <a:gd name="connsiteY22-616" fmla="*/ 5867 h 10000"/>
                  <a:gd name="connsiteX23-617" fmla="*/ 634 w 10000"/>
                  <a:gd name="connsiteY23-618" fmla="*/ 6933 h 10000"/>
                  <a:gd name="connsiteX24-619" fmla="*/ 838 w 10000"/>
                  <a:gd name="connsiteY24-620" fmla="*/ 7733 h 10000"/>
                  <a:gd name="connsiteX25-621" fmla="*/ 1246 w 10000"/>
                  <a:gd name="connsiteY25-622" fmla="*/ 8800 h 10000"/>
                  <a:gd name="connsiteX26-623" fmla="*/ 1757 w 10000"/>
                  <a:gd name="connsiteY26-624" fmla="*/ 9467 h 10000"/>
                  <a:gd name="connsiteX27-625" fmla="*/ 2472 w 10000"/>
                  <a:gd name="connsiteY27-626" fmla="*/ 10000 h 10000"/>
                  <a:gd name="connsiteX28-627" fmla="*/ 3391 w 10000"/>
                  <a:gd name="connsiteY28-628" fmla="*/ 9867 h 10000"/>
                  <a:gd name="connsiteX29-629" fmla="*/ 4361 w 10000"/>
                  <a:gd name="connsiteY29-630" fmla="*/ 8933 h 10000"/>
                  <a:gd name="connsiteX30-631" fmla="*/ 5331 w 10000"/>
                  <a:gd name="connsiteY30-632" fmla="*/ 7333 h 10000"/>
                  <a:gd name="connsiteX31-633" fmla="*/ 6301 w 10000"/>
                  <a:gd name="connsiteY31-634" fmla="*/ 5600 h 10000"/>
                  <a:gd name="connsiteX32-635" fmla="*/ 7425 w 10000"/>
                  <a:gd name="connsiteY32-636" fmla="*/ 4133 h 10000"/>
                  <a:gd name="connsiteX33-637" fmla="*/ 8600 w 10000"/>
                  <a:gd name="connsiteY33-638" fmla="*/ 3867 h 10000"/>
                  <a:gd name="connsiteX34-639" fmla="*/ 9161 w 10000"/>
                  <a:gd name="connsiteY34-640" fmla="*/ 4267 h 10000"/>
                  <a:gd name="connsiteX35-641" fmla="*/ 9621 w 10000"/>
                  <a:gd name="connsiteY35-642" fmla="*/ 5067 h 10000"/>
                  <a:gd name="connsiteX36-643" fmla="*/ 9927 w 10000"/>
                  <a:gd name="connsiteY36-644" fmla="*/ 6400 h 10000"/>
                  <a:gd name="connsiteX37-645" fmla="*/ 9978 w 10000"/>
                  <a:gd name="connsiteY37-646" fmla="*/ 7067 h 10000"/>
                  <a:gd name="connsiteX38-647" fmla="*/ 9876 w 10000"/>
                  <a:gd name="connsiteY38-648" fmla="*/ 7733 h 10000"/>
                  <a:gd name="connsiteX39-649" fmla="*/ 9468 w 10000"/>
                  <a:gd name="connsiteY39-650" fmla="*/ 8533 h 10000"/>
                  <a:gd name="connsiteX40-651" fmla="*/ 8957 w 10000"/>
                  <a:gd name="connsiteY40-652" fmla="*/ 8800 h 10000"/>
                  <a:gd name="connsiteX41-653" fmla="*/ 8140 w 10000"/>
                  <a:gd name="connsiteY41-654" fmla="*/ 7867 h 10000"/>
                  <a:gd name="connsiteX42-655" fmla="*/ 7885 w 10000"/>
                  <a:gd name="connsiteY42-656" fmla="*/ 7067 h 10000"/>
                  <a:gd name="connsiteX43-657" fmla="*/ 7833 w 10000"/>
                  <a:gd name="connsiteY43-658" fmla="*/ 6000 h 10000"/>
                  <a:gd name="connsiteX44-659" fmla="*/ 8037 w 10000"/>
                  <a:gd name="connsiteY44-660" fmla="*/ 5333 h 10000"/>
                  <a:gd name="connsiteX45-661" fmla="*/ 8242 w 10000"/>
                  <a:gd name="connsiteY45-662" fmla="*/ 5067 h 10000"/>
                  <a:gd name="connsiteX46-663" fmla="*/ 8650 w 10000"/>
                  <a:gd name="connsiteY46-664" fmla="*/ 4933 h 10000"/>
                  <a:gd name="connsiteX47-665" fmla="*/ 8753 w 10000"/>
                  <a:gd name="connsiteY47-666" fmla="*/ 4933 h 10000"/>
                  <a:gd name="connsiteX48-667" fmla="*/ 8650 w 10000"/>
                  <a:gd name="connsiteY48-668" fmla="*/ 4933 h 10000"/>
                  <a:gd name="connsiteX49-669" fmla="*/ 8242 w 10000"/>
                  <a:gd name="connsiteY49-670" fmla="*/ 5067 h 10000"/>
                  <a:gd name="connsiteX50-671" fmla="*/ 8037 w 10000"/>
                  <a:gd name="connsiteY50-672" fmla="*/ 5333 h 10000"/>
                  <a:gd name="connsiteX51-673" fmla="*/ 7833 w 10000"/>
                  <a:gd name="connsiteY51-674" fmla="*/ 6000 h 10000"/>
                  <a:gd name="connsiteX52-675" fmla="*/ 7885 w 10000"/>
                  <a:gd name="connsiteY52-676" fmla="*/ 7067 h 10000"/>
                  <a:gd name="connsiteX53-677" fmla="*/ 8140 w 10000"/>
                  <a:gd name="connsiteY53-678" fmla="*/ 8000 h 10000"/>
                  <a:gd name="connsiteX54-679" fmla="*/ 8957 w 10000"/>
                  <a:gd name="connsiteY54-680" fmla="*/ 8800 h 10000"/>
                  <a:gd name="connsiteX55-681" fmla="*/ 9212 w 10000"/>
                  <a:gd name="connsiteY55-682" fmla="*/ 8800 h 10000"/>
                  <a:gd name="connsiteX56-683" fmla="*/ 9468 w 10000"/>
                  <a:gd name="connsiteY56-684" fmla="*/ 8667 h 10000"/>
                  <a:gd name="connsiteX57-685" fmla="*/ 9722 w 10000"/>
                  <a:gd name="connsiteY57-686" fmla="*/ 8400 h 10000"/>
                  <a:gd name="connsiteX58-687" fmla="*/ 9927 w 10000"/>
                  <a:gd name="connsiteY58-688" fmla="*/ 7867 h 10000"/>
                  <a:gd name="connsiteX59-689" fmla="*/ 9978 w 10000"/>
                  <a:gd name="connsiteY59-690" fmla="*/ 7067 h 10000"/>
                  <a:gd name="connsiteX60-691" fmla="*/ 9978 w 10000"/>
                  <a:gd name="connsiteY60-692" fmla="*/ 6267 h 10000"/>
                  <a:gd name="connsiteX61-693" fmla="*/ 9672 w 10000"/>
                  <a:gd name="connsiteY61-694" fmla="*/ 4933 h 10000"/>
                  <a:gd name="connsiteX62-695" fmla="*/ 9161 w 10000"/>
                  <a:gd name="connsiteY62-696" fmla="*/ 4133 h 10000"/>
                  <a:gd name="connsiteX63-697" fmla="*/ 8600 w 10000"/>
                  <a:gd name="connsiteY63-698" fmla="*/ 3600 h 10000"/>
                  <a:gd name="connsiteX64-699" fmla="*/ 7374 w 10000"/>
                  <a:gd name="connsiteY64-700" fmla="*/ 4000 h 10000"/>
                  <a:gd name="connsiteX65-701" fmla="*/ 6251 w 10000"/>
                  <a:gd name="connsiteY65-702" fmla="*/ 5333 h 10000"/>
                  <a:gd name="connsiteX66-703" fmla="*/ 5229 w 10000"/>
                  <a:gd name="connsiteY66-704" fmla="*/ 7200 h 10000"/>
                  <a:gd name="connsiteX67-705" fmla="*/ 4310 w 10000"/>
                  <a:gd name="connsiteY67-706" fmla="*/ 8667 h 10000"/>
                  <a:gd name="connsiteX68-707" fmla="*/ 2472 w 10000"/>
                  <a:gd name="connsiteY68-708" fmla="*/ 9600 h 10000"/>
                  <a:gd name="connsiteX69-709" fmla="*/ 1808 w 10000"/>
                  <a:gd name="connsiteY69-710" fmla="*/ 9200 h 10000"/>
                  <a:gd name="connsiteX70-711" fmla="*/ 1349 w 10000"/>
                  <a:gd name="connsiteY70-712" fmla="*/ 8533 h 10000"/>
                  <a:gd name="connsiteX71-713" fmla="*/ 940 w 10000"/>
                  <a:gd name="connsiteY71-714" fmla="*/ 7600 h 10000"/>
                  <a:gd name="connsiteX72-715" fmla="*/ 735 w 10000"/>
                  <a:gd name="connsiteY72-716" fmla="*/ 6800 h 10000"/>
                  <a:gd name="connsiteX73-717" fmla="*/ 685 w 10000"/>
                  <a:gd name="connsiteY73-718" fmla="*/ 5867 h 10000"/>
                  <a:gd name="connsiteX74-719" fmla="*/ 735 w 10000"/>
                  <a:gd name="connsiteY74-720" fmla="*/ 4800 h 10000"/>
                  <a:gd name="connsiteX75-721" fmla="*/ 1042 w 10000"/>
                  <a:gd name="connsiteY75-722" fmla="*/ 4000 h 10000"/>
                  <a:gd name="connsiteX76-723" fmla="*/ 1962 w 10000"/>
                  <a:gd name="connsiteY76-724" fmla="*/ 3200 h 10000"/>
                  <a:gd name="connsiteX77-725" fmla="*/ 2523 w 10000"/>
                  <a:gd name="connsiteY77-726" fmla="*/ 3333 h 10000"/>
                  <a:gd name="connsiteX78-727" fmla="*/ 3034 w 10000"/>
                  <a:gd name="connsiteY78-728" fmla="*/ 3867 h 10000"/>
                  <a:gd name="connsiteX79-729" fmla="*/ 3238 w 10000"/>
                  <a:gd name="connsiteY79-730" fmla="*/ 4267 h 10000"/>
                  <a:gd name="connsiteX80-731" fmla="*/ 3442 w 10000"/>
                  <a:gd name="connsiteY80-732" fmla="*/ 4800 h 10000"/>
                  <a:gd name="connsiteX81-733" fmla="*/ 3494 w 10000"/>
                  <a:gd name="connsiteY81-734" fmla="*/ 5467 h 10000"/>
                  <a:gd name="connsiteX82-735" fmla="*/ 3340 w 10000"/>
                  <a:gd name="connsiteY82-736" fmla="*/ 6133 h 10000"/>
                  <a:gd name="connsiteX83-737" fmla="*/ 2830 w 10000"/>
                  <a:gd name="connsiteY83-738" fmla="*/ 6800 h 10000"/>
                  <a:gd name="connsiteX84-739" fmla="*/ 2267 w 10000"/>
                  <a:gd name="connsiteY84-740" fmla="*/ 6933 h 10000"/>
                  <a:gd name="connsiteX85-741" fmla="*/ 1093 w 10000"/>
                  <a:gd name="connsiteY85-742" fmla="*/ 6133 h 10000"/>
                  <a:gd name="connsiteX86-743" fmla="*/ 582 w 10000"/>
                  <a:gd name="connsiteY86-744" fmla="*/ 5333 h 10000"/>
                  <a:gd name="connsiteX87-745" fmla="*/ 174 w 10000"/>
                  <a:gd name="connsiteY87-746" fmla="*/ 4133 h 10000"/>
                  <a:gd name="connsiteX88-747" fmla="*/ 21 w 10000"/>
                  <a:gd name="connsiteY88-748" fmla="*/ 2667 h 10000"/>
                  <a:gd name="connsiteX89-749" fmla="*/ 123 w 10000"/>
                  <a:gd name="connsiteY89-750" fmla="*/ 2000 h 10000"/>
                  <a:gd name="connsiteX90-751" fmla="*/ 225 w 10000"/>
                  <a:gd name="connsiteY90-752" fmla="*/ 1333 h 10000"/>
                  <a:gd name="connsiteX91-753" fmla="*/ 634 w 10000"/>
                  <a:gd name="connsiteY91-754" fmla="*/ 533 h 10000"/>
                  <a:gd name="connsiteX92-755" fmla="*/ 1145 w 10000"/>
                  <a:gd name="connsiteY92-756" fmla="*/ 133 h 10000"/>
                  <a:gd name="connsiteX0-757" fmla="*/ 634 w 10000"/>
                  <a:gd name="connsiteY0-758" fmla="*/ 533 h 10000"/>
                  <a:gd name="connsiteX1-759" fmla="*/ 2778 w 10000"/>
                  <a:gd name="connsiteY1-760" fmla="*/ 800 h 10000"/>
                  <a:gd name="connsiteX2-761" fmla="*/ 1145 w 10000"/>
                  <a:gd name="connsiteY2-762" fmla="*/ 0 h 10000"/>
                  <a:gd name="connsiteX3-763" fmla="*/ 634 w 10000"/>
                  <a:gd name="connsiteY3-764" fmla="*/ 400 h 10000"/>
                  <a:gd name="connsiteX4-765" fmla="*/ 225 w 10000"/>
                  <a:gd name="connsiteY4-766" fmla="*/ 1200 h 10000"/>
                  <a:gd name="connsiteX5-767" fmla="*/ 72 w 10000"/>
                  <a:gd name="connsiteY5-768" fmla="*/ 1867 h 10000"/>
                  <a:gd name="connsiteX6-769" fmla="*/ 21 w 10000"/>
                  <a:gd name="connsiteY6-770" fmla="*/ 2667 h 10000"/>
                  <a:gd name="connsiteX7-771" fmla="*/ 123 w 10000"/>
                  <a:gd name="connsiteY7-772" fmla="*/ 4133 h 10000"/>
                  <a:gd name="connsiteX8-773" fmla="*/ 531 w 10000"/>
                  <a:gd name="connsiteY8-774" fmla="*/ 5333 h 10000"/>
                  <a:gd name="connsiteX9-775" fmla="*/ 1042 w 10000"/>
                  <a:gd name="connsiteY9-776" fmla="*/ 6267 h 10000"/>
                  <a:gd name="connsiteX10-777" fmla="*/ 2217 w 10000"/>
                  <a:gd name="connsiteY10-778" fmla="*/ 7200 h 10000"/>
                  <a:gd name="connsiteX11-779" fmla="*/ 2830 w 10000"/>
                  <a:gd name="connsiteY11-780" fmla="*/ 7067 h 10000"/>
                  <a:gd name="connsiteX12-781" fmla="*/ 3391 w 10000"/>
                  <a:gd name="connsiteY12-782" fmla="*/ 6400 h 10000"/>
                  <a:gd name="connsiteX13-783" fmla="*/ 3544 w 10000"/>
                  <a:gd name="connsiteY13-784" fmla="*/ 5600 h 10000"/>
                  <a:gd name="connsiteX14-785" fmla="*/ 3544 w 10000"/>
                  <a:gd name="connsiteY14-786" fmla="*/ 4800 h 10000"/>
                  <a:gd name="connsiteX15-787" fmla="*/ 3340 w 10000"/>
                  <a:gd name="connsiteY15-788" fmla="*/ 4133 h 10000"/>
                  <a:gd name="connsiteX16-789" fmla="*/ 3084 w 10000"/>
                  <a:gd name="connsiteY16-790" fmla="*/ 3600 h 10000"/>
                  <a:gd name="connsiteX17-791" fmla="*/ 2574 w 10000"/>
                  <a:gd name="connsiteY17-792" fmla="*/ 3067 h 10000"/>
                  <a:gd name="connsiteX18-793" fmla="*/ 2012 w 10000"/>
                  <a:gd name="connsiteY18-794" fmla="*/ 2933 h 10000"/>
                  <a:gd name="connsiteX19-795" fmla="*/ 1451 w 10000"/>
                  <a:gd name="connsiteY19-796" fmla="*/ 3067 h 10000"/>
                  <a:gd name="connsiteX20-797" fmla="*/ 991 w 10000"/>
                  <a:gd name="connsiteY20-798" fmla="*/ 3733 h 10000"/>
                  <a:gd name="connsiteX21-799" fmla="*/ 685 w 10000"/>
                  <a:gd name="connsiteY21-800" fmla="*/ 4667 h 10000"/>
                  <a:gd name="connsiteX22-801" fmla="*/ 531 w 10000"/>
                  <a:gd name="connsiteY22-802" fmla="*/ 5867 h 10000"/>
                  <a:gd name="connsiteX23-803" fmla="*/ 634 w 10000"/>
                  <a:gd name="connsiteY23-804" fmla="*/ 6933 h 10000"/>
                  <a:gd name="connsiteX24-805" fmla="*/ 838 w 10000"/>
                  <a:gd name="connsiteY24-806" fmla="*/ 7733 h 10000"/>
                  <a:gd name="connsiteX25-807" fmla="*/ 1246 w 10000"/>
                  <a:gd name="connsiteY25-808" fmla="*/ 8800 h 10000"/>
                  <a:gd name="connsiteX26-809" fmla="*/ 1757 w 10000"/>
                  <a:gd name="connsiteY26-810" fmla="*/ 9467 h 10000"/>
                  <a:gd name="connsiteX27-811" fmla="*/ 2472 w 10000"/>
                  <a:gd name="connsiteY27-812" fmla="*/ 10000 h 10000"/>
                  <a:gd name="connsiteX28-813" fmla="*/ 3391 w 10000"/>
                  <a:gd name="connsiteY28-814" fmla="*/ 9867 h 10000"/>
                  <a:gd name="connsiteX29-815" fmla="*/ 4361 w 10000"/>
                  <a:gd name="connsiteY29-816" fmla="*/ 8933 h 10000"/>
                  <a:gd name="connsiteX30-817" fmla="*/ 5331 w 10000"/>
                  <a:gd name="connsiteY30-818" fmla="*/ 7333 h 10000"/>
                  <a:gd name="connsiteX31-819" fmla="*/ 6301 w 10000"/>
                  <a:gd name="connsiteY31-820" fmla="*/ 5600 h 10000"/>
                  <a:gd name="connsiteX32-821" fmla="*/ 7425 w 10000"/>
                  <a:gd name="connsiteY32-822" fmla="*/ 4133 h 10000"/>
                  <a:gd name="connsiteX33-823" fmla="*/ 8600 w 10000"/>
                  <a:gd name="connsiteY33-824" fmla="*/ 3867 h 10000"/>
                  <a:gd name="connsiteX34-825" fmla="*/ 9161 w 10000"/>
                  <a:gd name="connsiteY34-826" fmla="*/ 4267 h 10000"/>
                  <a:gd name="connsiteX35-827" fmla="*/ 9621 w 10000"/>
                  <a:gd name="connsiteY35-828" fmla="*/ 5067 h 10000"/>
                  <a:gd name="connsiteX36-829" fmla="*/ 9927 w 10000"/>
                  <a:gd name="connsiteY36-830" fmla="*/ 6400 h 10000"/>
                  <a:gd name="connsiteX37-831" fmla="*/ 9978 w 10000"/>
                  <a:gd name="connsiteY37-832" fmla="*/ 7067 h 10000"/>
                  <a:gd name="connsiteX38-833" fmla="*/ 9876 w 10000"/>
                  <a:gd name="connsiteY38-834" fmla="*/ 7733 h 10000"/>
                  <a:gd name="connsiteX39-835" fmla="*/ 9468 w 10000"/>
                  <a:gd name="connsiteY39-836" fmla="*/ 8533 h 10000"/>
                  <a:gd name="connsiteX40-837" fmla="*/ 8957 w 10000"/>
                  <a:gd name="connsiteY40-838" fmla="*/ 8800 h 10000"/>
                  <a:gd name="connsiteX41-839" fmla="*/ 8140 w 10000"/>
                  <a:gd name="connsiteY41-840" fmla="*/ 7867 h 10000"/>
                  <a:gd name="connsiteX42-841" fmla="*/ 7885 w 10000"/>
                  <a:gd name="connsiteY42-842" fmla="*/ 7067 h 10000"/>
                  <a:gd name="connsiteX43-843" fmla="*/ 7833 w 10000"/>
                  <a:gd name="connsiteY43-844" fmla="*/ 6000 h 10000"/>
                  <a:gd name="connsiteX44-845" fmla="*/ 8037 w 10000"/>
                  <a:gd name="connsiteY44-846" fmla="*/ 5333 h 10000"/>
                  <a:gd name="connsiteX45-847" fmla="*/ 8242 w 10000"/>
                  <a:gd name="connsiteY45-848" fmla="*/ 5067 h 10000"/>
                  <a:gd name="connsiteX46-849" fmla="*/ 8650 w 10000"/>
                  <a:gd name="connsiteY46-850" fmla="*/ 4933 h 10000"/>
                  <a:gd name="connsiteX47-851" fmla="*/ 8753 w 10000"/>
                  <a:gd name="connsiteY47-852" fmla="*/ 4933 h 10000"/>
                  <a:gd name="connsiteX48-853" fmla="*/ 8650 w 10000"/>
                  <a:gd name="connsiteY48-854" fmla="*/ 4933 h 10000"/>
                  <a:gd name="connsiteX49-855" fmla="*/ 8242 w 10000"/>
                  <a:gd name="connsiteY49-856" fmla="*/ 5067 h 10000"/>
                  <a:gd name="connsiteX50-857" fmla="*/ 8037 w 10000"/>
                  <a:gd name="connsiteY50-858" fmla="*/ 5333 h 10000"/>
                  <a:gd name="connsiteX51-859" fmla="*/ 7833 w 10000"/>
                  <a:gd name="connsiteY51-860" fmla="*/ 6000 h 10000"/>
                  <a:gd name="connsiteX52-861" fmla="*/ 7885 w 10000"/>
                  <a:gd name="connsiteY52-862" fmla="*/ 7067 h 10000"/>
                  <a:gd name="connsiteX53-863" fmla="*/ 8140 w 10000"/>
                  <a:gd name="connsiteY53-864" fmla="*/ 8000 h 10000"/>
                  <a:gd name="connsiteX54-865" fmla="*/ 8957 w 10000"/>
                  <a:gd name="connsiteY54-866" fmla="*/ 8800 h 10000"/>
                  <a:gd name="connsiteX55-867" fmla="*/ 9212 w 10000"/>
                  <a:gd name="connsiteY55-868" fmla="*/ 8800 h 10000"/>
                  <a:gd name="connsiteX56-869" fmla="*/ 9468 w 10000"/>
                  <a:gd name="connsiteY56-870" fmla="*/ 8667 h 10000"/>
                  <a:gd name="connsiteX57-871" fmla="*/ 9722 w 10000"/>
                  <a:gd name="connsiteY57-872" fmla="*/ 8400 h 10000"/>
                  <a:gd name="connsiteX58-873" fmla="*/ 9927 w 10000"/>
                  <a:gd name="connsiteY58-874" fmla="*/ 7867 h 10000"/>
                  <a:gd name="connsiteX59-875" fmla="*/ 9978 w 10000"/>
                  <a:gd name="connsiteY59-876" fmla="*/ 7067 h 10000"/>
                  <a:gd name="connsiteX60-877" fmla="*/ 9978 w 10000"/>
                  <a:gd name="connsiteY60-878" fmla="*/ 6267 h 10000"/>
                  <a:gd name="connsiteX61-879" fmla="*/ 9672 w 10000"/>
                  <a:gd name="connsiteY61-880" fmla="*/ 4933 h 10000"/>
                  <a:gd name="connsiteX62-881" fmla="*/ 9161 w 10000"/>
                  <a:gd name="connsiteY62-882" fmla="*/ 4133 h 10000"/>
                  <a:gd name="connsiteX63-883" fmla="*/ 8600 w 10000"/>
                  <a:gd name="connsiteY63-884" fmla="*/ 3600 h 10000"/>
                  <a:gd name="connsiteX64-885" fmla="*/ 7374 w 10000"/>
                  <a:gd name="connsiteY64-886" fmla="*/ 4000 h 10000"/>
                  <a:gd name="connsiteX65-887" fmla="*/ 6251 w 10000"/>
                  <a:gd name="connsiteY65-888" fmla="*/ 5333 h 10000"/>
                  <a:gd name="connsiteX66-889" fmla="*/ 5229 w 10000"/>
                  <a:gd name="connsiteY66-890" fmla="*/ 7200 h 10000"/>
                  <a:gd name="connsiteX67-891" fmla="*/ 4310 w 10000"/>
                  <a:gd name="connsiteY67-892" fmla="*/ 8667 h 10000"/>
                  <a:gd name="connsiteX68-893" fmla="*/ 2472 w 10000"/>
                  <a:gd name="connsiteY68-894" fmla="*/ 9600 h 10000"/>
                  <a:gd name="connsiteX69-895" fmla="*/ 1808 w 10000"/>
                  <a:gd name="connsiteY69-896" fmla="*/ 9200 h 10000"/>
                  <a:gd name="connsiteX70-897" fmla="*/ 1349 w 10000"/>
                  <a:gd name="connsiteY70-898" fmla="*/ 8533 h 10000"/>
                  <a:gd name="connsiteX71-899" fmla="*/ 940 w 10000"/>
                  <a:gd name="connsiteY71-900" fmla="*/ 7600 h 10000"/>
                  <a:gd name="connsiteX72-901" fmla="*/ 735 w 10000"/>
                  <a:gd name="connsiteY72-902" fmla="*/ 6800 h 10000"/>
                  <a:gd name="connsiteX73-903" fmla="*/ 685 w 10000"/>
                  <a:gd name="connsiteY73-904" fmla="*/ 5867 h 10000"/>
                  <a:gd name="connsiteX74-905" fmla="*/ 735 w 10000"/>
                  <a:gd name="connsiteY74-906" fmla="*/ 4800 h 10000"/>
                  <a:gd name="connsiteX75-907" fmla="*/ 1042 w 10000"/>
                  <a:gd name="connsiteY75-908" fmla="*/ 4000 h 10000"/>
                  <a:gd name="connsiteX76-909" fmla="*/ 1962 w 10000"/>
                  <a:gd name="connsiteY76-910" fmla="*/ 3200 h 10000"/>
                  <a:gd name="connsiteX77-911" fmla="*/ 2523 w 10000"/>
                  <a:gd name="connsiteY77-912" fmla="*/ 3333 h 10000"/>
                  <a:gd name="connsiteX78-913" fmla="*/ 3034 w 10000"/>
                  <a:gd name="connsiteY78-914" fmla="*/ 3867 h 10000"/>
                  <a:gd name="connsiteX79-915" fmla="*/ 3238 w 10000"/>
                  <a:gd name="connsiteY79-916" fmla="*/ 4267 h 10000"/>
                  <a:gd name="connsiteX80-917" fmla="*/ 3442 w 10000"/>
                  <a:gd name="connsiteY80-918" fmla="*/ 4800 h 10000"/>
                  <a:gd name="connsiteX81-919" fmla="*/ 3494 w 10000"/>
                  <a:gd name="connsiteY81-920" fmla="*/ 5467 h 10000"/>
                  <a:gd name="connsiteX82-921" fmla="*/ 3340 w 10000"/>
                  <a:gd name="connsiteY82-922" fmla="*/ 6133 h 10000"/>
                  <a:gd name="connsiteX83-923" fmla="*/ 2830 w 10000"/>
                  <a:gd name="connsiteY83-924" fmla="*/ 6800 h 10000"/>
                  <a:gd name="connsiteX84-925" fmla="*/ 2267 w 10000"/>
                  <a:gd name="connsiteY84-926" fmla="*/ 6933 h 10000"/>
                  <a:gd name="connsiteX85-927" fmla="*/ 1093 w 10000"/>
                  <a:gd name="connsiteY85-928" fmla="*/ 6133 h 10000"/>
                  <a:gd name="connsiteX86-929" fmla="*/ 582 w 10000"/>
                  <a:gd name="connsiteY86-930" fmla="*/ 5333 h 10000"/>
                  <a:gd name="connsiteX87-931" fmla="*/ 174 w 10000"/>
                  <a:gd name="connsiteY87-932" fmla="*/ 4133 h 10000"/>
                  <a:gd name="connsiteX88-933" fmla="*/ 21 w 10000"/>
                  <a:gd name="connsiteY88-934" fmla="*/ 2667 h 10000"/>
                  <a:gd name="connsiteX89-935" fmla="*/ 123 w 10000"/>
                  <a:gd name="connsiteY89-936" fmla="*/ 2000 h 10000"/>
                  <a:gd name="connsiteX90-937" fmla="*/ 225 w 10000"/>
                  <a:gd name="connsiteY90-938" fmla="*/ 1333 h 10000"/>
                  <a:gd name="connsiteX91-939" fmla="*/ 634 w 10000"/>
                  <a:gd name="connsiteY91-940" fmla="*/ 533 h 10000"/>
                  <a:gd name="connsiteX0-941" fmla="*/ 634 w 10000"/>
                  <a:gd name="connsiteY0-942" fmla="*/ 140 h 9607"/>
                  <a:gd name="connsiteX1-943" fmla="*/ 2778 w 10000"/>
                  <a:gd name="connsiteY1-944" fmla="*/ 407 h 9607"/>
                  <a:gd name="connsiteX2-945" fmla="*/ 634 w 10000"/>
                  <a:gd name="connsiteY2-946" fmla="*/ 7 h 9607"/>
                  <a:gd name="connsiteX3-947" fmla="*/ 225 w 10000"/>
                  <a:gd name="connsiteY3-948" fmla="*/ 807 h 9607"/>
                  <a:gd name="connsiteX4-949" fmla="*/ 72 w 10000"/>
                  <a:gd name="connsiteY4-950" fmla="*/ 1474 h 9607"/>
                  <a:gd name="connsiteX5-951" fmla="*/ 21 w 10000"/>
                  <a:gd name="connsiteY5-952" fmla="*/ 2274 h 9607"/>
                  <a:gd name="connsiteX6-953" fmla="*/ 123 w 10000"/>
                  <a:gd name="connsiteY6-954" fmla="*/ 3740 h 9607"/>
                  <a:gd name="connsiteX7-955" fmla="*/ 531 w 10000"/>
                  <a:gd name="connsiteY7-956" fmla="*/ 4940 h 9607"/>
                  <a:gd name="connsiteX8-957" fmla="*/ 1042 w 10000"/>
                  <a:gd name="connsiteY8-958" fmla="*/ 5874 h 9607"/>
                  <a:gd name="connsiteX9-959" fmla="*/ 2217 w 10000"/>
                  <a:gd name="connsiteY9-960" fmla="*/ 6807 h 9607"/>
                  <a:gd name="connsiteX10-961" fmla="*/ 2830 w 10000"/>
                  <a:gd name="connsiteY10-962" fmla="*/ 6674 h 9607"/>
                  <a:gd name="connsiteX11-963" fmla="*/ 3391 w 10000"/>
                  <a:gd name="connsiteY11-964" fmla="*/ 6007 h 9607"/>
                  <a:gd name="connsiteX12-965" fmla="*/ 3544 w 10000"/>
                  <a:gd name="connsiteY12-966" fmla="*/ 5207 h 9607"/>
                  <a:gd name="connsiteX13-967" fmla="*/ 3544 w 10000"/>
                  <a:gd name="connsiteY13-968" fmla="*/ 4407 h 9607"/>
                  <a:gd name="connsiteX14-969" fmla="*/ 3340 w 10000"/>
                  <a:gd name="connsiteY14-970" fmla="*/ 3740 h 9607"/>
                  <a:gd name="connsiteX15-971" fmla="*/ 3084 w 10000"/>
                  <a:gd name="connsiteY15-972" fmla="*/ 3207 h 9607"/>
                  <a:gd name="connsiteX16-973" fmla="*/ 2574 w 10000"/>
                  <a:gd name="connsiteY16-974" fmla="*/ 2674 h 9607"/>
                  <a:gd name="connsiteX17-975" fmla="*/ 2012 w 10000"/>
                  <a:gd name="connsiteY17-976" fmla="*/ 2540 h 9607"/>
                  <a:gd name="connsiteX18-977" fmla="*/ 1451 w 10000"/>
                  <a:gd name="connsiteY18-978" fmla="*/ 2674 h 9607"/>
                  <a:gd name="connsiteX19-979" fmla="*/ 991 w 10000"/>
                  <a:gd name="connsiteY19-980" fmla="*/ 3340 h 9607"/>
                  <a:gd name="connsiteX20-981" fmla="*/ 685 w 10000"/>
                  <a:gd name="connsiteY20-982" fmla="*/ 4274 h 9607"/>
                  <a:gd name="connsiteX21-983" fmla="*/ 531 w 10000"/>
                  <a:gd name="connsiteY21-984" fmla="*/ 5474 h 9607"/>
                  <a:gd name="connsiteX22-985" fmla="*/ 634 w 10000"/>
                  <a:gd name="connsiteY22-986" fmla="*/ 6540 h 9607"/>
                  <a:gd name="connsiteX23-987" fmla="*/ 838 w 10000"/>
                  <a:gd name="connsiteY23-988" fmla="*/ 7340 h 9607"/>
                  <a:gd name="connsiteX24-989" fmla="*/ 1246 w 10000"/>
                  <a:gd name="connsiteY24-990" fmla="*/ 8407 h 9607"/>
                  <a:gd name="connsiteX25-991" fmla="*/ 1757 w 10000"/>
                  <a:gd name="connsiteY25-992" fmla="*/ 9074 h 9607"/>
                  <a:gd name="connsiteX26-993" fmla="*/ 2472 w 10000"/>
                  <a:gd name="connsiteY26-994" fmla="*/ 9607 h 9607"/>
                  <a:gd name="connsiteX27-995" fmla="*/ 3391 w 10000"/>
                  <a:gd name="connsiteY27-996" fmla="*/ 9474 h 9607"/>
                  <a:gd name="connsiteX28-997" fmla="*/ 4361 w 10000"/>
                  <a:gd name="connsiteY28-998" fmla="*/ 8540 h 9607"/>
                  <a:gd name="connsiteX29-999" fmla="*/ 5331 w 10000"/>
                  <a:gd name="connsiteY29-1000" fmla="*/ 6940 h 9607"/>
                  <a:gd name="connsiteX30-1001" fmla="*/ 6301 w 10000"/>
                  <a:gd name="connsiteY30-1002" fmla="*/ 5207 h 9607"/>
                  <a:gd name="connsiteX31-1003" fmla="*/ 7425 w 10000"/>
                  <a:gd name="connsiteY31-1004" fmla="*/ 3740 h 9607"/>
                  <a:gd name="connsiteX32-1005" fmla="*/ 8600 w 10000"/>
                  <a:gd name="connsiteY32-1006" fmla="*/ 3474 h 9607"/>
                  <a:gd name="connsiteX33-1007" fmla="*/ 9161 w 10000"/>
                  <a:gd name="connsiteY33-1008" fmla="*/ 3874 h 9607"/>
                  <a:gd name="connsiteX34-1009" fmla="*/ 9621 w 10000"/>
                  <a:gd name="connsiteY34-1010" fmla="*/ 4674 h 9607"/>
                  <a:gd name="connsiteX35-1011" fmla="*/ 9927 w 10000"/>
                  <a:gd name="connsiteY35-1012" fmla="*/ 6007 h 9607"/>
                  <a:gd name="connsiteX36-1013" fmla="*/ 9978 w 10000"/>
                  <a:gd name="connsiteY36-1014" fmla="*/ 6674 h 9607"/>
                  <a:gd name="connsiteX37-1015" fmla="*/ 9876 w 10000"/>
                  <a:gd name="connsiteY37-1016" fmla="*/ 7340 h 9607"/>
                  <a:gd name="connsiteX38-1017" fmla="*/ 9468 w 10000"/>
                  <a:gd name="connsiteY38-1018" fmla="*/ 8140 h 9607"/>
                  <a:gd name="connsiteX39-1019" fmla="*/ 8957 w 10000"/>
                  <a:gd name="connsiteY39-1020" fmla="*/ 8407 h 9607"/>
                  <a:gd name="connsiteX40-1021" fmla="*/ 8140 w 10000"/>
                  <a:gd name="connsiteY40-1022" fmla="*/ 7474 h 9607"/>
                  <a:gd name="connsiteX41-1023" fmla="*/ 7885 w 10000"/>
                  <a:gd name="connsiteY41-1024" fmla="*/ 6674 h 9607"/>
                  <a:gd name="connsiteX42-1025" fmla="*/ 7833 w 10000"/>
                  <a:gd name="connsiteY42-1026" fmla="*/ 5607 h 9607"/>
                  <a:gd name="connsiteX43-1027" fmla="*/ 8037 w 10000"/>
                  <a:gd name="connsiteY43-1028" fmla="*/ 4940 h 9607"/>
                  <a:gd name="connsiteX44-1029" fmla="*/ 8242 w 10000"/>
                  <a:gd name="connsiteY44-1030" fmla="*/ 4674 h 9607"/>
                  <a:gd name="connsiteX45-1031" fmla="*/ 8650 w 10000"/>
                  <a:gd name="connsiteY45-1032" fmla="*/ 4540 h 9607"/>
                  <a:gd name="connsiteX46-1033" fmla="*/ 8753 w 10000"/>
                  <a:gd name="connsiteY46-1034" fmla="*/ 4540 h 9607"/>
                  <a:gd name="connsiteX47-1035" fmla="*/ 8650 w 10000"/>
                  <a:gd name="connsiteY47-1036" fmla="*/ 4540 h 9607"/>
                  <a:gd name="connsiteX48-1037" fmla="*/ 8242 w 10000"/>
                  <a:gd name="connsiteY48-1038" fmla="*/ 4674 h 9607"/>
                  <a:gd name="connsiteX49-1039" fmla="*/ 8037 w 10000"/>
                  <a:gd name="connsiteY49-1040" fmla="*/ 4940 h 9607"/>
                  <a:gd name="connsiteX50-1041" fmla="*/ 7833 w 10000"/>
                  <a:gd name="connsiteY50-1042" fmla="*/ 5607 h 9607"/>
                  <a:gd name="connsiteX51-1043" fmla="*/ 7885 w 10000"/>
                  <a:gd name="connsiteY51-1044" fmla="*/ 6674 h 9607"/>
                  <a:gd name="connsiteX52-1045" fmla="*/ 8140 w 10000"/>
                  <a:gd name="connsiteY52-1046" fmla="*/ 7607 h 9607"/>
                  <a:gd name="connsiteX53-1047" fmla="*/ 8957 w 10000"/>
                  <a:gd name="connsiteY53-1048" fmla="*/ 8407 h 9607"/>
                  <a:gd name="connsiteX54-1049" fmla="*/ 9212 w 10000"/>
                  <a:gd name="connsiteY54-1050" fmla="*/ 8407 h 9607"/>
                  <a:gd name="connsiteX55-1051" fmla="*/ 9468 w 10000"/>
                  <a:gd name="connsiteY55-1052" fmla="*/ 8274 h 9607"/>
                  <a:gd name="connsiteX56-1053" fmla="*/ 9722 w 10000"/>
                  <a:gd name="connsiteY56-1054" fmla="*/ 8007 h 9607"/>
                  <a:gd name="connsiteX57-1055" fmla="*/ 9927 w 10000"/>
                  <a:gd name="connsiteY57-1056" fmla="*/ 7474 h 9607"/>
                  <a:gd name="connsiteX58-1057" fmla="*/ 9978 w 10000"/>
                  <a:gd name="connsiteY58-1058" fmla="*/ 6674 h 9607"/>
                  <a:gd name="connsiteX59-1059" fmla="*/ 9978 w 10000"/>
                  <a:gd name="connsiteY59-1060" fmla="*/ 5874 h 9607"/>
                  <a:gd name="connsiteX60-1061" fmla="*/ 9672 w 10000"/>
                  <a:gd name="connsiteY60-1062" fmla="*/ 4540 h 9607"/>
                  <a:gd name="connsiteX61-1063" fmla="*/ 9161 w 10000"/>
                  <a:gd name="connsiteY61-1064" fmla="*/ 3740 h 9607"/>
                  <a:gd name="connsiteX62-1065" fmla="*/ 8600 w 10000"/>
                  <a:gd name="connsiteY62-1066" fmla="*/ 3207 h 9607"/>
                  <a:gd name="connsiteX63-1067" fmla="*/ 7374 w 10000"/>
                  <a:gd name="connsiteY63-1068" fmla="*/ 3607 h 9607"/>
                  <a:gd name="connsiteX64-1069" fmla="*/ 6251 w 10000"/>
                  <a:gd name="connsiteY64-1070" fmla="*/ 4940 h 9607"/>
                  <a:gd name="connsiteX65-1071" fmla="*/ 5229 w 10000"/>
                  <a:gd name="connsiteY65-1072" fmla="*/ 6807 h 9607"/>
                  <a:gd name="connsiteX66-1073" fmla="*/ 4310 w 10000"/>
                  <a:gd name="connsiteY66-1074" fmla="*/ 8274 h 9607"/>
                  <a:gd name="connsiteX67-1075" fmla="*/ 2472 w 10000"/>
                  <a:gd name="connsiteY67-1076" fmla="*/ 9207 h 9607"/>
                  <a:gd name="connsiteX68-1077" fmla="*/ 1808 w 10000"/>
                  <a:gd name="connsiteY68-1078" fmla="*/ 8807 h 9607"/>
                  <a:gd name="connsiteX69-1079" fmla="*/ 1349 w 10000"/>
                  <a:gd name="connsiteY69-1080" fmla="*/ 8140 h 9607"/>
                  <a:gd name="connsiteX70-1081" fmla="*/ 940 w 10000"/>
                  <a:gd name="connsiteY70-1082" fmla="*/ 7207 h 9607"/>
                  <a:gd name="connsiteX71-1083" fmla="*/ 735 w 10000"/>
                  <a:gd name="connsiteY71-1084" fmla="*/ 6407 h 9607"/>
                  <a:gd name="connsiteX72-1085" fmla="*/ 685 w 10000"/>
                  <a:gd name="connsiteY72-1086" fmla="*/ 5474 h 9607"/>
                  <a:gd name="connsiteX73-1087" fmla="*/ 735 w 10000"/>
                  <a:gd name="connsiteY73-1088" fmla="*/ 4407 h 9607"/>
                  <a:gd name="connsiteX74-1089" fmla="*/ 1042 w 10000"/>
                  <a:gd name="connsiteY74-1090" fmla="*/ 3607 h 9607"/>
                  <a:gd name="connsiteX75-1091" fmla="*/ 1962 w 10000"/>
                  <a:gd name="connsiteY75-1092" fmla="*/ 2807 h 9607"/>
                  <a:gd name="connsiteX76-1093" fmla="*/ 2523 w 10000"/>
                  <a:gd name="connsiteY76-1094" fmla="*/ 2940 h 9607"/>
                  <a:gd name="connsiteX77-1095" fmla="*/ 3034 w 10000"/>
                  <a:gd name="connsiteY77-1096" fmla="*/ 3474 h 9607"/>
                  <a:gd name="connsiteX78-1097" fmla="*/ 3238 w 10000"/>
                  <a:gd name="connsiteY78-1098" fmla="*/ 3874 h 9607"/>
                  <a:gd name="connsiteX79-1099" fmla="*/ 3442 w 10000"/>
                  <a:gd name="connsiteY79-1100" fmla="*/ 4407 h 9607"/>
                  <a:gd name="connsiteX80-1101" fmla="*/ 3494 w 10000"/>
                  <a:gd name="connsiteY80-1102" fmla="*/ 5074 h 9607"/>
                  <a:gd name="connsiteX81-1103" fmla="*/ 3340 w 10000"/>
                  <a:gd name="connsiteY81-1104" fmla="*/ 5740 h 9607"/>
                  <a:gd name="connsiteX82-1105" fmla="*/ 2830 w 10000"/>
                  <a:gd name="connsiteY82-1106" fmla="*/ 6407 h 9607"/>
                  <a:gd name="connsiteX83-1107" fmla="*/ 2267 w 10000"/>
                  <a:gd name="connsiteY83-1108" fmla="*/ 6540 h 9607"/>
                  <a:gd name="connsiteX84-1109" fmla="*/ 1093 w 10000"/>
                  <a:gd name="connsiteY84-1110" fmla="*/ 5740 h 9607"/>
                  <a:gd name="connsiteX85-1111" fmla="*/ 582 w 10000"/>
                  <a:gd name="connsiteY85-1112" fmla="*/ 4940 h 9607"/>
                  <a:gd name="connsiteX86-1113" fmla="*/ 174 w 10000"/>
                  <a:gd name="connsiteY86-1114" fmla="*/ 3740 h 9607"/>
                  <a:gd name="connsiteX87-1115" fmla="*/ 21 w 10000"/>
                  <a:gd name="connsiteY87-1116" fmla="*/ 2274 h 9607"/>
                  <a:gd name="connsiteX88-1117" fmla="*/ 123 w 10000"/>
                  <a:gd name="connsiteY88-1118" fmla="*/ 1607 h 9607"/>
                  <a:gd name="connsiteX89-1119" fmla="*/ 225 w 10000"/>
                  <a:gd name="connsiteY89-1120" fmla="*/ 940 h 9607"/>
                  <a:gd name="connsiteX90-1121" fmla="*/ 634 w 10000"/>
                  <a:gd name="connsiteY90-1122" fmla="*/ 140 h 9607"/>
                  <a:gd name="connsiteX0-1123" fmla="*/ 225 w 10000"/>
                  <a:gd name="connsiteY0-1124" fmla="*/ 978 h 10000"/>
                  <a:gd name="connsiteX1-1125" fmla="*/ 2778 w 10000"/>
                  <a:gd name="connsiteY1-1126" fmla="*/ 424 h 10000"/>
                  <a:gd name="connsiteX2-1127" fmla="*/ 634 w 10000"/>
                  <a:gd name="connsiteY2-1128" fmla="*/ 7 h 10000"/>
                  <a:gd name="connsiteX3-1129" fmla="*/ 225 w 10000"/>
                  <a:gd name="connsiteY3-1130" fmla="*/ 840 h 10000"/>
                  <a:gd name="connsiteX4-1131" fmla="*/ 72 w 10000"/>
                  <a:gd name="connsiteY4-1132" fmla="*/ 1534 h 10000"/>
                  <a:gd name="connsiteX5-1133" fmla="*/ 21 w 10000"/>
                  <a:gd name="connsiteY5-1134" fmla="*/ 2367 h 10000"/>
                  <a:gd name="connsiteX6-1135" fmla="*/ 123 w 10000"/>
                  <a:gd name="connsiteY6-1136" fmla="*/ 3893 h 10000"/>
                  <a:gd name="connsiteX7-1137" fmla="*/ 531 w 10000"/>
                  <a:gd name="connsiteY7-1138" fmla="*/ 5142 h 10000"/>
                  <a:gd name="connsiteX8-1139" fmla="*/ 1042 w 10000"/>
                  <a:gd name="connsiteY8-1140" fmla="*/ 6114 h 10000"/>
                  <a:gd name="connsiteX9-1141" fmla="*/ 2217 w 10000"/>
                  <a:gd name="connsiteY9-1142" fmla="*/ 7085 h 10000"/>
                  <a:gd name="connsiteX10-1143" fmla="*/ 2830 w 10000"/>
                  <a:gd name="connsiteY10-1144" fmla="*/ 6947 h 10000"/>
                  <a:gd name="connsiteX11-1145" fmla="*/ 3391 w 10000"/>
                  <a:gd name="connsiteY11-1146" fmla="*/ 6253 h 10000"/>
                  <a:gd name="connsiteX12-1147" fmla="*/ 3544 w 10000"/>
                  <a:gd name="connsiteY12-1148" fmla="*/ 5420 h 10000"/>
                  <a:gd name="connsiteX13-1149" fmla="*/ 3544 w 10000"/>
                  <a:gd name="connsiteY13-1150" fmla="*/ 4587 h 10000"/>
                  <a:gd name="connsiteX14-1151" fmla="*/ 3340 w 10000"/>
                  <a:gd name="connsiteY14-1152" fmla="*/ 3893 h 10000"/>
                  <a:gd name="connsiteX15-1153" fmla="*/ 3084 w 10000"/>
                  <a:gd name="connsiteY15-1154" fmla="*/ 3338 h 10000"/>
                  <a:gd name="connsiteX16-1155" fmla="*/ 2574 w 10000"/>
                  <a:gd name="connsiteY16-1156" fmla="*/ 2783 h 10000"/>
                  <a:gd name="connsiteX17-1157" fmla="*/ 2012 w 10000"/>
                  <a:gd name="connsiteY17-1158" fmla="*/ 2644 h 10000"/>
                  <a:gd name="connsiteX18-1159" fmla="*/ 1451 w 10000"/>
                  <a:gd name="connsiteY18-1160" fmla="*/ 2783 h 10000"/>
                  <a:gd name="connsiteX19-1161" fmla="*/ 991 w 10000"/>
                  <a:gd name="connsiteY19-1162" fmla="*/ 3477 h 10000"/>
                  <a:gd name="connsiteX20-1163" fmla="*/ 685 w 10000"/>
                  <a:gd name="connsiteY20-1164" fmla="*/ 4449 h 10000"/>
                  <a:gd name="connsiteX21-1165" fmla="*/ 531 w 10000"/>
                  <a:gd name="connsiteY21-1166" fmla="*/ 5698 h 10000"/>
                  <a:gd name="connsiteX22-1167" fmla="*/ 634 w 10000"/>
                  <a:gd name="connsiteY22-1168" fmla="*/ 6808 h 10000"/>
                  <a:gd name="connsiteX23-1169" fmla="*/ 838 w 10000"/>
                  <a:gd name="connsiteY23-1170" fmla="*/ 7640 h 10000"/>
                  <a:gd name="connsiteX24-1171" fmla="*/ 1246 w 10000"/>
                  <a:gd name="connsiteY24-1172" fmla="*/ 8751 h 10000"/>
                  <a:gd name="connsiteX25-1173" fmla="*/ 1757 w 10000"/>
                  <a:gd name="connsiteY25-1174" fmla="*/ 9445 h 10000"/>
                  <a:gd name="connsiteX26-1175" fmla="*/ 2472 w 10000"/>
                  <a:gd name="connsiteY26-1176" fmla="*/ 10000 h 10000"/>
                  <a:gd name="connsiteX27-1177" fmla="*/ 3391 w 10000"/>
                  <a:gd name="connsiteY27-1178" fmla="*/ 9862 h 10000"/>
                  <a:gd name="connsiteX28-1179" fmla="*/ 4361 w 10000"/>
                  <a:gd name="connsiteY28-1180" fmla="*/ 8889 h 10000"/>
                  <a:gd name="connsiteX29-1181" fmla="*/ 5331 w 10000"/>
                  <a:gd name="connsiteY29-1182" fmla="*/ 7224 h 10000"/>
                  <a:gd name="connsiteX30-1183" fmla="*/ 6301 w 10000"/>
                  <a:gd name="connsiteY30-1184" fmla="*/ 5420 h 10000"/>
                  <a:gd name="connsiteX31-1185" fmla="*/ 7425 w 10000"/>
                  <a:gd name="connsiteY31-1186" fmla="*/ 3893 h 10000"/>
                  <a:gd name="connsiteX32-1187" fmla="*/ 8600 w 10000"/>
                  <a:gd name="connsiteY32-1188" fmla="*/ 3616 h 10000"/>
                  <a:gd name="connsiteX33-1189" fmla="*/ 9161 w 10000"/>
                  <a:gd name="connsiteY33-1190" fmla="*/ 4032 h 10000"/>
                  <a:gd name="connsiteX34-1191" fmla="*/ 9621 w 10000"/>
                  <a:gd name="connsiteY34-1192" fmla="*/ 4865 h 10000"/>
                  <a:gd name="connsiteX35-1193" fmla="*/ 9927 w 10000"/>
                  <a:gd name="connsiteY35-1194" fmla="*/ 6253 h 10000"/>
                  <a:gd name="connsiteX36-1195" fmla="*/ 9978 w 10000"/>
                  <a:gd name="connsiteY36-1196" fmla="*/ 6947 h 10000"/>
                  <a:gd name="connsiteX37-1197" fmla="*/ 9876 w 10000"/>
                  <a:gd name="connsiteY37-1198" fmla="*/ 7640 h 10000"/>
                  <a:gd name="connsiteX38-1199" fmla="*/ 9468 w 10000"/>
                  <a:gd name="connsiteY38-1200" fmla="*/ 8473 h 10000"/>
                  <a:gd name="connsiteX39-1201" fmla="*/ 8957 w 10000"/>
                  <a:gd name="connsiteY39-1202" fmla="*/ 8751 h 10000"/>
                  <a:gd name="connsiteX40-1203" fmla="*/ 8140 w 10000"/>
                  <a:gd name="connsiteY40-1204" fmla="*/ 7780 h 10000"/>
                  <a:gd name="connsiteX41-1205" fmla="*/ 7885 w 10000"/>
                  <a:gd name="connsiteY41-1206" fmla="*/ 6947 h 10000"/>
                  <a:gd name="connsiteX42-1207" fmla="*/ 7833 w 10000"/>
                  <a:gd name="connsiteY42-1208" fmla="*/ 5836 h 10000"/>
                  <a:gd name="connsiteX43-1209" fmla="*/ 8037 w 10000"/>
                  <a:gd name="connsiteY43-1210" fmla="*/ 5142 h 10000"/>
                  <a:gd name="connsiteX44-1211" fmla="*/ 8242 w 10000"/>
                  <a:gd name="connsiteY44-1212" fmla="*/ 4865 h 10000"/>
                  <a:gd name="connsiteX45-1213" fmla="*/ 8650 w 10000"/>
                  <a:gd name="connsiteY45-1214" fmla="*/ 4726 h 10000"/>
                  <a:gd name="connsiteX46-1215" fmla="*/ 8753 w 10000"/>
                  <a:gd name="connsiteY46-1216" fmla="*/ 4726 h 10000"/>
                  <a:gd name="connsiteX47-1217" fmla="*/ 8650 w 10000"/>
                  <a:gd name="connsiteY47-1218" fmla="*/ 4726 h 10000"/>
                  <a:gd name="connsiteX48-1219" fmla="*/ 8242 w 10000"/>
                  <a:gd name="connsiteY48-1220" fmla="*/ 4865 h 10000"/>
                  <a:gd name="connsiteX49-1221" fmla="*/ 8037 w 10000"/>
                  <a:gd name="connsiteY49-1222" fmla="*/ 5142 h 10000"/>
                  <a:gd name="connsiteX50-1223" fmla="*/ 7833 w 10000"/>
                  <a:gd name="connsiteY50-1224" fmla="*/ 5836 h 10000"/>
                  <a:gd name="connsiteX51-1225" fmla="*/ 7885 w 10000"/>
                  <a:gd name="connsiteY51-1226" fmla="*/ 6947 h 10000"/>
                  <a:gd name="connsiteX52-1227" fmla="*/ 8140 w 10000"/>
                  <a:gd name="connsiteY52-1228" fmla="*/ 7918 h 10000"/>
                  <a:gd name="connsiteX53-1229" fmla="*/ 8957 w 10000"/>
                  <a:gd name="connsiteY53-1230" fmla="*/ 8751 h 10000"/>
                  <a:gd name="connsiteX54-1231" fmla="*/ 9212 w 10000"/>
                  <a:gd name="connsiteY54-1232" fmla="*/ 8751 h 10000"/>
                  <a:gd name="connsiteX55-1233" fmla="*/ 9468 w 10000"/>
                  <a:gd name="connsiteY55-1234" fmla="*/ 8612 h 10000"/>
                  <a:gd name="connsiteX56-1235" fmla="*/ 9722 w 10000"/>
                  <a:gd name="connsiteY56-1236" fmla="*/ 8335 h 10000"/>
                  <a:gd name="connsiteX57-1237" fmla="*/ 9927 w 10000"/>
                  <a:gd name="connsiteY57-1238" fmla="*/ 7780 h 10000"/>
                  <a:gd name="connsiteX58-1239" fmla="*/ 9978 w 10000"/>
                  <a:gd name="connsiteY58-1240" fmla="*/ 6947 h 10000"/>
                  <a:gd name="connsiteX59-1241" fmla="*/ 9978 w 10000"/>
                  <a:gd name="connsiteY59-1242" fmla="*/ 6114 h 10000"/>
                  <a:gd name="connsiteX60-1243" fmla="*/ 9672 w 10000"/>
                  <a:gd name="connsiteY60-1244" fmla="*/ 4726 h 10000"/>
                  <a:gd name="connsiteX61-1245" fmla="*/ 9161 w 10000"/>
                  <a:gd name="connsiteY61-1246" fmla="*/ 3893 h 10000"/>
                  <a:gd name="connsiteX62-1247" fmla="*/ 8600 w 10000"/>
                  <a:gd name="connsiteY62-1248" fmla="*/ 3338 h 10000"/>
                  <a:gd name="connsiteX63-1249" fmla="*/ 7374 w 10000"/>
                  <a:gd name="connsiteY63-1250" fmla="*/ 3755 h 10000"/>
                  <a:gd name="connsiteX64-1251" fmla="*/ 6251 w 10000"/>
                  <a:gd name="connsiteY64-1252" fmla="*/ 5142 h 10000"/>
                  <a:gd name="connsiteX65-1253" fmla="*/ 5229 w 10000"/>
                  <a:gd name="connsiteY65-1254" fmla="*/ 7085 h 10000"/>
                  <a:gd name="connsiteX66-1255" fmla="*/ 4310 w 10000"/>
                  <a:gd name="connsiteY66-1256" fmla="*/ 8612 h 10000"/>
                  <a:gd name="connsiteX67-1257" fmla="*/ 2472 w 10000"/>
                  <a:gd name="connsiteY67-1258" fmla="*/ 9584 h 10000"/>
                  <a:gd name="connsiteX68-1259" fmla="*/ 1808 w 10000"/>
                  <a:gd name="connsiteY68-1260" fmla="*/ 9167 h 10000"/>
                  <a:gd name="connsiteX69-1261" fmla="*/ 1349 w 10000"/>
                  <a:gd name="connsiteY69-1262" fmla="*/ 8473 h 10000"/>
                  <a:gd name="connsiteX70-1263" fmla="*/ 940 w 10000"/>
                  <a:gd name="connsiteY70-1264" fmla="*/ 7502 h 10000"/>
                  <a:gd name="connsiteX71-1265" fmla="*/ 735 w 10000"/>
                  <a:gd name="connsiteY71-1266" fmla="*/ 6669 h 10000"/>
                  <a:gd name="connsiteX72-1267" fmla="*/ 685 w 10000"/>
                  <a:gd name="connsiteY72-1268" fmla="*/ 5698 h 10000"/>
                  <a:gd name="connsiteX73-1269" fmla="*/ 735 w 10000"/>
                  <a:gd name="connsiteY73-1270" fmla="*/ 4587 h 10000"/>
                  <a:gd name="connsiteX74-1271" fmla="*/ 1042 w 10000"/>
                  <a:gd name="connsiteY74-1272" fmla="*/ 3755 h 10000"/>
                  <a:gd name="connsiteX75-1273" fmla="*/ 1962 w 10000"/>
                  <a:gd name="connsiteY75-1274" fmla="*/ 2922 h 10000"/>
                  <a:gd name="connsiteX76-1275" fmla="*/ 2523 w 10000"/>
                  <a:gd name="connsiteY76-1276" fmla="*/ 3060 h 10000"/>
                  <a:gd name="connsiteX77-1277" fmla="*/ 3034 w 10000"/>
                  <a:gd name="connsiteY77-1278" fmla="*/ 3616 h 10000"/>
                  <a:gd name="connsiteX78-1279" fmla="*/ 3238 w 10000"/>
                  <a:gd name="connsiteY78-1280" fmla="*/ 4032 h 10000"/>
                  <a:gd name="connsiteX79-1281" fmla="*/ 3442 w 10000"/>
                  <a:gd name="connsiteY79-1282" fmla="*/ 4587 h 10000"/>
                  <a:gd name="connsiteX80-1283" fmla="*/ 3494 w 10000"/>
                  <a:gd name="connsiteY80-1284" fmla="*/ 5282 h 10000"/>
                  <a:gd name="connsiteX81-1285" fmla="*/ 3340 w 10000"/>
                  <a:gd name="connsiteY81-1286" fmla="*/ 5975 h 10000"/>
                  <a:gd name="connsiteX82-1287" fmla="*/ 2830 w 10000"/>
                  <a:gd name="connsiteY82-1288" fmla="*/ 6669 h 10000"/>
                  <a:gd name="connsiteX83-1289" fmla="*/ 2267 w 10000"/>
                  <a:gd name="connsiteY83-1290" fmla="*/ 6808 h 10000"/>
                  <a:gd name="connsiteX84-1291" fmla="*/ 1093 w 10000"/>
                  <a:gd name="connsiteY84-1292" fmla="*/ 5975 h 10000"/>
                  <a:gd name="connsiteX85-1293" fmla="*/ 582 w 10000"/>
                  <a:gd name="connsiteY85-1294" fmla="*/ 5142 h 10000"/>
                  <a:gd name="connsiteX86-1295" fmla="*/ 174 w 10000"/>
                  <a:gd name="connsiteY86-1296" fmla="*/ 3893 h 10000"/>
                  <a:gd name="connsiteX87-1297" fmla="*/ 21 w 10000"/>
                  <a:gd name="connsiteY87-1298" fmla="*/ 2367 h 10000"/>
                  <a:gd name="connsiteX88-1299" fmla="*/ 123 w 10000"/>
                  <a:gd name="connsiteY88-1300" fmla="*/ 1673 h 10000"/>
                  <a:gd name="connsiteX89-1301" fmla="*/ 225 w 10000"/>
                  <a:gd name="connsiteY89-1302" fmla="*/ 978 h 10000"/>
                  <a:gd name="connsiteX0-1303" fmla="*/ 225 w 10000"/>
                  <a:gd name="connsiteY0-1304" fmla="*/ 971 h 9993"/>
                  <a:gd name="connsiteX1-1305" fmla="*/ 634 w 10000"/>
                  <a:gd name="connsiteY1-1306" fmla="*/ 0 h 9993"/>
                  <a:gd name="connsiteX2-1307" fmla="*/ 225 w 10000"/>
                  <a:gd name="connsiteY2-1308" fmla="*/ 833 h 9993"/>
                  <a:gd name="connsiteX3-1309" fmla="*/ 72 w 10000"/>
                  <a:gd name="connsiteY3-1310" fmla="*/ 1527 h 9993"/>
                  <a:gd name="connsiteX4-1311" fmla="*/ 21 w 10000"/>
                  <a:gd name="connsiteY4-1312" fmla="*/ 2360 h 9993"/>
                  <a:gd name="connsiteX5-1313" fmla="*/ 123 w 10000"/>
                  <a:gd name="connsiteY5-1314" fmla="*/ 3886 h 9993"/>
                  <a:gd name="connsiteX6-1315" fmla="*/ 531 w 10000"/>
                  <a:gd name="connsiteY6-1316" fmla="*/ 5135 h 9993"/>
                  <a:gd name="connsiteX7-1317" fmla="*/ 1042 w 10000"/>
                  <a:gd name="connsiteY7-1318" fmla="*/ 6107 h 9993"/>
                  <a:gd name="connsiteX8-1319" fmla="*/ 2217 w 10000"/>
                  <a:gd name="connsiteY8-1320" fmla="*/ 7078 h 9993"/>
                  <a:gd name="connsiteX9-1321" fmla="*/ 2830 w 10000"/>
                  <a:gd name="connsiteY9-1322" fmla="*/ 6940 h 9993"/>
                  <a:gd name="connsiteX10-1323" fmla="*/ 3391 w 10000"/>
                  <a:gd name="connsiteY10-1324" fmla="*/ 6246 h 9993"/>
                  <a:gd name="connsiteX11-1325" fmla="*/ 3544 w 10000"/>
                  <a:gd name="connsiteY11-1326" fmla="*/ 5413 h 9993"/>
                  <a:gd name="connsiteX12-1327" fmla="*/ 3544 w 10000"/>
                  <a:gd name="connsiteY12-1328" fmla="*/ 4580 h 9993"/>
                  <a:gd name="connsiteX13-1329" fmla="*/ 3340 w 10000"/>
                  <a:gd name="connsiteY13-1330" fmla="*/ 3886 h 9993"/>
                  <a:gd name="connsiteX14-1331" fmla="*/ 3084 w 10000"/>
                  <a:gd name="connsiteY14-1332" fmla="*/ 3331 h 9993"/>
                  <a:gd name="connsiteX15-1333" fmla="*/ 2574 w 10000"/>
                  <a:gd name="connsiteY15-1334" fmla="*/ 2776 h 9993"/>
                  <a:gd name="connsiteX16-1335" fmla="*/ 2012 w 10000"/>
                  <a:gd name="connsiteY16-1336" fmla="*/ 2637 h 9993"/>
                  <a:gd name="connsiteX17-1337" fmla="*/ 1451 w 10000"/>
                  <a:gd name="connsiteY17-1338" fmla="*/ 2776 h 9993"/>
                  <a:gd name="connsiteX18-1339" fmla="*/ 991 w 10000"/>
                  <a:gd name="connsiteY18-1340" fmla="*/ 3470 h 9993"/>
                  <a:gd name="connsiteX19-1341" fmla="*/ 685 w 10000"/>
                  <a:gd name="connsiteY19-1342" fmla="*/ 4442 h 9993"/>
                  <a:gd name="connsiteX20-1343" fmla="*/ 531 w 10000"/>
                  <a:gd name="connsiteY20-1344" fmla="*/ 5691 h 9993"/>
                  <a:gd name="connsiteX21-1345" fmla="*/ 634 w 10000"/>
                  <a:gd name="connsiteY21-1346" fmla="*/ 6801 h 9993"/>
                  <a:gd name="connsiteX22-1347" fmla="*/ 838 w 10000"/>
                  <a:gd name="connsiteY22-1348" fmla="*/ 7633 h 9993"/>
                  <a:gd name="connsiteX23-1349" fmla="*/ 1246 w 10000"/>
                  <a:gd name="connsiteY23-1350" fmla="*/ 8744 h 9993"/>
                  <a:gd name="connsiteX24-1351" fmla="*/ 1757 w 10000"/>
                  <a:gd name="connsiteY24-1352" fmla="*/ 9438 h 9993"/>
                  <a:gd name="connsiteX25-1353" fmla="*/ 2472 w 10000"/>
                  <a:gd name="connsiteY25-1354" fmla="*/ 9993 h 9993"/>
                  <a:gd name="connsiteX26-1355" fmla="*/ 3391 w 10000"/>
                  <a:gd name="connsiteY26-1356" fmla="*/ 9855 h 9993"/>
                  <a:gd name="connsiteX27-1357" fmla="*/ 4361 w 10000"/>
                  <a:gd name="connsiteY27-1358" fmla="*/ 8882 h 9993"/>
                  <a:gd name="connsiteX28-1359" fmla="*/ 5331 w 10000"/>
                  <a:gd name="connsiteY28-1360" fmla="*/ 7217 h 9993"/>
                  <a:gd name="connsiteX29-1361" fmla="*/ 6301 w 10000"/>
                  <a:gd name="connsiteY29-1362" fmla="*/ 5413 h 9993"/>
                  <a:gd name="connsiteX30-1363" fmla="*/ 7425 w 10000"/>
                  <a:gd name="connsiteY30-1364" fmla="*/ 3886 h 9993"/>
                  <a:gd name="connsiteX31-1365" fmla="*/ 8600 w 10000"/>
                  <a:gd name="connsiteY31-1366" fmla="*/ 3609 h 9993"/>
                  <a:gd name="connsiteX32-1367" fmla="*/ 9161 w 10000"/>
                  <a:gd name="connsiteY32-1368" fmla="*/ 4025 h 9993"/>
                  <a:gd name="connsiteX33-1369" fmla="*/ 9621 w 10000"/>
                  <a:gd name="connsiteY33-1370" fmla="*/ 4858 h 9993"/>
                  <a:gd name="connsiteX34-1371" fmla="*/ 9927 w 10000"/>
                  <a:gd name="connsiteY34-1372" fmla="*/ 6246 h 9993"/>
                  <a:gd name="connsiteX35-1373" fmla="*/ 9978 w 10000"/>
                  <a:gd name="connsiteY35-1374" fmla="*/ 6940 h 9993"/>
                  <a:gd name="connsiteX36-1375" fmla="*/ 9876 w 10000"/>
                  <a:gd name="connsiteY36-1376" fmla="*/ 7633 h 9993"/>
                  <a:gd name="connsiteX37-1377" fmla="*/ 9468 w 10000"/>
                  <a:gd name="connsiteY37-1378" fmla="*/ 8466 h 9993"/>
                  <a:gd name="connsiteX38-1379" fmla="*/ 8957 w 10000"/>
                  <a:gd name="connsiteY38-1380" fmla="*/ 8744 h 9993"/>
                  <a:gd name="connsiteX39-1381" fmla="*/ 8140 w 10000"/>
                  <a:gd name="connsiteY39-1382" fmla="*/ 7773 h 9993"/>
                  <a:gd name="connsiteX40-1383" fmla="*/ 7885 w 10000"/>
                  <a:gd name="connsiteY40-1384" fmla="*/ 6940 h 9993"/>
                  <a:gd name="connsiteX41-1385" fmla="*/ 7833 w 10000"/>
                  <a:gd name="connsiteY41-1386" fmla="*/ 5829 h 9993"/>
                  <a:gd name="connsiteX42-1387" fmla="*/ 8037 w 10000"/>
                  <a:gd name="connsiteY42-1388" fmla="*/ 5135 h 9993"/>
                  <a:gd name="connsiteX43-1389" fmla="*/ 8242 w 10000"/>
                  <a:gd name="connsiteY43-1390" fmla="*/ 4858 h 9993"/>
                  <a:gd name="connsiteX44-1391" fmla="*/ 8650 w 10000"/>
                  <a:gd name="connsiteY44-1392" fmla="*/ 4719 h 9993"/>
                  <a:gd name="connsiteX45-1393" fmla="*/ 8753 w 10000"/>
                  <a:gd name="connsiteY45-1394" fmla="*/ 4719 h 9993"/>
                  <a:gd name="connsiteX46-1395" fmla="*/ 8650 w 10000"/>
                  <a:gd name="connsiteY46-1396" fmla="*/ 4719 h 9993"/>
                  <a:gd name="connsiteX47-1397" fmla="*/ 8242 w 10000"/>
                  <a:gd name="connsiteY47-1398" fmla="*/ 4858 h 9993"/>
                  <a:gd name="connsiteX48-1399" fmla="*/ 8037 w 10000"/>
                  <a:gd name="connsiteY48-1400" fmla="*/ 5135 h 9993"/>
                  <a:gd name="connsiteX49-1401" fmla="*/ 7833 w 10000"/>
                  <a:gd name="connsiteY49-1402" fmla="*/ 5829 h 9993"/>
                  <a:gd name="connsiteX50-1403" fmla="*/ 7885 w 10000"/>
                  <a:gd name="connsiteY50-1404" fmla="*/ 6940 h 9993"/>
                  <a:gd name="connsiteX51-1405" fmla="*/ 8140 w 10000"/>
                  <a:gd name="connsiteY51-1406" fmla="*/ 7911 h 9993"/>
                  <a:gd name="connsiteX52-1407" fmla="*/ 8957 w 10000"/>
                  <a:gd name="connsiteY52-1408" fmla="*/ 8744 h 9993"/>
                  <a:gd name="connsiteX53-1409" fmla="*/ 9212 w 10000"/>
                  <a:gd name="connsiteY53-1410" fmla="*/ 8744 h 9993"/>
                  <a:gd name="connsiteX54-1411" fmla="*/ 9468 w 10000"/>
                  <a:gd name="connsiteY54-1412" fmla="*/ 8605 h 9993"/>
                  <a:gd name="connsiteX55-1413" fmla="*/ 9722 w 10000"/>
                  <a:gd name="connsiteY55-1414" fmla="*/ 8328 h 9993"/>
                  <a:gd name="connsiteX56-1415" fmla="*/ 9927 w 10000"/>
                  <a:gd name="connsiteY56-1416" fmla="*/ 7773 h 9993"/>
                  <a:gd name="connsiteX57-1417" fmla="*/ 9978 w 10000"/>
                  <a:gd name="connsiteY57-1418" fmla="*/ 6940 h 9993"/>
                  <a:gd name="connsiteX58-1419" fmla="*/ 9978 w 10000"/>
                  <a:gd name="connsiteY58-1420" fmla="*/ 6107 h 9993"/>
                  <a:gd name="connsiteX59-1421" fmla="*/ 9672 w 10000"/>
                  <a:gd name="connsiteY59-1422" fmla="*/ 4719 h 9993"/>
                  <a:gd name="connsiteX60-1423" fmla="*/ 9161 w 10000"/>
                  <a:gd name="connsiteY60-1424" fmla="*/ 3886 h 9993"/>
                  <a:gd name="connsiteX61-1425" fmla="*/ 8600 w 10000"/>
                  <a:gd name="connsiteY61-1426" fmla="*/ 3331 h 9993"/>
                  <a:gd name="connsiteX62-1427" fmla="*/ 7374 w 10000"/>
                  <a:gd name="connsiteY62-1428" fmla="*/ 3748 h 9993"/>
                  <a:gd name="connsiteX63-1429" fmla="*/ 6251 w 10000"/>
                  <a:gd name="connsiteY63-1430" fmla="*/ 5135 h 9993"/>
                  <a:gd name="connsiteX64-1431" fmla="*/ 5229 w 10000"/>
                  <a:gd name="connsiteY64-1432" fmla="*/ 7078 h 9993"/>
                  <a:gd name="connsiteX65-1433" fmla="*/ 4310 w 10000"/>
                  <a:gd name="connsiteY65-1434" fmla="*/ 8605 h 9993"/>
                  <a:gd name="connsiteX66-1435" fmla="*/ 2472 w 10000"/>
                  <a:gd name="connsiteY66-1436" fmla="*/ 9577 h 9993"/>
                  <a:gd name="connsiteX67-1437" fmla="*/ 1808 w 10000"/>
                  <a:gd name="connsiteY67-1438" fmla="*/ 9160 h 9993"/>
                  <a:gd name="connsiteX68-1439" fmla="*/ 1349 w 10000"/>
                  <a:gd name="connsiteY68-1440" fmla="*/ 8466 h 9993"/>
                  <a:gd name="connsiteX69-1441" fmla="*/ 940 w 10000"/>
                  <a:gd name="connsiteY69-1442" fmla="*/ 7495 h 9993"/>
                  <a:gd name="connsiteX70-1443" fmla="*/ 735 w 10000"/>
                  <a:gd name="connsiteY70-1444" fmla="*/ 6662 h 9993"/>
                  <a:gd name="connsiteX71-1445" fmla="*/ 685 w 10000"/>
                  <a:gd name="connsiteY71-1446" fmla="*/ 5691 h 9993"/>
                  <a:gd name="connsiteX72-1447" fmla="*/ 735 w 10000"/>
                  <a:gd name="connsiteY72-1448" fmla="*/ 4580 h 9993"/>
                  <a:gd name="connsiteX73-1449" fmla="*/ 1042 w 10000"/>
                  <a:gd name="connsiteY73-1450" fmla="*/ 3748 h 9993"/>
                  <a:gd name="connsiteX74-1451" fmla="*/ 1962 w 10000"/>
                  <a:gd name="connsiteY74-1452" fmla="*/ 2915 h 9993"/>
                  <a:gd name="connsiteX75-1453" fmla="*/ 2523 w 10000"/>
                  <a:gd name="connsiteY75-1454" fmla="*/ 3053 h 9993"/>
                  <a:gd name="connsiteX76-1455" fmla="*/ 3034 w 10000"/>
                  <a:gd name="connsiteY76-1456" fmla="*/ 3609 h 9993"/>
                  <a:gd name="connsiteX77-1457" fmla="*/ 3238 w 10000"/>
                  <a:gd name="connsiteY77-1458" fmla="*/ 4025 h 9993"/>
                  <a:gd name="connsiteX78-1459" fmla="*/ 3442 w 10000"/>
                  <a:gd name="connsiteY78-1460" fmla="*/ 4580 h 9993"/>
                  <a:gd name="connsiteX79-1461" fmla="*/ 3494 w 10000"/>
                  <a:gd name="connsiteY79-1462" fmla="*/ 5275 h 9993"/>
                  <a:gd name="connsiteX80-1463" fmla="*/ 3340 w 10000"/>
                  <a:gd name="connsiteY80-1464" fmla="*/ 5968 h 9993"/>
                  <a:gd name="connsiteX81-1465" fmla="*/ 2830 w 10000"/>
                  <a:gd name="connsiteY81-1466" fmla="*/ 6662 h 9993"/>
                  <a:gd name="connsiteX82-1467" fmla="*/ 2267 w 10000"/>
                  <a:gd name="connsiteY82-1468" fmla="*/ 6801 h 9993"/>
                  <a:gd name="connsiteX83-1469" fmla="*/ 1093 w 10000"/>
                  <a:gd name="connsiteY83-1470" fmla="*/ 5968 h 9993"/>
                  <a:gd name="connsiteX84-1471" fmla="*/ 582 w 10000"/>
                  <a:gd name="connsiteY84-1472" fmla="*/ 5135 h 9993"/>
                  <a:gd name="connsiteX85-1473" fmla="*/ 174 w 10000"/>
                  <a:gd name="connsiteY85-1474" fmla="*/ 3886 h 9993"/>
                  <a:gd name="connsiteX86-1475" fmla="*/ 21 w 10000"/>
                  <a:gd name="connsiteY86-1476" fmla="*/ 2360 h 9993"/>
                  <a:gd name="connsiteX87-1477" fmla="*/ 123 w 10000"/>
                  <a:gd name="connsiteY87-1478" fmla="*/ 1666 h 9993"/>
                  <a:gd name="connsiteX88-1479" fmla="*/ 225 w 10000"/>
                  <a:gd name="connsiteY88-1480" fmla="*/ 971 h 9993"/>
                  <a:gd name="connsiteX0-1481" fmla="*/ 225 w 10000"/>
                  <a:gd name="connsiteY0-1482" fmla="*/ 176 h 9204"/>
                  <a:gd name="connsiteX1-1483" fmla="*/ 225 w 10000"/>
                  <a:gd name="connsiteY1-1484" fmla="*/ 38 h 9204"/>
                  <a:gd name="connsiteX2-1485" fmla="*/ 72 w 10000"/>
                  <a:gd name="connsiteY2-1486" fmla="*/ 732 h 9204"/>
                  <a:gd name="connsiteX3-1487" fmla="*/ 21 w 10000"/>
                  <a:gd name="connsiteY3-1488" fmla="*/ 1566 h 9204"/>
                  <a:gd name="connsiteX4-1489" fmla="*/ 123 w 10000"/>
                  <a:gd name="connsiteY4-1490" fmla="*/ 3093 h 9204"/>
                  <a:gd name="connsiteX5-1491" fmla="*/ 531 w 10000"/>
                  <a:gd name="connsiteY5-1492" fmla="*/ 4343 h 9204"/>
                  <a:gd name="connsiteX6-1493" fmla="*/ 1042 w 10000"/>
                  <a:gd name="connsiteY6-1494" fmla="*/ 5315 h 9204"/>
                  <a:gd name="connsiteX7-1495" fmla="*/ 2217 w 10000"/>
                  <a:gd name="connsiteY7-1496" fmla="*/ 6287 h 9204"/>
                  <a:gd name="connsiteX8-1497" fmla="*/ 2830 w 10000"/>
                  <a:gd name="connsiteY8-1498" fmla="*/ 6149 h 9204"/>
                  <a:gd name="connsiteX9-1499" fmla="*/ 3391 w 10000"/>
                  <a:gd name="connsiteY9-1500" fmla="*/ 5454 h 9204"/>
                  <a:gd name="connsiteX10-1501" fmla="*/ 3544 w 10000"/>
                  <a:gd name="connsiteY10-1502" fmla="*/ 4621 h 9204"/>
                  <a:gd name="connsiteX11-1503" fmla="*/ 3544 w 10000"/>
                  <a:gd name="connsiteY11-1504" fmla="*/ 3787 h 9204"/>
                  <a:gd name="connsiteX12-1505" fmla="*/ 3340 w 10000"/>
                  <a:gd name="connsiteY12-1506" fmla="*/ 3093 h 9204"/>
                  <a:gd name="connsiteX13-1507" fmla="*/ 3084 w 10000"/>
                  <a:gd name="connsiteY13-1508" fmla="*/ 2537 h 9204"/>
                  <a:gd name="connsiteX14-1509" fmla="*/ 2574 w 10000"/>
                  <a:gd name="connsiteY14-1510" fmla="*/ 1982 h 9204"/>
                  <a:gd name="connsiteX15-1511" fmla="*/ 2012 w 10000"/>
                  <a:gd name="connsiteY15-1512" fmla="*/ 1843 h 9204"/>
                  <a:gd name="connsiteX16-1513" fmla="*/ 1451 w 10000"/>
                  <a:gd name="connsiteY16-1514" fmla="*/ 1982 h 9204"/>
                  <a:gd name="connsiteX17-1515" fmla="*/ 991 w 10000"/>
                  <a:gd name="connsiteY17-1516" fmla="*/ 2676 h 9204"/>
                  <a:gd name="connsiteX18-1517" fmla="*/ 685 w 10000"/>
                  <a:gd name="connsiteY18-1518" fmla="*/ 3649 h 9204"/>
                  <a:gd name="connsiteX19-1519" fmla="*/ 531 w 10000"/>
                  <a:gd name="connsiteY19-1520" fmla="*/ 4899 h 9204"/>
                  <a:gd name="connsiteX20-1521" fmla="*/ 634 w 10000"/>
                  <a:gd name="connsiteY20-1522" fmla="*/ 6010 h 9204"/>
                  <a:gd name="connsiteX21-1523" fmla="*/ 838 w 10000"/>
                  <a:gd name="connsiteY21-1524" fmla="*/ 6842 h 9204"/>
                  <a:gd name="connsiteX22-1525" fmla="*/ 1246 w 10000"/>
                  <a:gd name="connsiteY22-1526" fmla="*/ 7954 h 9204"/>
                  <a:gd name="connsiteX23-1527" fmla="*/ 1757 w 10000"/>
                  <a:gd name="connsiteY23-1528" fmla="*/ 8649 h 9204"/>
                  <a:gd name="connsiteX24-1529" fmla="*/ 2472 w 10000"/>
                  <a:gd name="connsiteY24-1530" fmla="*/ 9204 h 9204"/>
                  <a:gd name="connsiteX25-1531" fmla="*/ 3391 w 10000"/>
                  <a:gd name="connsiteY25-1532" fmla="*/ 9066 h 9204"/>
                  <a:gd name="connsiteX26-1533" fmla="*/ 4361 w 10000"/>
                  <a:gd name="connsiteY26-1534" fmla="*/ 8092 h 9204"/>
                  <a:gd name="connsiteX27-1535" fmla="*/ 5331 w 10000"/>
                  <a:gd name="connsiteY27-1536" fmla="*/ 6426 h 9204"/>
                  <a:gd name="connsiteX28-1537" fmla="*/ 6301 w 10000"/>
                  <a:gd name="connsiteY28-1538" fmla="*/ 4621 h 9204"/>
                  <a:gd name="connsiteX29-1539" fmla="*/ 7425 w 10000"/>
                  <a:gd name="connsiteY29-1540" fmla="*/ 3093 h 9204"/>
                  <a:gd name="connsiteX30-1541" fmla="*/ 8600 w 10000"/>
                  <a:gd name="connsiteY30-1542" fmla="*/ 2816 h 9204"/>
                  <a:gd name="connsiteX31-1543" fmla="*/ 9161 w 10000"/>
                  <a:gd name="connsiteY31-1544" fmla="*/ 3232 h 9204"/>
                  <a:gd name="connsiteX32-1545" fmla="*/ 9621 w 10000"/>
                  <a:gd name="connsiteY32-1546" fmla="*/ 4065 h 9204"/>
                  <a:gd name="connsiteX33-1547" fmla="*/ 9927 w 10000"/>
                  <a:gd name="connsiteY33-1548" fmla="*/ 5454 h 9204"/>
                  <a:gd name="connsiteX34-1549" fmla="*/ 9978 w 10000"/>
                  <a:gd name="connsiteY34-1550" fmla="*/ 6149 h 9204"/>
                  <a:gd name="connsiteX35-1551" fmla="*/ 9876 w 10000"/>
                  <a:gd name="connsiteY35-1552" fmla="*/ 6842 h 9204"/>
                  <a:gd name="connsiteX36-1553" fmla="*/ 9468 w 10000"/>
                  <a:gd name="connsiteY36-1554" fmla="*/ 7676 h 9204"/>
                  <a:gd name="connsiteX37-1555" fmla="*/ 8957 w 10000"/>
                  <a:gd name="connsiteY37-1556" fmla="*/ 7954 h 9204"/>
                  <a:gd name="connsiteX38-1557" fmla="*/ 8140 w 10000"/>
                  <a:gd name="connsiteY38-1558" fmla="*/ 6982 h 9204"/>
                  <a:gd name="connsiteX39-1559" fmla="*/ 7885 w 10000"/>
                  <a:gd name="connsiteY39-1560" fmla="*/ 6149 h 9204"/>
                  <a:gd name="connsiteX40-1561" fmla="*/ 7833 w 10000"/>
                  <a:gd name="connsiteY40-1562" fmla="*/ 5037 h 9204"/>
                  <a:gd name="connsiteX41-1563" fmla="*/ 8037 w 10000"/>
                  <a:gd name="connsiteY41-1564" fmla="*/ 4343 h 9204"/>
                  <a:gd name="connsiteX42-1565" fmla="*/ 8242 w 10000"/>
                  <a:gd name="connsiteY42-1566" fmla="*/ 4065 h 9204"/>
                  <a:gd name="connsiteX43-1567" fmla="*/ 8650 w 10000"/>
                  <a:gd name="connsiteY43-1568" fmla="*/ 3926 h 9204"/>
                  <a:gd name="connsiteX44-1569" fmla="*/ 8753 w 10000"/>
                  <a:gd name="connsiteY44-1570" fmla="*/ 3926 h 9204"/>
                  <a:gd name="connsiteX45-1571" fmla="*/ 8650 w 10000"/>
                  <a:gd name="connsiteY45-1572" fmla="*/ 3926 h 9204"/>
                  <a:gd name="connsiteX46-1573" fmla="*/ 8242 w 10000"/>
                  <a:gd name="connsiteY46-1574" fmla="*/ 4065 h 9204"/>
                  <a:gd name="connsiteX47-1575" fmla="*/ 8037 w 10000"/>
                  <a:gd name="connsiteY47-1576" fmla="*/ 4343 h 9204"/>
                  <a:gd name="connsiteX48-1577" fmla="*/ 7833 w 10000"/>
                  <a:gd name="connsiteY48-1578" fmla="*/ 5037 h 9204"/>
                  <a:gd name="connsiteX49-1579" fmla="*/ 7885 w 10000"/>
                  <a:gd name="connsiteY49-1580" fmla="*/ 6149 h 9204"/>
                  <a:gd name="connsiteX50-1581" fmla="*/ 8140 w 10000"/>
                  <a:gd name="connsiteY50-1582" fmla="*/ 7121 h 9204"/>
                  <a:gd name="connsiteX51-1583" fmla="*/ 8957 w 10000"/>
                  <a:gd name="connsiteY51-1584" fmla="*/ 7954 h 9204"/>
                  <a:gd name="connsiteX52-1585" fmla="*/ 9212 w 10000"/>
                  <a:gd name="connsiteY52-1586" fmla="*/ 7954 h 9204"/>
                  <a:gd name="connsiteX53-1587" fmla="*/ 9468 w 10000"/>
                  <a:gd name="connsiteY53-1588" fmla="*/ 7815 h 9204"/>
                  <a:gd name="connsiteX54-1589" fmla="*/ 9722 w 10000"/>
                  <a:gd name="connsiteY54-1590" fmla="*/ 7538 h 9204"/>
                  <a:gd name="connsiteX55-1591" fmla="*/ 9927 w 10000"/>
                  <a:gd name="connsiteY55-1592" fmla="*/ 6982 h 9204"/>
                  <a:gd name="connsiteX56-1593" fmla="*/ 9978 w 10000"/>
                  <a:gd name="connsiteY56-1594" fmla="*/ 6149 h 9204"/>
                  <a:gd name="connsiteX57-1595" fmla="*/ 9978 w 10000"/>
                  <a:gd name="connsiteY57-1596" fmla="*/ 5315 h 9204"/>
                  <a:gd name="connsiteX58-1597" fmla="*/ 9672 w 10000"/>
                  <a:gd name="connsiteY58-1598" fmla="*/ 3926 h 9204"/>
                  <a:gd name="connsiteX59-1599" fmla="*/ 9161 w 10000"/>
                  <a:gd name="connsiteY59-1600" fmla="*/ 3093 h 9204"/>
                  <a:gd name="connsiteX60-1601" fmla="*/ 8600 w 10000"/>
                  <a:gd name="connsiteY60-1602" fmla="*/ 2537 h 9204"/>
                  <a:gd name="connsiteX61-1603" fmla="*/ 7374 w 10000"/>
                  <a:gd name="connsiteY61-1604" fmla="*/ 2955 h 9204"/>
                  <a:gd name="connsiteX62-1605" fmla="*/ 6251 w 10000"/>
                  <a:gd name="connsiteY62-1606" fmla="*/ 4343 h 9204"/>
                  <a:gd name="connsiteX63-1607" fmla="*/ 5229 w 10000"/>
                  <a:gd name="connsiteY63-1608" fmla="*/ 6287 h 9204"/>
                  <a:gd name="connsiteX64-1609" fmla="*/ 4310 w 10000"/>
                  <a:gd name="connsiteY64-1610" fmla="*/ 7815 h 9204"/>
                  <a:gd name="connsiteX65-1611" fmla="*/ 2472 w 10000"/>
                  <a:gd name="connsiteY65-1612" fmla="*/ 8788 h 9204"/>
                  <a:gd name="connsiteX66-1613" fmla="*/ 1808 w 10000"/>
                  <a:gd name="connsiteY66-1614" fmla="*/ 8370 h 9204"/>
                  <a:gd name="connsiteX67-1615" fmla="*/ 1349 w 10000"/>
                  <a:gd name="connsiteY67-1616" fmla="*/ 7676 h 9204"/>
                  <a:gd name="connsiteX68-1617" fmla="*/ 940 w 10000"/>
                  <a:gd name="connsiteY68-1618" fmla="*/ 6704 h 9204"/>
                  <a:gd name="connsiteX69-1619" fmla="*/ 735 w 10000"/>
                  <a:gd name="connsiteY69-1620" fmla="*/ 5871 h 9204"/>
                  <a:gd name="connsiteX70-1621" fmla="*/ 685 w 10000"/>
                  <a:gd name="connsiteY70-1622" fmla="*/ 4899 h 9204"/>
                  <a:gd name="connsiteX71-1623" fmla="*/ 735 w 10000"/>
                  <a:gd name="connsiteY71-1624" fmla="*/ 3787 h 9204"/>
                  <a:gd name="connsiteX72-1625" fmla="*/ 1042 w 10000"/>
                  <a:gd name="connsiteY72-1626" fmla="*/ 2955 h 9204"/>
                  <a:gd name="connsiteX73-1627" fmla="*/ 1962 w 10000"/>
                  <a:gd name="connsiteY73-1628" fmla="*/ 2121 h 9204"/>
                  <a:gd name="connsiteX74-1629" fmla="*/ 2523 w 10000"/>
                  <a:gd name="connsiteY74-1630" fmla="*/ 2259 h 9204"/>
                  <a:gd name="connsiteX75-1631" fmla="*/ 3034 w 10000"/>
                  <a:gd name="connsiteY75-1632" fmla="*/ 2816 h 9204"/>
                  <a:gd name="connsiteX76-1633" fmla="*/ 3238 w 10000"/>
                  <a:gd name="connsiteY76-1634" fmla="*/ 3232 h 9204"/>
                  <a:gd name="connsiteX77-1635" fmla="*/ 3442 w 10000"/>
                  <a:gd name="connsiteY77-1636" fmla="*/ 3787 h 9204"/>
                  <a:gd name="connsiteX78-1637" fmla="*/ 3494 w 10000"/>
                  <a:gd name="connsiteY78-1638" fmla="*/ 4483 h 9204"/>
                  <a:gd name="connsiteX79-1639" fmla="*/ 3340 w 10000"/>
                  <a:gd name="connsiteY79-1640" fmla="*/ 5176 h 9204"/>
                  <a:gd name="connsiteX80-1641" fmla="*/ 2830 w 10000"/>
                  <a:gd name="connsiteY80-1642" fmla="*/ 5871 h 9204"/>
                  <a:gd name="connsiteX81-1643" fmla="*/ 2267 w 10000"/>
                  <a:gd name="connsiteY81-1644" fmla="*/ 6010 h 9204"/>
                  <a:gd name="connsiteX82-1645" fmla="*/ 1093 w 10000"/>
                  <a:gd name="connsiteY82-1646" fmla="*/ 5176 h 9204"/>
                  <a:gd name="connsiteX83-1647" fmla="*/ 582 w 10000"/>
                  <a:gd name="connsiteY83-1648" fmla="*/ 4343 h 9204"/>
                  <a:gd name="connsiteX84-1649" fmla="*/ 174 w 10000"/>
                  <a:gd name="connsiteY84-1650" fmla="*/ 3093 h 9204"/>
                  <a:gd name="connsiteX85-1651" fmla="*/ 21 w 10000"/>
                  <a:gd name="connsiteY85-1652" fmla="*/ 1566 h 9204"/>
                  <a:gd name="connsiteX86-1653" fmla="*/ 123 w 10000"/>
                  <a:gd name="connsiteY86-1654" fmla="*/ 871 h 9204"/>
                  <a:gd name="connsiteX87-1655" fmla="*/ 225 w 10000"/>
                  <a:gd name="connsiteY87-1656" fmla="*/ 176 h 9204"/>
                  <a:gd name="connsiteX0-1657" fmla="*/ 123 w 10000"/>
                  <a:gd name="connsiteY0-1658" fmla="*/ 906 h 9960"/>
                  <a:gd name="connsiteX1-1659" fmla="*/ 225 w 10000"/>
                  <a:gd name="connsiteY1-1660" fmla="*/ 1 h 9960"/>
                  <a:gd name="connsiteX2-1661" fmla="*/ 72 w 10000"/>
                  <a:gd name="connsiteY2-1662" fmla="*/ 755 h 9960"/>
                  <a:gd name="connsiteX3-1663" fmla="*/ 21 w 10000"/>
                  <a:gd name="connsiteY3-1664" fmla="*/ 1661 h 9960"/>
                  <a:gd name="connsiteX4-1665" fmla="*/ 123 w 10000"/>
                  <a:gd name="connsiteY4-1666" fmla="*/ 3320 h 9960"/>
                  <a:gd name="connsiteX5-1667" fmla="*/ 531 w 10000"/>
                  <a:gd name="connsiteY5-1668" fmla="*/ 4679 h 9960"/>
                  <a:gd name="connsiteX6-1669" fmla="*/ 1042 w 10000"/>
                  <a:gd name="connsiteY6-1670" fmla="*/ 5735 h 9960"/>
                  <a:gd name="connsiteX7-1671" fmla="*/ 2217 w 10000"/>
                  <a:gd name="connsiteY7-1672" fmla="*/ 6791 h 9960"/>
                  <a:gd name="connsiteX8-1673" fmla="*/ 2830 w 10000"/>
                  <a:gd name="connsiteY8-1674" fmla="*/ 6641 h 9960"/>
                  <a:gd name="connsiteX9-1675" fmla="*/ 3391 w 10000"/>
                  <a:gd name="connsiteY9-1676" fmla="*/ 5886 h 9960"/>
                  <a:gd name="connsiteX10-1677" fmla="*/ 3544 w 10000"/>
                  <a:gd name="connsiteY10-1678" fmla="*/ 4981 h 9960"/>
                  <a:gd name="connsiteX11-1679" fmla="*/ 3544 w 10000"/>
                  <a:gd name="connsiteY11-1680" fmla="*/ 4075 h 9960"/>
                  <a:gd name="connsiteX12-1681" fmla="*/ 3340 w 10000"/>
                  <a:gd name="connsiteY12-1682" fmla="*/ 3320 h 9960"/>
                  <a:gd name="connsiteX13-1683" fmla="*/ 3084 w 10000"/>
                  <a:gd name="connsiteY13-1684" fmla="*/ 2716 h 9960"/>
                  <a:gd name="connsiteX14-1685" fmla="*/ 2574 w 10000"/>
                  <a:gd name="connsiteY14-1686" fmla="*/ 2113 h 9960"/>
                  <a:gd name="connsiteX15-1687" fmla="*/ 2012 w 10000"/>
                  <a:gd name="connsiteY15-1688" fmla="*/ 1962 h 9960"/>
                  <a:gd name="connsiteX16-1689" fmla="*/ 1451 w 10000"/>
                  <a:gd name="connsiteY16-1690" fmla="*/ 2113 h 9960"/>
                  <a:gd name="connsiteX17-1691" fmla="*/ 991 w 10000"/>
                  <a:gd name="connsiteY17-1692" fmla="*/ 2867 h 9960"/>
                  <a:gd name="connsiteX18-1693" fmla="*/ 685 w 10000"/>
                  <a:gd name="connsiteY18-1694" fmla="*/ 3925 h 9960"/>
                  <a:gd name="connsiteX19-1695" fmla="*/ 531 w 10000"/>
                  <a:gd name="connsiteY19-1696" fmla="*/ 5283 h 9960"/>
                  <a:gd name="connsiteX20-1697" fmla="*/ 634 w 10000"/>
                  <a:gd name="connsiteY20-1698" fmla="*/ 6490 h 9960"/>
                  <a:gd name="connsiteX21-1699" fmla="*/ 838 w 10000"/>
                  <a:gd name="connsiteY21-1700" fmla="*/ 7394 h 9960"/>
                  <a:gd name="connsiteX22-1701" fmla="*/ 1246 w 10000"/>
                  <a:gd name="connsiteY22-1702" fmla="*/ 8602 h 9960"/>
                  <a:gd name="connsiteX23-1703" fmla="*/ 1757 w 10000"/>
                  <a:gd name="connsiteY23-1704" fmla="*/ 9357 h 9960"/>
                  <a:gd name="connsiteX24-1705" fmla="*/ 2472 w 10000"/>
                  <a:gd name="connsiteY24-1706" fmla="*/ 9960 h 9960"/>
                  <a:gd name="connsiteX25-1707" fmla="*/ 3391 w 10000"/>
                  <a:gd name="connsiteY25-1708" fmla="*/ 9810 h 9960"/>
                  <a:gd name="connsiteX26-1709" fmla="*/ 4361 w 10000"/>
                  <a:gd name="connsiteY26-1710" fmla="*/ 8752 h 9960"/>
                  <a:gd name="connsiteX27-1711" fmla="*/ 5331 w 10000"/>
                  <a:gd name="connsiteY27-1712" fmla="*/ 6942 h 9960"/>
                  <a:gd name="connsiteX28-1713" fmla="*/ 6301 w 10000"/>
                  <a:gd name="connsiteY28-1714" fmla="*/ 4981 h 9960"/>
                  <a:gd name="connsiteX29-1715" fmla="*/ 7425 w 10000"/>
                  <a:gd name="connsiteY29-1716" fmla="*/ 3320 h 9960"/>
                  <a:gd name="connsiteX30-1717" fmla="*/ 8600 w 10000"/>
                  <a:gd name="connsiteY30-1718" fmla="*/ 3020 h 9960"/>
                  <a:gd name="connsiteX31-1719" fmla="*/ 9161 w 10000"/>
                  <a:gd name="connsiteY31-1720" fmla="*/ 3472 h 9960"/>
                  <a:gd name="connsiteX32-1721" fmla="*/ 9621 w 10000"/>
                  <a:gd name="connsiteY32-1722" fmla="*/ 4377 h 9960"/>
                  <a:gd name="connsiteX33-1723" fmla="*/ 9927 w 10000"/>
                  <a:gd name="connsiteY33-1724" fmla="*/ 5886 h 9960"/>
                  <a:gd name="connsiteX34-1725" fmla="*/ 9978 w 10000"/>
                  <a:gd name="connsiteY34-1726" fmla="*/ 6641 h 9960"/>
                  <a:gd name="connsiteX35-1727" fmla="*/ 9876 w 10000"/>
                  <a:gd name="connsiteY35-1728" fmla="*/ 7394 h 9960"/>
                  <a:gd name="connsiteX36-1729" fmla="*/ 9468 w 10000"/>
                  <a:gd name="connsiteY36-1730" fmla="*/ 8300 h 9960"/>
                  <a:gd name="connsiteX37-1731" fmla="*/ 8957 w 10000"/>
                  <a:gd name="connsiteY37-1732" fmla="*/ 8602 h 9960"/>
                  <a:gd name="connsiteX38-1733" fmla="*/ 8140 w 10000"/>
                  <a:gd name="connsiteY38-1734" fmla="*/ 7546 h 9960"/>
                  <a:gd name="connsiteX39-1735" fmla="*/ 7885 w 10000"/>
                  <a:gd name="connsiteY39-1736" fmla="*/ 6641 h 9960"/>
                  <a:gd name="connsiteX40-1737" fmla="*/ 7833 w 10000"/>
                  <a:gd name="connsiteY40-1738" fmla="*/ 5433 h 9960"/>
                  <a:gd name="connsiteX41-1739" fmla="*/ 8037 w 10000"/>
                  <a:gd name="connsiteY41-1740" fmla="*/ 4679 h 9960"/>
                  <a:gd name="connsiteX42-1741" fmla="*/ 8242 w 10000"/>
                  <a:gd name="connsiteY42-1742" fmla="*/ 4377 h 9960"/>
                  <a:gd name="connsiteX43-1743" fmla="*/ 8650 w 10000"/>
                  <a:gd name="connsiteY43-1744" fmla="*/ 4226 h 9960"/>
                  <a:gd name="connsiteX44-1745" fmla="*/ 8753 w 10000"/>
                  <a:gd name="connsiteY44-1746" fmla="*/ 4226 h 9960"/>
                  <a:gd name="connsiteX45-1747" fmla="*/ 8650 w 10000"/>
                  <a:gd name="connsiteY45-1748" fmla="*/ 4226 h 9960"/>
                  <a:gd name="connsiteX46-1749" fmla="*/ 8242 w 10000"/>
                  <a:gd name="connsiteY46-1750" fmla="*/ 4377 h 9960"/>
                  <a:gd name="connsiteX47-1751" fmla="*/ 8037 w 10000"/>
                  <a:gd name="connsiteY47-1752" fmla="*/ 4679 h 9960"/>
                  <a:gd name="connsiteX48-1753" fmla="*/ 7833 w 10000"/>
                  <a:gd name="connsiteY48-1754" fmla="*/ 5433 h 9960"/>
                  <a:gd name="connsiteX49-1755" fmla="*/ 7885 w 10000"/>
                  <a:gd name="connsiteY49-1756" fmla="*/ 6641 h 9960"/>
                  <a:gd name="connsiteX50-1757" fmla="*/ 8140 w 10000"/>
                  <a:gd name="connsiteY50-1758" fmla="*/ 7697 h 9960"/>
                  <a:gd name="connsiteX51-1759" fmla="*/ 8957 w 10000"/>
                  <a:gd name="connsiteY51-1760" fmla="*/ 8602 h 9960"/>
                  <a:gd name="connsiteX52-1761" fmla="*/ 9212 w 10000"/>
                  <a:gd name="connsiteY52-1762" fmla="*/ 8602 h 9960"/>
                  <a:gd name="connsiteX53-1763" fmla="*/ 9468 w 10000"/>
                  <a:gd name="connsiteY53-1764" fmla="*/ 8451 h 9960"/>
                  <a:gd name="connsiteX54-1765" fmla="*/ 9722 w 10000"/>
                  <a:gd name="connsiteY54-1766" fmla="*/ 8150 h 9960"/>
                  <a:gd name="connsiteX55-1767" fmla="*/ 9927 w 10000"/>
                  <a:gd name="connsiteY55-1768" fmla="*/ 7546 h 9960"/>
                  <a:gd name="connsiteX56-1769" fmla="*/ 9978 w 10000"/>
                  <a:gd name="connsiteY56-1770" fmla="*/ 6641 h 9960"/>
                  <a:gd name="connsiteX57-1771" fmla="*/ 9978 w 10000"/>
                  <a:gd name="connsiteY57-1772" fmla="*/ 5735 h 9960"/>
                  <a:gd name="connsiteX58-1773" fmla="*/ 9672 w 10000"/>
                  <a:gd name="connsiteY58-1774" fmla="*/ 4226 h 9960"/>
                  <a:gd name="connsiteX59-1775" fmla="*/ 9161 w 10000"/>
                  <a:gd name="connsiteY59-1776" fmla="*/ 3320 h 9960"/>
                  <a:gd name="connsiteX60-1777" fmla="*/ 8600 w 10000"/>
                  <a:gd name="connsiteY60-1778" fmla="*/ 2716 h 9960"/>
                  <a:gd name="connsiteX61-1779" fmla="*/ 7374 w 10000"/>
                  <a:gd name="connsiteY61-1780" fmla="*/ 3171 h 9960"/>
                  <a:gd name="connsiteX62-1781" fmla="*/ 6251 w 10000"/>
                  <a:gd name="connsiteY62-1782" fmla="*/ 4679 h 9960"/>
                  <a:gd name="connsiteX63-1783" fmla="*/ 5229 w 10000"/>
                  <a:gd name="connsiteY63-1784" fmla="*/ 6791 h 9960"/>
                  <a:gd name="connsiteX64-1785" fmla="*/ 4310 w 10000"/>
                  <a:gd name="connsiteY64-1786" fmla="*/ 8451 h 9960"/>
                  <a:gd name="connsiteX65-1787" fmla="*/ 2472 w 10000"/>
                  <a:gd name="connsiteY65-1788" fmla="*/ 9508 h 9960"/>
                  <a:gd name="connsiteX66-1789" fmla="*/ 1808 w 10000"/>
                  <a:gd name="connsiteY66-1790" fmla="*/ 9054 h 9960"/>
                  <a:gd name="connsiteX67-1791" fmla="*/ 1349 w 10000"/>
                  <a:gd name="connsiteY67-1792" fmla="*/ 8300 h 9960"/>
                  <a:gd name="connsiteX68-1793" fmla="*/ 940 w 10000"/>
                  <a:gd name="connsiteY68-1794" fmla="*/ 7244 h 9960"/>
                  <a:gd name="connsiteX69-1795" fmla="*/ 735 w 10000"/>
                  <a:gd name="connsiteY69-1796" fmla="*/ 6339 h 9960"/>
                  <a:gd name="connsiteX70-1797" fmla="*/ 685 w 10000"/>
                  <a:gd name="connsiteY70-1798" fmla="*/ 5283 h 9960"/>
                  <a:gd name="connsiteX71-1799" fmla="*/ 735 w 10000"/>
                  <a:gd name="connsiteY71-1800" fmla="*/ 4075 h 9960"/>
                  <a:gd name="connsiteX72-1801" fmla="*/ 1042 w 10000"/>
                  <a:gd name="connsiteY72-1802" fmla="*/ 3171 h 9960"/>
                  <a:gd name="connsiteX73-1803" fmla="*/ 1962 w 10000"/>
                  <a:gd name="connsiteY73-1804" fmla="*/ 2264 h 9960"/>
                  <a:gd name="connsiteX74-1805" fmla="*/ 2523 w 10000"/>
                  <a:gd name="connsiteY74-1806" fmla="*/ 2414 h 9960"/>
                  <a:gd name="connsiteX75-1807" fmla="*/ 3034 w 10000"/>
                  <a:gd name="connsiteY75-1808" fmla="*/ 3020 h 9960"/>
                  <a:gd name="connsiteX76-1809" fmla="*/ 3238 w 10000"/>
                  <a:gd name="connsiteY76-1810" fmla="*/ 3472 h 9960"/>
                  <a:gd name="connsiteX77-1811" fmla="*/ 3442 w 10000"/>
                  <a:gd name="connsiteY77-1812" fmla="*/ 4075 h 9960"/>
                  <a:gd name="connsiteX78-1813" fmla="*/ 3494 w 10000"/>
                  <a:gd name="connsiteY78-1814" fmla="*/ 4831 h 9960"/>
                  <a:gd name="connsiteX79-1815" fmla="*/ 3340 w 10000"/>
                  <a:gd name="connsiteY79-1816" fmla="*/ 5584 h 9960"/>
                  <a:gd name="connsiteX80-1817" fmla="*/ 2830 w 10000"/>
                  <a:gd name="connsiteY80-1818" fmla="*/ 6339 h 9960"/>
                  <a:gd name="connsiteX81-1819" fmla="*/ 2267 w 10000"/>
                  <a:gd name="connsiteY81-1820" fmla="*/ 6490 h 9960"/>
                  <a:gd name="connsiteX82-1821" fmla="*/ 1093 w 10000"/>
                  <a:gd name="connsiteY82-1822" fmla="*/ 5584 h 9960"/>
                  <a:gd name="connsiteX83-1823" fmla="*/ 582 w 10000"/>
                  <a:gd name="connsiteY83-1824" fmla="*/ 4679 h 9960"/>
                  <a:gd name="connsiteX84-1825" fmla="*/ 174 w 10000"/>
                  <a:gd name="connsiteY84-1826" fmla="*/ 3320 h 9960"/>
                  <a:gd name="connsiteX85-1827" fmla="*/ 21 w 10000"/>
                  <a:gd name="connsiteY85-1828" fmla="*/ 1661 h 9960"/>
                  <a:gd name="connsiteX86-1829" fmla="*/ 123 w 10000"/>
                  <a:gd name="connsiteY86-1830" fmla="*/ 906 h 9960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  <a:cxn ang="0">
                    <a:pos x="connsiteX16-33" y="connsiteY16-34"/>
                  </a:cxn>
                  <a:cxn ang="0">
                    <a:pos x="connsiteX17-35" y="connsiteY17-36"/>
                  </a:cxn>
                  <a:cxn ang="0">
                    <a:pos x="connsiteX18-37" y="connsiteY18-38"/>
                  </a:cxn>
                  <a:cxn ang="0">
                    <a:pos x="connsiteX19-39" y="connsiteY19-40"/>
                  </a:cxn>
                  <a:cxn ang="0">
                    <a:pos x="connsiteX20-41" y="connsiteY20-42"/>
                  </a:cxn>
                  <a:cxn ang="0">
                    <a:pos x="connsiteX21-43" y="connsiteY21-44"/>
                  </a:cxn>
                  <a:cxn ang="0">
                    <a:pos x="connsiteX22-45" y="connsiteY22-46"/>
                  </a:cxn>
                  <a:cxn ang="0">
                    <a:pos x="connsiteX23-47" y="connsiteY23-48"/>
                  </a:cxn>
                  <a:cxn ang="0">
                    <a:pos x="connsiteX24-49" y="connsiteY24-50"/>
                  </a:cxn>
                  <a:cxn ang="0">
                    <a:pos x="connsiteX25-51" y="connsiteY25-52"/>
                  </a:cxn>
                  <a:cxn ang="0">
                    <a:pos x="connsiteX26-53" y="connsiteY26-54"/>
                  </a:cxn>
                  <a:cxn ang="0">
                    <a:pos x="connsiteX27-55" y="connsiteY27-56"/>
                  </a:cxn>
                  <a:cxn ang="0">
                    <a:pos x="connsiteX28-57" y="connsiteY28-58"/>
                  </a:cxn>
                  <a:cxn ang="0">
                    <a:pos x="connsiteX29-59" y="connsiteY29-60"/>
                  </a:cxn>
                  <a:cxn ang="0">
                    <a:pos x="connsiteX30-61" y="connsiteY30-62"/>
                  </a:cxn>
                  <a:cxn ang="0">
                    <a:pos x="connsiteX31-63" y="connsiteY31-64"/>
                  </a:cxn>
                  <a:cxn ang="0">
                    <a:pos x="connsiteX32-65" y="connsiteY32-66"/>
                  </a:cxn>
                  <a:cxn ang="0">
                    <a:pos x="connsiteX33-67" y="connsiteY33-68"/>
                  </a:cxn>
                  <a:cxn ang="0">
                    <a:pos x="connsiteX34-69" y="connsiteY34-70"/>
                  </a:cxn>
                  <a:cxn ang="0">
                    <a:pos x="connsiteX35-71" y="connsiteY35-72"/>
                  </a:cxn>
                  <a:cxn ang="0">
                    <a:pos x="connsiteX36-73" y="connsiteY36-74"/>
                  </a:cxn>
                  <a:cxn ang="0">
                    <a:pos x="connsiteX37-75" y="connsiteY37-76"/>
                  </a:cxn>
                  <a:cxn ang="0">
                    <a:pos x="connsiteX38-77" y="connsiteY38-78"/>
                  </a:cxn>
                  <a:cxn ang="0">
                    <a:pos x="connsiteX39-79" y="connsiteY39-80"/>
                  </a:cxn>
                  <a:cxn ang="0">
                    <a:pos x="connsiteX40-81" y="connsiteY40-82"/>
                  </a:cxn>
                  <a:cxn ang="0">
                    <a:pos x="connsiteX41-83" y="connsiteY41-84"/>
                  </a:cxn>
                  <a:cxn ang="0">
                    <a:pos x="connsiteX42-85" y="connsiteY42-86"/>
                  </a:cxn>
                  <a:cxn ang="0">
                    <a:pos x="connsiteX43-87" y="connsiteY43-88"/>
                  </a:cxn>
                  <a:cxn ang="0">
                    <a:pos x="connsiteX44-89" y="connsiteY44-90"/>
                  </a:cxn>
                  <a:cxn ang="0">
                    <a:pos x="connsiteX45-91" y="connsiteY45-92"/>
                  </a:cxn>
                  <a:cxn ang="0">
                    <a:pos x="connsiteX46-93" y="connsiteY46-94"/>
                  </a:cxn>
                  <a:cxn ang="0">
                    <a:pos x="connsiteX47-95" y="connsiteY47-96"/>
                  </a:cxn>
                  <a:cxn ang="0">
                    <a:pos x="connsiteX48-97" y="connsiteY48-98"/>
                  </a:cxn>
                  <a:cxn ang="0">
                    <a:pos x="connsiteX49-99" y="connsiteY49-100"/>
                  </a:cxn>
                  <a:cxn ang="0">
                    <a:pos x="connsiteX50-101" y="connsiteY50-102"/>
                  </a:cxn>
                  <a:cxn ang="0">
                    <a:pos x="connsiteX51-103" y="connsiteY51-104"/>
                  </a:cxn>
                  <a:cxn ang="0">
                    <a:pos x="connsiteX52-105" y="connsiteY52-106"/>
                  </a:cxn>
                  <a:cxn ang="0">
                    <a:pos x="connsiteX53-107" y="connsiteY53-108"/>
                  </a:cxn>
                  <a:cxn ang="0">
                    <a:pos x="connsiteX54-109" y="connsiteY54-110"/>
                  </a:cxn>
                  <a:cxn ang="0">
                    <a:pos x="connsiteX55-111" y="connsiteY55-112"/>
                  </a:cxn>
                  <a:cxn ang="0">
                    <a:pos x="connsiteX56-113" y="connsiteY56-114"/>
                  </a:cxn>
                  <a:cxn ang="0">
                    <a:pos x="connsiteX57-115" y="connsiteY57-116"/>
                  </a:cxn>
                  <a:cxn ang="0">
                    <a:pos x="connsiteX58-117" y="connsiteY58-118"/>
                  </a:cxn>
                  <a:cxn ang="0">
                    <a:pos x="connsiteX59-119" y="connsiteY59-120"/>
                  </a:cxn>
                  <a:cxn ang="0">
                    <a:pos x="connsiteX60-121" y="connsiteY60-122"/>
                  </a:cxn>
                  <a:cxn ang="0">
                    <a:pos x="connsiteX61-123" y="connsiteY61-124"/>
                  </a:cxn>
                  <a:cxn ang="0">
                    <a:pos x="connsiteX62-125" y="connsiteY62-126"/>
                  </a:cxn>
                  <a:cxn ang="0">
                    <a:pos x="connsiteX63-127" y="connsiteY63-128"/>
                  </a:cxn>
                  <a:cxn ang="0">
                    <a:pos x="connsiteX64-129" y="connsiteY64-130"/>
                  </a:cxn>
                  <a:cxn ang="0">
                    <a:pos x="connsiteX65-131" y="connsiteY65-132"/>
                  </a:cxn>
                  <a:cxn ang="0">
                    <a:pos x="connsiteX66-133" y="connsiteY66-134"/>
                  </a:cxn>
                  <a:cxn ang="0">
                    <a:pos x="connsiteX67-135" y="connsiteY67-136"/>
                  </a:cxn>
                  <a:cxn ang="0">
                    <a:pos x="connsiteX68-137" y="connsiteY68-138"/>
                  </a:cxn>
                  <a:cxn ang="0">
                    <a:pos x="connsiteX69-139" y="connsiteY69-140"/>
                  </a:cxn>
                  <a:cxn ang="0">
                    <a:pos x="connsiteX70-141" y="connsiteY70-142"/>
                  </a:cxn>
                  <a:cxn ang="0">
                    <a:pos x="connsiteX71-143" y="connsiteY71-144"/>
                  </a:cxn>
                  <a:cxn ang="0">
                    <a:pos x="connsiteX72-145" y="connsiteY72-146"/>
                  </a:cxn>
                  <a:cxn ang="0">
                    <a:pos x="connsiteX73-147" y="connsiteY73-148"/>
                  </a:cxn>
                  <a:cxn ang="0">
                    <a:pos x="connsiteX74-149" y="connsiteY74-150"/>
                  </a:cxn>
                  <a:cxn ang="0">
                    <a:pos x="connsiteX75-151" y="connsiteY75-152"/>
                  </a:cxn>
                  <a:cxn ang="0">
                    <a:pos x="connsiteX76-153" y="connsiteY76-154"/>
                  </a:cxn>
                  <a:cxn ang="0">
                    <a:pos x="connsiteX77-155" y="connsiteY77-156"/>
                  </a:cxn>
                  <a:cxn ang="0">
                    <a:pos x="connsiteX78-157" y="connsiteY78-158"/>
                  </a:cxn>
                  <a:cxn ang="0">
                    <a:pos x="connsiteX79-159" y="connsiteY79-160"/>
                  </a:cxn>
                  <a:cxn ang="0">
                    <a:pos x="connsiteX80-161" y="connsiteY80-162"/>
                  </a:cxn>
                  <a:cxn ang="0">
                    <a:pos x="connsiteX81-163" y="connsiteY81-164"/>
                  </a:cxn>
                  <a:cxn ang="0">
                    <a:pos x="connsiteX82-165" y="connsiteY82-166"/>
                  </a:cxn>
                  <a:cxn ang="0">
                    <a:pos x="connsiteX83-167" y="connsiteY83-168"/>
                  </a:cxn>
                  <a:cxn ang="0">
                    <a:pos x="connsiteX84-169" y="connsiteY84-170"/>
                  </a:cxn>
                  <a:cxn ang="0">
                    <a:pos x="connsiteX85-171" y="connsiteY85-172"/>
                  </a:cxn>
                  <a:cxn ang="0">
                    <a:pos x="connsiteX86-173" y="connsiteY86-174"/>
                  </a:cxn>
                </a:cxnLst>
                <a:rect l="l" t="t" r="r" b="b"/>
                <a:pathLst>
                  <a:path w="10000" h="9960">
                    <a:moveTo>
                      <a:pt x="123" y="906"/>
                    </a:moveTo>
                    <a:cubicBezTo>
                      <a:pt x="157" y="629"/>
                      <a:pt x="233" y="26"/>
                      <a:pt x="225" y="1"/>
                    </a:cubicBezTo>
                    <a:cubicBezTo>
                      <a:pt x="217" y="-24"/>
                      <a:pt x="123" y="453"/>
                      <a:pt x="72" y="755"/>
                    </a:cubicBezTo>
                    <a:cubicBezTo>
                      <a:pt x="21" y="1056"/>
                      <a:pt x="21" y="1358"/>
                      <a:pt x="21" y="1661"/>
                    </a:cubicBezTo>
                    <a:cubicBezTo>
                      <a:pt x="-30" y="2264"/>
                      <a:pt x="21" y="2867"/>
                      <a:pt x="123" y="3320"/>
                    </a:cubicBezTo>
                    <a:cubicBezTo>
                      <a:pt x="225" y="3925"/>
                      <a:pt x="378" y="4377"/>
                      <a:pt x="531" y="4679"/>
                    </a:cubicBezTo>
                    <a:cubicBezTo>
                      <a:pt x="685" y="5131"/>
                      <a:pt x="889" y="5433"/>
                      <a:pt x="1042" y="5735"/>
                    </a:cubicBezTo>
                    <a:cubicBezTo>
                      <a:pt x="1399" y="6189"/>
                      <a:pt x="1808" y="6641"/>
                      <a:pt x="2217" y="6791"/>
                    </a:cubicBezTo>
                    <a:cubicBezTo>
                      <a:pt x="2421" y="6791"/>
                      <a:pt x="2625" y="6791"/>
                      <a:pt x="2830" y="6641"/>
                    </a:cubicBezTo>
                    <a:cubicBezTo>
                      <a:pt x="3034" y="6490"/>
                      <a:pt x="3238" y="6339"/>
                      <a:pt x="3391" y="5886"/>
                    </a:cubicBezTo>
                    <a:cubicBezTo>
                      <a:pt x="3442" y="5584"/>
                      <a:pt x="3544" y="5283"/>
                      <a:pt x="3544" y="4981"/>
                    </a:cubicBezTo>
                    <a:cubicBezTo>
                      <a:pt x="3595" y="4679"/>
                      <a:pt x="3595" y="4226"/>
                      <a:pt x="3544" y="4075"/>
                    </a:cubicBezTo>
                    <a:cubicBezTo>
                      <a:pt x="3494" y="3772"/>
                      <a:pt x="3391" y="3472"/>
                      <a:pt x="3340" y="3320"/>
                    </a:cubicBezTo>
                    <a:cubicBezTo>
                      <a:pt x="3238" y="3020"/>
                      <a:pt x="3187" y="2867"/>
                      <a:pt x="3084" y="2716"/>
                    </a:cubicBezTo>
                    <a:cubicBezTo>
                      <a:pt x="2931" y="2414"/>
                      <a:pt x="2727" y="2264"/>
                      <a:pt x="2574" y="2113"/>
                    </a:cubicBezTo>
                    <a:cubicBezTo>
                      <a:pt x="2370" y="1962"/>
                      <a:pt x="2166" y="1962"/>
                      <a:pt x="2012" y="1962"/>
                    </a:cubicBezTo>
                    <a:cubicBezTo>
                      <a:pt x="1808" y="1962"/>
                      <a:pt x="1655" y="1962"/>
                      <a:pt x="1451" y="2113"/>
                    </a:cubicBezTo>
                    <a:cubicBezTo>
                      <a:pt x="1298" y="2264"/>
                      <a:pt x="1145" y="2566"/>
                      <a:pt x="991" y="2867"/>
                    </a:cubicBezTo>
                    <a:cubicBezTo>
                      <a:pt x="889" y="3171"/>
                      <a:pt x="735" y="3472"/>
                      <a:pt x="685" y="3925"/>
                    </a:cubicBezTo>
                    <a:cubicBezTo>
                      <a:pt x="582" y="4377"/>
                      <a:pt x="531" y="4831"/>
                      <a:pt x="531" y="5283"/>
                    </a:cubicBezTo>
                    <a:cubicBezTo>
                      <a:pt x="531" y="5735"/>
                      <a:pt x="582" y="6189"/>
                      <a:pt x="634" y="6490"/>
                    </a:cubicBezTo>
                    <a:cubicBezTo>
                      <a:pt x="685" y="6942"/>
                      <a:pt x="787" y="7244"/>
                      <a:pt x="838" y="7394"/>
                    </a:cubicBezTo>
                    <a:cubicBezTo>
                      <a:pt x="991" y="7999"/>
                      <a:pt x="1145" y="8300"/>
                      <a:pt x="1246" y="8602"/>
                    </a:cubicBezTo>
                    <a:cubicBezTo>
                      <a:pt x="1399" y="8904"/>
                      <a:pt x="1553" y="9206"/>
                      <a:pt x="1757" y="9357"/>
                    </a:cubicBezTo>
                    <a:cubicBezTo>
                      <a:pt x="1962" y="9658"/>
                      <a:pt x="2217" y="9810"/>
                      <a:pt x="2472" y="9960"/>
                    </a:cubicBezTo>
                    <a:cubicBezTo>
                      <a:pt x="2778" y="9960"/>
                      <a:pt x="3084" y="9960"/>
                      <a:pt x="3391" y="9810"/>
                    </a:cubicBezTo>
                    <a:cubicBezTo>
                      <a:pt x="3698" y="9658"/>
                      <a:pt x="4055" y="9206"/>
                      <a:pt x="4361" y="8752"/>
                    </a:cubicBezTo>
                    <a:cubicBezTo>
                      <a:pt x="4668" y="8150"/>
                      <a:pt x="5025" y="7546"/>
                      <a:pt x="5331" y="6942"/>
                    </a:cubicBezTo>
                    <a:cubicBezTo>
                      <a:pt x="5638" y="6189"/>
                      <a:pt x="5944" y="5584"/>
                      <a:pt x="6301" y="4981"/>
                    </a:cubicBezTo>
                    <a:cubicBezTo>
                      <a:pt x="6659" y="4226"/>
                      <a:pt x="7016" y="3772"/>
                      <a:pt x="7425" y="3320"/>
                    </a:cubicBezTo>
                    <a:cubicBezTo>
                      <a:pt x="7782" y="3020"/>
                      <a:pt x="8191" y="2867"/>
                      <a:pt x="8600" y="3020"/>
                    </a:cubicBezTo>
                    <a:cubicBezTo>
                      <a:pt x="8804" y="3020"/>
                      <a:pt x="8957" y="3171"/>
                      <a:pt x="9161" y="3472"/>
                    </a:cubicBezTo>
                    <a:cubicBezTo>
                      <a:pt x="9314" y="3623"/>
                      <a:pt x="9518" y="3925"/>
                      <a:pt x="9621" y="4377"/>
                    </a:cubicBezTo>
                    <a:cubicBezTo>
                      <a:pt x="9774" y="4831"/>
                      <a:pt x="9876" y="5283"/>
                      <a:pt x="9927" y="5886"/>
                    </a:cubicBezTo>
                    <a:cubicBezTo>
                      <a:pt x="9978" y="6189"/>
                      <a:pt x="9978" y="6339"/>
                      <a:pt x="9978" y="6641"/>
                    </a:cubicBezTo>
                    <a:cubicBezTo>
                      <a:pt x="9927" y="6942"/>
                      <a:pt x="9927" y="7244"/>
                      <a:pt x="9876" y="7394"/>
                    </a:cubicBezTo>
                    <a:cubicBezTo>
                      <a:pt x="9774" y="7848"/>
                      <a:pt x="9621" y="8150"/>
                      <a:pt x="9468" y="8300"/>
                    </a:cubicBezTo>
                    <a:cubicBezTo>
                      <a:pt x="9314" y="8602"/>
                      <a:pt x="9110" y="8602"/>
                      <a:pt x="8957" y="8602"/>
                    </a:cubicBezTo>
                    <a:cubicBezTo>
                      <a:pt x="8650" y="8602"/>
                      <a:pt x="8344" y="8150"/>
                      <a:pt x="8140" y="7546"/>
                    </a:cubicBezTo>
                    <a:cubicBezTo>
                      <a:pt x="8037" y="7244"/>
                      <a:pt x="7936" y="6942"/>
                      <a:pt x="7885" y="6641"/>
                    </a:cubicBezTo>
                    <a:cubicBezTo>
                      <a:pt x="7833" y="6189"/>
                      <a:pt x="7833" y="5886"/>
                      <a:pt x="7833" y="5433"/>
                    </a:cubicBezTo>
                    <a:cubicBezTo>
                      <a:pt x="7885" y="5131"/>
                      <a:pt x="7936" y="4831"/>
                      <a:pt x="8037" y="4679"/>
                    </a:cubicBezTo>
                    <a:cubicBezTo>
                      <a:pt x="8089" y="4529"/>
                      <a:pt x="8191" y="4377"/>
                      <a:pt x="8242" y="4377"/>
                    </a:cubicBezTo>
                    <a:cubicBezTo>
                      <a:pt x="8446" y="4226"/>
                      <a:pt x="8548" y="4226"/>
                      <a:pt x="8650" y="4226"/>
                    </a:cubicBezTo>
                    <a:lnTo>
                      <a:pt x="8753" y="4226"/>
                    </a:lnTo>
                    <a:lnTo>
                      <a:pt x="8650" y="4226"/>
                    </a:lnTo>
                    <a:cubicBezTo>
                      <a:pt x="8548" y="4226"/>
                      <a:pt x="8446" y="4226"/>
                      <a:pt x="8242" y="4377"/>
                    </a:cubicBezTo>
                    <a:cubicBezTo>
                      <a:pt x="8191" y="4377"/>
                      <a:pt x="8089" y="4529"/>
                      <a:pt x="8037" y="4679"/>
                    </a:cubicBezTo>
                    <a:cubicBezTo>
                      <a:pt x="7936" y="4831"/>
                      <a:pt x="7885" y="5131"/>
                      <a:pt x="7833" y="5433"/>
                    </a:cubicBezTo>
                    <a:cubicBezTo>
                      <a:pt x="7833" y="5886"/>
                      <a:pt x="7833" y="6189"/>
                      <a:pt x="7885" y="6641"/>
                    </a:cubicBezTo>
                    <a:cubicBezTo>
                      <a:pt x="7936" y="6942"/>
                      <a:pt x="8037" y="7394"/>
                      <a:pt x="8140" y="7697"/>
                    </a:cubicBezTo>
                    <a:cubicBezTo>
                      <a:pt x="8344" y="8300"/>
                      <a:pt x="8650" y="8602"/>
                      <a:pt x="8957" y="8602"/>
                    </a:cubicBezTo>
                    <a:cubicBezTo>
                      <a:pt x="9059" y="8752"/>
                      <a:pt x="9161" y="8602"/>
                      <a:pt x="9212" y="8602"/>
                    </a:cubicBezTo>
                    <a:cubicBezTo>
                      <a:pt x="9314" y="8602"/>
                      <a:pt x="9417" y="8602"/>
                      <a:pt x="9468" y="8451"/>
                    </a:cubicBezTo>
                    <a:cubicBezTo>
                      <a:pt x="9569" y="8300"/>
                      <a:pt x="9621" y="8300"/>
                      <a:pt x="9722" y="8150"/>
                    </a:cubicBezTo>
                    <a:cubicBezTo>
                      <a:pt x="9774" y="7999"/>
                      <a:pt x="9876" y="7697"/>
                      <a:pt x="9927" y="7546"/>
                    </a:cubicBezTo>
                    <a:cubicBezTo>
                      <a:pt x="9978" y="7244"/>
                      <a:pt x="9978" y="6942"/>
                      <a:pt x="9978" y="6641"/>
                    </a:cubicBezTo>
                    <a:cubicBezTo>
                      <a:pt x="10029" y="6339"/>
                      <a:pt x="9978" y="6036"/>
                      <a:pt x="9978" y="5735"/>
                    </a:cubicBezTo>
                    <a:cubicBezTo>
                      <a:pt x="9927" y="5131"/>
                      <a:pt x="9825" y="4679"/>
                      <a:pt x="9672" y="4226"/>
                    </a:cubicBezTo>
                    <a:cubicBezTo>
                      <a:pt x="9518" y="3772"/>
                      <a:pt x="9365" y="3472"/>
                      <a:pt x="9161" y="3320"/>
                    </a:cubicBezTo>
                    <a:cubicBezTo>
                      <a:pt x="8957" y="3020"/>
                      <a:pt x="8804" y="2867"/>
                      <a:pt x="8600" y="2716"/>
                    </a:cubicBezTo>
                    <a:cubicBezTo>
                      <a:pt x="8191" y="2716"/>
                      <a:pt x="7782" y="2867"/>
                      <a:pt x="7374" y="3171"/>
                    </a:cubicBezTo>
                    <a:cubicBezTo>
                      <a:pt x="6965" y="3623"/>
                      <a:pt x="6608" y="4075"/>
                      <a:pt x="6251" y="4679"/>
                    </a:cubicBezTo>
                    <a:cubicBezTo>
                      <a:pt x="5893" y="5433"/>
                      <a:pt x="5587" y="6036"/>
                      <a:pt x="5229" y="6791"/>
                    </a:cubicBezTo>
                    <a:cubicBezTo>
                      <a:pt x="4923" y="7394"/>
                      <a:pt x="4616" y="7999"/>
                      <a:pt x="4310" y="8451"/>
                    </a:cubicBezTo>
                    <a:cubicBezTo>
                      <a:pt x="3647" y="9508"/>
                      <a:pt x="3034" y="9810"/>
                      <a:pt x="2472" y="9508"/>
                    </a:cubicBezTo>
                    <a:cubicBezTo>
                      <a:pt x="2217" y="9508"/>
                      <a:pt x="2012" y="9357"/>
                      <a:pt x="1808" y="9054"/>
                    </a:cubicBezTo>
                    <a:cubicBezTo>
                      <a:pt x="1603" y="8904"/>
                      <a:pt x="1451" y="8602"/>
                      <a:pt x="1349" y="8300"/>
                    </a:cubicBezTo>
                    <a:cubicBezTo>
                      <a:pt x="1195" y="8150"/>
                      <a:pt x="1093" y="7697"/>
                      <a:pt x="940" y="7244"/>
                    </a:cubicBezTo>
                    <a:cubicBezTo>
                      <a:pt x="889" y="6942"/>
                      <a:pt x="787" y="6791"/>
                      <a:pt x="735" y="6339"/>
                    </a:cubicBezTo>
                    <a:cubicBezTo>
                      <a:pt x="685" y="6036"/>
                      <a:pt x="685" y="5735"/>
                      <a:pt x="685" y="5283"/>
                    </a:cubicBezTo>
                    <a:cubicBezTo>
                      <a:pt x="634" y="4981"/>
                      <a:pt x="685" y="4529"/>
                      <a:pt x="735" y="4075"/>
                    </a:cubicBezTo>
                    <a:cubicBezTo>
                      <a:pt x="837" y="3772"/>
                      <a:pt x="940" y="3472"/>
                      <a:pt x="1042" y="3171"/>
                    </a:cubicBezTo>
                    <a:cubicBezTo>
                      <a:pt x="1298" y="2566"/>
                      <a:pt x="1655" y="2264"/>
                      <a:pt x="1962" y="2264"/>
                    </a:cubicBezTo>
                    <a:cubicBezTo>
                      <a:pt x="2166" y="2264"/>
                      <a:pt x="2319" y="2264"/>
                      <a:pt x="2523" y="2414"/>
                    </a:cubicBezTo>
                    <a:cubicBezTo>
                      <a:pt x="2676" y="2566"/>
                      <a:pt x="2880" y="2716"/>
                      <a:pt x="3034" y="3020"/>
                    </a:cubicBezTo>
                    <a:cubicBezTo>
                      <a:pt x="3135" y="3020"/>
                      <a:pt x="3187" y="3171"/>
                      <a:pt x="3238" y="3472"/>
                    </a:cubicBezTo>
                    <a:cubicBezTo>
                      <a:pt x="3340" y="3623"/>
                      <a:pt x="3391" y="3772"/>
                      <a:pt x="3442" y="4075"/>
                    </a:cubicBezTo>
                    <a:cubicBezTo>
                      <a:pt x="3494" y="4226"/>
                      <a:pt x="3494" y="4529"/>
                      <a:pt x="3494" y="4831"/>
                    </a:cubicBezTo>
                    <a:cubicBezTo>
                      <a:pt x="3442" y="5131"/>
                      <a:pt x="3391" y="5433"/>
                      <a:pt x="3340" y="5584"/>
                    </a:cubicBezTo>
                    <a:cubicBezTo>
                      <a:pt x="3238" y="6036"/>
                      <a:pt x="3034" y="6339"/>
                      <a:pt x="2830" y="6339"/>
                    </a:cubicBezTo>
                    <a:cubicBezTo>
                      <a:pt x="2625" y="6490"/>
                      <a:pt x="2421" y="6490"/>
                      <a:pt x="2267" y="6490"/>
                    </a:cubicBezTo>
                    <a:cubicBezTo>
                      <a:pt x="1859" y="6490"/>
                      <a:pt x="1451" y="6036"/>
                      <a:pt x="1093" y="5584"/>
                    </a:cubicBezTo>
                    <a:cubicBezTo>
                      <a:pt x="889" y="5283"/>
                      <a:pt x="735" y="4981"/>
                      <a:pt x="582" y="4679"/>
                    </a:cubicBezTo>
                    <a:cubicBezTo>
                      <a:pt x="430" y="4226"/>
                      <a:pt x="277" y="3925"/>
                      <a:pt x="174" y="3320"/>
                    </a:cubicBezTo>
                    <a:cubicBezTo>
                      <a:pt x="72" y="2867"/>
                      <a:pt x="21" y="2264"/>
                      <a:pt x="21" y="1661"/>
                    </a:cubicBezTo>
                    <a:cubicBezTo>
                      <a:pt x="21" y="1358"/>
                      <a:pt x="72" y="1208"/>
                      <a:pt x="123" y="906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44" name="Freeform 240"/>
              <p:cNvSpPr/>
              <p:nvPr/>
            </p:nvSpPr>
            <p:spPr bwMode="auto">
              <a:xfrm rot="16069449">
                <a:off x="2866485" y="2006162"/>
                <a:ext cx="42863" cy="54472"/>
              </a:xfrm>
              <a:custGeom>
                <a:avLst/>
                <a:gdLst>
                  <a:gd name="T0" fmla="*/ 1 w 5"/>
                  <a:gd name="T1" fmla="*/ 3 h 4"/>
                  <a:gd name="T2" fmla="*/ 1 w 5"/>
                  <a:gd name="T3" fmla="*/ 1 h 4"/>
                  <a:gd name="T4" fmla="*/ 4 w 5"/>
                  <a:gd name="T5" fmla="*/ 1 h 4"/>
                  <a:gd name="T6" fmla="*/ 4 w 5"/>
                  <a:gd name="T7" fmla="*/ 3 h 4"/>
                  <a:gd name="T8" fmla="*/ 1 w 5"/>
                  <a:gd name="T9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1" y="3"/>
                    </a:move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4" y="0"/>
                      <a:pt x="4" y="1"/>
                    </a:cubicBezTo>
                    <a:cubicBezTo>
                      <a:pt x="5" y="1"/>
                      <a:pt x="5" y="2"/>
                      <a:pt x="4" y="3"/>
                    </a:cubicBezTo>
                    <a:cubicBezTo>
                      <a:pt x="3" y="4"/>
                      <a:pt x="2" y="4"/>
                      <a:pt x="1" y="3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45" name="Freeform 241"/>
              <p:cNvSpPr/>
              <p:nvPr/>
            </p:nvSpPr>
            <p:spPr bwMode="auto">
              <a:xfrm rot="16069449">
                <a:off x="2344482" y="2002689"/>
                <a:ext cx="873125" cy="471467"/>
              </a:xfrm>
              <a:custGeom>
                <a:avLst/>
                <a:gdLst>
                  <a:gd name="T0" fmla="*/ 18 w 102"/>
                  <a:gd name="T1" fmla="*/ 25 h 35"/>
                  <a:gd name="T2" fmla="*/ 24 w 102"/>
                  <a:gd name="T3" fmla="*/ 23 h 35"/>
                  <a:gd name="T4" fmla="*/ 19 w 102"/>
                  <a:gd name="T5" fmla="*/ 22 h 35"/>
                  <a:gd name="T6" fmla="*/ 27 w 102"/>
                  <a:gd name="T7" fmla="*/ 19 h 35"/>
                  <a:gd name="T8" fmla="*/ 30 w 102"/>
                  <a:gd name="T9" fmla="*/ 18 h 35"/>
                  <a:gd name="T10" fmla="*/ 33 w 102"/>
                  <a:gd name="T11" fmla="*/ 18 h 35"/>
                  <a:gd name="T12" fmla="*/ 35 w 102"/>
                  <a:gd name="T13" fmla="*/ 16 h 35"/>
                  <a:gd name="T14" fmla="*/ 33 w 102"/>
                  <a:gd name="T15" fmla="*/ 15 h 35"/>
                  <a:gd name="T16" fmla="*/ 36 w 102"/>
                  <a:gd name="T17" fmla="*/ 14 h 35"/>
                  <a:gd name="T18" fmla="*/ 40 w 102"/>
                  <a:gd name="T19" fmla="*/ 14 h 35"/>
                  <a:gd name="T20" fmla="*/ 41 w 102"/>
                  <a:gd name="T21" fmla="*/ 12 h 35"/>
                  <a:gd name="T22" fmla="*/ 39 w 102"/>
                  <a:gd name="T23" fmla="*/ 12 h 35"/>
                  <a:gd name="T24" fmla="*/ 43 w 102"/>
                  <a:gd name="T25" fmla="*/ 13 h 35"/>
                  <a:gd name="T26" fmla="*/ 47 w 102"/>
                  <a:gd name="T27" fmla="*/ 12 h 35"/>
                  <a:gd name="T28" fmla="*/ 50 w 102"/>
                  <a:gd name="T29" fmla="*/ 12 h 35"/>
                  <a:gd name="T30" fmla="*/ 50 w 102"/>
                  <a:gd name="T31" fmla="*/ 9 h 35"/>
                  <a:gd name="T32" fmla="*/ 51 w 102"/>
                  <a:gd name="T33" fmla="*/ 9 h 35"/>
                  <a:gd name="T34" fmla="*/ 53 w 102"/>
                  <a:gd name="T35" fmla="*/ 11 h 35"/>
                  <a:gd name="T36" fmla="*/ 56 w 102"/>
                  <a:gd name="T37" fmla="*/ 11 h 35"/>
                  <a:gd name="T38" fmla="*/ 58 w 102"/>
                  <a:gd name="T39" fmla="*/ 13 h 35"/>
                  <a:gd name="T40" fmla="*/ 61 w 102"/>
                  <a:gd name="T41" fmla="*/ 10 h 35"/>
                  <a:gd name="T42" fmla="*/ 65 w 102"/>
                  <a:gd name="T43" fmla="*/ 9 h 35"/>
                  <a:gd name="T44" fmla="*/ 63 w 102"/>
                  <a:gd name="T45" fmla="*/ 7 h 35"/>
                  <a:gd name="T46" fmla="*/ 64 w 102"/>
                  <a:gd name="T47" fmla="*/ 6 h 35"/>
                  <a:gd name="T48" fmla="*/ 67 w 102"/>
                  <a:gd name="T49" fmla="*/ 8 h 35"/>
                  <a:gd name="T50" fmla="*/ 70 w 102"/>
                  <a:gd name="T51" fmla="*/ 9 h 35"/>
                  <a:gd name="T52" fmla="*/ 73 w 102"/>
                  <a:gd name="T53" fmla="*/ 8 h 35"/>
                  <a:gd name="T54" fmla="*/ 77 w 102"/>
                  <a:gd name="T55" fmla="*/ 7 h 35"/>
                  <a:gd name="T56" fmla="*/ 75 w 102"/>
                  <a:gd name="T57" fmla="*/ 4 h 35"/>
                  <a:gd name="T58" fmla="*/ 83 w 102"/>
                  <a:gd name="T59" fmla="*/ 5 h 35"/>
                  <a:gd name="T60" fmla="*/ 87 w 102"/>
                  <a:gd name="T61" fmla="*/ 5 h 35"/>
                  <a:gd name="T62" fmla="*/ 87 w 102"/>
                  <a:gd name="T63" fmla="*/ 4 h 35"/>
                  <a:gd name="T64" fmla="*/ 90 w 102"/>
                  <a:gd name="T65" fmla="*/ 4 h 35"/>
                  <a:gd name="T66" fmla="*/ 90 w 102"/>
                  <a:gd name="T67" fmla="*/ 3 h 35"/>
                  <a:gd name="T68" fmla="*/ 102 w 102"/>
                  <a:gd name="T69" fmla="*/ 6 h 35"/>
                  <a:gd name="T70" fmla="*/ 98 w 102"/>
                  <a:gd name="T71" fmla="*/ 3 h 35"/>
                  <a:gd name="T72" fmla="*/ 89 w 102"/>
                  <a:gd name="T73" fmla="*/ 1 h 35"/>
                  <a:gd name="T74" fmla="*/ 77 w 102"/>
                  <a:gd name="T75" fmla="*/ 0 h 35"/>
                  <a:gd name="T76" fmla="*/ 59 w 102"/>
                  <a:gd name="T77" fmla="*/ 2 h 35"/>
                  <a:gd name="T78" fmla="*/ 49 w 102"/>
                  <a:gd name="T79" fmla="*/ 5 h 35"/>
                  <a:gd name="T80" fmla="*/ 38 w 102"/>
                  <a:gd name="T81" fmla="*/ 9 h 35"/>
                  <a:gd name="T82" fmla="*/ 0 w 102"/>
                  <a:gd name="T83" fmla="*/ 35 h 35"/>
                  <a:gd name="T84" fmla="*/ 18 w 102"/>
                  <a:gd name="T85" fmla="*/ 25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02" h="35">
                    <a:moveTo>
                      <a:pt x="18" y="25"/>
                    </a:moveTo>
                    <a:cubicBezTo>
                      <a:pt x="23" y="23"/>
                      <a:pt x="23" y="23"/>
                      <a:pt x="24" y="23"/>
                    </a:cubicBezTo>
                    <a:cubicBezTo>
                      <a:pt x="25" y="22"/>
                      <a:pt x="20" y="22"/>
                      <a:pt x="19" y="22"/>
                    </a:cubicBezTo>
                    <a:cubicBezTo>
                      <a:pt x="20" y="21"/>
                      <a:pt x="25" y="20"/>
                      <a:pt x="27" y="19"/>
                    </a:cubicBezTo>
                    <a:cubicBezTo>
                      <a:pt x="28" y="19"/>
                      <a:pt x="29" y="18"/>
                      <a:pt x="30" y="18"/>
                    </a:cubicBezTo>
                    <a:cubicBezTo>
                      <a:pt x="31" y="18"/>
                      <a:pt x="32" y="18"/>
                      <a:pt x="33" y="18"/>
                    </a:cubicBezTo>
                    <a:cubicBezTo>
                      <a:pt x="34" y="17"/>
                      <a:pt x="35" y="17"/>
                      <a:pt x="35" y="16"/>
                    </a:cubicBezTo>
                    <a:cubicBezTo>
                      <a:pt x="35" y="16"/>
                      <a:pt x="34" y="15"/>
                      <a:pt x="33" y="15"/>
                    </a:cubicBezTo>
                    <a:cubicBezTo>
                      <a:pt x="34" y="15"/>
                      <a:pt x="35" y="14"/>
                      <a:pt x="36" y="14"/>
                    </a:cubicBezTo>
                    <a:cubicBezTo>
                      <a:pt x="37" y="14"/>
                      <a:pt x="38" y="15"/>
                      <a:pt x="40" y="14"/>
                    </a:cubicBezTo>
                    <a:cubicBezTo>
                      <a:pt x="41" y="14"/>
                      <a:pt x="42" y="12"/>
                      <a:pt x="41" y="12"/>
                    </a:cubicBezTo>
                    <a:cubicBezTo>
                      <a:pt x="41" y="12"/>
                      <a:pt x="40" y="12"/>
                      <a:pt x="39" y="12"/>
                    </a:cubicBezTo>
                    <a:cubicBezTo>
                      <a:pt x="40" y="12"/>
                      <a:pt x="43" y="11"/>
                      <a:pt x="43" y="13"/>
                    </a:cubicBezTo>
                    <a:cubicBezTo>
                      <a:pt x="43" y="14"/>
                      <a:pt x="46" y="13"/>
                      <a:pt x="47" y="12"/>
                    </a:cubicBezTo>
                    <a:cubicBezTo>
                      <a:pt x="48" y="12"/>
                      <a:pt x="49" y="12"/>
                      <a:pt x="50" y="12"/>
                    </a:cubicBezTo>
                    <a:cubicBezTo>
                      <a:pt x="51" y="11"/>
                      <a:pt x="52" y="9"/>
                      <a:pt x="50" y="9"/>
                    </a:cubicBezTo>
                    <a:cubicBezTo>
                      <a:pt x="49" y="9"/>
                      <a:pt x="51" y="8"/>
                      <a:pt x="51" y="9"/>
                    </a:cubicBezTo>
                    <a:cubicBezTo>
                      <a:pt x="52" y="9"/>
                      <a:pt x="53" y="9"/>
                      <a:pt x="53" y="11"/>
                    </a:cubicBezTo>
                    <a:cubicBezTo>
                      <a:pt x="52" y="12"/>
                      <a:pt x="54" y="12"/>
                      <a:pt x="56" y="11"/>
                    </a:cubicBezTo>
                    <a:cubicBezTo>
                      <a:pt x="55" y="13"/>
                      <a:pt x="56" y="14"/>
                      <a:pt x="58" y="13"/>
                    </a:cubicBezTo>
                    <a:cubicBezTo>
                      <a:pt x="60" y="12"/>
                      <a:pt x="61" y="11"/>
                      <a:pt x="61" y="10"/>
                    </a:cubicBezTo>
                    <a:cubicBezTo>
                      <a:pt x="62" y="10"/>
                      <a:pt x="64" y="10"/>
                      <a:pt x="65" y="9"/>
                    </a:cubicBezTo>
                    <a:cubicBezTo>
                      <a:pt x="65" y="8"/>
                      <a:pt x="66" y="7"/>
                      <a:pt x="63" y="7"/>
                    </a:cubicBezTo>
                    <a:cubicBezTo>
                      <a:pt x="62" y="7"/>
                      <a:pt x="62" y="6"/>
                      <a:pt x="64" y="6"/>
                    </a:cubicBezTo>
                    <a:cubicBezTo>
                      <a:pt x="65" y="6"/>
                      <a:pt x="67" y="6"/>
                      <a:pt x="67" y="8"/>
                    </a:cubicBezTo>
                    <a:cubicBezTo>
                      <a:pt x="68" y="9"/>
                      <a:pt x="69" y="9"/>
                      <a:pt x="70" y="9"/>
                    </a:cubicBezTo>
                    <a:cubicBezTo>
                      <a:pt x="71" y="9"/>
                      <a:pt x="72" y="8"/>
                      <a:pt x="73" y="8"/>
                    </a:cubicBezTo>
                    <a:cubicBezTo>
                      <a:pt x="73" y="8"/>
                      <a:pt x="75" y="8"/>
                      <a:pt x="77" y="7"/>
                    </a:cubicBezTo>
                    <a:cubicBezTo>
                      <a:pt x="79" y="6"/>
                      <a:pt x="78" y="4"/>
                      <a:pt x="75" y="4"/>
                    </a:cubicBezTo>
                    <a:cubicBezTo>
                      <a:pt x="77" y="4"/>
                      <a:pt x="80" y="4"/>
                      <a:pt x="83" y="5"/>
                    </a:cubicBezTo>
                    <a:cubicBezTo>
                      <a:pt x="84" y="6"/>
                      <a:pt x="86" y="6"/>
                      <a:pt x="87" y="5"/>
                    </a:cubicBezTo>
                    <a:cubicBezTo>
                      <a:pt x="87" y="5"/>
                      <a:pt x="87" y="5"/>
                      <a:pt x="87" y="4"/>
                    </a:cubicBezTo>
                    <a:cubicBezTo>
                      <a:pt x="88" y="5"/>
                      <a:pt x="89" y="5"/>
                      <a:pt x="90" y="4"/>
                    </a:cubicBezTo>
                    <a:cubicBezTo>
                      <a:pt x="91" y="4"/>
                      <a:pt x="91" y="3"/>
                      <a:pt x="90" y="3"/>
                    </a:cubicBezTo>
                    <a:cubicBezTo>
                      <a:pt x="96" y="4"/>
                      <a:pt x="100" y="4"/>
                      <a:pt x="102" y="6"/>
                    </a:cubicBezTo>
                    <a:cubicBezTo>
                      <a:pt x="101" y="5"/>
                      <a:pt x="100" y="4"/>
                      <a:pt x="98" y="3"/>
                    </a:cubicBezTo>
                    <a:cubicBezTo>
                      <a:pt x="96" y="2"/>
                      <a:pt x="93" y="2"/>
                      <a:pt x="89" y="1"/>
                    </a:cubicBezTo>
                    <a:cubicBezTo>
                      <a:pt x="86" y="1"/>
                      <a:pt x="82" y="0"/>
                      <a:pt x="77" y="0"/>
                    </a:cubicBezTo>
                    <a:cubicBezTo>
                      <a:pt x="72" y="0"/>
                      <a:pt x="66" y="1"/>
                      <a:pt x="59" y="2"/>
                    </a:cubicBezTo>
                    <a:cubicBezTo>
                      <a:pt x="56" y="2"/>
                      <a:pt x="52" y="3"/>
                      <a:pt x="49" y="5"/>
                    </a:cubicBezTo>
                    <a:cubicBezTo>
                      <a:pt x="45" y="6"/>
                      <a:pt x="42" y="7"/>
                      <a:pt x="38" y="9"/>
                    </a:cubicBezTo>
                    <a:cubicBezTo>
                      <a:pt x="19" y="18"/>
                      <a:pt x="4" y="32"/>
                      <a:pt x="0" y="35"/>
                    </a:cubicBezTo>
                    <a:cubicBezTo>
                      <a:pt x="0" y="35"/>
                      <a:pt x="12" y="27"/>
                      <a:pt x="18" y="25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46" name="Freeform 242"/>
              <p:cNvSpPr/>
              <p:nvPr/>
            </p:nvSpPr>
            <p:spPr bwMode="auto">
              <a:xfrm rot="16069449">
                <a:off x="2856488" y="2705315"/>
                <a:ext cx="496888" cy="498390"/>
              </a:xfrm>
              <a:custGeom>
                <a:avLst/>
                <a:gdLst>
                  <a:gd name="T0" fmla="*/ 9 w 58"/>
                  <a:gd name="T1" fmla="*/ 37 h 37"/>
                  <a:gd name="T2" fmla="*/ 19 w 58"/>
                  <a:gd name="T3" fmla="*/ 36 h 37"/>
                  <a:gd name="T4" fmla="*/ 25 w 58"/>
                  <a:gd name="T5" fmla="*/ 34 h 37"/>
                  <a:gd name="T6" fmla="*/ 28 w 58"/>
                  <a:gd name="T7" fmla="*/ 33 h 37"/>
                  <a:gd name="T8" fmla="*/ 31 w 58"/>
                  <a:gd name="T9" fmla="*/ 31 h 37"/>
                  <a:gd name="T10" fmla="*/ 41 w 58"/>
                  <a:gd name="T11" fmla="*/ 23 h 37"/>
                  <a:gd name="T12" fmla="*/ 47 w 58"/>
                  <a:gd name="T13" fmla="*/ 14 h 37"/>
                  <a:gd name="T14" fmla="*/ 49 w 58"/>
                  <a:gd name="T15" fmla="*/ 12 h 37"/>
                  <a:gd name="T16" fmla="*/ 53 w 58"/>
                  <a:gd name="T17" fmla="*/ 6 h 37"/>
                  <a:gd name="T18" fmla="*/ 58 w 58"/>
                  <a:gd name="T19" fmla="*/ 0 h 37"/>
                  <a:gd name="T20" fmla="*/ 56 w 58"/>
                  <a:gd name="T21" fmla="*/ 1 h 37"/>
                  <a:gd name="T22" fmla="*/ 55 w 58"/>
                  <a:gd name="T23" fmla="*/ 2 h 37"/>
                  <a:gd name="T24" fmla="*/ 54 w 58"/>
                  <a:gd name="T25" fmla="*/ 2 h 37"/>
                  <a:gd name="T26" fmla="*/ 54 w 58"/>
                  <a:gd name="T27" fmla="*/ 2 h 37"/>
                  <a:gd name="T28" fmla="*/ 52 w 58"/>
                  <a:gd name="T29" fmla="*/ 5 h 37"/>
                  <a:gd name="T30" fmla="*/ 51 w 58"/>
                  <a:gd name="T31" fmla="*/ 7 h 37"/>
                  <a:gd name="T32" fmla="*/ 51 w 58"/>
                  <a:gd name="T33" fmla="*/ 7 h 37"/>
                  <a:gd name="T34" fmla="*/ 47 w 58"/>
                  <a:gd name="T35" fmla="*/ 10 h 37"/>
                  <a:gd name="T36" fmla="*/ 44 w 58"/>
                  <a:gd name="T37" fmla="*/ 13 h 37"/>
                  <a:gd name="T38" fmla="*/ 43 w 58"/>
                  <a:gd name="T39" fmla="*/ 13 h 37"/>
                  <a:gd name="T40" fmla="*/ 40 w 58"/>
                  <a:gd name="T41" fmla="*/ 19 h 37"/>
                  <a:gd name="T42" fmla="*/ 40 w 58"/>
                  <a:gd name="T43" fmla="*/ 20 h 37"/>
                  <a:gd name="T44" fmla="*/ 36 w 58"/>
                  <a:gd name="T45" fmla="*/ 23 h 37"/>
                  <a:gd name="T46" fmla="*/ 33 w 58"/>
                  <a:gd name="T47" fmla="*/ 26 h 37"/>
                  <a:gd name="T48" fmla="*/ 32 w 58"/>
                  <a:gd name="T49" fmla="*/ 26 h 37"/>
                  <a:gd name="T50" fmla="*/ 31 w 58"/>
                  <a:gd name="T51" fmla="*/ 27 h 37"/>
                  <a:gd name="T52" fmla="*/ 31 w 58"/>
                  <a:gd name="T53" fmla="*/ 27 h 37"/>
                  <a:gd name="T54" fmla="*/ 31 w 58"/>
                  <a:gd name="T55" fmla="*/ 26 h 37"/>
                  <a:gd name="T56" fmla="*/ 30 w 58"/>
                  <a:gd name="T57" fmla="*/ 24 h 37"/>
                  <a:gd name="T58" fmla="*/ 30 w 58"/>
                  <a:gd name="T59" fmla="*/ 23 h 37"/>
                  <a:gd name="T60" fmla="*/ 30 w 58"/>
                  <a:gd name="T61" fmla="*/ 22 h 37"/>
                  <a:gd name="T62" fmla="*/ 28 w 58"/>
                  <a:gd name="T63" fmla="*/ 24 h 37"/>
                  <a:gd name="T64" fmla="*/ 28 w 58"/>
                  <a:gd name="T65" fmla="*/ 24 h 37"/>
                  <a:gd name="T66" fmla="*/ 25 w 58"/>
                  <a:gd name="T67" fmla="*/ 27 h 37"/>
                  <a:gd name="T68" fmla="*/ 24 w 58"/>
                  <a:gd name="T69" fmla="*/ 27 h 37"/>
                  <a:gd name="T70" fmla="*/ 23 w 58"/>
                  <a:gd name="T71" fmla="*/ 28 h 37"/>
                  <a:gd name="T72" fmla="*/ 22 w 58"/>
                  <a:gd name="T73" fmla="*/ 28 h 37"/>
                  <a:gd name="T74" fmla="*/ 20 w 58"/>
                  <a:gd name="T75" fmla="*/ 29 h 37"/>
                  <a:gd name="T76" fmla="*/ 17 w 58"/>
                  <a:gd name="T77" fmla="*/ 31 h 37"/>
                  <a:gd name="T78" fmla="*/ 17 w 58"/>
                  <a:gd name="T79" fmla="*/ 32 h 37"/>
                  <a:gd name="T80" fmla="*/ 17 w 58"/>
                  <a:gd name="T81" fmla="*/ 33 h 37"/>
                  <a:gd name="T82" fmla="*/ 16 w 58"/>
                  <a:gd name="T83" fmla="*/ 35 h 37"/>
                  <a:gd name="T84" fmla="*/ 11 w 58"/>
                  <a:gd name="T85" fmla="*/ 36 h 37"/>
                  <a:gd name="T86" fmla="*/ 10 w 58"/>
                  <a:gd name="T87" fmla="*/ 36 h 37"/>
                  <a:gd name="T88" fmla="*/ 8 w 58"/>
                  <a:gd name="T89" fmla="*/ 35 h 37"/>
                  <a:gd name="T90" fmla="*/ 7 w 58"/>
                  <a:gd name="T91" fmla="*/ 35 h 37"/>
                  <a:gd name="T92" fmla="*/ 6 w 58"/>
                  <a:gd name="T93" fmla="*/ 35 h 37"/>
                  <a:gd name="T94" fmla="*/ 5 w 58"/>
                  <a:gd name="T95" fmla="*/ 35 h 37"/>
                  <a:gd name="T96" fmla="*/ 4 w 58"/>
                  <a:gd name="T97" fmla="*/ 35 h 37"/>
                  <a:gd name="T98" fmla="*/ 2 w 58"/>
                  <a:gd name="T99" fmla="*/ 35 h 37"/>
                  <a:gd name="T100" fmla="*/ 2 w 58"/>
                  <a:gd name="T101" fmla="*/ 35 h 37"/>
                  <a:gd name="T102" fmla="*/ 0 w 58"/>
                  <a:gd name="T103" fmla="*/ 35 h 37"/>
                  <a:gd name="T104" fmla="*/ 6 w 58"/>
                  <a:gd name="T105" fmla="*/ 36 h 37"/>
                  <a:gd name="T106" fmla="*/ 9 w 58"/>
                  <a:gd name="T107" fmla="*/ 37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58" h="37">
                    <a:moveTo>
                      <a:pt x="9" y="37"/>
                    </a:moveTo>
                    <a:cubicBezTo>
                      <a:pt x="12" y="37"/>
                      <a:pt x="15" y="37"/>
                      <a:pt x="19" y="36"/>
                    </a:cubicBezTo>
                    <a:cubicBezTo>
                      <a:pt x="21" y="36"/>
                      <a:pt x="23" y="35"/>
                      <a:pt x="25" y="34"/>
                    </a:cubicBezTo>
                    <a:cubicBezTo>
                      <a:pt x="26" y="34"/>
                      <a:pt x="27" y="33"/>
                      <a:pt x="28" y="33"/>
                    </a:cubicBezTo>
                    <a:cubicBezTo>
                      <a:pt x="29" y="32"/>
                      <a:pt x="30" y="32"/>
                      <a:pt x="31" y="31"/>
                    </a:cubicBezTo>
                    <a:cubicBezTo>
                      <a:pt x="35" y="29"/>
                      <a:pt x="38" y="26"/>
                      <a:pt x="41" y="23"/>
                    </a:cubicBezTo>
                    <a:cubicBezTo>
                      <a:pt x="44" y="20"/>
                      <a:pt x="46" y="17"/>
                      <a:pt x="47" y="14"/>
                    </a:cubicBezTo>
                    <a:cubicBezTo>
                      <a:pt x="48" y="13"/>
                      <a:pt x="49" y="12"/>
                      <a:pt x="49" y="12"/>
                    </a:cubicBezTo>
                    <a:cubicBezTo>
                      <a:pt x="50" y="10"/>
                      <a:pt x="52" y="8"/>
                      <a:pt x="53" y="6"/>
                    </a:cubicBezTo>
                    <a:cubicBezTo>
                      <a:pt x="54" y="5"/>
                      <a:pt x="57" y="1"/>
                      <a:pt x="58" y="0"/>
                    </a:cubicBezTo>
                    <a:cubicBezTo>
                      <a:pt x="58" y="0"/>
                      <a:pt x="56" y="1"/>
                      <a:pt x="56" y="1"/>
                    </a:cubicBezTo>
                    <a:cubicBezTo>
                      <a:pt x="56" y="1"/>
                      <a:pt x="55" y="2"/>
                      <a:pt x="55" y="2"/>
                    </a:cubicBezTo>
                    <a:cubicBezTo>
                      <a:pt x="55" y="2"/>
                      <a:pt x="55" y="2"/>
                      <a:pt x="54" y="2"/>
                    </a:cubicBezTo>
                    <a:cubicBezTo>
                      <a:pt x="54" y="2"/>
                      <a:pt x="54" y="2"/>
                      <a:pt x="54" y="2"/>
                    </a:cubicBezTo>
                    <a:cubicBezTo>
                      <a:pt x="53" y="2"/>
                      <a:pt x="53" y="4"/>
                      <a:pt x="52" y="5"/>
                    </a:cubicBezTo>
                    <a:cubicBezTo>
                      <a:pt x="52" y="6"/>
                      <a:pt x="51" y="6"/>
                      <a:pt x="51" y="7"/>
                    </a:cubicBezTo>
                    <a:cubicBezTo>
                      <a:pt x="51" y="7"/>
                      <a:pt x="51" y="7"/>
                      <a:pt x="51" y="7"/>
                    </a:cubicBezTo>
                    <a:cubicBezTo>
                      <a:pt x="50" y="7"/>
                      <a:pt x="48" y="9"/>
                      <a:pt x="47" y="10"/>
                    </a:cubicBezTo>
                    <a:cubicBezTo>
                      <a:pt x="46" y="12"/>
                      <a:pt x="45" y="14"/>
                      <a:pt x="44" y="13"/>
                    </a:cubicBezTo>
                    <a:cubicBezTo>
                      <a:pt x="43" y="13"/>
                      <a:pt x="43" y="13"/>
                      <a:pt x="43" y="13"/>
                    </a:cubicBezTo>
                    <a:cubicBezTo>
                      <a:pt x="42" y="15"/>
                      <a:pt x="42" y="18"/>
                      <a:pt x="40" y="19"/>
                    </a:cubicBezTo>
                    <a:cubicBezTo>
                      <a:pt x="40" y="20"/>
                      <a:pt x="40" y="20"/>
                      <a:pt x="40" y="20"/>
                    </a:cubicBezTo>
                    <a:cubicBezTo>
                      <a:pt x="39" y="21"/>
                      <a:pt x="37" y="22"/>
                      <a:pt x="36" y="23"/>
                    </a:cubicBezTo>
                    <a:cubicBezTo>
                      <a:pt x="35" y="24"/>
                      <a:pt x="33" y="25"/>
                      <a:pt x="33" y="26"/>
                    </a:cubicBezTo>
                    <a:cubicBezTo>
                      <a:pt x="32" y="26"/>
                      <a:pt x="32" y="26"/>
                      <a:pt x="32" y="26"/>
                    </a:cubicBezTo>
                    <a:cubicBezTo>
                      <a:pt x="32" y="26"/>
                      <a:pt x="31" y="27"/>
                      <a:pt x="31" y="27"/>
                    </a:cubicBezTo>
                    <a:cubicBezTo>
                      <a:pt x="31" y="27"/>
                      <a:pt x="31" y="27"/>
                      <a:pt x="31" y="27"/>
                    </a:cubicBezTo>
                    <a:cubicBezTo>
                      <a:pt x="31" y="26"/>
                      <a:pt x="31" y="26"/>
                      <a:pt x="31" y="26"/>
                    </a:cubicBezTo>
                    <a:cubicBezTo>
                      <a:pt x="31" y="25"/>
                      <a:pt x="31" y="24"/>
                      <a:pt x="30" y="24"/>
                    </a:cubicBezTo>
                    <a:cubicBezTo>
                      <a:pt x="30" y="23"/>
                      <a:pt x="30" y="23"/>
                      <a:pt x="30" y="23"/>
                    </a:cubicBezTo>
                    <a:cubicBezTo>
                      <a:pt x="30" y="23"/>
                      <a:pt x="30" y="23"/>
                      <a:pt x="30" y="22"/>
                    </a:cubicBezTo>
                    <a:cubicBezTo>
                      <a:pt x="29" y="22"/>
                      <a:pt x="29" y="23"/>
                      <a:pt x="28" y="24"/>
                    </a:cubicBezTo>
                    <a:cubicBezTo>
                      <a:pt x="28" y="24"/>
                      <a:pt x="28" y="24"/>
                      <a:pt x="28" y="24"/>
                    </a:cubicBezTo>
                    <a:cubicBezTo>
                      <a:pt x="27" y="25"/>
                      <a:pt x="26" y="26"/>
                      <a:pt x="25" y="27"/>
                    </a:cubicBezTo>
                    <a:cubicBezTo>
                      <a:pt x="25" y="27"/>
                      <a:pt x="25" y="27"/>
                      <a:pt x="24" y="27"/>
                    </a:cubicBezTo>
                    <a:cubicBezTo>
                      <a:pt x="24" y="27"/>
                      <a:pt x="23" y="28"/>
                      <a:pt x="23" y="28"/>
                    </a:cubicBezTo>
                    <a:cubicBezTo>
                      <a:pt x="22" y="28"/>
                      <a:pt x="22" y="28"/>
                      <a:pt x="22" y="28"/>
                    </a:cubicBezTo>
                    <a:cubicBezTo>
                      <a:pt x="21" y="28"/>
                      <a:pt x="21" y="29"/>
                      <a:pt x="20" y="29"/>
                    </a:cubicBezTo>
                    <a:cubicBezTo>
                      <a:pt x="19" y="29"/>
                      <a:pt x="18" y="30"/>
                      <a:pt x="17" y="31"/>
                    </a:cubicBezTo>
                    <a:cubicBezTo>
                      <a:pt x="17" y="32"/>
                      <a:pt x="17" y="32"/>
                      <a:pt x="17" y="32"/>
                    </a:cubicBezTo>
                    <a:cubicBezTo>
                      <a:pt x="17" y="33"/>
                      <a:pt x="17" y="33"/>
                      <a:pt x="17" y="33"/>
                    </a:cubicBezTo>
                    <a:cubicBezTo>
                      <a:pt x="17" y="34"/>
                      <a:pt x="17" y="34"/>
                      <a:pt x="16" y="35"/>
                    </a:cubicBezTo>
                    <a:cubicBezTo>
                      <a:pt x="14" y="36"/>
                      <a:pt x="13" y="36"/>
                      <a:pt x="11" y="36"/>
                    </a:cubicBezTo>
                    <a:cubicBezTo>
                      <a:pt x="11" y="36"/>
                      <a:pt x="10" y="36"/>
                      <a:pt x="10" y="36"/>
                    </a:cubicBezTo>
                    <a:cubicBezTo>
                      <a:pt x="9" y="36"/>
                      <a:pt x="8" y="35"/>
                      <a:pt x="8" y="35"/>
                    </a:cubicBezTo>
                    <a:cubicBezTo>
                      <a:pt x="8" y="35"/>
                      <a:pt x="7" y="35"/>
                      <a:pt x="7" y="35"/>
                    </a:cubicBezTo>
                    <a:cubicBezTo>
                      <a:pt x="7" y="35"/>
                      <a:pt x="7" y="35"/>
                      <a:pt x="6" y="35"/>
                    </a:cubicBezTo>
                    <a:cubicBezTo>
                      <a:pt x="6" y="35"/>
                      <a:pt x="6" y="35"/>
                      <a:pt x="5" y="35"/>
                    </a:cubicBezTo>
                    <a:cubicBezTo>
                      <a:pt x="4" y="35"/>
                      <a:pt x="4" y="35"/>
                      <a:pt x="4" y="35"/>
                    </a:cubicBezTo>
                    <a:cubicBezTo>
                      <a:pt x="3" y="35"/>
                      <a:pt x="3" y="35"/>
                      <a:pt x="2" y="35"/>
                    </a:cubicBezTo>
                    <a:cubicBezTo>
                      <a:pt x="2" y="35"/>
                      <a:pt x="2" y="35"/>
                      <a:pt x="2" y="35"/>
                    </a:cubicBezTo>
                    <a:cubicBezTo>
                      <a:pt x="1" y="35"/>
                      <a:pt x="1" y="35"/>
                      <a:pt x="0" y="35"/>
                    </a:cubicBezTo>
                    <a:cubicBezTo>
                      <a:pt x="2" y="35"/>
                      <a:pt x="4" y="36"/>
                      <a:pt x="6" y="36"/>
                    </a:cubicBezTo>
                    <a:cubicBezTo>
                      <a:pt x="7" y="37"/>
                      <a:pt x="8" y="37"/>
                      <a:pt x="9" y="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47" name="Freeform 243"/>
              <p:cNvSpPr/>
              <p:nvPr/>
            </p:nvSpPr>
            <p:spPr bwMode="auto">
              <a:xfrm rot="16069449">
                <a:off x="2971776" y="3123622"/>
                <a:ext cx="196850" cy="323703"/>
              </a:xfrm>
              <a:custGeom>
                <a:avLst/>
                <a:gdLst>
                  <a:gd name="T0" fmla="*/ 13 w 23"/>
                  <a:gd name="T1" fmla="*/ 24 h 24"/>
                  <a:gd name="T2" fmla="*/ 12 w 23"/>
                  <a:gd name="T3" fmla="*/ 23 h 24"/>
                  <a:gd name="T4" fmla="*/ 12 w 23"/>
                  <a:gd name="T5" fmla="*/ 22 h 24"/>
                  <a:gd name="T6" fmla="*/ 15 w 23"/>
                  <a:gd name="T7" fmla="*/ 20 h 24"/>
                  <a:gd name="T8" fmla="*/ 15 w 23"/>
                  <a:gd name="T9" fmla="*/ 20 h 24"/>
                  <a:gd name="T10" fmla="*/ 17 w 23"/>
                  <a:gd name="T11" fmla="*/ 20 h 24"/>
                  <a:gd name="T12" fmla="*/ 19 w 23"/>
                  <a:gd name="T13" fmla="*/ 20 h 24"/>
                  <a:gd name="T14" fmla="*/ 19 w 23"/>
                  <a:gd name="T15" fmla="*/ 19 h 24"/>
                  <a:gd name="T16" fmla="*/ 23 w 23"/>
                  <a:gd name="T17" fmla="*/ 18 h 24"/>
                  <a:gd name="T18" fmla="*/ 21 w 23"/>
                  <a:gd name="T19" fmla="*/ 18 h 24"/>
                  <a:gd name="T20" fmla="*/ 19 w 23"/>
                  <a:gd name="T21" fmla="*/ 18 h 24"/>
                  <a:gd name="T22" fmla="*/ 15 w 23"/>
                  <a:gd name="T23" fmla="*/ 18 h 24"/>
                  <a:gd name="T24" fmla="*/ 13 w 23"/>
                  <a:gd name="T25" fmla="*/ 17 h 24"/>
                  <a:gd name="T26" fmla="*/ 6 w 23"/>
                  <a:gd name="T27" fmla="*/ 13 h 24"/>
                  <a:gd name="T28" fmla="*/ 1 w 23"/>
                  <a:gd name="T29" fmla="*/ 6 h 24"/>
                  <a:gd name="T30" fmla="*/ 1 w 23"/>
                  <a:gd name="T31" fmla="*/ 5 h 24"/>
                  <a:gd name="T32" fmla="*/ 0 w 23"/>
                  <a:gd name="T33" fmla="*/ 0 h 24"/>
                  <a:gd name="T34" fmla="*/ 0 w 23"/>
                  <a:gd name="T35" fmla="*/ 4 h 24"/>
                  <a:gd name="T36" fmla="*/ 1 w 23"/>
                  <a:gd name="T37" fmla="*/ 13 h 24"/>
                  <a:gd name="T38" fmla="*/ 6 w 23"/>
                  <a:gd name="T39" fmla="*/ 20 h 24"/>
                  <a:gd name="T40" fmla="*/ 13 w 23"/>
                  <a:gd name="T41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3" h="24">
                    <a:moveTo>
                      <a:pt x="13" y="24"/>
                    </a:moveTo>
                    <a:cubicBezTo>
                      <a:pt x="13" y="24"/>
                      <a:pt x="13" y="24"/>
                      <a:pt x="12" y="23"/>
                    </a:cubicBezTo>
                    <a:cubicBezTo>
                      <a:pt x="12" y="23"/>
                      <a:pt x="12" y="23"/>
                      <a:pt x="12" y="22"/>
                    </a:cubicBezTo>
                    <a:cubicBezTo>
                      <a:pt x="13" y="21"/>
                      <a:pt x="14" y="21"/>
                      <a:pt x="15" y="20"/>
                    </a:cubicBezTo>
                    <a:cubicBezTo>
                      <a:pt x="15" y="20"/>
                      <a:pt x="15" y="20"/>
                      <a:pt x="15" y="20"/>
                    </a:cubicBezTo>
                    <a:cubicBezTo>
                      <a:pt x="16" y="20"/>
                      <a:pt x="16" y="20"/>
                      <a:pt x="17" y="20"/>
                    </a:cubicBezTo>
                    <a:cubicBezTo>
                      <a:pt x="17" y="20"/>
                      <a:pt x="18" y="20"/>
                      <a:pt x="19" y="20"/>
                    </a:cubicBezTo>
                    <a:cubicBezTo>
                      <a:pt x="19" y="19"/>
                      <a:pt x="19" y="19"/>
                      <a:pt x="19" y="19"/>
                    </a:cubicBezTo>
                    <a:cubicBezTo>
                      <a:pt x="21" y="19"/>
                      <a:pt x="23" y="18"/>
                      <a:pt x="23" y="18"/>
                    </a:cubicBezTo>
                    <a:cubicBezTo>
                      <a:pt x="22" y="18"/>
                      <a:pt x="22" y="18"/>
                      <a:pt x="21" y="18"/>
                    </a:cubicBezTo>
                    <a:cubicBezTo>
                      <a:pt x="21" y="18"/>
                      <a:pt x="20" y="18"/>
                      <a:pt x="19" y="18"/>
                    </a:cubicBezTo>
                    <a:cubicBezTo>
                      <a:pt x="18" y="18"/>
                      <a:pt x="17" y="18"/>
                      <a:pt x="15" y="18"/>
                    </a:cubicBezTo>
                    <a:cubicBezTo>
                      <a:pt x="14" y="18"/>
                      <a:pt x="13" y="17"/>
                      <a:pt x="13" y="17"/>
                    </a:cubicBezTo>
                    <a:cubicBezTo>
                      <a:pt x="10" y="16"/>
                      <a:pt x="8" y="15"/>
                      <a:pt x="6" y="13"/>
                    </a:cubicBezTo>
                    <a:cubicBezTo>
                      <a:pt x="4" y="12"/>
                      <a:pt x="2" y="10"/>
                      <a:pt x="1" y="6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0" y="4"/>
                      <a:pt x="0" y="2"/>
                      <a:pt x="0" y="0"/>
                    </a:cubicBezTo>
                    <a:cubicBezTo>
                      <a:pt x="0" y="2"/>
                      <a:pt x="0" y="3"/>
                      <a:pt x="0" y="4"/>
                    </a:cubicBezTo>
                    <a:cubicBezTo>
                      <a:pt x="0" y="8"/>
                      <a:pt x="1" y="10"/>
                      <a:pt x="1" y="13"/>
                    </a:cubicBezTo>
                    <a:cubicBezTo>
                      <a:pt x="2" y="16"/>
                      <a:pt x="4" y="19"/>
                      <a:pt x="6" y="20"/>
                    </a:cubicBezTo>
                    <a:cubicBezTo>
                      <a:pt x="8" y="22"/>
                      <a:pt x="10" y="23"/>
                      <a:pt x="13" y="24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48" name="Freeform 244"/>
              <p:cNvSpPr/>
              <p:nvPr/>
            </p:nvSpPr>
            <p:spPr bwMode="auto">
              <a:xfrm rot="16069449">
                <a:off x="2884086" y="1797752"/>
                <a:ext cx="50800" cy="188462"/>
              </a:xfrm>
              <a:custGeom>
                <a:avLst/>
                <a:gdLst>
                  <a:gd name="T0" fmla="*/ 6 w 6"/>
                  <a:gd name="T1" fmla="*/ 7 h 14"/>
                  <a:gd name="T2" fmla="*/ 4 w 6"/>
                  <a:gd name="T3" fmla="*/ 3 h 14"/>
                  <a:gd name="T4" fmla="*/ 1 w 6"/>
                  <a:gd name="T5" fmla="*/ 1 h 14"/>
                  <a:gd name="T6" fmla="*/ 0 w 6"/>
                  <a:gd name="T7" fmla="*/ 0 h 14"/>
                  <a:gd name="T8" fmla="*/ 1 w 6"/>
                  <a:gd name="T9" fmla="*/ 1 h 14"/>
                  <a:gd name="T10" fmla="*/ 2 w 6"/>
                  <a:gd name="T11" fmla="*/ 2 h 14"/>
                  <a:gd name="T12" fmla="*/ 4 w 6"/>
                  <a:gd name="T13" fmla="*/ 5 h 14"/>
                  <a:gd name="T14" fmla="*/ 4 w 6"/>
                  <a:gd name="T15" fmla="*/ 9 h 14"/>
                  <a:gd name="T16" fmla="*/ 4 w 6"/>
                  <a:gd name="T17" fmla="*/ 11 h 14"/>
                  <a:gd name="T18" fmla="*/ 3 w 6"/>
                  <a:gd name="T19" fmla="*/ 13 h 14"/>
                  <a:gd name="T20" fmla="*/ 3 w 6"/>
                  <a:gd name="T21" fmla="*/ 13 h 14"/>
                  <a:gd name="T22" fmla="*/ 3 w 6"/>
                  <a:gd name="T23" fmla="*/ 14 h 14"/>
                  <a:gd name="T24" fmla="*/ 4 w 6"/>
                  <a:gd name="T25" fmla="*/ 13 h 14"/>
                  <a:gd name="T26" fmla="*/ 4 w 6"/>
                  <a:gd name="T27" fmla="*/ 13 h 14"/>
                  <a:gd name="T28" fmla="*/ 4 w 6"/>
                  <a:gd name="T29" fmla="*/ 12 h 14"/>
                  <a:gd name="T30" fmla="*/ 5 w 6"/>
                  <a:gd name="T31" fmla="*/ 11 h 14"/>
                  <a:gd name="T32" fmla="*/ 5 w 6"/>
                  <a:gd name="T33" fmla="*/ 11 h 14"/>
                  <a:gd name="T34" fmla="*/ 6 w 6"/>
                  <a:gd name="T35" fmla="*/ 10 h 14"/>
                  <a:gd name="T36" fmla="*/ 6 w 6"/>
                  <a:gd name="T37" fmla="*/ 10 h 14"/>
                  <a:gd name="T38" fmla="*/ 6 w 6"/>
                  <a:gd name="T39" fmla="*/ 11 h 14"/>
                  <a:gd name="T40" fmla="*/ 6 w 6"/>
                  <a:gd name="T41" fmla="*/ 7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6" h="14">
                    <a:moveTo>
                      <a:pt x="6" y="7"/>
                    </a:moveTo>
                    <a:cubicBezTo>
                      <a:pt x="6" y="5"/>
                      <a:pt x="5" y="4"/>
                      <a:pt x="4" y="3"/>
                    </a:cubicBezTo>
                    <a:cubicBezTo>
                      <a:pt x="3" y="2"/>
                      <a:pt x="2" y="2"/>
                      <a:pt x="1" y="1"/>
                    </a:cubicBezTo>
                    <a:cubicBezTo>
                      <a:pt x="1" y="1"/>
                      <a:pt x="0" y="0"/>
                      <a:pt x="0" y="0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3" y="3"/>
                      <a:pt x="3" y="4"/>
                      <a:pt x="4" y="5"/>
                    </a:cubicBezTo>
                    <a:cubicBezTo>
                      <a:pt x="4" y="7"/>
                      <a:pt x="4" y="8"/>
                      <a:pt x="4" y="9"/>
                    </a:cubicBezTo>
                    <a:cubicBezTo>
                      <a:pt x="4" y="10"/>
                      <a:pt x="4" y="10"/>
                      <a:pt x="4" y="11"/>
                    </a:cubicBezTo>
                    <a:cubicBezTo>
                      <a:pt x="4" y="11"/>
                      <a:pt x="3" y="12"/>
                      <a:pt x="3" y="13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4"/>
                      <a:pt x="3" y="14"/>
                      <a:pt x="4" y="13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4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0"/>
                      <a:pt x="5" y="10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6" y="10"/>
                      <a:pt x="6" y="11"/>
                    </a:cubicBezTo>
                    <a:cubicBezTo>
                      <a:pt x="6" y="9"/>
                      <a:pt x="6" y="8"/>
                      <a:pt x="6" y="7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49" name="Freeform 245"/>
              <p:cNvSpPr/>
              <p:nvPr/>
            </p:nvSpPr>
            <p:spPr bwMode="auto">
              <a:xfrm rot="16069449">
                <a:off x="3070855" y="2067590"/>
                <a:ext cx="33338" cy="148390"/>
              </a:xfrm>
              <a:custGeom>
                <a:avLst/>
                <a:gdLst>
                  <a:gd name="T0" fmla="*/ 0 w 4"/>
                  <a:gd name="T1" fmla="*/ 5 h 11"/>
                  <a:gd name="T2" fmla="*/ 1 w 4"/>
                  <a:gd name="T3" fmla="*/ 8 h 11"/>
                  <a:gd name="T4" fmla="*/ 3 w 4"/>
                  <a:gd name="T5" fmla="*/ 10 h 11"/>
                  <a:gd name="T6" fmla="*/ 3 w 4"/>
                  <a:gd name="T7" fmla="*/ 11 h 11"/>
                  <a:gd name="T8" fmla="*/ 3 w 4"/>
                  <a:gd name="T9" fmla="*/ 10 h 11"/>
                  <a:gd name="T10" fmla="*/ 3 w 4"/>
                  <a:gd name="T11" fmla="*/ 10 h 11"/>
                  <a:gd name="T12" fmla="*/ 2 w 4"/>
                  <a:gd name="T13" fmla="*/ 6 h 11"/>
                  <a:gd name="T14" fmla="*/ 2 w 4"/>
                  <a:gd name="T15" fmla="*/ 3 h 11"/>
                  <a:gd name="T16" fmla="*/ 3 w 4"/>
                  <a:gd name="T17" fmla="*/ 2 h 11"/>
                  <a:gd name="T18" fmla="*/ 3 w 4"/>
                  <a:gd name="T19" fmla="*/ 1 h 11"/>
                  <a:gd name="T20" fmla="*/ 4 w 4"/>
                  <a:gd name="T21" fmla="*/ 0 h 11"/>
                  <a:gd name="T22" fmla="*/ 4 w 4"/>
                  <a:gd name="T23" fmla="*/ 0 h 11"/>
                  <a:gd name="T24" fmla="*/ 3 w 4"/>
                  <a:gd name="T25" fmla="*/ 1 h 11"/>
                  <a:gd name="T26" fmla="*/ 3 w 4"/>
                  <a:gd name="T27" fmla="*/ 1 h 11"/>
                  <a:gd name="T28" fmla="*/ 2 w 4"/>
                  <a:gd name="T29" fmla="*/ 2 h 11"/>
                  <a:gd name="T30" fmla="*/ 2 w 4"/>
                  <a:gd name="T31" fmla="*/ 2 h 11"/>
                  <a:gd name="T32" fmla="*/ 2 w 4"/>
                  <a:gd name="T33" fmla="*/ 2 h 11"/>
                  <a:gd name="T34" fmla="*/ 1 w 4"/>
                  <a:gd name="T35" fmla="*/ 3 h 11"/>
                  <a:gd name="T36" fmla="*/ 1 w 4"/>
                  <a:gd name="T37" fmla="*/ 2 h 11"/>
                  <a:gd name="T38" fmla="*/ 1 w 4"/>
                  <a:gd name="T39" fmla="*/ 2 h 11"/>
                  <a:gd name="T40" fmla="*/ 0 w 4"/>
                  <a:gd name="T41" fmla="*/ 5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4" h="11">
                    <a:moveTo>
                      <a:pt x="0" y="5"/>
                    </a:moveTo>
                    <a:cubicBezTo>
                      <a:pt x="0" y="6"/>
                      <a:pt x="1" y="7"/>
                      <a:pt x="1" y="8"/>
                    </a:cubicBezTo>
                    <a:cubicBezTo>
                      <a:pt x="1" y="9"/>
                      <a:pt x="2" y="9"/>
                      <a:pt x="3" y="10"/>
                    </a:cubicBezTo>
                    <a:cubicBezTo>
                      <a:pt x="3" y="10"/>
                      <a:pt x="3" y="11"/>
                      <a:pt x="3" y="11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2" y="8"/>
                      <a:pt x="2" y="7"/>
                      <a:pt x="2" y="6"/>
                    </a:cubicBezTo>
                    <a:cubicBezTo>
                      <a:pt x="2" y="5"/>
                      <a:pt x="2" y="4"/>
                      <a:pt x="2" y="3"/>
                    </a:cubicBezTo>
                    <a:cubicBezTo>
                      <a:pt x="2" y="3"/>
                      <a:pt x="2" y="3"/>
                      <a:pt x="3" y="2"/>
                    </a:cubicBezTo>
                    <a:cubicBezTo>
                      <a:pt x="3" y="2"/>
                      <a:pt x="3" y="1"/>
                      <a:pt x="3" y="1"/>
                    </a:cubicBezTo>
                    <a:cubicBezTo>
                      <a:pt x="3" y="1"/>
                      <a:pt x="4" y="1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1" y="3"/>
                      <a:pt x="1" y="3"/>
                    </a:cubicBezTo>
                    <a:cubicBezTo>
                      <a:pt x="1" y="3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0" y="4"/>
                      <a:pt x="0" y="5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50" name="Freeform 246"/>
              <p:cNvSpPr/>
              <p:nvPr/>
            </p:nvSpPr>
            <p:spPr bwMode="auto">
              <a:xfrm rot="16069449">
                <a:off x="3246641" y="1883303"/>
                <a:ext cx="84138" cy="107692"/>
              </a:xfrm>
              <a:custGeom>
                <a:avLst/>
                <a:gdLst>
                  <a:gd name="T0" fmla="*/ 0 w 10"/>
                  <a:gd name="T1" fmla="*/ 5 h 8"/>
                  <a:gd name="T2" fmla="*/ 0 w 10"/>
                  <a:gd name="T3" fmla="*/ 5 h 8"/>
                  <a:gd name="T4" fmla="*/ 0 w 10"/>
                  <a:gd name="T5" fmla="*/ 4 h 8"/>
                  <a:gd name="T6" fmla="*/ 1 w 10"/>
                  <a:gd name="T7" fmla="*/ 5 h 8"/>
                  <a:gd name="T8" fmla="*/ 1 w 10"/>
                  <a:gd name="T9" fmla="*/ 5 h 8"/>
                  <a:gd name="T10" fmla="*/ 1 w 10"/>
                  <a:gd name="T11" fmla="*/ 6 h 8"/>
                  <a:gd name="T12" fmla="*/ 1 w 10"/>
                  <a:gd name="T13" fmla="*/ 7 h 8"/>
                  <a:gd name="T14" fmla="*/ 1 w 10"/>
                  <a:gd name="T15" fmla="*/ 7 h 8"/>
                  <a:gd name="T16" fmla="*/ 2 w 10"/>
                  <a:gd name="T17" fmla="*/ 8 h 8"/>
                  <a:gd name="T18" fmla="*/ 2 w 10"/>
                  <a:gd name="T19" fmla="*/ 7 h 8"/>
                  <a:gd name="T20" fmla="*/ 2 w 10"/>
                  <a:gd name="T21" fmla="*/ 7 h 8"/>
                  <a:gd name="T22" fmla="*/ 2 w 10"/>
                  <a:gd name="T23" fmla="*/ 5 h 8"/>
                  <a:gd name="T24" fmla="*/ 2 w 10"/>
                  <a:gd name="T25" fmla="*/ 4 h 8"/>
                  <a:gd name="T26" fmla="*/ 4 w 10"/>
                  <a:gd name="T27" fmla="*/ 2 h 8"/>
                  <a:gd name="T28" fmla="*/ 8 w 10"/>
                  <a:gd name="T29" fmla="*/ 0 h 8"/>
                  <a:gd name="T30" fmla="*/ 8 w 10"/>
                  <a:gd name="T31" fmla="*/ 0 h 8"/>
                  <a:gd name="T32" fmla="*/ 10 w 10"/>
                  <a:gd name="T33" fmla="*/ 0 h 8"/>
                  <a:gd name="T34" fmla="*/ 8 w 10"/>
                  <a:gd name="T35" fmla="*/ 0 h 8"/>
                  <a:gd name="T36" fmla="*/ 5 w 10"/>
                  <a:gd name="T37" fmla="*/ 1 h 8"/>
                  <a:gd name="T38" fmla="*/ 1 w 10"/>
                  <a:gd name="T39" fmla="*/ 3 h 8"/>
                  <a:gd name="T40" fmla="*/ 0 w 10"/>
                  <a:gd name="T41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0" h="8">
                    <a:moveTo>
                      <a:pt x="0" y="5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2" y="8"/>
                      <a:pt x="2" y="8"/>
                    </a:cubicBezTo>
                    <a:cubicBezTo>
                      <a:pt x="2" y="8"/>
                      <a:pt x="2" y="7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6"/>
                      <a:pt x="2" y="6"/>
                      <a:pt x="2" y="5"/>
                    </a:cubicBezTo>
                    <a:cubicBezTo>
                      <a:pt x="2" y="5"/>
                      <a:pt x="2" y="5"/>
                      <a:pt x="2" y="4"/>
                    </a:cubicBezTo>
                    <a:cubicBezTo>
                      <a:pt x="3" y="4"/>
                      <a:pt x="4" y="3"/>
                      <a:pt x="4" y="2"/>
                    </a:cubicBezTo>
                    <a:cubicBezTo>
                      <a:pt x="5" y="2"/>
                      <a:pt x="6" y="1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9" y="0"/>
                      <a:pt x="9" y="0"/>
                      <a:pt x="10" y="0"/>
                    </a:cubicBezTo>
                    <a:cubicBezTo>
                      <a:pt x="9" y="0"/>
                      <a:pt x="9" y="0"/>
                      <a:pt x="8" y="0"/>
                    </a:cubicBezTo>
                    <a:cubicBezTo>
                      <a:pt x="7" y="0"/>
                      <a:pt x="6" y="1"/>
                      <a:pt x="5" y="1"/>
                    </a:cubicBezTo>
                    <a:cubicBezTo>
                      <a:pt x="3" y="1"/>
                      <a:pt x="2" y="2"/>
                      <a:pt x="1" y="3"/>
                    </a:cubicBezTo>
                    <a:cubicBezTo>
                      <a:pt x="1" y="3"/>
                      <a:pt x="0" y="4"/>
                      <a:pt x="0" y="5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51" name="Freeform 251"/>
              <p:cNvSpPr/>
              <p:nvPr/>
            </p:nvSpPr>
            <p:spPr bwMode="auto">
              <a:xfrm rot="16069449">
                <a:off x="2757666" y="2560560"/>
                <a:ext cx="950913" cy="444544"/>
              </a:xfrm>
              <a:custGeom>
                <a:avLst/>
                <a:gdLst>
                  <a:gd name="T0" fmla="*/ 104 w 111"/>
                  <a:gd name="T1" fmla="*/ 0 h 33"/>
                  <a:gd name="T2" fmla="*/ 100 w 111"/>
                  <a:gd name="T3" fmla="*/ 5 h 33"/>
                  <a:gd name="T4" fmla="*/ 92 w 111"/>
                  <a:gd name="T5" fmla="*/ 11 h 33"/>
                  <a:gd name="T6" fmla="*/ 99 w 111"/>
                  <a:gd name="T7" fmla="*/ 11 h 33"/>
                  <a:gd name="T8" fmla="*/ 105 w 111"/>
                  <a:gd name="T9" fmla="*/ 12 h 33"/>
                  <a:gd name="T10" fmla="*/ 111 w 111"/>
                  <a:gd name="T11" fmla="*/ 18 h 33"/>
                  <a:gd name="T12" fmla="*/ 104 w 111"/>
                  <a:gd name="T13" fmla="*/ 17 h 33"/>
                  <a:gd name="T14" fmla="*/ 96 w 111"/>
                  <a:gd name="T15" fmla="*/ 18 h 33"/>
                  <a:gd name="T16" fmla="*/ 80 w 111"/>
                  <a:gd name="T17" fmla="*/ 22 h 33"/>
                  <a:gd name="T18" fmla="*/ 72 w 111"/>
                  <a:gd name="T19" fmla="*/ 25 h 33"/>
                  <a:gd name="T20" fmla="*/ 68 w 111"/>
                  <a:gd name="T21" fmla="*/ 27 h 33"/>
                  <a:gd name="T22" fmla="*/ 65 w 111"/>
                  <a:gd name="T23" fmla="*/ 28 h 33"/>
                  <a:gd name="T24" fmla="*/ 51 w 111"/>
                  <a:gd name="T25" fmla="*/ 32 h 33"/>
                  <a:gd name="T26" fmla="*/ 29 w 111"/>
                  <a:gd name="T27" fmla="*/ 32 h 33"/>
                  <a:gd name="T28" fmla="*/ 23 w 111"/>
                  <a:gd name="T29" fmla="*/ 31 h 33"/>
                  <a:gd name="T30" fmla="*/ 21 w 111"/>
                  <a:gd name="T31" fmla="*/ 30 h 33"/>
                  <a:gd name="T32" fmla="*/ 11 w 111"/>
                  <a:gd name="T33" fmla="*/ 27 h 33"/>
                  <a:gd name="T34" fmla="*/ 1 w 111"/>
                  <a:gd name="T35" fmla="*/ 22 h 33"/>
                  <a:gd name="T36" fmla="*/ 0 w 111"/>
                  <a:gd name="T37" fmla="*/ 21 h 33"/>
                  <a:gd name="T38" fmla="*/ 0 w 111"/>
                  <a:gd name="T39" fmla="*/ 21 h 33"/>
                  <a:gd name="T40" fmla="*/ 0 w 111"/>
                  <a:gd name="T41" fmla="*/ 21 h 33"/>
                  <a:gd name="T42" fmla="*/ 0 w 111"/>
                  <a:gd name="T43" fmla="*/ 20 h 33"/>
                  <a:gd name="T44" fmla="*/ 0 w 111"/>
                  <a:gd name="T45" fmla="*/ 20 h 33"/>
                  <a:gd name="T46" fmla="*/ 0 w 111"/>
                  <a:gd name="T47" fmla="*/ 21 h 33"/>
                  <a:gd name="T48" fmla="*/ 1 w 111"/>
                  <a:gd name="T49" fmla="*/ 21 h 33"/>
                  <a:gd name="T50" fmla="*/ 2 w 111"/>
                  <a:gd name="T51" fmla="*/ 22 h 33"/>
                  <a:gd name="T52" fmla="*/ 5 w 111"/>
                  <a:gd name="T53" fmla="*/ 24 h 33"/>
                  <a:gd name="T54" fmla="*/ 11 w 111"/>
                  <a:gd name="T55" fmla="*/ 26 h 33"/>
                  <a:gd name="T56" fmla="*/ 24 w 111"/>
                  <a:gd name="T57" fmla="*/ 30 h 33"/>
                  <a:gd name="T58" fmla="*/ 50 w 111"/>
                  <a:gd name="T59" fmla="*/ 28 h 33"/>
                  <a:gd name="T60" fmla="*/ 62 w 111"/>
                  <a:gd name="T61" fmla="*/ 23 h 33"/>
                  <a:gd name="T62" fmla="*/ 65 w 111"/>
                  <a:gd name="T63" fmla="*/ 21 h 33"/>
                  <a:gd name="T64" fmla="*/ 69 w 111"/>
                  <a:gd name="T65" fmla="*/ 19 h 33"/>
                  <a:gd name="T66" fmla="*/ 75 w 111"/>
                  <a:gd name="T67" fmla="*/ 15 h 33"/>
                  <a:gd name="T68" fmla="*/ 88 w 111"/>
                  <a:gd name="T69" fmla="*/ 7 h 33"/>
                  <a:gd name="T70" fmla="*/ 96 w 111"/>
                  <a:gd name="T71" fmla="*/ 3 h 33"/>
                  <a:gd name="T72" fmla="*/ 104 w 111"/>
                  <a:gd name="T73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11" h="33">
                    <a:moveTo>
                      <a:pt x="104" y="0"/>
                    </a:moveTo>
                    <a:cubicBezTo>
                      <a:pt x="104" y="1"/>
                      <a:pt x="102" y="3"/>
                      <a:pt x="100" y="5"/>
                    </a:cubicBezTo>
                    <a:cubicBezTo>
                      <a:pt x="97" y="7"/>
                      <a:pt x="94" y="9"/>
                      <a:pt x="92" y="11"/>
                    </a:cubicBezTo>
                    <a:cubicBezTo>
                      <a:pt x="94" y="11"/>
                      <a:pt x="97" y="11"/>
                      <a:pt x="99" y="11"/>
                    </a:cubicBezTo>
                    <a:cubicBezTo>
                      <a:pt x="102" y="11"/>
                      <a:pt x="104" y="11"/>
                      <a:pt x="105" y="12"/>
                    </a:cubicBezTo>
                    <a:cubicBezTo>
                      <a:pt x="109" y="13"/>
                      <a:pt x="111" y="15"/>
                      <a:pt x="111" y="18"/>
                    </a:cubicBezTo>
                    <a:cubicBezTo>
                      <a:pt x="109" y="17"/>
                      <a:pt x="106" y="17"/>
                      <a:pt x="104" y="17"/>
                    </a:cubicBezTo>
                    <a:cubicBezTo>
                      <a:pt x="101" y="17"/>
                      <a:pt x="99" y="17"/>
                      <a:pt x="96" y="18"/>
                    </a:cubicBezTo>
                    <a:cubicBezTo>
                      <a:pt x="91" y="19"/>
                      <a:pt x="85" y="20"/>
                      <a:pt x="80" y="22"/>
                    </a:cubicBezTo>
                    <a:cubicBezTo>
                      <a:pt x="77" y="23"/>
                      <a:pt x="75" y="24"/>
                      <a:pt x="72" y="25"/>
                    </a:cubicBezTo>
                    <a:cubicBezTo>
                      <a:pt x="68" y="27"/>
                      <a:pt x="68" y="27"/>
                      <a:pt x="68" y="27"/>
                    </a:cubicBezTo>
                    <a:cubicBezTo>
                      <a:pt x="67" y="27"/>
                      <a:pt x="66" y="28"/>
                      <a:pt x="65" y="28"/>
                    </a:cubicBezTo>
                    <a:cubicBezTo>
                      <a:pt x="60" y="30"/>
                      <a:pt x="55" y="31"/>
                      <a:pt x="51" y="32"/>
                    </a:cubicBezTo>
                    <a:cubicBezTo>
                      <a:pt x="42" y="33"/>
                      <a:pt x="34" y="33"/>
                      <a:pt x="29" y="32"/>
                    </a:cubicBezTo>
                    <a:cubicBezTo>
                      <a:pt x="26" y="31"/>
                      <a:pt x="24" y="31"/>
                      <a:pt x="23" y="31"/>
                    </a:cubicBezTo>
                    <a:cubicBezTo>
                      <a:pt x="22" y="30"/>
                      <a:pt x="21" y="30"/>
                      <a:pt x="21" y="30"/>
                    </a:cubicBezTo>
                    <a:cubicBezTo>
                      <a:pt x="17" y="29"/>
                      <a:pt x="14" y="28"/>
                      <a:pt x="11" y="27"/>
                    </a:cubicBezTo>
                    <a:cubicBezTo>
                      <a:pt x="7" y="25"/>
                      <a:pt x="4" y="24"/>
                      <a:pt x="1" y="22"/>
                    </a:cubicBezTo>
                    <a:cubicBezTo>
                      <a:pt x="1" y="22"/>
                      <a:pt x="1" y="22"/>
                      <a:pt x="0" y="21"/>
                    </a:cubicBezTo>
                    <a:cubicBezTo>
                      <a:pt x="0" y="21"/>
                      <a:pt x="0" y="21"/>
                      <a:pt x="0" y="21"/>
                    </a:cubicBezTo>
                    <a:cubicBezTo>
                      <a:pt x="0" y="21"/>
                      <a:pt x="0" y="21"/>
                      <a:pt x="0" y="21"/>
                    </a:cubicBezTo>
                    <a:cubicBezTo>
                      <a:pt x="0" y="21"/>
                      <a:pt x="0" y="21"/>
                      <a:pt x="0" y="20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0" y="21"/>
                      <a:pt x="0" y="21"/>
                      <a:pt x="0" y="21"/>
                    </a:cubicBezTo>
                    <a:cubicBezTo>
                      <a:pt x="1" y="21"/>
                      <a:pt x="1" y="21"/>
                      <a:pt x="1" y="21"/>
                    </a:cubicBezTo>
                    <a:cubicBezTo>
                      <a:pt x="1" y="22"/>
                      <a:pt x="2" y="22"/>
                      <a:pt x="2" y="22"/>
                    </a:cubicBezTo>
                    <a:cubicBezTo>
                      <a:pt x="3" y="23"/>
                      <a:pt x="4" y="23"/>
                      <a:pt x="5" y="24"/>
                    </a:cubicBezTo>
                    <a:cubicBezTo>
                      <a:pt x="7" y="25"/>
                      <a:pt x="9" y="26"/>
                      <a:pt x="11" y="26"/>
                    </a:cubicBezTo>
                    <a:cubicBezTo>
                      <a:pt x="15" y="28"/>
                      <a:pt x="19" y="29"/>
                      <a:pt x="24" y="30"/>
                    </a:cubicBezTo>
                    <a:cubicBezTo>
                      <a:pt x="33" y="31"/>
                      <a:pt x="41" y="31"/>
                      <a:pt x="50" y="28"/>
                    </a:cubicBezTo>
                    <a:cubicBezTo>
                      <a:pt x="54" y="27"/>
                      <a:pt x="58" y="25"/>
                      <a:pt x="62" y="23"/>
                    </a:cubicBezTo>
                    <a:cubicBezTo>
                      <a:pt x="63" y="22"/>
                      <a:pt x="64" y="22"/>
                      <a:pt x="65" y="21"/>
                    </a:cubicBezTo>
                    <a:cubicBezTo>
                      <a:pt x="69" y="19"/>
                      <a:pt x="69" y="19"/>
                      <a:pt x="69" y="19"/>
                    </a:cubicBezTo>
                    <a:cubicBezTo>
                      <a:pt x="71" y="18"/>
                      <a:pt x="73" y="17"/>
                      <a:pt x="75" y="15"/>
                    </a:cubicBezTo>
                    <a:cubicBezTo>
                      <a:pt x="79" y="13"/>
                      <a:pt x="84" y="10"/>
                      <a:pt x="88" y="7"/>
                    </a:cubicBezTo>
                    <a:cubicBezTo>
                      <a:pt x="91" y="6"/>
                      <a:pt x="93" y="4"/>
                      <a:pt x="96" y="3"/>
                    </a:cubicBezTo>
                    <a:cubicBezTo>
                      <a:pt x="99" y="2"/>
                      <a:pt x="101" y="1"/>
                      <a:pt x="104" y="0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52" name="Freeform 252"/>
              <p:cNvSpPr/>
              <p:nvPr/>
            </p:nvSpPr>
            <p:spPr bwMode="auto">
              <a:xfrm rot="16069449">
                <a:off x="2189882" y="2220974"/>
                <a:ext cx="1455738" cy="849017"/>
              </a:xfrm>
              <a:custGeom>
                <a:avLst/>
                <a:gdLst>
                  <a:gd name="T0" fmla="*/ 0 w 170"/>
                  <a:gd name="T1" fmla="*/ 44 h 63"/>
                  <a:gd name="T2" fmla="*/ 2 w 170"/>
                  <a:gd name="T3" fmla="*/ 48 h 63"/>
                  <a:gd name="T4" fmla="*/ 10 w 170"/>
                  <a:gd name="T5" fmla="*/ 56 h 63"/>
                  <a:gd name="T6" fmla="*/ 23 w 170"/>
                  <a:gd name="T7" fmla="*/ 62 h 63"/>
                  <a:gd name="T8" fmla="*/ 32 w 170"/>
                  <a:gd name="T9" fmla="*/ 62 h 63"/>
                  <a:gd name="T10" fmla="*/ 40 w 170"/>
                  <a:gd name="T11" fmla="*/ 61 h 63"/>
                  <a:gd name="T12" fmla="*/ 56 w 170"/>
                  <a:gd name="T13" fmla="*/ 54 h 63"/>
                  <a:gd name="T14" fmla="*/ 69 w 170"/>
                  <a:gd name="T15" fmla="*/ 45 h 63"/>
                  <a:gd name="T16" fmla="*/ 78 w 170"/>
                  <a:gd name="T17" fmla="*/ 38 h 63"/>
                  <a:gd name="T18" fmla="*/ 81 w 170"/>
                  <a:gd name="T19" fmla="*/ 35 h 63"/>
                  <a:gd name="T20" fmla="*/ 83 w 170"/>
                  <a:gd name="T21" fmla="*/ 34 h 63"/>
                  <a:gd name="T22" fmla="*/ 95 w 170"/>
                  <a:gd name="T23" fmla="*/ 25 h 63"/>
                  <a:gd name="T24" fmla="*/ 108 w 170"/>
                  <a:gd name="T25" fmla="*/ 16 h 63"/>
                  <a:gd name="T26" fmla="*/ 115 w 170"/>
                  <a:gd name="T27" fmla="*/ 12 h 63"/>
                  <a:gd name="T28" fmla="*/ 123 w 170"/>
                  <a:gd name="T29" fmla="*/ 8 h 63"/>
                  <a:gd name="T30" fmla="*/ 140 w 170"/>
                  <a:gd name="T31" fmla="*/ 2 h 63"/>
                  <a:gd name="T32" fmla="*/ 155 w 170"/>
                  <a:gd name="T33" fmla="*/ 0 h 63"/>
                  <a:gd name="T34" fmla="*/ 166 w 170"/>
                  <a:gd name="T35" fmla="*/ 0 h 63"/>
                  <a:gd name="T36" fmla="*/ 170 w 170"/>
                  <a:gd name="T37" fmla="*/ 1 h 63"/>
                  <a:gd name="T38" fmla="*/ 166 w 170"/>
                  <a:gd name="T39" fmla="*/ 1 h 63"/>
                  <a:gd name="T40" fmla="*/ 155 w 170"/>
                  <a:gd name="T41" fmla="*/ 0 h 63"/>
                  <a:gd name="T42" fmla="*/ 140 w 170"/>
                  <a:gd name="T43" fmla="*/ 3 h 63"/>
                  <a:gd name="T44" fmla="*/ 124 w 170"/>
                  <a:gd name="T45" fmla="*/ 9 h 63"/>
                  <a:gd name="T46" fmla="*/ 116 w 170"/>
                  <a:gd name="T47" fmla="*/ 13 h 63"/>
                  <a:gd name="T48" fmla="*/ 109 w 170"/>
                  <a:gd name="T49" fmla="*/ 17 h 63"/>
                  <a:gd name="T50" fmla="*/ 96 w 170"/>
                  <a:gd name="T51" fmla="*/ 27 h 63"/>
                  <a:gd name="T52" fmla="*/ 84 w 170"/>
                  <a:gd name="T53" fmla="*/ 36 h 63"/>
                  <a:gd name="T54" fmla="*/ 82 w 170"/>
                  <a:gd name="T55" fmla="*/ 37 h 63"/>
                  <a:gd name="T56" fmla="*/ 79 w 170"/>
                  <a:gd name="T57" fmla="*/ 40 h 63"/>
                  <a:gd name="T58" fmla="*/ 70 w 170"/>
                  <a:gd name="T59" fmla="*/ 47 h 63"/>
                  <a:gd name="T60" fmla="*/ 57 w 170"/>
                  <a:gd name="T61" fmla="*/ 55 h 63"/>
                  <a:gd name="T62" fmla="*/ 41 w 170"/>
                  <a:gd name="T63" fmla="*/ 62 h 63"/>
                  <a:gd name="T64" fmla="*/ 32 w 170"/>
                  <a:gd name="T65" fmla="*/ 63 h 63"/>
                  <a:gd name="T66" fmla="*/ 23 w 170"/>
                  <a:gd name="T67" fmla="*/ 62 h 63"/>
                  <a:gd name="T68" fmla="*/ 16 w 170"/>
                  <a:gd name="T69" fmla="*/ 60 h 63"/>
                  <a:gd name="T70" fmla="*/ 10 w 170"/>
                  <a:gd name="T71" fmla="*/ 56 h 63"/>
                  <a:gd name="T72" fmla="*/ 2 w 170"/>
                  <a:gd name="T73" fmla="*/ 48 h 63"/>
                  <a:gd name="T74" fmla="*/ 0 w 170"/>
                  <a:gd name="T75" fmla="*/ 44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70" h="63">
                    <a:moveTo>
                      <a:pt x="0" y="44"/>
                    </a:moveTo>
                    <a:cubicBezTo>
                      <a:pt x="1" y="44"/>
                      <a:pt x="1" y="45"/>
                      <a:pt x="2" y="48"/>
                    </a:cubicBezTo>
                    <a:cubicBezTo>
                      <a:pt x="4" y="50"/>
                      <a:pt x="6" y="53"/>
                      <a:pt x="10" y="56"/>
                    </a:cubicBezTo>
                    <a:cubicBezTo>
                      <a:pt x="13" y="58"/>
                      <a:pt x="18" y="60"/>
                      <a:pt x="23" y="62"/>
                    </a:cubicBezTo>
                    <a:cubicBezTo>
                      <a:pt x="26" y="62"/>
                      <a:pt x="29" y="62"/>
                      <a:pt x="32" y="62"/>
                    </a:cubicBezTo>
                    <a:cubicBezTo>
                      <a:pt x="35" y="62"/>
                      <a:pt x="38" y="62"/>
                      <a:pt x="40" y="61"/>
                    </a:cubicBezTo>
                    <a:cubicBezTo>
                      <a:pt x="46" y="60"/>
                      <a:pt x="51" y="57"/>
                      <a:pt x="56" y="54"/>
                    </a:cubicBezTo>
                    <a:cubicBezTo>
                      <a:pt x="61" y="51"/>
                      <a:pt x="65" y="48"/>
                      <a:pt x="69" y="45"/>
                    </a:cubicBezTo>
                    <a:cubicBezTo>
                      <a:pt x="73" y="42"/>
                      <a:pt x="76" y="40"/>
                      <a:pt x="78" y="38"/>
                    </a:cubicBezTo>
                    <a:cubicBezTo>
                      <a:pt x="81" y="35"/>
                      <a:pt x="81" y="35"/>
                      <a:pt x="81" y="35"/>
                    </a:cubicBezTo>
                    <a:cubicBezTo>
                      <a:pt x="83" y="34"/>
                      <a:pt x="83" y="34"/>
                      <a:pt x="83" y="34"/>
                    </a:cubicBezTo>
                    <a:cubicBezTo>
                      <a:pt x="83" y="34"/>
                      <a:pt x="88" y="30"/>
                      <a:pt x="95" y="25"/>
                    </a:cubicBezTo>
                    <a:cubicBezTo>
                      <a:pt x="99" y="22"/>
                      <a:pt x="103" y="19"/>
                      <a:pt x="108" y="16"/>
                    </a:cubicBezTo>
                    <a:cubicBezTo>
                      <a:pt x="110" y="15"/>
                      <a:pt x="113" y="13"/>
                      <a:pt x="115" y="12"/>
                    </a:cubicBezTo>
                    <a:cubicBezTo>
                      <a:pt x="118" y="10"/>
                      <a:pt x="121" y="9"/>
                      <a:pt x="123" y="8"/>
                    </a:cubicBezTo>
                    <a:cubicBezTo>
                      <a:pt x="129" y="5"/>
                      <a:pt x="135" y="3"/>
                      <a:pt x="140" y="2"/>
                    </a:cubicBezTo>
                    <a:cubicBezTo>
                      <a:pt x="145" y="1"/>
                      <a:pt x="151" y="0"/>
                      <a:pt x="155" y="0"/>
                    </a:cubicBezTo>
                    <a:cubicBezTo>
                      <a:pt x="159" y="0"/>
                      <a:pt x="163" y="0"/>
                      <a:pt x="166" y="0"/>
                    </a:cubicBezTo>
                    <a:cubicBezTo>
                      <a:pt x="168" y="1"/>
                      <a:pt x="170" y="1"/>
                      <a:pt x="170" y="1"/>
                    </a:cubicBezTo>
                    <a:cubicBezTo>
                      <a:pt x="170" y="1"/>
                      <a:pt x="168" y="1"/>
                      <a:pt x="166" y="1"/>
                    </a:cubicBezTo>
                    <a:cubicBezTo>
                      <a:pt x="163" y="0"/>
                      <a:pt x="159" y="0"/>
                      <a:pt x="155" y="0"/>
                    </a:cubicBezTo>
                    <a:cubicBezTo>
                      <a:pt x="151" y="1"/>
                      <a:pt x="146" y="1"/>
                      <a:pt x="140" y="3"/>
                    </a:cubicBezTo>
                    <a:cubicBezTo>
                      <a:pt x="135" y="4"/>
                      <a:pt x="129" y="6"/>
                      <a:pt x="124" y="9"/>
                    </a:cubicBezTo>
                    <a:cubicBezTo>
                      <a:pt x="121" y="10"/>
                      <a:pt x="118" y="11"/>
                      <a:pt x="116" y="13"/>
                    </a:cubicBezTo>
                    <a:cubicBezTo>
                      <a:pt x="113" y="14"/>
                      <a:pt x="111" y="16"/>
                      <a:pt x="109" y="17"/>
                    </a:cubicBezTo>
                    <a:cubicBezTo>
                      <a:pt x="104" y="21"/>
                      <a:pt x="100" y="24"/>
                      <a:pt x="96" y="27"/>
                    </a:cubicBezTo>
                    <a:cubicBezTo>
                      <a:pt x="89" y="32"/>
                      <a:pt x="84" y="36"/>
                      <a:pt x="84" y="36"/>
                    </a:cubicBezTo>
                    <a:cubicBezTo>
                      <a:pt x="82" y="37"/>
                      <a:pt x="82" y="37"/>
                      <a:pt x="82" y="37"/>
                    </a:cubicBezTo>
                    <a:cubicBezTo>
                      <a:pt x="79" y="40"/>
                      <a:pt x="79" y="40"/>
                      <a:pt x="79" y="40"/>
                    </a:cubicBezTo>
                    <a:cubicBezTo>
                      <a:pt x="77" y="42"/>
                      <a:pt x="74" y="44"/>
                      <a:pt x="70" y="47"/>
                    </a:cubicBezTo>
                    <a:cubicBezTo>
                      <a:pt x="66" y="49"/>
                      <a:pt x="62" y="52"/>
                      <a:pt x="57" y="55"/>
                    </a:cubicBezTo>
                    <a:cubicBezTo>
                      <a:pt x="52" y="58"/>
                      <a:pt x="47" y="61"/>
                      <a:pt x="41" y="62"/>
                    </a:cubicBezTo>
                    <a:cubicBezTo>
                      <a:pt x="38" y="63"/>
                      <a:pt x="35" y="63"/>
                      <a:pt x="32" y="63"/>
                    </a:cubicBezTo>
                    <a:cubicBezTo>
                      <a:pt x="29" y="63"/>
                      <a:pt x="26" y="63"/>
                      <a:pt x="23" y="62"/>
                    </a:cubicBezTo>
                    <a:cubicBezTo>
                      <a:pt x="21" y="62"/>
                      <a:pt x="18" y="61"/>
                      <a:pt x="16" y="60"/>
                    </a:cubicBezTo>
                    <a:cubicBezTo>
                      <a:pt x="13" y="59"/>
                      <a:pt x="11" y="57"/>
                      <a:pt x="10" y="56"/>
                    </a:cubicBezTo>
                    <a:cubicBezTo>
                      <a:pt x="6" y="53"/>
                      <a:pt x="4" y="50"/>
                      <a:pt x="2" y="48"/>
                    </a:cubicBezTo>
                    <a:cubicBezTo>
                      <a:pt x="1" y="45"/>
                      <a:pt x="1" y="44"/>
                      <a:pt x="0" y="44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53" name="Freeform 253"/>
              <p:cNvSpPr/>
              <p:nvPr/>
            </p:nvSpPr>
            <p:spPr bwMode="auto">
              <a:xfrm rot="16069449">
                <a:off x="3062086" y="3239817"/>
                <a:ext cx="136525" cy="404472"/>
              </a:xfrm>
              <a:custGeom>
                <a:avLst/>
                <a:gdLst>
                  <a:gd name="T0" fmla="*/ 11 w 16"/>
                  <a:gd name="T1" fmla="*/ 23 h 30"/>
                  <a:gd name="T2" fmla="*/ 2 w 16"/>
                  <a:gd name="T3" fmla="*/ 28 h 30"/>
                  <a:gd name="T4" fmla="*/ 6 w 16"/>
                  <a:gd name="T5" fmla="*/ 20 h 30"/>
                  <a:gd name="T6" fmla="*/ 15 w 16"/>
                  <a:gd name="T7" fmla="*/ 0 h 30"/>
                  <a:gd name="T8" fmla="*/ 11 w 16"/>
                  <a:gd name="T9" fmla="*/ 23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" h="30">
                    <a:moveTo>
                      <a:pt x="11" y="23"/>
                    </a:moveTo>
                    <a:cubicBezTo>
                      <a:pt x="8" y="29"/>
                      <a:pt x="3" y="30"/>
                      <a:pt x="2" y="28"/>
                    </a:cubicBezTo>
                    <a:cubicBezTo>
                      <a:pt x="0" y="27"/>
                      <a:pt x="2" y="24"/>
                      <a:pt x="6" y="20"/>
                    </a:cubicBezTo>
                    <a:cubicBezTo>
                      <a:pt x="15" y="12"/>
                      <a:pt x="15" y="0"/>
                      <a:pt x="15" y="0"/>
                    </a:cubicBezTo>
                    <a:cubicBezTo>
                      <a:pt x="15" y="0"/>
                      <a:pt x="16" y="13"/>
                      <a:pt x="11" y="23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54" name="Freeform 254"/>
              <p:cNvSpPr/>
              <p:nvPr/>
            </p:nvSpPr>
            <p:spPr bwMode="auto">
              <a:xfrm rot="16069449">
                <a:off x="3002763" y="3323455"/>
                <a:ext cx="120650" cy="242308"/>
              </a:xfrm>
              <a:custGeom>
                <a:avLst/>
                <a:gdLst>
                  <a:gd name="T0" fmla="*/ 8 w 14"/>
                  <a:gd name="T1" fmla="*/ 14 h 18"/>
                  <a:gd name="T2" fmla="*/ 1 w 14"/>
                  <a:gd name="T3" fmla="*/ 17 h 18"/>
                  <a:gd name="T4" fmla="*/ 5 w 14"/>
                  <a:gd name="T5" fmla="*/ 12 h 18"/>
                  <a:gd name="T6" fmla="*/ 14 w 14"/>
                  <a:gd name="T7" fmla="*/ 0 h 18"/>
                  <a:gd name="T8" fmla="*/ 8 w 14"/>
                  <a:gd name="T9" fmla="*/ 14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" h="18">
                    <a:moveTo>
                      <a:pt x="8" y="14"/>
                    </a:moveTo>
                    <a:cubicBezTo>
                      <a:pt x="5" y="18"/>
                      <a:pt x="2" y="18"/>
                      <a:pt x="1" y="17"/>
                    </a:cubicBezTo>
                    <a:cubicBezTo>
                      <a:pt x="0" y="16"/>
                      <a:pt x="2" y="14"/>
                      <a:pt x="5" y="12"/>
                    </a:cubicBezTo>
                    <a:cubicBezTo>
                      <a:pt x="12" y="8"/>
                      <a:pt x="14" y="0"/>
                      <a:pt x="14" y="0"/>
                    </a:cubicBezTo>
                    <a:cubicBezTo>
                      <a:pt x="14" y="0"/>
                      <a:pt x="12" y="9"/>
                      <a:pt x="8" y="14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55" name="Freeform 256"/>
              <p:cNvSpPr/>
              <p:nvPr/>
            </p:nvSpPr>
            <p:spPr bwMode="auto">
              <a:xfrm rot="16069449">
                <a:off x="3023588" y="2654833"/>
                <a:ext cx="171450" cy="120841"/>
              </a:xfrm>
              <a:custGeom>
                <a:avLst/>
                <a:gdLst>
                  <a:gd name="T0" fmla="*/ 12 w 20"/>
                  <a:gd name="T1" fmla="*/ 2 h 9"/>
                  <a:gd name="T2" fmla="*/ 20 w 20"/>
                  <a:gd name="T3" fmla="*/ 3 h 9"/>
                  <a:gd name="T4" fmla="*/ 13 w 20"/>
                  <a:gd name="T5" fmla="*/ 4 h 9"/>
                  <a:gd name="T6" fmla="*/ 0 w 20"/>
                  <a:gd name="T7" fmla="*/ 9 h 9"/>
                  <a:gd name="T8" fmla="*/ 12 w 20"/>
                  <a:gd name="T9" fmla="*/ 2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" h="9">
                    <a:moveTo>
                      <a:pt x="12" y="2"/>
                    </a:moveTo>
                    <a:cubicBezTo>
                      <a:pt x="16" y="0"/>
                      <a:pt x="19" y="2"/>
                      <a:pt x="20" y="3"/>
                    </a:cubicBezTo>
                    <a:cubicBezTo>
                      <a:pt x="20" y="4"/>
                      <a:pt x="18" y="5"/>
                      <a:pt x="13" y="4"/>
                    </a:cubicBezTo>
                    <a:cubicBezTo>
                      <a:pt x="5" y="4"/>
                      <a:pt x="0" y="9"/>
                      <a:pt x="0" y="9"/>
                    </a:cubicBezTo>
                    <a:cubicBezTo>
                      <a:pt x="0" y="9"/>
                      <a:pt x="5" y="3"/>
                      <a:pt x="12" y="2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56" name="Freeform 257"/>
              <p:cNvSpPr/>
              <p:nvPr/>
            </p:nvSpPr>
            <p:spPr bwMode="auto">
              <a:xfrm rot="16069449">
                <a:off x="3072736" y="2715298"/>
                <a:ext cx="128588" cy="40698"/>
              </a:xfrm>
              <a:custGeom>
                <a:avLst/>
                <a:gdLst>
                  <a:gd name="T0" fmla="*/ 10 w 15"/>
                  <a:gd name="T1" fmla="*/ 0 h 3"/>
                  <a:gd name="T2" fmla="*/ 15 w 15"/>
                  <a:gd name="T3" fmla="*/ 1 h 3"/>
                  <a:gd name="T4" fmla="*/ 11 w 15"/>
                  <a:gd name="T5" fmla="*/ 2 h 3"/>
                  <a:gd name="T6" fmla="*/ 0 w 15"/>
                  <a:gd name="T7" fmla="*/ 3 h 3"/>
                  <a:gd name="T8" fmla="*/ 10 w 15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3">
                    <a:moveTo>
                      <a:pt x="10" y="0"/>
                    </a:moveTo>
                    <a:cubicBezTo>
                      <a:pt x="14" y="0"/>
                      <a:pt x="15" y="1"/>
                      <a:pt x="15" y="1"/>
                    </a:cubicBezTo>
                    <a:cubicBezTo>
                      <a:pt x="15" y="2"/>
                      <a:pt x="14" y="2"/>
                      <a:pt x="11" y="2"/>
                    </a:cubicBezTo>
                    <a:cubicBezTo>
                      <a:pt x="5" y="1"/>
                      <a:pt x="0" y="3"/>
                      <a:pt x="0" y="3"/>
                    </a:cubicBezTo>
                    <a:cubicBezTo>
                      <a:pt x="0" y="3"/>
                      <a:pt x="5" y="1"/>
                      <a:pt x="10" y="0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57" name="Freeform 258"/>
              <p:cNvSpPr/>
              <p:nvPr/>
            </p:nvSpPr>
            <p:spPr bwMode="auto">
              <a:xfrm rot="16069449">
                <a:off x="3110059" y="2738081"/>
                <a:ext cx="95250" cy="26923"/>
              </a:xfrm>
              <a:custGeom>
                <a:avLst/>
                <a:gdLst>
                  <a:gd name="T0" fmla="*/ 8 w 11"/>
                  <a:gd name="T1" fmla="*/ 0 h 2"/>
                  <a:gd name="T2" fmla="*/ 11 w 11"/>
                  <a:gd name="T3" fmla="*/ 1 h 2"/>
                  <a:gd name="T4" fmla="*/ 8 w 11"/>
                  <a:gd name="T5" fmla="*/ 1 h 2"/>
                  <a:gd name="T6" fmla="*/ 0 w 11"/>
                  <a:gd name="T7" fmla="*/ 1 h 2"/>
                  <a:gd name="T8" fmla="*/ 8 w 11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2">
                    <a:moveTo>
                      <a:pt x="8" y="0"/>
                    </a:moveTo>
                    <a:cubicBezTo>
                      <a:pt x="10" y="0"/>
                      <a:pt x="11" y="1"/>
                      <a:pt x="11" y="1"/>
                    </a:cubicBezTo>
                    <a:cubicBezTo>
                      <a:pt x="11" y="2"/>
                      <a:pt x="10" y="2"/>
                      <a:pt x="8" y="1"/>
                    </a:cubicBezTo>
                    <a:cubicBezTo>
                      <a:pt x="4" y="0"/>
                      <a:pt x="0" y="1"/>
                      <a:pt x="0" y="1"/>
                    </a:cubicBezTo>
                    <a:cubicBezTo>
                      <a:pt x="0" y="1"/>
                      <a:pt x="4" y="0"/>
                      <a:pt x="8" y="0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58" name="Freeform 268"/>
              <p:cNvSpPr/>
              <p:nvPr/>
            </p:nvSpPr>
            <p:spPr bwMode="auto">
              <a:xfrm rot="16069449">
                <a:off x="3065742" y="1731040"/>
                <a:ext cx="42863" cy="93918"/>
              </a:xfrm>
              <a:custGeom>
                <a:avLst/>
                <a:gdLst>
                  <a:gd name="T0" fmla="*/ 0 w 5"/>
                  <a:gd name="T1" fmla="*/ 3 h 7"/>
                  <a:gd name="T2" fmla="*/ 3 w 5"/>
                  <a:gd name="T3" fmla="*/ 1 h 7"/>
                  <a:gd name="T4" fmla="*/ 5 w 5"/>
                  <a:gd name="T5" fmla="*/ 4 h 7"/>
                  <a:gd name="T6" fmla="*/ 2 w 5"/>
                  <a:gd name="T7" fmla="*/ 7 h 7"/>
                  <a:gd name="T8" fmla="*/ 0 w 5"/>
                  <a:gd name="T9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7">
                    <a:moveTo>
                      <a:pt x="0" y="3"/>
                    </a:moveTo>
                    <a:cubicBezTo>
                      <a:pt x="0" y="2"/>
                      <a:pt x="1" y="0"/>
                      <a:pt x="3" y="1"/>
                    </a:cubicBezTo>
                    <a:cubicBezTo>
                      <a:pt x="4" y="1"/>
                      <a:pt x="5" y="2"/>
                      <a:pt x="5" y="4"/>
                    </a:cubicBezTo>
                    <a:cubicBezTo>
                      <a:pt x="5" y="6"/>
                      <a:pt x="4" y="7"/>
                      <a:pt x="2" y="7"/>
                    </a:cubicBezTo>
                    <a:cubicBezTo>
                      <a:pt x="1" y="6"/>
                      <a:pt x="0" y="5"/>
                      <a:pt x="0" y="3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59" name="Freeform 269"/>
              <p:cNvSpPr/>
              <p:nvPr/>
            </p:nvSpPr>
            <p:spPr bwMode="auto">
              <a:xfrm rot="16069449">
                <a:off x="2971579" y="1748079"/>
                <a:ext cx="42863" cy="66995"/>
              </a:xfrm>
              <a:custGeom>
                <a:avLst/>
                <a:gdLst>
                  <a:gd name="T0" fmla="*/ 0 w 5"/>
                  <a:gd name="T1" fmla="*/ 2 h 5"/>
                  <a:gd name="T2" fmla="*/ 2 w 5"/>
                  <a:gd name="T3" fmla="*/ 0 h 5"/>
                  <a:gd name="T4" fmla="*/ 5 w 5"/>
                  <a:gd name="T5" fmla="*/ 2 h 5"/>
                  <a:gd name="T6" fmla="*/ 2 w 5"/>
                  <a:gd name="T7" fmla="*/ 5 h 5"/>
                  <a:gd name="T8" fmla="*/ 0 w 5"/>
                  <a:gd name="T9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4" y="0"/>
                      <a:pt x="5" y="1"/>
                      <a:pt x="5" y="2"/>
                    </a:cubicBezTo>
                    <a:cubicBezTo>
                      <a:pt x="4" y="4"/>
                      <a:pt x="3" y="5"/>
                      <a:pt x="2" y="5"/>
                    </a:cubicBezTo>
                    <a:cubicBezTo>
                      <a:pt x="1" y="4"/>
                      <a:pt x="0" y="3"/>
                      <a:pt x="0" y="2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60" name="Freeform 270"/>
              <p:cNvSpPr/>
              <p:nvPr/>
            </p:nvSpPr>
            <p:spPr bwMode="auto">
              <a:xfrm rot="16069449">
                <a:off x="3161183" y="1765981"/>
                <a:ext cx="42863" cy="67621"/>
              </a:xfrm>
              <a:custGeom>
                <a:avLst/>
                <a:gdLst>
                  <a:gd name="T0" fmla="*/ 1 w 5"/>
                  <a:gd name="T1" fmla="*/ 2 h 5"/>
                  <a:gd name="T2" fmla="*/ 3 w 5"/>
                  <a:gd name="T3" fmla="*/ 0 h 5"/>
                  <a:gd name="T4" fmla="*/ 5 w 5"/>
                  <a:gd name="T5" fmla="*/ 3 h 5"/>
                  <a:gd name="T6" fmla="*/ 3 w 5"/>
                  <a:gd name="T7" fmla="*/ 5 h 5"/>
                  <a:gd name="T8" fmla="*/ 1 w 5"/>
                  <a:gd name="T9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2"/>
                    </a:moveTo>
                    <a:cubicBezTo>
                      <a:pt x="1" y="1"/>
                      <a:pt x="2" y="0"/>
                      <a:pt x="3" y="0"/>
                    </a:cubicBezTo>
                    <a:cubicBezTo>
                      <a:pt x="4" y="0"/>
                      <a:pt x="5" y="2"/>
                      <a:pt x="5" y="3"/>
                    </a:cubicBezTo>
                    <a:cubicBezTo>
                      <a:pt x="5" y="4"/>
                      <a:pt x="4" y="5"/>
                      <a:pt x="3" y="5"/>
                    </a:cubicBezTo>
                    <a:cubicBezTo>
                      <a:pt x="1" y="5"/>
                      <a:pt x="0" y="4"/>
                      <a:pt x="1" y="2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61" name="Freeform 271"/>
              <p:cNvSpPr/>
              <p:nvPr/>
            </p:nvSpPr>
            <p:spPr bwMode="auto">
              <a:xfrm rot="16069449">
                <a:off x="2882200" y="1772759"/>
                <a:ext cx="34925" cy="67621"/>
              </a:xfrm>
              <a:custGeom>
                <a:avLst/>
                <a:gdLst>
                  <a:gd name="T0" fmla="*/ 0 w 4"/>
                  <a:gd name="T1" fmla="*/ 2 h 5"/>
                  <a:gd name="T2" fmla="*/ 2 w 4"/>
                  <a:gd name="T3" fmla="*/ 1 h 5"/>
                  <a:gd name="T4" fmla="*/ 4 w 4"/>
                  <a:gd name="T5" fmla="*/ 3 h 5"/>
                  <a:gd name="T6" fmla="*/ 2 w 4"/>
                  <a:gd name="T7" fmla="*/ 4 h 5"/>
                  <a:gd name="T8" fmla="*/ 0 w 4"/>
                  <a:gd name="T9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0" y="2"/>
                    </a:moveTo>
                    <a:cubicBezTo>
                      <a:pt x="0" y="1"/>
                      <a:pt x="1" y="0"/>
                      <a:pt x="2" y="1"/>
                    </a:cubicBezTo>
                    <a:cubicBezTo>
                      <a:pt x="3" y="1"/>
                      <a:pt x="4" y="2"/>
                      <a:pt x="4" y="3"/>
                    </a:cubicBezTo>
                    <a:cubicBezTo>
                      <a:pt x="3" y="4"/>
                      <a:pt x="3" y="5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62" name="Oval 272"/>
              <p:cNvSpPr>
                <a:spLocks noChangeArrowheads="1"/>
              </p:cNvSpPr>
              <p:nvPr/>
            </p:nvSpPr>
            <p:spPr bwMode="auto">
              <a:xfrm rot="16069449">
                <a:off x="3227318" y="1809428"/>
                <a:ext cx="34925" cy="53846"/>
              </a:xfrm>
              <a:prstGeom prst="ellipse">
                <a:avLst/>
              </a:pr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63" name="Freeform 273"/>
              <p:cNvSpPr/>
              <p:nvPr/>
            </p:nvSpPr>
            <p:spPr bwMode="auto">
              <a:xfrm rot="16069449">
                <a:off x="2833987" y="1818418"/>
                <a:ext cx="25400" cy="40698"/>
              </a:xfrm>
              <a:custGeom>
                <a:avLst/>
                <a:gdLst>
                  <a:gd name="T0" fmla="*/ 0 w 3"/>
                  <a:gd name="T1" fmla="*/ 1 h 3"/>
                  <a:gd name="T2" fmla="*/ 1 w 3"/>
                  <a:gd name="T3" fmla="*/ 0 h 3"/>
                  <a:gd name="T4" fmla="*/ 3 w 3"/>
                  <a:gd name="T5" fmla="*/ 1 h 3"/>
                  <a:gd name="T6" fmla="*/ 1 w 3"/>
                  <a:gd name="T7" fmla="*/ 3 h 3"/>
                  <a:gd name="T8" fmla="*/ 0 w 3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ubicBezTo>
                      <a:pt x="3" y="2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64" name="Freeform 274"/>
              <p:cNvSpPr/>
              <p:nvPr/>
            </p:nvSpPr>
            <p:spPr bwMode="auto">
              <a:xfrm rot="16069449">
                <a:off x="3266538" y="1861528"/>
                <a:ext cx="26988" cy="40698"/>
              </a:xfrm>
              <a:custGeom>
                <a:avLst/>
                <a:gdLst>
                  <a:gd name="T0" fmla="*/ 0 w 3"/>
                  <a:gd name="T1" fmla="*/ 1 h 3"/>
                  <a:gd name="T2" fmla="*/ 1 w 3"/>
                  <a:gd name="T3" fmla="*/ 0 h 3"/>
                  <a:gd name="T4" fmla="*/ 3 w 3"/>
                  <a:gd name="T5" fmla="*/ 1 h 3"/>
                  <a:gd name="T6" fmla="*/ 1 w 3"/>
                  <a:gd name="T7" fmla="*/ 3 h 3"/>
                  <a:gd name="T8" fmla="*/ 0 w 3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2"/>
                      <a:pt x="2" y="3"/>
                      <a:pt x="1" y="3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65" name="Freeform 275"/>
              <p:cNvSpPr/>
              <p:nvPr/>
            </p:nvSpPr>
            <p:spPr bwMode="auto">
              <a:xfrm rot="16069449">
                <a:off x="2792145" y="1856436"/>
                <a:ext cx="17463" cy="26923"/>
              </a:xfrm>
              <a:custGeom>
                <a:avLst/>
                <a:gdLst>
                  <a:gd name="T0" fmla="*/ 0 w 2"/>
                  <a:gd name="T1" fmla="*/ 1 h 2"/>
                  <a:gd name="T2" fmla="*/ 1 w 2"/>
                  <a:gd name="T3" fmla="*/ 0 h 2"/>
                  <a:gd name="T4" fmla="*/ 2 w 2"/>
                  <a:gd name="T5" fmla="*/ 1 h 2"/>
                  <a:gd name="T6" fmla="*/ 1 w 2"/>
                  <a:gd name="T7" fmla="*/ 2 h 2"/>
                  <a:gd name="T8" fmla="*/ 0 w 2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66" name="Freeform 276"/>
              <p:cNvSpPr/>
              <p:nvPr/>
            </p:nvSpPr>
            <p:spPr bwMode="auto">
              <a:xfrm rot="16069449">
                <a:off x="3273872" y="1908326"/>
                <a:ext cx="15875" cy="40698"/>
              </a:xfrm>
              <a:custGeom>
                <a:avLst/>
                <a:gdLst>
                  <a:gd name="T0" fmla="*/ 0 w 2"/>
                  <a:gd name="T1" fmla="*/ 1 h 3"/>
                  <a:gd name="T2" fmla="*/ 1 w 2"/>
                  <a:gd name="T3" fmla="*/ 0 h 3"/>
                  <a:gd name="T4" fmla="*/ 2 w 2"/>
                  <a:gd name="T5" fmla="*/ 2 h 3"/>
                  <a:gd name="T6" fmla="*/ 1 w 2"/>
                  <a:gd name="T7" fmla="*/ 3 h 3"/>
                  <a:gd name="T8" fmla="*/ 0 w 2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2"/>
                      <a:pt x="2" y="3"/>
                      <a:pt x="1" y="3"/>
                    </a:cubicBezTo>
                    <a:cubicBezTo>
                      <a:pt x="1" y="3"/>
                      <a:pt x="0" y="2"/>
                      <a:pt x="0" y="1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1227" name="组合 1226"/>
            <p:cNvGrpSpPr/>
            <p:nvPr/>
          </p:nvGrpSpPr>
          <p:grpSpPr>
            <a:xfrm>
              <a:off x="2971800" y="2077976"/>
              <a:ext cx="608013" cy="560788"/>
              <a:chOff x="8710563" y="-4588817"/>
              <a:chExt cx="1635126" cy="1508125"/>
            </a:xfrm>
          </p:grpSpPr>
          <p:sp>
            <p:nvSpPr>
              <p:cNvPr id="1228" name="Freeform 8"/>
              <p:cNvSpPr/>
              <p:nvPr/>
            </p:nvSpPr>
            <p:spPr bwMode="auto">
              <a:xfrm>
                <a:off x="8913763" y="-4231629"/>
                <a:ext cx="53975" cy="55563"/>
              </a:xfrm>
              <a:custGeom>
                <a:avLst/>
                <a:gdLst>
                  <a:gd name="T0" fmla="*/ 7 w 13"/>
                  <a:gd name="T1" fmla="*/ 1 h 13"/>
                  <a:gd name="T2" fmla="*/ 1 w 13"/>
                  <a:gd name="T3" fmla="*/ 6 h 13"/>
                  <a:gd name="T4" fmla="*/ 6 w 13"/>
                  <a:gd name="T5" fmla="*/ 12 h 13"/>
                  <a:gd name="T6" fmla="*/ 12 w 13"/>
                  <a:gd name="T7" fmla="*/ 7 h 13"/>
                  <a:gd name="T8" fmla="*/ 7 w 13"/>
                  <a:gd name="T9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13">
                    <a:moveTo>
                      <a:pt x="7" y="1"/>
                    </a:moveTo>
                    <a:cubicBezTo>
                      <a:pt x="4" y="0"/>
                      <a:pt x="1" y="3"/>
                      <a:pt x="1" y="6"/>
                    </a:cubicBezTo>
                    <a:cubicBezTo>
                      <a:pt x="0" y="9"/>
                      <a:pt x="3" y="12"/>
                      <a:pt x="6" y="12"/>
                    </a:cubicBezTo>
                    <a:cubicBezTo>
                      <a:pt x="9" y="13"/>
                      <a:pt x="12" y="10"/>
                      <a:pt x="12" y="7"/>
                    </a:cubicBezTo>
                    <a:cubicBezTo>
                      <a:pt x="13" y="4"/>
                      <a:pt x="10" y="1"/>
                      <a:pt x="7" y="1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29" name="Freeform 10"/>
              <p:cNvSpPr/>
              <p:nvPr/>
            </p:nvSpPr>
            <p:spPr bwMode="auto">
              <a:xfrm>
                <a:off x="9053463" y="-4087167"/>
                <a:ext cx="55563" cy="55563"/>
              </a:xfrm>
              <a:custGeom>
                <a:avLst/>
                <a:gdLst>
                  <a:gd name="T0" fmla="*/ 7 w 13"/>
                  <a:gd name="T1" fmla="*/ 0 h 13"/>
                  <a:gd name="T2" fmla="*/ 0 w 13"/>
                  <a:gd name="T3" fmla="*/ 5 h 13"/>
                  <a:gd name="T4" fmla="*/ 5 w 13"/>
                  <a:gd name="T5" fmla="*/ 12 h 13"/>
                  <a:gd name="T6" fmla="*/ 12 w 13"/>
                  <a:gd name="T7" fmla="*/ 7 h 13"/>
                  <a:gd name="T8" fmla="*/ 7 w 13"/>
                  <a:gd name="T9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13">
                    <a:moveTo>
                      <a:pt x="7" y="0"/>
                    </a:moveTo>
                    <a:cubicBezTo>
                      <a:pt x="4" y="0"/>
                      <a:pt x="1" y="2"/>
                      <a:pt x="0" y="5"/>
                    </a:cubicBezTo>
                    <a:cubicBezTo>
                      <a:pt x="0" y="9"/>
                      <a:pt x="2" y="12"/>
                      <a:pt x="5" y="12"/>
                    </a:cubicBezTo>
                    <a:cubicBezTo>
                      <a:pt x="8" y="13"/>
                      <a:pt x="12" y="10"/>
                      <a:pt x="12" y="7"/>
                    </a:cubicBezTo>
                    <a:cubicBezTo>
                      <a:pt x="13" y="4"/>
                      <a:pt x="10" y="1"/>
                      <a:pt x="7" y="0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30" name="Freeform 11"/>
              <p:cNvSpPr/>
              <p:nvPr/>
            </p:nvSpPr>
            <p:spPr bwMode="auto">
              <a:xfrm>
                <a:off x="9015363" y="-4052242"/>
                <a:ext cx="182563" cy="869950"/>
              </a:xfrm>
              <a:custGeom>
                <a:avLst/>
                <a:gdLst>
                  <a:gd name="T0" fmla="*/ 38 w 43"/>
                  <a:gd name="T1" fmla="*/ 148 h 205"/>
                  <a:gd name="T2" fmla="*/ 10 w 43"/>
                  <a:gd name="T3" fmla="*/ 47 h 205"/>
                  <a:gd name="T4" fmla="*/ 3 w 43"/>
                  <a:gd name="T5" fmla="*/ 20 h 205"/>
                  <a:gd name="T6" fmla="*/ 8 w 43"/>
                  <a:gd name="T7" fmla="*/ 6 h 205"/>
                  <a:gd name="T8" fmla="*/ 12 w 43"/>
                  <a:gd name="T9" fmla="*/ 2 h 205"/>
                  <a:gd name="T10" fmla="*/ 10 w 43"/>
                  <a:gd name="T11" fmla="*/ 0 h 205"/>
                  <a:gd name="T12" fmla="*/ 1 w 43"/>
                  <a:gd name="T13" fmla="*/ 20 h 205"/>
                  <a:gd name="T14" fmla="*/ 8 w 43"/>
                  <a:gd name="T15" fmla="*/ 48 h 205"/>
                  <a:gd name="T16" fmla="*/ 35 w 43"/>
                  <a:gd name="T17" fmla="*/ 148 h 205"/>
                  <a:gd name="T18" fmla="*/ 15 w 43"/>
                  <a:gd name="T19" fmla="*/ 204 h 205"/>
                  <a:gd name="T20" fmla="*/ 17 w 43"/>
                  <a:gd name="T21" fmla="*/ 205 h 205"/>
                  <a:gd name="T22" fmla="*/ 38 w 43"/>
                  <a:gd name="T23" fmla="*/ 148 h 2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3" h="205">
                    <a:moveTo>
                      <a:pt x="38" y="148"/>
                    </a:moveTo>
                    <a:cubicBezTo>
                      <a:pt x="43" y="104"/>
                      <a:pt x="22" y="68"/>
                      <a:pt x="10" y="47"/>
                    </a:cubicBezTo>
                    <a:cubicBezTo>
                      <a:pt x="4" y="36"/>
                      <a:pt x="2" y="27"/>
                      <a:pt x="3" y="20"/>
                    </a:cubicBezTo>
                    <a:cubicBezTo>
                      <a:pt x="4" y="14"/>
                      <a:pt x="6" y="9"/>
                      <a:pt x="8" y="6"/>
                    </a:cubicBezTo>
                    <a:cubicBezTo>
                      <a:pt x="10" y="3"/>
                      <a:pt x="12" y="2"/>
                      <a:pt x="12" y="2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0"/>
                      <a:pt x="2" y="7"/>
                      <a:pt x="1" y="20"/>
                    </a:cubicBezTo>
                    <a:cubicBezTo>
                      <a:pt x="0" y="27"/>
                      <a:pt x="1" y="36"/>
                      <a:pt x="8" y="48"/>
                    </a:cubicBezTo>
                    <a:cubicBezTo>
                      <a:pt x="20" y="69"/>
                      <a:pt x="40" y="104"/>
                      <a:pt x="35" y="148"/>
                    </a:cubicBezTo>
                    <a:cubicBezTo>
                      <a:pt x="33" y="165"/>
                      <a:pt x="27" y="184"/>
                      <a:pt x="15" y="204"/>
                    </a:cubicBezTo>
                    <a:cubicBezTo>
                      <a:pt x="17" y="205"/>
                      <a:pt x="17" y="205"/>
                      <a:pt x="17" y="205"/>
                    </a:cubicBezTo>
                    <a:cubicBezTo>
                      <a:pt x="29" y="185"/>
                      <a:pt x="36" y="166"/>
                      <a:pt x="38" y="148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31" name="Freeform 19"/>
              <p:cNvSpPr/>
              <p:nvPr/>
            </p:nvSpPr>
            <p:spPr bwMode="auto">
              <a:xfrm>
                <a:off x="9866263" y="-4460229"/>
                <a:ext cx="85725" cy="88900"/>
              </a:xfrm>
              <a:custGeom>
                <a:avLst/>
                <a:gdLst>
                  <a:gd name="T0" fmla="*/ 17 w 20"/>
                  <a:gd name="T1" fmla="*/ 5 h 21"/>
                  <a:gd name="T2" fmla="*/ 15 w 20"/>
                  <a:gd name="T3" fmla="*/ 18 h 21"/>
                  <a:gd name="T4" fmla="*/ 3 w 20"/>
                  <a:gd name="T5" fmla="*/ 16 h 21"/>
                  <a:gd name="T6" fmla="*/ 5 w 20"/>
                  <a:gd name="T7" fmla="*/ 3 h 21"/>
                  <a:gd name="T8" fmla="*/ 17 w 20"/>
                  <a:gd name="T9" fmla="*/ 5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" h="21">
                    <a:moveTo>
                      <a:pt x="17" y="5"/>
                    </a:moveTo>
                    <a:cubicBezTo>
                      <a:pt x="20" y="10"/>
                      <a:pt x="19" y="15"/>
                      <a:pt x="15" y="18"/>
                    </a:cubicBezTo>
                    <a:cubicBezTo>
                      <a:pt x="11" y="21"/>
                      <a:pt x="5" y="20"/>
                      <a:pt x="3" y="16"/>
                    </a:cubicBezTo>
                    <a:cubicBezTo>
                      <a:pt x="0" y="12"/>
                      <a:pt x="1" y="6"/>
                      <a:pt x="5" y="3"/>
                    </a:cubicBezTo>
                    <a:cubicBezTo>
                      <a:pt x="9" y="0"/>
                      <a:pt x="15" y="1"/>
                      <a:pt x="17" y="5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32" name="Freeform 73"/>
              <p:cNvSpPr/>
              <p:nvPr/>
            </p:nvSpPr>
            <p:spPr bwMode="auto">
              <a:xfrm>
                <a:off x="8858201" y="-3763317"/>
                <a:ext cx="500063" cy="398463"/>
              </a:xfrm>
              <a:custGeom>
                <a:avLst/>
                <a:gdLst>
                  <a:gd name="T0" fmla="*/ 118 w 118"/>
                  <a:gd name="T1" fmla="*/ 0 h 94"/>
                  <a:gd name="T2" fmla="*/ 105 w 118"/>
                  <a:gd name="T3" fmla="*/ 9 h 94"/>
                  <a:gd name="T4" fmla="*/ 89 w 118"/>
                  <a:gd name="T5" fmla="*/ 16 h 94"/>
                  <a:gd name="T6" fmla="*/ 55 w 118"/>
                  <a:gd name="T7" fmla="*/ 21 h 94"/>
                  <a:gd name="T8" fmla="*/ 13 w 118"/>
                  <a:gd name="T9" fmla="*/ 33 h 94"/>
                  <a:gd name="T10" fmla="*/ 3 w 118"/>
                  <a:gd name="T11" fmla="*/ 65 h 94"/>
                  <a:gd name="T12" fmla="*/ 40 w 118"/>
                  <a:gd name="T13" fmla="*/ 86 h 94"/>
                  <a:gd name="T14" fmla="*/ 54 w 118"/>
                  <a:gd name="T15" fmla="*/ 67 h 94"/>
                  <a:gd name="T16" fmla="*/ 42 w 118"/>
                  <a:gd name="T17" fmla="*/ 47 h 94"/>
                  <a:gd name="T18" fmla="*/ 22 w 118"/>
                  <a:gd name="T19" fmla="*/ 56 h 94"/>
                  <a:gd name="T20" fmla="*/ 30 w 118"/>
                  <a:gd name="T21" fmla="*/ 73 h 94"/>
                  <a:gd name="T22" fmla="*/ 36 w 118"/>
                  <a:gd name="T23" fmla="*/ 66 h 94"/>
                  <a:gd name="T24" fmla="*/ 30 w 118"/>
                  <a:gd name="T25" fmla="*/ 58 h 94"/>
                  <a:gd name="T26" fmla="*/ 42 w 118"/>
                  <a:gd name="T27" fmla="*/ 50 h 94"/>
                  <a:gd name="T28" fmla="*/ 26 w 118"/>
                  <a:gd name="T29" fmla="*/ 76 h 94"/>
                  <a:gd name="T30" fmla="*/ 24 w 118"/>
                  <a:gd name="T31" fmla="*/ 38 h 94"/>
                  <a:gd name="T32" fmla="*/ 69 w 118"/>
                  <a:gd name="T33" fmla="*/ 30 h 94"/>
                  <a:gd name="T34" fmla="*/ 111 w 118"/>
                  <a:gd name="T35" fmla="*/ 7 h 94"/>
                  <a:gd name="T36" fmla="*/ 118 w 118"/>
                  <a:gd name="T37" fmla="*/ 0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18" h="94">
                    <a:moveTo>
                      <a:pt x="118" y="0"/>
                    </a:moveTo>
                    <a:cubicBezTo>
                      <a:pt x="115" y="4"/>
                      <a:pt x="109" y="6"/>
                      <a:pt x="105" y="9"/>
                    </a:cubicBezTo>
                    <a:cubicBezTo>
                      <a:pt x="100" y="12"/>
                      <a:pt x="95" y="14"/>
                      <a:pt x="89" y="16"/>
                    </a:cubicBezTo>
                    <a:cubicBezTo>
                      <a:pt x="78" y="19"/>
                      <a:pt x="66" y="21"/>
                      <a:pt x="55" y="21"/>
                    </a:cubicBezTo>
                    <a:cubicBezTo>
                      <a:pt x="40" y="21"/>
                      <a:pt x="24" y="22"/>
                      <a:pt x="13" y="33"/>
                    </a:cubicBezTo>
                    <a:cubicBezTo>
                      <a:pt x="3" y="43"/>
                      <a:pt x="0" y="52"/>
                      <a:pt x="3" y="65"/>
                    </a:cubicBezTo>
                    <a:cubicBezTo>
                      <a:pt x="5" y="80"/>
                      <a:pt x="23" y="94"/>
                      <a:pt x="40" y="86"/>
                    </a:cubicBezTo>
                    <a:cubicBezTo>
                      <a:pt x="48" y="82"/>
                      <a:pt x="54" y="76"/>
                      <a:pt x="54" y="67"/>
                    </a:cubicBezTo>
                    <a:cubicBezTo>
                      <a:pt x="54" y="59"/>
                      <a:pt x="50" y="49"/>
                      <a:pt x="42" y="47"/>
                    </a:cubicBezTo>
                    <a:cubicBezTo>
                      <a:pt x="34" y="44"/>
                      <a:pt x="25" y="50"/>
                      <a:pt x="22" y="56"/>
                    </a:cubicBezTo>
                    <a:cubicBezTo>
                      <a:pt x="19" y="62"/>
                      <a:pt x="22" y="74"/>
                      <a:pt x="30" y="73"/>
                    </a:cubicBezTo>
                    <a:cubicBezTo>
                      <a:pt x="33" y="72"/>
                      <a:pt x="35" y="70"/>
                      <a:pt x="36" y="66"/>
                    </a:cubicBezTo>
                    <a:cubicBezTo>
                      <a:pt x="36" y="61"/>
                      <a:pt x="33" y="61"/>
                      <a:pt x="30" y="58"/>
                    </a:cubicBezTo>
                    <a:cubicBezTo>
                      <a:pt x="25" y="52"/>
                      <a:pt x="36" y="47"/>
                      <a:pt x="42" y="50"/>
                    </a:cubicBezTo>
                    <a:cubicBezTo>
                      <a:pt x="59" y="59"/>
                      <a:pt x="43" y="82"/>
                      <a:pt x="26" y="76"/>
                    </a:cubicBezTo>
                    <a:cubicBezTo>
                      <a:pt x="10" y="70"/>
                      <a:pt x="11" y="47"/>
                      <a:pt x="24" y="38"/>
                    </a:cubicBezTo>
                    <a:cubicBezTo>
                      <a:pt x="36" y="30"/>
                      <a:pt x="55" y="33"/>
                      <a:pt x="69" y="30"/>
                    </a:cubicBezTo>
                    <a:cubicBezTo>
                      <a:pt x="84" y="26"/>
                      <a:pt x="99" y="17"/>
                      <a:pt x="111" y="7"/>
                    </a:cubicBezTo>
                    <a:cubicBezTo>
                      <a:pt x="113" y="5"/>
                      <a:pt x="116" y="3"/>
                      <a:pt x="118" y="0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33" name="Freeform 74"/>
              <p:cNvSpPr/>
              <p:nvPr/>
            </p:nvSpPr>
            <p:spPr bwMode="auto">
              <a:xfrm>
                <a:off x="9375726" y="-3687117"/>
                <a:ext cx="269875" cy="577850"/>
              </a:xfrm>
              <a:custGeom>
                <a:avLst/>
                <a:gdLst>
                  <a:gd name="T0" fmla="*/ 25 w 64"/>
                  <a:gd name="T1" fmla="*/ 0 h 136"/>
                  <a:gd name="T2" fmla="*/ 26 w 64"/>
                  <a:gd name="T3" fmla="*/ 15 h 136"/>
                  <a:gd name="T4" fmla="*/ 25 w 64"/>
                  <a:gd name="T5" fmla="*/ 32 h 136"/>
                  <a:gd name="T6" fmla="*/ 13 w 64"/>
                  <a:gd name="T7" fmla="*/ 65 h 136"/>
                  <a:gd name="T8" fmla="*/ 4 w 64"/>
                  <a:gd name="T9" fmla="*/ 108 h 136"/>
                  <a:gd name="T10" fmla="*/ 26 w 64"/>
                  <a:gd name="T11" fmla="*/ 132 h 136"/>
                  <a:gd name="T12" fmla="*/ 63 w 64"/>
                  <a:gd name="T13" fmla="*/ 109 h 136"/>
                  <a:gd name="T14" fmla="*/ 53 w 64"/>
                  <a:gd name="T15" fmla="*/ 87 h 136"/>
                  <a:gd name="T16" fmla="*/ 29 w 64"/>
                  <a:gd name="T17" fmla="*/ 89 h 136"/>
                  <a:gd name="T18" fmla="*/ 29 w 64"/>
                  <a:gd name="T19" fmla="*/ 111 h 136"/>
                  <a:gd name="T20" fmla="*/ 47 w 64"/>
                  <a:gd name="T21" fmla="*/ 112 h 136"/>
                  <a:gd name="T22" fmla="*/ 43 w 64"/>
                  <a:gd name="T23" fmla="*/ 103 h 136"/>
                  <a:gd name="T24" fmla="*/ 34 w 64"/>
                  <a:gd name="T25" fmla="*/ 104 h 136"/>
                  <a:gd name="T26" fmla="*/ 32 w 64"/>
                  <a:gd name="T27" fmla="*/ 90 h 136"/>
                  <a:gd name="T28" fmla="*/ 48 w 64"/>
                  <a:gd name="T29" fmla="*/ 116 h 136"/>
                  <a:gd name="T30" fmla="*/ 13 w 64"/>
                  <a:gd name="T31" fmla="*/ 100 h 136"/>
                  <a:gd name="T32" fmla="*/ 27 w 64"/>
                  <a:gd name="T33" fmla="*/ 57 h 136"/>
                  <a:gd name="T34" fmla="*/ 27 w 64"/>
                  <a:gd name="T35" fmla="*/ 9 h 136"/>
                  <a:gd name="T36" fmla="*/ 25 w 64"/>
                  <a:gd name="T37" fmla="*/ 0 h 1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64" h="136">
                    <a:moveTo>
                      <a:pt x="25" y="0"/>
                    </a:moveTo>
                    <a:cubicBezTo>
                      <a:pt x="27" y="4"/>
                      <a:pt x="26" y="10"/>
                      <a:pt x="26" y="15"/>
                    </a:cubicBezTo>
                    <a:cubicBezTo>
                      <a:pt x="27" y="21"/>
                      <a:pt x="26" y="27"/>
                      <a:pt x="25" y="32"/>
                    </a:cubicBezTo>
                    <a:cubicBezTo>
                      <a:pt x="23" y="44"/>
                      <a:pt x="18" y="55"/>
                      <a:pt x="13" y="65"/>
                    </a:cubicBezTo>
                    <a:cubicBezTo>
                      <a:pt x="6" y="78"/>
                      <a:pt x="0" y="93"/>
                      <a:pt x="4" y="108"/>
                    </a:cubicBezTo>
                    <a:cubicBezTo>
                      <a:pt x="7" y="121"/>
                      <a:pt x="14" y="127"/>
                      <a:pt x="26" y="132"/>
                    </a:cubicBezTo>
                    <a:cubicBezTo>
                      <a:pt x="41" y="136"/>
                      <a:pt x="62" y="128"/>
                      <a:pt x="63" y="109"/>
                    </a:cubicBezTo>
                    <a:cubicBezTo>
                      <a:pt x="64" y="101"/>
                      <a:pt x="61" y="92"/>
                      <a:pt x="53" y="87"/>
                    </a:cubicBezTo>
                    <a:cubicBezTo>
                      <a:pt x="46" y="84"/>
                      <a:pt x="35" y="83"/>
                      <a:pt x="29" y="89"/>
                    </a:cubicBezTo>
                    <a:cubicBezTo>
                      <a:pt x="24" y="94"/>
                      <a:pt x="24" y="105"/>
                      <a:pt x="29" y="111"/>
                    </a:cubicBezTo>
                    <a:cubicBezTo>
                      <a:pt x="32" y="116"/>
                      <a:pt x="44" y="119"/>
                      <a:pt x="47" y="112"/>
                    </a:cubicBezTo>
                    <a:cubicBezTo>
                      <a:pt x="48" y="109"/>
                      <a:pt x="46" y="105"/>
                      <a:pt x="43" y="103"/>
                    </a:cubicBezTo>
                    <a:cubicBezTo>
                      <a:pt x="39" y="100"/>
                      <a:pt x="38" y="103"/>
                      <a:pt x="34" y="104"/>
                    </a:cubicBezTo>
                    <a:cubicBezTo>
                      <a:pt x="26" y="106"/>
                      <a:pt x="27" y="94"/>
                      <a:pt x="32" y="90"/>
                    </a:cubicBezTo>
                    <a:cubicBezTo>
                      <a:pt x="49" y="79"/>
                      <a:pt x="61" y="105"/>
                      <a:pt x="48" y="116"/>
                    </a:cubicBezTo>
                    <a:cubicBezTo>
                      <a:pt x="35" y="127"/>
                      <a:pt x="15" y="116"/>
                      <a:pt x="13" y="100"/>
                    </a:cubicBezTo>
                    <a:cubicBezTo>
                      <a:pt x="12" y="86"/>
                      <a:pt x="24" y="70"/>
                      <a:pt x="27" y="57"/>
                    </a:cubicBezTo>
                    <a:cubicBezTo>
                      <a:pt x="32" y="42"/>
                      <a:pt x="31" y="24"/>
                      <a:pt x="27" y="9"/>
                    </a:cubicBezTo>
                    <a:cubicBezTo>
                      <a:pt x="27" y="6"/>
                      <a:pt x="26" y="3"/>
                      <a:pt x="25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34" name="Freeform 75"/>
              <p:cNvSpPr/>
              <p:nvPr/>
            </p:nvSpPr>
            <p:spPr bwMode="auto">
              <a:xfrm>
                <a:off x="9582101" y="-3760142"/>
                <a:ext cx="550863" cy="323850"/>
              </a:xfrm>
              <a:custGeom>
                <a:avLst/>
                <a:gdLst>
                  <a:gd name="T0" fmla="*/ 0 w 130"/>
                  <a:gd name="T1" fmla="*/ 0 h 76"/>
                  <a:gd name="T2" fmla="*/ 14 w 130"/>
                  <a:gd name="T3" fmla="*/ 7 h 76"/>
                  <a:gd name="T4" fmla="*/ 29 w 130"/>
                  <a:gd name="T5" fmla="*/ 17 h 76"/>
                  <a:gd name="T6" fmla="*/ 51 w 130"/>
                  <a:gd name="T7" fmla="*/ 43 h 76"/>
                  <a:gd name="T8" fmla="*/ 84 w 130"/>
                  <a:gd name="T9" fmla="*/ 72 h 76"/>
                  <a:gd name="T10" fmla="*/ 116 w 130"/>
                  <a:gd name="T11" fmla="*/ 65 h 76"/>
                  <a:gd name="T12" fmla="*/ 114 w 130"/>
                  <a:gd name="T13" fmla="*/ 22 h 76"/>
                  <a:gd name="T14" fmla="*/ 90 w 130"/>
                  <a:gd name="T15" fmla="*/ 20 h 76"/>
                  <a:gd name="T16" fmla="*/ 80 w 130"/>
                  <a:gd name="T17" fmla="*/ 41 h 76"/>
                  <a:gd name="T18" fmla="*/ 99 w 130"/>
                  <a:gd name="T19" fmla="*/ 52 h 76"/>
                  <a:gd name="T20" fmla="*/ 108 w 130"/>
                  <a:gd name="T21" fmla="*/ 37 h 76"/>
                  <a:gd name="T22" fmla="*/ 99 w 130"/>
                  <a:gd name="T23" fmla="*/ 36 h 76"/>
                  <a:gd name="T24" fmla="*/ 95 w 130"/>
                  <a:gd name="T25" fmla="*/ 45 h 76"/>
                  <a:gd name="T26" fmla="*/ 82 w 130"/>
                  <a:gd name="T27" fmla="*/ 39 h 76"/>
                  <a:gd name="T28" fmla="*/ 113 w 130"/>
                  <a:gd name="T29" fmla="*/ 38 h 76"/>
                  <a:gd name="T30" fmla="*/ 82 w 130"/>
                  <a:gd name="T31" fmla="*/ 60 h 76"/>
                  <a:gd name="T32" fmla="*/ 51 w 130"/>
                  <a:gd name="T33" fmla="*/ 27 h 76"/>
                  <a:gd name="T34" fmla="*/ 10 w 130"/>
                  <a:gd name="T35" fmla="*/ 3 h 76"/>
                  <a:gd name="T36" fmla="*/ 0 w 130"/>
                  <a:gd name="T37" fmla="*/ 0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30" h="76">
                    <a:moveTo>
                      <a:pt x="0" y="0"/>
                    </a:moveTo>
                    <a:cubicBezTo>
                      <a:pt x="5" y="1"/>
                      <a:pt x="10" y="5"/>
                      <a:pt x="14" y="7"/>
                    </a:cubicBezTo>
                    <a:cubicBezTo>
                      <a:pt x="20" y="9"/>
                      <a:pt x="24" y="13"/>
                      <a:pt x="29" y="17"/>
                    </a:cubicBezTo>
                    <a:cubicBezTo>
                      <a:pt x="37" y="24"/>
                      <a:pt x="45" y="34"/>
                      <a:pt x="51" y="43"/>
                    </a:cubicBezTo>
                    <a:cubicBezTo>
                      <a:pt x="59" y="56"/>
                      <a:pt x="68" y="69"/>
                      <a:pt x="84" y="72"/>
                    </a:cubicBezTo>
                    <a:cubicBezTo>
                      <a:pt x="97" y="76"/>
                      <a:pt x="106" y="73"/>
                      <a:pt x="116" y="65"/>
                    </a:cubicBezTo>
                    <a:cubicBezTo>
                      <a:pt x="127" y="54"/>
                      <a:pt x="130" y="32"/>
                      <a:pt x="114" y="22"/>
                    </a:cubicBezTo>
                    <a:cubicBezTo>
                      <a:pt x="107" y="17"/>
                      <a:pt x="98" y="15"/>
                      <a:pt x="90" y="20"/>
                    </a:cubicBezTo>
                    <a:cubicBezTo>
                      <a:pt x="84" y="24"/>
                      <a:pt x="78" y="33"/>
                      <a:pt x="80" y="41"/>
                    </a:cubicBezTo>
                    <a:cubicBezTo>
                      <a:pt x="81" y="48"/>
                      <a:pt x="91" y="53"/>
                      <a:pt x="99" y="52"/>
                    </a:cubicBezTo>
                    <a:cubicBezTo>
                      <a:pt x="105" y="52"/>
                      <a:pt x="113" y="43"/>
                      <a:pt x="108" y="37"/>
                    </a:cubicBezTo>
                    <a:cubicBezTo>
                      <a:pt x="106" y="34"/>
                      <a:pt x="103" y="34"/>
                      <a:pt x="99" y="36"/>
                    </a:cubicBezTo>
                    <a:cubicBezTo>
                      <a:pt x="94" y="38"/>
                      <a:pt x="97" y="41"/>
                      <a:pt x="95" y="45"/>
                    </a:cubicBezTo>
                    <a:cubicBezTo>
                      <a:pt x="93" y="53"/>
                      <a:pt x="83" y="46"/>
                      <a:pt x="82" y="39"/>
                    </a:cubicBezTo>
                    <a:cubicBezTo>
                      <a:pt x="81" y="19"/>
                      <a:pt x="109" y="22"/>
                      <a:pt x="113" y="38"/>
                    </a:cubicBezTo>
                    <a:cubicBezTo>
                      <a:pt x="116" y="55"/>
                      <a:pt x="96" y="67"/>
                      <a:pt x="82" y="60"/>
                    </a:cubicBezTo>
                    <a:cubicBezTo>
                      <a:pt x="69" y="54"/>
                      <a:pt x="61" y="37"/>
                      <a:pt x="51" y="27"/>
                    </a:cubicBezTo>
                    <a:cubicBezTo>
                      <a:pt x="40" y="15"/>
                      <a:pt x="25" y="8"/>
                      <a:pt x="10" y="3"/>
                    </a:cubicBezTo>
                    <a:cubicBezTo>
                      <a:pt x="7" y="2"/>
                      <a:pt x="4" y="1"/>
                      <a:pt x="0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35" name="Freeform 76"/>
              <p:cNvSpPr/>
              <p:nvPr/>
            </p:nvSpPr>
            <p:spPr bwMode="auto">
              <a:xfrm>
                <a:off x="9604326" y="-4333229"/>
                <a:ext cx="457200" cy="454025"/>
              </a:xfrm>
              <a:custGeom>
                <a:avLst/>
                <a:gdLst>
                  <a:gd name="T0" fmla="*/ 0 w 108"/>
                  <a:gd name="T1" fmla="*/ 107 h 107"/>
                  <a:gd name="T2" fmla="*/ 11 w 108"/>
                  <a:gd name="T3" fmla="*/ 96 h 107"/>
                  <a:gd name="T4" fmla="*/ 26 w 108"/>
                  <a:gd name="T5" fmla="*/ 87 h 107"/>
                  <a:gd name="T6" fmla="*/ 59 w 108"/>
                  <a:gd name="T7" fmla="*/ 77 h 107"/>
                  <a:gd name="T8" fmla="*/ 99 w 108"/>
                  <a:gd name="T9" fmla="*/ 58 h 107"/>
                  <a:gd name="T10" fmla="*/ 104 w 108"/>
                  <a:gd name="T11" fmla="*/ 26 h 107"/>
                  <a:gd name="T12" fmla="*/ 64 w 108"/>
                  <a:gd name="T13" fmla="*/ 10 h 107"/>
                  <a:gd name="T14" fmla="*/ 53 w 108"/>
                  <a:gd name="T15" fmla="*/ 31 h 107"/>
                  <a:gd name="T16" fmla="*/ 68 w 108"/>
                  <a:gd name="T17" fmla="*/ 49 h 107"/>
                  <a:gd name="T18" fmla="*/ 86 w 108"/>
                  <a:gd name="T19" fmla="*/ 37 h 107"/>
                  <a:gd name="T20" fmla="*/ 76 w 108"/>
                  <a:gd name="T21" fmla="*/ 22 h 107"/>
                  <a:gd name="T22" fmla="*/ 71 w 108"/>
                  <a:gd name="T23" fmla="*/ 29 h 107"/>
                  <a:gd name="T24" fmla="*/ 77 w 108"/>
                  <a:gd name="T25" fmla="*/ 36 h 107"/>
                  <a:gd name="T26" fmla="*/ 67 w 108"/>
                  <a:gd name="T27" fmla="*/ 46 h 107"/>
                  <a:gd name="T28" fmla="*/ 78 w 108"/>
                  <a:gd name="T29" fmla="*/ 18 h 107"/>
                  <a:gd name="T30" fmla="*/ 87 w 108"/>
                  <a:gd name="T31" fmla="*/ 55 h 107"/>
                  <a:gd name="T32" fmla="*/ 44 w 108"/>
                  <a:gd name="T33" fmla="*/ 70 h 107"/>
                  <a:gd name="T34" fmla="*/ 6 w 108"/>
                  <a:gd name="T35" fmla="*/ 99 h 107"/>
                  <a:gd name="T36" fmla="*/ 0 w 108"/>
                  <a:gd name="T37" fmla="*/ 107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08" h="107">
                    <a:moveTo>
                      <a:pt x="0" y="107"/>
                    </a:moveTo>
                    <a:cubicBezTo>
                      <a:pt x="2" y="103"/>
                      <a:pt x="8" y="100"/>
                      <a:pt x="11" y="96"/>
                    </a:cubicBezTo>
                    <a:cubicBezTo>
                      <a:pt x="15" y="92"/>
                      <a:pt x="20" y="89"/>
                      <a:pt x="26" y="87"/>
                    </a:cubicBezTo>
                    <a:cubicBezTo>
                      <a:pt x="36" y="82"/>
                      <a:pt x="48" y="79"/>
                      <a:pt x="59" y="77"/>
                    </a:cubicBezTo>
                    <a:cubicBezTo>
                      <a:pt x="74" y="74"/>
                      <a:pt x="89" y="71"/>
                      <a:pt x="99" y="58"/>
                    </a:cubicBezTo>
                    <a:cubicBezTo>
                      <a:pt x="106" y="47"/>
                      <a:pt x="108" y="38"/>
                      <a:pt x="104" y="26"/>
                    </a:cubicBezTo>
                    <a:cubicBezTo>
                      <a:pt x="99" y="11"/>
                      <a:pt x="79" y="0"/>
                      <a:pt x="64" y="10"/>
                    </a:cubicBezTo>
                    <a:cubicBezTo>
                      <a:pt x="56" y="15"/>
                      <a:pt x="51" y="23"/>
                      <a:pt x="53" y="31"/>
                    </a:cubicBezTo>
                    <a:cubicBezTo>
                      <a:pt x="54" y="39"/>
                      <a:pt x="60" y="48"/>
                      <a:pt x="68" y="49"/>
                    </a:cubicBezTo>
                    <a:cubicBezTo>
                      <a:pt x="75" y="51"/>
                      <a:pt x="84" y="43"/>
                      <a:pt x="86" y="37"/>
                    </a:cubicBezTo>
                    <a:cubicBezTo>
                      <a:pt x="88" y="30"/>
                      <a:pt x="83" y="19"/>
                      <a:pt x="76" y="22"/>
                    </a:cubicBezTo>
                    <a:cubicBezTo>
                      <a:pt x="72" y="23"/>
                      <a:pt x="71" y="26"/>
                      <a:pt x="71" y="29"/>
                    </a:cubicBezTo>
                    <a:cubicBezTo>
                      <a:pt x="71" y="35"/>
                      <a:pt x="74" y="34"/>
                      <a:pt x="77" y="36"/>
                    </a:cubicBezTo>
                    <a:cubicBezTo>
                      <a:pt x="84" y="42"/>
                      <a:pt x="73" y="48"/>
                      <a:pt x="67" y="46"/>
                    </a:cubicBezTo>
                    <a:cubicBezTo>
                      <a:pt x="48" y="40"/>
                      <a:pt x="62" y="15"/>
                      <a:pt x="78" y="18"/>
                    </a:cubicBezTo>
                    <a:cubicBezTo>
                      <a:pt x="95" y="21"/>
                      <a:pt x="98" y="45"/>
                      <a:pt x="87" y="55"/>
                    </a:cubicBezTo>
                    <a:cubicBezTo>
                      <a:pt x="76" y="65"/>
                      <a:pt x="57" y="65"/>
                      <a:pt x="44" y="70"/>
                    </a:cubicBezTo>
                    <a:cubicBezTo>
                      <a:pt x="29" y="76"/>
                      <a:pt x="16" y="87"/>
                      <a:pt x="6" y="99"/>
                    </a:cubicBezTo>
                    <a:cubicBezTo>
                      <a:pt x="4" y="102"/>
                      <a:pt x="1" y="104"/>
                      <a:pt x="0" y="107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36" name="Freeform 77"/>
              <p:cNvSpPr/>
              <p:nvPr/>
            </p:nvSpPr>
            <p:spPr bwMode="auto">
              <a:xfrm>
                <a:off x="9282063" y="-4541192"/>
                <a:ext cx="279400" cy="565150"/>
              </a:xfrm>
              <a:custGeom>
                <a:avLst/>
                <a:gdLst>
                  <a:gd name="T0" fmla="*/ 53 w 66"/>
                  <a:gd name="T1" fmla="*/ 133 h 133"/>
                  <a:gd name="T2" fmla="*/ 49 w 66"/>
                  <a:gd name="T3" fmla="*/ 118 h 133"/>
                  <a:gd name="T4" fmla="*/ 49 w 66"/>
                  <a:gd name="T5" fmla="*/ 101 h 133"/>
                  <a:gd name="T6" fmla="*/ 56 w 66"/>
                  <a:gd name="T7" fmla="*/ 67 h 133"/>
                  <a:gd name="T8" fmla="*/ 60 w 66"/>
                  <a:gd name="T9" fmla="*/ 23 h 133"/>
                  <a:gd name="T10" fmla="*/ 34 w 66"/>
                  <a:gd name="T11" fmla="*/ 3 h 133"/>
                  <a:gd name="T12" fmla="*/ 1 w 66"/>
                  <a:gd name="T13" fmla="*/ 30 h 133"/>
                  <a:gd name="T14" fmla="*/ 14 w 66"/>
                  <a:gd name="T15" fmla="*/ 50 h 133"/>
                  <a:gd name="T16" fmla="*/ 37 w 66"/>
                  <a:gd name="T17" fmla="*/ 46 h 133"/>
                  <a:gd name="T18" fmla="*/ 35 w 66"/>
                  <a:gd name="T19" fmla="*/ 24 h 133"/>
                  <a:gd name="T20" fmla="*/ 17 w 66"/>
                  <a:gd name="T21" fmla="*/ 25 h 133"/>
                  <a:gd name="T22" fmla="*/ 21 w 66"/>
                  <a:gd name="T23" fmla="*/ 33 h 133"/>
                  <a:gd name="T24" fmla="*/ 30 w 66"/>
                  <a:gd name="T25" fmla="*/ 31 h 133"/>
                  <a:gd name="T26" fmla="*/ 34 w 66"/>
                  <a:gd name="T27" fmla="*/ 45 h 133"/>
                  <a:gd name="T28" fmla="*/ 15 w 66"/>
                  <a:gd name="T29" fmla="*/ 21 h 133"/>
                  <a:gd name="T30" fmla="*/ 51 w 66"/>
                  <a:gd name="T31" fmla="*/ 32 h 133"/>
                  <a:gd name="T32" fmla="*/ 43 w 66"/>
                  <a:gd name="T33" fmla="*/ 77 h 133"/>
                  <a:gd name="T34" fmla="*/ 49 w 66"/>
                  <a:gd name="T35" fmla="*/ 124 h 133"/>
                  <a:gd name="T36" fmla="*/ 53 w 66"/>
                  <a:gd name="T37" fmla="*/ 133 h 1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66" h="133">
                    <a:moveTo>
                      <a:pt x="53" y="133"/>
                    </a:moveTo>
                    <a:cubicBezTo>
                      <a:pt x="51" y="129"/>
                      <a:pt x="50" y="123"/>
                      <a:pt x="49" y="118"/>
                    </a:cubicBezTo>
                    <a:cubicBezTo>
                      <a:pt x="48" y="113"/>
                      <a:pt x="48" y="107"/>
                      <a:pt x="49" y="101"/>
                    </a:cubicBezTo>
                    <a:cubicBezTo>
                      <a:pt x="49" y="90"/>
                      <a:pt x="52" y="78"/>
                      <a:pt x="56" y="67"/>
                    </a:cubicBezTo>
                    <a:cubicBezTo>
                      <a:pt x="62" y="53"/>
                      <a:pt x="66" y="38"/>
                      <a:pt x="60" y="23"/>
                    </a:cubicBezTo>
                    <a:cubicBezTo>
                      <a:pt x="54" y="11"/>
                      <a:pt x="47" y="5"/>
                      <a:pt x="34" y="3"/>
                    </a:cubicBezTo>
                    <a:cubicBezTo>
                      <a:pt x="19" y="0"/>
                      <a:pt x="0" y="11"/>
                      <a:pt x="1" y="30"/>
                    </a:cubicBezTo>
                    <a:cubicBezTo>
                      <a:pt x="1" y="38"/>
                      <a:pt x="5" y="47"/>
                      <a:pt x="14" y="50"/>
                    </a:cubicBezTo>
                    <a:cubicBezTo>
                      <a:pt x="21" y="53"/>
                      <a:pt x="32" y="52"/>
                      <a:pt x="37" y="46"/>
                    </a:cubicBezTo>
                    <a:cubicBezTo>
                      <a:pt x="42" y="40"/>
                      <a:pt x="40" y="29"/>
                      <a:pt x="35" y="24"/>
                    </a:cubicBezTo>
                    <a:cubicBezTo>
                      <a:pt x="30" y="19"/>
                      <a:pt x="19" y="17"/>
                      <a:pt x="17" y="25"/>
                    </a:cubicBezTo>
                    <a:cubicBezTo>
                      <a:pt x="16" y="29"/>
                      <a:pt x="18" y="32"/>
                      <a:pt x="21" y="33"/>
                    </a:cubicBezTo>
                    <a:cubicBezTo>
                      <a:pt x="26" y="36"/>
                      <a:pt x="27" y="32"/>
                      <a:pt x="30" y="31"/>
                    </a:cubicBezTo>
                    <a:cubicBezTo>
                      <a:pt x="38" y="28"/>
                      <a:pt x="39" y="40"/>
                      <a:pt x="34" y="45"/>
                    </a:cubicBezTo>
                    <a:cubicBezTo>
                      <a:pt x="19" y="58"/>
                      <a:pt x="4" y="34"/>
                      <a:pt x="15" y="21"/>
                    </a:cubicBezTo>
                    <a:cubicBezTo>
                      <a:pt x="26" y="8"/>
                      <a:pt x="48" y="17"/>
                      <a:pt x="51" y="32"/>
                    </a:cubicBezTo>
                    <a:cubicBezTo>
                      <a:pt x="54" y="46"/>
                      <a:pt x="45" y="63"/>
                      <a:pt x="43" y="77"/>
                    </a:cubicBezTo>
                    <a:cubicBezTo>
                      <a:pt x="41" y="93"/>
                      <a:pt x="44" y="110"/>
                      <a:pt x="49" y="124"/>
                    </a:cubicBezTo>
                    <a:cubicBezTo>
                      <a:pt x="50" y="127"/>
                      <a:pt x="51" y="131"/>
                      <a:pt x="53" y="133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37" name="Freeform 78"/>
              <p:cNvSpPr/>
              <p:nvPr/>
            </p:nvSpPr>
            <p:spPr bwMode="auto">
              <a:xfrm>
                <a:off x="8786763" y="-4231629"/>
                <a:ext cx="554038" cy="301625"/>
              </a:xfrm>
              <a:custGeom>
                <a:avLst/>
                <a:gdLst>
                  <a:gd name="T0" fmla="*/ 131 w 131"/>
                  <a:gd name="T1" fmla="*/ 71 h 71"/>
                  <a:gd name="T2" fmla="*/ 117 w 131"/>
                  <a:gd name="T3" fmla="*/ 66 h 71"/>
                  <a:gd name="T4" fmla="*/ 102 w 131"/>
                  <a:gd name="T5" fmla="*/ 56 h 71"/>
                  <a:gd name="T6" fmla="*/ 79 w 131"/>
                  <a:gd name="T7" fmla="*/ 31 h 71"/>
                  <a:gd name="T8" fmla="*/ 44 w 131"/>
                  <a:gd name="T9" fmla="*/ 3 h 71"/>
                  <a:gd name="T10" fmla="*/ 13 w 131"/>
                  <a:gd name="T11" fmla="*/ 12 h 71"/>
                  <a:gd name="T12" fmla="*/ 16 w 131"/>
                  <a:gd name="T13" fmla="*/ 55 h 71"/>
                  <a:gd name="T14" fmla="*/ 40 w 131"/>
                  <a:gd name="T15" fmla="*/ 56 h 71"/>
                  <a:gd name="T16" fmla="*/ 50 w 131"/>
                  <a:gd name="T17" fmla="*/ 34 h 71"/>
                  <a:gd name="T18" fmla="*/ 31 w 131"/>
                  <a:gd name="T19" fmla="*/ 24 h 71"/>
                  <a:gd name="T20" fmla="*/ 22 w 131"/>
                  <a:gd name="T21" fmla="*/ 39 h 71"/>
                  <a:gd name="T22" fmla="*/ 31 w 131"/>
                  <a:gd name="T23" fmla="*/ 40 h 71"/>
                  <a:gd name="T24" fmla="*/ 34 w 131"/>
                  <a:gd name="T25" fmla="*/ 31 h 71"/>
                  <a:gd name="T26" fmla="*/ 47 w 131"/>
                  <a:gd name="T27" fmla="*/ 36 h 71"/>
                  <a:gd name="T28" fmla="*/ 17 w 131"/>
                  <a:gd name="T29" fmla="*/ 38 h 71"/>
                  <a:gd name="T30" fmla="*/ 47 w 131"/>
                  <a:gd name="T31" fmla="*/ 15 h 71"/>
                  <a:gd name="T32" fmla="*/ 79 w 131"/>
                  <a:gd name="T33" fmla="*/ 47 h 71"/>
                  <a:gd name="T34" fmla="*/ 121 w 131"/>
                  <a:gd name="T35" fmla="*/ 69 h 71"/>
                  <a:gd name="T36" fmla="*/ 131 w 131"/>
                  <a:gd name="T37" fmla="*/ 71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31" h="71">
                    <a:moveTo>
                      <a:pt x="131" y="71"/>
                    </a:moveTo>
                    <a:cubicBezTo>
                      <a:pt x="126" y="71"/>
                      <a:pt x="121" y="67"/>
                      <a:pt x="117" y="66"/>
                    </a:cubicBezTo>
                    <a:cubicBezTo>
                      <a:pt x="111" y="63"/>
                      <a:pt x="106" y="60"/>
                      <a:pt x="102" y="56"/>
                    </a:cubicBezTo>
                    <a:cubicBezTo>
                      <a:pt x="93" y="49"/>
                      <a:pt x="85" y="40"/>
                      <a:pt x="79" y="31"/>
                    </a:cubicBezTo>
                    <a:cubicBezTo>
                      <a:pt x="70" y="18"/>
                      <a:pt x="60" y="6"/>
                      <a:pt x="44" y="3"/>
                    </a:cubicBezTo>
                    <a:cubicBezTo>
                      <a:pt x="32" y="0"/>
                      <a:pt x="22" y="3"/>
                      <a:pt x="13" y="12"/>
                    </a:cubicBezTo>
                    <a:cubicBezTo>
                      <a:pt x="2" y="23"/>
                      <a:pt x="0" y="45"/>
                      <a:pt x="16" y="55"/>
                    </a:cubicBezTo>
                    <a:cubicBezTo>
                      <a:pt x="24" y="60"/>
                      <a:pt x="33" y="61"/>
                      <a:pt x="40" y="56"/>
                    </a:cubicBezTo>
                    <a:cubicBezTo>
                      <a:pt x="47" y="51"/>
                      <a:pt x="52" y="43"/>
                      <a:pt x="50" y="34"/>
                    </a:cubicBezTo>
                    <a:cubicBezTo>
                      <a:pt x="48" y="27"/>
                      <a:pt x="38" y="22"/>
                      <a:pt x="31" y="24"/>
                    </a:cubicBezTo>
                    <a:cubicBezTo>
                      <a:pt x="24" y="25"/>
                      <a:pt x="16" y="33"/>
                      <a:pt x="22" y="39"/>
                    </a:cubicBezTo>
                    <a:cubicBezTo>
                      <a:pt x="24" y="42"/>
                      <a:pt x="27" y="42"/>
                      <a:pt x="31" y="40"/>
                    </a:cubicBezTo>
                    <a:cubicBezTo>
                      <a:pt x="35" y="38"/>
                      <a:pt x="33" y="35"/>
                      <a:pt x="34" y="31"/>
                    </a:cubicBezTo>
                    <a:cubicBezTo>
                      <a:pt x="36" y="23"/>
                      <a:pt x="47" y="30"/>
                      <a:pt x="47" y="36"/>
                    </a:cubicBezTo>
                    <a:cubicBezTo>
                      <a:pt x="49" y="56"/>
                      <a:pt x="21" y="55"/>
                      <a:pt x="17" y="38"/>
                    </a:cubicBezTo>
                    <a:cubicBezTo>
                      <a:pt x="13" y="22"/>
                      <a:pt x="33" y="9"/>
                      <a:pt x="47" y="15"/>
                    </a:cubicBezTo>
                    <a:cubicBezTo>
                      <a:pt x="60" y="20"/>
                      <a:pt x="69" y="38"/>
                      <a:pt x="79" y="47"/>
                    </a:cubicBezTo>
                    <a:cubicBezTo>
                      <a:pt x="91" y="58"/>
                      <a:pt x="106" y="65"/>
                      <a:pt x="121" y="69"/>
                    </a:cubicBezTo>
                    <a:cubicBezTo>
                      <a:pt x="125" y="70"/>
                      <a:pt x="128" y="71"/>
                      <a:pt x="131" y="71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38" name="Freeform 79"/>
              <p:cNvSpPr/>
              <p:nvPr/>
            </p:nvSpPr>
            <p:spPr bwMode="auto">
              <a:xfrm>
                <a:off x="9218563" y="-4077642"/>
                <a:ext cx="490538" cy="492125"/>
              </a:xfrm>
              <a:custGeom>
                <a:avLst/>
                <a:gdLst>
                  <a:gd name="T0" fmla="*/ 46 w 116"/>
                  <a:gd name="T1" fmla="*/ 109 h 116"/>
                  <a:gd name="T2" fmla="*/ 109 w 116"/>
                  <a:gd name="T3" fmla="*/ 70 h 116"/>
                  <a:gd name="T4" fmla="*/ 70 w 116"/>
                  <a:gd name="T5" fmla="*/ 6 h 116"/>
                  <a:gd name="T6" fmla="*/ 6 w 116"/>
                  <a:gd name="T7" fmla="*/ 46 h 116"/>
                  <a:gd name="T8" fmla="*/ 46 w 116"/>
                  <a:gd name="T9" fmla="*/ 109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6" h="116">
                    <a:moveTo>
                      <a:pt x="46" y="109"/>
                    </a:moveTo>
                    <a:cubicBezTo>
                      <a:pt x="74" y="116"/>
                      <a:pt x="103" y="98"/>
                      <a:pt x="109" y="70"/>
                    </a:cubicBezTo>
                    <a:cubicBezTo>
                      <a:pt x="116" y="41"/>
                      <a:pt x="98" y="13"/>
                      <a:pt x="70" y="6"/>
                    </a:cubicBezTo>
                    <a:cubicBezTo>
                      <a:pt x="41" y="0"/>
                      <a:pt x="13" y="18"/>
                      <a:pt x="6" y="46"/>
                    </a:cubicBezTo>
                    <a:cubicBezTo>
                      <a:pt x="0" y="74"/>
                      <a:pt x="17" y="103"/>
                      <a:pt x="46" y="109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39" name="Freeform 80"/>
              <p:cNvSpPr/>
              <p:nvPr/>
            </p:nvSpPr>
            <p:spPr bwMode="auto">
              <a:xfrm>
                <a:off x="9069338" y="-3844279"/>
                <a:ext cx="446088" cy="722313"/>
              </a:xfrm>
              <a:custGeom>
                <a:avLst/>
                <a:gdLst>
                  <a:gd name="T0" fmla="*/ 38 w 105"/>
                  <a:gd name="T1" fmla="*/ 147 h 170"/>
                  <a:gd name="T2" fmla="*/ 97 w 105"/>
                  <a:gd name="T3" fmla="*/ 97 h 170"/>
                  <a:gd name="T4" fmla="*/ 102 w 105"/>
                  <a:gd name="T5" fmla="*/ 53 h 170"/>
                  <a:gd name="T6" fmla="*/ 97 w 105"/>
                  <a:gd name="T7" fmla="*/ 26 h 170"/>
                  <a:gd name="T8" fmla="*/ 102 w 105"/>
                  <a:gd name="T9" fmla="*/ 0 h 170"/>
                  <a:gd name="T10" fmla="*/ 90 w 105"/>
                  <a:gd name="T11" fmla="*/ 13 h 170"/>
                  <a:gd name="T12" fmla="*/ 72 w 105"/>
                  <a:gd name="T13" fmla="*/ 27 h 170"/>
                  <a:gd name="T14" fmla="*/ 38 w 105"/>
                  <a:gd name="T15" fmla="*/ 51 h 170"/>
                  <a:gd name="T16" fmla="*/ 15 w 105"/>
                  <a:gd name="T17" fmla="*/ 97 h 170"/>
                  <a:gd name="T18" fmla="*/ 12 w 105"/>
                  <a:gd name="T19" fmla="*/ 151 h 170"/>
                  <a:gd name="T20" fmla="*/ 7 w 105"/>
                  <a:gd name="T21" fmla="*/ 161 h 170"/>
                  <a:gd name="T22" fmla="*/ 4 w 105"/>
                  <a:gd name="T23" fmla="*/ 166 h 170"/>
                  <a:gd name="T24" fmla="*/ 2 w 105"/>
                  <a:gd name="T25" fmla="*/ 168 h 170"/>
                  <a:gd name="T26" fmla="*/ 0 w 105"/>
                  <a:gd name="T27" fmla="*/ 170 h 170"/>
                  <a:gd name="T28" fmla="*/ 3 w 105"/>
                  <a:gd name="T29" fmla="*/ 168 h 170"/>
                  <a:gd name="T30" fmla="*/ 6 w 105"/>
                  <a:gd name="T31" fmla="*/ 166 h 170"/>
                  <a:gd name="T32" fmla="*/ 11 w 105"/>
                  <a:gd name="T33" fmla="*/ 162 h 170"/>
                  <a:gd name="T34" fmla="*/ 23 w 105"/>
                  <a:gd name="T35" fmla="*/ 154 h 170"/>
                  <a:gd name="T36" fmla="*/ 38 w 105"/>
                  <a:gd name="T37" fmla="*/ 147 h 1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05" h="170">
                    <a:moveTo>
                      <a:pt x="38" y="147"/>
                    </a:moveTo>
                    <a:cubicBezTo>
                      <a:pt x="61" y="136"/>
                      <a:pt x="87" y="122"/>
                      <a:pt x="97" y="97"/>
                    </a:cubicBezTo>
                    <a:cubicBezTo>
                      <a:pt x="103" y="83"/>
                      <a:pt x="105" y="68"/>
                      <a:pt x="102" y="53"/>
                    </a:cubicBezTo>
                    <a:cubicBezTo>
                      <a:pt x="100" y="43"/>
                      <a:pt x="97" y="35"/>
                      <a:pt x="97" y="26"/>
                    </a:cubicBezTo>
                    <a:cubicBezTo>
                      <a:pt x="98" y="17"/>
                      <a:pt x="100" y="8"/>
                      <a:pt x="102" y="0"/>
                    </a:cubicBezTo>
                    <a:cubicBezTo>
                      <a:pt x="101" y="4"/>
                      <a:pt x="93" y="10"/>
                      <a:pt x="90" y="13"/>
                    </a:cubicBezTo>
                    <a:cubicBezTo>
                      <a:pt x="84" y="18"/>
                      <a:pt x="78" y="22"/>
                      <a:pt x="72" y="27"/>
                    </a:cubicBezTo>
                    <a:cubicBezTo>
                      <a:pt x="60" y="34"/>
                      <a:pt x="48" y="41"/>
                      <a:pt x="38" y="51"/>
                    </a:cubicBezTo>
                    <a:cubicBezTo>
                      <a:pt x="25" y="63"/>
                      <a:pt x="18" y="80"/>
                      <a:pt x="15" y="97"/>
                    </a:cubicBezTo>
                    <a:cubicBezTo>
                      <a:pt x="12" y="115"/>
                      <a:pt x="17" y="133"/>
                      <a:pt x="12" y="151"/>
                    </a:cubicBezTo>
                    <a:cubicBezTo>
                      <a:pt x="10" y="154"/>
                      <a:pt x="9" y="158"/>
                      <a:pt x="7" y="161"/>
                    </a:cubicBezTo>
                    <a:cubicBezTo>
                      <a:pt x="6" y="163"/>
                      <a:pt x="5" y="164"/>
                      <a:pt x="4" y="166"/>
                    </a:cubicBezTo>
                    <a:cubicBezTo>
                      <a:pt x="3" y="167"/>
                      <a:pt x="3" y="167"/>
                      <a:pt x="2" y="168"/>
                    </a:cubicBezTo>
                    <a:cubicBezTo>
                      <a:pt x="1" y="169"/>
                      <a:pt x="1" y="170"/>
                      <a:pt x="0" y="170"/>
                    </a:cubicBezTo>
                    <a:cubicBezTo>
                      <a:pt x="2" y="169"/>
                      <a:pt x="2" y="169"/>
                      <a:pt x="3" y="168"/>
                    </a:cubicBezTo>
                    <a:cubicBezTo>
                      <a:pt x="4" y="168"/>
                      <a:pt x="5" y="167"/>
                      <a:pt x="6" y="166"/>
                    </a:cubicBezTo>
                    <a:cubicBezTo>
                      <a:pt x="8" y="165"/>
                      <a:pt x="9" y="163"/>
                      <a:pt x="11" y="162"/>
                    </a:cubicBezTo>
                    <a:cubicBezTo>
                      <a:pt x="15" y="159"/>
                      <a:pt x="19" y="157"/>
                      <a:pt x="23" y="154"/>
                    </a:cubicBezTo>
                    <a:cubicBezTo>
                      <a:pt x="28" y="152"/>
                      <a:pt x="33" y="149"/>
                      <a:pt x="38" y="147"/>
                    </a:cubicBezTo>
                  </a:path>
                </a:pathLst>
              </a:custGeom>
              <a:gradFill>
                <a:gsLst>
                  <a:gs pos="0">
                    <a:srgbClr val="FF0000"/>
                  </a:gs>
                  <a:gs pos="61000">
                    <a:srgbClr val="C00000"/>
                  </a:gs>
                  <a:gs pos="100000">
                    <a:srgbClr val="800000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40" name="Freeform 81"/>
              <p:cNvSpPr/>
              <p:nvPr/>
            </p:nvSpPr>
            <p:spPr bwMode="auto">
              <a:xfrm>
                <a:off x="9226501" y="-3844279"/>
                <a:ext cx="288925" cy="479425"/>
              </a:xfrm>
              <a:custGeom>
                <a:avLst/>
                <a:gdLst>
                  <a:gd name="T0" fmla="*/ 65 w 68"/>
                  <a:gd name="T1" fmla="*/ 53 h 113"/>
                  <a:gd name="T2" fmla="*/ 60 w 68"/>
                  <a:gd name="T3" fmla="*/ 26 h 113"/>
                  <a:gd name="T4" fmla="*/ 65 w 68"/>
                  <a:gd name="T5" fmla="*/ 0 h 113"/>
                  <a:gd name="T6" fmla="*/ 53 w 68"/>
                  <a:gd name="T7" fmla="*/ 13 h 113"/>
                  <a:gd name="T8" fmla="*/ 35 w 68"/>
                  <a:gd name="T9" fmla="*/ 27 h 113"/>
                  <a:gd name="T10" fmla="*/ 1 w 68"/>
                  <a:gd name="T11" fmla="*/ 51 h 113"/>
                  <a:gd name="T12" fmla="*/ 0 w 68"/>
                  <a:gd name="T13" fmla="*/ 52 h 113"/>
                  <a:gd name="T14" fmla="*/ 36 w 68"/>
                  <a:gd name="T15" fmla="*/ 50 h 113"/>
                  <a:gd name="T16" fmla="*/ 8 w 68"/>
                  <a:gd name="T17" fmla="*/ 113 h 113"/>
                  <a:gd name="T18" fmla="*/ 48 w 68"/>
                  <a:gd name="T19" fmla="*/ 58 h 113"/>
                  <a:gd name="T20" fmla="*/ 59 w 68"/>
                  <a:gd name="T21" fmla="*/ 99 h 113"/>
                  <a:gd name="T22" fmla="*/ 60 w 68"/>
                  <a:gd name="T23" fmla="*/ 97 h 113"/>
                  <a:gd name="T24" fmla="*/ 65 w 68"/>
                  <a:gd name="T25" fmla="*/ 53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8" h="113">
                    <a:moveTo>
                      <a:pt x="65" y="53"/>
                    </a:moveTo>
                    <a:cubicBezTo>
                      <a:pt x="63" y="43"/>
                      <a:pt x="60" y="35"/>
                      <a:pt x="60" y="26"/>
                    </a:cubicBezTo>
                    <a:cubicBezTo>
                      <a:pt x="61" y="17"/>
                      <a:pt x="63" y="8"/>
                      <a:pt x="65" y="0"/>
                    </a:cubicBezTo>
                    <a:cubicBezTo>
                      <a:pt x="64" y="4"/>
                      <a:pt x="56" y="10"/>
                      <a:pt x="53" y="13"/>
                    </a:cubicBezTo>
                    <a:cubicBezTo>
                      <a:pt x="47" y="18"/>
                      <a:pt x="41" y="22"/>
                      <a:pt x="35" y="27"/>
                    </a:cubicBezTo>
                    <a:cubicBezTo>
                      <a:pt x="23" y="34"/>
                      <a:pt x="11" y="41"/>
                      <a:pt x="1" y="51"/>
                    </a:cubicBezTo>
                    <a:cubicBezTo>
                      <a:pt x="0" y="51"/>
                      <a:pt x="0" y="52"/>
                      <a:pt x="0" y="52"/>
                    </a:cubicBezTo>
                    <a:cubicBezTo>
                      <a:pt x="26" y="50"/>
                      <a:pt x="32" y="43"/>
                      <a:pt x="36" y="50"/>
                    </a:cubicBezTo>
                    <a:cubicBezTo>
                      <a:pt x="36" y="76"/>
                      <a:pt x="22" y="98"/>
                      <a:pt x="8" y="113"/>
                    </a:cubicBezTo>
                    <a:cubicBezTo>
                      <a:pt x="38" y="88"/>
                      <a:pt x="40" y="52"/>
                      <a:pt x="48" y="58"/>
                    </a:cubicBezTo>
                    <a:cubicBezTo>
                      <a:pt x="58" y="70"/>
                      <a:pt x="61" y="86"/>
                      <a:pt x="59" y="99"/>
                    </a:cubicBezTo>
                    <a:cubicBezTo>
                      <a:pt x="59" y="98"/>
                      <a:pt x="60" y="98"/>
                      <a:pt x="60" y="97"/>
                    </a:cubicBezTo>
                    <a:cubicBezTo>
                      <a:pt x="66" y="83"/>
                      <a:pt x="68" y="68"/>
                      <a:pt x="65" y="53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41" name="Freeform 82"/>
              <p:cNvSpPr/>
              <p:nvPr/>
            </p:nvSpPr>
            <p:spPr bwMode="auto">
              <a:xfrm>
                <a:off x="9493201" y="-3823642"/>
                <a:ext cx="407988" cy="742950"/>
              </a:xfrm>
              <a:custGeom>
                <a:avLst/>
                <a:gdLst>
                  <a:gd name="T0" fmla="*/ 93 w 96"/>
                  <a:gd name="T1" fmla="*/ 130 h 175"/>
                  <a:gd name="T2" fmla="*/ 80 w 96"/>
                  <a:gd name="T3" fmla="*/ 54 h 175"/>
                  <a:gd name="T4" fmla="*/ 45 w 96"/>
                  <a:gd name="T5" fmla="*/ 27 h 175"/>
                  <a:gd name="T6" fmla="*/ 19 w 96"/>
                  <a:gd name="T7" fmla="*/ 17 h 175"/>
                  <a:gd name="T8" fmla="*/ 0 w 96"/>
                  <a:gd name="T9" fmla="*/ 0 h 175"/>
                  <a:gd name="T10" fmla="*/ 4 w 96"/>
                  <a:gd name="T11" fmla="*/ 17 h 175"/>
                  <a:gd name="T12" fmla="*/ 7 w 96"/>
                  <a:gd name="T13" fmla="*/ 39 h 175"/>
                  <a:gd name="T14" fmla="*/ 10 w 96"/>
                  <a:gd name="T15" fmla="*/ 81 h 175"/>
                  <a:gd name="T16" fmla="*/ 39 w 96"/>
                  <a:gd name="T17" fmla="*/ 125 h 175"/>
                  <a:gd name="T18" fmla="*/ 82 w 96"/>
                  <a:gd name="T19" fmla="*/ 155 h 175"/>
                  <a:gd name="T20" fmla="*/ 89 w 96"/>
                  <a:gd name="T21" fmla="*/ 164 h 175"/>
                  <a:gd name="T22" fmla="*/ 91 w 96"/>
                  <a:gd name="T23" fmla="*/ 170 h 175"/>
                  <a:gd name="T24" fmla="*/ 93 w 96"/>
                  <a:gd name="T25" fmla="*/ 172 h 175"/>
                  <a:gd name="T26" fmla="*/ 93 w 96"/>
                  <a:gd name="T27" fmla="*/ 175 h 175"/>
                  <a:gd name="T28" fmla="*/ 93 w 96"/>
                  <a:gd name="T29" fmla="*/ 171 h 175"/>
                  <a:gd name="T30" fmla="*/ 93 w 96"/>
                  <a:gd name="T31" fmla="*/ 168 h 175"/>
                  <a:gd name="T32" fmla="*/ 92 w 96"/>
                  <a:gd name="T33" fmla="*/ 161 h 175"/>
                  <a:gd name="T34" fmla="*/ 92 w 96"/>
                  <a:gd name="T35" fmla="*/ 147 h 175"/>
                  <a:gd name="T36" fmla="*/ 93 w 96"/>
                  <a:gd name="T37" fmla="*/ 130 h 1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96" h="175">
                    <a:moveTo>
                      <a:pt x="93" y="130"/>
                    </a:moveTo>
                    <a:cubicBezTo>
                      <a:pt x="96" y="105"/>
                      <a:pt x="96" y="75"/>
                      <a:pt x="80" y="54"/>
                    </a:cubicBezTo>
                    <a:cubicBezTo>
                      <a:pt x="71" y="42"/>
                      <a:pt x="59" y="33"/>
                      <a:pt x="45" y="27"/>
                    </a:cubicBezTo>
                    <a:cubicBezTo>
                      <a:pt x="36" y="24"/>
                      <a:pt x="27" y="23"/>
                      <a:pt x="19" y="17"/>
                    </a:cubicBezTo>
                    <a:cubicBezTo>
                      <a:pt x="12" y="12"/>
                      <a:pt x="6" y="6"/>
                      <a:pt x="0" y="0"/>
                    </a:cubicBezTo>
                    <a:cubicBezTo>
                      <a:pt x="3" y="3"/>
                      <a:pt x="3" y="13"/>
                      <a:pt x="4" y="17"/>
                    </a:cubicBezTo>
                    <a:cubicBezTo>
                      <a:pt x="6" y="25"/>
                      <a:pt x="7" y="32"/>
                      <a:pt x="7" y="39"/>
                    </a:cubicBezTo>
                    <a:cubicBezTo>
                      <a:pt x="8" y="53"/>
                      <a:pt x="7" y="68"/>
                      <a:pt x="10" y="81"/>
                    </a:cubicBezTo>
                    <a:cubicBezTo>
                      <a:pt x="14" y="99"/>
                      <a:pt x="25" y="113"/>
                      <a:pt x="39" y="125"/>
                    </a:cubicBezTo>
                    <a:cubicBezTo>
                      <a:pt x="52" y="136"/>
                      <a:pt x="71" y="141"/>
                      <a:pt x="82" y="155"/>
                    </a:cubicBezTo>
                    <a:cubicBezTo>
                      <a:pt x="85" y="158"/>
                      <a:pt x="87" y="161"/>
                      <a:pt x="89" y="164"/>
                    </a:cubicBezTo>
                    <a:cubicBezTo>
                      <a:pt x="90" y="166"/>
                      <a:pt x="91" y="168"/>
                      <a:pt x="91" y="170"/>
                    </a:cubicBezTo>
                    <a:cubicBezTo>
                      <a:pt x="92" y="171"/>
                      <a:pt x="92" y="171"/>
                      <a:pt x="93" y="172"/>
                    </a:cubicBezTo>
                    <a:cubicBezTo>
                      <a:pt x="93" y="173"/>
                      <a:pt x="93" y="174"/>
                      <a:pt x="93" y="175"/>
                    </a:cubicBezTo>
                    <a:cubicBezTo>
                      <a:pt x="93" y="172"/>
                      <a:pt x="93" y="172"/>
                      <a:pt x="93" y="171"/>
                    </a:cubicBezTo>
                    <a:cubicBezTo>
                      <a:pt x="93" y="170"/>
                      <a:pt x="93" y="169"/>
                      <a:pt x="93" y="168"/>
                    </a:cubicBezTo>
                    <a:cubicBezTo>
                      <a:pt x="93" y="165"/>
                      <a:pt x="92" y="164"/>
                      <a:pt x="92" y="161"/>
                    </a:cubicBezTo>
                    <a:cubicBezTo>
                      <a:pt x="92" y="157"/>
                      <a:pt x="92" y="152"/>
                      <a:pt x="92" y="147"/>
                    </a:cubicBezTo>
                    <a:cubicBezTo>
                      <a:pt x="92" y="142"/>
                      <a:pt x="92" y="136"/>
                      <a:pt x="93" y="130"/>
                    </a:cubicBezTo>
                  </a:path>
                </a:pathLst>
              </a:custGeom>
              <a:gradFill>
                <a:gsLst>
                  <a:gs pos="0">
                    <a:srgbClr val="FF0000"/>
                  </a:gs>
                  <a:gs pos="61000">
                    <a:srgbClr val="C00000"/>
                  </a:gs>
                  <a:gs pos="100000">
                    <a:srgbClr val="800000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42" name="Freeform 83"/>
              <p:cNvSpPr/>
              <p:nvPr/>
            </p:nvSpPr>
            <p:spPr bwMode="auto">
              <a:xfrm>
                <a:off x="9493201" y="-3823642"/>
                <a:ext cx="347663" cy="454025"/>
              </a:xfrm>
              <a:custGeom>
                <a:avLst/>
                <a:gdLst>
                  <a:gd name="T0" fmla="*/ 45 w 82"/>
                  <a:gd name="T1" fmla="*/ 27 h 107"/>
                  <a:gd name="T2" fmla="*/ 19 w 82"/>
                  <a:gd name="T3" fmla="*/ 17 h 107"/>
                  <a:gd name="T4" fmla="*/ 0 w 82"/>
                  <a:gd name="T5" fmla="*/ 0 h 107"/>
                  <a:gd name="T6" fmla="*/ 4 w 82"/>
                  <a:gd name="T7" fmla="*/ 17 h 107"/>
                  <a:gd name="T8" fmla="*/ 7 w 82"/>
                  <a:gd name="T9" fmla="*/ 39 h 107"/>
                  <a:gd name="T10" fmla="*/ 10 w 82"/>
                  <a:gd name="T11" fmla="*/ 81 h 107"/>
                  <a:gd name="T12" fmla="*/ 11 w 82"/>
                  <a:gd name="T13" fmla="*/ 83 h 107"/>
                  <a:gd name="T14" fmla="*/ 28 w 82"/>
                  <a:gd name="T15" fmla="*/ 51 h 107"/>
                  <a:gd name="T16" fmla="*/ 67 w 82"/>
                  <a:gd name="T17" fmla="*/ 107 h 107"/>
                  <a:gd name="T18" fmla="*/ 41 w 82"/>
                  <a:gd name="T19" fmla="*/ 44 h 107"/>
                  <a:gd name="T20" fmla="*/ 82 w 82"/>
                  <a:gd name="T21" fmla="*/ 56 h 107"/>
                  <a:gd name="T22" fmla="*/ 80 w 82"/>
                  <a:gd name="T23" fmla="*/ 54 h 107"/>
                  <a:gd name="T24" fmla="*/ 45 w 82"/>
                  <a:gd name="T25" fmla="*/ 27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2" h="107">
                    <a:moveTo>
                      <a:pt x="45" y="27"/>
                    </a:moveTo>
                    <a:cubicBezTo>
                      <a:pt x="36" y="24"/>
                      <a:pt x="27" y="23"/>
                      <a:pt x="19" y="17"/>
                    </a:cubicBezTo>
                    <a:cubicBezTo>
                      <a:pt x="12" y="12"/>
                      <a:pt x="6" y="6"/>
                      <a:pt x="0" y="0"/>
                    </a:cubicBezTo>
                    <a:cubicBezTo>
                      <a:pt x="3" y="3"/>
                      <a:pt x="3" y="13"/>
                      <a:pt x="4" y="17"/>
                    </a:cubicBezTo>
                    <a:cubicBezTo>
                      <a:pt x="6" y="25"/>
                      <a:pt x="7" y="32"/>
                      <a:pt x="7" y="39"/>
                    </a:cubicBezTo>
                    <a:cubicBezTo>
                      <a:pt x="8" y="53"/>
                      <a:pt x="7" y="68"/>
                      <a:pt x="10" y="81"/>
                    </a:cubicBezTo>
                    <a:cubicBezTo>
                      <a:pt x="10" y="82"/>
                      <a:pt x="11" y="82"/>
                      <a:pt x="11" y="83"/>
                    </a:cubicBezTo>
                    <a:cubicBezTo>
                      <a:pt x="23" y="60"/>
                      <a:pt x="20" y="51"/>
                      <a:pt x="28" y="51"/>
                    </a:cubicBezTo>
                    <a:cubicBezTo>
                      <a:pt x="50" y="64"/>
                      <a:pt x="61" y="87"/>
                      <a:pt x="67" y="107"/>
                    </a:cubicBezTo>
                    <a:cubicBezTo>
                      <a:pt x="61" y="69"/>
                      <a:pt x="32" y="48"/>
                      <a:pt x="41" y="44"/>
                    </a:cubicBezTo>
                    <a:cubicBezTo>
                      <a:pt x="56" y="42"/>
                      <a:pt x="72" y="48"/>
                      <a:pt x="82" y="56"/>
                    </a:cubicBezTo>
                    <a:cubicBezTo>
                      <a:pt x="81" y="56"/>
                      <a:pt x="81" y="55"/>
                      <a:pt x="80" y="54"/>
                    </a:cubicBezTo>
                    <a:cubicBezTo>
                      <a:pt x="71" y="42"/>
                      <a:pt x="59" y="33"/>
                      <a:pt x="45" y="27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43" name="Freeform 84"/>
              <p:cNvSpPr/>
              <p:nvPr/>
            </p:nvSpPr>
            <p:spPr bwMode="auto">
              <a:xfrm>
                <a:off x="9505901" y="-3960167"/>
                <a:ext cx="839788" cy="344488"/>
              </a:xfrm>
              <a:custGeom>
                <a:avLst/>
                <a:gdLst>
                  <a:gd name="T0" fmla="*/ 161 w 198"/>
                  <a:gd name="T1" fmla="*/ 34 h 81"/>
                  <a:gd name="T2" fmla="*/ 91 w 198"/>
                  <a:gd name="T3" fmla="*/ 2 h 81"/>
                  <a:gd name="T4" fmla="*/ 49 w 198"/>
                  <a:gd name="T5" fmla="*/ 16 h 81"/>
                  <a:gd name="T6" fmla="*/ 26 w 198"/>
                  <a:gd name="T7" fmla="*/ 32 h 81"/>
                  <a:gd name="T8" fmla="*/ 0 w 198"/>
                  <a:gd name="T9" fmla="*/ 38 h 81"/>
                  <a:gd name="T10" fmla="*/ 18 w 198"/>
                  <a:gd name="T11" fmla="*/ 44 h 81"/>
                  <a:gd name="T12" fmla="*/ 38 w 198"/>
                  <a:gd name="T13" fmla="*/ 54 h 81"/>
                  <a:gd name="T14" fmla="*/ 74 w 198"/>
                  <a:gd name="T15" fmla="*/ 75 h 81"/>
                  <a:gd name="T16" fmla="*/ 126 w 198"/>
                  <a:gd name="T17" fmla="*/ 76 h 81"/>
                  <a:gd name="T18" fmla="*/ 176 w 198"/>
                  <a:gd name="T19" fmla="*/ 56 h 81"/>
                  <a:gd name="T20" fmla="*/ 187 w 198"/>
                  <a:gd name="T21" fmla="*/ 56 h 81"/>
                  <a:gd name="T22" fmla="*/ 193 w 198"/>
                  <a:gd name="T23" fmla="*/ 57 h 81"/>
                  <a:gd name="T24" fmla="*/ 196 w 198"/>
                  <a:gd name="T25" fmla="*/ 58 h 81"/>
                  <a:gd name="T26" fmla="*/ 198 w 198"/>
                  <a:gd name="T27" fmla="*/ 58 h 81"/>
                  <a:gd name="T28" fmla="*/ 195 w 198"/>
                  <a:gd name="T29" fmla="*/ 57 h 81"/>
                  <a:gd name="T30" fmla="*/ 192 w 198"/>
                  <a:gd name="T31" fmla="*/ 55 h 81"/>
                  <a:gd name="T32" fmla="*/ 186 w 198"/>
                  <a:gd name="T33" fmla="*/ 52 h 81"/>
                  <a:gd name="T34" fmla="*/ 174 w 198"/>
                  <a:gd name="T35" fmla="*/ 44 h 81"/>
                  <a:gd name="T36" fmla="*/ 161 w 198"/>
                  <a:gd name="T37" fmla="*/ 34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98" h="81">
                    <a:moveTo>
                      <a:pt x="161" y="34"/>
                    </a:moveTo>
                    <a:cubicBezTo>
                      <a:pt x="142" y="18"/>
                      <a:pt x="117" y="0"/>
                      <a:pt x="91" y="2"/>
                    </a:cubicBezTo>
                    <a:cubicBezTo>
                      <a:pt x="76" y="3"/>
                      <a:pt x="61" y="7"/>
                      <a:pt x="49" y="16"/>
                    </a:cubicBezTo>
                    <a:cubicBezTo>
                      <a:pt x="41" y="22"/>
                      <a:pt x="35" y="28"/>
                      <a:pt x="26" y="32"/>
                    </a:cubicBezTo>
                    <a:cubicBezTo>
                      <a:pt x="18" y="35"/>
                      <a:pt x="9" y="37"/>
                      <a:pt x="0" y="38"/>
                    </a:cubicBezTo>
                    <a:cubicBezTo>
                      <a:pt x="5" y="38"/>
                      <a:pt x="13" y="42"/>
                      <a:pt x="18" y="44"/>
                    </a:cubicBezTo>
                    <a:cubicBezTo>
                      <a:pt x="25" y="47"/>
                      <a:pt x="31" y="50"/>
                      <a:pt x="38" y="54"/>
                    </a:cubicBezTo>
                    <a:cubicBezTo>
                      <a:pt x="50" y="61"/>
                      <a:pt x="61" y="70"/>
                      <a:pt x="74" y="75"/>
                    </a:cubicBezTo>
                    <a:cubicBezTo>
                      <a:pt x="91" y="81"/>
                      <a:pt x="109" y="81"/>
                      <a:pt x="126" y="76"/>
                    </a:cubicBezTo>
                    <a:cubicBezTo>
                      <a:pt x="143" y="71"/>
                      <a:pt x="158" y="58"/>
                      <a:pt x="176" y="56"/>
                    </a:cubicBezTo>
                    <a:cubicBezTo>
                      <a:pt x="179" y="56"/>
                      <a:pt x="183" y="56"/>
                      <a:pt x="187" y="56"/>
                    </a:cubicBezTo>
                    <a:cubicBezTo>
                      <a:pt x="189" y="56"/>
                      <a:pt x="191" y="57"/>
                      <a:pt x="193" y="57"/>
                    </a:cubicBezTo>
                    <a:cubicBezTo>
                      <a:pt x="194" y="57"/>
                      <a:pt x="195" y="57"/>
                      <a:pt x="196" y="58"/>
                    </a:cubicBezTo>
                    <a:cubicBezTo>
                      <a:pt x="196" y="58"/>
                      <a:pt x="197" y="58"/>
                      <a:pt x="198" y="58"/>
                    </a:cubicBezTo>
                    <a:cubicBezTo>
                      <a:pt x="196" y="57"/>
                      <a:pt x="196" y="57"/>
                      <a:pt x="195" y="57"/>
                    </a:cubicBezTo>
                    <a:cubicBezTo>
                      <a:pt x="194" y="56"/>
                      <a:pt x="193" y="55"/>
                      <a:pt x="192" y="55"/>
                    </a:cubicBezTo>
                    <a:cubicBezTo>
                      <a:pt x="190" y="54"/>
                      <a:pt x="188" y="53"/>
                      <a:pt x="186" y="52"/>
                    </a:cubicBezTo>
                    <a:cubicBezTo>
                      <a:pt x="182" y="50"/>
                      <a:pt x="178" y="47"/>
                      <a:pt x="174" y="44"/>
                    </a:cubicBezTo>
                    <a:cubicBezTo>
                      <a:pt x="170" y="41"/>
                      <a:pt x="165" y="38"/>
                      <a:pt x="161" y="34"/>
                    </a:cubicBezTo>
                  </a:path>
                </a:pathLst>
              </a:custGeom>
              <a:gradFill>
                <a:gsLst>
                  <a:gs pos="0">
                    <a:srgbClr val="FF0000"/>
                  </a:gs>
                  <a:gs pos="61000">
                    <a:srgbClr val="C00000"/>
                  </a:gs>
                  <a:gs pos="100000">
                    <a:srgbClr val="800000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44" name="Freeform 85"/>
              <p:cNvSpPr/>
              <p:nvPr/>
            </p:nvSpPr>
            <p:spPr bwMode="auto">
              <a:xfrm>
                <a:off x="9505901" y="-3950642"/>
                <a:ext cx="538163" cy="314325"/>
              </a:xfrm>
              <a:custGeom>
                <a:avLst/>
                <a:gdLst>
                  <a:gd name="T0" fmla="*/ 49 w 127"/>
                  <a:gd name="T1" fmla="*/ 14 h 74"/>
                  <a:gd name="T2" fmla="*/ 26 w 127"/>
                  <a:gd name="T3" fmla="*/ 30 h 74"/>
                  <a:gd name="T4" fmla="*/ 0 w 127"/>
                  <a:gd name="T5" fmla="*/ 36 h 74"/>
                  <a:gd name="T6" fmla="*/ 18 w 127"/>
                  <a:gd name="T7" fmla="*/ 42 h 74"/>
                  <a:gd name="T8" fmla="*/ 38 w 127"/>
                  <a:gd name="T9" fmla="*/ 52 h 74"/>
                  <a:gd name="T10" fmla="*/ 74 w 127"/>
                  <a:gd name="T11" fmla="*/ 73 h 74"/>
                  <a:gd name="T12" fmla="*/ 76 w 127"/>
                  <a:gd name="T13" fmla="*/ 74 h 74"/>
                  <a:gd name="T14" fmla="*/ 59 w 127"/>
                  <a:gd name="T15" fmla="*/ 42 h 74"/>
                  <a:gd name="T16" fmla="*/ 127 w 127"/>
                  <a:gd name="T17" fmla="*/ 40 h 74"/>
                  <a:gd name="T18" fmla="*/ 76 w 127"/>
                  <a:gd name="T19" fmla="*/ 31 h 74"/>
                  <a:gd name="T20" fmla="*/ 61 w 127"/>
                  <a:gd name="T21" fmla="*/ 27 h 74"/>
                  <a:gd name="T22" fmla="*/ 93 w 127"/>
                  <a:gd name="T23" fmla="*/ 0 h 74"/>
                  <a:gd name="T24" fmla="*/ 92 w 127"/>
                  <a:gd name="T25" fmla="*/ 0 h 74"/>
                  <a:gd name="T26" fmla="*/ 91 w 127"/>
                  <a:gd name="T27" fmla="*/ 0 h 74"/>
                  <a:gd name="T28" fmla="*/ 49 w 127"/>
                  <a:gd name="T29" fmla="*/ 14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27" h="74">
                    <a:moveTo>
                      <a:pt x="49" y="14"/>
                    </a:moveTo>
                    <a:cubicBezTo>
                      <a:pt x="41" y="20"/>
                      <a:pt x="35" y="26"/>
                      <a:pt x="26" y="30"/>
                    </a:cubicBezTo>
                    <a:cubicBezTo>
                      <a:pt x="18" y="33"/>
                      <a:pt x="9" y="35"/>
                      <a:pt x="0" y="36"/>
                    </a:cubicBezTo>
                    <a:cubicBezTo>
                      <a:pt x="5" y="36"/>
                      <a:pt x="13" y="40"/>
                      <a:pt x="18" y="42"/>
                    </a:cubicBezTo>
                    <a:cubicBezTo>
                      <a:pt x="25" y="45"/>
                      <a:pt x="31" y="48"/>
                      <a:pt x="38" y="52"/>
                    </a:cubicBezTo>
                    <a:cubicBezTo>
                      <a:pt x="50" y="59"/>
                      <a:pt x="61" y="68"/>
                      <a:pt x="74" y="73"/>
                    </a:cubicBezTo>
                    <a:cubicBezTo>
                      <a:pt x="75" y="73"/>
                      <a:pt x="75" y="73"/>
                      <a:pt x="76" y="74"/>
                    </a:cubicBezTo>
                    <a:cubicBezTo>
                      <a:pt x="63" y="50"/>
                      <a:pt x="54" y="48"/>
                      <a:pt x="59" y="42"/>
                    </a:cubicBezTo>
                    <a:cubicBezTo>
                      <a:pt x="82" y="30"/>
                      <a:pt x="108" y="34"/>
                      <a:pt x="127" y="40"/>
                    </a:cubicBezTo>
                    <a:cubicBezTo>
                      <a:pt x="108" y="31"/>
                      <a:pt x="89" y="31"/>
                      <a:pt x="76" y="31"/>
                    </a:cubicBezTo>
                    <a:cubicBezTo>
                      <a:pt x="66" y="31"/>
                      <a:pt x="60" y="31"/>
                      <a:pt x="61" y="27"/>
                    </a:cubicBezTo>
                    <a:cubicBezTo>
                      <a:pt x="67" y="13"/>
                      <a:pt x="81" y="4"/>
                      <a:pt x="93" y="0"/>
                    </a:cubicBezTo>
                    <a:cubicBezTo>
                      <a:pt x="93" y="0"/>
                      <a:pt x="93" y="0"/>
                      <a:pt x="92" y="0"/>
                    </a:cubicBezTo>
                    <a:cubicBezTo>
                      <a:pt x="92" y="0"/>
                      <a:pt x="91" y="0"/>
                      <a:pt x="91" y="0"/>
                    </a:cubicBezTo>
                    <a:cubicBezTo>
                      <a:pt x="76" y="1"/>
                      <a:pt x="61" y="5"/>
                      <a:pt x="49" y="14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45" name="Freeform 86"/>
              <p:cNvSpPr/>
              <p:nvPr/>
            </p:nvSpPr>
            <p:spPr bwMode="auto">
              <a:xfrm>
                <a:off x="9540826" y="-4495154"/>
                <a:ext cx="427038" cy="739775"/>
              </a:xfrm>
              <a:custGeom>
                <a:avLst/>
                <a:gdLst>
                  <a:gd name="T0" fmla="*/ 64 w 101"/>
                  <a:gd name="T1" fmla="*/ 25 h 174"/>
                  <a:gd name="T2" fmla="*/ 7 w 101"/>
                  <a:gd name="T3" fmla="*/ 76 h 174"/>
                  <a:gd name="T4" fmla="*/ 3 w 101"/>
                  <a:gd name="T5" fmla="*/ 121 h 174"/>
                  <a:gd name="T6" fmla="*/ 9 w 101"/>
                  <a:gd name="T7" fmla="*/ 148 h 174"/>
                  <a:gd name="T8" fmla="*/ 5 w 101"/>
                  <a:gd name="T9" fmla="*/ 174 h 174"/>
                  <a:gd name="T10" fmla="*/ 17 w 101"/>
                  <a:gd name="T11" fmla="*/ 160 h 174"/>
                  <a:gd name="T12" fmla="*/ 34 w 101"/>
                  <a:gd name="T13" fmla="*/ 146 h 174"/>
                  <a:gd name="T14" fmla="*/ 67 w 101"/>
                  <a:gd name="T15" fmla="*/ 121 h 174"/>
                  <a:gd name="T16" fmla="*/ 89 w 101"/>
                  <a:gd name="T17" fmla="*/ 73 h 174"/>
                  <a:gd name="T18" fmla="*/ 90 w 101"/>
                  <a:gd name="T19" fmla="*/ 20 h 174"/>
                  <a:gd name="T20" fmla="*/ 95 w 101"/>
                  <a:gd name="T21" fmla="*/ 10 h 174"/>
                  <a:gd name="T22" fmla="*/ 98 w 101"/>
                  <a:gd name="T23" fmla="*/ 4 h 174"/>
                  <a:gd name="T24" fmla="*/ 99 w 101"/>
                  <a:gd name="T25" fmla="*/ 2 h 174"/>
                  <a:gd name="T26" fmla="*/ 101 w 101"/>
                  <a:gd name="T27" fmla="*/ 0 h 174"/>
                  <a:gd name="T28" fmla="*/ 98 w 101"/>
                  <a:gd name="T29" fmla="*/ 2 h 174"/>
                  <a:gd name="T30" fmla="*/ 95 w 101"/>
                  <a:gd name="T31" fmla="*/ 4 h 174"/>
                  <a:gd name="T32" fmla="*/ 91 w 101"/>
                  <a:gd name="T33" fmla="*/ 8 h 174"/>
                  <a:gd name="T34" fmla="*/ 79 w 101"/>
                  <a:gd name="T35" fmla="*/ 17 h 174"/>
                  <a:gd name="T36" fmla="*/ 64 w 101"/>
                  <a:gd name="T37" fmla="*/ 25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01" h="174">
                    <a:moveTo>
                      <a:pt x="64" y="25"/>
                    </a:moveTo>
                    <a:cubicBezTo>
                      <a:pt x="41" y="36"/>
                      <a:pt x="16" y="51"/>
                      <a:pt x="7" y="76"/>
                    </a:cubicBezTo>
                    <a:cubicBezTo>
                      <a:pt x="2" y="91"/>
                      <a:pt x="0" y="106"/>
                      <a:pt x="3" y="121"/>
                    </a:cubicBezTo>
                    <a:cubicBezTo>
                      <a:pt x="6" y="130"/>
                      <a:pt x="9" y="138"/>
                      <a:pt x="9" y="148"/>
                    </a:cubicBezTo>
                    <a:cubicBezTo>
                      <a:pt x="8" y="157"/>
                      <a:pt x="7" y="165"/>
                      <a:pt x="5" y="174"/>
                    </a:cubicBezTo>
                    <a:cubicBezTo>
                      <a:pt x="6" y="169"/>
                      <a:pt x="13" y="164"/>
                      <a:pt x="17" y="160"/>
                    </a:cubicBezTo>
                    <a:cubicBezTo>
                      <a:pt x="22" y="155"/>
                      <a:pt x="28" y="150"/>
                      <a:pt x="34" y="146"/>
                    </a:cubicBezTo>
                    <a:cubicBezTo>
                      <a:pt x="45" y="138"/>
                      <a:pt x="58" y="130"/>
                      <a:pt x="67" y="121"/>
                    </a:cubicBezTo>
                    <a:cubicBezTo>
                      <a:pt x="80" y="108"/>
                      <a:pt x="86" y="91"/>
                      <a:pt x="89" y="73"/>
                    </a:cubicBezTo>
                    <a:cubicBezTo>
                      <a:pt x="91" y="56"/>
                      <a:pt x="85" y="37"/>
                      <a:pt x="90" y="20"/>
                    </a:cubicBezTo>
                    <a:cubicBezTo>
                      <a:pt x="91" y="16"/>
                      <a:pt x="93" y="13"/>
                      <a:pt x="95" y="10"/>
                    </a:cubicBezTo>
                    <a:cubicBezTo>
                      <a:pt x="96" y="8"/>
                      <a:pt x="97" y="6"/>
                      <a:pt x="98" y="4"/>
                    </a:cubicBezTo>
                    <a:cubicBezTo>
                      <a:pt x="98" y="4"/>
                      <a:pt x="99" y="3"/>
                      <a:pt x="99" y="2"/>
                    </a:cubicBezTo>
                    <a:cubicBezTo>
                      <a:pt x="100" y="1"/>
                      <a:pt x="100" y="1"/>
                      <a:pt x="101" y="0"/>
                    </a:cubicBezTo>
                    <a:cubicBezTo>
                      <a:pt x="99" y="2"/>
                      <a:pt x="99" y="2"/>
                      <a:pt x="98" y="2"/>
                    </a:cubicBezTo>
                    <a:cubicBezTo>
                      <a:pt x="97" y="3"/>
                      <a:pt x="96" y="4"/>
                      <a:pt x="95" y="4"/>
                    </a:cubicBezTo>
                    <a:cubicBezTo>
                      <a:pt x="94" y="6"/>
                      <a:pt x="92" y="7"/>
                      <a:pt x="91" y="8"/>
                    </a:cubicBezTo>
                    <a:cubicBezTo>
                      <a:pt x="87" y="11"/>
                      <a:pt x="83" y="14"/>
                      <a:pt x="79" y="17"/>
                    </a:cubicBezTo>
                    <a:cubicBezTo>
                      <a:pt x="74" y="20"/>
                      <a:pt x="69" y="22"/>
                      <a:pt x="64" y="25"/>
                    </a:cubicBezTo>
                  </a:path>
                </a:pathLst>
              </a:custGeom>
              <a:gradFill>
                <a:gsLst>
                  <a:gs pos="0">
                    <a:srgbClr val="FF0000"/>
                  </a:gs>
                  <a:gs pos="61000">
                    <a:srgbClr val="C00000"/>
                  </a:gs>
                  <a:gs pos="100000">
                    <a:srgbClr val="800000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46" name="Freeform 87"/>
              <p:cNvSpPr/>
              <p:nvPr/>
            </p:nvSpPr>
            <p:spPr bwMode="auto">
              <a:xfrm>
                <a:off x="9540826" y="-4244329"/>
                <a:ext cx="287338" cy="488950"/>
              </a:xfrm>
              <a:custGeom>
                <a:avLst/>
                <a:gdLst>
                  <a:gd name="T0" fmla="*/ 3 w 68"/>
                  <a:gd name="T1" fmla="*/ 62 h 115"/>
                  <a:gd name="T2" fmla="*/ 9 w 68"/>
                  <a:gd name="T3" fmla="*/ 89 h 115"/>
                  <a:gd name="T4" fmla="*/ 5 w 68"/>
                  <a:gd name="T5" fmla="*/ 115 h 115"/>
                  <a:gd name="T6" fmla="*/ 17 w 68"/>
                  <a:gd name="T7" fmla="*/ 101 h 115"/>
                  <a:gd name="T8" fmla="*/ 34 w 68"/>
                  <a:gd name="T9" fmla="*/ 87 h 115"/>
                  <a:gd name="T10" fmla="*/ 67 w 68"/>
                  <a:gd name="T11" fmla="*/ 62 h 115"/>
                  <a:gd name="T12" fmla="*/ 68 w 68"/>
                  <a:gd name="T13" fmla="*/ 60 h 115"/>
                  <a:gd name="T14" fmla="*/ 33 w 68"/>
                  <a:gd name="T15" fmla="*/ 63 h 115"/>
                  <a:gd name="T16" fmla="*/ 58 w 68"/>
                  <a:gd name="T17" fmla="*/ 0 h 115"/>
                  <a:gd name="T18" fmla="*/ 20 w 68"/>
                  <a:gd name="T19" fmla="*/ 56 h 115"/>
                  <a:gd name="T20" fmla="*/ 8 w 68"/>
                  <a:gd name="T21" fmla="*/ 15 h 115"/>
                  <a:gd name="T22" fmla="*/ 7 w 68"/>
                  <a:gd name="T23" fmla="*/ 17 h 115"/>
                  <a:gd name="T24" fmla="*/ 3 w 68"/>
                  <a:gd name="T25" fmla="*/ 62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8" h="115">
                    <a:moveTo>
                      <a:pt x="3" y="62"/>
                    </a:moveTo>
                    <a:cubicBezTo>
                      <a:pt x="6" y="71"/>
                      <a:pt x="9" y="79"/>
                      <a:pt x="9" y="89"/>
                    </a:cubicBezTo>
                    <a:cubicBezTo>
                      <a:pt x="8" y="98"/>
                      <a:pt x="7" y="106"/>
                      <a:pt x="5" y="115"/>
                    </a:cubicBezTo>
                    <a:cubicBezTo>
                      <a:pt x="6" y="110"/>
                      <a:pt x="13" y="105"/>
                      <a:pt x="17" y="101"/>
                    </a:cubicBezTo>
                    <a:cubicBezTo>
                      <a:pt x="22" y="96"/>
                      <a:pt x="28" y="91"/>
                      <a:pt x="34" y="87"/>
                    </a:cubicBezTo>
                    <a:cubicBezTo>
                      <a:pt x="45" y="79"/>
                      <a:pt x="58" y="71"/>
                      <a:pt x="67" y="62"/>
                    </a:cubicBezTo>
                    <a:cubicBezTo>
                      <a:pt x="68" y="61"/>
                      <a:pt x="68" y="61"/>
                      <a:pt x="68" y="60"/>
                    </a:cubicBezTo>
                    <a:cubicBezTo>
                      <a:pt x="42" y="63"/>
                      <a:pt x="37" y="70"/>
                      <a:pt x="33" y="63"/>
                    </a:cubicBezTo>
                    <a:cubicBezTo>
                      <a:pt x="31" y="37"/>
                      <a:pt x="45" y="15"/>
                      <a:pt x="58" y="0"/>
                    </a:cubicBezTo>
                    <a:cubicBezTo>
                      <a:pt x="29" y="25"/>
                      <a:pt x="28" y="62"/>
                      <a:pt x="20" y="56"/>
                    </a:cubicBezTo>
                    <a:cubicBezTo>
                      <a:pt x="10" y="44"/>
                      <a:pt x="6" y="28"/>
                      <a:pt x="8" y="15"/>
                    </a:cubicBezTo>
                    <a:cubicBezTo>
                      <a:pt x="7" y="16"/>
                      <a:pt x="7" y="17"/>
                      <a:pt x="7" y="17"/>
                    </a:cubicBezTo>
                    <a:cubicBezTo>
                      <a:pt x="2" y="32"/>
                      <a:pt x="0" y="47"/>
                      <a:pt x="3" y="62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47" name="Freeform 88"/>
              <p:cNvSpPr/>
              <p:nvPr/>
            </p:nvSpPr>
            <p:spPr bwMode="auto">
              <a:xfrm>
                <a:off x="8710563" y="-4026842"/>
                <a:ext cx="820738" cy="342900"/>
              </a:xfrm>
              <a:custGeom>
                <a:avLst/>
                <a:gdLst>
                  <a:gd name="T0" fmla="*/ 34 w 194"/>
                  <a:gd name="T1" fmla="*/ 40 h 81"/>
                  <a:gd name="T2" fmla="*/ 100 w 194"/>
                  <a:gd name="T3" fmla="*/ 80 h 81"/>
                  <a:gd name="T4" fmla="*/ 143 w 194"/>
                  <a:gd name="T5" fmla="*/ 71 h 81"/>
                  <a:gd name="T6" fmla="*/ 168 w 194"/>
                  <a:gd name="T7" fmla="*/ 58 h 81"/>
                  <a:gd name="T8" fmla="*/ 194 w 194"/>
                  <a:gd name="T9" fmla="*/ 55 h 81"/>
                  <a:gd name="T10" fmla="*/ 178 w 194"/>
                  <a:gd name="T11" fmla="*/ 47 h 81"/>
                  <a:gd name="T12" fmla="*/ 159 w 194"/>
                  <a:gd name="T13" fmla="*/ 35 h 81"/>
                  <a:gd name="T14" fmla="*/ 125 w 194"/>
                  <a:gd name="T15" fmla="*/ 10 h 81"/>
                  <a:gd name="T16" fmla="*/ 74 w 194"/>
                  <a:gd name="T17" fmla="*/ 3 h 81"/>
                  <a:gd name="T18" fmla="*/ 22 w 194"/>
                  <a:gd name="T19" fmla="*/ 16 h 81"/>
                  <a:gd name="T20" fmla="*/ 11 w 194"/>
                  <a:gd name="T21" fmla="*/ 15 h 81"/>
                  <a:gd name="T22" fmla="*/ 5 w 194"/>
                  <a:gd name="T23" fmla="*/ 13 h 81"/>
                  <a:gd name="T24" fmla="*/ 2 w 194"/>
                  <a:gd name="T25" fmla="*/ 12 h 81"/>
                  <a:gd name="T26" fmla="*/ 0 w 194"/>
                  <a:gd name="T27" fmla="*/ 11 h 81"/>
                  <a:gd name="T28" fmla="*/ 3 w 194"/>
                  <a:gd name="T29" fmla="*/ 13 h 81"/>
                  <a:gd name="T30" fmla="*/ 6 w 194"/>
                  <a:gd name="T31" fmla="*/ 15 h 81"/>
                  <a:gd name="T32" fmla="*/ 11 w 194"/>
                  <a:gd name="T33" fmla="*/ 19 h 81"/>
                  <a:gd name="T34" fmla="*/ 22 w 194"/>
                  <a:gd name="T35" fmla="*/ 28 h 81"/>
                  <a:gd name="T36" fmla="*/ 34 w 194"/>
                  <a:gd name="T37" fmla="*/ 40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94" h="81">
                    <a:moveTo>
                      <a:pt x="34" y="40"/>
                    </a:moveTo>
                    <a:cubicBezTo>
                      <a:pt x="51" y="58"/>
                      <a:pt x="73" y="79"/>
                      <a:pt x="100" y="80"/>
                    </a:cubicBezTo>
                    <a:cubicBezTo>
                      <a:pt x="115" y="81"/>
                      <a:pt x="130" y="78"/>
                      <a:pt x="143" y="71"/>
                    </a:cubicBezTo>
                    <a:cubicBezTo>
                      <a:pt x="152" y="66"/>
                      <a:pt x="159" y="61"/>
                      <a:pt x="168" y="58"/>
                    </a:cubicBezTo>
                    <a:cubicBezTo>
                      <a:pt x="176" y="56"/>
                      <a:pt x="185" y="55"/>
                      <a:pt x="194" y="55"/>
                    </a:cubicBezTo>
                    <a:cubicBezTo>
                      <a:pt x="189" y="55"/>
                      <a:pt x="182" y="49"/>
                      <a:pt x="178" y="47"/>
                    </a:cubicBezTo>
                    <a:cubicBezTo>
                      <a:pt x="171" y="43"/>
                      <a:pt x="165" y="39"/>
                      <a:pt x="159" y="35"/>
                    </a:cubicBezTo>
                    <a:cubicBezTo>
                      <a:pt x="148" y="26"/>
                      <a:pt x="137" y="16"/>
                      <a:pt x="125" y="10"/>
                    </a:cubicBezTo>
                    <a:cubicBezTo>
                      <a:pt x="110" y="1"/>
                      <a:pt x="91" y="0"/>
                      <a:pt x="74" y="3"/>
                    </a:cubicBezTo>
                    <a:cubicBezTo>
                      <a:pt x="56" y="6"/>
                      <a:pt x="40" y="16"/>
                      <a:pt x="22" y="16"/>
                    </a:cubicBezTo>
                    <a:cubicBezTo>
                      <a:pt x="19" y="16"/>
                      <a:pt x="15" y="15"/>
                      <a:pt x="11" y="15"/>
                    </a:cubicBezTo>
                    <a:cubicBezTo>
                      <a:pt x="9" y="14"/>
                      <a:pt x="7" y="14"/>
                      <a:pt x="5" y="13"/>
                    </a:cubicBezTo>
                    <a:cubicBezTo>
                      <a:pt x="4" y="13"/>
                      <a:pt x="3" y="13"/>
                      <a:pt x="2" y="12"/>
                    </a:cubicBezTo>
                    <a:cubicBezTo>
                      <a:pt x="2" y="12"/>
                      <a:pt x="1" y="12"/>
                      <a:pt x="0" y="11"/>
                    </a:cubicBezTo>
                    <a:cubicBezTo>
                      <a:pt x="2" y="13"/>
                      <a:pt x="2" y="13"/>
                      <a:pt x="3" y="13"/>
                    </a:cubicBezTo>
                    <a:cubicBezTo>
                      <a:pt x="4" y="14"/>
                      <a:pt x="5" y="15"/>
                      <a:pt x="6" y="15"/>
                    </a:cubicBezTo>
                    <a:cubicBezTo>
                      <a:pt x="8" y="17"/>
                      <a:pt x="9" y="18"/>
                      <a:pt x="11" y="19"/>
                    </a:cubicBezTo>
                    <a:cubicBezTo>
                      <a:pt x="15" y="22"/>
                      <a:pt x="19" y="25"/>
                      <a:pt x="22" y="28"/>
                    </a:cubicBezTo>
                    <a:cubicBezTo>
                      <a:pt x="26" y="32"/>
                      <a:pt x="30" y="36"/>
                      <a:pt x="34" y="40"/>
                    </a:cubicBezTo>
                  </a:path>
                </a:pathLst>
              </a:custGeom>
              <a:gradFill>
                <a:gsLst>
                  <a:gs pos="0">
                    <a:srgbClr val="FF0000"/>
                  </a:gs>
                  <a:gs pos="61000">
                    <a:srgbClr val="C00000"/>
                  </a:gs>
                  <a:gs pos="100000">
                    <a:srgbClr val="800000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48" name="Freeform 89"/>
              <p:cNvSpPr/>
              <p:nvPr/>
            </p:nvSpPr>
            <p:spPr bwMode="auto">
              <a:xfrm>
                <a:off x="9002663" y="-3988742"/>
                <a:ext cx="528638" cy="304800"/>
              </a:xfrm>
              <a:custGeom>
                <a:avLst/>
                <a:gdLst>
                  <a:gd name="T0" fmla="*/ 74 w 125"/>
                  <a:gd name="T1" fmla="*/ 62 h 72"/>
                  <a:gd name="T2" fmla="*/ 99 w 125"/>
                  <a:gd name="T3" fmla="*/ 49 h 72"/>
                  <a:gd name="T4" fmla="*/ 125 w 125"/>
                  <a:gd name="T5" fmla="*/ 46 h 72"/>
                  <a:gd name="T6" fmla="*/ 109 w 125"/>
                  <a:gd name="T7" fmla="*/ 38 h 72"/>
                  <a:gd name="T8" fmla="*/ 90 w 125"/>
                  <a:gd name="T9" fmla="*/ 26 h 72"/>
                  <a:gd name="T10" fmla="*/ 56 w 125"/>
                  <a:gd name="T11" fmla="*/ 1 h 72"/>
                  <a:gd name="T12" fmla="*/ 55 w 125"/>
                  <a:gd name="T13" fmla="*/ 0 h 72"/>
                  <a:gd name="T14" fmla="*/ 67 w 125"/>
                  <a:gd name="T15" fmla="*/ 34 h 72"/>
                  <a:gd name="T16" fmla="*/ 0 w 125"/>
                  <a:gd name="T17" fmla="*/ 27 h 72"/>
                  <a:gd name="T18" fmla="*/ 64 w 125"/>
                  <a:gd name="T19" fmla="*/ 48 h 72"/>
                  <a:gd name="T20" fmla="*/ 29 w 125"/>
                  <a:gd name="T21" fmla="*/ 71 h 72"/>
                  <a:gd name="T22" fmla="*/ 31 w 125"/>
                  <a:gd name="T23" fmla="*/ 71 h 72"/>
                  <a:gd name="T24" fmla="*/ 74 w 125"/>
                  <a:gd name="T25" fmla="*/ 62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25" h="72">
                    <a:moveTo>
                      <a:pt x="74" y="62"/>
                    </a:moveTo>
                    <a:cubicBezTo>
                      <a:pt x="83" y="57"/>
                      <a:pt x="90" y="52"/>
                      <a:pt x="99" y="49"/>
                    </a:cubicBezTo>
                    <a:cubicBezTo>
                      <a:pt x="107" y="47"/>
                      <a:pt x="116" y="46"/>
                      <a:pt x="125" y="46"/>
                    </a:cubicBezTo>
                    <a:cubicBezTo>
                      <a:pt x="120" y="46"/>
                      <a:pt x="113" y="40"/>
                      <a:pt x="109" y="38"/>
                    </a:cubicBezTo>
                    <a:cubicBezTo>
                      <a:pt x="102" y="34"/>
                      <a:pt x="96" y="30"/>
                      <a:pt x="90" y="26"/>
                    </a:cubicBezTo>
                    <a:cubicBezTo>
                      <a:pt x="79" y="17"/>
                      <a:pt x="68" y="7"/>
                      <a:pt x="56" y="1"/>
                    </a:cubicBezTo>
                    <a:cubicBezTo>
                      <a:pt x="56" y="0"/>
                      <a:pt x="55" y="0"/>
                      <a:pt x="55" y="0"/>
                    </a:cubicBezTo>
                    <a:cubicBezTo>
                      <a:pt x="64" y="24"/>
                      <a:pt x="73" y="28"/>
                      <a:pt x="67" y="34"/>
                    </a:cubicBezTo>
                    <a:cubicBezTo>
                      <a:pt x="43" y="42"/>
                      <a:pt x="18" y="35"/>
                      <a:pt x="0" y="27"/>
                    </a:cubicBezTo>
                    <a:cubicBezTo>
                      <a:pt x="32" y="47"/>
                      <a:pt x="67" y="38"/>
                      <a:pt x="64" y="48"/>
                    </a:cubicBezTo>
                    <a:cubicBezTo>
                      <a:pt x="56" y="61"/>
                      <a:pt x="41" y="69"/>
                      <a:pt x="29" y="71"/>
                    </a:cubicBezTo>
                    <a:cubicBezTo>
                      <a:pt x="29" y="71"/>
                      <a:pt x="30" y="71"/>
                      <a:pt x="31" y="71"/>
                    </a:cubicBezTo>
                    <a:cubicBezTo>
                      <a:pt x="46" y="72"/>
                      <a:pt x="61" y="69"/>
                      <a:pt x="74" y="62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49" name="Freeform 90"/>
              <p:cNvSpPr/>
              <p:nvPr/>
            </p:nvSpPr>
            <p:spPr bwMode="auto">
              <a:xfrm>
                <a:off x="9159826" y="-4588817"/>
                <a:ext cx="376238" cy="782638"/>
              </a:xfrm>
              <a:custGeom>
                <a:avLst/>
                <a:gdLst>
                  <a:gd name="T0" fmla="*/ 10 w 89"/>
                  <a:gd name="T1" fmla="*/ 44 h 184"/>
                  <a:gd name="T2" fmla="*/ 14 w 89"/>
                  <a:gd name="T3" fmla="*/ 121 h 184"/>
                  <a:gd name="T4" fmla="*/ 47 w 89"/>
                  <a:gd name="T5" fmla="*/ 151 h 184"/>
                  <a:gd name="T6" fmla="*/ 71 w 89"/>
                  <a:gd name="T7" fmla="*/ 164 h 184"/>
                  <a:gd name="T8" fmla="*/ 89 w 89"/>
                  <a:gd name="T9" fmla="*/ 184 h 184"/>
                  <a:gd name="T10" fmla="*/ 86 w 89"/>
                  <a:gd name="T11" fmla="*/ 166 h 184"/>
                  <a:gd name="T12" fmla="*/ 85 w 89"/>
                  <a:gd name="T13" fmla="*/ 143 h 184"/>
                  <a:gd name="T14" fmla="*/ 87 w 89"/>
                  <a:gd name="T15" fmla="*/ 102 h 184"/>
                  <a:gd name="T16" fmla="*/ 63 w 89"/>
                  <a:gd name="T17" fmla="*/ 55 h 184"/>
                  <a:gd name="T18" fmla="*/ 23 w 89"/>
                  <a:gd name="T19" fmla="*/ 21 h 184"/>
                  <a:gd name="T20" fmla="*/ 17 w 89"/>
                  <a:gd name="T21" fmla="*/ 11 h 184"/>
                  <a:gd name="T22" fmla="*/ 15 w 89"/>
                  <a:gd name="T23" fmla="*/ 5 h 184"/>
                  <a:gd name="T24" fmla="*/ 14 w 89"/>
                  <a:gd name="T25" fmla="*/ 2 h 184"/>
                  <a:gd name="T26" fmla="*/ 14 w 89"/>
                  <a:gd name="T27" fmla="*/ 0 h 184"/>
                  <a:gd name="T28" fmla="*/ 14 w 89"/>
                  <a:gd name="T29" fmla="*/ 3 h 184"/>
                  <a:gd name="T30" fmla="*/ 14 w 89"/>
                  <a:gd name="T31" fmla="*/ 7 h 184"/>
                  <a:gd name="T32" fmla="*/ 14 w 89"/>
                  <a:gd name="T33" fmla="*/ 13 h 184"/>
                  <a:gd name="T34" fmla="*/ 13 w 89"/>
                  <a:gd name="T35" fmla="*/ 27 h 184"/>
                  <a:gd name="T36" fmla="*/ 10 w 89"/>
                  <a:gd name="T37" fmla="*/ 44 h 1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89" h="184">
                    <a:moveTo>
                      <a:pt x="10" y="44"/>
                    </a:moveTo>
                    <a:cubicBezTo>
                      <a:pt x="4" y="69"/>
                      <a:pt x="0" y="98"/>
                      <a:pt x="14" y="121"/>
                    </a:cubicBezTo>
                    <a:cubicBezTo>
                      <a:pt x="22" y="134"/>
                      <a:pt x="33" y="145"/>
                      <a:pt x="47" y="151"/>
                    </a:cubicBezTo>
                    <a:cubicBezTo>
                      <a:pt x="55" y="156"/>
                      <a:pt x="64" y="158"/>
                      <a:pt x="71" y="164"/>
                    </a:cubicBezTo>
                    <a:cubicBezTo>
                      <a:pt x="77" y="170"/>
                      <a:pt x="83" y="177"/>
                      <a:pt x="89" y="184"/>
                    </a:cubicBezTo>
                    <a:cubicBezTo>
                      <a:pt x="86" y="180"/>
                      <a:pt x="86" y="171"/>
                      <a:pt x="86" y="166"/>
                    </a:cubicBezTo>
                    <a:cubicBezTo>
                      <a:pt x="85" y="158"/>
                      <a:pt x="85" y="151"/>
                      <a:pt x="85" y="143"/>
                    </a:cubicBezTo>
                    <a:cubicBezTo>
                      <a:pt x="86" y="130"/>
                      <a:pt x="88" y="115"/>
                      <a:pt x="87" y="102"/>
                    </a:cubicBezTo>
                    <a:cubicBezTo>
                      <a:pt x="85" y="84"/>
                      <a:pt x="75" y="68"/>
                      <a:pt x="63" y="55"/>
                    </a:cubicBezTo>
                    <a:cubicBezTo>
                      <a:pt x="51" y="43"/>
                      <a:pt x="33" y="36"/>
                      <a:pt x="23" y="21"/>
                    </a:cubicBezTo>
                    <a:cubicBezTo>
                      <a:pt x="20" y="18"/>
                      <a:pt x="19" y="14"/>
                      <a:pt x="17" y="11"/>
                    </a:cubicBezTo>
                    <a:cubicBezTo>
                      <a:pt x="16" y="9"/>
                      <a:pt x="16" y="7"/>
                      <a:pt x="15" y="5"/>
                    </a:cubicBezTo>
                    <a:cubicBezTo>
                      <a:pt x="15" y="4"/>
                      <a:pt x="15" y="3"/>
                      <a:pt x="14" y="2"/>
                    </a:cubicBezTo>
                    <a:cubicBezTo>
                      <a:pt x="14" y="2"/>
                      <a:pt x="14" y="1"/>
                      <a:pt x="14" y="0"/>
                    </a:cubicBezTo>
                    <a:cubicBezTo>
                      <a:pt x="14" y="2"/>
                      <a:pt x="14" y="2"/>
                      <a:pt x="14" y="3"/>
                    </a:cubicBezTo>
                    <a:cubicBezTo>
                      <a:pt x="14" y="4"/>
                      <a:pt x="14" y="6"/>
                      <a:pt x="14" y="7"/>
                    </a:cubicBezTo>
                    <a:cubicBezTo>
                      <a:pt x="14" y="9"/>
                      <a:pt x="14" y="11"/>
                      <a:pt x="14" y="13"/>
                    </a:cubicBezTo>
                    <a:cubicBezTo>
                      <a:pt x="13" y="18"/>
                      <a:pt x="13" y="23"/>
                      <a:pt x="13" y="27"/>
                    </a:cubicBezTo>
                    <a:cubicBezTo>
                      <a:pt x="12" y="33"/>
                      <a:pt x="11" y="38"/>
                      <a:pt x="10" y="44"/>
                    </a:cubicBezTo>
                  </a:path>
                </a:pathLst>
              </a:custGeom>
              <a:gradFill>
                <a:gsLst>
                  <a:gs pos="0">
                    <a:srgbClr val="FF0000"/>
                  </a:gs>
                  <a:gs pos="61000">
                    <a:srgbClr val="C00000"/>
                  </a:gs>
                  <a:gs pos="100000">
                    <a:srgbClr val="800000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50" name="Freeform 91"/>
              <p:cNvSpPr/>
              <p:nvPr/>
            </p:nvSpPr>
            <p:spPr bwMode="auto">
              <a:xfrm>
                <a:off x="9213801" y="-4290367"/>
                <a:ext cx="322263" cy="484188"/>
              </a:xfrm>
              <a:custGeom>
                <a:avLst/>
                <a:gdLst>
                  <a:gd name="T0" fmla="*/ 34 w 76"/>
                  <a:gd name="T1" fmla="*/ 81 h 114"/>
                  <a:gd name="T2" fmla="*/ 58 w 76"/>
                  <a:gd name="T3" fmla="*/ 94 h 114"/>
                  <a:gd name="T4" fmla="*/ 76 w 76"/>
                  <a:gd name="T5" fmla="*/ 114 h 114"/>
                  <a:gd name="T6" fmla="*/ 73 w 76"/>
                  <a:gd name="T7" fmla="*/ 96 h 114"/>
                  <a:gd name="T8" fmla="*/ 72 w 76"/>
                  <a:gd name="T9" fmla="*/ 73 h 114"/>
                  <a:gd name="T10" fmla="*/ 74 w 76"/>
                  <a:gd name="T11" fmla="*/ 32 h 114"/>
                  <a:gd name="T12" fmla="*/ 73 w 76"/>
                  <a:gd name="T13" fmla="*/ 30 h 114"/>
                  <a:gd name="T14" fmla="*/ 53 w 76"/>
                  <a:gd name="T15" fmla="*/ 59 h 114"/>
                  <a:gd name="T16" fmla="*/ 20 w 76"/>
                  <a:gd name="T17" fmla="*/ 0 h 114"/>
                  <a:gd name="T18" fmla="*/ 39 w 76"/>
                  <a:gd name="T19" fmla="*/ 65 h 114"/>
                  <a:gd name="T20" fmla="*/ 0 w 76"/>
                  <a:gd name="T21" fmla="*/ 49 h 114"/>
                  <a:gd name="T22" fmla="*/ 1 w 76"/>
                  <a:gd name="T23" fmla="*/ 51 h 114"/>
                  <a:gd name="T24" fmla="*/ 34 w 76"/>
                  <a:gd name="T25" fmla="*/ 81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76" h="114">
                    <a:moveTo>
                      <a:pt x="34" y="81"/>
                    </a:moveTo>
                    <a:cubicBezTo>
                      <a:pt x="42" y="86"/>
                      <a:pt x="51" y="88"/>
                      <a:pt x="58" y="94"/>
                    </a:cubicBezTo>
                    <a:cubicBezTo>
                      <a:pt x="64" y="100"/>
                      <a:pt x="70" y="107"/>
                      <a:pt x="76" y="114"/>
                    </a:cubicBezTo>
                    <a:cubicBezTo>
                      <a:pt x="73" y="110"/>
                      <a:pt x="73" y="101"/>
                      <a:pt x="73" y="96"/>
                    </a:cubicBezTo>
                    <a:cubicBezTo>
                      <a:pt x="72" y="88"/>
                      <a:pt x="72" y="81"/>
                      <a:pt x="72" y="73"/>
                    </a:cubicBezTo>
                    <a:cubicBezTo>
                      <a:pt x="73" y="60"/>
                      <a:pt x="75" y="45"/>
                      <a:pt x="74" y="32"/>
                    </a:cubicBezTo>
                    <a:cubicBezTo>
                      <a:pt x="74" y="31"/>
                      <a:pt x="73" y="31"/>
                      <a:pt x="73" y="30"/>
                    </a:cubicBezTo>
                    <a:cubicBezTo>
                      <a:pt x="59" y="52"/>
                      <a:pt x="61" y="61"/>
                      <a:pt x="53" y="59"/>
                    </a:cubicBezTo>
                    <a:cubicBezTo>
                      <a:pt x="32" y="45"/>
                      <a:pt x="23" y="20"/>
                      <a:pt x="20" y="0"/>
                    </a:cubicBezTo>
                    <a:cubicBezTo>
                      <a:pt x="21" y="38"/>
                      <a:pt x="49" y="62"/>
                      <a:pt x="39" y="65"/>
                    </a:cubicBezTo>
                    <a:cubicBezTo>
                      <a:pt x="24" y="65"/>
                      <a:pt x="9" y="58"/>
                      <a:pt x="0" y="49"/>
                    </a:cubicBezTo>
                    <a:cubicBezTo>
                      <a:pt x="0" y="50"/>
                      <a:pt x="1" y="50"/>
                      <a:pt x="1" y="51"/>
                    </a:cubicBezTo>
                    <a:cubicBezTo>
                      <a:pt x="9" y="64"/>
                      <a:pt x="20" y="75"/>
                      <a:pt x="34" y="81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51" name="Freeform 92"/>
              <p:cNvSpPr>
                <a:spLocks noEditPoints="1"/>
              </p:cNvSpPr>
              <p:nvPr/>
            </p:nvSpPr>
            <p:spPr bwMode="auto">
              <a:xfrm>
                <a:off x="9175701" y="-4188767"/>
                <a:ext cx="631825" cy="696913"/>
              </a:xfrm>
              <a:custGeom>
                <a:avLst/>
                <a:gdLst>
                  <a:gd name="T0" fmla="*/ 77 w 149"/>
                  <a:gd name="T1" fmla="*/ 161 h 164"/>
                  <a:gd name="T2" fmla="*/ 84 w 149"/>
                  <a:gd name="T3" fmla="*/ 148 h 164"/>
                  <a:gd name="T4" fmla="*/ 79 w 149"/>
                  <a:gd name="T5" fmla="*/ 91 h 164"/>
                  <a:gd name="T6" fmla="*/ 85 w 149"/>
                  <a:gd name="T7" fmla="*/ 93 h 164"/>
                  <a:gd name="T8" fmla="*/ 140 w 149"/>
                  <a:gd name="T9" fmla="*/ 110 h 164"/>
                  <a:gd name="T10" fmla="*/ 148 w 149"/>
                  <a:gd name="T11" fmla="*/ 113 h 164"/>
                  <a:gd name="T12" fmla="*/ 147 w 149"/>
                  <a:gd name="T13" fmla="*/ 111 h 164"/>
                  <a:gd name="T14" fmla="*/ 137 w 149"/>
                  <a:gd name="T15" fmla="*/ 100 h 164"/>
                  <a:gd name="T16" fmla="*/ 83 w 149"/>
                  <a:gd name="T17" fmla="*/ 83 h 164"/>
                  <a:gd name="T18" fmla="*/ 90 w 149"/>
                  <a:gd name="T19" fmla="*/ 78 h 164"/>
                  <a:gd name="T20" fmla="*/ 131 w 149"/>
                  <a:gd name="T21" fmla="*/ 37 h 164"/>
                  <a:gd name="T22" fmla="*/ 137 w 149"/>
                  <a:gd name="T23" fmla="*/ 32 h 164"/>
                  <a:gd name="T24" fmla="*/ 135 w 149"/>
                  <a:gd name="T25" fmla="*/ 32 h 164"/>
                  <a:gd name="T26" fmla="*/ 120 w 149"/>
                  <a:gd name="T27" fmla="*/ 35 h 164"/>
                  <a:gd name="T28" fmla="*/ 80 w 149"/>
                  <a:gd name="T29" fmla="*/ 75 h 164"/>
                  <a:gd name="T30" fmla="*/ 75 w 149"/>
                  <a:gd name="T31" fmla="*/ 82 h 164"/>
                  <a:gd name="T32" fmla="*/ 75 w 149"/>
                  <a:gd name="T33" fmla="*/ 81 h 164"/>
                  <a:gd name="T34" fmla="*/ 76 w 149"/>
                  <a:gd name="T35" fmla="*/ 75 h 164"/>
                  <a:gd name="T36" fmla="*/ 79 w 149"/>
                  <a:gd name="T37" fmla="*/ 28 h 164"/>
                  <a:gd name="T38" fmla="*/ 65 w 149"/>
                  <a:gd name="T39" fmla="*/ 3 h 164"/>
                  <a:gd name="T40" fmla="*/ 64 w 149"/>
                  <a:gd name="T41" fmla="*/ 2 h 164"/>
                  <a:gd name="T42" fmla="*/ 61 w 149"/>
                  <a:gd name="T43" fmla="*/ 11 h 164"/>
                  <a:gd name="T44" fmla="*/ 62 w 149"/>
                  <a:gd name="T45" fmla="*/ 65 h 164"/>
                  <a:gd name="T46" fmla="*/ 70 w 149"/>
                  <a:gd name="T47" fmla="*/ 78 h 164"/>
                  <a:gd name="T48" fmla="*/ 31 w 149"/>
                  <a:gd name="T49" fmla="*/ 51 h 164"/>
                  <a:gd name="T50" fmla="*/ 4 w 149"/>
                  <a:gd name="T51" fmla="*/ 50 h 164"/>
                  <a:gd name="T52" fmla="*/ 0 w 149"/>
                  <a:gd name="T53" fmla="*/ 48 h 164"/>
                  <a:gd name="T54" fmla="*/ 4 w 149"/>
                  <a:gd name="T55" fmla="*/ 52 h 164"/>
                  <a:gd name="T56" fmla="*/ 35 w 149"/>
                  <a:gd name="T57" fmla="*/ 84 h 164"/>
                  <a:gd name="T58" fmla="*/ 75 w 149"/>
                  <a:gd name="T59" fmla="*/ 82 h 164"/>
                  <a:gd name="T60" fmla="*/ 72 w 149"/>
                  <a:gd name="T61" fmla="*/ 83 h 164"/>
                  <a:gd name="T62" fmla="*/ 59 w 149"/>
                  <a:gd name="T63" fmla="*/ 86 h 164"/>
                  <a:gd name="T64" fmla="*/ 14 w 149"/>
                  <a:gd name="T65" fmla="*/ 122 h 164"/>
                  <a:gd name="T66" fmla="*/ 7 w 149"/>
                  <a:gd name="T67" fmla="*/ 127 h 164"/>
                  <a:gd name="T68" fmla="*/ 9 w 149"/>
                  <a:gd name="T69" fmla="*/ 127 h 164"/>
                  <a:gd name="T70" fmla="*/ 25 w 149"/>
                  <a:gd name="T71" fmla="*/ 125 h 164"/>
                  <a:gd name="T72" fmla="*/ 69 w 149"/>
                  <a:gd name="T73" fmla="*/ 91 h 164"/>
                  <a:gd name="T74" fmla="*/ 74 w 149"/>
                  <a:gd name="T75" fmla="*/ 84 h 164"/>
                  <a:gd name="T76" fmla="*/ 73 w 149"/>
                  <a:gd name="T77" fmla="*/ 89 h 164"/>
                  <a:gd name="T78" fmla="*/ 65 w 149"/>
                  <a:gd name="T79" fmla="*/ 135 h 164"/>
                  <a:gd name="T80" fmla="*/ 76 w 149"/>
                  <a:gd name="T81" fmla="*/ 162 h 164"/>
                  <a:gd name="T82" fmla="*/ 75 w 149"/>
                  <a:gd name="T83" fmla="*/ 82 h 164"/>
                  <a:gd name="T84" fmla="*/ 75 w 149"/>
                  <a:gd name="T85" fmla="*/ 82 h 164"/>
                  <a:gd name="T86" fmla="*/ 75 w 149"/>
                  <a:gd name="T87" fmla="*/ 83 h 164"/>
                  <a:gd name="T88" fmla="*/ 76 w 149"/>
                  <a:gd name="T89" fmla="*/ 82 h 164"/>
                  <a:gd name="T90" fmla="*/ 76 w 149"/>
                  <a:gd name="T91" fmla="*/ 82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49" h="164">
                    <a:moveTo>
                      <a:pt x="76" y="164"/>
                    </a:moveTo>
                    <a:cubicBezTo>
                      <a:pt x="76" y="163"/>
                      <a:pt x="76" y="163"/>
                      <a:pt x="76" y="163"/>
                    </a:cubicBezTo>
                    <a:cubicBezTo>
                      <a:pt x="77" y="162"/>
                      <a:pt x="77" y="162"/>
                      <a:pt x="77" y="161"/>
                    </a:cubicBezTo>
                    <a:cubicBezTo>
                      <a:pt x="77" y="160"/>
                      <a:pt x="77" y="160"/>
                      <a:pt x="78" y="159"/>
                    </a:cubicBezTo>
                    <a:cubicBezTo>
                      <a:pt x="79" y="157"/>
                      <a:pt x="79" y="155"/>
                      <a:pt x="80" y="154"/>
                    </a:cubicBezTo>
                    <a:cubicBezTo>
                      <a:pt x="81" y="151"/>
                      <a:pt x="83" y="149"/>
                      <a:pt x="84" y="148"/>
                    </a:cubicBezTo>
                    <a:cubicBezTo>
                      <a:pt x="90" y="139"/>
                      <a:pt x="96" y="128"/>
                      <a:pt x="94" y="117"/>
                    </a:cubicBezTo>
                    <a:cubicBezTo>
                      <a:pt x="93" y="111"/>
                      <a:pt x="91" y="105"/>
                      <a:pt x="86" y="100"/>
                    </a:cubicBezTo>
                    <a:cubicBezTo>
                      <a:pt x="84" y="97"/>
                      <a:pt x="81" y="95"/>
                      <a:pt x="79" y="91"/>
                    </a:cubicBezTo>
                    <a:cubicBezTo>
                      <a:pt x="78" y="89"/>
                      <a:pt x="77" y="88"/>
                      <a:pt x="76" y="86"/>
                    </a:cubicBezTo>
                    <a:cubicBezTo>
                      <a:pt x="77" y="86"/>
                      <a:pt x="78" y="87"/>
                      <a:pt x="78" y="87"/>
                    </a:cubicBezTo>
                    <a:cubicBezTo>
                      <a:pt x="81" y="89"/>
                      <a:pt x="83" y="91"/>
                      <a:pt x="85" y="93"/>
                    </a:cubicBezTo>
                    <a:cubicBezTo>
                      <a:pt x="89" y="98"/>
                      <a:pt x="93" y="103"/>
                      <a:pt x="97" y="106"/>
                    </a:cubicBezTo>
                    <a:cubicBezTo>
                      <a:pt x="103" y="110"/>
                      <a:pt x="111" y="112"/>
                      <a:pt x="118" y="112"/>
                    </a:cubicBezTo>
                    <a:cubicBezTo>
                      <a:pt x="126" y="112"/>
                      <a:pt x="133" y="109"/>
                      <a:pt x="140" y="110"/>
                    </a:cubicBezTo>
                    <a:cubicBezTo>
                      <a:pt x="142" y="110"/>
                      <a:pt x="143" y="111"/>
                      <a:pt x="145" y="111"/>
                    </a:cubicBezTo>
                    <a:cubicBezTo>
                      <a:pt x="146" y="112"/>
                      <a:pt x="146" y="112"/>
                      <a:pt x="147" y="112"/>
                    </a:cubicBezTo>
                    <a:cubicBezTo>
                      <a:pt x="148" y="113"/>
                      <a:pt x="148" y="113"/>
                      <a:pt x="148" y="113"/>
                    </a:cubicBezTo>
                    <a:cubicBezTo>
                      <a:pt x="149" y="113"/>
                      <a:pt x="149" y="113"/>
                      <a:pt x="149" y="113"/>
                    </a:cubicBezTo>
                    <a:cubicBezTo>
                      <a:pt x="148" y="113"/>
                      <a:pt x="148" y="113"/>
                      <a:pt x="148" y="112"/>
                    </a:cubicBezTo>
                    <a:cubicBezTo>
                      <a:pt x="147" y="111"/>
                      <a:pt x="147" y="111"/>
                      <a:pt x="147" y="111"/>
                    </a:cubicBezTo>
                    <a:cubicBezTo>
                      <a:pt x="146" y="111"/>
                      <a:pt x="146" y="110"/>
                      <a:pt x="145" y="110"/>
                    </a:cubicBezTo>
                    <a:cubicBezTo>
                      <a:pt x="144" y="108"/>
                      <a:pt x="142" y="107"/>
                      <a:pt x="141" y="105"/>
                    </a:cubicBezTo>
                    <a:cubicBezTo>
                      <a:pt x="140" y="103"/>
                      <a:pt x="138" y="102"/>
                      <a:pt x="137" y="100"/>
                    </a:cubicBezTo>
                    <a:cubicBezTo>
                      <a:pt x="131" y="91"/>
                      <a:pt x="123" y="81"/>
                      <a:pt x="113" y="79"/>
                    </a:cubicBezTo>
                    <a:cubicBezTo>
                      <a:pt x="106" y="77"/>
                      <a:pt x="100" y="77"/>
                      <a:pt x="94" y="80"/>
                    </a:cubicBezTo>
                    <a:cubicBezTo>
                      <a:pt x="90" y="81"/>
                      <a:pt x="87" y="83"/>
                      <a:pt x="83" y="83"/>
                    </a:cubicBezTo>
                    <a:cubicBezTo>
                      <a:pt x="81" y="83"/>
                      <a:pt x="78" y="83"/>
                      <a:pt x="76" y="83"/>
                    </a:cubicBezTo>
                    <a:cubicBezTo>
                      <a:pt x="77" y="82"/>
                      <a:pt x="80" y="81"/>
                      <a:pt x="81" y="81"/>
                    </a:cubicBezTo>
                    <a:cubicBezTo>
                      <a:pt x="84" y="80"/>
                      <a:pt x="87" y="79"/>
                      <a:pt x="90" y="78"/>
                    </a:cubicBezTo>
                    <a:cubicBezTo>
                      <a:pt x="96" y="76"/>
                      <a:pt x="102" y="75"/>
                      <a:pt x="107" y="73"/>
                    </a:cubicBezTo>
                    <a:cubicBezTo>
                      <a:pt x="114" y="70"/>
                      <a:pt x="119" y="64"/>
                      <a:pt x="122" y="58"/>
                    </a:cubicBezTo>
                    <a:cubicBezTo>
                      <a:pt x="126" y="51"/>
                      <a:pt x="126" y="43"/>
                      <a:pt x="131" y="37"/>
                    </a:cubicBezTo>
                    <a:cubicBezTo>
                      <a:pt x="132" y="36"/>
                      <a:pt x="133" y="35"/>
                      <a:pt x="134" y="34"/>
                    </a:cubicBezTo>
                    <a:cubicBezTo>
                      <a:pt x="135" y="33"/>
                      <a:pt x="136" y="33"/>
                      <a:pt x="136" y="32"/>
                    </a:cubicBezTo>
                    <a:cubicBezTo>
                      <a:pt x="137" y="32"/>
                      <a:pt x="137" y="32"/>
                      <a:pt x="137" y="32"/>
                    </a:cubicBezTo>
                    <a:cubicBezTo>
                      <a:pt x="138" y="31"/>
                      <a:pt x="138" y="31"/>
                      <a:pt x="138" y="31"/>
                    </a:cubicBezTo>
                    <a:cubicBezTo>
                      <a:pt x="137" y="32"/>
                      <a:pt x="137" y="32"/>
                      <a:pt x="137" y="32"/>
                    </a:cubicBezTo>
                    <a:cubicBezTo>
                      <a:pt x="136" y="32"/>
                      <a:pt x="136" y="32"/>
                      <a:pt x="135" y="32"/>
                    </a:cubicBezTo>
                    <a:cubicBezTo>
                      <a:pt x="134" y="32"/>
                      <a:pt x="134" y="33"/>
                      <a:pt x="133" y="33"/>
                    </a:cubicBezTo>
                    <a:cubicBezTo>
                      <a:pt x="131" y="33"/>
                      <a:pt x="129" y="34"/>
                      <a:pt x="127" y="34"/>
                    </a:cubicBezTo>
                    <a:cubicBezTo>
                      <a:pt x="125" y="35"/>
                      <a:pt x="122" y="35"/>
                      <a:pt x="120" y="35"/>
                    </a:cubicBezTo>
                    <a:cubicBezTo>
                      <a:pt x="110" y="36"/>
                      <a:pt x="97" y="38"/>
                      <a:pt x="90" y="47"/>
                    </a:cubicBezTo>
                    <a:cubicBezTo>
                      <a:pt x="86" y="51"/>
                      <a:pt x="83" y="57"/>
                      <a:pt x="82" y="63"/>
                    </a:cubicBezTo>
                    <a:cubicBezTo>
                      <a:pt x="81" y="67"/>
                      <a:pt x="81" y="71"/>
                      <a:pt x="80" y="75"/>
                    </a:cubicBezTo>
                    <a:cubicBezTo>
                      <a:pt x="79" y="77"/>
                      <a:pt x="77" y="80"/>
                      <a:pt x="76" y="82"/>
                    </a:cubicBezTo>
                    <a:cubicBezTo>
                      <a:pt x="75" y="82"/>
                      <a:pt x="75" y="82"/>
                      <a:pt x="75" y="82"/>
                    </a:cubicBezTo>
                    <a:cubicBezTo>
                      <a:pt x="75" y="82"/>
                      <a:pt x="75" y="82"/>
                      <a:pt x="75" y="82"/>
                    </a:cubicBezTo>
                    <a:cubicBezTo>
                      <a:pt x="76" y="82"/>
                      <a:pt x="76" y="82"/>
                      <a:pt x="76" y="82"/>
                    </a:cubicBezTo>
                    <a:cubicBezTo>
                      <a:pt x="75" y="82"/>
                      <a:pt x="75" y="82"/>
                      <a:pt x="75" y="82"/>
                    </a:cubicBezTo>
                    <a:cubicBezTo>
                      <a:pt x="75" y="81"/>
                      <a:pt x="75" y="81"/>
                      <a:pt x="75" y="81"/>
                    </a:cubicBezTo>
                    <a:cubicBezTo>
                      <a:pt x="75" y="81"/>
                      <a:pt x="75" y="82"/>
                      <a:pt x="75" y="82"/>
                    </a:cubicBezTo>
                    <a:cubicBezTo>
                      <a:pt x="75" y="82"/>
                      <a:pt x="75" y="82"/>
                      <a:pt x="75" y="82"/>
                    </a:cubicBezTo>
                    <a:cubicBezTo>
                      <a:pt x="75" y="80"/>
                      <a:pt x="75" y="77"/>
                      <a:pt x="76" y="75"/>
                    </a:cubicBezTo>
                    <a:cubicBezTo>
                      <a:pt x="76" y="72"/>
                      <a:pt x="77" y="69"/>
                      <a:pt x="78" y="66"/>
                    </a:cubicBezTo>
                    <a:cubicBezTo>
                      <a:pt x="80" y="61"/>
                      <a:pt x="82" y="55"/>
                      <a:pt x="83" y="49"/>
                    </a:cubicBezTo>
                    <a:cubicBezTo>
                      <a:pt x="84" y="42"/>
                      <a:pt x="82" y="35"/>
                      <a:pt x="79" y="28"/>
                    </a:cubicBezTo>
                    <a:cubicBezTo>
                      <a:pt x="75" y="22"/>
                      <a:pt x="69" y="17"/>
                      <a:pt x="66" y="10"/>
                    </a:cubicBezTo>
                    <a:cubicBezTo>
                      <a:pt x="66" y="8"/>
                      <a:pt x="65" y="7"/>
                      <a:pt x="65" y="5"/>
                    </a:cubicBezTo>
                    <a:cubicBezTo>
                      <a:pt x="65" y="4"/>
                      <a:pt x="65" y="3"/>
                      <a:pt x="65" y="3"/>
                    </a:cubicBezTo>
                    <a:cubicBezTo>
                      <a:pt x="65" y="2"/>
                      <a:pt x="65" y="2"/>
                      <a:pt x="65" y="1"/>
                    </a:cubicBezTo>
                    <a:cubicBezTo>
                      <a:pt x="65" y="0"/>
                      <a:pt x="65" y="0"/>
                      <a:pt x="65" y="0"/>
                    </a:cubicBezTo>
                    <a:cubicBezTo>
                      <a:pt x="65" y="1"/>
                      <a:pt x="65" y="1"/>
                      <a:pt x="64" y="2"/>
                    </a:cubicBezTo>
                    <a:cubicBezTo>
                      <a:pt x="64" y="2"/>
                      <a:pt x="64" y="3"/>
                      <a:pt x="64" y="3"/>
                    </a:cubicBezTo>
                    <a:cubicBezTo>
                      <a:pt x="64" y="4"/>
                      <a:pt x="64" y="5"/>
                      <a:pt x="63" y="6"/>
                    </a:cubicBezTo>
                    <a:cubicBezTo>
                      <a:pt x="63" y="8"/>
                      <a:pt x="62" y="10"/>
                      <a:pt x="61" y="11"/>
                    </a:cubicBezTo>
                    <a:cubicBezTo>
                      <a:pt x="61" y="14"/>
                      <a:pt x="60" y="16"/>
                      <a:pt x="59" y="18"/>
                    </a:cubicBezTo>
                    <a:cubicBezTo>
                      <a:pt x="54" y="27"/>
                      <a:pt x="49" y="39"/>
                      <a:pt x="52" y="49"/>
                    </a:cubicBezTo>
                    <a:cubicBezTo>
                      <a:pt x="54" y="55"/>
                      <a:pt x="57" y="61"/>
                      <a:pt x="62" y="65"/>
                    </a:cubicBezTo>
                    <a:cubicBezTo>
                      <a:pt x="65" y="68"/>
                      <a:pt x="68" y="70"/>
                      <a:pt x="70" y="73"/>
                    </a:cubicBezTo>
                    <a:cubicBezTo>
                      <a:pt x="72" y="76"/>
                      <a:pt x="73" y="79"/>
                      <a:pt x="75" y="82"/>
                    </a:cubicBezTo>
                    <a:cubicBezTo>
                      <a:pt x="73" y="81"/>
                      <a:pt x="71" y="79"/>
                      <a:pt x="70" y="78"/>
                    </a:cubicBezTo>
                    <a:cubicBezTo>
                      <a:pt x="67" y="76"/>
                      <a:pt x="65" y="73"/>
                      <a:pt x="63" y="71"/>
                    </a:cubicBezTo>
                    <a:cubicBezTo>
                      <a:pt x="59" y="67"/>
                      <a:pt x="56" y="62"/>
                      <a:pt x="52" y="58"/>
                    </a:cubicBezTo>
                    <a:cubicBezTo>
                      <a:pt x="46" y="53"/>
                      <a:pt x="38" y="51"/>
                      <a:pt x="31" y="51"/>
                    </a:cubicBezTo>
                    <a:cubicBezTo>
                      <a:pt x="28" y="50"/>
                      <a:pt x="25" y="51"/>
                      <a:pt x="22" y="51"/>
                    </a:cubicBezTo>
                    <a:cubicBezTo>
                      <a:pt x="17" y="52"/>
                      <a:pt x="13" y="52"/>
                      <a:pt x="9" y="51"/>
                    </a:cubicBezTo>
                    <a:cubicBezTo>
                      <a:pt x="7" y="51"/>
                      <a:pt x="6" y="50"/>
                      <a:pt x="4" y="50"/>
                    </a:cubicBezTo>
                    <a:cubicBezTo>
                      <a:pt x="4" y="50"/>
                      <a:pt x="3" y="49"/>
                      <a:pt x="2" y="49"/>
                    </a:cubicBezTo>
                    <a:cubicBezTo>
                      <a:pt x="1" y="48"/>
                      <a:pt x="1" y="48"/>
                      <a:pt x="1" y="48"/>
                    </a:cubicBezTo>
                    <a:cubicBezTo>
                      <a:pt x="0" y="48"/>
                      <a:pt x="0" y="48"/>
                      <a:pt x="0" y="48"/>
                    </a:cubicBezTo>
                    <a:cubicBezTo>
                      <a:pt x="1" y="48"/>
                      <a:pt x="1" y="48"/>
                      <a:pt x="1" y="49"/>
                    </a:cubicBezTo>
                    <a:cubicBezTo>
                      <a:pt x="2" y="49"/>
                      <a:pt x="2" y="49"/>
                      <a:pt x="2" y="50"/>
                    </a:cubicBezTo>
                    <a:cubicBezTo>
                      <a:pt x="3" y="50"/>
                      <a:pt x="3" y="51"/>
                      <a:pt x="4" y="52"/>
                    </a:cubicBezTo>
                    <a:cubicBezTo>
                      <a:pt x="5" y="53"/>
                      <a:pt x="7" y="55"/>
                      <a:pt x="8" y="56"/>
                    </a:cubicBezTo>
                    <a:cubicBezTo>
                      <a:pt x="9" y="58"/>
                      <a:pt x="11" y="60"/>
                      <a:pt x="12" y="62"/>
                    </a:cubicBezTo>
                    <a:cubicBezTo>
                      <a:pt x="17" y="71"/>
                      <a:pt x="24" y="81"/>
                      <a:pt x="35" y="84"/>
                    </a:cubicBezTo>
                    <a:cubicBezTo>
                      <a:pt x="41" y="86"/>
                      <a:pt x="47" y="86"/>
                      <a:pt x="54" y="84"/>
                    </a:cubicBezTo>
                    <a:cubicBezTo>
                      <a:pt x="57" y="83"/>
                      <a:pt x="61" y="82"/>
                      <a:pt x="65" y="82"/>
                    </a:cubicBezTo>
                    <a:cubicBezTo>
                      <a:pt x="68" y="82"/>
                      <a:pt x="71" y="82"/>
                      <a:pt x="75" y="82"/>
                    </a:cubicBezTo>
                    <a:cubicBezTo>
                      <a:pt x="75" y="82"/>
                      <a:pt x="75" y="82"/>
                      <a:pt x="75" y="82"/>
                    </a:cubicBezTo>
                    <a:cubicBezTo>
                      <a:pt x="74" y="83"/>
                      <a:pt x="74" y="83"/>
                      <a:pt x="74" y="83"/>
                    </a:cubicBezTo>
                    <a:cubicBezTo>
                      <a:pt x="73" y="83"/>
                      <a:pt x="72" y="83"/>
                      <a:pt x="72" y="83"/>
                    </a:cubicBezTo>
                    <a:cubicBezTo>
                      <a:pt x="72" y="83"/>
                      <a:pt x="73" y="83"/>
                      <a:pt x="73" y="83"/>
                    </a:cubicBezTo>
                    <a:cubicBezTo>
                      <a:pt x="71" y="84"/>
                      <a:pt x="70" y="84"/>
                      <a:pt x="68" y="84"/>
                    </a:cubicBezTo>
                    <a:cubicBezTo>
                      <a:pt x="65" y="85"/>
                      <a:pt x="62" y="86"/>
                      <a:pt x="59" y="86"/>
                    </a:cubicBezTo>
                    <a:cubicBezTo>
                      <a:pt x="54" y="87"/>
                      <a:pt x="47" y="87"/>
                      <a:pt x="42" y="89"/>
                    </a:cubicBezTo>
                    <a:cubicBezTo>
                      <a:pt x="35" y="91"/>
                      <a:pt x="29" y="97"/>
                      <a:pt x="25" y="103"/>
                    </a:cubicBezTo>
                    <a:cubicBezTo>
                      <a:pt x="21" y="109"/>
                      <a:pt x="19" y="117"/>
                      <a:pt x="14" y="122"/>
                    </a:cubicBezTo>
                    <a:cubicBezTo>
                      <a:pt x="13" y="123"/>
                      <a:pt x="12" y="124"/>
                      <a:pt x="10" y="125"/>
                    </a:cubicBezTo>
                    <a:cubicBezTo>
                      <a:pt x="10" y="125"/>
                      <a:pt x="9" y="126"/>
                      <a:pt x="8" y="126"/>
                    </a:cubicBezTo>
                    <a:cubicBezTo>
                      <a:pt x="7" y="127"/>
                      <a:pt x="7" y="127"/>
                      <a:pt x="7" y="127"/>
                    </a:cubicBezTo>
                    <a:cubicBezTo>
                      <a:pt x="6" y="127"/>
                      <a:pt x="6" y="127"/>
                      <a:pt x="6" y="127"/>
                    </a:cubicBezTo>
                    <a:cubicBezTo>
                      <a:pt x="7" y="127"/>
                      <a:pt x="7" y="127"/>
                      <a:pt x="8" y="127"/>
                    </a:cubicBezTo>
                    <a:cubicBezTo>
                      <a:pt x="8" y="127"/>
                      <a:pt x="9" y="127"/>
                      <a:pt x="9" y="127"/>
                    </a:cubicBezTo>
                    <a:cubicBezTo>
                      <a:pt x="10" y="127"/>
                      <a:pt x="11" y="126"/>
                      <a:pt x="12" y="126"/>
                    </a:cubicBezTo>
                    <a:cubicBezTo>
                      <a:pt x="14" y="126"/>
                      <a:pt x="16" y="126"/>
                      <a:pt x="18" y="125"/>
                    </a:cubicBezTo>
                    <a:cubicBezTo>
                      <a:pt x="20" y="125"/>
                      <a:pt x="22" y="125"/>
                      <a:pt x="25" y="125"/>
                    </a:cubicBezTo>
                    <a:cubicBezTo>
                      <a:pt x="35" y="126"/>
                      <a:pt x="48" y="125"/>
                      <a:pt x="56" y="117"/>
                    </a:cubicBezTo>
                    <a:cubicBezTo>
                      <a:pt x="60" y="113"/>
                      <a:pt x="64" y="108"/>
                      <a:pt x="66" y="102"/>
                    </a:cubicBezTo>
                    <a:cubicBezTo>
                      <a:pt x="67" y="98"/>
                      <a:pt x="67" y="94"/>
                      <a:pt x="69" y="91"/>
                    </a:cubicBezTo>
                    <a:cubicBezTo>
                      <a:pt x="70" y="88"/>
                      <a:pt x="72" y="86"/>
                      <a:pt x="74" y="84"/>
                    </a:cubicBezTo>
                    <a:cubicBezTo>
                      <a:pt x="74" y="84"/>
                      <a:pt x="74" y="84"/>
                      <a:pt x="74" y="84"/>
                    </a:cubicBezTo>
                    <a:cubicBezTo>
                      <a:pt x="74" y="84"/>
                      <a:pt x="74" y="84"/>
                      <a:pt x="74" y="84"/>
                    </a:cubicBezTo>
                    <a:cubicBezTo>
                      <a:pt x="74" y="84"/>
                      <a:pt x="74" y="84"/>
                      <a:pt x="74" y="84"/>
                    </a:cubicBezTo>
                    <a:cubicBezTo>
                      <a:pt x="75" y="84"/>
                      <a:pt x="75" y="84"/>
                      <a:pt x="75" y="84"/>
                    </a:cubicBezTo>
                    <a:cubicBezTo>
                      <a:pt x="74" y="86"/>
                      <a:pt x="74" y="87"/>
                      <a:pt x="73" y="89"/>
                    </a:cubicBezTo>
                    <a:cubicBezTo>
                      <a:pt x="72" y="92"/>
                      <a:pt x="71" y="94"/>
                      <a:pt x="70" y="97"/>
                    </a:cubicBezTo>
                    <a:cubicBezTo>
                      <a:pt x="68" y="103"/>
                      <a:pt x="65" y="108"/>
                      <a:pt x="63" y="113"/>
                    </a:cubicBezTo>
                    <a:cubicBezTo>
                      <a:pt x="61" y="120"/>
                      <a:pt x="62" y="128"/>
                      <a:pt x="65" y="135"/>
                    </a:cubicBezTo>
                    <a:cubicBezTo>
                      <a:pt x="68" y="142"/>
                      <a:pt x="74" y="147"/>
                      <a:pt x="75" y="155"/>
                    </a:cubicBezTo>
                    <a:cubicBezTo>
                      <a:pt x="76" y="156"/>
                      <a:pt x="76" y="158"/>
                      <a:pt x="76" y="159"/>
                    </a:cubicBezTo>
                    <a:cubicBezTo>
                      <a:pt x="76" y="160"/>
                      <a:pt x="76" y="161"/>
                      <a:pt x="76" y="162"/>
                    </a:cubicBezTo>
                    <a:cubicBezTo>
                      <a:pt x="76" y="162"/>
                      <a:pt x="76" y="163"/>
                      <a:pt x="76" y="163"/>
                    </a:cubicBezTo>
                    <a:cubicBezTo>
                      <a:pt x="76" y="164"/>
                      <a:pt x="76" y="164"/>
                      <a:pt x="76" y="164"/>
                    </a:cubicBezTo>
                    <a:moveTo>
                      <a:pt x="75" y="82"/>
                    </a:moveTo>
                    <a:cubicBezTo>
                      <a:pt x="75" y="83"/>
                      <a:pt x="75" y="83"/>
                      <a:pt x="75" y="83"/>
                    </a:cubicBezTo>
                    <a:cubicBezTo>
                      <a:pt x="75" y="83"/>
                      <a:pt x="75" y="83"/>
                      <a:pt x="75" y="83"/>
                    </a:cubicBezTo>
                    <a:cubicBezTo>
                      <a:pt x="75" y="82"/>
                      <a:pt x="75" y="82"/>
                      <a:pt x="75" y="82"/>
                    </a:cubicBezTo>
                    <a:moveTo>
                      <a:pt x="75" y="83"/>
                    </a:moveTo>
                    <a:cubicBezTo>
                      <a:pt x="75" y="83"/>
                      <a:pt x="75" y="83"/>
                      <a:pt x="75" y="83"/>
                    </a:cubicBezTo>
                    <a:cubicBezTo>
                      <a:pt x="75" y="83"/>
                      <a:pt x="75" y="83"/>
                      <a:pt x="75" y="83"/>
                    </a:cubicBezTo>
                    <a:cubicBezTo>
                      <a:pt x="74" y="83"/>
                      <a:pt x="74" y="83"/>
                      <a:pt x="74" y="83"/>
                    </a:cubicBezTo>
                    <a:cubicBezTo>
                      <a:pt x="75" y="83"/>
                      <a:pt x="75" y="83"/>
                      <a:pt x="75" y="83"/>
                    </a:cubicBezTo>
                    <a:moveTo>
                      <a:pt x="76" y="82"/>
                    </a:moveTo>
                    <a:cubicBezTo>
                      <a:pt x="75" y="83"/>
                      <a:pt x="75" y="83"/>
                      <a:pt x="75" y="83"/>
                    </a:cubicBezTo>
                    <a:cubicBezTo>
                      <a:pt x="75" y="82"/>
                      <a:pt x="75" y="82"/>
                      <a:pt x="75" y="82"/>
                    </a:cubicBezTo>
                    <a:cubicBezTo>
                      <a:pt x="76" y="82"/>
                      <a:pt x="76" y="82"/>
                      <a:pt x="76" y="82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52" name="Freeform 93"/>
              <p:cNvSpPr>
                <a:spLocks noEditPoints="1"/>
              </p:cNvSpPr>
              <p:nvPr/>
            </p:nvSpPr>
            <p:spPr bwMode="auto">
              <a:xfrm>
                <a:off x="9193163" y="-4171304"/>
                <a:ext cx="601663" cy="661988"/>
              </a:xfrm>
              <a:custGeom>
                <a:avLst/>
                <a:gdLst>
                  <a:gd name="T0" fmla="*/ 73 w 142"/>
                  <a:gd name="T1" fmla="*/ 154 h 156"/>
                  <a:gd name="T2" fmla="*/ 80 w 142"/>
                  <a:gd name="T3" fmla="*/ 141 h 156"/>
                  <a:gd name="T4" fmla="*/ 75 w 142"/>
                  <a:gd name="T5" fmla="*/ 87 h 156"/>
                  <a:gd name="T6" fmla="*/ 81 w 142"/>
                  <a:gd name="T7" fmla="*/ 89 h 156"/>
                  <a:gd name="T8" fmla="*/ 133 w 142"/>
                  <a:gd name="T9" fmla="*/ 105 h 156"/>
                  <a:gd name="T10" fmla="*/ 141 w 142"/>
                  <a:gd name="T11" fmla="*/ 108 h 156"/>
                  <a:gd name="T12" fmla="*/ 140 w 142"/>
                  <a:gd name="T13" fmla="*/ 106 h 156"/>
                  <a:gd name="T14" fmla="*/ 130 w 142"/>
                  <a:gd name="T15" fmla="*/ 95 h 156"/>
                  <a:gd name="T16" fmla="*/ 79 w 142"/>
                  <a:gd name="T17" fmla="*/ 79 h 156"/>
                  <a:gd name="T18" fmla="*/ 85 w 142"/>
                  <a:gd name="T19" fmla="*/ 74 h 156"/>
                  <a:gd name="T20" fmla="*/ 124 w 142"/>
                  <a:gd name="T21" fmla="*/ 35 h 156"/>
                  <a:gd name="T22" fmla="*/ 130 w 142"/>
                  <a:gd name="T23" fmla="*/ 30 h 156"/>
                  <a:gd name="T24" fmla="*/ 129 w 142"/>
                  <a:gd name="T25" fmla="*/ 30 h 156"/>
                  <a:gd name="T26" fmla="*/ 114 w 142"/>
                  <a:gd name="T27" fmla="*/ 33 h 156"/>
                  <a:gd name="T28" fmla="*/ 76 w 142"/>
                  <a:gd name="T29" fmla="*/ 71 h 156"/>
                  <a:gd name="T30" fmla="*/ 71 w 142"/>
                  <a:gd name="T31" fmla="*/ 78 h 156"/>
                  <a:gd name="T32" fmla="*/ 71 w 142"/>
                  <a:gd name="T33" fmla="*/ 77 h 156"/>
                  <a:gd name="T34" fmla="*/ 72 w 142"/>
                  <a:gd name="T35" fmla="*/ 72 h 156"/>
                  <a:gd name="T36" fmla="*/ 74 w 142"/>
                  <a:gd name="T37" fmla="*/ 27 h 156"/>
                  <a:gd name="T38" fmla="*/ 61 w 142"/>
                  <a:gd name="T39" fmla="*/ 2 h 156"/>
                  <a:gd name="T40" fmla="*/ 61 w 142"/>
                  <a:gd name="T41" fmla="*/ 1 h 156"/>
                  <a:gd name="T42" fmla="*/ 58 w 142"/>
                  <a:gd name="T43" fmla="*/ 11 h 156"/>
                  <a:gd name="T44" fmla="*/ 58 w 142"/>
                  <a:gd name="T45" fmla="*/ 62 h 156"/>
                  <a:gd name="T46" fmla="*/ 66 w 142"/>
                  <a:gd name="T47" fmla="*/ 74 h 156"/>
                  <a:gd name="T48" fmla="*/ 29 w 142"/>
                  <a:gd name="T49" fmla="*/ 48 h 156"/>
                  <a:gd name="T50" fmla="*/ 4 w 142"/>
                  <a:gd name="T51" fmla="*/ 47 h 156"/>
                  <a:gd name="T52" fmla="*/ 0 w 142"/>
                  <a:gd name="T53" fmla="*/ 45 h 156"/>
                  <a:gd name="T54" fmla="*/ 3 w 142"/>
                  <a:gd name="T55" fmla="*/ 49 h 156"/>
                  <a:gd name="T56" fmla="*/ 33 w 142"/>
                  <a:gd name="T57" fmla="*/ 80 h 156"/>
                  <a:gd name="T58" fmla="*/ 71 w 142"/>
                  <a:gd name="T59" fmla="*/ 78 h 156"/>
                  <a:gd name="T60" fmla="*/ 68 w 142"/>
                  <a:gd name="T61" fmla="*/ 79 h 156"/>
                  <a:gd name="T62" fmla="*/ 56 w 142"/>
                  <a:gd name="T63" fmla="*/ 82 h 156"/>
                  <a:gd name="T64" fmla="*/ 13 w 142"/>
                  <a:gd name="T65" fmla="*/ 116 h 156"/>
                  <a:gd name="T66" fmla="*/ 6 w 142"/>
                  <a:gd name="T67" fmla="*/ 121 h 156"/>
                  <a:gd name="T68" fmla="*/ 8 w 142"/>
                  <a:gd name="T69" fmla="*/ 121 h 156"/>
                  <a:gd name="T70" fmla="*/ 23 w 142"/>
                  <a:gd name="T71" fmla="*/ 119 h 156"/>
                  <a:gd name="T72" fmla="*/ 65 w 142"/>
                  <a:gd name="T73" fmla="*/ 86 h 156"/>
                  <a:gd name="T74" fmla="*/ 70 w 142"/>
                  <a:gd name="T75" fmla="*/ 80 h 156"/>
                  <a:gd name="T76" fmla="*/ 69 w 142"/>
                  <a:gd name="T77" fmla="*/ 84 h 156"/>
                  <a:gd name="T78" fmla="*/ 62 w 142"/>
                  <a:gd name="T79" fmla="*/ 129 h 156"/>
                  <a:gd name="T80" fmla="*/ 72 w 142"/>
                  <a:gd name="T81" fmla="*/ 154 h 156"/>
                  <a:gd name="T82" fmla="*/ 71 w 142"/>
                  <a:gd name="T83" fmla="*/ 78 h 156"/>
                  <a:gd name="T84" fmla="*/ 71 w 142"/>
                  <a:gd name="T85" fmla="*/ 78 h 156"/>
                  <a:gd name="T86" fmla="*/ 71 w 142"/>
                  <a:gd name="T87" fmla="*/ 79 h 156"/>
                  <a:gd name="T88" fmla="*/ 71 w 142"/>
                  <a:gd name="T89" fmla="*/ 78 h 156"/>
                  <a:gd name="T90" fmla="*/ 71 w 142"/>
                  <a:gd name="T91" fmla="*/ 78 h 1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42" h="156">
                    <a:moveTo>
                      <a:pt x="72" y="156"/>
                    </a:moveTo>
                    <a:cubicBezTo>
                      <a:pt x="72" y="156"/>
                      <a:pt x="72" y="155"/>
                      <a:pt x="72" y="155"/>
                    </a:cubicBezTo>
                    <a:cubicBezTo>
                      <a:pt x="72" y="155"/>
                      <a:pt x="73" y="154"/>
                      <a:pt x="73" y="154"/>
                    </a:cubicBezTo>
                    <a:cubicBezTo>
                      <a:pt x="73" y="153"/>
                      <a:pt x="73" y="152"/>
                      <a:pt x="74" y="151"/>
                    </a:cubicBezTo>
                    <a:cubicBezTo>
                      <a:pt x="74" y="150"/>
                      <a:pt x="75" y="148"/>
                      <a:pt x="76" y="146"/>
                    </a:cubicBezTo>
                    <a:cubicBezTo>
                      <a:pt x="77" y="144"/>
                      <a:pt x="78" y="142"/>
                      <a:pt x="80" y="141"/>
                    </a:cubicBezTo>
                    <a:cubicBezTo>
                      <a:pt x="85" y="132"/>
                      <a:pt x="91" y="122"/>
                      <a:pt x="89" y="111"/>
                    </a:cubicBezTo>
                    <a:cubicBezTo>
                      <a:pt x="88" y="105"/>
                      <a:pt x="86" y="100"/>
                      <a:pt x="82" y="95"/>
                    </a:cubicBezTo>
                    <a:cubicBezTo>
                      <a:pt x="79" y="93"/>
                      <a:pt x="76" y="90"/>
                      <a:pt x="75" y="87"/>
                    </a:cubicBezTo>
                    <a:cubicBezTo>
                      <a:pt x="74" y="85"/>
                      <a:pt x="73" y="83"/>
                      <a:pt x="72" y="81"/>
                    </a:cubicBezTo>
                    <a:cubicBezTo>
                      <a:pt x="73" y="82"/>
                      <a:pt x="74" y="83"/>
                      <a:pt x="74" y="83"/>
                    </a:cubicBezTo>
                    <a:cubicBezTo>
                      <a:pt x="77" y="85"/>
                      <a:pt x="79" y="87"/>
                      <a:pt x="81" y="89"/>
                    </a:cubicBezTo>
                    <a:cubicBezTo>
                      <a:pt x="84" y="93"/>
                      <a:pt x="88" y="98"/>
                      <a:pt x="92" y="101"/>
                    </a:cubicBezTo>
                    <a:cubicBezTo>
                      <a:pt x="98" y="105"/>
                      <a:pt x="105" y="107"/>
                      <a:pt x="112" y="107"/>
                    </a:cubicBezTo>
                    <a:cubicBezTo>
                      <a:pt x="119" y="107"/>
                      <a:pt x="126" y="104"/>
                      <a:pt x="133" y="105"/>
                    </a:cubicBezTo>
                    <a:cubicBezTo>
                      <a:pt x="135" y="105"/>
                      <a:pt x="136" y="106"/>
                      <a:pt x="138" y="106"/>
                    </a:cubicBezTo>
                    <a:cubicBezTo>
                      <a:pt x="138" y="106"/>
                      <a:pt x="139" y="107"/>
                      <a:pt x="140" y="107"/>
                    </a:cubicBezTo>
                    <a:cubicBezTo>
                      <a:pt x="141" y="108"/>
                      <a:pt x="141" y="108"/>
                      <a:pt x="141" y="108"/>
                    </a:cubicBezTo>
                    <a:cubicBezTo>
                      <a:pt x="142" y="108"/>
                      <a:pt x="142" y="108"/>
                      <a:pt x="142" y="108"/>
                    </a:cubicBezTo>
                    <a:cubicBezTo>
                      <a:pt x="141" y="107"/>
                      <a:pt x="141" y="107"/>
                      <a:pt x="141" y="107"/>
                    </a:cubicBezTo>
                    <a:cubicBezTo>
                      <a:pt x="140" y="106"/>
                      <a:pt x="140" y="106"/>
                      <a:pt x="140" y="106"/>
                    </a:cubicBezTo>
                    <a:cubicBezTo>
                      <a:pt x="139" y="105"/>
                      <a:pt x="139" y="105"/>
                      <a:pt x="138" y="104"/>
                    </a:cubicBezTo>
                    <a:cubicBezTo>
                      <a:pt x="137" y="103"/>
                      <a:pt x="135" y="102"/>
                      <a:pt x="134" y="100"/>
                    </a:cubicBezTo>
                    <a:cubicBezTo>
                      <a:pt x="133" y="98"/>
                      <a:pt x="131" y="97"/>
                      <a:pt x="130" y="95"/>
                    </a:cubicBezTo>
                    <a:cubicBezTo>
                      <a:pt x="125" y="86"/>
                      <a:pt x="117" y="77"/>
                      <a:pt x="107" y="75"/>
                    </a:cubicBezTo>
                    <a:cubicBezTo>
                      <a:pt x="101" y="73"/>
                      <a:pt x="95" y="74"/>
                      <a:pt x="89" y="76"/>
                    </a:cubicBezTo>
                    <a:cubicBezTo>
                      <a:pt x="86" y="77"/>
                      <a:pt x="82" y="79"/>
                      <a:pt x="79" y="79"/>
                    </a:cubicBezTo>
                    <a:cubicBezTo>
                      <a:pt x="76" y="79"/>
                      <a:pt x="74" y="79"/>
                      <a:pt x="72" y="79"/>
                    </a:cubicBezTo>
                    <a:cubicBezTo>
                      <a:pt x="73" y="78"/>
                      <a:pt x="76" y="77"/>
                      <a:pt x="77" y="77"/>
                    </a:cubicBezTo>
                    <a:cubicBezTo>
                      <a:pt x="80" y="76"/>
                      <a:pt x="82" y="75"/>
                      <a:pt x="85" y="74"/>
                    </a:cubicBezTo>
                    <a:cubicBezTo>
                      <a:pt x="91" y="73"/>
                      <a:pt x="96" y="72"/>
                      <a:pt x="101" y="69"/>
                    </a:cubicBezTo>
                    <a:cubicBezTo>
                      <a:pt x="108" y="67"/>
                      <a:pt x="113" y="61"/>
                      <a:pt x="116" y="55"/>
                    </a:cubicBezTo>
                    <a:cubicBezTo>
                      <a:pt x="119" y="49"/>
                      <a:pt x="120" y="41"/>
                      <a:pt x="124" y="35"/>
                    </a:cubicBezTo>
                    <a:cubicBezTo>
                      <a:pt x="125" y="34"/>
                      <a:pt x="126" y="33"/>
                      <a:pt x="128" y="32"/>
                    </a:cubicBezTo>
                    <a:cubicBezTo>
                      <a:pt x="128" y="32"/>
                      <a:pt x="129" y="31"/>
                      <a:pt x="129" y="31"/>
                    </a:cubicBezTo>
                    <a:cubicBezTo>
                      <a:pt x="130" y="30"/>
                      <a:pt x="130" y="30"/>
                      <a:pt x="130" y="30"/>
                    </a:cubicBezTo>
                    <a:cubicBezTo>
                      <a:pt x="131" y="30"/>
                      <a:pt x="131" y="30"/>
                      <a:pt x="131" y="30"/>
                    </a:cubicBezTo>
                    <a:cubicBezTo>
                      <a:pt x="130" y="30"/>
                      <a:pt x="130" y="30"/>
                      <a:pt x="130" y="30"/>
                    </a:cubicBezTo>
                    <a:cubicBezTo>
                      <a:pt x="129" y="30"/>
                      <a:pt x="129" y="30"/>
                      <a:pt x="129" y="30"/>
                    </a:cubicBezTo>
                    <a:cubicBezTo>
                      <a:pt x="128" y="31"/>
                      <a:pt x="127" y="31"/>
                      <a:pt x="126" y="31"/>
                    </a:cubicBezTo>
                    <a:cubicBezTo>
                      <a:pt x="124" y="32"/>
                      <a:pt x="123" y="32"/>
                      <a:pt x="121" y="32"/>
                    </a:cubicBezTo>
                    <a:cubicBezTo>
                      <a:pt x="118" y="33"/>
                      <a:pt x="116" y="33"/>
                      <a:pt x="114" y="33"/>
                    </a:cubicBezTo>
                    <a:cubicBezTo>
                      <a:pt x="104" y="34"/>
                      <a:pt x="92" y="36"/>
                      <a:pt x="85" y="44"/>
                    </a:cubicBezTo>
                    <a:cubicBezTo>
                      <a:pt x="81" y="49"/>
                      <a:pt x="78" y="54"/>
                      <a:pt x="78" y="60"/>
                    </a:cubicBezTo>
                    <a:cubicBezTo>
                      <a:pt x="77" y="64"/>
                      <a:pt x="77" y="68"/>
                      <a:pt x="76" y="71"/>
                    </a:cubicBezTo>
                    <a:cubicBezTo>
                      <a:pt x="74" y="74"/>
                      <a:pt x="73" y="76"/>
                      <a:pt x="72" y="78"/>
                    </a:cubicBezTo>
                    <a:cubicBezTo>
                      <a:pt x="71" y="78"/>
                      <a:pt x="71" y="78"/>
                      <a:pt x="71" y="78"/>
                    </a:cubicBezTo>
                    <a:cubicBezTo>
                      <a:pt x="71" y="78"/>
                      <a:pt x="71" y="78"/>
                      <a:pt x="71" y="78"/>
                    </a:cubicBezTo>
                    <a:cubicBezTo>
                      <a:pt x="72" y="78"/>
                      <a:pt x="72" y="78"/>
                      <a:pt x="72" y="78"/>
                    </a:cubicBezTo>
                    <a:cubicBezTo>
                      <a:pt x="71" y="78"/>
                      <a:pt x="71" y="78"/>
                      <a:pt x="71" y="78"/>
                    </a:cubicBezTo>
                    <a:cubicBezTo>
                      <a:pt x="71" y="77"/>
                      <a:pt x="71" y="77"/>
                      <a:pt x="71" y="77"/>
                    </a:cubicBezTo>
                    <a:cubicBezTo>
                      <a:pt x="71" y="77"/>
                      <a:pt x="71" y="78"/>
                      <a:pt x="71" y="78"/>
                    </a:cubicBezTo>
                    <a:cubicBezTo>
                      <a:pt x="71" y="78"/>
                      <a:pt x="71" y="78"/>
                      <a:pt x="71" y="78"/>
                    </a:cubicBezTo>
                    <a:cubicBezTo>
                      <a:pt x="71" y="76"/>
                      <a:pt x="71" y="73"/>
                      <a:pt x="72" y="72"/>
                    </a:cubicBezTo>
                    <a:cubicBezTo>
                      <a:pt x="72" y="69"/>
                      <a:pt x="73" y="66"/>
                      <a:pt x="74" y="63"/>
                    </a:cubicBezTo>
                    <a:cubicBezTo>
                      <a:pt x="76" y="58"/>
                      <a:pt x="78" y="52"/>
                      <a:pt x="79" y="47"/>
                    </a:cubicBezTo>
                    <a:cubicBezTo>
                      <a:pt x="80" y="40"/>
                      <a:pt x="78" y="33"/>
                      <a:pt x="74" y="27"/>
                    </a:cubicBezTo>
                    <a:cubicBezTo>
                      <a:pt x="71" y="20"/>
                      <a:pt x="65" y="16"/>
                      <a:pt x="63" y="9"/>
                    </a:cubicBezTo>
                    <a:cubicBezTo>
                      <a:pt x="62" y="8"/>
                      <a:pt x="62" y="6"/>
                      <a:pt x="62" y="5"/>
                    </a:cubicBezTo>
                    <a:cubicBezTo>
                      <a:pt x="61" y="4"/>
                      <a:pt x="61" y="3"/>
                      <a:pt x="61" y="2"/>
                    </a:cubicBezTo>
                    <a:cubicBezTo>
                      <a:pt x="61" y="2"/>
                      <a:pt x="61" y="1"/>
                      <a:pt x="61" y="1"/>
                    </a:cubicBezTo>
                    <a:cubicBezTo>
                      <a:pt x="61" y="0"/>
                      <a:pt x="61" y="0"/>
                      <a:pt x="61" y="0"/>
                    </a:cubicBezTo>
                    <a:cubicBezTo>
                      <a:pt x="61" y="1"/>
                      <a:pt x="61" y="1"/>
                      <a:pt x="61" y="1"/>
                    </a:cubicBezTo>
                    <a:cubicBezTo>
                      <a:pt x="61" y="2"/>
                      <a:pt x="61" y="2"/>
                      <a:pt x="61" y="3"/>
                    </a:cubicBezTo>
                    <a:cubicBezTo>
                      <a:pt x="60" y="4"/>
                      <a:pt x="60" y="4"/>
                      <a:pt x="60" y="5"/>
                    </a:cubicBezTo>
                    <a:cubicBezTo>
                      <a:pt x="59" y="7"/>
                      <a:pt x="59" y="9"/>
                      <a:pt x="58" y="11"/>
                    </a:cubicBezTo>
                    <a:cubicBezTo>
                      <a:pt x="57" y="13"/>
                      <a:pt x="56" y="15"/>
                      <a:pt x="55" y="17"/>
                    </a:cubicBezTo>
                    <a:cubicBezTo>
                      <a:pt x="50" y="26"/>
                      <a:pt x="46" y="37"/>
                      <a:pt x="49" y="47"/>
                    </a:cubicBezTo>
                    <a:cubicBezTo>
                      <a:pt x="50" y="53"/>
                      <a:pt x="54" y="58"/>
                      <a:pt x="58" y="62"/>
                    </a:cubicBezTo>
                    <a:cubicBezTo>
                      <a:pt x="61" y="64"/>
                      <a:pt x="64" y="66"/>
                      <a:pt x="66" y="69"/>
                    </a:cubicBezTo>
                    <a:cubicBezTo>
                      <a:pt x="68" y="72"/>
                      <a:pt x="69" y="75"/>
                      <a:pt x="71" y="78"/>
                    </a:cubicBezTo>
                    <a:cubicBezTo>
                      <a:pt x="69" y="77"/>
                      <a:pt x="67" y="75"/>
                      <a:pt x="66" y="74"/>
                    </a:cubicBezTo>
                    <a:cubicBezTo>
                      <a:pt x="64" y="72"/>
                      <a:pt x="61" y="70"/>
                      <a:pt x="60" y="68"/>
                    </a:cubicBezTo>
                    <a:cubicBezTo>
                      <a:pt x="56" y="63"/>
                      <a:pt x="53" y="59"/>
                      <a:pt x="49" y="55"/>
                    </a:cubicBezTo>
                    <a:cubicBezTo>
                      <a:pt x="43" y="50"/>
                      <a:pt x="36" y="48"/>
                      <a:pt x="29" y="48"/>
                    </a:cubicBezTo>
                    <a:cubicBezTo>
                      <a:pt x="26" y="48"/>
                      <a:pt x="23" y="48"/>
                      <a:pt x="20" y="49"/>
                    </a:cubicBezTo>
                    <a:cubicBezTo>
                      <a:pt x="16" y="49"/>
                      <a:pt x="12" y="50"/>
                      <a:pt x="8" y="49"/>
                    </a:cubicBezTo>
                    <a:cubicBezTo>
                      <a:pt x="6" y="48"/>
                      <a:pt x="5" y="48"/>
                      <a:pt x="4" y="47"/>
                    </a:cubicBezTo>
                    <a:cubicBezTo>
                      <a:pt x="3" y="47"/>
                      <a:pt x="2" y="47"/>
                      <a:pt x="1" y="46"/>
                    </a:cubicBezTo>
                    <a:cubicBezTo>
                      <a:pt x="0" y="46"/>
                      <a:pt x="0" y="46"/>
                      <a:pt x="0" y="46"/>
                    </a:cubicBezTo>
                    <a:cubicBezTo>
                      <a:pt x="0" y="45"/>
                      <a:pt x="0" y="45"/>
                      <a:pt x="0" y="45"/>
                    </a:cubicBezTo>
                    <a:cubicBezTo>
                      <a:pt x="0" y="46"/>
                      <a:pt x="0" y="46"/>
                      <a:pt x="1" y="46"/>
                    </a:cubicBezTo>
                    <a:cubicBezTo>
                      <a:pt x="2" y="47"/>
                      <a:pt x="2" y="47"/>
                      <a:pt x="2" y="47"/>
                    </a:cubicBezTo>
                    <a:cubicBezTo>
                      <a:pt x="2" y="48"/>
                      <a:pt x="3" y="48"/>
                      <a:pt x="3" y="49"/>
                    </a:cubicBezTo>
                    <a:cubicBezTo>
                      <a:pt x="5" y="50"/>
                      <a:pt x="6" y="52"/>
                      <a:pt x="7" y="53"/>
                    </a:cubicBezTo>
                    <a:cubicBezTo>
                      <a:pt x="8" y="55"/>
                      <a:pt x="9" y="57"/>
                      <a:pt x="11" y="59"/>
                    </a:cubicBezTo>
                    <a:cubicBezTo>
                      <a:pt x="16" y="68"/>
                      <a:pt x="23" y="77"/>
                      <a:pt x="33" y="80"/>
                    </a:cubicBezTo>
                    <a:cubicBezTo>
                      <a:pt x="39" y="82"/>
                      <a:pt x="45" y="82"/>
                      <a:pt x="51" y="80"/>
                    </a:cubicBezTo>
                    <a:cubicBezTo>
                      <a:pt x="54" y="79"/>
                      <a:pt x="57" y="78"/>
                      <a:pt x="61" y="78"/>
                    </a:cubicBezTo>
                    <a:cubicBezTo>
                      <a:pt x="64" y="78"/>
                      <a:pt x="68" y="78"/>
                      <a:pt x="71" y="78"/>
                    </a:cubicBezTo>
                    <a:cubicBezTo>
                      <a:pt x="71" y="78"/>
                      <a:pt x="71" y="78"/>
                      <a:pt x="71" y="78"/>
                    </a:cubicBezTo>
                    <a:cubicBezTo>
                      <a:pt x="70" y="79"/>
                      <a:pt x="70" y="79"/>
                      <a:pt x="70" y="79"/>
                    </a:cubicBezTo>
                    <a:cubicBezTo>
                      <a:pt x="69" y="79"/>
                      <a:pt x="69" y="79"/>
                      <a:pt x="68" y="79"/>
                    </a:cubicBezTo>
                    <a:cubicBezTo>
                      <a:pt x="69" y="79"/>
                      <a:pt x="69" y="79"/>
                      <a:pt x="69" y="79"/>
                    </a:cubicBezTo>
                    <a:cubicBezTo>
                      <a:pt x="68" y="80"/>
                      <a:pt x="66" y="80"/>
                      <a:pt x="65" y="80"/>
                    </a:cubicBezTo>
                    <a:cubicBezTo>
                      <a:pt x="62" y="81"/>
                      <a:pt x="59" y="82"/>
                      <a:pt x="56" y="82"/>
                    </a:cubicBezTo>
                    <a:cubicBezTo>
                      <a:pt x="50" y="83"/>
                      <a:pt x="45" y="83"/>
                      <a:pt x="39" y="85"/>
                    </a:cubicBezTo>
                    <a:cubicBezTo>
                      <a:pt x="33" y="87"/>
                      <a:pt x="27" y="92"/>
                      <a:pt x="23" y="98"/>
                    </a:cubicBezTo>
                    <a:cubicBezTo>
                      <a:pt x="19" y="104"/>
                      <a:pt x="18" y="111"/>
                      <a:pt x="13" y="116"/>
                    </a:cubicBezTo>
                    <a:cubicBezTo>
                      <a:pt x="12" y="117"/>
                      <a:pt x="10" y="118"/>
                      <a:pt x="9" y="119"/>
                    </a:cubicBezTo>
                    <a:cubicBezTo>
                      <a:pt x="9" y="119"/>
                      <a:pt x="8" y="120"/>
                      <a:pt x="7" y="120"/>
                    </a:cubicBezTo>
                    <a:cubicBezTo>
                      <a:pt x="6" y="121"/>
                      <a:pt x="6" y="121"/>
                      <a:pt x="6" y="121"/>
                    </a:cubicBezTo>
                    <a:cubicBezTo>
                      <a:pt x="5" y="121"/>
                      <a:pt x="5" y="121"/>
                      <a:pt x="5" y="121"/>
                    </a:cubicBezTo>
                    <a:cubicBezTo>
                      <a:pt x="6" y="121"/>
                      <a:pt x="6" y="121"/>
                      <a:pt x="7" y="121"/>
                    </a:cubicBezTo>
                    <a:cubicBezTo>
                      <a:pt x="7" y="121"/>
                      <a:pt x="8" y="121"/>
                      <a:pt x="8" y="121"/>
                    </a:cubicBezTo>
                    <a:cubicBezTo>
                      <a:pt x="9" y="121"/>
                      <a:pt x="10" y="120"/>
                      <a:pt x="10" y="120"/>
                    </a:cubicBezTo>
                    <a:cubicBezTo>
                      <a:pt x="12" y="120"/>
                      <a:pt x="14" y="120"/>
                      <a:pt x="16" y="120"/>
                    </a:cubicBezTo>
                    <a:cubicBezTo>
                      <a:pt x="18" y="119"/>
                      <a:pt x="21" y="119"/>
                      <a:pt x="23" y="119"/>
                    </a:cubicBezTo>
                    <a:cubicBezTo>
                      <a:pt x="33" y="120"/>
                      <a:pt x="45" y="119"/>
                      <a:pt x="53" y="112"/>
                    </a:cubicBezTo>
                    <a:cubicBezTo>
                      <a:pt x="57" y="108"/>
                      <a:pt x="61" y="103"/>
                      <a:pt x="62" y="97"/>
                    </a:cubicBezTo>
                    <a:cubicBezTo>
                      <a:pt x="63" y="93"/>
                      <a:pt x="63" y="90"/>
                      <a:pt x="65" y="86"/>
                    </a:cubicBezTo>
                    <a:cubicBezTo>
                      <a:pt x="67" y="84"/>
                      <a:pt x="68" y="82"/>
                      <a:pt x="70" y="80"/>
                    </a:cubicBezTo>
                    <a:cubicBezTo>
                      <a:pt x="70" y="80"/>
                      <a:pt x="70" y="80"/>
                      <a:pt x="70" y="80"/>
                    </a:cubicBezTo>
                    <a:cubicBezTo>
                      <a:pt x="70" y="80"/>
                      <a:pt x="70" y="80"/>
                      <a:pt x="70" y="80"/>
                    </a:cubicBezTo>
                    <a:cubicBezTo>
                      <a:pt x="71" y="80"/>
                      <a:pt x="71" y="80"/>
                      <a:pt x="71" y="80"/>
                    </a:cubicBezTo>
                    <a:cubicBezTo>
                      <a:pt x="71" y="80"/>
                      <a:pt x="71" y="80"/>
                      <a:pt x="71" y="80"/>
                    </a:cubicBezTo>
                    <a:cubicBezTo>
                      <a:pt x="70" y="82"/>
                      <a:pt x="70" y="83"/>
                      <a:pt x="69" y="84"/>
                    </a:cubicBezTo>
                    <a:cubicBezTo>
                      <a:pt x="69" y="87"/>
                      <a:pt x="68" y="90"/>
                      <a:pt x="66" y="93"/>
                    </a:cubicBezTo>
                    <a:cubicBezTo>
                      <a:pt x="64" y="98"/>
                      <a:pt x="61" y="103"/>
                      <a:pt x="60" y="108"/>
                    </a:cubicBezTo>
                    <a:cubicBezTo>
                      <a:pt x="58" y="115"/>
                      <a:pt x="59" y="122"/>
                      <a:pt x="62" y="129"/>
                    </a:cubicBezTo>
                    <a:cubicBezTo>
                      <a:pt x="64" y="135"/>
                      <a:pt x="70" y="140"/>
                      <a:pt x="71" y="147"/>
                    </a:cubicBezTo>
                    <a:cubicBezTo>
                      <a:pt x="72" y="149"/>
                      <a:pt x="72" y="150"/>
                      <a:pt x="72" y="152"/>
                    </a:cubicBezTo>
                    <a:cubicBezTo>
                      <a:pt x="72" y="153"/>
                      <a:pt x="72" y="153"/>
                      <a:pt x="72" y="154"/>
                    </a:cubicBezTo>
                    <a:cubicBezTo>
                      <a:pt x="72" y="155"/>
                      <a:pt x="72" y="155"/>
                      <a:pt x="72" y="155"/>
                    </a:cubicBezTo>
                    <a:cubicBezTo>
                      <a:pt x="72" y="156"/>
                      <a:pt x="72" y="156"/>
                      <a:pt x="72" y="156"/>
                    </a:cubicBezTo>
                    <a:moveTo>
                      <a:pt x="71" y="78"/>
                    </a:moveTo>
                    <a:cubicBezTo>
                      <a:pt x="71" y="79"/>
                      <a:pt x="71" y="79"/>
                      <a:pt x="71" y="79"/>
                    </a:cubicBezTo>
                    <a:cubicBezTo>
                      <a:pt x="71" y="79"/>
                      <a:pt x="71" y="79"/>
                      <a:pt x="71" y="79"/>
                    </a:cubicBezTo>
                    <a:cubicBezTo>
                      <a:pt x="71" y="78"/>
                      <a:pt x="71" y="78"/>
                      <a:pt x="71" y="78"/>
                    </a:cubicBezTo>
                    <a:moveTo>
                      <a:pt x="71" y="79"/>
                    </a:moveTo>
                    <a:cubicBezTo>
                      <a:pt x="71" y="79"/>
                      <a:pt x="71" y="79"/>
                      <a:pt x="71" y="79"/>
                    </a:cubicBezTo>
                    <a:cubicBezTo>
                      <a:pt x="71" y="79"/>
                      <a:pt x="71" y="79"/>
                      <a:pt x="71" y="79"/>
                    </a:cubicBezTo>
                    <a:cubicBezTo>
                      <a:pt x="70" y="79"/>
                      <a:pt x="70" y="79"/>
                      <a:pt x="70" y="79"/>
                    </a:cubicBezTo>
                    <a:cubicBezTo>
                      <a:pt x="71" y="79"/>
                      <a:pt x="71" y="79"/>
                      <a:pt x="71" y="79"/>
                    </a:cubicBezTo>
                    <a:moveTo>
                      <a:pt x="71" y="78"/>
                    </a:moveTo>
                    <a:cubicBezTo>
                      <a:pt x="71" y="79"/>
                      <a:pt x="71" y="79"/>
                      <a:pt x="71" y="79"/>
                    </a:cubicBezTo>
                    <a:cubicBezTo>
                      <a:pt x="71" y="78"/>
                      <a:pt x="71" y="78"/>
                      <a:pt x="71" y="78"/>
                    </a:cubicBezTo>
                    <a:cubicBezTo>
                      <a:pt x="71" y="78"/>
                      <a:pt x="71" y="78"/>
                      <a:pt x="71" y="78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53" name="Freeform 94"/>
              <p:cNvSpPr/>
              <p:nvPr/>
            </p:nvSpPr>
            <p:spPr bwMode="auto">
              <a:xfrm>
                <a:off x="9421763" y="-3917304"/>
                <a:ext cx="63500" cy="63500"/>
              </a:xfrm>
              <a:custGeom>
                <a:avLst/>
                <a:gdLst>
                  <a:gd name="T0" fmla="*/ 0 w 15"/>
                  <a:gd name="T1" fmla="*/ 0 h 15"/>
                  <a:gd name="T2" fmla="*/ 6 w 15"/>
                  <a:gd name="T3" fmla="*/ 8 h 15"/>
                  <a:gd name="T4" fmla="*/ 11 w 15"/>
                  <a:gd name="T5" fmla="*/ 14 h 15"/>
                  <a:gd name="T6" fmla="*/ 12 w 15"/>
                  <a:gd name="T7" fmla="*/ 14 h 15"/>
                  <a:gd name="T8" fmla="*/ 12 w 15"/>
                  <a:gd name="T9" fmla="*/ 14 h 15"/>
                  <a:gd name="T10" fmla="*/ 12 w 15"/>
                  <a:gd name="T11" fmla="*/ 14 h 15"/>
                  <a:gd name="T12" fmla="*/ 13 w 15"/>
                  <a:gd name="T13" fmla="*/ 15 h 15"/>
                  <a:gd name="T14" fmla="*/ 15 w 15"/>
                  <a:gd name="T15" fmla="*/ 14 h 15"/>
                  <a:gd name="T16" fmla="*/ 12 w 15"/>
                  <a:gd name="T17" fmla="*/ 10 h 15"/>
                  <a:gd name="T18" fmla="*/ 9 w 15"/>
                  <a:gd name="T19" fmla="*/ 6 h 15"/>
                  <a:gd name="T20" fmla="*/ 0 w 15"/>
                  <a:gd name="T21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5" h="15">
                    <a:moveTo>
                      <a:pt x="0" y="0"/>
                    </a:moveTo>
                    <a:cubicBezTo>
                      <a:pt x="2" y="3"/>
                      <a:pt x="4" y="5"/>
                      <a:pt x="6" y="8"/>
                    </a:cubicBezTo>
                    <a:cubicBezTo>
                      <a:pt x="7" y="10"/>
                      <a:pt x="9" y="12"/>
                      <a:pt x="11" y="14"/>
                    </a:cubicBezTo>
                    <a:cubicBezTo>
                      <a:pt x="11" y="14"/>
                      <a:pt x="12" y="14"/>
                      <a:pt x="12" y="14"/>
                    </a:cubicBezTo>
                    <a:cubicBezTo>
                      <a:pt x="12" y="14"/>
                      <a:pt x="12" y="14"/>
                      <a:pt x="12" y="14"/>
                    </a:cubicBezTo>
                    <a:cubicBezTo>
                      <a:pt x="12" y="14"/>
                      <a:pt x="12" y="14"/>
                      <a:pt x="12" y="14"/>
                    </a:cubicBezTo>
                    <a:cubicBezTo>
                      <a:pt x="12" y="14"/>
                      <a:pt x="13" y="15"/>
                      <a:pt x="13" y="15"/>
                    </a:cubicBezTo>
                    <a:cubicBezTo>
                      <a:pt x="14" y="15"/>
                      <a:pt x="14" y="15"/>
                      <a:pt x="15" y="14"/>
                    </a:cubicBezTo>
                    <a:cubicBezTo>
                      <a:pt x="14" y="13"/>
                      <a:pt x="13" y="11"/>
                      <a:pt x="12" y="10"/>
                    </a:cubicBezTo>
                    <a:cubicBezTo>
                      <a:pt x="11" y="8"/>
                      <a:pt x="10" y="7"/>
                      <a:pt x="9" y="6"/>
                    </a:cubicBezTo>
                    <a:cubicBezTo>
                      <a:pt x="6" y="4"/>
                      <a:pt x="3" y="2"/>
                      <a:pt x="0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54" name="Freeform 95"/>
              <p:cNvSpPr/>
              <p:nvPr/>
            </p:nvSpPr>
            <p:spPr bwMode="auto">
              <a:xfrm>
                <a:off x="9413826" y="-3925242"/>
                <a:ext cx="58738" cy="50800"/>
              </a:xfrm>
              <a:custGeom>
                <a:avLst/>
                <a:gdLst>
                  <a:gd name="T0" fmla="*/ 2 w 14"/>
                  <a:gd name="T1" fmla="*/ 0 h 12"/>
                  <a:gd name="T2" fmla="*/ 0 w 14"/>
                  <a:gd name="T3" fmla="*/ 0 h 12"/>
                  <a:gd name="T4" fmla="*/ 2 w 14"/>
                  <a:gd name="T5" fmla="*/ 2 h 12"/>
                  <a:gd name="T6" fmla="*/ 11 w 14"/>
                  <a:gd name="T7" fmla="*/ 8 h 12"/>
                  <a:gd name="T8" fmla="*/ 14 w 14"/>
                  <a:gd name="T9" fmla="*/ 12 h 12"/>
                  <a:gd name="T10" fmla="*/ 14 w 14"/>
                  <a:gd name="T11" fmla="*/ 11 h 12"/>
                  <a:gd name="T12" fmla="*/ 6 w 14"/>
                  <a:gd name="T13" fmla="*/ 4 h 12"/>
                  <a:gd name="T14" fmla="*/ 2 w 14"/>
                  <a:gd name="T15" fmla="*/ 0 h 12"/>
                  <a:gd name="T16" fmla="*/ 2 w 14"/>
                  <a:gd name="T17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12">
                    <a:moveTo>
                      <a:pt x="2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1"/>
                      <a:pt x="1" y="2"/>
                      <a:pt x="2" y="2"/>
                    </a:cubicBezTo>
                    <a:cubicBezTo>
                      <a:pt x="5" y="4"/>
                      <a:pt x="8" y="6"/>
                      <a:pt x="11" y="8"/>
                    </a:cubicBezTo>
                    <a:cubicBezTo>
                      <a:pt x="12" y="9"/>
                      <a:pt x="13" y="10"/>
                      <a:pt x="14" y="12"/>
                    </a:cubicBezTo>
                    <a:cubicBezTo>
                      <a:pt x="14" y="12"/>
                      <a:pt x="14" y="11"/>
                      <a:pt x="14" y="11"/>
                    </a:cubicBezTo>
                    <a:cubicBezTo>
                      <a:pt x="12" y="8"/>
                      <a:pt x="9" y="6"/>
                      <a:pt x="6" y="4"/>
                    </a:cubicBezTo>
                    <a:cubicBezTo>
                      <a:pt x="5" y="3"/>
                      <a:pt x="4" y="1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55" name="Freeform 96"/>
              <p:cNvSpPr/>
              <p:nvPr/>
            </p:nvSpPr>
            <p:spPr bwMode="auto">
              <a:xfrm>
                <a:off x="9467801" y="-3856979"/>
                <a:ext cx="4763" cy="0"/>
              </a:xfrm>
              <a:custGeom>
                <a:avLst/>
                <a:gdLst>
                  <a:gd name="T0" fmla="*/ 0 w 1"/>
                  <a:gd name="T1" fmla="*/ 1 w 1"/>
                  <a:gd name="T2" fmla="*/ 1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56" name="Freeform 97"/>
              <p:cNvSpPr/>
              <p:nvPr/>
            </p:nvSpPr>
            <p:spPr bwMode="auto">
              <a:xfrm>
                <a:off x="9439226" y="-3841104"/>
                <a:ext cx="28575" cy="12700"/>
              </a:xfrm>
              <a:custGeom>
                <a:avLst/>
                <a:gdLst>
                  <a:gd name="T0" fmla="*/ 4 w 7"/>
                  <a:gd name="T1" fmla="*/ 0 h 3"/>
                  <a:gd name="T2" fmla="*/ 3 w 7"/>
                  <a:gd name="T3" fmla="*/ 0 h 3"/>
                  <a:gd name="T4" fmla="*/ 0 w 7"/>
                  <a:gd name="T5" fmla="*/ 0 h 3"/>
                  <a:gd name="T6" fmla="*/ 5 w 7"/>
                  <a:gd name="T7" fmla="*/ 3 h 3"/>
                  <a:gd name="T8" fmla="*/ 7 w 7"/>
                  <a:gd name="T9" fmla="*/ 0 h 3"/>
                  <a:gd name="T10" fmla="*/ 4 w 7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3">
                    <a:moveTo>
                      <a:pt x="4" y="0"/>
                    </a:moveTo>
                    <a:cubicBezTo>
                      <a:pt x="4" y="0"/>
                      <a:pt x="3" y="0"/>
                      <a:pt x="3" y="0"/>
                    </a:cubicBezTo>
                    <a:cubicBezTo>
                      <a:pt x="2" y="0"/>
                      <a:pt x="1" y="0"/>
                      <a:pt x="0" y="0"/>
                    </a:cubicBezTo>
                    <a:cubicBezTo>
                      <a:pt x="2" y="1"/>
                      <a:pt x="3" y="2"/>
                      <a:pt x="5" y="3"/>
                    </a:cubicBezTo>
                    <a:cubicBezTo>
                      <a:pt x="6" y="2"/>
                      <a:pt x="6" y="1"/>
                      <a:pt x="7" y="0"/>
                    </a:cubicBezTo>
                    <a:cubicBezTo>
                      <a:pt x="6" y="0"/>
                      <a:pt x="5" y="0"/>
                      <a:pt x="4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57" name="Freeform 98"/>
              <p:cNvSpPr/>
              <p:nvPr/>
            </p:nvSpPr>
            <p:spPr bwMode="auto">
              <a:xfrm>
                <a:off x="9363026" y="-3841104"/>
                <a:ext cx="96838" cy="25400"/>
              </a:xfrm>
              <a:custGeom>
                <a:avLst/>
                <a:gdLst>
                  <a:gd name="T0" fmla="*/ 18 w 23"/>
                  <a:gd name="T1" fmla="*/ 0 h 6"/>
                  <a:gd name="T2" fmla="*/ 11 w 23"/>
                  <a:gd name="T3" fmla="*/ 2 h 6"/>
                  <a:gd name="T4" fmla="*/ 5 w 23"/>
                  <a:gd name="T5" fmla="*/ 4 h 6"/>
                  <a:gd name="T6" fmla="*/ 0 w 23"/>
                  <a:gd name="T7" fmla="*/ 4 h 6"/>
                  <a:gd name="T8" fmla="*/ 0 w 23"/>
                  <a:gd name="T9" fmla="*/ 4 h 6"/>
                  <a:gd name="T10" fmla="*/ 2 w 23"/>
                  <a:gd name="T11" fmla="*/ 6 h 6"/>
                  <a:gd name="T12" fmla="*/ 2 w 23"/>
                  <a:gd name="T13" fmla="*/ 6 h 6"/>
                  <a:gd name="T14" fmla="*/ 16 w 23"/>
                  <a:gd name="T15" fmla="*/ 4 h 6"/>
                  <a:gd name="T16" fmla="*/ 23 w 23"/>
                  <a:gd name="T17" fmla="*/ 3 h 6"/>
                  <a:gd name="T18" fmla="*/ 23 w 23"/>
                  <a:gd name="T19" fmla="*/ 3 h 6"/>
                  <a:gd name="T20" fmla="*/ 18 w 23"/>
                  <a:gd name="T2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3" h="6">
                    <a:moveTo>
                      <a:pt x="18" y="0"/>
                    </a:moveTo>
                    <a:cubicBezTo>
                      <a:pt x="16" y="0"/>
                      <a:pt x="13" y="2"/>
                      <a:pt x="11" y="2"/>
                    </a:cubicBezTo>
                    <a:cubicBezTo>
                      <a:pt x="9" y="3"/>
                      <a:pt x="7" y="3"/>
                      <a:pt x="5" y="4"/>
                    </a:cubicBezTo>
                    <a:cubicBezTo>
                      <a:pt x="4" y="4"/>
                      <a:pt x="2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5"/>
                      <a:pt x="1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7" y="5"/>
                      <a:pt x="11" y="5"/>
                      <a:pt x="16" y="4"/>
                    </a:cubicBezTo>
                    <a:cubicBezTo>
                      <a:pt x="18" y="4"/>
                      <a:pt x="21" y="3"/>
                      <a:pt x="23" y="3"/>
                    </a:cubicBezTo>
                    <a:cubicBezTo>
                      <a:pt x="23" y="3"/>
                      <a:pt x="23" y="3"/>
                      <a:pt x="23" y="3"/>
                    </a:cubicBezTo>
                    <a:cubicBezTo>
                      <a:pt x="21" y="2"/>
                      <a:pt x="20" y="1"/>
                      <a:pt x="18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58" name="Freeform 99"/>
              <p:cNvSpPr>
                <a:spLocks noEditPoints="1"/>
              </p:cNvSpPr>
              <p:nvPr/>
            </p:nvSpPr>
            <p:spPr bwMode="auto">
              <a:xfrm>
                <a:off x="9363026" y="-3823642"/>
                <a:ext cx="20638" cy="7938"/>
              </a:xfrm>
              <a:custGeom>
                <a:avLst/>
                <a:gdLst>
                  <a:gd name="T0" fmla="*/ 2 w 5"/>
                  <a:gd name="T1" fmla="*/ 2 h 2"/>
                  <a:gd name="T2" fmla="*/ 2 w 5"/>
                  <a:gd name="T3" fmla="*/ 2 h 2"/>
                  <a:gd name="T4" fmla="*/ 2 w 5"/>
                  <a:gd name="T5" fmla="*/ 2 h 2"/>
                  <a:gd name="T6" fmla="*/ 2 w 5"/>
                  <a:gd name="T7" fmla="*/ 2 h 2"/>
                  <a:gd name="T8" fmla="*/ 5 w 5"/>
                  <a:gd name="T9" fmla="*/ 0 h 2"/>
                  <a:gd name="T10" fmla="*/ 2 w 5"/>
                  <a:gd name="T11" fmla="*/ 0 h 2"/>
                  <a:gd name="T12" fmla="*/ 0 w 5"/>
                  <a:gd name="T13" fmla="*/ 0 h 2"/>
                  <a:gd name="T14" fmla="*/ 0 w 5"/>
                  <a:gd name="T15" fmla="*/ 0 h 2"/>
                  <a:gd name="T16" fmla="*/ 0 w 5"/>
                  <a:gd name="T17" fmla="*/ 0 h 2"/>
                  <a:gd name="T18" fmla="*/ 5 w 5"/>
                  <a:gd name="T1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" h="2">
                    <a:moveTo>
                      <a:pt x="2" y="2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moveTo>
                      <a:pt x="5" y="0"/>
                    </a:moveTo>
                    <a:cubicBezTo>
                      <a:pt x="4" y="0"/>
                      <a:pt x="3" y="0"/>
                      <a:pt x="2" y="0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" y="0"/>
                      <a:pt x="4" y="0"/>
                      <a:pt x="5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59" name="Freeform 100"/>
              <p:cNvSpPr>
                <a:spLocks noEditPoints="1"/>
              </p:cNvSpPr>
              <p:nvPr/>
            </p:nvSpPr>
            <p:spPr bwMode="auto">
              <a:xfrm>
                <a:off x="9350326" y="-3925242"/>
                <a:ext cx="139700" cy="136525"/>
              </a:xfrm>
              <a:custGeom>
                <a:avLst/>
                <a:gdLst>
                  <a:gd name="T0" fmla="*/ 26 w 33"/>
                  <a:gd name="T1" fmla="*/ 23 h 32"/>
                  <a:gd name="T2" fmla="*/ 19 w 33"/>
                  <a:gd name="T3" fmla="*/ 24 h 32"/>
                  <a:gd name="T4" fmla="*/ 5 w 33"/>
                  <a:gd name="T5" fmla="*/ 26 h 32"/>
                  <a:gd name="T6" fmla="*/ 5 w 33"/>
                  <a:gd name="T7" fmla="*/ 26 h 32"/>
                  <a:gd name="T8" fmla="*/ 13 w 33"/>
                  <a:gd name="T9" fmla="*/ 31 h 32"/>
                  <a:gd name="T10" fmla="*/ 17 w 33"/>
                  <a:gd name="T11" fmla="*/ 32 h 32"/>
                  <a:gd name="T12" fmla="*/ 25 w 33"/>
                  <a:gd name="T13" fmla="*/ 29 h 32"/>
                  <a:gd name="T14" fmla="*/ 25 w 33"/>
                  <a:gd name="T15" fmla="*/ 27 h 32"/>
                  <a:gd name="T16" fmla="*/ 26 w 33"/>
                  <a:gd name="T17" fmla="*/ 23 h 32"/>
                  <a:gd name="T18" fmla="*/ 15 w 33"/>
                  <a:gd name="T19" fmla="*/ 0 h 32"/>
                  <a:gd name="T20" fmla="*/ 1 w 33"/>
                  <a:gd name="T21" fmla="*/ 12 h 32"/>
                  <a:gd name="T22" fmla="*/ 3 w 33"/>
                  <a:gd name="T23" fmla="*/ 24 h 32"/>
                  <a:gd name="T24" fmla="*/ 5 w 33"/>
                  <a:gd name="T25" fmla="*/ 24 h 32"/>
                  <a:gd name="T26" fmla="*/ 8 w 33"/>
                  <a:gd name="T27" fmla="*/ 24 h 32"/>
                  <a:gd name="T28" fmla="*/ 14 w 33"/>
                  <a:gd name="T29" fmla="*/ 22 h 32"/>
                  <a:gd name="T30" fmla="*/ 21 w 33"/>
                  <a:gd name="T31" fmla="*/ 20 h 32"/>
                  <a:gd name="T32" fmla="*/ 24 w 33"/>
                  <a:gd name="T33" fmla="*/ 20 h 32"/>
                  <a:gd name="T34" fmla="*/ 25 w 33"/>
                  <a:gd name="T35" fmla="*/ 20 h 32"/>
                  <a:gd name="T36" fmla="*/ 28 w 33"/>
                  <a:gd name="T37" fmla="*/ 20 h 32"/>
                  <a:gd name="T38" fmla="*/ 30 w 33"/>
                  <a:gd name="T39" fmla="*/ 17 h 32"/>
                  <a:gd name="T40" fmla="*/ 29 w 33"/>
                  <a:gd name="T41" fmla="*/ 16 h 32"/>
                  <a:gd name="T42" fmla="*/ 29 w 33"/>
                  <a:gd name="T43" fmla="*/ 16 h 32"/>
                  <a:gd name="T44" fmla="*/ 28 w 33"/>
                  <a:gd name="T45" fmla="*/ 16 h 32"/>
                  <a:gd name="T46" fmla="*/ 23 w 33"/>
                  <a:gd name="T47" fmla="*/ 10 h 32"/>
                  <a:gd name="T48" fmla="*/ 17 w 33"/>
                  <a:gd name="T49" fmla="*/ 2 h 32"/>
                  <a:gd name="T50" fmla="*/ 17 w 33"/>
                  <a:gd name="T51" fmla="*/ 2 h 32"/>
                  <a:gd name="T52" fmla="*/ 15 w 33"/>
                  <a:gd name="T53" fmla="*/ 0 h 32"/>
                  <a:gd name="T54" fmla="*/ 17 w 33"/>
                  <a:gd name="T55" fmla="*/ 0 h 32"/>
                  <a:gd name="T56" fmla="*/ 21 w 33"/>
                  <a:gd name="T57" fmla="*/ 4 h 32"/>
                  <a:gd name="T58" fmla="*/ 29 w 33"/>
                  <a:gd name="T59" fmla="*/ 11 h 32"/>
                  <a:gd name="T60" fmla="*/ 29 w 33"/>
                  <a:gd name="T61" fmla="*/ 12 h 32"/>
                  <a:gd name="T62" fmla="*/ 29 w 33"/>
                  <a:gd name="T63" fmla="*/ 12 h 32"/>
                  <a:gd name="T64" fmla="*/ 32 w 33"/>
                  <a:gd name="T65" fmla="*/ 16 h 32"/>
                  <a:gd name="T66" fmla="*/ 32 w 33"/>
                  <a:gd name="T67" fmla="*/ 16 h 32"/>
                  <a:gd name="T68" fmla="*/ 20 w 33"/>
                  <a:gd name="T69" fmla="*/ 0 h 32"/>
                  <a:gd name="T70" fmla="*/ 17 w 33"/>
                  <a:gd name="T71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33" h="32">
                    <a:moveTo>
                      <a:pt x="26" y="23"/>
                    </a:moveTo>
                    <a:cubicBezTo>
                      <a:pt x="24" y="23"/>
                      <a:pt x="21" y="24"/>
                      <a:pt x="19" y="24"/>
                    </a:cubicBezTo>
                    <a:cubicBezTo>
                      <a:pt x="14" y="25"/>
                      <a:pt x="10" y="25"/>
                      <a:pt x="5" y="26"/>
                    </a:cubicBezTo>
                    <a:cubicBezTo>
                      <a:pt x="5" y="26"/>
                      <a:pt x="5" y="26"/>
                      <a:pt x="5" y="26"/>
                    </a:cubicBezTo>
                    <a:cubicBezTo>
                      <a:pt x="7" y="29"/>
                      <a:pt x="10" y="30"/>
                      <a:pt x="13" y="31"/>
                    </a:cubicBezTo>
                    <a:cubicBezTo>
                      <a:pt x="14" y="31"/>
                      <a:pt x="15" y="32"/>
                      <a:pt x="17" y="32"/>
                    </a:cubicBezTo>
                    <a:cubicBezTo>
                      <a:pt x="20" y="32"/>
                      <a:pt x="22" y="31"/>
                      <a:pt x="25" y="29"/>
                    </a:cubicBezTo>
                    <a:cubicBezTo>
                      <a:pt x="25" y="28"/>
                      <a:pt x="25" y="28"/>
                      <a:pt x="25" y="27"/>
                    </a:cubicBezTo>
                    <a:cubicBezTo>
                      <a:pt x="25" y="25"/>
                      <a:pt x="25" y="24"/>
                      <a:pt x="26" y="23"/>
                    </a:cubicBezTo>
                    <a:moveTo>
                      <a:pt x="15" y="0"/>
                    </a:moveTo>
                    <a:cubicBezTo>
                      <a:pt x="8" y="1"/>
                      <a:pt x="3" y="6"/>
                      <a:pt x="1" y="12"/>
                    </a:cubicBezTo>
                    <a:cubicBezTo>
                      <a:pt x="0" y="16"/>
                      <a:pt x="1" y="20"/>
                      <a:pt x="3" y="24"/>
                    </a:cubicBezTo>
                    <a:cubicBezTo>
                      <a:pt x="4" y="24"/>
                      <a:pt x="4" y="24"/>
                      <a:pt x="5" y="24"/>
                    </a:cubicBezTo>
                    <a:cubicBezTo>
                      <a:pt x="6" y="24"/>
                      <a:pt x="7" y="24"/>
                      <a:pt x="8" y="24"/>
                    </a:cubicBezTo>
                    <a:cubicBezTo>
                      <a:pt x="10" y="23"/>
                      <a:pt x="12" y="23"/>
                      <a:pt x="14" y="22"/>
                    </a:cubicBezTo>
                    <a:cubicBezTo>
                      <a:pt x="16" y="22"/>
                      <a:pt x="19" y="20"/>
                      <a:pt x="21" y="20"/>
                    </a:cubicBezTo>
                    <a:cubicBezTo>
                      <a:pt x="22" y="20"/>
                      <a:pt x="23" y="20"/>
                      <a:pt x="24" y="20"/>
                    </a:cubicBezTo>
                    <a:cubicBezTo>
                      <a:pt x="24" y="20"/>
                      <a:pt x="25" y="20"/>
                      <a:pt x="25" y="20"/>
                    </a:cubicBezTo>
                    <a:cubicBezTo>
                      <a:pt x="26" y="20"/>
                      <a:pt x="27" y="20"/>
                      <a:pt x="28" y="20"/>
                    </a:cubicBezTo>
                    <a:cubicBezTo>
                      <a:pt x="29" y="19"/>
                      <a:pt x="30" y="18"/>
                      <a:pt x="30" y="17"/>
                    </a:cubicBezTo>
                    <a:cubicBezTo>
                      <a:pt x="30" y="17"/>
                      <a:pt x="29" y="16"/>
                      <a:pt x="29" y="16"/>
                    </a:cubicBezTo>
                    <a:cubicBezTo>
                      <a:pt x="29" y="16"/>
                      <a:pt x="29" y="16"/>
                      <a:pt x="29" y="16"/>
                    </a:cubicBezTo>
                    <a:cubicBezTo>
                      <a:pt x="29" y="16"/>
                      <a:pt x="29" y="16"/>
                      <a:pt x="28" y="16"/>
                    </a:cubicBezTo>
                    <a:cubicBezTo>
                      <a:pt x="26" y="14"/>
                      <a:pt x="24" y="12"/>
                      <a:pt x="23" y="10"/>
                    </a:cubicBezTo>
                    <a:cubicBezTo>
                      <a:pt x="21" y="7"/>
                      <a:pt x="19" y="5"/>
                      <a:pt x="17" y="2"/>
                    </a:cubicBezTo>
                    <a:cubicBezTo>
                      <a:pt x="17" y="2"/>
                      <a:pt x="17" y="2"/>
                      <a:pt x="17" y="2"/>
                    </a:cubicBezTo>
                    <a:cubicBezTo>
                      <a:pt x="16" y="2"/>
                      <a:pt x="15" y="1"/>
                      <a:pt x="15" y="0"/>
                    </a:cubicBezTo>
                    <a:moveTo>
                      <a:pt x="17" y="0"/>
                    </a:moveTo>
                    <a:cubicBezTo>
                      <a:pt x="19" y="1"/>
                      <a:pt x="20" y="3"/>
                      <a:pt x="21" y="4"/>
                    </a:cubicBezTo>
                    <a:cubicBezTo>
                      <a:pt x="24" y="6"/>
                      <a:pt x="27" y="8"/>
                      <a:pt x="29" y="11"/>
                    </a:cubicBezTo>
                    <a:cubicBezTo>
                      <a:pt x="29" y="11"/>
                      <a:pt x="29" y="12"/>
                      <a:pt x="29" y="12"/>
                    </a:cubicBezTo>
                    <a:cubicBezTo>
                      <a:pt x="29" y="12"/>
                      <a:pt x="29" y="12"/>
                      <a:pt x="29" y="12"/>
                    </a:cubicBezTo>
                    <a:cubicBezTo>
                      <a:pt x="30" y="13"/>
                      <a:pt x="31" y="15"/>
                      <a:pt x="32" y="16"/>
                    </a:cubicBezTo>
                    <a:cubicBezTo>
                      <a:pt x="32" y="16"/>
                      <a:pt x="32" y="16"/>
                      <a:pt x="32" y="16"/>
                    </a:cubicBezTo>
                    <a:cubicBezTo>
                      <a:pt x="33" y="9"/>
                      <a:pt x="28" y="2"/>
                      <a:pt x="20" y="0"/>
                    </a:cubicBezTo>
                    <a:cubicBezTo>
                      <a:pt x="19" y="0"/>
                      <a:pt x="18" y="0"/>
                      <a:pt x="17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60" name="Freeform 101"/>
              <p:cNvSpPr/>
              <p:nvPr/>
            </p:nvSpPr>
            <p:spPr bwMode="auto">
              <a:xfrm>
                <a:off x="9544001" y="-3768079"/>
                <a:ext cx="38100" cy="76200"/>
              </a:xfrm>
              <a:custGeom>
                <a:avLst/>
                <a:gdLst>
                  <a:gd name="T0" fmla="*/ 2 w 9"/>
                  <a:gd name="T1" fmla="*/ 0 h 18"/>
                  <a:gd name="T2" fmla="*/ 0 w 9"/>
                  <a:gd name="T3" fmla="*/ 2 h 18"/>
                  <a:gd name="T4" fmla="*/ 2 w 9"/>
                  <a:gd name="T5" fmla="*/ 4 h 18"/>
                  <a:gd name="T6" fmla="*/ 7 w 9"/>
                  <a:gd name="T7" fmla="*/ 18 h 18"/>
                  <a:gd name="T8" fmla="*/ 8 w 9"/>
                  <a:gd name="T9" fmla="*/ 17 h 18"/>
                  <a:gd name="T10" fmla="*/ 4 w 9"/>
                  <a:gd name="T11" fmla="*/ 2 h 18"/>
                  <a:gd name="T12" fmla="*/ 4 w 9"/>
                  <a:gd name="T13" fmla="*/ 3 h 18"/>
                  <a:gd name="T14" fmla="*/ 4 w 9"/>
                  <a:gd name="T15" fmla="*/ 3 h 18"/>
                  <a:gd name="T16" fmla="*/ 4 w 9"/>
                  <a:gd name="T17" fmla="*/ 3 h 18"/>
                  <a:gd name="T18" fmla="*/ 4 w 9"/>
                  <a:gd name="T19" fmla="*/ 2 h 18"/>
                  <a:gd name="T20" fmla="*/ 2 w 9"/>
                  <a:gd name="T21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" h="18">
                    <a:moveTo>
                      <a:pt x="2" y="0"/>
                    </a:moveTo>
                    <a:cubicBezTo>
                      <a:pt x="1" y="1"/>
                      <a:pt x="1" y="2"/>
                      <a:pt x="0" y="2"/>
                    </a:cubicBezTo>
                    <a:cubicBezTo>
                      <a:pt x="1" y="3"/>
                      <a:pt x="1" y="3"/>
                      <a:pt x="2" y="4"/>
                    </a:cubicBezTo>
                    <a:cubicBezTo>
                      <a:pt x="5" y="8"/>
                      <a:pt x="6" y="13"/>
                      <a:pt x="7" y="18"/>
                    </a:cubicBezTo>
                    <a:cubicBezTo>
                      <a:pt x="7" y="17"/>
                      <a:pt x="7" y="17"/>
                      <a:pt x="8" y="17"/>
                    </a:cubicBezTo>
                    <a:cubicBezTo>
                      <a:pt x="9" y="11"/>
                      <a:pt x="7" y="6"/>
                      <a:pt x="4" y="2"/>
                    </a:cubicBezTo>
                    <a:cubicBezTo>
                      <a:pt x="4" y="2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2"/>
                      <a:pt x="4" y="2"/>
                    </a:cubicBezTo>
                    <a:cubicBezTo>
                      <a:pt x="3" y="2"/>
                      <a:pt x="3" y="1"/>
                      <a:pt x="2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61" name="Freeform 102"/>
              <p:cNvSpPr/>
              <p:nvPr/>
            </p:nvSpPr>
            <p:spPr bwMode="auto">
              <a:xfrm>
                <a:off x="9561463" y="-3760142"/>
                <a:ext cx="0" cy="4763"/>
              </a:xfrm>
              <a:custGeom>
                <a:avLst/>
                <a:gdLst>
                  <a:gd name="T0" fmla="*/ 0 h 1"/>
                  <a:gd name="T1" fmla="*/ 1 h 1"/>
                  <a:gd name="T2" fmla="*/ 1 h 1"/>
                  <a:gd name="T3" fmla="*/ 0 h 1"/>
                  <a:gd name="T4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62" name="Freeform 103"/>
              <p:cNvSpPr/>
              <p:nvPr/>
            </p:nvSpPr>
            <p:spPr bwMode="auto">
              <a:xfrm>
                <a:off x="9553526" y="-3750617"/>
                <a:ext cx="20638" cy="63500"/>
              </a:xfrm>
              <a:custGeom>
                <a:avLst/>
                <a:gdLst>
                  <a:gd name="T0" fmla="*/ 0 w 5"/>
                  <a:gd name="T1" fmla="*/ 0 h 15"/>
                  <a:gd name="T2" fmla="*/ 4 w 5"/>
                  <a:gd name="T3" fmla="*/ 12 h 15"/>
                  <a:gd name="T4" fmla="*/ 5 w 5"/>
                  <a:gd name="T5" fmla="*/ 15 h 15"/>
                  <a:gd name="T6" fmla="*/ 5 w 5"/>
                  <a:gd name="T7" fmla="*/ 14 h 15"/>
                  <a:gd name="T8" fmla="*/ 0 w 5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5">
                    <a:moveTo>
                      <a:pt x="0" y="0"/>
                    </a:moveTo>
                    <a:cubicBezTo>
                      <a:pt x="2" y="4"/>
                      <a:pt x="4" y="8"/>
                      <a:pt x="4" y="12"/>
                    </a:cubicBezTo>
                    <a:cubicBezTo>
                      <a:pt x="5" y="13"/>
                      <a:pt x="5" y="14"/>
                      <a:pt x="5" y="15"/>
                    </a:cubicBezTo>
                    <a:cubicBezTo>
                      <a:pt x="5" y="15"/>
                      <a:pt x="5" y="14"/>
                      <a:pt x="5" y="14"/>
                    </a:cubicBezTo>
                    <a:cubicBezTo>
                      <a:pt x="4" y="9"/>
                      <a:pt x="3" y="4"/>
                      <a:pt x="0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63" name="Freeform 104"/>
              <p:cNvSpPr/>
              <p:nvPr/>
            </p:nvSpPr>
            <p:spPr bwMode="auto">
              <a:xfrm>
                <a:off x="9442401" y="-3763317"/>
                <a:ext cx="25400" cy="53975"/>
              </a:xfrm>
              <a:custGeom>
                <a:avLst/>
                <a:gdLst>
                  <a:gd name="T0" fmla="*/ 6 w 6"/>
                  <a:gd name="T1" fmla="*/ 0 h 13"/>
                  <a:gd name="T2" fmla="*/ 1 w 6"/>
                  <a:gd name="T3" fmla="*/ 8 h 13"/>
                  <a:gd name="T4" fmla="*/ 0 w 6"/>
                  <a:gd name="T5" fmla="*/ 13 h 13"/>
                  <a:gd name="T6" fmla="*/ 1 w 6"/>
                  <a:gd name="T7" fmla="*/ 9 h 13"/>
                  <a:gd name="T8" fmla="*/ 6 w 6"/>
                  <a:gd name="T9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13">
                    <a:moveTo>
                      <a:pt x="6" y="0"/>
                    </a:moveTo>
                    <a:cubicBezTo>
                      <a:pt x="3" y="2"/>
                      <a:pt x="1" y="5"/>
                      <a:pt x="1" y="8"/>
                    </a:cubicBezTo>
                    <a:cubicBezTo>
                      <a:pt x="0" y="10"/>
                      <a:pt x="0" y="11"/>
                      <a:pt x="0" y="13"/>
                    </a:cubicBezTo>
                    <a:cubicBezTo>
                      <a:pt x="1" y="11"/>
                      <a:pt x="1" y="10"/>
                      <a:pt x="1" y="9"/>
                    </a:cubicBezTo>
                    <a:cubicBezTo>
                      <a:pt x="3" y="6"/>
                      <a:pt x="4" y="3"/>
                      <a:pt x="6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64" name="Freeform 105"/>
              <p:cNvSpPr/>
              <p:nvPr/>
            </p:nvSpPr>
            <p:spPr bwMode="auto">
              <a:xfrm>
                <a:off x="9442401" y="-3725217"/>
                <a:ext cx="4763" cy="15875"/>
              </a:xfrm>
              <a:custGeom>
                <a:avLst/>
                <a:gdLst>
                  <a:gd name="T0" fmla="*/ 1 w 1"/>
                  <a:gd name="T1" fmla="*/ 0 h 4"/>
                  <a:gd name="T2" fmla="*/ 0 w 1"/>
                  <a:gd name="T3" fmla="*/ 4 h 4"/>
                  <a:gd name="T4" fmla="*/ 0 w 1"/>
                  <a:gd name="T5" fmla="*/ 4 h 4"/>
                  <a:gd name="T6" fmla="*/ 1 w 1"/>
                  <a:gd name="T7" fmla="*/ 3 h 4"/>
                  <a:gd name="T8" fmla="*/ 1 w 1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cubicBezTo>
                      <a:pt x="1" y="1"/>
                      <a:pt x="1" y="2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3"/>
                      <a:pt x="1" y="3"/>
                    </a:cubicBezTo>
                    <a:cubicBezTo>
                      <a:pt x="1" y="2"/>
                      <a:pt x="1" y="1"/>
                      <a:pt x="1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65" name="Freeform 106"/>
              <p:cNvSpPr/>
              <p:nvPr/>
            </p:nvSpPr>
            <p:spPr bwMode="auto">
              <a:xfrm>
                <a:off x="9442401" y="-3768079"/>
                <a:ext cx="131763" cy="123825"/>
              </a:xfrm>
              <a:custGeom>
                <a:avLst/>
                <a:gdLst>
                  <a:gd name="T0" fmla="*/ 6 w 31"/>
                  <a:gd name="T1" fmla="*/ 0 h 29"/>
                  <a:gd name="T2" fmla="*/ 6 w 31"/>
                  <a:gd name="T3" fmla="*/ 1 h 29"/>
                  <a:gd name="T4" fmla="*/ 1 w 31"/>
                  <a:gd name="T5" fmla="*/ 10 h 29"/>
                  <a:gd name="T6" fmla="*/ 1 w 31"/>
                  <a:gd name="T7" fmla="*/ 13 h 29"/>
                  <a:gd name="T8" fmla="*/ 0 w 31"/>
                  <a:gd name="T9" fmla="*/ 14 h 29"/>
                  <a:gd name="T10" fmla="*/ 13 w 31"/>
                  <a:gd name="T11" fmla="*/ 28 h 29"/>
                  <a:gd name="T12" fmla="*/ 16 w 31"/>
                  <a:gd name="T13" fmla="*/ 29 h 29"/>
                  <a:gd name="T14" fmla="*/ 31 w 31"/>
                  <a:gd name="T15" fmla="*/ 19 h 29"/>
                  <a:gd name="T16" fmla="*/ 30 w 31"/>
                  <a:gd name="T17" fmla="*/ 16 h 29"/>
                  <a:gd name="T18" fmla="*/ 26 w 31"/>
                  <a:gd name="T19" fmla="*/ 4 h 29"/>
                  <a:gd name="T20" fmla="*/ 24 w 31"/>
                  <a:gd name="T21" fmla="*/ 2 h 29"/>
                  <a:gd name="T22" fmla="*/ 16 w 31"/>
                  <a:gd name="T23" fmla="*/ 5 h 29"/>
                  <a:gd name="T24" fmla="*/ 15 w 31"/>
                  <a:gd name="T25" fmla="*/ 5 h 29"/>
                  <a:gd name="T26" fmla="*/ 6 w 31"/>
                  <a:gd name="T27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1" h="29">
                    <a:moveTo>
                      <a:pt x="6" y="0"/>
                    </a:moveTo>
                    <a:cubicBezTo>
                      <a:pt x="6" y="1"/>
                      <a:pt x="6" y="1"/>
                      <a:pt x="6" y="1"/>
                    </a:cubicBezTo>
                    <a:cubicBezTo>
                      <a:pt x="4" y="4"/>
                      <a:pt x="3" y="7"/>
                      <a:pt x="1" y="10"/>
                    </a:cubicBezTo>
                    <a:cubicBezTo>
                      <a:pt x="1" y="11"/>
                      <a:pt x="1" y="12"/>
                      <a:pt x="1" y="13"/>
                    </a:cubicBezTo>
                    <a:cubicBezTo>
                      <a:pt x="0" y="13"/>
                      <a:pt x="0" y="14"/>
                      <a:pt x="0" y="14"/>
                    </a:cubicBezTo>
                    <a:cubicBezTo>
                      <a:pt x="1" y="21"/>
                      <a:pt x="6" y="27"/>
                      <a:pt x="13" y="28"/>
                    </a:cubicBezTo>
                    <a:cubicBezTo>
                      <a:pt x="14" y="29"/>
                      <a:pt x="15" y="29"/>
                      <a:pt x="16" y="29"/>
                    </a:cubicBezTo>
                    <a:cubicBezTo>
                      <a:pt x="22" y="29"/>
                      <a:pt x="28" y="25"/>
                      <a:pt x="31" y="19"/>
                    </a:cubicBezTo>
                    <a:cubicBezTo>
                      <a:pt x="31" y="18"/>
                      <a:pt x="31" y="17"/>
                      <a:pt x="30" y="16"/>
                    </a:cubicBezTo>
                    <a:cubicBezTo>
                      <a:pt x="30" y="12"/>
                      <a:pt x="28" y="8"/>
                      <a:pt x="26" y="4"/>
                    </a:cubicBezTo>
                    <a:cubicBezTo>
                      <a:pt x="25" y="3"/>
                      <a:pt x="25" y="3"/>
                      <a:pt x="24" y="2"/>
                    </a:cubicBezTo>
                    <a:cubicBezTo>
                      <a:pt x="22" y="4"/>
                      <a:pt x="19" y="5"/>
                      <a:pt x="16" y="5"/>
                    </a:cubicBezTo>
                    <a:cubicBezTo>
                      <a:pt x="16" y="5"/>
                      <a:pt x="15" y="5"/>
                      <a:pt x="15" y="5"/>
                    </a:cubicBezTo>
                    <a:cubicBezTo>
                      <a:pt x="11" y="4"/>
                      <a:pt x="8" y="3"/>
                      <a:pt x="6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66" name="Freeform 107"/>
              <p:cNvSpPr/>
              <p:nvPr/>
            </p:nvSpPr>
            <p:spPr bwMode="auto">
              <a:xfrm>
                <a:off x="9540826" y="-3861742"/>
                <a:ext cx="33338" cy="17463"/>
              </a:xfrm>
              <a:custGeom>
                <a:avLst/>
                <a:gdLst>
                  <a:gd name="T0" fmla="*/ 8 w 8"/>
                  <a:gd name="T1" fmla="*/ 0 h 4"/>
                  <a:gd name="T2" fmla="*/ 3 w 8"/>
                  <a:gd name="T3" fmla="*/ 1 h 4"/>
                  <a:gd name="T4" fmla="*/ 1 w 8"/>
                  <a:gd name="T5" fmla="*/ 2 h 4"/>
                  <a:gd name="T6" fmla="*/ 0 w 8"/>
                  <a:gd name="T7" fmla="*/ 2 h 4"/>
                  <a:gd name="T8" fmla="*/ 3 w 8"/>
                  <a:gd name="T9" fmla="*/ 4 h 4"/>
                  <a:gd name="T10" fmla="*/ 7 w 8"/>
                  <a:gd name="T11" fmla="*/ 3 h 4"/>
                  <a:gd name="T12" fmla="*/ 8 w 8"/>
                  <a:gd name="T13" fmla="*/ 2 h 4"/>
                  <a:gd name="T14" fmla="*/ 8 w 8"/>
                  <a:gd name="T1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4">
                    <a:moveTo>
                      <a:pt x="8" y="0"/>
                    </a:moveTo>
                    <a:cubicBezTo>
                      <a:pt x="7" y="0"/>
                      <a:pt x="5" y="1"/>
                      <a:pt x="3" y="1"/>
                    </a:cubicBezTo>
                    <a:cubicBezTo>
                      <a:pt x="3" y="1"/>
                      <a:pt x="2" y="1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1" y="3"/>
                      <a:pt x="2" y="3"/>
                      <a:pt x="3" y="4"/>
                    </a:cubicBezTo>
                    <a:cubicBezTo>
                      <a:pt x="4" y="4"/>
                      <a:pt x="6" y="3"/>
                      <a:pt x="7" y="3"/>
                    </a:cubicBezTo>
                    <a:cubicBezTo>
                      <a:pt x="7" y="3"/>
                      <a:pt x="8" y="2"/>
                      <a:pt x="8" y="2"/>
                    </a:cubicBezTo>
                    <a:cubicBezTo>
                      <a:pt x="8" y="1"/>
                      <a:pt x="8" y="1"/>
                      <a:pt x="8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67" name="Freeform 108"/>
              <p:cNvSpPr/>
              <p:nvPr/>
            </p:nvSpPr>
            <p:spPr bwMode="auto">
              <a:xfrm>
                <a:off x="9574163" y="-3887142"/>
                <a:ext cx="80963" cy="33338"/>
              </a:xfrm>
              <a:custGeom>
                <a:avLst/>
                <a:gdLst>
                  <a:gd name="T0" fmla="*/ 17 w 19"/>
                  <a:gd name="T1" fmla="*/ 0 h 8"/>
                  <a:gd name="T2" fmla="*/ 13 w 19"/>
                  <a:gd name="T3" fmla="*/ 2 h 8"/>
                  <a:gd name="T4" fmla="*/ 5 w 19"/>
                  <a:gd name="T5" fmla="*/ 5 h 8"/>
                  <a:gd name="T6" fmla="*/ 0 w 19"/>
                  <a:gd name="T7" fmla="*/ 6 h 8"/>
                  <a:gd name="T8" fmla="*/ 0 w 19"/>
                  <a:gd name="T9" fmla="*/ 8 h 8"/>
                  <a:gd name="T10" fmla="*/ 5 w 19"/>
                  <a:gd name="T11" fmla="*/ 7 h 8"/>
                  <a:gd name="T12" fmla="*/ 11 w 19"/>
                  <a:gd name="T13" fmla="*/ 7 h 8"/>
                  <a:gd name="T14" fmla="*/ 19 w 19"/>
                  <a:gd name="T15" fmla="*/ 8 h 8"/>
                  <a:gd name="T16" fmla="*/ 19 w 19"/>
                  <a:gd name="T17" fmla="*/ 8 h 8"/>
                  <a:gd name="T18" fmla="*/ 17 w 19"/>
                  <a:gd name="T1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9" h="8">
                    <a:moveTo>
                      <a:pt x="17" y="0"/>
                    </a:moveTo>
                    <a:cubicBezTo>
                      <a:pt x="16" y="1"/>
                      <a:pt x="14" y="1"/>
                      <a:pt x="13" y="2"/>
                    </a:cubicBezTo>
                    <a:cubicBezTo>
                      <a:pt x="10" y="3"/>
                      <a:pt x="8" y="4"/>
                      <a:pt x="5" y="5"/>
                    </a:cubicBezTo>
                    <a:cubicBezTo>
                      <a:pt x="4" y="5"/>
                      <a:pt x="2" y="5"/>
                      <a:pt x="0" y="6"/>
                    </a:cubicBezTo>
                    <a:cubicBezTo>
                      <a:pt x="0" y="7"/>
                      <a:pt x="0" y="7"/>
                      <a:pt x="0" y="8"/>
                    </a:cubicBezTo>
                    <a:cubicBezTo>
                      <a:pt x="2" y="8"/>
                      <a:pt x="3" y="7"/>
                      <a:pt x="5" y="7"/>
                    </a:cubicBezTo>
                    <a:cubicBezTo>
                      <a:pt x="7" y="7"/>
                      <a:pt x="9" y="7"/>
                      <a:pt x="11" y="7"/>
                    </a:cubicBezTo>
                    <a:cubicBezTo>
                      <a:pt x="13" y="7"/>
                      <a:pt x="16" y="7"/>
                      <a:pt x="19" y="8"/>
                    </a:cubicBezTo>
                    <a:cubicBezTo>
                      <a:pt x="19" y="8"/>
                      <a:pt x="19" y="8"/>
                      <a:pt x="19" y="8"/>
                    </a:cubicBezTo>
                    <a:cubicBezTo>
                      <a:pt x="19" y="5"/>
                      <a:pt x="18" y="2"/>
                      <a:pt x="17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68" name="Freeform 109"/>
              <p:cNvSpPr>
                <a:spLocks noEditPoints="1"/>
              </p:cNvSpPr>
              <p:nvPr/>
            </p:nvSpPr>
            <p:spPr bwMode="auto">
              <a:xfrm>
                <a:off x="9540826" y="-3891904"/>
                <a:ext cx="114300" cy="38100"/>
              </a:xfrm>
              <a:custGeom>
                <a:avLst/>
                <a:gdLst>
                  <a:gd name="T0" fmla="*/ 1 w 27"/>
                  <a:gd name="T1" fmla="*/ 9 h 9"/>
                  <a:gd name="T2" fmla="*/ 0 w 27"/>
                  <a:gd name="T3" fmla="*/ 9 h 9"/>
                  <a:gd name="T4" fmla="*/ 0 w 27"/>
                  <a:gd name="T5" fmla="*/ 9 h 9"/>
                  <a:gd name="T6" fmla="*/ 1 w 27"/>
                  <a:gd name="T7" fmla="*/ 9 h 9"/>
                  <a:gd name="T8" fmla="*/ 19 w 27"/>
                  <a:gd name="T9" fmla="*/ 8 h 9"/>
                  <a:gd name="T10" fmla="*/ 13 w 27"/>
                  <a:gd name="T11" fmla="*/ 8 h 9"/>
                  <a:gd name="T12" fmla="*/ 17 w 27"/>
                  <a:gd name="T13" fmla="*/ 8 h 9"/>
                  <a:gd name="T14" fmla="*/ 25 w 27"/>
                  <a:gd name="T15" fmla="*/ 9 h 9"/>
                  <a:gd name="T16" fmla="*/ 27 w 27"/>
                  <a:gd name="T17" fmla="*/ 9 h 9"/>
                  <a:gd name="T18" fmla="*/ 27 w 27"/>
                  <a:gd name="T19" fmla="*/ 9 h 9"/>
                  <a:gd name="T20" fmla="*/ 27 w 27"/>
                  <a:gd name="T21" fmla="*/ 9 h 9"/>
                  <a:gd name="T22" fmla="*/ 19 w 27"/>
                  <a:gd name="T23" fmla="*/ 8 h 9"/>
                  <a:gd name="T24" fmla="*/ 25 w 27"/>
                  <a:gd name="T25" fmla="*/ 0 h 9"/>
                  <a:gd name="T26" fmla="*/ 19 w 27"/>
                  <a:gd name="T27" fmla="*/ 3 h 9"/>
                  <a:gd name="T28" fmla="*/ 13 w 27"/>
                  <a:gd name="T29" fmla="*/ 6 h 9"/>
                  <a:gd name="T30" fmla="*/ 21 w 27"/>
                  <a:gd name="T31" fmla="*/ 3 h 9"/>
                  <a:gd name="T32" fmla="*/ 25 w 27"/>
                  <a:gd name="T33" fmla="*/ 1 h 9"/>
                  <a:gd name="T34" fmla="*/ 25 w 27"/>
                  <a:gd name="T35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7" h="9">
                    <a:moveTo>
                      <a:pt x="1" y="9"/>
                    </a:moveTo>
                    <a:cubicBezTo>
                      <a:pt x="1" y="9"/>
                      <a:pt x="0" y="9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1" y="9"/>
                      <a:pt x="1" y="9"/>
                    </a:cubicBezTo>
                    <a:moveTo>
                      <a:pt x="19" y="8"/>
                    </a:moveTo>
                    <a:cubicBezTo>
                      <a:pt x="17" y="8"/>
                      <a:pt x="15" y="8"/>
                      <a:pt x="13" y="8"/>
                    </a:cubicBezTo>
                    <a:cubicBezTo>
                      <a:pt x="14" y="8"/>
                      <a:pt x="16" y="8"/>
                      <a:pt x="17" y="8"/>
                    </a:cubicBezTo>
                    <a:cubicBezTo>
                      <a:pt x="20" y="8"/>
                      <a:pt x="22" y="8"/>
                      <a:pt x="25" y="9"/>
                    </a:cubicBezTo>
                    <a:cubicBezTo>
                      <a:pt x="26" y="9"/>
                      <a:pt x="26" y="9"/>
                      <a:pt x="27" y="9"/>
                    </a:cubicBezTo>
                    <a:cubicBezTo>
                      <a:pt x="27" y="9"/>
                      <a:pt x="27" y="9"/>
                      <a:pt x="27" y="9"/>
                    </a:cubicBezTo>
                    <a:cubicBezTo>
                      <a:pt x="27" y="9"/>
                      <a:pt x="27" y="9"/>
                      <a:pt x="27" y="9"/>
                    </a:cubicBezTo>
                    <a:cubicBezTo>
                      <a:pt x="24" y="8"/>
                      <a:pt x="21" y="8"/>
                      <a:pt x="19" y="8"/>
                    </a:cubicBezTo>
                    <a:moveTo>
                      <a:pt x="25" y="0"/>
                    </a:moveTo>
                    <a:cubicBezTo>
                      <a:pt x="23" y="1"/>
                      <a:pt x="21" y="3"/>
                      <a:pt x="19" y="3"/>
                    </a:cubicBezTo>
                    <a:cubicBezTo>
                      <a:pt x="17" y="4"/>
                      <a:pt x="15" y="5"/>
                      <a:pt x="13" y="6"/>
                    </a:cubicBezTo>
                    <a:cubicBezTo>
                      <a:pt x="16" y="5"/>
                      <a:pt x="18" y="4"/>
                      <a:pt x="21" y="3"/>
                    </a:cubicBezTo>
                    <a:cubicBezTo>
                      <a:pt x="22" y="2"/>
                      <a:pt x="24" y="2"/>
                      <a:pt x="25" y="1"/>
                    </a:cubicBezTo>
                    <a:cubicBezTo>
                      <a:pt x="25" y="0"/>
                      <a:pt x="25" y="0"/>
                      <a:pt x="25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69" name="Freeform 110"/>
              <p:cNvSpPr>
                <a:spLocks noEditPoints="1"/>
              </p:cNvSpPr>
              <p:nvPr/>
            </p:nvSpPr>
            <p:spPr bwMode="auto">
              <a:xfrm>
                <a:off x="9518601" y="-3925242"/>
                <a:ext cx="136525" cy="136525"/>
              </a:xfrm>
              <a:custGeom>
                <a:avLst/>
                <a:gdLst>
                  <a:gd name="T0" fmla="*/ 22 w 32"/>
                  <a:gd name="T1" fmla="*/ 16 h 32"/>
                  <a:gd name="T2" fmla="*/ 18 w 32"/>
                  <a:gd name="T3" fmla="*/ 16 h 32"/>
                  <a:gd name="T4" fmla="*/ 13 w 32"/>
                  <a:gd name="T5" fmla="*/ 17 h 32"/>
                  <a:gd name="T6" fmla="*/ 12 w 32"/>
                  <a:gd name="T7" fmla="*/ 18 h 32"/>
                  <a:gd name="T8" fmla="*/ 8 w 32"/>
                  <a:gd name="T9" fmla="*/ 19 h 32"/>
                  <a:gd name="T10" fmla="*/ 11 w 32"/>
                  <a:gd name="T11" fmla="*/ 30 h 32"/>
                  <a:gd name="T12" fmla="*/ 11 w 32"/>
                  <a:gd name="T13" fmla="*/ 31 h 32"/>
                  <a:gd name="T14" fmla="*/ 13 w 32"/>
                  <a:gd name="T15" fmla="*/ 31 h 32"/>
                  <a:gd name="T16" fmla="*/ 16 w 32"/>
                  <a:gd name="T17" fmla="*/ 32 h 32"/>
                  <a:gd name="T18" fmla="*/ 32 w 32"/>
                  <a:gd name="T19" fmla="*/ 19 h 32"/>
                  <a:gd name="T20" fmla="*/ 32 w 32"/>
                  <a:gd name="T21" fmla="*/ 17 h 32"/>
                  <a:gd name="T22" fmla="*/ 30 w 32"/>
                  <a:gd name="T23" fmla="*/ 17 h 32"/>
                  <a:gd name="T24" fmla="*/ 22 w 32"/>
                  <a:gd name="T25" fmla="*/ 16 h 32"/>
                  <a:gd name="T26" fmla="*/ 16 w 32"/>
                  <a:gd name="T27" fmla="*/ 0 h 32"/>
                  <a:gd name="T28" fmla="*/ 1 w 32"/>
                  <a:gd name="T29" fmla="*/ 12 h 32"/>
                  <a:gd name="T30" fmla="*/ 0 w 32"/>
                  <a:gd name="T31" fmla="*/ 15 h 32"/>
                  <a:gd name="T32" fmla="*/ 5 w 32"/>
                  <a:gd name="T33" fmla="*/ 17 h 32"/>
                  <a:gd name="T34" fmla="*/ 6 w 32"/>
                  <a:gd name="T35" fmla="*/ 17 h 32"/>
                  <a:gd name="T36" fmla="*/ 8 w 32"/>
                  <a:gd name="T37" fmla="*/ 16 h 32"/>
                  <a:gd name="T38" fmla="*/ 13 w 32"/>
                  <a:gd name="T39" fmla="*/ 15 h 32"/>
                  <a:gd name="T40" fmla="*/ 18 w 32"/>
                  <a:gd name="T41" fmla="*/ 14 h 32"/>
                  <a:gd name="T42" fmla="*/ 24 w 32"/>
                  <a:gd name="T43" fmla="*/ 11 h 32"/>
                  <a:gd name="T44" fmla="*/ 30 w 32"/>
                  <a:gd name="T45" fmla="*/ 8 h 32"/>
                  <a:gd name="T46" fmla="*/ 20 w 32"/>
                  <a:gd name="T47" fmla="*/ 0 h 32"/>
                  <a:gd name="T48" fmla="*/ 16 w 32"/>
                  <a:gd name="T49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32" h="32">
                    <a:moveTo>
                      <a:pt x="22" y="16"/>
                    </a:moveTo>
                    <a:cubicBezTo>
                      <a:pt x="21" y="16"/>
                      <a:pt x="19" y="16"/>
                      <a:pt x="18" y="16"/>
                    </a:cubicBezTo>
                    <a:cubicBezTo>
                      <a:pt x="16" y="16"/>
                      <a:pt x="15" y="17"/>
                      <a:pt x="13" y="17"/>
                    </a:cubicBezTo>
                    <a:cubicBezTo>
                      <a:pt x="13" y="17"/>
                      <a:pt x="12" y="18"/>
                      <a:pt x="12" y="18"/>
                    </a:cubicBezTo>
                    <a:cubicBezTo>
                      <a:pt x="11" y="18"/>
                      <a:pt x="9" y="19"/>
                      <a:pt x="8" y="19"/>
                    </a:cubicBezTo>
                    <a:cubicBezTo>
                      <a:pt x="10" y="22"/>
                      <a:pt x="12" y="26"/>
                      <a:pt x="11" y="30"/>
                    </a:cubicBezTo>
                    <a:cubicBezTo>
                      <a:pt x="11" y="30"/>
                      <a:pt x="11" y="30"/>
                      <a:pt x="11" y="31"/>
                    </a:cubicBezTo>
                    <a:cubicBezTo>
                      <a:pt x="12" y="31"/>
                      <a:pt x="12" y="31"/>
                      <a:pt x="13" y="31"/>
                    </a:cubicBezTo>
                    <a:cubicBezTo>
                      <a:pt x="14" y="31"/>
                      <a:pt x="15" y="32"/>
                      <a:pt x="16" y="32"/>
                    </a:cubicBezTo>
                    <a:cubicBezTo>
                      <a:pt x="23" y="32"/>
                      <a:pt x="30" y="27"/>
                      <a:pt x="32" y="19"/>
                    </a:cubicBezTo>
                    <a:cubicBezTo>
                      <a:pt x="32" y="19"/>
                      <a:pt x="32" y="18"/>
                      <a:pt x="32" y="17"/>
                    </a:cubicBezTo>
                    <a:cubicBezTo>
                      <a:pt x="31" y="17"/>
                      <a:pt x="31" y="17"/>
                      <a:pt x="30" y="17"/>
                    </a:cubicBezTo>
                    <a:cubicBezTo>
                      <a:pt x="27" y="16"/>
                      <a:pt x="25" y="16"/>
                      <a:pt x="22" y="16"/>
                    </a:cubicBezTo>
                    <a:moveTo>
                      <a:pt x="16" y="0"/>
                    </a:moveTo>
                    <a:cubicBezTo>
                      <a:pt x="9" y="0"/>
                      <a:pt x="2" y="5"/>
                      <a:pt x="1" y="12"/>
                    </a:cubicBezTo>
                    <a:cubicBezTo>
                      <a:pt x="0" y="13"/>
                      <a:pt x="0" y="14"/>
                      <a:pt x="0" y="15"/>
                    </a:cubicBezTo>
                    <a:cubicBezTo>
                      <a:pt x="2" y="15"/>
                      <a:pt x="4" y="16"/>
                      <a:pt x="5" y="17"/>
                    </a:cubicBezTo>
                    <a:cubicBezTo>
                      <a:pt x="5" y="17"/>
                      <a:pt x="6" y="17"/>
                      <a:pt x="6" y="17"/>
                    </a:cubicBezTo>
                    <a:cubicBezTo>
                      <a:pt x="7" y="16"/>
                      <a:pt x="8" y="16"/>
                      <a:pt x="8" y="16"/>
                    </a:cubicBezTo>
                    <a:cubicBezTo>
                      <a:pt x="10" y="16"/>
                      <a:pt x="12" y="15"/>
                      <a:pt x="13" y="15"/>
                    </a:cubicBezTo>
                    <a:cubicBezTo>
                      <a:pt x="15" y="14"/>
                      <a:pt x="17" y="14"/>
                      <a:pt x="18" y="14"/>
                    </a:cubicBezTo>
                    <a:cubicBezTo>
                      <a:pt x="20" y="13"/>
                      <a:pt x="22" y="12"/>
                      <a:pt x="24" y="11"/>
                    </a:cubicBezTo>
                    <a:cubicBezTo>
                      <a:pt x="26" y="11"/>
                      <a:pt x="28" y="9"/>
                      <a:pt x="30" y="8"/>
                    </a:cubicBezTo>
                    <a:cubicBezTo>
                      <a:pt x="28" y="4"/>
                      <a:pt x="24" y="1"/>
                      <a:pt x="20" y="0"/>
                    </a:cubicBezTo>
                    <a:cubicBezTo>
                      <a:pt x="18" y="0"/>
                      <a:pt x="17" y="0"/>
                      <a:pt x="16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70" name="Freeform 111"/>
              <p:cNvSpPr/>
              <p:nvPr/>
            </p:nvSpPr>
            <p:spPr bwMode="auto">
              <a:xfrm>
                <a:off x="9388426" y="-3780779"/>
                <a:ext cx="63500" cy="55563"/>
              </a:xfrm>
              <a:custGeom>
                <a:avLst/>
                <a:gdLst>
                  <a:gd name="T0" fmla="*/ 7 w 15"/>
                  <a:gd name="T1" fmla="*/ 0 h 13"/>
                  <a:gd name="T2" fmla="*/ 1 w 15"/>
                  <a:gd name="T3" fmla="*/ 5 h 13"/>
                  <a:gd name="T4" fmla="*/ 6 w 15"/>
                  <a:gd name="T5" fmla="*/ 13 h 13"/>
                  <a:gd name="T6" fmla="*/ 7 w 15"/>
                  <a:gd name="T7" fmla="*/ 13 h 13"/>
                  <a:gd name="T8" fmla="*/ 14 w 15"/>
                  <a:gd name="T9" fmla="*/ 8 h 13"/>
                  <a:gd name="T10" fmla="*/ 9 w 15"/>
                  <a:gd name="T11" fmla="*/ 0 h 13"/>
                  <a:gd name="T12" fmla="*/ 7 w 15"/>
                  <a:gd name="T13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5" h="13">
                    <a:moveTo>
                      <a:pt x="7" y="0"/>
                    </a:moveTo>
                    <a:cubicBezTo>
                      <a:pt x="4" y="0"/>
                      <a:pt x="1" y="2"/>
                      <a:pt x="1" y="5"/>
                    </a:cubicBezTo>
                    <a:cubicBezTo>
                      <a:pt x="0" y="9"/>
                      <a:pt x="2" y="12"/>
                      <a:pt x="6" y="13"/>
                    </a:cubicBezTo>
                    <a:cubicBezTo>
                      <a:pt x="6" y="13"/>
                      <a:pt x="7" y="13"/>
                      <a:pt x="7" y="13"/>
                    </a:cubicBezTo>
                    <a:cubicBezTo>
                      <a:pt x="10" y="13"/>
                      <a:pt x="13" y="11"/>
                      <a:pt x="14" y="8"/>
                    </a:cubicBezTo>
                    <a:cubicBezTo>
                      <a:pt x="15" y="4"/>
                      <a:pt x="12" y="1"/>
                      <a:pt x="9" y="0"/>
                    </a:cubicBezTo>
                    <a:cubicBezTo>
                      <a:pt x="8" y="0"/>
                      <a:pt x="8" y="0"/>
                      <a:pt x="7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71" name="Freeform 112"/>
              <p:cNvSpPr/>
              <p:nvPr/>
            </p:nvSpPr>
            <p:spPr bwMode="auto">
              <a:xfrm>
                <a:off x="9518601" y="-3945879"/>
                <a:ext cx="9525" cy="41275"/>
              </a:xfrm>
              <a:custGeom>
                <a:avLst/>
                <a:gdLst>
                  <a:gd name="T0" fmla="*/ 0 w 2"/>
                  <a:gd name="T1" fmla="*/ 0 h 10"/>
                  <a:gd name="T2" fmla="*/ 0 w 2"/>
                  <a:gd name="T3" fmla="*/ 1 h 10"/>
                  <a:gd name="T4" fmla="*/ 0 w 2"/>
                  <a:gd name="T5" fmla="*/ 1 h 10"/>
                  <a:gd name="T6" fmla="*/ 0 w 2"/>
                  <a:gd name="T7" fmla="*/ 10 h 10"/>
                  <a:gd name="T8" fmla="*/ 1 w 2"/>
                  <a:gd name="T9" fmla="*/ 7 h 10"/>
                  <a:gd name="T10" fmla="*/ 2 w 2"/>
                  <a:gd name="T11" fmla="*/ 1 h 10"/>
                  <a:gd name="T12" fmla="*/ 0 w 2"/>
                  <a:gd name="T1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10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4"/>
                      <a:pt x="0" y="7"/>
                      <a:pt x="0" y="10"/>
                    </a:cubicBezTo>
                    <a:cubicBezTo>
                      <a:pt x="0" y="9"/>
                      <a:pt x="0" y="8"/>
                      <a:pt x="1" y="7"/>
                    </a:cubicBezTo>
                    <a:cubicBezTo>
                      <a:pt x="1" y="5"/>
                      <a:pt x="1" y="3"/>
                      <a:pt x="2" y="1"/>
                    </a:cubicBezTo>
                    <a:cubicBezTo>
                      <a:pt x="2" y="1"/>
                      <a:pt x="1" y="0"/>
                      <a:pt x="0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72" name="Freeform 113"/>
              <p:cNvSpPr/>
              <p:nvPr/>
            </p:nvSpPr>
            <p:spPr bwMode="auto">
              <a:xfrm>
                <a:off x="9502726" y="-3942704"/>
                <a:ext cx="15875" cy="47625"/>
              </a:xfrm>
              <a:custGeom>
                <a:avLst/>
                <a:gdLst>
                  <a:gd name="T0" fmla="*/ 4 w 4"/>
                  <a:gd name="T1" fmla="*/ 0 h 11"/>
                  <a:gd name="T2" fmla="*/ 1 w 4"/>
                  <a:gd name="T3" fmla="*/ 9 h 11"/>
                  <a:gd name="T4" fmla="*/ 0 w 4"/>
                  <a:gd name="T5" fmla="*/ 11 h 11"/>
                  <a:gd name="T6" fmla="*/ 4 w 4"/>
                  <a:gd name="T7" fmla="*/ 10 h 11"/>
                  <a:gd name="T8" fmla="*/ 4 w 4"/>
                  <a:gd name="T9" fmla="*/ 9 h 11"/>
                  <a:gd name="T10" fmla="*/ 4 w 4"/>
                  <a:gd name="T11" fmla="*/ 0 h 11"/>
                  <a:gd name="T12" fmla="*/ 4 w 4"/>
                  <a:gd name="T13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11">
                    <a:moveTo>
                      <a:pt x="4" y="0"/>
                    </a:moveTo>
                    <a:cubicBezTo>
                      <a:pt x="3" y="3"/>
                      <a:pt x="2" y="6"/>
                      <a:pt x="1" y="9"/>
                    </a:cubicBezTo>
                    <a:cubicBezTo>
                      <a:pt x="1" y="9"/>
                      <a:pt x="0" y="10"/>
                      <a:pt x="0" y="11"/>
                    </a:cubicBezTo>
                    <a:cubicBezTo>
                      <a:pt x="2" y="11"/>
                      <a:pt x="3" y="10"/>
                      <a:pt x="4" y="10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6"/>
                      <a:pt x="4" y="3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73" name="Freeform 114"/>
              <p:cNvSpPr>
                <a:spLocks noEditPoints="1"/>
              </p:cNvSpPr>
              <p:nvPr/>
            </p:nvSpPr>
            <p:spPr bwMode="auto">
              <a:xfrm>
                <a:off x="9472563" y="-3955404"/>
                <a:ext cx="58738" cy="60325"/>
              </a:xfrm>
              <a:custGeom>
                <a:avLst/>
                <a:gdLst>
                  <a:gd name="T0" fmla="*/ 13 w 14"/>
                  <a:gd name="T1" fmla="*/ 3 h 14"/>
                  <a:gd name="T2" fmla="*/ 12 w 14"/>
                  <a:gd name="T3" fmla="*/ 9 h 14"/>
                  <a:gd name="T4" fmla="*/ 11 w 14"/>
                  <a:gd name="T5" fmla="*/ 12 h 14"/>
                  <a:gd name="T6" fmla="*/ 11 w 14"/>
                  <a:gd name="T7" fmla="*/ 13 h 14"/>
                  <a:gd name="T8" fmla="*/ 14 w 14"/>
                  <a:gd name="T9" fmla="*/ 9 h 14"/>
                  <a:gd name="T10" fmla="*/ 13 w 14"/>
                  <a:gd name="T11" fmla="*/ 3 h 14"/>
                  <a:gd name="T12" fmla="*/ 7 w 14"/>
                  <a:gd name="T13" fmla="*/ 0 h 14"/>
                  <a:gd name="T14" fmla="*/ 1 w 14"/>
                  <a:gd name="T15" fmla="*/ 5 h 14"/>
                  <a:gd name="T16" fmla="*/ 6 w 14"/>
                  <a:gd name="T17" fmla="*/ 14 h 14"/>
                  <a:gd name="T18" fmla="*/ 7 w 14"/>
                  <a:gd name="T19" fmla="*/ 14 h 14"/>
                  <a:gd name="T20" fmla="*/ 7 w 14"/>
                  <a:gd name="T21" fmla="*/ 14 h 14"/>
                  <a:gd name="T22" fmla="*/ 8 w 14"/>
                  <a:gd name="T23" fmla="*/ 12 h 14"/>
                  <a:gd name="T24" fmla="*/ 11 w 14"/>
                  <a:gd name="T25" fmla="*/ 3 h 14"/>
                  <a:gd name="T26" fmla="*/ 11 w 14"/>
                  <a:gd name="T27" fmla="*/ 3 h 14"/>
                  <a:gd name="T28" fmla="*/ 11 w 14"/>
                  <a:gd name="T29" fmla="*/ 2 h 14"/>
                  <a:gd name="T30" fmla="*/ 9 w 14"/>
                  <a:gd name="T31" fmla="*/ 0 h 14"/>
                  <a:gd name="T32" fmla="*/ 7 w 14"/>
                  <a:gd name="T33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4" h="14">
                    <a:moveTo>
                      <a:pt x="13" y="3"/>
                    </a:moveTo>
                    <a:cubicBezTo>
                      <a:pt x="12" y="5"/>
                      <a:pt x="12" y="7"/>
                      <a:pt x="12" y="9"/>
                    </a:cubicBezTo>
                    <a:cubicBezTo>
                      <a:pt x="11" y="10"/>
                      <a:pt x="11" y="11"/>
                      <a:pt x="11" y="12"/>
                    </a:cubicBezTo>
                    <a:cubicBezTo>
                      <a:pt x="11" y="12"/>
                      <a:pt x="11" y="12"/>
                      <a:pt x="11" y="13"/>
                    </a:cubicBezTo>
                    <a:cubicBezTo>
                      <a:pt x="13" y="12"/>
                      <a:pt x="14" y="10"/>
                      <a:pt x="14" y="9"/>
                    </a:cubicBezTo>
                    <a:cubicBezTo>
                      <a:pt x="14" y="7"/>
                      <a:pt x="14" y="5"/>
                      <a:pt x="13" y="3"/>
                    </a:cubicBezTo>
                    <a:moveTo>
                      <a:pt x="7" y="0"/>
                    </a:moveTo>
                    <a:cubicBezTo>
                      <a:pt x="4" y="0"/>
                      <a:pt x="1" y="2"/>
                      <a:pt x="1" y="5"/>
                    </a:cubicBezTo>
                    <a:cubicBezTo>
                      <a:pt x="0" y="9"/>
                      <a:pt x="2" y="13"/>
                      <a:pt x="6" y="14"/>
                    </a:cubicBezTo>
                    <a:cubicBezTo>
                      <a:pt x="6" y="14"/>
                      <a:pt x="7" y="14"/>
                      <a:pt x="7" y="14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7" y="13"/>
                      <a:pt x="8" y="12"/>
                      <a:pt x="8" y="12"/>
                    </a:cubicBezTo>
                    <a:cubicBezTo>
                      <a:pt x="9" y="9"/>
                      <a:pt x="10" y="6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1"/>
                      <a:pt x="10" y="1"/>
                      <a:pt x="9" y="0"/>
                    </a:cubicBezTo>
                    <a:cubicBezTo>
                      <a:pt x="8" y="0"/>
                      <a:pt x="8" y="0"/>
                      <a:pt x="7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74" name="Freeform 115"/>
              <p:cNvSpPr/>
              <p:nvPr/>
            </p:nvSpPr>
            <p:spPr bwMode="auto">
              <a:xfrm>
                <a:off x="9582101" y="-3747442"/>
                <a:ext cx="30163" cy="25400"/>
              </a:xfrm>
              <a:custGeom>
                <a:avLst/>
                <a:gdLst>
                  <a:gd name="T0" fmla="*/ 0 w 7"/>
                  <a:gd name="T1" fmla="*/ 0 h 6"/>
                  <a:gd name="T2" fmla="*/ 5 w 7"/>
                  <a:gd name="T3" fmla="*/ 5 h 6"/>
                  <a:gd name="T4" fmla="*/ 6 w 7"/>
                  <a:gd name="T5" fmla="*/ 6 h 6"/>
                  <a:gd name="T6" fmla="*/ 7 w 7"/>
                  <a:gd name="T7" fmla="*/ 5 h 6"/>
                  <a:gd name="T8" fmla="*/ 1 w 7"/>
                  <a:gd name="T9" fmla="*/ 2 h 6"/>
                  <a:gd name="T10" fmla="*/ 0 w 7"/>
                  <a:gd name="T1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6">
                    <a:moveTo>
                      <a:pt x="0" y="0"/>
                    </a:moveTo>
                    <a:cubicBezTo>
                      <a:pt x="0" y="3"/>
                      <a:pt x="2" y="5"/>
                      <a:pt x="5" y="5"/>
                    </a:cubicBezTo>
                    <a:cubicBezTo>
                      <a:pt x="5" y="6"/>
                      <a:pt x="6" y="6"/>
                      <a:pt x="6" y="6"/>
                    </a:cubicBezTo>
                    <a:cubicBezTo>
                      <a:pt x="7" y="6"/>
                      <a:pt x="7" y="6"/>
                      <a:pt x="7" y="5"/>
                    </a:cubicBezTo>
                    <a:cubicBezTo>
                      <a:pt x="5" y="5"/>
                      <a:pt x="3" y="3"/>
                      <a:pt x="1" y="2"/>
                    </a:cubicBezTo>
                    <a:cubicBezTo>
                      <a:pt x="1" y="2"/>
                      <a:pt x="0" y="1"/>
                      <a:pt x="0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75" name="Freeform 116"/>
              <p:cNvSpPr/>
              <p:nvPr/>
            </p:nvSpPr>
            <p:spPr bwMode="auto">
              <a:xfrm>
                <a:off x="9578926" y="-3747442"/>
                <a:ext cx="41275" cy="22225"/>
              </a:xfrm>
              <a:custGeom>
                <a:avLst/>
                <a:gdLst>
                  <a:gd name="T0" fmla="*/ 0 w 10"/>
                  <a:gd name="T1" fmla="*/ 0 h 5"/>
                  <a:gd name="T2" fmla="*/ 1 w 10"/>
                  <a:gd name="T3" fmla="*/ 0 h 5"/>
                  <a:gd name="T4" fmla="*/ 2 w 10"/>
                  <a:gd name="T5" fmla="*/ 2 h 5"/>
                  <a:gd name="T6" fmla="*/ 8 w 10"/>
                  <a:gd name="T7" fmla="*/ 5 h 5"/>
                  <a:gd name="T8" fmla="*/ 10 w 10"/>
                  <a:gd name="T9" fmla="*/ 5 h 5"/>
                  <a:gd name="T10" fmla="*/ 1 w 10"/>
                  <a:gd name="T11" fmla="*/ 1 h 5"/>
                  <a:gd name="T12" fmla="*/ 0 w 10"/>
                  <a:gd name="T1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5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2" y="2"/>
                      <a:pt x="2" y="2"/>
                    </a:cubicBezTo>
                    <a:cubicBezTo>
                      <a:pt x="4" y="3"/>
                      <a:pt x="6" y="5"/>
                      <a:pt x="8" y="5"/>
                    </a:cubicBezTo>
                    <a:cubicBezTo>
                      <a:pt x="9" y="5"/>
                      <a:pt x="9" y="5"/>
                      <a:pt x="10" y="5"/>
                    </a:cubicBezTo>
                    <a:cubicBezTo>
                      <a:pt x="7" y="4"/>
                      <a:pt x="4" y="3"/>
                      <a:pt x="1" y="1"/>
                    </a:cubicBezTo>
                    <a:cubicBezTo>
                      <a:pt x="1" y="1"/>
                      <a:pt x="1" y="0"/>
                      <a:pt x="0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76" name="Freeform 117"/>
              <p:cNvSpPr/>
              <p:nvPr/>
            </p:nvSpPr>
            <p:spPr bwMode="auto">
              <a:xfrm>
                <a:off x="9578926" y="-3780779"/>
                <a:ext cx="63500" cy="55563"/>
              </a:xfrm>
              <a:custGeom>
                <a:avLst/>
                <a:gdLst>
                  <a:gd name="T0" fmla="*/ 7 w 15"/>
                  <a:gd name="T1" fmla="*/ 0 h 13"/>
                  <a:gd name="T2" fmla="*/ 1 w 15"/>
                  <a:gd name="T3" fmla="*/ 5 h 13"/>
                  <a:gd name="T4" fmla="*/ 0 w 15"/>
                  <a:gd name="T5" fmla="*/ 8 h 13"/>
                  <a:gd name="T6" fmla="*/ 1 w 15"/>
                  <a:gd name="T7" fmla="*/ 9 h 13"/>
                  <a:gd name="T8" fmla="*/ 10 w 15"/>
                  <a:gd name="T9" fmla="*/ 13 h 13"/>
                  <a:gd name="T10" fmla="*/ 14 w 15"/>
                  <a:gd name="T11" fmla="*/ 8 h 13"/>
                  <a:gd name="T12" fmla="*/ 9 w 15"/>
                  <a:gd name="T13" fmla="*/ 0 h 13"/>
                  <a:gd name="T14" fmla="*/ 7 w 15"/>
                  <a:gd name="T15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5" h="13">
                    <a:moveTo>
                      <a:pt x="7" y="0"/>
                    </a:moveTo>
                    <a:cubicBezTo>
                      <a:pt x="4" y="0"/>
                      <a:pt x="1" y="2"/>
                      <a:pt x="1" y="5"/>
                    </a:cubicBezTo>
                    <a:cubicBezTo>
                      <a:pt x="0" y="6"/>
                      <a:pt x="0" y="7"/>
                      <a:pt x="0" y="8"/>
                    </a:cubicBezTo>
                    <a:cubicBezTo>
                      <a:pt x="1" y="8"/>
                      <a:pt x="1" y="9"/>
                      <a:pt x="1" y="9"/>
                    </a:cubicBezTo>
                    <a:cubicBezTo>
                      <a:pt x="4" y="11"/>
                      <a:pt x="7" y="12"/>
                      <a:pt x="10" y="13"/>
                    </a:cubicBezTo>
                    <a:cubicBezTo>
                      <a:pt x="12" y="12"/>
                      <a:pt x="13" y="11"/>
                      <a:pt x="14" y="8"/>
                    </a:cubicBezTo>
                    <a:cubicBezTo>
                      <a:pt x="15" y="5"/>
                      <a:pt x="12" y="1"/>
                      <a:pt x="9" y="0"/>
                    </a:cubicBezTo>
                    <a:cubicBezTo>
                      <a:pt x="8" y="0"/>
                      <a:pt x="8" y="0"/>
                      <a:pt x="7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77" name="Freeform 118"/>
              <p:cNvSpPr/>
              <p:nvPr/>
            </p:nvSpPr>
            <p:spPr bwMode="auto">
              <a:xfrm>
                <a:off x="9493201" y="-3853804"/>
                <a:ext cx="9525" cy="12700"/>
              </a:xfrm>
              <a:custGeom>
                <a:avLst/>
                <a:gdLst>
                  <a:gd name="T0" fmla="*/ 0 w 2"/>
                  <a:gd name="T1" fmla="*/ 0 h 3"/>
                  <a:gd name="T2" fmla="*/ 0 w 2"/>
                  <a:gd name="T3" fmla="*/ 2 h 3"/>
                  <a:gd name="T4" fmla="*/ 0 w 2"/>
                  <a:gd name="T5" fmla="*/ 3 h 3"/>
                  <a:gd name="T6" fmla="*/ 0 w 2"/>
                  <a:gd name="T7" fmla="*/ 3 h 3"/>
                  <a:gd name="T8" fmla="*/ 0 w 2"/>
                  <a:gd name="T9" fmla="*/ 2 h 3"/>
                  <a:gd name="T10" fmla="*/ 0 w 2"/>
                  <a:gd name="T11" fmla="*/ 2 h 3"/>
                  <a:gd name="T12" fmla="*/ 0 w 2"/>
                  <a:gd name="T13" fmla="*/ 2 h 3"/>
                  <a:gd name="T14" fmla="*/ 0 w 2"/>
                  <a:gd name="T15" fmla="*/ 3 h 3"/>
                  <a:gd name="T16" fmla="*/ 1 w 2"/>
                  <a:gd name="T17" fmla="*/ 3 h 3"/>
                  <a:gd name="T18" fmla="*/ 1 w 2"/>
                  <a:gd name="T19" fmla="*/ 3 h 3"/>
                  <a:gd name="T20" fmla="*/ 1 w 2"/>
                  <a:gd name="T21" fmla="*/ 3 h 3"/>
                  <a:gd name="T22" fmla="*/ 0 w 2"/>
                  <a:gd name="T23" fmla="*/ 3 h 3"/>
                  <a:gd name="T24" fmla="*/ 0 w 2"/>
                  <a:gd name="T25" fmla="*/ 3 h 3"/>
                  <a:gd name="T26" fmla="*/ 1 w 2"/>
                  <a:gd name="T27" fmla="*/ 3 h 3"/>
                  <a:gd name="T28" fmla="*/ 2 w 2"/>
                  <a:gd name="T29" fmla="*/ 1 h 3"/>
                  <a:gd name="T30" fmla="*/ 0 w 2"/>
                  <a:gd name="T3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cubicBezTo>
                      <a:pt x="0" y="0"/>
                      <a:pt x="0" y="1"/>
                      <a:pt x="0" y="2"/>
                    </a:cubicBezTo>
                    <a:cubicBezTo>
                      <a:pt x="0" y="2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2"/>
                      <a:pt x="2" y="1"/>
                    </a:cubicBezTo>
                    <a:cubicBezTo>
                      <a:pt x="1" y="1"/>
                      <a:pt x="1" y="0"/>
                      <a:pt x="0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78" name="Freeform 119"/>
              <p:cNvSpPr/>
              <p:nvPr/>
            </p:nvSpPr>
            <p:spPr bwMode="auto">
              <a:xfrm>
                <a:off x="9493201" y="-3861742"/>
                <a:ext cx="17463" cy="12700"/>
              </a:xfrm>
              <a:custGeom>
                <a:avLst/>
                <a:gdLst>
                  <a:gd name="T0" fmla="*/ 4 w 4"/>
                  <a:gd name="T1" fmla="*/ 0 h 3"/>
                  <a:gd name="T2" fmla="*/ 0 w 4"/>
                  <a:gd name="T3" fmla="*/ 1 h 3"/>
                  <a:gd name="T4" fmla="*/ 0 w 4"/>
                  <a:gd name="T5" fmla="*/ 2 h 3"/>
                  <a:gd name="T6" fmla="*/ 2 w 4"/>
                  <a:gd name="T7" fmla="*/ 3 h 3"/>
                  <a:gd name="T8" fmla="*/ 4 w 4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0"/>
                    </a:moveTo>
                    <a:cubicBezTo>
                      <a:pt x="2" y="0"/>
                      <a:pt x="1" y="0"/>
                      <a:pt x="0" y="1"/>
                    </a:cubicBezTo>
                    <a:cubicBezTo>
                      <a:pt x="0" y="1"/>
                      <a:pt x="0" y="1"/>
                      <a:pt x="0" y="2"/>
                    </a:cubicBezTo>
                    <a:cubicBezTo>
                      <a:pt x="1" y="2"/>
                      <a:pt x="1" y="3"/>
                      <a:pt x="2" y="3"/>
                    </a:cubicBezTo>
                    <a:cubicBezTo>
                      <a:pt x="2" y="2"/>
                      <a:pt x="3" y="1"/>
                      <a:pt x="4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79" name="Freeform 120"/>
              <p:cNvSpPr>
                <a:spLocks noEditPoints="1"/>
              </p:cNvSpPr>
              <p:nvPr/>
            </p:nvSpPr>
            <p:spPr bwMode="auto">
              <a:xfrm>
                <a:off x="9493201" y="-3844279"/>
                <a:ext cx="4763" cy="3175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  <a:gd name="T6" fmla="*/ 0 w 1"/>
                  <a:gd name="T7" fmla="*/ 1 h 1"/>
                  <a:gd name="T8" fmla="*/ 1 w 1"/>
                  <a:gd name="T9" fmla="*/ 1 h 1"/>
                  <a:gd name="T10" fmla="*/ 1 w 1"/>
                  <a:gd name="T11" fmla="*/ 1 h 1"/>
                  <a:gd name="T12" fmla="*/ 0 w 1"/>
                  <a:gd name="T13" fmla="*/ 1 h 1"/>
                  <a:gd name="T14" fmla="*/ 0 w 1"/>
                  <a:gd name="T15" fmla="*/ 1 h 1"/>
                  <a:gd name="T16" fmla="*/ 1 w 1"/>
                  <a:gd name="T17" fmla="*/ 1 h 1"/>
                  <a:gd name="T18" fmla="*/ 0 w 1"/>
                  <a:gd name="T19" fmla="*/ 0 h 1"/>
                  <a:gd name="T20" fmla="*/ 0 w 1"/>
                  <a:gd name="T21" fmla="*/ 0 h 1"/>
                  <a:gd name="T22" fmla="*/ 0 w 1"/>
                  <a:gd name="T23" fmla="*/ 1 h 1"/>
                  <a:gd name="T24" fmla="*/ 0 w 1"/>
                  <a:gd name="T25" fmla="*/ 1 h 1"/>
                  <a:gd name="T26" fmla="*/ 0 w 1"/>
                  <a:gd name="T27" fmla="*/ 0 h 1"/>
                  <a:gd name="T28" fmla="*/ 0 w 1"/>
                  <a:gd name="T29" fmla="*/ 0 h 1"/>
                  <a:gd name="T30" fmla="*/ 0 w 1"/>
                  <a:gd name="T31" fmla="*/ 1 h 1"/>
                  <a:gd name="T32" fmla="*/ 0 w 1"/>
                  <a:gd name="T33" fmla="*/ 1 h 1"/>
                  <a:gd name="T34" fmla="*/ 0 w 1"/>
                  <a:gd name="T35" fmla="*/ 1 h 1"/>
                  <a:gd name="T36" fmla="*/ 0 w 1"/>
                  <a:gd name="T37" fmla="*/ 1 h 1"/>
                  <a:gd name="T38" fmla="*/ 0 w 1"/>
                  <a:gd name="T3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80" name="Freeform 121"/>
              <p:cNvSpPr/>
              <p:nvPr/>
            </p:nvSpPr>
            <p:spPr bwMode="auto">
              <a:xfrm>
                <a:off x="9477326" y="-3856979"/>
                <a:ext cx="15875" cy="15875"/>
              </a:xfrm>
              <a:custGeom>
                <a:avLst/>
                <a:gdLst>
                  <a:gd name="T0" fmla="*/ 2 w 4"/>
                  <a:gd name="T1" fmla="*/ 0 h 4"/>
                  <a:gd name="T2" fmla="*/ 0 w 4"/>
                  <a:gd name="T3" fmla="*/ 1 h 4"/>
                  <a:gd name="T4" fmla="*/ 3 w 4"/>
                  <a:gd name="T5" fmla="*/ 3 h 4"/>
                  <a:gd name="T6" fmla="*/ 4 w 4"/>
                  <a:gd name="T7" fmla="*/ 4 h 4"/>
                  <a:gd name="T8" fmla="*/ 2 w 4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0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1" y="2"/>
                      <a:pt x="2" y="3"/>
                      <a:pt x="3" y="3"/>
                    </a:cubicBezTo>
                    <a:cubicBezTo>
                      <a:pt x="3" y="4"/>
                      <a:pt x="3" y="4"/>
                      <a:pt x="4" y="4"/>
                    </a:cubicBezTo>
                    <a:cubicBezTo>
                      <a:pt x="3" y="3"/>
                      <a:pt x="3" y="2"/>
                      <a:pt x="2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81" name="Freeform 122"/>
              <p:cNvSpPr/>
              <p:nvPr/>
            </p:nvSpPr>
            <p:spPr bwMode="auto">
              <a:xfrm>
                <a:off x="9490026" y="-3844279"/>
                <a:ext cx="3175" cy="3175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82" name="Freeform 123"/>
              <p:cNvSpPr>
                <a:spLocks noEditPoints="1"/>
              </p:cNvSpPr>
              <p:nvPr/>
            </p:nvSpPr>
            <p:spPr bwMode="auto">
              <a:xfrm>
                <a:off x="9497963" y="-3853804"/>
                <a:ext cx="55563" cy="17463"/>
              </a:xfrm>
              <a:custGeom>
                <a:avLst/>
                <a:gdLst>
                  <a:gd name="T0" fmla="*/ 0 w 13"/>
                  <a:gd name="T1" fmla="*/ 4 h 4"/>
                  <a:gd name="T2" fmla="*/ 0 w 13"/>
                  <a:gd name="T3" fmla="*/ 4 h 4"/>
                  <a:gd name="T4" fmla="*/ 0 w 13"/>
                  <a:gd name="T5" fmla="*/ 4 h 4"/>
                  <a:gd name="T6" fmla="*/ 0 w 13"/>
                  <a:gd name="T7" fmla="*/ 4 h 4"/>
                  <a:gd name="T8" fmla="*/ 2 w 13"/>
                  <a:gd name="T9" fmla="*/ 3 h 4"/>
                  <a:gd name="T10" fmla="*/ 1 w 13"/>
                  <a:gd name="T11" fmla="*/ 4 h 4"/>
                  <a:gd name="T12" fmla="*/ 0 w 13"/>
                  <a:gd name="T13" fmla="*/ 4 h 4"/>
                  <a:gd name="T14" fmla="*/ 3 w 13"/>
                  <a:gd name="T15" fmla="*/ 4 h 4"/>
                  <a:gd name="T16" fmla="*/ 3 w 13"/>
                  <a:gd name="T17" fmla="*/ 4 h 4"/>
                  <a:gd name="T18" fmla="*/ 2 w 13"/>
                  <a:gd name="T19" fmla="*/ 3 h 4"/>
                  <a:gd name="T20" fmla="*/ 10 w 13"/>
                  <a:gd name="T21" fmla="*/ 0 h 4"/>
                  <a:gd name="T22" fmla="*/ 6 w 13"/>
                  <a:gd name="T23" fmla="*/ 1 h 4"/>
                  <a:gd name="T24" fmla="*/ 7 w 13"/>
                  <a:gd name="T25" fmla="*/ 4 h 4"/>
                  <a:gd name="T26" fmla="*/ 7 w 13"/>
                  <a:gd name="T27" fmla="*/ 4 h 4"/>
                  <a:gd name="T28" fmla="*/ 13 w 13"/>
                  <a:gd name="T29" fmla="*/ 2 h 4"/>
                  <a:gd name="T30" fmla="*/ 10 w 13"/>
                  <a:gd name="T3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3" h="4">
                    <a:moveTo>
                      <a:pt x="0" y="4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moveTo>
                      <a:pt x="2" y="3"/>
                    </a:move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ubicBezTo>
                      <a:pt x="1" y="4"/>
                      <a:pt x="2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3"/>
                      <a:pt x="2" y="3"/>
                    </a:cubicBezTo>
                    <a:moveTo>
                      <a:pt x="10" y="0"/>
                    </a:moveTo>
                    <a:cubicBezTo>
                      <a:pt x="9" y="0"/>
                      <a:pt x="8" y="1"/>
                      <a:pt x="6" y="1"/>
                    </a:cubicBezTo>
                    <a:cubicBezTo>
                      <a:pt x="6" y="2"/>
                      <a:pt x="6" y="3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9" y="4"/>
                      <a:pt x="11" y="3"/>
                      <a:pt x="13" y="2"/>
                    </a:cubicBezTo>
                    <a:cubicBezTo>
                      <a:pt x="12" y="1"/>
                      <a:pt x="11" y="1"/>
                      <a:pt x="10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83" name="Freeform 124"/>
              <p:cNvSpPr/>
              <p:nvPr/>
            </p:nvSpPr>
            <p:spPr bwMode="auto">
              <a:xfrm>
                <a:off x="9497963" y="-3836342"/>
                <a:ext cx="4763" cy="0"/>
              </a:xfrm>
              <a:custGeom>
                <a:avLst/>
                <a:gdLst>
                  <a:gd name="T0" fmla="*/ 1 w 1"/>
                  <a:gd name="T1" fmla="*/ 0 w 1"/>
                  <a:gd name="T2" fmla="*/ 0 w 1"/>
                  <a:gd name="T3" fmla="*/ 0 w 1"/>
                  <a:gd name="T4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84" name="Freeform 125"/>
              <p:cNvSpPr/>
              <p:nvPr/>
            </p:nvSpPr>
            <p:spPr bwMode="auto">
              <a:xfrm>
                <a:off x="9505901" y="-3849042"/>
                <a:ext cx="22225" cy="12700"/>
              </a:xfrm>
              <a:custGeom>
                <a:avLst/>
                <a:gdLst>
                  <a:gd name="T0" fmla="*/ 4 w 5"/>
                  <a:gd name="T1" fmla="*/ 0 h 3"/>
                  <a:gd name="T2" fmla="*/ 3 w 5"/>
                  <a:gd name="T3" fmla="*/ 1 h 3"/>
                  <a:gd name="T4" fmla="*/ 0 w 5"/>
                  <a:gd name="T5" fmla="*/ 2 h 3"/>
                  <a:gd name="T6" fmla="*/ 1 w 5"/>
                  <a:gd name="T7" fmla="*/ 3 h 3"/>
                  <a:gd name="T8" fmla="*/ 5 w 5"/>
                  <a:gd name="T9" fmla="*/ 3 h 3"/>
                  <a:gd name="T10" fmla="*/ 4 w 5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3">
                    <a:moveTo>
                      <a:pt x="4" y="0"/>
                    </a:moveTo>
                    <a:cubicBezTo>
                      <a:pt x="4" y="0"/>
                      <a:pt x="3" y="1"/>
                      <a:pt x="3" y="1"/>
                    </a:cubicBezTo>
                    <a:cubicBezTo>
                      <a:pt x="2" y="1"/>
                      <a:pt x="1" y="2"/>
                      <a:pt x="0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2" y="3"/>
                      <a:pt x="4" y="3"/>
                      <a:pt x="5" y="3"/>
                    </a:cubicBezTo>
                    <a:cubicBezTo>
                      <a:pt x="4" y="2"/>
                      <a:pt x="4" y="1"/>
                      <a:pt x="4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85" name="Freeform 126"/>
              <p:cNvSpPr/>
              <p:nvPr/>
            </p:nvSpPr>
            <p:spPr bwMode="auto">
              <a:xfrm>
                <a:off x="9497963" y="-3853804"/>
                <a:ext cx="42863" cy="17463"/>
              </a:xfrm>
              <a:custGeom>
                <a:avLst/>
                <a:gdLst>
                  <a:gd name="T0" fmla="*/ 10 w 10"/>
                  <a:gd name="T1" fmla="*/ 0 h 4"/>
                  <a:gd name="T2" fmla="*/ 5 w 10"/>
                  <a:gd name="T3" fmla="*/ 2 h 4"/>
                  <a:gd name="T4" fmla="*/ 0 w 10"/>
                  <a:gd name="T5" fmla="*/ 4 h 4"/>
                  <a:gd name="T6" fmla="*/ 0 w 10"/>
                  <a:gd name="T7" fmla="*/ 4 h 4"/>
                  <a:gd name="T8" fmla="*/ 0 w 10"/>
                  <a:gd name="T9" fmla="*/ 4 h 4"/>
                  <a:gd name="T10" fmla="*/ 1 w 10"/>
                  <a:gd name="T11" fmla="*/ 4 h 4"/>
                  <a:gd name="T12" fmla="*/ 1 w 10"/>
                  <a:gd name="T13" fmla="*/ 4 h 4"/>
                  <a:gd name="T14" fmla="*/ 2 w 10"/>
                  <a:gd name="T15" fmla="*/ 3 h 4"/>
                  <a:gd name="T16" fmla="*/ 2 w 10"/>
                  <a:gd name="T17" fmla="*/ 3 h 4"/>
                  <a:gd name="T18" fmla="*/ 5 w 10"/>
                  <a:gd name="T19" fmla="*/ 2 h 4"/>
                  <a:gd name="T20" fmla="*/ 6 w 10"/>
                  <a:gd name="T21" fmla="*/ 1 h 4"/>
                  <a:gd name="T22" fmla="*/ 10 w 10"/>
                  <a:gd name="T23" fmla="*/ 0 h 4"/>
                  <a:gd name="T24" fmla="*/ 10 w 10"/>
                  <a:gd name="T2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0" h="4">
                    <a:moveTo>
                      <a:pt x="10" y="0"/>
                    </a:moveTo>
                    <a:cubicBezTo>
                      <a:pt x="8" y="0"/>
                      <a:pt x="7" y="1"/>
                      <a:pt x="5" y="2"/>
                    </a:cubicBezTo>
                    <a:cubicBezTo>
                      <a:pt x="4" y="2"/>
                      <a:pt x="1" y="3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3" y="3"/>
                      <a:pt x="4" y="2"/>
                      <a:pt x="5" y="2"/>
                    </a:cubicBezTo>
                    <a:cubicBezTo>
                      <a:pt x="5" y="2"/>
                      <a:pt x="6" y="1"/>
                      <a:pt x="6" y="1"/>
                    </a:cubicBezTo>
                    <a:cubicBezTo>
                      <a:pt x="8" y="1"/>
                      <a:pt x="9" y="0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86" name="Freeform 127"/>
              <p:cNvSpPr/>
              <p:nvPr/>
            </p:nvSpPr>
            <p:spPr bwMode="auto">
              <a:xfrm>
                <a:off x="9459863" y="-3841104"/>
                <a:ext cx="33338" cy="12700"/>
              </a:xfrm>
              <a:custGeom>
                <a:avLst/>
                <a:gdLst>
                  <a:gd name="T0" fmla="*/ 2 w 8"/>
                  <a:gd name="T1" fmla="*/ 0 h 3"/>
                  <a:gd name="T2" fmla="*/ 0 w 8"/>
                  <a:gd name="T3" fmla="*/ 3 h 3"/>
                  <a:gd name="T4" fmla="*/ 0 w 8"/>
                  <a:gd name="T5" fmla="*/ 3 h 3"/>
                  <a:gd name="T6" fmla="*/ 2 w 8"/>
                  <a:gd name="T7" fmla="*/ 2 h 3"/>
                  <a:gd name="T8" fmla="*/ 6 w 8"/>
                  <a:gd name="T9" fmla="*/ 1 h 3"/>
                  <a:gd name="T10" fmla="*/ 5 w 8"/>
                  <a:gd name="T11" fmla="*/ 1 h 3"/>
                  <a:gd name="T12" fmla="*/ 5 w 8"/>
                  <a:gd name="T13" fmla="*/ 1 h 3"/>
                  <a:gd name="T14" fmla="*/ 5 w 8"/>
                  <a:gd name="T15" fmla="*/ 1 h 3"/>
                  <a:gd name="T16" fmla="*/ 7 w 8"/>
                  <a:gd name="T17" fmla="*/ 1 h 3"/>
                  <a:gd name="T18" fmla="*/ 8 w 8"/>
                  <a:gd name="T19" fmla="*/ 0 h 3"/>
                  <a:gd name="T20" fmla="*/ 8 w 8"/>
                  <a:gd name="T21" fmla="*/ 0 h 3"/>
                  <a:gd name="T22" fmla="*/ 5 w 8"/>
                  <a:gd name="T23" fmla="*/ 0 h 3"/>
                  <a:gd name="T24" fmla="*/ 2 w 8"/>
                  <a:gd name="T2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" h="3">
                    <a:moveTo>
                      <a:pt x="2" y="0"/>
                    </a:moveTo>
                    <a:cubicBezTo>
                      <a:pt x="1" y="1"/>
                      <a:pt x="1" y="2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1" y="2"/>
                      <a:pt x="2" y="2"/>
                    </a:cubicBezTo>
                    <a:cubicBezTo>
                      <a:pt x="3" y="2"/>
                      <a:pt x="4" y="2"/>
                      <a:pt x="6" y="1"/>
                    </a:cubicBezTo>
                    <a:cubicBezTo>
                      <a:pt x="6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6" y="1"/>
                      <a:pt x="6" y="1"/>
                      <a:pt x="7" y="1"/>
                    </a:cubicBezTo>
                    <a:cubicBezTo>
                      <a:pt x="7" y="1"/>
                      <a:pt x="7" y="1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7" y="0"/>
                      <a:pt x="6" y="0"/>
                      <a:pt x="5" y="0"/>
                    </a:cubicBezTo>
                    <a:cubicBezTo>
                      <a:pt x="4" y="0"/>
                      <a:pt x="3" y="0"/>
                      <a:pt x="2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87" name="Freeform 128"/>
              <p:cNvSpPr/>
              <p:nvPr/>
            </p:nvSpPr>
            <p:spPr bwMode="auto">
              <a:xfrm>
                <a:off x="9459863" y="-382840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88" name="Freeform 129"/>
              <p:cNvSpPr>
                <a:spLocks noEditPoints="1"/>
              </p:cNvSpPr>
              <p:nvPr/>
            </p:nvSpPr>
            <p:spPr bwMode="auto">
              <a:xfrm>
                <a:off x="9480501" y="-3841104"/>
                <a:ext cx="12700" cy="4763"/>
              </a:xfrm>
              <a:custGeom>
                <a:avLst/>
                <a:gdLst>
                  <a:gd name="T0" fmla="*/ 0 w 3"/>
                  <a:gd name="T1" fmla="*/ 1 h 1"/>
                  <a:gd name="T2" fmla="*/ 1 w 3"/>
                  <a:gd name="T3" fmla="*/ 1 h 1"/>
                  <a:gd name="T4" fmla="*/ 1 w 3"/>
                  <a:gd name="T5" fmla="*/ 1 h 1"/>
                  <a:gd name="T6" fmla="*/ 0 w 3"/>
                  <a:gd name="T7" fmla="*/ 1 h 1"/>
                  <a:gd name="T8" fmla="*/ 0 w 3"/>
                  <a:gd name="T9" fmla="*/ 1 h 1"/>
                  <a:gd name="T10" fmla="*/ 0 w 3"/>
                  <a:gd name="T11" fmla="*/ 0 h 1"/>
                  <a:gd name="T12" fmla="*/ 3 w 3"/>
                  <a:gd name="T13" fmla="*/ 0 h 1"/>
                  <a:gd name="T14" fmla="*/ 3 w 3"/>
                  <a:gd name="T15" fmla="*/ 0 h 1"/>
                  <a:gd name="T16" fmla="*/ 0 w 3"/>
                  <a:gd name="T1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" h="1">
                    <a:moveTo>
                      <a:pt x="0" y="1"/>
                    </a:move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moveTo>
                      <a:pt x="0" y="0"/>
                    </a:moveTo>
                    <a:cubicBezTo>
                      <a:pt x="1" y="0"/>
                      <a:pt x="2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1" y="0"/>
                      <a:pt x="0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89" name="Freeform 130"/>
              <p:cNvSpPr/>
              <p:nvPr/>
            </p:nvSpPr>
            <p:spPr bwMode="auto">
              <a:xfrm>
                <a:off x="9493201" y="-3841104"/>
                <a:ext cx="0" cy="476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90" name="Freeform 131"/>
              <p:cNvSpPr/>
              <p:nvPr/>
            </p:nvSpPr>
            <p:spPr bwMode="auto">
              <a:xfrm>
                <a:off x="9493201" y="-3841104"/>
                <a:ext cx="0" cy="476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91" name="Freeform 132"/>
              <p:cNvSpPr/>
              <p:nvPr/>
            </p:nvSpPr>
            <p:spPr bwMode="auto">
              <a:xfrm>
                <a:off x="9493201" y="-3841104"/>
                <a:ext cx="0" cy="4763"/>
              </a:xfrm>
              <a:custGeom>
                <a:avLst/>
                <a:gdLst>
                  <a:gd name="T0" fmla="*/ 0 h 3"/>
                  <a:gd name="T1" fmla="*/ 3 h 3"/>
                  <a:gd name="T2" fmla="*/ 3 h 3"/>
                  <a:gd name="T3" fmla="*/ 0 h 3"/>
                  <a:gd name="T4" fmla="*/ 0 h 3"/>
                  <a:gd name="T5" fmla="*/ 0 h 3"/>
                  <a:gd name="T6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  <a:cxn ang="0">
                    <a:pos x="0" y="T6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92" name="Freeform 133"/>
              <p:cNvSpPr/>
              <p:nvPr/>
            </p:nvSpPr>
            <p:spPr bwMode="auto">
              <a:xfrm>
                <a:off x="9493201" y="-3841104"/>
                <a:ext cx="0" cy="4763"/>
              </a:xfrm>
              <a:custGeom>
                <a:avLst/>
                <a:gdLst>
                  <a:gd name="T0" fmla="*/ 0 h 3"/>
                  <a:gd name="T1" fmla="*/ 3 h 3"/>
                  <a:gd name="T2" fmla="*/ 3 h 3"/>
                  <a:gd name="T3" fmla="*/ 0 h 3"/>
                  <a:gd name="T4" fmla="*/ 0 h 3"/>
                  <a:gd name="T5" fmla="*/ 0 h 3"/>
                  <a:gd name="T6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  <a:cxn ang="0">
                    <a:pos x="0" y="T6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93" name="Rectangle 134"/>
              <p:cNvSpPr>
                <a:spLocks noChangeArrowheads="1"/>
              </p:cNvSpPr>
              <p:nvPr/>
            </p:nvSpPr>
            <p:spPr bwMode="auto">
              <a:xfrm>
                <a:off x="9493201" y="-3841104"/>
                <a:ext cx="1588" cy="4763"/>
              </a:xfrm>
              <a:prstGeom prst="rect">
                <a:avLst/>
              </a:pr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94" name="Freeform 135"/>
              <p:cNvSpPr/>
              <p:nvPr/>
            </p:nvSpPr>
            <p:spPr bwMode="auto">
              <a:xfrm>
                <a:off x="9493201" y="-3841104"/>
                <a:ext cx="0" cy="4763"/>
              </a:xfrm>
              <a:custGeom>
                <a:avLst/>
                <a:gdLst>
                  <a:gd name="T0" fmla="*/ 0 h 3"/>
                  <a:gd name="T1" fmla="*/ 3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0"/>
                    </a:ln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95" name="Freeform 136"/>
              <p:cNvSpPr/>
              <p:nvPr/>
            </p:nvSpPr>
            <p:spPr bwMode="auto">
              <a:xfrm>
                <a:off x="9493201" y="-3841104"/>
                <a:ext cx="0" cy="4763"/>
              </a:xfrm>
              <a:custGeom>
                <a:avLst/>
                <a:gdLst>
                  <a:gd name="T0" fmla="*/ 0 h 3"/>
                  <a:gd name="T1" fmla="*/ 3 h 3"/>
                  <a:gd name="T2" fmla="*/ 3 h 3"/>
                  <a:gd name="T3" fmla="*/ 3 h 3"/>
                  <a:gd name="T4" fmla="*/ 3 h 3"/>
                  <a:gd name="T5" fmla="*/ 0 h 3"/>
                  <a:gd name="T6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  <a:cxn ang="0">
                    <a:pos x="0" y="T6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96" name="Freeform 137"/>
              <p:cNvSpPr/>
              <p:nvPr/>
            </p:nvSpPr>
            <p:spPr bwMode="auto">
              <a:xfrm>
                <a:off x="9493201" y="-3841104"/>
                <a:ext cx="0" cy="4763"/>
              </a:xfrm>
              <a:custGeom>
                <a:avLst/>
                <a:gdLst>
                  <a:gd name="T0" fmla="*/ 0 h 3"/>
                  <a:gd name="T1" fmla="*/ 3 h 3"/>
                  <a:gd name="T2" fmla="*/ 3 h 3"/>
                  <a:gd name="T3" fmla="*/ 3 h 3"/>
                  <a:gd name="T4" fmla="*/ 3 h 3"/>
                  <a:gd name="T5" fmla="*/ 0 h 3"/>
                  <a:gd name="T6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  <a:cxn ang="0">
                    <a:pos x="0" y="T6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97" name="Freeform 138"/>
              <p:cNvSpPr/>
              <p:nvPr/>
            </p:nvSpPr>
            <p:spPr bwMode="auto">
              <a:xfrm>
                <a:off x="9490026" y="-3836342"/>
                <a:ext cx="3175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  <a:gd name="T3" fmla="*/ 2 w 2"/>
                  <a:gd name="T4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98" name="Freeform 139"/>
              <p:cNvSpPr/>
              <p:nvPr/>
            </p:nvSpPr>
            <p:spPr bwMode="auto">
              <a:xfrm>
                <a:off x="9490026" y="-3836342"/>
                <a:ext cx="3175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  <a:gd name="T3" fmla="*/ 2 w 2"/>
                  <a:gd name="T4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99" name="Rectangle 140"/>
              <p:cNvSpPr>
                <a:spLocks noChangeArrowheads="1"/>
              </p:cNvSpPr>
              <p:nvPr/>
            </p:nvSpPr>
            <p:spPr bwMode="auto">
              <a:xfrm>
                <a:off x="9490026" y="-3836342"/>
                <a:ext cx="3175" cy="1588"/>
              </a:xfrm>
              <a:prstGeom prst="rect">
                <a:avLst/>
              </a:pr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00" name="Rectangle 141"/>
              <p:cNvSpPr>
                <a:spLocks noChangeArrowheads="1"/>
              </p:cNvSpPr>
              <p:nvPr/>
            </p:nvSpPr>
            <p:spPr bwMode="auto">
              <a:xfrm>
                <a:off x="9490026" y="-3836342"/>
                <a:ext cx="3175" cy="1588"/>
              </a:xfrm>
              <a:prstGeom prst="rect">
                <a:avLst/>
              </a:pr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01" name="Freeform 142"/>
              <p:cNvSpPr/>
              <p:nvPr/>
            </p:nvSpPr>
            <p:spPr bwMode="auto">
              <a:xfrm>
                <a:off x="9477326" y="-3831579"/>
                <a:ext cx="15875" cy="15875"/>
              </a:xfrm>
              <a:custGeom>
                <a:avLst/>
                <a:gdLst>
                  <a:gd name="T0" fmla="*/ 3 w 4"/>
                  <a:gd name="T1" fmla="*/ 0 h 4"/>
                  <a:gd name="T2" fmla="*/ 0 w 4"/>
                  <a:gd name="T3" fmla="*/ 3 h 4"/>
                  <a:gd name="T4" fmla="*/ 0 w 4"/>
                  <a:gd name="T5" fmla="*/ 3 h 4"/>
                  <a:gd name="T6" fmla="*/ 1 w 4"/>
                  <a:gd name="T7" fmla="*/ 4 h 4"/>
                  <a:gd name="T8" fmla="*/ 3 w 4"/>
                  <a:gd name="T9" fmla="*/ 1 h 4"/>
                  <a:gd name="T10" fmla="*/ 4 w 4"/>
                  <a:gd name="T11" fmla="*/ 0 h 4"/>
                  <a:gd name="T12" fmla="*/ 3 w 4"/>
                  <a:gd name="T13" fmla="*/ 0 h 4"/>
                  <a:gd name="T14" fmla="*/ 3 w 4"/>
                  <a:gd name="T15" fmla="*/ 0 h 4"/>
                  <a:gd name="T16" fmla="*/ 3 w 4"/>
                  <a:gd name="T17" fmla="*/ 0 h 4"/>
                  <a:gd name="T18" fmla="*/ 3 w 4"/>
                  <a:gd name="T19" fmla="*/ 0 h 4"/>
                  <a:gd name="T20" fmla="*/ 3 w 4"/>
                  <a:gd name="T21" fmla="*/ 0 h 4"/>
                  <a:gd name="T22" fmla="*/ 3 w 4"/>
                  <a:gd name="T23" fmla="*/ 0 h 4"/>
                  <a:gd name="T24" fmla="*/ 3 w 4"/>
                  <a:gd name="T2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1" y="3"/>
                      <a:pt x="1" y="4"/>
                    </a:cubicBezTo>
                    <a:cubicBezTo>
                      <a:pt x="2" y="3"/>
                      <a:pt x="3" y="2"/>
                      <a:pt x="3" y="1"/>
                    </a:cubicBezTo>
                    <a:cubicBezTo>
                      <a:pt x="4" y="1"/>
                      <a:pt x="4" y="0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02" name="Freeform 143"/>
              <p:cNvSpPr>
                <a:spLocks noEditPoints="1"/>
              </p:cNvSpPr>
              <p:nvPr/>
            </p:nvSpPr>
            <p:spPr bwMode="auto">
              <a:xfrm>
                <a:off x="9459863" y="-3828404"/>
                <a:ext cx="30163" cy="60325"/>
              </a:xfrm>
              <a:custGeom>
                <a:avLst/>
                <a:gdLst>
                  <a:gd name="T0" fmla="*/ 4 w 7"/>
                  <a:gd name="T1" fmla="*/ 9 h 14"/>
                  <a:gd name="T2" fmla="*/ 1 w 7"/>
                  <a:gd name="T3" fmla="*/ 9 h 14"/>
                  <a:gd name="T4" fmla="*/ 0 w 7"/>
                  <a:gd name="T5" fmla="*/ 11 h 14"/>
                  <a:gd name="T6" fmla="*/ 2 w 7"/>
                  <a:gd name="T7" fmla="*/ 14 h 14"/>
                  <a:gd name="T8" fmla="*/ 3 w 7"/>
                  <a:gd name="T9" fmla="*/ 12 h 14"/>
                  <a:gd name="T10" fmla="*/ 4 w 7"/>
                  <a:gd name="T11" fmla="*/ 9 h 14"/>
                  <a:gd name="T12" fmla="*/ 7 w 7"/>
                  <a:gd name="T13" fmla="*/ 0 h 14"/>
                  <a:gd name="T14" fmla="*/ 5 w 7"/>
                  <a:gd name="T15" fmla="*/ 3 h 14"/>
                  <a:gd name="T16" fmla="*/ 6 w 7"/>
                  <a:gd name="T17" fmla="*/ 3 h 14"/>
                  <a:gd name="T18" fmla="*/ 6 w 7"/>
                  <a:gd name="T19" fmla="*/ 3 h 14"/>
                  <a:gd name="T20" fmla="*/ 7 w 7"/>
                  <a:gd name="T21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" h="14">
                    <a:moveTo>
                      <a:pt x="4" y="9"/>
                    </a:moveTo>
                    <a:cubicBezTo>
                      <a:pt x="3" y="9"/>
                      <a:pt x="2" y="9"/>
                      <a:pt x="1" y="9"/>
                    </a:cubicBezTo>
                    <a:cubicBezTo>
                      <a:pt x="0" y="10"/>
                      <a:pt x="0" y="11"/>
                      <a:pt x="0" y="11"/>
                    </a:cubicBezTo>
                    <a:cubicBezTo>
                      <a:pt x="1" y="12"/>
                      <a:pt x="1" y="13"/>
                      <a:pt x="2" y="14"/>
                    </a:cubicBezTo>
                    <a:cubicBezTo>
                      <a:pt x="2" y="13"/>
                      <a:pt x="3" y="12"/>
                      <a:pt x="3" y="12"/>
                    </a:cubicBezTo>
                    <a:cubicBezTo>
                      <a:pt x="4" y="11"/>
                      <a:pt x="4" y="10"/>
                      <a:pt x="4" y="9"/>
                    </a:cubicBezTo>
                    <a:moveTo>
                      <a:pt x="7" y="0"/>
                    </a:moveTo>
                    <a:cubicBezTo>
                      <a:pt x="7" y="1"/>
                      <a:pt x="6" y="2"/>
                      <a:pt x="5" y="3"/>
                    </a:cubicBezTo>
                    <a:cubicBezTo>
                      <a:pt x="5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7" y="2"/>
                      <a:pt x="7" y="1"/>
                      <a:pt x="7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03" name="Freeform 144"/>
              <p:cNvSpPr/>
              <p:nvPr/>
            </p:nvSpPr>
            <p:spPr bwMode="auto">
              <a:xfrm>
                <a:off x="9464626" y="-3818879"/>
                <a:ext cx="20638" cy="30163"/>
              </a:xfrm>
              <a:custGeom>
                <a:avLst/>
                <a:gdLst>
                  <a:gd name="T0" fmla="*/ 3 w 5"/>
                  <a:gd name="T1" fmla="*/ 0 h 7"/>
                  <a:gd name="T2" fmla="*/ 1 w 5"/>
                  <a:gd name="T3" fmla="*/ 3 h 7"/>
                  <a:gd name="T4" fmla="*/ 0 w 5"/>
                  <a:gd name="T5" fmla="*/ 7 h 7"/>
                  <a:gd name="T6" fmla="*/ 3 w 5"/>
                  <a:gd name="T7" fmla="*/ 7 h 7"/>
                  <a:gd name="T8" fmla="*/ 5 w 5"/>
                  <a:gd name="T9" fmla="*/ 1 h 7"/>
                  <a:gd name="T10" fmla="*/ 4 w 5"/>
                  <a:gd name="T11" fmla="*/ 1 h 7"/>
                  <a:gd name="T12" fmla="*/ 3 w 5"/>
                  <a:gd name="T13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7">
                    <a:moveTo>
                      <a:pt x="3" y="0"/>
                    </a:moveTo>
                    <a:cubicBezTo>
                      <a:pt x="3" y="1"/>
                      <a:pt x="2" y="2"/>
                      <a:pt x="1" y="3"/>
                    </a:cubicBezTo>
                    <a:cubicBezTo>
                      <a:pt x="0" y="5"/>
                      <a:pt x="0" y="6"/>
                      <a:pt x="0" y="7"/>
                    </a:cubicBezTo>
                    <a:cubicBezTo>
                      <a:pt x="1" y="7"/>
                      <a:pt x="2" y="7"/>
                      <a:pt x="3" y="7"/>
                    </a:cubicBezTo>
                    <a:cubicBezTo>
                      <a:pt x="4" y="5"/>
                      <a:pt x="5" y="3"/>
                      <a:pt x="5" y="1"/>
                    </a:cubicBezTo>
                    <a:cubicBezTo>
                      <a:pt x="5" y="1"/>
                      <a:pt x="4" y="1"/>
                      <a:pt x="4" y="1"/>
                    </a:cubicBezTo>
                    <a:cubicBezTo>
                      <a:pt x="4" y="0"/>
                      <a:pt x="3" y="0"/>
                      <a:pt x="3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04" name="Freeform 145"/>
              <p:cNvSpPr>
                <a:spLocks noEditPoints="1"/>
              </p:cNvSpPr>
              <p:nvPr/>
            </p:nvSpPr>
            <p:spPr bwMode="auto">
              <a:xfrm>
                <a:off x="9477326" y="-3831579"/>
                <a:ext cx="15875" cy="12700"/>
              </a:xfrm>
              <a:custGeom>
                <a:avLst/>
                <a:gdLst>
                  <a:gd name="T0" fmla="*/ 4 w 4"/>
                  <a:gd name="T1" fmla="*/ 0 h 3"/>
                  <a:gd name="T2" fmla="*/ 3 w 4"/>
                  <a:gd name="T3" fmla="*/ 0 h 3"/>
                  <a:gd name="T4" fmla="*/ 3 w 4"/>
                  <a:gd name="T5" fmla="*/ 0 h 3"/>
                  <a:gd name="T6" fmla="*/ 3 w 4"/>
                  <a:gd name="T7" fmla="*/ 0 h 3"/>
                  <a:gd name="T8" fmla="*/ 3 w 4"/>
                  <a:gd name="T9" fmla="*/ 0 h 3"/>
                  <a:gd name="T10" fmla="*/ 4 w 4"/>
                  <a:gd name="T11" fmla="*/ 0 h 3"/>
                  <a:gd name="T12" fmla="*/ 4 w 4"/>
                  <a:gd name="T13" fmla="*/ 0 h 3"/>
                  <a:gd name="T14" fmla="*/ 4 w 4"/>
                  <a:gd name="T15" fmla="*/ 0 h 3"/>
                  <a:gd name="T16" fmla="*/ 3 w 4"/>
                  <a:gd name="T17" fmla="*/ 0 h 3"/>
                  <a:gd name="T18" fmla="*/ 0 w 4"/>
                  <a:gd name="T19" fmla="*/ 3 h 3"/>
                  <a:gd name="T20" fmla="*/ 3 w 4"/>
                  <a:gd name="T21" fmla="*/ 0 h 3"/>
                  <a:gd name="T22" fmla="*/ 3 w 4"/>
                  <a:gd name="T23" fmla="*/ 0 h 3"/>
                  <a:gd name="T24" fmla="*/ 3 w 4"/>
                  <a:gd name="T25" fmla="*/ 0 h 3"/>
                  <a:gd name="T26" fmla="*/ 3 w 4"/>
                  <a:gd name="T2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4" h="3">
                    <a:moveTo>
                      <a:pt x="4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moveTo>
                      <a:pt x="3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1" y="2"/>
                      <a:pt x="2" y="1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05" name="Freeform 146"/>
              <p:cNvSpPr>
                <a:spLocks noEditPoints="1"/>
              </p:cNvSpPr>
              <p:nvPr/>
            </p:nvSpPr>
            <p:spPr bwMode="auto">
              <a:xfrm>
                <a:off x="9497963" y="-3823642"/>
                <a:ext cx="58738" cy="55563"/>
              </a:xfrm>
              <a:custGeom>
                <a:avLst/>
                <a:gdLst>
                  <a:gd name="T0" fmla="*/ 7 w 14"/>
                  <a:gd name="T1" fmla="*/ 7 h 13"/>
                  <a:gd name="T2" fmla="*/ 6 w 14"/>
                  <a:gd name="T3" fmla="*/ 7 h 13"/>
                  <a:gd name="T4" fmla="*/ 13 w 14"/>
                  <a:gd name="T5" fmla="*/ 13 h 13"/>
                  <a:gd name="T6" fmla="*/ 14 w 14"/>
                  <a:gd name="T7" fmla="*/ 13 h 13"/>
                  <a:gd name="T8" fmla="*/ 9 w 14"/>
                  <a:gd name="T9" fmla="*/ 8 h 13"/>
                  <a:gd name="T10" fmla="*/ 7 w 14"/>
                  <a:gd name="T11" fmla="*/ 7 h 13"/>
                  <a:gd name="T12" fmla="*/ 0 w 14"/>
                  <a:gd name="T13" fmla="*/ 0 h 13"/>
                  <a:gd name="T14" fmla="*/ 2 w 14"/>
                  <a:gd name="T15" fmla="*/ 3 h 13"/>
                  <a:gd name="T16" fmla="*/ 5 w 14"/>
                  <a:gd name="T17" fmla="*/ 6 h 13"/>
                  <a:gd name="T18" fmla="*/ 7 w 14"/>
                  <a:gd name="T19" fmla="*/ 6 h 13"/>
                  <a:gd name="T20" fmla="*/ 2 w 14"/>
                  <a:gd name="T21" fmla="*/ 1 h 13"/>
                  <a:gd name="T22" fmla="*/ 0 w 14"/>
                  <a:gd name="T23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4" h="13">
                    <a:moveTo>
                      <a:pt x="7" y="7"/>
                    </a:moveTo>
                    <a:cubicBezTo>
                      <a:pt x="7" y="7"/>
                      <a:pt x="6" y="7"/>
                      <a:pt x="6" y="7"/>
                    </a:cubicBezTo>
                    <a:cubicBezTo>
                      <a:pt x="8" y="9"/>
                      <a:pt x="11" y="11"/>
                      <a:pt x="13" y="13"/>
                    </a:cubicBezTo>
                    <a:cubicBezTo>
                      <a:pt x="13" y="13"/>
                      <a:pt x="14" y="13"/>
                      <a:pt x="14" y="13"/>
                    </a:cubicBezTo>
                    <a:cubicBezTo>
                      <a:pt x="12" y="11"/>
                      <a:pt x="11" y="9"/>
                      <a:pt x="9" y="8"/>
                    </a:cubicBezTo>
                    <a:cubicBezTo>
                      <a:pt x="9" y="7"/>
                      <a:pt x="8" y="7"/>
                      <a:pt x="7" y="7"/>
                    </a:cubicBezTo>
                    <a:moveTo>
                      <a:pt x="0" y="0"/>
                    </a:moveTo>
                    <a:cubicBezTo>
                      <a:pt x="1" y="1"/>
                      <a:pt x="1" y="2"/>
                      <a:pt x="2" y="3"/>
                    </a:cubicBezTo>
                    <a:cubicBezTo>
                      <a:pt x="3" y="4"/>
                      <a:pt x="4" y="5"/>
                      <a:pt x="5" y="6"/>
                    </a:cubicBezTo>
                    <a:cubicBezTo>
                      <a:pt x="6" y="6"/>
                      <a:pt x="6" y="6"/>
                      <a:pt x="7" y="6"/>
                    </a:cubicBezTo>
                    <a:cubicBezTo>
                      <a:pt x="6" y="4"/>
                      <a:pt x="4" y="2"/>
                      <a:pt x="2" y="1"/>
                    </a:cubicBezTo>
                    <a:cubicBezTo>
                      <a:pt x="2" y="1"/>
                      <a:pt x="1" y="0"/>
                      <a:pt x="0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06" name="Freeform 147"/>
              <p:cNvSpPr>
                <a:spLocks noEditPoints="1"/>
              </p:cNvSpPr>
              <p:nvPr/>
            </p:nvSpPr>
            <p:spPr bwMode="auto">
              <a:xfrm>
                <a:off x="9505901" y="-3810942"/>
                <a:ext cx="47625" cy="50800"/>
              </a:xfrm>
              <a:custGeom>
                <a:avLst/>
                <a:gdLst>
                  <a:gd name="T0" fmla="*/ 4 w 11"/>
                  <a:gd name="T1" fmla="*/ 4 h 12"/>
                  <a:gd name="T2" fmla="*/ 2 w 11"/>
                  <a:gd name="T3" fmla="*/ 4 h 12"/>
                  <a:gd name="T4" fmla="*/ 8 w 11"/>
                  <a:gd name="T5" fmla="*/ 10 h 12"/>
                  <a:gd name="T6" fmla="*/ 9 w 11"/>
                  <a:gd name="T7" fmla="*/ 12 h 12"/>
                  <a:gd name="T8" fmla="*/ 11 w 11"/>
                  <a:gd name="T9" fmla="*/ 10 h 12"/>
                  <a:gd name="T10" fmla="*/ 11 w 11"/>
                  <a:gd name="T11" fmla="*/ 10 h 12"/>
                  <a:gd name="T12" fmla="*/ 4 w 11"/>
                  <a:gd name="T13" fmla="*/ 4 h 12"/>
                  <a:gd name="T14" fmla="*/ 0 w 11"/>
                  <a:gd name="T15" fmla="*/ 0 h 12"/>
                  <a:gd name="T16" fmla="*/ 0 w 11"/>
                  <a:gd name="T17" fmla="*/ 0 h 12"/>
                  <a:gd name="T18" fmla="*/ 1 w 11"/>
                  <a:gd name="T19" fmla="*/ 2 h 12"/>
                  <a:gd name="T20" fmla="*/ 1 w 11"/>
                  <a:gd name="T21" fmla="*/ 3 h 12"/>
                  <a:gd name="T22" fmla="*/ 2 w 11"/>
                  <a:gd name="T23" fmla="*/ 3 h 12"/>
                  <a:gd name="T24" fmla="*/ 3 w 11"/>
                  <a:gd name="T25" fmla="*/ 3 h 12"/>
                  <a:gd name="T26" fmla="*/ 0 w 11"/>
                  <a:gd name="T27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1" h="12">
                    <a:moveTo>
                      <a:pt x="4" y="4"/>
                    </a:moveTo>
                    <a:cubicBezTo>
                      <a:pt x="3" y="4"/>
                      <a:pt x="3" y="4"/>
                      <a:pt x="2" y="4"/>
                    </a:cubicBezTo>
                    <a:cubicBezTo>
                      <a:pt x="4" y="6"/>
                      <a:pt x="6" y="8"/>
                      <a:pt x="8" y="10"/>
                    </a:cubicBezTo>
                    <a:cubicBezTo>
                      <a:pt x="8" y="11"/>
                      <a:pt x="9" y="11"/>
                      <a:pt x="9" y="12"/>
                    </a:cubicBezTo>
                    <a:cubicBezTo>
                      <a:pt x="10" y="12"/>
                      <a:pt x="10" y="11"/>
                      <a:pt x="11" y="10"/>
                    </a:cubicBezTo>
                    <a:cubicBezTo>
                      <a:pt x="11" y="10"/>
                      <a:pt x="11" y="10"/>
                      <a:pt x="11" y="10"/>
                    </a:cubicBezTo>
                    <a:cubicBezTo>
                      <a:pt x="9" y="8"/>
                      <a:pt x="6" y="6"/>
                      <a:pt x="4" y="4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2" y="3"/>
                      <a:pt x="2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2" y="2"/>
                      <a:pt x="1" y="1"/>
                      <a:pt x="0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07" name="Freeform 148"/>
              <p:cNvSpPr/>
              <p:nvPr/>
            </p:nvSpPr>
            <p:spPr bwMode="auto">
              <a:xfrm>
                <a:off x="9515426" y="-3798242"/>
                <a:ext cx="20638" cy="9525"/>
              </a:xfrm>
              <a:custGeom>
                <a:avLst/>
                <a:gdLst>
                  <a:gd name="T0" fmla="*/ 3 w 5"/>
                  <a:gd name="T1" fmla="*/ 0 h 2"/>
                  <a:gd name="T2" fmla="*/ 1 w 5"/>
                  <a:gd name="T3" fmla="*/ 0 h 2"/>
                  <a:gd name="T4" fmla="*/ 0 w 5"/>
                  <a:gd name="T5" fmla="*/ 0 h 2"/>
                  <a:gd name="T6" fmla="*/ 4 w 5"/>
                  <a:gd name="T7" fmla="*/ 1 h 2"/>
                  <a:gd name="T8" fmla="*/ 4 w 5"/>
                  <a:gd name="T9" fmla="*/ 1 h 2"/>
                  <a:gd name="T10" fmla="*/ 4 w 5"/>
                  <a:gd name="T11" fmla="*/ 1 h 2"/>
                  <a:gd name="T12" fmla="*/ 4 w 5"/>
                  <a:gd name="T13" fmla="*/ 1 h 2"/>
                  <a:gd name="T14" fmla="*/ 3 w 5"/>
                  <a:gd name="T15" fmla="*/ 1 h 2"/>
                  <a:gd name="T16" fmla="*/ 5 w 5"/>
                  <a:gd name="T17" fmla="*/ 2 h 2"/>
                  <a:gd name="T18" fmla="*/ 5 w 5"/>
                  <a:gd name="T19" fmla="*/ 1 h 2"/>
                  <a:gd name="T20" fmla="*/ 3 w 5"/>
                  <a:gd name="T2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2">
                    <a:moveTo>
                      <a:pt x="3" y="0"/>
                    </a:moveTo>
                    <a:cubicBezTo>
                      <a:pt x="2" y="0"/>
                      <a:pt x="2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2" y="1"/>
                      <a:pt x="3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3" y="1"/>
                      <a:pt x="3" y="1"/>
                    </a:cubicBezTo>
                    <a:cubicBezTo>
                      <a:pt x="4" y="1"/>
                      <a:pt x="5" y="1"/>
                      <a:pt x="5" y="2"/>
                    </a:cubicBezTo>
                    <a:cubicBezTo>
                      <a:pt x="5" y="2"/>
                      <a:pt x="5" y="1"/>
                      <a:pt x="5" y="1"/>
                    </a:cubicBezTo>
                    <a:cubicBezTo>
                      <a:pt x="4" y="1"/>
                      <a:pt x="4" y="0"/>
                      <a:pt x="3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08" name="Freeform 149"/>
              <p:cNvSpPr/>
              <p:nvPr/>
            </p:nvSpPr>
            <p:spPr bwMode="auto">
              <a:xfrm>
                <a:off x="9515426" y="-3793479"/>
                <a:ext cx="15875" cy="0"/>
              </a:xfrm>
              <a:custGeom>
                <a:avLst/>
                <a:gdLst>
                  <a:gd name="T0" fmla="*/ 4 w 4"/>
                  <a:gd name="T1" fmla="*/ 4 w 4"/>
                  <a:gd name="T2" fmla="*/ 0 w 4"/>
                  <a:gd name="T3" fmla="*/ 0 w 4"/>
                  <a:gd name="T4" fmla="*/ 2 w 4"/>
                  <a:gd name="T5" fmla="*/ 3 w 4"/>
                  <a:gd name="T6" fmla="*/ 3 w 4"/>
                  <a:gd name="T7" fmla="*/ 4 w 4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  <a:cxn ang="0">
                    <a:pos x="T6" y="0"/>
                  </a:cxn>
                  <a:cxn ang="0">
                    <a:pos x="T7" y="0"/>
                  </a:cxn>
                </a:cxnLst>
                <a:rect l="0" t="0" r="r" b="b"/>
                <a:pathLst>
                  <a:path w="4"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3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4" y="0"/>
                      <a:pt x="4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09" name="Freeform 150"/>
              <p:cNvSpPr/>
              <p:nvPr/>
            </p:nvSpPr>
            <p:spPr bwMode="auto">
              <a:xfrm>
                <a:off x="9510663" y="-3798242"/>
                <a:ext cx="20638" cy="4763"/>
              </a:xfrm>
              <a:custGeom>
                <a:avLst/>
                <a:gdLst>
                  <a:gd name="T0" fmla="*/ 0 w 5"/>
                  <a:gd name="T1" fmla="*/ 0 h 1"/>
                  <a:gd name="T2" fmla="*/ 1 w 5"/>
                  <a:gd name="T3" fmla="*/ 1 h 1"/>
                  <a:gd name="T4" fmla="*/ 5 w 5"/>
                  <a:gd name="T5" fmla="*/ 1 h 1"/>
                  <a:gd name="T6" fmla="*/ 5 w 5"/>
                  <a:gd name="T7" fmla="*/ 1 h 1"/>
                  <a:gd name="T8" fmla="*/ 5 w 5"/>
                  <a:gd name="T9" fmla="*/ 1 h 1"/>
                  <a:gd name="T10" fmla="*/ 1 w 5"/>
                  <a:gd name="T11" fmla="*/ 0 h 1"/>
                  <a:gd name="T12" fmla="*/ 0 w 5"/>
                  <a:gd name="T13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1">
                    <a:moveTo>
                      <a:pt x="0" y="0"/>
                    </a:moveTo>
                    <a:cubicBezTo>
                      <a:pt x="0" y="0"/>
                      <a:pt x="1" y="1"/>
                      <a:pt x="1" y="1"/>
                    </a:cubicBezTo>
                    <a:cubicBezTo>
                      <a:pt x="2" y="1"/>
                      <a:pt x="4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4" y="1"/>
                      <a:pt x="3" y="1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10" name="Freeform 151"/>
              <p:cNvSpPr/>
              <p:nvPr/>
            </p:nvSpPr>
            <p:spPr bwMode="auto">
              <a:xfrm>
                <a:off x="9497963" y="-3828404"/>
                <a:ext cx="38100" cy="34925"/>
              </a:xfrm>
              <a:custGeom>
                <a:avLst/>
                <a:gdLst>
                  <a:gd name="T0" fmla="*/ 0 w 9"/>
                  <a:gd name="T1" fmla="*/ 0 h 8"/>
                  <a:gd name="T2" fmla="*/ 2 w 9"/>
                  <a:gd name="T3" fmla="*/ 4 h 8"/>
                  <a:gd name="T4" fmla="*/ 2 w 9"/>
                  <a:gd name="T5" fmla="*/ 4 h 8"/>
                  <a:gd name="T6" fmla="*/ 0 w 9"/>
                  <a:gd name="T7" fmla="*/ 1 h 8"/>
                  <a:gd name="T8" fmla="*/ 2 w 9"/>
                  <a:gd name="T9" fmla="*/ 2 h 8"/>
                  <a:gd name="T10" fmla="*/ 7 w 9"/>
                  <a:gd name="T11" fmla="*/ 7 h 8"/>
                  <a:gd name="T12" fmla="*/ 9 w 9"/>
                  <a:gd name="T13" fmla="*/ 8 h 8"/>
                  <a:gd name="T14" fmla="*/ 9 w 9"/>
                  <a:gd name="T15" fmla="*/ 8 h 8"/>
                  <a:gd name="T16" fmla="*/ 2 w 9"/>
                  <a:gd name="T17" fmla="*/ 2 h 8"/>
                  <a:gd name="T18" fmla="*/ 0 w 9"/>
                  <a:gd name="T1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" h="8">
                    <a:moveTo>
                      <a:pt x="0" y="0"/>
                    </a:moveTo>
                    <a:cubicBezTo>
                      <a:pt x="1" y="2"/>
                      <a:pt x="1" y="3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1" y="3"/>
                      <a:pt x="1" y="2"/>
                      <a:pt x="0" y="1"/>
                    </a:cubicBezTo>
                    <a:cubicBezTo>
                      <a:pt x="1" y="1"/>
                      <a:pt x="2" y="2"/>
                      <a:pt x="2" y="2"/>
                    </a:cubicBezTo>
                    <a:cubicBezTo>
                      <a:pt x="4" y="3"/>
                      <a:pt x="6" y="5"/>
                      <a:pt x="7" y="7"/>
                    </a:cubicBezTo>
                    <a:cubicBezTo>
                      <a:pt x="8" y="7"/>
                      <a:pt x="8" y="8"/>
                      <a:pt x="9" y="8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7" y="6"/>
                      <a:pt x="5" y="4"/>
                      <a:pt x="2" y="2"/>
                    </a:cubicBezTo>
                    <a:cubicBezTo>
                      <a:pt x="2" y="2"/>
                      <a:pt x="1" y="1"/>
                      <a:pt x="0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11" name="Freeform 152"/>
              <p:cNvSpPr>
                <a:spLocks noEditPoints="1"/>
              </p:cNvSpPr>
              <p:nvPr/>
            </p:nvSpPr>
            <p:spPr bwMode="auto">
              <a:xfrm>
                <a:off x="9455101" y="-3861742"/>
                <a:ext cx="114300" cy="114300"/>
              </a:xfrm>
              <a:custGeom>
                <a:avLst/>
                <a:gdLst>
                  <a:gd name="T0" fmla="*/ 8 w 27"/>
                  <a:gd name="T1" fmla="*/ 6 h 27"/>
                  <a:gd name="T2" fmla="*/ 9 w 27"/>
                  <a:gd name="T3" fmla="*/ 6 h 27"/>
                  <a:gd name="T4" fmla="*/ 9 w 27"/>
                  <a:gd name="T5" fmla="*/ 6 h 27"/>
                  <a:gd name="T6" fmla="*/ 9 w 27"/>
                  <a:gd name="T7" fmla="*/ 6 h 27"/>
                  <a:gd name="T8" fmla="*/ 9 w 27"/>
                  <a:gd name="T9" fmla="*/ 5 h 27"/>
                  <a:gd name="T10" fmla="*/ 9 w 27"/>
                  <a:gd name="T11" fmla="*/ 6 h 27"/>
                  <a:gd name="T12" fmla="*/ 9 w 27"/>
                  <a:gd name="T13" fmla="*/ 6 h 27"/>
                  <a:gd name="T14" fmla="*/ 9 w 27"/>
                  <a:gd name="T15" fmla="*/ 5 h 27"/>
                  <a:gd name="T16" fmla="*/ 9 w 27"/>
                  <a:gd name="T17" fmla="*/ 6 h 27"/>
                  <a:gd name="T18" fmla="*/ 13 w 27"/>
                  <a:gd name="T19" fmla="*/ 0 h 27"/>
                  <a:gd name="T20" fmla="*/ 11 w 27"/>
                  <a:gd name="T21" fmla="*/ 3 h 27"/>
                  <a:gd name="T22" fmla="*/ 10 w 27"/>
                  <a:gd name="T23" fmla="*/ 5 h 27"/>
                  <a:gd name="T24" fmla="*/ 9 w 27"/>
                  <a:gd name="T25" fmla="*/ 5 h 27"/>
                  <a:gd name="T26" fmla="*/ 10 w 27"/>
                  <a:gd name="T27" fmla="*/ 5 h 27"/>
                  <a:gd name="T28" fmla="*/ 9 w 27"/>
                  <a:gd name="T29" fmla="*/ 5 h 27"/>
                  <a:gd name="T30" fmla="*/ 9 w 27"/>
                  <a:gd name="T31" fmla="*/ 4 h 27"/>
                  <a:gd name="T32" fmla="*/ 9 w 27"/>
                  <a:gd name="T33" fmla="*/ 5 h 27"/>
                  <a:gd name="T34" fmla="*/ 9 w 27"/>
                  <a:gd name="T35" fmla="*/ 5 h 27"/>
                  <a:gd name="T36" fmla="*/ 9 w 27"/>
                  <a:gd name="T37" fmla="*/ 2 h 27"/>
                  <a:gd name="T38" fmla="*/ 9 w 27"/>
                  <a:gd name="T39" fmla="*/ 1 h 27"/>
                  <a:gd name="T40" fmla="*/ 7 w 27"/>
                  <a:gd name="T41" fmla="*/ 1 h 27"/>
                  <a:gd name="T42" fmla="*/ 9 w 27"/>
                  <a:gd name="T43" fmla="*/ 5 h 27"/>
                  <a:gd name="T44" fmla="*/ 5 w 27"/>
                  <a:gd name="T45" fmla="*/ 2 h 27"/>
                  <a:gd name="T46" fmla="*/ 6 w 27"/>
                  <a:gd name="T47" fmla="*/ 5 h 27"/>
                  <a:gd name="T48" fmla="*/ 9 w 27"/>
                  <a:gd name="T49" fmla="*/ 5 h 27"/>
                  <a:gd name="T50" fmla="*/ 8 w 27"/>
                  <a:gd name="T51" fmla="*/ 6 h 27"/>
                  <a:gd name="T52" fmla="*/ 6 w 27"/>
                  <a:gd name="T53" fmla="*/ 6 h 27"/>
                  <a:gd name="T54" fmla="*/ 7 w 27"/>
                  <a:gd name="T55" fmla="*/ 6 h 27"/>
                  <a:gd name="T56" fmla="*/ 1 w 27"/>
                  <a:gd name="T57" fmla="*/ 8 h 27"/>
                  <a:gd name="T58" fmla="*/ 0 w 27"/>
                  <a:gd name="T59" fmla="*/ 12 h 27"/>
                  <a:gd name="T60" fmla="*/ 1 w 27"/>
                  <a:gd name="T61" fmla="*/ 19 h 27"/>
                  <a:gd name="T62" fmla="*/ 2 w 27"/>
                  <a:gd name="T63" fmla="*/ 17 h 27"/>
                  <a:gd name="T64" fmla="*/ 5 w 27"/>
                  <a:gd name="T65" fmla="*/ 10 h 27"/>
                  <a:gd name="T66" fmla="*/ 8 w 27"/>
                  <a:gd name="T67" fmla="*/ 7 h 27"/>
                  <a:gd name="T68" fmla="*/ 8 w 27"/>
                  <a:gd name="T69" fmla="*/ 7 h 27"/>
                  <a:gd name="T70" fmla="*/ 8 w 27"/>
                  <a:gd name="T71" fmla="*/ 7 h 27"/>
                  <a:gd name="T72" fmla="*/ 9 w 27"/>
                  <a:gd name="T73" fmla="*/ 7 h 27"/>
                  <a:gd name="T74" fmla="*/ 8 w 27"/>
                  <a:gd name="T75" fmla="*/ 8 h 27"/>
                  <a:gd name="T76" fmla="*/ 7 w 27"/>
                  <a:gd name="T77" fmla="*/ 11 h 27"/>
                  <a:gd name="T78" fmla="*/ 5 w 27"/>
                  <a:gd name="T79" fmla="*/ 17 h 27"/>
                  <a:gd name="T80" fmla="*/ 3 w 27"/>
                  <a:gd name="T81" fmla="*/ 22 h 27"/>
                  <a:gd name="T82" fmla="*/ 12 w 27"/>
                  <a:gd name="T83" fmla="*/ 27 h 27"/>
                  <a:gd name="T84" fmla="*/ 21 w 27"/>
                  <a:gd name="T85" fmla="*/ 24 h 27"/>
                  <a:gd name="T86" fmla="*/ 14 w 27"/>
                  <a:gd name="T87" fmla="*/ 16 h 27"/>
                  <a:gd name="T88" fmla="*/ 13 w 27"/>
                  <a:gd name="T89" fmla="*/ 15 h 27"/>
                  <a:gd name="T90" fmla="*/ 12 w 27"/>
                  <a:gd name="T91" fmla="*/ 12 h 27"/>
                  <a:gd name="T92" fmla="*/ 12 w 27"/>
                  <a:gd name="T93" fmla="*/ 10 h 27"/>
                  <a:gd name="T94" fmla="*/ 19 w 27"/>
                  <a:gd name="T95" fmla="*/ 16 h 27"/>
                  <a:gd name="T96" fmla="*/ 19 w 27"/>
                  <a:gd name="T97" fmla="*/ 17 h 27"/>
                  <a:gd name="T98" fmla="*/ 26 w 27"/>
                  <a:gd name="T99" fmla="*/ 16 h 27"/>
                  <a:gd name="T100" fmla="*/ 23 w 27"/>
                  <a:gd name="T101" fmla="*/ 4 h 27"/>
                  <a:gd name="T102" fmla="*/ 17 w 27"/>
                  <a:gd name="T103" fmla="*/ 6 h 27"/>
                  <a:gd name="T104" fmla="*/ 13 w 27"/>
                  <a:gd name="T105" fmla="*/ 6 h 27"/>
                  <a:gd name="T106" fmla="*/ 10 w 27"/>
                  <a:gd name="T107" fmla="*/ 6 h 27"/>
                  <a:gd name="T108" fmla="*/ 10 w 27"/>
                  <a:gd name="T109" fmla="*/ 6 h 27"/>
                  <a:gd name="T110" fmla="*/ 10 w 27"/>
                  <a:gd name="T111" fmla="*/ 6 h 27"/>
                  <a:gd name="T112" fmla="*/ 20 w 27"/>
                  <a:gd name="T113" fmla="*/ 2 h 27"/>
                  <a:gd name="T114" fmla="*/ 15 w 27"/>
                  <a:gd name="T115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7" h="27">
                    <a:moveTo>
                      <a:pt x="8" y="6"/>
                    </a:moveTo>
                    <a:cubicBezTo>
                      <a:pt x="8" y="6"/>
                      <a:pt x="8" y="6"/>
                      <a:pt x="8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8" y="6"/>
                      <a:pt x="8" y="6"/>
                      <a:pt x="8" y="6"/>
                    </a:cubicBezTo>
                    <a:moveTo>
                      <a:pt x="9" y="6"/>
                    </a:moveTo>
                    <a:cubicBezTo>
                      <a:pt x="9" y="6"/>
                      <a:pt x="9" y="6"/>
                      <a:pt x="9" y="6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moveTo>
                      <a:pt x="9" y="6"/>
                    </a:move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moveTo>
                      <a:pt x="13" y="0"/>
                    </a:moveTo>
                    <a:cubicBezTo>
                      <a:pt x="13" y="0"/>
                      <a:pt x="13" y="0"/>
                      <a:pt x="13" y="0"/>
                    </a:cubicBezTo>
                    <a:cubicBezTo>
                      <a:pt x="12" y="1"/>
                      <a:pt x="11" y="2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0" y="4"/>
                      <a:pt x="10" y="5"/>
                      <a:pt x="10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4"/>
                      <a:pt x="9" y="4"/>
                    </a:cubicBezTo>
                    <a:cubicBezTo>
                      <a:pt x="9" y="3"/>
                      <a:pt x="9" y="2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9" y="1"/>
                      <a:pt x="8" y="1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8" y="3"/>
                      <a:pt x="8" y="4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8" y="5"/>
                      <a:pt x="8" y="5"/>
                      <a:pt x="8" y="4"/>
                    </a:cubicBezTo>
                    <a:cubicBezTo>
                      <a:pt x="7" y="4"/>
                      <a:pt x="6" y="3"/>
                      <a:pt x="5" y="2"/>
                    </a:cubicBezTo>
                    <a:cubicBezTo>
                      <a:pt x="5" y="3"/>
                      <a:pt x="4" y="4"/>
                      <a:pt x="3" y="5"/>
                    </a:cubicBezTo>
                    <a:cubicBezTo>
                      <a:pt x="4" y="5"/>
                      <a:pt x="5" y="5"/>
                      <a:pt x="6" y="5"/>
                    </a:cubicBezTo>
                    <a:cubicBezTo>
                      <a:pt x="7" y="5"/>
                      <a:pt x="8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7" y="6"/>
                      <a:pt x="7" y="6"/>
                      <a:pt x="6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5" y="7"/>
                      <a:pt x="4" y="7"/>
                      <a:pt x="3" y="7"/>
                    </a:cubicBezTo>
                    <a:cubicBezTo>
                      <a:pt x="2" y="7"/>
                      <a:pt x="2" y="8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0" y="9"/>
                      <a:pt x="0" y="10"/>
                      <a:pt x="0" y="12"/>
                    </a:cubicBezTo>
                    <a:cubicBezTo>
                      <a:pt x="0" y="13"/>
                      <a:pt x="0" y="13"/>
                      <a:pt x="0" y="14"/>
                    </a:cubicBezTo>
                    <a:cubicBezTo>
                      <a:pt x="0" y="16"/>
                      <a:pt x="0" y="18"/>
                      <a:pt x="1" y="19"/>
                    </a:cubicBezTo>
                    <a:cubicBezTo>
                      <a:pt x="1" y="19"/>
                      <a:pt x="1" y="18"/>
                      <a:pt x="2" y="17"/>
                    </a:cubicBezTo>
                    <a:cubicBezTo>
                      <a:pt x="2" y="17"/>
                      <a:pt x="2" y="17"/>
                      <a:pt x="2" y="17"/>
                    </a:cubicBezTo>
                    <a:cubicBezTo>
                      <a:pt x="2" y="16"/>
                      <a:pt x="2" y="15"/>
                      <a:pt x="3" y="13"/>
                    </a:cubicBezTo>
                    <a:cubicBezTo>
                      <a:pt x="4" y="12"/>
                      <a:pt x="5" y="11"/>
                      <a:pt x="5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6" y="9"/>
                      <a:pt x="7" y="8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7"/>
                      <a:pt x="9" y="8"/>
                      <a:pt x="8" y="8"/>
                    </a:cubicBezTo>
                    <a:cubicBezTo>
                      <a:pt x="8" y="9"/>
                      <a:pt x="8" y="10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7" y="13"/>
                      <a:pt x="6" y="15"/>
                      <a:pt x="5" y="17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5" y="18"/>
                      <a:pt x="5" y="19"/>
                      <a:pt x="4" y="20"/>
                    </a:cubicBezTo>
                    <a:cubicBezTo>
                      <a:pt x="4" y="20"/>
                      <a:pt x="3" y="21"/>
                      <a:pt x="3" y="22"/>
                    </a:cubicBezTo>
                    <a:cubicBezTo>
                      <a:pt x="3" y="22"/>
                      <a:pt x="3" y="22"/>
                      <a:pt x="3" y="22"/>
                    </a:cubicBezTo>
                    <a:cubicBezTo>
                      <a:pt x="5" y="25"/>
                      <a:pt x="8" y="26"/>
                      <a:pt x="12" y="27"/>
                    </a:cubicBezTo>
                    <a:cubicBezTo>
                      <a:pt x="12" y="27"/>
                      <a:pt x="13" y="27"/>
                      <a:pt x="13" y="27"/>
                    </a:cubicBezTo>
                    <a:cubicBezTo>
                      <a:pt x="16" y="27"/>
                      <a:pt x="19" y="26"/>
                      <a:pt x="21" y="24"/>
                    </a:cubicBezTo>
                    <a:cubicBezTo>
                      <a:pt x="21" y="23"/>
                      <a:pt x="20" y="23"/>
                      <a:pt x="20" y="22"/>
                    </a:cubicBezTo>
                    <a:cubicBezTo>
                      <a:pt x="18" y="20"/>
                      <a:pt x="16" y="18"/>
                      <a:pt x="14" y="16"/>
                    </a:cubicBezTo>
                    <a:cubicBezTo>
                      <a:pt x="14" y="16"/>
                      <a:pt x="14" y="16"/>
                      <a:pt x="14" y="16"/>
                    </a:cubicBezTo>
                    <a:cubicBezTo>
                      <a:pt x="14" y="16"/>
                      <a:pt x="13" y="15"/>
                      <a:pt x="13" y="15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2" y="13"/>
                      <a:pt x="12" y="13"/>
                      <a:pt x="12" y="12"/>
                    </a:cubicBezTo>
                    <a:cubicBezTo>
                      <a:pt x="11" y="11"/>
                      <a:pt x="11" y="10"/>
                      <a:pt x="10" y="8"/>
                    </a:cubicBezTo>
                    <a:cubicBezTo>
                      <a:pt x="11" y="9"/>
                      <a:pt x="12" y="10"/>
                      <a:pt x="12" y="10"/>
                    </a:cubicBezTo>
                    <a:cubicBezTo>
                      <a:pt x="15" y="12"/>
                      <a:pt x="17" y="14"/>
                      <a:pt x="19" y="16"/>
                    </a:cubicBezTo>
                    <a:cubicBezTo>
                      <a:pt x="19" y="16"/>
                      <a:pt x="19" y="16"/>
                      <a:pt x="19" y="16"/>
                    </a:cubicBezTo>
                    <a:cubicBezTo>
                      <a:pt x="19" y="16"/>
                      <a:pt x="19" y="17"/>
                      <a:pt x="19" y="17"/>
                    </a:cubicBezTo>
                    <a:cubicBezTo>
                      <a:pt x="19" y="17"/>
                      <a:pt x="19" y="17"/>
                      <a:pt x="19" y="17"/>
                    </a:cubicBezTo>
                    <a:cubicBezTo>
                      <a:pt x="21" y="18"/>
                      <a:pt x="22" y="20"/>
                      <a:pt x="24" y="22"/>
                    </a:cubicBezTo>
                    <a:cubicBezTo>
                      <a:pt x="25" y="20"/>
                      <a:pt x="26" y="18"/>
                      <a:pt x="26" y="16"/>
                    </a:cubicBezTo>
                    <a:cubicBezTo>
                      <a:pt x="26" y="15"/>
                      <a:pt x="26" y="15"/>
                      <a:pt x="26" y="15"/>
                    </a:cubicBezTo>
                    <a:cubicBezTo>
                      <a:pt x="27" y="11"/>
                      <a:pt x="25" y="7"/>
                      <a:pt x="23" y="4"/>
                    </a:cubicBezTo>
                    <a:cubicBezTo>
                      <a:pt x="21" y="5"/>
                      <a:pt x="19" y="6"/>
                      <a:pt x="17" y="6"/>
                    </a:cubicBezTo>
                    <a:cubicBezTo>
                      <a:pt x="17" y="6"/>
                      <a:pt x="17" y="6"/>
                      <a:pt x="17" y="6"/>
                    </a:cubicBezTo>
                    <a:cubicBezTo>
                      <a:pt x="16" y="6"/>
                      <a:pt x="14" y="6"/>
                      <a:pt x="13" y="6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2" y="6"/>
                      <a:pt x="11" y="6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1" y="5"/>
                      <a:pt x="14" y="4"/>
                      <a:pt x="15" y="4"/>
                    </a:cubicBezTo>
                    <a:cubicBezTo>
                      <a:pt x="17" y="3"/>
                      <a:pt x="18" y="2"/>
                      <a:pt x="20" y="2"/>
                    </a:cubicBezTo>
                    <a:cubicBezTo>
                      <a:pt x="19" y="1"/>
                      <a:pt x="17" y="0"/>
                      <a:pt x="15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4" y="0"/>
                      <a:pt x="14" y="0"/>
                      <a:pt x="13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12" name="Freeform 153"/>
              <p:cNvSpPr/>
              <p:nvPr/>
            </p:nvSpPr>
            <p:spPr bwMode="auto">
              <a:xfrm>
                <a:off x="9337626" y="-3955404"/>
                <a:ext cx="142875" cy="149225"/>
              </a:xfrm>
              <a:custGeom>
                <a:avLst/>
                <a:gdLst>
                  <a:gd name="T0" fmla="*/ 13 w 34"/>
                  <a:gd name="T1" fmla="*/ 33 h 35"/>
                  <a:gd name="T2" fmla="*/ 32 w 34"/>
                  <a:gd name="T3" fmla="*/ 21 h 35"/>
                  <a:gd name="T4" fmla="*/ 20 w 34"/>
                  <a:gd name="T5" fmla="*/ 2 h 35"/>
                  <a:gd name="T6" fmla="*/ 1 w 34"/>
                  <a:gd name="T7" fmla="*/ 14 h 35"/>
                  <a:gd name="T8" fmla="*/ 13 w 34"/>
                  <a:gd name="T9" fmla="*/ 33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" h="35">
                    <a:moveTo>
                      <a:pt x="13" y="33"/>
                    </a:moveTo>
                    <a:cubicBezTo>
                      <a:pt x="22" y="35"/>
                      <a:pt x="30" y="30"/>
                      <a:pt x="32" y="21"/>
                    </a:cubicBezTo>
                    <a:cubicBezTo>
                      <a:pt x="34" y="12"/>
                      <a:pt x="29" y="4"/>
                      <a:pt x="20" y="2"/>
                    </a:cubicBezTo>
                    <a:cubicBezTo>
                      <a:pt x="12" y="0"/>
                      <a:pt x="3" y="5"/>
                      <a:pt x="1" y="14"/>
                    </a:cubicBezTo>
                    <a:cubicBezTo>
                      <a:pt x="0" y="22"/>
                      <a:pt x="5" y="31"/>
                      <a:pt x="13" y="33"/>
                    </a:cubicBezTo>
                    <a:close/>
                  </a:path>
                </a:pathLst>
              </a:custGeom>
              <a:gradFill>
                <a:gsLst>
                  <a:gs pos="0">
                    <a:srgbClr val="FF0000"/>
                  </a:gs>
                  <a:gs pos="61000">
                    <a:srgbClr val="C00000"/>
                  </a:gs>
                  <a:gs pos="100000">
                    <a:srgbClr val="800000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13" name="Freeform 154"/>
              <p:cNvSpPr/>
              <p:nvPr/>
            </p:nvSpPr>
            <p:spPr bwMode="auto">
              <a:xfrm>
                <a:off x="9426526" y="-3810942"/>
                <a:ext cx="147638" cy="149225"/>
              </a:xfrm>
              <a:custGeom>
                <a:avLst/>
                <a:gdLst>
                  <a:gd name="T0" fmla="*/ 14 w 35"/>
                  <a:gd name="T1" fmla="*/ 33 h 35"/>
                  <a:gd name="T2" fmla="*/ 33 w 35"/>
                  <a:gd name="T3" fmla="*/ 21 h 35"/>
                  <a:gd name="T4" fmla="*/ 21 w 35"/>
                  <a:gd name="T5" fmla="*/ 2 h 35"/>
                  <a:gd name="T6" fmla="*/ 2 w 35"/>
                  <a:gd name="T7" fmla="*/ 14 h 35"/>
                  <a:gd name="T8" fmla="*/ 14 w 35"/>
                  <a:gd name="T9" fmla="*/ 33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5" h="35">
                    <a:moveTo>
                      <a:pt x="14" y="33"/>
                    </a:moveTo>
                    <a:cubicBezTo>
                      <a:pt x="22" y="35"/>
                      <a:pt x="31" y="30"/>
                      <a:pt x="33" y="21"/>
                    </a:cubicBezTo>
                    <a:cubicBezTo>
                      <a:pt x="35" y="13"/>
                      <a:pt x="30" y="4"/>
                      <a:pt x="21" y="2"/>
                    </a:cubicBezTo>
                    <a:cubicBezTo>
                      <a:pt x="12" y="0"/>
                      <a:pt x="4" y="5"/>
                      <a:pt x="2" y="14"/>
                    </a:cubicBezTo>
                    <a:cubicBezTo>
                      <a:pt x="0" y="22"/>
                      <a:pt x="5" y="31"/>
                      <a:pt x="14" y="33"/>
                    </a:cubicBezTo>
                    <a:close/>
                  </a:path>
                </a:pathLst>
              </a:custGeom>
              <a:gradFill>
                <a:gsLst>
                  <a:gs pos="0">
                    <a:srgbClr val="FF0000"/>
                  </a:gs>
                  <a:gs pos="61000">
                    <a:srgbClr val="C00000"/>
                  </a:gs>
                  <a:gs pos="100000">
                    <a:srgbClr val="800000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14" name="Freeform 155"/>
              <p:cNvSpPr/>
              <p:nvPr/>
            </p:nvSpPr>
            <p:spPr bwMode="auto">
              <a:xfrm>
                <a:off x="9502726" y="-3955404"/>
                <a:ext cx="147638" cy="149225"/>
              </a:xfrm>
              <a:custGeom>
                <a:avLst/>
                <a:gdLst>
                  <a:gd name="T0" fmla="*/ 14 w 35"/>
                  <a:gd name="T1" fmla="*/ 33 h 35"/>
                  <a:gd name="T2" fmla="*/ 33 w 35"/>
                  <a:gd name="T3" fmla="*/ 21 h 35"/>
                  <a:gd name="T4" fmla="*/ 21 w 35"/>
                  <a:gd name="T5" fmla="*/ 2 h 35"/>
                  <a:gd name="T6" fmla="*/ 2 w 35"/>
                  <a:gd name="T7" fmla="*/ 14 h 35"/>
                  <a:gd name="T8" fmla="*/ 14 w 35"/>
                  <a:gd name="T9" fmla="*/ 33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5" h="35">
                    <a:moveTo>
                      <a:pt x="14" y="33"/>
                    </a:moveTo>
                    <a:cubicBezTo>
                      <a:pt x="22" y="35"/>
                      <a:pt x="31" y="29"/>
                      <a:pt x="33" y="21"/>
                    </a:cubicBezTo>
                    <a:cubicBezTo>
                      <a:pt x="35" y="12"/>
                      <a:pt x="30" y="4"/>
                      <a:pt x="21" y="2"/>
                    </a:cubicBezTo>
                    <a:cubicBezTo>
                      <a:pt x="12" y="0"/>
                      <a:pt x="4" y="5"/>
                      <a:pt x="2" y="14"/>
                    </a:cubicBezTo>
                    <a:cubicBezTo>
                      <a:pt x="0" y="22"/>
                      <a:pt x="5" y="31"/>
                      <a:pt x="14" y="33"/>
                    </a:cubicBezTo>
                    <a:close/>
                  </a:path>
                </a:pathLst>
              </a:custGeom>
              <a:gradFill>
                <a:gsLst>
                  <a:gs pos="0">
                    <a:srgbClr val="FF0000"/>
                  </a:gs>
                  <a:gs pos="61000">
                    <a:srgbClr val="C00000"/>
                  </a:gs>
                  <a:gs pos="100000">
                    <a:srgbClr val="800000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15" name="Freeform 156"/>
              <p:cNvSpPr/>
              <p:nvPr/>
            </p:nvSpPr>
            <p:spPr bwMode="auto">
              <a:xfrm>
                <a:off x="9375726" y="-3806179"/>
                <a:ext cx="63500" cy="63500"/>
              </a:xfrm>
              <a:custGeom>
                <a:avLst/>
                <a:gdLst>
                  <a:gd name="T0" fmla="*/ 6 w 15"/>
                  <a:gd name="T1" fmla="*/ 14 h 15"/>
                  <a:gd name="T2" fmla="*/ 14 w 15"/>
                  <a:gd name="T3" fmla="*/ 9 h 15"/>
                  <a:gd name="T4" fmla="*/ 9 w 15"/>
                  <a:gd name="T5" fmla="*/ 1 h 15"/>
                  <a:gd name="T6" fmla="*/ 1 w 15"/>
                  <a:gd name="T7" fmla="*/ 6 h 15"/>
                  <a:gd name="T8" fmla="*/ 6 w 15"/>
                  <a:gd name="T9" fmla="*/ 14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15">
                    <a:moveTo>
                      <a:pt x="6" y="14"/>
                    </a:moveTo>
                    <a:cubicBezTo>
                      <a:pt x="10" y="15"/>
                      <a:pt x="13" y="12"/>
                      <a:pt x="14" y="9"/>
                    </a:cubicBezTo>
                    <a:cubicBezTo>
                      <a:pt x="15" y="5"/>
                      <a:pt x="13" y="1"/>
                      <a:pt x="9" y="1"/>
                    </a:cubicBezTo>
                    <a:cubicBezTo>
                      <a:pt x="5" y="0"/>
                      <a:pt x="2" y="2"/>
                      <a:pt x="1" y="6"/>
                    </a:cubicBezTo>
                    <a:cubicBezTo>
                      <a:pt x="0" y="9"/>
                      <a:pt x="2" y="13"/>
                      <a:pt x="6" y="14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16" name="Freeform 157"/>
              <p:cNvSpPr/>
              <p:nvPr/>
            </p:nvSpPr>
            <p:spPr bwMode="auto">
              <a:xfrm>
                <a:off x="9459863" y="-3980804"/>
                <a:ext cx="63500" cy="63500"/>
              </a:xfrm>
              <a:custGeom>
                <a:avLst/>
                <a:gdLst>
                  <a:gd name="T0" fmla="*/ 6 w 15"/>
                  <a:gd name="T1" fmla="*/ 14 h 15"/>
                  <a:gd name="T2" fmla="*/ 14 w 15"/>
                  <a:gd name="T3" fmla="*/ 9 h 15"/>
                  <a:gd name="T4" fmla="*/ 9 w 15"/>
                  <a:gd name="T5" fmla="*/ 1 h 15"/>
                  <a:gd name="T6" fmla="*/ 1 w 15"/>
                  <a:gd name="T7" fmla="*/ 6 h 15"/>
                  <a:gd name="T8" fmla="*/ 6 w 15"/>
                  <a:gd name="T9" fmla="*/ 14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15">
                    <a:moveTo>
                      <a:pt x="6" y="14"/>
                    </a:moveTo>
                    <a:cubicBezTo>
                      <a:pt x="10" y="15"/>
                      <a:pt x="13" y="13"/>
                      <a:pt x="14" y="9"/>
                    </a:cubicBezTo>
                    <a:cubicBezTo>
                      <a:pt x="15" y="5"/>
                      <a:pt x="13" y="2"/>
                      <a:pt x="9" y="1"/>
                    </a:cubicBezTo>
                    <a:cubicBezTo>
                      <a:pt x="5" y="0"/>
                      <a:pt x="2" y="2"/>
                      <a:pt x="1" y="6"/>
                    </a:cubicBezTo>
                    <a:cubicBezTo>
                      <a:pt x="0" y="10"/>
                      <a:pt x="2" y="13"/>
                      <a:pt x="6" y="14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17" name="Freeform 158"/>
              <p:cNvSpPr/>
              <p:nvPr/>
            </p:nvSpPr>
            <p:spPr bwMode="auto">
              <a:xfrm>
                <a:off x="9566226" y="-3806179"/>
                <a:ext cx="63500" cy="63500"/>
              </a:xfrm>
              <a:custGeom>
                <a:avLst/>
                <a:gdLst>
                  <a:gd name="T0" fmla="*/ 6 w 15"/>
                  <a:gd name="T1" fmla="*/ 14 h 15"/>
                  <a:gd name="T2" fmla="*/ 14 w 15"/>
                  <a:gd name="T3" fmla="*/ 9 h 15"/>
                  <a:gd name="T4" fmla="*/ 9 w 15"/>
                  <a:gd name="T5" fmla="*/ 1 h 15"/>
                  <a:gd name="T6" fmla="*/ 1 w 15"/>
                  <a:gd name="T7" fmla="*/ 6 h 15"/>
                  <a:gd name="T8" fmla="*/ 6 w 15"/>
                  <a:gd name="T9" fmla="*/ 14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15">
                    <a:moveTo>
                      <a:pt x="6" y="14"/>
                    </a:moveTo>
                    <a:cubicBezTo>
                      <a:pt x="10" y="15"/>
                      <a:pt x="13" y="13"/>
                      <a:pt x="14" y="9"/>
                    </a:cubicBezTo>
                    <a:cubicBezTo>
                      <a:pt x="15" y="5"/>
                      <a:pt x="13" y="2"/>
                      <a:pt x="9" y="1"/>
                    </a:cubicBezTo>
                    <a:cubicBezTo>
                      <a:pt x="5" y="0"/>
                      <a:pt x="2" y="2"/>
                      <a:pt x="1" y="6"/>
                    </a:cubicBezTo>
                    <a:cubicBezTo>
                      <a:pt x="0" y="10"/>
                      <a:pt x="2" y="13"/>
                      <a:pt x="6" y="14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18" name="Freeform 159"/>
              <p:cNvSpPr/>
              <p:nvPr/>
            </p:nvSpPr>
            <p:spPr bwMode="auto">
              <a:xfrm>
                <a:off x="9439226" y="-3887142"/>
                <a:ext cx="122238" cy="119063"/>
              </a:xfrm>
              <a:custGeom>
                <a:avLst/>
                <a:gdLst>
                  <a:gd name="T0" fmla="*/ 1 w 29"/>
                  <a:gd name="T1" fmla="*/ 12 h 28"/>
                  <a:gd name="T2" fmla="*/ 13 w 29"/>
                  <a:gd name="T3" fmla="*/ 27 h 28"/>
                  <a:gd name="T4" fmla="*/ 28 w 29"/>
                  <a:gd name="T5" fmla="*/ 15 h 28"/>
                  <a:gd name="T6" fmla="*/ 16 w 29"/>
                  <a:gd name="T7" fmla="*/ 1 h 28"/>
                  <a:gd name="T8" fmla="*/ 1 w 29"/>
                  <a:gd name="T9" fmla="*/ 12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9" h="28">
                    <a:moveTo>
                      <a:pt x="1" y="12"/>
                    </a:moveTo>
                    <a:cubicBezTo>
                      <a:pt x="0" y="20"/>
                      <a:pt x="6" y="26"/>
                      <a:pt x="13" y="27"/>
                    </a:cubicBezTo>
                    <a:cubicBezTo>
                      <a:pt x="20" y="28"/>
                      <a:pt x="27" y="23"/>
                      <a:pt x="28" y="15"/>
                    </a:cubicBezTo>
                    <a:cubicBezTo>
                      <a:pt x="29" y="8"/>
                      <a:pt x="23" y="2"/>
                      <a:pt x="16" y="1"/>
                    </a:cubicBezTo>
                    <a:cubicBezTo>
                      <a:pt x="9" y="0"/>
                      <a:pt x="2" y="5"/>
                      <a:pt x="1" y="12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</p:grpSp>
      <p:grpSp>
        <p:nvGrpSpPr>
          <p:cNvPr id="1367" name="组合 1366"/>
          <p:cNvGrpSpPr/>
          <p:nvPr/>
        </p:nvGrpSpPr>
        <p:grpSpPr>
          <a:xfrm rot="10954976">
            <a:off x="4017553" y="3377599"/>
            <a:ext cx="947099" cy="1444929"/>
            <a:chOff x="2632714" y="2077976"/>
            <a:chExt cx="947099" cy="1444929"/>
          </a:xfrm>
        </p:grpSpPr>
        <p:grpSp>
          <p:nvGrpSpPr>
            <p:cNvPr id="1368" name="组合 1367"/>
            <p:cNvGrpSpPr/>
            <p:nvPr/>
          </p:nvGrpSpPr>
          <p:grpSpPr>
            <a:xfrm>
              <a:off x="2632714" y="2145446"/>
              <a:ext cx="755711" cy="1377459"/>
              <a:chOff x="2493242" y="1756567"/>
              <a:chExt cx="962153" cy="1753748"/>
            </a:xfrm>
          </p:grpSpPr>
          <p:sp>
            <p:nvSpPr>
              <p:cNvPr id="1461" name="Freeform 199"/>
              <p:cNvSpPr/>
              <p:nvPr/>
            </p:nvSpPr>
            <p:spPr bwMode="auto">
              <a:xfrm rot="16069449">
                <a:off x="2211314" y="2285354"/>
                <a:ext cx="1655410" cy="714117"/>
              </a:xfrm>
              <a:custGeom>
                <a:avLst/>
                <a:gdLst>
                  <a:gd name="T0" fmla="*/ 55 w 197"/>
                  <a:gd name="T1" fmla="*/ 6 h 75"/>
                  <a:gd name="T2" fmla="*/ 23 w 197"/>
                  <a:gd name="T3" fmla="*/ 0 h 75"/>
                  <a:gd name="T4" fmla="*/ 5 w 197"/>
                  <a:gd name="T5" fmla="*/ 9 h 75"/>
                  <a:gd name="T6" fmla="*/ 1 w 197"/>
                  <a:gd name="T7" fmla="*/ 20 h 75"/>
                  <a:gd name="T8" fmla="*/ 11 w 197"/>
                  <a:gd name="T9" fmla="*/ 40 h 75"/>
                  <a:gd name="T10" fmla="*/ 44 w 197"/>
                  <a:gd name="T11" fmla="*/ 54 h 75"/>
                  <a:gd name="T12" fmla="*/ 67 w 197"/>
                  <a:gd name="T13" fmla="*/ 48 h 75"/>
                  <a:gd name="T14" fmla="*/ 70 w 197"/>
                  <a:gd name="T15" fmla="*/ 36 h 75"/>
                  <a:gd name="T16" fmla="*/ 61 w 197"/>
                  <a:gd name="T17" fmla="*/ 27 h 75"/>
                  <a:gd name="T18" fmla="*/ 40 w 197"/>
                  <a:gd name="T19" fmla="*/ 22 h 75"/>
                  <a:gd name="T20" fmla="*/ 20 w 197"/>
                  <a:gd name="T21" fmla="*/ 28 h 75"/>
                  <a:gd name="T22" fmla="*/ 11 w 197"/>
                  <a:gd name="T23" fmla="*/ 44 h 75"/>
                  <a:gd name="T24" fmla="*/ 17 w 197"/>
                  <a:gd name="T25" fmla="*/ 58 h 75"/>
                  <a:gd name="T26" fmla="*/ 35 w 197"/>
                  <a:gd name="T27" fmla="*/ 71 h 75"/>
                  <a:gd name="T28" fmla="*/ 67 w 197"/>
                  <a:gd name="T29" fmla="*/ 74 h 75"/>
                  <a:gd name="T30" fmla="*/ 105 w 197"/>
                  <a:gd name="T31" fmla="*/ 55 h 75"/>
                  <a:gd name="T32" fmla="*/ 146 w 197"/>
                  <a:gd name="T33" fmla="*/ 31 h 75"/>
                  <a:gd name="T34" fmla="*/ 180 w 197"/>
                  <a:gd name="T35" fmla="*/ 32 h 75"/>
                  <a:gd name="T36" fmla="*/ 195 w 197"/>
                  <a:gd name="T37" fmla="*/ 48 h 75"/>
                  <a:gd name="T38" fmla="*/ 194 w 197"/>
                  <a:gd name="T39" fmla="*/ 58 h 75"/>
                  <a:gd name="T40" fmla="*/ 176 w 197"/>
                  <a:gd name="T41" fmla="*/ 66 h 75"/>
                  <a:gd name="T42" fmla="*/ 155 w 197"/>
                  <a:gd name="T43" fmla="*/ 53 h 75"/>
                  <a:gd name="T44" fmla="*/ 158 w 197"/>
                  <a:gd name="T45" fmla="*/ 40 h 75"/>
                  <a:gd name="T46" fmla="*/ 170 w 197"/>
                  <a:gd name="T47" fmla="*/ 37 h 75"/>
                  <a:gd name="T48" fmla="*/ 170 w 197"/>
                  <a:gd name="T49" fmla="*/ 37 h 75"/>
                  <a:gd name="T50" fmla="*/ 158 w 197"/>
                  <a:gd name="T51" fmla="*/ 40 h 75"/>
                  <a:gd name="T52" fmla="*/ 155 w 197"/>
                  <a:gd name="T53" fmla="*/ 53 h 75"/>
                  <a:gd name="T54" fmla="*/ 176 w 197"/>
                  <a:gd name="T55" fmla="*/ 66 h 75"/>
                  <a:gd name="T56" fmla="*/ 186 w 197"/>
                  <a:gd name="T57" fmla="*/ 65 h 75"/>
                  <a:gd name="T58" fmla="*/ 195 w 197"/>
                  <a:gd name="T59" fmla="*/ 59 h 75"/>
                  <a:gd name="T60" fmla="*/ 196 w 197"/>
                  <a:gd name="T61" fmla="*/ 47 h 75"/>
                  <a:gd name="T62" fmla="*/ 180 w 197"/>
                  <a:gd name="T63" fmla="*/ 31 h 75"/>
                  <a:gd name="T64" fmla="*/ 145 w 197"/>
                  <a:gd name="T65" fmla="*/ 30 h 75"/>
                  <a:gd name="T66" fmla="*/ 103 w 197"/>
                  <a:gd name="T67" fmla="*/ 54 h 75"/>
                  <a:gd name="T68" fmla="*/ 49 w 197"/>
                  <a:gd name="T69" fmla="*/ 72 h 75"/>
                  <a:gd name="T70" fmla="*/ 27 w 197"/>
                  <a:gd name="T71" fmla="*/ 64 h 75"/>
                  <a:gd name="T72" fmla="*/ 15 w 197"/>
                  <a:gd name="T73" fmla="*/ 51 h 75"/>
                  <a:gd name="T74" fmla="*/ 15 w 197"/>
                  <a:gd name="T75" fmla="*/ 36 h 75"/>
                  <a:gd name="T76" fmla="*/ 39 w 197"/>
                  <a:gd name="T77" fmla="*/ 24 h 75"/>
                  <a:gd name="T78" fmla="*/ 60 w 197"/>
                  <a:gd name="T79" fmla="*/ 29 h 75"/>
                  <a:gd name="T80" fmla="*/ 68 w 197"/>
                  <a:gd name="T81" fmla="*/ 36 h 75"/>
                  <a:gd name="T82" fmla="*/ 66 w 197"/>
                  <a:gd name="T83" fmla="*/ 46 h 75"/>
                  <a:gd name="T84" fmla="*/ 45 w 197"/>
                  <a:gd name="T85" fmla="*/ 52 h 75"/>
                  <a:gd name="T86" fmla="*/ 12 w 197"/>
                  <a:gd name="T87" fmla="*/ 40 h 75"/>
                  <a:gd name="T88" fmla="*/ 1 w 197"/>
                  <a:gd name="T89" fmla="*/ 20 h 75"/>
                  <a:gd name="T90" fmla="*/ 5 w 197"/>
                  <a:gd name="T91" fmla="*/ 10 h 75"/>
                  <a:gd name="T92" fmla="*/ 23 w 197"/>
                  <a:gd name="T93" fmla="*/ 1 h 75"/>
                  <a:gd name="T94" fmla="*/ 55 w 197"/>
                  <a:gd name="T95" fmla="*/ 6 h 75"/>
                  <a:gd name="T96" fmla="*/ 66 w 197"/>
                  <a:gd name="T97" fmla="*/ 11 h 75"/>
                  <a:gd name="connsiteX0" fmla="*/ 3269 w 9941"/>
                  <a:gd name="connsiteY0" fmla="*/ 1467 h 10000"/>
                  <a:gd name="connsiteX1" fmla="*/ 2762 w 9941"/>
                  <a:gd name="connsiteY1" fmla="*/ 800 h 10000"/>
                  <a:gd name="connsiteX2" fmla="*/ 2051 w 9941"/>
                  <a:gd name="connsiteY2" fmla="*/ 133 h 10000"/>
                  <a:gd name="connsiteX3" fmla="*/ 1138 w 9941"/>
                  <a:gd name="connsiteY3" fmla="*/ 0 h 10000"/>
                  <a:gd name="connsiteX4" fmla="*/ 630 w 9941"/>
                  <a:gd name="connsiteY4" fmla="*/ 400 h 10000"/>
                  <a:gd name="connsiteX5" fmla="*/ 224 w 9941"/>
                  <a:gd name="connsiteY5" fmla="*/ 1200 h 10000"/>
                  <a:gd name="connsiteX6" fmla="*/ 72 w 9941"/>
                  <a:gd name="connsiteY6" fmla="*/ 1867 h 10000"/>
                  <a:gd name="connsiteX7" fmla="*/ 21 w 9941"/>
                  <a:gd name="connsiteY7" fmla="*/ 2667 h 10000"/>
                  <a:gd name="connsiteX8" fmla="*/ 122 w 9941"/>
                  <a:gd name="connsiteY8" fmla="*/ 4133 h 10000"/>
                  <a:gd name="connsiteX9" fmla="*/ 528 w 9941"/>
                  <a:gd name="connsiteY9" fmla="*/ 5333 h 10000"/>
                  <a:gd name="connsiteX10" fmla="*/ 1036 w 9941"/>
                  <a:gd name="connsiteY10" fmla="*/ 6267 h 10000"/>
                  <a:gd name="connsiteX11" fmla="*/ 2204 w 9941"/>
                  <a:gd name="connsiteY11" fmla="*/ 7200 h 10000"/>
                  <a:gd name="connsiteX12" fmla="*/ 2813 w 9941"/>
                  <a:gd name="connsiteY12" fmla="*/ 7067 h 10000"/>
                  <a:gd name="connsiteX13" fmla="*/ 3371 w 9941"/>
                  <a:gd name="connsiteY13" fmla="*/ 6400 h 10000"/>
                  <a:gd name="connsiteX14" fmla="*/ 3523 w 9941"/>
                  <a:gd name="connsiteY14" fmla="*/ 5600 h 10000"/>
                  <a:gd name="connsiteX15" fmla="*/ 3523 w 9941"/>
                  <a:gd name="connsiteY15" fmla="*/ 4800 h 10000"/>
                  <a:gd name="connsiteX16" fmla="*/ 3320 w 9941"/>
                  <a:gd name="connsiteY16" fmla="*/ 4133 h 10000"/>
                  <a:gd name="connsiteX17" fmla="*/ 3066 w 9941"/>
                  <a:gd name="connsiteY17" fmla="*/ 3600 h 10000"/>
                  <a:gd name="connsiteX18" fmla="*/ 2559 w 9941"/>
                  <a:gd name="connsiteY18" fmla="*/ 3067 h 10000"/>
                  <a:gd name="connsiteX19" fmla="*/ 2000 w 9941"/>
                  <a:gd name="connsiteY19" fmla="*/ 2933 h 10000"/>
                  <a:gd name="connsiteX20" fmla="*/ 1442 w 9941"/>
                  <a:gd name="connsiteY20" fmla="*/ 3067 h 10000"/>
                  <a:gd name="connsiteX21" fmla="*/ 985 w 9941"/>
                  <a:gd name="connsiteY21" fmla="*/ 3733 h 10000"/>
                  <a:gd name="connsiteX22" fmla="*/ 681 w 9941"/>
                  <a:gd name="connsiteY22" fmla="*/ 4667 h 10000"/>
                  <a:gd name="connsiteX23" fmla="*/ 528 w 9941"/>
                  <a:gd name="connsiteY23" fmla="*/ 5867 h 10000"/>
                  <a:gd name="connsiteX24" fmla="*/ 630 w 9941"/>
                  <a:gd name="connsiteY24" fmla="*/ 6933 h 10000"/>
                  <a:gd name="connsiteX25" fmla="*/ 833 w 9941"/>
                  <a:gd name="connsiteY25" fmla="*/ 7733 h 10000"/>
                  <a:gd name="connsiteX26" fmla="*/ 1239 w 9941"/>
                  <a:gd name="connsiteY26" fmla="*/ 8800 h 10000"/>
                  <a:gd name="connsiteX27" fmla="*/ 1747 w 9941"/>
                  <a:gd name="connsiteY27" fmla="*/ 9467 h 10000"/>
                  <a:gd name="connsiteX28" fmla="*/ 2457 w 9941"/>
                  <a:gd name="connsiteY28" fmla="*/ 10000 h 10000"/>
                  <a:gd name="connsiteX29" fmla="*/ 3371 w 9941"/>
                  <a:gd name="connsiteY29" fmla="*/ 9867 h 10000"/>
                  <a:gd name="connsiteX30" fmla="*/ 4335 w 9941"/>
                  <a:gd name="connsiteY30" fmla="*/ 8933 h 10000"/>
                  <a:gd name="connsiteX31" fmla="*/ 5300 w 9941"/>
                  <a:gd name="connsiteY31" fmla="*/ 7333 h 10000"/>
                  <a:gd name="connsiteX32" fmla="*/ 6264 w 9941"/>
                  <a:gd name="connsiteY32" fmla="*/ 5600 h 10000"/>
                  <a:gd name="connsiteX33" fmla="*/ 7381 w 9941"/>
                  <a:gd name="connsiteY33" fmla="*/ 4133 h 10000"/>
                  <a:gd name="connsiteX34" fmla="*/ 8549 w 9941"/>
                  <a:gd name="connsiteY34" fmla="*/ 3867 h 10000"/>
                  <a:gd name="connsiteX35" fmla="*/ 9107 w 9941"/>
                  <a:gd name="connsiteY35" fmla="*/ 4267 h 10000"/>
                  <a:gd name="connsiteX36" fmla="*/ 9564 w 9941"/>
                  <a:gd name="connsiteY36" fmla="*/ 5067 h 10000"/>
                  <a:gd name="connsiteX37" fmla="*/ 9868 w 9941"/>
                  <a:gd name="connsiteY37" fmla="*/ 6400 h 10000"/>
                  <a:gd name="connsiteX38" fmla="*/ 9919 w 9941"/>
                  <a:gd name="connsiteY38" fmla="*/ 7067 h 10000"/>
                  <a:gd name="connsiteX39" fmla="*/ 9818 w 9941"/>
                  <a:gd name="connsiteY39" fmla="*/ 7733 h 10000"/>
                  <a:gd name="connsiteX40" fmla="*/ 9412 w 9941"/>
                  <a:gd name="connsiteY40" fmla="*/ 8533 h 10000"/>
                  <a:gd name="connsiteX41" fmla="*/ 8904 w 9941"/>
                  <a:gd name="connsiteY41" fmla="*/ 8800 h 10000"/>
                  <a:gd name="connsiteX42" fmla="*/ 8092 w 9941"/>
                  <a:gd name="connsiteY42" fmla="*/ 7867 h 10000"/>
                  <a:gd name="connsiteX43" fmla="*/ 7838 w 9941"/>
                  <a:gd name="connsiteY43" fmla="*/ 7067 h 10000"/>
                  <a:gd name="connsiteX44" fmla="*/ 7787 w 9941"/>
                  <a:gd name="connsiteY44" fmla="*/ 6000 h 10000"/>
                  <a:gd name="connsiteX45" fmla="*/ 7990 w 9941"/>
                  <a:gd name="connsiteY45" fmla="*/ 5333 h 10000"/>
                  <a:gd name="connsiteX46" fmla="*/ 8193 w 9941"/>
                  <a:gd name="connsiteY46" fmla="*/ 5067 h 10000"/>
                  <a:gd name="connsiteX47" fmla="*/ 8599 w 9941"/>
                  <a:gd name="connsiteY47" fmla="*/ 4933 h 10000"/>
                  <a:gd name="connsiteX48" fmla="*/ 8701 w 9941"/>
                  <a:gd name="connsiteY48" fmla="*/ 4933 h 10000"/>
                  <a:gd name="connsiteX49" fmla="*/ 8599 w 9941"/>
                  <a:gd name="connsiteY49" fmla="*/ 4933 h 10000"/>
                  <a:gd name="connsiteX50" fmla="*/ 8193 w 9941"/>
                  <a:gd name="connsiteY50" fmla="*/ 5067 h 10000"/>
                  <a:gd name="connsiteX51" fmla="*/ 7990 w 9941"/>
                  <a:gd name="connsiteY51" fmla="*/ 5333 h 10000"/>
                  <a:gd name="connsiteX52" fmla="*/ 7787 w 9941"/>
                  <a:gd name="connsiteY52" fmla="*/ 6000 h 10000"/>
                  <a:gd name="connsiteX53" fmla="*/ 7838 w 9941"/>
                  <a:gd name="connsiteY53" fmla="*/ 7067 h 10000"/>
                  <a:gd name="connsiteX54" fmla="*/ 8092 w 9941"/>
                  <a:gd name="connsiteY54" fmla="*/ 8000 h 10000"/>
                  <a:gd name="connsiteX55" fmla="*/ 8904 w 9941"/>
                  <a:gd name="connsiteY55" fmla="*/ 8800 h 10000"/>
                  <a:gd name="connsiteX56" fmla="*/ 9158 w 9941"/>
                  <a:gd name="connsiteY56" fmla="*/ 8800 h 10000"/>
                  <a:gd name="connsiteX57" fmla="*/ 9412 w 9941"/>
                  <a:gd name="connsiteY57" fmla="*/ 8667 h 10000"/>
                  <a:gd name="connsiteX58" fmla="*/ 9665 w 9941"/>
                  <a:gd name="connsiteY58" fmla="*/ 8400 h 10000"/>
                  <a:gd name="connsiteX59" fmla="*/ 9868 w 9941"/>
                  <a:gd name="connsiteY59" fmla="*/ 7867 h 10000"/>
                  <a:gd name="connsiteX60" fmla="*/ 9919 w 9941"/>
                  <a:gd name="connsiteY60" fmla="*/ 7067 h 10000"/>
                  <a:gd name="connsiteX61" fmla="*/ 9919 w 9941"/>
                  <a:gd name="connsiteY61" fmla="*/ 6267 h 10000"/>
                  <a:gd name="connsiteX62" fmla="*/ 9615 w 9941"/>
                  <a:gd name="connsiteY62" fmla="*/ 4933 h 10000"/>
                  <a:gd name="connsiteX63" fmla="*/ 9107 w 9941"/>
                  <a:gd name="connsiteY63" fmla="*/ 4133 h 10000"/>
                  <a:gd name="connsiteX64" fmla="*/ 8549 w 9941"/>
                  <a:gd name="connsiteY64" fmla="*/ 3600 h 10000"/>
                  <a:gd name="connsiteX65" fmla="*/ 7330 w 9941"/>
                  <a:gd name="connsiteY65" fmla="*/ 4000 h 10000"/>
                  <a:gd name="connsiteX66" fmla="*/ 6214 w 9941"/>
                  <a:gd name="connsiteY66" fmla="*/ 5333 h 10000"/>
                  <a:gd name="connsiteX67" fmla="*/ 5198 w 9941"/>
                  <a:gd name="connsiteY67" fmla="*/ 7200 h 10000"/>
                  <a:gd name="connsiteX68" fmla="*/ 4285 w 9941"/>
                  <a:gd name="connsiteY68" fmla="*/ 8667 h 10000"/>
                  <a:gd name="connsiteX69" fmla="*/ 2457 w 9941"/>
                  <a:gd name="connsiteY69" fmla="*/ 9600 h 10000"/>
                  <a:gd name="connsiteX70" fmla="*/ 1797 w 9941"/>
                  <a:gd name="connsiteY70" fmla="*/ 9200 h 10000"/>
                  <a:gd name="connsiteX71" fmla="*/ 1341 w 9941"/>
                  <a:gd name="connsiteY71" fmla="*/ 8533 h 10000"/>
                  <a:gd name="connsiteX72" fmla="*/ 934 w 9941"/>
                  <a:gd name="connsiteY72" fmla="*/ 7600 h 10000"/>
                  <a:gd name="connsiteX73" fmla="*/ 731 w 9941"/>
                  <a:gd name="connsiteY73" fmla="*/ 6800 h 10000"/>
                  <a:gd name="connsiteX74" fmla="*/ 681 w 9941"/>
                  <a:gd name="connsiteY74" fmla="*/ 5867 h 10000"/>
                  <a:gd name="connsiteX75" fmla="*/ 731 w 9941"/>
                  <a:gd name="connsiteY75" fmla="*/ 4800 h 10000"/>
                  <a:gd name="connsiteX76" fmla="*/ 1036 w 9941"/>
                  <a:gd name="connsiteY76" fmla="*/ 4000 h 10000"/>
                  <a:gd name="connsiteX77" fmla="*/ 1950 w 9941"/>
                  <a:gd name="connsiteY77" fmla="*/ 3200 h 10000"/>
                  <a:gd name="connsiteX78" fmla="*/ 2508 w 9941"/>
                  <a:gd name="connsiteY78" fmla="*/ 3333 h 10000"/>
                  <a:gd name="connsiteX79" fmla="*/ 3016 w 9941"/>
                  <a:gd name="connsiteY79" fmla="*/ 3867 h 10000"/>
                  <a:gd name="connsiteX80" fmla="*/ 3219 w 9941"/>
                  <a:gd name="connsiteY80" fmla="*/ 4267 h 10000"/>
                  <a:gd name="connsiteX81" fmla="*/ 3422 w 9941"/>
                  <a:gd name="connsiteY81" fmla="*/ 4800 h 10000"/>
                  <a:gd name="connsiteX82" fmla="*/ 3473 w 9941"/>
                  <a:gd name="connsiteY82" fmla="*/ 5467 h 10000"/>
                  <a:gd name="connsiteX83" fmla="*/ 3320 w 9941"/>
                  <a:gd name="connsiteY83" fmla="*/ 6133 h 10000"/>
                  <a:gd name="connsiteX84" fmla="*/ 2813 w 9941"/>
                  <a:gd name="connsiteY84" fmla="*/ 6800 h 10000"/>
                  <a:gd name="connsiteX85" fmla="*/ 2254 w 9941"/>
                  <a:gd name="connsiteY85" fmla="*/ 6933 h 10000"/>
                  <a:gd name="connsiteX86" fmla="*/ 1087 w 9941"/>
                  <a:gd name="connsiteY86" fmla="*/ 6133 h 10000"/>
                  <a:gd name="connsiteX87" fmla="*/ 579 w 9941"/>
                  <a:gd name="connsiteY87" fmla="*/ 5333 h 10000"/>
                  <a:gd name="connsiteX88" fmla="*/ 173 w 9941"/>
                  <a:gd name="connsiteY88" fmla="*/ 4133 h 10000"/>
                  <a:gd name="connsiteX89" fmla="*/ 21 w 9941"/>
                  <a:gd name="connsiteY89" fmla="*/ 2667 h 10000"/>
                  <a:gd name="connsiteX90" fmla="*/ 122 w 9941"/>
                  <a:gd name="connsiteY90" fmla="*/ 2000 h 10000"/>
                  <a:gd name="connsiteX91" fmla="*/ 224 w 9941"/>
                  <a:gd name="connsiteY91" fmla="*/ 1333 h 10000"/>
                  <a:gd name="connsiteX92" fmla="*/ 630 w 9941"/>
                  <a:gd name="connsiteY92" fmla="*/ 533 h 10000"/>
                  <a:gd name="connsiteX93" fmla="*/ 1138 w 9941"/>
                  <a:gd name="connsiteY93" fmla="*/ 133 h 10000"/>
                  <a:gd name="connsiteX94" fmla="*/ 2051 w 9941"/>
                  <a:gd name="connsiteY94" fmla="*/ 133 h 10000"/>
                  <a:gd name="connsiteX95" fmla="*/ 2762 w 9941"/>
                  <a:gd name="connsiteY95" fmla="*/ 800 h 10000"/>
                  <a:gd name="connsiteX96" fmla="*/ 3269 w 9941"/>
                  <a:gd name="connsiteY96" fmla="*/ 1467 h 10000"/>
                  <a:gd name="connsiteX0-1" fmla="*/ 2778 w 10000"/>
                  <a:gd name="connsiteY0-2" fmla="*/ 800 h 10000"/>
                  <a:gd name="connsiteX1-3" fmla="*/ 2778 w 10000"/>
                  <a:gd name="connsiteY1-4" fmla="*/ 800 h 10000"/>
                  <a:gd name="connsiteX2-5" fmla="*/ 2063 w 10000"/>
                  <a:gd name="connsiteY2-6" fmla="*/ 133 h 10000"/>
                  <a:gd name="connsiteX3-7" fmla="*/ 1145 w 10000"/>
                  <a:gd name="connsiteY3-8" fmla="*/ 0 h 10000"/>
                  <a:gd name="connsiteX4-9" fmla="*/ 634 w 10000"/>
                  <a:gd name="connsiteY4-10" fmla="*/ 400 h 10000"/>
                  <a:gd name="connsiteX5-11" fmla="*/ 225 w 10000"/>
                  <a:gd name="connsiteY5-12" fmla="*/ 1200 h 10000"/>
                  <a:gd name="connsiteX6-13" fmla="*/ 72 w 10000"/>
                  <a:gd name="connsiteY6-14" fmla="*/ 1867 h 10000"/>
                  <a:gd name="connsiteX7-15" fmla="*/ 21 w 10000"/>
                  <a:gd name="connsiteY7-16" fmla="*/ 2667 h 10000"/>
                  <a:gd name="connsiteX8-17" fmla="*/ 123 w 10000"/>
                  <a:gd name="connsiteY8-18" fmla="*/ 4133 h 10000"/>
                  <a:gd name="connsiteX9-19" fmla="*/ 531 w 10000"/>
                  <a:gd name="connsiteY9-20" fmla="*/ 5333 h 10000"/>
                  <a:gd name="connsiteX10-21" fmla="*/ 1042 w 10000"/>
                  <a:gd name="connsiteY10-22" fmla="*/ 6267 h 10000"/>
                  <a:gd name="connsiteX11-23" fmla="*/ 2217 w 10000"/>
                  <a:gd name="connsiteY11-24" fmla="*/ 7200 h 10000"/>
                  <a:gd name="connsiteX12-25" fmla="*/ 2830 w 10000"/>
                  <a:gd name="connsiteY12-26" fmla="*/ 7067 h 10000"/>
                  <a:gd name="connsiteX13-27" fmla="*/ 3391 w 10000"/>
                  <a:gd name="connsiteY13-28" fmla="*/ 6400 h 10000"/>
                  <a:gd name="connsiteX14-29" fmla="*/ 3544 w 10000"/>
                  <a:gd name="connsiteY14-30" fmla="*/ 5600 h 10000"/>
                  <a:gd name="connsiteX15-31" fmla="*/ 3544 w 10000"/>
                  <a:gd name="connsiteY15-32" fmla="*/ 4800 h 10000"/>
                  <a:gd name="connsiteX16-33" fmla="*/ 3340 w 10000"/>
                  <a:gd name="connsiteY16-34" fmla="*/ 4133 h 10000"/>
                  <a:gd name="connsiteX17-35" fmla="*/ 3084 w 10000"/>
                  <a:gd name="connsiteY17-36" fmla="*/ 3600 h 10000"/>
                  <a:gd name="connsiteX18-37" fmla="*/ 2574 w 10000"/>
                  <a:gd name="connsiteY18-38" fmla="*/ 3067 h 10000"/>
                  <a:gd name="connsiteX19-39" fmla="*/ 2012 w 10000"/>
                  <a:gd name="connsiteY19-40" fmla="*/ 2933 h 10000"/>
                  <a:gd name="connsiteX20-41" fmla="*/ 1451 w 10000"/>
                  <a:gd name="connsiteY20-42" fmla="*/ 3067 h 10000"/>
                  <a:gd name="connsiteX21-43" fmla="*/ 991 w 10000"/>
                  <a:gd name="connsiteY21-44" fmla="*/ 3733 h 10000"/>
                  <a:gd name="connsiteX22-45" fmla="*/ 685 w 10000"/>
                  <a:gd name="connsiteY22-46" fmla="*/ 4667 h 10000"/>
                  <a:gd name="connsiteX23-47" fmla="*/ 531 w 10000"/>
                  <a:gd name="connsiteY23-48" fmla="*/ 5867 h 10000"/>
                  <a:gd name="connsiteX24-49" fmla="*/ 634 w 10000"/>
                  <a:gd name="connsiteY24-50" fmla="*/ 6933 h 10000"/>
                  <a:gd name="connsiteX25-51" fmla="*/ 838 w 10000"/>
                  <a:gd name="connsiteY25-52" fmla="*/ 7733 h 10000"/>
                  <a:gd name="connsiteX26-53" fmla="*/ 1246 w 10000"/>
                  <a:gd name="connsiteY26-54" fmla="*/ 8800 h 10000"/>
                  <a:gd name="connsiteX27-55" fmla="*/ 1757 w 10000"/>
                  <a:gd name="connsiteY27-56" fmla="*/ 9467 h 10000"/>
                  <a:gd name="connsiteX28-57" fmla="*/ 2472 w 10000"/>
                  <a:gd name="connsiteY28-58" fmla="*/ 10000 h 10000"/>
                  <a:gd name="connsiteX29-59" fmla="*/ 3391 w 10000"/>
                  <a:gd name="connsiteY29-60" fmla="*/ 9867 h 10000"/>
                  <a:gd name="connsiteX30-61" fmla="*/ 4361 w 10000"/>
                  <a:gd name="connsiteY30-62" fmla="*/ 8933 h 10000"/>
                  <a:gd name="connsiteX31-63" fmla="*/ 5331 w 10000"/>
                  <a:gd name="connsiteY31-64" fmla="*/ 7333 h 10000"/>
                  <a:gd name="connsiteX32-65" fmla="*/ 6301 w 10000"/>
                  <a:gd name="connsiteY32-66" fmla="*/ 5600 h 10000"/>
                  <a:gd name="connsiteX33-67" fmla="*/ 7425 w 10000"/>
                  <a:gd name="connsiteY33-68" fmla="*/ 4133 h 10000"/>
                  <a:gd name="connsiteX34-69" fmla="*/ 8600 w 10000"/>
                  <a:gd name="connsiteY34-70" fmla="*/ 3867 h 10000"/>
                  <a:gd name="connsiteX35-71" fmla="*/ 9161 w 10000"/>
                  <a:gd name="connsiteY35-72" fmla="*/ 4267 h 10000"/>
                  <a:gd name="connsiteX36-73" fmla="*/ 9621 w 10000"/>
                  <a:gd name="connsiteY36-74" fmla="*/ 5067 h 10000"/>
                  <a:gd name="connsiteX37-75" fmla="*/ 9927 w 10000"/>
                  <a:gd name="connsiteY37-76" fmla="*/ 6400 h 10000"/>
                  <a:gd name="connsiteX38-77" fmla="*/ 9978 w 10000"/>
                  <a:gd name="connsiteY38-78" fmla="*/ 7067 h 10000"/>
                  <a:gd name="connsiteX39-79" fmla="*/ 9876 w 10000"/>
                  <a:gd name="connsiteY39-80" fmla="*/ 7733 h 10000"/>
                  <a:gd name="connsiteX40-81" fmla="*/ 9468 w 10000"/>
                  <a:gd name="connsiteY40-82" fmla="*/ 8533 h 10000"/>
                  <a:gd name="connsiteX41-83" fmla="*/ 8957 w 10000"/>
                  <a:gd name="connsiteY41-84" fmla="*/ 8800 h 10000"/>
                  <a:gd name="connsiteX42-85" fmla="*/ 8140 w 10000"/>
                  <a:gd name="connsiteY42-86" fmla="*/ 7867 h 10000"/>
                  <a:gd name="connsiteX43-87" fmla="*/ 7885 w 10000"/>
                  <a:gd name="connsiteY43-88" fmla="*/ 7067 h 10000"/>
                  <a:gd name="connsiteX44-89" fmla="*/ 7833 w 10000"/>
                  <a:gd name="connsiteY44-90" fmla="*/ 6000 h 10000"/>
                  <a:gd name="connsiteX45-91" fmla="*/ 8037 w 10000"/>
                  <a:gd name="connsiteY45-92" fmla="*/ 5333 h 10000"/>
                  <a:gd name="connsiteX46-93" fmla="*/ 8242 w 10000"/>
                  <a:gd name="connsiteY46-94" fmla="*/ 5067 h 10000"/>
                  <a:gd name="connsiteX47-95" fmla="*/ 8650 w 10000"/>
                  <a:gd name="connsiteY47-96" fmla="*/ 4933 h 10000"/>
                  <a:gd name="connsiteX48-97" fmla="*/ 8753 w 10000"/>
                  <a:gd name="connsiteY48-98" fmla="*/ 4933 h 10000"/>
                  <a:gd name="connsiteX49-99" fmla="*/ 8650 w 10000"/>
                  <a:gd name="connsiteY49-100" fmla="*/ 4933 h 10000"/>
                  <a:gd name="connsiteX50-101" fmla="*/ 8242 w 10000"/>
                  <a:gd name="connsiteY50-102" fmla="*/ 5067 h 10000"/>
                  <a:gd name="connsiteX51-103" fmla="*/ 8037 w 10000"/>
                  <a:gd name="connsiteY51-104" fmla="*/ 5333 h 10000"/>
                  <a:gd name="connsiteX52-105" fmla="*/ 7833 w 10000"/>
                  <a:gd name="connsiteY52-106" fmla="*/ 6000 h 10000"/>
                  <a:gd name="connsiteX53-107" fmla="*/ 7885 w 10000"/>
                  <a:gd name="connsiteY53-108" fmla="*/ 7067 h 10000"/>
                  <a:gd name="connsiteX54-109" fmla="*/ 8140 w 10000"/>
                  <a:gd name="connsiteY54-110" fmla="*/ 8000 h 10000"/>
                  <a:gd name="connsiteX55-111" fmla="*/ 8957 w 10000"/>
                  <a:gd name="connsiteY55-112" fmla="*/ 8800 h 10000"/>
                  <a:gd name="connsiteX56-113" fmla="*/ 9212 w 10000"/>
                  <a:gd name="connsiteY56-114" fmla="*/ 8800 h 10000"/>
                  <a:gd name="connsiteX57-115" fmla="*/ 9468 w 10000"/>
                  <a:gd name="connsiteY57-116" fmla="*/ 8667 h 10000"/>
                  <a:gd name="connsiteX58-117" fmla="*/ 9722 w 10000"/>
                  <a:gd name="connsiteY58-118" fmla="*/ 8400 h 10000"/>
                  <a:gd name="connsiteX59-119" fmla="*/ 9927 w 10000"/>
                  <a:gd name="connsiteY59-120" fmla="*/ 7867 h 10000"/>
                  <a:gd name="connsiteX60-121" fmla="*/ 9978 w 10000"/>
                  <a:gd name="connsiteY60-122" fmla="*/ 7067 h 10000"/>
                  <a:gd name="connsiteX61-123" fmla="*/ 9978 w 10000"/>
                  <a:gd name="connsiteY61-124" fmla="*/ 6267 h 10000"/>
                  <a:gd name="connsiteX62-125" fmla="*/ 9672 w 10000"/>
                  <a:gd name="connsiteY62-126" fmla="*/ 4933 h 10000"/>
                  <a:gd name="connsiteX63-127" fmla="*/ 9161 w 10000"/>
                  <a:gd name="connsiteY63-128" fmla="*/ 4133 h 10000"/>
                  <a:gd name="connsiteX64-129" fmla="*/ 8600 w 10000"/>
                  <a:gd name="connsiteY64-130" fmla="*/ 3600 h 10000"/>
                  <a:gd name="connsiteX65-131" fmla="*/ 7374 w 10000"/>
                  <a:gd name="connsiteY65-132" fmla="*/ 4000 h 10000"/>
                  <a:gd name="connsiteX66-133" fmla="*/ 6251 w 10000"/>
                  <a:gd name="connsiteY66-134" fmla="*/ 5333 h 10000"/>
                  <a:gd name="connsiteX67-135" fmla="*/ 5229 w 10000"/>
                  <a:gd name="connsiteY67-136" fmla="*/ 7200 h 10000"/>
                  <a:gd name="connsiteX68-137" fmla="*/ 4310 w 10000"/>
                  <a:gd name="connsiteY68-138" fmla="*/ 8667 h 10000"/>
                  <a:gd name="connsiteX69-139" fmla="*/ 2472 w 10000"/>
                  <a:gd name="connsiteY69-140" fmla="*/ 9600 h 10000"/>
                  <a:gd name="connsiteX70-141" fmla="*/ 1808 w 10000"/>
                  <a:gd name="connsiteY70-142" fmla="*/ 9200 h 10000"/>
                  <a:gd name="connsiteX71-143" fmla="*/ 1349 w 10000"/>
                  <a:gd name="connsiteY71-144" fmla="*/ 8533 h 10000"/>
                  <a:gd name="connsiteX72-145" fmla="*/ 940 w 10000"/>
                  <a:gd name="connsiteY72-146" fmla="*/ 7600 h 10000"/>
                  <a:gd name="connsiteX73-147" fmla="*/ 735 w 10000"/>
                  <a:gd name="connsiteY73-148" fmla="*/ 6800 h 10000"/>
                  <a:gd name="connsiteX74-149" fmla="*/ 685 w 10000"/>
                  <a:gd name="connsiteY74-150" fmla="*/ 5867 h 10000"/>
                  <a:gd name="connsiteX75-151" fmla="*/ 735 w 10000"/>
                  <a:gd name="connsiteY75-152" fmla="*/ 4800 h 10000"/>
                  <a:gd name="connsiteX76-153" fmla="*/ 1042 w 10000"/>
                  <a:gd name="connsiteY76-154" fmla="*/ 4000 h 10000"/>
                  <a:gd name="connsiteX77-155" fmla="*/ 1962 w 10000"/>
                  <a:gd name="connsiteY77-156" fmla="*/ 3200 h 10000"/>
                  <a:gd name="connsiteX78-157" fmla="*/ 2523 w 10000"/>
                  <a:gd name="connsiteY78-158" fmla="*/ 3333 h 10000"/>
                  <a:gd name="connsiteX79-159" fmla="*/ 3034 w 10000"/>
                  <a:gd name="connsiteY79-160" fmla="*/ 3867 h 10000"/>
                  <a:gd name="connsiteX80-161" fmla="*/ 3238 w 10000"/>
                  <a:gd name="connsiteY80-162" fmla="*/ 4267 h 10000"/>
                  <a:gd name="connsiteX81-163" fmla="*/ 3442 w 10000"/>
                  <a:gd name="connsiteY81-164" fmla="*/ 4800 h 10000"/>
                  <a:gd name="connsiteX82-165" fmla="*/ 3494 w 10000"/>
                  <a:gd name="connsiteY82-166" fmla="*/ 5467 h 10000"/>
                  <a:gd name="connsiteX83-167" fmla="*/ 3340 w 10000"/>
                  <a:gd name="connsiteY83-168" fmla="*/ 6133 h 10000"/>
                  <a:gd name="connsiteX84-169" fmla="*/ 2830 w 10000"/>
                  <a:gd name="connsiteY84-170" fmla="*/ 6800 h 10000"/>
                  <a:gd name="connsiteX85-171" fmla="*/ 2267 w 10000"/>
                  <a:gd name="connsiteY85-172" fmla="*/ 6933 h 10000"/>
                  <a:gd name="connsiteX86-173" fmla="*/ 1093 w 10000"/>
                  <a:gd name="connsiteY86-174" fmla="*/ 6133 h 10000"/>
                  <a:gd name="connsiteX87-175" fmla="*/ 582 w 10000"/>
                  <a:gd name="connsiteY87-176" fmla="*/ 5333 h 10000"/>
                  <a:gd name="connsiteX88-177" fmla="*/ 174 w 10000"/>
                  <a:gd name="connsiteY88-178" fmla="*/ 4133 h 10000"/>
                  <a:gd name="connsiteX89-179" fmla="*/ 21 w 10000"/>
                  <a:gd name="connsiteY89-180" fmla="*/ 2667 h 10000"/>
                  <a:gd name="connsiteX90-181" fmla="*/ 123 w 10000"/>
                  <a:gd name="connsiteY90-182" fmla="*/ 2000 h 10000"/>
                  <a:gd name="connsiteX91-183" fmla="*/ 225 w 10000"/>
                  <a:gd name="connsiteY91-184" fmla="*/ 1333 h 10000"/>
                  <a:gd name="connsiteX92-185" fmla="*/ 634 w 10000"/>
                  <a:gd name="connsiteY92-186" fmla="*/ 533 h 10000"/>
                  <a:gd name="connsiteX93-187" fmla="*/ 1145 w 10000"/>
                  <a:gd name="connsiteY93-188" fmla="*/ 133 h 10000"/>
                  <a:gd name="connsiteX94-189" fmla="*/ 2063 w 10000"/>
                  <a:gd name="connsiteY94-190" fmla="*/ 133 h 10000"/>
                  <a:gd name="connsiteX95-191" fmla="*/ 2778 w 10000"/>
                  <a:gd name="connsiteY95-192" fmla="*/ 800 h 10000"/>
                  <a:gd name="connsiteX0-193" fmla="*/ 2063 w 10000"/>
                  <a:gd name="connsiteY0-194" fmla="*/ 133 h 10000"/>
                  <a:gd name="connsiteX1-195" fmla="*/ 2778 w 10000"/>
                  <a:gd name="connsiteY1-196" fmla="*/ 800 h 10000"/>
                  <a:gd name="connsiteX2-197" fmla="*/ 2063 w 10000"/>
                  <a:gd name="connsiteY2-198" fmla="*/ 133 h 10000"/>
                  <a:gd name="connsiteX3-199" fmla="*/ 1145 w 10000"/>
                  <a:gd name="connsiteY3-200" fmla="*/ 0 h 10000"/>
                  <a:gd name="connsiteX4-201" fmla="*/ 634 w 10000"/>
                  <a:gd name="connsiteY4-202" fmla="*/ 400 h 10000"/>
                  <a:gd name="connsiteX5-203" fmla="*/ 225 w 10000"/>
                  <a:gd name="connsiteY5-204" fmla="*/ 1200 h 10000"/>
                  <a:gd name="connsiteX6-205" fmla="*/ 72 w 10000"/>
                  <a:gd name="connsiteY6-206" fmla="*/ 1867 h 10000"/>
                  <a:gd name="connsiteX7-207" fmla="*/ 21 w 10000"/>
                  <a:gd name="connsiteY7-208" fmla="*/ 2667 h 10000"/>
                  <a:gd name="connsiteX8-209" fmla="*/ 123 w 10000"/>
                  <a:gd name="connsiteY8-210" fmla="*/ 4133 h 10000"/>
                  <a:gd name="connsiteX9-211" fmla="*/ 531 w 10000"/>
                  <a:gd name="connsiteY9-212" fmla="*/ 5333 h 10000"/>
                  <a:gd name="connsiteX10-213" fmla="*/ 1042 w 10000"/>
                  <a:gd name="connsiteY10-214" fmla="*/ 6267 h 10000"/>
                  <a:gd name="connsiteX11-215" fmla="*/ 2217 w 10000"/>
                  <a:gd name="connsiteY11-216" fmla="*/ 7200 h 10000"/>
                  <a:gd name="connsiteX12-217" fmla="*/ 2830 w 10000"/>
                  <a:gd name="connsiteY12-218" fmla="*/ 7067 h 10000"/>
                  <a:gd name="connsiteX13-219" fmla="*/ 3391 w 10000"/>
                  <a:gd name="connsiteY13-220" fmla="*/ 6400 h 10000"/>
                  <a:gd name="connsiteX14-221" fmla="*/ 3544 w 10000"/>
                  <a:gd name="connsiteY14-222" fmla="*/ 5600 h 10000"/>
                  <a:gd name="connsiteX15-223" fmla="*/ 3544 w 10000"/>
                  <a:gd name="connsiteY15-224" fmla="*/ 4800 h 10000"/>
                  <a:gd name="connsiteX16-225" fmla="*/ 3340 w 10000"/>
                  <a:gd name="connsiteY16-226" fmla="*/ 4133 h 10000"/>
                  <a:gd name="connsiteX17-227" fmla="*/ 3084 w 10000"/>
                  <a:gd name="connsiteY17-228" fmla="*/ 3600 h 10000"/>
                  <a:gd name="connsiteX18-229" fmla="*/ 2574 w 10000"/>
                  <a:gd name="connsiteY18-230" fmla="*/ 3067 h 10000"/>
                  <a:gd name="connsiteX19-231" fmla="*/ 2012 w 10000"/>
                  <a:gd name="connsiteY19-232" fmla="*/ 2933 h 10000"/>
                  <a:gd name="connsiteX20-233" fmla="*/ 1451 w 10000"/>
                  <a:gd name="connsiteY20-234" fmla="*/ 3067 h 10000"/>
                  <a:gd name="connsiteX21-235" fmla="*/ 991 w 10000"/>
                  <a:gd name="connsiteY21-236" fmla="*/ 3733 h 10000"/>
                  <a:gd name="connsiteX22-237" fmla="*/ 685 w 10000"/>
                  <a:gd name="connsiteY22-238" fmla="*/ 4667 h 10000"/>
                  <a:gd name="connsiteX23-239" fmla="*/ 531 w 10000"/>
                  <a:gd name="connsiteY23-240" fmla="*/ 5867 h 10000"/>
                  <a:gd name="connsiteX24-241" fmla="*/ 634 w 10000"/>
                  <a:gd name="connsiteY24-242" fmla="*/ 6933 h 10000"/>
                  <a:gd name="connsiteX25-243" fmla="*/ 838 w 10000"/>
                  <a:gd name="connsiteY25-244" fmla="*/ 7733 h 10000"/>
                  <a:gd name="connsiteX26-245" fmla="*/ 1246 w 10000"/>
                  <a:gd name="connsiteY26-246" fmla="*/ 8800 h 10000"/>
                  <a:gd name="connsiteX27-247" fmla="*/ 1757 w 10000"/>
                  <a:gd name="connsiteY27-248" fmla="*/ 9467 h 10000"/>
                  <a:gd name="connsiteX28-249" fmla="*/ 2472 w 10000"/>
                  <a:gd name="connsiteY28-250" fmla="*/ 10000 h 10000"/>
                  <a:gd name="connsiteX29-251" fmla="*/ 3391 w 10000"/>
                  <a:gd name="connsiteY29-252" fmla="*/ 9867 h 10000"/>
                  <a:gd name="connsiteX30-253" fmla="*/ 4361 w 10000"/>
                  <a:gd name="connsiteY30-254" fmla="*/ 8933 h 10000"/>
                  <a:gd name="connsiteX31-255" fmla="*/ 5331 w 10000"/>
                  <a:gd name="connsiteY31-256" fmla="*/ 7333 h 10000"/>
                  <a:gd name="connsiteX32-257" fmla="*/ 6301 w 10000"/>
                  <a:gd name="connsiteY32-258" fmla="*/ 5600 h 10000"/>
                  <a:gd name="connsiteX33-259" fmla="*/ 7425 w 10000"/>
                  <a:gd name="connsiteY33-260" fmla="*/ 4133 h 10000"/>
                  <a:gd name="connsiteX34-261" fmla="*/ 8600 w 10000"/>
                  <a:gd name="connsiteY34-262" fmla="*/ 3867 h 10000"/>
                  <a:gd name="connsiteX35-263" fmla="*/ 9161 w 10000"/>
                  <a:gd name="connsiteY35-264" fmla="*/ 4267 h 10000"/>
                  <a:gd name="connsiteX36-265" fmla="*/ 9621 w 10000"/>
                  <a:gd name="connsiteY36-266" fmla="*/ 5067 h 10000"/>
                  <a:gd name="connsiteX37-267" fmla="*/ 9927 w 10000"/>
                  <a:gd name="connsiteY37-268" fmla="*/ 6400 h 10000"/>
                  <a:gd name="connsiteX38-269" fmla="*/ 9978 w 10000"/>
                  <a:gd name="connsiteY38-270" fmla="*/ 7067 h 10000"/>
                  <a:gd name="connsiteX39-271" fmla="*/ 9876 w 10000"/>
                  <a:gd name="connsiteY39-272" fmla="*/ 7733 h 10000"/>
                  <a:gd name="connsiteX40-273" fmla="*/ 9468 w 10000"/>
                  <a:gd name="connsiteY40-274" fmla="*/ 8533 h 10000"/>
                  <a:gd name="connsiteX41-275" fmla="*/ 8957 w 10000"/>
                  <a:gd name="connsiteY41-276" fmla="*/ 8800 h 10000"/>
                  <a:gd name="connsiteX42-277" fmla="*/ 8140 w 10000"/>
                  <a:gd name="connsiteY42-278" fmla="*/ 7867 h 10000"/>
                  <a:gd name="connsiteX43-279" fmla="*/ 7885 w 10000"/>
                  <a:gd name="connsiteY43-280" fmla="*/ 7067 h 10000"/>
                  <a:gd name="connsiteX44-281" fmla="*/ 7833 w 10000"/>
                  <a:gd name="connsiteY44-282" fmla="*/ 6000 h 10000"/>
                  <a:gd name="connsiteX45-283" fmla="*/ 8037 w 10000"/>
                  <a:gd name="connsiteY45-284" fmla="*/ 5333 h 10000"/>
                  <a:gd name="connsiteX46-285" fmla="*/ 8242 w 10000"/>
                  <a:gd name="connsiteY46-286" fmla="*/ 5067 h 10000"/>
                  <a:gd name="connsiteX47-287" fmla="*/ 8650 w 10000"/>
                  <a:gd name="connsiteY47-288" fmla="*/ 4933 h 10000"/>
                  <a:gd name="connsiteX48-289" fmla="*/ 8753 w 10000"/>
                  <a:gd name="connsiteY48-290" fmla="*/ 4933 h 10000"/>
                  <a:gd name="connsiteX49-291" fmla="*/ 8650 w 10000"/>
                  <a:gd name="connsiteY49-292" fmla="*/ 4933 h 10000"/>
                  <a:gd name="connsiteX50-293" fmla="*/ 8242 w 10000"/>
                  <a:gd name="connsiteY50-294" fmla="*/ 5067 h 10000"/>
                  <a:gd name="connsiteX51-295" fmla="*/ 8037 w 10000"/>
                  <a:gd name="connsiteY51-296" fmla="*/ 5333 h 10000"/>
                  <a:gd name="connsiteX52-297" fmla="*/ 7833 w 10000"/>
                  <a:gd name="connsiteY52-298" fmla="*/ 6000 h 10000"/>
                  <a:gd name="connsiteX53-299" fmla="*/ 7885 w 10000"/>
                  <a:gd name="connsiteY53-300" fmla="*/ 7067 h 10000"/>
                  <a:gd name="connsiteX54-301" fmla="*/ 8140 w 10000"/>
                  <a:gd name="connsiteY54-302" fmla="*/ 8000 h 10000"/>
                  <a:gd name="connsiteX55-303" fmla="*/ 8957 w 10000"/>
                  <a:gd name="connsiteY55-304" fmla="*/ 8800 h 10000"/>
                  <a:gd name="connsiteX56-305" fmla="*/ 9212 w 10000"/>
                  <a:gd name="connsiteY56-306" fmla="*/ 8800 h 10000"/>
                  <a:gd name="connsiteX57-307" fmla="*/ 9468 w 10000"/>
                  <a:gd name="connsiteY57-308" fmla="*/ 8667 h 10000"/>
                  <a:gd name="connsiteX58-309" fmla="*/ 9722 w 10000"/>
                  <a:gd name="connsiteY58-310" fmla="*/ 8400 h 10000"/>
                  <a:gd name="connsiteX59-311" fmla="*/ 9927 w 10000"/>
                  <a:gd name="connsiteY59-312" fmla="*/ 7867 h 10000"/>
                  <a:gd name="connsiteX60-313" fmla="*/ 9978 w 10000"/>
                  <a:gd name="connsiteY60-314" fmla="*/ 7067 h 10000"/>
                  <a:gd name="connsiteX61-315" fmla="*/ 9978 w 10000"/>
                  <a:gd name="connsiteY61-316" fmla="*/ 6267 h 10000"/>
                  <a:gd name="connsiteX62-317" fmla="*/ 9672 w 10000"/>
                  <a:gd name="connsiteY62-318" fmla="*/ 4933 h 10000"/>
                  <a:gd name="connsiteX63-319" fmla="*/ 9161 w 10000"/>
                  <a:gd name="connsiteY63-320" fmla="*/ 4133 h 10000"/>
                  <a:gd name="connsiteX64-321" fmla="*/ 8600 w 10000"/>
                  <a:gd name="connsiteY64-322" fmla="*/ 3600 h 10000"/>
                  <a:gd name="connsiteX65-323" fmla="*/ 7374 w 10000"/>
                  <a:gd name="connsiteY65-324" fmla="*/ 4000 h 10000"/>
                  <a:gd name="connsiteX66-325" fmla="*/ 6251 w 10000"/>
                  <a:gd name="connsiteY66-326" fmla="*/ 5333 h 10000"/>
                  <a:gd name="connsiteX67-327" fmla="*/ 5229 w 10000"/>
                  <a:gd name="connsiteY67-328" fmla="*/ 7200 h 10000"/>
                  <a:gd name="connsiteX68-329" fmla="*/ 4310 w 10000"/>
                  <a:gd name="connsiteY68-330" fmla="*/ 8667 h 10000"/>
                  <a:gd name="connsiteX69-331" fmla="*/ 2472 w 10000"/>
                  <a:gd name="connsiteY69-332" fmla="*/ 9600 h 10000"/>
                  <a:gd name="connsiteX70-333" fmla="*/ 1808 w 10000"/>
                  <a:gd name="connsiteY70-334" fmla="*/ 9200 h 10000"/>
                  <a:gd name="connsiteX71-335" fmla="*/ 1349 w 10000"/>
                  <a:gd name="connsiteY71-336" fmla="*/ 8533 h 10000"/>
                  <a:gd name="connsiteX72-337" fmla="*/ 940 w 10000"/>
                  <a:gd name="connsiteY72-338" fmla="*/ 7600 h 10000"/>
                  <a:gd name="connsiteX73-339" fmla="*/ 735 w 10000"/>
                  <a:gd name="connsiteY73-340" fmla="*/ 6800 h 10000"/>
                  <a:gd name="connsiteX74-341" fmla="*/ 685 w 10000"/>
                  <a:gd name="connsiteY74-342" fmla="*/ 5867 h 10000"/>
                  <a:gd name="connsiteX75-343" fmla="*/ 735 w 10000"/>
                  <a:gd name="connsiteY75-344" fmla="*/ 4800 h 10000"/>
                  <a:gd name="connsiteX76-345" fmla="*/ 1042 w 10000"/>
                  <a:gd name="connsiteY76-346" fmla="*/ 4000 h 10000"/>
                  <a:gd name="connsiteX77-347" fmla="*/ 1962 w 10000"/>
                  <a:gd name="connsiteY77-348" fmla="*/ 3200 h 10000"/>
                  <a:gd name="connsiteX78-349" fmla="*/ 2523 w 10000"/>
                  <a:gd name="connsiteY78-350" fmla="*/ 3333 h 10000"/>
                  <a:gd name="connsiteX79-351" fmla="*/ 3034 w 10000"/>
                  <a:gd name="connsiteY79-352" fmla="*/ 3867 h 10000"/>
                  <a:gd name="connsiteX80-353" fmla="*/ 3238 w 10000"/>
                  <a:gd name="connsiteY80-354" fmla="*/ 4267 h 10000"/>
                  <a:gd name="connsiteX81-355" fmla="*/ 3442 w 10000"/>
                  <a:gd name="connsiteY81-356" fmla="*/ 4800 h 10000"/>
                  <a:gd name="connsiteX82-357" fmla="*/ 3494 w 10000"/>
                  <a:gd name="connsiteY82-358" fmla="*/ 5467 h 10000"/>
                  <a:gd name="connsiteX83-359" fmla="*/ 3340 w 10000"/>
                  <a:gd name="connsiteY83-360" fmla="*/ 6133 h 10000"/>
                  <a:gd name="connsiteX84-361" fmla="*/ 2830 w 10000"/>
                  <a:gd name="connsiteY84-362" fmla="*/ 6800 h 10000"/>
                  <a:gd name="connsiteX85-363" fmla="*/ 2267 w 10000"/>
                  <a:gd name="connsiteY85-364" fmla="*/ 6933 h 10000"/>
                  <a:gd name="connsiteX86-365" fmla="*/ 1093 w 10000"/>
                  <a:gd name="connsiteY86-366" fmla="*/ 6133 h 10000"/>
                  <a:gd name="connsiteX87-367" fmla="*/ 582 w 10000"/>
                  <a:gd name="connsiteY87-368" fmla="*/ 5333 h 10000"/>
                  <a:gd name="connsiteX88-369" fmla="*/ 174 w 10000"/>
                  <a:gd name="connsiteY88-370" fmla="*/ 4133 h 10000"/>
                  <a:gd name="connsiteX89-371" fmla="*/ 21 w 10000"/>
                  <a:gd name="connsiteY89-372" fmla="*/ 2667 h 10000"/>
                  <a:gd name="connsiteX90-373" fmla="*/ 123 w 10000"/>
                  <a:gd name="connsiteY90-374" fmla="*/ 2000 h 10000"/>
                  <a:gd name="connsiteX91-375" fmla="*/ 225 w 10000"/>
                  <a:gd name="connsiteY91-376" fmla="*/ 1333 h 10000"/>
                  <a:gd name="connsiteX92-377" fmla="*/ 634 w 10000"/>
                  <a:gd name="connsiteY92-378" fmla="*/ 533 h 10000"/>
                  <a:gd name="connsiteX93-379" fmla="*/ 1145 w 10000"/>
                  <a:gd name="connsiteY93-380" fmla="*/ 133 h 10000"/>
                  <a:gd name="connsiteX94-381" fmla="*/ 2063 w 10000"/>
                  <a:gd name="connsiteY94-382" fmla="*/ 133 h 10000"/>
                  <a:gd name="connsiteX0-383" fmla="*/ 2063 w 10000"/>
                  <a:gd name="connsiteY0-384" fmla="*/ 133 h 10000"/>
                  <a:gd name="connsiteX1-385" fmla="*/ 2063 w 10000"/>
                  <a:gd name="connsiteY1-386" fmla="*/ 133 h 10000"/>
                  <a:gd name="connsiteX2-387" fmla="*/ 1145 w 10000"/>
                  <a:gd name="connsiteY2-388" fmla="*/ 0 h 10000"/>
                  <a:gd name="connsiteX3-389" fmla="*/ 634 w 10000"/>
                  <a:gd name="connsiteY3-390" fmla="*/ 400 h 10000"/>
                  <a:gd name="connsiteX4-391" fmla="*/ 225 w 10000"/>
                  <a:gd name="connsiteY4-392" fmla="*/ 1200 h 10000"/>
                  <a:gd name="connsiteX5-393" fmla="*/ 72 w 10000"/>
                  <a:gd name="connsiteY5-394" fmla="*/ 1867 h 10000"/>
                  <a:gd name="connsiteX6-395" fmla="*/ 21 w 10000"/>
                  <a:gd name="connsiteY6-396" fmla="*/ 2667 h 10000"/>
                  <a:gd name="connsiteX7-397" fmla="*/ 123 w 10000"/>
                  <a:gd name="connsiteY7-398" fmla="*/ 4133 h 10000"/>
                  <a:gd name="connsiteX8-399" fmla="*/ 531 w 10000"/>
                  <a:gd name="connsiteY8-400" fmla="*/ 5333 h 10000"/>
                  <a:gd name="connsiteX9-401" fmla="*/ 1042 w 10000"/>
                  <a:gd name="connsiteY9-402" fmla="*/ 6267 h 10000"/>
                  <a:gd name="connsiteX10-403" fmla="*/ 2217 w 10000"/>
                  <a:gd name="connsiteY10-404" fmla="*/ 7200 h 10000"/>
                  <a:gd name="connsiteX11-405" fmla="*/ 2830 w 10000"/>
                  <a:gd name="connsiteY11-406" fmla="*/ 7067 h 10000"/>
                  <a:gd name="connsiteX12-407" fmla="*/ 3391 w 10000"/>
                  <a:gd name="connsiteY12-408" fmla="*/ 6400 h 10000"/>
                  <a:gd name="connsiteX13-409" fmla="*/ 3544 w 10000"/>
                  <a:gd name="connsiteY13-410" fmla="*/ 5600 h 10000"/>
                  <a:gd name="connsiteX14-411" fmla="*/ 3544 w 10000"/>
                  <a:gd name="connsiteY14-412" fmla="*/ 4800 h 10000"/>
                  <a:gd name="connsiteX15-413" fmla="*/ 3340 w 10000"/>
                  <a:gd name="connsiteY15-414" fmla="*/ 4133 h 10000"/>
                  <a:gd name="connsiteX16-415" fmla="*/ 3084 w 10000"/>
                  <a:gd name="connsiteY16-416" fmla="*/ 3600 h 10000"/>
                  <a:gd name="connsiteX17-417" fmla="*/ 2574 w 10000"/>
                  <a:gd name="connsiteY17-418" fmla="*/ 3067 h 10000"/>
                  <a:gd name="connsiteX18-419" fmla="*/ 2012 w 10000"/>
                  <a:gd name="connsiteY18-420" fmla="*/ 2933 h 10000"/>
                  <a:gd name="connsiteX19-421" fmla="*/ 1451 w 10000"/>
                  <a:gd name="connsiteY19-422" fmla="*/ 3067 h 10000"/>
                  <a:gd name="connsiteX20-423" fmla="*/ 991 w 10000"/>
                  <a:gd name="connsiteY20-424" fmla="*/ 3733 h 10000"/>
                  <a:gd name="connsiteX21-425" fmla="*/ 685 w 10000"/>
                  <a:gd name="connsiteY21-426" fmla="*/ 4667 h 10000"/>
                  <a:gd name="connsiteX22-427" fmla="*/ 531 w 10000"/>
                  <a:gd name="connsiteY22-428" fmla="*/ 5867 h 10000"/>
                  <a:gd name="connsiteX23-429" fmla="*/ 634 w 10000"/>
                  <a:gd name="connsiteY23-430" fmla="*/ 6933 h 10000"/>
                  <a:gd name="connsiteX24-431" fmla="*/ 838 w 10000"/>
                  <a:gd name="connsiteY24-432" fmla="*/ 7733 h 10000"/>
                  <a:gd name="connsiteX25-433" fmla="*/ 1246 w 10000"/>
                  <a:gd name="connsiteY25-434" fmla="*/ 8800 h 10000"/>
                  <a:gd name="connsiteX26-435" fmla="*/ 1757 w 10000"/>
                  <a:gd name="connsiteY26-436" fmla="*/ 9467 h 10000"/>
                  <a:gd name="connsiteX27-437" fmla="*/ 2472 w 10000"/>
                  <a:gd name="connsiteY27-438" fmla="*/ 10000 h 10000"/>
                  <a:gd name="connsiteX28-439" fmla="*/ 3391 w 10000"/>
                  <a:gd name="connsiteY28-440" fmla="*/ 9867 h 10000"/>
                  <a:gd name="connsiteX29-441" fmla="*/ 4361 w 10000"/>
                  <a:gd name="connsiteY29-442" fmla="*/ 8933 h 10000"/>
                  <a:gd name="connsiteX30-443" fmla="*/ 5331 w 10000"/>
                  <a:gd name="connsiteY30-444" fmla="*/ 7333 h 10000"/>
                  <a:gd name="connsiteX31-445" fmla="*/ 6301 w 10000"/>
                  <a:gd name="connsiteY31-446" fmla="*/ 5600 h 10000"/>
                  <a:gd name="connsiteX32-447" fmla="*/ 7425 w 10000"/>
                  <a:gd name="connsiteY32-448" fmla="*/ 4133 h 10000"/>
                  <a:gd name="connsiteX33-449" fmla="*/ 8600 w 10000"/>
                  <a:gd name="connsiteY33-450" fmla="*/ 3867 h 10000"/>
                  <a:gd name="connsiteX34-451" fmla="*/ 9161 w 10000"/>
                  <a:gd name="connsiteY34-452" fmla="*/ 4267 h 10000"/>
                  <a:gd name="connsiteX35-453" fmla="*/ 9621 w 10000"/>
                  <a:gd name="connsiteY35-454" fmla="*/ 5067 h 10000"/>
                  <a:gd name="connsiteX36-455" fmla="*/ 9927 w 10000"/>
                  <a:gd name="connsiteY36-456" fmla="*/ 6400 h 10000"/>
                  <a:gd name="connsiteX37-457" fmla="*/ 9978 w 10000"/>
                  <a:gd name="connsiteY37-458" fmla="*/ 7067 h 10000"/>
                  <a:gd name="connsiteX38-459" fmla="*/ 9876 w 10000"/>
                  <a:gd name="connsiteY38-460" fmla="*/ 7733 h 10000"/>
                  <a:gd name="connsiteX39-461" fmla="*/ 9468 w 10000"/>
                  <a:gd name="connsiteY39-462" fmla="*/ 8533 h 10000"/>
                  <a:gd name="connsiteX40-463" fmla="*/ 8957 w 10000"/>
                  <a:gd name="connsiteY40-464" fmla="*/ 8800 h 10000"/>
                  <a:gd name="connsiteX41-465" fmla="*/ 8140 w 10000"/>
                  <a:gd name="connsiteY41-466" fmla="*/ 7867 h 10000"/>
                  <a:gd name="connsiteX42-467" fmla="*/ 7885 w 10000"/>
                  <a:gd name="connsiteY42-468" fmla="*/ 7067 h 10000"/>
                  <a:gd name="connsiteX43-469" fmla="*/ 7833 w 10000"/>
                  <a:gd name="connsiteY43-470" fmla="*/ 6000 h 10000"/>
                  <a:gd name="connsiteX44-471" fmla="*/ 8037 w 10000"/>
                  <a:gd name="connsiteY44-472" fmla="*/ 5333 h 10000"/>
                  <a:gd name="connsiteX45-473" fmla="*/ 8242 w 10000"/>
                  <a:gd name="connsiteY45-474" fmla="*/ 5067 h 10000"/>
                  <a:gd name="connsiteX46-475" fmla="*/ 8650 w 10000"/>
                  <a:gd name="connsiteY46-476" fmla="*/ 4933 h 10000"/>
                  <a:gd name="connsiteX47-477" fmla="*/ 8753 w 10000"/>
                  <a:gd name="connsiteY47-478" fmla="*/ 4933 h 10000"/>
                  <a:gd name="connsiteX48-479" fmla="*/ 8650 w 10000"/>
                  <a:gd name="connsiteY48-480" fmla="*/ 4933 h 10000"/>
                  <a:gd name="connsiteX49-481" fmla="*/ 8242 w 10000"/>
                  <a:gd name="connsiteY49-482" fmla="*/ 5067 h 10000"/>
                  <a:gd name="connsiteX50-483" fmla="*/ 8037 w 10000"/>
                  <a:gd name="connsiteY50-484" fmla="*/ 5333 h 10000"/>
                  <a:gd name="connsiteX51-485" fmla="*/ 7833 w 10000"/>
                  <a:gd name="connsiteY51-486" fmla="*/ 6000 h 10000"/>
                  <a:gd name="connsiteX52-487" fmla="*/ 7885 w 10000"/>
                  <a:gd name="connsiteY52-488" fmla="*/ 7067 h 10000"/>
                  <a:gd name="connsiteX53-489" fmla="*/ 8140 w 10000"/>
                  <a:gd name="connsiteY53-490" fmla="*/ 8000 h 10000"/>
                  <a:gd name="connsiteX54-491" fmla="*/ 8957 w 10000"/>
                  <a:gd name="connsiteY54-492" fmla="*/ 8800 h 10000"/>
                  <a:gd name="connsiteX55-493" fmla="*/ 9212 w 10000"/>
                  <a:gd name="connsiteY55-494" fmla="*/ 8800 h 10000"/>
                  <a:gd name="connsiteX56-495" fmla="*/ 9468 w 10000"/>
                  <a:gd name="connsiteY56-496" fmla="*/ 8667 h 10000"/>
                  <a:gd name="connsiteX57-497" fmla="*/ 9722 w 10000"/>
                  <a:gd name="connsiteY57-498" fmla="*/ 8400 h 10000"/>
                  <a:gd name="connsiteX58-499" fmla="*/ 9927 w 10000"/>
                  <a:gd name="connsiteY58-500" fmla="*/ 7867 h 10000"/>
                  <a:gd name="connsiteX59-501" fmla="*/ 9978 w 10000"/>
                  <a:gd name="connsiteY59-502" fmla="*/ 7067 h 10000"/>
                  <a:gd name="connsiteX60-503" fmla="*/ 9978 w 10000"/>
                  <a:gd name="connsiteY60-504" fmla="*/ 6267 h 10000"/>
                  <a:gd name="connsiteX61-505" fmla="*/ 9672 w 10000"/>
                  <a:gd name="connsiteY61-506" fmla="*/ 4933 h 10000"/>
                  <a:gd name="connsiteX62-507" fmla="*/ 9161 w 10000"/>
                  <a:gd name="connsiteY62-508" fmla="*/ 4133 h 10000"/>
                  <a:gd name="connsiteX63-509" fmla="*/ 8600 w 10000"/>
                  <a:gd name="connsiteY63-510" fmla="*/ 3600 h 10000"/>
                  <a:gd name="connsiteX64-511" fmla="*/ 7374 w 10000"/>
                  <a:gd name="connsiteY64-512" fmla="*/ 4000 h 10000"/>
                  <a:gd name="connsiteX65-513" fmla="*/ 6251 w 10000"/>
                  <a:gd name="connsiteY65-514" fmla="*/ 5333 h 10000"/>
                  <a:gd name="connsiteX66-515" fmla="*/ 5229 w 10000"/>
                  <a:gd name="connsiteY66-516" fmla="*/ 7200 h 10000"/>
                  <a:gd name="connsiteX67-517" fmla="*/ 4310 w 10000"/>
                  <a:gd name="connsiteY67-518" fmla="*/ 8667 h 10000"/>
                  <a:gd name="connsiteX68-519" fmla="*/ 2472 w 10000"/>
                  <a:gd name="connsiteY68-520" fmla="*/ 9600 h 10000"/>
                  <a:gd name="connsiteX69-521" fmla="*/ 1808 w 10000"/>
                  <a:gd name="connsiteY69-522" fmla="*/ 9200 h 10000"/>
                  <a:gd name="connsiteX70-523" fmla="*/ 1349 w 10000"/>
                  <a:gd name="connsiteY70-524" fmla="*/ 8533 h 10000"/>
                  <a:gd name="connsiteX71-525" fmla="*/ 940 w 10000"/>
                  <a:gd name="connsiteY71-526" fmla="*/ 7600 h 10000"/>
                  <a:gd name="connsiteX72-527" fmla="*/ 735 w 10000"/>
                  <a:gd name="connsiteY72-528" fmla="*/ 6800 h 10000"/>
                  <a:gd name="connsiteX73-529" fmla="*/ 685 w 10000"/>
                  <a:gd name="connsiteY73-530" fmla="*/ 5867 h 10000"/>
                  <a:gd name="connsiteX74-531" fmla="*/ 735 w 10000"/>
                  <a:gd name="connsiteY74-532" fmla="*/ 4800 h 10000"/>
                  <a:gd name="connsiteX75-533" fmla="*/ 1042 w 10000"/>
                  <a:gd name="connsiteY75-534" fmla="*/ 4000 h 10000"/>
                  <a:gd name="connsiteX76-535" fmla="*/ 1962 w 10000"/>
                  <a:gd name="connsiteY76-536" fmla="*/ 3200 h 10000"/>
                  <a:gd name="connsiteX77-537" fmla="*/ 2523 w 10000"/>
                  <a:gd name="connsiteY77-538" fmla="*/ 3333 h 10000"/>
                  <a:gd name="connsiteX78-539" fmla="*/ 3034 w 10000"/>
                  <a:gd name="connsiteY78-540" fmla="*/ 3867 h 10000"/>
                  <a:gd name="connsiteX79-541" fmla="*/ 3238 w 10000"/>
                  <a:gd name="connsiteY79-542" fmla="*/ 4267 h 10000"/>
                  <a:gd name="connsiteX80-543" fmla="*/ 3442 w 10000"/>
                  <a:gd name="connsiteY80-544" fmla="*/ 4800 h 10000"/>
                  <a:gd name="connsiteX81-545" fmla="*/ 3494 w 10000"/>
                  <a:gd name="connsiteY81-546" fmla="*/ 5467 h 10000"/>
                  <a:gd name="connsiteX82-547" fmla="*/ 3340 w 10000"/>
                  <a:gd name="connsiteY82-548" fmla="*/ 6133 h 10000"/>
                  <a:gd name="connsiteX83-549" fmla="*/ 2830 w 10000"/>
                  <a:gd name="connsiteY83-550" fmla="*/ 6800 h 10000"/>
                  <a:gd name="connsiteX84-551" fmla="*/ 2267 w 10000"/>
                  <a:gd name="connsiteY84-552" fmla="*/ 6933 h 10000"/>
                  <a:gd name="connsiteX85-553" fmla="*/ 1093 w 10000"/>
                  <a:gd name="connsiteY85-554" fmla="*/ 6133 h 10000"/>
                  <a:gd name="connsiteX86-555" fmla="*/ 582 w 10000"/>
                  <a:gd name="connsiteY86-556" fmla="*/ 5333 h 10000"/>
                  <a:gd name="connsiteX87-557" fmla="*/ 174 w 10000"/>
                  <a:gd name="connsiteY87-558" fmla="*/ 4133 h 10000"/>
                  <a:gd name="connsiteX88-559" fmla="*/ 21 w 10000"/>
                  <a:gd name="connsiteY88-560" fmla="*/ 2667 h 10000"/>
                  <a:gd name="connsiteX89-561" fmla="*/ 123 w 10000"/>
                  <a:gd name="connsiteY89-562" fmla="*/ 2000 h 10000"/>
                  <a:gd name="connsiteX90-563" fmla="*/ 225 w 10000"/>
                  <a:gd name="connsiteY90-564" fmla="*/ 1333 h 10000"/>
                  <a:gd name="connsiteX91-565" fmla="*/ 634 w 10000"/>
                  <a:gd name="connsiteY91-566" fmla="*/ 533 h 10000"/>
                  <a:gd name="connsiteX92-567" fmla="*/ 1145 w 10000"/>
                  <a:gd name="connsiteY92-568" fmla="*/ 133 h 10000"/>
                  <a:gd name="connsiteX93-569" fmla="*/ 2063 w 10000"/>
                  <a:gd name="connsiteY93-570" fmla="*/ 133 h 10000"/>
                  <a:gd name="connsiteX0-571" fmla="*/ 1145 w 10000"/>
                  <a:gd name="connsiteY0-572" fmla="*/ 133 h 10000"/>
                  <a:gd name="connsiteX1-573" fmla="*/ 2063 w 10000"/>
                  <a:gd name="connsiteY1-574" fmla="*/ 133 h 10000"/>
                  <a:gd name="connsiteX2-575" fmla="*/ 1145 w 10000"/>
                  <a:gd name="connsiteY2-576" fmla="*/ 0 h 10000"/>
                  <a:gd name="connsiteX3-577" fmla="*/ 634 w 10000"/>
                  <a:gd name="connsiteY3-578" fmla="*/ 400 h 10000"/>
                  <a:gd name="connsiteX4-579" fmla="*/ 225 w 10000"/>
                  <a:gd name="connsiteY4-580" fmla="*/ 1200 h 10000"/>
                  <a:gd name="connsiteX5-581" fmla="*/ 72 w 10000"/>
                  <a:gd name="connsiteY5-582" fmla="*/ 1867 h 10000"/>
                  <a:gd name="connsiteX6-583" fmla="*/ 21 w 10000"/>
                  <a:gd name="connsiteY6-584" fmla="*/ 2667 h 10000"/>
                  <a:gd name="connsiteX7-585" fmla="*/ 123 w 10000"/>
                  <a:gd name="connsiteY7-586" fmla="*/ 4133 h 10000"/>
                  <a:gd name="connsiteX8-587" fmla="*/ 531 w 10000"/>
                  <a:gd name="connsiteY8-588" fmla="*/ 5333 h 10000"/>
                  <a:gd name="connsiteX9-589" fmla="*/ 1042 w 10000"/>
                  <a:gd name="connsiteY9-590" fmla="*/ 6267 h 10000"/>
                  <a:gd name="connsiteX10-591" fmla="*/ 2217 w 10000"/>
                  <a:gd name="connsiteY10-592" fmla="*/ 7200 h 10000"/>
                  <a:gd name="connsiteX11-593" fmla="*/ 2830 w 10000"/>
                  <a:gd name="connsiteY11-594" fmla="*/ 7067 h 10000"/>
                  <a:gd name="connsiteX12-595" fmla="*/ 3391 w 10000"/>
                  <a:gd name="connsiteY12-596" fmla="*/ 6400 h 10000"/>
                  <a:gd name="connsiteX13-597" fmla="*/ 3544 w 10000"/>
                  <a:gd name="connsiteY13-598" fmla="*/ 5600 h 10000"/>
                  <a:gd name="connsiteX14-599" fmla="*/ 3544 w 10000"/>
                  <a:gd name="connsiteY14-600" fmla="*/ 4800 h 10000"/>
                  <a:gd name="connsiteX15-601" fmla="*/ 3340 w 10000"/>
                  <a:gd name="connsiteY15-602" fmla="*/ 4133 h 10000"/>
                  <a:gd name="connsiteX16-603" fmla="*/ 3084 w 10000"/>
                  <a:gd name="connsiteY16-604" fmla="*/ 3600 h 10000"/>
                  <a:gd name="connsiteX17-605" fmla="*/ 2574 w 10000"/>
                  <a:gd name="connsiteY17-606" fmla="*/ 3067 h 10000"/>
                  <a:gd name="connsiteX18-607" fmla="*/ 2012 w 10000"/>
                  <a:gd name="connsiteY18-608" fmla="*/ 2933 h 10000"/>
                  <a:gd name="connsiteX19-609" fmla="*/ 1451 w 10000"/>
                  <a:gd name="connsiteY19-610" fmla="*/ 3067 h 10000"/>
                  <a:gd name="connsiteX20-611" fmla="*/ 991 w 10000"/>
                  <a:gd name="connsiteY20-612" fmla="*/ 3733 h 10000"/>
                  <a:gd name="connsiteX21-613" fmla="*/ 685 w 10000"/>
                  <a:gd name="connsiteY21-614" fmla="*/ 4667 h 10000"/>
                  <a:gd name="connsiteX22-615" fmla="*/ 531 w 10000"/>
                  <a:gd name="connsiteY22-616" fmla="*/ 5867 h 10000"/>
                  <a:gd name="connsiteX23-617" fmla="*/ 634 w 10000"/>
                  <a:gd name="connsiteY23-618" fmla="*/ 6933 h 10000"/>
                  <a:gd name="connsiteX24-619" fmla="*/ 838 w 10000"/>
                  <a:gd name="connsiteY24-620" fmla="*/ 7733 h 10000"/>
                  <a:gd name="connsiteX25-621" fmla="*/ 1246 w 10000"/>
                  <a:gd name="connsiteY25-622" fmla="*/ 8800 h 10000"/>
                  <a:gd name="connsiteX26-623" fmla="*/ 1757 w 10000"/>
                  <a:gd name="connsiteY26-624" fmla="*/ 9467 h 10000"/>
                  <a:gd name="connsiteX27-625" fmla="*/ 2472 w 10000"/>
                  <a:gd name="connsiteY27-626" fmla="*/ 10000 h 10000"/>
                  <a:gd name="connsiteX28-627" fmla="*/ 3391 w 10000"/>
                  <a:gd name="connsiteY28-628" fmla="*/ 9867 h 10000"/>
                  <a:gd name="connsiteX29-629" fmla="*/ 4361 w 10000"/>
                  <a:gd name="connsiteY29-630" fmla="*/ 8933 h 10000"/>
                  <a:gd name="connsiteX30-631" fmla="*/ 5331 w 10000"/>
                  <a:gd name="connsiteY30-632" fmla="*/ 7333 h 10000"/>
                  <a:gd name="connsiteX31-633" fmla="*/ 6301 w 10000"/>
                  <a:gd name="connsiteY31-634" fmla="*/ 5600 h 10000"/>
                  <a:gd name="connsiteX32-635" fmla="*/ 7425 w 10000"/>
                  <a:gd name="connsiteY32-636" fmla="*/ 4133 h 10000"/>
                  <a:gd name="connsiteX33-637" fmla="*/ 8600 w 10000"/>
                  <a:gd name="connsiteY33-638" fmla="*/ 3867 h 10000"/>
                  <a:gd name="connsiteX34-639" fmla="*/ 9161 w 10000"/>
                  <a:gd name="connsiteY34-640" fmla="*/ 4267 h 10000"/>
                  <a:gd name="connsiteX35-641" fmla="*/ 9621 w 10000"/>
                  <a:gd name="connsiteY35-642" fmla="*/ 5067 h 10000"/>
                  <a:gd name="connsiteX36-643" fmla="*/ 9927 w 10000"/>
                  <a:gd name="connsiteY36-644" fmla="*/ 6400 h 10000"/>
                  <a:gd name="connsiteX37-645" fmla="*/ 9978 w 10000"/>
                  <a:gd name="connsiteY37-646" fmla="*/ 7067 h 10000"/>
                  <a:gd name="connsiteX38-647" fmla="*/ 9876 w 10000"/>
                  <a:gd name="connsiteY38-648" fmla="*/ 7733 h 10000"/>
                  <a:gd name="connsiteX39-649" fmla="*/ 9468 w 10000"/>
                  <a:gd name="connsiteY39-650" fmla="*/ 8533 h 10000"/>
                  <a:gd name="connsiteX40-651" fmla="*/ 8957 w 10000"/>
                  <a:gd name="connsiteY40-652" fmla="*/ 8800 h 10000"/>
                  <a:gd name="connsiteX41-653" fmla="*/ 8140 w 10000"/>
                  <a:gd name="connsiteY41-654" fmla="*/ 7867 h 10000"/>
                  <a:gd name="connsiteX42-655" fmla="*/ 7885 w 10000"/>
                  <a:gd name="connsiteY42-656" fmla="*/ 7067 h 10000"/>
                  <a:gd name="connsiteX43-657" fmla="*/ 7833 w 10000"/>
                  <a:gd name="connsiteY43-658" fmla="*/ 6000 h 10000"/>
                  <a:gd name="connsiteX44-659" fmla="*/ 8037 w 10000"/>
                  <a:gd name="connsiteY44-660" fmla="*/ 5333 h 10000"/>
                  <a:gd name="connsiteX45-661" fmla="*/ 8242 w 10000"/>
                  <a:gd name="connsiteY45-662" fmla="*/ 5067 h 10000"/>
                  <a:gd name="connsiteX46-663" fmla="*/ 8650 w 10000"/>
                  <a:gd name="connsiteY46-664" fmla="*/ 4933 h 10000"/>
                  <a:gd name="connsiteX47-665" fmla="*/ 8753 w 10000"/>
                  <a:gd name="connsiteY47-666" fmla="*/ 4933 h 10000"/>
                  <a:gd name="connsiteX48-667" fmla="*/ 8650 w 10000"/>
                  <a:gd name="connsiteY48-668" fmla="*/ 4933 h 10000"/>
                  <a:gd name="connsiteX49-669" fmla="*/ 8242 w 10000"/>
                  <a:gd name="connsiteY49-670" fmla="*/ 5067 h 10000"/>
                  <a:gd name="connsiteX50-671" fmla="*/ 8037 w 10000"/>
                  <a:gd name="connsiteY50-672" fmla="*/ 5333 h 10000"/>
                  <a:gd name="connsiteX51-673" fmla="*/ 7833 w 10000"/>
                  <a:gd name="connsiteY51-674" fmla="*/ 6000 h 10000"/>
                  <a:gd name="connsiteX52-675" fmla="*/ 7885 w 10000"/>
                  <a:gd name="connsiteY52-676" fmla="*/ 7067 h 10000"/>
                  <a:gd name="connsiteX53-677" fmla="*/ 8140 w 10000"/>
                  <a:gd name="connsiteY53-678" fmla="*/ 8000 h 10000"/>
                  <a:gd name="connsiteX54-679" fmla="*/ 8957 w 10000"/>
                  <a:gd name="connsiteY54-680" fmla="*/ 8800 h 10000"/>
                  <a:gd name="connsiteX55-681" fmla="*/ 9212 w 10000"/>
                  <a:gd name="connsiteY55-682" fmla="*/ 8800 h 10000"/>
                  <a:gd name="connsiteX56-683" fmla="*/ 9468 w 10000"/>
                  <a:gd name="connsiteY56-684" fmla="*/ 8667 h 10000"/>
                  <a:gd name="connsiteX57-685" fmla="*/ 9722 w 10000"/>
                  <a:gd name="connsiteY57-686" fmla="*/ 8400 h 10000"/>
                  <a:gd name="connsiteX58-687" fmla="*/ 9927 w 10000"/>
                  <a:gd name="connsiteY58-688" fmla="*/ 7867 h 10000"/>
                  <a:gd name="connsiteX59-689" fmla="*/ 9978 w 10000"/>
                  <a:gd name="connsiteY59-690" fmla="*/ 7067 h 10000"/>
                  <a:gd name="connsiteX60-691" fmla="*/ 9978 w 10000"/>
                  <a:gd name="connsiteY60-692" fmla="*/ 6267 h 10000"/>
                  <a:gd name="connsiteX61-693" fmla="*/ 9672 w 10000"/>
                  <a:gd name="connsiteY61-694" fmla="*/ 4933 h 10000"/>
                  <a:gd name="connsiteX62-695" fmla="*/ 9161 w 10000"/>
                  <a:gd name="connsiteY62-696" fmla="*/ 4133 h 10000"/>
                  <a:gd name="connsiteX63-697" fmla="*/ 8600 w 10000"/>
                  <a:gd name="connsiteY63-698" fmla="*/ 3600 h 10000"/>
                  <a:gd name="connsiteX64-699" fmla="*/ 7374 w 10000"/>
                  <a:gd name="connsiteY64-700" fmla="*/ 4000 h 10000"/>
                  <a:gd name="connsiteX65-701" fmla="*/ 6251 w 10000"/>
                  <a:gd name="connsiteY65-702" fmla="*/ 5333 h 10000"/>
                  <a:gd name="connsiteX66-703" fmla="*/ 5229 w 10000"/>
                  <a:gd name="connsiteY66-704" fmla="*/ 7200 h 10000"/>
                  <a:gd name="connsiteX67-705" fmla="*/ 4310 w 10000"/>
                  <a:gd name="connsiteY67-706" fmla="*/ 8667 h 10000"/>
                  <a:gd name="connsiteX68-707" fmla="*/ 2472 w 10000"/>
                  <a:gd name="connsiteY68-708" fmla="*/ 9600 h 10000"/>
                  <a:gd name="connsiteX69-709" fmla="*/ 1808 w 10000"/>
                  <a:gd name="connsiteY69-710" fmla="*/ 9200 h 10000"/>
                  <a:gd name="connsiteX70-711" fmla="*/ 1349 w 10000"/>
                  <a:gd name="connsiteY70-712" fmla="*/ 8533 h 10000"/>
                  <a:gd name="connsiteX71-713" fmla="*/ 940 w 10000"/>
                  <a:gd name="connsiteY71-714" fmla="*/ 7600 h 10000"/>
                  <a:gd name="connsiteX72-715" fmla="*/ 735 w 10000"/>
                  <a:gd name="connsiteY72-716" fmla="*/ 6800 h 10000"/>
                  <a:gd name="connsiteX73-717" fmla="*/ 685 w 10000"/>
                  <a:gd name="connsiteY73-718" fmla="*/ 5867 h 10000"/>
                  <a:gd name="connsiteX74-719" fmla="*/ 735 w 10000"/>
                  <a:gd name="connsiteY74-720" fmla="*/ 4800 h 10000"/>
                  <a:gd name="connsiteX75-721" fmla="*/ 1042 w 10000"/>
                  <a:gd name="connsiteY75-722" fmla="*/ 4000 h 10000"/>
                  <a:gd name="connsiteX76-723" fmla="*/ 1962 w 10000"/>
                  <a:gd name="connsiteY76-724" fmla="*/ 3200 h 10000"/>
                  <a:gd name="connsiteX77-725" fmla="*/ 2523 w 10000"/>
                  <a:gd name="connsiteY77-726" fmla="*/ 3333 h 10000"/>
                  <a:gd name="connsiteX78-727" fmla="*/ 3034 w 10000"/>
                  <a:gd name="connsiteY78-728" fmla="*/ 3867 h 10000"/>
                  <a:gd name="connsiteX79-729" fmla="*/ 3238 w 10000"/>
                  <a:gd name="connsiteY79-730" fmla="*/ 4267 h 10000"/>
                  <a:gd name="connsiteX80-731" fmla="*/ 3442 w 10000"/>
                  <a:gd name="connsiteY80-732" fmla="*/ 4800 h 10000"/>
                  <a:gd name="connsiteX81-733" fmla="*/ 3494 w 10000"/>
                  <a:gd name="connsiteY81-734" fmla="*/ 5467 h 10000"/>
                  <a:gd name="connsiteX82-735" fmla="*/ 3340 w 10000"/>
                  <a:gd name="connsiteY82-736" fmla="*/ 6133 h 10000"/>
                  <a:gd name="connsiteX83-737" fmla="*/ 2830 w 10000"/>
                  <a:gd name="connsiteY83-738" fmla="*/ 6800 h 10000"/>
                  <a:gd name="connsiteX84-739" fmla="*/ 2267 w 10000"/>
                  <a:gd name="connsiteY84-740" fmla="*/ 6933 h 10000"/>
                  <a:gd name="connsiteX85-741" fmla="*/ 1093 w 10000"/>
                  <a:gd name="connsiteY85-742" fmla="*/ 6133 h 10000"/>
                  <a:gd name="connsiteX86-743" fmla="*/ 582 w 10000"/>
                  <a:gd name="connsiteY86-744" fmla="*/ 5333 h 10000"/>
                  <a:gd name="connsiteX87-745" fmla="*/ 174 w 10000"/>
                  <a:gd name="connsiteY87-746" fmla="*/ 4133 h 10000"/>
                  <a:gd name="connsiteX88-747" fmla="*/ 21 w 10000"/>
                  <a:gd name="connsiteY88-748" fmla="*/ 2667 h 10000"/>
                  <a:gd name="connsiteX89-749" fmla="*/ 123 w 10000"/>
                  <a:gd name="connsiteY89-750" fmla="*/ 2000 h 10000"/>
                  <a:gd name="connsiteX90-751" fmla="*/ 225 w 10000"/>
                  <a:gd name="connsiteY90-752" fmla="*/ 1333 h 10000"/>
                  <a:gd name="connsiteX91-753" fmla="*/ 634 w 10000"/>
                  <a:gd name="connsiteY91-754" fmla="*/ 533 h 10000"/>
                  <a:gd name="connsiteX92-755" fmla="*/ 1145 w 10000"/>
                  <a:gd name="connsiteY92-756" fmla="*/ 133 h 10000"/>
                  <a:gd name="connsiteX0-757" fmla="*/ 634 w 10000"/>
                  <a:gd name="connsiteY0-758" fmla="*/ 533 h 10000"/>
                  <a:gd name="connsiteX1-759" fmla="*/ 2063 w 10000"/>
                  <a:gd name="connsiteY1-760" fmla="*/ 133 h 10000"/>
                  <a:gd name="connsiteX2-761" fmla="*/ 1145 w 10000"/>
                  <a:gd name="connsiteY2-762" fmla="*/ 0 h 10000"/>
                  <a:gd name="connsiteX3-763" fmla="*/ 634 w 10000"/>
                  <a:gd name="connsiteY3-764" fmla="*/ 400 h 10000"/>
                  <a:gd name="connsiteX4-765" fmla="*/ 225 w 10000"/>
                  <a:gd name="connsiteY4-766" fmla="*/ 1200 h 10000"/>
                  <a:gd name="connsiteX5-767" fmla="*/ 72 w 10000"/>
                  <a:gd name="connsiteY5-768" fmla="*/ 1867 h 10000"/>
                  <a:gd name="connsiteX6-769" fmla="*/ 21 w 10000"/>
                  <a:gd name="connsiteY6-770" fmla="*/ 2667 h 10000"/>
                  <a:gd name="connsiteX7-771" fmla="*/ 123 w 10000"/>
                  <a:gd name="connsiteY7-772" fmla="*/ 4133 h 10000"/>
                  <a:gd name="connsiteX8-773" fmla="*/ 531 w 10000"/>
                  <a:gd name="connsiteY8-774" fmla="*/ 5333 h 10000"/>
                  <a:gd name="connsiteX9-775" fmla="*/ 1042 w 10000"/>
                  <a:gd name="connsiteY9-776" fmla="*/ 6267 h 10000"/>
                  <a:gd name="connsiteX10-777" fmla="*/ 2217 w 10000"/>
                  <a:gd name="connsiteY10-778" fmla="*/ 7200 h 10000"/>
                  <a:gd name="connsiteX11-779" fmla="*/ 2830 w 10000"/>
                  <a:gd name="connsiteY11-780" fmla="*/ 7067 h 10000"/>
                  <a:gd name="connsiteX12-781" fmla="*/ 3391 w 10000"/>
                  <a:gd name="connsiteY12-782" fmla="*/ 6400 h 10000"/>
                  <a:gd name="connsiteX13-783" fmla="*/ 3544 w 10000"/>
                  <a:gd name="connsiteY13-784" fmla="*/ 5600 h 10000"/>
                  <a:gd name="connsiteX14-785" fmla="*/ 3544 w 10000"/>
                  <a:gd name="connsiteY14-786" fmla="*/ 4800 h 10000"/>
                  <a:gd name="connsiteX15-787" fmla="*/ 3340 w 10000"/>
                  <a:gd name="connsiteY15-788" fmla="*/ 4133 h 10000"/>
                  <a:gd name="connsiteX16-789" fmla="*/ 3084 w 10000"/>
                  <a:gd name="connsiteY16-790" fmla="*/ 3600 h 10000"/>
                  <a:gd name="connsiteX17-791" fmla="*/ 2574 w 10000"/>
                  <a:gd name="connsiteY17-792" fmla="*/ 3067 h 10000"/>
                  <a:gd name="connsiteX18-793" fmla="*/ 2012 w 10000"/>
                  <a:gd name="connsiteY18-794" fmla="*/ 2933 h 10000"/>
                  <a:gd name="connsiteX19-795" fmla="*/ 1451 w 10000"/>
                  <a:gd name="connsiteY19-796" fmla="*/ 3067 h 10000"/>
                  <a:gd name="connsiteX20-797" fmla="*/ 991 w 10000"/>
                  <a:gd name="connsiteY20-798" fmla="*/ 3733 h 10000"/>
                  <a:gd name="connsiteX21-799" fmla="*/ 685 w 10000"/>
                  <a:gd name="connsiteY21-800" fmla="*/ 4667 h 10000"/>
                  <a:gd name="connsiteX22-801" fmla="*/ 531 w 10000"/>
                  <a:gd name="connsiteY22-802" fmla="*/ 5867 h 10000"/>
                  <a:gd name="connsiteX23-803" fmla="*/ 634 w 10000"/>
                  <a:gd name="connsiteY23-804" fmla="*/ 6933 h 10000"/>
                  <a:gd name="connsiteX24-805" fmla="*/ 838 w 10000"/>
                  <a:gd name="connsiteY24-806" fmla="*/ 7733 h 10000"/>
                  <a:gd name="connsiteX25-807" fmla="*/ 1246 w 10000"/>
                  <a:gd name="connsiteY25-808" fmla="*/ 8800 h 10000"/>
                  <a:gd name="connsiteX26-809" fmla="*/ 1757 w 10000"/>
                  <a:gd name="connsiteY26-810" fmla="*/ 9467 h 10000"/>
                  <a:gd name="connsiteX27-811" fmla="*/ 2472 w 10000"/>
                  <a:gd name="connsiteY27-812" fmla="*/ 10000 h 10000"/>
                  <a:gd name="connsiteX28-813" fmla="*/ 3391 w 10000"/>
                  <a:gd name="connsiteY28-814" fmla="*/ 9867 h 10000"/>
                  <a:gd name="connsiteX29-815" fmla="*/ 4361 w 10000"/>
                  <a:gd name="connsiteY29-816" fmla="*/ 8933 h 10000"/>
                  <a:gd name="connsiteX30-817" fmla="*/ 5331 w 10000"/>
                  <a:gd name="connsiteY30-818" fmla="*/ 7333 h 10000"/>
                  <a:gd name="connsiteX31-819" fmla="*/ 6301 w 10000"/>
                  <a:gd name="connsiteY31-820" fmla="*/ 5600 h 10000"/>
                  <a:gd name="connsiteX32-821" fmla="*/ 7425 w 10000"/>
                  <a:gd name="connsiteY32-822" fmla="*/ 4133 h 10000"/>
                  <a:gd name="connsiteX33-823" fmla="*/ 8600 w 10000"/>
                  <a:gd name="connsiteY33-824" fmla="*/ 3867 h 10000"/>
                  <a:gd name="connsiteX34-825" fmla="*/ 9161 w 10000"/>
                  <a:gd name="connsiteY34-826" fmla="*/ 4267 h 10000"/>
                  <a:gd name="connsiteX35-827" fmla="*/ 9621 w 10000"/>
                  <a:gd name="connsiteY35-828" fmla="*/ 5067 h 10000"/>
                  <a:gd name="connsiteX36-829" fmla="*/ 9927 w 10000"/>
                  <a:gd name="connsiteY36-830" fmla="*/ 6400 h 10000"/>
                  <a:gd name="connsiteX37-831" fmla="*/ 9978 w 10000"/>
                  <a:gd name="connsiteY37-832" fmla="*/ 7067 h 10000"/>
                  <a:gd name="connsiteX38-833" fmla="*/ 9876 w 10000"/>
                  <a:gd name="connsiteY38-834" fmla="*/ 7733 h 10000"/>
                  <a:gd name="connsiteX39-835" fmla="*/ 9468 w 10000"/>
                  <a:gd name="connsiteY39-836" fmla="*/ 8533 h 10000"/>
                  <a:gd name="connsiteX40-837" fmla="*/ 8957 w 10000"/>
                  <a:gd name="connsiteY40-838" fmla="*/ 8800 h 10000"/>
                  <a:gd name="connsiteX41-839" fmla="*/ 8140 w 10000"/>
                  <a:gd name="connsiteY41-840" fmla="*/ 7867 h 10000"/>
                  <a:gd name="connsiteX42-841" fmla="*/ 7885 w 10000"/>
                  <a:gd name="connsiteY42-842" fmla="*/ 7067 h 10000"/>
                  <a:gd name="connsiteX43-843" fmla="*/ 7833 w 10000"/>
                  <a:gd name="connsiteY43-844" fmla="*/ 6000 h 10000"/>
                  <a:gd name="connsiteX44-845" fmla="*/ 8037 w 10000"/>
                  <a:gd name="connsiteY44-846" fmla="*/ 5333 h 10000"/>
                  <a:gd name="connsiteX45-847" fmla="*/ 8242 w 10000"/>
                  <a:gd name="connsiteY45-848" fmla="*/ 5067 h 10000"/>
                  <a:gd name="connsiteX46-849" fmla="*/ 8650 w 10000"/>
                  <a:gd name="connsiteY46-850" fmla="*/ 4933 h 10000"/>
                  <a:gd name="connsiteX47-851" fmla="*/ 8753 w 10000"/>
                  <a:gd name="connsiteY47-852" fmla="*/ 4933 h 10000"/>
                  <a:gd name="connsiteX48-853" fmla="*/ 8650 w 10000"/>
                  <a:gd name="connsiteY48-854" fmla="*/ 4933 h 10000"/>
                  <a:gd name="connsiteX49-855" fmla="*/ 8242 w 10000"/>
                  <a:gd name="connsiteY49-856" fmla="*/ 5067 h 10000"/>
                  <a:gd name="connsiteX50-857" fmla="*/ 8037 w 10000"/>
                  <a:gd name="connsiteY50-858" fmla="*/ 5333 h 10000"/>
                  <a:gd name="connsiteX51-859" fmla="*/ 7833 w 10000"/>
                  <a:gd name="connsiteY51-860" fmla="*/ 6000 h 10000"/>
                  <a:gd name="connsiteX52-861" fmla="*/ 7885 w 10000"/>
                  <a:gd name="connsiteY52-862" fmla="*/ 7067 h 10000"/>
                  <a:gd name="connsiteX53-863" fmla="*/ 8140 w 10000"/>
                  <a:gd name="connsiteY53-864" fmla="*/ 8000 h 10000"/>
                  <a:gd name="connsiteX54-865" fmla="*/ 8957 w 10000"/>
                  <a:gd name="connsiteY54-866" fmla="*/ 8800 h 10000"/>
                  <a:gd name="connsiteX55-867" fmla="*/ 9212 w 10000"/>
                  <a:gd name="connsiteY55-868" fmla="*/ 8800 h 10000"/>
                  <a:gd name="connsiteX56-869" fmla="*/ 9468 w 10000"/>
                  <a:gd name="connsiteY56-870" fmla="*/ 8667 h 10000"/>
                  <a:gd name="connsiteX57-871" fmla="*/ 9722 w 10000"/>
                  <a:gd name="connsiteY57-872" fmla="*/ 8400 h 10000"/>
                  <a:gd name="connsiteX58-873" fmla="*/ 9927 w 10000"/>
                  <a:gd name="connsiteY58-874" fmla="*/ 7867 h 10000"/>
                  <a:gd name="connsiteX59-875" fmla="*/ 9978 w 10000"/>
                  <a:gd name="connsiteY59-876" fmla="*/ 7067 h 10000"/>
                  <a:gd name="connsiteX60-877" fmla="*/ 9978 w 10000"/>
                  <a:gd name="connsiteY60-878" fmla="*/ 6267 h 10000"/>
                  <a:gd name="connsiteX61-879" fmla="*/ 9672 w 10000"/>
                  <a:gd name="connsiteY61-880" fmla="*/ 4933 h 10000"/>
                  <a:gd name="connsiteX62-881" fmla="*/ 9161 w 10000"/>
                  <a:gd name="connsiteY62-882" fmla="*/ 4133 h 10000"/>
                  <a:gd name="connsiteX63-883" fmla="*/ 8600 w 10000"/>
                  <a:gd name="connsiteY63-884" fmla="*/ 3600 h 10000"/>
                  <a:gd name="connsiteX64-885" fmla="*/ 7374 w 10000"/>
                  <a:gd name="connsiteY64-886" fmla="*/ 4000 h 10000"/>
                  <a:gd name="connsiteX65-887" fmla="*/ 6251 w 10000"/>
                  <a:gd name="connsiteY65-888" fmla="*/ 5333 h 10000"/>
                  <a:gd name="connsiteX66-889" fmla="*/ 5229 w 10000"/>
                  <a:gd name="connsiteY66-890" fmla="*/ 7200 h 10000"/>
                  <a:gd name="connsiteX67-891" fmla="*/ 4310 w 10000"/>
                  <a:gd name="connsiteY67-892" fmla="*/ 8667 h 10000"/>
                  <a:gd name="connsiteX68-893" fmla="*/ 2472 w 10000"/>
                  <a:gd name="connsiteY68-894" fmla="*/ 9600 h 10000"/>
                  <a:gd name="connsiteX69-895" fmla="*/ 1808 w 10000"/>
                  <a:gd name="connsiteY69-896" fmla="*/ 9200 h 10000"/>
                  <a:gd name="connsiteX70-897" fmla="*/ 1349 w 10000"/>
                  <a:gd name="connsiteY70-898" fmla="*/ 8533 h 10000"/>
                  <a:gd name="connsiteX71-899" fmla="*/ 940 w 10000"/>
                  <a:gd name="connsiteY71-900" fmla="*/ 7600 h 10000"/>
                  <a:gd name="connsiteX72-901" fmla="*/ 735 w 10000"/>
                  <a:gd name="connsiteY72-902" fmla="*/ 6800 h 10000"/>
                  <a:gd name="connsiteX73-903" fmla="*/ 685 w 10000"/>
                  <a:gd name="connsiteY73-904" fmla="*/ 5867 h 10000"/>
                  <a:gd name="connsiteX74-905" fmla="*/ 735 w 10000"/>
                  <a:gd name="connsiteY74-906" fmla="*/ 4800 h 10000"/>
                  <a:gd name="connsiteX75-907" fmla="*/ 1042 w 10000"/>
                  <a:gd name="connsiteY75-908" fmla="*/ 4000 h 10000"/>
                  <a:gd name="connsiteX76-909" fmla="*/ 1962 w 10000"/>
                  <a:gd name="connsiteY76-910" fmla="*/ 3200 h 10000"/>
                  <a:gd name="connsiteX77-911" fmla="*/ 2523 w 10000"/>
                  <a:gd name="connsiteY77-912" fmla="*/ 3333 h 10000"/>
                  <a:gd name="connsiteX78-913" fmla="*/ 3034 w 10000"/>
                  <a:gd name="connsiteY78-914" fmla="*/ 3867 h 10000"/>
                  <a:gd name="connsiteX79-915" fmla="*/ 3238 w 10000"/>
                  <a:gd name="connsiteY79-916" fmla="*/ 4267 h 10000"/>
                  <a:gd name="connsiteX80-917" fmla="*/ 3442 w 10000"/>
                  <a:gd name="connsiteY80-918" fmla="*/ 4800 h 10000"/>
                  <a:gd name="connsiteX81-919" fmla="*/ 3494 w 10000"/>
                  <a:gd name="connsiteY81-920" fmla="*/ 5467 h 10000"/>
                  <a:gd name="connsiteX82-921" fmla="*/ 3340 w 10000"/>
                  <a:gd name="connsiteY82-922" fmla="*/ 6133 h 10000"/>
                  <a:gd name="connsiteX83-923" fmla="*/ 2830 w 10000"/>
                  <a:gd name="connsiteY83-924" fmla="*/ 6800 h 10000"/>
                  <a:gd name="connsiteX84-925" fmla="*/ 2267 w 10000"/>
                  <a:gd name="connsiteY84-926" fmla="*/ 6933 h 10000"/>
                  <a:gd name="connsiteX85-927" fmla="*/ 1093 w 10000"/>
                  <a:gd name="connsiteY85-928" fmla="*/ 6133 h 10000"/>
                  <a:gd name="connsiteX86-929" fmla="*/ 582 w 10000"/>
                  <a:gd name="connsiteY86-930" fmla="*/ 5333 h 10000"/>
                  <a:gd name="connsiteX87-931" fmla="*/ 174 w 10000"/>
                  <a:gd name="connsiteY87-932" fmla="*/ 4133 h 10000"/>
                  <a:gd name="connsiteX88-933" fmla="*/ 21 w 10000"/>
                  <a:gd name="connsiteY88-934" fmla="*/ 2667 h 10000"/>
                  <a:gd name="connsiteX89-935" fmla="*/ 123 w 10000"/>
                  <a:gd name="connsiteY89-936" fmla="*/ 2000 h 10000"/>
                  <a:gd name="connsiteX90-937" fmla="*/ 225 w 10000"/>
                  <a:gd name="connsiteY90-938" fmla="*/ 1333 h 10000"/>
                  <a:gd name="connsiteX91-939" fmla="*/ 634 w 10000"/>
                  <a:gd name="connsiteY91-940" fmla="*/ 533 h 10000"/>
                  <a:gd name="connsiteX0-941" fmla="*/ 634 w 10000"/>
                  <a:gd name="connsiteY0-942" fmla="*/ 533 h 10000"/>
                  <a:gd name="connsiteX1-943" fmla="*/ 1145 w 10000"/>
                  <a:gd name="connsiteY1-944" fmla="*/ 0 h 10000"/>
                  <a:gd name="connsiteX2-945" fmla="*/ 634 w 10000"/>
                  <a:gd name="connsiteY2-946" fmla="*/ 400 h 10000"/>
                  <a:gd name="connsiteX3-947" fmla="*/ 225 w 10000"/>
                  <a:gd name="connsiteY3-948" fmla="*/ 1200 h 10000"/>
                  <a:gd name="connsiteX4-949" fmla="*/ 72 w 10000"/>
                  <a:gd name="connsiteY4-950" fmla="*/ 1867 h 10000"/>
                  <a:gd name="connsiteX5-951" fmla="*/ 21 w 10000"/>
                  <a:gd name="connsiteY5-952" fmla="*/ 2667 h 10000"/>
                  <a:gd name="connsiteX6-953" fmla="*/ 123 w 10000"/>
                  <a:gd name="connsiteY6-954" fmla="*/ 4133 h 10000"/>
                  <a:gd name="connsiteX7-955" fmla="*/ 531 w 10000"/>
                  <a:gd name="connsiteY7-956" fmla="*/ 5333 h 10000"/>
                  <a:gd name="connsiteX8-957" fmla="*/ 1042 w 10000"/>
                  <a:gd name="connsiteY8-958" fmla="*/ 6267 h 10000"/>
                  <a:gd name="connsiteX9-959" fmla="*/ 2217 w 10000"/>
                  <a:gd name="connsiteY9-960" fmla="*/ 7200 h 10000"/>
                  <a:gd name="connsiteX10-961" fmla="*/ 2830 w 10000"/>
                  <a:gd name="connsiteY10-962" fmla="*/ 7067 h 10000"/>
                  <a:gd name="connsiteX11-963" fmla="*/ 3391 w 10000"/>
                  <a:gd name="connsiteY11-964" fmla="*/ 6400 h 10000"/>
                  <a:gd name="connsiteX12-965" fmla="*/ 3544 w 10000"/>
                  <a:gd name="connsiteY12-966" fmla="*/ 5600 h 10000"/>
                  <a:gd name="connsiteX13-967" fmla="*/ 3544 w 10000"/>
                  <a:gd name="connsiteY13-968" fmla="*/ 4800 h 10000"/>
                  <a:gd name="connsiteX14-969" fmla="*/ 3340 w 10000"/>
                  <a:gd name="connsiteY14-970" fmla="*/ 4133 h 10000"/>
                  <a:gd name="connsiteX15-971" fmla="*/ 3084 w 10000"/>
                  <a:gd name="connsiteY15-972" fmla="*/ 3600 h 10000"/>
                  <a:gd name="connsiteX16-973" fmla="*/ 2574 w 10000"/>
                  <a:gd name="connsiteY16-974" fmla="*/ 3067 h 10000"/>
                  <a:gd name="connsiteX17-975" fmla="*/ 2012 w 10000"/>
                  <a:gd name="connsiteY17-976" fmla="*/ 2933 h 10000"/>
                  <a:gd name="connsiteX18-977" fmla="*/ 1451 w 10000"/>
                  <a:gd name="connsiteY18-978" fmla="*/ 3067 h 10000"/>
                  <a:gd name="connsiteX19-979" fmla="*/ 991 w 10000"/>
                  <a:gd name="connsiteY19-980" fmla="*/ 3733 h 10000"/>
                  <a:gd name="connsiteX20-981" fmla="*/ 685 w 10000"/>
                  <a:gd name="connsiteY20-982" fmla="*/ 4667 h 10000"/>
                  <a:gd name="connsiteX21-983" fmla="*/ 531 w 10000"/>
                  <a:gd name="connsiteY21-984" fmla="*/ 5867 h 10000"/>
                  <a:gd name="connsiteX22-985" fmla="*/ 634 w 10000"/>
                  <a:gd name="connsiteY22-986" fmla="*/ 6933 h 10000"/>
                  <a:gd name="connsiteX23-987" fmla="*/ 838 w 10000"/>
                  <a:gd name="connsiteY23-988" fmla="*/ 7733 h 10000"/>
                  <a:gd name="connsiteX24-989" fmla="*/ 1246 w 10000"/>
                  <a:gd name="connsiteY24-990" fmla="*/ 8800 h 10000"/>
                  <a:gd name="connsiteX25-991" fmla="*/ 1757 w 10000"/>
                  <a:gd name="connsiteY25-992" fmla="*/ 9467 h 10000"/>
                  <a:gd name="connsiteX26-993" fmla="*/ 2472 w 10000"/>
                  <a:gd name="connsiteY26-994" fmla="*/ 10000 h 10000"/>
                  <a:gd name="connsiteX27-995" fmla="*/ 3391 w 10000"/>
                  <a:gd name="connsiteY27-996" fmla="*/ 9867 h 10000"/>
                  <a:gd name="connsiteX28-997" fmla="*/ 4361 w 10000"/>
                  <a:gd name="connsiteY28-998" fmla="*/ 8933 h 10000"/>
                  <a:gd name="connsiteX29-999" fmla="*/ 5331 w 10000"/>
                  <a:gd name="connsiteY29-1000" fmla="*/ 7333 h 10000"/>
                  <a:gd name="connsiteX30-1001" fmla="*/ 6301 w 10000"/>
                  <a:gd name="connsiteY30-1002" fmla="*/ 5600 h 10000"/>
                  <a:gd name="connsiteX31-1003" fmla="*/ 7425 w 10000"/>
                  <a:gd name="connsiteY31-1004" fmla="*/ 4133 h 10000"/>
                  <a:gd name="connsiteX32-1005" fmla="*/ 8600 w 10000"/>
                  <a:gd name="connsiteY32-1006" fmla="*/ 3867 h 10000"/>
                  <a:gd name="connsiteX33-1007" fmla="*/ 9161 w 10000"/>
                  <a:gd name="connsiteY33-1008" fmla="*/ 4267 h 10000"/>
                  <a:gd name="connsiteX34-1009" fmla="*/ 9621 w 10000"/>
                  <a:gd name="connsiteY34-1010" fmla="*/ 5067 h 10000"/>
                  <a:gd name="connsiteX35-1011" fmla="*/ 9927 w 10000"/>
                  <a:gd name="connsiteY35-1012" fmla="*/ 6400 h 10000"/>
                  <a:gd name="connsiteX36-1013" fmla="*/ 9978 w 10000"/>
                  <a:gd name="connsiteY36-1014" fmla="*/ 7067 h 10000"/>
                  <a:gd name="connsiteX37-1015" fmla="*/ 9876 w 10000"/>
                  <a:gd name="connsiteY37-1016" fmla="*/ 7733 h 10000"/>
                  <a:gd name="connsiteX38-1017" fmla="*/ 9468 w 10000"/>
                  <a:gd name="connsiteY38-1018" fmla="*/ 8533 h 10000"/>
                  <a:gd name="connsiteX39-1019" fmla="*/ 8957 w 10000"/>
                  <a:gd name="connsiteY39-1020" fmla="*/ 8800 h 10000"/>
                  <a:gd name="connsiteX40-1021" fmla="*/ 8140 w 10000"/>
                  <a:gd name="connsiteY40-1022" fmla="*/ 7867 h 10000"/>
                  <a:gd name="connsiteX41-1023" fmla="*/ 7885 w 10000"/>
                  <a:gd name="connsiteY41-1024" fmla="*/ 7067 h 10000"/>
                  <a:gd name="connsiteX42-1025" fmla="*/ 7833 w 10000"/>
                  <a:gd name="connsiteY42-1026" fmla="*/ 6000 h 10000"/>
                  <a:gd name="connsiteX43-1027" fmla="*/ 8037 w 10000"/>
                  <a:gd name="connsiteY43-1028" fmla="*/ 5333 h 10000"/>
                  <a:gd name="connsiteX44-1029" fmla="*/ 8242 w 10000"/>
                  <a:gd name="connsiteY44-1030" fmla="*/ 5067 h 10000"/>
                  <a:gd name="connsiteX45-1031" fmla="*/ 8650 w 10000"/>
                  <a:gd name="connsiteY45-1032" fmla="*/ 4933 h 10000"/>
                  <a:gd name="connsiteX46-1033" fmla="*/ 8753 w 10000"/>
                  <a:gd name="connsiteY46-1034" fmla="*/ 4933 h 10000"/>
                  <a:gd name="connsiteX47-1035" fmla="*/ 8650 w 10000"/>
                  <a:gd name="connsiteY47-1036" fmla="*/ 4933 h 10000"/>
                  <a:gd name="connsiteX48-1037" fmla="*/ 8242 w 10000"/>
                  <a:gd name="connsiteY48-1038" fmla="*/ 5067 h 10000"/>
                  <a:gd name="connsiteX49-1039" fmla="*/ 8037 w 10000"/>
                  <a:gd name="connsiteY49-1040" fmla="*/ 5333 h 10000"/>
                  <a:gd name="connsiteX50-1041" fmla="*/ 7833 w 10000"/>
                  <a:gd name="connsiteY50-1042" fmla="*/ 6000 h 10000"/>
                  <a:gd name="connsiteX51-1043" fmla="*/ 7885 w 10000"/>
                  <a:gd name="connsiteY51-1044" fmla="*/ 7067 h 10000"/>
                  <a:gd name="connsiteX52-1045" fmla="*/ 8140 w 10000"/>
                  <a:gd name="connsiteY52-1046" fmla="*/ 8000 h 10000"/>
                  <a:gd name="connsiteX53-1047" fmla="*/ 8957 w 10000"/>
                  <a:gd name="connsiteY53-1048" fmla="*/ 8800 h 10000"/>
                  <a:gd name="connsiteX54-1049" fmla="*/ 9212 w 10000"/>
                  <a:gd name="connsiteY54-1050" fmla="*/ 8800 h 10000"/>
                  <a:gd name="connsiteX55-1051" fmla="*/ 9468 w 10000"/>
                  <a:gd name="connsiteY55-1052" fmla="*/ 8667 h 10000"/>
                  <a:gd name="connsiteX56-1053" fmla="*/ 9722 w 10000"/>
                  <a:gd name="connsiteY56-1054" fmla="*/ 8400 h 10000"/>
                  <a:gd name="connsiteX57-1055" fmla="*/ 9927 w 10000"/>
                  <a:gd name="connsiteY57-1056" fmla="*/ 7867 h 10000"/>
                  <a:gd name="connsiteX58-1057" fmla="*/ 9978 w 10000"/>
                  <a:gd name="connsiteY58-1058" fmla="*/ 7067 h 10000"/>
                  <a:gd name="connsiteX59-1059" fmla="*/ 9978 w 10000"/>
                  <a:gd name="connsiteY59-1060" fmla="*/ 6267 h 10000"/>
                  <a:gd name="connsiteX60-1061" fmla="*/ 9672 w 10000"/>
                  <a:gd name="connsiteY60-1062" fmla="*/ 4933 h 10000"/>
                  <a:gd name="connsiteX61-1063" fmla="*/ 9161 w 10000"/>
                  <a:gd name="connsiteY61-1064" fmla="*/ 4133 h 10000"/>
                  <a:gd name="connsiteX62-1065" fmla="*/ 8600 w 10000"/>
                  <a:gd name="connsiteY62-1066" fmla="*/ 3600 h 10000"/>
                  <a:gd name="connsiteX63-1067" fmla="*/ 7374 w 10000"/>
                  <a:gd name="connsiteY63-1068" fmla="*/ 4000 h 10000"/>
                  <a:gd name="connsiteX64-1069" fmla="*/ 6251 w 10000"/>
                  <a:gd name="connsiteY64-1070" fmla="*/ 5333 h 10000"/>
                  <a:gd name="connsiteX65-1071" fmla="*/ 5229 w 10000"/>
                  <a:gd name="connsiteY65-1072" fmla="*/ 7200 h 10000"/>
                  <a:gd name="connsiteX66-1073" fmla="*/ 4310 w 10000"/>
                  <a:gd name="connsiteY66-1074" fmla="*/ 8667 h 10000"/>
                  <a:gd name="connsiteX67-1075" fmla="*/ 2472 w 10000"/>
                  <a:gd name="connsiteY67-1076" fmla="*/ 9600 h 10000"/>
                  <a:gd name="connsiteX68-1077" fmla="*/ 1808 w 10000"/>
                  <a:gd name="connsiteY68-1078" fmla="*/ 9200 h 10000"/>
                  <a:gd name="connsiteX69-1079" fmla="*/ 1349 w 10000"/>
                  <a:gd name="connsiteY69-1080" fmla="*/ 8533 h 10000"/>
                  <a:gd name="connsiteX70-1081" fmla="*/ 940 w 10000"/>
                  <a:gd name="connsiteY70-1082" fmla="*/ 7600 h 10000"/>
                  <a:gd name="connsiteX71-1083" fmla="*/ 735 w 10000"/>
                  <a:gd name="connsiteY71-1084" fmla="*/ 6800 h 10000"/>
                  <a:gd name="connsiteX72-1085" fmla="*/ 685 w 10000"/>
                  <a:gd name="connsiteY72-1086" fmla="*/ 5867 h 10000"/>
                  <a:gd name="connsiteX73-1087" fmla="*/ 735 w 10000"/>
                  <a:gd name="connsiteY73-1088" fmla="*/ 4800 h 10000"/>
                  <a:gd name="connsiteX74-1089" fmla="*/ 1042 w 10000"/>
                  <a:gd name="connsiteY74-1090" fmla="*/ 4000 h 10000"/>
                  <a:gd name="connsiteX75-1091" fmla="*/ 1962 w 10000"/>
                  <a:gd name="connsiteY75-1092" fmla="*/ 3200 h 10000"/>
                  <a:gd name="connsiteX76-1093" fmla="*/ 2523 w 10000"/>
                  <a:gd name="connsiteY76-1094" fmla="*/ 3333 h 10000"/>
                  <a:gd name="connsiteX77-1095" fmla="*/ 3034 w 10000"/>
                  <a:gd name="connsiteY77-1096" fmla="*/ 3867 h 10000"/>
                  <a:gd name="connsiteX78-1097" fmla="*/ 3238 w 10000"/>
                  <a:gd name="connsiteY78-1098" fmla="*/ 4267 h 10000"/>
                  <a:gd name="connsiteX79-1099" fmla="*/ 3442 w 10000"/>
                  <a:gd name="connsiteY79-1100" fmla="*/ 4800 h 10000"/>
                  <a:gd name="connsiteX80-1101" fmla="*/ 3494 w 10000"/>
                  <a:gd name="connsiteY80-1102" fmla="*/ 5467 h 10000"/>
                  <a:gd name="connsiteX81-1103" fmla="*/ 3340 w 10000"/>
                  <a:gd name="connsiteY81-1104" fmla="*/ 6133 h 10000"/>
                  <a:gd name="connsiteX82-1105" fmla="*/ 2830 w 10000"/>
                  <a:gd name="connsiteY82-1106" fmla="*/ 6800 h 10000"/>
                  <a:gd name="connsiteX83-1107" fmla="*/ 2267 w 10000"/>
                  <a:gd name="connsiteY83-1108" fmla="*/ 6933 h 10000"/>
                  <a:gd name="connsiteX84-1109" fmla="*/ 1093 w 10000"/>
                  <a:gd name="connsiteY84-1110" fmla="*/ 6133 h 10000"/>
                  <a:gd name="connsiteX85-1111" fmla="*/ 582 w 10000"/>
                  <a:gd name="connsiteY85-1112" fmla="*/ 5333 h 10000"/>
                  <a:gd name="connsiteX86-1113" fmla="*/ 174 w 10000"/>
                  <a:gd name="connsiteY86-1114" fmla="*/ 4133 h 10000"/>
                  <a:gd name="connsiteX87-1115" fmla="*/ 21 w 10000"/>
                  <a:gd name="connsiteY87-1116" fmla="*/ 2667 h 10000"/>
                  <a:gd name="connsiteX88-1117" fmla="*/ 123 w 10000"/>
                  <a:gd name="connsiteY88-1118" fmla="*/ 2000 h 10000"/>
                  <a:gd name="connsiteX89-1119" fmla="*/ 225 w 10000"/>
                  <a:gd name="connsiteY89-1120" fmla="*/ 1333 h 10000"/>
                  <a:gd name="connsiteX90-1121" fmla="*/ 634 w 10000"/>
                  <a:gd name="connsiteY90-1122" fmla="*/ 533 h 10000"/>
                  <a:gd name="connsiteX0-1123" fmla="*/ 634 w 10000"/>
                  <a:gd name="connsiteY0-1124" fmla="*/ 183 h 9650"/>
                  <a:gd name="connsiteX1-1125" fmla="*/ 634 w 10000"/>
                  <a:gd name="connsiteY1-1126" fmla="*/ 50 h 9650"/>
                  <a:gd name="connsiteX2-1127" fmla="*/ 225 w 10000"/>
                  <a:gd name="connsiteY2-1128" fmla="*/ 850 h 9650"/>
                  <a:gd name="connsiteX3-1129" fmla="*/ 72 w 10000"/>
                  <a:gd name="connsiteY3-1130" fmla="*/ 1517 h 9650"/>
                  <a:gd name="connsiteX4-1131" fmla="*/ 21 w 10000"/>
                  <a:gd name="connsiteY4-1132" fmla="*/ 2317 h 9650"/>
                  <a:gd name="connsiteX5-1133" fmla="*/ 123 w 10000"/>
                  <a:gd name="connsiteY5-1134" fmla="*/ 3783 h 9650"/>
                  <a:gd name="connsiteX6-1135" fmla="*/ 531 w 10000"/>
                  <a:gd name="connsiteY6-1136" fmla="*/ 4983 h 9650"/>
                  <a:gd name="connsiteX7-1137" fmla="*/ 1042 w 10000"/>
                  <a:gd name="connsiteY7-1138" fmla="*/ 5917 h 9650"/>
                  <a:gd name="connsiteX8-1139" fmla="*/ 2217 w 10000"/>
                  <a:gd name="connsiteY8-1140" fmla="*/ 6850 h 9650"/>
                  <a:gd name="connsiteX9-1141" fmla="*/ 2830 w 10000"/>
                  <a:gd name="connsiteY9-1142" fmla="*/ 6717 h 9650"/>
                  <a:gd name="connsiteX10-1143" fmla="*/ 3391 w 10000"/>
                  <a:gd name="connsiteY10-1144" fmla="*/ 6050 h 9650"/>
                  <a:gd name="connsiteX11-1145" fmla="*/ 3544 w 10000"/>
                  <a:gd name="connsiteY11-1146" fmla="*/ 5250 h 9650"/>
                  <a:gd name="connsiteX12-1147" fmla="*/ 3544 w 10000"/>
                  <a:gd name="connsiteY12-1148" fmla="*/ 4450 h 9650"/>
                  <a:gd name="connsiteX13-1149" fmla="*/ 3340 w 10000"/>
                  <a:gd name="connsiteY13-1150" fmla="*/ 3783 h 9650"/>
                  <a:gd name="connsiteX14-1151" fmla="*/ 3084 w 10000"/>
                  <a:gd name="connsiteY14-1152" fmla="*/ 3250 h 9650"/>
                  <a:gd name="connsiteX15-1153" fmla="*/ 2574 w 10000"/>
                  <a:gd name="connsiteY15-1154" fmla="*/ 2717 h 9650"/>
                  <a:gd name="connsiteX16-1155" fmla="*/ 2012 w 10000"/>
                  <a:gd name="connsiteY16-1156" fmla="*/ 2583 h 9650"/>
                  <a:gd name="connsiteX17-1157" fmla="*/ 1451 w 10000"/>
                  <a:gd name="connsiteY17-1158" fmla="*/ 2717 h 9650"/>
                  <a:gd name="connsiteX18-1159" fmla="*/ 991 w 10000"/>
                  <a:gd name="connsiteY18-1160" fmla="*/ 3383 h 9650"/>
                  <a:gd name="connsiteX19-1161" fmla="*/ 685 w 10000"/>
                  <a:gd name="connsiteY19-1162" fmla="*/ 4317 h 9650"/>
                  <a:gd name="connsiteX20-1163" fmla="*/ 531 w 10000"/>
                  <a:gd name="connsiteY20-1164" fmla="*/ 5517 h 9650"/>
                  <a:gd name="connsiteX21-1165" fmla="*/ 634 w 10000"/>
                  <a:gd name="connsiteY21-1166" fmla="*/ 6583 h 9650"/>
                  <a:gd name="connsiteX22-1167" fmla="*/ 838 w 10000"/>
                  <a:gd name="connsiteY22-1168" fmla="*/ 7383 h 9650"/>
                  <a:gd name="connsiteX23-1169" fmla="*/ 1246 w 10000"/>
                  <a:gd name="connsiteY23-1170" fmla="*/ 8450 h 9650"/>
                  <a:gd name="connsiteX24-1171" fmla="*/ 1757 w 10000"/>
                  <a:gd name="connsiteY24-1172" fmla="*/ 9117 h 9650"/>
                  <a:gd name="connsiteX25-1173" fmla="*/ 2472 w 10000"/>
                  <a:gd name="connsiteY25-1174" fmla="*/ 9650 h 9650"/>
                  <a:gd name="connsiteX26-1175" fmla="*/ 3391 w 10000"/>
                  <a:gd name="connsiteY26-1176" fmla="*/ 9517 h 9650"/>
                  <a:gd name="connsiteX27-1177" fmla="*/ 4361 w 10000"/>
                  <a:gd name="connsiteY27-1178" fmla="*/ 8583 h 9650"/>
                  <a:gd name="connsiteX28-1179" fmla="*/ 5331 w 10000"/>
                  <a:gd name="connsiteY28-1180" fmla="*/ 6983 h 9650"/>
                  <a:gd name="connsiteX29-1181" fmla="*/ 6301 w 10000"/>
                  <a:gd name="connsiteY29-1182" fmla="*/ 5250 h 9650"/>
                  <a:gd name="connsiteX30-1183" fmla="*/ 7425 w 10000"/>
                  <a:gd name="connsiteY30-1184" fmla="*/ 3783 h 9650"/>
                  <a:gd name="connsiteX31-1185" fmla="*/ 8600 w 10000"/>
                  <a:gd name="connsiteY31-1186" fmla="*/ 3517 h 9650"/>
                  <a:gd name="connsiteX32-1187" fmla="*/ 9161 w 10000"/>
                  <a:gd name="connsiteY32-1188" fmla="*/ 3917 h 9650"/>
                  <a:gd name="connsiteX33-1189" fmla="*/ 9621 w 10000"/>
                  <a:gd name="connsiteY33-1190" fmla="*/ 4717 h 9650"/>
                  <a:gd name="connsiteX34-1191" fmla="*/ 9927 w 10000"/>
                  <a:gd name="connsiteY34-1192" fmla="*/ 6050 h 9650"/>
                  <a:gd name="connsiteX35-1193" fmla="*/ 9978 w 10000"/>
                  <a:gd name="connsiteY35-1194" fmla="*/ 6717 h 9650"/>
                  <a:gd name="connsiteX36-1195" fmla="*/ 9876 w 10000"/>
                  <a:gd name="connsiteY36-1196" fmla="*/ 7383 h 9650"/>
                  <a:gd name="connsiteX37-1197" fmla="*/ 9468 w 10000"/>
                  <a:gd name="connsiteY37-1198" fmla="*/ 8183 h 9650"/>
                  <a:gd name="connsiteX38-1199" fmla="*/ 8957 w 10000"/>
                  <a:gd name="connsiteY38-1200" fmla="*/ 8450 h 9650"/>
                  <a:gd name="connsiteX39-1201" fmla="*/ 8140 w 10000"/>
                  <a:gd name="connsiteY39-1202" fmla="*/ 7517 h 9650"/>
                  <a:gd name="connsiteX40-1203" fmla="*/ 7885 w 10000"/>
                  <a:gd name="connsiteY40-1204" fmla="*/ 6717 h 9650"/>
                  <a:gd name="connsiteX41-1205" fmla="*/ 7833 w 10000"/>
                  <a:gd name="connsiteY41-1206" fmla="*/ 5650 h 9650"/>
                  <a:gd name="connsiteX42-1207" fmla="*/ 8037 w 10000"/>
                  <a:gd name="connsiteY42-1208" fmla="*/ 4983 h 9650"/>
                  <a:gd name="connsiteX43-1209" fmla="*/ 8242 w 10000"/>
                  <a:gd name="connsiteY43-1210" fmla="*/ 4717 h 9650"/>
                  <a:gd name="connsiteX44-1211" fmla="*/ 8650 w 10000"/>
                  <a:gd name="connsiteY44-1212" fmla="*/ 4583 h 9650"/>
                  <a:gd name="connsiteX45-1213" fmla="*/ 8753 w 10000"/>
                  <a:gd name="connsiteY45-1214" fmla="*/ 4583 h 9650"/>
                  <a:gd name="connsiteX46-1215" fmla="*/ 8650 w 10000"/>
                  <a:gd name="connsiteY46-1216" fmla="*/ 4583 h 9650"/>
                  <a:gd name="connsiteX47-1217" fmla="*/ 8242 w 10000"/>
                  <a:gd name="connsiteY47-1218" fmla="*/ 4717 h 9650"/>
                  <a:gd name="connsiteX48-1219" fmla="*/ 8037 w 10000"/>
                  <a:gd name="connsiteY48-1220" fmla="*/ 4983 h 9650"/>
                  <a:gd name="connsiteX49-1221" fmla="*/ 7833 w 10000"/>
                  <a:gd name="connsiteY49-1222" fmla="*/ 5650 h 9650"/>
                  <a:gd name="connsiteX50-1223" fmla="*/ 7885 w 10000"/>
                  <a:gd name="connsiteY50-1224" fmla="*/ 6717 h 9650"/>
                  <a:gd name="connsiteX51-1225" fmla="*/ 8140 w 10000"/>
                  <a:gd name="connsiteY51-1226" fmla="*/ 7650 h 9650"/>
                  <a:gd name="connsiteX52-1227" fmla="*/ 8957 w 10000"/>
                  <a:gd name="connsiteY52-1228" fmla="*/ 8450 h 9650"/>
                  <a:gd name="connsiteX53-1229" fmla="*/ 9212 w 10000"/>
                  <a:gd name="connsiteY53-1230" fmla="*/ 8450 h 9650"/>
                  <a:gd name="connsiteX54-1231" fmla="*/ 9468 w 10000"/>
                  <a:gd name="connsiteY54-1232" fmla="*/ 8317 h 9650"/>
                  <a:gd name="connsiteX55-1233" fmla="*/ 9722 w 10000"/>
                  <a:gd name="connsiteY55-1234" fmla="*/ 8050 h 9650"/>
                  <a:gd name="connsiteX56-1235" fmla="*/ 9927 w 10000"/>
                  <a:gd name="connsiteY56-1236" fmla="*/ 7517 h 9650"/>
                  <a:gd name="connsiteX57-1237" fmla="*/ 9978 w 10000"/>
                  <a:gd name="connsiteY57-1238" fmla="*/ 6717 h 9650"/>
                  <a:gd name="connsiteX58-1239" fmla="*/ 9978 w 10000"/>
                  <a:gd name="connsiteY58-1240" fmla="*/ 5917 h 9650"/>
                  <a:gd name="connsiteX59-1241" fmla="*/ 9672 w 10000"/>
                  <a:gd name="connsiteY59-1242" fmla="*/ 4583 h 9650"/>
                  <a:gd name="connsiteX60-1243" fmla="*/ 9161 w 10000"/>
                  <a:gd name="connsiteY60-1244" fmla="*/ 3783 h 9650"/>
                  <a:gd name="connsiteX61-1245" fmla="*/ 8600 w 10000"/>
                  <a:gd name="connsiteY61-1246" fmla="*/ 3250 h 9650"/>
                  <a:gd name="connsiteX62-1247" fmla="*/ 7374 w 10000"/>
                  <a:gd name="connsiteY62-1248" fmla="*/ 3650 h 9650"/>
                  <a:gd name="connsiteX63-1249" fmla="*/ 6251 w 10000"/>
                  <a:gd name="connsiteY63-1250" fmla="*/ 4983 h 9650"/>
                  <a:gd name="connsiteX64-1251" fmla="*/ 5229 w 10000"/>
                  <a:gd name="connsiteY64-1252" fmla="*/ 6850 h 9650"/>
                  <a:gd name="connsiteX65-1253" fmla="*/ 4310 w 10000"/>
                  <a:gd name="connsiteY65-1254" fmla="*/ 8317 h 9650"/>
                  <a:gd name="connsiteX66-1255" fmla="*/ 2472 w 10000"/>
                  <a:gd name="connsiteY66-1256" fmla="*/ 9250 h 9650"/>
                  <a:gd name="connsiteX67-1257" fmla="*/ 1808 w 10000"/>
                  <a:gd name="connsiteY67-1258" fmla="*/ 8850 h 9650"/>
                  <a:gd name="connsiteX68-1259" fmla="*/ 1349 w 10000"/>
                  <a:gd name="connsiteY68-1260" fmla="*/ 8183 h 9650"/>
                  <a:gd name="connsiteX69-1261" fmla="*/ 940 w 10000"/>
                  <a:gd name="connsiteY69-1262" fmla="*/ 7250 h 9650"/>
                  <a:gd name="connsiteX70-1263" fmla="*/ 735 w 10000"/>
                  <a:gd name="connsiteY70-1264" fmla="*/ 6450 h 9650"/>
                  <a:gd name="connsiteX71-1265" fmla="*/ 685 w 10000"/>
                  <a:gd name="connsiteY71-1266" fmla="*/ 5517 h 9650"/>
                  <a:gd name="connsiteX72-1267" fmla="*/ 735 w 10000"/>
                  <a:gd name="connsiteY72-1268" fmla="*/ 4450 h 9650"/>
                  <a:gd name="connsiteX73-1269" fmla="*/ 1042 w 10000"/>
                  <a:gd name="connsiteY73-1270" fmla="*/ 3650 h 9650"/>
                  <a:gd name="connsiteX74-1271" fmla="*/ 1962 w 10000"/>
                  <a:gd name="connsiteY74-1272" fmla="*/ 2850 h 9650"/>
                  <a:gd name="connsiteX75-1273" fmla="*/ 2523 w 10000"/>
                  <a:gd name="connsiteY75-1274" fmla="*/ 2983 h 9650"/>
                  <a:gd name="connsiteX76-1275" fmla="*/ 3034 w 10000"/>
                  <a:gd name="connsiteY76-1276" fmla="*/ 3517 h 9650"/>
                  <a:gd name="connsiteX77-1277" fmla="*/ 3238 w 10000"/>
                  <a:gd name="connsiteY77-1278" fmla="*/ 3917 h 9650"/>
                  <a:gd name="connsiteX78-1279" fmla="*/ 3442 w 10000"/>
                  <a:gd name="connsiteY78-1280" fmla="*/ 4450 h 9650"/>
                  <a:gd name="connsiteX79-1281" fmla="*/ 3494 w 10000"/>
                  <a:gd name="connsiteY79-1282" fmla="*/ 5117 h 9650"/>
                  <a:gd name="connsiteX80-1283" fmla="*/ 3340 w 10000"/>
                  <a:gd name="connsiteY80-1284" fmla="*/ 5783 h 9650"/>
                  <a:gd name="connsiteX81-1285" fmla="*/ 2830 w 10000"/>
                  <a:gd name="connsiteY81-1286" fmla="*/ 6450 h 9650"/>
                  <a:gd name="connsiteX82-1287" fmla="*/ 2267 w 10000"/>
                  <a:gd name="connsiteY82-1288" fmla="*/ 6583 h 9650"/>
                  <a:gd name="connsiteX83-1289" fmla="*/ 1093 w 10000"/>
                  <a:gd name="connsiteY83-1290" fmla="*/ 5783 h 9650"/>
                  <a:gd name="connsiteX84-1291" fmla="*/ 582 w 10000"/>
                  <a:gd name="connsiteY84-1292" fmla="*/ 4983 h 9650"/>
                  <a:gd name="connsiteX85-1293" fmla="*/ 174 w 10000"/>
                  <a:gd name="connsiteY85-1294" fmla="*/ 3783 h 9650"/>
                  <a:gd name="connsiteX86-1295" fmla="*/ 21 w 10000"/>
                  <a:gd name="connsiteY86-1296" fmla="*/ 2317 h 9650"/>
                  <a:gd name="connsiteX87-1297" fmla="*/ 123 w 10000"/>
                  <a:gd name="connsiteY87-1298" fmla="*/ 1650 h 9650"/>
                  <a:gd name="connsiteX88-1299" fmla="*/ 225 w 10000"/>
                  <a:gd name="connsiteY88-1300" fmla="*/ 983 h 9650"/>
                  <a:gd name="connsiteX89-1301" fmla="*/ 634 w 10000"/>
                  <a:gd name="connsiteY89-1302" fmla="*/ 183 h 9650"/>
                  <a:gd name="connsiteX0-1303" fmla="*/ 225 w 10000"/>
                  <a:gd name="connsiteY0-1304" fmla="*/ 967 h 9948"/>
                  <a:gd name="connsiteX1-1305" fmla="*/ 634 w 10000"/>
                  <a:gd name="connsiteY1-1306" fmla="*/ 0 h 9948"/>
                  <a:gd name="connsiteX2-1307" fmla="*/ 225 w 10000"/>
                  <a:gd name="connsiteY2-1308" fmla="*/ 829 h 9948"/>
                  <a:gd name="connsiteX3-1309" fmla="*/ 72 w 10000"/>
                  <a:gd name="connsiteY3-1310" fmla="*/ 1520 h 9948"/>
                  <a:gd name="connsiteX4-1311" fmla="*/ 21 w 10000"/>
                  <a:gd name="connsiteY4-1312" fmla="*/ 2349 h 9948"/>
                  <a:gd name="connsiteX5-1313" fmla="*/ 123 w 10000"/>
                  <a:gd name="connsiteY5-1314" fmla="*/ 3868 h 9948"/>
                  <a:gd name="connsiteX6-1315" fmla="*/ 531 w 10000"/>
                  <a:gd name="connsiteY6-1316" fmla="*/ 5112 h 9948"/>
                  <a:gd name="connsiteX7-1317" fmla="*/ 1042 w 10000"/>
                  <a:gd name="connsiteY7-1318" fmla="*/ 6080 h 9948"/>
                  <a:gd name="connsiteX8-1319" fmla="*/ 2217 w 10000"/>
                  <a:gd name="connsiteY8-1320" fmla="*/ 7046 h 9948"/>
                  <a:gd name="connsiteX9-1321" fmla="*/ 2830 w 10000"/>
                  <a:gd name="connsiteY9-1322" fmla="*/ 6909 h 9948"/>
                  <a:gd name="connsiteX10-1323" fmla="*/ 3391 w 10000"/>
                  <a:gd name="connsiteY10-1324" fmla="*/ 6217 h 9948"/>
                  <a:gd name="connsiteX11-1325" fmla="*/ 3544 w 10000"/>
                  <a:gd name="connsiteY11-1326" fmla="*/ 5388 h 9948"/>
                  <a:gd name="connsiteX12-1327" fmla="*/ 3544 w 10000"/>
                  <a:gd name="connsiteY12-1328" fmla="*/ 4559 h 9948"/>
                  <a:gd name="connsiteX13-1329" fmla="*/ 3340 w 10000"/>
                  <a:gd name="connsiteY13-1330" fmla="*/ 3868 h 9948"/>
                  <a:gd name="connsiteX14-1331" fmla="*/ 3084 w 10000"/>
                  <a:gd name="connsiteY14-1332" fmla="*/ 3316 h 9948"/>
                  <a:gd name="connsiteX15-1333" fmla="*/ 2574 w 10000"/>
                  <a:gd name="connsiteY15-1334" fmla="*/ 2764 h 9948"/>
                  <a:gd name="connsiteX16-1335" fmla="*/ 2012 w 10000"/>
                  <a:gd name="connsiteY16-1336" fmla="*/ 2625 h 9948"/>
                  <a:gd name="connsiteX17-1337" fmla="*/ 1451 w 10000"/>
                  <a:gd name="connsiteY17-1338" fmla="*/ 2764 h 9948"/>
                  <a:gd name="connsiteX18-1339" fmla="*/ 991 w 10000"/>
                  <a:gd name="connsiteY18-1340" fmla="*/ 3454 h 9948"/>
                  <a:gd name="connsiteX19-1341" fmla="*/ 685 w 10000"/>
                  <a:gd name="connsiteY19-1342" fmla="*/ 4422 h 9948"/>
                  <a:gd name="connsiteX20-1343" fmla="*/ 531 w 10000"/>
                  <a:gd name="connsiteY20-1344" fmla="*/ 5665 h 9948"/>
                  <a:gd name="connsiteX21-1345" fmla="*/ 634 w 10000"/>
                  <a:gd name="connsiteY21-1346" fmla="*/ 6770 h 9948"/>
                  <a:gd name="connsiteX22-1347" fmla="*/ 838 w 10000"/>
                  <a:gd name="connsiteY22-1348" fmla="*/ 7599 h 9948"/>
                  <a:gd name="connsiteX23-1349" fmla="*/ 1246 w 10000"/>
                  <a:gd name="connsiteY23-1350" fmla="*/ 8704 h 9948"/>
                  <a:gd name="connsiteX24-1351" fmla="*/ 1757 w 10000"/>
                  <a:gd name="connsiteY24-1352" fmla="*/ 9396 h 9948"/>
                  <a:gd name="connsiteX25-1353" fmla="*/ 2472 w 10000"/>
                  <a:gd name="connsiteY25-1354" fmla="*/ 9948 h 9948"/>
                  <a:gd name="connsiteX26-1355" fmla="*/ 3391 w 10000"/>
                  <a:gd name="connsiteY26-1356" fmla="*/ 9810 h 9948"/>
                  <a:gd name="connsiteX27-1357" fmla="*/ 4361 w 10000"/>
                  <a:gd name="connsiteY27-1358" fmla="*/ 8842 h 9948"/>
                  <a:gd name="connsiteX28-1359" fmla="*/ 5331 w 10000"/>
                  <a:gd name="connsiteY28-1360" fmla="*/ 7184 h 9948"/>
                  <a:gd name="connsiteX29-1361" fmla="*/ 6301 w 10000"/>
                  <a:gd name="connsiteY29-1362" fmla="*/ 5388 h 9948"/>
                  <a:gd name="connsiteX30-1363" fmla="*/ 7425 w 10000"/>
                  <a:gd name="connsiteY30-1364" fmla="*/ 3868 h 9948"/>
                  <a:gd name="connsiteX31-1365" fmla="*/ 8600 w 10000"/>
                  <a:gd name="connsiteY31-1366" fmla="*/ 3593 h 9948"/>
                  <a:gd name="connsiteX32-1367" fmla="*/ 9161 w 10000"/>
                  <a:gd name="connsiteY32-1368" fmla="*/ 4007 h 9948"/>
                  <a:gd name="connsiteX33-1369" fmla="*/ 9621 w 10000"/>
                  <a:gd name="connsiteY33-1370" fmla="*/ 4836 h 9948"/>
                  <a:gd name="connsiteX34-1371" fmla="*/ 9927 w 10000"/>
                  <a:gd name="connsiteY34-1372" fmla="*/ 6217 h 9948"/>
                  <a:gd name="connsiteX35-1373" fmla="*/ 9978 w 10000"/>
                  <a:gd name="connsiteY35-1374" fmla="*/ 6909 h 9948"/>
                  <a:gd name="connsiteX36-1375" fmla="*/ 9876 w 10000"/>
                  <a:gd name="connsiteY36-1376" fmla="*/ 7599 h 9948"/>
                  <a:gd name="connsiteX37-1377" fmla="*/ 9468 w 10000"/>
                  <a:gd name="connsiteY37-1378" fmla="*/ 8428 h 9948"/>
                  <a:gd name="connsiteX38-1379" fmla="*/ 8957 w 10000"/>
                  <a:gd name="connsiteY38-1380" fmla="*/ 8704 h 9948"/>
                  <a:gd name="connsiteX39-1381" fmla="*/ 8140 w 10000"/>
                  <a:gd name="connsiteY39-1382" fmla="*/ 7738 h 9948"/>
                  <a:gd name="connsiteX40-1383" fmla="*/ 7885 w 10000"/>
                  <a:gd name="connsiteY40-1384" fmla="*/ 6909 h 9948"/>
                  <a:gd name="connsiteX41-1385" fmla="*/ 7833 w 10000"/>
                  <a:gd name="connsiteY41-1386" fmla="*/ 5803 h 9948"/>
                  <a:gd name="connsiteX42-1387" fmla="*/ 8037 w 10000"/>
                  <a:gd name="connsiteY42-1388" fmla="*/ 5112 h 9948"/>
                  <a:gd name="connsiteX43-1389" fmla="*/ 8242 w 10000"/>
                  <a:gd name="connsiteY43-1390" fmla="*/ 4836 h 9948"/>
                  <a:gd name="connsiteX44-1391" fmla="*/ 8650 w 10000"/>
                  <a:gd name="connsiteY44-1392" fmla="*/ 4697 h 9948"/>
                  <a:gd name="connsiteX45-1393" fmla="*/ 8753 w 10000"/>
                  <a:gd name="connsiteY45-1394" fmla="*/ 4697 h 9948"/>
                  <a:gd name="connsiteX46-1395" fmla="*/ 8650 w 10000"/>
                  <a:gd name="connsiteY46-1396" fmla="*/ 4697 h 9948"/>
                  <a:gd name="connsiteX47-1397" fmla="*/ 8242 w 10000"/>
                  <a:gd name="connsiteY47-1398" fmla="*/ 4836 h 9948"/>
                  <a:gd name="connsiteX48-1399" fmla="*/ 8037 w 10000"/>
                  <a:gd name="connsiteY48-1400" fmla="*/ 5112 h 9948"/>
                  <a:gd name="connsiteX49-1401" fmla="*/ 7833 w 10000"/>
                  <a:gd name="connsiteY49-1402" fmla="*/ 5803 h 9948"/>
                  <a:gd name="connsiteX50-1403" fmla="*/ 7885 w 10000"/>
                  <a:gd name="connsiteY50-1404" fmla="*/ 6909 h 9948"/>
                  <a:gd name="connsiteX51-1405" fmla="*/ 8140 w 10000"/>
                  <a:gd name="connsiteY51-1406" fmla="*/ 7875 h 9948"/>
                  <a:gd name="connsiteX52-1407" fmla="*/ 8957 w 10000"/>
                  <a:gd name="connsiteY52-1408" fmla="*/ 8704 h 9948"/>
                  <a:gd name="connsiteX53-1409" fmla="*/ 9212 w 10000"/>
                  <a:gd name="connsiteY53-1410" fmla="*/ 8704 h 9948"/>
                  <a:gd name="connsiteX54-1411" fmla="*/ 9468 w 10000"/>
                  <a:gd name="connsiteY54-1412" fmla="*/ 8567 h 9948"/>
                  <a:gd name="connsiteX55-1413" fmla="*/ 9722 w 10000"/>
                  <a:gd name="connsiteY55-1414" fmla="*/ 8290 h 9948"/>
                  <a:gd name="connsiteX56-1415" fmla="*/ 9927 w 10000"/>
                  <a:gd name="connsiteY56-1416" fmla="*/ 7738 h 9948"/>
                  <a:gd name="connsiteX57-1417" fmla="*/ 9978 w 10000"/>
                  <a:gd name="connsiteY57-1418" fmla="*/ 6909 h 9948"/>
                  <a:gd name="connsiteX58-1419" fmla="*/ 9978 w 10000"/>
                  <a:gd name="connsiteY58-1420" fmla="*/ 6080 h 9948"/>
                  <a:gd name="connsiteX59-1421" fmla="*/ 9672 w 10000"/>
                  <a:gd name="connsiteY59-1422" fmla="*/ 4697 h 9948"/>
                  <a:gd name="connsiteX60-1423" fmla="*/ 9161 w 10000"/>
                  <a:gd name="connsiteY60-1424" fmla="*/ 3868 h 9948"/>
                  <a:gd name="connsiteX61-1425" fmla="*/ 8600 w 10000"/>
                  <a:gd name="connsiteY61-1426" fmla="*/ 3316 h 9948"/>
                  <a:gd name="connsiteX62-1427" fmla="*/ 7374 w 10000"/>
                  <a:gd name="connsiteY62-1428" fmla="*/ 3730 h 9948"/>
                  <a:gd name="connsiteX63-1429" fmla="*/ 6251 w 10000"/>
                  <a:gd name="connsiteY63-1430" fmla="*/ 5112 h 9948"/>
                  <a:gd name="connsiteX64-1431" fmla="*/ 5229 w 10000"/>
                  <a:gd name="connsiteY64-1432" fmla="*/ 7046 h 9948"/>
                  <a:gd name="connsiteX65-1433" fmla="*/ 4310 w 10000"/>
                  <a:gd name="connsiteY65-1434" fmla="*/ 8567 h 9948"/>
                  <a:gd name="connsiteX66-1435" fmla="*/ 2472 w 10000"/>
                  <a:gd name="connsiteY66-1436" fmla="*/ 9533 h 9948"/>
                  <a:gd name="connsiteX67-1437" fmla="*/ 1808 w 10000"/>
                  <a:gd name="connsiteY67-1438" fmla="*/ 9119 h 9948"/>
                  <a:gd name="connsiteX68-1439" fmla="*/ 1349 w 10000"/>
                  <a:gd name="connsiteY68-1440" fmla="*/ 8428 h 9948"/>
                  <a:gd name="connsiteX69-1441" fmla="*/ 940 w 10000"/>
                  <a:gd name="connsiteY69-1442" fmla="*/ 7461 h 9948"/>
                  <a:gd name="connsiteX70-1443" fmla="*/ 735 w 10000"/>
                  <a:gd name="connsiteY70-1444" fmla="*/ 6632 h 9948"/>
                  <a:gd name="connsiteX71-1445" fmla="*/ 685 w 10000"/>
                  <a:gd name="connsiteY71-1446" fmla="*/ 5665 h 9948"/>
                  <a:gd name="connsiteX72-1447" fmla="*/ 735 w 10000"/>
                  <a:gd name="connsiteY72-1448" fmla="*/ 4559 h 9948"/>
                  <a:gd name="connsiteX73-1449" fmla="*/ 1042 w 10000"/>
                  <a:gd name="connsiteY73-1450" fmla="*/ 3730 h 9948"/>
                  <a:gd name="connsiteX74-1451" fmla="*/ 1962 w 10000"/>
                  <a:gd name="connsiteY74-1452" fmla="*/ 2901 h 9948"/>
                  <a:gd name="connsiteX75-1453" fmla="*/ 2523 w 10000"/>
                  <a:gd name="connsiteY75-1454" fmla="*/ 3039 h 9948"/>
                  <a:gd name="connsiteX76-1455" fmla="*/ 3034 w 10000"/>
                  <a:gd name="connsiteY76-1456" fmla="*/ 3593 h 9948"/>
                  <a:gd name="connsiteX77-1457" fmla="*/ 3238 w 10000"/>
                  <a:gd name="connsiteY77-1458" fmla="*/ 4007 h 9948"/>
                  <a:gd name="connsiteX78-1459" fmla="*/ 3442 w 10000"/>
                  <a:gd name="connsiteY78-1460" fmla="*/ 4559 h 9948"/>
                  <a:gd name="connsiteX79-1461" fmla="*/ 3494 w 10000"/>
                  <a:gd name="connsiteY79-1462" fmla="*/ 5251 h 9948"/>
                  <a:gd name="connsiteX80-1463" fmla="*/ 3340 w 10000"/>
                  <a:gd name="connsiteY80-1464" fmla="*/ 5941 h 9948"/>
                  <a:gd name="connsiteX81-1465" fmla="*/ 2830 w 10000"/>
                  <a:gd name="connsiteY81-1466" fmla="*/ 6632 h 9948"/>
                  <a:gd name="connsiteX82-1467" fmla="*/ 2267 w 10000"/>
                  <a:gd name="connsiteY82-1468" fmla="*/ 6770 h 9948"/>
                  <a:gd name="connsiteX83-1469" fmla="*/ 1093 w 10000"/>
                  <a:gd name="connsiteY83-1470" fmla="*/ 5941 h 9948"/>
                  <a:gd name="connsiteX84-1471" fmla="*/ 582 w 10000"/>
                  <a:gd name="connsiteY84-1472" fmla="*/ 5112 h 9948"/>
                  <a:gd name="connsiteX85-1473" fmla="*/ 174 w 10000"/>
                  <a:gd name="connsiteY85-1474" fmla="*/ 3868 h 9948"/>
                  <a:gd name="connsiteX86-1475" fmla="*/ 21 w 10000"/>
                  <a:gd name="connsiteY86-1476" fmla="*/ 2349 h 9948"/>
                  <a:gd name="connsiteX87-1477" fmla="*/ 123 w 10000"/>
                  <a:gd name="connsiteY87-1478" fmla="*/ 1658 h 9948"/>
                  <a:gd name="connsiteX88-1479" fmla="*/ 225 w 10000"/>
                  <a:gd name="connsiteY88-1480" fmla="*/ 967 h 9948"/>
                  <a:gd name="connsiteX0-1481" fmla="*/ 123 w 10000"/>
                  <a:gd name="connsiteY0-1482" fmla="*/ 1667 h 10000"/>
                  <a:gd name="connsiteX1-1483" fmla="*/ 634 w 10000"/>
                  <a:gd name="connsiteY1-1484" fmla="*/ 0 h 10000"/>
                  <a:gd name="connsiteX2-1485" fmla="*/ 225 w 10000"/>
                  <a:gd name="connsiteY2-1486" fmla="*/ 833 h 10000"/>
                  <a:gd name="connsiteX3-1487" fmla="*/ 72 w 10000"/>
                  <a:gd name="connsiteY3-1488" fmla="*/ 1528 h 10000"/>
                  <a:gd name="connsiteX4-1489" fmla="*/ 21 w 10000"/>
                  <a:gd name="connsiteY4-1490" fmla="*/ 2361 h 10000"/>
                  <a:gd name="connsiteX5-1491" fmla="*/ 123 w 10000"/>
                  <a:gd name="connsiteY5-1492" fmla="*/ 3888 h 10000"/>
                  <a:gd name="connsiteX6-1493" fmla="*/ 531 w 10000"/>
                  <a:gd name="connsiteY6-1494" fmla="*/ 5139 h 10000"/>
                  <a:gd name="connsiteX7-1495" fmla="*/ 1042 w 10000"/>
                  <a:gd name="connsiteY7-1496" fmla="*/ 6112 h 10000"/>
                  <a:gd name="connsiteX8-1497" fmla="*/ 2217 w 10000"/>
                  <a:gd name="connsiteY8-1498" fmla="*/ 7083 h 10000"/>
                  <a:gd name="connsiteX9-1499" fmla="*/ 2830 w 10000"/>
                  <a:gd name="connsiteY9-1500" fmla="*/ 6945 h 10000"/>
                  <a:gd name="connsiteX10-1501" fmla="*/ 3391 w 10000"/>
                  <a:gd name="connsiteY10-1502" fmla="*/ 6249 h 10000"/>
                  <a:gd name="connsiteX11-1503" fmla="*/ 3544 w 10000"/>
                  <a:gd name="connsiteY11-1504" fmla="*/ 5416 h 10000"/>
                  <a:gd name="connsiteX12-1505" fmla="*/ 3544 w 10000"/>
                  <a:gd name="connsiteY12-1506" fmla="*/ 4583 h 10000"/>
                  <a:gd name="connsiteX13-1507" fmla="*/ 3340 w 10000"/>
                  <a:gd name="connsiteY13-1508" fmla="*/ 3888 h 10000"/>
                  <a:gd name="connsiteX14-1509" fmla="*/ 3084 w 10000"/>
                  <a:gd name="connsiteY14-1510" fmla="*/ 3333 h 10000"/>
                  <a:gd name="connsiteX15-1511" fmla="*/ 2574 w 10000"/>
                  <a:gd name="connsiteY15-1512" fmla="*/ 2778 h 10000"/>
                  <a:gd name="connsiteX16-1513" fmla="*/ 2012 w 10000"/>
                  <a:gd name="connsiteY16-1514" fmla="*/ 2639 h 10000"/>
                  <a:gd name="connsiteX17-1515" fmla="*/ 1451 w 10000"/>
                  <a:gd name="connsiteY17-1516" fmla="*/ 2778 h 10000"/>
                  <a:gd name="connsiteX18-1517" fmla="*/ 991 w 10000"/>
                  <a:gd name="connsiteY18-1518" fmla="*/ 3472 h 10000"/>
                  <a:gd name="connsiteX19-1519" fmla="*/ 685 w 10000"/>
                  <a:gd name="connsiteY19-1520" fmla="*/ 4445 h 10000"/>
                  <a:gd name="connsiteX20-1521" fmla="*/ 531 w 10000"/>
                  <a:gd name="connsiteY20-1522" fmla="*/ 5695 h 10000"/>
                  <a:gd name="connsiteX21-1523" fmla="*/ 634 w 10000"/>
                  <a:gd name="connsiteY21-1524" fmla="*/ 6805 h 10000"/>
                  <a:gd name="connsiteX22-1525" fmla="*/ 838 w 10000"/>
                  <a:gd name="connsiteY22-1526" fmla="*/ 7639 h 10000"/>
                  <a:gd name="connsiteX23-1527" fmla="*/ 1246 w 10000"/>
                  <a:gd name="connsiteY23-1528" fmla="*/ 8749 h 10000"/>
                  <a:gd name="connsiteX24-1529" fmla="*/ 1757 w 10000"/>
                  <a:gd name="connsiteY24-1530" fmla="*/ 9445 h 10000"/>
                  <a:gd name="connsiteX25-1531" fmla="*/ 2472 w 10000"/>
                  <a:gd name="connsiteY25-1532" fmla="*/ 10000 h 10000"/>
                  <a:gd name="connsiteX26-1533" fmla="*/ 3391 w 10000"/>
                  <a:gd name="connsiteY26-1534" fmla="*/ 9861 h 10000"/>
                  <a:gd name="connsiteX27-1535" fmla="*/ 4361 w 10000"/>
                  <a:gd name="connsiteY27-1536" fmla="*/ 8888 h 10000"/>
                  <a:gd name="connsiteX28-1537" fmla="*/ 5331 w 10000"/>
                  <a:gd name="connsiteY28-1538" fmla="*/ 7222 h 10000"/>
                  <a:gd name="connsiteX29-1539" fmla="*/ 6301 w 10000"/>
                  <a:gd name="connsiteY29-1540" fmla="*/ 5416 h 10000"/>
                  <a:gd name="connsiteX30-1541" fmla="*/ 7425 w 10000"/>
                  <a:gd name="connsiteY30-1542" fmla="*/ 3888 h 10000"/>
                  <a:gd name="connsiteX31-1543" fmla="*/ 8600 w 10000"/>
                  <a:gd name="connsiteY31-1544" fmla="*/ 3612 h 10000"/>
                  <a:gd name="connsiteX32-1545" fmla="*/ 9161 w 10000"/>
                  <a:gd name="connsiteY32-1546" fmla="*/ 4028 h 10000"/>
                  <a:gd name="connsiteX33-1547" fmla="*/ 9621 w 10000"/>
                  <a:gd name="connsiteY33-1548" fmla="*/ 4861 h 10000"/>
                  <a:gd name="connsiteX34-1549" fmla="*/ 9927 w 10000"/>
                  <a:gd name="connsiteY34-1550" fmla="*/ 6249 h 10000"/>
                  <a:gd name="connsiteX35-1551" fmla="*/ 9978 w 10000"/>
                  <a:gd name="connsiteY35-1552" fmla="*/ 6945 h 10000"/>
                  <a:gd name="connsiteX36-1553" fmla="*/ 9876 w 10000"/>
                  <a:gd name="connsiteY36-1554" fmla="*/ 7639 h 10000"/>
                  <a:gd name="connsiteX37-1555" fmla="*/ 9468 w 10000"/>
                  <a:gd name="connsiteY37-1556" fmla="*/ 8472 h 10000"/>
                  <a:gd name="connsiteX38-1557" fmla="*/ 8957 w 10000"/>
                  <a:gd name="connsiteY38-1558" fmla="*/ 8749 h 10000"/>
                  <a:gd name="connsiteX39-1559" fmla="*/ 8140 w 10000"/>
                  <a:gd name="connsiteY39-1560" fmla="*/ 7778 h 10000"/>
                  <a:gd name="connsiteX40-1561" fmla="*/ 7885 w 10000"/>
                  <a:gd name="connsiteY40-1562" fmla="*/ 6945 h 10000"/>
                  <a:gd name="connsiteX41-1563" fmla="*/ 7833 w 10000"/>
                  <a:gd name="connsiteY41-1564" fmla="*/ 5833 h 10000"/>
                  <a:gd name="connsiteX42-1565" fmla="*/ 8037 w 10000"/>
                  <a:gd name="connsiteY42-1566" fmla="*/ 5139 h 10000"/>
                  <a:gd name="connsiteX43-1567" fmla="*/ 8242 w 10000"/>
                  <a:gd name="connsiteY43-1568" fmla="*/ 4861 h 10000"/>
                  <a:gd name="connsiteX44-1569" fmla="*/ 8650 w 10000"/>
                  <a:gd name="connsiteY44-1570" fmla="*/ 4722 h 10000"/>
                  <a:gd name="connsiteX45-1571" fmla="*/ 8753 w 10000"/>
                  <a:gd name="connsiteY45-1572" fmla="*/ 4722 h 10000"/>
                  <a:gd name="connsiteX46-1573" fmla="*/ 8650 w 10000"/>
                  <a:gd name="connsiteY46-1574" fmla="*/ 4722 h 10000"/>
                  <a:gd name="connsiteX47-1575" fmla="*/ 8242 w 10000"/>
                  <a:gd name="connsiteY47-1576" fmla="*/ 4861 h 10000"/>
                  <a:gd name="connsiteX48-1577" fmla="*/ 8037 w 10000"/>
                  <a:gd name="connsiteY48-1578" fmla="*/ 5139 h 10000"/>
                  <a:gd name="connsiteX49-1579" fmla="*/ 7833 w 10000"/>
                  <a:gd name="connsiteY49-1580" fmla="*/ 5833 h 10000"/>
                  <a:gd name="connsiteX50-1581" fmla="*/ 7885 w 10000"/>
                  <a:gd name="connsiteY50-1582" fmla="*/ 6945 h 10000"/>
                  <a:gd name="connsiteX51-1583" fmla="*/ 8140 w 10000"/>
                  <a:gd name="connsiteY51-1584" fmla="*/ 7916 h 10000"/>
                  <a:gd name="connsiteX52-1585" fmla="*/ 8957 w 10000"/>
                  <a:gd name="connsiteY52-1586" fmla="*/ 8749 h 10000"/>
                  <a:gd name="connsiteX53-1587" fmla="*/ 9212 w 10000"/>
                  <a:gd name="connsiteY53-1588" fmla="*/ 8749 h 10000"/>
                  <a:gd name="connsiteX54-1589" fmla="*/ 9468 w 10000"/>
                  <a:gd name="connsiteY54-1590" fmla="*/ 8612 h 10000"/>
                  <a:gd name="connsiteX55-1591" fmla="*/ 9722 w 10000"/>
                  <a:gd name="connsiteY55-1592" fmla="*/ 8333 h 10000"/>
                  <a:gd name="connsiteX56-1593" fmla="*/ 9927 w 10000"/>
                  <a:gd name="connsiteY56-1594" fmla="*/ 7778 h 10000"/>
                  <a:gd name="connsiteX57-1595" fmla="*/ 9978 w 10000"/>
                  <a:gd name="connsiteY57-1596" fmla="*/ 6945 h 10000"/>
                  <a:gd name="connsiteX58-1597" fmla="*/ 9978 w 10000"/>
                  <a:gd name="connsiteY58-1598" fmla="*/ 6112 h 10000"/>
                  <a:gd name="connsiteX59-1599" fmla="*/ 9672 w 10000"/>
                  <a:gd name="connsiteY59-1600" fmla="*/ 4722 h 10000"/>
                  <a:gd name="connsiteX60-1601" fmla="*/ 9161 w 10000"/>
                  <a:gd name="connsiteY60-1602" fmla="*/ 3888 h 10000"/>
                  <a:gd name="connsiteX61-1603" fmla="*/ 8600 w 10000"/>
                  <a:gd name="connsiteY61-1604" fmla="*/ 3333 h 10000"/>
                  <a:gd name="connsiteX62-1605" fmla="*/ 7374 w 10000"/>
                  <a:gd name="connsiteY62-1606" fmla="*/ 3749 h 10000"/>
                  <a:gd name="connsiteX63-1607" fmla="*/ 6251 w 10000"/>
                  <a:gd name="connsiteY63-1608" fmla="*/ 5139 h 10000"/>
                  <a:gd name="connsiteX64-1609" fmla="*/ 5229 w 10000"/>
                  <a:gd name="connsiteY64-1610" fmla="*/ 7083 h 10000"/>
                  <a:gd name="connsiteX65-1611" fmla="*/ 4310 w 10000"/>
                  <a:gd name="connsiteY65-1612" fmla="*/ 8612 h 10000"/>
                  <a:gd name="connsiteX66-1613" fmla="*/ 2472 w 10000"/>
                  <a:gd name="connsiteY66-1614" fmla="*/ 9583 h 10000"/>
                  <a:gd name="connsiteX67-1615" fmla="*/ 1808 w 10000"/>
                  <a:gd name="connsiteY67-1616" fmla="*/ 9167 h 10000"/>
                  <a:gd name="connsiteX68-1617" fmla="*/ 1349 w 10000"/>
                  <a:gd name="connsiteY68-1618" fmla="*/ 8472 h 10000"/>
                  <a:gd name="connsiteX69-1619" fmla="*/ 940 w 10000"/>
                  <a:gd name="connsiteY69-1620" fmla="*/ 7500 h 10000"/>
                  <a:gd name="connsiteX70-1621" fmla="*/ 735 w 10000"/>
                  <a:gd name="connsiteY70-1622" fmla="*/ 6667 h 10000"/>
                  <a:gd name="connsiteX71-1623" fmla="*/ 685 w 10000"/>
                  <a:gd name="connsiteY71-1624" fmla="*/ 5695 h 10000"/>
                  <a:gd name="connsiteX72-1625" fmla="*/ 735 w 10000"/>
                  <a:gd name="connsiteY72-1626" fmla="*/ 4583 h 10000"/>
                  <a:gd name="connsiteX73-1627" fmla="*/ 1042 w 10000"/>
                  <a:gd name="connsiteY73-1628" fmla="*/ 3749 h 10000"/>
                  <a:gd name="connsiteX74-1629" fmla="*/ 1962 w 10000"/>
                  <a:gd name="connsiteY74-1630" fmla="*/ 2916 h 10000"/>
                  <a:gd name="connsiteX75-1631" fmla="*/ 2523 w 10000"/>
                  <a:gd name="connsiteY75-1632" fmla="*/ 3055 h 10000"/>
                  <a:gd name="connsiteX76-1633" fmla="*/ 3034 w 10000"/>
                  <a:gd name="connsiteY76-1634" fmla="*/ 3612 h 10000"/>
                  <a:gd name="connsiteX77-1635" fmla="*/ 3238 w 10000"/>
                  <a:gd name="connsiteY77-1636" fmla="*/ 4028 h 10000"/>
                  <a:gd name="connsiteX78-1637" fmla="*/ 3442 w 10000"/>
                  <a:gd name="connsiteY78-1638" fmla="*/ 4583 h 10000"/>
                  <a:gd name="connsiteX79-1639" fmla="*/ 3494 w 10000"/>
                  <a:gd name="connsiteY79-1640" fmla="*/ 5278 h 10000"/>
                  <a:gd name="connsiteX80-1641" fmla="*/ 3340 w 10000"/>
                  <a:gd name="connsiteY80-1642" fmla="*/ 5972 h 10000"/>
                  <a:gd name="connsiteX81-1643" fmla="*/ 2830 w 10000"/>
                  <a:gd name="connsiteY81-1644" fmla="*/ 6667 h 10000"/>
                  <a:gd name="connsiteX82-1645" fmla="*/ 2267 w 10000"/>
                  <a:gd name="connsiteY82-1646" fmla="*/ 6805 h 10000"/>
                  <a:gd name="connsiteX83-1647" fmla="*/ 1093 w 10000"/>
                  <a:gd name="connsiteY83-1648" fmla="*/ 5972 h 10000"/>
                  <a:gd name="connsiteX84-1649" fmla="*/ 582 w 10000"/>
                  <a:gd name="connsiteY84-1650" fmla="*/ 5139 h 10000"/>
                  <a:gd name="connsiteX85-1651" fmla="*/ 174 w 10000"/>
                  <a:gd name="connsiteY85-1652" fmla="*/ 3888 h 10000"/>
                  <a:gd name="connsiteX86-1653" fmla="*/ 21 w 10000"/>
                  <a:gd name="connsiteY86-1654" fmla="*/ 2361 h 10000"/>
                  <a:gd name="connsiteX87-1655" fmla="*/ 123 w 10000"/>
                  <a:gd name="connsiteY87-1656" fmla="*/ 1667 h 10000"/>
                  <a:gd name="connsiteX0-1657" fmla="*/ 123 w 10000"/>
                  <a:gd name="connsiteY0-1658" fmla="*/ 834 h 9167"/>
                  <a:gd name="connsiteX1-1659" fmla="*/ 225 w 10000"/>
                  <a:gd name="connsiteY1-1660" fmla="*/ 0 h 9167"/>
                  <a:gd name="connsiteX2-1661" fmla="*/ 72 w 10000"/>
                  <a:gd name="connsiteY2-1662" fmla="*/ 695 h 9167"/>
                  <a:gd name="connsiteX3-1663" fmla="*/ 21 w 10000"/>
                  <a:gd name="connsiteY3-1664" fmla="*/ 1528 h 9167"/>
                  <a:gd name="connsiteX4-1665" fmla="*/ 123 w 10000"/>
                  <a:gd name="connsiteY4-1666" fmla="*/ 3055 h 9167"/>
                  <a:gd name="connsiteX5-1667" fmla="*/ 531 w 10000"/>
                  <a:gd name="connsiteY5-1668" fmla="*/ 4306 h 9167"/>
                  <a:gd name="connsiteX6-1669" fmla="*/ 1042 w 10000"/>
                  <a:gd name="connsiteY6-1670" fmla="*/ 5279 h 9167"/>
                  <a:gd name="connsiteX7-1671" fmla="*/ 2217 w 10000"/>
                  <a:gd name="connsiteY7-1672" fmla="*/ 6250 h 9167"/>
                  <a:gd name="connsiteX8-1673" fmla="*/ 2830 w 10000"/>
                  <a:gd name="connsiteY8-1674" fmla="*/ 6112 h 9167"/>
                  <a:gd name="connsiteX9-1675" fmla="*/ 3391 w 10000"/>
                  <a:gd name="connsiteY9-1676" fmla="*/ 5416 h 9167"/>
                  <a:gd name="connsiteX10-1677" fmla="*/ 3544 w 10000"/>
                  <a:gd name="connsiteY10-1678" fmla="*/ 4583 h 9167"/>
                  <a:gd name="connsiteX11-1679" fmla="*/ 3544 w 10000"/>
                  <a:gd name="connsiteY11-1680" fmla="*/ 3750 h 9167"/>
                  <a:gd name="connsiteX12-1681" fmla="*/ 3340 w 10000"/>
                  <a:gd name="connsiteY12-1682" fmla="*/ 3055 h 9167"/>
                  <a:gd name="connsiteX13-1683" fmla="*/ 3084 w 10000"/>
                  <a:gd name="connsiteY13-1684" fmla="*/ 2500 h 9167"/>
                  <a:gd name="connsiteX14-1685" fmla="*/ 2574 w 10000"/>
                  <a:gd name="connsiteY14-1686" fmla="*/ 1945 h 9167"/>
                  <a:gd name="connsiteX15-1687" fmla="*/ 2012 w 10000"/>
                  <a:gd name="connsiteY15-1688" fmla="*/ 1806 h 9167"/>
                  <a:gd name="connsiteX16-1689" fmla="*/ 1451 w 10000"/>
                  <a:gd name="connsiteY16-1690" fmla="*/ 1945 h 9167"/>
                  <a:gd name="connsiteX17-1691" fmla="*/ 991 w 10000"/>
                  <a:gd name="connsiteY17-1692" fmla="*/ 2639 h 9167"/>
                  <a:gd name="connsiteX18-1693" fmla="*/ 685 w 10000"/>
                  <a:gd name="connsiteY18-1694" fmla="*/ 3612 h 9167"/>
                  <a:gd name="connsiteX19-1695" fmla="*/ 531 w 10000"/>
                  <a:gd name="connsiteY19-1696" fmla="*/ 4862 h 9167"/>
                  <a:gd name="connsiteX20-1697" fmla="*/ 634 w 10000"/>
                  <a:gd name="connsiteY20-1698" fmla="*/ 5972 h 9167"/>
                  <a:gd name="connsiteX21-1699" fmla="*/ 838 w 10000"/>
                  <a:gd name="connsiteY21-1700" fmla="*/ 6806 h 9167"/>
                  <a:gd name="connsiteX22-1701" fmla="*/ 1246 w 10000"/>
                  <a:gd name="connsiteY22-1702" fmla="*/ 7916 h 9167"/>
                  <a:gd name="connsiteX23-1703" fmla="*/ 1757 w 10000"/>
                  <a:gd name="connsiteY23-1704" fmla="*/ 8612 h 9167"/>
                  <a:gd name="connsiteX24-1705" fmla="*/ 2472 w 10000"/>
                  <a:gd name="connsiteY24-1706" fmla="*/ 9167 h 9167"/>
                  <a:gd name="connsiteX25-1707" fmla="*/ 3391 w 10000"/>
                  <a:gd name="connsiteY25-1708" fmla="*/ 9028 h 9167"/>
                  <a:gd name="connsiteX26-1709" fmla="*/ 4361 w 10000"/>
                  <a:gd name="connsiteY26-1710" fmla="*/ 8055 h 9167"/>
                  <a:gd name="connsiteX27-1711" fmla="*/ 5331 w 10000"/>
                  <a:gd name="connsiteY27-1712" fmla="*/ 6389 h 9167"/>
                  <a:gd name="connsiteX28-1713" fmla="*/ 6301 w 10000"/>
                  <a:gd name="connsiteY28-1714" fmla="*/ 4583 h 9167"/>
                  <a:gd name="connsiteX29-1715" fmla="*/ 7425 w 10000"/>
                  <a:gd name="connsiteY29-1716" fmla="*/ 3055 h 9167"/>
                  <a:gd name="connsiteX30-1717" fmla="*/ 8600 w 10000"/>
                  <a:gd name="connsiteY30-1718" fmla="*/ 2779 h 9167"/>
                  <a:gd name="connsiteX31-1719" fmla="*/ 9161 w 10000"/>
                  <a:gd name="connsiteY31-1720" fmla="*/ 3195 h 9167"/>
                  <a:gd name="connsiteX32-1721" fmla="*/ 9621 w 10000"/>
                  <a:gd name="connsiteY32-1722" fmla="*/ 4028 h 9167"/>
                  <a:gd name="connsiteX33-1723" fmla="*/ 9927 w 10000"/>
                  <a:gd name="connsiteY33-1724" fmla="*/ 5416 h 9167"/>
                  <a:gd name="connsiteX34-1725" fmla="*/ 9978 w 10000"/>
                  <a:gd name="connsiteY34-1726" fmla="*/ 6112 h 9167"/>
                  <a:gd name="connsiteX35-1727" fmla="*/ 9876 w 10000"/>
                  <a:gd name="connsiteY35-1728" fmla="*/ 6806 h 9167"/>
                  <a:gd name="connsiteX36-1729" fmla="*/ 9468 w 10000"/>
                  <a:gd name="connsiteY36-1730" fmla="*/ 7639 h 9167"/>
                  <a:gd name="connsiteX37-1731" fmla="*/ 8957 w 10000"/>
                  <a:gd name="connsiteY37-1732" fmla="*/ 7916 h 9167"/>
                  <a:gd name="connsiteX38-1733" fmla="*/ 8140 w 10000"/>
                  <a:gd name="connsiteY38-1734" fmla="*/ 6945 h 9167"/>
                  <a:gd name="connsiteX39-1735" fmla="*/ 7885 w 10000"/>
                  <a:gd name="connsiteY39-1736" fmla="*/ 6112 h 9167"/>
                  <a:gd name="connsiteX40-1737" fmla="*/ 7833 w 10000"/>
                  <a:gd name="connsiteY40-1738" fmla="*/ 5000 h 9167"/>
                  <a:gd name="connsiteX41-1739" fmla="*/ 8037 w 10000"/>
                  <a:gd name="connsiteY41-1740" fmla="*/ 4306 h 9167"/>
                  <a:gd name="connsiteX42-1741" fmla="*/ 8242 w 10000"/>
                  <a:gd name="connsiteY42-1742" fmla="*/ 4028 h 9167"/>
                  <a:gd name="connsiteX43-1743" fmla="*/ 8650 w 10000"/>
                  <a:gd name="connsiteY43-1744" fmla="*/ 3889 h 9167"/>
                  <a:gd name="connsiteX44-1745" fmla="*/ 8753 w 10000"/>
                  <a:gd name="connsiteY44-1746" fmla="*/ 3889 h 9167"/>
                  <a:gd name="connsiteX45-1747" fmla="*/ 8650 w 10000"/>
                  <a:gd name="connsiteY45-1748" fmla="*/ 3889 h 9167"/>
                  <a:gd name="connsiteX46-1749" fmla="*/ 8242 w 10000"/>
                  <a:gd name="connsiteY46-1750" fmla="*/ 4028 h 9167"/>
                  <a:gd name="connsiteX47-1751" fmla="*/ 8037 w 10000"/>
                  <a:gd name="connsiteY47-1752" fmla="*/ 4306 h 9167"/>
                  <a:gd name="connsiteX48-1753" fmla="*/ 7833 w 10000"/>
                  <a:gd name="connsiteY48-1754" fmla="*/ 5000 h 9167"/>
                  <a:gd name="connsiteX49-1755" fmla="*/ 7885 w 10000"/>
                  <a:gd name="connsiteY49-1756" fmla="*/ 6112 h 9167"/>
                  <a:gd name="connsiteX50-1757" fmla="*/ 8140 w 10000"/>
                  <a:gd name="connsiteY50-1758" fmla="*/ 7083 h 9167"/>
                  <a:gd name="connsiteX51-1759" fmla="*/ 8957 w 10000"/>
                  <a:gd name="connsiteY51-1760" fmla="*/ 7916 h 9167"/>
                  <a:gd name="connsiteX52-1761" fmla="*/ 9212 w 10000"/>
                  <a:gd name="connsiteY52-1762" fmla="*/ 7916 h 9167"/>
                  <a:gd name="connsiteX53-1763" fmla="*/ 9468 w 10000"/>
                  <a:gd name="connsiteY53-1764" fmla="*/ 7779 h 9167"/>
                  <a:gd name="connsiteX54-1765" fmla="*/ 9722 w 10000"/>
                  <a:gd name="connsiteY54-1766" fmla="*/ 7500 h 9167"/>
                  <a:gd name="connsiteX55-1767" fmla="*/ 9927 w 10000"/>
                  <a:gd name="connsiteY55-1768" fmla="*/ 6945 h 9167"/>
                  <a:gd name="connsiteX56-1769" fmla="*/ 9978 w 10000"/>
                  <a:gd name="connsiteY56-1770" fmla="*/ 6112 h 9167"/>
                  <a:gd name="connsiteX57-1771" fmla="*/ 9978 w 10000"/>
                  <a:gd name="connsiteY57-1772" fmla="*/ 5279 h 9167"/>
                  <a:gd name="connsiteX58-1773" fmla="*/ 9672 w 10000"/>
                  <a:gd name="connsiteY58-1774" fmla="*/ 3889 h 9167"/>
                  <a:gd name="connsiteX59-1775" fmla="*/ 9161 w 10000"/>
                  <a:gd name="connsiteY59-1776" fmla="*/ 3055 h 9167"/>
                  <a:gd name="connsiteX60-1777" fmla="*/ 8600 w 10000"/>
                  <a:gd name="connsiteY60-1778" fmla="*/ 2500 h 9167"/>
                  <a:gd name="connsiteX61-1779" fmla="*/ 7374 w 10000"/>
                  <a:gd name="connsiteY61-1780" fmla="*/ 2916 h 9167"/>
                  <a:gd name="connsiteX62-1781" fmla="*/ 6251 w 10000"/>
                  <a:gd name="connsiteY62-1782" fmla="*/ 4306 h 9167"/>
                  <a:gd name="connsiteX63-1783" fmla="*/ 5229 w 10000"/>
                  <a:gd name="connsiteY63-1784" fmla="*/ 6250 h 9167"/>
                  <a:gd name="connsiteX64-1785" fmla="*/ 4310 w 10000"/>
                  <a:gd name="connsiteY64-1786" fmla="*/ 7779 h 9167"/>
                  <a:gd name="connsiteX65-1787" fmla="*/ 2472 w 10000"/>
                  <a:gd name="connsiteY65-1788" fmla="*/ 8750 h 9167"/>
                  <a:gd name="connsiteX66-1789" fmla="*/ 1808 w 10000"/>
                  <a:gd name="connsiteY66-1790" fmla="*/ 8334 h 9167"/>
                  <a:gd name="connsiteX67-1791" fmla="*/ 1349 w 10000"/>
                  <a:gd name="connsiteY67-1792" fmla="*/ 7639 h 9167"/>
                  <a:gd name="connsiteX68-1793" fmla="*/ 940 w 10000"/>
                  <a:gd name="connsiteY68-1794" fmla="*/ 6667 h 9167"/>
                  <a:gd name="connsiteX69-1795" fmla="*/ 735 w 10000"/>
                  <a:gd name="connsiteY69-1796" fmla="*/ 5834 h 9167"/>
                  <a:gd name="connsiteX70-1797" fmla="*/ 685 w 10000"/>
                  <a:gd name="connsiteY70-1798" fmla="*/ 4862 h 9167"/>
                  <a:gd name="connsiteX71-1799" fmla="*/ 735 w 10000"/>
                  <a:gd name="connsiteY71-1800" fmla="*/ 3750 h 9167"/>
                  <a:gd name="connsiteX72-1801" fmla="*/ 1042 w 10000"/>
                  <a:gd name="connsiteY72-1802" fmla="*/ 2916 h 9167"/>
                  <a:gd name="connsiteX73-1803" fmla="*/ 1962 w 10000"/>
                  <a:gd name="connsiteY73-1804" fmla="*/ 2083 h 9167"/>
                  <a:gd name="connsiteX74-1805" fmla="*/ 2523 w 10000"/>
                  <a:gd name="connsiteY74-1806" fmla="*/ 2222 h 9167"/>
                  <a:gd name="connsiteX75-1807" fmla="*/ 3034 w 10000"/>
                  <a:gd name="connsiteY75-1808" fmla="*/ 2779 h 9167"/>
                  <a:gd name="connsiteX76-1809" fmla="*/ 3238 w 10000"/>
                  <a:gd name="connsiteY76-1810" fmla="*/ 3195 h 9167"/>
                  <a:gd name="connsiteX77-1811" fmla="*/ 3442 w 10000"/>
                  <a:gd name="connsiteY77-1812" fmla="*/ 3750 h 9167"/>
                  <a:gd name="connsiteX78-1813" fmla="*/ 3494 w 10000"/>
                  <a:gd name="connsiteY78-1814" fmla="*/ 4445 h 9167"/>
                  <a:gd name="connsiteX79-1815" fmla="*/ 3340 w 10000"/>
                  <a:gd name="connsiteY79-1816" fmla="*/ 5139 h 9167"/>
                  <a:gd name="connsiteX80-1817" fmla="*/ 2830 w 10000"/>
                  <a:gd name="connsiteY80-1818" fmla="*/ 5834 h 9167"/>
                  <a:gd name="connsiteX81-1819" fmla="*/ 2267 w 10000"/>
                  <a:gd name="connsiteY81-1820" fmla="*/ 5972 h 9167"/>
                  <a:gd name="connsiteX82-1821" fmla="*/ 1093 w 10000"/>
                  <a:gd name="connsiteY82-1822" fmla="*/ 5139 h 9167"/>
                  <a:gd name="connsiteX83-1823" fmla="*/ 582 w 10000"/>
                  <a:gd name="connsiteY83-1824" fmla="*/ 4306 h 9167"/>
                  <a:gd name="connsiteX84-1825" fmla="*/ 174 w 10000"/>
                  <a:gd name="connsiteY84-1826" fmla="*/ 3055 h 9167"/>
                  <a:gd name="connsiteX85-1827" fmla="*/ 21 w 10000"/>
                  <a:gd name="connsiteY85-1828" fmla="*/ 1528 h 9167"/>
                  <a:gd name="connsiteX86-1829" fmla="*/ 123 w 10000"/>
                  <a:gd name="connsiteY86-1830" fmla="*/ 834 h 9167"/>
                  <a:gd name="connsiteX0-1831" fmla="*/ 123 w 10000"/>
                  <a:gd name="connsiteY0-1832" fmla="*/ 204 h 9294"/>
                  <a:gd name="connsiteX1-1833" fmla="*/ 72 w 10000"/>
                  <a:gd name="connsiteY1-1834" fmla="*/ 52 h 9294"/>
                  <a:gd name="connsiteX2-1835" fmla="*/ 21 w 10000"/>
                  <a:gd name="connsiteY2-1836" fmla="*/ 961 h 9294"/>
                  <a:gd name="connsiteX3-1837" fmla="*/ 123 w 10000"/>
                  <a:gd name="connsiteY3-1838" fmla="*/ 2627 h 9294"/>
                  <a:gd name="connsiteX4-1839" fmla="*/ 531 w 10000"/>
                  <a:gd name="connsiteY4-1840" fmla="*/ 3991 h 9294"/>
                  <a:gd name="connsiteX5-1841" fmla="*/ 1042 w 10000"/>
                  <a:gd name="connsiteY5-1842" fmla="*/ 5053 h 9294"/>
                  <a:gd name="connsiteX6-1843" fmla="*/ 2217 w 10000"/>
                  <a:gd name="connsiteY6-1844" fmla="*/ 6112 h 9294"/>
                  <a:gd name="connsiteX7-1845" fmla="*/ 2830 w 10000"/>
                  <a:gd name="connsiteY7-1846" fmla="*/ 5961 h 9294"/>
                  <a:gd name="connsiteX8-1847" fmla="*/ 3391 w 10000"/>
                  <a:gd name="connsiteY8-1848" fmla="*/ 5202 h 9294"/>
                  <a:gd name="connsiteX9-1849" fmla="*/ 3544 w 10000"/>
                  <a:gd name="connsiteY9-1850" fmla="*/ 4293 h 9294"/>
                  <a:gd name="connsiteX10-1851" fmla="*/ 3544 w 10000"/>
                  <a:gd name="connsiteY10-1852" fmla="*/ 3385 h 9294"/>
                  <a:gd name="connsiteX11-1853" fmla="*/ 3340 w 10000"/>
                  <a:gd name="connsiteY11-1854" fmla="*/ 2627 h 9294"/>
                  <a:gd name="connsiteX12-1855" fmla="*/ 3084 w 10000"/>
                  <a:gd name="connsiteY12-1856" fmla="*/ 2021 h 9294"/>
                  <a:gd name="connsiteX13-1857" fmla="*/ 2574 w 10000"/>
                  <a:gd name="connsiteY13-1858" fmla="*/ 1416 h 9294"/>
                  <a:gd name="connsiteX14-1859" fmla="*/ 2012 w 10000"/>
                  <a:gd name="connsiteY14-1860" fmla="*/ 1264 h 9294"/>
                  <a:gd name="connsiteX15-1861" fmla="*/ 1451 w 10000"/>
                  <a:gd name="connsiteY15-1862" fmla="*/ 1416 h 9294"/>
                  <a:gd name="connsiteX16-1863" fmla="*/ 991 w 10000"/>
                  <a:gd name="connsiteY16-1864" fmla="*/ 2173 h 9294"/>
                  <a:gd name="connsiteX17-1865" fmla="*/ 685 w 10000"/>
                  <a:gd name="connsiteY17-1866" fmla="*/ 3234 h 9294"/>
                  <a:gd name="connsiteX18-1867" fmla="*/ 531 w 10000"/>
                  <a:gd name="connsiteY18-1868" fmla="*/ 4598 h 9294"/>
                  <a:gd name="connsiteX19-1869" fmla="*/ 634 w 10000"/>
                  <a:gd name="connsiteY19-1870" fmla="*/ 5809 h 9294"/>
                  <a:gd name="connsiteX20-1871" fmla="*/ 838 w 10000"/>
                  <a:gd name="connsiteY20-1872" fmla="*/ 6718 h 9294"/>
                  <a:gd name="connsiteX21-1873" fmla="*/ 1246 w 10000"/>
                  <a:gd name="connsiteY21-1874" fmla="*/ 7929 h 9294"/>
                  <a:gd name="connsiteX22-1875" fmla="*/ 1757 w 10000"/>
                  <a:gd name="connsiteY22-1876" fmla="*/ 8689 h 9294"/>
                  <a:gd name="connsiteX23-1877" fmla="*/ 2472 w 10000"/>
                  <a:gd name="connsiteY23-1878" fmla="*/ 9294 h 9294"/>
                  <a:gd name="connsiteX24-1879" fmla="*/ 3391 w 10000"/>
                  <a:gd name="connsiteY24-1880" fmla="*/ 9142 h 9294"/>
                  <a:gd name="connsiteX25-1881" fmla="*/ 4361 w 10000"/>
                  <a:gd name="connsiteY25-1882" fmla="*/ 8081 h 9294"/>
                  <a:gd name="connsiteX26-1883" fmla="*/ 5331 w 10000"/>
                  <a:gd name="connsiteY26-1884" fmla="*/ 6264 h 9294"/>
                  <a:gd name="connsiteX27-1885" fmla="*/ 6301 w 10000"/>
                  <a:gd name="connsiteY27-1886" fmla="*/ 4293 h 9294"/>
                  <a:gd name="connsiteX28-1887" fmla="*/ 7425 w 10000"/>
                  <a:gd name="connsiteY28-1888" fmla="*/ 2627 h 9294"/>
                  <a:gd name="connsiteX29-1889" fmla="*/ 8600 w 10000"/>
                  <a:gd name="connsiteY29-1890" fmla="*/ 2326 h 9294"/>
                  <a:gd name="connsiteX30-1891" fmla="*/ 9161 w 10000"/>
                  <a:gd name="connsiteY30-1892" fmla="*/ 2779 h 9294"/>
                  <a:gd name="connsiteX31-1893" fmla="*/ 9621 w 10000"/>
                  <a:gd name="connsiteY31-1894" fmla="*/ 3688 h 9294"/>
                  <a:gd name="connsiteX32-1895" fmla="*/ 9927 w 10000"/>
                  <a:gd name="connsiteY32-1896" fmla="*/ 5202 h 9294"/>
                  <a:gd name="connsiteX33-1897" fmla="*/ 9978 w 10000"/>
                  <a:gd name="connsiteY33-1898" fmla="*/ 5961 h 9294"/>
                  <a:gd name="connsiteX34-1899" fmla="*/ 9876 w 10000"/>
                  <a:gd name="connsiteY34-1900" fmla="*/ 6718 h 9294"/>
                  <a:gd name="connsiteX35-1901" fmla="*/ 9468 w 10000"/>
                  <a:gd name="connsiteY35-1902" fmla="*/ 7627 h 9294"/>
                  <a:gd name="connsiteX36-1903" fmla="*/ 8957 w 10000"/>
                  <a:gd name="connsiteY36-1904" fmla="*/ 7929 h 9294"/>
                  <a:gd name="connsiteX37-1905" fmla="*/ 8140 w 10000"/>
                  <a:gd name="connsiteY37-1906" fmla="*/ 6870 h 9294"/>
                  <a:gd name="connsiteX38-1907" fmla="*/ 7885 w 10000"/>
                  <a:gd name="connsiteY38-1908" fmla="*/ 5961 h 9294"/>
                  <a:gd name="connsiteX39-1909" fmla="*/ 7833 w 10000"/>
                  <a:gd name="connsiteY39-1910" fmla="*/ 4748 h 9294"/>
                  <a:gd name="connsiteX40-1911" fmla="*/ 8037 w 10000"/>
                  <a:gd name="connsiteY40-1912" fmla="*/ 3991 h 9294"/>
                  <a:gd name="connsiteX41-1913" fmla="*/ 8242 w 10000"/>
                  <a:gd name="connsiteY41-1914" fmla="*/ 3688 h 9294"/>
                  <a:gd name="connsiteX42-1915" fmla="*/ 8650 w 10000"/>
                  <a:gd name="connsiteY42-1916" fmla="*/ 3536 h 9294"/>
                  <a:gd name="connsiteX43-1917" fmla="*/ 8753 w 10000"/>
                  <a:gd name="connsiteY43-1918" fmla="*/ 3536 h 9294"/>
                  <a:gd name="connsiteX44-1919" fmla="*/ 8650 w 10000"/>
                  <a:gd name="connsiteY44-1920" fmla="*/ 3536 h 9294"/>
                  <a:gd name="connsiteX45-1921" fmla="*/ 8242 w 10000"/>
                  <a:gd name="connsiteY45-1922" fmla="*/ 3688 h 9294"/>
                  <a:gd name="connsiteX46-1923" fmla="*/ 8037 w 10000"/>
                  <a:gd name="connsiteY46-1924" fmla="*/ 3991 h 9294"/>
                  <a:gd name="connsiteX47-1925" fmla="*/ 7833 w 10000"/>
                  <a:gd name="connsiteY47-1926" fmla="*/ 4748 h 9294"/>
                  <a:gd name="connsiteX48-1927" fmla="*/ 7885 w 10000"/>
                  <a:gd name="connsiteY48-1928" fmla="*/ 5961 h 9294"/>
                  <a:gd name="connsiteX49-1929" fmla="*/ 8140 w 10000"/>
                  <a:gd name="connsiteY49-1930" fmla="*/ 7021 h 9294"/>
                  <a:gd name="connsiteX50-1931" fmla="*/ 8957 w 10000"/>
                  <a:gd name="connsiteY50-1932" fmla="*/ 7929 h 9294"/>
                  <a:gd name="connsiteX51-1933" fmla="*/ 9212 w 10000"/>
                  <a:gd name="connsiteY51-1934" fmla="*/ 7929 h 9294"/>
                  <a:gd name="connsiteX52-1935" fmla="*/ 9468 w 10000"/>
                  <a:gd name="connsiteY52-1936" fmla="*/ 7780 h 9294"/>
                  <a:gd name="connsiteX53-1937" fmla="*/ 9722 w 10000"/>
                  <a:gd name="connsiteY53-1938" fmla="*/ 7476 h 9294"/>
                  <a:gd name="connsiteX54-1939" fmla="*/ 9927 w 10000"/>
                  <a:gd name="connsiteY54-1940" fmla="*/ 6870 h 9294"/>
                  <a:gd name="connsiteX55-1941" fmla="*/ 9978 w 10000"/>
                  <a:gd name="connsiteY55-1942" fmla="*/ 5961 h 9294"/>
                  <a:gd name="connsiteX56-1943" fmla="*/ 9978 w 10000"/>
                  <a:gd name="connsiteY56-1944" fmla="*/ 5053 h 9294"/>
                  <a:gd name="connsiteX57-1945" fmla="*/ 9672 w 10000"/>
                  <a:gd name="connsiteY57-1946" fmla="*/ 3536 h 9294"/>
                  <a:gd name="connsiteX58-1947" fmla="*/ 9161 w 10000"/>
                  <a:gd name="connsiteY58-1948" fmla="*/ 2627 h 9294"/>
                  <a:gd name="connsiteX59-1949" fmla="*/ 8600 w 10000"/>
                  <a:gd name="connsiteY59-1950" fmla="*/ 2021 h 9294"/>
                  <a:gd name="connsiteX60-1951" fmla="*/ 7374 w 10000"/>
                  <a:gd name="connsiteY60-1952" fmla="*/ 2475 h 9294"/>
                  <a:gd name="connsiteX61-1953" fmla="*/ 6251 w 10000"/>
                  <a:gd name="connsiteY61-1954" fmla="*/ 3991 h 9294"/>
                  <a:gd name="connsiteX62-1955" fmla="*/ 5229 w 10000"/>
                  <a:gd name="connsiteY62-1956" fmla="*/ 6112 h 9294"/>
                  <a:gd name="connsiteX63-1957" fmla="*/ 4310 w 10000"/>
                  <a:gd name="connsiteY63-1958" fmla="*/ 7780 h 9294"/>
                  <a:gd name="connsiteX64-1959" fmla="*/ 2472 w 10000"/>
                  <a:gd name="connsiteY64-1960" fmla="*/ 8839 h 9294"/>
                  <a:gd name="connsiteX65-1961" fmla="*/ 1808 w 10000"/>
                  <a:gd name="connsiteY65-1962" fmla="*/ 8385 h 9294"/>
                  <a:gd name="connsiteX66-1963" fmla="*/ 1349 w 10000"/>
                  <a:gd name="connsiteY66-1964" fmla="*/ 7627 h 9294"/>
                  <a:gd name="connsiteX67-1965" fmla="*/ 940 w 10000"/>
                  <a:gd name="connsiteY67-1966" fmla="*/ 6567 h 9294"/>
                  <a:gd name="connsiteX68-1967" fmla="*/ 735 w 10000"/>
                  <a:gd name="connsiteY68-1968" fmla="*/ 5658 h 9294"/>
                  <a:gd name="connsiteX69-1969" fmla="*/ 685 w 10000"/>
                  <a:gd name="connsiteY69-1970" fmla="*/ 4598 h 9294"/>
                  <a:gd name="connsiteX70-1971" fmla="*/ 735 w 10000"/>
                  <a:gd name="connsiteY70-1972" fmla="*/ 3385 h 9294"/>
                  <a:gd name="connsiteX71-1973" fmla="*/ 1042 w 10000"/>
                  <a:gd name="connsiteY71-1974" fmla="*/ 2475 h 9294"/>
                  <a:gd name="connsiteX72-1975" fmla="*/ 1962 w 10000"/>
                  <a:gd name="connsiteY72-1976" fmla="*/ 1566 h 9294"/>
                  <a:gd name="connsiteX73-1977" fmla="*/ 2523 w 10000"/>
                  <a:gd name="connsiteY73-1978" fmla="*/ 1718 h 9294"/>
                  <a:gd name="connsiteX74-1979" fmla="*/ 3034 w 10000"/>
                  <a:gd name="connsiteY74-1980" fmla="*/ 2326 h 9294"/>
                  <a:gd name="connsiteX75-1981" fmla="*/ 3238 w 10000"/>
                  <a:gd name="connsiteY75-1982" fmla="*/ 2779 h 9294"/>
                  <a:gd name="connsiteX76-1983" fmla="*/ 3442 w 10000"/>
                  <a:gd name="connsiteY76-1984" fmla="*/ 3385 h 9294"/>
                  <a:gd name="connsiteX77-1985" fmla="*/ 3494 w 10000"/>
                  <a:gd name="connsiteY77-1986" fmla="*/ 4143 h 9294"/>
                  <a:gd name="connsiteX78-1987" fmla="*/ 3340 w 10000"/>
                  <a:gd name="connsiteY78-1988" fmla="*/ 4900 h 9294"/>
                  <a:gd name="connsiteX79-1989" fmla="*/ 2830 w 10000"/>
                  <a:gd name="connsiteY79-1990" fmla="*/ 5658 h 9294"/>
                  <a:gd name="connsiteX80-1991" fmla="*/ 2267 w 10000"/>
                  <a:gd name="connsiteY80-1992" fmla="*/ 5809 h 9294"/>
                  <a:gd name="connsiteX81-1993" fmla="*/ 1093 w 10000"/>
                  <a:gd name="connsiteY81-1994" fmla="*/ 4900 h 9294"/>
                  <a:gd name="connsiteX82-1995" fmla="*/ 582 w 10000"/>
                  <a:gd name="connsiteY82-1996" fmla="*/ 3991 h 9294"/>
                  <a:gd name="connsiteX83-1997" fmla="*/ 174 w 10000"/>
                  <a:gd name="connsiteY83-1998" fmla="*/ 2627 h 9294"/>
                  <a:gd name="connsiteX84-1999" fmla="*/ 21 w 10000"/>
                  <a:gd name="connsiteY84-2000" fmla="*/ 961 h 9294"/>
                  <a:gd name="connsiteX85-2001" fmla="*/ 123 w 10000"/>
                  <a:gd name="connsiteY85-2002" fmla="*/ 204 h 9294"/>
                  <a:gd name="connsiteX0-2003" fmla="*/ 21 w 10000"/>
                  <a:gd name="connsiteY0-2004" fmla="*/ 978 h 9944"/>
                  <a:gd name="connsiteX1-2005" fmla="*/ 72 w 10000"/>
                  <a:gd name="connsiteY1-2006" fmla="*/ 0 h 9944"/>
                  <a:gd name="connsiteX2-2007" fmla="*/ 21 w 10000"/>
                  <a:gd name="connsiteY2-2008" fmla="*/ 978 h 9944"/>
                  <a:gd name="connsiteX3-2009" fmla="*/ 123 w 10000"/>
                  <a:gd name="connsiteY3-2010" fmla="*/ 2771 h 9944"/>
                  <a:gd name="connsiteX4-2011" fmla="*/ 531 w 10000"/>
                  <a:gd name="connsiteY4-2012" fmla="*/ 4238 h 9944"/>
                  <a:gd name="connsiteX5-2013" fmla="*/ 1042 w 10000"/>
                  <a:gd name="connsiteY5-2014" fmla="*/ 5381 h 9944"/>
                  <a:gd name="connsiteX6-2015" fmla="*/ 2217 w 10000"/>
                  <a:gd name="connsiteY6-2016" fmla="*/ 6520 h 9944"/>
                  <a:gd name="connsiteX7-2017" fmla="*/ 2830 w 10000"/>
                  <a:gd name="connsiteY7-2018" fmla="*/ 6358 h 9944"/>
                  <a:gd name="connsiteX8-2019" fmla="*/ 3391 w 10000"/>
                  <a:gd name="connsiteY8-2020" fmla="*/ 5541 h 9944"/>
                  <a:gd name="connsiteX9-2021" fmla="*/ 3544 w 10000"/>
                  <a:gd name="connsiteY9-2022" fmla="*/ 4563 h 9944"/>
                  <a:gd name="connsiteX10-2023" fmla="*/ 3544 w 10000"/>
                  <a:gd name="connsiteY10-2024" fmla="*/ 3586 h 9944"/>
                  <a:gd name="connsiteX11-2025" fmla="*/ 3340 w 10000"/>
                  <a:gd name="connsiteY11-2026" fmla="*/ 2771 h 9944"/>
                  <a:gd name="connsiteX12-2027" fmla="*/ 3084 w 10000"/>
                  <a:gd name="connsiteY12-2028" fmla="*/ 2119 h 9944"/>
                  <a:gd name="connsiteX13-2029" fmla="*/ 2574 w 10000"/>
                  <a:gd name="connsiteY13-2030" fmla="*/ 1468 h 9944"/>
                  <a:gd name="connsiteX14-2031" fmla="*/ 2012 w 10000"/>
                  <a:gd name="connsiteY14-2032" fmla="*/ 1304 h 9944"/>
                  <a:gd name="connsiteX15-2033" fmla="*/ 1451 w 10000"/>
                  <a:gd name="connsiteY15-2034" fmla="*/ 1468 h 9944"/>
                  <a:gd name="connsiteX16-2035" fmla="*/ 991 w 10000"/>
                  <a:gd name="connsiteY16-2036" fmla="*/ 2282 h 9944"/>
                  <a:gd name="connsiteX17-2037" fmla="*/ 685 w 10000"/>
                  <a:gd name="connsiteY17-2038" fmla="*/ 3424 h 9944"/>
                  <a:gd name="connsiteX18-2039" fmla="*/ 531 w 10000"/>
                  <a:gd name="connsiteY18-2040" fmla="*/ 4891 h 9944"/>
                  <a:gd name="connsiteX19-2041" fmla="*/ 634 w 10000"/>
                  <a:gd name="connsiteY19-2042" fmla="*/ 6194 h 9944"/>
                  <a:gd name="connsiteX20-2043" fmla="*/ 838 w 10000"/>
                  <a:gd name="connsiteY20-2044" fmla="*/ 7172 h 9944"/>
                  <a:gd name="connsiteX21-2045" fmla="*/ 1246 w 10000"/>
                  <a:gd name="connsiteY21-2046" fmla="*/ 8475 h 9944"/>
                  <a:gd name="connsiteX22-2047" fmla="*/ 1757 w 10000"/>
                  <a:gd name="connsiteY22-2048" fmla="*/ 9293 h 9944"/>
                  <a:gd name="connsiteX23-2049" fmla="*/ 2472 w 10000"/>
                  <a:gd name="connsiteY23-2050" fmla="*/ 9944 h 9944"/>
                  <a:gd name="connsiteX24-2051" fmla="*/ 3391 w 10000"/>
                  <a:gd name="connsiteY24-2052" fmla="*/ 9780 h 9944"/>
                  <a:gd name="connsiteX25-2053" fmla="*/ 4361 w 10000"/>
                  <a:gd name="connsiteY25-2054" fmla="*/ 8639 h 9944"/>
                  <a:gd name="connsiteX26-2055" fmla="*/ 5331 w 10000"/>
                  <a:gd name="connsiteY26-2056" fmla="*/ 6684 h 9944"/>
                  <a:gd name="connsiteX27-2057" fmla="*/ 6301 w 10000"/>
                  <a:gd name="connsiteY27-2058" fmla="*/ 4563 h 9944"/>
                  <a:gd name="connsiteX28-2059" fmla="*/ 7425 w 10000"/>
                  <a:gd name="connsiteY28-2060" fmla="*/ 2771 h 9944"/>
                  <a:gd name="connsiteX29-2061" fmla="*/ 8600 w 10000"/>
                  <a:gd name="connsiteY29-2062" fmla="*/ 2447 h 9944"/>
                  <a:gd name="connsiteX30-2063" fmla="*/ 9161 w 10000"/>
                  <a:gd name="connsiteY30-2064" fmla="*/ 2934 h 9944"/>
                  <a:gd name="connsiteX31-2065" fmla="*/ 9621 w 10000"/>
                  <a:gd name="connsiteY31-2066" fmla="*/ 3912 h 9944"/>
                  <a:gd name="connsiteX32-2067" fmla="*/ 9927 w 10000"/>
                  <a:gd name="connsiteY32-2068" fmla="*/ 5541 h 9944"/>
                  <a:gd name="connsiteX33-2069" fmla="*/ 9978 w 10000"/>
                  <a:gd name="connsiteY33-2070" fmla="*/ 6358 h 9944"/>
                  <a:gd name="connsiteX34-2071" fmla="*/ 9876 w 10000"/>
                  <a:gd name="connsiteY34-2072" fmla="*/ 7172 h 9944"/>
                  <a:gd name="connsiteX35-2073" fmla="*/ 9468 w 10000"/>
                  <a:gd name="connsiteY35-2074" fmla="*/ 8150 h 9944"/>
                  <a:gd name="connsiteX36-2075" fmla="*/ 8957 w 10000"/>
                  <a:gd name="connsiteY36-2076" fmla="*/ 8475 h 9944"/>
                  <a:gd name="connsiteX37-2077" fmla="*/ 8140 w 10000"/>
                  <a:gd name="connsiteY37-2078" fmla="*/ 7336 h 9944"/>
                  <a:gd name="connsiteX38-2079" fmla="*/ 7885 w 10000"/>
                  <a:gd name="connsiteY38-2080" fmla="*/ 6358 h 9944"/>
                  <a:gd name="connsiteX39-2081" fmla="*/ 7833 w 10000"/>
                  <a:gd name="connsiteY39-2082" fmla="*/ 5053 h 9944"/>
                  <a:gd name="connsiteX40-2083" fmla="*/ 8037 w 10000"/>
                  <a:gd name="connsiteY40-2084" fmla="*/ 4238 h 9944"/>
                  <a:gd name="connsiteX41-2085" fmla="*/ 8242 w 10000"/>
                  <a:gd name="connsiteY41-2086" fmla="*/ 3912 h 9944"/>
                  <a:gd name="connsiteX42-2087" fmla="*/ 8650 w 10000"/>
                  <a:gd name="connsiteY42-2088" fmla="*/ 3749 h 9944"/>
                  <a:gd name="connsiteX43-2089" fmla="*/ 8753 w 10000"/>
                  <a:gd name="connsiteY43-2090" fmla="*/ 3749 h 9944"/>
                  <a:gd name="connsiteX44-2091" fmla="*/ 8650 w 10000"/>
                  <a:gd name="connsiteY44-2092" fmla="*/ 3749 h 9944"/>
                  <a:gd name="connsiteX45-2093" fmla="*/ 8242 w 10000"/>
                  <a:gd name="connsiteY45-2094" fmla="*/ 3912 h 9944"/>
                  <a:gd name="connsiteX46-2095" fmla="*/ 8037 w 10000"/>
                  <a:gd name="connsiteY46-2096" fmla="*/ 4238 h 9944"/>
                  <a:gd name="connsiteX47-2097" fmla="*/ 7833 w 10000"/>
                  <a:gd name="connsiteY47-2098" fmla="*/ 5053 h 9944"/>
                  <a:gd name="connsiteX48-2099" fmla="*/ 7885 w 10000"/>
                  <a:gd name="connsiteY48-2100" fmla="*/ 6358 h 9944"/>
                  <a:gd name="connsiteX49-2101" fmla="*/ 8140 w 10000"/>
                  <a:gd name="connsiteY49-2102" fmla="*/ 7498 h 9944"/>
                  <a:gd name="connsiteX50-2103" fmla="*/ 8957 w 10000"/>
                  <a:gd name="connsiteY50-2104" fmla="*/ 8475 h 9944"/>
                  <a:gd name="connsiteX51-2105" fmla="*/ 9212 w 10000"/>
                  <a:gd name="connsiteY51-2106" fmla="*/ 8475 h 9944"/>
                  <a:gd name="connsiteX52-2107" fmla="*/ 9468 w 10000"/>
                  <a:gd name="connsiteY52-2108" fmla="*/ 8315 h 9944"/>
                  <a:gd name="connsiteX53-2109" fmla="*/ 9722 w 10000"/>
                  <a:gd name="connsiteY53-2110" fmla="*/ 7988 h 9944"/>
                  <a:gd name="connsiteX54-2111" fmla="*/ 9927 w 10000"/>
                  <a:gd name="connsiteY54-2112" fmla="*/ 7336 h 9944"/>
                  <a:gd name="connsiteX55-2113" fmla="*/ 9978 w 10000"/>
                  <a:gd name="connsiteY55-2114" fmla="*/ 6358 h 9944"/>
                  <a:gd name="connsiteX56-2115" fmla="*/ 9978 w 10000"/>
                  <a:gd name="connsiteY56-2116" fmla="*/ 5381 h 9944"/>
                  <a:gd name="connsiteX57-2117" fmla="*/ 9672 w 10000"/>
                  <a:gd name="connsiteY57-2118" fmla="*/ 3749 h 9944"/>
                  <a:gd name="connsiteX58-2119" fmla="*/ 9161 w 10000"/>
                  <a:gd name="connsiteY58-2120" fmla="*/ 2771 h 9944"/>
                  <a:gd name="connsiteX59-2121" fmla="*/ 8600 w 10000"/>
                  <a:gd name="connsiteY59-2122" fmla="*/ 2119 h 9944"/>
                  <a:gd name="connsiteX60-2123" fmla="*/ 7374 w 10000"/>
                  <a:gd name="connsiteY60-2124" fmla="*/ 2607 h 9944"/>
                  <a:gd name="connsiteX61-2125" fmla="*/ 6251 w 10000"/>
                  <a:gd name="connsiteY61-2126" fmla="*/ 4238 h 9944"/>
                  <a:gd name="connsiteX62-2127" fmla="*/ 5229 w 10000"/>
                  <a:gd name="connsiteY62-2128" fmla="*/ 6520 h 9944"/>
                  <a:gd name="connsiteX63-2129" fmla="*/ 4310 w 10000"/>
                  <a:gd name="connsiteY63-2130" fmla="*/ 8315 h 9944"/>
                  <a:gd name="connsiteX64-2131" fmla="*/ 2472 w 10000"/>
                  <a:gd name="connsiteY64-2132" fmla="*/ 9454 h 9944"/>
                  <a:gd name="connsiteX65-2133" fmla="*/ 1808 w 10000"/>
                  <a:gd name="connsiteY65-2134" fmla="*/ 8966 h 9944"/>
                  <a:gd name="connsiteX66-2135" fmla="*/ 1349 w 10000"/>
                  <a:gd name="connsiteY66-2136" fmla="*/ 8150 h 9944"/>
                  <a:gd name="connsiteX67-2137" fmla="*/ 940 w 10000"/>
                  <a:gd name="connsiteY67-2138" fmla="*/ 7010 h 9944"/>
                  <a:gd name="connsiteX68-2139" fmla="*/ 735 w 10000"/>
                  <a:gd name="connsiteY68-2140" fmla="*/ 6032 h 9944"/>
                  <a:gd name="connsiteX69-2141" fmla="*/ 685 w 10000"/>
                  <a:gd name="connsiteY69-2142" fmla="*/ 4891 h 9944"/>
                  <a:gd name="connsiteX70-2143" fmla="*/ 735 w 10000"/>
                  <a:gd name="connsiteY70-2144" fmla="*/ 3586 h 9944"/>
                  <a:gd name="connsiteX71-2145" fmla="*/ 1042 w 10000"/>
                  <a:gd name="connsiteY71-2146" fmla="*/ 2607 h 9944"/>
                  <a:gd name="connsiteX72-2147" fmla="*/ 1962 w 10000"/>
                  <a:gd name="connsiteY72-2148" fmla="*/ 1629 h 9944"/>
                  <a:gd name="connsiteX73-2149" fmla="*/ 2523 w 10000"/>
                  <a:gd name="connsiteY73-2150" fmla="*/ 1793 h 9944"/>
                  <a:gd name="connsiteX74-2151" fmla="*/ 3034 w 10000"/>
                  <a:gd name="connsiteY74-2152" fmla="*/ 2447 h 9944"/>
                  <a:gd name="connsiteX75-2153" fmla="*/ 3238 w 10000"/>
                  <a:gd name="connsiteY75-2154" fmla="*/ 2934 h 9944"/>
                  <a:gd name="connsiteX76-2155" fmla="*/ 3442 w 10000"/>
                  <a:gd name="connsiteY76-2156" fmla="*/ 3586 h 9944"/>
                  <a:gd name="connsiteX77-2157" fmla="*/ 3494 w 10000"/>
                  <a:gd name="connsiteY77-2158" fmla="*/ 4402 h 9944"/>
                  <a:gd name="connsiteX78-2159" fmla="*/ 3340 w 10000"/>
                  <a:gd name="connsiteY78-2160" fmla="*/ 5216 h 9944"/>
                  <a:gd name="connsiteX79-2161" fmla="*/ 2830 w 10000"/>
                  <a:gd name="connsiteY79-2162" fmla="*/ 6032 h 9944"/>
                  <a:gd name="connsiteX80-2163" fmla="*/ 2267 w 10000"/>
                  <a:gd name="connsiteY80-2164" fmla="*/ 6194 h 9944"/>
                  <a:gd name="connsiteX81-2165" fmla="*/ 1093 w 10000"/>
                  <a:gd name="connsiteY81-2166" fmla="*/ 5216 h 9944"/>
                  <a:gd name="connsiteX82-2167" fmla="*/ 582 w 10000"/>
                  <a:gd name="connsiteY82-2168" fmla="*/ 4238 h 9944"/>
                  <a:gd name="connsiteX83-2169" fmla="*/ 174 w 10000"/>
                  <a:gd name="connsiteY83-2170" fmla="*/ 2771 h 9944"/>
                  <a:gd name="connsiteX84-2171" fmla="*/ 21 w 10000"/>
                  <a:gd name="connsiteY84-2172" fmla="*/ 978 h 9944"/>
                  <a:gd name="connsiteX0-2173" fmla="*/ 174 w 10000"/>
                  <a:gd name="connsiteY0-2174" fmla="*/ 2787 h 10000"/>
                  <a:gd name="connsiteX1-2175" fmla="*/ 72 w 10000"/>
                  <a:gd name="connsiteY1-2176" fmla="*/ 0 h 10000"/>
                  <a:gd name="connsiteX2-2177" fmla="*/ 21 w 10000"/>
                  <a:gd name="connsiteY2-2178" fmla="*/ 984 h 10000"/>
                  <a:gd name="connsiteX3-2179" fmla="*/ 123 w 10000"/>
                  <a:gd name="connsiteY3-2180" fmla="*/ 2787 h 10000"/>
                  <a:gd name="connsiteX4-2181" fmla="*/ 531 w 10000"/>
                  <a:gd name="connsiteY4-2182" fmla="*/ 4262 h 10000"/>
                  <a:gd name="connsiteX5-2183" fmla="*/ 1042 w 10000"/>
                  <a:gd name="connsiteY5-2184" fmla="*/ 5411 h 10000"/>
                  <a:gd name="connsiteX6-2185" fmla="*/ 2217 w 10000"/>
                  <a:gd name="connsiteY6-2186" fmla="*/ 6557 h 10000"/>
                  <a:gd name="connsiteX7-2187" fmla="*/ 2830 w 10000"/>
                  <a:gd name="connsiteY7-2188" fmla="*/ 6394 h 10000"/>
                  <a:gd name="connsiteX8-2189" fmla="*/ 3391 w 10000"/>
                  <a:gd name="connsiteY8-2190" fmla="*/ 5572 h 10000"/>
                  <a:gd name="connsiteX9-2191" fmla="*/ 3544 w 10000"/>
                  <a:gd name="connsiteY9-2192" fmla="*/ 4589 h 10000"/>
                  <a:gd name="connsiteX10-2193" fmla="*/ 3544 w 10000"/>
                  <a:gd name="connsiteY10-2194" fmla="*/ 3606 h 10000"/>
                  <a:gd name="connsiteX11-2195" fmla="*/ 3340 w 10000"/>
                  <a:gd name="connsiteY11-2196" fmla="*/ 2787 h 10000"/>
                  <a:gd name="connsiteX12-2197" fmla="*/ 3084 w 10000"/>
                  <a:gd name="connsiteY12-2198" fmla="*/ 2131 h 10000"/>
                  <a:gd name="connsiteX13-2199" fmla="*/ 2574 w 10000"/>
                  <a:gd name="connsiteY13-2200" fmla="*/ 1476 h 10000"/>
                  <a:gd name="connsiteX14-2201" fmla="*/ 2012 w 10000"/>
                  <a:gd name="connsiteY14-2202" fmla="*/ 1311 h 10000"/>
                  <a:gd name="connsiteX15-2203" fmla="*/ 1451 w 10000"/>
                  <a:gd name="connsiteY15-2204" fmla="*/ 1476 h 10000"/>
                  <a:gd name="connsiteX16-2205" fmla="*/ 991 w 10000"/>
                  <a:gd name="connsiteY16-2206" fmla="*/ 2295 h 10000"/>
                  <a:gd name="connsiteX17-2207" fmla="*/ 685 w 10000"/>
                  <a:gd name="connsiteY17-2208" fmla="*/ 3443 h 10000"/>
                  <a:gd name="connsiteX18-2209" fmla="*/ 531 w 10000"/>
                  <a:gd name="connsiteY18-2210" fmla="*/ 4919 h 10000"/>
                  <a:gd name="connsiteX19-2211" fmla="*/ 634 w 10000"/>
                  <a:gd name="connsiteY19-2212" fmla="*/ 6229 h 10000"/>
                  <a:gd name="connsiteX20-2213" fmla="*/ 838 w 10000"/>
                  <a:gd name="connsiteY20-2214" fmla="*/ 7212 h 10000"/>
                  <a:gd name="connsiteX21-2215" fmla="*/ 1246 w 10000"/>
                  <a:gd name="connsiteY21-2216" fmla="*/ 8523 h 10000"/>
                  <a:gd name="connsiteX22-2217" fmla="*/ 1757 w 10000"/>
                  <a:gd name="connsiteY22-2218" fmla="*/ 9345 h 10000"/>
                  <a:gd name="connsiteX23-2219" fmla="*/ 2472 w 10000"/>
                  <a:gd name="connsiteY23-2220" fmla="*/ 10000 h 10000"/>
                  <a:gd name="connsiteX24-2221" fmla="*/ 3391 w 10000"/>
                  <a:gd name="connsiteY24-2222" fmla="*/ 9835 h 10000"/>
                  <a:gd name="connsiteX25-2223" fmla="*/ 4361 w 10000"/>
                  <a:gd name="connsiteY25-2224" fmla="*/ 8688 h 10000"/>
                  <a:gd name="connsiteX26-2225" fmla="*/ 5331 w 10000"/>
                  <a:gd name="connsiteY26-2226" fmla="*/ 6722 h 10000"/>
                  <a:gd name="connsiteX27-2227" fmla="*/ 6301 w 10000"/>
                  <a:gd name="connsiteY27-2228" fmla="*/ 4589 h 10000"/>
                  <a:gd name="connsiteX28-2229" fmla="*/ 7425 w 10000"/>
                  <a:gd name="connsiteY28-2230" fmla="*/ 2787 h 10000"/>
                  <a:gd name="connsiteX29-2231" fmla="*/ 8600 w 10000"/>
                  <a:gd name="connsiteY29-2232" fmla="*/ 2461 h 10000"/>
                  <a:gd name="connsiteX30-2233" fmla="*/ 9161 w 10000"/>
                  <a:gd name="connsiteY30-2234" fmla="*/ 2951 h 10000"/>
                  <a:gd name="connsiteX31-2235" fmla="*/ 9621 w 10000"/>
                  <a:gd name="connsiteY31-2236" fmla="*/ 3934 h 10000"/>
                  <a:gd name="connsiteX32-2237" fmla="*/ 9927 w 10000"/>
                  <a:gd name="connsiteY32-2238" fmla="*/ 5572 h 10000"/>
                  <a:gd name="connsiteX33-2239" fmla="*/ 9978 w 10000"/>
                  <a:gd name="connsiteY33-2240" fmla="*/ 6394 h 10000"/>
                  <a:gd name="connsiteX34-2241" fmla="*/ 9876 w 10000"/>
                  <a:gd name="connsiteY34-2242" fmla="*/ 7212 h 10000"/>
                  <a:gd name="connsiteX35-2243" fmla="*/ 9468 w 10000"/>
                  <a:gd name="connsiteY35-2244" fmla="*/ 8196 h 10000"/>
                  <a:gd name="connsiteX36-2245" fmla="*/ 8957 w 10000"/>
                  <a:gd name="connsiteY36-2246" fmla="*/ 8523 h 10000"/>
                  <a:gd name="connsiteX37-2247" fmla="*/ 8140 w 10000"/>
                  <a:gd name="connsiteY37-2248" fmla="*/ 7377 h 10000"/>
                  <a:gd name="connsiteX38-2249" fmla="*/ 7885 w 10000"/>
                  <a:gd name="connsiteY38-2250" fmla="*/ 6394 h 10000"/>
                  <a:gd name="connsiteX39-2251" fmla="*/ 7833 w 10000"/>
                  <a:gd name="connsiteY39-2252" fmla="*/ 5081 h 10000"/>
                  <a:gd name="connsiteX40-2253" fmla="*/ 8037 w 10000"/>
                  <a:gd name="connsiteY40-2254" fmla="*/ 4262 h 10000"/>
                  <a:gd name="connsiteX41-2255" fmla="*/ 8242 w 10000"/>
                  <a:gd name="connsiteY41-2256" fmla="*/ 3934 h 10000"/>
                  <a:gd name="connsiteX42-2257" fmla="*/ 8650 w 10000"/>
                  <a:gd name="connsiteY42-2258" fmla="*/ 3770 h 10000"/>
                  <a:gd name="connsiteX43-2259" fmla="*/ 8753 w 10000"/>
                  <a:gd name="connsiteY43-2260" fmla="*/ 3770 h 10000"/>
                  <a:gd name="connsiteX44-2261" fmla="*/ 8650 w 10000"/>
                  <a:gd name="connsiteY44-2262" fmla="*/ 3770 h 10000"/>
                  <a:gd name="connsiteX45-2263" fmla="*/ 8242 w 10000"/>
                  <a:gd name="connsiteY45-2264" fmla="*/ 3934 h 10000"/>
                  <a:gd name="connsiteX46-2265" fmla="*/ 8037 w 10000"/>
                  <a:gd name="connsiteY46-2266" fmla="*/ 4262 h 10000"/>
                  <a:gd name="connsiteX47-2267" fmla="*/ 7833 w 10000"/>
                  <a:gd name="connsiteY47-2268" fmla="*/ 5081 h 10000"/>
                  <a:gd name="connsiteX48-2269" fmla="*/ 7885 w 10000"/>
                  <a:gd name="connsiteY48-2270" fmla="*/ 6394 h 10000"/>
                  <a:gd name="connsiteX49-2271" fmla="*/ 8140 w 10000"/>
                  <a:gd name="connsiteY49-2272" fmla="*/ 7540 h 10000"/>
                  <a:gd name="connsiteX50-2273" fmla="*/ 8957 w 10000"/>
                  <a:gd name="connsiteY50-2274" fmla="*/ 8523 h 10000"/>
                  <a:gd name="connsiteX51-2275" fmla="*/ 9212 w 10000"/>
                  <a:gd name="connsiteY51-2276" fmla="*/ 8523 h 10000"/>
                  <a:gd name="connsiteX52-2277" fmla="*/ 9468 w 10000"/>
                  <a:gd name="connsiteY52-2278" fmla="*/ 8362 h 10000"/>
                  <a:gd name="connsiteX53-2279" fmla="*/ 9722 w 10000"/>
                  <a:gd name="connsiteY53-2280" fmla="*/ 8033 h 10000"/>
                  <a:gd name="connsiteX54-2281" fmla="*/ 9927 w 10000"/>
                  <a:gd name="connsiteY54-2282" fmla="*/ 7377 h 10000"/>
                  <a:gd name="connsiteX55-2283" fmla="*/ 9978 w 10000"/>
                  <a:gd name="connsiteY55-2284" fmla="*/ 6394 h 10000"/>
                  <a:gd name="connsiteX56-2285" fmla="*/ 9978 w 10000"/>
                  <a:gd name="connsiteY56-2286" fmla="*/ 5411 h 10000"/>
                  <a:gd name="connsiteX57-2287" fmla="*/ 9672 w 10000"/>
                  <a:gd name="connsiteY57-2288" fmla="*/ 3770 h 10000"/>
                  <a:gd name="connsiteX58-2289" fmla="*/ 9161 w 10000"/>
                  <a:gd name="connsiteY58-2290" fmla="*/ 2787 h 10000"/>
                  <a:gd name="connsiteX59-2291" fmla="*/ 8600 w 10000"/>
                  <a:gd name="connsiteY59-2292" fmla="*/ 2131 h 10000"/>
                  <a:gd name="connsiteX60-2293" fmla="*/ 7374 w 10000"/>
                  <a:gd name="connsiteY60-2294" fmla="*/ 2622 h 10000"/>
                  <a:gd name="connsiteX61-2295" fmla="*/ 6251 w 10000"/>
                  <a:gd name="connsiteY61-2296" fmla="*/ 4262 h 10000"/>
                  <a:gd name="connsiteX62-2297" fmla="*/ 5229 w 10000"/>
                  <a:gd name="connsiteY62-2298" fmla="*/ 6557 h 10000"/>
                  <a:gd name="connsiteX63-2299" fmla="*/ 4310 w 10000"/>
                  <a:gd name="connsiteY63-2300" fmla="*/ 8362 h 10000"/>
                  <a:gd name="connsiteX64-2301" fmla="*/ 2472 w 10000"/>
                  <a:gd name="connsiteY64-2302" fmla="*/ 9507 h 10000"/>
                  <a:gd name="connsiteX65-2303" fmla="*/ 1808 w 10000"/>
                  <a:gd name="connsiteY65-2304" fmla="*/ 9016 h 10000"/>
                  <a:gd name="connsiteX66-2305" fmla="*/ 1349 w 10000"/>
                  <a:gd name="connsiteY66-2306" fmla="*/ 8196 h 10000"/>
                  <a:gd name="connsiteX67-2307" fmla="*/ 940 w 10000"/>
                  <a:gd name="connsiteY67-2308" fmla="*/ 7049 h 10000"/>
                  <a:gd name="connsiteX68-2309" fmla="*/ 735 w 10000"/>
                  <a:gd name="connsiteY68-2310" fmla="*/ 6066 h 10000"/>
                  <a:gd name="connsiteX69-2311" fmla="*/ 685 w 10000"/>
                  <a:gd name="connsiteY69-2312" fmla="*/ 4919 h 10000"/>
                  <a:gd name="connsiteX70-2313" fmla="*/ 735 w 10000"/>
                  <a:gd name="connsiteY70-2314" fmla="*/ 3606 h 10000"/>
                  <a:gd name="connsiteX71-2315" fmla="*/ 1042 w 10000"/>
                  <a:gd name="connsiteY71-2316" fmla="*/ 2622 h 10000"/>
                  <a:gd name="connsiteX72-2317" fmla="*/ 1962 w 10000"/>
                  <a:gd name="connsiteY72-2318" fmla="*/ 1638 h 10000"/>
                  <a:gd name="connsiteX73-2319" fmla="*/ 2523 w 10000"/>
                  <a:gd name="connsiteY73-2320" fmla="*/ 1803 h 10000"/>
                  <a:gd name="connsiteX74-2321" fmla="*/ 3034 w 10000"/>
                  <a:gd name="connsiteY74-2322" fmla="*/ 2461 h 10000"/>
                  <a:gd name="connsiteX75-2323" fmla="*/ 3238 w 10000"/>
                  <a:gd name="connsiteY75-2324" fmla="*/ 2951 h 10000"/>
                  <a:gd name="connsiteX76-2325" fmla="*/ 3442 w 10000"/>
                  <a:gd name="connsiteY76-2326" fmla="*/ 3606 h 10000"/>
                  <a:gd name="connsiteX77-2327" fmla="*/ 3494 w 10000"/>
                  <a:gd name="connsiteY77-2328" fmla="*/ 4427 h 10000"/>
                  <a:gd name="connsiteX78-2329" fmla="*/ 3340 w 10000"/>
                  <a:gd name="connsiteY78-2330" fmla="*/ 5245 h 10000"/>
                  <a:gd name="connsiteX79-2331" fmla="*/ 2830 w 10000"/>
                  <a:gd name="connsiteY79-2332" fmla="*/ 6066 h 10000"/>
                  <a:gd name="connsiteX80-2333" fmla="*/ 2267 w 10000"/>
                  <a:gd name="connsiteY80-2334" fmla="*/ 6229 h 10000"/>
                  <a:gd name="connsiteX81-2335" fmla="*/ 1093 w 10000"/>
                  <a:gd name="connsiteY81-2336" fmla="*/ 5245 h 10000"/>
                  <a:gd name="connsiteX82-2337" fmla="*/ 582 w 10000"/>
                  <a:gd name="connsiteY82-2338" fmla="*/ 4262 h 10000"/>
                  <a:gd name="connsiteX83-2339" fmla="*/ 174 w 10000"/>
                  <a:gd name="connsiteY83-2340" fmla="*/ 2787 h 10000"/>
                  <a:gd name="connsiteX0-2341" fmla="*/ 174 w 10000"/>
                  <a:gd name="connsiteY0-2342" fmla="*/ 1803 h 9016"/>
                  <a:gd name="connsiteX1-2343" fmla="*/ 21 w 10000"/>
                  <a:gd name="connsiteY1-2344" fmla="*/ 0 h 9016"/>
                  <a:gd name="connsiteX2-2345" fmla="*/ 123 w 10000"/>
                  <a:gd name="connsiteY2-2346" fmla="*/ 1803 h 9016"/>
                  <a:gd name="connsiteX3-2347" fmla="*/ 531 w 10000"/>
                  <a:gd name="connsiteY3-2348" fmla="*/ 3278 h 9016"/>
                  <a:gd name="connsiteX4-2349" fmla="*/ 1042 w 10000"/>
                  <a:gd name="connsiteY4-2350" fmla="*/ 4427 h 9016"/>
                  <a:gd name="connsiteX5-2351" fmla="*/ 2217 w 10000"/>
                  <a:gd name="connsiteY5-2352" fmla="*/ 5573 h 9016"/>
                  <a:gd name="connsiteX6-2353" fmla="*/ 2830 w 10000"/>
                  <a:gd name="connsiteY6-2354" fmla="*/ 5410 h 9016"/>
                  <a:gd name="connsiteX7-2355" fmla="*/ 3391 w 10000"/>
                  <a:gd name="connsiteY7-2356" fmla="*/ 4588 h 9016"/>
                  <a:gd name="connsiteX8-2357" fmla="*/ 3544 w 10000"/>
                  <a:gd name="connsiteY8-2358" fmla="*/ 3605 h 9016"/>
                  <a:gd name="connsiteX9-2359" fmla="*/ 3544 w 10000"/>
                  <a:gd name="connsiteY9-2360" fmla="*/ 2622 h 9016"/>
                  <a:gd name="connsiteX10-2361" fmla="*/ 3340 w 10000"/>
                  <a:gd name="connsiteY10-2362" fmla="*/ 1803 h 9016"/>
                  <a:gd name="connsiteX11-2363" fmla="*/ 3084 w 10000"/>
                  <a:gd name="connsiteY11-2364" fmla="*/ 1147 h 9016"/>
                  <a:gd name="connsiteX12-2365" fmla="*/ 2574 w 10000"/>
                  <a:gd name="connsiteY12-2366" fmla="*/ 492 h 9016"/>
                  <a:gd name="connsiteX13-2367" fmla="*/ 2012 w 10000"/>
                  <a:gd name="connsiteY13-2368" fmla="*/ 327 h 9016"/>
                  <a:gd name="connsiteX14-2369" fmla="*/ 1451 w 10000"/>
                  <a:gd name="connsiteY14-2370" fmla="*/ 492 h 9016"/>
                  <a:gd name="connsiteX15-2371" fmla="*/ 991 w 10000"/>
                  <a:gd name="connsiteY15-2372" fmla="*/ 1311 h 9016"/>
                  <a:gd name="connsiteX16-2373" fmla="*/ 685 w 10000"/>
                  <a:gd name="connsiteY16-2374" fmla="*/ 2459 h 9016"/>
                  <a:gd name="connsiteX17-2375" fmla="*/ 531 w 10000"/>
                  <a:gd name="connsiteY17-2376" fmla="*/ 3935 h 9016"/>
                  <a:gd name="connsiteX18-2377" fmla="*/ 634 w 10000"/>
                  <a:gd name="connsiteY18-2378" fmla="*/ 5245 h 9016"/>
                  <a:gd name="connsiteX19-2379" fmla="*/ 838 w 10000"/>
                  <a:gd name="connsiteY19-2380" fmla="*/ 6228 h 9016"/>
                  <a:gd name="connsiteX20-2381" fmla="*/ 1246 w 10000"/>
                  <a:gd name="connsiteY20-2382" fmla="*/ 7539 h 9016"/>
                  <a:gd name="connsiteX21-2383" fmla="*/ 1757 w 10000"/>
                  <a:gd name="connsiteY21-2384" fmla="*/ 8361 h 9016"/>
                  <a:gd name="connsiteX22-2385" fmla="*/ 2472 w 10000"/>
                  <a:gd name="connsiteY22-2386" fmla="*/ 9016 h 9016"/>
                  <a:gd name="connsiteX23-2387" fmla="*/ 3391 w 10000"/>
                  <a:gd name="connsiteY23-2388" fmla="*/ 8851 h 9016"/>
                  <a:gd name="connsiteX24-2389" fmla="*/ 4361 w 10000"/>
                  <a:gd name="connsiteY24-2390" fmla="*/ 7704 h 9016"/>
                  <a:gd name="connsiteX25-2391" fmla="*/ 5331 w 10000"/>
                  <a:gd name="connsiteY25-2392" fmla="*/ 5738 h 9016"/>
                  <a:gd name="connsiteX26-2393" fmla="*/ 6301 w 10000"/>
                  <a:gd name="connsiteY26-2394" fmla="*/ 3605 h 9016"/>
                  <a:gd name="connsiteX27-2395" fmla="*/ 7425 w 10000"/>
                  <a:gd name="connsiteY27-2396" fmla="*/ 1803 h 9016"/>
                  <a:gd name="connsiteX28-2397" fmla="*/ 8600 w 10000"/>
                  <a:gd name="connsiteY28-2398" fmla="*/ 1477 h 9016"/>
                  <a:gd name="connsiteX29-2399" fmla="*/ 9161 w 10000"/>
                  <a:gd name="connsiteY29-2400" fmla="*/ 1967 h 9016"/>
                  <a:gd name="connsiteX30-2401" fmla="*/ 9621 w 10000"/>
                  <a:gd name="connsiteY30-2402" fmla="*/ 2950 h 9016"/>
                  <a:gd name="connsiteX31-2403" fmla="*/ 9927 w 10000"/>
                  <a:gd name="connsiteY31-2404" fmla="*/ 4588 h 9016"/>
                  <a:gd name="connsiteX32-2405" fmla="*/ 9978 w 10000"/>
                  <a:gd name="connsiteY32-2406" fmla="*/ 5410 h 9016"/>
                  <a:gd name="connsiteX33-2407" fmla="*/ 9876 w 10000"/>
                  <a:gd name="connsiteY33-2408" fmla="*/ 6228 h 9016"/>
                  <a:gd name="connsiteX34-2409" fmla="*/ 9468 w 10000"/>
                  <a:gd name="connsiteY34-2410" fmla="*/ 7212 h 9016"/>
                  <a:gd name="connsiteX35-2411" fmla="*/ 8957 w 10000"/>
                  <a:gd name="connsiteY35-2412" fmla="*/ 7539 h 9016"/>
                  <a:gd name="connsiteX36-2413" fmla="*/ 8140 w 10000"/>
                  <a:gd name="connsiteY36-2414" fmla="*/ 6393 h 9016"/>
                  <a:gd name="connsiteX37-2415" fmla="*/ 7885 w 10000"/>
                  <a:gd name="connsiteY37-2416" fmla="*/ 5410 h 9016"/>
                  <a:gd name="connsiteX38-2417" fmla="*/ 7833 w 10000"/>
                  <a:gd name="connsiteY38-2418" fmla="*/ 4097 h 9016"/>
                  <a:gd name="connsiteX39-2419" fmla="*/ 8037 w 10000"/>
                  <a:gd name="connsiteY39-2420" fmla="*/ 3278 h 9016"/>
                  <a:gd name="connsiteX40-2421" fmla="*/ 8242 w 10000"/>
                  <a:gd name="connsiteY40-2422" fmla="*/ 2950 h 9016"/>
                  <a:gd name="connsiteX41-2423" fmla="*/ 8650 w 10000"/>
                  <a:gd name="connsiteY41-2424" fmla="*/ 2786 h 9016"/>
                  <a:gd name="connsiteX42-2425" fmla="*/ 8753 w 10000"/>
                  <a:gd name="connsiteY42-2426" fmla="*/ 2786 h 9016"/>
                  <a:gd name="connsiteX43-2427" fmla="*/ 8650 w 10000"/>
                  <a:gd name="connsiteY43-2428" fmla="*/ 2786 h 9016"/>
                  <a:gd name="connsiteX44-2429" fmla="*/ 8242 w 10000"/>
                  <a:gd name="connsiteY44-2430" fmla="*/ 2950 h 9016"/>
                  <a:gd name="connsiteX45-2431" fmla="*/ 8037 w 10000"/>
                  <a:gd name="connsiteY45-2432" fmla="*/ 3278 h 9016"/>
                  <a:gd name="connsiteX46-2433" fmla="*/ 7833 w 10000"/>
                  <a:gd name="connsiteY46-2434" fmla="*/ 4097 h 9016"/>
                  <a:gd name="connsiteX47-2435" fmla="*/ 7885 w 10000"/>
                  <a:gd name="connsiteY47-2436" fmla="*/ 5410 h 9016"/>
                  <a:gd name="connsiteX48-2437" fmla="*/ 8140 w 10000"/>
                  <a:gd name="connsiteY48-2438" fmla="*/ 6556 h 9016"/>
                  <a:gd name="connsiteX49-2439" fmla="*/ 8957 w 10000"/>
                  <a:gd name="connsiteY49-2440" fmla="*/ 7539 h 9016"/>
                  <a:gd name="connsiteX50-2441" fmla="*/ 9212 w 10000"/>
                  <a:gd name="connsiteY50-2442" fmla="*/ 7539 h 9016"/>
                  <a:gd name="connsiteX51-2443" fmla="*/ 9468 w 10000"/>
                  <a:gd name="connsiteY51-2444" fmla="*/ 7378 h 9016"/>
                  <a:gd name="connsiteX52-2445" fmla="*/ 9722 w 10000"/>
                  <a:gd name="connsiteY52-2446" fmla="*/ 7049 h 9016"/>
                  <a:gd name="connsiteX53-2447" fmla="*/ 9927 w 10000"/>
                  <a:gd name="connsiteY53-2448" fmla="*/ 6393 h 9016"/>
                  <a:gd name="connsiteX54-2449" fmla="*/ 9978 w 10000"/>
                  <a:gd name="connsiteY54-2450" fmla="*/ 5410 h 9016"/>
                  <a:gd name="connsiteX55-2451" fmla="*/ 9978 w 10000"/>
                  <a:gd name="connsiteY55-2452" fmla="*/ 4427 h 9016"/>
                  <a:gd name="connsiteX56-2453" fmla="*/ 9672 w 10000"/>
                  <a:gd name="connsiteY56-2454" fmla="*/ 2786 h 9016"/>
                  <a:gd name="connsiteX57-2455" fmla="*/ 9161 w 10000"/>
                  <a:gd name="connsiteY57-2456" fmla="*/ 1803 h 9016"/>
                  <a:gd name="connsiteX58-2457" fmla="*/ 8600 w 10000"/>
                  <a:gd name="connsiteY58-2458" fmla="*/ 1147 h 9016"/>
                  <a:gd name="connsiteX59-2459" fmla="*/ 7374 w 10000"/>
                  <a:gd name="connsiteY59-2460" fmla="*/ 1638 h 9016"/>
                  <a:gd name="connsiteX60-2461" fmla="*/ 6251 w 10000"/>
                  <a:gd name="connsiteY60-2462" fmla="*/ 3278 h 9016"/>
                  <a:gd name="connsiteX61-2463" fmla="*/ 5229 w 10000"/>
                  <a:gd name="connsiteY61-2464" fmla="*/ 5573 h 9016"/>
                  <a:gd name="connsiteX62-2465" fmla="*/ 4310 w 10000"/>
                  <a:gd name="connsiteY62-2466" fmla="*/ 7378 h 9016"/>
                  <a:gd name="connsiteX63-2467" fmla="*/ 2472 w 10000"/>
                  <a:gd name="connsiteY63-2468" fmla="*/ 8523 h 9016"/>
                  <a:gd name="connsiteX64-2469" fmla="*/ 1808 w 10000"/>
                  <a:gd name="connsiteY64-2470" fmla="*/ 8032 h 9016"/>
                  <a:gd name="connsiteX65-2471" fmla="*/ 1349 w 10000"/>
                  <a:gd name="connsiteY65-2472" fmla="*/ 7212 h 9016"/>
                  <a:gd name="connsiteX66-2473" fmla="*/ 940 w 10000"/>
                  <a:gd name="connsiteY66-2474" fmla="*/ 6065 h 9016"/>
                  <a:gd name="connsiteX67-2475" fmla="*/ 735 w 10000"/>
                  <a:gd name="connsiteY67-2476" fmla="*/ 5082 h 9016"/>
                  <a:gd name="connsiteX68-2477" fmla="*/ 685 w 10000"/>
                  <a:gd name="connsiteY68-2478" fmla="*/ 3935 h 9016"/>
                  <a:gd name="connsiteX69-2479" fmla="*/ 735 w 10000"/>
                  <a:gd name="connsiteY69-2480" fmla="*/ 2622 h 9016"/>
                  <a:gd name="connsiteX70-2481" fmla="*/ 1042 w 10000"/>
                  <a:gd name="connsiteY70-2482" fmla="*/ 1638 h 9016"/>
                  <a:gd name="connsiteX71-2483" fmla="*/ 1962 w 10000"/>
                  <a:gd name="connsiteY71-2484" fmla="*/ 654 h 9016"/>
                  <a:gd name="connsiteX72-2485" fmla="*/ 2523 w 10000"/>
                  <a:gd name="connsiteY72-2486" fmla="*/ 819 h 9016"/>
                  <a:gd name="connsiteX73-2487" fmla="*/ 3034 w 10000"/>
                  <a:gd name="connsiteY73-2488" fmla="*/ 1477 h 9016"/>
                  <a:gd name="connsiteX74-2489" fmla="*/ 3238 w 10000"/>
                  <a:gd name="connsiteY74-2490" fmla="*/ 1967 h 9016"/>
                  <a:gd name="connsiteX75-2491" fmla="*/ 3442 w 10000"/>
                  <a:gd name="connsiteY75-2492" fmla="*/ 2622 h 9016"/>
                  <a:gd name="connsiteX76-2493" fmla="*/ 3494 w 10000"/>
                  <a:gd name="connsiteY76-2494" fmla="*/ 3443 h 9016"/>
                  <a:gd name="connsiteX77-2495" fmla="*/ 3340 w 10000"/>
                  <a:gd name="connsiteY77-2496" fmla="*/ 4261 h 9016"/>
                  <a:gd name="connsiteX78-2497" fmla="*/ 2830 w 10000"/>
                  <a:gd name="connsiteY78-2498" fmla="*/ 5082 h 9016"/>
                  <a:gd name="connsiteX79-2499" fmla="*/ 2267 w 10000"/>
                  <a:gd name="connsiteY79-2500" fmla="*/ 5245 h 9016"/>
                  <a:gd name="connsiteX80-2501" fmla="*/ 1093 w 10000"/>
                  <a:gd name="connsiteY80-2502" fmla="*/ 4261 h 9016"/>
                  <a:gd name="connsiteX81-2503" fmla="*/ 582 w 10000"/>
                  <a:gd name="connsiteY81-2504" fmla="*/ 3278 h 9016"/>
                  <a:gd name="connsiteX82-2505" fmla="*/ 174 w 10000"/>
                  <a:gd name="connsiteY82-2506" fmla="*/ 1803 h 9016"/>
                  <a:gd name="connsiteX0-2507" fmla="*/ 81 w 9907"/>
                  <a:gd name="connsiteY0-2508" fmla="*/ 1637 h 9637"/>
                  <a:gd name="connsiteX1-2509" fmla="*/ 30 w 9907"/>
                  <a:gd name="connsiteY1-2510" fmla="*/ 1637 h 9637"/>
                  <a:gd name="connsiteX2-2511" fmla="*/ 438 w 9907"/>
                  <a:gd name="connsiteY2-2512" fmla="*/ 3273 h 9637"/>
                  <a:gd name="connsiteX3-2513" fmla="*/ 949 w 9907"/>
                  <a:gd name="connsiteY3-2514" fmla="*/ 4547 h 9637"/>
                  <a:gd name="connsiteX4-2515" fmla="*/ 2124 w 9907"/>
                  <a:gd name="connsiteY4-2516" fmla="*/ 5818 h 9637"/>
                  <a:gd name="connsiteX5-2517" fmla="*/ 2737 w 9907"/>
                  <a:gd name="connsiteY5-2518" fmla="*/ 5637 h 9637"/>
                  <a:gd name="connsiteX6-2519" fmla="*/ 3298 w 9907"/>
                  <a:gd name="connsiteY6-2520" fmla="*/ 4726 h 9637"/>
                  <a:gd name="connsiteX7-2521" fmla="*/ 3451 w 9907"/>
                  <a:gd name="connsiteY7-2522" fmla="*/ 3635 h 9637"/>
                  <a:gd name="connsiteX8-2523" fmla="*/ 3451 w 9907"/>
                  <a:gd name="connsiteY8-2524" fmla="*/ 2545 h 9637"/>
                  <a:gd name="connsiteX9-2525" fmla="*/ 3247 w 9907"/>
                  <a:gd name="connsiteY9-2526" fmla="*/ 1637 h 9637"/>
                  <a:gd name="connsiteX10-2527" fmla="*/ 2991 w 9907"/>
                  <a:gd name="connsiteY10-2528" fmla="*/ 909 h 9637"/>
                  <a:gd name="connsiteX11-2529" fmla="*/ 2481 w 9907"/>
                  <a:gd name="connsiteY11-2530" fmla="*/ 183 h 9637"/>
                  <a:gd name="connsiteX12-2531" fmla="*/ 1919 w 9907"/>
                  <a:gd name="connsiteY12-2532" fmla="*/ 0 h 9637"/>
                  <a:gd name="connsiteX13-2533" fmla="*/ 1358 w 9907"/>
                  <a:gd name="connsiteY13-2534" fmla="*/ 183 h 9637"/>
                  <a:gd name="connsiteX14-2535" fmla="*/ 898 w 9907"/>
                  <a:gd name="connsiteY14-2536" fmla="*/ 1091 h 9637"/>
                  <a:gd name="connsiteX15-2537" fmla="*/ 592 w 9907"/>
                  <a:gd name="connsiteY15-2538" fmla="*/ 2364 h 9637"/>
                  <a:gd name="connsiteX16-2539" fmla="*/ 438 w 9907"/>
                  <a:gd name="connsiteY16-2540" fmla="*/ 4001 h 9637"/>
                  <a:gd name="connsiteX17-2541" fmla="*/ 541 w 9907"/>
                  <a:gd name="connsiteY17-2542" fmla="*/ 5454 h 9637"/>
                  <a:gd name="connsiteX18-2543" fmla="*/ 745 w 9907"/>
                  <a:gd name="connsiteY18-2544" fmla="*/ 6545 h 9637"/>
                  <a:gd name="connsiteX19-2545" fmla="*/ 1153 w 9907"/>
                  <a:gd name="connsiteY19-2546" fmla="*/ 7999 h 9637"/>
                  <a:gd name="connsiteX20-2547" fmla="*/ 1664 w 9907"/>
                  <a:gd name="connsiteY20-2548" fmla="*/ 8911 h 9637"/>
                  <a:gd name="connsiteX21-2549" fmla="*/ 2379 w 9907"/>
                  <a:gd name="connsiteY21-2550" fmla="*/ 9637 h 9637"/>
                  <a:gd name="connsiteX22-2551" fmla="*/ 3298 w 9907"/>
                  <a:gd name="connsiteY22-2552" fmla="*/ 9454 h 9637"/>
                  <a:gd name="connsiteX23-2553" fmla="*/ 4268 w 9907"/>
                  <a:gd name="connsiteY23-2554" fmla="*/ 8182 h 9637"/>
                  <a:gd name="connsiteX24-2555" fmla="*/ 5238 w 9907"/>
                  <a:gd name="connsiteY24-2556" fmla="*/ 6001 h 9637"/>
                  <a:gd name="connsiteX25-2557" fmla="*/ 6208 w 9907"/>
                  <a:gd name="connsiteY25-2558" fmla="*/ 3635 h 9637"/>
                  <a:gd name="connsiteX26-2559" fmla="*/ 7332 w 9907"/>
                  <a:gd name="connsiteY26-2560" fmla="*/ 1637 h 9637"/>
                  <a:gd name="connsiteX27-2561" fmla="*/ 8507 w 9907"/>
                  <a:gd name="connsiteY27-2562" fmla="*/ 1275 h 9637"/>
                  <a:gd name="connsiteX28-2563" fmla="*/ 9068 w 9907"/>
                  <a:gd name="connsiteY28-2564" fmla="*/ 1819 h 9637"/>
                  <a:gd name="connsiteX29-2565" fmla="*/ 9528 w 9907"/>
                  <a:gd name="connsiteY29-2566" fmla="*/ 2909 h 9637"/>
                  <a:gd name="connsiteX30-2567" fmla="*/ 9834 w 9907"/>
                  <a:gd name="connsiteY30-2568" fmla="*/ 4726 h 9637"/>
                  <a:gd name="connsiteX31-2569" fmla="*/ 9885 w 9907"/>
                  <a:gd name="connsiteY31-2570" fmla="*/ 5637 h 9637"/>
                  <a:gd name="connsiteX32-2571" fmla="*/ 9783 w 9907"/>
                  <a:gd name="connsiteY32-2572" fmla="*/ 6545 h 9637"/>
                  <a:gd name="connsiteX33-2573" fmla="*/ 9375 w 9907"/>
                  <a:gd name="connsiteY33-2574" fmla="*/ 7636 h 9637"/>
                  <a:gd name="connsiteX34-2575" fmla="*/ 8864 w 9907"/>
                  <a:gd name="connsiteY34-2576" fmla="*/ 7999 h 9637"/>
                  <a:gd name="connsiteX35-2577" fmla="*/ 8047 w 9907"/>
                  <a:gd name="connsiteY35-2578" fmla="*/ 6728 h 9637"/>
                  <a:gd name="connsiteX36-2579" fmla="*/ 7792 w 9907"/>
                  <a:gd name="connsiteY36-2580" fmla="*/ 5637 h 9637"/>
                  <a:gd name="connsiteX37-2581" fmla="*/ 7740 w 9907"/>
                  <a:gd name="connsiteY37-2582" fmla="*/ 4181 h 9637"/>
                  <a:gd name="connsiteX38-2583" fmla="*/ 7944 w 9907"/>
                  <a:gd name="connsiteY38-2584" fmla="*/ 3273 h 9637"/>
                  <a:gd name="connsiteX39-2585" fmla="*/ 8149 w 9907"/>
                  <a:gd name="connsiteY39-2586" fmla="*/ 2909 h 9637"/>
                  <a:gd name="connsiteX40-2587" fmla="*/ 8557 w 9907"/>
                  <a:gd name="connsiteY40-2588" fmla="*/ 2727 h 9637"/>
                  <a:gd name="connsiteX41-2589" fmla="*/ 8660 w 9907"/>
                  <a:gd name="connsiteY41-2590" fmla="*/ 2727 h 9637"/>
                  <a:gd name="connsiteX42-2591" fmla="*/ 8557 w 9907"/>
                  <a:gd name="connsiteY42-2592" fmla="*/ 2727 h 9637"/>
                  <a:gd name="connsiteX43-2593" fmla="*/ 8149 w 9907"/>
                  <a:gd name="connsiteY43-2594" fmla="*/ 2909 h 9637"/>
                  <a:gd name="connsiteX44-2595" fmla="*/ 7944 w 9907"/>
                  <a:gd name="connsiteY44-2596" fmla="*/ 3273 h 9637"/>
                  <a:gd name="connsiteX45-2597" fmla="*/ 7740 w 9907"/>
                  <a:gd name="connsiteY45-2598" fmla="*/ 4181 h 9637"/>
                  <a:gd name="connsiteX46-2599" fmla="*/ 7792 w 9907"/>
                  <a:gd name="connsiteY46-2600" fmla="*/ 5637 h 9637"/>
                  <a:gd name="connsiteX47-2601" fmla="*/ 8047 w 9907"/>
                  <a:gd name="connsiteY47-2602" fmla="*/ 6909 h 9637"/>
                  <a:gd name="connsiteX48-2603" fmla="*/ 8864 w 9907"/>
                  <a:gd name="connsiteY48-2604" fmla="*/ 7999 h 9637"/>
                  <a:gd name="connsiteX49-2605" fmla="*/ 9119 w 9907"/>
                  <a:gd name="connsiteY49-2606" fmla="*/ 7999 h 9637"/>
                  <a:gd name="connsiteX50-2607" fmla="*/ 9375 w 9907"/>
                  <a:gd name="connsiteY50-2608" fmla="*/ 7820 h 9637"/>
                  <a:gd name="connsiteX51-2609" fmla="*/ 9629 w 9907"/>
                  <a:gd name="connsiteY51-2610" fmla="*/ 7455 h 9637"/>
                  <a:gd name="connsiteX52-2611" fmla="*/ 9834 w 9907"/>
                  <a:gd name="connsiteY52-2612" fmla="*/ 6728 h 9637"/>
                  <a:gd name="connsiteX53-2613" fmla="*/ 9885 w 9907"/>
                  <a:gd name="connsiteY53-2614" fmla="*/ 5637 h 9637"/>
                  <a:gd name="connsiteX54-2615" fmla="*/ 9885 w 9907"/>
                  <a:gd name="connsiteY54-2616" fmla="*/ 4547 h 9637"/>
                  <a:gd name="connsiteX55-2617" fmla="*/ 9579 w 9907"/>
                  <a:gd name="connsiteY55-2618" fmla="*/ 2727 h 9637"/>
                  <a:gd name="connsiteX56-2619" fmla="*/ 9068 w 9907"/>
                  <a:gd name="connsiteY56-2620" fmla="*/ 1637 h 9637"/>
                  <a:gd name="connsiteX57-2621" fmla="*/ 8507 w 9907"/>
                  <a:gd name="connsiteY57-2622" fmla="*/ 909 h 9637"/>
                  <a:gd name="connsiteX58-2623" fmla="*/ 7281 w 9907"/>
                  <a:gd name="connsiteY58-2624" fmla="*/ 1454 h 9637"/>
                  <a:gd name="connsiteX59-2625" fmla="*/ 6158 w 9907"/>
                  <a:gd name="connsiteY59-2626" fmla="*/ 3273 h 9637"/>
                  <a:gd name="connsiteX60-2627" fmla="*/ 5136 w 9907"/>
                  <a:gd name="connsiteY60-2628" fmla="*/ 5818 h 9637"/>
                  <a:gd name="connsiteX61-2629" fmla="*/ 4217 w 9907"/>
                  <a:gd name="connsiteY61-2630" fmla="*/ 7820 h 9637"/>
                  <a:gd name="connsiteX62-2631" fmla="*/ 2379 w 9907"/>
                  <a:gd name="connsiteY62-2632" fmla="*/ 9090 h 9637"/>
                  <a:gd name="connsiteX63-2633" fmla="*/ 1715 w 9907"/>
                  <a:gd name="connsiteY63-2634" fmla="*/ 8546 h 9637"/>
                  <a:gd name="connsiteX64-2635" fmla="*/ 1256 w 9907"/>
                  <a:gd name="connsiteY64-2636" fmla="*/ 7636 h 9637"/>
                  <a:gd name="connsiteX65-2637" fmla="*/ 847 w 9907"/>
                  <a:gd name="connsiteY65-2638" fmla="*/ 6364 h 9637"/>
                  <a:gd name="connsiteX66-2639" fmla="*/ 642 w 9907"/>
                  <a:gd name="connsiteY66-2640" fmla="*/ 5274 h 9637"/>
                  <a:gd name="connsiteX67-2641" fmla="*/ 592 w 9907"/>
                  <a:gd name="connsiteY67-2642" fmla="*/ 4001 h 9637"/>
                  <a:gd name="connsiteX68-2643" fmla="*/ 642 w 9907"/>
                  <a:gd name="connsiteY68-2644" fmla="*/ 2545 h 9637"/>
                  <a:gd name="connsiteX69-2645" fmla="*/ 949 w 9907"/>
                  <a:gd name="connsiteY69-2646" fmla="*/ 1454 h 9637"/>
                  <a:gd name="connsiteX70-2647" fmla="*/ 1869 w 9907"/>
                  <a:gd name="connsiteY70-2648" fmla="*/ 362 h 9637"/>
                  <a:gd name="connsiteX71-2649" fmla="*/ 2430 w 9907"/>
                  <a:gd name="connsiteY71-2650" fmla="*/ 545 h 9637"/>
                  <a:gd name="connsiteX72-2651" fmla="*/ 2941 w 9907"/>
                  <a:gd name="connsiteY72-2652" fmla="*/ 1275 h 9637"/>
                  <a:gd name="connsiteX73-2653" fmla="*/ 3145 w 9907"/>
                  <a:gd name="connsiteY73-2654" fmla="*/ 1819 h 9637"/>
                  <a:gd name="connsiteX74-2655" fmla="*/ 3349 w 9907"/>
                  <a:gd name="connsiteY74-2656" fmla="*/ 2545 h 9637"/>
                  <a:gd name="connsiteX75-2657" fmla="*/ 3401 w 9907"/>
                  <a:gd name="connsiteY75-2658" fmla="*/ 3456 h 9637"/>
                  <a:gd name="connsiteX76-2659" fmla="*/ 3247 w 9907"/>
                  <a:gd name="connsiteY76-2660" fmla="*/ 4363 h 9637"/>
                  <a:gd name="connsiteX77-2661" fmla="*/ 2737 w 9907"/>
                  <a:gd name="connsiteY77-2662" fmla="*/ 5274 h 9637"/>
                  <a:gd name="connsiteX78-2663" fmla="*/ 2174 w 9907"/>
                  <a:gd name="connsiteY78-2664" fmla="*/ 5454 h 9637"/>
                  <a:gd name="connsiteX79-2665" fmla="*/ 1000 w 9907"/>
                  <a:gd name="connsiteY79-2666" fmla="*/ 4363 h 9637"/>
                  <a:gd name="connsiteX80-2667" fmla="*/ 489 w 9907"/>
                  <a:gd name="connsiteY80-2668" fmla="*/ 3273 h 9637"/>
                  <a:gd name="connsiteX81-2669" fmla="*/ 81 w 9907"/>
                  <a:gd name="connsiteY81-2670" fmla="*/ 1637 h 9637"/>
                  <a:gd name="connsiteX0-2671" fmla="*/ 464 w 9970"/>
                  <a:gd name="connsiteY0-2672" fmla="*/ 3396 h 10000"/>
                  <a:gd name="connsiteX1-2673" fmla="*/ 0 w 9970"/>
                  <a:gd name="connsiteY1-2674" fmla="*/ 1699 h 10000"/>
                  <a:gd name="connsiteX2-2675" fmla="*/ 412 w 9970"/>
                  <a:gd name="connsiteY2-2676" fmla="*/ 3396 h 10000"/>
                  <a:gd name="connsiteX3-2677" fmla="*/ 928 w 9970"/>
                  <a:gd name="connsiteY3-2678" fmla="*/ 4718 h 10000"/>
                  <a:gd name="connsiteX4-2679" fmla="*/ 2114 w 9970"/>
                  <a:gd name="connsiteY4-2680" fmla="*/ 6037 h 10000"/>
                  <a:gd name="connsiteX5-2681" fmla="*/ 2733 w 9970"/>
                  <a:gd name="connsiteY5-2682" fmla="*/ 5849 h 10000"/>
                  <a:gd name="connsiteX6-2683" fmla="*/ 3299 w 9970"/>
                  <a:gd name="connsiteY6-2684" fmla="*/ 4904 h 10000"/>
                  <a:gd name="connsiteX7-2685" fmla="*/ 3453 w 9970"/>
                  <a:gd name="connsiteY7-2686" fmla="*/ 3772 h 10000"/>
                  <a:gd name="connsiteX8-2687" fmla="*/ 3453 w 9970"/>
                  <a:gd name="connsiteY8-2688" fmla="*/ 2641 h 10000"/>
                  <a:gd name="connsiteX9-2689" fmla="*/ 3247 w 9970"/>
                  <a:gd name="connsiteY9-2690" fmla="*/ 1699 h 10000"/>
                  <a:gd name="connsiteX10-2691" fmla="*/ 2989 w 9970"/>
                  <a:gd name="connsiteY10-2692" fmla="*/ 943 h 10000"/>
                  <a:gd name="connsiteX11-2693" fmla="*/ 2474 w 9970"/>
                  <a:gd name="connsiteY11-2694" fmla="*/ 190 h 10000"/>
                  <a:gd name="connsiteX12-2695" fmla="*/ 1907 w 9970"/>
                  <a:gd name="connsiteY12-2696" fmla="*/ 0 h 10000"/>
                  <a:gd name="connsiteX13-2697" fmla="*/ 1341 w 9970"/>
                  <a:gd name="connsiteY13-2698" fmla="*/ 190 h 10000"/>
                  <a:gd name="connsiteX14-2699" fmla="*/ 876 w 9970"/>
                  <a:gd name="connsiteY14-2700" fmla="*/ 1132 h 10000"/>
                  <a:gd name="connsiteX15-2701" fmla="*/ 568 w 9970"/>
                  <a:gd name="connsiteY15-2702" fmla="*/ 2453 h 10000"/>
                  <a:gd name="connsiteX16-2703" fmla="*/ 412 w 9970"/>
                  <a:gd name="connsiteY16-2704" fmla="*/ 4152 h 10000"/>
                  <a:gd name="connsiteX17-2705" fmla="*/ 516 w 9970"/>
                  <a:gd name="connsiteY17-2706" fmla="*/ 5659 h 10000"/>
                  <a:gd name="connsiteX18-2707" fmla="*/ 722 w 9970"/>
                  <a:gd name="connsiteY18-2708" fmla="*/ 6792 h 10000"/>
                  <a:gd name="connsiteX19-2709" fmla="*/ 1134 w 9970"/>
                  <a:gd name="connsiteY19-2710" fmla="*/ 8300 h 10000"/>
                  <a:gd name="connsiteX20-2711" fmla="*/ 1650 w 9970"/>
                  <a:gd name="connsiteY20-2712" fmla="*/ 9247 h 10000"/>
                  <a:gd name="connsiteX21-2713" fmla="*/ 2371 w 9970"/>
                  <a:gd name="connsiteY21-2714" fmla="*/ 10000 h 10000"/>
                  <a:gd name="connsiteX22-2715" fmla="*/ 3299 w 9970"/>
                  <a:gd name="connsiteY22-2716" fmla="*/ 9810 h 10000"/>
                  <a:gd name="connsiteX23-2717" fmla="*/ 4278 w 9970"/>
                  <a:gd name="connsiteY23-2718" fmla="*/ 8490 h 10000"/>
                  <a:gd name="connsiteX24-2719" fmla="*/ 5257 w 9970"/>
                  <a:gd name="connsiteY24-2720" fmla="*/ 6227 h 10000"/>
                  <a:gd name="connsiteX25-2721" fmla="*/ 6236 w 9970"/>
                  <a:gd name="connsiteY25-2722" fmla="*/ 3772 h 10000"/>
                  <a:gd name="connsiteX26-2723" fmla="*/ 7371 w 9970"/>
                  <a:gd name="connsiteY26-2724" fmla="*/ 1699 h 10000"/>
                  <a:gd name="connsiteX27-2725" fmla="*/ 8557 w 9970"/>
                  <a:gd name="connsiteY27-2726" fmla="*/ 1323 h 10000"/>
                  <a:gd name="connsiteX28-2727" fmla="*/ 9123 w 9970"/>
                  <a:gd name="connsiteY28-2728" fmla="*/ 1888 h 10000"/>
                  <a:gd name="connsiteX29-2729" fmla="*/ 9587 w 9970"/>
                  <a:gd name="connsiteY29-2730" fmla="*/ 3019 h 10000"/>
                  <a:gd name="connsiteX30-2731" fmla="*/ 9896 w 9970"/>
                  <a:gd name="connsiteY30-2732" fmla="*/ 4904 h 10000"/>
                  <a:gd name="connsiteX31-2733" fmla="*/ 9948 w 9970"/>
                  <a:gd name="connsiteY31-2734" fmla="*/ 5849 h 10000"/>
                  <a:gd name="connsiteX32-2735" fmla="*/ 9845 w 9970"/>
                  <a:gd name="connsiteY32-2736" fmla="*/ 6792 h 10000"/>
                  <a:gd name="connsiteX33-2737" fmla="*/ 9433 w 9970"/>
                  <a:gd name="connsiteY33-2738" fmla="*/ 7924 h 10000"/>
                  <a:gd name="connsiteX34-2739" fmla="*/ 8917 w 9970"/>
                  <a:gd name="connsiteY34-2740" fmla="*/ 8300 h 10000"/>
                  <a:gd name="connsiteX35-2741" fmla="*/ 8093 w 9970"/>
                  <a:gd name="connsiteY35-2742" fmla="*/ 6981 h 10000"/>
                  <a:gd name="connsiteX36-2743" fmla="*/ 7835 w 9970"/>
                  <a:gd name="connsiteY36-2744" fmla="*/ 5849 h 10000"/>
                  <a:gd name="connsiteX37-2745" fmla="*/ 7783 w 9970"/>
                  <a:gd name="connsiteY37-2746" fmla="*/ 4338 h 10000"/>
                  <a:gd name="connsiteX38-2747" fmla="*/ 7989 w 9970"/>
                  <a:gd name="connsiteY38-2748" fmla="*/ 3396 h 10000"/>
                  <a:gd name="connsiteX39-2749" fmla="*/ 8195 w 9970"/>
                  <a:gd name="connsiteY39-2750" fmla="*/ 3019 h 10000"/>
                  <a:gd name="connsiteX40-2751" fmla="*/ 8607 w 9970"/>
                  <a:gd name="connsiteY40-2752" fmla="*/ 2830 h 10000"/>
                  <a:gd name="connsiteX41-2753" fmla="*/ 8711 w 9970"/>
                  <a:gd name="connsiteY41-2754" fmla="*/ 2830 h 10000"/>
                  <a:gd name="connsiteX42-2755" fmla="*/ 8607 w 9970"/>
                  <a:gd name="connsiteY42-2756" fmla="*/ 2830 h 10000"/>
                  <a:gd name="connsiteX43-2757" fmla="*/ 8195 w 9970"/>
                  <a:gd name="connsiteY43-2758" fmla="*/ 3019 h 10000"/>
                  <a:gd name="connsiteX44-2759" fmla="*/ 7989 w 9970"/>
                  <a:gd name="connsiteY44-2760" fmla="*/ 3396 h 10000"/>
                  <a:gd name="connsiteX45-2761" fmla="*/ 7783 w 9970"/>
                  <a:gd name="connsiteY45-2762" fmla="*/ 4338 h 10000"/>
                  <a:gd name="connsiteX46-2763" fmla="*/ 7835 w 9970"/>
                  <a:gd name="connsiteY46-2764" fmla="*/ 5849 h 10000"/>
                  <a:gd name="connsiteX47-2765" fmla="*/ 8093 w 9970"/>
                  <a:gd name="connsiteY47-2766" fmla="*/ 7169 h 10000"/>
                  <a:gd name="connsiteX48-2767" fmla="*/ 8917 w 9970"/>
                  <a:gd name="connsiteY48-2768" fmla="*/ 8300 h 10000"/>
                  <a:gd name="connsiteX49-2769" fmla="*/ 9175 w 9970"/>
                  <a:gd name="connsiteY49-2770" fmla="*/ 8300 h 10000"/>
                  <a:gd name="connsiteX50-2771" fmla="*/ 9433 w 9970"/>
                  <a:gd name="connsiteY50-2772" fmla="*/ 8115 h 10000"/>
                  <a:gd name="connsiteX51-2773" fmla="*/ 9689 w 9970"/>
                  <a:gd name="connsiteY51-2774" fmla="*/ 7736 h 10000"/>
                  <a:gd name="connsiteX52-2775" fmla="*/ 9896 w 9970"/>
                  <a:gd name="connsiteY52-2776" fmla="*/ 6981 h 10000"/>
                  <a:gd name="connsiteX53-2777" fmla="*/ 9948 w 9970"/>
                  <a:gd name="connsiteY53-2778" fmla="*/ 5849 h 10000"/>
                  <a:gd name="connsiteX54-2779" fmla="*/ 9948 w 9970"/>
                  <a:gd name="connsiteY54-2780" fmla="*/ 4718 h 10000"/>
                  <a:gd name="connsiteX55-2781" fmla="*/ 9639 w 9970"/>
                  <a:gd name="connsiteY55-2782" fmla="*/ 2830 h 10000"/>
                  <a:gd name="connsiteX56-2783" fmla="*/ 9123 w 9970"/>
                  <a:gd name="connsiteY56-2784" fmla="*/ 1699 h 10000"/>
                  <a:gd name="connsiteX57-2785" fmla="*/ 8557 w 9970"/>
                  <a:gd name="connsiteY57-2786" fmla="*/ 943 h 10000"/>
                  <a:gd name="connsiteX58-2787" fmla="*/ 7319 w 9970"/>
                  <a:gd name="connsiteY58-2788" fmla="*/ 1509 h 10000"/>
                  <a:gd name="connsiteX59-2789" fmla="*/ 6186 w 9970"/>
                  <a:gd name="connsiteY59-2790" fmla="*/ 3396 h 10000"/>
                  <a:gd name="connsiteX60-2791" fmla="*/ 5154 w 9970"/>
                  <a:gd name="connsiteY60-2792" fmla="*/ 6037 h 10000"/>
                  <a:gd name="connsiteX61-2793" fmla="*/ 4227 w 9970"/>
                  <a:gd name="connsiteY61-2794" fmla="*/ 8115 h 10000"/>
                  <a:gd name="connsiteX62-2795" fmla="*/ 2371 w 9970"/>
                  <a:gd name="connsiteY62-2796" fmla="*/ 9432 h 10000"/>
                  <a:gd name="connsiteX63-2797" fmla="*/ 1701 w 9970"/>
                  <a:gd name="connsiteY63-2798" fmla="*/ 8868 h 10000"/>
                  <a:gd name="connsiteX64-2799" fmla="*/ 1238 w 9970"/>
                  <a:gd name="connsiteY64-2800" fmla="*/ 7924 h 10000"/>
                  <a:gd name="connsiteX65-2801" fmla="*/ 825 w 9970"/>
                  <a:gd name="connsiteY65-2802" fmla="*/ 6604 h 10000"/>
                  <a:gd name="connsiteX66-2803" fmla="*/ 618 w 9970"/>
                  <a:gd name="connsiteY66-2804" fmla="*/ 5473 h 10000"/>
                  <a:gd name="connsiteX67-2805" fmla="*/ 568 w 9970"/>
                  <a:gd name="connsiteY67-2806" fmla="*/ 4152 h 10000"/>
                  <a:gd name="connsiteX68-2807" fmla="*/ 618 w 9970"/>
                  <a:gd name="connsiteY68-2808" fmla="*/ 2641 h 10000"/>
                  <a:gd name="connsiteX69-2809" fmla="*/ 928 w 9970"/>
                  <a:gd name="connsiteY69-2810" fmla="*/ 1509 h 10000"/>
                  <a:gd name="connsiteX70-2811" fmla="*/ 1857 w 9970"/>
                  <a:gd name="connsiteY70-2812" fmla="*/ 376 h 10000"/>
                  <a:gd name="connsiteX71-2813" fmla="*/ 2423 w 9970"/>
                  <a:gd name="connsiteY71-2814" fmla="*/ 566 h 10000"/>
                  <a:gd name="connsiteX72-2815" fmla="*/ 2939 w 9970"/>
                  <a:gd name="connsiteY72-2816" fmla="*/ 1323 h 10000"/>
                  <a:gd name="connsiteX73-2817" fmla="*/ 3145 w 9970"/>
                  <a:gd name="connsiteY73-2818" fmla="*/ 1888 h 10000"/>
                  <a:gd name="connsiteX74-2819" fmla="*/ 3350 w 9970"/>
                  <a:gd name="connsiteY74-2820" fmla="*/ 2641 h 10000"/>
                  <a:gd name="connsiteX75-2821" fmla="*/ 3403 w 9970"/>
                  <a:gd name="connsiteY75-2822" fmla="*/ 3586 h 10000"/>
                  <a:gd name="connsiteX76-2823" fmla="*/ 3247 w 9970"/>
                  <a:gd name="connsiteY76-2824" fmla="*/ 4527 h 10000"/>
                  <a:gd name="connsiteX77-2825" fmla="*/ 2733 w 9970"/>
                  <a:gd name="connsiteY77-2826" fmla="*/ 5473 h 10000"/>
                  <a:gd name="connsiteX78-2827" fmla="*/ 2164 w 9970"/>
                  <a:gd name="connsiteY78-2828" fmla="*/ 5659 h 10000"/>
                  <a:gd name="connsiteX79-2829" fmla="*/ 979 w 9970"/>
                  <a:gd name="connsiteY79-2830" fmla="*/ 4527 h 10000"/>
                  <a:gd name="connsiteX80-2831" fmla="*/ 464 w 9970"/>
                  <a:gd name="connsiteY80-2832" fmla="*/ 3396 h 10000"/>
                  <a:gd name="connsiteX0-2833" fmla="*/ 465 w 10000"/>
                  <a:gd name="connsiteY0-2834" fmla="*/ 3396 h 10000"/>
                  <a:gd name="connsiteX1-2835" fmla="*/ 0 w 10000"/>
                  <a:gd name="connsiteY1-2836" fmla="*/ 1699 h 10000"/>
                  <a:gd name="connsiteX2-2837" fmla="*/ 413 w 10000"/>
                  <a:gd name="connsiteY2-2838" fmla="*/ 3396 h 10000"/>
                  <a:gd name="connsiteX3-2839" fmla="*/ 931 w 10000"/>
                  <a:gd name="connsiteY3-2840" fmla="*/ 4718 h 10000"/>
                  <a:gd name="connsiteX4-2841" fmla="*/ 2120 w 10000"/>
                  <a:gd name="connsiteY4-2842" fmla="*/ 6037 h 10000"/>
                  <a:gd name="connsiteX5-2843" fmla="*/ 2741 w 10000"/>
                  <a:gd name="connsiteY5-2844" fmla="*/ 5849 h 10000"/>
                  <a:gd name="connsiteX6-2845" fmla="*/ 3309 w 10000"/>
                  <a:gd name="connsiteY6-2846" fmla="*/ 4904 h 10000"/>
                  <a:gd name="connsiteX7-2847" fmla="*/ 3463 w 10000"/>
                  <a:gd name="connsiteY7-2848" fmla="*/ 3772 h 10000"/>
                  <a:gd name="connsiteX8-2849" fmla="*/ 3463 w 10000"/>
                  <a:gd name="connsiteY8-2850" fmla="*/ 2641 h 10000"/>
                  <a:gd name="connsiteX9-2851" fmla="*/ 3257 w 10000"/>
                  <a:gd name="connsiteY9-2852" fmla="*/ 1699 h 10000"/>
                  <a:gd name="connsiteX10-2853" fmla="*/ 2998 w 10000"/>
                  <a:gd name="connsiteY10-2854" fmla="*/ 943 h 10000"/>
                  <a:gd name="connsiteX11-2855" fmla="*/ 2481 w 10000"/>
                  <a:gd name="connsiteY11-2856" fmla="*/ 190 h 10000"/>
                  <a:gd name="connsiteX12-2857" fmla="*/ 1913 w 10000"/>
                  <a:gd name="connsiteY12-2858" fmla="*/ 0 h 10000"/>
                  <a:gd name="connsiteX13-2859" fmla="*/ 1345 w 10000"/>
                  <a:gd name="connsiteY13-2860" fmla="*/ 190 h 10000"/>
                  <a:gd name="connsiteX14-2861" fmla="*/ 879 w 10000"/>
                  <a:gd name="connsiteY14-2862" fmla="*/ 1132 h 10000"/>
                  <a:gd name="connsiteX15-2863" fmla="*/ 570 w 10000"/>
                  <a:gd name="connsiteY15-2864" fmla="*/ 2453 h 10000"/>
                  <a:gd name="connsiteX16-2865" fmla="*/ 413 w 10000"/>
                  <a:gd name="connsiteY16-2866" fmla="*/ 4152 h 10000"/>
                  <a:gd name="connsiteX17-2867" fmla="*/ 518 w 10000"/>
                  <a:gd name="connsiteY17-2868" fmla="*/ 5659 h 10000"/>
                  <a:gd name="connsiteX18-2869" fmla="*/ 724 w 10000"/>
                  <a:gd name="connsiteY18-2870" fmla="*/ 6792 h 10000"/>
                  <a:gd name="connsiteX19-2871" fmla="*/ 1137 w 10000"/>
                  <a:gd name="connsiteY19-2872" fmla="*/ 8300 h 10000"/>
                  <a:gd name="connsiteX20-2873" fmla="*/ 1655 w 10000"/>
                  <a:gd name="connsiteY20-2874" fmla="*/ 9247 h 10000"/>
                  <a:gd name="connsiteX21-2875" fmla="*/ 2378 w 10000"/>
                  <a:gd name="connsiteY21-2876" fmla="*/ 10000 h 10000"/>
                  <a:gd name="connsiteX22-2877" fmla="*/ 3309 w 10000"/>
                  <a:gd name="connsiteY22-2878" fmla="*/ 9810 h 10000"/>
                  <a:gd name="connsiteX23-2879" fmla="*/ 4291 w 10000"/>
                  <a:gd name="connsiteY23-2880" fmla="*/ 8490 h 10000"/>
                  <a:gd name="connsiteX24-2881" fmla="*/ 5273 w 10000"/>
                  <a:gd name="connsiteY24-2882" fmla="*/ 6227 h 10000"/>
                  <a:gd name="connsiteX25-2883" fmla="*/ 6255 w 10000"/>
                  <a:gd name="connsiteY25-2884" fmla="*/ 3772 h 10000"/>
                  <a:gd name="connsiteX26-2885" fmla="*/ 7393 w 10000"/>
                  <a:gd name="connsiteY26-2886" fmla="*/ 1699 h 10000"/>
                  <a:gd name="connsiteX27-2887" fmla="*/ 8583 w 10000"/>
                  <a:gd name="connsiteY27-2888" fmla="*/ 1323 h 10000"/>
                  <a:gd name="connsiteX28-2889" fmla="*/ 9150 w 10000"/>
                  <a:gd name="connsiteY28-2890" fmla="*/ 1888 h 10000"/>
                  <a:gd name="connsiteX29-2891" fmla="*/ 9616 w 10000"/>
                  <a:gd name="connsiteY29-2892" fmla="*/ 3019 h 10000"/>
                  <a:gd name="connsiteX30-2893" fmla="*/ 9926 w 10000"/>
                  <a:gd name="connsiteY30-2894" fmla="*/ 4904 h 10000"/>
                  <a:gd name="connsiteX31-2895" fmla="*/ 9978 w 10000"/>
                  <a:gd name="connsiteY31-2896" fmla="*/ 5849 h 10000"/>
                  <a:gd name="connsiteX32-2897" fmla="*/ 9875 w 10000"/>
                  <a:gd name="connsiteY32-2898" fmla="*/ 6792 h 10000"/>
                  <a:gd name="connsiteX33-2899" fmla="*/ 9461 w 10000"/>
                  <a:gd name="connsiteY33-2900" fmla="*/ 7924 h 10000"/>
                  <a:gd name="connsiteX34-2901" fmla="*/ 8944 w 10000"/>
                  <a:gd name="connsiteY34-2902" fmla="*/ 8300 h 10000"/>
                  <a:gd name="connsiteX35-2903" fmla="*/ 8117 w 10000"/>
                  <a:gd name="connsiteY35-2904" fmla="*/ 6981 h 10000"/>
                  <a:gd name="connsiteX36-2905" fmla="*/ 7859 w 10000"/>
                  <a:gd name="connsiteY36-2906" fmla="*/ 5849 h 10000"/>
                  <a:gd name="connsiteX37-2907" fmla="*/ 7806 w 10000"/>
                  <a:gd name="connsiteY37-2908" fmla="*/ 4338 h 10000"/>
                  <a:gd name="connsiteX38-2909" fmla="*/ 8013 w 10000"/>
                  <a:gd name="connsiteY38-2910" fmla="*/ 3396 h 10000"/>
                  <a:gd name="connsiteX39-2911" fmla="*/ 8220 w 10000"/>
                  <a:gd name="connsiteY39-2912" fmla="*/ 3019 h 10000"/>
                  <a:gd name="connsiteX40-2913" fmla="*/ 8633 w 10000"/>
                  <a:gd name="connsiteY40-2914" fmla="*/ 2830 h 10000"/>
                  <a:gd name="connsiteX41-2915" fmla="*/ 8737 w 10000"/>
                  <a:gd name="connsiteY41-2916" fmla="*/ 2830 h 10000"/>
                  <a:gd name="connsiteX42-2917" fmla="*/ 8633 w 10000"/>
                  <a:gd name="connsiteY42-2918" fmla="*/ 2830 h 10000"/>
                  <a:gd name="connsiteX43-2919" fmla="*/ 8220 w 10000"/>
                  <a:gd name="connsiteY43-2920" fmla="*/ 3019 h 10000"/>
                  <a:gd name="connsiteX44-2921" fmla="*/ 8013 w 10000"/>
                  <a:gd name="connsiteY44-2922" fmla="*/ 3396 h 10000"/>
                  <a:gd name="connsiteX45-2923" fmla="*/ 7806 w 10000"/>
                  <a:gd name="connsiteY45-2924" fmla="*/ 4338 h 10000"/>
                  <a:gd name="connsiteX46-2925" fmla="*/ 7859 w 10000"/>
                  <a:gd name="connsiteY46-2926" fmla="*/ 5849 h 10000"/>
                  <a:gd name="connsiteX47-2927" fmla="*/ 8117 w 10000"/>
                  <a:gd name="connsiteY47-2928" fmla="*/ 7169 h 10000"/>
                  <a:gd name="connsiteX48-2929" fmla="*/ 8944 w 10000"/>
                  <a:gd name="connsiteY48-2930" fmla="*/ 8300 h 10000"/>
                  <a:gd name="connsiteX49-2931" fmla="*/ 9203 w 10000"/>
                  <a:gd name="connsiteY49-2932" fmla="*/ 8300 h 10000"/>
                  <a:gd name="connsiteX50-2933" fmla="*/ 9461 w 10000"/>
                  <a:gd name="connsiteY50-2934" fmla="*/ 8115 h 10000"/>
                  <a:gd name="connsiteX51-2935" fmla="*/ 9718 w 10000"/>
                  <a:gd name="connsiteY51-2936" fmla="*/ 7736 h 10000"/>
                  <a:gd name="connsiteX52-2937" fmla="*/ 9926 w 10000"/>
                  <a:gd name="connsiteY52-2938" fmla="*/ 6981 h 10000"/>
                  <a:gd name="connsiteX53-2939" fmla="*/ 9978 w 10000"/>
                  <a:gd name="connsiteY53-2940" fmla="*/ 5849 h 10000"/>
                  <a:gd name="connsiteX54-2941" fmla="*/ 9978 w 10000"/>
                  <a:gd name="connsiteY54-2942" fmla="*/ 4718 h 10000"/>
                  <a:gd name="connsiteX55-2943" fmla="*/ 9668 w 10000"/>
                  <a:gd name="connsiteY55-2944" fmla="*/ 2830 h 10000"/>
                  <a:gd name="connsiteX56-2945" fmla="*/ 9150 w 10000"/>
                  <a:gd name="connsiteY56-2946" fmla="*/ 1699 h 10000"/>
                  <a:gd name="connsiteX57-2947" fmla="*/ 8583 w 10000"/>
                  <a:gd name="connsiteY57-2948" fmla="*/ 943 h 10000"/>
                  <a:gd name="connsiteX58-2949" fmla="*/ 7341 w 10000"/>
                  <a:gd name="connsiteY58-2950" fmla="*/ 1509 h 10000"/>
                  <a:gd name="connsiteX59-2951" fmla="*/ 6205 w 10000"/>
                  <a:gd name="connsiteY59-2952" fmla="*/ 3396 h 10000"/>
                  <a:gd name="connsiteX60-2953" fmla="*/ 5170 w 10000"/>
                  <a:gd name="connsiteY60-2954" fmla="*/ 6037 h 10000"/>
                  <a:gd name="connsiteX61-2955" fmla="*/ 4240 w 10000"/>
                  <a:gd name="connsiteY61-2956" fmla="*/ 8115 h 10000"/>
                  <a:gd name="connsiteX62-2957" fmla="*/ 2378 w 10000"/>
                  <a:gd name="connsiteY62-2958" fmla="*/ 9432 h 10000"/>
                  <a:gd name="connsiteX63-2959" fmla="*/ 1706 w 10000"/>
                  <a:gd name="connsiteY63-2960" fmla="*/ 8868 h 10000"/>
                  <a:gd name="connsiteX64-2961" fmla="*/ 1242 w 10000"/>
                  <a:gd name="connsiteY64-2962" fmla="*/ 7924 h 10000"/>
                  <a:gd name="connsiteX65-2963" fmla="*/ 827 w 10000"/>
                  <a:gd name="connsiteY65-2964" fmla="*/ 6604 h 10000"/>
                  <a:gd name="connsiteX66-2965" fmla="*/ 620 w 10000"/>
                  <a:gd name="connsiteY66-2966" fmla="*/ 5473 h 10000"/>
                  <a:gd name="connsiteX67-2967" fmla="*/ 570 w 10000"/>
                  <a:gd name="connsiteY67-2968" fmla="*/ 4152 h 10000"/>
                  <a:gd name="connsiteX68-2969" fmla="*/ 931 w 10000"/>
                  <a:gd name="connsiteY68-2970" fmla="*/ 1509 h 10000"/>
                  <a:gd name="connsiteX69-2971" fmla="*/ 1863 w 10000"/>
                  <a:gd name="connsiteY69-2972" fmla="*/ 376 h 10000"/>
                  <a:gd name="connsiteX70-2973" fmla="*/ 2430 w 10000"/>
                  <a:gd name="connsiteY70-2974" fmla="*/ 566 h 10000"/>
                  <a:gd name="connsiteX71-2975" fmla="*/ 2948 w 10000"/>
                  <a:gd name="connsiteY71-2976" fmla="*/ 1323 h 10000"/>
                  <a:gd name="connsiteX72-2977" fmla="*/ 3154 w 10000"/>
                  <a:gd name="connsiteY72-2978" fmla="*/ 1888 h 10000"/>
                  <a:gd name="connsiteX73-2979" fmla="*/ 3360 w 10000"/>
                  <a:gd name="connsiteY73-2980" fmla="*/ 2641 h 10000"/>
                  <a:gd name="connsiteX74-2981" fmla="*/ 3413 w 10000"/>
                  <a:gd name="connsiteY74-2982" fmla="*/ 3586 h 10000"/>
                  <a:gd name="connsiteX75-2983" fmla="*/ 3257 w 10000"/>
                  <a:gd name="connsiteY75-2984" fmla="*/ 4527 h 10000"/>
                  <a:gd name="connsiteX76-2985" fmla="*/ 2741 w 10000"/>
                  <a:gd name="connsiteY76-2986" fmla="*/ 5473 h 10000"/>
                  <a:gd name="connsiteX77-2987" fmla="*/ 2171 w 10000"/>
                  <a:gd name="connsiteY77-2988" fmla="*/ 5659 h 10000"/>
                  <a:gd name="connsiteX78-2989" fmla="*/ 982 w 10000"/>
                  <a:gd name="connsiteY78-2990" fmla="*/ 4527 h 10000"/>
                  <a:gd name="connsiteX79-2991" fmla="*/ 465 w 10000"/>
                  <a:gd name="connsiteY79-2992" fmla="*/ 3396 h 10000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  <a:cxn ang="0">
                    <a:pos x="connsiteX16-33" y="connsiteY16-34"/>
                  </a:cxn>
                  <a:cxn ang="0">
                    <a:pos x="connsiteX17-35" y="connsiteY17-36"/>
                  </a:cxn>
                  <a:cxn ang="0">
                    <a:pos x="connsiteX18-37" y="connsiteY18-38"/>
                  </a:cxn>
                  <a:cxn ang="0">
                    <a:pos x="connsiteX19-39" y="connsiteY19-40"/>
                  </a:cxn>
                  <a:cxn ang="0">
                    <a:pos x="connsiteX20-41" y="connsiteY20-42"/>
                  </a:cxn>
                  <a:cxn ang="0">
                    <a:pos x="connsiteX21-43" y="connsiteY21-44"/>
                  </a:cxn>
                  <a:cxn ang="0">
                    <a:pos x="connsiteX22-45" y="connsiteY22-46"/>
                  </a:cxn>
                  <a:cxn ang="0">
                    <a:pos x="connsiteX23-47" y="connsiteY23-48"/>
                  </a:cxn>
                  <a:cxn ang="0">
                    <a:pos x="connsiteX24-49" y="connsiteY24-50"/>
                  </a:cxn>
                  <a:cxn ang="0">
                    <a:pos x="connsiteX25-51" y="connsiteY25-52"/>
                  </a:cxn>
                  <a:cxn ang="0">
                    <a:pos x="connsiteX26-53" y="connsiteY26-54"/>
                  </a:cxn>
                  <a:cxn ang="0">
                    <a:pos x="connsiteX27-55" y="connsiteY27-56"/>
                  </a:cxn>
                  <a:cxn ang="0">
                    <a:pos x="connsiteX28-57" y="connsiteY28-58"/>
                  </a:cxn>
                  <a:cxn ang="0">
                    <a:pos x="connsiteX29-59" y="connsiteY29-60"/>
                  </a:cxn>
                  <a:cxn ang="0">
                    <a:pos x="connsiteX30-61" y="connsiteY30-62"/>
                  </a:cxn>
                  <a:cxn ang="0">
                    <a:pos x="connsiteX31-63" y="connsiteY31-64"/>
                  </a:cxn>
                  <a:cxn ang="0">
                    <a:pos x="connsiteX32-65" y="connsiteY32-66"/>
                  </a:cxn>
                  <a:cxn ang="0">
                    <a:pos x="connsiteX33-67" y="connsiteY33-68"/>
                  </a:cxn>
                  <a:cxn ang="0">
                    <a:pos x="connsiteX34-69" y="connsiteY34-70"/>
                  </a:cxn>
                  <a:cxn ang="0">
                    <a:pos x="connsiteX35-71" y="connsiteY35-72"/>
                  </a:cxn>
                  <a:cxn ang="0">
                    <a:pos x="connsiteX36-73" y="connsiteY36-74"/>
                  </a:cxn>
                  <a:cxn ang="0">
                    <a:pos x="connsiteX37-75" y="connsiteY37-76"/>
                  </a:cxn>
                  <a:cxn ang="0">
                    <a:pos x="connsiteX38-77" y="connsiteY38-78"/>
                  </a:cxn>
                  <a:cxn ang="0">
                    <a:pos x="connsiteX39-79" y="connsiteY39-80"/>
                  </a:cxn>
                  <a:cxn ang="0">
                    <a:pos x="connsiteX40-81" y="connsiteY40-82"/>
                  </a:cxn>
                  <a:cxn ang="0">
                    <a:pos x="connsiteX41-83" y="connsiteY41-84"/>
                  </a:cxn>
                  <a:cxn ang="0">
                    <a:pos x="connsiteX42-85" y="connsiteY42-86"/>
                  </a:cxn>
                  <a:cxn ang="0">
                    <a:pos x="connsiteX43-87" y="connsiteY43-88"/>
                  </a:cxn>
                  <a:cxn ang="0">
                    <a:pos x="connsiteX44-89" y="connsiteY44-90"/>
                  </a:cxn>
                  <a:cxn ang="0">
                    <a:pos x="connsiteX45-91" y="connsiteY45-92"/>
                  </a:cxn>
                  <a:cxn ang="0">
                    <a:pos x="connsiteX46-93" y="connsiteY46-94"/>
                  </a:cxn>
                  <a:cxn ang="0">
                    <a:pos x="connsiteX47-95" y="connsiteY47-96"/>
                  </a:cxn>
                  <a:cxn ang="0">
                    <a:pos x="connsiteX48-97" y="connsiteY48-98"/>
                  </a:cxn>
                  <a:cxn ang="0">
                    <a:pos x="connsiteX49-99" y="connsiteY49-100"/>
                  </a:cxn>
                  <a:cxn ang="0">
                    <a:pos x="connsiteX50-101" y="connsiteY50-102"/>
                  </a:cxn>
                  <a:cxn ang="0">
                    <a:pos x="connsiteX51-103" y="connsiteY51-104"/>
                  </a:cxn>
                  <a:cxn ang="0">
                    <a:pos x="connsiteX52-105" y="connsiteY52-106"/>
                  </a:cxn>
                  <a:cxn ang="0">
                    <a:pos x="connsiteX53-107" y="connsiteY53-108"/>
                  </a:cxn>
                  <a:cxn ang="0">
                    <a:pos x="connsiteX54-109" y="connsiteY54-110"/>
                  </a:cxn>
                  <a:cxn ang="0">
                    <a:pos x="connsiteX55-111" y="connsiteY55-112"/>
                  </a:cxn>
                  <a:cxn ang="0">
                    <a:pos x="connsiteX56-113" y="connsiteY56-114"/>
                  </a:cxn>
                  <a:cxn ang="0">
                    <a:pos x="connsiteX57-115" y="connsiteY57-116"/>
                  </a:cxn>
                  <a:cxn ang="0">
                    <a:pos x="connsiteX58-117" y="connsiteY58-118"/>
                  </a:cxn>
                  <a:cxn ang="0">
                    <a:pos x="connsiteX59-119" y="connsiteY59-120"/>
                  </a:cxn>
                  <a:cxn ang="0">
                    <a:pos x="connsiteX60-121" y="connsiteY60-122"/>
                  </a:cxn>
                  <a:cxn ang="0">
                    <a:pos x="connsiteX61-123" y="connsiteY61-124"/>
                  </a:cxn>
                  <a:cxn ang="0">
                    <a:pos x="connsiteX62-125" y="connsiteY62-126"/>
                  </a:cxn>
                  <a:cxn ang="0">
                    <a:pos x="connsiteX63-127" y="connsiteY63-128"/>
                  </a:cxn>
                  <a:cxn ang="0">
                    <a:pos x="connsiteX64-129" y="connsiteY64-130"/>
                  </a:cxn>
                  <a:cxn ang="0">
                    <a:pos x="connsiteX65-131" y="connsiteY65-132"/>
                  </a:cxn>
                  <a:cxn ang="0">
                    <a:pos x="connsiteX66-133" y="connsiteY66-134"/>
                  </a:cxn>
                  <a:cxn ang="0">
                    <a:pos x="connsiteX67-135" y="connsiteY67-136"/>
                  </a:cxn>
                  <a:cxn ang="0">
                    <a:pos x="connsiteX68-137" y="connsiteY68-138"/>
                  </a:cxn>
                  <a:cxn ang="0">
                    <a:pos x="connsiteX69-139" y="connsiteY69-140"/>
                  </a:cxn>
                  <a:cxn ang="0">
                    <a:pos x="connsiteX70-141" y="connsiteY70-142"/>
                  </a:cxn>
                  <a:cxn ang="0">
                    <a:pos x="connsiteX71-143" y="connsiteY71-144"/>
                  </a:cxn>
                  <a:cxn ang="0">
                    <a:pos x="connsiteX72-145" y="connsiteY72-146"/>
                  </a:cxn>
                  <a:cxn ang="0">
                    <a:pos x="connsiteX73-147" y="connsiteY73-148"/>
                  </a:cxn>
                  <a:cxn ang="0">
                    <a:pos x="connsiteX74-149" y="connsiteY74-150"/>
                  </a:cxn>
                  <a:cxn ang="0">
                    <a:pos x="connsiteX75-151" y="connsiteY75-152"/>
                  </a:cxn>
                  <a:cxn ang="0">
                    <a:pos x="connsiteX76-153" y="connsiteY76-154"/>
                  </a:cxn>
                  <a:cxn ang="0">
                    <a:pos x="connsiteX77-155" y="connsiteY77-156"/>
                  </a:cxn>
                  <a:cxn ang="0">
                    <a:pos x="connsiteX78-157" y="connsiteY78-158"/>
                  </a:cxn>
                  <a:cxn ang="0">
                    <a:pos x="connsiteX79-159" y="connsiteY79-160"/>
                  </a:cxn>
                </a:cxnLst>
                <a:rect l="l" t="t" r="r" b="b"/>
                <a:pathLst>
                  <a:path w="10000" h="10000">
                    <a:moveTo>
                      <a:pt x="465" y="3396"/>
                    </a:moveTo>
                    <a:cubicBezTo>
                      <a:pt x="302" y="2925"/>
                      <a:pt x="9" y="1699"/>
                      <a:pt x="0" y="1699"/>
                    </a:cubicBezTo>
                    <a:cubicBezTo>
                      <a:pt x="103" y="2453"/>
                      <a:pt x="259" y="3019"/>
                      <a:pt x="413" y="3396"/>
                    </a:cubicBezTo>
                    <a:cubicBezTo>
                      <a:pt x="570" y="3962"/>
                      <a:pt x="775" y="4338"/>
                      <a:pt x="931" y="4718"/>
                    </a:cubicBezTo>
                    <a:cubicBezTo>
                      <a:pt x="1292" y="5284"/>
                      <a:pt x="1706" y="5849"/>
                      <a:pt x="2120" y="6037"/>
                    </a:cubicBezTo>
                    <a:cubicBezTo>
                      <a:pt x="2327" y="6037"/>
                      <a:pt x="2534" y="6037"/>
                      <a:pt x="2741" y="5849"/>
                    </a:cubicBezTo>
                    <a:cubicBezTo>
                      <a:pt x="2948" y="5659"/>
                      <a:pt x="3154" y="5473"/>
                      <a:pt x="3309" y="4904"/>
                    </a:cubicBezTo>
                    <a:cubicBezTo>
                      <a:pt x="3360" y="4527"/>
                      <a:pt x="3463" y="4152"/>
                      <a:pt x="3463" y="3772"/>
                    </a:cubicBezTo>
                    <a:cubicBezTo>
                      <a:pt x="3516" y="3396"/>
                      <a:pt x="3516" y="2830"/>
                      <a:pt x="3463" y="2641"/>
                    </a:cubicBezTo>
                    <a:cubicBezTo>
                      <a:pt x="3413" y="2262"/>
                      <a:pt x="3309" y="1888"/>
                      <a:pt x="3257" y="1699"/>
                    </a:cubicBezTo>
                    <a:cubicBezTo>
                      <a:pt x="3154" y="1323"/>
                      <a:pt x="3102" y="1132"/>
                      <a:pt x="2998" y="943"/>
                    </a:cubicBezTo>
                    <a:cubicBezTo>
                      <a:pt x="2844" y="566"/>
                      <a:pt x="2637" y="376"/>
                      <a:pt x="2481" y="190"/>
                    </a:cubicBezTo>
                    <a:cubicBezTo>
                      <a:pt x="2275" y="0"/>
                      <a:pt x="2068" y="0"/>
                      <a:pt x="1913" y="0"/>
                    </a:cubicBezTo>
                    <a:cubicBezTo>
                      <a:pt x="1706" y="0"/>
                      <a:pt x="1552" y="0"/>
                      <a:pt x="1345" y="190"/>
                    </a:cubicBezTo>
                    <a:cubicBezTo>
                      <a:pt x="1190" y="376"/>
                      <a:pt x="1035" y="755"/>
                      <a:pt x="879" y="1132"/>
                    </a:cubicBezTo>
                    <a:cubicBezTo>
                      <a:pt x="775" y="1509"/>
                      <a:pt x="620" y="1888"/>
                      <a:pt x="570" y="2453"/>
                    </a:cubicBezTo>
                    <a:cubicBezTo>
                      <a:pt x="465" y="3019"/>
                      <a:pt x="413" y="3586"/>
                      <a:pt x="413" y="4152"/>
                    </a:cubicBezTo>
                    <a:cubicBezTo>
                      <a:pt x="413" y="4718"/>
                      <a:pt x="465" y="5284"/>
                      <a:pt x="518" y="5659"/>
                    </a:cubicBezTo>
                    <a:cubicBezTo>
                      <a:pt x="570" y="6227"/>
                      <a:pt x="673" y="6604"/>
                      <a:pt x="724" y="6792"/>
                    </a:cubicBezTo>
                    <a:cubicBezTo>
                      <a:pt x="879" y="7547"/>
                      <a:pt x="1035" y="7924"/>
                      <a:pt x="1137" y="8300"/>
                    </a:cubicBezTo>
                    <a:cubicBezTo>
                      <a:pt x="1292" y="8680"/>
                      <a:pt x="1448" y="9055"/>
                      <a:pt x="1655" y="9247"/>
                    </a:cubicBezTo>
                    <a:cubicBezTo>
                      <a:pt x="1863" y="9622"/>
                      <a:pt x="2120" y="9810"/>
                      <a:pt x="2378" y="10000"/>
                    </a:cubicBezTo>
                    <a:cubicBezTo>
                      <a:pt x="2688" y="10000"/>
                      <a:pt x="2998" y="10000"/>
                      <a:pt x="3309" y="9810"/>
                    </a:cubicBezTo>
                    <a:cubicBezTo>
                      <a:pt x="3620" y="9622"/>
                      <a:pt x="3981" y="9055"/>
                      <a:pt x="4291" y="8490"/>
                    </a:cubicBezTo>
                    <a:cubicBezTo>
                      <a:pt x="4602" y="7736"/>
                      <a:pt x="4963" y="6981"/>
                      <a:pt x="5273" y="6227"/>
                    </a:cubicBezTo>
                    <a:cubicBezTo>
                      <a:pt x="5584" y="5284"/>
                      <a:pt x="5894" y="4527"/>
                      <a:pt x="6255" y="3772"/>
                    </a:cubicBezTo>
                    <a:cubicBezTo>
                      <a:pt x="6618" y="2830"/>
                      <a:pt x="6979" y="2262"/>
                      <a:pt x="7393" y="1699"/>
                    </a:cubicBezTo>
                    <a:cubicBezTo>
                      <a:pt x="7754" y="1323"/>
                      <a:pt x="8169" y="1132"/>
                      <a:pt x="8583" y="1323"/>
                    </a:cubicBezTo>
                    <a:cubicBezTo>
                      <a:pt x="8789" y="1323"/>
                      <a:pt x="8944" y="1509"/>
                      <a:pt x="9150" y="1888"/>
                    </a:cubicBezTo>
                    <a:cubicBezTo>
                      <a:pt x="9306" y="2076"/>
                      <a:pt x="9512" y="2453"/>
                      <a:pt x="9616" y="3019"/>
                    </a:cubicBezTo>
                    <a:cubicBezTo>
                      <a:pt x="9771" y="3586"/>
                      <a:pt x="9875" y="4152"/>
                      <a:pt x="9926" y="4904"/>
                    </a:cubicBezTo>
                    <a:cubicBezTo>
                      <a:pt x="9978" y="5284"/>
                      <a:pt x="9978" y="5473"/>
                      <a:pt x="9978" y="5849"/>
                    </a:cubicBezTo>
                    <a:cubicBezTo>
                      <a:pt x="9926" y="6227"/>
                      <a:pt x="9926" y="6604"/>
                      <a:pt x="9875" y="6792"/>
                    </a:cubicBezTo>
                    <a:cubicBezTo>
                      <a:pt x="9771" y="7357"/>
                      <a:pt x="9616" y="7736"/>
                      <a:pt x="9461" y="7924"/>
                    </a:cubicBezTo>
                    <a:cubicBezTo>
                      <a:pt x="9306" y="8300"/>
                      <a:pt x="9099" y="8300"/>
                      <a:pt x="8944" y="8300"/>
                    </a:cubicBezTo>
                    <a:cubicBezTo>
                      <a:pt x="8633" y="8300"/>
                      <a:pt x="8323" y="7736"/>
                      <a:pt x="8117" y="6981"/>
                    </a:cubicBezTo>
                    <a:cubicBezTo>
                      <a:pt x="8013" y="6604"/>
                      <a:pt x="7911" y="6227"/>
                      <a:pt x="7859" y="5849"/>
                    </a:cubicBezTo>
                    <a:cubicBezTo>
                      <a:pt x="7806" y="5284"/>
                      <a:pt x="7806" y="4904"/>
                      <a:pt x="7806" y="4338"/>
                    </a:cubicBezTo>
                    <a:cubicBezTo>
                      <a:pt x="7859" y="3962"/>
                      <a:pt x="7911" y="3586"/>
                      <a:pt x="8013" y="3396"/>
                    </a:cubicBezTo>
                    <a:cubicBezTo>
                      <a:pt x="8065" y="3208"/>
                      <a:pt x="8169" y="3019"/>
                      <a:pt x="8220" y="3019"/>
                    </a:cubicBezTo>
                    <a:cubicBezTo>
                      <a:pt x="8426" y="2830"/>
                      <a:pt x="8530" y="2830"/>
                      <a:pt x="8633" y="2830"/>
                    </a:cubicBezTo>
                    <a:lnTo>
                      <a:pt x="8737" y="2830"/>
                    </a:lnTo>
                    <a:lnTo>
                      <a:pt x="8633" y="2830"/>
                    </a:lnTo>
                    <a:cubicBezTo>
                      <a:pt x="8530" y="2830"/>
                      <a:pt x="8426" y="2830"/>
                      <a:pt x="8220" y="3019"/>
                    </a:cubicBezTo>
                    <a:cubicBezTo>
                      <a:pt x="8169" y="3019"/>
                      <a:pt x="8065" y="3208"/>
                      <a:pt x="8013" y="3396"/>
                    </a:cubicBezTo>
                    <a:cubicBezTo>
                      <a:pt x="7911" y="3586"/>
                      <a:pt x="7859" y="3962"/>
                      <a:pt x="7806" y="4338"/>
                    </a:cubicBezTo>
                    <a:cubicBezTo>
                      <a:pt x="7806" y="4904"/>
                      <a:pt x="7806" y="5284"/>
                      <a:pt x="7859" y="5849"/>
                    </a:cubicBezTo>
                    <a:cubicBezTo>
                      <a:pt x="7911" y="6227"/>
                      <a:pt x="8013" y="6792"/>
                      <a:pt x="8117" y="7169"/>
                    </a:cubicBezTo>
                    <a:cubicBezTo>
                      <a:pt x="8323" y="7924"/>
                      <a:pt x="8633" y="8300"/>
                      <a:pt x="8944" y="8300"/>
                    </a:cubicBezTo>
                    <a:cubicBezTo>
                      <a:pt x="9047" y="8490"/>
                      <a:pt x="9150" y="8300"/>
                      <a:pt x="9203" y="8300"/>
                    </a:cubicBezTo>
                    <a:cubicBezTo>
                      <a:pt x="9306" y="8300"/>
                      <a:pt x="9410" y="8300"/>
                      <a:pt x="9461" y="8115"/>
                    </a:cubicBezTo>
                    <a:cubicBezTo>
                      <a:pt x="9564" y="7924"/>
                      <a:pt x="9616" y="7924"/>
                      <a:pt x="9718" y="7736"/>
                    </a:cubicBezTo>
                    <a:cubicBezTo>
                      <a:pt x="9771" y="7547"/>
                      <a:pt x="9875" y="7169"/>
                      <a:pt x="9926" y="6981"/>
                    </a:cubicBezTo>
                    <a:cubicBezTo>
                      <a:pt x="9978" y="6604"/>
                      <a:pt x="9978" y="6227"/>
                      <a:pt x="9978" y="5849"/>
                    </a:cubicBezTo>
                    <a:cubicBezTo>
                      <a:pt x="10029" y="5473"/>
                      <a:pt x="9978" y="5094"/>
                      <a:pt x="9978" y="4718"/>
                    </a:cubicBezTo>
                    <a:cubicBezTo>
                      <a:pt x="9926" y="3962"/>
                      <a:pt x="9822" y="3396"/>
                      <a:pt x="9668" y="2830"/>
                    </a:cubicBezTo>
                    <a:cubicBezTo>
                      <a:pt x="9512" y="2262"/>
                      <a:pt x="9357" y="1888"/>
                      <a:pt x="9150" y="1699"/>
                    </a:cubicBezTo>
                    <a:cubicBezTo>
                      <a:pt x="8944" y="1323"/>
                      <a:pt x="8789" y="1132"/>
                      <a:pt x="8583" y="943"/>
                    </a:cubicBezTo>
                    <a:cubicBezTo>
                      <a:pt x="8169" y="943"/>
                      <a:pt x="7754" y="1132"/>
                      <a:pt x="7341" y="1509"/>
                    </a:cubicBezTo>
                    <a:cubicBezTo>
                      <a:pt x="6928" y="2076"/>
                      <a:pt x="6566" y="2641"/>
                      <a:pt x="6205" y="3396"/>
                    </a:cubicBezTo>
                    <a:cubicBezTo>
                      <a:pt x="5842" y="4338"/>
                      <a:pt x="5533" y="5094"/>
                      <a:pt x="5170" y="6037"/>
                    </a:cubicBezTo>
                    <a:cubicBezTo>
                      <a:pt x="4860" y="6792"/>
                      <a:pt x="4549" y="7547"/>
                      <a:pt x="4240" y="8115"/>
                    </a:cubicBezTo>
                    <a:cubicBezTo>
                      <a:pt x="3568" y="9432"/>
                      <a:pt x="2948" y="9810"/>
                      <a:pt x="2378" y="9432"/>
                    </a:cubicBezTo>
                    <a:cubicBezTo>
                      <a:pt x="2120" y="9432"/>
                      <a:pt x="1913" y="9247"/>
                      <a:pt x="1706" y="8868"/>
                    </a:cubicBezTo>
                    <a:cubicBezTo>
                      <a:pt x="1498" y="8680"/>
                      <a:pt x="1345" y="8300"/>
                      <a:pt x="1242" y="7924"/>
                    </a:cubicBezTo>
                    <a:cubicBezTo>
                      <a:pt x="1085" y="7736"/>
                      <a:pt x="982" y="7169"/>
                      <a:pt x="827" y="6604"/>
                    </a:cubicBezTo>
                    <a:cubicBezTo>
                      <a:pt x="775" y="6227"/>
                      <a:pt x="673" y="6037"/>
                      <a:pt x="620" y="5473"/>
                    </a:cubicBezTo>
                    <a:cubicBezTo>
                      <a:pt x="570" y="5094"/>
                      <a:pt x="570" y="4718"/>
                      <a:pt x="570" y="4152"/>
                    </a:cubicBezTo>
                    <a:cubicBezTo>
                      <a:pt x="622" y="3491"/>
                      <a:pt x="716" y="2138"/>
                      <a:pt x="931" y="1509"/>
                    </a:cubicBezTo>
                    <a:cubicBezTo>
                      <a:pt x="1190" y="755"/>
                      <a:pt x="1552" y="376"/>
                      <a:pt x="1863" y="376"/>
                    </a:cubicBezTo>
                    <a:cubicBezTo>
                      <a:pt x="2068" y="376"/>
                      <a:pt x="2224" y="376"/>
                      <a:pt x="2430" y="566"/>
                    </a:cubicBezTo>
                    <a:cubicBezTo>
                      <a:pt x="2585" y="755"/>
                      <a:pt x="2791" y="943"/>
                      <a:pt x="2948" y="1323"/>
                    </a:cubicBezTo>
                    <a:cubicBezTo>
                      <a:pt x="3050" y="1323"/>
                      <a:pt x="3102" y="1509"/>
                      <a:pt x="3154" y="1888"/>
                    </a:cubicBezTo>
                    <a:cubicBezTo>
                      <a:pt x="3257" y="2076"/>
                      <a:pt x="3309" y="2262"/>
                      <a:pt x="3360" y="2641"/>
                    </a:cubicBezTo>
                    <a:cubicBezTo>
                      <a:pt x="3413" y="2830"/>
                      <a:pt x="3413" y="3208"/>
                      <a:pt x="3413" y="3586"/>
                    </a:cubicBezTo>
                    <a:cubicBezTo>
                      <a:pt x="3360" y="3962"/>
                      <a:pt x="3309" y="4338"/>
                      <a:pt x="3257" y="4527"/>
                    </a:cubicBezTo>
                    <a:cubicBezTo>
                      <a:pt x="3154" y="5094"/>
                      <a:pt x="2948" y="5473"/>
                      <a:pt x="2741" y="5473"/>
                    </a:cubicBezTo>
                    <a:cubicBezTo>
                      <a:pt x="2534" y="5659"/>
                      <a:pt x="2327" y="5659"/>
                      <a:pt x="2171" y="5659"/>
                    </a:cubicBezTo>
                    <a:cubicBezTo>
                      <a:pt x="1758" y="5659"/>
                      <a:pt x="1345" y="5094"/>
                      <a:pt x="982" y="4527"/>
                    </a:cubicBezTo>
                    <a:cubicBezTo>
                      <a:pt x="775" y="4152"/>
                      <a:pt x="620" y="3772"/>
                      <a:pt x="465" y="3396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62" name="Freeform 201"/>
              <p:cNvSpPr/>
              <p:nvPr/>
            </p:nvSpPr>
            <p:spPr bwMode="auto">
              <a:xfrm rot="16069449">
                <a:off x="2866485" y="2006162"/>
                <a:ext cx="42863" cy="54472"/>
              </a:xfrm>
              <a:custGeom>
                <a:avLst/>
                <a:gdLst>
                  <a:gd name="T0" fmla="*/ 1 w 5"/>
                  <a:gd name="T1" fmla="*/ 3 h 4"/>
                  <a:gd name="T2" fmla="*/ 1 w 5"/>
                  <a:gd name="T3" fmla="*/ 1 h 4"/>
                  <a:gd name="T4" fmla="*/ 4 w 5"/>
                  <a:gd name="T5" fmla="*/ 1 h 4"/>
                  <a:gd name="T6" fmla="*/ 4 w 5"/>
                  <a:gd name="T7" fmla="*/ 3 h 4"/>
                  <a:gd name="T8" fmla="*/ 1 w 5"/>
                  <a:gd name="T9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1" y="3"/>
                    </a:move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4" y="0"/>
                      <a:pt x="4" y="1"/>
                    </a:cubicBezTo>
                    <a:cubicBezTo>
                      <a:pt x="5" y="1"/>
                      <a:pt x="5" y="2"/>
                      <a:pt x="4" y="3"/>
                    </a:cubicBezTo>
                    <a:cubicBezTo>
                      <a:pt x="3" y="4"/>
                      <a:pt x="2" y="4"/>
                      <a:pt x="1" y="3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63" name="Freeform 202"/>
              <p:cNvSpPr/>
              <p:nvPr/>
            </p:nvSpPr>
            <p:spPr bwMode="auto">
              <a:xfrm rot="16069449">
                <a:off x="2344482" y="2002689"/>
                <a:ext cx="873125" cy="471467"/>
              </a:xfrm>
              <a:custGeom>
                <a:avLst/>
                <a:gdLst>
                  <a:gd name="T0" fmla="*/ 18 w 102"/>
                  <a:gd name="T1" fmla="*/ 25 h 35"/>
                  <a:gd name="T2" fmla="*/ 24 w 102"/>
                  <a:gd name="T3" fmla="*/ 23 h 35"/>
                  <a:gd name="T4" fmla="*/ 19 w 102"/>
                  <a:gd name="T5" fmla="*/ 22 h 35"/>
                  <a:gd name="T6" fmla="*/ 27 w 102"/>
                  <a:gd name="T7" fmla="*/ 19 h 35"/>
                  <a:gd name="T8" fmla="*/ 30 w 102"/>
                  <a:gd name="T9" fmla="*/ 18 h 35"/>
                  <a:gd name="T10" fmla="*/ 33 w 102"/>
                  <a:gd name="T11" fmla="*/ 18 h 35"/>
                  <a:gd name="T12" fmla="*/ 35 w 102"/>
                  <a:gd name="T13" fmla="*/ 16 h 35"/>
                  <a:gd name="T14" fmla="*/ 33 w 102"/>
                  <a:gd name="T15" fmla="*/ 15 h 35"/>
                  <a:gd name="T16" fmla="*/ 36 w 102"/>
                  <a:gd name="T17" fmla="*/ 14 h 35"/>
                  <a:gd name="T18" fmla="*/ 40 w 102"/>
                  <a:gd name="T19" fmla="*/ 14 h 35"/>
                  <a:gd name="T20" fmla="*/ 41 w 102"/>
                  <a:gd name="T21" fmla="*/ 12 h 35"/>
                  <a:gd name="T22" fmla="*/ 39 w 102"/>
                  <a:gd name="T23" fmla="*/ 12 h 35"/>
                  <a:gd name="T24" fmla="*/ 43 w 102"/>
                  <a:gd name="T25" fmla="*/ 13 h 35"/>
                  <a:gd name="T26" fmla="*/ 47 w 102"/>
                  <a:gd name="T27" fmla="*/ 12 h 35"/>
                  <a:gd name="T28" fmla="*/ 50 w 102"/>
                  <a:gd name="T29" fmla="*/ 12 h 35"/>
                  <a:gd name="T30" fmla="*/ 50 w 102"/>
                  <a:gd name="T31" fmla="*/ 9 h 35"/>
                  <a:gd name="T32" fmla="*/ 51 w 102"/>
                  <a:gd name="T33" fmla="*/ 9 h 35"/>
                  <a:gd name="T34" fmla="*/ 53 w 102"/>
                  <a:gd name="T35" fmla="*/ 11 h 35"/>
                  <a:gd name="T36" fmla="*/ 56 w 102"/>
                  <a:gd name="T37" fmla="*/ 11 h 35"/>
                  <a:gd name="T38" fmla="*/ 58 w 102"/>
                  <a:gd name="T39" fmla="*/ 13 h 35"/>
                  <a:gd name="T40" fmla="*/ 61 w 102"/>
                  <a:gd name="T41" fmla="*/ 10 h 35"/>
                  <a:gd name="T42" fmla="*/ 65 w 102"/>
                  <a:gd name="T43" fmla="*/ 9 h 35"/>
                  <a:gd name="T44" fmla="*/ 63 w 102"/>
                  <a:gd name="T45" fmla="*/ 7 h 35"/>
                  <a:gd name="T46" fmla="*/ 64 w 102"/>
                  <a:gd name="T47" fmla="*/ 6 h 35"/>
                  <a:gd name="T48" fmla="*/ 67 w 102"/>
                  <a:gd name="T49" fmla="*/ 8 h 35"/>
                  <a:gd name="T50" fmla="*/ 70 w 102"/>
                  <a:gd name="T51" fmla="*/ 9 h 35"/>
                  <a:gd name="T52" fmla="*/ 73 w 102"/>
                  <a:gd name="T53" fmla="*/ 8 h 35"/>
                  <a:gd name="T54" fmla="*/ 77 w 102"/>
                  <a:gd name="T55" fmla="*/ 7 h 35"/>
                  <a:gd name="T56" fmla="*/ 75 w 102"/>
                  <a:gd name="T57" fmla="*/ 4 h 35"/>
                  <a:gd name="T58" fmla="*/ 83 w 102"/>
                  <a:gd name="T59" fmla="*/ 5 h 35"/>
                  <a:gd name="T60" fmla="*/ 87 w 102"/>
                  <a:gd name="T61" fmla="*/ 5 h 35"/>
                  <a:gd name="T62" fmla="*/ 87 w 102"/>
                  <a:gd name="T63" fmla="*/ 4 h 35"/>
                  <a:gd name="T64" fmla="*/ 90 w 102"/>
                  <a:gd name="T65" fmla="*/ 4 h 35"/>
                  <a:gd name="T66" fmla="*/ 90 w 102"/>
                  <a:gd name="T67" fmla="*/ 3 h 35"/>
                  <a:gd name="T68" fmla="*/ 102 w 102"/>
                  <a:gd name="T69" fmla="*/ 6 h 35"/>
                  <a:gd name="T70" fmla="*/ 98 w 102"/>
                  <a:gd name="T71" fmla="*/ 3 h 35"/>
                  <a:gd name="T72" fmla="*/ 89 w 102"/>
                  <a:gd name="T73" fmla="*/ 1 h 35"/>
                  <a:gd name="T74" fmla="*/ 77 w 102"/>
                  <a:gd name="T75" fmla="*/ 0 h 35"/>
                  <a:gd name="T76" fmla="*/ 59 w 102"/>
                  <a:gd name="T77" fmla="*/ 2 h 35"/>
                  <a:gd name="T78" fmla="*/ 49 w 102"/>
                  <a:gd name="T79" fmla="*/ 5 h 35"/>
                  <a:gd name="T80" fmla="*/ 38 w 102"/>
                  <a:gd name="T81" fmla="*/ 9 h 35"/>
                  <a:gd name="T82" fmla="*/ 0 w 102"/>
                  <a:gd name="T83" fmla="*/ 35 h 35"/>
                  <a:gd name="T84" fmla="*/ 18 w 102"/>
                  <a:gd name="T85" fmla="*/ 25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02" h="35">
                    <a:moveTo>
                      <a:pt x="18" y="25"/>
                    </a:moveTo>
                    <a:cubicBezTo>
                      <a:pt x="23" y="23"/>
                      <a:pt x="23" y="23"/>
                      <a:pt x="24" y="23"/>
                    </a:cubicBezTo>
                    <a:cubicBezTo>
                      <a:pt x="25" y="22"/>
                      <a:pt x="20" y="22"/>
                      <a:pt x="19" y="22"/>
                    </a:cubicBezTo>
                    <a:cubicBezTo>
                      <a:pt x="20" y="21"/>
                      <a:pt x="25" y="20"/>
                      <a:pt x="27" y="19"/>
                    </a:cubicBezTo>
                    <a:cubicBezTo>
                      <a:pt x="28" y="19"/>
                      <a:pt x="29" y="18"/>
                      <a:pt x="30" y="18"/>
                    </a:cubicBezTo>
                    <a:cubicBezTo>
                      <a:pt x="31" y="18"/>
                      <a:pt x="32" y="18"/>
                      <a:pt x="33" y="18"/>
                    </a:cubicBezTo>
                    <a:cubicBezTo>
                      <a:pt x="34" y="17"/>
                      <a:pt x="35" y="17"/>
                      <a:pt x="35" y="16"/>
                    </a:cubicBezTo>
                    <a:cubicBezTo>
                      <a:pt x="35" y="16"/>
                      <a:pt x="34" y="15"/>
                      <a:pt x="33" y="15"/>
                    </a:cubicBezTo>
                    <a:cubicBezTo>
                      <a:pt x="34" y="15"/>
                      <a:pt x="35" y="14"/>
                      <a:pt x="36" y="14"/>
                    </a:cubicBezTo>
                    <a:cubicBezTo>
                      <a:pt x="37" y="14"/>
                      <a:pt x="38" y="15"/>
                      <a:pt x="40" y="14"/>
                    </a:cubicBezTo>
                    <a:cubicBezTo>
                      <a:pt x="41" y="14"/>
                      <a:pt x="42" y="12"/>
                      <a:pt x="41" y="12"/>
                    </a:cubicBezTo>
                    <a:cubicBezTo>
                      <a:pt x="41" y="12"/>
                      <a:pt x="40" y="12"/>
                      <a:pt x="39" y="12"/>
                    </a:cubicBezTo>
                    <a:cubicBezTo>
                      <a:pt x="40" y="12"/>
                      <a:pt x="43" y="11"/>
                      <a:pt x="43" y="13"/>
                    </a:cubicBezTo>
                    <a:cubicBezTo>
                      <a:pt x="43" y="14"/>
                      <a:pt x="46" y="13"/>
                      <a:pt x="47" y="12"/>
                    </a:cubicBezTo>
                    <a:cubicBezTo>
                      <a:pt x="48" y="12"/>
                      <a:pt x="49" y="12"/>
                      <a:pt x="50" y="12"/>
                    </a:cubicBezTo>
                    <a:cubicBezTo>
                      <a:pt x="51" y="11"/>
                      <a:pt x="52" y="9"/>
                      <a:pt x="50" y="9"/>
                    </a:cubicBezTo>
                    <a:cubicBezTo>
                      <a:pt x="49" y="9"/>
                      <a:pt x="51" y="8"/>
                      <a:pt x="51" y="9"/>
                    </a:cubicBezTo>
                    <a:cubicBezTo>
                      <a:pt x="52" y="9"/>
                      <a:pt x="53" y="9"/>
                      <a:pt x="53" y="11"/>
                    </a:cubicBezTo>
                    <a:cubicBezTo>
                      <a:pt x="52" y="12"/>
                      <a:pt x="54" y="12"/>
                      <a:pt x="56" y="11"/>
                    </a:cubicBezTo>
                    <a:cubicBezTo>
                      <a:pt x="55" y="13"/>
                      <a:pt x="56" y="14"/>
                      <a:pt x="58" y="13"/>
                    </a:cubicBezTo>
                    <a:cubicBezTo>
                      <a:pt x="60" y="12"/>
                      <a:pt x="61" y="11"/>
                      <a:pt x="61" y="10"/>
                    </a:cubicBezTo>
                    <a:cubicBezTo>
                      <a:pt x="62" y="10"/>
                      <a:pt x="64" y="10"/>
                      <a:pt x="65" y="9"/>
                    </a:cubicBezTo>
                    <a:cubicBezTo>
                      <a:pt x="65" y="8"/>
                      <a:pt x="66" y="7"/>
                      <a:pt x="63" y="7"/>
                    </a:cubicBezTo>
                    <a:cubicBezTo>
                      <a:pt x="62" y="7"/>
                      <a:pt x="62" y="6"/>
                      <a:pt x="64" y="6"/>
                    </a:cubicBezTo>
                    <a:cubicBezTo>
                      <a:pt x="65" y="6"/>
                      <a:pt x="67" y="6"/>
                      <a:pt x="67" y="8"/>
                    </a:cubicBezTo>
                    <a:cubicBezTo>
                      <a:pt x="68" y="9"/>
                      <a:pt x="69" y="9"/>
                      <a:pt x="70" y="9"/>
                    </a:cubicBezTo>
                    <a:cubicBezTo>
                      <a:pt x="71" y="9"/>
                      <a:pt x="72" y="8"/>
                      <a:pt x="73" y="8"/>
                    </a:cubicBezTo>
                    <a:cubicBezTo>
                      <a:pt x="73" y="8"/>
                      <a:pt x="75" y="8"/>
                      <a:pt x="77" y="7"/>
                    </a:cubicBezTo>
                    <a:cubicBezTo>
                      <a:pt x="79" y="6"/>
                      <a:pt x="78" y="4"/>
                      <a:pt x="75" y="4"/>
                    </a:cubicBezTo>
                    <a:cubicBezTo>
                      <a:pt x="77" y="4"/>
                      <a:pt x="80" y="4"/>
                      <a:pt x="83" y="5"/>
                    </a:cubicBezTo>
                    <a:cubicBezTo>
                      <a:pt x="84" y="6"/>
                      <a:pt x="86" y="6"/>
                      <a:pt x="87" y="5"/>
                    </a:cubicBezTo>
                    <a:cubicBezTo>
                      <a:pt x="87" y="5"/>
                      <a:pt x="87" y="5"/>
                      <a:pt x="87" y="4"/>
                    </a:cubicBezTo>
                    <a:cubicBezTo>
                      <a:pt x="88" y="5"/>
                      <a:pt x="89" y="5"/>
                      <a:pt x="90" y="4"/>
                    </a:cubicBezTo>
                    <a:cubicBezTo>
                      <a:pt x="91" y="4"/>
                      <a:pt x="91" y="3"/>
                      <a:pt x="90" y="3"/>
                    </a:cubicBezTo>
                    <a:cubicBezTo>
                      <a:pt x="96" y="4"/>
                      <a:pt x="100" y="4"/>
                      <a:pt x="102" y="6"/>
                    </a:cubicBezTo>
                    <a:cubicBezTo>
                      <a:pt x="101" y="5"/>
                      <a:pt x="100" y="4"/>
                      <a:pt x="98" y="3"/>
                    </a:cubicBezTo>
                    <a:cubicBezTo>
                      <a:pt x="96" y="2"/>
                      <a:pt x="93" y="2"/>
                      <a:pt x="89" y="1"/>
                    </a:cubicBezTo>
                    <a:cubicBezTo>
                      <a:pt x="86" y="1"/>
                      <a:pt x="82" y="0"/>
                      <a:pt x="77" y="0"/>
                    </a:cubicBezTo>
                    <a:cubicBezTo>
                      <a:pt x="72" y="0"/>
                      <a:pt x="66" y="1"/>
                      <a:pt x="59" y="2"/>
                    </a:cubicBezTo>
                    <a:cubicBezTo>
                      <a:pt x="56" y="2"/>
                      <a:pt x="52" y="3"/>
                      <a:pt x="49" y="5"/>
                    </a:cubicBezTo>
                    <a:cubicBezTo>
                      <a:pt x="45" y="6"/>
                      <a:pt x="42" y="7"/>
                      <a:pt x="38" y="9"/>
                    </a:cubicBezTo>
                    <a:cubicBezTo>
                      <a:pt x="19" y="18"/>
                      <a:pt x="4" y="32"/>
                      <a:pt x="0" y="35"/>
                    </a:cubicBezTo>
                    <a:cubicBezTo>
                      <a:pt x="0" y="35"/>
                      <a:pt x="12" y="27"/>
                      <a:pt x="18" y="25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64" name="Freeform 203"/>
              <p:cNvSpPr/>
              <p:nvPr/>
            </p:nvSpPr>
            <p:spPr bwMode="auto">
              <a:xfrm rot="16069449">
                <a:off x="2856488" y="2705315"/>
                <a:ext cx="496888" cy="498390"/>
              </a:xfrm>
              <a:custGeom>
                <a:avLst/>
                <a:gdLst>
                  <a:gd name="T0" fmla="*/ 9 w 58"/>
                  <a:gd name="T1" fmla="*/ 37 h 37"/>
                  <a:gd name="T2" fmla="*/ 19 w 58"/>
                  <a:gd name="T3" fmla="*/ 36 h 37"/>
                  <a:gd name="T4" fmla="*/ 25 w 58"/>
                  <a:gd name="T5" fmla="*/ 34 h 37"/>
                  <a:gd name="T6" fmla="*/ 28 w 58"/>
                  <a:gd name="T7" fmla="*/ 33 h 37"/>
                  <a:gd name="T8" fmla="*/ 31 w 58"/>
                  <a:gd name="T9" fmla="*/ 31 h 37"/>
                  <a:gd name="T10" fmla="*/ 41 w 58"/>
                  <a:gd name="T11" fmla="*/ 23 h 37"/>
                  <a:gd name="T12" fmla="*/ 47 w 58"/>
                  <a:gd name="T13" fmla="*/ 14 h 37"/>
                  <a:gd name="T14" fmla="*/ 49 w 58"/>
                  <a:gd name="T15" fmla="*/ 12 h 37"/>
                  <a:gd name="T16" fmla="*/ 53 w 58"/>
                  <a:gd name="T17" fmla="*/ 6 h 37"/>
                  <a:gd name="T18" fmla="*/ 58 w 58"/>
                  <a:gd name="T19" fmla="*/ 0 h 37"/>
                  <a:gd name="T20" fmla="*/ 56 w 58"/>
                  <a:gd name="T21" fmla="*/ 1 h 37"/>
                  <a:gd name="T22" fmla="*/ 55 w 58"/>
                  <a:gd name="T23" fmla="*/ 2 h 37"/>
                  <a:gd name="T24" fmla="*/ 54 w 58"/>
                  <a:gd name="T25" fmla="*/ 2 h 37"/>
                  <a:gd name="T26" fmla="*/ 54 w 58"/>
                  <a:gd name="T27" fmla="*/ 2 h 37"/>
                  <a:gd name="T28" fmla="*/ 52 w 58"/>
                  <a:gd name="T29" fmla="*/ 5 h 37"/>
                  <a:gd name="T30" fmla="*/ 51 w 58"/>
                  <a:gd name="T31" fmla="*/ 7 h 37"/>
                  <a:gd name="T32" fmla="*/ 51 w 58"/>
                  <a:gd name="T33" fmla="*/ 7 h 37"/>
                  <a:gd name="T34" fmla="*/ 47 w 58"/>
                  <a:gd name="T35" fmla="*/ 10 h 37"/>
                  <a:gd name="T36" fmla="*/ 44 w 58"/>
                  <a:gd name="T37" fmla="*/ 13 h 37"/>
                  <a:gd name="T38" fmla="*/ 43 w 58"/>
                  <a:gd name="T39" fmla="*/ 13 h 37"/>
                  <a:gd name="T40" fmla="*/ 40 w 58"/>
                  <a:gd name="T41" fmla="*/ 19 h 37"/>
                  <a:gd name="T42" fmla="*/ 40 w 58"/>
                  <a:gd name="T43" fmla="*/ 20 h 37"/>
                  <a:gd name="T44" fmla="*/ 36 w 58"/>
                  <a:gd name="T45" fmla="*/ 23 h 37"/>
                  <a:gd name="T46" fmla="*/ 33 w 58"/>
                  <a:gd name="T47" fmla="*/ 26 h 37"/>
                  <a:gd name="T48" fmla="*/ 32 w 58"/>
                  <a:gd name="T49" fmla="*/ 26 h 37"/>
                  <a:gd name="T50" fmla="*/ 31 w 58"/>
                  <a:gd name="T51" fmla="*/ 27 h 37"/>
                  <a:gd name="T52" fmla="*/ 31 w 58"/>
                  <a:gd name="T53" fmla="*/ 27 h 37"/>
                  <a:gd name="T54" fmla="*/ 31 w 58"/>
                  <a:gd name="T55" fmla="*/ 26 h 37"/>
                  <a:gd name="T56" fmla="*/ 30 w 58"/>
                  <a:gd name="T57" fmla="*/ 24 h 37"/>
                  <a:gd name="T58" fmla="*/ 30 w 58"/>
                  <a:gd name="T59" fmla="*/ 23 h 37"/>
                  <a:gd name="T60" fmla="*/ 30 w 58"/>
                  <a:gd name="T61" fmla="*/ 22 h 37"/>
                  <a:gd name="T62" fmla="*/ 28 w 58"/>
                  <a:gd name="T63" fmla="*/ 24 h 37"/>
                  <a:gd name="T64" fmla="*/ 28 w 58"/>
                  <a:gd name="T65" fmla="*/ 24 h 37"/>
                  <a:gd name="T66" fmla="*/ 25 w 58"/>
                  <a:gd name="T67" fmla="*/ 27 h 37"/>
                  <a:gd name="T68" fmla="*/ 24 w 58"/>
                  <a:gd name="T69" fmla="*/ 27 h 37"/>
                  <a:gd name="T70" fmla="*/ 23 w 58"/>
                  <a:gd name="T71" fmla="*/ 28 h 37"/>
                  <a:gd name="T72" fmla="*/ 22 w 58"/>
                  <a:gd name="T73" fmla="*/ 28 h 37"/>
                  <a:gd name="T74" fmla="*/ 20 w 58"/>
                  <a:gd name="T75" fmla="*/ 29 h 37"/>
                  <a:gd name="T76" fmla="*/ 17 w 58"/>
                  <a:gd name="T77" fmla="*/ 31 h 37"/>
                  <a:gd name="T78" fmla="*/ 17 w 58"/>
                  <a:gd name="T79" fmla="*/ 32 h 37"/>
                  <a:gd name="T80" fmla="*/ 17 w 58"/>
                  <a:gd name="T81" fmla="*/ 33 h 37"/>
                  <a:gd name="T82" fmla="*/ 16 w 58"/>
                  <a:gd name="T83" fmla="*/ 35 h 37"/>
                  <a:gd name="T84" fmla="*/ 11 w 58"/>
                  <a:gd name="T85" fmla="*/ 36 h 37"/>
                  <a:gd name="T86" fmla="*/ 10 w 58"/>
                  <a:gd name="T87" fmla="*/ 36 h 37"/>
                  <a:gd name="T88" fmla="*/ 8 w 58"/>
                  <a:gd name="T89" fmla="*/ 35 h 37"/>
                  <a:gd name="T90" fmla="*/ 7 w 58"/>
                  <a:gd name="T91" fmla="*/ 35 h 37"/>
                  <a:gd name="T92" fmla="*/ 6 w 58"/>
                  <a:gd name="T93" fmla="*/ 35 h 37"/>
                  <a:gd name="T94" fmla="*/ 5 w 58"/>
                  <a:gd name="T95" fmla="*/ 35 h 37"/>
                  <a:gd name="T96" fmla="*/ 4 w 58"/>
                  <a:gd name="T97" fmla="*/ 35 h 37"/>
                  <a:gd name="T98" fmla="*/ 2 w 58"/>
                  <a:gd name="T99" fmla="*/ 35 h 37"/>
                  <a:gd name="T100" fmla="*/ 2 w 58"/>
                  <a:gd name="T101" fmla="*/ 35 h 37"/>
                  <a:gd name="T102" fmla="*/ 0 w 58"/>
                  <a:gd name="T103" fmla="*/ 35 h 37"/>
                  <a:gd name="T104" fmla="*/ 6 w 58"/>
                  <a:gd name="T105" fmla="*/ 36 h 37"/>
                  <a:gd name="T106" fmla="*/ 9 w 58"/>
                  <a:gd name="T107" fmla="*/ 37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58" h="37">
                    <a:moveTo>
                      <a:pt x="9" y="37"/>
                    </a:moveTo>
                    <a:cubicBezTo>
                      <a:pt x="12" y="37"/>
                      <a:pt x="15" y="37"/>
                      <a:pt x="19" y="36"/>
                    </a:cubicBezTo>
                    <a:cubicBezTo>
                      <a:pt x="21" y="36"/>
                      <a:pt x="23" y="35"/>
                      <a:pt x="25" y="34"/>
                    </a:cubicBezTo>
                    <a:cubicBezTo>
                      <a:pt x="26" y="34"/>
                      <a:pt x="27" y="33"/>
                      <a:pt x="28" y="33"/>
                    </a:cubicBezTo>
                    <a:cubicBezTo>
                      <a:pt x="29" y="32"/>
                      <a:pt x="30" y="32"/>
                      <a:pt x="31" y="31"/>
                    </a:cubicBezTo>
                    <a:cubicBezTo>
                      <a:pt x="35" y="29"/>
                      <a:pt x="38" y="26"/>
                      <a:pt x="41" y="23"/>
                    </a:cubicBezTo>
                    <a:cubicBezTo>
                      <a:pt x="44" y="20"/>
                      <a:pt x="46" y="17"/>
                      <a:pt x="47" y="14"/>
                    </a:cubicBezTo>
                    <a:cubicBezTo>
                      <a:pt x="48" y="13"/>
                      <a:pt x="49" y="12"/>
                      <a:pt x="49" y="12"/>
                    </a:cubicBezTo>
                    <a:cubicBezTo>
                      <a:pt x="50" y="10"/>
                      <a:pt x="52" y="8"/>
                      <a:pt x="53" y="6"/>
                    </a:cubicBezTo>
                    <a:cubicBezTo>
                      <a:pt x="54" y="5"/>
                      <a:pt x="57" y="1"/>
                      <a:pt x="58" y="0"/>
                    </a:cubicBezTo>
                    <a:cubicBezTo>
                      <a:pt x="58" y="0"/>
                      <a:pt x="56" y="1"/>
                      <a:pt x="56" y="1"/>
                    </a:cubicBezTo>
                    <a:cubicBezTo>
                      <a:pt x="56" y="1"/>
                      <a:pt x="55" y="2"/>
                      <a:pt x="55" y="2"/>
                    </a:cubicBezTo>
                    <a:cubicBezTo>
                      <a:pt x="55" y="2"/>
                      <a:pt x="55" y="2"/>
                      <a:pt x="54" y="2"/>
                    </a:cubicBezTo>
                    <a:cubicBezTo>
                      <a:pt x="54" y="2"/>
                      <a:pt x="54" y="2"/>
                      <a:pt x="54" y="2"/>
                    </a:cubicBezTo>
                    <a:cubicBezTo>
                      <a:pt x="53" y="2"/>
                      <a:pt x="53" y="4"/>
                      <a:pt x="52" y="5"/>
                    </a:cubicBezTo>
                    <a:cubicBezTo>
                      <a:pt x="52" y="6"/>
                      <a:pt x="51" y="6"/>
                      <a:pt x="51" y="7"/>
                    </a:cubicBezTo>
                    <a:cubicBezTo>
                      <a:pt x="51" y="7"/>
                      <a:pt x="51" y="7"/>
                      <a:pt x="51" y="7"/>
                    </a:cubicBezTo>
                    <a:cubicBezTo>
                      <a:pt x="50" y="7"/>
                      <a:pt x="48" y="9"/>
                      <a:pt x="47" y="10"/>
                    </a:cubicBezTo>
                    <a:cubicBezTo>
                      <a:pt x="46" y="12"/>
                      <a:pt x="45" y="14"/>
                      <a:pt x="44" y="13"/>
                    </a:cubicBezTo>
                    <a:cubicBezTo>
                      <a:pt x="43" y="13"/>
                      <a:pt x="43" y="13"/>
                      <a:pt x="43" y="13"/>
                    </a:cubicBezTo>
                    <a:cubicBezTo>
                      <a:pt x="42" y="15"/>
                      <a:pt x="42" y="18"/>
                      <a:pt x="40" y="19"/>
                    </a:cubicBezTo>
                    <a:cubicBezTo>
                      <a:pt x="40" y="20"/>
                      <a:pt x="40" y="20"/>
                      <a:pt x="40" y="20"/>
                    </a:cubicBezTo>
                    <a:cubicBezTo>
                      <a:pt x="39" y="21"/>
                      <a:pt x="37" y="22"/>
                      <a:pt x="36" y="23"/>
                    </a:cubicBezTo>
                    <a:cubicBezTo>
                      <a:pt x="35" y="24"/>
                      <a:pt x="33" y="25"/>
                      <a:pt x="33" y="26"/>
                    </a:cubicBezTo>
                    <a:cubicBezTo>
                      <a:pt x="32" y="26"/>
                      <a:pt x="32" y="26"/>
                      <a:pt x="32" y="26"/>
                    </a:cubicBezTo>
                    <a:cubicBezTo>
                      <a:pt x="32" y="26"/>
                      <a:pt x="31" y="27"/>
                      <a:pt x="31" y="27"/>
                    </a:cubicBezTo>
                    <a:cubicBezTo>
                      <a:pt x="31" y="27"/>
                      <a:pt x="31" y="27"/>
                      <a:pt x="31" y="27"/>
                    </a:cubicBezTo>
                    <a:cubicBezTo>
                      <a:pt x="31" y="26"/>
                      <a:pt x="31" y="26"/>
                      <a:pt x="31" y="26"/>
                    </a:cubicBezTo>
                    <a:cubicBezTo>
                      <a:pt x="31" y="25"/>
                      <a:pt x="31" y="24"/>
                      <a:pt x="30" y="24"/>
                    </a:cubicBezTo>
                    <a:cubicBezTo>
                      <a:pt x="30" y="23"/>
                      <a:pt x="30" y="23"/>
                      <a:pt x="30" y="23"/>
                    </a:cubicBezTo>
                    <a:cubicBezTo>
                      <a:pt x="30" y="23"/>
                      <a:pt x="30" y="23"/>
                      <a:pt x="30" y="22"/>
                    </a:cubicBezTo>
                    <a:cubicBezTo>
                      <a:pt x="29" y="22"/>
                      <a:pt x="29" y="23"/>
                      <a:pt x="28" y="24"/>
                    </a:cubicBezTo>
                    <a:cubicBezTo>
                      <a:pt x="28" y="24"/>
                      <a:pt x="28" y="24"/>
                      <a:pt x="28" y="24"/>
                    </a:cubicBezTo>
                    <a:cubicBezTo>
                      <a:pt x="27" y="25"/>
                      <a:pt x="26" y="26"/>
                      <a:pt x="25" y="27"/>
                    </a:cubicBezTo>
                    <a:cubicBezTo>
                      <a:pt x="25" y="27"/>
                      <a:pt x="25" y="27"/>
                      <a:pt x="24" y="27"/>
                    </a:cubicBezTo>
                    <a:cubicBezTo>
                      <a:pt x="24" y="27"/>
                      <a:pt x="23" y="28"/>
                      <a:pt x="23" y="28"/>
                    </a:cubicBezTo>
                    <a:cubicBezTo>
                      <a:pt x="22" y="28"/>
                      <a:pt x="22" y="28"/>
                      <a:pt x="22" y="28"/>
                    </a:cubicBezTo>
                    <a:cubicBezTo>
                      <a:pt x="21" y="28"/>
                      <a:pt x="21" y="29"/>
                      <a:pt x="20" y="29"/>
                    </a:cubicBezTo>
                    <a:cubicBezTo>
                      <a:pt x="19" y="29"/>
                      <a:pt x="18" y="30"/>
                      <a:pt x="17" y="31"/>
                    </a:cubicBezTo>
                    <a:cubicBezTo>
                      <a:pt x="17" y="32"/>
                      <a:pt x="17" y="32"/>
                      <a:pt x="17" y="32"/>
                    </a:cubicBezTo>
                    <a:cubicBezTo>
                      <a:pt x="17" y="33"/>
                      <a:pt x="17" y="33"/>
                      <a:pt x="17" y="33"/>
                    </a:cubicBezTo>
                    <a:cubicBezTo>
                      <a:pt x="17" y="34"/>
                      <a:pt x="17" y="34"/>
                      <a:pt x="16" y="35"/>
                    </a:cubicBezTo>
                    <a:cubicBezTo>
                      <a:pt x="14" y="36"/>
                      <a:pt x="13" y="36"/>
                      <a:pt x="11" y="36"/>
                    </a:cubicBezTo>
                    <a:cubicBezTo>
                      <a:pt x="11" y="36"/>
                      <a:pt x="10" y="36"/>
                      <a:pt x="10" y="36"/>
                    </a:cubicBezTo>
                    <a:cubicBezTo>
                      <a:pt x="9" y="36"/>
                      <a:pt x="8" y="35"/>
                      <a:pt x="8" y="35"/>
                    </a:cubicBezTo>
                    <a:cubicBezTo>
                      <a:pt x="8" y="35"/>
                      <a:pt x="7" y="35"/>
                      <a:pt x="7" y="35"/>
                    </a:cubicBezTo>
                    <a:cubicBezTo>
                      <a:pt x="7" y="35"/>
                      <a:pt x="7" y="35"/>
                      <a:pt x="6" y="35"/>
                    </a:cubicBezTo>
                    <a:cubicBezTo>
                      <a:pt x="6" y="35"/>
                      <a:pt x="6" y="35"/>
                      <a:pt x="5" y="35"/>
                    </a:cubicBezTo>
                    <a:cubicBezTo>
                      <a:pt x="4" y="35"/>
                      <a:pt x="4" y="35"/>
                      <a:pt x="4" y="35"/>
                    </a:cubicBezTo>
                    <a:cubicBezTo>
                      <a:pt x="3" y="35"/>
                      <a:pt x="3" y="35"/>
                      <a:pt x="2" y="35"/>
                    </a:cubicBezTo>
                    <a:cubicBezTo>
                      <a:pt x="2" y="35"/>
                      <a:pt x="2" y="35"/>
                      <a:pt x="2" y="35"/>
                    </a:cubicBezTo>
                    <a:cubicBezTo>
                      <a:pt x="1" y="35"/>
                      <a:pt x="1" y="35"/>
                      <a:pt x="0" y="35"/>
                    </a:cubicBezTo>
                    <a:cubicBezTo>
                      <a:pt x="2" y="35"/>
                      <a:pt x="4" y="36"/>
                      <a:pt x="6" y="36"/>
                    </a:cubicBezTo>
                    <a:cubicBezTo>
                      <a:pt x="7" y="37"/>
                      <a:pt x="8" y="37"/>
                      <a:pt x="9" y="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65" name="Freeform 204"/>
              <p:cNvSpPr/>
              <p:nvPr/>
            </p:nvSpPr>
            <p:spPr bwMode="auto">
              <a:xfrm rot="16069449">
                <a:off x="2971776" y="3123622"/>
                <a:ext cx="196850" cy="323703"/>
              </a:xfrm>
              <a:custGeom>
                <a:avLst/>
                <a:gdLst>
                  <a:gd name="T0" fmla="*/ 13 w 23"/>
                  <a:gd name="T1" fmla="*/ 24 h 24"/>
                  <a:gd name="T2" fmla="*/ 12 w 23"/>
                  <a:gd name="T3" fmla="*/ 23 h 24"/>
                  <a:gd name="T4" fmla="*/ 12 w 23"/>
                  <a:gd name="T5" fmla="*/ 22 h 24"/>
                  <a:gd name="T6" fmla="*/ 15 w 23"/>
                  <a:gd name="T7" fmla="*/ 20 h 24"/>
                  <a:gd name="T8" fmla="*/ 15 w 23"/>
                  <a:gd name="T9" fmla="*/ 20 h 24"/>
                  <a:gd name="T10" fmla="*/ 17 w 23"/>
                  <a:gd name="T11" fmla="*/ 20 h 24"/>
                  <a:gd name="T12" fmla="*/ 19 w 23"/>
                  <a:gd name="T13" fmla="*/ 20 h 24"/>
                  <a:gd name="T14" fmla="*/ 19 w 23"/>
                  <a:gd name="T15" fmla="*/ 19 h 24"/>
                  <a:gd name="T16" fmla="*/ 23 w 23"/>
                  <a:gd name="T17" fmla="*/ 18 h 24"/>
                  <a:gd name="T18" fmla="*/ 21 w 23"/>
                  <a:gd name="T19" fmla="*/ 18 h 24"/>
                  <a:gd name="T20" fmla="*/ 19 w 23"/>
                  <a:gd name="T21" fmla="*/ 18 h 24"/>
                  <a:gd name="T22" fmla="*/ 15 w 23"/>
                  <a:gd name="T23" fmla="*/ 18 h 24"/>
                  <a:gd name="T24" fmla="*/ 13 w 23"/>
                  <a:gd name="T25" fmla="*/ 17 h 24"/>
                  <a:gd name="T26" fmla="*/ 6 w 23"/>
                  <a:gd name="T27" fmla="*/ 13 h 24"/>
                  <a:gd name="T28" fmla="*/ 1 w 23"/>
                  <a:gd name="T29" fmla="*/ 6 h 24"/>
                  <a:gd name="T30" fmla="*/ 1 w 23"/>
                  <a:gd name="T31" fmla="*/ 5 h 24"/>
                  <a:gd name="T32" fmla="*/ 0 w 23"/>
                  <a:gd name="T33" fmla="*/ 0 h 24"/>
                  <a:gd name="T34" fmla="*/ 0 w 23"/>
                  <a:gd name="T35" fmla="*/ 4 h 24"/>
                  <a:gd name="T36" fmla="*/ 1 w 23"/>
                  <a:gd name="T37" fmla="*/ 13 h 24"/>
                  <a:gd name="T38" fmla="*/ 6 w 23"/>
                  <a:gd name="T39" fmla="*/ 20 h 24"/>
                  <a:gd name="T40" fmla="*/ 13 w 23"/>
                  <a:gd name="T41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3" h="24">
                    <a:moveTo>
                      <a:pt x="13" y="24"/>
                    </a:moveTo>
                    <a:cubicBezTo>
                      <a:pt x="13" y="24"/>
                      <a:pt x="13" y="24"/>
                      <a:pt x="12" y="23"/>
                    </a:cubicBezTo>
                    <a:cubicBezTo>
                      <a:pt x="12" y="23"/>
                      <a:pt x="12" y="23"/>
                      <a:pt x="12" y="22"/>
                    </a:cubicBezTo>
                    <a:cubicBezTo>
                      <a:pt x="13" y="21"/>
                      <a:pt x="14" y="21"/>
                      <a:pt x="15" y="20"/>
                    </a:cubicBezTo>
                    <a:cubicBezTo>
                      <a:pt x="15" y="20"/>
                      <a:pt x="15" y="20"/>
                      <a:pt x="15" y="20"/>
                    </a:cubicBezTo>
                    <a:cubicBezTo>
                      <a:pt x="16" y="20"/>
                      <a:pt x="16" y="20"/>
                      <a:pt x="17" y="20"/>
                    </a:cubicBezTo>
                    <a:cubicBezTo>
                      <a:pt x="17" y="20"/>
                      <a:pt x="18" y="20"/>
                      <a:pt x="19" y="20"/>
                    </a:cubicBezTo>
                    <a:cubicBezTo>
                      <a:pt x="19" y="19"/>
                      <a:pt x="19" y="19"/>
                      <a:pt x="19" y="19"/>
                    </a:cubicBezTo>
                    <a:cubicBezTo>
                      <a:pt x="21" y="19"/>
                      <a:pt x="23" y="18"/>
                      <a:pt x="23" y="18"/>
                    </a:cubicBezTo>
                    <a:cubicBezTo>
                      <a:pt x="22" y="18"/>
                      <a:pt x="22" y="18"/>
                      <a:pt x="21" y="18"/>
                    </a:cubicBezTo>
                    <a:cubicBezTo>
                      <a:pt x="21" y="18"/>
                      <a:pt x="20" y="18"/>
                      <a:pt x="19" y="18"/>
                    </a:cubicBezTo>
                    <a:cubicBezTo>
                      <a:pt x="18" y="18"/>
                      <a:pt x="17" y="18"/>
                      <a:pt x="15" y="18"/>
                    </a:cubicBezTo>
                    <a:cubicBezTo>
                      <a:pt x="14" y="18"/>
                      <a:pt x="13" y="17"/>
                      <a:pt x="13" y="17"/>
                    </a:cubicBezTo>
                    <a:cubicBezTo>
                      <a:pt x="10" y="16"/>
                      <a:pt x="8" y="15"/>
                      <a:pt x="6" y="13"/>
                    </a:cubicBezTo>
                    <a:cubicBezTo>
                      <a:pt x="4" y="12"/>
                      <a:pt x="2" y="10"/>
                      <a:pt x="1" y="6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0" y="4"/>
                      <a:pt x="0" y="2"/>
                      <a:pt x="0" y="0"/>
                    </a:cubicBezTo>
                    <a:cubicBezTo>
                      <a:pt x="0" y="2"/>
                      <a:pt x="0" y="3"/>
                      <a:pt x="0" y="4"/>
                    </a:cubicBezTo>
                    <a:cubicBezTo>
                      <a:pt x="0" y="8"/>
                      <a:pt x="1" y="10"/>
                      <a:pt x="1" y="13"/>
                    </a:cubicBezTo>
                    <a:cubicBezTo>
                      <a:pt x="2" y="16"/>
                      <a:pt x="4" y="19"/>
                      <a:pt x="6" y="20"/>
                    </a:cubicBezTo>
                    <a:cubicBezTo>
                      <a:pt x="8" y="22"/>
                      <a:pt x="10" y="23"/>
                      <a:pt x="13" y="24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66" name="Freeform 205"/>
              <p:cNvSpPr/>
              <p:nvPr/>
            </p:nvSpPr>
            <p:spPr bwMode="auto">
              <a:xfrm rot="16069449">
                <a:off x="2884086" y="1797752"/>
                <a:ext cx="50800" cy="188462"/>
              </a:xfrm>
              <a:custGeom>
                <a:avLst/>
                <a:gdLst>
                  <a:gd name="T0" fmla="*/ 6 w 6"/>
                  <a:gd name="T1" fmla="*/ 7 h 14"/>
                  <a:gd name="T2" fmla="*/ 4 w 6"/>
                  <a:gd name="T3" fmla="*/ 3 h 14"/>
                  <a:gd name="T4" fmla="*/ 1 w 6"/>
                  <a:gd name="T5" fmla="*/ 1 h 14"/>
                  <a:gd name="T6" fmla="*/ 0 w 6"/>
                  <a:gd name="T7" fmla="*/ 0 h 14"/>
                  <a:gd name="T8" fmla="*/ 1 w 6"/>
                  <a:gd name="T9" fmla="*/ 1 h 14"/>
                  <a:gd name="T10" fmla="*/ 2 w 6"/>
                  <a:gd name="T11" fmla="*/ 2 h 14"/>
                  <a:gd name="T12" fmla="*/ 4 w 6"/>
                  <a:gd name="T13" fmla="*/ 5 h 14"/>
                  <a:gd name="T14" fmla="*/ 4 w 6"/>
                  <a:gd name="T15" fmla="*/ 9 h 14"/>
                  <a:gd name="T16" fmla="*/ 4 w 6"/>
                  <a:gd name="T17" fmla="*/ 11 h 14"/>
                  <a:gd name="T18" fmla="*/ 3 w 6"/>
                  <a:gd name="T19" fmla="*/ 13 h 14"/>
                  <a:gd name="T20" fmla="*/ 3 w 6"/>
                  <a:gd name="T21" fmla="*/ 13 h 14"/>
                  <a:gd name="T22" fmla="*/ 3 w 6"/>
                  <a:gd name="T23" fmla="*/ 14 h 14"/>
                  <a:gd name="T24" fmla="*/ 4 w 6"/>
                  <a:gd name="T25" fmla="*/ 13 h 14"/>
                  <a:gd name="T26" fmla="*/ 4 w 6"/>
                  <a:gd name="T27" fmla="*/ 13 h 14"/>
                  <a:gd name="T28" fmla="*/ 4 w 6"/>
                  <a:gd name="T29" fmla="*/ 12 h 14"/>
                  <a:gd name="T30" fmla="*/ 5 w 6"/>
                  <a:gd name="T31" fmla="*/ 11 h 14"/>
                  <a:gd name="T32" fmla="*/ 5 w 6"/>
                  <a:gd name="T33" fmla="*/ 11 h 14"/>
                  <a:gd name="T34" fmla="*/ 6 w 6"/>
                  <a:gd name="T35" fmla="*/ 10 h 14"/>
                  <a:gd name="T36" fmla="*/ 6 w 6"/>
                  <a:gd name="T37" fmla="*/ 10 h 14"/>
                  <a:gd name="T38" fmla="*/ 6 w 6"/>
                  <a:gd name="T39" fmla="*/ 11 h 14"/>
                  <a:gd name="T40" fmla="*/ 6 w 6"/>
                  <a:gd name="T41" fmla="*/ 7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6" h="14">
                    <a:moveTo>
                      <a:pt x="6" y="7"/>
                    </a:moveTo>
                    <a:cubicBezTo>
                      <a:pt x="6" y="5"/>
                      <a:pt x="5" y="4"/>
                      <a:pt x="4" y="3"/>
                    </a:cubicBezTo>
                    <a:cubicBezTo>
                      <a:pt x="3" y="2"/>
                      <a:pt x="2" y="2"/>
                      <a:pt x="1" y="1"/>
                    </a:cubicBezTo>
                    <a:cubicBezTo>
                      <a:pt x="1" y="1"/>
                      <a:pt x="0" y="0"/>
                      <a:pt x="0" y="0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3" y="3"/>
                      <a:pt x="3" y="4"/>
                      <a:pt x="4" y="5"/>
                    </a:cubicBezTo>
                    <a:cubicBezTo>
                      <a:pt x="4" y="7"/>
                      <a:pt x="4" y="8"/>
                      <a:pt x="4" y="9"/>
                    </a:cubicBezTo>
                    <a:cubicBezTo>
                      <a:pt x="4" y="10"/>
                      <a:pt x="4" y="10"/>
                      <a:pt x="4" y="11"/>
                    </a:cubicBezTo>
                    <a:cubicBezTo>
                      <a:pt x="4" y="11"/>
                      <a:pt x="3" y="12"/>
                      <a:pt x="3" y="13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4"/>
                      <a:pt x="3" y="14"/>
                      <a:pt x="4" y="13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4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0"/>
                      <a:pt x="5" y="10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6" y="10"/>
                      <a:pt x="6" y="11"/>
                    </a:cubicBezTo>
                    <a:cubicBezTo>
                      <a:pt x="6" y="9"/>
                      <a:pt x="6" y="8"/>
                      <a:pt x="6" y="7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67" name="Freeform 206"/>
              <p:cNvSpPr/>
              <p:nvPr/>
            </p:nvSpPr>
            <p:spPr bwMode="auto">
              <a:xfrm rot="16069449">
                <a:off x="3070855" y="2067590"/>
                <a:ext cx="33338" cy="148390"/>
              </a:xfrm>
              <a:custGeom>
                <a:avLst/>
                <a:gdLst>
                  <a:gd name="T0" fmla="*/ 0 w 4"/>
                  <a:gd name="T1" fmla="*/ 5 h 11"/>
                  <a:gd name="T2" fmla="*/ 1 w 4"/>
                  <a:gd name="T3" fmla="*/ 8 h 11"/>
                  <a:gd name="T4" fmla="*/ 3 w 4"/>
                  <a:gd name="T5" fmla="*/ 10 h 11"/>
                  <a:gd name="T6" fmla="*/ 3 w 4"/>
                  <a:gd name="T7" fmla="*/ 11 h 11"/>
                  <a:gd name="T8" fmla="*/ 3 w 4"/>
                  <a:gd name="T9" fmla="*/ 10 h 11"/>
                  <a:gd name="T10" fmla="*/ 3 w 4"/>
                  <a:gd name="T11" fmla="*/ 10 h 11"/>
                  <a:gd name="T12" fmla="*/ 2 w 4"/>
                  <a:gd name="T13" fmla="*/ 6 h 11"/>
                  <a:gd name="T14" fmla="*/ 2 w 4"/>
                  <a:gd name="T15" fmla="*/ 3 h 11"/>
                  <a:gd name="T16" fmla="*/ 3 w 4"/>
                  <a:gd name="T17" fmla="*/ 2 h 11"/>
                  <a:gd name="T18" fmla="*/ 3 w 4"/>
                  <a:gd name="T19" fmla="*/ 1 h 11"/>
                  <a:gd name="T20" fmla="*/ 4 w 4"/>
                  <a:gd name="T21" fmla="*/ 0 h 11"/>
                  <a:gd name="T22" fmla="*/ 4 w 4"/>
                  <a:gd name="T23" fmla="*/ 0 h 11"/>
                  <a:gd name="T24" fmla="*/ 3 w 4"/>
                  <a:gd name="T25" fmla="*/ 1 h 11"/>
                  <a:gd name="T26" fmla="*/ 3 w 4"/>
                  <a:gd name="T27" fmla="*/ 1 h 11"/>
                  <a:gd name="T28" fmla="*/ 2 w 4"/>
                  <a:gd name="T29" fmla="*/ 2 h 11"/>
                  <a:gd name="T30" fmla="*/ 2 w 4"/>
                  <a:gd name="T31" fmla="*/ 2 h 11"/>
                  <a:gd name="T32" fmla="*/ 2 w 4"/>
                  <a:gd name="T33" fmla="*/ 2 h 11"/>
                  <a:gd name="T34" fmla="*/ 1 w 4"/>
                  <a:gd name="T35" fmla="*/ 3 h 11"/>
                  <a:gd name="T36" fmla="*/ 1 w 4"/>
                  <a:gd name="T37" fmla="*/ 2 h 11"/>
                  <a:gd name="T38" fmla="*/ 1 w 4"/>
                  <a:gd name="T39" fmla="*/ 2 h 11"/>
                  <a:gd name="T40" fmla="*/ 0 w 4"/>
                  <a:gd name="T41" fmla="*/ 5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4" h="11">
                    <a:moveTo>
                      <a:pt x="0" y="5"/>
                    </a:moveTo>
                    <a:cubicBezTo>
                      <a:pt x="0" y="6"/>
                      <a:pt x="1" y="7"/>
                      <a:pt x="1" y="8"/>
                    </a:cubicBezTo>
                    <a:cubicBezTo>
                      <a:pt x="1" y="9"/>
                      <a:pt x="2" y="9"/>
                      <a:pt x="3" y="10"/>
                    </a:cubicBezTo>
                    <a:cubicBezTo>
                      <a:pt x="3" y="10"/>
                      <a:pt x="3" y="11"/>
                      <a:pt x="3" y="11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2" y="8"/>
                      <a:pt x="2" y="7"/>
                      <a:pt x="2" y="6"/>
                    </a:cubicBezTo>
                    <a:cubicBezTo>
                      <a:pt x="2" y="5"/>
                      <a:pt x="2" y="4"/>
                      <a:pt x="2" y="3"/>
                    </a:cubicBezTo>
                    <a:cubicBezTo>
                      <a:pt x="2" y="3"/>
                      <a:pt x="2" y="3"/>
                      <a:pt x="3" y="2"/>
                    </a:cubicBezTo>
                    <a:cubicBezTo>
                      <a:pt x="3" y="2"/>
                      <a:pt x="3" y="1"/>
                      <a:pt x="3" y="1"/>
                    </a:cubicBezTo>
                    <a:cubicBezTo>
                      <a:pt x="3" y="1"/>
                      <a:pt x="4" y="1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1" y="3"/>
                      <a:pt x="1" y="3"/>
                    </a:cubicBezTo>
                    <a:cubicBezTo>
                      <a:pt x="1" y="3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0" y="4"/>
                      <a:pt x="0" y="5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68" name="Freeform 207"/>
              <p:cNvSpPr/>
              <p:nvPr/>
            </p:nvSpPr>
            <p:spPr bwMode="auto">
              <a:xfrm rot="16069449">
                <a:off x="3246641" y="1883303"/>
                <a:ext cx="84138" cy="107692"/>
              </a:xfrm>
              <a:custGeom>
                <a:avLst/>
                <a:gdLst>
                  <a:gd name="T0" fmla="*/ 0 w 10"/>
                  <a:gd name="T1" fmla="*/ 5 h 8"/>
                  <a:gd name="T2" fmla="*/ 0 w 10"/>
                  <a:gd name="T3" fmla="*/ 5 h 8"/>
                  <a:gd name="T4" fmla="*/ 0 w 10"/>
                  <a:gd name="T5" fmla="*/ 4 h 8"/>
                  <a:gd name="T6" fmla="*/ 1 w 10"/>
                  <a:gd name="T7" fmla="*/ 5 h 8"/>
                  <a:gd name="T8" fmla="*/ 1 w 10"/>
                  <a:gd name="T9" fmla="*/ 5 h 8"/>
                  <a:gd name="T10" fmla="*/ 1 w 10"/>
                  <a:gd name="T11" fmla="*/ 6 h 8"/>
                  <a:gd name="T12" fmla="*/ 1 w 10"/>
                  <a:gd name="T13" fmla="*/ 7 h 8"/>
                  <a:gd name="T14" fmla="*/ 1 w 10"/>
                  <a:gd name="T15" fmla="*/ 7 h 8"/>
                  <a:gd name="T16" fmla="*/ 2 w 10"/>
                  <a:gd name="T17" fmla="*/ 8 h 8"/>
                  <a:gd name="T18" fmla="*/ 2 w 10"/>
                  <a:gd name="T19" fmla="*/ 7 h 8"/>
                  <a:gd name="T20" fmla="*/ 2 w 10"/>
                  <a:gd name="T21" fmla="*/ 7 h 8"/>
                  <a:gd name="T22" fmla="*/ 2 w 10"/>
                  <a:gd name="T23" fmla="*/ 5 h 8"/>
                  <a:gd name="T24" fmla="*/ 2 w 10"/>
                  <a:gd name="T25" fmla="*/ 4 h 8"/>
                  <a:gd name="T26" fmla="*/ 4 w 10"/>
                  <a:gd name="T27" fmla="*/ 2 h 8"/>
                  <a:gd name="T28" fmla="*/ 8 w 10"/>
                  <a:gd name="T29" fmla="*/ 0 h 8"/>
                  <a:gd name="T30" fmla="*/ 8 w 10"/>
                  <a:gd name="T31" fmla="*/ 0 h 8"/>
                  <a:gd name="T32" fmla="*/ 10 w 10"/>
                  <a:gd name="T33" fmla="*/ 0 h 8"/>
                  <a:gd name="T34" fmla="*/ 8 w 10"/>
                  <a:gd name="T35" fmla="*/ 0 h 8"/>
                  <a:gd name="T36" fmla="*/ 5 w 10"/>
                  <a:gd name="T37" fmla="*/ 1 h 8"/>
                  <a:gd name="T38" fmla="*/ 1 w 10"/>
                  <a:gd name="T39" fmla="*/ 3 h 8"/>
                  <a:gd name="T40" fmla="*/ 0 w 10"/>
                  <a:gd name="T41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0" h="8">
                    <a:moveTo>
                      <a:pt x="0" y="5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2" y="8"/>
                      <a:pt x="2" y="8"/>
                    </a:cubicBezTo>
                    <a:cubicBezTo>
                      <a:pt x="2" y="8"/>
                      <a:pt x="2" y="7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6"/>
                      <a:pt x="2" y="6"/>
                      <a:pt x="2" y="5"/>
                    </a:cubicBezTo>
                    <a:cubicBezTo>
                      <a:pt x="2" y="5"/>
                      <a:pt x="2" y="5"/>
                      <a:pt x="2" y="4"/>
                    </a:cubicBezTo>
                    <a:cubicBezTo>
                      <a:pt x="3" y="4"/>
                      <a:pt x="4" y="3"/>
                      <a:pt x="4" y="2"/>
                    </a:cubicBezTo>
                    <a:cubicBezTo>
                      <a:pt x="5" y="2"/>
                      <a:pt x="6" y="1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9" y="0"/>
                      <a:pt x="9" y="0"/>
                      <a:pt x="10" y="0"/>
                    </a:cubicBezTo>
                    <a:cubicBezTo>
                      <a:pt x="9" y="0"/>
                      <a:pt x="9" y="0"/>
                      <a:pt x="8" y="0"/>
                    </a:cubicBezTo>
                    <a:cubicBezTo>
                      <a:pt x="7" y="0"/>
                      <a:pt x="6" y="1"/>
                      <a:pt x="5" y="1"/>
                    </a:cubicBezTo>
                    <a:cubicBezTo>
                      <a:pt x="3" y="1"/>
                      <a:pt x="2" y="2"/>
                      <a:pt x="1" y="3"/>
                    </a:cubicBezTo>
                    <a:cubicBezTo>
                      <a:pt x="1" y="3"/>
                      <a:pt x="0" y="4"/>
                      <a:pt x="0" y="5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69" name="Freeform 212"/>
              <p:cNvSpPr/>
              <p:nvPr/>
            </p:nvSpPr>
            <p:spPr bwMode="auto">
              <a:xfrm rot="16069449">
                <a:off x="2757666" y="2560560"/>
                <a:ext cx="950913" cy="444544"/>
              </a:xfrm>
              <a:custGeom>
                <a:avLst/>
                <a:gdLst>
                  <a:gd name="T0" fmla="*/ 104 w 111"/>
                  <a:gd name="T1" fmla="*/ 0 h 33"/>
                  <a:gd name="T2" fmla="*/ 100 w 111"/>
                  <a:gd name="T3" fmla="*/ 5 h 33"/>
                  <a:gd name="T4" fmla="*/ 92 w 111"/>
                  <a:gd name="T5" fmla="*/ 11 h 33"/>
                  <a:gd name="T6" fmla="*/ 99 w 111"/>
                  <a:gd name="T7" fmla="*/ 11 h 33"/>
                  <a:gd name="T8" fmla="*/ 105 w 111"/>
                  <a:gd name="T9" fmla="*/ 12 h 33"/>
                  <a:gd name="T10" fmla="*/ 111 w 111"/>
                  <a:gd name="T11" fmla="*/ 18 h 33"/>
                  <a:gd name="T12" fmla="*/ 104 w 111"/>
                  <a:gd name="T13" fmla="*/ 17 h 33"/>
                  <a:gd name="T14" fmla="*/ 96 w 111"/>
                  <a:gd name="T15" fmla="*/ 18 h 33"/>
                  <a:gd name="T16" fmla="*/ 80 w 111"/>
                  <a:gd name="T17" fmla="*/ 22 h 33"/>
                  <a:gd name="T18" fmla="*/ 72 w 111"/>
                  <a:gd name="T19" fmla="*/ 25 h 33"/>
                  <a:gd name="T20" fmla="*/ 68 w 111"/>
                  <a:gd name="T21" fmla="*/ 27 h 33"/>
                  <a:gd name="T22" fmla="*/ 65 w 111"/>
                  <a:gd name="T23" fmla="*/ 28 h 33"/>
                  <a:gd name="T24" fmla="*/ 51 w 111"/>
                  <a:gd name="T25" fmla="*/ 32 h 33"/>
                  <a:gd name="T26" fmla="*/ 29 w 111"/>
                  <a:gd name="T27" fmla="*/ 32 h 33"/>
                  <a:gd name="T28" fmla="*/ 23 w 111"/>
                  <a:gd name="T29" fmla="*/ 31 h 33"/>
                  <a:gd name="T30" fmla="*/ 21 w 111"/>
                  <a:gd name="T31" fmla="*/ 30 h 33"/>
                  <a:gd name="T32" fmla="*/ 11 w 111"/>
                  <a:gd name="T33" fmla="*/ 27 h 33"/>
                  <a:gd name="T34" fmla="*/ 1 w 111"/>
                  <a:gd name="T35" fmla="*/ 22 h 33"/>
                  <a:gd name="T36" fmla="*/ 0 w 111"/>
                  <a:gd name="T37" fmla="*/ 21 h 33"/>
                  <a:gd name="T38" fmla="*/ 0 w 111"/>
                  <a:gd name="T39" fmla="*/ 21 h 33"/>
                  <a:gd name="T40" fmla="*/ 0 w 111"/>
                  <a:gd name="T41" fmla="*/ 21 h 33"/>
                  <a:gd name="T42" fmla="*/ 0 w 111"/>
                  <a:gd name="T43" fmla="*/ 20 h 33"/>
                  <a:gd name="T44" fmla="*/ 0 w 111"/>
                  <a:gd name="T45" fmla="*/ 20 h 33"/>
                  <a:gd name="T46" fmla="*/ 0 w 111"/>
                  <a:gd name="T47" fmla="*/ 21 h 33"/>
                  <a:gd name="T48" fmla="*/ 1 w 111"/>
                  <a:gd name="T49" fmla="*/ 21 h 33"/>
                  <a:gd name="T50" fmla="*/ 2 w 111"/>
                  <a:gd name="T51" fmla="*/ 22 h 33"/>
                  <a:gd name="T52" fmla="*/ 5 w 111"/>
                  <a:gd name="T53" fmla="*/ 24 h 33"/>
                  <a:gd name="T54" fmla="*/ 11 w 111"/>
                  <a:gd name="T55" fmla="*/ 26 h 33"/>
                  <a:gd name="T56" fmla="*/ 24 w 111"/>
                  <a:gd name="T57" fmla="*/ 30 h 33"/>
                  <a:gd name="T58" fmla="*/ 50 w 111"/>
                  <a:gd name="T59" fmla="*/ 28 h 33"/>
                  <a:gd name="T60" fmla="*/ 62 w 111"/>
                  <a:gd name="T61" fmla="*/ 23 h 33"/>
                  <a:gd name="T62" fmla="*/ 65 w 111"/>
                  <a:gd name="T63" fmla="*/ 21 h 33"/>
                  <a:gd name="T64" fmla="*/ 69 w 111"/>
                  <a:gd name="T65" fmla="*/ 19 h 33"/>
                  <a:gd name="T66" fmla="*/ 75 w 111"/>
                  <a:gd name="T67" fmla="*/ 15 h 33"/>
                  <a:gd name="T68" fmla="*/ 88 w 111"/>
                  <a:gd name="T69" fmla="*/ 7 h 33"/>
                  <a:gd name="T70" fmla="*/ 96 w 111"/>
                  <a:gd name="T71" fmla="*/ 3 h 33"/>
                  <a:gd name="T72" fmla="*/ 104 w 111"/>
                  <a:gd name="T73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11" h="33">
                    <a:moveTo>
                      <a:pt x="104" y="0"/>
                    </a:moveTo>
                    <a:cubicBezTo>
                      <a:pt x="104" y="1"/>
                      <a:pt x="102" y="3"/>
                      <a:pt x="100" y="5"/>
                    </a:cubicBezTo>
                    <a:cubicBezTo>
                      <a:pt x="97" y="7"/>
                      <a:pt x="94" y="9"/>
                      <a:pt x="92" y="11"/>
                    </a:cubicBezTo>
                    <a:cubicBezTo>
                      <a:pt x="94" y="11"/>
                      <a:pt x="97" y="11"/>
                      <a:pt x="99" y="11"/>
                    </a:cubicBezTo>
                    <a:cubicBezTo>
                      <a:pt x="102" y="11"/>
                      <a:pt x="104" y="11"/>
                      <a:pt x="105" y="12"/>
                    </a:cubicBezTo>
                    <a:cubicBezTo>
                      <a:pt x="109" y="13"/>
                      <a:pt x="111" y="15"/>
                      <a:pt x="111" y="18"/>
                    </a:cubicBezTo>
                    <a:cubicBezTo>
                      <a:pt x="109" y="17"/>
                      <a:pt x="106" y="17"/>
                      <a:pt x="104" y="17"/>
                    </a:cubicBezTo>
                    <a:cubicBezTo>
                      <a:pt x="101" y="17"/>
                      <a:pt x="99" y="17"/>
                      <a:pt x="96" y="18"/>
                    </a:cubicBezTo>
                    <a:cubicBezTo>
                      <a:pt x="91" y="19"/>
                      <a:pt x="85" y="20"/>
                      <a:pt x="80" y="22"/>
                    </a:cubicBezTo>
                    <a:cubicBezTo>
                      <a:pt x="77" y="23"/>
                      <a:pt x="75" y="24"/>
                      <a:pt x="72" y="25"/>
                    </a:cubicBezTo>
                    <a:cubicBezTo>
                      <a:pt x="68" y="27"/>
                      <a:pt x="68" y="27"/>
                      <a:pt x="68" y="27"/>
                    </a:cubicBezTo>
                    <a:cubicBezTo>
                      <a:pt x="67" y="27"/>
                      <a:pt x="66" y="28"/>
                      <a:pt x="65" y="28"/>
                    </a:cubicBezTo>
                    <a:cubicBezTo>
                      <a:pt x="60" y="30"/>
                      <a:pt x="55" y="31"/>
                      <a:pt x="51" y="32"/>
                    </a:cubicBezTo>
                    <a:cubicBezTo>
                      <a:pt x="42" y="33"/>
                      <a:pt x="34" y="33"/>
                      <a:pt x="29" y="32"/>
                    </a:cubicBezTo>
                    <a:cubicBezTo>
                      <a:pt x="26" y="31"/>
                      <a:pt x="24" y="31"/>
                      <a:pt x="23" y="31"/>
                    </a:cubicBezTo>
                    <a:cubicBezTo>
                      <a:pt x="22" y="30"/>
                      <a:pt x="21" y="30"/>
                      <a:pt x="21" y="30"/>
                    </a:cubicBezTo>
                    <a:cubicBezTo>
                      <a:pt x="17" y="29"/>
                      <a:pt x="14" y="28"/>
                      <a:pt x="11" y="27"/>
                    </a:cubicBezTo>
                    <a:cubicBezTo>
                      <a:pt x="7" y="25"/>
                      <a:pt x="4" y="24"/>
                      <a:pt x="1" y="22"/>
                    </a:cubicBezTo>
                    <a:cubicBezTo>
                      <a:pt x="1" y="22"/>
                      <a:pt x="1" y="22"/>
                      <a:pt x="0" y="21"/>
                    </a:cubicBezTo>
                    <a:cubicBezTo>
                      <a:pt x="0" y="21"/>
                      <a:pt x="0" y="21"/>
                      <a:pt x="0" y="21"/>
                    </a:cubicBezTo>
                    <a:cubicBezTo>
                      <a:pt x="0" y="21"/>
                      <a:pt x="0" y="21"/>
                      <a:pt x="0" y="21"/>
                    </a:cubicBezTo>
                    <a:cubicBezTo>
                      <a:pt x="0" y="21"/>
                      <a:pt x="0" y="21"/>
                      <a:pt x="0" y="20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0" y="21"/>
                      <a:pt x="0" y="21"/>
                      <a:pt x="0" y="21"/>
                    </a:cubicBezTo>
                    <a:cubicBezTo>
                      <a:pt x="1" y="21"/>
                      <a:pt x="1" y="21"/>
                      <a:pt x="1" y="21"/>
                    </a:cubicBezTo>
                    <a:cubicBezTo>
                      <a:pt x="1" y="22"/>
                      <a:pt x="2" y="22"/>
                      <a:pt x="2" y="22"/>
                    </a:cubicBezTo>
                    <a:cubicBezTo>
                      <a:pt x="3" y="23"/>
                      <a:pt x="4" y="23"/>
                      <a:pt x="5" y="24"/>
                    </a:cubicBezTo>
                    <a:cubicBezTo>
                      <a:pt x="7" y="25"/>
                      <a:pt x="9" y="26"/>
                      <a:pt x="11" y="26"/>
                    </a:cubicBezTo>
                    <a:cubicBezTo>
                      <a:pt x="15" y="28"/>
                      <a:pt x="19" y="29"/>
                      <a:pt x="24" y="30"/>
                    </a:cubicBezTo>
                    <a:cubicBezTo>
                      <a:pt x="33" y="31"/>
                      <a:pt x="41" y="31"/>
                      <a:pt x="50" y="28"/>
                    </a:cubicBezTo>
                    <a:cubicBezTo>
                      <a:pt x="54" y="27"/>
                      <a:pt x="58" y="25"/>
                      <a:pt x="62" y="23"/>
                    </a:cubicBezTo>
                    <a:cubicBezTo>
                      <a:pt x="63" y="22"/>
                      <a:pt x="64" y="22"/>
                      <a:pt x="65" y="21"/>
                    </a:cubicBezTo>
                    <a:cubicBezTo>
                      <a:pt x="69" y="19"/>
                      <a:pt x="69" y="19"/>
                      <a:pt x="69" y="19"/>
                    </a:cubicBezTo>
                    <a:cubicBezTo>
                      <a:pt x="71" y="18"/>
                      <a:pt x="73" y="17"/>
                      <a:pt x="75" y="15"/>
                    </a:cubicBezTo>
                    <a:cubicBezTo>
                      <a:pt x="79" y="13"/>
                      <a:pt x="84" y="10"/>
                      <a:pt x="88" y="7"/>
                    </a:cubicBezTo>
                    <a:cubicBezTo>
                      <a:pt x="91" y="6"/>
                      <a:pt x="93" y="4"/>
                      <a:pt x="96" y="3"/>
                    </a:cubicBezTo>
                    <a:cubicBezTo>
                      <a:pt x="99" y="2"/>
                      <a:pt x="101" y="1"/>
                      <a:pt x="104" y="0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70" name="Freeform 213"/>
              <p:cNvSpPr/>
              <p:nvPr/>
            </p:nvSpPr>
            <p:spPr bwMode="auto">
              <a:xfrm rot="16069449">
                <a:off x="2189882" y="2220974"/>
                <a:ext cx="1455738" cy="849017"/>
              </a:xfrm>
              <a:custGeom>
                <a:avLst/>
                <a:gdLst>
                  <a:gd name="T0" fmla="*/ 0 w 170"/>
                  <a:gd name="T1" fmla="*/ 44 h 63"/>
                  <a:gd name="T2" fmla="*/ 2 w 170"/>
                  <a:gd name="T3" fmla="*/ 48 h 63"/>
                  <a:gd name="T4" fmla="*/ 10 w 170"/>
                  <a:gd name="T5" fmla="*/ 56 h 63"/>
                  <a:gd name="T6" fmla="*/ 23 w 170"/>
                  <a:gd name="T7" fmla="*/ 62 h 63"/>
                  <a:gd name="T8" fmla="*/ 32 w 170"/>
                  <a:gd name="T9" fmla="*/ 62 h 63"/>
                  <a:gd name="T10" fmla="*/ 40 w 170"/>
                  <a:gd name="T11" fmla="*/ 61 h 63"/>
                  <a:gd name="T12" fmla="*/ 56 w 170"/>
                  <a:gd name="T13" fmla="*/ 54 h 63"/>
                  <a:gd name="T14" fmla="*/ 69 w 170"/>
                  <a:gd name="T15" fmla="*/ 45 h 63"/>
                  <a:gd name="T16" fmla="*/ 78 w 170"/>
                  <a:gd name="T17" fmla="*/ 38 h 63"/>
                  <a:gd name="T18" fmla="*/ 81 w 170"/>
                  <a:gd name="T19" fmla="*/ 35 h 63"/>
                  <a:gd name="T20" fmla="*/ 83 w 170"/>
                  <a:gd name="T21" fmla="*/ 34 h 63"/>
                  <a:gd name="T22" fmla="*/ 95 w 170"/>
                  <a:gd name="T23" fmla="*/ 25 h 63"/>
                  <a:gd name="T24" fmla="*/ 108 w 170"/>
                  <a:gd name="T25" fmla="*/ 16 h 63"/>
                  <a:gd name="T26" fmla="*/ 115 w 170"/>
                  <a:gd name="T27" fmla="*/ 12 h 63"/>
                  <a:gd name="T28" fmla="*/ 123 w 170"/>
                  <a:gd name="T29" fmla="*/ 8 h 63"/>
                  <a:gd name="T30" fmla="*/ 140 w 170"/>
                  <a:gd name="T31" fmla="*/ 2 h 63"/>
                  <a:gd name="T32" fmla="*/ 155 w 170"/>
                  <a:gd name="T33" fmla="*/ 0 h 63"/>
                  <a:gd name="T34" fmla="*/ 166 w 170"/>
                  <a:gd name="T35" fmla="*/ 0 h 63"/>
                  <a:gd name="T36" fmla="*/ 170 w 170"/>
                  <a:gd name="T37" fmla="*/ 1 h 63"/>
                  <a:gd name="T38" fmla="*/ 166 w 170"/>
                  <a:gd name="T39" fmla="*/ 1 h 63"/>
                  <a:gd name="T40" fmla="*/ 155 w 170"/>
                  <a:gd name="T41" fmla="*/ 0 h 63"/>
                  <a:gd name="T42" fmla="*/ 140 w 170"/>
                  <a:gd name="T43" fmla="*/ 3 h 63"/>
                  <a:gd name="T44" fmla="*/ 124 w 170"/>
                  <a:gd name="T45" fmla="*/ 9 h 63"/>
                  <a:gd name="T46" fmla="*/ 116 w 170"/>
                  <a:gd name="T47" fmla="*/ 13 h 63"/>
                  <a:gd name="T48" fmla="*/ 109 w 170"/>
                  <a:gd name="T49" fmla="*/ 17 h 63"/>
                  <a:gd name="T50" fmla="*/ 96 w 170"/>
                  <a:gd name="T51" fmla="*/ 27 h 63"/>
                  <a:gd name="T52" fmla="*/ 84 w 170"/>
                  <a:gd name="T53" fmla="*/ 36 h 63"/>
                  <a:gd name="T54" fmla="*/ 82 w 170"/>
                  <a:gd name="T55" fmla="*/ 37 h 63"/>
                  <a:gd name="T56" fmla="*/ 79 w 170"/>
                  <a:gd name="T57" fmla="*/ 40 h 63"/>
                  <a:gd name="T58" fmla="*/ 70 w 170"/>
                  <a:gd name="T59" fmla="*/ 47 h 63"/>
                  <a:gd name="T60" fmla="*/ 57 w 170"/>
                  <a:gd name="T61" fmla="*/ 55 h 63"/>
                  <a:gd name="T62" fmla="*/ 41 w 170"/>
                  <a:gd name="T63" fmla="*/ 62 h 63"/>
                  <a:gd name="T64" fmla="*/ 32 w 170"/>
                  <a:gd name="T65" fmla="*/ 63 h 63"/>
                  <a:gd name="T66" fmla="*/ 23 w 170"/>
                  <a:gd name="T67" fmla="*/ 62 h 63"/>
                  <a:gd name="T68" fmla="*/ 16 w 170"/>
                  <a:gd name="T69" fmla="*/ 60 h 63"/>
                  <a:gd name="T70" fmla="*/ 10 w 170"/>
                  <a:gd name="T71" fmla="*/ 56 h 63"/>
                  <a:gd name="T72" fmla="*/ 2 w 170"/>
                  <a:gd name="T73" fmla="*/ 48 h 63"/>
                  <a:gd name="T74" fmla="*/ 0 w 170"/>
                  <a:gd name="T75" fmla="*/ 44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70" h="63">
                    <a:moveTo>
                      <a:pt x="0" y="44"/>
                    </a:moveTo>
                    <a:cubicBezTo>
                      <a:pt x="1" y="44"/>
                      <a:pt x="1" y="45"/>
                      <a:pt x="2" y="48"/>
                    </a:cubicBezTo>
                    <a:cubicBezTo>
                      <a:pt x="4" y="50"/>
                      <a:pt x="6" y="53"/>
                      <a:pt x="10" y="56"/>
                    </a:cubicBezTo>
                    <a:cubicBezTo>
                      <a:pt x="13" y="58"/>
                      <a:pt x="18" y="60"/>
                      <a:pt x="23" y="62"/>
                    </a:cubicBezTo>
                    <a:cubicBezTo>
                      <a:pt x="26" y="62"/>
                      <a:pt x="29" y="62"/>
                      <a:pt x="32" y="62"/>
                    </a:cubicBezTo>
                    <a:cubicBezTo>
                      <a:pt x="35" y="62"/>
                      <a:pt x="38" y="62"/>
                      <a:pt x="40" y="61"/>
                    </a:cubicBezTo>
                    <a:cubicBezTo>
                      <a:pt x="46" y="60"/>
                      <a:pt x="51" y="57"/>
                      <a:pt x="56" y="54"/>
                    </a:cubicBezTo>
                    <a:cubicBezTo>
                      <a:pt x="61" y="51"/>
                      <a:pt x="65" y="48"/>
                      <a:pt x="69" y="45"/>
                    </a:cubicBezTo>
                    <a:cubicBezTo>
                      <a:pt x="73" y="42"/>
                      <a:pt x="76" y="40"/>
                      <a:pt x="78" y="38"/>
                    </a:cubicBezTo>
                    <a:cubicBezTo>
                      <a:pt x="81" y="35"/>
                      <a:pt x="81" y="35"/>
                      <a:pt x="81" y="35"/>
                    </a:cubicBezTo>
                    <a:cubicBezTo>
                      <a:pt x="83" y="34"/>
                      <a:pt x="83" y="34"/>
                      <a:pt x="83" y="34"/>
                    </a:cubicBezTo>
                    <a:cubicBezTo>
                      <a:pt x="83" y="34"/>
                      <a:pt x="88" y="30"/>
                      <a:pt x="95" y="25"/>
                    </a:cubicBezTo>
                    <a:cubicBezTo>
                      <a:pt x="99" y="22"/>
                      <a:pt x="103" y="19"/>
                      <a:pt x="108" y="16"/>
                    </a:cubicBezTo>
                    <a:cubicBezTo>
                      <a:pt x="110" y="15"/>
                      <a:pt x="113" y="13"/>
                      <a:pt x="115" y="12"/>
                    </a:cubicBezTo>
                    <a:cubicBezTo>
                      <a:pt x="118" y="10"/>
                      <a:pt x="121" y="9"/>
                      <a:pt x="123" y="8"/>
                    </a:cubicBezTo>
                    <a:cubicBezTo>
                      <a:pt x="129" y="5"/>
                      <a:pt x="135" y="3"/>
                      <a:pt x="140" y="2"/>
                    </a:cubicBezTo>
                    <a:cubicBezTo>
                      <a:pt x="145" y="1"/>
                      <a:pt x="151" y="0"/>
                      <a:pt x="155" y="0"/>
                    </a:cubicBezTo>
                    <a:cubicBezTo>
                      <a:pt x="159" y="0"/>
                      <a:pt x="163" y="0"/>
                      <a:pt x="166" y="0"/>
                    </a:cubicBezTo>
                    <a:cubicBezTo>
                      <a:pt x="168" y="1"/>
                      <a:pt x="170" y="1"/>
                      <a:pt x="170" y="1"/>
                    </a:cubicBezTo>
                    <a:cubicBezTo>
                      <a:pt x="170" y="1"/>
                      <a:pt x="168" y="1"/>
                      <a:pt x="166" y="1"/>
                    </a:cubicBezTo>
                    <a:cubicBezTo>
                      <a:pt x="163" y="0"/>
                      <a:pt x="159" y="0"/>
                      <a:pt x="155" y="0"/>
                    </a:cubicBezTo>
                    <a:cubicBezTo>
                      <a:pt x="151" y="1"/>
                      <a:pt x="146" y="1"/>
                      <a:pt x="140" y="3"/>
                    </a:cubicBezTo>
                    <a:cubicBezTo>
                      <a:pt x="135" y="4"/>
                      <a:pt x="129" y="6"/>
                      <a:pt x="124" y="9"/>
                    </a:cubicBezTo>
                    <a:cubicBezTo>
                      <a:pt x="121" y="10"/>
                      <a:pt x="118" y="11"/>
                      <a:pt x="116" y="13"/>
                    </a:cubicBezTo>
                    <a:cubicBezTo>
                      <a:pt x="113" y="14"/>
                      <a:pt x="111" y="16"/>
                      <a:pt x="109" y="17"/>
                    </a:cubicBezTo>
                    <a:cubicBezTo>
                      <a:pt x="104" y="21"/>
                      <a:pt x="100" y="24"/>
                      <a:pt x="96" y="27"/>
                    </a:cubicBezTo>
                    <a:cubicBezTo>
                      <a:pt x="89" y="32"/>
                      <a:pt x="84" y="36"/>
                      <a:pt x="84" y="36"/>
                    </a:cubicBezTo>
                    <a:cubicBezTo>
                      <a:pt x="82" y="37"/>
                      <a:pt x="82" y="37"/>
                      <a:pt x="82" y="37"/>
                    </a:cubicBezTo>
                    <a:cubicBezTo>
                      <a:pt x="79" y="40"/>
                      <a:pt x="79" y="40"/>
                      <a:pt x="79" y="40"/>
                    </a:cubicBezTo>
                    <a:cubicBezTo>
                      <a:pt x="77" y="42"/>
                      <a:pt x="74" y="44"/>
                      <a:pt x="70" y="47"/>
                    </a:cubicBezTo>
                    <a:cubicBezTo>
                      <a:pt x="66" y="49"/>
                      <a:pt x="62" y="52"/>
                      <a:pt x="57" y="55"/>
                    </a:cubicBezTo>
                    <a:cubicBezTo>
                      <a:pt x="52" y="58"/>
                      <a:pt x="47" y="61"/>
                      <a:pt x="41" y="62"/>
                    </a:cubicBezTo>
                    <a:cubicBezTo>
                      <a:pt x="38" y="63"/>
                      <a:pt x="35" y="63"/>
                      <a:pt x="32" y="63"/>
                    </a:cubicBezTo>
                    <a:cubicBezTo>
                      <a:pt x="29" y="63"/>
                      <a:pt x="26" y="63"/>
                      <a:pt x="23" y="62"/>
                    </a:cubicBezTo>
                    <a:cubicBezTo>
                      <a:pt x="21" y="62"/>
                      <a:pt x="18" y="61"/>
                      <a:pt x="16" y="60"/>
                    </a:cubicBezTo>
                    <a:cubicBezTo>
                      <a:pt x="13" y="59"/>
                      <a:pt x="11" y="57"/>
                      <a:pt x="10" y="56"/>
                    </a:cubicBezTo>
                    <a:cubicBezTo>
                      <a:pt x="6" y="53"/>
                      <a:pt x="4" y="50"/>
                      <a:pt x="2" y="48"/>
                    </a:cubicBezTo>
                    <a:cubicBezTo>
                      <a:pt x="1" y="45"/>
                      <a:pt x="1" y="44"/>
                      <a:pt x="0" y="44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71" name="Freeform 214"/>
              <p:cNvSpPr/>
              <p:nvPr/>
            </p:nvSpPr>
            <p:spPr bwMode="auto">
              <a:xfrm rot="16069449">
                <a:off x="3062086" y="3239817"/>
                <a:ext cx="136525" cy="404472"/>
              </a:xfrm>
              <a:custGeom>
                <a:avLst/>
                <a:gdLst>
                  <a:gd name="T0" fmla="*/ 11 w 16"/>
                  <a:gd name="T1" fmla="*/ 23 h 30"/>
                  <a:gd name="T2" fmla="*/ 2 w 16"/>
                  <a:gd name="T3" fmla="*/ 28 h 30"/>
                  <a:gd name="T4" fmla="*/ 6 w 16"/>
                  <a:gd name="T5" fmla="*/ 20 h 30"/>
                  <a:gd name="T6" fmla="*/ 15 w 16"/>
                  <a:gd name="T7" fmla="*/ 0 h 30"/>
                  <a:gd name="T8" fmla="*/ 11 w 16"/>
                  <a:gd name="T9" fmla="*/ 23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" h="30">
                    <a:moveTo>
                      <a:pt x="11" y="23"/>
                    </a:moveTo>
                    <a:cubicBezTo>
                      <a:pt x="8" y="29"/>
                      <a:pt x="3" y="30"/>
                      <a:pt x="2" y="28"/>
                    </a:cubicBezTo>
                    <a:cubicBezTo>
                      <a:pt x="0" y="27"/>
                      <a:pt x="2" y="24"/>
                      <a:pt x="6" y="20"/>
                    </a:cubicBezTo>
                    <a:cubicBezTo>
                      <a:pt x="15" y="12"/>
                      <a:pt x="15" y="0"/>
                      <a:pt x="15" y="0"/>
                    </a:cubicBezTo>
                    <a:cubicBezTo>
                      <a:pt x="15" y="0"/>
                      <a:pt x="16" y="13"/>
                      <a:pt x="11" y="23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72" name="Freeform 215"/>
              <p:cNvSpPr/>
              <p:nvPr/>
            </p:nvSpPr>
            <p:spPr bwMode="auto">
              <a:xfrm rot="16069449">
                <a:off x="3002763" y="3323455"/>
                <a:ext cx="120650" cy="242308"/>
              </a:xfrm>
              <a:custGeom>
                <a:avLst/>
                <a:gdLst>
                  <a:gd name="T0" fmla="*/ 8 w 14"/>
                  <a:gd name="T1" fmla="*/ 14 h 18"/>
                  <a:gd name="T2" fmla="*/ 1 w 14"/>
                  <a:gd name="T3" fmla="*/ 17 h 18"/>
                  <a:gd name="T4" fmla="*/ 5 w 14"/>
                  <a:gd name="T5" fmla="*/ 12 h 18"/>
                  <a:gd name="T6" fmla="*/ 14 w 14"/>
                  <a:gd name="T7" fmla="*/ 0 h 18"/>
                  <a:gd name="T8" fmla="*/ 8 w 14"/>
                  <a:gd name="T9" fmla="*/ 14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" h="18">
                    <a:moveTo>
                      <a:pt x="8" y="14"/>
                    </a:moveTo>
                    <a:cubicBezTo>
                      <a:pt x="5" y="18"/>
                      <a:pt x="2" y="18"/>
                      <a:pt x="1" y="17"/>
                    </a:cubicBezTo>
                    <a:cubicBezTo>
                      <a:pt x="0" y="16"/>
                      <a:pt x="2" y="14"/>
                      <a:pt x="5" y="12"/>
                    </a:cubicBezTo>
                    <a:cubicBezTo>
                      <a:pt x="12" y="8"/>
                      <a:pt x="14" y="0"/>
                      <a:pt x="14" y="0"/>
                    </a:cubicBezTo>
                    <a:cubicBezTo>
                      <a:pt x="14" y="0"/>
                      <a:pt x="12" y="9"/>
                      <a:pt x="8" y="14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73" name="Freeform 217"/>
              <p:cNvSpPr/>
              <p:nvPr/>
            </p:nvSpPr>
            <p:spPr bwMode="auto">
              <a:xfrm rot="16069449">
                <a:off x="3023588" y="2654833"/>
                <a:ext cx="171450" cy="120841"/>
              </a:xfrm>
              <a:custGeom>
                <a:avLst/>
                <a:gdLst>
                  <a:gd name="T0" fmla="*/ 12 w 20"/>
                  <a:gd name="T1" fmla="*/ 2 h 9"/>
                  <a:gd name="T2" fmla="*/ 20 w 20"/>
                  <a:gd name="T3" fmla="*/ 3 h 9"/>
                  <a:gd name="T4" fmla="*/ 13 w 20"/>
                  <a:gd name="T5" fmla="*/ 4 h 9"/>
                  <a:gd name="T6" fmla="*/ 0 w 20"/>
                  <a:gd name="T7" fmla="*/ 9 h 9"/>
                  <a:gd name="T8" fmla="*/ 12 w 20"/>
                  <a:gd name="T9" fmla="*/ 2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" h="9">
                    <a:moveTo>
                      <a:pt x="12" y="2"/>
                    </a:moveTo>
                    <a:cubicBezTo>
                      <a:pt x="16" y="0"/>
                      <a:pt x="19" y="2"/>
                      <a:pt x="20" y="3"/>
                    </a:cubicBezTo>
                    <a:cubicBezTo>
                      <a:pt x="20" y="4"/>
                      <a:pt x="18" y="5"/>
                      <a:pt x="13" y="4"/>
                    </a:cubicBezTo>
                    <a:cubicBezTo>
                      <a:pt x="5" y="4"/>
                      <a:pt x="0" y="9"/>
                      <a:pt x="0" y="9"/>
                    </a:cubicBezTo>
                    <a:cubicBezTo>
                      <a:pt x="0" y="9"/>
                      <a:pt x="5" y="3"/>
                      <a:pt x="12" y="2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74" name="Freeform 218"/>
              <p:cNvSpPr/>
              <p:nvPr/>
            </p:nvSpPr>
            <p:spPr bwMode="auto">
              <a:xfrm rot="16069449">
                <a:off x="3072736" y="2715298"/>
                <a:ext cx="128588" cy="40698"/>
              </a:xfrm>
              <a:custGeom>
                <a:avLst/>
                <a:gdLst>
                  <a:gd name="T0" fmla="*/ 10 w 15"/>
                  <a:gd name="T1" fmla="*/ 0 h 3"/>
                  <a:gd name="T2" fmla="*/ 15 w 15"/>
                  <a:gd name="T3" fmla="*/ 1 h 3"/>
                  <a:gd name="T4" fmla="*/ 11 w 15"/>
                  <a:gd name="T5" fmla="*/ 2 h 3"/>
                  <a:gd name="T6" fmla="*/ 0 w 15"/>
                  <a:gd name="T7" fmla="*/ 3 h 3"/>
                  <a:gd name="T8" fmla="*/ 10 w 15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3">
                    <a:moveTo>
                      <a:pt x="10" y="0"/>
                    </a:moveTo>
                    <a:cubicBezTo>
                      <a:pt x="14" y="0"/>
                      <a:pt x="15" y="1"/>
                      <a:pt x="15" y="1"/>
                    </a:cubicBezTo>
                    <a:cubicBezTo>
                      <a:pt x="15" y="2"/>
                      <a:pt x="14" y="2"/>
                      <a:pt x="11" y="2"/>
                    </a:cubicBezTo>
                    <a:cubicBezTo>
                      <a:pt x="5" y="1"/>
                      <a:pt x="0" y="3"/>
                      <a:pt x="0" y="3"/>
                    </a:cubicBezTo>
                    <a:cubicBezTo>
                      <a:pt x="0" y="3"/>
                      <a:pt x="5" y="1"/>
                      <a:pt x="10" y="0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75" name="Freeform 219"/>
              <p:cNvSpPr/>
              <p:nvPr/>
            </p:nvSpPr>
            <p:spPr bwMode="auto">
              <a:xfrm rot="16069449">
                <a:off x="3110059" y="2738081"/>
                <a:ext cx="95250" cy="26923"/>
              </a:xfrm>
              <a:custGeom>
                <a:avLst/>
                <a:gdLst>
                  <a:gd name="T0" fmla="*/ 8 w 11"/>
                  <a:gd name="T1" fmla="*/ 0 h 2"/>
                  <a:gd name="T2" fmla="*/ 11 w 11"/>
                  <a:gd name="T3" fmla="*/ 1 h 2"/>
                  <a:gd name="T4" fmla="*/ 8 w 11"/>
                  <a:gd name="T5" fmla="*/ 1 h 2"/>
                  <a:gd name="T6" fmla="*/ 0 w 11"/>
                  <a:gd name="T7" fmla="*/ 1 h 2"/>
                  <a:gd name="T8" fmla="*/ 8 w 11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2">
                    <a:moveTo>
                      <a:pt x="8" y="0"/>
                    </a:moveTo>
                    <a:cubicBezTo>
                      <a:pt x="10" y="0"/>
                      <a:pt x="11" y="1"/>
                      <a:pt x="11" y="1"/>
                    </a:cubicBezTo>
                    <a:cubicBezTo>
                      <a:pt x="11" y="2"/>
                      <a:pt x="10" y="2"/>
                      <a:pt x="8" y="1"/>
                    </a:cubicBezTo>
                    <a:cubicBezTo>
                      <a:pt x="4" y="0"/>
                      <a:pt x="0" y="1"/>
                      <a:pt x="0" y="1"/>
                    </a:cubicBezTo>
                    <a:cubicBezTo>
                      <a:pt x="0" y="1"/>
                      <a:pt x="4" y="0"/>
                      <a:pt x="8" y="0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76" name="Freeform 229"/>
              <p:cNvSpPr/>
              <p:nvPr/>
            </p:nvSpPr>
            <p:spPr bwMode="auto">
              <a:xfrm rot="16069449">
                <a:off x="3065742" y="1731040"/>
                <a:ext cx="42863" cy="93918"/>
              </a:xfrm>
              <a:custGeom>
                <a:avLst/>
                <a:gdLst>
                  <a:gd name="T0" fmla="*/ 0 w 5"/>
                  <a:gd name="T1" fmla="*/ 3 h 7"/>
                  <a:gd name="T2" fmla="*/ 3 w 5"/>
                  <a:gd name="T3" fmla="*/ 1 h 7"/>
                  <a:gd name="T4" fmla="*/ 5 w 5"/>
                  <a:gd name="T5" fmla="*/ 4 h 7"/>
                  <a:gd name="T6" fmla="*/ 2 w 5"/>
                  <a:gd name="T7" fmla="*/ 7 h 7"/>
                  <a:gd name="T8" fmla="*/ 0 w 5"/>
                  <a:gd name="T9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7">
                    <a:moveTo>
                      <a:pt x="0" y="3"/>
                    </a:moveTo>
                    <a:cubicBezTo>
                      <a:pt x="0" y="2"/>
                      <a:pt x="1" y="0"/>
                      <a:pt x="3" y="1"/>
                    </a:cubicBezTo>
                    <a:cubicBezTo>
                      <a:pt x="4" y="1"/>
                      <a:pt x="5" y="2"/>
                      <a:pt x="5" y="4"/>
                    </a:cubicBezTo>
                    <a:cubicBezTo>
                      <a:pt x="5" y="6"/>
                      <a:pt x="4" y="7"/>
                      <a:pt x="2" y="7"/>
                    </a:cubicBezTo>
                    <a:cubicBezTo>
                      <a:pt x="1" y="6"/>
                      <a:pt x="0" y="5"/>
                      <a:pt x="0" y="3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77" name="Freeform 230"/>
              <p:cNvSpPr/>
              <p:nvPr/>
            </p:nvSpPr>
            <p:spPr bwMode="auto">
              <a:xfrm rot="16069449">
                <a:off x="2971579" y="1748079"/>
                <a:ext cx="42863" cy="66995"/>
              </a:xfrm>
              <a:custGeom>
                <a:avLst/>
                <a:gdLst>
                  <a:gd name="T0" fmla="*/ 0 w 5"/>
                  <a:gd name="T1" fmla="*/ 2 h 5"/>
                  <a:gd name="T2" fmla="*/ 2 w 5"/>
                  <a:gd name="T3" fmla="*/ 0 h 5"/>
                  <a:gd name="T4" fmla="*/ 5 w 5"/>
                  <a:gd name="T5" fmla="*/ 2 h 5"/>
                  <a:gd name="T6" fmla="*/ 2 w 5"/>
                  <a:gd name="T7" fmla="*/ 5 h 5"/>
                  <a:gd name="T8" fmla="*/ 0 w 5"/>
                  <a:gd name="T9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4" y="0"/>
                      <a:pt x="5" y="1"/>
                      <a:pt x="5" y="2"/>
                    </a:cubicBezTo>
                    <a:cubicBezTo>
                      <a:pt x="4" y="4"/>
                      <a:pt x="3" y="5"/>
                      <a:pt x="2" y="5"/>
                    </a:cubicBezTo>
                    <a:cubicBezTo>
                      <a:pt x="1" y="4"/>
                      <a:pt x="0" y="3"/>
                      <a:pt x="0" y="2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78" name="Freeform 231"/>
              <p:cNvSpPr/>
              <p:nvPr/>
            </p:nvSpPr>
            <p:spPr bwMode="auto">
              <a:xfrm rot="16069449">
                <a:off x="3161183" y="1765981"/>
                <a:ext cx="42863" cy="67621"/>
              </a:xfrm>
              <a:custGeom>
                <a:avLst/>
                <a:gdLst>
                  <a:gd name="T0" fmla="*/ 1 w 5"/>
                  <a:gd name="T1" fmla="*/ 2 h 5"/>
                  <a:gd name="T2" fmla="*/ 3 w 5"/>
                  <a:gd name="T3" fmla="*/ 0 h 5"/>
                  <a:gd name="T4" fmla="*/ 5 w 5"/>
                  <a:gd name="T5" fmla="*/ 3 h 5"/>
                  <a:gd name="T6" fmla="*/ 3 w 5"/>
                  <a:gd name="T7" fmla="*/ 5 h 5"/>
                  <a:gd name="T8" fmla="*/ 1 w 5"/>
                  <a:gd name="T9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2"/>
                    </a:moveTo>
                    <a:cubicBezTo>
                      <a:pt x="1" y="1"/>
                      <a:pt x="2" y="0"/>
                      <a:pt x="3" y="0"/>
                    </a:cubicBezTo>
                    <a:cubicBezTo>
                      <a:pt x="4" y="0"/>
                      <a:pt x="5" y="2"/>
                      <a:pt x="5" y="3"/>
                    </a:cubicBezTo>
                    <a:cubicBezTo>
                      <a:pt x="5" y="4"/>
                      <a:pt x="4" y="5"/>
                      <a:pt x="3" y="5"/>
                    </a:cubicBezTo>
                    <a:cubicBezTo>
                      <a:pt x="1" y="5"/>
                      <a:pt x="0" y="4"/>
                      <a:pt x="1" y="2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79" name="Freeform 232"/>
              <p:cNvSpPr/>
              <p:nvPr/>
            </p:nvSpPr>
            <p:spPr bwMode="auto">
              <a:xfrm rot="16069449">
                <a:off x="2882200" y="1772759"/>
                <a:ext cx="34925" cy="67621"/>
              </a:xfrm>
              <a:custGeom>
                <a:avLst/>
                <a:gdLst>
                  <a:gd name="T0" fmla="*/ 0 w 4"/>
                  <a:gd name="T1" fmla="*/ 2 h 5"/>
                  <a:gd name="T2" fmla="*/ 2 w 4"/>
                  <a:gd name="T3" fmla="*/ 1 h 5"/>
                  <a:gd name="T4" fmla="*/ 4 w 4"/>
                  <a:gd name="T5" fmla="*/ 3 h 5"/>
                  <a:gd name="T6" fmla="*/ 2 w 4"/>
                  <a:gd name="T7" fmla="*/ 4 h 5"/>
                  <a:gd name="T8" fmla="*/ 0 w 4"/>
                  <a:gd name="T9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0" y="2"/>
                    </a:moveTo>
                    <a:cubicBezTo>
                      <a:pt x="0" y="1"/>
                      <a:pt x="1" y="0"/>
                      <a:pt x="2" y="1"/>
                    </a:cubicBezTo>
                    <a:cubicBezTo>
                      <a:pt x="3" y="1"/>
                      <a:pt x="4" y="2"/>
                      <a:pt x="4" y="3"/>
                    </a:cubicBezTo>
                    <a:cubicBezTo>
                      <a:pt x="3" y="4"/>
                      <a:pt x="3" y="5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80" name="Oval 233"/>
              <p:cNvSpPr>
                <a:spLocks noChangeArrowheads="1"/>
              </p:cNvSpPr>
              <p:nvPr/>
            </p:nvSpPr>
            <p:spPr bwMode="auto">
              <a:xfrm rot="16069449">
                <a:off x="3227318" y="1809428"/>
                <a:ext cx="34925" cy="53846"/>
              </a:xfrm>
              <a:prstGeom prst="ellipse">
                <a:avLst/>
              </a:pr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81" name="Freeform 234"/>
              <p:cNvSpPr/>
              <p:nvPr/>
            </p:nvSpPr>
            <p:spPr bwMode="auto">
              <a:xfrm rot="16069449">
                <a:off x="2833987" y="1818418"/>
                <a:ext cx="25400" cy="40698"/>
              </a:xfrm>
              <a:custGeom>
                <a:avLst/>
                <a:gdLst>
                  <a:gd name="T0" fmla="*/ 0 w 3"/>
                  <a:gd name="T1" fmla="*/ 1 h 3"/>
                  <a:gd name="T2" fmla="*/ 1 w 3"/>
                  <a:gd name="T3" fmla="*/ 0 h 3"/>
                  <a:gd name="T4" fmla="*/ 3 w 3"/>
                  <a:gd name="T5" fmla="*/ 1 h 3"/>
                  <a:gd name="T6" fmla="*/ 1 w 3"/>
                  <a:gd name="T7" fmla="*/ 3 h 3"/>
                  <a:gd name="T8" fmla="*/ 0 w 3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ubicBezTo>
                      <a:pt x="3" y="2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82" name="Freeform 235"/>
              <p:cNvSpPr/>
              <p:nvPr/>
            </p:nvSpPr>
            <p:spPr bwMode="auto">
              <a:xfrm rot="16069449">
                <a:off x="3266538" y="1861528"/>
                <a:ext cx="26988" cy="40698"/>
              </a:xfrm>
              <a:custGeom>
                <a:avLst/>
                <a:gdLst>
                  <a:gd name="T0" fmla="*/ 0 w 3"/>
                  <a:gd name="T1" fmla="*/ 1 h 3"/>
                  <a:gd name="T2" fmla="*/ 1 w 3"/>
                  <a:gd name="T3" fmla="*/ 0 h 3"/>
                  <a:gd name="T4" fmla="*/ 3 w 3"/>
                  <a:gd name="T5" fmla="*/ 1 h 3"/>
                  <a:gd name="T6" fmla="*/ 1 w 3"/>
                  <a:gd name="T7" fmla="*/ 3 h 3"/>
                  <a:gd name="T8" fmla="*/ 0 w 3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2"/>
                      <a:pt x="2" y="3"/>
                      <a:pt x="1" y="3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83" name="Freeform 236"/>
              <p:cNvSpPr/>
              <p:nvPr/>
            </p:nvSpPr>
            <p:spPr bwMode="auto">
              <a:xfrm rot="16069449">
                <a:off x="2792145" y="1856436"/>
                <a:ext cx="17463" cy="26923"/>
              </a:xfrm>
              <a:custGeom>
                <a:avLst/>
                <a:gdLst>
                  <a:gd name="T0" fmla="*/ 0 w 2"/>
                  <a:gd name="T1" fmla="*/ 1 h 2"/>
                  <a:gd name="T2" fmla="*/ 1 w 2"/>
                  <a:gd name="T3" fmla="*/ 0 h 2"/>
                  <a:gd name="T4" fmla="*/ 2 w 2"/>
                  <a:gd name="T5" fmla="*/ 1 h 2"/>
                  <a:gd name="T6" fmla="*/ 1 w 2"/>
                  <a:gd name="T7" fmla="*/ 2 h 2"/>
                  <a:gd name="T8" fmla="*/ 0 w 2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84" name="Freeform 237"/>
              <p:cNvSpPr/>
              <p:nvPr/>
            </p:nvSpPr>
            <p:spPr bwMode="auto">
              <a:xfrm rot="16069449">
                <a:off x="3273872" y="1908326"/>
                <a:ext cx="15875" cy="40698"/>
              </a:xfrm>
              <a:custGeom>
                <a:avLst/>
                <a:gdLst>
                  <a:gd name="T0" fmla="*/ 0 w 2"/>
                  <a:gd name="T1" fmla="*/ 1 h 3"/>
                  <a:gd name="T2" fmla="*/ 1 w 2"/>
                  <a:gd name="T3" fmla="*/ 0 h 3"/>
                  <a:gd name="T4" fmla="*/ 2 w 2"/>
                  <a:gd name="T5" fmla="*/ 2 h 3"/>
                  <a:gd name="T6" fmla="*/ 1 w 2"/>
                  <a:gd name="T7" fmla="*/ 3 h 3"/>
                  <a:gd name="T8" fmla="*/ 0 w 2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2"/>
                      <a:pt x="2" y="3"/>
                      <a:pt x="1" y="3"/>
                    </a:cubicBezTo>
                    <a:cubicBezTo>
                      <a:pt x="1" y="3"/>
                      <a:pt x="0" y="2"/>
                      <a:pt x="0" y="1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85" name="Freeform 238"/>
              <p:cNvSpPr/>
              <p:nvPr/>
            </p:nvSpPr>
            <p:spPr bwMode="auto">
              <a:xfrm rot="16069449">
                <a:off x="2113861" y="2211334"/>
                <a:ext cx="1675978" cy="889363"/>
              </a:xfrm>
              <a:custGeom>
                <a:avLst/>
                <a:gdLst>
                  <a:gd name="T0" fmla="*/ 55 w 197"/>
                  <a:gd name="T1" fmla="*/ 6 h 75"/>
                  <a:gd name="T2" fmla="*/ 23 w 197"/>
                  <a:gd name="T3" fmla="*/ 0 h 75"/>
                  <a:gd name="T4" fmla="*/ 5 w 197"/>
                  <a:gd name="T5" fmla="*/ 9 h 75"/>
                  <a:gd name="T6" fmla="*/ 1 w 197"/>
                  <a:gd name="T7" fmla="*/ 20 h 75"/>
                  <a:gd name="T8" fmla="*/ 11 w 197"/>
                  <a:gd name="T9" fmla="*/ 40 h 75"/>
                  <a:gd name="T10" fmla="*/ 44 w 197"/>
                  <a:gd name="T11" fmla="*/ 54 h 75"/>
                  <a:gd name="T12" fmla="*/ 67 w 197"/>
                  <a:gd name="T13" fmla="*/ 48 h 75"/>
                  <a:gd name="T14" fmla="*/ 70 w 197"/>
                  <a:gd name="T15" fmla="*/ 36 h 75"/>
                  <a:gd name="T16" fmla="*/ 61 w 197"/>
                  <a:gd name="T17" fmla="*/ 27 h 75"/>
                  <a:gd name="T18" fmla="*/ 40 w 197"/>
                  <a:gd name="T19" fmla="*/ 22 h 75"/>
                  <a:gd name="T20" fmla="*/ 20 w 197"/>
                  <a:gd name="T21" fmla="*/ 28 h 75"/>
                  <a:gd name="T22" fmla="*/ 11 w 197"/>
                  <a:gd name="T23" fmla="*/ 44 h 75"/>
                  <a:gd name="T24" fmla="*/ 17 w 197"/>
                  <a:gd name="T25" fmla="*/ 58 h 75"/>
                  <a:gd name="T26" fmla="*/ 35 w 197"/>
                  <a:gd name="T27" fmla="*/ 71 h 75"/>
                  <a:gd name="T28" fmla="*/ 67 w 197"/>
                  <a:gd name="T29" fmla="*/ 74 h 75"/>
                  <a:gd name="T30" fmla="*/ 105 w 197"/>
                  <a:gd name="T31" fmla="*/ 55 h 75"/>
                  <a:gd name="T32" fmla="*/ 146 w 197"/>
                  <a:gd name="T33" fmla="*/ 31 h 75"/>
                  <a:gd name="T34" fmla="*/ 180 w 197"/>
                  <a:gd name="T35" fmla="*/ 32 h 75"/>
                  <a:gd name="T36" fmla="*/ 195 w 197"/>
                  <a:gd name="T37" fmla="*/ 48 h 75"/>
                  <a:gd name="T38" fmla="*/ 194 w 197"/>
                  <a:gd name="T39" fmla="*/ 58 h 75"/>
                  <a:gd name="T40" fmla="*/ 176 w 197"/>
                  <a:gd name="T41" fmla="*/ 66 h 75"/>
                  <a:gd name="T42" fmla="*/ 155 w 197"/>
                  <a:gd name="T43" fmla="*/ 53 h 75"/>
                  <a:gd name="T44" fmla="*/ 158 w 197"/>
                  <a:gd name="T45" fmla="*/ 40 h 75"/>
                  <a:gd name="T46" fmla="*/ 170 w 197"/>
                  <a:gd name="T47" fmla="*/ 37 h 75"/>
                  <a:gd name="T48" fmla="*/ 170 w 197"/>
                  <a:gd name="T49" fmla="*/ 37 h 75"/>
                  <a:gd name="T50" fmla="*/ 158 w 197"/>
                  <a:gd name="T51" fmla="*/ 40 h 75"/>
                  <a:gd name="T52" fmla="*/ 155 w 197"/>
                  <a:gd name="T53" fmla="*/ 53 h 75"/>
                  <a:gd name="T54" fmla="*/ 176 w 197"/>
                  <a:gd name="T55" fmla="*/ 66 h 75"/>
                  <a:gd name="T56" fmla="*/ 186 w 197"/>
                  <a:gd name="T57" fmla="*/ 65 h 75"/>
                  <a:gd name="T58" fmla="*/ 195 w 197"/>
                  <a:gd name="T59" fmla="*/ 59 h 75"/>
                  <a:gd name="T60" fmla="*/ 196 w 197"/>
                  <a:gd name="T61" fmla="*/ 47 h 75"/>
                  <a:gd name="T62" fmla="*/ 180 w 197"/>
                  <a:gd name="T63" fmla="*/ 31 h 75"/>
                  <a:gd name="T64" fmla="*/ 145 w 197"/>
                  <a:gd name="T65" fmla="*/ 30 h 75"/>
                  <a:gd name="T66" fmla="*/ 103 w 197"/>
                  <a:gd name="T67" fmla="*/ 54 h 75"/>
                  <a:gd name="T68" fmla="*/ 49 w 197"/>
                  <a:gd name="T69" fmla="*/ 72 h 75"/>
                  <a:gd name="T70" fmla="*/ 27 w 197"/>
                  <a:gd name="T71" fmla="*/ 64 h 75"/>
                  <a:gd name="T72" fmla="*/ 15 w 197"/>
                  <a:gd name="T73" fmla="*/ 51 h 75"/>
                  <a:gd name="T74" fmla="*/ 15 w 197"/>
                  <a:gd name="T75" fmla="*/ 36 h 75"/>
                  <a:gd name="T76" fmla="*/ 39 w 197"/>
                  <a:gd name="T77" fmla="*/ 24 h 75"/>
                  <a:gd name="T78" fmla="*/ 60 w 197"/>
                  <a:gd name="T79" fmla="*/ 29 h 75"/>
                  <a:gd name="T80" fmla="*/ 68 w 197"/>
                  <a:gd name="T81" fmla="*/ 36 h 75"/>
                  <a:gd name="T82" fmla="*/ 66 w 197"/>
                  <a:gd name="T83" fmla="*/ 46 h 75"/>
                  <a:gd name="T84" fmla="*/ 45 w 197"/>
                  <a:gd name="T85" fmla="*/ 52 h 75"/>
                  <a:gd name="T86" fmla="*/ 12 w 197"/>
                  <a:gd name="T87" fmla="*/ 40 h 75"/>
                  <a:gd name="T88" fmla="*/ 1 w 197"/>
                  <a:gd name="T89" fmla="*/ 20 h 75"/>
                  <a:gd name="T90" fmla="*/ 5 w 197"/>
                  <a:gd name="T91" fmla="*/ 10 h 75"/>
                  <a:gd name="T92" fmla="*/ 23 w 197"/>
                  <a:gd name="T93" fmla="*/ 1 h 75"/>
                  <a:gd name="T94" fmla="*/ 55 w 197"/>
                  <a:gd name="T95" fmla="*/ 6 h 75"/>
                  <a:gd name="T96" fmla="*/ 66 w 197"/>
                  <a:gd name="T97" fmla="*/ 11 h 75"/>
                  <a:gd name="connsiteX0" fmla="*/ 3269 w 9941"/>
                  <a:gd name="connsiteY0" fmla="*/ 1467 h 10000"/>
                  <a:gd name="connsiteX1" fmla="*/ 2762 w 9941"/>
                  <a:gd name="connsiteY1" fmla="*/ 800 h 10000"/>
                  <a:gd name="connsiteX2" fmla="*/ 2051 w 9941"/>
                  <a:gd name="connsiteY2" fmla="*/ 133 h 10000"/>
                  <a:gd name="connsiteX3" fmla="*/ 1138 w 9941"/>
                  <a:gd name="connsiteY3" fmla="*/ 0 h 10000"/>
                  <a:gd name="connsiteX4" fmla="*/ 630 w 9941"/>
                  <a:gd name="connsiteY4" fmla="*/ 400 h 10000"/>
                  <a:gd name="connsiteX5" fmla="*/ 224 w 9941"/>
                  <a:gd name="connsiteY5" fmla="*/ 1200 h 10000"/>
                  <a:gd name="connsiteX6" fmla="*/ 72 w 9941"/>
                  <a:gd name="connsiteY6" fmla="*/ 1867 h 10000"/>
                  <a:gd name="connsiteX7" fmla="*/ 21 w 9941"/>
                  <a:gd name="connsiteY7" fmla="*/ 2667 h 10000"/>
                  <a:gd name="connsiteX8" fmla="*/ 122 w 9941"/>
                  <a:gd name="connsiteY8" fmla="*/ 4133 h 10000"/>
                  <a:gd name="connsiteX9" fmla="*/ 528 w 9941"/>
                  <a:gd name="connsiteY9" fmla="*/ 5333 h 10000"/>
                  <a:gd name="connsiteX10" fmla="*/ 1036 w 9941"/>
                  <a:gd name="connsiteY10" fmla="*/ 6267 h 10000"/>
                  <a:gd name="connsiteX11" fmla="*/ 2204 w 9941"/>
                  <a:gd name="connsiteY11" fmla="*/ 7200 h 10000"/>
                  <a:gd name="connsiteX12" fmla="*/ 2813 w 9941"/>
                  <a:gd name="connsiteY12" fmla="*/ 7067 h 10000"/>
                  <a:gd name="connsiteX13" fmla="*/ 3371 w 9941"/>
                  <a:gd name="connsiteY13" fmla="*/ 6400 h 10000"/>
                  <a:gd name="connsiteX14" fmla="*/ 3523 w 9941"/>
                  <a:gd name="connsiteY14" fmla="*/ 5600 h 10000"/>
                  <a:gd name="connsiteX15" fmla="*/ 3523 w 9941"/>
                  <a:gd name="connsiteY15" fmla="*/ 4800 h 10000"/>
                  <a:gd name="connsiteX16" fmla="*/ 3320 w 9941"/>
                  <a:gd name="connsiteY16" fmla="*/ 4133 h 10000"/>
                  <a:gd name="connsiteX17" fmla="*/ 3066 w 9941"/>
                  <a:gd name="connsiteY17" fmla="*/ 3600 h 10000"/>
                  <a:gd name="connsiteX18" fmla="*/ 2559 w 9941"/>
                  <a:gd name="connsiteY18" fmla="*/ 3067 h 10000"/>
                  <a:gd name="connsiteX19" fmla="*/ 2000 w 9941"/>
                  <a:gd name="connsiteY19" fmla="*/ 2933 h 10000"/>
                  <a:gd name="connsiteX20" fmla="*/ 1442 w 9941"/>
                  <a:gd name="connsiteY20" fmla="*/ 3067 h 10000"/>
                  <a:gd name="connsiteX21" fmla="*/ 985 w 9941"/>
                  <a:gd name="connsiteY21" fmla="*/ 3733 h 10000"/>
                  <a:gd name="connsiteX22" fmla="*/ 681 w 9941"/>
                  <a:gd name="connsiteY22" fmla="*/ 4667 h 10000"/>
                  <a:gd name="connsiteX23" fmla="*/ 528 w 9941"/>
                  <a:gd name="connsiteY23" fmla="*/ 5867 h 10000"/>
                  <a:gd name="connsiteX24" fmla="*/ 630 w 9941"/>
                  <a:gd name="connsiteY24" fmla="*/ 6933 h 10000"/>
                  <a:gd name="connsiteX25" fmla="*/ 833 w 9941"/>
                  <a:gd name="connsiteY25" fmla="*/ 7733 h 10000"/>
                  <a:gd name="connsiteX26" fmla="*/ 1239 w 9941"/>
                  <a:gd name="connsiteY26" fmla="*/ 8800 h 10000"/>
                  <a:gd name="connsiteX27" fmla="*/ 1747 w 9941"/>
                  <a:gd name="connsiteY27" fmla="*/ 9467 h 10000"/>
                  <a:gd name="connsiteX28" fmla="*/ 2457 w 9941"/>
                  <a:gd name="connsiteY28" fmla="*/ 10000 h 10000"/>
                  <a:gd name="connsiteX29" fmla="*/ 3371 w 9941"/>
                  <a:gd name="connsiteY29" fmla="*/ 9867 h 10000"/>
                  <a:gd name="connsiteX30" fmla="*/ 4335 w 9941"/>
                  <a:gd name="connsiteY30" fmla="*/ 8933 h 10000"/>
                  <a:gd name="connsiteX31" fmla="*/ 5300 w 9941"/>
                  <a:gd name="connsiteY31" fmla="*/ 7333 h 10000"/>
                  <a:gd name="connsiteX32" fmla="*/ 6264 w 9941"/>
                  <a:gd name="connsiteY32" fmla="*/ 5600 h 10000"/>
                  <a:gd name="connsiteX33" fmla="*/ 7381 w 9941"/>
                  <a:gd name="connsiteY33" fmla="*/ 4133 h 10000"/>
                  <a:gd name="connsiteX34" fmla="*/ 8549 w 9941"/>
                  <a:gd name="connsiteY34" fmla="*/ 3867 h 10000"/>
                  <a:gd name="connsiteX35" fmla="*/ 9107 w 9941"/>
                  <a:gd name="connsiteY35" fmla="*/ 4267 h 10000"/>
                  <a:gd name="connsiteX36" fmla="*/ 9564 w 9941"/>
                  <a:gd name="connsiteY36" fmla="*/ 5067 h 10000"/>
                  <a:gd name="connsiteX37" fmla="*/ 9868 w 9941"/>
                  <a:gd name="connsiteY37" fmla="*/ 6400 h 10000"/>
                  <a:gd name="connsiteX38" fmla="*/ 9919 w 9941"/>
                  <a:gd name="connsiteY38" fmla="*/ 7067 h 10000"/>
                  <a:gd name="connsiteX39" fmla="*/ 9818 w 9941"/>
                  <a:gd name="connsiteY39" fmla="*/ 7733 h 10000"/>
                  <a:gd name="connsiteX40" fmla="*/ 9412 w 9941"/>
                  <a:gd name="connsiteY40" fmla="*/ 8533 h 10000"/>
                  <a:gd name="connsiteX41" fmla="*/ 8904 w 9941"/>
                  <a:gd name="connsiteY41" fmla="*/ 8800 h 10000"/>
                  <a:gd name="connsiteX42" fmla="*/ 8092 w 9941"/>
                  <a:gd name="connsiteY42" fmla="*/ 7867 h 10000"/>
                  <a:gd name="connsiteX43" fmla="*/ 7838 w 9941"/>
                  <a:gd name="connsiteY43" fmla="*/ 7067 h 10000"/>
                  <a:gd name="connsiteX44" fmla="*/ 7787 w 9941"/>
                  <a:gd name="connsiteY44" fmla="*/ 6000 h 10000"/>
                  <a:gd name="connsiteX45" fmla="*/ 7990 w 9941"/>
                  <a:gd name="connsiteY45" fmla="*/ 5333 h 10000"/>
                  <a:gd name="connsiteX46" fmla="*/ 8193 w 9941"/>
                  <a:gd name="connsiteY46" fmla="*/ 5067 h 10000"/>
                  <a:gd name="connsiteX47" fmla="*/ 8599 w 9941"/>
                  <a:gd name="connsiteY47" fmla="*/ 4933 h 10000"/>
                  <a:gd name="connsiteX48" fmla="*/ 8701 w 9941"/>
                  <a:gd name="connsiteY48" fmla="*/ 4933 h 10000"/>
                  <a:gd name="connsiteX49" fmla="*/ 8599 w 9941"/>
                  <a:gd name="connsiteY49" fmla="*/ 4933 h 10000"/>
                  <a:gd name="connsiteX50" fmla="*/ 8193 w 9941"/>
                  <a:gd name="connsiteY50" fmla="*/ 5067 h 10000"/>
                  <a:gd name="connsiteX51" fmla="*/ 7990 w 9941"/>
                  <a:gd name="connsiteY51" fmla="*/ 5333 h 10000"/>
                  <a:gd name="connsiteX52" fmla="*/ 7787 w 9941"/>
                  <a:gd name="connsiteY52" fmla="*/ 6000 h 10000"/>
                  <a:gd name="connsiteX53" fmla="*/ 7838 w 9941"/>
                  <a:gd name="connsiteY53" fmla="*/ 7067 h 10000"/>
                  <a:gd name="connsiteX54" fmla="*/ 8092 w 9941"/>
                  <a:gd name="connsiteY54" fmla="*/ 8000 h 10000"/>
                  <a:gd name="connsiteX55" fmla="*/ 8904 w 9941"/>
                  <a:gd name="connsiteY55" fmla="*/ 8800 h 10000"/>
                  <a:gd name="connsiteX56" fmla="*/ 9158 w 9941"/>
                  <a:gd name="connsiteY56" fmla="*/ 8800 h 10000"/>
                  <a:gd name="connsiteX57" fmla="*/ 9412 w 9941"/>
                  <a:gd name="connsiteY57" fmla="*/ 8667 h 10000"/>
                  <a:gd name="connsiteX58" fmla="*/ 9665 w 9941"/>
                  <a:gd name="connsiteY58" fmla="*/ 8400 h 10000"/>
                  <a:gd name="connsiteX59" fmla="*/ 9868 w 9941"/>
                  <a:gd name="connsiteY59" fmla="*/ 7867 h 10000"/>
                  <a:gd name="connsiteX60" fmla="*/ 9919 w 9941"/>
                  <a:gd name="connsiteY60" fmla="*/ 7067 h 10000"/>
                  <a:gd name="connsiteX61" fmla="*/ 9919 w 9941"/>
                  <a:gd name="connsiteY61" fmla="*/ 6267 h 10000"/>
                  <a:gd name="connsiteX62" fmla="*/ 9615 w 9941"/>
                  <a:gd name="connsiteY62" fmla="*/ 4933 h 10000"/>
                  <a:gd name="connsiteX63" fmla="*/ 9107 w 9941"/>
                  <a:gd name="connsiteY63" fmla="*/ 4133 h 10000"/>
                  <a:gd name="connsiteX64" fmla="*/ 8549 w 9941"/>
                  <a:gd name="connsiteY64" fmla="*/ 3600 h 10000"/>
                  <a:gd name="connsiteX65" fmla="*/ 7330 w 9941"/>
                  <a:gd name="connsiteY65" fmla="*/ 4000 h 10000"/>
                  <a:gd name="connsiteX66" fmla="*/ 6214 w 9941"/>
                  <a:gd name="connsiteY66" fmla="*/ 5333 h 10000"/>
                  <a:gd name="connsiteX67" fmla="*/ 5198 w 9941"/>
                  <a:gd name="connsiteY67" fmla="*/ 7200 h 10000"/>
                  <a:gd name="connsiteX68" fmla="*/ 4285 w 9941"/>
                  <a:gd name="connsiteY68" fmla="*/ 8667 h 10000"/>
                  <a:gd name="connsiteX69" fmla="*/ 2457 w 9941"/>
                  <a:gd name="connsiteY69" fmla="*/ 9600 h 10000"/>
                  <a:gd name="connsiteX70" fmla="*/ 1797 w 9941"/>
                  <a:gd name="connsiteY70" fmla="*/ 9200 h 10000"/>
                  <a:gd name="connsiteX71" fmla="*/ 1341 w 9941"/>
                  <a:gd name="connsiteY71" fmla="*/ 8533 h 10000"/>
                  <a:gd name="connsiteX72" fmla="*/ 934 w 9941"/>
                  <a:gd name="connsiteY72" fmla="*/ 7600 h 10000"/>
                  <a:gd name="connsiteX73" fmla="*/ 731 w 9941"/>
                  <a:gd name="connsiteY73" fmla="*/ 6800 h 10000"/>
                  <a:gd name="connsiteX74" fmla="*/ 681 w 9941"/>
                  <a:gd name="connsiteY74" fmla="*/ 5867 h 10000"/>
                  <a:gd name="connsiteX75" fmla="*/ 731 w 9941"/>
                  <a:gd name="connsiteY75" fmla="*/ 4800 h 10000"/>
                  <a:gd name="connsiteX76" fmla="*/ 1036 w 9941"/>
                  <a:gd name="connsiteY76" fmla="*/ 4000 h 10000"/>
                  <a:gd name="connsiteX77" fmla="*/ 1950 w 9941"/>
                  <a:gd name="connsiteY77" fmla="*/ 3200 h 10000"/>
                  <a:gd name="connsiteX78" fmla="*/ 2508 w 9941"/>
                  <a:gd name="connsiteY78" fmla="*/ 3333 h 10000"/>
                  <a:gd name="connsiteX79" fmla="*/ 3016 w 9941"/>
                  <a:gd name="connsiteY79" fmla="*/ 3867 h 10000"/>
                  <a:gd name="connsiteX80" fmla="*/ 3219 w 9941"/>
                  <a:gd name="connsiteY80" fmla="*/ 4267 h 10000"/>
                  <a:gd name="connsiteX81" fmla="*/ 3422 w 9941"/>
                  <a:gd name="connsiteY81" fmla="*/ 4800 h 10000"/>
                  <a:gd name="connsiteX82" fmla="*/ 3473 w 9941"/>
                  <a:gd name="connsiteY82" fmla="*/ 5467 h 10000"/>
                  <a:gd name="connsiteX83" fmla="*/ 3320 w 9941"/>
                  <a:gd name="connsiteY83" fmla="*/ 6133 h 10000"/>
                  <a:gd name="connsiteX84" fmla="*/ 2813 w 9941"/>
                  <a:gd name="connsiteY84" fmla="*/ 6800 h 10000"/>
                  <a:gd name="connsiteX85" fmla="*/ 2254 w 9941"/>
                  <a:gd name="connsiteY85" fmla="*/ 6933 h 10000"/>
                  <a:gd name="connsiteX86" fmla="*/ 1087 w 9941"/>
                  <a:gd name="connsiteY86" fmla="*/ 6133 h 10000"/>
                  <a:gd name="connsiteX87" fmla="*/ 579 w 9941"/>
                  <a:gd name="connsiteY87" fmla="*/ 5333 h 10000"/>
                  <a:gd name="connsiteX88" fmla="*/ 173 w 9941"/>
                  <a:gd name="connsiteY88" fmla="*/ 4133 h 10000"/>
                  <a:gd name="connsiteX89" fmla="*/ 21 w 9941"/>
                  <a:gd name="connsiteY89" fmla="*/ 2667 h 10000"/>
                  <a:gd name="connsiteX90" fmla="*/ 122 w 9941"/>
                  <a:gd name="connsiteY90" fmla="*/ 2000 h 10000"/>
                  <a:gd name="connsiteX91" fmla="*/ 224 w 9941"/>
                  <a:gd name="connsiteY91" fmla="*/ 1333 h 10000"/>
                  <a:gd name="connsiteX92" fmla="*/ 630 w 9941"/>
                  <a:gd name="connsiteY92" fmla="*/ 533 h 10000"/>
                  <a:gd name="connsiteX93" fmla="*/ 1138 w 9941"/>
                  <a:gd name="connsiteY93" fmla="*/ 133 h 10000"/>
                  <a:gd name="connsiteX94" fmla="*/ 2051 w 9941"/>
                  <a:gd name="connsiteY94" fmla="*/ 133 h 10000"/>
                  <a:gd name="connsiteX95" fmla="*/ 2762 w 9941"/>
                  <a:gd name="connsiteY95" fmla="*/ 800 h 10000"/>
                  <a:gd name="connsiteX96" fmla="*/ 3269 w 9941"/>
                  <a:gd name="connsiteY96" fmla="*/ 1467 h 10000"/>
                  <a:gd name="connsiteX0-1" fmla="*/ 2778 w 10000"/>
                  <a:gd name="connsiteY0-2" fmla="*/ 800 h 10000"/>
                  <a:gd name="connsiteX1-3" fmla="*/ 2778 w 10000"/>
                  <a:gd name="connsiteY1-4" fmla="*/ 800 h 10000"/>
                  <a:gd name="connsiteX2-5" fmla="*/ 2063 w 10000"/>
                  <a:gd name="connsiteY2-6" fmla="*/ 133 h 10000"/>
                  <a:gd name="connsiteX3-7" fmla="*/ 1145 w 10000"/>
                  <a:gd name="connsiteY3-8" fmla="*/ 0 h 10000"/>
                  <a:gd name="connsiteX4-9" fmla="*/ 634 w 10000"/>
                  <a:gd name="connsiteY4-10" fmla="*/ 400 h 10000"/>
                  <a:gd name="connsiteX5-11" fmla="*/ 225 w 10000"/>
                  <a:gd name="connsiteY5-12" fmla="*/ 1200 h 10000"/>
                  <a:gd name="connsiteX6-13" fmla="*/ 72 w 10000"/>
                  <a:gd name="connsiteY6-14" fmla="*/ 1867 h 10000"/>
                  <a:gd name="connsiteX7-15" fmla="*/ 21 w 10000"/>
                  <a:gd name="connsiteY7-16" fmla="*/ 2667 h 10000"/>
                  <a:gd name="connsiteX8-17" fmla="*/ 123 w 10000"/>
                  <a:gd name="connsiteY8-18" fmla="*/ 4133 h 10000"/>
                  <a:gd name="connsiteX9-19" fmla="*/ 531 w 10000"/>
                  <a:gd name="connsiteY9-20" fmla="*/ 5333 h 10000"/>
                  <a:gd name="connsiteX10-21" fmla="*/ 1042 w 10000"/>
                  <a:gd name="connsiteY10-22" fmla="*/ 6267 h 10000"/>
                  <a:gd name="connsiteX11-23" fmla="*/ 2217 w 10000"/>
                  <a:gd name="connsiteY11-24" fmla="*/ 7200 h 10000"/>
                  <a:gd name="connsiteX12-25" fmla="*/ 2830 w 10000"/>
                  <a:gd name="connsiteY12-26" fmla="*/ 7067 h 10000"/>
                  <a:gd name="connsiteX13-27" fmla="*/ 3391 w 10000"/>
                  <a:gd name="connsiteY13-28" fmla="*/ 6400 h 10000"/>
                  <a:gd name="connsiteX14-29" fmla="*/ 3544 w 10000"/>
                  <a:gd name="connsiteY14-30" fmla="*/ 5600 h 10000"/>
                  <a:gd name="connsiteX15-31" fmla="*/ 3544 w 10000"/>
                  <a:gd name="connsiteY15-32" fmla="*/ 4800 h 10000"/>
                  <a:gd name="connsiteX16-33" fmla="*/ 3340 w 10000"/>
                  <a:gd name="connsiteY16-34" fmla="*/ 4133 h 10000"/>
                  <a:gd name="connsiteX17-35" fmla="*/ 3084 w 10000"/>
                  <a:gd name="connsiteY17-36" fmla="*/ 3600 h 10000"/>
                  <a:gd name="connsiteX18-37" fmla="*/ 2574 w 10000"/>
                  <a:gd name="connsiteY18-38" fmla="*/ 3067 h 10000"/>
                  <a:gd name="connsiteX19-39" fmla="*/ 2012 w 10000"/>
                  <a:gd name="connsiteY19-40" fmla="*/ 2933 h 10000"/>
                  <a:gd name="connsiteX20-41" fmla="*/ 1451 w 10000"/>
                  <a:gd name="connsiteY20-42" fmla="*/ 3067 h 10000"/>
                  <a:gd name="connsiteX21-43" fmla="*/ 991 w 10000"/>
                  <a:gd name="connsiteY21-44" fmla="*/ 3733 h 10000"/>
                  <a:gd name="connsiteX22-45" fmla="*/ 685 w 10000"/>
                  <a:gd name="connsiteY22-46" fmla="*/ 4667 h 10000"/>
                  <a:gd name="connsiteX23-47" fmla="*/ 531 w 10000"/>
                  <a:gd name="connsiteY23-48" fmla="*/ 5867 h 10000"/>
                  <a:gd name="connsiteX24-49" fmla="*/ 634 w 10000"/>
                  <a:gd name="connsiteY24-50" fmla="*/ 6933 h 10000"/>
                  <a:gd name="connsiteX25-51" fmla="*/ 838 w 10000"/>
                  <a:gd name="connsiteY25-52" fmla="*/ 7733 h 10000"/>
                  <a:gd name="connsiteX26-53" fmla="*/ 1246 w 10000"/>
                  <a:gd name="connsiteY26-54" fmla="*/ 8800 h 10000"/>
                  <a:gd name="connsiteX27-55" fmla="*/ 1757 w 10000"/>
                  <a:gd name="connsiteY27-56" fmla="*/ 9467 h 10000"/>
                  <a:gd name="connsiteX28-57" fmla="*/ 2472 w 10000"/>
                  <a:gd name="connsiteY28-58" fmla="*/ 10000 h 10000"/>
                  <a:gd name="connsiteX29-59" fmla="*/ 3391 w 10000"/>
                  <a:gd name="connsiteY29-60" fmla="*/ 9867 h 10000"/>
                  <a:gd name="connsiteX30-61" fmla="*/ 4361 w 10000"/>
                  <a:gd name="connsiteY30-62" fmla="*/ 8933 h 10000"/>
                  <a:gd name="connsiteX31-63" fmla="*/ 5331 w 10000"/>
                  <a:gd name="connsiteY31-64" fmla="*/ 7333 h 10000"/>
                  <a:gd name="connsiteX32-65" fmla="*/ 6301 w 10000"/>
                  <a:gd name="connsiteY32-66" fmla="*/ 5600 h 10000"/>
                  <a:gd name="connsiteX33-67" fmla="*/ 7425 w 10000"/>
                  <a:gd name="connsiteY33-68" fmla="*/ 4133 h 10000"/>
                  <a:gd name="connsiteX34-69" fmla="*/ 8600 w 10000"/>
                  <a:gd name="connsiteY34-70" fmla="*/ 3867 h 10000"/>
                  <a:gd name="connsiteX35-71" fmla="*/ 9161 w 10000"/>
                  <a:gd name="connsiteY35-72" fmla="*/ 4267 h 10000"/>
                  <a:gd name="connsiteX36-73" fmla="*/ 9621 w 10000"/>
                  <a:gd name="connsiteY36-74" fmla="*/ 5067 h 10000"/>
                  <a:gd name="connsiteX37-75" fmla="*/ 9927 w 10000"/>
                  <a:gd name="connsiteY37-76" fmla="*/ 6400 h 10000"/>
                  <a:gd name="connsiteX38-77" fmla="*/ 9978 w 10000"/>
                  <a:gd name="connsiteY38-78" fmla="*/ 7067 h 10000"/>
                  <a:gd name="connsiteX39-79" fmla="*/ 9876 w 10000"/>
                  <a:gd name="connsiteY39-80" fmla="*/ 7733 h 10000"/>
                  <a:gd name="connsiteX40-81" fmla="*/ 9468 w 10000"/>
                  <a:gd name="connsiteY40-82" fmla="*/ 8533 h 10000"/>
                  <a:gd name="connsiteX41-83" fmla="*/ 8957 w 10000"/>
                  <a:gd name="connsiteY41-84" fmla="*/ 8800 h 10000"/>
                  <a:gd name="connsiteX42-85" fmla="*/ 8140 w 10000"/>
                  <a:gd name="connsiteY42-86" fmla="*/ 7867 h 10000"/>
                  <a:gd name="connsiteX43-87" fmla="*/ 7885 w 10000"/>
                  <a:gd name="connsiteY43-88" fmla="*/ 7067 h 10000"/>
                  <a:gd name="connsiteX44-89" fmla="*/ 7833 w 10000"/>
                  <a:gd name="connsiteY44-90" fmla="*/ 6000 h 10000"/>
                  <a:gd name="connsiteX45-91" fmla="*/ 8037 w 10000"/>
                  <a:gd name="connsiteY45-92" fmla="*/ 5333 h 10000"/>
                  <a:gd name="connsiteX46-93" fmla="*/ 8242 w 10000"/>
                  <a:gd name="connsiteY46-94" fmla="*/ 5067 h 10000"/>
                  <a:gd name="connsiteX47-95" fmla="*/ 8650 w 10000"/>
                  <a:gd name="connsiteY47-96" fmla="*/ 4933 h 10000"/>
                  <a:gd name="connsiteX48-97" fmla="*/ 8753 w 10000"/>
                  <a:gd name="connsiteY48-98" fmla="*/ 4933 h 10000"/>
                  <a:gd name="connsiteX49-99" fmla="*/ 8650 w 10000"/>
                  <a:gd name="connsiteY49-100" fmla="*/ 4933 h 10000"/>
                  <a:gd name="connsiteX50-101" fmla="*/ 8242 w 10000"/>
                  <a:gd name="connsiteY50-102" fmla="*/ 5067 h 10000"/>
                  <a:gd name="connsiteX51-103" fmla="*/ 8037 w 10000"/>
                  <a:gd name="connsiteY51-104" fmla="*/ 5333 h 10000"/>
                  <a:gd name="connsiteX52-105" fmla="*/ 7833 w 10000"/>
                  <a:gd name="connsiteY52-106" fmla="*/ 6000 h 10000"/>
                  <a:gd name="connsiteX53-107" fmla="*/ 7885 w 10000"/>
                  <a:gd name="connsiteY53-108" fmla="*/ 7067 h 10000"/>
                  <a:gd name="connsiteX54-109" fmla="*/ 8140 w 10000"/>
                  <a:gd name="connsiteY54-110" fmla="*/ 8000 h 10000"/>
                  <a:gd name="connsiteX55-111" fmla="*/ 8957 w 10000"/>
                  <a:gd name="connsiteY55-112" fmla="*/ 8800 h 10000"/>
                  <a:gd name="connsiteX56-113" fmla="*/ 9212 w 10000"/>
                  <a:gd name="connsiteY56-114" fmla="*/ 8800 h 10000"/>
                  <a:gd name="connsiteX57-115" fmla="*/ 9468 w 10000"/>
                  <a:gd name="connsiteY57-116" fmla="*/ 8667 h 10000"/>
                  <a:gd name="connsiteX58-117" fmla="*/ 9722 w 10000"/>
                  <a:gd name="connsiteY58-118" fmla="*/ 8400 h 10000"/>
                  <a:gd name="connsiteX59-119" fmla="*/ 9927 w 10000"/>
                  <a:gd name="connsiteY59-120" fmla="*/ 7867 h 10000"/>
                  <a:gd name="connsiteX60-121" fmla="*/ 9978 w 10000"/>
                  <a:gd name="connsiteY60-122" fmla="*/ 7067 h 10000"/>
                  <a:gd name="connsiteX61-123" fmla="*/ 9978 w 10000"/>
                  <a:gd name="connsiteY61-124" fmla="*/ 6267 h 10000"/>
                  <a:gd name="connsiteX62-125" fmla="*/ 9672 w 10000"/>
                  <a:gd name="connsiteY62-126" fmla="*/ 4933 h 10000"/>
                  <a:gd name="connsiteX63-127" fmla="*/ 9161 w 10000"/>
                  <a:gd name="connsiteY63-128" fmla="*/ 4133 h 10000"/>
                  <a:gd name="connsiteX64-129" fmla="*/ 8600 w 10000"/>
                  <a:gd name="connsiteY64-130" fmla="*/ 3600 h 10000"/>
                  <a:gd name="connsiteX65-131" fmla="*/ 7374 w 10000"/>
                  <a:gd name="connsiteY65-132" fmla="*/ 4000 h 10000"/>
                  <a:gd name="connsiteX66-133" fmla="*/ 6251 w 10000"/>
                  <a:gd name="connsiteY66-134" fmla="*/ 5333 h 10000"/>
                  <a:gd name="connsiteX67-135" fmla="*/ 5229 w 10000"/>
                  <a:gd name="connsiteY67-136" fmla="*/ 7200 h 10000"/>
                  <a:gd name="connsiteX68-137" fmla="*/ 4310 w 10000"/>
                  <a:gd name="connsiteY68-138" fmla="*/ 8667 h 10000"/>
                  <a:gd name="connsiteX69-139" fmla="*/ 2472 w 10000"/>
                  <a:gd name="connsiteY69-140" fmla="*/ 9600 h 10000"/>
                  <a:gd name="connsiteX70-141" fmla="*/ 1808 w 10000"/>
                  <a:gd name="connsiteY70-142" fmla="*/ 9200 h 10000"/>
                  <a:gd name="connsiteX71-143" fmla="*/ 1349 w 10000"/>
                  <a:gd name="connsiteY71-144" fmla="*/ 8533 h 10000"/>
                  <a:gd name="connsiteX72-145" fmla="*/ 940 w 10000"/>
                  <a:gd name="connsiteY72-146" fmla="*/ 7600 h 10000"/>
                  <a:gd name="connsiteX73-147" fmla="*/ 735 w 10000"/>
                  <a:gd name="connsiteY73-148" fmla="*/ 6800 h 10000"/>
                  <a:gd name="connsiteX74-149" fmla="*/ 685 w 10000"/>
                  <a:gd name="connsiteY74-150" fmla="*/ 5867 h 10000"/>
                  <a:gd name="connsiteX75-151" fmla="*/ 735 w 10000"/>
                  <a:gd name="connsiteY75-152" fmla="*/ 4800 h 10000"/>
                  <a:gd name="connsiteX76-153" fmla="*/ 1042 w 10000"/>
                  <a:gd name="connsiteY76-154" fmla="*/ 4000 h 10000"/>
                  <a:gd name="connsiteX77-155" fmla="*/ 1962 w 10000"/>
                  <a:gd name="connsiteY77-156" fmla="*/ 3200 h 10000"/>
                  <a:gd name="connsiteX78-157" fmla="*/ 2523 w 10000"/>
                  <a:gd name="connsiteY78-158" fmla="*/ 3333 h 10000"/>
                  <a:gd name="connsiteX79-159" fmla="*/ 3034 w 10000"/>
                  <a:gd name="connsiteY79-160" fmla="*/ 3867 h 10000"/>
                  <a:gd name="connsiteX80-161" fmla="*/ 3238 w 10000"/>
                  <a:gd name="connsiteY80-162" fmla="*/ 4267 h 10000"/>
                  <a:gd name="connsiteX81-163" fmla="*/ 3442 w 10000"/>
                  <a:gd name="connsiteY81-164" fmla="*/ 4800 h 10000"/>
                  <a:gd name="connsiteX82-165" fmla="*/ 3494 w 10000"/>
                  <a:gd name="connsiteY82-166" fmla="*/ 5467 h 10000"/>
                  <a:gd name="connsiteX83-167" fmla="*/ 3340 w 10000"/>
                  <a:gd name="connsiteY83-168" fmla="*/ 6133 h 10000"/>
                  <a:gd name="connsiteX84-169" fmla="*/ 2830 w 10000"/>
                  <a:gd name="connsiteY84-170" fmla="*/ 6800 h 10000"/>
                  <a:gd name="connsiteX85-171" fmla="*/ 2267 w 10000"/>
                  <a:gd name="connsiteY85-172" fmla="*/ 6933 h 10000"/>
                  <a:gd name="connsiteX86-173" fmla="*/ 1093 w 10000"/>
                  <a:gd name="connsiteY86-174" fmla="*/ 6133 h 10000"/>
                  <a:gd name="connsiteX87-175" fmla="*/ 582 w 10000"/>
                  <a:gd name="connsiteY87-176" fmla="*/ 5333 h 10000"/>
                  <a:gd name="connsiteX88-177" fmla="*/ 174 w 10000"/>
                  <a:gd name="connsiteY88-178" fmla="*/ 4133 h 10000"/>
                  <a:gd name="connsiteX89-179" fmla="*/ 21 w 10000"/>
                  <a:gd name="connsiteY89-180" fmla="*/ 2667 h 10000"/>
                  <a:gd name="connsiteX90-181" fmla="*/ 123 w 10000"/>
                  <a:gd name="connsiteY90-182" fmla="*/ 2000 h 10000"/>
                  <a:gd name="connsiteX91-183" fmla="*/ 225 w 10000"/>
                  <a:gd name="connsiteY91-184" fmla="*/ 1333 h 10000"/>
                  <a:gd name="connsiteX92-185" fmla="*/ 634 w 10000"/>
                  <a:gd name="connsiteY92-186" fmla="*/ 533 h 10000"/>
                  <a:gd name="connsiteX93-187" fmla="*/ 1145 w 10000"/>
                  <a:gd name="connsiteY93-188" fmla="*/ 133 h 10000"/>
                  <a:gd name="connsiteX94-189" fmla="*/ 2063 w 10000"/>
                  <a:gd name="connsiteY94-190" fmla="*/ 133 h 10000"/>
                  <a:gd name="connsiteX95-191" fmla="*/ 2778 w 10000"/>
                  <a:gd name="connsiteY95-192" fmla="*/ 800 h 10000"/>
                  <a:gd name="connsiteX0-193" fmla="*/ 2063 w 10000"/>
                  <a:gd name="connsiteY0-194" fmla="*/ 133 h 10000"/>
                  <a:gd name="connsiteX1-195" fmla="*/ 2778 w 10000"/>
                  <a:gd name="connsiteY1-196" fmla="*/ 800 h 10000"/>
                  <a:gd name="connsiteX2-197" fmla="*/ 2063 w 10000"/>
                  <a:gd name="connsiteY2-198" fmla="*/ 133 h 10000"/>
                  <a:gd name="connsiteX3-199" fmla="*/ 1145 w 10000"/>
                  <a:gd name="connsiteY3-200" fmla="*/ 0 h 10000"/>
                  <a:gd name="connsiteX4-201" fmla="*/ 634 w 10000"/>
                  <a:gd name="connsiteY4-202" fmla="*/ 400 h 10000"/>
                  <a:gd name="connsiteX5-203" fmla="*/ 225 w 10000"/>
                  <a:gd name="connsiteY5-204" fmla="*/ 1200 h 10000"/>
                  <a:gd name="connsiteX6-205" fmla="*/ 72 w 10000"/>
                  <a:gd name="connsiteY6-206" fmla="*/ 1867 h 10000"/>
                  <a:gd name="connsiteX7-207" fmla="*/ 21 w 10000"/>
                  <a:gd name="connsiteY7-208" fmla="*/ 2667 h 10000"/>
                  <a:gd name="connsiteX8-209" fmla="*/ 123 w 10000"/>
                  <a:gd name="connsiteY8-210" fmla="*/ 4133 h 10000"/>
                  <a:gd name="connsiteX9-211" fmla="*/ 531 w 10000"/>
                  <a:gd name="connsiteY9-212" fmla="*/ 5333 h 10000"/>
                  <a:gd name="connsiteX10-213" fmla="*/ 1042 w 10000"/>
                  <a:gd name="connsiteY10-214" fmla="*/ 6267 h 10000"/>
                  <a:gd name="connsiteX11-215" fmla="*/ 2217 w 10000"/>
                  <a:gd name="connsiteY11-216" fmla="*/ 7200 h 10000"/>
                  <a:gd name="connsiteX12-217" fmla="*/ 2830 w 10000"/>
                  <a:gd name="connsiteY12-218" fmla="*/ 7067 h 10000"/>
                  <a:gd name="connsiteX13-219" fmla="*/ 3391 w 10000"/>
                  <a:gd name="connsiteY13-220" fmla="*/ 6400 h 10000"/>
                  <a:gd name="connsiteX14-221" fmla="*/ 3544 w 10000"/>
                  <a:gd name="connsiteY14-222" fmla="*/ 5600 h 10000"/>
                  <a:gd name="connsiteX15-223" fmla="*/ 3544 w 10000"/>
                  <a:gd name="connsiteY15-224" fmla="*/ 4800 h 10000"/>
                  <a:gd name="connsiteX16-225" fmla="*/ 3340 w 10000"/>
                  <a:gd name="connsiteY16-226" fmla="*/ 4133 h 10000"/>
                  <a:gd name="connsiteX17-227" fmla="*/ 3084 w 10000"/>
                  <a:gd name="connsiteY17-228" fmla="*/ 3600 h 10000"/>
                  <a:gd name="connsiteX18-229" fmla="*/ 2574 w 10000"/>
                  <a:gd name="connsiteY18-230" fmla="*/ 3067 h 10000"/>
                  <a:gd name="connsiteX19-231" fmla="*/ 2012 w 10000"/>
                  <a:gd name="connsiteY19-232" fmla="*/ 2933 h 10000"/>
                  <a:gd name="connsiteX20-233" fmla="*/ 1451 w 10000"/>
                  <a:gd name="connsiteY20-234" fmla="*/ 3067 h 10000"/>
                  <a:gd name="connsiteX21-235" fmla="*/ 991 w 10000"/>
                  <a:gd name="connsiteY21-236" fmla="*/ 3733 h 10000"/>
                  <a:gd name="connsiteX22-237" fmla="*/ 685 w 10000"/>
                  <a:gd name="connsiteY22-238" fmla="*/ 4667 h 10000"/>
                  <a:gd name="connsiteX23-239" fmla="*/ 531 w 10000"/>
                  <a:gd name="connsiteY23-240" fmla="*/ 5867 h 10000"/>
                  <a:gd name="connsiteX24-241" fmla="*/ 634 w 10000"/>
                  <a:gd name="connsiteY24-242" fmla="*/ 6933 h 10000"/>
                  <a:gd name="connsiteX25-243" fmla="*/ 838 w 10000"/>
                  <a:gd name="connsiteY25-244" fmla="*/ 7733 h 10000"/>
                  <a:gd name="connsiteX26-245" fmla="*/ 1246 w 10000"/>
                  <a:gd name="connsiteY26-246" fmla="*/ 8800 h 10000"/>
                  <a:gd name="connsiteX27-247" fmla="*/ 1757 w 10000"/>
                  <a:gd name="connsiteY27-248" fmla="*/ 9467 h 10000"/>
                  <a:gd name="connsiteX28-249" fmla="*/ 2472 w 10000"/>
                  <a:gd name="connsiteY28-250" fmla="*/ 10000 h 10000"/>
                  <a:gd name="connsiteX29-251" fmla="*/ 3391 w 10000"/>
                  <a:gd name="connsiteY29-252" fmla="*/ 9867 h 10000"/>
                  <a:gd name="connsiteX30-253" fmla="*/ 4361 w 10000"/>
                  <a:gd name="connsiteY30-254" fmla="*/ 8933 h 10000"/>
                  <a:gd name="connsiteX31-255" fmla="*/ 5331 w 10000"/>
                  <a:gd name="connsiteY31-256" fmla="*/ 7333 h 10000"/>
                  <a:gd name="connsiteX32-257" fmla="*/ 6301 w 10000"/>
                  <a:gd name="connsiteY32-258" fmla="*/ 5600 h 10000"/>
                  <a:gd name="connsiteX33-259" fmla="*/ 7425 w 10000"/>
                  <a:gd name="connsiteY33-260" fmla="*/ 4133 h 10000"/>
                  <a:gd name="connsiteX34-261" fmla="*/ 8600 w 10000"/>
                  <a:gd name="connsiteY34-262" fmla="*/ 3867 h 10000"/>
                  <a:gd name="connsiteX35-263" fmla="*/ 9161 w 10000"/>
                  <a:gd name="connsiteY35-264" fmla="*/ 4267 h 10000"/>
                  <a:gd name="connsiteX36-265" fmla="*/ 9621 w 10000"/>
                  <a:gd name="connsiteY36-266" fmla="*/ 5067 h 10000"/>
                  <a:gd name="connsiteX37-267" fmla="*/ 9927 w 10000"/>
                  <a:gd name="connsiteY37-268" fmla="*/ 6400 h 10000"/>
                  <a:gd name="connsiteX38-269" fmla="*/ 9978 w 10000"/>
                  <a:gd name="connsiteY38-270" fmla="*/ 7067 h 10000"/>
                  <a:gd name="connsiteX39-271" fmla="*/ 9876 w 10000"/>
                  <a:gd name="connsiteY39-272" fmla="*/ 7733 h 10000"/>
                  <a:gd name="connsiteX40-273" fmla="*/ 9468 w 10000"/>
                  <a:gd name="connsiteY40-274" fmla="*/ 8533 h 10000"/>
                  <a:gd name="connsiteX41-275" fmla="*/ 8957 w 10000"/>
                  <a:gd name="connsiteY41-276" fmla="*/ 8800 h 10000"/>
                  <a:gd name="connsiteX42-277" fmla="*/ 8140 w 10000"/>
                  <a:gd name="connsiteY42-278" fmla="*/ 7867 h 10000"/>
                  <a:gd name="connsiteX43-279" fmla="*/ 7885 w 10000"/>
                  <a:gd name="connsiteY43-280" fmla="*/ 7067 h 10000"/>
                  <a:gd name="connsiteX44-281" fmla="*/ 7833 w 10000"/>
                  <a:gd name="connsiteY44-282" fmla="*/ 6000 h 10000"/>
                  <a:gd name="connsiteX45-283" fmla="*/ 8037 w 10000"/>
                  <a:gd name="connsiteY45-284" fmla="*/ 5333 h 10000"/>
                  <a:gd name="connsiteX46-285" fmla="*/ 8242 w 10000"/>
                  <a:gd name="connsiteY46-286" fmla="*/ 5067 h 10000"/>
                  <a:gd name="connsiteX47-287" fmla="*/ 8650 w 10000"/>
                  <a:gd name="connsiteY47-288" fmla="*/ 4933 h 10000"/>
                  <a:gd name="connsiteX48-289" fmla="*/ 8753 w 10000"/>
                  <a:gd name="connsiteY48-290" fmla="*/ 4933 h 10000"/>
                  <a:gd name="connsiteX49-291" fmla="*/ 8650 w 10000"/>
                  <a:gd name="connsiteY49-292" fmla="*/ 4933 h 10000"/>
                  <a:gd name="connsiteX50-293" fmla="*/ 8242 w 10000"/>
                  <a:gd name="connsiteY50-294" fmla="*/ 5067 h 10000"/>
                  <a:gd name="connsiteX51-295" fmla="*/ 8037 w 10000"/>
                  <a:gd name="connsiteY51-296" fmla="*/ 5333 h 10000"/>
                  <a:gd name="connsiteX52-297" fmla="*/ 7833 w 10000"/>
                  <a:gd name="connsiteY52-298" fmla="*/ 6000 h 10000"/>
                  <a:gd name="connsiteX53-299" fmla="*/ 7885 w 10000"/>
                  <a:gd name="connsiteY53-300" fmla="*/ 7067 h 10000"/>
                  <a:gd name="connsiteX54-301" fmla="*/ 8140 w 10000"/>
                  <a:gd name="connsiteY54-302" fmla="*/ 8000 h 10000"/>
                  <a:gd name="connsiteX55-303" fmla="*/ 8957 w 10000"/>
                  <a:gd name="connsiteY55-304" fmla="*/ 8800 h 10000"/>
                  <a:gd name="connsiteX56-305" fmla="*/ 9212 w 10000"/>
                  <a:gd name="connsiteY56-306" fmla="*/ 8800 h 10000"/>
                  <a:gd name="connsiteX57-307" fmla="*/ 9468 w 10000"/>
                  <a:gd name="connsiteY57-308" fmla="*/ 8667 h 10000"/>
                  <a:gd name="connsiteX58-309" fmla="*/ 9722 w 10000"/>
                  <a:gd name="connsiteY58-310" fmla="*/ 8400 h 10000"/>
                  <a:gd name="connsiteX59-311" fmla="*/ 9927 w 10000"/>
                  <a:gd name="connsiteY59-312" fmla="*/ 7867 h 10000"/>
                  <a:gd name="connsiteX60-313" fmla="*/ 9978 w 10000"/>
                  <a:gd name="connsiteY60-314" fmla="*/ 7067 h 10000"/>
                  <a:gd name="connsiteX61-315" fmla="*/ 9978 w 10000"/>
                  <a:gd name="connsiteY61-316" fmla="*/ 6267 h 10000"/>
                  <a:gd name="connsiteX62-317" fmla="*/ 9672 w 10000"/>
                  <a:gd name="connsiteY62-318" fmla="*/ 4933 h 10000"/>
                  <a:gd name="connsiteX63-319" fmla="*/ 9161 w 10000"/>
                  <a:gd name="connsiteY63-320" fmla="*/ 4133 h 10000"/>
                  <a:gd name="connsiteX64-321" fmla="*/ 8600 w 10000"/>
                  <a:gd name="connsiteY64-322" fmla="*/ 3600 h 10000"/>
                  <a:gd name="connsiteX65-323" fmla="*/ 7374 w 10000"/>
                  <a:gd name="connsiteY65-324" fmla="*/ 4000 h 10000"/>
                  <a:gd name="connsiteX66-325" fmla="*/ 6251 w 10000"/>
                  <a:gd name="connsiteY66-326" fmla="*/ 5333 h 10000"/>
                  <a:gd name="connsiteX67-327" fmla="*/ 5229 w 10000"/>
                  <a:gd name="connsiteY67-328" fmla="*/ 7200 h 10000"/>
                  <a:gd name="connsiteX68-329" fmla="*/ 4310 w 10000"/>
                  <a:gd name="connsiteY68-330" fmla="*/ 8667 h 10000"/>
                  <a:gd name="connsiteX69-331" fmla="*/ 2472 w 10000"/>
                  <a:gd name="connsiteY69-332" fmla="*/ 9600 h 10000"/>
                  <a:gd name="connsiteX70-333" fmla="*/ 1808 w 10000"/>
                  <a:gd name="connsiteY70-334" fmla="*/ 9200 h 10000"/>
                  <a:gd name="connsiteX71-335" fmla="*/ 1349 w 10000"/>
                  <a:gd name="connsiteY71-336" fmla="*/ 8533 h 10000"/>
                  <a:gd name="connsiteX72-337" fmla="*/ 940 w 10000"/>
                  <a:gd name="connsiteY72-338" fmla="*/ 7600 h 10000"/>
                  <a:gd name="connsiteX73-339" fmla="*/ 735 w 10000"/>
                  <a:gd name="connsiteY73-340" fmla="*/ 6800 h 10000"/>
                  <a:gd name="connsiteX74-341" fmla="*/ 685 w 10000"/>
                  <a:gd name="connsiteY74-342" fmla="*/ 5867 h 10000"/>
                  <a:gd name="connsiteX75-343" fmla="*/ 735 w 10000"/>
                  <a:gd name="connsiteY75-344" fmla="*/ 4800 h 10000"/>
                  <a:gd name="connsiteX76-345" fmla="*/ 1042 w 10000"/>
                  <a:gd name="connsiteY76-346" fmla="*/ 4000 h 10000"/>
                  <a:gd name="connsiteX77-347" fmla="*/ 1962 w 10000"/>
                  <a:gd name="connsiteY77-348" fmla="*/ 3200 h 10000"/>
                  <a:gd name="connsiteX78-349" fmla="*/ 2523 w 10000"/>
                  <a:gd name="connsiteY78-350" fmla="*/ 3333 h 10000"/>
                  <a:gd name="connsiteX79-351" fmla="*/ 3034 w 10000"/>
                  <a:gd name="connsiteY79-352" fmla="*/ 3867 h 10000"/>
                  <a:gd name="connsiteX80-353" fmla="*/ 3238 w 10000"/>
                  <a:gd name="connsiteY80-354" fmla="*/ 4267 h 10000"/>
                  <a:gd name="connsiteX81-355" fmla="*/ 3442 w 10000"/>
                  <a:gd name="connsiteY81-356" fmla="*/ 4800 h 10000"/>
                  <a:gd name="connsiteX82-357" fmla="*/ 3494 w 10000"/>
                  <a:gd name="connsiteY82-358" fmla="*/ 5467 h 10000"/>
                  <a:gd name="connsiteX83-359" fmla="*/ 3340 w 10000"/>
                  <a:gd name="connsiteY83-360" fmla="*/ 6133 h 10000"/>
                  <a:gd name="connsiteX84-361" fmla="*/ 2830 w 10000"/>
                  <a:gd name="connsiteY84-362" fmla="*/ 6800 h 10000"/>
                  <a:gd name="connsiteX85-363" fmla="*/ 2267 w 10000"/>
                  <a:gd name="connsiteY85-364" fmla="*/ 6933 h 10000"/>
                  <a:gd name="connsiteX86-365" fmla="*/ 1093 w 10000"/>
                  <a:gd name="connsiteY86-366" fmla="*/ 6133 h 10000"/>
                  <a:gd name="connsiteX87-367" fmla="*/ 582 w 10000"/>
                  <a:gd name="connsiteY87-368" fmla="*/ 5333 h 10000"/>
                  <a:gd name="connsiteX88-369" fmla="*/ 174 w 10000"/>
                  <a:gd name="connsiteY88-370" fmla="*/ 4133 h 10000"/>
                  <a:gd name="connsiteX89-371" fmla="*/ 21 w 10000"/>
                  <a:gd name="connsiteY89-372" fmla="*/ 2667 h 10000"/>
                  <a:gd name="connsiteX90-373" fmla="*/ 123 w 10000"/>
                  <a:gd name="connsiteY90-374" fmla="*/ 2000 h 10000"/>
                  <a:gd name="connsiteX91-375" fmla="*/ 225 w 10000"/>
                  <a:gd name="connsiteY91-376" fmla="*/ 1333 h 10000"/>
                  <a:gd name="connsiteX92-377" fmla="*/ 634 w 10000"/>
                  <a:gd name="connsiteY92-378" fmla="*/ 533 h 10000"/>
                  <a:gd name="connsiteX93-379" fmla="*/ 1145 w 10000"/>
                  <a:gd name="connsiteY93-380" fmla="*/ 133 h 10000"/>
                  <a:gd name="connsiteX94-381" fmla="*/ 2063 w 10000"/>
                  <a:gd name="connsiteY94-382" fmla="*/ 133 h 10000"/>
                  <a:gd name="connsiteX0-383" fmla="*/ 1145 w 10000"/>
                  <a:gd name="connsiteY0-384" fmla="*/ 133 h 10000"/>
                  <a:gd name="connsiteX1-385" fmla="*/ 2778 w 10000"/>
                  <a:gd name="connsiteY1-386" fmla="*/ 800 h 10000"/>
                  <a:gd name="connsiteX2-387" fmla="*/ 2063 w 10000"/>
                  <a:gd name="connsiteY2-388" fmla="*/ 133 h 10000"/>
                  <a:gd name="connsiteX3-389" fmla="*/ 1145 w 10000"/>
                  <a:gd name="connsiteY3-390" fmla="*/ 0 h 10000"/>
                  <a:gd name="connsiteX4-391" fmla="*/ 634 w 10000"/>
                  <a:gd name="connsiteY4-392" fmla="*/ 400 h 10000"/>
                  <a:gd name="connsiteX5-393" fmla="*/ 225 w 10000"/>
                  <a:gd name="connsiteY5-394" fmla="*/ 1200 h 10000"/>
                  <a:gd name="connsiteX6-395" fmla="*/ 72 w 10000"/>
                  <a:gd name="connsiteY6-396" fmla="*/ 1867 h 10000"/>
                  <a:gd name="connsiteX7-397" fmla="*/ 21 w 10000"/>
                  <a:gd name="connsiteY7-398" fmla="*/ 2667 h 10000"/>
                  <a:gd name="connsiteX8-399" fmla="*/ 123 w 10000"/>
                  <a:gd name="connsiteY8-400" fmla="*/ 4133 h 10000"/>
                  <a:gd name="connsiteX9-401" fmla="*/ 531 w 10000"/>
                  <a:gd name="connsiteY9-402" fmla="*/ 5333 h 10000"/>
                  <a:gd name="connsiteX10-403" fmla="*/ 1042 w 10000"/>
                  <a:gd name="connsiteY10-404" fmla="*/ 6267 h 10000"/>
                  <a:gd name="connsiteX11-405" fmla="*/ 2217 w 10000"/>
                  <a:gd name="connsiteY11-406" fmla="*/ 7200 h 10000"/>
                  <a:gd name="connsiteX12-407" fmla="*/ 2830 w 10000"/>
                  <a:gd name="connsiteY12-408" fmla="*/ 7067 h 10000"/>
                  <a:gd name="connsiteX13-409" fmla="*/ 3391 w 10000"/>
                  <a:gd name="connsiteY13-410" fmla="*/ 6400 h 10000"/>
                  <a:gd name="connsiteX14-411" fmla="*/ 3544 w 10000"/>
                  <a:gd name="connsiteY14-412" fmla="*/ 5600 h 10000"/>
                  <a:gd name="connsiteX15-413" fmla="*/ 3544 w 10000"/>
                  <a:gd name="connsiteY15-414" fmla="*/ 4800 h 10000"/>
                  <a:gd name="connsiteX16-415" fmla="*/ 3340 w 10000"/>
                  <a:gd name="connsiteY16-416" fmla="*/ 4133 h 10000"/>
                  <a:gd name="connsiteX17-417" fmla="*/ 3084 w 10000"/>
                  <a:gd name="connsiteY17-418" fmla="*/ 3600 h 10000"/>
                  <a:gd name="connsiteX18-419" fmla="*/ 2574 w 10000"/>
                  <a:gd name="connsiteY18-420" fmla="*/ 3067 h 10000"/>
                  <a:gd name="connsiteX19-421" fmla="*/ 2012 w 10000"/>
                  <a:gd name="connsiteY19-422" fmla="*/ 2933 h 10000"/>
                  <a:gd name="connsiteX20-423" fmla="*/ 1451 w 10000"/>
                  <a:gd name="connsiteY20-424" fmla="*/ 3067 h 10000"/>
                  <a:gd name="connsiteX21-425" fmla="*/ 991 w 10000"/>
                  <a:gd name="connsiteY21-426" fmla="*/ 3733 h 10000"/>
                  <a:gd name="connsiteX22-427" fmla="*/ 685 w 10000"/>
                  <a:gd name="connsiteY22-428" fmla="*/ 4667 h 10000"/>
                  <a:gd name="connsiteX23-429" fmla="*/ 531 w 10000"/>
                  <a:gd name="connsiteY23-430" fmla="*/ 5867 h 10000"/>
                  <a:gd name="connsiteX24-431" fmla="*/ 634 w 10000"/>
                  <a:gd name="connsiteY24-432" fmla="*/ 6933 h 10000"/>
                  <a:gd name="connsiteX25-433" fmla="*/ 838 w 10000"/>
                  <a:gd name="connsiteY25-434" fmla="*/ 7733 h 10000"/>
                  <a:gd name="connsiteX26-435" fmla="*/ 1246 w 10000"/>
                  <a:gd name="connsiteY26-436" fmla="*/ 8800 h 10000"/>
                  <a:gd name="connsiteX27-437" fmla="*/ 1757 w 10000"/>
                  <a:gd name="connsiteY27-438" fmla="*/ 9467 h 10000"/>
                  <a:gd name="connsiteX28-439" fmla="*/ 2472 w 10000"/>
                  <a:gd name="connsiteY28-440" fmla="*/ 10000 h 10000"/>
                  <a:gd name="connsiteX29-441" fmla="*/ 3391 w 10000"/>
                  <a:gd name="connsiteY29-442" fmla="*/ 9867 h 10000"/>
                  <a:gd name="connsiteX30-443" fmla="*/ 4361 w 10000"/>
                  <a:gd name="connsiteY30-444" fmla="*/ 8933 h 10000"/>
                  <a:gd name="connsiteX31-445" fmla="*/ 5331 w 10000"/>
                  <a:gd name="connsiteY31-446" fmla="*/ 7333 h 10000"/>
                  <a:gd name="connsiteX32-447" fmla="*/ 6301 w 10000"/>
                  <a:gd name="connsiteY32-448" fmla="*/ 5600 h 10000"/>
                  <a:gd name="connsiteX33-449" fmla="*/ 7425 w 10000"/>
                  <a:gd name="connsiteY33-450" fmla="*/ 4133 h 10000"/>
                  <a:gd name="connsiteX34-451" fmla="*/ 8600 w 10000"/>
                  <a:gd name="connsiteY34-452" fmla="*/ 3867 h 10000"/>
                  <a:gd name="connsiteX35-453" fmla="*/ 9161 w 10000"/>
                  <a:gd name="connsiteY35-454" fmla="*/ 4267 h 10000"/>
                  <a:gd name="connsiteX36-455" fmla="*/ 9621 w 10000"/>
                  <a:gd name="connsiteY36-456" fmla="*/ 5067 h 10000"/>
                  <a:gd name="connsiteX37-457" fmla="*/ 9927 w 10000"/>
                  <a:gd name="connsiteY37-458" fmla="*/ 6400 h 10000"/>
                  <a:gd name="connsiteX38-459" fmla="*/ 9978 w 10000"/>
                  <a:gd name="connsiteY38-460" fmla="*/ 7067 h 10000"/>
                  <a:gd name="connsiteX39-461" fmla="*/ 9876 w 10000"/>
                  <a:gd name="connsiteY39-462" fmla="*/ 7733 h 10000"/>
                  <a:gd name="connsiteX40-463" fmla="*/ 9468 w 10000"/>
                  <a:gd name="connsiteY40-464" fmla="*/ 8533 h 10000"/>
                  <a:gd name="connsiteX41-465" fmla="*/ 8957 w 10000"/>
                  <a:gd name="connsiteY41-466" fmla="*/ 8800 h 10000"/>
                  <a:gd name="connsiteX42-467" fmla="*/ 8140 w 10000"/>
                  <a:gd name="connsiteY42-468" fmla="*/ 7867 h 10000"/>
                  <a:gd name="connsiteX43-469" fmla="*/ 7885 w 10000"/>
                  <a:gd name="connsiteY43-470" fmla="*/ 7067 h 10000"/>
                  <a:gd name="connsiteX44-471" fmla="*/ 7833 w 10000"/>
                  <a:gd name="connsiteY44-472" fmla="*/ 6000 h 10000"/>
                  <a:gd name="connsiteX45-473" fmla="*/ 8037 w 10000"/>
                  <a:gd name="connsiteY45-474" fmla="*/ 5333 h 10000"/>
                  <a:gd name="connsiteX46-475" fmla="*/ 8242 w 10000"/>
                  <a:gd name="connsiteY46-476" fmla="*/ 5067 h 10000"/>
                  <a:gd name="connsiteX47-477" fmla="*/ 8650 w 10000"/>
                  <a:gd name="connsiteY47-478" fmla="*/ 4933 h 10000"/>
                  <a:gd name="connsiteX48-479" fmla="*/ 8753 w 10000"/>
                  <a:gd name="connsiteY48-480" fmla="*/ 4933 h 10000"/>
                  <a:gd name="connsiteX49-481" fmla="*/ 8650 w 10000"/>
                  <a:gd name="connsiteY49-482" fmla="*/ 4933 h 10000"/>
                  <a:gd name="connsiteX50-483" fmla="*/ 8242 w 10000"/>
                  <a:gd name="connsiteY50-484" fmla="*/ 5067 h 10000"/>
                  <a:gd name="connsiteX51-485" fmla="*/ 8037 w 10000"/>
                  <a:gd name="connsiteY51-486" fmla="*/ 5333 h 10000"/>
                  <a:gd name="connsiteX52-487" fmla="*/ 7833 w 10000"/>
                  <a:gd name="connsiteY52-488" fmla="*/ 6000 h 10000"/>
                  <a:gd name="connsiteX53-489" fmla="*/ 7885 w 10000"/>
                  <a:gd name="connsiteY53-490" fmla="*/ 7067 h 10000"/>
                  <a:gd name="connsiteX54-491" fmla="*/ 8140 w 10000"/>
                  <a:gd name="connsiteY54-492" fmla="*/ 8000 h 10000"/>
                  <a:gd name="connsiteX55-493" fmla="*/ 8957 w 10000"/>
                  <a:gd name="connsiteY55-494" fmla="*/ 8800 h 10000"/>
                  <a:gd name="connsiteX56-495" fmla="*/ 9212 w 10000"/>
                  <a:gd name="connsiteY56-496" fmla="*/ 8800 h 10000"/>
                  <a:gd name="connsiteX57-497" fmla="*/ 9468 w 10000"/>
                  <a:gd name="connsiteY57-498" fmla="*/ 8667 h 10000"/>
                  <a:gd name="connsiteX58-499" fmla="*/ 9722 w 10000"/>
                  <a:gd name="connsiteY58-500" fmla="*/ 8400 h 10000"/>
                  <a:gd name="connsiteX59-501" fmla="*/ 9927 w 10000"/>
                  <a:gd name="connsiteY59-502" fmla="*/ 7867 h 10000"/>
                  <a:gd name="connsiteX60-503" fmla="*/ 9978 w 10000"/>
                  <a:gd name="connsiteY60-504" fmla="*/ 7067 h 10000"/>
                  <a:gd name="connsiteX61-505" fmla="*/ 9978 w 10000"/>
                  <a:gd name="connsiteY61-506" fmla="*/ 6267 h 10000"/>
                  <a:gd name="connsiteX62-507" fmla="*/ 9672 w 10000"/>
                  <a:gd name="connsiteY62-508" fmla="*/ 4933 h 10000"/>
                  <a:gd name="connsiteX63-509" fmla="*/ 9161 w 10000"/>
                  <a:gd name="connsiteY63-510" fmla="*/ 4133 h 10000"/>
                  <a:gd name="connsiteX64-511" fmla="*/ 8600 w 10000"/>
                  <a:gd name="connsiteY64-512" fmla="*/ 3600 h 10000"/>
                  <a:gd name="connsiteX65-513" fmla="*/ 7374 w 10000"/>
                  <a:gd name="connsiteY65-514" fmla="*/ 4000 h 10000"/>
                  <a:gd name="connsiteX66-515" fmla="*/ 6251 w 10000"/>
                  <a:gd name="connsiteY66-516" fmla="*/ 5333 h 10000"/>
                  <a:gd name="connsiteX67-517" fmla="*/ 5229 w 10000"/>
                  <a:gd name="connsiteY67-518" fmla="*/ 7200 h 10000"/>
                  <a:gd name="connsiteX68-519" fmla="*/ 4310 w 10000"/>
                  <a:gd name="connsiteY68-520" fmla="*/ 8667 h 10000"/>
                  <a:gd name="connsiteX69-521" fmla="*/ 2472 w 10000"/>
                  <a:gd name="connsiteY69-522" fmla="*/ 9600 h 10000"/>
                  <a:gd name="connsiteX70-523" fmla="*/ 1808 w 10000"/>
                  <a:gd name="connsiteY70-524" fmla="*/ 9200 h 10000"/>
                  <a:gd name="connsiteX71-525" fmla="*/ 1349 w 10000"/>
                  <a:gd name="connsiteY71-526" fmla="*/ 8533 h 10000"/>
                  <a:gd name="connsiteX72-527" fmla="*/ 940 w 10000"/>
                  <a:gd name="connsiteY72-528" fmla="*/ 7600 h 10000"/>
                  <a:gd name="connsiteX73-529" fmla="*/ 735 w 10000"/>
                  <a:gd name="connsiteY73-530" fmla="*/ 6800 h 10000"/>
                  <a:gd name="connsiteX74-531" fmla="*/ 685 w 10000"/>
                  <a:gd name="connsiteY74-532" fmla="*/ 5867 h 10000"/>
                  <a:gd name="connsiteX75-533" fmla="*/ 735 w 10000"/>
                  <a:gd name="connsiteY75-534" fmla="*/ 4800 h 10000"/>
                  <a:gd name="connsiteX76-535" fmla="*/ 1042 w 10000"/>
                  <a:gd name="connsiteY76-536" fmla="*/ 4000 h 10000"/>
                  <a:gd name="connsiteX77-537" fmla="*/ 1962 w 10000"/>
                  <a:gd name="connsiteY77-538" fmla="*/ 3200 h 10000"/>
                  <a:gd name="connsiteX78-539" fmla="*/ 2523 w 10000"/>
                  <a:gd name="connsiteY78-540" fmla="*/ 3333 h 10000"/>
                  <a:gd name="connsiteX79-541" fmla="*/ 3034 w 10000"/>
                  <a:gd name="connsiteY79-542" fmla="*/ 3867 h 10000"/>
                  <a:gd name="connsiteX80-543" fmla="*/ 3238 w 10000"/>
                  <a:gd name="connsiteY80-544" fmla="*/ 4267 h 10000"/>
                  <a:gd name="connsiteX81-545" fmla="*/ 3442 w 10000"/>
                  <a:gd name="connsiteY81-546" fmla="*/ 4800 h 10000"/>
                  <a:gd name="connsiteX82-547" fmla="*/ 3494 w 10000"/>
                  <a:gd name="connsiteY82-548" fmla="*/ 5467 h 10000"/>
                  <a:gd name="connsiteX83-549" fmla="*/ 3340 w 10000"/>
                  <a:gd name="connsiteY83-550" fmla="*/ 6133 h 10000"/>
                  <a:gd name="connsiteX84-551" fmla="*/ 2830 w 10000"/>
                  <a:gd name="connsiteY84-552" fmla="*/ 6800 h 10000"/>
                  <a:gd name="connsiteX85-553" fmla="*/ 2267 w 10000"/>
                  <a:gd name="connsiteY85-554" fmla="*/ 6933 h 10000"/>
                  <a:gd name="connsiteX86-555" fmla="*/ 1093 w 10000"/>
                  <a:gd name="connsiteY86-556" fmla="*/ 6133 h 10000"/>
                  <a:gd name="connsiteX87-557" fmla="*/ 582 w 10000"/>
                  <a:gd name="connsiteY87-558" fmla="*/ 5333 h 10000"/>
                  <a:gd name="connsiteX88-559" fmla="*/ 174 w 10000"/>
                  <a:gd name="connsiteY88-560" fmla="*/ 4133 h 10000"/>
                  <a:gd name="connsiteX89-561" fmla="*/ 21 w 10000"/>
                  <a:gd name="connsiteY89-562" fmla="*/ 2667 h 10000"/>
                  <a:gd name="connsiteX90-563" fmla="*/ 123 w 10000"/>
                  <a:gd name="connsiteY90-564" fmla="*/ 2000 h 10000"/>
                  <a:gd name="connsiteX91-565" fmla="*/ 225 w 10000"/>
                  <a:gd name="connsiteY91-566" fmla="*/ 1333 h 10000"/>
                  <a:gd name="connsiteX92-567" fmla="*/ 634 w 10000"/>
                  <a:gd name="connsiteY92-568" fmla="*/ 533 h 10000"/>
                  <a:gd name="connsiteX93-569" fmla="*/ 1145 w 10000"/>
                  <a:gd name="connsiteY93-570" fmla="*/ 133 h 10000"/>
                  <a:gd name="connsiteX0-571" fmla="*/ 1145 w 10000"/>
                  <a:gd name="connsiteY0-572" fmla="*/ 133 h 10000"/>
                  <a:gd name="connsiteX1-573" fmla="*/ 2778 w 10000"/>
                  <a:gd name="connsiteY1-574" fmla="*/ 800 h 10000"/>
                  <a:gd name="connsiteX2-575" fmla="*/ 1145 w 10000"/>
                  <a:gd name="connsiteY2-576" fmla="*/ 0 h 10000"/>
                  <a:gd name="connsiteX3-577" fmla="*/ 634 w 10000"/>
                  <a:gd name="connsiteY3-578" fmla="*/ 400 h 10000"/>
                  <a:gd name="connsiteX4-579" fmla="*/ 225 w 10000"/>
                  <a:gd name="connsiteY4-580" fmla="*/ 1200 h 10000"/>
                  <a:gd name="connsiteX5-581" fmla="*/ 72 w 10000"/>
                  <a:gd name="connsiteY5-582" fmla="*/ 1867 h 10000"/>
                  <a:gd name="connsiteX6-583" fmla="*/ 21 w 10000"/>
                  <a:gd name="connsiteY6-584" fmla="*/ 2667 h 10000"/>
                  <a:gd name="connsiteX7-585" fmla="*/ 123 w 10000"/>
                  <a:gd name="connsiteY7-586" fmla="*/ 4133 h 10000"/>
                  <a:gd name="connsiteX8-587" fmla="*/ 531 w 10000"/>
                  <a:gd name="connsiteY8-588" fmla="*/ 5333 h 10000"/>
                  <a:gd name="connsiteX9-589" fmla="*/ 1042 w 10000"/>
                  <a:gd name="connsiteY9-590" fmla="*/ 6267 h 10000"/>
                  <a:gd name="connsiteX10-591" fmla="*/ 2217 w 10000"/>
                  <a:gd name="connsiteY10-592" fmla="*/ 7200 h 10000"/>
                  <a:gd name="connsiteX11-593" fmla="*/ 2830 w 10000"/>
                  <a:gd name="connsiteY11-594" fmla="*/ 7067 h 10000"/>
                  <a:gd name="connsiteX12-595" fmla="*/ 3391 w 10000"/>
                  <a:gd name="connsiteY12-596" fmla="*/ 6400 h 10000"/>
                  <a:gd name="connsiteX13-597" fmla="*/ 3544 w 10000"/>
                  <a:gd name="connsiteY13-598" fmla="*/ 5600 h 10000"/>
                  <a:gd name="connsiteX14-599" fmla="*/ 3544 w 10000"/>
                  <a:gd name="connsiteY14-600" fmla="*/ 4800 h 10000"/>
                  <a:gd name="connsiteX15-601" fmla="*/ 3340 w 10000"/>
                  <a:gd name="connsiteY15-602" fmla="*/ 4133 h 10000"/>
                  <a:gd name="connsiteX16-603" fmla="*/ 3084 w 10000"/>
                  <a:gd name="connsiteY16-604" fmla="*/ 3600 h 10000"/>
                  <a:gd name="connsiteX17-605" fmla="*/ 2574 w 10000"/>
                  <a:gd name="connsiteY17-606" fmla="*/ 3067 h 10000"/>
                  <a:gd name="connsiteX18-607" fmla="*/ 2012 w 10000"/>
                  <a:gd name="connsiteY18-608" fmla="*/ 2933 h 10000"/>
                  <a:gd name="connsiteX19-609" fmla="*/ 1451 w 10000"/>
                  <a:gd name="connsiteY19-610" fmla="*/ 3067 h 10000"/>
                  <a:gd name="connsiteX20-611" fmla="*/ 991 w 10000"/>
                  <a:gd name="connsiteY20-612" fmla="*/ 3733 h 10000"/>
                  <a:gd name="connsiteX21-613" fmla="*/ 685 w 10000"/>
                  <a:gd name="connsiteY21-614" fmla="*/ 4667 h 10000"/>
                  <a:gd name="connsiteX22-615" fmla="*/ 531 w 10000"/>
                  <a:gd name="connsiteY22-616" fmla="*/ 5867 h 10000"/>
                  <a:gd name="connsiteX23-617" fmla="*/ 634 w 10000"/>
                  <a:gd name="connsiteY23-618" fmla="*/ 6933 h 10000"/>
                  <a:gd name="connsiteX24-619" fmla="*/ 838 w 10000"/>
                  <a:gd name="connsiteY24-620" fmla="*/ 7733 h 10000"/>
                  <a:gd name="connsiteX25-621" fmla="*/ 1246 w 10000"/>
                  <a:gd name="connsiteY25-622" fmla="*/ 8800 h 10000"/>
                  <a:gd name="connsiteX26-623" fmla="*/ 1757 w 10000"/>
                  <a:gd name="connsiteY26-624" fmla="*/ 9467 h 10000"/>
                  <a:gd name="connsiteX27-625" fmla="*/ 2472 w 10000"/>
                  <a:gd name="connsiteY27-626" fmla="*/ 10000 h 10000"/>
                  <a:gd name="connsiteX28-627" fmla="*/ 3391 w 10000"/>
                  <a:gd name="connsiteY28-628" fmla="*/ 9867 h 10000"/>
                  <a:gd name="connsiteX29-629" fmla="*/ 4361 w 10000"/>
                  <a:gd name="connsiteY29-630" fmla="*/ 8933 h 10000"/>
                  <a:gd name="connsiteX30-631" fmla="*/ 5331 w 10000"/>
                  <a:gd name="connsiteY30-632" fmla="*/ 7333 h 10000"/>
                  <a:gd name="connsiteX31-633" fmla="*/ 6301 w 10000"/>
                  <a:gd name="connsiteY31-634" fmla="*/ 5600 h 10000"/>
                  <a:gd name="connsiteX32-635" fmla="*/ 7425 w 10000"/>
                  <a:gd name="connsiteY32-636" fmla="*/ 4133 h 10000"/>
                  <a:gd name="connsiteX33-637" fmla="*/ 8600 w 10000"/>
                  <a:gd name="connsiteY33-638" fmla="*/ 3867 h 10000"/>
                  <a:gd name="connsiteX34-639" fmla="*/ 9161 w 10000"/>
                  <a:gd name="connsiteY34-640" fmla="*/ 4267 h 10000"/>
                  <a:gd name="connsiteX35-641" fmla="*/ 9621 w 10000"/>
                  <a:gd name="connsiteY35-642" fmla="*/ 5067 h 10000"/>
                  <a:gd name="connsiteX36-643" fmla="*/ 9927 w 10000"/>
                  <a:gd name="connsiteY36-644" fmla="*/ 6400 h 10000"/>
                  <a:gd name="connsiteX37-645" fmla="*/ 9978 w 10000"/>
                  <a:gd name="connsiteY37-646" fmla="*/ 7067 h 10000"/>
                  <a:gd name="connsiteX38-647" fmla="*/ 9876 w 10000"/>
                  <a:gd name="connsiteY38-648" fmla="*/ 7733 h 10000"/>
                  <a:gd name="connsiteX39-649" fmla="*/ 9468 w 10000"/>
                  <a:gd name="connsiteY39-650" fmla="*/ 8533 h 10000"/>
                  <a:gd name="connsiteX40-651" fmla="*/ 8957 w 10000"/>
                  <a:gd name="connsiteY40-652" fmla="*/ 8800 h 10000"/>
                  <a:gd name="connsiteX41-653" fmla="*/ 8140 w 10000"/>
                  <a:gd name="connsiteY41-654" fmla="*/ 7867 h 10000"/>
                  <a:gd name="connsiteX42-655" fmla="*/ 7885 w 10000"/>
                  <a:gd name="connsiteY42-656" fmla="*/ 7067 h 10000"/>
                  <a:gd name="connsiteX43-657" fmla="*/ 7833 w 10000"/>
                  <a:gd name="connsiteY43-658" fmla="*/ 6000 h 10000"/>
                  <a:gd name="connsiteX44-659" fmla="*/ 8037 w 10000"/>
                  <a:gd name="connsiteY44-660" fmla="*/ 5333 h 10000"/>
                  <a:gd name="connsiteX45-661" fmla="*/ 8242 w 10000"/>
                  <a:gd name="connsiteY45-662" fmla="*/ 5067 h 10000"/>
                  <a:gd name="connsiteX46-663" fmla="*/ 8650 w 10000"/>
                  <a:gd name="connsiteY46-664" fmla="*/ 4933 h 10000"/>
                  <a:gd name="connsiteX47-665" fmla="*/ 8753 w 10000"/>
                  <a:gd name="connsiteY47-666" fmla="*/ 4933 h 10000"/>
                  <a:gd name="connsiteX48-667" fmla="*/ 8650 w 10000"/>
                  <a:gd name="connsiteY48-668" fmla="*/ 4933 h 10000"/>
                  <a:gd name="connsiteX49-669" fmla="*/ 8242 w 10000"/>
                  <a:gd name="connsiteY49-670" fmla="*/ 5067 h 10000"/>
                  <a:gd name="connsiteX50-671" fmla="*/ 8037 w 10000"/>
                  <a:gd name="connsiteY50-672" fmla="*/ 5333 h 10000"/>
                  <a:gd name="connsiteX51-673" fmla="*/ 7833 w 10000"/>
                  <a:gd name="connsiteY51-674" fmla="*/ 6000 h 10000"/>
                  <a:gd name="connsiteX52-675" fmla="*/ 7885 w 10000"/>
                  <a:gd name="connsiteY52-676" fmla="*/ 7067 h 10000"/>
                  <a:gd name="connsiteX53-677" fmla="*/ 8140 w 10000"/>
                  <a:gd name="connsiteY53-678" fmla="*/ 8000 h 10000"/>
                  <a:gd name="connsiteX54-679" fmla="*/ 8957 w 10000"/>
                  <a:gd name="connsiteY54-680" fmla="*/ 8800 h 10000"/>
                  <a:gd name="connsiteX55-681" fmla="*/ 9212 w 10000"/>
                  <a:gd name="connsiteY55-682" fmla="*/ 8800 h 10000"/>
                  <a:gd name="connsiteX56-683" fmla="*/ 9468 w 10000"/>
                  <a:gd name="connsiteY56-684" fmla="*/ 8667 h 10000"/>
                  <a:gd name="connsiteX57-685" fmla="*/ 9722 w 10000"/>
                  <a:gd name="connsiteY57-686" fmla="*/ 8400 h 10000"/>
                  <a:gd name="connsiteX58-687" fmla="*/ 9927 w 10000"/>
                  <a:gd name="connsiteY58-688" fmla="*/ 7867 h 10000"/>
                  <a:gd name="connsiteX59-689" fmla="*/ 9978 w 10000"/>
                  <a:gd name="connsiteY59-690" fmla="*/ 7067 h 10000"/>
                  <a:gd name="connsiteX60-691" fmla="*/ 9978 w 10000"/>
                  <a:gd name="connsiteY60-692" fmla="*/ 6267 h 10000"/>
                  <a:gd name="connsiteX61-693" fmla="*/ 9672 w 10000"/>
                  <a:gd name="connsiteY61-694" fmla="*/ 4933 h 10000"/>
                  <a:gd name="connsiteX62-695" fmla="*/ 9161 w 10000"/>
                  <a:gd name="connsiteY62-696" fmla="*/ 4133 h 10000"/>
                  <a:gd name="connsiteX63-697" fmla="*/ 8600 w 10000"/>
                  <a:gd name="connsiteY63-698" fmla="*/ 3600 h 10000"/>
                  <a:gd name="connsiteX64-699" fmla="*/ 7374 w 10000"/>
                  <a:gd name="connsiteY64-700" fmla="*/ 4000 h 10000"/>
                  <a:gd name="connsiteX65-701" fmla="*/ 6251 w 10000"/>
                  <a:gd name="connsiteY65-702" fmla="*/ 5333 h 10000"/>
                  <a:gd name="connsiteX66-703" fmla="*/ 5229 w 10000"/>
                  <a:gd name="connsiteY66-704" fmla="*/ 7200 h 10000"/>
                  <a:gd name="connsiteX67-705" fmla="*/ 4310 w 10000"/>
                  <a:gd name="connsiteY67-706" fmla="*/ 8667 h 10000"/>
                  <a:gd name="connsiteX68-707" fmla="*/ 2472 w 10000"/>
                  <a:gd name="connsiteY68-708" fmla="*/ 9600 h 10000"/>
                  <a:gd name="connsiteX69-709" fmla="*/ 1808 w 10000"/>
                  <a:gd name="connsiteY69-710" fmla="*/ 9200 h 10000"/>
                  <a:gd name="connsiteX70-711" fmla="*/ 1349 w 10000"/>
                  <a:gd name="connsiteY70-712" fmla="*/ 8533 h 10000"/>
                  <a:gd name="connsiteX71-713" fmla="*/ 940 w 10000"/>
                  <a:gd name="connsiteY71-714" fmla="*/ 7600 h 10000"/>
                  <a:gd name="connsiteX72-715" fmla="*/ 735 w 10000"/>
                  <a:gd name="connsiteY72-716" fmla="*/ 6800 h 10000"/>
                  <a:gd name="connsiteX73-717" fmla="*/ 685 w 10000"/>
                  <a:gd name="connsiteY73-718" fmla="*/ 5867 h 10000"/>
                  <a:gd name="connsiteX74-719" fmla="*/ 735 w 10000"/>
                  <a:gd name="connsiteY74-720" fmla="*/ 4800 h 10000"/>
                  <a:gd name="connsiteX75-721" fmla="*/ 1042 w 10000"/>
                  <a:gd name="connsiteY75-722" fmla="*/ 4000 h 10000"/>
                  <a:gd name="connsiteX76-723" fmla="*/ 1962 w 10000"/>
                  <a:gd name="connsiteY76-724" fmla="*/ 3200 h 10000"/>
                  <a:gd name="connsiteX77-725" fmla="*/ 2523 w 10000"/>
                  <a:gd name="connsiteY77-726" fmla="*/ 3333 h 10000"/>
                  <a:gd name="connsiteX78-727" fmla="*/ 3034 w 10000"/>
                  <a:gd name="connsiteY78-728" fmla="*/ 3867 h 10000"/>
                  <a:gd name="connsiteX79-729" fmla="*/ 3238 w 10000"/>
                  <a:gd name="connsiteY79-730" fmla="*/ 4267 h 10000"/>
                  <a:gd name="connsiteX80-731" fmla="*/ 3442 w 10000"/>
                  <a:gd name="connsiteY80-732" fmla="*/ 4800 h 10000"/>
                  <a:gd name="connsiteX81-733" fmla="*/ 3494 w 10000"/>
                  <a:gd name="connsiteY81-734" fmla="*/ 5467 h 10000"/>
                  <a:gd name="connsiteX82-735" fmla="*/ 3340 w 10000"/>
                  <a:gd name="connsiteY82-736" fmla="*/ 6133 h 10000"/>
                  <a:gd name="connsiteX83-737" fmla="*/ 2830 w 10000"/>
                  <a:gd name="connsiteY83-738" fmla="*/ 6800 h 10000"/>
                  <a:gd name="connsiteX84-739" fmla="*/ 2267 w 10000"/>
                  <a:gd name="connsiteY84-740" fmla="*/ 6933 h 10000"/>
                  <a:gd name="connsiteX85-741" fmla="*/ 1093 w 10000"/>
                  <a:gd name="connsiteY85-742" fmla="*/ 6133 h 10000"/>
                  <a:gd name="connsiteX86-743" fmla="*/ 582 w 10000"/>
                  <a:gd name="connsiteY86-744" fmla="*/ 5333 h 10000"/>
                  <a:gd name="connsiteX87-745" fmla="*/ 174 w 10000"/>
                  <a:gd name="connsiteY87-746" fmla="*/ 4133 h 10000"/>
                  <a:gd name="connsiteX88-747" fmla="*/ 21 w 10000"/>
                  <a:gd name="connsiteY88-748" fmla="*/ 2667 h 10000"/>
                  <a:gd name="connsiteX89-749" fmla="*/ 123 w 10000"/>
                  <a:gd name="connsiteY89-750" fmla="*/ 2000 h 10000"/>
                  <a:gd name="connsiteX90-751" fmla="*/ 225 w 10000"/>
                  <a:gd name="connsiteY90-752" fmla="*/ 1333 h 10000"/>
                  <a:gd name="connsiteX91-753" fmla="*/ 634 w 10000"/>
                  <a:gd name="connsiteY91-754" fmla="*/ 533 h 10000"/>
                  <a:gd name="connsiteX92-755" fmla="*/ 1145 w 10000"/>
                  <a:gd name="connsiteY92-756" fmla="*/ 133 h 10000"/>
                  <a:gd name="connsiteX0-757" fmla="*/ 634 w 10000"/>
                  <a:gd name="connsiteY0-758" fmla="*/ 533 h 10000"/>
                  <a:gd name="connsiteX1-759" fmla="*/ 2778 w 10000"/>
                  <a:gd name="connsiteY1-760" fmla="*/ 800 h 10000"/>
                  <a:gd name="connsiteX2-761" fmla="*/ 1145 w 10000"/>
                  <a:gd name="connsiteY2-762" fmla="*/ 0 h 10000"/>
                  <a:gd name="connsiteX3-763" fmla="*/ 634 w 10000"/>
                  <a:gd name="connsiteY3-764" fmla="*/ 400 h 10000"/>
                  <a:gd name="connsiteX4-765" fmla="*/ 225 w 10000"/>
                  <a:gd name="connsiteY4-766" fmla="*/ 1200 h 10000"/>
                  <a:gd name="connsiteX5-767" fmla="*/ 72 w 10000"/>
                  <a:gd name="connsiteY5-768" fmla="*/ 1867 h 10000"/>
                  <a:gd name="connsiteX6-769" fmla="*/ 21 w 10000"/>
                  <a:gd name="connsiteY6-770" fmla="*/ 2667 h 10000"/>
                  <a:gd name="connsiteX7-771" fmla="*/ 123 w 10000"/>
                  <a:gd name="connsiteY7-772" fmla="*/ 4133 h 10000"/>
                  <a:gd name="connsiteX8-773" fmla="*/ 531 w 10000"/>
                  <a:gd name="connsiteY8-774" fmla="*/ 5333 h 10000"/>
                  <a:gd name="connsiteX9-775" fmla="*/ 1042 w 10000"/>
                  <a:gd name="connsiteY9-776" fmla="*/ 6267 h 10000"/>
                  <a:gd name="connsiteX10-777" fmla="*/ 2217 w 10000"/>
                  <a:gd name="connsiteY10-778" fmla="*/ 7200 h 10000"/>
                  <a:gd name="connsiteX11-779" fmla="*/ 2830 w 10000"/>
                  <a:gd name="connsiteY11-780" fmla="*/ 7067 h 10000"/>
                  <a:gd name="connsiteX12-781" fmla="*/ 3391 w 10000"/>
                  <a:gd name="connsiteY12-782" fmla="*/ 6400 h 10000"/>
                  <a:gd name="connsiteX13-783" fmla="*/ 3544 w 10000"/>
                  <a:gd name="connsiteY13-784" fmla="*/ 5600 h 10000"/>
                  <a:gd name="connsiteX14-785" fmla="*/ 3544 w 10000"/>
                  <a:gd name="connsiteY14-786" fmla="*/ 4800 h 10000"/>
                  <a:gd name="connsiteX15-787" fmla="*/ 3340 w 10000"/>
                  <a:gd name="connsiteY15-788" fmla="*/ 4133 h 10000"/>
                  <a:gd name="connsiteX16-789" fmla="*/ 3084 w 10000"/>
                  <a:gd name="connsiteY16-790" fmla="*/ 3600 h 10000"/>
                  <a:gd name="connsiteX17-791" fmla="*/ 2574 w 10000"/>
                  <a:gd name="connsiteY17-792" fmla="*/ 3067 h 10000"/>
                  <a:gd name="connsiteX18-793" fmla="*/ 2012 w 10000"/>
                  <a:gd name="connsiteY18-794" fmla="*/ 2933 h 10000"/>
                  <a:gd name="connsiteX19-795" fmla="*/ 1451 w 10000"/>
                  <a:gd name="connsiteY19-796" fmla="*/ 3067 h 10000"/>
                  <a:gd name="connsiteX20-797" fmla="*/ 991 w 10000"/>
                  <a:gd name="connsiteY20-798" fmla="*/ 3733 h 10000"/>
                  <a:gd name="connsiteX21-799" fmla="*/ 685 w 10000"/>
                  <a:gd name="connsiteY21-800" fmla="*/ 4667 h 10000"/>
                  <a:gd name="connsiteX22-801" fmla="*/ 531 w 10000"/>
                  <a:gd name="connsiteY22-802" fmla="*/ 5867 h 10000"/>
                  <a:gd name="connsiteX23-803" fmla="*/ 634 w 10000"/>
                  <a:gd name="connsiteY23-804" fmla="*/ 6933 h 10000"/>
                  <a:gd name="connsiteX24-805" fmla="*/ 838 w 10000"/>
                  <a:gd name="connsiteY24-806" fmla="*/ 7733 h 10000"/>
                  <a:gd name="connsiteX25-807" fmla="*/ 1246 w 10000"/>
                  <a:gd name="connsiteY25-808" fmla="*/ 8800 h 10000"/>
                  <a:gd name="connsiteX26-809" fmla="*/ 1757 w 10000"/>
                  <a:gd name="connsiteY26-810" fmla="*/ 9467 h 10000"/>
                  <a:gd name="connsiteX27-811" fmla="*/ 2472 w 10000"/>
                  <a:gd name="connsiteY27-812" fmla="*/ 10000 h 10000"/>
                  <a:gd name="connsiteX28-813" fmla="*/ 3391 w 10000"/>
                  <a:gd name="connsiteY28-814" fmla="*/ 9867 h 10000"/>
                  <a:gd name="connsiteX29-815" fmla="*/ 4361 w 10000"/>
                  <a:gd name="connsiteY29-816" fmla="*/ 8933 h 10000"/>
                  <a:gd name="connsiteX30-817" fmla="*/ 5331 w 10000"/>
                  <a:gd name="connsiteY30-818" fmla="*/ 7333 h 10000"/>
                  <a:gd name="connsiteX31-819" fmla="*/ 6301 w 10000"/>
                  <a:gd name="connsiteY31-820" fmla="*/ 5600 h 10000"/>
                  <a:gd name="connsiteX32-821" fmla="*/ 7425 w 10000"/>
                  <a:gd name="connsiteY32-822" fmla="*/ 4133 h 10000"/>
                  <a:gd name="connsiteX33-823" fmla="*/ 8600 w 10000"/>
                  <a:gd name="connsiteY33-824" fmla="*/ 3867 h 10000"/>
                  <a:gd name="connsiteX34-825" fmla="*/ 9161 w 10000"/>
                  <a:gd name="connsiteY34-826" fmla="*/ 4267 h 10000"/>
                  <a:gd name="connsiteX35-827" fmla="*/ 9621 w 10000"/>
                  <a:gd name="connsiteY35-828" fmla="*/ 5067 h 10000"/>
                  <a:gd name="connsiteX36-829" fmla="*/ 9927 w 10000"/>
                  <a:gd name="connsiteY36-830" fmla="*/ 6400 h 10000"/>
                  <a:gd name="connsiteX37-831" fmla="*/ 9978 w 10000"/>
                  <a:gd name="connsiteY37-832" fmla="*/ 7067 h 10000"/>
                  <a:gd name="connsiteX38-833" fmla="*/ 9876 w 10000"/>
                  <a:gd name="connsiteY38-834" fmla="*/ 7733 h 10000"/>
                  <a:gd name="connsiteX39-835" fmla="*/ 9468 w 10000"/>
                  <a:gd name="connsiteY39-836" fmla="*/ 8533 h 10000"/>
                  <a:gd name="connsiteX40-837" fmla="*/ 8957 w 10000"/>
                  <a:gd name="connsiteY40-838" fmla="*/ 8800 h 10000"/>
                  <a:gd name="connsiteX41-839" fmla="*/ 8140 w 10000"/>
                  <a:gd name="connsiteY41-840" fmla="*/ 7867 h 10000"/>
                  <a:gd name="connsiteX42-841" fmla="*/ 7885 w 10000"/>
                  <a:gd name="connsiteY42-842" fmla="*/ 7067 h 10000"/>
                  <a:gd name="connsiteX43-843" fmla="*/ 7833 w 10000"/>
                  <a:gd name="connsiteY43-844" fmla="*/ 6000 h 10000"/>
                  <a:gd name="connsiteX44-845" fmla="*/ 8037 w 10000"/>
                  <a:gd name="connsiteY44-846" fmla="*/ 5333 h 10000"/>
                  <a:gd name="connsiteX45-847" fmla="*/ 8242 w 10000"/>
                  <a:gd name="connsiteY45-848" fmla="*/ 5067 h 10000"/>
                  <a:gd name="connsiteX46-849" fmla="*/ 8650 w 10000"/>
                  <a:gd name="connsiteY46-850" fmla="*/ 4933 h 10000"/>
                  <a:gd name="connsiteX47-851" fmla="*/ 8753 w 10000"/>
                  <a:gd name="connsiteY47-852" fmla="*/ 4933 h 10000"/>
                  <a:gd name="connsiteX48-853" fmla="*/ 8650 w 10000"/>
                  <a:gd name="connsiteY48-854" fmla="*/ 4933 h 10000"/>
                  <a:gd name="connsiteX49-855" fmla="*/ 8242 w 10000"/>
                  <a:gd name="connsiteY49-856" fmla="*/ 5067 h 10000"/>
                  <a:gd name="connsiteX50-857" fmla="*/ 8037 w 10000"/>
                  <a:gd name="connsiteY50-858" fmla="*/ 5333 h 10000"/>
                  <a:gd name="connsiteX51-859" fmla="*/ 7833 w 10000"/>
                  <a:gd name="connsiteY51-860" fmla="*/ 6000 h 10000"/>
                  <a:gd name="connsiteX52-861" fmla="*/ 7885 w 10000"/>
                  <a:gd name="connsiteY52-862" fmla="*/ 7067 h 10000"/>
                  <a:gd name="connsiteX53-863" fmla="*/ 8140 w 10000"/>
                  <a:gd name="connsiteY53-864" fmla="*/ 8000 h 10000"/>
                  <a:gd name="connsiteX54-865" fmla="*/ 8957 w 10000"/>
                  <a:gd name="connsiteY54-866" fmla="*/ 8800 h 10000"/>
                  <a:gd name="connsiteX55-867" fmla="*/ 9212 w 10000"/>
                  <a:gd name="connsiteY55-868" fmla="*/ 8800 h 10000"/>
                  <a:gd name="connsiteX56-869" fmla="*/ 9468 w 10000"/>
                  <a:gd name="connsiteY56-870" fmla="*/ 8667 h 10000"/>
                  <a:gd name="connsiteX57-871" fmla="*/ 9722 w 10000"/>
                  <a:gd name="connsiteY57-872" fmla="*/ 8400 h 10000"/>
                  <a:gd name="connsiteX58-873" fmla="*/ 9927 w 10000"/>
                  <a:gd name="connsiteY58-874" fmla="*/ 7867 h 10000"/>
                  <a:gd name="connsiteX59-875" fmla="*/ 9978 w 10000"/>
                  <a:gd name="connsiteY59-876" fmla="*/ 7067 h 10000"/>
                  <a:gd name="connsiteX60-877" fmla="*/ 9978 w 10000"/>
                  <a:gd name="connsiteY60-878" fmla="*/ 6267 h 10000"/>
                  <a:gd name="connsiteX61-879" fmla="*/ 9672 w 10000"/>
                  <a:gd name="connsiteY61-880" fmla="*/ 4933 h 10000"/>
                  <a:gd name="connsiteX62-881" fmla="*/ 9161 w 10000"/>
                  <a:gd name="connsiteY62-882" fmla="*/ 4133 h 10000"/>
                  <a:gd name="connsiteX63-883" fmla="*/ 8600 w 10000"/>
                  <a:gd name="connsiteY63-884" fmla="*/ 3600 h 10000"/>
                  <a:gd name="connsiteX64-885" fmla="*/ 7374 w 10000"/>
                  <a:gd name="connsiteY64-886" fmla="*/ 4000 h 10000"/>
                  <a:gd name="connsiteX65-887" fmla="*/ 6251 w 10000"/>
                  <a:gd name="connsiteY65-888" fmla="*/ 5333 h 10000"/>
                  <a:gd name="connsiteX66-889" fmla="*/ 5229 w 10000"/>
                  <a:gd name="connsiteY66-890" fmla="*/ 7200 h 10000"/>
                  <a:gd name="connsiteX67-891" fmla="*/ 4310 w 10000"/>
                  <a:gd name="connsiteY67-892" fmla="*/ 8667 h 10000"/>
                  <a:gd name="connsiteX68-893" fmla="*/ 2472 w 10000"/>
                  <a:gd name="connsiteY68-894" fmla="*/ 9600 h 10000"/>
                  <a:gd name="connsiteX69-895" fmla="*/ 1808 w 10000"/>
                  <a:gd name="connsiteY69-896" fmla="*/ 9200 h 10000"/>
                  <a:gd name="connsiteX70-897" fmla="*/ 1349 w 10000"/>
                  <a:gd name="connsiteY70-898" fmla="*/ 8533 h 10000"/>
                  <a:gd name="connsiteX71-899" fmla="*/ 940 w 10000"/>
                  <a:gd name="connsiteY71-900" fmla="*/ 7600 h 10000"/>
                  <a:gd name="connsiteX72-901" fmla="*/ 735 w 10000"/>
                  <a:gd name="connsiteY72-902" fmla="*/ 6800 h 10000"/>
                  <a:gd name="connsiteX73-903" fmla="*/ 685 w 10000"/>
                  <a:gd name="connsiteY73-904" fmla="*/ 5867 h 10000"/>
                  <a:gd name="connsiteX74-905" fmla="*/ 735 w 10000"/>
                  <a:gd name="connsiteY74-906" fmla="*/ 4800 h 10000"/>
                  <a:gd name="connsiteX75-907" fmla="*/ 1042 w 10000"/>
                  <a:gd name="connsiteY75-908" fmla="*/ 4000 h 10000"/>
                  <a:gd name="connsiteX76-909" fmla="*/ 1962 w 10000"/>
                  <a:gd name="connsiteY76-910" fmla="*/ 3200 h 10000"/>
                  <a:gd name="connsiteX77-911" fmla="*/ 2523 w 10000"/>
                  <a:gd name="connsiteY77-912" fmla="*/ 3333 h 10000"/>
                  <a:gd name="connsiteX78-913" fmla="*/ 3034 w 10000"/>
                  <a:gd name="connsiteY78-914" fmla="*/ 3867 h 10000"/>
                  <a:gd name="connsiteX79-915" fmla="*/ 3238 w 10000"/>
                  <a:gd name="connsiteY79-916" fmla="*/ 4267 h 10000"/>
                  <a:gd name="connsiteX80-917" fmla="*/ 3442 w 10000"/>
                  <a:gd name="connsiteY80-918" fmla="*/ 4800 h 10000"/>
                  <a:gd name="connsiteX81-919" fmla="*/ 3494 w 10000"/>
                  <a:gd name="connsiteY81-920" fmla="*/ 5467 h 10000"/>
                  <a:gd name="connsiteX82-921" fmla="*/ 3340 w 10000"/>
                  <a:gd name="connsiteY82-922" fmla="*/ 6133 h 10000"/>
                  <a:gd name="connsiteX83-923" fmla="*/ 2830 w 10000"/>
                  <a:gd name="connsiteY83-924" fmla="*/ 6800 h 10000"/>
                  <a:gd name="connsiteX84-925" fmla="*/ 2267 w 10000"/>
                  <a:gd name="connsiteY84-926" fmla="*/ 6933 h 10000"/>
                  <a:gd name="connsiteX85-927" fmla="*/ 1093 w 10000"/>
                  <a:gd name="connsiteY85-928" fmla="*/ 6133 h 10000"/>
                  <a:gd name="connsiteX86-929" fmla="*/ 582 w 10000"/>
                  <a:gd name="connsiteY86-930" fmla="*/ 5333 h 10000"/>
                  <a:gd name="connsiteX87-931" fmla="*/ 174 w 10000"/>
                  <a:gd name="connsiteY87-932" fmla="*/ 4133 h 10000"/>
                  <a:gd name="connsiteX88-933" fmla="*/ 21 w 10000"/>
                  <a:gd name="connsiteY88-934" fmla="*/ 2667 h 10000"/>
                  <a:gd name="connsiteX89-935" fmla="*/ 123 w 10000"/>
                  <a:gd name="connsiteY89-936" fmla="*/ 2000 h 10000"/>
                  <a:gd name="connsiteX90-937" fmla="*/ 225 w 10000"/>
                  <a:gd name="connsiteY90-938" fmla="*/ 1333 h 10000"/>
                  <a:gd name="connsiteX91-939" fmla="*/ 634 w 10000"/>
                  <a:gd name="connsiteY91-940" fmla="*/ 533 h 10000"/>
                  <a:gd name="connsiteX0-941" fmla="*/ 634 w 10000"/>
                  <a:gd name="connsiteY0-942" fmla="*/ 140 h 9607"/>
                  <a:gd name="connsiteX1-943" fmla="*/ 2778 w 10000"/>
                  <a:gd name="connsiteY1-944" fmla="*/ 407 h 9607"/>
                  <a:gd name="connsiteX2-945" fmla="*/ 634 w 10000"/>
                  <a:gd name="connsiteY2-946" fmla="*/ 7 h 9607"/>
                  <a:gd name="connsiteX3-947" fmla="*/ 225 w 10000"/>
                  <a:gd name="connsiteY3-948" fmla="*/ 807 h 9607"/>
                  <a:gd name="connsiteX4-949" fmla="*/ 72 w 10000"/>
                  <a:gd name="connsiteY4-950" fmla="*/ 1474 h 9607"/>
                  <a:gd name="connsiteX5-951" fmla="*/ 21 w 10000"/>
                  <a:gd name="connsiteY5-952" fmla="*/ 2274 h 9607"/>
                  <a:gd name="connsiteX6-953" fmla="*/ 123 w 10000"/>
                  <a:gd name="connsiteY6-954" fmla="*/ 3740 h 9607"/>
                  <a:gd name="connsiteX7-955" fmla="*/ 531 w 10000"/>
                  <a:gd name="connsiteY7-956" fmla="*/ 4940 h 9607"/>
                  <a:gd name="connsiteX8-957" fmla="*/ 1042 w 10000"/>
                  <a:gd name="connsiteY8-958" fmla="*/ 5874 h 9607"/>
                  <a:gd name="connsiteX9-959" fmla="*/ 2217 w 10000"/>
                  <a:gd name="connsiteY9-960" fmla="*/ 6807 h 9607"/>
                  <a:gd name="connsiteX10-961" fmla="*/ 2830 w 10000"/>
                  <a:gd name="connsiteY10-962" fmla="*/ 6674 h 9607"/>
                  <a:gd name="connsiteX11-963" fmla="*/ 3391 w 10000"/>
                  <a:gd name="connsiteY11-964" fmla="*/ 6007 h 9607"/>
                  <a:gd name="connsiteX12-965" fmla="*/ 3544 w 10000"/>
                  <a:gd name="connsiteY12-966" fmla="*/ 5207 h 9607"/>
                  <a:gd name="connsiteX13-967" fmla="*/ 3544 w 10000"/>
                  <a:gd name="connsiteY13-968" fmla="*/ 4407 h 9607"/>
                  <a:gd name="connsiteX14-969" fmla="*/ 3340 w 10000"/>
                  <a:gd name="connsiteY14-970" fmla="*/ 3740 h 9607"/>
                  <a:gd name="connsiteX15-971" fmla="*/ 3084 w 10000"/>
                  <a:gd name="connsiteY15-972" fmla="*/ 3207 h 9607"/>
                  <a:gd name="connsiteX16-973" fmla="*/ 2574 w 10000"/>
                  <a:gd name="connsiteY16-974" fmla="*/ 2674 h 9607"/>
                  <a:gd name="connsiteX17-975" fmla="*/ 2012 w 10000"/>
                  <a:gd name="connsiteY17-976" fmla="*/ 2540 h 9607"/>
                  <a:gd name="connsiteX18-977" fmla="*/ 1451 w 10000"/>
                  <a:gd name="connsiteY18-978" fmla="*/ 2674 h 9607"/>
                  <a:gd name="connsiteX19-979" fmla="*/ 991 w 10000"/>
                  <a:gd name="connsiteY19-980" fmla="*/ 3340 h 9607"/>
                  <a:gd name="connsiteX20-981" fmla="*/ 685 w 10000"/>
                  <a:gd name="connsiteY20-982" fmla="*/ 4274 h 9607"/>
                  <a:gd name="connsiteX21-983" fmla="*/ 531 w 10000"/>
                  <a:gd name="connsiteY21-984" fmla="*/ 5474 h 9607"/>
                  <a:gd name="connsiteX22-985" fmla="*/ 634 w 10000"/>
                  <a:gd name="connsiteY22-986" fmla="*/ 6540 h 9607"/>
                  <a:gd name="connsiteX23-987" fmla="*/ 838 w 10000"/>
                  <a:gd name="connsiteY23-988" fmla="*/ 7340 h 9607"/>
                  <a:gd name="connsiteX24-989" fmla="*/ 1246 w 10000"/>
                  <a:gd name="connsiteY24-990" fmla="*/ 8407 h 9607"/>
                  <a:gd name="connsiteX25-991" fmla="*/ 1757 w 10000"/>
                  <a:gd name="connsiteY25-992" fmla="*/ 9074 h 9607"/>
                  <a:gd name="connsiteX26-993" fmla="*/ 2472 w 10000"/>
                  <a:gd name="connsiteY26-994" fmla="*/ 9607 h 9607"/>
                  <a:gd name="connsiteX27-995" fmla="*/ 3391 w 10000"/>
                  <a:gd name="connsiteY27-996" fmla="*/ 9474 h 9607"/>
                  <a:gd name="connsiteX28-997" fmla="*/ 4361 w 10000"/>
                  <a:gd name="connsiteY28-998" fmla="*/ 8540 h 9607"/>
                  <a:gd name="connsiteX29-999" fmla="*/ 5331 w 10000"/>
                  <a:gd name="connsiteY29-1000" fmla="*/ 6940 h 9607"/>
                  <a:gd name="connsiteX30-1001" fmla="*/ 6301 w 10000"/>
                  <a:gd name="connsiteY30-1002" fmla="*/ 5207 h 9607"/>
                  <a:gd name="connsiteX31-1003" fmla="*/ 7425 w 10000"/>
                  <a:gd name="connsiteY31-1004" fmla="*/ 3740 h 9607"/>
                  <a:gd name="connsiteX32-1005" fmla="*/ 8600 w 10000"/>
                  <a:gd name="connsiteY32-1006" fmla="*/ 3474 h 9607"/>
                  <a:gd name="connsiteX33-1007" fmla="*/ 9161 w 10000"/>
                  <a:gd name="connsiteY33-1008" fmla="*/ 3874 h 9607"/>
                  <a:gd name="connsiteX34-1009" fmla="*/ 9621 w 10000"/>
                  <a:gd name="connsiteY34-1010" fmla="*/ 4674 h 9607"/>
                  <a:gd name="connsiteX35-1011" fmla="*/ 9927 w 10000"/>
                  <a:gd name="connsiteY35-1012" fmla="*/ 6007 h 9607"/>
                  <a:gd name="connsiteX36-1013" fmla="*/ 9978 w 10000"/>
                  <a:gd name="connsiteY36-1014" fmla="*/ 6674 h 9607"/>
                  <a:gd name="connsiteX37-1015" fmla="*/ 9876 w 10000"/>
                  <a:gd name="connsiteY37-1016" fmla="*/ 7340 h 9607"/>
                  <a:gd name="connsiteX38-1017" fmla="*/ 9468 w 10000"/>
                  <a:gd name="connsiteY38-1018" fmla="*/ 8140 h 9607"/>
                  <a:gd name="connsiteX39-1019" fmla="*/ 8957 w 10000"/>
                  <a:gd name="connsiteY39-1020" fmla="*/ 8407 h 9607"/>
                  <a:gd name="connsiteX40-1021" fmla="*/ 8140 w 10000"/>
                  <a:gd name="connsiteY40-1022" fmla="*/ 7474 h 9607"/>
                  <a:gd name="connsiteX41-1023" fmla="*/ 7885 w 10000"/>
                  <a:gd name="connsiteY41-1024" fmla="*/ 6674 h 9607"/>
                  <a:gd name="connsiteX42-1025" fmla="*/ 7833 w 10000"/>
                  <a:gd name="connsiteY42-1026" fmla="*/ 5607 h 9607"/>
                  <a:gd name="connsiteX43-1027" fmla="*/ 8037 w 10000"/>
                  <a:gd name="connsiteY43-1028" fmla="*/ 4940 h 9607"/>
                  <a:gd name="connsiteX44-1029" fmla="*/ 8242 w 10000"/>
                  <a:gd name="connsiteY44-1030" fmla="*/ 4674 h 9607"/>
                  <a:gd name="connsiteX45-1031" fmla="*/ 8650 w 10000"/>
                  <a:gd name="connsiteY45-1032" fmla="*/ 4540 h 9607"/>
                  <a:gd name="connsiteX46-1033" fmla="*/ 8753 w 10000"/>
                  <a:gd name="connsiteY46-1034" fmla="*/ 4540 h 9607"/>
                  <a:gd name="connsiteX47-1035" fmla="*/ 8650 w 10000"/>
                  <a:gd name="connsiteY47-1036" fmla="*/ 4540 h 9607"/>
                  <a:gd name="connsiteX48-1037" fmla="*/ 8242 w 10000"/>
                  <a:gd name="connsiteY48-1038" fmla="*/ 4674 h 9607"/>
                  <a:gd name="connsiteX49-1039" fmla="*/ 8037 w 10000"/>
                  <a:gd name="connsiteY49-1040" fmla="*/ 4940 h 9607"/>
                  <a:gd name="connsiteX50-1041" fmla="*/ 7833 w 10000"/>
                  <a:gd name="connsiteY50-1042" fmla="*/ 5607 h 9607"/>
                  <a:gd name="connsiteX51-1043" fmla="*/ 7885 w 10000"/>
                  <a:gd name="connsiteY51-1044" fmla="*/ 6674 h 9607"/>
                  <a:gd name="connsiteX52-1045" fmla="*/ 8140 w 10000"/>
                  <a:gd name="connsiteY52-1046" fmla="*/ 7607 h 9607"/>
                  <a:gd name="connsiteX53-1047" fmla="*/ 8957 w 10000"/>
                  <a:gd name="connsiteY53-1048" fmla="*/ 8407 h 9607"/>
                  <a:gd name="connsiteX54-1049" fmla="*/ 9212 w 10000"/>
                  <a:gd name="connsiteY54-1050" fmla="*/ 8407 h 9607"/>
                  <a:gd name="connsiteX55-1051" fmla="*/ 9468 w 10000"/>
                  <a:gd name="connsiteY55-1052" fmla="*/ 8274 h 9607"/>
                  <a:gd name="connsiteX56-1053" fmla="*/ 9722 w 10000"/>
                  <a:gd name="connsiteY56-1054" fmla="*/ 8007 h 9607"/>
                  <a:gd name="connsiteX57-1055" fmla="*/ 9927 w 10000"/>
                  <a:gd name="connsiteY57-1056" fmla="*/ 7474 h 9607"/>
                  <a:gd name="connsiteX58-1057" fmla="*/ 9978 w 10000"/>
                  <a:gd name="connsiteY58-1058" fmla="*/ 6674 h 9607"/>
                  <a:gd name="connsiteX59-1059" fmla="*/ 9978 w 10000"/>
                  <a:gd name="connsiteY59-1060" fmla="*/ 5874 h 9607"/>
                  <a:gd name="connsiteX60-1061" fmla="*/ 9672 w 10000"/>
                  <a:gd name="connsiteY60-1062" fmla="*/ 4540 h 9607"/>
                  <a:gd name="connsiteX61-1063" fmla="*/ 9161 w 10000"/>
                  <a:gd name="connsiteY61-1064" fmla="*/ 3740 h 9607"/>
                  <a:gd name="connsiteX62-1065" fmla="*/ 8600 w 10000"/>
                  <a:gd name="connsiteY62-1066" fmla="*/ 3207 h 9607"/>
                  <a:gd name="connsiteX63-1067" fmla="*/ 7374 w 10000"/>
                  <a:gd name="connsiteY63-1068" fmla="*/ 3607 h 9607"/>
                  <a:gd name="connsiteX64-1069" fmla="*/ 6251 w 10000"/>
                  <a:gd name="connsiteY64-1070" fmla="*/ 4940 h 9607"/>
                  <a:gd name="connsiteX65-1071" fmla="*/ 5229 w 10000"/>
                  <a:gd name="connsiteY65-1072" fmla="*/ 6807 h 9607"/>
                  <a:gd name="connsiteX66-1073" fmla="*/ 4310 w 10000"/>
                  <a:gd name="connsiteY66-1074" fmla="*/ 8274 h 9607"/>
                  <a:gd name="connsiteX67-1075" fmla="*/ 2472 w 10000"/>
                  <a:gd name="connsiteY67-1076" fmla="*/ 9207 h 9607"/>
                  <a:gd name="connsiteX68-1077" fmla="*/ 1808 w 10000"/>
                  <a:gd name="connsiteY68-1078" fmla="*/ 8807 h 9607"/>
                  <a:gd name="connsiteX69-1079" fmla="*/ 1349 w 10000"/>
                  <a:gd name="connsiteY69-1080" fmla="*/ 8140 h 9607"/>
                  <a:gd name="connsiteX70-1081" fmla="*/ 940 w 10000"/>
                  <a:gd name="connsiteY70-1082" fmla="*/ 7207 h 9607"/>
                  <a:gd name="connsiteX71-1083" fmla="*/ 735 w 10000"/>
                  <a:gd name="connsiteY71-1084" fmla="*/ 6407 h 9607"/>
                  <a:gd name="connsiteX72-1085" fmla="*/ 685 w 10000"/>
                  <a:gd name="connsiteY72-1086" fmla="*/ 5474 h 9607"/>
                  <a:gd name="connsiteX73-1087" fmla="*/ 735 w 10000"/>
                  <a:gd name="connsiteY73-1088" fmla="*/ 4407 h 9607"/>
                  <a:gd name="connsiteX74-1089" fmla="*/ 1042 w 10000"/>
                  <a:gd name="connsiteY74-1090" fmla="*/ 3607 h 9607"/>
                  <a:gd name="connsiteX75-1091" fmla="*/ 1962 w 10000"/>
                  <a:gd name="connsiteY75-1092" fmla="*/ 2807 h 9607"/>
                  <a:gd name="connsiteX76-1093" fmla="*/ 2523 w 10000"/>
                  <a:gd name="connsiteY76-1094" fmla="*/ 2940 h 9607"/>
                  <a:gd name="connsiteX77-1095" fmla="*/ 3034 w 10000"/>
                  <a:gd name="connsiteY77-1096" fmla="*/ 3474 h 9607"/>
                  <a:gd name="connsiteX78-1097" fmla="*/ 3238 w 10000"/>
                  <a:gd name="connsiteY78-1098" fmla="*/ 3874 h 9607"/>
                  <a:gd name="connsiteX79-1099" fmla="*/ 3442 w 10000"/>
                  <a:gd name="connsiteY79-1100" fmla="*/ 4407 h 9607"/>
                  <a:gd name="connsiteX80-1101" fmla="*/ 3494 w 10000"/>
                  <a:gd name="connsiteY80-1102" fmla="*/ 5074 h 9607"/>
                  <a:gd name="connsiteX81-1103" fmla="*/ 3340 w 10000"/>
                  <a:gd name="connsiteY81-1104" fmla="*/ 5740 h 9607"/>
                  <a:gd name="connsiteX82-1105" fmla="*/ 2830 w 10000"/>
                  <a:gd name="connsiteY82-1106" fmla="*/ 6407 h 9607"/>
                  <a:gd name="connsiteX83-1107" fmla="*/ 2267 w 10000"/>
                  <a:gd name="connsiteY83-1108" fmla="*/ 6540 h 9607"/>
                  <a:gd name="connsiteX84-1109" fmla="*/ 1093 w 10000"/>
                  <a:gd name="connsiteY84-1110" fmla="*/ 5740 h 9607"/>
                  <a:gd name="connsiteX85-1111" fmla="*/ 582 w 10000"/>
                  <a:gd name="connsiteY85-1112" fmla="*/ 4940 h 9607"/>
                  <a:gd name="connsiteX86-1113" fmla="*/ 174 w 10000"/>
                  <a:gd name="connsiteY86-1114" fmla="*/ 3740 h 9607"/>
                  <a:gd name="connsiteX87-1115" fmla="*/ 21 w 10000"/>
                  <a:gd name="connsiteY87-1116" fmla="*/ 2274 h 9607"/>
                  <a:gd name="connsiteX88-1117" fmla="*/ 123 w 10000"/>
                  <a:gd name="connsiteY88-1118" fmla="*/ 1607 h 9607"/>
                  <a:gd name="connsiteX89-1119" fmla="*/ 225 w 10000"/>
                  <a:gd name="connsiteY89-1120" fmla="*/ 940 h 9607"/>
                  <a:gd name="connsiteX90-1121" fmla="*/ 634 w 10000"/>
                  <a:gd name="connsiteY90-1122" fmla="*/ 140 h 9607"/>
                  <a:gd name="connsiteX0-1123" fmla="*/ 225 w 10000"/>
                  <a:gd name="connsiteY0-1124" fmla="*/ 978 h 10000"/>
                  <a:gd name="connsiteX1-1125" fmla="*/ 2778 w 10000"/>
                  <a:gd name="connsiteY1-1126" fmla="*/ 424 h 10000"/>
                  <a:gd name="connsiteX2-1127" fmla="*/ 634 w 10000"/>
                  <a:gd name="connsiteY2-1128" fmla="*/ 7 h 10000"/>
                  <a:gd name="connsiteX3-1129" fmla="*/ 225 w 10000"/>
                  <a:gd name="connsiteY3-1130" fmla="*/ 840 h 10000"/>
                  <a:gd name="connsiteX4-1131" fmla="*/ 72 w 10000"/>
                  <a:gd name="connsiteY4-1132" fmla="*/ 1534 h 10000"/>
                  <a:gd name="connsiteX5-1133" fmla="*/ 21 w 10000"/>
                  <a:gd name="connsiteY5-1134" fmla="*/ 2367 h 10000"/>
                  <a:gd name="connsiteX6-1135" fmla="*/ 123 w 10000"/>
                  <a:gd name="connsiteY6-1136" fmla="*/ 3893 h 10000"/>
                  <a:gd name="connsiteX7-1137" fmla="*/ 531 w 10000"/>
                  <a:gd name="connsiteY7-1138" fmla="*/ 5142 h 10000"/>
                  <a:gd name="connsiteX8-1139" fmla="*/ 1042 w 10000"/>
                  <a:gd name="connsiteY8-1140" fmla="*/ 6114 h 10000"/>
                  <a:gd name="connsiteX9-1141" fmla="*/ 2217 w 10000"/>
                  <a:gd name="connsiteY9-1142" fmla="*/ 7085 h 10000"/>
                  <a:gd name="connsiteX10-1143" fmla="*/ 2830 w 10000"/>
                  <a:gd name="connsiteY10-1144" fmla="*/ 6947 h 10000"/>
                  <a:gd name="connsiteX11-1145" fmla="*/ 3391 w 10000"/>
                  <a:gd name="connsiteY11-1146" fmla="*/ 6253 h 10000"/>
                  <a:gd name="connsiteX12-1147" fmla="*/ 3544 w 10000"/>
                  <a:gd name="connsiteY12-1148" fmla="*/ 5420 h 10000"/>
                  <a:gd name="connsiteX13-1149" fmla="*/ 3544 w 10000"/>
                  <a:gd name="connsiteY13-1150" fmla="*/ 4587 h 10000"/>
                  <a:gd name="connsiteX14-1151" fmla="*/ 3340 w 10000"/>
                  <a:gd name="connsiteY14-1152" fmla="*/ 3893 h 10000"/>
                  <a:gd name="connsiteX15-1153" fmla="*/ 3084 w 10000"/>
                  <a:gd name="connsiteY15-1154" fmla="*/ 3338 h 10000"/>
                  <a:gd name="connsiteX16-1155" fmla="*/ 2574 w 10000"/>
                  <a:gd name="connsiteY16-1156" fmla="*/ 2783 h 10000"/>
                  <a:gd name="connsiteX17-1157" fmla="*/ 2012 w 10000"/>
                  <a:gd name="connsiteY17-1158" fmla="*/ 2644 h 10000"/>
                  <a:gd name="connsiteX18-1159" fmla="*/ 1451 w 10000"/>
                  <a:gd name="connsiteY18-1160" fmla="*/ 2783 h 10000"/>
                  <a:gd name="connsiteX19-1161" fmla="*/ 991 w 10000"/>
                  <a:gd name="connsiteY19-1162" fmla="*/ 3477 h 10000"/>
                  <a:gd name="connsiteX20-1163" fmla="*/ 685 w 10000"/>
                  <a:gd name="connsiteY20-1164" fmla="*/ 4449 h 10000"/>
                  <a:gd name="connsiteX21-1165" fmla="*/ 531 w 10000"/>
                  <a:gd name="connsiteY21-1166" fmla="*/ 5698 h 10000"/>
                  <a:gd name="connsiteX22-1167" fmla="*/ 634 w 10000"/>
                  <a:gd name="connsiteY22-1168" fmla="*/ 6808 h 10000"/>
                  <a:gd name="connsiteX23-1169" fmla="*/ 838 w 10000"/>
                  <a:gd name="connsiteY23-1170" fmla="*/ 7640 h 10000"/>
                  <a:gd name="connsiteX24-1171" fmla="*/ 1246 w 10000"/>
                  <a:gd name="connsiteY24-1172" fmla="*/ 8751 h 10000"/>
                  <a:gd name="connsiteX25-1173" fmla="*/ 1757 w 10000"/>
                  <a:gd name="connsiteY25-1174" fmla="*/ 9445 h 10000"/>
                  <a:gd name="connsiteX26-1175" fmla="*/ 2472 w 10000"/>
                  <a:gd name="connsiteY26-1176" fmla="*/ 10000 h 10000"/>
                  <a:gd name="connsiteX27-1177" fmla="*/ 3391 w 10000"/>
                  <a:gd name="connsiteY27-1178" fmla="*/ 9862 h 10000"/>
                  <a:gd name="connsiteX28-1179" fmla="*/ 4361 w 10000"/>
                  <a:gd name="connsiteY28-1180" fmla="*/ 8889 h 10000"/>
                  <a:gd name="connsiteX29-1181" fmla="*/ 5331 w 10000"/>
                  <a:gd name="connsiteY29-1182" fmla="*/ 7224 h 10000"/>
                  <a:gd name="connsiteX30-1183" fmla="*/ 6301 w 10000"/>
                  <a:gd name="connsiteY30-1184" fmla="*/ 5420 h 10000"/>
                  <a:gd name="connsiteX31-1185" fmla="*/ 7425 w 10000"/>
                  <a:gd name="connsiteY31-1186" fmla="*/ 3893 h 10000"/>
                  <a:gd name="connsiteX32-1187" fmla="*/ 8600 w 10000"/>
                  <a:gd name="connsiteY32-1188" fmla="*/ 3616 h 10000"/>
                  <a:gd name="connsiteX33-1189" fmla="*/ 9161 w 10000"/>
                  <a:gd name="connsiteY33-1190" fmla="*/ 4032 h 10000"/>
                  <a:gd name="connsiteX34-1191" fmla="*/ 9621 w 10000"/>
                  <a:gd name="connsiteY34-1192" fmla="*/ 4865 h 10000"/>
                  <a:gd name="connsiteX35-1193" fmla="*/ 9927 w 10000"/>
                  <a:gd name="connsiteY35-1194" fmla="*/ 6253 h 10000"/>
                  <a:gd name="connsiteX36-1195" fmla="*/ 9978 w 10000"/>
                  <a:gd name="connsiteY36-1196" fmla="*/ 6947 h 10000"/>
                  <a:gd name="connsiteX37-1197" fmla="*/ 9876 w 10000"/>
                  <a:gd name="connsiteY37-1198" fmla="*/ 7640 h 10000"/>
                  <a:gd name="connsiteX38-1199" fmla="*/ 9468 w 10000"/>
                  <a:gd name="connsiteY38-1200" fmla="*/ 8473 h 10000"/>
                  <a:gd name="connsiteX39-1201" fmla="*/ 8957 w 10000"/>
                  <a:gd name="connsiteY39-1202" fmla="*/ 8751 h 10000"/>
                  <a:gd name="connsiteX40-1203" fmla="*/ 8140 w 10000"/>
                  <a:gd name="connsiteY40-1204" fmla="*/ 7780 h 10000"/>
                  <a:gd name="connsiteX41-1205" fmla="*/ 7885 w 10000"/>
                  <a:gd name="connsiteY41-1206" fmla="*/ 6947 h 10000"/>
                  <a:gd name="connsiteX42-1207" fmla="*/ 7833 w 10000"/>
                  <a:gd name="connsiteY42-1208" fmla="*/ 5836 h 10000"/>
                  <a:gd name="connsiteX43-1209" fmla="*/ 8037 w 10000"/>
                  <a:gd name="connsiteY43-1210" fmla="*/ 5142 h 10000"/>
                  <a:gd name="connsiteX44-1211" fmla="*/ 8242 w 10000"/>
                  <a:gd name="connsiteY44-1212" fmla="*/ 4865 h 10000"/>
                  <a:gd name="connsiteX45-1213" fmla="*/ 8650 w 10000"/>
                  <a:gd name="connsiteY45-1214" fmla="*/ 4726 h 10000"/>
                  <a:gd name="connsiteX46-1215" fmla="*/ 8753 w 10000"/>
                  <a:gd name="connsiteY46-1216" fmla="*/ 4726 h 10000"/>
                  <a:gd name="connsiteX47-1217" fmla="*/ 8650 w 10000"/>
                  <a:gd name="connsiteY47-1218" fmla="*/ 4726 h 10000"/>
                  <a:gd name="connsiteX48-1219" fmla="*/ 8242 w 10000"/>
                  <a:gd name="connsiteY48-1220" fmla="*/ 4865 h 10000"/>
                  <a:gd name="connsiteX49-1221" fmla="*/ 8037 w 10000"/>
                  <a:gd name="connsiteY49-1222" fmla="*/ 5142 h 10000"/>
                  <a:gd name="connsiteX50-1223" fmla="*/ 7833 w 10000"/>
                  <a:gd name="connsiteY50-1224" fmla="*/ 5836 h 10000"/>
                  <a:gd name="connsiteX51-1225" fmla="*/ 7885 w 10000"/>
                  <a:gd name="connsiteY51-1226" fmla="*/ 6947 h 10000"/>
                  <a:gd name="connsiteX52-1227" fmla="*/ 8140 w 10000"/>
                  <a:gd name="connsiteY52-1228" fmla="*/ 7918 h 10000"/>
                  <a:gd name="connsiteX53-1229" fmla="*/ 8957 w 10000"/>
                  <a:gd name="connsiteY53-1230" fmla="*/ 8751 h 10000"/>
                  <a:gd name="connsiteX54-1231" fmla="*/ 9212 w 10000"/>
                  <a:gd name="connsiteY54-1232" fmla="*/ 8751 h 10000"/>
                  <a:gd name="connsiteX55-1233" fmla="*/ 9468 w 10000"/>
                  <a:gd name="connsiteY55-1234" fmla="*/ 8612 h 10000"/>
                  <a:gd name="connsiteX56-1235" fmla="*/ 9722 w 10000"/>
                  <a:gd name="connsiteY56-1236" fmla="*/ 8335 h 10000"/>
                  <a:gd name="connsiteX57-1237" fmla="*/ 9927 w 10000"/>
                  <a:gd name="connsiteY57-1238" fmla="*/ 7780 h 10000"/>
                  <a:gd name="connsiteX58-1239" fmla="*/ 9978 w 10000"/>
                  <a:gd name="connsiteY58-1240" fmla="*/ 6947 h 10000"/>
                  <a:gd name="connsiteX59-1241" fmla="*/ 9978 w 10000"/>
                  <a:gd name="connsiteY59-1242" fmla="*/ 6114 h 10000"/>
                  <a:gd name="connsiteX60-1243" fmla="*/ 9672 w 10000"/>
                  <a:gd name="connsiteY60-1244" fmla="*/ 4726 h 10000"/>
                  <a:gd name="connsiteX61-1245" fmla="*/ 9161 w 10000"/>
                  <a:gd name="connsiteY61-1246" fmla="*/ 3893 h 10000"/>
                  <a:gd name="connsiteX62-1247" fmla="*/ 8600 w 10000"/>
                  <a:gd name="connsiteY62-1248" fmla="*/ 3338 h 10000"/>
                  <a:gd name="connsiteX63-1249" fmla="*/ 7374 w 10000"/>
                  <a:gd name="connsiteY63-1250" fmla="*/ 3755 h 10000"/>
                  <a:gd name="connsiteX64-1251" fmla="*/ 6251 w 10000"/>
                  <a:gd name="connsiteY64-1252" fmla="*/ 5142 h 10000"/>
                  <a:gd name="connsiteX65-1253" fmla="*/ 5229 w 10000"/>
                  <a:gd name="connsiteY65-1254" fmla="*/ 7085 h 10000"/>
                  <a:gd name="connsiteX66-1255" fmla="*/ 4310 w 10000"/>
                  <a:gd name="connsiteY66-1256" fmla="*/ 8612 h 10000"/>
                  <a:gd name="connsiteX67-1257" fmla="*/ 2472 w 10000"/>
                  <a:gd name="connsiteY67-1258" fmla="*/ 9584 h 10000"/>
                  <a:gd name="connsiteX68-1259" fmla="*/ 1808 w 10000"/>
                  <a:gd name="connsiteY68-1260" fmla="*/ 9167 h 10000"/>
                  <a:gd name="connsiteX69-1261" fmla="*/ 1349 w 10000"/>
                  <a:gd name="connsiteY69-1262" fmla="*/ 8473 h 10000"/>
                  <a:gd name="connsiteX70-1263" fmla="*/ 940 w 10000"/>
                  <a:gd name="connsiteY70-1264" fmla="*/ 7502 h 10000"/>
                  <a:gd name="connsiteX71-1265" fmla="*/ 735 w 10000"/>
                  <a:gd name="connsiteY71-1266" fmla="*/ 6669 h 10000"/>
                  <a:gd name="connsiteX72-1267" fmla="*/ 685 w 10000"/>
                  <a:gd name="connsiteY72-1268" fmla="*/ 5698 h 10000"/>
                  <a:gd name="connsiteX73-1269" fmla="*/ 735 w 10000"/>
                  <a:gd name="connsiteY73-1270" fmla="*/ 4587 h 10000"/>
                  <a:gd name="connsiteX74-1271" fmla="*/ 1042 w 10000"/>
                  <a:gd name="connsiteY74-1272" fmla="*/ 3755 h 10000"/>
                  <a:gd name="connsiteX75-1273" fmla="*/ 1962 w 10000"/>
                  <a:gd name="connsiteY75-1274" fmla="*/ 2922 h 10000"/>
                  <a:gd name="connsiteX76-1275" fmla="*/ 2523 w 10000"/>
                  <a:gd name="connsiteY76-1276" fmla="*/ 3060 h 10000"/>
                  <a:gd name="connsiteX77-1277" fmla="*/ 3034 w 10000"/>
                  <a:gd name="connsiteY77-1278" fmla="*/ 3616 h 10000"/>
                  <a:gd name="connsiteX78-1279" fmla="*/ 3238 w 10000"/>
                  <a:gd name="connsiteY78-1280" fmla="*/ 4032 h 10000"/>
                  <a:gd name="connsiteX79-1281" fmla="*/ 3442 w 10000"/>
                  <a:gd name="connsiteY79-1282" fmla="*/ 4587 h 10000"/>
                  <a:gd name="connsiteX80-1283" fmla="*/ 3494 w 10000"/>
                  <a:gd name="connsiteY80-1284" fmla="*/ 5282 h 10000"/>
                  <a:gd name="connsiteX81-1285" fmla="*/ 3340 w 10000"/>
                  <a:gd name="connsiteY81-1286" fmla="*/ 5975 h 10000"/>
                  <a:gd name="connsiteX82-1287" fmla="*/ 2830 w 10000"/>
                  <a:gd name="connsiteY82-1288" fmla="*/ 6669 h 10000"/>
                  <a:gd name="connsiteX83-1289" fmla="*/ 2267 w 10000"/>
                  <a:gd name="connsiteY83-1290" fmla="*/ 6808 h 10000"/>
                  <a:gd name="connsiteX84-1291" fmla="*/ 1093 w 10000"/>
                  <a:gd name="connsiteY84-1292" fmla="*/ 5975 h 10000"/>
                  <a:gd name="connsiteX85-1293" fmla="*/ 582 w 10000"/>
                  <a:gd name="connsiteY85-1294" fmla="*/ 5142 h 10000"/>
                  <a:gd name="connsiteX86-1295" fmla="*/ 174 w 10000"/>
                  <a:gd name="connsiteY86-1296" fmla="*/ 3893 h 10000"/>
                  <a:gd name="connsiteX87-1297" fmla="*/ 21 w 10000"/>
                  <a:gd name="connsiteY87-1298" fmla="*/ 2367 h 10000"/>
                  <a:gd name="connsiteX88-1299" fmla="*/ 123 w 10000"/>
                  <a:gd name="connsiteY88-1300" fmla="*/ 1673 h 10000"/>
                  <a:gd name="connsiteX89-1301" fmla="*/ 225 w 10000"/>
                  <a:gd name="connsiteY89-1302" fmla="*/ 978 h 10000"/>
                  <a:gd name="connsiteX0-1303" fmla="*/ 225 w 10000"/>
                  <a:gd name="connsiteY0-1304" fmla="*/ 971 h 9993"/>
                  <a:gd name="connsiteX1-1305" fmla="*/ 634 w 10000"/>
                  <a:gd name="connsiteY1-1306" fmla="*/ 0 h 9993"/>
                  <a:gd name="connsiteX2-1307" fmla="*/ 225 w 10000"/>
                  <a:gd name="connsiteY2-1308" fmla="*/ 833 h 9993"/>
                  <a:gd name="connsiteX3-1309" fmla="*/ 72 w 10000"/>
                  <a:gd name="connsiteY3-1310" fmla="*/ 1527 h 9993"/>
                  <a:gd name="connsiteX4-1311" fmla="*/ 21 w 10000"/>
                  <a:gd name="connsiteY4-1312" fmla="*/ 2360 h 9993"/>
                  <a:gd name="connsiteX5-1313" fmla="*/ 123 w 10000"/>
                  <a:gd name="connsiteY5-1314" fmla="*/ 3886 h 9993"/>
                  <a:gd name="connsiteX6-1315" fmla="*/ 531 w 10000"/>
                  <a:gd name="connsiteY6-1316" fmla="*/ 5135 h 9993"/>
                  <a:gd name="connsiteX7-1317" fmla="*/ 1042 w 10000"/>
                  <a:gd name="connsiteY7-1318" fmla="*/ 6107 h 9993"/>
                  <a:gd name="connsiteX8-1319" fmla="*/ 2217 w 10000"/>
                  <a:gd name="connsiteY8-1320" fmla="*/ 7078 h 9993"/>
                  <a:gd name="connsiteX9-1321" fmla="*/ 2830 w 10000"/>
                  <a:gd name="connsiteY9-1322" fmla="*/ 6940 h 9993"/>
                  <a:gd name="connsiteX10-1323" fmla="*/ 3391 w 10000"/>
                  <a:gd name="connsiteY10-1324" fmla="*/ 6246 h 9993"/>
                  <a:gd name="connsiteX11-1325" fmla="*/ 3544 w 10000"/>
                  <a:gd name="connsiteY11-1326" fmla="*/ 5413 h 9993"/>
                  <a:gd name="connsiteX12-1327" fmla="*/ 3544 w 10000"/>
                  <a:gd name="connsiteY12-1328" fmla="*/ 4580 h 9993"/>
                  <a:gd name="connsiteX13-1329" fmla="*/ 3340 w 10000"/>
                  <a:gd name="connsiteY13-1330" fmla="*/ 3886 h 9993"/>
                  <a:gd name="connsiteX14-1331" fmla="*/ 3084 w 10000"/>
                  <a:gd name="connsiteY14-1332" fmla="*/ 3331 h 9993"/>
                  <a:gd name="connsiteX15-1333" fmla="*/ 2574 w 10000"/>
                  <a:gd name="connsiteY15-1334" fmla="*/ 2776 h 9993"/>
                  <a:gd name="connsiteX16-1335" fmla="*/ 2012 w 10000"/>
                  <a:gd name="connsiteY16-1336" fmla="*/ 2637 h 9993"/>
                  <a:gd name="connsiteX17-1337" fmla="*/ 1451 w 10000"/>
                  <a:gd name="connsiteY17-1338" fmla="*/ 2776 h 9993"/>
                  <a:gd name="connsiteX18-1339" fmla="*/ 991 w 10000"/>
                  <a:gd name="connsiteY18-1340" fmla="*/ 3470 h 9993"/>
                  <a:gd name="connsiteX19-1341" fmla="*/ 685 w 10000"/>
                  <a:gd name="connsiteY19-1342" fmla="*/ 4442 h 9993"/>
                  <a:gd name="connsiteX20-1343" fmla="*/ 531 w 10000"/>
                  <a:gd name="connsiteY20-1344" fmla="*/ 5691 h 9993"/>
                  <a:gd name="connsiteX21-1345" fmla="*/ 634 w 10000"/>
                  <a:gd name="connsiteY21-1346" fmla="*/ 6801 h 9993"/>
                  <a:gd name="connsiteX22-1347" fmla="*/ 838 w 10000"/>
                  <a:gd name="connsiteY22-1348" fmla="*/ 7633 h 9993"/>
                  <a:gd name="connsiteX23-1349" fmla="*/ 1246 w 10000"/>
                  <a:gd name="connsiteY23-1350" fmla="*/ 8744 h 9993"/>
                  <a:gd name="connsiteX24-1351" fmla="*/ 1757 w 10000"/>
                  <a:gd name="connsiteY24-1352" fmla="*/ 9438 h 9993"/>
                  <a:gd name="connsiteX25-1353" fmla="*/ 2472 w 10000"/>
                  <a:gd name="connsiteY25-1354" fmla="*/ 9993 h 9993"/>
                  <a:gd name="connsiteX26-1355" fmla="*/ 3391 w 10000"/>
                  <a:gd name="connsiteY26-1356" fmla="*/ 9855 h 9993"/>
                  <a:gd name="connsiteX27-1357" fmla="*/ 4361 w 10000"/>
                  <a:gd name="connsiteY27-1358" fmla="*/ 8882 h 9993"/>
                  <a:gd name="connsiteX28-1359" fmla="*/ 5331 w 10000"/>
                  <a:gd name="connsiteY28-1360" fmla="*/ 7217 h 9993"/>
                  <a:gd name="connsiteX29-1361" fmla="*/ 6301 w 10000"/>
                  <a:gd name="connsiteY29-1362" fmla="*/ 5413 h 9993"/>
                  <a:gd name="connsiteX30-1363" fmla="*/ 7425 w 10000"/>
                  <a:gd name="connsiteY30-1364" fmla="*/ 3886 h 9993"/>
                  <a:gd name="connsiteX31-1365" fmla="*/ 8600 w 10000"/>
                  <a:gd name="connsiteY31-1366" fmla="*/ 3609 h 9993"/>
                  <a:gd name="connsiteX32-1367" fmla="*/ 9161 w 10000"/>
                  <a:gd name="connsiteY32-1368" fmla="*/ 4025 h 9993"/>
                  <a:gd name="connsiteX33-1369" fmla="*/ 9621 w 10000"/>
                  <a:gd name="connsiteY33-1370" fmla="*/ 4858 h 9993"/>
                  <a:gd name="connsiteX34-1371" fmla="*/ 9927 w 10000"/>
                  <a:gd name="connsiteY34-1372" fmla="*/ 6246 h 9993"/>
                  <a:gd name="connsiteX35-1373" fmla="*/ 9978 w 10000"/>
                  <a:gd name="connsiteY35-1374" fmla="*/ 6940 h 9993"/>
                  <a:gd name="connsiteX36-1375" fmla="*/ 9876 w 10000"/>
                  <a:gd name="connsiteY36-1376" fmla="*/ 7633 h 9993"/>
                  <a:gd name="connsiteX37-1377" fmla="*/ 9468 w 10000"/>
                  <a:gd name="connsiteY37-1378" fmla="*/ 8466 h 9993"/>
                  <a:gd name="connsiteX38-1379" fmla="*/ 8957 w 10000"/>
                  <a:gd name="connsiteY38-1380" fmla="*/ 8744 h 9993"/>
                  <a:gd name="connsiteX39-1381" fmla="*/ 8140 w 10000"/>
                  <a:gd name="connsiteY39-1382" fmla="*/ 7773 h 9993"/>
                  <a:gd name="connsiteX40-1383" fmla="*/ 7885 w 10000"/>
                  <a:gd name="connsiteY40-1384" fmla="*/ 6940 h 9993"/>
                  <a:gd name="connsiteX41-1385" fmla="*/ 7833 w 10000"/>
                  <a:gd name="connsiteY41-1386" fmla="*/ 5829 h 9993"/>
                  <a:gd name="connsiteX42-1387" fmla="*/ 8037 w 10000"/>
                  <a:gd name="connsiteY42-1388" fmla="*/ 5135 h 9993"/>
                  <a:gd name="connsiteX43-1389" fmla="*/ 8242 w 10000"/>
                  <a:gd name="connsiteY43-1390" fmla="*/ 4858 h 9993"/>
                  <a:gd name="connsiteX44-1391" fmla="*/ 8650 w 10000"/>
                  <a:gd name="connsiteY44-1392" fmla="*/ 4719 h 9993"/>
                  <a:gd name="connsiteX45-1393" fmla="*/ 8753 w 10000"/>
                  <a:gd name="connsiteY45-1394" fmla="*/ 4719 h 9993"/>
                  <a:gd name="connsiteX46-1395" fmla="*/ 8650 w 10000"/>
                  <a:gd name="connsiteY46-1396" fmla="*/ 4719 h 9993"/>
                  <a:gd name="connsiteX47-1397" fmla="*/ 8242 w 10000"/>
                  <a:gd name="connsiteY47-1398" fmla="*/ 4858 h 9993"/>
                  <a:gd name="connsiteX48-1399" fmla="*/ 8037 w 10000"/>
                  <a:gd name="connsiteY48-1400" fmla="*/ 5135 h 9993"/>
                  <a:gd name="connsiteX49-1401" fmla="*/ 7833 w 10000"/>
                  <a:gd name="connsiteY49-1402" fmla="*/ 5829 h 9993"/>
                  <a:gd name="connsiteX50-1403" fmla="*/ 7885 w 10000"/>
                  <a:gd name="connsiteY50-1404" fmla="*/ 6940 h 9993"/>
                  <a:gd name="connsiteX51-1405" fmla="*/ 8140 w 10000"/>
                  <a:gd name="connsiteY51-1406" fmla="*/ 7911 h 9993"/>
                  <a:gd name="connsiteX52-1407" fmla="*/ 8957 w 10000"/>
                  <a:gd name="connsiteY52-1408" fmla="*/ 8744 h 9993"/>
                  <a:gd name="connsiteX53-1409" fmla="*/ 9212 w 10000"/>
                  <a:gd name="connsiteY53-1410" fmla="*/ 8744 h 9993"/>
                  <a:gd name="connsiteX54-1411" fmla="*/ 9468 w 10000"/>
                  <a:gd name="connsiteY54-1412" fmla="*/ 8605 h 9993"/>
                  <a:gd name="connsiteX55-1413" fmla="*/ 9722 w 10000"/>
                  <a:gd name="connsiteY55-1414" fmla="*/ 8328 h 9993"/>
                  <a:gd name="connsiteX56-1415" fmla="*/ 9927 w 10000"/>
                  <a:gd name="connsiteY56-1416" fmla="*/ 7773 h 9993"/>
                  <a:gd name="connsiteX57-1417" fmla="*/ 9978 w 10000"/>
                  <a:gd name="connsiteY57-1418" fmla="*/ 6940 h 9993"/>
                  <a:gd name="connsiteX58-1419" fmla="*/ 9978 w 10000"/>
                  <a:gd name="connsiteY58-1420" fmla="*/ 6107 h 9993"/>
                  <a:gd name="connsiteX59-1421" fmla="*/ 9672 w 10000"/>
                  <a:gd name="connsiteY59-1422" fmla="*/ 4719 h 9993"/>
                  <a:gd name="connsiteX60-1423" fmla="*/ 9161 w 10000"/>
                  <a:gd name="connsiteY60-1424" fmla="*/ 3886 h 9993"/>
                  <a:gd name="connsiteX61-1425" fmla="*/ 8600 w 10000"/>
                  <a:gd name="connsiteY61-1426" fmla="*/ 3331 h 9993"/>
                  <a:gd name="connsiteX62-1427" fmla="*/ 7374 w 10000"/>
                  <a:gd name="connsiteY62-1428" fmla="*/ 3748 h 9993"/>
                  <a:gd name="connsiteX63-1429" fmla="*/ 6251 w 10000"/>
                  <a:gd name="connsiteY63-1430" fmla="*/ 5135 h 9993"/>
                  <a:gd name="connsiteX64-1431" fmla="*/ 5229 w 10000"/>
                  <a:gd name="connsiteY64-1432" fmla="*/ 7078 h 9993"/>
                  <a:gd name="connsiteX65-1433" fmla="*/ 4310 w 10000"/>
                  <a:gd name="connsiteY65-1434" fmla="*/ 8605 h 9993"/>
                  <a:gd name="connsiteX66-1435" fmla="*/ 2472 w 10000"/>
                  <a:gd name="connsiteY66-1436" fmla="*/ 9577 h 9993"/>
                  <a:gd name="connsiteX67-1437" fmla="*/ 1808 w 10000"/>
                  <a:gd name="connsiteY67-1438" fmla="*/ 9160 h 9993"/>
                  <a:gd name="connsiteX68-1439" fmla="*/ 1349 w 10000"/>
                  <a:gd name="connsiteY68-1440" fmla="*/ 8466 h 9993"/>
                  <a:gd name="connsiteX69-1441" fmla="*/ 940 w 10000"/>
                  <a:gd name="connsiteY69-1442" fmla="*/ 7495 h 9993"/>
                  <a:gd name="connsiteX70-1443" fmla="*/ 735 w 10000"/>
                  <a:gd name="connsiteY70-1444" fmla="*/ 6662 h 9993"/>
                  <a:gd name="connsiteX71-1445" fmla="*/ 685 w 10000"/>
                  <a:gd name="connsiteY71-1446" fmla="*/ 5691 h 9993"/>
                  <a:gd name="connsiteX72-1447" fmla="*/ 735 w 10000"/>
                  <a:gd name="connsiteY72-1448" fmla="*/ 4580 h 9993"/>
                  <a:gd name="connsiteX73-1449" fmla="*/ 1042 w 10000"/>
                  <a:gd name="connsiteY73-1450" fmla="*/ 3748 h 9993"/>
                  <a:gd name="connsiteX74-1451" fmla="*/ 1962 w 10000"/>
                  <a:gd name="connsiteY74-1452" fmla="*/ 2915 h 9993"/>
                  <a:gd name="connsiteX75-1453" fmla="*/ 2523 w 10000"/>
                  <a:gd name="connsiteY75-1454" fmla="*/ 3053 h 9993"/>
                  <a:gd name="connsiteX76-1455" fmla="*/ 3034 w 10000"/>
                  <a:gd name="connsiteY76-1456" fmla="*/ 3609 h 9993"/>
                  <a:gd name="connsiteX77-1457" fmla="*/ 3238 w 10000"/>
                  <a:gd name="connsiteY77-1458" fmla="*/ 4025 h 9993"/>
                  <a:gd name="connsiteX78-1459" fmla="*/ 3442 w 10000"/>
                  <a:gd name="connsiteY78-1460" fmla="*/ 4580 h 9993"/>
                  <a:gd name="connsiteX79-1461" fmla="*/ 3494 w 10000"/>
                  <a:gd name="connsiteY79-1462" fmla="*/ 5275 h 9993"/>
                  <a:gd name="connsiteX80-1463" fmla="*/ 3340 w 10000"/>
                  <a:gd name="connsiteY80-1464" fmla="*/ 5968 h 9993"/>
                  <a:gd name="connsiteX81-1465" fmla="*/ 2830 w 10000"/>
                  <a:gd name="connsiteY81-1466" fmla="*/ 6662 h 9993"/>
                  <a:gd name="connsiteX82-1467" fmla="*/ 2267 w 10000"/>
                  <a:gd name="connsiteY82-1468" fmla="*/ 6801 h 9993"/>
                  <a:gd name="connsiteX83-1469" fmla="*/ 1093 w 10000"/>
                  <a:gd name="connsiteY83-1470" fmla="*/ 5968 h 9993"/>
                  <a:gd name="connsiteX84-1471" fmla="*/ 582 w 10000"/>
                  <a:gd name="connsiteY84-1472" fmla="*/ 5135 h 9993"/>
                  <a:gd name="connsiteX85-1473" fmla="*/ 174 w 10000"/>
                  <a:gd name="connsiteY85-1474" fmla="*/ 3886 h 9993"/>
                  <a:gd name="connsiteX86-1475" fmla="*/ 21 w 10000"/>
                  <a:gd name="connsiteY86-1476" fmla="*/ 2360 h 9993"/>
                  <a:gd name="connsiteX87-1477" fmla="*/ 123 w 10000"/>
                  <a:gd name="connsiteY87-1478" fmla="*/ 1666 h 9993"/>
                  <a:gd name="connsiteX88-1479" fmla="*/ 225 w 10000"/>
                  <a:gd name="connsiteY88-1480" fmla="*/ 971 h 9993"/>
                  <a:gd name="connsiteX0-1481" fmla="*/ 225 w 10000"/>
                  <a:gd name="connsiteY0-1482" fmla="*/ 176 h 9204"/>
                  <a:gd name="connsiteX1-1483" fmla="*/ 225 w 10000"/>
                  <a:gd name="connsiteY1-1484" fmla="*/ 38 h 9204"/>
                  <a:gd name="connsiteX2-1485" fmla="*/ 72 w 10000"/>
                  <a:gd name="connsiteY2-1486" fmla="*/ 732 h 9204"/>
                  <a:gd name="connsiteX3-1487" fmla="*/ 21 w 10000"/>
                  <a:gd name="connsiteY3-1488" fmla="*/ 1566 h 9204"/>
                  <a:gd name="connsiteX4-1489" fmla="*/ 123 w 10000"/>
                  <a:gd name="connsiteY4-1490" fmla="*/ 3093 h 9204"/>
                  <a:gd name="connsiteX5-1491" fmla="*/ 531 w 10000"/>
                  <a:gd name="connsiteY5-1492" fmla="*/ 4343 h 9204"/>
                  <a:gd name="connsiteX6-1493" fmla="*/ 1042 w 10000"/>
                  <a:gd name="connsiteY6-1494" fmla="*/ 5315 h 9204"/>
                  <a:gd name="connsiteX7-1495" fmla="*/ 2217 w 10000"/>
                  <a:gd name="connsiteY7-1496" fmla="*/ 6287 h 9204"/>
                  <a:gd name="connsiteX8-1497" fmla="*/ 2830 w 10000"/>
                  <a:gd name="connsiteY8-1498" fmla="*/ 6149 h 9204"/>
                  <a:gd name="connsiteX9-1499" fmla="*/ 3391 w 10000"/>
                  <a:gd name="connsiteY9-1500" fmla="*/ 5454 h 9204"/>
                  <a:gd name="connsiteX10-1501" fmla="*/ 3544 w 10000"/>
                  <a:gd name="connsiteY10-1502" fmla="*/ 4621 h 9204"/>
                  <a:gd name="connsiteX11-1503" fmla="*/ 3544 w 10000"/>
                  <a:gd name="connsiteY11-1504" fmla="*/ 3787 h 9204"/>
                  <a:gd name="connsiteX12-1505" fmla="*/ 3340 w 10000"/>
                  <a:gd name="connsiteY12-1506" fmla="*/ 3093 h 9204"/>
                  <a:gd name="connsiteX13-1507" fmla="*/ 3084 w 10000"/>
                  <a:gd name="connsiteY13-1508" fmla="*/ 2537 h 9204"/>
                  <a:gd name="connsiteX14-1509" fmla="*/ 2574 w 10000"/>
                  <a:gd name="connsiteY14-1510" fmla="*/ 1982 h 9204"/>
                  <a:gd name="connsiteX15-1511" fmla="*/ 2012 w 10000"/>
                  <a:gd name="connsiteY15-1512" fmla="*/ 1843 h 9204"/>
                  <a:gd name="connsiteX16-1513" fmla="*/ 1451 w 10000"/>
                  <a:gd name="connsiteY16-1514" fmla="*/ 1982 h 9204"/>
                  <a:gd name="connsiteX17-1515" fmla="*/ 991 w 10000"/>
                  <a:gd name="connsiteY17-1516" fmla="*/ 2676 h 9204"/>
                  <a:gd name="connsiteX18-1517" fmla="*/ 685 w 10000"/>
                  <a:gd name="connsiteY18-1518" fmla="*/ 3649 h 9204"/>
                  <a:gd name="connsiteX19-1519" fmla="*/ 531 w 10000"/>
                  <a:gd name="connsiteY19-1520" fmla="*/ 4899 h 9204"/>
                  <a:gd name="connsiteX20-1521" fmla="*/ 634 w 10000"/>
                  <a:gd name="connsiteY20-1522" fmla="*/ 6010 h 9204"/>
                  <a:gd name="connsiteX21-1523" fmla="*/ 838 w 10000"/>
                  <a:gd name="connsiteY21-1524" fmla="*/ 6842 h 9204"/>
                  <a:gd name="connsiteX22-1525" fmla="*/ 1246 w 10000"/>
                  <a:gd name="connsiteY22-1526" fmla="*/ 7954 h 9204"/>
                  <a:gd name="connsiteX23-1527" fmla="*/ 1757 w 10000"/>
                  <a:gd name="connsiteY23-1528" fmla="*/ 8649 h 9204"/>
                  <a:gd name="connsiteX24-1529" fmla="*/ 2472 w 10000"/>
                  <a:gd name="connsiteY24-1530" fmla="*/ 9204 h 9204"/>
                  <a:gd name="connsiteX25-1531" fmla="*/ 3391 w 10000"/>
                  <a:gd name="connsiteY25-1532" fmla="*/ 9066 h 9204"/>
                  <a:gd name="connsiteX26-1533" fmla="*/ 4361 w 10000"/>
                  <a:gd name="connsiteY26-1534" fmla="*/ 8092 h 9204"/>
                  <a:gd name="connsiteX27-1535" fmla="*/ 5331 w 10000"/>
                  <a:gd name="connsiteY27-1536" fmla="*/ 6426 h 9204"/>
                  <a:gd name="connsiteX28-1537" fmla="*/ 6301 w 10000"/>
                  <a:gd name="connsiteY28-1538" fmla="*/ 4621 h 9204"/>
                  <a:gd name="connsiteX29-1539" fmla="*/ 7425 w 10000"/>
                  <a:gd name="connsiteY29-1540" fmla="*/ 3093 h 9204"/>
                  <a:gd name="connsiteX30-1541" fmla="*/ 8600 w 10000"/>
                  <a:gd name="connsiteY30-1542" fmla="*/ 2816 h 9204"/>
                  <a:gd name="connsiteX31-1543" fmla="*/ 9161 w 10000"/>
                  <a:gd name="connsiteY31-1544" fmla="*/ 3232 h 9204"/>
                  <a:gd name="connsiteX32-1545" fmla="*/ 9621 w 10000"/>
                  <a:gd name="connsiteY32-1546" fmla="*/ 4065 h 9204"/>
                  <a:gd name="connsiteX33-1547" fmla="*/ 9927 w 10000"/>
                  <a:gd name="connsiteY33-1548" fmla="*/ 5454 h 9204"/>
                  <a:gd name="connsiteX34-1549" fmla="*/ 9978 w 10000"/>
                  <a:gd name="connsiteY34-1550" fmla="*/ 6149 h 9204"/>
                  <a:gd name="connsiteX35-1551" fmla="*/ 9876 w 10000"/>
                  <a:gd name="connsiteY35-1552" fmla="*/ 6842 h 9204"/>
                  <a:gd name="connsiteX36-1553" fmla="*/ 9468 w 10000"/>
                  <a:gd name="connsiteY36-1554" fmla="*/ 7676 h 9204"/>
                  <a:gd name="connsiteX37-1555" fmla="*/ 8957 w 10000"/>
                  <a:gd name="connsiteY37-1556" fmla="*/ 7954 h 9204"/>
                  <a:gd name="connsiteX38-1557" fmla="*/ 8140 w 10000"/>
                  <a:gd name="connsiteY38-1558" fmla="*/ 6982 h 9204"/>
                  <a:gd name="connsiteX39-1559" fmla="*/ 7885 w 10000"/>
                  <a:gd name="connsiteY39-1560" fmla="*/ 6149 h 9204"/>
                  <a:gd name="connsiteX40-1561" fmla="*/ 7833 w 10000"/>
                  <a:gd name="connsiteY40-1562" fmla="*/ 5037 h 9204"/>
                  <a:gd name="connsiteX41-1563" fmla="*/ 8037 w 10000"/>
                  <a:gd name="connsiteY41-1564" fmla="*/ 4343 h 9204"/>
                  <a:gd name="connsiteX42-1565" fmla="*/ 8242 w 10000"/>
                  <a:gd name="connsiteY42-1566" fmla="*/ 4065 h 9204"/>
                  <a:gd name="connsiteX43-1567" fmla="*/ 8650 w 10000"/>
                  <a:gd name="connsiteY43-1568" fmla="*/ 3926 h 9204"/>
                  <a:gd name="connsiteX44-1569" fmla="*/ 8753 w 10000"/>
                  <a:gd name="connsiteY44-1570" fmla="*/ 3926 h 9204"/>
                  <a:gd name="connsiteX45-1571" fmla="*/ 8650 w 10000"/>
                  <a:gd name="connsiteY45-1572" fmla="*/ 3926 h 9204"/>
                  <a:gd name="connsiteX46-1573" fmla="*/ 8242 w 10000"/>
                  <a:gd name="connsiteY46-1574" fmla="*/ 4065 h 9204"/>
                  <a:gd name="connsiteX47-1575" fmla="*/ 8037 w 10000"/>
                  <a:gd name="connsiteY47-1576" fmla="*/ 4343 h 9204"/>
                  <a:gd name="connsiteX48-1577" fmla="*/ 7833 w 10000"/>
                  <a:gd name="connsiteY48-1578" fmla="*/ 5037 h 9204"/>
                  <a:gd name="connsiteX49-1579" fmla="*/ 7885 w 10000"/>
                  <a:gd name="connsiteY49-1580" fmla="*/ 6149 h 9204"/>
                  <a:gd name="connsiteX50-1581" fmla="*/ 8140 w 10000"/>
                  <a:gd name="connsiteY50-1582" fmla="*/ 7121 h 9204"/>
                  <a:gd name="connsiteX51-1583" fmla="*/ 8957 w 10000"/>
                  <a:gd name="connsiteY51-1584" fmla="*/ 7954 h 9204"/>
                  <a:gd name="connsiteX52-1585" fmla="*/ 9212 w 10000"/>
                  <a:gd name="connsiteY52-1586" fmla="*/ 7954 h 9204"/>
                  <a:gd name="connsiteX53-1587" fmla="*/ 9468 w 10000"/>
                  <a:gd name="connsiteY53-1588" fmla="*/ 7815 h 9204"/>
                  <a:gd name="connsiteX54-1589" fmla="*/ 9722 w 10000"/>
                  <a:gd name="connsiteY54-1590" fmla="*/ 7538 h 9204"/>
                  <a:gd name="connsiteX55-1591" fmla="*/ 9927 w 10000"/>
                  <a:gd name="connsiteY55-1592" fmla="*/ 6982 h 9204"/>
                  <a:gd name="connsiteX56-1593" fmla="*/ 9978 w 10000"/>
                  <a:gd name="connsiteY56-1594" fmla="*/ 6149 h 9204"/>
                  <a:gd name="connsiteX57-1595" fmla="*/ 9978 w 10000"/>
                  <a:gd name="connsiteY57-1596" fmla="*/ 5315 h 9204"/>
                  <a:gd name="connsiteX58-1597" fmla="*/ 9672 w 10000"/>
                  <a:gd name="connsiteY58-1598" fmla="*/ 3926 h 9204"/>
                  <a:gd name="connsiteX59-1599" fmla="*/ 9161 w 10000"/>
                  <a:gd name="connsiteY59-1600" fmla="*/ 3093 h 9204"/>
                  <a:gd name="connsiteX60-1601" fmla="*/ 8600 w 10000"/>
                  <a:gd name="connsiteY60-1602" fmla="*/ 2537 h 9204"/>
                  <a:gd name="connsiteX61-1603" fmla="*/ 7374 w 10000"/>
                  <a:gd name="connsiteY61-1604" fmla="*/ 2955 h 9204"/>
                  <a:gd name="connsiteX62-1605" fmla="*/ 6251 w 10000"/>
                  <a:gd name="connsiteY62-1606" fmla="*/ 4343 h 9204"/>
                  <a:gd name="connsiteX63-1607" fmla="*/ 5229 w 10000"/>
                  <a:gd name="connsiteY63-1608" fmla="*/ 6287 h 9204"/>
                  <a:gd name="connsiteX64-1609" fmla="*/ 4310 w 10000"/>
                  <a:gd name="connsiteY64-1610" fmla="*/ 7815 h 9204"/>
                  <a:gd name="connsiteX65-1611" fmla="*/ 2472 w 10000"/>
                  <a:gd name="connsiteY65-1612" fmla="*/ 8788 h 9204"/>
                  <a:gd name="connsiteX66-1613" fmla="*/ 1808 w 10000"/>
                  <a:gd name="connsiteY66-1614" fmla="*/ 8370 h 9204"/>
                  <a:gd name="connsiteX67-1615" fmla="*/ 1349 w 10000"/>
                  <a:gd name="connsiteY67-1616" fmla="*/ 7676 h 9204"/>
                  <a:gd name="connsiteX68-1617" fmla="*/ 940 w 10000"/>
                  <a:gd name="connsiteY68-1618" fmla="*/ 6704 h 9204"/>
                  <a:gd name="connsiteX69-1619" fmla="*/ 735 w 10000"/>
                  <a:gd name="connsiteY69-1620" fmla="*/ 5871 h 9204"/>
                  <a:gd name="connsiteX70-1621" fmla="*/ 685 w 10000"/>
                  <a:gd name="connsiteY70-1622" fmla="*/ 4899 h 9204"/>
                  <a:gd name="connsiteX71-1623" fmla="*/ 735 w 10000"/>
                  <a:gd name="connsiteY71-1624" fmla="*/ 3787 h 9204"/>
                  <a:gd name="connsiteX72-1625" fmla="*/ 1042 w 10000"/>
                  <a:gd name="connsiteY72-1626" fmla="*/ 2955 h 9204"/>
                  <a:gd name="connsiteX73-1627" fmla="*/ 1962 w 10000"/>
                  <a:gd name="connsiteY73-1628" fmla="*/ 2121 h 9204"/>
                  <a:gd name="connsiteX74-1629" fmla="*/ 2523 w 10000"/>
                  <a:gd name="connsiteY74-1630" fmla="*/ 2259 h 9204"/>
                  <a:gd name="connsiteX75-1631" fmla="*/ 3034 w 10000"/>
                  <a:gd name="connsiteY75-1632" fmla="*/ 2816 h 9204"/>
                  <a:gd name="connsiteX76-1633" fmla="*/ 3238 w 10000"/>
                  <a:gd name="connsiteY76-1634" fmla="*/ 3232 h 9204"/>
                  <a:gd name="connsiteX77-1635" fmla="*/ 3442 w 10000"/>
                  <a:gd name="connsiteY77-1636" fmla="*/ 3787 h 9204"/>
                  <a:gd name="connsiteX78-1637" fmla="*/ 3494 w 10000"/>
                  <a:gd name="connsiteY78-1638" fmla="*/ 4483 h 9204"/>
                  <a:gd name="connsiteX79-1639" fmla="*/ 3340 w 10000"/>
                  <a:gd name="connsiteY79-1640" fmla="*/ 5176 h 9204"/>
                  <a:gd name="connsiteX80-1641" fmla="*/ 2830 w 10000"/>
                  <a:gd name="connsiteY80-1642" fmla="*/ 5871 h 9204"/>
                  <a:gd name="connsiteX81-1643" fmla="*/ 2267 w 10000"/>
                  <a:gd name="connsiteY81-1644" fmla="*/ 6010 h 9204"/>
                  <a:gd name="connsiteX82-1645" fmla="*/ 1093 w 10000"/>
                  <a:gd name="connsiteY82-1646" fmla="*/ 5176 h 9204"/>
                  <a:gd name="connsiteX83-1647" fmla="*/ 582 w 10000"/>
                  <a:gd name="connsiteY83-1648" fmla="*/ 4343 h 9204"/>
                  <a:gd name="connsiteX84-1649" fmla="*/ 174 w 10000"/>
                  <a:gd name="connsiteY84-1650" fmla="*/ 3093 h 9204"/>
                  <a:gd name="connsiteX85-1651" fmla="*/ 21 w 10000"/>
                  <a:gd name="connsiteY85-1652" fmla="*/ 1566 h 9204"/>
                  <a:gd name="connsiteX86-1653" fmla="*/ 123 w 10000"/>
                  <a:gd name="connsiteY86-1654" fmla="*/ 871 h 9204"/>
                  <a:gd name="connsiteX87-1655" fmla="*/ 225 w 10000"/>
                  <a:gd name="connsiteY87-1656" fmla="*/ 176 h 9204"/>
                  <a:gd name="connsiteX0-1657" fmla="*/ 123 w 10000"/>
                  <a:gd name="connsiteY0-1658" fmla="*/ 906 h 9960"/>
                  <a:gd name="connsiteX1-1659" fmla="*/ 225 w 10000"/>
                  <a:gd name="connsiteY1-1660" fmla="*/ 1 h 9960"/>
                  <a:gd name="connsiteX2-1661" fmla="*/ 72 w 10000"/>
                  <a:gd name="connsiteY2-1662" fmla="*/ 755 h 9960"/>
                  <a:gd name="connsiteX3-1663" fmla="*/ 21 w 10000"/>
                  <a:gd name="connsiteY3-1664" fmla="*/ 1661 h 9960"/>
                  <a:gd name="connsiteX4-1665" fmla="*/ 123 w 10000"/>
                  <a:gd name="connsiteY4-1666" fmla="*/ 3320 h 9960"/>
                  <a:gd name="connsiteX5-1667" fmla="*/ 531 w 10000"/>
                  <a:gd name="connsiteY5-1668" fmla="*/ 4679 h 9960"/>
                  <a:gd name="connsiteX6-1669" fmla="*/ 1042 w 10000"/>
                  <a:gd name="connsiteY6-1670" fmla="*/ 5735 h 9960"/>
                  <a:gd name="connsiteX7-1671" fmla="*/ 2217 w 10000"/>
                  <a:gd name="connsiteY7-1672" fmla="*/ 6791 h 9960"/>
                  <a:gd name="connsiteX8-1673" fmla="*/ 2830 w 10000"/>
                  <a:gd name="connsiteY8-1674" fmla="*/ 6641 h 9960"/>
                  <a:gd name="connsiteX9-1675" fmla="*/ 3391 w 10000"/>
                  <a:gd name="connsiteY9-1676" fmla="*/ 5886 h 9960"/>
                  <a:gd name="connsiteX10-1677" fmla="*/ 3544 w 10000"/>
                  <a:gd name="connsiteY10-1678" fmla="*/ 4981 h 9960"/>
                  <a:gd name="connsiteX11-1679" fmla="*/ 3544 w 10000"/>
                  <a:gd name="connsiteY11-1680" fmla="*/ 4075 h 9960"/>
                  <a:gd name="connsiteX12-1681" fmla="*/ 3340 w 10000"/>
                  <a:gd name="connsiteY12-1682" fmla="*/ 3320 h 9960"/>
                  <a:gd name="connsiteX13-1683" fmla="*/ 3084 w 10000"/>
                  <a:gd name="connsiteY13-1684" fmla="*/ 2716 h 9960"/>
                  <a:gd name="connsiteX14-1685" fmla="*/ 2574 w 10000"/>
                  <a:gd name="connsiteY14-1686" fmla="*/ 2113 h 9960"/>
                  <a:gd name="connsiteX15-1687" fmla="*/ 2012 w 10000"/>
                  <a:gd name="connsiteY15-1688" fmla="*/ 1962 h 9960"/>
                  <a:gd name="connsiteX16-1689" fmla="*/ 1451 w 10000"/>
                  <a:gd name="connsiteY16-1690" fmla="*/ 2113 h 9960"/>
                  <a:gd name="connsiteX17-1691" fmla="*/ 991 w 10000"/>
                  <a:gd name="connsiteY17-1692" fmla="*/ 2867 h 9960"/>
                  <a:gd name="connsiteX18-1693" fmla="*/ 685 w 10000"/>
                  <a:gd name="connsiteY18-1694" fmla="*/ 3925 h 9960"/>
                  <a:gd name="connsiteX19-1695" fmla="*/ 531 w 10000"/>
                  <a:gd name="connsiteY19-1696" fmla="*/ 5283 h 9960"/>
                  <a:gd name="connsiteX20-1697" fmla="*/ 634 w 10000"/>
                  <a:gd name="connsiteY20-1698" fmla="*/ 6490 h 9960"/>
                  <a:gd name="connsiteX21-1699" fmla="*/ 838 w 10000"/>
                  <a:gd name="connsiteY21-1700" fmla="*/ 7394 h 9960"/>
                  <a:gd name="connsiteX22-1701" fmla="*/ 1246 w 10000"/>
                  <a:gd name="connsiteY22-1702" fmla="*/ 8602 h 9960"/>
                  <a:gd name="connsiteX23-1703" fmla="*/ 1757 w 10000"/>
                  <a:gd name="connsiteY23-1704" fmla="*/ 9357 h 9960"/>
                  <a:gd name="connsiteX24-1705" fmla="*/ 2472 w 10000"/>
                  <a:gd name="connsiteY24-1706" fmla="*/ 9960 h 9960"/>
                  <a:gd name="connsiteX25-1707" fmla="*/ 3391 w 10000"/>
                  <a:gd name="connsiteY25-1708" fmla="*/ 9810 h 9960"/>
                  <a:gd name="connsiteX26-1709" fmla="*/ 4361 w 10000"/>
                  <a:gd name="connsiteY26-1710" fmla="*/ 8752 h 9960"/>
                  <a:gd name="connsiteX27-1711" fmla="*/ 5331 w 10000"/>
                  <a:gd name="connsiteY27-1712" fmla="*/ 6942 h 9960"/>
                  <a:gd name="connsiteX28-1713" fmla="*/ 6301 w 10000"/>
                  <a:gd name="connsiteY28-1714" fmla="*/ 4981 h 9960"/>
                  <a:gd name="connsiteX29-1715" fmla="*/ 7425 w 10000"/>
                  <a:gd name="connsiteY29-1716" fmla="*/ 3320 h 9960"/>
                  <a:gd name="connsiteX30-1717" fmla="*/ 8600 w 10000"/>
                  <a:gd name="connsiteY30-1718" fmla="*/ 3020 h 9960"/>
                  <a:gd name="connsiteX31-1719" fmla="*/ 9161 w 10000"/>
                  <a:gd name="connsiteY31-1720" fmla="*/ 3472 h 9960"/>
                  <a:gd name="connsiteX32-1721" fmla="*/ 9621 w 10000"/>
                  <a:gd name="connsiteY32-1722" fmla="*/ 4377 h 9960"/>
                  <a:gd name="connsiteX33-1723" fmla="*/ 9927 w 10000"/>
                  <a:gd name="connsiteY33-1724" fmla="*/ 5886 h 9960"/>
                  <a:gd name="connsiteX34-1725" fmla="*/ 9978 w 10000"/>
                  <a:gd name="connsiteY34-1726" fmla="*/ 6641 h 9960"/>
                  <a:gd name="connsiteX35-1727" fmla="*/ 9876 w 10000"/>
                  <a:gd name="connsiteY35-1728" fmla="*/ 7394 h 9960"/>
                  <a:gd name="connsiteX36-1729" fmla="*/ 9468 w 10000"/>
                  <a:gd name="connsiteY36-1730" fmla="*/ 8300 h 9960"/>
                  <a:gd name="connsiteX37-1731" fmla="*/ 8957 w 10000"/>
                  <a:gd name="connsiteY37-1732" fmla="*/ 8602 h 9960"/>
                  <a:gd name="connsiteX38-1733" fmla="*/ 8140 w 10000"/>
                  <a:gd name="connsiteY38-1734" fmla="*/ 7546 h 9960"/>
                  <a:gd name="connsiteX39-1735" fmla="*/ 7885 w 10000"/>
                  <a:gd name="connsiteY39-1736" fmla="*/ 6641 h 9960"/>
                  <a:gd name="connsiteX40-1737" fmla="*/ 7833 w 10000"/>
                  <a:gd name="connsiteY40-1738" fmla="*/ 5433 h 9960"/>
                  <a:gd name="connsiteX41-1739" fmla="*/ 8037 w 10000"/>
                  <a:gd name="connsiteY41-1740" fmla="*/ 4679 h 9960"/>
                  <a:gd name="connsiteX42-1741" fmla="*/ 8242 w 10000"/>
                  <a:gd name="connsiteY42-1742" fmla="*/ 4377 h 9960"/>
                  <a:gd name="connsiteX43-1743" fmla="*/ 8650 w 10000"/>
                  <a:gd name="connsiteY43-1744" fmla="*/ 4226 h 9960"/>
                  <a:gd name="connsiteX44-1745" fmla="*/ 8753 w 10000"/>
                  <a:gd name="connsiteY44-1746" fmla="*/ 4226 h 9960"/>
                  <a:gd name="connsiteX45-1747" fmla="*/ 8650 w 10000"/>
                  <a:gd name="connsiteY45-1748" fmla="*/ 4226 h 9960"/>
                  <a:gd name="connsiteX46-1749" fmla="*/ 8242 w 10000"/>
                  <a:gd name="connsiteY46-1750" fmla="*/ 4377 h 9960"/>
                  <a:gd name="connsiteX47-1751" fmla="*/ 8037 w 10000"/>
                  <a:gd name="connsiteY47-1752" fmla="*/ 4679 h 9960"/>
                  <a:gd name="connsiteX48-1753" fmla="*/ 7833 w 10000"/>
                  <a:gd name="connsiteY48-1754" fmla="*/ 5433 h 9960"/>
                  <a:gd name="connsiteX49-1755" fmla="*/ 7885 w 10000"/>
                  <a:gd name="connsiteY49-1756" fmla="*/ 6641 h 9960"/>
                  <a:gd name="connsiteX50-1757" fmla="*/ 8140 w 10000"/>
                  <a:gd name="connsiteY50-1758" fmla="*/ 7697 h 9960"/>
                  <a:gd name="connsiteX51-1759" fmla="*/ 8957 w 10000"/>
                  <a:gd name="connsiteY51-1760" fmla="*/ 8602 h 9960"/>
                  <a:gd name="connsiteX52-1761" fmla="*/ 9212 w 10000"/>
                  <a:gd name="connsiteY52-1762" fmla="*/ 8602 h 9960"/>
                  <a:gd name="connsiteX53-1763" fmla="*/ 9468 w 10000"/>
                  <a:gd name="connsiteY53-1764" fmla="*/ 8451 h 9960"/>
                  <a:gd name="connsiteX54-1765" fmla="*/ 9722 w 10000"/>
                  <a:gd name="connsiteY54-1766" fmla="*/ 8150 h 9960"/>
                  <a:gd name="connsiteX55-1767" fmla="*/ 9927 w 10000"/>
                  <a:gd name="connsiteY55-1768" fmla="*/ 7546 h 9960"/>
                  <a:gd name="connsiteX56-1769" fmla="*/ 9978 w 10000"/>
                  <a:gd name="connsiteY56-1770" fmla="*/ 6641 h 9960"/>
                  <a:gd name="connsiteX57-1771" fmla="*/ 9978 w 10000"/>
                  <a:gd name="connsiteY57-1772" fmla="*/ 5735 h 9960"/>
                  <a:gd name="connsiteX58-1773" fmla="*/ 9672 w 10000"/>
                  <a:gd name="connsiteY58-1774" fmla="*/ 4226 h 9960"/>
                  <a:gd name="connsiteX59-1775" fmla="*/ 9161 w 10000"/>
                  <a:gd name="connsiteY59-1776" fmla="*/ 3320 h 9960"/>
                  <a:gd name="connsiteX60-1777" fmla="*/ 8600 w 10000"/>
                  <a:gd name="connsiteY60-1778" fmla="*/ 2716 h 9960"/>
                  <a:gd name="connsiteX61-1779" fmla="*/ 7374 w 10000"/>
                  <a:gd name="connsiteY61-1780" fmla="*/ 3171 h 9960"/>
                  <a:gd name="connsiteX62-1781" fmla="*/ 6251 w 10000"/>
                  <a:gd name="connsiteY62-1782" fmla="*/ 4679 h 9960"/>
                  <a:gd name="connsiteX63-1783" fmla="*/ 5229 w 10000"/>
                  <a:gd name="connsiteY63-1784" fmla="*/ 6791 h 9960"/>
                  <a:gd name="connsiteX64-1785" fmla="*/ 4310 w 10000"/>
                  <a:gd name="connsiteY64-1786" fmla="*/ 8451 h 9960"/>
                  <a:gd name="connsiteX65-1787" fmla="*/ 2472 w 10000"/>
                  <a:gd name="connsiteY65-1788" fmla="*/ 9508 h 9960"/>
                  <a:gd name="connsiteX66-1789" fmla="*/ 1808 w 10000"/>
                  <a:gd name="connsiteY66-1790" fmla="*/ 9054 h 9960"/>
                  <a:gd name="connsiteX67-1791" fmla="*/ 1349 w 10000"/>
                  <a:gd name="connsiteY67-1792" fmla="*/ 8300 h 9960"/>
                  <a:gd name="connsiteX68-1793" fmla="*/ 940 w 10000"/>
                  <a:gd name="connsiteY68-1794" fmla="*/ 7244 h 9960"/>
                  <a:gd name="connsiteX69-1795" fmla="*/ 735 w 10000"/>
                  <a:gd name="connsiteY69-1796" fmla="*/ 6339 h 9960"/>
                  <a:gd name="connsiteX70-1797" fmla="*/ 685 w 10000"/>
                  <a:gd name="connsiteY70-1798" fmla="*/ 5283 h 9960"/>
                  <a:gd name="connsiteX71-1799" fmla="*/ 735 w 10000"/>
                  <a:gd name="connsiteY71-1800" fmla="*/ 4075 h 9960"/>
                  <a:gd name="connsiteX72-1801" fmla="*/ 1042 w 10000"/>
                  <a:gd name="connsiteY72-1802" fmla="*/ 3171 h 9960"/>
                  <a:gd name="connsiteX73-1803" fmla="*/ 1962 w 10000"/>
                  <a:gd name="connsiteY73-1804" fmla="*/ 2264 h 9960"/>
                  <a:gd name="connsiteX74-1805" fmla="*/ 2523 w 10000"/>
                  <a:gd name="connsiteY74-1806" fmla="*/ 2414 h 9960"/>
                  <a:gd name="connsiteX75-1807" fmla="*/ 3034 w 10000"/>
                  <a:gd name="connsiteY75-1808" fmla="*/ 3020 h 9960"/>
                  <a:gd name="connsiteX76-1809" fmla="*/ 3238 w 10000"/>
                  <a:gd name="connsiteY76-1810" fmla="*/ 3472 h 9960"/>
                  <a:gd name="connsiteX77-1811" fmla="*/ 3442 w 10000"/>
                  <a:gd name="connsiteY77-1812" fmla="*/ 4075 h 9960"/>
                  <a:gd name="connsiteX78-1813" fmla="*/ 3494 w 10000"/>
                  <a:gd name="connsiteY78-1814" fmla="*/ 4831 h 9960"/>
                  <a:gd name="connsiteX79-1815" fmla="*/ 3340 w 10000"/>
                  <a:gd name="connsiteY79-1816" fmla="*/ 5584 h 9960"/>
                  <a:gd name="connsiteX80-1817" fmla="*/ 2830 w 10000"/>
                  <a:gd name="connsiteY80-1818" fmla="*/ 6339 h 9960"/>
                  <a:gd name="connsiteX81-1819" fmla="*/ 2267 w 10000"/>
                  <a:gd name="connsiteY81-1820" fmla="*/ 6490 h 9960"/>
                  <a:gd name="connsiteX82-1821" fmla="*/ 1093 w 10000"/>
                  <a:gd name="connsiteY82-1822" fmla="*/ 5584 h 9960"/>
                  <a:gd name="connsiteX83-1823" fmla="*/ 582 w 10000"/>
                  <a:gd name="connsiteY83-1824" fmla="*/ 4679 h 9960"/>
                  <a:gd name="connsiteX84-1825" fmla="*/ 174 w 10000"/>
                  <a:gd name="connsiteY84-1826" fmla="*/ 3320 h 9960"/>
                  <a:gd name="connsiteX85-1827" fmla="*/ 21 w 10000"/>
                  <a:gd name="connsiteY85-1828" fmla="*/ 1661 h 9960"/>
                  <a:gd name="connsiteX86-1829" fmla="*/ 123 w 10000"/>
                  <a:gd name="connsiteY86-1830" fmla="*/ 906 h 9960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  <a:cxn ang="0">
                    <a:pos x="connsiteX16-33" y="connsiteY16-34"/>
                  </a:cxn>
                  <a:cxn ang="0">
                    <a:pos x="connsiteX17-35" y="connsiteY17-36"/>
                  </a:cxn>
                  <a:cxn ang="0">
                    <a:pos x="connsiteX18-37" y="connsiteY18-38"/>
                  </a:cxn>
                  <a:cxn ang="0">
                    <a:pos x="connsiteX19-39" y="connsiteY19-40"/>
                  </a:cxn>
                  <a:cxn ang="0">
                    <a:pos x="connsiteX20-41" y="connsiteY20-42"/>
                  </a:cxn>
                  <a:cxn ang="0">
                    <a:pos x="connsiteX21-43" y="connsiteY21-44"/>
                  </a:cxn>
                  <a:cxn ang="0">
                    <a:pos x="connsiteX22-45" y="connsiteY22-46"/>
                  </a:cxn>
                  <a:cxn ang="0">
                    <a:pos x="connsiteX23-47" y="connsiteY23-48"/>
                  </a:cxn>
                  <a:cxn ang="0">
                    <a:pos x="connsiteX24-49" y="connsiteY24-50"/>
                  </a:cxn>
                  <a:cxn ang="0">
                    <a:pos x="connsiteX25-51" y="connsiteY25-52"/>
                  </a:cxn>
                  <a:cxn ang="0">
                    <a:pos x="connsiteX26-53" y="connsiteY26-54"/>
                  </a:cxn>
                  <a:cxn ang="0">
                    <a:pos x="connsiteX27-55" y="connsiteY27-56"/>
                  </a:cxn>
                  <a:cxn ang="0">
                    <a:pos x="connsiteX28-57" y="connsiteY28-58"/>
                  </a:cxn>
                  <a:cxn ang="0">
                    <a:pos x="connsiteX29-59" y="connsiteY29-60"/>
                  </a:cxn>
                  <a:cxn ang="0">
                    <a:pos x="connsiteX30-61" y="connsiteY30-62"/>
                  </a:cxn>
                  <a:cxn ang="0">
                    <a:pos x="connsiteX31-63" y="connsiteY31-64"/>
                  </a:cxn>
                  <a:cxn ang="0">
                    <a:pos x="connsiteX32-65" y="connsiteY32-66"/>
                  </a:cxn>
                  <a:cxn ang="0">
                    <a:pos x="connsiteX33-67" y="connsiteY33-68"/>
                  </a:cxn>
                  <a:cxn ang="0">
                    <a:pos x="connsiteX34-69" y="connsiteY34-70"/>
                  </a:cxn>
                  <a:cxn ang="0">
                    <a:pos x="connsiteX35-71" y="connsiteY35-72"/>
                  </a:cxn>
                  <a:cxn ang="0">
                    <a:pos x="connsiteX36-73" y="connsiteY36-74"/>
                  </a:cxn>
                  <a:cxn ang="0">
                    <a:pos x="connsiteX37-75" y="connsiteY37-76"/>
                  </a:cxn>
                  <a:cxn ang="0">
                    <a:pos x="connsiteX38-77" y="connsiteY38-78"/>
                  </a:cxn>
                  <a:cxn ang="0">
                    <a:pos x="connsiteX39-79" y="connsiteY39-80"/>
                  </a:cxn>
                  <a:cxn ang="0">
                    <a:pos x="connsiteX40-81" y="connsiteY40-82"/>
                  </a:cxn>
                  <a:cxn ang="0">
                    <a:pos x="connsiteX41-83" y="connsiteY41-84"/>
                  </a:cxn>
                  <a:cxn ang="0">
                    <a:pos x="connsiteX42-85" y="connsiteY42-86"/>
                  </a:cxn>
                  <a:cxn ang="0">
                    <a:pos x="connsiteX43-87" y="connsiteY43-88"/>
                  </a:cxn>
                  <a:cxn ang="0">
                    <a:pos x="connsiteX44-89" y="connsiteY44-90"/>
                  </a:cxn>
                  <a:cxn ang="0">
                    <a:pos x="connsiteX45-91" y="connsiteY45-92"/>
                  </a:cxn>
                  <a:cxn ang="0">
                    <a:pos x="connsiteX46-93" y="connsiteY46-94"/>
                  </a:cxn>
                  <a:cxn ang="0">
                    <a:pos x="connsiteX47-95" y="connsiteY47-96"/>
                  </a:cxn>
                  <a:cxn ang="0">
                    <a:pos x="connsiteX48-97" y="connsiteY48-98"/>
                  </a:cxn>
                  <a:cxn ang="0">
                    <a:pos x="connsiteX49-99" y="connsiteY49-100"/>
                  </a:cxn>
                  <a:cxn ang="0">
                    <a:pos x="connsiteX50-101" y="connsiteY50-102"/>
                  </a:cxn>
                  <a:cxn ang="0">
                    <a:pos x="connsiteX51-103" y="connsiteY51-104"/>
                  </a:cxn>
                  <a:cxn ang="0">
                    <a:pos x="connsiteX52-105" y="connsiteY52-106"/>
                  </a:cxn>
                  <a:cxn ang="0">
                    <a:pos x="connsiteX53-107" y="connsiteY53-108"/>
                  </a:cxn>
                  <a:cxn ang="0">
                    <a:pos x="connsiteX54-109" y="connsiteY54-110"/>
                  </a:cxn>
                  <a:cxn ang="0">
                    <a:pos x="connsiteX55-111" y="connsiteY55-112"/>
                  </a:cxn>
                  <a:cxn ang="0">
                    <a:pos x="connsiteX56-113" y="connsiteY56-114"/>
                  </a:cxn>
                  <a:cxn ang="0">
                    <a:pos x="connsiteX57-115" y="connsiteY57-116"/>
                  </a:cxn>
                  <a:cxn ang="0">
                    <a:pos x="connsiteX58-117" y="connsiteY58-118"/>
                  </a:cxn>
                  <a:cxn ang="0">
                    <a:pos x="connsiteX59-119" y="connsiteY59-120"/>
                  </a:cxn>
                  <a:cxn ang="0">
                    <a:pos x="connsiteX60-121" y="connsiteY60-122"/>
                  </a:cxn>
                  <a:cxn ang="0">
                    <a:pos x="connsiteX61-123" y="connsiteY61-124"/>
                  </a:cxn>
                  <a:cxn ang="0">
                    <a:pos x="connsiteX62-125" y="connsiteY62-126"/>
                  </a:cxn>
                  <a:cxn ang="0">
                    <a:pos x="connsiteX63-127" y="connsiteY63-128"/>
                  </a:cxn>
                  <a:cxn ang="0">
                    <a:pos x="connsiteX64-129" y="connsiteY64-130"/>
                  </a:cxn>
                  <a:cxn ang="0">
                    <a:pos x="connsiteX65-131" y="connsiteY65-132"/>
                  </a:cxn>
                  <a:cxn ang="0">
                    <a:pos x="connsiteX66-133" y="connsiteY66-134"/>
                  </a:cxn>
                  <a:cxn ang="0">
                    <a:pos x="connsiteX67-135" y="connsiteY67-136"/>
                  </a:cxn>
                  <a:cxn ang="0">
                    <a:pos x="connsiteX68-137" y="connsiteY68-138"/>
                  </a:cxn>
                  <a:cxn ang="0">
                    <a:pos x="connsiteX69-139" y="connsiteY69-140"/>
                  </a:cxn>
                  <a:cxn ang="0">
                    <a:pos x="connsiteX70-141" y="connsiteY70-142"/>
                  </a:cxn>
                  <a:cxn ang="0">
                    <a:pos x="connsiteX71-143" y="connsiteY71-144"/>
                  </a:cxn>
                  <a:cxn ang="0">
                    <a:pos x="connsiteX72-145" y="connsiteY72-146"/>
                  </a:cxn>
                  <a:cxn ang="0">
                    <a:pos x="connsiteX73-147" y="connsiteY73-148"/>
                  </a:cxn>
                  <a:cxn ang="0">
                    <a:pos x="connsiteX74-149" y="connsiteY74-150"/>
                  </a:cxn>
                  <a:cxn ang="0">
                    <a:pos x="connsiteX75-151" y="connsiteY75-152"/>
                  </a:cxn>
                  <a:cxn ang="0">
                    <a:pos x="connsiteX76-153" y="connsiteY76-154"/>
                  </a:cxn>
                  <a:cxn ang="0">
                    <a:pos x="connsiteX77-155" y="connsiteY77-156"/>
                  </a:cxn>
                  <a:cxn ang="0">
                    <a:pos x="connsiteX78-157" y="connsiteY78-158"/>
                  </a:cxn>
                  <a:cxn ang="0">
                    <a:pos x="connsiteX79-159" y="connsiteY79-160"/>
                  </a:cxn>
                  <a:cxn ang="0">
                    <a:pos x="connsiteX80-161" y="connsiteY80-162"/>
                  </a:cxn>
                  <a:cxn ang="0">
                    <a:pos x="connsiteX81-163" y="connsiteY81-164"/>
                  </a:cxn>
                  <a:cxn ang="0">
                    <a:pos x="connsiteX82-165" y="connsiteY82-166"/>
                  </a:cxn>
                  <a:cxn ang="0">
                    <a:pos x="connsiteX83-167" y="connsiteY83-168"/>
                  </a:cxn>
                  <a:cxn ang="0">
                    <a:pos x="connsiteX84-169" y="connsiteY84-170"/>
                  </a:cxn>
                  <a:cxn ang="0">
                    <a:pos x="connsiteX85-171" y="connsiteY85-172"/>
                  </a:cxn>
                  <a:cxn ang="0">
                    <a:pos x="connsiteX86-173" y="connsiteY86-174"/>
                  </a:cxn>
                </a:cxnLst>
                <a:rect l="l" t="t" r="r" b="b"/>
                <a:pathLst>
                  <a:path w="10000" h="9960">
                    <a:moveTo>
                      <a:pt x="123" y="906"/>
                    </a:moveTo>
                    <a:cubicBezTo>
                      <a:pt x="157" y="629"/>
                      <a:pt x="233" y="26"/>
                      <a:pt x="225" y="1"/>
                    </a:cubicBezTo>
                    <a:cubicBezTo>
                      <a:pt x="217" y="-24"/>
                      <a:pt x="123" y="453"/>
                      <a:pt x="72" y="755"/>
                    </a:cubicBezTo>
                    <a:cubicBezTo>
                      <a:pt x="21" y="1056"/>
                      <a:pt x="21" y="1358"/>
                      <a:pt x="21" y="1661"/>
                    </a:cubicBezTo>
                    <a:cubicBezTo>
                      <a:pt x="-30" y="2264"/>
                      <a:pt x="21" y="2867"/>
                      <a:pt x="123" y="3320"/>
                    </a:cubicBezTo>
                    <a:cubicBezTo>
                      <a:pt x="225" y="3925"/>
                      <a:pt x="378" y="4377"/>
                      <a:pt x="531" y="4679"/>
                    </a:cubicBezTo>
                    <a:cubicBezTo>
                      <a:pt x="685" y="5131"/>
                      <a:pt x="889" y="5433"/>
                      <a:pt x="1042" y="5735"/>
                    </a:cubicBezTo>
                    <a:cubicBezTo>
                      <a:pt x="1399" y="6189"/>
                      <a:pt x="1808" y="6641"/>
                      <a:pt x="2217" y="6791"/>
                    </a:cubicBezTo>
                    <a:cubicBezTo>
                      <a:pt x="2421" y="6791"/>
                      <a:pt x="2625" y="6791"/>
                      <a:pt x="2830" y="6641"/>
                    </a:cubicBezTo>
                    <a:cubicBezTo>
                      <a:pt x="3034" y="6490"/>
                      <a:pt x="3238" y="6339"/>
                      <a:pt x="3391" y="5886"/>
                    </a:cubicBezTo>
                    <a:cubicBezTo>
                      <a:pt x="3442" y="5584"/>
                      <a:pt x="3544" y="5283"/>
                      <a:pt x="3544" y="4981"/>
                    </a:cubicBezTo>
                    <a:cubicBezTo>
                      <a:pt x="3595" y="4679"/>
                      <a:pt x="3595" y="4226"/>
                      <a:pt x="3544" y="4075"/>
                    </a:cubicBezTo>
                    <a:cubicBezTo>
                      <a:pt x="3494" y="3772"/>
                      <a:pt x="3391" y="3472"/>
                      <a:pt x="3340" y="3320"/>
                    </a:cubicBezTo>
                    <a:cubicBezTo>
                      <a:pt x="3238" y="3020"/>
                      <a:pt x="3187" y="2867"/>
                      <a:pt x="3084" y="2716"/>
                    </a:cubicBezTo>
                    <a:cubicBezTo>
                      <a:pt x="2931" y="2414"/>
                      <a:pt x="2727" y="2264"/>
                      <a:pt x="2574" y="2113"/>
                    </a:cubicBezTo>
                    <a:cubicBezTo>
                      <a:pt x="2370" y="1962"/>
                      <a:pt x="2166" y="1962"/>
                      <a:pt x="2012" y="1962"/>
                    </a:cubicBezTo>
                    <a:cubicBezTo>
                      <a:pt x="1808" y="1962"/>
                      <a:pt x="1655" y="1962"/>
                      <a:pt x="1451" y="2113"/>
                    </a:cubicBezTo>
                    <a:cubicBezTo>
                      <a:pt x="1298" y="2264"/>
                      <a:pt x="1145" y="2566"/>
                      <a:pt x="991" y="2867"/>
                    </a:cubicBezTo>
                    <a:cubicBezTo>
                      <a:pt x="889" y="3171"/>
                      <a:pt x="735" y="3472"/>
                      <a:pt x="685" y="3925"/>
                    </a:cubicBezTo>
                    <a:cubicBezTo>
                      <a:pt x="582" y="4377"/>
                      <a:pt x="531" y="4831"/>
                      <a:pt x="531" y="5283"/>
                    </a:cubicBezTo>
                    <a:cubicBezTo>
                      <a:pt x="531" y="5735"/>
                      <a:pt x="582" y="6189"/>
                      <a:pt x="634" y="6490"/>
                    </a:cubicBezTo>
                    <a:cubicBezTo>
                      <a:pt x="685" y="6942"/>
                      <a:pt x="787" y="7244"/>
                      <a:pt x="838" y="7394"/>
                    </a:cubicBezTo>
                    <a:cubicBezTo>
                      <a:pt x="991" y="7999"/>
                      <a:pt x="1145" y="8300"/>
                      <a:pt x="1246" y="8602"/>
                    </a:cubicBezTo>
                    <a:cubicBezTo>
                      <a:pt x="1399" y="8904"/>
                      <a:pt x="1553" y="9206"/>
                      <a:pt x="1757" y="9357"/>
                    </a:cubicBezTo>
                    <a:cubicBezTo>
                      <a:pt x="1962" y="9658"/>
                      <a:pt x="2217" y="9810"/>
                      <a:pt x="2472" y="9960"/>
                    </a:cubicBezTo>
                    <a:cubicBezTo>
                      <a:pt x="2778" y="9960"/>
                      <a:pt x="3084" y="9960"/>
                      <a:pt x="3391" y="9810"/>
                    </a:cubicBezTo>
                    <a:cubicBezTo>
                      <a:pt x="3698" y="9658"/>
                      <a:pt x="4055" y="9206"/>
                      <a:pt x="4361" y="8752"/>
                    </a:cubicBezTo>
                    <a:cubicBezTo>
                      <a:pt x="4668" y="8150"/>
                      <a:pt x="5025" y="7546"/>
                      <a:pt x="5331" y="6942"/>
                    </a:cubicBezTo>
                    <a:cubicBezTo>
                      <a:pt x="5638" y="6189"/>
                      <a:pt x="5944" y="5584"/>
                      <a:pt x="6301" y="4981"/>
                    </a:cubicBezTo>
                    <a:cubicBezTo>
                      <a:pt x="6659" y="4226"/>
                      <a:pt x="7016" y="3772"/>
                      <a:pt x="7425" y="3320"/>
                    </a:cubicBezTo>
                    <a:cubicBezTo>
                      <a:pt x="7782" y="3020"/>
                      <a:pt x="8191" y="2867"/>
                      <a:pt x="8600" y="3020"/>
                    </a:cubicBezTo>
                    <a:cubicBezTo>
                      <a:pt x="8804" y="3020"/>
                      <a:pt x="8957" y="3171"/>
                      <a:pt x="9161" y="3472"/>
                    </a:cubicBezTo>
                    <a:cubicBezTo>
                      <a:pt x="9314" y="3623"/>
                      <a:pt x="9518" y="3925"/>
                      <a:pt x="9621" y="4377"/>
                    </a:cubicBezTo>
                    <a:cubicBezTo>
                      <a:pt x="9774" y="4831"/>
                      <a:pt x="9876" y="5283"/>
                      <a:pt x="9927" y="5886"/>
                    </a:cubicBezTo>
                    <a:cubicBezTo>
                      <a:pt x="9978" y="6189"/>
                      <a:pt x="9978" y="6339"/>
                      <a:pt x="9978" y="6641"/>
                    </a:cubicBezTo>
                    <a:cubicBezTo>
                      <a:pt x="9927" y="6942"/>
                      <a:pt x="9927" y="7244"/>
                      <a:pt x="9876" y="7394"/>
                    </a:cubicBezTo>
                    <a:cubicBezTo>
                      <a:pt x="9774" y="7848"/>
                      <a:pt x="9621" y="8150"/>
                      <a:pt x="9468" y="8300"/>
                    </a:cubicBezTo>
                    <a:cubicBezTo>
                      <a:pt x="9314" y="8602"/>
                      <a:pt x="9110" y="8602"/>
                      <a:pt x="8957" y="8602"/>
                    </a:cubicBezTo>
                    <a:cubicBezTo>
                      <a:pt x="8650" y="8602"/>
                      <a:pt x="8344" y="8150"/>
                      <a:pt x="8140" y="7546"/>
                    </a:cubicBezTo>
                    <a:cubicBezTo>
                      <a:pt x="8037" y="7244"/>
                      <a:pt x="7936" y="6942"/>
                      <a:pt x="7885" y="6641"/>
                    </a:cubicBezTo>
                    <a:cubicBezTo>
                      <a:pt x="7833" y="6189"/>
                      <a:pt x="7833" y="5886"/>
                      <a:pt x="7833" y="5433"/>
                    </a:cubicBezTo>
                    <a:cubicBezTo>
                      <a:pt x="7885" y="5131"/>
                      <a:pt x="7936" y="4831"/>
                      <a:pt x="8037" y="4679"/>
                    </a:cubicBezTo>
                    <a:cubicBezTo>
                      <a:pt x="8089" y="4529"/>
                      <a:pt x="8191" y="4377"/>
                      <a:pt x="8242" y="4377"/>
                    </a:cubicBezTo>
                    <a:cubicBezTo>
                      <a:pt x="8446" y="4226"/>
                      <a:pt x="8548" y="4226"/>
                      <a:pt x="8650" y="4226"/>
                    </a:cubicBezTo>
                    <a:lnTo>
                      <a:pt x="8753" y="4226"/>
                    </a:lnTo>
                    <a:lnTo>
                      <a:pt x="8650" y="4226"/>
                    </a:lnTo>
                    <a:cubicBezTo>
                      <a:pt x="8548" y="4226"/>
                      <a:pt x="8446" y="4226"/>
                      <a:pt x="8242" y="4377"/>
                    </a:cubicBezTo>
                    <a:cubicBezTo>
                      <a:pt x="8191" y="4377"/>
                      <a:pt x="8089" y="4529"/>
                      <a:pt x="8037" y="4679"/>
                    </a:cubicBezTo>
                    <a:cubicBezTo>
                      <a:pt x="7936" y="4831"/>
                      <a:pt x="7885" y="5131"/>
                      <a:pt x="7833" y="5433"/>
                    </a:cubicBezTo>
                    <a:cubicBezTo>
                      <a:pt x="7833" y="5886"/>
                      <a:pt x="7833" y="6189"/>
                      <a:pt x="7885" y="6641"/>
                    </a:cubicBezTo>
                    <a:cubicBezTo>
                      <a:pt x="7936" y="6942"/>
                      <a:pt x="8037" y="7394"/>
                      <a:pt x="8140" y="7697"/>
                    </a:cubicBezTo>
                    <a:cubicBezTo>
                      <a:pt x="8344" y="8300"/>
                      <a:pt x="8650" y="8602"/>
                      <a:pt x="8957" y="8602"/>
                    </a:cubicBezTo>
                    <a:cubicBezTo>
                      <a:pt x="9059" y="8752"/>
                      <a:pt x="9161" y="8602"/>
                      <a:pt x="9212" y="8602"/>
                    </a:cubicBezTo>
                    <a:cubicBezTo>
                      <a:pt x="9314" y="8602"/>
                      <a:pt x="9417" y="8602"/>
                      <a:pt x="9468" y="8451"/>
                    </a:cubicBezTo>
                    <a:cubicBezTo>
                      <a:pt x="9569" y="8300"/>
                      <a:pt x="9621" y="8300"/>
                      <a:pt x="9722" y="8150"/>
                    </a:cubicBezTo>
                    <a:cubicBezTo>
                      <a:pt x="9774" y="7999"/>
                      <a:pt x="9876" y="7697"/>
                      <a:pt x="9927" y="7546"/>
                    </a:cubicBezTo>
                    <a:cubicBezTo>
                      <a:pt x="9978" y="7244"/>
                      <a:pt x="9978" y="6942"/>
                      <a:pt x="9978" y="6641"/>
                    </a:cubicBezTo>
                    <a:cubicBezTo>
                      <a:pt x="10029" y="6339"/>
                      <a:pt x="9978" y="6036"/>
                      <a:pt x="9978" y="5735"/>
                    </a:cubicBezTo>
                    <a:cubicBezTo>
                      <a:pt x="9927" y="5131"/>
                      <a:pt x="9825" y="4679"/>
                      <a:pt x="9672" y="4226"/>
                    </a:cubicBezTo>
                    <a:cubicBezTo>
                      <a:pt x="9518" y="3772"/>
                      <a:pt x="9365" y="3472"/>
                      <a:pt x="9161" y="3320"/>
                    </a:cubicBezTo>
                    <a:cubicBezTo>
                      <a:pt x="8957" y="3020"/>
                      <a:pt x="8804" y="2867"/>
                      <a:pt x="8600" y="2716"/>
                    </a:cubicBezTo>
                    <a:cubicBezTo>
                      <a:pt x="8191" y="2716"/>
                      <a:pt x="7782" y="2867"/>
                      <a:pt x="7374" y="3171"/>
                    </a:cubicBezTo>
                    <a:cubicBezTo>
                      <a:pt x="6965" y="3623"/>
                      <a:pt x="6608" y="4075"/>
                      <a:pt x="6251" y="4679"/>
                    </a:cubicBezTo>
                    <a:cubicBezTo>
                      <a:pt x="5893" y="5433"/>
                      <a:pt x="5587" y="6036"/>
                      <a:pt x="5229" y="6791"/>
                    </a:cubicBezTo>
                    <a:cubicBezTo>
                      <a:pt x="4923" y="7394"/>
                      <a:pt x="4616" y="7999"/>
                      <a:pt x="4310" y="8451"/>
                    </a:cubicBezTo>
                    <a:cubicBezTo>
                      <a:pt x="3647" y="9508"/>
                      <a:pt x="3034" y="9810"/>
                      <a:pt x="2472" y="9508"/>
                    </a:cubicBezTo>
                    <a:cubicBezTo>
                      <a:pt x="2217" y="9508"/>
                      <a:pt x="2012" y="9357"/>
                      <a:pt x="1808" y="9054"/>
                    </a:cubicBezTo>
                    <a:cubicBezTo>
                      <a:pt x="1603" y="8904"/>
                      <a:pt x="1451" y="8602"/>
                      <a:pt x="1349" y="8300"/>
                    </a:cubicBezTo>
                    <a:cubicBezTo>
                      <a:pt x="1195" y="8150"/>
                      <a:pt x="1093" y="7697"/>
                      <a:pt x="940" y="7244"/>
                    </a:cubicBezTo>
                    <a:cubicBezTo>
                      <a:pt x="889" y="6942"/>
                      <a:pt x="787" y="6791"/>
                      <a:pt x="735" y="6339"/>
                    </a:cubicBezTo>
                    <a:cubicBezTo>
                      <a:pt x="685" y="6036"/>
                      <a:pt x="685" y="5735"/>
                      <a:pt x="685" y="5283"/>
                    </a:cubicBezTo>
                    <a:cubicBezTo>
                      <a:pt x="634" y="4981"/>
                      <a:pt x="685" y="4529"/>
                      <a:pt x="735" y="4075"/>
                    </a:cubicBezTo>
                    <a:cubicBezTo>
                      <a:pt x="837" y="3772"/>
                      <a:pt x="940" y="3472"/>
                      <a:pt x="1042" y="3171"/>
                    </a:cubicBezTo>
                    <a:cubicBezTo>
                      <a:pt x="1298" y="2566"/>
                      <a:pt x="1655" y="2264"/>
                      <a:pt x="1962" y="2264"/>
                    </a:cubicBezTo>
                    <a:cubicBezTo>
                      <a:pt x="2166" y="2264"/>
                      <a:pt x="2319" y="2264"/>
                      <a:pt x="2523" y="2414"/>
                    </a:cubicBezTo>
                    <a:cubicBezTo>
                      <a:pt x="2676" y="2566"/>
                      <a:pt x="2880" y="2716"/>
                      <a:pt x="3034" y="3020"/>
                    </a:cubicBezTo>
                    <a:cubicBezTo>
                      <a:pt x="3135" y="3020"/>
                      <a:pt x="3187" y="3171"/>
                      <a:pt x="3238" y="3472"/>
                    </a:cubicBezTo>
                    <a:cubicBezTo>
                      <a:pt x="3340" y="3623"/>
                      <a:pt x="3391" y="3772"/>
                      <a:pt x="3442" y="4075"/>
                    </a:cubicBezTo>
                    <a:cubicBezTo>
                      <a:pt x="3494" y="4226"/>
                      <a:pt x="3494" y="4529"/>
                      <a:pt x="3494" y="4831"/>
                    </a:cubicBezTo>
                    <a:cubicBezTo>
                      <a:pt x="3442" y="5131"/>
                      <a:pt x="3391" y="5433"/>
                      <a:pt x="3340" y="5584"/>
                    </a:cubicBezTo>
                    <a:cubicBezTo>
                      <a:pt x="3238" y="6036"/>
                      <a:pt x="3034" y="6339"/>
                      <a:pt x="2830" y="6339"/>
                    </a:cubicBezTo>
                    <a:cubicBezTo>
                      <a:pt x="2625" y="6490"/>
                      <a:pt x="2421" y="6490"/>
                      <a:pt x="2267" y="6490"/>
                    </a:cubicBezTo>
                    <a:cubicBezTo>
                      <a:pt x="1859" y="6490"/>
                      <a:pt x="1451" y="6036"/>
                      <a:pt x="1093" y="5584"/>
                    </a:cubicBezTo>
                    <a:cubicBezTo>
                      <a:pt x="889" y="5283"/>
                      <a:pt x="735" y="4981"/>
                      <a:pt x="582" y="4679"/>
                    </a:cubicBezTo>
                    <a:cubicBezTo>
                      <a:pt x="430" y="4226"/>
                      <a:pt x="277" y="3925"/>
                      <a:pt x="174" y="3320"/>
                    </a:cubicBezTo>
                    <a:cubicBezTo>
                      <a:pt x="72" y="2867"/>
                      <a:pt x="21" y="2264"/>
                      <a:pt x="21" y="1661"/>
                    </a:cubicBezTo>
                    <a:cubicBezTo>
                      <a:pt x="21" y="1358"/>
                      <a:pt x="72" y="1208"/>
                      <a:pt x="123" y="906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86" name="Freeform 240"/>
              <p:cNvSpPr/>
              <p:nvPr/>
            </p:nvSpPr>
            <p:spPr bwMode="auto">
              <a:xfrm rot="16069449">
                <a:off x="2866485" y="2006162"/>
                <a:ext cx="42863" cy="54472"/>
              </a:xfrm>
              <a:custGeom>
                <a:avLst/>
                <a:gdLst>
                  <a:gd name="T0" fmla="*/ 1 w 5"/>
                  <a:gd name="T1" fmla="*/ 3 h 4"/>
                  <a:gd name="T2" fmla="*/ 1 w 5"/>
                  <a:gd name="T3" fmla="*/ 1 h 4"/>
                  <a:gd name="T4" fmla="*/ 4 w 5"/>
                  <a:gd name="T5" fmla="*/ 1 h 4"/>
                  <a:gd name="T6" fmla="*/ 4 w 5"/>
                  <a:gd name="T7" fmla="*/ 3 h 4"/>
                  <a:gd name="T8" fmla="*/ 1 w 5"/>
                  <a:gd name="T9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1" y="3"/>
                    </a:move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4" y="0"/>
                      <a:pt x="4" y="1"/>
                    </a:cubicBezTo>
                    <a:cubicBezTo>
                      <a:pt x="5" y="1"/>
                      <a:pt x="5" y="2"/>
                      <a:pt x="4" y="3"/>
                    </a:cubicBezTo>
                    <a:cubicBezTo>
                      <a:pt x="3" y="4"/>
                      <a:pt x="2" y="4"/>
                      <a:pt x="1" y="3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87" name="Freeform 241"/>
              <p:cNvSpPr/>
              <p:nvPr/>
            </p:nvSpPr>
            <p:spPr bwMode="auto">
              <a:xfrm rot="16069449">
                <a:off x="2344482" y="2002689"/>
                <a:ext cx="873125" cy="471467"/>
              </a:xfrm>
              <a:custGeom>
                <a:avLst/>
                <a:gdLst>
                  <a:gd name="T0" fmla="*/ 18 w 102"/>
                  <a:gd name="T1" fmla="*/ 25 h 35"/>
                  <a:gd name="T2" fmla="*/ 24 w 102"/>
                  <a:gd name="T3" fmla="*/ 23 h 35"/>
                  <a:gd name="T4" fmla="*/ 19 w 102"/>
                  <a:gd name="T5" fmla="*/ 22 h 35"/>
                  <a:gd name="T6" fmla="*/ 27 w 102"/>
                  <a:gd name="T7" fmla="*/ 19 h 35"/>
                  <a:gd name="T8" fmla="*/ 30 w 102"/>
                  <a:gd name="T9" fmla="*/ 18 h 35"/>
                  <a:gd name="T10" fmla="*/ 33 w 102"/>
                  <a:gd name="T11" fmla="*/ 18 h 35"/>
                  <a:gd name="T12" fmla="*/ 35 w 102"/>
                  <a:gd name="T13" fmla="*/ 16 h 35"/>
                  <a:gd name="T14" fmla="*/ 33 w 102"/>
                  <a:gd name="T15" fmla="*/ 15 h 35"/>
                  <a:gd name="T16" fmla="*/ 36 w 102"/>
                  <a:gd name="T17" fmla="*/ 14 h 35"/>
                  <a:gd name="T18" fmla="*/ 40 w 102"/>
                  <a:gd name="T19" fmla="*/ 14 h 35"/>
                  <a:gd name="T20" fmla="*/ 41 w 102"/>
                  <a:gd name="T21" fmla="*/ 12 h 35"/>
                  <a:gd name="T22" fmla="*/ 39 w 102"/>
                  <a:gd name="T23" fmla="*/ 12 h 35"/>
                  <a:gd name="T24" fmla="*/ 43 w 102"/>
                  <a:gd name="T25" fmla="*/ 13 h 35"/>
                  <a:gd name="T26" fmla="*/ 47 w 102"/>
                  <a:gd name="T27" fmla="*/ 12 h 35"/>
                  <a:gd name="T28" fmla="*/ 50 w 102"/>
                  <a:gd name="T29" fmla="*/ 12 h 35"/>
                  <a:gd name="T30" fmla="*/ 50 w 102"/>
                  <a:gd name="T31" fmla="*/ 9 h 35"/>
                  <a:gd name="T32" fmla="*/ 51 w 102"/>
                  <a:gd name="T33" fmla="*/ 9 h 35"/>
                  <a:gd name="T34" fmla="*/ 53 w 102"/>
                  <a:gd name="T35" fmla="*/ 11 h 35"/>
                  <a:gd name="T36" fmla="*/ 56 w 102"/>
                  <a:gd name="T37" fmla="*/ 11 h 35"/>
                  <a:gd name="T38" fmla="*/ 58 w 102"/>
                  <a:gd name="T39" fmla="*/ 13 h 35"/>
                  <a:gd name="T40" fmla="*/ 61 w 102"/>
                  <a:gd name="T41" fmla="*/ 10 h 35"/>
                  <a:gd name="T42" fmla="*/ 65 w 102"/>
                  <a:gd name="T43" fmla="*/ 9 h 35"/>
                  <a:gd name="T44" fmla="*/ 63 w 102"/>
                  <a:gd name="T45" fmla="*/ 7 h 35"/>
                  <a:gd name="T46" fmla="*/ 64 w 102"/>
                  <a:gd name="T47" fmla="*/ 6 h 35"/>
                  <a:gd name="T48" fmla="*/ 67 w 102"/>
                  <a:gd name="T49" fmla="*/ 8 h 35"/>
                  <a:gd name="T50" fmla="*/ 70 w 102"/>
                  <a:gd name="T51" fmla="*/ 9 h 35"/>
                  <a:gd name="T52" fmla="*/ 73 w 102"/>
                  <a:gd name="T53" fmla="*/ 8 h 35"/>
                  <a:gd name="T54" fmla="*/ 77 w 102"/>
                  <a:gd name="T55" fmla="*/ 7 h 35"/>
                  <a:gd name="T56" fmla="*/ 75 w 102"/>
                  <a:gd name="T57" fmla="*/ 4 h 35"/>
                  <a:gd name="T58" fmla="*/ 83 w 102"/>
                  <a:gd name="T59" fmla="*/ 5 h 35"/>
                  <a:gd name="T60" fmla="*/ 87 w 102"/>
                  <a:gd name="T61" fmla="*/ 5 h 35"/>
                  <a:gd name="T62" fmla="*/ 87 w 102"/>
                  <a:gd name="T63" fmla="*/ 4 h 35"/>
                  <a:gd name="T64" fmla="*/ 90 w 102"/>
                  <a:gd name="T65" fmla="*/ 4 h 35"/>
                  <a:gd name="T66" fmla="*/ 90 w 102"/>
                  <a:gd name="T67" fmla="*/ 3 h 35"/>
                  <a:gd name="T68" fmla="*/ 102 w 102"/>
                  <a:gd name="T69" fmla="*/ 6 h 35"/>
                  <a:gd name="T70" fmla="*/ 98 w 102"/>
                  <a:gd name="T71" fmla="*/ 3 h 35"/>
                  <a:gd name="T72" fmla="*/ 89 w 102"/>
                  <a:gd name="T73" fmla="*/ 1 h 35"/>
                  <a:gd name="T74" fmla="*/ 77 w 102"/>
                  <a:gd name="T75" fmla="*/ 0 h 35"/>
                  <a:gd name="T76" fmla="*/ 59 w 102"/>
                  <a:gd name="T77" fmla="*/ 2 h 35"/>
                  <a:gd name="T78" fmla="*/ 49 w 102"/>
                  <a:gd name="T79" fmla="*/ 5 h 35"/>
                  <a:gd name="T80" fmla="*/ 38 w 102"/>
                  <a:gd name="T81" fmla="*/ 9 h 35"/>
                  <a:gd name="T82" fmla="*/ 0 w 102"/>
                  <a:gd name="T83" fmla="*/ 35 h 35"/>
                  <a:gd name="T84" fmla="*/ 18 w 102"/>
                  <a:gd name="T85" fmla="*/ 25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02" h="35">
                    <a:moveTo>
                      <a:pt x="18" y="25"/>
                    </a:moveTo>
                    <a:cubicBezTo>
                      <a:pt x="23" y="23"/>
                      <a:pt x="23" y="23"/>
                      <a:pt x="24" y="23"/>
                    </a:cubicBezTo>
                    <a:cubicBezTo>
                      <a:pt x="25" y="22"/>
                      <a:pt x="20" y="22"/>
                      <a:pt x="19" y="22"/>
                    </a:cubicBezTo>
                    <a:cubicBezTo>
                      <a:pt x="20" y="21"/>
                      <a:pt x="25" y="20"/>
                      <a:pt x="27" y="19"/>
                    </a:cubicBezTo>
                    <a:cubicBezTo>
                      <a:pt x="28" y="19"/>
                      <a:pt x="29" y="18"/>
                      <a:pt x="30" y="18"/>
                    </a:cubicBezTo>
                    <a:cubicBezTo>
                      <a:pt x="31" y="18"/>
                      <a:pt x="32" y="18"/>
                      <a:pt x="33" y="18"/>
                    </a:cubicBezTo>
                    <a:cubicBezTo>
                      <a:pt x="34" y="17"/>
                      <a:pt x="35" y="17"/>
                      <a:pt x="35" y="16"/>
                    </a:cubicBezTo>
                    <a:cubicBezTo>
                      <a:pt x="35" y="16"/>
                      <a:pt x="34" y="15"/>
                      <a:pt x="33" y="15"/>
                    </a:cubicBezTo>
                    <a:cubicBezTo>
                      <a:pt x="34" y="15"/>
                      <a:pt x="35" y="14"/>
                      <a:pt x="36" y="14"/>
                    </a:cubicBezTo>
                    <a:cubicBezTo>
                      <a:pt x="37" y="14"/>
                      <a:pt x="38" y="15"/>
                      <a:pt x="40" y="14"/>
                    </a:cubicBezTo>
                    <a:cubicBezTo>
                      <a:pt x="41" y="14"/>
                      <a:pt x="42" y="12"/>
                      <a:pt x="41" y="12"/>
                    </a:cubicBezTo>
                    <a:cubicBezTo>
                      <a:pt x="41" y="12"/>
                      <a:pt x="40" y="12"/>
                      <a:pt x="39" y="12"/>
                    </a:cubicBezTo>
                    <a:cubicBezTo>
                      <a:pt x="40" y="12"/>
                      <a:pt x="43" y="11"/>
                      <a:pt x="43" y="13"/>
                    </a:cubicBezTo>
                    <a:cubicBezTo>
                      <a:pt x="43" y="14"/>
                      <a:pt x="46" y="13"/>
                      <a:pt x="47" y="12"/>
                    </a:cubicBezTo>
                    <a:cubicBezTo>
                      <a:pt x="48" y="12"/>
                      <a:pt x="49" y="12"/>
                      <a:pt x="50" y="12"/>
                    </a:cubicBezTo>
                    <a:cubicBezTo>
                      <a:pt x="51" y="11"/>
                      <a:pt x="52" y="9"/>
                      <a:pt x="50" y="9"/>
                    </a:cubicBezTo>
                    <a:cubicBezTo>
                      <a:pt x="49" y="9"/>
                      <a:pt x="51" y="8"/>
                      <a:pt x="51" y="9"/>
                    </a:cubicBezTo>
                    <a:cubicBezTo>
                      <a:pt x="52" y="9"/>
                      <a:pt x="53" y="9"/>
                      <a:pt x="53" y="11"/>
                    </a:cubicBezTo>
                    <a:cubicBezTo>
                      <a:pt x="52" y="12"/>
                      <a:pt x="54" y="12"/>
                      <a:pt x="56" y="11"/>
                    </a:cubicBezTo>
                    <a:cubicBezTo>
                      <a:pt x="55" y="13"/>
                      <a:pt x="56" y="14"/>
                      <a:pt x="58" y="13"/>
                    </a:cubicBezTo>
                    <a:cubicBezTo>
                      <a:pt x="60" y="12"/>
                      <a:pt x="61" y="11"/>
                      <a:pt x="61" y="10"/>
                    </a:cubicBezTo>
                    <a:cubicBezTo>
                      <a:pt x="62" y="10"/>
                      <a:pt x="64" y="10"/>
                      <a:pt x="65" y="9"/>
                    </a:cubicBezTo>
                    <a:cubicBezTo>
                      <a:pt x="65" y="8"/>
                      <a:pt x="66" y="7"/>
                      <a:pt x="63" y="7"/>
                    </a:cubicBezTo>
                    <a:cubicBezTo>
                      <a:pt x="62" y="7"/>
                      <a:pt x="62" y="6"/>
                      <a:pt x="64" y="6"/>
                    </a:cubicBezTo>
                    <a:cubicBezTo>
                      <a:pt x="65" y="6"/>
                      <a:pt x="67" y="6"/>
                      <a:pt x="67" y="8"/>
                    </a:cubicBezTo>
                    <a:cubicBezTo>
                      <a:pt x="68" y="9"/>
                      <a:pt x="69" y="9"/>
                      <a:pt x="70" y="9"/>
                    </a:cubicBezTo>
                    <a:cubicBezTo>
                      <a:pt x="71" y="9"/>
                      <a:pt x="72" y="8"/>
                      <a:pt x="73" y="8"/>
                    </a:cubicBezTo>
                    <a:cubicBezTo>
                      <a:pt x="73" y="8"/>
                      <a:pt x="75" y="8"/>
                      <a:pt x="77" y="7"/>
                    </a:cubicBezTo>
                    <a:cubicBezTo>
                      <a:pt x="79" y="6"/>
                      <a:pt x="78" y="4"/>
                      <a:pt x="75" y="4"/>
                    </a:cubicBezTo>
                    <a:cubicBezTo>
                      <a:pt x="77" y="4"/>
                      <a:pt x="80" y="4"/>
                      <a:pt x="83" y="5"/>
                    </a:cubicBezTo>
                    <a:cubicBezTo>
                      <a:pt x="84" y="6"/>
                      <a:pt x="86" y="6"/>
                      <a:pt x="87" y="5"/>
                    </a:cubicBezTo>
                    <a:cubicBezTo>
                      <a:pt x="87" y="5"/>
                      <a:pt x="87" y="5"/>
                      <a:pt x="87" y="4"/>
                    </a:cubicBezTo>
                    <a:cubicBezTo>
                      <a:pt x="88" y="5"/>
                      <a:pt x="89" y="5"/>
                      <a:pt x="90" y="4"/>
                    </a:cubicBezTo>
                    <a:cubicBezTo>
                      <a:pt x="91" y="4"/>
                      <a:pt x="91" y="3"/>
                      <a:pt x="90" y="3"/>
                    </a:cubicBezTo>
                    <a:cubicBezTo>
                      <a:pt x="96" y="4"/>
                      <a:pt x="100" y="4"/>
                      <a:pt x="102" y="6"/>
                    </a:cubicBezTo>
                    <a:cubicBezTo>
                      <a:pt x="101" y="5"/>
                      <a:pt x="100" y="4"/>
                      <a:pt x="98" y="3"/>
                    </a:cubicBezTo>
                    <a:cubicBezTo>
                      <a:pt x="96" y="2"/>
                      <a:pt x="93" y="2"/>
                      <a:pt x="89" y="1"/>
                    </a:cubicBezTo>
                    <a:cubicBezTo>
                      <a:pt x="86" y="1"/>
                      <a:pt x="82" y="0"/>
                      <a:pt x="77" y="0"/>
                    </a:cubicBezTo>
                    <a:cubicBezTo>
                      <a:pt x="72" y="0"/>
                      <a:pt x="66" y="1"/>
                      <a:pt x="59" y="2"/>
                    </a:cubicBezTo>
                    <a:cubicBezTo>
                      <a:pt x="56" y="2"/>
                      <a:pt x="52" y="3"/>
                      <a:pt x="49" y="5"/>
                    </a:cubicBezTo>
                    <a:cubicBezTo>
                      <a:pt x="45" y="6"/>
                      <a:pt x="42" y="7"/>
                      <a:pt x="38" y="9"/>
                    </a:cubicBezTo>
                    <a:cubicBezTo>
                      <a:pt x="19" y="18"/>
                      <a:pt x="4" y="32"/>
                      <a:pt x="0" y="35"/>
                    </a:cubicBezTo>
                    <a:cubicBezTo>
                      <a:pt x="0" y="35"/>
                      <a:pt x="12" y="27"/>
                      <a:pt x="18" y="25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88" name="Freeform 242"/>
              <p:cNvSpPr/>
              <p:nvPr/>
            </p:nvSpPr>
            <p:spPr bwMode="auto">
              <a:xfrm rot="16069449">
                <a:off x="2856488" y="2705315"/>
                <a:ext cx="496888" cy="498390"/>
              </a:xfrm>
              <a:custGeom>
                <a:avLst/>
                <a:gdLst>
                  <a:gd name="T0" fmla="*/ 9 w 58"/>
                  <a:gd name="T1" fmla="*/ 37 h 37"/>
                  <a:gd name="T2" fmla="*/ 19 w 58"/>
                  <a:gd name="T3" fmla="*/ 36 h 37"/>
                  <a:gd name="T4" fmla="*/ 25 w 58"/>
                  <a:gd name="T5" fmla="*/ 34 h 37"/>
                  <a:gd name="T6" fmla="*/ 28 w 58"/>
                  <a:gd name="T7" fmla="*/ 33 h 37"/>
                  <a:gd name="T8" fmla="*/ 31 w 58"/>
                  <a:gd name="T9" fmla="*/ 31 h 37"/>
                  <a:gd name="T10" fmla="*/ 41 w 58"/>
                  <a:gd name="T11" fmla="*/ 23 h 37"/>
                  <a:gd name="T12" fmla="*/ 47 w 58"/>
                  <a:gd name="T13" fmla="*/ 14 h 37"/>
                  <a:gd name="T14" fmla="*/ 49 w 58"/>
                  <a:gd name="T15" fmla="*/ 12 h 37"/>
                  <a:gd name="T16" fmla="*/ 53 w 58"/>
                  <a:gd name="T17" fmla="*/ 6 h 37"/>
                  <a:gd name="T18" fmla="*/ 58 w 58"/>
                  <a:gd name="T19" fmla="*/ 0 h 37"/>
                  <a:gd name="T20" fmla="*/ 56 w 58"/>
                  <a:gd name="T21" fmla="*/ 1 h 37"/>
                  <a:gd name="T22" fmla="*/ 55 w 58"/>
                  <a:gd name="T23" fmla="*/ 2 h 37"/>
                  <a:gd name="T24" fmla="*/ 54 w 58"/>
                  <a:gd name="T25" fmla="*/ 2 h 37"/>
                  <a:gd name="T26" fmla="*/ 54 w 58"/>
                  <a:gd name="T27" fmla="*/ 2 h 37"/>
                  <a:gd name="T28" fmla="*/ 52 w 58"/>
                  <a:gd name="T29" fmla="*/ 5 h 37"/>
                  <a:gd name="T30" fmla="*/ 51 w 58"/>
                  <a:gd name="T31" fmla="*/ 7 h 37"/>
                  <a:gd name="T32" fmla="*/ 51 w 58"/>
                  <a:gd name="T33" fmla="*/ 7 h 37"/>
                  <a:gd name="T34" fmla="*/ 47 w 58"/>
                  <a:gd name="T35" fmla="*/ 10 h 37"/>
                  <a:gd name="T36" fmla="*/ 44 w 58"/>
                  <a:gd name="T37" fmla="*/ 13 h 37"/>
                  <a:gd name="T38" fmla="*/ 43 w 58"/>
                  <a:gd name="T39" fmla="*/ 13 h 37"/>
                  <a:gd name="T40" fmla="*/ 40 w 58"/>
                  <a:gd name="T41" fmla="*/ 19 h 37"/>
                  <a:gd name="T42" fmla="*/ 40 w 58"/>
                  <a:gd name="T43" fmla="*/ 20 h 37"/>
                  <a:gd name="T44" fmla="*/ 36 w 58"/>
                  <a:gd name="T45" fmla="*/ 23 h 37"/>
                  <a:gd name="T46" fmla="*/ 33 w 58"/>
                  <a:gd name="T47" fmla="*/ 26 h 37"/>
                  <a:gd name="T48" fmla="*/ 32 w 58"/>
                  <a:gd name="T49" fmla="*/ 26 h 37"/>
                  <a:gd name="T50" fmla="*/ 31 w 58"/>
                  <a:gd name="T51" fmla="*/ 27 h 37"/>
                  <a:gd name="T52" fmla="*/ 31 w 58"/>
                  <a:gd name="T53" fmla="*/ 27 h 37"/>
                  <a:gd name="T54" fmla="*/ 31 w 58"/>
                  <a:gd name="T55" fmla="*/ 26 h 37"/>
                  <a:gd name="T56" fmla="*/ 30 w 58"/>
                  <a:gd name="T57" fmla="*/ 24 h 37"/>
                  <a:gd name="T58" fmla="*/ 30 w 58"/>
                  <a:gd name="T59" fmla="*/ 23 h 37"/>
                  <a:gd name="T60" fmla="*/ 30 w 58"/>
                  <a:gd name="T61" fmla="*/ 22 h 37"/>
                  <a:gd name="T62" fmla="*/ 28 w 58"/>
                  <a:gd name="T63" fmla="*/ 24 h 37"/>
                  <a:gd name="T64" fmla="*/ 28 w 58"/>
                  <a:gd name="T65" fmla="*/ 24 h 37"/>
                  <a:gd name="T66" fmla="*/ 25 w 58"/>
                  <a:gd name="T67" fmla="*/ 27 h 37"/>
                  <a:gd name="T68" fmla="*/ 24 w 58"/>
                  <a:gd name="T69" fmla="*/ 27 h 37"/>
                  <a:gd name="T70" fmla="*/ 23 w 58"/>
                  <a:gd name="T71" fmla="*/ 28 h 37"/>
                  <a:gd name="T72" fmla="*/ 22 w 58"/>
                  <a:gd name="T73" fmla="*/ 28 h 37"/>
                  <a:gd name="T74" fmla="*/ 20 w 58"/>
                  <a:gd name="T75" fmla="*/ 29 h 37"/>
                  <a:gd name="T76" fmla="*/ 17 w 58"/>
                  <a:gd name="T77" fmla="*/ 31 h 37"/>
                  <a:gd name="T78" fmla="*/ 17 w 58"/>
                  <a:gd name="T79" fmla="*/ 32 h 37"/>
                  <a:gd name="T80" fmla="*/ 17 w 58"/>
                  <a:gd name="T81" fmla="*/ 33 h 37"/>
                  <a:gd name="T82" fmla="*/ 16 w 58"/>
                  <a:gd name="T83" fmla="*/ 35 h 37"/>
                  <a:gd name="T84" fmla="*/ 11 w 58"/>
                  <a:gd name="T85" fmla="*/ 36 h 37"/>
                  <a:gd name="T86" fmla="*/ 10 w 58"/>
                  <a:gd name="T87" fmla="*/ 36 h 37"/>
                  <a:gd name="T88" fmla="*/ 8 w 58"/>
                  <a:gd name="T89" fmla="*/ 35 h 37"/>
                  <a:gd name="T90" fmla="*/ 7 w 58"/>
                  <a:gd name="T91" fmla="*/ 35 h 37"/>
                  <a:gd name="T92" fmla="*/ 6 w 58"/>
                  <a:gd name="T93" fmla="*/ 35 h 37"/>
                  <a:gd name="T94" fmla="*/ 5 w 58"/>
                  <a:gd name="T95" fmla="*/ 35 h 37"/>
                  <a:gd name="T96" fmla="*/ 4 w 58"/>
                  <a:gd name="T97" fmla="*/ 35 h 37"/>
                  <a:gd name="T98" fmla="*/ 2 w 58"/>
                  <a:gd name="T99" fmla="*/ 35 h 37"/>
                  <a:gd name="T100" fmla="*/ 2 w 58"/>
                  <a:gd name="T101" fmla="*/ 35 h 37"/>
                  <a:gd name="T102" fmla="*/ 0 w 58"/>
                  <a:gd name="T103" fmla="*/ 35 h 37"/>
                  <a:gd name="T104" fmla="*/ 6 w 58"/>
                  <a:gd name="T105" fmla="*/ 36 h 37"/>
                  <a:gd name="T106" fmla="*/ 9 w 58"/>
                  <a:gd name="T107" fmla="*/ 37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58" h="37">
                    <a:moveTo>
                      <a:pt x="9" y="37"/>
                    </a:moveTo>
                    <a:cubicBezTo>
                      <a:pt x="12" y="37"/>
                      <a:pt x="15" y="37"/>
                      <a:pt x="19" y="36"/>
                    </a:cubicBezTo>
                    <a:cubicBezTo>
                      <a:pt x="21" y="36"/>
                      <a:pt x="23" y="35"/>
                      <a:pt x="25" y="34"/>
                    </a:cubicBezTo>
                    <a:cubicBezTo>
                      <a:pt x="26" y="34"/>
                      <a:pt x="27" y="33"/>
                      <a:pt x="28" y="33"/>
                    </a:cubicBezTo>
                    <a:cubicBezTo>
                      <a:pt x="29" y="32"/>
                      <a:pt x="30" y="32"/>
                      <a:pt x="31" y="31"/>
                    </a:cubicBezTo>
                    <a:cubicBezTo>
                      <a:pt x="35" y="29"/>
                      <a:pt x="38" y="26"/>
                      <a:pt x="41" y="23"/>
                    </a:cubicBezTo>
                    <a:cubicBezTo>
                      <a:pt x="44" y="20"/>
                      <a:pt x="46" y="17"/>
                      <a:pt x="47" y="14"/>
                    </a:cubicBezTo>
                    <a:cubicBezTo>
                      <a:pt x="48" y="13"/>
                      <a:pt x="49" y="12"/>
                      <a:pt x="49" y="12"/>
                    </a:cubicBezTo>
                    <a:cubicBezTo>
                      <a:pt x="50" y="10"/>
                      <a:pt x="52" y="8"/>
                      <a:pt x="53" y="6"/>
                    </a:cubicBezTo>
                    <a:cubicBezTo>
                      <a:pt x="54" y="5"/>
                      <a:pt x="57" y="1"/>
                      <a:pt x="58" y="0"/>
                    </a:cubicBezTo>
                    <a:cubicBezTo>
                      <a:pt x="58" y="0"/>
                      <a:pt x="56" y="1"/>
                      <a:pt x="56" y="1"/>
                    </a:cubicBezTo>
                    <a:cubicBezTo>
                      <a:pt x="56" y="1"/>
                      <a:pt x="55" y="2"/>
                      <a:pt x="55" y="2"/>
                    </a:cubicBezTo>
                    <a:cubicBezTo>
                      <a:pt x="55" y="2"/>
                      <a:pt x="55" y="2"/>
                      <a:pt x="54" y="2"/>
                    </a:cubicBezTo>
                    <a:cubicBezTo>
                      <a:pt x="54" y="2"/>
                      <a:pt x="54" y="2"/>
                      <a:pt x="54" y="2"/>
                    </a:cubicBezTo>
                    <a:cubicBezTo>
                      <a:pt x="53" y="2"/>
                      <a:pt x="53" y="4"/>
                      <a:pt x="52" y="5"/>
                    </a:cubicBezTo>
                    <a:cubicBezTo>
                      <a:pt x="52" y="6"/>
                      <a:pt x="51" y="6"/>
                      <a:pt x="51" y="7"/>
                    </a:cubicBezTo>
                    <a:cubicBezTo>
                      <a:pt x="51" y="7"/>
                      <a:pt x="51" y="7"/>
                      <a:pt x="51" y="7"/>
                    </a:cubicBezTo>
                    <a:cubicBezTo>
                      <a:pt x="50" y="7"/>
                      <a:pt x="48" y="9"/>
                      <a:pt x="47" y="10"/>
                    </a:cubicBezTo>
                    <a:cubicBezTo>
                      <a:pt x="46" y="12"/>
                      <a:pt x="45" y="14"/>
                      <a:pt x="44" y="13"/>
                    </a:cubicBezTo>
                    <a:cubicBezTo>
                      <a:pt x="43" y="13"/>
                      <a:pt x="43" y="13"/>
                      <a:pt x="43" y="13"/>
                    </a:cubicBezTo>
                    <a:cubicBezTo>
                      <a:pt x="42" y="15"/>
                      <a:pt x="42" y="18"/>
                      <a:pt x="40" y="19"/>
                    </a:cubicBezTo>
                    <a:cubicBezTo>
                      <a:pt x="40" y="20"/>
                      <a:pt x="40" y="20"/>
                      <a:pt x="40" y="20"/>
                    </a:cubicBezTo>
                    <a:cubicBezTo>
                      <a:pt x="39" y="21"/>
                      <a:pt x="37" y="22"/>
                      <a:pt x="36" y="23"/>
                    </a:cubicBezTo>
                    <a:cubicBezTo>
                      <a:pt x="35" y="24"/>
                      <a:pt x="33" y="25"/>
                      <a:pt x="33" y="26"/>
                    </a:cubicBezTo>
                    <a:cubicBezTo>
                      <a:pt x="32" y="26"/>
                      <a:pt x="32" y="26"/>
                      <a:pt x="32" y="26"/>
                    </a:cubicBezTo>
                    <a:cubicBezTo>
                      <a:pt x="32" y="26"/>
                      <a:pt x="31" y="27"/>
                      <a:pt x="31" y="27"/>
                    </a:cubicBezTo>
                    <a:cubicBezTo>
                      <a:pt x="31" y="27"/>
                      <a:pt x="31" y="27"/>
                      <a:pt x="31" y="27"/>
                    </a:cubicBezTo>
                    <a:cubicBezTo>
                      <a:pt x="31" y="26"/>
                      <a:pt x="31" y="26"/>
                      <a:pt x="31" y="26"/>
                    </a:cubicBezTo>
                    <a:cubicBezTo>
                      <a:pt x="31" y="25"/>
                      <a:pt x="31" y="24"/>
                      <a:pt x="30" y="24"/>
                    </a:cubicBezTo>
                    <a:cubicBezTo>
                      <a:pt x="30" y="23"/>
                      <a:pt x="30" y="23"/>
                      <a:pt x="30" y="23"/>
                    </a:cubicBezTo>
                    <a:cubicBezTo>
                      <a:pt x="30" y="23"/>
                      <a:pt x="30" y="23"/>
                      <a:pt x="30" y="22"/>
                    </a:cubicBezTo>
                    <a:cubicBezTo>
                      <a:pt x="29" y="22"/>
                      <a:pt x="29" y="23"/>
                      <a:pt x="28" y="24"/>
                    </a:cubicBezTo>
                    <a:cubicBezTo>
                      <a:pt x="28" y="24"/>
                      <a:pt x="28" y="24"/>
                      <a:pt x="28" y="24"/>
                    </a:cubicBezTo>
                    <a:cubicBezTo>
                      <a:pt x="27" y="25"/>
                      <a:pt x="26" y="26"/>
                      <a:pt x="25" y="27"/>
                    </a:cubicBezTo>
                    <a:cubicBezTo>
                      <a:pt x="25" y="27"/>
                      <a:pt x="25" y="27"/>
                      <a:pt x="24" y="27"/>
                    </a:cubicBezTo>
                    <a:cubicBezTo>
                      <a:pt x="24" y="27"/>
                      <a:pt x="23" y="28"/>
                      <a:pt x="23" y="28"/>
                    </a:cubicBezTo>
                    <a:cubicBezTo>
                      <a:pt x="22" y="28"/>
                      <a:pt x="22" y="28"/>
                      <a:pt x="22" y="28"/>
                    </a:cubicBezTo>
                    <a:cubicBezTo>
                      <a:pt x="21" y="28"/>
                      <a:pt x="21" y="29"/>
                      <a:pt x="20" y="29"/>
                    </a:cubicBezTo>
                    <a:cubicBezTo>
                      <a:pt x="19" y="29"/>
                      <a:pt x="18" y="30"/>
                      <a:pt x="17" y="31"/>
                    </a:cubicBezTo>
                    <a:cubicBezTo>
                      <a:pt x="17" y="32"/>
                      <a:pt x="17" y="32"/>
                      <a:pt x="17" y="32"/>
                    </a:cubicBezTo>
                    <a:cubicBezTo>
                      <a:pt x="17" y="33"/>
                      <a:pt x="17" y="33"/>
                      <a:pt x="17" y="33"/>
                    </a:cubicBezTo>
                    <a:cubicBezTo>
                      <a:pt x="17" y="34"/>
                      <a:pt x="17" y="34"/>
                      <a:pt x="16" y="35"/>
                    </a:cubicBezTo>
                    <a:cubicBezTo>
                      <a:pt x="14" y="36"/>
                      <a:pt x="13" y="36"/>
                      <a:pt x="11" y="36"/>
                    </a:cubicBezTo>
                    <a:cubicBezTo>
                      <a:pt x="11" y="36"/>
                      <a:pt x="10" y="36"/>
                      <a:pt x="10" y="36"/>
                    </a:cubicBezTo>
                    <a:cubicBezTo>
                      <a:pt x="9" y="36"/>
                      <a:pt x="8" y="35"/>
                      <a:pt x="8" y="35"/>
                    </a:cubicBezTo>
                    <a:cubicBezTo>
                      <a:pt x="8" y="35"/>
                      <a:pt x="7" y="35"/>
                      <a:pt x="7" y="35"/>
                    </a:cubicBezTo>
                    <a:cubicBezTo>
                      <a:pt x="7" y="35"/>
                      <a:pt x="7" y="35"/>
                      <a:pt x="6" y="35"/>
                    </a:cubicBezTo>
                    <a:cubicBezTo>
                      <a:pt x="6" y="35"/>
                      <a:pt x="6" y="35"/>
                      <a:pt x="5" y="35"/>
                    </a:cubicBezTo>
                    <a:cubicBezTo>
                      <a:pt x="4" y="35"/>
                      <a:pt x="4" y="35"/>
                      <a:pt x="4" y="35"/>
                    </a:cubicBezTo>
                    <a:cubicBezTo>
                      <a:pt x="3" y="35"/>
                      <a:pt x="3" y="35"/>
                      <a:pt x="2" y="35"/>
                    </a:cubicBezTo>
                    <a:cubicBezTo>
                      <a:pt x="2" y="35"/>
                      <a:pt x="2" y="35"/>
                      <a:pt x="2" y="35"/>
                    </a:cubicBezTo>
                    <a:cubicBezTo>
                      <a:pt x="1" y="35"/>
                      <a:pt x="1" y="35"/>
                      <a:pt x="0" y="35"/>
                    </a:cubicBezTo>
                    <a:cubicBezTo>
                      <a:pt x="2" y="35"/>
                      <a:pt x="4" y="36"/>
                      <a:pt x="6" y="36"/>
                    </a:cubicBezTo>
                    <a:cubicBezTo>
                      <a:pt x="7" y="37"/>
                      <a:pt x="8" y="37"/>
                      <a:pt x="9" y="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89" name="Freeform 243"/>
              <p:cNvSpPr/>
              <p:nvPr/>
            </p:nvSpPr>
            <p:spPr bwMode="auto">
              <a:xfrm rot="16069449">
                <a:off x="2971776" y="3123622"/>
                <a:ext cx="196850" cy="323703"/>
              </a:xfrm>
              <a:custGeom>
                <a:avLst/>
                <a:gdLst>
                  <a:gd name="T0" fmla="*/ 13 w 23"/>
                  <a:gd name="T1" fmla="*/ 24 h 24"/>
                  <a:gd name="T2" fmla="*/ 12 w 23"/>
                  <a:gd name="T3" fmla="*/ 23 h 24"/>
                  <a:gd name="T4" fmla="*/ 12 w 23"/>
                  <a:gd name="T5" fmla="*/ 22 h 24"/>
                  <a:gd name="T6" fmla="*/ 15 w 23"/>
                  <a:gd name="T7" fmla="*/ 20 h 24"/>
                  <a:gd name="T8" fmla="*/ 15 w 23"/>
                  <a:gd name="T9" fmla="*/ 20 h 24"/>
                  <a:gd name="T10" fmla="*/ 17 w 23"/>
                  <a:gd name="T11" fmla="*/ 20 h 24"/>
                  <a:gd name="T12" fmla="*/ 19 w 23"/>
                  <a:gd name="T13" fmla="*/ 20 h 24"/>
                  <a:gd name="T14" fmla="*/ 19 w 23"/>
                  <a:gd name="T15" fmla="*/ 19 h 24"/>
                  <a:gd name="T16" fmla="*/ 23 w 23"/>
                  <a:gd name="T17" fmla="*/ 18 h 24"/>
                  <a:gd name="T18" fmla="*/ 21 w 23"/>
                  <a:gd name="T19" fmla="*/ 18 h 24"/>
                  <a:gd name="T20" fmla="*/ 19 w 23"/>
                  <a:gd name="T21" fmla="*/ 18 h 24"/>
                  <a:gd name="T22" fmla="*/ 15 w 23"/>
                  <a:gd name="T23" fmla="*/ 18 h 24"/>
                  <a:gd name="T24" fmla="*/ 13 w 23"/>
                  <a:gd name="T25" fmla="*/ 17 h 24"/>
                  <a:gd name="T26" fmla="*/ 6 w 23"/>
                  <a:gd name="T27" fmla="*/ 13 h 24"/>
                  <a:gd name="T28" fmla="*/ 1 w 23"/>
                  <a:gd name="T29" fmla="*/ 6 h 24"/>
                  <a:gd name="T30" fmla="*/ 1 w 23"/>
                  <a:gd name="T31" fmla="*/ 5 h 24"/>
                  <a:gd name="T32" fmla="*/ 0 w 23"/>
                  <a:gd name="T33" fmla="*/ 0 h 24"/>
                  <a:gd name="T34" fmla="*/ 0 w 23"/>
                  <a:gd name="T35" fmla="*/ 4 h 24"/>
                  <a:gd name="T36" fmla="*/ 1 w 23"/>
                  <a:gd name="T37" fmla="*/ 13 h 24"/>
                  <a:gd name="T38" fmla="*/ 6 w 23"/>
                  <a:gd name="T39" fmla="*/ 20 h 24"/>
                  <a:gd name="T40" fmla="*/ 13 w 23"/>
                  <a:gd name="T41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3" h="24">
                    <a:moveTo>
                      <a:pt x="13" y="24"/>
                    </a:moveTo>
                    <a:cubicBezTo>
                      <a:pt x="13" y="24"/>
                      <a:pt x="13" y="24"/>
                      <a:pt x="12" y="23"/>
                    </a:cubicBezTo>
                    <a:cubicBezTo>
                      <a:pt x="12" y="23"/>
                      <a:pt x="12" y="23"/>
                      <a:pt x="12" y="22"/>
                    </a:cubicBezTo>
                    <a:cubicBezTo>
                      <a:pt x="13" y="21"/>
                      <a:pt x="14" y="21"/>
                      <a:pt x="15" y="20"/>
                    </a:cubicBezTo>
                    <a:cubicBezTo>
                      <a:pt x="15" y="20"/>
                      <a:pt x="15" y="20"/>
                      <a:pt x="15" y="20"/>
                    </a:cubicBezTo>
                    <a:cubicBezTo>
                      <a:pt x="16" y="20"/>
                      <a:pt x="16" y="20"/>
                      <a:pt x="17" y="20"/>
                    </a:cubicBezTo>
                    <a:cubicBezTo>
                      <a:pt x="17" y="20"/>
                      <a:pt x="18" y="20"/>
                      <a:pt x="19" y="20"/>
                    </a:cubicBezTo>
                    <a:cubicBezTo>
                      <a:pt x="19" y="19"/>
                      <a:pt x="19" y="19"/>
                      <a:pt x="19" y="19"/>
                    </a:cubicBezTo>
                    <a:cubicBezTo>
                      <a:pt x="21" y="19"/>
                      <a:pt x="23" y="18"/>
                      <a:pt x="23" y="18"/>
                    </a:cubicBezTo>
                    <a:cubicBezTo>
                      <a:pt x="22" y="18"/>
                      <a:pt x="22" y="18"/>
                      <a:pt x="21" y="18"/>
                    </a:cubicBezTo>
                    <a:cubicBezTo>
                      <a:pt x="21" y="18"/>
                      <a:pt x="20" y="18"/>
                      <a:pt x="19" y="18"/>
                    </a:cubicBezTo>
                    <a:cubicBezTo>
                      <a:pt x="18" y="18"/>
                      <a:pt x="17" y="18"/>
                      <a:pt x="15" y="18"/>
                    </a:cubicBezTo>
                    <a:cubicBezTo>
                      <a:pt x="14" y="18"/>
                      <a:pt x="13" y="17"/>
                      <a:pt x="13" y="17"/>
                    </a:cubicBezTo>
                    <a:cubicBezTo>
                      <a:pt x="10" y="16"/>
                      <a:pt x="8" y="15"/>
                      <a:pt x="6" y="13"/>
                    </a:cubicBezTo>
                    <a:cubicBezTo>
                      <a:pt x="4" y="12"/>
                      <a:pt x="2" y="10"/>
                      <a:pt x="1" y="6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0" y="4"/>
                      <a:pt x="0" y="2"/>
                      <a:pt x="0" y="0"/>
                    </a:cubicBezTo>
                    <a:cubicBezTo>
                      <a:pt x="0" y="2"/>
                      <a:pt x="0" y="3"/>
                      <a:pt x="0" y="4"/>
                    </a:cubicBezTo>
                    <a:cubicBezTo>
                      <a:pt x="0" y="8"/>
                      <a:pt x="1" y="10"/>
                      <a:pt x="1" y="13"/>
                    </a:cubicBezTo>
                    <a:cubicBezTo>
                      <a:pt x="2" y="16"/>
                      <a:pt x="4" y="19"/>
                      <a:pt x="6" y="20"/>
                    </a:cubicBezTo>
                    <a:cubicBezTo>
                      <a:pt x="8" y="22"/>
                      <a:pt x="10" y="23"/>
                      <a:pt x="13" y="24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90" name="Freeform 244"/>
              <p:cNvSpPr/>
              <p:nvPr/>
            </p:nvSpPr>
            <p:spPr bwMode="auto">
              <a:xfrm rot="16069449">
                <a:off x="2884086" y="1797752"/>
                <a:ext cx="50800" cy="188462"/>
              </a:xfrm>
              <a:custGeom>
                <a:avLst/>
                <a:gdLst>
                  <a:gd name="T0" fmla="*/ 6 w 6"/>
                  <a:gd name="T1" fmla="*/ 7 h 14"/>
                  <a:gd name="T2" fmla="*/ 4 w 6"/>
                  <a:gd name="T3" fmla="*/ 3 h 14"/>
                  <a:gd name="T4" fmla="*/ 1 w 6"/>
                  <a:gd name="T5" fmla="*/ 1 h 14"/>
                  <a:gd name="T6" fmla="*/ 0 w 6"/>
                  <a:gd name="T7" fmla="*/ 0 h 14"/>
                  <a:gd name="T8" fmla="*/ 1 w 6"/>
                  <a:gd name="T9" fmla="*/ 1 h 14"/>
                  <a:gd name="T10" fmla="*/ 2 w 6"/>
                  <a:gd name="T11" fmla="*/ 2 h 14"/>
                  <a:gd name="T12" fmla="*/ 4 w 6"/>
                  <a:gd name="T13" fmla="*/ 5 h 14"/>
                  <a:gd name="T14" fmla="*/ 4 w 6"/>
                  <a:gd name="T15" fmla="*/ 9 h 14"/>
                  <a:gd name="T16" fmla="*/ 4 w 6"/>
                  <a:gd name="T17" fmla="*/ 11 h 14"/>
                  <a:gd name="T18" fmla="*/ 3 w 6"/>
                  <a:gd name="T19" fmla="*/ 13 h 14"/>
                  <a:gd name="T20" fmla="*/ 3 w 6"/>
                  <a:gd name="T21" fmla="*/ 13 h 14"/>
                  <a:gd name="T22" fmla="*/ 3 w 6"/>
                  <a:gd name="T23" fmla="*/ 14 h 14"/>
                  <a:gd name="T24" fmla="*/ 4 w 6"/>
                  <a:gd name="T25" fmla="*/ 13 h 14"/>
                  <a:gd name="T26" fmla="*/ 4 w 6"/>
                  <a:gd name="T27" fmla="*/ 13 h 14"/>
                  <a:gd name="T28" fmla="*/ 4 w 6"/>
                  <a:gd name="T29" fmla="*/ 12 h 14"/>
                  <a:gd name="T30" fmla="*/ 5 w 6"/>
                  <a:gd name="T31" fmla="*/ 11 h 14"/>
                  <a:gd name="T32" fmla="*/ 5 w 6"/>
                  <a:gd name="T33" fmla="*/ 11 h 14"/>
                  <a:gd name="T34" fmla="*/ 6 w 6"/>
                  <a:gd name="T35" fmla="*/ 10 h 14"/>
                  <a:gd name="T36" fmla="*/ 6 w 6"/>
                  <a:gd name="T37" fmla="*/ 10 h 14"/>
                  <a:gd name="T38" fmla="*/ 6 w 6"/>
                  <a:gd name="T39" fmla="*/ 11 h 14"/>
                  <a:gd name="T40" fmla="*/ 6 w 6"/>
                  <a:gd name="T41" fmla="*/ 7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6" h="14">
                    <a:moveTo>
                      <a:pt x="6" y="7"/>
                    </a:moveTo>
                    <a:cubicBezTo>
                      <a:pt x="6" y="5"/>
                      <a:pt x="5" y="4"/>
                      <a:pt x="4" y="3"/>
                    </a:cubicBezTo>
                    <a:cubicBezTo>
                      <a:pt x="3" y="2"/>
                      <a:pt x="2" y="2"/>
                      <a:pt x="1" y="1"/>
                    </a:cubicBezTo>
                    <a:cubicBezTo>
                      <a:pt x="1" y="1"/>
                      <a:pt x="0" y="0"/>
                      <a:pt x="0" y="0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3" y="3"/>
                      <a:pt x="3" y="4"/>
                      <a:pt x="4" y="5"/>
                    </a:cubicBezTo>
                    <a:cubicBezTo>
                      <a:pt x="4" y="7"/>
                      <a:pt x="4" y="8"/>
                      <a:pt x="4" y="9"/>
                    </a:cubicBezTo>
                    <a:cubicBezTo>
                      <a:pt x="4" y="10"/>
                      <a:pt x="4" y="10"/>
                      <a:pt x="4" y="11"/>
                    </a:cubicBezTo>
                    <a:cubicBezTo>
                      <a:pt x="4" y="11"/>
                      <a:pt x="3" y="12"/>
                      <a:pt x="3" y="13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4"/>
                      <a:pt x="3" y="14"/>
                      <a:pt x="4" y="13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4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0"/>
                      <a:pt x="5" y="10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6" y="10"/>
                      <a:pt x="6" y="11"/>
                    </a:cubicBezTo>
                    <a:cubicBezTo>
                      <a:pt x="6" y="9"/>
                      <a:pt x="6" y="8"/>
                      <a:pt x="6" y="7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91" name="Freeform 245"/>
              <p:cNvSpPr/>
              <p:nvPr/>
            </p:nvSpPr>
            <p:spPr bwMode="auto">
              <a:xfrm rot="16069449">
                <a:off x="3070855" y="2067590"/>
                <a:ext cx="33338" cy="148390"/>
              </a:xfrm>
              <a:custGeom>
                <a:avLst/>
                <a:gdLst>
                  <a:gd name="T0" fmla="*/ 0 w 4"/>
                  <a:gd name="T1" fmla="*/ 5 h 11"/>
                  <a:gd name="T2" fmla="*/ 1 w 4"/>
                  <a:gd name="T3" fmla="*/ 8 h 11"/>
                  <a:gd name="T4" fmla="*/ 3 w 4"/>
                  <a:gd name="T5" fmla="*/ 10 h 11"/>
                  <a:gd name="T6" fmla="*/ 3 w 4"/>
                  <a:gd name="T7" fmla="*/ 11 h 11"/>
                  <a:gd name="T8" fmla="*/ 3 w 4"/>
                  <a:gd name="T9" fmla="*/ 10 h 11"/>
                  <a:gd name="T10" fmla="*/ 3 w 4"/>
                  <a:gd name="T11" fmla="*/ 10 h 11"/>
                  <a:gd name="T12" fmla="*/ 2 w 4"/>
                  <a:gd name="T13" fmla="*/ 6 h 11"/>
                  <a:gd name="T14" fmla="*/ 2 w 4"/>
                  <a:gd name="T15" fmla="*/ 3 h 11"/>
                  <a:gd name="T16" fmla="*/ 3 w 4"/>
                  <a:gd name="T17" fmla="*/ 2 h 11"/>
                  <a:gd name="T18" fmla="*/ 3 w 4"/>
                  <a:gd name="T19" fmla="*/ 1 h 11"/>
                  <a:gd name="T20" fmla="*/ 4 w 4"/>
                  <a:gd name="T21" fmla="*/ 0 h 11"/>
                  <a:gd name="T22" fmla="*/ 4 w 4"/>
                  <a:gd name="T23" fmla="*/ 0 h 11"/>
                  <a:gd name="T24" fmla="*/ 3 w 4"/>
                  <a:gd name="T25" fmla="*/ 1 h 11"/>
                  <a:gd name="T26" fmla="*/ 3 w 4"/>
                  <a:gd name="T27" fmla="*/ 1 h 11"/>
                  <a:gd name="T28" fmla="*/ 2 w 4"/>
                  <a:gd name="T29" fmla="*/ 2 h 11"/>
                  <a:gd name="T30" fmla="*/ 2 w 4"/>
                  <a:gd name="T31" fmla="*/ 2 h 11"/>
                  <a:gd name="T32" fmla="*/ 2 w 4"/>
                  <a:gd name="T33" fmla="*/ 2 h 11"/>
                  <a:gd name="T34" fmla="*/ 1 w 4"/>
                  <a:gd name="T35" fmla="*/ 3 h 11"/>
                  <a:gd name="T36" fmla="*/ 1 w 4"/>
                  <a:gd name="T37" fmla="*/ 2 h 11"/>
                  <a:gd name="T38" fmla="*/ 1 w 4"/>
                  <a:gd name="T39" fmla="*/ 2 h 11"/>
                  <a:gd name="T40" fmla="*/ 0 w 4"/>
                  <a:gd name="T41" fmla="*/ 5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4" h="11">
                    <a:moveTo>
                      <a:pt x="0" y="5"/>
                    </a:moveTo>
                    <a:cubicBezTo>
                      <a:pt x="0" y="6"/>
                      <a:pt x="1" y="7"/>
                      <a:pt x="1" y="8"/>
                    </a:cubicBezTo>
                    <a:cubicBezTo>
                      <a:pt x="1" y="9"/>
                      <a:pt x="2" y="9"/>
                      <a:pt x="3" y="10"/>
                    </a:cubicBezTo>
                    <a:cubicBezTo>
                      <a:pt x="3" y="10"/>
                      <a:pt x="3" y="11"/>
                      <a:pt x="3" y="11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2" y="8"/>
                      <a:pt x="2" y="7"/>
                      <a:pt x="2" y="6"/>
                    </a:cubicBezTo>
                    <a:cubicBezTo>
                      <a:pt x="2" y="5"/>
                      <a:pt x="2" y="4"/>
                      <a:pt x="2" y="3"/>
                    </a:cubicBezTo>
                    <a:cubicBezTo>
                      <a:pt x="2" y="3"/>
                      <a:pt x="2" y="3"/>
                      <a:pt x="3" y="2"/>
                    </a:cubicBezTo>
                    <a:cubicBezTo>
                      <a:pt x="3" y="2"/>
                      <a:pt x="3" y="1"/>
                      <a:pt x="3" y="1"/>
                    </a:cubicBezTo>
                    <a:cubicBezTo>
                      <a:pt x="3" y="1"/>
                      <a:pt x="4" y="1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1" y="3"/>
                      <a:pt x="1" y="3"/>
                    </a:cubicBezTo>
                    <a:cubicBezTo>
                      <a:pt x="1" y="3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0" y="4"/>
                      <a:pt x="0" y="5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92" name="Freeform 246"/>
              <p:cNvSpPr/>
              <p:nvPr/>
            </p:nvSpPr>
            <p:spPr bwMode="auto">
              <a:xfrm rot="16069449">
                <a:off x="3246641" y="1883303"/>
                <a:ext cx="84138" cy="107692"/>
              </a:xfrm>
              <a:custGeom>
                <a:avLst/>
                <a:gdLst>
                  <a:gd name="T0" fmla="*/ 0 w 10"/>
                  <a:gd name="T1" fmla="*/ 5 h 8"/>
                  <a:gd name="T2" fmla="*/ 0 w 10"/>
                  <a:gd name="T3" fmla="*/ 5 h 8"/>
                  <a:gd name="T4" fmla="*/ 0 w 10"/>
                  <a:gd name="T5" fmla="*/ 4 h 8"/>
                  <a:gd name="T6" fmla="*/ 1 w 10"/>
                  <a:gd name="T7" fmla="*/ 5 h 8"/>
                  <a:gd name="T8" fmla="*/ 1 w 10"/>
                  <a:gd name="T9" fmla="*/ 5 h 8"/>
                  <a:gd name="T10" fmla="*/ 1 w 10"/>
                  <a:gd name="T11" fmla="*/ 6 h 8"/>
                  <a:gd name="T12" fmla="*/ 1 w 10"/>
                  <a:gd name="T13" fmla="*/ 7 h 8"/>
                  <a:gd name="T14" fmla="*/ 1 w 10"/>
                  <a:gd name="T15" fmla="*/ 7 h 8"/>
                  <a:gd name="T16" fmla="*/ 2 w 10"/>
                  <a:gd name="T17" fmla="*/ 8 h 8"/>
                  <a:gd name="T18" fmla="*/ 2 w 10"/>
                  <a:gd name="T19" fmla="*/ 7 h 8"/>
                  <a:gd name="T20" fmla="*/ 2 w 10"/>
                  <a:gd name="T21" fmla="*/ 7 h 8"/>
                  <a:gd name="T22" fmla="*/ 2 w 10"/>
                  <a:gd name="T23" fmla="*/ 5 h 8"/>
                  <a:gd name="T24" fmla="*/ 2 w 10"/>
                  <a:gd name="T25" fmla="*/ 4 h 8"/>
                  <a:gd name="T26" fmla="*/ 4 w 10"/>
                  <a:gd name="T27" fmla="*/ 2 h 8"/>
                  <a:gd name="T28" fmla="*/ 8 w 10"/>
                  <a:gd name="T29" fmla="*/ 0 h 8"/>
                  <a:gd name="T30" fmla="*/ 8 w 10"/>
                  <a:gd name="T31" fmla="*/ 0 h 8"/>
                  <a:gd name="T32" fmla="*/ 10 w 10"/>
                  <a:gd name="T33" fmla="*/ 0 h 8"/>
                  <a:gd name="T34" fmla="*/ 8 w 10"/>
                  <a:gd name="T35" fmla="*/ 0 h 8"/>
                  <a:gd name="T36" fmla="*/ 5 w 10"/>
                  <a:gd name="T37" fmla="*/ 1 h 8"/>
                  <a:gd name="T38" fmla="*/ 1 w 10"/>
                  <a:gd name="T39" fmla="*/ 3 h 8"/>
                  <a:gd name="T40" fmla="*/ 0 w 10"/>
                  <a:gd name="T41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0" h="8">
                    <a:moveTo>
                      <a:pt x="0" y="5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2" y="8"/>
                      <a:pt x="2" y="8"/>
                    </a:cubicBezTo>
                    <a:cubicBezTo>
                      <a:pt x="2" y="8"/>
                      <a:pt x="2" y="7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6"/>
                      <a:pt x="2" y="6"/>
                      <a:pt x="2" y="5"/>
                    </a:cubicBezTo>
                    <a:cubicBezTo>
                      <a:pt x="2" y="5"/>
                      <a:pt x="2" y="5"/>
                      <a:pt x="2" y="4"/>
                    </a:cubicBezTo>
                    <a:cubicBezTo>
                      <a:pt x="3" y="4"/>
                      <a:pt x="4" y="3"/>
                      <a:pt x="4" y="2"/>
                    </a:cubicBezTo>
                    <a:cubicBezTo>
                      <a:pt x="5" y="2"/>
                      <a:pt x="6" y="1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9" y="0"/>
                      <a:pt x="9" y="0"/>
                      <a:pt x="10" y="0"/>
                    </a:cubicBezTo>
                    <a:cubicBezTo>
                      <a:pt x="9" y="0"/>
                      <a:pt x="9" y="0"/>
                      <a:pt x="8" y="0"/>
                    </a:cubicBezTo>
                    <a:cubicBezTo>
                      <a:pt x="7" y="0"/>
                      <a:pt x="6" y="1"/>
                      <a:pt x="5" y="1"/>
                    </a:cubicBezTo>
                    <a:cubicBezTo>
                      <a:pt x="3" y="1"/>
                      <a:pt x="2" y="2"/>
                      <a:pt x="1" y="3"/>
                    </a:cubicBezTo>
                    <a:cubicBezTo>
                      <a:pt x="1" y="3"/>
                      <a:pt x="0" y="4"/>
                      <a:pt x="0" y="5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93" name="Freeform 251"/>
              <p:cNvSpPr/>
              <p:nvPr/>
            </p:nvSpPr>
            <p:spPr bwMode="auto">
              <a:xfrm rot="16069449">
                <a:off x="2757666" y="2560560"/>
                <a:ext cx="950913" cy="444544"/>
              </a:xfrm>
              <a:custGeom>
                <a:avLst/>
                <a:gdLst>
                  <a:gd name="T0" fmla="*/ 104 w 111"/>
                  <a:gd name="T1" fmla="*/ 0 h 33"/>
                  <a:gd name="T2" fmla="*/ 100 w 111"/>
                  <a:gd name="T3" fmla="*/ 5 h 33"/>
                  <a:gd name="T4" fmla="*/ 92 w 111"/>
                  <a:gd name="T5" fmla="*/ 11 h 33"/>
                  <a:gd name="T6" fmla="*/ 99 w 111"/>
                  <a:gd name="T7" fmla="*/ 11 h 33"/>
                  <a:gd name="T8" fmla="*/ 105 w 111"/>
                  <a:gd name="T9" fmla="*/ 12 h 33"/>
                  <a:gd name="T10" fmla="*/ 111 w 111"/>
                  <a:gd name="T11" fmla="*/ 18 h 33"/>
                  <a:gd name="T12" fmla="*/ 104 w 111"/>
                  <a:gd name="T13" fmla="*/ 17 h 33"/>
                  <a:gd name="T14" fmla="*/ 96 w 111"/>
                  <a:gd name="T15" fmla="*/ 18 h 33"/>
                  <a:gd name="T16" fmla="*/ 80 w 111"/>
                  <a:gd name="T17" fmla="*/ 22 h 33"/>
                  <a:gd name="T18" fmla="*/ 72 w 111"/>
                  <a:gd name="T19" fmla="*/ 25 h 33"/>
                  <a:gd name="T20" fmla="*/ 68 w 111"/>
                  <a:gd name="T21" fmla="*/ 27 h 33"/>
                  <a:gd name="T22" fmla="*/ 65 w 111"/>
                  <a:gd name="T23" fmla="*/ 28 h 33"/>
                  <a:gd name="T24" fmla="*/ 51 w 111"/>
                  <a:gd name="T25" fmla="*/ 32 h 33"/>
                  <a:gd name="T26" fmla="*/ 29 w 111"/>
                  <a:gd name="T27" fmla="*/ 32 h 33"/>
                  <a:gd name="T28" fmla="*/ 23 w 111"/>
                  <a:gd name="T29" fmla="*/ 31 h 33"/>
                  <a:gd name="T30" fmla="*/ 21 w 111"/>
                  <a:gd name="T31" fmla="*/ 30 h 33"/>
                  <a:gd name="T32" fmla="*/ 11 w 111"/>
                  <a:gd name="T33" fmla="*/ 27 h 33"/>
                  <a:gd name="T34" fmla="*/ 1 w 111"/>
                  <a:gd name="T35" fmla="*/ 22 h 33"/>
                  <a:gd name="T36" fmla="*/ 0 w 111"/>
                  <a:gd name="T37" fmla="*/ 21 h 33"/>
                  <a:gd name="T38" fmla="*/ 0 w 111"/>
                  <a:gd name="T39" fmla="*/ 21 h 33"/>
                  <a:gd name="T40" fmla="*/ 0 w 111"/>
                  <a:gd name="T41" fmla="*/ 21 h 33"/>
                  <a:gd name="T42" fmla="*/ 0 w 111"/>
                  <a:gd name="T43" fmla="*/ 20 h 33"/>
                  <a:gd name="T44" fmla="*/ 0 w 111"/>
                  <a:gd name="T45" fmla="*/ 20 h 33"/>
                  <a:gd name="T46" fmla="*/ 0 w 111"/>
                  <a:gd name="T47" fmla="*/ 21 h 33"/>
                  <a:gd name="T48" fmla="*/ 1 w 111"/>
                  <a:gd name="T49" fmla="*/ 21 h 33"/>
                  <a:gd name="T50" fmla="*/ 2 w 111"/>
                  <a:gd name="T51" fmla="*/ 22 h 33"/>
                  <a:gd name="T52" fmla="*/ 5 w 111"/>
                  <a:gd name="T53" fmla="*/ 24 h 33"/>
                  <a:gd name="T54" fmla="*/ 11 w 111"/>
                  <a:gd name="T55" fmla="*/ 26 h 33"/>
                  <a:gd name="T56" fmla="*/ 24 w 111"/>
                  <a:gd name="T57" fmla="*/ 30 h 33"/>
                  <a:gd name="T58" fmla="*/ 50 w 111"/>
                  <a:gd name="T59" fmla="*/ 28 h 33"/>
                  <a:gd name="T60" fmla="*/ 62 w 111"/>
                  <a:gd name="T61" fmla="*/ 23 h 33"/>
                  <a:gd name="T62" fmla="*/ 65 w 111"/>
                  <a:gd name="T63" fmla="*/ 21 h 33"/>
                  <a:gd name="T64" fmla="*/ 69 w 111"/>
                  <a:gd name="T65" fmla="*/ 19 h 33"/>
                  <a:gd name="T66" fmla="*/ 75 w 111"/>
                  <a:gd name="T67" fmla="*/ 15 h 33"/>
                  <a:gd name="T68" fmla="*/ 88 w 111"/>
                  <a:gd name="T69" fmla="*/ 7 h 33"/>
                  <a:gd name="T70" fmla="*/ 96 w 111"/>
                  <a:gd name="T71" fmla="*/ 3 h 33"/>
                  <a:gd name="T72" fmla="*/ 104 w 111"/>
                  <a:gd name="T73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11" h="33">
                    <a:moveTo>
                      <a:pt x="104" y="0"/>
                    </a:moveTo>
                    <a:cubicBezTo>
                      <a:pt x="104" y="1"/>
                      <a:pt x="102" y="3"/>
                      <a:pt x="100" y="5"/>
                    </a:cubicBezTo>
                    <a:cubicBezTo>
                      <a:pt x="97" y="7"/>
                      <a:pt x="94" y="9"/>
                      <a:pt x="92" y="11"/>
                    </a:cubicBezTo>
                    <a:cubicBezTo>
                      <a:pt x="94" y="11"/>
                      <a:pt x="97" y="11"/>
                      <a:pt x="99" y="11"/>
                    </a:cubicBezTo>
                    <a:cubicBezTo>
                      <a:pt x="102" y="11"/>
                      <a:pt x="104" y="11"/>
                      <a:pt x="105" y="12"/>
                    </a:cubicBezTo>
                    <a:cubicBezTo>
                      <a:pt x="109" y="13"/>
                      <a:pt x="111" y="15"/>
                      <a:pt x="111" y="18"/>
                    </a:cubicBezTo>
                    <a:cubicBezTo>
                      <a:pt x="109" y="17"/>
                      <a:pt x="106" y="17"/>
                      <a:pt x="104" y="17"/>
                    </a:cubicBezTo>
                    <a:cubicBezTo>
                      <a:pt x="101" y="17"/>
                      <a:pt x="99" y="17"/>
                      <a:pt x="96" y="18"/>
                    </a:cubicBezTo>
                    <a:cubicBezTo>
                      <a:pt x="91" y="19"/>
                      <a:pt x="85" y="20"/>
                      <a:pt x="80" y="22"/>
                    </a:cubicBezTo>
                    <a:cubicBezTo>
                      <a:pt x="77" y="23"/>
                      <a:pt x="75" y="24"/>
                      <a:pt x="72" y="25"/>
                    </a:cubicBezTo>
                    <a:cubicBezTo>
                      <a:pt x="68" y="27"/>
                      <a:pt x="68" y="27"/>
                      <a:pt x="68" y="27"/>
                    </a:cubicBezTo>
                    <a:cubicBezTo>
                      <a:pt x="67" y="27"/>
                      <a:pt x="66" y="28"/>
                      <a:pt x="65" y="28"/>
                    </a:cubicBezTo>
                    <a:cubicBezTo>
                      <a:pt x="60" y="30"/>
                      <a:pt x="55" y="31"/>
                      <a:pt x="51" y="32"/>
                    </a:cubicBezTo>
                    <a:cubicBezTo>
                      <a:pt x="42" y="33"/>
                      <a:pt x="34" y="33"/>
                      <a:pt x="29" y="32"/>
                    </a:cubicBezTo>
                    <a:cubicBezTo>
                      <a:pt x="26" y="31"/>
                      <a:pt x="24" y="31"/>
                      <a:pt x="23" y="31"/>
                    </a:cubicBezTo>
                    <a:cubicBezTo>
                      <a:pt x="22" y="30"/>
                      <a:pt x="21" y="30"/>
                      <a:pt x="21" y="30"/>
                    </a:cubicBezTo>
                    <a:cubicBezTo>
                      <a:pt x="17" y="29"/>
                      <a:pt x="14" y="28"/>
                      <a:pt x="11" y="27"/>
                    </a:cubicBezTo>
                    <a:cubicBezTo>
                      <a:pt x="7" y="25"/>
                      <a:pt x="4" y="24"/>
                      <a:pt x="1" y="22"/>
                    </a:cubicBezTo>
                    <a:cubicBezTo>
                      <a:pt x="1" y="22"/>
                      <a:pt x="1" y="22"/>
                      <a:pt x="0" y="21"/>
                    </a:cubicBezTo>
                    <a:cubicBezTo>
                      <a:pt x="0" y="21"/>
                      <a:pt x="0" y="21"/>
                      <a:pt x="0" y="21"/>
                    </a:cubicBezTo>
                    <a:cubicBezTo>
                      <a:pt x="0" y="21"/>
                      <a:pt x="0" y="21"/>
                      <a:pt x="0" y="21"/>
                    </a:cubicBezTo>
                    <a:cubicBezTo>
                      <a:pt x="0" y="21"/>
                      <a:pt x="0" y="21"/>
                      <a:pt x="0" y="20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0" y="21"/>
                      <a:pt x="0" y="21"/>
                      <a:pt x="0" y="21"/>
                    </a:cubicBezTo>
                    <a:cubicBezTo>
                      <a:pt x="1" y="21"/>
                      <a:pt x="1" y="21"/>
                      <a:pt x="1" y="21"/>
                    </a:cubicBezTo>
                    <a:cubicBezTo>
                      <a:pt x="1" y="22"/>
                      <a:pt x="2" y="22"/>
                      <a:pt x="2" y="22"/>
                    </a:cubicBezTo>
                    <a:cubicBezTo>
                      <a:pt x="3" y="23"/>
                      <a:pt x="4" y="23"/>
                      <a:pt x="5" y="24"/>
                    </a:cubicBezTo>
                    <a:cubicBezTo>
                      <a:pt x="7" y="25"/>
                      <a:pt x="9" y="26"/>
                      <a:pt x="11" y="26"/>
                    </a:cubicBezTo>
                    <a:cubicBezTo>
                      <a:pt x="15" y="28"/>
                      <a:pt x="19" y="29"/>
                      <a:pt x="24" y="30"/>
                    </a:cubicBezTo>
                    <a:cubicBezTo>
                      <a:pt x="33" y="31"/>
                      <a:pt x="41" y="31"/>
                      <a:pt x="50" y="28"/>
                    </a:cubicBezTo>
                    <a:cubicBezTo>
                      <a:pt x="54" y="27"/>
                      <a:pt x="58" y="25"/>
                      <a:pt x="62" y="23"/>
                    </a:cubicBezTo>
                    <a:cubicBezTo>
                      <a:pt x="63" y="22"/>
                      <a:pt x="64" y="22"/>
                      <a:pt x="65" y="21"/>
                    </a:cubicBezTo>
                    <a:cubicBezTo>
                      <a:pt x="69" y="19"/>
                      <a:pt x="69" y="19"/>
                      <a:pt x="69" y="19"/>
                    </a:cubicBezTo>
                    <a:cubicBezTo>
                      <a:pt x="71" y="18"/>
                      <a:pt x="73" y="17"/>
                      <a:pt x="75" y="15"/>
                    </a:cubicBezTo>
                    <a:cubicBezTo>
                      <a:pt x="79" y="13"/>
                      <a:pt x="84" y="10"/>
                      <a:pt x="88" y="7"/>
                    </a:cubicBezTo>
                    <a:cubicBezTo>
                      <a:pt x="91" y="6"/>
                      <a:pt x="93" y="4"/>
                      <a:pt x="96" y="3"/>
                    </a:cubicBezTo>
                    <a:cubicBezTo>
                      <a:pt x="99" y="2"/>
                      <a:pt x="101" y="1"/>
                      <a:pt x="104" y="0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94" name="Freeform 252"/>
              <p:cNvSpPr/>
              <p:nvPr/>
            </p:nvSpPr>
            <p:spPr bwMode="auto">
              <a:xfrm rot="16069449">
                <a:off x="2189882" y="2220974"/>
                <a:ext cx="1455738" cy="849017"/>
              </a:xfrm>
              <a:custGeom>
                <a:avLst/>
                <a:gdLst>
                  <a:gd name="T0" fmla="*/ 0 w 170"/>
                  <a:gd name="T1" fmla="*/ 44 h 63"/>
                  <a:gd name="T2" fmla="*/ 2 w 170"/>
                  <a:gd name="T3" fmla="*/ 48 h 63"/>
                  <a:gd name="T4" fmla="*/ 10 w 170"/>
                  <a:gd name="T5" fmla="*/ 56 h 63"/>
                  <a:gd name="T6" fmla="*/ 23 w 170"/>
                  <a:gd name="T7" fmla="*/ 62 h 63"/>
                  <a:gd name="T8" fmla="*/ 32 w 170"/>
                  <a:gd name="T9" fmla="*/ 62 h 63"/>
                  <a:gd name="T10" fmla="*/ 40 w 170"/>
                  <a:gd name="T11" fmla="*/ 61 h 63"/>
                  <a:gd name="T12" fmla="*/ 56 w 170"/>
                  <a:gd name="T13" fmla="*/ 54 h 63"/>
                  <a:gd name="T14" fmla="*/ 69 w 170"/>
                  <a:gd name="T15" fmla="*/ 45 h 63"/>
                  <a:gd name="T16" fmla="*/ 78 w 170"/>
                  <a:gd name="T17" fmla="*/ 38 h 63"/>
                  <a:gd name="T18" fmla="*/ 81 w 170"/>
                  <a:gd name="T19" fmla="*/ 35 h 63"/>
                  <a:gd name="T20" fmla="*/ 83 w 170"/>
                  <a:gd name="T21" fmla="*/ 34 h 63"/>
                  <a:gd name="T22" fmla="*/ 95 w 170"/>
                  <a:gd name="T23" fmla="*/ 25 h 63"/>
                  <a:gd name="T24" fmla="*/ 108 w 170"/>
                  <a:gd name="T25" fmla="*/ 16 h 63"/>
                  <a:gd name="T26" fmla="*/ 115 w 170"/>
                  <a:gd name="T27" fmla="*/ 12 h 63"/>
                  <a:gd name="T28" fmla="*/ 123 w 170"/>
                  <a:gd name="T29" fmla="*/ 8 h 63"/>
                  <a:gd name="T30" fmla="*/ 140 w 170"/>
                  <a:gd name="T31" fmla="*/ 2 h 63"/>
                  <a:gd name="T32" fmla="*/ 155 w 170"/>
                  <a:gd name="T33" fmla="*/ 0 h 63"/>
                  <a:gd name="T34" fmla="*/ 166 w 170"/>
                  <a:gd name="T35" fmla="*/ 0 h 63"/>
                  <a:gd name="T36" fmla="*/ 170 w 170"/>
                  <a:gd name="T37" fmla="*/ 1 h 63"/>
                  <a:gd name="T38" fmla="*/ 166 w 170"/>
                  <a:gd name="T39" fmla="*/ 1 h 63"/>
                  <a:gd name="T40" fmla="*/ 155 w 170"/>
                  <a:gd name="T41" fmla="*/ 0 h 63"/>
                  <a:gd name="T42" fmla="*/ 140 w 170"/>
                  <a:gd name="T43" fmla="*/ 3 h 63"/>
                  <a:gd name="T44" fmla="*/ 124 w 170"/>
                  <a:gd name="T45" fmla="*/ 9 h 63"/>
                  <a:gd name="T46" fmla="*/ 116 w 170"/>
                  <a:gd name="T47" fmla="*/ 13 h 63"/>
                  <a:gd name="T48" fmla="*/ 109 w 170"/>
                  <a:gd name="T49" fmla="*/ 17 h 63"/>
                  <a:gd name="T50" fmla="*/ 96 w 170"/>
                  <a:gd name="T51" fmla="*/ 27 h 63"/>
                  <a:gd name="T52" fmla="*/ 84 w 170"/>
                  <a:gd name="T53" fmla="*/ 36 h 63"/>
                  <a:gd name="T54" fmla="*/ 82 w 170"/>
                  <a:gd name="T55" fmla="*/ 37 h 63"/>
                  <a:gd name="T56" fmla="*/ 79 w 170"/>
                  <a:gd name="T57" fmla="*/ 40 h 63"/>
                  <a:gd name="T58" fmla="*/ 70 w 170"/>
                  <a:gd name="T59" fmla="*/ 47 h 63"/>
                  <a:gd name="T60" fmla="*/ 57 w 170"/>
                  <a:gd name="T61" fmla="*/ 55 h 63"/>
                  <a:gd name="T62" fmla="*/ 41 w 170"/>
                  <a:gd name="T63" fmla="*/ 62 h 63"/>
                  <a:gd name="T64" fmla="*/ 32 w 170"/>
                  <a:gd name="T65" fmla="*/ 63 h 63"/>
                  <a:gd name="T66" fmla="*/ 23 w 170"/>
                  <a:gd name="T67" fmla="*/ 62 h 63"/>
                  <a:gd name="T68" fmla="*/ 16 w 170"/>
                  <a:gd name="T69" fmla="*/ 60 h 63"/>
                  <a:gd name="T70" fmla="*/ 10 w 170"/>
                  <a:gd name="T71" fmla="*/ 56 h 63"/>
                  <a:gd name="T72" fmla="*/ 2 w 170"/>
                  <a:gd name="T73" fmla="*/ 48 h 63"/>
                  <a:gd name="T74" fmla="*/ 0 w 170"/>
                  <a:gd name="T75" fmla="*/ 44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70" h="63">
                    <a:moveTo>
                      <a:pt x="0" y="44"/>
                    </a:moveTo>
                    <a:cubicBezTo>
                      <a:pt x="1" y="44"/>
                      <a:pt x="1" y="45"/>
                      <a:pt x="2" y="48"/>
                    </a:cubicBezTo>
                    <a:cubicBezTo>
                      <a:pt x="4" y="50"/>
                      <a:pt x="6" y="53"/>
                      <a:pt x="10" y="56"/>
                    </a:cubicBezTo>
                    <a:cubicBezTo>
                      <a:pt x="13" y="58"/>
                      <a:pt x="18" y="60"/>
                      <a:pt x="23" y="62"/>
                    </a:cubicBezTo>
                    <a:cubicBezTo>
                      <a:pt x="26" y="62"/>
                      <a:pt x="29" y="62"/>
                      <a:pt x="32" y="62"/>
                    </a:cubicBezTo>
                    <a:cubicBezTo>
                      <a:pt x="35" y="62"/>
                      <a:pt x="38" y="62"/>
                      <a:pt x="40" y="61"/>
                    </a:cubicBezTo>
                    <a:cubicBezTo>
                      <a:pt x="46" y="60"/>
                      <a:pt x="51" y="57"/>
                      <a:pt x="56" y="54"/>
                    </a:cubicBezTo>
                    <a:cubicBezTo>
                      <a:pt x="61" y="51"/>
                      <a:pt x="65" y="48"/>
                      <a:pt x="69" y="45"/>
                    </a:cubicBezTo>
                    <a:cubicBezTo>
                      <a:pt x="73" y="42"/>
                      <a:pt x="76" y="40"/>
                      <a:pt x="78" y="38"/>
                    </a:cubicBezTo>
                    <a:cubicBezTo>
                      <a:pt x="81" y="35"/>
                      <a:pt x="81" y="35"/>
                      <a:pt x="81" y="35"/>
                    </a:cubicBezTo>
                    <a:cubicBezTo>
                      <a:pt x="83" y="34"/>
                      <a:pt x="83" y="34"/>
                      <a:pt x="83" y="34"/>
                    </a:cubicBezTo>
                    <a:cubicBezTo>
                      <a:pt x="83" y="34"/>
                      <a:pt x="88" y="30"/>
                      <a:pt x="95" y="25"/>
                    </a:cubicBezTo>
                    <a:cubicBezTo>
                      <a:pt x="99" y="22"/>
                      <a:pt x="103" y="19"/>
                      <a:pt x="108" y="16"/>
                    </a:cubicBezTo>
                    <a:cubicBezTo>
                      <a:pt x="110" y="15"/>
                      <a:pt x="113" y="13"/>
                      <a:pt x="115" y="12"/>
                    </a:cubicBezTo>
                    <a:cubicBezTo>
                      <a:pt x="118" y="10"/>
                      <a:pt x="121" y="9"/>
                      <a:pt x="123" y="8"/>
                    </a:cubicBezTo>
                    <a:cubicBezTo>
                      <a:pt x="129" y="5"/>
                      <a:pt x="135" y="3"/>
                      <a:pt x="140" y="2"/>
                    </a:cubicBezTo>
                    <a:cubicBezTo>
                      <a:pt x="145" y="1"/>
                      <a:pt x="151" y="0"/>
                      <a:pt x="155" y="0"/>
                    </a:cubicBezTo>
                    <a:cubicBezTo>
                      <a:pt x="159" y="0"/>
                      <a:pt x="163" y="0"/>
                      <a:pt x="166" y="0"/>
                    </a:cubicBezTo>
                    <a:cubicBezTo>
                      <a:pt x="168" y="1"/>
                      <a:pt x="170" y="1"/>
                      <a:pt x="170" y="1"/>
                    </a:cubicBezTo>
                    <a:cubicBezTo>
                      <a:pt x="170" y="1"/>
                      <a:pt x="168" y="1"/>
                      <a:pt x="166" y="1"/>
                    </a:cubicBezTo>
                    <a:cubicBezTo>
                      <a:pt x="163" y="0"/>
                      <a:pt x="159" y="0"/>
                      <a:pt x="155" y="0"/>
                    </a:cubicBezTo>
                    <a:cubicBezTo>
                      <a:pt x="151" y="1"/>
                      <a:pt x="146" y="1"/>
                      <a:pt x="140" y="3"/>
                    </a:cubicBezTo>
                    <a:cubicBezTo>
                      <a:pt x="135" y="4"/>
                      <a:pt x="129" y="6"/>
                      <a:pt x="124" y="9"/>
                    </a:cubicBezTo>
                    <a:cubicBezTo>
                      <a:pt x="121" y="10"/>
                      <a:pt x="118" y="11"/>
                      <a:pt x="116" y="13"/>
                    </a:cubicBezTo>
                    <a:cubicBezTo>
                      <a:pt x="113" y="14"/>
                      <a:pt x="111" y="16"/>
                      <a:pt x="109" y="17"/>
                    </a:cubicBezTo>
                    <a:cubicBezTo>
                      <a:pt x="104" y="21"/>
                      <a:pt x="100" y="24"/>
                      <a:pt x="96" y="27"/>
                    </a:cubicBezTo>
                    <a:cubicBezTo>
                      <a:pt x="89" y="32"/>
                      <a:pt x="84" y="36"/>
                      <a:pt x="84" y="36"/>
                    </a:cubicBezTo>
                    <a:cubicBezTo>
                      <a:pt x="82" y="37"/>
                      <a:pt x="82" y="37"/>
                      <a:pt x="82" y="37"/>
                    </a:cubicBezTo>
                    <a:cubicBezTo>
                      <a:pt x="79" y="40"/>
                      <a:pt x="79" y="40"/>
                      <a:pt x="79" y="40"/>
                    </a:cubicBezTo>
                    <a:cubicBezTo>
                      <a:pt x="77" y="42"/>
                      <a:pt x="74" y="44"/>
                      <a:pt x="70" y="47"/>
                    </a:cubicBezTo>
                    <a:cubicBezTo>
                      <a:pt x="66" y="49"/>
                      <a:pt x="62" y="52"/>
                      <a:pt x="57" y="55"/>
                    </a:cubicBezTo>
                    <a:cubicBezTo>
                      <a:pt x="52" y="58"/>
                      <a:pt x="47" y="61"/>
                      <a:pt x="41" y="62"/>
                    </a:cubicBezTo>
                    <a:cubicBezTo>
                      <a:pt x="38" y="63"/>
                      <a:pt x="35" y="63"/>
                      <a:pt x="32" y="63"/>
                    </a:cubicBezTo>
                    <a:cubicBezTo>
                      <a:pt x="29" y="63"/>
                      <a:pt x="26" y="63"/>
                      <a:pt x="23" y="62"/>
                    </a:cubicBezTo>
                    <a:cubicBezTo>
                      <a:pt x="21" y="62"/>
                      <a:pt x="18" y="61"/>
                      <a:pt x="16" y="60"/>
                    </a:cubicBezTo>
                    <a:cubicBezTo>
                      <a:pt x="13" y="59"/>
                      <a:pt x="11" y="57"/>
                      <a:pt x="10" y="56"/>
                    </a:cubicBezTo>
                    <a:cubicBezTo>
                      <a:pt x="6" y="53"/>
                      <a:pt x="4" y="50"/>
                      <a:pt x="2" y="48"/>
                    </a:cubicBezTo>
                    <a:cubicBezTo>
                      <a:pt x="1" y="45"/>
                      <a:pt x="1" y="44"/>
                      <a:pt x="0" y="44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95" name="Freeform 253"/>
              <p:cNvSpPr/>
              <p:nvPr/>
            </p:nvSpPr>
            <p:spPr bwMode="auto">
              <a:xfrm rot="16069449">
                <a:off x="3062086" y="3239817"/>
                <a:ext cx="136525" cy="404472"/>
              </a:xfrm>
              <a:custGeom>
                <a:avLst/>
                <a:gdLst>
                  <a:gd name="T0" fmla="*/ 11 w 16"/>
                  <a:gd name="T1" fmla="*/ 23 h 30"/>
                  <a:gd name="T2" fmla="*/ 2 w 16"/>
                  <a:gd name="T3" fmla="*/ 28 h 30"/>
                  <a:gd name="T4" fmla="*/ 6 w 16"/>
                  <a:gd name="T5" fmla="*/ 20 h 30"/>
                  <a:gd name="T6" fmla="*/ 15 w 16"/>
                  <a:gd name="T7" fmla="*/ 0 h 30"/>
                  <a:gd name="T8" fmla="*/ 11 w 16"/>
                  <a:gd name="T9" fmla="*/ 23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" h="30">
                    <a:moveTo>
                      <a:pt x="11" y="23"/>
                    </a:moveTo>
                    <a:cubicBezTo>
                      <a:pt x="8" y="29"/>
                      <a:pt x="3" y="30"/>
                      <a:pt x="2" y="28"/>
                    </a:cubicBezTo>
                    <a:cubicBezTo>
                      <a:pt x="0" y="27"/>
                      <a:pt x="2" y="24"/>
                      <a:pt x="6" y="20"/>
                    </a:cubicBezTo>
                    <a:cubicBezTo>
                      <a:pt x="15" y="12"/>
                      <a:pt x="15" y="0"/>
                      <a:pt x="15" y="0"/>
                    </a:cubicBezTo>
                    <a:cubicBezTo>
                      <a:pt x="15" y="0"/>
                      <a:pt x="16" y="13"/>
                      <a:pt x="11" y="23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96" name="Freeform 254"/>
              <p:cNvSpPr/>
              <p:nvPr/>
            </p:nvSpPr>
            <p:spPr bwMode="auto">
              <a:xfrm rot="16069449">
                <a:off x="3002763" y="3323455"/>
                <a:ext cx="120650" cy="242308"/>
              </a:xfrm>
              <a:custGeom>
                <a:avLst/>
                <a:gdLst>
                  <a:gd name="T0" fmla="*/ 8 w 14"/>
                  <a:gd name="T1" fmla="*/ 14 h 18"/>
                  <a:gd name="T2" fmla="*/ 1 w 14"/>
                  <a:gd name="T3" fmla="*/ 17 h 18"/>
                  <a:gd name="T4" fmla="*/ 5 w 14"/>
                  <a:gd name="T5" fmla="*/ 12 h 18"/>
                  <a:gd name="T6" fmla="*/ 14 w 14"/>
                  <a:gd name="T7" fmla="*/ 0 h 18"/>
                  <a:gd name="T8" fmla="*/ 8 w 14"/>
                  <a:gd name="T9" fmla="*/ 14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" h="18">
                    <a:moveTo>
                      <a:pt x="8" y="14"/>
                    </a:moveTo>
                    <a:cubicBezTo>
                      <a:pt x="5" y="18"/>
                      <a:pt x="2" y="18"/>
                      <a:pt x="1" y="17"/>
                    </a:cubicBezTo>
                    <a:cubicBezTo>
                      <a:pt x="0" y="16"/>
                      <a:pt x="2" y="14"/>
                      <a:pt x="5" y="12"/>
                    </a:cubicBezTo>
                    <a:cubicBezTo>
                      <a:pt x="12" y="8"/>
                      <a:pt x="14" y="0"/>
                      <a:pt x="14" y="0"/>
                    </a:cubicBezTo>
                    <a:cubicBezTo>
                      <a:pt x="14" y="0"/>
                      <a:pt x="12" y="9"/>
                      <a:pt x="8" y="14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97" name="Freeform 256"/>
              <p:cNvSpPr/>
              <p:nvPr/>
            </p:nvSpPr>
            <p:spPr bwMode="auto">
              <a:xfrm rot="16069449">
                <a:off x="3023588" y="2654833"/>
                <a:ext cx="171450" cy="120841"/>
              </a:xfrm>
              <a:custGeom>
                <a:avLst/>
                <a:gdLst>
                  <a:gd name="T0" fmla="*/ 12 w 20"/>
                  <a:gd name="T1" fmla="*/ 2 h 9"/>
                  <a:gd name="T2" fmla="*/ 20 w 20"/>
                  <a:gd name="T3" fmla="*/ 3 h 9"/>
                  <a:gd name="T4" fmla="*/ 13 w 20"/>
                  <a:gd name="T5" fmla="*/ 4 h 9"/>
                  <a:gd name="T6" fmla="*/ 0 w 20"/>
                  <a:gd name="T7" fmla="*/ 9 h 9"/>
                  <a:gd name="T8" fmla="*/ 12 w 20"/>
                  <a:gd name="T9" fmla="*/ 2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" h="9">
                    <a:moveTo>
                      <a:pt x="12" y="2"/>
                    </a:moveTo>
                    <a:cubicBezTo>
                      <a:pt x="16" y="0"/>
                      <a:pt x="19" y="2"/>
                      <a:pt x="20" y="3"/>
                    </a:cubicBezTo>
                    <a:cubicBezTo>
                      <a:pt x="20" y="4"/>
                      <a:pt x="18" y="5"/>
                      <a:pt x="13" y="4"/>
                    </a:cubicBezTo>
                    <a:cubicBezTo>
                      <a:pt x="5" y="4"/>
                      <a:pt x="0" y="9"/>
                      <a:pt x="0" y="9"/>
                    </a:cubicBezTo>
                    <a:cubicBezTo>
                      <a:pt x="0" y="9"/>
                      <a:pt x="5" y="3"/>
                      <a:pt x="12" y="2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98" name="Freeform 257"/>
              <p:cNvSpPr/>
              <p:nvPr/>
            </p:nvSpPr>
            <p:spPr bwMode="auto">
              <a:xfrm rot="16069449">
                <a:off x="3072736" y="2715298"/>
                <a:ext cx="128588" cy="40698"/>
              </a:xfrm>
              <a:custGeom>
                <a:avLst/>
                <a:gdLst>
                  <a:gd name="T0" fmla="*/ 10 w 15"/>
                  <a:gd name="T1" fmla="*/ 0 h 3"/>
                  <a:gd name="T2" fmla="*/ 15 w 15"/>
                  <a:gd name="T3" fmla="*/ 1 h 3"/>
                  <a:gd name="T4" fmla="*/ 11 w 15"/>
                  <a:gd name="T5" fmla="*/ 2 h 3"/>
                  <a:gd name="T6" fmla="*/ 0 w 15"/>
                  <a:gd name="T7" fmla="*/ 3 h 3"/>
                  <a:gd name="T8" fmla="*/ 10 w 15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3">
                    <a:moveTo>
                      <a:pt x="10" y="0"/>
                    </a:moveTo>
                    <a:cubicBezTo>
                      <a:pt x="14" y="0"/>
                      <a:pt x="15" y="1"/>
                      <a:pt x="15" y="1"/>
                    </a:cubicBezTo>
                    <a:cubicBezTo>
                      <a:pt x="15" y="2"/>
                      <a:pt x="14" y="2"/>
                      <a:pt x="11" y="2"/>
                    </a:cubicBezTo>
                    <a:cubicBezTo>
                      <a:pt x="5" y="1"/>
                      <a:pt x="0" y="3"/>
                      <a:pt x="0" y="3"/>
                    </a:cubicBezTo>
                    <a:cubicBezTo>
                      <a:pt x="0" y="3"/>
                      <a:pt x="5" y="1"/>
                      <a:pt x="10" y="0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99" name="Freeform 258"/>
              <p:cNvSpPr/>
              <p:nvPr/>
            </p:nvSpPr>
            <p:spPr bwMode="auto">
              <a:xfrm rot="16069449">
                <a:off x="3110059" y="2738081"/>
                <a:ext cx="95250" cy="26923"/>
              </a:xfrm>
              <a:custGeom>
                <a:avLst/>
                <a:gdLst>
                  <a:gd name="T0" fmla="*/ 8 w 11"/>
                  <a:gd name="T1" fmla="*/ 0 h 2"/>
                  <a:gd name="T2" fmla="*/ 11 w 11"/>
                  <a:gd name="T3" fmla="*/ 1 h 2"/>
                  <a:gd name="T4" fmla="*/ 8 w 11"/>
                  <a:gd name="T5" fmla="*/ 1 h 2"/>
                  <a:gd name="T6" fmla="*/ 0 w 11"/>
                  <a:gd name="T7" fmla="*/ 1 h 2"/>
                  <a:gd name="T8" fmla="*/ 8 w 11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2">
                    <a:moveTo>
                      <a:pt x="8" y="0"/>
                    </a:moveTo>
                    <a:cubicBezTo>
                      <a:pt x="10" y="0"/>
                      <a:pt x="11" y="1"/>
                      <a:pt x="11" y="1"/>
                    </a:cubicBezTo>
                    <a:cubicBezTo>
                      <a:pt x="11" y="2"/>
                      <a:pt x="10" y="2"/>
                      <a:pt x="8" y="1"/>
                    </a:cubicBezTo>
                    <a:cubicBezTo>
                      <a:pt x="4" y="0"/>
                      <a:pt x="0" y="1"/>
                      <a:pt x="0" y="1"/>
                    </a:cubicBezTo>
                    <a:cubicBezTo>
                      <a:pt x="0" y="1"/>
                      <a:pt x="4" y="0"/>
                      <a:pt x="8" y="0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00" name="Freeform 268"/>
              <p:cNvSpPr/>
              <p:nvPr/>
            </p:nvSpPr>
            <p:spPr bwMode="auto">
              <a:xfrm rot="16069449">
                <a:off x="3065742" y="1731040"/>
                <a:ext cx="42863" cy="93918"/>
              </a:xfrm>
              <a:custGeom>
                <a:avLst/>
                <a:gdLst>
                  <a:gd name="T0" fmla="*/ 0 w 5"/>
                  <a:gd name="T1" fmla="*/ 3 h 7"/>
                  <a:gd name="T2" fmla="*/ 3 w 5"/>
                  <a:gd name="T3" fmla="*/ 1 h 7"/>
                  <a:gd name="T4" fmla="*/ 5 w 5"/>
                  <a:gd name="T5" fmla="*/ 4 h 7"/>
                  <a:gd name="T6" fmla="*/ 2 w 5"/>
                  <a:gd name="T7" fmla="*/ 7 h 7"/>
                  <a:gd name="T8" fmla="*/ 0 w 5"/>
                  <a:gd name="T9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7">
                    <a:moveTo>
                      <a:pt x="0" y="3"/>
                    </a:moveTo>
                    <a:cubicBezTo>
                      <a:pt x="0" y="2"/>
                      <a:pt x="1" y="0"/>
                      <a:pt x="3" y="1"/>
                    </a:cubicBezTo>
                    <a:cubicBezTo>
                      <a:pt x="4" y="1"/>
                      <a:pt x="5" y="2"/>
                      <a:pt x="5" y="4"/>
                    </a:cubicBezTo>
                    <a:cubicBezTo>
                      <a:pt x="5" y="6"/>
                      <a:pt x="4" y="7"/>
                      <a:pt x="2" y="7"/>
                    </a:cubicBezTo>
                    <a:cubicBezTo>
                      <a:pt x="1" y="6"/>
                      <a:pt x="0" y="5"/>
                      <a:pt x="0" y="3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01" name="Freeform 269"/>
              <p:cNvSpPr/>
              <p:nvPr/>
            </p:nvSpPr>
            <p:spPr bwMode="auto">
              <a:xfrm rot="16069449">
                <a:off x="2971579" y="1748079"/>
                <a:ext cx="42863" cy="66995"/>
              </a:xfrm>
              <a:custGeom>
                <a:avLst/>
                <a:gdLst>
                  <a:gd name="T0" fmla="*/ 0 w 5"/>
                  <a:gd name="T1" fmla="*/ 2 h 5"/>
                  <a:gd name="T2" fmla="*/ 2 w 5"/>
                  <a:gd name="T3" fmla="*/ 0 h 5"/>
                  <a:gd name="T4" fmla="*/ 5 w 5"/>
                  <a:gd name="T5" fmla="*/ 2 h 5"/>
                  <a:gd name="T6" fmla="*/ 2 w 5"/>
                  <a:gd name="T7" fmla="*/ 5 h 5"/>
                  <a:gd name="T8" fmla="*/ 0 w 5"/>
                  <a:gd name="T9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4" y="0"/>
                      <a:pt x="5" y="1"/>
                      <a:pt x="5" y="2"/>
                    </a:cubicBezTo>
                    <a:cubicBezTo>
                      <a:pt x="4" y="4"/>
                      <a:pt x="3" y="5"/>
                      <a:pt x="2" y="5"/>
                    </a:cubicBezTo>
                    <a:cubicBezTo>
                      <a:pt x="1" y="4"/>
                      <a:pt x="0" y="3"/>
                      <a:pt x="0" y="2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02" name="Freeform 270"/>
              <p:cNvSpPr/>
              <p:nvPr/>
            </p:nvSpPr>
            <p:spPr bwMode="auto">
              <a:xfrm rot="16069449">
                <a:off x="3161183" y="1765981"/>
                <a:ext cx="42863" cy="67621"/>
              </a:xfrm>
              <a:custGeom>
                <a:avLst/>
                <a:gdLst>
                  <a:gd name="T0" fmla="*/ 1 w 5"/>
                  <a:gd name="T1" fmla="*/ 2 h 5"/>
                  <a:gd name="T2" fmla="*/ 3 w 5"/>
                  <a:gd name="T3" fmla="*/ 0 h 5"/>
                  <a:gd name="T4" fmla="*/ 5 w 5"/>
                  <a:gd name="T5" fmla="*/ 3 h 5"/>
                  <a:gd name="T6" fmla="*/ 3 w 5"/>
                  <a:gd name="T7" fmla="*/ 5 h 5"/>
                  <a:gd name="T8" fmla="*/ 1 w 5"/>
                  <a:gd name="T9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2"/>
                    </a:moveTo>
                    <a:cubicBezTo>
                      <a:pt x="1" y="1"/>
                      <a:pt x="2" y="0"/>
                      <a:pt x="3" y="0"/>
                    </a:cubicBezTo>
                    <a:cubicBezTo>
                      <a:pt x="4" y="0"/>
                      <a:pt x="5" y="2"/>
                      <a:pt x="5" y="3"/>
                    </a:cubicBezTo>
                    <a:cubicBezTo>
                      <a:pt x="5" y="4"/>
                      <a:pt x="4" y="5"/>
                      <a:pt x="3" y="5"/>
                    </a:cubicBezTo>
                    <a:cubicBezTo>
                      <a:pt x="1" y="5"/>
                      <a:pt x="0" y="4"/>
                      <a:pt x="1" y="2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03" name="Freeform 271"/>
              <p:cNvSpPr/>
              <p:nvPr/>
            </p:nvSpPr>
            <p:spPr bwMode="auto">
              <a:xfrm rot="16069449">
                <a:off x="2882200" y="1772759"/>
                <a:ext cx="34925" cy="67621"/>
              </a:xfrm>
              <a:custGeom>
                <a:avLst/>
                <a:gdLst>
                  <a:gd name="T0" fmla="*/ 0 w 4"/>
                  <a:gd name="T1" fmla="*/ 2 h 5"/>
                  <a:gd name="T2" fmla="*/ 2 w 4"/>
                  <a:gd name="T3" fmla="*/ 1 h 5"/>
                  <a:gd name="T4" fmla="*/ 4 w 4"/>
                  <a:gd name="T5" fmla="*/ 3 h 5"/>
                  <a:gd name="T6" fmla="*/ 2 w 4"/>
                  <a:gd name="T7" fmla="*/ 4 h 5"/>
                  <a:gd name="T8" fmla="*/ 0 w 4"/>
                  <a:gd name="T9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0" y="2"/>
                    </a:moveTo>
                    <a:cubicBezTo>
                      <a:pt x="0" y="1"/>
                      <a:pt x="1" y="0"/>
                      <a:pt x="2" y="1"/>
                    </a:cubicBezTo>
                    <a:cubicBezTo>
                      <a:pt x="3" y="1"/>
                      <a:pt x="4" y="2"/>
                      <a:pt x="4" y="3"/>
                    </a:cubicBezTo>
                    <a:cubicBezTo>
                      <a:pt x="3" y="4"/>
                      <a:pt x="3" y="5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04" name="Oval 272"/>
              <p:cNvSpPr>
                <a:spLocks noChangeArrowheads="1"/>
              </p:cNvSpPr>
              <p:nvPr/>
            </p:nvSpPr>
            <p:spPr bwMode="auto">
              <a:xfrm rot="16069449">
                <a:off x="3227318" y="1809428"/>
                <a:ext cx="34925" cy="53846"/>
              </a:xfrm>
              <a:prstGeom prst="ellipse">
                <a:avLst/>
              </a:pr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05" name="Freeform 273"/>
              <p:cNvSpPr/>
              <p:nvPr/>
            </p:nvSpPr>
            <p:spPr bwMode="auto">
              <a:xfrm rot="16069449">
                <a:off x="2833987" y="1818418"/>
                <a:ext cx="25400" cy="40698"/>
              </a:xfrm>
              <a:custGeom>
                <a:avLst/>
                <a:gdLst>
                  <a:gd name="T0" fmla="*/ 0 w 3"/>
                  <a:gd name="T1" fmla="*/ 1 h 3"/>
                  <a:gd name="T2" fmla="*/ 1 w 3"/>
                  <a:gd name="T3" fmla="*/ 0 h 3"/>
                  <a:gd name="T4" fmla="*/ 3 w 3"/>
                  <a:gd name="T5" fmla="*/ 1 h 3"/>
                  <a:gd name="T6" fmla="*/ 1 w 3"/>
                  <a:gd name="T7" fmla="*/ 3 h 3"/>
                  <a:gd name="T8" fmla="*/ 0 w 3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ubicBezTo>
                      <a:pt x="3" y="2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06" name="Freeform 274"/>
              <p:cNvSpPr/>
              <p:nvPr/>
            </p:nvSpPr>
            <p:spPr bwMode="auto">
              <a:xfrm rot="16069449">
                <a:off x="3266538" y="1861528"/>
                <a:ext cx="26988" cy="40698"/>
              </a:xfrm>
              <a:custGeom>
                <a:avLst/>
                <a:gdLst>
                  <a:gd name="T0" fmla="*/ 0 w 3"/>
                  <a:gd name="T1" fmla="*/ 1 h 3"/>
                  <a:gd name="T2" fmla="*/ 1 w 3"/>
                  <a:gd name="T3" fmla="*/ 0 h 3"/>
                  <a:gd name="T4" fmla="*/ 3 w 3"/>
                  <a:gd name="T5" fmla="*/ 1 h 3"/>
                  <a:gd name="T6" fmla="*/ 1 w 3"/>
                  <a:gd name="T7" fmla="*/ 3 h 3"/>
                  <a:gd name="T8" fmla="*/ 0 w 3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2"/>
                      <a:pt x="2" y="3"/>
                      <a:pt x="1" y="3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07" name="Freeform 275"/>
              <p:cNvSpPr/>
              <p:nvPr/>
            </p:nvSpPr>
            <p:spPr bwMode="auto">
              <a:xfrm rot="16069449">
                <a:off x="2792145" y="1856436"/>
                <a:ext cx="17463" cy="26923"/>
              </a:xfrm>
              <a:custGeom>
                <a:avLst/>
                <a:gdLst>
                  <a:gd name="T0" fmla="*/ 0 w 2"/>
                  <a:gd name="T1" fmla="*/ 1 h 2"/>
                  <a:gd name="T2" fmla="*/ 1 w 2"/>
                  <a:gd name="T3" fmla="*/ 0 h 2"/>
                  <a:gd name="T4" fmla="*/ 2 w 2"/>
                  <a:gd name="T5" fmla="*/ 1 h 2"/>
                  <a:gd name="T6" fmla="*/ 1 w 2"/>
                  <a:gd name="T7" fmla="*/ 2 h 2"/>
                  <a:gd name="T8" fmla="*/ 0 w 2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08" name="Freeform 276"/>
              <p:cNvSpPr/>
              <p:nvPr/>
            </p:nvSpPr>
            <p:spPr bwMode="auto">
              <a:xfrm rot="16069449">
                <a:off x="3273872" y="1908326"/>
                <a:ext cx="15875" cy="40698"/>
              </a:xfrm>
              <a:custGeom>
                <a:avLst/>
                <a:gdLst>
                  <a:gd name="T0" fmla="*/ 0 w 2"/>
                  <a:gd name="T1" fmla="*/ 1 h 3"/>
                  <a:gd name="T2" fmla="*/ 1 w 2"/>
                  <a:gd name="T3" fmla="*/ 0 h 3"/>
                  <a:gd name="T4" fmla="*/ 2 w 2"/>
                  <a:gd name="T5" fmla="*/ 2 h 3"/>
                  <a:gd name="T6" fmla="*/ 1 w 2"/>
                  <a:gd name="T7" fmla="*/ 3 h 3"/>
                  <a:gd name="T8" fmla="*/ 0 w 2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2"/>
                      <a:pt x="2" y="3"/>
                      <a:pt x="1" y="3"/>
                    </a:cubicBezTo>
                    <a:cubicBezTo>
                      <a:pt x="1" y="3"/>
                      <a:pt x="0" y="2"/>
                      <a:pt x="0" y="1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1369" name="组合 1368"/>
            <p:cNvGrpSpPr/>
            <p:nvPr/>
          </p:nvGrpSpPr>
          <p:grpSpPr>
            <a:xfrm>
              <a:off x="2971800" y="2077976"/>
              <a:ext cx="608013" cy="560788"/>
              <a:chOff x="8710563" y="-4588817"/>
              <a:chExt cx="1635126" cy="1508125"/>
            </a:xfrm>
          </p:grpSpPr>
          <p:sp>
            <p:nvSpPr>
              <p:cNvPr id="1370" name="Freeform 8"/>
              <p:cNvSpPr/>
              <p:nvPr/>
            </p:nvSpPr>
            <p:spPr bwMode="auto">
              <a:xfrm>
                <a:off x="8913763" y="-4231629"/>
                <a:ext cx="53975" cy="55563"/>
              </a:xfrm>
              <a:custGeom>
                <a:avLst/>
                <a:gdLst>
                  <a:gd name="T0" fmla="*/ 7 w 13"/>
                  <a:gd name="T1" fmla="*/ 1 h 13"/>
                  <a:gd name="T2" fmla="*/ 1 w 13"/>
                  <a:gd name="T3" fmla="*/ 6 h 13"/>
                  <a:gd name="T4" fmla="*/ 6 w 13"/>
                  <a:gd name="T5" fmla="*/ 12 h 13"/>
                  <a:gd name="T6" fmla="*/ 12 w 13"/>
                  <a:gd name="T7" fmla="*/ 7 h 13"/>
                  <a:gd name="T8" fmla="*/ 7 w 13"/>
                  <a:gd name="T9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13">
                    <a:moveTo>
                      <a:pt x="7" y="1"/>
                    </a:moveTo>
                    <a:cubicBezTo>
                      <a:pt x="4" y="0"/>
                      <a:pt x="1" y="3"/>
                      <a:pt x="1" y="6"/>
                    </a:cubicBezTo>
                    <a:cubicBezTo>
                      <a:pt x="0" y="9"/>
                      <a:pt x="3" y="12"/>
                      <a:pt x="6" y="12"/>
                    </a:cubicBezTo>
                    <a:cubicBezTo>
                      <a:pt x="9" y="13"/>
                      <a:pt x="12" y="10"/>
                      <a:pt x="12" y="7"/>
                    </a:cubicBezTo>
                    <a:cubicBezTo>
                      <a:pt x="13" y="4"/>
                      <a:pt x="10" y="1"/>
                      <a:pt x="7" y="1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71" name="Freeform 10"/>
              <p:cNvSpPr/>
              <p:nvPr/>
            </p:nvSpPr>
            <p:spPr bwMode="auto">
              <a:xfrm>
                <a:off x="9053463" y="-4087167"/>
                <a:ext cx="55563" cy="55563"/>
              </a:xfrm>
              <a:custGeom>
                <a:avLst/>
                <a:gdLst>
                  <a:gd name="T0" fmla="*/ 7 w 13"/>
                  <a:gd name="T1" fmla="*/ 0 h 13"/>
                  <a:gd name="T2" fmla="*/ 0 w 13"/>
                  <a:gd name="T3" fmla="*/ 5 h 13"/>
                  <a:gd name="T4" fmla="*/ 5 w 13"/>
                  <a:gd name="T5" fmla="*/ 12 h 13"/>
                  <a:gd name="T6" fmla="*/ 12 w 13"/>
                  <a:gd name="T7" fmla="*/ 7 h 13"/>
                  <a:gd name="T8" fmla="*/ 7 w 13"/>
                  <a:gd name="T9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13">
                    <a:moveTo>
                      <a:pt x="7" y="0"/>
                    </a:moveTo>
                    <a:cubicBezTo>
                      <a:pt x="4" y="0"/>
                      <a:pt x="1" y="2"/>
                      <a:pt x="0" y="5"/>
                    </a:cubicBezTo>
                    <a:cubicBezTo>
                      <a:pt x="0" y="9"/>
                      <a:pt x="2" y="12"/>
                      <a:pt x="5" y="12"/>
                    </a:cubicBezTo>
                    <a:cubicBezTo>
                      <a:pt x="8" y="13"/>
                      <a:pt x="12" y="10"/>
                      <a:pt x="12" y="7"/>
                    </a:cubicBezTo>
                    <a:cubicBezTo>
                      <a:pt x="13" y="4"/>
                      <a:pt x="10" y="1"/>
                      <a:pt x="7" y="0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72" name="Freeform 11"/>
              <p:cNvSpPr/>
              <p:nvPr/>
            </p:nvSpPr>
            <p:spPr bwMode="auto">
              <a:xfrm>
                <a:off x="9015363" y="-4052242"/>
                <a:ext cx="182563" cy="869950"/>
              </a:xfrm>
              <a:custGeom>
                <a:avLst/>
                <a:gdLst>
                  <a:gd name="T0" fmla="*/ 38 w 43"/>
                  <a:gd name="T1" fmla="*/ 148 h 205"/>
                  <a:gd name="T2" fmla="*/ 10 w 43"/>
                  <a:gd name="T3" fmla="*/ 47 h 205"/>
                  <a:gd name="T4" fmla="*/ 3 w 43"/>
                  <a:gd name="T5" fmla="*/ 20 h 205"/>
                  <a:gd name="T6" fmla="*/ 8 w 43"/>
                  <a:gd name="T7" fmla="*/ 6 h 205"/>
                  <a:gd name="T8" fmla="*/ 12 w 43"/>
                  <a:gd name="T9" fmla="*/ 2 h 205"/>
                  <a:gd name="T10" fmla="*/ 10 w 43"/>
                  <a:gd name="T11" fmla="*/ 0 h 205"/>
                  <a:gd name="T12" fmla="*/ 1 w 43"/>
                  <a:gd name="T13" fmla="*/ 20 h 205"/>
                  <a:gd name="T14" fmla="*/ 8 w 43"/>
                  <a:gd name="T15" fmla="*/ 48 h 205"/>
                  <a:gd name="T16" fmla="*/ 35 w 43"/>
                  <a:gd name="T17" fmla="*/ 148 h 205"/>
                  <a:gd name="T18" fmla="*/ 15 w 43"/>
                  <a:gd name="T19" fmla="*/ 204 h 205"/>
                  <a:gd name="T20" fmla="*/ 17 w 43"/>
                  <a:gd name="T21" fmla="*/ 205 h 205"/>
                  <a:gd name="T22" fmla="*/ 38 w 43"/>
                  <a:gd name="T23" fmla="*/ 148 h 2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3" h="205">
                    <a:moveTo>
                      <a:pt x="38" y="148"/>
                    </a:moveTo>
                    <a:cubicBezTo>
                      <a:pt x="43" y="104"/>
                      <a:pt x="22" y="68"/>
                      <a:pt x="10" y="47"/>
                    </a:cubicBezTo>
                    <a:cubicBezTo>
                      <a:pt x="4" y="36"/>
                      <a:pt x="2" y="27"/>
                      <a:pt x="3" y="20"/>
                    </a:cubicBezTo>
                    <a:cubicBezTo>
                      <a:pt x="4" y="14"/>
                      <a:pt x="6" y="9"/>
                      <a:pt x="8" y="6"/>
                    </a:cubicBezTo>
                    <a:cubicBezTo>
                      <a:pt x="10" y="3"/>
                      <a:pt x="12" y="2"/>
                      <a:pt x="12" y="2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0"/>
                      <a:pt x="2" y="7"/>
                      <a:pt x="1" y="20"/>
                    </a:cubicBezTo>
                    <a:cubicBezTo>
                      <a:pt x="0" y="27"/>
                      <a:pt x="1" y="36"/>
                      <a:pt x="8" y="48"/>
                    </a:cubicBezTo>
                    <a:cubicBezTo>
                      <a:pt x="20" y="69"/>
                      <a:pt x="40" y="104"/>
                      <a:pt x="35" y="148"/>
                    </a:cubicBezTo>
                    <a:cubicBezTo>
                      <a:pt x="33" y="165"/>
                      <a:pt x="27" y="184"/>
                      <a:pt x="15" y="204"/>
                    </a:cubicBezTo>
                    <a:cubicBezTo>
                      <a:pt x="17" y="205"/>
                      <a:pt x="17" y="205"/>
                      <a:pt x="17" y="205"/>
                    </a:cubicBezTo>
                    <a:cubicBezTo>
                      <a:pt x="29" y="185"/>
                      <a:pt x="36" y="166"/>
                      <a:pt x="38" y="148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73" name="Freeform 19"/>
              <p:cNvSpPr/>
              <p:nvPr/>
            </p:nvSpPr>
            <p:spPr bwMode="auto">
              <a:xfrm>
                <a:off x="9866263" y="-4460229"/>
                <a:ext cx="85725" cy="88900"/>
              </a:xfrm>
              <a:custGeom>
                <a:avLst/>
                <a:gdLst>
                  <a:gd name="T0" fmla="*/ 17 w 20"/>
                  <a:gd name="T1" fmla="*/ 5 h 21"/>
                  <a:gd name="T2" fmla="*/ 15 w 20"/>
                  <a:gd name="T3" fmla="*/ 18 h 21"/>
                  <a:gd name="T4" fmla="*/ 3 w 20"/>
                  <a:gd name="T5" fmla="*/ 16 h 21"/>
                  <a:gd name="T6" fmla="*/ 5 w 20"/>
                  <a:gd name="T7" fmla="*/ 3 h 21"/>
                  <a:gd name="T8" fmla="*/ 17 w 20"/>
                  <a:gd name="T9" fmla="*/ 5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" h="21">
                    <a:moveTo>
                      <a:pt x="17" y="5"/>
                    </a:moveTo>
                    <a:cubicBezTo>
                      <a:pt x="20" y="10"/>
                      <a:pt x="19" y="15"/>
                      <a:pt x="15" y="18"/>
                    </a:cubicBezTo>
                    <a:cubicBezTo>
                      <a:pt x="11" y="21"/>
                      <a:pt x="5" y="20"/>
                      <a:pt x="3" y="16"/>
                    </a:cubicBezTo>
                    <a:cubicBezTo>
                      <a:pt x="0" y="12"/>
                      <a:pt x="1" y="6"/>
                      <a:pt x="5" y="3"/>
                    </a:cubicBezTo>
                    <a:cubicBezTo>
                      <a:pt x="9" y="0"/>
                      <a:pt x="15" y="1"/>
                      <a:pt x="17" y="5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74" name="Freeform 73"/>
              <p:cNvSpPr/>
              <p:nvPr/>
            </p:nvSpPr>
            <p:spPr bwMode="auto">
              <a:xfrm>
                <a:off x="8858201" y="-3763317"/>
                <a:ext cx="500063" cy="398463"/>
              </a:xfrm>
              <a:custGeom>
                <a:avLst/>
                <a:gdLst>
                  <a:gd name="T0" fmla="*/ 118 w 118"/>
                  <a:gd name="T1" fmla="*/ 0 h 94"/>
                  <a:gd name="T2" fmla="*/ 105 w 118"/>
                  <a:gd name="T3" fmla="*/ 9 h 94"/>
                  <a:gd name="T4" fmla="*/ 89 w 118"/>
                  <a:gd name="T5" fmla="*/ 16 h 94"/>
                  <a:gd name="T6" fmla="*/ 55 w 118"/>
                  <a:gd name="T7" fmla="*/ 21 h 94"/>
                  <a:gd name="T8" fmla="*/ 13 w 118"/>
                  <a:gd name="T9" fmla="*/ 33 h 94"/>
                  <a:gd name="T10" fmla="*/ 3 w 118"/>
                  <a:gd name="T11" fmla="*/ 65 h 94"/>
                  <a:gd name="T12" fmla="*/ 40 w 118"/>
                  <a:gd name="T13" fmla="*/ 86 h 94"/>
                  <a:gd name="T14" fmla="*/ 54 w 118"/>
                  <a:gd name="T15" fmla="*/ 67 h 94"/>
                  <a:gd name="T16" fmla="*/ 42 w 118"/>
                  <a:gd name="T17" fmla="*/ 47 h 94"/>
                  <a:gd name="T18" fmla="*/ 22 w 118"/>
                  <a:gd name="T19" fmla="*/ 56 h 94"/>
                  <a:gd name="T20" fmla="*/ 30 w 118"/>
                  <a:gd name="T21" fmla="*/ 73 h 94"/>
                  <a:gd name="T22" fmla="*/ 36 w 118"/>
                  <a:gd name="T23" fmla="*/ 66 h 94"/>
                  <a:gd name="T24" fmla="*/ 30 w 118"/>
                  <a:gd name="T25" fmla="*/ 58 h 94"/>
                  <a:gd name="T26" fmla="*/ 42 w 118"/>
                  <a:gd name="T27" fmla="*/ 50 h 94"/>
                  <a:gd name="T28" fmla="*/ 26 w 118"/>
                  <a:gd name="T29" fmla="*/ 76 h 94"/>
                  <a:gd name="T30" fmla="*/ 24 w 118"/>
                  <a:gd name="T31" fmla="*/ 38 h 94"/>
                  <a:gd name="T32" fmla="*/ 69 w 118"/>
                  <a:gd name="T33" fmla="*/ 30 h 94"/>
                  <a:gd name="T34" fmla="*/ 111 w 118"/>
                  <a:gd name="T35" fmla="*/ 7 h 94"/>
                  <a:gd name="T36" fmla="*/ 118 w 118"/>
                  <a:gd name="T37" fmla="*/ 0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18" h="94">
                    <a:moveTo>
                      <a:pt x="118" y="0"/>
                    </a:moveTo>
                    <a:cubicBezTo>
                      <a:pt x="115" y="4"/>
                      <a:pt x="109" y="6"/>
                      <a:pt x="105" y="9"/>
                    </a:cubicBezTo>
                    <a:cubicBezTo>
                      <a:pt x="100" y="12"/>
                      <a:pt x="95" y="14"/>
                      <a:pt x="89" y="16"/>
                    </a:cubicBezTo>
                    <a:cubicBezTo>
                      <a:pt x="78" y="19"/>
                      <a:pt x="66" y="21"/>
                      <a:pt x="55" y="21"/>
                    </a:cubicBezTo>
                    <a:cubicBezTo>
                      <a:pt x="40" y="21"/>
                      <a:pt x="24" y="22"/>
                      <a:pt x="13" y="33"/>
                    </a:cubicBezTo>
                    <a:cubicBezTo>
                      <a:pt x="3" y="43"/>
                      <a:pt x="0" y="52"/>
                      <a:pt x="3" y="65"/>
                    </a:cubicBezTo>
                    <a:cubicBezTo>
                      <a:pt x="5" y="80"/>
                      <a:pt x="23" y="94"/>
                      <a:pt x="40" y="86"/>
                    </a:cubicBezTo>
                    <a:cubicBezTo>
                      <a:pt x="48" y="82"/>
                      <a:pt x="54" y="76"/>
                      <a:pt x="54" y="67"/>
                    </a:cubicBezTo>
                    <a:cubicBezTo>
                      <a:pt x="54" y="59"/>
                      <a:pt x="50" y="49"/>
                      <a:pt x="42" y="47"/>
                    </a:cubicBezTo>
                    <a:cubicBezTo>
                      <a:pt x="34" y="44"/>
                      <a:pt x="25" y="50"/>
                      <a:pt x="22" y="56"/>
                    </a:cubicBezTo>
                    <a:cubicBezTo>
                      <a:pt x="19" y="62"/>
                      <a:pt x="22" y="74"/>
                      <a:pt x="30" y="73"/>
                    </a:cubicBezTo>
                    <a:cubicBezTo>
                      <a:pt x="33" y="72"/>
                      <a:pt x="35" y="70"/>
                      <a:pt x="36" y="66"/>
                    </a:cubicBezTo>
                    <a:cubicBezTo>
                      <a:pt x="36" y="61"/>
                      <a:pt x="33" y="61"/>
                      <a:pt x="30" y="58"/>
                    </a:cubicBezTo>
                    <a:cubicBezTo>
                      <a:pt x="25" y="52"/>
                      <a:pt x="36" y="47"/>
                      <a:pt x="42" y="50"/>
                    </a:cubicBezTo>
                    <a:cubicBezTo>
                      <a:pt x="59" y="59"/>
                      <a:pt x="43" y="82"/>
                      <a:pt x="26" y="76"/>
                    </a:cubicBezTo>
                    <a:cubicBezTo>
                      <a:pt x="10" y="70"/>
                      <a:pt x="11" y="47"/>
                      <a:pt x="24" y="38"/>
                    </a:cubicBezTo>
                    <a:cubicBezTo>
                      <a:pt x="36" y="30"/>
                      <a:pt x="55" y="33"/>
                      <a:pt x="69" y="30"/>
                    </a:cubicBezTo>
                    <a:cubicBezTo>
                      <a:pt x="84" y="26"/>
                      <a:pt x="99" y="17"/>
                      <a:pt x="111" y="7"/>
                    </a:cubicBezTo>
                    <a:cubicBezTo>
                      <a:pt x="113" y="5"/>
                      <a:pt x="116" y="3"/>
                      <a:pt x="118" y="0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75" name="Freeform 74"/>
              <p:cNvSpPr/>
              <p:nvPr/>
            </p:nvSpPr>
            <p:spPr bwMode="auto">
              <a:xfrm>
                <a:off x="9375726" y="-3687117"/>
                <a:ext cx="269875" cy="577850"/>
              </a:xfrm>
              <a:custGeom>
                <a:avLst/>
                <a:gdLst>
                  <a:gd name="T0" fmla="*/ 25 w 64"/>
                  <a:gd name="T1" fmla="*/ 0 h 136"/>
                  <a:gd name="T2" fmla="*/ 26 w 64"/>
                  <a:gd name="T3" fmla="*/ 15 h 136"/>
                  <a:gd name="T4" fmla="*/ 25 w 64"/>
                  <a:gd name="T5" fmla="*/ 32 h 136"/>
                  <a:gd name="T6" fmla="*/ 13 w 64"/>
                  <a:gd name="T7" fmla="*/ 65 h 136"/>
                  <a:gd name="T8" fmla="*/ 4 w 64"/>
                  <a:gd name="T9" fmla="*/ 108 h 136"/>
                  <a:gd name="T10" fmla="*/ 26 w 64"/>
                  <a:gd name="T11" fmla="*/ 132 h 136"/>
                  <a:gd name="T12" fmla="*/ 63 w 64"/>
                  <a:gd name="T13" fmla="*/ 109 h 136"/>
                  <a:gd name="T14" fmla="*/ 53 w 64"/>
                  <a:gd name="T15" fmla="*/ 87 h 136"/>
                  <a:gd name="T16" fmla="*/ 29 w 64"/>
                  <a:gd name="T17" fmla="*/ 89 h 136"/>
                  <a:gd name="T18" fmla="*/ 29 w 64"/>
                  <a:gd name="T19" fmla="*/ 111 h 136"/>
                  <a:gd name="T20" fmla="*/ 47 w 64"/>
                  <a:gd name="T21" fmla="*/ 112 h 136"/>
                  <a:gd name="T22" fmla="*/ 43 w 64"/>
                  <a:gd name="T23" fmla="*/ 103 h 136"/>
                  <a:gd name="T24" fmla="*/ 34 w 64"/>
                  <a:gd name="T25" fmla="*/ 104 h 136"/>
                  <a:gd name="T26" fmla="*/ 32 w 64"/>
                  <a:gd name="T27" fmla="*/ 90 h 136"/>
                  <a:gd name="T28" fmla="*/ 48 w 64"/>
                  <a:gd name="T29" fmla="*/ 116 h 136"/>
                  <a:gd name="T30" fmla="*/ 13 w 64"/>
                  <a:gd name="T31" fmla="*/ 100 h 136"/>
                  <a:gd name="T32" fmla="*/ 27 w 64"/>
                  <a:gd name="T33" fmla="*/ 57 h 136"/>
                  <a:gd name="T34" fmla="*/ 27 w 64"/>
                  <a:gd name="T35" fmla="*/ 9 h 136"/>
                  <a:gd name="T36" fmla="*/ 25 w 64"/>
                  <a:gd name="T37" fmla="*/ 0 h 1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64" h="136">
                    <a:moveTo>
                      <a:pt x="25" y="0"/>
                    </a:moveTo>
                    <a:cubicBezTo>
                      <a:pt x="27" y="4"/>
                      <a:pt x="26" y="10"/>
                      <a:pt x="26" y="15"/>
                    </a:cubicBezTo>
                    <a:cubicBezTo>
                      <a:pt x="27" y="21"/>
                      <a:pt x="26" y="27"/>
                      <a:pt x="25" y="32"/>
                    </a:cubicBezTo>
                    <a:cubicBezTo>
                      <a:pt x="23" y="44"/>
                      <a:pt x="18" y="55"/>
                      <a:pt x="13" y="65"/>
                    </a:cubicBezTo>
                    <a:cubicBezTo>
                      <a:pt x="6" y="78"/>
                      <a:pt x="0" y="93"/>
                      <a:pt x="4" y="108"/>
                    </a:cubicBezTo>
                    <a:cubicBezTo>
                      <a:pt x="7" y="121"/>
                      <a:pt x="14" y="127"/>
                      <a:pt x="26" y="132"/>
                    </a:cubicBezTo>
                    <a:cubicBezTo>
                      <a:pt x="41" y="136"/>
                      <a:pt x="62" y="128"/>
                      <a:pt x="63" y="109"/>
                    </a:cubicBezTo>
                    <a:cubicBezTo>
                      <a:pt x="64" y="101"/>
                      <a:pt x="61" y="92"/>
                      <a:pt x="53" y="87"/>
                    </a:cubicBezTo>
                    <a:cubicBezTo>
                      <a:pt x="46" y="84"/>
                      <a:pt x="35" y="83"/>
                      <a:pt x="29" y="89"/>
                    </a:cubicBezTo>
                    <a:cubicBezTo>
                      <a:pt x="24" y="94"/>
                      <a:pt x="24" y="105"/>
                      <a:pt x="29" y="111"/>
                    </a:cubicBezTo>
                    <a:cubicBezTo>
                      <a:pt x="32" y="116"/>
                      <a:pt x="44" y="119"/>
                      <a:pt x="47" y="112"/>
                    </a:cubicBezTo>
                    <a:cubicBezTo>
                      <a:pt x="48" y="109"/>
                      <a:pt x="46" y="105"/>
                      <a:pt x="43" y="103"/>
                    </a:cubicBezTo>
                    <a:cubicBezTo>
                      <a:pt x="39" y="100"/>
                      <a:pt x="38" y="103"/>
                      <a:pt x="34" y="104"/>
                    </a:cubicBezTo>
                    <a:cubicBezTo>
                      <a:pt x="26" y="106"/>
                      <a:pt x="27" y="94"/>
                      <a:pt x="32" y="90"/>
                    </a:cubicBezTo>
                    <a:cubicBezTo>
                      <a:pt x="49" y="79"/>
                      <a:pt x="61" y="105"/>
                      <a:pt x="48" y="116"/>
                    </a:cubicBezTo>
                    <a:cubicBezTo>
                      <a:pt x="35" y="127"/>
                      <a:pt x="15" y="116"/>
                      <a:pt x="13" y="100"/>
                    </a:cubicBezTo>
                    <a:cubicBezTo>
                      <a:pt x="12" y="86"/>
                      <a:pt x="24" y="70"/>
                      <a:pt x="27" y="57"/>
                    </a:cubicBezTo>
                    <a:cubicBezTo>
                      <a:pt x="32" y="42"/>
                      <a:pt x="31" y="24"/>
                      <a:pt x="27" y="9"/>
                    </a:cubicBezTo>
                    <a:cubicBezTo>
                      <a:pt x="27" y="6"/>
                      <a:pt x="26" y="3"/>
                      <a:pt x="25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76" name="Freeform 75"/>
              <p:cNvSpPr/>
              <p:nvPr/>
            </p:nvSpPr>
            <p:spPr bwMode="auto">
              <a:xfrm>
                <a:off x="9582101" y="-3760142"/>
                <a:ext cx="550863" cy="323850"/>
              </a:xfrm>
              <a:custGeom>
                <a:avLst/>
                <a:gdLst>
                  <a:gd name="T0" fmla="*/ 0 w 130"/>
                  <a:gd name="T1" fmla="*/ 0 h 76"/>
                  <a:gd name="T2" fmla="*/ 14 w 130"/>
                  <a:gd name="T3" fmla="*/ 7 h 76"/>
                  <a:gd name="T4" fmla="*/ 29 w 130"/>
                  <a:gd name="T5" fmla="*/ 17 h 76"/>
                  <a:gd name="T6" fmla="*/ 51 w 130"/>
                  <a:gd name="T7" fmla="*/ 43 h 76"/>
                  <a:gd name="T8" fmla="*/ 84 w 130"/>
                  <a:gd name="T9" fmla="*/ 72 h 76"/>
                  <a:gd name="T10" fmla="*/ 116 w 130"/>
                  <a:gd name="T11" fmla="*/ 65 h 76"/>
                  <a:gd name="T12" fmla="*/ 114 w 130"/>
                  <a:gd name="T13" fmla="*/ 22 h 76"/>
                  <a:gd name="T14" fmla="*/ 90 w 130"/>
                  <a:gd name="T15" fmla="*/ 20 h 76"/>
                  <a:gd name="T16" fmla="*/ 80 w 130"/>
                  <a:gd name="T17" fmla="*/ 41 h 76"/>
                  <a:gd name="T18" fmla="*/ 99 w 130"/>
                  <a:gd name="T19" fmla="*/ 52 h 76"/>
                  <a:gd name="T20" fmla="*/ 108 w 130"/>
                  <a:gd name="T21" fmla="*/ 37 h 76"/>
                  <a:gd name="T22" fmla="*/ 99 w 130"/>
                  <a:gd name="T23" fmla="*/ 36 h 76"/>
                  <a:gd name="T24" fmla="*/ 95 w 130"/>
                  <a:gd name="T25" fmla="*/ 45 h 76"/>
                  <a:gd name="T26" fmla="*/ 82 w 130"/>
                  <a:gd name="T27" fmla="*/ 39 h 76"/>
                  <a:gd name="T28" fmla="*/ 113 w 130"/>
                  <a:gd name="T29" fmla="*/ 38 h 76"/>
                  <a:gd name="T30" fmla="*/ 82 w 130"/>
                  <a:gd name="T31" fmla="*/ 60 h 76"/>
                  <a:gd name="T32" fmla="*/ 51 w 130"/>
                  <a:gd name="T33" fmla="*/ 27 h 76"/>
                  <a:gd name="T34" fmla="*/ 10 w 130"/>
                  <a:gd name="T35" fmla="*/ 3 h 76"/>
                  <a:gd name="T36" fmla="*/ 0 w 130"/>
                  <a:gd name="T37" fmla="*/ 0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30" h="76">
                    <a:moveTo>
                      <a:pt x="0" y="0"/>
                    </a:moveTo>
                    <a:cubicBezTo>
                      <a:pt x="5" y="1"/>
                      <a:pt x="10" y="5"/>
                      <a:pt x="14" y="7"/>
                    </a:cubicBezTo>
                    <a:cubicBezTo>
                      <a:pt x="20" y="9"/>
                      <a:pt x="24" y="13"/>
                      <a:pt x="29" y="17"/>
                    </a:cubicBezTo>
                    <a:cubicBezTo>
                      <a:pt x="37" y="24"/>
                      <a:pt x="45" y="34"/>
                      <a:pt x="51" y="43"/>
                    </a:cubicBezTo>
                    <a:cubicBezTo>
                      <a:pt x="59" y="56"/>
                      <a:pt x="68" y="69"/>
                      <a:pt x="84" y="72"/>
                    </a:cubicBezTo>
                    <a:cubicBezTo>
                      <a:pt x="97" y="76"/>
                      <a:pt x="106" y="73"/>
                      <a:pt x="116" y="65"/>
                    </a:cubicBezTo>
                    <a:cubicBezTo>
                      <a:pt x="127" y="54"/>
                      <a:pt x="130" y="32"/>
                      <a:pt x="114" y="22"/>
                    </a:cubicBezTo>
                    <a:cubicBezTo>
                      <a:pt x="107" y="17"/>
                      <a:pt x="98" y="15"/>
                      <a:pt x="90" y="20"/>
                    </a:cubicBezTo>
                    <a:cubicBezTo>
                      <a:pt x="84" y="24"/>
                      <a:pt x="78" y="33"/>
                      <a:pt x="80" y="41"/>
                    </a:cubicBezTo>
                    <a:cubicBezTo>
                      <a:pt x="81" y="48"/>
                      <a:pt x="91" y="53"/>
                      <a:pt x="99" y="52"/>
                    </a:cubicBezTo>
                    <a:cubicBezTo>
                      <a:pt x="105" y="52"/>
                      <a:pt x="113" y="43"/>
                      <a:pt x="108" y="37"/>
                    </a:cubicBezTo>
                    <a:cubicBezTo>
                      <a:pt x="106" y="34"/>
                      <a:pt x="103" y="34"/>
                      <a:pt x="99" y="36"/>
                    </a:cubicBezTo>
                    <a:cubicBezTo>
                      <a:pt x="94" y="38"/>
                      <a:pt x="97" y="41"/>
                      <a:pt x="95" y="45"/>
                    </a:cubicBezTo>
                    <a:cubicBezTo>
                      <a:pt x="93" y="53"/>
                      <a:pt x="83" y="46"/>
                      <a:pt x="82" y="39"/>
                    </a:cubicBezTo>
                    <a:cubicBezTo>
                      <a:pt x="81" y="19"/>
                      <a:pt x="109" y="22"/>
                      <a:pt x="113" y="38"/>
                    </a:cubicBezTo>
                    <a:cubicBezTo>
                      <a:pt x="116" y="55"/>
                      <a:pt x="96" y="67"/>
                      <a:pt x="82" y="60"/>
                    </a:cubicBezTo>
                    <a:cubicBezTo>
                      <a:pt x="69" y="54"/>
                      <a:pt x="61" y="37"/>
                      <a:pt x="51" y="27"/>
                    </a:cubicBezTo>
                    <a:cubicBezTo>
                      <a:pt x="40" y="15"/>
                      <a:pt x="25" y="8"/>
                      <a:pt x="10" y="3"/>
                    </a:cubicBezTo>
                    <a:cubicBezTo>
                      <a:pt x="7" y="2"/>
                      <a:pt x="4" y="1"/>
                      <a:pt x="0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77" name="Freeform 76"/>
              <p:cNvSpPr/>
              <p:nvPr/>
            </p:nvSpPr>
            <p:spPr bwMode="auto">
              <a:xfrm>
                <a:off x="9604326" y="-4333229"/>
                <a:ext cx="457200" cy="454025"/>
              </a:xfrm>
              <a:custGeom>
                <a:avLst/>
                <a:gdLst>
                  <a:gd name="T0" fmla="*/ 0 w 108"/>
                  <a:gd name="T1" fmla="*/ 107 h 107"/>
                  <a:gd name="T2" fmla="*/ 11 w 108"/>
                  <a:gd name="T3" fmla="*/ 96 h 107"/>
                  <a:gd name="T4" fmla="*/ 26 w 108"/>
                  <a:gd name="T5" fmla="*/ 87 h 107"/>
                  <a:gd name="T6" fmla="*/ 59 w 108"/>
                  <a:gd name="T7" fmla="*/ 77 h 107"/>
                  <a:gd name="T8" fmla="*/ 99 w 108"/>
                  <a:gd name="T9" fmla="*/ 58 h 107"/>
                  <a:gd name="T10" fmla="*/ 104 w 108"/>
                  <a:gd name="T11" fmla="*/ 26 h 107"/>
                  <a:gd name="T12" fmla="*/ 64 w 108"/>
                  <a:gd name="T13" fmla="*/ 10 h 107"/>
                  <a:gd name="T14" fmla="*/ 53 w 108"/>
                  <a:gd name="T15" fmla="*/ 31 h 107"/>
                  <a:gd name="T16" fmla="*/ 68 w 108"/>
                  <a:gd name="T17" fmla="*/ 49 h 107"/>
                  <a:gd name="T18" fmla="*/ 86 w 108"/>
                  <a:gd name="T19" fmla="*/ 37 h 107"/>
                  <a:gd name="T20" fmla="*/ 76 w 108"/>
                  <a:gd name="T21" fmla="*/ 22 h 107"/>
                  <a:gd name="T22" fmla="*/ 71 w 108"/>
                  <a:gd name="T23" fmla="*/ 29 h 107"/>
                  <a:gd name="T24" fmla="*/ 77 w 108"/>
                  <a:gd name="T25" fmla="*/ 36 h 107"/>
                  <a:gd name="T26" fmla="*/ 67 w 108"/>
                  <a:gd name="T27" fmla="*/ 46 h 107"/>
                  <a:gd name="T28" fmla="*/ 78 w 108"/>
                  <a:gd name="T29" fmla="*/ 18 h 107"/>
                  <a:gd name="T30" fmla="*/ 87 w 108"/>
                  <a:gd name="T31" fmla="*/ 55 h 107"/>
                  <a:gd name="T32" fmla="*/ 44 w 108"/>
                  <a:gd name="T33" fmla="*/ 70 h 107"/>
                  <a:gd name="T34" fmla="*/ 6 w 108"/>
                  <a:gd name="T35" fmla="*/ 99 h 107"/>
                  <a:gd name="T36" fmla="*/ 0 w 108"/>
                  <a:gd name="T37" fmla="*/ 107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08" h="107">
                    <a:moveTo>
                      <a:pt x="0" y="107"/>
                    </a:moveTo>
                    <a:cubicBezTo>
                      <a:pt x="2" y="103"/>
                      <a:pt x="8" y="100"/>
                      <a:pt x="11" y="96"/>
                    </a:cubicBezTo>
                    <a:cubicBezTo>
                      <a:pt x="15" y="92"/>
                      <a:pt x="20" y="89"/>
                      <a:pt x="26" y="87"/>
                    </a:cubicBezTo>
                    <a:cubicBezTo>
                      <a:pt x="36" y="82"/>
                      <a:pt x="48" y="79"/>
                      <a:pt x="59" y="77"/>
                    </a:cubicBezTo>
                    <a:cubicBezTo>
                      <a:pt x="74" y="74"/>
                      <a:pt x="89" y="71"/>
                      <a:pt x="99" y="58"/>
                    </a:cubicBezTo>
                    <a:cubicBezTo>
                      <a:pt x="106" y="47"/>
                      <a:pt x="108" y="38"/>
                      <a:pt x="104" y="26"/>
                    </a:cubicBezTo>
                    <a:cubicBezTo>
                      <a:pt x="99" y="11"/>
                      <a:pt x="79" y="0"/>
                      <a:pt x="64" y="10"/>
                    </a:cubicBezTo>
                    <a:cubicBezTo>
                      <a:pt x="56" y="15"/>
                      <a:pt x="51" y="23"/>
                      <a:pt x="53" y="31"/>
                    </a:cubicBezTo>
                    <a:cubicBezTo>
                      <a:pt x="54" y="39"/>
                      <a:pt x="60" y="48"/>
                      <a:pt x="68" y="49"/>
                    </a:cubicBezTo>
                    <a:cubicBezTo>
                      <a:pt x="75" y="51"/>
                      <a:pt x="84" y="43"/>
                      <a:pt x="86" y="37"/>
                    </a:cubicBezTo>
                    <a:cubicBezTo>
                      <a:pt x="88" y="30"/>
                      <a:pt x="83" y="19"/>
                      <a:pt x="76" y="22"/>
                    </a:cubicBezTo>
                    <a:cubicBezTo>
                      <a:pt x="72" y="23"/>
                      <a:pt x="71" y="26"/>
                      <a:pt x="71" y="29"/>
                    </a:cubicBezTo>
                    <a:cubicBezTo>
                      <a:pt x="71" y="35"/>
                      <a:pt x="74" y="34"/>
                      <a:pt x="77" y="36"/>
                    </a:cubicBezTo>
                    <a:cubicBezTo>
                      <a:pt x="84" y="42"/>
                      <a:pt x="73" y="48"/>
                      <a:pt x="67" y="46"/>
                    </a:cubicBezTo>
                    <a:cubicBezTo>
                      <a:pt x="48" y="40"/>
                      <a:pt x="62" y="15"/>
                      <a:pt x="78" y="18"/>
                    </a:cubicBezTo>
                    <a:cubicBezTo>
                      <a:pt x="95" y="21"/>
                      <a:pt x="98" y="45"/>
                      <a:pt x="87" y="55"/>
                    </a:cubicBezTo>
                    <a:cubicBezTo>
                      <a:pt x="76" y="65"/>
                      <a:pt x="57" y="65"/>
                      <a:pt x="44" y="70"/>
                    </a:cubicBezTo>
                    <a:cubicBezTo>
                      <a:pt x="29" y="76"/>
                      <a:pt x="16" y="87"/>
                      <a:pt x="6" y="99"/>
                    </a:cubicBezTo>
                    <a:cubicBezTo>
                      <a:pt x="4" y="102"/>
                      <a:pt x="1" y="104"/>
                      <a:pt x="0" y="107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78" name="Freeform 77"/>
              <p:cNvSpPr/>
              <p:nvPr/>
            </p:nvSpPr>
            <p:spPr bwMode="auto">
              <a:xfrm>
                <a:off x="9282063" y="-4541192"/>
                <a:ext cx="279400" cy="565150"/>
              </a:xfrm>
              <a:custGeom>
                <a:avLst/>
                <a:gdLst>
                  <a:gd name="T0" fmla="*/ 53 w 66"/>
                  <a:gd name="T1" fmla="*/ 133 h 133"/>
                  <a:gd name="T2" fmla="*/ 49 w 66"/>
                  <a:gd name="T3" fmla="*/ 118 h 133"/>
                  <a:gd name="T4" fmla="*/ 49 w 66"/>
                  <a:gd name="T5" fmla="*/ 101 h 133"/>
                  <a:gd name="T6" fmla="*/ 56 w 66"/>
                  <a:gd name="T7" fmla="*/ 67 h 133"/>
                  <a:gd name="T8" fmla="*/ 60 w 66"/>
                  <a:gd name="T9" fmla="*/ 23 h 133"/>
                  <a:gd name="T10" fmla="*/ 34 w 66"/>
                  <a:gd name="T11" fmla="*/ 3 h 133"/>
                  <a:gd name="T12" fmla="*/ 1 w 66"/>
                  <a:gd name="T13" fmla="*/ 30 h 133"/>
                  <a:gd name="T14" fmla="*/ 14 w 66"/>
                  <a:gd name="T15" fmla="*/ 50 h 133"/>
                  <a:gd name="T16" fmla="*/ 37 w 66"/>
                  <a:gd name="T17" fmla="*/ 46 h 133"/>
                  <a:gd name="T18" fmla="*/ 35 w 66"/>
                  <a:gd name="T19" fmla="*/ 24 h 133"/>
                  <a:gd name="T20" fmla="*/ 17 w 66"/>
                  <a:gd name="T21" fmla="*/ 25 h 133"/>
                  <a:gd name="T22" fmla="*/ 21 w 66"/>
                  <a:gd name="T23" fmla="*/ 33 h 133"/>
                  <a:gd name="T24" fmla="*/ 30 w 66"/>
                  <a:gd name="T25" fmla="*/ 31 h 133"/>
                  <a:gd name="T26" fmla="*/ 34 w 66"/>
                  <a:gd name="T27" fmla="*/ 45 h 133"/>
                  <a:gd name="T28" fmla="*/ 15 w 66"/>
                  <a:gd name="T29" fmla="*/ 21 h 133"/>
                  <a:gd name="T30" fmla="*/ 51 w 66"/>
                  <a:gd name="T31" fmla="*/ 32 h 133"/>
                  <a:gd name="T32" fmla="*/ 43 w 66"/>
                  <a:gd name="T33" fmla="*/ 77 h 133"/>
                  <a:gd name="T34" fmla="*/ 49 w 66"/>
                  <a:gd name="T35" fmla="*/ 124 h 133"/>
                  <a:gd name="T36" fmla="*/ 53 w 66"/>
                  <a:gd name="T37" fmla="*/ 133 h 1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66" h="133">
                    <a:moveTo>
                      <a:pt x="53" y="133"/>
                    </a:moveTo>
                    <a:cubicBezTo>
                      <a:pt x="51" y="129"/>
                      <a:pt x="50" y="123"/>
                      <a:pt x="49" y="118"/>
                    </a:cubicBezTo>
                    <a:cubicBezTo>
                      <a:pt x="48" y="113"/>
                      <a:pt x="48" y="107"/>
                      <a:pt x="49" y="101"/>
                    </a:cubicBezTo>
                    <a:cubicBezTo>
                      <a:pt x="49" y="90"/>
                      <a:pt x="52" y="78"/>
                      <a:pt x="56" y="67"/>
                    </a:cubicBezTo>
                    <a:cubicBezTo>
                      <a:pt x="62" y="53"/>
                      <a:pt x="66" y="38"/>
                      <a:pt x="60" y="23"/>
                    </a:cubicBezTo>
                    <a:cubicBezTo>
                      <a:pt x="54" y="11"/>
                      <a:pt x="47" y="5"/>
                      <a:pt x="34" y="3"/>
                    </a:cubicBezTo>
                    <a:cubicBezTo>
                      <a:pt x="19" y="0"/>
                      <a:pt x="0" y="11"/>
                      <a:pt x="1" y="30"/>
                    </a:cubicBezTo>
                    <a:cubicBezTo>
                      <a:pt x="1" y="38"/>
                      <a:pt x="5" y="47"/>
                      <a:pt x="14" y="50"/>
                    </a:cubicBezTo>
                    <a:cubicBezTo>
                      <a:pt x="21" y="53"/>
                      <a:pt x="32" y="52"/>
                      <a:pt x="37" y="46"/>
                    </a:cubicBezTo>
                    <a:cubicBezTo>
                      <a:pt x="42" y="40"/>
                      <a:pt x="40" y="29"/>
                      <a:pt x="35" y="24"/>
                    </a:cubicBezTo>
                    <a:cubicBezTo>
                      <a:pt x="30" y="19"/>
                      <a:pt x="19" y="17"/>
                      <a:pt x="17" y="25"/>
                    </a:cubicBezTo>
                    <a:cubicBezTo>
                      <a:pt x="16" y="29"/>
                      <a:pt x="18" y="32"/>
                      <a:pt x="21" y="33"/>
                    </a:cubicBezTo>
                    <a:cubicBezTo>
                      <a:pt x="26" y="36"/>
                      <a:pt x="27" y="32"/>
                      <a:pt x="30" y="31"/>
                    </a:cubicBezTo>
                    <a:cubicBezTo>
                      <a:pt x="38" y="28"/>
                      <a:pt x="39" y="40"/>
                      <a:pt x="34" y="45"/>
                    </a:cubicBezTo>
                    <a:cubicBezTo>
                      <a:pt x="19" y="58"/>
                      <a:pt x="4" y="34"/>
                      <a:pt x="15" y="21"/>
                    </a:cubicBezTo>
                    <a:cubicBezTo>
                      <a:pt x="26" y="8"/>
                      <a:pt x="48" y="17"/>
                      <a:pt x="51" y="32"/>
                    </a:cubicBezTo>
                    <a:cubicBezTo>
                      <a:pt x="54" y="46"/>
                      <a:pt x="45" y="63"/>
                      <a:pt x="43" y="77"/>
                    </a:cubicBezTo>
                    <a:cubicBezTo>
                      <a:pt x="41" y="93"/>
                      <a:pt x="44" y="110"/>
                      <a:pt x="49" y="124"/>
                    </a:cubicBezTo>
                    <a:cubicBezTo>
                      <a:pt x="50" y="127"/>
                      <a:pt x="51" y="131"/>
                      <a:pt x="53" y="133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79" name="Freeform 78"/>
              <p:cNvSpPr/>
              <p:nvPr/>
            </p:nvSpPr>
            <p:spPr bwMode="auto">
              <a:xfrm>
                <a:off x="8786763" y="-4231629"/>
                <a:ext cx="554038" cy="301625"/>
              </a:xfrm>
              <a:custGeom>
                <a:avLst/>
                <a:gdLst>
                  <a:gd name="T0" fmla="*/ 131 w 131"/>
                  <a:gd name="T1" fmla="*/ 71 h 71"/>
                  <a:gd name="T2" fmla="*/ 117 w 131"/>
                  <a:gd name="T3" fmla="*/ 66 h 71"/>
                  <a:gd name="T4" fmla="*/ 102 w 131"/>
                  <a:gd name="T5" fmla="*/ 56 h 71"/>
                  <a:gd name="T6" fmla="*/ 79 w 131"/>
                  <a:gd name="T7" fmla="*/ 31 h 71"/>
                  <a:gd name="T8" fmla="*/ 44 w 131"/>
                  <a:gd name="T9" fmla="*/ 3 h 71"/>
                  <a:gd name="T10" fmla="*/ 13 w 131"/>
                  <a:gd name="T11" fmla="*/ 12 h 71"/>
                  <a:gd name="T12" fmla="*/ 16 w 131"/>
                  <a:gd name="T13" fmla="*/ 55 h 71"/>
                  <a:gd name="T14" fmla="*/ 40 w 131"/>
                  <a:gd name="T15" fmla="*/ 56 h 71"/>
                  <a:gd name="T16" fmla="*/ 50 w 131"/>
                  <a:gd name="T17" fmla="*/ 34 h 71"/>
                  <a:gd name="T18" fmla="*/ 31 w 131"/>
                  <a:gd name="T19" fmla="*/ 24 h 71"/>
                  <a:gd name="T20" fmla="*/ 22 w 131"/>
                  <a:gd name="T21" fmla="*/ 39 h 71"/>
                  <a:gd name="T22" fmla="*/ 31 w 131"/>
                  <a:gd name="T23" fmla="*/ 40 h 71"/>
                  <a:gd name="T24" fmla="*/ 34 w 131"/>
                  <a:gd name="T25" fmla="*/ 31 h 71"/>
                  <a:gd name="T26" fmla="*/ 47 w 131"/>
                  <a:gd name="T27" fmla="*/ 36 h 71"/>
                  <a:gd name="T28" fmla="*/ 17 w 131"/>
                  <a:gd name="T29" fmla="*/ 38 h 71"/>
                  <a:gd name="T30" fmla="*/ 47 w 131"/>
                  <a:gd name="T31" fmla="*/ 15 h 71"/>
                  <a:gd name="T32" fmla="*/ 79 w 131"/>
                  <a:gd name="T33" fmla="*/ 47 h 71"/>
                  <a:gd name="T34" fmla="*/ 121 w 131"/>
                  <a:gd name="T35" fmla="*/ 69 h 71"/>
                  <a:gd name="T36" fmla="*/ 131 w 131"/>
                  <a:gd name="T37" fmla="*/ 71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31" h="71">
                    <a:moveTo>
                      <a:pt x="131" y="71"/>
                    </a:moveTo>
                    <a:cubicBezTo>
                      <a:pt x="126" y="71"/>
                      <a:pt x="121" y="67"/>
                      <a:pt x="117" y="66"/>
                    </a:cubicBezTo>
                    <a:cubicBezTo>
                      <a:pt x="111" y="63"/>
                      <a:pt x="106" y="60"/>
                      <a:pt x="102" y="56"/>
                    </a:cubicBezTo>
                    <a:cubicBezTo>
                      <a:pt x="93" y="49"/>
                      <a:pt x="85" y="40"/>
                      <a:pt x="79" y="31"/>
                    </a:cubicBezTo>
                    <a:cubicBezTo>
                      <a:pt x="70" y="18"/>
                      <a:pt x="60" y="6"/>
                      <a:pt x="44" y="3"/>
                    </a:cubicBezTo>
                    <a:cubicBezTo>
                      <a:pt x="32" y="0"/>
                      <a:pt x="22" y="3"/>
                      <a:pt x="13" y="12"/>
                    </a:cubicBezTo>
                    <a:cubicBezTo>
                      <a:pt x="2" y="23"/>
                      <a:pt x="0" y="45"/>
                      <a:pt x="16" y="55"/>
                    </a:cubicBezTo>
                    <a:cubicBezTo>
                      <a:pt x="24" y="60"/>
                      <a:pt x="33" y="61"/>
                      <a:pt x="40" y="56"/>
                    </a:cubicBezTo>
                    <a:cubicBezTo>
                      <a:pt x="47" y="51"/>
                      <a:pt x="52" y="43"/>
                      <a:pt x="50" y="34"/>
                    </a:cubicBezTo>
                    <a:cubicBezTo>
                      <a:pt x="48" y="27"/>
                      <a:pt x="38" y="22"/>
                      <a:pt x="31" y="24"/>
                    </a:cubicBezTo>
                    <a:cubicBezTo>
                      <a:pt x="24" y="25"/>
                      <a:pt x="16" y="33"/>
                      <a:pt x="22" y="39"/>
                    </a:cubicBezTo>
                    <a:cubicBezTo>
                      <a:pt x="24" y="42"/>
                      <a:pt x="27" y="42"/>
                      <a:pt x="31" y="40"/>
                    </a:cubicBezTo>
                    <a:cubicBezTo>
                      <a:pt x="35" y="38"/>
                      <a:pt x="33" y="35"/>
                      <a:pt x="34" y="31"/>
                    </a:cubicBezTo>
                    <a:cubicBezTo>
                      <a:pt x="36" y="23"/>
                      <a:pt x="47" y="30"/>
                      <a:pt x="47" y="36"/>
                    </a:cubicBezTo>
                    <a:cubicBezTo>
                      <a:pt x="49" y="56"/>
                      <a:pt x="21" y="55"/>
                      <a:pt x="17" y="38"/>
                    </a:cubicBezTo>
                    <a:cubicBezTo>
                      <a:pt x="13" y="22"/>
                      <a:pt x="33" y="9"/>
                      <a:pt x="47" y="15"/>
                    </a:cubicBezTo>
                    <a:cubicBezTo>
                      <a:pt x="60" y="20"/>
                      <a:pt x="69" y="38"/>
                      <a:pt x="79" y="47"/>
                    </a:cubicBezTo>
                    <a:cubicBezTo>
                      <a:pt x="91" y="58"/>
                      <a:pt x="106" y="65"/>
                      <a:pt x="121" y="69"/>
                    </a:cubicBezTo>
                    <a:cubicBezTo>
                      <a:pt x="125" y="70"/>
                      <a:pt x="128" y="71"/>
                      <a:pt x="131" y="71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80" name="Freeform 79"/>
              <p:cNvSpPr/>
              <p:nvPr/>
            </p:nvSpPr>
            <p:spPr bwMode="auto">
              <a:xfrm>
                <a:off x="9218563" y="-4077642"/>
                <a:ext cx="490538" cy="492125"/>
              </a:xfrm>
              <a:custGeom>
                <a:avLst/>
                <a:gdLst>
                  <a:gd name="T0" fmla="*/ 46 w 116"/>
                  <a:gd name="T1" fmla="*/ 109 h 116"/>
                  <a:gd name="T2" fmla="*/ 109 w 116"/>
                  <a:gd name="T3" fmla="*/ 70 h 116"/>
                  <a:gd name="T4" fmla="*/ 70 w 116"/>
                  <a:gd name="T5" fmla="*/ 6 h 116"/>
                  <a:gd name="T6" fmla="*/ 6 w 116"/>
                  <a:gd name="T7" fmla="*/ 46 h 116"/>
                  <a:gd name="T8" fmla="*/ 46 w 116"/>
                  <a:gd name="T9" fmla="*/ 109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6" h="116">
                    <a:moveTo>
                      <a:pt x="46" y="109"/>
                    </a:moveTo>
                    <a:cubicBezTo>
                      <a:pt x="74" y="116"/>
                      <a:pt x="103" y="98"/>
                      <a:pt x="109" y="70"/>
                    </a:cubicBezTo>
                    <a:cubicBezTo>
                      <a:pt x="116" y="41"/>
                      <a:pt x="98" y="13"/>
                      <a:pt x="70" y="6"/>
                    </a:cubicBezTo>
                    <a:cubicBezTo>
                      <a:pt x="41" y="0"/>
                      <a:pt x="13" y="18"/>
                      <a:pt x="6" y="46"/>
                    </a:cubicBezTo>
                    <a:cubicBezTo>
                      <a:pt x="0" y="74"/>
                      <a:pt x="17" y="103"/>
                      <a:pt x="46" y="109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81" name="Freeform 80"/>
              <p:cNvSpPr/>
              <p:nvPr/>
            </p:nvSpPr>
            <p:spPr bwMode="auto">
              <a:xfrm>
                <a:off x="9069338" y="-3844279"/>
                <a:ext cx="446088" cy="722313"/>
              </a:xfrm>
              <a:custGeom>
                <a:avLst/>
                <a:gdLst>
                  <a:gd name="T0" fmla="*/ 38 w 105"/>
                  <a:gd name="T1" fmla="*/ 147 h 170"/>
                  <a:gd name="T2" fmla="*/ 97 w 105"/>
                  <a:gd name="T3" fmla="*/ 97 h 170"/>
                  <a:gd name="T4" fmla="*/ 102 w 105"/>
                  <a:gd name="T5" fmla="*/ 53 h 170"/>
                  <a:gd name="T6" fmla="*/ 97 w 105"/>
                  <a:gd name="T7" fmla="*/ 26 h 170"/>
                  <a:gd name="T8" fmla="*/ 102 w 105"/>
                  <a:gd name="T9" fmla="*/ 0 h 170"/>
                  <a:gd name="T10" fmla="*/ 90 w 105"/>
                  <a:gd name="T11" fmla="*/ 13 h 170"/>
                  <a:gd name="T12" fmla="*/ 72 w 105"/>
                  <a:gd name="T13" fmla="*/ 27 h 170"/>
                  <a:gd name="T14" fmla="*/ 38 w 105"/>
                  <a:gd name="T15" fmla="*/ 51 h 170"/>
                  <a:gd name="T16" fmla="*/ 15 w 105"/>
                  <a:gd name="T17" fmla="*/ 97 h 170"/>
                  <a:gd name="T18" fmla="*/ 12 w 105"/>
                  <a:gd name="T19" fmla="*/ 151 h 170"/>
                  <a:gd name="T20" fmla="*/ 7 w 105"/>
                  <a:gd name="T21" fmla="*/ 161 h 170"/>
                  <a:gd name="T22" fmla="*/ 4 w 105"/>
                  <a:gd name="T23" fmla="*/ 166 h 170"/>
                  <a:gd name="T24" fmla="*/ 2 w 105"/>
                  <a:gd name="T25" fmla="*/ 168 h 170"/>
                  <a:gd name="T26" fmla="*/ 0 w 105"/>
                  <a:gd name="T27" fmla="*/ 170 h 170"/>
                  <a:gd name="T28" fmla="*/ 3 w 105"/>
                  <a:gd name="T29" fmla="*/ 168 h 170"/>
                  <a:gd name="T30" fmla="*/ 6 w 105"/>
                  <a:gd name="T31" fmla="*/ 166 h 170"/>
                  <a:gd name="T32" fmla="*/ 11 w 105"/>
                  <a:gd name="T33" fmla="*/ 162 h 170"/>
                  <a:gd name="T34" fmla="*/ 23 w 105"/>
                  <a:gd name="T35" fmla="*/ 154 h 170"/>
                  <a:gd name="T36" fmla="*/ 38 w 105"/>
                  <a:gd name="T37" fmla="*/ 147 h 1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05" h="170">
                    <a:moveTo>
                      <a:pt x="38" y="147"/>
                    </a:moveTo>
                    <a:cubicBezTo>
                      <a:pt x="61" y="136"/>
                      <a:pt x="87" y="122"/>
                      <a:pt x="97" y="97"/>
                    </a:cubicBezTo>
                    <a:cubicBezTo>
                      <a:pt x="103" y="83"/>
                      <a:pt x="105" y="68"/>
                      <a:pt x="102" y="53"/>
                    </a:cubicBezTo>
                    <a:cubicBezTo>
                      <a:pt x="100" y="43"/>
                      <a:pt x="97" y="35"/>
                      <a:pt x="97" y="26"/>
                    </a:cubicBezTo>
                    <a:cubicBezTo>
                      <a:pt x="98" y="17"/>
                      <a:pt x="100" y="8"/>
                      <a:pt x="102" y="0"/>
                    </a:cubicBezTo>
                    <a:cubicBezTo>
                      <a:pt x="101" y="4"/>
                      <a:pt x="93" y="10"/>
                      <a:pt x="90" y="13"/>
                    </a:cubicBezTo>
                    <a:cubicBezTo>
                      <a:pt x="84" y="18"/>
                      <a:pt x="78" y="22"/>
                      <a:pt x="72" y="27"/>
                    </a:cubicBezTo>
                    <a:cubicBezTo>
                      <a:pt x="60" y="34"/>
                      <a:pt x="48" y="41"/>
                      <a:pt x="38" y="51"/>
                    </a:cubicBezTo>
                    <a:cubicBezTo>
                      <a:pt x="25" y="63"/>
                      <a:pt x="18" y="80"/>
                      <a:pt x="15" y="97"/>
                    </a:cubicBezTo>
                    <a:cubicBezTo>
                      <a:pt x="12" y="115"/>
                      <a:pt x="17" y="133"/>
                      <a:pt x="12" y="151"/>
                    </a:cubicBezTo>
                    <a:cubicBezTo>
                      <a:pt x="10" y="154"/>
                      <a:pt x="9" y="158"/>
                      <a:pt x="7" y="161"/>
                    </a:cubicBezTo>
                    <a:cubicBezTo>
                      <a:pt x="6" y="163"/>
                      <a:pt x="5" y="164"/>
                      <a:pt x="4" y="166"/>
                    </a:cubicBezTo>
                    <a:cubicBezTo>
                      <a:pt x="3" y="167"/>
                      <a:pt x="3" y="167"/>
                      <a:pt x="2" y="168"/>
                    </a:cubicBezTo>
                    <a:cubicBezTo>
                      <a:pt x="1" y="169"/>
                      <a:pt x="1" y="170"/>
                      <a:pt x="0" y="170"/>
                    </a:cubicBezTo>
                    <a:cubicBezTo>
                      <a:pt x="2" y="169"/>
                      <a:pt x="2" y="169"/>
                      <a:pt x="3" y="168"/>
                    </a:cubicBezTo>
                    <a:cubicBezTo>
                      <a:pt x="4" y="168"/>
                      <a:pt x="5" y="167"/>
                      <a:pt x="6" y="166"/>
                    </a:cubicBezTo>
                    <a:cubicBezTo>
                      <a:pt x="8" y="165"/>
                      <a:pt x="9" y="163"/>
                      <a:pt x="11" y="162"/>
                    </a:cubicBezTo>
                    <a:cubicBezTo>
                      <a:pt x="15" y="159"/>
                      <a:pt x="19" y="157"/>
                      <a:pt x="23" y="154"/>
                    </a:cubicBezTo>
                    <a:cubicBezTo>
                      <a:pt x="28" y="152"/>
                      <a:pt x="33" y="149"/>
                      <a:pt x="38" y="147"/>
                    </a:cubicBezTo>
                  </a:path>
                </a:pathLst>
              </a:custGeom>
              <a:gradFill>
                <a:gsLst>
                  <a:gs pos="0">
                    <a:srgbClr val="FF0000"/>
                  </a:gs>
                  <a:gs pos="61000">
                    <a:srgbClr val="C00000"/>
                  </a:gs>
                  <a:gs pos="100000">
                    <a:srgbClr val="800000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82" name="Freeform 81"/>
              <p:cNvSpPr/>
              <p:nvPr/>
            </p:nvSpPr>
            <p:spPr bwMode="auto">
              <a:xfrm>
                <a:off x="9226501" y="-3844279"/>
                <a:ext cx="288925" cy="479425"/>
              </a:xfrm>
              <a:custGeom>
                <a:avLst/>
                <a:gdLst>
                  <a:gd name="T0" fmla="*/ 65 w 68"/>
                  <a:gd name="T1" fmla="*/ 53 h 113"/>
                  <a:gd name="T2" fmla="*/ 60 w 68"/>
                  <a:gd name="T3" fmla="*/ 26 h 113"/>
                  <a:gd name="T4" fmla="*/ 65 w 68"/>
                  <a:gd name="T5" fmla="*/ 0 h 113"/>
                  <a:gd name="T6" fmla="*/ 53 w 68"/>
                  <a:gd name="T7" fmla="*/ 13 h 113"/>
                  <a:gd name="T8" fmla="*/ 35 w 68"/>
                  <a:gd name="T9" fmla="*/ 27 h 113"/>
                  <a:gd name="T10" fmla="*/ 1 w 68"/>
                  <a:gd name="T11" fmla="*/ 51 h 113"/>
                  <a:gd name="T12" fmla="*/ 0 w 68"/>
                  <a:gd name="T13" fmla="*/ 52 h 113"/>
                  <a:gd name="T14" fmla="*/ 36 w 68"/>
                  <a:gd name="T15" fmla="*/ 50 h 113"/>
                  <a:gd name="T16" fmla="*/ 8 w 68"/>
                  <a:gd name="T17" fmla="*/ 113 h 113"/>
                  <a:gd name="T18" fmla="*/ 48 w 68"/>
                  <a:gd name="T19" fmla="*/ 58 h 113"/>
                  <a:gd name="T20" fmla="*/ 59 w 68"/>
                  <a:gd name="T21" fmla="*/ 99 h 113"/>
                  <a:gd name="T22" fmla="*/ 60 w 68"/>
                  <a:gd name="T23" fmla="*/ 97 h 113"/>
                  <a:gd name="T24" fmla="*/ 65 w 68"/>
                  <a:gd name="T25" fmla="*/ 53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8" h="113">
                    <a:moveTo>
                      <a:pt x="65" y="53"/>
                    </a:moveTo>
                    <a:cubicBezTo>
                      <a:pt x="63" y="43"/>
                      <a:pt x="60" y="35"/>
                      <a:pt x="60" y="26"/>
                    </a:cubicBezTo>
                    <a:cubicBezTo>
                      <a:pt x="61" y="17"/>
                      <a:pt x="63" y="8"/>
                      <a:pt x="65" y="0"/>
                    </a:cubicBezTo>
                    <a:cubicBezTo>
                      <a:pt x="64" y="4"/>
                      <a:pt x="56" y="10"/>
                      <a:pt x="53" y="13"/>
                    </a:cubicBezTo>
                    <a:cubicBezTo>
                      <a:pt x="47" y="18"/>
                      <a:pt x="41" y="22"/>
                      <a:pt x="35" y="27"/>
                    </a:cubicBezTo>
                    <a:cubicBezTo>
                      <a:pt x="23" y="34"/>
                      <a:pt x="11" y="41"/>
                      <a:pt x="1" y="51"/>
                    </a:cubicBezTo>
                    <a:cubicBezTo>
                      <a:pt x="0" y="51"/>
                      <a:pt x="0" y="52"/>
                      <a:pt x="0" y="52"/>
                    </a:cubicBezTo>
                    <a:cubicBezTo>
                      <a:pt x="26" y="50"/>
                      <a:pt x="32" y="43"/>
                      <a:pt x="36" y="50"/>
                    </a:cubicBezTo>
                    <a:cubicBezTo>
                      <a:pt x="36" y="76"/>
                      <a:pt x="22" y="98"/>
                      <a:pt x="8" y="113"/>
                    </a:cubicBezTo>
                    <a:cubicBezTo>
                      <a:pt x="38" y="88"/>
                      <a:pt x="40" y="52"/>
                      <a:pt x="48" y="58"/>
                    </a:cubicBezTo>
                    <a:cubicBezTo>
                      <a:pt x="58" y="70"/>
                      <a:pt x="61" y="86"/>
                      <a:pt x="59" y="99"/>
                    </a:cubicBezTo>
                    <a:cubicBezTo>
                      <a:pt x="59" y="98"/>
                      <a:pt x="60" y="98"/>
                      <a:pt x="60" y="97"/>
                    </a:cubicBezTo>
                    <a:cubicBezTo>
                      <a:pt x="66" y="83"/>
                      <a:pt x="68" y="68"/>
                      <a:pt x="65" y="53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83" name="Freeform 82"/>
              <p:cNvSpPr/>
              <p:nvPr/>
            </p:nvSpPr>
            <p:spPr bwMode="auto">
              <a:xfrm>
                <a:off x="9493201" y="-3823642"/>
                <a:ext cx="407988" cy="742950"/>
              </a:xfrm>
              <a:custGeom>
                <a:avLst/>
                <a:gdLst>
                  <a:gd name="T0" fmla="*/ 93 w 96"/>
                  <a:gd name="T1" fmla="*/ 130 h 175"/>
                  <a:gd name="T2" fmla="*/ 80 w 96"/>
                  <a:gd name="T3" fmla="*/ 54 h 175"/>
                  <a:gd name="T4" fmla="*/ 45 w 96"/>
                  <a:gd name="T5" fmla="*/ 27 h 175"/>
                  <a:gd name="T6" fmla="*/ 19 w 96"/>
                  <a:gd name="T7" fmla="*/ 17 h 175"/>
                  <a:gd name="T8" fmla="*/ 0 w 96"/>
                  <a:gd name="T9" fmla="*/ 0 h 175"/>
                  <a:gd name="T10" fmla="*/ 4 w 96"/>
                  <a:gd name="T11" fmla="*/ 17 h 175"/>
                  <a:gd name="T12" fmla="*/ 7 w 96"/>
                  <a:gd name="T13" fmla="*/ 39 h 175"/>
                  <a:gd name="T14" fmla="*/ 10 w 96"/>
                  <a:gd name="T15" fmla="*/ 81 h 175"/>
                  <a:gd name="T16" fmla="*/ 39 w 96"/>
                  <a:gd name="T17" fmla="*/ 125 h 175"/>
                  <a:gd name="T18" fmla="*/ 82 w 96"/>
                  <a:gd name="T19" fmla="*/ 155 h 175"/>
                  <a:gd name="T20" fmla="*/ 89 w 96"/>
                  <a:gd name="T21" fmla="*/ 164 h 175"/>
                  <a:gd name="T22" fmla="*/ 91 w 96"/>
                  <a:gd name="T23" fmla="*/ 170 h 175"/>
                  <a:gd name="T24" fmla="*/ 93 w 96"/>
                  <a:gd name="T25" fmla="*/ 172 h 175"/>
                  <a:gd name="T26" fmla="*/ 93 w 96"/>
                  <a:gd name="T27" fmla="*/ 175 h 175"/>
                  <a:gd name="T28" fmla="*/ 93 w 96"/>
                  <a:gd name="T29" fmla="*/ 171 h 175"/>
                  <a:gd name="T30" fmla="*/ 93 w 96"/>
                  <a:gd name="T31" fmla="*/ 168 h 175"/>
                  <a:gd name="T32" fmla="*/ 92 w 96"/>
                  <a:gd name="T33" fmla="*/ 161 h 175"/>
                  <a:gd name="T34" fmla="*/ 92 w 96"/>
                  <a:gd name="T35" fmla="*/ 147 h 175"/>
                  <a:gd name="T36" fmla="*/ 93 w 96"/>
                  <a:gd name="T37" fmla="*/ 130 h 1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96" h="175">
                    <a:moveTo>
                      <a:pt x="93" y="130"/>
                    </a:moveTo>
                    <a:cubicBezTo>
                      <a:pt x="96" y="105"/>
                      <a:pt x="96" y="75"/>
                      <a:pt x="80" y="54"/>
                    </a:cubicBezTo>
                    <a:cubicBezTo>
                      <a:pt x="71" y="42"/>
                      <a:pt x="59" y="33"/>
                      <a:pt x="45" y="27"/>
                    </a:cubicBezTo>
                    <a:cubicBezTo>
                      <a:pt x="36" y="24"/>
                      <a:pt x="27" y="23"/>
                      <a:pt x="19" y="17"/>
                    </a:cubicBezTo>
                    <a:cubicBezTo>
                      <a:pt x="12" y="12"/>
                      <a:pt x="6" y="6"/>
                      <a:pt x="0" y="0"/>
                    </a:cubicBezTo>
                    <a:cubicBezTo>
                      <a:pt x="3" y="3"/>
                      <a:pt x="3" y="13"/>
                      <a:pt x="4" y="17"/>
                    </a:cubicBezTo>
                    <a:cubicBezTo>
                      <a:pt x="6" y="25"/>
                      <a:pt x="7" y="32"/>
                      <a:pt x="7" y="39"/>
                    </a:cubicBezTo>
                    <a:cubicBezTo>
                      <a:pt x="8" y="53"/>
                      <a:pt x="7" y="68"/>
                      <a:pt x="10" y="81"/>
                    </a:cubicBezTo>
                    <a:cubicBezTo>
                      <a:pt x="14" y="99"/>
                      <a:pt x="25" y="113"/>
                      <a:pt x="39" y="125"/>
                    </a:cubicBezTo>
                    <a:cubicBezTo>
                      <a:pt x="52" y="136"/>
                      <a:pt x="71" y="141"/>
                      <a:pt x="82" y="155"/>
                    </a:cubicBezTo>
                    <a:cubicBezTo>
                      <a:pt x="85" y="158"/>
                      <a:pt x="87" y="161"/>
                      <a:pt x="89" y="164"/>
                    </a:cubicBezTo>
                    <a:cubicBezTo>
                      <a:pt x="90" y="166"/>
                      <a:pt x="91" y="168"/>
                      <a:pt x="91" y="170"/>
                    </a:cubicBezTo>
                    <a:cubicBezTo>
                      <a:pt x="92" y="171"/>
                      <a:pt x="92" y="171"/>
                      <a:pt x="93" y="172"/>
                    </a:cubicBezTo>
                    <a:cubicBezTo>
                      <a:pt x="93" y="173"/>
                      <a:pt x="93" y="174"/>
                      <a:pt x="93" y="175"/>
                    </a:cubicBezTo>
                    <a:cubicBezTo>
                      <a:pt x="93" y="172"/>
                      <a:pt x="93" y="172"/>
                      <a:pt x="93" y="171"/>
                    </a:cubicBezTo>
                    <a:cubicBezTo>
                      <a:pt x="93" y="170"/>
                      <a:pt x="93" y="169"/>
                      <a:pt x="93" y="168"/>
                    </a:cubicBezTo>
                    <a:cubicBezTo>
                      <a:pt x="93" y="165"/>
                      <a:pt x="92" y="164"/>
                      <a:pt x="92" y="161"/>
                    </a:cubicBezTo>
                    <a:cubicBezTo>
                      <a:pt x="92" y="157"/>
                      <a:pt x="92" y="152"/>
                      <a:pt x="92" y="147"/>
                    </a:cubicBezTo>
                    <a:cubicBezTo>
                      <a:pt x="92" y="142"/>
                      <a:pt x="92" y="136"/>
                      <a:pt x="93" y="130"/>
                    </a:cubicBezTo>
                  </a:path>
                </a:pathLst>
              </a:custGeom>
              <a:gradFill>
                <a:gsLst>
                  <a:gs pos="0">
                    <a:srgbClr val="FF0000"/>
                  </a:gs>
                  <a:gs pos="61000">
                    <a:srgbClr val="C00000"/>
                  </a:gs>
                  <a:gs pos="100000">
                    <a:srgbClr val="800000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84" name="Freeform 83"/>
              <p:cNvSpPr/>
              <p:nvPr/>
            </p:nvSpPr>
            <p:spPr bwMode="auto">
              <a:xfrm>
                <a:off x="9493201" y="-3823642"/>
                <a:ext cx="347663" cy="454025"/>
              </a:xfrm>
              <a:custGeom>
                <a:avLst/>
                <a:gdLst>
                  <a:gd name="T0" fmla="*/ 45 w 82"/>
                  <a:gd name="T1" fmla="*/ 27 h 107"/>
                  <a:gd name="T2" fmla="*/ 19 w 82"/>
                  <a:gd name="T3" fmla="*/ 17 h 107"/>
                  <a:gd name="T4" fmla="*/ 0 w 82"/>
                  <a:gd name="T5" fmla="*/ 0 h 107"/>
                  <a:gd name="T6" fmla="*/ 4 w 82"/>
                  <a:gd name="T7" fmla="*/ 17 h 107"/>
                  <a:gd name="T8" fmla="*/ 7 w 82"/>
                  <a:gd name="T9" fmla="*/ 39 h 107"/>
                  <a:gd name="T10" fmla="*/ 10 w 82"/>
                  <a:gd name="T11" fmla="*/ 81 h 107"/>
                  <a:gd name="T12" fmla="*/ 11 w 82"/>
                  <a:gd name="T13" fmla="*/ 83 h 107"/>
                  <a:gd name="T14" fmla="*/ 28 w 82"/>
                  <a:gd name="T15" fmla="*/ 51 h 107"/>
                  <a:gd name="T16" fmla="*/ 67 w 82"/>
                  <a:gd name="T17" fmla="*/ 107 h 107"/>
                  <a:gd name="T18" fmla="*/ 41 w 82"/>
                  <a:gd name="T19" fmla="*/ 44 h 107"/>
                  <a:gd name="T20" fmla="*/ 82 w 82"/>
                  <a:gd name="T21" fmla="*/ 56 h 107"/>
                  <a:gd name="T22" fmla="*/ 80 w 82"/>
                  <a:gd name="T23" fmla="*/ 54 h 107"/>
                  <a:gd name="T24" fmla="*/ 45 w 82"/>
                  <a:gd name="T25" fmla="*/ 27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2" h="107">
                    <a:moveTo>
                      <a:pt x="45" y="27"/>
                    </a:moveTo>
                    <a:cubicBezTo>
                      <a:pt x="36" y="24"/>
                      <a:pt x="27" y="23"/>
                      <a:pt x="19" y="17"/>
                    </a:cubicBezTo>
                    <a:cubicBezTo>
                      <a:pt x="12" y="12"/>
                      <a:pt x="6" y="6"/>
                      <a:pt x="0" y="0"/>
                    </a:cubicBezTo>
                    <a:cubicBezTo>
                      <a:pt x="3" y="3"/>
                      <a:pt x="3" y="13"/>
                      <a:pt x="4" y="17"/>
                    </a:cubicBezTo>
                    <a:cubicBezTo>
                      <a:pt x="6" y="25"/>
                      <a:pt x="7" y="32"/>
                      <a:pt x="7" y="39"/>
                    </a:cubicBezTo>
                    <a:cubicBezTo>
                      <a:pt x="8" y="53"/>
                      <a:pt x="7" y="68"/>
                      <a:pt x="10" y="81"/>
                    </a:cubicBezTo>
                    <a:cubicBezTo>
                      <a:pt x="10" y="82"/>
                      <a:pt x="11" y="82"/>
                      <a:pt x="11" y="83"/>
                    </a:cubicBezTo>
                    <a:cubicBezTo>
                      <a:pt x="23" y="60"/>
                      <a:pt x="20" y="51"/>
                      <a:pt x="28" y="51"/>
                    </a:cubicBezTo>
                    <a:cubicBezTo>
                      <a:pt x="50" y="64"/>
                      <a:pt x="61" y="87"/>
                      <a:pt x="67" y="107"/>
                    </a:cubicBezTo>
                    <a:cubicBezTo>
                      <a:pt x="61" y="69"/>
                      <a:pt x="32" y="48"/>
                      <a:pt x="41" y="44"/>
                    </a:cubicBezTo>
                    <a:cubicBezTo>
                      <a:pt x="56" y="42"/>
                      <a:pt x="72" y="48"/>
                      <a:pt x="82" y="56"/>
                    </a:cubicBezTo>
                    <a:cubicBezTo>
                      <a:pt x="81" y="56"/>
                      <a:pt x="81" y="55"/>
                      <a:pt x="80" y="54"/>
                    </a:cubicBezTo>
                    <a:cubicBezTo>
                      <a:pt x="71" y="42"/>
                      <a:pt x="59" y="33"/>
                      <a:pt x="45" y="27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85" name="Freeform 84"/>
              <p:cNvSpPr/>
              <p:nvPr/>
            </p:nvSpPr>
            <p:spPr bwMode="auto">
              <a:xfrm>
                <a:off x="9505901" y="-3960167"/>
                <a:ext cx="839788" cy="344488"/>
              </a:xfrm>
              <a:custGeom>
                <a:avLst/>
                <a:gdLst>
                  <a:gd name="T0" fmla="*/ 161 w 198"/>
                  <a:gd name="T1" fmla="*/ 34 h 81"/>
                  <a:gd name="T2" fmla="*/ 91 w 198"/>
                  <a:gd name="T3" fmla="*/ 2 h 81"/>
                  <a:gd name="T4" fmla="*/ 49 w 198"/>
                  <a:gd name="T5" fmla="*/ 16 h 81"/>
                  <a:gd name="T6" fmla="*/ 26 w 198"/>
                  <a:gd name="T7" fmla="*/ 32 h 81"/>
                  <a:gd name="T8" fmla="*/ 0 w 198"/>
                  <a:gd name="T9" fmla="*/ 38 h 81"/>
                  <a:gd name="T10" fmla="*/ 18 w 198"/>
                  <a:gd name="T11" fmla="*/ 44 h 81"/>
                  <a:gd name="T12" fmla="*/ 38 w 198"/>
                  <a:gd name="T13" fmla="*/ 54 h 81"/>
                  <a:gd name="T14" fmla="*/ 74 w 198"/>
                  <a:gd name="T15" fmla="*/ 75 h 81"/>
                  <a:gd name="T16" fmla="*/ 126 w 198"/>
                  <a:gd name="T17" fmla="*/ 76 h 81"/>
                  <a:gd name="T18" fmla="*/ 176 w 198"/>
                  <a:gd name="T19" fmla="*/ 56 h 81"/>
                  <a:gd name="T20" fmla="*/ 187 w 198"/>
                  <a:gd name="T21" fmla="*/ 56 h 81"/>
                  <a:gd name="T22" fmla="*/ 193 w 198"/>
                  <a:gd name="T23" fmla="*/ 57 h 81"/>
                  <a:gd name="T24" fmla="*/ 196 w 198"/>
                  <a:gd name="T25" fmla="*/ 58 h 81"/>
                  <a:gd name="T26" fmla="*/ 198 w 198"/>
                  <a:gd name="T27" fmla="*/ 58 h 81"/>
                  <a:gd name="T28" fmla="*/ 195 w 198"/>
                  <a:gd name="T29" fmla="*/ 57 h 81"/>
                  <a:gd name="T30" fmla="*/ 192 w 198"/>
                  <a:gd name="T31" fmla="*/ 55 h 81"/>
                  <a:gd name="T32" fmla="*/ 186 w 198"/>
                  <a:gd name="T33" fmla="*/ 52 h 81"/>
                  <a:gd name="T34" fmla="*/ 174 w 198"/>
                  <a:gd name="T35" fmla="*/ 44 h 81"/>
                  <a:gd name="T36" fmla="*/ 161 w 198"/>
                  <a:gd name="T37" fmla="*/ 34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98" h="81">
                    <a:moveTo>
                      <a:pt x="161" y="34"/>
                    </a:moveTo>
                    <a:cubicBezTo>
                      <a:pt x="142" y="18"/>
                      <a:pt x="117" y="0"/>
                      <a:pt x="91" y="2"/>
                    </a:cubicBezTo>
                    <a:cubicBezTo>
                      <a:pt x="76" y="3"/>
                      <a:pt x="61" y="7"/>
                      <a:pt x="49" y="16"/>
                    </a:cubicBezTo>
                    <a:cubicBezTo>
                      <a:pt x="41" y="22"/>
                      <a:pt x="35" y="28"/>
                      <a:pt x="26" y="32"/>
                    </a:cubicBezTo>
                    <a:cubicBezTo>
                      <a:pt x="18" y="35"/>
                      <a:pt x="9" y="37"/>
                      <a:pt x="0" y="38"/>
                    </a:cubicBezTo>
                    <a:cubicBezTo>
                      <a:pt x="5" y="38"/>
                      <a:pt x="13" y="42"/>
                      <a:pt x="18" y="44"/>
                    </a:cubicBezTo>
                    <a:cubicBezTo>
                      <a:pt x="25" y="47"/>
                      <a:pt x="31" y="50"/>
                      <a:pt x="38" y="54"/>
                    </a:cubicBezTo>
                    <a:cubicBezTo>
                      <a:pt x="50" y="61"/>
                      <a:pt x="61" y="70"/>
                      <a:pt x="74" y="75"/>
                    </a:cubicBezTo>
                    <a:cubicBezTo>
                      <a:pt x="91" y="81"/>
                      <a:pt x="109" y="81"/>
                      <a:pt x="126" y="76"/>
                    </a:cubicBezTo>
                    <a:cubicBezTo>
                      <a:pt x="143" y="71"/>
                      <a:pt x="158" y="58"/>
                      <a:pt x="176" y="56"/>
                    </a:cubicBezTo>
                    <a:cubicBezTo>
                      <a:pt x="179" y="56"/>
                      <a:pt x="183" y="56"/>
                      <a:pt x="187" y="56"/>
                    </a:cubicBezTo>
                    <a:cubicBezTo>
                      <a:pt x="189" y="56"/>
                      <a:pt x="191" y="57"/>
                      <a:pt x="193" y="57"/>
                    </a:cubicBezTo>
                    <a:cubicBezTo>
                      <a:pt x="194" y="57"/>
                      <a:pt x="195" y="57"/>
                      <a:pt x="196" y="58"/>
                    </a:cubicBezTo>
                    <a:cubicBezTo>
                      <a:pt x="196" y="58"/>
                      <a:pt x="197" y="58"/>
                      <a:pt x="198" y="58"/>
                    </a:cubicBezTo>
                    <a:cubicBezTo>
                      <a:pt x="196" y="57"/>
                      <a:pt x="196" y="57"/>
                      <a:pt x="195" y="57"/>
                    </a:cubicBezTo>
                    <a:cubicBezTo>
                      <a:pt x="194" y="56"/>
                      <a:pt x="193" y="55"/>
                      <a:pt x="192" y="55"/>
                    </a:cubicBezTo>
                    <a:cubicBezTo>
                      <a:pt x="190" y="54"/>
                      <a:pt x="188" y="53"/>
                      <a:pt x="186" y="52"/>
                    </a:cubicBezTo>
                    <a:cubicBezTo>
                      <a:pt x="182" y="50"/>
                      <a:pt x="178" y="47"/>
                      <a:pt x="174" y="44"/>
                    </a:cubicBezTo>
                    <a:cubicBezTo>
                      <a:pt x="170" y="41"/>
                      <a:pt x="165" y="38"/>
                      <a:pt x="161" y="34"/>
                    </a:cubicBezTo>
                  </a:path>
                </a:pathLst>
              </a:custGeom>
              <a:gradFill>
                <a:gsLst>
                  <a:gs pos="0">
                    <a:srgbClr val="FF0000"/>
                  </a:gs>
                  <a:gs pos="61000">
                    <a:srgbClr val="C00000"/>
                  </a:gs>
                  <a:gs pos="100000">
                    <a:srgbClr val="800000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86" name="Freeform 85"/>
              <p:cNvSpPr/>
              <p:nvPr/>
            </p:nvSpPr>
            <p:spPr bwMode="auto">
              <a:xfrm>
                <a:off x="9505901" y="-3950642"/>
                <a:ext cx="538163" cy="314325"/>
              </a:xfrm>
              <a:custGeom>
                <a:avLst/>
                <a:gdLst>
                  <a:gd name="T0" fmla="*/ 49 w 127"/>
                  <a:gd name="T1" fmla="*/ 14 h 74"/>
                  <a:gd name="T2" fmla="*/ 26 w 127"/>
                  <a:gd name="T3" fmla="*/ 30 h 74"/>
                  <a:gd name="T4" fmla="*/ 0 w 127"/>
                  <a:gd name="T5" fmla="*/ 36 h 74"/>
                  <a:gd name="T6" fmla="*/ 18 w 127"/>
                  <a:gd name="T7" fmla="*/ 42 h 74"/>
                  <a:gd name="T8" fmla="*/ 38 w 127"/>
                  <a:gd name="T9" fmla="*/ 52 h 74"/>
                  <a:gd name="T10" fmla="*/ 74 w 127"/>
                  <a:gd name="T11" fmla="*/ 73 h 74"/>
                  <a:gd name="T12" fmla="*/ 76 w 127"/>
                  <a:gd name="T13" fmla="*/ 74 h 74"/>
                  <a:gd name="T14" fmla="*/ 59 w 127"/>
                  <a:gd name="T15" fmla="*/ 42 h 74"/>
                  <a:gd name="T16" fmla="*/ 127 w 127"/>
                  <a:gd name="T17" fmla="*/ 40 h 74"/>
                  <a:gd name="T18" fmla="*/ 76 w 127"/>
                  <a:gd name="T19" fmla="*/ 31 h 74"/>
                  <a:gd name="T20" fmla="*/ 61 w 127"/>
                  <a:gd name="T21" fmla="*/ 27 h 74"/>
                  <a:gd name="T22" fmla="*/ 93 w 127"/>
                  <a:gd name="T23" fmla="*/ 0 h 74"/>
                  <a:gd name="T24" fmla="*/ 92 w 127"/>
                  <a:gd name="T25" fmla="*/ 0 h 74"/>
                  <a:gd name="T26" fmla="*/ 91 w 127"/>
                  <a:gd name="T27" fmla="*/ 0 h 74"/>
                  <a:gd name="T28" fmla="*/ 49 w 127"/>
                  <a:gd name="T29" fmla="*/ 14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27" h="74">
                    <a:moveTo>
                      <a:pt x="49" y="14"/>
                    </a:moveTo>
                    <a:cubicBezTo>
                      <a:pt x="41" y="20"/>
                      <a:pt x="35" y="26"/>
                      <a:pt x="26" y="30"/>
                    </a:cubicBezTo>
                    <a:cubicBezTo>
                      <a:pt x="18" y="33"/>
                      <a:pt x="9" y="35"/>
                      <a:pt x="0" y="36"/>
                    </a:cubicBezTo>
                    <a:cubicBezTo>
                      <a:pt x="5" y="36"/>
                      <a:pt x="13" y="40"/>
                      <a:pt x="18" y="42"/>
                    </a:cubicBezTo>
                    <a:cubicBezTo>
                      <a:pt x="25" y="45"/>
                      <a:pt x="31" y="48"/>
                      <a:pt x="38" y="52"/>
                    </a:cubicBezTo>
                    <a:cubicBezTo>
                      <a:pt x="50" y="59"/>
                      <a:pt x="61" y="68"/>
                      <a:pt x="74" y="73"/>
                    </a:cubicBezTo>
                    <a:cubicBezTo>
                      <a:pt x="75" y="73"/>
                      <a:pt x="75" y="73"/>
                      <a:pt x="76" y="74"/>
                    </a:cubicBezTo>
                    <a:cubicBezTo>
                      <a:pt x="63" y="50"/>
                      <a:pt x="54" y="48"/>
                      <a:pt x="59" y="42"/>
                    </a:cubicBezTo>
                    <a:cubicBezTo>
                      <a:pt x="82" y="30"/>
                      <a:pt x="108" y="34"/>
                      <a:pt x="127" y="40"/>
                    </a:cubicBezTo>
                    <a:cubicBezTo>
                      <a:pt x="108" y="31"/>
                      <a:pt x="89" y="31"/>
                      <a:pt x="76" y="31"/>
                    </a:cubicBezTo>
                    <a:cubicBezTo>
                      <a:pt x="66" y="31"/>
                      <a:pt x="60" y="31"/>
                      <a:pt x="61" y="27"/>
                    </a:cubicBezTo>
                    <a:cubicBezTo>
                      <a:pt x="67" y="13"/>
                      <a:pt x="81" y="4"/>
                      <a:pt x="93" y="0"/>
                    </a:cubicBezTo>
                    <a:cubicBezTo>
                      <a:pt x="93" y="0"/>
                      <a:pt x="93" y="0"/>
                      <a:pt x="92" y="0"/>
                    </a:cubicBezTo>
                    <a:cubicBezTo>
                      <a:pt x="92" y="0"/>
                      <a:pt x="91" y="0"/>
                      <a:pt x="91" y="0"/>
                    </a:cubicBezTo>
                    <a:cubicBezTo>
                      <a:pt x="76" y="1"/>
                      <a:pt x="61" y="5"/>
                      <a:pt x="49" y="14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87" name="Freeform 86"/>
              <p:cNvSpPr/>
              <p:nvPr/>
            </p:nvSpPr>
            <p:spPr bwMode="auto">
              <a:xfrm>
                <a:off x="9540826" y="-4495154"/>
                <a:ext cx="427038" cy="739775"/>
              </a:xfrm>
              <a:custGeom>
                <a:avLst/>
                <a:gdLst>
                  <a:gd name="T0" fmla="*/ 64 w 101"/>
                  <a:gd name="T1" fmla="*/ 25 h 174"/>
                  <a:gd name="T2" fmla="*/ 7 w 101"/>
                  <a:gd name="T3" fmla="*/ 76 h 174"/>
                  <a:gd name="T4" fmla="*/ 3 w 101"/>
                  <a:gd name="T5" fmla="*/ 121 h 174"/>
                  <a:gd name="T6" fmla="*/ 9 w 101"/>
                  <a:gd name="T7" fmla="*/ 148 h 174"/>
                  <a:gd name="T8" fmla="*/ 5 w 101"/>
                  <a:gd name="T9" fmla="*/ 174 h 174"/>
                  <a:gd name="T10" fmla="*/ 17 w 101"/>
                  <a:gd name="T11" fmla="*/ 160 h 174"/>
                  <a:gd name="T12" fmla="*/ 34 w 101"/>
                  <a:gd name="T13" fmla="*/ 146 h 174"/>
                  <a:gd name="T14" fmla="*/ 67 w 101"/>
                  <a:gd name="T15" fmla="*/ 121 h 174"/>
                  <a:gd name="T16" fmla="*/ 89 w 101"/>
                  <a:gd name="T17" fmla="*/ 73 h 174"/>
                  <a:gd name="T18" fmla="*/ 90 w 101"/>
                  <a:gd name="T19" fmla="*/ 20 h 174"/>
                  <a:gd name="T20" fmla="*/ 95 w 101"/>
                  <a:gd name="T21" fmla="*/ 10 h 174"/>
                  <a:gd name="T22" fmla="*/ 98 w 101"/>
                  <a:gd name="T23" fmla="*/ 4 h 174"/>
                  <a:gd name="T24" fmla="*/ 99 w 101"/>
                  <a:gd name="T25" fmla="*/ 2 h 174"/>
                  <a:gd name="T26" fmla="*/ 101 w 101"/>
                  <a:gd name="T27" fmla="*/ 0 h 174"/>
                  <a:gd name="T28" fmla="*/ 98 w 101"/>
                  <a:gd name="T29" fmla="*/ 2 h 174"/>
                  <a:gd name="T30" fmla="*/ 95 w 101"/>
                  <a:gd name="T31" fmla="*/ 4 h 174"/>
                  <a:gd name="T32" fmla="*/ 91 w 101"/>
                  <a:gd name="T33" fmla="*/ 8 h 174"/>
                  <a:gd name="T34" fmla="*/ 79 w 101"/>
                  <a:gd name="T35" fmla="*/ 17 h 174"/>
                  <a:gd name="T36" fmla="*/ 64 w 101"/>
                  <a:gd name="T37" fmla="*/ 25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01" h="174">
                    <a:moveTo>
                      <a:pt x="64" y="25"/>
                    </a:moveTo>
                    <a:cubicBezTo>
                      <a:pt x="41" y="36"/>
                      <a:pt x="16" y="51"/>
                      <a:pt x="7" y="76"/>
                    </a:cubicBezTo>
                    <a:cubicBezTo>
                      <a:pt x="2" y="91"/>
                      <a:pt x="0" y="106"/>
                      <a:pt x="3" y="121"/>
                    </a:cubicBezTo>
                    <a:cubicBezTo>
                      <a:pt x="6" y="130"/>
                      <a:pt x="9" y="138"/>
                      <a:pt x="9" y="148"/>
                    </a:cubicBezTo>
                    <a:cubicBezTo>
                      <a:pt x="8" y="157"/>
                      <a:pt x="7" y="165"/>
                      <a:pt x="5" y="174"/>
                    </a:cubicBezTo>
                    <a:cubicBezTo>
                      <a:pt x="6" y="169"/>
                      <a:pt x="13" y="164"/>
                      <a:pt x="17" y="160"/>
                    </a:cubicBezTo>
                    <a:cubicBezTo>
                      <a:pt x="22" y="155"/>
                      <a:pt x="28" y="150"/>
                      <a:pt x="34" y="146"/>
                    </a:cubicBezTo>
                    <a:cubicBezTo>
                      <a:pt x="45" y="138"/>
                      <a:pt x="58" y="130"/>
                      <a:pt x="67" y="121"/>
                    </a:cubicBezTo>
                    <a:cubicBezTo>
                      <a:pt x="80" y="108"/>
                      <a:pt x="86" y="91"/>
                      <a:pt x="89" y="73"/>
                    </a:cubicBezTo>
                    <a:cubicBezTo>
                      <a:pt x="91" y="56"/>
                      <a:pt x="85" y="37"/>
                      <a:pt x="90" y="20"/>
                    </a:cubicBezTo>
                    <a:cubicBezTo>
                      <a:pt x="91" y="16"/>
                      <a:pt x="93" y="13"/>
                      <a:pt x="95" y="10"/>
                    </a:cubicBezTo>
                    <a:cubicBezTo>
                      <a:pt x="96" y="8"/>
                      <a:pt x="97" y="6"/>
                      <a:pt x="98" y="4"/>
                    </a:cubicBezTo>
                    <a:cubicBezTo>
                      <a:pt x="98" y="4"/>
                      <a:pt x="99" y="3"/>
                      <a:pt x="99" y="2"/>
                    </a:cubicBezTo>
                    <a:cubicBezTo>
                      <a:pt x="100" y="1"/>
                      <a:pt x="100" y="1"/>
                      <a:pt x="101" y="0"/>
                    </a:cubicBezTo>
                    <a:cubicBezTo>
                      <a:pt x="99" y="2"/>
                      <a:pt x="99" y="2"/>
                      <a:pt x="98" y="2"/>
                    </a:cubicBezTo>
                    <a:cubicBezTo>
                      <a:pt x="97" y="3"/>
                      <a:pt x="96" y="4"/>
                      <a:pt x="95" y="4"/>
                    </a:cubicBezTo>
                    <a:cubicBezTo>
                      <a:pt x="94" y="6"/>
                      <a:pt x="92" y="7"/>
                      <a:pt x="91" y="8"/>
                    </a:cubicBezTo>
                    <a:cubicBezTo>
                      <a:pt x="87" y="11"/>
                      <a:pt x="83" y="14"/>
                      <a:pt x="79" y="17"/>
                    </a:cubicBezTo>
                    <a:cubicBezTo>
                      <a:pt x="74" y="20"/>
                      <a:pt x="69" y="22"/>
                      <a:pt x="64" y="25"/>
                    </a:cubicBezTo>
                  </a:path>
                </a:pathLst>
              </a:custGeom>
              <a:gradFill>
                <a:gsLst>
                  <a:gs pos="0">
                    <a:srgbClr val="FF0000"/>
                  </a:gs>
                  <a:gs pos="61000">
                    <a:srgbClr val="C00000"/>
                  </a:gs>
                  <a:gs pos="100000">
                    <a:srgbClr val="800000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88" name="Freeform 87"/>
              <p:cNvSpPr/>
              <p:nvPr/>
            </p:nvSpPr>
            <p:spPr bwMode="auto">
              <a:xfrm>
                <a:off x="9540826" y="-4244329"/>
                <a:ext cx="287338" cy="488950"/>
              </a:xfrm>
              <a:custGeom>
                <a:avLst/>
                <a:gdLst>
                  <a:gd name="T0" fmla="*/ 3 w 68"/>
                  <a:gd name="T1" fmla="*/ 62 h 115"/>
                  <a:gd name="T2" fmla="*/ 9 w 68"/>
                  <a:gd name="T3" fmla="*/ 89 h 115"/>
                  <a:gd name="T4" fmla="*/ 5 w 68"/>
                  <a:gd name="T5" fmla="*/ 115 h 115"/>
                  <a:gd name="T6" fmla="*/ 17 w 68"/>
                  <a:gd name="T7" fmla="*/ 101 h 115"/>
                  <a:gd name="T8" fmla="*/ 34 w 68"/>
                  <a:gd name="T9" fmla="*/ 87 h 115"/>
                  <a:gd name="T10" fmla="*/ 67 w 68"/>
                  <a:gd name="T11" fmla="*/ 62 h 115"/>
                  <a:gd name="T12" fmla="*/ 68 w 68"/>
                  <a:gd name="T13" fmla="*/ 60 h 115"/>
                  <a:gd name="T14" fmla="*/ 33 w 68"/>
                  <a:gd name="T15" fmla="*/ 63 h 115"/>
                  <a:gd name="T16" fmla="*/ 58 w 68"/>
                  <a:gd name="T17" fmla="*/ 0 h 115"/>
                  <a:gd name="T18" fmla="*/ 20 w 68"/>
                  <a:gd name="T19" fmla="*/ 56 h 115"/>
                  <a:gd name="T20" fmla="*/ 8 w 68"/>
                  <a:gd name="T21" fmla="*/ 15 h 115"/>
                  <a:gd name="T22" fmla="*/ 7 w 68"/>
                  <a:gd name="T23" fmla="*/ 17 h 115"/>
                  <a:gd name="T24" fmla="*/ 3 w 68"/>
                  <a:gd name="T25" fmla="*/ 62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8" h="115">
                    <a:moveTo>
                      <a:pt x="3" y="62"/>
                    </a:moveTo>
                    <a:cubicBezTo>
                      <a:pt x="6" y="71"/>
                      <a:pt x="9" y="79"/>
                      <a:pt x="9" y="89"/>
                    </a:cubicBezTo>
                    <a:cubicBezTo>
                      <a:pt x="8" y="98"/>
                      <a:pt x="7" y="106"/>
                      <a:pt x="5" y="115"/>
                    </a:cubicBezTo>
                    <a:cubicBezTo>
                      <a:pt x="6" y="110"/>
                      <a:pt x="13" y="105"/>
                      <a:pt x="17" y="101"/>
                    </a:cubicBezTo>
                    <a:cubicBezTo>
                      <a:pt x="22" y="96"/>
                      <a:pt x="28" y="91"/>
                      <a:pt x="34" y="87"/>
                    </a:cubicBezTo>
                    <a:cubicBezTo>
                      <a:pt x="45" y="79"/>
                      <a:pt x="58" y="71"/>
                      <a:pt x="67" y="62"/>
                    </a:cubicBezTo>
                    <a:cubicBezTo>
                      <a:pt x="68" y="61"/>
                      <a:pt x="68" y="61"/>
                      <a:pt x="68" y="60"/>
                    </a:cubicBezTo>
                    <a:cubicBezTo>
                      <a:pt x="42" y="63"/>
                      <a:pt x="37" y="70"/>
                      <a:pt x="33" y="63"/>
                    </a:cubicBezTo>
                    <a:cubicBezTo>
                      <a:pt x="31" y="37"/>
                      <a:pt x="45" y="15"/>
                      <a:pt x="58" y="0"/>
                    </a:cubicBezTo>
                    <a:cubicBezTo>
                      <a:pt x="29" y="25"/>
                      <a:pt x="28" y="62"/>
                      <a:pt x="20" y="56"/>
                    </a:cubicBezTo>
                    <a:cubicBezTo>
                      <a:pt x="10" y="44"/>
                      <a:pt x="6" y="28"/>
                      <a:pt x="8" y="15"/>
                    </a:cubicBezTo>
                    <a:cubicBezTo>
                      <a:pt x="7" y="16"/>
                      <a:pt x="7" y="17"/>
                      <a:pt x="7" y="17"/>
                    </a:cubicBezTo>
                    <a:cubicBezTo>
                      <a:pt x="2" y="32"/>
                      <a:pt x="0" y="47"/>
                      <a:pt x="3" y="62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89" name="Freeform 88"/>
              <p:cNvSpPr/>
              <p:nvPr/>
            </p:nvSpPr>
            <p:spPr bwMode="auto">
              <a:xfrm>
                <a:off x="8710563" y="-4026842"/>
                <a:ext cx="820738" cy="342900"/>
              </a:xfrm>
              <a:custGeom>
                <a:avLst/>
                <a:gdLst>
                  <a:gd name="T0" fmla="*/ 34 w 194"/>
                  <a:gd name="T1" fmla="*/ 40 h 81"/>
                  <a:gd name="T2" fmla="*/ 100 w 194"/>
                  <a:gd name="T3" fmla="*/ 80 h 81"/>
                  <a:gd name="T4" fmla="*/ 143 w 194"/>
                  <a:gd name="T5" fmla="*/ 71 h 81"/>
                  <a:gd name="T6" fmla="*/ 168 w 194"/>
                  <a:gd name="T7" fmla="*/ 58 h 81"/>
                  <a:gd name="T8" fmla="*/ 194 w 194"/>
                  <a:gd name="T9" fmla="*/ 55 h 81"/>
                  <a:gd name="T10" fmla="*/ 178 w 194"/>
                  <a:gd name="T11" fmla="*/ 47 h 81"/>
                  <a:gd name="T12" fmla="*/ 159 w 194"/>
                  <a:gd name="T13" fmla="*/ 35 h 81"/>
                  <a:gd name="T14" fmla="*/ 125 w 194"/>
                  <a:gd name="T15" fmla="*/ 10 h 81"/>
                  <a:gd name="T16" fmla="*/ 74 w 194"/>
                  <a:gd name="T17" fmla="*/ 3 h 81"/>
                  <a:gd name="T18" fmla="*/ 22 w 194"/>
                  <a:gd name="T19" fmla="*/ 16 h 81"/>
                  <a:gd name="T20" fmla="*/ 11 w 194"/>
                  <a:gd name="T21" fmla="*/ 15 h 81"/>
                  <a:gd name="T22" fmla="*/ 5 w 194"/>
                  <a:gd name="T23" fmla="*/ 13 h 81"/>
                  <a:gd name="T24" fmla="*/ 2 w 194"/>
                  <a:gd name="T25" fmla="*/ 12 h 81"/>
                  <a:gd name="T26" fmla="*/ 0 w 194"/>
                  <a:gd name="T27" fmla="*/ 11 h 81"/>
                  <a:gd name="T28" fmla="*/ 3 w 194"/>
                  <a:gd name="T29" fmla="*/ 13 h 81"/>
                  <a:gd name="T30" fmla="*/ 6 w 194"/>
                  <a:gd name="T31" fmla="*/ 15 h 81"/>
                  <a:gd name="T32" fmla="*/ 11 w 194"/>
                  <a:gd name="T33" fmla="*/ 19 h 81"/>
                  <a:gd name="T34" fmla="*/ 22 w 194"/>
                  <a:gd name="T35" fmla="*/ 28 h 81"/>
                  <a:gd name="T36" fmla="*/ 34 w 194"/>
                  <a:gd name="T37" fmla="*/ 40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94" h="81">
                    <a:moveTo>
                      <a:pt x="34" y="40"/>
                    </a:moveTo>
                    <a:cubicBezTo>
                      <a:pt x="51" y="58"/>
                      <a:pt x="73" y="79"/>
                      <a:pt x="100" y="80"/>
                    </a:cubicBezTo>
                    <a:cubicBezTo>
                      <a:pt x="115" y="81"/>
                      <a:pt x="130" y="78"/>
                      <a:pt x="143" y="71"/>
                    </a:cubicBezTo>
                    <a:cubicBezTo>
                      <a:pt x="152" y="66"/>
                      <a:pt x="159" y="61"/>
                      <a:pt x="168" y="58"/>
                    </a:cubicBezTo>
                    <a:cubicBezTo>
                      <a:pt x="176" y="56"/>
                      <a:pt x="185" y="55"/>
                      <a:pt x="194" y="55"/>
                    </a:cubicBezTo>
                    <a:cubicBezTo>
                      <a:pt x="189" y="55"/>
                      <a:pt x="182" y="49"/>
                      <a:pt x="178" y="47"/>
                    </a:cubicBezTo>
                    <a:cubicBezTo>
                      <a:pt x="171" y="43"/>
                      <a:pt x="165" y="39"/>
                      <a:pt x="159" y="35"/>
                    </a:cubicBezTo>
                    <a:cubicBezTo>
                      <a:pt x="148" y="26"/>
                      <a:pt x="137" y="16"/>
                      <a:pt x="125" y="10"/>
                    </a:cubicBezTo>
                    <a:cubicBezTo>
                      <a:pt x="110" y="1"/>
                      <a:pt x="91" y="0"/>
                      <a:pt x="74" y="3"/>
                    </a:cubicBezTo>
                    <a:cubicBezTo>
                      <a:pt x="56" y="6"/>
                      <a:pt x="40" y="16"/>
                      <a:pt x="22" y="16"/>
                    </a:cubicBezTo>
                    <a:cubicBezTo>
                      <a:pt x="19" y="16"/>
                      <a:pt x="15" y="15"/>
                      <a:pt x="11" y="15"/>
                    </a:cubicBezTo>
                    <a:cubicBezTo>
                      <a:pt x="9" y="14"/>
                      <a:pt x="7" y="14"/>
                      <a:pt x="5" y="13"/>
                    </a:cubicBezTo>
                    <a:cubicBezTo>
                      <a:pt x="4" y="13"/>
                      <a:pt x="3" y="13"/>
                      <a:pt x="2" y="12"/>
                    </a:cubicBezTo>
                    <a:cubicBezTo>
                      <a:pt x="2" y="12"/>
                      <a:pt x="1" y="12"/>
                      <a:pt x="0" y="11"/>
                    </a:cubicBezTo>
                    <a:cubicBezTo>
                      <a:pt x="2" y="13"/>
                      <a:pt x="2" y="13"/>
                      <a:pt x="3" y="13"/>
                    </a:cubicBezTo>
                    <a:cubicBezTo>
                      <a:pt x="4" y="14"/>
                      <a:pt x="5" y="15"/>
                      <a:pt x="6" y="15"/>
                    </a:cubicBezTo>
                    <a:cubicBezTo>
                      <a:pt x="8" y="17"/>
                      <a:pt x="9" y="18"/>
                      <a:pt x="11" y="19"/>
                    </a:cubicBezTo>
                    <a:cubicBezTo>
                      <a:pt x="15" y="22"/>
                      <a:pt x="19" y="25"/>
                      <a:pt x="22" y="28"/>
                    </a:cubicBezTo>
                    <a:cubicBezTo>
                      <a:pt x="26" y="32"/>
                      <a:pt x="30" y="36"/>
                      <a:pt x="34" y="40"/>
                    </a:cubicBezTo>
                  </a:path>
                </a:pathLst>
              </a:custGeom>
              <a:gradFill>
                <a:gsLst>
                  <a:gs pos="0">
                    <a:srgbClr val="FF0000"/>
                  </a:gs>
                  <a:gs pos="61000">
                    <a:srgbClr val="C00000"/>
                  </a:gs>
                  <a:gs pos="100000">
                    <a:srgbClr val="800000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90" name="Freeform 89"/>
              <p:cNvSpPr/>
              <p:nvPr/>
            </p:nvSpPr>
            <p:spPr bwMode="auto">
              <a:xfrm>
                <a:off x="9002663" y="-3988742"/>
                <a:ext cx="528638" cy="304800"/>
              </a:xfrm>
              <a:custGeom>
                <a:avLst/>
                <a:gdLst>
                  <a:gd name="T0" fmla="*/ 74 w 125"/>
                  <a:gd name="T1" fmla="*/ 62 h 72"/>
                  <a:gd name="T2" fmla="*/ 99 w 125"/>
                  <a:gd name="T3" fmla="*/ 49 h 72"/>
                  <a:gd name="T4" fmla="*/ 125 w 125"/>
                  <a:gd name="T5" fmla="*/ 46 h 72"/>
                  <a:gd name="T6" fmla="*/ 109 w 125"/>
                  <a:gd name="T7" fmla="*/ 38 h 72"/>
                  <a:gd name="T8" fmla="*/ 90 w 125"/>
                  <a:gd name="T9" fmla="*/ 26 h 72"/>
                  <a:gd name="T10" fmla="*/ 56 w 125"/>
                  <a:gd name="T11" fmla="*/ 1 h 72"/>
                  <a:gd name="T12" fmla="*/ 55 w 125"/>
                  <a:gd name="T13" fmla="*/ 0 h 72"/>
                  <a:gd name="T14" fmla="*/ 67 w 125"/>
                  <a:gd name="T15" fmla="*/ 34 h 72"/>
                  <a:gd name="T16" fmla="*/ 0 w 125"/>
                  <a:gd name="T17" fmla="*/ 27 h 72"/>
                  <a:gd name="T18" fmla="*/ 64 w 125"/>
                  <a:gd name="T19" fmla="*/ 48 h 72"/>
                  <a:gd name="T20" fmla="*/ 29 w 125"/>
                  <a:gd name="T21" fmla="*/ 71 h 72"/>
                  <a:gd name="T22" fmla="*/ 31 w 125"/>
                  <a:gd name="T23" fmla="*/ 71 h 72"/>
                  <a:gd name="T24" fmla="*/ 74 w 125"/>
                  <a:gd name="T25" fmla="*/ 62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25" h="72">
                    <a:moveTo>
                      <a:pt x="74" y="62"/>
                    </a:moveTo>
                    <a:cubicBezTo>
                      <a:pt x="83" y="57"/>
                      <a:pt x="90" y="52"/>
                      <a:pt x="99" y="49"/>
                    </a:cubicBezTo>
                    <a:cubicBezTo>
                      <a:pt x="107" y="47"/>
                      <a:pt x="116" y="46"/>
                      <a:pt x="125" y="46"/>
                    </a:cubicBezTo>
                    <a:cubicBezTo>
                      <a:pt x="120" y="46"/>
                      <a:pt x="113" y="40"/>
                      <a:pt x="109" y="38"/>
                    </a:cubicBezTo>
                    <a:cubicBezTo>
                      <a:pt x="102" y="34"/>
                      <a:pt x="96" y="30"/>
                      <a:pt x="90" y="26"/>
                    </a:cubicBezTo>
                    <a:cubicBezTo>
                      <a:pt x="79" y="17"/>
                      <a:pt x="68" y="7"/>
                      <a:pt x="56" y="1"/>
                    </a:cubicBezTo>
                    <a:cubicBezTo>
                      <a:pt x="56" y="0"/>
                      <a:pt x="55" y="0"/>
                      <a:pt x="55" y="0"/>
                    </a:cubicBezTo>
                    <a:cubicBezTo>
                      <a:pt x="64" y="24"/>
                      <a:pt x="73" y="28"/>
                      <a:pt x="67" y="34"/>
                    </a:cubicBezTo>
                    <a:cubicBezTo>
                      <a:pt x="43" y="42"/>
                      <a:pt x="18" y="35"/>
                      <a:pt x="0" y="27"/>
                    </a:cubicBezTo>
                    <a:cubicBezTo>
                      <a:pt x="32" y="47"/>
                      <a:pt x="67" y="38"/>
                      <a:pt x="64" y="48"/>
                    </a:cubicBezTo>
                    <a:cubicBezTo>
                      <a:pt x="56" y="61"/>
                      <a:pt x="41" y="69"/>
                      <a:pt x="29" y="71"/>
                    </a:cubicBezTo>
                    <a:cubicBezTo>
                      <a:pt x="29" y="71"/>
                      <a:pt x="30" y="71"/>
                      <a:pt x="31" y="71"/>
                    </a:cubicBezTo>
                    <a:cubicBezTo>
                      <a:pt x="46" y="72"/>
                      <a:pt x="61" y="69"/>
                      <a:pt x="74" y="62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91" name="Freeform 90"/>
              <p:cNvSpPr/>
              <p:nvPr/>
            </p:nvSpPr>
            <p:spPr bwMode="auto">
              <a:xfrm>
                <a:off x="9159826" y="-4588817"/>
                <a:ext cx="376238" cy="782638"/>
              </a:xfrm>
              <a:custGeom>
                <a:avLst/>
                <a:gdLst>
                  <a:gd name="T0" fmla="*/ 10 w 89"/>
                  <a:gd name="T1" fmla="*/ 44 h 184"/>
                  <a:gd name="T2" fmla="*/ 14 w 89"/>
                  <a:gd name="T3" fmla="*/ 121 h 184"/>
                  <a:gd name="T4" fmla="*/ 47 w 89"/>
                  <a:gd name="T5" fmla="*/ 151 h 184"/>
                  <a:gd name="T6" fmla="*/ 71 w 89"/>
                  <a:gd name="T7" fmla="*/ 164 h 184"/>
                  <a:gd name="T8" fmla="*/ 89 w 89"/>
                  <a:gd name="T9" fmla="*/ 184 h 184"/>
                  <a:gd name="T10" fmla="*/ 86 w 89"/>
                  <a:gd name="T11" fmla="*/ 166 h 184"/>
                  <a:gd name="T12" fmla="*/ 85 w 89"/>
                  <a:gd name="T13" fmla="*/ 143 h 184"/>
                  <a:gd name="T14" fmla="*/ 87 w 89"/>
                  <a:gd name="T15" fmla="*/ 102 h 184"/>
                  <a:gd name="T16" fmla="*/ 63 w 89"/>
                  <a:gd name="T17" fmla="*/ 55 h 184"/>
                  <a:gd name="T18" fmla="*/ 23 w 89"/>
                  <a:gd name="T19" fmla="*/ 21 h 184"/>
                  <a:gd name="T20" fmla="*/ 17 w 89"/>
                  <a:gd name="T21" fmla="*/ 11 h 184"/>
                  <a:gd name="T22" fmla="*/ 15 w 89"/>
                  <a:gd name="T23" fmla="*/ 5 h 184"/>
                  <a:gd name="T24" fmla="*/ 14 w 89"/>
                  <a:gd name="T25" fmla="*/ 2 h 184"/>
                  <a:gd name="T26" fmla="*/ 14 w 89"/>
                  <a:gd name="T27" fmla="*/ 0 h 184"/>
                  <a:gd name="T28" fmla="*/ 14 w 89"/>
                  <a:gd name="T29" fmla="*/ 3 h 184"/>
                  <a:gd name="T30" fmla="*/ 14 w 89"/>
                  <a:gd name="T31" fmla="*/ 7 h 184"/>
                  <a:gd name="T32" fmla="*/ 14 w 89"/>
                  <a:gd name="T33" fmla="*/ 13 h 184"/>
                  <a:gd name="T34" fmla="*/ 13 w 89"/>
                  <a:gd name="T35" fmla="*/ 27 h 184"/>
                  <a:gd name="T36" fmla="*/ 10 w 89"/>
                  <a:gd name="T37" fmla="*/ 44 h 1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89" h="184">
                    <a:moveTo>
                      <a:pt x="10" y="44"/>
                    </a:moveTo>
                    <a:cubicBezTo>
                      <a:pt x="4" y="69"/>
                      <a:pt x="0" y="98"/>
                      <a:pt x="14" y="121"/>
                    </a:cubicBezTo>
                    <a:cubicBezTo>
                      <a:pt x="22" y="134"/>
                      <a:pt x="33" y="145"/>
                      <a:pt x="47" y="151"/>
                    </a:cubicBezTo>
                    <a:cubicBezTo>
                      <a:pt x="55" y="156"/>
                      <a:pt x="64" y="158"/>
                      <a:pt x="71" y="164"/>
                    </a:cubicBezTo>
                    <a:cubicBezTo>
                      <a:pt x="77" y="170"/>
                      <a:pt x="83" y="177"/>
                      <a:pt x="89" y="184"/>
                    </a:cubicBezTo>
                    <a:cubicBezTo>
                      <a:pt x="86" y="180"/>
                      <a:pt x="86" y="171"/>
                      <a:pt x="86" y="166"/>
                    </a:cubicBezTo>
                    <a:cubicBezTo>
                      <a:pt x="85" y="158"/>
                      <a:pt x="85" y="151"/>
                      <a:pt x="85" y="143"/>
                    </a:cubicBezTo>
                    <a:cubicBezTo>
                      <a:pt x="86" y="130"/>
                      <a:pt x="88" y="115"/>
                      <a:pt x="87" y="102"/>
                    </a:cubicBezTo>
                    <a:cubicBezTo>
                      <a:pt x="85" y="84"/>
                      <a:pt x="75" y="68"/>
                      <a:pt x="63" y="55"/>
                    </a:cubicBezTo>
                    <a:cubicBezTo>
                      <a:pt x="51" y="43"/>
                      <a:pt x="33" y="36"/>
                      <a:pt x="23" y="21"/>
                    </a:cubicBezTo>
                    <a:cubicBezTo>
                      <a:pt x="20" y="18"/>
                      <a:pt x="19" y="14"/>
                      <a:pt x="17" y="11"/>
                    </a:cubicBezTo>
                    <a:cubicBezTo>
                      <a:pt x="16" y="9"/>
                      <a:pt x="16" y="7"/>
                      <a:pt x="15" y="5"/>
                    </a:cubicBezTo>
                    <a:cubicBezTo>
                      <a:pt x="15" y="4"/>
                      <a:pt x="15" y="3"/>
                      <a:pt x="14" y="2"/>
                    </a:cubicBezTo>
                    <a:cubicBezTo>
                      <a:pt x="14" y="2"/>
                      <a:pt x="14" y="1"/>
                      <a:pt x="14" y="0"/>
                    </a:cubicBezTo>
                    <a:cubicBezTo>
                      <a:pt x="14" y="2"/>
                      <a:pt x="14" y="2"/>
                      <a:pt x="14" y="3"/>
                    </a:cubicBezTo>
                    <a:cubicBezTo>
                      <a:pt x="14" y="4"/>
                      <a:pt x="14" y="6"/>
                      <a:pt x="14" y="7"/>
                    </a:cubicBezTo>
                    <a:cubicBezTo>
                      <a:pt x="14" y="9"/>
                      <a:pt x="14" y="11"/>
                      <a:pt x="14" y="13"/>
                    </a:cubicBezTo>
                    <a:cubicBezTo>
                      <a:pt x="13" y="18"/>
                      <a:pt x="13" y="23"/>
                      <a:pt x="13" y="27"/>
                    </a:cubicBezTo>
                    <a:cubicBezTo>
                      <a:pt x="12" y="33"/>
                      <a:pt x="11" y="38"/>
                      <a:pt x="10" y="44"/>
                    </a:cubicBezTo>
                  </a:path>
                </a:pathLst>
              </a:custGeom>
              <a:gradFill>
                <a:gsLst>
                  <a:gs pos="0">
                    <a:srgbClr val="FF0000"/>
                  </a:gs>
                  <a:gs pos="61000">
                    <a:srgbClr val="C00000"/>
                  </a:gs>
                  <a:gs pos="100000">
                    <a:srgbClr val="800000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92" name="Freeform 91"/>
              <p:cNvSpPr/>
              <p:nvPr/>
            </p:nvSpPr>
            <p:spPr bwMode="auto">
              <a:xfrm>
                <a:off x="9213801" y="-4290367"/>
                <a:ext cx="322263" cy="484188"/>
              </a:xfrm>
              <a:custGeom>
                <a:avLst/>
                <a:gdLst>
                  <a:gd name="T0" fmla="*/ 34 w 76"/>
                  <a:gd name="T1" fmla="*/ 81 h 114"/>
                  <a:gd name="T2" fmla="*/ 58 w 76"/>
                  <a:gd name="T3" fmla="*/ 94 h 114"/>
                  <a:gd name="T4" fmla="*/ 76 w 76"/>
                  <a:gd name="T5" fmla="*/ 114 h 114"/>
                  <a:gd name="T6" fmla="*/ 73 w 76"/>
                  <a:gd name="T7" fmla="*/ 96 h 114"/>
                  <a:gd name="T8" fmla="*/ 72 w 76"/>
                  <a:gd name="T9" fmla="*/ 73 h 114"/>
                  <a:gd name="T10" fmla="*/ 74 w 76"/>
                  <a:gd name="T11" fmla="*/ 32 h 114"/>
                  <a:gd name="T12" fmla="*/ 73 w 76"/>
                  <a:gd name="T13" fmla="*/ 30 h 114"/>
                  <a:gd name="T14" fmla="*/ 53 w 76"/>
                  <a:gd name="T15" fmla="*/ 59 h 114"/>
                  <a:gd name="T16" fmla="*/ 20 w 76"/>
                  <a:gd name="T17" fmla="*/ 0 h 114"/>
                  <a:gd name="T18" fmla="*/ 39 w 76"/>
                  <a:gd name="T19" fmla="*/ 65 h 114"/>
                  <a:gd name="T20" fmla="*/ 0 w 76"/>
                  <a:gd name="T21" fmla="*/ 49 h 114"/>
                  <a:gd name="T22" fmla="*/ 1 w 76"/>
                  <a:gd name="T23" fmla="*/ 51 h 114"/>
                  <a:gd name="T24" fmla="*/ 34 w 76"/>
                  <a:gd name="T25" fmla="*/ 81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76" h="114">
                    <a:moveTo>
                      <a:pt x="34" y="81"/>
                    </a:moveTo>
                    <a:cubicBezTo>
                      <a:pt x="42" y="86"/>
                      <a:pt x="51" y="88"/>
                      <a:pt x="58" y="94"/>
                    </a:cubicBezTo>
                    <a:cubicBezTo>
                      <a:pt x="64" y="100"/>
                      <a:pt x="70" y="107"/>
                      <a:pt x="76" y="114"/>
                    </a:cubicBezTo>
                    <a:cubicBezTo>
                      <a:pt x="73" y="110"/>
                      <a:pt x="73" y="101"/>
                      <a:pt x="73" y="96"/>
                    </a:cubicBezTo>
                    <a:cubicBezTo>
                      <a:pt x="72" y="88"/>
                      <a:pt x="72" y="81"/>
                      <a:pt x="72" y="73"/>
                    </a:cubicBezTo>
                    <a:cubicBezTo>
                      <a:pt x="73" y="60"/>
                      <a:pt x="75" y="45"/>
                      <a:pt x="74" y="32"/>
                    </a:cubicBezTo>
                    <a:cubicBezTo>
                      <a:pt x="74" y="31"/>
                      <a:pt x="73" y="31"/>
                      <a:pt x="73" y="30"/>
                    </a:cubicBezTo>
                    <a:cubicBezTo>
                      <a:pt x="59" y="52"/>
                      <a:pt x="61" y="61"/>
                      <a:pt x="53" y="59"/>
                    </a:cubicBezTo>
                    <a:cubicBezTo>
                      <a:pt x="32" y="45"/>
                      <a:pt x="23" y="20"/>
                      <a:pt x="20" y="0"/>
                    </a:cubicBezTo>
                    <a:cubicBezTo>
                      <a:pt x="21" y="38"/>
                      <a:pt x="49" y="62"/>
                      <a:pt x="39" y="65"/>
                    </a:cubicBezTo>
                    <a:cubicBezTo>
                      <a:pt x="24" y="65"/>
                      <a:pt x="9" y="58"/>
                      <a:pt x="0" y="49"/>
                    </a:cubicBezTo>
                    <a:cubicBezTo>
                      <a:pt x="0" y="50"/>
                      <a:pt x="1" y="50"/>
                      <a:pt x="1" y="51"/>
                    </a:cubicBezTo>
                    <a:cubicBezTo>
                      <a:pt x="9" y="64"/>
                      <a:pt x="20" y="75"/>
                      <a:pt x="34" y="81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93" name="Freeform 92"/>
              <p:cNvSpPr>
                <a:spLocks noEditPoints="1"/>
              </p:cNvSpPr>
              <p:nvPr/>
            </p:nvSpPr>
            <p:spPr bwMode="auto">
              <a:xfrm>
                <a:off x="9175701" y="-4188767"/>
                <a:ext cx="631825" cy="696913"/>
              </a:xfrm>
              <a:custGeom>
                <a:avLst/>
                <a:gdLst>
                  <a:gd name="T0" fmla="*/ 77 w 149"/>
                  <a:gd name="T1" fmla="*/ 161 h 164"/>
                  <a:gd name="T2" fmla="*/ 84 w 149"/>
                  <a:gd name="T3" fmla="*/ 148 h 164"/>
                  <a:gd name="T4" fmla="*/ 79 w 149"/>
                  <a:gd name="T5" fmla="*/ 91 h 164"/>
                  <a:gd name="T6" fmla="*/ 85 w 149"/>
                  <a:gd name="T7" fmla="*/ 93 h 164"/>
                  <a:gd name="T8" fmla="*/ 140 w 149"/>
                  <a:gd name="T9" fmla="*/ 110 h 164"/>
                  <a:gd name="T10" fmla="*/ 148 w 149"/>
                  <a:gd name="T11" fmla="*/ 113 h 164"/>
                  <a:gd name="T12" fmla="*/ 147 w 149"/>
                  <a:gd name="T13" fmla="*/ 111 h 164"/>
                  <a:gd name="T14" fmla="*/ 137 w 149"/>
                  <a:gd name="T15" fmla="*/ 100 h 164"/>
                  <a:gd name="T16" fmla="*/ 83 w 149"/>
                  <a:gd name="T17" fmla="*/ 83 h 164"/>
                  <a:gd name="T18" fmla="*/ 90 w 149"/>
                  <a:gd name="T19" fmla="*/ 78 h 164"/>
                  <a:gd name="T20" fmla="*/ 131 w 149"/>
                  <a:gd name="T21" fmla="*/ 37 h 164"/>
                  <a:gd name="T22" fmla="*/ 137 w 149"/>
                  <a:gd name="T23" fmla="*/ 32 h 164"/>
                  <a:gd name="T24" fmla="*/ 135 w 149"/>
                  <a:gd name="T25" fmla="*/ 32 h 164"/>
                  <a:gd name="T26" fmla="*/ 120 w 149"/>
                  <a:gd name="T27" fmla="*/ 35 h 164"/>
                  <a:gd name="T28" fmla="*/ 80 w 149"/>
                  <a:gd name="T29" fmla="*/ 75 h 164"/>
                  <a:gd name="T30" fmla="*/ 75 w 149"/>
                  <a:gd name="T31" fmla="*/ 82 h 164"/>
                  <a:gd name="T32" fmla="*/ 75 w 149"/>
                  <a:gd name="T33" fmla="*/ 81 h 164"/>
                  <a:gd name="T34" fmla="*/ 76 w 149"/>
                  <a:gd name="T35" fmla="*/ 75 h 164"/>
                  <a:gd name="T36" fmla="*/ 79 w 149"/>
                  <a:gd name="T37" fmla="*/ 28 h 164"/>
                  <a:gd name="T38" fmla="*/ 65 w 149"/>
                  <a:gd name="T39" fmla="*/ 3 h 164"/>
                  <a:gd name="T40" fmla="*/ 64 w 149"/>
                  <a:gd name="T41" fmla="*/ 2 h 164"/>
                  <a:gd name="T42" fmla="*/ 61 w 149"/>
                  <a:gd name="T43" fmla="*/ 11 h 164"/>
                  <a:gd name="T44" fmla="*/ 62 w 149"/>
                  <a:gd name="T45" fmla="*/ 65 h 164"/>
                  <a:gd name="T46" fmla="*/ 70 w 149"/>
                  <a:gd name="T47" fmla="*/ 78 h 164"/>
                  <a:gd name="T48" fmla="*/ 31 w 149"/>
                  <a:gd name="T49" fmla="*/ 51 h 164"/>
                  <a:gd name="T50" fmla="*/ 4 w 149"/>
                  <a:gd name="T51" fmla="*/ 50 h 164"/>
                  <a:gd name="T52" fmla="*/ 0 w 149"/>
                  <a:gd name="T53" fmla="*/ 48 h 164"/>
                  <a:gd name="T54" fmla="*/ 4 w 149"/>
                  <a:gd name="T55" fmla="*/ 52 h 164"/>
                  <a:gd name="T56" fmla="*/ 35 w 149"/>
                  <a:gd name="T57" fmla="*/ 84 h 164"/>
                  <a:gd name="T58" fmla="*/ 75 w 149"/>
                  <a:gd name="T59" fmla="*/ 82 h 164"/>
                  <a:gd name="T60" fmla="*/ 72 w 149"/>
                  <a:gd name="T61" fmla="*/ 83 h 164"/>
                  <a:gd name="T62" fmla="*/ 59 w 149"/>
                  <a:gd name="T63" fmla="*/ 86 h 164"/>
                  <a:gd name="T64" fmla="*/ 14 w 149"/>
                  <a:gd name="T65" fmla="*/ 122 h 164"/>
                  <a:gd name="T66" fmla="*/ 7 w 149"/>
                  <a:gd name="T67" fmla="*/ 127 h 164"/>
                  <a:gd name="T68" fmla="*/ 9 w 149"/>
                  <a:gd name="T69" fmla="*/ 127 h 164"/>
                  <a:gd name="T70" fmla="*/ 25 w 149"/>
                  <a:gd name="T71" fmla="*/ 125 h 164"/>
                  <a:gd name="T72" fmla="*/ 69 w 149"/>
                  <a:gd name="T73" fmla="*/ 91 h 164"/>
                  <a:gd name="T74" fmla="*/ 74 w 149"/>
                  <a:gd name="T75" fmla="*/ 84 h 164"/>
                  <a:gd name="T76" fmla="*/ 73 w 149"/>
                  <a:gd name="T77" fmla="*/ 89 h 164"/>
                  <a:gd name="T78" fmla="*/ 65 w 149"/>
                  <a:gd name="T79" fmla="*/ 135 h 164"/>
                  <a:gd name="T80" fmla="*/ 76 w 149"/>
                  <a:gd name="T81" fmla="*/ 162 h 164"/>
                  <a:gd name="T82" fmla="*/ 75 w 149"/>
                  <a:gd name="T83" fmla="*/ 82 h 164"/>
                  <a:gd name="T84" fmla="*/ 75 w 149"/>
                  <a:gd name="T85" fmla="*/ 82 h 164"/>
                  <a:gd name="T86" fmla="*/ 75 w 149"/>
                  <a:gd name="T87" fmla="*/ 83 h 164"/>
                  <a:gd name="T88" fmla="*/ 76 w 149"/>
                  <a:gd name="T89" fmla="*/ 82 h 164"/>
                  <a:gd name="T90" fmla="*/ 76 w 149"/>
                  <a:gd name="T91" fmla="*/ 82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49" h="164">
                    <a:moveTo>
                      <a:pt x="76" y="164"/>
                    </a:moveTo>
                    <a:cubicBezTo>
                      <a:pt x="76" y="163"/>
                      <a:pt x="76" y="163"/>
                      <a:pt x="76" y="163"/>
                    </a:cubicBezTo>
                    <a:cubicBezTo>
                      <a:pt x="77" y="162"/>
                      <a:pt x="77" y="162"/>
                      <a:pt x="77" y="161"/>
                    </a:cubicBezTo>
                    <a:cubicBezTo>
                      <a:pt x="77" y="160"/>
                      <a:pt x="77" y="160"/>
                      <a:pt x="78" y="159"/>
                    </a:cubicBezTo>
                    <a:cubicBezTo>
                      <a:pt x="79" y="157"/>
                      <a:pt x="79" y="155"/>
                      <a:pt x="80" y="154"/>
                    </a:cubicBezTo>
                    <a:cubicBezTo>
                      <a:pt x="81" y="151"/>
                      <a:pt x="83" y="149"/>
                      <a:pt x="84" y="148"/>
                    </a:cubicBezTo>
                    <a:cubicBezTo>
                      <a:pt x="90" y="139"/>
                      <a:pt x="96" y="128"/>
                      <a:pt x="94" y="117"/>
                    </a:cubicBezTo>
                    <a:cubicBezTo>
                      <a:pt x="93" y="111"/>
                      <a:pt x="91" y="105"/>
                      <a:pt x="86" y="100"/>
                    </a:cubicBezTo>
                    <a:cubicBezTo>
                      <a:pt x="84" y="97"/>
                      <a:pt x="81" y="95"/>
                      <a:pt x="79" y="91"/>
                    </a:cubicBezTo>
                    <a:cubicBezTo>
                      <a:pt x="78" y="89"/>
                      <a:pt x="77" y="88"/>
                      <a:pt x="76" y="86"/>
                    </a:cubicBezTo>
                    <a:cubicBezTo>
                      <a:pt x="77" y="86"/>
                      <a:pt x="78" y="87"/>
                      <a:pt x="78" y="87"/>
                    </a:cubicBezTo>
                    <a:cubicBezTo>
                      <a:pt x="81" y="89"/>
                      <a:pt x="83" y="91"/>
                      <a:pt x="85" y="93"/>
                    </a:cubicBezTo>
                    <a:cubicBezTo>
                      <a:pt x="89" y="98"/>
                      <a:pt x="93" y="103"/>
                      <a:pt x="97" y="106"/>
                    </a:cubicBezTo>
                    <a:cubicBezTo>
                      <a:pt x="103" y="110"/>
                      <a:pt x="111" y="112"/>
                      <a:pt x="118" y="112"/>
                    </a:cubicBezTo>
                    <a:cubicBezTo>
                      <a:pt x="126" y="112"/>
                      <a:pt x="133" y="109"/>
                      <a:pt x="140" y="110"/>
                    </a:cubicBezTo>
                    <a:cubicBezTo>
                      <a:pt x="142" y="110"/>
                      <a:pt x="143" y="111"/>
                      <a:pt x="145" y="111"/>
                    </a:cubicBezTo>
                    <a:cubicBezTo>
                      <a:pt x="146" y="112"/>
                      <a:pt x="146" y="112"/>
                      <a:pt x="147" y="112"/>
                    </a:cubicBezTo>
                    <a:cubicBezTo>
                      <a:pt x="148" y="113"/>
                      <a:pt x="148" y="113"/>
                      <a:pt x="148" y="113"/>
                    </a:cubicBezTo>
                    <a:cubicBezTo>
                      <a:pt x="149" y="113"/>
                      <a:pt x="149" y="113"/>
                      <a:pt x="149" y="113"/>
                    </a:cubicBezTo>
                    <a:cubicBezTo>
                      <a:pt x="148" y="113"/>
                      <a:pt x="148" y="113"/>
                      <a:pt x="148" y="112"/>
                    </a:cubicBezTo>
                    <a:cubicBezTo>
                      <a:pt x="147" y="111"/>
                      <a:pt x="147" y="111"/>
                      <a:pt x="147" y="111"/>
                    </a:cubicBezTo>
                    <a:cubicBezTo>
                      <a:pt x="146" y="111"/>
                      <a:pt x="146" y="110"/>
                      <a:pt x="145" y="110"/>
                    </a:cubicBezTo>
                    <a:cubicBezTo>
                      <a:pt x="144" y="108"/>
                      <a:pt x="142" y="107"/>
                      <a:pt x="141" y="105"/>
                    </a:cubicBezTo>
                    <a:cubicBezTo>
                      <a:pt x="140" y="103"/>
                      <a:pt x="138" y="102"/>
                      <a:pt x="137" y="100"/>
                    </a:cubicBezTo>
                    <a:cubicBezTo>
                      <a:pt x="131" y="91"/>
                      <a:pt x="123" y="81"/>
                      <a:pt x="113" y="79"/>
                    </a:cubicBezTo>
                    <a:cubicBezTo>
                      <a:pt x="106" y="77"/>
                      <a:pt x="100" y="77"/>
                      <a:pt x="94" y="80"/>
                    </a:cubicBezTo>
                    <a:cubicBezTo>
                      <a:pt x="90" y="81"/>
                      <a:pt x="87" y="83"/>
                      <a:pt x="83" y="83"/>
                    </a:cubicBezTo>
                    <a:cubicBezTo>
                      <a:pt x="81" y="83"/>
                      <a:pt x="78" y="83"/>
                      <a:pt x="76" y="83"/>
                    </a:cubicBezTo>
                    <a:cubicBezTo>
                      <a:pt x="77" y="82"/>
                      <a:pt x="80" y="81"/>
                      <a:pt x="81" y="81"/>
                    </a:cubicBezTo>
                    <a:cubicBezTo>
                      <a:pt x="84" y="80"/>
                      <a:pt x="87" y="79"/>
                      <a:pt x="90" y="78"/>
                    </a:cubicBezTo>
                    <a:cubicBezTo>
                      <a:pt x="96" y="76"/>
                      <a:pt x="102" y="75"/>
                      <a:pt x="107" y="73"/>
                    </a:cubicBezTo>
                    <a:cubicBezTo>
                      <a:pt x="114" y="70"/>
                      <a:pt x="119" y="64"/>
                      <a:pt x="122" y="58"/>
                    </a:cubicBezTo>
                    <a:cubicBezTo>
                      <a:pt x="126" y="51"/>
                      <a:pt x="126" y="43"/>
                      <a:pt x="131" y="37"/>
                    </a:cubicBezTo>
                    <a:cubicBezTo>
                      <a:pt x="132" y="36"/>
                      <a:pt x="133" y="35"/>
                      <a:pt x="134" y="34"/>
                    </a:cubicBezTo>
                    <a:cubicBezTo>
                      <a:pt x="135" y="33"/>
                      <a:pt x="136" y="33"/>
                      <a:pt x="136" y="32"/>
                    </a:cubicBezTo>
                    <a:cubicBezTo>
                      <a:pt x="137" y="32"/>
                      <a:pt x="137" y="32"/>
                      <a:pt x="137" y="32"/>
                    </a:cubicBezTo>
                    <a:cubicBezTo>
                      <a:pt x="138" y="31"/>
                      <a:pt x="138" y="31"/>
                      <a:pt x="138" y="31"/>
                    </a:cubicBezTo>
                    <a:cubicBezTo>
                      <a:pt x="137" y="32"/>
                      <a:pt x="137" y="32"/>
                      <a:pt x="137" y="32"/>
                    </a:cubicBezTo>
                    <a:cubicBezTo>
                      <a:pt x="136" y="32"/>
                      <a:pt x="136" y="32"/>
                      <a:pt x="135" y="32"/>
                    </a:cubicBezTo>
                    <a:cubicBezTo>
                      <a:pt x="134" y="32"/>
                      <a:pt x="134" y="33"/>
                      <a:pt x="133" y="33"/>
                    </a:cubicBezTo>
                    <a:cubicBezTo>
                      <a:pt x="131" y="33"/>
                      <a:pt x="129" y="34"/>
                      <a:pt x="127" y="34"/>
                    </a:cubicBezTo>
                    <a:cubicBezTo>
                      <a:pt x="125" y="35"/>
                      <a:pt x="122" y="35"/>
                      <a:pt x="120" y="35"/>
                    </a:cubicBezTo>
                    <a:cubicBezTo>
                      <a:pt x="110" y="36"/>
                      <a:pt x="97" y="38"/>
                      <a:pt x="90" y="47"/>
                    </a:cubicBezTo>
                    <a:cubicBezTo>
                      <a:pt x="86" y="51"/>
                      <a:pt x="83" y="57"/>
                      <a:pt x="82" y="63"/>
                    </a:cubicBezTo>
                    <a:cubicBezTo>
                      <a:pt x="81" y="67"/>
                      <a:pt x="81" y="71"/>
                      <a:pt x="80" y="75"/>
                    </a:cubicBezTo>
                    <a:cubicBezTo>
                      <a:pt x="79" y="77"/>
                      <a:pt x="77" y="80"/>
                      <a:pt x="76" y="82"/>
                    </a:cubicBezTo>
                    <a:cubicBezTo>
                      <a:pt x="75" y="82"/>
                      <a:pt x="75" y="82"/>
                      <a:pt x="75" y="82"/>
                    </a:cubicBezTo>
                    <a:cubicBezTo>
                      <a:pt x="75" y="82"/>
                      <a:pt x="75" y="82"/>
                      <a:pt x="75" y="82"/>
                    </a:cubicBezTo>
                    <a:cubicBezTo>
                      <a:pt x="76" y="82"/>
                      <a:pt x="76" y="82"/>
                      <a:pt x="76" y="82"/>
                    </a:cubicBezTo>
                    <a:cubicBezTo>
                      <a:pt x="75" y="82"/>
                      <a:pt x="75" y="82"/>
                      <a:pt x="75" y="82"/>
                    </a:cubicBezTo>
                    <a:cubicBezTo>
                      <a:pt x="75" y="81"/>
                      <a:pt x="75" y="81"/>
                      <a:pt x="75" y="81"/>
                    </a:cubicBezTo>
                    <a:cubicBezTo>
                      <a:pt x="75" y="81"/>
                      <a:pt x="75" y="82"/>
                      <a:pt x="75" y="82"/>
                    </a:cubicBezTo>
                    <a:cubicBezTo>
                      <a:pt x="75" y="82"/>
                      <a:pt x="75" y="82"/>
                      <a:pt x="75" y="82"/>
                    </a:cubicBezTo>
                    <a:cubicBezTo>
                      <a:pt x="75" y="80"/>
                      <a:pt x="75" y="77"/>
                      <a:pt x="76" y="75"/>
                    </a:cubicBezTo>
                    <a:cubicBezTo>
                      <a:pt x="76" y="72"/>
                      <a:pt x="77" y="69"/>
                      <a:pt x="78" y="66"/>
                    </a:cubicBezTo>
                    <a:cubicBezTo>
                      <a:pt x="80" y="61"/>
                      <a:pt x="82" y="55"/>
                      <a:pt x="83" y="49"/>
                    </a:cubicBezTo>
                    <a:cubicBezTo>
                      <a:pt x="84" y="42"/>
                      <a:pt x="82" y="35"/>
                      <a:pt x="79" y="28"/>
                    </a:cubicBezTo>
                    <a:cubicBezTo>
                      <a:pt x="75" y="22"/>
                      <a:pt x="69" y="17"/>
                      <a:pt x="66" y="10"/>
                    </a:cubicBezTo>
                    <a:cubicBezTo>
                      <a:pt x="66" y="8"/>
                      <a:pt x="65" y="7"/>
                      <a:pt x="65" y="5"/>
                    </a:cubicBezTo>
                    <a:cubicBezTo>
                      <a:pt x="65" y="4"/>
                      <a:pt x="65" y="3"/>
                      <a:pt x="65" y="3"/>
                    </a:cubicBezTo>
                    <a:cubicBezTo>
                      <a:pt x="65" y="2"/>
                      <a:pt x="65" y="2"/>
                      <a:pt x="65" y="1"/>
                    </a:cubicBezTo>
                    <a:cubicBezTo>
                      <a:pt x="65" y="0"/>
                      <a:pt x="65" y="0"/>
                      <a:pt x="65" y="0"/>
                    </a:cubicBezTo>
                    <a:cubicBezTo>
                      <a:pt x="65" y="1"/>
                      <a:pt x="65" y="1"/>
                      <a:pt x="64" y="2"/>
                    </a:cubicBezTo>
                    <a:cubicBezTo>
                      <a:pt x="64" y="2"/>
                      <a:pt x="64" y="3"/>
                      <a:pt x="64" y="3"/>
                    </a:cubicBezTo>
                    <a:cubicBezTo>
                      <a:pt x="64" y="4"/>
                      <a:pt x="64" y="5"/>
                      <a:pt x="63" y="6"/>
                    </a:cubicBezTo>
                    <a:cubicBezTo>
                      <a:pt x="63" y="8"/>
                      <a:pt x="62" y="10"/>
                      <a:pt x="61" y="11"/>
                    </a:cubicBezTo>
                    <a:cubicBezTo>
                      <a:pt x="61" y="14"/>
                      <a:pt x="60" y="16"/>
                      <a:pt x="59" y="18"/>
                    </a:cubicBezTo>
                    <a:cubicBezTo>
                      <a:pt x="54" y="27"/>
                      <a:pt x="49" y="39"/>
                      <a:pt x="52" y="49"/>
                    </a:cubicBezTo>
                    <a:cubicBezTo>
                      <a:pt x="54" y="55"/>
                      <a:pt x="57" y="61"/>
                      <a:pt x="62" y="65"/>
                    </a:cubicBezTo>
                    <a:cubicBezTo>
                      <a:pt x="65" y="68"/>
                      <a:pt x="68" y="70"/>
                      <a:pt x="70" y="73"/>
                    </a:cubicBezTo>
                    <a:cubicBezTo>
                      <a:pt x="72" y="76"/>
                      <a:pt x="73" y="79"/>
                      <a:pt x="75" y="82"/>
                    </a:cubicBezTo>
                    <a:cubicBezTo>
                      <a:pt x="73" y="81"/>
                      <a:pt x="71" y="79"/>
                      <a:pt x="70" y="78"/>
                    </a:cubicBezTo>
                    <a:cubicBezTo>
                      <a:pt x="67" y="76"/>
                      <a:pt x="65" y="73"/>
                      <a:pt x="63" y="71"/>
                    </a:cubicBezTo>
                    <a:cubicBezTo>
                      <a:pt x="59" y="67"/>
                      <a:pt x="56" y="62"/>
                      <a:pt x="52" y="58"/>
                    </a:cubicBezTo>
                    <a:cubicBezTo>
                      <a:pt x="46" y="53"/>
                      <a:pt x="38" y="51"/>
                      <a:pt x="31" y="51"/>
                    </a:cubicBezTo>
                    <a:cubicBezTo>
                      <a:pt x="28" y="50"/>
                      <a:pt x="25" y="51"/>
                      <a:pt x="22" y="51"/>
                    </a:cubicBezTo>
                    <a:cubicBezTo>
                      <a:pt x="17" y="52"/>
                      <a:pt x="13" y="52"/>
                      <a:pt x="9" y="51"/>
                    </a:cubicBezTo>
                    <a:cubicBezTo>
                      <a:pt x="7" y="51"/>
                      <a:pt x="6" y="50"/>
                      <a:pt x="4" y="50"/>
                    </a:cubicBezTo>
                    <a:cubicBezTo>
                      <a:pt x="4" y="50"/>
                      <a:pt x="3" y="49"/>
                      <a:pt x="2" y="49"/>
                    </a:cubicBezTo>
                    <a:cubicBezTo>
                      <a:pt x="1" y="48"/>
                      <a:pt x="1" y="48"/>
                      <a:pt x="1" y="48"/>
                    </a:cubicBezTo>
                    <a:cubicBezTo>
                      <a:pt x="0" y="48"/>
                      <a:pt x="0" y="48"/>
                      <a:pt x="0" y="48"/>
                    </a:cubicBezTo>
                    <a:cubicBezTo>
                      <a:pt x="1" y="48"/>
                      <a:pt x="1" y="48"/>
                      <a:pt x="1" y="49"/>
                    </a:cubicBezTo>
                    <a:cubicBezTo>
                      <a:pt x="2" y="49"/>
                      <a:pt x="2" y="49"/>
                      <a:pt x="2" y="50"/>
                    </a:cubicBezTo>
                    <a:cubicBezTo>
                      <a:pt x="3" y="50"/>
                      <a:pt x="3" y="51"/>
                      <a:pt x="4" y="52"/>
                    </a:cubicBezTo>
                    <a:cubicBezTo>
                      <a:pt x="5" y="53"/>
                      <a:pt x="7" y="55"/>
                      <a:pt x="8" y="56"/>
                    </a:cubicBezTo>
                    <a:cubicBezTo>
                      <a:pt x="9" y="58"/>
                      <a:pt x="11" y="60"/>
                      <a:pt x="12" y="62"/>
                    </a:cubicBezTo>
                    <a:cubicBezTo>
                      <a:pt x="17" y="71"/>
                      <a:pt x="24" y="81"/>
                      <a:pt x="35" y="84"/>
                    </a:cubicBezTo>
                    <a:cubicBezTo>
                      <a:pt x="41" y="86"/>
                      <a:pt x="47" y="86"/>
                      <a:pt x="54" y="84"/>
                    </a:cubicBezTo>
                    <a:cubicBezTo>
                      <a:pt x="57" y="83"/>
                      <a:pt x="61" y="82"/>
                      <a:pt x="65" y="82"/>
                    </a:cubicBezTo>
                    <a:cubicBezTo>
                      <a:pt x="68" y="82"/>
                      <a:pt x="71" y="82"/>
                      <a:pt x="75" y="82"/>
                    </a:cubicBezTo>
                    <a:cubicBezTo>
                      <a:pt x="75" y="82"/>
                      <a:pt x="75" y="82"/>
                      <a:pt x="75" y="82"/>
                    </a:cubicBezTo>
                    <a:cubicBezTo>
                      <a:pt x="74" y="83"/>
                      <a:pt x="74" y="83"/>
                      <a:pt x="74" y="83"/>
                    </a:cubicBezTo>
                    <a:cubicBezTo>
                      <a:pt x="73" y="83"/>
                      <a:pt x="72" y="83"/>
                      <a:pt x="72" y="83"/>
                    </a:cubicBezTo>
                    <a:cubicBezTo>
                      <a:pt x="72" y="83"/>
                      <a:pt x="73" y="83"/>
                      <a:pt x="73" y="83"/>
                    </a:cubicBezTo>
                    <a:cubicBezTo>
                      <a:pt x="71" y="84"/>
                      <a:pt x="70" y="84"/>
                      <a:pt x="68" y="84"/>
                    </a:cubicBezTo>
                    <a:cubicBezTo>
                      <a:pt x="65" y="85"/>
                      <a:pt x="62" y="86"/>
                      <a:pt x="59" y="86"/>
                    </a:cubicBezTo>
                    <a:cubicBezTo>
                      <a:pt x="54" y="87"/>
                      <a:pt x="47" y="87"/>
                      <a:pt x="42" y="89"/>
                    </a:cubicBezTo>
                    <a:cubicBezTo>
                      <a:pt x="35" y="91"/>
                      <a:pt x="29" y="97"/>
                      <a:pt x="25" y="103"/>
                    </a:cubicBezTo>
                    <a:cubicBezTo>
                      <a:pt x="21" y="109"/>
                      <a:pt x="19" y="117"/>
                      <a:pt x="14" y="122"/>
                    </a:cubicBezTo>
                    <a:cubicBezTo>
                      <a:pt x="13" y="123"/>
                      <a:pt x="12" y="124"/>
                      <a:pt x="10" y="125"/>
                    </a:cubicBezTo>
                    <a:cubicBezTo>
                      <a:pt x="10" y="125"/>
                      <a:pt x="9" y="126"/>
                      <a:pt x="8" y="126"/>
                    </a:cubicBezTo>
                    <a:cubicBezTo>
                      <a:pt x="7" y="127"/>
                      <a:pt x="7" y="127"/>
                      <a:pt x="7" y="127"/>
                    </a:cubicBezTo>
                    <a:cubicBezTo>
                      <a:pt x="6" y="127"/>
                      <a:pt x="6" y="127"/>
                      <a:pt x="6" y="127"/>
                    </a:cubicBezTo>
                    <a:cubicBezTo>
                      <a:pt x="7" y="127"/>
                      <a:pt x="7" y="127"/>
                      <a:pt x="8" y="127"/>
                    </a:cubicBezTo>
                    <a:cubicBezTo>
                      <a:pt x="8" y="127"/>
                      <a:pt x="9" y="127"/>
                      <a:pt x="9" y="127"/>
                    </a:cubicBezTo>
                    <a:cubicBezTo>
                      <a:pt x="10" y="127"/>
                      <a:pt x="11" y="126"/>
                      <a:pt x="12" y="126"/>
                    </a:cubicBezTo>
                    <a:cubicBezTo>
                      <a:pt x="14" y="126"/>
                      <a:pt x="16" y="126"/>
                      <a:pt x="18" y="125"/>
                    </a:cubicBezTo>
                    <a:cubicBezTo>
                      <a:pt x="20" y="125"/>
                      <a:pt x="22" y="125"/>
                      <a:pt x="25" y="125"/>
                    </a:cubicBezTo>
                    <a:cubicBezTo>
                      <a:pt x="35" y="126"/>
                      <a:pt x="48" y="125"/>
                      <a:pt x="56" y="117"/>
                    </a:cubicBezTo>
                    <a:cubicBezTo>
                      <a:pt x="60" y="113"/>
                      <a:pt x="64" y="108"/>
                      <a:pt x="66" y="102"/>
                    </a:cubicBezTo>
                    <a:cubicBezTo>
                      <a:pt x="67" y="98"/>
                      <a:pt x="67" y="94"/>
                      <a:pt x="69" y="91"/>
                    </a:cubicBezTo>
                    <a:cubicBezTo>
                      <a:pt x="70" y="88"/>
                      <a:pt x="72" y="86"/>
                      <a:pt x="74" y="84"/>
                    </a:cubicBezTo>
                    <a:cubicBezTo>
                      <a:pt x="74" y="84"/>
                      <a:pt x="74" y="84"/>
                      <a:pt x="74" y="84"/>
                    </a:cubicBezTo>
                    <a:cubicBezTo>
                      <a:pt x="74" y="84"/>
                      <a:pt x="74" y="84"/>
                      <a:pt x="74" y="84"/>
                    </a:cubicBezTo>
                    <a:cubicBezTo>
                      <a:pt x="74" y="84"/>
                      <a:pt x="74" y="84"/>
                      <a:pt x="74" y="84"/>
                    </a:cubicBezTo>
                    <a:cubicBezTo>
                      <a:pt x="75" y="84"/>
                      <a:pt x="75" y="84"/>
                      <a:pt x="75" y="84"/>
                    </a:cubicBezTo>
                    <a:cubicBezTo>
                      <a:pt x="74" y="86"/>
                      <a:pt x="74" y="87"/>
                      <a:pt x="73" y="89"/>
                    </a:cubicBezTo>
                    <a:cubicBezTo>
                      <a:pt x="72" y="92"/>
                      <a:pt x="71" y="94"/>
                      <a:pt x="70" y="97"/>
                    </a:cubicBezTo>
                    <a:cubicBezTo>
                      <a:pt x="68" y="103"/>
                      <a:pt x="65" y="108"/>
                      <a:pt x="63" y="113"/>
                    </a:cubicBezTo>
                    <a:cubicBezTo>
                      <a:pt x="61" y="120"/>
                      <a:pt x="62" y="128"/>
                      <a:pt x="65" y="135"/>
                    </a:cubicBezTo>
                    <a:cubicBezTo>
                      <a:pt x="68" y="142"/>
                      <a:pt x="74" y="147"/>
                      <a:pt x="75" y="155"/>
                    </a:cubicBezTo>
                    <a:cubicBezTo>
                      <a:pt x="76" y="156"/>
                      <a:pt x="76" y="158"/>
                      <a:pt x="76" y="159"/>
                    </a:cubicBezTo>
                    <a:cubicBezTo>
                      <a:pt x="76" y="160"/>
                      <a:pt x="76" y="161"/>
                      <a:pt x="76" y="162"/>
                    </a:cubicBezTo>
                    <a:cubicBezTo>
                      <a:pt x="76" y="162"/>
                      <a:pt x="76" y="163"/>
                      <a:pt x="76" y="163"/>
                    </a:cubicBezTo>
                    <a:cubicBezTo>
                      <a:pt x="76" y="164"/>
                      <a:pt x="76" y="164"/>
                      <a:pt x="76" y="164"/>
                    </a:cubicBezTo>
                    <a:moveTo>
                      <a:pt x="75" y="82"/>
                    </a:moveTo>
                    <a:cubicBezTo>
                      <a:pt x="75" y="83"/>
                      <a:pt x="75" y="83"/>
                      <a:pt x="75" y="83"/>
                    </a:cubicBezTo>
                    <a:cubicBezTo>
                      <a:pt x="75" y="83"/>
                      <a:pt x="75" y="83"/>
                      <a:pt x="75" y="83"/>
                    </a:cubicBezTo>
                    <a:cubicBezTo>
                      <a:pt x="75" y="82"/>
                      <a:pt x="75" y="82"/>
                      <a:pt x="75" y="82"/>
                    </a:cubicBezTo>
                    <a:moveTo>
                      <a:pt x="75" y="83"/>
                    </a:moveTo>
                    <a:cubicBezTo>
                      <a:pt x="75" y="83"/>
                      <a:pt x="75" y="83"/>
                      <a:pt x="75" y="83"/>
                    </a:cubicBezTo>
                    <a:cubicBezTo>
                      <a:pt x="75" y="83"/>
                      <a:pt x="75" y="83"/>
                      <a:pt x="75" y="83"/>
                    </a:cubicBezTo>
                    <a:cubicBezTo>
                      <a:pt x="74" y="83"/>
                      <a:pt x="74" y="83"/>
                      <a:pt x="74" y="83"/>
                    </a:cubicBezTo>
                    <a:cubicBezTo>
                      <a:pt x="75" y="83"/>
                      <a:pt x="75" y="83"/>
                      <a:pt x="75" y="83"/>
                    </a:cubicBezTo>
                    <a:moveTo>
                      <a:pt x="76" y="82"/>
                    </a:moveTo>
                    <a:cubicBezTo>
                      <a:pt x="75" y="83"/>
                      <a:pt x="75" y="83"/>
                      <a:pt x="75" y="83"/>
                    </a:cubicBezTo>
                    <a:cubicBezTo>
                      <a:pt x="75" y="82"/>
                      <a:pt x="75" y="82"/>
                      <a:pt x="75" y="82"/>
                    </a:cubicBezTo>
                    <a:cubicBezTo>
                      <a:pt x="76" y="82"/>
                      <a:pt x="76" y="82"/>
                      <a:pt x="76" y="82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94" name="Freeform 93"/>
              <p:cNvSpPr>
                <a:spLocks noEditPoints="1"/>
              </p:cNvSpPr>
              <p:nvPr/>
            </p:nvSpPr>
            <p:spPr bwMode="auto">
              <a:xfrm>
                <a:off x="9193163" y="-4171304"/>
                <a:ext cx="601663" cy="661988"/>
              </a:xfrm>
              <a:custGeom>
                <a:avLst/>
                <a:gdLst>
                  <a:gd name="T0" fmla="*/ 73 w 142"/>
                  <a:gd name="T1" fmla="*/ 154 h 156"/>
                  <a:gd name="T2" fmla="*/ 80 w 142"/>
                  <a:gd name="T3" fmla="*/ 141 h 156"/>
                  <a:gd name="T4" fmla="*/ 75 w 142"/>
                  <a:gd name="T5" fmla="*/ 87 h 156"/>
                  <a:gd name="T6" fmla="*/ 81 w 142"/>
                  <a:gd name="T7" fmla="*/ 89 h 156"/>
                  <a:gd name="T8" fmla="*/ 133 w 142"/>
                  <a:gd name="T9" fmla="*/ 105 h 156"/>
                  <a:gd name="T10" fmla="*/ 141 w 142"/>
                  <a:gd name="T11" fmla="*/ 108 h 156"/>
                  <a:gd name="T12" fmla="*/ 140 w 142"/>
                  <a:gd name="T13" fmla="*/ 106 h 156"/>
                  <a:gd name="T14" fmla="*/ 130 w 142"/>
                  <a:gd name="T15" fmla="*/ 95 h 156"/>
                  <a:gd name="T16" fmla="*/ 79 w 142"/>
                  <a:gd name="T17" fmla="*/ 79 h 156"/>
                  <a:gd name="T18" fmla="*/ 85 w 142"/>
                  <a:gd name="T19" fmla="*/ 74 h 156"/>
                  <a:gd name="T20" fmla="*/ 124 w 142"/>
                  <a:gd name="T21" fmla="*/ 35 h 156"/>
                  <a:gd name="T22" fmla="*/ 130 w 142"/>
                  <a:gd name="T23" fmla="*/ 30 h 156"/>
                  <a:gd name="T24" fmla="*/ 129 w 142"/>
                  <a:gd name="T25" fmla="*/ 30 h 156"/>
                  <a:gd name="T26" fmla="*/ 114 w 142"/>
                  <a:gd name="T27" fmla="*/ 33 h 156"/>
                  <a:gd name="T28" fmla="*/ 76 w 142"/>
                  <a:gd name="T29" fmla="*/ 71 h 156"/>
                  <a:gd name="T30" fmla="*/ 71 w 142"/>
                  <a:gd name="T31" fmla="*/ 78 h 156"/>
                  <a:gd name="T32" fmla="*/ 71 w 142"/>
                  <a:gd name="T33" fmla="*/ 77 h 156"/>
                  <a:gd name="T34" fmla="*/ 72 w 142"/>
                  <a:gd name="T35" fmla="*/ 72 h 156"/>
                  <a:gd name="T36" fmla="*/ 74 w 142"/>
                  <a:gd name="T37" fmla="*/ 27 h 156"/>
                  <a:gd name="T38" fmla="*/ 61 w 142"/>
                  <a:gd name="T39" fmla="*/ 2 h 156"/>
                  <a:gd name="T40" fmla="*/ 61 w 142"/>
                  <a:gd name="T41" fmla="*/ 1 h 156"/>
                  <a:gd name="T42" fmla="*/ 58 w 142"/>
                  <a:gd name="T43" fmla="*/ 11 h 156"/>
                  <a:gd name="T44" fmla="*/ 58 w 142"/>
                  <a:gd name="T45" fmla="*/ 62 h 156"/>
                  <a:gd name="T46" fmla="*/ 66 w 142"/>
                  <a:gd name="T47" fmla="*/ 74 h 156"/>
                  <a:gd name="T48" fmla="*/ 29 w 142"/>
                  <a:gd name="T49" fmla="*/ 48 h 156"/>
                  <a:gd name="T50" fmla="*/ 4 w 142"/>
                  <a:gd name="T51" fmla="*/ 47 h 156"/>
                  <a:gd name="T52" fmla="*/ 0 w 142"/>
                  <a:gd name="T53" fmla="*/ 45 h 156"/>
                  <a:gd name="T54" fmla="*/ 3 w 142"/>
                  <a:gd name="T55" fmla="*/ 49 h 156"/>
                  <a:gd name="T56" fmla="*/ 33 w 142"/>
                  <a:gd name="T57" fmla="*/ 80 h 156"/>
                  <a:gd name="T58" fmla="*/ 71 w 142"/>
                  <a:gd name="T59" fmla="*/ 78 h 156"/>
                  <a:gd name="T60" fmla="*/ 68 w 142"/>
                  <a:gd name="T61" fmla="*/ 79 h 156"/>
                  <a:gd name="T62" fmla="*/ 56 w 142"/>
                  <a:gd name="T63" fmla="*/ 82 h 156"/>
                  <a:gd name="T64" fmla="*/ 13 w 142"/>
                  <a:gd name="T65" fmla="*/ 116 h 156"/>
                  <a:gd name="T66" fmla="*/ 6 w 142"/>
                  <a:gd name="T67" fmla="*/ 121 h 156"/>
                  <a:gd name="T68" fmla="*/ 8 w 142"/>
                  <a:gd name="T69" fmla="*/ 121 h 156"/>
                  <a:gd name="T70" fmla="*/ 23 w 142"/>
                  <a:gd name="T71" fmla="*/ 119 h 156"/>
                  <a:gd name="T72" fmla="*/ 65 w 142"/>
                  <a:gd name="T73" fmla="*/ 86 h 156"/>
                  <a:gd name="T74" fmla="*/ 70 w 142"/>
                  <a:gd name="T75" fmla="*/ 80 h 156"/>
                  <a:gd name="T76" fmla="*/ 69 w 142"/>
                  <a:gd name="T77" fmla="*/ 84 h 156"/>
                  <a:gd name="T78" fmla="*/ 62 w 142"/>
                  <a:gd name="T79" fmla="*/ 129 h 156"/>
                  <a:gd name="T80" fmla="*/ 72 w 142"/>
                  <a:gd name="T81" fmla="*/ 154 h 156"/>
                  <a:gd name="T82" fmla="*/ 71 w 142"/>
                  <a:gd name="T83" fmla="*/ 78 h 156"/>
                  <a:gd name="T84" fmla="*/ 71 w 142"/>
                  <a:gd name="T85" fmla="*/ 78 h 156"/>
                  <a:gd name="T86" fmla="*/ 71 w 142"/>
                  <a:gd name="T87" fmla="*/ 79 h 156"/>
                  <a:gd name="T88" fmla="*/ 71 w 142"/>
                  <a:gd name="T89" fmla="*/ 78 h 156"/>
                  <a:gd name="T90" fmla="*/ 71 w 142"/>
                  <a:gd name="T91" fmla="*/ 78 h 1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42" h="156">
                    <a:moveTo>
                      <a:pt x="72" y="156"/>
                    </a:moveTo>
                    <a:cubicBezTo>
                      <a:pt x="72" y="156"/>
                      <a:pt x="72" y="155"/>
                      <a:pt x="72" y="155"/>
                    </a:cubicBezTo>
                    <a:cubicBezTo>
                      <a:pt x="72" y="155"/>
                      <a:pt x="73" y="154"/>
                      <a:pt x="73" y="154"/>
                    </a:cubicBezTo>
                    <a:cubicBezTo>
                      <a:pt x="73" y="153"/>
                      <a:pt x="73" y="152"/>
                      <a:pt x="74" y="151"/>
                    </a:cubicBezTo>
                    <a:cubicBezTo>
                      <a:pt x="74" y="150"/>
                      <a:pt x="75" y="148"/>
                      <a:pt x="76" y="146"/>
                    </a:cubicBezTo>
                    <a:cubicBezTo>
                      <a:pt x="77" y="144"/>
                      <a:pt x="78" y="142"/>
                      <a:pt x="80" y="141"/>
                    </a:cubicBezTo>
                    <a:cubicBezTo>
                      <a:pt x="85" y="132"/>
                      <a:pt x="91" y="122"/>
                      <a:pt x="89" y="111"/>
                    </a:cubicBezTo>
                    <a:cubicBezTo>
                      <a:pt x="88" y="105"/>
                      <a:pt x="86" y="100"/>
                      <a:pt x="82" y="95"/>
                    </a:cubicBezTo>
                    <a:cubicBezTo>
                      <a:pt x="79" y="93"/>
                      <a:pt x="76" y="90"/>
                      <a:pt x="75" y="87"/>
                    </a:cubicBezTo>
                    <a:cubicBezTo>
                      <a:pt x="74" y="85"/>
                      <a:pt x="73" y="83"/>
                      <a:pt x="72" y="81"/>
                    </a:cubicBezTo>
                    <a:cubicBezTo>
                      <a:pt x="73" y="82"/>
                      <a:pt x="74" y="83"/>
                      <a:pt x="74" y="83"/>
                    </a:cubicBezTo>
                    <a:cubicBezTo>
                      <a:pt x="77" y="85"/>
                      <a:pt x="79" y="87"/>
                      <a:pt x="81" y="89"/>
                    </a:cubicBezTo>
                    <a:cubicBezTo>
                      <a:pt x="84" y="93"/>
                      <a:pt x="88" y="98"/>
                      <a:pt x="92" y="101"/>
                    </a:cubicBezTo>
                    <a:cubicBezTo>
                      <a:pt x="98" y="105"/>
                      <a:pt x="105" y="107"/>
                      <a:pt x="112" y="107"/>
                    </a:cubicBezTo>
                    <a:cubicBezTo>
                      <a:pt x="119" y="107"/>
                      <a:pt x="126" y="104"/>
                      <a:pt x="133" y="105"/>
                    </a:cubicBezTo>
                    <a:cubicBezTo>
                      <a:pt x="135" y="105"/>
                      <a:pt x="136" y="106"/>
                      <a:pt x="138" y="106"/>
                    </a:cubicBezTo>
                    <a:cubicBezTo>
                      <a:pt x="138" y="106"/>
                      <a:pt x="139" y="107"/>
                      <a:pt x="140" y="107"/>
                    </a:cubicBezTo>
                    <a:cubicBezTo>
                      <a:pt x="141" y="108"/>
                      <a:pt x="141" y="108"/>
                      <a:pt x="141" y="108"/>
                    </a:cubicBezTo>
                    <a:cubicBezTo>
                      <a:pt x="142" y="108"/>
                      <a:pt x="142" y="108"/>
                      <a:pt x="142" y="108"/>
                    </a:cubicBezTo>
                    <a:cubicBezTo>
                      <a:pt x="141" y="107"/>
                      <a:pt x="141" y="107"/>
                      <a:pt x="141" y="107"/>
                    </a:cubicBezTo>
                    <a:cubicBezTo>
                      <a:pt x="140" y="106"/>
                      <a:pt x="140" y="106"/>
                      <a:pt x="140" y="106"/>
                    </a:cubicBezTo>
                    <a:cubicBezTo>
                      <a:pt x="139" y="105"/>
                      <a:pt x="139" y="105"/>
                      <a:pt x="138" y="104"/>
                    </a:cubicBezTo>
                    <a:cubicBezTo>
                      <a:pt x="137" y="103"/>
                      <a:pt x="135" y="102"/>
                      <a:pt x="134" y="100"/>
                    </a:cubicBezTo>
                    <a:cubicBezTo>
                      <a:pt x="133" y="98"/>
                      <a:pt x="131" y="97"/>
                      <a:pt x="130" y="95"/>
                    </a:cubicBezTo>
                    <a:cubicBezTo>
                      <a:pt x="125" y="86"/>
                      <a:pt x="117" y="77"/>
                      <a:pt x="107" y="75"/>
                    </a:cubicBezTo>
                    <a:cubicBezTo>
                      <a:pt x="101" y="73"/>
                      <a:pt x="95" y="74"/>
                      <a:pt x="89" y="76"/>
                    </a:cubicBezTo>
                    <a:cubicBezTo>
                      <a:pt x="86" y="77"/>
                      <a:pt x="82" y="79"/>
                      <a:pt x="79" y="79"/>
                    </a:cubicBezTo>
                    <a:cubicBezTo>
                      <a:pt x="76" y="79"/>
                      <a:pt x="74" y="79"/>
                      <a:pt x="72" y="79"/>
                    </a:cubicBezTo>
                    <a:cubicBezTo>
                      <a:pt x="73" y="78"/>
                      <a:pt x="76" y="77"/>
                      <a:pt x="77" y="77"/>
                    </a:cubicBezTo>
                    <a:cubicBezTo>
                      <a:pt x="80" y="76"/>
                      <a:pt x="82" y="75"/>
                      <a:pt x="85" y="74"/>
                    </a:cubicBezTo>
                    <a:cubicBezTo>
                      <a:pt x="91" y="73"/>
                      <a:pt x="96" y="72"/>
                      <a:pt x="101" y="69"/>
                    </a:cubicBezTo>
                    <a:cubicBezTo>
                      <a:pt x="108" y="67"/>
                      <a:pt x="113" y="61"/>
                      <a:pt x="116" y="55"/>
                    </a:cubicBezTo>
                    <a:cubicBezTo>
                      <a:pt x="119" y="49"/>
                      <a:pt x="120" y="41"/>
                      <a:pt x="124" y="35"/>
                    </a:cubicBezTo>
                    <a:cubicBezTo>
                      <a:pt x="125" y="34"/>
                      <a:pt x="126" y="33"/>
                      <a:pt x="128" y="32"/>
                    </a:cubicBezTo>
                    <a:cubicBezTo>
                      <a:pt x="128" y="32"/>
                      <a:pt x="129" y="31"/>
                      <a:pt x="129" y="31"/>
                    </a:cubicBezTo>
                    <a:cubicBezTo>
                      <a:pt x="130" y="30"/>
                      <a:pt x="130" y="30"/>
                      <a:pt x="130" y="30"/>
                    </a:cubicBezTo>
                    <a:cubicBezTo>
                      <a:pt x="131" y="30"/>
                      <a:pt x="131" y="30"/>
                      <a:pt x="131" y="30"/>
                    </a:cubicBezTo>
                    <a:cubicBezTo>
                      <a:pt x="130" y="30"/>
                      <a:pt x="130" y="30"/>
                      <a:pt x="130" y="30"/>
                    </a:cubicBezTo>
                    <a:cubicBezTo>
                      <a:pt x="129" y="30"/>
                      <a:pt x="129" y="30"/>
                      <a:pt x="129" y="30"/>
                    </a:cubicBezTo>
                    <a:cubicBezTo>
                      <a:pt x="128" y="31"/>
                      <a:pt x="127" y="31"/>
                      <a:pt x="126" y="31"/>
                    </a:cubicBezTo>
                    <a:cubicBezTo>
                      <a:pt x="124" y="32"/>
                      <a:pt x="123" y="32"/>
                      <a:pt x="121" y="32"/>
                    </a:cubicBezTo>
                    <a:cubicBezTo>
                      <a:pt x="118" y="33"/>
                      <a:pt x="116" y="33"/>
                      <a:pt x="114" y="33"/>
                    </a:cubicBezTo>
                    <a:cubicBezTo>
                      <a:pt x="104" y="34"/>
                      <a:pt x="92" y="36"/>
                      <a:pt x="85" y="44"/>
                    </a:cubicBezTo>
                    <a:cubicBezTo>
                      <a:pt x="81" y="49"/>
                      <a:pt x="78" y="54"/>
                      <a:pt x="78" y="60"/>
                    </a:cubicBezTo>
                    <a:cubicBezTo>
                      <a:pt x="77" y="64"/>
                      <a:pt x="77" y="68"/>
                      <a:pt x="76" y="71"/>
                    </a:cubicBezTo>
                    <a:cubicBezTo>
                      <a:pt x="74" y="74"/>
                      <a:pt x="73" y="76"/>
                      <a:pt x="72" y="78"/>
                    </a:cubicBezTo>
                    <a:cubicBezTo>
                      <a:pt x="71" y="78"/>
                      <a:pt x="71" y="78"/>
                      <a:pt x="71" y="78"/>
                    </a:cubicBezTo>
                    <a:cubicBezTo>
                      <a:pt x="71" y="78"/>
                      <a:pt x="71" y="78"/>
                      <a:pt x="71" y="78"/>
                    </a:cubicBezTo>
                    <a:cubicBezTo>
                      <a:pt x="72" y="78"/>
                      <a:pt x="72" y="78"/>
                      <a:pt x="72" y="78"/>
                    </a:cubicBezTo>
                    <a:cubicBezTo>
                      <a:pt x="71" y="78"/>
                      <a:pt x="71" y="78"/>
                      <a:pt x="71" y="78"/>
                    </a:cubicBezTo>
                    <a:cubicBezTo>
                      <a:pt x="71" y="77"/>
                      <a:pt x="71" y="77"/>
                      <a:pt x="71" y="77"/>
                    </a:cubicBezTo>
                    <a:cubicBezTo>
                      <a:pt x="71" y="77"/>
                      <a:pt x="71" y="78"/>
                      <a:pt x="71" y="78"/>
                    </a:cubicBezTo>
                    <a:cubicBezTo>
                      <a:pt x="71" y="78"/>
                      <a:pt x="71" y="78"/>
                      <a:pt x="71" y="78"/>
                    </a:cubicBezTo>
                    <a:cubicBezTo>
                      <a:pt x="71" y="76"/>
                      <a:pt x="71" y="73"/>
                      <a:pt x="72" y="72"/>
                    </a:cubicBezTo>
                    <a:cubicBezTo>
                      <a:pt x="72" y="69"/>
                      <a:pt x="73" y="66"/>
                      <a:pt x="74" y="63"/>
                    </a:cubicBezTo>
                    <a:cubicBezTo>
                      <a:pt x="76" y="58"/>
                      <a:pt x="78" y="52"/>
                      <a:pt x="79" y="47"/>
                    </a:cubicBezTo>
                    <a:cubicBezTo>
                      <a:pt x="80" y="40"/>
                      <a:pt x="78" y="33"/>
                      <a:pt x="74" y="27"/>
                    </a:cubicBezTo>
                    <a:cubicBezTo>
                      <a:pt x="71" y="20"/>
                      <a:pt x="65" y="16"/>
                      <a:pt x="63" y="9"/>
                    </a:cubicBezTo>
                    <a:cubicBezTo>
                      <a:pt x="62" y="8"/>
                      <a:pt x="62" y="6"/>
                      <a:pt x="62" y="5"/>
                    </a:cubicBezTo>
                    <a:cubicBezTo>
                      <a:pt x="61" y="4"/>
                      <a:pt x="61" y="3"/>
                      <a:pt x="61" y="2"/>
                    </a:cubicBezTo>
                    <a:cubicBezTo>
                      <a:pt x="61" y="2"/>
                      <a:pt x="61" y="1"/>
                      <a:pt x="61" y="1"/>
                    </a:cubicBezTo>
                    <a:cubicBezTo>
                      <a:pt x="61" y="0"/>
                      <a:pt x="61" y="0"/>
                      <a:pt x="61" y="0"/>
                    </a:cubicBezTo>
                    <a:cubicBezTo>
                      <a:pt x="61" y="1"/>
                      <a:pt x="61" y="1"/>
                      <a:pt x="61" y="1"/>
                    </a:cubicBezTo>
                    <a:cubicBezTo>
                      <a:pt x="61" y="2"/>
                      <a:pt x="61" y="2"/>
                      <a:pt x="61" y="3"/>
                    </a:cubicBezTo>
                    <a:cubicBezTo>
                      <a:pt x="60" y="4"/>
                      <a:pt x="60" y="4"/>
                      <a:pt x="60" y="5"/>
                    </a:cubicBezTo>
                    <a:cubicBezTo>
                      <a:pt x="59" y="7"/>
                      <a:pt x="59" y="9"/>
                      <a:pt x="58" y="11"/>
                    </a:cubicBezTo>
                    <a:cubicBezTo>
                      <a:pt x="57" y="13"/>
                      <a:pt x="56" y="15"/>
                      <a:pt x="55" y="17"/>
                    </a:cubicBezTo>
                    <a:cubicBezTo>
                      <a:pt x="50" y="26"/>
                      <a:pt x="46" y="37"/>
                      <a:pt x="49" y="47"/>
                    </a:cubicBezTo>
                    <a:cubicBezTo>
                      <a:pt x="50" y="53"/>
                      <a:pt x="54" y="58"/>
                      <a:pt x="58" y="62"/>
                    </a:cubicBezTo>
                    <a:cubicBezTo>
                      <a:pt x="61" y="64"/>
                      <a:pt x="64" y="66"/>
                      <a:pt x="66" y="69"/>
                    </a:cubicBezTo>
                    <a:cubicBezTo>
                      <a:pt x="68" y="72"/>
                      <a:pt x="69" y="75"/>
                      <a:pt x="71" y="78"/>
                    </a:cubicBezTo>
                    <a:cubicBezTo>
                      <a:pt x="69" y="77"/>
                      <a:pt x="67" y="75"/>
                      <a:pt x="66" y="74"/>
                    </a:cubicBezTo>
                    <a:cubicBezTo>
                      <a:pt x="64" y="72"/>
                      <a:pt x="61" y="70"/>
                      <a:pt x="60" y="68"/>
                    </a:cubicBezTo>
                    <a:cubicBezTo>
                      <a:pt x="56" y="63"/>
                      <a:pt x="53" y="59"/>
                      <a:pt x="49" y="55"/>
                    </a:cubicBezTo>
                    <a:cubicBezTo>
                      <a:pt x="43" y="50"/>
                      <a:pt x="36" y="48"/>
                      <a:pt x="29" y="48"/>
                    </a:cubicBezTo>
                    <a:cubicBezTo>
                      <a:pt x="26" y="48"/>
                      <a:pt x="23" y="48"/>
                      <a:pt x="20" y="49"/>
                    </a:cubicBezTo>
                    <a:cubicBezTo>
                      <a:pt x="16" y="49"/>
                      <a:pt x="12" y="50"/>
                      <a:pt x="8" y="49"/>
                    </a:cubicBezTo>
                    <a:cubicBezTo>
                      <a:pt x="6" y="48"/>
                      <a:pt x="5" y="48"/>
                      <a:pt x="4" y="47"/>
                    </a:cubicBezTo>
                    <a:cubicBezTo>
                      <a:pt x="3" y="47"/>
                      <a:pt x="2" y="47"/>
                      <a:pt x="1" y="46"/>
                    </a:cubicBezTo>
                    <a:cubicBezTo>
                      <a:pt x="0" y="46"/>
                      <a:pt x="0" y="46"/>
                      <a:pt x="0" y="46"/>
                    </a:cubicBezTo>
                    <a:cubicBezTo>
                      <a:pt x="0" y="45"/>
                      <a:pt x="0" y="45"/>
                      <a:pt x="0" y="45"/>
                    </a:cubicBezTo>
                    <a:cubicBezTo>
                      <a:pt x="0" y="46"/>
                      <a:pt x="0" y="46"/>
                      <a:pt x="1" y="46"/>
                    </a:cubicBezTo>
                    <a:cubicBezTo>
                      <a:pt x="2" y="47"/>
                      <a:pt x="2" y="47"/>
                      <a:pt x="2" y="47"/>
                    </a:cubicBezTo>
                    <a:cubicBezTo>
                      <a:pt x="2" y="48"/>
                      <a:pt x="3" y="48"/>
                      <a:pt x="3" y="49"/>
                    </a:cubicBezTo>
                    <a:cubicBezTo>
                      <a:pt x="5" y="50"/>
                      <a:pt x="6" y="52"/>
                      <a:pt x="7" y="53"/>
                    </a:cubicBezTo>
                    <a:cubicBezTo>
                      <a:pt x="8" y="55"/>
                      <a:pt x="9" y="57"/>
                      <a:pt x="11" y="59"/>
                    </a:cubicBezTo>
                    <a:cubicBezTo>
                      <a:pt x="16" y="68"/>
                      <a:pt x="23" y="77"/>
                      <a:pt x="33" y="80"/>
                    </a:cubicBezTo>
                    <a:cubicBezTo>
                      <a:pt x="39" y="82"/>
                      <a:pt x="45" y="82"/>
                      <a:pt x="51" y="80"/>
                    </a:cubicBezTo>
                    <a:cubicBezTo>
                      <a:pt x="54" y="79"/>
                      <a:pt x="57" y="78"/>
                      <a:pt x="61" y="78"/>
                    </a:cubicBezTo>
                    <a:cubicBezTo>
                      <a:pt x="64" y="78"/>
                      <a:pt x="68" y="78"/>
                      <a:pt x="71" y="78"/>
                    </a:cubicBezTo>
                    <a:cubicBezTo>
                      <a:pt x="71" y="78"/>
                      <a:pt x="71" y="78"/>
                      <a:pt x="71" y="78"/>
                    </a:cubicBezTo>
                    <a:cubicBezTo>
                      <a:pt x="70" y="79"/>
                      <a:pt x="70" y="79"/>
                      <a:pt x="70" y="79"/>
                    </a:cubicBezTo>
                    <a:cubicBezTo>
                      <a:pt x="69" y="79"/>
                      <a:pt x="69" y="79"/>
                      <a:pt x="68" y="79"/>
                    </a:cubicBezTo>
                    <a:cubicBezTo>
                      <a:pt x="69" y="79"/>
                      <a:pt x="69" y="79"/>
                      <a:pt x="69" y="79"/>
                    </a:cubicBezTo>
                    <a:cubicBezTo>
                      <a:pt x="68" y="80"/>
                      <a:pt x="66" y="80"/>
                      <a:pt x="65" y="80"/>
                    </a:cubicBezTo>
                    <a:cubicBezTo>
                      <a:pt x="62" y="81"/>
                      <a:pt x="59" y="82"/>
                      <a:pt x="56" y="82"/>
                    </a:cubicBezTo>
                    <a:cubicBezTo>
                      <a:pt x="50" y="83"/>
                      <a:pt x="45" y="83"/>
                      <a:pt x="39" y="85"/>
                    </a:cubicBezTo>
                    <a:cubicBezTo>
                      <a:pt x="33" y="87"/>
                      <a:pt x="27" y="92"/>
                      <a:pt x="23" y="98"/>
                    </a:cubicBezTo>
                    <a:cubicBezTo>
                      <a:pt x="19" y="104"/>
                      <a:pt x="18" y="111"/>
                      <a:pt x="13" y="116"/>
                    </a:cubicBezTo>
                    <a:cubicBezTo>
                      <a:pt x="12" y="117"/>
                      <a:pt x="10" y="118"/>
                      <a:pt x="9" y="119"/>
                    </a:cubicBezTo>
                    <a:cubicBezTo>
                      <a:pt x="9" y="119"/>
                      <a:pt x="8" y="120"/>
                      <a:pt x="7" y="120"/>
                    </a:cubicBezTo>
                    <a:cubicBezTo>
                      <a:pt x="6" y="121"/>
                      <a:pt x="6" y="121"/>
                      <a:pt x="6" y="121"/>
                    </a:cubicBezTo>
                    <a:cubicBezTo>
                      <a:pt x="5" y="121"/>
                      <a:pt x="5" y="121"/>
                      <a:pt x="5" y="121"/>
                    </a:cubicBezTo>
                    <a:cubicBezTo>
                      <a:pt x="6" y="121"/>
                      <a:pt x="6" y="121"/>
                      <a:pt x="7" y="121"/>
                    </a:cubicBezTo>
                    <a:cubicBezTo>
                      <a:pt x="7" y="121"/>
                      <a:pt x="8" y="121"/>
                      <a:pt x="8" y="121"/>
                    </a:cubicBezTo>
                    <a:cubicBezTo>
                      <a:pt x="9" y="121"/>
                      <a:pt x="10" y="120"/>
                      <a:pt x="10" y="120"/>
                    </a:cubicBezTo>
                    <a:cubicBezTo>
                      <a:pt x="12" y="120"/>
                      <a:pt x="14" y="120"/>
                      <a:pt x="16" y="120"/>
                    </a:cubicBezTo>
                    <a:cubicBezTo>
                      <a:pt x="18" y="119"/>
                      <a:pt x="21" y="119"/>
                      <a:pt x="23" y="119"/>
                    </a:cubicBezTo>
                    <a:cubicBezTo>
                      <a:pt x="33" y="120"/>
                      <a:pt x="45" y="119"/>
                      <a:pt x="53" y="112"/>
                    </a:cubicBezTo>
                    <a:cubicBezTo>
                      <a:pt x="57" y="108"/>
                      <a:pt x="61" y="103"/>
                      <a:pt x="62" y="97"/>
                    </a:cubicBezTo>
                    <a:cubicBezTo>
                      <a:pt x="63" y="93"/>
                      <a:pt x="63" y="90"/>
                      <a:pt x="65" y="86"/>
                    </a:cubicBezTo>
                    <a:cubicBezTo>
                      <a:pt x="67" y="84"/>
                      <a:pt x="68" y="82"/>
                      <a:pt x="70" y="80"/>
                    </a:cubicBezTo>
                    <a:cubicBezTo>
                      <a:pt x="70" y="80"/>
                      <a:pt x="70" y="80"/>
                      <a:pt x="70" y="80"/>
                    </a:cubicBezTo>
                    <a:cubicBezTo>
                      <a:pt x="70" y="80"/>
                      <a:pt x="70" y="80"/>
                      <a:pt x="70" y="80"/>
                    </a:cubicBezTo>
                    <a:cubicBezTo>
                      <a:pt x="71" y="80"/>
                      <a:pt x="71" y="80"/>
                      <a:pt x="71" y="80"/>
                    </a:cubicBezTo>
                    <a:cubicBezTo>
                      <a:pt x="71" y="80"/>
                      <a:pt x="71" y="80"/>
                      <a:pt x="71" y="80"/>
                    </a:cubicBezTo>
                    <a:cubicBezTo>
                      <a:pt x="70" y="82"/>
                      <a:pt x="70" y="83"/>
                      <a:pt x="69" y="84"/>
                    </a:cubicBezTo>
                    <a:cubicBezTo>
                      <a:pt x="69" y="87"/>
                      <a:pt x="68" y="90"/>
                      <a:pt x="66" y="93"/>
                    </a:cubicBezTo>
                    <a:cubicBezTo>
                      <a:pt x="64" y="98"/>
                      <a:pt x="61" y="103"/>
                      <a:pt x="60" y="108"/>
                    </a:cubicBezTo>
                    <a:cubicBezTo>
                      <a:pt x="58" y="115"/>
                      <a:pt x="59" y="122"/>
                      <a:pt x="62" y="129"/>
                    </a:cubicBezTo>
                    <a:cubicBezTo>
                      <a:pt x="64" y="135"/>
                      <a:pt x="70" y="140"/>
                      <a:pt x="71" y="147"/>
                    </a:cubicBezTo>
                    <a:cubicBezTo>
                      <a:pt x="72" y="149"/>
                      <a:pt x="72" y="150"/>
                      <a:pt x="72" y="152"/>
                    </a:cubicBezTo>
                    <a:cubicBezTo>
                      <a:pt x="72" y="153"/>
                      <a:pt x="72" y="153"/>
                      <a:pt x="72" y="154"/>
                    </a:cubicBezTo>
                    <a:cubicBezTo>
                      <a:pt x="72" y="155"/>
                      <a:pt x="72" y="155"/>
                      <a:pt x="72" y="155"/>
                    </a:cubicBezTo>
                    <a:cubicBezTo>
                      <a:pt x="72" y="156"/>
                      <a:pt x="72" y="156"/>
                      <a:pt x="72" y="156"/>
                    </a:cubicBezTo>
                    <a:moveTo>
                      <a:pt x="71" y="78"/>
                    </a:moveTo>
                    <a:cubicBezTo>
                      <a:pt x="71" y="79"/>
                      <a:pt x="71" y="79"/>
                      <a:pt x="71" y="79"/>
                    </a:cubicBezTo>
                    <a:cubicBezTo>
                      <a:pt x="71" y="79"/>
                      <a:pt x="71" y="79"/>
                      <a:pt x="71" y="79"/>
                    </a:cubicBezTo>
                    <a:cubicBezTo>
                      <a:pt x="71" y="78"/>
                      <a:pt x="71" y="78"/>
                      <a:pt x="71" y="78"/>
                    </a:cubicBezTo>
                    <a:moveTo>
                      <a:pt x="71" y="79"/>
                    </a:moveTo>
                    <a:cubicBezTo>
                      <a:pt x="71" y="79"/>
                      <a:pt x="71" y="79"/>
                      <a:pt x="71" y="79"/>
                    </a:cubicBezTo>
                    <a:cubicBezTo>
                      <a:pt x="71" y="79"/>
                      <a:pt x="71" y="79"/>
                      <a:pt x="71" y="79"/>
                    </a:cubicBezTo>
                    <a:cubicBezTo>
                      <a:pt x="70" y="79"/>
                      <a:pt x="70" y="79"/>
                      <a:pt x="70" y="79"/>
                    </a:cubicBezTo>
                    <a:cubicBezTo>
                      <a:pt x="71" y="79"/>
                      <a:pt x="71" y="79"/>
                      <a:pt x="71" y="79"/>
                    </a:cubicBezTo>
                    <a:moveTo>
                      <a:pt x="71" y="78"/>
                    </a:moveTo>
                    <a:cubicBezTo>
                      <a:pt x="71" y="79"/>
                      <a:pt x="71" y="79"/>
                      <a:pt x="71" y="79"/>
                    </a:cubicBezTo>
                    <a:cubicBezTo>
                      <a:pt x="71" y="78"/>
                      <a:pt x="71" y="78"/>
                      <a:pt x="71" y="78"/>
                    </a:cubicBezTo>
                    <a:cubicBezTo>
                      <a:pt x="71" y="78"/>
                      <a:pt x="71" y="78"/>
                      <a:pt x="71" y="78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95" name="Freeform 94"/>
              <p:cNvSpPr/>
              <p:nvPr/>
            </p:nvSpPr>
            <p:spPr bwMode="auto">
              <a:xfrm>
                <a:off x="9421763" y="-3917304"/>
                <a:ext cx="63500" cy="63500"/>
              </a:xfrm>
              <a:custGeom>
                <a:avLst/>
                <a:gdLst>
                  <a:gd name="T0" fmla="*/ 0 w 15"/>
                  <a:gd name="T1" fmla="*/ 0 h 15"/>
                  <a:gd name="T2" fmla="*/ 6 w 15"/>
                  <a:gd name="T3" fmla="*/ 8 h 15"/>
                  <a:gd name="T4" fmla="*/ 11 w 15"/>
                  <a:gd name="T5" fmla="*/ 14 h 15"/>
                  <a:gd name="T6" fmla="*/ 12 w 15"/>
                  <a:gd name="T7" fmla="*/ 14 h 15"/>
                  <a:gd name="T8" fmla="*/ 12 w 15"/>
                  <a:gd name="T9" fmla="*/ 14 h 15"/>
                  <a:gd name="T10" fmla="*/ 12 w 15"/>
                  <a:gd name="T11" fmla="*/ 14 h 15"/>
                  <a:gd name="T12" fmla="*/ 13 w 15"/>
                  <a:gd name="T13" fmla="*/ 15 h 15"/>
                  <a:gd name="T14" fmla="*/ 15 w 15"/>
                  <a:gd name="T15" fmla="*/ 14 h 15"/>
                  <a:gd name="T16" fmla="*/ 12 w 15"/>
                  <a:gd name="T17" fmla="*/ 10 h 15"/>
                  <a:gd name="T18" fmla="*/ 9 w 15"/>
                  <a:gd name="T19" fmla="*/ 6 h 15"/>
                  <a:gd name="T20" fmla="*/ 0 w 15"/>
                  <a:gd name="T21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5" h="15">
                    <a:moveTo>
                      <a:pt x="0" y="0"/>
                    </a:moveTo>
                    <a:cubicBezTo>
                      <a:pt x="2" y="3"/>
                      <a:pt x="4" y="5"/>
                      <a:pt x="6" y="8"/>
                    </a:cubicBezTo>
                    <a:cubicBezTo>
                      <a:pt x="7" y="10"/>
                      <a:pt x="9" y="12"/>
                      <a:pt x="11" y="14"/>
                    </a:cubicBezTo>
                    <a:cubicBezTo>
                      <a:pt x="11" y="14"/>
                      <a:pt x="12" y="14"/>
                      <a:pt x="12" y="14"/>
                    </a:cubicBezTo>
                    <a:cubicBezTo>
                      <a:pt x="12" y="14"/>
                      <a:pt x="12" y="14"/>
                      <a:pt x="12" y="14"/>
                    </a:cubicBezTo>
                    <a:cubicBezTo>
                      <a:pt x="12" y="14"/>
                      <a:pt x="12" y="14"/>
                      <a:pt x="12" y="14"/>
                    </a:cubicBezTo>
                    <a:cubicBezTo>
                      <a:pt x="12" y="14"/>
                      <a:pt x="13" y="15"/>
                      <a:pt x="13" y="15"/>
                    </a:cubicBezTo>
                    <a:cubicBezTo>
                      <a:pt x="14" y="15"/>
                      <a:pt x="14" y="15"/>
                      <a:pt x="15" y="14"/>
                    </a:cubicBezTo>
                    <a:cubicBezTo>
                      <a:pt x="14" y="13"/>
                      <a:pt x="13" y="11"/>
                      <a:pt x="12" y="10"/>
                    </a:cubicBezTo>
                    <a:cubicBezTo>
                      <a:pt x="11" y="8"/>
                      <a:pt x="10" y="7"/>
                      <a:pt x="9" y="6"/>
                    </a:cubicBezTo>
                    <a:cubicBezTo>
                      <a:pt x="6" y="4"/>
                      <a:pt x="3" y="2"/>
                      <a:pt x="0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96" name="Freeform 95"/>
              <p:cNvSpPr/>
              <p:nvPr/>
            </p:nvSpPr>
            <p:spPr bwMode="auto">
              <a:xfrm>
                <a:off x="9413826" y="-3925242"/>
                <a:ext cx="58738" cy="50800"/>
              </a:xfrm>
              <a:custGeom>
                <a:avLst/>
                <a:gdLst>
                  <a:gd name="T0" fmla="*/ 2 w 14"/>
                  <a:gd name="T1" fmla="*/ 0 h 12"/>
                  <a:gd name="T2" fmla="*/ 0 w 14"/>
                  <a:gd name="T3" fmla="*/ 0 h 12"/>
                  <a:gd name="T4" fmla="*/ 2 w 14"/>
                  <a:gd name="T5" fmla="*/ 2 h 12"/>
                  <a:gd name="T6" fmla="*/ 11 w 14"/>
                  <a:gd name="T7" fmla="*/ 8 h 12"/>
                  <a:gd name="T8" fmla="*/ 14 w 14"/>
                  <a:gd name="T9" fmla="*/ 12 h 12"/>
                  <a:gd name="T10" fmla="*/ 14 w 14"/>
                  <a:gd name="T11" fmla="*/ 11 h 12"/>
                  <a:gd name="T12" fmla="*/ 6 w 14"/>
                  <a:gd name="T13" fmla="*/ 4 h 12"/>
                  <a:gd name="T14" fmla="*/ 2 w 14"/>
                  <a:gd name="T15" fmla="*/ 0 h 12"/>
                  <a:gd name="T16" fmla="*/ 2 w 14"/>
                  <a:gd name="T17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12">
                    <a:moveTo>
                      <a:pt x="2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1"/>
                      <a:pt x="1" y="2"/>
                      <a:pt x="2" y="2"/>
                    </a:cubicBezTo>
                    <a:cubicBezTo>
                      <a:pt x="5" y="4"/>
                      <a:pt x="8" y="6"/>
                      <a:pt x="11" y="8"/>
                    </a:cubicBezTo>
                    <a:cubicBezTo>
                      <a:pt x="12" y="9"/>
                      <a:pt x="13" y="10"/>
                      <a:pt x="14" y="12"/>
                    </a:cubicBezTo>
                    <a:cubicBezTo>
                      <a:pt x="14" y="12"/>
                      <a:pt x="14" y="11"/>
                      <a:pt x="14" y="11"/>
                    </a:cubicBezTo>
                    <a:cubicBezTo>
                      <a:pt x="12" y="8"/>
                      <a:pt x="9" y="6"/>
                      <a:pt x="6" y="4"/>
                    </a:cubicBezTo>
                    <a:cubicBezTo>
                      <a:pt x="5" y="3"/>
                      <a:pt x="4" y="1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97" name="Freeform 96"/>
              <p:cNvSpPr/>
              <p:nvPr/>
            </p:nvSpPr>
            <p:spPr bwMode="auto">
              <a:xfrm>
                <a:off x="9467801" y="-3856979"/>
                <a:ext cx="4763" cy="0"/>
              </a:xfrm>
              <a:custGeom>
                <a:avLst/>
                <a:gdLst>
                  <a:gd name="T0" fmla="*/ 0 w 1"/>
                  <a:gd name="T1" fmla="*/ 1 w 1"/>
                  <a:gd name="T2" fmla="*/ 1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98" name="Freeform 97"/>
              <p:cNvSpPr/>
              <p:nvPr/>
            </p:nvSpPr>
            <p:spPr bwMode="auto">
              <a:xfrm>
                <a:off x="9439226" y="-3841104"/>
                <a:ext cx="28575" cy="12700"/>
              </a:xfrm>
              <a:custGeom>
                <a:avLst/>
                <a:gdLst>
                  <a:gd name="T0" fmla="*/ 4 w 7"/>
                  <a:gd name="T1" fmla="*/ 0 h 3"/>
                  <a:gd name="T2" fmla="*/ 3 w 7"/>
                  <a:gd name="T3" fmla="*/ 0 h 3"/>
                  <a:gd name="T4" fmla="*/ 0 w 7"/>
                  <a:gd name="T5" fmla="*/ 0 h 3"/>
                  <a:gd name="T6" fmla="*/ 5 w 7"/>
                  <a:gd name="T7" fmla="*/ 3 h 3"/>
                  <a:gd name="T8" fmla="*/ 7 w 7"/>
                  <a:gd name="T9" fmla="*/ 0 h 3"/>
                  <a:gd name="T10" fmla="*/ 4 w 7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3">
                    <a:moveTo>
                      <a:pt x="4" y="0"/>
                    </a:moveTo>
                    <a:cubicBezTo>
                      <a:pt x="4" y="0"/>
                      <a:pt x="3" y="0"/>
                      <a:pt x="3" y="0"/>
                    </a:cubicBezTo>
                    <a:cubicBezTo>
                      <a:pt x="2" y="0"/>
                      <a:pt x="1" y="0"/>
                      <a:pt x="0" y="0"/>
                    </a:cubicBezTo>
                    <a:cubicBezTo>
                      <a:pt x="2" y="1"/>
                      <a:pt x="3" y="2"/>
                      <a:pt x="5" y="3"/>
                    </a:cubicBezTo>
                    <a:cubicBezTo>
                      <a:pt x="6" y="2"/>
                      <a:pt x="6" y="1"/>
                      <a:pt x="7" y="0"/>
                    </a:cubicBezTo>
                    <a:cubicBezTo>
                      <a:pt x="6" y="0"/>
                      <a:pt x="5" y="0"/>
                      <a:pt x="4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99" name="Freeform 98"/>
              <p:cNvSpPr/>
              <p:nvPr/>
            </p:nvSpPr>
            <p:spPr bwMode="auto">
              <a:xfrm>
                <a:off x="9363026" y="-3841104"/>
                <a:ext cx="96838" cy="25400"/>
              </a:xfrm>
              <a:custGeom>
                <a:avLst/>
                <a:gdLst>
                  <a:gd name="T0" fmla="*/ 18 w 23"/>
                  <a:gd name="T1" fmla="*/ 0 h 6"/>
                  <a:gd name="T2" fmla="*/ 11 w 23"/>
                  <a:gd name="T3" fmla="*/ 2 h 6"/>
                  <a:gd name="T4" fmla="*/ 5 w 23"/>
                  <a:gd name="T5" fmla="*/ 4 h 6"/>
                  <a:gd name="T6" fmla="*/ 0 w 23"/>
                  <a:gd name="T7" fmla="*/ 4 h 6"/>
                  <a:gd name="T8" fmla="*/ 0 w 23"/>
                  <a:gd name="T9" fmla="*/ 4 h 6"/>
                  <a:gd name="T10" fmla="*/ 2 w 23"/>
                  <a:gd name="T11" fmla="*/ 6 h 6"/>
                  <a:gd name="T12" fmla="*/ 2 w 23"/>
                  <a:gd name="T13" fmla="*/ 6 h 6"/>
                  <a:gd name="T14" fmla="*/ 16 w 23"/>
                  <a:gd name="T15" fmla="*/ 4 h 6"/>
                  <a:gd name="T16" fmla="*/ 23 w 23"/>
                  <a:gd name="T17" fmla="*/ 3 h 6"/>
                  <a:gd name="T18" fmla="*/ 23 w 23"/>
                  <a:gd name="T19" fmla="*/ 3 h 6"/>
                  <a:gd name="T20" fmla="*/ 18 w 23"/>
                  <a:gd name="T2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3" h="6">
                    <a:moveTo>
                      <a:pt x="18" y="0"/>
                    </a:moveTo>
                    <a:cubicBezTo>
                      <a:pt x="16" y="0"/>
                      <a:pt x="13" y="2"/>
                      <a:pt x="11" y="2"/>
                    </a:cubicBezTo>
                    <a:cubicBezTo>
                      <a:pt x="9" y="3"/>
                      <a:pt x="7" y="3"/>
                      <a:pt x="5" y="4"/>
                    </a:cubicBezTo>
                    <a:cubicBezTo>
                      <a:pt x="4" y="4"/>
                      <a:pt x="2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5"/>
                      <a:pt x="1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7" y="5"/>
                      <a:pt x="11" y="5"/>
                      <a:pt x="16" y="4"/>
                    </a:cubicBezTo>
                    <a:cubicBezTo>
                      <a:pt x="18" y="4"/>
                      <a:pt x="21" y="3"/>
                      <a:pt x="23" y="3"/>
                    </a:cubicBezTo>
                    <a:cubicBezTo>
                      <a:pt x="23" y="3"/>
                      <a:pt x="23" y="3"/>
                      <a:pt x="23" y="3"/>
                    </a:cubicBezTo>
                    <a:cubicBezTo>
                      <a:pt x="21" y="2"/>
                      <a:pt x="20" y="1"/>
                      <a:pt x="18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00" name="Freeform 99"/>
              <p:cNvSpPr>
                <a:spLocks noEditPoints="1"/>
              </p:cNvSpPr>
              <p:nvPr/>
            </p:nvSpPr>
            <p:spPr bwMode="auto">
              <a:xfrm>
                <a:off x="9363026" y="-3823642"/>
                <a:ext cx="20638" cy="7938"/>
              </a:xfrm>
              <a:custGeom>
                <a:avLst/>
                <a:gdLst>
                  <a:gd name="T0" fmla="*/ 2 w 5"/>
                  <a:gd name="T1" fmla="*/ 2 h 2"/>
                  <a:gd name="T2" fmla="*/ 2 w 5"/>
                  <a:gd name="T3" fmla="*/ 2 h 2"/>
                  <a:gd name="T4" fmla="*/ 2 w 5"/>
                  <a:gd name="T5" fmla="*/ 2 h 2"/>
                  <a:gd name="T6" fmla="*/ 2 w 5"/>
                  <a:gd name="T7" fmla="*/ 2 h 2"/>
                  <a:gd name="T8" fmla="*/ 5 w 5"/>
                  <a:gd name="T9" fmla="*/ 0 h 2"/>
                  <a:gd name="T10" fmla="*/ 2 w 5"/>
                  <a:gd name="T11" fmla="*/ 0 h 2"/>
                  <a:gd name="T12" fmla="*/ 0 w 5"/>
                  <a:gd name="T13" fmla="*/ 0 h 2"/>
                  <a:gd name="T14" fmla="*/ 0 w 5"/>
                  <a:gd name="T15" fmla="*/ 0 h 2"/>
                  <a:gd name="T16" fmla="*/ 0 w 5"/>
                  <a:gd name="T17" fmla="*/ 0 h 2"/>
                  <a:gd name="T18" fmla="*/ 5 w 5"/>
                  <a:gd name="T1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" h="2">
                    <a:moveTo>
                      <a:pt x="2" y="2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moveTo>
                      <a:pt x="5" y="0"/>
                    </a:moveTo>
                    <a:cubicBezTo>
                      <a:pt x="4" y="0"/>
                      <a:pt x="3" y="0"/>
                      <a:pt x="2" y="0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" y="0"/>
                      <a:pt x="4" y="0"/>
                      <a:pt x="5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01" name="Freeform 100"/>
              <p:cNvSpPr>
                <a:spLocks noEditPoints="1"/>
              </p:cNvSpPr>
              <p:nvPr/>
            </p:nvSpPr>
            <p:spPr bwMode="auto">
              <a:xfrm>
                <a:off x="9350326" y="-3925242"/>
                <a:ext cx="139700" cy="136525"/>
              </a:xfrm>
              <a:custGeom>
                <a:avLst/>
                <a:gdLst>
                  <a:gd name="T0" fmla="*/ 26 w 33"/>
                  <a:gd name="T1" fmla="*/ 23 h 32"/>
                  <a:gd name="T2" fmla="*/ 19 w 33"/>
                  <a:gd name="T3" fmla="*/ 24 h 32"/>
                  <a:gd name="T4" fmla="*/ 5 w 33"/>
                  <a:gd name="T5" fmla="*/ 26 h 32"/>
                  <a:gd name="T6" fmla="*/ 5 w 33"/>
                  <a:gd name="T7" fmla="*/ 26 h 32"/>
                  <a:gd name="T8" fmla="*/ 13 w 33"/>
                  <a:gd name="T9" fmla="*/ 31 h 32"/>
                  <a:gd name="T10" fmla="*/ 17 w 33"/>
                  <a:gd name="T11" fmla="*/ 32 h 32"/>
                  <a:gd name="T12" fmla="*/ 25 w 33"/>
                  <a:gd name="T13" fmla="*/ 29 h 32"/>
                  <a:gd name="T14" fmla="*/ 25 w 33"/>
                  <a:gd name="T15" fmla="*/ 27 h 32"/>
                  <a:gd name="T16" fmla="*/ 26 w 33"/>
                  <a:gd name="T17" fmla="*/ 23 h 32"/>
                  <a:gd name="T18" fmla="*/ 15 w 33"/>
                  <a:gd name="T19" fmla="*/ 0 h 32"/>
                  <a:gd name="T20" fmla="*/ 1 w 33"/>
                  <a:gd name="T21" fmla="*/ 12 h 32"/>
                  <a:gd name="T22" fmla="*/ 3 w 33"/>
                  <a:gd name="T23" fmla="*/ 24 h 32"/>
                  <a:gd name="T24" fmla="*/ 5 w 33"/>
                  <a:gd name="T25" fmla="*/ 24 h 32"/>
                  <a:gd name="T26" fmla="*/ 8 w 33"/>
                  <a:gd name="T27" fmla="*/ 24 h 32"/>
                  <a:gd name="T28" fmla="*/ 14 w 33"/>
                  <a:gd name="T29" fmla="*/ 22 h 32"/>
                  <a:gd name="T30" fmla="*/ 21 w 33"/>
                  <a:gd name="T31" fmla="*/ 20 h 32"/>
                  <a:gd name="T32" fmla="*/ 24 w 33"/>
                  <a:gd name="T33" fmla="*/ 20 h 32"/>
                  <a:gd name="T34" fmla="*/ 25 w 33"/>
                  <a:gd name="T35" fmla="*/ 20 h 32"/>
                  <a:gd name="T36" fmla="*/ 28 w 33"/>
                  <a:gd name="T37" fmla="*/ 20 h 32"/>
                  <a:gd name="T38" fmla="*/ 30 w 33"/>
                  <a:gd name="T39" fmla="*/ 17 h 32"/>
                  <a:gd name="T40" fmla="*/ 29 w 33"/>
                  <a:gd name="T41" fmla="*/ 16 h 32"/>
                  <a:gd name="T42" fmla="*/ 29 w 33"/>
                  <a:gd name="T43" fmla="*/ 16 h 32"/>
                  <a:gd name="T44" fmla="*/ 28 w 33"/>
                  <a:gd name="T45" fmla="*/ 16 h 32"/>
                  <a:gd name="T46" fmla="*/ 23 w 33"/>
                  <a:gd name="T47" fmla="*/ 10 h 32"/>
                  <a:gd name="T48" fmla="*/ 17 w 33"/>
                  <a:gd name="T49" fmla="*/ 2 h 32"/>
                  <a:gd name="T50" fmla="*/ 17 w 33"/>
                  <a:gd name="T51" fmla="*/ 2 h 32"/>
                  <a:gd name="T52" fmla="*/ 15 w 33"/>
                  <a:gd name="T53" fmla="*/ 0 h 32"/>
                  <a:gd name="T54" fmla="*/ 17 w 33"/>
                  <a:gd name="T55" fmla="*/ 0 h 32"/>
                  <a:gd name="T56" fmla="*/ 21 w 33"/>
                  <a:gd name="T57" fmla="*/ 4 h 32"/>
                  <a:gd name="T58" fmla="*/ 29 w 33"/>
                  <a:gd name="T59" fmla="*/ 11 h 32"/>
                  <a:gd name="T60" fmla="*/ 29 w 33"/>
                  <a:gd name="T61" fmla="*/ 12 h 32"/>
                  <a:gd name="T62" fmla="*/ 29 w 33"/>
                  <a:gd name="T63" fmla="*/ 12 h 32"/>
                  <a:gd name="T64" fmla="*/ 32 w 33"/>
                  <a:gd name="T65" fmla="*/ 16 h 32"/>
                  <a:gd name="T66" fmla="*/ 32 w 33"/>
                  <a:gd name="T67" fmla="*/ 16 h 32"/>
                  <a:gd name="T68" fmla="*/ 20 w 33"/>
                  <a:gd name="T69" fmla="*/ 0 h 32"/>
                  <a:gd name="T70" fmla="*/ 17 w 33"/>
                  <a:gd name="T71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33" h="32">
                    <a:moveTo>
                      <a:pt x="26" y="23"/>
                    </a:moveTo>
                    <a:cubicBezTo>
                      <a:pt x="24" y="23"/>
                      <a:pt x="21" y="24"/>
                      <a:pt x="19" y="24"/>
                    </a:cubicBezTo>
                    <a:cubicBezTo>
                      <a:pt x="14" y="25"/>
                      <a:pt x="10" y="25"/>
                      <a:pt x="5" y="26"/>
                    </a:cubicBezTo>
                    <a:cubicBezTo>
                      <a:pt x="5" y="26"/>
                      <a:pt x="5" y="26"/>
                      <a:pt x="5" y="26"/>
                    </a:cubicBezTo>
                    <a:cubicBezTo>
                      <a:pt x="7" y="29"/>
                      <a:pt x="10" y="30"/>
                      <a:pt x="13" y="31"/>
                    </a:cubicBezTo>
                    <a:cubicBezTo>
                      <a:pt x="14" y="31"/>
                      <a:pt x="15" y="32"/>
                      <a:pt x="17" y="32"/>
                    </a:cubicBezTo>
                    <a:cubicBezTo>
                      <a:pt x="20" y="32"/>
                      <a:pt x="22" y="31"/>
                      <a:pt x="25" y="29"/>
                    </a:cubicBezTo>
                    <a:cubicBezTo>
                      <a:pt x="25" y="28"/>
                      <a:pt x="25" y="28"/>
                      <a:pt x="25" y="27"/>
                    </a:cubicBezTo>
                    <a:cubicBezTo>
                      <a:pt x="25" y="25"/>
                      <a:pt x="25" y="24"/>
                      <a:pt x="26" y="23"/>
                    </a:cubicBezTo>
                    <a:moveTo>
                      <a:pt x="15" y="0"/>
                    </a:moveTo>
                    <a:cubicBezTo>
                      <a:pt x="8" y="1"/>
                      <a:pt x="3" y="6"/>
                      <a:pt x="1" y="12"/>
                    </a:cubicBezTo>
                    <a:cubicBezTo>
                      <a:pt x="0" y="16"/>
                      <a:pt x="1" y="20"/>
                      <a:pt x="3" y="24"/>
                    </a:cubicBezTo>
                    <a:cubicBezTo>
                      <a:pt x="4" y="24"/>
                      <a:pt x="4" y="24"/>
                      <a:pt x="5" y="24"/>
                    </a:cubicBezTo>
                    <a:cubicBezTo>
                      <a:pt x="6" y="24"/>
                      <a:pt x="7" y="24"/>
                      <a:pt x="8" y="24"/>
                    </a:cubicBezTo>
                    <a:cubicBezTo>
                      <a:pt x="10" y="23"/>
                      <a:pt x="12" y="23"/>
                      <a:pt x="14" y="22"/>
                    </a:cubicBezTo>
                    <a:cubicBezTo>
                      <a:pt x="16" y="22"/>
                      <a:pt x="19" y="20"/>
                      <a:pt x="21" y="20"/>
                    </a:cubicBezTo>
                    <a:cubicBezTo>
                      <a:pt x="22" y="20"/>
                      <a:pt x="23" y="20"/>
                      <a:pt x="24" y="20"/>
                    </a:cubicBezTo>
                    <a:cubicBezTo>
                      <a:pt x="24" y="20"/>
                      <a:pt x="25" y="20"/>
                      <a:pt x="25" y="20"/>
                    </a:cubicBezTo>
                    <a:cubicBezTo>
                      <a:pt x="26" y="20"/>
                      <a:pt x="27" y="20"/>
                      <a:pt x="28" y="20"/>
                    </a:cubicBezTo>
                    <a:cubicBezTo>
                      <a:pt x="29" y="19"/>
                      <a:pt x="30" y="18"/>
                      <a:pt x="30" y="17"/>
                    </a:cubicBezTo>
                    <a:cubicBezTo>
                      <a:pt x="30" y="17"/>
                      <a:pt x="29" y="16"/>
                      <a:pt x="29" y="16"/>
                    </a:cubicBezTo>
                    <a:cubicBezTo>
                      <a:pt x="29" y="16"/>
                      <a:pt x="29" y="16"/>
                      <a:pt x="29" y="16"/>
                    </a:cubicBezTo>
                    <a:cubicBezTo>
                      <a:pt x="29" y="16"/>
                      <a:pt x="29" y="16"/>
                      <a:pt x="28" y="16"/>
                    </a:cubicBezTo>
                    <a:cubicBezTo>
                      <a:pt x="26" y="14"/>
                      <a:pt x="24" y="12"/>
                      <a:pt x="23" y="10"/>
                    </a:cubicBezTo>
                    <a:cubicBezTo>
                      <a:pt x="21" y="7"/>
                      <a:pt x="19" y="5"/>
                      <a:pt x="17" y="2"/>
                    </a:cubicBezTo>
                    <a:cubicBezTo>
                      <a:pt x="17" y="2"/>
                      <a:pt x="17" y="2"/>
                      <a:pt x="17" y="2"/>
                    </a:cubicBezTo>
                    <a:cubicBezTo>
                      <a:pt x="16" y="2"/>
                      <a:pt x="15" y="1"/>
                      <a:pt x="15" y="0"/>
                    </a:cubicBezTo>
                    <a:moveTo>
                      <a:pt x="17" y="0"/>
                    </a:moveTo>
                    <a:cubicBezTo>
                      <a:pt x="19" y="1"/>
                      <a:pt x="20" y="3"/>
                      <a:pt x="21" y="4"/>
                    </a:cubicBezTo>
                    <a:cubicBezTo>
                      <a:pt x="24" y="6"/>
                      <a:pt x="27" y="8"/>
                      <a:pt x="29" y="11"/>
                    </a:cubicBezTo>
                    <a:cubicBezTo>
                      <a:pt x="29" y="11"/>
                      <a:pt x="29" y="12"/>
                      <a:pt x="29" y="12"/>
                    </a:cubicBezTo>
                    <a:cubicBezTo>
                      <a:pt x="29" y="12"/>
                      <a:pt x="29" y="12"/>
                      <a:pt x="29" y="12"/>
                    </a:cubicBezTo>
                    <a:cubicBezTo>
                      <a:pt x="30" y="13"/>
                      <a:pt x="31" y="15"/>
                      <a:pt x="32" y="16"/>
                    </a:cubicBezTo>
                    <a:cubicBezTo>
                      <a:pt x="32" y="16"/>
                      <a:pt x="32" y="16"/>
                      <a:pt x="32" y="16"/>
                    </a:cubicBezTo>
                    <a:cubicBezTo>
                      <a:pt x="33" y="9"/>
                      <a:pt x="28" y="2"/>
                      <a:pt x="20" y="0"/>
                    </a:cubicBezTo>
                    <a:cubicBezTo>
                      <a:pt x="19" y="0"/>
                      <a:pt x="18" y="0"/>
                      <a:pt x="17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02" name="Freeform 101"/>
              <p:cNvSpPr/>
              <p:nvPr/>
            </p:nvSpPr>
            <p:spPr bwMode="auto">
              <a:xfrm>
                <a:off x="9544001" y="-3768079"/>
                <a:ext cx="38100" cy="76200"/>
              </a:xfrm>
              <a:custGeom>
                <a:avLst/>
                <a:gdLst>
                  <a:gd name="T0" fmla="*/ 2 w 9"/>
                  <a:gd name="T1" fmla="*/ 0 h 18"/>
                  <a:gd name="T2" fmla="*/ 0 w 9"/>
                  <a:gd name="T3" fmla="*/ 2 h 18"/>
                  <a:gd name="T4" fmla="*/ 2 w 9"/>
                  <a:gd name="T5" fmla="*/ 4 h 18"/>
                  <a:gd name="T6" fmla="*/ 7 w 9"/>
                  <a:gd name="T7" fmla="*/ 18 h 18"/>
                  <a:gd name="T8" fmla="*/ 8 w 9"/>
                  <a:gd name="T9" fmla="*/ 17 h 18"/>
                  <a:gd name="T10" fmla="*/ 4 w 9"/>
                  <a:gd name="T11" fmla="*/ 2 h 18"/>
                  <a:gd name="T12" fmla="*/ 4 w 9"/>
                  <a:gd name="T13" fmla="*/ 3 h 18"/>
                  <a:gd name="T14" fmla="*/ 4 w 9"/>
                  <a:gd name="T15" fmla="*/ 3 h 18"/>
                  <a:gd name="T16" fmla="*/ 4 w 9"/>
                  <a:gd name="T17" fmla="*/ 3 h 18"/>
                  <a:gd name="T18" fmla="*/ 4 w 9"/>
                  <a:gd name="T19" fmla="*/ 2 h 18"/>
                  <a:gd name="T20" fmla="*/ 2 w 9"/>
                  <a:gd name="T21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" h="18">
                    <a:moveTo>
                      <a:pt x="2" y="0"/>
                    </a:moveTo>
                    <a:cubicBezTo>
                      <a:pt x="1" y="1"/>
                      <a:pt x="1" y="2"/>
                      <a:pt x="0" y="2"/>
                    </a:cubicBezTo>
                    <a:cubicBezTo>
                      <a:pt x="1" y="3"/>
                      <a:pt x="1" y="3"/>
                      <a:pt x="2" y="4"/>
                    </a:cubicBezTo>
                    <a:cubicBezTo>
                      <a:pt x="5" y="8"/>
                      <a:pt x="6" y="13"/>
                      <a:pt x="7" y="18"/>
                    </a:cubicBezTo>
                    <a:cubicBezTo>
                      <a:pt x="7" y="17"/>
                      <a:pt x="7" y="17"/>
                      <a:pt x="8" y="17"/>
                    </a:cubicBezTo>
                    <a:cubicBezTo>
                      <a:pt x="9" y="11"/>
                      <a:pt x="7" y="6"/>
                      <a:pt x="4" y="2"/>
                    </a:cubicBezTo>
                    <a:cubicBezTo>
                      <a:pt x="4" y="2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2"/>
                      <a:pt x="4" y="2"/>
                    </a:cubicBezTo>
                    <a:cubicBezTo>
                      <a:pt x="3" y="2"/>
                      <a:pt x="3" y="1"/>
                      <a:pt x="2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03" name="Freeform 102"/>
              <p:cNvSpPr/>
              <p:nvPr/>
            </p:nvSpPr>
            <p:spPr bwMode="auto">
              <a:xfrm>
                <a:off x="9561463" y="-3760142"/>
                <a:ext cx="0" cy="4763"/>
              </a:xfrm>
              <a:custGeom>
                <a:avLst/>
                <a:gdLst>
                  <a:gd name="T0" fmla="*/ 0 h 1"/>
                  <a:gd name="T1" fmla="*/ 1 h 1"/>
                  <a:gd name="T2" fmla="*/ 1 h 1"/>
                  <a:gd name="T3" fmla="*/ 0 h 1"/>
                  <a:gd name="T4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04" name="Freeform 103"/>
              <p:cNvSpPr/>
              <p:nvPr/>
            </p:nvSpPr>
            <p:spPr bwMode="auto">
              <a:xfrm>
                <a:off x="9553526" y="-3750617"/>
                <a:ext cx="20638" cy="63500"/>
              </a:xfrm>
              <a:custGeom>
                <a:avLst/>
                <a:gdLst>
                  <a:gd name="T0" fmla="*/ 0 w 5"/>
                  <a:gd name="T1" fmla="*/ 0 h 15"/>
                  <a:gd name="T2" fmla="*/ 4 w 5"/>
                  <a:gd name="T3" fmla="*/ 12 h 15"/>
                  <a:gd name="T4" fmla="*/ 5 w 5"/>
                  <a:gd name="T5" fmla="*/ 15 h 15"/>
                  <a:gd name="T6" fmla="*/ 5 w 5"/>
                  <a:gd name="T7" fmla="*/ 14 h 15"/>
                  <a:gd name="T8" fmla="*/ 0 w 5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5">
                    <a:moveTo>
                      <a:pt x="0" y="0"/>
                    </a:moveTo>
                    <a:cubicBezTo>
                      <a:pt x="2" y="4"/>
                      <a:pt x="4" y="8"/>
                      <a:pt x="4" y="12"/>
                    </a:cubicBezTo>
                    <a:cubicBezTo>
                      <a:pt x="5" y="13"/>
                      <a:pt x="5" y="14"/>
                      <a:pt x="5" y="15"/>
                    </a:cubicBezTo>
                    <a:cubicBezTo>
                      <a:pt x="5" y="15"/>
                      <a:pt x="5" y="14"/>
                      <a:pt x="5" y="14"/>
                    </a:cubicBezTo>
                    <a:cubicBezTo>
                      <a:pt x="4" y="9"/>
                      <a:pt x="3" y="4"/>
                      <a:pt x="0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05" name="Freeform 104"/>
              <p:cNvSpPr/>
              <p:nvPr/>
            </p:nvSpPr>
            <p:spPr bwMode="auto">
              <a:xfrm>
                <a:off x="9442401" y="-3763317"/>
                <a:ext cx="25400" cy="53975"/>
              </a:xfrm>
              <a:custGeom>
                <a:avLst/>
                <a:gdLst>
                  <a:gd name="T0" fmla="*/ 6 w 6"/>
                  <a:gd name="T1" fmla="*/ 0 h 13"/>
                  <a:gd name="T2" fmla="*/ 1 w 6"/>
                  <a:gd name="T3" fmla="*/ 8 h 13"/>
                  <a:gd name="T4" fmla="*/ 0 w 6"/>
                  <a:gd name="T5" fmla="*/ 13 h 13"/>
                  <a:gd name="T6" fmla="*/ 1 w 6"/>
                  <a:gd name="T7" fmla="*/ 9 h 13"/>
                  <a:gd name="T8" fmla="*/ 6 w 6"/>
                  <a:gd name="T9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13">
                    <a:moveTo>
                      <a:pt x="6" y="0"/>
                    </a:moveTo>
                    <a:cubicBezTo>
                      <a:pt x="3" y="2"/>
                      <a:pt x="1" y="5"/>
                      <a:pt x="1" y="8"/>
                    </a:cubicBezTo>
                    <a:cubicBezTo>
                      <a:pt x="0" y="10"/>
                      <a:pt x="0" y="11"/>
                      <a:pt x="0" y="13"/>
                    </a:cubicBezTo>
                    <a:cubicBezTo>
                      <a:pt x="1" y="11"/>
                      <a:pt x="1" y="10"/>
                      <a:pt x="1" y="9"/>
                    </a:cubicBezTo>
                    <a:cubicBezTo>
                      <a:pt x="3" y="6"/>
                      <a:pt x="4" y="3"/>
                      <a:pt x="6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06" name="Freeform 105"/>
              <p:cNvSpPr/>
              <p:nvPr/>
            </p:nvSpPr>
            <p:spPr bwMode="auto">
              <a:xfrm>
                <a:off x="9442401" y="-3725217"/>
                <a:ext cx="4763" cy="15875"/>
              </a:xfrm>
              <a:custGeom>
                <a:avLst/>
                <a:gdLst>
                  <a:gd name="T0" fmla="*/ 1 w 1"/>
                  <a:gd name="T1" fmla="*/ 0 h 4"/>
                  <a:gd name="T2" fmla="*/ 0 w 1"/>
                  <a:gd name="T3" fmla="*/ 4 h 4"/>
                  <a:gd name="T4" fmla="*/ 0 w 1"/>
                  <a:gd name="T5" fmla="*/ 4 h 4"/>
                  <a:gd name="T6" fmla="*/ 1 w 1"/>
                  <a:gd name="T7" fmla="*/ 3 h 4"/>
                  <a:gd name="T8" fmla="*/ 1 w 1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cubicBezTo>
                      <a:pt x="1" y="1"/>
                      <a:pt x="1" y="2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3"/>
                      <a:pt x="1" y="3"/>
                    </a:cubicBezTo>
                    <a:cubicBezTo>
                      <a:pt x="1" y="2"/>
                      <a:pt x="1" y="1"/>
                      <a:pt x="1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07" name="Freeform 106"/>
              <p:cNvSpPr/>
              <p:nvPr/>
            </p:nvSpPr>
            <p:spPr bwMode="auto">
              <a:xfrm>
                <a:off x="9442401" y="-3768079"/>
                <a:ext cx="131763" cy="123825"/>
              </a:xfrm>
              <a:custGeom>
                <a:avLst/>
                <a:gdLst>
                  <a:gd name="T0" fmla="*/ 6 w 31"/>
                  <a:gd name="T1" fmla="*/ 0 h 29"/>
                  <a:gd name="T2" fmla="*/ 6 w 31"/>
                  <a:gd name="T3" fmla="*/ 1 h 29"/>
                  <a:gd name="T4" fmla="*/ 1 w 31"/>
                  <a:gd name="T5" fmla="*/ 10 h 29"/>
                  <a:gd name="T6" fmla="*/ 1 w 31"/>
                  <a:gd name="T7" fmla="*/ 13 h 29"/>
                  <a:gd name="T8" fmla="*/ 0 w 31"/>
                  <a:gd name="T9" fmla="*/ 14 h 29"/>
                  <a:gd name="T10" fmla="*/ 13 w 31"/>
                  <a:gd name="T11" fmla="*/ 28 h 29"/>
                  <a:gd name="T12" fmla="*/ 16 w 31"/>
                  <a:gd name="T13" fmla="*/ 29 h 29"/>
                  <a:gd name="T14" fmla="*/ 31 w 31"/>
                  <a:gd name="T15" fmla="*/ 19 h 29"/>
                  <a:gd name="T16" fmla="*/ 30 w 31"/>
                  <a:gd name="T17" fmla="*/ 16 h 29"/>
                  <a:gd name="T18" fmla="*/ 26 w 31"/>
                  <a:gd name="T19" fmla="*/ 4 h 29"/>
                  <a:gd name="T20" fmla="*/ 24 w 31"/>
                  <a:gd name="T21" fmla="*/ 2 h 29"/>
                  <a:gd name="T22" fmla="*/ 16 w 31"/>
                  <a:gd name="T23" fmla="*/ 5 h 29"/>
                  <a:gd name="T24" fmla="*/ 15 w 31"/>
                  <a:gd name="T25" fmla="*/ 5 h 29"/>
                  <a:gd name="T26" fmla="*/ 6 w 31"/>
                  <a:gd name="T27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1" h="29">
                    <a:moveTo>
                      <a:pt x="6" y="0"/>
                    </a:moveTo>
                    <a:cubicBezTo>
                      <a:pt x="6" y="1"/>
                      <a:pt x="6" y="1"/>
                      <a:pt x="6" y="1"/>
                    </a:cubicBezTo>
                    <a:cubicBezTo>
                      <a:pt x="4" y="4"/>
                      <a:pt x="3" y="7"/>
                      <a:pt x="1" y="10"/>
                    </a:cubicBezTo>
                    <a:cubicBezTo>
                      <a:pt x="1" y="11"/>
                      <a:pt x="1" y="12"/>
                      <a:pt x="1" y="13"/>
                    </a:cubicBezTo>
                    <a:cubicBezTo>
                      <a:pt x="0" y="13"/>
                      <a:pt x="0" y="14"/>
                      <a:pt x="0" y="14"/>
                    </a:cubicBezTo>
                    <a:cubicBezTo>
                      <a:pt x="1" y="21"/>
                      <a:pt x="6" y="27"/>
                      <a:pt x="13" y="28"/>
                    </a:cubicBezTo>
                    <a:cubicBezTo>
                      <a:pt x="14" y="29"/>
                      <a:pt x="15" y="29"/>
                      <a:pt x="16" y="29"/>
                    </a:cubicBezTo>
                    <a:cubicBezTo>
                      <a:pt x="22" y="29"/>
                      <a:pt x="28" y="25"/>
                      <a:pt x="31" y="19"/>
                    </a:cubicBezTo>
                    <a:cubicBezTo>
                      <a:pt x="31" y="18"/>
                      <a:pt x="31" y="17"/>
                      <a:pt x="30" y="16"/>
                    </a:cubicBezTo>
                    <a:cubicBezTo>
                      <a:pt x="30" y="12"/>
                      <a:pt x="28" y="8"/>
                      <a:pt x="26" y="4"/>
                    </a:cubicBezTo>
                    <a:cubicBezTo>
                      <a:pt x="25" y="3"/>
                      <a:pt x="25" y="3"/>
                      <a:pt x="24" y="2"/>
                    </a:cubicBezTo>
                    <a:cubicBezTo>
                      <a:pt x="22" y="4"/>
                      <a:pt x="19" y="5"/>
                      <a:pt x="16" y="5"/>
                    </a:cubicBezTo>
                    <a:cubicBezTo>
                      <a:pt x="16" y="5"/>
                      <a:pt x="15" y="5"/>
                      <a:pt x="15" y="5"/>
                    </a:cubicBezTo>
                    <a:cubicBezTo>
                      <a:pt x="11" y="4"/>
                      <a:pt x="8" y="3"/>
                      <a:pt x="6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08" name="Freeform 107"/>
              <p:cNvSpPr/>
              <p:nvPr/>
            </p:nvSpPr>
            <p:spPr bwMode="auto">
              <a:xfrm>
                <a:off x="9540826" y="-3861742"/>
                <a:ext cx="33338" cy="17463"/>
              </a:xfrm>
              <a:custGeom>
                <a:avLst/>
                <a:gdLst>
                  <a:gd name="T0" fmla="*/ 8 w 8"/>
                  <a:gd name="T1" fmla="*/ 0 h 4"/>
                  <a:gd name="T2" fmla="*/ 3 w 8"/>
                  <a:gd name="T3" fmla="*/ 1 h 4"/>
                  <a:gd name="T4" fmla="*/ 1 w 8"/>
                  <a:gd name="T5" fmla="*/ 2 h 4"/>
                  <a:gd name="T6" fmla="*/ 0 w 8"/>
                  <a:gd name="T7" fmla="*/ 2 h 4"/>
                  <a:gd name="T8" fmla="*/ 3 w 8"/>
                  <a:gd name="T9" fmla="*/ 4 h 4"/>
                  <a:gd name="T10" fmla="*/ 7 w 8"/>
                  <a:gd name="T11" fmla="*/ 3 h 4"/>
                  <a:gd name="T12" fmla="*/ 8 w 8"/>
                  <a:gd name="T13" fmla="*/ 2 h 4"/>
                  <a:gd name="T14" fmla="*/ 8 w 8"/>
                  <a:gd name="T1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4">
                    <a:moveTo>
                      <a:pt x="8" y="0"/>
                    </a:moveTo>
                    <a:cubicBezTo>
                      <a:pt x="7" y="0"/>
                      <a:pt x="5" y="1"/>
                      <a:pt x="3" y="1"/>
                    </a:cubicBezTo>
                    <a:cubicBezTo>
                      <a:pt x="3" y="1"/>
                      <a:pt x="2" y="1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1" y="3"/>
                      <a:pt x="2" y="3"/>
                      <a:pt x="3" y="4"/>
                    </a:cubicBezTo>
                    <a:cubicBezTo>
                      <a:pt x="4" y="4"/>
                      <a:pt x="6" y="3"/>
                      <a:pt x="7" y="3"/>
                    </a:cubicBezTo>
                    <a:cubicBezTo>
                      <a:pt x="7" y="3"/>
                      <a:pt x="8" y="2"/>
                      <a:pt x="8" y="2"/>
                    </a:cubicBezTo>
                    <a:cubicBezTo>
                      <a:pt x="8" y="1"/>
                      <a:pt x="8" y="1"/>
                      <a:pt x="8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09" name="Freeform 108"/>
              <p:cNvSpPr/>
              <p:nvPr/>
            </p:nvSpPr>
            <p:spPr bwMode="auto">
              <a:xfrm>
                <a:off x="9574163" y="-3887142"/>
                <a:ext cx="80963" cy="33338"/>
              </a:xfrm>
              <a:custGeom>
                <a:avLst/>
                <a:gdLst>
                  <a:gd name="T0" fmla="*/ 17 w 19"/>
                  <a:gd name="T1" fmla="*/ 0 h 8"/>
                  <a:gd name="T2" fmla="*/ 13 w 19"/>
                  <a:gd name="T3" fmla="*/ 2 h 8"/>
                  <a:gd name="T4" fmla="*/ 5 w 19"/>
                  <a:gd name="T5" fmla="*/ 5 h 8"/>
                  <a:gd name="T6" fmla="*/ 0 w 19"/>
                  <a:gd name="T7" fmla="*/ 6 h 8"/>
                  <a:gd name="T8" fmla="*/ 0 w 19"/>
                  <a:gd name="T9" fmla="*/ 8 h 8"/>
                  <a:gd name="T10" fmla="*/ 5 w 19"/>
                  <a:gd name="T11" fmla="*/ 7 h 8"/>
                  <a:gd name="T12" fmla="*/ 11 w 19"/>
                  <a:gd name="T13" fmla="*/ 7 h 8"/>
                  <a:gd name="T14" fmla="*/ 19 w 19"/>
                  <a:gd name="T15" fmla="*/ 8 h 8"/>
                  <a:gd name="T16" fmla="*/ 19 w 19"/>
                  <a:gd name="T17" fmla="*/ 8 h 8"/>
                  <a:gd name="T18" fmla="*/ 17 w 19"/>
                  <a:gd name="T1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9" h="8">
                    <a:moveTo>
                      <a:pt x="17" y="0"/>
                    </a:moveTo>
                    <a:cubicBezTo>
                      <a:pt x="16" y="1"/>
                      <a:pt x="14" y="1"/>
                      <a:pt x="13" y="2"/>
                    </a:cubicBezTo>
                    <a:cubicBezTo>
                      <a:pt x="10" y="3"/>
                      <a:pt x="8" y="4"/>
                      <a:pt x="5" y="5"/>
                    </a:cubicBezTo>
                    <a:cubicBezTo>
                      <a:pt x="4" y="5"/>
                      <a:pt x="2" y="5"/>
                      <a:pt x="0" y="6"/>
                    </a:cubicBezTo>
                    <a:cubicBezTo>
                      <a:pt x="0" y="7"/>
                      <a:pt x="0" y="7"/>
                      <a:pt x="0" y="8"/>
                    </a:cubicBezTo>
                    <a:cubicBezTo>
                      <a:pt x="2" y="8"/>
                      <a:pt x="3" y="7"/>
                      <a:pt x="5" y="7"/>
                    </a:cubicBezTo>
                    <a:cubicBezTo>
                      <a:pt x="7" y="7"/>
                      <a:pt x="9" y="7"/>
                      <a:pt x="11" y="7"/>
                    </a:cubicBezTo>
                    <a:cubicBezTo>
                      <a:pt x="13" y="7"/>
                      <a:pt x="16" y="7"/>
                      <a:pt x="19" y="8"/>
                    </a:cubicBezTo>
                    <a:cubicBezTo>
                      <a:pt x="19" y="8"/>
                      <a:pt x="19" y="8"/>
                      <a:pt x="19" y="8"/>
                    </a:cubicBezTo>
                    <a:cubicBezTo>
                      <a:pt x="19" y="5"/>
                      <a:pt x="18" y="2"/>
                      <a:pt x="17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10" name="Freeform 109"/>
              <p:cNvSpPr>
                <a:spLocks noEditPoints="1"/>
              </p:cNvSpPr>
              <p:nvPr/>
            </p:nvSpPr>
            <p:spPr bwMode="auto">
              <a:xfrm>
                <a:off x="9540826" y="-3891904"/>
                <a:ext cx="114300" cy="38100"/>
              </a:xfrm>
              <a:custGeom>
                <a:avLst/>
                <a:gdLst>
                  <a:gd name="T0" fmla="*/ 1 w 27"/>
                  <a:gd name="T1" fmla="*/ 9 h 9"/>
                  <a:gd name="T2" fmla="*/ 0 w 27"/>
                  <a:gd name="T3" fmla="*/ 9 h 9"/>
                  <a:gd name="T4" fmla="*/ 0 w 27"/>
                  <a:gd name="T5" fmla="*/ 9 h 9"/>
                  <a:gd name="T6" fmla="*/ 1 w 27"/>
                  <a:gd name="T7" fmla="*/ 9 h 9"/>
                  <a:gd name="T8" fmla="*/ 19 w 27"/>
                  <a:gd name="T9" fmla="*/ 8 h 9"/>
                  <a:gd name="T10" fmla="*/ 13 w 27"/>
                  <a:gd name="T11" fmla="*/ 8 h 9"/>
                  <a:gd name="T12" fmla="*/ 17 w 27"/>
                  <a:gd name="T13" fmla="*/ 8 h 9"/>
                  <a:gd name="T14" fmla="*/ 25 w 27"/>
                  <a:gd name="T15" fmla="*/ 9 h 9"/>
                  <a:gd name="T16" fmla="*/ 27 w 27"/>
                  <a:gd name="T17" fmla="*/ 9 h 9"/>
                  <a:gd name="T18" fmla="*/ 27 w 27"/>
                  <a:gd name="T19" fmla="*/ 9 h 9"/>
                  <a:gd name="T20" fmla="*/ 27 w 27"/>
                  <a:gd name="T21" fmla="*/ 9 h 9"/>
                  <a:gd name="T22" fmla="*/ 19 w 27"/>
                  <a:gd name="T23" fmla="*/ 8 h 9"/>
                  <a:gd name="T24" fmla="*/ 25 w 27"/>
                  <a:gd name="T25" fmla="*/ 0 h 9"/>
                  <a:gd name="T26" fmla="*/ 19 w 27"/>
                  <a:gd name="T27" fmla="*/ 3 h 9"/>
                  <a:gd name="T28" fmla="*/ 13 w 27"/>
                  <a:gd name="T29" fmla="*/ 6 h 9"/>
                  <a:gd name="T30" fmla="*/ 21 w 27"/>
                  <a:gd name="T31" fmla="*/ 3 h 9"/>
                  <a:gd name="T32" fmla="*/ 25 w 27"/>
                  <a:gd name="T33" fmla="*/ 1 h 9"/>
                  <a:gd name="T34" fmla="*/ 25 w 27"/>
                  <a:gd name="T35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7" h="9">
                    <a:moveTo>
                      <a:pt x="1" y="9"/>
                    </a:moveTo>
                    <a:cubicBezTo>
                      <a:pt x="1" y="9"/>
                      <a:pt x="0" y="9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1" y="9"/>
                      <a:pt x="1" y="9"/>
                    </a:cubicBezTo>
                    <a:moveTo>
                      <a:pt x="19" y="8"/>
                    </a:moveTo>
                    <a:cubicBezTo>
                      <a:pt x="17" y="8"/>
                      <a:pt x="15" y="8"/>
                      <a:pt x="13" y="8"/>
                    </a:cubicBezTo>
                    <a:cubicBezTo>
                      <a:pt x="14" y="8"/>
                      <a:pt x="16" y="8"/>
                      <a:pt x="17" y="8"/>
                    </a:cubicBezTo>
                    <a:cubicBezTo>
                      <a:pt x="20" y="8"/>
                      <a:pt x="22" y="8"/>
                      <a:pt x="25" y="9"/>
                    </a:cubicBezTo>
                    <a:cubicBezTo>
                      <a:pt x="26" y="9"/>
                      <a:pt x="26" y="9"/>
                      <a:pt x="27" y="9"/>
                    </a:cubicBezTo>
                    <a:cubicBezTo>
                      <a:pt x="27" y="9"/>
                      <a:pt x="27" y="9"/>
                      <a:pt x="27" y="9"/>
                    </a:cubicBezTo>
                    <a:cubicBezTo>
                      <a:pt x="27" y="9"/>
                      <a:pt x="27" y="9"/>
                      <a:pt x="27" y="9"/>
                    </a:cubicBezTo>
                    <a:cubicBezTo>
                      <a:pt x="24" y="8"/>
                      <a:pt x="21" y="8"/>
                      <a:pt x="19" y="8"/>
                    </a:cubicBezTo>
                    <a:moveTo>
                      <a:pt x="25" y="0"/>
                    </a:moveTo>
                    <a:cubicBezTo>
                      <a:pt x="23" y="1"/>
                      <a:pt x="21" y="3"/>
                      <a:pt x="19" y="3"/>
                    </a:cubicBezTo>
                    <a:cubicBezTo>
                      <a:pt x="17" y="4"/>
                      <a:pt x="15" y="5"/>
                      <a:pt x="13" y="6"/>
                    </a:cubicBezTo>
                    <a:cubicBezTo>
                      <a:pt x="16" y="5"/>
                      <a:pt x="18" y="4"/>
                      <a:pt x="21" y="3"/>
                    </a:cubicBezTo>
                    <a:cubicBezTo>
                      <a:pt x="22" y="2"/>
                      <a:pt x="24" y="2"/>
                      <a:pt x="25" y="1"/>
                    </a:cubicBezTo>
                    <a:cubicBezTo>
                      <a:pt x="25" y="0"/>
                      <a:pt x="25" y="0"/>
                      <a:pt x="25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11" name="Freeform 110"/>
              <p:cNvSpPr>
                <a:spLocks noEditPoints="1"/>
              </p:cNvSpPr>
              <p:nvPr/>
            </p:nvSpPr>
            <p:spPr bwMode="auto">
              <a:xfrm>
                <a:off x="9518601" y="-3925242"/>
                <a:ext cx="136525" cy="136525"/>
              </a:xfrm>
              <a:custGeom>
                <a:avLst/>
                <a:gdLst>
                  <a:gd name="T0" fmla="*/ 22 w 32"/>
                  <a:gd name="T1" fmla="*/ 16 h 32"/>
                  <a:gd name="T2" fmla="*/ 18 w 32"/>
                  <a:gd name="T3" fmla="*/ 16 h 32"/>
                  <a:gd name="T4" fmla="*/ 13 w 32"/>
                  <a:gd name="T5" fmla="*/ 17 h 32"/>
                  <a:gd name="T6" fmla="*/ 12 w 32"/>
                  <a:gd name="T7" fmla="*/ 18 h 32"/>
                  <a:gd name="T8" fmla="*/ 8 w 32"/>
                  <a:gd name="T9" fmla="*/ 19 h 32"/>
                  <a:gd name="T10" fmla="*/ 11 w 32"/>
                  <a:gd name="T11" fmla="*/ 30 h 32"/>
                  <a:gd name="T12" fmla="*/ 11 w 32"/>
                  <a:gd name="T13" fmla="*/ 31 h 32"/>
                  <a:gd name="T14" fmla="*/ 13 w 32"/>
                  <a:gd name="T15" fmla="*/ 31 h 32"/>
                  <a:gd name="T16" fmla="*/ 16 w 32"/>
                  <a:gd name="T17" fmla="*/ 32 h 32"/>
                  <a:gd name="T18" fmla="*/ 32 w 32"/>
                  <a:gd name="T19" fmla="*/ 19 h 32"/>
                  <a:gd name="T20" fmla="*/ 32 w 32"/>
                  <a:gd name="T21" fmla="*/ 17 h 32"/>
                  <a:gd name="T22" fmla="*/ 30 w 32"/>
                  <a:gd name="T23" fmla="*/ 17 h 32"/>
                  <a:gd name="T24" fmla="*/ 22 w 32"/>
                  <a:gd name="T25" fmla="*/ 16 h 32"/>
                  <a:gd name="T26" fmla="*/ 16 w 32"/>
                  <a:gd name="T27" fmla="*/ 0 h 32"/>
                  <a:gd name="T28" fmla="*/ 1 w 32"/>
                  <a:gd name="T29" fmla="*/ 12 h 32"/>
                  <a:gd name="T30" fmla="*/ 0 w 32"/>
                  <a:gd name="T31" fmla="*/ 15 h 32"/>
                  <a:gd name="T32" fmla="*/ 5 w 32"/>
                  <a:gd name="T33" fmla="*/ 17 h 32"/>
                  <a:gd name="T34" fmla="*/ 6 w 32"/>
                  <a:gd name="T35" fmla="*/ 17 h 32"/>
                  <a:gd name="T36" fmla="*/ 8 w 32"/>
                  <a:gd name="T37" fmla="*/ 16 h 32"/>
                  <a:gd name="T38" fmla="*/ 13 w 32"/>
                  <a:gd name="T39" fmla="*/ 15 h 32"/>
                  <a:gd name="T40" fmla="*/ 18 w 32"/>
                  <a:gd name="T41" fmla="*/ 14 h 32"/>
                  <a:gd name="T42" fmla="*/ 24 w 32"/>
                  <a:gd name="T43" fmla="*/ 11 h 32"/>
                  <a:gd name="T44" fmla="*/ 30 w 32"/>
                  <a:gd name="T45" fmla="*/ 8 h 32"/>
                  <a:gd name="T46" fmla="*/ 20 w 32"/>
                  <a:gd name="T47" fmla="*/ 0 h 32"/>
                  <a:gd name="T48" fmla="*/ 16 w 32"/>
                  <a:gd name="T49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32" h="32">
                    <a:moveTo>
                      <a:pt x="22" y="16"/>
                    </a:moveTo>
                    <a:cubicBezTo>
                      <a:pt x="21" y="16"/>
                      <a:pt x="19" y="16"/>
                      <a:pt x="18" y="16"/>
                    </a:cubicBezTo>
                    <a:cubicBezTo>
                      <a:pt x="16" y="16"/>
                      <a:pt x="15" y="17"/>
                      <a:pt x="13" y="17"/>
                    </a:cubicBezTo>
                    <a:cubicBezTo>
                      <a:pt x="13" y="17"/>
                      <a:pt x="12" y="18"/>
                      <a:pt x="12" y="18"/>
                    </a:cubicBezTo>
                    <a:cubicBezTo>
                      <a:pt x="11" y="18"/>
                      <a:pt x="9" y="19"/>
                      <a:pt x="8" y="19"/>
                    </a:cubicBezTo>
                    <a:cubicBezTo>
                      <a:pt x="10" y="22"/>
                      <a:pt x="12" y="26"/>
                      <a:pt x="11" y="30"/>
                    </a:cubicBezTo>
                    <a:cubicBezTo>
                      <a:pt x="11" y="30"/>
                      <a:pt x="11" y="30"/>
                      <a:pt x="11" y="31"/>
                    </a:cubicBezTo>
                    <a:cubicBezTo>
                      <a:pt x="12" y="31"/>
                      <a:pt x="12" y="31"/>
                      <a:pt x="13" y="31"/>
                    </a:cubicBezTo>
                    <a:cubicBezTo>
                      <a:pt x="14" y="31"/>
                      <a:pt x="15" y="32"/>
                      <a:pt x="16" y="32"/>
                    </a:cubicBezTo>
                    <a:cubicBezTo>
                      <a:pt x="23" y="32"/>
                      <a:pt x="30" y="27"/>
                      <a:pt x="32" y="19"/>
                    </a:cubicBezTo>
                    <a:cubicBezTo>
                      <a:pt x="32" y="19"/>
                      <a:pt x="32" y="18"/>
                      <a:pt x="32" y="17"/>
                    </a:cubicBezTo>
                    <a:cubicBezTo>
                      <a:pt x="31" y="17"/>
                      <a:pt x="31" y="17"/>
                      <a:pt x="30" y="17"/>
                    </a:cubicBezTo>
                    <a:cubicBezTo>
                      <a:pt x="27" y="16"/>
                      <a:pt x="25" y="16"/>
                      <a:pt x="22" y="16"/>
                    </a:cubicBezTo>
                    <a:moveTo>
                      <a:pt x="16" y="0"/>
                    </a:moveTo>
                    <a:cubicBezTo>
                      <a:pt x="9" y="0"/>
                      <a:pt x="2" y="5"/>
                      <a:pt x="1" y="12"/>
                    </a:cubicBezTo>
                    <a:cubicBezTo>
                      <a:pt x="0" y="13"/>
                      <a:pt x="0" y="14"/>
                      <a:pt x="0" y="15"/>
                    </a:cubicBezTo>
                    <a:cubicBezTo>
                      <a:pt x="2" y="15"/>
                      <a:pt x="4" y="16"/>
                      <a:pt x="5" y="17"/>
                    </a:cubicBezTo>
                    <a:cubicBezTo>
                      <a:pt x="5" y="17"/>
                      <a:pt x="6" y="17"/>
                      <a:pt x="6" y="17"/>
                    </a:cubicBezTo>
                    <a:cubicBezTo>
                      <a:pt x="7" y="16"/>
                      <a:pt x="8" y="16"/>
                      <a:pt x="8" y="16"/>
                    </a:cubicBezTo>
                    <a:cubicBezTo>
                      <a:pt x="10" y="16"/>
                      <a:pt x="12" y="15"/>
                      <a:pt x="13" y="15"/>
                    </a:cubicBezTo>
                    <a:cubicBezTo>
                      <a:pt x="15" y="14"/>
                      <a:pt x="17" y="14"/>
                      <a:pt x="18" y="14"/>
                    </a:cubicBezTo>
                    <a:cubicBezTo>
                      <a:pt x="20" y="13"/>
                      <a:pt x="22" y="12"/>
                      <a:pt x="24" y="11"/>
                    </a:cubicBezTo>
                    <a:cubicBezTo>
                      <a:pt x="26" y="11"/>
                      <a:pt x="28" y="9"/>
                      <a:pt x="30" y="8"/>
                    </a:cubicBezTo>
                    <a:cubicBezTo>
                      <a:pt x="28" y="4"/>
                      <a:pt x="24" y="1"/>
                      <a:pt x="20" y="0"/>
                    </a:cubicBezTo>
                    <a:cubicBezTo>
                      <a:pt x="18" y="0"/>
                      <a:pt x="17" y="0"/>
                      <a:pt x="16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12" name="Freeform 111"/>
              <p:cNvSpPr/>
              <p:nvPr/>
            </p:nvSpPr>
            <p:spPr bwMode="auto">
              <a:xfrm>
                <a:off x="9388426" y="-3780779"/>
                <a:ext cx="63500" cy="55563"/>
              </a:xfrm>
              <a:custGeom>
                <a:avLst/>
                <a:gdLst>
                  <a:gd name="T0" fmla="*/ 7 w 15"/>
                  <a:gd name="T1" fmla="*/ 0 h 13"/>
                  <a:gd name="T2" fmla="*/ 1 w 15"/>
                  <a:gd name="T3" fmla="*/ 5 h 13"/>
                  <a:gd name="T4" fmla="*/ 6 w 15"/>
                  <a:gd name="T5" fmla="*/ 13 h 13"/>
                  <a:gd name="T6" fmla="*/ 7 w 15"/>
                  <a:gd name="T7" fmla="*/ 13 h 13"/>
                  <a:gd name="T8" fmla="*/ 14 w 15"/>
                  <a:gd name="T9" fmla="*/ 8 h 13"/>
                  <a:gd name="T10" fmla="*/ 9 w 15"/>
                  <a:gd name="T11" fmla="*/ 0 h 13"/>
                  <a:gd name="T12" fmla="*/ 7 w 15"/>
                  <a:gd name="T13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5" h="13">
                    <a:moveTo>
                      <a:pt x="7" y="0"/>
                    </a:moveTo>
                    <a:cubicBezTo>
                      <a:pt x="4" y="0"/>
                      <a:pt x="1" y="2"/>
                      <a:pt x="1" y="5"/>
                    </a:cubicBezTo>
                    <a:cubicBezTo>
                      <a:pt x="0" y="9"/>
                      <a:pt x="2" y="12"/>
                      <a:pt x="6" y="13"/>
                    </a:cubicBezTo>
                    <a:cubicBezTo>
                      <a:pt x="6" y="13"/>
                      <a:pt x="7" y="13"/>
                      <a:pt x="7" y="13"/>
                    </a:cubicBezTo>
                    <a:cubicBezTo>
                      <a:pt x="10" y="13"/>
                      <a:pt x="13" y="11"/>
                      <a:pt x="14" y="8"/>
                    </a:cubicBezTo>
                    <a:cubicBezTo>
                      <a:pt x="15" y="4"/>
                      <a:pt x="12" y="1"/>
                      <a:pt x="9" y="0"/>
                    </a:cubicBezTo>
                    <a:cubicBezTo>
                      <a:pt x="8" y="0"/>
                      <a:pt x="8" y="0"/>
                      <a:pt x="7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13" name="Freeform 112"/>
              <p:cNvSpPr/>
              <p:nvPr/>
            </p:nvSpPr>
            <p:spPr bwMode="auto">
              <a:xfrm>
                <a:off x="9518601" y="-3945879"/>
                <a:ext cx="9525" cy="41275"/>
              </a:xfrm>
              <a:custGeom>
                <a:avLst/>
                <a:gdLst>
                  <a:gd name="T0" fmla="*/ 0 w 2"/>
                  <a:gd name="T1" fmla="*/ 0 h 10"/>
                  <a:gd name="T2" fmla="*/ 0 w 2"/>
                  <a:gd name="T3" fmla="*/ 1 h 10"/>
                  <a:gd name="T4" fmla="*/ 0 w 2"/>
                  <a:gd name="T5" fmla="*/ 1 h 10"/>
                  <a:gd name="T6" fmla="*/ 0 w 2"/>
                  <a:gd name="T7" fmla="*/ 10 h 10"/>
                  <a:gd name="T8" fmla="*/ 1 w 2"/>
                  <a:gd name="T9" fmla="*/ 7 h 10"/>
                  <a:gd name="T10" fmla="*/ 2 w 2"/>
                  <a:gd name="T11" fmla="*/ 1 h 10"/>
                  <a:gd name="T12" fmla="*/ 0 w 2"/>
                  <a:gd name="T1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10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4"/>
                      <a:pt x="0" y="7"/>
                      <a:pt x="0" y="10"/>
                    </a:cubicBezTo>
                    <a:cubicBezTo>
                      <a:pt x="0" y="9"/>
                      <a:pt x="0" y="8"/>
                      <a:pt x="1" y="7"/>
                    </a:cubicBezTo>
                    <a:cubicBezTo>
                      <a:pt x="1" y="5"/>
                      <a:pt x="1" y="3"/>
                      <a:pt x="2" y="1"/>
                    </a:cubicBezTo>
                    <a:cubicBezTo>
                      <a:pt x="2" y="1"/>
                      <a:pt x="1" y="0"/>
                      <a:pt x="0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14" name="Freeform 113"/>
              <p:cNvSpPr/>
              <p:nvPr/>
            </p:nvSpPr>
            <p:spPr bwMode="auto">
              <a:xfrm>
                <a:off x="9502726" y="-3942704"/>
                <a:ext cx="15875" cy="47625"/>
              </a:xfrm>
              <a:custGeom>
                <a:avLst/>
                <a:gdLst>
                  <a:gd name="T0" fmla="*/ 4 w 4"/>
                  <a:gd name="T1" fmla="*/ 0 h 11"/>
                  <a:gd name="T2" fmla="*/ 1 w 4"/>
                  <a:gd name="T3" fmla="*/ 9 h 11"/>
                  <a:gd name="T4" fmla="*/ 0 w 4"/>
                  <a:gd name="T5" fmla="*/ 11 h 11"/>
                  <a:gd name="T6" fmla="*/ 4 w 4"/>
                  <a:gd name="T7" fmla="*/ 10 h 11"/>
                  <a:gd name="T8" fmla="*/ 4 w 4"/>
                  <a:gd name="T9" fmla="*/ 9 h 11"/>
                  <a:gd name="T10" fmla="*/ 4 w 4"/>
                  <a:gd name="T11" fmla="*/ 0 h 11"/>
                  <a:gd name="T12" fmla="*/ 4 w 4"/>
                  <a:gd name="T13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11">
                    <a:moveTo>
                      <a:pt x="4" y="0"/>
                    </a:moveTo>
                    <a:cubicBezTo>
                      <a:pt x="3" y="3"/>
                      <a:pt x="2" y="6"/>
                      <a:pt x="1" y="9"/>
                    </a:cubicBezTo>
                    <a:cubicBezTo>
                      <a:pt x="1" y="9"/>
                      <a:pt x="0" y="10"/>
                      <a:pt x="0" y="11"/>
                    </a:cubicBezTo>
                    <a:cubicBezTo>
                      <a:pt x="2" y="11"/>
                      <a:pt x="3" y="10"/>
                      <a:pt x="4" y="10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6"/>
                      <a:pt x="4" y="3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15" name="Freeform 114"/>
              <p:cNvSpPr>
                <a:spLocks noEditPoints="1"/>
              </p:cNvSpPr>
              <p:nvPr/>
            </p:nvSpPr>
            <p:spPr bwMode="auto">
              <a:xfrm>
                <a:off x="9472563" y="-3955404"/>
                <a:ext cx="58738" cy="60325"/>
              </a:xfrm>
              <a:custGeom>
                <a:avLst/>
                <a:gdLst>
                  <a:gd name="T0" fmla="*/ 13 w 14"/>
                  <a:gd name="T1" fmla="*/ 3 h 14"/>
                  <a:gd name="T2" fmla="*/ 12 w 14"/>
                  <a:gd name="T3" fmla="*/ 9 h 14"/>
                  <a:gd name="T4" fmla="*/ 11 w 14"/>
                  <a:gd name="T5" fmla="*/ 12 h 14"/>
                  <a:gd name="T6" fmla="*/ 11 w 14"/>
                  <a:gd name="T7" fmla="*/ 13 h 14"/>
                  <a:gd name="T8" fmla="*/ 14 w 14"/>
                  <a:gd name="T9" fmla="*/ 9 h 14"/>
                  <a:gd name="T10" fmla="*/ 13 w 14"/>
                  <a:gd name="T11" fmla="*/ 3 h 14"/>
                  <a:gd name="T12" fmla="*/ 7 w 14"/>
                  <a:gd name="T13" fmla="*/ 0 h 14"/>
                  <a:gd name="T14" fmla="*/ 1 w 14"/>
                  <a:gd name="T15" fmla="*/ 5 h 14"/>
                  <a:gd name="T16" fmla="*/ 6 w 14"/>
                  <a:gd name="T17" fmla="*/ 14 h 14"/>
                  <a:gd name="T18" fmla="*/ 7 w 14"/>
                  <a:gd name="T19" fmla="*/ 14 h 14"/>
                  <a:gd name="T20" fmla="*/ 7 w 14"/>
                  <a:gd name="T21" fmla="*/ 14 h 14"/>
                  <a:gd name="T22" fmla="*/ 8 w 14"/>
                  <a:gd name="T23" fmla="*/ 12 h 14"/>
                  <a:gd name="T24" fmla="*/ 11 w 14"/>
                  <a:gd name="T25" fmla="*/ 3 h 14"/>
                  <a:gd name="T26" fmla="*/ 11 w 14"/>
                  <a:gd name="T27" fmla="*/ 3 h 14"/>
                  <a:gd name="T28" fmla="*/ 11 w 14"/>
                  <a:gd name="T29" fmla="*/ 2 h 14"/>
                  <a:gd name="T30" fmla="*/ 9 w 14"/>
                  <a:gd name="T31" fmla="*/ 0 h 14"/>
                  <a:gd name="T32" fmla="*/ 7 w 14"/>
                  <a:gd name="T33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4" h="14">
                    <a:moveTo>
                      <a:pt x="13" y="3"/>
                    </a:moveTo>
                    <a:cubicBezTo>
                      <a:pt x="12" y="5"/>
                      <a:pt x="12" y="7"/>
                      <a:pt x="12" y="9"/>
                    </a:cubicBezTo>
                    <a:cubicBezTo>
                      <a:pt x="11" y="10"/>
                      <a:pt x="11" y="11"/>
                      <a:pt x="11" y="12"/>
                    </a:cubicBezTo>
                    <a:cubicBezTo>
                      <a:pt x="11" y="12"/>
                      <a:pt x="11" y="12"/>
                      <a:pt x="11" y="13"/>
                    </a:cubicBezTo>
                    <a:cubicBezTo>
                      <a:pt x="13" y="12"/>
                      <a:pt x="14" y="10"/>
                      <a:pt x="14" y="9"/>
                    </a:cubicBezTo>
                    <a:cubicBezTo>
                      <a:pt x="14" y="7"/>
                      <a:pt x="14" y="5"/>
                      <a:pt x="13" y="3"/>
                    </a:cubicBezTo>
                    <a:moveTo>
                      <a:pt x="7" y="0"/>
                    </a:moveTo>
                    <a:cubicBezTo>
                      <a:pt x="4" y="0"/>
                      <a:pt x="1" y="2"/>
                      <a:pt x="1" y="5"/>
                    </a:cubicBezTo>
                    <a:cubicBezTo>
                      <a:pt x="0" y="9"/>
                      <a:pt x="2" y="13"/>
                      <a:pt x="6" y="14"/>
                    </a:cubicBezTo>
                    <a:cubicBezTo>
                      <a:pt x="6" y="14"/>
                      <a:pt x="7" y="14"/>
                      <a:pt x="7" y="14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7" y="13"/>
                      <a:pt x="8" y="12"/>
                      <a:pt x="8" y="12"/>
                    </a:cubicBezTo>
                    <a:cubicBezTo>
                      <a:pt x="9" y="9"/>
                      <a:pt x="10" y="6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1"/>
                      <a:pt x="10" y="1"/>
                      <a:pt x="9" y="0"/>
                    </a:cubicBezTo>
                    <a:cubicBezTo>
                      <a:pt x="8" y="0"/>
                      <a:pt x="8" y="0"/>
                      <a:pt x="7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16" name="Freeform 115"/>
              <p:cNvSpPr/>
              <p:nvPr/>
            </p:nvSpPr>
            <p:spPr bwMode="auto">
              <a:xfrm>
                <a:off x="9582101" y="-3747442"/>
                <a:ext cx="30163" cy="25400"/>
              </a:xfrm>
              <a:custGeom>
                <a:avLst/>
                <a:gdLst>
                  <a:gd name="T0" fmla="*/ 0 w 7"/>
                  <a:gd name="T1" fmla="*/ 0 h 6"/>
                  <a:gd name="T2" fmla="*/ 5 w 7"/>
                  <a:gd name="T3" fmla="*/ 5 h 6"/>
                  <a:gd name="T4" fmla="*/ 6 w 7"/>
                  <a:gd name="T5" fmla="*/ 6 h 6"/>
                  <a:gd name="T6" fmla="*/ 7 w 7"/>
                  <a:gd name="T7" fmla="*/ 5 h 6"/>
                  <a:gd name="T8" fmla="*/ 1 w 7"/>
                  <a:gd name="T9" fmla="*/ 2 h 6"/>
                  <a:gd name="T10" fmla="*/ 0 w 7"/>
                  <a:gd name="T1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6">
                    <a:moveTo>
                      <a:pt x="0" y="0"/>
                    </a:moveTo>
                    <a:cubicBezTo>
                      <a:pt x="0" y="3"/>
                      <a:pt x="2" y="5"/>
                      <a:pt x="5" y="5"/>
                    </a:cubicBezTo>
                    <a:cubicBezTo>
                      <a:pt x="5" y="6"/>
                      <a:pt x="6" y="6"/>
                      <a:pt x="6" y="6"/>
                    </a:cubicBezTo>
                    <a:cubicBezTo>
                      <a:pt x="7" y="6"/>
                      <a:pt x="7" y="6"/>
                      <a:pt x="7" y="5"/>
                    </a:cubicBezTo>
                    <a:cubicBezTo>
                      <a:pt x="5" y="5"/>
                      <a:pt x="3" y="3"/>
                      <a:pt x="1" y="2"/>
                    </a:cubicBezTo>
                    <a:cubicBezTo>
                      <a:pt x="1" y="2"/>
                      <a:pt x="0" y="1"/>
                      <a:pt x="0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17" name="Freeform 116"/>
              <p:cNvSpPr/>
              <p:nvPr/>
            </p:nvSpPr>
            <p:spPr bwMode="auto">
              <a:xfrm>
                <a:off x="9578926" y="-3747442"/>
                <a:ext cx="41275" cy="22225"/>
              </a:xfrm>
              <a:custGeom>
                <a:avLst/>
                <a:gdLst>
                  <a:gd name="T0" fmla="*/ 0 w 10"/>
                  <a:gd name="T1" fmla="*/ 0 h 5"/>
                  <a:gd name="T2" fmla="*/ 1 w 10"/>
                  <a:gd name="T3" fmla="*/ 0 h 5"/>
                  <a:gd name="T4" fmla="*/ 2 w 10"/>
                  <a:gd name="T5" fmla="*/ 2 h 5"/>
                  <a:gd name="T6" fmla="*/ 8 w 10"/>
                  <a:gd name="T7" fmla="*/ 5 h 5"/>
                  <a:gd name="T8" fmla="*/ 10 w 10"/>
                  <a:gd name="T9" fmla="*/ 5 h 5"/>
                  <a:gd name="T10" fmla="*/ 1 w 10"/>
                  <a:gd name="T11" fmla="*/ 1 h 5"/>
                  <a:gd name="T12" fmla="*/ 0 w 10"/>
                  <a:gd name="T1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5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2" y="2"/>
                      <a:pt x="2" y="2"/>
                    </a:cubicBezTo>
                    <a:cubicBezTo>
                      <a:pt x="4" y="3"/>
                      <a:pt x="6" y="5"/>
                      <a:pt x="8" y="5"/>
                    </a:cubicBezTo>
                    <a:cubicBezTo>
                      <a:pt x="9" y="5"/>
                      <a:pt x="9" y="5"/>
                      <a:pt x="10" y="5"/>
                    </a:cubicBezTo>
                    <a:cubicBezTo>
                      <a:pt x="7" y="4"/>
                      <a:pt x="4" y="3"/>
                      <a:pt x="1" y="1"/>
                    </a:cubicBezTo>
                    <a:cubicBezTo>
                      <a:pt x="1" y="1"/>
                      <a:pt x="1" y="0"/>
                      <a:pt x="0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18" name="Freeform 117"/>
              <p:cNvSpPr/>
              <p:nvPr/>
            </p:nvSpPr>
            <p:spPr bwMode="auto">
              <a:xfrm>
                <a:off x="9578926" y="-3780779"/>
                <a:ext cx="63500" cy="55563"/>
              </a:xfrm>
              <a:custGeom>
                <a:avLst/>
                <a:gdLst>
                  <a:gd name="T0" fmla="*/ 7 w 15"/>
                  <a:gd name="T1" fmla="*/ 0 h 13"/>
                  <a:gd name="T2" fmla="*/ 1 w 15"/>
                  <a:gd name="T3" fmla="*/ 5 h 13"/>
                  <a:gd name="T4" fmla="*/ 0 w 15"/>
                  <a:gd name="T5" fmla="*/ 8 h 13"/>
                  <a:gd name="T6" fmla="*/ 1 w 15"/>
                  <a:gd name="T7" fmla="*/ 9 h 13"/>
                  <a:gd name="T8" fmla="*/ 10 w 15"/>
                  <a:gd name="T9" fmla="*/ 13 h 13"/>
                  <a:gd name="T10" fmla="*/ 14 w 15"/>
                  <a:gd name="T11" fmla="*/ 8 h 13"/>
                  <a:gd name="T12" fmla="*/ 9 w 15"/>
                  <a:gd name="T13" fmla="*/ 0 h 13"/>
                  <a:gd name="T14" fmla="*/ 7 w 15"/>
                  <a:gd name="T15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5" h="13">
                    <a:moveTo>
                      <a:pt x="7" y="0"/>
                    </a:moveTo>
                    <a:cubicBezTo>
                      <a:pt x="4" y="0"/>
                      <a:pt x="1" y="2"/>
                      <a:pt x="1" y="5"/>
                    </a:cubicBezTo>
                    <a:cubicBezTo>
                      <a:pt x="0" y="6"/>
                      <a:pt x="0" y="7"/>
                      <a:pt x="0" y="8"/>
                    </a:cubicBezTo>
                    <a:cubicBezTo>
                      <a:pt x="1" y="8"/>
                      <a:pt x="1" y="9"/>
                      <a:pt x="1" y="9"/>
                    </a:cubicBezTo>
                    <a:cubicBezTo>
                      <a:pt x="4" y="11"/>
                      <a:pt x="7" y="12"/>
                      <a:pt x="10" y="13"/>
                    </a:cubicBezTo>
                    <a:cubicBezTo>
                      <a:pt x="12" y="12"/>
                      <a:pt x="13" y="11"/>
                      <a:pt x="14" y="8"/>
                    </a:cubicBezTo>
                    <a:cubicBezTo>
                      <a:pt x="15" y="5"/>
                      <a:pt x="12" y="1"/>
                      <a:pt x="9" y="0"/>
                    </a:cubicBezTo>
                    <a:cubicBezTo>
                      <a:pt x="8" y="0"/>
                      <a:pt x="8" y="0"/>
                      <a:pt x="7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19" name="Freeform 118"/>
              <p:cNvSpPr/>
              <p:nvPr/>
            </p:nvSpPr>
            <p:spPr bwMode="auto">
              <a:xfrm>
                <a:off x="9493201" y="-3853804"/>
                <a:ext cx="9525" cy="12700"/>
              </a:xfrm>
              <a:custGeom>
                <a:avLst/>
                <a:gdLst>
                  <a:gd name="T0" fmla="*/ 0 w 2"/>
                  <a:gd name="T1" fmla="*/ 0 h 3"/>
                  <a:gd name="T2" fmla="*/ 0 w 2"/>
                  <a:gd name="T3" fmla="*/ 2 h 3"/>
                  <a:gd name="T4" fmla="*/ 0 w 2"/>
                  <a:gd name="T5" fmla="*/ 3 h 3"/>
                  <a:gd name="T6" fmla="*/ 0 w 2"/>
                  <a:gd name="T7" fmla="*/ 3 h 3"/>
                  <a:gd name="T8" fmla="*/ 0 w 2"/>
                  <a:gd name="T9" fmla="*/ 2 h 3"/>
                  <a:gd name="T10" fmla="*/ 0 w 2"/>
                  <a:gd name="T11" fmla="*/ 2 h 3"/>
                  <a:gd name="T12" fmla="*/ 0 w 2"/>
                  <a:gd name="T13" fmla="*/ 2 h 3"/>
                  <a:gd name="T14" fmla="*/ 0 w 2"/>
                  <a:gd name="T15" fmla="*/ 3 h 3"/>
                  <a:gd name="T16" fmla="*/ 1 w 2"/>
                  <a:gd name="T17" fmla="*/ 3 h 3"/>
                  <a:gd name="T18" fmla="*/ 1 w 2"/>
                  <a:gd name="T19" fmla="*/ 3 h 3"/>
                  <a:gd name="T20" fmla="*/ 1 w 2"/>
                  <a:gd name="T21" fmla="*/ 3 h 3"/>
                  <a:gd name="T22" fmla="*/ 0 w 2"/>
                  <a:gd name="T23" fmla="*/ 3 h 3"/>
                  <a:gd name="T24" fmla="*/ 0 w 2"/>
                  <a:gd name="T25" fmla="*/ 3 h 3"/>
                  <a:gd name="T26" fmla="*/ 1 w 2"/>
                  <a:gd name="T27" fmla="*/ 3 h 3"/>
                  <a:gd name="T28" fmla="*/ 2 w 2"/>
                  <a:gd name="T29" fmla="*/ 1 h 3"/>
                  <a:gd name="T30" fmla="*/ 0 w 2"/>
                  <a:gd name="T3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cubicBezTo>
                      <a:pt x="0" y="0"/>
                      <a:pt x="0" y="1"/>
                      <a:pt x="0" y="2"/>
                    </a:cubicBezTo>
                    <a:cubicBezTo>
                      <a:pt x="0" y="2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2"/>
                      <a:pt x="2" y="1"/>
                    </a:cubicBezTo>
                    <a:cubicBezTo>
                      <a:pt x="1" y="1"/>
                      <a:pt x="1" y="0"/>
                      <a:pt x="0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20" name="Freeform 119"/>
              <p:cNvSpPr/>
              <p:nvPr/>
            </p:nvSpPr>
            <p:spPr bwMode="auto">
              <a:xfrm>
                <a:off x="9493201" y="-3861742"/>
                <a:ext cx="17463" cy="12700"/>
              </a:xfrm>
              <a:custGeom>
                <a:avLst/>
                <a:gdLst>
                  <a:gd name="T0" fmla="*/ 4 w 4"/>
                  <a:gd name="T1" fmla="*/ 0 h 3"/>
                  <a:gd name="T2" fmla="*/ 0 w 4"/>
                  <a:gd name="T3" fmla="*/ 1 h 3"/>
                  <a:gd name="T4" fmla="*/ 0 w 4"/>
                  <a:gd name="T5" fmla="*/ 2 h 3"/>
                  <a:gd name="T6" fmla="*/ 2 w 4"/>
                  <a:gd name="T7" fmla="*/ 3 h 3"/>
                  <a:gd name="T8" fmla="*/ 4 w 4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0"/>
                    </a:moveTo>
                    <a:cubicBezTo>
                      <a:pt x="2" y="0"/>
                      <a:pt x="1" y="0"/>
                      <a:pt x="0" y="1"/>
                    </a:cubicBezTo>
                    <a:cubicBezTo>
                      <a:pt x="0" y="1"/>
                      <a:pt x="0" y="1"/>
                      <a:pt x="0" y="2"/>
                    </a:cubicBezTo>
                    <a:cubicBezTo>
                      <a:pt x="1" y="2"/>
                      <a:pt x="1" y="3"/>
                      <a:pt x="2" y="3"/>
                    </a:cubicBezTo>
                    <a:cubicBezTo>
                      <a:pt x="2" y="2"/>
                      <a:pt x="3" y="1"/>
                      <a:pt x="4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21" name="Freeform 120"/>
              <p:cNvSpPr>
                <a:spLocks noEditPoints="1"/>
              </p:cNvSpPr>
              <p:nvPr/>
            </p:nvSpPr>
            <p:spPr bwMode="auto">
              <a:xfrm>
                <a:off x="9493201" y="-3844279"/>
                <a:ext cx="4763" cy="3175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  <a:gd name="T6" fmla="*/ 0 w 1"/>
                  <a:gd name="T7" fmla="*/ 1 h 1"/>
                  <a:gd name="T8" fmla="*/ 1 w 1"/>
                  <a:gd name="T9" fmla="*/ 1 h 1"/>
                  <a:gd name="T10" fmla="*/ 1 w 1"/>
                  <a:gd name="T11" fmla="*/ 1 h 1"/>
                  <a:gd name="T12" fmla="*/ 0 w 1"/>
                  <a:gd name="T13" fmla="*/ 1 h 1"/>
                  <a:gd name="T14" fmla="*/ 0 w 1"/>
                  <a:gd name="T15" fmla="*/ 1 h 1"/>
                  <a:gd name="T16" fmla="*/ 1 w 1"/>
                  <a:gd name="T17" fmla="*/ 1 h 1"/>
                  <a:gd name="T18" fmla="*/ 0 w 1"/>
                  <a:gd name="T19" fmla="*/ 0 h 1"/>
                  <a:gd name="T20" fmla="*/ 0 w 1"/>
                  <a:gd name="T21" fmla="*/ 0 h 1"/>
                  <a:gd name="T22" fmla="*/ 0 w 1"/>
                  <a:gd name="T23" fmla="*/ 1 h 1"/>
                  <a:gd name="T24" fmla="*/ 0 w 1"/>
                  <a:gd name="T25" fmla="*/ 1 h 1"/>
                  <a:gd name="T26" fmla="*/ 0 w 1"/>
                  <a:gd name="T27" fmla="*/ 0 h 1"/>
                  <a:gd name="T28" fmla="*/ 0 w 1"/>
                  <a:gd name="T29" fmla="*/ 0 h 1"/>
                  <a:gd name="T30" fmla="*/ 0 w 1"/>
                  <a:gd name="T31" fmla="*/ 1 h 1"/>
                  <a:gd name="T32" fmla="*/ 0 w 1"/>
                  <a:gd name="T33" fmla="*/ 1 h 1"/>
                  <a:gd name="T34" fmla="*/ 0 w 1"/>
                  <a:gd name="T35" fmla="*/ 1 h 1"/>
                  <a:gd name="T36" fmla="*/ 0 w 1"/>
                  <a:gd name="T37" fmla="*/ 1 h 1"/>
                  <a:gd name="T38" fmla="*/ 0 w 1"/>
                  <a:gd name="T3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22" name="Freeform 121"/>
              <p:cNvSpPr/>
              <p:nvPr/>
            </p:nvSpPr>
            <p:spPr bwMode="auto">
              <a:xfrm>
                <a:off x="9477326" y="-3856979"/>
                <a:ext cx="15875" cy="15875"/>
              </a:xfrm>
              <a:custGeom>
                <a:avLst/>
                <a:gdLst>
                  <a:gd name="T0" fmla="*/ 2 w 4"/>
                  <a:gd name="T1" fmla="*/ 0 h 4"/>
                  <a:gd name="T2" fmla="*/ 0 w 4"/>
                  <a:gd name="T3" fmla="*/ 1 h 4"/>
                  <a:gd name="T4" fmla="*/ 3 w 4"/>
                  <a:gd name="T5" fmla="*/ 3 h 4"/>
                  <a:gd name="T6" fmla="*/ 4 w 4"/>
                  <a:gd name="T7" fmla="*/ 4 h 4"/>
                  <a:gd name="T8" fmla="*/ 2 w 4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0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1" y="2"/>
                      <a:pt x="2" y="3"/>
                      <a:pt x="3" y="3"/>
                    </a:cubicBezTo>
                    <a:cubicBezTo>
                      <a:pt x="3" y="4"/>
                      <a:pt x="3" y="4"/>
                      <a:pt x="4" y="4"/>
                    </a:cubicBezTo>
                    <a:cubicBezTo>
                      <a:pt x="3" y="3"/>
                      <a:pt x="3" y="2"/>
                      <a:pt x="2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23" name="Freeform 122"/>
              <p:cNvSpPr/>
              <p:nvPr/>
            </p:nvSpPr>
            <p:spPr bwMode="auto">
              <a:xfrm>
                <a:off x="9490026" y="-3844279"/>
                <a:ext cx="3175" cy="3175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24" name="Freeform 123"/>
              <p:cNvSpPr>
                <a:spLocks noEditPoints="1"/>
              </p:cNvSpPr>
              <p:nvPr/>
            </p:nvSpPr>
            <p:spPr bwMode="auto">
              <a:xfrm>
                <a:off x="9497963" y="-3853804"/>
                <a:ext cx="55563" cy="17463"/>
              </a:xfrm>
              <a:custGeom>
                <a:avLst/>
                <a:gdLst>
                  <a:gd name="T0" fmla="*/ 0 w 13"/>
                  <a:gd name="T1" fmla="*/ 4 h 4"/>
                  <a:gd name="T2" fmla="*/ 0 w 13"/>
                  <a:gd name="T3" fmla="*/ 4 h 4"/>
                  <a:gd name="T4" fmla="*/ 0 w 13"/>
                  <a:gd name="T5" fmla="*/ 4 h 4"/>
                  <a:gd name="T6" fmla="*/ 0 w 13"/>
                  <a:gd name="T7" fmla="*/ 4 h 4"/>
                  <a:gd name="T8" fmla="*/ 2 w 13"/>
                  <a:gd name="T9" fmla="*/ 3 h 4"/>
                  <a:gd name="T10" fmla="*/ 1 w 13"/>
                  <a:gd name="T11" fmla="*/ 4 h 4"/>
                  <a:gd name="T12" fmla="*/ 0 w 13"/>
                  <a:gd name="T13" fmla="*/ 4 h 4"/>
                  <a:gd name="T14" fmla="*/ 3 w 13"/>
                  <a:gd name="T15" fmla="*/ 4 h 4"/>
                  <a:gd name="T16" fmla="*/ 3 w 13"/>
                  <a:gd name="T17" fmla="*/ 4 h 4"/>
                  <a:gd name="T18" fmla="*/ 2 w 13"/>
                  <a:gd name="T19" fmla="*/ 3 h 4"/>
                  <a:gd name="T20" fmla="*/ 10 w 13"/>
                  <a:gd name="T21" fmla="*/ 0 h 4"/>
                  <a:gd name="T22" fmla="*/ 6 w 13"/>
                  <a:gd name="T23" fmla="*/ 1 h 4"/>
                  <a:gd name="T24" fmla="*/ 7 w 13"/>
                  <a:gd name="T25" fmla="*/ 4 h 4"/>
                  <a:gd name="T26" fmla="*/ 7 w 13"/>
                  <a:gd name="T27" fmla="*/ 4 h 4"/>
                  <a:gd name="T28" fmla="*/ 13 w 13"/>
                  <a:gd name="T29" fmla="*/ 2 h 4"/>
                  <a:gd name="T30" fmla="*/ 10 w 13"/>
                  <a:gd name="T3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3" h="4">
                    <a:moveTo>
                      <a:pt x="0" y="4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moveTo>
                      <a:pt x="2" y="3"/>
                    </a:move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ubicBezTo>
                      <a:pt x="1" y="4"/>
                      <a:pt x="2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3"/>
                      <a:pt x="2" y="3"/>
                    </a:cubicBezTo>
                    <a:moveTo>
                      <a:pt x="10" y="0"/>
                    </a:moveTo>
                    <a:cubicBezTo>
                      <a:pt x="9" y="0"/>
                      <a:pt x="8" y="1"/>
                      <a:pt x="6" y="1"/>
                    </a:cubicBezTo>
                    <a:cubicBezTo>
                      <a:pt x="6" y="2"/>
                      <a:pt x="6" y="3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9" y="4"/>
                      <a:pt x="11" y="3"/>
                      <a:pt x="13" y="2"/>
                    </a:cubicBezTo>
                    <a:cubicBezTo>
                      <a:pt x="12" y="1"/>
                      <a:pt x="11" y="1"/>
                      <a:pt x="10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25" name="Freeform 124"/>
              <p:cNvSpPr/>
              <p:nvPr/>
            </p:nvSpPr>
            <p:spPr bwMode="auto">
              <a:xfrm>
                <a:off x="9497963" y="-3836342"/>
                <a:ext cx="4763" cy="0"/>
              </a:xfrm>
              <a:custGeom>
                <a:avLst/>
                <a:gdLst>
                  <a:gd name="T0" fmla="*/ 1 w 1"/>
                  <a:gd name="T1" fmla="*/ 0 w 1"/>
                  <a:gd name="T2" fmla="*/ 0 w 1"/>
                  <a:gd name="T3" fmla="*/ 0 w 1"/>
                  <a:gd name="T4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26" name="Freeform 125"/>
              <p:cNvSpPr/>
              <p:nvPr/>
            </p:nvSpPr>
            <p:spPr bwMode="auto">
              <a:xfrm>
                <a:off x="9505901" y="-3849042"/>
                <a:ext cx="22225" cy="12700"/>
              </a:xfrm>
              <a:custGeom>
                <a:avLst/>
                <a:gdLst>
                  <a:gd name="T0" fmla="*/ 4 w 5"/>
                  <a:gd name="T1" fmla="*/ 0 h 3"/>
                  <a:gd name="T2" fmla="*/ 3 w 5"/>
                  <a:gd name="T3" fmla="*/ 1 h 3"/>
                  <a:gd name="T4" fmla="*/ 0 w 5"/>
                  <a:gd name="T5" fmla="*/ 2 h 3"/>
                  <a:gd name="T6" fmla="*/ 1 w 5"/>
                  <a:gd name="T7" fmla="*/ 3 h 3"/>
                  <a:gd name="T8" fmla="*/ 5 w 5"/>
                  <a:gd name="T9" fmla="*/ 3 h 3"/>
                  <a:gd name="T10" fmla="*/ 4 w 5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3">
                    <a:moveTo>
                      <a:pt x="4" y="0"/>
                    </a:moveTo>
                    <a:cubicBezTo>
                      <a:pt x="4" y="0"/>
                      <a:pt x="3" y="1"/>
                      <a:pt x="3" y="1"/>
                    </a:cubicBezTo>
                    <a:cubicBezTo>
                      <a:pt x="2" y="1"/>
                      <a:pt x="1" y="2"/>
                      <a:pt x="0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2" y="3"/>
                      <a:pt x="4" y="3"/>
                      <a:pt x="5" y="3"/>
                    </a:cubicBezTo>
                    <a:cubicBezTo>
                      <a:pt x="4" y="2"/>
                      <a:pt x="4" y="1"/>
                      <a:pt x="4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27" name="Freeform 126"/>
              <p:cNvSpPr/>
              <p:nvPr/>
            </p:nvSpPr>
            <p:spPr bwMode="auto">
              <a:xfrm>
                <a:off x="9497963" y="-3853804"/>
                <a:ext cx="42863" cy="17463"/>
              </a:xfrm>
              <a:custGeom>
                <a:avLst/>
                <a:gdLst>
                  <a:gd name="T0" fmla="*/ 10 w 10"/>
                  <a:gd name="T1" fmla="*/ 0 h 4"/>
                  <a:gd name="T2" fmla="*/ 5 w 10"/>
                  <a:gd name="T3" fmla="*/ 2 h 4"/>
                  <a:gd name="T4" fmla="*/ 0 w 10"/>
                  <a:gd name="T5" fmla="*/ 4 h 4"/>
                  <a:gd name="T6" fmla="*/ 0 w 10"/>
                  <a:gd name="T7" fmla="*/ 4 h 4"/>
                  <a:gd name="T8" fmla="*/ 0 w 10"/>
                  <a:gd name="T9" fmla="*/ 4 h 4"/>
                  <a:gd name="T10" fmla="*/ 1 w 10"/>
                  <a:gd name="T11" fmla="*/ 4 h 4"/>
                  <a:gd name="T12" fmla="*/ 1 w 10"/>
                  <a:gd name="T13" fmla="*/ 4 h 4"/>
                  <a:gd name="T14" fmla="*/ 2 w 10"/>
                  <a:gd name="T15" fmla="*/ 3 h 4"/>
                  <a:gd name="T16" fmla="*/ 2 w 10"/>
                  <a:gd name="T17" fmla="*/ 3 h 4"/>
                  <a:gd name="T18" fmla="*/ 5 w 10"/>
                  <a:gd name="T19" fmla="*/ 2 h 4"/>
                  <a:gd name="T20" fmla="*/ 6 w 10"/>
                  <a:gd name="T21" fmla="*/ 1 h 4"/>
                  <a:gd name="T22" fmla="*/ 10 w 10"/>
                  <a:gd name="T23" fmla="*/ 0 h 4"/>
                  <a:gd name="T24" fmla="*/ 10 w 10"/>
                  <a:gd name="T2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0" h="4">
                    <a:moveTo>
                      <a:pt x="10" y="0"/>
                    </a:moveTo>
                    <a:cubicBezTo>
                      <a:pt x="8" y="0"/>
                      <a:pt x="7" y="1"/>
                      <a:pt x="5" y="2"/>
                    </a:cubicBezTo>
                    <a:cubicBezTo>
                      <a:pt x="4" y="2"/>
                      <a:pt x="1" y="3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3" y="3"/>
                      <a:pt x="4" y="2"/>
                      <a:pt x="5" y="2"/>
                    </a:cubicBezTo>
                    <a:cubicBezTo>
                      <a:pt x="5" y="2"/>
                      <a:pt x="6" y="1"/>
                      <a:pt x="6" y="1"/>
                    </a:cubicBezTo>
                    <a:cubicBezTo>
                      <a:pt x="8" y="1"/>
                      <a:pt x="9" y="0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28" name="Freeform 127"/>
              <p:cNvSpPr/>
              <p:nvPr/>
            </p:nvSpPr>
            <p:spPr bwMode="auto">
              <a:xfrm>
                <a:off x="9459863" y="-3841104"/>
                <a:ext cx="33338" cy="12700"/>
              </a:xfrm>
              <a:custGeom>
                <a:avLst/>
                <a:gdLst>
                  <a:gd name="T0" fmla="*/ 2 w 8"/>
                  <a:gd name="T1" fmla="*/ 0 h 3"/>
                  <a:gd name="T2" fmla="*/ 0 w 8"/>
                  <a:gd name="T3" fmla="*/ 3 h 3"/>
                  <a:gd name="T4" fmla="*/ 0 w 8"/>
                  <a:gd name="T5" fmla="*/ 3 h 3"/>
                  <a:gd name="T6" fmla="*/ 2 w 8"/>
                  <a:gd name="T7" fmla="*/ 2 h 3"/>
                  <a:gd name="T8" fmla="*/ 6 w 8"/>
                  <a:gd name="T9" fmla="*/ 1 h 3"/>
                  <a:gd name="T10" fmla="*/ 5 w 8"/>
                  <a:gd name="T11" fmla="*/ 1 h 3"/>
                  <a:gd name="T12" fmla="*/ 5 w 8"/>
                  <a:gd name="T13" fmla="*/ 1 h 3"/>
                  <a:gd name="T14" fmla="*/ 5 w 8"/>
                  <a:gd name="T15" fmla="*/ 1 h 3"/>
                  <a:gd name="T16" fmla="*/ 7 w 8"/>
                  <a:gd name="T17" fmla="*/ 1 h 3"/>
                  <a:gd name="T18" fmla="*/ 8 w 8"/>
                  <a:gd name="T19" fmla="*/ 0 h 3"/>
                  <a:gd name="T20" fmla="*/ 8 w 8"/>
                  <a:gd name="T21" fmla="*/ 0 h 3"/>
                  <a:gd name="T22" fmla="*/ 5 w 8"/>
                  <a:gd name="T23" fmla="*/ 0 h 3"/>
                  <a:gd name="T24" fmla="*/ 2 w 8"/>
                  <a:gd name="T2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" h="3">
                    <a:moveTo>
                      <a:pt x="2" y="0"/>
                    </a:moveTo>
                    <a:cubicBezTo>
                      <a:pt x="1" y="1"/>
                      <a:pt x="1" y="2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1" y="2"/>
                      <a:pt x="2" y="2"/>
                    </a:cubicBezTo>
                    <a:cubicBezTo>
                      <a:pt x="3" y="2"/>
                      <a:pt x="4" y="2"/>
                      <a:pt x="6" y="1"/>
                    </a:cubicBezTo>
                    <a:cubicBezTo>
                      <a:pt x="6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6" y="1"/>
                      <a:pt x="6" y="1"/>
                      <a:pt x="7" y="1"/>
                    </a:cubicBezTo>
                    <a:cubicBezTo>
                      <a:pt x="7" y="1"/>
                      <a:pt x="7" y="1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7" y="0"/>
                      <a:pt x="6" y="0"/>
                      <a:pt x="5" y="0"/>
                    </a:cubicBezTo>
                    <a:cubicBezTo>
                      <a:pt x="4" y="0"/>
                      <a:pt x="3" y="0"/>
                      <a:pt x="2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29" name="Freeform 128"/>
              <p:cNvSpPr/>
              <p:nvPr/>
            </p:nvSpPr>
            <p:spPr bwMode="auto">
              <a:xfrm>
                <a:off x="9459863" y="-382840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30" name="Freeform 129"/>
              <p:cNvSpPr>
                <a:spLocks noEditPoints="1"/>
              </p:cNvSpPr>
              <p:nvPr/>
            </p:nvSpPr>
            <p:spPr bwMode="auto">
              <a:xfrm>
                <a:off x="9480501" y="-3841104"/>
                <a:ext cx="12700" cy="4763"/>
              </a:xfrm>
              <a:custGeom>
                <a:avLst/>
                <a:gdLst>
                  <a:gd name="T0" fmla="*/ 0 w 3"/>
                  <a:gd name="T1" fmla="*/ 1 h 1"/>
                  <a:gd name="T2" fmla="*/ 1 w 3"/>
                  <a:gd name="T3" fmla="*/ 1 h 1"/>
                  <a:gd name="T4" fmla="*/ 1 w 3"/>
                  <a:gd name="T5" fmla="*/ 1 h 1"/>
                  <a:gd name="T6" fmla="*/ 0 w 3"/>
                  <a:gd name="T7" fmla="*/ 1 h 1"/>
                  <a:gd name="T8" fmla="*/ 0 w 3"/>
                  <a:gd name="T9" fmla="*/ 1 h 1"/>
                  <a:gd name="T10" fmla="*/ 0 w 3"/>
                  <a:gd name="T11" fmla="*/ 0 h 1"/>
                  <a:gd name="T12" fmla="*/ 3 w 3"/>
                  <a:gd name="T13" fmla="*/ 0 h 1"/>
                  <a:gd name="T14" fmla="*/ 3 w 3"/>
                  <a:gd name="T15" fmla="*/ 0 h 1"/>
                  <a:gd name="T16" fmla="*/ 0 w 3"/>
                  <a:gd name="T1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" h="1">
                    <a:moveTo>
                      <a:pt x="0" y="1"/>
                    </a:move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moveTo>
                      <a:pt x="0" y="0"/>
                    </a:moveTo>
                    <a:cubicBezTo>
                      <a:pt x="1" y="0"/>
                      <a:pt x="2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1" y="0"/>
                      <a:pt x="0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31" name="Freeform 130"/>
              <p:cNvSpPr/>
              <p:nvPr/>
            </p:nvSpPr>
            <p:spPr bwMode="auto">
              <a:xfrm>
                <a:off x="9493201" y="-3841104"/>
                <a:ext cx="0" cy="476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32" name="Freeform 131"/>
              <p:cNvSpPr/>
              <p:nvPr/>
            </p:nvSpPr>
            <p:spPr bwMode="auto">
              <a:xfrm>
                <a:off x="9493201" y="-3841104"/>
                <a:ext cx="0" cy="476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33" name="Freeform 132"/>
              <p:cNvSpPr/>
              <p:nvPr/>
            </p:nvSpPr>
            <p:spPr bwMode="auto">
              <a:xfrm>
                <a:off x="9493201" y="-3841104"/>
                <a:ext cx="0" cy="4763"/>
              </a:xfrm>
              <a:custGeom>
                <a:avLst/>
                <a:gdLst>
                  <a:gd name="T0" fmla="*/ 0 h 3"/>
                  <a:gd name="T1" fmla="*/ 3 h 3"/>
                  <a:gd name="T2" fmla="*/ 3 h 3"/>
                  <a:gd name="T3" fmla="*/ 0 h 3"/>
                  <a:gd name="T4" fmla="*/ 0 h 3"/>
                  <a:gd name="T5" fmla="*/ 0 h 3"/>
                  <a:gd name="T6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  <a:cxn ang="0">
                    <a:pos x="0" y="T6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34" name="Freeform 133"/>
              <p:cNvSpPr/>
              <p:nvPr/>
            </p:nvSpPr>
            <p:spPr bwMode="auto">
              <a:xfrm>
                <a:off x="9493201" y="-3841104"/>
                <a:ext cx="0" cy="4763"/>
              </a:xfrm>
              <a:custGeom>
                <a:avLst/>
                <a:gdLst>
                  <a:gd name="T0" fmla="*/ 0 h 3"/>
                  <a:gd name="T1" fmla="*/ 3 h 3"/>
                  <a:gd name="T2" fmla="*/ 3 h 3"/>
                  <a:gd name="T3" fmla="*/ 0 h 3"/>
                  <a:gd name="T4" fmla="*/ 0 h 3"/>
                  <a:gd name="T5" fmla="*/ 0 h 3"/>
                  <a:gd name="T6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  <a:cxn ang="0">
                    <a:pos x="0" y="T6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35" name="Rectangle 134"/>
              <p:cNvSpPr>
                <a:spLocks noChangeArrowheads="1"/>
              </p:cNvSpPr>
              <p:nvPr/>
            </p:nvSpPr>
            <p:spPr bwMode="auto">
              <a:xfrm>
                <a:off x="9493201" y="-3841104"/>
                <a:ext cx="1588" cy="4763"/>
              </a:xfrm>
              <a:prstGeom prst="rect">
                <a:avLst/>
              </a:pr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36" name="Freeform 135"/>
              <p:cNvSpPr/>
              <p:nvPr/>
            </p:nvSpPr>
            <p:spPr bwMode="auto">
              <a:xfrm>
                <a:off x="9493201" y="-3841104"/>
                <a:ext cx="0" cy="4763"/>
              </a:xfrm>
              <a:custGeom>
                <a:avLst/>
                <a:gdLst>
                  <a:gd name="T0" fmla="*/ 0 h 3"/>
                  <a:gd name="T1" fmla="*/ 3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0"/>
                    </a:ln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37" name="Freeform 136"/>
              <p:cNvSpPr/>
              <p:nvPr/>
            </p:nvSpPr>
            <p:spPr bwMode="auto">
              <a:xfrm>
                <a:off x="9493201" y="-3841104"/>
                <a:ext cx="0" cy="4763"/>
              </a:xfrm>
              <a:custGeom>
                <a:avLst/>
                <a:gdLst>
                  <a:gd name="T0" fmla="*/ 0 h 3"/>
                  <a:gd name="T1" fmla="*/ 3 h 3"/>
                  <a:gd name="T2" fmla="*/ 3 h 3"/>
                  <a:gd name="T3" fmla="*/ 3 h 3"/>
                  <a:gd name="T4" fmla="*/ 3 h 3"/>
                  <a:gd name="T5" fmla="*/ 0 h 3"/>
                  <a:gd name="T6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  <a:cxn ang="0">
                    <a:pos x="0" y="T6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38" name="Freeform 137"/>
              <p:cNvSpPr/>
              <p:nvPr/>
            </p:nvSpPr>
            <p:spPr bwMode="auto">
              <a:xfrm>
                <a:off x="9493201" y="-3841104"/>
                <a:ext cx="0" cy="4763"/>
              </a:xfrm>
              <a:custGeom>
                <a:avLst/>
                <a:gdLst>
                  <a:gd name="T0" fmla="*/ 0 h 3"/>
                  <a:gd name="T1" fmla="*/ 3 h 3"/>
                  <a:gd name="T2" fmla="*/ 3 h 3"/>
                  <a:gd name="T3" fmla="*/ 3 h 3"/>
                  <a:gd name="T4" fmla="*/ 3 h 3"/>
                  <a:gd name="T5" fmla="*/ 0 h 3"/>
                  <a:gd name="T6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  <a:cxn ang="0">
                    <a:pos x="0" y="T6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39" name="Freeform 138"/>
              <p:cNvSpPr/>
              <p:nvPr/>
            </p:nvSpPr>
            <p:spPr bwMode="auto">
              <a:xfrm>
                <a:off x="9490026" y="-3836342"/>
                <a:ext cx="3175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  <a:gd name="T3" fmla="*/ 2 w 2"/>
                  <a:gd name="T4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40" name="Freeform 139"/>
              <p:cNvSpPr/>
              <p:nvPr/>
            </p:nvSpPr>
            <p:spPr bwMode="auto">
              <a:xfrm>
                <a:off x="9490026" y="-3836342"/>
                <a:ext cx="3175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  <a:gd name="T3" fmla="*/ 2 w 2"/>
                  <a:gd name="T4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41" name="Rectangle 140"/>
              <p:cNvSpPr>
                <a:spLocks noChangeArrowheads="1"/>
              </p:cNvSpPr>
              <p:nvPr/>
            </p:nvSpPr>
            <p:spPr bwMode="auto">
              <a:xfrm>
                <a:off x="9490026" y="-3836342"/>
                <a:ext cx="3175" cy="1588"/>
              </a:xfrm>
              <a:prstGeom prst="rect">
                <a:avLst/>
              </a:pr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42" name="Rectangle 141"/>
              <p:cNvSpPr>
                <a:spLocks noChangeArrowheads="1"/>
              </p:cNvSpPr>
              <p:nvPr/>
            </p:nvSpPr>
            <p:spPr bwMode="auto">
              <a:xfrm>
                <a:off x="9490026" y="-3836342"/>
                <a:ext cx="3175" cy="1588"/>
              </a:xfrm>
              <a:prstGeom prst="rect">
                <a:avLst/>
              </a:pr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43" name="Freeform 142"/>
              <p:cNvSpPr/>
              <p:nvPr/>
            </p:nvSpPr>
            <p:spPr bwMode="auto">
              <a:xfrm>
                <a:off x="9477326" y="-3831579"/>
                <a:ext cx="15875" cy="15875"/>
              </a:xfrm>
              <a:custGeom>
                <a:avLst/>
                <a:gdLst>
                  <a:gd name="T0" fmla="*/ 3 w 4"/>
                  <a:gd name="T1" fmla="*/ 0 h 4"/>
                  <a:gd name="T2" fmla="*/ 0 w 4"/>
                  <a:gd name="T3" fmla="*/ 3 h 4"/>
                  <a:gd name="T4" fmla="*/ 0 w 4"/>
                  <a:gd name="T5" fmla="*/ 3 h 4"/>
                  <a:gd name="T6" fmla="*/ 1 w 4"/>
                  <a:gd name="T7" fmla="*/ 4 h 4"/>
                  <a:gd name="T8" fmla="*/ 3 w 4"/>
                  <a:gd name="T9" fmla="*/ 1 h 4"/>
                  <a:gd name="T10" fmla="*/ 4 w 4"/>
                  <a:gd name="T11" fmla="*/ 0 h 4"/>
                  <a:gd name="T12" fmla="*/ 3 w 4"/>
                  <a:gd name="T13" fmla="*/ 0 h 4"/>
                  <a:gd name="T14" fmla="*/ 3 w 4"/>
                  <a:gd name="T15" fmla="*/ 0 h 4"/>
                  <a:gd name="T16" fmla="*/ 3 w 4"/>
                  <a:gd name="T17" fmla="*/ 0 h 4"/>
                  <a:gd name="T18" fmla="*/ 3 w 4"/>
                  <a:gd name="T19" fmla="*/ 0 h 4"/>
                  <a:gd name="T20" fmla="*/ 3 w 4"/>
                  <a:gd name="T21" fmla="*/ 0 h 4"/>
                  <a:gd name="T22" fmla="*/ 3 w 4"/>
                  <a:gd name="T23" fmla="*/ 0 h 4"/>
                  <a:gd name="T24" fmla="*/ 3 w 4"/>
                  <a:gd name="T2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1" y="3"/>
                      <a:pt x="1" y="4"/>
                    </a:cubicBezTo>
                    <a:cubicBezTo>
                      <a:pt x="2" y="3"/>
                      <a:pt x="3" y="2"/>
                      <a:pt x="3" y="1"/>
                    </a:cubicBezTo>
                    <a:cubicBezTo>
                      <a:pt x="4" y="1"/>
                      <a:pt x="4" y="0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44" name="Freeform 143"/>
              <p:cNvSpPr>
                <a:spLocks noEditPoints="1"/>
              </p:cNvSpPr>
              <p:nvPr/>
            </p:nvSpPr>
            <p:spPr bwMode="auto">
              <a:xfrm>
                <a:off x="9459863" y="-3828404"/>
                <a:ext cx="30163" cy="60325"/>
              </a:xfrm>
              <a:custGeom>
                <a:avLst/>
                <a:gdLst>
                  <a:gd name="T0" fmla="*/ 4 w 7"/>
                  <a:gd name="T1" fmla="*/ 9 h 14"/>
                  <a:gd name="T2" fmla="*/ 1 w 7"/>
                  <a:gd name="T3" fmla="*/ 9 h 14"/>
                  <a:gd name="T4" fmla="*/ 0 w 7"/>
                  <a:gd name="T5" fmla="*/ 11 h 14"/>
                  <a:gd name="T6" fmla="*/ 2 w 7"/>
                  <a:gd name="T7" fmla="*/ 14 h 14"/>
                  <a:gd name="T8" fmla="*/ 3 w 7"/>
                  <a:gd name="T9" fmla="*/ 12 h 14"/>
                  <a:gd name="T10" fmla="*/ 4 w 7"/>
                  <a:gd name="T11" fmla="*/ 9 h 14"/>
                  <a:gd name="T12" fmla="*/ 7 w 7"/>
                  <a:gd name="T13" fmla="*/ 0 h 14"/>
                  <a:gd name="T14" fmla="*/ 5 w 7"/>
                  <a:gd name="T15" fmla="*/ 3 h 14"/>
                  <a:gd name="T16" fmla="*/ 6 w 7"/>
                  <a:gd name="T17" fmla="*/ 3 h 14"/>
                  <a:gd name="T18" fmla="*/ 6 w 7"/>
                  <a:gd name="T19" fmla="*/ 3 h 14"/>
                  <a:gd name="T20" fmla="*/ 7 w 7"/>
                  <a:gd name="T21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" h="14">
                    <a:moveTo>
                      <a:pt x="4" y="9"/>
                    </a:moveTo>
                    <a:cubicBezTo>
                      <a:pt x="3" y="9"/>
                      <a:pt x="2" y="9"/>
                      <a:pt x="1" y="9"/>
                    </a:cubicBezTo>
                    <a:cubicBezTo>
                      <a:pt x="0" y="10"/>
                      <a:pt x="0" y="11"/>
                      <a:pt x="0" y="11"/>
                    </a:cubicBezTo>
                    <a:cubicBezTo>
                      <a:pt x="1" y="12"/>
                      <a:pt x="1" y="13"/>
                      <a:pt x="2" y="14"/>
                    </a:cubicBezTo>
                    <a:cubicBezTo>
                      <a:pt x="2" y="13"/>
                      <a:pt x="3" y="12"/>
                      <a:pt x="3" y="12"/>
                    </a:cubicBezTo>
                    <a:cubicBezTo>
                      <a:pt x="4" y="11"/>
                      <a:pt x="4" y="10"/>
                      <a:pt x="4" y="9"/>
                    </a:cubicBezTo>
                    <a:moveTo>
                      <a:pt x="7" y="0"/>
                    </a:moveTo>
                    <a:cubicBezTo>
                      <a:pt x="7" y="1"/>
                      <a:pt x="6" y="2"/>
                      <a:pt x="5" y="3"/>
                    </a:cubicBezTo>
                    <a:cubicBezTo>
                      <a:pt x="5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7" y="2"/>
                      <a:pt x="7" y="1"/>
                      <a:pt x="7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45" name="Freeform 144"/>
              <p:cNvSpPr/>
              <p:nvPr/>
            </p:nvSpPr>
            <p:spPr bwMode="auto">
              <a:xfrm>
                <a:off x="9464626" y="-3818879"/>
                <a:ext cx="20638" cy="30163"/>
              </a:xfrm>
              <a:custGeom>
                <a:avLst/>
                <a:gdLst>
                  <a:gd name="T0" fmla="*/ 3 w 5"/>
                  <a:gd name="T1" fmla="*/ 0 h 7"/>
                  <a:gd name="T2" fmla="*/ 1 w 5"/>
                  <a:gd name="T3" fmla="*/ 3 h 7"/>
                  <a:gd name="T4" fmla="*/ 0 w 5"/>
                  <a:gd name="T5" fmla="*/ 7 h 7"/>
                  <a:gd name="T6" fmla="*/ 3 w 5"/>
                  <a:gd name="T7" fmla="*/ 7 h 7"/>
                  <a:gd name="T8" fmla="*/ 5 w 5"/>
                  <a:gd name="T9" fmla="*/ 1 h 7"/>
                  <a:gd name="T10" fmla="*/ 4 w 5"/>
                  <a:gd name="T11" fmla="*/ 1 h 7"/>
                  <a:gd name="T12" fmla="*/ 3 w 5"/>
                  <a:gd name="T13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7">
                    <a:moveTo>
                      <a:pt x="3" y="0"/>
                    </a:moveTo>
                    <a:cubicBezTo>
                      <a:pt x="3" y="1"/>
                      <a:pt x="2" y="2"/>
                      <a:pt x="1" y="3"/>
                    </a:cubicBezTo>
                    <a:cubicBezTo>
                      <a:pt x="0" y="5"/>
                      <a:pt x="0" y="6"/>
                      <a:pt x="0" y="7"/>
                    </a:cubicBezTo>
                    <a:cubicBezTo>
                      <a:pt x="1" y="7"/>
                      <a:pt x="2" y="7"/>
                      <a:pt x="3" y="7"/>
                    </a:cubicBezTo>
                    <a:cubicBezTo>
                      <a:pt x="4" y="5"/>
                      <a:pt x="5" y="3"/>
                      <a:pt x="5" y="1"/>
                    </a:cubicBezTo>
                    <a:cubicBezTo>
                      <a:pt x="5" y="1"/>
                      <a:pt x="4" y="1"/>
                      <a:pt x="4" y="1"/>
                    </a:cubicBezTo>
                    <a:cubicBezTo>
                      <a:pt x="4" y="0"/>
                      <a:pt x="3" y="0"/>
                      <a:pt x="3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46" name="Freeform 145"/>
              <p:cNvSpPr>
                <a:spLocks noEditPoints="1"/>
              </p:cNvSpPr>
              <p:nvPr/>
            </p:nvSpPr>
            <p:spPr bwMode="auto">
              <a:xfrm>
                <a:off x="9477326" y="-3831579"/>
                <a:ext cx="15875" cy="12700"/>
              </a:xfrm>
              <a:custGeom>
                <a:avLst/>
                <a:gdLst>
                  <a:gd name="T0" fmla="*/ 4 w 4"/>
                  <a:gd name="T1" fmla="*/ 0 h 3"/>
                  <a:gd name="T2" fmla="*/ 3 w 4"/>
                  <a:gd name="T3" fmla="*/ 0 h 3"/>
                  <a:gd name="T4" fmla="*/ 3 w 4"/>
                  <a:gd name="T5" fmla="*/ 0 h 3"/>
                  <a:gd name="T6" fmla="*/ 3 w 4"/>
                  <a:gd name="T7" fmla="*/ 0 h 3"/>
                  <a:gd name="T8" fmla="*/ 3 w 4"/>
                  <a:gd name="T9" fmla="*/ 0 h 3"/>
                  <a:gd name="T10" fmla="*/ 4 w 4"/>
                  <a:gd name="T11" fmla="*/ 0 h 3"/>
                  <a:gd name="T12" fmla="*/ 4 w 4"/>
                  <a:gd name="T13" fmla="*/ 0 h 3"/>
                  <a:gd name="T14" fmla="*/ 4 w 4"/>
                  <a:gd name="T15" fmla="*/ 0 h 3"/>
                  <a:gd name="T16" fmla="*/ 3 w 4"/>
                  <a:gd name="T17" fmla="*/ 0 h 3"/>
                  <a:gd name="T18" fmla="*/ 0 w 4"/>
                  <a:gd name="T19" fmla="*/ 3 h 3"/>
                  <a:gd name="T20" fmla="*/ 3 w 4"/>
                  <a:gd name="T21" fmla="*/ 0 h 3"/>
                  <a:gd name="T22" fmla="*/ 3 w 4"/>
                  <a:gd name="T23" fmla="*/ 0 h 3"/>
                  <a:gd name="T24" fmla="*/ 3 w 4"/>
                  <a:gd name="T25" fmla="*/ 0 h 3"/>
                  <a:gd name="T26" fmla="*/ 3 w 4"/>
                  <a:gd name="T2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4" h="3">
                    <a:moveTo>
                      <a:pt x="4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moveTo>
                      <a:pt x="3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1" y="2"/>
                      <a:pt x="2" y="1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47" name="Freeform 146"/>
              <p:cNvSpPr>
                <a:spLocks noEditPoints="1"/>
              </p:cNvSpPr>
              <p:nvPr/>
            </p:nvSpPr>
            <p:spPr bwMode="auto">
              <a:xfrm>
                <a:off x="9497963" y="-3823642"/>
                <a:ext cx="58738" cy="55563"/>
              </a:xfrm>
              <a:custGeom>
                <a:avLst/>
                <a:gdLst>
                  <a:gd name="T0" fmla="*/ 7 w 14"/>
                  <a:gd name="T1" fmla="*/ 7 h 13"/>
                  <a:gd name="T2" fmla="*/ 6 w 14"/>
                  <a:gd name="T3" fmla="*/ 7 h 13"/>
                  <a:gd name="T4" fmla="*/ 13 w 14"/>
                  <a:gd name="T5" fmla="*/ 13 h 13"/>
                  <a:gd name="T6" fmla="*/ 14 w 14"/>
                  <a:gd name="T7" fmla="*/ 13 h 13"/>
                  <a:gd name="T8" fmla="*/ 9 w 14"/>
                  <a:gd name="T9" fmla="*/ 8 h 13"/>
                  <a:gd name="T10" fmla="*/ 7 w 14"/>
                  <a:gd name="T11" fmla="*/ 7 h 13"/>
                  <a:gd name="T12" fmla="*/ 0 w 14"/>
                  <a:gd name="T13" fmla="*/ 0 h 13"/>
                  <a:gd name="T14" fmla="*/ 2 w 14"/>
                  <a:gd name="T15" fmla="*/ 3 h 13"/>
                  <a:gd name="T16" fmla="*/ 5 w 14"/>
                  <a:gd name="T17" fmla="*/ 6 h 13"/>
                  <a:gd name="T18" fmla="*/ 7 w 14"/>
                  <a:gd name="T19" fmla="*/ 6 h 13"/>
                  <a:gd name="T20" fmla="*/ 2 w 14"/>
                  <a:gd name="T21" fmla="*/ 1 h 13"/>
                  <a:gd name="T22" fmla="*/ 0 w 14"/>
                  <a:gd name="T23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4" h="13">
                    <a:moveTo>
                      <a:pt x="7" y="7"/>
                    </a:moveTo>
                    <a:cubicBezTo>
                      <a:pt x="7" y="7"/>
                      <a:pt x="6" y="7"/>
                      <a:pt x="6" y="7"/>
                    </a:cubicBezTo>
                    <a:cubicBezTo>
                      <a:pt x="8" y="9"/>
                      <a:pt x="11" y="11"/>
                      <a:pt x="13" y="13"/>
                    </a:cubicBezTo>
                    <a:cubicBezTo>
                      <a:pt x="13" y="13"/>
                      <a:pt x="14" y="13"/>
                      <a:pt x="14" y="13"/>
                    </a:cubicBezTo>
                    <a:cubicBezTo>
                      <a:pt x="12" y="11"/>
                      <a:pt x="11" y="9"/>
                      <a:pt x="9" y="8"/>
                    </a:cubicBezTo>
                    <a:cubicBezTo>
                      <a:pt x="9" y="7"/>
                      <a:pt x="8" y="7"/>
                      <a:pt x="7" y="7"/>
                    </a:cubicBezTo>
                    <a:moveTo>
                      <a:pt x="0" y="0"/>
                    </a:moveTo>
                    <a:cubicBezTo>
                      <a:pt x="1" y="1"/>
                      <a:pt x="1" y="2"/>
                      <a:pt x="2" y="3"/>
                    </a:cubicBezTo>
                    <a:cubicBezTo>
                      <a:pt x="3" y="4"/>
                      <a:pt x="4" y="5"/>
                      <a:pt x="5" y="6"/>
                    </a:cubicBezTo>
                    <a:cubicBezTo>
                      <a:pt x="6" y="6"/>
                      <a:pt x="6" y="6"/>
                      <a:pt x="7" y="6"/>
                    </a:cubicBezTo>
                    <a:cubicBezTo>
                      <a:pt x="6" y="4"/>
                      <a:pt x="4" y="2"/>
                      <a:pt x="2" y="1"/>
                    </a:cubicBezTo>
                    <a:cubicBezTo>
                      <a:pt x="2" y="1"/>
                      <a:pt x="1" y="0"/>
                      <a:pt x="0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48" name="Freeform 147"/>
              <p:cNvSpPr>
                <a:spLocks noEditPoints="1"/>
              </p:cNvSpPr>
              <p:nvPr/>
            </p:nvSpPr>
            <p:spPr bwMode="auto">
              <a:xfrm>
                <a:off x="9505901" y="-3810942"/>
                <a:ext cx="47625" cy="50800"/>
              </a:xfrm>
              <a:custGeom>
                <a:avLst/>
                <a:gdLst>
                  <a:gd name="T0" fmla="*/ 4 w 11"/>
                  <a:gd name="T1" fmla="*/ 4 h 12"/>
                  <a:gd name="T2" fmla="*/ 2 w 11"/>
                  <a:gd name="T3" fmla="*/ 4 h 12"/>
                  <a:gd name="T4" fmla="*/ 8 w 11"/>
                  <a:gd name="T5" fmla="*/ 10 h 12"/>
                  <a:gd name="T6" fmla="*/ 9 w 11"/>
                  <a:gd name="T7" fmla="*/ 12 h 12"/>
                  <a:gd name="T8" fmla="*/ 11 w 11"/>
                  <a:gd name="T9" fmla="*/ 10 h 12"/>
                  <a:gd name="T10" fmla="*/ 11 w 11"/>
                  <a:gd name="T11" fmla="*/ 10 h 12"/>
                  <a:gd name="T12" fmla="*/ 4 w 11"/>
                  <a:gd name="T13" fmla="*/ 4 h 12"/>
                  <a:gd name="T14" fmla="*/ 0 w 11"/>
                  <a:gd name="T15" fmla="*/ 0 h 12"/>
                  <a:gd name="T16" fmla="*/ 0 w 11"/>
                  <a:gd name="T17" fmla="*/ 0 h 12"/>
                  <a:gd name="T18" fmla="*/ 1 w 11"/>
                  <a:gd name="T19" fmla="*/ 2 h 12"/>
                  <a:gd name="T20" fmla="*/ 1 w 11"/>
                  <a:gd name="T21" fmla="*/ 3 h 12"/>
                  <a:gd name="T22" fmla="*/ 2 w 11"/>
                  <a:gd name="T23" fmla="*/ 3 h 12"/>
                  <a:gd name="T24" fmla="*/ 3 w 11"/>
                  <a:gd name="T25" fmla="*/ 3 h 12"/>
                  <a:gd name="T26" fmla="*/ 0 w 11"/>
                  <a:gd name="T27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1" h="12">
                    <a:moveTo>
                      <a:pt x="4" y="4"/>
                    </a:moveTo>
                    <a:cubicBezTo>
                      <a:pt x="3" y="4"/>
                      <a:pt x="3" y="4"/>
                      <a:pt x="2" y="4"/>
                    </a:cubicBezTo>
                    <a:cubicBezTo>
                      <a:pt x="4" y="6"/>
                      <a:pt x="6" y="8"/>
                      <a:pt x="8" y="10"/>
                    </a:cubicBezTo>
                    <a:cubicBezTo>
                      <a:pt x="8" y="11"/>
                      <a:pt x="9" y="11"/>
                      <a:pt x="9" y="12"/>
                    </a:cubicBezTo>
                    <a:cubicBezTo>
                      <a:pt x="10" y="12"/>
                      <a:pt x="10" y="11"/>
                      <a:pt x="11" y="10"/>
                    </a:cubicBezTo>
                    <a:cubicBezTo>
                      <a:pt x="11" y="10"/>
                      <a:pt x="11" y="10"/>
                      <a:pt x="11" y="10"/>
                    </a:cubicBezTo>
                    <a:cubicBezTo>
                      <a:pt x="9" y="8"/>
                      <a:pt x="6" y="6"/>
                      <a:pt x="4" y="4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2" y="3"/>
                      <a:pt x="2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2" y="2"/>
                      <a:pt x="1" y="1"/>
                      <a:pt x="0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49" name="Freeform 148"/>
              <p:cNvSpPr/>
              <p:nvPr/>
            </p:nvSpPr>
            <p:spPr bwMode="auto">
              <a:xfrm>
                <a:off x="9515426" y="-3798242"/>
                <a:ext cx="20638" cy="9525"/>
              </a:xfrm>
              <a:custGeom>
                <a:avLst/>
                <a:gdLst>
                  <a:gd name="T0" fmla="*/ 3 w 5"/>
                  <a:gd name="T1" fmla="*/ 0 h 2"/>
                  <a:gd name="T2" fmla="*/ 1 w 5"/>
                  <a:gd name="T3" fmla="*/ 0 h 2"/>
                  <a:gd name="T4" fmla="*/ 0 w 5"/>
                  <a:gd name="T5" fmla="*/ 0 h 2"/>
                  <a:gd name="T6" fmla="*/ 4 w 5"/>
                  <a:gd name="T7" fmla="*/ 1 h 2"/>
                  <a:gd name="T8" fmla="*/ 4 w 5"/>
                  <a:gd name="T9" fmla="*/ 1 h 2"/>
                  <a:gd name="T10" fmla="*/ 4 w 5"/>
                  <a:gd name="T11" fmla="*/ 1 h 2"/>
                  <a:gd name="T12" fmla="*/ 4 w 5"/>
                  <a:gd name="T13" fmla="*/ 1 h 2"/>
                  <a:gd name="T14" fmla="*/ 3 w 5"/>
                  <a:gd name="T15" fmla="*/ 1 h 2"/>
                  <a:gd name="T16" fmla="*/ 5 w 5"/>
                  <a:gd name="T17" fmla="*/ 2 h 2"/>
                  <a:gd name="T18" fmla="*/ 5 w 5"/>
                  <a:gd name="T19" fmla="*/ 1 h 2"/>
                  <a:gd name="T20" fmla="*/ 3 w 5"/>
                  <a:gd name="T2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2">
                    <a:moveTo>
                      <a:pt x="3" y="0"/>
                    </a:moveTo>
                    <a:cubicBezTo>
                      <a:pt x="2" y="0"/>
                      <a:pt x="2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2" y="1"/>
                      <a:pt x="3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3" y="1"/>
                      <a:pt x="3" y="1"/>
                    </a:cubicBezTo>
                    <a:cubicBezTo>
                      <a:pt x="4" y="1"/>
                      <a:pt x="5" y="1"/>
                      <a:pt x="5" y="2"/>
                    </a:cubicBezTo>
                    <a:cubicBezTo>
                      <a:pt x="5" y="2"/>
                      <a:pt x="5" y="1"/>
                      <a:pt x="5" y="1"/>
                    </a:cubicBezTo>
                    <a:cubicBezTo>
                      <a:pt x="4" y="1"/>
                      <a:pt x="4" y="0"/>
                      <a:pt x="3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50" name="Freeform 149"/>
              <p:cNvSpPr/>
              <p:nvPr/>
            </p:nvSpPr>
            <p:spPr bwMode="auto">
              <a:xfrm>
                <a:off x="9515426" y="-3793479"/>
                <a:ext cx="15875" cy="0"/>
              </a:xfrm>
              <a:custGeom>
                <a:avLst/>
                <a:gdLst>
                  <a:gd name="T0" fmla="*/ 4 w 4"/>
                  <a:gd name="T1" fmla="*/ 4 w 4"/>
                  <a:gd name="T2" fmla="*/ 0 w 4"/>
                  <a:gd name="T3" fmla="*/ 0 w 4"/>
                  <a:gd name="T4" fmla="*/ 2 w 4"/>
                  <a:gd name="T5" fmla="*/ 3 w 4"/>
                  <a:gd name="T6" fmla="*/ 3 w 4"/>
                  <a:gd name="T7" fmla="*/ 4 w 4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  <a:cxn ang="0">
                    <a:pos x="T6" y="0"/>
                  </a:cxn>
                  <a:cxn ang="0">
                    <a:pos x="T7" y="0"/>
                  </a:cxn>
                </a:cxnLst>
                <a:rect l="0" t="0" r="r" b="b"/>
                <a:pathLst>
                  <a:path w="4"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3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4" y="0"/>
                      <a:pt x="4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51" name="Freeform 150"/>
              <p:cNvSpPr/>
              <p:nvPr/>
            </p:nvSpPr>
            <p:spPr bwMode="auto">
              <a:xfrm>
                <a:off x="9510663" y="-3798242"/>
                <a:ext cx="20638" cy="4763"/>
              </a:xfrm>
              <a:custGeom>
                <a:avLst/>
                <a:gdLst>
                  <a:gd name="T0" fmla="*/ 0 w 5"/>
                  <a:gd name="T1" fmla="*/ 0 h 1"/>
                  <a:gd name="T2" fmla="*/ 1 w 5"/>
                  <a:gd name="T3" fmla="*/ 1 h 1"/>
                  <a:gd name="T4" fmla="*/ 5 w 5"/>
                  <a:gd name="T5" fmla="*/ 1 h 1"/>
                  <a:gd name="T6" fmla="*/ 5 w 5"/>
                  <a:gd name="T7" fmla="*/ 1 h 1"/>
                  <a:gd name="T8" fmla="*/ 5 w 5"/>
                  <a:gd name="T9" fmla="*/ 1 h 1"/>
                  <a:gd name="T10" fmla="*/ 1 w 5"/>
                  <a:gd name="T11" fmla="*/ 0 h 1"/>
                  <a:gd name="T12" fmla="*/ 0 w 5"/>
                  <a:gd name="T13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1">
                    <a:moveTo>
                      <a:pt x="0" y="0"/>
                    </a:moveTo>
                    <a:cubicBezTo>
                      <a:pt x="0" y="0"/>
                      <a:pt x="1" y="1"/>
                      <a:pt x="1" y="1"/>
                    </a:cubicBezTo>
                    <a:cubicBezTo>
                      <a:pt x="2" y="1"/>
                      <a:pt x="4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4" y="1"/>
                      <a:pt x="3" y="1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52" name="Freeform 151"/>
              <p:cNvSpPr/>
              <p:nvPr/>
            </p:nvSpPr>
            <p:spPr bwMode="auto">
              <a:xfrm>
                <a:off x="9497963" y="-3828404"/>
                <a:ext cx="38100" cy="34925"/>
              </a:xfrm>
              <a:custGeom>
                <a:avLst/>
                <a:gdLst>
                  <a:gd name="T0" fmla="*/ 0 w 9"/>
                  <a:gd name="T1" fmla="*/ 0 h 8"/>
                  <a:gd name="T2" fmla="*/ 2 w 9"/>
                  <a:gd name="T3" fmla="*/ 4 h 8"/>
                  <a:gd name="T4" fmla="*/ 2 w 9"/>
                  <a:gd name="T5" fmla="*/ 4 h 8"/>
                  <a:gd name="T6" fmla="*/ 0 w 9"/>
                  <a:gd name="T7" fmla="*/ 1 h 8"/>
                  <a:gd name="T8" fmla="*/ 2 w 9"/>
                  <a:gd name="T9" fmla="*/ 2 h 8"/>
                  <a:gd name="T10" fmla="*/ 7 w 9"/>
                  <a:gd name="T11" fmla="*/ 7 h 8"/>
                  <a:gd name="T12" fmla="*/ 9 w 9"/>
                  <a:gd name="T13" fmla="*/ 8 h 8"/>
                  <a:gd name="T14" fmla="*/ 9 w 9"/>
                  <a:gd name="T15" fmla="*/ 8 h 8"/>
                  <a:gd name="T16" fmla="*/ 2 w 9"/>
                  <a:gd name="T17" fmla="*/ 2 h 8"/>
                  <a:gd name="T18" fmla="*/ 0 w 9"/>
                  <a:gd name="T1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" h="8">
                    <a:moveTo>
                      <a:pt x="0" y="0"/>
                    </a:moveTo>
                    <a:cubicBezTo>
                      <a:pt x="1" y="2"/>
                      <a:pt x="1" y="3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1" y="3"/>
                      <a:pt x="1" y="2"/>
                      <a:pt x="0" y="1"/>
                    </a:cubicBezTo>
                    <a:cubicBezTo>
                      <a:pt x="1" y="1"/>
                      <a:pt x="2" y="2"/>
                      <a:pt x="2" y="2"/>
                    </a:cubicBezTo>
                    <a:cubicBezTo>
                      <a:pt x="4" y="3"/>
                      <a:pt x="6" y="5"/>
                      <a:pt x="7" y="7"/>
                    </a:cubicBezTo>
                    <a:cubicBezTo>
                      <a:pt x="8" y="7"/>
                      <a:pt x="8" y="8"/>
                      <a:pt x="9" y="8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7" y="6"/>
                      <a:pt x="5" y="4"/>
                      <a:pt x="2" y="2"/>
                    </a:cubicBezTo>
                    <a:cubicBezTo>
                      <a:pt x="2" y="2"/>
                      <a:pt x="1" y="1"/>
                      <a:pt x="0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53" name="Freeform 152"/>
              <p:cNvSpPr>
                <a:spLocks noEditPoints="1"/>
              </p:cNvSpPr>
              <p:nvPr/>
            </p:nvSpPr>
            <p:spPr bwMode="auto">
              <a:xfrm>
                <a:off x="9455101" y="-3861742"/>
                <a:ext cx="114300" cy="114300"/>
              </a:xfrm>
              <a:custGeom>
                <a:avLst/>
                <a:gdLst>
                  <a:gd name="T0" fmla="*/ 8 w 27"/>
                  <a:gd name="T1" fmla="*/ 6 h 27"/>
                  <a:gd name="T2" fmla="*/ 9 w 27"/>
                  <a:gd name="T3" fmla="*/ 6 h 27"/>
                  <a:gd name="T4" fmla="*/ 9 w 27"/>
                  <a:gd name="T5" fmla="*/ 6 h 27"/>
                  <a:gd name="T6" fmla="*/ 9 w 27"/>
                  <a:gd name="T7" fmla="*/ 6 h 27"/>
                  <a:gd name="T8" fmla="*/ 9 w 27"/>
                  <a:gd name="T9" fmla="*/ 5 h 27"/>
                  <a:gd name="T10" fmla="*/ 9 w 27"/>
                  <a:gd name="T11" fmla="*/ 6 h 27"/>
                  <a:gd name="T12" fmla="*/ 9 w 27"/>
                  <a:gd name="T13" fmla="*/ 6 h 27"/>
                  <a:gd name="T14" fmla="*/ 9 w 27"/>
                  <a:gd name="T15" fmla="*/ 5 h 27"/>
                  <a:gd name="T16" fmla="*/ 9 w 27"/>
                  <a:gd name="T17" fmla="*/ 6 h 27"/>
                  <a:gd name="T18" fmla="*/ 13 w 27"/>
                  <a:gd name="T19" fmla="*/ 0 h 27"/>
                  <a:gd name="T20" fmla="*/ 11 w 27"/>
                  <a:gd name="T21" fmla="*/ 3 h 27"/>
                  <a:gd name="T22" fmla="*/ 10 w 27"/>
                  <a:gd name="T23" fmla="*/ 5 h 27"/>
                  <a:gd name="T24" fmla="*/ 9 w 27"/>
                  <a:gd name="T25" fmla="*/ 5 h 27"/>
                  <a:gd name="T26" fmla="*/ 10 w 27"/>
                  <a:gd name="T27" fmla="*/ 5 h 27"/>
                  <a:gd name="T28" fmla="*/ 9 w 27"/>
                  <a:gd name="T29" fmla="*/ 5 h 27"/>
                  <a:gd name="T30" fmla="*/ 9 w 27"/>
                  <a:gd name="T31" fmla="*/ 4 h 27"/>
                  <a:gd name="T32" fmla="*/ 9 w 27"/>
                  <a:gd name="T33" fmla="*/ 5 h 27"/>
                  <a:gd name="T34" fmla="*/ 9 w 27"/>
                  <a:gd name="T35" fmla="*/ 5 h 27"/>
                  <a:gd name="T36" fmla="*/ 9 w 27"/>
                  <a:gd name="T37" fmla="*/ 2 h 27"/>
                  <a:gd name="T38" fmla="*/ 9 w 27"/>
                  <a:gd name="T39" fmla="*/ 1 h 27"/>
                  <a:gd name="T40" fmla="*/ 7 w 27"/>
                  <a:gd name="T41" fmla="*/ 1 h 27"/>
                  <a:gd name="T42" fmla="*/ 9 w 27"/>
                  <a:gd name="T43" fmla="*/ 5 h 27"/>
                  <a:gd name="T44" fmla="*/ 5 w 27"/>
                  <a:gd name="T45" fmla="*/ 2 h 27"/>
                  <a:gd name="T46" fmla="*/ 6 w 27"/>
                  <a:gd name="T47" fmla="*/ 5 h 27"/>
                  <a:gd name="T48" fmla="*/ 9 w 27"/>
                  <a:gd name="T49" fmla="*/ 5 h 27"/>
                  <a:gd name="T50" fmla="*/ 8 w 27"/>
                  <a:gd name="T51" fmla="*/ 6 h 27"/>
                  <a:gd name="T52" fmla="*/ 6 w 27"/>
                  <a:gd name="T53" fmla="*/ 6 h 27"/>
                  <a:gd name="T54" fmla="*/ 7 w 27"/>
                  <a:gd name="T55" fmla="*/ 6 h 27"/>
                  <a:gd name="T56" fmla="*/ 1 w 27"/>
                  <a:gd name="T57" fmla="*/ 8 h 27"/>
                  <a:gd name="T58" fmla="*/ 0 w 27"/>
                  <a:gd name="T59" fmla="*/ 12 h 27"/>
                  <a:gd name="T60" fmla="*/ 1 w 27"/>
                  <a:gd name="T61" fmla="*/ 19 h 27"/>
                  <a:gd name="T62" fmla="*/ 2 w 27"/>
                  <a:gd name="T63" fmla="*/ 17 h 27"/>
                  <a:gd name="T64" fmla="*/ 5 w 27"/>
                  <a:gd name="T65" fmla="*/ 10 h 27"/>
                  <a:gd name="T66" fmla="*/ 8 w 27"/>
                  <a:gd name="T67" fmla="*/ 7 h 27"/>
                  <a:gd name="T68" fmla="*/ 8 w 27"/>
                  <a:gd name="T69" fmla="*/ 7 h 27"/>
                  <a:gd name="T70" fmla="*/ 8 w 27"/>
                  <a:gd name="T71" fmla="*/ 7 h 27"/>
                  <a:gd name="T72" fmla="*/ 9 w 27"/>
                  <a:gd name="T73" fmla="*/ 7 h 27"/>
                  <a:gd name="T74" fmla="*/ 8 w 27"/>
                  <a:gd name="T75" fmla="*/ 8 h 27"/>
                  <a:gd name="T76" fmla="*/ 7 w 27"/>
                  <a:gd name="T77" fmla="*/ 11 h 27"/>
                  <a:gd name="T78" fmla="*/ 5 w 27"/>
                  <a:gd name="T79" fmla="*/ 17 h 27"/>
                  <a:gd name="T80" fmla="*/ 3 w 27"/>
                  <a:gd name="T81" fmla="*/ 22 h 27"/>
                  <a:gd name="T82" fmla="*/ 12 w 27"/>
                  <a:gd name="T83" fmla="*/ 27 h 27"/>
                  <a:gd name="T84" fmla="*/ 21 w 27"/>
                  <a:gd name="T85" fmla="*/ 24 h 27"/>
                  <a:gd name="T86" fmla="*/ 14 w 27"/>
                  <a:gd name="T87" fmla="*/ 16 h 27"/>
                  <a:gd name="T88" fmla="*/ 13 w 27"/>
                  <a:gd name="T89" fmla="*/ 15 h 27"/>
                  <a:gd name="T90" fmla="*/ 12 w 27"/>
                  <a:gd name="T91" fmla="*/ 12 h 27"/>
                  <a:gd name="T92" fmla="*/ 12 w 27"/>
                  <a:gd name="T93" fmla="*/ 10 h 27"/>
                  <a:gd name="T94" fmla="*/ 19 w 27"/>
                  <a:gd name="T95" fmla="*/ 16 h 27"/>
                  <a:gd name="T96" fmla="*/ 19 w 27"/>
                  <a:gd name="T97" fmla="*/ 17 h 27"/>
                  <a:gd name="T98" fmla="*/ 26 w 27"/>
                  <a:gd name="T99" fmla="*/ 16 h 27"/>
                  <a:gd name="T100" fmla="*/ 23 w 27"/>
                  <a:gd name="T101" fmla="*/ 4 h 27"/>
                  <a:gd name="T102" fmla="*/ 17 w 27"/>
                  <a:gd name="T103" fmla="*/ 6 h 27"/>
                  <a:gd name="T104" fmla="*/ 13 w 27"/>
                  <a:gd name="T105" fmla="*/ 6 h 27"/>
                  <a:gd name="T106" fmla="*/ 10 w 27"/>
                  <a:gd name="T107" fmla="*/ 6 h 27"/>
                  <a:gd name="T108" fmla="*/ 10 w 27"/>
                  <a:gd name="T109" fmla="*/ 6 h 27"/>
                  <a:gd name="T110" fmla="*/ 10 w 27"/>
                  <a:gd name="T111" fmla="*/ 6 h 27"/>
                  <a:gd name="T112" fmla="*/ 20 w 27"/>
                  <a:gd name="T113" fmla="*/ 2 h 27"/>
                  <a:gd name="T114" fmla="*/ 15 w 27"/>
                  <a:gd name="T115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7" h="27">
                    <a:moveTo>
                      <a:pt x="8" y="6"/>
                    </a:moveTo>
                    <a:cubicBezTo>
                      <a:pt x="8" y="6"/>
                      <a:pt x="8" y="6"/>
                      <a:pt x="8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8" y="6"/>
                      <a:pt x="8" y="6"/>
                      <a:pt x="8" y="6"/>
                    </a:cubicBezTo>
                    <a:moveTo>
                      <a:pt x="9" y="6"/>
                    </a:moveTo>
                    <a:cubicBezTo>
                      <a:pt x="9" y="6"/>
                      <a:pt x="9" y="6"/>
                      <a:pt x="9" y="6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moveTo>
                      <a:pt x="9" y="6"/>
                    </a:move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moveTo>
                      <a:pt x="13" y="0"/>
                    </a:moveTo>
                    <a:cubicBezTo>
                      <a:pt x="13" y="0"/>
                      <a:pt x="13" y="0"/>
                      <a:pt x="13" y="0"/>
                    </a:cubicBezTo>
                    <a:cubicBezTo>
                      <a:pt x="12" y="1"/>
                      <a:pt x="11" y="2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0" y="4"/>
                      <a:pt x="10" y="5"/>
                      <a:pt x="10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4"/>
                      <a:pt x="9" y="4"/>
                    </a:cubicBezTo>
                    <a:cubicBezTo>
                      <a:pt x="9" y="3"/>
                      <a:pt x="9" y="2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9" y="1"/>
                      <a:pt x="8" y="1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8" y="3"/>
                      <a:pt x="8" y="4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8" y="5"/>
                      <a:pt x="8" y="5"/>
                      <a:pt x="8" y="4"/>
                    </a:cubicBezTo>
                    <a:cubicBezTo>
                      <a:pt x="7" y="4"/>
                      <a:pt x="6" y="3"/>
                      <a:pt x="5" y="2"/>
                    </a:cubicBezTo>
                    <a:cubicBezTo>
                      <a:pt x="5" y="3"/>
                      <a:pt x="4" y="4"/>
                      <a:pt x="3" y="5"/>
                    </a:cubicBezTo>
                    <a:cubicBezTo>
                      <a:pt x="4" y="5"/>
                      <a:pt x="5" y="5"/>
                      <a:pt x="6" y="5"/>
                    </a:cubicBezTo>
                    <a:cubicBezTo>
                      <a:pt x="7" y="5"/>
                      <a:pt x="8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7" y="6"/>
                      <a:pt x="7" y="6"/>
                      <a:pt x="6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5" y="7"/>
                      <a:pt x="4" y="7"/>
                      <a:pt x="3" y="7"/>
                    </a:cubicBezTo>
                    <a:cubicBezTo>
                      <a:pt x="2" y="7"/>
                      <a:pt x="2" y="8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0" y="9"/>
                      <a:pt x="0" y="10"/>
                      <a:pt x="0" y="12"/>
                    </a:cubicBezTo>
                    <a:cubicBezTo>
                      <a:pt x="0" y="13"/>
                      <a:pt x="0" y="13"/>
                      <a:pt x="0" y="14"/>
                    </a:cubicBezTo>
                    <a:cubicBezTo>
                      <a:pt x="0" y="16"/>
                      <a:pt x="0" y="18"/>
                      <a:pt x="1" y="19"/>
                    </a:cubicBezTo>
                    <a:cubicBezTo>
                      <a:pt x="1" y="19"/>
                      <a:pt x="1" y="18"/>
                      <a:pt x="2" y="17"/>
                    </a:cubicBezTo>
                    <a:cubicBezTo>
                      <a:pt x="2" y="17"/>
                      <a:pt x="2" y="17"/>
                      <a:pt x="2" y="17"/>
                    </a:cubicBezTo>
                    <a:cubicBezTo>
                      <a:pt x="2" y="16"/>
                      <a:pt x="2" y="15"/>
                      <a:pt x="3" y="13"/>
                    </a:cubicBezTo>
                    <a:cubicBezTo>
                      <a:pt x="4" y="12"/>
                      <a:pt x="5" y="11"/>
                      <a:pt x="5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6" y="9"/>
                      <a:pt x="7" y="8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7"/>
                      <a:pt x="9" y="8"/>
                      <a:pt x="8" y="8"/>
                    </a:cubicBezTo>
                    <a:cubicBezTo>
                      <a:pt x="8" y="9"/>
                      <a:pt x="8" y="10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7" y="13"/>
                      <a:pt x="6" y="15"/>
                      <a:pt x="5" y="17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5" y="18"/>
                      <a:pt x="5" y="19"/>
                      <a:pt x="4" y="20"/>
                    </a:cubicBezTo>
                    <a:cubicBezTo>
                      <a:pt x="4" y="20"/>
                      <a:pt x="3" y="21"/>
                      <a:pt x="3" y="22"/>
                    </a:cubicBezTo>
                    <a:cubicBezTo>
                      <a:pt x="3" y="22"/>
                      <a:pt x="3" y="22"/>
                      <a:pt x="3" y="22"/>
                    </a:cubicBezTo>
                    <a:cubicBezTo>
                      <a:pt x="5" y="25"/>
                      <a:pt x="8" y="26"/>
                      <a:pt x="12" y="27"/>
                    </a:cubicBezTo>
                    <a:cubicBezTo>
                      <a:pt x="12" y="27"/>
                      <a:pt x="13" y="27"/>
                      <a:pt x="13" y="27"/>
                    </a:cubicBezTo>
                    <a:cubicBezTo>
                      <a:pt x="16" y="27"/>
                      <a:pt x="19" y="26"/>
                      <a:pt x="21" y="24"/>
                    </a:cubicBezTo>
                    <a:cubicBezTo>
                      <a:pt x="21" y="23"/>
                      <a:pt x="20" y="23"/>
                      <a:pt x="20" y="22"/>
                    </a:cubicBezTo>
                    <a:cubicBezTo>
                      <a:pt x="18" y="20"/>
                      <a:pt x="16" y="18"/>
                      <a:pt x="14" y="16"/>
                    </a:cubicBezTo>
                    <a:cubicBezTo>
                      <a:pt x="14" y="16"/>
                      <a:pt x="14" y="16"/>
                      <a:pt x="14" y="16"/>
                    </a:cubicBezTo>
                    <a:cubicBezTo>
                      <a:pt x="14" y="16"/>
                      <a:pt x="13" y="15"/>
                      <a:pt x="13" y="15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2" y="13"/>
                      <a:pt x="12" y="13"/>
                      <a:pt x="12" y="12"/>
                    </a:cubicBezTo>
                    <a:cubicBezTo>
                      <a:pt x="11" y="11"/>
                      <a:pt x="11" y="10"/>
                      <a:pt x="10" y="8"/>
                    </a:cubicBezTo>
                    <a:cubicBezTo>
                      <a:pt x="11" y="9"/>
                      <a:pt x="12" y="10"/>
                      <a:pt x="12" y="10"/>
                    </a:cubicBezTo>
                    <a:cubicBezTo>
                      <a:pt x="15" y="12"/>
                      <a:pt x="17" y="14"/>
                      <a:pt x="19" y="16"/>
                    </a:cubicBezTo>
                    <a:cubicBezTo>
                      <a:pt x="19" y="16"/>
                      <a:pt x="19" y="16"/>
                      <a:pt x="19" y="16"/>
                    </a:cubicBezTo>
                    <a:cubicBezTo>
                      <a:pt x="19" y="16"/>
                      <a:pt x="19" y="17"/>
                      <a:pt x="19" y="17"/>
                    </a:cubicBezTo>
                    <a:cubicBezTo>
                      <a:pt x="19" y="17"/>
                      <a:pt x="19" y="17"/>
                      <a:pt x="19" y="17"/>
                    </a:cubicBezTo>
                    <a:cubicBezTo>
                      <a:pt x="21" y="18"/>
                      <a:pt x="22" y="20"/>
                      <a:pt x="24" y="22"/>
                    </a:cubicBezTo>
                    <a:cubicBezTo>
                      <a:pt x="25" y="20"/>
                      <a:pt x="26" y="18"/>
                      <a:pt x="26" y="16"/>
                    </a:cubicBezTo>
                    <a:cubicBezTo>
                      <a:pt x="26" y="15"/>
                      <a:pt x="26" y="15"/>
                      <a:pt x="26" y="15"/>
                    </a:cubicBezTo>
                    <a:cubicBezTo>
                      <a:pt x="27" y="11"/>
                      <a:pt x="25" y="7"/>
                      <a:pt x="23" y="4"/>
                    </a:cubicBezTo>
                    <a:cubicBezTo>
                      <a:pt x="21" y="5"/>
                      <a:pt x="19" y="6"/>
                      <a:pt x="17" y="6"/>
                    </a:cubicBezTo>
                    <a:cubicBezTo>
                      <a:pt x="17" y="6"/>
                      <a:pt x="17" y="6"/>
                      <a:pt x="17" y="6"/>
                    </a:cubicBezTo>
                    <a:cubicBezTo>
                      <a:pt x="16" y="6"/>
                      <a:pt x="14" y="6"/>
                      <a:pt x="13" y="6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2" y="6"/>
                      <a:pt x="11" y="6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1" y="5"/>
                      <a:pt x="14" y="4"/>
                      <a:pt x="15" y="4"/>
                    </a:cubicBezTo>
                    <a:cubicBezTo>
                      <a:pt x="17" y="3"/>
                      <a:pt x="18" y="2"/>
                      <a:pt x="20" y="2"/>
                    </a:cubicBezTo>
                    <a:cubicBezTo>
                      <a:pt x="19" y="1"/>
                      <a:pt x="17" y="0"/>
                      <a:pt x="15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4" y="0"/>
                      <a:pt x="14" y="0"/>
                      <a:pt x="13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54" name="Freeform 153"/>
              <p:cNvSpPr/>
              <p:nvPr/>
            </p:nvSpPr>
            <p:spPr bwMode="auto">
              <a:xfrm>
                <a:off x="9337626" y="-3955404"/>
                <a:ext cx="142875" cy="149225"/>
              </a:xfrm>
              <a:custGeom>
                <a:avLst/>
                <a:gdLst>
                  <a:gd name="T0" fmla="*/ 13 w 34"/>
                  <a:gd name="T1" fmla="*/ 33 h 35"/>
                  <a:gd name="T2" fmla="*/ 32 w 34"/>
                  <a:gd name="T3" fmla="*/ 21 h 35"/>
                  <a:gd name="T4" fmla="*/ 20 w 34"/>
                  <a:gd name="T5" fmla="*/ 2 h 35"/>
                  <a:gd name="T6" fmla="*/ 1 w 34"/>
                  <a:gd name="T7" fmla="*/ 14 h 35"/>
                  <a:gd name="T8" fmla="*/ 13 w 34"/>
                  <a:gd name="T9" fmla="*/ 33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" h="35">
                    <a:moveTo>
                      <a:pt x="13" y="33"/>
                    </a:moveTo>
                    <a:cubicBezTo>
                      <a:pt x="22" y="35"/>
                      <a:pt x="30" y="30"/>
                      <a:pt x="32" y="21"/>
                    </a:cubicBezTo>
                    <a:cubicBezTo>
                      <a:pt x="34" y="12"/>
                      <a:pt x="29" y="4"/>
                      <a:pt x="20" y="2"/>
                    </a:cubicBezTo>
                    <a:cubicBezTo>
                      <a:pt x="12" y="0"/>
                      <a:pt x="3" y="5"/>
                      <a:pt x="1" y="14"/>
                    </a:cubicBezTo>
                    <a:cubicBezTo>
                      <a:pt x="0" y="22"/>
                      <a:pt x="5" y="31"/>
                      <a:pt x="13" y="33"/>
                    </a:cubicBezTo>
                    <a:close/>
                  </a:path>
                </a:pathLst>
              </a:custGeom>
              <a:gradFill>
                <a:gsLst>
                  <a:gs pos="0">
                    <a:srgbClr val="FF0000"/>
                  </a:gs>
                  <a:gs pos="61000">
                    <a:srgbClr val="C00000"/>
                  </a:gs>
                  <a:gs pos="100000">
                    <a:srgbClr val="800000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55" name="Freeform 154"/>
              <p:cNvSpPr/>
              <p:nvPr/>
            </p:nvSpPr>
            <p:spPr bwMode="auto">
              <a:xfrm>
                <a:off x="9426526" y="-3810942"/>
                <a:ext cx="147638" cy="149225"/>
              </a:xfrm>
              <a:custGeom>
                <a:avLst/>
                <a:gdLst>
                  <a:gd name="T0" fmla="*/ 14 w 35"/>
                  <a:gd name="T1" fmla="*/ 33 h 35"/>
                  <a:gd name="T2" fmla="*/ 33 w 35"/>
                  <a:gd name="T3" fmla="*/ 21 h 35"/>
                  <a:gd name="T4" fmla="*/ 21 w 35"/>
                  <a:gd name="T5" fmla="*/ 2 h 35"/>
                  <a:gd name="T6" fmla="*/ 2 w 35"/>
                  <a:gd name="T7" fmla="*/ 14 h 35"/>
                  <a:gd name="T8" fmla="*/ 14 w 35"/>
                  <a:gd name="T9" fmla="*/ 33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5" h="35">
                    <a:moveTo>
                      <a:pt x="14" y="33"/>
                    </a:moveTo>
                    <a:cubicBezTo>
                      <a:pt x="22" y="35"/>
                      <a:pt x="31" y="30"/>
                      <a:pt x="33" y="21"/>
                    </a:cubicBezTo>
                    <a:cubicBezTo>
                      <a:pt x="35" y="13"/>
                      <a:pt x="30" y="4"/>
                      <a:pt x="21" y="2"/>
                    </a:cubicBezTo>
                    <a:cubicBezTo>
                      <a:pt x="12" y="0"/>
                      <a:pt x="4" y="5"/>
                      <a:pt x="2" y="14"/>
                    </a:cubicBezTo>
                    <a:cubicBezTo>
                      <a:pt x="0" y="22"/>
                      <a:pt x="5" y="31"/>
                      <a:pt x="14" y="33"/>
                    </a:cubicBezTo>
                    <a:close/>
                  </a:path>
                </a:pathLst>
              </a:custGeom>
              <a:gradFill>
                <a:gsLst>
                  <a:gs pos="0">
                    <a:srgbClr val="FF0000"/>
                  </a:gs>
                  <a:gs pos="61000">
                    <a:srgbClr val="C00000"/>
                  </a:gs>
                  <a:gs pos="100000">
                    <a:srgbClr val="800000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56" name="Freeform 155"/>
              <p:cNvSpPr/>
              <p:nvPr/>
            </p:nvSpPr>
            <p:spPr bwMode="auto">
              <a:xfrm>
                <a:off x="9502726" y="-3955404"/>
                <a:ext cx="147638" cy="149225"/>
              </a:xfrm>
              <a:custGeom>
                <a:avLst/>
                <a:gdLst>
                  <a:gd name="T0" fmla="*/ 14 w 35"/>
                  <a:gd name="T1" fmla="*/ 33 h 35"/>
                  <a:gd name="T2" fmla="*/ 33 w 35"/>
                  <a:gd name="T3" fmla="*/ 21 h 35"/>
                  <a:gd name="T4" fmla="*/ 21 w 35"/>
                  <a:gd name="T5" fmla="*/ 2 h 35"/>
                  <a:gd name="T6" fmla="*/ 2 w 35"/>
                  <a:gd name="T7" fmla="*/ 14 h 35"/>
                  <a:gd name="T8" fmla="*/ 14 w 35"/>
                  <a:gd name="T9" fmla="*/ 33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5" h="35">
                    <a:moveTo>
                      <a:pt x="14" y="33"/>
                    </a:moveTo>
                    <a:cubicBezTo>
                      <a:pt x="22" y="35"/>
                      <a:pt x="31" y="29"/>
                      <a:pt x="33" y="21"/>
                    </a:cubicBezTo>
                    <a:cubicBezTo>
                      <a:pt x="35" y="12"/>
                      <a:pt x="30" y="4"/>
                      <a:pt x="21" y="2"/>
                    </a:cubicBezTo>
                    <a:cubicBezTo>
                      <a:pt x="12" y="0"/>
                      <a:pt x="4" y="5"/>
                      <a:pt x="2" y="14"/>
                    </a:cubicBezTo>
                    <a:cubicBezTo>
                      <a:pt x="0" y="22"/>
                      <a:pt x="5" y="31"/>
                      <a:pt x="14" y="33"/>
                    </a:cubicBezTo>
                    <a:close/>
                  </a:path>
                </a:pathLst>
              </a:custGeom>
              <a:gradFill>
                <a:gsLst>
                  <a:gs pos="0">
                    <a:srgbClr val="FF0000"/>
                  </a:gs>
                  <a:gs pos="61000">
                    <a:srgbClr val="C00000"/>
                  </a:gs>
                  <a:gs pos="100000">
                    <a:srgbClr val="800000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57" name="Freeform 156"/>
              <p:cNvSpPr/>
              <p:nvPr/>
            </p:nvSpPr>
            <p:spPr bwMode="auto">
              <a:xfrm>
                <a:off x="9375726" y="-3806179"/>
                <a:ext cx="63500" cy="63500"/>
              </a:xfrm>
              <a:custGeom>
                <a:avLst/>
                <a:gdLst>
                  <a:gd name="T0" fmla="*/ 6 w 15"/>
                  <a:gd name="T1" fmla="*/ 14 h 15"/>
                  <a:gd name="T2" fmla="*/ 14 w 15"/>
                  <a:gd name="T3" fmla="*/ 9 h 15"/>
                  <a:gd name="T4" fmla="*/ 9 w 15"/>
                  <a:gd name="T5" fmla="*/ 1 h 15"/>
                  <a:gd name="T6" fmla="*/ 1 w 15"/>
                  <a:gd name="T7" fmla="*/ 6 h 15"/>
                  <a:gd name="T8" fmla="*/ 6 w 15"/>
                  <a:gd name="T9" fmla="*/ 14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15">
                    <a:moveTo>
                      <a:pt x="6" y="14"/>
                    </a:moveTo>
                    <a:cubicBezTo>
                      <a:pt x="10" y="15"/>
                      <a:pt x="13" y="12"/>
                      <a:pt x="14" y="9"/>
                    </a:cubicBezTo>
                    <a:cubicBezTo>
                      <a:pt x="15" y="5"/>
                      <a:pt x="13" y="1"/>
                      <a:pt x="9" y="1"/>
                    </a:cubicBezTo>
                    <a:cubicBezTo>
                      <a:pt x="5" y="0"/>
                      <a:pt x="2" y="2"/>
                      <a:pt x="1" y="6"/>
                    </a:cubicBezTo>
                    <a:cubicBezTo>
                      <a:pt x="0" y="9"/>
                      <a:pt x="2" y="13"/>
                      <a:pt x="6" y="14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58" name="Freeform 157"/>
              <p:cNvSpPr/>
              <p:nvPr/>
            </p:nvSpPr>
            <p:spPr bwMode="auto">
              <a:xfrm>
                <a:off x="9459863" y="-3980804"/>
                <a:ext cx="63500" cy="63500"/>
              </a:xfrm>
              <a:custGeom>
                <a:avLst/>
                <a:gdLst>
                  <a:gd name="T0" fmla="*/ 6 w 15"/>
                  <a:gd name="T1" fmla="*/ 14 h 15"/>
                  <a:gd name="T2" fmla="*/ 14 w 15"/>
                  <a:gd name="T3" fmla="*/ 9 h 15"/>
                  <a:gd name="T4" fmla="*/ 9 w 15"/>
                  <a:gd name="T5" fmla="*/ 1 h 15"/>
                  <a:gd name="T6" fmla="*/ 1 w 15"/>
                  <a:gd name="T7" fmla="*/ 6 h 15"/>
                  <a:gd name="T8" fmla="*/ 6 w 15"/>
                  <a:gd name="T9" fmla="*/ 14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15">
                    <a:moveTo>
                      <a:pt x="6" y="14"/>
                    </a:moveTo>
                    <a:cubicBezTo>
                      <a:pt x="10" y="15"/>
                      <a:pt x="13" y="13"/>
                      <a:pt x="14" y="9"/>
                    </a:cubicBezTo>
                    <a:cubicBezTo>
                      <a:pt x="15" y="5"/>
                      <a:pt x="13" y="2"/>
                      <a:pt x="9" y="1"/>
                    </a:cubicBezTo>
                    <a:cubicBezTo>
                      <a:pt x="5" y="0"/>
                      <a:pt x="2" y="2"/>
                      <a:pt x="1" y="6"/>
                    </a:cubicBezTo>
                    <a:cubicBezTo>
                      <a:pt x="0" y="10"/>
                      <a:pt x="2" y="13"/>
                      <a:pt x="6" y="14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59" name="Freeform 158"/>
              <p:cNvSpPr/>
              <p:nvPr/>
            </p:nvSpPr>
            <p:spPr bwMode="auto">
              <a:xfrm>
                <a:off x="9566226" y="-3806179"/>
                <a:ext cx="63500" cy="63500"/>
              </a:xfrm>
              <a:custGeom>
                <a:avLst/>
                <a:gdLst>
                  <a:gd name="T0" fmla="*/ 6 w 15"/>
                  <a:gd name="T1" fmla="*/ 14 h 15"/>
                  <a:gd name="T2" fmla="*/ 14 w 15"/>
                  <a:gd name="T3" fmla="*/ 9 h 15"/>
                  <a:gd name="T4" fmla="*/ 9 w 15"/>
                  <a:gd name="T5" fmla="*/ 1 h 15"/>
                  <a:gd name="T6" fmla="*/ 1 w 15"/>
                  <a:gd name="T7" fmla="*/ 6 h 15"/>
                  <a:gd name="T8" fmla="*/ 6 w 15"/>
                  <a:gd name="T9" fmla="*/ 14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15">
                    <a:moveTo>
                      <a:pt x="6" y="14"/>
                    </a:moveTo>
                    <a:cubicBezTo>
                      <a:pt x="10" y="15"/>
                      <a:pt x="13" y="13"/>
                      <a:pt x="14" y="9"/>
                    </a:cubicBezTo>
                    <a:cubicBezTo>
                      <a:pt x="15" y="5"/>
                      <a:pt x="13" y="2"/>
                      <a:pt x="9" y="1"/>
                    </a:cubicBezTo>
                    <a:cubicBezTo>
                      <a:pt x="5" y="0"/>
                      <a:pt x="2" y="2"/>
                      <a:pt x="1" y="6"/>
                    </a:cubicBezTo>
                    <a:cubicBezTo>
                      <a:pt x="0" y="10"/>
                      <a:pt x="2" y="13"/>
                      <a:pt x="6" y="14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60" name="Freeform 159"/>
              <p:cNvSpPr/>
              <p:nvPr/>
            </p:nvSpPr>
            <p:spPr bwMode="auto">
              <a:xfrm>
                <a:off x="9439226" y="-3887142"/>
                <a:ext cx="122238" cy="119063"/>
              </a:xfrm>
              <a:custGeom>
                <a:avLst/>
                <a:gdLst>
                  <a:gd name="T0" fmla="*/ 1 w 29"/>
                  <a:gd name="T1" fmla="*/ 12 h 28"/>
                  <a:gd name="T2" fmla="*/ 13 w 29"/>
                  <a:gd name="T3" fmla="*/ 27 h 28"/>
                  <a:gd name="T4" fmla="*/ 28 w 29"/>
                  <a:gd name="T5" fmla="*/ 15 h 28"/>
                  <a:gd name="T6" fmla="*/ 16 w 29"/>
                  <a:gd name="T7" fmla="*/ 1 h 28"/>
                  <a:gd name="T8" fmla="*/ 1 w 29"/>
                  <a:gd name="T9" fmla="*/ 12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9" h="28">
                    <a:moveTo>
                      <a:pt x="1" y="12"/>
                    </a:moveTo>
                    <a:cubicBezTo>
                      <a:pt x="0" y="20"/>
                      <a:pt x="6" y="26"/>
                      <a:pt x="13" y="27"/>
                    </a:cubicBezTo>
                    <a:cubicBezTo>
                      <a:pt x="20" y="28"/>
                      <a:pt x="27" y="23"/>
                      <a:pt x="28" y="15"/>
                    </a:cubicBezTo>
                    <a:cubicBezTo>
                      <a:pt x="29" y="8"/>
                      <a:pt x="23" y="2"/>
                      <a:pt x="16" y="1"/>
                    </a:cubicBezTo>
                    <a:cubicBezTo>
                      <a:pt x="9" y="0"/>
                      <a:pt x="2" y="5"/>
                      <a:pt x="1" y="12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</p:grpSp>
      <p:grpSp>
        <p:nvGrpSpPr>
          <p:cNvPr id="1509" name="组合 1508"/>
          <p:cNvGrpSpPr/>
          <p:nvPr/>
        </p:nvGrpSpPr>
        <p:grpSpPr>
          <a:xfrm rot="10954976">
            <a:off x="9556907" y="3377599"/>
            <a:ext cx="947099" cy="1444929"/>
            <a:chOff x="2632714" y="2077976"/>
            <a:chExt cx="947099" cy="1444929"/>
          </a:xfrm>
        </p:grpSpPr>
        <p:grpSp>
          <p:nvGrpSpPr>
            <p:cNvPr id="1510" name="组合 1509"/>
            <p:cNvGrpSpPr/>
            <p:nvPr/>
          </p:nvGrpSpPr>
          <p:grpSpPr>
            <a:xfrm>
              <a:off x="2632714" y="2145446"/>
              <a:ext cx="755711" cy="1377459"/>
              <a:chOff x="2493242" y="1756567"/>
              <a:chExt cx="962153" cy="1753748"/>
            </a:xfrm>
          </p:grpSpPr>
          <p:sp>
            <p:nvSpPr>
              <p:cNvPr id="1603" name="Freeform 199"/>
              <p:cNvSpPr/>
              <p:nvPr/>
            </p:nvSpPr>
            <p:spPr bwMode="auto">
              <a:xfrm rot="16069449">
                <a:off x="2211314" y="2285354"/>
                <a:ext cx="1655410" cy="714117"/>
              </a:xfrm>
              <a:custGeom>
                <a:avLst/>
                <a:gdLst>
                  <a:gd name="T0" fmla="*/ 55 w 197"/>
                  <a:gd name="T1" fmla="*/ 6 h 75"/>
                  <a:gd name="T2" fmla="*/ 23 w 197"/>
                  <a:gd name="T3" fmla="*/ 0 h 75"/>
                  <a:gd name="T4" fmla="*/ 5 w 197"/>
                  <a:gd name="T5" fmla="*/ 9 h 75"/>
                  <a:gd name="T6" fmla="*/ 1 w 197"/>
                  <a:gd name="T7" fmla="*/ 20 h 75"/>
                  <a:gd name="T8" fmla="*/ 11 w 197"/>
                  <a:gd name="T9" fmla="*/ 40 h 75"/>
                  <a:gd name="T10" fmla="*/ 44 w 197"/>
                  <a:gd name="T11" fmla="*/ 54 h 75"/>
                  <a:gd name="T12" fmla="*/ 67 w 197"/>
                  <a:gd name="T13" fmla="*/ 48 h 75"/>
                  <a:gd name="T14" fmla="*/ 70 w 197"/>
                  <a:gd name="T15" fmla="*/ 36 h 75"/>
                  <a:gd name="T16" fmla="*/ 61 w 197"/>
                  <a:gd name="T17" fmla="*/ 27 h 75"/>
                  <a:gd name="T18" fmla="*/ 40 w 197"/>
                  <a:gd name="T19" fmla="*/ 22 h 75"/>
                  <a:gd name="T20" fmla="*/ 20 w 197"/>
                  <a:gd name="T21" fmla="*/ 28 h 75"/>
                  <a:gd name="T22" fmla="*/ 11 w 197"/>
                  <a:gd name="T23" fmla="*/ 44 h 75"/>
                  <a:gd name="T24" fmla="*/ 17 w 197"/>
                  <a:gd name="T25" fmla="*/ 58 h 75"/>
                  <a:gd name="T26" fmla="*/ 35 w 197"/>
                  <a:gd name="T27" fmla="*/ 71 h 75"/>
                  <a:gd name="T28" fmla="*/ 67 w 197"/>
                  <a:gd name="T29" fmla="*/ 74 h 75"/>
                  <a:gd name="T30" fmla="*/ 105 w 197"/>
                  <a:gd name="T31" fmla="*/ 55 h 75"/>
                  <a:gd name="T32" fmla="*/ 146 w 197"/>
                  <a:gd name="T33" fmla="*/ 31 h 75"/>
                  <a:gd name="T34" fmla="*/ 180 w 197"/>
                  <a:gd name="T35" fmla="*/ 32 h 75"/>
                  <a:gd name="T36" fmla="*/ 195 w 197"/>
                  <a:gd name="T37" fmla="*/ 48 h 75"/>
                  <a:gd name="T38" fmla="*/ 194 w 197"/>
                  <a:gd name="T39" fmla="*/ 58 h 75"/>
                  <a:gd name="T40" fmla="*/ 176 w 197"/>
                  <a:gd name="T41" fmla="*/ 66 h 75"/>
                  <a:gd name="T42" fmla="*/ 155 w 197"/>
                  <a:gd name="T43" fmla="*/ 53 h 75"/>
                  <a:gd name="T44" fmla="*/ 158 w 197"/>
                  <a:gd name="T45" fmla="*/ 40 h 75"/>
                  <a:gd name="T46" fmla="*/ 170 w 197"/>
                  <a:gd name="T47" fmla="*/ 37 h 75"/>
                  <a:gd name="T48" fmla="*/ 170 w 197"/>
                  <a:gd name="T49" fmla="*/ 37 h 75"/>
                  <a:gd name="T50" fmla="*/ 158 w 197"/>
                  <a:gd name="T51" fmla="*/ 40 h 75"/>
                  <a:gd name="T52" fmla="*/ 155 w 197"/>
                  <a:gd name="T53" fmla="*/ 53 h 75"/>
                  <a:gd name="T54" fmla="*/ 176 w 197"/>
                  <a:gd name="T55" fmla="*/ 66 h 75"/>
                  <a:gd name="T56" fmla="*/ 186 w 197"/>
                  <a:gd name="T57" fmla="*/ 65 h 75"/>
                  <a:gd name="T58" fmla="*/ 195 w 197"/>
                  <a:gd name="T59" fmla="*/ 59 h 75"/>
                  <a:gd name="T60" fmla="*/ 196 w 197"/>
                  <a:gd name="T61" fmla="*/ 47 h 75"/>
                  <a:gd name="T62" fmla="*/ 180 w 197"/>
                  <a:gd name="T63" fmla="*/ 31 h 75"/>
                  <a:gd name="T64" fmla="*/ 145 w 197"/>
                  <a:gd name="T65" fmla="*/ 30 h 75"/>
                  <a:gd name="T66" fmla="*/ 103 w 197"/>
                  <a:gd name="T67" fmla="*/ 54 h 75"/>
                  <a:gd name="T68" fmla="*/ 49 w 197"/>
                  <a:gd name="T69" fmla="*/ 72 h 75"/>
                  <a:gd name="T70" fmla="*/ 27 w 197"/>
                  <a:gd name="T71" fmla="*/ 64 h 75"/>
                  <a:gd name="T72" fmla="*/ 15 w 197"/>
                  <a:gd name="T73" fmla="*/ 51 h 75"/>
                  <a:gd name="T74" fmla="*/ 15 w 197"/>
                  <a:gd name="T75" fmla="*/ 36 h 75"/>
                  <a:gd name="T76" fmla="*/ 39 w 197"/>
                  <a:gd name="T77" fmla="*/ 24 h 75"/>
                  <a:gd name="T78" fmla="*/ 60 w 197"/>
                  <a:gd name="T79" fmla="*/ 29 h 75"/>
                  <a:gd name="T80" fmla="*/ 68 w 197"/>
                  <a:gd name="T81" fmla="*/ 36 h 75"/>
                  <a:gd name="T82" fmla="*/ 66 w 197"/>
                  <a:gd name="T83" fmla="*/ 46 h 75"/>
                  <a:gd name="T84" fmla="*/ 45 w 197"/>
                  <a:gd name="T85" fmla="*/ 52 h 75"/>
                  <a:gd name="T86" fmla="*/ 12 w 197"/>
                  <a:gd name="T87" fmla="*/ 40 h 75"/>
                  <a:gd name="T88" fmla="*/ 1 w 197"/>
                  <a:gd name="T89" fmla="*/ 20 h 75"/>
                  <a:gd name="T90" fmla="*/ 5 w 197"/>
                  <a:gd name="T91" fmla="*/ 10 h 75"/>
                  <a:gd name="T92" fmla="*/ 23 w 197"/>
                  <a:gd name="T93" fmla="*/ 1 h 75"/>
                  <a:gd name="T94" fmla="*/ 55 w 197"/>
                  <a:gd name="T95" fmla="*/ 6 h 75"/>
                  <a:gd name="T96" fmla="*/ 66 w 197"/>
                  <a:gd name="T97" fmla="*/ 11 h 75"/>
                  <a:gd name="connsiteX0" fmla="*/ 3269 w 9941"/>
                  <a:gd name="connsiteY0" fmla="*/ 1467 h 10000"/>
                  <a:gd name="connsiteX1" fmla="*/ 2762 w 9941"/>
                  <a:gd name="connsiteY1" fmla="*/ 800 h 10000"/>
                  <a:gd name="connsiteX2" fmla="*/ 2051 w 9941"/>
                  <a:gd name="connsiteY2" fmla="*/ 133 h 10000"/>
                  <a:gd name="connsiteX3" fmla="*/ 1138 w 9941"/>
                  <a:gd name="connsiteY3" fmla="*/ 0 h 10000"/>
                  <a:gd name="connsiteX4" fmla="*/ 630 w 9941"/>
                  <a:gd name="connsiteY4" fmla="*/ 400 h 10000"/>
                  <a:gd name="connsiteX5" fmla="*/ 224 w 9941"/>
                  <a:gd name="connsiteY5" fmla="*/ 1200 h 10000"/>
                  <a:gd name="connsiteX6" fmla="*/ 72 w 9941"/>
                  <a:gd name="connsiteY6" fmla="*/ 1867 h 10000"/>
                  <a:gd name="connsiteX7" fmla="*/ 21 w 9941"/>
                  <a:gd name="connsiteY7" fmla="*/ 2667 h 10000"/>
                  <a:gd name="connsiteX8" fmla="*/ 122 w 9941"/>
                  <a:gd name="connsiteY8" fmla="*/ 4133 h 10000"/>
                  <a:gd name="connsiteX9" fmla="*/ 528 w 9941"/>
                  <a:gd name="connsiteY9" fmla="*/ 5333 h 10000"/>
                  <a:gd name="connsiteX10" fmla="*/ 1036 w 9941"/>
                  <a:gd name="connsiteY10" fmla="*/ 6267 h 10000"/>
                  <a:gd name="connsiteX11" fmla="*/ 2204 w 9941"/>
                  <a:gd name="connsiteY11" fmla="*/ 7200 h 10000"/>
                  <a:gd name="connsiteX12" fmla="*/ 2813 w 9941"/>
                  <a:gd name="connsiteY12" fmla="*/ 7067 h 10000"/>
                  <a:gd name="connsiteX13" fmla="*/ 3371 w 9941"/>
                  <a:gd name="connsiteY13" fmla="*/ 6400 h 10000"/>
                  <a:gd name="connsiteX14" fmla="*/ 3523 w 9941"/>
                  <a:gd name="connsiteY14" fmla="*/ 5600 h 10000"/>
                  <a:gd name="connsiteX15" fmla="*/ 3523 w 9941"/>
                  <a:gd name="connsiteY15" fmla="*/ 4800 h 10000"/>
                  <a:gd name="connsiteX16" fmla="*/ 3320 w 9941"/>
                  <a:gd name="connsiteY16" fmla="*/ 4133 h 10000"/>
                  <a:gd name="connsiteX17" fmla="*/ 3066 w 9941"/>
                  <a:gd name="connsiteY17" fmla="*/ 3600 h 10000"/>
                  <a:gd name="connsiteX18" fmla="*/ 2559 w 9941"/>
                  <a:gd name="connsiteY18" fmla="*/ 3067 h 10000"/>
                  <a:gd name="connsiteX19" fmla="*/ 2000 w 9941"/>
                  <a:gd name="connsiteY19" fmla="*/ 2933 h 10000"/>
                  <a:gd name="connsiteX20" fmla="*/ 1442 w 9941"/>
                  <a:gd name="connsiteY20" fmla="*/ 3067 h 10000"/>
                  <a:gd name="connsiteX21" fmla="*/ 985 w 9941"/>
                  <a:gd name="connsiteY21" fmla="*/ 3733 h 10000"/>
                  <a:gd name="connsiteX22" fmla="*/ 681 w 9941"/>
                  <a:gd name="connsiteY22" fmla="*/ 4667 h 10000"/>
                  <a:gd name="connsiteX23" fmla="*/ 528 w 9941"/>
                  <a:gd name="connsiteY23" fmla="*/ 5867 h 10000"/>
                  <a:gd name="connsiteX24" fmla="*/ 630 w 9941"/>
                  <a:gd name="connsiteY24" fmla="*/ 6933 h 10000"/>
                  <a:gd name="connsiteX25" fmla="*/ 833 w 9941"/>
                  <a:gd name="connsiteY25" fmla="*/ 7733 h 10000"/>
                  <a:gd name="connsiteX26" fmla="*/ 1239 w 9941"/>
                  <a:gd name="connsiteY26" fmla="*/ 8800 h 10000"/>
                  <a:gd name="connsiteX27" fmla="*/ 1747 w 9941"/>
                  <a:gd name="connsiteY27" fmla="*/ 9467 h 10000"/>
                  <a:gd name="connsiteX28" fmla="*/ 2457 w 9941"/>
                  <a:gd name="connsiteY28" fmla="*/ 10000 h 10000"/>
                  <a:gd name="connsiteX29" fmla="*/ 3371 w 9941"/>
                  <a:gd name="connsiteY29" fmla="*/ 9867 h 10000"/>
                  <a:gd name="connsiteX30" fmla="*/ 4335 w 9941"/>
                  <a:gd name="connsiteY30" fmla="*/ 8933 h 10000"/>
                  <a:gd name="connsiteX31" fmla="*/ 5300 w 9941"/>
                  <a:gd name="connsiteY31" fmla="*/ 7333 h 10000"/>
                  <a:gd name="connsiteX32" fmla="*/ 6264 w 9941"/>
                  <a:gd name="connsiteY32" fmla="*/ 5600 h 10000"/>
                  <a:gd name="connsiteX33" fmla="*/ 7381 w 9941"/>
                  <a:gd name="connsiteY33" fmla="*/ 4133 h 10000"/>
                  <a:gd name="connsiteX34" fmla="*/ 8549 w 9941"/>
                  <a:gd name="connsiteY34" fmla="*/ 3867 h 10000"/>
                  <a:gd name="connsiteX35" fmla="*/ 9107 w 9941"/>
                  <a:gd name="connsiteY35" fmla="*/ 4267 h 10000"/>
                  <a:gd name="connsiteX36" fmla="*/ 9564 w 9941"/>
                  <a:gd name="connsiteY36" fmla="*/ 5067 h 10000"/>
                  <a:gd name="connsiteX37" fmla="*/ 9868 w 9941"/>
                  <a:gd name="connsiteY37" fmla="*/ 6400 h 10000"/>
                  <a:gd name="connsiteX38" fmla="*/ 9919 w 9941"/>
                  <a:gd name="connsiteY38" fmla="*/ 7067 h 10000"/>
                  <a:gd name="connsiteX39" fmla="*/ 9818 w 9941"/>
                  <a:gd name="connsiteY39" fmla="*/ 7733 h 10000"/>
                  <a:gd name="connsiteX40" fmla="*/ 9412 w 9941"/>
                  <a:gd name="connsiteY40" fmla="*/ 8533 h 10000"/>
                  <a:gd name="connsiteX41" fmla="*/ 8904 w 9941"/>
                  <a:gd name="connsiteY41" fmla="*/ 8800 h 10000"/>
                  <a:gd name="connsiteX42" fmla="*/ 8092 w 9941"/>
                  <a:gd name="connsiteY42" fmla="*/ 7867 h 10000"/>
                  <a:gd name="connsiteX43" fmla="*/ 7838 w 9941"/>
                  <a:gd name="connsiteY43" fmla="*/ 7067 h 10000"/>
                  <a:gd name="connsiteX44" fmla="*/ 7787 w 9941"/>
                  <a:gd name="connsiteY44" fmla="*/ 6000 h 10000"/>
                  <a:gd name="connsiteX45" fmla="*/ 7990 w 9941"/>
                  <a:gd name="connsiteY45" fmla="*/ 5333 h 10000"/>
                  <a:gd name="connsiteX46" fmla="*/ 8193 w 9941"/>
                  <a:gd name="connsiteY46" fmla="*/ 5067 h 10000"/>
                  <a:gd name="connsiteX47" fmla="*/ 8599 w 9941"/>
                  <a:gd name="connsiteY47" fmla="*/ 4933 h 10000"/>
                  <a:gd name="connsiteX48" fmla="*/ 8701 w 9941"/>
                  <a:gd name="connsiteY48" fmla="*/ 4933 h 10000"/>
                  <a:gd name="connsiteX49" fmla="*/ 8599 w 9941"/>
                  <a:gd name="connsiteY49" fmla="*/ 4933 h 10000"/>
                  <a:gd name="connsiteX50" fmla="*/ 8193 w 9941"/>
                  <a:gd name="connsiteY50" fmla="*/ 5067 h 10000"/>
                  <a:gd name="connsiteX51" fmla="*/ 7990 w 9941"/>
                  <a:gd name="connsiteY51" fmla="*/ 5333 h 10000"/>
                  <a:gd name="connsiteX52" fmla="*/ 7787 w 9941"/>
                  <a:gd name="connsiteY52" fmla="*/ 6000 h 10000"/>
                  <a:gd name="connsiteX53" fmla="*/ 7838 w 9941"/>
                  <a:gd name="connsiteY53" fmla="*/ 7067 h 10000"/>
                  <a:gd name="connsiteX54" fmla="*/ 8092 w 9941"/>
                  <a:gd name="connsiteY54" fmla="*/ 8000 h 10000"/>
                  <a:gd name="connsiteX55" fmla="*/ 8904 w 9941"/>
                  <a:gd name="connsiteY55" fmla="*/ 8800 h 10000"/>
                  <a:gd name="connsiteX56" fmla="*/ 9158 w 9941"/>
                  <a:gd name="connsiteY56" fmla="*/ 8800 h 10000"/>
                  <a:gd name="connsiteX57" fmla="*/ 9412 w 9941"/>
                  <a:gd name="connsiteY57" fmla="*/ 8667 h 10000"/>
                  <a:gd name="connsiteX58" fmla="*/ 9665 w 9941"/>
                  <a:gd name="connsiteY58" fmla="*/ 8400 h 10000"/>
                  <a:gd name="connsiteX59" fmla="*/ 9868 w 9941"/>
                  <a:gd name="connsiteY59" fmla="*/ 7867 h 10000"/>
                  <a:gd name="connsiteX60" fmla="*/ 9919 w 9941"/>
                  <a:gd name="connsiteY60" fmla="*/ 7067 h 10000"/>
                  <a:gd name="connsiteX61" fmla="*/ 9919 w 9941"/>
                  <a:gd name="connsiteY61" fmla="*/ 6267 h 10000"/>
                  <a:gd name="connsiteX62" fmla="*/ 9615 w 9941"/>
                  <a:gd name="connsiteY62" fmla="*/ 4933 h 10000"/>
                  <a:gd name="connsiteX63" fmla="*/ 9107 w 9941"/>
                  <a:gd name="connsiteY63" fmla="*/ 4133 h 10000"/>
                  <a:gd name="connsiteX64" fmla="*/ 8549 w 9941"/>
                  <a:gd name="connsiteY64" fmla="*/ 3600 h 10000"/>
                  <a:gd name="connsiteX65" fmla="*/ 7330 w 9941"/>
                  <a:gd name="connsiteY65" fmla="*/ 4000 h 10000"/>
                  <a:gd name="connsiteX66" fmla="*/ 6214 w 9941"/>
                  <a:gd name="connsiteY66" fmla="*/ 5333 h 10000"/>
                  <a:gd name="connsiteX67" fmla="*/ 5198 w 9941"/>
                  <a:gd name="connsiteY67" fmla="*/ 7200 h 10000"/>
                  <a:gd name="connsiteX68" fmla="*/ 4285 w 9941"/>
                  <a:gd name="connsiteY68" fmla="*/ 8667 h 10000"/>
                  <a:gd name="connsiteX69" fmla="*/ 2457 w 9941"/>
                  <a:gd name="connsiteY69" fmla="*/ 9600 h 10000"/>
                  <a:gd name="connsiteX70" fmla="*/ 1797 w 9941"/>
                  <a:gd name="connsiteY70" fmla="*/ 9200 h 10000"/>
                  <a:gd name="connsiteX71" fmla="*/ 1341 w 9941"/>
                  <a:gd name="connsiteY71" fmla="*/ 8533 h 10000"/>
                  <a:gd name="connsiteX72" fmla="*/ 934 w 9941"/>
                  <a:gd name="connsiteY72" fmla="*/ 7600 h 10000"/>
                  <a:gd name="connsiteX73" fmla="*/ 731 w 9941"/>
                  <a:gd name="connsiteY73" fmla="*/ 6800 h 10000"/>
                  <a:gd name="connsiteX74" fmla="*/ 681 w 9941"/>
                  <a:gd name="connsiteY74" fmla="*/ 5867 h 10000"/>
                  <a:gd name="connsiteX75" fmla="*/ 731 w 9941"/>
                  <a:gd name="connsiteY75" fmla="*/ 4800 h 10000"/>
                  <a:gd name="connsiteX76" fmla="*/ 1036 w 9941"/>
                  <a:gd name="connsiteY76" fmla="*/ 4000 h 10000"/>
                  <a:gd name="connsiteX77" fmla="*/ 1950 w 9941"/>
                  <a:gd name="connsiteY77" fmla="*/ 3200 h 10000"/>
                  <a:gd name="connsiteX78" fmla="*/ 2508 w 9941"/>
                  <a:gd name="connsiteY78" fmla="*/ 3333 h 10000"/>
                  <a:gd name="connsiteX79" fmla="*/ 3016 w 9941"/>
                  <a:gd name="connsiteY79" fmla="*/ 3867 h 10000"/>
                  <a:gd name="connsiteX80" fmla="*/ 3219 w 9941"/>
                  <a:gd name="connsiteY80" fmla="*/ 4267 h 10000"/>
                  <a:gd name="connsiteX81" fmla="*/ 3422 w 9941"/>
                  <a:gd name="connsiteY81" fmla="*/ 4800 h 10000"/>
                  <a:gd name="connsiteX82" fmla="*/ 3473 w 9941"/>
                  <a:gd name="connsiteY82" fmla="*/ 5467 h 10000"/>
                  <a:gd name="connsiteX83" fmla="*/ 3320 w 9941"/>
                  <a:gd name="connsiteY83" fmla="*/ 6133 h 10000"/>
                  <a:gd name="connsiteX84" fmla="*/ 2813 w 9941"/>
                  <a:gd name="connsiteY84" fmla="*/ 6800 h 10000"/>
                  <a:gd name="connsiteX85" fmla="*/ 2254 w 9941"/>
                  <a:gd name="connsiteY85" fmla="*/ 6933 h 10000"/>
                  <a:gd name="connsiteX86" fmla="*/ 1087 w 9941"/>
                  <a:gd name="connsiteY86" fmla="*/ 6133 h 10000"/>
                  <a:gd name="connsiteX87" fmla="*/ 579 w 9941"/>
                  <a:gd name="connsiteY87" fmla="*/ 5333 h 10000"/>
                  <a:gd name="connsiteX88" fmla="*/ 173 w 9941"/>
                  <a:gd name="connsiteY88" fmla="*/ 4133 h 10000"/>
                  <a:gd name="connsiteX89" fmla="*/ 21 w 9941"/>
                  <a:gd name="connsiteY89" fmla="*/ 2667 h 10000"/>
                  <a:gd name="connsiteX90" fmla="*/ 122 w 9941"/>
                  <a:gd name="connsiteY90" fmla="*/ 2000 h 10000"/>
                  <a:gd name="connsiteX91" fmla="*/ 224 w 9941"/>
                  <a:gd name="connsiteY91" fmla="*/ 1333 h 10000"/>
                  <a:gd name="connsiteX92" fmla="*/ 630 w 9941"/>
                  <a:gd name="connsiteY92" fmla="*/ 533 h 10000"/>
                  <a:gd name="connsiteX93" fmla="*/ 1138 w 9941"/>
                  <a:gd name="connsiteY93" fmla="*/ 133 h 10000"/>
                  <a:gd name="connsiteX94" fmla="*/ 2051 w 9941"/>
                  <a:gd name="connsiteY94" fmla="*/ 133 h 10000"/>
                  <a:gd name="connsiteX95" fmla="*/ 2762 w 9941"/>
                  <a:gd name="connsiteY95" fmla="*/ 800 h 10000"/>
                  <a:gd name="connsiteX96" fmla="*/ 3269 w 9941"/>
                  <a:gd name="connsiteY96" fmla="*/ 1467 h 10000"/>
                  <a:gd name="connsiteX0-1" fmla="*/ 2778 w 10000"/>
                  <a:gd name="connsiteY0-2" fmla="*/ 800 h 10000"/>
                  <a:gd name="connsiteX1-3" fmla="*/ 2778 w 10000"/>
                  <a:gd name="connsiteY1-4" fmla="*/ 800 h 10000"/>
                  <a:gd name="connsiteX2-5" fmla="*/ 2063 w 10000"/>
                  <a:gd name="connsiteY2-6" fmla="*/ 133 h 10000"/>
                  <a:gd name="connsiteX3-7" fmla="*/ 1145 w 10000"/>
                  <a:gd name="connsiteY3-8" fmla="*/ 0 h 10000"/>
                  <a:gd name="connsiteX4-9" fmla="*/ 634 w 10000"/>
                  <a:gd name="connsiteY4-10" fmla="*/ 400 h 10000"/>
                  <a:gd name="connsiteX5-11" fmla="*/ 225 w 10000"/>
                  <a:gd name="connsiteY5-12" fmla="*/ 1200 h 10000"/>
                  <a:gd name="connsiteX6-13" fmla="*/ 72 w 10000"/>
                  <a:gd name="connsiteY6-14" fmla="*/ 1867 h 10000"/>
                  <a:gd name="connsiteX7-15" fmla="*/ 21 w 10000"/>
                  <a:gd name="connsiteY7-16" fmla="*/ 2667 h 10000"/>
                  <a:gd name="connsiteX8-17" fmla="*/ 123 w 10000"/>
                  <a:gd name="connsiteY8-18" fmla="*/ 4133 h 10000"/>
                  <a:gd name="connsiteX9-19" fmla="*/ 531 w 10000"/>
                  <a:gd name="connsiteY9-20" fmla="*/ 5333 h 10000"/>
                  <a:gd name="connsiteX10-21" fmla="*/ 1042 w 10000"/>
                  <a:gd name="connsiteY10-22" fmla="*/ 6267 h 10000"/>
                  <a:gd name="connsiteX11-23" fmla="*/ 2217 w 10000"/>
                  <a:gd name="connsiteY11-24" fmla="*/ 7200 h 10000"/>
                  <a:gd name="connsiteX12-25" fmla="*/ 2830 w 10000"/>
                  <a:gd name="connsiteY12-26" fmla="*/ 7067 h 10000"/>
                  <a:gd name="connsiteX13-27" fmla="*/ 3391 w 10000"/>
                  <a:gd name="connsiteY13-28" fmla="*/ 6400 h 10000"/>
                  <a:gd name="connsiteX14-29" fmla="*/ 3544 w 10000"/>
                  <a:gd name="connsiteY14-30" fmla="*/ 5600 h 10000"/>
                  <a:gd name="connsiteX15-31" fmla="*/ 3544 w 10000"/>
                  <a:gd name="connsiteY15-32" fmla="*/ 4800 h 10000"/>
                  <a:gd name="connsiteX16-33" fmla="*/ 3340 w 10000"/>
                  <a:gd name="connsiteY16-34" fmla="*/ 4133 h 10000"/>
                  <a:gd name="connsiteX17-35" fmla="*/ 3084 w 10000"/>
                  <a:gd name="connsiteY17-36" fmla="*/ 3600 h 10000"/>
                  <a:gd name="connsiteX18-37" fmla="*/ 2574 w 10000"/>
                  <a:gd name="connsiteY18-38" fmla="*/ 3067 h 10000"/>
                  <a:gd name="connsiteX19-39" fmla="*/ 2012 w 10000"/>
                  <a:gd name="connsiteY19-40" fmla="*/ 2933 h 10000"/>
                  <a:gd name="connsiteX20-41" fmla="*/ 1451 w 10000"/>
                  <a:gd name="connsiteY20-42" fmla="*/ 3067 h 10000"/>
                  <a:gd name="connsiteX21-43" fmla="*/ 991 w 10000"/>
                  <a:gd name="connsiteY21-44" fmla="*/ 3733 h 10000"/>
                  <a:gd name="connsiteX22-45" fmla="*/ 685 w 10000"/>
                  <a:gd name="connsiteY22-46" fmla="*/ 4667 h 10000"/>
                  <a:gd name="connsiteX23-47" fmla="*/ 531 w 10000"/>
                  <a:gd name="connsiteY23-48" fmla="*/ 5867 h 10000"/>
                  <a:gd name="connsiteX24-49" fmla="*/ 634 w 10000"/>
                  <a:gd name="connsiteY24-50" fmla="*/ 6933 h 10000"/>
                  <a:gd name="connsiteX25-51" fmla="*/ 838 w 10000"/>
                  <a:gd name="connsiteY25-52" fmla="*/ 7733 h 10000"/>
                  <a:gd name="connsiteX26-53" fmla="*/ 1246 w 10000"/>
                  <a:gd name="connsiteY26-54" fmla="*/ 8800 h 10000"/>
                  <a:gd name="connsiteX27-55" fmla="*/ 1757 w 10000"/>
                  <a:gd name="connsiteY27-56" fmla="*/ 9467 h 10000"/>
                  <a:gd name="connsiteX28-57" fmla="*/ 2472 w 10000"/>
                  <a:gd name="connsiteY28-58" fmla="*/ 10000 h 10000"/>
                  <a:gd name="connsiteX29-59" fmla="*/ 3391 w 10000"/>
                  <a:gd name="connsiteY29-60" fmla="*/ 9867 h 10000"/>
                  <a:gd name="connsiteX30-61" fmla="*/ 4361 w 10000"/>
                  <a:gd name="connsiteY30-62" fmla="*/ 8933 h 10000"/>
                  <a:gd name="connsiteX31-63" fmla="*/ 5331 w 10000"/>
                  <a:gd name="connsiteY31-64" fmla="*/ 7333 h 10000"/>
                  <a:gd name="connsiteX32-65" fmla="*/ 6301 w 10000"/>
                  <a:gd name="connsiteY32-66" fmla="*/ 5600 h 10000"/>
                  <a:gd name="connsiteX33-67" fmla="*/ 7425 w 10000"/>
                  <a:gd name="connsiteY33-68" fmla="*/ 4133 h 10000"/>
                  <a:gd name="connsiteX34-69" fmla="*/ 8600 w 10000"/>
                  <a:gd name="connsiteY34-70" fmla="*/ 3867 h 10000"/>
                  <a:gd name="connsiteX35-71" fmla="*/ 9161 w 10000"/>
                  <a:gd name="connsiteY35-72" fmla="*/ 4267 h 10000"/>
                  <a:gd name="connsiteX36-73" fmla="*/ 9621 w 10000"/>
                  <a:gd name="connsiteY36-74" fmla="*/ 5067 h 10000"/>
                  <a:gd name="connsiteX37-75" fmla="*/ 9927 w 10000"/>
                  <a:gd name="connsiteY37-76" fmla="*/ 6400 h 10000"/>
                  <a:gd name="connsiteX38-77" fmla="*/ 9978 w 10000"/>
                  <a:gd name="connsiteY38-78" fmla="*/ 7067 h 10000"/>
                  <a:gd name="connsiteX39-79" fmla="*/ 9876 w 10000"/>
                  <a:gd name="connsiteY39-80" fmla="*/ 7733 h 10000"/>
                  <a:gd name="connsiteX40-81" fmla="*/ 9468 w 10000"/>
                  <a:gd name="connsiteY40-82" fmla="*/ 8533 h 10000"/>
                  <a:gd name="connsiteX41-83" fmla="*/ 8957 w 10000"/>
                  <a:gd name="connsiteY41-84" fmla="*/ 8800 h 10000"/>
                  <a:gd name="connsiteX42-85" fmla="*/ 8140 w 10000"/>
                  <a:gd name="connsiteY42-86" fmla="*/ 7867 h 10000"/>
                  <a:gd name="connsiteX43-87" fmla="*/ 7885 w 10000"/>
                  <a:gd name="connsiteY43-88" fmla="*/ 7067 h 10000"/>
                  <a:gd name="connsiteX44-89" fmla="*/ 7833 w 10000"/>
                  <a:gd name="connsiteY44-90" fmla="*/ 6000 h 10000"/>
                  <a:gd name="connsiteX45-91" fmla="*/ 8037 w 10000"/>
                  <a:gd name="connsiteY45-92" fmla="*/ 5333 h 10000"/>
                  <a:gd name="connsiteX46-93" fmla="*/ 8242 w 10000"/>
                  <a:gd name="connsiteY46-94" fmla="*/ 5067 h 10000"/>
                  <a:gd name="connsiteX47-95" fmla="*/ 8650 w 10000"/>
                  <a:gd name="connsiteY47-96" fmla="*/ 4933 h 10000"/>
                  <a:gd name="connsiteX48-97" fmla="*/ 8753 w 10000"/>
                  <a:gd name="connsiteY48-98" fmla="*/ 4933 h 10000"/>
                  <a:gd name="connsiteX49-99" fmla="*/ 8650 w 10000"/>
                  <a:gd name="connsiteY49-100" fmla="*/ 4933 h 10000"/>
                  <a:gd name="connsiteX50-101" fmla="*/ 8242 w 10000"/>
                  <a:gd name="connsiteY50-102" fmla="*/ 5067 h 10000"/>
                  <a:gd name="connsiteX51-103" fmla="*/ 8037 w 10000"/>
                  <a:gd name="connsiteY51-104" fmla="*/ 5333 h 10000"/>
                  <a:gd name="connsiteX52-105" fmla="*/ 7833 w 10000"/>
                  <a:gd name="connsiteY52-106" fmla="*/ 6000 h 10000"/>
                  <a:gd name="connsiteX53-107" fmla="*/ 7885 w 10000"/>
                  <a:gd name="connsiteY53-108" fmla="*/ 7067 h 10000"/>
                  <a:gd name="connsiteX54-109" fmla="*/ 8140 w 10000"/>
                  <a:gd name="connsiteY54-110" fmla="*/ 8000 h 10000"/>
                  <a:gd name="connsiteX55-111" fmla="*/ 8957 w 10000"/>
                  <a:gd name="connsiteY55-112" fmla="*/ 8800 h 10000"/>
                  <a:gd name="connsiteX56-113" fmla="*/ 9212 w 10000"/>
                  <a:gd name="connsiteY56-114" fmla="*/ 8800 h 10000"/>
                  <a:gd name="connsiteX57-115" fmla="*/ 9468 w 10000"/>
                  <a:gd name="connsiteY57-116" fmla="*/ 8667 h 10000"/>
                  <a:gd name="connsiteX58-117" fmla="*/ 9722 w 10000"/>
                  <a:gd name="connsiteY58-118" fmla="*/ 8400 h 10000"/>
                  <a:gd name="connsiteX59-119" fmla="*/ 9927 w 10000"/>
                  <a:gd name="connsiteY59-120" fmla="*/ 7867 h 10000"/>
                  <a:gd name="connsiteX60-121" fmla="*/ 9978 w 10000"/>
                  <a:gd name="connsiteY60-122" fmla="*/ 7067 h 10000"/>
                  <a:gd name="connsiteX61-123" fmla="*/ 9978 w 10000"/>
                  <a:gd name="connsiteY61-124" fmla="*/ 6267 h 10000"/>
                  <a:gd name="connsiteX62-125" fmla="*/ 9672 w 10000"/>
                  <a:gd name="connsiteY62-126" fmla="*/ 4933 h 10000"/>
                  <a:gd name="connsiteX63-127" fmla="*/ 9161 w 10000"/>
                  <a:gd name="connsiteY63-128" fmla="*/ 4133 h 10000"/>
                  <a:gd name="connsiteX64-129" fmla="*/ 8600 w 10000"/>
                  <a:gd name="connsiteY64-130" fmla="*/ 3600 h 10000"/>
                  <a:gd name="connsiteX65-131" fmla="*/ 7374 w 10000"/>
                  <a:gd name="connsiteY65-132" fmla="*/ 4000 h 10000"/>
                  <a:gd name="connsiteX66-133" fmla="*/ 6251 w 10000"/>
                  <a:gd name="connsiteY66-134" fmla="*/ 5333 h 10000"/>
                  <a:gd name="connsiteX67-135" fmla="*/ 5229 w 10000"/>
                  <a:gd name="connsiteY67-136" fmla="*/ 7200 h 10000"/>
                  <a:gd name="connsiteX68-137" fmla="*/ 4310 w 10000"/>
                  <a:gd name="connsiteY68-138" fmla="*/ 8667 h 10000"/>
                  <a:gd name="connsiteX69-139" fmla="*/ 2472 w 10000"/>
                  <a:gd name="connsiteY69-140" fmla="*/ 9600 h 10000"/>
                  <a:gd name="connsiteX70-141" fmla="*/ 1808 w 10000"/>
                  <a:gd name="connsiteY70-142" fmla="*/ 9200 h 10000"/>
                  <a:gd name="connsiteX71-143" fmla="*/ 1349 w 10000"/>
                  <a:gd name="connsiteY71-144" fmla="*/ 8533 h 10000"/>
                  <a:gd name="connsiteX72-145" fmla="*/ 940 w 10000"/>
                  <a:gd name="connsiteY72-146" fmla="*/ 7600 h 10000"/>
                  <a:gd name="connsiteX73-147" fmla="*/ 735 w 10000"/>
                  <a:gd name="connsiteY73-148" fmla="*/ 6800 h 10000"/>
                  <a:gd name="connsiteX74-149" fmla="*/ 685 w 10000"/>
                  <a:gd name="connsiteY74-150" fmla="*/ 5867 h 10000"/>
                  <a:gd name="connsiteX75-151" fmla="*/ 735 w 10000"/>
                  <a:gd name="connsiteY75-152" fmla="*/ 4800 h 10000"/>
                  <a:gd name="connsiteX76-153" fmla="*/ 1042 w 10000"/>
                  <a:gd name="connsiteY76-154" fmla="*/ 4000 h 10000"/>
                  <a:gd name="connsiteX77-155" fmla="*/ 1962 w 10000"/>
                  <a:gd name="connsiteY77-156" fmla="*/ 3200 h 10000"/>
                  <a:gd name="connsiteX78-157" fmla="*/ 2523 w 10000"/>
                  <a:gd name="connsiteY78-158" fmla="*/ 3333 h 10000"/>
                  <a:gd name="connsiteX79-159" fmla="*/ 3034 w 10000"/>
                  <a:gd name="connsiteY79-160" fmla="*/ 3867 h 10000"/>
                  <a:gd name="connsiteX80-161" fmla="*/ 3238 w 10000"/>
                  <a:gd name="connsiteY80-162" fmla="*/ 4267 h 10000"/>
                  <a:gd name="connsiteX81-163" fmla="*/ 3442 w 10000"/>
                  <a:gd name="connsiteY81-164" fmla="*/ 4800 h 10000"/>
                  <a:gd name="connsiteX82-165" fmla="*/ 3494 w 10000"/>
                  <a:gd name="connsiteY82-166" fmla="*/ 5467 h 10000"/>
                  <a:gd name="connsiteX83-167" fmla="*/ 3340 w 10000"/>
                  <a:gd name="connsiteY83-168" fmla="*/ 6133 h 10000"/>
                  <a:gd name="connsiteX84-169" fmla="*/ 2830 w 10000"/>
                  <a:gd name="connsiteY84-170" fmla="*/ 6800 h 10000"/>
                  <a:gd name="connsiteX85-171" fmla="*/ 2267 w 10000"/>
                  <a:gd name="connsiteY85-172" fmla="*/ 6933 h 10000"/>
                  <a:gd name="connsiteX86-173" fmla="*/ 1093 w 10000"/>
                  <a:gd name="connsiteY86-174" fmla="*/ 6133 h 10000"/>
                  <a:gd name="connsiteX87-175" fmla="*/ 582 w 10000"/>
                  <a:gd name="connsiteY87-176" fmla="*/ 5333 h 10000"/>
                  <a:gd name="connsiteX88-177" fmla="*/ 174 w 10000"/>
                  <a:gd name="connsiteY88-178" fmla="*/ 4133 h 10000"/>
                  <a:gd name="connsiteX89-179" fmla="*/ 21 w 10000"/>
                  <a:gd name="connsiteY89-180" fmla="*/ 2667 h 10000"/>
                  <a:gd name="connsiteX90-181" fmla="*/ 123 w 10000"/>
                  <a:gd name="connsiteY90-182" fmla="*/ 2000 h 10000"/>
                  <a:gd name="connsiteX91-183" fmla="*/ 225 w 10000"/>
                  <a:gd name="connsiteY91-184" fmla="*/ 1333 h 10000"/>
                  <a:gd name="connsiteX92-185" fmla="*/ 634 w 10000"/>
                  <a:gd name="connsiteY92-186" fmla="*/ 533 h 10000"/>
                  <a:gd name="connsiteX93-187" fmla="*/ 1145 w 10000"/>
                  <a:gd name="connsiteY93-188" fmla="*/ 133 h 10000"/>
                  <a:gd name="connsiteX94-189" fmla="*/ 2063 w 10000"/>
                  <a:gd name="connsiteY94-190" fmla="*/ 133 h 10000"/>
                  <a:gd name="connsiteX95-191" fmla="*/ 2778 w 10000"/>
                  <a:gd name="connsiteY95-192" fmla="*/ 800 h 10000"/>
                  <a:gd name="connsiteX0-193" fmla="*/ 2063 w 10000"/>
                  <a:gd name="connsiteY0-194" fmla="*/ 133 h 10000"/>
                  <a:gd name="connsiteX1-195" fmla="*/ 2778 w 10000"/>
                  <a:gd name="connsiteY1-196" fmla="*/ 800 h 10000"/>
                  <a:gd name="connsiteX2-197" fmla="*/ 2063 w 10000"/>
                  <a:gd name="connsiteY2-198" fmla="*/ 133 h 10000"/>
                  <a:gd name="connsiteX3-199" fmla="*/ 1145 w 10000"/>
                  <a:gd name="connsiteY3-200" fmla="*/ 0 h 10000"/>
                  <a:gd name="connsiteX4-201" fmla="*/ 634 w 10000"/>
                  <a:gd name="connsiteY4-202" fmla="*/ 400 h 10000"/>
                  <a:gd name="connsiteX5-203" fmla="*/ 225 w 10000"/>
                  <a:gd name="connsiteY5-204" fmla="*/ 1200 h 10000"/>
                  <a:gd name="connsiteX6-205" fmla="*/ 72 w 10000"/>
                  <a:gd name="connsiteY6-206" fmla="*/ 1867 h 10000"/>
                  <a:gd name="connsiteX7-207" fmla="*/ 21 w 10000"/>
                  <a:gd name="connsiteY7-208" fmla="*/ 2667 h 10000"/>
                  <a:gd name="connsiteX8-209" fmla="*/ 123 w 10000"/>
                  <a:gd name="connsiteY8-210" fmla="*/ 4133 h 10000"/>
                  <a:gd name="connsiteX9-211" fmla="*/ 531 w 10000"/>
                  <a:gd name="connsiteY9-212" fmla="*/ 5333 h 10000"/>
                  <a:gd name="connsiteX10-213" fmla="*/ 1042 w 10000"/>
                  <a:gd name="connsiteY10-214" fmla="*/ 6267 h 10000"/>
                  <a:gd name="connsiteX11-215" fmla="*/ 2217 w 10000"/>
                  <a:gd name="connsiteY11-216" fmla="*/ 7200 h 10000"/>
                  <a:gd name="connsiteX12-217" fmla="*/ 2830 w 10000"/>
                  <a:gd name="connsiteY12-218" fmla="*/ 7067 h 10000"/>
                  <a:gd name="connsiteX13-219" fmla="*/ 3391 w 10000"/>
                  <a:gd name="connsiteY13-220" fmla="*/ 6400 h 10000"/>
                  <a:gd name="connsiteX14-221" fmla="*/ 3544 w 10000"/>
                  <a:gd name="connsiteY14-222" fmla="*/ 5600 h 10000"/>
                  <a:gd name="connsiteX15-223" fmla="*/ 3544 w 10000"/>
                  <a:gd name="connsiteY15-224" fmla="*/ 4800 h 10000"/>
                  <a:gd name="connsiteX16-225" fmla="*/ 3340 w 10000"/>
                  <a:gd name="connsiteY16-226" fmla="*/ 4133 h 10000"/>
                  <a:gd name="connsiteX17-227" fmla="*/ 3084 w 10000"/>
                  <a:gd name="connsiteY17-228" fmla="*/ 3600 h 10000"/>
                  <a:gd name="connsiteX18-229" fmla="*/ 2574 w 10000"/>
                  <a:gd name="connsiteY18-230" fmla="*/ 3067 h 10000"/>
                  <a:gd name="connsiteX19-231" fmla="*/ 2012 w 10000"/>
                  <a:gd name="connsiteY19-232" fmla="*/ 2933 h 10000"/>
                  <a:gd name="connsiteX20-233" fmla="*/ 1451 w 10000"/>
                  <a:gd name="connsiteY20-234" fmla="*/ 3067 h 10000"/>
                  <a:gd name="connsiteX21-235" fmla="*/ 991 w 10000"/>
                  <a:gd name="connsiteY21-236" fmla="*/ 3733 h 10000"/>
                  <a:gd name="connsiteX22-237" fmla="*/ 685 w 10000"/>
                  <a:gd name="connsiteY22-238" fmla="*/ 4667 h 10000"/>
                  <a:gd name="connsiteX23-239" fmla="*/ 531 w 10000"/>
                  <a:gd name="connsiteY23-240" fmla="*/ 5867 h 10000"/>
                  <a:gd name="connsiteX24-241" fmla="*/ 634 w 10000"/>
                  <a:gd name="connsiteY24-242" fmla="*/ 6933 h 10000"/>
                  <a:gd name="connsiteX25-243" fmla="*/ 838 w 10000"/>
                  <a:gd name="connsiteY25-244" fmla="*/ 7733 h 10000"/>
                  <a:gd name="connsiteX26-245" fmla="*/ 1246 w 10000"/>
                  <a:gd name="connsiteY26-246" fmla="*/ 8800 h 10000"/>
                  <a:gd name="connsiteX27-247" fmla="*/ 1757 w 10000"/>
                  <a:gd name="connsiteY27-248" fmla="*/ 9467 h 10000"/>
                  <a:gd name="connsiteX28-249" fmla="*/ 2472 w 10000"/>
                  <a:gd name="connsiteY28-250" fmla="*/ 10000 h 10000"/>
                  <a:gd name="connsiteX29-251" fmla="*/ 3391 w 10000"/>
                  <a:gd name="connsiteY29-252" fmla="*/ 9867 h 10000"/>
                  <a:gd name="connsiteX30-253" fmla="*/ 4361 w 10000"/>
                  <a:gd name="connsiteY30-254" fmla="*/ 8933 h 10000"/>
                  <a:gd name="connsiteX31-255" fmla="*/ 5331 w 10000"/>
                  <a:gd name="connsiteY31-256" fmla="*/ 7333 h 10000"/>
                  <a:gd name="connsiteX32-257" fmla="*/ 6301 w 10000"/>
                  <a:gd name="connsiteY32-258" fmla="*/ 5600 h 10000"/>
                  <a:gd name="connsiteX33-259" fmla="*/ 7425 w 10000"/>
                  <a:gd name="connsiteY33-260" fmla="*/ 4133 h 10000"/>
                  <a:gd name="connsiteX34-261" fmla="*/ 8600 w 10000"/>
                  <a:gd name="connsiteY34-262" fmla="*/ 3867 h 10000"/>
                  <a:gd name="connsiteX35-263" fmla="*/ 9161 w 10000"/>
                  <a:gd name="connsiteY35-264" fmla="*/ 4267 h 10000"/>
                  <a:gd name="connsiteX36-265" fmla="*/ 9621 w 10000"/>
                  <a:gd name="connsiteY36-266" fmla="*/ 5067 h 10000"/>
                  <a:gd name="connsiteX37-267" fmla="*/ 9927 w 10000"/>
                  <a:gd name="connsiteY37-268" fmla="*/ 6400 h 10000"/>
                  <a:gd name="connsiteX38-269" fmla="*/ 9978 w 10000"/>
                  <a:gd name="connsiteY38-270" fmla="*/ 7067 h 10000"/>
                  <a:gd name="connsiteX39-271" fmla="*/ 9876 w 10000"/>
                  <a:gd name="connsiteY39-272" fmla="*/ 7733 h 10000"/>
                  <a:gd name="connsiteX40-273" fmla="*/ 9468 w 10000"/>
                  <a:gd name="connsiteY40-274" fmla="*/ 8533 h 10000"/>
                  <a:gd name="connsiteX41-275" fmla="*/ 8957 w 10000"/>
                  <a:gd name="connsiteY41-276" fmla="*/ 8800 h 10000"/>
                  <a:gd name="connsiteX42-277" fmla="*/ 8140 w 10000"/>
                  <a:gd name="connsiteY42-278" fmla="*/ 7867 h 10000"/>
                  <a:gd name="connsiteX43-279" fmla="*/ 7885 w 10000"/>
                  <a:gd name="connsiteY43-280" fmla="*/ 7067 h 10000"/>
                  <a:gd name="connsiteX44-281" fmla="*/ 7833 w 10000"/>
                  <a:gd name="connsiteY44-282" fmla="*/ 6000 h 10000"/>
                  <a:gd name="connsiteX45-283" fmla="*/ 8037 w 10000"/>
                  <a:gd name="connsiteY45-284" fmla="*/ 5333 h 10000"/>
                  <a:gd name="connsiteX46-285" fmla="*/ 8242 w 10000"/>
                  <a:gd name="connsiteY46-286" fmla="*/ 5067 h 10000"/>
                  <a:gd name="connsiteX47-287" fmla="*/ 8650 w 10000"/>
                  <a:gd name="connsiteY47-288" fmla="*/ 4933 h 10000"/>
                  <a:gd name="connsiteX48-289" fmla="*/ 8753 w 10000"/>
                  <a:gd name="connsiteY48-290" fmla="*/ 4933 h 10000"/>
                  <a:gd name="connsiteX49-291" fmla="*/ 8650 w 10000"/>
                  <a:gd name="connsiteY49-292" fmla="*/ 4933 h 10000"/>
                  <a:gd name="connsiteX50-293" fmla="*/ 8242 w 10000"/>
                  <a:gd name="connsiteY50-294" fmla="*/ 5067 h 10000"/>
                  <a:gd name="connsiteX51-295" fmla="*/ 8037 w 10000"/>
                  <a:gd name="connsiteY51-296" fmla="*/ 5333 h 10000"/>
                  <a:gd name="connsiteX52-297" fmla="*/ 7833 w 10000"/>
                  <a:gd name="connsiteY52-298" fmla="*/ 6000 h 10000"/>
                  <a:gd name="connsiteX53-299" fmla="*/ 7885 w 10000"/>
                  <a:gd name="connsiteY53-300" fmla="*/ 7067 h 10000"/>
                  <a:gd name="connsiteX54-301" fmla="*/ 8140 w 10000"/>
                  <a:gd name="connsiteY54-302" fmla="*/ 8000 h 10000"/>
                  <a:gd name="connsiteX55-303" fmla="*/ 8957 w 10000"/>
                  <a:gd name="connsiteY55-304" fmla="*/ 8800 h 10000"/>
                  <a:gd name="connsiteX56-305" fmla="*/ 9212 w 10000"/>
                  <a:gd name="connsiteY56-306" fmla="*/ 8800 h 10000"/>
                  <a:gd name="connsiteX57-307" fmla="*/ 9468 w 10000"/>
                  <a:gd name="connsiteY57-308" fmla="*/ 8667 h 10000"/>
                  <a:gd name="connsiteX58-309" fmla="*/ 9722 w 10000"/>
                  <a:gd name="connsiteY58-310" fmla="*/ 8400 h 10000"/>
                  <a:gd name="connsiteX59-311" fmla="*/ 9927 w 10000"/>
                  <a:gd name="connsiteY59-312" fmla="*/ 7867 h 10000"/>
                  <a:gd name="connsiteX60-313" fmla="*/ 9978 w 10000"/>
                  <a:gd name="connsiteY60-314" fmla="*/ 7067 h 10000"/>
                  <a:gd name="connsiteX61-315" fmla="*/ 9978 w 10000"/>
                  <a:gd name="connsiteY61-316" fmla="*/ 6267 h 10000"/>
                  <a:gd name="connsiteX62-317" fmla="*/ 9672 w 10000"/>
                  <a:gd name="connsiteY62-318" fmla="*/ 4933 h 10000"/>
                  <a:gd name="connsiteX63-319" fmla="*/ 9161 w 10000"/>
                  <a:gd name="connsiteY63-320" fmla="*/ 4133 h 10000"/>
                  <a:gd name="connsiteX64-321" fmla="*/ 8600 w 10000"/>
                  <a:gd name="connsiteY64-322" fmla="*/ 3600 h 10000"/>
                  <a:gd name="connsiteX65-323" fmla="*/ 7374 w 10000"/>
                  <a:gd name="connsiteY65-324" fmla="*/ 4000 h 10000"/>
                  <a:gd name="connsiteX66-325" fmla="*/ 6251 w 10000"/>
                  <a:gd name="connsiteY66-326" fmla="*/ 5333 h 10000"/>
                  <a:gd name="connsiteX67-327" fmla="*/ 5229 w 10000"/>
                  <a:gd name="connsiteY67-328" fmla="*/ 7200 h 10000"/>
                  <a:gd name="connsiteX68-329" fmla="*/ 4310 w 10000"/>
                  <a:gd name="connsiteY68-330" fmla="*/ 8667 h 10000"/>
                  <a:gd name="connsiteX69-331" fmla="*/ 2472 w 10000"/>
                  <a:gd name="connsiteY69-332" fmla="*/ 9600 h 10000"/>
                  <a:gd name="connsiteX70-333" fmla="*/ 1808 w 10000"/>
                  <a:gd name="connsiteY70-334" fmla="*/ 9200 h 10000"/>
                  <a:gd name="connsiteX71-335" fmla="*/ 1349 w 10000"/>
                  <a:gd name="connsiteY71-336" fmla="*/ 8533 h 10000"/>
                  <a:gd name="connsiteX72-337" fmla="*/ 940 w 10000"/>
                  <a:gd name="connsiteY72-338" fmla="*/ 7600 h 10000"/>
                  <a:gd name="connsiteX73-339" fmla="*/ 735 w 10000"/>
                  <a:gd name="connsiteY73-340" fmla="*/ 6800 h 10000"/>
                  <a:gd name="connsiteX74-341" fmla="*/ 685 w 10000"/>
                  <a:gd name="connsiteY74-342" fmla="*/ 5867 h 10000"/>
                  <a:gd name="connsiteX75-343" fmla="*/ 735 w 10000"/>
                  <a:gd name="connsiteY75-344" fmla="*/ 4800 h 10000"/>
                  <a:gd name="connsiteX76-345" fmla="*/ 1042 w 10000"/>
                  <a:gd name="connsiteY76-346" fmla="*/ 4000 h 10000"/>
                  <a:gd name="connsiteX77-347" fmla="*/ 1962 w 10000"/>
                  <a:gd name="connsiteY77-348" fmla="*/ 3200 h 10000"/>
                  <a:gd name="connsiteX78-349" fmla="*/ 2523 w 10000"/>
                  <a:gd name="connsiteY78-350" fmla="*/ 3333 h 10000"/>
                  <a:gd name="connsiteX79-351" fmla="*/ 3034 w 10000"/>
                  <a:gd name="connsiteY79-352" fmla="*/ 3867 h 10000"/>
                  <a:gd name="connsiteX80-353" fmla="*/ 3238 w 10000"/>
                  <a:gd name="connsiteY80-354" fmla="*/ 4267 h 10000"/>
                  <a:gd name="connsiteX81-355" fmla="*/ 3442 w 10000"/>
                  <a:gd name="connsiteY81-356" fmla="*/ 4800 h 10000"/>
                  <a:gd name="connsiteX82-357" fmla="*/ 3494 w 10000"/>
                  <a:gd name="connsiteY82-358" fmla="*/ 5467 h 10000"/>
                  <a:gd name="connsiteX83-359" fmla="*/ 3340 w 10000"/>
                  <a:gd name="connsiteY83-360" fmla="*/ 6133 h 10000"/>
                  <a:gd name="connsiteX84-361" fmla="*/ 2830 w 10000"/>
                  <a:gd name="connsiteY84-362" fmla="*/ 6800 h 10000"/>
                  <a:gd name="connsiteX85-363" fmla="*/ 2267 w 10000"/>
                  <a:gd name="connsiteY85-364" fmla="*/ 6933 h 10000"/>
                  <a:gd name="connsiteX86-365" fmla="*/ 1093 w 10000"/>
                  <a:gd name="connsiteY86-366" fmla="*/ 6133 h 10000"/>
                  <a:gd name="connsiteX87-367" fmla="*/ 582 w 10000"/>
                  <a:gd name="connsiteY87-368" fmla="*/ 5333 h 10000"/>
                  <a:gd name="connsiteX88-369" fmla="*/ 174 w 10000"/>
                  <a:gd name="connsiteY88-370" fmla="*/ 4133 h 10000"/>
                  <a:gd name="connsiteX89-371" fmla="*/ 21 w 10000"/>
                  <a:gd name="connsiteY89-372" fmla="*/ 2667 h 10000"/>
                  <a:gd name="connsiteX90-373" fmla="*/ 123 w 10000"/>
                  <a:gd name="connsiteY90-374" fmla="*/ 2000 h 10000"/>
                  <a:gd name="connsiteX91-375" fmla="*/ 225 w 10000"/>
                  <a:gd name="connsiteY91-376" fmla="*/ 1333 h 10000"/>
                  <a:gd name="connsiteX92-377" fmla="*/ 634 w 10000"/>
                  <a:gd name="connsiteY92-378" fmla="*/ 533 h 10000"/>
                  <a:gd name="connsiteX93-379" fmla="*/ 1145 w 10000"/>
                  <a:gd name="connsiteY93-380" fmla="*/ 133 h 10000"/>
                  <a:gd name="connsiteX94-381" fmla="*/ 2063 w 10000"/>
                  <a:gd name="connsiteY94-382" fmla="*/ 133 h 10000"/>
                  <a:gd name="connsiteX0-383" fmla="*/ 2063 w 10000"/>
                  <a:gd name="connsiteY0-384" fmla="*/ 133 h 10000"/>
                  <a:gd name="connsiteX1-385" fmla="*/ 2063 w 10000"/>
                  <a:gd name="connsiteY1-386" fmla="*/ 133 h 10000"/>
                  <a:gd name="connsiteX2-387" fmla="*/ 1145 w 10000"/>
                  <a:gd name="connsiteY2-388" fmla="*/ 0 h 10000"/>
                  <a:gd name="connsiteX3-389" fmla="*/ 634 w 10000"/>
                  <a:gd name="connsiteY3-390" fmla="*/ 400 h 10000"/>
                  <a:gd name="connsiteX4-391" fmla="*/ 225 w 10000"/>
                  <a:gd name="connsiteY4-392" fmla="*/ 1200 h 10000"/>
                  <a:gd name="connsiteX5-393" fmla="*/ 72 w 10000"/>
                  <a:gd name="connsiteY5-394" fmla="*/ 1867 h 10000"/>
                  <a:gd name="connsiteX6-395" fmla="*/ 21 w 10000"/>
                  <a:gd name="connsiteY6-396" fmla="*/ 2667 h 10000"/>
                  <a:gd name="connsiteX7-397" fmla="*/ 123 w 10000"/>
                  <a:gd name="connsiteY7-398" fmla="*/ 4133 h 10000"/>
                  <a:gd name="connsiteX8-399" fmla="*/ 531 w 10000"/>
                  <a:gd name="connsiteY8-400" fmla="*/ 5333 h 10000"/>
                  <a:gd name="connsiteX9-401" fmla="*/ 1042 w 10000"/>
                  <a:gd name="connsiteY9-402" fmla="*/ 6267 h 10000"/>
                  <a:gd name="connsiteX10-403" fmla="*/ 2217 w 10000"/>
                  <a:gd name="connsiteY10-404" fmla="*/ 7200 h 10000"/>
                  <a:gd name="connsiteX11-405" fmla="*/ 2830 w 10000"/>
                  <a:gd name="connsiteY11-406" fmla="*/ 7067 h 10000"/>
                  <a:gd name="connsiteX12-407" fmla="*/ 3391 w 10000"/>
                  <a:gd name="connsiteY12-408" fmla="*/ 6400 h 10000"/>
                  <a:gd name="connsiteX13-409" fmla="*/ 3544 w 10000"/>
                  <a:gd name="connsiteY13-410" fmla="*/ 5600 h 10000"/>
                  <a:gd name="connsiteX14-411" fmla="*/ 3544 w 10000"/>
                  <a:gd name="connsiteY14-412" fmla="*/ 4800 h 10000"/>
                  <a:gd name="connsiteX15-413" fmla="*/ 3340 w 10000"/>
                  <a:gd name="connsiteY15-414" fmla="*/ 4133 h 10000"/>
                  <a:gd name="connsiteX16-415" fmla="*/ 3084 w 10000"/>
                  <a:gd name="connsiteY16-416" fmla="*/ 3600 h 10000"/>
                  <a:gd name="connsiteX17-417" fmla="*/ 2574 w 10000"/>
                  <a:gd name="connsiteY17-418" fmla="*/ 3067 h 10000"/>
                  <a:gd name="connsiteX18-419" fmla="*/ 2012 w 10000"/>
                  <a:gd name="connsiteY18-420" fmla="*/ 2933 h 10000"/>
                  <a:gd name="connsiteX19-421" fmla="*/ 1451 w 10000"/>
                  <a:gd name="connsiteY19-422" fmla="*/ 3067 h 10000"/>
                  <a:gd name="connsiteX20-423" fmla="*/ 991 w 10000"/>
                  <a:gd name="connsiteY20-424" fmla="*/ 3733 h 10000"/>
                  <a:gd name="connsiteX21-425" fmla="*/ 685 w 10000"/>
                  <a:gd name="connsiteY21-426" fmla="*/ 4667 h 10000"/>
                  <a:gd name="connsiteX22-427" fmla="*/ 531 w 10000"/>
                  <a:gd name="connsiteY22-428" fmla="*/ 5867 h 10000"/>
                  <a:gd name="connsiteX23-429" fmla="*/ 634 w 10000"/>
                  <a:gd name="connsiteY23-430" fmla="*/ 6933 h 10000"/>
                  <a:gd name="connsiteX24-431" fmla="*/ 838 w 10000"/>
                  <a:gd name="connsiteY24-432" fmla="*/ 7733 h 10000"/>
                  <a:gd name="connsiteX25-433" fmla="*/ 1246 w 10000"/>
                  <a:gd name="connsiteY25-434" fmla="*/ 8800 h 10000"/>
                  <a:gd name="connsiteX26-435" fmla="*/ 1757 w 10000"/>
                  <a:gd name="connsiteY26-436" fmla="*/ 9467 h 10000"/>
                  <a:gd name="connsiteX27-437" fmla="*/ 2472 w 10000"/>
                  <a:gd name="connsiteY27-438" fmla="*/ 10000 h 10000"/>
                  <a:gd name="connsiteX28-439" fmla="*/ 3391 w 10000"/>
                  <a:gd name="connsiteY28-440" fmla="*/ 9867 h 10000"/>
                  <a:gd name="connsiteX29-441" fmla="*/ 4361 w 10000"/>
                  <a:gd name="connsiteY29-442" fmla="*/ 8933 h 10000"/>
                  <a:gd name="connsiteX30-443" fmla="*/ 5331 w 10000"/>
                  <a:gd name="connsiteY30-444" fmla="*/ 7333 h 10000"/>
                  <a:gd name="connsiteX31-445" fmla="*/ 6301 w 10000"/>
                  <a:gd name="connsiteY31-446" fmla="*/ 5600 h 10000"/>
                  <a:gd name="connsiteX32-447" fmla="*/ 7425 w 10000"/>
                  <a:gd name="connsiteY32-448" fmla="*/ 4133 h 10000"/>
                  <a:gd name="connsiteX33-449" fmla="*/ 8600 w 10000"/>
                  <a:gd name="connsiteY33-450" fmla="*/ 3867 h 10000"/>
                  <a:gd name="connsiteX34-451" fmla="*/ 9161 w 10000"/>
                  <a:gd name="connsiteY34-452" fmla="*/ 4267 h 10000"/>
                  <a:gd name="connsiteX35-453" fmla="*/ 9621 w 10000"/>
                  <a:gd name="connsiteY35-454" fmla="*/ 5067 h 10000"/>
                  <a:gd name="connsiteX36-455" fmla="*/ 9927 w 10000"/>
                  <a:gd name="connsiteY36-456" fmla="*/ 6400 h 10000"/>
                  <a:gd name="connsiteX37-457" fmla="*/ 9978 w 10000"/>
                  <a:gd name="connsiteY37-458" fmla="*/ 7067 h 10000"/>
                  <a:gd name="connsiteX38-459" fmla="*/ 9876 w 10000"/>
                  <a:gd name="connsiteY38-460" fmla="*/ 7733 h 10000"/>
                  <a:gd name="connsiteX39-461" fmla="*/ 9468 w 10000"/>
                  <a:gd name="connsiteY39-462" fmla="*/ 8533 h 10000"/>
                  <a:gd name="connsiteX40-463" fmla="*/ 8957 w 10000"/>
                  <a:gd name="connsiteY40-464" fmla="*/ 8800 h 10000"/>
                  <a:gd name="connsiteX41-465" fmla="*/ 8140 w 10000"/>
                  <a:gd name="connsiteY41-466" fmla="*/ 7867 h 10000"/>
                  <a:gd name="connsiteX42-467" fmla="*/ 7885 w 10000"/>
                  <a:gd name="connsiteY42-468" fmla="*/ 7067 h 10000"/>
                  <a:gd name="connsiteX43-469" fmla="*/ 7833 w 10000"/>
                  <a:gd name="connsiteY43-470" fmla="*/ 6000 h 10000"/>
                  <a:gd name="connsiteX44-471" fmla="*/ 8037 w 10000"/>
                  <a:gd name="connsiteY44-472" fmla="*/ 5333 h 10000"/>
                  <a:gd name="connsiteX45-473" fmla="*/ 8242 w 10000"/>
                  <a:gd name="connsiteY45-474" fmla="*/ 5067 h 10000"/>
                  <a:gd name="connsiteX46-475" fmla="*/ 8650 w 10000"/>
                  <a:gd name="connsiteY46-476" fmla="*/ 4933 h 10000"/>
                  <a:gd name="connsiteX47-477" fmla="*/ 8753 w 10000"/>
                  <a:gd name="connsiteY47-478" fmla="*/ 4933 h 10000"/>
                  <a:gd name="connsiteX48-479" fmla="*/ 8650 w 10000"/>
                  <a:gd name="connsiteY48-480" fmla="*/ 4933 h 10000"/>
                  <a:gd name="connsiteX49-481" fmla="*/ 8242 w 10000"/>
                  <a:gd name="connsiteY49-482" fmla="*/ 5067 h 10000"/>
                  <a:gd name="connsiteX50-483" fmla="*/ 8037 w 10000"/>
                  <a:gd name="connsiteY50-484" fmla="*/ 5333 h 10000"/>
                  <a:gd name="connsiteX51-485" fmla="*/ 7833 w 10000"/>
                  <a:gd name="connsiteY51-486" fmla="*/ 6000 h 10000"/>
                  <a:gd name="connsiteX52-487" fmla="*/ 7885 w 10000"/>
                  <a:gd name="connsiteY52-488" fmla="*/ 7067 h 10000"/>
                  <a:gd name="connsiteX53-489" fmla="*/ 8140 w 10000"/>
                  <a:gd name="connsiteY53-490" fmla="*/ 8000 h 10000"/>
                  <a:gd name="connsiteX54-491" fmla="*/ 8957 w 10000"/>
                  <a:gd name="connsiteY54-492" fmla="*/ 8800 h 10000"/>
                  <a:gd name="connsiteX55-493" fmla="*/ 9212 w 10000"/>
                  <a:gd name="connsiteY55-494" fmla="*/ 8800 h 10000"/>
                  <a:gd name="connsiteX56-495" fmla="*/ 9468 w 10000"/>
                  <a:gd name="connsiteY56-496" fmla="*/ 8667 h 10000"/>
                  <a:gd name="connsiteX57-497" fmla="*/ 9722 w 10000"/>
                  <a:gd name="connsiteY57-498" fmla="*/ 8400 h 10000"/>
                  <a:gd name="connsiteX58-499" fmla="*/ 9927 w 10000"/>
                  <a:gd name="connsiteY58-500" fmla="*/ 7867 h 10000"/>
                  <a:gd name="connsiteX59-501" fmla="*/ 9978 w 10000"/>
                  <a:gd name="connsiteY59-502" fmla="*/ 7067 h 10000"/>
                  <a:gd name="connsiteX60-503" fmla="*/ 9978 w 10000"/>
                  <a:gd name="connsiteY60-504" fmla="*/ 6267 h 10000"/>
                  <a:gd name="connsiteX61-505" fmla="*/ 9672 w 10000"/>
                  <a:gd name="connsiteY61-506" fmla="*/ 4933 h 10000"/>
                  <a:gd name="connsiteX62-507" fmla="*/ 9161 w 10000"/>
                  <a:gd name="connsiteY62-508" fmla="*/ 4133 h 10000"/>
                  <a:gd name="connsiteX63-509" fmla="*/ 8600 w 10000"/>
                  <a:gd name="connsiteY63-510" fmla="*/ 3600 h 10000"/>
                  <a:gd name="connsiteX64-511" fmla="*/ 7374 w 10000"/>
                  <a:gd name="connsiteY64-512" fmla="*/ 4000 h 10000"/>
                  <a:gd name="connsiteX65-513" fmla="*/ 6251 w 10000"/>
                  <a:gd name="connsiteY65-514" fmla="*/ 5333 h 10000"/>
                  <a:gd name="connsiteX66-515" fmla="*/ 5229 w 10000"/>
                  <a:gd name="connsiteY66-516" fmla="*/ 7200 h 10000"/>
                  <a:gd name="connsiteX67-517" fmla="*/ 4310 w 10000"/>
                  <a:gd name="connsiteY67-518" fmla="*/ 8667 h 10000"/>
                  <a:gd name="connsiteX68-519" fmla="*/ 2472 w 10000"/>
                  <a:gd name="connsiteY68-520" fmla="*/ 9600 h 10000"/>
                  <a:gd name="connsiteX69-521" fmla="*/ 1808 w 10000"/>
                  <a:gd name="connsiteY69-522" fmla="*/ 9200 h 10000"/>
                  <a:gd name="connsiteX70-523" fmla="*/ 1349 w 10000"/>
                  <a:gd name="connsiteY70-524" fmla="*/ 8533 h 10000"/>
                  <a:gd name="connsiteX71-525" fmla="*/ 940 w 10000"/>
                  <a:gd name="connsiteY71-526" fmla="*/ 7600 h 10000"/>
                  <a:gd name="connsiteX72-527" fmla="*/ 735 w 10000"/>
                  <a:gd name="connsiteY72-528" fmla="*/ 6800 h 10000"/>
                  <a:gd name="connsiteX73-529" fmla="*/ 685 w 10000"/>
                  <a:gd name="connsiteY73-530" fmla="*/ 5867 h 10000"/>
                  <a:gd name="connsiteX74-531" fmla="*/ 735 w 10000"/>
                  <a:gd name="connsiteY74-532" fmla="*/ 4800 h 10000"/>
                  <a:gd name="connsiteX75-533" fmla="*/ 1042 w 10000"/>
                  <a:gd name="connsiteY75-534" fmla="*/ 4000 h 10000"/>
                  <a:gd name="connsiteX76-535" fmla="*/ 1962 w 10000"/>
                  <a:gd name="connsiteY76-536" fmla="*/ 3200 h 10000"/>
                  <a:gd name="connsiteX77-537" fmla="*/ 2523 w 10000"/>
                  <a:gd name="connsiteY77-538" fmla="*/ 3333 h 10000"/>
                  <a:gd name="connsiteX78-539" fmla="*/ 3034 w 10000"/>
                  <a:gd name="connsiteY78-540" fmla="*/ 3867 h 10000"/>
                  <a:gd name="connsiteX79-541" fmla="*/ 3238 w 10000"/>
                  <a:gd name="connsiteY79-542" fmla="*/ 4267 h 10000"/>
                  <a:gd name="connsiteX80-543" fmla="*/ 3442 w 10000"/>
                  <a:gd name="connsiteY80-544" fmla="*/ 4800 h 10000"/>
                  <a:gd name="connsiteX81-545" fmla="*/ 3494 w 10000"/>
                  <a:gd name="connsiteY81-546" fmla="*/ 5467 h 10000"/>
                  <a:gd name="connsiteX82-547" fmla="*/ 3340 w 10000"/>
                  <a:gd name="connsiteY82-548" fmla="*/ 6133 h 10000"/>
                  <a:gd name="connsiteX83-549" fmla="*/ 2830 w 10000"/>
                  <a:gd name="connsiteY83-550" fmla="*/ 6800 h 10000"/>
                  <a:gd name="connsiteX84-551" fmla="*/ 2267 w 10000"/>
                  <a:gd name="connsiteY84-552" fmla="*/ 6933 h 10000"/>
                  <a:gd name="connsiteX85-553" fmla="*/ 1093 w 10000"/>
                  <a:gd name="connsiteY85-554" fmla="*/ 6133 h 10000"/>
                  <a:gd name="connsiteX86-555" fmla="*/ 582 w 10000"/>
                  <a:gd name="connsiteY86-556" fmla="*/ 5333 h 10000"/>
                  <a:gd name="connsiteX87-557" fmla="*/ 174 w 10000"/>
                  <a:gd name="connsiteY87-558" fmla="*/ 4133 h 10000"/>
                  <a:gd name="connsiteX88-559" fmla="*/ 21 w 10000"/>
                  <a:gd name="connsiteY88-560" fmla="*/ 2667 h 10000"/>
                  <a:gd name="connsiteX89-561" fmla="*/ 123 w 10000"/>
                  <a:gd name="connsiteY89-562" fmla="*/ 2000 h 10000"/>
                  <a:gd name="connsiteX90-563" fmla="*/ 225 w 10000"/>
                  <a:gd name="connsiteY90-564" fmla="*/ 1333 h 10000"/>
                  <a:gd name="connsiteX91-565" fmla="*/ 634 w 10000"/>
                  <a:gd name="connsiteY91-566" fmla="*/ 533 h 10000"/>
                  <a:gd name="connsiteX92-567" fmla="*/ 1145 w 10000"/>
                  <a:gd name="connsiteY92-568" fmla="*/ 133 h 10000"/>
                  <a:gd name="connsiteX93-569" fmla="*/ 2063 w 10000"/>
                  <a:gd name="connsiteY93-570" fmla="*/ 133 h 10000"/>
                  <a:gd name="connsiteX0-571" fmla="*/ 1145 w 10000"/>
                  <a:gd name="connsiteY0-572" fmla="*/ 133 h 10000"/>
                  <a:gd name="connsiteX1-573" fmla="*/ 2063 w 10000"/>
                  <a:gd name="connsiteY1-574" fmla="*/ 133 h 10000"/>
                  <a:gd name="connsiteX2-575" fmla="*/ 1145 w 10000"/>
                  <a:gd name="connsiteY2-576" fmla="*/ 0 h 10000"/>
                  <a:gd name="connsiteX3-577" fmla="*/ 634 w 10000"/>
                  <a:gd name="connsiteY3-578" fmla="*/ 400 h 10000"/>
                  <a:gd name="connsiteX4-579" fmla="*/ 225 w 10000"/>
                  <a:gd name="connsiteY4-580" fmla="*/ 1200 h 10000"/>
                  <a:gd name="connsiteX5-581" fmla="*/ 72 w 10000"/>
                  <a:gd name="connsiteY5-582" fmla="*/ 1867 h 10000"/>
                  <a:gd name="connsiteX6-583" fmla="*/ 21 w 10000"/>
                  <a:gd name="connsiteY6-584" fmla="*/ 2667 h 10000"/>
                  <a:gd name="connsiteX7-585" fmla="*/ 123 w 10000"/>
                  <a:gd name="connsiteY7-586" fmla="*/ 4133 h 10000"/>
                  <a:gd name="connsiteX8-587" fmla="*/ 531 w 10000"/>
                  <a:gd name="connsiteY8-588" fmla="*/ 5333 h 10000"/>
                  <a:gd name="connsiteX9-589" fmla="*/ 1042 w 10000"/>
                  <a:gd name="connsiteY9-590" fmla="*/ 6267 h 10000"/>
                  <a:gd name="connsiteX10-591" fmla="*/ 2217 w 10000"/>
                  <a:gd name="connsiteY10-592" fmla="*/ 7200 h 10000"/>
                  <a:gd name="connsiteX11-593" fmla="*/ 2830 w 10000"/>
                  <a:gd name="connsiteY11-594" fmla="*/ 7067 h 10000"/>
                  <a:gd name="connsiteX12-595" fmla="*/ 3391 w 10000"/>
                  <a:gd name="connsiteY12-596" fmla="*/ 6400 h 10000"/>
                  <a:gd name="connsiteX13-597" fmla="*/ 3544 w 10000"/>
                  <a:gd name="connsiteY13-598" fmla="*/ 5600 h 10000"/>
                  <a:gd name="connsiteX14-599" fmla="*/ 3544 w 10000"/>
                  <a:gd name="connsiteY14-600" fmla="*/ 4800 h 10000"/>
                  <a:gd name="connsiteX15-601" fmla="*/ 3340 w 10000"/>
                  <a:gd name="connsiteY15-602" fmla="*/ 4133 h 10000"/>
                  <a:gd name="connsiteX16-603" fmla="*/ 3084 w 10000"/>
                  <a:gd name="connsiteY16-604" fmla="*/ 3600 h 10000"/>
                  <a:gd name="connsiteX17-605" fmla="*/ 2574 w 10000"/>
                  <a:gd name="connsiteY17-606" fmla="*/ 3067 h 10000"/>
                  <a:gd name="connsiteX18-607" fmla="*/ 2012 w 10000"/>
                  <a:gd name="connsiteY18-608" fmla="*/ 2933 h 10000"/>
                  <a:gd name="connsiteX19-609" fmla="*/ 1451 w 10000"/>
                  <a:gd name="connsiteY19-610" fmla="*/ 3067 h 10000"/>
                  <a:gd name="connsiteX20-611" fmla="*/ 991 w 10000"/>
                  <a:gd name="connsiteY20-612" fmla="*/ 3733 h 10000"/>
                  <a:gd name="connsiteX21-613" fmla="*/ 685 w 10000"/>
                  <a:gd name="connsiteY21-614" fmla="*/ 4667 h 10000"/>
                  <a:gd name="connsiteX22-615" fmla="*/ 531 w 10000"/>
                  <a:gd name="connsiteY22-616" fmla="*/ 5867 h 10000"/>
                  <a:gd name="connsiteX23-617" fmla="*/ 634 w 10000"/>
                  <a:gd name="connsiteY23-618" fmla="*/ 6933 h 10000"/>
                  <a:gd name="connsiteX24-619" fmla="*/ 838 w 10000"/>
                  <a:gd name="connsiteY24-620" fmla="*/ 7733 h 10000"/>
                  <a:gd name="connsiteX25-621" fmla="*/ 1246 w 10000"/>
                  <a:gd name="connsiteY25-622" fmla="*/ 8800 h 10000"/>
                  <a:gd name="connsiteX26-623" fmla="*/ 1757 w 10000"/>
                  <a:gd name="connsiteY26-624" fmla="*/ 9467 h 10000"/>
                  <a:gd name="connsiteX27-625" fmla="*/ 2472 w 10000"/>
                  <a:gd name="connsiteY27-626" fmla="*/ 10000 h 10000"/>
                  <a:gd name="connsiteX28-627" fmla="*/ 3391 w 10000"/>
                  <a:gd name="connsiteY28-628" fmla="*/ 9867 h 10000"/>
                  <a:gd name="connsiteX29-629" fmla="*/ 4361 w 10000"/>
                  <a:gd name="connsiteY29-630" fmla="*/ 8933 h 10000"/>
                  <a:gd name="connsiteX30-631" fmla="*/ 5331 w 10000"/>
                  <a:gd name="connsiteY30-632" fmla="*/ 7333 h 10000"/>
                  <a:gd name="connsiteX31-633" fmla="*/ 6301 w 10000"/>
                  <a:gd name="connsiteY31-634" fmla="*/ 5600 h 10000"/>
                  <a:gd name="connsiteX32-635" fmla="*/ 7425 w 10000"/>
                  <a:gd name="connsiteY32-636" fmla="*/ 4133 h 10000"/>
                  <a:gd name="connsiteX33-637" fmla="*/ 8600 w 10000"/>
                  <a:gd name="connsiteY33-638" fmla="*/ 3867 h 10000"/>
                  <a:gd name="connsiteX34-639" fmla="*/ 9161 w 10000"/>
                  <a:gd name="connsiteY34-640" fmla="*/ 4267 h 10000"/>
                  <a:gd name="connsiteX35-641" fmla="*/ 9621 w 10000"/>
                  <a:gd name="connsiteY35-642" fmla="*/ 5067 h 10000"/>
                  <a:gd name="connsiteX36-643" fmla="*/ 9927 w 10000"/>
                  <a:gd name="connsiteY36-644" fmla="*/ 6400 h 10000"/>
                  <a:gd name="connsiteX37-645" fmla="*/ 9978 w 10000"/>
                  <a:gd name="connsiteY37-646" fmla="*/ 7067 h 10000"/>
                  <a:gd name="connsiteX38-647" fmla="*/ 9876 w 10000"/>
                  <a:gd name="connsiteY38-648" fmla="*/ 7733 h 10000"/>
                  <a:gd name="connsiteX39-649" fmla="*/ 9468 w 10000"/>
                  <a:gd name="connsiteY39-650" fmla="*/ 8533 h 10000"/>
                  <a:gd name="connsiteX40-651" fmla="*/ 8957 w 10000"/>
                  <a:gd name="connsiteY40-652" fmla="*/ 8800 h 10000"/>
                  <a:gd name="connsiteX41-653" fmla="*/ 8140 w 10000"/>
                  <a:gd name="connsiteY41-654" fmla="*/ 7867 h 10000"/>
                  <a:gd name="connsiteX42-655" fmla="*/ 7885 w 10000"/>
                  <a:gd name="connsiteY42-656" fmla="*/ 7067 h 10000"/>
                  <a:gd name="connsiteX43-657" fmla="*/ 7833 w 10000"/>
                  <a:gd name="connsiteY43-658" fmla="*/ 6000 h 10000"/>
                  <a:gd name="connsiteX44-659" fmla="*/ 8037 w 10000"/>
                  <a:gd name="connsiteY44-660" fmla="*/ 5333 h 10000"/>
                  <a:gd name="connsiteX45-661" fmla="*/ 8242 w 10000"/>
                  <a:gd name="connsiteY45-662" fmla="*/ 5067 h 10000"/>
                  <a:gd name="connsiteX46-663" fmla="*/ 8650 w 10000"/>
                  <a:gd name="connsiteY46-664" fmla="*/ 4933 h 10000"/>
                  <a:gd name="connsiteX47-665" fmla="*/ 8753 w 10000"/>
                  <a:gd name="connsiteY47-666" fmla="*/ 4933 h 10000"/>
                  <a:gd name="connsiteX48-667" fmla="*/ 8650 w 10000"/>
                  <a:gd name="connsiteY48-668" fmla="*/ 4933 h 10000"/>
                  <a:gd name="connsiteX49-669" fmla="*/ 8242 w 10000"/>
                  <a:gd name="connsiteY49-670" fmla="*/ 5067 h 10000"/>
                  <a:gd name="connsiteX50-671" fmla="*/ 8037 w 10000"/>
                  <a:gd name="connsiteY50-672" fmla="*/ 5333 h 10000"/>
                  <a:gd name="connsiteX51-673" fmla="*/ 7833 w 10000"/>
                  <a:gd name="connsiteY51-674" fmla="*/ 6000 h 10000"/>
                  <a:gd name="connsiteX52-675" fmla="*/ 7885 w 10000"/>
                  <a:gd name="connsiteY52-676" fmla="*/ 7067 h 10000"/>
                  <a:gd name="connsiteX53-677" fmla="*/ 8140 w 10000"/>
                  <a:gd name="connsiteY53-678" fmla="*/ 8000 h 10000"/>
                  <a:gd name="connsiteX54-679" fmla="*/ 8957 w 10000"/>
                  <a:gd name="connsiteY54-680" fmla="*/ 8800 h 10000"/>
                  <a:gd name="connsiteX55-681" fmla="*/ 9212 w 10000"/>
                  <a:gd name="connsiteY55-682" fmla="*/ 8800 h 10000"/>
                  <a:gd name="connsiteX56-683" fmla="*/ 9468 w 10000"/>
                  <a:gd name="connsiteY56-684" fmla="*/ 8667 h 10000"/>
                  <a:gd name="connsiteX57-685" fmla="*/ 9722 w 10000"/>
                  <a:gd name="connsiteY57-686" fmla="*/ 8400 h 10000"/>
                  <a:gd name="connsiteX58-687" fmla="*/ 9927 w 10000"/>
                  <a:gd name="connsiteY58-688" fmla="*/ 7867 h 10000"/>
                  <a:gd name="connsiteX59-689" fmla="*/ 9978 w 10000"/>
                  <a:gd name="connsiteY59-690" fmla="*/ 7067 h 10000"/>
                  <a:gd name="connsiteX60-691" fmla="*/ 9978 w 10000"/>
                  <a:gd name="connsiteY60-692" fmla="*/ 6267 h 10000"/>
                  <a:gd name="connsiteX61-693" fmla="*/ 9672 w 10000"/>
                  <a:gd name="connsiteY61-694" fmla="*/ 4933 h 10000"/>
                  <a:gd name="connsiteX62-695" fmla="*/ 9161 w 10000"/>
                  <a:gd name="connsiteY62-696" fmla="*/ 4133 h 10000"/>
                  <a:gd name="connsiteX63-697" fmla="*/ 8600 w 10000"/>
                  <a:gd name="connsiteY63-698" fmla="*/ 3600 h 10000"/>
                  <a:gd name="connsiteX64-699" fmla="*/ 7374 w 10000"/>
                  <a:gd name="connsiteY64-700" fmla="*/ 4000 h 10000"/>
                  <a:gd name="connsiteX65-701" fmla="*/ 6251 w 10000"/>
                  <a:gd name="connsiteY65-702" fmla="*/ 5333 h 10000"/>
                  <a:gd name="connsiteX66-703" fmla="*/ 5229 w 10000"/>
                  <a:gd name="connsiteY66-704" fmla="*/ 7200 h 10000"/>
                  <a:gd name="connsiteX67-705" fmla="*/ 4310 w 10000"/>
                  <a:gd name="connsiteY67-706" fmla="*/ 8667 h 10000"/>
                  <a:gd name="connsiteX68-707" fmla="*/ 2472 w 10000"/>
                  <a:gd name="connsiteY68-708" fmla="*/ 9600 h 10000"/>
                  <a:gd name="connsiteX69-709" fmla="*/ 1808 w 10000"/>
                  <a:gd name="connsiteY69-710" fmla="*/ 9200 h 10000"/>
                  <a:gd name="connsiteX70-711" fmla="*/ 1349 w 10000"/>
                  <a:gd name="connsiteY70-712" fmla="*/ 8533 h 10000"/>
                  <a:gd name="connsiteX71-713" fmla="*/ 940 w 10000"/>
                  <a:gd name="connsiteY71-714" fmla="*/ 7600 h 10000"/>
                  <a:gd name="connsiteX72-715" fmla="*/ 735 w 10000"/>
                  <a:gd name="connsiteY72-716" fmla="*/ 6800 h 10000"/>
                  <a:gd name="connsiteX73-717" fmla="*/ 685 w 10000"/>
                  <a:gd name="connsiteY73-718" fmla="*/ 5867 h 10000"/>
                  <a:gd name="connsiteX74-719" fmla="*/ 735 w 10000"/>
                  <a:gd name="connsiteY74-720" fmla="*/ 4800 h 10000"/>
                  <a:gd name="connsiteX75-721" fmla="*/ 1042 w 10000"/>
                  <a:gd name="connsiteY75-722" fmla="*/ 4000 h 10000"/>
                  <a:gd name="connsiteX76-723" fmla="*/ 1962 w 10000"/>
                  <a:gd name="connsiteY76-724" fmla="*/ 3200 h 10000"/>
                  <a:gd name="connsiteX77-725" fmla="*/ 2523 w 10000"/>
                  <a:gd name="connsiteY77-726" fmla="*/ 3333 h 10000"/>
                  <a:gd name="connsiteX78-727" fmla="*/ 3034 w 10000"/>
                  <a:gd name="connsiteY78-728" fmla="*/ 3867 h 10000"/>
                  <a:gd name="connsiteX79-729" fmla="*/ 3238 w 10000"/>
                  <a:gd name="connsiteY79-730" fmla="*/ 4267 h 10000"/>
                  <a:gd name="connsiteX80-731" fmla="*/ 3442 w 10000"/>
                  <a:gd name="connsiteY80-732" fmla="*/ 4800 h 10000"/>
                  <a:gd name="connsiteX81-733" fmla="*/ 3494 w 10000"/>
                  <a:gd name="connsiteY81-734" fmla="*/ 5467 h 10000"/>
                  <a:gd name="connsiteX82-735" fmla="*/ 3340 w 10000"/>
                  <a:gd name="connsiteY82-736" fmla="*/ 6133 h 10000"/>
                  <a:gd name="connsiteX83-737" fmla="*/ 2830 w 10000"/>
                  <a:gd name="connsiteY83-738" fmla="*/ 6800 h 10000"/>
                  <a:gd name="connsiteX84-739" fmla="*/ 2267 w 10000"/>
                  <a:gd name="connsiteY84-740" fmla="*/ 6933 h 10000"/>
                  <a:gd name="connsiteX85-741" fmla="*/ 1093 w 10000"/>
                  <a:gd name="connsiteY85-742" fmla="*/ 6133 h 10000"/>
                  <a:gd name="connsiteX86-743" fmla="*/ 582 w 10000"/>
                  <a:gd name="connsiteY86-744" fmla="*/ 5333 h 10000"/>
                  <a:gd name="connsiteX87-745" fmla="*/ 174 w 10000"/>
                  <a:gd name="connsiteY87-746" fmla="*/ 4133 h 10000"/>
                  <a:gd name="connsiteX88-747" fmla="*/ 21 w 10000"/>
                  <a:gd name="connsiteY88-748" fmla="*/ 2667 h 10000"/>
                  <a:gd name="connsiteX89-749" fmla="*/ 123 w 10000"/>
                  <a:gd name="connsiteY89-750" fmla="*/ 2000 h 10000"/>
                  <a:gd name="connsiteX90-751" fmla="*/ 225 w 10000"/>
                  <a:gd name="connsiteY90-752" fmla="*/ 1333 h 10000"/>
                  <a:gd name="connsiteX91-753" fmla="*/ 634 w 10000"/>
                  <a:gd name="connsiteY91-754" fmla="*/ 533 h 10000"/>
                  <a:gd name="connsiteX92-755" fmla="*/ 1145 w 10000"/>
                  <a:gd name="connsiteY92-756" fmla="*/ 133 h 10000"/>
                  <a:gd name="connsiteX0-757" fmla="*/ 634 w 10000"/>
                  <a:gd name="connsiteY0-758" fmla="*/ 533 h 10000"/>
                  <a:gd name="connsiteX1-759" fmla="*/ 2063 w 10000"/>
                  <a:gd name="connsiteY1-760" fmla="*/ 133 h 10000"/>
                  <a:gd name="connsiteX2-761" fmla="*/ 1145 w 10000"/>
                  <a:gd name="connsiteY2-762" fmla="*/ 0 h 10000"/>
                  <a:gd name="connsiteX3-763" fmla="*/ 634 w 10000"/>
                  <a:gd name="connsiteY3-764" fmla="*/ 400 h 10000"/>
                  <a:gd name="connsiteX4-765" fmla="*/ 225 w 10000"/>
                  <a:gd name="connsiteY4-766" fmla="*/ 1200 h 10000"/>
                  <a:gd name="connsiteX5-767" fmla="*/ 72 w 10000"/>
                  <a:gd name="connsiteY5-768" fmla="*/ 1867 h 10000"/>
                  <a:gd name="connsiteX6-769" fmla="*/ 21 w 10000"/>
                  <a:gd name="connsiteY6-770" fmla="*/ 2667 h 10000"/>
                  <a:gd name="connsiteX7-771" fmla="*/ 123 w 10000"/>
                  <a:gd name="connsiteY7-772" fmla="*/ 4133 h 10000"/>
                  <a:gd name="connsiteX8-773" fmla="*/ 531 w 10000"/>
                  <a:gd name="connsiteY8-774" fmla="*/ 5333 h 10000"/>
                  <a:gd name="connsiteX9-775" fmla="*/ 1042 w 10000"/>
                  <a:gd name="connsiteY9-776" fmla="*/ 6267 h 10000"/>
                  <a:gd name="connsiteX10-777" fmla="*/ 2217 w 10000"/>
                  <a:gd name="connsiteY10-778" fmla="*/ 7200 h 10000"/>
                  <a:gd name="connsiteX11-779" fmla="*/ 2830 w 10000"/>
                  <a:gd name="connsiteY11-780" fmla="*/ 7067 h 10000"/>
                  <a:gd name="connsiteX12-781" fmla="*/ 3391 w 10000"/>
                  <a:gd name="connsiteY12-782" fmla="*/ 6400 h 10000"/>
                  <a:gd name="connsiteX13-783" fmla="*/ 3544 w 10000"/>
                  <a:gd name="connsiteY13-784" fmla="*/ 5600 h 10000"/>
                  <a:gd name="connsiteX14-785" fmla="*/ 3544 w 10000"/>
                  <a:gd name="connsiteY14-786" fmla="*/ 4800 h 10000"/>
                  <a:gd name="connsiteX15-787" fmla="*/ 3340 w 10000"/>
                  <a:gd name="connsiteY15-788" fmla="*/ 4133 h 10000"/>
                  <a:gd name="connsiteX16-789" fmla="*/ 3084 w 10000"/>
                  <a:gd name="connsiteY16-790" fmla="*/ 3600 h 10000"/>
                  <a:gd name="connsiteX17-791" fmla="*/ 2574 w 10000"/>
                  <a:gd name="connsiteY17-792" fmla="*/ 3067 h 10000"/>
                  <a:gd name="connsiteX18-793" fmla="*/ 2012 w 10000"/>
                  <a:gd name="connsiteY18-794" fmla="*/ 2933 h 10000"/>
                  <a:gd name="connsiteX19-795" fmla="*/ 1451 w 10000"/>
                  <a:gd name="connsiteY19-796" fmla="*/ 3067 h 10000"/>
                  <a:gd name="connsiteX20-797" fmla="*/ 991 w 10000"/>
                  <a:gd name="connsiteY20-798" fmla="*/ 3733 h 10000"/>
                  <a:gd name="connsiteX21-799" fmla="*/ 685 w 10000"/>
                  <a:gd name="connsiteY21-800" fmla="*/ 4667 h 10000"/>
                  <a:gd name="connsiteX22-801" fmla="*/ 531 w 10000"/>
                  <a:gd name="connsiteY22-802" fmla="*/ 5867 h 10000"/>
                  <a:gd name="connsiteX23-803" fmla="*/ 634 w 10000"/>
                  <a:gd name="connsiteY23-804" fmla="*/ 6933 h 10000"/>
                  <a:gd name="connsiteX24-805" fmla="*/ 838 w 10000"/>
                  <a:gd name="connsiteY24-806" fmla="*/ 7733 h 10000"/>
                  <a:gd name="connsiteX25-807" fmla="*/ 1246 w 10000"/>
                  <a:gd name="connsiteY25-808" fmla="*/ 8800 h 10000"/>
                  <a:gd name="connsiteX26-809" fmla="*/ 1757 w 10000"/>
                  <a:gd name="connsiteY26-810" fmla="*/ 9467 h 10000"/>
                  <a:gd name="connsiteX27-811" fmla="*/ 2472 w 10000"/>
                  <a:gd name="connsiteY27-812" fmla="*/ 10000 h 10000"/>
                  <a:gd name="connsiteX28-813" fmla="*/ 3391 w 10000"/>
                  <a:gd name="connsiteY28-814" fmla="*/ 9867 h 10000"/>
                  <a:gd name="connsiteX29-815" fmla="*/ 4361 w 10000"/>
                  <a:gd name="connsiteY29-816" fmla="*/ 8933 h 10000"/>
                  <a:gd name="connsiteX30-817" fmla="*/ 5331 w 10000"/>
                  <a:gd name="connsiteY30-818" fmla="*/ 7333 h 10000"/>
                  <a:gd name="connsiteX31-819" fmla="*/ 6301 w 10000"/>
                  <a:gd name="connsiteY31-820" fmla="*/ 5600 h 10000"/>
                  <a:gd name="connsiteX32-821" fmla="*/ 7425 w 10000"/>
                  <a:gd name="connsiteY32-822" fmla="*/ 4133 h 10000"/>
                  <a:gd name="connsiteX33-823" fmla="*/ 8600 w 10000"/>
                  <a:gd name="connsiteY33-824" fmla="*/ 3867 h 10000"/>
                  <a:gd name="connsiteX34-825" fmla="*/ 9161 w 10000"/>
                  <a:gd name="connsiteY34-826" fmla="*/ 4267 h 10000"/>
                  <a:gd name="connsiteX35-827" fmla="*/ 9621 w 10000"/>
                  <a:gd name="connsiteY35-828" fmla="*/ 5067 h 10000"/>
                  <a:gd name="connsiteX36-829" fmla="*/ 9927 w 10000"/>
                  <a:gd name="connsiteY36-830" fmla="*/ 6400 h 10000"/>
                  <a:gd name="connsiteX37-831" fmla="*/ 9978 w 10000"/>
                  <a:gd name="connsiteY37-832" fmla="*/ 7067 h 10000"/>
                  <a:gd name="connsiteX38-833" fmla="*/ 9876 w 10000"/>
                  <a:gd name="connsiteY38-834" fmla="*/ 7733 h 10000"/>
                  <a:gd name="connsiteX39-835" fmla="*/ 9468 w 10000"/>
                  <a:gd name="connsiteY39-836" fmla="*/ 8533 h 10000"/>
                  <a:gd name="connsiteX40-837" fmla="*/ 8957 w 10000"/>
                  <a:gd name="connsiteY40-838" fmla="*/ 8800 h 10000"/>
                  <a:gd name="connsiteX41-839" fmla="*/ 8140 w 10000"/>
                  <a:gd name="connsiteY41-840" fmla="*/ 7867 h 10000"/>
                  <a:gd name="connsiteX42-841" fmla="*/ 7885 w 10000"/>
                  <a:gd name="connsiteY42-842" fmla="*/ 7067 h 10000"/>
                  <a:gd name="connsiteX43-843" fmla="*/ 7833 w 10000"/>
                  <a:gd name="connsiteY43-844" fmla="*/ 6000 h 10000"/>
                  <a:gd name="connsiteX44-845" fmla="*/ 8037 w 10000"/>
                  <a:gd name="connsiteY44-846" fmla="*/ 5333 h 10000"/>
                  <a:gd name="connsiteX45-847" fmla="*/ 8242 w 10000"/>
                  <a:gd name="connsiteY45-848" fmla="*/ 5067 h 10000"/>
                  <a:gd name="connsiteX46-849" fmla="*/ 8650 w 10000"/>
                  <a:gd name="connsiteY46-850" fmla="*/ 4933 h 10000"/>
                  <a:gd name="connsiteX47-851" fmla="*/ 8753 w 10000"/>
                  <a:gd name="connsiteY47-852" fmla="*/ 4933 h 10000"/>
                  <a:gd name="connsiteX48-853" fmla="*/ 8650 w 10000"/>
                  <a:gd name="connsiteY48-854" fmla="*/ 4933 h 10000"/>
                  <a:gd name="connsiteX49-855" fmla="*/ 8242 w 10000"/>
                  <a:gd name="connsiteY49-856" fmla="*/ 5067 h 10000"/>
                  <a:gd name="connsiteX50-857" fmla="*/ 8037 w 10000"/>
                  <a:gd name="connsiteY50-858" fmla="*/ 5333 h 10000"/>
                  <a:gd name="connsiteX51-859" fmla="*/ 7833 w 10000"/>
                  <a:gd name="connsiteY51-860" fmla="*/ 6000 h 10000"/>
                  <a:gd name="connsiteX52-861" fmla="*/ 7885 w 10000"/>
                  <a:gd name="connsiteY52-862" fmla="*/ 7067 h 10000"/>
                  <a:gd name="connsiteX53-863" fmla="*/ 8140 w 10000"/>
                  <a:gd name="connsiteY53-864" fmla="*/ 8000 h 10000"/>
                  <a:gd name="connsiteX54-865" fmla="*/ 8957 w 10000"/>
                  <a:gd name="connsiteY54-866" fmla="*/ 8800 h 10000"/>
                  <a:gd name="connsiteX55-867" fmla="*/ 9212 w 10000"/>
                  <a:gd name="connsiteY55-868" fmla="*/ 8800 h 10000"/>
                  <a:gd name="connsiteX56-869" fmla="*/ 9468 w 10000"/>
                  <a:gd name="connsiteY56-870" fmla="*/ 8667 h 10000"/>
                  <a:gd name="connsiteX57-871" fmla="*/ 9722 w 10000"/>
                  <a:gd name="connsiteY57-872" fmla="*/ 8400 h 10000"/>
                  <a:gd name="connsiteX58-873" fmla="*/ 9927 w 10000"/>
                  <a:gd name="connsiteY58-874" fmla="*/ 7867 h 10000"/>
                  <a:gd name="connsiteX59-875" fmla="*/ 9978 w 10000"/>
                  <a:gd name="connsiteY59-876" fmla="*/ 7067 h 10000"/>
                  <a:gd name="connsiteX60-877" fmla="*/ 9978 w 10000"/>
                  <a:gd name="connsiteY60-878" fmla="*/ 6267 h 10000"/>
                  <a:gd name="connsiteX61-879" fmla="*/ 9672 w 10000"/>
                  <a:gd name="connsiteY61-880" fmla="*/ 4933 h 10000"/>
                  <a:gd name="connsiteX62-881" fmla="*/ 9161 w 10000"/>
                  <a:gd name="connsiteY62-882" fmla="*/ 4133 h 10000"/>
                  <a:gd name="connsiteX63-883" fmla="*/ 8600 w 10000"/>
                  <a:gd name="connsiteY63-884" fmla="*/ 3600 h 10000"/>
                  <a:gd name="connsiteX64-885" fmla="*/ 7374 w 10000"/>
                  <a:gd name="connsiteY64-886" fmla="*/ 4000 h 10000"/>
                  <a:gd name="connsiteX65-887" fmla="*/ 6251 w 10000"/>
                  <a:gd name="connsiteY65-888" fmla="*/ 5333 h 10000"/>
                  <a:gd name="connsiteX66-889" fmla="*/ 5229 w 10000"/>
                  <a:gd name="connsiteY66-890" fmla="*/ 7200 h 10000"/>
                  <a:gd name="connsiteX67-891" fmla="*/ 4310 w 10000"/>
                  <a:gd name="connsiteY67-892" fmla="*/ 8667 h 10000"/>
                  <a:gd name="connsiteX68-893" fmla="*/ 2472 w 10000"/>
                  <a:gd name="connsiteY68-894" fmla="*/ 9600 h 10000"/>
                  <a:gd name="connsiteX69-895" fmla="*/ 1808 w 10000"/>
                  <a:gd name="connsiteY69-896" fmla="*/ 9200 h 10000"/>
                  <a:gd name="connsiteX70-897" fmla="*/ 1349 w 10000"/>
                  <a:gd name="connsiteY70-898" fmla="*/ 8533 h 10000"/>
                  <a:gd name="connsiteX71-899" fmla="*/ 940 w 10000"/>
                  <a:gd name="connsiteY71-900" fmla="*/ 7600 h 10000"/>
                  <a:gd name="connsiteX72-901" fmla="*/ 735 w 10000"/>
                  <a:gd name="connsiteY72-902" fmla="*/ 6800 h 10000"/>
                  <a:gd name="connsiteX73-903" fmla="*/ 685 w 10000"/>
                  <a:gd name="connsiteY73-904" fmla="*/ 5867 h 10000"/>
                  <a:gd name="connsiteX74-905" fmla="*/ 735 w 10000"/>
                  <a:gd name="connsiteY74-906" fmla="*/ 4800 h 10000"/>
                  <a:gd name="connsiteX75-907" fmla="*/ 1042 w 10000"/>
                  <a:gd name="connsiteY75-908" fmla="*/ 4000 h 10000"/>
                  <a:gd name="connsiteX76-909" fmla="*/ 1962 w 10000"/>
                  <a:gd name="connsiteY76-910" fmla="*/ 3200 h 10000"/>
                  <a:gd name="connsiteX77-911" fmla="*/ 2523 w 10000"/>
                  <a:gd name="connsiteY77-912" fmla="*/ 3333 h 10000"/>
                  <a:gd name="connsiteX78-913" fmla="*/ 3034 w 10000"/>
                  <a:gd name="connsiteY78-914" fmla="*/ 3867 h 10000"/>
                  <a:gd name="connsiteX79-915" fmla="*/ 3238 w 10000"/>
                  <a:gd name="connsiteY79-916" fmla="*/ 4267 h 10000"/>
                  <a:gd name="connsiteX80-917" fmla="*/ 3442 w 10000"/>
                  <a:gd name="connsiteY80-918" fmla="*/ 4800 h 10000"/>
                  <a:gd name="connsiteX81-919" fmla="*/ 3494 w 10000"/>
                  <a:gd name="connsiteY81-920" fmla="*/ 5467 h 10000"/>
                  <a:gd name="connsiteX82-921" fmla="*/ 3340 w 10000"/>
                  <a:gd name="connsiteY82-922" fmla="*/ 6133 h 10000"/>
                  <a:gd name="connsiteX83-923" fmla="*/ 2830 w 10000"/>
                  <a:gd name="connsiteY83-924" fmla="*/ 6800 h 10000"/>
                  <a:gd name="connsiteX84-925" fmla="*/ 2267 w 10000"/>
                  <a:gd name="connsiteY84-926" fmla="*/ 6933 h 10000"/>
                  <a:gd name="connsiteX85-927" fmla="*/ 1093 w 10000"/>
                  <a:gd name="connsiteY85-928" fmla="*/ 6133 h 10000"/>
                  <a:gd name="connsiteX86-929" fmla="*/ 582 w 10000"/>
                  <a:gd name="connsiteY86-930" fmla="*/ 5333 h 10000"/>
                  <a:gd name="connsiteX87-931" fmla="*/ 174 w 10000"/>
                  <a:gd name="connsiteY87-932" fmla="*/ 4133 h 10000"/>
                  <a:gd name="connsiteX88-933" fmla="*/ 21 w 10000"/>
                  <a:gd name="connsiteY88-934" fmla="*/ 2667 h 10000"/>
                  <a:gd name="connsiteX89-935" fmla="*/ 123 w 10000"/>
                  <a:gd name="connsiteY89-936" fmla="*/ 2000 h 10000"/>
                  <a:gd name="connsiteX90-937" fmla="*/ 225 w 10000"/>
                  <a:gd name="connsiteY90-938" fmla="*/ 1333 h 10000"/>
                  <a:gd name="connsiteX91-939" fmla="*/ 634 w 10000"/>
                  <a:gd name="connsiteY91-940" fmla="*/ 533 h 10000"/>
                  <a:gd name="connsiteX0-941" fmla="*/ 634 w 10000"/>
                  <a:gd name="connsiteY0-942" fmla="*/ 533 h 10000"/>
                  <a:gd name="connsiteX1-943" fmla="*/ 1145 w 10000"/>
                  <a:gd name="connsiteY1-944" fmla="*/ 0 h 10000"/>
                  <a:gd name="connsiteX2-945" fmla="*/ 634 w 10000"/>
                  <a:gd name="connsiteY2-946" fmla="*/ 400 h 10000"/>
                  <a:gd name="connsiteX3-947" fmla="*/ 225 w 10000"/>
                  <a:gd name="connsiteY3-948" fmla="*/ 1200 h 10000"/>
                  <a:gd name="connsiteX4-949" fmla="*/ 72 w 10000"/>
                  <a:gd name="connsiteY4-950" fmla="*/ 1867 h 10000"/>
                  <a:gd name="connsiteX5-951" fmla="*/ 21 w 10000"/>
                  <a:gd name="connsiteY5-952" fmla="*/ 2667 h 10000"/>
                  <a:gd name="connsiteX6-953" fmla="*/ 123 w 10000"/>
                  <a:gd name="connsiteY6-954" fmla="*/ 4133 h 10000"/>
                  <a:gd name="connsiteX7-955" fmla="*/ 531 w 10000"/>
                  <a:gd name="connsiteY7-956" fmla="*/ 5333 h 10000"/>
                  <a:gd name="connsiteX8-957" fmla="*/ 1042 w 10000"/>
                  <a:gd name="connsiteY8-958" fmla="*/ 6267 h 10000"/>
                  <a:gd name="connsiteX9-959" fmla="*/ 2217 w 10000"/>
                  <a:gd name="connsiteY9-960" fmla="*/ 7200 h 10000"/>
                  <a:gd name="connsiteX10-961" fmla="*/ 2830 w 10000"/>
                  <a:gd name="connsiteY10-962" fmla="*/ 7067 h 10000"/>
                  <a:gd name="connsiteX11-963" fmla="*/ 3391 w 10000"/>
                  <a:gd name="connsiteY11-964" fmla="*/ 6400 h 10000"/>
                  <a:gd name="connsiteX12-965" fmla="*/ 3544 w 10000"/>
                  <a:gd name="connsiteY12-966" fmla="*/ 5600 h 10000"/>
                  <a:gd name="connsiteX13-967" fmla="*/ 3544 w 10000"/>
                  <a:gd name="connsiteY13-968" fmla="*/ 4800 h 10000"/>
                  <a:gd name="connsiteX14-969" fmla="*/ 3340 w 10000"/>
                  <a:gd name="connsiteY14-970" fmla="*/ 4133 h 10000"/>
                  <a:gd name="connsiteX15-971" fmla="*/ 3084 w 10000"/>
                  <a:gd name="connsiteY15-972" fmla="*/ 3600 h 10000"/>
                  <a:gd name="connsiteX16-973" fmla="*/ 2574 w 10000"/>
                  <a:gd name="connsiteY16-974" fmla="*/ 3067 h 10000"/>
                  <a:gd name="connsiteX17-975" fmla="*/ 2012 w 10000"/>
                  <a:gd name="connsiteY17-976" fmla="*/ 2933 h 10000"/>
                  <a:gd name="connsiteX18-977" fmla="*/ 1451 w 10000"/>
                  <a:gd name="connsiteY18-978" fmla="*/ 3067 h 10000"/>
                  <a:gd name="connsiteX19-979" fmla="*/ 991 w 10000"/>
                  <a:gd name="connsiteY19-980" fmla="*/ 3733 h 10000"/>
                  <a:gd name="connsiteX20-981" fmla="*/ 685 w 10000"/>
                  <a:gd name="connsiteY20-982" fmla="*/ 4667 h 10000"/>
                  <a:gd name="connsiteX21-983" fmla="*/ 531 w 10000"/>
                  <a:gd name="connsiteY21-984" fmla="*/ 5867 h 10000"/>
                  <a:gd name="connsiteX22-985" fmla="*/ 634 w 10000"/>
                  <a:gd name="connsiteY22-986" fmla="*/ 6933 h 10000"/>
                  <a:gd name="connsiteX23-987" fmla="*/ 838 w 10000"/>
                  <a:gd name="connsiteY23-988" fmla="*/ 7733 h 10000"/>
                  <a:gd name="connsiteX24-989" fmla="*/ 1246 w 10000"/>
                  <a:gd name="connsiteY24-990" fmla="*/ 8800 h 10000"/>
                  <a:gd name="connsiteX25-991" fmla="*/ 1757 w 10000"/>
                  <a:gd name="connsiteY25-992" fmla="*/ 9467 h 10000"/>
                  <a:gd name="connsiteX26-993" fmla="*/ 2472 w 10000"/>
                  <a:gd name="connsiteY26-994" fmla="*/ 10000 h 10000"/>
                  <a:gd name="connsiteX27-995" fmla="*/ 3391 w 10000"/>
                  <a:gd name="connsiteY27-996" fmla="*/ 9867 h 10000"/>
                  <a:gd name="connsiteX28-997" fmla="*/ 4361 w 10000"/>
                  <a:gd name="connsiteY28-998" fmla="*/ 8933 h 10000"/>
                  <a:gd name="connsiteX29-999" fmla="*/ 5331 w 10000"/>
                  <a:gd name="connsiteY29-1000" fmla="*/ 7333 h 10000"/>
                  <a:gd name="connsiteX30-1001" fmla="*/ 6301 w 10000"/>
                  <a:gd name="connsiteY30-1002" fmla="*/ 5600 h 10000"/>
                  <a:gd name="connsiteX31-1003" fmla="*/ 7425 w 10000"/>
                  <a:gd name="connsiteY31-1004" fmla="*/ 4133 h 10000"/>
                  <a:gd name="connsiteX32-1005" fmla="*/ 8600 w 10000"/>
                  <a:gd name="connsiteY32-1006" fmla="*/ 3867 h 10000"/>
                  <a:gd name="connsiteX33-1007" fmla="*/ 9161 w 10000"/>
                  <a:gd name="connsiteY33-1008" fmla="*/ 4267 h 10000"/>
                  <a:gd name="connsiteX34-1009" fmla="*/ 9621 w 10000"/>
                  <a:gd name="connsiteY34-1010" fmla="*/ 5067 h 10000"/>
                  <a:gd name="connsiteX35-1011" fmla="*/ 9927 w 10000"/>
                  <a:gd name="connsiteY35-1012" fmla="*/ 6400 h 10000"/>
                  <a:gd name="connsiteX36-1013" fmla="*/ 9978 w 10000"/>
                  <a:gd name="connsiteY36-1014" fmla="*/ 7067 h 10000"/>
                  <a:gd name="connsiteX37-1015" fmla="*/ 9876 w 10000"/>
                  <a:gd name="connsiteY37-1016" fmla="*/ 7733 h 10000"/>
                  <a:gd name="connsiteX38-1017" fmla="*/ 9468 w 10000"/>
                  <a:gd name="connsiteY38-1018" fmla="*/ 8533 h 10000"/>
                  <a:gd name="connsiteX39-1019" fmla="*/ 8957 w 10000"/>
                  <a:gd name="connsiteY39-1020" fmla="*/ 8800 h 10000"/>
                  <a:gd name="connsiteX40-1021" fmla="*/ 8140 w 10000"/>
                  <a:gd name="connsiteY40-1022" fmla="*/ 7867 h 10000"/>
                  <a:gd name="connsiteX41-1023" fmla="*/ 7885 w 10000"/>
                  <a:gd name="connsiteY41-1024" fmla="*/ 7067 h 10000"/>
                  <a:gd name="connsiteX42-1025" fmla="*/ 7833 w 10000"/>
                  <a:gd name="connsiteY42-1026" fmla="*/ 6000 h 10000"/>
                  <a:gd name="connsiteX43-1027" fmla="*/ 8037 w 10000"/>
                  <a:gd name="connsiteY43-1028" fmla="*/ 5333 h 10000"/>
                  <a:gd name="connsiteX44-1029" fmla="*/ 8242 w 10000"/>
                  <a:gd name="connsiteY44-1030" fmla="*/ 5067 h 10000"/>
                  <a:gd name="connsiteX45-1031" fmla="*/ 8650 w 10000"/>
                  <a:gd name="connsiteY45-1032" fmla="*/ 4933 h 10000"/>
                  <a:gd name="connsiteX46-1033" fmla="*/ 8753 w 10000"/>
                  <a:gd name="connsiteY46-1034" fmla="*/ 4933 h 10000"/>
                  <a:gd name="connsiteX47-1035" fmla="*/ 8650 w 10000"/>
                  <a:gd name="connsiteY47-1036" fmla="*/ 4933 h 10000"/>
                  <a:gd name="connsiteX48-1037" fmla="*/ 8242 w 10000"/>
                  <a:gd name="connsiteY48-1038" fmla="*/ 5067 h 10000"/>
                  <a:gd name="connsiteX49-1039" fmla="*/ 8037 w 10000"/>
                  <a:gd name="connsiteY49-1040" fmla="*/ 5333 h 10000"/>
                  <a:gd name="connsiteX50-1041" fmla="*/ 7833 w 10000"/>
                  <a:gd name="connsiteY50-1042" fmla="*/ 6000 h 10000"/>
                  <a:gd name="connsiteX51-1043" fmla="*/ 7885 w 10000"/>
                  <a:gd name="connsiteY51-1044" fmla="*/ 7067 h 10000"/>
                  <a:gd name="connsiteX52-1045" fmla="*/ 8140 w 10000"/>
                  <a:gd name="connsiteY52-1046" fmla="*/ 8000 h 10000"/>
                  <a:gd name="connsiteX53-1047" fmla="*/ 8957 w 10000"/>
                  <a:gd name="connsiteY53-1048" fmla="*/ 8800 h 10000"/>
                  <a:gd name="connsiteX54-1049" fmla="*/ 9212 w 10000"/>
                  <a:gd name="connsiteY54-1050" fmla="*/ 8800 h 10000"/>
                  <a:gd name="connsiteX55-1051" fmla="*/ 9468 w 10000"/>
                  <a:gd name="connsiteY55-1052" fmla="*/ 8667 h 10000"/>
                  <a:gd name="connsiteX56-1053" fmla="*/ 9722 w 10000"/>
                  <a:gd name="connsiteY56-1054" fmla="*/ 8400 h 10000"/>
                  <a:gd name="connsiteX57-1055" fmla="*/ 9927 w 10000"/>
                  <a:gd name="connsiteY57-1056" fmla="*/ 7867 h 10000"/>
                  <a:gd name="connsiteX58-1057" fmla="*/ 9978 w 10000"/>
                  <a:gd name="connsiteY58-1058" fmla="*/ 7067 h 10000"/>
                  <a:gd name="connsiteX59-1059" fmla="*/ 9978 w 10000"/>
                  <a:gd name="connsiteY59-1060" fmla="*/ 6267 h 10000"/>
                  <a:gd name="connsiteX60-1061" fmla="*/ 9672 w 10000"/>
                  <a:gd name="connsiteY60-1062" fmla="*/ 4933 h 10000"/>
                  <a:gd name="connsiteX61-1063" fmla="*/ 9161 w 10000"/>
                  <a:gd name="connsiteY61-1064" fmla="*/ 4133 h 10000"/>
                  <a:gd name="connsiteX62-1065" fmla="*/ 8600 w 10000"/>
                  <a:gd name="connsiteY62-1066" fmla="*/ 3600 h 10000"/>
                  <a:gd name="connsiteX63-1067" fmla="*/ 7374 w 10000"/>
                  <a:gd name="connsiteY63-1068" fmla="*/ 4000 h 10000"/>
                  <a:gd name="connsiteX64-1069" fmla="*/ 6251 w 10000"/>
                  <a:gd name="connsiteY64-1070" fmla="*/ 5333 h 10000"/>
                  <a:gd name="connsiteX65-1071" fmla="*/ 5229 w 10000"/>
                  <a:gd name="connsiteY65-1072" fmla="*/ 7200 h 10000"/>
                  <a:gd name="connsiteX66-1073" fmla="*/ 4310 w 10000"/>
                  <a:gd name="connsiteY66-1074" fmla="*/ 8667 h 10000"/>
                  <a:gd name="connsiteX67-1075" fmla="*/ 2472 w 10000"/>
                  <a:gd name="connsiteY67-1076" fmla="*/ 9600 h 10000"/>
                  <a:gd name="connsiteX68-1077" fmla="*/ 1808 w 10000"/>
                  <a:gd name="connsiteY68-1078" fmla="*/ 9200 h 10000"/>
                  <a:gd name="connsiteX69-1079" fmla="*/ 1349 w 10000"/>
                  <a:gd name="connsiteY69-1080" fmla="*/ 8533 h 10000"/>
                  <a:gd name="connsiteX70-1081" fmla="*/ 940 w 10000"/>
                  <a:gd name="connsiteY70-1082" fmla="*/ 7600 h 10000"/>
                  <a:gd name="connsiteX71-1083" fmla="*/ 735 w 10000"/>
                  <a:gd name="connsiteY71-1084" fmla="*/ 6800 h 10000"/>
                  <a:gd name="connsiteX72-1085" fmla="*/ 685 w 10000"/>
                  <a:gd name="connsiteY72-1086" fmla="*/ 5867 h 10000"/>
                  <a:gd name="connsiteX73-1087" fmla="*/ 735 w 10000"/>
                  <a:gd name="connsiteY73-1088" fmla="*/ 4800 h 10000"/>
                  <a:gd name="connsiteX74-1089" fmla="*/ 1042 w 10000"/>
                  <a:gd name="connsiteY74-1090" fmla="*/ 4000 h 10000"/>
                  <a:gd name="connsiteX75-1091" fmla="*/ 1962 w 10000"/>
                  <a:gd name="connsiteY75-1092" fmla="*/ 3200 h 10000"/>
                  <a:gd name="connsiteX76-1093" fmla="*/ 2523 w 10000"/>
                  <a:gd name="connsiteY76-1094" fmla="*/ 3333 h 10000"/>
                  <a:gd name="connsiteX77-1095" fmla="*/ 3034 w 10000"/>
                  <a:gd name="connsiteY77-1096" fmla="*/ 3867 h 10000"/>
                  <a:gd name="connsiteX78-1097" fmla="*/ 3238 w 10000"/>
                  <a:gd name="connsiteY78-1098" fmla="*/ 4267 h 10000"/>
                  <a:gd name="connsiteX79-1099" fmla="*/ 3442 w 10000"/>
                  <a:gd name="connsiteY79-1100" fmla="*/ 4800 h 10000"/>
                  <a:gd name="connsiteX80-1101" fmla="*/ 3494 w 10000"/>
                  <a:gd name="connsiteY80-1102" fmla="*/ 5467 h 10000"/>
                  <a:gd name="connsiteX81-1103" fmla="*/ 3340 w 10000"/>
                  <a:gd name="connsiteY81-1104" fmla="*/ 6133 h 10000"/>
                  <a:gd name="connsiteX82-1105" fmla="*/ 2830 w 10000"/>
                  <a:gd name="connsiteY82-1106" fmla="*/ 6800 h 10000"/>
                  <a:gd name="connsiteX83-1107" fmla="*/ 2267 w 10000"/>
                  <a:gd name="connsiteY83-1108" fmla="*/ 6933 h 10000"/>
                  <a:gd name="connsiteX84-1109" fmla="*/ 1093 w 10000"/>
                  <a:gd name="connsiteY84-1110" fmla="*/ 6133 h 10000"/>
                  <a:gd name="connsiteX85-1111" fmla="*/ 582 w 10000"/>
                  <a:gd name="connsiteY85-1112" fmla="*/ 5333 h 10000"/>
                  <a:gd name="connsiteX86-1113" fmla="*/ 174 w 10000"/>
                  <a:gd name="connsiteY86-1114" fmla="*/ 4133 h 10000"/>
                  <a:gd name="connsiteX87-1115" fmla="*/ 21 w 10000"/>
                  <a:gd name="connsiteY87-1116" fmla="*/ 2667 h 10000"/>
                  <a:gd name="connsiteX88-1117" fmla="*/ 123 w 10000"/>
                  <a:gd name="connsiteY88-1118" fmla="*/ 2000 h 10000"/>
                  <a:gd name="connsiteX89-1119" fmla="*/ 225 w 10000"/>
                  <a:gd name="connsiteY89-1120" fmla="*/ 1333 h 10000"/>
                  <a:gd name="connsiteX90-1121" fmla="*/ 634 w 10000"/>
                  <a:gd name="connsiteY90-1122" fmla="*/ 533 h 10000"/>
                  <a:gd name="connsiteX0-1123" fmla="*/ 634 w 10000"/>
                  <a:gd name="connsiteY0-1124" fmla="*/ 183 h 9650"/>
                  <a:gd name="connsiteX1-1125" fmla="*/ 634 w 10000"/>
                  <a:gd name="connsiteY1-1126" fmla="*/ 50 h 9650"/>
                  <a:gd name="connsiteX2-1127" fmla="*/ 225 w 10000"/>
                  <a:gd name="connsiteY2-1128" fmla="*/ 850 h 9650"/>
                  <a:gd name="connsiteX3-1129" fmla="*/ 72 w 10000"/>
                  <a:gd name="connsiteY3-1130" fmla="*/ 1517 h 9650"/>
                  <a:gd name="connsiteX4-1131" fmla="*/ 21 w 10000"/>
                  <a:gd name="connsiteY4-1132" fmla="*/ 2317 h 9650"/>
                  <a:gd name="connsiteX5-1133" fmla="*/ 123 w 10000"/>
                  <a:gd name="connsiteY5-1134" fmla="*/ 3783 h 9650"/>
                  <a:gd name="connsiteX6-1135" fmla="*/ 531 w 10000"/>
                  <a:gd name="connsiteY6-1136" fmla="*/ 4983 h 9650"/>
                  <a:gd name="connsiteX7-1137" fmla="*/ 1042 w 10000"/>
                  <a:gd name="connsiteY7-1138" fmla="*/ 5917 h 9650"/>
                  <a:gd name="connsiteX8-1139" fmla="*/ 2217 w 10000"/>
                  <a:gd name="connsiteY8-1140" fmla="*/ 6850 h 9650"/>
                  <a:gd name="connsiteX9-1141" fmla="*/ 2830 w 10000"/>
                  <a:gd name="connsiteY9-1142" fmla="*/ 6717 h 9650"/>
                  <a:gd name="connsiteX10-1143" fmla="*/ 3391 w 10000"/>
                  <a:gd name="connsiteY10-1144" fmla="*/ 6050 h 9650"/>
                  <a:gd name="connsiteX11-1145" fmla="*/ 3544 w 10000"/>
                  <a:gd name="connsiteY11-1146" fmla="*/ 5250 h 9650"/>
                  <a:gd name="connsiteX12-1147" fmla="*/ 3544 w 10000"/>
                  <a:gd name="connsiteY12-1148" fmla="*/ 4450 h 9650"/>
                  <a:gd name="connsiteX13-1149" fmla="*/ 3340 w 10000"/>
                  <a:gd name="connsiteY13-1150" fmla="*/ 3783 h 9650"/>
                  <a:gd name="connsiteX14-1151" fmla="*/ 3084 w 10000"/>
                  <a:gd name="connsiteY14-1152" fmla="*/ 3250 h 9650"/>
                  <a:gd name="connsiteX15-1153" fmla="*/ 2574 w 10000"/>
                  <a:gd name="connsiteY15-1154" fmla="*/ 2717 h 9650"/>
                  <a:gd name="connsiteX16-1155" fmla="*/ 2012 w 10000"/>
                  <a:gd name="connsiteY16-1156" fmla="*/ 2583 h 9650"/>
                  <a:gd name="connsiteX17-1157" fmla="*/ 1451 w 10000"/>
                  <a:gd name="connsiteY17-1158" fmla="*/ 2717 h 9650"/>
                  <a:gd name="connsiteX18-1159" fmla="*/ 991 w 10000"/>
                  <a:gd name="connsiteY18-1160" fmla="*/ 3383 h 9650"/>
                  <a:gd name="connsiteX19-1161" fmla="*/ 685 w 10000"/>
                  <a:gd name="connsiteY19-1162" fmla="*/ 4317 h 9650"/>
                  <a:gd name="connsiteX20-1163" fmla="*/ 531 w 10000"/>
                  <a:gd name="connsiteY20-1164" fmla="*/ 5517 h 9650"/>
                  <a:gd name="connsiteX21-1165" fmla="*/ 634 w 10000"/>
                  <a:gd name="connsiteY21-1166" fmla="*/ 6583 h 9650"/>
                  <a:gd name="connsiteX22-1167" fmla="*/ 838 w 10000"/>
                  <a:gd name="connsiteY22-1168" fmla="*/ 7383 h 9650"/>
                  <a:gd name="connsiteX23-1169" fmla="*/ 1246 w 10000"/>
                  <a:gd name="connsiteY23-1170" fmla="*/ 8450 h 9650"/>
                  <a:gd name="connsiteX24-1171" fmla="*/ 1757 w 10000"/>
                  <a:gd name="connsiteY24-1172" fmla="*/ 9117 h 9650"/>
                  <a:gd name="connsiteX25-1173" fmla="*/ 2472 w 10000"/>
                  <a:gd name="connsiteY25-1174" fmla="*/ 9650 h 9650"/>
                  <a:gd name="connsiteX26-1175" fmla="*/ 3391 w 10000"/>
                  <a:gd name="connsiteY26-1176" fmla="*/ 9517 h 9650"/>
                  <a:gd name="connsiteX27-1177" fmla="*/ 4361 w 10000"/>
                  <a:gd name="connsiteY27-1178" fmla="*/ 8583 h 9650"/>
                  <a:gd name="connsiteX28-1179" fmla="*/ 5331 w 10000"/>
                  <a:gd name="connsiteY28-1180" fmla="*/ 6983 h 9650"/>
                  <a:gd name="connsiteX29-1181" fmla="*/ 6301 w 10000"/>
                  <a:gd name="connsiteY29-1182" fmla="*/ 5250 h 9650"/>
                  <a:gd name="connsiteX30-1183" fmla="*/ 7425 w 10000"/>
                  <a:gd name="connsiteY30-1184" fmla="*/ 3783 h 9650"/>
                  <a:gd name="connsiteX31-1185" fmla="*/ 8600 w 10000"/>
                  <a:gd name="connsiteY31-1186" fmla="*/ 3517 h 9650"/>
                  <a:gd name="connsiteX32-1187" fmla="*/ 9161 w 10000"/>
                  <a:gd name="connsiteY32-1188" fmla="*/ 3917 h 9650"/>
                  <a:gd name="connsiteX33-1189" fmla="*/ 9621 w 10000"/>
                  <a:gd name="connsiteY33-1190" fmla="*/ 4717 h 9650"/>
                  <a:gd name="connsiteX34-1191" fmla="*/ 9927 w 10000"/>
                  <a:gd name="connsiteY34-1192" fmla="*/ 6050 h 9650"/>
                  <a:gd name="connsiteX35-1193" fmla="*/ 9978 w 10000"/>
                  <a:gd name="connsiteY35-1194" fmla="*/ 6717 h 9650"/>
                  <a:gd name="connsiteX36-1195" fmla="*/ 9876 w 10000"/>
                  <a:gd name="connsiteY36-1196" fmla="*/ 7383 h 9650"/>
                  <a:gd name="connsiteX37-1197" fmla="*/ 9468 w 10000"/>
                  <a:gd name="connsiteY37-1198" fmla="*/ 8183 h 9650"/>
                  <a:gd name="connsiteX38-1199" fmla="*/ 8957 w 10000"/>
                  <a:gd name="connsiteY38-1200" fmla="*/ 8450 h 9650"/>
                  <a:gd name="connsiteX39-1201" fmla="*/ 8140 w 10000"/>
                  <a:gd name="connsiteY39-1202" fmla="*/ 7517 h 9650"/>
                  <a:gd name="connsiteX40-1203" fmla="*/ 7885 w 10000"/>
                  <a:gd name="connsiteY40-1204" fmla="*/ 6717 h 9650"/>
                  <a:gd name="connsiteX41-1205" fmla="*/ 7833 w 10000"/>
                  <a:gd name="connsiteY41-1206" fmla="*/ 5650 h 9650"/>
                  <a:gd name="connsiteX42-1207" fmla="*/ 8037 w 10000"/>
                  <a:gd name="connsiteY42-1208" fmla="*/ 4983 h 9650"/>
                  <a:gd name="connsiteX43-1209" fmla="*/ 8242 w 10000"/>
                  <a:gd name="connsiteY43-1210" fmla="*/ 4717 h 9650"/>
                  <a:gd name="connsiteX44-1211" fmla="*/ 8650 w 10000"/>
                  <a:gd name="connsiteY44-1212" fmla="*/ 4583 h 9650"/>
                  <a:gd name="connsiteX45-1213" fmla="*/ 8753 w 10000"/>
                  <a:gd name="connsiteY45-1214" fmla="*/ 4583 h 9650"/>
                  <a:gd name="connsiteX46-1215" fmla="*/ 8650 w 10000"/>
                  <a:gd name="connsiteY46-1216" fmla="*/ 4583 h 9650"/>
                  <a:gd name="connsiteX47-1217" fmla="*/ 8242 w 10000"/>
                  <a:gd name="connsiteY47-1218" fmla="*/ 4717 h 9650"/>
                  <a:gd name="connsiteX48-1219" fmla="*/ 8037 w 10000"/>
                  <a:gd name="connsiteY48-1220" fmla="*/ 4983 h 9650"/>
                  <a:gd name="connsiteX49-1221" fmla="*/ 7833 w 10000"/>
                  <a:gd name="connsiteY49-1222" fmla="*/ 5650 h 9650"/>
                  <a:gd name="connsiteX50-1223" fmla="*/ 7885 w 10000"/>
                  <a:gd name="connsiteY50-1224" fmla="*/ 6717 h 9650"/>
                  <a:gd name="connsiteX51-1225" fmla="*/ 8140 w 10000"/>
                  <a:gd name="connsiteY51-1226" fmla="*/ 7650 h 9650"/>
                  <a:gd name="connsiteX52-1227" fmla="*/ 8957 w 10000"/>
                  <a:gd name="connsiteY52-1228" fmla="*/ 8450 h 9650"/>
                  <a:gd name="connsiteX53-1229" fmla="*/ 9212 w 10000"/>
                  <a:gd name="connsiteY53-1230" fmla="*/ 8450 h 9650"/>
                  <a:gd name="connsiteX54-1231" fmla="*/ 9468 w 10000"/>
                  <a:gd name="connsiteY54-1232" fmla="*/ 8317 h 9650"/>
                  <a:gd name="connsiteX55-1233" fmla="*/ 9722 w 10000"/>
                  <a:gd name="connsiteY55-1234" fmla="*/ 8050 h 9650"/>
                  <a:gd name="connsiteX56-1235" fmla="*/ 9927 w 10000"/>
                  <a:gd name="connsiteY56-1236" fmla="*/ 7517 h 9650"/>
                  <a:gd name="connsiteX57-1237" fmla="*/ 9978 w 10000"/>
                  <a:gd name="connsiteY57-1238" fmla="*/ 6717 h 9650"/>
                  <a:gd name="connsiteX58-1239" fmla="*/ 9978 w 10000"/>
                  <a:gd name="connsiteY58-1240" fmla="*/ 5917 h 9650"/>
                  <a:gd name="connsiteX59-1241" fmla="*/ 9672 w 10000"/>
                  <a:gd name="connsiteY59-1242" fmla="*/ 4583 h 9650"/>
                  <a:gd name="connsiteX60-1243" fmla="*/ 9161 w 10000"/>
                  <a:gd name="connsiteY60-1244" fmla="*/ 3783 h 9650"/>
                  <a:gd name="connsiteX61-1245" fmla="*/ 8600 w 10000"/>
                  <a:gd name="connsiteY61-1246" fmla="*/ 3250 h 9650"/>
                  <a:gd name="connsiteX62-1247" fmla="*/ 7374 w 10000"/>
                  <a:gd name="connsiteY62-1248" fmla="*/ 3650 h 9650"/>
                  <a:gd name="connsiteX63-1249" fmla="*/ 6251 w 10000"/>
                  <a:gd name="connsiteY63-1250" fmla="*/ 4983 h 9650"/>
                  <a:gd name="connsiteX64-1251" fmla="*/ 5229 w 10000"/>
                  <a:gd name="connsiteY64-1252" fmla="*/ 6850 h 9650"/>
                  <a:gd name="connsiteX65-1253" fmla="*/ 4310 w 10000"/>
                  <a:gd name="connsiteY65-1254" fmla="*/ 8317 h 9650"/>
                  <a:gd name="connsiteX66-1255" fmla="*/ 2472 w 10000"/>
                  <a:gd name="connsiteY66-1256" fmla="*/ 9250 h 9650"/>
                  <a:gd name="connsiteX67-1257" fmla="*/ 1808 w 10000"/>
                  <a:gd name="connsiteY67-1258" fmla="*/ 8850 h 9650"/>
                  <a:gd name="connsiteX68-1259" fmla="*/ 1349 w 10000"/>
                  <a:gd name="connsiteY68-1260" fmla="*/ 8183 h 9650"/>
                  <a:gd name="connsiteX69-1261" fmla="*/ 940 w 10000"/>
                  <a:gd name="connsiteY69-1262" fmla="*/ 7250 h 9650"/>
                  <a:gd name="connsiteX70-1263" fmla="*/ 735 w 10000"/>
                  <a:gd name="connsiteY70-1264" fmla="*/ 6450 h 9650"/>
                  <a:gd name="connsiteX71-1265" fmla="*/ 685 w 10000"/>
                  <a:gd name="connsiteY71-1266" fmla="*/ 5517 h 9650"/>
                  <a:gd name="connsiteX72-1267" fmla="*/ 735 w 10000"/>
                  <a:gd name="connsiteY72-1268" fmla="*/ 4450 h 9650"/>
                  <a:gd name="connsiteX73-1269" fmla="*/ 1042 w 10000"/>
                  <a:gd name="connsiteY73-1270" fmla="*/ 3650 h 9650"/>
                  <a:gd name="connsiteX74-1271" fmla="*/ 1962 w 10000"/>
                  <a:gd name="connsiteY74-1272" fmla="*/ 2850 h 9650"/>
                  <a:gd name="connsiteX75-1273" fmla="*/ 2523 w 10000"/>
                  <a:gd name="connsiteY75-1274" fmla="*/ 2983 h 9650"/>
                  <a:gd name="connsiteX76-1275" fmla="*/ 3034 w 10000"/>
                  <a:gd name="connsiteY76-1276" fmla="*/ 3517 h 9650"/>
                  <a:gd name="connsiteX77-1277" fmla="*/ 3238 w 10000"/>
                  <a:gd name="connsiteY77-1278" fmla="*/ 3917 h 9650"/>
                  <a:gd name="connsiteX78-1279" fmla="*/ 3442 w 10000"/>
                  <a:gd name="connsiteY78-1280" fmla="*/ 4450 h 9650"/>
                  <a:gd name="connsiteX79-1281" fmla="*/ 3494 w 10000"/>
                  <a:gd name="connsiteY79-1282" fmla="*/ 5117 h 9650"/>
                  <a:gd name="connsiteX80-1283" fmla="*/ 3340 w 10000"/>
                  <a:gd name="connsiteY80-1284" fmla="*/ 5783 h 9650"/>
                  <a:gd name="connsiteX81-1285" fmla="*/ 2830 w 10000"/>
                  <a:gd name="connsiteY81-1286" fmla="*/ 6450 h 9650"/>
                  <a:gd name="connsiteX82-1287" fmla="*/ 2267 w 10000"/>
                  <a:gd name="connsiteY82-1288" fmla="*/ 6583 h 9650"/>
                  <a:gd name="connsiteX83-1289" fmla="*/ 1093 w 10000"/>
                  <a:gd name="connsiteY83-1290" fmla="*/ 5783 h 9650"/>
                  <a:gd name="connsiteX84-1291" fmla="*/ 582 w 10000"/>
                  <a:gd name="connsiteY84-1292" fmla="*/ 4983 h 9650"/>
                  <a:gd name="connsiteX85-1293" fmla="*/ 174 w 10000"/>
                  <a:gd name="connsiteY85-1294" fmla="*/ 3783 h 9650"/>
                  <a:gd name="connsiteX86-1295" fmla="*/ 21 w 10000"/>
                  <a:gd name="connsiteY86-1296" fmla="*/ 2317 h 9650"/>
                  <a:gd name="connsiteX87-1297" fmla="*/ 123 w 10000"/>
                  <a:gd name="connsiteY87-1298" fmla="*/ 1650 h 9650"/>
                  <a:gd name="connsiteX88-1299" fmla="*/ 225 w 10000"/>
                  <a:gd name="connsiteY88-1300" fmla="*/ 983 h 9650"/>
                  <a:gd name="connsiteX89-1301" fmla="*/ 634 w 10000"/>
                  <a:gd name="connsiteY89-1302" fmla="*/ 183 h 9650"/>
                  <a:gd name="connsiteX0-1303" fmla="*/ 225 w 10000"/>
                  <a:gd name="connsiteY0-1304" fmla="*/ 967 h 9948"/>
                  <a:gd name="connsiteX1-1305" fmla="*/ 634 w 10000"/>
                  <a:gd name="connsiteY1-1306" fmla="*/ 0 h 9948"/>
                  <a:gd name="connsiteX2-1307" fmla="*/ 225 w 10000"/>
                  <a:gd name="connsiteY2-1308" fmla="*/ 829 h 9948"/>
                  <a:gd name="connsiteX3-1309" fmla="*/ 72 w 10000"/>
                  <a:gd name="connsiteY3-1310" fmla="*/ 1520 h 9948"/>
                  <a:gd name="connsiteX4-1311" fmla="*/ 21 w 10000"/>
                  <a:gd name="connsiteY4-1312" fmla="*/ 2349 h 9948"/>
                  <a:gd name="connsiteX5-1313" fmla="*/ 123 w 10000"/>
                  <a:gd name="connsiteY5-1314" fmla="*/ 3868 h 9948"/>
                  <a:gd name="connsiteX6-1315" fmla="*/ 531 w 10000"/>
                  <a:gd name="connsiteY6-1316" fmla="*/ 5112 h 9948"/>
                  <a:gd name="connsiteX7-1317" fmla="*/ 1042 w 10000"/>
                  <a:gd name="connsiteY7-1318" fmla="*/ 6080 h 9948"/>
                  <a:gd name="connsiteX8-1319" fmla="*/ 2217 w 10000"/>
                  <a:gd name="connsiteY8-1320" fmla="*/ 7046 h 9948"/>
                  <a:gd name="connsiteX9-1321" fmla="*/ 2830 w 10000"/>
                  <a:gd name="connsiteY9-1322" fmla="*/ 6909 h 9948"/>
                  <a:gd name="connsiteX10-1323" fmla="*/ 3391 w 10000"/>
                  <a:gd name="connsiteY10-1324" fmla="*/ 6217 h 9948"/>
                  <a:gd name="connsiteX11-1325" fmla="*/ 3544 w 10000"/>
                  <a:gd name="connsiteY11-1326" fmla="*/ 5388 h 9948"/>
                  <a:gd name="connsiteX12-1327" fmla="*/ 3544 w 10000"/>
                  <a:gd name="connsiteY12-1328" fmla="*/ 4559 h 9948"/>
                  <a:gd name="connsiteX13-1329" fmla="*/ 3340 w 10000"/>
                  <a:gd name="connsiteY13-1330" fmla="*/ 3868 h 9948"/>
                  <a:gd name="connsiteX14-1331" fmla="*/ 3084 w 10000"/>
                  <a:gd name="connsiteY14-1332" fmla="*/ 3316 h 9948"/>
                  <a:gd name="connsiteX15-1333" fmla="*/ 2574 w 10000"/>
                  <a:gd name="connsiteY15-1334" fmla="*/ 2764 h 9948"/>
                  <a:gd name="connsiteX16-1335" fmla="*/ 2012 w 10000"/>
                  <a:gd name="connsiteY16-1336" fmla="*/ 2625 h 9948"/>
                  <a:gd name="connsiteX17-1337" fmla="*/ 1451 w 10000"/>
                  <a:gd name="connsiteY17-1338" fmla="*/ 2764 h 9948"/>
                  <a:gd name="connsiteX18-1339" fmla="*/ 991 w 10000"/>
                  <a:gd name="connsiteY18-1340" fmla="*/ 3454 h 9948"/>
                  <a:gd name="connsiteX19-1341" fmla="*/ 685 w 10000"/>
                  <a:gd name="connsiteY19-1342" fmla="*/ 4422 h 9948"/>
                  <a:gd name="connsiteX20-1343" fmla="*/ 531 w 10000"/>
                  <a:gd name="connsiteY20-1344" fmla="*/ 5665 h 9948"/>
                  <a:gd name="connsiteX21-1345" fmla="*/ 634 w 10000"/>
                  <a:gd name="connsiteY21-1346" fmla="*/ 6770 h 9948"/>
                  <a:gd name="connsiteX22-1347" fmla="*/ 838 w 10000"/>
                  <a:gd name="connsiteY22-1348" fmla="*/ 7599 h 9948"/>
                  <a:gd name="connsiteX23-1349" fmla="*/ 1246 w 10000"/>
                  <a:gd name="connsiteY23-1350" fmla="*/ 8704 h 9948"/>
                  <a:gd name="connsiteX24-1351" fmla="*/ 1757 w 10000"/>
                  <a:gd name="connsiteY24-1352" fmla="*/ 9396 h 9948"/>
                  <a:gd name="connsiteX25-1353" fmla="*/ 2472 w 10000"/>
                  <a:gd name="connsiteY25-1354" fmla="*/ 9948 h 9948"/>
                  <a:gd name="connsiteX26-1355" fmla="*/ 3391 w 10000"/>
                  <a:gd name="connsiteY26-1356" fmla="*/ 9810 h 9948"/>
                  <a:gd name="connsiteX27-1357" fmla="*/ 4361 w 10000"/>
                  <a:gd name="connsiteY27-1358" fmla="*/ 8842 h 9948"/>
                  <a:gd name="connsiteX28-1359" fmla="*/ 5331 w 10000"/>
                  <a:gd name="connsiteY28-1360" fmla="*/ 7184 h 9948"/>
                  <a:gd name="connsiteX29-1361" fmla="*/ 6301 w 10000"/>
                  <a:gd name="connsiteY29-1362" fmla="*/ 5388 h 9948"/>
                  <a:gd name="connsiteX30-1363" fmla="*/ 7425 w 10000"/>
                  <a:gd name="connsiteY30-1364" fmla="*/ 3868 h 9948"/>
                  <a:gd name="connsiteX31-1365" fmla="*/ 8600 w 10000"/>
                  <a:gd name="connsiteY31-1366" fmla="*/ 3593 h 9948"/>
                  <a:gd name="connsiteX32-1367" fmla="*/ 9161 w 10000"/>
                  <a:gd name="connsiteY32-1368" fmla="*/ 4007 h 9948"/>
                  <a:gd name="connsiteX33-1369" fmla="*/ 9621 w 10000"/>
                  <a:gd name="connsiteY33-1370" fmla="*/ 4836 h 9948"/>
                  <a:gd name="connsiteX34-1371" fmla="*/ 9927 w 10000"/>
                  <a:gd name="connsiteY34-1372" fmla="*/ 6217 h 9948"/>
                  <a:gd name="connsiteX35-1373" fmla="*/ 9978 w 10000"/>
                  <a:gd name="connsiteY35-1374" fmla="*/ 6909 h 9948"/>
                  <a:gd name="connsiteX36-1375" fmla="*/ 9876 w 10000"/>
                  <a:gd name="connsiteY36-1376" fmla="*/ 7599 h 9948"/>
                  <a:gd name="connsiteX37-1377" fmla="*/ 9468 w 10000"/>
                  <a:gd name="connsiteY37-1378" fmla="*/ 8428 h 9948"/>
                  <a:gd name="connsiteX38-1379" fmla="*/ 8957 w 10000"/>
                  <a:gd name="connsiteY38-1380" fmla="*/ 8704 h 9948"/>
                  <a:gd name="connsiteX39-1381" fmla="*/ 8140 w 10000"/>
                  <a:gd name="connsiteY39-1382" fmla="*/ 7738 h 9948"/>
                  <a:gd name="connsiteX40-1383" fmla="*/ 7885 w 10000"/>
                  <a:gd name="connsiteY40-1384" fmla="*/ 6909 h 9948"/>
                  <a:gd name="connsiteX41-1385" fmla="*/ 7833 w 10000"/>
                  <a:gd name="connsiteY41-1386" fmla="*/ 5803 h 9948"/>
                  <a:gd name="connsiteX42-1387" fmla="*/ 8037 w 10000"/>
                  <a:gd name="connsiteY42-1388" fmla="*/ 5112 h 9948"/>
                  <a:gd name="connsiteX43-1389" fmla="*/ 8242 w 10000"/>
                  <a:gd name="connsiteY43-1390" fmla="*/ 4836 h 9948"/>
                  <a:gd name="connsiteX44-1391" fmla="*/ 8650 w 10000"/>
                  <a:gd name="connsiteY44-1392" fmla="*/ 4697 h 9948"/>
                  <a:gd name="connsiteX45-1393" fmla="*/ 8753 w 10000"/>
                  <a:gd name="connsiteY45-1394" fmla="*/ 4697 h 9948"/>
                  <a:gd name="connsiteX46-1395" fmla="*/ 8650 w 10000"/>
                  <a:gd name="connsiteY46-1396" fmla="*/ 4697 h 9948"/>
                  <a:gd name="connsiteX47-1397" fmla="*/ 8242 w 10000"/>
                  <a:gd name="connsiteY47-1398" fmla="*/ 4836 h 9948"/>
                  <a:gd name="connsiteX48-1399" fmla="*/ 8037 w 10000"/>
                  <a:gd name="connsiteY48-1400" fmla="*/ 5112 h 9948"/>
                  <a:gd name="connsiteX49-1401" fmla="*/ 7833 w 10000"/>
                  <a:gd name="connsiteY49-1402" fmla="*/ 5803 h 9948"/>
                  <a:gd name="connsiteX50-1403" fmla="*/ 7885 w 10000"/>
                  <a:gd name="connsiteY50-1404" fmla="*/ 6909 h 9948"/>
                  <a:gd name="connsiteX51-1405" fmla="*/ 8140 w 10000"/>
                  <a:gd name="connsiteY51-1406" fmla="*/ 7875 h 9948"/>
                  <a:gd name="connsiteX52-1407" fmla="*/ 8957 w 10000"/>
                  <a:gd name="connsiteY52-1408" fmla="*/ 8704 h 9948"/>
                  <a:gd name="connsiteX53-1409" fmla="*/ 9212 w 10000"/>
                  <a:gd name="connsiteY53-1410" fmla="*/ 8704 h 9948"/>
                  <a:gd name="connsiteX54-1411" fmla="*/ 9468 w 10000"/>
                  <a:gd name="connsiteY54-1412" fmla="*/ 8567 h 9948"/>
                  <a:gd name="connsiteX55-1413" fmla="*/ 9722 w 10000"/>
                  <a:gd name="connsiteY55-1414" fmla="*/ 8290 h 9948"/>
                  <a:gd name="connsiteX56-1415" fmla="*/ 9927 w 10000"/>
                  <a:gd name="connsiteY56-1416" fmla="*/ 7738 h 9948"/>
                  <a:gd name="connsiteX57-1417" fmla="*/ 9978 w 10000"/>
                  <a:gd name="connsiteY57-1418" fmla="*/ 6909 h 9948"/>
                  <a:gd name="connsiteX58-1419" fmla="*/ 9978 w 10000"/>
                  <a:gd name="connsiteY58-1420" fmla="*/ 6080 h 9948"/>
                  <a:gd name="connsiteX59-1421" fmla="*/ 9672 w 10000"/>
                  <a:gd name="connsiteY59-1422" fmla="*/ 4697 h 9948"/>
                  <a:gd name="connsiteX60-1423" fmla="*/ 9161 w 10000"/>
                  <a:gd name="connsiteY60-1424" fmla="*/ 3868 h 9948"/>
                  <a:gd name="connsiteX61-1425" fmla="*/ 8600 w 10000"/>
                  <a:gd name="connsiteY61-1426" fmla="*/ 3316 h 9948"/>
                  <a:gd name="connsiteX62-1427" fmla="*/ 7374 w 10000"/>
                  <a:gd name="connsiteY62-1428" fmla="*/ 3730 h 9948"/>
                  <a:gd name="connsiteX63-1429" fmla="*/ 6251 w 10000"/>
                  <a:gd name="connsiteY63-1430" fmla="*/ 5112 h 9948"/>
                  <a:gd name="connsiteX64-1431" fmla="*/ 5229 w 10000"/>
                  <a:gd name="connsiteY64-1432" fmla="*/ 7046 h 9948"/>
                  <a:gd name="connsiteX65-1433" fmla="*/ 4310 w 10000"/>
                  <a:gd name="connsiteY65-1434" fmla="*/ 8567 h 9948"/>
                  <a:gd name="connsiteX66-1435" fmla="*/ 2472 w 10000"/>
                  <a:gd name="connsiteY66-1436" fmla="*/ 9533 h 9948"/>
                  <a:gd name="connsiteX67-1437" fmla="*/ 1808 w 10000"/>
                  <a:gd name="connsiteY67-1438" fmla="*/ 9119 h 9948"/>
                  <a:gd name="connsiteX68-1439" fmla="*/ 1349 w 10000"/>
                  <a:gd name="connsiteY68-1440" fmla="*/ 8428 h 9948"/>
                  <a:gd name="connsiteX69-1441" fmla="*/ 940 w 10000"/>
                  <a:gd name="connsiteY69-1442" fmla="*/ 7461 h 9948"/>
                  <a:gd name="connsiteX70-1443" fmla="*/ 735 w 10000"/>
                  <a:gd name="connsiteY70-1444" fmla="*/ 6632 h 9948"/>
                  <a:gd name="connsiteX71-1445" fmla="*/ 685 w 10000"/>
                  <a:gd name="connsiteY71-1446" fmla="*/ 5665 h 9948"/>
                  <a:gd name="connsiteX72-1447" fmla="*/ 735 w 10000"/>
                  <a:gd name="connsiteY72-1448" fmla="*/ 4559 h 9948"/>
                  <a:gd name="connsiteX73-1449" fmla="*/ 1042 w 10000"/>
                  <a:gd name="connsiteY73-1450" fmla="*/ 3730 h 9948"/>
                  <a:gd name="connsiteX74-1451" fmla="*/ 1962 w 10000"/>
                  <a:gd name="connsiteY74-1452" fmla="*/ 2901 h 9948"/>
                  <a:gd name="connsiteX75-1453" fmla="*/ 2523 w 10000"/>
                  <a:gd name="connsiteY75-1454" fmla="*/ 3039 h 9948"/>
                  <a:gd name="connsiteX76-1455" fmla="*/ 3034 w 10000"/>
                  <a:gd name="connsiteY76-1456" fmla="*/ 3593 h 9948"/>
                  <a:gd name="connsiteX77-1457" fmla="*/ 3238 w 10000"/>
                  <a:gd name="connsiteY77-1458" fmla="*/ 4007 h 9948"/>
                  <a:gd name="connsiteX78-1459" fmla="*/ 3442 w 10000"/>
                  <a:gd name="connsiteY78-1460" fmla="*/ 4559 h 9948"/>
                  <a:gd name="connsiteX79-1461" fmla="*/ 3494 w 10000"/>
                  <a:gd name="connsiteY79-1462" fmla="*/ 5251 h 9948"/>
                  <a:gd name="connsiteX80-1463" fmla="*/ 3340 w 10000"/>
                  <a:gd name="connsiteY80-1464" fmla="*/ 5941 h 9948"/>
                  <a:gd name="connsiteX81-1465" fmla="*/ 2830 w 10000"/>
                  <a:gd name="connsiteY81-1466" fmla="*/ 6632 h 9948"/>
                  <a:gd name="connsiteX82-1467" fmla="*/ 2267 w 10000"/>
                  <a:gd name="connsiteY82-1468" fmla="*/ 6770 h 9948"/>
                  <a:gd name="connsiteX83-1469" fmla="*/ 1093 w 10000"/>
                  <a:gd name="connsiteY83-1470" fmla="*/ 5941 h 9948"/>
                  <a:gd name="connsiteX84-1471" fmla="*/ 582 w 10000"/>
                  <a:gd name="connsiteY84-1472" fmla="*/ 5112 h 9948"/>
                  <a:gd name="connsiteX85-1473" fmla="*/ 174 w 10000"/>
                  <a:gd name="connsiteY85-1474" fmla="*/ 3868 h 9948"/>
                  <a:gd name="connsiteX86-1475" fmla="*/ 21 w 10000"/>
                  <a:gd name="connsiteY86-1476" fmla="*/ 2349 h 9948"/>
                  <a:gd name="connsiteX87-1477" fmla="*/ 123 w 10000"/>
                  <a:gd name="connsiteY87-1478" fmla="*/ 1658 h 9948"/>
                  <a:gd name="connsiteX88-1479" fmla="*/ 225 w 10000"/>
                  <a:gd name="connsiteY88-1480" fmla="*/ 967 h 9948"/>
                  <a:gd name="connsiteX0-1481" fmla="*/ 123 w 10000"/>
                  <a:gd name="connsiteY0-1482" fmla="*/ 1667 h 10000"/>
                  <a:gd name="connsiteX1-1483" fmla="*/ 634 w 10000"/>
                  <a:gd name="connsiteY1-1484" fmla="*/ 0 h 10000"/>
                  <a:gd name="connsiteX2-1485" fmla="*/ 225 w 10000"/>
                  <a:gd name="connsiteY2-1486" fmla="*/ 833 h 10000"/>
                  <a:gd name="connsiteX3-1487" fmla="*/ 72 w 10000"/>
                  <a:gd name="connsiteY3-1488" fmla="*/ 1528 h 10000"/>
                  <a:gd name="connsiteX4-1489" fmla="*/ 21 w 10000"/>
                  <a:gd name="connsiteY4-1490" fmla="*/ 2361 h 10000"/>
                  <a:gd name="connsiteX5-1491" fmla="*/ 123 w 10000"/>
                  <a:gd name="connsiteY5-1492" fmla="*/ 3888 h 10000"/>
                  <a:gd name="connsiteX6-1493" fmla="*/ 531 w 10000"/>
                  <a:gd name="connsiteY6-1494" fmla="*/ 5139 h 10000"/>
                  <a:gd name="connsiteX7-1495" fmla="*/ 1042 w 10000"/>
                  <a:gd name="connsiteY7-1496" fmla="*/ 6112 h 10000"/>
                  <a:gd name="connsiteX8-1497" fmla="*/ 2217 w 10000"/>
                  <a:gd name="connsiteY8-1498" fmla="*/ 7083 h 10000"/>
                  <a:gd name="connsiteX9-1499" fmla="*/ 2830 w 10000"/>
                  <a:gd name="connsiteY9-1500" fmla="*/ 6945 h 10000"/>
                  <a:gd name="connsiteX10-1501" fmla="*/ 3391 w 10000"/>
                  <a:gd name="connsiteY10-1502" fmla="*/ 6249 h 10000"/>
                  <a:gd name="connsiteX11-1503" fmla="*/ 3544 w 10000"/>
                  <a:gd name="connsiteY11-1504" fmla="*/ 5416 h 10000"/>
                  <a:gd name="connsiteX12-1505" fmla="*/ 3544 w 10000"/>
                  <a:gd name="connsiteY12-1506" fmla="*/ 4583 h 10000"/>
                  <a:gd name="connsiteX13-1507" fmla="*/ 3340 w 10000"/>
                  <a:gd name="connsiteY13-1508" fmla="*/ 3888 h 10000"/>
                  <a:gd name="connsiteX14-1509" fmla="*/ 3084 w 10000"/>
                  <a:gd name="connsiteY14-1510" fmla="*/ 3333 h 10000"/>
                  <a:gd name="connsiteX15-1511" fmla="*/ 2574 w 10000"/>
                  <a:gd name="connsiteY15-1512" fmla="*/ 2778 h 10000"/>
                  <a:gd name="connsiteX16-1513" fmla="*/ 2012 w 10000"/>
                  <a:gd name="connsiteY16-1514" fmla="*/ 2639 h 10000"/>
                  <a:gd name="connsiteX17-1515" fmla="*/ 1451 w 10000"/>
                  <a:gd name="connsiteY17-1516" fmla="*/ 2778 h 10000"/>
                  <a:gd name="connsiteX18-1517" fmla="*/ 991 w 10000"/>
                  <a:gd name="connsiteY18-1518" fmla="*/ 3472 h 10000"/>
                  <a:gd name="connsiteX19-1519" fmla="*/ 685 w 10000"/>
                  <a:gd name="connsiteY19-1520" fmla="*/ 4445 h 10000"/>
                  <a:gd name="connsiteX20-1521" fmla="*/ 531 w 10000"/>
                  <a:gd name="connsiteY20-1522" fmla="*/ 5695 h 10000"/>
                  <a:gd name="connsiteX21-1523" fmla="*/ 634 w 10000"/>
                  <a:gd name="connsiteY21-1524" fmla="*/ 6805 h 10000"/>
                  <a:gd name="connsiteX22-1525" fmla="*/ 838 w 10000"/>
                  <a:gd name="connsiteY22-1526" fmla="*/ 7639 h 10000"/>
                  <a:gd name="connsiteX23-1527" fmla="*/ 1246 w 10000"/>
                  <a:gd name="connsiteY23-1528" fmla="*/ 8749 h 10000"/>
                  <a:gd name="connsiteX24-1529" fmla="*/ 1757 w 10000"/>
                  <a:gd name="connsiteY24-1530" fmla="*/ 9445 h 10000"/>
                  <a:gd name="connsiteX25-1531" fmla="*/ 2472 w 10000"/>
                  <a:gd name="connsiteY25-1532" fmla="*/ 10000 h 10000"/>
                  <a:gd name="connsiteX26-1533" fmla="*/ 3391 w 10000"/>
                  <a:gd name="connsiteY26-1534" fmla="*/ 9861 h 10000"/>
                  <a:gd name="connsiteX27-1535" fmla="*/ 4361 w 10000"/>
                  <a:gd name="connsiteY27-1536" fmla="*/ 8888 h 10000"/>
                  <a:gd name="connsiteX28-1537" fmla="*/ 5331 w 10000"/>
                  <a:gd name="connsiteY28-1538" fmla="*/ 7222 h 10000"/>
                  <a:gd name="connsiteX29-1539" fmla="*/ 6301 w 10000"/>
                  <a:gd name="connsiteY29-1540" fmla="*/ 5416 h 10000"/>
                  <a:gd name="connsiteX30-1541" fmla="*/ 7425 w 10000"/>
                  <a:gd name="connsiteY30-1542" fmla="*/ 3888 h 10000"/>
                  <a:gd name="connsiteX31-1543" fmla="*/ 8600 w 10000"/>
                  <a:gd name="connsiteY31-1544" fmla="*/ 3612 h 10000"/>
                  <a:gd name="connsiteX32-1545" fmla="*/ 9161 w 10000"/>
                  <a:gd name="connsiteY32-1546" fmla="*/ 4028 h 10000"/>
                  <a:gd name="connsiteX33-1547" fmla="*/ 9621 w 10000"/>
                  <a:gd name="connsiteY33-1548" fmla="*/ 4861 h 10000"/>
                  <a:gd name="connsiteX34-1549" fmla="*/ 9927 w 10000"/>
                  <a:gd name="connsiteY34-1550" fmla="*/ 6249 h 10000"/>
                  <a:gd name="connsiteX35-1551" fmla="*/ 9978 w 10000"/>
                  <a:gd name="connsiteY35-1552" fmla="*/ 6945 h 10000"/>
                  <a:gd name="connsiteX36-1553" fmla="*/ 9876 w 10000"/>
                  <a:gd name="connsiteY36-1554" fmla="*/ 7639 h 10000"/>
                  <a:gd name="connsiteX37-1555" fmla="*/ 9468 w 10000"/>
                  <a:gd name="connsiteY37-1556" fmla="*/ 8472 h 10000"/>
                  <a:gd name="connsiteX38-1557" fmla="*/ 8957 w 10000"/>
                  <a:gd name="connsiteY38-1558" fmla="*/ 8749 h 10000"/>
                  <a:gd name="connsiteX39-1559" fmla="*/ 8140 w 10000"/>
                  <a:gd name="connsiteY39-1560" fmla="*/ 7778 h 10000"/>
                  <a:gd name="connsiteX40-1561" fmla="*/ 7885 w 10000"/>
                  <a:gd name="connsiteY40-1562" fmla="*/ 6945 h 10000"/>
                  <a:gd name="connsiteX41-1563" fmla="*/ 7833 w 10000"/>
                  <a:gd name="connsiteY41-1564" fmla="*/ 5833 h 10000"/>
                  <a:gd name="connsiteX42-1565" fmla="*/ 8037 w 10000"/>
                  <a:gd name="connsiteY42-1566" fmla="*/ 5139 h 10000"/>
                  <a:gd name="connsiteX43-1567" fmla="*/ 8242 w 10000"/>
                  <a:gd name="connsiteY43-1568" fmla="*/ 4861 h 10000"/>
                  <a:gd name="connsiteX44-1569" fmla="*/ 8650 w 10000"/>
                  <a:gd name="connsiteY44-1570" fmla="*/ 4722 h 10000"/>
                  <a:gd name="connsiteX45-1571" fmla="*/ 8753 w 10000"/>
                  <a:gd name="connsiteY45-1572" fmla="*/ 4722 h 10000"/>
                  <a:gd name="connsiteX46-1573" fmla="*/ 8650 w 10000"/>
                  <a:gd name="connsiteY46-1574" fmla="*/ 4722 h 10000"/>
                  <a:gd name="connsiteX47-1575" fmla="*/ 8242 w 10000"/>
                  <a:gd name="connsiteY47-1576" fmla="*/ 4861 h 10000"/>
                  <a:gd name="connsiteX48-1577" fmla="*/ 8037 w 10000"/>
                  <a:gd name="connsiteY48-1578" fmla="*/ 5139 h 10000"/>
                  <a:gd name="connsiteX49-1579" fmla="*/ 7833 w 10000"/>
                  <a:gd name="connsiteY49-1580" fmla="*/ 5833 h 10000"/>
                  <a:gd name="connsiteX50-1581" fmla="*/ 7885 w 10000"/>
                  <a:gd name="connsiteY50-1582" fmla="*/ 6945 h 10000"/>
                  <a:gd name="connsiteX51-1583" fmla="*/ 8140 w 10000"/>
                  <a:gd name="connsiteY51-1584" fmla="*/ 7916 h 10000"/>
                  <a:gd name="connsiteX52-1585" fmla="*/ 8957 w 10000"/>
                  <a:gd name="connsiteY52-1586" fmla="*/ 8749 h 10000"/>
                  <a:gd name="connsiteX53-1587" fmla="*/ 9212 w 10000"/>
                  <a:gd name="connsiteY53-1588" fmla="*/ 8749 h 10000"/>
                  <a:gd name="connsiteX54-1589" fmla="*/ 9468 w 10000"/>
                  <a:gd name="connsiteY54-1590" fmla="*/ 8612 h 10000"/>
                  <a:gd name="connsiteX55-1591" fmla="*/ 9722 w 10000"/>
                  <a:gd name="connsiteY55-1592" fmla="*/ 8333 h 10000"/>
                  <a:gd name="connsiteX56-1593" fmla="*/ 9927 w 10000"/>
                  <a:gd name="connsiteY56-1594" fmla="*/ 7778 h 10000"/>
                  <a:gd name="connsiteX57-1595" fmla="*/ 9978 w 10000"/>
                  <a:gd name="connsiteY57-1596" fmla="*/ 6945 h 10000"/>
                  <a:gd name="connsiteX58-1597" fmla="*/ 9978 w 10000"/>
                  <a:gd name="connsiteY58-1598" fmla="*/ 6112 h 10000"/>
                  <a:gd name="connsiteX59-1599" fmla="*/ 9672 w 10000"/>
                  <a:gd name="connsiteY59-1600" fmla="*/ 4722 h 10000"/>
                  <a:gd name="connsiteX60-1601" fmla="*/ 9161 w 10000"/>
                  <a:gd name="connsiteY60-1602" fmla="*/ 3888 h 10000"/>
                  <a:gd name="connsiteX61-1603" fmla="*/ 8600 w 10000"/>
                  <a:gd name="connsiteY61-1604" fmla="*/ 3333 h 10000"/>
                  <a:gd name="connsiteX62-1605" fmla="*/ 7374 w 10000"/>
                  <a:gd name="connsiteY62-1606" fmla="*/ 3749 h 10000"/>
                  <a:gd name="connsiteX63-1607" fmla="*/ 6251 w 10000"/>
                  <a:gd name="connsiteY63-1608" fmla="*/ 5139 h 10000"/>
                  <a:gd name="connsiteX64-1609" fmla="*/ 5229 w 10000"/>
                  <a:gd name="connsiteY64-1610" fmla="*/ 7083 h 10000"/>
                  <a:gd name="connsiteX65-1611" fmla="*/ 4310 w 10000"/>
                  <a:gd name="connsiteY65-1612" fmla="*/ 8612 h 10000"/>
                  <a:gd name="connsiteX66-1613" fmla="*/ 2472 w 10000"/>
                  <a:gd name="connsiteY66-1614" fmla="*/ 9583 h 10000"/>
                  <a:gd name="connsiteX67-1615" fmla="*/ 1808 w 10000"/>
                  <a:gd name="connsiteY67-1616" fmla="*/ 9167 h 10000"/>
                  <a:gd name="connsiteX68-1617" fmla="*/ 1349 w 10000"/>
                  <a:gd name="connsiteY68-1618" fmla="*/ 8472 h 10000"/>
                  <a:gd name="connsiteX69-1619" fmla="*/ 940 w 10000"/>
                  <a:gd name="connsiteY69-1620" fmla="*/ 7500 h 10000"/>
                  <a:gd name="connsiteX70-1621" fmla="*/ 735 w 10000"/>
                  <a:gd name="connsiteY70-1622" fmla="*/ 6667 h 10000"/>
                  <a:gd name="connsiteX71-1623" fmla="*/ 685 w 10000"/>
                  <a:gd name="connsiteY71-1624" fmla="*/ 5695 h 10000"/>
                  <a:gd name="connsiteX72-1625" fmla="*/ 735 w 10000"/>
                  <a:gd name="connsiteY72-1626" fmla="*/ 4583 h 10000"/>
                  <a:gd name="connsiteX73-1627" fmla="*/ 1042 w 10000"/>
                  <a:gd name="connsiteY73-1628" fmla="*/ 3749 h 10000"/>
                  <a:gd name="connsiteX74-1629" fmla="*/ 1962 w 10000"/>
                  <a:gd name="connsiteY74-1630" fmla="*/ 2916 h 10000"/>
                  <a:gd name="connsiteX75-1631" fmla="*/ 2523 w 10000"/>
                  <a:gd name="connsiteY75-1632" fmla="*/ 3055 h 10000"/>
                  <a:gd name="connsiteX76-1633" fmla="*/ 3034 w 10000"/>
                  <a:gd name="connsiteY76-1634" fmla="*/ 3612 h 10000"/>
                  <a:gd name="connsiteX77-1635" fmla="*/ 3238 w 10000"/>
                  <a:gd name="connsiteY77-1636" fmla="*/ 4028 h 10000"/>
                  <a:gd name="connsiteX78-1637" fmla="*/ 3442 w 10000"/>
                  <a:gd name="connsiteY78-1638" fmla="*/ 4583 h 10000"/>
                  <a:gd name="connsiteX79-1639" fmla="*/ 3494 w 10000"/>
                  <a:gd name="connsiteY79-1640" fmla="*/ 5278 h 10000"/>
                  <a:gd name="connsiteX80-1641" fmla="*/ 3340 w 10000"/>
                  <a:gd name="connsiteY80-1642" fmla="*/ 5972 h 10000"/>
                  <a:gd name="connsiteX81-1643" fmla="*/ 2830 w 10000"/>
                  <a:gd name="connsiteY81-1644" fmla="*/ 6667 h 10000"/>
                  <a:gd name="connsiteX82-1645" fmla="*/ 2267 w 10000"/>
                  <a:gd name="connsiteY82-1646" fmla="*/ 6805 h 10000"/>
                  <a:gd name="connsiteX83-1647" fmla="*/ 1093 w 10000"/>
                  <a:gd name="connsiteY83-1648" fmla="*/ 5972 h 10000"/>
                  <a:gd name="connsiteX84-1649" fmla="*/ 582 w 10000"/>
                  <a:gd name="connsiteY84-1650" fmla="*/ 5139 h 10000"/>
                  <a:gd name="connsiteX85-1651" fmla="*/ 174 w 10000"/>
                  <a:gd name="connsiteY85-1652" fmla="*/ 3888 h 10000"/>
                  <a:gd name="connsiteX86-1653" fmla="*/ 21 w 10000"/>
                  <a:gd name="connsiteY86-1654" fmla="*/ 2361 h 10000"/>
                  <a:gd name="connsiteX87-1655" fmla="*/ 123 w 10000"/>
                  <a:gd name="connsiteY87-1656" fmla="*/ 1667 h 10000"/>
                  <a:gd name="connsiteX0-1657" fmla="*/ 123 w 10000"/>
                  <a:gd name="connsiteY0-1658" fmla="*/ 834 h 9167"/>
                  <a:gd name="connsiteX1-1659" fmla="*/ 225 w 10000"/>
                  <a:gd name="connsiteY1-1660" fmla="*/ 0 h 9167"/>
                  <a:gd name="connsiteX2-1661" fmla="*/ 72 w 10000"/>
                  <a:gd name="connsiteY2-1662" fmla="*/ 695 h 9167"/>
                  <a:gd name="connsiteX3-1663" fmla="*/ 21 w 10000"/>
                  <a:gd name="connsiteY3-1664" fmla="*/ 1528 h 9167"/>
                  <a:gd name="connsiteX4-1665" fmla="*/ 123 w 10000"/>
                  <a:gd name="connsiteY4-1666" fmla="*/ 3055 h 9167"/>
                  <a:gd name="connsiteX5-1667" fmla="*/ 531 w 10000"/>
                  <a:gd name="connsiteY5-1668" fmla="*/ 4306 h 9167"/>
                  <a:gd name="connsiteX6-1669" fmla="*/ 1042 w 10000"/>
                  <a:gd name="connsiteY6-1670" fmla="*/ 5279 h 9167"/>
                  <a:gd name="connsiteX7-1671" fmla="*/ 2217 w 10000"/>
                  <a:gd name="connsiteY7-1672" fmla="*/ 6250 h 9167"/>
                  <a:gd name="connsiteX8-1673" fmla="*/ 2830 w 10000"/>
                  <a:gd name="connsiteY8-1674" fmla="*/ 6112 h 9167"/>
                  <a:gd name="connsiteX9-1675" fmla="*/ 3391 w 10000"/>
                  <a:gd name="connsiteY9-1676" fmla="*/ 5416 h 9167"/>
                  <a:gd name="connsiteX10-1677" fmla="*/ 3544 w 10000"/>
                  <a:gd name="connsiteY10-1678" fmla="*/ 4583 h 9167"/>
                  <a:gd name="connsiteX11-1679" fmla="*/ 3544 w 10000"/>
                  <a:gd name="connsiteY11-1680" fmla="*/ 3750 h 9167"/>
                  <a:gd name="connsiteX12-1681" fmla="*/ 3340 w 10000"/>
                  <a:gd name="connsiteY12-1682" fmla="*/ 3055 h 9167"/>
                  <a:gd name="connsiteX13-1683" fmla="*/ 3084 w 10000"/>
                  <a:gd name="connsiteY13-1684" fmla="*/ 2500 h 9167"/>
                  <a:gd name="connsiteX14-1685" fmla="*/ 2574 w 10000"/>
                  <a:gd name="connsiteY14-1686" fmla="*/ 1945 h 9167"/>
                  <a:gd name="connsiteX15-1687" fmla="*/ 2012 w 10000"/>
                  <a:gd name="connsiteY15-1688" fmla="*/ 1806 h 9167"/>
                  <a:gd name="connsiteX16-1689" fmla="*/ 1451 w 10000"/>
                  <a:gd name="connsiteY16-1690" fmla="*/ 1945 h 9167"/>
                  <a:gd name="connsiteX17-1691" fmla="*/ 991 w 10000"/>
                  <a:gd name="connsiteY17-1692" fmla="*/ 2639 h 9167"/>
                  <a:gd name="connsiteX18-1693" fmla="*/ 685 w 10000"/>
                  <a:gd name="connsiteY18-1694" fmla="*/ 3612 h 9167"/>
                  <a:gd name="connsiteX19-1695" fmla="*/ 531 w 10000"/>
                  <a:gd name="connsiteY19-1696" fmla="*/ 4862 h 9167"/>
                  <a:gd name="connsiteX20-1697" fmla="*/ 634 w 10000"/>
                  <a:gd name="connsiteY20-1698" fmla="*/ 5972 h 9167"/>
                  <a:gd name="connsiteX21-1699" fmla="*/ 838 w 10000"/>
                  <a:gd name="connsiteY21-1700" fmla="*/ 6806 h 9167"/>
                  <a:gd name="connsiteX22-1701" fmla="*/ 1246 w 10000"/>
                  <a:gd name="connsiteY22-1702" fmla="*/ 7916 h 9167"/>
                  <a:gd name="connsiteX23-1703" fmla="*/ 1757 w 10000"/>
                  <a:gd name="connsiteY23-1704" fmla="*/ 8612 h 9167"/>
                  <a:gd name="connsiteX24-1705" fmla="*/ 2472 w 10000"/>
                  <a:gd name="connsiteY24-1706" fmla="*/ 9167 h 9167"/>
                  <a:gd name="connsiteX25-1707" fmla="*/ 3391 w 10000"/>
                  <a:gd name="connsiteY25-1708" fmla="*/ 9028 h 9167"/>
                  <a:gd name="connsiteX26-1709" fmla="*/ 4361 w 10000"/>
                  <a:gd name="connsiteY26-1710" fmla="*/ 8055 h 9167"/>
                  <a:gd name="connsiteX27-1711" fmla="*/ 5331 w 10000"/>
                  <a:gd name="connsiteY27-1712" fmla="*/ 6389 h 9167"/>
                  <a:gd name="connsiteX28-1713" fmla="*/ 6301 w 10000"/>
                  <a:gd name="connsiteY28-1714" fmla="*/ 4583 h 9167"/>
                  <a:gd name="connsiteX29-1715" fmla="*/ 7425 w 10000"/>
                  <a:gd name="connsiteY29-1716" fmla="*/ 3055 h 9167"/>
                  <a:gd name="connsiteX30-1717" fmla="*/ 8600 w 10000"/>
                  <a:gd name="connsiteY30-1718" fmla="*/ 2779 h 9167"/>
                  <a:gd name="connsiteX31-1719" fmla="*/ 9161 w 10000"/>
                  <a:gd name="connsiteY31-1720" fmla="*/ 3195 h 9167"/>
                  <a:gd name="connsiteX32-1721" fmla="*/ 9621 w 10000"/>
                  <a:gd name="connsiteY32-1722" fmla="*/ 4028 h 9167"/>
                  <a:gd name="connsiteX33-1723" fmla="*/ 9927 w 10000"/>
                  <a:gd name="connsiteY33-1724" fmla="*/ 5416 h 9167"/>
                  <a:gd name="connsiteX34-1725" fmla="*/ 9978 w 10000"/>
                  <a:gd name="connsiteY34-1726" fmla="*/ 6112 h 9167"/>
                  <a:gd name="connsiteX35-1727" fmla="*/ 9876 w 10000"/>
                  <a:gd name="connsiteY35-1728" fmla="*/ 6806 h 9167"/>
                  <a:gd name="connsiteX36-1729" fmla="*/ 9468 w 10000"/>
                  <a:gd name="connsiteY36-1730" fmla="*/ 7639 h 9167"/>
                  <a:gd name="connsiteX37-1731" fmla="*/ 8957 w 10000"/>
                  <a:gd name="connsiteY37-1732" fmla="*/ 7916 h 9167"/>
                  <a:gd name="connsiteX38-1733" fmla="*/ 8140 w 10000"/>
                  <a:gd name="connsiteY38-1734" fmla="*/ 6945 h 9167"/>
                  <a:gd name="connsiteX39-1735" fmla="*/ 7885 w 10000"/>
                  <a:gd name="connsiteY39-1736" fmla="*/ 6112 h 9167"/>
                  <a:gd name="connsiteX40-1737" fmla="*/ 7833 w 10000"/>
                  <a:gd name="connsiteY40-1738" fmla="*/ 5000 h 9167"/>
                  <a:gd name="connsiteX41-1739" fmla="*/ 8037 w 10000"/>
                  <a:gd name="connsiteY41-1740" fmla="*/ 4306 h 9167"/>
                  <a:gd name="connsiteX42-1741" fmla="*/ 8242 w 10000"/>
                  <a:gd name="connsiteY42-1742" fmla="*/ 4028 h 9167"/>
                  <a:gd name="connsiteX43-1743" fmla="*/ 8650 w 10000"/>
                  <a:gd name="connsiteY43-1744" fmla="*/ 3889 h 9167"/>
                  <a:gd name="connsiteX44-1745" fmla="*/ 8753 w 10000"/>
                  <a:gd name="connsiteY44-1746" fmla="*/ 3889 h 9167"/>
                  <a:gd name="connsiteX45-1747" fmla="*/ 8650 w 10000"/>
                  <a:gd name="connsiteY45-1748" fmla="*/ 3889 h 9167"/>
                  <a:gd name="connsiteX46-1749" fmla="*/ 8242 w 10000"/>
                  <a:gd name="connsiteY46-1750" fmla="*/ 4028 h 9167"/>
                  <a:gd name="connsiteX47-1751" fmla="*/ 8037 w 10000"/>
                  <a:gd name="connsiteY47-1752" fmla="*/ 4306 h 9167"/>
                  <a:gd name="connsiteX48-1753" fmla="*/ 7833 w 10000"/>
                  <a:gd name="connsiteY48-1754" fmla="*/ 5000 h 9167"/>
                  <a:gd name="connsiteX49-1755" fmla="*/ 7885 w 10000"/>
                  <a:gd name="connsiteY49-1756" fmla="*/ 6112 h 9167"/>
                  <a:gd name="connsiteX50-1757" fmla="*/ 8140 w 10000"/>
                  <a:gd name="connsiteY50-1758" fmla="*/ 7083 h 9167"/>
                  <a:gd name="connsiteX51-1759" fmla="*/ 8957 w 10000"/>
                  <a:gd name="connsiteY51-1760" fmla="*/ 7916 h 9167"/>
                  <a:gd name="connsiteX52-1761" fmla="*/ 9212 w 10000"/>
                  <a:gd name="connsiteY52-1762" fmla="*/ 7916 h 9167"/>
                  <a:gd name="connsiteX53-1763" fmla="*/ 9468 w 10000"/>
                  <a:gd name="connsiteY53-1764" fmla="*/ 7779 h 9167"/>
                  <a:gd name="connsiteX54-1765" fmla="*/ 9722 w 10000"/>
                  <a:gd name="connsiteY54-1766" fmla="*/ 7500 h 9167"/>
                  <a:gd name="connsiteX55-1767" fmla="*/ 9927 w 10000"/>
                  <a:gd name="connsiteY55-1768" fmla="*/ 6945 h 9167"/>
                  <a:gd name="connsiteX56-1769" fmla="*/ 9978 w 10000"/>
                  <a:gd name="connsiteY56-1770" fmla="*/ 6112 h 9167"/>
                  <a:gd name="connsiteX57-1771" fmla="*/ 9978 w 10000"/>
                  <a:gd name="connsiteY57-1772" fmla="*/ 5279 h 9167"/>
                  <a:gd name="connsiteX58-1773" fmla="*/ 9672 w 10000"/>
                  <a:gd name="connsiteY58-1774" fmla="*/ 3889 h 9167"/>
                  <a:gd name="connsiteX59-1775" fmla="*/ 9161 w 10000"/>
                  <a:gd name="connsiteY59-1776" fmla="*/ 3055 h 9167"/>
                  <a:gd name="connsiteX60-1777" fmla="*/ 8600 w 10000"/>
                  <a:gd name="connsiteY60-1778" fmla="*/ 2500 h 9167"/>
                  <a:gd name="connsiteX61-1779" fmla="*/ 7374 w 10000"/>
                  <a:gd name="connsiteY61-1780" fmla="*/ 2916 h 9167"/>
                  <a:gd name="connsiteX62-1781" fmla="*/ 6251 w 10000"/>
                  <a:gd name="connsiteY62-1782" fmla="*/ 4306 h 9167"/>
                  <a:gd name="connsiteX63-1783" fmla="*/ 5229 w 10000"/>
                  <a:gd name="connsiteY63-1784" fmla="*/ 6250 h 9167"/>
                  <a:gd name="connsiteX64-1785" fmla="*/ 4310 w 10000"/>
                  <a:gd name="connsiteY64-1786" fmla="*/ 7779 h 9167"/>
                  <a:gd name="connsiteX65-1787" fmla="*/ 2472 w 10000"/>
                  <a:gd name="connsiteY65-1788" fmla="*/ 8750 h 9167"/>
                  <a:gd name="connsiteX66-1789" fmla="*/ 1808 w 10000"/>
                  <a:gd name="connsiteY66-1790" fmla="*/ 8334 h 9167"/>
                  <a:gd name="connsiteX67-1791" fmla="*/ 1349 w 10000"/>
                  <a:gd name="connsiteY67-1792" fmla="*/ 7639 h 9167"/>
                  <a:gd name="connsiteX68-1793" fmla="*/ 940 w 10000"/>
                  <a:gd name="connsiteY68-1794" fmla="*/ 6667 h 9167"/>
                  <a:gd name="connsiteX69-1795" fmla="*/ 735 w 10000"/>
                  <a:gd name="connsiteY69-1796" fmla="*/ 5834 h 9167"/>
                  <a:gd name="connsiteX70-1797" fmla="*/ 685 w 10000"/>
                  <a:gd name="connsiteY70-1798" fmla="*/ 4862 h 9167"/>
                  <a:gd name="connsiteX71-1799" fmla="*/ 735 w 10000"/>
                  <a:gd name="connsiteY71-1800" fmla="*/ 3750 h 9167"/>
                  <a:gd name="connsiteX72-1801" fmla="*/ 1042 w 10000"/>
                  <a:gd name="connsiteY72-1802" fmla="*/ 2916 h 9167"/>
                  <a:gd name="connsiteX73-1803" fmla="*/ 1962 w 10000"/>
                  <a:gd name="connsiteY73-1804" fmla="*/ 2083 h 9167"/>
                  <a:gd name="connsiteX74-1805" fmla="*/ 2523 w 10000"/>
                  <a:gd name="connsiteY74-1806" fmla="*/ 2222 h 9167"/>
                  <a:gd name="connsiteX75-1807" fmla="*/ 3034 w 10000"/>
                  <a:gd name="connsiteY75-1808" fmla="*/ 2779 h 9167"/>
                  <a:gd name="connsiteX76-1809" fmla="*/ 3238 w 10000"/>
                  <a:gd name="connsiteY76-1810" fmla="*/ 3195 h 9167"/>
                  <a:gd name="connsiteX77-1811" fmla="*/ 3442 w 10000"/>
                  <a:gd name="connsiteY77-1812" fmla="*/ 3750 h 9167"/>
                  <a:gd name="connsiteX78-1813" fmla="*/ 3494 w 10000"/>
                  <a:gd name="connsiteY78-1814" fmla="*/ 4445 h 9167"/>
                  <a:gd name="connsiteX79-1815" fmla="*/ 3340 w 10000"/>
                  <a:gd name="connsiteY79-1816" fmla="*/ 5139 h 9167"/>
                  <a:gd name="connsiteX80-1817" fmla="*/ 2830 w 10000"/>
                  <a:gd name="connsiteY80-1818" fmla="*/ 5834 h 9167"/>
                  <a:gd name="connsiteX81-1819" fmla="*/ 2267 w 10000"/>
                  <a:gd name="connsiteY81-1820" fmla="*/ 5972 h 9167"/>
                  <a:gd name="connsiteX82-1821" fmla="*/ 1093 w 10000"/>
                  <a:gd name="connsiteY82-1822" fmla="*/ 5139 h 9167"/>
                  <a:gd name="connsiteX83-1823" fmla="*/ 582 w 10000"/>
                  <a:gd name="connsiteY83-1824" fmla="*/ 4306 h 9167"/>
                  <a:gd name="connsiteX84-1825" fmla="*/ 174 w 10000"/>
                  <a:gd name="connsiteY84-1826" fmla="*/ 3055 h 9167"/>
                  <a:gd name="connsiteX85-1827" fmla="*/ 21 w 10000"/>
                  <a:gd name="connsiteY85-1828" fmla="*/ 1528 h 9167"/>
                  <a:gd name="connsiteX86-1829" fmla="*/ 123 w 10000"/>
                  <a:gd name="connsiteY86-1830" fmla="*/ 834 h 9167"/>
                  <a:gd name="connsiteX0-1831" fmla="*/ 123 w 10000"/>
                  <a:gd name="connsiteY0-1832" fmla="*/ 204 h 9294"/>
                  <a:gd name="connsiteX1-1833" fmla="*/ 72 w 10000"/>
                  <a:gd name="connsiteY1-1834" fmla="*/ 52 h 9294"/>
                  <a:gd name="connsiteX2-1835" fmla="*/ 21 w 10000"/>
                  <a:gd name="connsiteY2-1836" fmla="*/ 961 h 9294"/>
                  <a:gd name="connsiteX3-1837" fmla="*/ 123 w 10000"/>
                  <a:gd name="connsiteY3-1838" fmla="*/ 2627 h 9294"/>
                  <a:gd name="connsiteX4-1839" fmla="*/ 531 w 10000"/>
                  <a:gd name="connsiteY4-1840" fmla="*/ 3991 h 9294"/>
                  <a:gd name="connsiteX5-1841" fmla="*/ 1042 w 10000"/>
                  <a:gd name="connsiteY5-1842" fmla="*/ 5053 h 9294"/>
                  <a:gd name="connsiteX6-1843" fmla="*/ 2217 w 10000"/>
                  <a:gd name="connsiteY6-1844" fmla="*/ 6112 h 9294"/>
                  <a:gd name="connsiteX7-1845" fmla="*/ 2830 w 10000"/>
                  <a:gd name="connsiteY7-1846" fmla="*/ 5961 h 9294"/>
                  <a:gd name="connsiteX8-1847" fmla="*/ 3391 w 10000"/>
                  <a:gd name="connsiteY8-1848" fmla="*/ 5202 h 9294"/>
                  <a:gd name="connsiteX9-1849" fmla="*/ 3544 w 10000"/>
                  <a:gd name="connsiteY9-1850" fmla="*/ 4293 h 9294"/>
                  <a:gd name="connsiteX10-1851" fmla="*/ 3544 w 10000"/>
                  <a:gd name="connsiteY10-1852" fmla="*/ 3385 h 9294"/>
                  <a:gd name="connsiteX11-1853" fmla="*/ 3340 w 10000"/>
                  <a:gd name="connsiteY11-1854" fmla="*/ 2627 h 9294"/>
                  <a:gd name="connsiteX12-1855" fmla="*/ 3084 w 10000"/>
                  <a:gd name="connsiteY12-1856" fmla="*/ 2021 h 9294"/>
                  <a:gd name="connsiteX13-1857" fmla="*/ 2574 w 10000"/>
                  <a:gd name="connsiteY13-1858" fmla="*/ 1416 h 9294"/>
                  <a:gd name="connsiteX14-1859" fmla="*/ 2012 w 10000"/>
                  <a:gd name="connsiteY14-1860" fmla="*/ 1264 h 9294"/>
                  <a:gd name="connsiteX15-1861" fmla="*/ 1451 w 10000"/>
                  <a:gd name="connsiteY15-1862" fmla="*/ 1416 h 9294"/>
                  <a:gd name="connsiteX16-1863" fmla="*/ 991 w 10000"/>
                  <a:gd name="connsiteY16-1864" fmla="*/ 2173 h 9294"/>
                  <a:gd name="connsiteX17-1865" fmla="*/ 685 w 10000"/>
                  <a:gd name="connsiteY17-1866" fmla="*/ 3234 h 9294"/>
                  <a:gd name="connsiteX18-1867" fmla="*/ 531 w 10000"/>
                  <a:gd name="connsiteY18-1868" fmla="*/ 4598 h 9294"/>
                  <a:gd name="connsiteX19-1869" fmla="*/ 634 w 10000"/>
                  <a:gd name="connsiteY19-1870" fmla="*/ 5809 h 9294"/>
                  <a:gd name="connsiteX20-1871" fmla="*/ 838 w 10000"/>
                  <a:gd name="connsiteY20-1872" fmla="*/ 6718 h 9294"/>
                  <a:gd name="connsiteX21-1873" fmla="*/ 1246 w 10000"/>
                  <a:gd name="connsiteY21-1874" fmla="*/ 7929 h 9294"/>
                  <a:gd name="connsiteX22-1875" fmla="*/ 1757 w 10000"/>
                  <a:gd name="connsiteY22-1876" fmla="*/ 8689 h 9294"/>
                  <a:gd name="connsiteX23-1877" fmla="*/ 2472 w 10000"/>
                  <a:gd name="connsiteY23-1878" fmla="*/ 9294 h 9294"/>
                  <a:gd name="connsiteX24-1879" fmla="*/ 3391 w 10000"/>
                  <a:gd name="connsiteY24-1880" fmla="*/ 9142 h 9294"/>
                  <a:gd name="connsiteX25-1881" fmla="*/ 4361 w 10000"/>
                  <a:gd name="connsiteY25-1882" fmla="*/ 8081 h 9294"/>
                  <a:gd name="connsiteX26-1883" fmla="*/ 5331 w 10000"/>
                  <a:gd name="connsiteY26-1884" fmla="*/ 6264 h 9294"/>
                  <a:gd name="connsiteX27-1885" fmla="*/ 6301 w 10000"/>
                  <a:gd name="connsiteY27-1886" fmla="*/ 4293 h 9294"/>
                  <a:gd name="connsiteX28-1887" fmla="*/ 7425 w 10000"/>
                  <a:gd name="connsiteY28-1888" fmla="*/ 2627 h 9294"/>
                  <a:gd name="connsiteX29-1889" fmla="*/ 8600 w 10000"/>
                  <a:gd name="connsiteY29-1890" fmla="*/ 2326 h 9294"/>
                  <a:gd name="connsiteX30-1891" fmla="*/ 9161 w 10000"/>
                  <a:gd name="connsiteY30-1892" fmla="*/ 2779 h 9294"/>
                  <a:gd name="connsiteX31-1893" fmla="*/ 9621 w 10000"/>
                  <a:gd name="connsiteY31-1894" fmla="*/ 3688 h 9294"/>
                  <a:gd name="connsiteX32-1895" fmla="*/ 9927 w 10000"/>
                  <a:gd name="connsiteY32-1896" fmla="*/ 5202 h 9294"/>
                  <a:gd name="connsiteX33-1897" fmla="*/ 9978 w 10000"/>
                  <a:gd name="connsiteY33-1898" fmla="*/ 5961 h 9294"/>
                  <a:gd name="connsiteX34-1899" fmla="*/ 9876 w 10000"/>
                  <a:gd name="connsiteY34-1900" fmla="*/ 6718 h 9294"/>
                  <a:gd name="connsiteX35-1901" fmla="*/ 9468 w 10000"/>
                  <a:gd name="connsiteY35-1902" fmla="*/ 7627 h 9294"/>
                  <a:gd name="connsiteX36-1903" fmla="*/ 8957 w 10000"/>
                  <a:gd name="connsiteY36-1904" fmla="*/ 7929 h 9294"/>
                  <a:gd name="connsiteX37-1905" fmla="*/ 8140 w 10000"/>
                  <a:gd name="connsiteY37-1906" fmla="*/ 6870 h 9294"/>
                  <a:gd name="connsiteX38-1907" fmla="*/ 7885 w 10000"/>
                  <a:gd name="connsiteY38-1908" fmla="*/ 5961 h 9294"/>
                  <a:gd name="connsiteX39-1909" fmla="*/ 7833 w 10000"/>
                  <a:gd name="connsiteY39-1910" fmla="*/ 4748 h 9294"/>
                  <a:gd name="connsiteX40-1911" fmla="*/ 8037 w 10000"/>
                  <a:gd name="connsiteY40-1912" fmla="*/ 3991 h 9294"/>
                  <a:gd name="connsiteX41-1913" fmla="*/ 8242 w 10000"/>
                  <a:gd name="connsiteY41-1914" fmla="*/ 3688 h 9294"/>
                  <a:gd name="connsiteX42-1915" fmla="*/ 8650 w 10000"/>
                  <a:gd name="connsiteY42-1916" fmla="*/ 3536 h 9294"/>
                  <a:gd name="connsiteX43-1917" fmla="*/ 8753 w 10000"/>
                  <a:gd name="connsiteY43-1918" fmla="*/ 3536 h 9294"/>
                  <a:gd name="connsiteX44-1919" fmla="*/ 8650 w 10000"/>
                  <a:gd name="connsiteY44-1920" fmla="*/ 3536 h 9294"/>
                  <a:gd name="connsiteX45-1921" fmla="*/ 8242 w 10000"/>
                  <a:gd name="connsiteY45-1922" fmla="*/ 3688 h 9294"/>
                  <a:gd name="connsiteX46-1923" fmla="*/ 8037 w 10000"/>
                  <a:gd name="connsiteY46-1924" fmla="*/ 3991 h 9294"/>
                  <a:gd name="connsiteX47-1925" fmla="*/ 7833 w 10000"/>
                  <a:gd name="connsiteY47-1926" fmla="*/ 4748 h 9294"/>
                  <a:gd name="connsiteX48-1927" fmla="*/ 7885 w 10000"/>
                  <a:gd name="connsiteY48-1928" fmla="*/ 5961 h 9294"/>
                  <a:gd name="connsiteX49-1929" fmla="*/ 8140 w 10000"/>
                  <a:gd name="connsiteY49-1930" fmla="*/ 7021 h 9294"/>
                  <a:gd name="connsiteX50-1931" fmla="*/ 8957 w 10000"/>
                  <a:gd name="connsiteY50-1932" fmla="*/ 7929 h 9294"/>
                  <a:gd name="connsiteX51-1933" fmla="*/ 9212 w 10000"/>
                  <a:gd name="connsiteY51-1934" fmla="*/ 7929 h 9294"/>
                  <a:gd name="connsiteX52-1935" fmla="*/ 9468 w 10000"/>
                  <a:gd name="connsiteY52-1936" fmla="*/ 7780 h 9294"/>
                  <a:gd name="connsiteX53-1937" fmla="*/ 9722 w 10000"/>
                  <a:gd name="connsiteY53-1938" fmla="*/ 7476 h 9294"/>
                  <a:gd name="connsiteX54-1939" fmla="*/ 9927 w 10000"/>
                  <a:gd name="connsiteY54-1940" fmla="*/ 6870 h 9294"/>
                  <a:gd name="connsiteX55-1941" fmla="*/ 9978 w 10000"/>
                  <a:gd name="connsiteY55-1942" fmla="*/ 5961 h 9294"/>
                  <a:gd name="connsiteX56-1943" fmla="*/ 9978 w 10000"/>
                  <a:gd name="connsiteY56-1944" fmla="*/ 5053 h 9294"/>
                  <a:gd name="connsiteX57-1945" fmla="*/ 9672 w 10000"/>
                  <a:gd name="connsiteY57-1946" fmla="*/ 3536 h 9294"/>
                  <a:gd name="connsiteX58-1947" fmla="*/ 9161 w 10000"/>
                  <a:gd name="connsiteY58-1948" fmla="*/ 2627 h 9294"/>
                  <a:gd name="connsiteX59-1949" fmla="*/ 8600 w 10000"/>
                  <a:gd name="connsiteY59-1950" fmla="*/ 2021 h 9294"/>
                  <a:gd name="connsiteX60-1951" fmla="*/ 7374 w 10000"/>
                  <a:gd name="connsiteY60-1952" fmla="*/ 2475 h 9294"/>
                  <a:gd name="connsiteX61-1953" fmla="*/ 6251 w 10000"/>
                  <a:gd name="connsiteY61-1954" fmla="*/ 3991 h 9294"/>
                  <a:gd name="connsiteX62-1955" fmla="*/ 5229 w 10000"/>
                  <a:gd name="connsiteY62-1956" fmla="*/ 6112 h 9294"/>
                  <a:gd name="connsiteX63-1957" fmla="*/ 4310 w 10000"/>
                  <a:gd name="connsiteY63-1958" fmla="*/ 7780 h 9294"/>
                  <a:gd name="connsiteX64-1959" fmla="*/ 2472 w 10000"/>
                  <a:gd name="connsiteY64-1960" fmla="*/ 8839 h 9294"/>
                  <a:gd name="connsiteX65-1961" fmla="*/ 1808 w 10000"/>
                  <a:gd name="connsiteY65-1962" fmla="*/ 8385 h 9294"/>
                  <a:gd name="connsiteX66-1963" fmla="*/ 1349 w 10000"/>
                  <a:gd name="connsiteY66-1964" fmla="*/ 7627 h 9294"/>
                  <a:gd name="connsiteX67-1965" fmla="*/ 940 w 10000"/>
                  <a:gd name="connsiteY67-1966" fmla="*/ 6567 h 9294"/>
                  <a:gd name="connsiteX68-1967" fmla="*/ 735 w 10000"/>
                  <a:gd name="connsiteY68-1968" fmla="*/ 5658 h 9294"/>
                  <a:gd name="connsiteX69-1969" fmla="*/ 685 w 10000"/>
                  <a:gd name="connsiteY69-1970" fmla="*/ 4598 h 9294"/>
                  <a:gd name="connsiteX70-1971" fmla="*/ 735 w 10000"/>
                  <a:gd name="connsiteY70-1972" fmla="*/ 3385 h 9294"/>
                  <a:gd name="connsiteX71-1973" fmla="*/ 1042 w 10000"/>
                  <a:gd name="connsiteY71-1974" fmla="*/ 2475 h 9294"/>
                  <a:gd name="connsiteX72-1975" fmla="*/ 1962 w 10000"/>
                  <a:gd name="connsiteY72-1976" fmla="*/ 1566 h 9294"/>
                  <a:gd name="connsiteX73-1977" fmla="*/ 2523 w 10000"/>
                  <a:gd name="connsiteY73-1978" fmla="*/ 1718 h 9294"/>
                  <a:gd name="connsiteX74-1979" fmla="*/ 3034 w 10000"/>
                  <a:gd name="connsiteY74-1980" fmla="*/ 2326 h 9294"/>
                  <a:gd name="connsiteX75-1981" fmla="*/ 3238 w 10000"/>
                  <a:gd name="connsiteY75-1982" fmla="*/ 2779 h 9294"/>
                  <a:gd name="connsiteX76-1983" fmla="*/ 3442 w 10000"/>
                  <a:gd name="connsiteY76-1984" fmla="*/ 3385 h 9294"/>
                  <a:gd name="connsiteX77-1985" fmla="*/ 3494 w 10000"/>
                  <a:gd name="connsiteY77-1986" fmla="*/ 4143 h 9294"/>
                  <a:gd name="connsiteX78-1987" fmla="*/ 3340 w 10000"/>
                  <a:gd name="connsiteY78-1988" fmla="*/ 4900 h 9294"/>
                  <a:gd name="connsiteX79-1989" fmla="*/ 2830 w 10000"/>
                  <a:gd name="connsiteY79-1990" fmla="*/ 5658 h 9294"/>
                  <a:gd name="connsiteX80-1991" fmla="*/ 2267 w 10000"/>
                  <a:gd name="connsiteY80-1992" fmla="*/ 5809 h 9294"/>
                  <a:gd name="connsiteX81-1993" fmla="*/ 1093 w 10000"/>
                  <a:gd name="connsiteY81-1994" fmla="*/ 4900 h 9294"/>
                  <a:gd name="connsiteX82-1995" fmla="*/ 582 w 10000"/>
                  <a:gd name="connsiteY82-1996" fmla="*/ 3991 h 9294"/>
                  <a:gd name="connsiteX83-1997" fmla="*/ 174 w 10000"/>
                  <a:gd name="connsiteY83-1998" fmla="*/ 2627 h 9294"/>
                  <a:gd name="connsiteX84-1999" fmla="*/ 21 w 10000"/>
                  <a:gd name="connsiteY84-2000" fmla="*/ 961 h 9294"/>
                  <a:gd name="connsiteX85-2001" fmla="*/ 123 w 10000"/>
                  <a:gd name="connsiteY85-2002" fmla="*/ 204 h 9294"/>
                  <a:gd name="connsiteX0-2003" fmla="*/ 21 w 10000"/>
                  <a:gd name="connsiteY0-2004" fmla="*/ 978 h 9944"/>
                  <a:gd name="connsiteX1-2005" fmla="*/ 72 w 10000"/>
                  <a:gd name="connsiteY1-2006" fmla="*/ 0 h 9944"/>
                  <a:gd name="connsiteX2-2007" fmla="*/ 21 w 10000"/>
                  <a:gd name="connsiteY2-2008" fmla="*/ 978 h 9944"/>
                  <a:gd name="connsiteX3-2009" fmla="*/ 123 w 10000"/>
                  <a:gd name="connsiteY3-2010" fmla="*/ 2771 h 9944"/>
                  <a:gd name="connsiteX4-2011" fmla="*/ 531 w 10000"/>
                  <a:gd name="connsiteY4-2012" fmla="*/ 4238 h 9944"/>
                  <a:gd name="connsiteX5-2013" fmla="*/ 1042 w 10000"/>
                  <a:gd name="connsiteY5-2014" fmla="*/ 5381 h 9944"/>
                  <a:gd name="connsiteX6-2015" fmla="*/ 2217 w 10000"/>
                  <a:gd name="connsiteY6-2016" fmla="*/ 6520 h 9944"/>
                  <a:gd name="connsiteX7-2017" fmla="*/ 2830 w 10000"/>
                  <a:gd name="connsiteY7-2018" fmla="*/ 6358 h 9944"/>
                  <a:gd name="connsiteX8-2019" fmla="*/ 3391 w 10000"/>
                  <a:gd name="connsiteY8-2020" fmla="*/ 5541 h 9944"/>
                  <a:gd name="connsiteX9-2021" fmla="*/ 3544 w 10000"/>
                  <a:gd name="connsiteY9-2022" fmla="*/ 4563 h 9944"/>
                  <a:gd name="connsiteX10-2023" fmla="*/ 3544 w 10000"/>
                  <a:gd name="connsiteY10-2024" fmla="*/ 3586 h 9944"/>
                  <a:gd name="connsiteX11-2025" fmla="*/ 3340 w 10000"/>
                  <a:gd name="connsiteY11-2026" fmla="*/ 2771 h 9944"/>
                  <a:gd name="connsiteX12-2027" fmla="*/ 3084 w 10000"/>
                  <a:gd name="connsiteY12-2028" fmla="*/ 2119 h 9944"/>
                  <a:gd name="connsiteX13-2029" fmla="*/ 2574 w 10000"/>
                  <a:gd name="connsiteY13-2030" fmla="*/ 1468 h 9944"/>
                  <a:gd name="connsiteX14-2031" fmla="*/ 2012 w 10000"/>
                  <a:gd name="connsiteY14-2032" fmla="*/ 1304 h 9944"/>
                  <a:gd name="connsiteX15-2033" fmla="*/ 1451 w 10000"/>
                  <a:gd name="connsiteY15-2034" fmla="*/ 1468 h 9944"/>
                  <a:gd name="connsiteX16-2035" fmla="*/ 991 w 10000"/>
                  <a:gd name="connsiteY16-2036" fmla="*/ 2282 h 9944"/>
                  <a:gd name="connsiteX17-2037" fmla="*/ 685 w 10000"/>
                  <a:gd name="connsiteY17-2038" fmla="*/ 3424 h 9944"/>
                  <a:gd name="connsiteX18-2039" fmla="*/ 531 w 10000"/>
                  <a:gd name="connsiteY18-2040" fmla="*/ 4891 h 9944"/>
                  <a:gd name="connsiteX19-2041" fmla="*/ 634 w 10000"/>
                  <a:gd name="connsiteY19-2042" fmla="*/ 6194 h 9944"/>
                  <a:gd name="connsiteX20-2043" fmla="*/ 838 w 10000"/>
                  <a:gd name="connsiteY20-2044" fmla="*/ 7172 h 9944"/>
                  <a:gd name="connsiteX21-2045" fmla="*/ 1246 w 10000"/>
                  <a:gd name="connsiteY21-2046" fmla="*/ 8475 h 9944"/>
                  <a:gd name="connsiteX22-2047" fmla="*/ 1757 w 10000"/>
                  <a:gd name="connsiteY22-2048" fmla="*/ 9293 h 9944"/>
                  <a:gd name="connsiteX23-2049" fmla="*/ 2472 w 10000"/>
                  <a:gd name="connsiteY23-2050" fmla="*/ 9944 h 9944"/>
                  <a:gd name="connsiteX24-2051" fmla="*/ 3391 w 10000"/>
                  <a:gd name="connsiteY24-2052" fmla="*/ 9780 h 9944"/>
                  <a:gd name="connsiteX25-2053" fmla="*/ 4361 w 10000"/>
                  <a:gd name="connsiteY25-2054" fmla="*/ 8639 h 9944"/>
                  <a:gd name="connsiteX26-2055" fmla="*/ 5331 w 10000"/>
                  <a:gd name="connsiteY26-2056" fmla="*/ 6684 h 9944"/>
                  <a:gd name="connsiteX27-2057" fmla="*/ 6301 w 10000"/>
                  <a:gd name="connsiteY27-2058" fmla="*/ 4563 h 9944"/>
                  <a:gd name="connsiteX28-2059" fmla="*/ 7425 w 10000"/>
                  <a:gd name="connsiteY28-2060" fmla="*/ 2771 h 9944"/>
                  <a:gd name="connsiteX29-2061" fmla="*/ 8600 w 10000"/>
                  <a:gd name="connsiteY29-2062" fmla="*/ 2447 h 9944"/>
                  <a:gd name="connsiteX30-2063" fmla="*/ 9161 w 10000"/>
                  <a:gd name="connsiteY30-2064" fmla="*/ 2934 h 9944"/>
                  <a:gd name="connsiteX31-2065" fmla="*/ 9621 w 10000"/>
                  <a:gd name="connsiteY31-2066" fmla="*/ 3912 h 9944"/>
                  <a:gd name="connsiteX32-2067" fmla="*/ 9927 w 10000"/>
                  <a:gd name="connsiteY32-2068" fmla="*/ 5541 h 9944"/>
                  <a:gd name="connsiteX33-2069" fmla="*/ 9978 w 10000"/>
                  <a:gd name="connsiteY33-2070" fmla="*/ 6358 h 9944"/>
                  <a:gd name="connsiteX34-2071" fmla="*/ 9876 w 10000"/>
                  <a:gd name="connsiteY34-2072" fmla="*/ 7172 h 9944"/>
                  <a:gd name="connsiteX35-2073" fmla="*/ 9468 w 10000"/>
                  <a:gd name="connsiteY35-2074" fmla="*/ 8150 h 9944"/>
                  <a:gd name="connsiteX36-2075" fmla="*/ 8957 w 10000"/>
                  <a:gd name="connsiteY36-2076" fmla="*/ 8475 h 9944"/>
                  <a:gd name="connsiteX37-2077" fmla="*/ 8140 w 10000"/>
                  <a:gd name="connsiteY37-2078" fmla="*/ 7336 h 9944"/>
                  <a:gd name="connsiteX38-2079" fmla="*/ 7885 w 10000"/>
                  <a:gd name="connsiteY38-2080" fmla="*/ 6358 h 9944"/>
                  <a:gd name="connsiteX39-2081" fmla="*/ 7833 w 10000"/>
                  <a:gd name="connsiteY39-2082" fmla="*/ 5053 h 9944"/>
                  <a:gd name="connsiteX40-2083" fmla="*/ 8037 w 10000"/>
                  <a:gd name="connsiteY40-2084" fmla="*/ 4238 h 9944"/>
                  <a:gd name="connsiteX41-2085" fmla="*/ 8242 w 10000"/>
                  <a:gd name="connsiteY41-2086" fmla="*/ 3912 h 9944"/>
                  <a:gd name="connsiteX42-2087" fmla="*/ 8650 w 10000"/>
                  <a:gd name="connsiteY42-2088" fmla="*/ 3749 h 9944"/>
                  <a:gd name="connsiteX43-2089" fmla="*/ 8753 w 10000"/>
                  <a:gd name="connsiteY43-2090" fmla="*/ 3749 h 9944"/>
                  <a:gd name="connsiteX44-2091" fmla="*/ 8650 w 10000"/>
                  <a:gd name="connsiteY44-2092" fmla="*/ 3749 h 9944"/>
                  <a:gd name="connsiteX45-2093" fmla="*/ 8242 w 10000"/>
                  <a:gd name="connsiteY45-2094" fmla="*/ 3912 h 9944"/>
                  <a:gd name="connsiteX46-2095" fmla="*/ 8037 w 10000"/>
                  <a:gd name="connsiteY46-2096" fmla="*/ 4238 h 9944"/>
                  <a:gd name="connsiteX47-2097" fmla="*/ 7833 w 10000"/>
                  <a:gd name="connsiteY47-2098" fmla="*/ 5053 h 9944"/>
                  <a:gd name="connsiteX48-2099" fmla="*/ 7885 w 10000"/>
                  <a:gd name="connsiteY48-2100" fmla="*/ 6358 h 9944"/>
                  <a:gd name="connsiteX49-2101" fmla="*/ 8140 w 10000"/>
                  <a:gd name="connsiteY49-2102" fmla="*/ 7498 h 9944"/>
                  <a:gd name="connsiteX50-2103" fmla="*/ 8957 w 10000"/>
                  <a:gd name="connsiteY50-2104" fmla="*/ 8475 h 9944"/>
                  <a:gd name="connsiteX51-2105" fmla="*/ 9212 w 10000"/>
                  <a:gd name="connsiteY51-2106" fmla="*/ 8475 h 9944"/>
                  <a:gd name="connsiteX52-2107" fmla="*/ 9468 w 10000"/>
                  <a:gd name="connsiteY52-2108" fmla="*/ 8315 h 9944"/>
                  <a:gd name="connsiteX53-2109" fmla="*/ 9722 w 10000"/>
                  <a:gd name="connsiteY53-2110" fmla="*/ 7988 h 9944"/>
                  <a:gd name="connsiteX54-2111" fmla="*/ 9927 w 10000"/>
                  <a:gd name="connsiteY54-2112" fmla="*/ 7336 h 9944"/>
                  <a:gd name="connsiteX55-2113" fmla="*/ 9978 w 10000"/>
                  <a:gd name="connsiteY55-2114" fmla="*/ 6358 h 9944"/>
                  <a:gd name="connsiteX56-2115" fmla="*/ 9978 w 10000"/>
                  <a:gd name="connsiteY56-2116" fmla="*/ 5381 h 9944"/>
                  <a:gd name="connsiteX57-2117" fmla="*/ 9672 w 10000"/>
                  <a:gd name="connsiteY57-2118" fmla="*/ 3749 h 9944"/>
                  <a:gd name="connsiteX58-2119" fmla="*/ 9161 w 10000"/>
                  <a:gd name="connsiteY58-2120" fmla="*/ 2771 h 9944"/>
                  <a:gd name="connsiteX59-2121" fmla="*/ 8600 w 10000"/>
                  <a:gd name="connsiteY59-2122" fmla="*/ 2119 h 9944"/>
                  <a:gd name="connsiteX60-2123" fmla="*/ 7374 w 10000"/>
                  <a:gd name="connsiteY60-2124" fmla="*/ 2607 h 9944"/>
                  <a:gd name="connsiteX61-2125" fmla="*/ 6251 w 10000"/>
                  <a:gd name="connsiteY61-2126" fmla="*/ 4238 h 9944"/>
                  <a:gd name="connsiteX62-2127" fmla="*/ 5229 w 10000"/>
                  <a:gd name="connsiteY62-2128" fmla="*/ 6520 h 9944"/>
                  <a:gd name="connsiteX63-2129" fmla="*/ 4310 w 10000"/>
                  <a:gd name="connsiteY63-2130" fmla="*/ 8315 h 9944"/>
                  <a:gd name="connsiteX64-2131" fmla="*/ 2472 w 10000"/>
                  <a:gd name="connsiteY64-2132" fmla="*/ 9454 h 9944"/>
                  <a:gd name="connsiteX65-2133" fmla="*/ 1808 w 10000"/>
                  <a:gd name="connsiteY65-2134" fmla="*/ 8966 h 9944"/>
                  <a:gd name="connsiteX66-2135" fmla="*/ 1349 w 10000"/>
                  <a:gd name="connsiteY66-2136" fmla="*/ 8150 h 9944"/>
                  <a:gd name="connsiteX67-2137" fmla="*/ 940 w 10000"/>
                  <a:gd name="connsiteY67-2138" fmla="*/ 7010 h 9944"/>
                  <a:gd name="connsiteX68-2139" fmla="*/ 735 w 10000"/>
                  <a:gd name="connsiteY68-2140" fmla="*/ 6032 h 9944"/>
                  <a:gd name="connsiteX69-2141" fmla="*/ 685 w 10000"/>
                  <a:gd name="connsiteY69-2142" fmla="*/ 4891 h 9944"/>
                  <a:gd name="connsiteX70-2143" fmla="*/ 735 w 10000"/>
                  <a:gd name="connsiteY70-2144" fmla="*/ 3586 h 9944"/>
                  <a:gd name="connsiteX71-2145" fmla="*/ 1042 w 10000"/>
                  <a:gd name="connsiteY71-2146" fmla="*/ 2607 h 9944"/>
                  <a:gd name="connsiteX72-2147" fmla="*/ 1962 w 10000"/>
                  <a:gd name="connsiteY72-2148" fmla="*/ 1629 h 9944"/>
                  <a:gd name="connsiteX73-2149" fmla="*/ 2523 w 10000"/>
                  <a:gd name="connsiteY73-2150" fmla="*/ 1793 h 9944"/>
                  <a:gd name="connsiteX74-2151" fmla="*/ 3034 w 10000"/>
                  <a:gd name="connsiteY74-2152" fmla="*/ 2447 h 9944"/>
                  <a:gd name="connsiteX75-2153" fmla="*/ 3238 w 10000"/>
                  <a:gd name="connsiteY75-2154" fmla="*/ 2934 h 9944"/>
                  <a:gd name="connsiteX76-2155" fmla="*/ 3442 w 10000"/>
                  <a:gd name="connsiteY76-2156" fmla="*/ 3586 h 9944"/>
                  <a:gd name="connsiteX77-2157" fmla="*/ 3494 w 10000"/>
                  <a:gd name="connsiteY77-2158" fmla="*/ 4402 h 9944"/>
                  <a:gd name="connsiteX78-2159" fmla="*/ 3340 w 10000"/>
                  <a:gd name="connsiteY78-2160" fmla="*/ 5216 h 9944"/>
                  <a:gd name="connsiteX79-2161" fmla="*/ 2830 w 10000"/>
                  <a:gd name="connsiteY79-2162" fmla="*/ 6032 h 9944"/>
                  <a:gd name="connsiteX80-2163" fmla="*/ 2267 w 10000"/>
                  <a:gd name="connsiteY80-2164" fmla="*/ 6194 h 9944"/>
                  <a:gd name="connsiteX81-2165" fmla="*/ 1093 w 10000"/>
                  <a:gd name="connsiteY81-2166" fmla="*/ 5216 h 9944"/>
                  <a:gd name="connsiteX82-2167" fmla="*/ 582 w 10000"/>
                  <a:gd name="connsiteY82-2168" fmla="*/ 4238 h 9944"/>
                  <a:gd name="connsiteX83-2169" fmla="*/ 174 w 10000"/>
                  <a:gd name="connsiteY83-2170" fmla="*/ 2771 h 9944"/>
                  <a:gd name="connsiteX84-2171" fmla="*/ 21 w 10000"/>
                  <a:gd name="connsiteY84-2172" fmla="*/ 978 h 9944"/>
                  <a:gd name="connsiteX0-2173" fmla="*/ 174 w 10000"/>
                  <a:gd name="connsiteY0-2174" fmla="*/ 2787 h 10000"/>
                  <a:gd name="connsiteX1-2175" fmla="*/ 72 w 10000"/>
                  <a:gd name="connsiteY1-2176" fmla="*/ 0 h 10000"/>
                  <a:gd name="connsiteX2-2177" fmla="*/ 21 w 10000"/>
                  <a:gd name="connsiteY2-2178" fmla="*/ 984 h 10000"/>
                  <a:gd name="connsiteX3-2179" fmla="*/ 123 w 10000"/>
                  <a:gd name="connsiteY3-2180" fmla="*/ 2787 h 10000"/>
                  <a:gd name="connsiteX4-2181" fmla="*/ 531 w 10000"/>
                  <a:gd name="connsiteY4-2182" fmla="*/ 4262 h 10000"/>
                  <a:gd name="connsiteX5-2183" fmla="*/ 1042 w 10000"/>
                  <a:gd name="connsiteY5-2184" fmla="*/ 5411 h 10000"/>
                  <a:gd name="connsiteX6-2185" fmla="*/ 2217 w 10000"/>
                  <a:gd name="connsiteY6-2186" fmla="*/ 6557 h 10000"/>
                  <a:gd name="connsiteX7-2187" fmla="*/ 2830 w 10000"/>
                  <a:gd name="connsiteY7-2188" fmla="*/ 6394 h 10000"/>
                  <a:gd name="connsiteX8-2189" fmla="*/ 3391 w 10000"/>
                  <a:gd name="connsiteY8-2190" fmla="*/ 5572 h 10000"/>
                  <a:gd name="connsiteX9-2191" fmla="*/ 3544 w 10000"/>
                  <a:gd name="connsiteY9-2192" fmla="*/ 4589 h 10000"/>
                  <a:gd name="connsiteX10-2193" fmla="*/ 3544 w 10000"/>
                  <a:gd name="connsiteY10-2194" fmla="*/ 3606 h 10000"/>
                  <a:gd name="connsiteX11-2195" fmla="*/ 3340 w 10000"/>
                  <a:gd name="connsiteY11-2196" fmla="*/ 2787 h 10000"/>
                  <a:gd name="connsiteX12-2197" fmla="*/ 3084 w 10000"/>
                  <a:gd name="connsiteY12-2198" fmla="*/ 2131 h 10000"/>
                  <a:gd name="connsiteX13-2199" fmla="*/ 2574 w 10000"/>
                  <a:gd name="connsiteY13-2200" fmla="*/ 1476 h 10000"/>
                  <a:gd name="connsiteX14-2201" fmla="*/ 2012 w 10000"/>
                  <a:gd name="connsiteY14-2202" fmla="*/ 1311 h 10000"/>
                  <a:gd name="connsiteX15-2203" fmla="*/ 1451 w 10000"/>
                  <a:gd name="connsiteY15-2204" fmla="*/ 1476 h 10000"/>
                  <a:gd name="connsiteX16-2205" fmla="*/ 991 w 10000"/>
                  <a:gd name="connsiteY16-2206" fmla="*/ 2295 h 10000"/>
                  <a:gd name="connsiteX17-2207" fmla="*/ 685 w 10000"/>
                  <a:gd name="connsiteY17-2208" fmla="*/ 3443 h 10000"/>
                  <a:gd name="connsiteX18-2209" fmla="*/ 531 w 10000"/>
                  <a:gd name="connsiteY18-2210" fmla="*/ 4919 h 10000"/>
                  <a:gd name="connsiteX19-2211" fmla="*/ 634 w 10000"/>
                  <a:gd name="connsiteY19-2212" fmla="*/ 6229 h 10000"/>
                  <a:gd name="connsiteX20-2213" fmla="*/ 838 w 10000"/>
                  <a:gd name="connsiteY20-2214" fmla="*/ 7212 h 10000"/>
                  <a:gd name="connsiteX21-2215" fmla="*/ 1246 w 10000"/>
                  <a:gd name="connsiteY21-2216" fmla="*/ 8523 h 10000"/>
                  <a:gd name="connsiteX22-2217" fmla="*/ 1757 w 10000"/>
                  <a:gd name="connsiteY22-2218" fmla="*/ 9345 h 10000"/>
                  <a:gd name="connsiteX23-2219" fmla="*/ 2472 w 10000"/>
                  <a:gd name="connsiteY23-2220" fmla="*/ 10000 h 10000"/>
                  <a:gd name="connsiteX24-2221" fmla="*/ 3391 w 10000"/>
                  <a:gd name="connsiteY24-2222" fmla="*/ 9835 h 10000"/>
                  <a:gd name="connsiteX25-2223" fmla="*/ 4361 w 10000"/>
                  <a:gd name="connsiteY25-2224" fmla="*/ 8688 h 10000"/>
                  <a:gd name="connsiteX26-2225" fmla="*/ 5331 w 10000"/>
                  <a:gd name="connsiteY26-2226" fmla="*/ 6722 h 10000"/>
                  <a:gd name="connsiteX27-2227" fmla="*/ 6301 w 10000"/>
                  <a:gd name="connsiteY27-2228" fmla="*/ 4589 h 10000"/>
                  <a:gd name="connsiteX28-2229" fmla="*/ 7425 w 10000"/>
                  <a:gd name="connsiteY28-2230" fmla="*/ 2787 h 10000"/>
                  <a:gd name="connsiteX29-2231" fmla="*/ 8600 w 10000"/>
                  <a:gd name="connsiteY29-2232" fmla="*/ 2461 h 10000"/>
                  <a:gd name="connsiteX30-2233" fmla="*/ 9161 w 10000"/>
                  <a:gd name="connsiteY30-2234" fmla="*/ 2951 h 10000"/>
                  <a:gd name="connsiteX31-2235" fmla="*/ 9621 w 10000"/>
                  <a:gd name="connsiteY31-2236" fmla="*/ 3934 h 10000"/>
                  <a:gd name="connsiteX32-2237" fmla="*/ 9927 w 10000"/>
                  <a:gd name="connsiteY32-2238" fmla="*/ 5572 h 10000"/>
                  <a:gd name="connsiteX33-2239" fmla="*/ 9978 w 10000"/>
                  <a:gd name="connsiteY33-2240" fmla="*/ 6394 h 10000"/>
                  <a:gd name="connsiteX34-2241" fmla="*/ 9876 w 10000"/>
                  <a:gd name="connsiteY34-2242" fmla="*/ 7212 h 10000"/>
                  <a:gd name="connsiteX35-2243" fmla="*/ 9468 w 10000"/>
                  <a:gd name="connsiteY35-2244" fmla="*/ 8196 h 10000"/>
                  <a:gd name="connsiteX36-2245" fmla="*/ 8957 w 10000"/>
                  <a:gd name="connsiteY36-2246" fmla="*/ 8523 h 10000"/>
                  <a:gd name="connsiteX37-2247" fmla="*/ 8140 w 10000"/>
                  <a:gd name="connsiteY37-2248" fmla="*/ 7377 h 10000"/>
                  <a:gd name="connsiteX38-2249" fmla="*/ 7885 w 10000"/>
                  <a:gd name="connsiteY38-2250" fmla="*/ 6394 h 10000"/>
                  <a:gd name="connsiteX39-2251" fmla="*/ 7833 w 10000"/>
                  <a:gd name="connsiteY39-2252" fmla="*/ 5081 h 10000"/>
                  <a:gd name="connsiteX40-2253" fmla="*/ 8037 w 10000"/>
                  <a:gd name="connsiteY40-2254" fmla="*/ 4262 h 10000"/>
                  <a:gd name="connsiteX41-2255" fmla="*/ 8242 w 10000"/>
                  <a:gd name="connsiteY41-2256" fmla="*/ 3934 h 10000"/>
                  <a:gd name="connsiteX42-2257" fmla="*/ 8650 w 10000"/>
                  <a:gd name="connsiteY42-2258" fmla="*/ 3770 h 10000"/>
                  <a:gd name="connsiteX43-2259" fmla="*/ 8753 w 10000"/>
                  <a:gd name="connsiteY43-2260" fmla="*/ 3770 h 10000"/>
                  <a:gd name="connsiteX44-2261" fmla="*/ 8650 w 10000"/>
                  <a:gd name="connsiteY44-2262" fmla="*/ 3770 h 10000"/>
                  <a:gd name="connsiteX45-2263" fmla="*/ 8242 w 10000"/>
                  <a:gd name="connsiteY45-2264" fmla="*/ 3934 h 10000"/>
                  <a:gd name="connsiteX46-2265" fmla="*/ 8037 w 10000"/>
                  <a:gd name="connsiteY46-2266" fmla="*/ 4262 h 10000"/>
                  <a:gd name="connsiteX47-2267" fmla="*/ 7833 w 10000"/>
                  <a:gd name="connsiteY47-2268" fmla="*/ 5081 h 10000"/>
                  <a:gd name="connsiteX48-2269" fmla="*/ 7885 w 10000"/>
                  <a:gd name="connsiteY48-2270" fmla="*/ 6394 h 10000"/>
                  <a:gd name="connsiteX49-2271" fmla="*/ 8140 w 10000"/>
                  <a:gd name="connsiteY49-2272" fmla="*/ 7540 h 10000"/>
                  <a:gd name="connsiteX50-2273" fmla="*/ 8957 w 10000"/>
                  <a:gd name="connsiteY50-2274" fmla="*/ 8523 h 10000"/>
                  <a:gd name="connsiteX51-2275" fmla="*/ 9212 w 10000"/>
                  <a:gd name="connsiteY51-2276" fmla="*/ 8523 h 10000"/>
                  <a:gd name="connsiteX52-2277" fmla="*/ 9468 w 10000"/>
                  <a:gd name="connsiteY52-2278" fmla="*/ 8362 h 10000"/>
                  <a:gd name="connsiteX53-2279" fmla="*/ 9722 w 10000"/>
                  <a:gd name="connsiteY53-2280" fmla="*/ 8033 h 10000"/>
                  <a:gd name="connsiteX54-2281" fmla="*/ 9927 w 10000"/>
                  <a:gd name="connsiteY54-2282" fmla="*/ 7377 h 10000"/>
                  <a:gd name="connsiteX55-2283" fmla="*/ 9978 w 10000"/>
                  <a:gd name="connsiteY55-2284" fmla="*/ 6394 h 10000"/>
                  <a:gd name="connsiteX56-2285" fmla="*/ 9978 w 10000"/>
                  <a:gd name="connsiteY56-2286" fmla="*/ 5411 h 10000"/>
                  <a:gd name="connsiteX57-2287" fmla="*/ 9672 w 10000"/>
                  <a:gd name="connsiteY57-2288" fmla="*/ 3770 h 10000"/>
                  <a:gd name="connsiteX58-2289" fmla="*/ 9161 w 10000"/>
                  <a:gd name="connsiteY58-2290" fmla="*/ 2787 h 10000"/>
                  <a:gd name="connsiteX59-2291" fmla="*/ 8600 w 10000"/>
                  <a:gd name="connsiteY59-2292" fmla="*/ 2131 h 10000"/>
                  <a:gd name="connsiteX60-2293" fmla="*/ 7374 w 10000"/>
                  <a:gd name="connsiteY60-2294" fmla="*/ 2622 h 10000"/>
                  <a:gd name="connsiteX61-2295" fmla="*/ 6251 w 10000"/>
                  <a:gd name="connsiteY61-2296" fmla="*/ 4262 h 10000"/>
                  <a:gd name="connsiteX62-2297" fmla="*/ 5229 w 10000"/>
                  <a:gd name="connsiteY62-2298" fmla="*/ 6557 h 10000"/>
                  <a:gd name="connsiteX63-2299" fmla="*/ 4310 w 10000"/>
                  <a:gd name="connsiteY63-2300" fmla="*/ 8362 h 10000"/>
                  <a:gd name="connsiteX64-2301" fmla="*/ 2472 w 10000"/>
                  <a:gd name="connsiteY64-2302" fmla="*/ 9507 h 10000"/>
                  <a:gd name="connsiteX65-2303" fmla="*/ 1808 w 10000"/>
                  <a:gd name="connsiteY65-2304" fmla="*/ 9016 h 10000"/>
                  <a:gd name="connsiteX66-2305" fmla="*/ 1349 w 10000"/>
                  <a:gd name="connsiteY66-2306" fmla="*/ 8196 h 10000"/>
                  <a:gd name="connsiteX67-2307" fmla="*/ 940 w 10000"/>
                  <a:gd name="connsiteY67-2308" fmla="*/ 7049 h 10000"/>
                  <a:gd name="connsiteX68-2309" fmla="*/ 735 w 10000"/>
                  <a:gd name="connsiteY68-2310" fmla="*/ 6066 h 10000"/>
                  <a:gd name="connsiteX69-2311" fmla="*/ 685 w 10000"/>
                  <a:gd name="connsiteY69-2312" fmla="*/ 4919 h 10000"/>
                  <a:gd name="connsiteX70-2313" fmla="*/ 735 w 10000"/>
                  <a:gd name="connsiteY70-2314" fmla="*/ 3606 h 10000"/>
                  <a:gd name="connsiteX71-2315" fmla="*/ 1042 w 10000"/>
                  <a:gd name="connsiteY71-2316" fmla="*/ 2622 h 10000"/>
                  <a:gd name="connsiteX72-2317" fmla="*/ 1962 w 10000"/>
                  <a:gd name="connsiteY72-2318" fmla="*/ 1638 h 10000"/>
                  <a:gd name="connsiteX73-2319" fmla="*/ 2523 w 10000"/>
                  <a:gd name="connsiteY73-2320" fmla="*/ 1803 h 10000"/>
                  <a:gd name="connsiteX74-2321" fmla="*/ 3034 w 10000"/>
                  <a:gd name="connsiteY74-2322" fmla="*/ 2461 h 10000"/>
                  <a:gd name="connsiteX75-2323" fmla="*/ 3238 w 10000"/>
                  <a:gd name="connsiteY75-2324" fmla="*/ 2951 h 10000"/>
                  <a:gd name="connsiteX76-2325" fmla="*/ 3442 w 10000"/>
                  <a:gd name="connsiteY76-2326" fmla="*/ 3606 h 10000"/>
                  <a:gd name="connsiteX77-2327" fmla="*/ 3494 w 10000"/>
                  <a:gd name="connsiteY77-2328" fmla="*/ 4427 h 10000"/>
                  <a:gd name="connsiteX78-2329" fmla="*/ 3340 w 10000"/>
                  <a:gd name="connsiteY78-2330" fmla="*/ 5245 h 10000"/>
                  <a:gd name="connsiteX79-2331" fmla="*/ 2830 w 10000"/>
                  <a:gd name="connsiteY79-2332" fmla="*/ 6066 h 10000"/>
                  <a:gd name="connsiteX80-2333" fmla="*/ 2267 w 10000"/>
                  <a:gd name="connsiteY80-2334" fmla="*/ 6229 h 10000"/>
                  <a:gd name="connsiteX81-2335" fmla="*/ 1093 w 10000"/>
                  <a:gd name="connsiteY81-2336" fmla="*/ 5245 h 10000"/>
                  <a:gd name="connsiteX82-2337" fmla="*/ 582 w 10000"/>
                  <a:gd name="connsiteY82-2338" fmla="*/ 4262 h 10000"/>
                  <a:gd name="connsiteX83-2339" fmla="*/ 174 w 10000"/>
                  <a:gd name="connsiteY83-2340" fmla="*/ 2787 h 10000"/>
                  <a:gd name="connsiteX0-2341" fmla="*/ 174 w 10000"/>
                  <a:gd name="connsiteY0-2342" fmla="*/ 1803 h 9016"/>
                  <a:gd name="connsiteX1-2343" fmla="*/ 21 w 10000"/>
                  <a:gd name="connsiteY1-2344" fmla="*/ 0 h 9016"/>
                  <a:gd name="connsiteX2-2345" fmla="*/ 123 w 10000"/>
                  <a:gd name="connsiteY2-2346" fmla="*/ 1803 h 9016"/>
                  <a:gd name="connsiteX3-2347" fmla="*/ 531 w 10000"/>
                  <a:gd name="connsiteY3-2348" fmla="*/ 3278 h 9016"/>
                  <a:gd name="connsiteX4-2349" fmla="*/ 1042 w 10000"/>
                  <a:gd name="connsiteY4-2350" fmla="*/ 4427 h 9016"/>
                  <a:gd name="connsiteX5-2351" fmla="*/ 2217 w 10000"/>
                  <a:gd name="connsiteY5-2352" fmla="*/ 5573 h 9016"/>
                  <a:gd name="connsiteX6-2353" fmla="*/ 2830 w 10000"/>
                  <a:gd name="connsiteY6-2354" fmla="*/ 5410 h 9016"/>
                  <a:gd name="connsiteX7-2355" fmla="*/ 3391 w 10000"/>
                  <a:gd name="connsiteY7-2356" fmla="*/ 4588 h 9016"/>
                  <a:gd name="connsiteX8-2357" fmla="*/ 3544 w 10000"/>
                  <a:gd name="connsiteY8-2358" fmla="*/ 3605 h 9016"/>
                  <a:gd name="connsiteX9-2359" fmla="*/ 3544 w 10000"/>
                  <a:gd name="connsiteY9-2360" fmla="*/ 2622 h 9016"/>
                  <a:gd name="connsiteX10-2361" fmla="*/ 3340 w 10000"/>
                  <a:gd name="connsiteY10-2362" fmla="*/ 1803 h 9016"/>
                  <a:gd name="connsiteX11-2363" fmla="*/ 3084 w 10000"/>
                  <a:gd name="connsiteY11-2364" fmla="*/ 1147 h 9016"/>
                  <a:gd name="connsiteX12-2365" fmla="*/ 2574 w 10000"/>
                  <a:gd name="connsiteY12-2366" fmla="*/ 492 h 9016"/>
                  <a:gd name="connsiteX13-2367" fmla="*/ 2012 w 10000"/>
                  <a:gd name="connsiteY13-2368" fmla="*/ 327 h 9016"/>
                  <a:gd name="connsiteX14-2369" fmla="*/ 1451 w 10000"/>
                  <a:gd name="connsiteY14-2370" fmla="*/ 492 h 9016"/>
                  <a:gd name="connsiteX15-2371" fmla="*/ 991 w 10000"/>
                  <a:gd name="connsiteY15-2372" fmla="*/ 1311 h 9016"/>
                  <a:gd name="connsiteX16-2373" fmla="*/ 685 w 10000"/>
                  <a:gd name="connsiteY16-2374" fmla="*/ 2459 h 9016"/>
                  <a:gd name="connsiteX17-2375" fmla="*/ 531 w 10000"/>
                  <a:gd name="connsiteY17-2376" fmla="*/ 3935 h 9016"/>
                  <a:gd name="connsiteX18-2377" fmla="*/ 634 w 10000"/>
                  <a:gd name="connsiteY18-2378" fmla="*/ 5245 h 9016"/>
                  <a:gd name="connsiteX19-2379" fmla="*/ 838 w 10000"/>
                  <a:gd name="connsiteY19-2380" fmla="*/ 6228 h 9016"/>
                  <a:gd name="connsiteX20-2381" fmla="*/ 1246 w 10000"/>
                  <a:gd name="connsiteY20-2382" fmla="*/ 7539 h 9016"/>
                  <a:gd name="connsiteX21-2383" fmla="*/ 1757 w 10000"/>
                  <a:gd name="connsiteY21-2384" fmla="*/ 8361 h 9016"/>
                  <a:gd name="connsiteX22-2385" fmla="*/ 2472 w 10000"/>
                  <a:gd name="connsiteY22-2386" fmla="*/ 9016 h 9016"/>
                  <a:gd name="connsiteX23-2387" fmla="*/ 3391 w 10000"/>
                  <a:gd name="connsiteY23-2388" fmla="*/ 8851 h 9016"/>
                  <a:gd name="connsiteX24-2389" fmla="*/ 4361 w 10000"/>
                  <a:gd name="connsiteY24-2390" fmla="*/ 7704 h 9016"/>
                  <a:gd name="connsiteX25-2391" fmla="*/ 5331 w 10000"/>
                  <a:gd name="connsiteY25-2392" fmla="*/ 5738 h 9016"/>
                  <a:gd name="connsiteX26-2393" fmla="*/ 6301 w 10000"/>
                  <a:gd name="connsiteY26-2394" fmla="*/ 3605 h 9016"/>
                  <a:gd name="connsiteX27-2395" fmla="*/ 7425 w 10000"/>
                  <a:gd name="connsiteY27-2396" fmla="*/ 1803 h 9016"/>
                  <a:gd name="connsiteX28-2397" fmla="*/ 8600 w 10000"/>
                  <a:gd name="connsiteY28-2398" fmla="*/ 1477 h 9016"/>
                  <a:gd name="connsiteX29-2399" fmla="*/ 9161 w 10000"/>
                  <a:gd name="connsiteY29-2400" fmla="*/ 1967 h 9016"/>
                  <a:gd name="connsiteX30-2401" fmla="*/ 9621 w 10000"/>
                  <a:gd name="connsiteY30-2402" fmla="*/ 2950 h 9016"/>
                  <a:gd name="connsiteX31-2403" fmla="*/ 9927 w 10000"/>
                  <a:gd name="connsiteY31-2404" fmla="*/ 4588 h 9016"/>
                  <a:gd name="connsiteX32-2405" fmla="*/ 9978 w 10000"/>
                  <a:gd name="connsiteY32-2406" fmla="*/ 5410 h 9016"/>
                  <a:gd name="connsiteX33-2407" fmla="*/ 9876 w 10000"/>
                  <a:gd name="connsiteY33-2408" fmla="*/ 6228 h 9016"/>
                  <a:gd name="connsiteX34-2409" fmla="*/ 9468 w 10000"/>
                  <a:gd name="connsiteY34-2410" fmla="*/ 7212 h 9016"/>
                  <a:gd name="connsiteX35-2411" fmla="*/ 8957 w 10000"/>
                  <a:gd name="connsiteY35-2412" fmla="*/ 7539 h 9016"/>
                  <a:gd name="connsiteX36-2413" fmla="*/ 8140 w 10000"/>
                  <a:gd name="connsiteY36-2414" fmla="*/ 6393 h 9016"/>
                  <a:gd name="connsiteX37-2415" fmla="*/ 7885 w 10000"/>
                  <a:gd name="connsiteY37-2416" fmla="*/ 5410 h 9016"/>
                  <a:gd name="connsiteX38-2417" fmla="*/ 7833 w 10000"/>
                  <a:gd name="connsiteY38-2418" fmla="*/ 4097 h 9016"/>
                  <a:gd name="connsiteX39-2419" fmla="*/ 8037 w 10000"/>
                  <a:gd name="connsiteY39-2420" fmla="*/ 3278 h 9016"/>
                  <a:gd name="connsiteX40-2421" fmla="*/ 8242 w 10000"/>
                  <a:gd name="connsiteY40-2422" fmla="*/ 2950 h 9016"/>
                  <a:gd name="connsiteX41-2423" fmla="*/ 8650 w 10000"/>
                  <a:gd name="connsiteY41-2424" fmla="*/ 2786 h 9016"/>
                  <a:gd name="connsiteX42-2425" fmla="*/ 8753 w 10000"/>
                  <a:gd name="connsiteY42-2426" fmla="*/ 2786 h 9016"/>
                  <a:gd name="connsiteX43-2427" fmla="*/ 8650 w 10000"/>
                  <a:gd name="connsiteY43-2428" fmla="*/ 2786 h 9016"/>
                  <a:gd name="connsiteX44-2429" fmla="*/ 8242 w 10000"/>
                  <a:gd name="connsiteY44-2430" fmla="*/ 2950 h 9016"/>
                  <a:gd name="connsiteX45-2431" fmla="*/ 8037 w 10000"/>
                  <a:gd name="connsiteY45-2432" fmla="*/ 3278 h 9016"/>
                  <a:gd name="connsiteX46-2433" fmla="*/ 7833 w 10000"/>
                  <a:gd name="connsiteY46-2434" fmla="*/ 4097 h 9016"/>
                  <a:gd name="connsiteX47-2435" fmla="*/ 7885 w 10000"/>
                  <a:gd name="connsiteY47-2436" fmla="*/ 5410 h 9016"/>
                  <a:gd name="connsiteX48-2437" fmla="*/ 8140 w 10000"/>
                  <a:gd name="connsiteY48-2438" fmla="*/ 6556 h 9016"/>
                  <a:gd name="connsiteX49-2439" fmla="*/ 8957 w 10000"/>
                  <a:gd name="connsiteY49-2440" fmla="*/ 7539 h 9016"/>
                  <a:gd name="connsiteX50-2441" fmla="*/ 9212 w 10000"/>
                  <a:gd name="connsiteY50-2442" fmla="*/ 7539 h 9016"/>
                  <a:gd name="connsiteX51-2443" fmla="*/ 9468 w 10000"/>
                  <a:gd name="connsiteY51-2444" fmla="*/ 7378 h 9016"/>
                  <a:gd name="connsiteX52-2445" fmla="*/ 9722 w 10000"/>
                  <a:gd name="connsiteY52-2446" fmla="*/ 7049 h 9016"/>
                  <a:gd name="connsiteX53-2447" fmla="*/ 9927 w 10000"/>
                  <a:gd name="connsiteY53-2448" fmla="*/ 6393 h 9016"/>
                  <a:gd name="connsiteX54-2449" fmla="*/ 9978 w 10000"/>
                  <a:gd name="connsiteY54-2450" fmla="*/ 5410 h 9016"/>
                  <a:gd name="connsiteX55-2451" fmla="*/ 9978 w 10000"/>
                  <a:gd name="connsiteY55-2452" fmla="*/ 4427 h 9016"/>
                  <a:gd name="connsiteX56-2453" fmla="*/ 9672 w 10000"/>
                  <a:gd name="connsiteY56-2454" fmla="*/ 2786 h 9016"/>
                  <a:gd name="connsiteX57-2455" fmla="*/ 9161 w 10000"/>
                  <a:gd name="connsiteY57-2456" fmla="*/ 1803 h 9016"/>
                  <a:gd name="connsiteX58-2457" fmla="*/ 8600 w 10000"/>
                  <a:gd name="connsiteY58-2458" fmla="*/ 1147 h 9016"/>
                  <a:gd name="connsiteX59-2459" fmla="*/ 7374 w 10000"/>
                  <a:gd name="connsiteY59-2460" fmla="*/ 1638 h 9016"/>
                  <a:gd name="connsiteX60-2461" fmla="*/ 6251 w 10000"/>
                  <a:gd name="connsiteY60-2462" fmla="*/ 3278 h 9016"/>
                  <a:gd name="connsiteX61-2463" fmla="*/ 5229 w 10000"/>
                  <a:gd name="connsiteY61-2464" fmla="*/ 5573 h 9016"/>
                  <a:gd name="connsiteX62-2465" fmla="*/ 4310 w 10000"/>
                  <a:gd name="connsiteY62-2466" fmla="*/ 7378 h 9016"/>
                  <a:gd name="connsiteX63-2467" fmla="*/ 2472 w 10000"/>
                  <a:gd name="connsiteY63-2468" fmla="*/ 8523 h 9016"/>
                  <a:gd name="connsiteX64-2469" fmla="*/ 1808 w 10000"/>
                  <a:gd name="connsiteY64-2470" fmla="*/ 8032 h 9016"/>
                  <a:gd name="connsiteX65-2471" fmla="*/ 1349 w 10000"/>
                  <a:gd name="connsiteY65-2472" fmla="*/ 7212 h 9016"/>
                  <a:gd name="connsiteX66-2473" fmla="*/ 940 w 10000"/>
                  <a:gd name="connsiteY66-2474" fmla="*/ 6065 h 9016"/>
                  <a:gd name="connsiteX67-2475" fmla="*/ 735 w 10000"/>
                  <a:gd name="connsiteY67-2476" fmla="*/ 5082 h 9016"/>
                  <a:gd name="connsiteX68-2477" fmla="*/ 685 w 10000"/>
                  <a:gd name="connsiteY68-2478" fmla="*/ 3935 h 9016"/>
                  <a:gd name="connsiteX69-2479" fmla="*/ 735 w 10000"/>
                  <a:gd name="connsiteY69-2480" fmla="*/ 2622 h 9016"/>
                  <a:gd name="connsiteX70-2481" fmla="*/ 1042 w 10000"/>
                  <a:gd name="connsiteY70-2482" fmla="*/ 1638 h 9016"/>
                  <a:gd name="connsiteX71-2483" fmla="*/ 1962 w 10000"/>
                  <a:gd name="connsiteY71-2484" fmla="*/ 654 h 9016"/>
                  <a:gd name="connsiteX72-2485" fmla="*/ 2523 w 10000"/>
                  <a:gd name="connsiteY72-2486" fmla="*/ 819 h 9016"/>
                  <a:gd name="connsiteX73-2487" fmla="*/ 3034 w 10000"/>
                  <a:gd name="connsiteY73-2488" fmla="*/ 1477 h 9016"/>
                  <a:gd name="connsiteX74-2489" fmla="*/ 3238 w 10000"/>
                  <a:gd name="connsiteY74-2490" fmla="*/ 1967 h 9016"/>
                  <a:gd name="connsiteX75-2491" fmla="*/ 3442 w 10000"/>
                  <a:gd name="connsiteY75-2492" fmla="*/ 2622 h 9016"/>
                  <a:gd name="connsiteX76-2493" fmla="*/ 3494 w 10000"/>
                  <a:gd name="connsiteY76-2494" fmla="*/ 3443 h 9016"/>
                  <a:gd name="connsiteX77-2495" fmla="*/ 3340 w 10000"/>
                  <a:gd name="connsiteY77-2496" fmla="*/ 4261 h 9016"/>
                  <a:gd name="connsiteX78-2497" fmla="*/ 2830 w 10000"/>
                  <a:gd name="connsiteY78-2498" fmla="*/ 5082 h 9016"/>
                  <a:gd name="connsiteX79-2499" fmla="*/ 2267 w 10000"/>
                  <a:gd name="connsiteY79-2500" fmla="*/ 5245 h 9016"/>
                  <a:gd name="connsiteX80-2501" fmla="*/ 1093 w 10000"/>
                  <a:gd name="connsiteY80-2502" fmla="*/ 4261 h 9016"/>
                  <a:gd name="connsiteX81-2503" fmla="*/ 582 w 10000"/>
                  <a:gd name="connsiteY81-2504" fmla="*/ 3278 h 9016"/>
                  <a:gd name="connsiteX82-2505" fmla="*/ 174 w 10000"/>
                  <a:gd name="connsiteY82-2506" fmla="*/ 1803 h 9016"/>
                  <a:gd name="connsiteX0-2507" fmla="*/ 81 w 9907"/>
                  <a:gd name="connsiteY0-2508" fmla="*/ 1637 h 9637"/>
                  <a:gd name="connsiteX1-2509" fmla="*/ 30 w 9907"/>
                  <a:gd name="connsiteY1-2510" fmla="*/ 1637 h 9637"/>
                  <a:gd name="connsiteX2-2511" fmla="*/ 438 w 9907"/>
                  <a:gd name="connsiteY2-2512" fmla="*/ 3273 h 9637"/>
                  <a:gd name="connsiteX3-2513" fmla="*/ 949 w 9907"/>
                  <a:gd name="connsiteY3-2514" fmla="*/ 4547 h 9637"/>
                  <a:gd name="connsiteX4-2515" fmla="*/ 2124 w 9907"/>
                  <a:gd name="connsiteY4-2516" fmla="*/ 5818 h 9637"/>
                  <a:gd name="connsiteX5-2517" fmla="*/ 2737 w 9907"/>
                  <a:gd name="connsiteY5-2518" fmla="*/ 5637 h 9637"/>
                  <a:gd name="connsiteX6-2519" fmla="*/ 3298 w 9907"/>
                  <a:gd name="connsiteY6-2520" fmla="*/ 4726 h 9637"/>
                  <a:gd name="connsiteX7-2521" fmla="*/ 3451 w 9907"/>
                  <a:gd name="connsiteY7-2522" fmla="*/ 3635 h 9637"/>
                  <a:gd name="connsiteX8-2523" fmla="*/ 3451 w 9907"/>
                  <a:gd name="connsiteY8-2524" fmla="*/ 2545 h 9637"/>
                  <a:gd name="connsiteX9-2525" fmla="*/ 3247 w 9907"/>
                  <a:gd name="connsiteY9-2526" fmla="*/ 1637 h 9637"/>
                  <a:gd name="connsiteX10-2527" fmla="*/ 2991 w 9907"/>
                  <a:gd name="connsiteY10-2528" fmla="*/ 909 h 9637"/>
                  <a:gd name="connsiteX11-2529" fmla="*/ 2481 w 9907"/>
                  <a:gd name="connsiteY11-2530" fmla="*/ 183 h 9637"/>
                  <a:gd name="connsiteX12-2531" fmla="*/ 1919 w 9907"/>
                  <a:gd name="connsiteY12-2532" fmla="*/ 0 h 9637"/>
                  <a:gd name="connsiteX13-2533" fmla="*/ 1358 w 9907"/>
                  <a:gd name="connsiteY13-2534" fmla="*/ 183 h 9637"/>
                  <a:gd name="connsiteX14-2535" fmla="*/ 898 w 9907"/>
                  <a:gd name="connsiteY14-2536" fmla="*/ 1091 h 9637"/>
                  <a:gd name="connsiteX15-2537" fmla="*/ 592 w 9907"/>
                  <a:gd name="connsiteY15-2538" fmla="*/ 2364 h 9637"/>
                  <a:gd name="connsiteX16-2539" fmla="*/ 438 w 9907"/>
                  <a:gd name="connsiteY16-2540" fmla="*/ 4001 h 9637"/>
                  <a:gd name="connsiteX17-2541" fmla="*/ 541 w 9907"/>
                  <a:gd name="connsiteY17-2542" fmla="*/ 5454 h 9637"/>
                  <a:gd name="connsiteX18-2543" fmla="*/ 745 w 9907"/>
                  <a:gd name="connsiteY18-2544" fmla="*/ 6545 h 9637"/>
                  <a:gd name="connsiteX19-2545" fmla="*/ 1153 w 9907"/>
                  <a:gd name="connsiteY19-2546" fmla="*/ 7999 h 9637"/>
                  <a:gd name="connsiteX20-2547" fmla="*/ 1664 w 9907"/>
                  <a:gd name="connsiteY20-2548" fmla="*/ 8911 h 9637"/>
                  <a:gd name="connsiteX21-2549" fmla="*/ 2379 w 9907"/>
                  <a:gd name="connsiteY21-2550" fmla="*/ 9637 h 9637"/>
                  <a:gd name="connsiteX22-2551" fmla="*/ 3298 w 9907"/>
                  <a:gd name="connsiteY22-2552" fmla="*/ 9454 h 9637"/>
                  <a:gd name="connsiteX23-2553" fmla="*/ 4268 w 9907"/>
                  <a:gd name="connsiteY23-2554" fmla="*/ 8182 h 9637"/>
                  <a:gd name="connsiteX24-2555" fmla="*/ 5238 w 9907"/>
                  <a:gd name="connsiteY24-2556" fmla="*/ 6001 h 9637"/>
                  <a:gd name="connsiteX25-2557" fmla="*/ 6208 w 9907"/>
                  <a:gd name="connsiteY25-2558" fmla="*/ 3635 h 9637"/>
                  <a:gd name="connsiteX26-2559" fmla="*/ 7332 w 9907"/>
                  <a:gd name="connsiteY26-2560" fmla="*/ 1637 h 9637"/>
                  <a:gd name="connsiteX27-2561" fmla="*/ 8507 w 9907"/>
                  <a:gd name="connsiteY27-2562" fmla="*/ 1275 h 9637"/>
                  <a:gd name="connsiteX28-2563" fmla="*/ 9068 w 9907"/>
                  <a:gd name="connsiteY28-2564" fmla="*/ 1819 h 9637"/>
                  <a:gd name="connsiteX29-2565" fmla="*/ 9528 w 9907"/>
                  <a:gd name="connsiteY29-2566" fmla="*/ 2909 h 9637"/>
                  <a:gd name="connsiteX30-2567" fmla="*/ 9834 w 9907"/>
                  <a:gd name="connsiteY30-2568" fmla="*/ 4726 h 9637"/>
                  <a:gd name="connsiteX31-2569" fmla="*/ 9885 w 9907"/>
                  <a:gd name="connsiteY31-2570" fmla="*/ 5637 h 9637"/>
                  <a:gd name="connsiteX32-2571" fmla="*/ 9783 w 9907"/>
                  <a:gd name="connsiteY32-2572" fmla="*/ 6545 h 9637"/>
                  <a:gd name="connsiteX33-2573" fmla="*/ 9375 w 9907"/>
                  <a:gd name="connsiteY33-2574" fmla="*/ 7636 h 9637"/>
                  <a:gd name="connsiteX34-2575" fmla="*/ 8864 w 9907"/>
                  <a:gd name="connsiteY34-2576" fmla="*/ 7999 h 9637"/>
                  <a:gd name="connsiteX35-2577" fmla="*/ 8047 w 9907"/>
                  <a:gd name="connsiteY35-2578" fmla="*/ 6728 h 9637"/>
                  <a:gd name="connsiteX36-2579" fmla="*/ 7792 w 9907"/>
                  <a:gd name="connsiteY36-2580" fmla="*/ 5637 h 9637"/>
                  <a:gd name="connsiteX37-2581" fmla="*/ 7740 w 9907"/>
                  <a:gd name="connsiteY37-2582" fmla="*/ 4181 h 9637"/>
                  <a:gd name="connsiteX38-2583" fmla="*/ 7944 w 9907"/>
                  <a:gd name="connsiteY38-2584" fmla="*/ 3273 h 9637"/>
                  <a:gd name="connsiteX39-2585" fmla="*/ 8149 w 9907"/>
                  <a:gd name="connsiteY39-2586" fmla="*/ 2909 h 9637"/>
                  <a:gd name="connsiteX40-2587" fmla="*/ 8557 w 9907"/>
                  <a:gd name="connsiteY40-2588" fmla="*/ 2727 h 9637"/>
                  <a:gd name="connsiteX41-2589" fmla="*/ 8660 w 9907"/>
                  <a:gd name="connsiteY41-2590" fmla="*/ 2727 h 9637"/>
                  <a:gd name="connsiteX42-2591" fmla="*/ 8557 w 9907"/>
                  <a:gd name="connsiteY42-2592" fmla="*/ 2727 h 9637"/>
                  <a:gd name="connsiteX43-2593" fmla="*/ 8149 w 9907"/>
                  <a:gd name="connsiteY43-2594" fmla="*/ 2909 h 9637"/>
                  <a:gd name="connsiteX44-2595" fmla="*/ 7944 w 9907"/>
                  <a:gd name="connsiteY44-2596" fmla="*/ 3273 h 9637"/>
                  <a:gd name="connsiteX45-2597" fmla="*/ 7740 w 9907"/>
                  <a:gd name="connsiteY45-2598" fmla="*/ 4181 h 9637"/>
                  <a:gd name="connsiteX46-2599" fmla="*/ 7792 w 9907"/>
                  <a:gd name="connsiteY46-2600" fmla="*/ 5637 h 9637"/>
                  <a:gd name="connsiteX47-2601" fmla="*/ 8047 w 9907"/>
                  <a:gd name="connsiteY47-2602" fmla="*/ 6909 h 9637"/>
                  <a:gd name="connsiteX48-2603" fmla="*/ 8864 w 9907"/>
                  <a:gd name="connsiteY48-2604" fmla="*/ 7999 h 9637"/>
                  <a:gd name="connsiteX49-2605" fmla="*/ 9119 w 9907"/>
                  <a:gd name="connsiteY49-2606" fmla="*/ 7999 h 9637"/>
                  <a:gd name="connsiteX50-2607" fmla="*/ 9375 w 9907"/>
                  <a:gd name="connsiteY50-2608" fmla="*/ 7820 h 9637"/>
                  <a:gd name="connsiteX51-2609" fmla="*/ 9629 w 9907"/>
                  <a:gd name="connsiteY51-2610" fmla="*/ 7455 h 9637"/>
                  <a:gd name="connsiteX52-2611" fmla="*/ 9834 w 9907"/>
                  <a:gd name="connsiteY52-2612" fmla="*/ 6728 h 9637"/>
                  <a:gd name="connsiteX53-2613" fmla="*/ 9885 w 9907"/>
                  <a:gd name="connsiteY53-2614" fmla="*/ 5637 h 9637"/>
                  <a:gd name="connsiteX54-2615" fmla="*/ 9885 w 9907"/>
                  <a:gd name="connsiteY54-2616" fmla="*/ 4547 h 9637"/>
                  <a:gd name="connsiteX55-2617" fmla="*/ 9579 w 9907"/>
                  <a:gd name="connsiteY55-2618" fmla="*/ 2727 h 9637"/>
                  <a:gd name="connsiteX56-2619" fmla="*/ 9068 w 9907"/>
                  <a:gd name="connsiteY56-2620" fmla="*/ 1637 h 9637"/>
                  <a:gd name="connsiteX57-2621" fmla="*/ 8507 w 9907"/>
                  <a:gd name="connsiteY57-2622" fmla="*/ 909 h 9637"/>
                  <a:gd name="connsiteX58-2623" fmla="*/ 7281 w 9907"/>
                  <a:gd name="connsiteY58-2624" fmla="*/ 1454 h 9637"/>
                  <a:gd name="connsiteX59-2625" fmla="*/ 6158 w 9907"/>
                  <a:gd name="connsiteY59-2626" fmla="*/ 3273 h 9637"/>
                  <a:gd name="connsiteX60-2627" fmla="*/ 5136 w 9907"/>
                  <a:gd name="connsiteY60-2628" fmla="*/ 5818 h 9637"/>
                  <a:gd name="connsiteX61-2629" fmla="*/ 4217 w 9907"/>
                  <a:gd name="connsiteY61-2630" fmla="*/ 7820 h 9637"/>
                  <a:gd name="connsiteX62-2631" fmla="*/ 2379 w 9907"/>
                  <a:gd name="connsiteY62-2632" fmla="*/ 9090 h 9637"/>
                  <a:gd name="connsiteX63-2633" fmla="*/ 1715 w 9907"/>
                  <a:gd name="connsiteY63-2634" fmla="*/ 8546 h 9637"/>
                  <a:gd name="connsiteX64-2635" fmla="*/ 1256 w 9907"/>
                  <a:gd name="connsiteY64-2636" fmla="*/ 7636 h 9637"/>
                  <a:gd name="connsiteX65-2637" fmla="*/ 847 w 9907"/>
                  <a:gd name="connsiteY65-2638" fmla="*/ 6364 h 9637"/>
                  <a:gd name="connsiteX66-2639" fmla="*/ 642 w 9907"/>
                  <a:gd name="connsiteY66-2640" fmla="*/ 5274 h 9637"/>
                  <a:gd name="connsiteX67-2641" fmla="*/ 592 w 9907"/>
                  <a:gd name="connsiteY67-2642" fmla="*/ 4001 h 9637"/>
                  <a:gd name="connsiteX68-2643" fmla="*/ 642 w 9907"/>
                  <a:gd name="connsiteY68-2644" fmla="*/ 2545 h 9637"/>
                  <a:gd name="connsiteX69-2645" fmla="*/ 949 w 9907"/>
                  <a:gd name="connsiteY69-2646" fmla="*/ 1454 h 9637"/>
                  <a:gd name="connsiteX70-2647" fmla="*/ 1869 w 9907"/>
                  <a:gd name="connsiteY70-2648" fmla="*/ 362 h 9637"/>
                  <a:gd name="connsiteX71-2649" fmla="*/ 2430 w 9907"/>
                  <a:gd name="connsiteY71-2650" fmla="*/ 545 h 9637"/>
                  <a:gd name="connsiteX72-2651" fmla="*/ 2941 w 9907"/>
                  <a:gd name="connsiteY72-2652" fmla="*/ 1275 h 9637"/>
                  <a:gd name="connsiteX73-2653" fmla="*/ 3145 w 9907"/>
                  <a:gd name="connsiteY73-2654" fmla="*/ 1819 h 9637"/>
                  <a:gd name="connsiteX74-2655" fmla="*/ 3349 w 9907"/>
                  <a:gd name="connsiteY74-2656" fmla="*/ 2545 h 9637"/>
                  <a:gd name="connsiteX75-2657" fmla="*/ 3401 w 9907"/>
                  <a:gd name="connsiteY75-2658" fmla="*/ 3456 h 9637"/>
                  <a:gd name="connsiteX76-2659" fmla="*/ 3247 w 9907"/>
                  <a:gd name="connsiteY76-2660" fmla="*/ 4363 h 9637"/>
                  <a:gd name="connsiteX77-2661" fmla="*/ 2737 w 9907"/>
                  <a:gd name="connsiteY77-2662" fmla="*/ 5274 h 9637"/>
                  <a:gd name="connsiteX78-2663" fmla="*/ 2174 w 9907"/>
                  <a:gd name="connsiteY78-2664" fmla="*/ 5454 h 9637"/>
                  <a:gd name="connsiteX79-2665" fmla="*/ 1000 w 9907"/>
                  <a:gd name="connsiteY79-2666" fmla="*/ 4363 h 9637"/>
                  <a:gd name="connsiteX80-2667" fmla="*/ 489 w 9907"/>
                  <a:gd name="connsiteY80-2668" fmla="*/ 3273 h 9637"/>
                  <a:gd name="connsiteX81-2669" fmla="*/ 81 w 9907"/>
                  <a:gd name="connsiteY81-2670" fmla="*/ 1637 h 9637"/>
                  <a:gd name="connsiteX0-2671" fmla="*/ 464 w 9970"/>
                  <a:gd name="connsiteY0-2672" fmla="*/ 3396 h 10000"/>
                  <a:gd name="connsiteX1-2673" fmla="*/ 0 w 9970"/>
                  <a:gd name="connsiteY1-2674" fmla="*/ 1699 h 10000"/>
                  <a:gd name="connsiteX2-2675" fmla="*/ 412 w 9970"/>
                  <a:gd name="connsiteY2-2676" fmla="*/ 3396 h 10000"/>
                  <a:gd name="connsiteX3-2677" fmla="*/ 928 w 9970"/>
                  <a:gd name="connsiteY3-2678" fmla="*/ 4718 h 10000"/>
                  <a:gd name="connsiteX4-2679" fmla="*/ 2114 w 9970"/>
                  <a:gd name="connsiteY4-2680" fmla="*/ 6037 h 10000"/>
                  <a:gd name="connsiteX5-2681" fmla="*/ 2733 w 9970"/>
                  <a:gd name="connsiteY5-2682" fmla="*/ 5849 h 10000"/>
                  <a:gd name="connsiteX6-2683" fmla="*/ 3299 w 9970"/>
                  <a:gd name="connsiteY6-2684" fmla="*/ 4904 h 10000"/>
                  <a:gd name="connsiteX7-2685" fmla="*/ 3453 w 9970"/>
                  <a:gd name="connsiteY7-2686" fmla="*/ 3772 h 10000"/>
                  <a:gd name="connsiteX8-2687" fmla="*/ 3453 w 9970"/>
                  <a:gd name="connsiteY8-2688" fmla="*/ 2641 h 10000"/>
                  <a:gd name="connsiteX9-2689" fmla="*/ 3247 w 9970"/>
                  <a:gd name="connsiteY9-2690" fmla="*/ 1699 h 10000"/>
                  <a:gd name="connsiteX10-2691" fmla="*/ 2989 w 9970"/>
                  <a:gd name="connsiteY10-2692" fmla="*/ 943 h 10000"/>
                  <a:gd name="connsiteX11-2693" fmla="*/ 2474 w 9970"/>
                  <a:gd name="connsiteY11-2694" fmla="*/ 190 h 10000"/>
                  <a:gd name="connsiteX12-2695" fmla="*/ 1907 w 9970"/>
                  <a:gd name="connsiteY12-2696" fmla="*/ 0 h 10000"/>
                  <a:gd name="connsiteX13-2697" fmla="*/ 1341 w 9970"/>
                  <a:gd name="connsiteY13-2698" fmla="*/ 190 h 10000"/>
                  <a:gd name="connsiteX14-2699" fmla="*/ 876 w 9970"/>
                  <a:gd name="connsiteY14-2700" fmla="*/ 1132 h 10000"/>
                  <a:gd name="connsiteX15-2701" fmla="*/ 568 w 9970"/>
                  <a:gd name="connsiteY15-2702" fmla="*/ 2453 h 10000"/>
                  <a:gd name="connsiteX16-2703" fmla="*/ 412 w 9970"/>
                  <a:gd name="connsiteY16-2704" fmla="*/ 4152 h 10000"/>
                  <a:gd name="connsiteX17-2705" fmla="*/ 516 w 9970"/>
                  <a:gd name="connsiteY17-2706" fmla="*/ 5659 h 10000"/>
                  <a:gd name="connsiteX18-2707" fmla="*/ 722 w 9970"/>
                  <a:gd name="connsiteY18-2708" fmla="*/ 6792 h 10000"/>
                  <a:gd name="connsiteX19-2709" fmla="*/ 1134 w 9970"/>
                  <a:gd name="connsiteY19-2710" fmla="*/ 8300 h 10000"/>
                  <a:gd name="connsiteX20-2711" fmla="*/ 1650 w 9970"/>
                  <a:gd name="connsiteY20-2712" fmla="*/ 9247 h 10000"/>
                  <a:gd name="connsiteX21-2713" fmla="*/ 2371 w 9970"/>
                  <a:gd name="connsiteY21-2714" fmla="*/ 10000 h 10000"/>
                  <a:gd name="connsiteX22-2715" fmla="*/ 3299 w 9970"/>
                  <a:gd name="connsiteY22-2716" fmla="*/ 9810 h 10000"/>
                  <a:gd name="connsiteX23-2717" fmla="*/ 4278 w 9970"/>
                  <a:gd name="connsiteY23-2718" fmla="*/ 8490 h 10000"/>
                  <a:gd name="connsiteX24-2719" fmla="*/ 5257 w 9970"/>
                  <a:gd name="connsiteY24-2720" fmla="*/ 6227 h 10000"/>
                  <a:gd name="connsiteX25-2721" fmla="*/ 6236 w 9970"/>
                  <a:gd name="connsiteY25-2722" fmla="*/ 3772 h 10000"/>
                  <a:gd name="connsiteX26-2723" fmla="*/ 7371 w 9970"/>
                  <a:gd name="connsiteY26-2724" fmla="*/ 1699 h 10000"/>
                  <a:gd name="connsiteX27-2725" fmla="*/ 8557 w 9970"/>
                  <a:gd name="connsiteY27-2726" fmla="*/ 1323 h 10000"/>
                  <a:gd name="connsiteX28-2727" fmla="*/ 9123 w 9970"/>
                  <a:gd name="connsiteY28-2728" fmla="*/ 1888 h 10000"/>
                  <a:gd name="connsiteX29-2729" fmla="*/ 9587 w 9970"/>
                  <a:gd name="connsiteY29-2730" fmla="*/ 3019 h 10000"/>
                  <a:gd name="connsiteX30-2731" fmla="*/ 9896 w 9970"/>
                  <a:gd name="connsiteY30-2732" fmla="*/ 4904 h 10000"/>
                  <a:gd name="connsiteX31-2733" fmla="*/ 9948 w 9970"/>
                  <a:gd name="connsiteY31-2734" fmla="*/ 5849 h 10000"/>
                  <a:gd name="connsiteX32-2735" fmla="*/ 9845 w 9970"/>
                  <a:gd name="connsiteY32-2736" fmla="*/ 6792 h 10000"/>
                  <a:gd name="connsiteX33-2737" fmla="*/ 9433 w 9970"/>
                  <a:gd name="connsiteY33-2738" fmla="*/ 7924 h 10000"/>
                  <a:gd name="connsiteX34-2739" fmla="*/ 8917 w 9970"/>
                  <a:gd name="connsiteY34-2740" fmla="*/ 8300 h 10000"/>
                  <a:gd name="connsiteX35-2741" fmla="*/ 8093 w 9970"/>
                  <a:gd name="connsiteY35-2742" fmla="*/ 6981 h 10000"/>
                  <a:gd name="connsiteX36-2743" fmla="*/ 7835 w 9970"/>
                  <a:gd name="connsiteY36-2744" fmla="*/ 5849 h 10000"/>
                  <a:gd name="connsiteX37-2745" fmla="*/ 7783 w 9970"/>
                  <a:gd name="connsiteY37-2746" fmla="*/ 4338 h 10000"/>
                  <a:gd name="connsiteX38-2747" fmla="*/ 7989 w 9970"/>
                  <a:gd name="connsiteY38-2748" fmla="*/ 3396 h 10000"/>
                  <a:gd name="connsiteX39-2749" fmla="*/ 8195 w 9970"/>
                  <a:gd name="connsiteY39-2750" fmla="*/ 3019 h 10000"/>
                  <a:gd name="connsiteX40-2751" fmla="*/ 8607 w 9970"/>
                  <a:gd name="connsiteY40-2752" fmla="*/ 2830 h 10000"/>
                  <a:gd name="connsiteX41-2753" fmla="*/ 8711 w 9970"/>
                  <a:gd name="connsiteY41-2754" fmla="*/ 2830 h 10000"/>
                  <a:gd name="connsiteX42-2755" fmla="*/ 8607 w 9970"/>
                  <a:gd name="connsiteY42-2756" fmla="*/ 2830 h 10000"/>
                  <a:gd name="connsiteX43-2757" fmla="*/ 8195 w 9970"/>
                  <a:gd name="connsiteY43-2758" fmla="*/ 3019 h 10000"/>
                  <a:gd name="connsiteX44-2759" fmla="*/ 7989 w 9970"/>
                  <a:gd name="connsiteY44-2760" fmla="*/ 3396 h 10000"/>
                  <a:gd name="connsiteX45-2761" fmla="*/ 7783 w 9970"/>
                  <a:gd name="connsiteY45-2762" fmla="*/ 4338 h 10000"/>
                  <a:gd name="connsiteX46-2763" fmla="*/ 7835 w 9970"/>
                  <a:gd name="connsiteY46-2764" fmla="*/ 5849 h 10000"/>
                  <a:gd name="connsiteX47-2765" fmla="*/ 8093 w 9970"/>
                  <a:gd name="connsiteY47-2766" fmla="*/ 7169 h 10000"/>
                  <a:gd name="connsiteX48-2767" fmla="*/ 8917 w 9970"/>
                  <a:gd name="connsiteY48-2768" fmla="*/ 8300 h 10000"/>
                  <a:gd name="connsiteX49-2769" fmla="*/ 9175 w 9970"/>
                  <a:gd name="connsiteY49-2770" fmla="*/ 8300 h 10000"/>
                  <a:gd name="connsiteX50-2771" fmla="*/ 9433 w 9970"/>
                  <a:gd name="connsiteY50-2772" fmla="*/ 8115 h 10000"/>
                  <a:gd name="connsiteX51-2773" fmla="*/ 9689 w 9970"/>
                  <a:gd name="connsiteY51-2774" fmla="*/ 7736 h 10000"/>
                  <a:gd name="connsiteX52-2775" fmla="*/ 9896 w 9970"/>
                  <a:gd name="connsiteY52-2776" fmla="*/ 6981 h 10000"/>
                  <a:gd name="connsiteX53-2777" fmla="*/ 9948 w 9970"/>
                  <a:gd name="connsiteY53-2778" fmla="*/ 5849 h 10000"/>
                  <a:gd name="connsiteX54-2779" fmla="*/ 9948 w 9970"/>
                  <a:gd name="connsiteY54-2780" fmla="*/ 4718 h 10000"/>
                  <a:gd name="connsiteX55-2781" fmla="*/ 9639 w 9970"/>
                  <a:gd name="connsiteY55-2782" fmla="*/ 2830 h 10000"/>
                  <a:gd name="connsiteX56-2783" fmla="*/ 9123 w 9970"/>
                  <a:gd name="connsiteY56-2784" fmla="*/ 1699 h 10000"/>
                  <a:gd name="connsiteX57-2785" fmla="*/ 8557 w 9970"/>
                  <a:gd name="connsiteY57-2786" fmla="*/ 943 h 10000"/>
                  <a:gd name="connsiteX58-2787" fmla="*/ 7319 w 9970"/>
                  <a:gd name="connsiteY58-2788" fmla="*/ 1509 h 10000"/>
                  <a:gd name="connsiteX59-2789" fmla="*/ 6186 w 9970"/>
                  <a:gd name="connsiteY59-2790" fmla="*/ 3396 h 10000"/>
                  <a:gd name="connsiteX60-2791" fmla="*/ 5154 w 9970"/>
                  <a:gd name="connsiteY60-2792" fmla="*/ 6037 h 10000"/>
                  <a:gd name="connsiteX61-2793" fmla="*/ 4227 w 9970"/>
                  <a:gd name="connsiteY61-2794" fmla="*/ 8115 h 10000"/>
                  <a:gd name="connsiteX62-2795" fmla="*/ 2371 w 9970"/>
                  <a:gd name="connsiteY62-2796" fmla="*/ 9432 h 10000"/>
                  <a:gd name="connsiteX63-2797" fmla="*/ 1701 w 9970"/>
                  <a:gd name="connsiteY63-2798" fmla="*/ 8868 h 10000"/>
                  <a:gd name="connsiteX64-2799" fmla="*/ 1238 w 9970"/>
                  <a:gd name="connsiteY64-2800" fmla="*/ 7924 h 10000"/>
                  <a:gd name="connsiteX65-2801" fmla="*/ 825 w 9970"/>
                  <a:gd name="connsiteY65-2802" fmla="*/ 6604 h 10000"/>
                  <a:gd name="connsiteX66-2803" fmla="*/ 618 w 9970"/>
                  <a:gd name="connsiteY66-2804" fmla="*/ 5473 h 10000"/>
                  <a:gd name="connsiteX67-2805" fmla="*/ 568 w 9970"/>
                  <a:gd name="connsiteY67-2806" fmla="*/ 4152 h 10000"/>
                  <a:gd name="connsiteX68-2807" fmla="*/ 618 w 9970"/>
                  <a:gd name="connsiteY68-2808" fmla="*/ 2641 h 10000"/>
                  <a:gd name="connsiteX69-2809" fmla="*/ 928 w 9970"/>
                  <a:gd name="connsiteY69-2810" fmla="*/ 1509 h 10000"/>
                  <a:gd name="connsiteX70-2811" fmla="*/ 1857 w 9970"/>
                  <a:gd name="connsiteY70-2812" fmla="*/ 376 h 10000"/>
                  <a:gd name="connsiteX71-2813" fmla="*/ 2423 w 9970"/>
                  <a:gd name="connsiteY71-2814" fmla="*/ 566 h 10000"/>
                  <a:gd name="connsiteX72-2815" fmla="*/ 2939 w 9970"/>
                  <a:gd name="connsiteY72-2816" fmla="*/ 1323 h 10000"/>
                  <a:gd name="connsiteX73-2817" fmla="*/ 3145 w 9970"/>
                  <a:gd name="connsiteY73-2818" fmla="*/ 1888 h 10000"/>
                  <a:gd name="connsiteX74-2819" fmla="*/ 3350 w 9970"/>
                  <a:gd name="connsiteY74-2820" fmla="*/ 2641 h 10000"/>
                  <a:gd name="connsiteX75-2821" fmla="*/ 3403 w 9970"/>
                  <a:gd name="connsiteY75-2822" fmla="*/ 3586 h 10000"/>
                  <a:gd name="connsiteX76-2823" fmla="*/ 3247 w 9970"/>
                  <a:gd name="connsiteY76-2824" fmla="*/ 4527 h 10000"/>
                  <a:gd name="connsiteX77-2825" fmla="*/ 2733 w 9970"/>
                  <a:gd name="connsiteY77-2826" fmla="*/ 5473 h 10000"/>
                  <a:gd name="connsiteX78-2827" fmla="*/ 2164 w 9970"/>
                  <a:gd name="connsiteY78-2828" fmla="*/ 5659 h 10000"/>
                  <a:gd name="connsiteX79-2829" fmla="*/ 979 w 9970"/>
                  <a:gd name="connsiteY79-2830" fmla="*/ 4527 h 10000"/>
                  <a:gd name="connsiteX80-2831" fmla="*/ 464 w 9970"/>
                  <a:gd name="connsiteY80-2832" fmla="*/ 3396 h 10000"/>
                  <a:gd name="connsiteX0-2833" fmla="*/ 465 w 10000"/>
                  <a:gd name="connsiteY0-2834" fmla="*/ 3396 h 10000"/>
                  <a:gd name="connsiteX1-2835" fmla="*/ 0 w 10000"/>
                  <a:gd name="connsiteY1-2836" fmla="*/ 1699 h 10000"/>
                  <a:gd name="connsiteX2-2837" fmla="*/ 413 w 10000"/>
                  <a:gd name="connsiteY2-2838" fmla="*/ 3396 h 10000"/>
                  <a:gd name="connsiteX3-2839" fmla="*/ 931 w 10000"/>
                  <a:gd name="connsiteY3-2840" fmla="*/ 4718 h 10000"/>
                  <a:gd name="connsiteX4-2841" fmla="*/ 2120 w 10000"/>
                  <a:gd name="connsiteY4-2842" fmla="*/ 6037 h 10000"/>
                  <a:gd name="connsiteX5-2843" fmla="*/ 2741 w 10000"/>
                  <a:gd name="connsiteY5-2844" fmla="*/ 5849 h 10000"/>
                  <a:gd name="connsiteX6-2845" fmla="*/ 3309 w 10000"/>
                  <a:gd name="connsiteY6-2846" fmla="*/ 4904 h 10000"/>
                  <a:gd name="connsiteX7-2847" fmla="*/ 3463 w 10000"/>
                  <a:gd name="connsiteY7-2848" fmla="*/ 3772 h 10000"/>
                  <a:gd name="connsiteX8-2849" fmla="*/ 3463 w 10000"/>
                  <a:gd name="connsiteY8-2850" fmla="*/ 2641 h 10000"/>
                  <a:gd name="connsiteX9-2851" fmla="*/ 3257 w 10000"/>
                  <a:gd name="connsiteY9-2852" fmla="*/ 1699 h 10000"/>
                  <a:gd name="connsiteX10-2853" fmla="*/ 2998 w 10000"/>
                  <a:gd name="connsiteY10-2854" fmla="*/ 943 h 10000"/>
                  <a:gd name="connsiteX11-2855" fmla="*/ 2481 w 10000"/>
                  <a:gd name="connsiteY11-2856" fmla="*/ 190 h 10000"/>
                  <a:gd name="connsiteX12-2857" fmla="*/ 1913 w 10000"/>
                  <a:gd name="connsiteY12-2858" fmla="*/ 0 h 10000"/>
                  <a:gd name="connsiteX13-2859" fmla="*/ 1345 w 10000"/>
                  <a:gd name="connsiteY13-2860" fmla="*/ 190 h 10000"/>
                  <a:gd name="connsiteX14-2861" fmla="*/ 879 w 10000"/>
                  <a:gd name="connsiteY14-2862" fmla="*/ 1132 h 10000"/>
                  <a:gd name="connsiteX15-2863" fmla="*/ 570 w 10000"/>
                  <a:gd name="connsiteY15-2864" fmla="*/ 2453 h 10000"/>
                  <a:gd name="connsiteX16-2865" fmla="*/ 413 w 10000"/>
                  <a:gd name="connsiteY16-2866" fmla="*/ 4152 h 10000"/>
                  <a:gd name="connsiteX17-2867" fmla="*/ 518 w 10000"/>
                  <a:gd name="connsiteY17-2868" fmla="*/ 5659 h 10000"/>
                  <a:gd name="connsiteX18-2869" fmla="*/ 724 w 10000"/>
                  <a:gd name="connsiteY18-2870" fmla="*/ 6792 h 10000"/>
                  <a:gd name="connsiteX19-2871" fmla="*/ 1137 w 10000"/>
                  <a:gd name="connsiteY19-2872" fmla="*/ 8300 h 10000"/>
                  <a:gd name="connsiteX20-2873" fmla="*/ 1655 w 10000"/>
                  <a:gd name="connsiteY20-2874" fmla="*/ 9247 h 10000"/>
                  <a:gd name="connsiteX21-2875" fmla="*/ 2378 w 10000"/>
                  <a:gd name="connsiteY21-2876" fmla="*/ 10000 h 10000"/>
                  <a:gd name="connsiteX22-2877" fmla="*/ 3309 w 10000"/>
                  <a:gd name="connsiteY22-2878" fmla="*/ 9810 h 10000"/>
                  <a:gd name="connsiteX23-2879" fmla="*/ 4291 w 10000"/>
                  <a:gd name="connsiteY23-2880" fmla="*/ 8490 h 10000"/>
                  <a:gd name="connsiteX24-2881" fmla="*/ 5273 w 10000"/>
                  <a:gd name="connsiteY24-2882" fmla="*/ 6227 h 10000"/>
                  <a:gd name="connsiteX25-2883" fmla="*/ 6255 w 10000"/>
                  <a:gd name="connsiteY25-2884" fmla="*/ 3772 h 10000"/>
                  <a:gd name="connsiteX26-2885" fmla="*/ 7393 w 10000"/>
                  <a:gd name="connsiteY26-2886" fmla="*/ 1699 h 10000"/>
                  <a:gd name="connsiteX27-2887" fmla="*/ 8583 w 10000"/>
                  <a:gd name="connsiteY27-2888" fmla="*/ 1323 h 10000"/>
                  <a:gd name="connsiteX28-2889" fmla="*/ 9150 w 10000"/>
                  <a:gd name="connsiteY28-2890" fmla="*/ 1888 h 10000"/>
                  <a:gd name="connsiteX29-2891" fmla="*/ 9616 w 10000"/>
                  <a:gd name="connsiteY29-2892" fmla="*/ 3019 h 10000"/>
                  <a:gd name="connsiteX30-2893" fmla="*/ 9926 w 10000"/>
                  <a:gd name="connsiteY30-2894" fmla="*/ 4904 h 10000"/>
                  <a:gd name="connsiteX31-2895" fmla="*/ 9978 w 10000"/>
                  <a:gd name="connsiteY31-2896" fmla="*/ 5849 h 10000"/>
                  <a:gd name="connsiteX32-2897" fmla="*/ 9875 w 10000"/>
                  <a:gd name="connsiteY32-2898" fmla="*/ 6792 h 10000"/>
                  <a:gd name="connsiteX33-2899" fmla="*/ 9461 w 10000"/>
                  <a:gd name="connsiteY33-2900" fmla="*/ 7924 h 10000"/>
                  <a:gd name="connsiteX34-2901" fmla="*/ 8944 w 10000"/>
                  <a:gd name="connsiteY34-2902" fmla="*/ 8300 h 10000"/>
                  <a:gd name="connsiteX35-2903" fmla="*/ 8117 w 10000"/>
                  <a:gd name="connsiteY35-2904" fmla="*/ 6981 h 10000"/>
                  <a:gd name="connsiteX36-2905" fmla="*/ 7859 w 10000"/>
                  <a:gd name="connsiteY36-2906" fmla="*/ 5849 h 10000"/>
                  <a:gd name="connsiteX37-2907" fmla="*/ 7806 w 10000"/>
                  <a:gd name="connsiteY37-2908" fmla="*/ 4338 h 10000"/>
                  <a:gd name="connsiteX38-2909" fmla="*/ 8013 w 10000"/>
                  <a:gd name="connsiteY38-2910" fmla="*/ 3396 h 10000"/>
                  <a:gd name="connsiteX39-2911" fmla="*/ 8220 w 10000"/>
                  <a:gd name="connsiteY39-2912" fmla="*/ 3019 h 10000"/>
                  <a:gd name="connsiteX40-2913" fmla="*/ 8633 w 10000"/>
                  <a:gd name="connsiteY40-2914" fmla="*/ 2830 h 10000"/>
                  <a:gd name="connsiteX41-2915" fmla="*/ 8737 w 10000"/>
                  <a:gd name="connsiteY41-2916" fmla="*/ 2830 h 10000"/>
                  <a:gd name="connsiteX42-2917" fmla="*/ 8633 w 10000"/>
                  <a:gd name="connsiteY42-2918" fmla="*/ 2830 h 10000"/>
                  <a:gd name="connsiteX43-2919" fmla="*/ 8220 w 10000"/>
                  <a:gd name="connsiteY43-2920" fmla="*/ 3019 h 10000"/>
                  <a:gd name="connsiteX44-2921" fmla="*/ 8013 w 10000"/>
                  <a:gd name="connsiteY44-2922" fmla="*/ 3396 h 10000"/>
                  <a:gd name="connsiteX45-2923" fmla="*/ 7806 w 10000"/>
                  <a:gd name="connsiteY45-2924" fmla="*/ 4338 h 10000"/>
                  <a:gd name="connsiteX46-2925" fmla="*/ 7859 w 10000"/>
                  <a:gd name="connsiteY46-2926" fmla="*/ 5849 h 10000"/>
                  <a:gd name="connsiteX47-2927" fmla="*/ 8117 w 10000"/>
                  <a:gd name="connsiteY47-2928" fmla="*/ 7169 h 10000"/>
                  <a:gd name="connsiteX48-2929" fmla="*/ 8944 w 10000"/>
                  <a:gd name="connsiteY48-2930" fmla="*/ 8300 h 10000"/>
                  <a:gd name="connsiteX49-2931" fmla="*/ 9203 w 10000"/>
                  <a:gd name="connsiteY49-2932" fmla="*/ 8300 h 10000"/>
                  <a:gd name="connsiteX50-2933" fmla="*/ 9461 w 10000"/>
                  <a:gd name="connsiteY50-2934" fmla="*/ 8115 h 10000"/>
                  <a:gd name="connsiteX51-2935" fmla="*/ 9718 w 10000"/>
                  <a:gd name="connsiteY51-2936" fmla="*/ 7736 h 10000"/>
                  <a:gd name="connsiteX52-2937" fmla="*/ 9926 w 10000"/>
                  <a:gd name="connsiteY52-2938" fmla="*/ 6981 h 10000"/>
                  <a:gd name="connsiteX53-2939" fmla="*/ 9978 w 10000"/>
                  <a:gd name="connsiteY53-2940" fmla="*/ 5849 h 10000"/>
                  <a:gd name="connsiteX54-2941" fmla="*/ 9978 w 10000"/>
                  <a:gd name="connsiteY54-2942" fmla="*/ 4718 h 10000"/>
                  <a:gd name="connsiteX55-2943" fmla="*/ 9668 w 10000"/>
                  <a:gd name="connsiteY55-2944" fmla="*/ 2830 h 10000"/>
                  <a:gd name="connsiteX56-2945" fmla="*/ 9150 w 10000"/>
                  <a:gd name="connsiteY56-2946" fmla="*/ 1699 h 10000"/>
                  <a:gd name="connsiteX57-2947" fmla="*/ 8583 w 10000"/>
                  <a:gd name="connsiteY57-2948" fmla="*/ 943 h 10000"/>
                  <a:gd name="connsiteX58-2949" fmla="*/ 7341 w 10000"/>
                  <a:gd name="connsiteY58-2950" fmla="*/ 1509 h 10000"/>
                  <a:gd name="connsiteX59-2951" fmla="*/ 6205 w 10000"/>
                  <a:gd name="connsiteY59-2952" fmla="*/ 3396 h 10000"/>
                  <a:gd name="connsiteX60-2953" fmla="*/ 5170 w 10000"/>
                  <a:gd name="connsiteY60-2954" fmla="*/ 6037 h 10000"/>
                  <a:gd name="connsiteX61-2955" fmla="*/ 4240 w 10000"/>
                  <a:gd name="connsiteY61-2956" fmla="*/ 8115 h 10000"/>
                  <a:gd name="connsiteX62-2957" fmla="*/ 2378 w 10000"/>
                  <a:gd name="connsiteY62-2958" fmla="*/ 9432 h 10000"/>
                  <a:gd name="connsiteX63-2959" fmla="*/ 1706 w 10000"/>
                  <a:gd name="connsiteY63-2960" fmla="*/ 8868 h 10000"/>
                  <a:gd name="connsiteX64-2961" fmla="*/ 1242 w 10000"/>
                  <a:gd name="connsiteY64-2962" fmla="*/ 7924 h 10000"/>
                  <a:gd name="connsiteX65-2963" fmla="*/ 827 w 10000"/>
                  <a:gd name="connsiteY65-2964" fmla="*/ 6604 h 10000"/>
                  <a:gd name="connsiteX66-2965" fmla="*/ 620 w 10000"/>
                  <a:gd name="connsiteY66-2966" fmla="*/ 5473 h 10000"/>
                  <a:gd name="connsiteX67-2967" fmla="*/ 570 w 10000"/>
                  <a:gd name="connsiteY67-2968" fmla="*/ 4152 h 10000"/>
                  <a:gd name="connsiteX68-2969" fmla="*/ 931 w 10000"/>
                  <a:gd name="connsiteY68-2970" fmla="*/ 1509 h 10000"/>
                  <a:gd name="connsiteX69-2971" fmla="*/ 1863 w 10000"/>
                  <a:gd name="connsiteY69-2972" fmla="*/ 376 h 10000"/>
                  <a:gd name="connsiteX70-2973" fmla="*/ 2430 w 10000"/>
                  <a:gd name="connsiteY70-2974" fmla="*/ 566 h 10000"/>
                  <a:gd name="connsiteX71-2975" fmla="*/ 2948 w 10000"/>
                  <a:gd name="connsiteY71-2976" fmla="*/ 1323 h 10000"/>
                  <a:gd name="connsiteX72-2977" fmla="*/ 3154 w 10000"/>
                  <a:gd name="connsiteY72-2978" fmla="*/ 1888 h 10000"/>
                  <a:gd name="connsiteX73-2979" fmla="*/ 3360 w 10000"/>
                  <a:gd name="connsiteY73-2980" fmla="*/ 2641 h 10000"/>
                  <a:gd name="connsiteX74-2981" fmla="*/ 3413 w 10000"/>
                  <a:gd name="connsiteY74-2982" fmla="*/ 3586 h 10000"/>
                  <a:gd name="connsiteX75-2983" fmla="*/ 3257 w 10000"/>
                  <a:gd name="connsiteY75-2984" fmla="*/ 4527 h 10000"/>
                  <a:gd name="connsiteX76-2985" fmla="*/ 2741 w 10000"/>
                  <a:gd name="connsiteY76-2986" fmla="*/ 5473 h 10000"/>
                  <a:gd name="connsiteX77-2987" fmla="*/ 2171 w 10000"/>
                  <a:gd name="connsiteY77-2988" fmla="*/ 5659 h 10000"/>
                  <a:gd name="connsiteX78-2989" fmla="*/ 982 w 10000"/>
                  <a:gd name="connsiteY78-2990" fmla="*/ 4527 h 10000"/>
                  <a:gd name="connsiteX79-2991" fmla="*/ 465 w 10000"/>
                  <a:gd name="connsiteY79-2992" fmla="*/ 3396 h 10000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  <a:cxn ang="0">
                    <a:pos x="connsiteX16-33" y="connsiteY16-34"/>
                  </a:cxn>
                  <a:cxn ang="0">
                    <a:pos x="connsiteX17-35" y="connsiteY17-36"/>
                  </a:cxn>
                  <a:cxn ang="0">
                    <a:pos x="connsiteX18-37" y="connsiteY18-38"/>
                  </a:cxn>
                  <a:cxn ang="0">
                    <a:pos x="connsiteX19-39" y="connsiteY19-40"/>
                  </a:cxn>
                  <a:cxn ang="0">
                    <a:pos x="connsiteX20-41" y="connsiteY20-42"/>
                  </a:cxn>
                  <a:cxn ang="0">
                    <a:pos x="connsiteX21-43" y="connsiteY21-44"/>
                  </a:cxn>
                  <a:cxn ang="0">
                    <a:pos x="connsiteX22-45" y="connsiteY22-46"/>
                  </a:cxn>
                  <a:cxn ang="0">
                    <a:pos x="connsiteX23-47" y="connsiteY23-48"/>
                  </a:cxn>
                  <a:cxn ang="0">
                    <a:pos x="connsiteX24-49" y="connsiteY24-50"/>
                  </a:cxn>
                  <a:cxn ang="0">
                    <a:pos x="connsiteX25-51" y="connsiteY25-52"/>
                  </a:cxn>
                  <a:cxn ang="0">
                    <a:pos x="connsiteX26-53" y="connsiteY26-54"/>
                  </a:cxn>
                  <a:cxn ang="0">
                    <a:pos x="connsiteX27-55" y="connsiteY27-56"/>
                  </a:cxn>
                  <a:cxn ang="0">
                    <a:pos x="connsiteX28-57" y="connsiteY28-58"/>
                  </a:cxn>
                  <a:cxn ang="0">
                    <a:pos x="connsiteX29-59" y="connsiteY29-60"/>
                  </a:cxn>
                  <a:cxn ang="0">
                    <a:pos x="connsiteX30-61" y="connsiteY30-62"/>
                  </a:cxn>
                  <a:cxn ang="0">
                    <a:pos x="connsiteX31-63" y="connsiteY31-64"/>
                  </a:cxn>
                  <a:cxn ang="0">
                    <a:pos x="connsiteX32-65" y="connsiteY32-66"/>
                  </a:cxn>
                  <a:cxn ang="0">
                    <a:pos x="connsiteX33-67" y="connsiteY33-68"/>
                  </a:cxn>
                  <a:cxn ang="0">
                    <a:pos x="connsiteX34-69" y="connsiteY34-70"/>
                  </a:cxn>
                  <a:cxn ang="0">
                    <a:pos x="connsiteX35-71" y="connsiteY35-72"/>
                  </a:cxn>
                  <a:cxn ang="0">
                    <a:pos x="connsiteX36-73" y="connsiteY36-74"/>
                  </a:cxn>
                  <a:cxn ang="0">
                    <a:pos x="connsiteX37-75" y="connsiteY37-76"/>
                  </a:cxn>
                  <a:cxn ang="0">
                    <a:pos x="connsiteX38-77" y="connsiteY38-78"/>
                  </a:cxn>
                  <a:cxn ang="0">
                    <a:pos x="connsiteX39-79" y="connsiteY39-80"/>
                  </a:cxn>
                  <a:cxn ang="0">
                    <a:pos x="connsiteX40-81" y="connsiteY40-82"/>
                  </a:cxn>
                  <a:cxn ang="0">
                    <a:pos x="connsiteX41-83" y="connsiteY41-84"/>
                  </a:cxn>
                  <a:cxn ang="0">
                    <a:pos x="connsiteX42-85" y="connsiteY42-86"/>
                  </a:cxn>
                  <a:cxn ang="0">
                    <a:pos x="connsiteX43-87" y="connsiteY43-88"/>
                  </a:cxn>
                  <a:cxn ang="0">
                    <a:pos x="connsiteX44-89" y="connsiteY44-90"/>
                  </a:cxn>
                  <a:cxn ang="0">
                    <a:pos x="connsiteX45-91" y="connsiteY45-92"/>
                  </a:cxn>
                  <a:cxn ang="0">
                    <a:pos x="connsiteX46-93" y="connsiteY46-94"/>
                  </a:cxn>
                  <a:cxn ang="0">
                    <a:pos x="connsiteX47-95" y="connsiteY47-96"/>
                  </a:cxn>
                  <a:cxn ang="0">
                    <a:pos x="connsiteX48-97" y="connsiteY48-98"/>
                  </a:cxn>
                  <a:cxn ang="0">
                    <a:pos x="connsiteX49-99" y="connsiteY49-100"/>
                  </a:cxn>
                  <a:cxn ang="0">
                    <a:pos x="connsiteX50-101" y="connsiteY50-102"/>
                  </a:cxn>
                  <a:cxn ang="0">
                    <a:pos x="connsiteX51-103" y="connsiteY51-104"/>
                  </a:cxn>
                  <a:cxn ang="0">
                    <a:pos x="connsiteX52-105" y="connsiteY52-106"/>
                  </a:cxn>
                  <a:cxn ang="0">
                    <a:pos x="connsiteX53-107" y="connsiteY53-108"/>
                  </a:cxn>
                  <a:cxn ang="0">
                    <a:pos x="connsiteX54-109" y="connsiteY54-110"/>
                  </a:cxn>
                  <a:cxn ang="0">
                    <a:pos x="connsiteX55-111" y="connsiteY55-112"/>
                  </a:cxn>
                  <a:cxn ang="0">
                    <a:pos x="connsiteX56-113" y="connsiteY56-114"/>
                  </a:cxn>
                  <a:cxn ang="0">
                    <a:pos x="connsiteX57-115" y="connsiteY57-116"/>
                  </a:cxn>
                  <a:cxn ang="0">
                    <a:pos x="connsiteX58-117" y="connsiteY58-118"/>
                  </a:cxn>
                  <a:cxn ang="0">
                    <a:pos x="connsiteX59-119" y="connsiteY59-120"/>
                  </a:cxn>
                  <a:cxn ang="0">
                    <a:pos x="connsiteX60-121" y="connsiteY60-122"/>
                  </a:cxn>
                  <a:cxn ang="0">
                    <a:pos x="connsiteX61-123" y="connsiteY61-124"/>
                  </a:cxn>
                  <a:cxn ang="0">
                    <a:pos x="connsiteX62-125" y="connsiteY62-126"/>
                  </a:cxn>
                  <a:cxn ang="0">
                    <a:pos x="connsiteX63-127" y="connsiteY63-128"/>
                  </a:cxn>
                  <a:cxn ang="0">
                    <a:pos x="connsiteX64-129" y="connsiteY64-130"/>
                  </a:cxn>
                  <a:cxn ang="0">
                    <a:pos x="connsiteX65-131" y="connsiteY65-132"/>
                  </a:cxn>
                  <a:cxn ang="0">
                    <a:pos x="connsiteX66-133" y="connsiteY66-134"/>
                  </a:cxn>
                  <a:cxn ang="0">
                    <a:pos x="connsiteX67-135" y="connsiteY67-136"/>
                  </a:cxn>
                  <a:cxn ang="0">
                    <a:pos x="connsiteX68-137" y="connsiteY68-138"/>
                  </a:cxn>
                  <a:cxn ang="0">
                    <a:pos x="connsiteX69-139" y="connsiteY69-140"/>
                  </a:cxn>
                  <a:cxn ang="0">
                    <a:pos x="connsiteX70-141" y="connsiteY70-142"/>
                  </a:cxn>
                  <a:cxn ang="0">
                    <a:pos x="connsiteX71-143" y="connsiteY71-144"/>
                  </a:cxn>
                  <a:cxn ang="0">
                    <a:pos x="connsiteX72-145" y="connsiteY72-146"/>
                  </a:cxn>
                  <a:cxn ang="0">
                    <a:pos x="connsiteX73-147" y="connsiteY73-148"/>
                  </a:cxn>
                  <a:cxn ang="0">
                    <a:pos x="connsiteX74-149" y="connsiteY74-150"/>
                  </a:cxn>
                  <a:cxn ang="0">
                    <a:pos x="connsiteX75-151" y="connsiteY75-152"/>
                  </a:cxn>
                  <a:cxn ang="0">
                    <a:pos x="connsiteX76-153" y="connsiteY76-154"/>
                  </a:cxn>
                  <a:cxn ang="0">
                    <a:pos x="connsiteX77-155" y="connsiteY77-156"/>
                  </a:cxn>
                  <a:cxn ang="0">
                    <a:pos x="connsiteX78-157" y="connsiteY78-158"/>
                  </a:cxn>
                  <a:cxn ang="0">
                    <a:pos x="connsiteX79-159" y="connsiteY79-160"/>
                  </a:cxn>
                </a:cxnLst>
                <a:rect l="l" t="t" r="r" b="b"/>
                <a:pathLst>
                  <a:path w="10000" h="10000">
                    <a:moveTo>
                      <a:pt x="465" y="3396"/>
                    </a:moveTo>
                    <a:cubicBezTo>
                      <a:pt x="302" y="2925"/>
                      <a:pt x="9" y="1699"/>
                      <a:pt x="0" y="1699"/>
                    </a:cubicBezTo>
                    <a:cubicBezTo>
                      <a:pt x="103" y="2453"/>
                      <a:pt x="259" y="3019"/>
                      <a:pt x="413" y="3396"/>
                    </a:cubicBezTo>
                    <a:cubicBezTo>
                      <a:pt x="570" y="3962"/>
                      <a:pt x="775" y="4338"/>
                      <a:pt x="931" y="4718"/>
                    </a:cubicBezTo>
                    <a:cubicBezTo>
                      <a:pt x="1292" y="5284"/>
                      <a:pt x="1706" y="5849"/>
                      <a:pt x="2120" y="6037"/>
                    </a:cubicBezTo>
                    <a:cubicBezTo>
                      <a:pt x="2327" y="6037"/>
                      <a:pt x="2534" y="6037"/>
                      <a:pt x="2741" y="5849"/>
                    </a:cubicBezTo>
                    <a:cubicBezTo>
                      <a:pt x="2948" y="5659"/>
                      <a:pt x="3154" y="5473"/>
                      <a:pt x="3309" y="4904"/>
                    </a:cubicBezTo>
                    <a:cubicBezTo>
                      <a:pt x="3360" y="4527"/>
                      <a:pt x="3463" y="4152"/>
                      <a:pt x="3463" y="3772"/>
                    </a:cubicBezTo>
                    <a:cubicBezTo>
                      <a:pt x="3516" y="3396"/>
                      <a:pt x="3516" y="2830"/>
                      <a:pt x="3463" y="2641"/>
                    </a:cubicBezTo>
                    <a:cubicBezTo>
                      <a:pt x="3413" y="2262"/>
                      <a:pt x="3309" y="1888"/>
                      <a:pt x="3257" y="1699"/>
                    </a:cubicBezTo>
                    <a:cubicBezTo>
                      <a:pt x="3154" y="1323"/>
                      <a:pt x="3102" y="1132"/>
                      <a:pt x="2998" y="943"/>
                    </a:cubicBezTo>
                    <a:cubicBezTo>
                      <a:pt x="2844" y="566"/>
                      <a:pt x="2637" y="376"/>
                      <a:pt x="2481" y="190"/>
                    </a:cubicBezTo>
                    <a:cubicBezTo>
                      <a:pt x="2275" y="0"/>
                      <a:pt x="2068" y="0"/>
                      <a:pt x="1913" y="0"/>
                    </a:cubicBezTo>
                    <a:cubicBezTo>
                      <a:pt x="1706" y="0"/>
                      <a:pt x="1552" y="0"/>
                      <a:pt x="1345" y="190"/>
                    </a:cubicBezTo>
                    <a:cubicBezTo>
                      <a:pt x="1190" y="376"/>
                      <a:pt x="1035" y="755"/>
                      <a:pt x="879" y="1132"/>
                    </a:cubicBezTo>
                    <a:cubicBezTo>
                      <a:pt x="775" y="1509"/>
                      <a:pt x="620" y="1888"/>
                      <a:pt x="570" y="2453"/>
                    </a:cubicBezTo>
                    <a:cubicBezTo>
                      <a:pt x="465" y="3019"/>
                      <a:pt x="413" y="3586"/>
                      <a:pt x="413" y="4152"/>
                    </a:cubicBezTo>
                    <a:cubicBezTo>
                      <a:pt x="413" y="4718"/>
                      <a:pt x="465" y="5284"/>
                      <a:pt x="518" y="5659"/>
                    </a:cubicBezTo>
                    <a:cubicBezTo>
                      <a:pt x="570" y="6227"/>
                      <a:pt x="673" y="6604"/>
                      <a:pt x="724" y="6792"/>
                    </a:cubicBezTo>
                    <a:cubicBezTo>
                      <a:pt x="879" y="7547"/>
                      <a:pt x="1035" y="7924"/>
                      <a:pt x="1137" y="8300"/>
                    </a:cubicBezTo>
                    <a:cubicBezTo>
                      <a:pt x="1292" y="8680"/>
                      <a:pt x="1448" y="9055"/>
                      <a:pt x="1655" y="9247"/>
                    </a:cubicBezTo>
                    <a:cubicBezTo>
                      <a:pt x="1863" y="9622"/>
                      <a:pt x="2120" y="9810"/>
                      <a:pt x="2378" y="10000"/>
                    </a:cubicBezTo>
                    <a:cubicBezTo>
                      <a:pt x="2688" y="10000"/>
                      <a:pt x="2998" y="10000"/>
                      <a:pt x="3309" y="9810"/>
                    </a:cubicBezTo>
                    <a:cubicBezTo>
                      <a:pt x="3620" y="9622"/>
                      <a:pt x="3981" y="9055"/>
                      <a:pt x="4291" y="8490"/>
                    </a:cubicBezTo>
                    <a:cubicBezTo>
                      <a:pt x="4602" y="7736"/>
                      <a:pt x="4963" y="6981"/>
                      <a:pt x="5273" y="6227"/>
                    </a:cubicBezTo>
                    <a:cubicBezTo>
                      <a:pt x="5584" y="5284"/>
                      <a:pt x="5894" y="4527"/>
                      <a:pt x="6255" y="3772"/>
                    </a:cubicBezTo>
                    <a:cubicBezTo>
                      <a:pt x="6618" y="2830"/>
                      <a:pt x="6979" y="2262"/>
                      <a:pt x="7393" y="1699"/>
                    </a:cubicBezTo>
                    <a:cubicBezTo>
                      <a:pt x="7754" y="1323"/>
                      <a:pt x="8169" y="1132"/>
                      <a:pt x="8583" y="1323"/>
                    </a:cubicBezTo>
                    <a:cubicBezTo>
                      <a:pt x="8789" y="1323"/>
                      <a:pt x="8944" y="1509"/>
                      <a:pt x="9150" y="1888"/>
                    </a:cubicBezTo>
                    <a:cubicBezTo>
                      <a:pt x="9306" y="2076"/>
                      <a:pt x="9512" y="2453"/>
                      <a:pt x="9616" y="3019"/>
                    </a:cubicBezTo>
                    <a:cubicBezTo>
                      <a:pt x="9771" y="3586"/>
                      <a:pt x="9875" y="4152"/>
                      <a:pt x="9926" y="4904"/>
                    </a:cubicBezTo>
                    <a:cubicBezTo>
                      <a:pt x="9978" y="5284"/>
                      <a:pt x="9978" y="5473"/>
                      <a:pt x="9978" y="5849"/>
                    </a:cubicBezTo>
                    <a:cubicBezTo>
                      <a:pt x="9926" y="6227"/>
                      <a:pt x="9926" y="6604"/>
                      <a:pt x="9875" y="6792"/>
                    </a:cubicBezTo>
                    <a:cubicBezTo>
                      <a:pt x="9771" y="7357"/>
                      <a:pt x="9616" y="7736"/>
                      <a:pt x="9461" y="7924"/>
                    </a:cubicBezTo>
                    <a:cubicBezTo>
                      <a:pt x="9306" y="8300"/>
                      <a:pt x="9099" y="8300"/>
                      <a:pt x="8944" y="8300"/>
                    </a:cubicBezTo>
                    <a:cubicBezTo>
                      <a:pt x="8633" y="8300"/>
                      <a:pt x="8323" y="7736"/>
                      <a:pt x="8117" y="6981"/>
                    </a:cubicBezTo>
                    <a:cubicBezTo>
                      <a:pt x="8013" y="6604"/>
                      <a:pt x="7911" y="6227"/>
                      <a:pt x="7859" y="5849"/>
                    </a:cubicBezTo>
                    <a:cubicBezTo>
                      <a:pt x="7806" y="5284"/>
                      <a:pt x="7806" y="4904"/>
                      <a:pt x="7806" y="4338"/>
                    </a:cubicBezTo>
                    <a:cubicBezTo>
                      <a:pt x="7859" y="3962"/>
                      <a:pt x="7911" y="3586"/>
                      <a:pt x="8013" y="3396"/>
                    </a:cubicBezTo>
                    <a:cubicBezTo>
                      <a:pt x="8065" y="3208"/>
                      <a:pt x="8169" y="3019"/>
                      <a:pt x="8220" y="3019"/>
                    </a:cubicBezTo>
                    <a:cubicBezTo>
                      <a:pt x="8426" y="2830"/>
                      <a:pt x="8530" y="2830"/>
                      <a:pt x="8633" y="2830"/>
                    </a:cubicBezTo>
                    <a:lnTo>
                      <a:pt x="8737" y="2830"/>
                    </a:lnTo>
                    <a:lnTo>
                      <a:pt x="8633" y="2830"/>
                    </a:lnTo>
                    <a:cubicBezTo>
                      <a:pt x="8530" y="2830"/>
                      <a:pt x="8426" y="2830"/>
                      <a:pt x="8220" y="3019"/>
                    </a:cubicBezTo>
                    <a:cubicBezTo>
                      <a:pt x="8169" y="3019"/>
                      <a:pt x="8065" y="3208"/>
                      <a:pt x="8013" y="3396"/>
                    </a:cubicBezTo>
                    <a:cubicBezTo>
                      <a:pt x="7911" y="3586"/>
                      <a:pt x="7859" y="3962"/>
                      <a:pt x="7806" y="4338"/>
                    </a:cubicBezTo>
                    <a:cubicBezTo>
                      <a:pt x="7806" y="4904"/>
                      <a:pt x="7806" y="5284"/>
                      <a:pt x="7859" y="5849"/>
                    </a:cubicBezTo>
                    <a:cubicBezTo>
                      <a:pt x="7911" y="6227"/>
                      <a:pt x="8013" y="6792"/>
                      <a:pt x="8117" y="7169"/>
                    </a:cubicBezTo>
                    <a:cubicBezTo>
                      <a:pt x="8323" y="7924"/>
                      <a:pt x="8633" y="8300"/>
                      <a:pt x="8944" y="8300"/>
                    </a:cubicBezTo>
                    <a:cubicBezTo>
                      <a:pt x="9047" y="8490"/>
                      <a:pt x="9150" y="8300"/>
                      <a:pt x="9203" y="8300"/>
                    </a:cubicBezTo>
                    <a:cubicBezTo>
                      <a:pt x="9306" y="8300"/>
                      <a:pt x="9410" y="8300"/>
                      <a:pt x="9461" y="8115"/>
                    </a:cubicBezTo>
                    <a:cubicBezTo>
                      <a:pt x="9564" y="7924"/>
                      <a:pt x="9616" y="7924"/>
                      <a:pt x="9718" y="7736"/>
                    </a:cubicBezTo>
                    <a:cubicBezTo>
                      <a:pt x="9771" y="7547"/>
                      <a:pt x="9875" y="7169"/>
                      <a:pt x="9926" y="6981"/>
                    </a:cubicBezTo>
                    <a:cubicBezTo>
                      <a:pt x="9978" y="6604"/>
                      <a:pt x="9978" y="6227"/>
                      <a:pt x="9978" y="5849"/>
                    </a:cubicBezTo>
                    <a:cubicBezTo>
                      <a:pt x="10029" y="5473"/>
                      <a:pt x="9978" y="5094"/>
                      <a:pt x="9978" y="4718"/>
                    </a:cubicBezTo>
                    <a:cubicBezTo>
                      <a:pt x="9926" y="3962"/>
                      <a:pt x="9822" y="3396"/>
                      <a:pt x="9668" y="2830"/>
                    </a:cubicBezTo>
                    <a:cubicBezTo>
                      <a:pt x="9512" y="2262"/>
                      <a:pt x="9357" y="1888"/>
                      <a:pt x="9150" y="1699"/>
                    </a:cubicBezTo>
                    <a:cubicBezTo>
                      <a:pt x="8944" y="1323"/>
                      <a:pt x="8789" y="1132"/>
                      <a:pt x="8583" y="943"/>
                    </a:cubicBezTo>
                    <a:cubicBezTo>
                      <a:pt x="8169" y="943"/>
                      <a:pt x="7754" y="1132"/>
                      <a:pt x="7341" y="1509"/>
                    </a:cubicBezTo>
                    <a:cubicBezTo>
                      <a:pt x="6928" y="2076"/>
                      <a:pt x="6566" y="2641"/>
                      <a:pt x="6205" y="3396"/>
                    </a:cubicBezTo>
                    <a:cubicBezTo>
                      <a:pt x="5842" y="4338"/>
                      <a:pt x="5533" y="5094"/>
                      <a:pt x="5170" y="6037"/>
                    </a:cubicBezTo>
                    <a:cubicBezTo>
                      <a:pt x="4860" y="6792"/>
                      <a:pt x="4549" y="7547"/>
                      <a:pt x="4240" y="8115"/>
                    </a:cubicBezTo>
                    <a:cubicBezTo>
                      <a:pt x="3568" y="9432"/>
                      <a:pt x="2948" y="9810"/>
                      <a:pt x="2378" y="9432"/>
                    </a:cubicBezTo>
                    <a:cubicBezTo>
                      <a:pt x="2120" y="9432"/>
                      <a:pt x="1913" y="9247"/>
                      <a:pt x="1706" y="8868"/>
                    </a:cubicBezTo>
                    <a:cubicBezTo>
                      <a:pt x="1498" y="8680"/>
                      <a:pt x="1345" y="8300"/>
                      <a:pt x="1242" y="7924"/>
                    </a:cubicBezTo>
                    <a:cubicBezTo>
                      <a:pt x="1085" y="7736"/>
                      <a:pt x="982" y="7169"/>
                      <a:pt x="827" y="6604"/>
                    </a:cubicBezTo>
                    <a:cubicBezTo>
                      <a:pt x="775" y="6227"/>
                      <a:pt x="673" y="6037"/>
                      <a:pt x="620" y="5473"/>
                    </a:cubicBezTo>
                    <a:cubicBezTo>
                      <a:pt x="570" y="5094"/>
                      <a:pt x="570" y="4718"/>
                      <a:pt x="570" y="4152"/>
                    </a:cubicBezTo>
                    <a:cubicBezTo>
                      <a:pt x="622" y="3491"/>
                      <a:pt x="716" y="2138"/>
                      <a:pt x="931" y="1509"/>
                    </a:cubicBezTo>
                    <a:cubicBezTo>
                      <a:pt x="1190" y="755"/>
                      <a:pt x="1552" y="376"/>
                      <a:pt x="1863" y="376"/>
                    </a:cubicBezTo>
                    <a:cubicBezTo>
                      <a:pt x="2068" y="376"/>
                      <a:pt x="2224" y="376"/>
                      <a:pt x="2430" y="566"/>
                    </a:cubicBezTo>
                    <a:cubicBezTo>
                      <a:pt x="2585" y="755"/>
                      <a:pt x="2791" y="943"/>
                      <a:pt x="2948" y="1323"/>
                    </a:cubicBezTo>
                    <a:cubicBezTo>
                      <a:pt x="3050" y="1323"/>
                      <a:pt x="3102" y="1509"/>
                      <a:pt x="3154" y="1888"/>
                    </a:cubicBezTo>
                    <a:cubicBezTo>
                      <a:pt x="3257" y="2076"/>
                      <a:pt x="3309" y="2262"/>
                      <a:pt x="3360" y="2641"/>
                    </a:cubicBezTo>
                    <a:cubicBezTo>
                      <a:pt x="3413" y="2830"/>
                      <a:pt x="3413" y="3208"/>
                      <a:pt x="3413" y="3586"/>
                    </a:cubicBezTo>
                    <a:cubicBezTo>
                      <a:pt x="3360" y="3962"/>
                      <a:pt x="3309" y="4338"/>
                      <a:pt x="3257" y="4527"/>
                    </a:cubicBezTo>
                    <a:cubicBezTo>
                      <a:pt x="3154" y="5094"/>
                      <a:pt x="2948" y="5473"/>
                      <a:pt x="2741" y="5473"/>
                    </a:cubicBezTo>
                    <a:cubicBezTo>
                      <a:pt x="2534" y="5659"/>
                      <a:pt x="2327" y="5659"/>
                      <a:pt x="2171" y="5659"/>
                    </a:cubicBezTo>
                    <a:cubicBezTo>
                      <a:pt x="1758" y="5659"/>
                      <a:pt x="1345" y="5094"/>
                      <a:pt x="982" y="4527"/>
                    </a:cubicBezTo>
                    <a:cubicBezTo>
                      <a:pt x="775" y="4152"/>
                      <a:pt x="620" y="3772"/>
                      <a:pt x="465" y="3396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04" name="Freeform 201"/>
              <p:cNvSpPr/>
              <p:nvPr/>
            </p:nvSpPr>
            <p:spPr bwMode="auto">
              <a:xfrm rot="16069449">
                <a:off x="2866485" y="2006162"/>
                <a:ext cx="42863" cy="54472"/>
              </a:xfrm>
              <a:custGeom>
                <a:avLst/>
                <a:gdLst>
                  <a:gd name="T0" fmla="*/ 1 w 5"/>
                  <a:gd name="T1" fmla="*/ 3 h 4"/>
                  <a:gd name="T2" fmla="*/ 1 w 5"/>
                  <a:gd name="T3" fmla="*/ 1 h 4"/>
                  <a:gd name="T4" fmla="*/ 4 w 5"/>
                  <a:gd name="T5" fmla="*/ 1 h 4"/>
                  <a:gd name="T6" fmla="*/ 4 w 5"/>
                  <a:gd name="T7" fmla="*/ 3 h 4"/>
                  <a:gd name="T8" fmla="*/ 1 w 5"/>
                  <a:gd name="T9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1" y="3"/>
                    </a:move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4" y="0"/>
                      <a:pt x="4" y="1"/>
                    </a:cubicBezTo>
                    <a:cubicBezTo>
                      <a:pt x="5" y="1"/>
                      <a:pt x="5" y="2"/>
                      <a:pt x="4" y="3"/>
                    </a:cubicBezTo>
                    <a:cubicBezTo>
                      <a:pt x="3" y="4"/>
                      <a:pt x="2" y="4"/>
                      <a:pt x="1" y="3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05" name="Freeform 202"/>
              <p:cNvSpPr/>
              <p:nvPr/>
            </p:nvSpPr>
            <p:spPr bwMode="auto">
              <a:xfrm rot="16069449">
                <a:off x="2344482" y="2002689"/>
                <a:ext cx="873125" cy="471467"/>
              </a:xfrm>
              <a:custGeom>
                <a:avLst/>
                <a:gdLst>
                  <a:gd name="T0" fmla="*/ 18 w 102"/>
                  <a:gd name="T1" fmla="*/ 25 h 35"/>
                  <a:gd name="T2" fmla="*/ 24 w 102"/>
                  <a:gd name="T3" fmla="*/ 23 h 35"/>
                  <a:gd name="T4" fmla="*/ 19 w 102"/>
                  <a:gd name="T5" fmla="*/ 22 h 35"/>
                  <a:gd name="T6" fmla="*/ 27 w 102"/>
                  <a:gd name="T7" fmla="*/ 19 h 35"/>
                  <a:gd name="T8" fmla="*/ 30 w 102"/>
                  <a:gd name="T9" fmla="*/ 18 h 35"/>
                  <a:gd name="T10" fmla="*/ 33 w 102"/>
                  <a:gd name="T11" fmla="*/ 18 h 35"/>
                  <a:gd name="T12" fmla="*/ 35 w 102"/>
                  <a:gd name="T13" fmla="*/ 16 h 35"/>
                  <a:gd name="T14" fmla="*/ 33 w 102"/>
                  <a:gd name="T15" fmla="*/ 15 h 35"/>
                  <a:gd name="T16" fmla="*/ 36 w 102"/>
                  <a:gd name="T17" fmla="*/ 14 h 35"/>
                  <a:gd name="T18" fmla="*/ 40 w 102"/>
                  <a:gd name="T19" fmla="*/ 14 h 35"/>
                  <a:gd name="T20" fmla="*/ 41 w 102"/>
                  <a:gd name="T21" fmla="*/ 12 h 35"/>
                  <a:gd name="T22" fmla="*/ 39 w 102"/>
                  <a:gd name="T23" fmla="*/ 12 h 35"/>
                  <a:gd name="T24" fmla="*/ 43 w 102"/>
                  <a:gd name="T25" fmla="*/ 13 h 35"/>
                  <a:gd name="T26" fmla="*/ 47 w 102"/>
                  <a:gd name="T27" fmla="*/ 12 h 35"/>
                  <a:gd name="T28" fmla="*/ 50 w 102"/>
                  <a:gd name="T29" fmla="*/ 12 h 35"/>
                  <a:gd name="T30" fmla="*/ 50 w 102"/>
                  <a:gd name="T31" fmla="*/ 9 h 35"/>
                  <a:gd name="T32" fmla="*/ 51 w 102"/>
                  <a:gd name="T33" fmla="*/ 9 h 35"/>
                  <a:gd name="T34" fmla="*/ 53 w 102"/>
                  <a:gd name="T35" fmla="*/ 11 h 35"/>
                  <a:gd name="T36" fmla="*/ 56 w 102"/>
                  <a:gd name="T37" fmla="*/ 11 h 35"/>
                  <a:gd name="T38" fmla="*/ 58 w 102"/>
                  <a:gd name="T39" fmla="*/ 13 h 35"/>
                  <a:gd name="T40" fmla="*/ 61 w 102"/>
                  <a:gd name="T41" fmla="*/ 10 h 35"/>
                  <a:gd name="T42" fmla="*/ 65 w 102"/>
                  <a:gd name="T43" fmla="*/ 9 h 35"/>
                  <a:gd name="T44" fmla="*/ 63 w 102"/>
                  <a:gd name="T45" fmla="*/ 7 h 35"/>
                  <a:gd name="T46" fmla="*/ 64 w 102"/>
                  <a:gd name="T47" fmla="*/ 6 h 35"/>
                  <a:gd name="T48" fmla="*/ 67 w 102"/>
                  <a:gd name="T49" fmla="*/ 8 h 35"/>
                  <a:gd name="T50" fmla="*/ 70 w 102"/>
                  <a:gd name="T51" fmla="*/ 9 h 35"/>
                  <a:gd name="T52" fmla="*/ 73 w 102"/>
                  <a:gd name="T53" fmla="*/ 8 h 35"/>
                  <a:gd name="T54" fmla="*/ 77 w 102"/>
                  <a:gd name="T55" fmla="*/ 7 h 35"/>
                  <a:gd name="T56" fmla="*/ 75 w 102"/>
                  <a:gd name="T57" fmla="*/ 4 h 35"/>
                  <a:gd name="T58" fmla="*/ 83 w 102"/>
                  <a:gd name="T59" fmla="*/ 5 h 35"/>
                  <a:gd name="T60" fmla="*/ 87 w 102"/>
                  <a:gd name="T61" fmla="*/ 5 h 35"/>
                  <a:gd name="T62" fmla="*/ 87 w 102"/>
                  <a:gd name="T63" fmla="*/ 4 h 35"/>
                  <a:gd name="T64" fmla="*/ 90 w 102"/>
                  <a:gd name="T65" fmla="*/ 4 h 35"/>
                  <a:gd name="T66" fmla="*/ 90 w 102"/>
                  <a:gd name="T67" fmla="*/ 3 h 35"/>
                  <a:gd name="T68" fmla="*/ 102 w 102"/>
                  <a:gd name="T69" fmla="*/ 6 h 35"/>
                  <a:gd name="T70" fmla="*/ 98 w 102"/>
                  <a:gd name="T71" fmla="*/ 3 h 35"/>
                  <a:gd name="T72" fmla="*/ 89 w 102"/>
                  <a:gd name="T73" fmla="*/ 1 h 35"/>
                  <a:gd name="T74" fmla="*/ 77 w 102"/>
                  <a:gd name="T75" fmla="*/ 0 h 35"/>
                  <a:gd name="T76" fmla="*/ 59 w 102"/>
                  <a:gd name="T77" fmla="*/ 2 h 35"/>
                  <a:gd name="T78" fmla="*/ 49 w 102"/>
                  <a:gd name="T79" fmla="*/ 5 h 35"/>
                  <a:gd name="T80" fmla="*/ 38 w 102"/>
                  <a:gd name="T81" fmla="*/ 9 h 35"/>
                  <a:gd name="T82" fmla="*/ 0 w 102"/>
                  <a:gd name="T83" fmla="*/ 35 h 35"/>
                  <a:gd name="T84" fmla="*/ 18 w 102"/>
                  <a:gd name="T85" fmla="*/ 25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02" h="35">
                    <a:moveTo>
                      <a:pt x="18" y="25"/>
                    </a:moveTo>
                    <a:cubicBezTo>
                      <a:pt x="23" y="23"/>
                      <a:pt x="23" y="23"/>
                      <a:pt x="24" y="23"/>
                    </a:cubicBezTo>
                    <a:cubicBezTo>
                      <a:pt x="25" y="22"/>
                      <a:pt x="20" y="22"/>
                      <a:pt x="19" y="22"/>
                    </a:cubicBezTo>
                    <a:cubicBezTo>
                      <a:pt x="20" y="21"/>
                      <a:pt x="25" y="20"/>
                      <a:pt x="27" y="19"/>
                    </a:cubicBezTo>
                    <a:cubicBezTo>
                      <a:pt x="28" y="19"/>
                      <a:pt x="29" y="18"/>
                      <a:pt x="30" y="18"/>
                    </a:cubicBezTo>
                    <a:cubicBezTo>
                      <a:pt x="31" y="18"/>
                      <a:pt x="32" y="18"/>
                      <a:pt x="33" y="18"/>
                    </a:cubicBezTo>
                    <a:cubicBezTo>
                      <a:pt x="34" y="17"/>
                      <a:pt x="35" y="17"/>
                      <a:pt x="35" y="16"/>
                    </a:cubicBezTo>
                    <a:cubicBezTo>
                      <a:pt x="35" y="16"/>
                      <a:pt x="34" y="15"/>
                      <a:pt x="33" y="15"/>
                    </a:cubicBezTo>
                    <a:cubicBezTo>
                      <a:pt x="34" y="15"/>
                      <a:pt x="35" y="14"/>
                      <a:pt x="36" y="14"/>
                    </a:cubicBezTo>
                    <a:cubicBezTo>
                      <a:pt x="37" y="14"/>
                      <a:pt x="38" y="15"/>
                      <a:pt x="40" y="14"/>
                    </a:cubicBezTo>
                    <a:cubicBezTo>
                      <a:pt x="41" y="14"/>
                      <a:pt x="42" y="12"/>
                      <a:pt x="41" y="12"/>
                    </a:cubicBezTo>
                    <a:cubicBezTo>
                      <a:pt x="41" y="12"/>
                      <a:pt x="40" y="12"/>
                      <a:pt x="39" y="12"/>
                    </a:cubicBezTo>
                    <a:cubicBezTo>
                      <a:pt x="40" y="12"/>
                      <a:pt x="43" y="11"/>
                      <a:pt x="43" y="13"/>
                    </a:cubicBezTo>
                    <a:cubicBezTo>
                      <a:pt x="43" y="14"/>
                      <a:pt x="46" y="13"/>
                      <a:pt x="47" y="12"/>
                    </a:cubicBezTo>
                    <a:cubicBezTo>
                      <a:pt x="48" y="12"/>
                      <a:pt x="49" y="12"/>
                      <a:pt x="50" y="12"/>
                    </a:cubicBezTo>
                    <a:cubicBezTo>
                      <a:pt x="51" y="11"/>
                      <a:pt x="52" y="9"/>
                      <a:pt x="50" y="9"/>
                    </a:cubicBezTo>
                    <a:cubicBezTo>
                      <a:pt x="49" y="9"/>
                      <a:pt x="51" y="8"/>
                      <a:pt x="51" y="9"/>
                    </a:cubicBezTo>
                    <a:cubicBezTo>
                      <a:pt x="52" y="9"/>
                      <a:pt x="53" y="9"/>
                      <a:pt x="53" y="11"/>
                    </a:cubicBezTo>
                    <a:cubicBezTo>
                      <a:pt x="52" y="12"/>
                      <a:pt x="54" y="12"/>
                      <a:pt x="56" y="11"/>
                    </a:cubicBezTo>
                    <a:cubicBezTo>
                      <a:pt x="55" y="13"/>
                      <a:pt x="56" y="14"/>
                      <a:pt x="58" y="13"/>
                    </a:cubicBezTo>
                    <a:cubicBezTo>
                      <a:pt x="60" y="12"/>
                      <a:pt x="61" y="11"/>
                      <a:pt x="61" y="10"/>
                    </a:cubicBezTo>
                    <a:cubicBezTo>
                      <a:pt x="62" y="10"/>
                      <a:pt x="64" y="10"/>
                      <a:pt x="65" y="9"/>
                    </a:cubicBezTo>
                    <a:cubicBezTo>
                      <a:pt x="65" y="8"/>
                      <a:pt x="66" y="7"/>
                      <a:pt x="63" y="7"/>
                    </a:cubicBezTo>
                    <a:cubicBezTo>
                      <a:pt x="62" y="7"/>
                      <a:pt x="62" y="6"/>
                      <a:pt x="64" y="6"/>
                    </a:cubicBezTo>
                    <a:cubicBezTo>
                      <a:pt x="65" y="6"/>
                      <a:pt x="67" y="6"/>
                      <a:pt x="67" y="8"/>
                    </a:cubicBezTo>
                    <a:cubicBezTo>
                      <a:pt x="68" y="9"/>
                      <a:pt x="69" y="9"/>
                      <a:pt x="70" y="9"/>
                    </a:cubicBezTo>
                    <a:cubicBezTo>
                      <a:pt x="71" y="9"/>
                      <a:pt x="72" y="8"/>
                      <a:pt x="73" y="8"/>
                    </a:cubicBezTo>
                    <a:cubicBezTo>
                      <a:pt x="73" y="8"/>
                      <a:pt x="75" y="8"/>
                      <a:pt x="77" y="7"/>
                    </a:cubicBezTo>
                    <a:cubicBezTo>
                      <a:pt x="79" y="6"/>
                      <a:pt x="78" y="4"/>
                      <a:pt x="75" y="4"/>
                    </a:cubicBezTo>
                    <a:cubicBezTo>
                      <a:pt x="77" y="4"/>
                      <a:pt x="80" y="4"/>
                      <a:pt x="83" y="5"/>
                    </a:cubicBezTo>
                    <a:cubicBezTo>
                      <a:pt x="84" y="6"/>
                      <a:pt x="86" y="6"/>
                      <a:pt x="87" y="5"/>
                    </a:cubicBezTo>
                    <a:cubicBezTo>
                      <a:pt x="87" y="5"/>
                      <a:pt x="87" y="5"/>
                      <a:pt x="87" y="4"/>
                    </a:cubicBezTo>
                    <a:cubicBezTo>
                      <a:pt x="88" y="5"/>
                      <a:pt x="89" y="5"/>
                      <a:pt x="90" y="4"/>
                    </a:cubicBezTo>
                    <a:cubicBezTo>
                      <a:pt x="91" y="4"/>
                      <a:pt x="91" y="3"/>
                      <a:pt x="90" y="3"/>
                    </a:cubicBezTo>
                    <a:cubicBezTo>
                      <a:pt x="96" y="4"/>
                      <a:pt x="100" y="4"/>
                      <a:pt x="102" y="6"/>
                    </a:cubicBezTo>
                    <a:cubicBezTo>
                      <a:pt x="101" y="5"/>
                      <a:pt x="100" y="4"/>
                      <a:pt x="98" y="3"/>
                    </a:cubicBezTo>
                    <a:cubicBezTo>
                      <a:pt x="96" y="2"/>
                      <a:pt x="93" y="2"/>
                      <a:pt x="89" y="1"/>
                    </a:cubicBezTo>
                    <a:cubicBezTo>
                      <a:pt x="86" y="1"/>
                      <a:pt x="82" y="0"/>
                      <a:pt x="77" y="0"/>
                    </a:cubicBezTo>
                    <a:cubicBezTo>
                      <a:pt x="72" y="0"/>
                      <a:pt x="66" y="1"/>
                      <a:pt x="59" y="2"/>
                    </a:cubicBezTo>
                    <a:cubicBezTo>
                      <a:pt x="56" y="2"/>
                      <a:pt x="52" y="3"/>
                      <a:pt x="49" y="5"/>
                    </a:cubicBezTo>
                    <a:cubicBezTo>
                      <a:pt x="45" y="6"/>
                      <a:pt x="42" y="7"/>
                      <a:pt x="38" y="9"/>
                    </a:cubicBezTo>
                    <a:cubicBezTo>
                      <a:pt x="19" y="18"/>
                      <a:pt x="4" y="32"/>
                      <a:pt x="0" y="35"/>
                    </a:cubicBezTo>
                    <a:cubicBezTo>
                      <a:pt x="0" y="35"/>
                      <a:pt x="12" y="27"/>
                      <a:pt x="18" y="25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06" name="Freeform 203"/>
              <p:cNvSpPr/>
              <p:nvPr/>
            </p:nvSpPr>
            <p:spPr bwMode="auto">
              <a:xfrm rot="16069449">
                <a:off x="2856488" y="2705315"/>
                <a:ext cx="496888" cy="498390"/>
              </a:xfrm>
              <a:custGeom>
                <a:avLst/>
                <a:gdLst>
                  <a:gd name="T0" fmla="*/ 9 w 58"/>
                  <a:gd name="T1" fmla="*/ 37 h 37"/>
                  <a:gd name="T2" fmla="*/ 19 w 58"/>
                  <a:gd name="T3" fmla="*/ 36 h 37"/>
                  <a:gd name="T4" fmla="*/ 25 w 58"/>
                  <a:gd name="T5" fmla="*/ 34 h 37"/>
                  <a:gd name="T6" fmla="*/ 28 w 58"/>
                  <a:gd name="T7" fmla="*/ 33 h 37"/>
                  <a:gd name="T8" fmla="*/ 31 w 58"/>
                  <a:gd name="T9" fmla="*/ 31 h 37"/>
                  <a:gd name="T10" fmla="*/ 41 w 58"/>
                  <a:gd name="T11" fmla="*/ 23 h 37"/>
                  <a:gd name="T12" fmla="*/ 47 w 58"/>
                  <a:gd name="T13" fmla="*/ 14 h 37"/>
                  <a:gd name="T14" fmla="*/ 49 w 58"/>
                  <a:gd name="T15" fmla="*/ 12 h 37"/>
                  <a:gd name="T16" fmla="*/ 53 w 58"/>
                  <a:gd name="T17" fmla="*/ 6 h 37"/>
                  <a:gd name="T18" fmla="*/ 58 w 58"/>
                  <a:gd name="T19" fmla="*/ 0 h 37"/>
                  <a:gd name="T20" fmla="*/ 56 w 58"/>
                  <a:gd name="T21" fmla="*/ 1 h 37"/>
                  <a:gd name="T22" fmla="*/ 55 w 58"/>
                  <a:gd name="T23" fmla="*/ 2 h 37"/>
                  <a:gd name="T24" fmla="*/ 54 w 58"/>
                  <a:gd name="T25" fmla="*/ 2 h 37"/>
                  <a:gd name="T26" fmla="*/ 54 w 58"/>
                  <a:gd name="T27" fmla="*/ 2 h 37"/>
                  <a:gd name="T28" fmla="*/ 52 w 58"/>
                  <a:gd name="T29" fmla="*/ 5 h 37"/>
                  <a:gd name="T30" fmla="*/ 51 w 58"/>
                  <a:gd name="T31" fmla="*/ 7 h 37"/>
                  <a:gd name="T32" fmla="*/ 51 w 58"/>
                  <a:gd name="T33" fmla="*/ 7 h 37"/>
                  <a:gd name="T34" fmla="*/ 47 w 58"/>
                  <a:gd name="T35" fmla="*/ 10 h 37"/>
                  <a:gd name="T36" fmla="*/ 44 w 58"/>
                  <a:gd name="T37" fmla="*/ 13 h 37"/>
                  <a:gd name="T38" fmla="*/ 43 w 58"/>
                  <a:gd name="T39" fmla="*/ 13 h 37"/>
                  <a:gd name="T40" fmla="*/ 40 w 58"/>
                  <a:gd name="T41" fmla="*/ 19 h 37"/>
                  <a:gd name="T42" fmla="*/ 40 w 58"/>
                  <a:gd name="T43" fmla="*/ 20 h 37"/>
                  <a:gd name="T44" fmla="*/ 36 w 58"/>
                  <a:gd name="T45" fmla="*/ 23 h 37"/>
                  <a:gd name="T46" fmla="*/ 33 w 58"/>
                  <a:gd name="T47" fmla="*/ 26 h 37"/>
                  <a:gd name="T48" fmla="*/ 32 w 58"/>
                  <a:gd name="T49" fmla="*/ 26 h 37"/>
                  <a:gd name="T50" fmla="*/ 31 w 58"/>
                  <a:gd name="T51" fmla="*/ 27 h 37"/>
                  <a:gd name="T52" fmla="*/ 31 w 58"/>
                  <a:gd name="T53" fmla="*/ 27 h 37"/>
                  <a:gd name="T54" fmla="*/ 31 w 58"/>
                  <a:gd name="T55" fmla="*/ 26 h 37"/>
                  <a:gd name="T56" fmla="*/ 30 w 58"/>
                  <a:gd name="T57" fmla="*/ 24 h 37"/>
                  <a:gd name="T58" fmla="*/ 30 w 58"/>
                  <a:gd name="T59" fmla="*/ 23 h 37"/>
                  <a:gd name="T60" fmla="*/ 30 w 58"/>
                  <a:gd name="T61" fmla="*/ 22 h 37"/>
                  <a:gd name="T62" fmla="*/ 28 w 58"/>
                  <a:gd name="T63" fmla="*/ 24 h 37"/>
                  <a:gd name="T64" fmla="*/ 28 w 58"/>
                  <a:gd name="T65" fmla="*/ 24 h 37"/>
                  <a:gd name="T66" fmla="*/ 25 w 58"/>
                  <a:gd name="T67" fmla="*/ 27 h 37"/>
                  <a:gd name="T68" fmla="*/ 24 w 58"/>
                  <a:gd name="T69" fmla="*/ 27 h 37"/>
                  <a:gd name="T70" fmla="*/ 23 w 58"/>
                  <a:gd name="T71" fmla="*/ 28 h 37"/>
                  <a:gd name="T72" fmla="*/ 22 w 58"/>
                  <a:gd name="T73" fmla="*/ 28 h 37"/>
                  <a:gd name="T74" fmla="*/ 20 w 58"/>
                  <a:gd name="T75" fmla="*/ 29 h 37"/>
                  <a:gd name="T76" fmla="*/ 17 w 58"/>
                  <a:gd name="T77" fmla="*/ 31 h 37"/>
                  <a:gd name="T78" fmla="*/ 17 w 58"/>
                  <a:gd name="T79" fmla="*/ 32 h 37"/>
                  <a:gd name="T80" fmla="*/ 17 w 58"/>
                  <a:gd name="T81" fmla="*/ 33 h 37"/>
                  <a:gd name="T82" fmla="*/ 16 w 58"/>
                  <a:gd name="T83" fmla="*/ 35 h 37"/>
                  <a:gd name="T84" fmla="*/ 11 w 58"/>
                  <a:gd name="T85" fmla="*/ 36 h 37"/>
                  <a:gd name="T86" fmla="*/ 10 w 58"/>
                  <a:gd name="T87" fmla="*/ 36 h 37"/>
                  <a:gd name="T88" fmla="*/ 8 w 58"/>
                  <a:gd name="T89" fmla="*/ 35 h 37"/>
                  <a:gd name="T90" fmla="*/ 7 w 58"/>
                  <a:gd name="T91" fmla="*/ 35 h 37"/>
                  <a:gd name="T92" fmla="*/ 6 w 58"/>
                  <a:gd name="T93" fmla="*/ 35 h 37"/>
                  <a:gd name="T94" fmla="*/ 5 w 58"/>
                  <a:gd name="T95" fmla="*/ 35 h 37"/>
                  <a:gd name="T96" fmla="*/ 4 w 58"/>
                  <a:gd name="T97" fmla="*/ 35 h 37"/>
                  <a:gd name="T98" fmla="*/ 2 w 58"/>
                  <a:gd name="T99" fmla="*/ 35 h 37"/>
                  <a:gd name="T100" fmla="*/ 2 w 58"/>
                  <a:gd name="T101" fmla="*/ 35 h 37"/>
                  <a:gd name="T102" fmla="*/ 0 w 58"/>
                  <a:gd name="T103" fmla="*/ 35 h 37"/>
                  <a:gd name="T104" fmla="*/ 6 w 58"/>
                  <a:gd name="T105" fmla="*/ 36 h 37"/>
                  <a:gd name="T106" fmla="*/ 9 w 58"/>
                  <a:gd name="T107" fmla="*/ 37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58" h="37">
                    <a:moveTo>
                      <a:pt x="9" y="37"/>
                    </a:moveTo>
                    <a:cubicBezTo>
                      <a:pt x="12" y="37"/>
                      <a:pt x="15" y="37"/>
                      <a:pt x="19" y="36"/>
                    </a:cubicBezTo>
                    <a:cubicBezTo>
                      <a:pt x="21" y="36"/>
                      <a:pt x="23" y="35"/>
                      <a:pt x="25" y="34"/>
                    </a:cubicBezTo>
                    <a:cubicBezTo>
                      <a:pt x="26" y="34"/>
                      <a:pt x="27" y="33"/>
                      <a:pt x="28" y="33"/>
                    </a:cubicBezTo>
                    <a:cubicBezTo>
                      <a:pt x="29" y="32"/>
                      <a:pt x="30" y="32"/>
                      <a:pt x="31" y="31"/>
                    </a:cubicBezTo>
                    <a:cubicBezTo>
                      <a:pt x="35" y="29"/>
                      <a:pt x="38" y="26"/>
                      <a:pt x="41" y="23"/>
                    </a:cubicBezTo>
                    <a:cubicBezTo>
                      <a:pt x="44" y="20"/>
                      <a:pt x="46" y="17"/>
                      <a:pt x="47" y="14"/>
                    </a:cubicBezTo>
                    <a:cubicBezTo>
                      <a:pt x="48" y="13"/>
                      <a:pt x="49" y="12"/>
                      <a:pt x="49" y="12"/>
                    </a:cubicBezTo>
                    <a:cubicBezTo>
                      <a:pt x="50" y="10"/>
                      <a:pt x="52" y="8"/>
                      <a:pt x="53" y="6"/>
                    </a:cubicBezTo>
                    <a:cubicBezTo>
                      <a:pt x="54" y="5"/>
                      <a:pt x="57" y="1"/>
                      <a:pt x="58" y="0"/>
                    </a:cubicBezTo>
                    <a:cubicBezTo>
                      <a:pt x="58" y="0"/>
                      <a:pt x="56" y="1"/>
                      <a:pt x="56" y="1"/>
                    </a:cubicBezTo>
                    <a:cubicBezTo>
                      <a:pt x="56" y="1"/>
                      <a:pt x="55" y="2"/>
                      <a:pt x="55" y="2"/>
                    </a:cubicBezTo>
                    <a:cubicBezTo>
                      <a:pt x="55" y="2"/>
                      <a:pt x="55" y="2"/>
                      <a:pt x="54" y="2"/>
                    </a:cubicBezTo>
                    <a:cubicBezTo>
                      <a:pt x="54" y="2"/>
                      <a:pt x="54" y="2"/>
                      <a:pt x="54" y="2"/>
                    </a:cubicBezTo>
                    <a:cubicBezTo>
                      <a:pt x="53" y="2"/>
                      <a:pt x="53" y="4"/>
                      <a:pt x="52" y="5"/>
                    </a:cubicBezTo>
                    <a:cubicBezTo>
                      <a:pt x="52" y="6"/>
                      <a:pt x="51" y="6"/>
                      <a:pt x="51" y="7"/>
                    </a:cubicBezTo>
                    <a:cubicBezTo>
                      <a:pt x="51" y="7"/>
                      <a:pt x="51" y="7"/>
                      <a:pt x="51" y="7"/>
                    </a:cubicBezTo>
                    <a:cubicBezTo>
                      <a:pt x="50" y="7"/>
                      <a:pt x="48" y="9"/>
                      <a:pt x="47" y="10"/>
                    </a:cubicBezTo>
                    <a:cubicBezTo>
                      <a:pt x="46" y="12"/>
                      <a:pt x="45" y="14"/>
                      <a:pt x="44" y="13"/>
                    </a:cubicBezTo>
                    <a:cubicBezTo>
                      <a:pt x="43" y="13"/>
                      <a:pt x="43" y="13"/>
                      <a:pt x="43" y="13"/>
                    </a:cubicBezTo>
                    <a:cubicBezTo>
                      <a:pt x="42" y="15"/>
                      <a:pt x="42" y="18"/>
                      <a:pt x="40" y="19"/>
                    </a:cubicBezTo>
                    <a:cubicBezTo>
                      <a:pt x="40" y="20"/>
                      <a:pt x="40" y="20"/>
                      <a:pt x="40" y="20"/>
                    </a:cubicBezTo>
                    <a:cubicBezTo>
                      <a:pt x="39" y="21"/>
                      <a:pt x="37" y="22"/>
                      <a:pt x="36" y="23"/>
                    </a:cubicBezTo>
                    <a:cubicBezTo>
                      <a:pt x="35" y="24"/>
                      <a:pt x="33" y="25"/>
                      <a:pt x="33" y="26"/>
                    </a:cubicBezTo>
                    <a:cubicBezTo>
                      <a:pt x="32" y="26"/>
                      <a:pt x="32" y="26"/>
                      <a:pt x="32" y="26"/>
                    </a:cubicBezTo>
                    <a:cubicBezTo>
                      <a:pt x="32" y="26"/>
                      <a:pt x="31" y="27"/>
                      <a:pt x="31" y="27"/>
                    </a:cubicBezTo>
                    <a:cubicBezTo>
                      <a:pt x="31" y="27"/>
                      <a:pt x="31" y="27"/>
                      <a:pt x="31" y="27"/>
                    </a:cubicBezTo>
                    <a:cubicBezTo>
                      <a:pt x="31" y="26"/>
                      <a:pt x="31" y="26"/>
                      <a:pt x="31" y="26"/>
                    </a:cubicBezTo>
                    <a:cubicBezTo>
                      <a:pt x="31" y="25"/>
                      <a:pt x="31" y="24"/>
                      <a:pt x="30" y="24"/>
                    </a:cubicBezTo>
                    <a:cubicBezTo>
                      <a:pt x="30" y="23"/>
                      <a:pt x="30" y="23"/>
                      <a:pt x="30" y="23"/>
                    </a:cubicBezTo>
                    <a:cubicBezTo>
                      <a:pt x="30" y="23"/>
                      <a:pt x="30" y="23"/>
                      <a:pt x="30" y="22"/>
                    </a:cubicBezTo>
                    <a:cubicBezTo>
                      <a:pt x="29" y="22"/>
                      <a:pt x="29" y="23"/>
                      <a:pt x="28" y="24"/>
                    </a:cubicBezTo>
                    <a:cubicBezTo>
                      <a:pt x="28" y="24"/>
                      <a:pt x="28" y="24"/>
                      <a:pt x="28" y="24"/>
                    </a:cubicBezTo>
                    <a:cubicBezTo>
                      <a:pt x="27" y="25"/>
                      <a:pt x="26" y="26"/>
                      <a:pt x="25" y="27"/>
                    </a:cubicBezTo>
                    <a:cubicBezTo>
                      <a:pt x="25" y="27"/>
                      <a:pt x="25" y="27"/>
                      <a:pt x="24" y="27"/>
                    </a:cubicBezTo>
                    <a:cubicBezTo>
                      <a:pt x="24" y="27"/>
                      <a:pt x="23" y="28"/>
                      <a:pt x="23" y="28"/>
                    </a:cubicBezTo>
                    <a:cubicBezTo>
                      <a:pt x="22" y="28"/>
                      <a:pt x="22" y="28"/>
                      <a:pt x="22" y="28"/>
                    </a:cubicBezTo>
                    <a:cubicBezTo>
                      <a:pt x="21" y="28"/>
                      <a:pt x="21" y="29"/>
                      <a:pt x="20" y="29"/>
                    </a:cubicBezTo>
                    <a:cubicBezTo>
                      <a:pt x="19" y="29"/>
                      <a:pt x="18" y="30"/>
                      <a:pt x="17" y="31"/>
                    </a:cubicBezTo>
                    <a:cubicBezTo>
                      <a:pt x="17" y="32"/>
                      <a:pt x="17" y="32"/>
                      <a:pt x="17" y="32"/>
                    </a:cubicBezTo>
                    <a:cubicBezTo>
                      <a:pt x="17" y="33"/>
                      <a:pt x="17" y="33"/>
                      <a:pt x="17" y="33"/>
                    </a:cubicBezTo>
                    <a:cubicBezTo>
                      <a:pt x="17" y="34"/>
                      <a:pt x="17" y="34"/>
                      <a:pt x="16" y="35"/>
                    </a:cubicBezTo>
                    <a:cubicBezTo>
                      <a:pt x="14" y="36"/>
                      <a:pt x="13" y="36"/>
                      <a:pt x="11" y="36"/>
                    </a:cubicBezTo>
                    <a:cubicBezTo>
                      <a:pt x="11" y="36"/>
                      <a:pt x="10" y="36"/>
                      <a:pt x="10" y="36"/>
                    </a:cubicBezTo>
                    <a:cubicBezTo>
                      <a:pt x="9" y="36"/>
                      <a:pt x="8" y="35"/>
                      <a:pt x="8" y="35"/>
                    </a:cubicBezTo>
                    <a:cubicBezTo>
                      <a:pt x="8" y="35"/>
                      <a:pt x="7" y="35"/>
                      <a:pt x="7" y="35"/>
                    </a:cubicBezTo>
                    <a:cubicBezTo>
                      <a:pt x="7" y="35"/>
                      <a:pt x="7" y="35"/>
                      <a:pt x="6" y="35"/>
                    </a:cubicBezTo>
                    <a:cubicBezTo>
                      <a:pt x="6" y="35"/>
                      <a:pt x="6" y="35"/>
                      <a:pt x="5" y="35"/>
                    </a:cubicBezTo>
                    <a:cubicBezTo>
                      <a:pt x="4" y="35"/>
                      <a:pt x="4" y="35"/>
                      <a:pt x="4" y="35"/>
                    </a:cubicBezTo>
                    <a:cubicBezTo>
                      <a:pt x="3" y="35"/>
                      <a:pt x="3" y="35"/>
                      <a:pt x="2" y="35"/>
                    </a:cubicBezTo>
                    <a:cubicBezTo>
                      <a:pt x="2" y="35"/>
                      <a:pt x="2" y="35"/>
                      <a:pt x="2" y="35"/>
                    </a:cubicBezTo>
                    <a:cubicBezTo>
                      <a:pt x="1" y="35"/>
                      <a:pt x="1" y="35"/>
                      <a:pt x="0" y="35"/>
                    </a:cubicBezTo>
                    <a:cubicBezTo>
                      <a:pt x="2" y="35"/>
                      <a:pt x="4" y="36"/>
                      <a:pt x="6" y="36"/>
                    </a:cubicBezTo>
                    <a:cubicBezTo>
                      <a:pt x="7" y="37"/>
                      <a:pt x="8" y="37"/>
                      <a:pt x="9" y="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07" name="Freeform 204"/>
              <p:cNvSpPr/>
              <p:nvPr/>
            </p:nvSpPr>
            <p:spPr bwMode="auto">
              <a:xfrm rot="16069449">
                <a:off x="2971776" y="3123622"/>
                <a:ext cx="196850" cy="323703"/>
              </a:xfrm>
              <a:custGeom>
                <a:avLst/>
                <a:gdLst>
                  <a:gd name="T0" fmla="*/ 13 w 23"/>
                  <a:gd name="T1" fmla="*/ 24 h 24"/>
                  <a:gd name="T2" fmla="*/ 12 w 23"/>
                  <a:gd name="T3" fmla="*/ 23 h 24"/>
                  <a:gd name="T4" fmla="*/ 12 w 23"/>
                  <a:gd name="T5" fmla="*/ 22 h 24"/>
                  <a:gd name="T6" fmla="*/ 15 w 23"/>
                  <a:gd name="T7" fmla="*/ 20 h 24"/>
                  <a:gd name="T8" fmla="*/ 15 w 23"/>
                  <a:gd name="T9" fmla="*/ 20 h 24"/>
                  <a:gd name="T10" fmla="*/ 17 w 23"/>
                  <a:gd name="T11" fmla="*/ 20 h 24"/>
                  <a:gd name="T12" fmla="*/ 19 w 23"/>
                  <a:gd name="T13" fmla="*/ 20 h 24"/>
                  <a:gd name="T14" fmla="*/ 19 w 23"/>
                  <a:gd name="T15" fmla="*/ 19 h 24"/>
                  <a:gd name="T16" fmla="*/ 23 w 23"/>
                  <a:gd name="T17" fmla="*/ 18 h 24"/>
                  <a:gd name="T18" fmla="*/ 21 w 23"/>
                  <a:gd name="T19" fmla="*/ 18 h 24"/>
                  <a:gd name="T20" fmla="*/ 19 w 23"/>
                  <a:gd name="T21" fmla="*/ 18 h 24"/>
                  <a:gd name="T22" fmla="*/ 15 w 23"/>
                  <a:gd name="T23" fmla="*/ 18 h 24"/>
                  <a:gd name="T24" fmla="*/ 13 w 23"/>
                  <a:gd name="T25" fmla="*/ 17 h 24"/>
                  <a:gd name="T26" fmla="*/ 6 w 23"/>
                  <a:gd name="T27" fmla="*/ 13 h 24"/>
                  <a:gd name="T28" fmla="*/ 1 w 23"/>
                  <a:gd name="T29" fmla="*/ 6 h 24"/>
                  <a:gd name="T30" fmla="*/ 1 w 23"/>
                  <a:gd name="T31" fmla="*/ 5 h 24"/>
                  <a:gd name="T32" fmla="*/ 0 w 23"/>
                  <a:gd name="T33" fmla="*/ 0 h 24"/>
                  <a:gd name="T34" fmla="*/ 0 w 23"/>
                  <a:gd name="T35" fmla="*/ 4 h 24"/>
                  <a:gd name="T36" fmla="*/ 1 w 23"/>
                  <a:gd name="T37" fmla="*/ 13 h 24"/>
                  <a:gd name="T38" fmla="*/ 6 w 23"/>
                  <a:gd name="T39" fmla="*/ 20 h 24"/>
                  <a:gd name="T40" fmla="*/ 13 w 23"/>
                  <a:gd name="T41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3" h="24">
                    <a:moveTo>
                      <a:pt x="13" y="24"/>
                    </a:moveTo>
                    <a:cubicBezTo>
                      <a:pt x="13" y="24"/>
                      <a:pt x="13" y="24"/>
                      <a:pt x="12" y="23"/>
                    </a:cubicBezTo>
                    <a:cubicBezTo>
                      <a:pt x="12" y="23"/>
                      <a:pt x="12" y="23"/>
                      <a:pt x="12" y="22"/>
                    </a:cubicBezTo>
                    <a:cubicBezTo>
                      <a:pt x="13" y="21"/>
                      <a:pt x="14" y="21"/>
                      <a:pt x="15" y="20"/>
                    </a:cubicBezTo>
                    <a:cubicBezTo>
                      <a:pt x="15" y="20"/>
                      <a:pt x="15" y="20"/>
                      <a:pt x="15" y="20"/>
                    </a:cubicBezTo>
                    <a:cubicBezTo>
                      <a:pt x="16" y="20"/>
                      <a:pt x="16" y="20"/>
                      <a:pt x="17" y="20"/>
                    </a:cubicBezTo>
                    <a:cubicBezTo>
                      <a:pt x="17" y="20"/>
                      <a:pt x="18" y="20"/>
                      <a:pt x="19" y="20"/>
                    </a:cubicBezTo>
                    <a:cubicBezTo>
                      <a:pt x="19" y="19"/>
                      <a:pt x="19" y="19"/>
                      <a:pt x="19" y="19"/>
                    </a:cubicBezTo>
                    <a:cubicBezTo>
                      <a:pt x="21" y="19"/>
                      <a:pt x="23" y="18"/>
                      <a:pt x="23" y="18"/>
                    </a:cubicBezTo>
                    <a:cubicBezTo>
                      <a:pt x="22" y="18"/>
                      <a:pt x="22" y="18"/>
                      <a:pt x="21" y="18"/>
                    </a:cubicBezTo>
                    <a:cubicBezTo>
                      <a:pt x="21" y="18"/>
                      <a:pt x="20" y="18"/>
                      <a:pt x="19" y="18"/>
                    </a:cubicBezTo>
                    <a:cubicBezTo>
                      <a:pt x="18" y="18"/>
                      <a:pt x="17" y="18"/>
                      <a:pt x="15" y="18"/>
                    </a:cubicBezTo>
                    <a:cubicBezTo>
                      <a:pt x="14" y="18"/>
                      <a:pt x="13" y="17"/>
                      <a:pt x="13" y="17"/>
                    </a:cubicBezTo>
                    <a:cubicBezTo>
                      <a:pt x="10" y="16"/>
                      <a:pt x="8" y="15"/>
                      <a:pt x="6" y="13"/>
                    </a:cubicBezTo>
                    <a:cubicBezTo>
                      <a:pt x="4" y="12"/>
                      <a:pt x="2" y="10"/>
                      <a:pt x="1" y="6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0" y="4"/>
                      <a:pt x="0" y="2"/>
                      <a:pt x="0" y="0"/>
                    </a:cubicBezTo>
                    <a:cubicBezTo>
                      <a:pt x="0" y="2"/>
                      <a:pt x="0" y="3"/>
                      <a:pt x="0" y="4"/>
                    </a:cubicBezTo>
                    <a:cubicBezTo>
                      <a:pt x="0" y="8"/>
                      <a:pt x="1" y="10"/>
                      <a:pt x="1" y="13"/>
                    </a:cubicBezTo>
                    <a:cubicBezTo>
                      <a:pt x="2" y="16"/>
                      <a:pt x="4" y="19"/>
                      <a:pt x="6" y="20"/>
                    </a:cubicBezTo>
                    <a:cubicBezTo>
                      <a:pt x="8" y="22"/>
                      <a:pt x="10" y="23"/>
                      <a:pt x="13" y="24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08" name="Freeform 205"/>
              <p:cNvSpPr/>
              <p:nvPr/>
            </p:nvSpPr>
            <p:spPr bwMode="auto">
              <a:xfrm rot="16069449">
                <a:off x="2884086" y="1797752"/>
                <a:ext cx="50800" cy="188462"/>
              </a:xfrm>
              <a:custGeom>
                <a:avLst/>
                <a:gdLst>
                  <a:gd name="T0" fmla="*/ 6 w 6"/>
                  <a:gd name="T1" fmla="*/ 7 h 14"/>
                  <a:gd name="T2" fmla="*/ 4 w 6"/>
                  <a:gd name="T3" fmla="*/ 3 h 14"/>
                  <a:gd name="T4" fmla="*/ 1 w 6"/>
                  <a:gd name="T5" fmla="*/ 1 h 14"/>
                  <a:gd name="T6" fmla="*/ 0 w 6"/>
                  <a:gd name="T7" fmla="*/ 0 h 14"/>
                  <a:gd name="T8" fmla="*/ 1 w 6"/>
                  <a:gd name="T9" fmla="*/ 1 h 14"/>
                  <a:gd name="T10" fmla="*/ 2 w 6"/>
                  <a:gd name="T11" fmla="*/ 2 h 14"/>
                  <a:gd name="T12" fmla="*/ 4 w 6"/>
                  <a:gd name="T13" fmla="*/ 5 h 14"/>
                  <a:gd name="T14" fmla="*/ 4 w 6"/>
                  <a:gd name="T15" fmla="*/ 9 h 14"/>
                  <a:gd name="T16" fmla="*/ 4 w 6"/>
                  <a:gd name="T17" fmla="*/ 11 h 14"/>
                  <a:gd name="T18" fmla="*/ 3 w 6"/>
                  <a:gd name="T19" fmla="*/ 13 h 14"/>
                  <a:gd name="T20" fmla="*/ 3 w 6"/>
                  <a:gd name="T21" fmla="*/ 13 h 14"/>
                  <a:gd name="T22" fmla="*/ 3 w 6"/>
                  <a:gd name="T23" fmla="*/ 14 h 14"/>
                  <a:gd name="T24" fmla="*/ 4 w 6"/>
                  <a:gd name="T25" fmla="*/ 13 h 14"/>
                  <a:gd name="T26" fmla="*/ 4 w 6"/>
                  <a:gd name="T27" fmla="*/ 13 h 14"/>
                  <a:gd name="T28" fmla="*/ 4 w 6"/>
                  <a:gd name="T29" fmla="*/ 12 h 14"/>
                  <a:gd name="T30" fmla="*/ 5 w 6"/>
                  <a:gd name="T31" fmla="*/ 11 h 14"/>
                  <a:gd name="T32" fmla="*/ 5 w 6"/>
                  <a:gd name="T33" fmla="*/ 11 h 14"/>
                  <a:gd name="T34" fmla="*/ 6 w 6"/>
                  <a:gd name="T35" fmla="*/ 10 h 14"/>
                  <a:gd name="T36" fmla="*/ 6 w 6"/>
                  <a:gd name="T37" fmla="*/ 10 h 14"/>
                  <a:gd name="T38" fmla="*/ 6 w 6"/>
                  <a:gd name="T39" fmla="*/ 11 h 14"/>
                  <a:gd name="T40" fmla="*/ 6 w 6"/>
                  <a:gd name="T41" fmla="*/ 7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6" h="14">
                    <a:moveTo>
                      <a:pt x="6" y="7"/>
                    </a:moveTo>
                    <a:cubicBezTo>
                      <a:pt x="6" y="5"/>
                      <a:pt x="5" y="4"/>
                      <a:pt x="4" y="3"/>
                    </a:cubicBezTo>
                    <a:cubicBezTo>
                      <a:pt x="3" y="2"/>
                      <a:pt x="2" y="2"/>
                      <a:pt x="1" y="1"/>
                    </a:cubicBezTo>
                    <a:cubicBezTo>
                      <a:pt x="1" y="1"/>
                      <a:pt x="0" y="0"/>
                      <a:pt x="0" y="0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3" y="3"/>
                      <a:pt x="3" y="4"/>
                      <a:pt x="4" y="5"/>
                    </a:cubicBezTo>
                    <a:cubicBezTo>
                      <a:pt x="4" y="7"/>
                      <a:pt x="4" y="8"/>
                      <a:pt x="4" y="9"/>
                    </a:cubicBezTo>
                    <a:cubicBezTo>
                      <a:pt x="4" y="10"/>
                      <a:pt x="4" y="10"/>
                      <a:pt x="4" y="11"/>
                    </a:cubicBezTo>
                    <a:cubicBezTo>
                      <a:pt x="4" y="11"/>
                      <a:pt x="3" y="12"/>
                      <a:pt x="3" y="13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4"/>
                      <a:pt x="3" y="14"/>
                      <a:pt x="4" y="13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4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0"/>
                      <a:pt x="5" y="10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6" y="10"/>
                      <a:pt x="6" y="11"/>
                    </a:cubicBezTo>
                    <a:cubicBezTo>
                      <a:pt x="6" y="9"/>
                      <a:pt x="6" y="8"/>
                      <a:pt x="6" y="7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09" name="Freeform 206"/>
              <p:cNvSpPr/>
              <p:nvPr/>
            </p:nvSpPr>
            <p:spPr bwMode="auto">
              <a:xfrm rot="16069449">
                <a:off x="3070855" y="2067590"/>
                <a:ext cx="33338" cy="148390"/>
              </a:xfrm>
              <a:custGeom>
                <a:avLst/>
                <a:gdLst>
                  <a:gd name="T0" fmla="*/ 0 w 4"/>
                  <a:gd name="T1" fmla="*/ 5 h 11"/>
                  <a:gd name="T2" fmla="*/ 1 w 4"/>
                  <a:gd name="T3" fmla="*/ 8 h 11"/>
                  <a:gd name="T4" fmla="*/ 3 w 4"/>
                  <a:gd name="T5" fmla="*/ 10 h 11"/>
                  <a:gd name="T6" fmla="*/ 3 w 4"/>
                  <a:gd name="T7" fmla="*/ 11 h 11"/>
                  <a:gd name="T8" fmla="*/ 3 w 4"/>
                  <a:gd name="T9" fmla="*/ 10 h 11"/>
                  <a:gd name="T10" fmla="*/ 3 w 4"/>
                  <a:gd name="T11" fmla="*/ 10 h 11"/>
                  <a:gd name="T12" fmla="*/ 2 w 4"/>
                  <a:gd name="T13" fmla="*/ 6 h 11"/>
                  <a:gd name="T14" fmla="*/ 2 w 4"/>
                  <a:gd name="T15" fmla="*/ 3 h 11"/>
                  <a:gd name="T16" fmla="*/ 3 w 4"/>
                  <a:gd name="T17" fmla="*/ 2 h 11"/>
                  <a:gd name="T18" fmla="*/ 3 w 4"/>
                  <a:gd name="T19" fmla="*/ 1 h 11"/>
                  <a:gd name="T20" fmla="*/ 4 w 4"/>
                  <a:gd name="T21" fmla="*/ 0 h 11"/>
                  <a:gd name="T22" fmla="*/ 4 w 4"/>
                  <a:gd name="T23" fmla="*/ 0 h 11"/>
                  <a:gd name="T24" fmla="*/ 3 w 4"/>
                  <a:gd name="T25" fmla="*/ 1 h 11"/>
                  <a:gd name="T26" fmla="*/ 3 w 4"/>
                  <a:gd name="T27" fmla="*/ 1 h 11"/>
                  <a:gd name="T28" fmla="*/ 2 w 4"/>
                  <a:gd name="T29" fmla="*/ 2 h 11"/>
                  <a:gd name="T30" fmla="*/ 2 w 4"/>
                  <a:gd name="T31" fmla="*/ 2 h 11"/>
                  <a:gd name="T32" fmla="*/ 2 w 4"/>
                  <a:gd name="T33" fmla="*/ 2 h 11"/>
                  <a:gd name="T34" fmla="*/ 1 w 4"/>
                  <a:gd name="T35" fmla="*/ 3 h 11"/>
                  <a:gd name="T36" fmla="*/ 1 w 4"/>
                  <a:gd name="T37" fmla="*/ 2 h 11"/>
                  <a:gd name="T38" fmla="*/ 1 w 4"/>
                  <a:gd name="T39" fmla="*/ 2 h 11"/>
                  <a:gd name="T40" fmla="*/ 0 w 4"/>
                  <a:gd name="T41" fmla="*/ 5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4" h="11">
                    <a:moveTo>
                      <a:pt x="0" y="5"/>
                    </a:moveTo>
                    <a:cubicBezTo>
                      <a:pt x="0" y="6"/>
                      <a:pt x="1" y="7"/>
                      <a:pt x="1" y="8"/>
                    </a:cubicBezTo>
                    <a:cubicBezTo>
                      <a:pt x="1" y="9"/>
                      <a:pt x="2" y="9"/>
                      <a:pt x="3" y="10"/>
                    </a:cubicBezTo>
                    <a:cubicBezTo>
                      <a:pt x="3" y="10"/>
                      <a:pt x="3" y="11"/>
                      <a:pt x="3" y="11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2" y="8"/>
                      <a:pt x="2" y="7"/>
                      <a:pt x="2" y="6"/>
                    </a:cubicBezTo>
                    <a:cubicBezTo>
                      <a:pt x="2" y="5"/>
                      <a:pt x="2" y="4"/>
                      <a:pt x="2" y="3"/>
                    </a:cubicBezTo>
                    <a:cubicBezTo>
                      <a:pt x="2" y="3"/>
                      <a:pt x="2" y="3"/>
                      <a:pt x="3" y="2"/>
                    </a:cubicBezTo>
                    <a:cubicBezTo>
                      <a:pt x="3" y="2"/>
                      <a:pt x="3" y="1"/>
                      <a:pt x="3" y="1"/>
                    </a:cubicBezTo>
                    <a:cubicBezTo>
                      <a:pt x="3" y="1"/>
                      <a:pt x="4" y="1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1" y="3"/>
                      <a:pt x="1" y="3"/>
                    </a:cubicBezTo>
                    <a:cubicBezTo>
                      <a:pt x="1" y="3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0" y="4"/>
                      <a:pt x="0" y="5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10" name="Freeform 207"/>
              <p:cNvSpPr/>
              <p:nvPr/>
            </p:nvSpPr>
            <p:spPr bwMode="auto">
              <a:xfrm rot="16069449">
                <a:off x="3246641" y="1883303"/>
                <a:ext cx="84138" cy="107692"/>
              </a:xfrm>
              <a:custGeom>
                <a:avLst/>
                <a:gdLst>
                  <a:gd name="T0" fmla="*/ 0 w 10"/>
                  <a:gd name="T1" fmla="*/ 5 h 8"/>
                  <a:gd name="T2" fmla="*/ 0 w 10"/>
                  <a:gd name="T3" fmla="*/ 5 h 8"/>
                  <a:gd name="T4" fmla="*/ 0 w 10"/>
                  <a:gd name="T5" fmla="*/ 4 h 8"/>
                  <a:gd name="T6" fmla="*/ 1 w 10"/>
                  <a:gd name="T7" fmla="*/ 5 h 8"/>
                  <a:gd name="T8" fmla="*/ 1 w 10"/>
                  <a:gd name="T9" fmla="*/ 5 h 8"/>
                  <a:gd name="T10" fmla="*/ 1 w 10"/>
                  <a:gd name="T11" fmla="*/ 6 h 8"/>
                  <a:gd name="T12" fmla="*/ 1 w 10"/>
                  <a:gd name="T13" fmla="*/ 7 h 8"/>
                  <a:gd name="T14" fmla="*/ 1 w 10"/>
                  <a:gd name="T15" fmla="*/ 7 h 8"/>
                  <a:gd name="T16" fmla="*/ 2 w 10"/>
                  <a:gd name="T17" fmla="*/ 8 h 8"/>
                  <a:gd name="T18" fmla="*/ 2 w 10"/>
                  <a:gd name="T19" fmla="*/ 7 h 8"/>
                  <a:gd name="T20" fmla="*/ 2 w 10"/>
                  <a:gd name="T21" fmla="*/ 7 h 8"/>
                  <a:gd name="T22" fmla="*/ 2 w 10"/>
                  <a:gd name="T23" fmla="*/ 5 h 8"/>
                  <a:gd name="T24" fmla="*/ 2 w 10"/>
                  <a:gd name="T25" fmla="*/ 4 h 8"/>
                  <a:gd name="T26" fmla="*/ 4 w 10"/>
                  <a:gd name="T27" fmla="*/ 2 h 8"/>
                  <a:gd name="T28" fmla="*/ 8 w 10"/>
                  <a:gd name="T29" fmla="*/ 0 h 8"/>
                  <a:gd name="T30" fmla="*/ 8 w 10"/>
                  <a:gd name="T31" fmla="*/ 0 h 8"/>
                  <a:gd name="T32" fmla="*/ 10 w 10"/>
                  <a:gd name="T33" fmla="*/ 0 h 8"/>
                  <a:gd name="T34" fmla="*/ 8 w 10"/>
                  <a:gd name="T35" fmla="*/ 0 h 8"/>
                  <a:gd name="T36" fmla="*/ 5 w 10"/>
                  <a:gd name="T37" fmla="*/ 1 h 8"/>
                  <a:gd name="T38" fmla="*/ 1 w 10"/>
                  <a:gd name="T39" fmla="*/ 3 h 8"/>
                  <a:gd name="T40" fmla="*/ 0 w 10"/>
                  <a:gd name="T41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0" h="8">
                    <a:moveTo>
                      <a:pt x="0" y="5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2" y="8"/>
                      <a:pt x="2" y="8"/>
                    </a:cubicBezTo>
                    <a:cubicBezTo>
                      <a:pt x="2" y="8"/>
                      <a:pt x="2" y="7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6"/>
                      <a:pt x="2" y="6"/>
                      <a:pt x="2" y="5"/>
                    </a:cubicBezTo>
                    <a:cubicBezTo>
                      <a:pt x="2" y="5"/>
                      <a:pt x="2" y="5"/>
                      <a:pt x="2" y="4"/>
                    </a:cubicBezTo>
                    <a:cubicBezTo>
                      <a:pt x="3" y="4"/>
                      <a:pt x="4" y="3"/>
                      <a:pt x="4" y="2"/>
                    </a:cubicBezTo>
                    <a:cubicBezTo>
                      <a:pt x="5" y="2"/>
                      <a:pt x="6" y="1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9" y="0"/>
                      <a:pt x="9" y="0"/>
                      <a:pt x="10" y="0"/>
                    </a:cubicBezTo>
                    <a:cubicBezTo>
                      <a:pt x="9" y="0"/>
                      <a:pt x="9" y="0"/>
                      <a:pt x="8" y="0"/>
                    </a:cubicBezTo>
                    <a:cubicBezTo>
                      <a:pt x="7" y="0"/>
                      <a:pt x="6" y="1"/>
                      <a:pt x="5" y="1"/>
                    </a:cubicBezTo>
                    <a:cubicBezTo>
                      <a:pt x="3" y="1"/>
                      <a:pt x="2" y="2"/>
                      <a:pt x="1" y="3"/>
                    </a:cubicBezTo>
                    <a:cubicBezTo>
                      <a:pt x="1" y="3"/>
                      <a:pt x="0" y="4"/>
                      <a:pt x="0" y="5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11" name="Freeform 212"/>
              <p:cNvSpPr/>
              <p:nvPr/>
            </p:nvSpPr>
            <p:spPr bwMode="auto">
              <a:xfrm rot="16069449">
                <a:off x="2757666" y="2560560"/>
                <a:ext cx="950913" cy="444544"/>
              </a:xfrm>
              <a:custGeom>
                <a:avLst/>
                <a:gdLst>
                  <a:gd name="T0" fmla="*/ 104 w 111"/>
                  <a:gd name="T1" fmla="*/ 0 h 33"/>
                  <a:gd name="T2" fmla="*/ 100 w 111"/>
                  <a:gd name="T3" fmla="*/ 5 h 33"/>
                  <a:gd name="T4" fmla="*/ 92 w 111"/>
                  <a:gd name="T5" fmla="*/ 11 h 33"/>
                  <a:gd name="T6" fmla="*/ 99 w 111"/>
                  <a:gd name="T7" fmla="*/ 11 h 33"/>
                  <a:gd name="T8" fmla="*/ 105 w 111"/>
                  <a:gd name="T9" fmla="*/ 12 h 33"/>
                  <a:gd name="T10" fmla="*/ 111 w 111"/>
                  <a:gd name="T11" fmla="*/ 18 h 33"/>
                  <a:gd name="T12" fmla="*/ 104 w 111"/>
                  <a:gd name="T13" fmla="*/ 17 h 33"/>
                  <a:gd name="T14" fmla="*/ 96 w 111"/>
                  <a:gd name="T15" fmla="*/ 18 h 33"/>
                  <a:gd name="T16" fmla="*/ 80 w 111"/>
                  <a:gd name="T17" fmla="*/ 22 h 33"/>
                  <a:gd name="T18" fmla="*/ 72 w 111"/>
                  <a:gd name="T19" fmla="*/ 25 h 33"/>
                  <a:gd name="T20" fmla="*/ 68 w 111"/>
                  <a:gd name="T21" fmla="*/ 27 h 33"/>
                  <a:gd name="T22" fmla="*/ 65 w 111"/>
                  <a:gd name="T23" fmla="*/ 28 h 33"/>
                  <a:gd name="T24" fmla="*/ 51 w 111"/>
                  <a:gd name="T25" fmla="*/ 32 h 33"/>
                  <a:gd name="T26" fmla="*/ 29 w 111"/>
                  <a:gd name="T27" fmla="*/ 32 h 33"/>
                  <a:gd name="T28" fmla="*/ 23 w 111"/>
                  <a:gd name="T29" fmla="*/ 31 h 33"/>
                  <a:gd name="T30" fmla="*/ 21 w 111"/>
                  <a:gd name="T31" fmla="*/ 30 h 33"/>
                  <a:gd name="T32" fmla="*/ 11 w 111"/>
                  <a:gd name="T33" fmla="*/ 27 h 33"/>
                  <a:gd name="T34" fmla="*/ 1 w 111"/>
                  <a:gd name="T35" fmla="*/ 22 h 33"/>
                  <a:gd name="T36" fmla="*/ 0 w 111"/>
                  <a:gd name="T37" fmla="*/ 21 h 33"/>
                  <a:gd name="T38" fmla="*/ 0 w 111"/>
                  <a:gd name="T39" fmla="*/ 21 h 33"/>
                  <a:gd name="T40" fmla="*/ 0 w 111"/>
                  <a:gd name="T41" fmla="*/ 21 h 33"/>
                  <a:gd name="T42" fmla="*/ 0 w 111"/>
                  <a:gd name="T43" fmla="*/ 20 h 33"/>
                  <a:gd name="T44" fmla="*/ 0 w 111"/>
                  <a:gd name="T45" fmla="*/ 20 h 33"/>
                  <a:gd name="T46" fmla="*/ 0 w 111"/>
                  <a:gd name="T47" fmla="*/ 21 h 33"/>
                  <a:gd name="T48" fmla="*/ 1 w 111"/>
                  <a:gd name="T49" fmla="*/ 21 h 33"/>
                  <a:gd name="T50" fmla="*/ 2 w 111"/>
                  <a:gd name="T51" fmla="*/ 22 h 33"/>
                  <a:gd name="T52" fmla="*/ 5 w 111"/>
                  <a:gd name="T53" fmla="*/ 24 h 33"/>
                  <a:gd name="T54" fmla="*/ 11 w 111"/>
                  <a:gd name="T55" fmla="*/ 26 h 33"/>
                  <a:gd name="T56" fmla="*/ 24 w 111"/>
                  <a:gd name="T57" fmla="*/ 30 h 33"/>
                  <a:gd name="T58" fmla="*/ 50 w 111"/>
                  <a:gd name="T59" fmla="*/ 28 h 33"/>
                  <a:gd name="T60" fmla="*/ 62 w 111"/>
                  <a:gd name="T61" fmla="*/ 23 h 33"/>
                  <a:gd name="T62" fmla="*/ 65 w 111"/>
                  <a:gd name="T63" fmla="*/ 21 h 33"/>
                  <a:gd name="T64" fmla="*/ 69 w 111"/>
                  <a:gd name="T65" fmla="*/ 19 h 33"/>
                  <a:gd name="T66" fmla="*/ 75 w 111"/>
                  <a:gd name="T67" fmla="*/ 15 h 33"/>
                  <a:gd name="T68" fmla="*/ 88 w 111"/>
                  <a:gd name="T69" fmla="*/ 7 h 33"/>
                  <a:gd name="T70" fmla="*/ 96 w 111"/>
                  <a:gd name="T71" fmla="*/ 3 h 33"/>
                  <a:gd name="T72" fmla="*/ 104 w 111"/>
                  <a:gd name="T73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11" h="33">
                    <a:moveTo>
                      <a:pt x="104" y="0"/>
                    </a:moveTo>
                    <a:cubicBezTo>
                      <a:pt x="104" y="1"/>
                      <a:pt x="102" y="3"/>
                      <a:pt x="100" y="5"/>
                    </a:cubicBezTo>
                    <a:cubicBezTo>
                      <a:pt x="97" y="7"/>
                      <a:pt x="94" y="9"/>
                      <a:pt x="92" y="11"/>
                    </a:cubicBezTo>
                    <a:cubicBezTo>
                      <a:pt x="94" y="11"/>
                      <a:pt x="97" y="11"/>
                      <a:pt x="99" y="11"/>
                    </a:cubicBezTo>
                    <a:cubicBezTo>
                      <a:pt x="102" y="11"/>
                      <a:pt x="104" y="11"/>
                      <a:pt x="105" y="12"/>
                    </a:cubicBezTo>
                    <a:cubicBezTo>
                      <a:pt x="109" y="13"/>
                      <a:pt x="111" y="15"/>
                      <a:pt x="111" y="18"/>
                    </a:cubicBezTo>
                    <a:cubicBezTo>
                      <a:pt x="109" y="17"/>
                      <a:pt x="106" y="17"/>
                      <a:pt x="104" y="17"/>
                    </a:cubicBezTo>
                    <a:cubicBezTo>
                      <a:pt x="101" y="17"/>
                      <a:pt x="99" y="17"/>
                      <a:pt x="96" y="18"/>
                    </a:cubicBezTo>
                    <a:cubicBezTo>
                      <a:pt x="91" y="19"/>
                      <a:pt x="85" y="20"/>
                      <a:pt x="80" y="22"/>
                    </a:cubicBezTo>
                    <a:cubicBezTo>
                      <a:pt x="77" y="23"/>
                      <a:pt x="75" y="24"/>
                      <a:pt x="72" y="25"/>
                    </a:cubicBezTo>
                    <a:cubicBezTo>
                      <a:pt x="68" y="27"/>
                      <a:pt x="68" y="27"/>
                      <a:pt x="68" y="27"/>
                    </a:cubicBezTo>
                    <a:cubicBezTo>
                      <a:pt x="67" y="27"/>
                      <a:pt x="66" y="28"/>
                      <a:pt x="65" y="28"/>
                    </a:cubicBezTo>
                    <a:cubicBezTo>
                      <a:pt x="60" y="30"/>
                      <a:pt x="55" y="31"/>
                      <a:pt x="51" y="32"/>
                    </a:cubicBezTo>
                    <a:cubicBezTo>
                      <a:pt x="42" y="33"/>
                      <a:pt x="34" y="33"/>
                      <a:pt x="29" y="32"/>
                    </a:cubicBezTo>
                    <a:cubicBezTo>
                      <a:pt x="26" y="31"/>
                      <a:pt x="24" y="31"/>
                      <a:pt x="23" y="31"/>
                    </a:cubicBezTo>
                    <a:cubicBezTo>
                      <a:pt x="22" y="30"/>
                      <a:pt x="21" y="30"/>
                      <a:pt x="21" y="30"/>
                    </a:cubicBezTo>
                    <a:cubicBezTo>
                      <a:pt x="17" y="29"/>
                      <a:pt x="14" y="28"/>
                      <a:pt x="11" y="27"/>
                    </a:cubicBezTo>
                    <a:cubicBezTo>
                      <a:pt x="7" y="25"/>
                      <a:pt x="4" y="24"/>
                      <a:pt x="1" y="22"/>
                    </a:cubicBezTo>
                    <a:cubicBezTo>
                      <a:pt x="1" y="22"/>
                      <a:pt x="1" y="22"/>
                      <a:pt x="0" y="21"/>
                    </a:cubicBezTo>
                    <a:cubicBezTo>
                      <a:pt x="0" y="21"/>
                      <a:pt x="0" y="21"/>
                      <a:pt x="0" y="21"/>
                    </a:cubicBezTo>
                    <a:cubicBezTo>
                      <a:pt x="0" y="21"/>
                      <a:pt x="0" y="21"/>
                      <a:pt x="0" y="21"/>
                    </a:cubicBezTo>
                    <a:cubicBezTo>
                      <a:pt x="0" y="21"/>
                      <a:pt x="0" y="21"/>
                      <a:pt x="0" y="20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0" y="21"/>
                      <a:pt x="0" y="21"/>
                      <a:pt x="0" y="21"/>
                    </a:cubicBezTo>
                    <a:cubicBezTo>
                      <a:pt x="1" y="21"/>
                      <a:pt x="1" y="21"/>
                      <a:pt x="1" y="21"/>
                    </a:cubicBezTo>
                    <a:cubicBezTo>
                      <a:pt x="1" y="22"/>
                      <a:pt x="2" y="22"/>
                      <a:pt x="2" y="22"/>
                    </a:cubicBezTo>
                    <a:cubicBezTo>
                      <a:pt x="3" y="23"/>
                      <a:pt x="4" y="23"/>
                      <a:pt x="5" y="24"/>
                    </a:cubicBezTo>
                    <a:cubicBezTo>
                      <a:pt x="7" y="25"/>
                      <a:pt x="9" y="26"/>
                      <a:pt x="11" y="26"/>
                    </a:cubicBezTo>
                    <a:cubicBezTo>
                      <a:pt x="15" y="28"/>
                      <a:pt x="19" y="29"/>
                      <a:pt x="24" y="30"/>
                    </a:cubicBezTo>
                    <a:cubicBezTo>
                      <a:pt x="33" y="31"/>
                      <a:pt x="41" y="31"/>
                      <a:pt x="50" y="28"/>
                    </a:cubicBezTo>
                    <a:cubicBezTo>
                      <a:pt x="54" y="27"/>
                      <a:pt x="58" y="25"/>
                      <a:pt x="62" y="23"/>
                    </a:cubicBezTo>
                    <a:cubicBezTo>
                      <a:pt x="63" y="22"/>
                      <a:pt x="64" y="22"/>
                      <a:pt x="65" y="21"/>
                    </a:cubicBezTo>
                    <a:cubicBezTo>
                      <a:pt x="69" y="19"/>
                      <a:pt x="69" y="19"/>
                      <a:pt x="69" y="19"/>
                    </a:cubicBezTo>
                    <a:cubicBezTo>
                      <a:pt x="71" y="18"/>
                      <a:pt x="73" y="17"/>
                      <a:pt x="75" y="15"/>
                    </a:cubicBezTo>
                    <a:cubicBezTo>
                      <a:pt x="79" y="13"/>
                      <a:pt x="84" y="10"/>
                      <a:pt x="88" y="7"/>
                    </a:cubicBezTo>
                    <a:cubicBezTo>
                      <a:pt x="91" y="6"/>
                      <a:pt x="93" y="4"/>
                      <a:pt x="96" y="3"/>
                    </a:cubicBezTo>
                    <a:cubicBezTo>
                      <a:pt x="99" y="2"/>
                      <a:pt x="101" y="1"/>
                      <a:pt x="104" y="0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12" name="Freeform 213"/>
              <p:cNvSpPr/>
              <p:nvPr/>
            </p:nvSpPr>
            <p:spPr bwMode="auto">
              <a:xfrm rot="16069449">
                <a:off x="2189882" y="2220974"/>
                <a:ext cx="1455738" cy="849017"/>
              </a:xfrm>
              <a:custGeom>
                <a:avLst/>
                <a:gdLst>
                  <a:gd name="T0" fmla="*/ 0 w 170"/>
                  <a:gd name="T1" fmla="*/ 44 h 63"/>
                  <a:gd name="T2" fmla="*/ 2 w 170"/>
                  <a:gd name="T3" fmla="*/ 48 h 63"/>
                  <a:gd name="T4" fmla="*/ 10 w 170"/>
                  <a:gd name="T5" fmla="*/ 56 h 63"/>
                  <a:gd name="T6" fmla="*/ 23 w 170"/>
                  <a:gd name="T7" fmla="*/ 62 h 63"/>
                  <a:gd name="T8" fmla="*/ 32 w 170"/>
                  <a:gd name="T9" fmla="*/ 62 h 63"/>
                  <a:gd name="T10" fmla="*/ 40 w 170"/>
                  <a:gd name="T11" fmla="*/ 61 h 63"/>
                  <a:gd name="T12" fmla="*/ 56 w 170"/>
                  <a:gd name="T13" fmla="*/ 54 h 63"/>
                  <a:gd name="T14" fmla="*/ 69 w 170"/>
                  <a:gd name="T15" fmla="*/ 45 h 63"/>
                  <a:gd name="T16" fmla="*/ 78 w 170"/>
                  <a:gd name="T17" fmla="*/ 38 h 63"/>
                  <a:gd name="T18" fmla="*/ 81 w 170"/>
                  <a:gd name="T19" fmla="*/ 35 h 63"/>
                  <a:gd name="T20" fmla="*/ 83 w 170"/>
                  <a:gd name="T21" fmla="*/ 34 h 63"/>
                  <a:gd name="T22" fmla="*/ 95 w 170"/>
                  <a:gd name="T23" fmla="*/ 25 h 63"/>
                  <a:gd name="T24" fmla="*/ 108 w 170"/>
                  <a:gd name="T25" fmla="*/ 16 h 63"/>
                  <a:gd name="T26" fmla="*/ 115 w 170"/>
                  <a:gd name="T27" fmla="*/ 12 h 63"/>
                  <a:gd name="T28" fmla="*/ 123 w 170"/>
                  <a:gd name="T29" fmla="*/ 8 h 63"/>
                  <a:gd name="T30" fmla="*/ 140 w 170"/>
                  <a:gd name="T31" fmla="*/ 2 h 63"/>
                  <a:gd name="T32" fmla="*/ 155 w 170"/>
                  <a:gd name="T33" fmla="*/ 0 h 63"/>
                  <a:gd name="T34" fmla="*/ 166 w 170"/>
                  <a:gd name="T35" fmla="*/ 0 h 63"/>
                  <a:gd name="T36" fmla="*/ 170 w 170"/>
                  <a:gd name="T37" fmla="*/ 1 h 63"/>
                  <a:gd name="T38" fmla="*/ 166 w 170"/>
                  <a:gd name="T39" fmla="*/ 1 h 63"/>
                  <a:gd name="T40" fmla="*/ 155 w 170"/>
                  <a:gd name="T41" fmla="*/ 0 h 63"/>
                  <a:gd name="T42" fmla="*/ 140 w 170"/>
                  <a:gd name="T43" fmla="*/ 3 h 63"/>
                  <a:gd name="T44" fmla="*/ 124 w 170"/>
                  <a:gd name="T45" fmla="*/ 9 h 63"/>
                  <a:gd name="T46" fmla="*/ 116 w 170"/>
                  <a:gd name="T47" fmla="*/ 13 h 63"/>
                  <a:gd name="T48" fmla="*/ 109 w 170"/>
                  <a:gd name="T49" fmla="*/ 17 h 63"/>
                  <a:gd name="T50" fmla="*/ 96 w 170"/>
                  <a:gd name="T51" fmla="*/ 27 h 63"/>
                  <a:gd name="T52" fmla="*/ 84 w 170"/>
                  <a:gd name="T53" fmla="*/ 36 h 63"/>
                  <a:gd name="T54" fmla="*/ 82 w 170"/>
                  <a:gd name="T55" fmla="*/ 37 h 63"/>
                  <a:gd name="T56" fmla="*/ 79 w 170"/>
                  <a:gd name="T57" fmla="*/ 40 h 63"/>
                  <a:gd name="T58" fmla="*/ 70 w 170"/>
                  <a:gd name="T59" fmla="*/ 47 h 63"/>
                  <a:gd name="T60" fmla="*/ 57 w 170"/>
                  <a:gd name="T61" fmla="*/ 55 h 63"/>
                  <a:gd name="T62" fmla="*/ 41 w 170"/>
                  <a:gd name="T63" fmla="*/ 62 h 63"/>
                  <a:gd name="T64" fmla="*/ 32 w 170"/>
                  <a:gd name="T65" fmla="*/ 63 h 63"/>
                  <a:gd name="T66" fmla="*/ 23 w 170"/>
                  <a:gd name="T67" fmla="*/ 62 h 63"/>
                  <a:gd name="T68" fmla="*/ 16 w 170"/>
                  <a:gd name="T69" fmla="*/ 60 h 63"/>
                  <a:gd name="T70" fmla="*/ 10 w 170"/>
                  <a:gd name="T71" fmla="*/ 56 h 63"/>
                  <a:gd name="T72" fmla="*/ 2 w 170"/>
                  <a:gd name="T73" fmla="*/ 48 h 63"/>
                  <a:gd name="T74" fmla="*/ 0 w 170"/>
                  <a:gd name="T75" fmla="*/ 44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70" h="63">
                    <a:moveTo>
                      <a:pt x="0" y="44"/>
                    </a:moveTo>
                    <a:cubicBezTo>
                      <a:pt x="1" y="44"/>
                      <a:pt x="1" y="45"/>
                      <a:pt x="2" y="48"/>
                    </a:cubicBezTo>
                    <a:cubicBezTo>
                      <a:pt x="4" y="50"/>
                      <a:pt x="6" y="53"/>
                      <a:pt x="10" y="56"/>
                    </a:cubicBezTo>
                    <a:cubicBezTo>
                      <a:pt x="13" y="58"/>
                      <a:pt x="18" y="60"/>
                      <a:pt x="23" y="62"/>
                    </a:cubicBezTo>
                    <a:cubicBezTo>
                      <a:pt x="26" y="62"/>
                      <a:pt x="29" y="62"/>
                      <a:pt x="32" y="62"/>
                    </a:cubicBezTo>
                    <a:cubicBezTo>
                      <a:pt x="35" y="62"/>
                      <a:pt x="38" y="62"/>
                      <a:pt x="40" y="61"/>
                    </a:cubicBezTo>
                    <a:cubicBezTo>
                      <a:pt x="46" y="60"/>
                      <a:pt x="51" y="57"/>
                      <a:pt x="56" y="54"/>
                    </a:cubicBezTo>
                    <a:cubicBezTo>
                      <a:pt x="61" y="51"/>
                      <a:pt x="65" y="48"/>
                      <a:pt x="69" y="45"/>
                    </a:cubicBezTo>
                    <a:cubicBezTo>
                      <a:pt x="73" y="42"/>
                      <a:pt x="76" y="40"/>
                      <a:pt x="78" y="38"/>
                    </a:cubicBezTo>
                    <a:cubicBezTo>
                      <a:pt x="81" y="35"/>
                      <a:pt x="81" y="35"/>
                      <a:pt x="81" y="35"/>
                    </a:cubicBezTo>
                    <a:cubicBezTo>
                      <a:pt x="83" y="34"/>
                      <a:pt x="83" y="34"/>
                      <a:pt x="83" y="34"/>
                    </a:cubicBezTo>
                    <a:cubicBezTo>
                      <a:pt x="83" y="34"/>
                      <a:pt x="88" y="30"/>
                      <a:pt x="95" y="25"/>
                    </a:cubicBezTo>
                    <a:cubicBezTo>
                      <a:pt x="99" y="22"/>
                      <a:pt x="103" y="19"/>
                      <a:pt x="108" y="16"/>
                    </a:cubicBezTo>
                    <a:cubicBezTo>
                      <a:pt x="110" y="15"/>
                      <a:pt x="113" y="13"/>
                      <a:pt x="115" y="12"/>
                    </a:cubicBezTo>
                    <a:cubicBezTo>
                      <a:pt x="118" y="10"/>
                      <a:pt x="121" y="9"/>
                      <a:pt x="123" y="8"/>
                    </a:cubicBezTo>
                    <a:cubicBezTo>
                      <a:pt x="129" y="5"/>
                      <a:pt x="135" y="3"/>
                      <a:pt x="140" y="2"/>
                    </a:cubicBezTo>
                    <a:cubicBezTo>
                      <a:pt x="145" y="1"/>
                      <a:pt x="151" y="0"/>
                      <a:pt x="155" y="0"/>
                    </a:cubicBezTo>
                    <a:cubicBezTo>
                      <a:pt x="159" y="0"/>
                      <a:pt x="163" y="0"/>
                      <a:pt x="166" y="0"/>
                    </a:cubicBezTo>
                    <a:cubicBezTo>
                      <a:pt x="168" y="1"/>
                      <a:pt x="170" y="1"/>
                      <a:pt x="170" y="1"/>
                    </a:cubicBezTo>
                    <a:cubicBezTo>
                      <a:pt x="170" y="1"/>
                      <a:pt x="168" y="1"/>
                      <a:pt x="166" y="1"/>
                    </a:cubicBezTo>
                    <a:cubicBezTo>
                      <a:pt x="163" y="0"/>
                      <a:pt x="159" y="0"/>
                      <a:pt x="155" y="0"/>
                    </a:cubicBezTo>
                    <a:cubicBezTo>
                      <a:pt x="151" y="1"/>
                      <a:pt x="146" y="1"/>
                      <a:pt x="140" y="3"/>
                    </a:cubicBezTo>
                    <a:cubicBezTo>
                      <a:pt x="135" y="4"/>
                      <a:pt x="129" y="6"/>
                      <a:pt x="124" y="9"/>
                    </a:cubicBezTo>
                    <a:cubicBezTo>
                      <a:pt x="121" y="10"/>
                      <a:pt x="118" y="11"/>
                      <a:pt x="116" y="13"/>
                    </a:cubicBezTo>
                    <a:cubicBezTo>
                      <a:pt x="113" y="14"/>
                      <a:pt x="111" y="16"/>
                      <a:pt x="109" y="17"/>
                    </a:cubicBezTo>
                    <a:cubicBezTo>
                      <a:pt x="104" y="21"/>
                      <a:pt x="100" y="24"/>
                      <a:pt x="96" y="27"/>
                    </a:cubicBezTo>
                    <a:cubicBezTo>
                      <a:pt x="89" y="32"/>
                      <a:pt x="84" y="36"/>
                      <a:pt x="84" y="36"/>
                    </a:cubicBezTo>
                    <a:cubicBezTo>
                      <a:pt x="82" y="37"/>
                      <a:pt x="82" y="37"/>
                      <a:pt x="82" y="37"/>
                    </a:cubicBezTo>
                    <a:cubicBezTo>
                      <a:pt x="79" y="40"/>
                      <a:pt x="79" y="40"/>
                      <a:pt x="79" y="40"/>
                    </a:cubicBezTo>
                    <a:cubicBezTo>
                      <a:pt x="77" y="42"/>
                      <a:pt x="74" y="44"/>
                      <a:pt x="70" y="47"/>
                    </a:cubicBezTo>
                    <a:cubicBezTo>
                      <a:pt x="66" y="49"/>
                      <a:pt x="62" y="52"/>
                      <a:pt x="57" y="55"/>
                    </a:cubicBezTo>
                    <a:cubicBezTo>
                      <a:pt x="52" y="58"/>
                      <a:pt x="47" y="61"/>
                      <a:pt x="41" y="62"/>
                    </a:cubicBezTo>
                    <a:cubicBezTo>
                      <a:pt x="38" y="63"/>
                      <a:pt x="35" y="63"/>
                      <a:pt x="32" y="63"/>
                    </a:cubicBezTo>
                    <a:cubicBezTo>
                      <a:pt x="29" y="63"/>
                      <a:pt x="26" y="63"/>
                      <a:pt x="23" y="62"/>
                    </a:cubicBezTo>
                    <a:cubicBezTo>
                      <a:pt x="21" y="62"/>
                      <a:pt x="18" y="61"/>
                      <a:pt x="16" y="60"/>
                    </a:cubicBezTo>
                    <a:cubicBezTo>
                      <a:pt x="13" y="59"/>
                      <a:pt x="11" y="57"/>
                      <a:pt x="10" y="56"/>
                    </a:cubicBezTo>
                    <a:cubicBezTo>
                      <a:pt x="6" y="53"/>
                      <a:pt x="4" y="50"/>
                      <a:pt x="2" y="48"/>
                    </a:cubicBezTo>
                    <a:cubicBezTo>
                      <a:pt x="1" y="45"/>
                      <a:pt x="1" y="44"/>
                      <a:pt x="0" y="44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13" name="Freeform 214"/>
              <p:cNvSpPr/>
              <p:nvPr/>
            </p:nvSpPr>
            <p:spPr bwMode="auto">
              <a:xfrm rot="16069449">
                <a:off x="3062086" y="3239817"/>
                <a:ext cx="136525" cy="404472"/>
              </a:xfrm>
              <a:custGeom>
                <a:avLst/>
                <a:gdLst>
                  <a:gd name="T0" fmla="*/ 11 w 16"/>
                  <a:gd name="T1" fmla="*/ 23 h 30"/>
                  <a:gd name="T2" fmla="*/ 2 w 16"/>
                  <a:gd name="T3" fmla="*/ 28 h 30"/>
                  <a:gd name="T4" fmla="*/ 6 w 16"/>
                  <a:gd name="T5" fmla="*/ 20 h 30"/>
                  <a:gd name="T6" fmla="*/ 15 w 16"/>
                  <a:gd name="T7" fmla="*/ 0 h 30"/>
                  <a:gd name="T8" fmla="*/ 11 w 16"/>
                  <a:gd name="T9" fmla="*/ 23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" h="30">
                    <a:moveTo>
                      <a:pt x="11" y="23"/>
                    </a:moveTo>
                    <a:cubicBezTo>
                      <a:pt x="8" y="29"/>
                      <a:pt x="3" y="30"/>
                      <a:pt x="2" y="28"/>
                    </a:cubicBezTo>
                    <a:cubicBezTo>
                      <a:pt x="0" y="27"/>
                      <a:pt x="2" y="24"/>
                      <a:pt x="6" y="20"/>
                    </a:cubicBezTo>
                    <a:cubicBezTo>
                      <a:pt x="15" y="12"/>
                      <a:pt x="15" y="0"/>
                      <a:pt x="15" y="0"/>
                    </a:cubicBezTo>
                    <a:cubicBezTo>
                      <a:pt x="15" y="0"/>
                      <a:pt x="16" y="13"/>
                      <a:pt x="11" y="23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14" name="Freeform 215"/>
              <p:cNvSpPr/>
              <p:nvPr/>
            </p:nvSpPr>
            <p:spPr bwMode="auto">
              <a:xfrm rot="16069449">
                <a:off x="3002763" y="3323455"/>
                <a:ext cx="120650" cy="242308"/>
              </a:xfrm>
              <a:custGeom>
                <a:avLst/>
                <a:gdLst>
                  <a:gd name="T0" fmla="*/ 8 w 14"/>
                  <a:gd name="T1" fmla="*/ 14 h 18"/>
                  <a:gd name="T2" fmla="*/ 1 w 14"/>
                  <a:gd name="T3" fmla="*/ 17 h 18"/>
                  <a:gd name="T4" fmla="*/ 5 w 14"/>
                  <a:gd name="T5" fmla="*/ 12 h 18"/>
                  <a:gd name="T6" fmla="*/ 14 w 14"/>
                  <a:gd name="T7" fmla="*/ 0 h 18"/>
                  <a:gd name="T8" fmla="*/ 8 w 14"/>
                  <a:gd name="T9" fmla="*/ 14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" h="18">
                    <a:moveTo>
                      <a:pt x="8" y="14"/>
                    </a:moveTo>
                    <a:cubicBezTo>
                      <a:pt x="5" y="18"/>
                      <a:pt x="2" y="18"/>
                      <a:pt x="1" y="17"/>
                    </a:cubicBezTo>
                    <a:cubicBezTo>
                      <a:pt x="0" y="16"/>
                      <a:pt x="2" y="14"/>
                      <a:pt x="5" y="12"/>
                    </a:cubicBezTo>
                    <a:cubicBezTo>
                      <a:pt x="12" y="8"/>
                      <a:pt x="14" y="0"/>
                      <a:pt x="14" y="0"/>
                    </a:cubicBezTo>
                    <a:cubicBezTo>
                      <a:pt x="14" y="0"/>
                      <a:pt x="12" y="9"/>
                      <a:pt x="8" y="14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15" name="Freeform 217"/>
              <p:cNvSpPr/>
              <p:nvPr/>
            </p:nvSpPr>
            <p:spPr bwMode="auto">
              <a:xfrm rot="16069449">
                <a:off x="3023588" y="2654833"/>
                <a:ext cx="171450" cy="120841"/>
              </a:xfrm>
              <a:custGeom>
                <a:avLst/>
                <a:gdLst>
                  <a:gd name="T0" fmla="*/ 12 w 20"/>
                  <a:gd name="T1" fmla="*/ 2 h 9"/>
                  <a:gd name="T2" fmla="*/ 20 w 20"/>
                  <a:gd name="T3" fmla="*/ 3 h 9"/>
                  <a:gd name="T4" fmla="*/ 13 w 20"/>
                  <a:gd name="T5" fmla="*/ 4 h 9"/>
                  <a:gd name="T6" fmla="*/ 0 w 20"/>
                  <a:gd name="T7" fmla="*/ 9 h 9"/>
                  <a:gd name="T8" fmla="*/ 12 w 20"/>
                  <a:gd name="T9" fmla="*/ 2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" h="9">
                    <a:moveTo>
                      <a:pt x="12" y="2"/>
                    </a:moveTo>
                    <a:cubicBezTo>
                      <a:pt x="16" y="0"/>
                      <a:pt x="19" y="2"/>
                      <a:pt x="20" y="3"/>
                    </a:cubicBezTo>
                    <a:cubicBezTo>
                      <a:pt x="20" y="4"/>
                      <a:pt x="18" y="5"/>
                      <a:pt x="13" y="4"/>
                    </a:cubicBezTo>
                    <a:cubicBezTo>
                      <a:pt x="5" y="4"/>
                      <a:pt x="0" y="9"/>
                      <a:pt x="0" y="9"/>
                    </a:cubicBezTo>
                    <a:cubicBezTo>
                      <a:pt x="0" y="9"/>
                      <a:pt x="5" y="3"/>
                      <a:pt x="12" y="2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16" name="Freeform 218"/>
              <p:cNvSpPr/>
              <p:nvPr/>
            </p:nvSpPr>
            <p:spPr bwMode="auto">
              <a:xfrm rot="16069449">
                <a:off x="3072736" y="2715298"/>
                <a:ext cx="128588" cy="40698"/>
              </a:xfrm>
              <a:custGeom>
                <a:avLst/>
                <a:gdLst>
                  <a:gd name="T0" fmla="*/ 10 w 15"/>
                  <a:gd name="T1" fmla="*/ 0 h 3"/>
                  <a:gd name="T2" fmla="*/ 15 w 15"/>
                  <a:gd name="T3" fmla="*/ 1 h 3"/>
                  <a:gd name="T4" fmla="*/ 11 w 15"/>
                  <a:gd name="T5" fmla="*/ 2 h 3"/>
                  <a:gd name="T6" fmla="*/ 0 w 15"/>
                  <a:gd name="T7" fmla="*/ 3 h 3"/>
                  <a:gd name="T8" fmla="*/ 10 w 15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3">
                    <a:moveTo>
                      <a:pt x="10" y="0"/>
                    </a:moveTo>
                    <a:cubicBezTo>
                      <a:pt x="14" y="0"/>
                      <a:pt x="15" y="1"/>
                      <a:pt x="15" y="1"/>
                    </a:cubicBezTo>
                    <a:cubicBezTo>
                      <a:pt x="15" y="2"/>
                      <a:pt x="14" y="2"/>
                      <a:pt x="11" y="2"/>
                    </a:cubicBezTo>
                    <a:cubicBezTo>
                      <a:pt x="5" y="1"/>
                      <a:pt x="0" y="3"/>
                      <a:pt x="0" y="3"/>
                    </a:cubicBezTo>
                    <a:cubicBezTo>
                      <a:pt x="0" y="3"/>
                      <a:pt x="5" y="1"/>
                      <a:pt x="10" y="0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17" name="Freeform 219"/>
              <p:cNvSpPr/>
              <p:nvPr/>
            </p:nvSpPr>
            <p:spPr bwMode="auto">
              <a:xfrm rot="16069449">
                <a:off x="3110059" y="2738081"/>
                <a:ext cx="95250" cy="26923"/>
              </a:xfrm>
              <a:custGeom>
                <a:avLst/>
                <a:gdLst>
                  <a:gd name="T0" fmla="*/ 8 w 11"/>
                  <a:gd name="T1" fmla="*/ 0 h 2"/>
                  <a:gd name="T2" fmla="*/ 11 w 11"/>
                  <a:gd name="T3" fmla="*/ 1 h 2"/>
                  <a:gd name="T4" fmla="*/ 8 w 11"/>
                  <a:gd name="T5" fmla="*/ 1 h 2"/>
                  <a:gd name="T6" fmla="*/ 0 w 11"/>
                  <a:gd name="T7" fmla="*/ 1 h 2"/>
                  <a:gd name="T8" fmla="*/ 8 w 11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2">
                    <a:moveTo>
                      <a:pt x="8" y="0"/>
                    </a:moveTo>
                    <a:cubicBezTo>
                      <a:pt x="10" y="0"/>
                      <a:pt x="11" y="1"/>
                      <a:pt x="11" y="1"/>
                    </a:cubicBezTo>
                    <a:cubicBezTo>
                      <a:pt x="11" y="2"/>
                      <a:pt x="10" y="2"/>
                      <a:pt x="8" y="1"/>
                    </a:cubicBezTo>
                    <a:cubicBezTo>
                      <a:pt x="4" y="0"/>
                      <a:pt x="0" y="1"/>
                      <a:pt x="0" y="1"/>
                    </a:cubicBezTo>
                    <a:cubicBezTo>
                      <a:pt x="0" y="1"/>
                      <a:pt x="4" y="0"/>
                      <a:pt x="8" y="0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18" name="Freeform 229"/>
              <p:cNvSpPr/>
              <p:nvPr/>
            </p:nvSpPr>
            <p:spPr bwMode="auto">
              <a:xfrm rot="16069449">
                <a:off x="3065742" y="1731040"/>
                <a:ext cx="42863" cy="93918"/>
              </a:xfrm>
              <a:custGeom>
                <a:avLst/>
                <a:gdLst>
                  <a:gd name="T0" fmla="*/ 0 w 5"/>
                  <a:gd name="T1" fmla="*/ 3 h 7"/>
                  <a:gd name="T2" fmla="*/ 3 w 5"/>
                  <a:gd name="T3" fmla="*/ 1 h 7"/>
                  <a:gd name="T4" fmla="*/ 5 w 5"/>
                  <a:gd name="T5" fmla="*/ 4 h 7"/>
                  <a:gd name="T6" fmla="*/ 2 w 5"/>
                  <a:gd name="T7" fmla="*/ 7 h 7"/>
                  <a:gd name="T8" fmla="*/ 0 w 5"/>
                  <a:gd name="T9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7">
                    <a:moveTo>
                      <a:pt x="0" y="3"/>
                    </a:moveTo>
                    <a:cubicBezTo>
                      <a:pt x="0" y="2"/>
                      <a:pt x="1" y="0"/>
                      <a:pt x="3" y="1"/>
                    </a:cubicBezTo>
                    <a:cubicBezTo>
                      <a:pt x="4" y="1"/>
                      <a:pt x="5" y="2"/>
                      <a:pt x="5" y="4"/>
                    </a:cubicBezTo>
                    <a:cubicBezTo>
                      <a:pt x="5" y="6"/>
                      <a:pt x="4" y="7"/>
                      <a:pt x="2" y="7"/>
                    </a:cubicBezTo>
                    <a:cubicBezTo>
                      <a:pt x="1" y="6"/>
                      <a:pt x="0" y="5"/>
                      <a:pt x="0" y="3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19" name="Freeform 230"/>
              <p:cNvSpPr/>
              <p:nvPr/>
            </p:nvSpPr>
            <p:spPr bwMode="auto">
              <a:xfrm rot="16069449">
                <a:off x="2971579" y="1748079"/>
                <a:ext cx="42863" cy="66995"/>
              </a:xfrm>
              <a:custGeom>
                <a:avLst/>
                <a:gdLst>
                  <a:gd name="T0" fmla="*/ 0 w 5"/>
                  <a:gd name="T1" fmla="*/ 2 h 5"/>
                  <a:gd name="T2" fmla="*/ 2 w 5"/>
                  <a:gd name="T3" fmla="*/ 0 h 5"/>
                  <a:gd name="T4" fmla="*/ 5 w 5"/>
                  <a:gd name="T5" fmla="*/ 2 h 5"/>
                  <a:gd name="T6" fmla="*/ 2 w 5"/>
                  <a:gd name="T7" fmla="*/ 5 h 5"/>
                  <a:gd name="T8" fmla="*/ 0 w 5"/>
                  <a:gd name="T9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4" y="0"/>
                      <a:pt x="5" y="1"/>
                      <a:pt x="5" y="2"/>
                    </a:cubicBezTo>
                    <a:cubicBezTo>
                      <a:pt x="4" y="4"/>
                      <a:pt x="3" y="5"/>
                      <a:pt x="2" y="5"/>
                    </a:cubicBezTo>
                    <a:cubicBezTo>
                      <a:pt x="1" y="4"/>
                      <a:pt x="0" y="3"/>
                      <a:pt x="0" y="2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20" name="Freeform 231"/>
              <p:cNvSpPr/>
              <p:nvPr/>
            </p:nvSpPr>
            <p:spPr bwMode="auto">
              <a:xfrm rot="16069449">
                <a:off x="3161183" y="1765981"/>
                <a:ext cx="42863" cy="67621"/>
              </a:xfrm>
              <a:custGeom>
                <a:avLst/>
                <a:gdLst>
                  <a:gd name="T0" fmla="*/ 1 w 5"/>
                  <a:gd name="T1" fmla="*/ 2 h 5"/>
                  <a:gd name="T2" fmla="*/ 3 w 5"/>
                  <a:gd name="T3" fmla="*/ 0 h 5"/>
                  <a:gd name="T4" fmla="*/ 5 w 5"/>
                  <a:gd name="T5" fmla="*/ 3 h 5"/>
                  <a:gd name="T6" fmla="*/ 3 w 5"/>
                  <a:gd name="T7" fmla="*/ 5 h 5"/>
                  <a:gd name="T8" fmla="*/ 1 w 5"/>
                  <a:gd name="T9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2"/>
                    </a:moveTo>
                    <a:cubicBezTo>
                      <a:pt x="1" y="1"/>
                      <a:pt x="2" y="0"/>
                      <a:pt x="3" y="0"/>
                    </a:cubicBezTo>
                    <a:cubicBezTo>
                      <a:pt x="4" y="0"/>
                      <a:pt x="5" y="2"/>
                      <a:pt x="5" y="3"/>
                    </a:cubicBezTo>
                    <a:cubicBezTo>
                      <a:pt x="5" y="4"/>
                      <a:pt x="4" y="5"/>
                      <a:pt x="3" y="5"/>
                    </a:cubicBezTo>
                    <a:cubicBezTo>
                      <a:pt x="1" y="5"/>
                      <a:pt x="0" y="4"/>
                      <a:pt x="1" y="2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21" name="Freeform 232"/>
              <p:cNvSpPr/>
              <p:nvPr/>
            </p:nvSpPr>
            <p:spPr bwMode="auto">
              <a:xfrm rot="16069449">
                <a:off x="2882200" y="1772759"/>
                <a:ext cx="34925" cy="67621"/>
              </a:xfrm>
              <a:custGeom>
                <a:avLst/>
                <a:gdLst>
                  <a:gd name="T0" fmla="*/ 0 w 4"/>
                  <a:gd name="T1" fmla="*/ 2 h 5"/>
                  <a:gd name="T2" fmla="*/ 2 w 4"/>
                  <a:gd name="T3" fmla="*/ 1 h 5"/>
                  <a:gd name="T4" fmla="*/ 4 w 4"/>
                  <a:gd name="T5" fmla="*/ 3 h 5"/>
                  <a:gd name="T6" fmla="*/ 2 w 4"/>
                  <a:gd name="T7" fmla="*/ 4 h 5"/>
                  <a:gd name="T8" fmla="*/ 0 w 4"/>
                  <a:gd name="T9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0" y="2"/>
                    </a:moveTo>
                    <a:cubicBezTo>
                      <a:pt x="0" y="1"/>
                      <a:pt x="1" y="0"/>
                      <a:pt x="2" y="1"/>
                    </a:cubicBezTo>
                    <a:cubicBezTo>
                      <a:pt x="3" y="1"/>
                      <a:pt x="4" y="2"/>
                      <a:pt x="4" y="3"/>
                    </a:cubicBezTo>
                    <a:cubicBezTo>
                      <a:pt x="3" y="4"/>
                      <a:pt x="3" y="5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22" name="Oval 233"/>
              <p:cNvSpPr>
                <a:spLocks noChangeArrowheads="1"/>
              </p:cNvSpPr>
              <p:nvPr/>
            </p:nvSpPr>
            <p:spPr bwMode="auto">
              <a:xfrm rot="16069449">
                <a:off x="3227318" y="1809428"/>
                <a:ext cx="34925" cy="53846"/>
              </a:xfrm>
              <a:prstGeom prst="ellipse">
                <a:avLst/>
              </a:pr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23" name="Freeform 234"/>
              <p:cNvSpPr/>
              <p:nvPr/>
            </p:nvSpPr>
            <p:spPr bwMode="auto">
              <a:xfrm rot="16069449">
                <a:off x="2833987" y="1818418"/>
                <a:ext cx="25400" cy="40698"/>
              </a:xfrm>
              <a:custGeom>
                <a:avLst/>
                <a:gdLst>
                  <a:gd name="T0" fmla="*/ 0 w 3"/>
                  <a:gd name="T1" fmla="*/ 1 h 3"/>
                  <a:gd name="T2" fmla="*/ 1 w 3"/>
                  <a:gd name="T3" fmla="*/ 0 h 3"/>
                  <a:gd name="T4" fmla="*/ 3 w 3"/>
                  <a:gd name="T5" fmla="*/ 1 h 3"/>
                  <a:gd name="T6" fmla="*/ 1 w 3"/>
                  <a:gd name="T7" fmla="*/ 3 h 3"/>
                  <a:gd name="T8" fmla="*/ 0 w 3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ubicBezTo>
                      <a:pt x="3" y="2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24" name="Freeform 235"/>
              <p:cNvSpPr/>
              <p:nvPr/>
            </p:nvSpPr>
            <p:spPr bwMode="auto">
              <a:xfrm rot="16069449">
                <a:off x="3266538" y="1861528"/>
                <a:ext cx="26988" cy="40698"/>
              </a:xfrm>
              <a:custGeom>
                <a:avLst/>
                <a:gdLst>
                  <a:gd name="T0" fmla="*/ 0 w 3"/>
                  <a:gd name="T1" fmla="*/ 1 h 3"/>
                  <a:gd name="T2" fmla="*/ 1 w 3"/>
                  <a:gd name="T3" fmla="*/ 0 h 3"/>
                  <a:gd name="T4" fmla="*/ 3 w 3"/>
                  <a:gd name="T5" fmla="*/ 1 h 3"/>
                  <a:gd name="T6" fmla="*/ 1 w 3"/>
                  <a:gd name="T7" fmla="*/ 3 h 3"/>
                  <a:gd name="T8" fmla="*/ 0 w 3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2"/>
                      <a:pt x="2" y="3"/>
                      <a:pt x="1" y="3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25" name="Freeform 236"/>
              <p:cNvSpPr/>
              <p:nvPr/>
            </p:nvSpPr>
            <p:spPr bwMode="auto">
              <a:xfrm rot="16069449">
                <a:off x="2792145" y="1856436"/>
                <a:ext cx="17463" cy="26923"/>
              </a:xfrm>
              <a:custGeom>
                <a:avLst/>
                <a:gdLst>
                  <a:gd name="T0" fmla="*/ 0 w 2"/>
                  <a:gd name="T1" fmla="*/ 1 h 2"/>
                  <a:gd name="T2" fmla="*/ 1 w 2"/>
                  <a:gd name="T3" fmla="*/ 0 h 2"/>
                  <a:gd name="T4" fmla="*/ 2 w 2"/>
                  <a:gd name="T5" fmla="*/ 1 h 2"/>
                  <a:gd name="T6" fmla="*/ 1 w 2"/>
                  <a:gd name="T7" fmla="*/ 2 h 2"/>
                  <a:gd name="T8" fmla="*/ 0 w 2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26" name="Freeform 237"/>
              <p:cNvSpPr/>
              <p:nvPr/>
            </p:nvSpPr>
            <p:spPr bwMode="auto">
              <a:xfrm rot="16069449">
                <a:off x="3273872" y="1908326"/>
                <a:ext cx="15875" cy="40698"/>
              </a:xfrm>
              <a:custGeom>
                <a:avLst/>
                <a:gdLst>
                  <a:gd name="T0" fmla="*/ 0 w 2"/>
                  <a:gd name="T1" fmla="*/ 1 h 3"/>
                  <a:gd name="T2" fmla="*/ 1 w 2"/>
                  <a:gd name="T3" fmla="*/ 0 h 3"/>
                  <a:gd name="T4" fmla="*/ 2 w 2"/>
                  <a:gd name="T5" fmla="*/ 2 h 3"/>
                  <a:gd name="T6" fmla="*/ 1 w 2"/>
                  <a:gd name="T7" fmla="*/ 3 h 3"/>
                  <a:gd name="T8" fmla="*/ 0 w 2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2"/>
                      <a:pt x="2" y="3"/>
                      <a:pt x="1" y="3"/>
                    </a:cubicBezTo>
                    <a:cubicBezTo>
                      <a:pt x="1" y="3"/>
                      <a:pt x="0" y="2"/>
                      <a:pt x="0" y="1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27" name="Freeform 238"/>
              <p:cNvSpPr/>
              <p:nvPr/>
            </p:nvSpPr>
            <p:spPr bwMode="auto">
              <a:xfrm rot="16069449">
                <a:off x="2113861" y="2211334"/>
                <a:ext cx="1675978" cy="889363"/>
              </a:xfrm>
              <a:custGeom>
                <a:avLst/>
                <a:gdLst>
                  <a:gd name="T0" fmla="*/ 55 w 197"/>
                  <a:gd name="T1" fmla="*/ 6 h 75"/>
                  <a:gd name="T2" fmla="*/ 23 w 197"/>
                  <a:gd name="T3" fmla="*/ 0 h 75"/>
                  <a:gd name="T4" fmla="*/ 5 w 197"/>
                  <a:gd name="T5" fmla="*/ 9 h 75"/>
                  <a:gd name="T6" fmla="*/ 1 w 197"/>
                  <a:gd name="T7" fmla="*/ 20 h 75"/>
                  <a:gd name="T8" fmla="*/ 11 w 197"/>
                  <a:gd name="T9" fmla="*/ 40 h 75"/>
                  <a:gd name="T10" fmla="*/ 44 w 197"/>
                  <a:gd name="T11" fmla="*/ 54 h 75"/>
                  <a:gd name="T12" fmla="*/ 67 w 197"/>
                  <a:gd name="T13" fmla="*/ 48 h 75"/>
                  <a:gd name="T14" fmla="*/ 70 w 197"/>
                  <a:gd name="T15" fmla="*/ 36 h 75"/>
                  <a:gd name="T16" fmla="*/ 61 w 197"/>
                  <a:gd name="T17" fmla="*/ 27 h 75"/>
                  <a:gd name="T18" fmla="*/ 40 w 197"/>
                  <a:gd name="T19" fmla="*/ 22 h 75"/>
                  <a:gd name="T20" fmla="*/ 20 w 197"/>
                  <a:gd name="T21" fmla="*/ 28 h 75"/>
                  <a:gd name="T22" fmla="*/ 11 w 197"/>
                  <a:gd name="T23" fmla="*/ 44 h 75"/>
                  <a:gd name="T24" fmla="*/ 17 w 197"/>
                  <a:gd name="T25" fmla="*/ 58 h 75"/>
                  <a:gd name="T26" fmla="*/ 35 w 197"/>
                  <a:gd name="T27" fmla="*/ 71 h 75"/>
                  <a:gd name="T28" fmla="*/ 67 w 197"/>
                  <a:gd name="T29" fmla="*/ 74 h 75"/>
                  <a:gd name="T30" fmla="*/ 105 w 197"/>
                  <a:gd name="T31" fmla="*/ 55 h 75"/>
                  <a:gd name="T32" fmla="*/ 146 w 197"/>
                  <a:gd name="T33" fmla="*/ 31 h 75"/>
                  <a:gd name="T34" fmla="*/ 180 w 197"/>
                  <a:gd name="T35" fmla="*/ 32 h 75"/>
                  <a:gd name="T36" fmla="*/ 195 w 197"/>
                  <a:gd name="T37" fmla="*/ 48 h 75"/>
                  <a:gd name="T38" fmla="*/ 194 w 197"/>
                  <a:gd name="T39" fmla="*/ 58 h 75"/>
                  <a:gd name="T40" fmla="*/ 176 w 197"/>
                  <a:gd name="T41" fmla="*/ 66 h 75"/>
                  <a:gd name="T42" fmla="*/ 155 w 197"/>
                  <a:gd name="T43" fmla="*/ 53 h 75"/>
                  <a:gd name="T44" fmla="*/ 158 w 197"/>
                  <a:gd name="T45" fmla="*/ 40 h 75"/>
                  <a:gd name="T46" fmla="*/ 170 w 197"/>
                  <a:gd name="T47" fmla="*/ 37 h 75"/>
                  <a:gd name="T48" fmla="*/ 170 w 197"/>
                  <a:gd name="T49" fmla="*/ 37 h 75"/>
                  <a:gd name="T50" fmla="*/ 158 w 197"/>
                  <a:gd name="T51" fmla="*/ 40 h 75"/>
                  <a:gd name="T52" fmla="*/ 155 w 197"/>
                  <a:gd name="T53" fmla="*/ 53 h 75"/>
                  <a:gd name="T54" fmla="*/ 176 w 197"/>
                  <a:gd name="T55" fmla="*/ 66 h 75"/>
                  <a:gd name="T56" fmla="*/ 186 w 197"/>
                  <a:gd name="T57" fmla="*/ 65 h 75"/>
                  <a:gd name="T58" fmla="*/ 195 w 197"/>
                  <a:gd name="T59" fmla="*/ 59 h 75"/>
                  <a:gd name="T60" fmla="*/ 196 w 197"/>
                  <a:gd name="T61" fmla="*/ 47 h 75"/>
                  <a:gd name="T62" fmla="*/ 180 w 197"/>
                  <a:gd name="T63" fmla="*/ 31 h 75"/>
                  <a:gd name="T64" fmla="*/ 145 w 197"/>
                  <a:gd name="T65" fmla="*/ 30 h 75"/>
                  <a:gd name="T66" fmla="*/ 103 w 197"/>
                  <a:gd name="T67" fmla="*/ 54 h 75"/>
                  <a:gd name="T68" fmla="*/ 49 w 197"/>
                  <a:gd name="T69" fmla="*/ 72 h 75"/>
                  <a:gd name="T70" fmla="*/ 27 w 197"/>
                  <a:gd name="T71" fmla="*/ 64 h 75"/>
                  <a:gd name="T72" fmla="*/ 15 w 197"/>
                  <a:gd name="T73" fmla="*/ 51 h 75"/>
                  <a:gd name="T74" fmla="*/ 15 w 197"/>
                  <a:gd name="T75" fmla="*/ 36 h 75"/>
                  <a:gd name="T76" fmla="*/ 39 w 197"/>
                  <a:gd name="T77" fmla="*/ 24 h 75"/>
                  <a:gd name="T78" fmla="*/ 60 w 197"/>
                  <a:gd name="T79" fmla="*/ 29 h 75"/>
                  <a:gd name="T80" fmla="*/ 68 w 197"/>
                  <a:gd name="T81" fmla="*/ 36 h 75"/>
                  <a:gd name="T82" fmla="*/ 66 w 197"/>
                  <a:gd name="T83" fmla="*/ 46 h 75"/>
                  <a:gd name="T84" fmla="*/ 45 w 197"/>
                  <a:gd name="T85" fmla="*/ 52 h 75"/>
                  <a:gd name="T86" fmla="*/ 12 w 197"/>
                  <a:gd name="T87" fmla="*/ 40 h 75"/>
                  <a:gd name="T88" fmla="*/ 1 w 197"/>
                  <a:gd name="T89" fmla="*/ 20 h 75"/>
                  <a:gd name="T90" fmla="*/ 5 w 197"/>
                  <a:gd name="T91" fmla="*/ 10 h 75"/>
                  <a:gd name="T92" fmla="*/ 23 w 197"/>
                  <a:gd name="T93" fmla="*/ 1 h 75"/>
                  <a:gd name="T94" fmla="*/ 55 w 197"/>
                  <a:gd name="T95" fmla="*/ 6 h 75"/>
                  <a:gd name="T96" fmla="*/ 66 w 197"/>
                  <a:gd name="T97" fmla="*/ 11 h 75"/>
                  <a:gd name="connsiteX0" fmla="*/ 3269 w 9941"/>
                  <a:gd name="connsiteY0" fmla="*/ 1467 h 10000"/>
                  <a:gd name="connsiteX1" fmla="*/ 2762 w 9941"/>
                  <a:gd name="connsiteY1" fmla="*/ 800 h 10000"/>
                  <a:gd name="connsiteX2" fmla="*/ 2051 w 9941"/>
                  <a:gd name="connsiteY2" fmla="*/ 133 h 10000"/>
                  <a:gd name="connsiteX3" fmla="*/ 1138 w 9941"/>
                  <a:gd name="connsiteY3" fmla="*/ 0 h 10000"/>
                  <a:gd name="connsiteX4" fmla="*/ 630 w 9941"/>
                  <a:gd name="connsiteY4" fmla="*/ 400 h 10000"/>
                  <a:gd name="connsiteX5" fmla="*/ 224 w 9941"/>
                  <a:gd name="connsiteY5" fmla="*/ 1200 h 10000"/>
                  <a:gd name="connsiteX6" fmla="*/ 72 w 9941"/>
                  <a:gd name="connsiteY6" fmla="*/ 1867 h 10000"/>
                  <a:gd name="connsiteX7" fmla="*/ 21 w 9941"/>
                  <a:gd name="connsiteY7" fmla="*/ 2667 h 10000"/>
                  <a:gd name="connsiteX8" fmla="*/ 122 w 9941"/>
                  <a:gd name="connsiteY8" fmla="*/ 4133 h 10000"/>
                  <a:gd name="connsiteX9" fmla="*/ 528 w 9941"/>
                  <a:gd name="connsiteY9" fmla="*/ 5333 h 10000"/>
                  <a:gd name="connsiteX10" fmla="*/ 1036 w 9941"/>
                  <a:gd name="connsiteY10" fmla="*/ 6267 h 10000"/>
                  <a:gd name="connsiteX11" fmla="*/ 2204 w 9941"/>
                  <a:gd name="connsiteY11" fmla="*/ 7200 h 10000"/>
                  <a:gd name="connsiteX12" fmla="*/ 2813 w 9941"/>
                  <a:gd name="connsiteY12" fmla="*/ 7067 h 10000"/>
                  <a:gd name="connsiteX13" fmla="*/ 3371 w 9941"/>
                  <a:gd name="connsiteY13" fmla="*/ 6400 h 10000"/>
                  <a:gd name="connsiteX14" fmla="*/ 3523 w 9941"/>
                  <a:gd name="connsiteY14" fmla="*/ 5600 h 10000"/>
                  <a:gd name="connsiteX15" fmla="*/ 3523 w 9941"/>
                  <a:gd name="connsiteY15" fmla="*/ 4800 h 10000"/>
                  <a:gd name="connsiteX16" fmla="*/ 3320 w 9941"/>
                  <a:gd name="connsiteY16" fmla="*/ 4133 h 10000"/>
                  <a:gd name="connsiteX17" fmla="*/ 3066 w 9941"/>
                  <a:gd name="connsiteY17" fmla="*/ 3600 h 10000"/>
                  <a:gd name="connsiteX18" fmla="*/ 2559 w 9941"/>
                  <a:gd name="connsiteY18" fmla="*/ 3067 h 10000"/>
                  <a:gd name="connsiteX19" fmla="*/ 2000 w 9941"/>
                  <a:gd name="connsiteY19" fmla="*/ 2933 h 10000"/>
                  <a:gd name="connsiteX20" fmla="*/ 1442 w 9941"/>
                  <a:gd name="connsiteY20" fmla="*/ 3067 h 10000"/>
                  <a:gd name="connsiteX21" fmla="*/ 985 w 9941"/>
                  <a:gd name="connsiteY21" fmla="*/ 3733 h 10000"/>
                  <a:gd name="connsiteX22" fmla="*/ 681 w 9941"/>
                  <a:gd name="connsiteY22" fmla="*/ 4667 h 10000"/>
                  <a:gd name="connsiteX23" fmla="*/ 528 w 9941"/>
                  <a:gd name="connsiteY23" fmla="*/ 5867 h 10000"/>
                  <a:gd name="connsiteX24" fmla="*/ 630 w 9941"/>
                  <a:gd name="connsiteY24" fmla="*/ 6933 h 10000"/>
                  <a:gd name="connsiteX25" fmla="*/ 833 w 9941"/>
                  <a:gd name="connsiteY25" fmla="*/ 7733 h 10000"/>
                  <a:gd name="connsiteX26" fmla="*/ 1239 w 9941"/>
                  <a:gd name="connsiteY26" fmla="*/ 8800 h 10000"/>
                  <a:gd name="connsiteX27" fmla="*/ 1747 w 9941"/>
                  <a:gd name="connsiteY27" fmla="*/ 9467 h 10000"/>
                  <a:gd name="connsiteX28" fmla="*/ 2457 w 9941"/>
                  <a:gd name="connsiteY28" fmla="*/ 10000 h 10000"/>
                  <a:gd name="connsiteX29" fmla="*/ 3371 w 9941"/>
                  <a:gd name="connsiteY29" fmla="*/ 9867 h 10000"/>
                  <a:gd name="connsiteX30" fmla="*/ 4335 w 9941"/>
                  <a:gd name="connsiteY30" fmla="*/ 8933 h 10000"/>
                  <a:gd name="connsiteX31" fmla="*/ 5300 w 9941"/>
                  <a:gd name="connsiteY31" fmla="*/ 7333 h 10000"/>
                  <a:gd name="connsiteX32" fmla="*/ 6264 w 9941"/>
                  <a:gd name="connsiteY32" fmla="*/ 5600 h 10000"/>
                  <a:gd name="connsiteX33" fmla="*/ 7381 w 9941"/>
                  <a:gd name="connsiteY33" fmla="*/ 4133 h 10000"/>
                  <a:gd name="connsiteX34" fmla="*/ 8549 w 9941"/>
                  <a:gd name="connsiteY34" fmla="*/ 3867 h 10000"/>
                  <a:gd name="connsiteX35" fmla="*/ 9107 w 9941"/>
                  <a:gd name="connsiteY35" fmla="*/ 4267 h 10000"/>
                  <a:gd name="connsiteX36" fmla="*/ 9564 w 9941"/>
                  <a:gd name="connsiteY36" fmla="*/ 5067 h 10000"/>
                  <a:gd name="connsiteX37" fmla="*/ 9868 w 9941"/>
                  <a:gd name="connsiteY37" fmla="*/ 6400 h 10000"/>
                  <a:gd name="connsiteX38" fmla="*/ 9919 w 9941"/>
                  <a:gd name="connsiteY38" fmla="*/ 7067 h 10000"/>
                  <a:gd name="connsiteX39" fmla="*/ 9818 w 9941"/>
                  <a:gd name="connsiteY39" fmla="*/ 7733 h 10000"/>
                  <a:gd name="connsiteX40" fmla="*/ 9412 w 9941"/>
                  <a:gd name="connsiteY40" fmla="*/ 8533 h 10000"/>
                  <a:gd name="connsiteX41" fmla="*/ 8904 w 9941"/>
                  <a:gd name="connsiteY41" fmla="*/ 8800 h 10000"/>
                  <a:gd name="connsiteX42" fmla="*/ 8092 w 9941"/>
                  <a:gd name="connsiteY42" fmla="*/ 7867 h 10000"/>
                  <a:gd name="connsiteX43" fmla="*/ 7838 w 9941"/>
                  <a:gd name="connsiteY43" fmla="*/ 7067 h 10000"/>
                  <a:gd name="connsiteX44" fmla="*/ 7787 w 9941"/>
                  <a:gd name="connsiteY44" fmla="*/ 6000 h 10000"/>
                  <a:gd name="connsiteX45" fmla="*/ 7990 w 9941"/>
                  <a:gd name="connsiteY45" fmla="*/ 5333 h 10000"/>
                  <a:gd name="connsiteX46" fmla="*/ 8193 w 9941"/>
                  <a:gd name="connsiteY46" fmla="*/ 5067 h 10000"/>
                  <a:gd name="connsiteX47" fmla="*/ 8599 w 9941"/>
                  <a:gd name="connsiteY47" fmla="*/ 4933 h 10000"/>
                  <a:gd name="connsiteX48" fmla="*/ 8701 w 9941"/>
                  <a:gd name="connsiteY48" fmla="*/ 4933 h 10000"/>
                  <a:gd name="connsiteX49" fmla="*/ 8599 w 9941"/>
                  <a:gd name="connsiteY49" fmla="*/ 4933 h 10000"/>
                  <a:gd name="connsiteX50" fmla="*/ 8193 w 9941"/>
                  <a:gd name="connsiteY50" fmla="*/ 5067 h 10000"/>
                  <a:gd name="connsiteX51" fmla="*/ 7990 w 9941"/>
                  <a:gd name="connsiteY51" fmla="*/ 5333 h 10000"/>
                  <a:gd name="connsiteX52" fmla="*/ 7787 w 9941"/>
                  <a:gd name="connsiteY52" fmla="*/ 6000 h 10000"/>
                  <a:gd name="connsiteX53" fmla="*/ 7838 w 9941"/>
                  <a:gd name="connsiteY53" fmla="*/ 7067 h 10000"/>
                  <a:gd name="connsiteX54" fmla="*/ 8092 w 9941"/>
                  <a:gd name="connsiteY54" fmla="*/ 8000 h 10000"/>
                  <a:gd name="connsiteX55" fmla="*/ 8904 w 9941"/>
                  <a:gd name="connsiteY55" fmla="*/ 8800 h 10000"/>
                  <a:gd name="connsiteX56" fmla="*/ 9158 w 9941"/>
                  <a:gd name="connsiteY56" fmla="*/ 8800 h 10000"/>
                  <a:gd name="connsiteX57" fmla="*/ 9412 w 9941"/>
                  <a:gd name="connsiteY57" fmla="*/ 8667 h 10000"/>
                  <a:gd name="connsiteX58" fmla="*/ 9665 w 9941"/>
                  <a:gd name="connsiteY58" fmla="*/ 8400 h 10000"/>
                  <a:gd name="connsiteX59" fmla="*/ 9868 w 9941"/>
                  <a:gd name="connsiteY59" fmla="*/ 7867 h 10000"/>
                  <a:gd name="connsiteX60" fmla="*/ 9919 w 9941"/>
                  <a:gd name="connsiteY60" fmla="*/ 7067 h 10000"/>
                  <a:gd name="connsiteX61" fmla="*/ 9919 w 9941"/>
                  <a:gd name="connsiteY61" fmla="*/ 6267 h 10000"/>
                  <a:gd name="connsiteX62" fmla="*/ 9615 w 9941"/>
                  <a:gd name="connsiteY62" fmla="*/ 4933 h 10000"/>
                  <a:gd name="connsiteX63" fmla="*/ 9107 w 9941"/>
                  <a:gd name="connsiteY63" fmla="*/ 4133 h 10000"/>
                  <a:gd name="connsiteX64" fmla="*/ 8549 w 9941"/>
                  <a:gd name="connsiteY64" fmla="*/ 3600 h 10000"/>
                  <a:gd name="connsiteX65" fmla="*/ 7330 w 9941"/>
                  <a:gd name="connsiteY65" fmla="*/ 4000 h 10000"/>
                  <a:gd name="connsiteX66" fmla="*/ 6214 w 9941"/>
                  <a:gd name="connsiteY66" fmla="*/ 5333 h 10000"/>
                  <a:gd name="connsiteX67" fmla="*/ 5198 w 9941"/>
                  <a:gd name="connsiteY67" fmla="*/ 7200 h 10000"/>
                  <a:gd name="connsiteX68" fmla="*/ 4285 w 9941"/>
                  <a:gd name="connsiteY68" fmla="*/ 8667 h 10000"/>
                  <a:gd name="connsiteX69" fmla="*/ 2457 w 9941"/>
                  <a:gd name="connsiteY69" fmla="*/ 9600 h 10000"/>
                  <a:gd name="connsiteX70" fmla="*/ 1797 w 9941"/>
                  <a:gd name="connsiteY70" fmla="*/ 9200 h 10000"/>
                  <a:gd name="connsiteX71" fmla="*/ 1341 w 9941"/>
                  <a:gd name="connsiteY71" fmla="*/ 8533 h 10000"/>
                  <a:gd name="connsiteX72" fmla="*/ 934 w 9941"/>
                  <a:gd name="connsiteY72" fmla="*/ 7600 h 10000"/>
                  <a:gd name="connsiteX73" fmla="*/ 731 w 9941"/>
                  <a:gd name="connsiteY73" fmla="*/ 6800 h 10000"/>
                  <a:gd name="connsiteX74" fmla="*/ 681 w 9941"/>
                  <a:gd name="connsiteY74" fmla="*/ 5867 h 10000"/>
                  <a:gd name="connsiteX75" fmla="*/ 731 w 9941"/>
                  <a:gd name="connsiteY75" fmla="*/ 4800 h 10000"/>
                  <a:gd name="connsiteX76" fmla="*/ 1036 w 9941"/>
                  <a:gd name="connsiteY76" fmla="*/ 4000 h 10000"/>
                  <a:gd name="connsiteX77" fmla="*/ 1950 w 9941"/>
                  <a:gd name="connsiteY77" fmla="*/ 3200 h 10000"/>
                  <a:gd name="connsiteX78" fmla="*/ 2508 w 9941"/>
                  <a:gd name="connsiteY78" fmla="*/ 3333 h 10000"/>
                  <a:gd name="connsiteX79" fmla="*/ 3016 w 9941"/>
                  <a:gd name="connsiteY79" fmla="*/ 3867 h 10000"/>
                  <a:gd name="connsiteX80" fmla="*/ 3219 w 9941"/>
                  <a:gd name="connsiteY80" fmla="*/ 4267 h 10000"/>
                  <a:gd name="connsiteX81" fmla="*/ 3422 w 9941"/>
                  <a:gd name="connsiteY81" fmla="*/ 4800 h 10000"/>
                  <a:gd name="connsiteX82" fmla="*/ 3473 w 9941"/>
                  <a:gd name="connsiteY82" fmla="*/ 5467 h 10000"/>
                  <a:gd name="connsiteX83" fmla="*/ 3320 w 9941"/>
                  <a:gd name="connsiteY83" fmla="*/ 6133 h 10000"/>
                  <a:gd name="connsiteX84" fmla="*/ 2813 w 9941"/>
                  <a:gd name="connsiteY84" fmla="*/ 6800 h 10000"/>
                  <a:gd name="connsiteX85" fmla="*/ 2254 w 9941"/>
                  <a:gd name="connsiteY85" fmla="*/ 6933 h 10000"/>
                  <a:gd name="connsiteX86" fmla="*/ 1087 w 9941"/>
                  <a:gd name="connsiteY86" fmla="*/ 6133 h 10000"/>
                  <a:gd name="connsiteX87" fmla="*/ 579 w 9941"/>
                  <a:gd name="connsiteY87" fmla="*/ 5333 h 10000"/>
                  <a:gd name="connsiteX88" fmla="*/ 173 w 9941"/>
                  <a:gd name="connsiteY88" fmla="*/ 4133 h 10000"/>
                  <a:gd name="connsiteX89" fmla="*/ 21 w 9941"/>
                  <a:gd name="connsiteY89" fmla="*/ 2667 h 10000"/>
                  <a:gd name="connsiteX90" fmla="*/ 122 w 9941"/>
                  <a:gd name="connsiteY90" fmla="*/ 2000 h 10000"/>
                  <a:gd name="connsiteX91" fmla="*/ 224 w 9941"/>
                  <a:gd name="connsiteY91" fmla="*/ 1333 h 10000"/>
                  <a:gd name="connsiteX92" fmla="*/ 630 w 9941"/>
                  <a:gd name="connsiteY92" fmla="*/ 533 h 10000"/>
                  <a:gd name="connsiteX93" fmla="*/ 1138 w 9941"/>
                  <a:gd name="connsiteY93" fmla="*/ 133 h 10000"/>
                  <a:gd name="connsiteX94" fmla="*/ 2051 w 9941"/>
                  <a:gd name="connsiteY94" fmla="*/ 133 h 10000"/>
                  <a:gd name="connsiteX95" fmla="*/ 2762 w 9941"/>
                  <a:gd name="connsiteY95" fmla="*/ 800 h 10000"/>
                  <a:gd name="connsiteX96" fmla="*/ 3269 w 9941"/>
                  <a:gd name="connsiteY96" fmla="*/ 1467 h 10000"/>
                  <a:gd name="connsiteX0-1" fmla="*/ 2778 w 10000"/>
                  <a:gd name="connsiteY0-2" fmla="*/ 800 h 10000"/>
                  <a:gd name="connsiteX1-3" fmla="*/ 2778 w 10000"/>
                  <a:gd name="connsiteY1-4" fmla="*/ 800 h 10000"/>
                  <a:gd name="connsiteX2-5" fmla="*/ 2063 w 10000"/>
                  <a:gd name="connsiteY2-6" fmla="*/ 133 h 10000"/>
                  <a:gd name="connsiteX3-7" fmla="*/ 1145 w 10000"/>
                  <a:gd name="connsiteY3-8" fmla="*/ 0 h 10000"/>
                  <a:gd name="connsiteX4-9" fmla="*/ 634 w 10000"/>
                  <a:gd name="connsiteY4-10" fmla="*/ 400 h 10000"/>
                  <a:gd name="connsiteX5-11" fmla="*/ 225 w 10000"/>
                  <a:gd name="connsiteY5-12" fmla="*/ 1200 h 10000"/>
                  <a:gd name="connsiteX6-13" fmla="*/ 72 w 10000"/>
                  <a:gd name="connsiteY6-14" fmla="*/ 1867 h 10000"/>
                  <a:gd name="connsiteX7-15" fmla="*/ 21 w 10000"/>
                  <a:gd name="connsiteY7-16" fmla="*/ 2667 h 10000"/>
                  <a:gd name="connsiteX8-17" fmla="*/ 123 w 10000"/>
                  <a:gd name="connsiteY8-18" fmla="*/ 4133 h 10000"/>
                  <a:gd name="connsiteX9-19" fmla="*/ 531 w 10000"/>
                  <a:gd name="connsiteY9-20" fmla="*/ 5333 h 10000"/>
                  <a:gd name="connsiteX10-21" fmla="*/ 1042 w 10000"/>
                  <a:gd name="connsiteY10-22" fmla="*/ 6267 h 10000"/>
                  <a:gd name="connsiteX11-23" fmla="*/ 2217 w 10000"/>
                  <a:gd name="connsiteY11-24" fmla="*/ 7200 h 10000"/>
                  <a:gd name="connsiteX12-25" fmla="*/ 2830 w 10000"/>
                  <a:gd name="connsiteY12-26" fmla="*/ 7067 h 10000"/>
                  <a:gd name="connsiteX13-27" fmla="*/ 3391 w 10000"/>
                  <a:gd name="connsiteY13-28" fmla="*/ 6400 h 10000"/>
                  <a:gd name="connsiteX14-29" fmla="*/ 3544 w 10000"/>
                  <a:gd name="connsiteY14-30" fmla="*/ 5600 h 10000"/>
                  <a:gd name="connsiteX15-31" fmla="*/ 3544 w 10000"/>
                  <a:gd name="connsiteY15-32" fmla="*/ 4800 h 10000"/>
                  <a:gd name="connsiteX16-33" fmla="*/ 3340 w 10000"/>
                  <a:gd name="connsiteY16-34" fmla="*/ 4133 h 10000"/>
                  <a:gd name="connsiteX17-35" fmla="*/ 3084 w 10000"/>
                  <a:gd name="connsiteY17-36" fmla="*/ 3600 h 10000"/>
                  <a:gd name="connsiteX18-37" fmla="*/ 2574 w 10000"/>
                  <a:gd name="connsiteY18-38" fmla="*/ 3067 h 10000"/>
                  <a:gd name="connsiteX19-39" fmla="*/ 2012 w 10000"/>
                  <a:gd name="connsiteY19-40" fmla="*/ 2933 h 10000"/>
                  <a:gd name="connsiteX20-41" fmla="*/ 1451 w 10000"/>
                  <a:gd name="connsiteY20-42" fmla="*/ 3067 h 10000"/>
                  <a:gd name="connsiteX21-43" fmla="*/ 991 w 10000"/>
                  <a:gd name="connsiteY21-44" fmla="*/ 3733 h 10000"/>
                  <a:gd name="connsiteX22-45" fmla="*/ 685 w 10000"/>
                  <a:gd name="connsiteY22-46" fmla="*/ 4667 h 10000"/>
                  <a:gd name="connsiteX23-47" fmla="*/ 531 w 10000"/>
                  <a:gd name="connsiteY23-48" fmla="*/ 5867 h 10000"/>
                  <a:gd name="connsiteX24-49" fmla="*/ 634 w 10000"/>
                  <a:gd name="connsiteY24-50" fmla="*/ 6933 h 10000"/>
                  <a:gd name="connsiteX25-51" fmla="*/ 838 w 10000"/>
                  <a:gd name="connsiteY25-52" fmla="*/ 7733 h 10000"/>
                  <a:gd name="connsiteX26-53" fmla="*/ 1246 w 10000"/>
                  <a:gd name="connsiteY26-54" fmla="*/ 8800 h 10000"/>
                  <a:gd name="connsiteX27-55" fmla="*/ 1757 w 10000"/>
                  <a:gd name="connsiteY27-56" fmla="*/ 9467 h 10000"/>
                  <a:gd name="connsiteX28-57" fmla="*/ 2472 w 10000"/>
                  <a:gd name="connsiteY28-58" fmla="*/ 10000 h 10000"/>
                  <a:gd name="connsiteX29-59" fmla="*/ 3391 w 10000"/>
                  <a:gd name="connsiteY29-60" fmla="*/ 9867 h 10000"/>
                  <a:gd name="connsiteX30-61" fmla="*/ 4361 w 10000"/>
                  <a:gd name="connsiteY30-62" fmla="*/ 8933 h 10000"/>
                  <a:gd name="connsiteX31-63" fmla="*/ 5331 w 10000"/>
                  <a:gd name="connsiteY31-64" fmla="*/ 7333 h 10000"/>
                  <a:gd name="connsiteX32-65" fmla="*/ 6301 w 10000"/>
                  <a:gd name="connsiteY32-66" fmla="*/ 5600 h 10000"/>
                  <a:gd name="connsiteX33-67" fmla="*/ 7425 w 10000"/>
                  <a:gd name="connsiteY33-68" fmla="*/ 4133 h 10000"/>
                  <a:gd name="connsiteX34-69" fmla="*/ 8600 w 10000"/>
                  <a:gd name="connsiteY34-70" fmla="*/ 3867 h 10000"/>
                  <a:gd name="connsiteX35-71" fmla="*/ 9161 w 10000"/>
                  <a:gd name="connsiteY35-72" fmla="*/ 4267 h 10000"/>
                  <a:gd name="connsiteX36-73" fmla="*/ 9621 w 10000"/>
                  <a:gd name="connsiteY36-74" fmla="*/ 5067 h 10000"/>
                  <a:gd name="connsiteX37-75" fmla="*/ 9927 w 10000"/>
                  <a:gd name="connsiteY37-76" fmla="*/ 6400 h 10000"/>
                  <a:gd name="connsiteX38-77" fmla="*/ 9978 w 10000"/>
                  <a:gd name="connsiteY38-78" fmla="*/ 7067 h 10000"/>
                  <a:gd name="connsiteX39-79" fmla="*/ 9876 w 10000"/>
                  <a:gd name="connsiteY39-80" fmla="*/ 7733 h 10000"/>
                  <a:gd name="connsiteX40-81" fmla="*/ 9468 w 10000"/>
                  <a:gd name="connsiteY40-82" fmla="*/ 8533 h 10000"/>
                  <a:gd name="connsiteX41-83" fmla="*/ 8957 w 10000"/>
                  <a:gd name="connsiteY41-84" fmla="*/ 8800 h 10000"/>
                  <a:gd name="connsiteX42-85" fmla="*/ 8140 w 10000"/>
                  <a:gd name="connsiteY42-86" fmla="*/ 7867 h 10000"/>
                  <a:gd name="connsiteX43-87" fmla="*/ 7885 w 10000"/>
                  <a:gd name="connsiteY43-88" fmla="*/ 7067 h 10000"/>
                  <a:gd name="connsiteX44-89" fmla="*/ 7833 w 10000"/>
                  <a:gd name="connsiteY44-90" fmla="*/ 6000 h 10000"/>
                  <a:gd name="connsiteX45-91" fmla="*/ 8037 w 10000"/>
                  <a:gd name="connsiteY45-92" fmla="*/ 5333 h 10000"/>
                  <a:gd name="connsiteX46-93" fmla="*/ 8242 w 10000"/>
                  <a:gd name="connsiteY46-94" fmla="*/ 5067 h 10000"/>
                  <a:gd name="connsiteX47-95" fmla="*/ 8650 w 10000"/>
                  <a:gd name="connsiteY47-96" fmla="*/ 4933 h 10000"/>
                  <a:gd name="connsiteX48-97" fmla="*/ 8753 w 10000"/>
                  <a:gd name="connsiteY48-98" fmla="*/ 4933 h 10000"/>
                  <a:gd name="connsiteX49-99" fmla="*/ 8650 w 10000"/>
                  <a:gd name="connsiteY49-100" fmla="*/ 4933 h 10000"/>
                  <a:gd name="connsiteX50-101" fmla="*/ 8242 w 10000"/>
                  <a:gd name="connsiteY50-102" fmla="*/ 5067 h 10000"/>
                  <a:gd name="connsiteX51-103" fmla="*/ 8037 w 10000"/>
                  <a:gd name="connsiteY51-104" fmla="*/ 5333 h 10000"/>
                  <a:gd name="connsiteX52-105" fmla="*/ 7833 w 10000"/>
                  <a:gd name="connsiteY52-106" fmla="*/ 6000 h 10000"/>
                  <a:gd name="connsiteX53-107" fmla="*/ 7885 w 10000"/>
                  <a:gd name="connsiteY53-108" fmla="*/ 7067 h 10000"/>
                  <a:gd name="connsiteX54-109" fmla="*/ 8140 w 10000"/>
                  <a:gd name="connsiteY54-110" fmla="*/ 8000 h 10000"/>
                  <a:gd name="connsiteX55-111" fmla="*/ 8957 w 10000"/>
                  <a:gd name="connsiteY55-112" fmla="*/ 8800 h 10000"/>
                  <a:gd name="connsiteX56-113" fmla="*/ 9212 w 10000"/>
                  <a:gd name="connsiteY56-114" fmla="*/ 8800 h 10000"/>
                  <a:gd name="connsiteX57-115" fmla="*/ 9468 w 10000"/>
                  <a:gd name="connsiteY57-116" fmla="*/ 8667 h 10000"/>
                  <a:gd name="connsiteX58-117" fmla="*/ 9722 w 10000"/>
                  <a:gd name="connsiteY58-118" fmla="*/ 8400 h 10000"/>
                  <a:gd name="connsiteX59-119" fmla="*/ 9927 w 10000"/>
                  <a:gd name="connsiteY59-120" fmla="*/ 7867 h 10000"/>
                  <a:gd name="connsiteX60-121" fmla="*/ 9978 w 10000"/>
                  <a:gd name="connsiteY60-122" fmla="*/ 7067 h 10000"/>
                  <a:gd name="connsiteX61-123" fmla="*/ 9978 w 10000"/>
                  <a:gd name="connsiteY61-124" fmla="*/ 6267 h 10000"/>
                  <a:gd name="connsiteX62-125" fmla="*/ 9672 w 10000"/>
                  <a:gd name="connsiteY62-126" fmla="*/ 4933 h 10000"/>
                  <a:gd name="connsiteX63-127" fmla="*/ 9161 w 10000"/>
                  <a:gd name="connsiteY63-128" fmla="*/ 4133 h 10000"/>
                  <a:gd name="connsiteX64-129" fmla="*/ 8600 w 10000"/>
                  <a:gd name="connsiteY64-130" fmla="*/ 3600 h 10000"/>
                  <a:gd name="connsiteX65-131" fmla="*/ 7374 w 10000"/>
                  <a:gd name="connsiteY65-132" fmla="*/ 4000 h 10000"/>
                  <a:gd name="connsiteX66-133" fmla="*/ 6251 w 10000"/>
                  <a:gd name="connsiteY66-134" fmla="*/ 5333 h 10000"/>
                  <a:gd name="connsiteX67-135" fmla="*/ 5229 w 10000"/>
                  <a:gd name="connsiteY67-136" fmla="*/ 7200 h 10000"/>
                  <a:gd name="connsiteX68-137" fmla="*/ 4310 w 10000"/>
                  <a:gd name="connsiteY68-138" fmla="*/ 8667 h 10000"/>
                  <a:gd name="connsiteX69-139" fmla="*/ 2472 w 10000"/>
                  <a:gd name="connsiteY69-140" fmla="*/ 9600 h 10000"/>
                  <a:gd name="connsiteX70-141" fmla="*/ 1808 w 10000"/>
                  <a:gd name="connsiteY70-142" fmla="*/ 9200 h 10000"/>
                  <a:gd name="connsiteX71-143" fmla="*/ 1349 w 10000"/>
                  <a:gd name="connsiteY71-144" fmla="*/ 8533 h 10000"/>
                  <a:gd name="connsiteX72-145" fmla="*/ 940 w 10000"/>
                  <a:gd name="connsiteY72-146" fmla="*/ 7600 h 10000"/>
                  <a:gd name="connsiteX73-147" fmla="*/ 735 w 10000"/>
                  <a:gd name="connsiteY73-148" fmla="*/ 6800 h 10000"/>
                  <a:gd name="connsiteX74-149" fmla="*/ 685 w 10000"/>
                  <a:gd name="connsiteY74-150" fmla="*/ 5867 h 10000"/>
                  <a:gd name="connsiteX75-151" fmla="*/ 735 w 10000"/>
                  <a:gd name="connsiteY75-152" fmla="*/ 4800 h 10000"/>
                  <a:gd name="connsiteX76-153" fmla="*/ 1042 w 10000"/>
                  <a:gd name="connsiteY76-154" fmla="*/ 4000 h 10000"/>
                  <a:gd name="connsiteX77-155" fmla="*/ 1962 w 10000"/>
                  <a:gd name="connsiteY77-156" fmla="*/ 3200 h 10000"/>
                  <a:gd name="connsiteX78-157" fmla="*/ 2523 w 10000"/>
                  <a:gd name="connsiteY78-158" fmla="*/ 3333 h 10000"/>
                  <a:gd name="connsiteX79-159" fmla="*/ 3034 w 10000"/>
                  <a:gd name="connsiteY79-160" fmla="*/ 3867 h 10000"/>
                  <a:gd name="connsiteX80-161" fmla="*/ 3238 w 10000"/>
                  <a:gd name="connsiteY80-162" fmla="*/ 4267 h 10000"/>
                  <a:gd name="connsiteX81-163" fmla="*/ 3442 w 10000"/>
                  <a:gd name="connsiteY81-164" fmla="*/ 4800 h 10000"/>
                  <a:gd name="connsiteX82-165" fmla="*/ 3494 w 10000"/>
                  <a:gd name="connsiteY82-166" fmla="*/ 5467 h 10000"/>
                  <a:gd name="connsiteX83-167" fmla="*/ 3340 w 10000"/>
                  <a:gd name="connsiteY83-168" fmla="*/ 6133 h 10000"/>
                  <a:gd name="connsiteX84-169" fmla="*/ 2830 w 10000"/>
                  <a:gd name="connsiteY84-170" fmla="*/ 6800 h 10000"/>
                  <a:gd name="connsiteX85-171" fmla="*/ 2267 w 10000"/>
                  <a:gd name="connsiteY85-172" fmla="*/ 6933 h 10000"/>
                  <a:gd name="connsiteX86-173" fmla="*/ 1093 w 10000"/>
                  <a:gd name="connsiteY86-174" fmla="*/ 6133 h 10000"/>
                  <a:gd name="connsiteX87-175" fmla="*/ 582 w 10000"/>
                  <a:gd name="connsiteY87-176" fmla="*/ 5333 h 10000"/>
                  <a:gd name="connsiteX88-177" fmla="*/ 174 w 10000"/>
                  <a:gd name="connsiteY88-178" fmla="*/ 4133 h 10000"/>
                  <a:gd name="connsiteX89-179" fmla="*/ 21 w 10000"/>
                  <a:gd name="connsiteY89-180" fmla="*/ 2667 h 10000"/>
                  <a:gd name="connsiteX90-181" fmla="*/ 123 w 10000"/>
                  <a:gd name="connsiteY90-182" fmla="*/ 2000 h 10000"/>
                  <a:gd name="connsiteX91-183" fmla="*/ 225 w 10000"/>
                  <a:gd name="connsiteY91-184" fmla="*/ 1333 h 10000"/>
                  <a:gd name="connsiteX92-185" fmla="*/ 634 w 10000"/>
                  <a:gd name="connsiteY92-186" fmla="*/ 533 h 10000"/>
                  <a:gd name="connsiteX93-187" fmla="*/ 1145 w 10000"/>
                  <a:gd name="connsiteY93-188" fmla="*/ 133 h 10000"/>
                  <a:gd name="connsiteX94-189" fmla="*/ 2063 w 10000"/>
                  <a:gd name="connsiteY94-190" fmla="*/ 133 h 10000"/>
                  <a:gd name="connsiteX95-191" fmla="*/ 2778 w 10000"/>
                  <a:gd name="connsiteY95-192" fmla="*/ 800 h 10000"/>
                  <a:gd name="connsiteX0-193" fmla="*/ 2063 w 10000"/>
                  <a:gd name="connsiteY0-194" fmla="*/ 133 h 10000"/>
                  <a:gd name="connsiteX1-195" fmla="*/ 2778 w 10000"/>
                  <a:gd name="connsiteY1-196" fmla="*/ 800 h 10000"/>
                  <a:gd name="connsiteX2-197" fmla="*/ 2063 w 10000"/>
                  <a:gd name="connsiteY2-198" fmla="*/ 133 h 10000"/>
                  <a:gd name="connsiteX3-199" fmla="*/ 1145 w 10000"/>
                  <a:gd name="connsiteY3-200" fmla="*/ 0 h 10000"/>
                  <a:gd name="connsiteX4-201" fmla="*/ 634 w 10000"/>
                  <a:gd name="connsiteY4-202" fmla="*/ 400 h 10000"/>
                  <a:gd name="connsiteX5-203" fmla="*/ 225 w 10000"/>
                  <a:gd name="connsiteY5-204" fmla="*/ 1200 h 10000"/>
                  <a:gd name="connsiteX6-205" fmla="*/ 72 w 10000"/>
                  <a:gd name="connsiteY6-206" fmla="*/ 1867 h 10000"/>
                  <a:gd name="connsiteX7-207" fmla="*/ 21 w 10000"/>
                  <a:gd name="connsiteY7-208" fmla="*/ 2667 h 10000"/>
                  <a:gd name="connsiteX8-209" fmla="*/ 123 w 10000"/>
                  <a:gd name="connsiteY8-210" fmla="*/ 4133 h 10000"/>
                  <a:gd name="connsiteX9-211" fmla="*/ 531 w 10000"/>
                  <a:gd name="connsiteY9-212" fmla="*/ 5333 h 10000"/>
                  <a:gd name="connsiteX10-213" fmla="*/ 1042 w 10000"/>
                  <a:gd name="connsiteY10-214" fmla="*/ 6267 h 10000"/>
                  <a:gd name="connsiteX11-215" fmla="*/ 2217 w 10000"/>
                  <a:gd name="connsiteY11-216" fmla="*/ 7200 h 10000"/>
                  <a:gd name="connsiteX12-217" fmla="*/ 2830 w 10000"/>
                  <a:gd name="connsiteY12-218" fmla="*/ 7067 h 10000"/>
                  <a:gd name="connsiteX13-219" fmla="*/ 3391 w 10000"/>
                  <a:gd name="connsiteY13-220" fmla="*/ 6400 h 10000"/>
                  <a:gd name="connsiteX14-221" fmla="*/ 3544 w 10000"/>
                  <a:gd name="connsiteY14-222" fmla="*/ 5600 h 10000"/>
                  <a:gd name="connsiteX15-223" fmla="*/ 3544 w 10000"/>
                  <a:gd name="connsiteY15-224" fmla="*/ 4800 h 10000"/>
                  <a:gd name="connsiteX16-225" fmla="*/ 3340 w 10000"/>
                  <a:gd name="connsiteY16-226" fmla="*/ 4133 h 10000"/>
                  <a:gd name="connsiteX17-227" fmla="*/ 3084 w 10000"/>
                  <a:gd name="connsiteY17-228" fmla="*/ 3600 h 10000"/>
                  <a:gd name="connsiteX18-229" fmla="*/ 2574 w 10000"/>
                  <a:gd name="connsiteY18-230" fmla="*/ 3067 h 10000"/>
                  <a:gd name="connsiteX19-231" fmla="*/ 2012 w 10000"/>
                  <a:gd name="connsiteY19-232" fmla="*/ 2933 h 10000"/>
                  <a:gd name="connsiteX20-233" fmla="*/ 1451 w 10000"/>
                  <a:gd name="connsiteY20-234" fmla="*/ 3067 h 10000"/>
                  <a:gd name="connsiteX21-235" fmla="*/ 991 w 10000"/>
                  <a:gd name="connsiteY21-236" fmla="*/ 3733 h 10000"/>
                  <a:gd name="connsiteX22-237" fmla="*/ 685 w 10000"/>
                  <a:gd name="connsiteY22-238" fmla="*/ 4667 h 10000"/>
                  <a:gd name="connsiteX23-239" fmla="*/ 531 w 10000"/>
                  <a:gd name="connsiteY23-240" fmla="*/ 5867 h 10000"/>
                  <a:gd name="connsiteX24-241" fmla="*/ 634 w 10000"/>
                  <a:gd name="connsiteY24-242" fmla="*/ 6933 h 10000"/>
                  <a:gd name="connsiteX25-243" fmla="*/ 838 w 10000"/>
                  <a:gd name="connsiteY25-244" fmla="*/ 7733 h 10000"/>
                  <a:gd name="connsiteX26-245" fmla="*/ 1246 w 10000"/>
                  <a:gd name="connsiteY26-246" fmla="*/ 8800 h 10000"/>
                  <a:gd name="connsiteX27-247" fmla="*/ 1757 w 10000"/>
                  <a:gd name="connsiteY27-248" fmla="*/ 9467 h 10000"/>
                  <a:gd name="connsiteX28-249" fmla="*/ 2472 w 10000"/>
                  <a:gd name="connsiteY28-250" fmla="*/ 10000 h 10000"/>
                  <a:gd name="connsiteX29-251" fmla="*/ 3391 w 10000"/>
                  <a:gd name="connsiteY29-252" fmla="*/ 9867 h 10000"/>
                  <a:gd name="connsiteX30-253" fmla="*/ 4361 w 10000"/>
                  <a:gd name="connsiteY30-254" fmla="*/ 8933 h 10000"/>
                  <a:gd name="connsiteX31-255" fmla="*/ 5331 w 10000"/>
                  <a:gd name="connsiteY31-256" fmla="*/ 7333 h 10000"/>
                  <a:gd name="connsiteX32-257" fmla="*/ 6301 w 10000"/>
                  <a:gd name="connsiteY32-258" fmla="*/ 5600 h 10000"/>
                  <a:gd name="connsiteX33-259" fmla="*/ 7425 w 10000"/>
                  <a:gd name="connsiteY33-260" fmla="*/ 4133 h 10000"/>
                  <a:gd name="connsiteX34-261" fmla="*/ 8600 w 10000"/>
                  <a:gd name="connsiteY34-262" fmla="*/ 3867 h 10000"/>
                  <a:gd name="connsiteX35-263" fmla="*/ 9161 w 10000"/>
                  <a:gd name="connsiteY35-264" fmla="*/ 4267 h 10000"/>
                  <a:gd name="connsiteX36-265" fmla="*/ 9621 w 10000"/>
                  <a:gd name="connsiteY36-266" fmla="*/ 5067 h 10000"/>
                  <a:gd name="connsiteX37-267" fmla="*/ 9927 w 10000"/>
                  <a:gd name="connsiteY37-268" fmla="*/ 6400 h 10000"/>
                  <a:gd name="connsiteX38-269" fmla="*/ 9978 w 10000"/>
                  <a:gd name="connsiteY38-270" fmla="*/ 7067 h 10000"/>
                  <a:gd name="connsiteX39-271" fmla="*/ 9876 w 10000"/>
                  <a:gd name="connsiteY39-272" fmla="*/ 7733 h 10000"/>
                  <a:gd name="connsiteX40-273" fmla="*/ 9468 w 10000"/>
                  <a:gd name="connsiteY40-274" fmla="*/ 8533 h 10000"/>
                  <a:gd name="connsiteX41-275" fmla="*/ 8957 w 10000"/>
                  <a:gd name="connsiteY41-276" fmla="*/ 8800 h 10000"/>
                  <a:gd name="connsiteX42-277" fmla="*/ 8140 w 10000"/>
                  <a:gd name="connsiteY42-278" fmla="*/ 7867 h 10000"/>
                  <a:gd name="connsiteX43-279" fmla="*/ 7885 w 10000"/>
                  <a:gd name="connsiteY43-280" fmla="*/ 7067 h 10000"/>
                  <a:gd name="connsiteX44-281" fmla="*/ 7833 w 10000"/>
                  <a:gd name="connsiteY44-282" fmla="*/ 6000 h 10000"/>
                  <a:gd name="connsiteX45-283" fmla="*/ 8037 w 10000"/>
                  <a:gd name="connsiteY45-284" fmla="*/ 5333 h 10000"/>
                  <a:gd name="connsiteX46-285" fmla="*/ 8242 w 10000"/>
                  <a:gd name="connsiteY46-286" fmla="*/ 5067 h 10000"/>
                  <a:gd name="connsiteX47-287" fmla="*/ 8650 w 10000"/>
                  <a:gd name="connsiteY47-288" fmla="*/ 4933 h 10000"/>
                  <a:gd name="connsiteX48-289" fmla="*/ 8753 w 10000"/>
                  <a:gd name="connsiteY48-290" fmla="*/ 4933 h 10000"/>
                  <a:gd name="connsiteX49-291" fmla="*/ 8650 w 10000"/>
                  <a:gd name="connsiteY49-292" fmla="*/ 4933 h 10000"/>
                  <a:gd name="connsiteX50-293" fmla="*/ 8242 w 10000"/>
                  <a:gd name="connsiteY50-294" fmla="*/ 5067 h 10000"/>
                  <a:gd name="connsiteX51-295" fmla="*/ 8037 w 10000"/>
                  <a:gd name="connsiteY51-296" fmla="*/ 5333 h 10000"/>
                  <a:gd name="connsiteX52-297" fmla="*/ 7833 w 10000"/>
                  <a:gd name="connsiteY52-298" fmla="*/ 6000 h 10000"/>
                  <a:gd name="connsiteX53-299" fmla="*/ 7885 w 10000"/>
                  <a:gd name="connsiteY53-300" fmla="*/ 7067 h 10000"/>
                  <a:gd name="connsiteX54-301" fmla="*/ 8140 w 10000"/>
                  <a:gd name="connsiteY54-302" fmla="*/ 8000 h 10000"/>
                  <a:gd name="connsiteX55-303" fmla="*/ 8957 w 10000"/>
                  <a:gd name="connsiteY55-304" fmla="*/ 8800 h 10000"/>
                  <a:gd name="connsiteX56-305" fmla="*/ 9212 w 10000"/>
                  <a:gd name="connsiteY56-306" fmla="*/ 8800 h 10000"/>
                  <a:gd name="connsiteX57-307" fmla="*/ 9468 w 10000"/>
                  <a:gd name="connsiteY57-308" fmla="*/ 8667 h 10000"/>
                  <a:gd name="connsiteX58-309" fmla="*/ 9722 w 10000"/>
                  <a:gd name="connsiteY58-310" fmla="*/ 8400 h 10000"/>
                  <a:gd name="connsiteX59-311" fmla="*/ 9927 w 10000"/>
                  <a:gd name="connsiteY59-312" fmla="*/ 7867 h 10000"/>
                  <a:gd name="connsiteX60-313" fmla="*/ 9978 w 10000"/>
                  <a:gd name="connsiteY60-314" fmla="*/ 7067 h 10000"/>
                  <a:gd name="connsiteX61-315" fmla="*/ 9978 w 10000"/>
                  <a:gd name="connsiteY61-316" fmla="*/ 6267 h 10000"/>
                  <a:gd name="connsiteX62-317" fmla="*/ 9672 w 10000"/>
                  <a:gd name="connsiteY62-318" fmla="*/ 4933 h 10000"/>
                  <a:gd name="connsiteX63-319" fmla="*/ 9161 w 10000"/>
                  <a:gd name="connsiteY63-320" fmla="*/ 4133 h 10000"/>
                  <a:gd name="connsiteX64-321" fmla="*/ 8600 w 10000"/>
                  <a:gd name="connsiteY64-322" fmla="*/ 3600 h 10000"/>
                  <a:gd name="connsiteX65-323" fmla="*/ 7374 w 10000"/>
                  <a:gd name="connsiteY65-324" fmla="*/ 4000 h 10000"/>
                  <a:gd name="connsiteX66-325" fmla="*/ 6251 w 10000"/>
                  <a:gd name="connsiteY66-326" fmla="*/ 5333 h 10000"/>
                  <a:gd name="connsiteX67-327" fmla="*/ 5229 w 10000"/>
                  <a:gd name="connsiteY67-328" fmla="*/ 7200 h 10000"/>
                  <a:gd name="connsiteX68-329" fmla="*/ 4310 w 10000"/>
                  <a:gd name="connsiteY68-330" fmla="*/ 8667 h 10000"/>
                  <a:gd name="connsiteX69-331" fmla="*/ 2472 w 10000"/>
                  <a:gd name="connsiteY69-332" fmla="*/ 9600 h 10000"/>
                  <a:gd name="connsiteX70-333" fmla="*/ 1808 w 10000"/>
                  <a:gd name="connsiteY70-334" fmla="*/ 9200 h 10000"/>
                  <a:gd name="connsiteX71-335" fmla="*/ 1349 w 10000"/>
                  <a:gd name="connsiteY71-336" fmla="*/ 8533 h 10000"/>
                  <a:gd name="connsiteX72-337" fmla="*/ 940 w 10000"/>
                  <a:gd name="connsiteY72-338" fmla="*/ 7600 h 10000"/>
                  <a:gd name="connsiteX73-339" fmla="*/ 735 w 10000"/>
                  <a:gd name="connsiteY73-340" fmla="*/ 6800 h 10000"/>
                  <a:gd name="connsiteX74-341" fmla="*/ 685 w 10000"/>
                  <a:gd name="connsiteY74-342" fmla="*/ 5867 h 10000"/>
                  <a:gd name="connsiteX75-343" fmla="*/ 735 w 10000"/>
                  <a:gd name="connsiteY75-344" fmla="*/ 4800 h 10000"/>
                  <a:gd name="connsiteX76-345" fmla="*/ 1042 w 10000"/>
                  <a:gd name="connsiteY76-346" fmla="*/ 4000 h 10000"/>
                  <a:gd name="connsiteX77-347" fmla="*/ 1962 w 10000"/>
                  <a:gd name="connsiteY77-348" fmla="*/ 3200 h 10000"/>
                  <a:gd name="connsiteX78-349" fmla="*/ 2523 w 10000"/>
                  <a:gd name="connsiteY78-350" fmla="*/ 3333 h 10000"/>
                  <a:gd name="connsiteX79-351" fmla="*/ 3034 w 10000"/>
                  <a:gd name="connsiteY79-352" fmla="*/ 3867 h 10000"/>
                  <a:gd name="connsiteX80-353" fmla="*/ 3238 w 10000"/>
                  <a:gd name="connsiteY80-354" fmla="*/ 4267 h 10000"/>
                  <a:gd name="connsiteX81-355" fmla="*/ 3442 w 10000"/>
                  <a:gd name="connsiteY81-356" fmla="*/ 4800 h 10000"/>
                  <a:gd name="connsiteX82-357" fmla="*/ 3494 w 10000"/>
                  <a:gd name="connsiteY82-358" fmla="*/ 5467 h 10000"/>
                  <a:gd name="connsiteX83-359" fmla="*/ 3340 w 10000"/>
                  <a:gd name="connsiteY83-360" fmla="*/ 6133 h 10000"/>
                  <a:gd name="connsiteX84-361" fmla="*/ 2830 w 10000"/>
                  <a:gd name="connsiteY84-362" fmla="*/ 6800 h 10000"/>
                  <a:gd name="connsiteX85-363" fmla="*/ 2267 w 10000"/>
                  <a:gd name="connsiteY85-364" fmla="*/ 6933 h 10000"/>
                  <a:gd name="connsiteX86-365" fmla="*/ 1093 w 10000"/>
                  <a:gd name="connsiteY86-366" fmla="*/ 6133 h 10000"/>
                  <a:gd name="connsiteX87-367" fmla="*/ 582 w 10000"/>
                  <a:gd name="connsiteY87-368" fmla="*/ 5333 h 10000"/>
                  <a:gd name="connsiteX88-369" fmla="*/ 174 w 10000"/>
                  <a:gd name="connsiteY88-370" fmla="*/ 4133 h 10000"/>
                  <a:gd name="connsiteX89-371" fmla="*/ 21 w 10000"/>
                  <a:gd name="connsiteY89-372" fmla="*/ 2667 h 10000"/>
                  <a:gd name="connsiteX90-373" fmla="*/ 123 w 10000"/>
                  <a:gd name="connsiteY90-374" fmla="*/ 2000 h 10000"/>
                  <a:gd name="connsiteX91-375" fmla="*/ 225 w 10000"/>
                  <a:gd name="connsiteY91-376" fmla="*/ 1333 h 10000"/>
                  <a:gd name="connsiteX92-377" fmla="*/ 634 w 10000"/>
                  <a:gd name="connsiteY92-378" fmla="*/ 533 h 10000"/>
                  <a:gd name="connsiteX93-379" fmla="*/ 1145 w 10000"/>
                  <a:gd name="connsiteY93-380" fmla="*/ 133 h 10000"/>
                  <a:gd name="connsiteX94-381" fmla="*/ 2063 w 10000"/>
                  <a:gd name="connsiteY94-382" fmla="*/ 133 h 10000"/>
                  <a:gd name="connsiteX0-383" fmla="*/ 1145 w 10000"/>
                  <a:gd name="connsiteY0-384" fmla="*/ 133 h 10000"/>
                  <a:gd name="connsiteX1-385" fmla="*/ 2778 w 10000"/>
                  <a:gd name="connsiteY1-386" fmla="*/ 800 h 10000"/>
                  <a:gd name="connsiteX2-387" fmla="*/ 2063 w 10000"/>
                  <a:gd name="connsiteY2-388" fmla="*/ 133 h 10000"/>
                  <a:gd name="connsiteX3-389" fmla="*/ 1145 w 10000"/>
                  <a:gd name="connsiteY3-390" fmla="*/ 0 h 10000"/>
                  <a:gd name="connsiteX4-391" fmla="*/ 634 w 10000"/>
                  <a:gd name="connsiteY4-392" fmla="*/ 400 h 10000"/>
                  <a:gd name="connsiteX5-393" fmla="*/ 225 w 10000"/>
                  <a:gd name="connsiteY5-394" fmla="*/ 1200 h 10000"/>
                  <a:gd name="connsiteX6-395" fmla="*/ 72 w 10000"/>
                  <a:gd name="connsiteY6-396" fmla="*/ 1867 h 10000"/>
                  <a:gd name="connsiteX7-397" fmla="*/ 21 w 10000"/>
                  <a:gd name="connsiteY7-398" fmla="*/ 2667 h 10000"/>
                  <a:gd name="connsiteX8-399" fmla="*/ 123 w 10000"/>
                  <a:gd name="connsiteY8-400" fmla="*/ 4133 h 10000"/>
                  <a:gd name="connsiteX9-401" fmla="*/ 531 w 10000"/>
                  <a:gd name="connsiteY9-402" fmla="*/ 5333 h 10000"/>
                  <a:gd name="connsiteX10-403" fmla="*/ 1042 w 10000"/>
                  <a:gd name="connsiteY10-404" fmla="*/ 6267 h 10000"/>
                  <a:gd name="connsiteX11-405" fmla="*/ 2217 w 10000"/>
                  <a:gd name="connsiteY11-406" fmla="*/ 7200 h 10000"/>
                  <a:gd name="connsiteX12-407" fmla="*/ 2830 w 10000"/>
                  <a:gd name="connsiteY12-408" fmla="*/ 7067 h 10000"/>
                  <a:gd name="connsiteX13-409" fmla="*/ 3391 w 10000"/>
                  <a:gd name="connsiteY13-410" fmla="*/ 6400 h 10000"/>
                  <a:gd name="connsiteX14-411" fmla="*/ 3544 w 10000"/>
                  <a:gd name="connsiteY14-412" fmla="*/ 5600 h 10000"/>
                  <a:gd name="connsiteX15-413" fmla="*/ 3544 w 10000"/>
                  <a:gd name="connsiteY15-414" fmla="*/ 4800 h 10000"/>
                  <a:gd name="connsiteX16-415" fmla="*/ 3340 w 10000"/>
                  <a:gd name="connsiteY16-416" fmla="*/ 4133 h 10000"/>
                  <a:gd name="connsiteX17-417" fmla="*/ 3084 w 10000"/>
                  <a:gd name="connsiteY17-418" fmla="*/ 3600 h 10000"/>
                  <a:gd name="connsiteX18-419" fmla="*/ 2574 w 10000"/>
                  <a:gd name="connsiteY18-420" fmla="*/ 3067 h 10000"/>
                  <a:gd name="connsiteX19-421" fmla="*/ 2012 w 10000"/>
                  <a:gd name="connsiteY19-422" fmla="*/ 2933 h 10000"/>
                  <a:gd name="connsiteX20-423" fmla="*/ 1451 w 10000"/>
                  <a:gd name="connsiteY20-424" fmla="*/ 3067 h 10000"/>
                  <a:gd name="connsiteX21-425" fmla="*/ 991 w 10000"/>
                  <a:gd name="connsiteY21-426" fmla="*/ 3733 h 10000"/>
                  <a:gd name="connsiteX22-427" fmla="*/ 685 w 10000"/>
                  <a:gd name="connsiteY22-428" fmla="*/ 4667 h 10000"/>
                  <a:gd name="connsiteX23-429" fmla="*/ 531 w 10000"/>
                  <a:gd name="connsiteY23-430" fmla="*/ 5867 h 10000"/>
                  <a:gd name="connsiteX24-431" fmla="*/ 634 w 10000"/>
                  <a:gd name="connsiteY24-432" fmla="*/ 6933 h 10000"/>
                  <a:gd name="connsiteX25-433" fmla="*/ 838 w 10000"/>
                  <a:gd name="connsiteY25-434" fmla="*/ 7733 h 10000"/>
                  <a:gd name="connsiteX26-435" fmla="*/ 1246 w 10000"/>
                  <a:gd name="connsiteY26-436" fmla="*/ 8800 h 10000"/>
                  <a:gd name="connsiteX27-437" fmla="*/ 1757 w 10000"/>
                  <a:gd name="connsiteY27-438" fmla="*/ 9467 h 10000"/>
                  <a:gd name="connsiteX28-439" fmla="*/ 2472 w 10000"/>
                  <a:gd name="connsiteY28-440" fmla="*/ 10000 h 10000"/>
                  <a:gd name="connsiteX29-441" fmla="*/ 3391 w 10000"/>
                  <a:gd name="connsiteY29-442" fmla="*/ 9867 h 10000"/>
                  <a:gd name="connsiteX30-443" fmla="*/ 4361 w 10000"/>
                  <a:gd name="connsiteY30-444" fmla="*/ 8933 h 10000"/>
                  <a:gd name="connsiteX31-445" fmla="*/ 5331 w 10000"/>
                  <a:gd name="connsiteY31-446" fmla="*/ 7333 h 10000"/>
                  <a:gd name="connsiteX32-447" fmla="*/ 6301 w 10000"/>
                  <a:gd name="connsiteY32-448" fmla="*/ 5600 h 10000"/>
                  <a:gd name="connsiteX33-449" fmla="*/ 7425 w 10000"/>
                  <a:gd name="connsiteY33-450" fmla="*/ 4133 h 10000"/>
                  <a:gd name="connsiteX34-451" fmla="*/ 8600 w 10000"/>
                  <a:gd name="connsiteY34-452" fmla="*/ 3867 h 10000"/>
                  <a:gd name="connsiteX35-453" fmla="*/ 9161 w 10000"/>
                  <a:gd name="connsiteY35-454" fmla="*/ 4267 h 10000"/>
                  <a:gd name="connsiteX36-455" fmla="*/ 9621 w 10000"/>
                  <a:gd name="connsiteY36-456" fmla="*/ 5067 h 10000"/>
                  <a:gd name="connsiteX37-457" fmla="*/ 9927 w 10000"/>
                  <a:gd name="connsiteY37-458" fmla="*/ 6400 h 10000"/>
                  <a:gd name="connsiteX38-459" fmla="*/ 9978 w 10000"/>
                  <a:gd name="connsiteY38-460" fmla="*/ 7067 h 10000"/>
                  <a:gd name="connsiteX39-461" fmla="*/ 9876 w 10000"/>
                  <a:gd name="connsiteY39-462" fmla="*/ 7733 h 10000"/>
                  <a:gd name="connsiteX40-463" fmla="*/ 9468 w 10000"/>
                  <a:gd name="connsiteY40-464" fmla="*/ 8533 h 10000"/>
                  <a:gd name="connsiteX41-465" fmla="*/ 8957 w 10000"/>
                  <a:gd name="connsiteY41-466" fmla="*/ 8800 h 10000"/>
                  <a:gd name="connsiteX42-467" fmla="*/ 8140 w 10000"/>
                  <a:gd name="connsiteY42-468" fmla="*/ 7867 h 10000"/>
                  <a:gd name="connsiteX43-469" fmla="*/ 7885 w 10000"/>
                  <a:gd name="connsiteY43-470" fmla="*/ 7067 h 10000"/>
                  <a:gd name="connsiteX44-471" fmla="*/ 7833 w 10000"/>
                  <a:gd name="connsiteY44-472" fmla="*/ 6000 h 10000"/>
                  <a:gd name="connsiteX45-473" fmla="*/ 8037 w 10000"/>
                  <a:gd name="connsiteY45-474" fmla="*/ 5333 h 10000"/>
                  <a:gd name="connsiteX46-475" fmla="*/ 8242 w 10000"/>
                  <a:gd name="connsiteY46-476" fmla="*/ 5067 h 10000"/>
                  <a:gd name="connsiteX47-477" fmla="*/ 8650 w 10000"/>
                  <a:gd name="connsiteY47-478" fmla="*/ 4933 h 10000"/>
                  <a:gd name="connsiteX48-479" fmla="*/ 8753 w 10000"/>
                  <a:gd name="connsiteY48-480" fmla="*/ 4933 h 10000"/>
                  <a:gd name="connsiteX49-481" fmla="*/ 8650 w 10000"/>
                  <a:gd name="connsiteY49-482" fmla="*/ 4933 h 10000"/>
                  <a:gd name="connsiteX50-483" fmla="*/ 8242 w 10000"/>
                  <a:gd name="connsiteY50-484" fmla="*/ 5067 h 10000"/>
                  <a:gd name="connsiteX51-485" fmla="*/ 8037 w 10000"/>
                  <a:gd name="connsiteY51-486" fmla="*/ 5333 h 10000"/>
                  <a:gd name="connsiteX52-487" fmla="*/ 7833 w 10000"/>
                  <a:gd name="connsiteY52-488" fmla="*/ 6000 h 10000"/>
                  <a:gd name="connsiteX53-489" fmla="*/ 7885 w 10000"/>
                  <a:gd name="connsiteY53-490" fmla="*/ 7067 h 10000"/>
                  <a:gd name="connsiteX54-491" fmla="*/ 8140 w 10000"/>
                  <a:gd name="connsiteY54-492" fmla="*/ 8000 h 10000"/>
                  <a:gd name="connsiteX55-493" fmla="*/ 8957 w 10000"/>
                  <a:gd name="connsiteY55-494" fmla="*/ 8800 h 10000"/>
                  <a:gd name="connsiteX56-495" fmla="*/ 9212 w 10000"/>
                  <a:gd name="connsiteY56-496" fmla="*/ 8800 h 10000"/>
                  <a:gd name="connsiteX57-497" fmla="*/ 9468 w 10000"/>
                  <a:gd name="connsiteY57-498" fmla="*/ 8667 h 10000"/>
                  <a:gd name="connsiteX58-499" fmla="*/ 9722 w 10000"/>
                  <a:gd name="connsiteY58-500" fmla="*/ 8400 h 10000"/>
                  <a:gd name="connsiteX59-501" fmla="*/ 9927 w 10000"/>
                  <a:gd name="connsiteY59-502" fmla="*/ 7867 h 10000"/>
                  <a:gd name="connsiteX60-503" fmla="*/ 9978 w 10000"/>
                  <a:gd name="connsiteY60-504" fmla="*/ 7067 h 10000"/>
                  <a:gd name="connsiteX61-505" fmla="*/ 9978 w 10000"/>
                  <a:gd name="connsiteY61-506" fmla="*/ 6267 h 10000"/>
                  <a:gd name="connsiteX62-507" fmla="*/ 9672 w 10000"/>
                  <a:gd name="connsiteY62-508" fmla="*/ 4933 h 10000"/>
                  <a:gd name="connsiteX63-509" fmla="*/ 9161 w 10000"/>
                  <a:gd name="connsiteY63-510" fmla="*/ 4133 h 10000"/>
                  <a:gd name="connsiteX64-511" fmla="*/ 8600 w 10000"/>
                  <a:gd name="connsiteY64-512" fmla="*/ 3600 h 10000"/>
                  <a:gd name="connsiteX65-513" fmla="*/ 7374 w 10000"/>
                  <a:gd name="connsiteY65-514" fmla="*/ 4000 h 10000"/>
                  <a:gd name="connsiteX66-515" fmla="*/ 6251 w 10000"/>
                  <a:gd name="connsiteY66-516" fmla="*/ 5333 h 10000"/>
                  <a:gd name="connsiteX67-517" fmla="*/ 5229 w 10000"/>
                  <a:gd name="connsiteY67-518" fmla="*/ 7200 h 10000"/>
                  <a:gd name="connsiteX68-519" fmla="*/ 4310 w 10000"/>
                  <a:gd name="connsiteY68-520" fmla="*/ 8667 h 10000"/>
                  <a:gd name="connsiteX69-521" fmla="*/ 2472 w 10000"/>
                  <a:gd name="connsiteY69-522" fmla="*/ 9600 h 10000"/>
                  <a:gd name="connsiteX70-523" fmla="*/ 1808 w 10000"/>
                  <a:gd name="connsiteY70-524" fmla="*/ 9200 h 10000"/>
                  <a:gd name="connsiteX71-525" fmla="*/ 1349 w 10000"/>
                  <a:gd name="connsiteY71-526" fmla="*/ 8533 h 10000"/>
                  <a:gd name="connsiteX72-527" fmla="*/ 940 w 10000"/>
                  <a:gd name="connsiteY72-528" fmla="*/ 7600 h 10000"/>
                  <a:gd name="connsiteX73-529" fmla="*/ 735 w 10000"/>
                  <a:gd name="connsiteY73-530" fmla="*/ 6800 h 10000"/>
                  <a:gd name="connsiteX74-531" fmla="*/ 685 w 10000"/>
                  <a:gd name="connsiteY74-532" fmla="*/ 5867 h 10000"/>
                  <a:gd name="connsiteX75-533" fmla="*/ 735 w 10000"/>
                  <a:gd name="connsiteY75-534" fmla="*/ 4800 h 10000"/>
                  <a:gd name="connsiteX76-535" fmla="*/ 1042 w 10000"/>
                  <a:gd name="connsiteY76-536" fmla="*/ 4000 h 10000"/>
                  <a:gd name="connsiteX77-537" fmla="*/ 1962 w 10000"/>
                  <a:gd name="connsiteY77-538" fmla="*/ 3200 h 10000"/>
                  <a:gd name="connsiteX78-539" fmla="*/ 2523 w 10000"/>
                  <a:gd name="connsiteY78-540" fmla="*/ 3333 h 10000"/>
                  <a:gd name="connsiteX79-541" fmla="*/ 3034 w 10000"/>
                  <a:gd name="connsiteY79-542" fmla="*/ 3867 h 10000"/>
                  <a:gd name="connsiteX80-543" fmla="*/ 3238 w 10000"/>
                  <a:gd name="connsiteY80-544" fmla="*/ 4267 h 10000"/>
                  <a:gd name="connsiteX81-545" fmla="*/ 3442 w 10000"/>
                  <a:gd name="connsiteY81-546" fmla="*/ 4800 h 10000"/>
                  <a:gd name="connsiteX82-547" fmla="*/ 3494 w 10000"/>
                  <a:gd name="connsiteY82-548" fmla="*/ 5467 h 10000"/>
                  <a:gd name="connsiteX83-549" fmla="*/ 3340 w 10000"/>
                  <a:gd name="connsiteY83-550" fmla="*/ 6133 h 10000"/>
                  <a:gd name="connsiteX84-551" fmla="*/ 2830 w 10000"/>
                  <a:gd name="connsiteY84-552" fmla="*/ 6800 h 10000"/>
                  <a:gd name="connsiteX85-553" fmla="*/ 2267 w 10000"/>
                  <a:gd name="connsiteY85-554" fmla="*/ 6933 h 10000"/>
                  <a:gd name="connsiteX86-555" fmla="*/ 1093 w 10000"/>
                  <a:gd name="connsiteY86-556" fmla="*/ 6133 h 10000"/>
                  <a:gd name="connsiteX87-557" fmla="*/ 582 w 10000"/>
                  <a:gd name="connsiteY87-558" fmla="*/ 5333 h 10000"/>
                  <a:gd name="connsiteX88-559" fmla="*/ 174 w 10000"/>
                  <a:gd name="connsiteY88-560" fmla="*/ 4133 h 10000"/>
                  <a:gd name="connsiteX89-561" fmla="*/ 21 w 10000"/>
                  <a:gd name="connsiteY89-562" fmla="*/ 2667 h 10000"/>
                  <a:gd name="connsiteX90-563" fmla="*/ 123 w 10000"/>
                  <a:gd name="connsiteY90-564" fmla="*/ 2000 h 10000"/>
                  <a:gd name="connsiteX91-565" fmla="*/ 225 w 10000"/>
                  <a:gd name="connsiteY91-566" fmla="*/ 1333 h 10000"/>
                  <a:gd name="connsiteX92-567" fmla="*/ 634 w 10000"/>
                  <a:gd name="connsiteY92-568" fmla="*/ 533 h 10000"/>
                  <a:gd name="connsiteX93-569" fmla="*/ 1145 w 10000"/>
                  <a:gd name="connsiteY93-570" fmla="*/ 133 h 10000"/>
                  <a:gd name="connsiteX0-571" fmla="*/ 1145 w 10000"/>
                  <a:gd name="connsiteY0-572" fmla="*/ 133 h 10000"/>
                  <a:gd name="connsiteX1-573" fmla="*/ 2778 w 10000"/>
                  <a:gd name="connsiteY1-574" fmla="*/ 800 h 10000"/>
                  <a:gd name="connsiteX2-575" fmla="*/ 1145 w 10000"/>
                  <a:gd name="connsiteY2-576" fmla="*/ 0 h 10000"/>
                  <a:gd name="connsiteX3-577" fmla="*/ 634 w 10000"/>
                  <a:gd name="connsiteY3-578" fmla="*/ 400 h 10000"/>
                  <a:gd name="connsiteX4-579" fmla="*/ 225 w 10000"/>
                  <a:gd name="connsiteY4-580" fmla="*/ 1200 h 10000"/>
                  <a:gd name="connsiteX5-581" fmla="*/ 72 w 10000"/>
                  <a:gd name="connsiteY5-582" fmla="*/ 1867 h 10000"/>
                  <a:gd name="connsiteX6-583" fmla="*/ 21 w 10000"/>
                  <a:gd name="connsiteY6-584" fmla="*/ 2667 h 10000"/>
                  <a:gd name="connsiteX7-585" fmla="*/ 123 w 10000"/>
                  <a:gd name="connsiteY7-586" fmla="*/ 4133 h 10000"/>
                  <a:gd name="connsiteX8-587" fmla="*/ 531 w 10000"/>
                  <a:gd name="connsiteY8-588" fmla="*/ 5333 h 10000"/>
                  <a:gd name="connsiteX9-589" fmla="*/ 1042 w 10000"/>
                  <a:gd name="connsiteY9-590" fmla="*/ 6267 h 10000"/>
                  <a:gd name="connsiteX10-591" fmla="*/ 2217 w 10000"/>
                  <a:gd name="connsiteY10-592" fmla="*/ 7200 h 10000"/>
                  <a:gd name="connsiteX11-593" fmla="*/ 2830 w 10000"/>
                  <a:gd name="connsiteY11-594" fmla="*/ 7067 h 10000"/>
                  <a:gd name="connsiteX12-595" fmla="*/ 3391 w 10000"/>
                  <a:gd name="connsiteY12-596" fmla="*/ 6400 h 10000"/>
                  <a:gd name="connsiteX13-597" fmla="*/ 3544 w 10000"/>
                  <a:gd name="connsiteY13-598" fmla="*/ 5600 h 10000"/>
                  <a:gd name="connsiteX14-599" fmla="*/ 3544 w 10000"/>
                  <a:gd name="connsiteY14-600" fmla="*/ 4800 h 10000"/>
                  <a:gd name="connsiteX15-601" fmla="*/ 3340 w 10000"/>
                  <a:gd name="connsiteY15-602" fmla="*/ 4133 h 10000"/>
                  <a:gd name="connsiteX16-603" fmla="*/ 3084 w 10000"/>
                  <a:gd name="connsiteY16-604" fmla="*/ 3600 h 10000"/>
                  <a:gd name="connsiteX17-605" fmla="*/ 2574 w 10000"/>
                  <a:gd name="connsiteY17-606" fmla="*/ 3067 h 10000"/>
                  <a:gd name="connsiteX18-607" fmla="*/ 2012 w 10000"/>
                  <a:gd name="connsiteY18-608" fmla="*/ 2933 h 10000"/>
                  <a:gd name="connsiteX19-609" fmla="*/ 1451 w 10000"/>
                  <a:gd name="connsiteY19-610" fmla="*/ 3067 h 10000"/>
                  <a:gd name="connsiteX20-611" fmla="*/ 991 w 10000"/>
                  <a:gd name="connsiteY20-612" fmla="*/ 3733 h 10000"/>
                  <a:gd name="connsiteX21-613" fmla="*/ 685 w 10000"/>
                  <a:gd name="connsiteY21-614" fmla="*/ 4667 h 10000"/>
                  <a:gd name="connsiteX22-615" fmla="*/ 531 w 10000"/>
                  <a:gd name="connsiteY22-616" fmla="*/ 5867 h 10000"/>
                  <a:gd name="connsiteX23-617" fmla="*/ 634 w 10000"/>
                  <a:gd name="connsiteY23-618" fmla="*/ 6933 h 10000"/>
                  <a:gd name="connsiteX24-619" fmla="*/ 838 w 10000"/>
                  <a:gd name="connsiteY24-620" fmla="*/ 7733 h 10000"/>
                  <a:gd name="connsiteX25-621" fmla="*/ 1246 w 10000"/>
                  <a:gd name="connsiteY25-622" fmla="*/ 8800 h 10000"/>
                  <a:gd name="connsiteX26-623" fmla="*/ 1757 w 10000"/>
                  <a:gd name="connsiteY26-624" fmla="*/ 9467 h 10000"/>
                  <a:gd name="connsiteX27-625" fmla="*/ 2472 w 10000"/>
                  <a:gd name="connsiteY27-626" fmla="*/ 10000 h 10000"/>
                  <a:gd name="connsiteX28-627" fmla="*/ 3391 w 10000"/>
                  <a:gd name="connsiteY28-628" fmla="*/ 9867 h 10000"/>
                  <a:gd name="connsiteX29-629" fmla="*/ 4361 w 10000"/>
                  <a:gd name="connsiteY29-630" fmla="*/ 8933 h 10000"/>
                  <a:gd name="connsiteX30-631" fmla="*/ 5331 w 10000"/>
                  <a:gd name="connsiteY30-632" fmla="*/ 7333 h 10000"/>
                  <a:gd name="connsiteX31-633" fmla="*/ 6301 w 10000"/>
                  <a:gd name="connsiteY31-634" fmla="*/ 5600 h 10000"/>
                  <a:gd name="connsiteX32-635" fmla="*/ 7425 w 10000"/>
                  <a:gd name="connsiteY32-636" fmla="*/ 4133 h 10000"/>
                  <a:gd name="connsiteX33-637" fmla="*/ 8600 w 10000"/>
                  <a:gd name="connsiteY33-638" fmla="*/ 3867 h 10000"/>
                  <a:gd name="connsiteX34-639" fmla="*/ 9161 w 10000"/>
                  <a:gd name="connsiteY34-640" fmla="*/ 4267 h 10000"/>
                  <a:gd name="connsiteX35-641" fmla="*/ 9621 w 10000"/>
                  <a:gd name="connsiteY35-642" fmla="*/ 5067 h 10000"/>
                  <a:gd name="connsiteX36-643" fmla="*/ 9927 w 10000"/>
                  <a:gd name="connsiteY36-644" fmla="*/ 6400 h 10000"/>
                  <a:gd name="connsiteX37-645" fmla="*/ 9978 w 10000"/>
                  <a:gd name="connsiteY37-646" fmla="*/ 7067 h 10000"/>
                  <a:gd name="connsiteX38-647" fmla="*/ 9876 w 10000"/>
                  <a:gd name="connsiteY38-648" fmla="*/ 7733 h 10000"/>
                  <a:gd name="connsiteX39-649" fmla="*/ 9468 w 10000"/>
                  <a:gd name="connsiteY39-650" fmla="*/ 8533 h 10000"/>
                  <a:gd name="connsiteX40-651" fmla="*/ 8957 w 10000"/>
                  <a:gd name="connsiteY40-652" fmla="*/ 8800 h 10000"/>
                  <a:gd name="connsiteX41-653" fmla="*/ 8140 w 10000"/>
                  <a:gd name="connsiteY41-654" fmla="*/ 7867 h 10000"/>
                  <a:gd name="connsiteX42-655" fmla="*/ 7885 w 10000"/>
                  <a:gd name="connsiteY42-656" fmla="*/ 7067 h 10000"/>
                  <a:gd name="connsiteX43-657" fmla="*/ 7833 w 10000"/>
                  <a:gd name="connsiteY43-658" fmla="*/ 6000 h 10000"/>
                  <a:gd name="connsiteX44-659" fmla="*/ 8037 w 10000"/>
                  <a:gd name="connsiteY44-660" fmla="*/ 5333 h 10000"/>
                  <a:gd name="connsiteX45-661" fmla="*/ 8242 w 10000"/>
                  <a:gd name="connsiteY45-662" fmla="*/ 5067 h 10000"/>
                  <a:gd name="connsiteX46-663" fmla="*/ 8650 w 10000"/>
                  <a:gd name="connsiteY46-664" fmla="*/ 4933 h 10000"/>
                  <a:gd name="connsiteX47-665" fmla="*/ 8753 w 10000"/>
                  <a:gd name="connsiteY47-666" fmla="*/ 4933 h 10000"/>
                  <a:gd name="connsiteX48-667" fmla="*/ 8650 w 10000"/>
                  <a:gd name="connsiteY48-668" fmla="*/ 4933 h 10000"/>
                  <a:gd name="connsiteX49-669" fmla="*/ 8242 w 10000"/>
                  <a:gd name="connsiteY49-670" fmla="*/ 5067 h 10000"/>
                  <a:gd name="connsiteX50-671" fmla="*/ 8037 w 10000"/>
                  <a:gd name="connsiteY50-672" fmla="*/ 5333 h 10000"/>
                  <a:gd name="connsiteX51-673" fmla="*/ 7833 w 10000"/>
                  <a:gd name="connsiteY51-674" fmla="*/ 6000 h 10000"/>
                  <a:gd name="connsiteX52-675" fmla="*/ 7885 w 10000"/>
                  <a:gd name="connsiteY52-676" fmla="*/ 7067 h 10000"/>
                  <a:gd name="connsiteX53-677" fmla="*/ 8140 w 10000"/>
                  <a:gd name="connsiteY53-678" fmla="*/ 8000 h 10000"/>
                  <a:gd name="connsiteX54-679" fmla="*/ 8957 w 10000"/>
                  <a:gd name="connsiteY54-680" fmla="*/ 8800 h 10000"/>
                  <a:gd name="connsiteX55-681" fmla="*/ 9212 w 10000"/>
                  <a:gd name="connsiteY55-682" fmla="*/ 8800 h 10000"/>
                  <a:gd name="connsiteX56-683" fmla="*/ 9468 w 10000"/>
                  <a:gd name="connsiteY56-684" fmla="*/ 8667 h 10000"/>
                  <a:gd name="connsiteX57-685" fmla="*/ 9722 w 10000"/>
                  <a:gd name="connsiteY57-686" fmla="*/ 8400 h 10000"/>
                  <a:gd name="connsiteX58-687" fmla="*/ 9927 w 10000"/>
                  <a:gd name="connsiteY58-688" fmla="*/ 7867 h 10000"/>
                  <a:gd name="connsiteX59-689" fmla="*/ 9978 w 10000"/>
                  <a:gd name="connsiteY59-690" fmla="*/ 7067 h 10000"/>
                  <a:gd name="connsiteX60-691" fmla="*/ 9978 w 10000"/>
                  <a:gd name="connsiteY60-692" fmla="*/ 6267 h 10000"/>
                  <a:gd name="connsiteX61-693" fmla="*/ 9672 w 10000"/>
                  <a:gd name="connsiteY61-694" fmla="*/ 4933 h 10000"/>
                  <a:gd name="connsiteX62-695" fmla="*/ 9161 w 10000"/>
                  <a:gd name="connsiteY62-696" fmla="*/ 4133 h 10000"/>
                  <a:gd name="connsiteX63-697" fmla="*/ 8600 w 10000"/>
                  <a:gd name="connsiteY63-698" fmla="*/ 3600 h 10000"/>
                  <a:gd name="connsiteX64-699" fmla="*/ 7374 w 10000"/>
                  <a:gd name="connsiteY64-700" fmla="*/ 4000 h 10000"/>
                  <a:gd name="connsiteX65-701" fmla="*/ 6251 w 10000"/>
                  <a:gd name="connsiteY65-702" fmla="*/ 5333 h 10000"/>
                  <a:gd name="connsiteX66-703" fmla="*/ 5229 w 10000"/>
                  <a:gd name="connsiteY66-704" fmla="*/ 7200 h 10000"/>
                  <a:gd name="connsiteX67-705" fmla="*/ 4310 w 10000"/>
                  <a:gd name="connsiteY67-706" fmla="*/ 8667 h 10000"/>
                  <a:gd name="connsiteX68-707" fmla="*/ 2472 w 10000"/>
                  <a:gd name="connsiteY68-708" fmla="*/ 9600 h 10000"/>
                  <a:gd name="connsiteX69-709" fmla="*/ 1808 w 10000"/>
                  <a:gd name="connsiteY69-710" fmla="*/ 9200 h 10000"/>
                  <a:gd name="connsiteX70-711" fmla="*/ 1349 w 10000"/>
                  <a:gd name="connsiteY70-712" fmla="*/ 8533 h 10000"/>
                  <a:gd name="connsiteX71-713" fmla="*/ 940 w 10000"/>
                  <a:gd name="connsiteY71-714" fmla="*/ 7600 h 10000"/>
                  <a:gd name="connsiteX72-715" fmla="*/ 735 w 10000"/>
                  <a:gd name="connsiteY72-716" fmla="*/ 6800 h 10000"/>
                  <a:gd name="connsiteX73-717" fmla="*/ 685 w 10000"/>
                  <a:gd name="connsiteY73-718" fmla="*/ 5867 h 10000"/>
                  <a:gd name="connsiteX74-719" fmla="*/ 735 w 10000"/>
                  <a:gd name="connsiteY74-720" fmla="*/ 4800 h 10000"/>
                  <a:gd name="connsiteX75-721" fmla="*/ 1042 w 10000"/>
                  <a:gd name="connsiteY75-722" fmla="*/ 4000 h 10000"/>
                  <a:gd name="connsiteX76-723" fmla="*/ 1962 w 10000"/>
                  <a:gd name="connsiteY76-724" fmla="*/ 3200 h 10000"/>
                  <a:gd name="connsiteX77-725" fmla="*/ 2523 w 10000"/>
                  <a:gd name="connsiteY77-726" fmla="*/ 3333 h 10000"/>
                  <a:gd name="connsiteX78-727" fmla="*/ 3034 w 10000"/>
                  <a:gd name="connsiteY78-728" fmla="*/ 3867 h 10000"/>
                  <a:gd name="connsiteX79-729" fmla="*/ 3238 w 10000"/>
                  <a:gd name="connsiteY79-730" fmla="*/ 4267 h 10000"/>
                  <a:gd name="connsiteX80-731" fmla="*/ 3442 w 10000"/>
                  <a:gd name="connsiteY80-732" fmla="*/ 4800 h 10000"/>
                  <a:gd name="connsiteX81-733" fmla="*/ 3494 w 10000"/>
                  <a:gd name="connsiteY81-734" fmla="*/ 5467 h 10000"/>
                  <a:gd name="connsiteX82-735" fmla="*/ 3340 w 10000"/>
                  <a:gd name="connsiteY82-736" fmla="*/ 6133 h 10000"/>
                  <a:gd name="connsiteX83-737" fmla="*/ 2830 w 10000"/>
                  <a:gd name="connsiteY83-738" fmla="*/ 6800 h 10000"/>
                  <a:gd name="connsiteX84-739" fmla="*/ 2267 w 10000"/>
                  <a:gd name="connsiteY84-740" fmla="*/ 6933 h 10000"/>
                  <a:gd name="connsiteX85-741" fmla="*/ 1093 w 10000"/>
                  <a:gd name="connsiteY85-742" fmla="*/ 6133 h 10000"/>
                  <a:gd name="connsiteX86-743" fmla="*/ 582 w 10000"/>
                  <a:gd name="connsiteY86-744" fmla="*/ 5333 h 10000"/>
                  <a:gd name="connsiteX87-745" fmla="*/ 174 w 10000"/>
                  <a:gd name="connsiteY87-746" fmla="*/ 4133 h 10000"/>
                  <a:gd name="connsiteX88-747" fmla="*/ 21 w 10000"/>
                  <a:gd name="connsiteY88-748" fmla="*/ 2667 h 10000"/>
                  <a:gd name="connsiteX89-749" fmla="*/ 123 w 10000"/>
                  <a:gd name="connsiteY89-750" fmla="*/ 2000 h 10000"/>
                  <a:gd name="connsiteX90-751" fmla="*/ 225 w 10000"/>
                  <a:gd name="connsiteY90-752" fmla="*/ 1333 h 10000"/>
                  <a:gd name="connsiteX91-753" fmla="*/ 634 w 10000"/>
                  <a:gd name="connsiteY91-754" fmla="*/ 533 h 10000"/>
                  <a:gd name="connsiteX92-755" fmla="*/ 1145 w 10000"/>
                  <a:gd name="connsiteY92-756" fmla="*/ 133 h 10000"/>
                  <a:gd name="connsiteX0-757" fmla="*/ 634 w 10000"/>
                  <a:gd name="connsiteY0-758" fmla="*/ 533 h 10000"/>
                  <a:gd name="connsiteX1-759" fmla="*/ 2778 w 10000"/>
                  <a:gd name="connsiteY1-760" fmla="*/ 800 h 10000"/>
                  <a:gd name="connsiteX2-761" fmla="*/ 1145 w 10000"/>
                  <a:gd name="connsiteY2-762" fmla="*/ 0 h 10000"/>
                  <a:gd name="connsiteX3-763" fmla="*/ 634 w 10000"/>
                  <a:gd name="connsiteY3-764" fmla="*/ 400 h 10000"/>
                  <a:gd name="connsiteX4-765" fmla="*/ 225 w 10000"/>
                  <a:gd name="connsiteY4-766" fmla="*/ 1200 h 10000"/>
                  <a:gd name="connsiteX5-767" fmla="*/ 72 w 10000"/>
                  <a:gd name="connsiteY5-768" fmla="*/ 1867 h 10000"/>
                  <a:gd name="connsiteX6-769" fmla="*/ 21 w 10000"/>
                  <a:gd name="connsiteY6-770" fmla="*/ 2667 h 10000"/>
                  <a:gd name="connsiteX7-771" fmla="*/ 123 w 10000"/>
                  <a:gd name="connsiteY7-772" fmla="*/ 4133 h 10000"/>
                  <a:gd name="connsiteX8-773" fmla="*/ 531 w 10000"/>
                  <a:gd name="connsiteY8-774" fmla="*/ 5333 h 10000"/>
                  <a:gd name="connsiteX9-775" fmla="*/ 1042 w 10000"/>
                  <a:gd name="connsiteY9-776" fmla="*/ 6267 h 10000"/>
                  <a:gd name="connsiteX10-777" fmla="*/ 2217 w 10000"/>
                  <a:gd name="connsiteY10-778" fmla="*/ 7200 h 10000"/>
                  <a:gd name="connsiteX11-779" fmla="*/ 2830 w 10000"/>
                  <a:gd name="connsiteY11-780" fmla="*/ 7067 h 10000"/>
                  <a:gd name="connsiteX12-781" fmla="*/ 3391 w 10000"/>
                  <a:gd name="connsiteY12-782" fmla="*/ 6400 h 10000"/>
                  <a:gd name="connsiteX13-783" fmla="*/ 3544 w 10000"/>
                  <a:gd name="connsiteY13-784" fmla="*/ 5600 h 10000"/>
                  <a:gd name="connsiteX14-785" fmla="*/ 3544 w 10000"/>
                  <a:gd name="connsiteY14-786" fmla="*/ 4800 h 10000"/>
                  <a:gd name="connsiteX15-787" fmla="*/ 3340 w 10000"/>
                  <a:gd name="connsiteY15-788" fmla="*/ 4133 h 10000"/>
                  <a:gd name="connsiteX16-789" fmla="*/ 3084 w 10000"/>
                  <a:gd name="connsiteY16-790" fmla="*/ 3600 h 10000"/>
                  <a:gd name="connsiteX17-791" fmla="*/ 2574 w 10000"/>
                  <a:gd name="connsiteY17-792" fmla="*/ 3067 h 10000"/>
                  <a:gd name="connsiteX18-793" fmla="*/ 2012 w 10000"/>
                  <a:gd name="connsiteY18-794" fmla="*/ 2933 h 10000"/>
                  <a:gd name="connsiteX19-795" fmla="*/ 1451 w 10000"/>
                  <a:gd name="connsiteY19-796" fmla="*/ 3067 h 10000"/>
                  <a:gd name="connsiteX20-797" fmla="*/ 991 w 10000"/>
                  <a:gd name="connsiteY20-798" fmla="*/ 3733 h 10000"/>
                  <a:gd name="connsiteX21-799" fmla="*/ 685 w 10000"/>
                  <a:gd name="connsiteY21-800" fmla="*/ 4667 h 10000"/>
                  <a:gd name="connsiteX22-801" fmla="*/ 531 w 10000"/>
                  <a:gd name="connsiteY22-802" fmla="*/ 5867 h 10000"/>
                  <a:gd name="connsiteX23-803" fmla="*/ 634 w 10000"/>
                  <a:gd name="connsiteY23-804" fmla="*/ 6933 h 10000"/>
                  <a:gd name="connsiteX24-805" fmla="*/ 838 w 10000"/>
                  <a:gd name="connsiteY24-806" fmla="*/ 7733 h 10000"/>
                  <a:gd name="connsiteX25-807" fmla="*/ 1246 w 10000"/>
                  <a:gd name="connsiteY25-808" fmla="*/ 8800 h 10000"/>
                  <a:gd name="connsiteX26-809" fmla="*/ 1757 w 10000"/>
                  <a:gd name="connsiteY26-810" fmla="*/ 9467 h 10000"/>
                  <a:gd name="connsiteX27-811" fmla="*/ 2472 w 10000"/>
                  <a:gd name="connsiteY27-812" fmla="*/ 10000 h 10000"/>
                  <a:gd name="connsiteX28-813" fmla="*/ 3391 w 10000"/>
                  <a:gd name="connsiteY28-814" fmla="*/ 9867 h 10000"/>
                  <a:gd name="connsiteX29-815" fmla="*/ 4361 w 10000"/>
                  <a:gd name="connsiteY29-816" fmla="*/ 8933 h 10000"/>
                  <a:gd name="connsiteX30-817" fmla="*/ 5331 w 10000"/>
                  <a:gd name="connsiteY30-818" fmla="*/ 7333 h 10000"/>
                  <a:gd name="connsiteX31-819" fmla="*/ 6301 w 10000"/>
                  <a:gd name="connsiteY31-820" fmla="*/ 5600 h 10000"/>
                  <a:gd name="connsiteX32-821" fmla="*/ 7425 w 10000"/>
                  <a:gd name="connsiteY32-822" fmla="*/ 4133 h 10000"/>
                  <a:gd name="connsiteX33-823" fmla="*/ 8600 w 10000"/>
                  <a:gd name="connsiteY33-824" fmla="*/ 3867 h 10000"/>
                  <a:gd name="connsiteX34-825" fmla="*/ 9161 w 10000"/>
                  <a:gd name="connsiteY34-826" fmla="*/ 4267 h 10000"/>
                  <a:gd name="connsiteX35-827" fmla="*/ 9621 w 10000"/>
                  <a:gd name="connsiteY35-828" fmla="*/ 5067 h 10000"/>
                  <a:gd name="connsiteX36-829" fmla="*/ 9927 w 10000"/>
                  <a:gd name="connsiteY36-830" fmla="*/ 6400 h 10000"/>
                  <a:gd name="connsiteX37-831" fmla="*/ 9978 w 10000"/>
                  <a:gd name="connsiteY37-832" fmla="*/ 7067 h 10000"/>
                  <a:gd name="connsiteX38-833" fmla="*/ 9876 w 10000"/>
                  <a:gd name="connsiteY38-834" fmla="*/ 7733 h 10000"/>
                  <a:gd name="connsiteX39-835" fmla="*/ 9468 w 10000"/>
                  <a:gd name="connsiteY39-836" fmla="*/ 8533 h 10000"/>
                  <a:gd name="connsiteX40-837" fmla="*/ 8957 w 10000"/>
                  <a:gd name="connsiteY40-838" fmla="*/ 8800 h 10000"/>
                  <a:gd name="connsiteX41-839" fmla="*/ 8140 w 10000"/>
                  <a:gd name="connsiteY41-840" fmla="*/ 7867 h 10000"/>
                  <a:gd name="connsiteX42-841" fmla="*/ 7885 w 10000"/>
                  <a:gd name="connsiteY42-842" fmla="*/ 7067 h 10000"/>
                  <a:gd name="connsiteX43-843" fmla="*/ 7833 w 10000"/>
                  <a:gd name="connsiteY43-844" fmla="*/ 6000 h 10000"/>
                  <a:gd name="connsiteX44-845" fmla="*/ 8037 w 10000"/>
                  <a:gd name="connsiteY44-846" fmla="*/ 5333 h 10000"/>
                  <a:gd name="connsiteX45-847" fmla="*/ 8242 w 10000"/>
                  <a:gd name="connsiteY45-848" fmla="*/ 5067 h 10000"/>
                  <a:gd name="connsiteX46-849" fmla="*/ 8650 w 10000"/>
                  <a:gd name="connsiteY46-850" fmla="*/ 4933 h 10000"/>
                  <a:gd name="connsiteX47-851" fmla="*/ 8753 w 10000"/>
                  <a:gd name="connsiteY47-852" fmla="*/ 4933 h 10000"/>
                  <a:gd name="connsiteX48-853" fmla="*/ 8650 w 10000"/>
                  <a:gd name="connsiteY48-854" fmla="*/ 4933 h 10000"/>
                  <a:gd name="connsiteX49-855" fmla="*/ 8242 w 10000"/>
                  <a:gd name="connsiteY49-856" fmla="*/ 5067 h 10000"/>
                  <a:gd name="connsiteX50-857" fmla="*/ 8037 w 10000"/>
                  <a:gd name="connsiteY50-858" fmla="*/ 5333 h 10000"/>
                  <a:gd name="connsiteX51-859" fmla="*/ 7833 w 10000"/>
                  <a:gd name="connsiteY51-860" fmla="*/ 6000 h 10000"/>
                  <a:gd name="connsiteX52-861" fmla="*/ 7885 w 10000"/>
                  <a:gd name="connsiteY52-862" fmla="*/ 7067 h 10000"/>
                  <a:gd name="connsiteX53-863" fmla="*/ 8140 w 10000"/>
                  <a:gd name="connsiteY53-864" fmla="*/ 8000 h 10000"/>
                  <a:gd name="connsiteX54-865" fmla="*/ 8957 w 10000"/>
                  <a:gd name="connsiteY54-866" fmla="*/ 8800 h 10000"/>
                  <a:gd name="connsiteX55-867" fmla="*/ 9212 w 10000"/>
                  <a:gd name="connsiteY55-868" fmla="*/ 8800 h 10000"/>
                  <a:gd name="connsiteX56-869" fmla="*/ 9468 w 10000"/>
                  <a:gd name="connsiteY56-870" fmla="*/ 8667 h 10000"/>
                  <a:gd name="connsiteX57-871" fmla="*/ 9722 w 10000"/>
                  <a:gd name="connsiteY57-872" fmla="*/ 8400 h 10000"/>
                  <a:gd name="connsiteX58-873" fmla="*/ 9927 w 10000"/>
                  <a:gd name="connsiteY58-874" fmla="*/ 7867 h 10000"/>
                  <a:gd name="connsiteX59-875" fmla="*/ 9978 w 10000"/>
                  <a:gd name="connsiteY59-876" fmla="*/ 7067 h 10000"/>
                  <a:gd name="connsiteX60-877" fmla="*/ 9978 w 10000"/>
                  <a:gd name="connsiteY60-878" fmla="*/ 6267 h 10000"/>
                  <a:gd name="connsiteX61-879" fmla="*/ 9672 w 10000"/>
                  <a:gd name="connsiteY61-880" fmla="*/ 4933 h 10000"/>
                  <a:gd name="connsiteX62-881" fmla="*/ 9161 w 10000"/>
                  <a:gd name="connsiteY62-882" fmla="*/ 4133 h 10000"/>
                  <a:gd name="connsiteX63-883" fmla="*/ 8600 w 10000"/>
                  <a:gd name="connsiteY63-884" fmla="*/ 3600 h 10000"/>
                  <a:gd name="connsiteX64-885" fmla="*/ 7374 w 10000"/>
                  <a:gd name="connsiteY64-886" fmla="*/ 4000 h 10000"/>
                  <a:gd name="connsiteX65-887" fmla="*/ 6251 w 10000"/>
                  <a:gd name="connsiteY65-888" fmla="*/ 5333 h 10000"/>
                  <a:gd name="connsiteX66-889" fmla="*/ 5229 w 10000"/>
                  <a:gd name="connsiteY66-890" fmla="*/ 7200 h 10000"/>
                  <a:gd name="connsiteX67-891" fmla="*/ 4310 w 10000"/>
                  <a:gd name="connsiteY67-892" fmla="*/ 8667 h 10000"/>
                  <a:gd name="connsiteX68-893" fmla="*/ 2472 w 10000"/>
                  <a:gd name="connsiteY68-894" fmla="*/ 9600 h 10000"/>
                  <a:gd name="connsiteX69-895" fmla="*/ 1808 w 10000"/>
                  <a:gd name="connsiteY69-896" fmla="*/ 9200 h 10000"/>
                  <a:gd name="connsiteX70-897" fmla="*/ 1349 w 10000"/>
                  <a:gd name="connsiteY70-898" fmla="*/ 8533 h 10000"/>
                  <a:gd name="connsiteX71-899" fmla="*/ 940 w 10000"/>
                  <a:gd name="connsiteY71-900" fmla="*/ 7600 h 10000"/>
                  <a:gd name="connsiteX72-901" fmla="*/ 735 w 10000"/>
                  <a:gd name="connsiteY72-902" fmla="*/ 6800 h 10000"/>
                  <a:gd name="connsiteX73-903" fmla="*/ 685 w 10000"/>
                  <a:gd name="connsiteY73-904" fmla="*/ 5867 h 10000"/>
                  <a:gd name="connsiteX74-905" fmla="*/ 735 w 10000"/>
                  <a:gd name="connsiteY74-906" fmla="*/ 4800 h 10000"/>
                  <a:gd name="connsiteX75-907" fmla="*/ 1042 w 10000"/>
                  <a:gd name="connsiteY75-908" fmla="*/ 4000 h 10000"/>
                  <a:gd name="connsiteX76-909" fmla="*/ 1962 w 10000"/>
                  <a:gd name="connsiteY76-910" fmla="*/ 3200 h 10000"/>
                  <a:gd name="connsiteX77-911" fmla="*/ 2523 w 10000"/>
                  <a:gd name="connsiteY77-912" fmla="*/ 3333 h 10000"/>
                  <a:gd name="connsiteX78-913" fmla="*/ 3034 w 10000"/>
                  <a:gd name="connsiteY78-914" fmla="*/ 3867 h 10000"/>
                  <a:gd name="connsiteX79-915" fmla="*/ 3238 w 10000"/>
                  <a:gd name="connsiteY79-916" fmla="*/ 4267 h 10000"/>
                  <a:gd name="connsiteX80-917" fmla="*/ 3442 w 10000"/>
                  <a:gd name="connsiteY80-918" fmla="*/ 4800 h 10000"/>
                  <a:gd name="connsiteX81-919" fmla="*/ 3494 w 10000"/>
                  <a:gd name="connsiteY81-920" fmla="*/ 5467 h 10000"/>
                  <a:gd name="connsiteX82-921" fmla="*/ 3340 w 10000"/>
                  <a:gd name="connsiteY82-922" fmla="*/ 6133 h 10000"/>
                  <a:gd name="connsiteX83-923" fmla="*/ 2830 w 10000"/>
                  <a:gd name="connsiteY83-924" fmla="*/ 6800 h 10000"/>
                  <a:gd name="connsiteX84-925" fmla="*/ 2267 w 10000"/>
                  <a:gd name="connsiteY84-926" fmla="*/ 6933 h 10000"/>
                  <a:gd name="connsiteX85-927" fmla="*/ 1093 w 10000"/>
                  <a:gd name="connsiteY85-928" fmla="*/ 6133 h 10000"/>
                  <a:gd name="connsiteX86-929" fmla="*/ 582 w 10000"/>
                  <a:gd name="connsiteY86-930" fmla="*/ 5333 h 10000"/>
                  <a:gd name="connsiteX87-931" fmla="*/ 174 w 10000"/>
                  <a:gd name="connsiteY87-932" fmla="*/ 4133 h 10000"/>
                  <a:gd name="connsiteX88-933" fmla="*/ 21 w 10000"/>
                  <a:gd name="connsiteY88-934" fmla="*/ 2667 h 10000"/>
                  <a:gd name="connsiteX89-935" fmla="*/ 123 w 10000"/>
                  <a:gd name="connsiteY89-936" fmla="*/ 2000 h 10000"/>
                  <a:gd name="connsiteX90-937" fmla="*/ 225 w 10000"/>
                  <a:gd name="connsiteY90-938" fmla="*/ 1333 h 10000"/>
                  <a:gd name="connsiteX91-939" fmla="*/ 634 w 10000"/>
                  <a:gd name="connsiteY91-940" fmla="*/ 533 h 10000"/>
                  <a:gd name="connsiteX0-941" fmla="*/ 634 w 10000"/>
                  <a:gd name="connsiteY0-942" fmla="*/ 140 h 9607"/>
                  <a:gd name="connsiteX1-943" fmla="*/ 2778 w 10000"/>
                  <a:gd name="connsiteY1-944" fmla="*/ 407 h 9607"/>
                  <a:gd name="connsiteX2-945" fmla="*/ 634 w 10000"/>
                  <a:gd name="connsiteY2-946" fmla="*/ 7 h 9607"/>
                  <a:gd name="connsiteX3-947" fmla="*/ 225 w 10000"/>
                  <a:gd name="connsiteY3-948" fmla="*/ 807 h 9607"/>
                  <a:gd name="connsiteX4-949" fmla="*/ 72 w 10000"/>
                  <a:gd name="connsiteY4-950" fmla="*/ 1474 h 9607"/>
                  <a:gd name="connsiteX5-951" fmla="*/ 21 w 10000"/>
                  <a:gd name="connsiteY5-952" fmla="*/ 2274 h 9607"/>
                  <a:gd name="connsiteX6-953" fmla="*/ 123 w 10000"/>
                  <a:gd name="connsiteY6-954" fmla="*/ 3740 h 9607"/>
                  <a:gd name="connsiteX7-955" fmla="*/ 531 w 10000"/>
                  <a:gd name="connsiteY7-956" fmla="*/ 4940 h 9607"/>
                  <a:gd name="connsiteX8-957" fmla="*/ 1042 w 10000"/>
                  <a:gd name="connsiteY8-958" fmla="*/ 5874 h 9607"/>
                  <a:gd name="connsiteX9-959" fmla="*/ 2217 w 10000"/>
                  <a:gd name="connsiteY9-960" fmla="*/ 6807 h 9607"/>
                  <a:gd name="connsiteX10-961" fmla="*/ 2830 w 10000"/>
                  <a:gd name="connsiteY10-962" fmla="*/ 6674 h 9607"/>
                  <a:gd name="connsiteX11-963" fmla="*/ 3391 w 10000"/>
                  <a:gd name="connsiteY11-964" fmla="*/ 6007 h 9607"/>
                  <a:gd name="connsiteX12-965" fmla="*/ 3544 w 10000"/>
                  <a:gd name="connsiteY12-966" fmla="*/ 5207 h 9607"/>
                  <a:gd name="connsiteX13-967" fmla="*/ 3544 w 10000"/>
                  <a:gd name="connsiteY13-968" fmla="*/ 4407 h 9607"/>
                  <a:gd name="connsiteX14-969" fmla="*/ 3340 w 10000"/>
                  <a:gd name="connsiteY14-970" fmla="*/ 3740 h 9607"/>
                  <a:gd name="connsiteX15-971" fmla="*/ 3084 w 10000"/>
                  <a:gd name="connsiteY15-972" fmla="*/ 3207 h 9607"/>
                  <a:gd name="connsiteX16-973" fmla="*/ 2574 w 10000"/>
                  <a:gd name="connsiteY16-974" fmla="*/ 2674 h 9607"/>
                  <a:gd name="connsiteX17-975" fmla="*/ 2012 w 10000"/>
                  <a:gd name="connsiteY17-976" fmla="*/ 2540 h 9607"/>
                  <a:gd name="connsiteX18-977" fmla="*/ 1451 w 10000"/>
                  <a:gd name="connsiteY18-978" fmla="*/ 2674 h 9607"/>
                  <a:gd name="connsiteX19-979" fmla="*/ 991 w 10000"/>
                  <a:gd name="connsiteY19-980" fmla="*/ 3340 h 9607"/>
                  <a:gd name="connsiteX20-981" fmla="*/ 685 w 10000"/>
                  <a:gd name="connsiteY20-982" fmla="*/ 4274 h 9607"/>
                  <a:gd name="connsiteX21-983" fmla="*/ 531 w 10000"/>
                  <a:gd name="connsiteY21-984" fmla="*/ 5474 h 9607"/>
                  <a:gd name="connsiteX22-985" fmla="*/ 634 w 10000"/>
                  <a:gd name="connsiteY22-986" fmla="*/ 6540 h 9607"/>
                  <a:gd name="connsiteX23-987" fmla="*/ 838 w 10000"/>
                  <a:gd name="connsiteY23-988" fmla="*/ 7340 h 9607"/>
                  <a:gd name="connsiteX24-989" fmla="*/ 1246 w 10000"/>
                  <a:gd name="connsiteY24-990" fmla="*/ 8407 h 9607"/>
                  <a:gd name="connsiteX25-991" fmla="*/ 1757 w 10000"/>
                  <a:gd name="connsiteY25-992" fmla="*/ 9074 h 9607"/>
                  <a:gd name="connsiteX26-993" fmla="*/ 2472 w 10000"/>
                  <a:gd name="connsiteY26-994" fmla="*/ 9607 h 9607"/>
                  <a:gd name="connsiteX27-995" fmla="*/ 3391 w 10000"/>
                  <a:gd name="connsiteY27-996" fmla="*/ 9474 h 9607"/>
                  <a:gd name="connsiteX28-997" fmla="*/ 4361 w 10000"/>
                  <a:gd name="connsiteY28-998" fmla="*/ 8540 h 9607"/>
                  <a:gd name="connsiteX29-999" fmla="*/ 5331 w 10000"/>
                  <a:gd name="connsiteY29-1000" fmla="*/ 6940 h 9607"/>
                  <a:gd name="connsiteX30-1001" fmla="*/ 6301 w 10000"/>
                  <a:gd name="connsiteY30-1002" fmla="*/ 5207 h 9607"/>
                  <a:gd name="connsiteX31-1003" fmla="*/ 7425 w 10000"/>
                  <a:gd name="connsiteY31-1004" fmla="*/ 3740 h 9607"/>
                  <a:gd name="connsiteX32-1005" fmla="*/ 8600 w 10000"/>
                  <a:gd name="connsiteY32-1006" fmla="*/ 3474 h 9607"/>
                  <a:gd name="connsiteX33-1007" fmla="*/ 9161 w 10000"/>
                  <a:gd name="connsiteY33-1008" fmla="*/ 3874 h 9607"/>
                  <a:gd name="connsiteX34-1009" fmla="*/ 9621 w 10000"/>
                  <a:gd name="connsiteY34-1010" fmla="*/ 4674 h 9607"/>
                  <a:gd name="connsiteX35-1011" fmla="*/ 9927 w 10000"/>
                  <a:gd name="connsiteY35-1012" fmla="*/ 6007 h 9607"/>
                  <a:gd name="connsiteX36-1013" fmla="*/ 9978 w 10000"/>
                  <a:gd name="connsiteY36-1014" fmla="*/ 6674 h 9607"/>
                  <a:gd name="connsiteX37-1015" fmla="*/ 9876 w 10000"/>
                  <a:gd name="connsiteY37-1016" fmla="*/ 7340 h 9607"/>
                  <a:gd name="connsiteX38-1017" fmla="*/ 9468 w 10000"/>
                  <a:gd name="connsiteY38-1018" fmla="*/ 8140 h 9607"/>
                  <a:gd name="connsiteX39-1019" fmla="*/ 8957 w 10000"/>
                  <a:gd name="connsiteY39-1020" fmla="*/ 8407 h 9607"/>
                  <a:gd name="connsiteX40-1021" fmla="*/ 8140 w 10000"/>
                  <a:gd name="connsiteY40-1022" fmla="*/ 7474 h 9607"/>
                  <a:gd name="connsiteX41-1023" fmla="*/ 7885 w 10000"/>
                  <a:gd name="connsiteY41-1024" fmla="*/ 6674 h 9607"/>
                  <a:gd name="connsiteX42-1025" fmla="*/ 7833 w 10000"/>
                  <a:gd name="connsiteY42-1026" fmla="*/ 5607 h 9607"/>
                  <a:gd name="connsiteX43-1027" fmla="*/ 8037 w 10000"/>
                  <a:gd name="connsiteY43-1028" fmla="*/ 4940 h 9607"/>
                  <a:gd name="connsiteX44-1029" fmla="*/ 8242 w 10000"/>
                  <a:gd name="connsiteY44-1030" fmla="*/ 4674 h 9607"/>
                  <a:gd name="connsiteX45-1031" fmla="*/ 8650 w 10000"/>
                  <a:gd name="connsiteY45-1032" fmla="*/ 4540 h 9607"/>
                  <a:gd name="connsiteX46-1033" fmla="*/ 8753 w 10000"/>
                  <a:gd name="connsiteY46-1034" fmla="*/ 4540 h 9607"/>
                  <a:gd name="connsiteX47-1035" fmla="*/ 8650 w 10000"/>
                  <a:gd name="connsiteY47-1036" fmla="*/ 4540 h 9607"/>
                  <a:gd name="connsiteX48-1037" fmla="*/ 8242 w 10000"/>
                  <a:gd name="connsiteY48-1038" fmla="*/ 4674 h 9607"/>
                  <a:gd name="connsiteX49-1039" fmla="*/ 8037 w 10000"/>
                  <a:gd name="connsiteY49-1040" fmla="*/ 4940 h 9607"/>
                  <a:gd name="connsiteX50-1041" fmla="*/ 7833 w 10000"/>
                  <a:gd name="connsiteY50-1042" fmla="*/ 5607 h 9607"/>
                  <a:gd name="connsiteX51-1043" fmla="*/ 7885 w 10000"/>
                  <a:gd name="connsiteY51-1044" fmla="*/ 6674 h 9607"/>
                  <a:gd name="connsiteX52-1045" fmla="*/ 8140 w 10000"/>
                  <a:gd name="connsiteY52-1046" fmla="*/ 7607 h 9607"/>
                  <a:gd name="connsiteX53-1047" fmla="*/ 8957 w 10000"/>
                  <a:gd name="connsiteY53-1048" fmla="*/ 8407 h 9607"/>
                  <a:gd name="connsiteX54-1049" fmla="*/ 9212 w 10000"/>
                  <a:gd name="connsiteY54-1050" fmla="*/ 8407 h 9607"/>
                  <a:gd name="connsiteX55-1051" fmla="*/ 9468 w 10000"/>
                  <a:gd name="connsiteY55-1052" fmla="*/ 8274 h 9607"/>
                  <a:gd name="connsiteX56-1053" fmla="*/ 9722 w 10000"/>
                  <a:gd name="connsiteY56-1054" fmla="*/ 8007 h 9607"/>
                  <a:gd name="connsiteX57-1055" fmla="*/ 9927 w 10000"/>
                  <a:gd name="connsiteY57-1056" fmla="*/ 7474 h 9607"/>
                  <a:gd name="connsiteX58-1057" fmla="*/ 9978 w 10000"/>
                  <a:gd name="connsiteY58-1058" fmla="*/ 6674 h 9607"/>
                  <a:gd name="connsiteX59-1059" fmla="*/ 9978 w 10000"/>
                  <a:gd name="connsiteY59-1060" fmla="*/ 5874 h 9607"/>
                  <a:gd name="connsiteX60-1061" fmla="*/ 9672 w 10000"/>
                  <a:gd name="connsiteY60-1062" fmla="*/ 4540 h 9607"/>
                  <a:gd name="connsiteX61-1063" fmla="*/ 9161 w 10000"/>
                  <a:gd name="connsiteY61-1064" fmla="*/ 3740 h 9607"/>
                  <a:gd name="connsiteX62-1065" fmla="*/ 8600 w 10000"/>
                  <a:gd name="connsiteY62-1066" fmla="*/ 3207 h 9607"/>
                  <a:gd name="connsiteX63-1067" fmla="*/ 7374 w 10000"/>
                  <a:gd name="connsiteY63-1068" fmla="*/ 3607 h 9607"/>
                  <a:gd name="connsiteX64-1069" fmla="*/ 6251 w 10000"/>
                  <a:gd name="connsiteY64-1070" fmla="*/ 4940 h 9607"/>
                  <a:gd name="connsiteX65-1071" fmla="*/ 5229 w 10000"/>
                  <a:gd name="connsiteY65-1072" fmla="*/ 6807 h 9607"/>
                  <a:gd name="connsiteX66-1073" fmla="*/ 4310 w 10000"/>
                  <a:gd name="connsiteY66-1074" fmla="*/ 8274 h 9607"/>
                  <a:gd name="connsiteX67-1075" fmla="*/ 2472 w 10000"/>
                  <a:gd name="connsiteY67-1076" fmla="*/ 9207 h 9607"/>
                  <a:gd name="connsiteX68-1077" fmla="*/ 1808 w 10000"/>
                  <a:gd name="connsiteY68-1078" fmla="*/ 8807 h 9607"/>
                  <a:gd name="connsiteX69-1079" fmla="*/ 1349 w 10000"/>
                  <a:gd name="connsiteY69-1080" fmla="*/ 8140 h 9607"/>
                  <a:gd name="connsiteX70-1081" fmla="*/ 940 w 10000"/>
                  <a:gd name="connsiteY70-1082" fmla="*/ 7207 h 9607"/>
                  <a:gd name="connsiteX71-1083" fmla="*/ 735 w 10000"/>
                  <a:gd name="connsiteY71-1084" fmla="*/ 6407 h 9607"/>
                  <a:gd name="connsiteX72-1085" fmla="*/ 685 w 10000"/>
                  <a:gd name="connsiteY72-1086" fmla="*/ 5474 h 9607"/>
                  <a:gd name="connsiteX73-1087" fmla="*/ 735 w 10000"/>
                  <a:gd name="connsiteY73-1088" fmla="*/ 4407 h 9607"/>
                  <a:gd name="connsiteX74-1089" fmla="*/ 1042 w 10000"/>
                  <a:gd name="connsiteY74-1090" fmla="*/ 3607 h 9607"/>
                  <a:gd name="connsiteX75-1091" fmla="*/ 1962 w 10000"/>
                  <a:gd name="connsiteY75-1092" fmla="*/ 2807 h 9607"/>
                  <a:gd name="connsiteX76-1093" fmla="*/ 2523 w 10000"/>
                  <a:gd name="connsiteY76-1094" fmla="*/ 2940 h 9607"/>
                  <a:gd name="connsiteX77-1095" fmla="*/ 3034 w 10000"/>
                  <a:gd name="connsiteY77-1096" fmla="*/ 3474 h 9607"/>
                  <a:gd name="connsiteX78-1097" fmla="*/ 3238 w 10000"/>
                  <a:gd name="connsiteY78-1098" fmla="*/ 3874 h 9607"/>
                  <a:gd name="connsiteX79-1099" fmla="*/ 3442 w 10000"/>
                  <a:gd name="connsiteY79-1100" fmla="*/ 4407 h 9607"/>
                  <a:gd name="connsiteX80-1101" fmla="*/ 3494 w 10000"/>
                  <a:gd name="connsiteY80-1102" fmla="*/ 5074 h 9607"/>
                  <a:gd name="connsiteX81-1103" fmla="*/ 3340 w 10000"/>
                  <a:gd name="connsiteY81-1104" fmla="*/ 5740 h 9607"/>
                  <a:gd name="connsiteX82-1105" fmla="*/ 2830 w 10000"/>
                  <a:gd name="connsiteY82-1106" fmla="*/ 6407 h 9607"/>
                  <a:gd name="connsiteX83-1107" fmla="*/ 2267 w 10000"/>
                  <a:gd name="connsiteY83-1108" fmla="*/ 6540 h 9607"/>
                  <a:gd name="connsiteX84-1109" fmla="*/ 1093 w 10000"/>
                  <a:gd name="connsiteY84-1110" fmla="*/ 5740 h 9607"/>
                  <a:gd name="connsiteX85-1111" fmla="*/ 582 w 10000"/>
                  <a:gd name="connsiteY85-1112" fmla="*/ 4940 h 9607"/>
                  <a:gd name="connsiteX86-1113" fmla="*/ 174 w 10000"/>
                  <a:gd name="connsiteY86-1114" fmla="*/ 3740 h 9607"/>
                  <a:gd name="connsiteX87-1115" fmla="*/ 21 w 10000"/>
                  <a:gd name="connsiteY87-1116" fmla="*/ 2274 h 9607"/>
                  <a:gd name="connsiteX88-1117" fmla="*/ 123 w 10000"/>
                  <a:gd name="connsiteY88-1118" fmla="*/ 1607 h 9607"/>
                  <a:gd name="connsiteX89-1119" fmla="*/ 225 w 10000"/>
                  <a:gd name="connsiteY89-1120" fmla="*/ 940 h 9607"/>
                  <a:gd name="connsiteX90-1121" fmla="*/ 634 w 10000"/>
                  <a:gd name="connsiteY90-1122" fmla="*/ 140 h 9607"/>
                  <a:gd name="connsiteX0-1123" fmla="*/ 225 w 10000"/>
                  <a:gd name="connsiteY0-1124" fmla="*/ 978 h 10000"/>
                  <a:gd name="connsiteX1-1125" fmla="*/ 2778 w 10000"/>
                  <a:gd name="connsiteY1-1126" fmla="*/ 424 h 10000"/>
                  <a:gd name="connsiteX2-1127" fmla="*/ 634 w 10000"/>
                  <a:gd name="connsiteY2-1128" fmla="*/ 7 h 10000"/>
                  <a:gd name="connsiteX3-1129" fmla="*/ 225 w 10000"/>
                  <a:gd name="connsiteY3-1130" fmla="*/ 840 h 10000"/>
                  <a:gd name="connsiteX4-1131" fmla="*/ 72 w 10000"/>
                  <a:gd name="connsiteY4-1132" fmla="*/ 1534 h 10000"/>
                  <a:gd name="connsiteX5-1133" fmla="*/ 21 w 10000"/>
                  <a:gd name="connsiteY5-1134" fmla="*/ 2367 h 10000"/>
                  <a:gd name="connsiteX6-1135" fmla="*/ 123 w 10000"/>
                  <a:gd name="connsiteY6-1136" fmla="*/ 3893 h 10000"/>
                  <a:gd name="connsiteX7-1137" fmla="*/ 531 w 10000"/>
                  <a:gd name="connsiteY7-1138" fmla="*/ 5142 h 10000"/>
                  <a:gd name="connsiteX8-1139" fmla="*/ 1042 w 10000"/>
                  <a:gd name="connsiteY8-1140" fmla="*/ 6114 h 10000"/>
                  <a:gd name="connsiteX9-1141" fmla="*/ 2217 w 10000"/>
                  <a:gd name="connsiteY9-1142" fmla="*/ 7085 h 10000"/>
                  <a:gd name="connsiteX10-1143" fmla="*/ 2830 w 10000"/>
                  <a:gd name="connsiteY10-1144" fmla="*/ 6947 h 10000"/>
                  <a:gd name="connsiteX11-1145" fmla="*/ 3391 w 10000"/>
                  <a:gd name="connsiteY11-1146" fmla="*/ 6253 h 10000"/>
                  <a:gd name="connsiteX12-1147" fmla="*/ 3544 w 10000"/>
                  <a:gd name="connsiteY12-1148" fmla="*/ 5420 h 10000"/>
                  <a:gd name="connsiteX13-1149" fmla="*/ 3544 w 10000"/>
                  <a:gd name="connsiteY13-1150" fmla="*/ 4587 h 10000"/>
                  <a:gd name="connsiteX14-1151" fmla="*/ 3340 w 10000"/>
                  <a:gd name="connsiteY14-1152" fmla="*/ 3893 h 10000"/>
                  <a:gd name="connsiteX15-1153" fmla="*/ 3084 w 10000"/>
                  <a:gd name="connsiteY15-1154" fmla="*/ 3338 h 10000"/>
                  <a:gd name="connsiteX16-1155" fmla="*/ 2574 w 10000"/>
                  <a:gd name="connsiteY16-1156" fmla="*/ 2783 h 10000"/>
                  <a:gd name="connsiteX17-1157" fmla="*/ 2012 w 10000"/>
                  <a:gd name="connsiteY17-1158" fmla="*/ 2644 h 10000"/>
                  <a:gd name="connsiteX18-1159" fmla="*/ 1451 w 10000"/>
                  <a:gd name="connsiteY18-1160" fmla="*/ 2783 h 10000"/>
                  <a:gd name="connsiteX19-1161" fmla="*/ 991 w 10000"/>
                  <a:gd name="connsiteY19-1162" fmla="*/ 3477 h 10000"/>
                  <a:gd name="connsiteX20-1163" fmla="*/ 685 w 10000"/>
                  <a:gd name="connsiteY20-1164" fmla="*/ 4449 h 10000"/>
                  <a:gd name="connsiteX21-1165" fmla="*/ 531 w 10000"/>
                  <a:gd name="connsiteY21-1166" fmla="*/ 5698 h 10000"/>
                  <a:gd name="connsiteX22-1167" fmla="*/ 634 w 10000"/>
                  <a:gd name="connsiteY22-1168" fmla="*/ 6808 h 10000"/>
                  <a:gd name="connsiteX23-1169" fmla="*/ 838 w 10000"/>
                  <a:gd name="connsiteY23-1170" fmla="*/ 7640 h 10000"/>
                  <a:gd name="connsiteX24-1171" fmla="*/ 1246 w 10000"/>
                  <a:gd name="connsiteY24-1172" fmla="*/ 8751 h 10000"/>
                  <a:gd name="connsiteX25-1173" fmla="*/ 1757 w 10000"/>
                  <a:gd name="connsiteY25-1174" fmla="*/ 9445 h 10000"/>
                  <a:gd name="connsiteX26-1175" fmla="*/ 2472 w 10000"/>
                  <a:gd name="connsiteY26-1176" fmla="*/ 10000 h 10000"/>
                  <a:gd name="connsiteX27-1177" fmla="*/ 3391 w 10000"/>
                  <a:gd name="connsiteY27-1178" fmla="*/ 9862 h 10000"/>
                  <a:gd name="connsiteX28-1179" fmla="*/ 4361 w 10000"/>
                  <a:gd name="connsiteY28-1180" fmla="*/ 8889 h 10000"/>
                  <a:gd name="connsiteX29-1181" fmla="*/ 5331 w 10000"/>
                  <a:gd name="connsiteY29-1182" fmla="*/ 7224 h 10000"/>
                  <a:gd name="connsiteX30-1183" fmla="*/ 6301 w 10000"/>
                  <a:gd name="connsiteY30-1184" fmla="*/ 5420 h 10000"/>
                  <a:gd name="connsiteX31-1185" fmla="*/ 7425 w 10000"/>
                  <a:gd name="connsiteY31-1186" fmla="*/ 3893 h 10000"/>
                  <a:gd name="connsiteX32-1187" fmla="*/ 8600 w 10000"/>
                  <a:gd name="connsiteY32-1188" fmla="*/ 3616 h 10000"/>
                  <a:gd name="connsiteX33-1189" fmla="*/ 9161 w 10000"/>
                  <a:gd name="connsiteY33-1190" fmla="*/ 4032 h 10000"/>
                  <a:gd name="connsiteX34-1191" fmla="*/ 9621 w 10000"/>
                  <a:gd name="connsiteY34-1192" fmla="*/ 4865 h 10000"/>
                  <a:gd name="connsiteX35-1193" fmla="*/ 9927 w 10000"/>
                  <a:gd name="connsiteY35-1194" fmla="*/ 6253 h 10000"/>
                  <a:gd name="connsiteX36-1195" fmla="*/ 9978 w 10000"/>
                  <a:gd name="connsiteY36-1196" fmla="*/ 6947 h 10000"/>
                  <a:gd name="connsiteX37-1197" fmla="*/ 9876 w 10000"/>
                  <a:gd name="connsiteY37-1198" fmla="*/ 7640 h 10000"/>
                  <a:gd name="connsiteX38-1199" fmla="*/ 9468 w 10000"/>
                  <a:gd name="connsiteY38-1200" fmla="*/ 8473 h 10000"/>
                  <a:gd name="connsiteX39-1201" fmla="*/ 8957 w 10000"/>
                  <a:gd name="connsiteY39-1202" fmla="*/ 8751 h 10000"/>
                  <a:gd name="connsiteX40-1203" fmla="*/ 8140 w 10000"/>
                  <a:gd name="connsiteY40-1204" fmla="*/ 7780 h 10000"/>
                  <a:gd name="connsiteX41-1205" fmla="*/ 7885 w 10000"/>
                  <a:gd name="connsiteY41-1206" fmla="*/ 6947 h 10000"/>
                  <a:gd name="connsiteX42-1207" fmla="*/ 7833 w 10000"/>
                  <a:gd name="connsiteY42-1208" fmla="*/ 5836 h 10000"/>
                  <a:gd name="connsiteX43-1209" fmla="*/ 8037 w 10000"/>
                  <a:gd name="connsiteY43-1210" fmla="*/ 5142 h 10000"/>
                  <a:gd name="connsiteX44-1211" fmla="*/ 8242 w 10000"/>
                  <a:gd name="connsiteY44-1212" fmla="*/ 4865 h 10000"/>
                  <a:gd name="connsiteX45-1213" fmla="*/ 8650 w 10000"/>
                  <a:gd name="connsiteY45-1214" fmla="*/ 4726 h 10000"/>
                  <a:gd name="connsiteX46-1215" fmla="*/ 8753 w 10000"/>
                  <a:gd name="connsiteY46-1216" fmla="*/ 4726 h 10000"/>
                  <a:gd name="connsiteX47-1217" fmla="*/ 8650 w 10000"/>
                  <a:gd name="connsiteY47-1218" fmla="*/ 4726 h 10000"/>
                  <a:gd name="connsiteX48-1219" fmla="*/ 8242 w 10000"/>
                  <a:gd name="connsiteY48-1220" fmla="*/ 4865 h 10000"/>
                  <a:gd name="connsiteX49-1221" fmla="*/ 8037 w 10000"/>
                  <a:gd name="connsiteY49-1222" fmla="*/ 5142 h 10000"/>
                  <a:gd name="connsiteX50-1223" fmla="*/ 7833 w 10000"/>
                  <a:gd name="connsiteY50-1224" fmla="*/ 5836 h 10000"/>
                  <a:gd name="connsiteX51-1225" fmla="*/ 7885 w 10000"/>
                  <a:gd name="connsiteY51-1226" fmla="*/ 6947 h 10000"/>
                  <a:gd name="connsiteX52-1227" fmla="*/ 8140 w 10000"/>
                  <a:gd name="connsiteY52-1228" fmla="*/ 7918 h 10000"/>
                  <a:gd name="connsiteX53-1229" fmla="*/ 8957 w 10000"/>
                  <a:gd name="connsiteY53-1230" fmla="*/ 8751 h 10000"/>
                  <a:gd name="connsiteX54-1231" fmla="*/ 9212 w 10000"/>
                  <a:gd name="connsiteY54-1232" fmla="*/ 8751 h 10000"/>
                  <a:gd name="connsiteX55-1233" fmla="*/ 9468 w 10000"/>
                  <a:gd name="connsiteY55-1234" fmla="*/ 8612 h 10000"/>
                  <a:gd name="connsiteX56-1235" fmla="*/ 9722 w 10000"/>
                  <a:gd name="connsiteY56-1236" fmla="*/ 8335 h 10000"/>
                  <a:gd name="connsiteX57-1237" fmla="*/ 9927 w 10000"/>
                  <a:gd name="connsiteY57-1238" fmla="*/ 7780 h 10000"/>
                  <a:gd name="connsiteX58-1239" fmla="*/ 9978 w 10000"/>
                  <a:gd name="connsiteY58-1240" fmla="*/ 6947 h 10000"/>
                  <a:gd name="connsiteX59-1241" fmla="*/ 9978 w 10000"/>
                  <a:gd name="connsiteY59-1242" fmla="*/ 6114 h 10000"/>
                  <a:gd name="connsiteX60-1243" fmla="*/ 9672 w 10000"/>
                  <a:gd name="connsiteY60-1244" fmla="*/ 4726 h 10000"/>
                  <a:gd name="connsiteX61-1245" fmla="*/ 9161 w 10000"/>
                  <a:gd name="connsiteY61-1246" fmla="*/ 3893 h 10000"/>
                  <a:gd name="connsiteX62-1247" fmla="*/ 8600 w 10000"/>
                  <a:gd name="connsiteY62-1248" fmla="*/ 3338 h 10000"/>
                  <a:gd name="connsiteX63-1249" fmla="*/ 7374 w 10000"/>
                  <a:gd name="connsiteY63-1250" fmla="*/ 3755 h 10000"/>
                  <a:gd name="connsiteX64-1251" fmla="*/ 6251 w 10000"/>
                  <a:gd name="connsiteY64-1252" fmla="*/ 5142 h 10000"/>
                  <a:gd name="connsiteX65-1253" fmla="*/ 5229 w 10000"/>
                  <a:gd name="connsiteY65-1254" fmla="*/ 7085 h 10000"/>
                  <a:gd name="connsiteX66-1255" fmla="*/ 4310 w 10000"/>
                  <a:gd name="connsiteY66-1256" fmla="*/ 8612 h 10000"/>
                  <a:gd name="connsiteX67-1257" fmla="*/ 2472 w 10000"/>
                  <a:gd name="connsiteY67-1258" fmla="*/ 9584 h 10000"/>
                  <a:gd name="connsiteX68-1259" fmla="*/ 1808 w 10000"/>
                  <a:gd name="connsiteY68-1260" fmla="*/ 9167 h 10000"/>
                  <a:gd name="connsiteX69-1261" fmla="*/ 1349 w 10000"/>
                  <a:gd name="connsiteY69-1262" fmla="*/ 8473 h 10000"/>
                  <a:gd name="connsiteX70-1263" fmla="*/ 940 w 10000"/>
                  <a:gd name="connsiteY70-1264" fmla="*/ 7502 h 10000"/>
                  <a:gd name="connsiteX71-1265" fmla="*/ 735 w 10000"/>
                  <a:gd name="connsiteY71-1266" fmla="*/ 6669 h 10000"/>
                  <a:gd name="connsiteX72-1267" fmla="*/ 685 w 10000"/>
                  <a:gd name="connsiteY72-1268" fmla="*/ 5698 h 10000"/>
                  <a:gd name="connsiteX73-1269" fmla="*/ 735 w 10000"/>
                  <a:gd name="connsiteY73-1270" fmla="*/ 4587 h 10000"/>
                  <a:gd name="connsiteX74-1271" fmla="*/ 1042 w 10000"/>
                  <a:gd name="connsiteY74-1272" fmla="*/ 3755 h 10000"/>
                  <a:gd name="connsiteX75-1273" fmla="*/ 1962 w 10000"/>
                  <a:gd name="connsiteY75-1274" fmla="*/ 2922 h 10000"/>
                  <a:gd name="connsiteX76-1275" fmla="*/ 2523 w 10000"/>
                  <a:gd name="connsiteY76-1276" fmla="*/ 3060 h 10000"/>
                  <a:gd name="connsiteX77-1277" fmla="*/ 3034 w 10000"/>
                  <a:gd name="connsiteY77-1278" fmla="*/ 3616 h 10000"/>
                  <a:gd name="connsiteX78-1279" fmla="*/ 3238 w 10000"/>
                  <a:gd name="connsiteY78-1280" fmla="*/ 4032 h 10000"/>
                  <a:gd name="connsiteX79-1281" fmla="*/ 3442 w 10000"/>
                  <a:gd name="connsiteY79-1282" fmla="*/ 4587 h 10000"/>
                  <a:gd name="connsiteX80-1283" fmla="*/ 3494 w 10000"/>
                  <a:gd name="connsiteY80-1284" fmla="*/ 5282 h 10000"/>
                  <a:gd name="connsiteX81-1285" fmla="*/ 3340 w 10000"/>
                  <a:gd name="connsiteY81-1286" fmla="*/ 5975 h 10000"/>
                  <a:gd name="connsiteX82-1287" fmla="*/ 2830 w 10000"/>
                  <a:gd name="connsiteY82-1288" fmla="*/ 6669 h 10000"/>
                  <a:gd name="connsiteX83-1289" fmla="*/ 2267 w 10000"/>
                  <a:gd name="connsiteY83-1290" fmla="*/ 6808 h 10000"/>
                  <a:gd name="connsiteX84-1291" fmla="*/ 1093 w 10000"/>
                  <a:gd name="connsiteY84-1292" fmla="*/ 5975 h 10000"/>
                  <a:gd name="connsiteX85-1293" fmla="*/ 582 w 10000"/>
                  <a:gd name="connsiteY85-1294" fmla="*/ 5142 h 10000"/>
                  <a:gd name="connsiteX86-1295" fmla="*/ 174 w 10000"/>
                  <a:gd name="connsiteY86-1296" fmla="*/ 3893 h 10000"/>
                  <a:gd name="connsiteX87-1297" fmla="*/ 21 w 10000"/>
                  <a:gd name="connsiteY87-1298" fmla="*/ 2367 h 10000"/>
                  <a:gd name="connsiteX88-1299" fmla="*/ 123 w 10000"/>
                  <a:gd name="connsiteY88-1300" fmla="*/ 1673 h 10000"/>
                  <a:gd name="connsiteX89-1301" fmla="*/ 225 w 10000"/>
                  <a:gd name="connsiteY89-1302" fmla="*/ 978 h 10000"/>
                  <a:gd name="connsiteX0-1303" fmla="*/ 225 w 10000"/>
                  <a:gd name="connsiteY0-1304" fmla="*/ 971 h 9993"/>
                  <a:gd name="connsiteX1-1305" fmla="*/ 634 w 10000"/>
                  <a:gd name="connsiteY1-1306" fmla="*/ 0 h 9993"/>
                  <a:gd name="connsiteX2-1307" fmla="*/ 225 w 10000"/>
                  <a:gd name="connsiteY2-1308" fmla="*/ 833 h 9993"/>
                  <a:gd name="connsiteX3-1309" fmla="*/ 72 w 10000"/>
                  <a:gd name="connsiteY3-1310" fmla="*/ 1527 h 9993"/>
                  <a:gd name="connsiteX4-1311" fmla="*/ 21 w 10000"/>
                  <a:gd name="connsiteY4-1312" fmla="*/ 2360 h 9993"/>
                  <a:gd name="connsiteX5-1313" fmla="*/ 123 w 10000"/>
                  <a:gd name="connsiteY5-1314" fmla="*/ 3886 h 9993"/>
                  <a:gd name="connsiteX6-1315" fmla="*/ 531 w 10000"/>
                  <a:gd name="connsiteY6-1316" fmla="*/ 5135 h 9993"/>
                  <a:gd name="connsiteX7-1317" fmla="*/ 1042 w 10000"/>
                  <a:gd name="connsiteY7-1318" fmla="*/ 6107 h 9993"/>
                  <a:gd name="connsiteX8-1319" fmla="*/ 2217 w 10000"/>
                  <a:gd name="connsiteY8-1320" fmla="*/ 7078 h 9993"/>
                  <a:gd name="connsiteX9-1321" fmla="*/ 2830 w 10000"/>
                  <a:gd name="connsiteY9-1322" fmla="*/ 6940 h 9993"/>
                  <a:gd name="connsiteX10-1323" fmla="*/ 3391 w 10000"/>
                  <a:gd name="connsiteY10-1324" fmla="*/ 6246 h 9993"/>
                  <a:gd name="connsiteX11-1325" fmla="*/ 3544 w 10000"/>
                  <a:gd name="connsiteY11-1326" fmla="*/ 5413 h 9993"/>
                  <a:gd name="connsiteX12-1327" fmla="*/ 3544 w 10000"/>
                  <a:gd name="connsiteY12-1328" fmla="*/ 4580 h 9993"/>
                  <a:gd name="connsiteX13-1329" fmla="*/ 3340 w 10000"/>
                  <a:gd name="connsiteY13-1330" fmla="*/ 3886 h 9993"/>
                  <a:gd name="connsiteX14-1331" fmla="*/ 3084 w 10000"/>
                  <a:gd name="connsiteY14-1332" fmla="*/ 3331 h 9993"/>
                  <a:gd name="connsiteX15-1333" fmla="*/ 2574 w 10000"/>
                  <a:gd name="connsiteY15-1334" fmla="*/ 2776 h 9993"/>
                  <a:gd name="connsiteX16-1335" fmla="*/ 2012 w 10000"/>
                  <a:gd name="connsiteY16-1336" fmla="*/ 2637 h 9993"/>
                  <a:gd name="connsiteX17-1337" fmla="*/ 1451 w 10000"/>
                  <a:gd name="connsiteY17-1338" fmla="*/ 2776 h 9993"/>
                  <a:gd name="connsiteX18-1339" fmla="*/ 991 w 10000"/>
                  <a:gd name="connsiteY18-1340" fmla="*/ 3470 h 9993"/>
                  <a:gd name="connsiteX19-1341" fmla="*/ 685 w 10000"/>
                  <a:gd name="connsiteY19-1342" fmla="*/ 4442 h 9993"/>
                  <a:gd name="connsiteX20-1343" fmla="*/ 531 w 10000"/>
                  <a:gd name="connsiteY20-1344" fmla="*/ 5691 h 9993"/>
                  <a:gd name="connsiteX21-1345" fmla="*/ 634 w 10000"/>
                  <a:gd name="connsiteY21-1346" fmla="*/ 6801 h 9993"/>
                  <a:gd name="connsiteX22-1347" fmla="*/ 838 w 10000"/>
                  <a:gd name="connsiteY22-1348" fmla="*/ 7633 h 9993"/>
                  <a:gd name="connsiteX23-1349" fmla="*/ 1246 w 10000"/>
                  <a:gd name="connsiteY23-1350" fmla="*/ 8744 h 9993"/>
                  <a:gd name="connsiteX24-1351" fmla="*/ 1757 w 10000"/>
                  <a:gd name="connsiteY24-1352" fmla="*/ 9438 h 9993"/>
                  <a:gd name="connsiteX25-1353" fmla="*/ 2472 w 10000"/>
                  <a:gd name="connsiteY25-1354" fmla="*/ 9993 h 9993"/>
                  <a:gd name="connsiteX26-1355" fmla="*/ 3391 w 10000"/>
                  <a:gd name="connsiteY26-1356" fmla="*/ 9855 h 9993"/>
                  <a:gd name="connsiteX27-1357" fmla="*/ 4361 w 10000"/>
                  <a:gd name="connsiteY27-1358" fmla="*/ 8882 h 9993"/>
                  <a:gd name="connsiteX28-1359" fmla="*/ 5331 w 10000"/>
                  <a:gd name="connsiteY28-1360" fmla="*/ 7217 h 9993"/>
                  <a:gd name="connsiteX29-1361" fmla="*/ 6301 w 10000"/>
                  <a:gd name="connsiteY29-1362" fmla="*/ 5413 h 9993"/>
                  <a:gd name="connsiteX30-1363" fmla="*/ 7425 w 10000"/>
                  <a:gd name="connsiteY30-1364" fmla="*/ 3886 h 9993"/>
                  <a:gd name="connsiteX31-1365" fmla="*/ 8600 w 10000"/>
                  <a:gd name="connsiteY31-1366" fmla="*/ 3609 h 9993"/>
                  <a:gd name="connsiteX32-1367" fmla="*/ 9161 w 10000"/>
                  <a:gd name="connsiteY32-1368" fmla="*/ 4025 h 9993"/>
                  <a:gd name="connsiteX33-1369" fmla="*/ 9621 w 10000"/>
                  <a:gd name="connsiteY33-1370" fmla="*/ 4858 h 9993"/>
                  <a:gd name="connsiteX34-1371" fmla="*/ 9927 w 10000"/>
                  <a:gd name="connsiteY34-1372" fmla="*/ 6246 h 9993"/>
                  <a:gd name="connsiteX35-1373" fmla="*/ 9978 w 10000"/>
                  <a:gd name="connsiteY35-1374" fmla="*/ 6940 h 9993"/>
                  <a:gd name="connsiteX36-1375" fmla="*/ 9876 w 10000"/>
                  <a:gd name="connsiteY36-1376" fmla="*/ 7633 h 9993"/>
                  <a:gd name="connsiteX37-1377" fmla="*/ 9468 w 10000"/>
                  <a:gd name="connsiteY37-1378" fmla="*/ 8466 h 9993"/>
                  <a:gd name="connsiteX38-1379" fmla="*/ 8957 w 10000"/>
                  <a:gd name="connsiteY38-1380" fmla="*/ 8744 h 9993"/>
                  <a:gd name="connsiteX39-1381" fmla="*/ 8140 w 10000"/>
                  <a:gd name="connsiteY39-1382" fmla="*/ 7773 h 9993"/>
                  <a:gd name="connsiteX40-1383" fmla="*/ 7885 w 10000"/>
                  <a:gd name="connsiteY40-1384" fmla="*/ 6940 h 9993"/>
                  <a:gd name="connsiteX41-1385" fmla="*/ 7833 w 10000"/>
                  <a:gd name="connsiteY41-1386" fmla="*/ 5829 h 9993"/>
                  <a:gd name="connsiteX42-1387" fmla="*/ 8037 w 10000"/>
                  <a:gd name="connsiteY42-1388" fmla="*/ 5135 h 9993"/>
                  <a:gd name="connsiteX43-1389" fmla="*/ 8242 w 10000"/>
                  <a:gd name="connsiteY43-1390" fmla="*/ 4858 h 9993"/>
                  <a:gd name="connsiteX44-1391" fmla="*/ 8650 w 10000"/>
                  <a:gd name="connsiteY44-1392" fmla="*/ 4719 h 9993"/>
                  <a:gd name="connsiteX45-1393" fmla="*/ 8753 w 10000"/>
                  <a:gd name="connsiteY45-1394" fmla="*/ 4719 h 9993"/>
                  <a:gd name="connsiteX46-1395" fmla="*/ 8650 w 10000"/>
                  <a:gd name="connsiteY46-1396" fmla="*/ 4719 h 9993"/>
                  <a:gd name="connsiteX47-1397" fmla="*/ 8242 w 10000"/>
                  <a:gd name="connsiteY47-1398" fmla="*/ 4858 h 9993"/>
                  <a:gd name="connsiteX48-1399" fmla="*/ 8037 w 10000"/>
                  <a:gd name="connsiteY48-1400" fmla="*/ 5135 h 9993"/>
                  <a:gd name="connsiteX49-1401" fmla="*/ 7833 w 10000"/>
                  <a:gd name="connsiteY49-1402" fmla="*/ 5829 h 9993"/>
                  <a:gd name="connsiteX50-1403" fmla="*/ 7885 w 10000"/>
                  <a:gd name="connsiteY50-1404" fmla="*/ 6940 h 9993"/>
                  <a:gd name="connsiteX51-1405" fmla="*/ 8140 w 10000"/>
                  <a:gd name="connsiteY51-1406" fmla="*/ 7911 h 9993"/>
                  <a:gd name="connsiteX52-1407" fmla="*/ 8957 w 10000"/>
                  <a:gd name="connsiteY52-1408" fmla="*/ 8744 h 9993"/>
                  <a:gd name="connsiteX53-1409" fmla="*/ 9212 w 10000"/>
                  <a:gd name="connsiteY53-1410" fmla="*/ 8744 h 9993"/>
                  <a:gd name="connsiteX54-1411" fmla="*/ 9468 w 10000"/>
                  <a:gd name="connsiteY54-1412" fmla="*/ 8605 h 9993"/>
                  <a:gd name="connsiteX55-1413" fmla="*/ 9722 w 10000"/>
                  <a:gd name="connsiteY55-1414" fmla="*/ 8328 h 9993"/>
                  <a:gd name="connsiteX56-1415" fmla="*/ 9927 w 10000"/>
                  <a:gd name="connsiteY56-1416" fmla="*/ 7773 h 9993"/>
                  <a:gd name="connsiteX57-1417" fmla="*/ 9978 w 10000"/>
                  <a:gd name="connsiteY57-1418" fmla="*/ 6940 h 9993"/>
                  <a:gd name="connsiteX58-1419" fmla="*/ 9978 w 10000"/>
                  <a:gd name="connsiteY58-1420" fmla="*/ 6107 h 9993"/>
                  <a:gd name="connsiteX59-1421" fmla="*/ 9672 w 10000"/>
                  <a:gd name="connsiteY59-1422" fmla="*/ 4719 h 9993"/>
                  <a:gd name="connsiteX60-1423" fmla="*/ 9161 w 10000"/>
                  <a:gd name="connsiteY60-1424" fmla="*/ 3886 h 9993"/>
                  <a:gd name="connsiteX61-1425" fmla="*/ 8600 w 10000"/>
                  <a:gd name="connsiteY61-1426" fmla="*/ 3331 h 9993"/>
                  <a:gd name="connsiteX62-1427" fmla="*/ 7374 w 10000"/>
                  <a:gd name="connsiteY62-1428" fmla="*/ 3748 h 9993"/>
                  <a:gd name="connsiteX63-1429" fmla="*/ 6251 w 10000"/>
                  <a:gd name="connsiteY63-1430" fmla="*/ 5135 h 9993"/>
                  <a:gd name="connsiteX64-1431" fmla="*/ 5229 w 10000"/>
                  <a:gd name="connsiteY64-1432" fmla="*/ 7078 h 9993"/>
                  <a:gd name="connsiteX65-1433" fmla="*/ 4310 w 10000"/>
                  <a:gd name="connsiteY65-1434" fmla="*/ 8605 h 9993"/>
                  <a:gd name="connsiteX66-1435" fmla="*/ 2472 w 10000"/>
                  <a:gd name="connsiteY66-1436" fmla="*/ 9577 h 9993"/>
                  <a:gd name="connsiteX67-1437" fmla="*/ 1808 w 10000"/>
                  <a:gd name="connsiteY67-1438" fmla="*/ 9160 h 9993"/>
                  <a:gd name="connsiteX68-1439" fmla="*/ 1349 w 10000"/>
                  <a:gd name="connsiteY68-1440" fmla="*/ 8466 h 9993"/>
                  <a:gd name="connsiteX69-1441" fmla="*/ 940 w 10000"/>
                  <a:gd name="connsiteY69-1442" fmla="*/ 7495 h 9993"/>
                  <a:gd name="connsiteX70-1443" fmla="*/ 735 w 10000"/>
                  <a:gd name="connsiteY70-1444" fmla="*/ 6662 h 9993"/>
                  <a:gd name="connsiteX71-1445" fmla="*/ 685 w 10000"/>
                  <a:gd name="connsiteY71-1446" fmla="*/ 5691 h 9993"/>
                  <a:gd name="connsiteX72-1447" fmla="*/ 735 w 10000"/>
                  <a:gd name="connsiteY72-1448" fmla="*/ 4580 h 9993"/>
                  <a:gd name="connsiteX73-1449" fmla="*/ 1042 w 10000"/>
                  <a:gd name="connsiteY73-1450" fmla="*/ 3748 h 9993"/>
                  <a:gd name="connsiteX74-1451" fmla="*/ 1962 w 10000"/>
                  <a:gd name="connsiteY74-1452" fmla="*/ 2915 h 9993"/>
                  <a:gd name="connsiteX75-1453" fmla="*/ 2523 w 10000"/>
                  <a:gd name="connsiteY75-1454" fmla="*/ 3053 h 9993"/>
                  <a:gd name="connsiteX76-1455" fmla="*/ 3034 w 10000"/>
                  <a:gd name="connsiteY76-1456" fmla="*/ 3609 h 9993"/>
                  <a:gd name="connsiteX77-1457" fmla="*/ 3238 w 10000"/>
                  <a:gd name="connsiteY77-1458" fmla="*/ 4025 h 9993"/>
                  <a:gd name="connsiteX78-1459" fmla="*/ 3442 w 10000"/>
                  <a:gd name="connsiteY78-1460" fmla="*/ 4580 h 9993"/>
                  <a:gd name="connsiteX79-1461" fmla="*/ 3494 w 10000"/>
                  <a:gd name="connsiteY79-1462" fmla="*/ 5275 h 9993"/>
                  <a:gd name="connsiteX80-1463" fmla="*/ 3340 w 10000"/>
                  <a:gd name="connsiteY80-1464" fmla="*/ 5968 h 9993"/>
                  <a:gd name="connsiteX81-1465" fmla="*/ 2830 w 10000"/>
                  <a:gd name="connsiteY81-1466" fmla="*/ 6662 h 9993"/>
                  <a:gd name="connsiteX82-1467" fmla="*/ 2267 w 10000"/>
                  <a:gd name="connsiteY82-1468" fmla="*/ 6801 h 9993"/>
                  <a:gd name="connsiteX83-1469" fmla="*/ 1093 w 10000"/>
                  <a:gd name="connsiteY83-1470" fmla="*/ 5968 h 9993"/>
                  <a:gd name="connsiteX84-1471" fmla="*/ 582 w 10000"/>
                  <a:gd name="connsiteY84-1472" fmla="*/ 5135 h 9993"/>
                  <a:gd name="connsiteX85-1473" fmla="*/ 174 w 10000"/>
                  <a:gd name="connsiteY85-1474" fmla="*/ 3886 h 9993"/>
                  <a:gd name="connsiteX86-1475" fmla="*/ 21 w 10000"/>
                  <a:gd name="connsiteY86-1476" fmla="*/ 2360 h 9993"/>
                  <a:gd name="connsiteX87-1477" fmla="*/ 123 w 10000"/>
                  <a:gd name="connsiteY87-1478" fmla="*/ 1666 h 9993"/>
                  <a:gd name="connsiteX88-1479" fmla="*/ 225 w 10000"/>
                  <a:gd name="connsiteY88-1480" fmla="*/ 971 h 9993"/>
                  <a:gd name="connsiteX0-1481" fmla="*/ 225 w 10000"/>
                  <a:gd name="connsiteY0-1482" fmla="*/ 176 h 9204"/>
                  <a:gd name="connsiteX1-1483" fmla="*/ 225 w 10000"/>
                  <a:gd name="connsiteY1-1484" fmla="*/ 38 h 9204"/>
                  <a:gd name="connsiteX2-1485" fmla="*/ 72 w 10000"/>
                  <a:gd name="connsiteY2-1486" fmla="*/ 732 h 9204"/>
                  <a:gd name="connsiteX3-1487" fmla="*/ 21 w 10000"/>
                  <a:gd name="connsiteY3-1488" fmla="*/ 1566 h 9204"/>
                  <a:gd name="connsiteX4-1489" fmla="*/ 123 w 10000"/>
                  <a:gd name="connsiteY4-1490" fmla="*/ 3093 h 9204"/>
                  <a:gd name="connsiteX5-1491" fmla="*/ 531 w 10000"/>
                  <a:gd name="connsiteY5-1492" fmla="*/ 4343 h 9204"/>
                  <a:gd name="connsiteX6-1493" fmla="*/ 1042 w 10000"/>
                  <a:gd name="connsiteY6-1494" fmla="*/ 5315 h 9204"/>
                  <a:gd name="connsiteX7-1495" fmla="*/ 2217 w 10000"/>
                  <a:gd name="connsiteY7-1496" fmla="*/ 6287 h 9204"/>
                  <a:gd name="connsiteX8-1497" fmla="*/ 2830 w 10000"/>
                  <a:gd name="connsiteY8-1498" fmla="*/ 6149 h 9204"/>
                  <a:gd name="connsiteX9-1499" fmla="*/ 3391 w 10000"/>
                  <a:gd name="connsiteY9-1500" fmla="*/ 5454 h 9204"/>
                  <a:gd name="connsiteX10-1501" fmla="*/ 3544 w 10000"/>
                  <a:gd name="connsiteY10-1502" fmla="*/ 4621 h 9204"/>
                  <a:gd name="connsiteX11-1503" fmla="*/ 3544 w 10000"/>
                  <a:gd name="connsiteY11-1504" fmla="*/ 3787 h 9204"/>
                  <a:gd name="connsiteX12-1505" fmla="*/ 3340 w 10000"/>
                  <a:gd name="connsiteY12-1506" fmla="*/ 3093 h 9204"/>
                  <a:gd name="connsiteX13-1507" fmla="*/ 3084 w 10000"/>
                  <a:gd name="connsiteY13-1508" fmla="*/ 2537 h 9204"/>
                  <a:gd name="connsiteX14-1509" fmla="*/ 2574 w 10000"/>
                  <a:gd name="connsiteY14-1510" fmla="*/ 1982 h 9204"/>
                  <a:gd name="connsiteX15-1511" fmla="*/ 2012 w 10000"/>
                  <a:gd name="connsiteY15-1512" fmla="*/ 1843 h 9204"/>
                  <a:gd name="connsiteX16-1513" fmla="*/ 1451 w 10000"/>
                  <a:gd name="connsiteY16-1514" fmla="*/ 1982 h 9204"/>
                  <a:gd name="connsiteX17-1515" fmla="*/ 991 w 10000"/>
                  <a:gd name="connsiteY17-1516" fmla="*/ 2676 h 9204"/>
                  <a:gd name="connsiteX18-1517" fmla="*/ 685 w 10000"/>
                  <a:gd name="connsiteY18-1518" fmla="*/ 3649 h 9204"/>
                  <a:gd name="connsiteX19-1519" fmla="*/ 531 w 10000"/>
                  <a:gd name="connsiteY19-1520" fmla="*/ 4899 h 9204"/>
                  <a:gd name="connsiteX20-1521" fmla="*/ 634 w 10000"/>
                  <a:gd name="connsiteY20-1522" fmla="*/ 6010 h 9204"/>
                  <a:gd name="connsiteX21-1523" fmla="*/ 838 w 10000"/>
                  <a:gd name="connsiteY21-1524" fmla="*/ 6842 h 9204"/>
                  <a:gd name="connsiteX22-1525" fmla="*/ 1246 w 10000"/>
                  <a:gd name="connsiteY22-1526" fmla="*/ 7954 h 9204"/>
                  <a:gd name="connsiteX23-1527" fmla="*/ 1757 w 10000"/>
                  <a:gd name="connsiteY23-1528" fmla="*/ 8649 h 9204"/>
                  <a:gd name="connsiteX24-1529" fmla="*/ 2472 w 10000"/>
                  <a:gd name="connsiteY24-1530" fmla="*/ 9204 h 9204"/>
                  <a:gd name="connsiteX25-1531" fmla="*/ 3391 w 10000"/>
                  <a:gd name="connsiteY25-1532" fmla="*/ 9066 h 9204"/>
                  <a:gd name="connsiteX26-1533" fmla="*/ 4361 w 10000"/>
                  <a:gd name="connsiteY26-1534" fmla="*/ 8092 h 9204"/>
                  <a:gd name="connsiteX27-1535" fmla="*/ 5331 w 10000"/>
                  <a:gd name="connsiteY27-1536" fmla="*/ 6426 h 9204"/>
                  <a:gd name="connsiteX28-1537" fmla="*/ 6301 w 10000"/>
                  <a:gd name="connsiteY28-1538" fmla="*/ 4621 h 9204"/>
                  <a:gd name="connsiteX29-1539" fmla="*/ 7425 w 10000"/>
                  <a:gd name="connsiteY29-1540" fmla="*/ 3093 h 9204"/>
                  <a:gd name="connsiteX30-1541" fmla="*/ 8600 w 10000"/>
                  <a:gd name="connsiteY30-1542" fmla="*/ 2816 h 9204"/>
                  <a:gd name="connsiteX31-1543" fmla="*/ 9161 w 10000"/>
                  <a:gd name="connsiteY31-1544" fmla="*/ 3232 h 9204"/>
                  <a:gd name="connsiteX32-1545" fmla="*/ 9621 w 10000"/>
                  <a:gd name="connsiteY32-1546" fmla="*/ 4065 h 9204"/>
                  <a:gd name="connsiteX33-1547" fmla="*/ 9927 w 10000"/>
                  <a:gd name="connsiteY33-1548" fmla="*/ 5454 h 9204"/>
                  <a:gd name="connsiteX34-1549" fmla="*/ 9978 w 10000"/>
                  <a:gd name="connsiteY34-1550" fmla="*/ 6149 h 9204"/>
                  <a:gd name="connsiteX35-1551" fmla="*/ 9876 w 10000"/>
                  <a:gd name="connsiteY35-1552" fmla="*/ 6842 h 9204"/>
                  <a:gd name="connsiteX36-1553" fmla="*/ 9468 w 10000"/>
                  <a:gd name="connsiteY36-1554" fmla="*/ 7676 h 9204"/>
                  <a:gd name="connsiteX37-1555" fmla="*/ 8957 w 10000"/>
                  <a:gd name="connsiteY37-1556" fmla="*/ 7954 h 9204"/>
                  <a:gd name="connsiteX38-1557" fmla="*/ 8140 w 10000"/>
                  <a:gd name="connsiteY38-1558" fmla="*/ 6982 h 9204"/>
                  <a:gd name="connsiteX39-1559" fmla="*/ 7885 w 10000"/>
                  <a:gd name="connsiteY39-1560" fmla="*/ 6149 h 9204"/>
                  <a:gd name="connsiteX40-1561" fmla="*/ 7833 w 10000"/>
                  <a:gd name="connsiteY40-1562" fmla="*/ 5037 h 9204"/>
                  <a:gd name="connsiteX41-1563" fmla="*/ 8037 w 10000"/>
                  <a:gd name="connsiteY41-1564" fmla="*/ 4343 h 9204"/>
                  <a:gd name="connsiteX42-1565" fmla="*/ 8242 w 10000"/>
                  <a:gd name="connsiteY42-1566" fmla="*/ 4065 h 9204"/>
                  <a:gd name="connsiteX43-1567" fmla="*/ 8650 w 10000"/>
                  <a:gd name="connsiteY43-1568" fmla="*/ 3926 h 9204"/>
                  <a:gd name="connsiteX44-1569" fmla="*/ 8753 w 10000"/>
                  <a:gd name="connsiteY44-1570" fmla="*/ 3926 h 9204"/>
                  <a:gd name="connsiteX45-1571" fmla="*/ 8650 w 10000"/>
                  <a:gd name="connsiteY45-1572" fmla="*/ 3926 h 9204"/>
                  <a:gd name="connsiteX46-1573" fmla="*/ 8242 w 10000"/>
                  <a:gd name="connsiteY46-1574" fmla="*/ 4065 h 9204"/>
                  <a:gd name="connsiteX47-1575" fmla="*/ 8037 w 10000"/>
                  <a:gd name="connsiteY47-1576" fmla="*/ 4343 h 9204"/>
                  <a:gd name="connsiteX48-1577" fmla="*/ 7833 w 10000"/>
                  <a:gd name="connsiteY48-1578" fmla="*/ 5037 h 9204"/>
                  <a:gd name="connsiteX49-1579" fmla="*/ 7885 w 10000"/>
                  <a:gd name="connsiteY49-1580" fmla="*/ 6149 h 9204"/>
                  <a:gd name="connsiteX50-1581" fmla="*/ 8140 w 10000"/>
                  <a:gd name="connsiteY50-1582" fmla="*/ 7121 h 9204"/>
                  <a:gd name="connsiteX51-1583" fmla="*/ 8957 w 10000"/>
                  <a:gd name="connsiteY51-1584" fmla="*/ 7954 h 9204"/>
                  <a:gd name="connsiteX52-1585" fmla="*/ 9212 w 10000"/>
                  <a:gd name="connsiteY52-1586" fmla="*/ 7954 h 9204"/>
                  <a:gd name="connsiteX53-1587" fmla="*/ 9468 w 10000"/>
                  <a:gd name="connsiteY53-1588" fmla="*/ 7815 h 9204"/>
                  <a:gd name="connsiteX54-1589" fmla="*/ 9722 w 10000"/>
                  <a:gd name="connsiteY54-1590" fmla="*/ 7538 h 9204"/>
                  <a:gd name="connsiteX55-1591" fmla="*/ 9927 w 10000"/>
                  <a:gd name="connsiteY55-1592" fmla="*/ 6982 h 9204"/>
                  <a:gd name="connsiteX56-1593" fmla="*/ 9978 w 10000"/>
                  <a:gd name="connsiteY56-1594" fmla="*/ 6149 h 9204"/>
                  <a:gd name="connsiteX57-1595" fmla="*/ 9978 w 10000"/>
                  <a:gd name="connsiteY57-1596" fmla="*/ 5315 h 9204"/>
                  <a:gd name="connsiteX58-1597" fmla="*/ 9672 w 10000"/>
                  <a:gd name="connsiteY58-1598" fmla="*/ 3926 h 9204"/>
                  <a:gd name="connsiteX59-1599" fmla="*/ 9161 w 10000"/>
                  <a:gd name="connsiteY59-1600" fmla="*/ 3093 h 9204"/>
                  <a:gd name="connsiteX60-1601" fmla="*/ 8600 w 10000"/>
                  <a:gd name="connsiteY60-1602" fmla="*/ 2537 h 9204"/>
                  <a:gd name="connsiteX61-1603" fmla="*/ 7374 w 10000"/>
                  <a:gd name="connsiteY61-1604" fmla="*/ 2955 h 9204"/>
                  <a:gd name="connsiteX62-1605" fmla="*/ 6251 w 10000"/>
                  <a:gd name="connsiteY62-1606" fmla="*/ 4343 h 9204"/>
                  <a:gd name="connsiteX63-1607" fmla="*/ 5229 w 10000"/>
                  <a:gd name="connsiteY63-1608" fmla="*/ 6287 h 9204"/>
                  <a:gd name="connsiteX64-1609" fmla="*/ 4310 w 10000"/>
                  <a:gd name="connsiteY64-1610" fmla="*/ 7815 h 9204"/>
                  <a:gd name="connsiteX65-1611" fmla="*/ 2472 w 10000"/>
                  <a:gd name="connsiteY65-1612" fmla="*/ 8788 h 9204"/>
                  <a:gd name="connsiteX66-1613" fmla="*/ 1808 w 10000"/>
                  <a:gd name="connsiteY66-1614" fmla="*/ 8370 h 9204"/>
                  <a:gd name="connsiteX67-1615" fmla="*/ 1349 w 10000"/>
                  <a:gd name="connsiteY67-1616" fmla="*/ 7676 h 9204"/>
                  <a:gd name="connsiteX68-1617" fmla="*/ 940 w 10000"/>
                  <a:gd name="connsiteY68-1618" fmla="*/ 6704 h 9204"/>
                  <a:gd name="connsiteX69-1619" fmla="*/ 735 w 10000"/>
                  <a:gd name="connsiteY69-1620" fmla="*/ 5871 h 9204"/>
                  <a:gd name="connsiteX70-1621" fmla="*/ 685 w 10000"/>
                  <a:gd name="connsiteY70-1622" fmla="*/ 4899 h 9204"/>
                  <a:gd name="connsiteX71-1623" fmla="*/ 735 w 10000"/>
                  <a:gd name="connsiteY71-1624" fmla="*/ 3787 h 9204"/>
                  <a:gd name="connsiteX72-1625" fmla="*/ 1042 w 10000"/>
                  <a:gd name="connsiteY72-1626" fmla="*/ 2955 h 9204"/>
                  <a:gd name="connsiteX73-1627" fmla="*/ 1962 w 10000"/>
                  <a:gd name="connsiteY73-1628" fmla="*/ 2121 h 9204"/>
                  <a:gd name="connsiteX74-1629" fmla="*/ 2523 w 10000"/>
                  <a:gd name="connsiteY74-1630" fmla="*/ 2259 h 9204"/>
                  <a:gd name="connsiteX75-1631" fmla="*/ 3034 w 10000"/>
                  <a:gd name="connsiteY75-1632" fmla="*/ 2816 h 9204"/>
                  <a:gd name="connsiteX76-1633" fmla="*/ 3238 w 10000"/>
                  <a:gd name="connsiteY76-1634" fmla="*/ 3232 h 9204"/>
                  <a:gd name="connsiteX77-1635" fmla="*/ 3442 w 10000"/>
                  <a:gd name="connsiteY77-1636" fmla="*/ 3787 h 9204"/>
                  <a:gd name="connsiteX78-1637" fmla="*/ 3494 w 10000"/>
                  <a:gd name="connsiteY78-1638" fmla="*/ 4483 h 9204"/>
                  <a:gd name="connsiteX79-1639" fmla="*/ 3340 w 10000"/>
                  <a:gd name="connsiteY79-1640" fmla="*/ 5176 h 9204"/>
                  <a:gd name="connsiteX80-1641" fmla="*/ 2830 w 10000"/>
                  <a:gd name="connsiteY80-1642" fmla="*/ 5871 h 9204"/>
                  <a:gd name="connsiteX81-1643" fmla="*/ 2267 w 10000"/>
                  <a:gd name="connsiteY81-1644" fmla="*/ 6010 h 9204"/>
                  <a:gd name="connsiteX82-1645" fmla="*/ 1093 w 10000"/>
                  <a:gd name="connsiteY82-1646" fmla="*/ 5176 h 9204"/>
                  <a:gd name="connsiteX83-1647" fmla="*/ 582 w 10000"/>
                  <a:gd name="connsiteY83-1648" fmla="*/ 4343 h 9204"/>
                  <a:gd name="connsiteX84-1649" fmla="*/ 174 w 10000"/>
                  <a:gd name="connsiteY84-1650" fmla="*/ 3093 h 9204"/>
                  <a:gd name="connsiteX85-1651" fmla="*/ 21 w 10000"/>
                  <a:gd name="connsiteY85-1652" fmla="*/ 1566 h 9204"/>
                  <a:gd name="connsiteX86-1653" fmla="*/ 123 w 10000"/>
                  <a:gd name="connsiteY86-1654" fmla="*/ 871 h 9204"/>
                  <a:gd name="connsiteX87-1655" fmla="*/ 225 w 10000"/>
                  <a:gd name="connsiteY87-1656" fmla="*/ 176 h 9204"/>
                  <a:gd name="connsiteX0-1657" fmla="*/ 123 w 10000"/>
                  <a:gd name="connsiteY0-1658" fmla="*/ 906 h 9960"/>
                  <a:gd name="connsiteX1-1659" fmla="*/ 225 w 10000"/>
                  <a:gd name="connsiteY1-1660" fmla="*/ 1 h 9960"/>
                  <a:gd name="connsiteX2-1661" fmla="*/ 72 w 10000"/>
                  <a:gd name="connsiteY2-1662" fmla="*/ 755 h 9960"/>
                  <a:gd name="connsiteX3-1663" fmla="*/ 21 w 10000"/>
                  <a:gd name="connsiteY3-1664" fmla="*/ 1661 h 9960"/>
                  <a:gd name="connsiteX4-1665" fmla="*/ 123 w 10000"/>
                  <a:gd name="connsiteY4-1666" fmla="*/ 3320 h 9960"/>
                  <a:gd name="connsiteX5-1667" fmla="*/ 531 w 10000"/>
                  <a:gd name="connsiteY5-1668" fmla="*/ 4679 h 9960"/>
                  <a:gd name="connsiteX6-1669" fmla="*/ 1042 w 10000"/>
                  <a:gd name="connsiteY6-1670" fmla="*/ 5735 h 9960"/>
                  <a:gd name="connsiteX7-1671" fmla="*/ 2217 w 10000"/>
                  <a:gd name="connsiteY7-1672" fmla="*/ 6791 h 9960"/>
                  <a:gd name="connsiteX8-1673" fmla="*/ 2830 w 10000"/>
                  <a:gd name="connsiteY8-1674" fmla="*/ 6641 h 9960"/>
                  <a:gd name="connsiteX9-1675" fmla="*/ 3391 w 10000"/>
                  <a:gd name="connsiteY9-1676" fmla="*/ 5886 h 9960"/>
                  <a:gd name="connsiteX10-1677" fmla="*/ 3544 w 10000"/>
                  <a:gd name="connsiteY10-1678" fmla="*/ 4981 h 9960"/>
                  <a:gd name="connsiteX11-1679" fmla="*/ 3544 w 10000"/>
                  <a:gd name="connsiteY11-1680" fmla="*/ 4075 h 9960"/>
                  <a:gd name="connsiteX12-1681" fmla="*/ 3340 w 10000"/>
                  <a:gd name="connsiteY12-1682" fmla="*/ 3320 h 9960"/>
                  <a:gd name="connsiteX13-1683" fmla="*/ 3084 w 10000"/>
                  <a:gd name="connsiteY13-1684" fmla="*/ 2716 h 9960"/>
                  <a:gd name="connsiteX14-1685" fmla="*/ 2574 w 10000"/>
                  <a:gd name="connsiteY14-1686" fmla="*/ 2113 h 9960"/>
                  <a:gd name="connsiteX15-1687" fmla="*/ 2012 w 10000"/>
                  <a:gd name="connsiteY15-1688" fmla="*/ 1962 h 9960"/>
                  <a:gd name="connsiteX16-1689" fmla="*/ 1451 w 10000"/>
                  <a:gd name="connsiteY16-1690" fmla="*/ 2113 h 9960"/>
                  <a:gd name="connsiteX17-1691" fmla="*/ 991 w 10000"/>
                  <a:gd name="connsiteY17-1692" fmla="*/ 2867 h 9960"/>
                  <a:gd name="connsiteX18-1693" fmla="*/ 685 w 10000"/>
                  <a:gd name="connsiteY18-1694" fmla="*/ 3925 h 9960"/>
                  <a:gd name="connsiteX19-1695" fmla="*/ 531 w 10000"/>
                  <a:gd name="connsiteY19-1696" fmla="*/ 5283 h 9960"/>
                  <a:gd name="connsiteX20-1697" fmla="*/ 634 w 10000"/>
                  <a:gd name="connsiteY20-1698" fmla="*/ 6490 h 9960"/>
                  <a:gd name="connsiteX21-1699" fmla="*/ 838 w 10000"/>
                  <a:gd name="connsiteY21-1700" fmla="*/ 7394 h 9960"/>
                  <a:gd name="connsiteX22-1701" fmla="*/ 1246 w 10000"/>
                  <a:gd name="connsiteY22-1702" fmla="*/ 8602 h 9960"/>
                  <a:gd name="connsiteX23-1703" fmla="*/ 1757 w 10000"/>
                  <a:gd name="connsiteY23-1704" fmla="*/ 9357 h 9960"/>
                  <a:gd name="connsiteX24-1705" fmla="*/ 2472 w 10000"/>
                  <a:gd name="connsiteY24-1706" fmla="*/ 9960 h 9960"/>
                  <a:gd name="connsiteX25-1707" fmla="*/ 3391 w 10000"/>
                  <a:gd name="connsiteY25-1708" fmla="*/ 9810 h 9960"/>
                  <a:gd name="connsiteX26-1709" fmla="*/ 4361 w 10000"/>
                  <a:gd name="connsiteY26-1710" fmla="*/ 8752 h 9960"/>
                  <a:gd name="connsiteX27-1711" fmla="*/ 5331 w 10000"/>
                  <a:gd name="connsiteY27-1712" fmla="*/ 6942 h 9960"/>
                  <a:gd name="connsiteX28-1713" fmla="*/ 6301 w 10000"/>
                  <a:gd name="connsiteY28-1714" fmla="*/ 4981 h 9960"/>
                  <a:gd name="connsiteX29-1715" fmla="*/ 7425 w 10000"/>
                  <a:gd name="connsiteY29-1716" fmla="*/ 3320 h 9960"/>
                  <a:gd name="connsiteX30-1717" fmla="*/ 8600 w 10000"/>
                  <a:gd name="connsiteY30-1718" fmla="*/ 3020 h 9960"/>
                  <a:gd name="connsiteX31-1719" fmla="*/ 9161 w 10000"/>
                  <a:gd name="connsiteY31-1720" fmla="*/ 3472 h 9960"/>
                  <a:gd name="connsiteX32-1721" fmla="*/ 9621 w 10000"/>
                  <a:gd name="connsiteY32-1722" fmla="*/ 4377 h 9960"/>
                  <a:gd name="connsiteX33-1723" fmla="*/ 9927 w 10000"/>
                  <a:gd name="connsiteY33-1724" fmla="*/ 5886 h 9960"/>
                  <a:gd name="connsiteX34-1725" fmla="*/ 9978 w 10000"/>
                  <a:gd name="connsiteY34-1726" fmla="*/ 6641 h 9960"/>
                  <a:gd name="connsiteX35-1727" fmla="*/ 9876 w 10000"/>
                  <a:gd name="connsiteY35-1728" fmla="*/ 7394 h 9960"/>
                  <a:gd name="connsiteX36-1729" fmla="*/ 9468 w 10000"/>
                  <a:gd name="connsiteY36-1730" fmla="*/ 8300 h 9960"/>
                  <a:gd name="connsiteX37-1731" fmla="*/ 8957 w 10000"/>
                  <a:gd name="connsiteY37-1732" fmla="*/ 8602 h 9960"/>
                  <a:gd name="connsiteX38-1733" fmla="*/ 8140 w 10000"/>
                  <a:gd name="connsiteY38-1734" fmla="*/ 7546 h 9960"/>
                  <a:gd name="connsiteX39-1735" fmla="*/ 7885 w 10000"/>
                  <a:gd name="connsiteY39-1736" fmla="*/ 6641 h 9960"/>
                  <a:gd name="connsiteX40-1737" fmla="*/ 7833 w 10000"/>
                  <a:gd name="connsiteY40-1738" fmla="*/ 5433 h 9960"/>
                  <a:gd name="connsiteX41-1739" fmla="*/ 8037 w 10000"/>
                  <a:gd name="connsiteY41-1740" fmla="*/ 4679 h 9960"/>
                  <a:gd name="connsiteX42-1741" fmla="*/ 8242 w 10000"/>
                  <a:gd name="connsiteY42-1742" fmla="*/ 4377 h 9960"/>
                  <a:gd name="connsiteX43-1743" fmla="*/ 8650 w 10000"/>
                  <a:gd name="connsiteY43-1744" fmla="*/ 4226 h 9960"/>
                  <a:gd name="connsiteX44-1745" fmla="*/ 8753 w 10000"/>
                  <a:gd name="connsiteY44-1746" fmla="*/ 4226 h 9960"/>
                  <a:gd name="connsiteX45-1747" fmla="*/ 8650 w 10000"/>
                  <a:gd name="connsiteY45-1748" fmla="*/ 4226 h 9960"/>
                  <a:gd name="connsiteX46-1749" fmla="*/ 8242 w 10000"/>
                  <a:gd name="connsiteY46-1750" fmla="*/ 4377 h 9960"/>
                  <a:gd name="connsiteX47-1751" fmla="*/ 8037 w 10000"/>
                  <a:gd name="connsiteY47-1752" fmla="*/ 4679 h 9960"/>
                  <a:gd name="connsiteX48-1753" fmla="*/ 7833 w 10000"/>
                  <a:gd name="connsiteY48-1754" fmla="*/ 5433 h 9960"/>
                  <a:gd name="connsiteX49-1755" fmla="*/ 7885 w 10000"/>
                  <a:gd name="connsiteY49-1756" fmla="*/ 6641 h 9960"/>
                  <a:gd name="connsiteX50-1757" fmla="*/ 8140 w 10000"/>
                  <a:gd name="connsiteY50-1758" fmla="*/ 7697 h 9960"/>
                  <a:gd name="connsiteX51-1759" fmla="*/ 8957 w 10000"/>
                  <a:gd name="connsiteY51-1760" fmla="*/ 8602 h 9960"/>
                  <a:gd name="connsiteX52-1761" fmla="*/ 9212 w 10000"/>
                  <a:gd name="connsiteY52-1762" fmla="*/ 8602 h 9960"/>
                  <a:gd name="connsiteX53-1763" fmla="*/ 9468 w 10000"/>
                  <a:gd name="connsiteY53-1764" fmla="*/ 8451 h 9960"/>
                  <a:gd name="connsiteX54-1765" fmla="*/ 9722 w 10000"/>
                  <a:gd name="connsiteY54-1766" fmla="*/ 8150 h 9960"/>
                  <a:gd name="connsiteX55-1767" fmla="*/ 9927 w 10000"/>
                  <a:gd name="connsiteY55-1768" fmla="*/ 7546 h 9960"/>
                  <a:gd name="connsiteX56-1769" fmla="*/ 9978 w 10000"/>
                  <a:gd name="connsiteY56-1770" fmla="*/ 6641 h 9960"/>
                  <a:gd name="connsiteX57-1771" fmla="*/ 9978 w 10000"/>
                  <a:gd name="connsiteY57-1772" fmla="*/ 5735 h 9960"/>
                  <a:gd name="connsiteX58-1773" fmla="*/ 9672 w 10000"/>
                  <a:gd name="connsiteY58-1774" fmla="*/ 4226 h 9960"/>
                  <a:gd name="connsiteX59-1775" fmla="*/ 9161 w 10000"/>
                  <a:gd name="connsiteY59-1776" fmla="*/ 3320 h 9960"/>
                  <a:gd name="connsiteX60-1777" fmla="*/ 8600 w 10000"/>
                  <a:gd name="connsiteY60-1778" fmla="*/ 2716 h 9960"/>
                  <a:gd name="connsiteX61-1779" fmla="*/ 7374 w 10000"/>
                  <a:gd name="connsiteY61-1780" fmla="*/ 3171 h 9960"/>
                  <a:gd name="connsiteX62-1781" fmla="*/ 6251 w 10000"/>
                  <a:gd name="connsiteY62-1782" fmla="*/ 4679 h 9960"/>
                  <a:gd name="connsiteX63-1783" fmla="*/ 5229 w 10000"/>
                  <a:gd name="connsiteY63-1784" fmla="*/ 6791 h 9960"/>
                  <a:gd name="connsiteX64-1785" fmla="*/ 4310 w 10000"/>
                  <a:gd name="connsiteY64-1786" fmla="*/ 8451 h 9960"/>
                  <a:gd name="connsiteX65-1787" fmla="*/ 2472 w 10000"/>
                  <a:gd name="connsiteY65-1788" fmla="*/ 9508 h 9960"/>
                  <a:gd name="connsiteX66-1789" fmla="*/ 1808 w 10000"/>
                  <a:gd name="connsiteY66-1790" fmla="*/ 9054 h 9960"/>
                  <a:gd name="connsiteX67-1791" fmla="*/ 1349 w 10000"/>
                  <a:gd name="connsiteY67-1792" fmla="*/ 8300 h 9960"/>
                  <a:gd name="connsiteX68-1793" fmla="*/ 940 w 10000"/>
                  <a:gd name="connsiteY68-1794" fmla="*/ 7244 h 9960"/>
                  <a:gd name="connsiteX69-1795" fmla="*/ 735 w 10000"/>
                  <a:gd name="connsiteY69-1796" fmla="*/ 6339 h 9960"/>
                  <a:gd name="connsiteX70-1797" fmla="*/ 685 w 10000"/>
                  <a:gd name="connsiteY70-1798" fmla="*/ 5283 h 9960"/>
                  <a:gd name="connsiteX71-1799" fmla="*/ 735 w 10000"/>
                  <a:gd name="connsiteY71-1800" fmla="*/ 4075 h 9960"/>
                  <a:gd name="connsiteX72-1801" fmla="*/ 1042 w 10000"/>
                  <a:gd name="connsiteY72-1802" fmla="*/ 3171 h 9960"/>
                  <a:gd name="connsiteX73-1803" fmla="*/ 1962 w 10000"/>
                  <a:gd name="connsiteY73-1804" fmla="*/ 2264 h 9960"/>
                  <a:gd name="connsiteX74-1805" fmla="*/ 2523 w 10000"/>
                  <a:gd name="connsiteY74-1806" fmla="*/ 2414 h 9960"/>
                  <a:gd name="connsiteX75-1807" fmla="*/ 3034 w 10000"/>
                  <a:gd name="connsiteY75-1808" fmla="*/ 3020 h 9960"/>
                  <a:gd name="connsiteX76-1809" fmla="*/ 3238 w 10000"/>
                  <a:gd name="connsiteY76-1810" fmla="*/ 3472 h 9960"/>
                  <a:gd name="connsiteX77-1811" fmla="*/ 3442 w 10000"/>
                  <a:gd name="connsiteY77-1812" fmla="*/ 4075 h 9960"/>
                  <a:gd name="connsiteX78-1813" fmla="*/ 3494 w 10000"/>
                  <a:gd name="connsiteY78-1814" fmla="*/ 4831 h 9960"/>
                  <a:gd name="connsiteX79-1815" fmla="*/ 3340 w 10000"/>
                  <a:gd name="connsiteY79-1816" fmla="*/ 5584 h 9960"/>
                  <a:gd name="connsiteX80-1817" fmla="*/ 2830 w 10000"/>
                  <a:gd name="connsiteY80-1818" fmla="*/ 6339 h 9960"/>
                  <a:gd name="connsiteX81-1819" fmla="*/ 2267 w 10000"/>
                  <a:gd name="connsiteY81-1820" fmla="*/ 6490 h 9960"/>
                  <a:gd name="connsiteX82-1821" fmla="*/ 1093 w 10000"/>
                  <a:gd name="connsiteY82-1822" fmla="*/ 5584 h 9960"/>
                  <a:gd name="connsiteX83-1823" fmla="*/ 582 w 10000"/>
                  <a:gd name="connsiteY83-1824" fmla="*/ 4679 h 9960"/>
                  <a:gd name="connsiteX84-1825" fmla="*/ 174 w 10000"/>
                  <a:gd name="connsiteY84-1826" fmla="*/ 3320 h 9960"/>
                  <a:gd name="connsiteX85-1827" fmla="*/ 21 w 10000"/>
                  <a:gd name="connsiteY85-1828" fmla="*/ 1661 h 9960"/>
                  <a:gd name="connsiteX86-1829" fmla="*/ 123 w 10000"/>
                  <a:gd name="connsiteY86-1830" fmla="*/ 906 h 9960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  <a:cxn ang="0">
                    <a:pos x="connsiteX16-33" y="connsiteY16-34"/>
                  </a:cxn>
                  <a:cxn ang="0">
                    <a:pos x="connsiteX17-35" y="connsiteY17-36"/>
                  </a:cxn>
                  <a:cxn ang="0">
                    <a:pos x="connsiteX18-37" y="connsiteY18-38"/>
                  </a:cxn>
                  <a:cxn ang="0">
                    <a:pos x="connsiteX19-39" y="connsiteY19-40"/>
                  </a:cxn>
                  <a:cxn ang="0">
                    <a:pos x="connsiteX20-41" y="connsiteY20-42"/>
                  </a:cxn>
                  <a:cxn ang="0">
                    <a:pos x="connsiteX21-43" y="connsiteY21-44"/>
                  </a:cxn>
                  <a:cxn ang="0">
                    <a:pos x="connsiteX22-45" y="connsiteY22-46"/>
                  </a:cxn>
                  <a:cxn ang="0">
                    <a:pos x="connsiteX23-47" y="connsiteY23-48"/>
                  </a:cxn>
                  <a:cxn ang="0">
                    <a:pos x="connsiteX24-49" y="connsiteY24-50"/>
                  </a:cxn>
                  <a:cxn ang="0">
                    <a:pos x="connsiteX25-51" y="connsiteY25-52"/>
                  </a:cxn>
                  <a:cxn ang="0">
                    <a:pos x="connsiteX26-53" y="connsiteY26-54"/>
                  </a:cxn>
                  <a:cxn ang="0">
                    <a:pos x="connsiteX27-55" y="connsiteY27-56"/>
                  </a:cxn>
                  <a:cxn ang="0">
                    <a:pos x="connsiteX28-57" y="connsiteY28-58"/>
                  </a:cxn>
                  <a:cxn ang="0">
                    <a:pos x="connsiteX29-59" y="connsiteY29-60"/>
                  </a:cxn>
                  <a:cxn ang="0">
                    <a:pos x="connsiteX30-61" y="connsiteY30-62"/>
                  </a:cxn>
                  <a:cxn ang="0">
                    <a:pos x="connsiteX31-63" y="connsiteY31-64"/>
                  </a:cxn>
                  <a:cxn ang="0">
                    <a:pos x="connsiteX32-65" y="connsiteY32-66"/>
                  </a:cxn>
                  <a:cxn ang="0">
                    <a:pos x="connsiteX33-67" y="connsiteY33-68"/>
                  </a:cxn>
                  <a:cxn ang="0">
                    <a:pos x="connsiteX34-69" y="connsiteY34-70"/>
                  </a:cxn>
                  <a:cxn ang="0">
                    <a:pos x="connsiteX35-71" y="connsiteY35-72"/>
                  </a:cxn>
                  <a:cxn ang="0">
                    <a:pos x="connsiteX36-73" y="connsiteY36-74"/>
                  </a:cxn>
                  <a:cxn ang="0">
                    <a:pos x="connsiteX37-75" y="connsiteY37-76"/>
                  </a:cxn>
                  <a:cxn ang="0">
                    <a:pos x="connsiteX38-77" y="connsiteY38-78"/>
                  </a:cxn>
                  <a:cxn ang="0">
                    <a:pos x="connsiteX39-79" y="connsiteY39-80"/>
                  </a:cxn>
                  <a:cxn ang="0">
                    <a:pos x="connsiteX40-81" y="connsiteY40-82"/>
                  </a:cxn>
                  <a:cxn ang="0">
                    <a:pos x="connsiteX41-83" y="connsiteY41-84"/>
                  </a:cxn>
                  <a:cxn ang="0">
                    <a:pos x="connsiteX42-85" y="connsiteY42-86"/>
                  </a:cxn>
                  <a:cxn ang="0">
                    <a:pos x="connsiteX43-87" y="connsiteY43-88"/>
                  </a:cxn>
                  <a:cxn ang="0">
                    <a:pos x="connsiteX44-89" y="connsiteY44-90"/>
                  </a:cxn>
                  <a:cxn ang="0">
                    <a:pos x="connsiteX45-91" y="connsiteY45-92"/>
                  </a:cxn>
                  <a:cxn ang="0">
                    <a:pos x="connsiteX46-93" y="connsiteY46-94"/>
                  </a:cxn>
                  <a:cxn ang="0">
                    <a:pos x="connsiteX47-95" y="connsiteY47-96"/>
                  </a:cxn>
                  <a:cxn ang="0">
                    <a:pos x="connsiteX48-97" y="connsiteY48-98"/>
                  </a:cxn>
                  <a:cxn ang="0">
                    <a:pos x="connsiteX49-99" y="connsiteY49-100"/>
                  </a:cxn>
                  <a:cxn ang="0">
                    <a:pos x="connsiteX50-101" y="connsiteY50-102"/>
                  </a:cxn>
                  <a:cxn ang="0">
                    <a:pos x="connsiteX51-103" y="connsiteY51-104"/>
                  </a:cxn>
                  <a:cxn ang="0">
                    <a:pos x="connsiteX52-105" y="connsiteY52-106"/>
                  </a:cxn>
                  <a:cxn ang="0">
                    <a:pos x="connsiteX53-107" y="connsiteY53-108"/>
                  </a:cxn>
                  <a:cxn ang="0">
                    <a:pos x="connsiteX54-109" y="connsiteY54-110"/>
                  </a:cxn>
                  <a:cxn ang="0">
                    <a:pos x="connsiteX55-111" y="connsiteY55-112"/>
                  </a:cxn>
                  <a:cxn ang="0">
                    <a:pos x="connsiteX56-113" y="connsiteY56-114"/>
                  </a:cxn>
                  <a:cxn ang="0">
                    <a:pos x="connsiteX57-115" y="connsiteY57-116"/>
                  </a:cxn>
                  <a:cxn ang="0">
                    <a:pos x="connsiteX58-117" y="connsiteY58-118"/>
                  </a:cxn>
                  <a:cxn ang="0">
                    <a:pos x="connsiteX59-119" y="connsiteY59-120"/>
                  </a:cxn>
                  <a:cxn ang="0">
                    <a:pos x="connsiteX60-121" y="connsiteY60-122"/>
                  </a:cxn>
                  <a:cxn ang="0">
                    <a:pos x="connsiteX61-123" y="connsiteY61-124"/>
                  </a:cxn>
                  <a:cxn ang="0">
                    <a:pos x="connsiteX62-125" y="connsiteY62-126"/>
                  </a:cxn>
                  <a:cxn ang="0">
                    <a:pos x="connsiteX63-127" y="connsiteY63-128"/>
                  </a:cxn>
                  <a:cxn ang="0">
                    <a:pos x="connsiteX64-129" y="connsiteY64-130"/>
                  </a:cxn>
                  <a:cxn ang="0">
                    <a:pos x="connsiteX65-131" y="connsiteY65-132"/>
                  </a:cxn>
                  <a:cxn ang="0">
                    <a:pos x="connsiteX66-133" y="connsiteY66-134"/>
                  </a:cxn>
                  <a:cxn ang="0">
                    <a:pos x="connsiteX67-135" y="connsiteY67-136"/>
                  </a:cxn>
                  <a:cxn ang="0">
                    <a:pos x="connsiteX68-137" y="connsiteY68-138"/>
                  </a:cxn>
                  <a:cxn ang="0">
                    <a:pos x="connsiteX69-139" y="connsiteY69-140"/>
                  </a:cxn>
                  <a:cxn ang="0">
                    <a:pos x="connsiteX70-141" y="connsiteY70-142"/>
                  </a:cxn>
                  <a:cxn ang="0">
                    <a:pos x="connsiteX71-143" y="connsiteY71-144"/>
                  </a:cxn>
                  <a:cxn ang="0">
                    <a:pos x="connsiteX72-145" y="connsiteY72-146"/>
                  </a:cxn>
                  <a:cxn ang="0">
                    <a:pos x="connsiteX73-147" y="connsiteY73-148"/>
                  </a:cxn>
                  <a:cxn ang="0">
                    <a:pos x="connsiteX74-149" y="connsiteY74-150"/>
                  </a:cxn>
                  <a:cxn ang="0">
                    <a:pos x="connsiteX75-151" y="connsiteY75-152"/>
                  </a:cxn>
                  <a:cxn ang="0">
                    <a:pos x="connsiteX76-153" y="connsiteY76-154"/>
                  </a:cxn>
                  <a:cxn ang="0">
                    <a:pos x="connsiteX77-155" y="connsiteY77-156"/>
                  </a:cxn>
                  <a:cxn ang="0">
                    <a:pos x="connsiteX78-157" y="connsiteY78-158"/>
                  </a:cxn>
                  <a:cxn ang="0">
                    <a:pos x="connsiteX79-159" y="connsiteY79-160"/>
                  </a:cxn>
                  <a:cxn ang="0">
                    <a:pos x="connsiteX80-161" y="connsiteY80-162"/>
                  </a:cxn>
                  <a:cxn ang="0">
                    <a:pos x="connsiteX81-163" y="connsiteY81-164"/>
                  </a:cxn>
                  <a:cxn ang="0">
                    <a:pos x="connsiteX82-165" y="connsiteY82-166"/>
                  </a:cxn>
                  <a:cxn ang="0">
                    <a:pos x="connsiteX83-167" y="connsiteY83-168"/>
                  </a:cxn>
                  <a:cxn ang="0">
                    <a:pos x="connsiteX84-169" y="connsiteY84-170"/>
                  </a:cxn>
                  <a:cxn ang="0">
                    <a:pos x="connsiteX85-171" y="connsiteY85-172"/>
                  </a:cxn>
                  <a:cxn ang="0">
                    <a:pos x="connsiteX86-173" y="connsiteY86-174"/>
                  </a:cxn>
                </a:cxnLst>
                <a:rect l="l" t="t" r="r" b="b"/>
                <a:pathLst>
                  <a:path w="10000" h="9960">
                    <a:moveTo>
                      <a:pt x="123" y="906"/>
                    </a:moveTo>
                    <a:cubicBezTo>
                      <a:pt x="157" y="629"/>
                      <a:pt x="233" y="26"/>
                      <a:pt x="225" y="1"/>
                    </a:cubicBezTo>
                    <a:cubicBezTo>
                      <a:pt x="217" y="-24"/>
                      <a:pt x="123" y="453"/>
                      <a:pt x="72" y="755"/>
                    </a:cubicBezTo>
                    <a:cubicBezTo>
                      <a:pt x="21" y="1056"/>
                      <a:pt x="21" y="1358"/>
                      <a:pt x="21" y="1661"/>
                    </a:cubicBezTo>
                    <a:cubicBezTo>
                      <a:pt x="-30" y="2264"/>
                      <a:pt x="21" y="2867"/>
                      <a:pt x="123" y="3320"/>
                    </a:cubicBezTo>
                    <a:cubicBezTo>
                      <a:pt x="225" y="3925"/>
                      <a:pt x="378" y="4377"/>
                      <a:pt x="531" y="4679"/>
                    </a:cubicBezTo>
                    <a:cubicBezTo>
                      <a:pt x="685" y="5131"/>
                      <a:pt x="889" y="5433"/>
                      <a:pt x="1042" y="5735"/>
                    </a:cubicBezTo>
                    <a:cubicBezTo>
                      <a:pt x="1399" y="6189"/>
                      <a:pt x="1808" y="6641"/>
                      <a:pt x="2217" y="6791"/>
                    </a:cubicBezTo>
                    <a:cubicBezTo>
                      <a:pt x="2421" y="6791"/>
                      <a:pt x="2625" y="6791"/>
                      <a:pt x="2830" y="6641"/>
                    </a:cubicBezTo>
                    <a:cubicBezTo>
                      <a:pt x="3034" y="6490"/>
                      <a:pt x="3238" y="6339"/>
                      <a:pt x="3391" y="5886"/>
                    </a:cubicBezTo>
                    <a:cubicBezTo>
                      <a:pt x="3442" y="5584"/>
                      <a:pt x="3544" y="5283"/>
                      <a:pt x="3544" y="4981"/>
                    </a:cubicBezTo>
                    <a:cubicBezTo>
                      <a:pt x="3595" y="4679"/>
                      <a:pt x="3595" y="4226"/>
                      <a:pt x="3544" y="4075"/>
                    </a:cubicBezTo>
                    <a:cubicBezTo>
                      <a:pt x="3494" y="3772"/>
                      <a:pt x="3391" y="3472"/>
                      <a:pt x="3340" y="3320"/>
                    </a:cubicBezTo>
                    <a:cubicBezTo>
                      <a:pt x="3238" y="3020"/>
                      <a:pt x="3187" y="2867"/>
                      <a:pt x="3084" y="2716"/>
                    </a:cubicBezTo>
                    <a:cubicBezTo>
                      <a:pt x="2931" y="2414"/>
                      <a:pt x="2727" y="2264"/>
                      <a:pt x="2574" y="2113"/>
                    </a:cubicBezTo>
                    <a:cubicBezTo>
                      <a:pt x="2370" y="1962"/>
                      <a:pt x="2166" y="1962"/>
                      <a:pt x="2012" y="1962"/>
                    </a:cubicBezTo>
                    <a:cubicBezTo>
                      <a:pt x="1808" y="1962"/>
                      <a:pt x="1655" y="1962"/>
                      <a:pt x="1451" y="2113"/>
                    </a:cubicBezTo>
                    <a:cubicBezTo>
                      <a:pt x="1298" y="2264"/>
                      <a:pt x="1145" y="2566"/>
                      <a:pt x="991" y="2867"/>
                    </a:cubicBezTo>
                    <a:cubicBezTo>
                      <a:pt x="889" y="3171"/>
                      <a:pt x="735" y="3472"/>
                      <a:pt x="685" y="3925"/>
                    </a:cubicBezTo>
                    <a:cubicBezTo>
                      <a:pt x="582" y="4377"/>
                      <a:pt x="531" y="4831"/>
                      <a:pt x="531" y="5283"/>
                    </a:cubicBezTo>
                    <a:cubicBezTo>
                      <a:pt x="531" y="5735"/>
                      <a:pt x="582" y="6189"/>
                      <a:pt x="634" y="6490"/>
                    </a:cubicBezTo>
                    <a:cubicBezTo>
                      <a:pt x="685" y="6942"/>
                      <a:pt x="787" y="7244"/>
                      <a:pt x="838" y="7394"/>
                    </a:cubicBezTo>
                    <a:cubicBezTo>
                      <a:pt x="991" y="7999"/>
                      <a:pt x="1145" y="8300"/>
                      <a:pt x="1246" y="8602"/>
                    </a:cubicBezTo>
                    <a:cubicBezTo>
                      <a:pt x="1399" y="8904"/>
                      <a:pt x="1553" y="9206"/>
                      <a:pt x="1757" y="9357"/>
                    </a:cubicBezTo>
                    <a:cubicBezTo>
                      <a:pt x="1962" y="9658"/>
                      <a:pt x="2217" y="9810"/>
                      <a:pt x="2472" y="9960"/>
                    </a:cubicBezTo>
                    <a:cubicBezTo>
                      <a:pt x="2778" y="9960"/>
                      <a:pt x="3084" y="9960"/>
                      <a:pt x="3391" y="9810"/>
                    </a:cubicBezTo>
                    <a:cubicBezTo>
                      <a:pt x="3698" y="9658"/>
                      <a:pt x="4055" y="9206"/>
                      <a:pt x="4361" y="8752"/>
                    </a:cubicBezTo>
                    <a:cubicBezTo>
                      <a:pt x="4668" y="8150"/>
                      <a:pt x="5025" y="7546"/>
                      <a:pt x="5331" y="6942"/>
                    </a:cubicBezTo>
                    <a:cubicBezTo>
                      <a:pt x="5638" y="6189"/>
                      <a:pt x="5944" y="5584"/>
                      <a:pt x="6301" y="4981"/>
                    </a:cubicBezTo>
                    <a:cubicBezTo>
                      <a:pt x="6659" y="4226"/>
                      <a:pt x="7016" y="3772"/>
                      <a:pt x="7425" y="3320"/>
                    </a:cubicBezTo>
                    <a:cubicBezTo>
                      <a:pt x="7782" y="3020"/>
                      <a:pt x="8191" y="2867"/>
                      <a:pt x="8600" y="3020"/>
                    </a:cubicBezTo>
                    <a:cubicBezTo>
                      <a:pt x="8804" y="3020"/>
                      <a:pt x="8957" y="3171"/>
                      <a:pt x="9161" y="3472"/>
                    </a:cubicBezTo>
                    <a:cubicBezTo>
                      <a:pt x="9314" y="3623"/>
                      <a:pt x="9518" y="3925"/>
                      <a:pt x="9621" y="4377"/>
                    </a:cubicBezTo>
                    <a:cubicBezTo>
                      <a:pt x="9774" y="4831"/>
                      <a:pt x="9876" y="5283"/>
                      <a:pt x="9927" y="5886"/>
                    </a:cubicBezTo>
                    <a:cubicBezTo>
                      <a:pt x="9978" y="6189"/>
                      <a:pt x="9978" y="6339"/>
                      <a:pt x="9978" y="6641"/>
                    </a:cubicBezTo>
                    <a:cubicBezTo>
                      <a:pt x="9927" y="6942"/>
                      <a:pt x="9927" y="7244"/>
                      <a:pt x="9876" y="7394"/>
                    </a:cubicBezTo>
                    <a:cubicBezTo>
                      <a:pt x="9774" y="7848"/>
                      <a:pt x="9621" y="8150"/>
                      <a:pt x="9468" y="8300"/>
                    </a:cubicBezTo>
                    <a:cubicBezTo>
                      <a:pt x="9314" y="8602"/>
                      <a:pt x="9110" y="8602"/>
                      <a:pt x="8957" y="8602"/>
                    </a:cubicBezTo>
                    <a:cubicBezTo>
                      <a:pt x="8650" y="8602"/>
                      <a:pt x="8344" y="8150"/>
                      <a:pt x="8140" y="7546"/>
                    </a:cubicBezTo>
                    <a:cubicBezTo>
                      <a:pt x="8037" y="7244"/>
                      <a:pt x="7936" y="6942"/>
                      <a:pt x="7885" y="6641"/>
                    </a:cubicBezTo>
                    <a:cubicBezTo>
                      <a:pt x="7833" y="6189"/>
                      <a:pt x="7833" y="5886"/>
                      <a:pt x="7833" y="5433"/>
                    </a:cubicBezTo>
                    <a:cubicBezTo>
                      <a:pt x="7885" y="5131"/>
                      <a:pt x="7936" y="4831"/>
                      <a:pt x="8037" y="4679"/>
                    </a:cubicBezTo>
                    <a:cubicBezTo>
                      <a:pt x="8089" y="4529"/>
                      <a:pt x="8191" y="4377"/>
                      <a:pt x="8242" y="4377"/>
                    </a:cubicBezTo>
                    <a:cubicBezTo>
                      <a:pt x="8446" y="4226"/>
                      <a:pt x="8548" y="4226"/>
                      <a:pt x="8650" y="4226"/>
                    </a:cubicBezTo>
                    <a:lnTo>
                      <a:pt x="8753" y="4226"/>
                    </a:lnTo>
                    <a:lnTo>
                      <a:pt x="8650" y="4226"/>
                    </a:lnTo>
                    <a:cubicBezTo>
                      <a:pt x="8548" y="4226"/>
                      <a:pt x="8446" y="4226"/>
                      <a:pt x="8242" y="4377"/>
                    </a:cubicBezTo>
                    <a:cubicBezTo>
                      <a:pt x="8191" y="4377"/>
                      <a:pt x="8089" y="4529"/>
                      <a:pt x="8037" y="4679"/>
                    </a:cubicBezTo>
                    <a:cubicBezTo>
                      <a:pt x="7936" y="4831"/>
                      <a:pt x="7885" y="5131"/>
                      <a:pt x="7833" y="5433"/>
                    </a:cubicBezTo>
                    <a:cubicBezTo>
                      <a:pt x="7833" y="5886"/>
                      <a:pt x="7833" y="6189"/>
                      <a:pt x="7885" y="6641"/>
                    </a:cubicBezTo>
                    <a:cubicBezTo>
                      <a:pt x="7936" y="6942"/>
                      <a:pt x="8037" y="7394"/>
                      <a:pt x="8140" y="7697"/>
                    </a:cubicBezTo>
                    <a:cubicBezTo>
                      <a:pt x="8344" y="8300"/>
                      <a:pt x="8650" y="8602"/>
                      <a:pt x="8957" y="8602"/>
                    </a:cubicBezTo>
                    <a:cubicBezTo>
                      <a:pt x="9059" y="8752"/>
                      <a:pt x="9161" y="8602"/>
                      <a:pt x="9212" y="8602"/>
                    </a:cubicBezTo>
                    <a:cubicBezTo>
                      <a:pt x="9314" y="8602"/>
                      <a:pt x="9417" y="8602"/>
                      <a:pt x="9468" y="8451"/>
                    </a:cubicBezTo>
                    <a:cubicBezTo>
                      <a:pt x="9569" y="8300"/>
                      <a:pt x="9621" y="8300"/>
                      <a:pt x="9722" y="8150"/>
                    </a:cubicBezTo>
                    <a:cubicBezTo>
                      <a:pt x="9774" y="7999"/>
                      <a:pt x="9876" y="7697"/>
                      <a:pt x="9927" y="7546"/>
                    </a:cubicBezTo>
                    <a:cubicBezTo>
                      <a:pt x="9978" y="7244"/>
                      <a:pt x="9978" y="6942"/>
                      <a:pt x="9978" y="6641"/>
                    </a:cubicBezTo>
                    <a:cubicBezTo>
                      <a:pt x="10029" y="6339"/>
                      <a:pt x="9978" y="6036"/>
                      <a:pt x="9978" y="5735"/>
                    </a:cubicBezTo>
                    <a:cubicBezTo>
                      <a:pt x="9927" y="5131"/>
                      <a:pt x="9825" y="4679"/>
                      <a:pt x="9672" y="4226"/>
                    </a:cubicBezTo>
                    <a:cubicBezTo>
                      <a:pt x="9518" y="3772"/>
                      <a:pt x="9365" y="3472"/>
                      <a:pt x="9161" y="3320"/>
                    </a:cubicBezTo>
                    <a:cubicBezTo>
                      <a:pt x="8957" y="3020"/>
                      <a:pt x="8804" y="2867"/>
                      <a:pt x="8600" y="2716"/>
                    </a:cubicBezTo>
                    <a:cubicBezTo>
                      <a:pt x="8191" y="2716"/>
                      <a:pt x="7782" y="2867"/>
                      <a:pt x="7374" y="3171"/>
                    </a:cubicBezTo>
                    <a:cubicBezTo>
                      <a:pt x="6965" y="3623"/>
                      <a:pt x="6608" y="4075"/>
                      <a:pt x="6251" y="4679"/>
                    </a:cubicBezTo>
                    <a:cubicBezTo>
                      <a:pt x="5893" y="5433"/>
                      <a:pt x="5587" y="6036"/>
                      <a:pt x="5229" y="6791"/>
                    </a:cubicBezTo>
                    <a:cubicBezTo>
                      <a:pt x="4923" y="7394"/>
                      <a:pt x="4616" y="7999"/>
                      <a:pt x="4310" y="8451"/>
                    </a:cubicBezTo>
                    <a:cubicBezTo>
                      <a:pt x="3647" y="9508"/>
                      <a:pt x="3034" y="9810"/>
                      <a:pt x="2472" y="9508"/>
                    </a:cubicBezTo>
                    <a:cubicBezTo>
                      <a:pt x="2217" y="9508"/>
                      <a:pt x="2012" y="9357"/>
                      <a:pt x="1808" y="9054"/>
                    </a:cubicBezTo>
                    <a:cubicBezTo>
                      <a:pt x="1603" y="8904"/>
                      <a:pt x="1451" y="8602"/>
                      <a:pt x="1349" y="8300"/>
                    </a:cubicBezTo>
                    <a:cubicBezTo>
                      <a:pt x="1195" y="8150"/>
                      <a:pt x="1093" y="7697"/>
                      <a:pt x="940" y="7244"/>
                    </a:cubicBezTo>
                    <a:cubicBezTo>
                      <a:pt x="889" y="6942"/>
                      <a:pt x="787" y="6791"/>
                      <a:pt x="735" y="6339"/>
                    </a:cubicBezTo>
                    <a:cubicBezTo>
                      <a:pt x="685" y="6036"/>
                      <a:pt x="685" y="5735"/>
                      <a:pt x="685" y="5283"/>
                    </a:cubicBezTo>
                    <a:cubicBezTo>
                      <a:pt x="634" y="4981"/>
                      <a:pt x="685" y="4529"/>
                      <a:pt x="735" y="4075"/>
                    </a:cubicBezTo>
                    <a:cubicBezTo>
                      <a:pt x="837" y="3772"/>
                      <a:pt x="940" y="3472"/>
                      <a:pt x="1042" y="3171"/>
                    </a:cubicBezTo>
                    <a:cubicBezTo>
                      <a:pt x="1298" y="2566"/>
                      <a:pt x="1655" y="2264"/>
                      <a:pt x="1962" y="2264"/>
                    </a:cubicBezTo>
                    <a:cubicBezTo>
                      <a:pt x="2166" y="2264"/>
                      <a:pt x="2319" y="2264"/>
                      <a:pt x="2523" y="2414"/>
                    </a:cubicBezTo>
                    <a:cubicBezTo>
                      <a:pt x="2676" y="2566"/>
                      <a:pt x="2880" y="2716"/>
                      <a:pt x="3034" y="3020"/>
                    </a:cubicBezTo>
                    <a:cubicBezTo>
                      <a:pt x="3135" y="3020"/>
                      <a:pt x="3187" y="3171"/>
                      <a:pt x="3238" y="3472"/>
                    </a:cubicBezTo>
                    <a:cubicBezTo>
                      <a:pt x="3340" y="3623"/>
                      <a:pt x="3391" y="3772"/>
                      <a:pt x="3442" y="4075"/>
                    </a:cubicBezTo>
                    <a:cubicBezTo>
                      <a:pt x="3494" y="4226"/>
                      <a:pt x="3494" y="4529"/>
                      <a:pt x="3494" y="4831"/>
                    </a:cubicBezTo>
                    <a:cubicBezTo>
                      <a:pt x="3442" y="5131"/>
                      <a:pt x="3391" y="5433"/>
                      <a:pt x="3340" y="5584"/>
                    </a:cubicBezTo>
                    <a:cubicBezTo>
                      <a:pt x="3238" y="6036"/>
                      <a:pt x="3034" y="6339"/>
                      <a:pt x="2830" y="6339"/>
                    </a:cubicBezTo>
                    <a:cubicBezTo>
                      <a:pt x="2625" y="6490"/>
                      <a:pt x="2421" y="6490"/>
                      <a:pt x="2267" y="6490"/>
                    </a:cubicBezTo>
                    <a:cubicBezTo>
                      <a:pt x="1859" y="6490"/>
                      <a:pt x="1451" y="6036"/>
                      <a:pt x="1093" y="5584"/>
                    </a:cubicBezTo>
                    <a:cubicBezTo>
                      <a:pt x="889" y="5283"/>
                      <a:pt x="735" y="4981"/>
                      <a:pt x="582" y="4679"/>
                    </a:cubicBezTo>
                    <a:cubicBezTo>
                      <a:pt x="430" y="4226"/>
                      <a:pt x="277" y="3925"/>
                      <a:pt x="174" y="3320"/>
                    </a:cubicBezTo>
                    <a:cubicBezTo>
                      <a:pt x="72" y="2867"/>
                      <a:pt x="21" y="2264"/>
                      <a:pt x="21" y="1661"/>
                    </a:cubicBezTo>
                    <a:cubicBezTo>
                      <a:pt x="21" y="1358"/>
                      <a:pt x="72" y="1208"/>
                      <a:pt x="123" y="906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28" name="Freeform 240"/>
              <p:cNvSpPr/>
              <p:nvPr/>
            </p:nvSpPr>
            <p:spPr bwMode="auto">
              <a:xfrm rot="16069449">
                <a:off x="2866485" y="2006162"/>
                <a:ext cx="42863" cy="54472"/>
              </a:xfrm>
              <a:custGeom>
                <a:avLst/>
                <a:gdLst>
                  <a:gd name="T0" fmla="*/ 1 w 5"/>
                  <a:gd name="T1" fmla="*/ 3 h 4"/>
                  <a:gd name="T2" fmla="*/ 1 w 5"/>
                  <a:gd name="T3" fmla="*/ 1 h 4"/>
                  <a:gd name="T4" fmla="*/ 4 w 5"/>
                  <a:gd name="T5" fmla="*/ 1 h 4"/>
                  <a:gd name="T6" fmla="*/ 4 w 5"/>
                  <a:gd name="T7" fmla="*/ 3 h 4"/>
                  <a:gd name="T8" fmla="*/ 1 w 5"/>
                  <a:gd name="T9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1" y="3"/>
                    </a:move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4" y="0"/>
                      <a:pt x="4" y="1"/>
                    </a:cubicBezTo>
                    <a:cubicBezTo>
                      <a:pt x="5" y="1"/>
                      <a:pt x="5" y="2"/>
                      <a:pt x="4" y="3"/>
                    </a:cubicBezTo>
                    <a:cubicBezTo>
                      <a:pt x="3" y="4"/>
                      <a:pt x="2" y="4"/>
                      <a:pt x="1" y="3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29" name="Freeform 241"/>
              <p:cNvSpPr/>
              <p:nvPr/>
            </p:nvSpPr>
            <p:spPr bwMode="auto">
              <a:xfrm rot="16069449">
                <a:off x="2344482" y="2002689"/>
                <a:ext cx="873125" cy="471467"/>
              </a:xfrm>
              <a:custGeom>
                <a:avLst/>
                <a:gdLst>
                  <a:gd name="T0" fmla="*/ 18 w 102"/>
                  <a:gd name="T1" fmla="*/ 25 h 35"/>
                  <a:gd name="T2" fmla="*/ 24 w 102"/>
                  <a:gd name="T3" fmla="*/ 23 h 35"/>
                  <a:gd name="T4" fmla="*/ 19 w 102"/>
                  <a:gd name="T5" fmla="*/ 22 h 35"/>
                  <a:gd name="T6" fmla="*/ 27 w 102"/>
                  <a:gd name="T7" fmla="*/ 19 h 35"/>
                  <a:gd name="T8" fmla="*/ 30 w 102"/>
                  <a:gd name="T9" fmla="*/ 18 h 35"/>
                  <a:gd name="T10" fmla="*/ 33 w 102"/>
                  <a:gd name="T11" fmla="*/ 18 h 35"/>
                  <a:gd name="T12" fmla="*/ 35 w 102"/>
                  <a:gd name="T13" fmla="*/ 16 h 35"/>
                  <a:gd name="T14" fmla="*/ 33 w 102"/>
                  <a:gd name="T15" fmla="*/ 15 h 35"/>
                  <a:gd name="T16" fmla="*/ 36 w 102"/>
                  <a:gd name="T17" fmla="*/ 14 h 35"/>
                  <a:gd name="T18" fmla="*/ 40 w 102"/>
                  <a:gd name="T19" fmla="*/ 14 h 35"/>
                  <a:gd name="T20" fmla="*/ 41 w 102"/>
                  <a:gd name="T21" fmla="*/ 12 h 35"/>
                  <a:gd name="T22" fmla="*/ 39 w 102"/>
                  <a:gd name="T23" fmla="*/ 12 h 35"/>
                  <a:gd name="T24" fmla="*/ 43 w 102"/>
                  <a:gd name="T25" fmla="*/ 13 h 35"/>
                  <a:gd name="T26" fmla="*/ 47 w 102"/>
                  <a:gd name="T27" fmla="*/ 12 h 35"/>
                  <a:gd name="T28" fmla="*/ 50 w 102"/>
                  <a:gd name="T29" fmla="*/ 12 h 35"/>
                  <a:gd name="T30" fmla="*/ 50 w 102"/>
                  <a:gd name="T31" fmla="*/ 9 h 35"/>
                  <a:gd name="T32" fmla="*/ 51 w 102"/>
                  <a:gd name="T33" fmla="*/ 9 h 35"/>
                  <a:gd name="T34" fmla="*/ 53 w 102"/>
                  <a:gd name="T35" fmla="*/ 11 h 35"/>
                  <a:gd name="T36" fmla="*/ 56 w 102"/>
                  <a:gd name="T37" fmla="*/ 11 h 35"/>
                  <a:gd name="T38" fmla="*/ 58 w 102"/>
                  <a:gd name="T39" fmla="*/ 13 h 35"/>
                  <a:gd name="T40" fmla="*/ 61 w 102"/>
                  <a:gd name="T41" fmla="*/ 10 h 35"/>
                  <a:gd name="T42" fmla="*/ 65 w 102"/>
                  <a:gd name="T43" fmla="*/ 9 h 35"/>
                  <a:gd name="T44" fmla="*/ 63 w 102"/>
                  <a:gd name="T45" fmla="*/ 7 h 35"/>
                  <a:gd name="T46" fmla="*/ 64 w 102"/>
                  <a:gd name="T47" fmla="*/ 6 h 35"/>
                  <a:gd name="T48" fmla="*/ 67 w 102"/>
                  <a:gd name="T49" fmla="*/ 8 h 35"/>
                  <a:gd name="T50" fmla="*/ 70 w 102"/>
                  <a:gd name="T51" fmla="*/ 9 h 35"/>
                  <a:gd name="T52" fmla="*/ 73 w 102"/>
                  <a:gd name="T53" fmla="*/ 8 h 35"/>
                  <a:gd name="T54" fmla="*/ 77 w 102"/>
                  <a:gd name="T55" fmla="*/ 7 h 35"/>
                  <a:gd name="T56" fmla="*/ 75 w 102"/>
                  <a:gd name="T57" fmla="*/ 4 h 35"/>
                  <a:gd name="T58" fmla="*/ 83 w 102"/>
                  <a:gd name="T59" fmla="*/ 5 h 35"/>
                  <a:gd name="T60" fmla="*/ 87 w 102"/>
                  <a:gd name="T61" fmla="*/ 5 h 35"/>
                  <a:gd name="T62" fmla="*/ 87 w 102"/>
                  <a:gd name="T63" fmla="*/ 4 h 35"/>
                  <a:gd name="T64" fmla="*/ 90 w 102"/>
                  <a:gd name="T65" fmla="*/ 4 h 35"/>
                  <a:gd name="T66" fmla="*/ 90 w 102"/>
                  <a:gd name="T67" fmla="*/ 3 h 35"/>
                  <a:gd name="T68" fmla="*/ 102 w 102"/>
                  <a:gd name="T69" fmla="*/ 6 h 35"/>
                  <a:gd name="T70" fmla="*/ 98 w 102"/>
                  <a:gd name="T71" fmla="*/ 3 h 35"/>
                  <a:gd name="T72" fmla="*/ 89 w 102"/>
                  <a:gd name="T73" fmla="*/ 1 h 35"/>
                  <a:gd name="T74" fmla="*/ 77 w 102"/>
                  <a:gd name="T75" fmla="*/ 0 h 35"/>
                  <a:gd name="T76" fmla="*/ 59 w 102"/>
                  <a:gd name="T77" fmla="*/ 2 h 35"/>
                  <a:gd name="T78" fmla="*/ 49 w 102"/>
                  <a:gd name="T79" fmla="*/ 5 h 35"/>
                  <a:gd name="T80" fmla="*/ 38 w 102"/>
                  <a:gd name="T81" fmla="*/ 9 h 35"/>
                  <a:gd name="T82" fmla="*/ 0 w 102"/>
                  <a:gd name="T83" fmla="*/ 35 h 35"/>
                  <a:gd name="T84" fmla="*/ 18 w 102"/>
                  <a:gd name="T85" fmla="*/ 25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02" h="35">
                    <a:moveTo>
                      <a:pt x="18" y="25"/>
                    </a:moveTo>
                    <a:cubicBezTo>
                      <a:pt x="23" y="23"/>
                      <a:pt x="23" y="23"/>
                      <a:pt x="24" y="23"/>
                    </a:cubicBezTo>
                    <a:cubicBezTo>
                      <a:pt x="25" y="22"/>
                      <a:pt x="20" y="22"/>
                      <a:pt x="19" y="22"/>
                    </a:cubicBezTo>
                    <a:cubicBezTo>
                      <a:pt x="20" y="21"/>
                      <a:pt x="25" y="20"/>
                      <a:pt x="27" y="19"/>
                    </a:cubicBezTo>
                    <a:cubicBezTo>
                      <a:pt x="28" y="19"/>
                      <a:pt x="29" y="18"/>
                      <a:pt x="30" y="18"/>
                    </a:cubicBezTo>
                    <a:cubicBezTo>
                      <a:pt x="31" y="18"/>
                      <a:pt x="32" y="18"/>
                      <a:pt x="33" y="18"/>
                    </a:cubicBezTo>
                    <a:cubicBezTo>
                      <a:pt x="34" y="17"/>
                      <a:pt x="35" y="17"/>
                      <a:pt x="35" y="16"/>
                    </a:cubicBezTo>
                    <a:cubicBezTo>
                      <a:pt x="35" y="16"/>
                      <a:pt x="34" y="15"/>
                      <a:pt x="33" y="15"/>
                    </a:cubicBezTo>
                    <a:cubicBezTo>
                      <a:pt x="34" y="15"/>
                      <a:pt x="35" y="14"/>
                      <a:pt x="36" y="14"/>
                    </a:cubicBezTo>
                    <a:cubicBezTo>
                      <a:pt x="37" y="14"/>
                      <a:pt x="38" y="15"/>
                      <a:pt x="40" y="14"/>
                    </a:cubicBezTo>
                    <a:cubicBezTo>
                      <a:pt x="41" y="14"/>
                      <a:pt x="42" y="12"/>
                      <a:pt x="41" y="12"/>
                    </a:cubicBezTo>
                    <a:cubicBezTo>
                      <a:pt x="41" y="12"/>
                      <a:pt x="40" y="12"/>
                      <a:pt x="39" y="12"/>
                    </a:cubicBezTo>
                    <a:cubicBezTo>
                      <a:pt x="40" y="12"/>
                      <a:pt x="43" y="11"/>
                      <a:pt x="43" y="13"/>
                    </a:cubicBezTo>
                    <a:cubicBezTo>
                      <a:pt x="43" y="14"/>
                      <a:pt x="46" y="13"/>
                      <a:pt x="47" y="12"/>
                    </a:cubicBezTo>
                    <a:cubicBezTo>
                      <a:pt x="48" y="12"/>
                      <a:pt x="49" y="12"/>
                      <a:pt x="50" y="12"/>
                    </a:cubicBezTo>
                    <a:cubicBezTo>
                      <a:pt x="51" y="11"/>
                      <a:pt x="52" y="9"/>
                      <a:pt x="50" y="9"/>
                    </a:cubicBezTo>
                    <a:cubicBezTo>
                      <a:pt x="49" y="9"/>
                      <a:pt x="51" y="8"/>
                      <a:pt x="51" y="9"/>
                    </a:cubicBezTo>
                    <a:cubicBezTo>
                      <a:pt x="52" y="9"/>
                      <a:pt x="53" y="9"/>
                      <a:pt x="53" y="11"/>
                    </a:cubicBezTo>
                    <a:cubicBezTo>
                      <a:pt x="52" y="12"/>
                      <a:pt x="54" y="12"/>
                      <a:pt x="56" y="11"/>
                    </a:cubicBezTo>
                    <a:cubicBezTo>
                      <a:pt x="55" y="13"/>
                      <a:pt x="56" y="14"/>
                      <a:pt x="58" y="13"/>
                    </a:cubicBezTo>
                    <a:cubicBezTo>
                      <a:pt x="60" y="12"/>
                      <a:pt x="61" y="11"/>
                      <a:pt x="61" y="10"/>
                    </a:cubicBezTo>
                    <a:cubicBezTo>
                      <a:pt x="62" y="10"/>
                      <a:pt x="64" y="10"/>
                      <a:pt x="65" y="9"/>
                    </a:cubicBezTo>
                    <a:cubicBezTo>
                      <a:pt x="65" y="8"/>
                      <a:pt x="66" y="7"/>
                      <a:pt x="63" y="7"/>
                    </a:cubicBezTo>
                    <a:cubicBezTo>
                      <a:pt x="62" y="7"/>
                      <a:pt x="62" y="6"/>
                      <a:pt x="64" y="6"/>
                    </a:cubicBezTo>
                    <a:cubicBezTo>
                      <a:pt x="65" y="6"/>
                      <a:pt x="67" y="6"/>
                      <a:pt x="67" y="8"/>
                    </a:cubicBezTo>
                    <a:cubicBezTo>
                      <a:pt x="68" y="9"/>
                      <a:pt x="69" y="9"/>
                      <a:pt x="70" y="9"/>
                    </a:cubicBezTo>
                    <a:cubicBezTo>
                      <a:pt x="71" y="9"/>
                      <a:pt x="72" y="8"/>
                      <a:pt x="73" y="8"/>
                    </a:cubicBezTo>
                    <a:cubicBezTo>
                      <a:pt x="73" y="8"/>
                      <a:pt x="75" y="8"/>
                      <a:pt x="77" y="7"/>
                    </a:cubicBezTo>
                    <a:cubicBezTo>
                      <a:pt x="79" y="6"/>
                      <a:pt x="78" y="4"/>
                      <a:pt x="75" y="4"/>
                    </a:cubicBezTo>
                    <a:cubicBezTo>
                      <a:pt x="77" y="4"/>
                      <a:pt x="80" y="4"/>
                      <a:pt x="83" y="5"/>
                    </a:cubicBezTo>
                    <a:cubicBezTo>
                      <a:pt x="84" y="6"/>
                      <a:pt x="86" y="6"/>
                      <a:pt x="87" y="5"/>
                    </a:cubicBezTo>
                    <a:cubicBezTo>
                      <a:pt x="87" y="5"/>
                      <a:pt x="87" y="5"/>
                      <a:pt x="87" y="4"/>
                    </a:cubicBezTo>
                    <a:cubicBezTo>
                      <a:pt x="88" y="5"/>
                      <a:pt x="89" y="5"/>
                      <a:pt x="90" y="4"/>
                    </a:cubicBezTo>
                    <a:cubicBezTo>
                      <a:pt x="91" y="4"/>
                      <a:pt x="91" y="3"/>
                      <a:pt x="90" y="3"/>
                    </a:cubicBezTo>
                    <a:cubicBezTo>
                      <a:pt x="96" y="4"/>
                      <a:pt x="100" y="4"/>
                      <a:pt x="102" y="6"/>
                    </a:cubicBezTo>
                    <a:cubicBezTo>
                      <a:pt x="101" y="5"/>
                      <a:pt x="100" y="4"/>
                      <a:pt x="98" y="3"/>
                    </a:cubicBezTo>
                    <a:cubicBezTo>
                      <a:pt x="96" y="2"/>
                      <a:pt x="93" y="2"/>
                      <a:pt x="89" y="1"/>
                    </a:cubicBezTo>
                    <a:cubicBezTo>
                      <a:pt x="86" y="1"/>
                      <a:pt x="82" y="0"/>
                      <a:pt x="77" y="0"/>
                    </a:cubicBezTo>
                    <a:cubicBezTo>
                      <a:pt x="72" y="0"/>
                      <a:pt x="66" y="1"/>
                      <a:pt x="59" y="2"/>
                    </a:cubicBezTo>
                    <a:cubicBezTo>
                      <a:pt x="56" y="2"/>
                      <a:pt x="52" y="3"/>
                      <a:pt x="49" y="5"/>
                    </a:cubicBezTo>
                    <a:cubicBezTo>
                      <a:pt x="45" y="6"/>
                      <a:pt x="42" y="7"/>
                      <a:pt x="38" y="9"/>
                    </a:cubicBezTo>
                    <a:cubicBezTo>
                      <a:pt x="19" y="18"/>
                      <a:pt x="4" y="32"/>
                      <a:pt x="0" y="35"/>
                    </a:cubicBezTo>
                    <a:cubicBezTo>
                      <a:pt x="0" y="35"/>
                      <a:pt x="12" y="27"/>
                      <a:pt x="18" y="25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30" name="Freeform 242"/>
              <p:cNvSpPr/>
              <p:nvPr/>
            </p:nvSpPr>
            <p:spPr bwMode="auto">
              <a:xfrm rot="16069449">
                <a:off x="2856488" y="2705315"/>
                <a:ext cx="496888" cy="498390"/>
              </a:xfrm>
              <a:custGeom>
                <a:avLst/>
                <a:gdLst>
                  <a:gd name="T0" fmla="*/ 9 w 58"/>
                  <a:gd name="T1" fmla="*/ 37 h 37"/>
                  <a:gd name="T2" fmla="*/ 19 w 58"/>
                  <a:gd name="T3" fmla="*/ 36 h 37"/>
                  <a:gd name="T4" fmla="*/ 25 w 58"/>
                  <a:gd name="T5" fmla="*/ 34 h 37"/>
                  <a:gd name="T6" fmla="*/ 28 w 58"/>
                  <a:gd name="T7" fmla="*/ 33 h 37"/>
                  <a:gd name="T8" fmla="*/ 31 w 58"/>
                  <a:gd name="T9" fmla="*/ 31 h 37"/>
                  <a:gd name="T10" fmla="*/ 41 w 58"/>
                  <a:gd name="T11" fmla="*/ 23 h 37"/>
                  <a:gd name="T12" fmla="*/ 47 w 58"/>
                  <a:gd name="T13" fmla="*/ 14 h 37"/>
                  <a:gd name="T14" fmla="*/ 49 w 58"/>
                  <a:gd name="T15" fmla="*/ 12 h 37"/>
                  <a:gd name="T16" fmla="*/ 53 w 58"/>
                  <a:gd name="T17" fmla="*/ 6 h 37"/>
                  <a:gd name="T18" fmla="*/ 58 w 58"/>
                  <a:gd name="T19" fmla="*/ 0 h 37"/>
                  <a:gd name="T20" fmla="*/ 56 w 58"/>
                  <a:gd name="T21" fmla="*/ 1 h 37"/>
                  <a:gd name="T22" fmla="*/ 55 w 58"/>
                  <a:gd name="T23" fmla="*/ 2 h 37"/>
                  <a:gd name="T24" fmla="*/ 54 w 58"/>
                  <a:gd name="T25" fmla="*/ 2 h 37"/>
                  <a:gd name="T26" fmla="*/ 54 w 58"/>
                  <a:gd name="T27" fmla="*/ 2 h 37"/>
                  <a:gd name="T28" fmla="*/ 52 w 58"/>
                  <a:gd name="T29" fmla="*/ 5 h 37"/>
                  <a:gd name="T30" fmla="*/ 51 w 58"/>
                  <a:gd name="T31" fmla="*/ 7 h 37"/>
                  <a:gd name="T32" fmla="*/ 51 w 58"/>
                  <a:gd name="T33" fmla="*/ 7 h 37"/>
                  <a:gd name="T34" fmla="*/ 47 w 58"/>
                  <a:gd name="T35" fmla="*/ 10 h 37"/>
                  <a:gd name="T36" fmla="*/ 44 w 58"/>
                  <a:gd name="T37" fmla="*/ 13 h 37"/>
                  <a:gd name="T38" fmla="*/ 43 w 58"/>
                  <a:gd name="T39" fmla="*/ 13 h 37"/>
                  <a:gd name="T40" fmla="*/ 40 w 58"/>
                  <a:gd name="T41" fmla="*/ 19 h 37"/>
                  <a:gd name="T42" fmla="*/ 40 w 58"/>
                  <a:gd name="T43" fmla="*/ 20 h 37"/>
                  <a:gd name="T44" fmla="*/ 36 w 58"/>
                  <a:gd name="T45" fmla="*/ 23 h 37"/>
                  <a:gd name="T46" fmla="*/ 33 w 58"/>
                  <a:gd name="T47" fmla="*/ 26 h 37"/>
                  <a:gd name="T48" fmla="*/ 32 w 58"/>
                  <a:gd name="T49" fmla="*/ 26 h 37"/>
                  <a:gd name="T50" fmla="*/ 31 w 58"/>
                  <a:gd name="T51" fmla="*/ 27 h 37"/>
                  <a:gd name="T52" fmla="*/ 31 w 58"/>
                  <a:gd name="T53" fmla="*/ 27 h 37"/>
                  <a:gd name="T54" fmla="*/ 31 w 58"/>
                  <a:gd name="T55" fmla="*/ 26 h 37"/>
                  <a:gd name="T56" fmla="*/ 30 w 58"/>
                  <a:gd name="T57" fmla="*/ 24 h 37"/>
                  <a:gd name="T58" fmla="*/ 30 w 58"/>
                  <a:gd name="T59" fmla="*/ 23 h 37"/>
                  <a:gd name="T60" fmla="*/ 30 w 58"/>
                  <a:gd name="T61" fmla="*/ 22 h 37"/>
                  <a:gd name="T62" fmla="*/ 28 w 58"/>
                  <a:gd name="T63" fmla="*/ 24 h 37"/>
                  <a:gd name="T64" fmla="*/ 28 w 58"/>
                  <a:gd name="T65" fmla="*/ 24 h 37"/>
                  <a:gd name="T66" fmla="*/ 25 w 58"/>
                  <a:gd name="T67" fmla="*/ 27 h 37"/>
                  <a:gd name="T68" fmla="*/ 24 w 58"/>
                  <a:gd name="T69" fmla="*/ 27 h 37"/>
                  <a:gd name="T70" fmla="*/ 23 w 58"/>
                  <a:gd name="T71" fmla="*/ 28 h 37"/>
                  <a:gd name="T72" fmla="*/ 22 w 58"/>
                  <a:gd name="T73" fmla="*/ 28 h 37"/>
                  <a:gd name="T74" fmla="*/ 20 w 58"/>
                  <a:gd name="T75" fmla="*/ 29 h 37"/>
                  <a:gd name="T76" fmla="*/ 17 w 58"/>
                  <a:gd name="T77" fmla="*/ 31 h 37"/>
                  <a:gd name="T78" fmla="*/ 17 w 58"/>
                  <a:gd name="T79" fmla="*/ 32 h 37"/>
                  <a:gd name="T80" fmla="*/ 17 w 58"/>
                  <a:gd name="T81" fmla="*/ 33 h 37"/>
                  <a:gd name="T82" fmla="*/ 16 w 58"/>
                  <a:gd name="T83" fmla="*/ 35 h 37"/>
                  <a:gd name="T84" fmla="*/ 11 w 58"/>
                  <a:gd name="T85" fmla="*/ 36 h 37"/>
                  <a:gd name="T86" fmla="*/ 10 w 58"/>
                  <a:gd name="T87" fmla="*/ 36 h 37"/>
                  <a:gd name="T88" fmla="*/ 8 w 58"/>
                  <a:gd name="T89" fmla="*/ 35 h 37"/>
                  <a:gd name="T90" fmla="*/ 7 w 58"/>
                  <a:gd name="T91" fmla="*/ 35 h 37"/>
                  <a:gd name="T92" fmla="*/ 6 w 58"/>
                  <a:gd name="T93" fmla="*/ 35 h 37"/>
                  <a:gd name="T94" fmla="*/ 5 w 58"/>
                  <a:gd name="T95" fmla="*/ 35 h 37"/>
                  <a:gd name="T96" fmla="*/ 4 w 58"/>
                  <a:gd name="T97" fmla="*/ 35 h 37"/>
                  <a:gd name="T98" fmla="*/ 2 w 58"/>
                  <a:gd name="T99" fmla="*/ 35 h 37"/>
                  <a:gd name="T100" fmla="*/ 2 w 58"/>
                  <a:gd name="T101" fmla="*/ 35 h 37"/>
                  <a:gd name="T102" fmla="*/ 0 w 58"/>
                  <a:gd name="T103" fmla="*/ 35 h 37"/>
                  <a:gd name="T104" fmla="*/ 6 w 58"/>
                  <a:gd name="T105" fmla="*/ 36 h 37"/>
                  <a:gd name="T106" fmla="*/ 9 w 58"/>
                  <a:gd name="T107" fmla="*/ 37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58" h="37">
                    <a:moveTo>
                      <a:pt x="9" y="37"/>
                    </a:moveTo>
                    <a:cubicBezTo>
                      <a:pt x="12" y="37"/>
                      <a:pt x="15" y="37"/>
                      <a:pt x="19" y="36"/>
                    </a:cubicBezTo>
                    <a:cubicBezTo>
                      <a:pt x="21" y="36"/>
                      <a:pt x="23" y="35"/>
                      <a:pt x="25" y="34"/>
                    </a:cubicBezTo>
                    <a:cubicBezTo>
                      <a:pt x="26" y="34"/>
                      <a:pt x="27" y="33"/>
                      <a:pt x="28" y="33"/>
                    </a:cubicBezTo>
                    <a:cubicBezTo>
                      <a:pt x="29" y="32"/>
                      <a:pt x="30" y="32"/>
                      <a:pt x="31" y="31"/>
                    </a:cubicBezTo>
                    <a:cubicBezTo>
                      <a:pt x="35" y="29"/>
                      <a:pt x="38" y="26"/>
                      <a:pt x="41" y="23"/>
                    </a:cubicBezTo>
                    <a:cubicBezTo>
                      <a:pt x="44" y="20"/>
                      <a:pt x="46" y="17"/>
                      <a:pt x="47" y="14"/>
                    </a:cubicBezTo>
                    <a:cubicBezTo>
                      <a:pt x="48" y="13"/>
                      <a:pt x="49" y="12"/>
                      <a:pt x="49" y="12"/>
                    </a:cubicBezTo>
                    <a:cubicBezTo>
                      <a:pt x="50" y="10"/>
                      <a:pt x="52" y="8"/>
                      <a:pt x="53" y="6"/>
                    </a:cubicBezTo>
                    <a:cubicBezTo>
                      <a:pt x="54" y="5"/>
                      <a:pt x="57" y="1"/>
                      <a:pt x="58" y="0"/>
                    </a:cubicBezTo>
                    <a:cubicBezTo>
                      <a:pt x="58" y="0"/>
                      <a:pt x="56" y="1"/>
                      <a:pt x="56" y="1"/>
                    </a:cubicBezTo>
                    <a:cubicBezTo>
                      <a:pt x="56" y="1"/>
                      <a:pt x="55" y="2"/>
                      <a:pt x="55" y="2"/>
                    </a:cubicBezTo>
                    <a:cubicBezTo>
                      <a:pt x="55" y="2"/>
                      <a:pt x="55" y="2"/>
                      <a:pt x="54" y="2"/>
                    </a:cubicBezTo>
                    <a:cubicBezTo>
                      <a:pt x="54" y="2"/>
                      <a:pt x="54" y="2"/>
                      <a:pt x="54" y="2"/>
                    </a:cubicBezTo>
                    <a:cubicBezTo>
                      <a:pt x="53" y="2"/>
                      <a:pt x="53" y="4"/>
                      <a:pt x="52" y="5"/>
                    </a:cubicBezTo>
                    <a:cubicBezTo>
                      <a:pt x="52" y="6"/>
                      <a:pt x="51" y="6"/>
                      <a:pt x="51" y="7"/>
                    </a:cubicBezTo>
                    <a:cubicBezTo>
                      <a:pt x="51" y="7"/>
                      <a:pt x="51" y="7"/>
                      <a:pt x="51" y="7"/>
                    </a:cubicBezTo>
                    <a:cubicBezTo>
                      <a:pt x="50" y="7"/>
                      <a:pt x="48" y="9"/>
                      <a:pt x="47" y="10"/>
                    </a:cubicBezTo>
                    <a:cubicBezTo>
                      <a:pt x="46" y="12"/>
                      <a:pt x="45" y="14"/>
                      <a:pt x="44" y="13"/>
                    </a:cubicBezTo>
                    <a:cubicBezTo>
                      <a:pt x="43" y="13"/>
                      <a:pt x="43" y="13"/>
                      <a:pt x="43" y="13"/>
                    </a:cubicBezTo>
                    <a:cubicBezTo>
                      <a:pt x="42" y="15"/>
                      <a:pt x="42" y="18"/>
                      <a:pt x="40" y="19"/>
                    </a:cubicBezTo>
                    <a:cubicBezTo>
                      <a:pt x="40" y="20"/>
                      <a:pt x="40" y="20"/>
                      <a:pt x="40" y="20"/>
                    </a:cubicBezTo>
                    <a:cubicBezTo>
                      <a:pt x="39" y="21"/>
                      <a:pt x="37" y="22"/>
                      <a:pt x="36" y="23"/>
                    </a:cubicBezTo>
                    <a:cubicBezTo>
                      <a:pt x="35" y="24"/>
                      <a:pt x="33" y="25"/>
                      <a:pt x="33" y="26"/>
                    </a:cubicBezTo>
                    <a:cubicBezTo>
                      <a:pt x="32" y="26"/>
                      <a:pt x="32" y="26"/>
                      <a:pt x="32" y="26"/>
                    </a:cubicBezTo>
                    <a:cubicBezTo>
                      <a:pt x="32" y="26"/>
                      <a:pt x="31" y="27"/>
                      <a:pt x="31" y="27"/>
                    </a:cubicBezTo>
                    <a:cubicBezTo>
                      <a:pt x="31" y="27"/>
                      <a:pt x="31" y="27"/>
                      <a:pt x="31" y="27"/>
                    </a:cubicBezTo>
                    <a:cubicBezTo>
                      <a:pt x="31" y="26"/>
                      <a:pt x="31" y="26"/>
                      <a:pt x="31" y="26"/>
                    </a:cubicBezTo>
                    <a:cubicBezTo>
                      <a:pt x="31" y="25"/>
                      <a:pt x="31" y="24"/>
                      <a:pt x="30" y="24"/>
                    </a:cubicBezTo>
                    <a:cubicBezTo>
                      <a:pt x="30" y="23"/>
                      <a:pt x="30" y="23"/>
                      <a:pt x="30" y="23"/>
                    </a:cubicBezTo>
                    <a:cubicBezTo>
                      <a:pt x="30" y="23"/>
                      <a:pt x="30" y="23"/>
                      <a:pt x="30" y="22"/>
                    </a:cubicBezTo>
                    <a:cubicBezTo>
                      <a:pt x="29" y="22"/>
                      <a:pt x="29" y="23"/>
                      <a:pt x="28" y="24"/>
                    </a:cubicBezTo>
                    <a:cubicBezTo>
                      <a:pt x="28" y="24"/>
                      <a:pt x="28" y="24"/>
                      <a:pt x="28" y="24"/>
                    </a:cubicBezTo>
                    <a:cubicBezTo>
                      <a:pt x="27" y="25"/>
                      <a:pt x="26" y="26"/>
                      <a:pt x="25" y="27"/>
                    </a:cubicBezTo>
                    <a:cubicBezTo>
                      <a:pt x="25" y="27"/>
                      <a:pt x="25" y="27"/>
                      <a:pt x="24" y="27"/>
                    </a:cubicBezTo>
                    <a:cubicBezTo>
                      <a:pt x="24" y="27"/>
                      <a:pt x="23" y="28"/>
                      <a:pt x="23" y="28"/>
                    </a:cubicBezTo>
                    <a:cubicBezTo>
                      <a:pt x="22" y="28"/>
                      <a:pt x="22" y="28"/>
                      <a:pt x="22" y="28"/>
                    </a:cubicBezTo>
                    <a:cubicBezTo>
                      <a:pt x="21" y="28"/>
                      <a:pt x="21" y="29"/>
                      <a:pt x="20" y="29"/>
                    </a:cubicBezTo>
                    <a:cubicBezTo>
                      <a:pt x="19" y="29"/>
                      <a:pt x="18" y="30"/>
                      <a:pt x="17" y="31"/>
                    </a:cubicBezTo>
                    <a:cubicBezTo>
                      <a:pt x="17" y="32"/>
                      <a:pt x="17" y="32"/>
                      <a:pt x="17" y="32"/>
                    </a:cubicBezTo>
                    <a:cubicBezTo>
                      <a:pt x="17" y="33"/>
                      <a:pt x="17" y="33"/>
                      <a:pt x="17" y="33"/>
                    </a:cubicBezTo>
                    <a:cubicBezTo>
                      <a:pt x="17" y="34"/>
                      <a:pt x="17" y="34"/>
                      <a:pt x="16" y="35"/>
                    </a:cubicBezTo>
                    <a:cubicBezTo>
                      <a:pt x="14" y="36"/>
                      <a:pt x="13" y="36"/>
                      <a:pt x="11" y="36"/>
                    </a:cubicBezTo>
                    <a:cubicBezTo>
                      <a:pt x="11" y="36"/>
                      <a:pt x="10" y="36"/>
                      <a:pt x="10" y="36"/>
                    </a:cubicBezTo>
                    <a:cubicBezTo>
                      <a:pt x="9" y="36"/>
                      <a:pt x="8" y="35"/>
                      <a:pt x="8" y="35"/>
                    </a:cubicBezTo>
                    <a:cubicBezTo>
                      <a:pt x="8" y="35"/>
                      <a:pt x="7" y="35"/>
                      <a:pt x="7" y="35"/>
                    </a:cubicBezTo>
                    <a:cubicBezTo>
                      <a:pt x="7" y="35"/>
                      <a:pt x="7" y="35"/>
                      <a:pt x="6" y="35"/>
                    </a:cubicBezTo>
                    <a:cubicBezTo>
                      <a:pt x="6" y="35"/>
                      <a:pt x="6" y="35"/>
                      <a:pt x="5" y="35"/>
                    </a:cubicBezTo>
                    <a:cubicBezTo>
                      <a:pt x="4" y="35"/>
                      <a:pt x="4" y="35"/>
                      <a:pt x="4" y="35"/>
                    </a:cubicBezTo>
                    <a:cubicBezTo>
                      <a:pt x="3" y="35"/>
                      <a:pt x="3" y="35"/>
                      <a:pt x="2" y="35"/>
                    </a:cubicBezTo>
                    <a:cubicBezTo>
                      <a:pt x="2" y="35"/>
                      <a:pt x="2" y="35"/>
                      <a:pt x="2" y="35"/>
                    </a:cubicBezTo>
                    <a:cubicBezTo>
                      <a:pt x="1" y="35"/>
                      <a:pt x="1" y="35"/>
                      <a:pt x="0" y="35"/>
                    </a:cubicBezTo>
                    <a:cubicBezTo>
                      <a:pt x="2" y="35"/>
                      <a:pt x="4" y="36"/>
                      <a:pt x="6" y="36"/>
                    </a:cubicBezTo>
                    <a:cubicBezTo>
                      <a:pt x="7" y="37"/>
                      <a:pt x="8" y="37"/>
                      <a:pt x="9" y="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31" name="Freeform 243"/>
              <p:cNvSpPr/>
              <p:nvPr/>
            </p:nvSpPr>
            <p:spPr bwMode="auto">
              <a:xfrm rot="16069449">
                <a:off x="2971776" y="3123622"/>
                <a:ext cx="196850" cy="323703"/>
              </a:xfrm>
              <a:custGeom>
                <a:avLst/>
                <a:gdLst>
                  <a:gd name="T0" fmla="*/ 13 w 23"/>
                  <a:gd name="T1" fmla="*/ 24 h 24"/>
                  <a:gd name="T2" fmla="*/ 12 w 23"/>
                  <a:gd name="T3" fmla="*/ 23 h 24"/>
                  <a:gd name="T4" fmla="*/ 12 w 23"/>
                  <a:gd name="T5" fmla="*/ 22 h 24"/>
                  <a:gd name="T6" fmla="*/ 15 w 23"/>
                  <a:gd name="T7" fmla="*/ 20 h 24"/>
                  <a:gd name="T8" fmla="*/ 15 w 23"/>
                  <a:gd name="T9" fmla="*/ 20 h 24"/>
                  <a:gd name="T10" fmla="*/ 17 w 23"/>
                  <a:gd name="T11" fmla="*/ 20 h 24"/>
                  <a:gd name="T12" fmla="*/ 19 w 23"/>
                  <a:gd name="T13" fmla="*/ 20 h 24"/>
                  <a:gd name="T14" fmla="*/ 19 w 23"/>
                  <a:gd name="T15" fmla="*/ 19 h 24"/>
                  <a:gd name="T16" fmla="*/ 23 w 23"/>
                  <a:gd name="T17" fmla="*/ 18 h 24"/>
                  <a:gd name="T18" fmla="*/ 21 w 23"/>
                  <a:gd name="T19" fmla="*/ 18 h 24"/>
                  <a:gd name="T20" fmla="*/ 19 w 23"/>
                  <a:gd name="T21" fmla="*/ 18 h 24"/>
                  <a:gd name="T22" fmla="*/ 15 w 23"/>
                  <a:gd name="T23" fmla="*/ 18 h 24"/>
                  <a:gd name="T24" fmla="*/ 13 w 23"/>
                  <a:gd name="T25" fmla="*/ 17 h 24"/>
                  <a:gd name="T26" fmla="*/ 6 w 23"/>
                  <a:gd name="T27" fmla="*/ 13 h 24"/>
                  <a:gd name="T28" fmla="*/ 1 w 23"/>
                  <a:gd name="T29" fmla="*/ 6 h 24"/>
                  <a:gd name="T30" fmla="*/ 1 w 23"/>
                  <a:gd name="T31" fmla="*/ 5 h 24"/>
                  <a:gd name="T32" fmla="*/ 0 w 23"/>
                  <a:gd name="T33" fmla="*/ 0 h 24"/>
                  <a:gd name="T34" fmla="*/ 0 w 23"/>
                  <a:gd name="T35" fmla="*/ 4 h 24"/>
                  <a:gd name="T36" fmla="*/ 1 w 23"/>
                  <a:gd name="T37" fmla="*/ 13 h 24"/>
                  <a:gd name="T38" fmla="*/ 6 w 23"/>
                  <a:gd name="T39" fmla="*/ 20 h 24"/>
                  <a:gd name="T40" fmla="*/ 13 w 23"/>
                  <a:gd name="T41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3" h="24">
                    <a:moveTo>
                      <a:pt x="13" y="24"/>
                    </a:moveTo>
                    <a:cubicBezTo>
                      <a:pt x="13" y="24"/>
                      <a:pt x="13" y="24"/>
                      <a:pt x="12" y="23"/>
                    </a:cubicBezTo>
                    <a:cubicBezTo>
                      <a:pt x="12" y="23"/>
                      <a:pt x="12" y="23"/>
                      <a:pt x="12" y="22"/>
                    </a:cubicBezTo>
                    <a:cubicBezTo>
                      <a:pt x="13" y="21"/>
                      <a:pt x="14" y="21"/>
                      <a:pt x="15" y="20"/>
                    </a:cubicBezTo>
                    <a:cubicBezTo>
                      <a:pt x="15" y="20"/>
                      <a:pt x="15" y="20"/>
                      <a:pt x="15" y="20"/>
                    </a:cubicBezTo>
                    <a:cubicBezTo>
                      <a:pt x="16" y="20"/>
                      <a:pt x="16" y="20"/>
                      <a:pt x="17" y="20"/>
                    </a:cubicBezTo>
                    <a:cubicBezTo>
                      <a:pt x="17" y="20"/>
                      <a:pt x="18" y="20"/>
                      <a:pt x="19" y="20"/>
                    </a:cubicBezTo>
                    <a:cubicBezTo>
                      <a:pt x="19" y="19"/>
                      <a:pt x="19" y="19"/>
                      <a:pt x="19" y="19"/>
                    </a:cubicBezTo>
                    <a:cubicBezTo>
                      <a:pt x="21" y="19"/>
                      <a:pt x="23" y="18"/>
                      <a:pt x="23" y="18"/>
                    </a:cubicBezTo>
                    <a:cubicBezTo>
                      <a:pt x="22" y="18"/>
                      <a:pt x="22" y="18"/>
                      <a:pt x="21" y="18"/>
                    </a:cubicBezTo>
                    <a:cubicBezTo>
                      <a:pt x="21" y="18"/>
                      <a:pt x="20" y="18"/>
                      <a:pt x="19" y="18"/>
                    </a:cubicBezTo>
                    <a:cubicBezTo>
                      <a:pt x="18" y="18"/>
                      <a:pt x="17" y="18"/>
                      <a:pt x="15" y="18"/>
                    </a:cubicBezTo>
                    <a:cubicBezTo>
                      <a:pt x="14" y="18"/>
                      <a:pt x="13" y="17"/>
                      <a:pt x="13" y="17"/>
                    </a:cubicBezTo>
                    <a:cubicBezTo>
                      <a:pt x="10" y="16"/>
                      <a:pt x="8" y="15"/>
                      <a:pt x="6" y="13"/>
                    </a:cubicBezTo>
                    <a:cubicBezTo>
                      <a:pt x="4" y="12"/>
                      <a:pt x="2" y="10"/>
                      <a:pt x="1" y="6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0" y="4"/>
                      <a:pt x="0" y="2"/>
                      <a:pt x="0" y="0"/>
                    </a:cubicBezTo>
                    <a:cubicBezTo>
                      <a:pt x="0" y="2"/>
                      <a:pt x="0" y="3"/>
                      <a:pt x="0" y="4"/>
                    </a:cubicBezTo>
                    <a:cubicBezTo>
                      <a:pt x="0" y="8"/>
                      <a:pt x="1" y="10"/>
                      <a:pt x="1" y="13"/>
                    </a:cubicBezTo>
                    <a:cubicBezTo>
                      <a:pt x="2" y="16"/>
                      <a:pt x="4" y="19"/>
                      <a:pt x="6" y="20"/>
                    </a:cubicBezTo>
                    <a:cubicBezTo>
                      <a:pt x="8" y="22"/>
                      <a:pt x="10" y="23"/>
                      <a:pt x="13" y="24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32" name="Freeform 244"/>
              <p:cNvSpPr/>
              <p:nvPr/>
            </p:nvSpPr>
            <p:spPr bwMode="auto">
              <a:xfrm rot="16069449">
                <a:off x="2884086" y="1797752"/>
                <a:ext cx="50800" cy="188462"/>
              </a:xfrm>
              <a:custGeom>
                <a:avLst/>
                <a:gdLst>
                  <a:gd name="T0" fmla="*/ 6 w 6"/>
                  <a:gd name="T1" fmla="*/ 7 h 14"/>
                  <a:gd name="T2" fmla="*/ 4 w 6"/>
                  <a:gd name="T3" fmla="*/ 3 h 14"/>
                  <a:gd name="T4" fmla="*/ 1 w 6"/>
                  <a:gd name="T5" fmla="*/ 1 h 14"/>
                  <a:gd name="T6" fmla="*/ 0 w 6"/>
                  <a:gd name="T7" fmla="*/ 0 h 14"/>
                  <a:gd name="T8" fmla="*/ 1 w 6"/>
                  <a:gd name="T9" fmla="*/ 1 h 14"/>
                  <a:gd name="T10" fmla="*/ 2 w 6"/>
                  <a:gd name="T11" fmla="*/ 2 h 14"/>
                  <a:gd name="T12" fmla="*/ 4 w 6"/>
                  <a:gd name="T13" fmla="*/ 5 h 14"/>
                  <a:gd name="T14" fmla="*/ 4 w 6"/>
                  <a:gd name="T15" fmla="*/ 9 h 14"/>
                  <a:gd name="T16" fmla="*/ 4 w 6"/>
                  <a:gd name="T17" fmla="*/ 11 h 14"/>
                  <a:gd name="T18" fmla="*/ 3 w 6"/>
                  <a:gd name="T19" fmla="*/ 13 h 14"/>
                  <a:gd name="T20" fmla="*/ 3 w 6"/>
                  <a:gd name="T21" fmla="*/ 13 h 14"/>
                  <a:gd name="T22" fmla="*/ 3 w 6"/>
                  <a:gd name="T23" fmla="*/ 14 h 14"/>
                  <a:gd name="T24" fmla="*/ 4 w 6"/>
                  <a:gd name="T25" fmla="*/ 13 h 14"/>
                  <a:gd name="T26" fmla="*/ 4 w 6"/>
                  <a:gd name="T27" fmla="*/ 13 h 14"/>
                  <a:gd name="T28" fmla="*/ 4 w 6"/>
                  <a:gd name="T29" fmla="*/ 12 h 14"/>
                  <a:gd name="T30" fmla="*/ 5 w 6"/>
                  <a:gd name="T31" fmla="*/ 11 h 14"/>
                  <a:gd name="T32" fmla="*/ 5 w 6"/>
                  <a:gd name="T33" fmla="*/ 11 h 14"/>
                  <a:gd name="T34" fmla="*/ 6 w 6"/>
                  <a:gd name="T35" fmla="*/ 10 h 14"/>
                  <a:gd name="T36" fmla="*/ 6 w 6"/>
                  <a:gd name="T37" fmla="*/ 10 h 14"/>
                  <a:gd name="T38" fmla="*/ 6 w 6"/>
                  <a:gd name="T39" fmla="*/ 11 h 14"/>
                  <a:gd name="T40" fmla="*/ 6 w 6"/>
                  <a:gd name="T41" fmla="*/ 7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6" h="14">
                    <a:moveTo>
                      <a:pt x="6" y="7"/>
                    </a:moveTo>
                    <a:cubicBezTo>
                      <a:pt x="6" y="5"/>
                      <a:pt x="5" y="4"/>
                      <a:pt x="4" y="3"/>
                    </a:cubicBezTo>
                    <a:cubicBezTo>
                      <a:pt x="3" y="2"/>
                      <a:pt x="2" y="2"/>
                      <a:pt x="1" y="1"/>
                    </a:cubicBezTo>
                    <a:cubicBezTo>
                      <a:pt x="1" y="1"/>
                      <a:pt x="0" y="0"/>
                      <a:pt x="0" y="0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3" y="3"/>
                      <a:pt x="3" y="4"/>
                      <a:pt x="4" y="5"/>
                    </a:cubicBezTo>
                    <a:cubicBezTo>
                      <a:pt x="4" y="7"/>
                      <a:pt x="4" y="8"/>
                      <a:pt x="4" y="9"/>
                    </a:cubicBezTo>
                    <a:cubicBezTo>
                      <a:pt x="4" y="10"/>
                      <a:pt x="4" y="10"/>
                      <a:pt x="4" y="11"/>
                    </a:cubicBezTo>
                    <a:cubicBezTo>
                      <a:pt x="4" y="11"/>
                      <a:pt x="3" y="12"/>
                      <a:pt x="3" y="13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4"/>
                      <a:pt x="3" y="14"/>
                      <a:pt x="4" y="13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4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0"/>
                      <a:pt x="5" y="10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6" y="10"/>
                      <a:pt x="6" y="11"/>
                    </a:cubicBezTo>
                    <a:cubicBezTo>
                      <a:pt x="6" y="9"/>
                      <a:pt x="6" y="8"/>
                      <a:pt x="6" y="7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33" name="Freeform 245"/>
              <p:cNvSpPr/>
              <p:nvPr/>
            </p:nvSpPr>
            <p:spPr bwMode="auto">
              <a:xfrm rot="16069449">
                <a:off x="3070855" y="2067590"/>
                <a:ext cx="33338" cy="148390"/>
              </a:xfrm>
              <a:custGeom>
                <a:avLst/>
                <a:gdLst>
                  <a:gd name="T0" fmla="*/ 0 w 4"/>
                  <a:gd name="T1" fmla="*/ 5 h 11"/>
                  <a:gd name="T2" fmla="*/ 1 w 4"/>
                  <a:gd name="T3" fmla="*/ 8 h 11"/>
                  <a:gd name="T4" fmla="*/ 3 w 4"/>
                  <a:gd name="T5" fmla="*/ 10 h 11"/>
                  <a:gd name="T6" fmla="*/ 3 w 4"/>
                  <a:gd name="T7" fmla="*/ 11 h 11"/>
                  <a:gd name="T8" fmla="*/ 3 w 4"/>
                  <a:gd name="T9" fmla="*/ 10 h 11"/>
                  <a:gd name="T10" fmla="*/ 3 w 4"/>
                  <a:gd name="T11" fmla="*/ 10 h 11"/>
                  <a:gd name="T12" fmla="*/ 2 w 4"/>
                  <a:gd name="T13" fmla="*/ 6 h 11"/>
                  <a:gd name="T14" fmla="*/ 2 w 4"/>
                  <a:gd name="T15" fmla="*/ 3 h 11"/>
                  <a:gd name="T16" fmla="*/ 3 w 4"/>
                  <a:gd name="T17" fmla="*/ 2 h 11"/>
                  <a:gd name="T18" fmla="*/ 3 w 4"/>
                  <a:gd name="T19" fmla="*/ 1 h 11"/>
                  <a:gd name="T20" fmla="*/ 4 w 4"/>
                  <a:gd name="T21" fmla="*/ 0 h 11"/>
                  <a:gd name="T22" fmla="*/ 4 w 4"/>
                  <a:gd name="T23" fmla="*/ 0 h 11"/>
                  <a:gd name="T24" fmla="*/ 3 w 4"/>
                  <a:gd name="T25" fmla="*/ 1 h 11"/>
                  <a:gd name="T26" fmla="*/ 3 w 4"/>
                  <a:gd name="T27" fmla="*/ 1 h 11"/>
                  <a:gd name="T28" fmla="*/ 2 w 4"/>
                  <a:gd name="T29" fmla="*/ 2 h 11"/>
                  <a:gd name="T30" fmla="*/ 2 w 4"/>
                  <a:gd name="T31" fmla="*/ 2 h 11"/>
                  <a:gd name="T32" fmla="*/ 2 w 4"/>
                  <a:gd name="T33" fmla="*/ 2 h 11"/>
                  <a:gd name="T34" fmla="*/ 1 w 4"/>
                  <a:gd name="T35" fmla="*/ 3 h 11"/>
                  <a:gd name="T36" fmla="*/ 1 w 4"/>
                  <a:gd name="T37" fmla="*/ 2 h 11"/>
                  <a:gd name="T38" fmla="*/ 1 w 4"/>
                  <a:gd name="T39" fmla="*/ 2 h 11"/>
                  <a:gd name="T40" fmla="*/ 0 w 4"/>
                  <a:gd name="T41" fmla="*/ 5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4" h="11">
                    <a:moveTo>
                      <a:pt x="0" y="5"/>
                    </a:moveTo>
                    <a:cubicBezTo>
                      <a:pt x="0" y="6"/>
                      <a:pt x="1" y="7"/>
                      <a:pt x="1" y="8"/>
                    </a:cubicBezTo>
                    <a:cubicBezTo>
                      <a:pt x="1" y="9"/>
                      <a:pt x="2" y="9"/>
                      <a:pt x="3" y="10"/>
                    </a:cubicBezTo>
                    <a:cubicBezTo>
                      <a:pt x="3" y="10"/>
                      <a:pt x="3" y="11"/>
                      <a:pt x="3" y="11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2" y="8"/>
                      <a:pt x="2" y="7"/>
                      <a:pt x="2" y="6"/>
                    </a:cubicBezTo>
                    <a:cubicBezTo>
                      <a:pt x="2" y="5"/>
                      <a:pt x="2" y="4"/>
                      <a:pt x="2" y="3"/>
                    </a:cubicBezTo>
                    <a:cubicBezTo>
                      <a:pt x="2" y="3"/>
                      <a:pt x="2" y="3"/>
                      <a:pt x="3" y="2"/>
                    </a:cubicBezTo>
                    <a:cubicBezTo>
                      <a:pt x="3" y="2"/>
                      <a:pt x="3" y="1"/>
                      <a:pt x="3" y="1"/>
                    </a:cubicBezTo>
                    <a:cubicBezTo>
                      <a:pt x="3" y="1"/>
                      <a:pt x="4" y="1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1" y="3"/>
                      <a:pt x="1" y="3"/>
                    </a:cubicBezTo>
                    <a:cubicBezTo>
                      <a:pt x="1" y="3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0" y="4"/>
                      <a:pt x="0" y="5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34" name="Freeform 246"/>
              <p:cNvSpPr/>
              <p:nvPr/>
            </p:nvSpPr>
            <p:spPr bwMode="auto">
              <a:xfrm rot="16069449">
                <a:off x="3246641" y="1883303"/>
                <a:ext cx="84138" cy="107692"/>
              </a:xfrm>
              <a:custGeom>
                <a:avLst/>
                <a:gdLst>
                  <a:gd name="T0" fmla="*/ 0 w 10"/>
                  <a:gd name="T1" fmla="*/ 5 h 8"/>
                  <a:gd name="T2" fmla="*/ 0 w 10"/>
                  <a:gd name="T3" fmla="*/ 5 h 8"/>
                  <a:gd name="T4" fmla="*/ 0 w 10"/>
                  <a:gd name="T5" fmla="*/ 4 h 8"/>
                  <a:gd name="T6" fmla="*/ 1 w 10"/>
                  <a:gd name="T7" fmla="*/ 5 h 8"/>
                  <a:gd name="T8" fmla="*/ 1 w 10"/>
                  <a:gd name="T9" fmla="*/ 5 h 8"/>
                  <a:gd name="T10" fmla="*/ 1 w 10"/>
                  <a:gd name="T11" fmla="*/ 6 h 8"/>
                  <a:gd name="T12" fmla="*/ 1 w 10"/>
                  <a:gd name="T13" fmla="*/ 7 h 8"/>
                  <a:gd name="T14" fmla="*/ 1 w 10"/>
                  <a:gd name="T15" fmla="*/ 7 h 8"/>
                  <a:gd name="T16" fmla="*/ 2 w 10"/>
                  <a:gd name="T17" fmla="*/ 8 h 8"/>
                  <a:gd name="T18" fmla="*/ 2 w 10"/>
                  <a:gd name="T19" fmla="*/ 7 h 8"/>
                  <a:gd name="T20" fmla="*/ 2 w 10"/>
                  <a:gd name="T21" fmla="*/ 7 h 8"/>
                  <a:gd name="T22" fmla="*/ 2 w 10"/>
                  <a:gd name="T23" fmla="*/ 5 h 8"/>
                  <a:gd name="T24" fmla="*/ 2 w 10"/>
                  <a:gd name="T25" fmla="*/ 4 h 8"/>
                  <a:gd name="T26" fmla="*/ 4 w 10"/>
                  <a:gd name="T27" fmla="*/ 2 h 8"/>
                  <a:gd name="T28" fmla="*/ 8 w 10"/>
                  <a:gd name="T29" fmla="*/ 0 h 8"/>
                  <a:gd name="T30" fmla="*/ 8 w 10"/>
                  <a:gd name="T31" fmla="*/ 0 h 8"/>
                  <a:gd name="T32" fmla="*/ 10 w 10"/>
                  <a:gd name="T33" fmla="*/ 0 h 8"/>
                  <a:gd name="T34" fmla="*/ 8 w 10"/>
                  <a:gd name="T35" fmla="*/ 0 h 8"/>
                  <a:gd name="T36" fmla="*/ 5 w 10"/>
                  <a:gd name="T37" fmla="*/ 1 h 8"/>
                  <a:gd name="T38" fmla="*/ 1 w 10"/>
                  <a:gd name="T39" fmla="*/ 3 h 8"/>
                  <a:gd name="T40" fmla="*/ 0 w 10"/>
                  <a:gd name="T41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0" h="8">
                    <a:moveTo>
                      <a:pt x="0" y="5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2" y="8"/>
                      <a:pt x="2" y="8"/>
                    </a:cubicBezTo>
                    <a:cubicBezTo>
                      <a:pt x="2" y="8"/>
                      <a:pt x="2" y="7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6"/>
                      <a:pt x="2" y="6"/>
                      <a:pt x="2" y="5"/>
                    </a:cubicBezTo>
                    <a:cubicBezTo>
                      <a:pt x="2" y="5"/>
                      <a:pt x="2" y="5"/>
                      <a:pt x="2" y="4"/>
                    </a:cubicBezTo>
                    <a:cubicBezTo>
                      <a:pt x="3" y="4"/>
                      <a:pt x="4" y="3"/>
                      <a:pt x="4" y="2"/>
                    </a:cubicBezTo>
                    <a:cubicBezTo>
                      <a:pt x="5" y="2"/>
                      <a:pt x="6" y="1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9" y="0"/>
                      <a:pt x="9" y="0"/>
                      <a:pt x="10" y="0"/>
                    </a:cubicBezTo>
                    <a:cubicBezTo>
                      <a:pt x="9" y="0"/>
                      <a:pt x="9" y="0"/>
                      <a:pt x="8" y="0"/>
                    </a:cubicBezTo>
                    <a:cubicBezTo>
                      <a:pt x="7" y="0"/>
                      <a:pt x="6" y="1"/>
                      <a:pt x="5" y="1"/>
                    </a:cubicBezTo>
                    <a:cubicBezTo>
                      <a:pt x="3" y="1"/>
                      <a:pt x="2" y="2"/>
                      <a:pt x="1" y="3"/>
                    </a:cubicBezTo>
                    <a:cubicBezTo>
                      <a:pt x="1" y="3"/>
                      <a:pt x="0" y="4"/>
                      <a:pt x="0" y="5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35" name="Freeform 251"/>
              <p:cNvSpPr/>
              <p:nvPr/>
            </p:nvSpPr>
            <p:spPr bwMode="auto">
              <a:xfrm rot="16069449">
                <a:off x="2757666" y="2560560"/>
                <a:ext cx="950913" cy="444544"/>
              </a:xfrm>
              <a:custGeom>
                <a:avLst/>
                <a:gdLst>
                  <a:gd name="T0" fmla="*/ 104 w 111"/>
                  <a:gd name="T1" fmla="*/ 0 h 33"/>
                  <a:gd name="T2" fmla="*/ 100 w 111"/>
                  <a:gd name="T3" fmla="*/ 5 h 33"/>
                  <a:gd name="T4" fmla="*/ 92 w 111"/>
                  <a:gd name="T5" fmla="*/ 11 h 33"/>
                  <a:gd name="T6" fmla="*/ 99 w 111"/>
                  <a:gd name="T7" fmla="*/ 11 h 33"/>
                  <a:gd name="T8" fmla="*/ 105 w 111"/>
                  <a:gd name="T9" fmla="*/ 12 h 33"/>
                  <a:gd name="T10" fmla="*/ 111 w 111"/>
                  <a:gd name="T11" fmla="*/ 18 h 33"/>
                  <a:gd name="T12" fmla="*/ 104 w 111"/>
                  <a:gd name="T13" fmla="*/ 17 h 33"/>
                  <a:gd name="T14" fmla="*/ 96 w 111"/>
                  <a:gd name="T15" fmla="*/ 18 h 33"/>
                  <a:gd name="T16" fmla="*/ 80 w 111"/>
                  <a:gd name="T17" fmla="*/ 22 h 33"/>
                  <a:gd name="T18" fmla="*/ 72 w 111"/>
                  <a:gd name="T19" fmla="*/ 25 h 33"/>
                  <a:gd name="T20" fmla="*/ 68 w 111"/>
                  <a:gd name="T21" fmla="*/ 27 h 33"/>
                  <a:gd name="T22" fmla="*/ 65 w 111"/>
                  <a:gd name="T23" fmla="*/ 28 h 33"/>
                  <a:gd name="T24" fmla="*/ 51 w 111"/>
                  <a:gd name="T25" fmla="*/ 32 h 33"/>
                  <a:gd name="T26" fmla="*/ 29 w 111"/>
                  <a:gd name="T27" fmla="*/ 32 h 33"/>
                  <a:gd name="T28" fmla="*/ 23 w 111"/>
                  <a:gd name="T29" fmla="*/ 31 h 33"/>
                  <a:gd name="T30" fmla="*/ 21 w 111"/>
                  <a:gd name="T31" fmla="*/ 30 h 33"/>
                  <a:gd name="T32" fmla="*/ 11 w 111"/>
                  <a:gd name="T33" fmla="*/ 27 h 33"/>
                  <a:gd name="T34" fmla="*/ 1 w 111"/>
                  <a:gd name="T35" fmla="*/ 22 h 33"/>
                  <a:gd name="T36" fmla="*/ 0 w 111"/>
                  <a:gd name="T37" fmla="*/ 21 h 33"/>
                  <a:gd name="T38" fmla="*/ 0 w 111"/>
                  <a:gd name="T39" fmla="*/ 21 h 33"/>
                  <a:gd name="T40" fmla="*/ 0 w 111"/>
                  <a:gd name="T41" fmla="*/ 21 h 33"/>
                  <a:gd name="T42" fmla="*/ 0 w 111"/>
                  <a:gd name="T43" fmla="*/ 20 h 33"/>
                  <a:gd name="T44" fmla="*/ 0 w 111"/>
                  <a:gd name="T45" fmla="*/ 20 h 33"/>
                  <a:gd name="T46" fmla="*/ 0 w 111"/>
                  <a:gd name="T47" fmla="*/ 21 h 33"/>
                  <a:gd name="T48" fmla="*/ 1 w 111"/>
                  <a:gd name="T49" fmla="*/ 21 h 33"/>
                  <a:gd name="T50" fmla="*/ 2 w 111"/>
                  <a:gd name="T51" fmla="*/ 22 h 33"/>
                  <a:gd name="T52" fmla="*/ 5 w 111"/>
                  <a:gd name="T53" fmla="*/ 24 h 33"/>
                  <a:gd name="T54" fmla="*/ 11 w 111"/>
                  <a:gd name="T55" fmla="*/ 26 h 33"/>
                  <a:gd name="T56" fmla="*/ 24 w 111"/>
                  <a:gd name="T57" fmla="*/ 30 h 33"/>
                  <a:gd name="T58" fmla="*/ 50 w 111"/>
                  <a:gd name="T59" fmla="*/ 28 h 33"/>
                  <a:gd name="T60" fmla="*/ 62 w 111"/>
                  <a:gd name="T61" fmla="*/ 23 h 33"/>
                  <a:gd name="T62" fmla="*/ 65 w 111"/>
                  <a:gd name="T63" fmla="*/ 21 h 33"/>
                  <a:gd name="T64" fmla="*/ 69 w 111"/>
                  <a:gd name="T65" fmla="*/ 19 h 33"/>
                  <a:gd name="T66" fmla="*/ 75 w 111"/>
                  <a:gd name="T67" fmla="*/ 15 h 33"/>
                  <a:gd name="T68" fmla="*/ 88 w 111"/>
                  <a:gd name="T69" fmla="*/ 7 h 33"/>
                  <a:gd name="T70" fmla="*/ 96 w 111"/>
                  <a:gd name="T71" fmla="*/ 3 h 33"/>
                  <a:gd name="T72" fmla="*/ 104 w 111"/>
                  <a:gd name="T73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11" h="33">
                    <a:moveTo>
                      <a:pt x="104" y="0"/>
                    </a:moveTo>
                    <a:cubicBezTo>
                      <a:pt x="104" y="1"/>
                      <a:pt x="102" y="3"/>
                      <a:pt x="100" y="5"/>
                    </a:cubicBezTo>
                    <a:cubicBezTo>
                      <a:pt x="97" y="7"/>
                      <a:pt x="94" y="9"/>
                      <a:pt x="92" y="11"/>
                    </a:cubicBezTo>
                    <a:cubicBezTo>
                      <a:pt x="94" y="11"/>
                      <a:pt x="97" y="11"/>
                      <a:pt x="99" y="11"/>
                    </a:cubicBezTo>
                    <a:cubicBezTo>
                      <a:pt x="102" y="11"/>
                      <a:pt x="104" y="11"/>
                      <a:pt x="105" y="12"/>
                    </a:cubicBezTo>
                    <a:cubicBezTo>
                      <a:pt x="109" y="13"/>
                      <a:pt x="111" y="15"/>
                      <a:pt x="111" y="18"/>
                    </a:cubicBezTo>
                    <a:cubicBezTo>
                      <a:pt x="109" y="17"/>
                      <a:pt x="106" y="17"/>
                      <a:pt x="104" y="17"/>
                    </a:cubicBezTo>
                    <a:cubicBezTo>
                      <a:pt x="101" y="17"/>
                      <a:pt x="99" y="17"/>
                      <a:pt x="96" y="18"/>
                    </a:cubicBezTo>
                    <a:cubicBezTo>
                      <a:pt x="91" y="19"/>
                      <a:pt x="85" y="20"/>
                      <a:pt x="80" y="22"/>
                    </a:cubicBezTo>
                    <a:cubicBezTo>
                      <a:pt x="77" y="23"/>
                      <a:pt x="75" y="24"/>
                      <a:pt x="72" y="25"/>
                    </a:cubicBezTo>
                    <a:cubicBezTo>
                      <a:pt x="68" y="27"/>
                      <a:pt x="68" y="27"/>
                      <a:pt x="68" y="27"/>
                    </a:cubicBezTo>
                    <a:cubicBezTo>
                      <a:pt x="67" y="27"/>
                      <a:pt x="66" y="28"/>
                      <a:pt x="65" y="28"/>
                    </a:cubicBezTo>
                    <a:cubicBezTo>
                      <a:pt x="60" y="30"/>
                      <a:pt x="55" y="31"/>
                      <a:pt x="51" y="32"/>
                    </a:cubicBezTo>
                    <a:cubicBezTo>
                      <a:pt x="42" y="33"/>
                      <a:pt x="34" y="33"/>
                      <a:pt x="29" y="32"/>
                    </a:cubicBezTo>
                    <a:cubicBezTo>
                      <a:pt x="26" y="31"/>
                      <a:pt x="24" y="31"/>
                      <a:pt x="23" y="31"/>
                    </a:cubicBezTo>
                    <a:cubicBezTo>
                      <a:pt x="22" y="30"/>
                      <a:pt x="21" y="30"/>
                      <a:pt x="21" y="30"/>
                    </a:cubicBezTo>
                    <a:cubicBezTo>
                      <a:pt x="17" y="29"/>
                      <a:pt x="14" y="28"/>
                      <a:pt x="11" y="27"/>
                    </a:cubicBezTo>
                    <a:cubicBezTo>
                      <a:pt x="7" y="25"/>
                      <a:pt x="4" y="24"/>
                      <a:pt x="1" y="22"/>
                    </a:cubicBezTo>
                    <a:cubicBezTo>
                      <a:pt x="1" y="22"/>
                      <a:pt x="1" y="22"/>
                      <a:pt x="0" y="21"/>
                    </a:cubicBezTo>
                    <a:cubicBezTo>
                      <a:pt x="0" y="21"/>
                      <a:pt x="0" y="21"/>
                      <a:pt x="0" y="21"/>
                    </a:cubicBezTo>
                    <a:cubicBezTo>
                      <a:pt x="0" y="21"/>
                      <a:pt x="0" y="21"/>
                      <a:pt x="0" y="21"/>
                    </a:cubicBezTo>
                    <a:cubicBezTo>
                      <a:pt x="0" y="21"/>
                      <a:pt x="0" y="21"/>
                      <a:pt x="0" y="20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0" y="21"/>
                      <a:pt x="0" y="21"/>
                      <a:pt x="0" y="21"/>
                    </a:cubicBezTo>
                    <a:cubicBezTo>
                      <a:pt x="1" y="21"/>
                      <a:pt x="1" y="21"/>
                      <a:pt x="1" y="21"/>
                    </a:cubicBezTo>
                    <a:cubicBezTo>
                      <a:pt x="1" y="22"/>
                      <a:pt x="2" y="22"/>
                      <a:pt x="2" y="22"/>
                    </a:cubicBezTo>
                    <a:cubicBezTo>
                      <a:pt x="3" y="23"/>
                      <a:pt x="4" y="23"/>
                      <a:pt x="5" y="24"/>
                    </a:cubicBezTo>
                    <a:cubicBezTo>
                      <a:pt x="7" y="25"/>
                      <a:pt x="9" y="26"/>
                      <a:pt x="11" y="26"/>
                    </a:cubicBezTo>
                    <a:cubicBezTo>
                      <a:pt x="15" y="28"/>
                      <a:pt x="19" y="29"/>
                      <a:pt x="24" y="30"/>
                    </a:cubicBezTo>
                    <a:cubicBezTo>
                      <a:pt x="33" y="31"/>
                      <a:pt x="41" y="31"/>
                      <a:pt x="50" y="28"/>
                    </a:cubicBezTo>
                    <a:cubicBezTo>
                      <a:pt x="54" y="27"/>
                      <a:pt x="58" y="25"/>
                      <a:pt x="62" y="23"/>
                    </a:cubicBezTo>
                    <a:cubicBezTo>
                      <a:pt x="63" y="22"/>
                      <a:pt x="64" y="22"/>
                      <a:pt x="65" y="21"/>
                    </a:cubicBezTo>
                    <a:cubicBezTo>
                      <a:pt x="69" y="19"/>
                      <a:pt x="69" y="19"/>
                      <a:pt x="69" y="19"/>
                    </a:cubicBezTo>
                    <a:cubicBezTo>
                      <a:pt x="71" y="18"/>
                      <a:pt x="73" y="17"/>
                      <a:pt x="75" y="15"/>
                    </a:cubicBezTo>
                    <a:cubicBezTo>
                      <a:pt x="79" y="13"/>
                      <a:pt x="84" y="10"/>
                      <a:pt x="88" y="7"/>
                    </a:cubicBezTo>
                    <a:cubicBezTo>
                      <a:pt x="91" y="6"/>
                      <a:pt x="93" y="4"/>
                      <a:pt x="96" y="3"/>
                    </a:cubicBezTo>
                    <a:cubicBezTo>
                      <a:pt x="99" y="2"/>
                      <a:pt x="101" y="1"/>
                      <a:pt x="104" y="0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36" name="Freeform 252"/>
              <p:cNvSpPr/>
              <p:nvPr/>
            </p:nvSpPr>
            <p:spPr bwMode="auto">
              <a:xfrm rot="16069449">
                <a:off x="2189882" y="2220974"/>
                <a:ext cx="1455738" cy="849017"/>
              </a:xfrm>
              <a:custGeom>
                <a:avLst/>
                <a:gdLst>
                  <a:gd name="T0" fmla="*/ 0 w 170"/>
                  <a:gd name="T1" fmla="*/ 44 h 63"/>
                  <a:gd name="T2" fmla="*/ 2 w 170"/>
                  <a:gd name="T3" fmla="*/ 48 h 63"/>
                  <a:gd name="T4" fmla="*/ 10 w 170"/>
                  <a:gd name="T5" fmla="*/ 56 h 63"/>
                  <a:gd name="T6" fmla="*/ 23 w 170"/>
                  <a:gd name="T7" fmla="*/ 62 h 63"/>
                  <a:gd name="T8" fmla="*/ 32 w 170"/>
                  <a:gd name="T9" fmla="*/ 62 h 63"/>
                  <a:gd name="T10" fmla="*/ 40 w 170"/>
                  <a:gd name="T11" fmla="*/ 61 h 63"/>
                  <a:gd name="T12" fmla="*/ 56 w 170"/>
                  <a:gd name="T13" fmla="*/ 54 h 63"/>
                  <a:gd name="T14" fmla="*/ 69 w 170"/>
                  <a:gd name="T15" fmla="*/ 45 h 63"/>
                  <a:gd name="T16" fmla="*/ 78 w 170"/>
                  <a:gd name="T17" fmla="*/ 38 h 63"/>
                  <a:gd name="T18" fmla="*/ 81 w 170"/>
                  <a:gd name="T19" fmla="*/ 35 h 63"/>
                  <a:gd name="T20" fmla="*/ 83 w 170"/>
                  <a:gd name="T21" fmla="*/ 34 h 63"/>
                  <a:gd name="T22" fmla="*/ 95 w 170"/>
                  <a:gd name="T23" fmla="*/ 25 h 63"/>
                  <a:gd name="T24" fmla="*/ 108 w 170"/>
                  <a:gd name="T25" fmla="*/ 16 h 63"/>
                  <a:gd name="T26" fmla="*/ 115 w 170"/>
                  <a:gd name="T27" fmla="*/ 12 h 63"/>
                  <a:gd name="T28" fmla="*/ 123 w 170"/>
                  <a:gd name="T29" fmla="*/ 8 h 63"/>
                  <a:gd name="T30" fmla="*/ 140 w 170"/>
                  <a:gd name="T31" fmla="*/ 2 h 63"/>
                  <a:gd name="T32" fmla="*/ 155 w 170"/>
                  <a:gd name="T33" fmla="*/ 0 h 63"/>
                  <a:gd name="T34" fmla="*/ 166 w 170"/>
                  <a:gd name="T35" fmla="*/ 0 h 63"/>
                  <a:gd name="T36" fmla="*/ 170 w 170"/>
                  <a:gd name="T37" fmla="*/ 1 h 63"/>
                  <a:gd name="T38" fmla="*/ 166 w 170"/>
                  <a:gd name="T39" fmla="*/ 1 h 63"/>
                  <a:gd name="T40" fmla="*/ 155 w 170"/>
                  <a:gd name="T41" fmla="*/ 0 h 63"/>
                  <a:gd name="T42" fmla="*/ 140 w 170"/>
                  <a:gd name="T43" fmla="*/ 3 h 63"/>
                  <a:gd name="T44" fmla="*/ 124 w 170"/>
                  <a:gd name="T45" fmla="*/ 9 h 63"/>
                  <a:gd name="T46" fmla="*/ 116 w 170"/>
                  <a:gd name="T47" fmla="*/ 13 h 63"/>
                  <a:gd name="T48" fmla="*/ 109 w 170"/>
                  <a:gd name="T49" fmla="*/ 17 h 63"/>
                  <a:gd name="T50" fmla="*/ 96 w 170"/>
                  <a:gd name="T51" fmla="*/ 27 h 63"/>
                  <a:gd name="T52" fmla="*/ 84 w 170"/>
                  <a:gd name="T53" fmla="*/ 36 h 63"/>
                  <a:gd name="T54" fmla="*/ 82 w 170"/>
                  <a:gd name="T55" fmla="*/ 37 h 63"/>
                  <a:gd name="T56" fmla="*/ 79 w 170"/>
                  <a:gd name="T57" fmla="*/ 40 h 63"/>
                  <a:gd name="T58" fmla="*/ 70 w 170"/>
                  <a:gd name="T59" fmla="*/ 47 h 63"/>
                  <a:gd name="T60" fmla="*/ 57 w 170"/>
                  <a:gd name="T61" fmla="*/ 55 h 63"/>
                  <a:gd name="T62" fmla="*/ 41 w 170"/>
                  <a:gd name="T63" fmla="*/ 62 h 63"/>
                  <a:gd name="T64" fmla="*/ 32 w 170"/>
                  <a:gd name="T65" fmla="*/ 63 h 63"/>
                  <a:gd name="T66" fmla="*/ 23 w 170"/>
                  <a:gd name="T67" fmla="*/ 62 h 63"/>
                  <a:gd name="T68" fmla="*/ 16 w 170"/>
                  <a:gd name="T69" fmla="*/ 60 h 63"/>
                  <a:gd name="T70" fmla="*/ 10 w 170"/>
                  <a:gd name="T71" fmla="*/ 56 h 63"/>
                  <a:gd name="T72" fmla="*/ 2 w 170"/>
                  <a:gd name="T73" fmla="*/ 48 h 63"/>
                  <a:gd name="T74" fmla="*/ 0 w 170"/>
                  <a:gd name="T75" fmla="*/ 44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70" h="63">
                    <a:moveTo>
                      <a:pt x="0" y="44"/>
                    </a:moveTo>
                    <a:cubicBezTo>
                      <a:pt x="1" y="44"/>
                      <a:pt x="1" y="45"/>
                      <a:pt x="2" y="48"/>
                    </a:cubicBezTo>
                    <a:cubicBezTo>
                      <a:pt x="4" y="50"/>
                      <a:pt x="6" y="53"/>
                      <a:pt x="10" y="56"/>
                    </a:cubicBezTo>
                    <a:cubicBezTo>
                      <a:pt x="13" y="58"/>
                      <a:pt x="18" y="60"/>
                      <a:pt x="23" y="62"/>
                    </a:cubicBezTo>
                    <a:cubicBezTo>
                      <a:pt x="26" y="62"/>
                      <a:pt x="29" y="62"/>
                      <a:pt x="32" y="62"/>
                    </a:cubicBezTo>
                    <a:cubicBezTo>
                      <a:pt x="35" y="62"/>
                      <a:pt x="38" y="62"/>
                      <a:pt x="40" y="61"/>
                    </a:cubicBezTo>
                    <a:cubicBezTo>
                      <a:pt x="46" y="60"/>
                      <a:pt x="51" y="57"/>
                      <a:pt x="56" y="54"/>
                    </a:cubicBezTo>
                    <a:cubicBezTo>
                      <a:pt x="61" y="51"/>
                      <a:pt x="65" y="48"/>
                      <a:pt x="69" y="45"/>
                    </a:cubicBezTo>
                    <a:cubicBezTo>
                      <a:pt x="73" y="42"/>
                      <a:pt x="76" y="40"/>
                      <a:pt x="78" y="38"/>
                    </a:cubicBezTo>
                    <a:cubicBezTo>
                      <a:pt x="81" y="35"/>
                      <a:pt x="81" y="35"/>
                      <a:pt x="81" y="35"/>
                    </a:cubicBezTo>
                    <a:cubicBezTo>
                      <a:pt x="83" y="34"/>
                      <a:pt x="83" y="34"/>
                      <a:pt x="83" y="34"/>
                    </a:cubicBezTo>
                    <a:cubicBezTo>
                      <a:pt x="83" y="34"/>
                      <a:pt x="88" y="30"/>
                      <a:pt x="95" y="25"/>
                    </a:cubicBezTo>
                    <a:cubicBezTo>
                      <a:pt x="99" y="22"/>
                      <a:pt x="103" y="19"/>
                      <a:pt x="108" y="16"/>
                    </a:cubicBezTo>
                    <a:cubicBezTo>
                      <a:pt x="110" y="15"/>
                      <a:pt x="113" y="13"/>
                      <a:pt x="115" y="12"/>
                    </a:cubicBezTo>
                    <a:cubicBezTo>
                      <a:pt x="118" y="10"/>
                      <a:pt x="121" y="9"/>
                      <a:pt x="123" y="8"/>
                    </a:cubicBezTo>
                    <a:cubicBezTo>
                      <a:pt x="129" y="5"/>
                      <a:pt x="135" y="3"/>
                      <a:pt x="140" y="2"/>
                    </a:cubicBezTo>
                    <a:cubicBezTo>
                      <a:pt x="145" y="1"/>
                      <a:pt x="151" y="0"/>
                      <a:pt x="155" y="0"/>
                    </a:cubicBezTo>
                    <a:cubicBezTo>
                      <a:pt x="159" y="0"/>
                      <a:pt x="163" y="0"/>
                      <a:pt x="166" y="0"/>
                    </a:cubicBezTo>
                    <a:cubicBezTo>
                      <a:pt x="168" y="1"/>
                      <a:pt x="170" y="1"/>
                      <a:pt x="170" y="1"/>
                    </a:cubicBezTo>
                    <a:cubicBezTo>
                      <a:pt x="170" y="1"/>
                      <a:pt x="168" y="1"/>
                      <a:pt x="166" y="1"/>
                    </a:cubicBezTo>
                    <a:cubicBezTo>
                      <a:pt x="163" y="0"/>
                      <a:pt x="159" y="0"/>
                      <a:pt x="155" y="0"/>
                    </a:cubicBezTo>
                    <a:cubicBezTo>
                      <a:pt x="151" y="1"/>
                      <a:pt x="146" y="1"/>
                      <a:pt x="140" y="3"/>
                    </a:cubicBezTo>
                    <a:cubicBezTo>
                      <a:pt x="135" y="4"/>
                      <a:pt x="129" y="6"/>
                      <a:pt x="124" y="9"/>
                    </a:cubicBezTo>
                    <a:cubicBezTo>
                      <a:pt x="121" y="10"/>
                      <a:pt x="118" y="11"/>
                      <a:pt x="116" y="13"/>
                    </a:cubicBezTo>
                    <a:cubicBezTo>
                      <a:pt x="113" y="14"/>
                      <a:pt x="111" y="16"/>
                      <a:pt x="109" y="17"/>
                    </a:cubicBezTo>
                    <a:cubicBezTo>
                      <a:pt x="104" y="21"/>
                      <a:pt x="100" y="24"/>
                      <a:pt x="96" y="27"/>
                    </a:cubicBezTo>
                    <a:cubicBezTo>
                      <a:pt x="89" y="32"/>
                      <a:pt x="84" y="36"/>
                      <a:pt x="84" y="36"/>
                    </a:cubicBezTo>
                    <a:cubicBezTo>
                      <a:pt x="82" y="37"/>
                      <a:pt x="82" y="37"/>
                      <a:pt x="82" y="37"/>
                    </a:cubicBezTo>
                    <a:cubicBezTo>
                      <a:pt x="79" y="40"/>
                      <a:pt x="79" y="40"/>
                      <a:pt x="79" y="40"/>
                    </a:cubicBezTo>
                    <a:cubicBezTo>
                      <a:pt x="77" y="42"/>
                      <a:pt x="74" y="44"/>
                      <a:pt x="70" y="47"/>
                    </a:cubicBezTo>
                    <a:cubicBezTo>
                      <a:pt x="66" y="49"/>
                      <a:pt x="62" y="52"/>
                      <a:pt x="57" y="55"/>
                    </a:cubicBezTo>
                    <a:cubicBezTo>
                      <a:pt x="52" y="58"/>
                      <a:pt x="47" y="61"/>
                      <a:pt x="41" y="62"/>
                    </a:cubicBezTo>
                    <a:cubicBezTo>
                      <a:pt x="38" y="63"/>
                      <a:pt x="35" y="63"/>
                      <a:pt x="32" y="63"/>
                    </a:cubicBezTo>
                    <a:cubicBezTo>
                      <a:pt x="29" y="63"/>
                      <a:pt x="26" y="63"/>
                      <a:pt x="23" y="62"/>
                    </a:cubicBezTo>
                    <a:cubicBezTo>
                      <a:pt x="21" y="62"/>
                      <a:pt x="18" y="61"/>
                      <a:pt x="16" y="60"/>
                    </a:cubicBezTo>
                    <a:cubicBezTo>
                      <a:pt x="13" y="59"/>
                      <a:pt x="11" y="57"/>
                      <a:pt x="10" y="56"/>
                    </a:cubicBezTo>
                    <a:cubicBezTo>
                      <a:pt x="6" y="53"/>
                      <a:pt x="4" y="50"/>
                      <a:pt x="2" y="48"/>
                    </a:cubicBezTo>
                    <a:cubicBezTo>
                      <a:pt x="1" y="45"/>
                      <a:pt x="1" y="44"/>
                      <a:pt x="0" y="44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37" name="Freeform 253"/>
              <p:cNvSpPr/>
              <p:nvPr/>
            </p:nvSpPr>
            <p:spPr bwMode="auto">
              <a:xfrm rot="16069449">
                <a:off x="3062086" y="3239817"/>
                <a:ext cx="136525" cy="404472"/>
              </a:xfrm>
              <a:custGeom>
                <a:avLst/>
                <a:gdLst>
                  <a:gd name="T0" fmla="*/ 11 w 16"/>
                  <a:gd name="T1" fmla="*/ 23 h 30"/>
                  <a:gd name="T2" fmla="*/ 2 w 16"/>
                  <a:gd name="T3" fmla="*/ 28 h 30"/>
                  <a:gd name="T4" fmla="*/ 6 w 16"/>
                  <a:gd name="T5" fmla="*/ 20 h 30"/>
                  <a:gd name="T6" fmla="*/ 15 w 16"/>
                  <a:gd name="T7" fmla="*/ 0 h 30"/>
                  <a:gd name="T8" fmla="*/ 11 w 16"/>
                  <a:gd name="T9" fmla="*/ 23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" h="30">
                    <a:moveTo>
                      <a:pt x="11" y="23"/>
                    </a:moveTo>
                    <a:cubicBezTo>
                      <a:pt x="8" y="29"/>
                      <a:pt x="3" y="30"/>
                      <a:pt x="2" y="28"/>
                    </a:cubicBezTo>
                    <a:cubicBezTo>
                      <a:pt x="0" y="27"/>
                      <a:pt x="2" y="24"/>
                      <a:pt x="6" y="20"/>
                    </a:cubicBezTo>
                    <a:cubicBezTo>
                      <a:pt x="15" y="12"/>
                      <a:pt x="15" y="0"/>
                      <a:pt x="15" y="0"/>
                    </a:cubicBezTo>
                    <a:cubicBezTo>
                      <a:pt x="15" y="0"/>
                      <a:pt x="16" y="13"/>
                      <a:pt x="11" y="23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38" name="Freeform 254"/>
              <p:cNvSpPr/>
              <p:nvPr/>
            </p:nvSpPr>
            <p:spPr bwMode="auto">
              <a:xfrm rot="16069449">
                <a:off x="3002763" y="3323455"/>
                <a:ext cx="120650" cy="242308"/>
              </a:xfrm>
              <a:custGeom>
                <a:avLst/>
                <a:gdLst>
                  <a:gd name="T0" fmla="*/ 8 w 14"/>
                  <a:gd name="T1" fmla="*/ 14 h 18"/>
                  <a:gd name="T2" fmla="*/ 1 w 14"/>
                  <a:gd name="T3" fmla="*/ 17 h 18"/>
                  <a:gd name="T4" fmla="*/ 5 w 14"/>
                  <a:gd name="T5" fmla="*/ 12 h 18"/>
                  <a:gd name="T6" fmla="*/ 14 w 14"/>
                  <a:gd name="T7" fmla="*/ 0 h 18"/>
                  <a:gd name="T8" fmla="*/ 8 w 14"/>
                  <a:gd name="T9" fmla="*/ 14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" h="18">
                    <a:moveTo>
                      <a:pt x="8" y="14"/>
                    </a:moveTo>
                    <a:cubicBezTo>
                      <a:pt x="5" y="18"/>
                      <a:pt x="2" y="18"/>
                      <a:pt x="1" y="17"/>
                    </a:cubicBezTo>
                    <a:cubicBezTo>
                      <a:pt x="0" y="16"/>
                      <a:pt x="2" y="14"/>
                      <a:pt x="5" y="12"/>
                    </a:cubicBezTo>
                    <a:cubicBezTo>
                      <a:pt x="12" y="8"/>
                      <a:pt x="14" y="0"/>
                      <a:pt x="14" y="0"/>
                    </a:cubicBezTo>
                    <a:cubicBezTo>
                      <a:pt x="14" y="0"/>
                      <a:pt x="12" y="9"/>
                      <a:pt x="8" y="14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39" name="Freeform 256"/>
              <p:cNvSpPr/>
              <p:nvPr/>
            </p:nvSpPr>
            <p:spPr bwMode="auto">
              <a:xfrm rot="16069449">
                <a:off x="3023588" y="2654833"/>
                <a:ext cx="171450" cy="120841"/>
              </a:xfrm>
              <a:custGeom>
                <a:avLst/>
                <a:gdLst>
                  <a:gd name="T0" fmla="*/ 12 w 20"/>
                  <a:gd name="T1" fmla="*/ 2 h 9"/>
                  <a:gd name="T2" fmla="*/ 20 w 20"/>
                  <a:gd name="T3" fmla="*/ 3 h 9"/>
                  <a:gd name="T4" fmla="*/ 13 w 20"/>
                  <a:gd name="T5" fmla="*/ 4 h 9"/>
                  <a:gd name="T6" fmla="*/ 0 w 20"/>
                  <a:gd name="T7" fmla="*/ 9 h 9"/>
                  <a:gd name="T8" fmla="*/ 12 w 20"/>
                  <a:gd name="T9" fmla="*/ 2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" h="9">
                    <a:moveTo>
                      <a:pt x="12" y="2"/>
                    </a:moveTo>
                    <a:cubicBezTo>
                      <a:pt x="16" y="0"/>
                      <a:pt x="19" y="2"/>
                      <a:pt x="20" y="3"/>
                    </a:cubicBezTo>
                    <a:cubicBezTo>
                      <a:pt x="20" y="4"/>
                      <a:pt x="18" y="5"/>
                      <a:pt x="13" y="4"/>
                    </a:cubicBezTo>
                    <a:cubicBezTo>
                      <a:pt x="5" y="4"/>
                      <a:pt x="0" y="9"/>
                      <a:pt x="0" y="9"/>
                    </a:cubicBezTo>
                    <a:cubicBezTo>
                      <a:pt x="0" y="9"/>
                      <a:pt x="5" y="3"/>
                      <a:pt x="12" y="2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40" name="Freeform 257"/>
              <p:cNvSpPr/>
              <p:nvPr/>
            </p:nvSpPr>
            <p:spPr bwMode="auto">
              <a:xfrm rot="16069449">
                <a:off x="3072736" y="2715298"/>
                <a:ext cx="128588" cy="40698"/>
              </a:xfrm>
              <a:custGeom>
                <a:avLst/>
                <a:gdLst>
                  <a:gd name="T0" fmla="*/ 10 w 15"/>
                  <a:gd name="T1" fmla="*/ 0 h 3"/>
                  <a:gd name="T2" fmla="*/ 15 w 15"/>
                  <a:gd name="T3" fmla="*/ 1 h 3"/>
                  <a:gd name="T4" fmla="*/ 11 w 15"/>
                  <a:gd name="T5" fmla="*/ 2 h 3"/>
                  <a:gd name="T6" fmla="*/ 0 w 15"/>
                  <a:gd name="T7" fmla="*/ 3 h 3"/>
                  <a:gd name="T8" fmla="*/ 10 w 15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3">
                    <a:moveTo>
                      <a:pt x="10" y="0"/>
                    </a:moveTo>
                    <a:cubicBezTo>
                      <a:pt x="14" y="0"/>
                      <a:pt x="15" y="1"/>
                      <a:pt x="15" y="1"/>
                    </a:cubicBezTo>
                    <a:cubicBezTo>
                      <a:pt x="15" y="2"/>
                      <a:pt x="14" y="2"/>
                      <a:pt x="11" y="2"/>
                    </a:cubicBezTo>
                    <a:cubicBezTo>
                      <a:pt x="5" y="1"/>
                      <a:pt x="0" y="3"/>
                      <a:pt x="0" y="3"/>
                    </a:cubicBezTo>
                    <a:cubicBezTo>
                      <a:pt x="0" y="3"/>
                      <a:pt x="5" y="1"/>
                      <a:pt x="10" y="0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41" name="Freeform 258"/>
              <p:cNvSpPr/>
              <p:nvPr/>
            </p:nvSpPr>
            <p:spPr bwMode="auto">
              <a:xfrm rot="16069449">
                <a:off x="3110059" y="2738081"/>
                <a:ext cx="95250" cy="26923"/>
              </a:xfrm>
              <a:custGeom>
                <a:avLst/>
                <a:gdLst>
                  <a:gd name="T0" fmla="*/ 8 w 11"/>
                  <a:gd name="T1" fmla="*/ 0 h 2"/>
                  <a:gd name="T2" fmla="*/ 11 w 11"/>
                  <a:gd name="T3" fmla="*/ 1 h 2"/>
                  <a:gd name="T4" fmla="*/ 8 w 11"/>
                  <a:gd name="T5" fmla="*/ 1 h 2"/>
                  <a:gd name="T6" fmla="*/ 0 w 11"/>
                  <a:gd name="T7" fmla="*/ 1 h 2"/>
                  <a:gd name="T8" fmla="*/ 8 w 11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2">
                    <a:moveTo>
                      <a:pt x="8" y="0"/>
                    </a:moveTo>
                    <a:cubicBezTo>
                      <a:pt x="10" y="0"/>
                      <a:pt x="11" y="1"/>
                      <a:pt x="11" y="1"/>
                    </a:cubicBezTo>
                    <a:cubicBezTo>
                      <a:pt x="11" y="2"/>
                      <a:pt x="10" y="2"/>
                      <a:pt x="8" y="1"/>
                    </a:cubicBezTo>
                    <a:cubicBezTo>
                      <a:pt x="4" y="0"/>
                      <a:pt x="0" y="1"/>
                      <a:pt x="0" y="1"/>
                    </a:cubicBezTo>
                    <a:cubicBezTo>
                      <a:pt x="0" y="1"/>
                      <a:pt x="4" y="0"/>
                      <a:pt x="8" y="0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42" name="Freeform 268"/>
              <p:cNvSpPr/>
              <p:nvPr/>
            </p:nvSpPr>
            <p:spPr bwMode="auto">
              <a:xfrm rot="16069449">
                <a:off x="3065742" y="1731040"/>
                <a:ext cx="42863" cy="93918"/>
              </a:xfrm>
              <a:custGeom>
                <a:avLst/>
                <a:gdLst>
                  <a:gd name="T0" fmla="*/ 0 w 5"/>
                  <a:gd name="T1" fmla="*/ 3 h 7"/>
                  <a:gd name="T2" fmla="*/ 3 w 5"/>
                  <a:gd name="T3" fmla="*/ 1 h 7"/>
                  <a:gd name="T4" fmla="*/ 5 w 5"/>
                  <a:gd name="T5" fmla="*/ 4 h 7"/>
                  <a:gd name="T6" fmla="*/ 2 w 5"/>
                  <a:gd name="T7" fmla="*/ 7 h 7"/>
                  <a:gd name="T8" fmla="*/ 0 w 5"/>
                  <a:gd name="T9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7">
                    <a:moveTo>
                      <a:pt x="0" y="3"/>
                    </a:moveTo>
                    <a:cubicBezTo>
                      <a:pt x="0" y="2"/>
                      <a:pt x="1" y="0"/>
                      <a:pt x="3" y="1"/>
                    </a:cubicBezTo>
                    <a:cubicBezTo>
                      <a:pt x="4" y="1"/>
                      <a:pt x="5" y="2"/>
                      <a:pt x="5" y="4"/>
                    </a:cubicBezTo>
                    <a:cubicBezTo>
                      <a:pt x="5" y="6"/>
                      <a:pt x="4" y="7"/>
                      <a:pt x="2" y="7"/>
                    </a:cubicBezTo>
                    <a:cubicBezTo>
                      <a:pt x="1" y="6"/>
                      <a:pt x="0" y="5"/>
                      <a:pt x="0" y="3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43" name="Freeform 269"/>
              <p:cNvSpPr/>
              <p:nvPr/>
            </p:nvSpPr>
            <p:spPr bwMode="auto">
              <a:xfrm rot="16069449">
                <a:off x="2971579" y="1748079"/>
                <a:ext cx="42863" cy="66995"/>
              </a:xfrm>
              <a:custGeom>
                <a:avLst/>
                <a:gdLst>
                  <a:gd name="T0" fmla="*/ 0 w 5"/>
                  <a:gd name="T1" fmla="*/ 2 h 5"/>
                  <a:gd name="T2" fmla="*/ 2 w 5"/>
                  <a:gd name="T3" fmla="*/ 0 h 5"/>
                  <a:gd name="T4" fmla="*/ 5 w 5"/>
                  <a:gd name="T5" fmla="*/ 2 h 5"/>
                  <a:gd name="T6" fmla="*/ 2 w 5"/>
                  <a:gd name="T7" fmla="*/ 5 h 5"/>
                  <a:gd name="T8" fmla="*/ 0 w 5"/>
                  <a:gd name="T9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4" y="0"/>
                      <a:pt x="5" y="1"/>
                      <a:pt x="5" y="2"/>
                    </a:cubicBezTo>
                    <a:cubicBezTo>
                      <a:pt x="4" y="4"/>
                      <a:pt x="3" y="5"/>
                      <a:pt x="2" y="5"/>
                    </a:cubicBezTo>
                    <a:cubicBezTo>
                      <a:pt x="1" y="4"/>
                      <a:pt x="0" y="3"/>
                      <a:pt x="0" y="2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44" name="Freeform 270"/>
              <p:cNvSpPr/>
              <p:nvPr/>
            </p:nvSpPr>
            <p:spPr bwMode="auto">
              <a:xfrm rot="16069449">
                <a:off x="3161183" y="1765981"/>
                <a:ext cx="42863" cy="67621"/>
              </a:xfrm>
              <a:custGeom>
                <a:avLst/>
                <a:gdLst>
                  <a:gd name="T0" fmla="*/ 1 w 5"/>
                  <a:gd name="T1" fmla="*/ 2 h 5"/>
                  <a:gd name="T2" fmla="*/ 3 w 5"/>
                  <a:gd name="T3" fmla="*/ 0 h 5"/>
                  <a:gd name="T4" fmla="*/ 5 w 5"/>
                  <a:gd name="T5" fmla="*/ 3 h 5"/>
                  <a:gd name="T6" fmla="*/ 3 w 5"/>
                  <a:gd name="T7" fmla="*/ 5 h 5"/>
                  <a:gd name="T8" fmla="*/ 1 w 5"/>
                  <a:gd name="T9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2"/>
                    </a:moveTo>
                    <a:cubicBezTo>
                      <a:pt x="1" y="1"/>
                      <a:pt x="2" y="0"/>
                      <a:pt x="3" y="0"/>
                    </a:cubicBezTo>
                    <a:cubicBezTo>
                      <a:pt x="4" y="0"/>
                      <a:pt x="5" y="2"/>
                      <a:pt x="5" y="3"/>
                    </a:cubicBezTo>
                    <a:cubicBezTo>
                      <a:pt x="5" y="4"/>
                      <a:pt x="4" y="5"/>
                      <a:pt x="3" y="5"/>
                    </a:cubicBezTo>
                    <a:cubicBezTo>
                      <a:pt x="1" y="5"/>
                      <a:pt x="0" y="4"/>
                      <a:pt x="1" y="2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45" name="Freeform 271"/>
              <p:cNvSpPr/>
              <p:nvPr/>
            </p:nvSpPr>
            <p:spPr bwMode="auto">
              <a:xfrm rot="16069449">
                <a:off x="2882200" y="1772759"/>
                <a:ext cx="34925" cy="67621"/>
              </a:xfrm>
              <a:custGeom>
                <a:avLst/>
                <a:gdLst>
                  <a:gd name="T0" fmla="*/ 0 w 4"/>
                  <a:gd name="T1" fmla="*/ 2 h 5"/>
                  <a:gd name="T2" fmla="*/ 2 w 4"/>
                  <a:gd name="T3" fmla="*/ 1 h 5"/>
                  <a:gd name="T4" fmla="*/ 4 w 4"/>
                  <a:gd name="T5" fmla="*/ 3 h 5"/>
                  <a:gd name="T6" fmla="*/ 2 w 4"/>
                  <a:gd name="T7" fmla="*/ 4 h 5"/>
                  <a:gd name="T8" fmla="*/ 0 w 4"/>
                  <a:gd name="T9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0" y="2"/>
                    </a:moveTo>
                    <a:cubicBezTo>
                      <a:pt x="0" y="1"/>
                      <a:pt x="1" y="0"/>
                      <a:pt x="2" y="1"/>
                    </a:cubicBezTo>
                    <a:cubicBezTo>
                      <a:pt x="3" y="1"/>
                      <a:pt x="4" y="2"/>
                      <a:pt x="4" y="3"/>
                    </a:cubicBezTo>
                    <a:cubicBezTo>
                      <a:pt x="3" y="4"/>
                      <a:pt x="3" y="5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46" name="Oval 272"/>
              <p:cNvSpPr>
                <a:spLocks noChangeArrowheads="1"/>
              </p:cNvSpPr>
              <p:nvPr/>
            </p:nvSpPr>
            <p:spPr bwMode="auto">
              <a:xfrm rot="16069449">
                <a:off x="3227318" y="1809428"/>
                <a:ext cx="34925" cy="53846"/>
              </a:xfrm>
              <a:prstGeom prst="ellipse">
                <a:avLst/>
              </a:pr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47" name="Freeform 273"/>
              <p:cNvSpPr/>
              <p:nvPr/>
            </p:nvSpPr>
            <p:spPr bwMode="auto">
              <a:xfrm rot="16069449">
                <a:off x="2833987" y="1818418"/>
                <a:ext cx="25400" cy="40698"/>
              </a:xfrm>
              <a:custGeom>
                <a:avLst/>
                <a:gdLst>
                  <a:gd name="T0" fmla="*/ 0 w 3"/>
                  <a:gd name="T1" fmla="*/ 1 h 3"/>
                  <a:gd name="T2" fmla="*/ 1 w 3"/>
                  <a:gd name="T3" fmla="*/ 0 h 3"/>
                  <a:gd name="T4" fmla="*/ 3 w 3"/>
                  <a:gd name="T5" fmla="*/ 1 h 3"/>
                  <a:gd name="T6" fmla="*/ 1 w 3"/>
                  <a:gd name="T7" fmla="*/ 3 h 3"/>
                  <a:gd name="T8" fmla="*/ 0 w 3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ubicBezTo>
                      <a:pt x="3" y="2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48" name="Freeform 274"/>
              <p:cNvSpPr/>
              <p:nvPr/>
            </p:nvSpPr>
            <p:spPr bwMode="auto">
              <a:xfrm rot="16069449">
                <a:off x="3266538" y="1861528"/>
                <a:ext cx="26988" cy="40698"/>
              </a:xfrm>
              <a:custGeom>
                <a:avLst/>
                <a:gdLst>
                  <a:gd name="T0" fmla="*/ 0 w 3"/>
                  <a:gd name="T1" fmla="*/ 1 h 3"/>
                  <a:gd name="T2" fmla="*/ 1 w 3"/>
                  <a:gd name="T3" fmla="*/ 0 h 3"/>
                  <a:gd name="T4" fmla="*/ 3 w 3"/>
                  <a:gd name="T5" fmla="*/ 1 h 3"/>
                  <a:gd name="T6" fmla="*/ 1 w 3"/>
                  <a:gd name="T7" fmla="*/ 3 h 3"/>
                  <a:gd name="T8" fmla="*/ 0 w 3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2"/>
                      <a:pt x="2" y="3"/>
                      <a:pt x="1" y="3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49" name="Freeform 275"/>
              <p:cNvSpPr/>
              <p:nvPr/>
            </p:nvSpPr>
            <p:spPr bwMode="auto">
              <a:xfrm rot="16069449">
                <a:off x="2792145" y="1856436"/>
                <a:ext cx="17463" cy="26923"/>
              </a:xfrm>
              <a:custGeom>
                <a:avLst/>
                <a:gdLst>
                  <a:gd name="T0" fmla="*/ 0 w 2"/>
                  <a:gd name="T1" fmla="*/ 1 h 2"/>
                  <a:gd name="T2" fmla="*/ 1 w 2"/>
                  <a:gd name="T3" fmla="*/ 0 h 2"/>
                  <a:gd name="T4" fmla="*/ 2 w 2"/>
                  <a:gd name="T5" fmla="*/ 1 h 2"/>
                  <a:gd name="T6" fmla="*/ 1 w 2"/>
                  <a:gd name="T7" fmla="*/ 2 h 2"/>
                  <a:gd name="T8" fmla="*/ 0 w 2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50" name="Freeform 276"/>
              <p:cNvSpPr/>
              <p:nvPr/>
            </p:nvSpPr>
            <p:spPr bwMode="auto">
              <a:xfrm rot="16069449">
                <a:off x="3273872" y="1908326"/>
                <a:ext cx="15875" cy="40698"/>
              </a:xfrm>
              <a:custGeom>
                <a:avLst/>
                <a:gdLst>
                  <a:gd name="T0" fmla="*/ 0 w 2"/>
                  <a:gd name="T1" fmla="*/ 1 h 3"/>
                  <a:gd name="T2" fmla="*/ 1 w 2"/>
                  <a:gd name="T3" fmla="*/ 0 h 3"/>
                  <a:gd name="T4" fmla="*/ 2 w 2"/>
                  <a:gd name="T5" fmla="*/ 2 h 3"/>
                  <a:gd name="T6" fmla="*/ 1 w 2"/>
                  <a:gd name="T7" fmla="*/ 3 h 3"/>
                  <a:gd name="T8" fmla="*/ 0 w 2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2"/>
                      <a:pt x="2" y="3"/>
                      <a:pt x="1" y="3"/>
                    </a:cubicBezTo>
                    <a:cubicBezTo>
                      <a:pt x="1" y="3"/>
                      <a:pt x="0" y="2"/>
                      <a:pt x="0" y="1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1511" name="组合 1510"/>
            <p:cNvGrpSpPr/>
            <p:nvPr/>
          </p:nvGrpSpPr>
          <p:grpSpPr>
            <a:xfrm>
              <a:off x="2971800" y="2077976"/>
              <a:ext cx="608013" cy="560788"/>
              <a:chOff x="8710563" y="-4588817"/>
              <a:chExt cx="1635126" cy="1508125"/>
            </a:xfrm>
          </p:grpSpPr>
          <p:sp>
            <p:nvSpPr>
              <p:cNvPr id="1512" name="Freeform 8"/>
              <p:cNvSpPr/>
              <p:nvPr/>
            </p:nvSpPr>
            <p:spPr bwMode="auto">
              <a:xfrm>
                <a:off x="8913763" y="-4231629"/>
                <a:ext cx="53975" cy="55563"/>
              </a:xfrm>
              <a:custGeom>
                <a:avLst/>
                <a:gdLst>
                  <a:gd name="T0" fmla="*/ 7 w 13"/>
                  <a:gd name="T1" fmla="*/ 1 h 13"/>
                  <a:gd name="T2" fmla="*/ 1 w 13"/>
                  <a:gd name="T3" fmla="*/ 6 h 13"/>
                  <a:gd name="T4" fmla="*/ 6 w 13"/>
                  <a:gd name="T5" fmla="*/ 12 h 13"/>
                  <a:gd name="T6" fmla="*/ 12 w 13"/>
                  <a:gd name="T7" fmla="*/ 7 h 13"/>
                  <a:gd name="T8" fmla="*/ 7 w 13"/>
                  <a:gd name="T9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13">
                    <a:moveTo>
                      <a:pt x="7" y="1"/>
                    </a:moveTo>
                    <a:cubicBezTo>
                      <a:pt x="4" y="0"/>
                      <a:pt x="1" y="3"/>
                      <a:pt x="1" y="6"/>
                    </a:cubicBezTo>
                    <a:cubicBezTo>
                      <a:pt x="0" y="9"/>
                      <a:pt x="3" y="12"/>
                      <a:pt x="6" y="12"/>
                    </a:cubicBezTo>
                    <a:cubicBezTo>
                      <a:pt x="9" y="13"/>
                      <a:pt x="12" y="10"/>
                      <a:pt x="12" y="7"/>
                    </a:cubicBezTo>
                    <a:cubicBezTo>
                      <a:pt x="13" y="4"/>
                      <a:pt x="10" y="1"/>
                      <a:pt x="7" y="1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13" name="Freeform 10"/>
              <p:cNvSpPr/>
              <p:nvPr/>
            </p:nvSpPr>
            <p:spPr bwMode="auto">
              <a:xfrm>
                <a:off x="9053463" y="-4087167"/>
                <a:ext cx="55563" cy="55563"/>
              </a:xfrm>
              <a:custGeom>
                <a:avLst/>
                <a:gdLst>
                  <a:gd name="T0" fmla="*/ 7 w 13"/>
                  <a:gd name="T1" fmla="*/ 0 h 13"/>
                  <a:gd name="T2" fmla="*/ 0 w 13"/>
                  <a:gd name="T3" fmla="*/ 5 h 13"/>
                  <a:gd name="T4" fmla="*/ 5 w 13"/>
                  <a:gd name="T5" fmla="*/ 12 h 13"/>
                  <a:gd name="T6" fmla="*/ 12 w 13"/>
                  <a:gd name="T7" fmla="*/ 7 h 13"/>
                  <a:gd name="T8" fmla="*/ 7 w 13"/>
                  <a:gd name="T9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13">
                    <a:moveTo>
                      <a:pt x="7" y="0"/>
                    </a:moveTo>
                    <a:cubicBezTo>
                      <a:pt x="4" y="0"/>
                      <a:pt x="1" y="2"/>
                      <a:pt x="0" y="5"/>
                    </a:cubicBezTo>
                    <a:cubicBezTo>
                      <a:pt x="0" y="9"/>
                      <a:pt x="2" y="12"/>
                      <a:pt x="5" y="12"/>
                    </a:cubicBezTo>
                    <a:cubicBezTo>
                      <a:pt x="8" y="13"/>
                      <a:pt x="12" y="10"/>
                      <a:pt x="12" y="7"/>
                    </a:cubicBezTo>
                    <a:cubicBezTo>
                      <a:pt x="13" y="4"/>
                      <a:pt x="10" y="1"/>
                      <a:pt x="7" y="0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14" name="Freeform 11"/>
              <p:cNvSpPr/>
              <p:nvPr/>
            </p:nvSpPr>
            <p:spPr bwMode="auto">
              <a:xfrm>
                <a:off x="9015363" y="-4052242"/>
                <a:ext cx="182563" cy="869950"/>
              </a:xfrm>
              <a:custGeom>
                <a:avLst/>
                <a:gdLst>
                  <a:gd name="T0" fmla="*/ 38 w 43"/>
                  <a:gd name="T1" fmla="*/ 148 h 205"/>
                  <a:gd name="T2" fmla="*/ 10 w 43"/>
                  <a:gd name="T3" fmla="*/ 47 h 205"/>
                  <a:gd name="T4" fmla="*/ 3 w 43"/>
                  <a:gd name="T5" fmla="*/ 20 h 205"/>
                  <a:gd name="T6" fmla="*/ 8 w 43"/>
                  <a:gd name="T7" fmla="*/ 6 h 205"/>
                  <a:gd name="T8" fmla="*/ 12 w 43"/>
                  <a:gd name="T9" fmla="*/ 2 h 205"/>
                  <a:gd name="T10" fmla="*/ 10 w 43"/>
                  <a:gd name="T11" fmla="*/ 0 h 205"/>
                  <a:gd name="T12" fmla="*/ 1 w 43"/>
                  <a:gd name="T13" fmla="*/ 20 h 205"/>
                  <a:gd name="T14" fmla="*/ 8 w 43"/>
                  <a:gd name="T15" fmla="*/ 48 h 205"/>
                  <a:gd name="T16" fmla="*/ 35 w 43"/>
                  <a:gd name="T17" fmla="*/ 148 h 205"/>
                  <a:gd name="T18" fmla="*/ 15 w 43"/>
                  <a:gd name="T19" fmla="*/ 204 h 205"/>
                  <a:gd name="T20" fmla="*/ 17 w 43"/>
                  <a:gd name="T21" fmla="*/ 205 h 205"/>
                  <a:gd name="T22" fmla="*/ 38 w 43"/>
                  <a:gd name="T23" fmla="*/ 148 h 2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3" h="205">
                    <a:moveTo>
                      <a:pt x="38" y="148"/>
                    </a:moveTo>
                    <a:cubicBezTo>
                      <a:pt x="43" y="104"/>
                      <a:pt x="22" y="68"/>
                      <a:pt x="10" y="47"/>
                    </a:cubicBezTo>
                    <a:cubicBezTo>
                      <a:pt x="4" y="36"/>
                      <a:pt x="2" y="27"/>
                      <a:pt x="3" y="20"/>
                    </a:cubicBezTo>
                    <a:cubicBezTo>
                      <a:pt x="4" y="14"/>
                      <a:pt x="6" y="9"/>
                      <a:pt x="8" y="6"/>
                    </a:cubicBezTo>
                    <a:cubicBezTo>
                      <a:pt x="10" y="3"/>
                      <a:pt x="12" y="2"/>
                      <a:pt x="12" y="2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0"/>
                      <a:pt x="2" y="7"/>
                      <a:pt x="1" y="20"/>
                    </a:cubicBezTo>
                    <a:cubicBezTo>
                      <a:pt x="0" y="27"/>
                      <a:pt x="1" y="36"/>
                      <a:pt x="8" y="48"/>
                    </a:cubicBezTo>
                    <a:cubicBezTo>
                      <a:pt x="20" y="69"/>
                      <a:pt x="40" y="104"/>
                      <a:pt x="35" y="148"/>
                    </a:cubicBezTo>
                    <a:cubicBezTo>
                      <a:pt x="33" y="165"/>
                      <a:pt x="27" y="184"/>
                      <a:pt x="15" y="204"/>
                    </a:cubicBezTo>
                    <a:cubicBezTo>
                      <a:pt x="17" y="205"/>
                      <a:pt x="17" y="205"/>
                      <a:pt x="17" y="205"/>
                    </a:cubicBezTo>
                    <a:cubicBezTo>
                      <a:pt x="29" y="185"/>
                      <a:pt x="36" y="166"/>
                      <a:pt x="38" y="148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15" name="Freeform 19"/>
              <p:cNvSpPr/>
              <p:nvPr/>
            </p:nvSpPr>
            <p:spPr bwMode="auto">
              <a:xfrm>
                <a:off x="9866263" y="-4460229"/>
                <a:ext cx="85725" cy="88900"/>
              </a:xfrm>
              <a:custGeom>
                <a:avLst/>
                <a:gdLst>
                  <a:gd name="T0" fmla="*/ 17 w 20"/>
                  <a:gd name="T1" fmla="*/ 5 h 21"/>
                  <a:gd name="T2" fmla="*/ 15 w 20"/>
                  <a:gd name="T3" fmla="*/ 18 h 21"/>
                  <a:gd name="T4" fmla="*/ 3 w 20"/>
                  <a:gd name="T5" fmla="*/ 16 h 21"/>
                  <a:gd name="T6" fmla="*/ 5 w 20"/>
                  <a:gd name="T7" fmla="*/ 3 h 21"/>
                  <a:gd name="T8" fmla="*/ 17 w 20"/>
                  <a:gd name="T9" fmla="*/ 5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" h="21">
                    <a:moveTo>
                      <a:pt x="17" y="5"/>
                    </a:moveTo>
                    <a:cubicBezTo>
                      <a:pt x="20" y="10"/>
                      <a:pt x="19" y="15"/>
                      <a:pt x="15" y="18"/>
                    </a:cubicBezTo>
                    <a:cubicBezTo>
                      <a:pt x="11" y="21"/>
                      <a:pt x="5" y="20"/>
                      <a:pt x="3" y="16"/>
                    </a:cubicBezTo>
                    <a:cubicBezTo>
                      <a:pt x="0" y="12"/>
                      <a:pt x="1" y="6"/>
                      <a:pt x="5" y="3"/>
                    </a:cubicBezTo>
                    <a:cubicBezTo>
                      <a:pt x="9" y="0"/>
                      <a:pt x="15" y="1"/>
                      <a:pt x="17" y="5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16" name="Freeform 73"/>
              <p:cNvSpPr/>
              <p:nvPr/>
            </p:nvSpPr>
            <p:spPr bwMode="auto">
              <a:xfrm>
                <a:off x="8858201" y="-3763317"/>
                <a:ext cx="500063" cy="398463"/>
              </a:xfrm>
              <a:custGeom>
                <a:avLst/>
                <a:gdLst>
                  <a:gd name="T0" fmla="*/ 118 w 118"/>
                  <a:gd name="T1" fmla="*/ 0 h 94"/>
                  <a:gd name="T2" fmla="*/ 105 w 118"/>
                  <a:gd name="T3" fmla="*/ 9 h 94"/>
                  <a:gd name="T4" fmla="*/ 89 w 118"/>
                  <a:gd name="T5" fmla="*/ 16 h 94"/>
                  <a:gd name="T6" fmla="*/ 55 w 118"/>
                  <a:gd name="T7" fmla="*/ 21 h 94"/>
                  <a:gd name="T8" fmla="*/ 13 w 118"/>
                  <a:gd name="T9" fmla="*/ 33 h 94"/>
                  <a:gd name="T10" fmla="*/ 3 w 118"/>
                  <a:gd name="T11" fmla="*/ 65 h 94"/>
                  <a:gd name="T12" fmla="*/ 40 w 118"/>
                  <a:gd name="T13" fmla="*/ 86 h 94"/>
                  <a:gd name="T14" fmla="*/ 54 w 118"/>
                  <a:gd name="T15" fmla="*/ 67 h 94"/>
                  <a:gd name="T16" fmla="*/ 42 w 118"/>
                  <a:gd name="T17" fmla="*/ 47 h 94"/>
                  <a:gd name="T18" fmla="*/ 22 w 118"/>
                  <a:gd name="T19" fmla="*/ 56 h 94"/>
                  <a:gd name="T20" fmla="*/ 30 w 118"/>
                  <a:gd name="T21" fmla="*/ 73 h 94"/>
                  <a:gd name="T22" fmla="*/ 36 w 118"/>
                  <a:gd name="T23" fmla="*/ 66 h 94"/>
                  <a:gd name="T24" fmla="*/ 30 w 118"/>
                  <a:gd name="T25" fmla="*/ 58 h 94"/>
                  <a:gd name="T26" fmla="*/ 42 w 118"/>
                  <a:gd name="T27" fmla="*/ 50 h 94"/>
                  <a:gd name="T28" fmla="*/ 26 w 118"/>
                  <a:gd name="T29" fmla="*/ 76 h 94"/>
                  <a:gd name="T30" fmla="*/ 24 w 118"/>
                  <a:gd name="T31" fmla="*/ 38 h 94"/>
                  <a:gd name="T32" fmla="*/ 69 w 118"/>
                  <a:gd name="T33" fmla="*/ 30 h 94"/>
                  <a:gd name="T34" fmla="*/ 111 w 118"/>
                  <a:gd name="T35" fmla="*/ 7 h 94"/>
                  <a:gd name="T36" fmla="*/ 118 w 118"/>
                  <a:gd name="T37" fmla="*/ 0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18" h="94">
                    <a:moveTo>
                      <a:pt x="118" y="0"/>
                    </a:moveTo>
                    <a:cubicBezTo>
                      <a:pt x="115" y="4"/>
                      <a:pt x="109" y="6"/>
                      <a:pt x="105" y="9"/>
                    </a:cubicBezTo>
                    <a:cubicBezTo>
                      <a:pt x="100" y="12"/>
                      <a:pt x="95" y="14"/>
                      <a:pt x="89" y="16"/>
                    </a:cubicBezTo>
                    <a:cubicBezTo>
                      <a:pt x="78" y="19"/>
                      <a:pt x="66" y="21"/>
                      <a:pt x="55" y="21"/>
                    </a:cubicBezTo>
                    <a:cubicBezTo>
                      <a:pt x="40" y="21"/>
                      <a:pt x="24" y="22"/>
                      <a:pt x="13" y="33"/>
                    </a:cubicBezTo>
                    <a:cubicBezTo>
                      <a:pt x="3" y="43"/>
                      <a:pt x="0" y="52"/>
                      <a:pt x="3" y="65"/>
                    </a:cubicBezTo>
                    <a:cubicBezTo>
                      <a:pt x="5" y="80"/>
                      <a:pt x="23" y="94"/>
                      <a:pt x="40" y="86"/>
                    </a:cubicBezTo>
                    <a:cubicBezTo>
                      <a:pt x="48" y="82"/>
                      <a:pt x="54" y="76"/>
                      <a:pt x="54" y="67"/>
                    </a:cubicBezTo>
                    <a:cubicBezTo>
                      <a:pt x="54" y="59"/>
                      <a:pt x="50" y="49"/>
                      <a:pt x="42" y="47"/>
                    </a:cubicBezTo>
                    <a:cubicBezTo>
                      <a:pt x="34" y="44"/>
                      <a:pt x="25" y="50"/>
                      <a:pt x="22" y="56"/>
                    </a:cubicBezTo>
                    <a:cubicBezTo>
                      <a:pt x="19" y="62"/>
                      <a:pt x="22" y="74"/>
                      <a:pt x="30" y="73"/>
                    </a:cubicBezTo>
                    <a:cubicBezTo>
                      <a:pt x="33" y="72"/>
                      <a:pt x="35" y="70"/>
                      <a:pt x="36" y="66"/>
                    </a:cubicBezTo>
                    <a:cubicBezTo>
                      <a:pt x="36" y="61"/>
                      <a:pt x="33" y="61"/>
                      <a:pt x="30" y="58"/>
                    </a:cubicBezTo>
                    <a:cubicBezTo>
                      <a:pt x="25" y="52"/>
                      <a:pt x="36" y="47"/>
                      <a:pt x="42" y="50"/>
                    </a:cubicBezTo>
                    <a:cubicBezTo>
                      <a:pt x="59" y="59"/>
                      <a:pt x="43" y="82"/>
                      <a:pt x="26" y="76"/>
                    </a:cubicBezTo>
                    <a:cubicBezTo>
                      <a:pt x="10" y="70"/>
                      <a:pt x="11" y="47"/>
                      <a:pt x="24" y="38"/>
                    </a:cubicBezTo>
                    <a:cubicBezTo>
                      <a:pt x="36" y="30"/>
                      <a:pt x="55" y="33"/>
                      <a:pt x="69" y="30"/>
                    </a:cubicBezTo>
                    <a:cubicBezTo>
                      <a:pt x="84" y="26"/>
                      <a:pt x="99" y="17"/>
                      <a:pt x="111" y="7"/>
                    </a:cubicBezTo>
                    <a:cubicBezTo>
                      <a:pt x="113" y="5"/>
                      <a:pt x="116" y="3"/>
                      <a:pt x="118" y="0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17" name="Freeform 74"/>
              <p:cNvSpPr/>
              <p:nvPr/>
            </p:nvSpPr>
            <p:spPr bwMode="auto">
              <a:xfrm>
                <a:off x="9375726" y="-3687117"/>
                <a:ext cx="269875" cy="577850"/>
              </a:xfrm>
              <a:custGeom>
                <a:avLst/>
                <a:gdLst>
                  <a:gd name="T0" fmla="*/ 25 w 64"/>
                  <a:gd name="T1" fmla="*/ 0 h 136"/>
                  <a:gd name="T2" fmla="*/ 26 w 64"/>
                  <a:gd name="T3" fmla="*/ 15 h 136"/>
                  <a:gd name="T4" fmla="*/ 25 w 64"/>
                  <a:gd name="T5" fmla="*/ 32 h 136"/>
                  <a:gd name="T6" fmla="*/ 13 w 64"/>
                  <a:gd name="T7" fmla="*/ 65 h 136"/>
                  <a:gd name="T8" fmla="*/ 4 w 64"/>
                  <a:gd name="T9" fmla="*/ 108 h 136"/>
                  <a:gd name="T10" fmla="*/ 26 w 64"/>
                  <a:gd name="T11" fmla="*/ 132 h 136"/>
                  <a:gd name="T12" fmla="*/ 63 w 64"/>
                  <a:gd name="T13" fmla="*/ 109 h 136"/>
                  <a:gd name="T14" fmla="*/ 53 w 64"/>
                  <a:gd name="T15" fmla="*/ 87 h 136"/>
                  <a:gd name="T16" fmla="*/ 29 w 64"/>
                  <a:gd name="T17" fmla="*/ 89 h 136"/>
                  <a:gd name="T18" fmla="*/ 29 w 64"/>
                  <a:gd name="T19" fmla="*/ 111 h 136"/>
                  <a:gd name="T20" fmla="*/ 47 w 64"/>
                  <a:gd name="T21" fmla="*/ 112 h 136"/>
                  <a:gd name="T22" fmla="*/ 43 w 64"/>
                  <a:gd name="T23" fmla="*/ 103 h 136"/>
                  <a:gd name="T24" fmla="*/ 34 w 64"/>
                  <a:gd name="T25" fmla="*/ 104 h 136"/>
                  <a:gd name="T26" fmla="*/ 32 w 64"/>
                  <a:gd name="T27" fmla="*/ 90 h 136"/>
                  <a:gd name="T28" fmla="*/ 48 w 64"/>
                  <a:gd name="T29" fmla="*/ 116 h 136"/>
                  <a:gd name="T30" fmla="*/ 13 w 64"/>
                  <a:gd name="T31" fmla="*/ 100 h 136"/>
                  <a:gd name="T32" fmla="*/ 27 w 64"/>
                  <a:gd name="T33" fmla="*/ 57 h 136"/>
                  <a:gd name="T34" fmla="*/ 27 w 64"/>
                  <a:gd name="T35" fmla="*/ 9 h 136"/>
                  <a:gd name="T36" fmla="*/ 25 w 64"/>
                  <a:gd name="T37" fmla="*/ 0 h 1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64" h="136">
                    <a:moveTo>
                      <a:pt x="25" y="0"/>
                    </a:moveTo>
                    <a:cubicBezTo>
                      <a:pt x="27" y="4"/>
                      <a:pt x="26" y="10"/>
                      <a:pt x="26" y="15"/>
                    </a:cubicBezTo>
                    <a:cubicBezTo>
                      <a:pt x="27" y="21"/>
                      <a:pt x="26" y="27"/>
                      <a:pt x="25" y="32"/>
                    </a:cubicBezTo>
                    <a:cubicBezTo>
                      <a:pt x="23" y="44"/>
                      <a:pt x="18" y="55"/>
                      <a:pt x="13" y="65"/>
                    </a:cubicBezTo>
                    <a:cubicBezTo>
                      <a:pt x="6" y="78"/>
                      <a:pt x="0" y="93"/>
                      <a:pt x="4" y="108"/>
                    </a:cubicBezTo>
                    <a:cubicBezTo>
                      <a:pt x="7" y="121"/>
                      <a:pt x="14" y="127"/>
                      <a:pt x="26" y="132"/>
                    </a:cubicBezTo>
                    <a:cubicBezTo>
                      <a:pt x="41" y="136"/>
                      <a:pt x="62" y="128"/>
                      <a:pt x="63" y="109"/>
                    </a:cubicBezTo>
                    <a:cubicBezTo>
                      <a:pt x="64" y="101"/>
                      <a:pt x="61" y="92"/>
                      <a:pt x="53" y="87"/>
                    </a:cubicBezTo>
                    <a:cubicBezTo>
                      <a:pt x="46" y="84"/>
                      <a:pt x="35" y="83"/>
                      <a:pt x="29" y="89"/>
                    </a:cubicBezTo>
                    <a:cubicBezTo>
                      <a:pt x="24" y="94"/>
                      <a:pt x="24" y="105"/>
                      <a:pt x="29" y="111"/>
                    </a:cubicBezTo>
                    <a:cubicBezTo>
                      <a:pt x="32" y="116"/>
                      <a:pt x="44" y="119"/>
                      <a:pt x="47" y="112"/>
                    </a:cubicBezTo>
                    <a:cubicBezTo>
                      <a:pt x="48" y="109"/>
                      <a:pt x="46" y="105"/>
                      <a:pt x="43" y="103"/>
                    </a:cubicBezTo>
                    <a:cubicBezTo>
                      <a:pt x="39" y="100"/>
                      <a:pt x="38" y="103"/>
                      <a:pt x="34" y="104"/>
                    </a:cubicBezTo>
                    <a:cubicBezTo>
                      <a:pt x="26" y="106"/>
                      <a:pt x="27" y="94"/>
                      <a:pt x="32" y="90"/>
                    </a:cubicBezTo>
                    <a:cubicBezTo>
                      <a:pt x="49" y="79"/>
                      <a:pt x="61" y="105"/>
                      <a:pt x="48" y="116"/>
                    </a:cubicBezTo>
                    <a:cubicBezTo>
                      <a:pt x="35" y="127"/>
                      <a:pt x="15" y="116"/>
                      <a:pt x="13" y="100"/>
                    </a:cubicBezTo>
                    <a:cubicBezTo>
                      <a:pt x="12" y="86"/>
                      <a:pt x="24" y="70"/>
                      <a:pt x="27" y="57"/>
                    </a:cubicBezTo>
                    <a:cubicBezTo>
                      <a:pt x="32" y="42"/>
                      <a:pt x="31" y="24"/>
                      <a:pt x="27" y="9"/>
                    </a:cubicBezTo>
                    <a:cubicBezTo>
                      <a:pt x="27" y="6"/>
                      <a:pt x="26" y="3"/>
                      <a:pt x="25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18" name="Freeform 75"/>
              <p:cNvSpPr/>
              <p:nvPr/>
            </p:nvSpPr>
            <p:spPr bwMode="auto">
              <a:xfrm>
                <a:off x="9582101" y="-3760142"/>
                <a:ext cx="550863" cy="323850"/>
              </a:xfrm>
              <a:custGeom>
                <a:avLst/>
                <a:gdLst>
                  <a:gd name="T0" fmla="*/ 0 w 130"/>
                  <a:gd name="T1" fmla="*/ 0 h 76"/>
                  <a:gd name="T2" fmla="*/ 14 w 130"/>
                  <a:gd name="T3" fmla="*/ 7 h 76"/>
                  <a:gd name="T4" fmla="*/ 29 w 130"/>
                  <a:gd name="T5" fmla="*/ 17 h 76"/>
                  <a:gd name="T6" fmla="*/ 51 w 130"/>
                  <a:gd name="T7" fmla="*/ 43 h 76"/>
                  <a:gd name="T8" fmla="*/ 84 w 130"/>
                  <a:gd name="T9" fmla="*/ 72 h 76"/>
                  <a:gd name="T10" fmla="*/ 116 w 130"/>
                  <a:gd name="T11" fmla="*/ 65 h 76"/>
                  <a:gd name="T12" fmla="*/ 114 w 130"/>
                  <a:gd name="T13" fmla="*/ 22 h 76"/>
                  <a:gd name="T14" fmla="*/ 90 w 130"/>
                  <a:gd name="T15" fmla="*/ 20 h 76"/>
                  <a:gd name="T16" fmla="*/ 80 w 130"/>
                  <a:gd name="T17" fmla="*/ 41 h 76"/>
                  <a:gd name="T18" fmla="*/ 99 w 130"/>
                  <a:gd name="T19" fmla="*/ 52 h 76"/>
                  <a:gd name="T20" fmla="*/ 108 w 130"/>
                  <a:gd name="T21" fmla="*/ 37 h 76"/>
                  <a:gd name="T22" fmla="*/ 99 w 130"/>
                  <a:gd name="T23" fmla="*/ 36 h 76"/>
                  <a:gd name="T24" fmla="*/ 95 w 130"/>
                  <a:gd name="T25" fmla="*/ 45 h 76"/>
                  <a:gd name="T26" fmla="*/ 82 w 130"/>
                  <a:gd name="T27" fmla="*/ 39 h 76"/>
                  <a:gd name="T28" fmla="*/ 113 w 130"/>
                  <a:gd name="T29" fmla="*/ 38 h 76"/>
                  <a:gd name="T30" fmla="*/ 82 w 130"/>
                  <a:gd name="T31" fmla="*/ 60 h 76"/>
                  <a:gd name="T32" fmla="*/ 51 w 130"/>
                  <a:gd name="T33" fmla="*/ 27 h 76"/>
                  <a:gd name="T34" fmla="*/ 10 w 130"/>
                  <a:gd name="T35" fmla="*/ 3 h 76"/>
                  <a:gd name="T36" fmla="*/ 0 w 130"/>
                  <a:gd name="T37" fmla="*/ 0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30" h="76">
                    <a:moveTo>
                      <a:pt x="0" y="0"/>
                    </a:moveTo>
                    <a:cubicBezTo>
                      <a:pt x="5" y="1"/>
                      <a:pt x="10" y="5"/>
                      <a:pt x="14" y="7"/>
                    </a:cubicBezTo>
                    <a:cubicBezTo>
                      <a:pt x="20" y="9"/>
                      <a:pt x="24" y="13"/>
                      <a:pt x="29" y="17"/>
                    </a:cubicBezTo>
                    <a:cubicBezTo>
                      <a:pt x="37" y="24"/>
                      <a:pt x="45" y="34"/>
                      <a:pt x="51" y="43"/>
                    </a:cubicBezTo>
                    <a:cubicBezTo>
                      <a:pt x="59" y="56"/>
                      <a:pt x="68" y="69"/>
                      <a:pt x="84" y="72"/>
                    </a:cubicBezTo>
                    <a:cubicBezTo>
                      <a:pt x="97" y="76"/>
                      <a:pt x="106" y="73"/>
                      <a:pt x="116" y="65"/>
                    </a:cubicBezTo>
                    <a:cubicBezTo>
                      <a:pt x="127" y="54"/>
                      <a:pt x="130" y="32"/>
                      <a:pt x="114" y="22"/>
                    </a:cubicBezTo>
                    <a:cubicBezTo>
                      <a:pt x="107" y="17"/>
                      <a:pt x="98" y="15"/>
                      <a:pt x="90" y="20"/>
                    </a:cubicBezTo>
                    <a:cubicBezTo>
                      <a:pt x="84" y="24"/>
                      <a:pt x="78" y="33"/>
                      <a:pt x="80" y="41"/>
                    </a:cubicBezTo>
                    <a:cubicBezTo>
                      <a:pt x="81" y="48"/>
                      <a:pt x="91" y="53"/>
                      <a:pt x="99" y="52"/>
                    </a:cubicBezTo>
                    <a:cubicBezTo>
                      <a:pt x="105" y="52"/>
                      <a:pt x="113" y="43"/>
                      <a:pt x="108" y="37"/>
                    </a:cubicBezTo>
                    <a:cubicBezTo>
                      <a:pt x="106" y="34"/>
                      <a:pt x="103" y="34"/>
                      <a:pt x="99" y="36"/>
                    </a:cubicBezTo>
                    <a:cubicBezTo>
                      <a:pt x="94" y="38"/>
                      <a:pt x="97" y="41"/>
                      <a:pt x="95" y="45"/>
                    </a:cubicBezTo>
                    <a:cubicBezTo>
                      <a:pt x="93" y="53"/>
                      <a:pt x="83" y="46"/>
                      <a:pt x="82" y="39"/>
                    </a:cubicBezTo>
                    <a:cubicBezTo>
                      <a:pt x="81" y="19"/>
                      <a:pt x="109" y="22"/>
                      <a:pt x="113" y="38"/>
                    </a:cubicBezTo>
                    <a:cubicBezTo>
                      <a:pt x="116" y="55"/>
                      <a:pt x="96" y="67"/>
                      <a:pt x="82" y="60"/>
                    </a:cubicBezTo>
                    <a:cubicBezTo>
                      <a:pt x="69" y="54"/>
                      <a:pt x="61" y="37"/>
                      <a:pt x="51" y="27"/>
                    </a:cubicBezTo>
                    <a:cubicBezTo>
                      <a:pt x="40" y="15"/>
                      <a:pt x="25" y="8"/>
                      <a:pt x="10" y="3"/>
                    </a:cubicBezTo>
                    <a:cubicBezTo>
                      <a:pt x="7" y="2"/>
                      <a:pt x="4" y="1"/>
                      <a:pt x="0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19" name="Freeform 76"/>
              <p:cNvSpPr/>
              <p:nvPr/>
            </p:nvSpPr>
            <p:spPr bwMode="auto">
              <a:xfrm>
                <a:off x="9604326" y="-4333229"/>
                <a:ext cx="457200" cy="454025"/>
              </a:xfrm>
              <a:custGeom>
                <a:avLst/>
                <a:gdLst>
                  <a:gd name="T0" fmla="*/ 0 w 108"/>
                  <a:gd name="T1" fmla="*/ 107 h 107"/>
                  <a:gd name="T2" fmla="*/ 11 w 108"/>
                  <a:gd name="T3" fmla="*/ 96 h 107"/>
                  <a:gd name="T4" fmla="*/ 26 w 108"/>
                  <a:gd name="T5" fmla="*/ 87 h 107"/>
                  <a:gd name="T6" fmla="*/ 59 w 108"/>
                  <a:gd name="T7" fmla="*/ 77 h 107"/>
                  <a:gd name="T8" fmla="*/ 99 w 108"/>
                  <a:gd name="T9" fmla="*/ 58 h 107"/>
                  <a:gd name="T10" fmla="*/ 104 w 108"/>
                  <a:gd name="T11" fmla="*/ 26 h 107"/>
                  <a:gd name="T12" fmla="*/ 64 w 108"/>
                  <a:gd name="T13" fmla="*/ 10 h 107"/>
                  <a:gd name="T14" fmla="*/ 53 w 108"/>
                  <a:gd name="T15" fmla="*/ 31 h 107"/>
                  <a:gd name="T16" fmla="*/ 68 w 108"/>
                  <a:gd name="T17" fmla="*/ 49 h 107"/>
                  <a:gd name="T18" fmla="*/ 86 w 108"/>
                  <a:gd name="T19" fmla="*/ 37 h 107"/>
                  <a:gd name="T20" fmla="*/ 76 w 108"/>
                  <a:gd name="T21" fmla="*/ 22 h 107"/>
                  <a:gd name="T22" fmla="*/ 71 w 108"/>
                  <a:gd name="T23" fmla="*/ 29 h 107"/>
                  <a:gd name="T24" fmla="*/ 77 w 108"/>
                  <a:gd name="T25" fmla="*/ 36 h 107"/>
                  <a:gd name="T26" fmla="*/ 67 w 108"/>
                  <a:gd name="T27" fmla="*/ 46 h 107"/>
                  <a:gd name="T28" fmla="*/ 78 w 108"/>
                  <a:gd name="T29" fmla="*/ 18 h 107"/>
                  <a:gd name="T30" fmla="*/ 87 w 108"/>
                  <a:gd name="T31" fmla="*/ 55 h 107"/>
                  <a:gd name="T32" fmla="*/ 44 w 108"/>
                  <a:gd name="T33" fmla="*/ 70 h 107"/>
                  <a:gd name="T34" fmla="*/ 6 w 108"/>
                  <a:gd name="T35" fmla="*/ 99 h 107"/>
                  <a:gd name="T36" fmla="*/ 0 w 108"/>
                  <a:gd name="T37" fmla="*/ 107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08" h="107">
                    <a:moveTo>
                      <a:pt x="0" y="107"/>
                    </a:moveTo>
                    <a:cubicBezTo>
                      <a:pt x="2" y="103"/>
                      <a:pt x="8" y="100"/>
                      <a:pt x="11" y="96"/>
                    </a:cubicBezTo>
                    <a:cubicBezTo>
                      <a:pt x="15" y="92"/>
                      <a:pt x="20" y="89"/>
                      <a:pt x="26" y="87"/>
                    </a:cubicBezTo>
                    <a:cubicBezTo>
                      <a:pt x="36" y="82"/>
                      <a:pt x="48" y="79"/>
                      <a:pt x="59" y="77"/>
                    </a:cubicBezTo>
                    <a:cubicBezTo>
                      <a:pt x="74" y="74"/>
                      <a:pt x="89" y="71"/>
                      <a:pt x="99" y="58"/>
                    </a:cubicBezTo>
                    <a:cubicBezTo>
                      <a:pt x="106" y="47"/>
                      <a:pt x="108" y="38"/>
                      <a:pt x="104" y="26"/>
                    </a:cubicBezTo>
                    <a:cubicBezTo>
                      <a:pt x="99" y="11"/>
                      <a:pt x="79" y="0"/>
                      <a:pt x="64" y="10"/>
                    </a:cubicBezTo>
                    <a:cubicBezTo>
                      <a:pt x="56" y="15"/>
                      <a:pt x="51" y="23"/>
                      <a:pt x="53" y="31"/>
                    </a:cubicBezTo>
                    <a:cubicBezTo>
                      <a:pt x="54" y="39"/>
                      <a:pt x="60" y="48"/>
                      <a:pt x="68" y="49"/>
                    </a:cubicBezTo>
                    <a:cubicBezTo>
                      <a:pt x="75" y="51"/>
                      <a:pt x="84" y="43"/>
                      <a:pt x="86" y="37"/>
                    </a:cubicBezTo>
                    <a:cubicBezTo>
                      <a:pt x="88" y="30"/>
                      <a:pt x="83" y="19"/>
                      <a:pt x="76" y="22"/>
                    </a:cubicBezTo>
                    <a:cubicBezTo>
                      <a:pt x="72" y="23"/>
                      <a:pt x="71" y="26"/>
                      <a:pt x="71" y="29"/>
                    </a:cubicBezTo>
                    <a:cubicBezTo>
                      <a:pt x="71" y="35"/>
                      <a:pt x="74" y="34"/>
                      <a:pt x="77" y="36"/>
                    </a:cubicBezTo>
                    <a:cubicBezTo>
                      <a:pt x="84" y="42"/>
                      <a:pt x="73" y="48"/>
                      <a:pt x="67" y="46"/>
                    </a:cubicBezTo>
                    <a:cubicBezTo>
                      <a:pt x="48" y="40"/>
                      <a:pt x="62" y="15"/>
                      <a:pt x="78" y="18"/>
                    </a:cubicBezTo>
                    <a:cubicBezTo>
                      <a:pt x="95" y="21"/>
                      <a:pt x="98" y="45"/>
                      <a:pt x="87" y="55"/>
                    </a:cubicBezTo>
                    <a:cubicBezTo>
                      <a:pt x="76" y="65"/>
                      <a:pt x="57" y="65"/>
                      <a:pt x="44" y="70"/>
                    </a:cubicBezTo>
                    <a:cubicBezTo>
                      <a:pt x="29" y="76"/>
                      <a:pt x="16" y="87"/>
                      <a:pt x="6" y="99"/>
                    </a:cubicBezTo>
                    <a:cubicBezTo>
                      <a:pt x="4" y="102"/>
                      <a:pt x="1" y="104"/>
                      <a:pt x="0" y="107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20" name="Freeform 77"/>
              <p:cNvSpPr/>
              <p:nvPr/>
            </p:nvSpPr>
            <p:spPr bwMode="auto">
              <a:xfrm>
                <a:off x="9282063" y="-4541192"/>
                <a:ext cx="279400" cy="565150"/>
              </a:xfrm>
              <a:custGeom>
                <a:avLst/>
                <a:gdLst>
                  <a:gd name="T0" fmla="*/ 53 w 66"/>
                  <a:gd name="T1" fmla="*/ 133 h 133"/>
                  <a:gd name="T2" fmla="*/ 49 w 66"/>
                  <a:gd name="T3" fmla="*/ 118 h 133"/>
                  <a:gd name="T4" fmla="*/ 49 w 66"/>
                  <a:gd name="T5" fmla="*/ 101 h 133"/>
                  <a:gd name="T6" fmla="*/ 56 w 66"/>
                  <a:gd name="T7" fmla="*/ 67 h 133"/>
                  <a:gd name="T8" fmla="*/ 60 w 66"/>
                  <a:gd name="T9" fmla="*/ 23 h 133"/>
                  <a:gd name="T10" fmla="*/ 34 w 66"/>
                  <a:gd name="T11" fmla="*/ 3 h 133"/>
                  <a:gd name="T12" fmla="*/ 1 w 66"/>
                  <a:gd name="T13" fmla="*/ 30 h 133"/>
                  <a:gd name="T14" fmla="*/ 14 w 66"/>
                  <a:gd name="T15" fmla="*/ 50 h 133"/>
                  <a:gd name="T16" fmla="*/ 37 w 66"/>
                  <a:gd name="T17" fmla="*/ 46 h 133"/>
                  <a:gd name="T18" fmla="*/ 35 w 66"/>
                  <a:gd name="T19" fmla="*/ 24 h 133"/>
                  <a:gd name="T20" fmla="*/ 17 w 66"/>
                  <a:gd name="T21" fmla="*/ 25 h 133"/>
                  <a:gd name="T22" fmla="*/ 21 w 66"/>
                  <a:gd name="T23" fmla="*/ 33 h 133"/>
                  <a:gd name="T24" fmla="*/ 30 w 66"/>
                  <a:gd name="T25" fmla="*/ 31 h 133"/>
                  <a:gd name="T26" fmla="*/ 34 w 66"/>
                  <a:gd name="T27" fmla="*/ 45 h 133"/>
                  <a:gd name="T28" fmla="*/ 15 w 66"/>
                  <a:gd name="T29" fmla="*/ 21 h 133"/>
                  <a:gd name="T30" fmla="*/ 51 w 66"/>
                  <a:gd name="T31" fmla="*/ 32 h 133"/>
                  <a:gd name="T32" fmla="*/ 43 w 66"/>
                  <a:gd name="T33" fmla="*/ 77 h 133"/>
                  <a:gd name="T34" fmla="*/ 49 w 66"/>
                  <a:gd name="T35" fmla="*/ 124 h 133"/>
                  <a:gd name="T36" fmla="*/ 53 w 66"/>
                  <a:gd name="T37" fmla="*/ 133 h 1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66" h="133">
                    <a:moveTo>
                      <a:pt x="53" y="133"/>
                    </a:moveTo>
                    <a:cubicBezTo>
                      <a:pt x="51" y="129"/>
                      <a:pt x="50" y="123"/>
                      <a:pt x="49" y="118"/>
                    </a:cubicBezTo>
                    <a:cubicBezTo>
                      <a:pt x="48" y="113"/>
                      <a:pt x="48" y="107"/>
                      <a:pt x="49" y="101"/>
                    </a:cubicBezTo>
                    <a:cubicBezTo>
                      <a:pt x="49" y="90"/>
                      <a:pt x="52" y="78"/>
                      <a:pt x="56" y="67"/>
                    </a:cubicBezTo>
                    <a:cubicBezTo>
                      <a:pt x="62" y="53"/>
                      <a:pt x="66" y="38"/>
                      <a:pt x="60" y="23"/>
                    </a:cubicBezTo>
                    <a:cubicBezTo>
                      <a:pt x="54" y="11"/>
                      <a:pt x="47" y="5"/>
                      <a:pt x="34" y="3"/>
                    </a:cubicBezTo>
                    <a:cubicBezTo>
                      <a:pt x="19" y="0"/>
                      <a:pt x="0" y="11"/>
                      <a:pt x="1" y="30"/>
                    </a:cubicBezTo>
                    <a:cubicBezTo>
                      <a:pt x="1" y="38"/>
                      <a:pt x="5" y="47"/>
                      <a:pt x="14" y="50"/>
                    </a:cubicBezTo>
                    <a:cubicBezTo>
                      <a:pt x="21" y="53"/>
                      <a:pt x="32" y="52"/>
                      <a:pt x="37" y="46"/>
                    </a:cubicBezTo>
                    <a:cubicBezTo>
                      <a:pt x="42" y="40"/>
                      <a:pt x="40" y="29"/>
                      <a:pt x="35" y="24"/>
                    </a:cubicBezTo>
                    <a:cubicBezTo>
                      <a:pt x="30" y="19"/>
                      <a:pt x="19" y="17"/>
                      <a:pt x="17" y="25"/>
                    </a:cubicBezTo>
                    <a:cubicBezTo>
                      <a:pt x="16" y="29"/>
                      <a:pt x="18" y="32"/>
                      <a:pt x="21" y="33"/>
                    </a:cubicBezTo>
                    <a:cubicBezTo>
                      <a:pt x="26" y="36"/>
                      <a:pt x="27" y="32"/>
                      <a:pt x="30" y="31"/>
                    </a:cubicBezTo>
                    <a:cubicBezTo>
                      <a:pt x="38" y="28"/>
                      <a:pt x="39" y="40"/>
                      <a:pt x="34" y="45"/>
                    </a:cubicBezTo>
                    <a:cubicBezTo>
                      <a:pt x="19" y="58"/>
                      <a:pt x="4" y="34"/>
                      <a:pt x="15" y="21"/>
                    </a:cubicBezTo>
                    <a:cubicBezTo>
                      <a:pt x="26" y="8"/>
                      <a:pt x="48" y="17"/>
                      <a:pt x="51" y="32"/>
                    </a:cubicBezTo>
                    <a:cubicBezTo>
                      <a:pt x="54" y="46"/>
                      <a:pt x="45" y="63"/>
                      <a:pt x="43" y="77"/>
                    </a:cubicBezTo>
                    <a:cubicBezTo>
                      <a:pt x="41" y="93"/>
                      <a:pt x="44" y="110"/>
                      <a:pt x="49" y="124"/>
                    </a:cubicBezTo>
                    <a:cubicBezTo>
                      <a:pt x="50" y="127"/>
                      <a:pt x="51" y="131"/>
                      <a:pt x="53" y="133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21" name="Freeform 78"/>
              <p:cNvSpPr/>
              <p:nvPr/>
            </p:nvSpPr>
            <p:spPr bwMode="auto">
              <a:xfrm>
                <a:off x="8786763" y="-4231629"/>
                <a:ext cx="554038" cy="301625"/>
              </a:xfrm>
              <a:custGeom>
                <a:avLst/>
                <a:gdLst>
                  <a:gd name="T0" fmla="*/ 131 w 131"/>
                  <a:gd name="T1" fmla="*/ 71 h 71"/>
                  <a:gd name="T2" fmla="*/ 117 w 131"/>
                  <a:gd name="T3" fmla="*/ 66 h 71"/>
                  <a:gd name="T4" fmla="*/ 102 w 131"/>
                  <a:gd name="T5" fmla="*/ 56 h 71"/>
                  <a:gd name="T6" fmla="*/ 79 w 131"/>
                  <a:gd name="T7" fmla="*/ 31 h 71"/>
                  <a:gd name="T8" fmla="*/ 44 w 131"/>
                  <a:gd name="T9" fmla="*/ 3 h 71"/>
                  <a:gd name="T10" fmla="*/ 13 w 131"/>
                  <a:gd name="T11" fmla="*/ 12 h 71"/>
                  <a:gd name="T12" fmla="*/ 16 w 131"/>
                  <a:gd name="T13" fmla="*/ 55 h 71"/>
                  <a:gd name="T14" fmla="*/ 40 w 131"/>
                  <a:gd name="T15" fmla="*/ 56 h 71"/>
                  <a:gd name="T16" fmla="*/ 50 w 131"/>
                  <a:gd name="T17" fmla="*/ 34 h 71"/>
                  <a:gd name="T18" fmla="*/ 31 w 131"/>
                  <a:gd name="T19" fmla="*/ 24 h 71"/>
                  <a:gd name="T20" fmla="*/ 22 w 131"/>
                  <a:gd name="T21" fmla="*/ 39 h 71"/>
                  <a:gd name="T22" fmla="*/ 31 w 131"/>
                  <a:gd name="T23" fmla="*/ 40 h 71"/>
                  <a:gd name="T24" fmla="*/ 34 w 131"/>
                  <a:gd name="T25" fmla="*/ 31 h 71"/>
                  <a:gd name="T26" fmla="*/ 47 w 131"/>
                  <a:gd name="T27" fmla="*/ 36 h 71"/>
                  <a:gd name="T28" fmla="*/ 17 w 131"/>
                  <a:gd name="T29" fmla="*/ 38 h 71"/>
                  <a:gd name="T30" fmla="*/ 47 w 131"/>
                  <a:gd name="T31" fmla="*/ 15 h 71"/>
                  <a:gd name="T32" fmla="*/ 79 w 131"/>
                  <a:gd name="T33" fmla="*/ 47 h 71"/>
                  <a:gd name="T34" fmla="*/ 121 w 131"/>
                  <a:gd name="T35" fmla="*/ 69 h 71"/>
                  <a:gd name="T36" fmla="*/ 131 w 131"/>
                  <a:gd name="T37" fmla="*/ 71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31" h="71">
                    <a:moveTo>
                      <a:pt x="131" y="71"/>
                    </a:moveTo>
                    <a:cubicBezTo>
                      <a:pt x="126" y="71"/>
                      <a:pt x="121" y="67"/>
                      <a:pt x="117" y="66"/>
                    </a:cubicBezTo>
                    <a:cubicBezTo>
                      <a:pt x="111" y="63"/>
                      <a:pt x="106" y="60"/>
                      <a:pt x="102" y="56"/>
                    </a:cubicBezTo>
                    <a:cubicBezTo>
                      <a:pt x="93" y="49"/>
                      <a:pt x="85" y="40"/>
                      <a:pt x="79" y="31"/>
                    </a:cubicBezTo>
                    <a:cubicBezTo>
                      <a:pt x="70" y="18"/>
                      <a:pt x="60" y="6"/>
                      <a:pt x="44" y="3"/>
                    </a:cubicBezTo>
                    <a:cubicBezTo>
                      <a:pt x="32" y="0"/>
                      <a:pt x="22" y="3"/>
                      <a:pt x="13" y="12"/>
                    </a:cubicBezTo>
                    <a:cubicBezTo>
                      <a:pt x="2" y="23"/>
                      <a:pt x="0" y="45"/>
                      <a:pt x="16" y="55"/>
                    </a:cubicBezTo>
                    <a:cubicBezTo>
                      <a:pt x="24" y="60"/>
                      <a:pt x="33" y="61"/>
                      <a:pt x="40" y="56"/>
                    </a:cubicBezTo>
                    <a:cubicBezTo>
                      <a:pt x="47" y="51"/>
                      <a:pt x="52" y="43"/>
                      <a:pt x="50" y="34"/>
                    </a:cubicBezTo>
                    <a:cubicBezTo>
                      <a:pt x="48" y="27"/>
                      <a:pt x="38" y="22"/>
                      <a:pt x="31" y="24"/>
                    </a:cubicBezTo>
                    <a:cubicBezTo>
                      <a:pt x="24" y="25"/>
                      <a:pt x="16" y="33"/>
                      <a:pt x="22" y="39"/>
                    </a:cubicBezTo>
                    <a:cubicBezTo>
                      <a:pt x="24" y="42"/>
                      <a:pt x="27" y="42"/>
                      <a:pt x="31" y="40"/>
                    </a:cubicBezTo>
                    <a:cubicBezTo>
                      <a:pt x="35" y="38"/>
                      <a:pt x="33" y="35"/>
                      <a:pt x="34" y="31"/>
                    </a:cubicBezTo>
                    <a:cubicBezTo>
                      <a:pt x="36" y="23"/>
                      <a:pt x="47" y="30"/>
                      <a:pt x="47" y="36"/>
                    </a:cubicBezTo>
                    <a:cubicBezTo>
                      <a:pt x="49" y="56"/>
                      <a:pt x="21" y="55"/>
                      <a:pt x="17" y="38"/>
                    </a:cubicBezTo>
                    <a:cubicBezTo>
                      <a:pt x="13" y="22"/>
                      <a:pt x="33" y="9"/>
                      <a:pt x="47" y="15"/>
                    </a:cubicBezTo>
                    <a:cubicBezTo>
                      <a:pt x="60" y="20"/>
                      <a:pt x="69" y="38"/>
                      <a:pt x="79" y="47"/>
                    </a:cubicBezTo>
                    <a:cubicBezTo>
                      <a:pt x="91" y="58"/>
                      <a:pt x="106" y="65"/>
                      <a:pt x="121" y="69"/>
                    </a:cubicBezTo>
                    <a:cubicBezTo>
                      <a:pt x="125" y="70"/>
                      <a:pt x="128" y="71"/>
                      <a:pt x="131" y="71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22" name="Freeform 79"/>
              <p:cNvSpPr/>
              <p:nvPr/>
            </p:nvSpPr>
            <p:spPr bwMode="auto">
              <a:xfrm>
                <a:off x="9218563" y="-4077642"/>
                <a:ext cx="490538" cy="492125"/>
              </a:xfrm>
              <a:custGeom>
                <a:avLst/>
                <a:gdLst>
                  <a:gd name="T0" fmla="*/ 46 w 116"/>
                  <a:gd name="T1" fmla="*/ 109 h 116"/>
                  <a:gd name="T2" fmla="*/ 109 w 116"/>
                  <a:gd name="T3" fmla="*/ 70 h 116"/>
                  <a:gd name="T4" fmla="*/ 70 w 116"/>
                  <a:gd name="T5" fmla="*/ 6 h 116"/>
                  <a:gd name="T6" fmla="*/ 6 w 116"/>
                  <a:gd name="T7" fmla="*/ 46 h 116"/>
                  <a:gd name="T8" fmla="*/ 46 w 116"/>
                  <a:gd name="T9" fmla="*/ 109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6" h="116">
                    <a:moveTo>
                      <a:pt x="46" y="109"/>
                    </a:moveTo>
                    <a:cubicBezTo>
                      <a:pt x="74" y="116"/>
                      <a:pt x="103" y="98"/>
                      <a:pt x="109" y="70"/>
                    </a:cubicBezTo>
                    <a:cubicBezTo>
                      <a:pt x="116" y="41"/>
                      <a:pt x="98" y="13"/>
                      <a:pt x="70" y="6"/>
                    </a:cubicBezTo>
                    <a:cubicBezTo>
                      <a:pt x="41" y="0"/>
                      <a:pt x="13" y="18"/>
                      <a:pt x="6" y="46"/>
                    </a:cubicBezTo>
                    <a:cubicBezTo>
                      <a:pt x="0" y="74"/>
                      <a:pt x="17" y="103"/>
                      <a:pt x="46" y="109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23" name="Freeform 80"/>
              <p:cNvSpPr/>
              <p:nvPr/>
            </p:nvSpPr>
            <p:spPr bwMode="auto">
              <a:xfrm>
                <a:off x="9069338" y="-3844279"/>
                <a:ext cx="446088" cy="722313"/>
              </a:xfrm>
              <a:custGeom>
                <a:avLst/>
                <a:gdLst>
                  <a:gd name="T0" fmla="*/ 38 w 105"/>
                  <a:gd name="T1" fmla="*/ 147 h 170"/>
                  <a:gd name="T2" fmla="*/ 97 w 105"/>
                  <a:gd name="T3" fmla="*/ 97 h 170"/>
                  <a:gd name="T4" fmla="*/ 102 w 105"/>
                  <a:gd name="T5" fmla="*/ 53 h 170"/>
                  <a:gd name="T6" fmla="*/ 97 w 105"/>
                  <a:gd name="T7" fmla="*/ 26 h 170"/>
                  <a:gd name="T8" fmla="*/ 102 w 105"/>
                  <a:gd name="T9" fmla="*/ 0 h 170"/>
                  <a:gd name="T10" fmla="*/ 90 w 105"/>
                  <a:gd name="T11" fmla="*/ 13 h 170"/>
                  <a:gd name="T12" fmla="*/ 72 w 105"/>
                  <a:gd name="T13" fmla="*/ 27 h 170"/>
                  <a:gd name="T14" fmla="*/ 38 w 105"/>
                  <a:gd name="T15" fmla="*/ 51 h 170"/>
                  <a:gd name="T16" fmla="*/ 15 w 105"/>
                  <a:gd name="T17" fmla="*/ 97 h 170"/>
                  <a:gd name="T18" fmla="*/ 12 w 105"/>
                  <a:gd name="T19" fmla="*/ 151 h 170"/>
                  <a:gd name="T20" fmla="*/ 7 w 105"/>
                  <a:gd name="T21" fmla="*/ 161 h 170"/>
                  <a:gd name="T22" fmla="*/ 4 w 105"/>
                  <a:gd name="T23" fmla="*/ 166 h 170"/>
                  <a:gd name="T24" fmla="*/ 2 w 105"/>
                  <a:gd name="T25" fmla="*/ 168 h 170"/>
                  <a:gd name="T26" fmla="*/ 0 w 105"/>
                  <a:gd name="T27" fmla="*/ 170 h 170"/>
                  <a:gd name="T28" fmla="*/ 3 w 105"/>
                  <a:gd name="T29" fmla="*/ 168 h 170"/>
                  <a:gd name="T30" fmla="*/ 6 w 105"/>
                  <a:gd name="T31" fmla="*/ 166 h 170"/>
                  <a:gd name="T32" fmla="*/ 11 w 105"/>
                  <a:gd name="T33" fmla="*/ 162 h 170"/>
                  <a:gd name="T34" fmla="*/ 23 w 105"/>
                  <a:gd name="T35" fmla="*/ 154 h 170"/>
                  <a:gd name="T36" fmla="*/ 38 w 105"/>
                  <a:gd name="T37" fmla="*/ 147 h 1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05" h="170">
                    <a:moveTo>
                      <a:pt x="38" y="147"/>
                    </a:moveTo>
                    <a:cubicBezTo>
                      <a:pt x="61" y="136"/>
                      <a:pt x="87" y="122"/>
                      <a:pt x="97" y="97"/>
                    </a:cubicBezTo>
                    <a:cubicBezTo>
                      <a:pt x="103" y="83"/>
                      <a:pt x="105" y="68"/>
                      <a:pt x="102" y="53"/>
                    </a:cubicBezTo>
                    <a:cubicBezTo>
                      <a:pt x="100" y="43"/>
                      <a:pt x="97" y="35"/>
                      <a:pt x="97" y="26"/>
                    </a:cubicBezTo>
                    <a:cubicBezTo>
                      <a:pt x="98" y="17"/>
                      <a:pt x="100" y="8"/>
                      <a:pt x="102" y="0"/>
                    </a:cubicBezTo>
                    <a:cubicBezTo>
                      <a:pt x="101" y="4"/>
                      <a:pt x="93" y="10"/>
                      <a:pt x="90" y="13"/>
                    </a:cubicBezTo>
                    <a:cubicBezTo>
                      <a:pt x="84" y="18"/>
                      <a:pt x="78" y="22"/>
                      <a:pt x="72" y="27"/>
                    </a:cubicBezTo>
                    <a:cubicBezTo>
                      <a:pt x="60" y="34"/>
                      <a:pt x="48" y="41"/>
                      <a:pt x="38" y="51"/>
                    </a:cubicBezTo>
                    <a:cubicBezTo>
                      <a:pt x="25" y="63"/>
                      <a:pt x="18" y="80"/>
                      <a:pt x="15" y="97"/>
                    </a:cubicBezTo>
                    <a:cubicBezTo>
                      <a:pt x="12" y="115"/>
                      <a:pt x="17" y="133"/>
                      <a:pt x="12" y="151"/>
                    </a:cubicBezTo>
                    <a:cubicBezTo>
                      <a:pt x="10" y="154"/>
                      <a:pt x="9" y="158"/>
                      <a:pt x="7" y="161"/>
                    </a:cubicBezTo>
                    <a:cubicBezTo>
                      <a:pt x="6" y="163"/>
                      <a:pt x="5" y="164"/>
                      <a:pt x="4" y="166"/>
                    </a:cubicBezTo>
                    <a:cubicBezTo>
                      <a:pt x="3" y="167"/>
                      <a:pt x="3" y="167"/>
                      <a:pt x="2" y="168"/>
                    </a:cubicBezTo>
                    <a:cubicBezTo>
                      <a:pt x="1" y="169"/>
                      <a:pt x="1" y="170"/>
                      <a:pt x="0" y="170"/>
                    </a:cubicBezTo>
                    <a:cubicBezTo>
                      <a:pt x="2" y="169"/>
                      <a:pt x="2" y="169"/>
                      <a:pt x="3" y="168"/>
                    </a:cubicBezTo>
                    <a:cubicBezTo>
                      <a:pt x="4" y="168"/>
                      <a:pt x="5" y="167"/>
                      <a:pt x="6" y="166"/>
                    </a:cubicBezTo>
                    <a:cubicBezTo>
                      <a:pt x="8" y="165"/>
                      <a:pt x="9" y="163"/>
                      <a:pt x="11" y="162"/>
                    </a:cubicBezTo>
                    <a:cubicBezTo>
                      <a:pt x="15" y="159"/>
                      <a:pt x="19" y="157"/>
                      <a:pt x="23" y="154"/>
                    </a:cubicBezTo>
                    <a:cubicBezTo>
                      <a:pt x="28" y="152"/>
                      <a:pt x="33" y="149"/>
                      <a:pt x="38" y="147"/>
                    </a:cubicBezTo>
                  </a:path>
                </a:pathLst>
              </a:custGeom>
              <a:gradFill>
                <a:gsLst>
                  <a:gs pos="0">
                    <a:srgbClr val="FF0000"/>
                  </a:gs>
                  <a:gs pos="61000">
                    <a:srgbClr val="C00000"/>
                  </a:gs>
                  <a:gs pos="100000">
                    <a:srgbClr val="800000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24" name="Freeform 81"/>
              <p:cNvSpPr/>
              <p:nvPr/>
            </p:nvSpPr>
            <p:spPr bwMode="auto">
              <a:xfrm>
                <a:off x="9226501" y="-3844279"/>
                <a:ext cx="288925" cy="479425"/>
              </a:xfrm>
              <a:custGeom>
                <a:avLst/>
                <a:gdLst>
                  <a:gd name="T0" fmla="*/ 65 w 68"/>
                  <a:gd name="T1" fmla="*/ 53 h 113"/>
                  <a:gd name="T2" fmla="*/ 60 w 68"/>
                  <a:gd name="T3" fmla="*/ 26 h 113"/>
                  <a:gd name="T4" fmla="*/ 65 w 68"/>
                  <a:gd name="T5" fmla="*/ 0 h 113"/>
                  <a:gd name="T6" fmla="*/ 53 w 68"/>
                  <a:gd name="T7" fmla="*/ 13 h 113"/>
                  <a:gd name="T8" fmla="*/ 35 w 68"/>
                  <a:gd name="T9" fmla="*/ 27 h 113"/>
                  <a:gd name="T10" fmla="*/ 1 w 68"/>
                  <a:gd name="T11" fmla="*/ 51 h 113"/>
                  <a:gd name="T12" fmla="*/ 0 w 68"/>
                  <a:gd name="T13" fmla="*/ 52 h 113"/>
                  <a:gd name="T14" fmla="*/ 36 w 68"/>
                  <a:gd name="T15" fmla="*/ 50 h 113"/>
                  <a:gd name="T16" fmla="*/ 8 w 68"/>
                  <a:gd name="T17" fmla="*/ 113 h 113"/>
                  <a:gd name="T18" fmla="*/ 48 w 68"/>
                  <a:gd name="T19" fmla="*/ 58 h 113"/>
                  <a:gd name="T20" fmla="*/ 59 w 68"/>
                  <a:gd name="T21" fmla="*/ 99 h 113"/>
                  <a:gd name="T22" fmla="*/ 60 w 68"/>
                  <a:gd name="T23" fmla="*/ 97 h 113"/>
                  <a:gd name="T24" fmla="*/ 65 w 68"/>
                  <a:gd name="T25" fmla="*/ 53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8" h="113">
                    <a:moveTo>
                      <a:pt x="65" y="53"/>
                    </a:moveTo>
                    <a:cubicBezTo>
                      <a:pt x="63" y="43"/>
                      <a:pt x="60" y="35"/>
                      <a:pt x="60" y="26"/>
                    </a:cubicBezTo>
                    <a:cubicBezTo>
                      <a:pt x="61" y="17"/>
                      <a:pt x="63" y="8"/>
                      <a:pt x="65" y="0"/>
                    </a:cubicBezTo>
                    <a:cubicBezTo>
                      <a:pt x="64" y="4"/>
                      <a:pt x="56" y="10"/>
                      <a:pt x="53" y="13"/>
                    </a:cubicBezTo>
                    <a:cubicBezTo>
                      <a:pt x="47" y="18"/>
                      <a:pt x="41" y="22"/>
                      <a:pt x="35" y="27"/>
                    </a:cubicBezTo>
                    <a:cubicBezTo>
                      <a:pt x="23" y="34"/>
                      <a:pt x="11" y="41"/>
                      <a:pt x="1" y="51"/>
                    </a:cubicBezTo>
                    <a:cubicBezTo>
                      <a:pt x="0" y="51"/>
                      <a:pt x="0" y="52"/>
                      <a:pt x="0" y="52"/>
                    </a:cubicBezTo>
                    <a:cubicBezTo>
                      <a:pt x="26" y="50"/>
                      <a:pt x="32" y="43"/>
                      <a:pt x="36" y="50"/>
                    </a:cubicBezTo>
                    <a:cubicBezTo>
                      <a:pt x="36" y="76"/>
                      <a:pt x="22" y="98"/>
                      <a:pt x="8" y="113"/>
                    </a:cubicBezTo>
                    <a:cubicBezTo>
                      <a:pt x="38" y="88"/>
                      <a:pt x="40" y="52"/>
                      <a:pt x="48" y="58"/>
                    </a:cubicBezTo>
                    <a:cubicBezTo>
                      <a:pt x="58" y="70"/>
                      <a:pt x="61" y="86"/>
                      <a:pt x="59" y="99"/>
                    </a:cubicBezTo>
                    <a:cubicBezTo>
                      <a:pt x="59" y="98"/>
                      <a:pt x="60" y="98"/>
                      <a:pt x="60" y="97"/>
                    </a:cubicBezTo>
                    <a:cubicBezTo>
                      <a:pt x="66" y="83"/>
                      <a:pt x="68" y="68"/>
                      <a:pt x="65" y="53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25" name="Freeform 82"/>
              <p:cNvSpPr/>
              <p:nvPr/>
            </p:nvSpPr>
            <p:spPr bwMode="auto">
              <a:xfrm>
                <a:off x="9493201" y="-3823642"/>
                <a:ext cx="407988" cy="742950"/>
              </a:xfrm>
              <a:custGeom>
                <a:avLst/>
                <a:gdLst>
                  <a:gd name="T0" fmla="*/ 93 w 96"/>
                  <a:gd name="T1" fmla="*/ 130 h 175"/>
                  <a:gd name="T2" fmla="*/ 80 w 96"/>
                  <a:gd name="T3" fmla="*/ 54 h 175"/>
                  <a:gd name="T4" fmla="*/ 45 w 96"/>
                  <a:gd name="T5" fmla="*/ 27 h 175"/>
                  <a:gd name="T6" fmla="*/ 19 w 96"/>
                  <a:gd name="T7" fmla="*/ 17 h 175"/>
                  <a:gd name="T8" fmla="*/ 0 w 96"/>
                  <a:gd name="T9" fmla="*/ 0 h 175"/>
                  <a:gd name="T10" fmla="*/ 4 w 96"/>
                  <a:gd name="T11" fmla="*/ 17 h 175"/>
                  <a:gd name="T12" fmla="*/ 7 w 96"/>
                  <a:gd name="T13" fmla="*/ 39 h 175"/>
                  <a:gd name="T14" fmla="*/ 10 w 96"/>
                  <a:gd name="T15" fmla="*/ 81 h 175"/>
                  <a:gd name="T16" fmla="*/ 39 w 96"/>
                  <a:gd name="T17" fmla="*/ 125 h 175"/>
                  <a:gd name="T18" fmla="*/ 82 w 96"/>
                  <a:gd name="T19" fmla="*/ 155 h 175"/>
                  <a:gd name="T20" fmla="*/ 89 w 96"/>
                  <a:gd name="T21" fmla="*/ 164 h 175"/>
                  <a:gd name="T22" fmla="*/ 91 w 96"/>
                  <a:gd name="T23" fmla="*/ 170 h 175"/>
                  <a:gd name="T24" fmla="*/ 93 w 96"/>
                  <a:gd name="T25" fmla="*/ 172 h 175"/>
                  <a:gd name="T26" fmla="*/ 93 w 96"/>
                  <a:gd name="T27" fmla="*/ 175 h 175"/>
                  <a:gd name="T28" fmla="*/ 93 w 96"/>
                  <a:gd name="T29" fmla="*/ 171 h 175"/>
                  <a:gd name="T30" fmla="*/ 93 w 96"/>
                  <a:gd name="T31" fmla="*/ 168 h 175"/>
                  <a:gd name="T32" fmla="*/ 92 w 96"/>
                  <a:gd name="T33" fmla="*/ 161 h 175"/>
                  <a:gd name="T34" fmla="*/ 92 w 96"/>
                  <a:gd name="T35" fmla="*/ 147 h 175"/>
                  <a:gd name="T36" fmla="*/ 93 w 96"/>
                  <a:gd name="T37" fmla="*/ 130 h 1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96" h="175">
                    <a:moveTo>
                      <a:pt x="93" y="130"/>
                    </a:moveTo>
                    <a:cubicBezTo>
                      <a:pt x="96" y="105"/>
                      <a:pt x="96" y="75"/>
                      <a:pt x="80" y="54"/>
                    </a:cubicBezTo>
                    <a:cubicBezTo>
                      <a:pt x="71" y="42"/>
                      <a:pt x="59" y="33"/>
                      <a:pt x="45" y="27"/>
                    </a:cubicBezTo>
                    <a:cubicBezTo>
                      <a:pt x="36" y="24"/>
                      <a:pt x="27" y="23"/>
                      <a:pt x="19" y="17"/>
                    </a:cubicBezTo>
                    <a:cubicBezTo>
                      <a:pt x="12" y="12"/>
                      <a:pt x="6" y="6"/>
                      <a:pt x="0" y="0"/>
                    </a:cubicBezTo>
                    <a:cubicBezTo>
                      <a:pt x="3" y="3"/>
                      <a:pt x="3" y="13"/>
                      <a:pt x="4" y="17"/>
                    </a:cubicBezTo>
                    <a:cubicBezTo>
                      <a:pt x="6" y="25"/>
                      <a:pt x="7" y="32"/>
                      <a:pt x="7" y="39"/>
                    </a:cubicBezTo>
                    <a:cubicBezTo>
                      <a:pt x="8" y="53"/>
                      <a:pt x="7" y="68"/>
                      <a:pt x="10" y="81"/>
                    </a:cubicBezTo>
                    <a:cubicBezTo>
                      <a:pt x="14" y="99"/>
                      <a:pt x="25" y="113"/>
                      <a:pt x="39" y="125"/>
                    </a:cubicBezTo>
                    <a:cubicBezTo>
                      <a:pt x="52" y="136"/>
                      <a:pt x="71" y="141"/>
                      <a:pt x="82" y="155"/>
                    </a:cubicBezTo>
                    <a:cubicBezTo>
                      <a:pt x="85" y="158"/>
                      <a:pt x="87" y="161"/>
                      <a:pt x="89" y="164"/>
                    </a:cubicBezTo>
                    <a:cubicBezTo>
                      <a:pt x="90" y="166"/>
                      <a:pt x="91" y="168"/>
                      <a:pt x="91" y="170"/>
                    </a:cubicBezTo>
                    <a:cubicBezTo>
                      <a:pt x="92" y="171"/>
                      <a:pt x="92" y="171"/>
                      <a:pt x="93" y="172"/>
                    </a:cubicBezTo>
                    <a:cubicBezTo>
                      <a:pt x="93" y="173"/>
                      <a:pt x="93" y="174"/>
                      <a:pt x="93" y="175"/>
                    </a:cubicBezTo>
                    <a:cubicBezTo>
                      <a:pt x="93" y="172"/>
                      <a:pt x="93" y="172"/>
                      <a:pt x="93" y="171"/>
                    </a:cubicBezTo>
                    <a:cubicBezTo>
                      <a:pt x="93" y="170"/>
                      <a:pt x="93" y="169"/>
                      <a:pt x="93" y="168"/>
                    </a:cubicBezTo>
                    <a:cubicBezTo>
                      <a:pt x="93" y="165"/>
                      <a:pt x="92" y="164"/>
                      <a:pt x="92" y="161"/>
                    </a:cubicBezTo>
                    <a:cubicBezTo>
                      <a:pt x="92" y="157"/>
                      <a:pt x="92" y="152"/>
                      <a:pt x="92" y="147"/>
                    </a:cubicBezTo>
                    <a:cubicBezTo>
                      <a:pt x="92" y="142"/>
                      <a:pt x="92" y="136"/>
                      <a:pt x="93" y="130"/>
                    </a:cubicBezTo>
                  </a:path>
                </a:pathLst>
              </a:custGeom>
              <a:gradFill>
                <a:gsLst>
                  <a:gs pos="0">
                    <a:srgbClr val="FF0000"/>
                  </a:gs>
                  <a:gs pos="61000">
                    <a:srgbClr val="C00000"/>
                  </a:gs>
                  <a:gs pos="100000">
                    <a:srgbClr val="800000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26" name="Freeform 83"/>
              <p:cNvSpPr/>
              <p:nvPr/>
            </p:nvSpPr>
            <p:spPr bwMode="auto">
              <a:xfrm>
                <a:off x="9493201" y="-3823642"/>
                <a:ext cx="347663" cy="454025"/>
              </a:xfrm>
              <a:custGeom>
                <a:avLst/>
                <a:gdLst>
                  <a:gd name="T0" fmla="*/ 45 w 82"/>
                  <a:gd name="T1" fmla="*/ 27 h 107"/>
                  <a:gd name="T2" fmla="*/ 19 w 82"/>
                  <a:gd name="T3" fmla="*/ 17 h 107"/>
                  <a:gd name="T4" fmla="*/ 0 w 82"/>
                  <a:gd name="T5" fmla="*/ 0 h 107"/>
                  <a:gd name="T6" fmla="*/ 4 w 82"/>
                  <a:gd name="T7" fmla="*/ 17 h 107"/>
                  <a:gd name="T8" fmla="*/ 7 w 82"/>
                  <a:gd name="T9" fmla="*/ 39 h 107"/>
                  <a:gd name="T10" fmla="*/ 10 w 82"/>
                  <a:gd name="T11" fmla="*/ 81 h 107"/>
                  <a:gd name="T12" fmla="*/ 11 w 82"/>
                  <a:gd name="T13" fmla="*/ 83 h 107"/>
                  <a:gd name="T14" fmla="*/ 28 w 82"/>
                  <a:gd name="T15" fmla="*/ 51 h 107"/>
                  <a:gd name="T16" fmla="*/ 67 w 82"/>
                  <a:gd name="T17" fmla="*/ 107 h 107"/>
                  <a:gd name="T18" fmla="*/ 41 w 82"/>
                  <a:gd name="T19" fmla="*/ 44 h 107"/>
                  <a:gd name="T20" fmla="*/ 82 w 82"/>
                  <a:gd name="T21" fmla="*/ 56 h 107"/>
                  <a:gd name="T22" fmla="*/ 80 w 82"/>
                  <a:gd name="T23" fmla="*/ 54 h 107"/>
                  <a:gd name="T24" fmla="*/ 45 w 82"/>
                  <a:gd name="T25" fmla="*/ 27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2" h="107">
                    <a:moveTo>
                      <a:pt x="45" y="27"/>
                    </a:moveTo>
                    <a:cubicBezTo>
                      <a:pt x="36" y="24"/>
                      <a:pt x="27" y="23"/>
                      <a:pt x="19" y="17"/>
                    </a:cubicBezTo>
                    <a:cubicBezTo>
                      <a:pt x="12" y="12"/>
                      <a:pt x="6" y="6"/>
                      <a:pt x="0" y="0"/>
                    </a:cubicBezTo>
                    <a:cubicBezTo>
                      <a:pt x="3" y="3"/>
                      <a:pt x="3" y="13"/>
                      <a:pt x="4" y="17"/>
                    </a:cubicBezTo>
                    <a:cubicBezTo>
                      <a:pt x="6" y="25"/>
                      <a:pt x="7" y="32"/>
                      <a:pt x="7" y="39"/>
                    </a:cubicBezTo>
                    <a:cubicBezTo>
                      <a:pt x="8" y="53"/>
                      <a:pt x="7" y="68"/>
                      <a:pt x="10" y="81"/>
                    </a:cubicBezTo>
                    <a:cubicBezTo>
                      <a:pt x="10" y="82"/>
                      <a:pt x="11" y="82"/>
                      <a:pt x="11" y="83"/>
                    </a:cubicBezTo>
                    <a:cubicBezTo>
                      <a:pt x="23" y="60"/>
                      <a:pt x="20" y="51"/>
                      <a:pt x="28" y="51"/>
                    </a:cubicBezTo>
                    <a:cubicBezTo>
                      <a:pt x="50" y="64"/>
                      <a:pt x="61" y="87"/>
                      <a:pt x="67" y="107"/>
                    </a:cubicBezTo>
                    <a:cubicBezTo>
                      <a:pt x="61" y="69"/>
                      <a:pt x="32" y="48"/>
                      <a:pt x="41" y="44"/>
                    </a:cubicBezTo>
                    <a:cubicBezTo>
                      <a:pt x="56" y="42"/>
                      <a:pt x="72" y="48"/>
                      <a:pt x="82" y="56"/>
                    </a:cubicBezTo>
                    <a:cubicBezTo>
                      <a:pt x="81" y="56"/>
                      <a:pt x="81" y="55"/>
                      <a:pt x="80" y="54"/>
                    </a:cubicBezTo>
                    <a:cubicBezTo>
                      <a:pt x="71" y="42"/>
                      <a:pt x="59" y="33"/>
                      <a:pt x="45" y="27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27" name="Freeform 84"/>
              <p:cNvSpPr/>
              <p:nvPr/>
            </p:nvSpPr>
            <p:spPr bwMode="auto">
              <a:xfrm>
                <a:off x="9505901" y="-3960167"/>
                <a:ext cx="839788" cy="344488"/>
              </a:xfrm>
              <a:custGeom>
                <a:avLst/>
                <a:gdLst>
                  <a:gd name="T0" fmla="*/ 161 w 198"/>
                  <a:gd name="T1" fmla="*/ 34 h 81"/>
                  <a:gd name="T2" fmla="*/ 91 w 198"/>
                  <a:gd name="T3" fmla="*/ 2 h 81"/>
                  <a:gd name="T4" fmla="*/ 49 w 198"/>
                  <a:gd name="T5" fmla="*/ 16 h 81"/>
                  <a:gd name="T6" fmla="*/ 26 w 198"/>
                  <a:gd name="T7" fmla="*/ 32 h 81"/>
                  <a:gd name="T8" fmla="*/ 0 w 198"/>
                  <a:gd name="T9" fmla="*/ 38 h 81"/>
                  <a:gd name="T10" fmla="*/ 18 w 198"/>
                  <a:gd name="T11" fmla="*/ 44 h 81"/>
                  <a:gd name="T12" fmla="*/ 38 w 198"/>
                  <a:gd name="T13" fmla="*/ 54 h 81"/>
                  <a:gd name="T14" fmla="*/ 74 w 198"/>
                  <a:gd name="T15" fmla="*/ 75 h 81"/>
                  <a:gd name="T16" fmla="*/ 126 w 198"/>
                  <a:gd name="T17" fmla="*/ 76 h 81"/>
                  <a:gd name="T18" fmla="*/ 176 w 198"/>
                  <a:gd name="T19" fmla="*/ 56 h 81"/>
                  <a:gd name="T20" fmla="*/ 187 w 198"/>
                  <a:gd name="T21" fmla="*/ 56 h 81"/>
                  <a:gd name="T22" fmla="*/ 193 w 198"/>
                  <a:gd name="T23" fmla="*/ 57 h 81"/>
                  <a:gd name="T24" fmla="*/ 196 w 198"/>
                  <a:gd name="T25" fmla="*/ 58 h 81"/>
                  <a:gd name="T26" fmla="*/ 198 w 198"/>
                  <a:gd name="T27" fmla="*/ 58 h 81"/>
                  <a:gd name="T28" fmla="*/ 195 w 198"/>
                  <a:gd name="T29" fmla="*/ 57 h 81"/>
                  <a:gd name="T30" fmla="*/ 192 w 198"/>
                  <a:gd name="T31" fmla="*/ 55 h 81"/>
                  <a:gd name="T32" fmla="*/ 186 w 198"/>
                  <a:gd name="T33" fmla="*/ 52 h 81"/>
                  <a:gd name="T34" fmla="*/ 174 w 198"/>
                  <a:gd name="T35" fmla="*/ 44 h 81"/>
                  <a:gd name="T36" fmla="*/ 161 w 198"/>
                  <a:gd name="T37" fmla="*/ 34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98" h="81">
                    <a:moveTo>
                      <a:pt x="161" y="34"/>
                    </a:moveTo>
                    <a:cubicBezTo>
                      <a:pt x="142" y="18"/>
                      <a:pt x="117" y="0"/>
                      <a:pt x="91" y="2"/>
                    </a:cubicBezTo>
                    <a:cubicBezTo>
                      <a:pt x="76" y="3"/>
                      <a:pt x="61" y="7"/>
                      <a:pt x="49" y="16"/>
                    </a:cubicBezTo>
                    <a:cubicBezTo>
                      <a:pt x="41" y="22"/>
                      <a:pt x="35" y="28"/>
                      <a:pt x="26" y="32"/>
                    </a:cubicBezTo>
                    <a:cubicBezTo>
                      <a:pt x="18" y="35"/>
                      <a:pt x="9" y="37"/>
                      <a:pt x="0" y="38"/>
                    </a:cubicBezTo>
                    <a:cubicBezTo>
                      <a:pt x="5" y="38"/>
                      <a:pt x="13" y="42"/>
                      <a:pt x="18" y="44"/>
                    </a:cubicBezTo>
                    <a:cubicBezTo>
                      <a:pt x="25" y="47"/>
                      <a:pt x="31" y="50"/>
                      <a:pt x="38" y="54"/>
                    </a:cubicBezTo>
                    <a:cubicBezTo>
                      <a:pt x="50" y="61"/>
                      <a:pt x="61" y="70"/>
                      <a:pt x="74" y="75"/>
                    </a:cubicBezTo>
                    <a:cubicBezTo>
                      <a:pt x="91" y="81"/>
                      <a:pt x="109" y="81"/>
                      <a:pt x="126" y="76"/>
                    </a:cubicBezTo>
                    <a:cubicBezTo>
                      <a:pt x="143" y="71"/>
                      <a:pt x="158" y="58"/>
                      <a:pt x="176" y="56"/>
                    </a:cubicBezTo>
                    <a:cubicBezTo>
                      <a:pt x="179" y="56"/>
                      <a:pt x="183" y="56"/>
                      <a:pt x="187" y="56"/>
                    </a:cubicBezTo>
                    <a:cubicBezTo>
                      <a:pt x="189" y="56"/>
                      <a:pt x="191" y="57"/>
                      <a:pt x="193" y="57"/>
                    </a:cubicBezTo>
                    <a:cubicBezTo>
                      <a:pt x="194" y="57"/>
                      <a:pt x="195" y="57"/>
                      <a:pt x="196" y="58"/>
                    </a:cubicBezTo>
                    <a:cubicBezTo>
                      <a:pt x="196" y="58"/>
                      <a:pt x="197" y="58"/>
                      <a:pt x="198" y="58"/>
                    </a:cubicBezTo>
                    <a:cubicBezTo>
                      <a:pt x="196" y="57"/>
                      <a:pt x="196" y="57"/>
                      <a:pt x="195" y="57"/>
                    </a:cubicBezTo>
                    <a:cubicBezTo>
                      <a:pt x="194" y="56"/>
                      <a:pt x="193" y="55"/>
                      <a:pt x="192" y="55"/>
                    </a:cubicBezTo>
                    <a:cubicBezTo>
                      <a:pt x="190" y="54"/>
                      <a:pt x="188" y="53"/>
                      <a:pt x="186" y="52"/>
                    </a:cubicBezTo>
                    <a:cubicBezTo>
                      <a:pt x="182" y="50"/>
                      <a:pt x="178" y="47"/>
                      <a:pt x="174" y="44"/>
                    </a:cubicBezTo>
                    <a:cubicBezTo>
                      <a:pt x="170" y="41"/>
                      <a:pt x="165" y="38"/>
                      <a:pt x="161" y="34"/>
                    </a:cubicBezTo>
                  </a:path>
                </a:pathLst>
              </a:custGeom>
              <a:gradFill>
                <a:gsLst>
                  <a:gs pos="0">
                    <a:srgbClr val="FF0000"/>
                  </a:gs>
                  <a:gs pos="61000">
                    <a:srgbClr val="C00000"/>
                  </a:gs>
                  <a:gs pos="100000">
                    <a:srgbClr val="800000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28" name="Freeform 85"/>
              <p:cNvSpPr/>
              <p:nvPr/>
            </p:nvSpPr>
            <p:spPr bwMode="auto">
              <a:xfrm>
                <a:off x="9505901" y="-3950642"/>
                <a:ext cx="538163" cy="314325"/>
              </a:xfrm>
              <a:custGeom>
                <a:avLst/>
                <a:gdLst>
                  <a:gd name="T0" fmla="*/ 49 w 127"/>
                  <a:gd name="T1" fmla="*/ 14 h 74"/>
                  <a:gd name="T2" fmla="*/ 26 w 127"/>
                  <a:gd name="T3" fmla="*/ 30 h 74"/>
                  <a:gd name="T4" fmla="*/ 0 w 127"/>
                  <a:gd name="T5" fmla="*/ 36 h 74"/>
                  <a:gd name="T6" fmla="*/ 18 w 127"/>
                  <a:gd name="T7" fmla="*/ 42 h 74"/>
                  <a:gd name="T8" fmla="*/ 38 w 127"/>
                  <a:gd name="T9" fmla="*/ 52 h 74"/>
                  <a:gd name="T10" fmla="*/ 74 w 127"/>
                  <a:gd name="T11" fmla="*/ 73 h 74"/>
                  <a:gd name="T12" fmla="*/ 76 w 127"/>
                  <a:gd name="T13" fmla="*/ 74 h 74"/>
                  <a:gd name="T14" fmla="*/ 59 w 127"/>
                  <a:gd name="T15" fmla="*/ 42 h 74"/>
                  <a:gd name="T16" fmla="*/ 127 w 127"/>
                  <a:gd name="T17" fmla="*/ 40 h 74"/>
                  <a:gd name="T18" fmla="*/ 76 w 127"/>
                  <a:gd name="T19" fmla="*/ 31 h 74"/>
                  <a:gd name="T20" fmla="*/ 61 w 127"/>
                  <a:gd name="T21" fmla="*/ 27 h 74"/>
                  <a:gd name="T22" fmla="*/ 93 w 127"/>
                  <a:gd name="T23" fmla="*/ 0 h 74"/>
                  <a:gd name="T24" fmla="*/ 92 w 127"/>
                  <a:gd name="T25" fmla="*/ 0 h 74"/>
                  <a:gd name="T26" fmla="*/ 91 w 127"/>
                  <a:gd name="T27" fmla="*/ 0 h 74"/>
                  <a:gd name="T28" fmla="*/ 49 w 127"/>
                  <a:gd name="T29" fmla="*/ 14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27" h="74">
                    <a:moveTo>
                      <a:pt x="49" y="14"/>
                    </a:moveTo>
                    <a:cubicBezTo>
                      <a:pt x="41" y="20"/>
                      <a:pt x="35" y="26"/>
                      <a:pt x="26" y="30"/>
                    </a:cubicBezTo>
                    <a:cubicBezTo>
                      <a:pt x="18" y="33"/>
                      <a:pt x="9" y="35"/>
                      <a:pt x="0" y="36"/>
                    </a:cubicBezTo>
                    <a:cubicBezTo>
                      <a:pt x="5" y="36"/>
                      <a:pt x="13" y="40"/>
                      <a:pt x="18" y="42"/>
                    </a:cubicBezTo>
                    <a:cubicBezTo>
                      <a:pt x="25" y="45"/>
                      <a:pt x="31" y="48"/>
                      <a:pt x="38" y="52"/>
                    </a:cubicBezTo>
                    <a:cubicBezTo>
                      <a:pt x="50" y="59"/>
                      <a:pt x="61" y="68"/>
                      <a:pt x="74" y="73"/>
                    </a:cubicBezTo>
                    <a:cubicBezTo>
                      <a:pt x="75" y="73"/>
                      <a:pt x="75" y="73"/>
                      <a:pt x="76" y="74"/>
                    </a:cubicBezTo>
                    <a:cubicBezTo>
                      <a:pt x="63" y="50"/>
                      <a:pt x="54" y="48"/>
                      <a:pt x="59" y="42"/>
                    </a:cubicBezTo>
                    <a:cubicBezTo>
                      <a:pt x="82" y="30"/>
                      <a:pt x="108" y="34"/>
                      <a:pt x="127" y="40"/>
                    </a:cubicBezTo>
                    <a:cubicBezTo>
                      <a:pt x="108" y="31"/>
                      <a:pt x="89" y="31"/>
                      <a:pt x="76" y="31"/>
                    </a:cubicBezTo>
                    <a:cubicBezTo>
                      <a:pt x="66" y="31"/>
                      <a:pt x="60" y="31"/>
                      <a:pt x="61" y="27"/>
                    </a:cubicBezTo>
                    <a:cubicBezTo>
                      <a:pt x="67" y="13"/>
                      <a:pt x="81" y="4"/>
                      <a:pt x="93" y="0"/>
                    </a:cubicBezTo>
                    <a:cubicBezTo>
                      <a:pt x="93" y="0"/>
                      <a:pt x="93" y="0"/>
                      <a:pt x="92" y="0"/>
                    </a:cubicBezTo>
                    <a:cubicBezTo>
                      <a:pt x="92" y="0"/>
                      <a:pt x="91" y="0"/>
                      <a:pt x="91" y="0"/>
                    </a:cubicBezTo>
                    <a:cubicBezTo>
                      <a:pt x="76" y="1"/>
                      <a:pt x="61" y="5"/>
                      <a:pt x="49" y="14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29" name="Freeform 86"/>
              <p:cNvSpPr/>
              <p:nvPr/>
            </p:nvSpPr>
            <p:spPr bwMode="auto">
              <a:xfrm>
                <a:off x="9540826" y="-4495154"/>
                <a:ext cx="427038" cy="739775"/>
              </a:xfrm>
              <a:custGeom>
                <a:avLst/>
                <a:gdLst>
                  <a:gd name="T0" fmla="*/ 64 w 101"/>
                  <a:gd name="T1" fmla="*/ 25 h 174"/>
                  <a:gd name="T2" fmla="*/ 7 w 101"/>
                  <a:gd name="T3" fmla="*/ 76 h 174"/>
                  <a:gd name="T4" fmla="*/ 3 w 101"/>
                  <a:gd name="T5" fmla="*/ 121 h 174"/>
                  <a:gd name="T6" fmla="*/ 9 w 101"/>
                  <a:gd name="T7" fmla="*/ 148 h 174"/>
                  <a:gd name="T8" fmla="*/ 5 w 101"/>
                  <a:gd name="T9" fmla="*/ 174 h 174"/>
                  <a:gd name="T10" fmla="*/ 17 w 101"/>
                  <a:gd name="T11" fmla="*/ 160 h 174"/>
                  <a:gd name="T12" fmla="*/ 34 w 101"/>
                  <a:gd name="T13" fmla="*/ 146 h 174"/>
                  <a:gd name="T14" fmla="*/ 67 w 101"/>
                  <a:gd name="T15" fmla="*/ 121 h 174"/>
                  <a:gd name="T16" fmla="*/ 89 w 101"/>
                  <a:gd name="T17" fmla="*/ 73 h 174"/>
                  <a:gd name="T18" fmla="*/ 90 w 101"/>
                  <a:gd name="T19" fmla="*/ 20 h 174"/>
                  <a:gd name="T20" fmla="*/ 95 w 101"/>
                  <a:gd name="T21" fmla="*/ 10 h 174"/>
                  <a:gd name="T22" fmla="*/ 98 w 101"/>
                  <a:gd name="T23" fmla="*/ 4 h 174"/>
                  <a:gd name="T24" fmla="*/ 99 w 101"/>
                  <a:gd name="T25" fmla="*/ 2 h 174"/>
                  <a:gd name="T26" fmla="*/ 101 w 101"/>
                  <a:gd name="T27" fmla="*/ 0 h 174"/>
                  <a:gd name="T28" fmla="*/ 98 w 101"/>
                  <a:gd name="T29" fmla="*/ 2 h 174"/>
                  <a:gd name="T30" fmla="*/ 95 w 101"/>
                  <a:gd name="T31" fmla="*/ 4 h 174"/>
                  <a:gd name="T32" fmla="*/ 91 w 101"/>
                  <a:gd name="T33" fmla="*/ 8 h 174"/>
                  <a:gd name="T34" fmla="*/ 79 w 101"/>
                  <a:gd name="T35" fmla="*/ 17 h 174"/>
                  <a:gd name="T36" fmla="*/ 64 w 101"/>
                  <a:gd name="T37" fmla="*/ 25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01" h="174">
                    <a:moveTo>
                      <a:pt x="64" y="25"/>
                    </a:moveTo>
                    <a:cubicBezTo>
                      <a:pt x="41" y="36"/>
                      <a:pt x="16" y="51"/>
                      <a:pt x="7" y="76"/>
                    </a:cubicBezTo>
                    <a:cubicBezTo>
                      <a:pt x="2" y="91"/>
                      <a:pt x="0" y="106"/>
                      <a:pt x="3" y="121"/>
                    </a:cubicBezTo>
                    <a:cubicBezTo>
                      <a:pt x="6" y="130"/>
                      <a:pt x="9" y="138"/>
                      <a:pt x="9" y="148"/>
                    </a:cubicBezTo>
                    <a:cubicBezTo>
                      <a:pt x="8" y="157"/>
                      <a:pt x="7" y="165"/>
                      <a:pt x="5" y="174"/>
                    </a:cubicBezTo>
                    <a:cubicBezTo>
                      <a:pt x="6" y="169"/>
                      <a:pt x="13" y="164"/>
                      <a:pt x="17" y="160"/>
                    </a:cubicBezTo>
                    <a:cubicBezTo>
                      <a:pt x="22" y="155"/>
                      <a:pt x="28" y="150"/>
                      <a:pt x="34" y="146"/>
                    </a:cubicBezTo>
                    <a:cubicBezTo>
                      <a:pt x="45" y="138"/>
                      <a:pt x="58" y="130"/>
                      <a:pt x="67" y="121"/>
                    </a:cubicBezTo>
                    <a:cubicBezTo>
                      <a:pt x="80" y="108"/>
                      <a:pt x="86" y="91"/>
                      <a:pt x="89" y="73"/>
                    </a:cubicBezTo>
                    <a:cubicBezTo>
                      <a:pt x="91" y="56"/>
                      <a:pt x="85" y="37"/>
                      <a:pt x="90" y="20"/>
                    </a:cubicBezTo>
                    <a:cubicBezTo>
                      <a:pt x="91" y="16"/>
                      <a:pt x="93" y="13"/>
                      <a:pt x="95" y="10"/>
                    </a:cubicBezTo>
                    <a:cubicBezTo>
                      <a:pt x="96" y="8"/>
                      <a:pt x="97" y="6"/>
                      <a:pt x="98" y="4"/>
                    </a:cubicBezTo>
                    <a:cubicBezTo>
                      <a:pt x="98" y="4"/>
                      <a:pt x="99" y="3"/>
                      <a:pt x="99" y="2"/>
                    </a:cubicBezTo>
                    <a:cubicBezTo>
                      <a:pt x="100" y="1"/>
                      <a:pt x="100" y="1"/>
                      <a:pt x="101" y="0"/>
                    </a:cubicBezTo>
                    <a:cubicBezTo>
                      <a:pt x="99" y="2"/>
                      <a:pt x="99" y="2"/>
                      <a:pt x="98" y="2"/>
                    </a:cubicBezTo>
                    <a:cubicBezTo>
                      <a:pt x="97" y="3"/>
                      <a:pt x="96" y="4"/>
                      <a:pt x="95" y="4"/>
                    </a:cubicBezTo>
                    <a:cubicBezTo>
                      <a:pt x="94" y="6"/>
                      <a:pt x="92" y="7"/>
                      <a:pt x="91" y="8"/>
                    </a:cubicBezTo>
                    <a:cubicBezTo>
                      <a:pt x="87" y="11"/>
                      <a:pt x="83" y="14"/>
                      <a:pt x="79" y="17"/>
                    </a:cubicBezTo>
                    <a:cubicBezTo>
                      <a:pt x="74" y="20"/>
                      <a:pt x="69" y="22"/>
                      <a:pt x="64" y="25"/>
                    </a:cubicBezTo>
                  </a:path>
                </a:pathLst>
              </a:custGeom>
              <a:gradFill>
                <a:gsLst>
                  <a:gs pos="0">
                    <a:srgbClr val="FF0000"/>
                  </a:gs>
                  <a:gs pos="61000">
                    <a:srgbClr val="C00000"/>
                  </a:gs>
                  <a:gs pos="100000">
                    <a:srgbClr val="800000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30" name="Freeform 87"/>
              <p:cNvSpPr/>
              <p:nvPr/>
            </p:nvSpPr>
            <p:spPr bwMode="auto">
              <a:xfrm>
                <a:off x="9540826" y="-4244329"/>
                <a:ext cx="287338" cy="488950"/>
              </a:xfrm>
              <a:custGeom>
                <a:avLst/>
                <a:gdLst>
                  <a:gd name="T0" fmla="*/ 3 w 68"/>
                  <a:gd name="T1" fmla="*/ 62 h 115"/>
                  <a:gd name="T2" fmla="*/ 9 w 68"/>
                  <a:gd name="T3" fmla="*/ 89 h 115"/>
                  <a:gd name="T4" fmla="*/ 5 w 68"/>
                  <a:gd name="T5" fmla="*/ 115 h 115"/>
                  <a:gd name="T6" fmla="*/ 17 w 68"/>
                  <a:gd name="T7" fmla="*/ 101 h 115"/>
                  <a:gd name="T8" fmla="*/ 34 w 68"/>
                  <a:gd name="T9" fmla="*/ 87 h 115"/>
                  <a:gd name="T10" fmla="*/ 67 w 68"/>
                  <a:gd name="T11" fmla="*/ 62 h 115"/>
                  <a:gd name="T12" fmla="*/ 68 w 68"/>
                  <a:gd name="T13" fmla="*/ 60 h 115"/>
                  <a:gd name="T14" fmla="*/ 33 w 68"/>
                  <a:gd name="T15" fmla="*/ 63 h 115"/>
                  <a:gd name="T16" fmla="*/ 58 w 68"/>
                  <a:gd name="T17" fmla="*/ 0 h 115"/>
                  <a:gd name="T18" fmla="*/ 20 w 68"/>
                  <a:gd name="T19" fmla="*/ 56 h 115"/>
                  <a:gd name="T20" fmla="*/ 8 w 68"/>
                  <a:gd name="T21" fmla="*/ 15 h 115"/>
                  <a:gd name="T22" fmla="*/ 7 w 68"/>
                  <a:gd name="T23" fmla="*/ 17 h 115"/>
                  <a:gd name="T24" fmla="*/ 3 w 68"/>
                  <a:gd name="T25" fmla="*/ 62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8" h="115">
                    <a:moveTo>
                      <a:pt x="3" y="62"/>
                    </a:moveTo>
                    <a:cubicBezTo>
                      <a:pt x="6" y="71"/>
                      <a:pt x="9" y="79"/>
                      <a:pt x="9" y="89"/>
                    </a:cubicBezTo>
                    <a:cubicBezTo>
                      <a:pt x="8" y="98"/>
                      <a:pt x="7" y="106"/>
                      <a:pt x="5" y="115"/>
                    </a:cubicBezTo>
                    <a:cubicBezTo>
                      <a:pt x="6" y="110"/>
                      <a:pt x="13" y="105"/>
                      <a:pt x="17" y="101"/>
                    </a:cubicBezTo>
                    <a:cubicBezTo>
                      <a:pt x="22" y="96"/>
                      <a:pt x="28" y="91"/>
                      <a:pt x="34" y="87"/>
                    </a:cubicBezTo>
                    <a:cubicBezTo>
                      <a:pt x="45" y="79"/>
                      <a:pt x="58" y="71"/>
                      <a:pt x="67" y="62"/>
                    </a:cubicBezTo>
                    <a:cubicBezTo>
                      <a:pt x="68" y="61"/>
                      <a:pt x="68" y="61"/>
                      <a:pt x="68" y="60"/>
                    </a:cubicBezTo>
                    <a:cubicBezTo>
                      <a:pt x="42" y="63"/>
                      <a:pt x="37" y="70"/>
                      <a:pt x="33" y="63"/>
                    </a:cubicBezTo>
                    <a:cubicBezTo>
                      <a:pt x="31" y="37"/>
                      <a:pt x="45" y="15"/>
                      <a:pt x="58" y="0"/>
                    </a:cubicBezTo>
                    <a:cubicBezTo>
                      <a:pt x="29" y="25"/>
                      <a:pt x="28" y="62"/>
                      <a:pt x="20" y="56"/>
                    </a:cubicBezTo>
                    <a:cubicBezTo>
                      <a:pt x="10" y="44"/>
                      <a:pt x="6" y="28"/>
                      <a:pt x="8" y="15"/>
                    </a:cubicBezTo>
                    <a:cubicBezTo>
                      <a:pt x="7" y="16"/>
                      <a:pt x="7" y="17"/>
                      <a:pt x="7" y="17"/>
                    </a:cubicBezTo>
                    <a:cubicBezTo>
                      <a:pt x="2" y="32"/>
                      <a:pt x="0" y="47"/>
                      <a:pt x="3" y="62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31" name="Freeform 88"/>
              <p:cNvSpPr/>
              <p:nvPr/>
            </p:nvSpPr>
            <p:spPr bwMode="auto">
              <a:xfrm>
                <a:off x="8710563" y="-4026842"/>
                <a:ext cx="820738" cy="342900"/>
              </a:xfrm>
              <a:custGeom>
                <a:avLst/>
                <a:gdLst>
                  <a:gd name="T0" fmla="*/ 34 w 194"/>
                  <a:gd name="T1" fmla="*/ 40 h 81"/>
                  <a:gd name="T2" fmla="*/ 100 w 194"/>
                  <a:gd name="T3" fmla="*/ 80 h 81"/>
                  <a:gd name="T4" fmla="*/ 143 w 194"/>
                  <a:gd name="T5" fmla="*/ 71 h 81"/>
                  <a:gd name="T6" fmla="*/ 168 w 194"/>
                  <a:gd name="T7" fmla="*/ 58 h 81"/>
                  <a:gd name="T8" fmla="*/ 194 w 194"/>
                  <a:gd name="T9" fmla="*/ 55 h 81"/>
                  <a:gd name="T10" fmla="*/ 178 w 194"/>
                  <a:gd name="T11" fmla="*/ 47 h 81"/>
                  <a:gd name="T12" fmla="*/ 159 w 194"/>
                  <a:gd name="T13" fmla="*/ 35 h 81"/>
                  <a:gd name="T14" fmla="*/ 125 w 194"/>
                  <a:gd name="T15" fmla="*/ 10 h 81"/>
                  <a:gd name="T16" fmla="*/ 74 w 194"/>
                  <a:gd name="T17" fmla="*/ 3 h 81"/>
                  <a:gd name="T18" fmla="*/ 22 w 194"/>
                  <a:gd name="T19" fmla="*/ 16 h 81"/>
                  <a:gd name="T20" fmla="*/ 11 w 194"/>
                  <a:gd name="T21" fmla="*/ 15 h 81"/>
                  <a:gd name="T22" fmla="*/ 5 w 194"/>
                  <a:gd name="T23" fmla="*/ 13 h 81"/>
                  <a:gd name="T24" fmla="*/ 2 w 194"/>
                  <a:gd name="T25" fmla="*/ 12 h 81"/>
                  <a:gd name="T26" fmla="*/ 0 w 194"/>
                  <a:gd name="T27" fmla="*/ 11 h 81"/>
                  <a:gd name="T28" fmla="*/ 3 w 194"/>
                  <a:gd name="T29" fmla="*/ 13 h 81"/>
                  <a:gd name="T30" fmla="*/ 6 w 194"/>
                  <a:gd name="T31" fmla="*/ 15 h 81"/>
                  <a:gd name="T32" fmla="*/ 11 w 194"/>
                  <a:gd name="T33" fmla="*/ 19 h 81"/>
                  <a:gd name="T34" fmla="*/ 22 w 194"/>
                  <a:gd name="T35" fmla="*/ 28 h 81"/>
                  <a:gd name="T36" fmla="*/ 34 w 194"/>
                  <a:gd name="T37" fmla="*/ 40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94" h="81">
                    <a:moveTo>
                      <a:pt x="34" y="40"/>
                    </a:moveTo>
                    <a:cubicBezTo>
                      <a:pt x="51" y="58"/>
                      <a:pt x="73" y="79"/>
                      <a:pt x="100" y="80"/>
                    </a:cubicBezTo>
                    <a:cubicBezTo>
                      <a:pt x="115" y="81"/>
                      <a:pt x="130" y="78"/>
                      <a:pt x="143" y="71"/>
                    </a:cubicBezTo>
                    <a:cubicBezTo>
                      <a:pt x="152" y="66"/>
                      <a:pt x="159" y="61"/>
                      <a:pt x="168" y="58"/>
                    </a:cubicBezTo>
                    <a:cubicBezTo>
                      <a:pt x="176" y="56"/>
                      <a:pt x="185" y="55"/>
                      <a:pt x="194" y="55"/>
                    </a:cubicBezTo>
                    <a:cubicBezTo>
                      <a:pt x="189" y="55"/>
                      <a:pt x="182" y="49"/>
                      <a:pt x="178" y="47"/>
                    </a:cubicBezTo>
                    <a:cubicBezTo>
                      <a:pt x="171" y="43"/>
                      <a:pt x="165" y="39"/>
                      <a:pt x="159" y="35"/>
                    </a:cubicBezTo>
                    <a:cubicBezTo>
                      <a:pt x="148" y="26"/>
                      <a:pt x="137" y="16"/>
                      <a:pt x="125" y="10"/>
                    </a:cubicBezTo>
                    <a:cubicBezTo>
                      <a:pt x="110" y="1"/>
                      <a:pt x="91" y="0"/>
                      <a:pt x="74" y="3"/>
                    </a:cubicBezTo>
                    <a:cubicBezTo>
                      <a:pt x="56" y="6"/>
                      <a:pt x="40" y="16"/>
                      <a:pt x="22" y="16"/>
                    </a:cubicBezTo>
                    <a:cubicBezTo>
                      <a:pt x="19" y="16"/>
                      <a:pt x="15" y="15"/>
                      <a:pt x="11" y="15"/>
                    </a:cubicBezTo>
                    <a:cubicBezTo>
                      <a:pt x="9" y="14"/>
                      <a:pt x="7" y="14"/>
                      <a:pt x="5" y="13"/>
                    </a:cubicBezTo>
                    <a:cubicBezTo>
                      <a:pt x="4" y="13"/>
                      <a:pt x="3" y="13"/>
                      <a:pt x="2" y="12"/>
                    </a:cubicBezTo>
                    <a:cubicBezTo>
                      <a:pt x="2" y="12"/>
                      <a:pt x="1" y="12"/>
                      <a:pt x="0" y="11"/>
                    </a:cubicBezTo>
                    <a:cubicBezTo>
                      <a:pt x="2" y="13"/>
                      <a:pt x="2" y="13"/>
                      <a:pt x="3" y="13"/>
                    </a:cubicBezTo>
                    <a:cubicBezTo>
                      <a:pt x="4" y="14"/>
                      <a:pt x="5" y="15"/>
                      <a:pt x="6" y="15"/>
                    </a:cubicBezTo>
                    <a:cubicBezTo>
                      <a:pt x="8" y="17"/>
                      <a:pt x="9" y="18"/>
                      <a:pt x="11" y="19"/>
                    </a:cubicBezTo>
                    <a:cubicBezTo>
                      <a:pt x="15" y="22"/>
                      <a:pt x="19" y="25"/>
                      <a:pt x="22" y="28"/>
                    </a:cubicBezTo>
                    <a:cubicBezTo>
                      <a:pt x="26" y="32"/>
                      <a:pt x="30" y="36"/>
                      <a:pt x="34" y="40"/>
                    </a:cubicBezTo>
                  </a:path>
                </a:pathLst>
              </a:custGeom>
              <a:gradFill>
                <a:gsLst>
                  <a:gs pos="0">
                    <a:srgbClr val="FF0000"/>
                  </a:gs>
                  <a:gs pos="61000">
                    <a:srgbClr val="C00000"/>
                  </a:gs>
                  <a:gs pos="100000">
                    <a:srgbClr val="800000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32" name="Freeform 89"/>
              <p:cNvSpPr/>
              <p:nvPr/>
            </p:nvSpPr>
            <p:spPr bwMode="auto">
              <a:xfrm>
                <a:off x="9002663" y="-3988742"/>
                <a:ext cx="528638" cy="304800"/>
              </a:xfrm>
              <a:custGeom>
                <a:avLst/>
                <a:gdLst>
                  <a:gd name="T0" fmla="*/ 74 w 125"/>
                  <a:gd name="T1" fmla="*/ 62 h 72"/>
                  <a:gd name="T2" fmla="*/ 99 w 125"/>
                  <a:gd name="T3" fmla="*/ 49 h 72"/>
                  <a:gd name="T4" fmla="*/ 125 w 125"/>
                  <a:gd name="T5" fmla="*/ 46 h 72"/>
                  <a:gd name="T6" fmla="*/ 109 w 125"/>
                  <a:gd name="T7" fmla="*/ 38 h 72"/>
                  <a:gd name="T8" fmla="*/ 90 w 125"/>
                  <a:gd name="T9" fmla="*/ 26 h 72"/>
                  <a:gd name="T10" fmla="*/ 56 w 125"/>
                  <a:gd name="T11" fmla="*/ 1 h 72"/>
                  <a:gd name="T12" fmla="*/ 55 w 125"/>
                  <a:gd name="T13" fmla="*/ 0 h 72"/>
                  <a:gd name="T14" fmla="*/ 67 w 125"/>
                  <a:gd name="T15" fmla="*/ 34 h 72"/>
                  <a:gd name="T16" fmla="*/ 0 w 125"/>
                  <a:gd name="T17" fmla="*/ 27 h 72"/>
                  <a:gd name="T18" fmla="*/ 64 w 125"/>
                  <a:gd name="T19" fmla="*/ 48 h 72"/>
                  <a:gd name="T20" fmla="*/ 29 w 125"/>
                  <a:gd name="T21" fmla="*/ 71 h 72"/>
                  <a:gd name="T22" fmla="*/ 31 w 125"/>
                  <a:gd name="T23" fmla="*/ 71 h 72"/>
                  <a:gd name="T24" fmla="*/ 74 w 125"/>
                  <a:gd name="T25" fmla="*/ 62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25" h="72">
                    <a:moveTo>
                      <a:pt x="74" y="62"/>
                    </a:moveTo>
                    <a:cubicBezTo>
                      <a:pt x="83" y="57"/>
                      <a:pt x="90" y="52"/>
                      <a:pt x="99" y="49"/>
                    </a:cubicBezTo>
                    <a:cubicBezTo>
                      <a:pt x="107" y="47"/>
                      <a:pt x="116" y="46"/>
                      <a:pt x="125" y="46"/>
                    </a:cubicBezTo>
                    <a:cubicBezTo>
                      <a:pt x="120" y="46"/>
                      <a:pt x="113" y="40"/>
                      <a:pt x="109" y="38"/>
                    </a:cubicBezTo>
                    <a:cubicBezTo>
                      <a:pt x="102" y="34"/>
                      <a:pt x="96" y="30"/>
                      <a:pt x="90" y="26"/>
                    </a:cubicBezTo>
                    <a:cubicBezTo>
                      <a:pt x="79" y="17"/>
                      <a:pt x="68" y="7"/>
                      <a:pt x="56" y="1"/>
                    </a:cubicBezTo>
                    <a:cubicBezTo>
                      <a:pt x="56" y="0"/>
                      <a:pt x="55" y="0"/>
                      <a:pt x="55" y="0"/>
                    </a:cubicBezTo>
                    <a:cubicBezTo>
                      <a:pt x="64" y="24"/>
                      <a:pt x="73" y="28"/>
                      <a:pt x="67" y="34"/>
                    </a:cubicBezTo>
                    <a:cubicBezTo>
                      <a:pt x="43" y="42"/>
                      <a:pt x="18" y="35"/>
                      <a:pt x="0" y="27"/>
                    </a:cubicBezTo>
                    <a:cubicBezTo>
                      <a:pt x="32" y="47"/>
                      <a:pt x="67" y="38"/>
                      <a:pt x="64" y="48"/>
                    </a:cubicBezTo>
                    <a:cubicBezTo>
                      <a:pt x="56" y="61"/>
                      <a:pt x="41" y="69"/>
                      <a:pt x="29" y="71"/>
                    </a:cubicBezTo>
                    <a:cubicBezTo>
                      <a:pt x="29" y="71"/>
                      <a:pt x="30" y="71"/>
                      <a:pt x="31" y="71"/>
                    </a:cubicBezTo>
                    <a:cubicBezTo>
                      <a:pt x="46" y="72"/>
                      <a:pt x="61" y="69"/>
                      <a:pt x="74" y="62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33" name="Freeform 90"/>
              <p:cNvSpPr/>
              <p:nvPr/>
            </p:nvSpPr>
            <p:spPr bwMode="auto">
              <a:xfrm>
                <a:off x="9159826" y="-4588817"/>
                <a:ext cx="376238" cy="782638"/>
              </a:xfrm>
              <a:custGeom>
                <a:avLst/>
                <a:gdLst>
                  <a:gd name="T0" fmla="*/ 10 w 89"/>
                  <a:gd name="T1" fmla="*/ 44 h 184"/>
                  <a:gd name="T2" fmla="*/ 14 w 89"/>
                  <a:gd name="T3" fmla="*/ 121 h 184"/>
                  <a:gd name="T4" fmla="*/ 47 w 89"/>
                  <a:gd name="T5" fmla="*/ 151 h 184"/>
                  <a:gd name="T6" fmla="*/ 71 w 89"/>
                  <a:gd name="T7" fmla="*/ 164 h 184"/>
                  <a:gd name="T8" fmla="*/ 89 w 89"/>
                  <a:gd name="T9" fmla="*/ 184 h 184"/>
                  <a:gd name="T10" fmla="*/ 86 w 89"/>
                  <a:gd name="T11" fmla="*/ 166 h 184"/>
                  <a:gd name="T12" fmla="*/ 85 w 89"/>
                  <a:gd name="T13" fmla="*/ 143 h 184"/>
                  <a:gd name="T14" fmla="*/ 87 w 89"/>
                  <a:gd name="T15" fmla="*/ 102 h 184"/>
                  <a:gd name="T16" fmla="*/ 63 w 89"/>
                  <a:gd name="T17" fmla="*/ 55 h 184"/>
                  <a:gd name="T18" fmla="*/ 23 w 89"/>
                  <a:gd name="T19" fmla="*/ 21 h 184"/>
                  <a:gd name="T20" fmla="*/ 17 w 89"/>
                  <a:gd name="T21" fmla="*/ 11 h 184"/>
                  <a:gd name="T22" fmla="*/ 15 w 89"/>
                  <a:gd name="T23" fmla="*/ 5 h 184"/>
                  <a:gd name="T24" fmla="*/ 14 w 89"/>
                  <a:gd name="T25" fmla="*/ 2 h 184"/>
                  <a:gd name="T26" fmla="*/ 14 w 89"/>
                  <a:gd name="T27" fmla="*/ 0 h 184"/>
                  <a:gd name="T28" fmla="*/ 14 w 89"/>
                  <a:gd name="T29" fmla="*/ 3 h 184"/>
                  <a:gd name="T30" fmla="*/ 14 w 89"/>
                  <a:gd name="T31" fmla="*/ 7 h 184"/>
                  <a:gd name="T32" fmla="*/ 14 w 89"/>
                  <a:gd name="T33" fmla="*/ 13 h 184"/>
                  <a:gd name="T34" fmla="*/ 13 w 89"/>
                  <a:gd name="T35" fmla="*/ 27 h 184"/>
                  <a:gd name="T36" fmla="*/ 10 w 89"/>
                  <a:gd name="T37" fmla="*/ 44 h 1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89" h="184">
                    <a:moveTo>
                      <a:pt x="10" y="44"/>
                    </a:moveTo>
                    <a:cubicBezTo>
                      <a:pt x="4" y="69"/>
                      <a:pt x="0" y="98"/>
                      <a:pt x="14" y="121"/>
                    </a:cubicBezTo>
                    <a:cubicBezTo>
                      <a:pt x="22" y="134"/>
                      <a:pt x="33" y="145"/>
                      <a:pt x="47" y="151"/>
                    </a:cubicBezTo>
                    <a:cubicBezTo>
                      <a:pt x="55" y="156"/>
                      <a:pt x="64" y="158"/>
                      <a:pt x="71" y="164"/>
                    </a:cubicBezTo>
                    <a:cubicBezTo>
                      <a:pt x="77" y="170"/>
                      <a:pt x="83" y="177"/>
                      <a:pt x="89" y="184"/>
                    </a:cubicBezTo>
                    <a:cubicBezTo>
                      <a:pt x="86" y="180"/>
                      <a:pt x="86" y="171"/>
                      <a:pt x="86" y="166"/>
                    </a:cubicBezTo>
                    <a:cubicBezTo>
                      <a:pt x="85" y="158"/>
                      <a:pt x="85" y="151"/>
                      <a:pt x="85" y="143"/>
                    </a:cubicBezTo>
                    <a:cubicBezTo>
                      <a:pt x="86" y="130"/>
                      <a:pt x="88" y="115"/>
                      <a:pt x="87" y="102"/>
                    </a:cubicBezTo>
                    <a:cubicBezTo>
                      <a:pt x="85" y="84"/>
                      <a:pt x="75" y="68"/>
                      <a:pt x="63" y="55"/>
                    </a:cubicBezTo>
                    <a:cubicBezTo>
                      <a:pt x="51" y="43"/>
                      <a:pt x="33" y="36"/>
                      <a:pt x="23" y="21"/>
                    </a:cubicBezTo>
                    <a:cubicBezTo>
                      <a:pt x="20" y="18"/>
                      <a:pt x="19" y="14"/>
                      <a:pt x="17" y="11"/>
                    </a:cubicBezTo>
                    <a:cubicBezTo>
                      <a:pt x="16" y="9"/>
                      <a:pt x="16" y="7"/>
                      <a:pt x="15" y="5"/>
                    </a:cubicBezTo>
                    <a:cubicBezTo>
                      <a:pt x="15" y="4"/>
                      <a:pt x="15" y="3"/>
                      <a:pt x="14" y="2"/>
                    </a:cubicBezTo>
                    <a:cubicBezTo>
                      <a:pt x="14" y="2"/>
                      <a:pt x="14" y="1"/>
                      <a:pt x="14" y="0"/>
                    </a:cubicBezTo>
                    <a:cubicBezTo>
                      <a:pt x="14" y="2"/>
                      <a:pt x="14" y="2"/>
                      <a:pt x="14" y="3"/>
                    </a:cubicBezTo>
                    <a:cubicBezTo>
                      <a:pt x="14" y="4"/>
                      <a:pt x="14" y="6"/>
                      <a:pt x="14" y="7"/>
                    </a:cubicBezTo>
                    <a:cubicBezTo>
                      <a:pt x="14" y="9"/>
                      <a:pt x="14" y="11"/>
                      <a:pt x="14" y="13"/>
                    </a:cubicBezTo>
                    <a:cubicBezTo>
                      <a:pt x="13" y="18"/>
                      <a:pt x="13" y="23"/>
                      <a:pt x="13" y="27"/>
                    </a:cubicBezTo>
                    <a:cubicBezTo>
                      <a:pt x="12" y="33"/>
                      <a:pt x="11" y="38"/>
                      <a:pt x="10" y="44"/>
                    </a:cubicBezTo>
                  </a:path>
                </a:pathLst>
              </a:custGeom>
              <a:gradFill>
                <a:gsLst>
                  <a:gs pos="0">
                    <a:srgbClr val="FF0000"/>
                  </a:gs>
                  <a:gs pos="61000">
                    <a:srgbClr val="C00000"/>
                  </a:gs>
                  <a:gs pos="100000">
                    <a:srgbClr val="800000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34" name="Freeform 91"/>
              <p:cNvSpPr/>
              <p:nvPr/>
            </p:nvSpPr>
            <p:spPr bwMode="auto">
              <a:xfrm>
                <a:off x="9213801" y="-4290367"/>
                <a:ext cx="322263" cy="484188"/>
              </a:xfrm>
              <a:custGeom>
                <a:avLst/>
                <a:gdLst>
                  <a:gd name="T0" fmla="*/ 34 w 76"/>
                  <a:gd name="T1" fmla="*/ 81 h 114"/>
                  <a:gd name="T2" fmla="*/ 58 w 76"/>
                  <a:gd name="T3" fmla="*/ 94 h 114"/>
                  <a:gd name="T4" fmla="*/ 76 w 76"/>
                  <a:gd name="T5" fmla="*/ 114 h 114"/>
                  <a:gd name="T6" fmla="*/ 73 w 76"/>
                  <a:gd name="T7" fmla="*/ 96 h 114"/>
                  <a:gd name="T8" fmla="*/ 72 w 76"/>
                  <a:gd name="T9" fmla="*/ 73 h 114"/>
                  <a:gd name="T10" fmla="*/ 74 w 76"/>
                  <a:gd name="T11" fmla="*/ 32 h 114"/>
                  <a:gd name="T12" fmla="*/ 73 w 76"/>
                  <a:gd name="T13" fmla="*/ 30 h 114"/>
                  <a:gd name="T14" fmla="*/ 53 w 76"/>
                  <a:gd name="T15" fmla="*/ 59 h 114"/>
                  <a:gd name="T16" fmla="*/ 20 w 76"/>
                  <a:gd name="T17" fmla="*/ 0 h 114"/>
                  <a:gd name="T18" fmla="*/ 39 w 76"/>
                  <a:gd name="T19" fmla="*/ 65 h 114"/>
                  <a:gd name="T20" fmla="*/ 0 w 76"/>
                  <a:gd name="T21" fmla="*/ 49 h 114"/>
                  <a:gd name="T22" fmla="*/ 1 w 76"/>
                  <a:gd name="T23" fmla="*/ 51 h 114"/>
                  <a:gd name="T24" fmla="*/ 34 w 76"/>
                  <a:gd name="T25" fmla="*/ 81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76" h="114">
                    <a:moveTo>
                      <a:pt x="34" y="81"/>
                    </a:moveTo>
                    <a:cubicBezTo>
                      <a:pt x="42" y="86"/>
                      <a:pt x="51" y="88"/>
                      <a:pt x="58" y="94"/>
                    </a:cubicBezTo>
                    <a:cubicBezTo>
                      <a:pt x="64" y="100"/>
                      <a:pt x="70" y="107"/>
                      <a:pt x="76" y="114"/>
                    </a:cubicBezTo>
                    <a:cubicBezTo>
                      <a:pt x="73" y="110"/>
                      <a:pt x="73" y="101"/>
                      <a:pt x="73" y="96"/>
                    </a:cubicBezTo>
                    <a:cubicBezTo>
                      <a:pt x="72" y="88"/>
                      <a:pt x="72" y="81"/>
                      <a:pt x="72" y="73"/>
                    </a:cubicBezTo>
                    <a:cubicBezTo>
                      <a:pt x="73" y="60"/>
                      <a:pt x="75" y="45"/>
                      <a:pt x="74" y="32"/>
                    </a:cubicBezTo>
                    <a:cubicBezTo>
                      <a:pt x="74" y="31"/>
                      <a:pt x="73" y="31"/>
                      <a:pt x="73" y="30"/>
                    </a:cubicBezTo>
                    <a:cubicBezTo>
                      <a:pt x="59" y="52"/>
                      <a:pt x="61" y="61"/>
                      <a:pt x="53" y="59"/>
                    </a:cubicBezTo>
                    <a:cubicBezTo>
                      <a:pt x="32" y="45"/>
                      <a:pt x="23" y="20"/>
                      <a:pt x="20" y="0"/>
                    </a:cubicBezTo>
                    <a:cubicBezTo>
                      <a:pt x="21" y="38"/>
                      <a:pt x="49" y="62"/>
                      <a:pt x="39" y="65"/>
                    </a:cubicBezTo>
                    <a:cubicBezTo>
                      <a:pt x="24" y="65"/>
                      <a:pt x="9" y="58"/>
                      <a:pt x="0" y="49"/>
                    </a:cubicBezTo>
                    <a:cubicBezTo>
                      <a:pt x="0" y="50"/>
                      <a:pt x="1" y="50"/>
                      <a:pt x="1" y="51"/>
                    </a:cubicBezTo>
                    <a:cubicBezTo>
                      <a:pt x="9" y="64"/>
                      <a:pt x="20" y="75"/>
                      <a:pt x="34" y="81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35" name="Freeform 92"/>
              <p:cNvSpPr>
                <a:spLocks noEditPoints="1"/>
              </p:cNvSpPr>
              <p:nvPr/>
            </p:nvSpPr>
            <p:spPr bwMode="auto">
              <a:xfrm>
                <a:off x="9175701" y="-4188767"/>
                <a:ext cx="631825" cy="696913"/>
              </a:xfrm>
              <a:custGeom>
                <a:avLst/>
                <a:gdLst>
                  <a:gd name="T0" fmla="*/ 77 w 149"/>
                  <a:gd name="T1" fmla="*/ 161 h 164"/>
                  <a:gd name="T2" fmla="*/ 84 w 149"/>
                  <a:gd name="T3" fmla="*/ 148 h 164"/>
                  <a:gd name="T4" fmla="*/ 79 w 149"/>
                  <a:gd name="T5" fmla="*/ 91 h 164"/>
                  <a:gd name="T6" fmla="*/ 85 w 149"/>
                  <a:gd name="T7" fmla="*/ 93 h 164"/>
                  <a:gd name="T8" fmla="*/ 140 w 149"/>
                  <a:gd name="T9" fmla="*/ 110 h 164"/>
                  <a:gd name="T10" fmla="*/ 148 w 149"/>
                  <a:gd name="T11" fmla="*/ 113 h 164"/>
                  <a:gd name="T12" fmla="*/ 147 w 149"/>
                  <a:gd name="T13" fmla="*/ 111 h 164"/>
                  <a:gd name="T14" fmla="*/ 137 w 149"/>
                  <a:gd name="T15" fmla="*/ 100 h 164"/>
                  <a:gd name="T16" fmla="*/ 83 w 149"/>
                  <a:gd name="T17" fmla="*/ 83 h 164"/>
                  <a:gd name="T18" fmla="*/ 90 w 149"/>
                  <a:gd name="T19" fmla="*/ 78 h 164"/>
                  <a:gd name="T20" fmla="*/ 131 w 149"/>
                  <a:gd name="T21" fmla="*/ 37 h 164"/>
                  <a:gd name="T22" fmla="*/ 137 w 149"/>
                  <a:gd name="T23" fmla="*/ 32 h 164"/>
                  <a:gd name="T24" fmla="*/ 135 w 149"/>
                  <a:gd name="T25" fmla="*/ 32 h 164"/>
                  <a:gd name="T26" fmla="*/ 120 w 149"/>
                  <a:gd name="T27" fmla="*/ 35 h 164"/>
                  <a:gd name="T28" fmla="*/ 80 w 149"/>
                  <a:gd name="T29" fmla="*/ 75 h 164"/>
                  <a:gd name="T30" fmla="*/ 75 w 149"/>
                  <a:gd name="T31" fmla="*/ 82 h 164"/>
                  <a:gd name="T32" fmla="*/ 75 w 149"/>
                  <a:gd name="T33" fmla="*/ 81 h 164"/>
                  <a:gd name="T34" fmla="*/ 76 w 149"/>
                  <a:gd name="T35" fmla="*/ 75 h 164"/>
                  <a:gd name="T36" fmla="*/ 79 w 149"/>
                  <a:gd name="T37" fmla="*/ 28 h 164"/>
                  <a:gd name="T38" fmla="*/ 65 w 149"/>
                  <a:gd name="T39" fmla="*/ 3 h 164"/>
                  <a:gd name="T40" fmla="*/ 64 w 149"/>
                  <a:gd name="T41" fmla="*/ 2 h 164"/>
                  <a:gd name="T42" fmla="*/ 61 w 149"/>
                  <a:gd name="T43" fmla="*/ 11 h 164"/>
                  <a:gd name="T44" fmla="*/ 62 w 149"/>
                  <a:gd name="T45" fmla="*/ 65 h 164"/>
                  <a:gd name="T46" fmla="*/ 70 w 149"/>
                  <a:gd name="T47" fmla="*/ 78 h 164"/>
                  <a:gd name="T48" fmla="*/ 31 w 149"/>
                  <a:gd name="T49" fmla="*/ 51 h 164"/>
                  <a:gd name="T50" fmla="*/ 4 w 149"/>
                  <a:gd name="T51" fmla="*/ 50 h 164"/>
                  <a:gd name="T52" fmla="*/ 0 w 149"/>
                  <a:gd name="T53" fmla="*/ 48 h 164"/>
                  <a:gd name="T54" fmla="*/ 4 w 149"/>
                  <a:gd name="T55" fmla="*/ 52 h 164"/>
                  <a:gd name="T56" fmla="*/ 35 w 149"/>
                  <a:gd name="T57" fmla="*/ 84 h 164"/>
                  <a:gd name="T58" fmla="*/ 75 w 149"/>
                  <a:gd name="T59" fmla="*/ 82 h 164"/>
                  <a:gd name="T60" fmla="*/ 72 w 149"/>
                  <a:gd name="T61" fmla="*/ 83 h 164"/>
                  <a:gd name="T62" fmla="*/ 59 w 149"/>
                  <a:gd name="T63" fmla="*/ 86 h 164"/>
                  <a:gd name="T64" fmla="*/ 14 w 149"/>
                  <a:gd name="T65" fmla="*/ 122 h 164"/>
                  <a:gd name="T66" fmla="*/ 7 w 149"/>
                  <a:gd name="T67" fmla="*/ 127 h 164"/>
                  <a:gd name="T68" fmla="*/ 9 w 149"/>
                  <a:gd name="T69" fmla="*/ 127 h 164"/>
                  <a:gd name="T70" fmla="*/ 25 w 149"/>
                  <a:gd name="T71" fmla="*/ 125 h 164"/>
                  <a:gd name="T72" fmla="*/ 69 w 149"/>
                  <a:gd name="T73" fmla="*/ 91 h 164"/>
                  <a:gd name="T74" fmla="*/ 74 w 149"/>
                  <a:gd name="T75" fmla="*/ 84 h 164"/>
                  <a:gd name="T76" fmla="*/ 73 w 149"/>
                  <a:gd name="T77" fmla="*/ 89 h 164"/>
                  <a:gd name="T78" fmla="*/ 65 w 149"/>
                  <a:gd name="T79" fmla="*/ 135 h 164"/>
                  <a:gd name="T80" fmla="*/ 76 w 149"/>
                  <a:gd name="T81" fmla="*/ 162 h 164"/>
                  <a:gd name="T82" fmla="*/ 75 w 149"/>
                  <a:gd name="T83" fmla="*/ 82 h 164"/>
                  <a:gd name="T84" fmla="*/ 75 w 149"/>
                  <a:gd name="T85" fmla="*/ 82 h 164"/>
                  <a:gd name="T86" fmla="*/ 75 w 149"/>
                  <a:gd name="T87" fmla="*/ 83 h 164"/>
                  <a:gd name="T88" fmla="*/ 76 w 149"/>
                  <a:gd name="T89" fmla="*/ 82 h 164"/>
                  <a:gd name="T90" fmla="*/ 76 w 149"/>
                  <a:gd name="T91" fmla="*/ 82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49" h="164">
                    <a:moveTo>
                      <a:pt x="76" y="164"/>
                    </a:moveTo>
                    <a:cubicBezTo>
                      <a:pt x="76" y="163"/>
                      <a:pt x="76" y="163"/>
                      <a:pt x="76" y="163"/>
                    </a:cubicBezTo>
                    <a:cubicBezTo>
                      <a:pt x="77" y="162"/>
                      <a:pt x="77" y="162"/>
                      <a:pt x="77" y="161"/>
                    </a:cubicBezTo>
                    <a:cubicBezTo>
                      <a:pt x="77" y="160"/>
                      <a:pt x="77" y="160"/>
                      <a:pt x="78" y="159"/>
                    </a:cubicBezTo>
                    <a:cubicBezTo>
                      <a:pt x="79" y="157"/>
                      <a:pt x="79" y="155"/>
                      <a:pt x="80" y="154"/>
                    </a:cubicBezTo>
                    <a:cubicBezTo>
                      <a:pt x="81" y="151"/>
                      <a:pt x="83" y="149"/>
                      <a:pt x="84" y="148"/>
                    </a:cubicBezTo>
                    <a:cubicBezTo>
                      <a:pt x="90" y="139"/>
                      <a:pt x="96" y="128"/>
                      <a:pt x="94" y="117"/>
                    </a:cubicBezTo>
                    <a:cubicBezTo>
                      <a:pt x="93" y="111"/>
                      <a:pt x="91" y="105"/>
                      <a:pt x="86" y="100"/>
                    </a:cubicBezTo>
                    <a:cubicBezTo>
                      <a:pt x="84" y="97"/>
                      <a:pt x="81" y="95"/>
                      <a:pt x="79" y="91"/>
                    </a:cubicBezTo>
                    <a:cubicBezTo>
                      <a:pt x="78" y="89"/>
                      <a:pt x="77" y="88"/>
                      <a:pt x="76" y="86"/>
                    </a:cubicBezTo>
                    <a:cubicBezTo>
                      <a:pt x="77" y="86"/>
                      <a:pt x="78" y="87"/>
                      <a:pt x="78" y="87"/>
                    </a:cubicBezTo>
                    <a:cubicBezTo>
                      <a:pt x="81" y="89"/>
                      <a:pt x="83" y="91"/>
                      <a:pt x="85" y="93"/>
                    </a:cubicBezTo>
                    <a:cubicBezTo>
                      <a:pt x="89" y="98"/>
                      <a:pt x="93" y="103"/>
                      <a:pt x="97" y="106"/>
                    </a:cubicBezTo>
                    <a:cubicBezTo>
                      <a:pt x="103" y="110"/>
                      <a:pt x="111" y="112"/>
                      <a:pt x="118" y="112"/>
                    </a:cubicBezTo>
                    <a:cubicBezTo>
                      <a:pt x="126" y="112"/>
                      <a:pt x="133" y="109"/>
                      <a:pt x="140" y="110"/>
                    </a:cubicBezTo>
                    <a:cubicBezTo>
                      <a:pt x="142" y="110"/>
                      <a:pt x="143" y="111"/>
                      <a:pt x="145" y="111"/>
                    </a:cubicBezTo>
                    <a:cubicBezTo>
                      <a:pt x="146" y="112"/>
                      <a:pt x="146" y="112"/>
                      <a:pt x="147" y="112"/>
                    </a:cubicBezTo>
                    <a:cubicBezTo>
                      <a:pt x="148" y="113"/>
                      <a:pt x="148" y="113"/>
                      <a:pt x="148" y="113"/>
                    </a:cubicBezTo>
                    <a:cubicBezTo>
                      <a:pt x="149" y="113"/>
                      <a:pt x="149" y="113"/>
                      <a:pt x="149" y="113"/>
                    </a:cubicBezTo>
                    <a:cubicBezTo>
                      <a:pt x="148" y="113"/>
                      <a:pt x="148" y="113"/>
                      <a:pt x="148" y="112"/>
                    </a:cubicBezTo>
                    <a:cubicBezTo>
                      <a:pt x="147" y="111"/>
                      <a:pt x="147" y="111"/>
                      <a:pt x="147" y="111"/>
                    </a:cubicBezTo>
                    <a:cubicBezTo>
                      <a:pt x="146" y="111"/>
                      <a:pt x="146" y="110"/>
                      <a:pt x="145" y="110"/>
                    </a:cubicBezTo>
                    <a:cubicBezTo>
                      <a:pt x="144" y="108"/>
                      <a:pt x="142" y="107"/>
                      <a:pt x="141" y="105"/>
                    </a:cubicBezTo>
                    <a:cubicBezTo>
                      <a:pt x="140" y="103"/>
                      <a:pt x="138" y="102"/>
                      <a:pt x="137" y="100"/>
                    </a:cubicBezTo>
                    <a:cubicBezTo>
                      <a:pt x="131" y="91"/>
                      <a:pt x="123" y="81"/>
                      <a:pt x="113" y="79"/>
                    </a:cubicBezTo>
                    <a:cubicBezTo>
                      <a:pt x="106" y="77"/>
                      <a:pt x="100" y="77"/>
                      <a:pt x="94" y="80"/>
                    </a:cubicBezTo>
                    <a:cubicBezTo>
                      <a:pt x="90" y="81"/>
                      <a:pt x="87" y="83"/>
                      <a:pt x="83" y="83"/>
                    </a:cubicBezTo>
                    <a:cubicBezTo>
                      <a:pt x="81" y="83"/>
                      <a:pt x="78" y="83"/>
                      <a:pt x="76" y="83"/>
                    </a:cubicBezTo>
                    <a:cubicBezTo>
                      <a:pt x="77" y="82"/>
                      <a:pt x="80" y="81"/>
                      <a:pt x="81" y="81"/>
                    </a:cubicBezTo>
                    <a:cubicBezTo>
                      <a:pt x="84" y="80"/>
                      <a:pt x="87" y="79"/>
                      <a:pt x="90" y="78"/>
                    </a:cubicBezTo>
                    <a:cubicBezTo>
                      <a:pt x="96" y="76"/>
                      <a:pt x="102" y="75"/>
                      <a:pt x="107" y="73"/>
                    </a:cubicBezTo>
                    <a:cubicBezTo>
                      <a:pt x="114" y="70"/>
                      <a:pt x="119" y="64"/>
                      <a:pt x="122" y="58"/>
                    </a:cubicBezTo>
                    <a:cubicBezTo>
                      <a:pt x="126" y="51"/>
                      <a:pt x="126" y="43"/>
                      <a:pt x="131" y="37"/>
                    </a:cubicBezTo>
                    <a:cubicBezTo>
                      <a:pt x="132" y="36"/>
                      <a:pt x="133" y="35"/>
                      <a:pt x="134" y="34"/>
                    </a:cubicBezTo>
                    <a:cubicBezTo>
                      <a:pt x="135" y="33"/>
                      <a:pt x="136" y="33"/>
                      <a:pt x="136" y="32"/>
                    </a:cubicBezTo>
                    <a:cubicBezTo>
                      <a:pt x="137" y="32"/>
                      <a:pt x="137" y="32"/>
                      <a:pt x="137" y="32"/>
                    </a:cubicBezTo>
                    <a:cubicBezTo>
                      <a:pt x="138" y="31"/>
                      <a:pt x="138" y="31"/>
                      <a:pt x="138" y="31"/>
                    </a:cubicBezTo>
                    <a:cubicBezTo>
                      <a:pt x="137" y="32"/>
                      <a:pt x="137" y="32"/>
                      <a:pt x="137" y="32"/>
                    </a:cubicBezTo>
                    <a:cubicBezTo>
                      <a:pt x="136" y="32"/>
                      <a:pt x="136" y="32"/>
                      <a:pt x="135" y="32"/>
                    </a:cubicBezTo>
                    <a:cubicBezTo>
                      <a:pt x="134" y="32"/>
                      <a:pt x="134" y="33"/>
                      <a:pt x="133" y="33"/>
                    </a:cubicBezTo>
                    <a:cubicBezTo>
                      <a:pt x="131" y="33"/>
                      <a:pt x="129" y="34"/>
                      <a:pt x="127" y="34"/>
                    </a:cubicBezTo>
                    <a:cubicBezTo>
                      <a:pt x="125" y="35"/>
                      <a:pt x="122" y="35"/>
                      <a:pt x="120" y="35"/>
                    </a:cubicBezTo>
                    <a:cubicBezTo>
                      <a:pt x="110" y="36"/>
                      <a:pt x="97" y="38"/>
                      <a:pt x="90" y="47"/>
                    </a:cubicBezTo>
                    <a:cubicBezTo>
                      <a:pt x="86" y="51"/>
                      <a:pt x="83" y="57"/>
                      <a:pt x="82" y="63"/>
                    </a:cubicBezTo>
                    <a:cubicBezTo>
                      <a:pt x="81" y="67"/>
                      <a:pt x="81" y="71"/>
                      <a:pt x="80" y="75"/>
                    </a:cubicBezTo>
                    <a:cubicBezTo>
                      <a:pt x="79" y="77"/>
                      <a:pt x="77" y="80"/>
                      <a:pt x="76" y="82"/>
                    </a:cubicBezTo>
                    <a:cubicBezTo>
                      <a:pt x="75" y="82"/>
                      <a:pt x="75" y="82"/>
                      <a:pt x="75" y="82"/>
                    </a:cubicBezTo>
                    <a:cubicBezTo>
                      <a:pt x="75" y="82"/>
                      <a:pt x="75" y="82"/>
                      <a:pt x="75" y="82"/>
                    </a:cubicBezTo>
                    <a:cubicBezTo>
                      <a:pt x="76" y="82"/>
                      <a:pt x="76" y="82"/>
                      <a:pt x="76" y="82"/>
                    </a:cubicBezTo>
                    <a:cubicBezTo>
                      <a:pt x="75" y="82"/>
                      <a:pt x="75" y="82"/>
                      <a:pt x="75" y="82"/>
                    </a:cubicBezTo>
                    <a:cubicBezTo>
                      <a:pt x="75" y="81"/>
                      <a:pt x="75" y="81"/>
                      <a:pt x="75" y="81"/>
                    </a:cubicBezTo>
                    <a:cubicBezTo>
                      <a:pt x="75" y="81"/>
                      <a:pt x="75" y="82"/>
                      <a:pt x="75" y="82"/>
                    </a:cubicBezTo>
                    <a:cubicBezTo>
                      <a:pt x="75" y="82"/>
                      <a:pt x="75" y="82"/>
                      <a:pt x="75" y="82"/>
                    </a:cubicBezTo>
                    <a:cubicBezTo>
                      <a:pt x="75" y="80"/>
                      <a:pt x="75" y="77"/>
                      <a:pt x="76" y="75"/>
                    </a:cubicBezTo>
                    <a:cubicBezTo>
                      <a:pt x="76" y="72"/>
                      <a:pt x="77" y="69"/>
                      <a:pt x="78" y="66"/>
                    </a:cubicBezTo>
                    <a:cubicBezTo>
                      <a:pt x="80" y="61"/>
                      <a:pt x="82" y="55"/>
                      <a:pt x="83" y="49"/>
                    </a:cubicBezTo>
                    <a:cubicBezTo>
                      <a:pt x="84" y="42"/>
                      <a:pt x="82" y="35"/>
                      <a:pt x="79" y="28"/>
                    </a:cubicBezTo>
                    <a:cubicBezTo>
                      <a:pt x="75" y="22"/>
                      <a:pt x="69" y="17"/>
                      <a:pt x="66" y="10"/>
                    </a:cubicBezTo>
                    <a:cubicBezTo>
                      <a:pt x="66" y="8"/>
                      <a:pt x="65" y="7"/>
                      <a:pt x="65" y="5"/>
                    </a:cubicBezTo>
                    <a:cubicBezTo>
                      <a:pt x="65" y="4"/>
                      <a:pt x="65" y="3"/>
                      <a:pt x="65" y="3"/>
                    </a:cubicBezTo>
                    <a:cubicBezTo>
                      <a:pt x="65" y="2"/>
                      <a:pt x="65" y="2"/>
                      <a:pt x="65" y="1"/>
                    </a:cubicBezTo>
                    <a:cubicBezTo>
                      <a:pt x="65" y="0"/>
                      <a:pt x="65" y="0"/>
                      <a:pt x="65" y="0"/>
                    </a:cubicBezTo>
                    <a:cubicBezTo>
                      <a:pt x="65" y="1"/>
                      <a:pt x="65" y="1"/>
                      <a:pt x="64" y="2"/>
                    </a:cubicBezTo>
                    <a:cubicBezTo>
                      <a:pt x="64" y="2"/>
                      <a:pt x="64" y="3"/>
                      <a:pt x="64" y="3"/>
                    </a:cubicBezTo>
                    <a:cubicBezTo>
                      <a:pt x="64" y="4"/>
                      <a:pt x="64" y="5"/>
                      <a:pt x="63" y="6"/>
                    </a:cubicBezTo>
                    <a:cubicBezTo>
                      <a:pt x="63" y="8"/>
                      <a:pt x="62" y="10"/>
                      <a:pt x="61" y="11"/>
                    </a:cubicBezTo>
                    <a:cubicBezTo>
                      <a:pt x="61" y="14"/>
                      <a:pt x="60" y="16"/>
                      <a:pt x="59" y="18"/>
                    </a:cubicBezTo>
                    <a:cubicBezTo>
                      <a:pt x="54" y="27"/>
                      <a:pt x="49" y="39"/>
                      <a:pt x="52" y="49"/>
                    </a:cubicBezTo>
                    <a:cubicBezTo>
                      <a:pt x="54" y="55"/>
                      <a:pt x="57" y="61"/>
                      <a:pt x="62" y="65"/>
                    </a:cubicBezTo>
                    <a:cubicBezTo>
                      <a:pt x="65" y="68"/>
                      <a:pt x="68" y="70"/>
                      <a:pt x="70" y="73"/>
                    </a:cubicBezTo>
                    <a:cubicBezTo>
                      <a:pt x="72" y="76"/>
                      <a:pt x="73" y="79"/>
                      <a:pt x="75" y="82"/>
                    </a:cubicBezTo>
                    <a:cubicBezTo>
                      <a:pt x="73" y="81"/>
                      <a:pt x="71" y="79"/>
                      <a:pt x="70" y="78"/>
                    </a:cubicBezTo>
                    <a:cubicBezTo>
                      <a:pt x="67" y="76"/>
                      <a:pt x="65" y="73"/>
                      <a:pt x="63" y="71"/>
                    </a:cubicBezTo>
                    <a:cubicBezTo>
                      <a:pt x="59" y="67"/>
                      <a:pt x="56" y="62"/>
                      <a:pt x="52" y="58"/>
                    </a:cubicBezTo>
                    <a:cubicBezTo>
                      <a:pt x="46" y="53"/>
                      <a:pt x="38" y="51"/>
                      <a:pt x="31" y="51"/>
                    </a:cubicBezTo>
                    <a:cubicBezTo>
                      <a:pt x="28" y="50"/>
                      <a:pt x="25" y="51"/>
                      <a:pt x="22" y="51"/>
                    </a:cubicBezTo>
                    <a:cubicBezTo>
                      <a:pt x="17" y="52"/>
                      <a:pt x="13" y="52"/>
                      <a:pt x="9" y="51"/>
                    </a:cubicBezTo>
                    <a:cubicBezTo>
                      <a:pt x="7" y="51"/>
                      <a:pt x="6" y="50"/>
                      <a:pt x="4" y="50"/>
                    </a:cubicBezTo>
                    <a:cubicBezTo>
                      <a:pt x="4" y="50"/>
                      <a:pt x="3" y="49"/>
                      <a:pt x="2" y="49"/>
                    </a:cubicBezTo>
                    <a:cubicBezTo>
                      <a:pt x="1" y="48"/>
                      <a:pt x="1" y="48"/>
                      <a:pt x="1" y="48"/>
                    </a:cubicBezTo>
                    <a:cubicBezTo>
                      <a:pt x="0" y="48"/>
                      <a:pt x="0" y="48"/>
                      <a:pt x="0" y="48"/>
                    </a:cubicBezTo>
                    <a:cubicBezTo>
                      <a:pt x="1" y="48"/>
                      <a:pt x="1" y="48"/>
                      <a:pt x="1" y="49"/>
                    </a:cubicBezTo>
                    <a:cubicBezTo>
                      <a:pt x="2" y="49"/>
                      <a:pt x="2" y="49"/>
                      <a:pt x="2" y="50"/>
                    </a:cubicBezTo>
                    <a:cubicBezTo>
                      <a:pt x="3" y="50"/>
                      <a:pt x="3" y="51"/>
                      <a:pt x="4" y="52"/>
                    </a:cubicBezTo>
                    <a:cubicBezTo>
                      <a:pt x="5" y="53"/>
                      <a:pt x="7" y="55"/>
                      <a:pt x="8" y="56"/>
                    </a:cubicBezTo>
                    <a:cubicBezTo>
                      <a:pt x="9" y="58"/>
                      <a:pt x="11" y="60"/>
                      <a:pt x="12" y="62"/>
                    </a:cubicBezTo>
                    <a:cubicBezTo>
                      <a:pt x="17" y="71"/>
                      <a:pt x="24" y="81"/>
                      <a:pt x="35" y="84"/>
                    </a:cubicBezTo>
                    <a:cubicBezTo>
                      <a:pt x="41" y="86"/>
                      <a:pt x="47" y="86"/>
                      <a:pt x="54" y="84"/>
                    </a:cubicBezTo>
                    <a:cubicBezTo>
                      <a:pt x="57" y="83"/>
                      <a:pt x="61" y="82"/>
                      <a:pt x="65" y="82"/>
                    </a:cubicBezTo>
                    <a:cubicBezTo>
                      <a:pt x="68" y="82"/>
                      <a:pt x="71" y="82"/>
                      <a:pt x="75" y="82"/>
                    </a:cubicBezTo>
                    <a:cubicBezTo>
                      <a:pt x="75" y="82"/>
                      <a:pt x="75" y="82"/>
                      <a:pt x="75" y="82"/>
                    </a:cubicBezTo>
                    <a:cubicBezTo>
                      <a:pt x="74" y="83"/>
                      <a:pt x="74" y="83"/>
                      <a:pt x="74" y="83"/>
                    </a:cubicBezTo>
                    <a:cubicBezTo>
                      <a:pt x="73" y="83"/>
                      <a:pt x="72" y="83"/>
                      <a:pt x="72" y="83"/>
                    </a:cubicBezTo>
                    <a:cubicBezTo>
                      <a:pt x="72" y="83"/>
                      <a:pt x="73" y="83"/>
                      <a:pt x="73" y="83"/>
                    </a:cubicBezTo>
                    <a:cubicBezTo>
                      <a:pt x="71" y="84"/>
                      <a:pt x="70" y="84"/>
                      <a:pt x="68" y="84"/>
                    </a:cubicBezTo>
                    <a:cubicBezTo>
                      <a:pt x="65" y="85"/>
                      <a:pt x="62" y="86"/>
                      <a:pt x="59" y="86"/>
                    </a:cubicBezTo>
                    <a:cubicBezTo>
                      <a:pt x="54" y="87"/>
                      <a:pt x="47" y="87"/>
                      <a:pt x="42" y="89"/>
                    </a:cubicBezTo>
                    <a:cubicBezTo>
                      <a:pt x="35" y="91"/>
                      <a:pt x="29" y="97"/>
                      <a:pt x="25" y="103"/>
                    </a:cubicBezTo>
                    <a:cubicBezTo>
                      <a:pt x="21" y="109"/>
                      <a:pt x="19" y="117"/>
                      <a:pt x="14" y="122"/>
                    </a:cubicBezTo>
                    <a:cubicBezTo>
                      <a:pt x="13" y="123"/>
                      <a:pt x="12" y="124"/>
                      <a:pt x="10" y="125"/>
                    </a:cubicBezTo>
                    <a:cubicBezTo>
                      <a:pt x="10" y="125"/>
                      <a:pt x="9" y="126"/>
                      <a:pt x="8" y="126"/>
                    </a:cubicBezTo>
                    <a:cubicBezTo>
                      <a:pt x="7" y="127"/>
                      <a:pt x="7" y="127"/>
                      <a:pt x="7" y="127"/>
                    </a:cubicBezTo>
                    <a:cubicBezTo>
                      <a:pt x="6" y="127"/>
                      <a:pt x="6" y="127"/>
                      <a:pt x="6" y="127"/>
                    </a:cubicBezTo>
                    <a:cubicBezTo>
                      <a:pt x="7" y="127"/>
                      <a:pt x="7" y="127"/>
                      <a:pt x="8" y="127"/>
                    </a:cubicBezTo>
                    <a:cubicBezTo>
                      <a:pt x="8" y="127"/>
                      <a:pt x="9" y="127"/>
                      <a:pt x="9" y="127"/>
                    </a:cubicBezTo>
                    <a:cubicBezTo>
                      <a:pt x="10" y="127"/>
                      <a:pt x="11" y="126"/>
                      <a:pt x="12" y="126"/>
                    </a:cubicBezTo>
                    <a:cubicBezTo>
                      <a:pt x="14" y="126"/>
                      <a:pt x="16" y="126"/>
                      <a:pt x="18" y="125"/>
                    </a:cubicBezTo>
                    <a:cubicBezTo>
                      <a:pt x="20" y="125"/>
                      <a:pt x="22" y="125"/>
                      <a:pt x="25" y="125"/>
                    </a:cubicBezTo>
                    <a:cubicBezTo>
                      <a:pt x="35" y="126"/>
                      <a:pt x="48" y="125"/>
                      <a:pt x="56" y="117"/>
                    </a:cubicBezTo>
                    <a:cubicBezTo>
                      <a:pt x="60" y="113"/>
                      <a:pt x="64" y="108"/>
                      <a:pt x="66" y="102"/>
                    </a:cubicBezTo>
                    <a:cubicBezTo>
                      <a:pt x="67" y="98"/>
                      <a:pt x="67" y="94"/>
                      <a:pt x="69" y="91"/>
                    </a:cubicBezTo>
                    <a:cubicBezTo>
                      <a:pt x="70" y="88"/>
                      <a:pt x="72" y="86"/>
                      <a:pt x="74" y="84"/>
                    </a:cubicBezTo>
                    <a:cubicBezTo>
                      <a:pt x="74" y="84"/>
                      <a:pt x="74" y="84"/>
                      <a:pt x="74" y="84"/>
                    </a:cubicBezTo>
                    <a:cubicBezTo>
                      <a:pt x="74" y="84"/>
                      <a:pt x="74" y="84"/>
                      <a:pt x="74" y="84"/>
                    </a:cubicBezTo>
                    <a:cubicBezTo>
                      <a:pt x="74" y="84"/>
                      <a:pt x="74" y="84"/>
                      <a:pt x="74" y="84"/>
                    </a:cubicBezTo>
                    <a:cubicBezTo>
                      <a:pt x="75" y="84"/>
                      <a:pt x="75" y="84"/>
                      <a:pt x="75" y="84"/>
                    </a:cubicBezTo>
                    <a:cubicBezTo>
                      <a:pt x="74" y="86"/>
                      <a:pt x="74" y="87"/>
                      <a:pt x="73" y="89"/>
                    </a:cubicBezTo>
                    <a:cubicBezTo>
                      <a:pt x="72" y="92"/>
                      <a:pt x="71" y="94"/>
                      <a:pt x="70" y="97"/>
                    </a:cubicBezTo>
                    <a:cubicBezTo>
                      <a:pt x="68" y="103"/>
                      <a:pt x="65" y="108"/>
                      <a:pt x="63" y="113"/>
                    </a:cubicBezTo>
                    <a:cubicBezTo>
                      <a:pt x="61" y="120"/>
                      <a:pt x="62" y="128"/>
                      <a:pt x="65" y="135"/>
                    </a:cubicBezTo>
                    <a:cubicBezTo>
                      <a:pt x="68" y="142"/>
                      <a:pt x="74" y="147"/>
                      <a:pt x="75" y="155"/>
                    </a:cubicBezTo>
                    <a:cubicBezTo>
                      <a:pt x="76" y="156"/>
                      <a:pt x="76" y="158"/>
                      <a:pt x="76" y="159"/>
                    </a:cubicBezTo>
                    <a:cubicBezTo>
                      <a:pt x="76" y="160"/>
                      <a:pt x="76" y="161"/>
                      <a:pt x="76" y="162"/>
                    </a:cubicBezTo>
                    <a:cubicBezTo>
                      <a:pt x="76" y="162"/>
                      <a:pt x="76" y="163"/>
                      <a:pt x="76" y="163"/>
                    </a:cubicBezTo>
                    <a:cubicBezTo>
                      <a:pt x="76" y="164"/>
                      <a:pt x="76" y="164"/>
                      <a:pt x="76" y="164"/>
                    </a:cubicBezTo>
                    <a:moveTo>
                      <a:pt x="75" y="82"/>
                    </a:moveTo>
                    <a:cubicBezTo>
                      <a:pt x="75" y="83"/>
                      <a:pt x="75" y="83"/>
                      <a:pt x="75" y="83"/>
                    </a:cubicBezTo>
                    <a:cubicBezTo>
                      <a:pt x="75" y="83"/>
                      <a:pt x="75" y="83"/>
                      <a:pt x="75" y="83"/>
                    </a:cubicBezTo>
                    <a:cubicBezTo>
                      <a:pt x="75" y="82"/>
                      <a:pt x="75" y="82"/>
                      <a:pt x="75" y="82"/>
                    </a:cubicBezTo>
                    <a:moveTo>
                      <a:pt x="75" y="83"/>
                    </a:moveTo>
                    <a:cubicBezTo>
                      <a:pt x="75" y="83"/>
                      <a:pt x="75" y="83"/>
                      <a:pt x="75" y="83"/>
                    </a:cubicBezTo>
                    <a:cubicBezTo>
                      <a:pt x="75" y="83"/>
                      <a:pt x="75" y="83"/>
                      <a:pt x="75" y="83"/>
                    </a:cubicBezTo>
                    <a:cubicBezTo>
                      <a:pt x="74" y="83"/>
                      <a:pt x="74" y="83"/>
                      <a:pt x="74" y="83"/>
                    </a:cubicBezTo>
                    <a:cubicBezTo>
                      <a:pt x="75" y="83"/>
                      <a:pt x="75" y="83"/>
                      <a:pt x="75" y="83"/>
                    </a:cubicBezTo>
                    <a:moveTo>
                      <a:pt x="76" y="82"/>
                    </a:moveTo>
                    <a:cubicBezTo>
                      <a:pt x="75" y="83"/>
                      <a:pt x="75" y="83"/>
                      <a:pt x="75" y="83"/>
                    </a:cubicBezTo>
                    <a:cubicBezTo>
                      <a:pt x="75" y="82"/>
                      <a:pt x="75" y="82"/>
                      <a:pt x="75" y="82"/>
                    </a:cubicBezTo>
                    <a:cubicBezTo>
                      <a:pt x="76" y="82"/>
                      <a:pt x="76" y="82"/>
                      <a:pt x="76" y="82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36" name="Freeform 93"/>
              <p:cNvSpPr>
                <a:spLocks noEditPoints="1"/>
              </p:cNvSpPr>
              <p:nvPr/>
            </p:nvSpPr>
            <p:spPr bwMode="auto">
              <a:xfrm>
                <a:off x="9193163" y="-4171304"/>
                <a:ext cx="601663" cy="661988"/>
              </a:xfrm>
              <a:custGeom>
                <a:avLst/>
                <a:gdLst>
                  <a:gd name="T0" fmla="*/ 73 w 142"/>
                  <a:gd name="T1" fmla="*/ 154 h 156"/>
                  <a:gd name="T2" fmla="*/ 80 w 142"/>
                  <a:gd name="T3" fmla="*/ 141 h 156"/>
                  <a:gd name="T4" fmla="*/ 75 w 142"/>
                  <a:gd name="T5" fmla="*/ 87 h 156"/>
                  <a:gd name="T6" fmla="*/ 81 w 142"/>
                  <a:gd name="T7" fmla="*/ 89 h 156"/>
                  <a:gd name="T8" fmla="*/ 133 w 142"/>
                  <a:gd name="T9" fmla="*/ 105 h 156"/>
                  <a:gd name="T10" fmla="*/ 141 w 142"/>
                  <a:gd name="T11" fmla="*/ 108 h 156"/>
                  <a:gd name="T12" fmla="*/ 140 w 142"/>
                  <a:gd name="T13" fmla="*/ 106 h 156"/>
                  <a:gd name="T14" fmla="*/ 130 w 142"/>
                  <a:gd name="T15" fmla="*/ 95 h 156"/>
                  <a:gd name="T16" fmla="*/ 79 w 142"/>
                  <a:gd name="T17" fmla="*/ 79 h 156"/>
                  <a:gd name="T18" fmla="*/ 85 w 142"/>
                  <a:gd name="T19" fmla="*/ 74 h 156"/>
                  <a:gd name="T20" fmla="*/ 124 w 142"/>
                  <a:gd name="T21" fmla="*/ 35 h 156"/>
                  <a:gd name="T22" fmla="*/ 130 w 142"/>
                  <a:gd name="T23" fmla="*/ 30 h 156"/>
                  <a:gd name="T24" fmla="*/ 129 w 142"/>
                  <a:gd name="T25" fmla="*/ 30 h 156"/>
                  <a:gd name="T26" fmla="*/ 114 w 142"/>
                  <a:gd name="T27" fmla="*/ 33 h 156"/>
                  <a:gd name="T28" fmla="*/ 76 w 142"/>
                  <a:gd name="T29" fmla="*/ 71 h 156"/>
                  <a:gd name="T30" fmla="*/ 71 w 142"/>
                  <a:gd name="T31" fmla="*/ 78 h 156"/>
                  <a:gd name="T32" fmla="*/ 71 w 142"/>
                  <a:gd name="T33" fmla="*/ 77 h 156"/>
                  <a:gd name="T34" fmla="*/ 72 w 142"/>
                  <a:gd name="T35" fmla="*/ 72 h 156"/>
                  <a:gd name="T36" fmla="*/ 74 w 142"/>
                  <a:gd name="T37" fmla="*/ 27 h 156"/>
                  <a:gd name="T38" fmla="*/ 61 w 142"/>
                  <a:gd name="T39" fmla="*/ 2 h 156"/>
                  <a:gd name="T40" fmla="*/ 61 w 142"/>
                  <a:gd name="T41" fmla="*/ 1 h 156"/>
                  <a:gd name="T42" fmla="*/ 58 w 142"/>
                  <a:gd name="T43" fmla="*/ 11 h 156"/>
                  <a:gd name="T44" fmla="*/ 58 w 142"/>
                  <a:gd name="T45" fmla="*/ 62 h 156"/>
                  <a:gd name="T46" fmla="*/ 66 w 142"/>
                  <a:gd name="T47" fmla="*/ 74 h 156"/>
                  <a:gd name="T48" fmla="*/ 29 w 142"/>
                  <a:gd name="T49" fmla="*/ 48 h 156"/>
                  <a:gd name="T50" fmla="*/ 4 w 142"/>
                  <a:gd name="T51" fmla="*/ 47 h 156"/>
                  <a:gd name="T52" fmla="*/ 0 w 142"/>
                  <a:gd name="T53" fmla="*/ 45 h 156"/>
                  <a:gd name="T54" fmla="*/ 3 w 142"/>
                  <a:gd name="T55" fmla="*/ 49 h 156"/>
                  <a:gd name="T56" fmla="*/ 33 w 142"/>
                  <a:gd name="T57" fmla="*/ 80 h 156"/>
                  <a:gd name="T58" fmla="*/ 71 w 142"/>
                  <a:gd name="T59" fmla="*/ 78 h 156"/>
                  <a:gd name="T60" fmla="*/ 68 w 142"/>
                  <a:gd name="T61" fmla="*/ 79 h 156"/>
                  <a:gd name="T62" fmla="*/ 56 w 142"/>
                  <a:gd name="T63" fmla="*/ 82 h 156"/>
                  <a:gd name="T64" fmla="*/ 13 w 142"/>
                  <a:gd name="T65" fmla="*/ 116 h 156"/>
                  <a:gd name="T66" fmla="*/ 6 w 142"/>
                  <a:gd name="T67" fmla="*/ 121 h 156"/>
                  <a:gd name="T68" fmla="*/ 8 w 142"/>
                  <a:gd name="T69" fmla="*/ 121 h 156"/>
                  <a:gd name="T70" fmla="*/ 23 w 142"/>
                  <a:gd name="T71" fmla="*/ 119 h 156"/>
                  <a:gd name="T72" fmla="*/ 65 w 142"/>
                  <a:gd name="T73" fmla="*/ 86 h 156"/>
                  <a:gd name="T74" fmla="*/ 70 w 142"/>
                  <a:gd name="T75" fmla="*/ 80 h 156"/>
                  <a:gd name="T76" fmla="*/ 69 w 142"/>
                  <a:gd name="T77" fmla="*/ 84 h 156"/>
                  <a:gd name="T78" fmla="*/ 62 w 142"/>
                  <a:gd name="T79" fmla="*/ 129 h 156"/>
                  <a:gd name="T80" fmla="*/ 72 w 142"/>
                  <a:gd name="T81" fmla="*/ 154 h 156"/>
                  <a:gd name="T82" fmla="*/ 71 w 142"/>
                  <a:gd name="T83" fmla="*/ 78 h 156"/>
                  <a:gd name="T84" fmla="*/ 71 w 142"/>
                  <a:gd name="T85" fmla="*/ 78 h 156"/>
                  <a:gd name="T86" fmla="*/ 71 w 142"/>
                  <a:gd name="T87" fmla="*/ 79 h 156"/>
                  <a:gd name="T88" fmla="*/ 71 w 142"/>
                  <a:gd name="T89" fmla="*/ 78 h 156"/>
                  <a:gd name="T90" fmla="*/ 71 w 142"/>
                  <a:gd name="T91" fmla="*/ 78 h 1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42" h="156">
                    <a:moveTo>
                      <a:pt x="72" y="156"/>
                    </a:moveTo>
                    <a:cubicBezTo>
                      <a:pt x="72" y="156"/>
                      <a:pt x="72" y="155"/>
                      <a:pt x="72" y="155"/>
                    </a:cubicBezTo>
                    <a:cubicBezTo>
                      <a:pt x="72" y="155"/>
                      <a:pt x="73" y="154"/>
                      <a:pt x="73" y="154"/>
                    </a:cubicBezTo>
                    <a:cubicBezTo>
                      <a:pt x="73" y="153"/>
                      <a:pt x="73" y="152"/>
                      <a:pt x="74" y="151"/>
                    </a:cubicBezTo>
                    <a:cubicBezTo>
                      <a:pt x="74" y="150"/>
                      <a:pt x="75" y="148"/>
                      <a:pt x="76" y="146"/>
                    </a:cubicBezTo>
                    <a:cubicBezTo>
                      <a:pt x="77" y="144"/>
                      <a:pt x="78" y="142"/>
                      <a:pt x="80" y="141"/>
                    </a:cubicBezTo>
                    <a:cubicBezTo>
                      <a:pt x="85" y="132"/>
                      <a:pt x="91" y="122"/>
                      <a:pt x="89" y="111"/>
                    </a:cubicBezTo>
                    <a:cubicBezTo>
                      <a:pt x="88" y="105"/>
                      <a:pt x="86" y="100"/>
                      <a:pt x="82" y="95"/>
                    </a:cubicBezTo>
                    <a:cubicBezTo>
                      <a:pt x="79" y="93"/>
                      <a:pt x="76" y="90"/>
                      <a:pt x="75" y="87"/>
                    </a:cubicBezTo>
                    <a:cubicBezTo>
                      <a:pt x="74" y="85"/>
                      <a:pt x="73" y="83"/>
                      <a:pt x="72" y="81"/>
                    </a:cubicBezTo>
                    <a:cubicBezTo>
                      <a:pt x="73" y="82"/>
                      <a:pt x="74" y="83"/>
                      <a:pt x="74" y="83"/>
                    </a:cubicBezTo>
                    <a:cubicBezTo>
                      <a:pt x="77" y="85"/>
                      <a:pt x="79" y="87"/>
                      <a:pt x="81" y="89"/>
                    </a:cubicBezTo>
                    <a:cubicBezTo>
                      <a:pt x="84" y="93"/>
                      <a:pt x="88" y="98"/>
                      <a:pt x="92" y="101"/>
                    </a:cubicBezTo>
                    <a:cubicBezTo>
                      <a:pt x="98" y="105"/>
                      <a:pt x="105" y="107"/>
                      <a:pt x="112" y="107"/>
                    </a:cubicBezTo>
                    <a:cubicBezTo>
                      <a:pt x="119" y="107"/>
                      <a:pt x="126" y="104"/>
                      <a:pt x="133" y="105"/>
                    </a:cubicBezTo>
                    <a:cubicBezTo>
                      <a:pt x="135" y="105"/>
                      <a:pt x="136" y="106"/>
                      <a:pt x="138" y="106"/>
                    </a:cubicBezTo>
                    <a:cubicBezTo>
                      <a:pt x="138" y="106"/>
                      <a:pt x="139" y="107"/>
                      <a:pt x="140" y="107"/>
                    </a:cubicBezTo>
                    <a:cubicBezTo>
                      <a:pt x="141" y="108"/>
                      <a:pt x="141" y="108"/>
                      <a:pt x="141" y="108"/>
                    </a:cubicBezTo>
                    <a:cubicBezTo>
                      <a:pt x="142" y="108"/>
                      <a:pt x="142" y="108"/>
                      <a:pt x="142" y="108"/>
                    </a:cubicBezTo>
                    <a:cubicBezTo>
                      <a:pt x="141" y="107"/>
                      <a:pt x="141" y="107"/>
                      <a:pt x="141" y="107"/>
                    </a:cubicBezTo>
                    <a:cubicBezTo>
                      <a:pt x="140" y="106"/>
                      <a:pt x="140" y="106"/>
                      <a:pt x="140" y="106"/>
                    </a:cubicBezTo>
                    <a:cubicBezTo>
                      <a:pt x="139" y="105"/>
                      <a:pt x="139" y="105"/>
                      <a:pt x="138" y="104"/>
                    </a:cubicBezTo>
                    <a:cubicBezTo>
                      <a:pt x="137" y="103"/>
                      <a:pt x="135" y="102"/>
                      <a:pt x="134" y="100"/>
                    </a:cubicBezTo>
                    <a:cubicBezTo>
                      <a:pt x="133" y="98"/>
                      <a:pt x="131" y="97"/>
                      <a:pt x="130" y="95"/>
                    </a:cubicBezTo>
                    <a:cubicBezTo>
                      <a:pt x="125" y="86"/>
                      <a:pt x="117" y="77"/>
                      <a:pt x="107" y="75"/>
                    </a:cubicBezTo>
                    <a:cubicBezTo>
                      <a:pt x="101" y="73"/>
                      <a:pt x="95" y="74"/>
                      <a:pt x="89" y="76"/>
                    </a:cubicBezTo>
                    <a:cubicBezTo>
                      <a:pt x="86" y="77"/>
                      <a:pt x="82" y="79"/>
                      <a:pt x="79" y="79"/>
                    </a:cubicBezTo>
                    <a:cubicBezTo>
                      <a:pt x="76" y="79"/>
                      <a:pt x="74" y="79"/>
                      <a:pt x="72" y="79"/>
                    </a:cubicBezTo>
                    <a:cubicBezTo>
                      <a:pt x="73" y="78"/>
                      <a:pt x="76" y="77"/>
                      <a:pt x="77" y="77"/>
                    </a:cubicBezTo>
                    <a:cubicBezTo>
                      <a:pt x="80" y="76"/>
                      <a:pt x="82" y="75"/>
                      <a:pt x="85" y="74"/>
                    </a:cubicBezTo>
                    <a:cubicBezTo>
                      <a:pt x="91" y="73"/>
                      <a:pt x="96" y="72"/>
                      <a:pt x="101" y="69"/>
                    </a:cubicBezTo>
                    <a:cubicBezTo>
                      <a:pt x="108" y="67"/>
                      <a:pt x="113" y="61"/>
                      <a:pt x="116" y="55"/>
                    </a:cubicBezTo>
                    <a:cubicBezTo>
                      <a:pt x="119" y="49"/>
                      <a:pt x="120" y="41"/>
                      <a:pt x="124" y="35"/>
                    </a:cubicBezTo>
                    <a:cubicBezTo>
                      <a:pt x="125" y="34"/>
                      <a:pt x="126" y="33"/>
                      <a:pt x="128" y="32"/>
                    </a:cubicBezTo>
                    <a:cubicBezTo>
                      <a:pt x="128" y="32"/>
                      <a:pt x="129" y="31"/>
                      <a:pt x="129" y="31"/>
                    </a:cubicBezTo>
                    <a:cubicBezTo>
                      <a:pt x="130" y="30"/>
                      <a:pt x="130" y="30"/>
                      <a:pt x="130" y="30"/>
                    </a:cubicBezTo>
                    <a:cubicBezTo>
                      <a:pt x="131" y="30"/>
                      <a:pt x="131" y="30"/>
                      <a:pt x="131" y="30"/>
                    </a:cubicBezTo>
                    <a:cubicBezTo>
                      <a:pt x="130" y="30"/>
                      <a:pt x="130" y="30"/>
                      <a:pt x="130" y="30"/>
                    </a:cubicBezTo>
                    <a:cubicBezTo>
                      <a:pt x="129" y="30"/>
                      <a:pt x="129" y="30"/>
                      <a:pt x="129" y="30"/>
                    </a:cubicBezTo>
                    <a:cubicBezTo>
                      <a:pt x="128" y="31"/>
                      <a:pt x="127" y="31"/>
                      <a:pt x="126" y="31"/>
                    </a:cubicBezTo>
                    <a:cubicBezTo>
                      <a:pt x="124" y="32"/>
                      <a:pt x="123" y="32"/>
                      <a:pt x="121" y="32"/>
                    </a:cubicBezTo>
                    <a:cubicBezTo>
                      <a:pt x="118" y="33"/>
                      <a:pt x="116" y="33"/>
                      <a:pt x="114" y="33"/>
                    </a:cubicBezTo>
                    <a:cubicBezTo>
                      <a:pt x="104" y="34"/>
                      <a:pt x="92" y="36"/>
                      <a:pt x="85" y="44"/>
                    </a:cubicBezTo>
                    <a:cubicBezTo>
                      <a:pt x="81" y="49"/>
                      <a:pt x="78" y="54"/>
                      <a:pt x="78" y="60"/>
                    </a:cubicBezTo>
                    <a:cubicBezTo>
                      <a:pt x="77" y="64"/>
                      <a:pt x="77" y="68"/>
                      <a:pt x="76" y="71"/>
                    </a:cubicBezTo>
                    <a:cubicBezTo>
                      <a:pt x="74" y="74"/>
                      <a:pt x="73" y="76"/>
                      <a:pt x="72" y="78"/>
                    </a:cubicBezTo>
                    <a:cubicBezTo>
                      <a:pt x="71" y="78"/>
                      <a:pt x="71" y="78"/>
                      <a:pt x="71" y="78"/>
                    </a:cubicBezTo>
                    <a:cubicBezTo>
                      <a:pt x="71" y="78"/>
                      <a:pt x="71" y="78"/>
                      <a:pt x="71" y="78"/>
                    </a:cubicBezTo>
                    <a:cubicBezTo>
                      <a:pt x="72" y="78"/>
                      <a:pt x="72" y="78"/>
                      <a:pt x="72" y="78"/>
                    </a:cubicBezTo>
                    <a:cubicBezTo>
                      <a:pt x="71" y="78"/>
                      <a:pt x="71" y="78"/>
                      <a:pt x="71" y="78"/>
                    </a:cubicBezTo>
                    <a:cubicBezTo>
                      <a:pt x="71" y="77"/>
                      <a:pt x="71" y="77"/>
                      <a:pt x="71" y="77"/>
                    </a:cubicBezTo>
                    <a:cubicBezTo>
                      <a:pt x="71" y="77"/>
                      <a:pt x="71" y="78"/>
                      <a:pt x="71" y="78"/>
                    </a:cubicBezTo>
                    <a:cubicBezTo>
                      <a:pt x="71" y="78"/>
                      <a:pt x="71" y="78"/>
                      <a:pt x="71" y="78"/>
                    </a:cubicBezTo>
                    <a:cubicBezTo>
                      <a:pt x="71" y="76"/>
                      <a:pt x="71" y="73"/>
                      <a:pt x="72" y="72"/>
                    </a:cubicBezTo>
                    <a:cubicBezTo>
                      <a:pt x="72" y="69"/>
                      <a:pt x="73" y="66"/>
                      <a:pt x="74" y="63"/>
                    </a:cubicBezTo>
                    <a:cubicBezTo>
                      <a:pt x="76" y="58"/>
                      <a:pt x="78" y="52"/>
                      <a:pt x="79" y="47"/>
                    </a:cubicBezTo>
                    <a:cubicBezTo>
                      <a:pt x="80" y="40"/>
                      <a:pt x="78" y="33"/>
                      <a:pt x="74" y="27"/>
                    </a:cubicBezTo>
                    <a:cubicBezTo>
                      <a:pt x="71" y="20"/>
                      <a:pt x="65" y="16"/>
                      <a:pt x="63" y="9"/>
                    </a:cubicBezTo>
                    <a:cubicBezTo>
                      <a:pt x="62" y="8"/>
                      <a:pt x="62" y="6"/>
                      <a:pt x="62" y="5"/>
                    </a:cubicBezTo>
                    <a:cubicBezTo>
                      <a:pt x="61" y="4"/>
                      <a:pt x="61" y="3"/>
                      <a:pt x="61" y="2"/>
                    </a:cubicBezTo>
                    <a:cubicBezTo>
                      <a:pt x="61" y="2"/>
                      <a:pt x="61" y="1"/>
                      <a:pt x="61" y="1"/>
                    </a:cubicBezTo>
                    <a:cubicBezTo>
                      <a:pt x="61" y="0"/>
                      <a:pt x="61" y="0"/>
                      <a:pt x="61" y="0"/>
                    </a:cubicBezTo>
                    <a:cubicBezTo>
                      <a:pt x="61" y="1"/>
                      <a:pt x="61" y="1"/>
                      <a:pt x="61" y="1"/>
                    </a:cubicBezTo>
                    <a:cubicBezTo>
                      <a:pt x="61" y="2"/>
                      <a:pt x="61" y="2"/>
                      <a:pt x="61" y="3"/>
                    </a:cubicBezTo>
                    <a:cubicBezTo>
                      <a:pt x="60" y="4"/>
                      <a:pt x="60" y="4"/>
                      <a:pt x="60" y="5"/>
                    </a:cubicBezTo>
                    <a:cubicBezTo>
                      <a:pt x="59" y="7"/>
                      <a:pt x="59" y="9"/>
                      <a:pt x="58" y="11"/>
                    </a:cubicBezTo>
                    <a:cubicBezTo>
                      <a:pt x="57" y="13"/>
                      <a:pt x="56" y="15"/>
                      <a:pt x="55" y="17"/>
                    </a:cubicBezTo>
                    <a:cubicBezTo>
                      <a:pt x="50" y="26"/>
                      <a:pt x="46" y="37"/>
                      <a:pt x="49" y="47"/>
                    </a:cubicBezTo>
                    <a:cubicBezTo>
                      <a:pt x="50" y="53"/>
                      <a:pt x="54" y="58"/>
                      <a:pt x="58" y="62"/>
                    </a:cubicBezTo>
                    <a:cubicBezTo>
                      <a:pt x="61" y="64"/>
                      <a:pt x="64" y="66"/>
                      <a:pt x="66" y="69"/>
                    </a:cubicBezTo>
                    <a:cubicBezTo>
                      <a:pt x="68" y="72"/>
                      <a:pt x="69" y="75"/>
                      <a:pt x="71" y="78"/>
                    </a:cubicBezTo>
                    <a:cubicBezTo>
                      <a:pt x="69" y="77"/>
                      <a:pt x="67" y="75"/>
                      <a:pt x="66" y="74"/>
                    </a:cubicBezTo>
                    <a:cubicBezTo>
                      <a:pt x="64" y="72"/>
                      <a:pt x="61" y="70"/>
                      <a:pt x="60" y="68"/>
                    </a:cubicBezTo>
                    <a:cubicBezTo>
                      <a:pt x="56" y="63"/>
                      <a:pt x="53" y="59"/>
                      <a:pt x="49" y="55"/>
                    </a:cubicBezTo>
                    <a:cubicBezTo>
                      <a:pt x="43" y="50"/>
                      <a:pt x="36" y="48"/>
                      <a:pt x="29" y="48"/>
                    </a:cubicBezTo>
                    <a:cubicBezTo>
                      <a:pt x="26" y="48"/>
                      <a:pt x="23" y="48"/>
                      <a:pt x="20" y="49"/>
                    </a:cubicBezTo>
                    <a:cubicBezTo>
                      <a:pt x="16" y="49"/>
                      <a:pt x="12" y="50"/>
                      <a:pt x="8" y="49"/>
                    </a:cubicBezTo>
                    <a:cubicBezTo>
                      <a:pt x="6" y="48"/>
                      <a:pt x="5" y="48"/>
                      <a:pt x="4" y="47"/>
                    </a:cubicBezTo>
                    <a:cubicBezTo>
                      <a:pt x="3" y="47"/>
                      <a:pt x="2" y="47"/>
                      <a:pt x="1" y="46"/>
                    </a:cubicBezTo>
                    <a:cubicBezTo>
                      <a:pt x="0" y="46"/>
                      <a:pt x="0" y="46"/>
                      <a:pt x="0" y="46"/>
                    </a:cubicBezTo>
                    <a:cubicBezTo>
                      <a:pt x="0" y="45"/>
                      <a:pt x="0" y="45"/>
                      <a:pt x="0" y="45"/>
                    </a:cubicBezTo>
                    <a:cubicBezTo>
                      <a:pt x="0" y="46"/>
                      <a:pt x="0" y="46"/>
                      <a:pt x="1" y="46"/>
                    </a:cubicBezTo>
                    <a:cubicBezTo>
                      <a:pt x="2" y="47"/>
                      <a:pt x="2" y="47"/>
                      <a:pt x="2" y="47"/>
                    </a:cubicBezTo>
                    <a:cubicBezTo>
                      <a:pt x="2" y="48"/>
                      <a:pt x="3" y="48"/>
                      <a:pt x="3" y="49"/>
                    </a:cubicBezTo>
                    <a:cubicBezTo>
                      <a:pt x="5" y="50"/>
                      <a:pt x="6" y="52"/>
                      <a:pt x="7" y="53"/>
                    </a:cubicBezTo>
                    <a:cubicBezTo>
                      <a:pt x="8" y="55"/>
                      <a:pt x="9" y="57"/>
                      <a:pt x="11" y="59"/>
                    </a:cubicBezTo>
                    <a:cubicBezTo>
                      <a:pt x="16" y="68"/>
                      <a:pt x="23" y="77"/>
                      <a:pt x="33" y="80"/>
                    </a:cubicBezTo>
                    <a:cubicBezTo>
                      <a:pt x="39" y="82"/>
                      <a:pt x="45" y="82"/>
                      <a:pt x="51" y="80"/>
                    </a:cubicBezTo>
                    <a:cubicBezTo>
                      <a:pt x="54" y="79"/>
                      <a:pt x="57" y="78"/>
                      <a:pt x="61" y="78"/>
                    </a:cubicBezTo>
                    <a:cubicBezTo>
                      <a:pt x="64" y="78"/>
                      <a:pt x="68" y="78"/>
                      <a:pt x="71" y="78"/>
                    </a:cubicBezTo>
                    <a:cubicBezTo>
                      <a:pt x="71" y="78"/>
                      <a:pt x="71" y="78"/>
                      <a:pt x="71" y="78"/>
                    </a:cubicBezTo>
                    <a:cubicBezTo>
                      <a:pt x="70" y="79"/>
                      <a:pt x="70" y="79"/>
                      <a:pt x="70" y="79"/>
                    </a:cubicBezTo>
                    <a:cubicBezTo>
                      <a:pt x="69" y="79"/>
                      <a:pt x="69" y="79"/>
                      <a:pt x="68" y="79"/>
                    </a:cubicBezTo>
                    <a:cubicBezTo>
                      <a:pt x="69" y="79"/>
                      <a:pt x="69" y="79"/>
                      <a:pt x="69" y="79"/>
                    </a:cubicBezTo>
                    <a:cubicBezTo>
                      <a:pt x="68" y="80"/>
                      <a:pt x="66" y="80"/>
                      <a:pt x="65" y="80"/>
                    </a:cubicBezTo>
                    <a:cubicBezTo>
                      <a:pt x="62" y="81"/>
                      <a:pt x="59" y="82"/>
                      <a:pt x="56" y="82"/>
                    </a:cubicBezTo>
                    <a:cubicBezTo>
                      <a:pt x="50" y="83"/>
                      <a:pt x="45" y="83"/>
                      <a:pt x="39" y="85"/>
                    </a:cubicBezTo>
                    <a:cubicBezTo>
                      <a:pt x="33" y="87"/>
                      <a:pt x="27" y="92"/>
                      <a:pt x="23" y="98"/>
                    </a:cubicBezTo>
                    <a:cubicBezTo>
                      <a:pt x="19" y="104"/>
                      <a:pt x="18" y="111"/>
                      <a:pt x="13" y="116"/>
                    </a:cubicBezTo>
                    <a:cubicBezTo>
                      <a:pt x="12" y="117"/>
                      <a:pt x="10" y="118"/>
                      <a:pt x="9" y="119"/>
                    </a:cubicBezTo>
                    <a:cubicBezTo>
                      <a:pt x="9" y="119"/>
                      <a:pt x="8" y="120"/>
                      <a:pt x="7" y="120"/>
                    </a:cubicBezTo>
                    <a:cubicBezTo>
                      <a:pt x="6" y="121"/>
                      <a:pt x="6" y="121"/>
                      <a:pt x="6" y="121"/>
                    </a:cubicBezTo>
                    <a:cubicBezTo>
                      <a:pt x="5" y="121"/>
                      <a:pt x="5" y="121"/>
                      <a:pt x="5" y="121"/>
                    </a:cubicBezTo>
                    <a:cubicBezTo>
                      <a:pt x="6" y="121"/>
                      <a:pt x="6" y="121"/>
                      <a:pt x="7" y="121"/>
                    </a:cubicBezTo>
                    <a:cubicBezTo>
                      <a:pt x="7" y="121"/>
                      <a:pt x="8" y="121"/>
                      <a:pt x="8" y="121"/>
                    </a:cubicBezTo>
                    <a:cubicBezTo>
                      <a:pt x="9" y="121"/>
                      <a:pt x="10" y="120"/>
                      <a:pt x="10" y="120"/>
                    </a:cubicBezTo>
                    <a:cubicBezTo>
                      <a:pt x="12" y="120"/>
                      <a:pt x="14" y="120"/>
                      <a:pt x="16" y="120"/>
                    </a:cubicBezTo>
                    <a:cubicBezTo>
                      <a:pt x="18" y="119"/>
                      <a:pt x="21" y="119"/>
                      <a:pt x="23" y="119"/>
                    </a:cubicBezTo>
                    <a:cubicBezTo>
                      <a:pt x="33" y="120"/>
                      <a:pt x="45" y="119"/>
                      <a:pt x="53" y="112"/>
                    </a:cubicBezTo>
                    <a:cubicBezTo>
                      <a:pt x="57" y="108"/>
                      <a:pt x="61" y="103"/>
                      <a:pt x="62" y="97"/>
                    </a:cubicBezTo>
                    <a:cubicBezTo>
                      <a:pt x="63" y="93"/>
                      <a:pt x="63" y="90"/>
                      <a:pt x="65" y="86"/>
                    </a:cubicBezTo>
                    <a:cubicBezTo>
                      <a:pt x="67" y="84"/>
                      <a:pt x="68" y="82"/>
                      <a:pt x="70" y="80"/>
                    </a:cubicBezTo>
                    <a:cubicBezTo>
                      <a:pt x="70" y="80"/>
                      <a:pt x="70" y="80"/>
                      <a:pt x="70" y="80"/>
                    </a:cubicBezTo>
                    <a:cubicBezTo>
                      <a:pt x="70" y="80"/>
                      <a:pt x="70" y="80"/>
                      <a:pt x="70" y="80"/>
                    </a:cubicBezTo>
                    <a:cubicBezTo>
                      <a:pt x="71" y="80"/>
                      <a:pt x="71" y="80"/>
                      <a:pt x="71" y="80"/>
                    </a:cubicBezTo>
                    <a:cubicBezTo>
                      <a:pt x="71" y="80"/>
                      <a:pt x="71" y="80"/>
                      <a:pt x="71" y="80"/>
                    </a:cubicBezTo>
                    <a:cubicBezTo>
                      <a:pt x="70" y="82"/>
                      <a:pt x="70" y="83"/>
                      <a:pt x="69" y="84"/>
                    </a:cubicBezTo>
                    <a:cubicBezTo>
                      <a:pt x="69" y="87"/>
                      <a:pt x="68" y="90"/>
                      <a:pt x="66" y="93"/>
                    </a:cubicBezTo>
                    <a:cubicBezTo>
                      <a:pt x="64" y="98"/>
                      <a:pt x="61" y="103"/>
                      <a:pt x="60" y="108"/>
                    </a:cubicBezTo>
                    <a:cubicBezTo>
                      <a:pt x="58" y="115"/>
                      <a:pt x="59" y="122"/>
                      <a:pt x="62" y="129"/>
                    </a:cubicBezTo>
                    <a:cubicBezTo>
                      <a:pt x="64" y="135"/>
                      <a:pt x="70" y="140"/>
                      <a:pt x="71" y="147"/>
                    </a:cubicBezTo>
                    <a:cubicBezTo>
                      <a:pt x="72" y="149"/>
                      <a:pt x="72" y="150"/>
                      <a:pt x="72" y="152"/>
                    </a:cubicBezTo>
                    <a:cubicBezTo>
                      <a:pt x="72" y="153"/>
                      <a:pt x="72" y="153"/>
                      <a:pt x="72" y="154"/>
                    </a:cubicBezTo>
                    <a:cubicBezTo>
                      <a:pt x="72" y="155"/>
                      <a:pt x="72" y="155"/>
                      <a:pt x="72" y="155"/>
                    </a:cubicBezTo>
                    <a:cubicBezTo>
                      <a:pt x="72" y="156"/>
                      <a:pt x="72" y="156"/>
                      <a:pt x="72" y="156"/>
                    </a:cubicBezTo>
                    <a:moveTo>
                      <a:pt x="71" y="78"/>
                    </a:moveTo>
                    <a:cubicBezTo>
                      <a:pt x="71" y="79"/>
                      <a:pt x="71" y="79"/>
                      <a:pt x="71" y="79"/>
                    </a:cubicBezTo>
                    <a:cubicBezTo>
                      <a:pt x="71" y="79"/>
                      <a:pt x="71" y="79"/>
                      <a:pt x="71" y="79"/>
                    </a:cubicBezTo>
                    <a:cubicBezTo>
                      <a:pt x="71" y="78"/>
                      <a:pt x="71" y="78"/>
                      <a:pt x="71" y="78"/>
                    </a:cubicBezTo>
                    <a:moveTo>
                      <a:pt x="71" y="79"/>
                    </a:moveTo>
                    <a:cubicBezTo>
                      <a:pt x="71" y="79"/>
                      <a:pt x="71" y="79"/>
                      <a:pt x="71" y="79"/>
                    </a:cubicBezTo>
                    <a:cubicBezTo>
                      <a:pt x="71" y="79"/>
                      <a:pt x="71" y="79"/>
                      <a:pt x="71" y="79"/>
                    </a:cubicBezTo>
                    <a:cubicBezTo>
                      <a:pt x="70" y="79"/>
                      <a:pt x="70" y="79"/>
                      <a:pt x="70" y="79"/>
                    </a:cubicBezTo>
                    <a:cubicBezTo>
                      <a:pt x="71" y="79"/>
                      <a:pt x="71" y="79"/>
                      <a:pt x="71" y="79"/>
                    </a:cubicBezTo>
                    <a:moveTo>
                      <a:pt x="71" y="78"/>
                    </a:moveTo>
                    <a:cubicBezTo>
                      <a:pt x="71" y="79"/>
                      <a:pt x="71" y="79"/>
                      <a:pt x="71" y="79"/>
                    </a:cubicBezTo>
                    <a:cubicBezTo>
                      <a:pt x="71" y="78"/>
                      <a:pt x="71" y="78"/>
                      <a:pt x="71" y="78"/>
                    </a:cubicBezTo>
                    <a:cubicBezTo>
                      <a:pt x="71" y="78"/>
                      <a:pt x="71" y="78"/>
                      <a:pt x="71" y="78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37" name="Freeform 94"/>
              <p:cNvSpPr/>
              <p:nvPr/>
            </p:nvSpPr>
            <p:spPr bwMode="auto">
              <a:xfrm>
                <a:off x="9421763" y="-3917304"/>
                <a:ext cx="63500" cy="63500"/>
              </a:xfrm>
              <a:custGeom>
                <a:avLst/>
                <a:gdLst>
                  <a:gd name="T0" fmla="*/ 0 w 15"/>
                  <a:gd name="T1" fmla="*/ 0 h 15"/>
                  <a:gd name="T2" fmla="*/ 6 w 15"/>
                  <a:gd name="T3" fmla="*/ 8 h 15"/>
                  <a:gd name="T4" fmla="*/ 11 w 15"/>
                  <a:gd name="T5" fmla="*/ 14 h 15"/>
                  <a:gd name="T6" fmla="*/ 12 w 15"/>
                  <a:gd name="T7" fmla="*/ 14 h 15"/>
                  <a:gd name="T8" fmla="*/ 12 w 15"/>
                  <a:gd name="T9" fmla="*/ 14 h 15"/>
                  <a:gd name="T10" fmla="*/ 12 w 15"/>
                  <a:gd name="T11" fmla="*/ 14 h 15"/>
                  <a:gd name="T12" fmla="*/ 13 w 15"/>
                  <a:gd name="T13" fmla="*/ 15 h 15"/>
                  <a:gd name="T14" fmla="*/ 15 w 15"/>
                  <a:gd name="T15" fmla="*/ 14 h 15"/>
                  <a:gd name="T16" fmla="*/ 12 w 15"/>
                  <a:gd name="T17" fmla="*/ 10 h 15"/>
                  <a:gd name="T18" fmla="*/ 9 w 15"/>
                  <a:gd name="T19" fmla="*/ 6 h 15"/>
                  <a:gd name="T20" fmla="*/ 0 w 15"/>
                  <a:gd name="T21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5" h="15">
                    <a:moveTo>
                      <a:pt x="0" y="0"/>
                    </a:moveTo>
                    <a:cubicBezTo>
                      <a:pt x="2" y="3"/>
                      <a:pt x="4" y="5"/>
                      <a:pt x="6" y="8"/>
                    </a:cubicBezTo>
                    <a:cubicBezTo>
                      <a:pt x="7" y="10"/>
                      <a:pt x="9" y="12"/>
                      <a:pt x="11" y="14"/>
                    </a:cubicBezTo>
                    <a:cubicBezTo>
                      <a:pt x="11" y="14"/>
                      <a:pt x="12" y="14"/>
                      <a:pt x="12" y="14"/>
                    </a:cubicBezTo>
                    <a:cubicBezTo>
                      <a:pt x="12" y="14"/>
                      <a:pt x="12" y="14"/>
                      <a:pt x="12" y="14"/>
                    </a:cubicBezTo>
                    <a:cubicBezTo>
                      <a:pt x="12" y="14"/>
                      <a:pt x="12" y="14"/>
                      <a:pt x="12" y="14"/>
                    </a:cubicBezTo>
                    <a:cubicBezTo>
                      <a:pt x="12" y="14"/>
                      <a:pt x="13" y="15"/>
                      <a:pt x="13" y="15"/>
                    </a:cubicBezTo>
                    <a:cubicBezTo>
                      <a:pt x="14" y="15"/>
                      <a:pt x="14" y="15"/>
                      <a:pt x="15" y="14"/>
                    </a:cubicBezTo>
                    <a:cubicBezTo>
                      <a:pt x="14" y="13"/>
                      <a:pt x="13" y="11"/>
                      <a:pt x="12" y="10"/>
                    </a:cubicBezTo>
                    <a:cubicBezTo>
                      <a:pt x="11" y="8"/>
                      <a:pt x="10" y="7"/>
                      <a:pt x="9" y="6"/>
                    </a:cubicBezTo>
                    <a:cubicBezTo>
                      <a:pt x="6" y="4"/>
                      <a:pt x="3" y="2"/>
                      <a:pt x="0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38" name="Freeform 95"/>
              <p:cNvSpPr/>
              <p:nvPr/>
            </p:nvSpPr>
            <p:spPr bwMode="auto">
              <a:xfrm>
                <a:off x="9413826" y="-3925242"/>
                <a:ext cx="58738" cy="50800"/>
              </a:xfrm>
              <a:custGeom>
                <a:avLst/>
                <a:gdLst>
                  <a:gd name="T0" fmla="*/ 2 w 14"/>
                  <a:gd name="T1" fmla="*/ 0 h 12"/>
                  <a:gd name="T2" fmla="*/ 0 w 14"/>
                  <a:gd name="T3" fmla="*/ 0 h 12"/>
                  <a:gd name="T4" fmla="*/ 2 w 14"/>
                  <a:gd name="T5" fmla="*/ 2 h 12"/>
                  <a:gd name="T6" fmla="*/ 11 w 14"/>
                  <a:gd name="T7" fmla="*/ 8 h 12"/>
                  <a:gd name="T8" fmla="*/ 14 w 14"/>
                  <a:gd name="T9" fmla="*/ 12 h 12"/>
                  <a:gd name="T10" fmla="*/ 14 w 14"/>
                  <a:gd name="T11" fmla="*/ 11 h 12"/>
                  <a:gd name="T12" fmla="*/ 6 w 14"/>
                  <a:gd name="T13" fmla="*/ 4 h 12"/>
                  <a:gd name="T14" fmla="*/ 2 w 14"/>
                  <a:gd name="T15" fmla="*/ 0 h 12"/>
                  <a:gd name="T16" fmla="*/ 2 w 14"/>
                  <a:gd name="T17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12">
                    <a:moveTo>
                      <a:pt x="2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1"/>
                      <a:pt x="1" y="2"/>
                      <a:pt x="2" y="2"/>
                    </a:cubicBezTo>
                    <a:cubicBezTo>
                      <a:pt x="5" y="4"/>
                      <a:pt x="8" y="6"/>
                      <a:pt x="11" y="8"/>
                    </a:cubicBezTo>
                    <a:cubicBezTo>
                      <a:pt x="12" y="9"/>
                      <a:pt x="13" y="10"/>
                      <a:pt x="14" y="12"/>
                    </a:cubicBezTo>
                    <a:cubicBezTo>
                      <a:pt x="14" y="12"/>
                      <a:pt x="14" y="11"/>
                      <a:pt x="14" y="11"/>
                    </a:cubicBezTo>
                    <a:cubicBezTo>
                      <a:pt x="12" y="8"/>
                      <a:pt x="9" y="6"/>
                      <a:pt x="6" y="4"/>
                    </a:cubicBezTo>
                    <a:cubicBezTo>
                      <a:pt x="5" y="3"/>
                      <a:pt x="4" y="1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39" name="Freeform 96"/>
              <p:cNvSpPr/>
              <p:nvPr/>
            </p:nvSpPr>
            <p:spPr bwMode="auto">
              <a:xfrm>
                <a:off x="9467801" y="-3856979"/>
                <a:ext cx="4763" cy="0"/>
              </a:xfrm>
              <a:custGeom>
                <a:avLst/>
                <a:gdLst>
                  <a:gd name="T0" fmla="*/ 0 w 1"/>
                  <a:gd name="T1" fmla="*/ 1 w 1"/>
                  <a:gd name="T2" fmla="*/ 1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40" name="Freeform 97"/>
              <p:cNvSpPr/>
              <p:nvPr/>
            </p:nvSpPr>
            <p:spPr bwMode="auto">
              <a:xfrm>
                <a:off x="9439226" y="-3841104"/>
                <a:ext cx="28575" cy="12700"/>
              </a:xfrm>
              <a:custGeom>
                <a:avLst/>
                <a:gdLst>
                  <a:gd name="T0" fmla="*/ 4 w 7"/>
                  <a:gd name="T1" fmla="*/ 0 h 3"/>
                  <a:gd name="T2" fmla="*/ 3 w 7"/>
                  <a:gd name="T3" fmla="*/ 0 h 3"/>
                  <a:gd name="T4" fmla="*/ 0 w 7"/>
                  <a:gd name="T5" fmla="*/ 0 h 3"/>
                  <a:gd name="T6" fmla="*/ 5 w 7"/>
                  <a:gd name="T7" fmla="*/ 3 h 3"/>
                  <a:gd name="T8" fmla="*/ 7 w 7"/>
                  <a:gd name="T9" fmla="*/ 0 h 3"/>
                  <a:gd name="T10" fmla="*/ 4 w 7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3">
                    <a:moveTo>
                      <a:pt x="4" y="0"/>
                    </a:moveTo>
                    <a:cubicBezTo>
                      <a:pt x="4" y="0"/>
                      <a:pt x="3" y="0"/>
                      <a:pt x="3" y="0"/>
                    </a:cubicBezTo>
                    <a:cubicBezTo>
                      <a:pt x="2" y="0"/>
                      <a:pt x="1" y="0"/>
                      <a:pt x="0" y="0"/>
                    </a:cubicBezTo>
                    <a:cubicBezTo>
                      <a:pt x="2" y="1"/>
                      <a:pt x="3" y="2"/>
                      <a:pt x="5" y="3"/>
                    </a:cubicBezTo>
                    <a:cubicBezTo>
                      <a:pt x="6" y="2"/>
                      <a:pt x="6" y="1"/>
                      <a:pt x="7" y="0"/>
                    </a:cubicBezTo>
                    <a:cubicBezTo>
                      <a:pt x="6" y="0"/>
                      <a:pt x="5" y="0"/>
                      <a:pt x="4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41" name="Freeform 98"/>
              <p:cNvSpPr/>
              <p:nvPr/>
            </p:nvSpPr>
            <p:spPr bwMode="auto">
              <a:xfrm>
                <a:off x="9363026" y="-3841104"/>
                <a:ext cx="96838" cy="25400"/>
              </a:xfrm>
              <a:custGeom>
                <a:avLst/>
                <a:gdLst>
                  <a:gd name="T0" fmla="*/ 18 w 23"/>
                  <a:gd name="T1" fmla="*/ 0 h 6"/>
                  <a:gd name="T2" fmla="*/ 11 w 23"/>
                  <a:gd name="T3" fmla="*/ 2 h 6"/>
                  <a:gd name="T4" fmla="*/ 5 w 23"/>
                  <a:gd name="T5" fmla="*/ 4 h 6"/>
                  <a:gd name="T6" fmla="*/ 0 w 23"/>
                  <a:gd name="T7" fmla="*/ 4 h 6"/>
                  <a:gd name="T8" fmla="*/ 0 w 23"/>
                  <a:gd name="T9" fmla="*/ 4 h 6"/>
                  <a:gd name="T10" fmla="*/ 2 w 23"/>
                  <a:gd name="T11" fmla="*/ 6 h 6"/>
                  <a:gd name="T12" fmla="*/ 2 w 23"/>
                  <a:gd name="T13" fmla="*/ 6 h 6"/>
                  <a:gd name="T14" fmla="*/ 16 w 23"/>
                  <a:gd name="T15" fmla="*/ 4 h 6"/>
                  <a:gd name="T16" fmla="*/ 23 w 23"/>
                  <a:gd name="T17" fmla="*/ 3 h 6"/>
                  <a:gd name="T18" fmla="*/ 23 w 23"/>
                  <a:gd name="T19" fmla="*/ 3 h 6"/>
                  <a:gd name="T20" fmla="*/ 18 w 23"/>
                  <a:gd name="T2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3" h="6">
                    <a:moveTo>
                      <a:pt x="18" y="0"/>
                    </a:moveTo>
                    <a:cubicBezTo>
                      <a:pt x="16" y="0"/>
                      <a:pt x="13" y="2"/>
                      <a:pt x="11" y="2"/>
                    </a:cubicBezTo>
                    <a:cubicBezTo>
                      <a:pt x="9" y="3"/>
                      <a:pt x="7" y="3"/>
                      <a:pt x="5" y="4"/>
                    </a:cubicBezTo>
                    <a:cubicBezTo>
                      <a:pt x="4" y="4"/>
                      <a:pt x="2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5"/>
                      <a:pt x="1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7" y="5"/>
                      <a:pt x="11" y="5"/>
                      <a:pt x="16" y="4"/>
                    </a:cubicBezTo>
                    <a:cubicBezTo>
                      <a:pt x="18" y="4"/>
                      <a:pt x="21" y="3"/>
                      <a:pt x="23" y="3"/>
                    </a:cubicBezTo>
                    <a:cubicBezTo>
                      <a:pt x="23" y="3"/>
                      <a:pt x="23" y="3"/>
                      <a:pt x="23" y="3"/>
                    </a:cubicBezTo>
                    <a:cubicBezTo>
                      <a:pt x="21" y="2"/>
                      <a:pt x="20" y="1"/>
                      <a:pt x="18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42" name="Freeform 99"/>
              <p:cNvSpPr>
                <a:spLocks noEditPoints="1"/>
              </p:cNvSpPr>
              <p:nvPr/>
            </p:nvSpPr>
            <p:spPr bwMode="auto">
              <a:xfrm>
                <a:off x="9363026" y="-3823642"/>
                <a:ext cx="20638" cy="7938"/>
              </a:xfrm>
              <a:custGeom>
                <a:avLst/>
                <a:gdLst>
                  <a:gd name="T0" fmla="*/ 2 w 5"/>
                  <a:gd name="T1" fmla="*/ 2 h 2"/>
                  <a:gd name="T2" fmla="*/ 2 w 5"/>
                  <a:gd name="T3" fmla="*/ 2 h 2"/>
                  <a:gd name="T4" fmla="*/ 2 w 5"/>
                  <a:gd name="T5" fmla="*/ 2 h 2"/>
                  <a:gd name="T6" fmla="*/ 2 w 5"/>
                  <a:gd name="T7" fmla="*/ 2 h 2"/>
                  <a:gd name="T8" fmla="*/ 5 w 5"/>
                  <a:gd name="T9" fmla="*/ 0 h 2"/>
                  <a:gd name="T10" fmla="*/ 2 w 5"/>
                  <a:gd name="T11" fmla="*/ 0 h 2"/>
                  <a:gd name="T12" fmla="*/ 0 w 5"/>
                  <a:gd name="T13" fmla="*/ 0 h 2"/>
                  <a:gd name="T14" fmla="*/ 0 w 5"/>
                  <a:gd name="T15" fmla="*/ 0 h 2"/>
                  <a:gd name="T16" fmla="*/ 0 w 5"/>
                  <a:gd name="T17" fmla="*/ 0 h 2"/>
                  <a:gd name="T18" fmla="*/ 5 w 5"/>
                  <a:gd name="T1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" h="2">
                    <a:moveTo>
                      <a:pt x="2" y="2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moveTo>
                      <a:pt x="5" y="0"/>
                    </a:moveTo>
                    <a:cubicBezTo>
                      <a:pt x="4" y="0"/>
                      <a:pt x="3" y="0"/>
                      <a:pt x="2" y="0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" y="0"/>
                      <a:pt x="4" y="0"/>
                      <a:pt x="5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43" name="Freeform 100"/>
              <p:cNvSpPr>
                <a:spLocks noEditPoints="1"/>
              </p:cNvSpPr>
              <p:nvPr/>
            </p:nvSpPr>
            <p:spPr bwMode="auto">
              <a:xfrm>
                <a:off x="9350326" y="-3925242"/>
                <a:ext cx="139700" cy="136525"/>
              </a:xfrm>
              <a:custGeom>
                <a:avLst/>
                <a:gdLst>
                  <a:gd name="T0" fmla="*/ 26 w 33"/>
                  <a:gd name="T1" fmla="*/ 23 h 32"/>
                  <a:gd name="T2" fmla="*/ 19 w 33"/>
                  <a:gd name="T3" fmla="*/ 24 h 32"/>
                  <a:gd name="T4" fmla="*/ 5 w 33"/>
                  <a:gd name="T5" fmla="*/ 26 h 32"/>
                  <a:gd name="T6" fmla="*/ 5 w 33"/>
                  <a:gd name="T7" fmla="*/ 26 h 32"/>
                  <a:gd name="T8" fmla="*/ 13 w 33"/>
                  <a:gd name="T9" fmla="*/ 31 h 32"/>
                  <a:gd name="T10" fmla="*/ 17 w 33"/>
                  <a:gd name="T11" fmla="*/ 32 h 32"/>
                  <a:gd name="T12" fmla="*/ 25 w 33"/>
                  <a:gd name="T13" fmla="*/ 29 h 32"/>
                  <a:gd name="T14" fmla="*/ 25 w 33"/>
                  <a:gd name="T15" fmla="*/ 27 h 32"/>
                  <a:gd name="T16" fmla="*/ 26 w 33"/>
                  <a:gd name="T17" fmla="*/ 23 h 32"/>
                  <a:gd name="T18" fmla="*/ 15 w 33"/>
                  <a:gd name="T19" fmla="*/ 0 h 32"/>
                  <a:gd name="T20" fmla="*/ 1 w 33"/>
                  <a:gd name="T21" fmla="*/ 12 h 32"/>
                  <a:gd name="T22" fmla="*/ 3 w 33"/>
                  <a:gd name="T23" fmla="*/ 24 h 32"/>
                  <a:gd name="T24" fmla="*/ 5 w 33"/>
                  <a:gd name="T25" fmla="*/ 24 h 32"/>
                  <a:gd name="T26" fmla="*/ 8 w 33"/>
                  <a:gd name="T27" fmla="*/ 24 h 32"/>
                  <a:gd name="T28" fmla="*/ 14 w 33"/>
                  <a:gd name="T29" fmla="*/ 22 h 32"/>
                  <a:gd name="T30" fmla="*/ 21 w 33"/>
                  <a:gd name="T31" fmla="*/ 20 h 32"/>
                  <a:gd name="T32" fmla="*/ 24 w 33"/>
                  <a:gd name="T33" fmla="*/ 20 h 32"/>
                  <a:gd name="T34" fmla="*/ 25 w 33"/>
                  <a:gd name="T35" fmla="*/ 20 h 32"/>
                  <a:gd name="T36" fmla="*/ 28 w 33"/>
                  <a:gd name="T37" fmla="*/ 20 h 32"/>
                  <a:gd name="T38" fmla="*/ 30 w 33"/>
                  <a:gd name="T39" fmla="*/ 17 h 32"/>
                  <a:gd name="T40" fmla="*/ 29 w 33"/>
                  <a:gd name="T41" fmla="*/ 16 h 32"/>
                  <a:gd name="T42" fmla="*/ 29 w 33"/>
                  <a:gd name="T43" fmla="*/ 16 h 32"/>
                  <a:gd name="T44" fmla="*/ 28 w 33"/>
                  <a:gd name="T45" fmla="*/ 16 h 32"/>
                  <a:gd name="T46" fmla="*/ 23 w 33"/>
                  <a:gd name="T47" fmla="*/ 10 h 32"/>
                  <a:gd name="T48" fmla="*/ 17 w 33"/>
                  <a:gd name="T49" fmla="*/ 2 h 32"/>
                  <a:gd name="T50" fmla="*/ 17 w 33"/>
                  <a:gd name="T51" fmla="*/ 2 h 32"/>
                  <a:gd name="T52" fmla="*/ 15 w 33"/>
                  <a:gd name="T53" fmla="*/ 0 h 32"/>
                  <a:gd name="T54" fmla="*/ 17 w 33"/>
                  <a:gd name="T55" fmla="*/ 0 h 32"/>
                  <a:gd name="T56" fmla="*/ 21 w 33"/>
                  <a:gd name="T57" fmla="*/ 4 h 32"/>
                  <a:gd name="T58" fmla="*/ 29 w 33"/>
                  <a:gd name="T59" fmla="*/ 11 h 32"/>
                  <a:gd name="T60" fmla="*/ 29 w 33"/>
                  <a:gd name="T61" fmla="*/ 12 h 32"/>
                  <a:gd name="T62" fmla="*/ 29 w 33"/>
                  <a:gd name="T63" fmla="*/ 12 h 32"/>
                  <a:gd name="T64" fmla="*/ 32 w 33"/>
                  <a:gd name="T65" fmla="*/ 16 h 32"/>
                  <a:gd name="T66" fmla="*/ 32 w 33"/>
                  <a:gd name="T67" fmla="*/ 16 h 32"/>
                  <a:gd name="T68" fmla="*/ 20 w 33"/>
                  <a:gd name="T69" fmla="*/ 0 h 32"/>
                  <a:gd name="T70" fmla="*/ 17 w 33"/>
                  <a:gd name="T71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33" h="32">
                    <a:moveTo>
                      <a:pt x="26" y="23"/>
                    </a:moveTo>
                    <a:cubicBezTo>
                      <a:pt x="24" y="23"/>
                      <a:pt x="21" y="24"/>
                      <a:pt x="19" y="24"/>
                    </a:cubicBezTo>
                    <a:cubicBezTo>
                      <a:pt x="14" y="25"/>
                      <a:pt x="10" y="25"/>
                      <a:pt x="5" y="26"/>
                    </a:cubicBezTo>
                    <a:cubicBezTo>
                      <a:pt x="5" y="26"/>
                      <a:pt x="5" y="26"/>
                      <a:pt x="5" y="26"/>
                    </a:cubicBezTo>
                    <a:cubicBezTo>
                      <a:pt x="7" y="29"/>
                      <a:pt x="10" y="30"/>
                      <a:pt x="13" y="31"/>
                    </a:cubicBezTo>
                    <a:cubicBezTo>
                      <a:pt x="14" y="31"/>
                      <a:pt x="15" y="32"/>
                      <a:pt x="17" y="32"/>
                    </a:cubicBezTo>
                    <a:cubicBezTo>
                      <a:pt x="20" y="32"/>
                      <a:pt x="22" y="31"/>
                      <a:pt x="25" y="29"/>
                    </a:cubicBezTo>
                    <a:cubicBezTo>
                      <a:pt x="25" y="28"/>
                      <a:pt x="25" y="28"/>
                      <a:pt x="25" y="27"/>
                    </a:cubicBezTo>
                    <a:cubicBezTo>
                      <a:pt x="25" y="25"/>
                      <a:pt x="25" y="24"/>
                      <a:pt x="26" y="23"/>
                    </a:cubicBezTo>
                    <a:moveTo>
                      <a:pt x="15" y="0"/>
                    </a:moveTo>
                    <a:cubicBezTo>
                      <a:pt x="8" y="1"/>
                      <a:pt x="3" y="6"/>
                      <a:pt x="1" y="12"/>
                    </a:cubicBezTo>
                    <a:cubicBezTo>
                      <a:pt x="0" y="16"/>
                      <a:pt x="1" y="20"/>
                      <a:pt x="3" y="24"/>
                    </a:cubicBezTo>
                    <a:cubicBezTo>
                      <a:pt x="4" y="24"/>
                      <a:pt x="4" y="24"/>
                      <a:pt x="5" y="24"/>
                    </a:cubicBezTo>
                    <a:cubicBezTo>
                      <a:pt x="6" y="24"/>
                      <a:pt x="7" y="24"/>
                      <a:pt x="8" y="24"/>
                    </a:cubicBezTo>
                    <a:cubicBezTo>
                      <a:pt x="10" y="23"/>
                      <a:pt x="12" y="23"/>
                      <a:pt x="14" y="22"/>
                    </a:cubicBezTo>
                    <a:cubicBezTo>
                      <a:pt x="16" y="22"/>
                      <a:pt x="19" y="20"/>
                      <a:pt x="21" y="20"/>
                    </a:cubicBezTo>
                    <a:cubicBezTo>
                      <a:pt x="22" y="20"/>
                      <a:pt x="23" y="20"/>
                      <a:pt x="24" y="20"/>
                    </a:cubicBezTo>
                    <a:cubicBezTo>
                      <a:pt x="24" y="20"/>
                      <a:pt x="25" y="20"/>
                      <a:pt x="25" y="20"/>
                    </a:cubicBezTo>
                    <a:cubicBezTo>
                      <a:pt x="26" y="20"/>
                      <a:pt x="27" y="20"/>
                      <a:pt x="28" y="20"/>
                    </a:cubicBezTo>
                    <a:cubicBezTo>
                      <a:pt x="29" y="19"/>
                      <a:pt x="30" y="18"/>
                      <a:pt x="30" y="17"/>
                    </a:cubicBezTo>
                    <a:cubicBezTo>
                      <a:pt x="30" y="17"/>
                      <a:pt x="29" y="16"/>
                      <a:pt x="29" y="16"/>
                    </a:cubicBezTo>
                    <a:cubicBezTo>
                      <a:pt x="29" y="16"/>
                      <a:pt x="29" y="16"/>
                      <a:pt x="29" y="16"/>
                    </a:cubicBezTo>
                    <a:cubicBezTo>
                      <a:pt x="29" y="16"/>
                      <a:pt x="29" y="16"/>
                      <a:pt x="28" y="16"/>
                    </a:cubicBezTo>
                    <a:cubicBezTo>
                      <a:pt x="26" y="14"/>
                      <a:pt x="24" y="12"/>
                      <a:pt x="23" y="10"/>
                    </a:cubicBezTo>
                    <a:cubicBezTo>
                      <a:pt x="21" y="7"/>
                      <a:pt x="19" y="5"/>
                      <a:pt x="17" y="2"/>
                    </a:cubicBezTo>
                    <a:cubicBezTo>
                      <a:pt x="17" y="2"/>
                      <a:pt x="17" y="2"/>
                      <a:pt x="17" y="2"/>
                    </a:cubicBezTo>
                    <a:cubicBezTo>
                      <a:pt x="16" y="2"/>
                      <a:pt x="15" y="1"/>
                      <a:pt x="15" y="0"/>
                    </a:cubicBezTo>
                    <a:moveTo>
                      <a:pt x="17" y="0"/>
                    </a:moveTo>
                    <a:cubicBezTo>
                      <a:pt x="19" y="1"/>
                      <a:pt x="20" y="3"/>
                      <a:pt x="21" y="4"/>
                    </a:cubicBezTo>
                    <a:cubicBezTo>
                      <a:pt x="24" y="6"/>
                      <a:pt x="27" y="8"/>
                      <a:pt x="29" y="11"/>
                    </a:cubicBezTo>
                    <a:cubicBezTo>
                      <a:pt x="29" y="11"/>
                      <a:pt x="29" y="12"/>
                      <a:pt x="29" y="12"/>
                    </a:cubicBezTo>
                    <a:cubicBezTo>
                      <a:pt x="29" y="12"/>
                      <a:pt x="29" y="12"/>
                      <a:pt x="29" y="12"/>
                    </a:cubicBezTo>
                    <a:cubicBezTo>
                      <a:pt x="30" y="13"/>
                      <a:pt x="31" y="15"/>
                      <a:pt x="32" y="16"/>
                    </a:cubicBezTo>
                    <a:cubicBezTo>
                      <a:pt x="32" y="16"/>
                      <a:pt x="32" y="16"/>
                      <a:pt x="32" y="16"/>
                    </a:cubicBezTo>
                    <a:cubicBezTo>
                      <a:pt x="33" y="9"/>
                      <a:pt x="28" y="2"/>
                      <a:pt x="20" y="0"/>
                    </a:cubicBezTo>
                    <a:cubicBezTo>
                      <a:pt x="19" y="0"/>
                      <a:pt x="18" y="0"/>
                      <a:pt x="17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44" name="Freeform 101"/>
              <p:cNvSpPr/>
              <p:nvPr/>
            </p:nvSpPr>
            <p:spPr bwMode="auto">
              <a:xfrm>
                <a:off x="9544001" y="-3768079"/>
                <a:ext cx="38100" cy="76200"/>
              </a:xfrm>
              <a:custGeom>
                <a:avLst/>
                <a:gdLst>
                  <a:gd name="T0" fmla="*/ 2 w 9"/>
                  <a:gd name="T1" fmla="*/ 0 h 18"/>
                  <a:gd name="T2" fmla="*/ 0 w 9"/>
                  <a:gd name="T3" fmla="*/ 2 h 18"/>
                  <a:gd name="T4" fmla="*/ 2 w 9"/>
                  <a:gd name="T5" fmla="*/ 4 h 18"/>
                  <a:gd name="T6" fmla="*/ 7 w 9"/>
                  <a:gd name="T7" fmla="*/ 18 h 18"/>
                  <a:gd name="T8" fmla="*/ 8 w 9"/>
                  <a:gd name="T9" fmla="*/ 17 h 18"/>
                  <a:gd name="T10" fmla="*/ 4 w 9"/>
                  <a:gd name="T11" fmla="*/ 2 h 18"/>
                  <a:gd name="T12" fmla="*/ 4 w 9"/>
                  <a:gd name="T13" fmla="*/ 3 h 18"/>
                  <a:gd name="T14" fmla="*/ 4 w 9"/>
                  <a:gd name="T15" fmla="*/ 3 h 18"/>
                  <a:gd name="T16" fmla="*/ 4 w 9"/>
                  <a:gd name="T17" fmla="*/ 3 h 18"/>
                  <a:gd name="T18" fmla="*/ 4 w 9"/>
                  <a:gd name="T19" fmla="*/ 2 h 18"/>
                  <a:gd name="T20" fmla="*/ 2 w 9"/>
                  <a:gd name="T21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" h="18">
                    <a:moveTo>
                      <a:pt x="2" y="0"/>
                    </a:moveTo>
                    <a:cubicBezTo>
                      <a:pt x="1" y="1"/>
                      <a:pt x="1" y="2"/>
                      <a:pt x="0" y="2"/>
                    </a:cubicBezTo>
                    <a:cubicBezTo>
                      <a:pt x="1" y="3"/>
                      <a:pt x="1" y="3"/>
                      <a:pt x="2" y="4"/>
                    </a:cubicBezTo>
                    <a:cubicBezTo>
                      <a:pt x="5" y="8"/>
                      <a:pt x="6" y="13"/>
                      <a:pt x="7" y="18"/>
                    </a:cubicBezTo>
                    <a:cubicBezTo>
                      <a:pt x="7" y="17"/>
                      <a:pt x="7" y="17"/>
                      <a:pt x="8" y="17"/>
                    </a:cubicBezTo>
                    <a:cubicBezTo>
                      <a:pt x="9" y="11"/>
                      <a:pt x="7" y="6"/>
                      <a:pt x="4" y="2"/>
                    </a:cubicBezTo>
                    <a:cubicBezTo>
                      <a:pt x="4" y="2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2"/>
                      <a:pt x="4" y="2"/>
                    </a:cubicBezTo>
                    <a:cubicBezTo>
                      <a:pt x="3" y="2"/>
                      <a:pt x="3" y="1"/>
                      <a:pt x="2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45" name="Freeform 102"/>
              <p:cNvSpPr/>
              <p:nvPr/>
            </p:nvSpPr>
            <p:spPr bwMode="auto">
              <a:xfrm>
                <a:off x="9561463" y="-3760142"/>
                <a:ext cx="0" cy="4763"/>
              </a:xfrm>
              <a:custGeom>
                <a:avLst/>
                <a:gdLst>
                  <a:gd name="T0" fmla="*/ 0 h 1"/>
                  <a:gd name="T1" fmla="*/ 1 h 1"/>
                  <a:gd name="T2" fmla="*/ 1 h 1"/>
                  <a:gd name="T3" fmla="*/ 0 h 1"/>
                  <a:gd name="T4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46" name="Freeform 103"/>
              <p:cNvSpPr/>
              <p:nvPr/>
            </p:nvSpPr>
            <p:spPr bwMode="auto">
              <a:xfrm>
                <a:off x="9553526" y="-3750617"/>
                <a:ext cx="20638" cy="63500"/>
              </a:xfrm>
              <a:custGeom>
                <a:avLst/>
                <a:gdLst>
                  <a:gd name="T0" fmla="*/ 0 w 5"/>
                  <a:gd name="T1" fmla="*/ 0 h 15"/>
                  <a:gd name="T2" fmla="*/ 4 w 5"/>
                  <a:gd name="T3" fmla="*/ 12 h 15"/>
                  <a:gd name="T4" fmla="*/ 5 w 5"/>
                  <a:gd name="T5" fmla="*/ 15 h 15"/>
                  <a:gd name="T6" fmla="*/ 5 w 5"/>
                  <a:gd name="T7" fmla="*/ 14 h 15"/>
                  <a:gd name="T8" fmla="*/ 0 w 5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5">
                    <a:moveTo>
                      <a:pt x="0" y="0"/>
                    </a:moveTo>
                    <a:cubicBezTo>
                      <a:pt x="2" y="4"/>
                      <a:pt x="4" y="8"/>
                      <a:pt x="4" y="12"/>
                    </a:cubicBezTo>
                    <a:cubicBezTo>
                      <a:pt x="5" y="13"/>
                      <a:pt x="5" y="14"/>
                      <a:pt x="5" y="15"/>
                    </a:cubicBezTo>
                    <a:cubicBezTo>
                      <a:pt x="5" y="15"/>
                      <a:pt x="5" y="14"/>
                      <a:pt x="5" y="14"/>
                    </a:cubicBezTo>
                    <a:cubicBezTo>
                      <a:pt x="4" y="9"/>
                      <a:pt x="3" y="4"/>
                      <a:pt x="0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47" name="Freeform 104"/>
              <p:cNvSpPr/>
              <p:nvPr/>
            </p:nvSpPr>
            <p:spPr bwMode="auto">
              <a:xfrm>
                <a:off x="9442401" y="-3763317"/>
                <a:ext cx="25400" cy="53975"/>
              </a:xfrm>
              <a:custGeom>
                <a:avLst/>
                <a:gdLst>
                  <a:gd name="T0" fmla="*/ 6 w 6"/>
                  <a:gd name="T1" fmla="*/ 0 h 13"/>
                  <a:gd name="T2" fmla="*/ 1 w 6"/>
                  <a:gd name="T3" fmla="*/ 8 h 13"/>
                  <a:gd name="T4" fmla="*/ 0 w 6"/>
                  <a:gd name="T5" fmla="*/ 13 h 13"/>
                  <a:gd name="T6" fmla="*/ 1 w 6"/>
                  <a:gd name="T7" fmla="*/ 9 h 13"/>
                  <a:gd name="T8" fmla="*/ 6 w 6"/>
                  <a:gd name="T9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13">
                    <a:moveTo>
                      <a:pt x="6" y="0"/>
                    </a:moveTo>
                    <a:cubicBezTo>
                      <a:pt x="3" y="2"/>
                      <a:pt x="1" y="5"/>
                      <a:pt x="1" y="8"/>
                    </a:cubicBezTo>
                    <a:cubicBezTo>
                      <a:pt x="0" y="10"/>
                      <a:pt x="0" y="11"/>
                      <a:pt x="0" y="13"/>
                    </a:cubicBezTo>
                    <a:cubicBezTo>
                      <a:pt x="1" y="11"/>
                      <a:pt x="1" y="10"/>
                      <a:pt x="1" y="9"/>
                    </a:cubicBezTo>
                    <a:cubicBezTo>
                      <a:pt x="3" y="6"/>
                      <a:pt x="4" y="3"/>
                      <a:pt x="6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48" name="Freeform 105"/>
              <p:cNvSpPr/>
              <p:nvPr/>
            </p:nvSpPr>
            <p:spPr bwMode="auto">
              <a:xfrm>
                <a:off x="9442401" y="-3725217"/>
                <a:ext cx="4763" cy="15875"/>
              </a:xfrm>
              <a:custGeom>
                <a:avLst/>
                <a:gdLst>
                  <a:gd name="T0" fmla="*/ 1 w 1"/>
                  <a:gd name="T1" fmla="*/ 0 h 4"/>
                  <a:gd name="T2" fmla="*/ 0 w 1"/>
                  <a:gd name="T3" fmla="*/ 4 h 4"/>
                  <a:gd name="T4" fmla="*/ 0 w 1"/>
                  <a:gd name="T5" fmla="*/ 4 h 4"/>
                  <a:gd name="T6" fmla="*/ 1 w 1"/>
                  <a:gd name="T7" fmla="*/ 3 h 4"/>
                  <a:gd name="T8" fmla="*/ 1 w 1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cubicBezTo>
                      <a:pt x="1" y="1"/>
                      <a:pt x="1" y="2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3"/>
                      <a:pt x="1" y="3"/>
                    </a:cubicBezTo>
                    <a:cubicBezTo>
                      <a:pt x="1" y="2"/>
                      <a:pt x="1" y="1"/>
                      <a:pt x="1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49" name="Freeform 106"/>
              <p:cNvSpPr/>
              <p:nvPr/>
            </p:nvSpPr>
            <p:spPr bwMode="auto">
              <a:xfrm>
                <a:off x="9442401" y="-3768079"/>
                <a:ext cx="131763" cy="123825"/>
              </a:xfrm>
              <a:custGeom>
                <a:avLst/>
                <a:gdLst>
                  <a:gd name="T0" fmla="*/ 6 w 31"/>
                  <a:gd name="T1" fmla="*/ 0 h 29"/>
                  <a:gd name="T2" fmla="*/ 6 w 31"/>
                  <a:gd name="T3" fmla="*/ 1 h 29"/>
                  <a:gd name="T4" fmla="*/ 1 w 31"/>
                  <a:gd name="T5" fmla="*/ 10 h 29"/>
                  <a:gd name="T6" fmla="*/ 1 w 31"/>
                  <a:gd name="T7" fmla="*/ 13 h 29"/>
                  <a:gd name="T8" fmla="*/ 0 w 31"/>
                  <a:gd name="T9" fmla="*/ 14 h 29"/>
                  <a:gd name="T10" fmla="*/ 13 w 31"/>
                  <a:gd name="T11" fmla="*/ 28 h 29"/>
                  <a:gd name="T12" fmla="*/ 16 w 31"/>
                  <a:gd name="T13" fmla="*/ 29 h 29"/>
                  <a:gd name="T14" fmla="*/ 31 w 31"/>
                  <a:gd name="T15" fmla="*/ 19 h 29"/>
                  <a:gd name="T16" fmla="*/ 30 w 31"/>
                  <a:gd name="T17" fmla="*/ 16 h 29"/>
                  <a:gd name="T18" fmla="*/ 26 w 31"/>
                  <a:gd name="T19" fmla="*/ 4 h 29"/>
                  <a:gd name="T20" fmla="*/ 24 w 31"/>
                  <a:gd name="T21" fmla="*/ 2 h 29"/>
                  <a:gd name="T22" fmla="*/ 16 w 31"/>
                  <a:gd name="T23" fmla="*/ 5 h 29"/>
                  <a:gd name="T24" fmla="*/ 15 w 31"/>
                  <a:gd name="T25" fmla="*/ 5 h 29"/>
                  <a:gd name="T26" fmla="*/ 6 w 31"/>
                  <a:gd name="T27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1" h="29">
                    <a:moveTo>
                      <a:pt x="6" y="0"/>
                    </a:moveTo>
                    <a:cubicBezTo>
                      <a:pt x="6" y="1"/>
                      <a:pt x="6" y="1"/>
                      <a:pt x="6" y="1"/>
                    </a:cubicBezTo>
                    <a:cubicBezTo>
                      <a:pt x="4" y="4"/>
                      <a:pt x="3" y="7"/>
                      <a:pt x="1" y="10"/>
                    </a:cubicBezTo>
                    <a:cubicBezTo>
                      <a:pt x="1" y="11"/>
                      <a:pt x="1" y="12"/>
                      <a:pt x="1" y="13"/>
                    </a:cubicBezTo>
                    <a:cubicBezTo>
                      <a:pt x="0" y="13"/>
                      <a:pt x="0" y="14"/>
                      <a:pt x="0" y="14"/>
                    </a:cubicBezTo>
                    <a:cubicBezTo>
                      <a:pt x="1" y="21"/>
                      <a:pt x="6" y="27"/>
                      <a:pt x="13" y="28"/>
                    </a:cubicBezTo>
                    <a:cubicBezTo>
                      <a:pt x="14" y="29"/>
                      <a:pt x="15" y="29"/>
                      <a:pt x="16" y="29"/>
                    </a:cubicBezTo>
                    <a:cubicBezTo>
                      <a:pt x="22" y="29"/>
                      <a:pt x="28" y="25"/>
                      <a:pt x="31" y="19"/>
                    </a:cubicBezTo>
                    <a:cubicBezTo>
                      <a:pt x="31" y="18"/>
                      <a:pt x="31" y="17"/>
                      <a:pt x="30" y="16"/>
                    </a:cubicBezTo>
                    <a:cubicBezTo>
                      <a:pt x="30" y="12"/>
                      <a:pt x="28" y="8"/>
                      <a:pt x="26" y="4"/>
                    </a:cubicBezTo>
                    <a:cubicBezTo>
                      <a:pt x="25" y="3"/>
                      <a:pt x="25" y="3"/>
                      <a:pt x="24" y="2"/>
                    </a:cubicBezTo>
                    <a:cubicBezTo>
                      <a:pt x="22" y="4"/>
                      <a:pt x="19" y="5"/>
                      <a:pt x="16" y="5"/>
                    </a:cubicBezTo>
                    <a:cubicBezTo>
                      <a:pt x="16" y="5"/>
                      <a:pt x="15" y="5"/>
                      <a:pt x="15" y="5"/>
                    </a:cubicBezTo>
                    <a:cubicBezTo>
                      <a:pt x="11" y="4"/>
                      <a:pt x="8" y="3"/>
                      <a:pt x="6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50" name="Freeform 107"/>
              <p:cNvSpPr/>
              <p:nvPr/>
            </p:nvSpPr>
            <p:spPr bwMode="auto">
              <a:xfrm>
                <a:off x="9540826" y="-3861742"/>
                <a:ext cx="33338" cy="17463"/>
              </a:xfrm>
              <a:custGeom>
                <a:avLst/>
                <a:gdLst>
                  <a:gd name="T0" fmla="*/ 8 w 8"/>
                  <a:gd name="T1" fmla="*/ 0 h 4"/>
                  <a:gd name="T2" fmla="*/ 3 w 8"/>
                  <a:gd name="T3" fmla="*/ 1 h 4"/>
                  <a:gd name="T4" fmla="*/ 1 w 8"/>
                  <a:gd name="T5" fmla="*/ 2 h 4"/>
                  <a:gd name="T6" fmla="*/ 0 w 8"/>
                  <a:gd name="T7" fmla="*/ 2 h 4"/>
                  <a:gd name="T8" fmla="*/ 3 w 8"/>
                  <a:gd name="T9" fmla="*/ 4 h 4"/>
                  <a:gd name="T10" fmla="*/ 7 w 8"/>
                  <a:gd name="T11" fmla="*/ 3 h 4"/>
                  <a:gd name="T12" fmla="*/ 8 w 8"/>
                  <a:gd name="T13" fmla="*/ 2 h 4"/>
                  <a:gd name="T14" fmla="*/ 8 w 8"/>
                  <a:gd name="T1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4">
                    <a:moveTo>
                      <a:pt x="8" y="0"/>
                    </a:moveTo>
                    <a:cubicBezTo>
                      <a:pt x="7" y="0"/>
                      <a:pt x="5" y="1"/>
                      <a:pt x="3" y="1"/>
                    </a:cubicBezTo>
                    <a:cubicBezTo>
                      <a:pt x="3" y="1"/>
                      <a:pt x="2" y="1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1" y="3"/>
                      <a:pt x="2" y="3"/>
                      <a:pt x="3" y="4"/>
                    </a:cubicBezTo>
                    <a:cubicBezTo>
                      <a:pt x="4" y="4"/>
                      <a:pt x="6" y="3"/>
                      <a:pt x="7" y="3"/>
                    </a:cubicBezTo>
                    <a:cubicBezTo>
                      <a:pt x="7" y="3"/>
                      <a:pt x="8" y="2"/>
                      <a:pt x="8" y="2"/>
                    </a:cubicBezTo>
                    <a:cubicBezTo>
                      <a:pt x="8" y="1"/>
                      <a:pt x="8" y="1"/>
                      <a:pt x="8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51" name="Freeform 108"/>
              <p:cNvSpPr/>
              <p:nvPr/>
            </p:nvSpPr>
            <p:spPr bwMode="auto">
              <a:xfrm>
                <a:off x="9574163" y="-3887142"/>
                <a:ext cx="80963" cy="33338"/>
              </a:xfrm>
              <a:custGeom>
                <a:avLst/>
                <a:gdLst>
                  <a:gd name="T0" fmla="*/ 17 w 19"/>
                  <a:gd name="T1" fmla="*/ 0 h 8"/>
                  <a:gd name="T2" fmla="*/ 13 w 19"/>
                  <a:gd name="T3" fmla="*/ 2 h 8"/>
                  <a:gd name="T4" fmla="*/ 5 w 19"/>
                  <a:gd name="T5" fmla="*/ 5 h 8"/>
                  <a:gd name="T6" fmla="*/ 0 w 19"/>
                  <a:gd name="T7" fmla="*/ 6 h 8"/>
                  <a:gd name="T8" fmla="*/ 0 w 19"/>
                  <a:gd name="T9" fmla="*/ 8 h 8"/>
                  <a:gd name="T10" fmla="*/ 5 w 19"/>
                  <a:gd name="T11" fmla="*/ 7 h 8"/>
                  <a:gd name="T12" fmla="*/ 11 w 19"/>
                  <a:gd name="T13" fmla="*/ 7 h 8"/>
                  <a:gd name="T14" fmla="*/ 19 w 19"/>
                  <a:gd name="T15" fmla="*/ 8 h 8"/>
                  <a:gd name="T16" fmla="*/ 19 w 19"/>
                  <a:gd name="T17" fmla="*/ 8 h 8"/>
                  <a:gd name="T18" fmla="*/ 17 w 19"/>
                  <a:gd name="T1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9" h="8">
                    <a:moveTo>
                      <a:pt x="17" y="0"/>
                    </a:moveTo>
                    <a:cubicBezTo>
                      <a:pt x="16" y="1"/>
                      <a:pt x="14" y="1"/>
                      <a:pt x="13" y="2"/>
                    </a:cubicBezTo>
                    <a:cubicBezTo>
                      <a:pt x="10" y="3"/>
                      <a:pt x="8" y="4"/>
                      <a:pt x="5" y="5"/>
                    </a:cubicBezTo>
                    <a:cubicBezTo>
                      <a:pt x="4" y="5"/>
                      <a:pt x="2" y="5"/>
                      <a:pt x="0" y="6"/>
                    </a:cubicBezTo>
                    <a:cubicBezTo>
                      <a:pt x="0" y="7"/>
                      <a:pt x="0" y="7"/>
                      <a:pt x="0" y="8"/>
                    </a:cubicBezTo>
                    <a:cubicBezTo>
                      <a:pt x="2" y="8"/>
                      <a:pt x="3" y="7"/>
                      <a:pt x="5" y="7"/>
                    </a:cubicBezTo>
                    <a:cubicBezTo>
                      <a:pt x="7" y="7"/>
                      <a:pt x="9" y="7"/>
                      <a:pt x="11" y="7"/>
                    </a:cubicBezTo>
                    <a:cubicBezTo>
                      <a:pt x="13" y="7"/>
                      <a:pt x="16" y="7"/>
                      <a:pt x="19" y="8"/>
                    </a:cubicBezTo>
                    <a:cubicBezTo>
                      <a:pt x="19" y="8"/>
                      <a:pt x="19" y="8"/>
                      <a:pt x="19" y="8"/>
                    </a:cubicBezTo>
                    <a:cubicBezTo>
                      <a:pt x="19" y="5"/>
                      <a:pt x="18" y="2"/>
                      <a:pt x="17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52" name="Freeform 109"/>
              <p:cNvSpPr>
                <a:spLocks noEditPoints="1"/>
              </p:cNvSpPr>
              <p:nvPr/>
            </p:nvSpPr>
            <p:spPr bwMode="auto">
              <a:xfrm>
                <a:off x="9540826" y="-3891904"/>
                <a:ext cx="114300" cy="38100"/>
              </a:xfrm>
              <a:custGeom>
                <a:avLst/>
                <a:gdLst>
                  <a:gd name="T0" fmla="*/ 1 w 27"/>
                  <a:gd name="T1" fmla="*/ 9 h 9"/>
                  <a:gd name="T2" fmla="*/ 0 w 27"/>
                  <a:gd name="T3" fmla="*/ 9 h 9"/>
                  <a:gd name="T4" fmla="*/ 0 w 27"/>
                  <a:gd name="T5" fmla="*/ 9 h 9"/>
                  <a:gd name="T6" fmla="*/ 1 w 27"/>
                  <a:gd name="T7" fmla="*/ 9 h 9"/>
                  <a:gd name="T8" fmla="*/ 19 w 27"/>
                  <a:gd name="T9" fmla="*/ 8 h 9"/>
                  <a:gd name="T10" fmla="*/ 13 w 27"/>
                  <a:gd name="T11" fmla="*/ 8 h 9"/>
                  <a:gd name="T12" fmla="*/ 17 w 27"/>
                  <a:gd name="T13" fmla="*/ 8 h 9"/>
                  <a:gd name="T14" fmla="*/ 25 w 27"/>
                  <a:gd name="T15" fmla="*/ 9 h 9"/>
                  <a:gd name="T16" fmla="*/ 27 w 27"/>
                  <a:gd name="T17" fmla="*/ 9 h 9"/>
                  <a:gd name="T18" fmla="*/ 27 w 27"/>
                  <a:gd name="T19" fmla="*/ 9 h 9"/>
                  <a:gd name="T20" fmla="*/ 27 w 27"/>
                  <a:gd name="T21" fmla="*/ 9 h 9"/>
                  <a:gd name="T22" fmla="*/ 19 w 27"/>
                  <a:gd name="T23" fmla="*/ 8 h 9"/>
                  <a:gd name="T24" fmla="*/ 25 w 27"/>
                  <a:gd name="T25" fmla="*/ 0 h 9"/>
                  <a:gd name="T26" fmla="*/ 19 w 27"/>
                  <a:gd name="T27" fmla="*/ 3 h 9"/>
                  <a:gd name="T28" fmla="*/ 13 w 27"/>
                  <a:gd name="T29" fmla="*/ 6 h 9"/>
                  <a:gd name="T30" fmla="*/ 21 w 27"/>
                  <a:gd name="T31" fmla="*/ 3 h 9"/>
                  <a:gd name="T32" fmla="*/ 25 w 27"/>
                  <a:gd name="T33" fmla="*/ 1 h 9"/>
                  <a:gd name="T34" fmla="*/ 25 w 27"/>
                  <a:gd name="T35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7" h="9">
                    <a:moveTo>
                      <a:pt x="1" y="9"/>
                    </a:moveTo>
                    <a:cubicBezTo>
                      <a:pt x="1" y="9"/>
                      <a:pt x="0" y="9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1" y="9"/>
                      <a:pt x="1" y="9"/>
                    </a:cubicBezTo>
                    <a:moveTo>
                      <a:pt x="19" y="8"/>
                    </a:moveTo>
                    <a:cubicBezTo>
                      <a:pt x="17" y="8"/>
                      <a:pt x="15" y="8"/>
                      <a:pt x="13" y="8"/>
                    </a:cubicBezTo>
                    <a:cubicBezTo>
                      <a:pt x="14" y="8"/>
                      <a:pt x="16" y="8"/>
                      <a:pt x="17" y="8"/>
                    </a:cubicBezTo>
                    <a:cubicBezTo>
                      <a:pt x="20" y="8"/>
                      <a:pt x="22" y="8"/>
                      <a:pt x="25" y="9"/>
                    </a:cubicBezTo>
                    <a:cubicBezTo>
                      <a:pt x="26" y="9"/>
                      <a:pt x="26" y="9"/>
                      <a:pt x="27" y="9"/>
                    </a:cubicBezTo>
                    <a:cubicBezTo>
                      <a:pt x="27" y="9"/>
                      <a:pt x="27" y="9"/>
                      <a:pt x="27" y="9"/>
                    </a:cubicBezTo>
                    <a:cubicBezTo>
                      <a:pt x="27" y="9"/>
                      <a:pt x="27" y="9"/>
                      <a:pt x="27" y="9"/>
                    </a:cubicBezTo>
                    <a:cubicBezTo>
                      <a:pt x="24" y="8"/>
                      <a:pt x="21" y="8"/>
                      <a:pt x="19" y="8"/>
                    </a:cubicBezTo>
                    <a:moveTo>
                      <a:pt x="25" y="0"/>
                    </a:moveTo>
                    <a:cubicBezTo>
                      <a:pt x="23" y="1"/>
                      <a:pt x="21" y="3"/>
                      <a:pt x="19" y="3"/>
                    </a:cubicBezTo>
                    <a:cubicBezTo>
                      <a:pt x="17" y="4"/>
                      <a:pt x="15" y="5"/>
                      <a:pt x="13" y="6"/>
                    </a:cubicBezTo>
                    <a:cubicBezTo>
                      <a:pt x="16" y="5"/>
                      <a:pt x="18" y="4"/>
                      <a:pt x="21" y="3"/>
                    </a:cubicBezTo>
                    <a:cubicBezTo>
                      <a:pt x="22" y="2"/>
                      <a:pt x="24" y="2"/>
                      <a:pt x="25" y="1"/>
                    </a:cubicBezTo>
                    <a:cubicBezTo>
                      <a:pt x="25" y="0"/>
                      <a:pt x="25" y="0"/>
                      <a:pt x="25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53" name="Freeform 110"/>
              <p:cNvSpPr>
                <a:spLocks noEditPoints="1"/>
              </p:cNvSpPr>
              <p:nvPr/>
            </p:nvSpPr>
            <p:spPr bwMode="auto">
              <a:xfrm>
                <a:off x="9518601" y="-3925242"/>
                <a:ext cx="136525" cy="136525"/>
              </a:xfrm>
              <a:custGeom>
                <a:avLst/>
                <a:gdLst>
                  <a:gd name="T0" fmla="*/ 22 w 32"/>
                  <a:gd name="T1" fmla="*/ 16 h 32"/>
                  <a:gd name="T2" fmla="*/ 18 w 32"/>
                  <a:gd name="T3" fmla="*/ 16 h 32"/>
                  <a:gd name="T4" fmla="*/ 13 w 32"/>
                  <a:gd name="T5" fmla="*/ 17 h 32"/>
                  <a:gd name="T6" fmla="*/ 12 w 32"/>
                  <a:gd name="T7" fmla="*/ 18 h 32"/>
                  <a:gd name="T8" fmla="*/ 8 w 32"/>
                  <a:gd name="T9" fmla="*/ 19 h 32"/>
                  <a:gd name="T10" fmla="*/ 11 w 32"/>
                  <a:gd name="T11" fmla="*/ 30 h 32"/>
                  <a:gd name="T12" fmla="*/ 11 w 32"/>
                  <a:gd name="T13" fmla="*/ 31 h 32"/>
                  <a:gd name="T14" fmla="*/ 13 w 32"/>
                  <a:gd name="T15" fmla="*/ 31 h 32"/>
                  <a:gd name="T16" fmla="*/ 16 w 32"/>
                  <a:gd name="T17" fmla="*/ 32 h 32"/>
                  <a:gd name="T18" fmla="*/ 32 w 32"/>
                  <a:gd name="T19" fmla="*/ 19 h 32"/>
                  <a:gd name="T20" fmla="*/ 32 w 32"/>
                  <a:gd name="T21" fmla="*/ 17 h 32"/>
                  <a:gd name="T22" fmla="*/ 30 w 32"/>
                  <a:gd name="T23" fmla="*/ 17 h 32"/>
                  <a:gd name="T24" fmla="*/ 22 w 32"/>
                  <a:gd name="T25" fmla="*/ 16 h 32"/>
                  <a:gd name="T26" fmla="*/ 16 w 32"/>
                  <a:gd name="T27" fmla="*/ 0 h 32"/>
                  <a:gd name="T28" fmla="*/ 1 w 32"/>
                  <a:gd name="T29" fmla="*/ 12 h 32"/>
                  <a:gd name="T30" fmla="*/ 0 w 32"/>
                  <a:gd name="T31" fmla="*/ 15 h 32"/>
                  <a:gd name="T32" fmla="*/ 5 w 32"/>
                  <a:gd name="T33" fmla="*/ 17 h 32"/>
                  <a:gd name="T34" fmla="*/ 6 w 32"/>
                  <a:gd name="T35" fmla="*/ 17 h 32"/>
                  <a:gd name="T36" fmla="*/ 8 w 32"/>
                  <a:gd name="T37" fmla="*/ 16 h 32"/>
                  <a:gd name="T38" fmla="*/ 13 w 32"/>
                  <a:gd name="T39" fmla="*/ 15 h 32"/>
                  <a:gd name="T40" fmla="*/ 18 w 32"/>
                  <a:gd name="T41" fmla="*/ 14 h 32"/>
                  <a:gd name="T42" fmla="*/ 24 w 32"/>
                  <a:gd name="T43" fmla="*/ 11 h 32"/>
                  <a:gd name="T44" fmla="*/ 30 w 32"/>
                  <a:gd name="T45" fmla="*/ 8 h 32"/>
                  <a:gd name="T46" fmla="*/ 20 w 32"/>
                  <a:gd name="T47" fmla="*/ 0 h 32"/>
                  <a:gd name="T48" fmla="*/ 16 w 32"/>
                  <a:gd name="T49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32" h="32">
                    <a:moveTo>
                      <a:pt x="22" y="16"/>
                    </a:moveTo>
                    <a:cubicBezTo>
                      <a:pt x="21" y="16"/>
                      <a:pt x="19" y="16"/>
                      <a:pt x="18" y="16"/>
                    </a:cubicBezTo>
                    <a:cubicBezTo>
                      <a:pt x="16" y="16"/>
                      <a:pt x="15" y="17"/>
                      <a:pt x="13" y="17"/>
                    </a:cubicBezTo>
                    <a:cubicBezTo>
                      <a:pt x="13" y="17"/>
                      <a:pt x="12" y="18"/>
                      <a:pt x="12" y="18"/>
                    </a:cubicBezTo>
                    <a:cubicBezTo>
                      <a:pt x="11" y="18"/>
                      <a:pt x="9" y="19"/>
                      <a:pt x="8" y="19"/>
                    </a:cubicBezTo>
                    <a:cubicBezTo>
                      <a:pt x="10" y="22"/>
                      <a:pt x="12" y="26"/>
                      <a:pt x="11" y="30"/>
                    </a:cubicBezTo>
                    <a:cubicBezTo>
                      <a:pt x="11" y="30"/>
                      <a:pt x="11" y="30"/>
                      <a:pt x="11" y="31"/>
                    </a:cubicBezTo>
                    <a:cubicBezTo>
                      <a:pt x="12" y="31"/>
                      <a:pt x="12" y="31"/>
                      <a:pt x="13" y="31"/>
                    </a:cubicBezTo>
                    <a:cubicBezTo>
                      <a:pt x="14" y="31"/>
                      <a:pt x="15" y="32"/>
                      <a:pt x="16" y="32"/>
                    </a:cubicBezTo>
                    <a:cubicBezTo>
                      <a:pt x="23" y="32"/>
                      <a:pt x="30" y="27"/>
                      <a:pt x="32" y="19"/>
                    </a:cubicBezTo>
                    <a:cubicBezTo>
                      <a:pt x="32" y="19"/>
                      <a:pt x="32" y="18"/>
                      <a:pt x="32" y="17"/>
                    </a:cubicBezTo>
                    <a:cubicBezTo>
                      <a:pt x="31" y="17"/>
                      <a:pt x="31" y="17"/>
                      <a:pt x="30" y="17"/>
                    </a:cubicBezTo>
                    <a:cubicBezTo>
                      <a:pt x="27" y="16"/>
                      <a:pt x="25" y="16"/>
                      <a:pt x="22" y="16"/>
                    </a:cubicBezTo>
                    <a:moveTo>
                      <a:pt x="16" y="0"/>
                    </a:moveTo>
                    <a:cubicBezTo>
                      <a:pt x="9" y="0"/>
                      <a:pt x="2" y="5"/>
                      <a:pt x="1" y="12"/>
                    </a:cubicBezTo>
                    <a:cubicBezTo>
                      <a:pt x="0" y="13"/>
                      <a:pt x="0" y="14"/>
                      <a:pt x="0" y="15"/>
                    </a:cubicBezTo>
                    <a:cubicBezTo>
                      <a:pt x="2" y="15"/>
                      <a:pt x="4" y="16"/>
                      <a:pt x="5" y="17"/>
                    </a:cubicBezTo>
                    <a:cubicBezTo>
                      <a:pt x="5" y="17"/>
                      <a:pt x="6" y="17"/>
                      <a:pt x="6" y="17"/>
                    </a:cubicBezTo>
                    <a:cubicBezTo>
                      <a:pt x="7" y="16"/>
                      <a:pt x="8" y="16"/>
                      <a:pt x="8" y="16"/>
                    </a:cubicBezTo>
                    <a:cubicBezTo>
                      <a:pt x="10" y="16"/>
                      <a:pt x="12" y="15"/>
                      <a:pt x="13" y="15"/>
                    </a:cubicBezTo>
                    <a:cubicBezTo>
                      <a:pt x="15" y="14"/>
                      <a:pt x="17" y="14"/>
                      <a:pt x="18" y="14"/>
                    </a:cubicBezTo>
                    <a:cubicBezTo>
                      <a:pt x="20" y="13"/>
                      <a:pt x="22" y="12"/>
                      <a:pt x="24" y="11"/>
                    </a:cubicBezTo>
                    <a:cubicBezTo>
                      <a:pt x="26" y="11"/>
                      <a:pt x="28" y="9"/>
                      <a:pt x="30" y="8"/>
                    </a:cubicBezTo>
                    <a:cubicBezTo>
                      <a:pt x="28" y="4"/>
                      <a:pt x="24" y="1"/>
                      <a:pt x="20" y="0"/>
                    </a:cubicBezTo>
                    <a:cubicBezTo>
                      <a:pt x="18" y="0"/>
                      <a:pt x="17" y="0"/>
                      <a:pt x="16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54" name="Freeform 111"/>
              <p:cNvSpPr/>
              <p:nvPr/>
            </p:nvSpPr>
            <p:spPr bwMode="auto">
              <a:xfrm>
                <a:off x="9388426" y="-3780779"/>
                <a:ext cx="63500" cy="55563"/>
              </a:xfrm>
              <a:custGeom>
                <a:avLst/>
                <a:gdLst>
                  <a:gd name="T0" fmla="*/ 7 w 15"/>
                  <a:gd name="T1" fmla="*/ 0 h 13"/>
                  <a:gd name="T2" fmla="*/ 1 w 15"/>
                  <a:gd name="T3" fmla="*/ 5 h 13"/>
                  <a:gd name="T4" fmla="*/ 6 w 15"/>
                  <a:gd name="T5" fmla="*/ 13 h 13"/>
                  <a:gd name="T6" fmla="*/ 7 w 15"/>
                  <a:gd name="T7" fmla="*/ 13 h 13"/>
                  <a:gd name="T8" fmla="*/ 14 w 15"/>
                  <a:gd name="T9" fmla="*/ 8 h 13"/>
                  <a:gd name="T10" fmla="*/ 9 w 15"/>
                  <a:gd name="T11" fmla="*/ 0 h 13"/>
                  <a:gd name="T12" fmla="*/ 7 w 15"/>
                  <a:gd name="T13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5" h="13">
                    <a:moveTo>
                      <a:pt x="7" y="0"/>
                    </a:moveTo>
                    <a:cubicBezTo>
                      <a:pt x="4" y="0"/>
                      <a:pt x="1" y="2"/>
                      <a:pt x="1" y="5"/>
                    </a:cubicBezTo>
                    <a:cubicBezTo>
                      <a:pt x="0" y="9"/>
                      <a:pt x="2" y="12"/>
                      <a:pt x="6" y="13"/>
                    </a:cubicBezTo>
                    <a:cubicBezTo>
                      <a:pt x="6" y="13"/>
                      <a:pt x="7" y="13"/>
                      <a:pt x="7" y="13"/>
                    </a:cubicBezTo>
                    <a:cubicBezTo>
                      <a:pt x="10" y="13"/>
                      <a:pt x="13" y="11"/>
                      <a:pt x="14" y="8"/>
                    </a:cubicBezTo>
                    <a:cubicBezTo>
                      <a:pt x="15" y="4"/>
                      <a:pt x="12" y="1"/>
                      <a:pt x="9" y="0"/>
                    </a:cubicBezTo>
                    <a:cubicBezTo>
                      <a:pt x="8" y="0"/>
                      <a:pt x="8" y="0"/>
                      <a:pt x="7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55" name="Freeform 112"/>
              <p:cNvSpPr/>
              <p:nvPr/>
            </p:nvSpPr>
            <p:spPr bwMode="auto">
              <a:xfrm>
                <a:off x="9518601" y="-3945879"/>
                <a:ext cx="9525" cy="41275"/>
              </a:xfrm>
              <a:custGeom>
                <a:avLst/>
                <a:gdLst>
                  <a:gd name="T0" fmla="*/ 0 w 2"/>
                  <a:gd name="T1" fmla="*/ 0 h 10"/>
                  <a:gd name="T2" fmla="*/ 0 w 2"/>
                  <a:gd name="T3" fmla="*/ 1 h 10"/>
                  <a:gd name="T4" fmla="*/ 0 w 2"/>
                  <a:gd name="T5" fmla="*/ 1 h 10"/>
                  <a:gd name="T6" fmla="*/ 0 w 2"/>
                  <a:gd name="T7" fmla="*/ 10 h 10"/>
                  <a:gd name="T8" fmla="*/ 1 w 2"/>
                  <a:gd name="T9" fmla="*/ 7 h 10"/>
                  <a:gd name="T10" fmla="*/ 2 w 2"/>
                  <a:gd name="T11" fmla="*/ 1 h 10"/>
                  <a:gd name="T12" fmla="*/ 0 w 2"/>
                  <a:gd name="T1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10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4"/>
                      <a:pt x="0" y="7"/>
                      <a:pt x="0" y="10"/>
                    </a:cubicBezTo>
                    <a:cubicBezTo>
                      <a:pt x="0" y="9"/>
                      <a:pt x="0" y="8"/>
                      <a:pt x="1" y="7"/>
                    </a:cubicBezTo>
                    <a:cubicBezTo>
                      <a:pt x="1" y="5"/>
                      <a:pt x="1" y="3"/>
                      <a:pt x="2" y="1"/>
                    </a:cubicBezTo>
                    <a:cubicBezTo>
                      <a:pt x="2" y="1"/>
                      <a:pt x="1" y="0"/>
                      <a:pt x="0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56" name="Freeform 113"/>
              <p:cNvSpPr/>
              <p:nvPr/>
            </p:nvSpPr>
            <p:spPr bwMode="auto">
              <a:xfrm>
                <a:off x="9502726" y="-3942704"/>
                <a:ext cx="15875" cy="47625"/>
              </a:xfrm>
              <a:custGeom>
                <a:avLst/>
                <a:gdLst>
                  <a:gd name="T0" fmla="*/ 4 w 4"/>
                  <a:gd name="T1" fmla="*/ 0 h 11"/>
                  <a:gd name="T2" fmla="*/ 1 w 4"/>
                  <a:gd name="T3" fmla="*/ 9 h 11"/>
                  <a:gd name="T4" fmla="*/ 0 w 4"/>
                  <a:gd name="T5" fmla="*/ 11 h 11"/>
                  <a:gd name="T6" fmla="*/ 4 w 4"/>
                  <a:gd name="T7" fmla="*/ 10 h 11"/>
                  <a:gd name="T8" fmla="*/ 4 w 4"/>
                  <a:gd name="T9" fmla="*/ 9 h 11"/>
                  <a:gd name="T10" fmla="*/ 4 w 4"/>
                  <a:gd name="T11" fmla="*/ 0 h 11"/>
                  <a:gd name="T12" fmla="*/ 4 w 4"/>
                  <a:gd name="T13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11">
                    <a:moveTo>
                      <a:pt x="4" y="0"/>
                    </a:moveTo>
                    <a:cubicBezTo>
                      <a:pt x="3" y="3"/>
                      <a:pt x="2" y="6"/>
                      <a:pt x="1" y="9"/>
                    </a:cubicBezTo>
                    <a:cubicBezTo>
                      <a:pt x="1" y="9"/>
                      <a:pt x="0" y="10"/>
                      <a:pt x="0" y="11"/>
                    </a:cubicBezTo>
                    <a:cubicBezTo>
                      <a:pt x="2" y="11"/>
                      <a:pt x="3" y="10"/>
                      <a:pt x="4" y="10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6"/>
                      <a:pt x="4" y="3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57" name="Freeform 114"/>
              <p:cNvSpPr>
                <a:spLocks noEditPoints="1"/>
              </p:cNvSpPr>
              <p:nvPr/>
            </p:nvSpPr>
            <p:spPr bwMode="auto">
              <a:xfrm>
                <a:off x="9472563" y="-3955404"/>
                <a:ext cx="58738" cy="60325"/>
              </a:xfrm>
              <a:custGeom>
                <a:avLst/>
                <a:gdLst>
                  <a:gd name="T0" fmla="*/ 13 w 14"/>
                  <a:gd name="T1" fmla="*/ 3 h 14"/>
                  <a:gd name="T2" fmla="*/ 12 w 14"/>
                  <a:gd name="T3" fmla="*/ 9 h 14"/>
                  <a:gd name="T4" fmla="*/ 11 w 14"/>
                  <a:gd name="T5" fmla="*/ 12 h 14"/>
                  <a:gd name="T6" fmla="*/ 11 w 14"/>
                  <a:gd name="T7" fmla="*/ 13 h 14"/>
                  <a:gd name="T8" fmla="*/ 14 w 14"/>
                  <a:gd name="T9" fmla="*/ 9 h 14"/>
                  <a:gd name="T10" fmla="*/ 13 w 14"/>
                  <a:gd name="T11" fmla="*/ 3 h 14"/>
                  <a:gd name="T12" fmla="*/ 7 w 14"/>
                  <a:gd name="T13" fmla="*/ 0 h 14"/>
                  <a:gd name="T14" fmla="*/ 1 w 14"/>
                  <a:gd name="T15" fmla="*/ 5 h 14"/>
                  <a:gd name="T16" fmla="*/ 6 w 14"/>
                  <a:gd name="T17" fmla="*/ 14 h 14"/>
                  <a:gd name="T18" fmla="*/ 7 w 14"/>
                  <a:gd name="T19" fmla="*/ 14 h 14"/>
                  <a:gd name="T20" fmla="*/ 7 w 14"/>
                  <a:gd name="T21" fmla="*/ 14 h 14"/>
                  <a:gd name="T22" fmla="*/ 8 w 14"/>
                  <a:gd name="T23" fmla="*/ 12 h 14"/>
                  <a:gd name="T24" fmla="*/ 11 w 14"/>
                  <a:gd name="T25" fmla="*/ 3 h 14"/>
                  <a:gd name="T26" fmla="*/ 11 w 14"/>
                  <a:gd name="T27" fmla="*/ 3 h 14"/>
                  <a:gd name="T28" fmla="*/ 11 w 14"/>
                  <a:gd name="T29" fmla="*/ 2 h 14"/>
                  <a:gd name="T30" fmla="*/ 9 w 14"/>
                  <a:gd name="T31" fmla="*/ 0 h 14"/>
                  <a:gd name="T32" fmla="*/ 7 w 14"/>
                  <a:gd name="T33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4" h="14">
                    <a:moveTo>
                      <a:pt x="13" y="3"/>
                    </a:moveTo>
                    <a:cubicBezTo>
                      <a:pt x="12" y="5"/>
                      <a:pt x="12" y="7"/>
                      <a:pt x="12" y="9"/>
                    </a:cubicBezTo>
                    <a:cubicBezTo>
                      <a:pt x="11" y="10"/>
                      <a:pt x="11" y="11"/>
                      <a:pt x="11" y="12"/>
                    </a:cubicBezTo>
                    <a:cubicBezTo>
                      <a:pt x="11" y="12"/>
                      <a:pt x="11" y="12"/>
                      <a:pt x="11" y="13"/>
                    </a:cubicBezTo>
                    <a:cubicBezTo>
                      <a:pt x="13" y="12"/>
                      <a:pt x="14" y="10"/>
                      <a:pt x="14" y="9"/>
                    </a:cubicBezTo>
                    <a:cubicBezTo>
                      <a:pt x="14" y="7"/>
                      <a:pt x="14" y="5"/>
                      <a:pt x="13" y="3"/>
                    </a:cubicBezTo>
                    <a:moveTo>
                      <a:pt x="7" y="0"/>
                    </a:moveTo>
                    <a:cubicBezTo>
                      <a:pt x="4" y="0"/>
                      <a:pt x="1" y="2"/>
                      <a:pt x="1" y="5"/>
                    </a:cubicBezTo>
                    <a:cubicBezTo>
                      <a:pt x="0" y="9"/>
                      <a:pt x="2" y="13"/>
                      <a:pt x="6" y="14"/>
                    </a:cubicBezTo>
                    <a:cubicBezTo>
                      <a:pt x="6" y="14"/>
                      <a:pt x="7" y="14"/>
                      <a:pt x="7" y="14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7" y="13"/>
                      <a:pt x="8" y="12"/>
                      <a:pt x="8" y="12"/>
                    </a:cubicBezTo>
                    <a:cubicBezTo>
                      <a:pt x="9" y="9"/>
                      <a:pt x="10" y="6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1"/>
                      <a:pt x="10" y="1"/>
                      <a:pt x="9" y="0"/>
                    </a:cubicBezTo>
                    <a:cubicBezTo>
                      <a:pt x="8" y="0"/>
                      <a:pt x="8" y="0"/>
                      <a:pt x="7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58" name="Freeform 115"/>
              <p:cNvSpPr/>
              <p:nvPr/>
            </p:nvSpPr>
            <p:spPr bwMode="auto">
              <a:xfrm>
                <a:off x="9582101" y="-3747442"/>
                <a:ext cx="30163" cy="25400"/>
              </a:xfrm>
              <a:custGeom>
                <a:avLst/>
                <a:gdLst>
                  <a:gd name="T0" fmla="*/ 0 w 7"/>
                  <a:gd name="T1" fmla="*/ 0 h 6"/>
                  <a:gd name="T2" fmla="*/ 5 w 7"/>
                  <a:gd name="T3" fmla="*/ 5 h 6"/>
                  <a:gd name="T4" fmla="*/ 6 w 7"/>
                  <a:gd name="T5" fmla="*/ 6 h 6"/>
                  <a:gd name="T6" fmla="*/ 7 w 7"/>
                  <a:gd name="T7" fmla="*/ 5 h 6"/>
                  <a:gd name="T8" fmla="*/ 1 w 7"/>
                  <a:gd name="T9" fmla="*/ 2 h 6"/>
                  <a:gd name="T10" fmla="*/ 0 w 7"/>
                  <a:gd name="T1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6">
                    <a:moveTo>
                      <a:pt x="0" y="0"/>
                    </a:moveTo>
                    <a:cubicBezTo>
                      <a:pt x="0" y="3"/>
                      <a:pt x="2" y="5"/>
                      <a:pt x="5" y="5"/>
                    </a:cubicBezTo>
                    <a:cubicBezTo>
                      <a:pt x="5" y="6"/>
                      <a:pt x="6" y="6"/>
                      <a:pt x="6" y="6"/>
                    </a:cubicBezTo>
                    <a:cubicBezTo>
                      <a:pt x="7" y="6"/>
                      <a:pt x="7" y="6"/>
                      <a:pt x="7" y="5"/>
                    </a:cubicBezTo>
                    <a:cubicBezTo>
                      <a:pt x="5" y="5"/>
                      <a:pt x="3" y="3"/>
                      <a:pt x="1" y="2"/>
                    </a:cubicBezTo>
                    <a:cubicBezTo>
                      <a:pt x="1" y="2"/>
                      <a:pt x="0" y="1"/>
                      <a:pt x="0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59" name="Freeform 116"/>
              <p:cNvSpPr/>
              <p:nvPr/>
            </p:nvSpPr>
            <p:spPr bwMode="auto">
              <a:xfrm>
                <a:off x="9578926" y="-3747442"/>
                <a:ext cx="41275" cy="22225"/>
              </a:xfrm>
              <a:custGeom>
                <a:avLst/>
                <a:gdLst>
                  <a:gd name="T0" fmla="*/ 0 w 10"/>
                  <a:gd name="T1" fmla="*/ 0 h 5"/>
                  <a:gd name="T2" fmla="*/ 1 w 10"/>
                  <a:gd name="T3" fmla="*/ 0 h 5"/>
                  <a:gd name="T4" fmla="*/ 2 w 10"/>
                  <a:gd name="T5" fmla="*/ 2 h 5"/>
                  <a:gd name="T6" fmla="*/ 8 w 10"/>
                  <a:gd name="T7" fmla="*/ 5 h 5"/>
                  <a:gd name="T8" fmla="*/ 10 w 10"/>
                  <a:gd name="T9" fmla="*/ 5 h 5"/>
                  <a:gd name="T10" fmla="*/ 1 w 10"/>
                  <a:gd name="T11" fmla="*/ 1 h 5"/>
                  <a:gd name="T12" fmla="*/ 0 w 10"/>
                  <a:gd name="T1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5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2" y="2"/>
                      <a:pt x="2" y="2"/>
                    </a:cubicBezTo>
                    <a:cubicBezTo>
                      <a:pt x="4" y="3"/>
                      <a:pt x="6" y="5"/>
                      <a:pt x="8" y="5"/>
                    </a:cubicBezTo>
                    <a:cubicBezTo>
                      <a:pt x="9" y="5"/>
                      <a:pt x="9" y="5"/>
                      <a:pt x="10" y="5"/>
                    </a:cubicBezTo>
                    <a:cubicBezTo>
                      <a:pt x="7" y="4"/>
                      <a:pt x="4" y="3"/>
                      <a:pt x="1" y="1"/>
                    </a:cubicBezTo>
                    <a:cubicBezTo>
                      <a:pt x="1" y="1"/>
                      <a:pt x="1" y="0"/>
                      <a:pt x="0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60" name="Freeform 117"/>
              <p:cNvSpPr/>
              <p:nvPr/>
            </p:nvSpPr>
            <p:spPr bwMode="auto">
              <a:xfrm>
                <a:off x="9578926" y="-3780779"/>
                <a:ext cx="63500" cy="55563"/>
              </a:xfrm>
              <a:custGeom>
                <a:avLst/>
                <a:gdLst>
                  <a:gd name="T0" fmla="*/ 7 w 15"/>
                  <a:gd name="T1" fmla="*/ 0 h 13"/>
                  <a:gd name="T2" fmla="*/ 1 w 15"/>
                  <a:gd name="T3" fmla="*/ 5 h 13"/>
                  <a:gd name="T4" fmla="*/ 0 w 15"/>
                  <a:gd name="T5" fmla="*/ 8 h 13"/>
                  <a:gd name="T6" fmla="*/ 1 w 15"/>
                  <a:gd name="T7" fmla="*/ 9 h 13"/>
                  <a:gd name="T8" fmla="*/ 10 w 15"/>
                  <a:gd name="T9" fmla="*/ 13 h 13"/>
                  <a:gd name="T10" fmla="*/ 14 w 15"/>
                  <a:gd name="T11" fmla="*/ 8 h 13"/>
                  <a:gd name="T12" fmla="*/ 9 w 15"/>
                  <a:gd name="T13" fmla="*/ 0 h 13"/>
                  <a:gd name="T14" fmla="*/ 7 w 15"/>
                  <a:gd name="T15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5" h="13">
                    <a:moveTo>
                      <a:pt x="7" y="0"/>
                    </a:moveTo>
                    <a:cubicBezTo>
                      <a:pt x="4" y="0"/>
                      <a:pt x="1" y="2"/>
                      <a:pt x="1" y="5"/>
                    </a:cubicBezTo>
                    <a:cubicBezTo>
                      <a:pt x="0" y="6"/>
                      <a:pt x="0" y="7"/>
                      <a:pt x="0" y="8"/>
                    </a:cubicBezTo>
                    <a:cubicBezTo>
                      <a:pt x="1" y="8"/>
                      <a:pt x="1" y="9"/>
                      <a:pt x="1" y="9"/>
                    </a:cubicBezTo>
                    <a:cubicBezTo>
                      <a:pt x="4" y="11"/>
                      <a:pt x="7" y="12"/>
                      <a:pt x="10" y="13"/>
                    </a:cubicBezTo>
                    <a:cubicBezTo>
                      <a:pt x="12" y="12"/>
                      <a:pt x="13" y="11"/>
                      <a:pt x="14" y="8"/>
                    </a:cubicBezTo>
                    <a:cubicBezTo>
                      <a:pt x="15" y="5"/>
                      <a:pt x="12" y="1"/>
                      <a:pt x="9" y="0"/>
                    </a:cubicBezTo>
                    <a:cubicBezTo>
                      <a:pt x="8" y="0"/>
                      <a:pt x="8" y="0"/>
                      <a:pt x="7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61" name="Freeform 118"/>
              <p:cNvSpPr/>
              <p:nvPr/>
            </p:nvSpPr>
            <p:spPr bwMode="auto">
              <a:xfrm>
                <a:off x="9493201" y="-3853804"/>
                <a:ext cx="9525" cy="12700"/>
              </a:xfrm>
              <a:custGeom>
                <a:avLst/>
                <a:gdLst>
                  <a:gd name="T0" fmla="*/ 0 w 2"/>
                  <a:gd name="T1" fmla="*/ 0 h 3"/>
                  <a:gd name="T2" fmla="*/ 0 w 2"/>
                  <a:gd name="T3" fmla="*/ 2 h 3"/>
                  <a:gd name="T4" fmla="*/ 0 w 2"/>
                  <a:gd name="T5" fmla="*/ 3 h 3"/>
                  <a:gd name="T6" fmla="*/ 0 w 2"/>
                  <a:gd name="T7" fmla="*/ 3 h 3"/>
                  <a:gd name="T8" fmla="*/ 0 w 2"/>
                  <a:gd name="T9" fmla="*/ 2 h 3"/>
                  <a:gd name="T10" fmla="*/ 0 w 2"/>
                  <a:gd name="T11" fmla="*/ 2 h 3"/>
                  <a:gd name="T12" fmla="*/ 0 w 2"/>
                  <a:gd name="T13" fmla="*/ 2 h 3"/>
                  <a:gd name="T14" fmla="*/ 0 w 2"/>
                  <a:gd name="T15" fmla="*/ 3 h 3"/>
                  <a:gd name="T16" fmla="*/ 1 w 2"/>
                  <a:gd name="T17" fmla="*/ 3 h 3"/>
                  <a:gd name="T18" fmla="*/ 1 w 2"/>
                  <a:gd name="T19" fmla="*/ 3 h 3"/>
                  <a:gd name="T20" fmla="*/ 1 w 2"/>
                  <a:gd name="T21" fmla="*/ 3 h 3"/>
                  <a:gd name="T22" fmla="*/ 0 w 2"/>
                  <a:gd name="T23" fmla="*/ 3 h 3"/>
                  <a:gd name="T24" fmla="*/ 0 w 2"/>
                  <a:gd name="T25" fmla="*/ 3 h 3"/>
                  <a:gd name="T26" fmla="*/ 1 w 2"/>
                  <a:gd name="T27" fmla="*/ 3 h 3"/>
                  <a:gd name="T28" fmla="*/ 2 w 2"/>
                  <a:gd name="T29" fmla="*/ 1 h 3"/>
                  <a:gd name="T30" fmla="*/ 0 w 2"/>
                  <a:gd name="T3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cubicBezTo>
                      <a:pt x="0" y="0"/>
                      <a:pt x="0" y="1"/>
                      <a:pt x="0" y="2"/>
                    </a:cubicBezTo>
                    <a:cubicBezTo>
                      <a:pt x="0" y="2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2"/>
                      <a:pt x="2" y="1"/>
                    </a:cubicBezTo>
                    <a:cubicBezTo>
                      <a:pt x="1" y="1"/>
                      <a:pt x="1" y="0"/>
                      <a:pt x="0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62" name="Freeform 119"/>
              <p:cNvSpPr/>
              <p:nvPr/>
            </p:nvSpPr>
            <p:spPr bwMode="auto">
              <a:xfrm>
                <a:off x="9493201" y="-3861742"/>
                <a:ext cx="17463" cy="12700"/>
              </a:xfrm>
              <a:custGeom>
                <a:avLst/>
                <a:gdLst>
                  <a:gd name="T0" fmla="*/ 4 w 4"/>
                  <a:gd name="T1" fmla="*/ 0 h 3"/>
                  <a:gd name="T2" fmla="*/ 0 w 4"/>
                  <a:gd name="T3" fmla="*/ 1 h 3"/>
                  <a:gd name="T4" fmla="*/ 0 w 4"/>
                  <a:gd name="T5" fmla="*/ 2 h 3"/>
                  <a:gd name="T6" fmla="*/ 2 w 4"/>
                  <a:gd name="T7" fmla="*/ 3 h 3"/>
                  <a:gd name="T8" fmla="*/ 4 w 4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0"/>
                    </a:moveTo>
                    <a:cubicBezTo>
                      <a:pt x="2" y="0"/>
                      <a:pt x="1" y="0"/>
                      <a:pt x="0" y="1"/>
                    </a:cubicBezTo>
                    <a:cubicBezTo>
                      <a:pt x="0" y="1"/>
                      <a:pt x="0" y="1"/>
                      <a:pt x="0" y="2"/>
                    </a:cubicBezTo>
                    <a:cubicBezTo>
                      <a:pt x="1" y="2"/>
                      <a:pt x="1" y="3"/>
                      <a:pt x="2" y="3"/>
                    </a:cubicBezTo>
                    <a:cubicBezTo>
                      <a:pt x="2" y="2"/>
                      <a:pt x="3" y="1"/>
                      <a:pt x="4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63" name="Freeform 120"/>
              <p:cNvSpPr>
                <a:spLocks noEditPoints="1"/>
              </p:cNvSpPr>
              <p:nvPr/>
            </p:nvSpPr>
            <p:spPr bwMode="auto">
              <a:xfrm>
                <a:off x="9493201" y="-3844279"/>
                <a:ext cx="4763" cy="3175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  <a:gd name="T6" fmla="*/ 0 w 1"/>
                  <a:gd name="T7" fmla="*/ 1 h 1"/>
                  <a:gd name="T8" fmla="*/ 1 w 1"/>
                  <a:gd name="T9" fmla="*/ 1 h 1"/>
                  <a:gd name="T10" fmla="*/ 1 w 1"/>
                  <a:gd name="T11" fmla="*/ 1 h 1"/>
                  <a:gd name="T12" fmla="*/ 0 w 1"/>
                  <a:gd name="T13" fmla="*/ 1 h 1"/>
                  <a:gd name="T14" fmla="*/ 0 w 1"/>
                  <a:gd name="T15" fmla="*/ 1 h 1"/>
                  <a:gd name="T16" fmla="*/ 1 w 1"/>
                  <a:gd name="T17" fmla="*/ 1 h 1"/>
                  <a:gd name="T18" fmla="*/ 0 w 1"/>
                  <a:gd name="T19" fmla="*/ 0 h 1"/>
                  <a:gd name="T20" fmla="*/ 0 w 1"/>
                  <a:gd name="T21" fmla="*/ 0 h 1"/>
                  <a:gd name="T22" fmla="*/ 0 w 1"/>
                  <a:gd name="T23" fmla="*/ 1 h 1"/>
                  <a:gd name="T24" fmla="*/ 0 w 1"/>
                  <a:gd name="T25" fmla="*/ 1 h 1"/>
                  <a:gd name="T26" fmla="*/ 0 w 1"/>
                  <a:gd name="T27" fmla="*/ 0 h 1"/>
                  <a:gd name="T28" fmla="*/ 0 w 1"/>
                  <a:gd name="T29" fmla="*/ 0 h 1"/>
                  <a:gd name="T30" fmla="*/ 0 w 1"/>
                  <a:gd name="T31" fmla="*/ 1 h 1"/>
                  <a:gd name="T32" fmla="*/ 0 w 1"/>
                  <a:gd name="T33" fmla="*/ 1 h 1"/>
                  <a:gd name="T34" fmla="*/ 0 w 1"/>
                  <a:gd name="T35" fmla="*/ 1 h 1"/>
                  <a:gd name="T36" fmla="*/ 0 w 1"/>
                  <a:gd name="T37" fmla="*/ 1 h 1"/>
                  <a:gd name="T38" fmla="*/ 0 w 1"/>
                  <a:gd name="T3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64" name="Freeform 121"/>
              <p:cNvSpPr/>
              <p:nvPr/>
            </p:nvSpPr>
            <p:spPr bwMode="auto">
              <a:xfrm>
                <a:off x="9477326" y="-3856979"/>
                <a:ext cx="15875" cy="15875"/>
              </a:xfrm>
              <a:custGeom>
                <a:avLst/>
                <a:gdLst>
                  <a:gd name="T0" fmla="*/ 2 w 4"/>
                  <a:gd name="T1" fmla="*/ 0 h 4"/>
                  <a:gd name="T2" fmla="*/ 0 w 4"/>
                  <a:gd name="T3" fmla="*/ 1 h 4"/>
                  <a:gd name="T4" fmla="*/ 3 w 4"/>
                  <a:gd name="T5" fmla="*/ 3 h 4"/>
                  <a:gd name="T6" fmla="*/ 4 w 4"/>
                  <a:gd name="T7" fmla="*/ 4 h 4"/>
                  <a:gd name="T8" fmla="*/ 2 w 4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0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1" y="2"/>
                      <a:pt x="2" y="3"/>
                      <a:pt x="3" y="3"/>
                    </a:cubicBezTo>
                    <a:cubicBezTo>
                      <a:pt x="3" y="4"/>
                      <a:pt x="3" y="4"/>
                      <a:pt x="4" y="4"/>
                    </a:cubicBezTo>
                    <a:cubicBezTo>
                      <a:pt x="3" y="3"/>
                      <a:pt x="3" y="2"/>
                      <a:pt x="2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65" name="Freeform 122"/>
              <p:cNvSpPr/>
              <p:nvPr/>
            </p:nvSpPr>
            <p:spPr bwMode="auto">
              <a:xfrm>
                <a:off x="9490026" y="-3844279"/>
                <a:ext cx="3175" cy="3175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66" name="Freeform 123"/>
              <p:cNvSpPr>
                <a:spLocks noEditPoints="1"/>
              </p:cNvSpPr>
              <p:nvPr/>
            </p:nvSpPr>
            <p:spPr bwMode="auto">
              <a:xfrm>
                <a:off x="9497963" y="-3853804"/>
                <a:ext cx="55563" cy="17463"/>
              </a:xfrm>
              <a:custGeom>
                <a:avLst/>
                <a:gdLst>
                  <a:gd name="T0" fmla="*/ 0 w 13"/>
                  <a:gd name="T1" fmla="*/ 4 h 4"/>
                  <a:gd name="T2" fmla="*/ 0 w 13"/>
                  <a:gd name="T3" fmla="*/ 4 h 4"/>
                  <a:gd name="T4" fmla="*/ 0 w 13"/>
                  <a:gd name="T5" fmla="*/ 4 h 4"/>
                  <a:gd name="T6" fmla="*/ 0 w 13"/>
                  <a:gd name="T7" fmla="*/ 4 h 4"/>
                  <a:gd name="T8" fmla="*/ 2 w 13"/>
                  <a:gd name="T9" fmla="*/ 3 h 4"/>
                  <a:gd name="T10" fmla="*/ 1 w 13"/>
                  <a:gd name="T11" fmla="*/ 4 h 4"/>
                  <a:gd name="T12" fmla="*/ 0 w 13"/>
                  <a:gd name="T13" fmla="*/ 4 h 4"/>
                  <a:gd name="T14" fmla="*/ 3 w 13"/>
                  <a:gd name="T15" fmla="*/ 4 h 4"/>
                  <a:gd name="T16" fmla="*/ 3 w 13"/>
                  <a:gd name="T17" fmla="*/ 4 h 4"/>
                  <a:gd name="T18" fmla="*/ 2 w 13"/>
                  <a:gd name="T19" fmla="*/ 3 h 4"/>
                  <a:gd name="T20" fmla="*/ 10 w 13"/>
                  <a:gd name="T21" fmla="*/ 0 h 4"/>
                  <a:gd name="T22" fmla="*/ 6 w 13"/>
                  <a:gd name="T23" fmla="*/ 1 h 4"/>
                  <a:gd name="T24" fmla="*/ 7 w 13"/>
                  <a:gd name="T25" fmla="*/ 4 h 4"/>
                  <a:gd name="T26" fmla="*/ 7 w 13"/>
                  <a:gd name="T27" fmla="*/ 4 h 4"/>
                  <a:gd name="T28" fmla="*/ 13 w 13"/>
                  <a:gd name="T29" fmla="*/ 2 h 4"/>
                  <a:gd name="T30" fmla="*/ 10 w 13"/>
                  <a:gd name="T3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3" h="4">
                    <a:moveTo>
                      <a:pt x="0" y="4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moveTo>
                      <a:pt x="2" y="3"/>
                    </a:move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ubicBezTo>
                      <a:pt x="1" y="4"/>
                      <a:pt x="2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3"/>
                      <a:pt x="2" y="3"/>
                    </a:cubicBezTo>
                    <a:moveTo>
                      <a:pt x="10" y="0"/>
                    </a:moveTo>
                    <a:cubicBezTo>
                      <a:pt x="9" y="0"/>
                      <a:pt x="8" y="1"/>
                      <a:pt x="6" y="1"/>
                    </a:cubicBezTo>
                    <a:cubicBezTo>
                      <a:pt x="6" y="2"/>
                      <a:pt x="6" y="3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9" y="4"/>
                      <a:pt x="11" y="3"/>
                      <a:pt x="13" y="2"/>
                    </a:cubicBezTo>
                    <a:cubicBezTo>
                      <a:pt x="12" y="1"/>
                      <a:pt x="11" y="1"/>
                      <a:pt x="10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67" name="Freeform 124"/>
              <p:cNvSpPr/>
              <p:nvPr/>
            </p:nvSpPr>
            <p:spPr bwMode="auto">
              <a:xfrm>
                <a:off x="9497963" y="-3836342"/>
                <a:ext cx="4763" cy="0"/>
              </a:xfrm>
              <a:custGeom>
                <a:avLst/>
                <a:gdLst>
                  <a:gd name="T0" fmla="*/ 1 w 1"/>
                  <a:gd name="T1" fmla="*/ 0 w 1"/>
                  <a:gd name="T2" fmla="*/ 0 w 1"/>
                  <a:gd name="T3" fmla="*/ 0 w 1"/>
                  <a:gd name="T4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68" name="Freeform 125"/>
              <p:cNvSpPr/>
              <p:nvPr/>
            </p:nvSpPr>
            <p:spPr bwMode="auto">
              <a:xfrm>
                <a:off x="9505901" y="-3849042"/>
                <a:ext cx="22225" cy="12700"/>
              </a:xfrm>
              <a:custGeom>
                <a:avLst/>
                <a:gdLst>
                  <a:gd name="T0" fmla="*/ 4 w 5"/>
                  <a:gd name="T1" fmla="*/ 0 h 3"/>
                  <a:gd name="T2" fmla="*/ 3 w 5"/>
                  <a:gd name="T3" fmla="*/ 1 h 3"/>
                  <a:gd name="T4" fmla="*/ 0 w 5"/>
                  <a:gd name="T5" fmla="*/ 2 h 3"/>
                  <a:gd name="T6" fmla="*/ 1 w 5"/>
                  <a:gd name="T7" fmla="*/ 3 h 3"/>
                  <a:gd name="T8" fmla="*/ 5 w 5"/>
                  <a:gd name="T9" fmla="*/ 3 h 3"/>
                  <a:gd name="T10" fmla="*/ 4 w 5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3">
                    <a:moveTo>
                      <a:pt x="4" y="0"/>
                    </a:moveTo>
                    <a:cubicBezTo>
                      <a:pt x="4" y="0"/>
                      <a:pt x="3" y="1"/>
                      <a:pt x="3" y="1"/>
                    </a:cubicBezTo>
                    <a:cubicBezTo>
                      <a:pt x="2" y="1"/>
                      <a:pt x="1" y="2"/>
                      <a:pt x="0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2" y="3"/>
                      <a:pt x="4" y="3"/>
                      <a:pt x="5" y="3"/>
                    </a:cubicBezTo>
                    <a:cubicBezTo>
                      <a:pt x="4" y="2"/>
                      <a:pt x="4" y="1"/>
                      <a:pt x="4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69" name="Freeform 126"/>
              <p:cNvSpPr/>
              <p:nvPr/>
            </p:nvSpPr>
            <p:spPr bwMode="auto">
              <a:xfrm>
                <a:off x="9497963" y="-3853804"/>
                <a:ext cx="42863" cy="17463"/>
              </a:xfrm>
              <a:custGeom>
                <a:avLst/>
                <a:gdLst>
                  <a:gd name="T0" fmla="*/ 10 w 10"/>
                  <a:gd name="T1" fmla="*/ 0 h 4"/>
                  <a:gd name="T2" fmla="*/ 5 w 10"/>
                  <a:gd name="T3" fmla="*/ 2 h 4"/>
                  <a:gd name="T4" fmla="*/ 0 w 10"/>
                  <a:gd name="T5" fmla="*/ 4 h 4"/>
                  <a:gd name="T6" fmla="*/ 0 w 10"/>
                  <a:gd name="T7" fmla="*/ 4 h 4"/>
                  <a:gd name="T8" fmla="*/ 0 w 10"/>
                  <a:gd name="T9" fmla="*/ 4 h 4"/>
                  <a:gd name="T10" fmla="*/ 1 w 10"/>
                  <a:gd name="T11" fmla="*/ 4 h 4"/>
                  <a:gd name="T12" fmla="*/ 1 w 10"/>
                  <a:gd name="T13" fmla="*/ 4 h 4"/>
                  <a:gd name="T14" fmla="*/ 2 w 10"/>
                  <a:gd name="T15" fmla="*/ 3 h 4"/>
                  <a:gd name="T16" fmla="*/ 2 w 10"/>
                  <a:gd name="T17" fmla="*/ 3 h 4"/>
                  <a:gd name="T18" fmla="*/ 5 w 10"/>
                  <a:gd name="T19" fmla="*/ 2 h 4"/>
                  <a:gd name="T20" fmla="*/ 6 w 10"/>
                  <a:gd name="T21" fmla="*/ 1 h 4"/>
                  <a:gd name="T22" fmla="*/ 10 w 10"/>
                  <a:gd name="T23" fmla="*/ 0 h 4"/>
                  <a:gd name="T24" fmla="*/ 10 w 10"/>
                  <a:gd name="T2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0" h="4">
                    <a:moveTo>
                      <a:pt x="10" y="0"/>
                    </a:moveTo>
                    <a:cubicBezTo>
                      <a:pt x="8" y="0"/>
                      <a:pt x="7" y="1"/>
                      <a:pt x="5" y="2"/>
                    </a:cubicBezTo>
                    <a:cubicBezTo>
                      <a:pt x="4" y="2"/>
                      <a:pt x="1" y="3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3" y="3"/>
                      <a:pt x="4" y="2"/>
                      <a:pt x="5" y="2"/>
                    </a:cubicBezTo>
                    <a:cubicBezTo>
                      <a:pt x="5" y="2"/>
                      <a:pt x="6" y="1"/>
                      <a:pt x="6" y="1"/>
                    </a:cubicBezTo>
                    <a:cubicBezTo>
                      <a:pt x="8" y="1"/>
                      <a:pt x="9" y="0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70" name="Freeform 127"/>
              <p:cNvSpPr/>
              <p:nvPr/>
            </p:nvSpPr>
            <p:spPr bwMode="auto">
              <a:xfrm>
                <a:off x="9459863" y="-3841104"/>
                <a:ext cx="33338" cy="12700"/>
              </a:xfrm>
              <a:custGeom>
                <a:avLst/>
                <a:gdLst>
                  <a:gd name="T0" fmla="*/ 2 w 8"/>
                  <a:gd name="T1" fmla="*/ 0 h 3"/>
                  <a:gd name="T2" fmla="*/ 0 w 8"/>
                  <a:gd name="T3" fmla="*/ 3 h 3"/>
                  <a:gd name="T4" fmla="*/ 0 w 8"/>
                  <a:gd name="T5" fmla="*/ 3 h 3"/>
                  <a:gd name="T6" fmla="*/ 2 w 8"/>
                  <a:gd name="T7" fmla="*/ 2 h 3"/>
                  <a:gd name="T8" fmla="*/ 6 w 8"/>
                  <a:gd name="T9" fmla="*/ 1 h 3"/>
                  <a:gd name="T10" fmla="*/ 5 w 8"/>
                  <a:gd name="T11" fmla="*/ 1 h 3"/>
                  <a:gd name="T12" fmla="*/ 5 w 8"/>
                  <a:gd name="T13" fmla="*/ 1 h 3"/>
                  <a:gd name="T14" fmla="*/ 5 w 8"/>
                  <a:gd name="T15" fmla="*/ 1 h 3"/>
                  <a:gd name="T16" fmla="*/ 7 w 8"/>
                  <a:gd name="T17" fmla="*/ 1 h 3"/>
                  <a:gd name="T18" fmla="*/ 8 w 8"/>
                  <a:gd name="T19" fmla="*/ 0 h 3"/>
                  <a:gd name="T20" fmla="*/ 8 w 8"/>
                  <a:gd name="T21" fmla="*/ 0 h 3"/>
                  <a:gd name="T22" fmla="*/ 5 w 8"/>
                  <a:gd name="T23" fmla="*/ 0 h 3"/>
                  <a:gd name="T24" fmla="*/ 2 w 8"/>
                  <a:gd name="T2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" h="3">
                    <a:moveTo>
                      <a:pt x="2" y="0"/>
                    </a:moveTo>
                    <a:cubicBezTo>
                      <a:pt x="1" y="1"/>
                      <a:pt x="1" y="2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1" y="2"/>
                      <a:pt x="2" y="2"/>
                    </a:cubicBezTo>
                    <a:cubicBezTo>
                      <a:pt x="3" y="2"/>
                      <a:pt x="4" y="2"/>
                      <a:pt x="6" y="1"/>
                    </a:cubicBezTo>
                    <a:cubicBezTo>
                      <a:pt x="6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6" y="1"/>
                      <a:pt x="6" y="1"/>
                      <a:pt x="7" y="1"/>
                    </a:cubicBezTo>
                    <a:cubicBezTo>
                      <a:pt x="7" y="1"/>
                      <a:pt x="7" y="1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7" y="0"/>
                      <a:pt x="6" y="0"/>
                      <a:pt x="5" y="0"/>
                    </a:cubicBezTo>
                    <a:cubicBezTo>
                      <a:pt x="4" y="0"/>
                      <a:pt x="3" y="0"/>
                      <a:pt x="2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71" name="Freeform 128"/>
              <p:cNvSpPr/>
              <p:nvPr/>
            </p:nvSpPr>
            <p:spPr bwMode="auto">
              <a:xfrm>
                <a:off x="9459863" y="-382840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72" name="Freeform 129"/>
              <p:cNvSpPr>
                <a:spLocks noEditPoints="1"/>
              </p:cNvSpPr>
              <p:nvPr/>
            </p:nvSpPr>
            <p:spPr bwMode="auto">
              <a:xfrm>
                <a:off x="9480501" y="-3841104"/>
                <a:ext cx="12700" cy="4763"/>
              </a:xfrm>
              <a:custGeom>
                <a:avLst/>
                <a:gdLst>
                  <a:gd name="T0" fmla="*/ 0 w 3"/>
                  <a:gd name="T1" fmla="*/ 1 h 1"/>
                  <a:gd name="T2" fmla="*/ 1 w 3"/>
                  <a:gd name="T3" fmla="*/ 1 h 1"/>
                  <a:gd name="T4" fmla="*/ 1 w 3"/>
                  <a:gd name="T5" fmla="*/ 1 h 1"/>
                  <a:gd name="T6" fmla="*/ 0 w 3"/>
                  <a:gd name="T7" fmla="*/ 1 h 1"/>
                  <a:gd name="T8" fmla="*/ 0 w 3"/>
                  <a:gd name="T9" fmla="*/ 1 h 1"/>
                  <a:gd name="T10" fmla="*/ 0 w 3"/>
                  <a:gd name="T11" fmla="*/ 0 h 1"/>
                  <a:gd name="T12" fmla="*/ 3 w 3"/>
                  <a:gd name="T13" fmla="*/ 0 h 1"/>
                  <a:gd name="T14" fmla="*/ 3 w 3"/>
                  <a:gd name="T15" fmla="*/ 0 h 1"/>
                  <a:gd name="T16" fmla="*/ 0 w 3"/>
                  <a:gd name="T1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" h="1">
                    <a:moveTo>
                      <a:pt x="0" y="1"/>
                    </a:move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moveTo>
                      <a:pt x="0" y="0"/>
                    </a:moveTo>
                    <a:cubicBezTo>
                      <a:pt x="1" y="0"/>
                      <a:pt x="2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1" y="0"/>
                      <a:pt x="0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73" name="Freeform 130"/>
              <p:cNvSpPr/>
              <p:nvPr/>
            </p:nvSpPr>
            <p:spPr bwMode="auto">
              <a:xfrm>
                <a:off x="9493201" y="-3841104"/>
                <a:ext cx="0" cy="476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74" name="Freeform 131"/>
              <p:cNvSpPr/>
              <p:nvPr/>
            </p:nvSpPr>
            <p:spPr bwMode="auto">
              <a:xfrm>
                <a:off x="9493201" y="-3841104"/>
                <a:ext cx="0" cy="476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75" name="Freeform 132"/>
              <p:cNvSpPr/>
              <p:nvPr/>
            </p:nvSpPr>
            <p:spPr bwMode="auto">
              <a:xfrm>
                <a:off x="9493201" y="-3841104"/>
                <a:ext cx="0" cy="4763"/>
              </a:xfrm>
              <a:custGeom>
                <a:avLst/>
                <a:gdLst>
                  <a:gd name="T0" fmla="*/ 0 h 3"/>
                  <a:gd name="T1" fmla="*/ 3 h 3"/>
                  <a:gd name="T2" fmla="*/ 3 h 3"/>
                  <a:gd name="T3" fmla="*/ 0 h 3"/>
                  <a:gd name="T4" fmla="*/ 0 h 3"/>
                  <a:gd name="T5" fmla="*/ 0 h 3"/>
                  <a:gd name="T6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  <a:cxn ang="0">
                    <a:pos x="0" y="T6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76" name="Freeform 133"/>
              <p:cNvSpPr/>
              <p:nvPr/>
            </p:nvSpPr>
            <p:spPr bwMode="auto">
              <a:xfrm>
                <a:off x="9493201" y="-3841104"/>
                <a:ext cx="0" cy="4763"/>
              </a:xfrm>
              <a:custGeom>
                <a:avLst/>
                <a:gdLst>
                  <a:gd name="T0" fmla="*/ 0 h 3"/>
                  <a:gd name="T1" fmla="*/ 3 h 3"/>
                  <a:gd name="T2" fmla="*/ 3 h 3"/>
                  <a:gd name="T3" fmla="*/ 0 h 3"/>
                  <a:gd name="T4" fmla="*/ 0 h 3"/>
                  <a:gd name="T5" fmla="*/ 0 h 3"/>
                  <a:gd name="T6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  <a:cxn ang="0">
                    <a:pos x="0" y="T6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77" name="Rectangle 134"/>
              <p:cNvSpPr>
                <a:spLocks noChangeArrowheads="1"/>
              </p:cNvSpPr>
              <p:nvPr/>
            </p:nvSpPr>
            <p:spPr bwMode="auto">
              <a:xfrm>
                <a:off x="9493201" y="-3841104"/>
                <a:ext cx="1588" cy="4763"/>
              </a:xfrm>
              <a:prstGeom prst="rect">
                <a:avLst/>
              </a:pr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78" name="Freeform 135"/>
              <p:cNvSpPr/>
              <p:nvPr/>
            </p:nvSpPr>
            <p:spPr bwMode="auto">
              <a:xfrm>
                <a:off x="9493201" y="-3841104"/>
                <a:ext cx="0" cy="4763"/>
              </a:xfrm>
              <a:custGeom>
                <a:avLst/>
                <a:gdLst>
                  <a:gd name="T0" fmla="*/ 0 h 3"/>
                  <a:gd name="T1" fmla="*/ 3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0"/>
                    </a:ln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79" name="Freeform 136"/>
              <p:cNvSpPr/>
              <p:nvPr/>
            </p:nvSpPr>
            <p:spPr bwMode="auto">
              <a:xfrm>
                <a:off x="9493201" y="-3841104"/>
                <a:ext cx="0" cy="4763"/>
              </a:xfrm>
              <a:custGeom>
                <a:avLst/>
                <a:gdLst>
                  <a:gd name="T0" fmla="*/ 0 h 3"/>
                  <a:gd name="T1" fmla="*/ 3 h 3"/>
                  <a:gd name="T2" fmla="*/ 3 h 3"/>
                  <a:gd name="T3" fmla="*/ 3 h 3"/>
                  <a:gd name="T4" fmla="*/ 3 h 3"/>
                  <a:gd name="T5" fmla="*/ 0 h 3"/>
                  <a:gd name="T6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  <a:cxn ang="0">
                    <a:pos x="0" y="T6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80" name="Freeform 137"/>
              <p:cNvSpPr/>
              <p:nvPr/>
            </p:nvSpPr>
            <p:spPr bwMode="auto">
              <a:xfrm>
                <a:off x="9493201" y="-3841104"/>
                <a:ext cx="0" cy="4763"/>
              </a:xfrm>
              <a:custGeom>
                <a:avLst/>
                <a:gdLst>
                  <a:gd name="T0" fmla="*/ 0 h 3"/>
                  <a:gd name="T1" fmla="*/ 3 h 3"/>
                  <a:gd name="T2" fmla="*/ 3 h 3"/>
                  <a:gd name="T3" fmla="*/ 3 h 3"/>
                  <a:gd name="T4" fmla="*/ 3 h 3"/>
                  <a:gd name="T5" fmla="*/ 0 h 3"/>
                  <a:gd name="T6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  <a:cxn ang="0">
                    <a:pos x="0" y="T6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81" name="Freeform 138"/>
              <p:cNvSpPr/>
              <p:nvPr/>
            </p:nvSpPr>
            <p:spPr bwMode="auto">
              <a:xfrm>
                <a:off x="9490026" y="-3836342"/>
                <a:ext cx="3175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  <a:gd name="T3" fmla="*/ 2 w 2"/>
                  <a:gd name="T4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82" name="Freeform 139"/>
              <p:cNvSpPr/>
              <p:nvPr/>
            </p:nvSpPr>
            <p:spPr bwMode="auto">
              <a:xfrm>
                <a:off x="9490026" y="-3836342"/>
                <a:ext cx="3175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  <a:gd name="T3" fmla="*/ 2 w 2"/>
                  <a:gd name="T4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83" name="Rectangle 140"/>
              <p:cNvSpPr>
                <a:spLocks noChangeArrowheads="1"/>
              </p:cNvSpPr>
              <p:nvPr/>
            </p:nvSpPr>
            <p:spPr bwMode="auto">
              <a:xfrm>
                <a:off x="9490026" y="-3836342"/>
                <a:ext cx="3175" cy="1588"/>
              </a:xfrm>
              <a:prstGeom prst="rect">
                <a:avLst/>
              </a:pr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84" name="Rectangle 141"/>
              <p:cNvSpPr>
                <a:spLocks noChangeArrowheads="1"/>
              </p:cNvSpPr>
              <p:nvPr/>
            </p:nvSpPr>
            <p:spPr bwMode="auto">
              <a:xfrm>
                <a:off x="9490026" y="-3836342"/>
                <a:ext cx="3175" cy="1588"/>
              </a:xfrm>
              <a:prstGeom prst="rect">
                <a:avLst/>
              </a:pr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85" name="Freeform 142"/>
              <p:cNvSpPr/>
              <p:nvPr/>
            </p:nvSpPr>
            <p:spPr bwMode="auto">
              <a:xfrm>
                <a:off x="9477326" y="-3831579"/>
                <a:ext cx="15875" cy="15875"/>
              </a:xfrm>
              <a:custGeom>
                <a:avLst/>
                <a:gdLst>
                  <a:gd name="T0" fmla="*/ 3 w 4"/>
                  <a:gd name="T1" fmla="*/ 0 h 4"/>
                  <a:gd name="T2" fmla="*/ 0 w 4"/>
                  <a:gd name="T3" fmla="*/ 3 h 4"/>
                  <a:gd name="T4" fmla="*/ 0 w 4"/>
                  <a:gd name="T5" fmla="*/ 3 h 4"/>
                  <a:gd name="T6" fmla="*/ 1 w 4"/>
                  <a:gd name="T7" fmla="*/ 4 h 4"/>
                  <a:gd name="T8" fmla="*/ 3 w 4"/>
                  <a:gd name="T9" fmla="*/ 1 h 4"/>
                  <a:gd name="T10" fmla="*/ 4 w 4"/>
                  <a:gd name="T11" fmla="*/ 0 h 4"/>
                  <a:gd name="T12" fmla="*/ 3 w 4"/>
                  <a:gd name="T13" fmla="*/ 0 h 4"/>
                  <a:gd name="T14" fmla="*/ 3 w 4"/>
                  <a:gd name="T15" fmla="*/ 0 h 4"/>
                  <a:gd name="T16" fmla="*/ 3 w 4"/>
                  <a:gd name="T17" fmla="*/ 0 h 4"/>
                  <a:gd name="T18" fmla="*/ 3 w 4"/>
                  <a:gd name="T19" fmla="*/ 0 h 4"/>
                  <a:gd name="T20" fmla="*/ 3 w 4"/>
                  <a:gd name="T21" fmla="*/ 0 h 4"/>
                  <a:gd name="T22" fmla="*/ 3 w 4"/>
                  <a:gd name="T23" fmla="*/ 0 h 4"/>
                  <a:gd name="T24" fmla="*/ 3 w 4"/>
                  <a:gd name="T2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1" y="3"/>
                      <a:pt x="1" y="4"/>
                    </a:cubicBezTo>
                    <a:cubicBezTo>
                      <a:pt x="2" y="3"/>
                      <a:pt x="3" y="2"/>
                      <a:pt x="3" y="1"/>
                    </a:cubicBezTo>
                    <a:cubicBezTo>
                      <a:pt x="4" y="1"/>
                      <a:pt x="4" y="0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86" name="Freeform 143"/>
              <p:cNvSpPr>
                <a:spLocks noEditPoints="1"/>
              </p:cNvSpPr>
              <p:nvPr/>
            </p:nvSpPr>
            <p:spPr bwMode="auto">
              <a:xfrm>
                <a:off x="9459863" y="-3828404"/>
                <a:ext cx="30163" cy="60325"/>
              </a:xfrm>
              <a:custGeom>
                <a:avLst/>
                <a:gdLst>
                  <a:gd name="T0" fmla="*/ 4 w 7"/>
                  <a:gd name="T1" fmla="*/ 9 h 14"/>
                  <a:gd name="T2" fmla="*/ 1 w 7"/>
                  <a:gd name="T3" fmla="*/ 9 h 14"/>
                  <a:gd name="T4" fmla="*/ 0 w 7"/>
                  <a:gd name="T5" fmla="*/ 11 h 14"/>
                  <a:gd name="T6" fmla="*/ 2 w 7"/>
                  <a:gd name="T7" fmla="*/ 14 h 14"/>
                  <a:gd name="T8" fmla="*/ 3 w 7"/>
                  <a:gd name="T9" fmla="*/ 12 h 14"/>
                  <a:gd name="T10" fmla="*/ 4 w 7"/>
                  <a:gd name="T11" fmla="*/ 9 h 14"/>
                  <a:gd name="T12" fmla="*/ 7 w 7"/>
                  <a:gd name="T13" fmla="*/ 0 h 14"/>
                  <a:gd name="T14" fmla="*/ 5 w 7"/>
                  <a:gd name="T15" fmla="*/ 3 h 14"/>
                  <a:gd name="T16" fmla="*/ 6 w 7"/>
                  <a:gd name="T17" fmla="*/ 3 h 14"/>
                  <a:gd name="T18" fmla="*/ 6 w 7"/>
                  <a:gd name="T19" fmla="*/ 3 h 14"/>
                  <a:gd name="T20" fmla="*/ 7 w 7"/>
                  <a:gd name="T21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" h="14">
                    <a:moveTo>
                      <a:pt x="4" y="9"/>
                    </a:moveTo>
                    <a:cubicBezTo>
                      <a:pt x="3" y="9"/>
                      <a:pt x="2" y="9"/>
                      <a:pt x="1" y="9"/>
                    </a:cubicBezTo>
                    <a:cubicBezTo>
                      <a:pt x="0" y="10"/>
                      <a:pt x="0" y="11"/>
                      <a:pt x="0" y="11"/>
                    </a:cubicBezTo>
                    <a:cubicBezTo>
                      <a:pt x="1" y="12"/>
                      <a:pt x="1" y="13"/>
                      <a:pt x="2" y="14"/>
                    </a:cubicBezTo>
                    <a:cubicBezTo>
                      <a:pt x="2" y="13"/>
                      <a:pt x="3" y="12"/>
                      <a:pt x="3" y="12"/>
                    </a:cubicBezTo>
                    <a:cubicBezTo>
                      <a:pt x="4" y="11"/>
                      <a:pt x="4" y="10"/>
                      <a:pt x="4" y="9"/>
                    </a:cubicBezTo>
                    <a:moveTo>
                      <a:pt x="7" y="0"/>
                    </a:moveTo>
                    <a:cubicBezTo>
                      <a:pt x="7" y="1"/>
                      <a:pt x="6" y="2"/>
                      <a:pt x="5" y="3"/>
                    </a:cubicBezTo>
                    <a:cubicBezTo>
                      <a:pt x="5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7" y="2"/>
                      <a:pt x="7" y="1"/>
                      <a:pt x="7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87" name="Freeform 144"/>
              <p:cNvSpPr/>
              <p:nvPr/>
            </p:nvSpPr>
            <p:spPr bwMode="auto">
              <a:xfrm>
                <a:off x="9464626" y="-3818879"/>
                <a:ext cx="20638" cy="30163"/>
              </a:xfrm>
              <a:custGeom>
                <a:avLst/>
                <a:gdLst>
                  <a:gd name="T0" fmla="*/ 3 w 5"/>
                  <a:gd name="T1" fmla="*/ 0 h 7"/>
                  <a:gd name="T2" fmla="*/ 1 w 5"/>
                  <a:gd name="T3" fmla="*/ 3 h 7"/>
                  <a:gd name="T4" fmla="*/ 0 w 5"/>
                  <a:gd name="T5" fmla="*/ 7 h 7"/>
                  <a:gd name="T6" fmla="*/ 3 w 5"/>
                  <a:gd name="T7" fmla="*/ 7 h 7"/>
                  <a:gd name="T8" fmla="*/ 5 w 5"/>
                  <a:gd name="T9" fmla="*/ 1 h 7"/>
                  <a:gd name="T10" fmla="*/ 4 w 5"/>
                  <a:gd name="T11" fmla="*/ 1 h 7"/>
                  <a:gd name="T12" fmla="*/ 3 w 5"/>
                  <a:gd name="T13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7">
                    <a:moveTo>
                      <a:pt x="3" y="0"/>
                    </a:moveTo>
                    <a:cubicBezTo>
                      <a:pt x="3" y="1"/>
                      <a:pt x="2" y="2"/>
                      <a:pt x="1" y="3"/>
                    </a:cubicBezTo>
                    <a:cubicBezTo>
                      <a:pt x="0" y="5"/>
                      <a:pt x="0" y="6"/>
                      <a:pt x="0" y="7"/>
                    </a:cubicBezTo>
                    <a:cubicBezTo>
                      <a:pt x="1" y="7"/>
                      <a:pt x="2" y="7"/>
                      <a:pt x="3" y="7"/>
                    </a:cubicBezTo>
                    <a:cubicBezTo>
                      <a:pt x="4" y="5"/>
                      <a:pt x="5" y="3"/>
                      <a:pt x="5" y="1"/>
                    </a:cubicBezTo>
                    <a:cubicBezTo>
                      <a:pt x="5" y="1"/>
                      <a:pt x="4" y="1"/>
                      <a:pt x="4" y="1"/>
                    </a:cubicBezTo>
                    <a:cubicBezTo>
                      <a:pt x="4" y="0"/>
                      <a:pt x="3" y="0"/>
                      <a:pt x="3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88" name="Freeform 145"/>
              <p:cNvSpPr>
                <a:spLocks noEditPoints="1"/>
              </p:cNvSpPr>
              <p:nvPr/>
            </p:nvSpPr>
            <p:spPr bwMode="auto">
              <a:xfrm>
                <a:off x="9477326" y="-3831579"/>
                <a:ext cx="15875" cy="12700"/>
              </a:xfrm>
              <a:custGeom>
                <a:avLst/>
                <a:gdLst>
                  <a:gd name="T0" fmla="*/ 4 w 4"/>
                  <a:gd name="T1" fmla="*/ 0 h 3"/>
                  <a:gd name="T2" fmla="*/ 3 w 4"/>
                  <a:gd name="T3" fmla="*/ 0 h 3"/>
                  <a:gd name="T4" fmla="*/ 3 w 4"/>
                  <a:gd name="T5" fmla="*/ 0 h 3"/>
                  <a:gd name="T6" fmla="*/ 3 w 4"/>
                  <a:gd name="T7" fmla="*/ 0 h 3"/>
                  <a:gd name="T8" fmla="*/ 3 w 4"/>
                  <a:gd name="T9" fmla="*/ 0 h 3"/>
                  <a:gd name="T10" fmla="*/ 4 w 4"/>
                  <a:gd name="T11" fmla="*/ 0 h 3"/>
                  <a:gd name="T12" fmla="*/ 4 w 4"/>
                  <a:gd name="T13" fmla="*/ 0 h 3"/>
                  <a:gd name="T14" fmla="*/ 4 w 4"/>
                  <a:gd name="T15" fmla="*/ 0 h 3"/>
                  <a:gd name="T16" fmla="*/ 3 w 4"/>
                  <a:gd name="T17" fmla="*/ 0 h 3"/>
                  <a:gd name="T18" fmla="*/ 0 w 4"/>
                  <a:gd name="T19" fmla="*/ 3 h 3"/>
                  <a:gd name="T20" fmla="*/ 3 w 4"/>
                  <a:gd name="T21" fmla="*/ 0 h 3"/>
                  <a:gd name="T22" fmla="*/ 3 w 4"/>
                  <a:gd name="T23" fmla="*/ 0 h 3"/>
                  <a:gd name="T24" fmla="*/ 3 w 4"/>
                  <a:gd name="T25" fmla="*/ 0 h 3"/>
                  <a:gd name="T26" fmla="*/ 3 w 4"/>
                  <a:gd name="T2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4" h="3">
                    <a:moveTo>
                      <a:pt x="4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moveTo>
                      <a:pt x="3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1" y="2"/>
                      <a:pt x="2" y="1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89" name="Freeform 146"/>
              <p:cNvSpPr>
                <a:spLocks noEditPoints="1"/>
              </p:cNvSpPr>
              <p:nvPr/>
            </p:nvSpPr>
            <p:spPr bwMode="auto">
              <a:xfrm>
                <a:off x="9497963" y="-3823642"/>
                <a:ext cx="58738" cy="55563"/>
              </a:xfrm>
              <a:custGeom>
                <a:avLst/>
                <a:gdLst>
                  <a:gd name="T0" fmla="*/ 7 w 14"/>
                  <a:gd name="T1" fmla="*/ 7 h 13"/>
                  <a:gd name="T2" fmla="*/ 6 w 14"/>
                  <a:gd name="T3" fmla="*/ 7 h 13"/>
                  <a:gd name="T4" fmla="*/ 13 w 14"/>
                  <a:gd name="T5" fmla="*/ 13 h 13"/>
                  <a:gd name="T6" fmla="*/ 14 w 14"/>
                  <a:gd name="T7" fmla="*/ 13 h 13"/>
                  <a:gd name="T8" fmla="*/ 9 w 14"/>
                  <a:gd name="T9" fmla="*/ 8 h 13"/>
                  <a:gd name="T10" fmla="*/ 7 w 14"/>
                  <a:gd name="T11" fmla="*/ 7 h 13"/>
                  <a:gd name="T12" fmla="*/ 0 w 14"/>
                  <a:gd name="T13" fmla="*/ 0 h 13"/>
                  <a:gd name="T14" fmla="*/ 2 w 14"/>
                  <a:gd name="T15" fmla="*/ 3 h 13"/>
                  <a:gd name="T16" fmla="*/ 5 w 14"/>
                  <a:gd name="T17" fmla="*/ 6 h 13"/>
                  <a:gd name="T18" fmla="*/ 7 w 14"/>
                  <a:gd name="T19" fmla="*/ 6 h 13"/>
                  <a:gd name="T20" fmla="*/ 2 w 14"/>
                  <a:gd name="T21" fmla="*/ 1 h 13"/>
                  <a:gd name="T22" fmla="*/ 0 w 14"/>
                  <a:gd name="T23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4" h="13">
                    <a:moveTo>
                      <a:pt x="7" y="7"/>
                    </a:moveTo>
                    <a:cubicBezTo>
                      <a:pt x="7" y="7"/>
                      <a:pt x="6" y="7"/>
                      <a:pt x="6" y="7"/>
                    </a:cubicBezTo>
                    <a:cubicBezTo>
                      <a:pt x="8" y="9"/>
                      <a:pt x="11" y="11"/>
                      <a:pt x="13" y="13"/>
                    </a:cubicBezTo>
                    <a:cubicBezTo>
                      <a:pt x="13" y="13"/>
                      <a:pt x="14" y="13"/>
                      <a:pt x="14" y="13"/>
                    </a:cubicBezTo>
                    <a:cubicBezTo>
                      <a:pt x="12" y="11"/>
                      <a:pt x="11" y="9"/>
                      <a:pt x="9" y="8"/>
                    </a:cubicBezTo>
                    <a:cubicBezTo>
                      <a:pt x="9" y="7"/>
                      <a:pt x="8" y="7"/>
                      <a:pt x="7" y="7"/>
                    </a:cubicBezTo>
                    <a:moveTo>
                      <a:pt x="0" y="0"/>
                    </a:moveTo>
                    <a:cubicBezTo>
                      <a:pt x="1" y="1"/>
                      <a:pt x="1" y="2"/>
                      <a:pt x="2" y="3"/>
                    </a:cubicBezTo>
                    <a:cubicBezTo>
                      <a:pt x="3" y="4"/>
                      <a:pt x="4" y="5"/>
                      <a:pt x="5" y="6"/>
                    </a:cubicBezTo>
                    <a:cubicBezTo>
                      <a:pt x="6" y="6"/>
                      <a:pt x="6" y="6"/>
                      <a:pt x="7" y="6"/>
                    </a:cubicBezTo>
                    <a:cubicBezTo>
                      <a:pt x="6" y="4"/>
                      <a:pt x="4" y="2"/>
                      <a:pt x="2" y="1"/>
                    </a:cubicBezTo>
                    <a:cubicBezTo>
                      <a:pt x="2" y="1"/>
                      <a:pt x="1" y="0"/>
                      <a:pt x="0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90" name="Freeform 147"/>
              <p:cNvSpPr>
                <a:spLocks noEditPoints="1"/>
              </p:cNvSpPr>
              <p:nvPr/>
            </p:nvSpPr>
            <p:spPr bwMode="auto">
              <a:xfrm>
                <a:off x="9505901" y="-3810942"/>
                <a:ext cx="47625" cy="50800"/>
              </a:xfrm>
              <a:custGeom>
                <a:avLst/>
                <a:gdLst>
                  <a:gd name="T0" fmla="*/ 4 w 11"/>
                  <a:gd name="T1" fmla="*/ 4 h 12"/>
                  <a:gd name="T2" fmla="*/ 2 w 11"/>
                  <a:gd name="T3" fmla="*/ 4 h 12"/>
                  <a:gd name="T4" fmla="*/ 8 w 11"/>
                  <a:gd name="T5" fmla="*/ 10 h 12"/>
                  <a:gd name="T6" fmla="*/ 9 w 11"/>
                  <a:gd name="T7" fmla="*/ 12 h 12"/>
                  <a:gd name="T8" fmla="*/ 11 w 11"/>
                  <a:gd name="T9" fmla="*/ 10 h 12"/>
                  <a:gd name="T10" fmla="*/ 11 w 11"/>
                  <a:gd name="T11" fmla="*/ 10 h 12"/>
                  <a:gd name="T12" fmla="*/ 4 w 11"/>
                  <a:gd name="T13" fmla="*/ 4 h 12"/>
                  <a:gd name="T14" fmla="*/ 0 w 11"/>
                  <a:gd name="T15" fmla="*/ 0 h 12"/>
                  <a:gd name="T16" fmla="*/ 0 w 11"/>
                  <a:gd name="T17" fmla="*/ 0 h 12"/>
                  <a:gd name="T18" fmla="*/ 1 w 11"/>
                  <a:gd name="T19" fmla="*/ 2 h 12"/>
                  <a:gd name="T20" fmla="*/ 1 w 11"/>
                  <a:gd name="T21" fmla="*/ 3 h 12"/>
                  <a:gd name="T22" fmla="*/ 2 w 11"/>
                  <a:gd name="T23" fmla="*/ 3 h 12"/>
                  <a:gd name="T24" fmla="*/ 3 w 11"/>
                  <a:gd name="T25" fmla="*/ 3 h 12"/>
                  <a:gd name="T26" fmla="*/ 0 w 11"/>
                  <a:gd name="T27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1" h="12">
                    <a:moveTo>
                      <a:pt x="4" y="4"/>
                    </a:moveTo>
                    <a:cubicBezTo>
                      <a:pt x="3" y="4"/>
                      <a:pt x="3" y="4"/>
                      <a:pt x="2" y="4"/>
                    </a:cubicBezTo>
                    <a:cubicBezTo>
                      <a:pt x="4" y="6"/>
                      <a:pt x="6" y="8"/>
                      <a:pt x="8" y="10"/>
                    </a:cubicBezTo>
                    <a:cubicBezTo>
                      <a:pt x="8" y="11"/>
                      <a:pt x="9" y="11"/>
                      <a:pt x="9" y="12"/>
                    </a:cubicBezTo>
                    <a:cubicBezTo>
                      <a:pt x="10" y="12"/>
                      <a:pt x="10" y="11"/>
                      <a:pt x="11" y="10"/>
                    </a:cubicBezTo>
                    <a:cubicBezTo>
                      <a:pt x="11" y="10"/>
                      <a:pt x="11" y="10"/>
                      <a:pt x="11" y="10"/>
                    </a:cubicBezTo>
                    <a:cubicBezTo>
                      <a:pt x="9" y="8"/>
                      <a:pt x="6" y="6"/>
                      <a:pt x="4" y="4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2" y="3"/>
                      <a:pt x="2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2" y="2"/>
                      <a:pt x="1" y="1"/>
                      <a:pt x="0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91" name="Freeform 148"/>
              <p:cNvSpPr/>
              <p:nvPr/>
            </p:nvSpPr>
            <p:spPr bwMode="auto">
              <a:xfrm>
                <a:off x="9515426" y="-3798242"/>
                <a:ext cx="20638" cy="9525"/>
              </a:xfrm>
              <a:custGeom>
                <a:avLst/>
                <a:gdLst>
                  <a:gd name="T0" fmla="*/ 3 w 5"/>
                  <a:gd name="T1" fmla="*/ 0 h 2"/>
                  <a:gd name="T2" fmla="*/ 1 w 5"/>
                  <a:gd name="T3" fmla="*/ 0 h 2"/>
                  <a:gd name="T4" fmla="*/ 0 w 5"/>
                  <a:gd name="T5" fmla="*/ 0 h 2"/>
                  <a:gd name="T6" fmla="*/ 4 w 5"/>
                  <a:gd name="T7" fmla="*/ 1 h 2"/>
                  <a:gd name="T8" fmla="*/ 4 w 5"/>
                  <a:gd name="T9" fmla="*/ 1 h 2"/>
                  <a:gd name="T10" fmla="*/ 4 w 5"/>
                  <a:gd name="T11" fmla="*/ 1 h 2"/>
                  <a:gd name="T12" fmla="*/ 4 w 5"/>
                  <a:gd name="T13" fmla="*/ 1 h 2"/>
                  <a:gd name="T14" fmla="*/ 3 w 5"/>
                  <a:gd name="T15" fmla="*/ 1 h 2"/>
                  <a:gd name="T16" fmla="*/ 5 w 5"/>
                  <a:gd name="T17" fmla="*/ 2 h 2"/>
                  <a:gd name="T18" fmla="*/ 5 w 5"/>
                  <a:gd name="T19" fmla="*/ 1 h 2"/>
                  <a:gd name="T20" fmla="*/ 3 w 5"/>
                  <a:gd name="T2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2">
                    <a:moveTo>
                      <a:pt x="3" y="0"/>
                    </a:moveTo>
                    <a:cubicBezTo>
                      <a:pt x="2" y="0"/>
                      <a:pt x="2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2" y="1"/>
                      <a:pt x="3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3" y="1"/>
                      <a:pt x="3" y="1"/>
                    </a:cubicBezTo>
                    <a:cubicBezTo>
                      <a:pt x="4" y="1"/>
                      <a:pt x="5" y="1"/>
                      <a:pt x="5" y="2"/>
                    </a:cubicBezTo>
                    <a:cubicBezTo>
                      <a:pt x="5" y="2"/>
                      <a:pt x="5" y="1"/>
                      <a:pt x="5" y="1"/>
                    </a:cubicBezTo>
                    <a:cubicBezTo>
                      <a:pt x="4" y="1"/>
                      <a:pt x="4" y="0"/>
                      <a:pt x="3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92" name="Freeform 149"/>
              <p:cNvSpPr/>
              <p:nvPr/>
            </p:nvSpPr>
            <p:spPr bwMode="auto">
              <a:xfrm>
                <a:off x="9515426" y="-3793479"/>
                <a:ext cx="15875" cy="0"/>
              </a:xfrm>
              <a:custGeom>
                <a:avLst/>
                <a:gdLst>
                  <a:gd name="T0" fmla="*/ 4 w 4"/>
                  <a:gd name="T1" fmla="*/ 4 w 4"/>
                  <a:gd name="T2" fmla="*/ 0 w 4"/>
                  <a:gd name="T3" fmla="*/ 0 w 4"/>
                  <a:gd name="T4" fmla="*/ 2 w 4"/>
                  <a:gd name="T5" fmla="*/ 3 w 4"/>
                  <a:gd name="T6" fmla="*/ 3 w 4"/>
                  <a:gd name="T7" fmla="*/ 4 w 4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  <a:cxn ang="0">
                    <a:pos x="T6" y="0"/>
                  </a:cxn>
                  <a:cxn ang="0">
                    <a:pos x="T7" y="0"/>
                  </a:cxn>
                </a:cxnLst>
                <a:rect l="0" t="0" r="r" b="b"/>
                <a:pathLst>
                  <a:path w="4"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3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4" y="0"/>
                      <a:pt x="4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93" name="Freeform 150"/>
              <p:cNvSpPr/>
              <p:nvPr/>
            </p:nvSpPr>
            <p:spPr bwMode="auto">
              <a:xfrm>
                <a:off x="9510663" y="-3798242"/>
                <a:ext cx="20638" cy="4763"/>
              </a:xfrm>
              <a:custGeom>
                <a:avLst/>
                <a:gdLst>
                  <a:gd name="T0" fmla="*/ 0 w 5"/>
                  <a:gd name="T1" fmla="*/ 0 h 1"/>
                  <a:gd name="T2" fmla="*/ 1 w 5"/>
                  <a:gd name="T3" fmla="*/ 1 h 1"/>
                  <a:gd name="T4" fmla="*/ 5 w 5"/>
                  <a:gd name="T5" fmla="*/ 1 h 1"/>
                  <a:gd name="T6" fmla="*/ 5 w 5"/>
                  <a:gd name="T7" fmla="*/ 1 h 1"/>
                  <a:gd name="T8" fmla="*/ 5 w 5"/>
                  <a:gd name="T9" fmla="*/ 1 h 1"/>
                  <a:gd name="T10" fmla="*/ 1 w 5"/>
                  <a:gd name="T11" fmla="*/ 0 h 1"/>
                  <a:gd name="T12" fmla="*/ 0 w 5"/>
                  <a:gd name="T13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1">
                    <a:moveTo>
                      <a:pt x="0" y="0"/>
                    </a:moveTo>
                    <a:cubicBezTo>
                      <a:pt x="0" y="0"/>
                      <a:pt x="1" y="1"/>
                      <a:pt x="1" y="1"/>
                    </a:cubicBezTo>
                    <a:cubicBezTo>
                      <a:pt x="2" y="1"/>
                      <a:pt x="4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4" y="1"/>
                      <a:pt x="3" y="1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94" name="Freeform 151"/>
              <p:cNvSpPr/>
              <p:nvPr/>
            </p:nvSpPr>
            <p:spPr bwMode="auto">
              <a:xfrm>
                <a:off x="9497963" y="-3828404"/>
                <a:ext cx="38100" cy="34925"/>
              </a:xfrm>
              <a:custGeom>
                <a:avLst/>
                <a:gdLst>
                  <a:gd name="T0" fmla="*/ 0 w 9"/>
                  <a:gd name="T1" fmla="*/ 0 h 8"/>
                  <a:gd name="T2" fmla="*/ 2 w 9"/>
                  <a:gd name="T3" fmla="*/ 4 h 8"/>
                  <a:gd name="T4" fmla="*/ 2 w 9"/>
                  <a:gd name="T5" fmla="*/ 4 h 8"/>
                  <a:gd name="T6" fmla="*/ 0 w 9"/>
                  <a:gd name="T7" fmla="*/ 1 h 8"/>
                  <a:gd name="T8" fmla="*/ 2 w 9"/>
                  <a:gd name="T9" fmla="*/ 2 h 8"/>
                  <a:gd name="T10" fmla="*/ 7 w 9"/>
                  <a:gd name="T11" fmla="*/ 7 h 8"/>
                  <a:gd name="T12" fmla="*/ 9 w 9"/>
                  <a:gd name="T13" fmla="*/ 8 h 8"/>
                  <a:gd name="T14" fmla="*/ 9 w 9"/>
                  <a:gd name="T15" fmla="*/ 8 h 8"/>
                  <a:gd name="T16" fmla="*/ 2 w 9"/>
                  <a:gd name="T17" fmla="*/ 2 h 8"/>
                  <a:gd name="T18" fmla="*/ 0 w 9"/>
                  <a:gd name="T1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" h="8">
                    <a:moveTo>
                      <a:pt x="0" y="0"/>
                    </a:moveTo>
                    <a:cubicBezTo>
                      <a:pt x="1" y="2"/>
                      <a:pt x="1" y="3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1" y="3"/>
                      <a:pt x="1" y="2"/>
                      <a:pt x="0" y="1"/>
                    </a:cubicBezTo>
                    <a:cubicBezTo>
                      <a:pt x="1" y="1"/>
                      <a:pt x="2" y="2"/>
                      <a:pt x="2" y="2"/>
                    </a:cubicBezTo>
                    <a:cubicBezTo>
                      <a:pt x="4" y="3"/>
                      <a:pt x="6" y="5"/>
                      <a:pt x="7" y="7"/>
                    </a:cubicBezTo>
                    <a:cubicBezTo>
                      <a:pt x="8" y="7"/>
                      <a:pt x="8" y="8"/>
                      <a:pt x="9" y="8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7" y="6"/>
                      <a:pt x="5" y="4"/>
                      <a:pt x="2" y="2"/>
                    </a:cubicBezTo>
                    <a:cubicBezTo>
                      <a:pt x="2" y="2"/>
                      <a:pt x="1" y="1"/>
                      <a:pt x="0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95" name="Freeform 152"/>
              <p:cNvSpPr>
                <a:spLocks noEditPoints="1"/>
              </p:cNvSpPr>
              <p:nvPr/>
            </p:nvSpPr>
            <p:spPr bwMode="auto">
              <a:xfrm>
                <a:off x="9455101" y="-3861742"/>
                <a:ext cx="114300" cy="114300"/>
              </a:xfrm>
              <a:custGeom>
                <a:avLst/>
                <a:gdLst>
                  <a:gd name="T0" fmla="*/ 8 w 27"/>
                  <a:gd name="T1" fmla="*/ 6 h 27"/>
                  <a:gd name="T2" fmla="*/ 9 w 27"/>
                  <a:gd name="T3" fmla="*/ 6 h 27"/>
                  <a:gd name="T4" fmla="*/ 9 w 27"/>
                  <a:gd name="T5" fmla="*/ 6 h 27"/>
                  <a:gd name="T6" fmla="*/ 9 w 27"/>
                  <a:gd name="T7" fmla="*/ 6 h 27"/>
                  <a:gd name="T8" fmla="*/ 9 w 27"/>
                  <a:gd name="T9" fmla="*/ 5 h 27"/>
                  <a:gd name="T10" fmla="*/ 9 w 27"/>
                  <a:gd name="T11" fmla="*/ 6 h 27"/>
                  <a:gd name="T12" fmla="*/ 9 w 27"/>
                  <a:gd name="T13" fmla="*/ 6 h 27"/>
                  <a:gd name="T14" fmla="*/ 9 w 27"/>
                  <a:gd name="T15" fmla="*/ 5 h 27"/>
                  <a:gd name="T16" fmla="*/ 9 w 27"/>
                  <a:gd name="T17" fmla="*/ 6 h 27"/>
                  <a:gd name="T18" fmla="*/ 13 w 27"/>
                  <a:gd name="T19" fmla="*/ 0 h 27"/>
                  <a:gd name="T20" fmla="*/ 11 w 27"/>
                  <a:gd name="T21" fmla="*/ 3 h 27"/>
                  <a:gd name="T22" fmla="*/ 10 w 27"/>
                  <a:gd name="T23" fmla="*/ 5 h 27"/>
                  <a:gd name="T24" fmla="*/ 9 w 27"/>
                  <a:gd name="T25" fmla="*/ 5 h 27"/>
                  <a:gd name="T26" fmla="*/ 10 w 27"/>
                  <a:gd name="T27" fmla="*/ 5 h 27"/>
                  <a:gd name="T28" fmla="*/ 9 w 27"/>
                  <a:gd name="T29" fmla="*/ 5 h 27"/>
                  <a:gd name="T30" fmla="*/ 9 w 27"/>
                  <a:gd name="T31" fmla="*/ 4 h 27"/>
                  <a:gd name="T32" fmla="*/ 9 w 27"/>
                  <a:gd name="T33" fmla="*/ 5 h 27"/>
                  <a:gd name="T34" fmla="*/ 9 w 27"/>
                  <a:gd name="T35" fmla="*/ 5 h 27"/>
                  <a:gd name="T36" fmla="*/ 9 w 27"/>
                  <a:gd name="T37" fmla="*/ 2 h 27"/>
                  <a:gd name="T38" fmla="*/ 9 w 27"/>
                  <a:gd name="T39" fmla="*/ 1 h 27"/>
                  <a:gd name="T40" fmla="*/ 7 w 27"/>
                  <a:gd name="T41" fmla="*/ 1 h 27"/>
                  <a:gd name="T42" fmla="*/ 9 w 27"/>
                  <a:gd name="T43" fmla="*/ 5 h 27"/>
                  <a:gd name="T44" fmla="*/ 5 w 27"/>
                  <a:gd name="T45" fmla="*/ 2 h 27"/>
                  <a:gd name="T46" fmla="*/ 6 w 27"/>
                  <a:gd name="T47" fmla="*/ 5 h 27"/>
                  <a:gd name="T48" fmla="*/ 9 w 27"/>
                  <a:gd name="T49" fmla="*/ 5 h 27"/>
                  <a:gd name="T50" fmla="*/ 8 w 27"/>
                  <a:gd name="T51" fmla="*/ 6 h 27"/>
                  <a:gd name="T52" fmla="*/ 6 w 27"/>
                  <a:gd name="T53" fmla="*/ 6 h 27"/>
                  <a:gd name="T54" fmla="*/ 7 w 27"/>
                  <a:gd name="T55" fmla="*/ 6 h 27"/>
                  <a:gd name="T56" fmla="*/ 1 w 27"/>
                  <a:gd name="T57" fmla="*/ 8 h 27"/>
                  <a:gd name="T58" fmla="*/ 0 w 27"/>
                  <a:gd name="T59" fmla="*/ 12 h 27"/>
                  <a:gd name="T60" fmla="*/ 1 w 27"/>
                  <a:gd name="T61" fmla="*/ 19 h 27"/>
                  <a:gd name="T62" fmla="*/ 2 w 27"/>
                  <a:gd name="T63" fmla="*/ 17 h 27"/>
                  <a:gd name="T64" fmla="*/ 5 w 27"/>
                  <a:gd name="T65" fmla="*/ 10 h 27"/>
                  <a:gd name="T66" fmla="*/ 8 w 27"/>
                  <a:gd name="T67" fmla="*/ 7 h 27"/>
                  <a:gd name="T68" fmla="*/ 8 w 27"/>
                  <a:gd name="T69" fmla="*/ 7 h 27"/>
                  <a:gd name="T70" fmla="*/ 8 w 27"/>
                  <a:gd name="T71" fmla="*/ 7 h 27"/>
                  <a:gd name="T72" fmla="*/ 9 w 27"/>
                  <a:gd name="T73" fmla="*/ 7 h 27"/>
                  <a:gd name="T74" fmla="*/ 8 w 27"/>
                  <a:gd name="T75" fmla="*/ 8 h 27"/>
                  <a:gd name="T76" fmla="*/ 7 w 27"/>
                  <a:gd name="T77" fmla="*/ 11 h 27"/>
                  <a:gd name="T78" fmla="*/ 5 w 27"/>
                  <a:gd name="T79" fmla="*/ 17 h 27"/>
                  <a:gd name="T80" fmla="*/ 3 w 27"/>
                  <a:gd name="T81" fmla="*/ 22 h 27"/>
                  <a:gd name="T82" fmla="*/ 12 w 27"/>
                  <a:gd name="T83" fmla="*/ 27 h 27"/>
                  <a:gd name="T84" fmla="*/ 21 w 27"/>
                  <a:gd name="T85" fmla="*/ 24 h 27"/>
                  <a:gd name="T86" fmla="*/ 14 w 27"/>
                  <a:gd name="T87" fmla="*/ 16 h 27"/>
                  <a:gd name="T88" fmla="*/ 13 w 27"/>
                  <a:gd name="T89" fmla="*/ 15 h 27"/>
                  <a:gd name="T90" fmla="*/ 12 w 27"/>
                  <a:gd name="T91" fmla="*/ 12 h 27"/>
                  <a:gd name="T92" fmla="*/ 12 w 27"/>
                  <a:gd name="T93" fmla="*/ 10 h 27"/>
                  <a:gd name="T94" fmla="*/ 19 w 27"/>
                  <a:gd name="T95" fmla="*/ 16 h 27"/>
                  <a:gd name="T96" fmla="*/ 19 w 27"/>
                  <a:gd name="T97" fmla="*/ 17 h 27"/>
                  <a:gd name="T98" fmla="*/ 26 w 27"/>
                  <a:gd name="T99" fmla="*/ 16 h 27"/>
                  <a:gd name="T100" fmla="*/ 23 w 27"/>
                  <a:gd name="T101" fmla="*/ 4 h 27"/>
                  <a:gd name="T102" fmla="*/ 17 w 27"/>
                  <a:gd name="T103" fmla="*/ 6 h 27"/>
                  <a:gd name="T104" fmla="*/ 13 w 27"/>
                  <a:gd name="T105" fmla="*/ 6 h 27"/>
                  <a:gd name="T106" fmla="*/ 10 w 27"/>
                  <a:gd name="T107" fmla="*/ 6 h 27"/>
                  <a:gd name="T108" fmla="*/ 10 w 27"/>
                  <a:gd name="T109" fmla="*/ 6 h 27"/>
                  <a:gd name="T110" fmla="*/ 10 w 27"/>
                  <a:gd name="T111" fmla="*/ 6 h 27"/>
                  <a:gd name="T112" fmla="*/ 20 w 27"/>
                  <a:gd name="T113" fmla="*/ 2 h 27"/>
                  <a:gd name="T114" fmla="*/ 15 w 27"/>
                  <a:gd name="T115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7" h="27">
                    <a:moveTo>
                      <a:pt x="8" y="6"/>
                    </a:moveTo>
                    <a:cubicBezTo>
                      <a:pt x="8" y="6"/>
                      <a:pt x="8" y="6"/>
                      <a:pt x="8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8" y="6"/>
                      <a:pt x="8" y="6"/>
                      <a:pt x="8" y="6"/>
                    </a:cubicBezTo>
                    <a:moveTo>
                      <a:pt x="9" y="6"/>
                    </a:moveTo>
                    <a:cubicBezTo>
                      <a:pt x="9" y="6"/>
                      <a:pt x="9" y="6"/>
                      <a:pt x="9" y="6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moveTo>
                      <a:pt x="9" y="6"/>
                    </a:move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moveTo>
                      <a:pt x="13" y="0"/>
                    </a:moveTo>
                    <a:cubicBezTo>
                      <a:pt x="13" y="0"/>
                      <a:pt x="13" y="0"/>
                      <a:pt x="13" y="0"/>
                    </a:cubicBezTo>
                    <a:cubicBezTo>
                      <a:pt x="12" y="1"/>
                      <a:pt x="11" y="2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0" y="4"/>
                      <a:pt x="10" y="5"/>
                      <a:pt x="10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4"/>
                      <a:pt x="9" y="4"/>
                    </a:cubicBezTo>
                    <a:cubicBezTo>
                      <a:pt x="9" y="3"/>
                      <a:pt x="9" y="2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9" y="1"/>
                      <a:pt x="8" y="1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8" y="3"/>
                      <a:pt x="8" y="4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8" y="5"/>
                      <a:pt x="8" y="5"/>
                      <a:pt x="8" y="4"/>
                    </a:cubicBezTo>
                    <a:cubicBezTo>
                      <a:pt x="7" y="4"/>
                      <a:pt x="6" y="3"/>
                      <a:pt x="5" y="2"/>
                    </a:cubicBezTo>
                    <a:cubicBezTo>
                      <a:pt x="5" y="3"/>
                      <a:pt x="4" y="4"/>
                      <a:pt x="3" y="5"/>
                    </a:cubicBezTo>
                    <a:cubicBezTo>
                      <a:pt x="4" y="5"/>
                      <a:pt x="5" y="5"/>
                      <a:pt x="6" y="5"/>
                    </a:cubicBezTo>
                    <a:cubicBezTo>
                      <a:pt x="7" y="5"/>
                      <a:pt x="8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7" y="6"/>
                      <a:pt x="7" y="6"/>
                      <a:pt x="6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5" y="7"/>
                      <a:pt x="4" y="7"/>
                      <a:pt x="3" y="7"/>
                    </a:cubicBezTo>
                    <a:cubicBezTo>
                      <a:pt x="2" y="7"/>
                      <a:pt x="2" y="8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0" y="9"/>
                      <a:pt x="0" y="10"/>
                      <a:pt x="0" y="12"/>
                    </a:cubicBezTo>
                    <a:cubicBezTo>
                      <a:pt x="0" y="13"/>
                      <a:pt x="0" y="13"/>
                      <a:pt x="0" y="14"/>
                    </a:cubicBezTo>
                    <a:cubicBezTo>
                      <a:pt x="0" y="16"/>
                      <a:pt x="0" y="18"/>
                      <a:pt x="1" y="19"/>
                    </a:cubicBezTo>
                    <a:cubicBezTo>
                      <a:pt x="1" y="19"/>
                      <a:pt x="1" y="18"/>
                      <a:pt x="2" y="17"/>
                    </a:cubicBezTo>
                    <a:cubicBezTo>
                      <a:pt x="2" y="17"/>
                      <a:pt x="2" y="17"/>
                      <a:pt x="2" y="17"/>
                    </a:cubicBezTo>
                    <a:cubicBezTo>
                      <a:pt x="2" y="16"/>
                      <a:pt x="2" y="15"/>
                      <a:pt x="3" y="13"/>
                    </a:cubicBezTo>
                    <a:cubicBezTo>
                      <a:pt x="4" y="12"/>
                      <a:pt x="5" y="11"/>
                      <a:pt x="5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6" y="9"/>
                      <a:pt x="7" y="8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7"/>
                      <a:pt x="9" y="8"/>
                      <a:pt x="8" y="8"/>
                    </a:cubicBezTo>
                    <a:cubicBezTo>
                      <a:pt x="8" y="9"/>
                      <a:pt x="8" y="10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7" y="13"/>
                      <a:pt x="6" y="15"/>
                      <a:pt x="5" y="17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5" y="18"/>
                      <a:pt x="5" y="19"/>
                      <a:pt x="4" y="20"/>
                    </a:cubicBezTo>
                    <a:cubicBezTo>
                      <a:pt x="4" y="20"/>
                      <a:pt x="3" y="21"/>
                      <a:pt x="3" y="22"/>
                    </a:cubicBezTo>
                    <a:cubicBezTo>
                      <a:pt x="3" y="22"/>
                      <a:pt x="3" y="22"/>
                      <a:pt x="3" y="22"/>
                    </a:cubicBezTo>
                    <a:cubicBezTo>
                      <a:pt x="5" y="25"/>
                      <a:pt x="8" y="26"/>
                      <a:pt x="12" y="27"/>
                    </a:cubicBezTo>
                    <a:cubicBezTo>
                      <a:pt x="12" y="27"/>
                      <a:pt x="13" y="27"/>
                      <a:pt x="13" y="27"/>
                    </a:cubicBezTo>
                    <a:cubicBezTo>
                      <a:pt x="16" y="27"/>
                      <a:pt x="19" y="26"/>
                      <a:pt x="21" y="24"/>
                    </a:cubicBezTo>
                    <a:cubicBezTo>
                      <a:pt x="21" y="23"/>
                      <a:pt x="20" y="23"/>
                      <a:pt x="20" y="22"/>
                    </a:cubicBezTo>
                    <a:cubicBezTo>
                      <a:pt x="18" y="20"/>
                      <a:pt x="16" y="18"/>
                      <a:pt x="14" y="16"/>
                    </a:cubicBezTo>
                    <a:cubicBezTo>
                      <a:pt x="14" y="16"/>
                      <a:pt x="14" y="16"/>
                      <a:pt x="14" y="16"/>
                    </a:cubicBezTo>
                    <a:cubicBezTo>
                      <a:pt x="14" y="16"/>
                      <a:pt x="13" y="15"/>
                      <a:pt x="13" y="15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2" y="13"/>
                      <a:pt x="12" y="13"/>
                      <a:pt x="12" y="12"/>
                    </a:cubicBezTo>
                    <a:cubicBezTo>
                      <a:pt x="11" y="11"/>
                      <a:pt x="11" y="10"/>
                      <a:pt x="10" y="8"/>
                    </a:cubicBezTo>
                    <a:cubicBezTo>
                      <a:pt x="11" y="9"/>
                      <a:pt x="12" y="10"/>
                      <a:pt x="12" y="10"/>
                    </a:cubicBezTo>
                    <a:cubicBezTo>
                      <a:pt x="15" y="12"/>
                      <a:pt x="17" y="14"/>
                      <a:pt x="19" y="16"/>
                    </a:cubicBezTo>
                    <a:cubicBezTo>
                      <a:pt x="19" y="16"/>
                      <a:pt x="19" y="16"/>
                      <a:pt x="19" y="16"/>
                    </a:cubicBezTo>
                    <a:cubicBezTo>
                      <a:pt x="19" y="16"/>
                      <a:pt x="19" y="17"/>
                      <a:pt x="19" y="17"/>
                    </a:cubicBezTo>
                    <a:cubicBezTo>
                      <a:pt x="19" y="17"/>
                      <a:pt x="19" y="17"/>
                      <a:pt x="19" y="17"/>
                    </a:cubicBezTo>
                    <a:cubicBezTo>
                      <a:pt x="21" y="18"/>
                      <a:pt x="22" y="20"/>
                      <a:pt x="24" y="22"/>
                    </a:cubicBezTo>
                    <a:cubicBezTo>
                      <a:pt x="25" y="20"/>
                      <a:pt x="26" y="18"/>
                      <a:pt x="26" y="16"/>
                    </a:cubicBezTo>
                    <a:cubicBezTo>
                      <a:pt x="26" y="15"/>
                      <a:pt x="26" y="15"/>
                      <a:pt x="26" y="15"/>
                    </a:cubicBezTo>
                    <a:cubicBezTo>
                      <a:pt x="27" y="11"/>
                      <a:pt x="25" y="7"/>
                      <a:pt x="23" y="4"/>
                    </a:cubicBezTo>
                    <a:cubicBezTo>
                      <a:pt x="21" y="5"/>
                      <a:pt x="19" y="6"/>
                      <a:pt x="17" y="6"/>
                    </a:cubicBezTo>
                    <a:cubicBezTo>
                      <a:pt x="17" y="6"/>
                      <a:pt x="17" y="6"/>
                      <a:pt x="17" y="6"/>
                    </a:cubicBezTo>
                    <a:cubicBezTo>
                      <a:pt x="16" y="6"/>
                      <a:pt x="14" y="6"/>
                      <a:pt x="13" y="6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2" y="6"/>
                      <a:pt x="11" y="6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1" y="5"/>
                      <a:pt x="14" y="4"/>
                      <a:pt x="15" y="4"/>
                    </a:cubicBezTo>
                    <a:cubicBezTo>
                      <a:pt x="17" y="3"/>
                      <a:pt x="18" y="2"/>
                      <a:pt x="20" y="2"/>
                    </a:cubicBezTo>
                    <a:cubicBezTo>
                      <a:pt x="19" y="1"/>
                      <a:pt x="17" y="0"/>
                      <a:pt x="15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4" y="0"/>
                      <a:pt x="14" y="0"/>
                      <a:pt x="13" y="0"/>
                    </a:cubicBezTo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96" name="Freeform 153"/>
              <p:cNvSpPr/>
              <p:nvPr/>
            </p:nvSpPr>
            <p:spPr bwMode="auto">
              <a:xfrm>
                <a:off x="9337626" y="-3955404"/>
                <a:ext cx="142875" cy="149225"/>
              </a:xfrm>
              <a:custGeom>
                <a:avLst/>
                <a:gdLst>
                  <a:gd name="T0" fmla="*/ 13 w 34"/>
                  <a:gd name="T1" fmla="*/ 33 h 35"/>
                  <a:gd name="T2" fmla="*/ 32 w 34"/>
                  <a:gd name="T3" fmla="*/ 21 h 35"/>
                  <a:gd name="T4" fmla="*/ 20 w 34"/>
                  <a:gd name="T5" fmla="*/ 2 h 35"/>
                  <a:gd name="T6" fmla="*/ 1 w 34"/>
                  <a:gd name="T7" fmla="*/ 14 h 35"/>
                  <a:gd name="T8" fmla="*/ 13 w 34"/>
                  <a:gd name="T9" fmla="*/ 33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" h="35">
                    <a:moveTo>
                      <a:pt x="13" y="33"/>
                    </a:moveTo>
                    <a:cubicBezTo>
                      <a:pt x="22" y="35"/>
                      <a:pt x="30" y="30"/>
                      <a:pt x="32" y="21"/>
                    </a:cubicBezTo>
                    <a:cubicBezTo>
                      <a:pt x="34" y="12"/>
                      <a:pt x="29" y="4"/>
                      <a:pt x="20" y="2"/>
                    </a:cubicBezTo>
                    <a:cubicBezTo>
                      <a:pt x="12" y="0"/>
                      <a:pt x="3" y="5"/>
                      <a:pt x="1" y="14"/>
                    </a:cubicBezTo>
                    <a:cubicBezTo>
                      <a:pt x="0" y="22"/>
                      <a:pt x="5" y="31"/>
                      <a:pt x="13" y="33"/>
                    </a:cubicBezTo>
                    <a:close/>
                  </a:path>
                </a:pathLst>
              </a:custGeom>
              <a:gradFill>
                <a:gsLst>
                  <a:gs pos="0">
                    <a:srgbClr val="FF0000"/>
                  </a:gs>
                  <a:gs pos="61000">
                    <a:srgbClr val="C00000"/>
                  </a:gs>
                  <a:gs pos="100000">
                    <a:srgbClr val="800000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97" name="Freeform 154"/>
              <p:cNvSpPr/>
              <p:nvPr/>
            </p:nvSpPr>
            <p:spPr bwMode="auto">
              <a:xfrm>
                <a:off x="9426526" y="-3810942"/>
                <a:ext cx="147638" cy="149225"/>
              </a:xfrm>
              <a:custGeom>
                <a:avLst/>
                <a:gdLst>
                  <a:gd name="T0" fmla="*/ 14 w 35"/>
                  <a:gd name="T1" fmla="*/ 33 h 35"/>
                  <a:gd name="T2" fmla="*/ 33 w 35"/>
                  <a:gd name="T3" fmla="*/ 21 h 35"/>
                  <a:gd name="T4" fmla="*/ 21 w 35"/>
                  <a:gd name="T5" fmla="*/ 2 h 35"/>
                  <a:gd name="T6" fmla="*/ 2 w 35"/>
                  <a:gd name="T7" fmla="*/ 14 h 35"/>
                  <a:gd name="T8" fmla="*/ 14 w 35"/>
                  <a:gd name="T9" fmla="*/ 33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5" h="35">
                    <a:moveTo>
                      <a:pt x="14" y="33"/>
                    </a:moveTo>
                    <a:cubicBezTo>
                      <a:pt x="22" y="35"/>
                      <a:pt x="31" y="30"/>
                      <a:pt x="33" y="21"/>
                    </a:cubicBezTo>
                    <a:cubicBezTo>
                      <a:pt x="35" y="13"/>
                      <a:pt x="30" y="4"/>
                      <a:pt x="21" y="2"/>
                    </a:cubicBezTo>
                    <a:cubicBezTo>
                      <a:pt x="12" y="0"/>
                      <a:pt x="4" y="5"/>
                      <a:pt x="2" y="14"/>
                    </a:cubicBezTo>
                    <a:cubicBezTo>
                      <a:pt x="0" y="22"/>
                      <a:pt x="5" y="31"/>
                      <a:pt x="14" y="33"/>
                    </a:cubicBezTo>
                    <a:close/>
                  </a:path>
                </a:pathLst>
              </a:custGeom>
              <a:gradFill>
                <a:gsLst>
                  <a:gs pos="0">
                    <a:srgbClr val="FF0000"/>
                  </a:gs>
                  <a:gs pos="61000">
                    <a:srgbClr val="C00000"/>
                  </a:gs>
                  <a:gs pos="100000">
                    <a:srgbClr val="800000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98" name="Freeform 155"/>
              <p:cNvSpPr/>
              <p:nvPr/>
            </p:nvSpPr>
            <p:spPr bwMode="auto">
              <a:xfrm>
                <a:off x="9502726" y="-3955404"/>
                <a:ext cx="147638" cy="149225"/>
              </a:xfrm>
              <a:custGeom>
                <a:avLst/>
                <a:gdLst>
                  <a:gd name="T0" fmla="*/ 14 w 35"/>
                  <a:gd name="T1" fmla="*/ 33 h 35"/>
                  <a:gd name="T2" fmla="*/ 33 w 35"/>
                  <a:gd name="T3" fmla="*/ 21 h 35"/>
                  <a:gd name="T4" fmla="*/ 21 w 35"/>
                  <a:gd name="T5" fmla="*/ 2 h 35"/>
                  <a:gd name="T6" fmla="*/ 2 w 35"/>
                  <a:gd name="T7" fmla="*/ 14 h 35"/>
                  <a:gd name="T8" fmla="*/ 14 w 35"/>
                  <a:gd name="T9" fmla="*/ 33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5" h="35">
                    <a:moveTo>
                      <a:pt x="14" y="33"/>
                    </a:moveTo>
                    <a:cubicBezTo>
                      <a:pt x="22" y="35"/>
                      <a:pt x="31" y="29"/>
                      <a:pt x="33" y="21"/>
                    </a:cubicBezTo>
                    <a:cubicBezTo>
                      <a:pt x="35" y="12"/>
                      <a:pt x="30" y="4"/>
                      <a:pt x="21" y="2"/>
                    </a:cubicBezTo>
                    <a:cubicBezTo>
                      <a:pt x="12" y="0"/>
                      <a:pt x="4" y="5"/>
                      <a:pt x="2" y="14"/>
                    </a:cubicBezTo>
                    <a:cubicBezTo>
                      <a:pt x="0" y="22"/>
                      <a:pt x="5" y="31"/>
                      <a:pt x="14" y="33"/>
                    </a:cubicBezTo>
                    <a:close/>
                  </a:path>
                </a:pathLst>
              </a:custGeom>
              <a:gradFill>
                <a:gsLst>
                  <a:gs pos="0">
                    <a:srgbClr val="FF0000"/>
                  </a:gs>
                  <a:gs pos="61000">
                    <a:srgbClr val="C00000"/>
                  </a:gs>
                  <a:gs pos="100000">
                    <a:srgbClr val="800000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99" name="Freeform 156"/>
              <p:cNvSpPr/>
              <p:nvPr/>
            </p:nvSpPr>
            <p:spPr bwMode="auto">
              <a:xfrm>
                <a:off x="9375726" y="-3806179"/>
                <a:ext cx="63500" cy="63500"/>
              </a:xfrm>
              <a:custGeom>
                <a:avLst/>
                <a:gdLst>
                  <a:gd name="T0" fmla="*/ 6 w 15"/>
                  <a:gd name="T1" fmla="*/ 14 h 15"/>
                  <a:gd name="T2" fmla="*/ 14 w 15"/>
                  <a:gd name="T3" fmla="*/ 9 h 15"/>
                  <a:gd name="T4" fmla="*/ 9 w 15"/>
                  <a:gd name="T5" fmla="*/ 1 h 15"/>
                  <a:gd name="T6" fmla="*/ 1 w 15"/>
                  <a:gd name="T7" fmla="*/ 6 h 15"/>
                  <a:gd name="T8" fmla="*/ 6 w 15"/>
                  <a:gd name="T9" fmla="*/ 14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15">
                    <a:moveTo>
                      <a:pt x="6" y="14"/>
                    </a:moveTo>
                    <a:cubicBezTo>
                      <a:pt x="10" y="15"/>
                      <a:pt x="13" y="12"/>
                      <a:pt x="14" y="9"/>
                    </a:cubicBezTo>
                    <a:cubicBezTo>
                      <a:pt x="15" y="5"/>
                      <a:pt x="13" y="1"/>
                      <a:pt x="9" y="1"/>
                    </a:cubicBezTo>
                    <a:cubicBezTo>
                      <a:pt x="5" y="0"/>
                      <a:pt x="2" y="2"/>
                      <a:pt x="1" y="6"/>
                    </a:cubicBezTo>
                    <a:cubicBezTo>
                      <a:pt x="0" y="9"/>
                      <a:pt x="2" y="13"/>
                      <a:pt x="6" y="14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00" name="Freeform 157"/>
              <p:cNvSpPr/>
              <p:nvPr/>
            </p:nvSpPr>
            <p:spPr bwMode="auto">
              <a:xfrm>
                <a:off x="9459863" y="-3980804"/>
                <a:ext cx="63500" cy="63500"/>
              </a:xfrm>
              <a:custGeom>
                <a:avLst/>
                <a:gdLst>
                  <a:gd name="T0" fmla="*/ 6 w 15"/>
                  <a:gd name="T1" fmla="*/ 14 h 15"/>
                  <a:gd name="T2" fmla="*/ 14 w 15"/>
                  <a:gd name="T3" fmla="*/ 9 h 15"/>
                  <a:gd name="T4" fmla="*/ 9 w 15"/>
                  <a:gd name="T5" fmla="*/ 1 h 15"/>
                  <a:gd name="T6" fmla="*/ 1 w 15"/>
                  <a:gd name="T7" fmla="*/ 6 h 15"/>
                  <a:gd name="T8" fmla="*/ 6 w 15"/>
                  <a:gd name="T9" fmla="*/ 14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15">
                    <a:moveTo>
                      <a:pt x="6" y="14"/>
                    </a:moveTo>
                    <a:cubicBezTo>
                      <a:pt x="10" y="15"/>
                      <a:pt x="13" y="13"/>
                      <a:pt x="14" y="9"/>
                    </a:cubicBezTo>
                    <a:cubicBezTo>
                      <a:pt x="15" y="5"/>
                      <a:pt x="13" y="2"/>
                      <a:pt x="9" y="1"/>
                    </a:cubicBezTo>
                    <a:cubicBezTo>
                      <a:pt x="5" y="0"/>
                      <a:pt x="2" y="2"/>
                      <a:pt x="1" y="6"/>
                    </a:cubicBezTo>
                    <a:cubicBezTo>
                      <a:pt x="0" y="10"/>
                      <a:pt x="2" y="13"/>
                      <a:pt x="6" y="14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01" name="Freeform 158"/>
              <p:cNvSpPr/>
              <p:nvPr/>
            </p:nvSpPr>
            <p:spPr bwMode="auto">
              <a:xfrm>
                <a:off x="9566226" y="-3806179"/>
                <a:ext cx="63500" cy="63500"/>
              </a:xfrm>
              <a:custGeom>
                <a:avLst/>
                <a:gdLst>
                  <a:gd name="T0" fmla="*/ 6 w 15"/>
                  <a:gd name="T1" fmla="*/ 14 h 15"/>
                  <a:gd name="T2" fmla="*/ 14 w 15"/>
                  <a:gd name="T3" fmla="*/ 9 h 15"/>
                  <a:gd name="T4" fmla="*/ 9 w 15"/>
                  <a:gd name="T5" fmla="*/ 1 h 15"/>
                  <a:gd name="T6" fmla="*/ 1 w 15"/>
                  <a:gd name="T7" fmla="*/ 6 h 15"/>
                  <a:gd name="T8" fmla="*/ 6 w 15"/>
                  <a:gd name="T9" fmla="*/ 14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15">
                    <a:moveTo>
                      <a:pt x="6" y="14"/>
                    </a:moveTo>
                    <a:cubicBezTo>
                      <a:pt x="10" y="15"/>
                      <a:pt x="13" y="13"/>
                      <a:pt x="14" y="9"/>
                    </a:cubicBezTo>
                    <a:cubicBezTo>
                      <a:pt x="15" y="5"/>
                      <a:pt x="13" y="2"/>
                      <a:pt x="9" y="1"/>
                    </a:cubicBezTo>
                    <a:cubicBezTo>
                      <a:pt x="5" y="0"/>
                      <a:pt x="2" y="2"/>
                      <a:pt x="1" y="6"/>
                    </a:cubicBezTo>
                    <a:cubicBezTo>
                      <a:pt x="0" y="10"/>
                      <a:pt x="2" y="13"/>
                      <a:pt x="6" y="14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02" name="Freeform 159"/>
              <p:cNvSpPr/>
              <p:nvPr/>
            </p:nvSpPr>
            <p:spPr bwMode="auto">
              <a:xfrm>
                <a:off x="9439226" y="-3887142"/>
                <a:ext cx="122238" cy="119063"/>
              </a:xfrm>
              <a:custGeom>
                <a:avLst/>
                <a:gdLst>
                  <a:gd name="T0" fmla="*/ 1 w 29"/>
                  <a:gd name="T1" fmla="*/ 12 h 28"/>
                  <a:gd name="T2" fmla="*/ 13 w 29"/>
                  <a:gd name="T3" fmla="*/ 27 h 28"/>
                  <a:gd name="T4" fmla="*/ 28 w 29"/>
                  <a:gd name="T5" fmla="*/ 15 h 28"/>
                  <a:gd name="T6" fmla="*/ 16 w 29"/>
                  <a:gd name="T7" fmla="*/ 1 h 28"/>
                  <a:gd name="T8" fmla="*/ 1 w 29"/>
                  <a:gd name="T9" fmla="*/ 12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9" h="28">
                    <a:moveTo>
                      <a:pt x="1" y="12"/>
                    </a:moveTo>
                    <a:cubicBezTo>
                      <a:pt x="0" y="20"/>
                      <a:pt x="6" y="26"/>
                      <a:pt x="13" y="27"/>
                    </a:cubicBezTo>
                    <a:cubicBezTo>
                      <a:pt x="20" y="28"/>
                      <a:pt x="27" y="23"/>
                      <a:pt x="28" y="15"/>
                    </a:cubicBezTo>
                    <a:cubicBezTo>
                      <a:pt x="29" y="8"/>
                      <a:pt x="23" y="2"/>
                      <a:pt x="16" y="1"/>
                    </a:cubicBezTo>
                    <a:cubicBezTo>
                      <a:pt x="9" y="0"/>
                      <a:pt x="2" y="5"/>
                      <a:pt x="1" y="12"/>
                    </a:cubicBezTo>
                    <a:close/>
                  </a:path>
                </a:pathLst>
              </a:custGeom>
              <a:gradFill>
                <a:gsLst>
                  <a:gs pos="0">
                    <a:srgbClr val="FDF2C4"/>
                  </a:gs>
                  <a:gs pos="61000">
                    <a:srgbClr val="D4B486"/>
                  </a:gs>
                  <a:gs pos="100000">
                    <a:srgbClr val="977037"/>
                  </a:gs>
                </a:gsLst>
                <a:lin ang="162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</p:grpSp>
      <p:sp>
        <p:nvSpPr>
          <p:cNvPr id="1651" name="文本框 1650"/>
          <p:cNvSpPr txBox="1"/>
          <p:nvPr/>
        </p:nvSpPr>
        <p:spPr>
          <a:xfrm>
            <a:off x="1483631" y="845185"/>
            <a:ext cx="2609651" cy="1237262"/>
          </a:xfrm>
          <a:prstGeom prst="rect">
            <a:avLst/>
          </a:prstGeom>
          <a:noFill/>
          <a:effectLst/>
        </p:spPr>
        <p:txBody>
          <a:bodyPr wrap="square" rtlCol="0">
            <a:spAutoFit/>
          </a:bodyPr>
          <a:lstStyle/>
          <a:p>
            <a:pPr>
              <a:lnSpc>
                <a:spcPct val="120000"/>
              </a:lnSpc>
            </a:pPr>
            <a:r>
              <a:rPr lang="en-US" altLang="zh-CN" sz="2000" b="1" dirty="0">
                <a:gradFill>
                  <a:gsLst>
                    <a:gs pos="0">
                      <a:srgbClr val="FDF2C4"/>
                    </a:gs>
                    <a:gs pos="100000">
                      <a:srgbClr val="977037"/>
                    </a:gs>
                  </a:gsLst>
                  <a:lin ang="2700000" scaled="1"/>
                </a:gradFill>
                <a:latin typeface="微软雅黑" panose="020B0503020204020204" pitchFamily="34" charset="-122"/>
                <a:ea typeface="微软雅黑" panose="020B0503020204020204" pitchFamily="34" charset="-122"/>
              </a:rPr>
              <a:t>01 </a:t>
            </a:r>
            <a:r>
              <a:rPr lang="zh-CN" altLang="en-US" sz="2000" b="1" dirty="0">
                <a:gradFill>
                  <a:gsLst>
                    <a:gs pos="0">
                      <a:srgbClr val="FDF2C4"/>
                    </a:gs>
                    <a:gs pos="100000">
                      <a:srgbClr val="977037"/>
                    </a:gs>
                  </a:gsLst>
                  <a:lin ang="2700000" scaled="1"/>
                </a:gradFill>
                <a:latin typeface="微软雅黑" panose="020B0503020204020204" pitchFamily="34" charset="-122"/>
                <a:ea typeface="微软雅黑" panose="020B0503020204020204" pitchFamily="34" charset="-122"/>
              </a:rPr>
              <a:t>点击添加标题</a:t>
            </a:r>
            <a:endParaRPr lang="en-US" altLang="zh-CN" sz="2000" b="1" dirty="0">
              <a:gradFill>
                <a:gsLst>
                  <a:gs pos="0">
                    <a:srgbClr val="FDF2C4"/>
                  </a:gs>
                  <a:gs pos="100000">
                    <a:srgbClr val="977037"/>
                  </a:gs>
                </a:gsLst>
                <a:lin ang="2700000" scaled="1"/>
              </a:gra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ct val="120000"/>
              </a:lnSpc>
            </a:pPr>
            <a:r>
              <a:rPr lang="zh-CN" altLang="en-US" sz="14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您的内容打在这里，或者通过复制您的文本后，在此框中选择粘贴，并选择只保留文字</a:t>
            </a:r>
            <a:endParaRPr lang="en-US" altLang="zh-CN" sz="1400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652" name="文本框 1651"/>
          <p:cNvSpPr txBox="1"/>
          <p:nvPr/>
        </p:nvSpPr>
        <p:spPr>
          <a:xfrm>
            <a:off x="3010570" y="4869160"/>
            <a:ext cx="2609651" cy="1237262"/>
          </a:xfrm>
          <a:prstGeom prst="rect">
            <a:avLst/>
          </a:prstGeom>
          <a:noFill/>
          <a:effectLst/>
        </p:spPr>
        <p:txBody>
          <a:bodyPr wrap="square" rtlCol="0">
            <a:spAutoFit/>
          </a:bodyPr>
          <a:lstStyle/>
          <a:p>
            <a:pPr>
              <a:lnSpc>
                <a:spcPct val="120000"/>
              </a:lnSpc>
            </a:pPr>
            <a:r>
              <a:rPr lang="en-US" altLang="zh-CN" sz="2000" b="1" dirty="0">
                <a:gradFill>
                  <a:gsLst>
                    <a:gs pos="0">
                      <a:srgbClr val="FDF2C4"/>
                    </a:gs>
                    <a:gs pos="100000">
                      <a:srgbClr val="977037"/>
                    </a:gs>
                  </a:gsLst>
                  <a:lin ang="2700000" scaled="1"/>
                </a:gradFill>
                <a:latin typeface="微软雅黑" panose="020B0503020204020204" pitchFamily="34" charset="-122"/>
                <a:ea typeface="微软雅黑" panose="020B0503020204020204" pitchFamily="34" charset="-122"/>
              </a:rPr>
              <a:t>02 </a:t>
            </a:r>
            <a:r>
              <a:rPr lang="zh-CN" altLang="en-US" sz="2000" b="1" dirty="0">
                <a:gradFill>
                  <a:gsLst>
                    <a:gs pos="0">
                      <a:srgbClr val="FDF2C4"/>
                    </a:gs>
                    <a:gs pos="100000">
                      <a:srgbClr val="977037"/>
                    </a:gs>
                  </a:gsLst>
                  <a:lin ang="2700000" scaled="1"/>
                </a:gradFill>
                <a:latin typeface="微软雅黑" panose="020B0503020204020204" pitchFamily="34" charset="-122"/>
                <a:ea typeface="微软雅黑" panose="020B0503020204020204" pitchFamily="34" charset="-122"/>
              </a:rPr>
              <a:t>点击添加标题</a:t>
            </a:r>
            <a:endParaRPr lang="en-US" altLang="zh-CN" sz="2000" b="1" dirty="0">
              <a:gradFill>
                <a:gsLst>
                  <a:gs pos="0">
                    <a:srgbClr val="FDF2C4"/>
                  </a:gs>
                  <a:gs pos="100000">
                    <a:srgbClr val="977037"/>
                  </a:gs>
                </a:gsLst>
                <a:lin ang="2700000" scaled="1"/>
              </a:gra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ct val="120000"/>
              </a:lnSpc>
            </a:pPr>
            <a:r>
              <a:rPr lang="zh-CN" altLang="en-US" sz="14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您的内容打在这里，或者通过复制您的文本后，在此框中选择粘贴，并选择只保留文字</a:t>
            </a:r>
            <a:endParaRPr lang="en-US" altLang="zh-CN" sz="1400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653" name="文本框 1652"/>
          <p:cNvSpPr txBox="1"/>
          <p:nvPr/>
        </p:nvSpPr>
        <p:spPr>
          <a:xfrm>
            <a:off x="4537509" y="845185"/>
            <a:ext cx="2609651" cy="1237262"/>
          </a:xfrm>
          <a:prstGeom prst="rect">
            <a:avLst/>
          </a:prstGeom>
          <a:noFill/>
          <a:effectLst/>
        </p:spPr>
        <p:txBody>
          <a:bodyPr wrap="square" rtlCol="0">
            <a:spAutoFit/>
          </a:bodyPr>
          <a:lstStyle/>
          <a:p>
            <a:pPr>
              <a:lnSpc>
                <a:spcPct val="120000"/>
              </a:lnSpc>
            </a:pPr>
            <a:r>
              <a:rPr lang="en-US" altLang="zh-CN" sz="2000" b="1" dirty="0">
                <a:gradFill>
                  <a:gsLst>
                    <a:gs pos="0">
                      <a:srgbClr val="FDF2C4"/>
                    </a:gs>
                    <a:gs pos="100000">
                      <a:srgbClr val="977037"/>
                    </a:gs>
                  </a:gsLst>
                  <a:lin ang="2700000" scaled="1"/>
                </a:gradFill>
                <a:latin typeface="微软雅黑" panose="020B0503020204020204" pitchFamily="34" charset="-122"/>
                <a:ea typeface="微软雅黑" panose="020B0503020204020204" pitchFamily="34" charset="-122"/>
              </a:rPr>
              <a:t>03 </a:t>
            </a:r>
            <a:r>
              <a:rPr lang="zh-CN" altLang="en-US" sz="2000" b="1" dirty="0">
                <a:gradFill>
                  <a:gsLst>
                    <a:gs pos="0">
                      <a:srgbClr val="FDF2C4"/>
                    </a:gs>
                    <a:gs pos="100000">
                      <a:srgbClr val="977037"/>
                    </a:gs>
                  </a:gsLst>
                  <a:lin ang="2700000" scaled="1"/>
                </a:gradFill>
                <a:latin typeface="微软雅黑" panose="020B0503020204020204" pitchFamily="34" charset="-122"/>
                <a:ea typeface="微软雅黑" panose="020B0503020204020204" pitchFamily="34" charset="-122"/>
              </a:rPr>
              <a:t>点击添加标题</a:t>
            </a:r>
            <a:endParaRPr lang="en-US" altLang="zh-CN" sz="2000" b="1" dirty="0">
              <a:gradFill>
                <a:gsLst>
                  <a:gs pos="0">
                    <a:srgbClr val="FDF2C4"/>
                  </a:gs>
                  <a:gs pos="100000">
                    <a:srgbClr val="977037"/>
                  </a:gs>
                </a:gsLst>
                <a:lin ang="2700000" scaled="1"/>
              </a:gra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ct val="120000"/>
              </a:lnSpc>
            </a:pPr>
            <a:r>
              <a:rPr lang="zh-CN" altLang="en-US" sz="14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您的内容打在这里，或者通过复制您的文本后，在此框中选择粘贴，并选择只保留文字</a:t>
            </a:r>
            <a:endParaRPr lang="en-US" altLang="zh-CN" sz="1400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654" name="文本框 1653"/>
          <p:cNvSpPr txBox="1"/>
          <p:nvPr/>
        </p:nvSpPr>
        <p:spPr>
          <a:xfrm>
            <a:off x="6064448" y="4869160"/>
            <a:ext cx="2609651" cy="1237262"/>
          </a:xfrm>
          <a:prstGeom prst="rect">
            <a:avLst/>
          </a:prstGeom>
          <a:noFill/>
          <a:effectLst/>
        </p:spPr>
        <p:txBody>
          <a:bodyPr wrap="square" rtlCol="0">
            <a:spAutoFit/>
          </a:bodyPr>
          <a:lstStyle/>
          <a:p>
            <a:pPr>
              <a:lnSpc>
                <a:spcPct val="120000"/>
              </a:lnSpc>
            </a:pPr>
            <a:r>
              <a:rPr lang="en-US" altLang="zh-CN" sz="2000" b="1" dirty="0">
                <a:gradFill>
                  <a:gsLst>
                    <a:gs pos="0">
                      <a:srgbClr val="FDF2C4"/>
                    </a:gs>
                    <a:gs pos="100000">
                      <a:srgbClr val="977037"/>
                    </a:gs>
                  </a:gsLst>
                  <a:lin ang="2700000" scaled="1"/>
                </a:gradFill>
                <a:latin typeface="微软雅黑" panose="020B0503020204020204" pitchFamily="34" charset="-122"/>
                <a:ea typeface="微软雅黑" panose="020B0503020204020204" pitchFamily="34" charset="-122"/>
              </a:rPr>
              <a:t>04 </a:t>
            </a:r>
            <a:r>
              <a:rPr lang="zh-CN" altLang="en-US" sz="2000" b="1" dirty="0">
                <a:gradFill>
                  <a:gsLst>
                    <a:gs pos="0">
                      <a:srgbClr val="FDF2C4"/>
                    </a:gs>
                    <a:gs pos="100000">
                      <a:srgbClr val="977037"/>
                    </a:gs>
                  </a:gsLst>
                  <a:lin ang="2700000" scaled="1"/>
                </a:gradFill>
                <a:latin typeface="微软雅黑" panose="020B0503020204020204" pitchFamily="34" charset="-122"/>
                <a:ea typeface="微软雅黑" panose="020B0503020204020204" pitchFamily="34" charset="-122"/>
              </a:rPr>
              <a:t>点击添加标题</a:t>
            </a:r>
            <a:endParaRPr lang="en-US" altLang="zh-CN" sz="2000" b="1" dirty="0">
              <a:gradFill>
                <a:gsLst>
                  <a:gs pos="0">
                    <a:srgbClr val="FDF2C4"/>
                  </a:gs>
                  <a:gs pos="100000">
                    <a:srgbClr val="977037"/>
                  </a:gs>
                </a:gsLst>
                <a:lin ang="2700000" scaled="1"/>
              </a:gra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ct val="120000"/>
              </a:lnSpc>
            </a:pPr>
            <a:r>
              <a:rPr lang="zh-CN" altLang="en-US" sz="14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您的内容打在这里，或者通过复制您的文本后，在此框中选择粘贴，并选择只保留文字</a:t>
            </a:r>
            <a:endParaRPr lang="en-US" altLang="zh-CN" sz="1400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655" name="文本框 1654"/>
          <p:cNvSpPr txBox="1"/>
          <p:nvPr/>
        </p:nvSpPr>
        <p:spPr>
          <a:xfrm>
            <a:off x="7591387" y="845185"/>
            <a:ext cx="2609651" cy="1237262"/>
          </a:xfrm>
          <a:prstGeom prst="rect">
            <a:avLst/>
          </a:prstGeom>
          <a:noFill/>
          <a:effectLst/>
        </p:spPr>
        <p:txBody>
          <a:bodyPr wrap="square" rtlCol="0">
            <a:spAutoFit/>
          </a:bodyPr>
          <a:lstStyle/>
          <a:p>
            <a:pPr>
              <a:lnSpc>
                <a:spcPct val="120000"/>
              </a:lnSpc>
            </a:pPr>
            <a:r>
              <a:rPr lang="en-US" altLang="zh-CN" sz="2000" b="1" dirty="0">
                <a:gradFill>
                  <a:gsLst>
                    <a:gs pos="0">
                      <a:srgbClr val="FDF2C4"/>
                    </a:gs>
                    <a:gs pos="100000">
                      <a:srgbClr val="977037"/>
                    </a:gs>
                  </a:gsLst>
                  <a:lin ang="2700000" scaled="1"/>
                </a:gradFill>
                <a:latin typeface="微软雅黑" panose="020B0503020204020204" pitchFamily="34" charset="-122"/>
                <a:ea typeface="微软雅黑" panose="020B0503020204020204" pitchFamily="34" charset="-122"/>
              </a:rPr>
              <a:t>05 </a:t>
            </a:r>
            <a:r>
              <a:rPr lang="zh-CN" altLang="en-US" sz="2000" b="1" dirty="0">
                <a:gradFill>
                  <a:gsLst>
                    <a:gs pos="0">
                      <a:srgbClr val="FDF2C4"/>
                    </a:gs>
                    <a:gs pos="100000">
                      <a:srgbClr val="977037"/>
                    </a:gs>
                  </a:gsLst>
                  <a:lin ang="2700000" scaled="1"/>
                </a:gradFill>
                <a:latin typeface="微软雅黑" panose="020B0503020204020204" pitchFamily="34" charset="-122"/>
                <a:ea typeface="微软雅黑" panose="020B0503020204020204" pitchFamily="34" charset="-122"/>
              </a:rPr>
              <a:t>点击添加标题</a:t>
            </a:r>
            <a:endParaRPr lang="en-US" altLang="zh-CN" sz="2000" b="1" dirty="0">
              <a:gradFill>
                <a:gsLst>
                  <a:gs pos="0">
                    <a:srgbClr val="FDF2C4"/>
                  </a:gs>
                  <a:gs pos="100000">
                    <a:srgbClr val="977037"/>
                  </a:gs>
                </a:gsLst>
                <a:lin ang="2700000" scaled="1"/>
              </a:gra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ct val="120000"/>
              </a:lnSpc>
            </a:pPr>
            <a:r>
              <a:rPr lang="zh-CN" altLang="en-US" sz="14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您的内容打在这里，或者通过复制您的文本后，在此框中选择粘贴，并选择只保留文字</a:t>
            </a:r>
            <a:endParaRPr lang="en-US" altLang="zh-CN" sz="1400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656" name="文本框 1655"/>
          <p:cNvSpPr txBox="1"/>
          <p:nvPr/>
        </p:nvSpPr>
        <p:spPr>
          <a:xfrm>
            <a:off x="9118325" y="4869160"/>
            <a:ext cx="2609651" cy="1237262"/>
          </a:xfrm>
          <a:prstGeom prst="rect">
            <a:avLst/>
          </a:prstGeom>
          <a:noFill/>
          <a:effectLst/>
        </p:spPr>
        <p:txBody>
          <a:bodyPr wrap="square" rtlCol="0">
            <a:spAutoFit/>
          </a:bodyPr>
          <a:lstStyle/>
          <a:p>
            <a:pPr>
              <a:lnSpc>
                <a:spcPct val="120000"/>
              </a:lnSpc>
            </a:pPr>
            <a:r>
              <a:rPr lang="en-US" altLang="zh-CN" sz="2000" b="1" dirty="0">
                <a:gradFill>
                  <a:gsLst>
                    <a:gs pos="0">
                      <a:srgbClr val="FDF2C4"/>
                    </a:gs>
                    <a:gs pos="100000">
                      <a:srgbClr val="977037"/>
                    </a:gs>
                  </a:gsLst>
                  <a:lin ang="2700000" scaled="1"/>
                </a:gradFill>
                <a:latin typeface="微软雅黑" panose="020B0503020204020204" pitchFamily="34" charset="-122"/>
                <a:ea typeface="微软雅黑" panose="020B0503020204020204" pitchFamily="34" charset="-122"/>
              </a:rPr>
              <a:t>06 </a:t>
            </a:r>
            <a:r>
              <a:rPr lang="zh-CN" altLang="en-US" sz="2000" b="1" dirty="0">
                <a:gradFill>
                  <a:gsLst>
                    <a:gs pos="0">
                      <a:srgbClr val="FDF2C4"/>
                    </a:gs>
                    <a:gs pos="100000">
                      <a:srgbClr val="977037"/>
                    </a:gs>
                  </a:gsLst>
                  <a:lin ang="2700000" scaled="1"/>
                </a:gradFill>
                <a:latin typeface="微软雅黑" panose="020B0503020204020204" pitchFamily="34" charset="-122"/>
                <a:ea typeface="微软雅黑" panose="020B0503020204020204" pitchFamily="34" charset="-122"/>
              </a:rPr>
              <a:t>点击添加标题</a:t>
            </a:r>
            <a:endParaRPr lang="en-US" altLang="zh-CN" sz="2000" b="1" dirty="0">
              <a:gradFill>
                <a:gsLst>
                  <a:gs pos="0">
                    <a:srgbClr val="FDF2C4"/>
                  </a:gs>
                  <a:gs pos="100000">
                    <a:srgbClr val="977037"/>
                  </a:gs>
                </a:gsLst>
                <a:lin ang="2700000" scaled="1"/>
              </a:gra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ct val="120000"/>
              </a:lnSpc>
            </a:pPr>
            <a:r>
              <a:rPr lang="zh-CN" altLang="en-US" sz="14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您的内容打在这里，或者通过复制您的文本后，在此框中选择粘贴，并选择只保留文字</a:t>
            </a:r>
            <a:endParaRPr lang="en-US" altLang="zh-CN" sz="1400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1083" name="图片 1082"/>
          <p:cNvPicPr>
            <a:picLocks noChangeAspect="1"/>
          </p:cNvPicPr>
          <p:nvPr/>
        </p:nvPicPr>
        <p:blipFill>
          <a:blip r:embed="rId1"/>
          <a:stretch>
            <a:fillRect/>
          </a:stretch>
        </p:blipFill>
        <p:spPr>
          <a:xfrm>
            <a:off x="203060" y="4691633"/>
            <a:ext cx="449949" cy="355053"/>
          </a:xfrm>
          <a:prstGeom prst="rect">
            <a:avLst/>
          </a:prstGeom>
        </p:spPr>
      </p:pic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500" advClick="0" advTm="0">
        <p:split orient="vert"/>
      </p:transition>
    </mc:Choice>
    <mc:Fallback>
      <p:transition spd="slow" advClick="0" advTm="0">
        <p:split orient="vert"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6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6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16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6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16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16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51" grpId="0"/>
      <p:bldP spid="1652" grpId="0"/>
      <p:bldP spid="1653" grpId="0"/>
      <p:bldP spid="1654" grpId="0"/>
      <p:bldP spid="1655" grpId="0"/>
      <p:bldP spid="1656" grpId="0"/>
    </p:bld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ctrTitle" idx="4294967295"/>
          </p:nvPr>
        </p:nvSpPr>
        <p:spPr>
          <a:xfrm>
            <a:off x="914400" y="2130426"/>
            <a:ext cx="10363200" cy="1470025"/>
          </a:xfrm>
        </p:spPr>
        <p:txBody>
          <a:bodyPr/>
          <a:lstStyle/>
          <a:p>
            <a:endParaRPr lang="zh-CN" altLang="en-US"/>
          </a:p>
        </p:txBody>
      </p:sp>
      <p:sp>
        <p:nvSpPr>
          <p:cNvPr id="3" name="副标题 2"/>
          <p:cNvSpPr>
            <a:spLocks noGrp="1"/>
          </p:cNvSpPr>
          <p:nvPr>
            <p:ph type="subTitle" idx="4294967295"/>
          </p:nvPr>
        </p:nvSpPr>
        <p:spPr>
          <a:xfrm>
            <a:off x="1828800" y="3886200"/>
            <a:ext cx="8534400" cy="1752600"/>
          </a:xfrm>
        </p:spPr>
        <p:txBody>
          <a:bodyPr/>
          <a:lstStyle/>
          <a:p>
            <a:endParaRPr lang="zh-CN" altLang="en-US"/>
          </a:p>
        </p:txBody>
      </p:sp>
      <p:pic>
        <p:nvPicPr>
          <p:cNvPr id="4" name="图片 3"/>
          <p:cNvPicPr>
            <a:picLocks noChangeAspect="1"/>
          </p:cNvPicPr>
          <p:nvPr/>
        </p:nvPicPr>
        <p:blipFill>
          <a:blip r:embed="rId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pic>
        <p:nvPicPr>
          <p:cNvPr id="7" name="图片 6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pic>
        <p:nvPicPr>
          <p:cNvPr id="8" name="图片 7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386590" y="1997232"/>
            <a:ext cx="5544616" cy="2565955"/>
          </a:xfrm>
          <a:prstGeom prst="rect">
            <a:avLst/>
          </a:prstGeom>
        </p:spPr>
      </p:pic>
      <p:sp>
        <p:nvSpPr>
          <p:cNvPr id="9" name="文本框 8"/>
          <p:cNvSpPr txBox="1"/>
          <p:nvPr/>
        </p:nvSpPr>
        <p:spPr>
          <a:xfrm>
            <a:off x="3815147" y="1833659"/>
            <a:ext cx="4386137" cy="1446550"/>
          </a:xfrm>
          <a:prstGeom prst="rect">
            <a:avLst/>
          </a:prstGeom>
          <a:noFill/>
          <a:effectLst/>
          <a:scene3d>
            <a:camera prst="orthographicFront"/>
            <a:lightRig rig="threePt" dir="t"/>
          </a:scene3d>
          <a:sp3d>
            <a:bevelT w="19050"/>
            <a:bevelB w="88900"/>
          </a:sp3d>
        </p:spPr>
        <p:txBody>
          <a:bodyPr vert="horz" wrap="none" rtlCol="0">
            <a:spAutoFit/>
            <a:scene3d>
              <a:camera prst="orthographicFront"/>
              <a:lightRig rig="threePt" dir="t"/>
            </a:scene3d>
            <a:sp3d extrusionH="57150">
              <a:bevelT w="38100" h="38100"/>
            </a:sp3d>
          </a:bodyPr>
          <a:lstStyle>
            <a:defPPr>
              <a:defRPr lang="zh-CN"/>
            </a:defPPr>
            <a:lvl1pPr>
              <a:defRPr sz="4800">
                <a:ln>
                  <a:solidFill>
                    <a:srgbClr val="FFC000"/>
                  </a:solidFill>
                </a:ln>
                <a:gradFill flip="none" rotWithShape="1">
                  <a:gsLst>
                    <a:gs pos="0">
                      <a:srgbClr val="FFFF00"/>
                    </a:gs>
                    <a:gs pos="89000">
                      <a:srgbClr val="FFFF00"/>
                    </a:gs>
                    <a:gs pos="62000">
                      <a:srgbClr val="FFFF00"/>
                    </a:gs>
                    <a:gs pos="45937">
                      <a:srgbClr val="FFC000"/>
                    </a:gs>
                    <a:gs pos="31000">
                      <a:srgbClr val="FFFF00"/>
                    </a:gs>
                    <a:gs pos="15000">
                      <a:srgbClr val="FFC000"/>
                    </a:gs>
                    <a:gs pos="76000">
                      <a:srgbClr val="FFC000"/>
                    </a:gs>
                    <a:gs pos="100000">
                      <a:srgbClr val="FFC000"/>
                    </a:gs>
                  </a:gsLst>
                  <a:path path="circle">
                    <a:fillToRect l="100000" t="100000"/>
                  </a:path>
                  <a:tileRect r="-100000" b="-100000"/>
                </a:gradFill>
                <a:effectLst>
                  <a:glow rad="101600">
                    <a:schemeClr val="accent3">
                      <a:satMod val="175000"/>
                      <a:alpha val="40000"/>
                    </a:schemeClr>
                  </a:glow>
                </a:effectLst>
                <a:latin typeface="方正大黑简体" panose="03000509000000000000" pitchFamily="65" charset="-122"/>
                <a:ea typeface="方正大黑简体" panose="03000509000000000000" pitchFamily="65" charset="-122"/>
              </a:defRPr>
            </a:lvl1pPr>
          </a:lstStyle>
          <a:p>
            <a:r>
              <a:rPr lang="en-US" altLang="zh-CN" sz="8800" dirty="0">
                <a:ln>
                  <a:noFill/>
                </a:ln>
                <a:gradFill flip="none" rotWithShape="1">
                  <a:gsLst>
                    <a:gs pos="0">
                      <a:srgbClr val="FDF2C4"/>
                    </a:gs>
                    <a:gs pos="89000">
                      <a:srgbClr val="FDF2C4"/>
                    </a:gs>
                    <a:gs pos="62000">
                      <a:srgbClr val="FDF2C4"/>
                    </a:gs>
                    <a:gs pos="45937">
                      <a:srgbClr val="977037"/>
                    </a:gs>
                    <a:gs pos="31000">
                      <a:srgbClr val="FDF2C4"/>
                    </a:gs>
                    <a:gs pos="15000">
                      <a:srgbClr val="977037"/>
                    </a:gs>
                    <a:gs pos="76000">
                      <a:srgbClr val="977037"/>
                    </a:gs>
                    <a:gs pos="100000">
                      <a:srgbClr val="977037"/>
                    </a:gs>
                  </a:gsLst>
                  <a:path path="circle">
                    <a:fillToRect l="100000" t="100000"/>
                  </a:path>
                  <a:tileRect r="-100000" b="-100000"/>
                </a:gradFill>
                <a:effectLst>
                  <a:glow rad="101600">
                    <a:srgbClr val="FFFF00">
                      <a:alpha val="12000"/>
                    </a:srgbClr>
                  </a:glow>
                </a:effectLst>
                <a:latin typeface="华文细黑" panose="02010600040101010101" pitchFamily="2" charset="-122"/>
                <a:ea typeface="华文细黑" panose="02010600040101010101" pitchFamily="2" charset="-122"/>
              </a:rPr>
              <a:t>PART 04</a:t>
            </a:r>
            <a:endParaRPr lang="zh-CN" altLang="en-US" sz="8800" dirty="0">
              <a:ln>
                <a:noFill/>
              </a:ln>
              <a:gradFill flip="none" rotWithShape="1">
                <a:gsLst>
                  <a:gs pos="0">
                    <a:srgbClr val="FDF2C4"/>
                  </a:gs>
                  <a:gs pos="89000">
                    <a:srgbClr val="FDF2C4"/>
                  </a:gs>
                  <a:gs pos="62000">
                    <a:srgbClr val="FDF2C4"/>
                  </a:gs>
                  <a:gs pos="45937">
                    <a:srgbClr val="977037"/>
                  </a:gs>
                  <a:gs pos="31000">
                    <a:srgbClr val="FDF2C4"/>
                  </a:gs>
                  <a:gs pos="15000">
                    <a:srgbClr val="977037"/>
                  </a:gs>
                  <a:gs pos="76000">
                    <a:srgbClr val="977037"/>
                  </a:gs>
                  <a:gs pos="100000">
                    <a:srgbClr val="977037"/>
                  </a:gs>
                </a:gsLst>
                <a:path path="circle">
                  <a:fillToRect l="100000" t="100000"/>
                </a:path>
                <a:tileRect r="-100000" b="-100000"/>
              </a:gradFill>
              <a:effectLst>
                <a:glow rad="101600">
                  <a:srgbClr val="FFFF00">
                    <a:alpha val="12000"/>
                  </a:srgbClr>
                </a:glow>
              </a:effectLst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13" name="文本框 12"/>
          <p:cNvSpPr txBox="1"/>
          <p:nvPr/>
        </p:nvSpPr>
        <p:spPr>
          <a:xfrm>
            <a:off x="9984432" y="260648"/>
            <a:ext cx="2121093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CN" sz="1600" cap="all" dirty="0">
                <a:solidFill>
                  <a:srgbClr val="FDF2C4"/>
                </a:solidFill>
                <a:latin typeface="Verdana" panose="020B0604030504040204" pitchFamily="34" charset="0"/>
              </a:rPr>
              <a:t>TRANSPRANTIONS</a:t>
            </a:r>
            <a:endParaRPr lang="zh-CN" altLang="en-US" sz="1600" cap="all" dirty="0">
              <a:solidFill>
                <a:srgbClr val="FDF2C4"/>
              </a:solidFill>
              <a:latin typeface="Verdana" panose="020B0604030504040204" pitchFamily="34" charset="0"/>
            </a:endParaRPr>
          </a:p>
        </p:txBody>
      </p:sp>
      <p:sp>
        <p:nvSpPr>
          <p:cNvPr id="10" name="文本框 9"/>
          <p:cNvSpPr txBox="1"/>
          <p:nvPr/>
        </p:nvSpPr>
        <p:spPr>
          <a:xfrm>
            <a:off x="3215680" y="4012182"/>
            <a:ext cx="6340197" cy="7078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4000" dirty="0">
                <a:ln>
                  <a:solidFill>
                    <a:srgbClr val="002060"/>
                  </a:solidFill>
                </a:ln>
                <a:solidFill>
                  <a:srgbClr val="FDF2C4"/>
                </a:solidFill>
                <a:effectLst>
                  <a:glow rad="139700">
                    <a:schemeClr val="accent5">
                      <a:satMod val="175000"/>
                      <a:alpha val="40000"/>
                    </a:schemeClr>
                  </a:glow>
                </a:effectLst>
                <a:latin typeface="华文细黑" panose="02010600040101010101" pitchFamily="2" charset="-122"/>
                <a:ea typeface="华文细黑" panose="02010600040101010101" pitchFamily="2" charset="-122"/>
              </a:rPr>
              <a:t>请插入小标题的全部内容四</a:t>
            </a:r>
            <a:endParaRPr lang="zh-CN" altLang="en-US" sz="4000" dirty="0">
              <a:ln>
                <a:solidFill>
                  <a:srgbClr val="002060"/>
                </a:solidFill>
              </a:ln>
              <a:solidFill>
                <a:srgbClr val="FDF2C4"/>
              </a:solidFill>
              <a:effectLst>
                <a:glow rad="139700">
                  <a:schemeClr val="accent5">
                    <a:satMod val="175000"/>
                    <a:alpha val="40000"/>
                  </a:schemeClr>
                </a:glow>
              </a:effectLst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5="http://schemas.microsoft.com/office/powerpoint/2012/main" Requires="p15">
      <p:transition xmlns:p14="http://schemas.microsoft.com/office/powerpoint/2010/main" spd="slow" Requires="p14" p14:dur="2000" advClick="0" advTm="0">
        <p15:prstTrans prst="drape"/>
      </p:transition>
    </mc:Choice>
    <mc:Fallback>
      <p:transition spd="slow" advClick="0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/>
    </p:bld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文本框 1"/>
          <p:cNvSpPr txBox="1"/>
          <p:nvPr/>
        </p:nvSpPr>
        <p:spPr>
          <a:xfrm>
            <a:off x="191344" y="352981"/>
            <a:ext cx="511679" cy="400110"/>
          </a:xfrm>
          <a:prstGeom prst="rect">
            <a:avLst/>
          </a:prstGeom>
          <a:noFill/>
        </p:spPr>
        <p:txBody>
          <a:bodyPr vert="horz" wrap="none" rtlCol="0">
            <a:spAutoFit/>
          </a:bodyPr>
          <a:lstStyle>
            <a:defPPr>
              <a:defRPr lang="zh-CN"/>
            </a:defPPr>
            <a:lvl1pPr>
              <a:defRPr>
                <a:ln>
                  <a:noFill/>
                </a:ln>
                <a:gradFill flip="none" rotWithShape="1">
                  <a:gsLst>
                    <a:gs pos="0">
                      <a:srgbClr val="FDF2C4"/>
                    </a:gs>
                    <a:gs pos="89000">
                      <a:srgbClr val="FDF2C4"/>
                    </a:gs>
                    <a:gs pos="62000">
                      <a:srgbClr val="FDF2C4"/>
                    </a:gs>
                    <a:gs pos="45937">
                      <a:srgbClr val="977037"/>
                    </a:gs>
                    <a:gs pos="31000">
                      <a:srgbClr val="FDF2C4"/>
                    </a:gs>
                    <a:gs pos="15000">
                      <a:srgbClr val="977037"/>
                    </a:gs>
                    <a:gs pos="76000">
                      <a:srgbClr val="977037"/>
                    </a:gs>
                    <a:gs pos="100000">
                      <a:srgbClr val="977037"/>
                    </a:gs>
                  </a:gsLst>
                  <a:path path="circle">
                    <a:fillToRect l="100000" t="100000"/>
                  </a:path>
                  <a:tileRect r="-100000" b="-100000"/>
                </a:gradFill>
                <a:latin typeface="方正大黑简体" panose="03000509000000000000" pitchFamily="65" charset="-122"/>
                <a:ea typeface="方正大黑简体" panose="03000509000000000000" pitchFamily="65" charset="-122"/>
              </a:defRPr>
            </a:lvl1pPr>
          </a:lstStyle>
          <a:p>
            <a:r>
              <a:rPr lang="en-US" altLang="zh-CN" sz="2000" dirty="0">
                <a:latin typeface="Verdana" panose="020B0604030504040204" pitchFamily="34" charset="0"/>
                <a:ea typeface="华文细黑" panose="02010600040101010101" pitchFamily="2" charset="-122"/>
              </a:rPr>
              <a:t>04</a:t>
            </a:r>
            <a:endParaRPr lang="zh-CN" altLang="en-US" dirty="0">
              <a:latin typeface="Verdana" panose="020B0604030504040204" pitchFamily="34" charset="0"/>
              <a:ea typeface="华文细黑" panose="02010600040101010101" pitchFamily="2" charset="-122"/>
            </a:endParaRPr>
          </a:p>
        </p:txBody>
      </p:sp>
      <p:sp>
        <p:nvSpPr>
          <p:cNvPr id="3" name="文本框 2"/>
          <p:cNvSpPr txBox="1"/>
          <p:nvPr/>
        </p:nvSpPr>
        <p:spPr>
          <a:xfrm>
            <a:off x="191344" y="722313"/>
            <a:ext cx="461665" cy="3901068"/>
          </a:xfrm>
          <a:prstGeom prst="rect">
            <a:avLst/>
          </a:prstGeom>
          <a:noFill/>
        </p:spPr>
        <p:txBody>
          <a:bodyPr vert="eaVert" wrap="none" rtlCol="0">
            <a:spAutoFit/>
          </a:bodyPr>
          <a:lstStyle>
            <a:defPPr>
              <a:defRPr lang="zh-CN"/>
            </a:defPPr>
            <a:lvl1pPr>
              <a:defRPr sz="5400">
                <a:ln>
                  <a:solidFill>
                    <a:srgbClr val="FFC000"/>
                  </a:solidFill>
                </a:ln>
                <a:gradFill flip="none" rotWithShape="1">
                  <a:gsLst>
                    <a:gs pos="0">
                      <a:srgbClr val="FDF2C4"/>
                    </a:gs>
                    <a:gs pos="89000">
                      <a:srgbClr val="FDF2C4"/>
                    </a:gs>
                    <a:gs pos="62000">
                      <a:srgbClr val="FDF2C4"/>
                    </a:gs>
                    <a:gs pos="45937">
                      <a:srgbClr val="977037"/>
                    </a:gs>
                    <a:gs pos="31000">
                      <a:srgbClr val="FDF2C4"/>
                    </a:gs>
                    <a:gs pos="15000">
                      <a:srgbClr val="977037"/>
                    </a:gs>
                    <a:gs pos="76000">
                      <a:srgbClr val="977037"/>
                    </a:gs>
                    <a:gs pos="100000">
                      <a:srgbClr val="977037"/>
                    </a:gs>
                  </a:gsLst>
                  <a:path path="circle">
                    <a:fillToRect l="100000" t="100000"/>
                  </a:path>
                  <a:tileRect r="-100000" b="-100000"/>
                </a:gradFill>
                <a:latin typeface="方正大黑简体" panose="03000509000000000000" pitchFamily="65" charset="-122"/>
                <a:ea typeface="方正大黑简体" panose="03000509000000000000" pitchFamily="65" charset="-122"/>
              </a:defRPr>
            </a:lvl1pPr>
          </a:lstStyle>
          <a:p>
            <a:r>
              <a:rPr lang="zh-CN" altLang="en-US" sz="1800" dirty="0">
                <a:ln>
                  <a:noFill/>
                </a:ln>
                <a:latin typeface="华文细黑" panose="02010600040101010101" pitchFamily="2" charset="-122"/>
                <a:ea typeface="华文细黑" panose="02010600040101010101" pitchFamily="2" charset="-122"/>
              </a:rPr>
              <a:t>请插入小标题的全部内容四</a:t>
            </a:r>
            <a:endParaRPr lang="zh-CN" altLang="en-US" sz="1800" dirty="0">
              <a:ln>
                <a:noFill/>
              </a:ln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graphicFrame>
        <p:nvGraphicFramePr>
          <p:cNvPr id="7" name="图表 6"/>
          <p:cNvGraphicFramePr/>
          <p:nvPr/>
        </p:nvGraphicFramePr>
        <p:xfrm>
          <a:off x="1847528" y="553036"/>
          <a:ext cx="9001000" cy="435430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1"/>
          </a:graphicData>
        </a:graphic>
      </p:graphicFrame>
      <p:grpSp>
        <p:nvGrpSpPr>
          <p:cNvPr id="6" name="组合 5"/>
          <p:cNvGrpSpPr/>
          <p:nvPr/>
        </p:nvGrpSpPr>
        <p:grpSpPr>
          <a:xfrm>
            <a:off x="4223792" y="-459432"/>
            <a:ext cx="373572" cy="344556"/>
            <a:chOff x="8710563" y="-4588817"/>
            <a:chExt cx="1635126" cy="1508125"/>
          </a:xfrm>
        </p:grpSpPr>
        <p:sp>
          <p:nvSpPr>
            <p:cNvPr id="8" name="Freeform 8"/>
            <p:cNvSpPr/>
            <p:nvPr/>
          </p:nvSpPr>
          <p:spPr bwMode="auto">
            <a:xfrm>
              <a:off x="8913763" y="-4231629"/>
              <a:ext cx="53975" cy="55563"/>
            </a:xfrm>
            <a:custGeom>
              <a:avLst/>
              <a:gdLst>
                <a:gd name="T0" fmla="*/ 7 w 13"/>
                <a:gd name="T1" fmla="*/ 1 h 13"/>
                <a:gd name="T2" fmla="*/ 1 w 13"/>
                <a:gd name="T3" fmla="*/ 6 h 13"/>
                <a:gd name="T4" fmla="*/ 6 w 13"/>
                <a:gd name="T5" fmla="*/ 12 h 13"/>
                <a:gd name="T6" fmla="*/ 12 w 13"/>
                <a:gd name="T7" fmla="*/ 7 h 13"/>
                <a:gd name="T8" fmla="*/ 7 w 13"/>
                <a:gd name="T9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13">
                  <a:moveTo>
                    <a:pt x="7" y="1"/>
                  </a:moveTo>
                  <a:cubicBezTo>
                    <a:pt x="4" y="0"/>
                    <a:pt x="1" y="3"/>
                    <a:pt x="1" y="6"/>
                  </a:cubicBezTo>
                  <a:cubicBezTo>
                    <a:pt x="0" y="9"/>
                    <a:pt x="3" y="12"/>
                    <a:pt x="6" y="12"/>
                  </a:cubicBezTo>
                  <a:cubicBezTo>
                    <a:pt x="9" y="13"/>
                    <a:pt x="12" y="10"/>
                    <a:pt x="12" y="7"/>
                  </a:cubicBez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" name="Freeform 10"/>
            <p:cNvSpPr/>
            <p:nvPr/>
          </p:nvSpPr>
          <p:spPr bwMode="auto">
            <a:xfrm>
              <a:off x="9053463" y="-4087167"/>
              <a:ext cx="55563" cy="55563"/>
            </a:xfrm>
            <a:custGeom>
              <a:avLst/>
              <a:gdLst>
                <a:gd name="T0" fmla="*/ 7 w 13"/>
                <a:gd name="T1" fmla="*/ 0 h 13"/>
                <a:gd name="T2" fmla="*/ 0 w 13"/>
                <a:gd name="T3" fmla="*/ 5 h 13"/>
                <a:gd name="T4" fmla="*/ 5 w 13"/>
                <a:gd name="T5" fmla="*/ 12 h 13"/>
                <a:gd name="T6" fmla="*/ 12 w 13"/>
                <a:gd name="T7" fmla="*/ 7 h 13"/>
                <a:gd name="T8" fmla="*/ 7 w 13"/>
                <a:gd name="T9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13">
                  <a:moveTo>
                    <a:pt x="7" y="0"/>
                  </a:moveTo>
                  <a:cubicBezTo>
                    <a:pt x="4" y="0"/>
                    <a:pt x="1" y="2"/>
                    <a:pt x="0" y="5"/>
                  </a:cubicBezTo>
                  <a:cubicBezTo>
                    <a:pt x="0" y="9"/>
                    <a:pt x="2" y="12"/>
                    <a:pt x="5" y="12"/>
                  </a:cubicBezTo>
                  <a:cubicBezTo>
                    <a:pt x="8" y="13"/>
                    <a:pt x="12" y="10"/>
                    <a:pt x="12" y="7"/>
                  </a:cubicBezTo>
                  <a:cubicBezTo>
                    <a:pt x="13" y="4"/>
                    <a:pt x="10" y="1"/>
                    <a:pt x="7" y="0"/>
                  </a:cubicBezTo>
                  <a:close/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" name="Freeform 11"/>
            <p:cNvSpPr/>
            <p:nvPr/>
          </p:nvSpPr>
          <p:spPr bwMode="auto">
            <a:xfrm>
              <a:off x="9015363" y="-4052242"/>
              <a:ext cx="182563" cy="869950"/>
            </a:xfrm>
            <a:custGeom>
              <a:avLst/>
              <a:gdLst>
                <a:gd name="T0" fmla="*/ 38 w 43"/>
                <a:gd name="T1" fmla="*/ 148 h 205"/>
                <a:gd name="T2" fmla="*/ 10 w 43"/>
                <a:gd name="T3" fmla="*/ 47 h 205"/>
                <a:gd name="T4" fmla="*/ 3 w 43"/>
                <a:gd name="T5" fmla="*/ 20 h 205"/>
                <a:gd name="T6" fmla="*/ 8 w 43"/>
                <a:gd name="T7" fmla="*/ 6 h 205"/>
                <a:gd name="T8" fmla="*/ 12 w 43"/>
                <a:gd name="T9" fmla="*/ 2 h 205"/>
                <a:gd name="T10" fmla="*/ 10 w 43"/>
                <a:gd name="T11" fmla="*/ 0 h 205"/>
                <a:gd name="T12" fmla="*/ 1 w 43"/>
                <a:gd name="T13" fmla="*/ 20 h 205"/>
                <a:gd name="T14" fmla="*/ 8 w 43"/>
                <a:gd name="T15" fmla="*/ 48 h 205"/>
                <a:gd name="T16" fmla="*/ 35 w 43"/>
                <a:gd name="T17" fmla="*/ 148 h 205"/>
                <a:gd name="T18" fmla="*/ 15 w 43"/>
                <a:gd name="T19" fmla="*/ 204 h 205"/>
                <a:gd name="T20" fmla="*/ 17 w 43"/>
                <a:gd name="T21" fmla="*/ 205 h 205"/>
                <a:gd name="T22" fmla="*/ 38 w 43"/>
                <a:gd name="T23" fmla="*/ 148 h 2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3" h="205">
                  <a:moveTo>
                    <a:pt x="38" y="148"/>
                  </a:moveTo>
                  <a:cubicBezTo>
                    <a:pt x="43" y="104"/>
                    <a:pt x="22" y="68"/>
                    <a:pt x="10" y="47"/>
                  </a:cubicBezTo>
                  <a:cubicBezTo>
                    <a:pt x="4" y="36"/>
                    <a:pt x="2" y="27"/>
                    <a:pt x="3" y="20"/>
                  </a:cubicBezTo>
                  <a:cubicBezTo>
                    <a:pt x="4" y="14"/>
                    <a:pt x="6" y="9"/>
                    <a:pt x="8" y="6"/>
                  </a:cubicBezTo>
                  <a:cubicBezTo>
                    <a:pt x="10" y="3"/>
                    <a:pt x="12" y="2"/>
                    <a:pt x="12" y="2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10" y="0"/>
                    <a:pt x="2" y="7"/>
                    <a:pt x="1" y="20"/>
                  </a:cubicBezTo>
                  <a:cubicBezTo>
                    <a:pt x="0" y="27"/>
                    <a:pt x="1" y="36"/>
                    <a:pt x="8" y="48"/>
                  </a:cubicBezTo>
                  <a:cubicBezTo>
                    <a:pt x="20" y="69"/>
                    <a:pt x="40" y="104"/>
                    <a:pt x="35" y="148"/>
                  </a:cubicBezTo>
                  <a:cubicBezTo>
                    <a:pt x="33" y="165"/>
                    <a:pt x="27" y="184"/>
                    <a:pt x="15" y="204"/>
                  </a:cubicBezTo>
                  <a:cubicBezTo>
                    <a:pt x="17" y="205"/>
                    <a:pt x="17" y="205"/>
                    <a:pt x="17" y="205"/>
                  </a:cubicBezTo>
                  <a:cubicBezTo>
                    <a:pt x="29" y="185"/>
                    <a:pt x="36" y="166"/>
                    <a:pt x="38" y="148"/>
                  </a:cubicBezTo>
                  <a:close/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" name="Freeform 19"/>
            <p:cNvSpPr/>
            <p:nvPr/>
          </p:nvSpPr>
          <p:spPr bwMode="auto">
            <a:xfrm>
              <a:off x="9866263" y="-4460229"/>
              <a:ext cx="85725" cy="88900"/>
            </a:xfrm>
            <a:custGeom>
              <a:avLst/>
              <a:gdLst>
                <a:gd name="T0" fmla="*/ 17 w 20"/>
                <a:gd name="T1" fmla="*/ 5 h 21"/>
                <a:gd name="T2" fmla="*/ 15 w 20"/>
                <a:gd name="T3" fmla="*/ 18 h 21"/>
                <a:gd name="T4" fmla="*/ 3 w 20"/>
                <a:gd name="T5" fmla="*/ 16 h 21"/>
                <a:gd name="T6" fmla="*/ 5 w 20"/>
                <a:gd name="T7" fmla="*/ 3 h 21"/>
                <a:gd name="T8" fmla="*/ 17 w 20"/>
                <a:gd name="T9" fmla="*/ 5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21">
                  <a:moveTo>
                    <a:pt x="17" y="5"/>
                  </a:moveTo>
                  <a:cubicBezTo>
                    <a:pt x="20" y="10"/>
                    <a:pt x="19" y="15"/>
                    <a:pt x="15" y="18"/>
                  </a:cubicBezTo>
                  <a:cubicBezTo>
                    <a:pt x="11" y="21"/>
                    <a:pt x="5" y="20"/>
                    <a:pt x="3" y="16"/>
                  </a:cubicBezTo>
                  <a:cubicBezTo>
                    <a:pt x="0" y="12"/>
                    <a:pt x="1" y="6"/>
                    <a:pt x="5" y="3"/>
                  </a:cubicBezTo>
                  <a:cubicBezTo>
                    <a:pt x="9" y="0"/>
                    <a:pt x="15" y="1"/>
                    <a:pt x="17" y="5"/>
                  </a:cubicBezTo>
                  <a:close/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" name="Freeform 73"/>
            <p:cNvSpPr/>
            <p:nvPr/>
          </p:nvSpPr>
          <p:spPr bwMode="auto">
            <a:xfrm>
              <a:off x="8858201" y="-3763317"/>
              <a:ext cx="500063" cy="398463"/>
            </a:xfrm>
            <a:custGeom>
              <a:avLst/>
              <a:gdLst>
                <a:gd name="T0" fmla="*/ 118 w 118"/>
                <a:gd name="T1" fmla="*/ 0 h 94"/>
                <a:gd name="T2" fmla="*/ 105 w 118"/>
                <a:gd name="T3" fmla="*/ 9 h 94"/>
                <a:gd name="T4" fmla="*/ 89 w 118"/>
                <a:gd name="T5" fmla="*/ 16 h 94"/>
                <a:gd name="T6" fmla="*/ 55 w 118"/>
                <a:gd name="T7" fmla="*/ 21 h 94"/>
                <a:gd name="T8" fmla="*/ 13 w 118"/>
                <a:gd name="T9" fmla="*/ 33 h 94"/>
                <a:gd name="T10" fmla="*/ 3 w 118"/>
                <a:gd name="T11" fmla="*/ 65 h 94"/>
                <a:gd name="T12" fmla="*/ 40 w 118"/>
                <a:gd name="T13" fmla="*/ 86 h 94"/>
                <a:gd name="T14" fmla="*/ 54 w 118"/>
                <a:gd name="T15" fmla="*/ 67 h 94"/>
                <a:gd name="T16" fmla="*/ 42 w 118"/>
                <a:gd name="T17" fmla="*/ 47 h 94"/>
                <a:gd name="T18" fmla="*/ 22 w 118"/>
                <a:gd name="T19" fmla="*/ 56 h 94"/>
                <a:gd name="T20" fmla="*/ 30 w 118"/>
                <a:gd name="T21" fmla="*/ 73 h 94"/>
                <a:gd name="T22" fmla="*/ 36 w 118"/>
                <a:gd name="T23" fmla="*/ 66 h 94"/>
                <a:gd name="T24" fmla="*/ 30 w 118"/>
                <a:gd name="T25" fmla="*/ 58 h 94"/>
                <a:gd name="T26" fmla="*/ 42 w 118"/>
                <a:gd name="T27" fmla="*/ 50 h 94"/>
                <a:gd name="T28" fmla="*/ 26 w 118"/>
                <a:gd name="T29" fmla="*/ 76 h 94"/>
                <a:gd name="T30" fmla="*/ 24 w 118"/>
                <a:gd name="T31" fmla="*/ 38 h 94"/>
                <a:gd name="T32" fmla="*/ 69 w 118"/>
                <a:gd name="T33" fmla="*/ 30 h 94"/>
                <a:gd name="T34" fmla="*/ 111 w 118"/>
                <a:gd name="T35" fmla="*/ 7 h 94"/>
                <a:gd name="T36" fmla="*/ 118 w 118"/>
                <a:gd name="T37" fmla="*/ 0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8" h="94">
                  <a:moveTo>
                    <a:pt x="118" y="0"/>
                  </a:moveTo>
                  <a:cubicBezTo>
                    <a:pt x="115" y="4"/>
                    <a:pt x="109" y="6"/>
                    <a:pt x="105" y="9"/>
                  </a:cubicBezTo>
                  <a:cubicBezTo>
                    <a:pt x="100" y="12"/>
                    <a:pt x="95" y="14"/>
                    <a:pt x="89" y="16"/>
                  </a:cubicBezTo>
                  <a:cubicBezTo>
                    <a:pt x="78" y="19"/>
                    <a:pt x="66" y="21"/>
                    <a:pt x="55" y="21"/>
                  </a:cubicBezTo>
                  <a:cubicBezTo>
                    <a:pt x="40" y="21"/>
                    <a:pt x="24" y="22"/>
                    <a:pt x="13" y="33"/>
                  </a:cubicBezTo>
                  <a:cubicBezTo>
                    <a:pt x="3" y="43"/>
                    <a:pt x="0" y="52"/>
                    <a:pt x="3" y="65"/>
                  </a:cubicBezTo>
                  <a:cubicBezTo>
                    <a:pt x="5" y="80"/>
                    <a:pt x="23" y="94"/>
                    <a:pt x="40" y="86"/>
                  </a:cubicBezTo>
                  <a:cubicBezTo>
                    <a:pt x="48" y="82"/>
                    <a:pt x="54" y="76"/>
                    <a:pt x="54" y="67"/>
                  </a:cubicBezTo>
                  <a:cubicBezTo>
                    <a:pt x="54" y="59"/>
                    <a:pt x="50" y="49"/>
                    <a:pt x="42" y="47"/>
                  </a:cubicBezTo>
                  <a:cubicBezTo>
                    <a:pt x="34" y="44"/>
                    <a:pt x="25" y="50"/>
                    <a:pt x="22" y="56"/>
                  </a:cubicBezTo>
                  <a:cubicBezTo>
                    <a:pt x="19" y="62"/>
                    <a:pt x="22" y="74"/>
                    <a:pt x="30" y="73"/>
                  </a:cubicBezTo>
                  <a:cubicBezTo>
                    <a:pt x="33" y="72"/>
                    <a:pt x="35" y="70"/>
                    <a:pt x="36" y="66"/>
                  </a:cubicBezTo>
                  <a:cubicBezTo>
                    <a:pt x="36" y="61"/>
                    <a:pt x="33" y="61"/>
                    <a:pt x="30" y="58"/>
                  </a:cubicBezTo>
                  <a:cubicBezTo>
                    <a:pt x="25" y="52"/>
                    <a:pt x="36" y="47"/>
                    <a:pt x="42" y="50"/>
                  </a:cubicBezTo>
                  <a:cubicBezTo>
                    <a:pt x="59" y="59"/>
                    <a:pt x="43" y="82"/>
                    <a:pt x="26" y="76"/>
                  </a:cubicBezTo>
                  <a:cubicBezTo>
                    <a:pt x="10" y="70"/>
                    <a:pt x="11" y="47"/>
                    <a:pt x="24" y="38"/>
                  </a:cubicBezTo>
                  <a:cubicBezTo>
                    <a:pt x="36" y="30"/>
                    <a:pt x="55" y="33"/>
                    <a:pt x="69" y="30"/>
                  </a:cubicBezTo>
                  <a:cubicBezTo>
                    <a:pt x="84" y="26"/>
                    <a:pt x="99" y="17"/>
                    <a:pt x="111" y="7"/>
                  </a:cubicBezTo>
                  <a:cubicBezTo>
                    <a:pt x="113" y="5"/>
                    <a:pt x="116" y="3"/>
                    <a:pt x="118" y="0"/>
                  </a:cubicBezTo>
                  <a:close/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" name="Freeform 74"/>
            <p:cNvSpPr/>
            <p:nvPr/>
          </p:nvSpPr>
          <p:spPr bwMode="auto">
            <a:xfrm>
              <a:off x="9375726" y="-3687117"/>
              <a:ext cx="269875" cy="577850"/>
            </a:xfrm>
            <a:custGeom>
              <a:avLst/>
              <a:gdLst>
                <a:gd name="T0" fmla="*/ 25 w 64"/>
                <a:gd name="T1" fmla="*/ 0 h 136"/>
                <a:gd name="T2" fmla="*/ 26 w 64"/>
                <a:gd name="T3" fmla="*/ 15 h 136"/>
                <a:gd name="T4" fmla="*/ 25 w 64"/>
                <a:gd name="T5" fmla="*/ 32 h 136"/>
                <a:gd name="T6" fmla="*/ 13 w 64"/>
                <a:gd name="T7" fmla="*/ 65 h 136"/>
                <a:gd name="T8" fmla="*/ 4 w 64"/>
                <a:gd name="T9" fmla="*/ 108 h 136"/>
                <a:gd name="T10" fmla="*/ 26 w 64"/>
                <a:gd name="T11" fmla="*/ 132 h 136"/>
                <a:gd name="T12" fmla="*/ 63 w 64"/>
                <a:gd name="T13" fmla="*/ 109 h 136"/>
                <a:gd name="T14" fmla="*/ 53 w 64"/>
                <a:gd name="T15" fmla="*/ 87 h 136"/>
                <a:gd name="T16" fmla="*/ 29 w 64"/>
                <a:gd name="T17" fmla="*/ 89 h 136"/>
                <a:gd name="T18" fmla="*/ 29 w 64"/>
                <a:gd name="T19" fmla="*/ 111 h 136"/>
                <a:gd name="T20" fmla="*/ 47 w 64"/>
                <a:gd name="T21" fmla="*/ 112 h 136"/>
                <a:gd name="T22" fmla="*/ 43 w 64"/>
                <a:gd name="T23" fmla="*/ 103 h 136"/>
                <a:gd name="T24" fmla="*/ 34 w 64"/>
                <a:gd name="T25" fmla="*/ 104 h 136"/>
                <a:gd name="T26" fmla="*/ 32 w 64"/>
                <a:gd name="T27" fmla="*/ 90 h 136"/>
                <a:gd name="T28" fmla="*/ 48 w 64"/>
                <a:gd name="T29" fmla="*/ 116 h 136"/>
                <a:gd name="T30" fmla="*/ 13 w 64"/>
                <a:gd name="T31" fmla="*/ 100 h 136"/>
                <a:gd name="T32" fmla="*/ 27 w 64"/>
                <a:gd name="T33" fmla="*/ 57 h 136"/>
                <a:gd name="T34" fmla="*/ 27 w 64"/>
                <a:gd name="T35" fmla="*/ 9 h 136"/>
                <a:gd name="T36" fmla="*/ 25 w 64"/>
                <a:gd name="T37" fmla="*/ 0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4" h="136">
                  <a:moveTo>
                    <a:pt x="25" y="0"/>
                  </a:moveTo>
                  <a:cubicBezTo>
                    <a:pt x="27" y="4"/>
                    <a:pt x="26" y="10"/>
                    <a:pt x="26" y="15"/>
                  </a:cubicBezTo>
                  <a:cubicBezTo>
                    <a:pt x="27" y="21"/>
                    <a:pt x="26" y="27"/>
                    <a:pt x="25" y="32"/>
                  </a:cubicBezTo>
                  <a:cubicBezTo>
                    <a:pt x="23" y="44"/>
                    <a:pt x="18" y="55"/>
                    <a:pt x="13" y="65"/>
                  </a:cubicBezTo>
                  <a:cubicBezTo>
                    <a:pt x="6" y="78"/>
                    <a:pt x="0" y="93"/>
                    <a:pt x="4" y="108"/>
                  </a:cubicBezTo>
                  <a:cubicBezTo>
                    <a:pt x="7" y="121"/>
                    <a:pt x="14" y="127"/>
                    <a:pt x="26" y="132"/>
                  </a:cubicBezTo>
                  <a:cubicBezTo>
                    <a:pt x="41" y="136"/>
                    <a:pt x="62" y="128"/>
                    <a:pt x="63" y="109"/>
                  </a:cubicBezTo>
                  <a:cubicBezTo>
                    <a:pt x="64" y="101"/>
                    <a:pt x="61" y="92"/>
                    <a:pt x="53" y="87"/>
                  </a:cubicBezTo>
                  <a:cubicBezTo>
                    <a:pt x="46" y="84"/>
                    <a:pt x="35" y="83"/>
                    <a:pt x="29" y="89"/>
                  </a:cubicBezTo>
                  <a:cubicBezTo>
                    <a:pt x="24" y="94"/>
                    <a:pt x="24" y="105"/>
                    <a:pt x="29" y="111"/>
                  </a:cubicBezTo>
                  <a:cubicBezTo>
                    <a:pt x="32" y="116"/>
                    <a:pt x="44" y="119"/>
                    <a:pt x="47" y="112"/>
                  </a:cubicBezTo>
                  <a:cubicBezTo>
                    <a:pt x="48" y="109"/>
                    <a:pt x="46" y="105"/>
                    <a:pt x="43" y="103"/>
                  </a:cubicBezTo>
                  <a:cubicBezTo>
                    <a:pt x="39" y="100"/>
                    <a:pt x="38" y="103"/>
                    <a:pt x="34" y="104"/>
                  </a:cubicBezTo>
                  <a:cubicBezTo>
                    <a:pt x="26" y="106"/>
                    <a:pt x="27" y="94"/>
                    <a:pt x="32" y="90"/>
                  </a:cubicBezTo>
                  <a:cubicBezTo>
                    <a:pt x="49" y="79"/>
                    <a:pt x="61" y="105"/>
                    <a:pt x="48" y="116"/>
                  </a:cubicBezTo>
                  <a:cubicBezTo>
                    <a:pt x="35" y="127"/>
                    <a:pt x="15" y="116"/>
                    <a:pt x="13" y="100"/>
                  </a:cubicBezTo>
                  <a:cubicBezTo>
                    <a:pt x="12" y="86"/>
                    <a:pt x="24" y="70"/>
                    <a:pt x="27" y="57"/>
                  </a:cubicBezTo>
                  <a:cubicBezTo>
                    <a:pt x="32" y="42"/>
                    <a:pt x="31" y="24"/>
                    <a:pt x="27" y="9"/>
                  </a:cubicBezTo>
                  <a:cubicBezTo>
                    <a:pt x="27" y="6"/>
                    <a:pt x="26" y="3"/>
                    <a:pt x="25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" name="Freeform 75"/>
            <p:cNvSpPr/>
            <p:nvPr/>
          </p:nvSpPr>
          <p:spPr bwMode="auto">
            <a:xfrm>
              <a:off x="9582101" y="-3760142"/>
              <a:ext cx="550863" cy="323850"/>
            </a:xfrm>
            <a:custGeom>
              <a:avLst/>
              <a:gdLst>
                <a:gd name="T0" fmla="*/ 0 w 130"/>
                <a:gd name="T1" fmla="*/ 0 h 76"/>
                <a:gd name="T2" fmla="*/ 14 w 130"/>
                <a:gd name="T3" fmla="*/ 7 h 76"/>
                <a:gd name="T4" fmla="*/ 29 w 130"/>
                <a:gd name="T5" fmla="*/ 17 h 76"/>
                <a:gd name="T6" fmla="*/ 51 w 130"/>
                <a:gd name="T7" fmla="*/ 43 h 76"/>
                <a:gd name="T8" fmla="*/ 84 w 130"/>
                <a:gd name="T9" fmla="*/ 72 h 76"/>
                <a:gd name="T10" fmla="*/ 116 w 130"/>
                <a:gd name="T11" fmla="*/ 65 h 76"/>
                <a:gd name="T12" fmla="*/ 114 w 130"/>
                <a:gd name="T13" fmla="*/ 22 h 76"/>
                <a:gd name="T14" fmla="*/ 90 w 130"/>
                <a:gd name="T15" fmla="*/ 20 h 76"/>
                <a:gd name="T16" fmla="*/ 80 w 130"/>
                <a:gd name="T17" fmla="*/ 41 h 76"/>
                <a:gd name="T18" fmla="*/ 99 w 130"/>
                <a:gd name="T19" fmla="*/ 52 h 76"/>
                <a:gd name="T20" fmla="*/ 108 w 130"/>
                <a:gd name="T21" fmla="*/ 37 h 76"/>
                <a:gd name="T22" fmla="*/ 99 w 130"/>
                <a:gd name="T23" fmla="*/ 36 h 76"/>
                <a:gd name="T24" fmla="*/ 95 w 130"/>
                <a:gd name="T25" fmla="*/ 45 h 76"/>
                <a:gd name="T26" fmla="*/ 82 w 130"/>
                <a:gd name="T27" fmla="*/ 39 h 76"/>
                <a:gd name="T28" fmla="*/ 113 w 130"/>
                <a:gd name="T29" fmla="*/ 38 h 76"/>
                <a:gd name="T30" fmla="*/ 82 w 130"/>
                <a:gd name="T31" fmla="*/ 60 h 76"/>
                <a:gd name="T32" fmla="*/ 51 w 130"/>
                <a:gd name="T33" fmla="*/ 27 h 76"/>
                <a:gd name="T34" fmla="*/ 10 w 130"/>
                <a:gd name="T35" fmla="*/ 3 h 76"/>
                <a:gd name="T36" fmla="*/ 0 w 130"/>
                <a:gd name="T37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30" h="76">
                  <a:moveTo>
                    <a:pt x="0" y="0"/>
                  </a:moveTo>
                  <a:cubicBezTo>
                    <a:pt x="5" y="1"/>
                    <a:pt x="10" y="5"/>
                    <a:pt x="14" y="7"/>
                  </a:cubicBezTo>
                  <a:cubicBezTo>
                    <a:pt x="20" y="9"/>
                    <a:pt x="24" y="13"/>
                    <a:pt x="29" y="17"/>
                  </a:cubicBezTo>
                  <a:cubicBezTo>
                    <a:pt x="37" y="24"/>
                    <a:pt x="45" y="34"/>
                    <a:pt x="51" y="43"/>
                  </a:cubicBezTo>
                  <a:cubicBezTo>
                    <a:pt x="59" y="56"/>
                    <a:pt x="68" y="69"/>
                    <a:pt x="84" y="72"/>
                  </a:cubicBezTo>
                  <a:cubicBezTo>
                    <a:pt x="97" y="76"/>
                    <a:pt x="106" y="73"/>
                    <a:pt x="116" y="65"/>
                  </a:cubicBezTo>
                  <a:cubicBezTo>
                    <a:pt x="127" y="54"/>
                    <a:pt x="130" y="32"/>
                    <a:pt x="114" y="22"/>
                  </a:cubicBezTo>
                  <a:cubicBezTo>
                    <a:pt x="107" y="17"/>
                    <a:pt x="98" y="15"/>
                    <a:pt x="90" y="20"/>
                  </a:cubicBezTo>
                  <a:cubicBezTo>
                    <a:pt x="84" y="24"/>
                    <a:pt x="78" y="33"/>
                    <a:pt x="80" y="41"/>
                  </a:cubicBezTo>
                  <a:cubicBezTo>
                    <a:pt x="81" y="48"/>
                    <a:pt x="91" y="53"/>
                    <a:pt x="99" y="52"/>
                  </a:cubicBezTo>
                  <a:cubicBezTo>
                    <a:pt x="105" y="52"/>
                    <a:pt x="113" y="43"/>
                    <a:pt x="108" y="37"/>
                  </a:cubicBezTo>
                  <a:cubicBezTo>
                    <a:pt x="106" y="34"/>
                    <a:pt x="103" y="34"/>
                    <a:pt x="99" y="36"/>
                  </a:cubicBezTo>
                  <a:cubicBezTo>
                    <a:pt x="94" y="38"/>
                    <a:pt x="97" y="41"/>
                    <a:pt x="95" y="45"/>
                  </a:cubicBezTo>
                  <a:cubicBezTo>
                    <a:pt x="93" y="53"/>
                    <a:pt x="83" y="46"/>
                    <a:pt x="82" y="39"/>
                  </a:cubicBezTo>
                  <a:cubicBezTo>
                    <a:pt x="81" y="19"/>
                    <a:pt x="109" y="22"/>
                    <a:pt x="113" y="38"/>
                  </a:cubicBezTo>
                  <a:cubicBezTo>
                    <a:pt x="116" y="55"/>
                    <a:pt x="96" y="67"/>
                    <a:pt x="82" y="60"/>
                  </a:cubicBezTo>
                  <a:cubicBezTo>
                    <a:pt x="69" y="54"/>
                    <a:pt x="61" y="37"/>
                    <a:pt x="51" y="27"/>
                  </a:cubicBezTo>
                  <a:cubicBezTo>
                    <a:pt x="40" y="15"/>
                    <a:pt x="25" y="8"/>
                    <a:pt x="10" y="3"/>
                  </a:cubicBezTo>
                  <a:cubicBezTo>
                    <a:pt x="7" y="2"/>
                    <a:pt x="4" y="1"/>
                    <a:pt x="0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" name="Freeform 76"/>
            <p:cNvSpPr/>
            <p:nvPr/>
          </p:nvSpPr>
          <p:spPr bwMode="auto">
            <a:xfrm>
              <a:off x="9604326" y="-4333229"/>
              <a:ext cx="457200" cy="454025"/>
            </a:xfrm>
            <a:custGeom>
              <a:avLst/>
              <a:gdLst>
                <a:gd name="T0" fmla="*/ 0 w 108"/>
                <a:gd name="T1" fmla="*/ 107 h 107"/>
                <a:gd name="T2" fmla="*/ 11 w 108"/>
                <a:gd name="T3" fmla="*/ 96 h 107"/>
                <a:gd name="T4" fmla="*/ 26 w 108"/>
                <a:gd name="T5" fmla="*/ 87 h 107"/>
                <a:gd name="T6" fmla="*/ 59 w 108"/>
                <a:gd name="T7" fmla="*/ 77 h 107"/>
                <a:gd name="T8" fmla="*/ 99 w 108"/>
                <a:gd name="T9" fmla="*/ 58 h 107"/>
                <a:gd name="T10" fmla="*/ 104 w 108"/>
                <a:gd name="T11" fmla="*/ 26 h 107"/>
                <a:gd name="T12" fmla="*/ 64 w 108"/>
                <a:gd name="T13" fmla="*/ 10 h 107"/>
                <a:gd name="T14" fmla="*/ 53 w 108"/>
                <a:gd name="T15" fmla="*/ 31 h 107"/>
                <a:gd name="T16" fmla="*/ 68 w 108"/>
                <a:gd name="T17" fmla="*/ 49 h 107"/>
                <a:gd name="T18" fmla="*/ 86 w 108"/>
                <a:gd name="T19" fmla="*/ 37 h 107"/>
                <a:gd name="T20" fmla="*/ 76 w 108"/>
                <a:gd name="T21" fmla="*/ 22 h 107"/>
                <a:gd name="T22" fmla="*/ 71 w 108"/>
                <a:gd name="T23" fmla="*/ 29 h 107"/>
                <a:gd name="T24" fmla="*/ 77 w 108"/>
                <a:gd name="T25" fmla="*/ 36 h 107"/>
                <a:gd name="T26" fmla="*/ 67 w 108"/>
                <a:gd name="T27" fmla="*/ 46 h 107"/>
                <a:gd name="T28" fmla="*/ 78 w 108"/>
                <a:gd name="T29" fmla="*/ 18 h 107"/>
                <a:gd name="T30" fmla="*/ 87 w 108"/>
                <a:gd name="T31" fmla="*/ 55 h 107"/>
                <a:gd name="T32" fmla="*/ 44 w 108"/>
                <a:gd name="T33" fmla="*/ 70 h 107"/>
                <a:gd name="T34" fmla="*/ 6 w 108"/>
                <a:gd name="T35" fmla="*/ 99 h 107"/>
                <a:gd name="T36" fmla="*/ 0 w 108"/>
                <a:gd name="T37" fmla="*/ 107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08" h="107">
                  <a:moveTo>
                    <a:pt x="0" y="107"/>
                  </a:moveTo>
                  <a:cubicBezTo>
                    <a:pt x="2" y="103"/>
                    <a:pt x="8" y="100"/>
                    <a:pt x="11" y="96"/>
                  </a:cubicBezTo>
                  <a:cubicBezTo>
                    <a:pt x="15" y="92"/>
                    <a:pt x="20" y="89"/>
                    <a:pt x="26" y="87"/>
                  </a:cubicBezTo>
                  <a:cubicBezTo>
                    <a:pt x="36" y="82"/>
                    <a:pt x="48" y="79"/>
                    <a:pt x="59" y="77"/>
                  </a:cubicBezTo>
                  <a:cubicBezTo>
                    <a:pt x="74" y="74"/>
                    <a:pt x="89" y="71"/>
                    <a:pt x="99" y="58"/>
                  </a:cubicBezTo>
                  <a:cubicBezTo>
                    <a:pt x="106" y="47"/>
                    <a:pt x="108" y="38"/>
                    <a:pt x="104" y="26"/>
                  </a:cubicBezTo>
                  <a:cubicBezTo>
                    <a:pt x="99" y="11"/>
                    <a:pt x="79" y="0"/>
                    <a:pt x="64" y="10"/>
                  </a:cubicBezTo>
                  <a:cubicBezTo>
                    <a:pt x="56" y="15"/>
                    <a:pt x="51" y="23"/>
                    <a:pt x="53" y="31"/>
                  </a:cubicBezTo>
                  <a:cubicBezTo>
                    <a:pt x="54" y="39"/>
                    <a:pt x="60" y="48"/>
                    <a:pt x="68" y="49"/>
                  </a:cubicBezTo>
                  <a:cubicBezTo>
                    <a:pt x="75" y="51"/>
                    <a:pt x="84" y="43"/>
                    <a:pt x="86" y="37"/>
                  </a:cubicBezTo>
                  <a:cubicBezTo>
                    <a:pt x="88" y="30"/>
                    <a:pt x="83" y="19"/>
                    <a:pt x="76" y="22"/>
                  </a:cubicBezTo>
                  <a:cubicBezTo>
                    <a:pt x="72" y="23"/>
                    <a:pt x="71" y="26"/>
                    <a:pt x="71" y="29"/>
                  </a:cubicBezTo>
                  <a:cubicBezTo>
                    <a:pt x="71" y="35"/>
                    <a:pt x="74" y="34"/>
                    <a:pt x="77" y="36"/>
                  </a:cubicBezTo>
                  <a:cubicBezTo>
                    <a:pt x="84" y="42"/>
                    <a:pt x="73" y="48"/>
                    <a:pt x="67" y="46"/>
                  </a:cubicBezTo>
                  <a:cubicBezTo>
                    <a:pt x="48" y="40"/>
                    <a:pt x="62" y="15"/>
                    <a:pt x="78" y="18"/>
                  </a:cubicBezTo>
                  <a:cubicBezTo>
                    <a:pt x="95" y="21"/>
                    <a:pt x="98" y="45"/>
                    <a:pt x="87" y="55"/>
                  </a:cubicBezTo>
                  <a:cubicBezTo>
                    <a:pt x="76" y="65"/>
                    <a:pt x="57" y="65"/>
                    <a:pt x="44" y="70"/>
                  </a:cubicBezTo>
                  <a:cubicBezTo>
                    <a:pt x="29" y="76"/>
                    <a:pt x="16" y="87"/>
                    <a:pt x="6" y="99"/>
                  </a:cubicBezTo>
                  <a:cubicBezTo>
                    <a:pt x="4" y="102"/>
                    <a:pt x="1" y="104"/>
                    <a:pt x="0" y="107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" name="Freeform 77"/>
            <p:cNvSpPr/>
            <p:nvPr/>
          </p:nvSpPr>
          <p:spPr bwMode="auto">
            <a:xfrm>
              <a:off x="9282063" y="-4541192"/>
              <a:ext cx="279400" cy="565150"/>
            </a:xfrm>
            <a:custGeom>
              <a:avLst/>
              <a:gdLst>
                <a:gd name="T0" fmla="*/ 53 w 66"/>
                <a:gd name="T1" fmla="*/ 133 h 133"/>
                <a:gd name="T2" fmla="*/ 49 w 66"/>
                <a:gd name="T3" fmla="*/ 118 h 133"/>
                <a:gd name="T4" fmla="*/ 49 w 66"/>
                <a:gd name="T5" fmla="*/ 101 h 133"/>
                <a:gd name="T6" fmla="*/ 56 w 66"/>
                <a:gd name="T7" fmla="*/ 67 h 133"/>
                <a:gd name="T8" fmla="*/ 60 w 66"/>
                <a:gd name="T9" fmla="*/ 23 h 133"/>
                <a:gd name="T10" fmla="*/ 34 w 66"/>
                <a:gd name="T11" fmla="*/ 3 h 133"/>
                <a:gd name="T12" fmla="*/ 1 w 66"/>
                <a:gd name="T13" fmla="*/ 30 h 133"/>
                <a:gd name="T14" fmla="*/ 14 w 66"/>
                <a:gd name="T15" fmla="*/ 50 h 133"/>
                <a:gd name="T16" fmla="*/ 37 w 66"/>
                <a:gd name="T17" fmla="*/ 46 h 133"/>
                <a:gd name="T18" fmla="*/ 35 w 66"/>
                <a:gd name="T19" fmla="*/ 24 h 133"/>
                <a:gd name="T20" fmla="*/ 17 w 66"/>
                <a:gd name="T21" fmla="*/ 25 h 133"/>
                <a:gd name="T22" fmla="*/ 21 w 66"/>
                <a:gd name="T23" fmla="*/ 33 h 133"/>
                <a:gd name="T24" fmla="*/ 30 w 66"/>
                <a:gd name="T25" fmla="*/ 31 h 133"/>
                <a:gd name="T26" fmla="*/ 34 w 66"/>
                <a:gd name="T27" fmla="*/ 45 h 133"/>
                <a:gd name="T28" fmla="*/ 15 w 66"/>
                <a:gd name="T29" fmla="*/ 21 h 133"/>
                <a:gd name="T30" fmla="*/ 51 w 66"/>
                <a:gd name="T31" fmla="*/ 32 h 133"/>
                <a:gd name="T32" fmla="*/ 43 w 66"/>
                <a:gd name="T33" fmla="*/ 77 h 133"/>
                <a:gd name="T34" fmla="*/ 49 w 66"/>
                <a:gd name="T35" fmla="*/ 124 h 133"/>
                <a:gd name="T36" fmla="*/ 53 w 66"/>
                <a:gd name="T37" fmla="*/ 133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6" h="133">
                  <a:moveTo>
                    <a:pt x="53" y="133"/>
                  </a:moveTo>
                  <a:cubicBezTo>
                    <a:pt x="51" y="129"/>
                    <a:pt x="50" y="123"/>
                    <a:pt x="49" y="118"/>
                  </a:cubicBezTo>
                  <a:cubicBezTo>
                    <a:pt x="48" y="113"/>
                    <a:pt x="48" y="107"/>
                    <a:pt x="49" y="101"/>
                  </a:cubicBezTo>
                  <a:cubicBezTo>
                    <a:pt x="49" y="90"/>
                    <a:pt x="52" y="78"/>
                    <a:pt x="56" y="67"/>
                  </a:cubicBezTo>
                  <a:cubicBezTo>
                    <a:pt x="62" y="53"/>
                    <a:pt x="66" y="38"/>
                    <a:pt x="60" y="23"/>
                  </a:cubicBezTo>
                  <a:cubicBezTo>
                    <a:pt x="54" y="11"/>
                    <a:pt x="47" y="5"/>
                    <a:pt x="34" y="3"/>
                  </a:cubicBezTo>
                  <a:cubicBezTo>
                    <a:pt x="19" y="0"/>
                    <a:pt x="0" y="11"/>
                    <a:pt x="1" y="30"/>
                  </a:cubicBezTo>
                  <a:cubicBezTo>
                    <a:pt x="1" y="38"/>
                    <a:pt x="5" y="47"/>
                    <a:pt x="14" y="50"/>
                  </a:cubicBezTo>
                  <a:cubicBezTo>
                    <a:pt x="21" y="53"/>
                    <a:pt x="32" y="52"/>
                    <a:pt x="37" y="46"/>
                  </a:cubicBezTo>
                  <a:cubicBezTo>
                    <a:pt x="42" y="40"/>
                    <a:pt x="40" y="29"/>
                    <a:pt x="35" y="24"/>
                  </a:cubicBezTo>
                  <a:cubicBezTo>
                    <a:pt x="30" y="19"/>
                    <a:pt x="19" y="17"/>
                    <a:pt x="17" y="25"/>
                  </a:cubicBezTo>
                  <a:cubicBezTo>
                    <a:pt x="16" y="29"/>
                    <a:pt x="18" y="32"/>
                    <a:pt x="21" y="33"/>
                  </a:cubicBezTo>
                  <a:cubicBezTo>
                    <a:pt x="26" y="36"/>
                    <a:pt x="27" y="32"/>
                    <a:pt x="30" y="31"/>
                  </a:cubicBezTo>
                  <a:cubicBezTo>
                    <a:pt x="38" y="28"/>
                    <a:pt x="39" y="40"/>
                    <a:pt x="34" y="45"/>
                  </a:cubicBezTo>
                  <a:cubicBezTo>
                    <a:pt x="19" y="58"/>
                    <a:pt x="4" y="34"/>
                    <a:pt x="15" y="21"/>
                  </a:cubicBezTo>
                  <a:cubicBezTo>
                    <a:pt x="26" y="8"/>
                    <a:pt x="48" y="17"/>
                    <a:pt x="51" y="32"/>
                  </a:cubicBezTo>
                  <a:cubicBezTo>
                    <a:pt x="54" y="46"/>
                    <a:pt x="45" y="63"/>
                    <a:pt x="43" y="77"/>
                  </a:cubicBezTo>
                  <a:cubicBezTo>
                    <a:pt x="41" y="93"/>
                    <a:pt x="44" y="110"/>
                    <a:pt x="49" y="124"/>
                  </a:cubicBezTo>
                  <a:cubicBezTo>
                    <a:pt x="50" y="127"/>
                    <a:pt x="51" y="131"/>
                    <a:pt x="53" y="133"/>
                  </a:cubicBezTo>
                  <a:close/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" name="Freeform 78"/>
            <p:cNvSpPr/>
            <p:nvPr/>
          </p:nvSpPr>
          <p:spPr bwMode="auto">
            <a:xfrm>
              <a:off x="8786763" y="-4231629"/>
              <a:ext cx="554038" cy="301625"/>
            </a:xfrm>
            <a:custGeom>
              <a:avLst/>
              <a:gdLst>
                <a:gd name="T0" fmla="*/ 131 w 131"/>
                <a:gd name="T1" fmla="*/ 71 h 71"/>
                <a:gd name="T2" fmla="*/ 117 w 131"/>
                <a:gd name="T3" fmla="*/ 66 h 71"/>
                <a:gd name="T4" fmla="*/ 102 w 131"/>
                <a:gd name="T5" fmla="*/ 56 h 71"/>
                <a:gd name="T6" fmla="*/ 79 w 131"/>
                <a:gd name="T7" fmla="*/ 31 h 71"/>
                <a:gd name="T8" fmla="*/ 44 w 131"/>
                <a:gd name="T9" fmla="*/ 3 h 71"/>
                <a:gd name="T10" fmla="*/ 13 w 131"/>
                <a:gd name="T11" fmla="*/ 12 h 71"/>
                <a:gd name="T12" fmla="*/ 16 w 131"/>
                <a:gd name="T13" fmla="*/ 55 h 71"/>
                <a:gd name="T14" fmla="*/ 40 w 131"/>
                <a:gd name="T15" fmla="*/ 56 h 71"/>
                <a:gd name="T16" fmla="*/ 50 w 131"/>
                <a:gd name="T17" fmla="*/ 34 h 71"/>
                <a:gd name="T18" fmla="*/ 31 w 131"/>
                <a:gd name="T19" fmla="*/ 24 h 71"/>
                <a:gd name="T20" fmla="*/ 22 w 131"/>
                <a:gd name="T21" fmla="*/ 39 h 71"/>
                <a:gd name="T22" fmla="*/ 31 w 131"/>
                <a:gd name="T23" fmla="*/ 40 h 71"/>
                <a:gd name="T24" fmla="*/ 34 w 131"/>
                <a:gd name="T25" fmla="*/ 31 h 71"/>
                <a:gd name="T26" fmla="*/ 47 w 131"/>
                <a:gd name="T27" fmla="*/ 36 h 71"/>
                <a:gd name="T28" fmla="*/ 17 w 131"/>
                <a:gd name="T29" fmla="*/ 38 h 71"/>
                <a:gd name="T30" fmla="*/ 47 w 131"/>
                <a:gd name="T31" fmla="*/ 15 h 71"/>
                <a:gd name="T32" fmla="*/ 79 w 131"/>
                <a:gd name="T33" fmla="*/ 47 h 71"/>
                <a:gd name="T34" fmla="*/ 121 w 131"/>
                <a:gd name="T35" fmla="*/ 69 h 71"/>
                <a:gd name="T36" fmla="*/ 131 w 131"/>
                <a:gd name="T37" fmla="*/ 71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31" h="71">
                  <a:moveTo>
                    <a:pt x="131" y="71"/>
                  </a:moveTo>
                  <a:cubicBezTo>
                    <a:pt x="126" y="71"/>
                    <a:pt x="121" y="67"/>
                    <a:pt x="117" y="66"/>
                  </a:cubicBezTo>
                  <a:cubicBezTo>
                    <a:pt x="111" y="63"/>
                    <a:pt x="106" y="60"/>
                    <a:pt x="102" y="56"/>
                  </a:cubicBezTo>
                  <a:cubicBezTo>
                    <a:pt x="93" y="49"/>
                    <a:pt x="85" y="40"/>
                    <a:pt x="79" y="31"/>
                  </a:cubicBezTo>
                  <a:cubicBezTo>
                    <a:pt x="70" y="18"/>
                    <a:pt x="60" y="6"/>
                    <a:pt x="44" y="3"/>
                  </a:cubicBezTo>
                  <a:cubicBezTo>
                    <a:pt x="32" y="0"/>
                    <a:pt x="22" y="3"/>
                    <a:pt x="13" y="12"/>
                  </a:cubicBezTo>
                  <a:cubicBezTo>
                    <a:pt x="2" y="23"/>
                    <a:pt x="0" y="45"/>
                    <a:pt x="16" y="55"/>
                  </a:cubicBezTo>
                  <a:cubicBezTo>
                    <a:pt x="24" y="60"/>
                    <a:pt x="33" y="61"/>
                    <a:pt x="40" y="56"/>
                  </a:cubicBezTo>
                  <a:cubicBezTo>
                    <a:pt x="47" y="51"/>
                    <a:pt x="52" y="43"/>
                    <a:pt x="50" y="34"/>
                  </a:cubicBezTo>
                  <a:cubicBezTo>
                    <a:pt x="48" y="27"/>
                    <a:pt x="38" y="22"/>
                    <a:pt x="31" y="24"/>
                  </a:cubicBezTo>
                  <a:cubicBezTo>
                    <a:pt x="24" y="25"/>
                    <a:pt x="16" y="33"/>
                    <a:pt x="22" y="39"/>
                  </a:cubicBezTo>
                  <a:cubicBezTo>
                    <a:pt x="24" y="42"/>
                    <a:pt x="27" y="42"/>
                    <a:pt x="31" y="40"/>
                  </a:cubicBezTo>
                  <a:cubicBezTo>
                    <a:pt x="35" y="38"/>
                    <a:pt x="33" y="35"/>
                    <a:pt x="34" y="31"/>
                  </a:cubicBezTo>
                  <a:cubicBezTo>
                    <a:pt x="36" y="23"/>
                    <a:pt x="47" y="30"/>
                    <a:pt x="47" y="36"/>
                  </a:cubicBezTo>
                  <a:cubicBezTo>
                    <a:pt x="49" y="56"/>
                    <a:pt x="21" y="55"/>
                    <a:pt x="17" y="38"/>
                  </a:cubicBezTo>
                  <a:cubicBezTo>
                    <a:pt x="13" y="22"/>
                    <a:pt x="33" y="9"/>
                    <a:pt x="47" y="15"/>
                  </a:cubicBezTo>
                  <a:cubicBezTo>
                    <a:pt x="60" y="20"/>
                    <a:pt x="69" y="38"/>
                    <a:pt x="79" y="47"/>
                  </a:cubicBezTo>
                  <a:cubicBezTo>
                    <a:pt x="91" y="58"/>
                    <a:pt x="106" y="65"/>
                    <a:pt x="121" y="69"/>
                  </a:cubicBezTo>
                  <a:cubicBezTo>
                    <a:pt x="125" y="70"/>
                    <a:pt x="128" y="71"/>
                    <a:pt x="131" y="71"/>
                  </a:cubicBezTo>
                  <a:close/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" name="Freeform 79"/>
            <p:cNvSpPr/>
            <p:nvPr/>
          </p:nvSpPr>
          <p:spPr bwMode="auto">
            <a:xfrm>
              <a:off x="9218563" y="-4077642"/>
              <a:ext cx="490538" cy="492125"/>
            </a:xfrm>
            <a:custGeom>
              <a:avLst/>
              <a:gdLst>
                <a:gd name="T0" fmla="*/ 46 w 116"/>
                <a:gd name="T1" fmla="*/ 109 h 116"/>
                <a:gd name="T2" fmla="*/ 109 w 116"/>
                <a:gd name="T3" fmla="*/ 70 h 116"/>
                <a:gd name="T4" fmla="*/ 70 w 116"/>
                <a:gd name="T5" fmla="*/ 6 h 116"/>
                <a:gd name="T6" fmla="*/ 6 w 116"/>
                <a:gd name="T7" fmla="*/ 46 h 116"/>
                <a:gd name="T8" fmla="*/ 46 w 116"/>
                <a:gd name="T9" fmla="*/ 109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6" h="116">
                  <a:moveTo>
                    <a:pt x="46" y="109"/>
                  </a:moveTo>
                  <a:cubicBezTo>
                    <a:pt x="74" y="116"/>
                    <a:pt x="103" y="98"/>
                    <a:pt x="109" y="70"/>
                  </a:cubicBezTo>
                  <a:cubicBezTo>
                    <a:pt x="116" y="41"/>
                    <a:pt x="98" y="13"/>
                    <a:pt x="70" y="6"/>
                  </a:cubicBezTo>
                  <a:cubicBezTo>
                    <a:pt x="41" y="0"/>
                    <a:pt x="13" y="18"/>
                    <a:pt x="6" y="46"/>
                  </a:cubicBezTo>
                  <a:cubicBezTo>
                    <a:pt x="0" y="74"/>
                    <a:pt x="17" y="103"/>
                    <a:pt x="46" y="109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" name="Freeform 80"/>
            <p:cNvSpPr/>
            <p:nvPr/>
          </p:nvSpPr>
          <p:spPr bwMode="auto">
            <a:xfrm>
              <a:off x="9069338" y="-3844279"/>
              <a:ext cx="446088" cy="722313"/>
            </a:xfrm>
            <a:custGeom>
              <a:avLst/>
              <a:gdLst>
                <a:gd name="T0" fmla="*/ 38 w 105"/>
                <a:gd name="T1" fmla="*/ 147 h 170"/>
                <a:gd name="T2" fmla="*/ 97 w 105"/>
                <a:gd name="T3" fmla="*/ 97 h 170"/>
                <a:gd name="T4" fmla="*/ 102 w 105"/>
                <a:gd name="T5" fmla="*/ 53 h 170"/>
                <a:gd name="T6" fmla="*/ 97 w 105"/>
                <a:gd name="T7" fmla="*/ 26 h 170"/>
                <a:gd name="T8" fmla="*/ 102 w 105"/>
                <a:gd name="T9" fmla="*/ 0 h 170"/>
                <a:gd name="T10" fmla="*/ 90 w 105"/>
                <a:gd name="T11" fmla="*/ 13 h 170"/>
                <a:gd name="T12" fmla="*/ 72 w 105"/>
                <a:gd name="T13" fmla="*/ 27 h 170"/>
                <a:gd name="T14" fmla="*/ 38 w 105"/>
                <a:gd name="T15" fmla="*/ 51 h 170"/>
                <a:gd name="T16" fmla="*/ 15 w 105"/>
                <a:gd name="T17" fmla="*/ 97 h 170"/>
                <a:gd name="T18" fmla="*/ 12 w 105"/>
                <a:gd name="T19" fmla="*/ 151 h 170"/>
                <a:gd name="T20" fmla="*/ 7 w 105"/>
                <a:gd name="T21" fmla="*/ 161 h 170"/>
                <a:gd name="T22" fmla="*/ 4 w 105"/>
                <a:gd name="T23" fmla="*/ 166 h 170"/>
                <a:gd name="T24" fmla="*/ 2 w 105"/>
                <a:gd name="T25" fmla="*/ 168 h 170"/>
                <a:gd name="T26" fmla="*/ 0 w 105"/>
                <a:gd name="T27" fmla="*/ 170 h 170"/>
                <a:gd name="T28" fmla="*/ 3 w 105"/>
                <a:gd name="T29" fmla="*/ 168 h 170"/>
                <a:gd name="T30" fmla="*/ 6 w 105"/>
                <a:gd name="T31" fmla="*/ 166 h 170"/>
                <a:gd name="T32" fmla="*/ 11 w 105"/>
                <a:gd name="T33" fmla="*/ 162 h 170"/>
                <a:gd name="T34" fmla="*/ 23 w 105"/>
                <a:gd name="T35" fmla="*/ 154 h 170"/>
                <a:gd name="T36" fmla="*/ 38 w 105"/>
                <a:gd name="T37" fmla="*/ 147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05" h="170">
                  <a:moveTo>
                    <a:pt x="38" y="147"/>
                  </a:moveTo>
                  <a:cubicBezTo>
                    <a:pt x="61" y="136"/>
                    <a:pt x="87" y="122"/>
                    <a:pt x="97" y="97"/>
                  </a:cubicBezTo>
                  <a:cubicBezTo>
                    <a:pt x="103" y="83"/>
                    <a:pt x="105" y="68"/>
                    <a:pt x="102" y="53"/>
                  </a:cubicBezTo>
                  <a:cubicBezTo>
                    <a:pt x="100" y="43"/>
                    <a:pt x="97" y="35"/>
                    <a:pt x="97" y="26"/>
                  </a:cubicBezTo>
                  <a:cubicBezTo>
                    <a:pt x="98" y="17"/>
                    <a:pt x="100" y="8"/>
                    <a:pt x="102" y="0"/>
                  </a:cubicBezTo>
                  <a:cubicBezTo>
                    <a:pt x="101" y="4"/>
                    <a:pt x="93" y="10"/>
                    <a:pt x="90" y="13"/>
                  </a:cubicBezTo>
                  <a:cubicBezTo>
                    <a:pt x="84" y="18"/>
                    <a:pt x="78" y="22"/>
                    <a:pt x="72" y="27"/>
                  </a:cubicBezTo>
                  <a:cubicBezTo>
                    <a:pt x="60" y="34"/>
                    <a:pt x="48" y="41"/>
                    <a:pt x="38" y="51"/>
                  </a:cubicBezTo>
                  <a:cubicBezTo>
                    <a:pt x="25" y="63"/>
                    <a:pt x="18" y="80"/>
                    <a:pt x="15" y="97"/>
                  </a:cubicBezTo>
                  <a:cubicBezTo>
                    <a:pt x="12" y="115"/>
                    <a:pt x="17" y="133"/>
                    <a:pt x="12" y="151"/>
                  </a:cubicBezTo>
                  <a:cubicBezTo>
                    <a:pt x="10" y="154"/>
                    <a:pt x="9" y="158"/>
                    <a:pt x="7" y="161"/>
                  </a:cubicBezTo>
                  <a:cubicBezTo>
                    <a:pt x="6" y="163"/>
                    <a:pt x="5" y="164"/>
                    <a:pt x="4" y="166"/>
                  </a:cubicBezTo>
                  <a:cubicBezTo>
                    <a:pt x="3" y="167"/>
                    <a:pt x="3" y="167"/>
                    <a:pt x="2" y="168"/>
                  </a:cubicBezTo>
                  <a:cubicBezTo>
                    <a:pt x="1" y="169"/>
                    <a:pt x="1" y="170"/>
                    <a:pt x="0" y="170"/>
                  </a:cubicBezTo>
                  <a:cubicBezTo>
                    <a:pt x="2" y="169"/>
                    <a:pt x="2" y="169"/>
                    <a:pt x="3" y="168"/>
                  </a:cubicBezTo>
                  <a:cubicBezTo>
                    <a:pt x="4" y="168"/>
                    <a:pt x="5" y="167"/>
                    <a:pt x="6" y="166"/>
                  </a:cubicBezTo>
                  <a:cubicBezTo>
                    <a:pt x="8" y="165"/>
                    <a:pt x="9" y="163"/>
                    <a:pt x="11" y="162"/>
                  </a:cubicBezTo>
                  <a:cubicBezTo>
                    <a:pt x="15" y="159"/>
                    <a:pt x="19" y="157"/>
                    <a:pt x="23" y="154"/>
                  </a:cubicBezTo>
                  <a:cubicBezTo>
                    <a:pt x="28" y="152"/>
                    <a:pt x="33" y="149"/>
                    <a:pt x="38" y="147"/>
                  </a:cubicBezTo>
                </a:path>
              </a:pathLst>
            </a:custGeom>
            <a:gradFill>
              <a:gsLst>
                <a:gs pos="0">
                  <a:srgbClr val="FF0000"/>
                </a:gs>
                <a:gs pos="61000">
                  <a:srgbClr val="C00000"/>
                </a:gs>
                <a:gs pos="100000">
                  <a:srgbClr val="800000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" name="Freeform 81"/>
            <p:cNvSpPr/>
            <p:nvPr/>
          </p:nvSpPr>
          <p:spPr bwMode="auto">
            <a:xfrm>
              <a:off x="9226501" y="-3844279"/>
              <a:ext cx="288925" cy="479425"/>
            </a:xfrm>
            <a:custGeom>
              <a:avLst/>
              <a:gdLst>
                <a:gd name="T0" fmla="*/ 65 w 68"/>
                <a:gd name="T1" fmla="*/ 53 h 113"/>
                <a:gd name="T2" fmla="*/ 60 w 68"/>
                <a:gd name="T3" fmla="*/ 26 h 113"/>
                <a:gd name="T4" fmla="*/ 65 w 68"/>
                <a:gd name="T5" fmla="*/ 0 h 113"/>
                <a:gd name="T6" fmla="*/ 53 w 68"/>
                <a:gd name="T7" fmla="*/ 13 h 113"/>
                <a:gd name="T8" fmla="*/ 35 w 68"/>
                <a:gd name="T9" fmla="*/ 27 h 113"/>
                <a:gd name="T10" fmla="*/ 1 w 68"/>
                <a:gd name="T11" fmla="*/ 51 h 113"/>
                <a:gd name="T12" fmla="*/ 0 w 68"/>
                <a:gd name="T13" fmla="*/ 52 h 113"/>
                <a:gd name="T14" fmla="*/ 36 w 68"/>
                <a:gd name="T15" fmla="*/ 50 h 113"/>
                <a:gd name="T16" fmla="*/ 8 w 68"/>
                <a:gd name="T17" fmla="*/ 113 h 113"/>
                <a:gd name="T18" fmla="*/ 48 w 68"/>
                <a:gd name="T19" fmla="*/ 58 h 113"/>
                <a:gd name="T20" fmla="*/ 59 w 68"/>
                <a:gd name="T21" fmla="*/ 99 h 113"/>
                <a:gd name="T22" fmla="*/ 60 w 68"/>
                <a:gd name="T23" fmla="*/ 97 h 113"/>
                <a:gd name="T24" fmla="*/ 65 w 68"/>
                <a:gd name="T25" fmla="*/ 53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8" h="113">
                  <a:moveTo>
                    <a:pt x="65" y="53"/>
                  </a:moveTo>
                  <a:cubicBezTo>
                    <a:pt x="63" y="43"/>
                    <a:pt x="60" y="35"/>
                    <a:pt x="60" y="26"/>
                  </a:cubicBezTo>
                  <a:cubicBezTo>
                    <a:pt x="61" y="17"/>
                    <a:pt x="63" y="8"/>
                    <a:pt x="65" y="0"/>
                  </a:cubicBezTo>
                  <a:cubicBezTo>
                    <a:pt x="64" y="4"/>
                    <a:pt x="56" y="10"/>
                    <a:pt x="53" y="13"/>
                  </a:cubicBezTo>
                  <a:cubicBezTo>
                    <a:pt x="47" y="18"/>
                    <a:pt x="41" y="22"/>
                    <a:pt x="35" y="27"/>
                  </a:cubicBezTo>
                  <a:cubicBezTo>
                    <a:pt x="23" y="34"/>
                    <a:pt x="11" y="41"/>
                    <a:pt x="1" y="51"/>
                  </a:cubicBezTo>
                  <a:cubicBezTo>
                    <a:pt x="0" y="51"/>
                    <a:pt x="0" y="52"/>
                    <a:pt x="0" y="52"/>
                  </a:cubicBezTo>
                  <a:cubicBezTo>
                    <a:pt x="26" y="50"/>
                    <a:pt x="32" y="43"/>
                    <a:pt x="36" y="50"/>
                  </a:cubicBezTo>
                  <a:cubicBezTo>
                    <a:pt x="36" y="76"/>
                    <a:pt x="22" y="98"/>
                    <a:pt x="8" y="113"/>
                  </a:cubicBezTo>
                  <a:cubicBezTo>
                    <a:pt x="38" y="88"/>
                    <a:pt x="40" y="52"/>
                    <a:pt x="48" y="58"/>
                  </a:cubicBezTo>
                  <a:cubicBezTo>
                    <a:pt x="58" y="70"/>
                    <a:pt x="61" y="86"/>
                    <a:pt x="59" y="99"/>
                  </a:cubicBezTo>
                  <a:cubicBezTo>
                    <a:pt x="59" y="98"/>
                    <a:pt x="60" y="98"/>
                    <a:pt x="60" y="97"/>
                  </a:cubicBezTo>
                  <a:cubicBezTo>
                    <a:pt x="66" y="83"/>
                    <a:pt x="68" y="68"/>
                    <a:pt x="65" y="53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" name="Freeform 82"/>
            <p:cNvSpPr/>
            <p:nvPr/>
          </p:nvSpPr>
          <p:spPr bwMode="auto">
            <a:xfrm>
              <a:off x="9493201" y="-3823642"/>
              <a:ext cx="407988" cy="742950"/>
            </a:xfrm>
            <a:custGeom>
              <a:avLst/>
              <a:gdLst>
                <a:gd name="T0" fmla="*/ 93 w 96"/>
                <a:gd name="T1" fmla="*/ 130 h 175"/>
                <a:gd name="T2" fmla="*/ 80 w 96"/>
                <a:gd name="T3" fmla="*/ 54 h 175"/>
                <a:gd name="T4" fmla="*/ 45 w 96"/>
                <a:gd name="T5" fmla="*/ 27 h 175"/>
                <a:gd name="T6" fmla="*/ 19 w 96"/>
                <a:gd name="T7" fmla="*/ 17 h 175"/>
                <a:gd name="T8" fmla="*/ 0 w 96"/>
                <a:gd name="T9" fmla="*/ 0 h 175"/>
                <a:gd name="T10" fmla="*/ 4 w 96"/>
                <a:gd name="T11" fmla="*/ 17 h 175"/>
                <a:gd name="T12" fmla="*/ 7 w 96"/>
                <a:gd name="T13" fmla="*/ 39 h 175"/>
                <a:gd name="T14" fmla="*/ 10 w 96"/>
                <a:gd name="T15" fmla="*/ 81 h 175"/>
                <a:gd name="T16" fmla="*/ 39 w 96"/>
                <a:gd name="T17" fmla="*/ 125 h 175"/>
                <a:gd name="T18" fmla="*/ 82 w 96"/>
                <a:gd name="T19" fmla="*/ 155 h 175"/>
                <a:gd name="T20" fmla="*/ 89 w 96"/>
                <a:gd name="T21" fmla="*/ 164 h 175"/>
                <a:gd name="T22" fmla="*/ 91 w 96"/>
                <a:gd name="T23" fmla="*/ 170 h 175"/>
                <a:gd name="T24" fmla="*/ 93 w 96"/>
                <a:gd name="T25" fmla="*/ 172 h 175"/>
                <a:gd name="T26" fmla="*/ 93 w 96"/>
                <a:gd name="T27" fmla="*/ 175 h 175"/>
                <a:gd name="T28" fmla="*/ 93 w 96"/>
                <a:gd name="T29" fmla="*/ 171 h 175"/>
                <a:gd name="T30" fmla="*/ 93 w 96"/>
                <a:gd name="T31" fmla="*/ 168 h 175"/>
                <a:gd name="T32" fmla="*/ 92 w 96"/>
                <a:gd name="T33" fmla="*/ 161 h 175"/>
                <a:gd name="T34" fmla="*/ 92 w 96"/>
                <a:gd name="T35" fmla="*/ 147 h 175"/>
                <a:gd name="T36" fmla="*/ 93 w 96"/>
                <a:gd name="T37" fmla="*/ 130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96" h="175">
                  <a:moveTo>
                    <a:pt x="93" y="130"/>
                  </a:moveTo>
                  <a:cubicBezTo>
                    <a:pt x="96" y="105"/>
                    <a:pt x="96" y="75"/>
                    <a:pt x="80" y="54"/>
                  </a:cubicBezTo>
                  <a:cubicBezTo>
                    <a:pt x="71" y="42"/>
                    <a:pt x="59" y="33"/>
                    <a:pt x="45" y="27"/>
                  </a:cubicBezTo>
                  <a:cubicBezTo>
                    <a:pt x="36" y="24"/>
                    <a:pt x="27" y="23"/>
                    <a:pt x="19" y="17"/>
                  </a:cubicBezTo>
                  <a:cubicBezTo>
                    <a:pt x="12" y="12"/>
                    <a:pt x="6" y="6"/>
                    <a:pt x="0" y="0"/>
                  </a:cubicBezTo>
                  <a:cubicBezTo>
                    <a:pt x="3" y="3"/>
                    <a:pt x="3" y="13"/>
                    <a:pt x="4" y="17"/>
                  </a:cubicBezTo>
                  <a:cubicBezTo>
                    <a:pt x="6" y="25"/>
                    <a:pt x="7" y="32"/>
                    <a:pt x="7" y="39"/>
                  </a:cubicBezTo>
                  <a:cubicBezTo>
                    <a:pt x="8" y="53"/>
                    <a:pt x="7" y="68"/>
                    <a:pt x="10" y="81"/>
                  </a:cubicBezTo>
                  <a:cubicBezTo>
                    <a:pt x="14" y="99"/>
                    <a:pt x="25" y="113"/>
                    <a:pt x="39" y="125"/>
                  </a:cubicBezTo>
                  <a:cubicBezTo>
                    <a:pt x="52" y="136"/>
                    <a:pt x="71" y="141"/>
                    <a:pt x="82" y="155"/>
                  </a:cubicBezTo>
                  <a:cubicBezTo>
                    <a:pt x="85" y="158"/>
                    <a:pt x="87" y="161"/>
                    <a:pt x="89" y="164"/>
                  </a:cubicBezTo>
                  <a:cubicBezTo>
                    <a:pt x="90" y="166"/>
                    <a:pt x="91" y="168"/>
                    <a:pt x="91" y="170"/>
                  </a:cubicBezTo>
                  <a:cubicBezTo>
                    <a:pt x="92" y="171"/>
                    <a:pt x="92" y="171"/>
                    <a:pt x="93" y="172"/>
                  </a:cubicBezTo>
                  <a:cubicBezTo>
                    <a:pt x="93" y="173"/>
                    <a:pt x="93" y="174"/>
                    <a:pt x="93" y="175"/>
                  </a:cubicBezTo>
                  <a:cubicBezTo>
                    <a:pt x="93" y="172"/>
                    <a:pt x="93" y="172"/>
                    <a:pt x="93" y="171"/>
                  </a:cubicBezTo>
                  <a:cubicBezTo>
                    <a:pt x="93" y="170"/>
                    <a:pt x="93" y="169"/>
                    <a:pt x="93" y="168"/>
                  </a:cubicBezTo>
                  <a:cubicBezTo>
                    <a:pt x="93" y="165"/>
                    <a:pt x="92" y="164"/>
                    <a:pt x="92" y="161"/>
                  </a:cubicBezTo>
                  <a:cubicBezTo>
                    <a:pt x="92" y="157"/>
                    <a:pt x="92" y="152"/>
                    <a:pt x="92" y="147"/>
                  </a:cubicBezTo>
                  <a:cubicBezTo>
                    <a:pt x="92" y="142"/>
                    <a:pt x="92" y="136"/>
                    <a:pt x="93" y="130"/>
                  </a:cubicBezTo>
                </a:path>
              </a:pathLst>
            </a:custGeom>
            <a:gradFill>
              <a:gsLst>
                <a:gs pos="0">
                  <a:srgbClr val="FF0000"/>
                </a:gs>
                <a:gs pos="61000">
                  <a:srgbClr val="C00000"/>
                </a:gs>
                <a:gs pos="100000">
                  <a:srgbClr val="800000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" name="Freeform 83"/>
            <p:cNvSpPr/>
            <p:nvPr/>
          </p:nvSpPr>
          <p:spPr bwMode="auto">
            <a:xfrm>
              <a:off x="9493201" y="-3823642"/>
              <a:ext cx="347663" cy="454025"/>
            </a:xfrm>
            <a:custGeom>
              <a:avLst/>
              <a:gdLst>
                <a:gd name="T0" fmla="*/ 45 w 82"/>
                <a:gd name="T1" fmla="*/ 27 h 107"/>
                <a:gd name="T2" fmla="*/ 19 w 82"/>
                <a:gd name="T3" fmla="*/ 17 h 107"/>
                <a:gd name="T4" fmla="*/ 0 w 82"/>
                <a:gd name="T5" fmla="*/ 0 h 107"/>
                <a:gd name="T6" fmla="*/ 4 w 82"/>
                <a:gd name="T7" fmla="*/ 17 h 107"/>
                <a:gd name="T8" fmla="*/ 7 w 82"/>
                <a:gd name="T9" fmla="*/ 39 h 107"/>
                <a:gd name="T10" fmla="*/ 10 w 82"/>
                <a:gd name="T11" fmla="*/ 81 h 107"/>
                <a:gd name="T12" fmla="*/ 11 w 82"/>
                <a:gd name="T13" fmla="*/ 83 h 107"/>
                <a:gd name="T14" fmla="*/ 28 w 82"/>
                <a:gd name="T15" fmla="*/ 51 h 107"/>
                <a:gd name="T16" fmla="*/ 67 w 82"/>
                <a:gd name="T17" fmla="*/ 107 h 107"/>
                <a:gd name="T18" fmla="*/ 41 w 82"/>
                <a:gd name="T19" fmla="*/ 44 h 107"/>
                <a:gd name="T20" fmla="*/ 82 w 82"/>
                <a:gd name="T21" fmla="*/ 56 h 107"/>
                <a:gd name="T22" fmla="*/ 80 w 82"/>
                <a:gd name="T23" fmla="*/ 54 h 107"/>
                <a:gd name="T24" fmla="*/ 45 w 82"/>
                <a:gd name="T25" fmla="*/ 27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82" h="107">
                  <a:moveTo>
                    <a:pt x="45" y="27"/>
                  </a:moveTo>
                  <a:cubicBezTo>
                    <a:pt x="36" y="24"/>
                    <a:pt x="27" y="23"/>
                    <a:pt x="19" y="17"/>
                  </a:cubicBezTo>
                  <a:cubicBezTo>
                    <a:pt x="12" y="12"/>
                    <a:pt x="6" y="6"/>
                    <a:pt x="0" y="0"/>
                  </a:cubicBezTo>
                  <a:cubicBezTo>
                    <a:pt x="3" y="3"/>
                    <a:pt x="3" y="13"/>
                    <a:pt x="4" y="17"/>
                  </a:cubicBezTo>
                  <a:cubicBezTo>
                    <a:pt x="6" y="25"/>
                    <a:pt x="7" y="32"/>
                    <a:pt x="7" y="39"/>
                  </a:cubicBezTo>
                  <a:cubicBezTo>
                    <a:pt x="8" y="53"/>
                    <a:pt x="7" y="68"/>
                    <a:pt x="10" y="81"/>
                  </a:cubicBezTo>
                  <a:cubicBezTo>
                    <a:pt x="10" y="82"/>
                    <a:pt x="11" y="82"/>
                    <a:pt x="11" y="83"/>
                  </a:cubicBezTo>
                  <a:cubicBezTo>
                    <a:pt x="23" y="60"/>
                    <a:pt x="20" y="51"/>
                    <a:pt x="28" y="51"/>
                  </a:cubicBezTo>
                  <a:cubicBezTo>
                    <a:pt x="50" y="64"/>
                    <a:pt x="61" y="87"/>
                    <a:pt x="67" y="107"/>
                  </a:cubicBezTo>
                  <a:cubicBezTo>
                    <a:pt x="61" y="69"/>
                    <a:pt x="32" y="48"/>
                    <a:pt x="41" y="44"/>
                  </a:cubicBezTo>
                  <a:cubicBezTo>
                    <a:pt x="56" y="42"/>
                    <a:pt x="72" y="48"/>
                    <a:pt x="82" y="56"/>
                  </a:cubicBezTo>
                  <a:cubicBezTo>
                    <a:pt x="81" y="56"/>
                    <a:pt x="81" y="55"/>
                    <a:pt x="80" y="54"/>
                  </a:cubicBezTo>
                  <a:cubicBezTo>
                    <a:pt x="71" y="42"/>
                    <a:pt x="59" y="33"/>
                    <a:pt x="45" y="27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" name="Freeform 84"/>
            <p:cNvSpPr/>
            <p:nvPr/>
          </p:nvSpPr>
          <p:spPr bwMode="auto">
            <a:xfrm>
              <a:off x="9505901" y="-3960167"/>
              <a:ext cx="839788" cy="344488"/>
            </a:xfrm>
            <a:custGeom>
              <a:avLst/>
              <a:gdLst>
                <a:gd name="T0" fmla="*/ 161 w 198"/>
                <a:gd name="T1" fmla="*/ 34 h 81"/>
                <a:gd name="T2" fmla="*/ 91 w 198"/>
                <a:gd name="T3" fmla="*/ 2 h 81"/>
                <a:gd name="T4" fmla="*/ 49 w 198"/>
                <a:gd name="T5" fmla="*/ 16 h 81"/>
                <a:gd name="T6" fmla="*/ 26 w 198"/>
                <a:gd name="T7" fmla="*/ 32 h 81"/>
                <a:gd name="T8" fmla="*/ 0 w 198"/>
                <a:gd name="T9" fmla="*/ 38 h 81"/>
                <a:gd name="T10" fmla="*/ 18 w 198"/>
                <a:gd name="T11" fmla="*/ 44 h 81"/>
                <a:gd name="T12" fmla="*/ 38 w 198"/>
                <a:gd name="T13" fmla="*/ 54 h 81"/>
                <a:gd name="T14" fmla="*/ 74 w 198"/>
                <a:gd name="T15" fmla="*/ 75 h 81"/>
                <a:gd name="T16" fmla="*/ 126 w 198"/>
                <a:gd name="T17" fmla="*/ 76 h 81"/>
                <a:gd name="T18" fmla="*/ 176 w 198"/>
                <a:gd name="T19" fmla="*/ 56 h 81"/>
                <a:gd name="T20" fmla="*/ 187 w 198"/>
                <a:gd name="T21" fmla="*/ 56 h 81"/>
                <a:gd name="T22" fmla="*/ 193 w 198"/>
                <a:gd name="T23" fmla="*/ 57 h 81"/>
                <a:gd name="T24" fmla="*/ 196 w 198"/>
                <a:gd name="T25" fmla="*/ 58 h 81"/>
                <a:gd name="T26" fmla="*/ 198 w 198"/>
                <a:gd name="T27" fmla="*/ 58 h 81"/>
                <a:gd name="T28" fmla="*/ 195 w 198"/>
                <a:gd name="T29" fmla="*/ 57 h 81"/>
                <a:gd name="T30" fmla="*/ 192 w 198"/>
                <a:gd name="T31" fmla="*/ 55 h 81"/>
                <a:gd name="T32" fmla="*/ 186 w 198"/>
                <a:gd name="T33" fmla="*/ 52 h 81"/>
                <a:gd name="T34" fmla="*/ 174 w 198"/>
                <a:gd name="T35" fmla="*/ 44 h 81"/>
                <a:gd name="T36" fmla="*/ 161 w 198"/>
                <a:gd name="T37" fmla="*/ 34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98" h="81">
                  <a:moveTo>
                    <a:pt x="161" y="34"/>
                  </a:moveTo>
                  <a:cubicBezTo>
                    <a:pt x="142" y="18"/>
                    <a:pt x="117" y="0"/>
                    <a:pt x="91" y="2"/>
                  </a:cubicBezTo>
                  <a:cubicBezTo>
                    <a:pt x="76" y="3"/>
                    <a:pt x="61" y="7"/>
                    <a:pt x="49" y="16"/>
                  </a:cubicBezTo>
                  <a:cubicBezTo>
                    <a:pt x="41" y="22"/>
                    <a:pt x="35" y="28"/>
                    <a:pt x="26" y="32"/>
                  </a:cubicBezTo>
                  <a:cubicBezTo>
                    <a:pt x="18" y="35"/>
                    <a:pt x="9" y="37"/>
                    <a:pt x="0" y="38"/>
                  </a:cubicBezTo>
                  <a:cubicBezTo>
                    <a:pt x="5" y="38"/>
                    <a:pt x="13" y="42"/>
                    <a:pt x="18" y="44"/>
                  </a:cubicBezTo>
                  <a:cubicBezTo>
                    <a:pt x="25" y="47"/>
                    <a:pt x="31" y="50"/>
                    <a:pt x="38" y="54"/>
                  </a:cubicBezTo>
                  <a:cubicBezTo>
                    <a:pt x="50" y="61"/>
                    <a:pt x="61" y="70"/>
                    <a:pt x="74" y="75"/>
                  </a:cubicBezTo>
                  <a:cubicBezTo>
                    <a:pt x="91" y="81"/>
                    <a:pt x="109" y="81"/>
                    <a:pt x="126" y="76"/>
                  </a:cubicBezTo>
                  <a:cubicBezTo>
                    <a:pt x="143" y="71"/>
                    <a:pt x="158" y="58"/>
                    <a:pt x="176" y="56"/>
                  </a:cubicBezTo>
                  <a:cubicBezTo>
                    <a:pt x="179" y="56"/>
                    <a:pt x="183" y="56"/>
                    <a:pt x="187" y="56"/>
                  </a:cubicBezTo>
                  <a:cubicBezTo>
                    <a:pt x="189" y="56"/>
                    <a:pt x="191" y="57"/>
                    <a:pt x="193" y="57"/>
                  </a:cubicBezTo>
                  <a:cubicBezTo>
                    <a:pt x="194" y="57"/>
                    <a:pt x="195" y="57"/>
                    <a:pt x="196" y="58"/>
                  </a:cubicBezTo>
                  <a:cubicBezTo>
                    <a:pt x="196" y="58"/>
                    <a:pt x="197" y="58"/>
                    <a:pt x="198" y="58"/>
                  </a:cubicBezTo>
                  <a:cubicBezTo>
                    <a:pt x="196" y="57"/>
                    <a:pt x="196" y="57"/>
                    <a:pt x="195" y="57"/>
                  </a:cubicBezTo>
                  <a:cubicBezTo>
                    <a:pt x="194" y="56"/>
                    <a:pt x="193" y="55"/>
                    <a:pt x="192" y="55"/>
                  </a:cubicBezTo>
                  <a:cubicBezTo>
                    <a:pt x="190" y="54"/>
                    <a:pt x="188" y="53"/>
                    <a:pt x="186" y="52"/>
                  </a:cubicBezTo>
                  <a:cubicBezTo>
                    <a:pt x="182" y="50"/>
                    <a:pt x="178" y="47"/>
                    <a:pt x="174" y="44"/>
                  </a:cubicBezTo>
                  <a:cubicBezTo>
                    <a:pt x="170" y="41"/>
                    <a:pt x="165" y="38"/>
                    <a:pt x="161" y="34"/>
                  </a:cubicBezTo>
                </a:path>
              </a:pathLst>
            </a:custGeom>
            <a:gradFill>
              <a:gsLst>
                <a:gs pos="0">
                  <a:srgbClr val="FF0000"/>
                </a:gs>
                <a:gs pos="61000">
                  <a:srgbClr val="C00000"/>
                </a:gs>
                <a:gs pos="100000">
                  <a:srgbClr val="800000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" name="Freeform 85"/>
            <p:cNvSpPr/>
            <p:nvPr/>
          </p:nvSpPr>
          <p:spPr bwMode="auto">
            <a:xfrm>
              <a:off x="9505901" y="-3950642"/>
              <a:ext cx="538163" cy="314325"/>
            </a:xfrm>
            <a:custGeom>
              <a:avLst/>
              <a:gdLst>
                <a:gd name="T0" fmla="*/ 49 w 127"/>
                <a:gd name="T1" fmla="*/ 14 h 74"/>
                <a:gd name="T2" fmla="*/ 26 w 127"/>
                <a:gd name="T3" fmla="*/ 30 h 74"/>
                <a:gd name="T4" fmla="*/ 0 w 127"/>
                <a:gd name="T5" fmla="*/ 36 h 74"/>
                <a:gd name="T6" fmla="*/ 18 w 127"/>
                <a:gd name="T7" fmla="*/ 42 h 74"/>
                <a:gd name="T8" fmla="*/ 38 w 127"/>
                <a:gd name="T9" fmla="*/ 52 h 74"/>
                <a:gd name="T10" fmla="*/ 74 w 127"/>
                <a:gd name="T11" fmla="*/ 73 h 74"/>
                <a:gd name="T12" fmla="*/ 76 w 127"/>
                <a:gd name="T13" fmla="*/ 74 h 74"/>
                <a:gd name="T14" fmla="*/ 59 w 127"/>
                <a:gd name="T15" fmla="*/ 42 h 74"/>
                <a:gd name="T16" fmla="*/ 127 w 127"/>
                <a:gd name="T17" fmla="*/ 40 h 74"/>
                <a:gd name="T18" fmla="*/ 76 w 127"/>
                <a:gd name="T19" fmla="*/ 31 h 74"/>
                <a:gd name="T20" fmla="*/ 61 w 127"/>
                <a:gd name="T21" fmla="*/ 27 h 74"/>
                <a:gd name="T22" fmla="*/ 93 w 127"/>
                <a:gd name="T23" fmla="*/ 0 h 74"/>
                <a:gd name="T24" fmla="*/ 92 w 127"/>
                <a:gd name="T25" fmla="*/ 0 h 74"/>
                <a:gd name="T26" fmla="*/ 91 w 127"/>
                <a:gd name="T27" fmla="*/ 0 h 74"/>
                <a:gd name="T28" fmla="*/ 49 w 127"/>
                <a:gd name="T29" fmla="*/ 14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27" h="74">
                  <a:moveTo>
                    <a:pt x="49" y="14"/>
                  </a:moveTo>
                  <a:cubicBezTo>
                    <a:pt x="41" y="20"/>
                    <a:pt x="35" y="26"/>
                    <a:pt x="26" y="30"/>
                  </a:cubicBezTo>
                  <a:cubicBezTo>
                    <a:pt x="18" y="33"/>
                    <a:pt x="9" y="35"/>
                    <a:pt x="0" y="36"/>
                  </a:cubicBezTo>
                  <a:cubicBezTo>
                    <a:pt x="5" y="36"/>
                    <a:pt x="13" y="40"/>
                    <a:pt x="18" y="42"/>
                  </a:cubicBezTo>
                  <a:cubicBezTo>
                    <a:pt x="25" y="45"/>
                    <a:pt x="31" y="48"/>
                    <a:pt x="38" y="52"/>
                  </a:cubicBezTo>
                  <a:cubicBezTo>
                    <a:pt x="50" y="59"/>
                    <a:pt x="61" y="68"/>
                    <a:pt x="74" y="73"/>
                  </a:cubicBezTo>
                  <a:cubicBezTo>
                    <a:pt x="75" y="73"/>
                    <a:pt x="75" y="73"/>
                    <a:pt x="76" y="74"/>
                  </a:cubicBezTo>
                  <a:cubicBezTo>
                    <a:pt x="63" y="50"/>
                    <a:pt x="54" y="48"/>
                    <a:pt x="59" y="42"/>
                  </a:cubicBezTo>
                  <a:cubicBezTo>
                    <a:pt x="82" y="30"/>
                    <a:pt x="108" y="34"/>
                    <a:pt x="127" y="40"/>
                  </a:cubicBezTo>
                  <a:cubicBezTo>
                    <a:pt x="108" y="31"/>
                    <a:pt x="89" y="31"/>
                    <a:pt x="76" y="31"/>
                  </a:cubicBezTo>
                  <a:cubicBezTo>
                    <a:pt x="66" y="31"/>
                    <a:pt x="60" y="31"/>
                    <a:pt x="61" y="27"/>
                  </a:cubicBezTo>
                  <a:cubicBezTo>
                    <a:pt x="67" y="13"/>
                    <a:pt x="81" y="4"/>
                    <a:pt x="93" y="0"/>
                  </a:cubicBezTo>
                  <a:cubicBezTo>
                    <a:pt x="93" y="0"/>
                    <a:pt x="93" y="0"/>
                    <a:pt x="92" y="0"/>
                  </a:cubicBezTo>
                  <a:cubicBezTo>
                    <a:pt x="92" y="0"/>
                    <a:pt x="91" y="0"/>
                    <a:pt x="91" y="0"/>
                  </a:cubicBezTo>
                  <a:cubicBezTo>
                    <a:pt x="76" y="1"/>
                    <a:pt x="61" y="5"/>
                    <a:pt x="49" y="14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" name="Freeform 86"/>
            <p:cNvSpPr/>
            <p:nvPr/>
          </p:nvSpPr>
          <p:spPr bwMode="auto">
            <a:xfrm>
              <a:off x="9540826" y="-4495154"/>
              <a:ext cx="427038" cy="739775"/>
            </a:xfrm>
            <a:custGeom>
              <a:avLst/>
              <a:gdLst>
                <a:gd name="T0" fmla="*/ 64 w 101"/>
                <a:gd name="T1" fmla="*/ 25 h 174"/>
                <a:gd name="T2" fmla="*/ 7 w 101"/>
                <a:gd name="T3" fmla="*/ 76 h 174"/>
                <a:gd name="T4" fmla="*/ 3 w 101"/>
                <a:gd name="T5" fmla="*/ 121 h 174"/>
                <a:gd name="T6" fmla="*/ 9 w 101"/>
                <a:gd name="T7" fmla="*/ 148 h 174"/>
                <a:gd name="T8" fmla="*/ 5 w 101"/>
                <a:gd name="T9" fmla="*/ 174 h 174"/>
                <a:gd name="T10" fmla="*/ 17 w 101"/>
                <a:gd name="T11" fmla="*/ 160 h 174"/>
                <a:gd name="T12" fmla="*/ 34 w 101"/>
                <a:gd name="T13" fmla="*/ 146 h 174"/>
                <a:gd name="T14" fmla="*/ 67 w 101"/>
                <a:gd name="T15" fmla="*/ 121 h 174"/>
                <a:gd name="T16" fmla="*/ 89 w 101"/>
                <a:gd name="T17" fmla="*/ 73 h 174"/>
                <a:gd name="T18" fmla="*/ 90 w 101"/>
                <a:gd name="T19" fmla="*/ 20 h 174"/>
                <a:gd name="T20" fmla="*/ 95 w 101"/>
                <a:gd name="T21" fmla="*/ 10 h 174"/>
                <a:gd name="T22" fmla="*/ 98 w 101"/>
                <a:gd name="T23" fmla="*/ 4 h 174"/>
                <a:gd name="T24" fmla="*/ 99 w 101"/>
                <a:gd name="T25" fmla="*/ 2 h 174"/>
                <a:gd name="T26" fmla="*/ 101 w 101"/>
                <a:gd name="T27" fmla="*/ 0 h 174"/>
                <a:gd name="T28" fmla="*/ 98 w 101"/>
                <a:gd name="T29" fmla="*/ 2 h 174"/>
                <a:gd name="T30" fmla="*/ 95 w 101"/>
                <a:gd name="T31" fmla="*/ 4 h 174"/>
                <a:gd name="T32" fmla="*/ 91 w 101"/>
                <a:gd name="T33" fmla="*/ 8 h 174"/>
                <a:gd name="T34" fmla="*/ 79 w 101"/>
                <a:gd name="T35" fmla="*/ 17 h 174"/>
                <a:gd name="T36" fmla="*/ 64 w 101"/>
                <a:gd name="T37" fmla="*/ 25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01" h="174">
                  <a:moveTo>
                    <a:pt x="64" y="25"/>
                  </a:moveTo>
                  <a:cubicBezTo>
                    <a:pt x="41" y="36"/>
                    <a:pt x="16" y="51"/>
                    <a:pt x="7" y="76"/>
                  </a:cubicBezTo>
                  <a:cubicBezTo>
                    <a:pt x="2" y="91"/>
                    <a:pt x="0" y="106"/>
                    <a:pt x="3" y="121"/>
                  </a:cubicBezTo>
                  <a:cubicBezTo>
                    <a:pt x="6" y="130"/>
                    <a:pt x="9" y="138"/>
                    <a:pt x="9" y="148"/>
                  </a:cubicBezTo>
                  <a:cubicBezTo>
                    <a:pt x="8" y="157"/>
                    <a:pt x="7" y="165"/>
                    <a:pt x="5" y="174"/>
                  </a:cubicBezTo>
                  <a:cubicBezTo>
                    <a:pt x="6" y="169"/>
                    <a:pt x="13" y="164"/>
                    <a:pt x="17" y="160"/>
                  </a:cubicBezTo>
                  <a:cubicBezTo>
                    <a:pt x="22" y="155"/>
                    <a:pt x="28" y="150"/>
                    <a:pt x="34" y="146"/>
                  </a:cubicBezTo>
                  <a:cubicBezTo>
                    <a:pt x="45" y="138"/>
                    <a:pt x="58" y="130"/>
                    <a:pt x="67" y="121"/>
                  </a:cubicBezTo>
                  <a:cubicBezTo>
                    <a:pt x="80" y="108"/>
                    <a:pt x="86" y="91"/>
                    <a:pt x="89" y="73"/>
                  </a:cubicBezTo>
                  <a:cubicBezTo>
                    <a:pt x="91" y="56"/>
                    <a:pt x="85" y="37"/>
                    <a:pt x="90" y="20"/>
                  </a:cubicBezTo>
                  <a:cubicBezTo>
                    <a:pt x="91" y="16"/>
                    <a:pt x="93" y="13"/>
                    <a:pt x="95" y="10"/>
                  </a:cubicBezTo>
                  <a:cubicBezTo>
                    <a:pt x="96" y="8"/>
                    <a:pt x="97" y="6"/>
                    <a:pt x="98" y="4"/>
                  </a:cubicBezTo>
                  <a:cubicBezTo>
                    <a:pt x="98" y="4"/>
                    <a:pt x="99" y="3"/>
                    <a:pt x="99" y="2"/>
                  </a:cubicBezTo>
                  <a:cubicBezTo>
                    <a:pt x="100" y="1"/>
                    <a:pt x="100" y="1"/>
                    <a:pt x="101" y="0"/>
                  </a:cubicBezTo>
                  <a:cubicBezTo>
                    <a:pt x="99" y="2"/>
                    <a:pt x="99" y="2"/>
                    <a:pt x="98" y="2"/>
                  </a:cubicBezTo>
                  <a:cubicBezTo>
                    <a:pt x="97" y="3"/>
                    <a:pt x="96" y="4"/>
                    <a:pt x="95" y="4"/>
                  </a:cubicBezTo>
                  <a:cubicBezTo>
                    <a:pt x="94" y="6"/>
                    <a:pt x="92" y="7"/>
                    <a:pt x="91" y="8"/>
                  </a:cubicBezTo>
                  <a:cubicBezTo>
                    <a:pt x="87" y="11"/>
                    <a:pt x="83" y="14"/>
                    <a:pt x="79" y="17"/>
                  </a:cubicBezTo>
                  <a:cubicBezTo>
                    <a:pt x="74" y="20"/>
                    <a:pt x="69" y="22"/>
                    <a:pt x="64" y="25"/>
                  </a:cubicBezTo>
                </a:path>
              </a:pathLst>
            </a:custGeom>
            <a:gradFill>
              <a:gsLst>
                <a:gs pos="0">
                  <a:srgbClr val="FF0000"/>
                </a:gs>
                <a:gs pos="61000">
                  <a:srgbClr val="C00000"/>
                </a:gs>
                <a:gs pos="100000">
                  <a:srgbClr val="800000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" name="Freeform 87"/>
            <p:cNvSpPr/>
            <p:nvPr/>
          </p:nvSpPr>
          <p:spPr bwMode="auto">
            <a:xfrm>
              <a:off x="9540826" y="-4244329"/>
              <a:ext cx="287338" cy="488950"/>
            </a:xfrm>
            <a:custGeom>
              <a:avLst/>
              <a:gdLst>
                <a:gd name="T0" fmla="*/ 3 w 68"/>
                <a:gd name="T1" fmla="*/ 62 h 115"/>
                <a:gd name="T2" fmla="*/ 9 w 68"/>
                <a:gd name="T3" fmla="*/ 89 h 115"/>
                <a:gd name="T4" fmla="*/ 5 w 68"/>
                <a:gd name="T5" fmla="*/ 115 h 115"/>
                <a:gd name="T6" fmla="*/ 17 w 68"/>
                <a:gd name="T7" fmla="*/ 101 h 115"/>
                <a:gd name="T8" fmla="*/ 34 w 68"/>
                <a:gd name="T9" fmla="*/ 87 h 115"/>
                <a:gd name="T10" fmla="*/ 67 w 68"/>
                <a:gd name="T11" fmla="*/ 62 h 115"/>
                <a:gd name="T12" fmla="*/ 68 w 68"/>
                <a:gd name="T13" fmla="*/ 60 h 115"/>
                <a:gd name="T14" fmla="*/ 33 w 68"/>
                <a:gd name="T15" fmla="*/ 63 h 115"/>
                <a:gd name="T16" fmla="*/ 58 w 68"/>
                <a:gd name="T17" fmla="*/ 0 h 115"/>
                <a:gd name="T18" fmla="*/ 20 w 68"/>
                <a:gd name="T19" fmla="*/ 56 h 115"/>
                <a:gd name="T20" fmla="*/ 8 w 68"/>
                <a:gd name="T21" fmla="*/ 15 h 115"/>
                <a:gd name="T22" fmla="*/ 7 w 68"/>
                <a:gd name="T23" fmla="*/ 17 h 115"/>
                <a:gd name="T24" fmla="*/ 3 w 68"/>
                <a:gd name="T25" fmla="*/ 62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8" h="115">
                  <a:moveTo>
                    <a:pt x="3" y="62"/>
                  </a:moveTo>
                  <a:cubicBezTo>
                    <a:pt x="6" y="71"/>
                    <a:pt x="9" y="79"/>
                    <a:pt x="9" y="89"/>
                  </a:cubicBezTo>
                  <a:cubicBezTo>
                    <a:pt x="8" y="98"/>
                    <a:pt x="7" y="106"/>
                    <a:pt x="5" y="115"/>
                  </a:cubicBezTo>
                  <a:cubicBezTo>
                    <a:pt x="6" y="110"/>
                    <a:pt x="13" y="105"/>
                    <a:pt x="17" y="101"/>
                  </a:cubicBezTo>
                  <a:cubicBezTo>
                    <a:pt x="22" y="96"/>
                    <a:pt x="28" y="91"/>
                    <a:pt x="34" y="87"/>
                  </a:cubicBezTo>
                  <a:cubicBezTo>
                    <a:pt x="45" y="79"/>
                    <a:pt x="58" y="71"/>
                    <a:pt x="67" y="62"/>
                  </a:cubicBezTo>
                  <a:cubicBezTo>
                    <a:pt x="68" y="61"/>
                    <a:pt x="68" y="61"/>
                    <a:pt x="68" y="60"/>
                  </a:cubicBezTo>
                  <a:cubicBezTo>
                    <a:pt x="42" y="63"/>
                    <a:pt x="37" y="70"/>
                    <a:pt x="33" y="63"/>
                  </a:cubicBezTo>
                  <a:cubicBezTo>
                    <a:pt x="31" y="37"/>
                    <a:pt x="45" y="15"/>
                    <a:pt x="58" y="0"/>
                  </a:cubicBezTo>
                  <a:cubicBezTo>
                    <a:pt x="29" y="25"/>
                    <a:pt x="28" y="62"/>
                    <a:pt x="20" y="56"/>
                  </a:cubicBezTo>
                  <a:cubicBezTo>
                    <a:pt x="10" y="44"/>
                    <a:pt x="6" y="28"/>
                    <a:pt x="8" y="15"/>
                  </a:cubicBezTo>
                  <a:cubicBezTo>
                    <a:pt x="7" y="16"/>
                    <a:pt x="7" y="17"/>
                    <a:pt x="7" y="17"/>
                  </a:cubicBezTo>
                  <a:cubicBezTo>
                    <a:pt x="2" y="32"/>
                    <a:pt x="0" y="47"/>
                    <a:pt x="3" y="62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" name="Freeform 88"/>
            <p:cNvSpPr/>
            <p:nvPr/>
          </p:nvSpPr>
          <p:spPr bwMode="auto">
            <a:xfrm>
              <a:off x="8710563" y="-4026842"/>
              <a:ext cx="820738" cy="342900"/>
            </a:xfrm>
            <a:custGeom>
              <a:avLst/>
              <a:gdLst>
                <a:gd name="T0" fmla="*/ 34 w 194"/>
                <a:gd name="T1" fmla="*/ 40 h 81"/>
                <a:gd name="T2" fmla="*/ 100 w 194"/>
                <a:gd name="T3" fmla="*/ 80 h 81"/>
                <a:gd name="T4" fmla="*/ 143 w 194"/>
                <a:gd name="T5" fmla="*/ 71 h 81"/>
                <a:gd name="T6" fmla="*/ 168 w 194"/>
                <a:gd name="T7" fmla="*/ 58 h 81"/>
                <a:gd name="T8" fmla="*/ 194 w 194"/>
                <a:gd name="T9" fmla="*/ 55 h 81"/>
                <a:gd name="T10" fmla="*/ 178 w 194"/>
                <a:gd name="T11" fmla="*/ 47 h 81"/>
                <a:gd name="T12" fmla="*/ 159 w 194"/>
                <a:gd name="T13" fmla="*/ 35 h 81"/>
                <a:gd name="T14" fmla="*/ 125 w 194"/>
                <a:gd name="T15" fmla="*/ 10 h 81"/>
                <a:gd name="T16" fmla="*/ 74 w 194"/>
                <a:gd name="T17" fmla="*/ 3 h 81"/>
                <a:gd name="T18" fmla="*/ 22 w 194"/>
                <a:gd name="T19" fmla="*/ 16 h 81"/>
                <a:gd name="T20" fmla="*/ 11 w 194"/>
                <a:gd name="T21" fmla="*/ 15 h 81"/>
                <a:gd name="T22" fmla="*/ 5 w 194"/>
                <a:gd name="T23" fmla="*/ 13 h 81"/>
                <a:gd name="T24" fmla="*/ 2 w 194"/>
                <a:gd name="T25" fmla="*/ 12 h 81"/>
                <a:gd name="T26" fmla="*/ 0 w 194"/>
                <a:gd name="T27" fmla="*/ 11 h 81"/>
                <a:gd name="T28" fmla="*/ 3 w 194"/>
                <a:gd name="T29" fmla="*/ 13 h 81"/>
                <a:gd name="T30" fmla="*/ 6 w 194"/>
                <a:gd name="T31" fmla="*/ 15 h 81"/>
                <a:gd name="T32" fmla="*/ 11 w 194"/>
                <a:gd name="T33" fmla="*/ 19 h 81"/>
                <a:gd name="T34" fmla="*/ 22 w 194"/>
                <a:gd name="T35" fmla="*/ 28 h 81"/>
                <a:gd name="T36" fmla="*/ 34 w 194"/>
                <a:gd name="T37" fmla="*/ 4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94" h="81">
                  <a:moveTo>
                    <a:pt x="34" y="40"/>
                  </a:moveTo>
                  <a:cubicBezTo>
                    <a:pt x="51" y="58"/>
                    <a:pt x="73" y="79"/>
                    <a:pt x="100" y="80"/>
                  </a:cubicBezTo>
                  <a:cubicBezTo>
                    <a:pt x="115" y="81"/>
                    <a:pt x="130" y="78"/>
                    <a:pt x="143" y="71"/>
                  </a:cubicBezTo>
                  <a:cubicBezTo>
                    <a:pt x="152" y="66"/>
                    <a:pt x="159" y="61"/>
                    <a:pt x="168" y="58"/>
                  </a:cubicBezTo>
                  <a:cubicBezTo>
                    <a:pt x="176" y="56"/>
                    <a:pt x="185" y="55"/>
                    <a:pt x="194" y="55"/>
                  </a:cubicBezTo>
                  <a:cubicBezTo>
                    <a:pt x="189" y="55"/>
                    <a:pt x="182" y="49"/>
                    <a:pt x="178" y="47"/>
                  </a:cubicBezTo>
                  <a:cubicBezTo>
                    <a:pt x="171" y="43"/>
                    <a:pt x="165" y="39"/>
                    <a:pt x="159" y="35"/>
                  </a:cubicBezTo>
                  <a:cubicBezTo>
                    <a:pt x="148" y="26"/>
                    <a:pt x="137" y="16"/>
                    <a:pt x="125" y="10"/>
                  </a:cubicBezTo>
                  <a:cubicBezTo>
                    <a:pt x="110" y="1"/>
                    <a:pt x="91" y="0"/>
                    <a:pt x="74" y="3"/>
                  </a:cubicBezTo>
                  <a:cubicBezTo>
                    <a:pt x="56" y="6"/>
                    <a:pt x="40" y="16"/>
                    <a:pt x="22" y="16"/>
                  </a:cubicBezTo>
                  <a:cubicBezTo>
                    <a:pt x="19" y="16"/>
                    <a:pt x="15" y="15"/>
                    <a:pt x="11" y="15"/>
                  </a:cubicBezTo>
                  <a:cubicBezTo>
                    <a:pt x="9" y="14"/>
                    <a:pt x="7" y="14"/>
                    <a:pt x="5" y="13"/>
                  </a:cubicBezTo>
                  <a:cubicBezTo>
                    <a:pt x="4" y="13"/>
                    <a:pt x="3" y="13"/>
                    <a:pt x="2" y="12"/>
                  </a:cubicBezTo>
                  <a:cubicBezTo>
                    <a:pt x="2" y="12"/>
                    <a:pt x="1" y="12"/>
                    <a:pt x="0" y="11"/>
                  </a:cubicBezTo>
                  <a:cubicBezTo>
                    <a:pt x="2" y="13"/>
                    <a:pt x="2" y="13"/>
                    <a:pt x="3" y="13"/>
                  </a:cubicBezTo>
                  <a:cubicBezTo>
                    <a:pt x="4" y="14"/>
                    <a:pt x="5" y="15"/>
                    <a:pt x="6" y="15"/>
                  </a:cubicBezTo>
                  <a:cubicBezTo>
                    <a:pt x="8" y="17"/>
                    <a:pt x="9" y="18"/>
                    <a:pt x="11" y="19"/>
                  </a:cubicBezTo>
                  <a:cubicBezTo>
                    <a:pt x="15" y="22"/>
                    <a:pt x="19" y="25"/>
                    <a:pt x="22" y="28"/>
                  </a:cubicBezTo>
                  <a:cubicBezTo>
                    <a:pt x="26" y="32"/>
                    <a:pt x="30" y="36"/>
                    <a:pt x="34" y="40"/>
                  </a:cubicBezTo>
                </a:path>
              </a:pathLst>
            </a:custGeom>
            <a:gradFill>
              <a:gsLst>
                <a:gs pos="0">
                  <a:srgbClr val="FF0000"/>
                </a:gs>
                <a:gs pos="61000">
                  <a:srgbClr val="C00000"/>
                </a:gs>
                <a:gs pos="100000">
                  <a:srgbClr val="800000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" name="Freeform 89"/>
            <p:cNvSpPr/>
            <p:nvPr/>
          </p:nvSpPr>
          <p:spPr bwMode="auto">
            <a:xfrm>
              <a:off x="9002663" y="-3988742"/>
              <a:ext cx="528638" cy="304800"/>
            </a:xfrm>
            <a:custGeom>
              <a:avLst/>
              <a:gdLst>
                <a:gd name="T0" fmla="*/ 74 w 125"/>
                <a:gd name="T1" fmla="*/ 62 h 72"/>
                <a:gd name="T2" fmla="*/ 99 w 125"/>
                <a:gd name="T3" fmla="*/ 49 h 72"/>
                <a:gd name="T4" fmla="*/ 125 w 125"/>
                <a:gd name="T5" fmla="*/ 46 h 72"/>
                <a:gd name="T6" fmla="*/ 109 w 125"/>
                <a:gd name="T7" fmla="*/ 38 h 72"/>
                <a:gd name="T8" fmla="*/ 90 w 125"/>
                <a:gd name="T9" fmla="*/ 26 h 72"/>
                <a:gd name="T10" fmla="*/ 56 w 125"/>
                <a:gd name="T11" fmla="*/ 1 h 72"/>
                <a:gd name="T12" fmla="*/ 55 w 125"/>
                <a:gd name="T13" fmla="*/ 0 h 72"/>
                <a:gd name="T14" fmla="*/ 67 w 125"/>
                <a:gd name="T15" fmla="*/ 34 h 72"/>
                <a:gd name="T16" fmla="*/ 0 w 125"/>
                <a:gd name="T17" fmla="*/ 27 h 72"/>
                <a:gd name="T18" fmla="*/ 64 w 125"/>
                <a:gd name="T19" fmla="*/ 48 h 72"/>
                <a:gd name="T20" fmla="*/ 29 w 125"/>
                <a:gd name="T21" fmla="*/ 71 h 72"/>
                <a:gd name="T22" fmla="*/ 31 w 125"/>
                <a:gd name="T23" fmla="*/ 71 h 72"/>
                <a:gd name="T24" fmla="*/ 74 w 125"/>
                <a:gd name="T25" fmla="*/ 62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25" h="72">
                  <a:moveTo>
                    <a:pt x="74" y="62"/>
                  </a:moveTo>
                  <a:cubicBezTo>
                    <a:pt x="83" y="57"/>
                    <a:pt x="90" y="52"/>
                    <a:pt x="99" y="49"/>
                  </a:cubicBezTo>
                  <a:cubicBezTo>
                    <a:pt x="107" y="47"/>
                    <a:pt x="116" y="46"/>
                    <a:pt x="125" y="46"/>
                  </a:cubicBezTo>
                  <a:cubicBezTo>
                    <a:pt x="120" y="46"/>
                    <a:pt x="113" y="40"/>
                    <a:pt x="109" y="38"/>
                  </a:cubicBezTo>
                  <a:cubicBezTo>
                    <a:pt x="102" y="34"/>
                    <a:pt x="96" y="30"/>
                    <a:pt x="90" y="26"/>
                  </a:cubicBezTo>
                  <a:cubicBezTo>
                    <a:pt x="79" y="17"/>
                    <a:pt x="68" y="7"/>
                    <a:pt x="56" y="1"/>
                  </a:cubicBezTo>
                  <a:cubicBezTo>
                    <a:pt x="56" y="0"/>
                    <a:pt x="55" y="0"/>
                    <a:pt x="55" y="0"/>
                  </a:cubicBezTo>
                  <a:cubicBezTo>
                    <a:pt x="64" y="24"/>
                    <a:pt x="73" y="28"/>
                    <a:pt x="67" y="34"/>
                  </a:cubicBezTo>
                  <a:cubicBezTo>
                    <a:pt x="43" y="42"/>
                    <a:pt x="18" y="35"/>
                    <a:pt x="0" y="27"/>
                  </a:cubicBezTo>
                  <a:cubicBezTo>
                    <a:pt x="32" y="47"/>
                    <a:pt x="67" y="38"/>
                    <a:pt x="64" y="48"/>
                  </a:cubicBezTo>
                  <a:cubicBezTo>
                    <a:pt x="56" y="61"/>
                    <a:pt x="41" y="69"/>
                    <a:pt x="29" y="71"/>
                  </a:cubicBezTo>
                  <a:cubicBezTo>
                    <a:pt x="29" y="71"/>
                    <a:pt x="30" y="71"/>
                    <a:pt x="31" y="71"/>
                  </a:cubicBezTo>
                  <a:cubicBezTo>
                    <a:pt x="46" y="72"/>
                    <a:pt x="61" y="69"/>
                    <a:pt x="74" y="62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" name="Freeform 90"/>
            <p:cNvSpPr/>
            <p:nvPr/>
          </p:nvSpPr>
          <p:spPr bwMode="auto">
            <a:xfrm>
              <a:off x="9159826" y="-4588817"/>
              <a:ext cx="376238" cy="782638"/>
            </a:xfrm>
            <a:custGeom>
              <a:avLst/>
              <a:gdLst>
                <a:gd name="T0" fmla="*/ 10 w 89"/>
                <a:gd name="T1" fmla="*/ 44 h 184"/>
                <a:gd name="T2" fmla="*/ 14 w 89"/>
                <a:gd name="T3" fmla="*/ 121 h 184"/>
                <a:gd name="T4" fmla="*/ 47 w 89"/>
                <a:gd name="T5" fmla="*/ 151 h 184"/>
                <a:gd name="T6" fmla="*/ 71 w 89"/>
                <a:gd name="T7" fmla="*/ 164 h 184"/>
                <a:gd name="T8" fmla="*/ 89 w 89"/>
                <a:gd name="T9" fmla="*/ 184 h 184"/>
                <a:gd name="T10" fmla="*/ 86 w 89"/>
                <a:gd name="T11" fmla="*/ 166 h 184"/>
                <a:gd name="T12" fmla="*/ 85 w 89"/>
                <a:gd name="T13" fmla="*/ 143 h 184"/>
                <a:gd name="T14" fmla="*/ 87 w 89"/>
                <a:gd name="T15" fmla="*/ 102 h 184"/>
                <a:gd name="T16" fmla="*/ 63 w 89"/>
                <a:gd name="T17" fmla="*/ 55 h 184"/>
                <a:gd name="T18" fmla="*/ 23 w 89"/>
                <a:gd name="T19" fmla="*/ 21 h 184"/>
                <a:gd name="T20" fmla="*/ 17 w 89"/>
                <a:gd name="T21" fmla="*/ 11 h 184"/>
                <a:gd name="T22" fmla="*/ 15 w 89"/>
                <a:gd name="T23" fmla="*/ 5 h 184"/>
                <a:gd name="T24" fmla="*/ 14 w 89"/>
                <a:gd name="T25" fmla="*/ 2 h 184"/>
                <a:gd name="T26" fmla="*/ 14 w 89"/>
                <a:gd name="T27" fmla="*/ 0 h 184"/>
                <a:gd name="T28" fmla="*/ 14 w 89"/>
                <a:gd name="T29" fmla="*/ 3 h 184"/>
                <a:gd name="T30" fmla="*/ 14 w 89"/>
                <a:gd name="T31" fmla="*/ 7 h 184"/>
                <a:gd name="T32" fmla="*/ 14 w 89"/>
                <a:gd name="T33" fmla="*/ 13 h 184"/>
                <a:gd name="T34" fmla="*/ 13 w 89"/>
                <a:gd name="T35" fmla="*/ 27 h 184"/>
                <a:gd name="T36" fmla="*/ 10 w 89"/>
                <a:gd name="T37" fmla="*/ 44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9" h="184">
                  <a:moveTo>
                    <a:pt x="10" y="44"/>
                  </a:moveTo>
                  <a:cubicBezTo>
                    <a:pt x="4" y="69"/>
                    <a:pt x="0" y="98"/>
                    <a:pt x="14" y="121"/>
                  </a:cubicBezTo>
                  <a:cubicBezTo>
                    <a:pt x="22" y="134"/>
                    <a:pt x="33" y="145"/>
                    <a:pt x="47" y="151"/>
                  </a:cubicBezTo>
                  <a:cubicBezTo>
                    <a:pt x="55" y="156"/>
                    <a:pt x="64" y="158"/>
                    <a:pt x="71" y="164"/>
                  </a:cubicBezTo>
                  <a:cubicBezTo>
                    <a:pt x="77" y="170"/>
                    <a:pt x="83" y="177"/>
                    <a:pt x="89" y="184"/>
                  </a:cubicBezTo>
                  <a:cubicBezTo>
                    <a:pt x="86" y="180"/>
                    <a:pt x="86" y="171"/>
                    <a:pt x="86" y="166"/>
                  </a:cubicBezTo>
                  <a:cubicBezTo>
                    <a:pt x="85" y="158"/>
                    <a:pt x="85" y="151"/>
                    <a:pt x="85" y="143"/>
                  </a:cubicBezTo>
                  <a:cubicBezTo>
                    <a:pt x="86" y="130"/>
                    <a:pt x="88" y="115"/>
                    <a:pt x="87" y="102"/>
                  </a:cubicBezTo>
                  <a:cubicBezTo>
                    <a:pt x="85" y="84"/>
                    <a:pt x="75" y="68"/>
                    <a:pt x="63" y="55"/>
                  </a:cubicBezTo>
                  <a:cubicBezTo>
                    <a:pt x="51" y="43"/>
                    <a:pt x="33" y="36"/>
                    <a:pt x="23" y="21"/>
                  </a:cubicBezTo>
                  <a:cubicBezTo>
                    <a:pt x="20" y="18"/>
                    <a:pt x="19" y="14"/>
                    <a:pt x="17" y="11"/>
                  </a:cubicBezTo>
                  <a:cubicBezTo>
                    <a:pt x="16" y="9"/>
                    <a:pt x="16" y="7"/>
                    <a:pt x="15" y="5"/>
                  </a:cubicBezTo>
                  <a:cubicBezTo>
                    <a:pt x="15" y="4"/>
                    <a:pt x="15" y="3"/>
                    <a:pt x="14" y="2"/>
                  </a:cubicBezTo>
                  <a:cubicBezTo>
                    <a:pt x="14" y="2"/>
                    <a:pt x="14" y="1"/>
                    <a:pt x="14" y="0"/>
                  </a:cubicBezTo>
                  <a:cubicBezTo>
                    <a:pt x="14" y="2"/>
                    <a:pt x="14" y="2"/>
                    <a:pt x="14" y="3"/>
                  </a:cubicBezTo>
                  <a:cubicBezTo>
                    <a:pt x="14" y="4"/>
                    <a:pt x="14" y="6"/>
                    <a:pt x="14" y="7"/>
                  </a:cubicBezTo>
                  <a:cubicBezTo>
                    <a:pt x="14" y="9"/>
                    <a:pt x="14" y="11"/>
                    <a:pt x="14" y="13"/>
                  </a:cubicBezTo>
                  <a:cubicBezTo>
                    <a:pt x="13" y="18"/>
                    <a:pt x="13" y="23"/>
                    <a:pt x="13" y="27"/>
                  </a:cubicBezTo>
                  <a:cubicBezTo>
                    <a:pt x="12" y="33"/>
                    <a:pt x="11" y="38"/>
                    <a:pt x="10" y="44"/>
                  </a:cubicBezTo>
                </a:path>
              </a:pathLst>
            </a:custGeom>
            <a:gradFill>
              <a:gsLst>
                <a:gs pos="0">
                  <a:srgbClr val="FF0000"/>
                </a:gs>
                <a:gs pos="61000">
                  <a:srgbClr val="C00000"/>
                </a:gs>
                <a:gs pos="100000">
                  <a:srgbClr val="800000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" name="Freeform 91"/>
            <p:cNvSpPr/>
            <p:nvPr/>
          </p:nvSpPr>
          <p:spPr bwMode="auto">
            <a:xfrm>
              <a:off x="9213801" y="-4290367"/>
              <a:ext cx="322263" cy="484188"/>
            </a:xfrm>
            <a:custGeom>
              <a:avLst/>
              <a:gdLst>
                <a:gd name="T0" fmla="*/ 34 w 76"/>
                <a:gd name="T1" fmla="*/ 81 h 114"/>
                <a:gd name="T2" fmla="*/ 58 w 76"/>
                <a:gd name="T3" fmla="*/ 94 h 114"/>
                <a:gd name="T4" fmla="*/ 76 w 76"/>
                <a:gd name="T5" fmla="*/ 114 h 114"/>
                <a:gd name="T6" fmla="*/ 73 w 76"/>
                <a:gd name="T7" fmla="*/ 96 h 114"/>
                <a:gd name="T8" fmla="*/ 72 w 76"/>
                <a:gd name="T9" fmla="*/ 73 h 114"/>
                <a:gd name="T10" fmla="*/ 74 w 76"/>
                <a:gd name="T11" fmla="*/ 32 h 114"/>
                <a:gd name="T12" fmla="*/ 73 w 76"/>
                <a:gd name="T13" fmla="*/ 30 h 114"/>
                <a:gd name="T14" fmla="*/ 53 w 76"/>
                <a:gd name="T15" fmla="*/ 59 h 114"/>
                <a:gd name="T16" fmla="*/ 20 w 76"/>
                <a:gd name="T17" fmla="*/ 0 h 114"/>
                <a:gd name="T18" fmla="*/ 39 w 76"/>
                <a:gd name="T19" fmla="*/ 65 h 114"/>
                <a:gd name="T20" fmla="*/ 0 w 76"/>
                <a:gd name="T21" fmla="*/ 49 h 114"/>
                <a:gd name="T22" fmla="*/ 1 w 76"/>
                <a:gd name="T23" fmla="*/ 51 h 114"/>
                <a:gd name="T24" fmla="*/ 34 w 76"/>
                <a:gd name="T25" fmla="*/ 81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6" h="114">
                  <a:moveTo>
                    <a:pt x="34" y="81"/>
                  </a:moveTo>
                  <a:cubicBezTo>
                    <a:pt x="42" y="86"/>
                    <a:pt x="51" y="88"/>
                    <a:pt x="58" y="94"/>
                  </a:cubicBezTo>
                  <a:cubicBezTo>
                    <a:pt x="64" y="100"/>
                    <a:pt x="70" y="107"/>
                    <a:pt x="76" y="114"/>
                  </a:cubicBezTo>
                  <a:cubicBezTo>
                    <a:pt x="73" y="110"/>
                    <a:pt x="73" y="101"/>
                    <a:pt x="73" y="96"/>
                  </a:cubicBezTo>
                  <a:cubicBezTo>
                    <a:pt x="72" y="88"/>
                    <a:pt x="72" y="81"/>
                    <a:pt x="72" y="73"/>
                  </a:cubicBezTo>
                  <a:cubicBezTo>
                    <a:pt x="73" y="60"/>
                    <a:pt x="75" y="45"/>
                    <a:pt x="74" y="32"/>
                  </a:cubicBezTo>
                  <a:cubicBezTo>
                    <a:pt x="74" y="31"/>
                    <a:pt x="73" y="31"/>
                    <a:pt x="73" y="30"/>
                  </a:cubicBezTo>
                  <a:cubicBezTo>
                    <a:pt x="59" y="52"/>
                    <a:pt x="61" y="61"/>
                    <a:pt x="53" y="59"/>
                  </a:cubicBezTo>
                  <a:cubicBezTo>
                    <a:pt x="32" y="45"/>
                    <a:pt x="23" y="20"/>
                    <a:pt x="20" y="0"/>
                  </a:cubicBezTo>
                  <a:cubicBezTo>
                    <a:pt x="21" y="38"/>
                    <a:pt x="49" y="62"/>
                    <a:pt x="39" y="65"/>
                  </a:cubicBezTo>
                  <a:cubicBezTo>
                    <a:pt x="24" y="65"/>
                    <a:pt x="9" y="58"/>
                    <a:pt x="0" y="49"/>
                  </a:cubicBezTo>
                  <a:cubicBezTo>
                    <a:pt x="0" y="50"/>
                    <a:pt x="1" y="50"/>
                    <a:pt x="1" y="51"/>
                  </a:cubicBezTo>
                  <a:cubicBezTo>
                    <a:pt x="9" y="64"/>
                    <a:pt x="20" y="75"/>
                    <a:pt x="34" y="81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" name="Freeform 92"/>
            <p:cNvSpPr>
              <a:spLocks noEditPoints="1"/>
            </p:cNvSpPr>
            <p:nvPr/>
          </p:nvSpPr>
          <p:spPr bwMode="auto">
            <a:xfrm>
              <a:off x="9175701" y="-4188767"/>
              <a:ext cx="631825" cy="696913"/>
            </a:xfrm>
            <a:custGeom>
              <a:avLst/>
              <a:gdLst>
                <a:gd name="T0" fmla="*/ 77 w 149"/>
                <a:gd name="T1" fmla="*/ 161 h 164"/>
                <a:gd name="T2" fmla="*/ 84 w 149"/>
                <a:gd name="T3" fmla="*/ 148 h 164"/>
                <a:gd name="T4" fmla="*/ 79 w 149"/>
                <a:gd name="T5" fmla="*/ 91 h 164"/>
                <a:gd name="T6" fmla="*/ 85 w 149"/>
                <a:gd name="T7" fmla="*/ 93 h 164"/>
                <a:gd name="T8" fmla="*/ 140 w 149"/>
                <a:gd name="T9" fmla="*/ 110 h 164"/>
                <a:gd name="T10" fmla="*/ 148 w 149"/>
                <a:gd name="T11" fmla="*/ 113 h 164"/>
                <a:gd name="T12" fmla="*/ 147 w 149"/>
                <a:gd name="T13" fmla="*/ 111 h 164"/>
                <a:gd name="T14" fmla="*/ 137 w 149"/>
                <a:gd name="T15" fmla="*/ 100 h 164"/>
                <a:gd name="T16" fmla="*/ 83 w 149"/>
                <a:gd name="T17" fmla="*/ 83 h 164"/>
                <a:gd name="T18" fmla="*/ 90 w 149"/>
                <a:gd name="T19" fmla="*/ 78 h 164"/>
                <a:gd name="T20" fmla="*/ 131 w 149"/>
                <a:gd name="T21" fmla="*/ 37 h 164"/>
                <a:gd name="T22" fmla="*/ 137 w 149"/>
                <a:gd name="T23" fmla="*/ 32 h 164"/>
                <a:gd name="T24" fmla="*/ 135 w 149"/>
                <a:gd name="T25" fmla="*/ 32 h 164"/>
                <a:gd name="T26" fmla="*/ 120 w 149"/>
                <a:gd name="T27" fmla="*/ 35 h 164"/>
                <a:gd name="T28" fmla="*/ 80 w 149"/>
                <a:gd name="T29" fmla="*/ 75 h 164"/>
                <a:gd name="T30" fmla="*/ 75 w 149"/>
                <a:gd name="T31" fmla="*/ 82 h 164"/>
                <a:gd name="T32" fmla="*/ 75 w 149"/>
                <a:gd name="T33" fmla="*/ 81 h 164"/>
                <a:gd name="T34" fmla="*/ 76 w 149"/>
                <a:gd name="T35" fmla="*/ 75 h 164"/>
                <a:gd name="T36" fmla="*/ 79 w 149"/>
                <a:gd name="T37" fmla="*/ 28 h 164"/>
                <a:gd name="T38" fmla="*/ 65 w 149"/>
                <a:gd name="T39" fmla="*/ 3 h 164"/>
                <a:gd name="T40" fmla="*/ 64 w 149"/>
                <a:gd name="T41" fmla="*/ 2 h 164"/>
                <a:gd name="T42" fmla="*/ 61 w 149"/>
                <a:gd name="T43" fmla="*/ 11 h 164"/>
                <a:gd name="T44" fmla="*/ 62 w 149"/>
                <a:gd name="T45" fmla="*/ 65 h 164"/>
                <a:gd name="T46" fmla="*/ 70 w 149"/>
                <a:gd name="T47" fmla="*/ 78 h 164"/>
                <a:gd name="T48" fmla="*/ 31 w 149"/>
                <a:gd name="T49" fmla="*/ 51 h 164"/>
                <a:gd name="T50" fmla="*/ 4 w 149"/>
                <a:gd name="T51" fmla="*/ 50 h 164"/>
                <a:gd name="T52" fmla="*/ 0 w 149"/>
                <a:gd name="T53" fmla="*/ 48 h 164"/>
                <a:gd name="T54" fmla="*/ 4 w 149"/>
                <a:gd name="T55" fmla="*/ 52 h 164"/>
                <a:gd name="T56" fmla="*/ 35 w 149"/>
                <a:gd name="T57" fmla="*/ 84 h 164"/>
                <a:gd name="T58" fmla="*/ 75 w 149"/>
                <a:gd name="T59" fmla="*/ 82 h 164"/>
                <a:gd name="T60" fmla="*/ 72 w 149"/>
                <a:gd name="T61" fmla="*/ 83 h 164"/>
                <a:gd name="T62" fmla="*/ 59 w 149"/>
                <a:gd name="T63" fmla="*/ 86 h 164"/>
                <a:gd name="T64" fmla="*/ 14 w 149"/>
                <a:gd name="T65" fmla="*/ 122 h 164"/>
                <a:gd name="T66" fmla="*/ 7 w 149"/>
                <a:gd name="T67" fmla="*/ 127 h 164"/>
                <a:gd name="T68" fmla="*/ 9 w 149"/>
                <a:gd name="T69" fmla="*/ 127 h 164"/>
                <a:gd name="T70" fmla="*/ 25 w 149"/>
                <a:gd name="T71" fmla="*/ 125 h 164"/>
                <a:gd name="T72" fmla="*/ 69 w 149"/>
                <a:gd name="T73" fmla="*/ 91 h 164"/>
                <a:gd name="T74" fmla="*/ 74 w 149"/>
                <a:gd name="T75" fmla="*/ 84 h 164"/>
                <a:gd name="T76" fmla="*/ 73 w 149"/>
                <a:gd name="T77" fmla="*/ 89 h 164"/>
                <a:gd name="T78" fmla="*/ 65 w 149"/>
                <a:gd name="T79" fmla="*/ 135 h 164"/>
                <a:gd name="T80" fmla="*/ 76 w 149"/>
                <a:gd name="T81" fmla="*/ 162 h 164"/>
                <a:gd name="T82" fmla="*/ 75 w 149"/>
                <a:gd name="T83" fmla="*/ 82 h 164"/>
                <a:gd name="T84" fmla="*/ 75 w 149"/>
                <a:gd name="T85" fmla="*/ 82 h 164"/>
                <a:gd name="T86" fmla="*/ 75 w 149"/>
                <a:gd name="T87" fmla="*/ 83 h 164"/>
                <a:gd name="T88" fmla="*/ 76 w 149"/>
                <a:gd name="T89" fmla="*/ 82 h 164"/>
                <a:gd name="T90" fmla="*/ 76 w 149"/>
                <a:gd name="T91" fmla="*/ 82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49" h="164">
                  <a:moveTo>
                    <a:pt x="76" y="164"/>
                  </a:moveTo>
                  <a:cubicBezTo>
                    <a:pt x="76" y="163"/>
                    <a:pt x="76" y="163"/>
                    <a:pt x="76" y="163"/>
                  </a:cubicBezTo>
                  <a:cubicBezTo>
                    <a:pt x="77" y="162"/>
                    <a:pt x="77" y="162"/>
                    <a:pt x="77" y="161"/>
                  </a:cubicBezTo>
                  <a:cubicBezTo>
                    <a:pt x="77" y="160"/>
                    <a:pt x="77" y="160"/>
                    <a:pt x="78" y="159"/>
                  </a:cubicBezTo>
                  <a:cubicBezTo>
                    <a:pt x="79" y="157"/>
                    <a:pt x="79" y="155"/>
                    <a:pt x="80" y="154"/>
                  </a:cubicBezTo>
                  <a:cubicBezTo>
                    <a:pt x="81" y="151"/>
                    <a:pt x="83" y="149"/>
                    <a:pt x="84" y="148"/>
                  </a:cubicBezTo>
                  <a:cubicBezTo>
                    <a:pt x="90" y="139"/>
                    <a:pt x="96" y="128"/>
                    <a:pt x="94" y="117"/>
                  </a:cubicBezTo>
                  <a:cubicBezTo>
                    <a:pt x="93" y="111"/>
                    <a:pt x="91" y="105"/>
                    <a:pt x="86" y="100"/>
                  </a:cubicBezTo>
                  <a:cubicBezTo>
                    <a:pt x="84" y="97"/>
                    <a:pt x="81" y="95"/>
                    <a:pt x="79" y="91"/>
                  </a:cubicBezTo>
                  <a:cubicBezTo>
                    <a:pt x="78" y="89"/>
                    <a:pt x="77" y="88"/>
                    <a:pt x="76" y="86"/>
                  </a:cubicBezTo>
                  <a:cubicBezTo>
                    <a:pt x="77" y="86"/>
                    <a:pt x="78" y="87"/>
                    <a:pt x="78" y="87"/>
                  </a:cubicBezTo>
                  <a:cubicBezTo>
                    <a:pt x="81" y="89"/>
                    <a:pt x="83" y="91"/>
                    <a:pt x="85" y="93"/>
                  </a:cubicBezTo>
                  <a:cubicBezTo>
                    <a:pt x="89" y="98"/>
                    <a:pt x="93" y="103"/>
                    <a:pt x="97" y="106"/>
                  </a:cubicBezTo>
                  <a:cubicBezTo>
                    <a:pt x="103" y="110"/>
                    <a:pt x="111" y="112"/>
                    <a:pt x="118" y="112"/>
                  </a:cubicBezTo>
                  <a:cubicBezTo>
                    <a:pt x="126" y="112"/>
                    <a:pt x="133" y="109"/>
                    <a:pt x="140" y="110"/>
                  </a:cubicBezTo>
                  <a:cubicBezTo>
                    <a:pt x="142" y="110"/>
                    <a:pt x="143" y="111"/>
                    <a:pt x="145" y="111"/>
                  </a:cubicBezTo>
                  <a:cubicBezTo>
                    <a:pt x="146" y="112"/>
                    <a:pt x="146" y="112"/>
                    <a:pt x="147" y="112"/>
                  </a:cubicBezTo>
                  <a:cubicBezTo>
                    <a:pt x="148" y="113"/>
                    <a:pt x="148" y="113"/>
                    <a:pt x="148" y="113"/>
                  </a:cubicBezTo>
                  <a:cubicBezTo>
                    <a:pt x="149" y="113"/>
                    <a:pt x="149" y="113"/>
                    <a:pt x="149" y="113"/>
                  </a:cubicBezTo>
                  <a:cubicBezTo>
                    <a:pt x="148" y="113"/>
                    <a:pt x="148" y="113"/>
                    <a:pt x="148" y="112"/>
                  </a:cubicBezTo>
                  <a:cubicBezTo>
                    <a:pt x="147" y="111"/>
                    <a:pt x="147" y="111"/>
                    <a:pt x="147" y="111"/>
                  </a:cubicBezTo>
                  <a:cubicBezTo>
                    <a:pt x="146" y="111"/>
                    <a:pt x="146" y="110"/>
                    <a:pt x="145" y="110"/>
                  </a:cubicBezTo>
                  <a:cubicBezTo>
                    <a:pt x="144" y="108"/>
                    <a:pt x="142" y="107"/>
                    <a:pt x="141" y="105"/>
                  </a:cubicBezTo>
                  <a:cubicBezTo>
                    <a:pt x="140" y="103"/>
                    <a:pt x="138" y="102"/>
                    <a:pt x="137" y="100"/>
                  </a:cubicBezTo>
                  <a:cubicBezTo>
                    <a:pt x="131" y="91"/>
                    <a:pt x="123" y="81"/>
                    <a:pt x="113" y="79"/>
                  </a:cubicBezTo>
                  <a:cubicBezTo>
                    <a:pt x="106" y="77"/>
                    <a:pt x="100" y="77"/>
                    <a:pt x="94" y="80"/>
                  </a:cubicBezTo>
                  <a:cubicBezTo>
                    <a:pt x="90" y="81"/>
                    <a:pt x="87" y="83"/>
                    <a:pt x="83" y="83"/>
                  </a:cubicBezTo>
                  <a:cubicBezTo>
                    <a:pt x="81" y="83"/>
                    <a:pt x="78" y="83"/>
                    <a:pt x="76" y="83"/>
                  </a:cubicBezTo>
                  <a:cubicBezTo>
                    <a:pt x="77" y="82"/>
                    <a:pt x="80" y="81"/>
                    <a:pt x="81" y="81"/>
                  </a:cubicBezTo>
                  <a:cubicBezTo>
                    <a:pt x="84" y="80"/>
                    <a:pt x="87" y="79"/>
                    <a:pt x="90" y="78"/>
                  </a:cubicBezTo>
                  <a:cubicBezTo>
                    <a:pt x="96" y="76"/>
                    <a:pt x="102" y="75"/>
                    <a:pt x="107" y="73"/>
                  </a:cubicBezTo>
                  <a:cubicBezTo>
                    <a:pt x="114" y="70"/>
                    <a:pt x="119" y="64"/>
                    <a:pt x="122" y="58"/>
                  </a:cubicBezTo>
                  <a:cubicBezTo>
                    <a:pt x="126" y="51"/>
                    <a:pt x="126" y="43"/>
                    <a:pt x="131" y="37"/>
                  </a:cubicBezTo>
                  <a:cubicBezTo>
                    <a:pt x="132" y="36"/>
                    <a:pt x="133" y="35"/>
                    <a:pt x="134" y="34"/>
                  </a:cubicBezTo>
                  <a:cubicBezTo>
                    <a:pt x="135" y="33"/>
                    <a:pt x="136" y="33"/>
                    <a:pt x="136" y="32"/>
                  </a:cubicBezTo>
                  <a:cubicBezTo>
                    <a:pt x="137" y="32"/>
                    <a:pt x="137" y="32"/>
                    <a:pt x="137" y="32"/>
                  </a:cubicBezTo>
                  <a:cubicBezTo>
                    <a:pt x="138" y="31"/>
                    <a:pt x="138" y="31"/>
                    <a:pt x="138" y="31"/>
                  </a:cubicBezTo>
                  <a:cubicBezTo>
                    <a:pt x="137" y="32"/>
                    <a:pt x="137" y="32"/>
                    <a:pt x="137" y="32"/>
                  </a:cubicBezTo>
                  <a:cubicBezTo>
                    <a:pt x="136" y="32"/>
                    <a:pt x="136" y="32"/>
                    <a:pt x="135" y="32"/>
                  </a:cubicBezTo>
                  <a:cubicBezTo>
                    <a:pt x="134" y="32"/>
                    <a:pt x="134" y="33"/>
                    <a:pt x="133" y="33"/>
                  </a:cubicBezTo>
                  <a:cubicBezTo>
                    <a:pt x="131" y="33"/>
                    <a:pt x="129" y="34"/>
                    <a:pt x="127" y="34"/>
                  </a:cubicBezTo>
                  <a:cubicBezTo>
                    <a:pt x="125" y="35"/>
                    <a:pt x="122" y="35"/>
                    <a:pt x="120" y="35"/>
                  </a:cubicBezTo>
                  <a:cubicBezTo>
                    <a:pt x="110" y="36"/>
                    <a:pt x="97" y="38"/>
                    <a:pt x="90" y="47"/>
                  </a:cubicBezTo>
                  <a:cubicBezTo>
                    <a:pt x="86" y="51"/>
                    <a:pt x="83" y="57"/>
                    <a:pt x="82" y="63"/>
                  </a:cubicBezTo>
                  <a:cubicBezTo>
                    <a:pt x="81" y="67"/>
                    <a:pt x="81" y="71"/>
                    <a:pt x="80" y="75"/>
                  </a:cubicBezTo>
                  <a:cubicBezTo>
                    <a:pt x="79" y="77"/>
                    <a:pt x="77" y="80"/>
                    <a:pt x="76" y="82"/>
                  </a:cubicBezTo>
                  <a:cubicBezTo>
                    <a:pt x="75" y="82"/>
                    <a:pt x="75" y="82"/>
                    <a:pt x="75" y="82"/>
                  </a:cubicBezTo>
                  <a:cubicBezTo>
                    <a:pt x="75" y="82"/>
                    <a:pt x="75" y="82"/>
                    <a:pt x="75" y="82"/>
                  </a:cubicBezTo>
                  <a:cubicBezTo>
                    <a:pt x="76" y="82"/>
                    <a:pt x="76" y="82"/>
                    <a:pt x="76" y="82"/>
                  </a:cubicBezTo>
                  <a:cubicBezTo>
                    <a:pt x="75" y="82"/>
                    <a:pt x="75" y="82"/>
                    <a:pt x="75" y="82"/>
                  </a:cubicBezTo>
                  <a:cubicBezTo>
                    <a:pt x="75" y="81"/>
                    <a:pt x="75" y="81"/>
                    <a:pt x="75" y="81"/>
                  </a:cubicBezTo>
                  <a:cubicBezTo>
                    <a:pt x="75" y="81"/>
                    <a:pt x="75" y="82"/>
                    <a:pt x="75" y="82"/>
                  </a:cubicBezTo>
                  <a:cubicBezTo>
                    <a:pt x="75" y="82"/>
                    <a:pt x="75" y="82"/>
                    <a:pt x="75" y="82"/>
                  </a:cubicBezTo>
                  <a:cubicBezTo>
                    <a:pt x="75" y="80"/>
                    <a:pt x="75" y="77"/>
                    <a:pt x="76" y="75"/>
                  </a:cubicBezTo>
                  <a:cubicBezTo>
                    <a:pt x="76" y="72"/>
                    <a:pt x="77" y="69"/>
                    <a:pt x="78" y="66"/>
                  </a:cubicBezTo>
                  <a:cubicBezTo>
                    <a:pt x="80" y="61"/>
                    <a:pt x="82" y="55"/>
                    <a:pt x="83" y="49"/>
                  </a:cubicBezTo>
                  <a:cubicBezTo>
                    <a:pt x="84" y="42"/>
                    <a:pt x="82" y="35"/>
                    <a:pt x="79" y="28"/>
                  </a:cubicBezTo>
                  <a:cubicBezTo>
                    <a:pt x="75" y="22"/>
                    <a:pt x="69" y="17"/>
                    <a:pt x="66" y="10"/>
                  </a:cubicBezTo>
                  <a:cubicBezTo>
                    <a:pt x="66" y="8"/>
                    <a:pt x="65" y="7"/>
                    <a:pt x="65" y="5"/>
                  </a:cubicBezTo>
                  <a:cubicBezTo>
                    <a:pt x="65" y="4"/>
                    <a:pt x="65" y="3"/>
                    <a:pt x="65" y="3"/>
                  </a:cubicBezTo>
                  <a:cubicBezTo>
                    <a:pt x="65" y="2"/>
                    <a:pt x="65" y="2"/>
                    <a:pt x="65" y="1"/>
                  </a:cubicBezTo>
                  <a:cubicBezTo>
                    <a:pt x="65" y="0"/>
                    <a:pt x="65" y="0"/>
                    <a:pt x="65" y="0"/>
                  </a:cubicBezTo>
                  <a:cubicBezTo>
                    <a:pt x="65" y="1"/>
                    <a:pt x="65" y="1"/>
                    <a:pt x="64" y="2"/>
                  </a:cubicBezTo>
                  <a:cubicBezTo>
                    <a:pt x="64" y="2"/>
                    <a:pt x="64" y="3"/>
                    <a:pt x="64" y="3"/>
                  </a:cubicBezTo>
                  <a:cubicBezTo>
                    <a:pt x="64" y="4"/>
                    <a:pt x="64" y="5"/>
                    <a:pt x="63" y="6"/>
                  </a:cubicBezTo>
                  <a:cubicBezTo>
                    <a:pt x="63" y="8"/>
                    <a:pt x="62" y="10"/>
                    <a:pt x="61" y="11"/>
                  </a:cubicBezTo>
                  <a:cubicBezTo>
                    <a:pt x="61" y="14"/>
                    <a:pt x="60" y="16"/>
                    <a:pt x="59" y="18"/>
                  </a:cubicBezTo>
                  <a:cubicBezTo>
                    <a:pt x="54" y="27"/>
                    <a:pt x="49" y="39"/>
                    <a:pt x="52" y="49"/>
                  </a:cubicBezTo>
                  <a:cubicBezTo>
                    <a:pt x="54" y="55"/>
                    <a:pt x="57" y="61"/>
                    <a:pt x="62" y="65"/>
                  </a:cubicBezTo>
                  <a:cubicBezTo>
                    <a:pt x="65" y="68"/>
                    <a:pt x="68" y="70"/>
                    <a:pt x="70" y="73"/>
                  </a:cubicBezTo>
                  <a:cubicBezTo>
                    <a:pt x="72" y="76"/>
                    <a:pt x="73" y="79"/>
                    <a:pt x="75" y="82"/>
                  </a:cubicBezTo>
                  <a:cubicBezTo>
                    <a:pt x="73" y="81"/>
                    <a:pt x="71" y="79"/>
                    <a:pt x="70" y="78"/>
                  </a:cubicBezTo>
                  <a:cubicBezTo>
                    <a:pt x="67" y="76"/>
                    <a:pt x="65" y="73"/>
                    <a:pt x="63" y="71"/>
                  </a:cubicBezTo>
                  <a:cubicBezTo>
                    <a:pt x="59" y="67"/>
                    <a:pt x="56" y="62"/>
                    <a:pt x="52" y="58"/>
                  </a:cubicBezTo>
                  <a:cubicBezTo>
                    <a:pt x="46" y="53"/>
                    <a:pt x="38" y="51"/>
                    <a:pt x="31" y="51"/>
                  </a:cubicBezTo>
                  <a:cubicBezTo>
                    <a:pt x="28" y="50"/>
                    <a:pt x="25" y="51"/>
                    <a:pt x="22" y="51"/>
                  </a:cubicBezTo>
                  <a:cubicBezTo>
                    <a:pt x="17" y="52"/>
                    <a:pt x="13" y="52"/>
                    <a:pt x="9" y="51"/>
                  </a:cubicBezTo>
                  <a:cubicBezTo>
                    <a:pt x="7" y="51"/>
                    <a:pt x="6" y="50"/>
                    <a:pt x="4" y="50"/>
                  </a:cubicBezTo>
                  <a:cubicBezTo>
                    <a:pt x="4" y="50"/>
                    <a:pt x="3" y="49"/>
                    <a:pt x="2" y="49"/>
                  </a:cubicBezTo>
                  <a:cubicBezTo>
                    <a:pt x="1" y="48"/>
                    <a:pt x="1" y="48"/>
                    <a:pt x="1" y="48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1" y="48"/>
                    <a:pt x="1" y="48"/>
                    <a:pt x="1" y="49"/>
                  </a:cubicBezTo>
                  <a:cubicBezTo>
                    <a:pt x="2" y="49"/>
                    <a:pt x="2" y="49"/>
                    <a:pt x="2" y="50"/>
                  </a:cubicBezTo>
                  <a:cubicBezTo>
                    <a:pt x="3" y="50"/>
                    <a:pt x="3" y="51"/>
                    <a:pt x="4" y="52"/>
                  </a:cubicBezTo>
                  <a:cubicBezTo>
                    <a:pt x="5" y="53"/>
                    <a:pt x="7" y="55"/>
                    <a:pt x="8" y="56"/>
                  </a:cubicBezTo>
                  <a:cubicBezTo>
                    <a:pt x="9" y="58"/>
                    <a:pt x="11" y="60"/>
                    <a:pt x="12" y="62"/>
                  </a:cubicBezTo>
                  <a:cubicBezTo>
                    <a:pt x="17" y="71"/>
                    <a:pt x="24" y="81"/>
                    <a:pt x="35" y="84"/>
                  </a:cubicBezTo>
                  <a:cubicBezTo>
                    <a:pt x="41" y="86"/>
                    <a:pt x="47" y="86"/>
                    <a:pt x="54" y="84"/>
                  </a:cubicBezTo>
                  <a:cubicBezTo>
                    <a:pt x="57" y="83"/>
                    <a:pt x="61" y="82"/>
                    <a:pt x="65" y="82"/>
                  </a:cubicBezTo>
                  <a:cubicBezTo>
                    <a:pt x="68" y="82"/>
                    <a:pt x="71" y="82"/>
                    <a:pt x="75" y="82"/>
                  </a:cubicBezTo>
                  <a:cubicBezTo>
                    <a:pt x="75" y="82"/>
                    <a:pt x="75" y="82"/>
                    <a:pt x="75" y="82"/>
                  </a:cubicBezTo>
                  <a:cubicBezTo>
                    <a:pt x="74" y="83"/>
                    <a:pt x="74" y="83"/>
                    <a:pt x="74" y="83"/>
                  </a:cubicBezTo>
                  <a:cubicBezTo>
                    <a:pt x="73" y="83"/>
                    <a:pt x="72" y="83"/>
                    <a:pt x="72" y="83"/>
                  </a:cubicBezTo>
                  <a:cubicBezTo>
                    <a:pt x="72" y="83"/>
                    <a:pt x="73" y="83"/>
                    <a:pt x="73" y="83"/>
                  </a:cubicBezTo>
                  <a:cubicBezTo>
                    <a:pt x="71" y="84"/>
                    <a:pt x="70" y="84"/>
                    <a:pt x="68" y="84"/>
                  </a:cubicBezTo>
                  <a:cubicBezTo>
                    <a:pt x="65" y="85"/>
                    <a:pt x="62" y="86"/>
                    <a:pt x="59" y="86"/>
                  </a:cubicBezTo>
                  <a:cubicBezTo>
                    <a:pt x="54" y="87"/>
                    <a:pt x="47" y="87"/>
                    <a:pt x="42" y="89"/>
                  </a:cubicBezTo>
                  <a:cubicBezTo>
                    <a:pt x="35" y="91"/>
                    <a:pt x="29" y="97"/>
                    <a:pt x="25" y="103"/>
                  </a:cubicBezTo>
                  <a:cubicBezTo>
                    <a:pt x="21" y="109"/>
                    <a:pt x="19" y="117"/>
                    <a:pt x="14" y="122"/>
                  </a:cubicBezTo>
                  <a:cubicBezTo>
                    <a:pt x="13" y="123"/>
                    <a:pt x="12" y="124"/>
                    <a:pt x="10" y="125"/>
                  </a:cubicBezTo>
                  <a:cubicBezTo>
                    <a:pt x="10" y="125"/>
                    <a:pt x="9" y="126"/>
                    <a:pt x="8" y="126"/>
                  </a:cubicBezTo>
                  <a:cubicBezTo>
                    <a:pt x="7" y="127"/>
                    <a:pt x="7" y="127"/>
                    <a:pt x="7" y="127"/>
                  </a:cubicBezTo>
                  <a:cubicBezTo>
                    <a:pt x="6" y="127"/>
                    <a:pt x="6" y="127"/>
                    <a:pt x="6" y="127"/>
                  </a:cubicBezTo>
                  <a:cubicBezTo>
                    <a:pt x="7" y="127"/>
                    <a:pt x="7" y="127"/>
                    <a:pt x="8" y="127"/>
                  </a:cubicBezTo>
                  <a:cubicBezTo>
                    <a:pt x="8" y="127"/>
                    <a:pt x="9" y="127"/>
                    <a:pt x="9" y="127"/>
                  </a:cubicBezTo>
                  <a:cubicBezTo>
                    <a:pt x="10" y="127"/>
                    <a:pt x="11" y="126"/>
                    <a:pt x="12" y="126"/>
                  </a:cubicBezTo>
                  <a:cubicBezTo>
                    <a:pt x="14" y="126"/>
                    <a:pt x="16" y="126"/>
                    <a:pt x="18" y="125"/>
                  </a:cubicBezTo>
                  <a:cubicBezTo>
                    <a:pt x="20" y="125"/>
                    <a:pt x="22" y="125"/>
                    <a:pt x="25" y="125"/>
                  </a:cubicBezTo>
                  <a:cubicBezTo>
                    <a:pt x="35" y="126"/>
                    <a:pt x="48" y="125"/>
                    <a:pt x="56" y="117"/>
                  </a:cubicBezTo>
                  <a:cubicBezTo>
                    <a:pt x="60" y="113"/>
                    <a:pt x="64" y="108"/>
                    <a:pt x="66" y="102"/>
                  </a:cubicBezTo>
                  <a:cubicBezTo>
                    <a:pt x="67" y="98"/>
                    <a:pt x="67" y="94"/>
                    <a:pt x="69" y="91"/>
                  </a:cubicBezTo>
                  <a:cubicBezTo>
                    <a:pt x="70" y="88"/>
                    <a:pt x="72" y="86"/>
                    <a:pt x="74" y="84"/>
                  </a:cubicBezTo>
                  <a:cubicBezTo>
                    <a:pt x="74" y="84"/>
                    <a:pt x="74" y="84"/>
                    <a:pt x="74" y="84"/>
                  </a:cubicBezTo>
                  <a:cubicBezTo>
                    <a:pt x="74" y="84"/>
                    <a:pt x="74" y="84"/>
                    <a:pt x="74" y="84"/>
                  </a:cubicBezTo>
                  <a:cubicBezTo>
                    <a:pt x="74" y="84"/>
                    <a:pt x="74" y="84"/>
                    <a:pt x="74" y="84"/>
                  </a:cubicBezTo>
                  <a:cubicBezTo>
                    <a:pt x="75" y="84"/>
                    <a:pt x="75" y="84"/>
                    <a:pt x="75" y="84"/>
                  </a:cubicBezTo>
                  <a:cubicBezTo>
                    <a:pt x="74" y="86"/>
                    <a:pt x="74" y="87"/>
                    <a:pt x="73" y="89"/>
                  </a:cubicBezTo>
                  <a:cubicBezTo>
                    <a:pt x="72" y="92"/>
                    <a:pt x="71" y="94"/>
                    <a:pt x="70" y="97"/>
                  </a:cubicBezTo>
                  <a:cubicBezTo>
                    <a:pt x="68" y="103"/>
                    <a:pt x="65" y="108"/>
                    <a:pt x="63" y="113"/>
                  </a:cubicBezTo>
                  <a:cubicBezTo>
                    <a:pt x="61" y="120"/>
                    <a:pt x="62" y="128"/>
                    <a:pt x="65" y="135"/>
                  </a:cubicBezTo>
                  <a:cubicBezTo>
                    <a:pt x="68" y="142"/>
                    <a:pt x="74" y="147"/>
                    <a:pt x="75" y="155"/>
                  </a:cubicBezTo>
                  <a:cubicBezTo>
                    <a:pt x="76" y="156"/>
                    <a:pt x="76" y="158"/>
                    <a:pt x="76" y="159"/>
                  </a:cubicBezTo>
                  <a:cubicBezTo>
                    <a:pt x="76" y="160"/>
                    <a:pt x="76" y="161"/>
                    <a:pt x="76" y="162"/>
                  </a:cubicBezTo>
                  <a:cubicBezTo>
                    <a:pt x="76" y="162"/>
                    <a:pt x="76" y="163"/>
                    <a:pt x="76" y="163"/>
                  </a:cubicBezTo>
                  <a:cubicBezTo>
                    <a:pt x="76" y="164"/>
                    <a:pt x="76" y="164"/>
                    <a:pt x="76" y="164"/>
                  </a:cubicBezTo>
                  <a:moveTo>
                    <a:pt x="75" y="82"/>
                  </a:moveTo>
                  <a:cubicBezTo>
                    <a:pt x="75" y="83"/>
                    <a:pt x="75" y="83"/>
                    <a:pt x="75" y="83"/>
                  </a:cubicBezTo>
                  <a:cubicBezTo>
                    <a:pt x="75" y="83"/>
                    <a:pt x="75" y="83"/>
                    <a:pt x="75" y="83"/>
                  </a:cubicBezTo>
                  <a:cubicBezTo>
                    <a:pt x="75" y="82"/>
                    <a:pt x="75" y="82"/>
                    <a:pt x="75" y="82"/>
                  </a:cubicBezTo>
                  <a:moveTo>
                    <a:pt x="75" y="83"/>
                  </a:moveTo>
                  <a:cubicBezTo>
                    <a:pt x="75" y="83"/>
                    <a:pt x="75" y="83"/>
                    <a:pt x="75" y="83"/>
                  </a:cubicBezTo>
                  <a:cubicBezTo>
                    <a:pt x="75" y="83"/>
                    <a:pt x="75" y="83"/>
                    <a:pt x="75" y="83"/>
                  </a:cubicBezTo>
                  <a:cubicBezTo>
                    <a:pt x="74" y="83"/>
                    <a:pt x="74" y="83"/>
                    <a:pt x="74" y="83"/>
                  </a:cubicBezTo>
                  <a:cubicBezTo>
                    <a:pt x="75" y="83"/>
                    <a:pt x="75" y="83"/>
                    <a:pt x="75" y="83"/>
                  </a:cubicBezTo>
                  <a:moveTo>
                    <a:pt x="76" y="82"/>
                  </a:moveTo>
                  <a:cubicBezTo>
                    <a:pt x="75" y="83"/>
                    <a:pt x="75" y="83"/>
                    <a:pt x="75" y="83"/>
                  </a:cubicBezTo>
                  <a:cubicBezTo>
                    <a:pt x="75" y="82"/>
                    <a:pt x="75" y="82"/>
                    <a:pt x="75" y="82"/>
                  </a:cubicBezTo>
                  <a:cubicBezTo>
                    <a:pt x="76" y="82"/>
                    <a:pt x="76" y="82"/>
                    <a:pt x="76" y="82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" name="Freeform 93"/>
            <p:cNvSpPr>
              <a:spLocks noEditPoints="1"/>
            </p:cNvSpPr>
            <p:nvPr/>
          </p:nvSpPr>
          <p:spPr bwMode="auto">
            <a:xfrm>
              <a:off x="9193163" y="-4171304"/>
              <a:ext cx="601663" cy="661988"/>
            </a:xfrm>
            <a:custGeom>
              <a:avLst/>
              <a:gdLst>
                <a:gd name="T0" fmla="*/ 73 w 142"/>
                <a:gd name="T1" fmla="*/ 154 h 156"/>
                <a:gd name="T2" fmla="*/ 80 w 142"/>
                <a:gd name="T3" fmla="*/ 141 h 156"/>
                <a:gd name="T4" fmla="*/ 75 w 142"/>
                <a:gd name="T5" fmla="*/ 87 h 156"/>
                <a:gd name="T6" fmla="*/ 81 w 142"/>
                <a:gd name="T7" fmla="*/ 89 h 156"/>
                <a:gd name="T8" fmla="*/ 133 w 142"/>
                <a:gd name="T9" fmla="*/ 105 h 156"/>
                <a:gd name="T10" fmla="*/ 141 w 142"/>
                <a:gd name="T11" fmla="*/ 108 h 156"/>
                <a:gd name="T12" fmla="*/ 140 w 142"/>
                <a:gd name="T13" fmla="*/ 106 h 156"/>
                <a:gd name="T14" fmla="*/ 130 w 142"/>
                <a:gd name="T15" fmla="*/ 95 h 156"/>
                <a:gd name="T16" fmla="*/ 79 w 142"/>
                <a:gd name="T17" fmla="*/ 79 h 156"/>
                <a:gd name="T18" fmla="*/ 85 w 142"/>
                <a:gd name="T19" fmla="*/ 74 h 156"/>
                <a:gd name="T20" fmla="*/ 124 w 142"/>
                <a:gd name="T21" fmla="*/ 35 h 156"/>
                <a:gd name="T22" fmla="*/ 130 w 142"/>
                <a:gd name="T23" fmla="*/ 30 h 156"/>
                <a:gd name="T24" fmla="*/ 129 w 142"/>
                <a:gd name="T25" fmla="*/ 30 h 156"/>
                <a:gd name="T26" fmla="*/ 114 w 142"/>
                <a:gd name="T27" fmla="*/ 33 h 156"/>
                <a:gd name="T28" fmla="*/ 76 w 142"/>
                <a:gd name="T29" fmla="*/ 71 h 156"/>
                <a:gd name="T30" fmla="*/ 71 w 142"/>
                <a:gd name="T31" fmla="*/ 78 h 156"/>
                <a:gd name="T32" fmla="*/ 71 w 142"/>
                <a:gd name="T33" fmla="*/ 77 h 156"/>
                <a:gd name="T34" fmla="*/ 72 w 142"/>
                <a:gd name="T35" fmla="*/ 72 h 156"/>
                <a:gd name="T36" fmla="*/ 74 w 142"/>
                <a:gd name="T37" fmla="*/ 27 h 156"/>
                <a:gd name="T38" fmla="*/ 61 w 142"/>
                <a:gd name="T39" fmla="*/ 2 h 156"/>
                <a:gd name="T40" fmla="*/ 61 w 142"/>
                <a:gd name="T41" fmla="*/ 1 h 156"/>
                <a:gd name="T42" fmla="*/ 58 w 142"/>
                <a:gd name="T43" fmla="*/ 11 h 156"/>
                <a:gd name="T44" fmla="*/ 58 w 142"/>
                <a:gd name="T45" fmla="*/ 62 h 156"/>
                <a:gd name="T46" fmla="*/ 66 w 142"/>
                <a:gd name="T47" fmla="*/ 74 h 156"/>
                <a:gd name="T48" fmla="*/ 29 w 142"/>
                <a:gd name="T49" fmla="*/ 48 h 156"/>
                <a:gd name="T50" fmla="*/ 4 w 142"/>
                <a:gd name="T51" fmla="*/ 47 h 156"/>
                <a:gd name="T52" fmla="*/ 0 w 142"/>
                <a:gd name="T53" fmla="*/ 45 h 156"/>
                <a:gd name="T54" fmla="*/ 3 w 142"/>
                <a:gd name="T55" fmla="*/ 49 h 156"/>
                <a:gd name="T56" fmla="*/ 33 w 142"/>
                <a:gd name="T57" fmla="*/ 80 h 156"/>
                <a:gd name="T58" fmla="*/ 71 w 142"/>
                <a:gd name="T59" fmla="*/ 78 h 156"/>
                <a:gd name="T60" fmla="*/ 68 w 142"/>
                <a:gd name="T61" fmla="*/ 79 h 156"/>
                <a:gd name="T62" fmla="*/ 56 w 142"/>
                <a:gd name="T63" fmla="*/ 82 h 156"/>
                <a:gd name="T64" fmla="*/ 13 w 142"/>
                <a:gd name="T65" fmla="*/ 116 h 156"/>
                <a:gd name="T66" fmla="*/ 6 w 142"/>
                <a:gd name="T67" fmla="*/ 121 h 156"/>
                <a:gd name="T68" fmla="*/ 8 w 142"/>
                <a:gd name="T69" fmla="*/ 121 h 156"/>
                <a:gd name="T70" fmla="*/ 23 w 142"/>
                <a:gd name="T71" fmla="*/ 119 h 156"/>
                <a:gd name="T72" fmla="*/ 65 w 142"/>
                <a:gd name="T73" fmla="*/ 86 h 156"/>
                <a:gd name="T74" fmla="*/ 70 w 142"/>
                <a:gd name="T75" fmla="*/ 80 h 156"/>
                <a:gd name="T76" fmla="*/ 69 w 142"/>
                <a:gd name="T77" fmla="*/ 84 h 156"/>
                <a:gd name="T78" fmla="*/ 62 w 142"/>
                <a:gd name="T79" fmla="*/ 129 h 156"/>
                <a:gd name="T80" fmla="*/ 72 w 142"/>
                <a:gd name="T81" fmla="*/ 154 h 156"/>
                <a:gd name="T82" fmla="*/ 71 w 142"/>
                <a:gd name="T83" fmla="*/ 78 h 156"/>
                <a:gd name="T84" fmla="*/ 71 w 142"/>
                <a:gd name="T85" fmla="*/ 78 h 156"/>
                <a:gd name="T86" fmla="*/ 71 w 142"/>
                <a:gd name="T87" fmla="*/ 79 h 156"/>
                <a:gd name="T88" fmla="*/ 71 w 142"/>
                <a:gd name="T89" fmla="*/ 78 h 156"/>
                <a:gd name="T90" fmla="*/ 71 w 142"/>
                <a:gd name="T91" fmla="*/ 78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42" h="156">
                  <a:moveTo>
                    <a:pt x="72" y="156"/>
                  </a:moveTo>
                  <a:cubicBezTo>
                    <a:pt x="72" y="156"/>
                    <a:pt x="72" y="155"/>
                    <a:pt x="72" y="155"/>
                  </a:cubicBezTo>
                  <a:cubicBezTo>
                    <a:pt x="72" y="155"/>
                    <a:pt x="73" y="154"/>
                    <a:pt x="73" y="154"/>
                  </a:cubicBezTo>
                  <a:cubicBezTo>
                    <a:pt x="73" y="153"/>
                    <a:pt x="73" y="152"/>
                    <a:pt x="74" y="151"/>
                  </a:cubicBezTo>
                  <a:cubicBezTo>
                    <a:pt x="74" y="150"/>
                    <a:pt x="75" y="148"/>
                    <a:pt x="76" y="146"/>
                  </a:cubicBezTo>
                  <a:cubicBezTo>
                    <a:pt x="77" y="144"/>
                    <a:pt x="78" y="142"/>
                    <a:pt x="80" y="141"/>
                  </a:cubicBezTo>
                  <a:cubicBezTo>
                    <a:pt x="85" y="132"/>
                    <a:pt x="91" y="122"/>
                    <a:pt x="89" y="111"/>
                  </a:cubicBezTo>
                  <a:cubicBezTo>
                    <a:pt x="88" y="105"/>
                    <a:pt x="86" y="100"/>
                    <a:pt x="82" y="95"/>
                  </a:cubicBezTo>
                  <a:cubicBezTo>
                    <a:pt x="79" y="93"/>
                    <a:pt x="76" y="90"/>
                    <a:pt x="75" y="87"/>
                  </a:cubicBezTo>
                  <a:cubicBezTo>
                    <a:pt x="74" y="85"/>
                    <a:pt x="73" y="83"/>
                    <a:pt x="72" y="81"/>
                  </a:cubicBezTo>
                  <a:cubicBezTo>
                    <a:pt x="73" y="82"/>
                    <a:pt x="74" y="83"/>
                    <a:pt x="74" y="83"/>
                  </a:cubicBezTo>
                  <a:cubicBezTo>
                    <a:pt x="77" y="85"/>
                    <a:pt x="79" y="87"/>
                    <a:pt x="81" y="89"/>
                  </a:cubicBezTo>
                  <a:cubicBezTo>
                    <a:pt x="84" y="93"/>
                    <a:pt x="88" y="98"/>
                    <a:pt x="92" y="101"/>
                  </a:cubicBezTo>
                  <a:cubicBezTo>
                    <a:pt x="98" y="105"/>
                    <a:pt x="105" y="107"/>
                    <a:pt x="112" y="107"/>
                  </a:cubicBezTo>
                  <a:cubicBezTo>
                    <a:pt x="119" y="107"/>
                    <a:pt x="126" y="104"/>
                    <a:pt x="133" y="105"/>
                  </a:cubicBezTo>
                  <a:cubicBezTo>
                    <a:pt x="135" y="105"/>
                    <a:pt x="136" y="106"/>
                    <a:pt x="138" y="106"/>
                  </a:cubicBezTo>
                  <a:cubicBezTo>
                    <a:pt x="138" y="106"/>
                    <a:pt x="139" y="107"/>
                    <a:pt x="140" y="107"/>
                  </a:cubicBezTo>
                  <a:cubicBezTo>
                    <a:pt x="141" y="108"/>
                    <a:pt x="141" y="108"/>
                    <a:pt x="141" y="108"/>
                  </a:cubicBezTo>
                  <a:cubicBezTo>
                    <a:pt x="142" y="108"/>
                    <a:pt x="142" y="108"/>
                    <a:pt x="142" y="108"/>
                  </a:cubicBezTo>
                  <a:cubicBezTo>
                    <a:pt x="141" y="107"/>
                    <a:pt x="141" y="107"/>
                    <a:pt x="141" y="107"/>
                  </a:cubicBezTo>
                  <a:cubicBezTo>
                    <a:pt x="140" y="106"/>
                    <a:pt x="140" y="106"/>
                    <a:pt x="140" y="106"/>
                  </a:cubicBezTo>
                  <a:cubicBezTo>
                    <a:pt x="139" y="105"/>
                    <a:pt x="139" y="105"/>
                    <a:pt x="138" y="104"/>
                  </a:cubicBezTo>
                  <a:cubicBezTo>
                    <a:pt x="137" y="103"/>
                    <a:pt x="135" y="102"/>
                    <a:pt x="134" y="100"/>
                  </a:cubicBezTo>
                  <a:cubicBezTo>
                    <a:pt x="133" y="98"/>
                    <a:pt x="131" y="97"/>
                    <a:pt x="130" y="95"/>
                  </a:cubicBezTo>
                  <a:cubicBezTo>
                    <a:pt x="125" y="86"/>
                    <a:pt x="117" y="77"/>
                    <a:pt x="107" y="75"/>
                  </a:cubicBezTo>
                  <a:cubicBezTo>
                    <a:pt x="101" y="73"/>
                    <a:pt x="95" y="74"/>
                    <a:pt x="89" y="76"/>
                  </a:cubicBezTo>
                  <a:cubicBezTo>
                    <a:pt x="86" y="77"/>
                    <a:pt x="82" y="79"/>
                    <a:pt x="79" y="79"/>
                  </a:cubicBezTo>
                  <a:cubicBezTo>
                    <a:pt x="76" y="79"/>
                    <a:pt x="74" y="79"/>
                    <a:pt x="72" y="79"/>
                  </a:cubicBezTo>
                  <a:cubicBezTo>
                    <a:pt x="73" y="78"/>
                    <a:pt x="76" y="77"/>
                    <a:pt x="77" y="77"/>
                  </a:cubicBezTo>
                  <a:cubicBezTo>
                    <a:pt x="80" y="76"/>
                    <a:pt x="82" y="75"/>
                    <a:pt x="85" y="74"/>
                  </a:cubicBezTo>
                  <a:cubicBezTo>
                    <a:pt x="91" y="73"/>
                    <a:pt x="96" y="72"/>
                    <a:pt x="101" y="69"/>
                  </a:cubicBezTo>
                  <a:cubicBezTo>
                    <a:pt x="108" y="67"/>
                    <a:pt x="113" y="61"/>
                    <a:pt x="116" y="55"/>
                  </a:cubicBezTo>
                  <a:cubicBezTo>
                    <a:pt x="119" y="49"/>
                    <a:pt x="120" y="41"/>
                    <a:pt x="124" y="35"/>
                  </a:cubicBezTo>
                  <a:cubicBezTo>
                    <a:pt x="125" y="34"/>
                    <a:pt x="126" y="33"/>
                    <a:pt x="128" y="32"/>
                  </a:cubicBezTo>
                  <a:cubicBezTo>
                    <a:pt x="128" y="32"/>
                    <a:pt x="129" y="31"/>
                    <a:pt x="129" y="31"/>
                  </a:cubicBezTo>
                  <a:cubicBezTo>
                    <a:pt x="130" y="30"/>
                    <a:pt x="130" y="30"/>
                    <a:pt x="130" y="30"/>
                  </a:cubicBezTo>
                  <a:cubicBezTo>
                    <a:pt x="131" y="30"/>
                    <a:pt x="131" y="30"/>
                    <a:pt x="131" y="30"/>
                  </a:cubicBezTo>
                  <a:cubicBezTo>
                    <a:pt x="130" y="30"/>
                    <a:pt x="130" y="30"/>
                    <a:pt x="130" y="30"/>
                  </a:cubicBezTo>
                  <a:cubicBezTo>
                    <a:pt x="129" y="30"/>
                    <a:pt x="129" y="30"/>
                    <a:pt x="129" y="30"/>
                  </a:cubicBezTo>
                  <a:cubicBezTo>
                    <a:pt x="128" y="31"/>
                    <a:pt x="127" y="31"/>
                    <a:pt x="126" y="31"/>
                  </a:cubicBezTo>
                  <a:cubicBezTo>
                    <a:pt x="124" y="32"/>
                    <a:pt x="123" y="32"/>
                    <a:pt x="121" y="32"/>
                  </a:cubicBezTo>
                  <a:cubicBezTo>
                    <a:pt x="118" y="33"/>
                    <a:pt x="116" y="33"/>
                    <a:pt x="114" y="33"/>
                  </a:cubicBezTo>
                  <a:cubicBezTo>
                    <a:pt x="104" y="34"/>
                    <a:pt x="92" y="36"/>
                    <a:pt x="85" y="44"/>
                  </a:cubicBezTo>
                  <a:cubicBezTo>
                    <a:pt x="81" y="49"/>
                    <a:pt x="78" y="54"/>
                    <a:pt x="78" y="60"/>
                  </a:cubicBezTo>
                  <a:cubicBezTo>
                    <a:pt x="77" y="64"/>
                    <a:pt x="77" y="68"/>
                    <a:pt x="76" y="71"/>
                  </a:cubicBezTo>
                  <a:cubicBezTo>
                    <a:pt x="74" y="74"/>
                    <a:pt x="73" y="76"/>
                    <a:pt x="72" y="78"/>
                  </a:cubicBezTo>
                  <a:cubicBezTo>
                    <a:pt x="71" y="78"/>
                    <a:pt x="71" y="78"/>
                    <a:pt x="71" y="78"/>
                  </a:cubicBezTo>
                  <a:cubicBezTo>
                    <a:pt x="71" y="78"/>
                    <a:pt x="71" y="78"/>
                    <a:pt x="71" y="78"/>
                  </a:cubicBezTo>
                  <a:cubicBezTo>
                    <a:pt x="72" y="78"/>
                    <a:pt x="72" y="78"/>
                    <a:pt x="72" y="78"/>
                  </a:cubicBezTo>
                  <a:cubicBezTo>
                    <a:pt x="71" y="78"/>
                    <a:pt x="71" y="78"/>
                    <a:pt x="71" y="78"/>
                  </a:cubicBezTo>
                  <a:cubicBezTo>
                    <a:pt x="71" y="77"/>
                    <a:pt x="71" y="77"/>
                    <a:pt x="71" y="77"/>
                  </a:cubicBezTo>
                  <a:cubicBezTo>
                    <a:pt x="71" y="77"/>
                    <a:pt x="71" y="78"/>
                    <a:pt x="71" y="78"/>
                  </a:cubicBezTo>
                  <a:cubicBezTo>
                    <a:pt x="71" y="78"/>
                    <a:pt x="71" y="78"/>
                    <a:pt x="71" y="78"/>
                  </a:cubicBezTo>
                  <a:cubicBezTo>
                    <a:pt x="71" y="76"/>
                    <a:pt x="71" y="73"/>
                    <a:pt x="72" y="72"/>
                  </a:cubicBezTo>
                  <a:cubicBezTo>
                    <a:pt x="72" y="69"/>
                    <a:pt x="73" y="66"/>
                    <a:pt x="74" y="63"/>
                  </a:cubicBezTo>
                  <a:cubicBezTo>
                    <a:pt x="76" y="58"/>
                    <a:pt x="78" y="52"/>
                    <a:pt x="79" y="47"/>
                  </a:cubicBezTo>
                  <a:cubicBezTo>
                    <a:pt x="80" y="40"/>
                    <a:pt x="78" y="33"/>
                    <a:pt x="74" y="27"/>
                  </a:cubicBezTo>
                  <a:cubicBezTo>
                    <a:pt x="71" y="20"/>
                    <a:pt x="65" y="16"/>
                    <a:pt x="63" y="9"/>
                  </a:cubicBezTo>
                  <a:cubicBezTo>
                    <a:pt x="62" y="8"/>
                    <a:pt x="62" y="6"/>
                    <a:pt x="62" y="5"/>
                  </a:cubicBezTo>
                  <a:cubicBezTo>
                    <a:pt x="61" y="4"/>
                    <a:pt x="61" y="3"/>
                    <a:pt x="61" y="2"/>
                  </a:cubicBezTo>
                  <a:cubicBezTo>
                    <a:pt x="61" y="2"/>
                    <a:pt x="61" y="1"/>
                    <a:pt x="61" y="1"/>
                  </a:cubicBezTo>
                  <a:cubicBezTo>
                    <a:pt x="61" y="0"/>
                    <a:pt x="61" y="0"/>
                    <a:pt x="61" y="0"/>
                  </a:cubicBezTo>
                  <a:cubicBezTo>
                    <a:pt x="61" y="1"/>
                    <a:pt x="61" y="1"/>
                    <a:pt x="61" y="1"/>
                  </a:cubicBezTo>
                  <a:cubicBezTo>
                    <a:pt x="61" y="2"/>
                    <a:pt x="61" y="2"/>
                    <a:pt x="61" y="3"/>
                  </a:cubicBezTo>
                  <a:cubicBezTo>
                    <a:pt x="60" y="4"/>
                    <a:pt x="60" y="4"/>
                    <a:pt x="60" y="5"/>
                  </a:cubicBezTo>
                  <a:cubicBezTo>
                    <a:pt x="59" y="7"/>
                    <a:pt x="59" y="9"/>
                    <a:pt x="58" y="11"/>
                  </a:cubicBezTo>
                  <a:cubicBezTo>
                    <a:pt x="57" y="13"/>
                    <a:pt x="56" y="15"/>
                    <a:pt x="55" y="17"/>
                  </a:cubicBezTo>
                  <a:cubicBezTo>
                    <a:pt x="50" y="26"/>
                    <a:pt x="46" y="37"/>
                    <a:pt x="49" y="47"/>
                  </a:cubicBezTo>
                  <a:cubicBezTo>
                    <a:pt x="50" y="53"/>
                    <a:pt x="54" y="58"/>
                    <a:pt x="58" y="62"/>
                  </a:cubicBezTo>
                  <a:cubicBezTo>
                    <a:pt x="61" y="64"/>
                    <a:pt x="64" y="66"/>
                    <a:pt x="66" y="69"/>
                  </a:cubicBezTo>
                  <a:cubicBezTo>
                    <a:pt x="68" y="72"/>
                    <a:pt x="69" y="75"/>
                    <a:pt x="71" y="78"/>
                  </a:cubicBezTo>
                  <a:cubicBezTo>
                    <a:pt x="69" y="77"/>
                    <a:pt x="67" y="75"/>
                    <a:pt x="66" y="74"/>
                  </a:cubicBezTo>
                  <a:cubicBezTo>
                    <a:pt x="64" y="72"/>
                    <a:pt x="61" y="70"/>
                    <a:pt x="60" y="68"/>
                  </a:cubicBezTo>
                  <a:cubicBezTo>
                    <a:pt x="56" y="63"/>
                    <a:pt x="53" y="59"/>
                    <a:pt x="49" y="55"/>
                  </a:cubicBezTo>
                  <a:cubicBezTo>
                    <a:pt x="43" y="50"/>
                    <a:pt x="36" y="48"/>
                    <a:pt x="29" y="48"/>
                  </a:cubicBezTo>
                  <a:cubicBezTo>
                    <a:pt x="26" y="48"/>
                    <a:pt x="23" y="48"/>
                    <a:pt x="20" y="49"/>
                  </a:cubicBezTo>
                  <a:cubicBezTo>
                    <a:pt x="16" y="49"/>
                    <a:pt x="12" y="50"/>
                    <a:pt x="8" y="49"/>
                  </a:cubicBezTo>
                  <a:cubicBezTo>
                    <a:pt x="6" y="48"/>
                    <a:pt x="5" y="48"/>
                    <a:pt x="4" y="47"/>
                  </a:cubicBezTo>
                  <a:cubicBezTo>
                    <a:pt x="3" y="47"/>
                    <a:pt x="2" y="47"/>
                    <a:pt x="1" y="46"/>
                  </a:cubicBezTo>
                  <a:cubicBezTo>
                    <a:pt x="0" y="46"/>
                    <a:pt x="0" y="46"/>
                    <a:pt x="0" y="46"/>
                  </a:cubicBezTo>
                  <a:cubicBezTo>
                    <a:pt x="0" y="45"/>
                    <a:pt x="0" y="45"/>
                    <a:pt x="0" y="45"/>
                  </a:cubicBezTo>
                  <a:cubicBezTo>
                    <a:pt x="0" y="46"/>
                    <a:pt x="0" y="46"/>
                    <a:pt x="1" y="46"/>
                  </a:cubicBezTo>
                  <a:cubicBezTo>
                    <a:pt x="2" y="47"/>
                    <a:pt x="2" y="47"/>
                    <a:pt x="2" y="47"/>
                  </a:cubicBezTo>
                  <a:cubicBezTo>
                    <a:pt x="2" y="48"/>
                    <a:pt x="3" y="48"/>
                    <a:pt x="3" y="49"/>
                  </a:cubicBezTo>
                  <a:cubicBezTo>
                    <a:pt x="5" y="50"/>
                    <a:pt x="6" y="52"/>
                    <a:pt x="7" y="53"/>
                  </a:cubicBezTo>
                  <a:cubicBezTo>
                    <a:pt x="8" y="55"/>
                    <a:pt x="9" y="57"/>
                    <a:pt x="11" y="59"/>
                  </a:cubicBezTo>
                  <a:cubicBezTo>
                    <a:pt x="16" y="68"/>
                    <a:pt x="23" y="77"/>
                    <a:pt x="33" y="80"/>
                  </a:cubicBezTo>
                  <a:cubicBezTo>
                    <a:pt x="39" y="82"/>
                    <a:pt x="45" y="82"/>
                    <a:pt x="51" y="80"/>
                  </a:cubicBezTo>
                  <a:cubicBezTo>
                    <a:pt x="54" y="79"/>
                    <a:pt x="57" y="78"/>
                    <a:pt x="61" y="78"/>
                  </a:cubicBezTo>
                  <a:cubicBezTo>
                    <a:pt x="64" y="78"/>
                    <a:pt x="68" y="78"/>
                    <a:pt x="71" y="78"/>
                  </a:cubicBezTo>
                  <a:cubicBezTo>
                    <a:pt x="71" y="78"/>
                    <a:pt x="71" y="78"/>
                    <a:pt x="71" y="78"/>
                  </a:cubicBezTo>
                  <a:cubicBezTo>
                    <a:pt x="70" y="79"/>
                    <a:pt x="70" y="79"/>
                    <a:pt x="70" y="79"/>
                  </a:cubicBezTo>
                  <a:cubicBezTo>
                    <a:pt x="69" y="79"/>
                    <a:pt x="69" y="79"/>
                    <a:pt x="68" y="79"/>
                  </a:cubicBezTo>
                  <a:cubicBezTo>
                    <a:pt x="69" y="79"/>
                    <a:pt x="69" y="79"/>
                    <a:pt x="69" y="79"/>
                  </a:cubicBezTo>
                  <a:cubicBezTo>
                    <a:pt x="68" y="80"/>
                    <a:pt x="66" y="80"/>
                    <a:pt x="65" y="80"/>
                  </a:cubicBezTo>
                  <a:cubicBezTo>
                    <a:pt x="62" y="81"/>
                    <a:pt x="59" y="82"/>
                    <a:pt x="56" y="82"/>
                  </a:cubicBezTo>
                  <a:cubicBezTo>
                    <a:pt x="50" y="83"/>
                    <a:pt x="45" y="83"/>
                    <a:pt x="39" y="85"/>
                  </a:cubicBezTo>
                  <a:cubicBezTo>
                    <a:pt x="33" y="87"/>
                    <a:pt x="27" y="92"/>
                    <a:pt x="23" y="98"/>
                  </a:cubicBezTo>
                  <a:cubicBezTo>
                    <a:pt x="19" y="104"/>
                    <a:pt x="18" y="111"/>
                    <a:pt x="13" y="116"/>
                  </a:cubicBezTo>
                  <a:cubicBezTo>
                    <a:pt x="12" y="117"/>
                    <a:pt x="10" y="118"/>
                    <a:pt x="9" y="119"/>
                  </a:cubicBezTo>
                  <a:cubicBezTo>
                    <a:pt x="9" y="119"/>
                    <a:pt x="8" y="120"/>
                    <a:pt x="7" y="120"/>
                  </a:cubicBezTo>
                  <a:cubicBezTo>
                    <a:pt x="6" y="121"/>
                    <a:pt x="6" y="121"/>
                    <a:pt x="6" y="121"/>
                  </a:cubicBezTo>
                  <a:cubicBezTo>
                    <a:pt x="5" y="121"/>
                    <a:pt x="5" y="121"/>
                    <a:pt x="5" y="121"/>
                  </a:cubicBezTo>
                  <a:cubicBezTo>
                    <a:pt x="6" y="121"/>
                    <a:pt x="6" y="121"/>
                    <a:pt x="7" y="121"/>
                  </a:cubicBezTo>
                  <a:cubicBezTo>
                    <a:pt x="7" y="121"/>
                    <a:pt x="8" y="121"/>
                    <a:pt x="8" y="121"/>
                  </a:cubicBezTo>
                  <a:cubicBezTo>
                    <a:pt x="9" y="121"/>
                    <a:pt x="10" y="120"/>
                    <a:pt x="10" y="120"/>
                  </a:cubicBezTo>
                  <a:cubicBezTo>
                    <a:pt x="12" y="120"/>
                    <a:pt x="14" y="120"/>
                    <a:pt x="16" y="120"/>
                  </a:cubicBezTo>
                  <a:cubicBezTo>
                    <a:pt x="18" y="119"/>
                    <a:pt x="21" y="119"/>
                    <a:pt x="23" y="119"/>
                  </a:cubicBezTo>
                  <a:cubicBezTo>
                    <a:pt x="33" y="120"/>
                    <a:pt x="45" y="119"/>
                    <a:pt x="53" y="112"/>
                  </a:cubicBezTo>
                  <a:cubicBezTo>
                    <a:pt x="57" y="108"/>
                    <a:pt x="61" y="103"/>
                    <a:pt x="62" y="97"/>
                  </a:cubicBezTo>
                  <a:cubicBezTo>
                    <a:pt x="63" y="93"/>
                    <a:pt x="63" y="90"/>
                    <a:pt x="65" y="86"/>
                  </a:cubicBezTo>
                  <a:cubicBezTo>
                    <a:pt x="67" y="84"/>
                    <a:pt x="68" y="82"/>
                    <a:pt x="70" y="80"/>
                  </a:cubicBezTo>
                  <a:cubicBezTo>
                    <a:pt x="70" y="80"/>
                    <a:pt x="70" y="80"/>
                    <a:pt x="70" y="80"/>
                  </a:cubicBezTo>
                  <a:cubicBezTo>
                    <a:pt x="70" y="80"/>
                    <a:pt x="70" y="80"/>
                    <a:pt x="70" y="80"/>
                  </a:cubicBezTo>
                  <a:cubicBezTo>
                    <a:pt x="71" y="80"/>
                    <a:pt x="71" y="80"/>
                    <a:pt x="71" y="80"/>
                  </a:cubicBezTo>
                  <a:cubicBezTo>
                    <a:pt x="71" y="80"/>
                    <a:pt x="71" y="80"/>
                    <a:pt x="71" y="80"/>
                  </a:cubicBezTo>
                  <a:cubicBezTo>
                    <a:pt x="70" y="82"/>
                    <a:pt x="70" y="83"/>
                    <a:pt x="69" y="84"/>
                  </a:cubicBezTo>
                  <a:cubicBezTo>
                    <a:pt x="69" y="87"/>
                    <a:pt x="68" y="90"/>
                    <a:pt x="66" y="93"/>
                  </a:cubicBezTo>
                  <a:cubicBezTo>
                    <a:pt x="64" y="98"/>
                    <a:pt x="61" y="103"/>
                    <a:pt x="60" y="108"/>
                  </a:cubicBezTo>
                  <a:cubicBezTo>
                    <a:pt x="58" y="115"/>
                    <a:pt x="59" y="122"/>
                    <a:pt x="62" y="129"/>
                  </a:cubicBezTo>
                  <a:cubicBezTo>
                    <a:pt x="64" y="135"/>
                    <a:pt x="70" y="140"/>
                    <a:pt x="71" y="147"/>
                  </a:cubicBezTo>
                  <a:cubicBezTo>
                    <a:pt x="72" y="149"/>
                    <a:pt x="72" y="150"/>
                    <a:pt x="72" y="152"/>
                  </a:cubicBezTo>
                  <a:cubicBezTo>
                    <a:pt x="72" y="153"/>
                    <a:pt x="72" y="153"/>
                    <a:pt x="72" y="154"/>
                  </a:cubicBezTo>
                  <a:cubicBezTo>
                    <a:pt x="72" y="155"/>
                    <a:pt x="72" y="155"/>
                    <a:pt x="72" y="155"/>
                  </a:cubicBezTo>
                  <a:cubicBezTo>
                    <a:pt x="72" y="156"/>
                    <a:pt x="72" y="156"/>
                    <a:pt x="72" y="156"/>
                  </a:cubicBezTo>
                  <a:moveTo>
                    <a:pt x="71" y="78"/>
                  </a:moveTo>
                  <a:cubicBezTo>
                    <a:pt x="71" y="79"/>
                    <a:pt x="71" y="79"/>
                    <a:pt x="71" y="79"/>
                  </a:cubicBezTo>
                  <a:cubicBezTo>
                    <a:pt x="71" y="79"/>
                    <a:pt x="71" y="79"/>
                    <a:pt x="71" y="79"/>
                  </a:cubicBezTo>
                  <a:cubicBezTo>
                    <a:pt x="71" y="78"/>
                    <a:pt x="71" y="78"/>
                    <a:pt x="71" y="78"/>
                  </a:cubicBezTo>
                  <a:moveTo>
                    <a:pt x="71" y="79"/>
                  </a:moveTo>
                  <a:cubicBezTo>
                    <a:pt x="71" y="79"/>
                    <a:pt x="71" y="79"/>
                    <a:pt x="71" y="79"/>
                  </a:cubicBezTo>
                  <a:cubicBezTo>
                    <a:pt x="71" y="79"/>
                    <a:pt x="71" y="79"/>
                    <a:pt x="71" y="79"/>
                  </a:cubicBezTo>
                  <a:cubicBezTo>
                    <a:pt x="70" y="79"/>
                    <a:pt x="70" y="79"/>
                    <a:pt x="70" y="79"/>
                  </a:cubicBezTo>
                  <a:cubicBezTo>
                    <a:pt x="71" y="79"/>
                    <a:pt x="71" y="79"/>
                    <a:pt x="71" y="79"/>
                  </a:cubicBezTo>
                  <a:moveTo>
                    <a:pt x="71" y="78"/>
                  </a:moveTo>
                  <a:cubicBezTo>
                    <a:pt x="71" y="79"/>
                    <a:pt x="71" y="79"/>
                    <a:pt x="71" y="79"/>
                  </a:cubicBezTo>
                  <a:cubicBezTo>
                    <a:pt x="71" y="78"/>
                    <a:pt x="71" y="78"/>
                    <a:pt x="71" y="78"/>
                  </a:cubicBezTo>
                  <a:cubicBezTo>
                    <a:pt x="71" y="78"/>
                    <a:pt x="71" y="78"/>
                    <a:pt x="71" y="78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" name="Freeform 94"/>
            <p:cNvSpPr/>
            <p:nvPr/>
          </p:nvSpPr>
          <p:spPr bwMode="auto">
            <a:xfrm>
              <a:off x="9421763" y="-3917304"/>
              <a:ext cx="63500" cy="63500"/>
            </a:xfrm>
            <a:custGeom>
              <a:avLst/>
              <a:gdLst>
                <a:gd name="T0" fmla="*/ 0 w 15"/>
                <a:gd name="T1" fmla="*/ 0 h 15"/>
                <a:gd name="T2" fmla="*/ 6 w 15"/>
                <a:gd name="T3" fmla="*/ 8 h 15"/>
                <a:gd name="T4" fmla="*/ 11 w 15"/>
                <a:gd name="T5" fmla="*/ 14 h 15"/>
                <a:gd name="T6" fmla="*/ 12 w 15"/>
                <a:gd name="T7" fmla="*/ 14 h 15"/>
                <a:gd name="T8" fmla="*/ 12 w 15"/>
                <a:gd name="T9" fmla="*/ 14 h 15"/>
                <a:gd name="T10" fmla="*/ 12 w 15"/>
                <a:gd name="T11" fmla="*/ 14 h 15"/>
                <a:gd name="T12" fmla="*/ 13 w 15"/>
                <a:gd name="T13" fmla="*/ 15 h 15"/>
                <a:gd name="T14" fmla="*/ 15 w 15"/>
                <a:gd name="T15" fmla="*/ 14 h 15"/>
                <a:gd name="T16" fmla="*/ 12 w 15"/>
                <a:gd name="T17" fmla="*/ 10 h 15"/>
                <a:gd name="T18" fmla="*/ 9 w 15"/>
                <a:gd name="T19" fmla="*/ 6 h 15"/>
                <a:gd name="T20" fmla="*/ 0 w 15"/>
                <a:gd name="T21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5" h="15">
                  <a:moveTo>
                    <a:pt x="0" y="0"/>
                  </a:moveTo>
                  <a:cubicBezTo>
                    <a:pt x="2" y="3"/>
                    <a:pt x="4" y="5"/>
                    <a:pt x="6" y="8"/>
                  </a:cubicBezTo>
                  <a:cubicBezTo>
                    <a:pt x="7" y="10"/>
                    <a:pt x="9" y="12"/>
                    <a:pt x="11" y="14"/>
                  </a:cubicBezTo>
                  <a:cubicBezTo>
                    <a:pt x="11" y="14"/>
                    <a:pt x="12" y="14"/>
                    <a:pt x="12" y="14"/>
                  </a:cubicBezTo>
                  <a:cubicBezTo>
                    <a:pt x="12" y="14"/>
                    <a:pt x="12" y="14"/>
                    <a:pt x="12" y="14"/>
                  </a:cubicBezTo>
                  <a:cubicBezTo>
                    <a:pt x="12" y="14"/>
                    <a:pt x="12" y="14"/>
                    <a:pt x="12" y="14"/>
                  </a:cubicBezTo>
                  <a:cubicBezTo>
                    <a:pt x="12" y="14"/>
                    <a:pt x="13" y="15"/>
                    <a:pt x="13" y="15"/>
                  </a:cubicBezTo>
                  <a:cubicBezTo>
                    <a:pt x="14" y="15"/>
                    <a:pt x="14" y="15"/>
                    <a:pt x="15" y="14"/>
                  </a:cubicBezTo>
                  <a:cubicBezTo>
                    <a:pt x="14" y="13"/>
                    <a:pt x="13" y="11"/>
                    <a:pt x="12" y="10"/>
                  </a:cubicBezTo>
                  <a:cubicBezTo>
                    <a:pt x="11" y="8"/>
                    <a:pt x="10" y="7"/>
                    <a:pt x="9" y="6"/>
                  </a:cubicBezTo>
                  <a:cubicBezTo>
                    <a:pt x="6" y="4"/>
                    <a:pt x="3" y="2"/>
                    <a:pt x="0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" name="Freeform 95"/>
            <p:cNvSpPr/>
            <p:nvPr/>
          </p:nvSpPr>
          <p:spPr bwMode="auto">
            <a:xfrm>
              <a:off x="9413826" y="-3925242"/>
              <a:ext cx="58738" cy="50800"/>
            </a:xfrm>
            <a:custGeom>
              <a:avLst/>
              <a:gdLst>
                <a:gd name="T0" fmla="*/ 2 w 14"/>
                <a:gd name="T1" fmla="*/ 0 h 12"/>
                <a:gd name="T2" fmla="*/ 0 w 14"/>
                <a:gd name="T3" fmla="*/ 0 h 12"/>
                <a:gd name="T4" fmla="*/ 2 w 14"/>
                <a:gd name="T5" fmla="*/ 2 h 12"/>
                <a:gd name="T6" fmla="*/ 11 w 14"/>
                <a:gd name="T7" fmla="*/ 8 h 12"/>
                <a:gd name="T8" fmla="*/ 14 w 14"/>
                <a:gd name="T9" fmla="*/ 12 h 12"/>
                <a:gd name="T10" fmla="*/ 14 w 14"/>
                <a:gd name="T11" fmla="*/ 11 h 12"/>
                <a:gd name="T12" fmla="*/ 6 w 14"/>
                <a:gd name="T13" fmla="*/ 4 h 12"/>
                <a:gd name="T14" fmla="*/ 2 w 14"/>
                <a:gd name="T15" fmla="*/ 0 h 12"/>
                <a:gd name="T16" fmla="*/ 2 w 14"/>
                <a:gd name="T1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12">
                  <a:moveTo>
                    <a:pt x="2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0" y="1"/>
                    <a:pt x="1" y="2"/>
                    <a:pt x="2" y="2"/>
                  </a:cubicBezTo>
                  <a:cubicBezTo>
                    <a:pt x="5" y="4"/>
                    <a:pt x="8" y="6"/>
                    <a:pt x="11" y="8"/>
                  </a:cubicBezTo>
                  <a:cubicBezTo>
                    <a:pt x="12" y="9"/>
                    <a:pt x="13" y="10"/>
                    <a:pt x="14" y="12"/>
                  </a:cubicBezTo>
                  <a:cubicBezTo>
                    <a:pt x="14" y="12"/>
                    <a:pt x="14" y="11"/>
                    <a:pt x="14" y="11"/>
                  </a:cubicBezTo>
                  <a:cubicBezTo>
                    <a:pt x="12" y="8"/>
                    <a:pt x="9" y="6"/>
                    <a:pt x="6" y="4"/>
                  </a:cubicBezTo>
                  <a:cubicBezTo>
                    <a:pt x="5" y="3"/>
                    <a:pt x="4" y="1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5" name="Freeform 96"/>
            <p:cNvSpPr/>
            <p:nvPr/>
          </p:nvSpPr>
          <p:spPr bwMode="auto">
            <a:xfrm>
              <a:off x="9467801" y="-3856979"/>
              <a:ext cx="4763" cy="0"/>
            </a:xfrm>
            <a:custGeom>
              <a:avLst/>
              <a:gdLst>
                <a:gd name="T0" fmla="*/ 0 w 1"/>
                <a:gd name="T1" fmla="*/ 1 w 1"/>
                <a:gd name="T2" fmla="*/ 1 w 1"/>
                <a:gd name="T3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6" name="Freeform 97"/>
            <p:cNvSpPr/>
            <p:nvPr/>
          </p:nvSpPr>
          <p:spPr bwMode="auto">
            <a:xfrm>
              <a:off x="9439226" y="-3841104"/>
              <a:ext cx="28575" cy="12700"/>
            </a:xfrm>
            <a:custGeom>
              <a:avLst/>
              <a:gdLst>
                <a:gd name="T0" fmla="*/ 4 w 7"/>
                <a:gd name="T1" fmla="*/ 0 h 3"/>
                <a:gd name="T2" fmla="*/ 3 w 7"/>
                <a:gd name="T3" fmla="*/ 0 h 3"/>
                <a:gd name="T4" fmla="*/ 0 w 7"/>
                <a:gd name="T5" fmla="*/ 0 h 3"/>
                <a:gd name="T6" fmla="*/ 5 w 7"/>
                <a:gd name="T7" fmla="*/ 3 h 3"/>
                <a:gd name="T8" fmla="*/ 7 w 7"/>
                <a:gd name="T9" fmla="*/ 0 h 3"/>
                <a:gd name="T10" fmla="*/ 4 w 7"/>
                <a:gd name="T11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" h="3">
                  <a:moveTo>
                    <a:pt x="4" y="0"/>
                  </a:moveTo>
                  <a:cubicBezTo>
                    <a:pt x="4" y="0"/>
                    <a:pt x="3" y="0"/>
                    <a:pt x="3" y="0"/>
                  </a:cubicBezTo>
                  <a:cubicBezTo>
                    <a:pt x="2" y="0"/>
                    <a:pt x="1" y="0"/>
                    <a:pt x="0" y="0"/>
                  </a:cubicBezTo>
                  <a:cubicBezTo>
                    <a:pt x="2" y="1"/>
                    <a:pt x="3" y="2"/>
                    <a:pt x="5" y="3"/>
                  </a:cubicBezTo>
                  <a:cubicBezTo>
                    <a:pt x="6" y="2"/>
                    <a:pt x="6" y="1"/>
                    <a:pt x="7" y="0"/>
                  </a:cubicBezTo>
                  <a:cubicBezTo>
                    <a:pt x="6" y="0"/>
                    <a:pt x="5" y="0"/>
                    <a:pt x="4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" name="Freeform 98"/>
            <p:cNvSpPr/>
            <p:nvPr/>
          </p:nvSpPr>
          <p:spPr bwMode="auto">
            <a:xfrm>
              <a:off x="9363026" y="-3841104"/>
              <a:ext cx="96838" cy="25400"/>
            </a:xfrm>
            <a:custGeom>
              <a:avLst/>
              <a:gdLst>
                <a:gd name="T0" fmla="*/ 18 w 23"/>
                <a:gd name="T1" fmla="*/ 0 h 6"/>
                <a:gd name="T2" fmla="*/ 11 w 23"/>
                <a:gd name="T3" fmla="*/ 2 h 6"/>
                <a:gd name="T4" fmla="*/ 5 w 23"/>
                <a:gd name="T5" fmla="*/ 4 h 6"/>
                <a:gd name="T6" fmla="*/ 0 w 23"/>
                <a:gd name="T7" fmla="*/ 4 h 6"/>
                <a:gd name="T8" fmla="*/ 0 w 23"/>
                <a:gd name="T9" fmla="*/ 4 h 6"/>
                <a:gd name="T10" fmla="*/ 2 w 23"/>
                <a:gd name="T11" fmla="*/ 6 h 6"/>
                <a:gd name="T12" fmla="*/ 2 w 23"/>
                <a:gd name="T13" fmla="*/ 6 h 6"/>
                <a:gd name="T14" fmla="*/ 16 w 23"/>
                <a:gd name="T15" fmla="*/ 4 h 6"/>
                <a:gd name="T16" fmla="*/ 23 w 23"/>
                <a:gd name="T17" fmla="*/ 3 h 6"/>
                <a:gd name="T18" fmla="*/ 23 w 23"/>
                <a:gd name="T19" fmla="*/ 3 h 6"/>
                <a:gd name="T20" fmla="*/ 18 w 23"/>
                <a:gd name="T21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3" h="6">
                  <a:moveTo>
                    <a:pt x="18" y="0"/>
                  </a:moveTo>
                  <a:cubicBezTo>
                    <a:pt x="16" y="0"/>
                    <a:pt x="13" y="2"/>
                    <a:pt x="11" y="2"/>
                  </a:cubicBezTo>
                  <a:cubicBezTo>
                    <a:pt x="9" y="3"/>
                    <a:pt x="7" y="3"/>
                    <a:pt x="5" y="4"/>
                  </a:cubicBezTo>
                  <a:cubicBezTo>
                    <a:pt x="4" y="4"/>
                    <a:pt x="2" y="4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5"/>
                    <a:pt x="1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7" y="5"/>
                    <a:pt x="11" y="5"/>
                    <a:pt x="16" y="4"/>
                  </a:cubicBezTo>
                  <a:cubicBezTo>
                    <a:pt x="18" y="4"/>
                    <a:pt x="21" y="3"/>
                    <a:pt x="23" y="3"/>
                  </a:cubicBezTo>
                  <a:cubicBezTo>
                    <a:pt x="23" y="3"/>
                    <a:pt x="23" y="3"/>
                    <a:pt x="23" y="3"/>
                  </a:cubicBezTo>
                  <a:cubicBezTo>
                    <a:pt x="21" y="2"/>
                    <a:pt x="20" y="1"/>
                    <a:pt x="18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8" name="Freeform 99"/>
            <p:cNvSpPr>
              <a:spLocks noEditPoints="1"/>
            </p:cNvSpPr>
            <p:nvPr/>
          </p:nvSpPr>
          <p:spPr bwMode="auto">
            <a:xfrm>
              <a:off x="9363026" y="-3823642"/>
              <a:ext cx="20638" cy="7938"/>
            </a:xfrm>
            <a:custGeom>
              <a:avLst/>
              <a:gdLst>
                <a:gd name="T0" fmla="*/ 2 w 5"/>
                <a:gd name="T1" fmla="*/ 2 h 2"/>
                <a:gd name="T2" fmla="*/ 2 w 5"/>
                <a:gd name="T3" fmla="*/ 2 h 2"/>
                <a:gd name="T4" fmla="*/ 2 w 5"/>
                <a:gd name="T5" fmla="*/ 2 h 2"/>
                <a:gd name="T6" fmla="*/ 2 w 5"/>
                <a:gd name="T7" fmla="*/ 2 h 2"/>
                <a:gd name="T8" fmla="*/ 5 w 5"/>
                <a:gd name="T9" fmla="*/ 0 h 2"/>
                <a:gd name="T10" fmla="*/ 2 w 5"/>
                <a:gd name="T11" fmla="*/ 0 h 2"/>
                <a:gd name="T12" fmla="*/ 0 w 5"/>
                <a:gd name="T13" fmla="*/ 0 h 2"/>
                <a:gd name="T14" fmla="*/ 0 w 5"/>
                <a:gd name="T15" fmla="*/ 0 h 2"/>
                <a:gd name="T16" fmla="*/ 0 w 5"/>
                <a:gd name="T17" fmla="*/ 0 h 2"/>
                <a:gd name="T18" fmla="*/ 5 w 5"/>
                <a:gd name="T19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" h="2">
                  <a:moveTo>
                    <a:pt x="2" y="2"/>
                  </a:move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moveTo>
                    <a:pt x="5" y="0"/>
                  </a:moveTo>
                  <a:cubicBezTo>
                    <a:pt x="4" y="0"/>
                    <a:pt x="3" y="0"/>
                    <a:pt x="2" y="0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" y="0"/>
                    <a:pt x="4" y="0"/>
                    <a:pt x="5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" name="Freeform 100"/>
            <p:cNvSpPr>
              <a:spLocks noEditPoints="1"/>
            </p:cNvSpPr>
            <p:nvPr/>
          </p:nvSpPr>
          <p:spPr bwMode="auto">
            <a:xfrm>
              <a:off x="9350326" y="-3925242"/>
              <a:ext cx="139700" cy="136525"/>
            </a:xfrm>
            <a:custGeom>
              <a:avLst/>
              <a:gdLst>
                <a:gd name="T0" fmla="*/ 26 w 33"/>
                <a:gd name="T1" fmla="*/ 23 h 32"/>
                <a:gd name="T2" fmla="*/ 19 w 33"/>
                <a:gd name="T3" fmla="*/ 24 h 32"/>
                <a:gd name="T4" fmla="*/ 5 w 33"/>
                <a:gd name="T5" fmla="*/ 26 h 32"/>
                <a:gd name="T6" fmla="*/ 5 w 33"/>
                <a:gd name="T7" fmla="*/ 26 h 32"/>
                <a:gd name="T8" fmla="*/ 13 w 33"/>
                <a:gd name="T9" fmla="*/ 31 h 32"/>
                <a:gd name="T10" fmla="*/ 17 w 33"/>
                <a:gd name="T11" fmla="*/ 32 h 32"/>
                <a:gd name="T12" fmla="*/ 25 w 33"/>
                <a:gd name="T13" fmla="*/ 29 h 32"/>
                <a:gd name="T14" fmla="*/ 25 w 33"/>
                <a:gd name="T15" fmla="*/ 27 h 32"/>
                <a:gd name="T16" fmla="*/ 26 w 33"/>
                <a:gd name="T17" fmla="*/ 23 h 32"/>
                <a:gd name="T18" fmla="*/ 15 w 33"/>
                <a:gd name="T19" fmla="*/ 0 h 32"/>
                <a:gd name="T20" fmla="*/ 1 w 33"/>
                <a:gd name="T21" fmla="*/ 12 h 32"/>
                <a:gd name="T22" fmla="*/ 3 w 33"/>
                <a:gd name="T23" fmla="*/ 24 h 32"/>
                <a:gd name="T24" fmla="*/ 5 w 33"/>
                <a:gd name="T25" fmla="*/ 24 h 32"/>
                <a:gd name="T26" fmla="*/ 8 w 33"/>
                <a:gd name="T27" fmla="*/ 24 h 32"/>
                <a:gd name="T28" fmla="*/ 14 w 33"/>
                <a:gd name="T29" fmla="*/ 22 h 32"/>
                <a:gd name="T30" fmla="*/ 21 w 33"/>
                <a:gd name="T31" fmla="*/ 20 h 32"/>
                <a:gd name="T32" fmla="*/ 24 w 33"/>
                <a:gd name="T33" fmla="*/ 20 h 32"/>
                <a:gd name="T34" fmla="*/ 25 w 33"/>
                <a:gd name="T35" fmla="*/ 20 h 32"/>
                <a:gd name="T36" fmla="*/ 28 w 33"/>
                <a:gd name="T37" fmla="*/ 20 h 32"/>
                <a:gd name="T38" fmla="*/ 30 w 33"/>
                <a:gd name="T39" fmla="*/ 17 h 32"/>
                <a:gd name="T40" fmla="*/ 29 w 33"/>
                <a:gd name="T41" fmla="*/ 16 h 32"/>
                <a:gd name="T42" fmla="*/ 29 w 33"/>
                <a:gd name="T43" fmla="*/ 16 h 32"/>
                <a:gd name="T44" fmla="*/ 28 w 33"/>
                <a:gd name="T45" fmla="*/ 16 h 32"/>
                <a:gd name="T46" fmla="*/ 23 w 33"/>
                <a:gd name="T47" fmla="*/ 10 h 32"/>
                <a:gd name="T48" fmla="*/ 17 w 33"/>
                <a:gd name="T49" fmla="*/ 2 h 32"/>
                <a:gd name="T50" fmla="*/ 17 w 33"/>
                <a:gd name="T51" fmla="*/ 2 h 32"/>
                <a:gd name="T52" fmla="*/ 15 w 33"/>
                <a:gd name="T53" fmla="*/ 0 h 32"/>
                <a:gd name="T54" fmla="*/ 17 w 33"/>
                <a:gd name="T55" fmla="*/ 0 h 32"/>
                <a:gd name="T56" fmla="*/ 21 w 33"/>
                <a:gd name="T57" fmla="*/ 4 h 32"/>
                <a:gd name="T58" fmla="*/ 29 w 33"/>
                <a:gd name="T59" fmla="*/ 11 h 32"/>
                <a:gd name="T60" fmla="*/ 29 w 33"/>
                <a:gd name="T61" fmla="*/ 12 h 32"/>
                <a:gd name="T62" fmla="*/ 29 w 33"/>
                <a:gd name="T63" fmla="*/ 12 h 32"/>
                <a:gd name="T64" fmla="*/ 32 w 33"/>
                <a:gd name="T65" fmla="*/ 16 h 32"/>
                <a:gd name="T66" fmla="*/ 32 w 33"/>
                <a:gd name="T67" fmla="*/ 16 h 32"/>
                <a:gd name="T68" fmla="*/ 20 w 33"/>
                <a:gd name="T69" fmla="*/ 0 h 32"/>
                <a:gd name="T70" fmla="*/ 17 w 33"/>
                <a:gd name="T71" fmla="*/ 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3" h="32">
                  <a:moveTo>
                    <a:pt x="26" y="23"/>
                  </a:moveTo>
                  <a:cubicBezTo>
                    <a:pt x="24" y="23"/>
                    <a:pt x="21" y="24"/>
                    <a:pt x="19" y="24"/>
                  </a:cubicBezTo>
                  <a:cubicBezTo>
                    <a:pt x="14" y="25"/>
                    <a:pt x="10" y="25"/>
                    <a:pt x="5" y="26"/>
                  </a:cubicBezTo>
                  <a:cubicBezTo>
                    <a:pt x="5" y="26"/>
                    <a:pt x="5" y="26"/>
                    <a:pt x="5" y="26"/>
                  </a:cubicBezTo>
                  <a:cubicBezTo>
                    <a:pt x="7" y="29"/>
                    <a:pt x="10" y="30"/>
                    <a:pt x="13" y="31"/>
                  </a:cubicBezTo>
                  <a:cubicBezTo>
                    <a:pt x="14" y="31"/>
                    <a:pt x="15" y="32"/>
                    <a:pt x="17" y="32"/>
                  </a:cubicBezTo>
                  <a:cubicBezTo>
                    <a:pt x="20" y="32"/>
                    <a:pt x="22" y="31"/>
                    <a:pt x="25" y="29"/>
                  </a:cubicBezTo>
                  <a:cubicBezTo>
                    <a:pt x="25" y="28"/>
                    <a:pt x="25" y="28"/>
                    <a:pt x="25" y="27"/>
                  </a:cubicBezTo>
                  <a:cubicBezTo>
                    <a:pt x="25" y="25"/>
                    <a:pt x="25" y="24"/>
                    <a:pt x="26" y="23"/>
                  </a:cubicBezTo>
                  <a:moveTo>
                    <a:pt x="15" y="0"/>
                  </a:moveTo>
                  <a:cubicBezTo>
                    <a:pt x="8" y="1"/>
                    <a:pt x="3" y="6"/>
                    <a:pt x="1" y="12"/>
                  </a:cubicBezTo>
                  <a:cubicBezTo>
                    <a:pt x="0" y="16"/>
                    <a:pt x="1" y="20"/>
                    <a:pt x="3" y="24"/>
                  </a:cubicBezTo>
                  <a:cubicBezTo>
                    <a:pt x="4" y="24"/>
                    <a:pt x="4" y="24"/>
                    <a:pt x="5" y="24"/>
                  </a:cubicBezTo>
                  <a:cubicBezTo>
                    <a:pt x="6" y="24"/>
                    <a:pt x="7" y="24"/>
                    <a:pt x="8" y="24"/>
                  </a:cubicBezTo>
                  <a:cubicBezTo>
                    <a:pt x="10" y="23"/>
                    <a:pt x="12" y="23"/>
                    <a:pt x="14" y="22"/>
                  </a:cubicBezTo>
                  <a:cubicBezTo>
                    <a:pt x="16" y="22"/>
                    <a:pt x="19" y="20"/>
                    <a:pt x="21" y="20"/>
                  </a:cubicBezTo>
                  <a:cubicBezTo>
                    <a:pt x="22" y="20"/>
                    <a:pt x="23" y="20"/>
                    <a:pt x="24" y="20"/>
                  </a:cubicBezTo>
                  <a:cubicBezTo>
                    <a:pt x="24" y="20"/>
                    <a:pt x="25" y="20"/>
                    <a:pt x="25" y="20"/>
                  </a:cubicBezTo>
                  <a:cubicBezTo>
                    <a:pt x="26" y="20"/>
                    <a:pt x="27" y="20"/>
                    <a:pt x="28" y="20"/>
                  </a:cubicBezTo>
                  <a:cubicBezTo>
                    <a:pt x="29" y="19"/>
                    <a:pt x="30" y="18"/>
                    <a:pt x="30" y="17"/>
                  </a:cubicBezTo>
                  <a:cubicBezTo>
                    <a:pt x="30" y="17"/>
                    <a:pt x="29" y="16"/>
                    <a:pt x="29" y="16"/>
                  </a:cubicBezTo>
                  <a:cubicBezTo>
                    <a:pt x="29" y="16"/>
                    <a:pt x="29" y="16"/>
                    <a:pt x="29" y="16"/>
                  </a:cubicBezTo>
                  <a:cubicBezTo>
                    <a:pt x="29" y="16"/>
                    <a:pt x="29" y="16"/>
                    <a:pt x="28" y="16"/>
                  </a:cubicBezTo>
                  <a:cubicBezTo>
                    <a:pt x="26" y="14"/>
                    <a:pt x="24" y="12"/>
                    <a:pt x="23" y="10"/>
                  </a:cubicBezTo>
                  <a:cubicBezTo>
                    <a:pt x="21" y="7"/>
                    <a:pt x="19" y="5"/>
                    <a:pt x="17" y="2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6" y="2"/>
                    <a:pt x="15" y="1"/>
                    <a:pt x="15" y="0"/>
                  </a:cubicBezTo>
                  <a:moveTo>
                    <a:pt x="17" y="0"/>
                  </a:moveTo>
                  <a:cubicBezTo>
                    <a:pt x="19" y="1"/>
                    <a:pt x="20" y="3"/>
                    <a:pt x="21" y="4"/>
                  </a:cubicBezTo>
                  <a:cubicBezTo>
                    <a:pt x="24" y="6"/>
                    <a:pt x="27" y="8"/>
                    <a:pt x="29" y="11"/>
                  </a:cubicBezTo>
                  <a:cubicBezTo>
                    <a:pt x="29" y="11"/>
                    <a:pt x="29" y="12"/>
                    <a:pt x="29" y="12"/>
                  </a:cubicBezTo>
                  <a:cubicBezTo>
                    <a:pt x="29" y="12"/>
                    <a:pt x="29" y="12"/>
                    <a:pt x="29" y="12"/>
                  </a:cubicBezTo>
                  <a:cubicBezTo>
                    <a:pt x="30" y="13"/>
                    <a:pt x="31" y="15"/>
                    <a:pt x="32" y="16"/>
                  </a:cubicBezTo>
                  <a:cubicBezTo>
                    <a:pt x="32" y="16"/>
                    <a:pt x="32" y="16"/>
                    <a:pt x="32" y="16"/>
                  </a:cubicBezTo>
                  <a:cubicBezTo>
                    <a:pt x="33" y="9"/>
                    <a:pt x="28" y="2"/>
                    <a:pt x="20" y="0"/>
                  </a:cubicBezTo>
                  <a:cubicBezTo>
                    <a:pt x="19" y="0"/>
                    <a:pt x="18" y="0"/>
                    <a:pt x="17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0" name="Freeform 101"/>
            <p:cNvSpPr/>
            <p:nvPr/>
          </p:nvSpPr>
          <p:spPr bwMode="auto">
            <a:xfrm>
              <a:off x="9544001" y="-3768079"/>
              <a:ext cx="38100" cy="76200"/>
            </a:xfrm>
            <a:custGeom>
              <a:avLst/>
              <a:gdLst>
                <a:gd name="T0" fmla="*/ 2 w 9"/>
                <a:gd name="T1" fmla="*/ 0 h 18"/>
                <a:gd name="T2" fmla="*/ 0 w 9"/>
                <a:gd name="T3" fmla="*/ 2 h 18"/>
                <a:gd name="T4" fmla="*/ 2 w 9"/>
                <a:gd name="T5" fmla="*/ 4 h 18"/>
                <a:gd name="T6" fmla="*/ 7 w 9"/>
                <a:gd name="T7" fmla="*/ 18 h 18"/>
                <a:gd name="T8" fmla="*/ 8 w 9"/>
                <a:gd name="T9" fmla="*/ 17 h 18"/>
                <a:gd name="T10" fmla="*/ 4 w 9"/>
                <a:gd name="T11" fmla="*/ 2 h 18"/>
                <a:gd name="T12" fmla="*/ 4 w 9"/>
                <a:gd name="T13" fmla="*/ 3 h 18"/>
                <a:gd name="T14" fmla="*/ 4 w 9"/>
                <a:gd name="T15" fmla="*/ 3 h 18"/>
                <a:gd name="T16" fmla="*/ 4 w 9"/>
                <a:gd name="T17" fmla="*/ 3 h 18"/>
                <a:gd name="T18" fmla="*/ 4 w 9"/>
                <a:gd name="T19" fmla="*/ 2 h 18"/>
                <a:gd name="T20" fmla="*/ 2 w 9"/>
                <a:gd name="T21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9" h="18">
                  <a:moveTo>
                    <a:pt x="2" y="0"/>
                  </a:moveTo>
                  <a:cubicBezTo>
                    <a:pt x="1" y="1"/>
                    <a:pt x="1" y="2"/>
                    <a:pt x="0" y="2"/>
                  </a:cubicBezTo>
                  <a:cubicBezTo>
                    <a:pt x="1" y="3"/>
                    <a:pt x="1" y="3"/>
                    <a:pt x="2" y="4"/>
                  </a:cubicBezTo>
                  <a:cubicBezTo>
                    <a:pt x="5" y="8"/>
                    <a:pt x="6" y="13"/>
                    <a:pt x="7" y="18"/>
                  </a:cubicBezTo>
                  <a:cubicBezTo>
                    <a:pt x="7" y="17"/>
                    <a:pt x="7" y="17"/>
                    <a:pt x="8" y="17"/>
                  </a:cubicBezTo>
                  <a:cubicBezTo>
                    <a:pt x="9" y="11"/>
                    <a:pt x="7" y="6"/>
                    <a:pt x="4" y="2"/>
                  </a:cubicBezTo>
                  <a:cubicBezTo>
                    <a:pt x="4" y="2"/>
                    <a:pt x="4" y="3"/>
                    <a:pt x="4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3"/>
                    <a:pt x="4" y="2"/>
                    <a:pt x="4" y="2"/>
                  </a:cubicBezTo>
                  <a:cubicBezTo>
                    <a:pt x="3" y="2"/>
                    <a:pt x="3" y="1"/>
                    <a:pt x="2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1" name="Freeform 102"/>
            <p:cNvSpPr/>
            <p:nvPr/>
          </p:nvSpPr>
          <p:spPr bwMode="auto">
            <a:xfrm>
              <a:off x="9561463" y="-3760142"/>
              <a:ext cx="0" cy="4763"/>
            </a:xfrm>
            <a:custGeom>
              <a:avLst/>
              <a:gdLst>
                <a:gd name="T0" fmla="*/ 0 h 1"/>
                <a:gd name="T1" fmla="*/ 1 h 1"/>
                <a:gd name="T2" fmla="*/ 1 h 1"/>
                <a:gd name="T3" fmla="*/ 0 h 1"/>
                <a:gd name="T4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2" name="Freeform 103"/>
            <p:cNvSpPr/>
            <p:nvPr/>
          </p:nvSpPr>
          <p:spPr bwMode="auto">
            <a:xfrm>
              <a:off x="9553526" y="-3750617"/>
              <a:ext cx="20638" cy="63500"/>
            </a:xfrm>
            <a:custGeom>
              <a:avLst/>
              <a:gdLst>
                <a:gd name="T0" fmla="*/ 0 w 5"/>
                <a:gd name="T1" fmla="*/ 0 h 15"/>
                <a:gd name="T2" fmla="*/ 4 w 5"/>
                <a:gd name="T3" fmla="*/ 12 h 15"/>
                <a:gd name="T4" fmla="*/ 5 w 5"/>
                <a:gd name="T5" fmla="*/ 15 h 15"/>
                <a:gd name="T6" fmla="*/ 5 w 5"/>
                <a:gd name="T7" fmla="*/ 14 h 15"/>
                <a:gd name="T8" fmla="*/ 0 w 5"/>
                <a:gd name="T9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15">
                  <a:moveTo>
                    <a:pt x="0" y="0"/>
                  </a:moveTo>
                  <a:cubicBezTo>
                    <a:pt x="2" y="4"/>
                    <a:pt x="4" y="8"/>
                    <a:pt x="4" y="12"/>
                  </a:cubicBezTo>
                  <a:cubicBezTo>
                    <a:pt x="5" y="13"/>
                    <a:pt x="5" y="14"/>
                    <a:pt x="5" y="15"/>
                  </a:cubicBezTo>
                  <a:cubicBezTo>
                    <a:pt x="5" y="15"/>
                    <a:pt x="5" y="14"/>
                    <a:pt x="5" y="14"/>
                  </a:cubicBezTo>
                  <a:cubicBezTo>
                    <a:pt x="4" y="9"/>
                    <a:pt x="3" y="4"/>
                    <a:pt x="0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3" name="Freeform 104"/>
            <p:cNvSpPr/>
            <p:nvPr/>
          </p:nvSpPr>
          <p:spPr bwMode="auto">
            <a:xfrm>
              <a:off x="9442401" y="-3763317"/>
              <a:ext cx="25400" cy="53975"/>
            </a:xfrm>
            <a:custGeom>
              <a:avLst/>
              <a:gdLst>
                <a:gd name="T0" fmla="*/ 6 w 6"/>
                <a:gd name="T1" fmla="*/ 0 h 13"/>
                <a:gd name="T2" fmla="*/ 1 w 6"/>
                <a:gd name="T3" fmla="*/ 8 h 13"/>
                <a:gd name="T4" fmla="*/ 0 w 6"/>
                <a:gd name="T5" fmla="*/ 13 h 13"/>
                <a:gd name="T6" fmla="*/ 1 w 6"/>
                <a:gd name="T7" fmla="*/ 9 h 13"/>
                <a:gd name="T8" fmla="*/ 6 w 6"/>
                <a:gd name="T9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13">
                  <a:moveTo>
                    <a:pt x="6" y="0"/>
                  </a:moveTo>
                  <a:cubicBezTo>
                    <a:pt x="3" y="2"/>
                    <a:pt x="1" y="5"/>
                    <a:pt x="1" y="8"/>
                  </a:cubicBezTo>
                  <a:cubicBezTo>
                    <a:pt x="0" y="10"/>
                    <a:pt x="0" y="11"/>
                    <a:pt x="0" y="13"/>
                  </a:cubicBezTo>
                  <a:cubicBezTo>
                    <a:pt x="1" y="11"/>
                    <a:pt x="1" y="10"/>
                    <a:pt x="1" y="9"/>
                  </a:cubicBezTo>
                  <a:cubicBezTo>
                    <a:pt x="3" y="6"/>
                    <a:pt x="4" y="3"/>
                    <a:pt x="6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4" name="Freeform 105"/>
            <p:cNvSpPr/>
            <p:nvPr/>
          </p:nvSpPr>
          <p:spPr bwMode="auto">
            <a:xfrm>
              <a:off x="9442401" y="-3725217"/>
              <a:ext cx="4763" cy="15875"/>
            </a:xfrm>
            <a:custGeom>
              <a:avLst/>
              <a:gdLst>
                <a:gd name="T0" fmla="*/ 1 w 1"/>
                <a:gd name="T1" fmla="*/ 0 h 4"/>
                <a:gd name="T2" fmla="*/ 0 w 1"/>
                <a:gd name="T3" fmla="*/ 4 h 4"/>
                <a:gd name="T4" fmla="*/ 0 w 1"/>
                <a:gd name="T5" fmla="*/ 4 h 4"/>
                <a:gd name="T6" fmla="*/ 1 w 1"/>
                <a:gd name="T7" fmla="*/ 3 h 4"/>
                <a:gd name="T8" fmla="*/ 1 w 1"/>
                <a:gd name="T9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4">
                  <a:moveTo>
                    <a:pt x="1" y="0"/>
                  </a:moveTo>
                  <a:cubicBezTo>
                    <a:pt x="1" y="1"/>
                    <a:pt x="1" y="2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3"/>
                    <a:pt x="1" y="3"/>
                  </a:cubicBezTo>
                  <a:cubicBezTo>
                    <a:pt x="1" y="2"/>
                    <a:pt x="1" y="1"/>
                    <a:pt x="1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5" name="Freeform 106"/>
            <p:cNvSpPr/>
            <p:nvPr/>
          </p:nvSpPr>
          <p:spPr bwMode="auto">
            <a:xfrm>
              <a:off x="9442401" y="-3768079"/>
              <a:ext cx="131763" cy="123825"/>
            </a:xfrm>
            <a:custGeom>
              <a:avLst/>
              <a:gdLst>
                <a:gd name="T0" fmla="*/ 6 w 31"/>
                <a:gd name="T1" fmla="*/ 0 h 29"/>
                <a:gd name="T2" fmla="*/ 6 w 31"/>
                <a:gd name="T3" fmla="*/ 1 h 29"/>
                <a:gd name="T4" fmla="*/ 1 w 31"/>
                <a:gd name="T5" fmla="*/ 10 h 29"/>
                <a:gd name="T6" fmla="*/ 1 w 31"/>
                <a:gd name="T7" fmla="*/ 13 h 29"/>
                <a:gd name="T8" fmla="*/ 0 w 31"/>
                <a:gd name="T9" fmla="*/ 14 h 29"/>
                <a:gd name="T10" fmla="*/ 13 w 31"/>
                <a:gd name="T11" fmla="*/ 28 h 29"/>
                <a:gd name="T12" fmla="*/ 16 w 31"/>
                <a:gd name="T13" fmla="*/ 29 h 29"/>
                <a:gd name="T14" fmla="*/ 31 w 31"/>
                <a:gd name="T15" fmla="*/ 19 h 29"/>
                <a:gd name="T16" fmla="*/ 30 w 31"/>
                <a:gd name="T17" fmla="*/ 16 h 29"/>
                <a:gd name="T18" fmla="*/ 26 w 31"/>
                <a:gd name="T19" fmla="*/ 4 h 29"/>
                <a:gd name="T20" fmla="*/ 24 w 31"/>
                <a:gd name="T21" fmla="*/ 2 h 29"/>
                <a:gd name="T22" fmla="*/ 16 w 31"/>
                <a:gd name="T23" fmla="*/ 5 h 29"/>
                <a:gd name="T24" fmla="*/ 15 w 31"/>
                <a:gd name="T25" fmla="*/ 5 h 29"/>
                <a:gd name="T26" fmla="*/ 6 w 31"/>
                <a:gd name="T2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1" h="29">
                  <a:moveTo>
                    <a:pt x="6" y="0"/>
                  </a:moveTo>
                  <a:cubicBezTo>
                    <a:pt x="6" y="1"/>
                    <a:pt x="6" y="1"/>
                    <a:pt x="6" y="1"/>
                  </a:cubicBezTo>
                  <a:cubicBezTo>
                    <a:pt x="4" y="4"/>
                    <a:pt x="3" y="7"/>
                    <a:pt x="1" y="10"/>
                  </a:cubicBezTo>
                  <a:cubicBezTo>
                    <a:pt x="1" y="11"/>
                    <a:pt x="1" y="12"/>
                    <a:pt x="1" y="13"/>
                  </a:cubicBezTo>
                  <a:cubicBezTo>
                    <a:pt x="0" y="13"/>
                    <a:pt x="0" y="14"/>
                    <a:pt x="0" y="14"/>
                  </a:cubicBezTo>
                  <a:cubicBezTo>
                    <a:pt x="1" y="21"/>
                    <a:pt x="6" y="27"/>
                    <a:pt x="13" y="28"/>
                  </a:cubicBezTo>
                  <a:cubicBezTo>
                    <a:pt x="14" y="29"/>
                    <a:pt x="15" y="29"/>
                    <a:pt x="16" y="29"/>
                  </a:cubicBezTo>
                  <a:cubicBezTo>
                    <a:pt x="22" y="29"/>
                    <a:pt x="28" y="25"/>
                    <a:pt x="31" y="19"/>
                  </a:cubicBezTo>
                  <a:cubicBezTo>
                    <a:pt x="31" y="18"/>
                    <a:pt x="31" y="17"/>
                    <a:pt x="30" y="16"/>
                  </a:cubicBezTo>
                  <a:cubicBezTo>
                    <a:pt x="30" y="12"/>
                    <a:pt x="28" y="8"/>
                    <a:pt x="26" y="4"/>
                  </a:cubicBezTo>
                  <a:cubicBezTo>
                    <a:pt x="25" y="3"/>
                    <a:pt x="25" y="3"/>
                    <a:pt x="24" y="2"/>
                  </a:cubicBezTo>
                  <a:cubicBezTo>
                    <a:pt x="22" y="4"/>
                    <a:pt x="19" y="5"/>
                    <a:pt x="16" y="5"/>
                  </a:cubicBezTo>
                  <a:cubicBezTo>
                    <a:pt x="16" y="5"/>
                    <a:pt x="15" y="5"/>
                    <a:pt x="15" y="5"/>
                  </a:cubicBezTo>
                  <a:cubicBezTo>
                    <a:pt x="11" y="4"/>
                    <a:pt x="8" y="3"/>
                    <a:pt x="6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6" name="Freeform 107"/>
            <p:cNvSpPr/>
            <p:nvPr/>
          </p:nvSpPr>
          <p:spPr bwMode="auto">
            <a:xfrm>
              <a:off x="9540826" y="-3861742"/>
              <a:ext cx="33338" cy="17463"/>
            </a:xfrm>
            <a:custGeom>
              <a:avLst/>
              <a:gdLst>
                <a:gd name="T0" fmla="*/ 8 w 8"/>
                <a:gd name="T1" fmla="*/ 0 h 4"/>
                <a:gd name="T2" fmla="*/ 3 w 8"/>
                <a:gd name="T3" fmla="*/ 1 h 4"/>
                <a:gd name="T4" fmla="*/ 1 w 8"/>
                <a:gd name="T5" fmla="*/ 2 h 4"/>
                <a:gd name="T6" fmla="*/ 0 w 8"/>
                <a:gd name="T7" fmla="*/ 2 h 4"/>
                <a:gd name="T8" fmla="*/ 3 w 8"/>
                <a:gd name="T9" fmla="*/ 4 h 4"/>
                <a:gd name="T10" fmla="*/ 7 w 8"/>
                <a:gd name="T11" fmla="*/ 3 h 4"/>
                <a:gd name="T12" fmla="*/ 8 w 8"/>
                <a:gd name="T13" fmla="*/ 2 h 4"/>
                <a:gd name="T14" fmla="*/ 8 w 8"/>
                <a:gd name="T15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" h="4">
                  <a:moveTo>
                    <a:pt x="8" y="0"/>
                  </a:moveTo>
                  <a:cubicBezTo>
                    <a:pt x="7" y="0"/>
                    <a:pt x="5" y="1"/>
                    <a:pt x="3" y="1"/>
                  </a:cubicBezTo>
                  <a:cubicBezTo>
                    <a:pt x="3" y="1"/>
                    <a:pt x="2" y="1"/>
                    <a:pt x="1" y="2"/>
                  </a:cubicBezTo>
                  <a:cubicBezTo>
                    <a:pt x="1" y="2"/>
                    <a:pt x="0" y="2"/>
                    <a:pt x="0" y="2"/>
                  </a:cubicBezTo>
                  <a:cubicBezTo>
                    <a:pt x="1" y="3"/>
                    <a:pt x="2" y="3"/>
                    <a:pt x="3" y="4"/>
                  </a:cubicBezTo>
                  <a:cubicBezTo>
                    <a:pt x="4" y="4"/>
                    <a:pt x="6" y="3"/>
                    <a:pt x="7" y="3"/>
                  </a:cubicBezTo>
                  <a:cubicBezTo>
                    <a:pt x="7" y="3"/>
                    <a:pt x="8" y="2"/>
                    <a:pt x="8" y="2"/>
                  </a:cubicBezTo>
                  <a:cubicBezTo>
                    <a:pt x="8" y="1"/>
                    <a:pt x="8" y="1"/>
                    <a:pt x="8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7" name="Freeform 108"/>
            <p:cNvSpPr/>
            <p:nvPr/>
          </p:nvSpPr>
          <p:spPr bwMode="auto">
            <a:xfrm>
              <a:off x="9574163" y="-3887142"/>
              <a:ext cx="80963" cy="33338"/>
            </a:xfrm>
            <a:custGeom>
              <a:avLst/>
              <a:gdLst>
                <a:gd name="T0" fmla="*/ 17 w 19"/>
                <a:gd name="T1" fmla="*/ 0 h 8"/>
                <a:gd name="T2" fmla="*/ 13 w 19"/>
                <a:gd name="T3" fmla="*/ 2 h 8"/>
                <a:gd name="T4" fmla="*/ 5 w 19"/>
                <a:gd name="T5" fmla="*/ 5 h 8"/>
                <a:gd name="T6" fmla="*/ 0 w 19"/>
                <a:gd name="T7" fmla="*/ 6 h 8"/>
                <a:gd name="T8" fmla="*/ 0 w 19"/>
                <a:gd name="T9" fmla="*/ 8 h 8"/>
                <a:gd name="T10" fmla="*/ 5 w 19"/>
                <a:gd name="T11" fmla="*/ 7 h 8"/>
                <a:gd name="T12" fmla="*/ 11 w 19"/>
                <a:gd name="T13" fmla="*/ 7 h 8"/>
                <a:gd name="T14" fmla="*/ 19 w 19"/>
                <a:gd name="T15" fmla="*/ 8 h 8"/>
                <a:gd name="T16" fmla="*/ 19 w 19"/>
                <a:gd name="T17" fmla="*/ 8 h 8"/>
                <a:gd name="T18" fmla="*/ 17 w 19"/>
                <a:gd name="T1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9" h="8">
                  <a:moveTo>
                    <a:pt x="17" y="0"/>
                  </a:moveTo>
                  <a:cubicBezTo>
                    <a:pt x="16" y="1"/>
                    <a:pt x="14" y="1"/>
                    <a:pt x="13" y="2"/>
                  </a:cubicBezTo>
                  <a:cubicBezTo>
                    <a:pt x="10" y="3"/>
                    <a:pt x="8" y="4"/>
                    <a:pt x="5" y="5"/>
                  </a:cubicBezTo>
                  <a:cubicBezTo>
                    <a:pt x="4" y="5"/>
                    <a:pt x="2" y="5"/>
                    <a:pt x="0" y="6"/>
                  </a:cubicBezTo>
                  <a:cubicBezTo>
                    <a:pt x="0" y="7"/>
                    <a:pt x="0" y="7"/>
                    <a:pt x="0" y="8"/>
                  </a:cubicBezTo>
                  <a:cubicBezTo>
                    <a:pt x="2" y="8"/>
                    <a:pt x="3" y="7"/>
                    <a:pt x="5" y="7"/>
                  </a:cubicBezTo>
                  <a:cubicBezTo>
                    <a:pt x="7" y="7"/>
                    <a:pt x="9" y="7"/>
                    <a:pt x="11" y="7"/>
                  </a:cubicBezTo>
                  <a:cubicBezTo>
                    <a:pt x="13" y="7"/>
                    <a:pt x="16" y="7"/>
                    <a:pt x="19" y="8"/>
                  </a:cubicBezTo>
                  <a:cubicBezTo>
                    <a:pt x="19" y="8"/>
                    <a:pt x="19" y="8"/>
                    <a:pt x="19" y="8"/>
                  </a:cubicBezTo>
                  <a:cubicBezTo>
                    <a:pt x="19" y="5"/>
                    <a:pt x="18" y="2"/>
                    <a:pt x="17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8" name="Freeform 109"/>
            <p:cNvSpPr>
              <a:spLocks noEditPoints="1"/>
            </p:cNvSpPr>
            <p:nvPr/>
          </p:nvSpPr>
          <p:spPr bwMode="auto">
            <a:xfrm>
              <a:off x="9540826" y="-3891904"/>
              <a:ext cx="114300" cy="38100"/>
            </a:xfrm>
            <a:custGeom>
              <a:avLst/>
              <a:gdLst>
                <a:gd name="T0" fmla="*/ 1 w 27"/>
                <a:gd name="T1" fmla="*/ 9 h 9"/>
                <a:gd name="T2" fmla="*/ 0 w 27"/>
                <a:gd name="T3" fmla="*/ 9 h 9"/>
                <a:gd name="T4" fmla="*/ 0 w 27"/>
                <a:gd name="T5" fmla="*/ 9 h 9"/>
                <a:gd name="T6" fmla="*/ 1 w 27"/>
                <a:gd name="T7" fmla="*/ 9 h 9"/>
                <a:gd name="T8" fmla="*/ 19 w 27"/>
                <a:gd name="T9" fmla="*/ 8 h 9"/>
                <a:gd name="T10" fmla="*/ 13 w 27"/>
                <a:gd name="T11" fmla="*/ 8 h 9"/>
                <a:gd name="T12" fmla="*/ 17 w 27"/>
                <a:gd name="T13" fmla="*/ 8 h 9"/>
                <a:gd name="T14" fmla="*/ 25 w 27"/>
                <a:gd name="T15" fmla="*/ 9 h 9"/>
                <a:gd name="T16" fmla="*/ 27 w 27"/>
                <a:gd name="T17" fmla="*/ 9 h 9"/>
                <a:gd name="T18" fmla="*/ 27 w 27"/>
                <a:gd name="T19" fmla="*/ 9 h 9"/>
                <a:gd name="T20" fmla="*/ 27 w 27"/>
                <a:gd name="T21" fmla="*/ 9 h 9"/>
                <a:gd name="T22" fmla="*/ 19 w 27"/>
                <a:gd name="T23" fmla="*/ 8 h 9"/>
                <a:gd name="T24" fmla="*/ 25 w 27"/>
                <a:gd name="T25" fmla="*/ 0 h 9"/>
                <a:gd name="T26" fmla="*/ 19 w 27"/>
                <a:gd name="T27" fmla="*/ 3 h 9"/>
                <a:gd name="T28" fmla="*/ 13 w 27"/>
                <a:gd name="T29" fmla="*/ 6 h 9"/>
                <a:gd name="T30" fmla="*/ 21 w 27"/>
                <a:gd name="T31" fmla="*/ 3 h 9"/>
                <a:gd name="T32" fmla="*/ 25 w 27"/>
                <a:gd name="T33" fmla="*/ 1 h 9"/>
                <a:gd name="T34" fmla="*/ 25 w 27"/>
                <a:gd name="T35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7" h="9">
                  <a:moveTo>
                    <a:pt x="1" y="9"/>
                  </a:moveTo>
                  <a:cubicBezTo>
                    <a:pt x="1" y="9"/>
                    <a:pt x="0" y="9"/>
                    <a:pt x="0" y="9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9"/>
                    <a:pt x="1" y="9"/>
                    <a:pt x="1" y="9"/>
                  </a:cubicBezTo>
                  <a:moveTo>
                    <a:pt x="19" y="8"/>
                  </a:moveTo>
                  <a:cubicBezTo>
                    <a:pt x="17" y="8"/>
                    <a:pt x="15" y="8"/>
                    <a:pt x="13" y="8"/>
                  </a:cubicBezTo>
                  <a:cubicBezTo>
                    <a:pt x="14" y="8"/>
                    <a:pt x="16" y="8"/>
                    <a:pt x="17" y="8"/>
                  </a:cubicBezTo>
                  <a:cubicBezTo>
                    <a:pt x="20" y="8"/>
                    <a:pt x="22" y="8"/>
                    <a:pt x="25" y="9"/>
                  </a:cubicBezTo>
                  <a:cubicBezTo>
                    <a:pt x="26" y="9"/>
                    <a:pt x="26" y="9"/>
                    <a:pt x="27" y="9"/>
                  </a:cubicBezTo>
                  <a:cubicBezTo>
                    <a:pt x="27" y="9"/>
                    <a:pt x="27" y="9"/>
                    <a:pt x="27" y="9"/>
                  </a:cubicBezTo>
                  <a:cubicBezTo>
                    <a:pt x="27" y="9"/>
                    <a:pt x="27" y="9"/>
                    <a:pt x="27" y="9"/>
                  </a:cubicBezTo>
                  <a:cubicBezTo>
                    <a:pt x="24" y="8"/>
                    <a:pt x="21" y="8"/>
                    <a:pt x="19" y="8"/>
                  </a:cubicBezTo>
                  <a:moveTo>
                    <a:pt x="25" y="0"/>
                  </a:moveTo>
                  <a:cubicBezTo>
                    <a:pt x="23" y="1"/>
                    <a:pt x="21" y="3"/>
                    <a:pt x="19" y="3"/>
                  </a:cubicBezTo>
                  <a:cubicBezTo>
                    <a:pt x="17" y="4"/>
                    <a:pt x="15" y="5"/>
                    <a:pt x="13" y="6"/>
                  </a:cubicBezTo>
                  <a:cubicBezTo>
                    <a:pt x="16" y="5"/>
                    <a:pt x="18" y="4"/>
                    <a:pt x="21" y="3"/>
                  </a:cubicBezTo>
                  <a:cubicBezTo>
                    <a:pt x="22" y="2"/>
                    <a:pt x="24" y="2"/>
                    <a:pt x="25" y="1"/>
                  </a:cubicBezTo>
                  <a:cubicBezTo>
                    <a:pt x="25" y="0"/>
                    <a:pt x="25" y="0"/>
                    <a:pt x="25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9" name="Freeform 110"/>
            <p:cNvSpPr>
              <a:spLocks noEditPoints="1"/>
            </p:cNvSpPr>
            <p:nvPr/>
          </p:nvSpPr>
          <p:spPr bwMode="auto">
            <a:xfrm>
              <a:off x="9518601" y="-3925242"/>
              <a:ext cx="136525" cy="136525"/>
            </a:xfrm>
            <a:custGeom>
              <a:avLst/>
              <a:gdLst>
                <a:gd name="T0" fmla="*/ 22 w 32"/>
                <a:gd name="T1" fmla="*/ 16 h 32"/>
                <a:gd name="T2" fmla="*/ 18 w 32"/>
                <a:gd name="T3" fmla="*/ 16 h 32"/>
                <a:gd name="T4" fmla="*/ 13 w 32"/>
                <a:gd name="T5" fmla="*/ 17 h 32"/>
                <a:gd name="T6" fmla="*/ 12 w 32"/>
                <a:gd name="T7" fmla="*/ 18 h 32"/>
                <a:gd name="T8" fmla="*/ 8 w 32"/>
                <a:gd name="T9" fmla="*/ 19 h 32"/>
                <a:gd name="T10" fmla="*/ 11 w 32"/>
                <a:gd name="T11" fmla="*/ 30 h 32"/>
                <a:gd name="T12" fmla="*/ 11 w 32"/>
                <a:gd name="T13" fmla="*/ 31 h 32"/>
                <a:gd name="T14" fmla="*/ 13 w 32"/>
                <a:gd name="T15" fmla="*/ 31 h 32"/>
                <a:gd name="T16" fmla="*/ 16 w 32"/>
                <a:gd name="T17" fmla="*/ 32 h 32"/>
                <a:gd name="T18" fmla="*/ 32 w 32"/>
                <a:gd name="T19" fmla="*/ 19 h 32"/>
                <a:gd name="T20" fmla="*/ 32 w 32"/>
                <a:gd name="T21" fmla="*/ 17 h 32"/>
                <a:gd name="T22" fmla="*/ 30 w 32"/>
                <a:gd name="T23" fmla="*/ 17 h 32"/>
                <a:gd name="T24" fmla="*/ 22 w 32"/>
                <a:gd name="T25" fmla="*/ 16 h 32"/>
                <a:gd name="T26" fmla="*/ 16 w 32"/>
                <a:gd name="T27" fmla="*/ 0 h 32"/>
                <a:gd name="T28" fmla="*/ 1 w 32"/>
                <a:gd name="T29" fmla="*/ 12 h 32"/>
                <a:gd name="T30" fmla="*/ 0 w 32"/>
                <a:gd name="T31" fmla="*/ 15 h 32"/>
                <a:gd name="T32" fmla="*/ 5 w 32"/>
                <a:gd name="T33" fmla="*/ 17 h 32"/>
                <a:gd name="T34" fmla="*/ 6 w 32"/>
                <a:gd name="T35" fmla="*/ 17 h 32"/>
                <a:gd name="T36" fmla="*/ 8 w 32"/>
                <a:gd name="T37" fmla="*/ 16 h 32"/>
                <a:gd name="T38" fmla="*/ 13 w 32"/>
                <a:gd name="T39" fmla="*/ 15 h 32"/>
                <a:gd name="T40" fmla="*/ 18 w 32"/>
                <a:gd name="T41" fmla="*/ 14 h 32"/>
                <a:gd name="T42" fmla="*/ 24 w 32"/>
                <a:gd name="T43" fmla="*/ 11 h 32"/>
                <a:gd name="T44" fmla="*/ 30 w 32"/>
                <a:gd name="T45" fmla="*/ 8 h 32"/>
                <a:gd name="T46" fmla="*/ 20 w 32"/>
                <a:gd name="T47" fmla="*/ 0 h 32"/>
                <a:gd name="T48" fmla="*/ 16 w 32"/>
                <a:gd name="T49" fmla="*/ 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2" h="32">
                  <a:moveTo>
                    <a:pt x="22" y="16"/>
                  </a:moveTo>
                  <a:cubicBezTo>
                    <a:pt x="21" y="16"/>
                    <a:pt x="19" y="16"/>
                    <a:pt x="18" y="16"/>
                  </a:cubicBezTo>
                  <a:cubicBezTo>
                    <a:pt x="16" y="16"/>
                    <a:pt x="15" y="17"/>
                    <a:pt x="13" y="17"/>
                  </a:cubicBezTo>
                  <a:cubicBezTo>
                    <a:pt x="13" y="17"/>
                    <a:pt x="12" y="18"/>
                    <a:pt x="12" y="18"/>
                  </a:cubicBezTo>
                  <a:cubicBezTo>
                    <a:pt x="11" y="18"/>
                    <a:pt x="9" y="19"/>
                    <a:pt x="8" y="19"/>
                  </a:cubicBezTo>
                  <a:cubicBezTo>
                    <a:pt x="10" y="22"/>
                    <a:pt x="12" y="26"/>
                    <a:pt x="11" y="30"/>
                  </a:cubicBezTo>
                  <a:cubicBezTo>
                    <a:pt x="11" y="30"/>
                    <a:pt x="11" y="30"/>
                    <a:pt x="11" y="31"/>
                  </a:cubicBezTo>
                  <a:cubicBezTo>
                    <a:pt x="12" y="31"/>
                    <a:pt x="12" y="31"/>
                    <a:pt x="13" y="31"/>
                  </a:cubicBezTo>
                  <a:cubicBezTo>
                    <a:pt x="14" y="31"/>
                    <a:pt x="15" y="32"/>
                    <a:pt x="16" y="32"/>
                  </a:cubicBezTo>
                  <a:cubicBezTo>
                    <a:pt x="23" y="32"/>
                    <a:pt x="30" y="27"/>
                    <a:pt x="32" y="19"/>
                  </a:cubicBezTo>
                  <a:cubicBezTo>
                    <a:pt x="32" y="19"/>
                    <a:pt x="32" y="18"/>
                    <a:pt x="32" y="17"/>
                  </a:cubicBezTo>
                  <a:cubicBezTo>
                    <a:pt x="31" y="17"/>
                    <a:pt x="31" y="17"/>
                    <a:pt x="30" y="17"/>
                  </a:cubicBezTo>
                  <a:cubicBezTo>
                    <a:pt x="27" y="16"/>
                    <a:pt x="25" y="16"/>
                    <a:pt x="22" y="16"/>
                  </a:cubicBezTo>
                  <a:moveTo>
                    <a:pt x="16" y="0"/>
                  </a:moveTo>
                  <a:cubicBezTo>
                    <a:pt x="9" y="0"/>
                    <a:pt x="2" y="5"/>
                    <a:pt x="1" y="12"/>
                  </a:cubicBezTo>
                  <a:cubicBezTo>
                    <a:pt x="0" y="13"/>
                    <a:pt x="0" y="14"/>
                    <a:pt x="0" y="15"/>
                  </a:cubicBezTo>
                  <a:cubicBezTo>
                    <a:pt x="2" y="15"/>
                    <a:pt x="4" y="16"/>
                    <a:pt x="5" y="17"/>
                  </a:cubicBezTo>
                  <a:cubicBezTo>
                    <a:pt x="5" y="17"/>
                    <a:pt x="6" y="17"/>
                    <a:pt x="6" y="17"/>
                  </a:cubicBezTo>
                  <a:cubicBezTo>
                    <a:pt x="7" y="16"/>
                    <a:pt x="8" y="16"/>
                    <a:pt x="8" y="16"/>
                  </a:cubicBezTo>
                  <a:cubicBezTo>
                    <a:pt x="10" y="16"/>
                    <a:pt x="12" y="15"/>
                    <a:pt x="13" y="15"/>
                  </a:cubicBezTo>
                  <a:cubicBezTo>
                    <a:pt x="15" y="14"/>
                    <a:pt x="17" y="14"/>
                    <a:pt x="18" y="14"/>
                  </a:cubicBezTo>
                  <a:cubicBezTo>
                    <a:pt x="20" y="13"/>
                    <a:pt x="22" y="12"/>
                    <a:pt x="24" y="11"/>
                  </a:cubicBezTo>
                  <a:cubicBezTo>
                    <a:pt x="26" y="11"/>
                    <a:pt x="28" y="9"/>
                    <a:pt x="30" y="8"/>
                  </a:cubicBezTo>
                  <a:cubicBezTo>
                    <a:pt x="28" y="4"/>
                    <a:pt x="24" y="1"/>
                    <a:pt x="20" y="0"/>
                  </a:cubicBezTo>
                  <a:cubicBezTo>
                    <a:pt x="18" y="0"/>
                    <a:pt x="17" y="0"/>
                    <a:pt x="16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0" name="Freeform 111"/>
            <p:cNvSpPr/>
            <p:nvPr/>
          </p:nvSpPr>
          <p:spPr bwMode="auto">
            <a:xfrm>
              <a:off x="9388426" y="-3780779"/>
              <a:ext cx="63500" cy="55563"/>
            </a:xfrm>
            <a:custGeom>
              <a:avLst/>
              <a:gdLst>
                <a:gd name="T0" fmla="*/ 7 w 15"/>
                <a:gd name="T1" fmla="*/ 0 h 13"/>
                <a:gd name="T2" fmla="*/ 1 w 15"/>
                <a:gd name="T3" fmla="*/ 5 h 13"/>
                <a:gd name="T4" fmla="*/ 6 w 15"/>
                <a:gd name="T5" fmla="*/ 13 h 13"/>
                <a:gd name="T6" fmla="*/ 7 w 15"/>
                <a:gd name="T7" fmla="*/ 13 h 13"/>
                <a:gd name="T8" fmla="*/ 14 w 15"/>
                <a:gd name="T9" fmla="*/ 8 h 13"/>
                <a:gd name="T10" fmla="*/ 9 w 15"/>
                <a:gd name="T11" fmla="*/ 0 h 13"/>
                <a:gd name="T12" fmla="*/ 7 w 15"/>
                <a:gd name="T1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" h="13">
                  <a:moveTo>
                    <a:pt x="7" y="0"/>
                  </a:moveTo>
                  <a:cubicBezTo>
                    <a:pt x="4" y="0"/>
                    <a:pt x="1" y="2"/>
                    <a:pt x="1" y="5"/>
                  </a:cubicBezTo>
                  <a:cubicBezTo>
                    <a:pt x="0" y="9"/>
                    <a:pt x="2" y="12"/>
                    <a:pt x="6" y="13"/>
                  </a:cubicBezTo>
                  <a:cubicBezTo>
                    <a:pt x="6" y="13"/>
                    <a:pt x="7" y="13"/>
                    <a:pt x="7" y="13"/>
                  </a:cubicBezTo>
                  <a:cubicBezTo>
                    <a:pt x="10" y="13"/>
                    <a:pt x="13" y="11"/>
                    <a:pt x="14" y="8"/>
                  </a:cubicBezTo>
                  <a:cubicBezTo>
                    <a:pt x="15" y="4"/>
                    <a:pt x="12" y="1"/>
                    <a:pt x="9" y="0"/>
                  </a:cubicBezTo>
                  <a:cubicBezTo>
                    <a:pt x="8" y="0"/>
                    <a:pt x="8" y="0"/>
                    <a:pt x="7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1" name="Freeform 112"/>
            <p:cNvSpPr/>
            <p:nvPr/>
          </p:nvSpPr>
          <p:spPr bwMode="auto">
            <a:xfrm>
              <a:off x="9518601" y="-3945879"/>
              <a:ext cx="9525" cy="41275"/>
            </a:xfrm>
            <a:custGeom>
              <a:avLst/>
              <a:gdLst>
                <a:gd name="T0" fmla="*/ 0 w 2"/>
                <a:gd name="T1" fmla="*/ 0 h 10"/>
                <a:gd name="T2" fmla="*/ 0 w 2"/>
                <a:gd name="T3" fmla="*/ 1 h 10"/>
                <a:gd name="T4" fmla="*/ 0 w 2"/>
                <a:gd name="T5" fmla="*/ 1 h 10"/>
                <a:gd name="T6" fmla="*/ 0 w 2"/>
                <a:gd name="T7" fmla="*/ 10 h 10"/>
                <a:gd name="T8" fmla="*/ 1 w 2"/>
                <a:gd name="T9" fmla="*/ 7 h 10"/>
                <a:gd name="T10" fmla="*/ 2 w 2"/>
                <a:gd name="T11" fmla="*/ 1 h 10"/>
                <a:gd name="T12" fmla="*/ 0 w 2"/>
                <a:gd name="T13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" h="10">
                  <a:moveTo>
                    <a:pt x="0" y="0"/>
                  </a:moveTo>
                  <a:cubicBezTo>
                    <a:pt x="0" y="0"/>
                    <a:pt x="0" y="0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4"/>
                    <a:pt x="0" y="7"/>
                    <a:pt x="0" y="10"/>
                  </a:cubicBezTo>
                  <a:cubicBezTo>
                    <a:pt x="0" y="9"/>
                    <a:pt x="0" y="8"/>
                    <a:pt x="1" y="7"/>
                  </a:cubicBezTo>
                  <a:cubicBezTo>
                    <a:pt x="1" y="5"/>
                    <a:pt x="1" y="3"/>
                    <a:pt x="2" y="1"/>
                  </a:cubicBezTo>
                  <a:cubicBezTo>
                    <a:pt x="2" y="1"/>
                    <a:pt x="1" y="0"/>
                    <a:pt x="0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2" name="Freeform 113"/>
            <p:cNvSpPr/>
            <p:nvPr/>
          </p:nvSpPr>
          <p:spPr bwMode="auto">
            <a:xfrm>
              <a:off x="9502726" y="-3942704"/>
              <a:ext cx="15875" cy="47625"/>
            </a:xfrm>
            <a:custGeom>
              <a:avLst/>
              <a:gdLst>
                <a:gd name="T0" fmla="*/ 4 w 4"/>
                <a:gd name="T1" fmla="*/ 0 h 11"/>
                <a:gd name="T2" fmla="*/ 1 w 4"/>
                <a:gd name="T3" fmla="*/ 9 h 11"/>
                <a:gd name="T4" fmla="*/ 0 w 4"/>
                <a:gd name="T5" fmla="*/ 11 h 11"/>
                <a:gd name="T6" fmla="*/ 4 w 4"/>
                <a:gd name="T7" fmla="*/ 10 h 11"/>
                <a:gd name="T8" fmla="*/ 4 w 4"/>
                <a:gd name="T9" fmla="*/ 9 h 11"/>
                <a:gd name="T10" fmla="*/ 4 w 4"/>
                <a:gd name="T11" fmla="*/ 0 h 11"/>
                <a:gd name="T12" fmla="*/ 4 w 4"/>
                <a:gd name="T13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" h="11">
                  <a:moveTo>
                    <a:pt x="4" y="0"/>
                  </a:moveTo>
                  <a:cubicBezTo>
                    <a:pt x="3" y="3"/>
                    <a:pt x="2" y="6"/>
                    <a:pt x="1" y="9"/>
                  </a:cubicBezTo>
                  <a:cubicBezTo>
                    <a:pt x="1" y="9"/>
                    <a:pt x="0" y="10"/>
                    <a:pt x="0" y="11"/>
                  </a:cubicBezTo>
                  <a:cubicBezTo>
                    <a:pt x="2" y="11"/>
                    <a:pt x="3" y="10"/>
                    <a:pt x="4" y="10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6"/>
                    <a:pt x="4" y="3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3" name="Freeform 114"/>
            <p:cNvSpPr>
              <a:spLocks noEditPoints="1"/>
            </p:cNvSpPr>
            <p:nvPr/>
          </p:nvSpPr>
          <p:spPr bwMode="auto">
            <a:xfrm>
              <a:off x="9472563" y="-3955404"/>
              <a:ext cx="58738" cy="60325"/>
            </a:xfrm>
            <a:custGeom>
              <a:avLst/>
              <a:gdLst>
                <a:gd name="T0" fmla="*/ 13 w 14"/>
                <a:gd name="T1" fmla="*/ 3 h 14"/>
                <a:gd name="T2" fmla="*/ 12 w 14"/>
                <a:gd name="T3" fmla="*/ 9 h 14"/>
                <a:gd name="T4" fmla="*/ 11 w 14"/>
                <a:gd name="T5" fmla="*/ 12 h 14"/>
                <a:gd name="T6" fmla="*/ 11 w 14"/>
                <a:gd name="T7" fmla="*/ 13 h 14"/>
                <a:gd name="T8" fmla="*/ 14 w 14"/>
                <a:gd name="T9" fmla="*/ 9 h 14"/>
                <a:gd name="T10" fmla="*/ 13 w 14"/>
                <a:gd name="T11" fmla="*/ 3 h 14"/>
                <a:gd name="T12" fmla="*/ 7 w 14"/>
                <a:gd name="T13" fmla="*/ 0 h 14"/>
                <a:gd name="T14" fmla="*/ 1 w 14"/>
                <a:gd name="T15" fmla="*/ 5 h 14"/>
                <a:gd name="T16" fmla="*/ 6 w 14"/>
                <a:gd name="T17" fmla="*/ 14 h 14"/>
                <a:gd name="T18" fmla="*/ 7 w 14"/>
                <a:gd name="T19" fmla="*/ 14 h 14"/>
                <a:gd name="T20" fmla="*/ 7 w 14"/>
                <a:gd name="T21" fmla="*/ 14 h 14"/>
                <a:gd name="T22" fmla="*/ 8 w 14"/>
                <a:gd name="T23" fmla="*/ 12 h 14"/>
                <a:gd name="T24" fmla="*/ 11 w 14"/>
                <a:gd name="T25" fmla="*/ 3 h 14"/>
                <a:gd name="T26" fmla="*/ 11 w 14"/>
                <a:gd name="T27" fmla="*/ 3 h 14"/>
                <a:gd name="T28" fmla="*/ 11 w 14"/>
                <a:gd name="T29" fmla="*/ 2 h 14"/>
                <a:gd name="T30" fmla="*/ 9 w 14"/>
                <a:gd name="T31" fmla="*/ 0 h 14"/>
                <a:gd name="T32" fmla="*/ 7 w 14"/>
                <a:gd name="T33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4" h="14">
                  <a:moveTo>
                    <a:pt x="13" y="3"/>
                  </a:moveTo>
                  <a:cubicBezTo>
                    <a:pt x="12" y="5"/>
                    <a:pt x="12" y="7"/>
                    <a:pt x="12" y="9"/>
                  </a:cubicBezTo>
                  <a:cubicBezTo>
                    <a:pt x="11" y="10"/>
                    <a:pt x="11" y="11"/>
                    <a:pt x="11" y="12"/>
                  </a:cubicBezTo>
                  <a:cubicBezTo>
                    <a:pt x="11" y="12"/>
                    <a:pt x="11" y="12"/>
                    <a:pt x="11" y="13"/>
                  </a:cubicBezTo>
                  <a:cubicBezTo>
                    <a:pt x="13" y="12"/>
                    <a:pt x="14" y="10"/>
                    <a:pt x="14" y="9"/>
                  </a:cubicBezTo>
                  <a:cubicBezTo>
                    <a:pt x="14" y="7"/>
                    <a:pt x="14" y="5"/>
                    <a:pt x="13" y="3"/>
                  </a:cubicBezTo>
                  <a:moveTo>
                    <a:pt x="7" y="0"/>
                  </a:moveTo>
                  <a:cubicBezTo>
                    <a:pt x="4" y="0"/>
                    <a:pt x="1" y="2"/>
                    <a:pt x="1" y="5"/>
                  </a:cubicBezTo>
                  <a:cubicBezTo>
                    <a:pt x="0" y="9"/>
                    <a:pt x="2" y="13"/>
                    <a:pt x="6" y="14"/>
                  </a:cubicBezTo>
                  <a:cubicBezTo>
                    <a:pt x="6" y="14"/>
                    <a:pt x="7" y="14"/>
                    <a:pt x="7" y="14"/>
                  </a:cubicBezTo>
                  <a:cubicBezTo>
                    <a:pt x="7" y="14"/>
                    <a:pt x="7" y="14"/>
                    <a:pt x="7" y="14"/>
                  </a:cubicBezTo>
                  <a:cubicBezTo>
                    <a:pt x="7" y="13"/>
                    <a:pt x="8" y="12"/>
                    <a:pt x="8" y="12"/>
                  </a:cubicBezTo>
                  <a:cubicBezTo>
                    <a:pt x="9" y="9"/>
                    <a:pt x="10" y="6"/>
                    <a:pt x="11" y="3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2"/>
                    <a:pt x="11" y="2"/>
                    <a:pt x="11" y="2"/>
                  </a:cubicBezTo>
                  <a:cubicBezTo>
                    <a:pt x="11" y="1"/>
                    <a:pt x="10" y="1"/>
                    <a:pt x="9" y="0"/>
                  </a:cubicBezTo>
                  <a:cubicBezTo>
                    <a:pt x="8" y="0"/>
                    <a:pt x="8" y="0"/>
                    <a:pt x="7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4" name="Freeform 115"/>
            <p:cNvSpPr/>
            <p:nvPr/>
          </p:nvSpPr>
          <p:spPr bwMode="auto">
            <a:xfrm>
              <a:off x="9582101" y="-3747442"/>
              <a:ext cx="30163" cy="25400"/>
            </a:xfrm>
            <a:custGeom>
              <a:avLst/>
              <a:gdLst>
                <a:gd name="T0" fmla="*/ 0 w 7"/>
                <a:gd name="T1" fmla="*/ 0 h 6"/>
                <a:gd name="T2" fmla="*/ 5 w 7"/>
                <a:gd name="T3" fmla="*/ 5 h 6"/>
                <a:gd name="T4" fmla="*/ 6 w 7"/>
                <a:gd name="T5" fmla="*/ 6 h 6"/>
                <a:gd name="T6" fmla="*/ 7 w 7"/>
                <a:gd name="T7" fmla="*/ 5 h 6"/>
                <a:gd name="T8" fmla="*/ 1 w 7"/>
                <a:gd name="T9" fmla="*/ 2 h 6"/>
                <a:gd name="T10" fmla="*/ 0 w 7"/>
                <a:gd name="T11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" h="6">
                  <a:moveTo>
                    <a:pt x="0" y="0"/>
                  </a:moveTo>
                  <a:cubicBezTo>
                    <a:pt x="0" y="3"/>
                    <a:pt x="2" y="5"/>
                    <a:pt x="5" y="5"/>
                  </a:cubicBezTo>
                  <a:cubicBezTo>
                    <a:pt x="5" y="6"/>
                    <a:pt x="6" y="6"/>
                    <a:pt x="6" y="6"/>
                  </a:cubicBezTo>
                  <a:cubicBezTo>
                    <a:pt x="7" y="6"/>
                    <a:pt x="7" y="6"/>
                    <a:pt x="7" y="5"/>
                  </a:cubicBezTo>
                  <a:cubicBezTo>
                    <a:pt x="5" y="5"/>
                    <a:pt x="3" y="3"/>
                    <a:pt x="1" y="2"/>
                  </a:cubicBezTo>
                  <a:cubicBezTo>
                    <a:pt x="1" y="2"/>
                    <a:pt x="0" y="1"/>
                    <a:pt x="0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5" name="Freeform 116"/>
            <p:cNvSpPr/>
            <p:nvPr/>
          </p:nvSpPr>
          <p:spPr bwMode="auto">
            <a:xfrm>
              <a:off x="9578926" y="-3747442"/>
              <a:ext cx="41275" cy="22225"/>
            </a:xfrm>
            <a:custGeom>
              <a:avLst/>
              <a:gdLst>
                <a:gd name="T0" fmla="*/ 0 w 10"/>
                <a:gd name="T1" fmla="*/ 0 h 5"/>
                <a:gd name="T2" fmla="*/ 1 w 10"/>
                <a:gd name="T3" fmla="*/ 0 h 5"/>
                <a:gd name="T4" fmla="*/ 2 w 10"/>
                <a:gd name="T5" fmla="*/ 2 h 5"/>
                <a:gd name="T6" fmla="*/ 8 w 10"/>
                <a:gd name="T7" fmla="*/ 5 h 5"/>
                <a:gd name="T8" fmla="*/ 10 w 10"/>
                <a:gd name="T9" fmla="*/ 5 h 5"/>
                <a:gd name="T10" fmla="*/ 1 w 10"/>
                <a:gd name="T11" fmla="*/ 1 h 5"/>
                <a:gd name="T12" fmla="*/ 0 w 10"/>
                <a:gd name="T13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5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1"/>
                    <a:pt x="2" y="2"/>
                    <a:pt x="2" y="2"/>
                  </a:cubicBezTo>
                  <a:cubicBezTo>
                    <a:pt x="4" y="3"/>
                    <a:pt x="6" y="5"/>
                    <a:pt x="8" y="5"/>
                  </a:cubicBezTo>
                  <a:cubicBezTo>
                    <a:pt x="9" y="5"/>
                    <a:pt x="9" y="5"/>
                    <a:pt x="10" y="5"/>
                  </a:cubicBezTo>
                  <a:cubicBezTo>
                    <a:pt x="7" y="4"/>
                    <a:pt x="4" y="3"/>
                    <a:pt x="1" y="1"/>
                  </a:cubicBezTo>
                  <a:cubicBezTo>
                    <a:pt x="1" y="1"/>
                    <a:pt x="1" y="0"/>
                    <a:pt x="0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6" name="Freeform 117"/>
            <p:cNvSpPr/>
            <p:nvPr/>
          </p:nvSpPr>
          <p:spPr bwMode="auto">
            <a:xfrm>
              <a:off x="9578926" y="-3780779"/>
              <a:ext cx="63500" cy="55563"/>
            </a:xfrm>
            <a:custGeom>
              <a:avLst/>
              <a:gdLst>
                <a:gd name="T0" fmla="*/ 7 w 15"/>
                <a:gd name="T1" fmla="*/ 0 h 13"/>
                <a:gd name="T2" fmla="*/ 1 w 15"/>
                <a:gd name="T3" fmla="*/ 5 h 13"/>
                <a:gd name="T4" fmla="*/ 0 w 15"/>
                <a:gd name="T5" fmla="*/ 8 h 13"/>
                <a:gd name="T6" fmla="*/ 1 w 15"/>
                <a:gd name="T7" fmla="*/ 9 h 13"/>
                <a:gd name="T8" fmla="*/ 10 w 15"/>
                <a:gd name="T9" fmla="*/ 13 h 13"/>
                <a:gd name="T10" fmla="*/ 14 w 15"/>
                <a:gd name="T11" fmla="*/ 8 h 13"/>
                <a:gd name="T12" fmla="*/ 9 w 15"/>
                <a:gd name="T13" fmla="*/ 0 h 13"/>
                <a:gd name="T14" fmla="*/ 7 w 15"/>
                <a:gd name="T15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5" h="13">
                  <a:moveTo>
                    <a:pt x="7" y="0"/>
                  </a:moveTo>
                  <a:cubicBezTo>
                    <a:pt x="4" y="0"/>
                    <a:pt x="1" y="2"/>
                    <a:pt x="1" y="5"/>
                  </a:cubicBezTo>
                  <a:cubicBezTo>
                    <a:pt x="0" y="6"/>
                    <a:pt x="0" y="7"/>
                    <a:pt x="0" y="8"/>
                  </a:cubicBezTo>
                  <a:cubicBezTo>
                    <a:pt x="1" y="8"/>
                    <a:pt x="1" y="9"/>
                    <a:pt x="1" y="9"/>
                  </a:cubicBezTo>
                  <a:cubicBezTo>
                    <a:pt x="4" y="11"/>
                    <a:pt x="7" y="12"/>
                    <a:pt x="10" y="13"/>
                  </a:cubicBezTo>
                  <a:cubicBezTo>
                    <a:pt x="12" y="12"/>
                    <a:pt x="13" y="11"/>
                    <a:pt x="14" y="8"/>
                  </a:cubicBezTo>
                  <a:cubicBezTo>
                    <a:pt x="15" y="5"/>
                    <a:pt x="12" y="1"/>
                    <a:pt x="9" y="0"/>
                  </a:cubicBezTo>
                  <a:cubicBezTo>
                    <a:pt x="8" y="0"/>
                    <a:pt x="8" y="0"/>
                    <a:pt x="7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" name="Freeform 118"/>
            <p:cNvSpPr/>
            <p:nvPr/>
          </p:nvSpPr>
          <p:spPr bwMode="auto">
            <a:xfrm>
              <a:off x="9493201" y="-3853804"/>
              <a:ext cx="9525" cy="12700"/>
            </a:xfrm>
            <a:custGeom>
              <a:avLst/>
              <a:gdLst>
                <a:gd name="T0" fmla="*/ 0 w 2"/>
                <a:gd name="T1" fmla="*/ 0 h 3"/>
                <a:gd name="T2" fmla="*/ 0 w 2"/>
                <a:gd name="T3" fmla="*/ 2 h 3"/>
                <a:gd name="T4" fmla="*/ 0 w 2"/>
                <a:gd name="T5" fmla="*/ 3 h 3"/>
                <a:gd name="T6" fmla="*/ 0 w 2"/>
                <a:gd name="T7" fmla="*/ 3 h 3"/>
                <a:gd name="T8" fmla="*/ 0 w 2"/>
                <a:gd name="T9" fmla="*/ 2 h 3"/>
                <a:gd name="T10" fmla="*/ 0 w 2"/>
                <a:gd name="T11" fmla="*/ 2 h 3"/>
                <a:gd name="T12" fmla="*/ 0 w 2"/>
                <a:gd name="T13" fmla="*/ 2 h 3"/>
                <a:gd name="T14" fmla="*/ 0 w 2"/>
                <a:gd name="T15" fmla="*/ 3 h 3"/>
                <a:gd name="T16" fmla="*/ 1 w 2"/>
                <a:gd name="T17" fmla="*/ 3 h 3"/>
                <a:gd name="T18" fmla="*/ 1 w 2"/>
                <a:gd name="T19" fmla="*/ 3 h 3"/>
                <a:gd name="T20" fmla="*/ 1 w 2"/>
                <a:gd name="T21" fmla="*/ 3 h 3"/>
                <a:gd name="T22" fmla="*/ 0 w 2"/>
                <a:gd name="T23" fmla="*/ 3 h 3"/>
                <a:gd name="T24" fmla="*/ 0 w 2"/>
                <a:gd name="T25" fmla="*/ 3 h 3"/>
                <a:gd name="T26" fmla="*/ 1 w 2"/>
                <a:gd name="T27" fmla="*/ 3 h 3"/>
                <a:gd name="T28" fmla="*/ 2 w 2"/>
                <a:gd name="T29" fmla="*/ 1 h 3"/>
                <a:gd name="T30" fmla="*/ 0 w 2"/>
                <a:gd name="T31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0" y="0"/>
                    <a:pt x="0" y="1"/>
                    <a:pt x="0" y="2"/>
                  </a:cubicBezTo>
                  <a:cubicBezTo>
                    <a:pt x="0" y="2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2"/>
                    <a:pt x="2" y="1"/>
                  </a:cubicBezTo>
                  <a:cubicBezTo>
                    <a:pt x="1" y="1"/>
                    <a:pt x="1" y="0"/>
                    <a:pt x="0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" name="Freeform 119"/>
            <p:cNvSpPr/>
            <p:nvPr/>
          </p:nvSpPr>
          <p:spPr bwMode="auto">
            <a:xfrm>
              <a:off x="9493201" y="-3861742"/>
              <a:ext cx="17463" cy="12700"/>
            </a:xfrm>
            <a:custGeom>
              <a:avLst/>
              <a:gdLst>
                <a:gd name="T0" fmla="*/ 4 w 4"/>
                <a:gd name="T1" fmla="*/ 0 h 3"/>
                <a:gd name="T2" fmla="*/ 0 w 4"/>
                <a:gd name="T3" fmla="*/ 1 h 3"/>
                <a:gd name="T4" fmla="*/ 0 w 4"/>
                <a:gd name="T5" fmla="*/ 2 h 3"/>
                <a:gd name="T6" fmla="*/ 2 w 4"/>
                <a:gd name="T7" fmla="*/ 3 h 3"/>
                <a:gd name="T8" fmla="*/ 4 w 4"/>
                <a:gd name="T9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3">
                  <a:moveTo>
                    <a:pt x="4" y="0"/>
                  </a:moveTo>
                  <a:cubicBezTo>
                    <a:pt x="2" y="0"/>
                    <a:pt x="1" y="0"/>
                    <a:pt x="0" y="1"/>
                  </a:cubicBezTo>
                  <a:cubicBezTo>
                    <a:pt x="0" y="1"/>
                    <a:pt x="0" y="1"/>
                    <a:pt x="0" y="2"/>
                  </a:cubicBezTo>
                  <a:cubicBezTo>
                    <a:pt x="1" y="2"/>
                    <a:pt x="1" y="3"/>
                    <a:pt x="2" y="3"/>
                  </a:cubicBezTo>
                  <a:cubicBezTo>
                    <a:pt x="2" y="2"/>
                    <a:pt x="3" y="1"/>
                    <a:pt x="4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" name="Freeform 120"/>
            <p:cNvSpPr>
              <a:spLocks noEditPoints="1"/>
            </p:cNvSpPr>
            <p:nvPr/>
          </p:nvSpPr>
          <p:spPr bwMode="auto">
            <a:xfrm>
              <a:off x="9493201" y="-3844279"/>
              <a:ext cx="4763" cy="3175"/>
            </a:xfrm>
            <a:custGeom>
              <a:avLst/>
              <a:gdLst>
                <a:gd name="T0" fmla="*/ 1 w 1"/>
                <a:gd name="T1" fmla="*/ 1 h 1"/>
                <a:gd name="T2" fmla="*/ 1 w 1"/>
                <a:gd name="T3" fmla="*/ 1 h 1"/>
                <a:gd name="T4" fmla="*/ 0 w 1"/>
                <a:gd name="T5" fmla="*/ 1 h 1"/>
                <a:gd name="T6" fmla="*/ 0 w 1"/>
                <a:gd name="T7" fmla="*/ 1 h 1"/>
                <a:gd name="T8" fmla="*/ 1 w 1"/>
                <a:gd name="T9" fmla="*/ 1 h 1"/>
                <a:gd name="T10" fmla="*/ 1 w 1"/>
                <a:gd name="T11" fmla="*/ 1 h 1"/>
                <a:gd name="T12" fmla="*/ 0 w 1"/>
                <a:gd name="T13" fmla="*/ 1 h 1"/>
                <a:gd name="T14" fmla="*/ 0 w 1"/>
                <a:gd name="T15" fmla="*/ 1 h 1"/>
                <a:gd name="T16" fmla="*/ 1 w 1"/>
                <a:gd name="T17" fmla="*/ 1 h 1"/>
                <a:gd name="T18" fmla="*/ 0 w 1"/>
                <a:gd name="T19" fmla="*/ 0 h 1"/>
                <a:gd name="T20" fmla="*/ 0 w 1"/>
                <a:gd name="T21" fmla="*/ 0 h 1"/>
                <a:gd name="T22" fmla="*/ 0 w 1"/>
                <a:gd name="T23" fmla="*/ 1 h 1"/>
                <a:gd name="T24" fmla="*/ 0 w 1"/>
                <a:gd name="T25" fmla="*/ 1 h 1"/>
                <a:gd name="T26" fmla="*/ 0 w 1"/>
                <a:gd name="T27" fmla="*/ 0 h 1"/>
                <a:gd name="T28" fmla="*/ 0 w 1"/>
                <a:gd name="T29" fmla="*/ 0 h 1"/>
                <a:gd name="T30" fmla="*/ 0 w 1"/>
                <a:gd name="T31" fmla="*/ 1 h 1"/>
                <a:gd name="T32" fmla="*/ 0 w 1"/>
                <a:gd name="T33" fmla="*/ 1 h 1"/>
                <a:gd name="T34" fmla="*/ 0 w 1"/>
                <a:gd name="T35" fmla="*/ 1 h 1"/>
                <a:gd name="T36" fmla="*/ 0 w 1"/>
                <a:gd name="T37" fmla="*/ 1 h 1"/>
                <a:gd name="T38" fmla="*/ 0 w 1"/>
                <a:gd name="T3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moveTo>
                    <a:pt x="0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" name="Freeform 121"/>
            <p:cNvSpPr/>
            <p:nvPr/>
          </p:nvSpPr>
          <p:spPr bwMode="auto">
            <a:xfrm>
              <a:off x="9477326" y="-3856979"/>
              <a:ext cx="15875" cy="15875"/>
            </a:xfrm>
            <a:custGeom>
              <a:avLst/>
              <a:gdLst>
                <a:gd name="T0" fmla="*/ 2 w 4"/>
                <a:gd name="T1" fmla="*/ 0 h 4"/>
                <a:gd name="T2" fmla="*/ 0 w 4"/>
                <a:gd name="T3" fmla="*/ 1 h 4"/>
                <a:gd name="T4" fmla="*/ 3 w 4"/>
                <a:gd name="T5" fmla="*/ 3 h 4"/>
                <a:gd name="T6" fmla="*/ 4 w 4"/>
                <a:gd name="T7" fmla="*/ 4 h 4"/>
                <a:gd name="T8" fmla="*/ 2 w 4"/>
                <a:gd name="T9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1" y="1"/>
                    <a:pt x="1" y="1"/>
                    <a:pt x="0" y="1"/>
                  </a:cubicBezTo>
                  <a:cubicBezTo>
                    <a:pt x="1" y="2"/>
                    <a:pt x="2" y="3"/>
                    <a:pt x="3" y="3"/>
                  </a:cubicBezTo>
                  <a:cubicBezTo>
                    <a:pt x="3" y="4"/>
                    <a:pt x="3" y="4"/>
                    <a:pt x="4" y="4"/>
                  </a:cubicBezTo>
                  <a:cubicBezTo>
                    <a:pt x="3" y="3"/>
                    <a:pt x="3" y="2"/>
                    <a:pt x="2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" name="Freeform 122"/>
            <p:cNvSpPr/>
            <p:nvPr/>
          </p:nvSpPr>
          <p:spPr bwMode="auto">
            <a:xfrm>
              <a:off x="9490026" y="-3844279"/>
              <a:ext cx="3175" cy="3175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1 w 1"/>
                <a:gd name="T5" fmla="*/ 1 h 1"/>
                <a:gd name="T6" fmla="*/ 0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1"/>
                    <a:pt x="0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2" name="Freeform 123"/>
            <p:cNvSpPr>
              <a:spLocks noEditPoints="1"/>
            </p:cNvSpPr>
            <p:nvPr/>
          </p:nvSpPr>
          <p:spPr bwMode="auto">
            <a:xfrm>
              <a:off x="9497963" y="-3853804"/>
              <a:ext cx="55563" cy="17463"/>
            </a:xfrm>
            <a:custGeom>
              <a:avLst/>
              <a:gdLst>
                <a:gd name="T0" fmla="*/ 0 w 13"/>
                <a:gd name="T1" fmla="*/ 4 h 4"/>
                <a:gd name="T2" fmla="*/ 0 w 13"/>
                <a:gd name="T3" fmla="*/ 4 h 4"/>
                <a:gd name="T4" fmla="*/ 0 w 13"/>
                <a:gd name="T5" fmla="*/ 4 h 4"/>
                <a:gd name="T6" fmla="*/ 0 w 13"/>
                <a:gd name="T7" fmla="*/ 4 h 4"/>
                <a:gd name="T8" fmla="*/ 2 w 13"/>
                <a:gd name="T9" fmla="*/ 3 h 4"/>
                <a:gd name="T10" fmla="*/ 1 w 13"/>
                <a:gd name="T11" fmla="*/ 4 h 4"/>
                <a:gd name="T12" fmla="*/ 0 w 13"/>
                <a:gd name="T13" fmla="*/ 4 h 4"/>
                <a:gd name="T14" fmla="*/ 3 w 13"/>
                <a:gd name="T15" fmla="*/ 4 h 4"/>
                <a:gd name="T16" fmla="*/ 3 w 13"/>
                <a:gd name="T17" fmla="*/ 4 h 4"/>
                <a:gd name="T18" fmla="*/ 2 w 13"/>
                <a:gd name="T19" fmla="*/ 3 h 4"/>
                <a:gd name="T20" fmla="*/ 10 w 13"/>
                <a:gd name="T21" fmla="*/ 0 h 4"/>
                <a:gd name="T22" fmla="*/ 6 w 13"/>
                <a:gd name="T23" fmla="*/ 1 h 4"/>
                <a:gd name="T24" fmla="*/ 7 w 13"/>
                <a:gd name="T25" fmla="*/ 4 h 4"/>
                <a:gd name="T26" fmla="*/ 7 w 13"/>
                <a:gd name="T27" fmla="*/ 4 h 4"/>
                <a:gd name="T28" fmla="*/ 13 w 13"/>
                <a:gd name="T29" fmla="*/ 2 h 4"/>
                <a:gd name="T30" fmla="*/ 10 w 13"/>
                <a:gd name="T31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3" h="4">
                  <a:moveTo>
                    <a:pt x="0" y="4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moveTo>
                    <a:pt x="2" y="3"/>
                  </a:moveTo>
                  <a:cubicBezTo>
                    <a:pt x="2" y="3"/>
                    <a:pt x="1" y="3"/>
                    <a:pt x="1" y="4"/>
                  </a:cubicBezTo>
                  <a:cubicBezTo>
                    <a:pt x="1" y="4"/>
                    <a:pt x="1" y="4"/>
                    <a:pt x="0" y="4"/>
                  </a:cubicBezTo>
                  <a:cubicBezTo>
                    <a:pt x="1" y="4"/>
                    <a:pt x="2" y="4"/>
                    <a:pt x="3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4"/>
                    <a:pt x="3" y="3"/>
                    <a:pt x="2" y="3"/>
                  </a:cubicBezTo>
                  <a:moveTo>
                    <a:pt x="10" y="0"/>
                  </a:moveTo>
                  <a:cubicBezTo>
                    <a:pt x="9" y="0"/>
                    <a:pt x="8" y="1"/>
                    <a:pt x="6" y="1"/>
                  </a:cubicBezTo>
                  <a:cubicBezTo>
                    <a:pt x="6" y="2"/>
                    <a:pt x="6" y="3"/>
                    <a:pt x="7" y="4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9" y="4"/>
                    <a:pt x="11" y="3"/>
                    <a:pt x="13" y="2"/>
                  </a:cubicBezTo>
                  <a:cubicBezTo>
                    <a:pt x="12" y="1"/>
                    <a:pt x="11" y="1"/>
                    <a:pt x="10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3" name="Freeform 124"/>
            <p:cNvSpPr/>
            <p:nvPr/>
          </p:nvSpPr>
          <p:spPr bwMode="auto">
            <a:xfrm>
              <a:off x="9497963" y="-3836342"/>
              <a:ext cx="4763" cy="0"/>
            </a:xfrm>
            <a:custGeom>
              <a:avLst/>
              <a:gdLst>
                <a:gd name="T0" fmla="*/ 1 w 1"/>
                <a:gd name="T1" fmla="*/ 0 w 1"/>
                <a:gd name="T2" fmla="*/ 0 w 1"/>
                <a:gd name="T3" fmla="*/ 0 w 1"/>
                <a:gd name="T4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4" name="Freeform 125"/>
            <p:cNvSpPr/>
            <p:nvPr/>
          </p:nvSpPr>
          <p:spPr bwMode="auto">
            <a:xfrm>
              <a:off x="9505901" y="-3849042"/>
              <a:ext cx="22225" cy="12700"/>
            </a:xfrm>
            <a:custGeom>
              <a:avLst/>
              <a:gdLst>
                <a:gd name="T0" fmla="*/ 4 w 5"/>
                <a:gd name="T1" fmla="*/ 0 h 3"/>
                <a:gd name="T2" fmla="*/ 3 w 5"/>
                <a:gd name="T3" fmla="*/ 1 h 3"/>
                <a:gd name="T4" fmla="*/ 0 w 5"/>
                <a:gd name="T5" fmla="*/ 2 h 3"/>
                <a:gd name="T6" fmla="*/ 1 w 5"/>
                <a:gd name="T7" fmla="*/ 3 h 3"/>
                <a:gd name="T8" fmla="*/ 5 w 5"/>
                <a:gd name="T9" fmla="*/ 3 h 3"/>
                <a:gd name="T10" fmla="*/ 4 w 5"/>
                <a:gd name="T11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" h="3">
                  <a:moveTo>
                    <a:pt x="4" y="0"/>
                  </a:moveTo>
                  <a:cubicBezTo>
                    <a:pt x="4" y="0"/>
                    <a:pt x="3" y="1"/>
                    <a:pt x="3" y="1"/>
                  </a:cubicBezTo>
                  <a:cubicBezTo>
                    <a:pt x="2" y="1"/>
                    <a:pt x="1" y="2"/>
                    <a:pt x="0" y="2"/>
                  </a:cubicBezTo>
                  <a:cubicBezTo>
                    <a:pt x="1" y="2"/>
                    <a:pt x="1" y="3"/>
                    <a:pt x="1" y="3"/>
                  </a:cubicBezTo>
                  <a:cubicBezTo>
                    <a:pt x="2" y="3"/>
                    <a:pt x="4" y="3"/>
                    <a:pt x="5" y="3"/>
                  </a:cubicBezTo>
                  <a:cubicBezTo>
                    <a:pt x="4" y="2"/>
                    <a:pt x="4" y="1"/>
                    <a:pt x="4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5" name="Freeform 126"/>
            <p:cNvSpPr/>
            <p:nvPr/>
          </p:nvSpPr>
          <p:spPr bwMode="auto">
            <a:xfrm>
              <a:off x="9497963" y="-3853804"/>
              <a:ext cx="42863" cy="17463"/>
            </a:xfrm>
            <a:custGeom>
              <a:avLst/>
              <a:gdLst>
                <a:gd name="T0" fmla="*/ 10 w 10"/>
                <a:gd name="T1" fmla="*/ 0 h 4"/>
                <a:gd name="T2" fmla="*/ 5 w 10"/>
                <a:gd name="T3" fmla="*/ 2 h 4"/>
                <a:gd name="T4" fmla="*/ 0 w 10"/>
                <a:gd name="T5" fmla="*/ 4 h 4"/>
                <a:gd name="T6" fmla="*/ 0 w 10"/>
                <a:gd name="T7" fmla="*/ 4 h 4"/>
                <a:gd name="T8" fmla="*/ 0 w 10"/>
                <a:gd name="T9" fmla="*/ 4 h 4"/>
                <a:gd name="T10" fmla="*/ 1 w 10"/>
                <a:gd name="T11" fmla="*/ 4 h 4"/>
                <a:gd name="T12" fmla="*/ 1 w 10"/>
                <a:gd name="T13" fmla="*/ 4 h 4"/>
                <a:gd name="T14" fmla="*/ 2 w 10"/>
                <a:gd name="T15" fmla="*/ 3 h 4"/>
                <a:gd name="T16" fmla="*/ 2 w 10"/>
                <a:gd name="T17" fmla="*/ 3 h 4"/>
                <a:gd name="T18" fmla="*/ 5 w 10"/>
                <a:gd name="T19" fmla="*/ 2 h 4"/>
                <a:gd name="T20" fmla="*/ 6 w 10"/>
                <a:gd name="T21" fmla="*/ 1 h 4"/>
                <a:gd name="T22" fmla="*/ 10 w 10"/>
                <a:gd name="T23" fmla="*/ 0 h 4"/>
                <a:gd name="T24" fmla="*/ 10 w 10"/>
                <a:gd name="T25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0" h="4">
                  <a:moveTo>
                    <a:pt x="10" y="0"/>
                  </a:moveTo>
                  <a:cubicBezTo>
                    <a:pt x="8" y="0"/>
                    <a:pt x="7" y="1"/>
                    <a:pt x="5" y="2"/>
                  </a:cubicBezTo>
                  <a:cubicBezTo>
                    <a:pt x="4" y="2"/>
                    <a:pt x="1" y="3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3" y="3"/>
                    <a:pt x="4" y="2"/>
                    <a:pt x="5" y="2"/>
                  </a:cubicBezTo>
                  <a:cubicBezTo>
                    <a:pt x="5" y="2"/>
                    <a:pt x="6" y="1"/>
                    <a:pt x="6" y="1"/>
                  </a:cubicBezTo>
                  <a:cubicBezTo>
                    <a:pt x="8" y="1"/>
                    <a:pt x="9" y="0"/>
                    <a:pt x="10" y="0"/>
                  </a:cubicBezTo>
                  <a:cubicBezTo>
                    <a:pt x="10" y="0"/>
                    <a:pt x="10" y="0"/>
                    <a:pt x="10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6" name="Freeform 127"/>
            <p:cNvSpPr/>
            <p:nvPr/>
          </p:nvSpPr>
          <p:spPr bwMode="auto">
            <a:xfrm>
              <a:off x="9459863" y="-3841104"/>
              <a:ext cx="33338" cy="12700"/>
            </a:xfrm>
            <a:custGeom>
              <a:avLst/>
              <a:gdLst>
                <a:gd name="T0" fmla="*/ 2 w 8"/>
                <a:gd name="T1" fmla="*/ 0 h 3"/>
                <a:gd name="T2" fmla="*/ 0 w 8"/>
                <a:gd name="T3" fmla="*/ 3 h 3"/>
                <a:gd name="T4" fmla="*/ 0 w 8"/>
                <a:gd name="T5" fmla="*/ 3 h 3"/>
                <a:gd name="T6" fmla="*/ 2 w 8"/>
                <a:gd name="T7" fmla="*/ 2 h 3"/>
                <a:gd name="T8" fmla="*/ 6 w 8"/>
                <a:gd name="T9" fmla="*/ 1 h 3"/>
                <a:gd name="T10" fmla="*/ 5 w 8"/>
                <a:gd name="T11" fmla="*/ 1 h 3"/>
                <a:gd name="T12" fmla="*/ 5 w 8"/>
                <a:gd name="T13" fmla="*/ 1 h 3"/>
                <a:gd name="T14" fmla="*/ 5 w 8"/>
                <a:gd name="T15" fmla="*/ 1 h 3"/>
                <a:gd name="T16" fmla="*/ 7 w 8"/>
                <a:gd name="T17" fmla="*/ 1 h 3"/>
                <a:gd name="T18" fmla="*/ 8 w 8"/>
                <a:gd name="T19" fmla="*/ 0 h 3"/>
                <a:gd name="T20" fmla="*/ 8 w 8"/>
                <a:gd name="T21" fmla="*/ 0 h 3"/>
                <a:gd name="T22" fmla="*/ 5 w 8"/>
                <a:gd name="T23" fmla="*/ 0 h 3"/>
                <a:gd name="T24" fmla="*/ 2 w 8"/>
                <a:gd name="T2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8" h="3">
                  <a:moveTo>
                    <a:pt x="2" y="0"/>
                  </a:moveTo>
                  <a:cubicBezTo>
                    <a:pt x="1" y="1"/>
                    <a:pt x="1" y="2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1" y="3"/>
                    <a:pt x="1" y="2"/>
                    <a:pt x="2" y="2"/>
                  </a:cubicBezTo>
                  <a:cubicBezTo>
                    <a:pt x="3" y="2"/>
                    <a:pt x="4" y="2"/>
                    <a:pt x="6" y="1"/>
                  </a:cubicBezTo>
                  <a:cubicBezTo>
                    <a:pt x="6" y="1"/>
                    <a:pt x="5" y="1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6" y="1"/>
                    <a:pt x="6" y="1"/>
                    <a:pt x="7" y="1"/>
                  </a:cubicBezTo>
                  <a:cubicBezTo>
                    <a:pt x="7" y="1"/>
                    <a:pt x="7" y="1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7" y="0"/>
                    <a:pt x="6" y="0"/>
                    <a:pt x="5" y="0"/>
                  </a:cubicBezTo>
                  <a:cubicBezTo>
                    <a:pt x="4" y="0"/>
                    <a:pt x="3" y="0"/>
                    <a:pt x="2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7" name="Freeform 128"/>
            <p:cNvSpPr/>
            <p:nvPr/>
          </p:nvSpPr>
          <p:spPr bwMode="auto">
            <a:xfrm>
              <a:off x="9459863" y="-3828404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8" name="Freeform 129"/>
            <p:cNvSpPr>
              <a:spLocks noEditPoints="1"/>
            </p:cNvSpPr>
            <p:nvPr/>
          </p:nvSpPr>
          <p:spPr bwMode="auto">
            <a:xfrm>
              <a:off x="9480501" y="-3841104"/>
              <a:ext cx="12700" cy="4763"/>
            </a:xfrm>
            <a:custGeom>
              <a:avLst/>
              <a:gdLst>
                <a:gd name="T0" fmla="*/ 0 w 3"/>
                <a:gd name="T1" fmla="*/ 1 h 1"/>
                <a:gd name="T2" fmla="*/ 1 w 3"/>
                <a:gd name="T3" fmla="*/ 1 h 1"/>
                <a:gd name="T4" fmla="*/ 1 w 3"/>
                <a:gd name="T5" fmla="*/ 1 h 1"/>
                <a:gd name="T6" fmla="*/ 0 w 3"/>
                <a:gd name="T7" fmla="*/ 1 h 1"/>
                <a:gd name="T8" fmla="*/ 0 w 3"/>
                <a:gd name="T9" fmla="*/ 1 h 1"/>
                <a:gd name="T10" fmla="*/ 0 w 3"/>
                <a:gd name="T11" fmla="*/ 0 h 1"/>
                <a:gd name="T12" fmla="*/ 3 w 3"/>
                <a:gd name="T13" fmla="*/ 0 h 1"/>
                <a:gd name="T14" fmla="*/ 3 w 3"/>
                <a:gd name="T15" fmla="*/ 0 h 1"/>
                <a:gd name="T16" fmla="*/ 0 w 3"/>
                <a:gd name="T1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" h="1">
                  <a:moveTo>
                    <a:pt x="0" y="1"/>
                  </a:moveTo>
                  <a:cubicBezTo>
                    <a:pt x="0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moveTo>
                    <a:pt x="0" y="0"/>
                  </a:moveTo>
                  <a:cubicBezTo>
                    <a:pt x="1" y="0"/>
                    <a:pt x="2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1" y="0"/>
                    <a:pt x="0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9" name="Freeform 130"/>
            <p:cNvSpPr/>
            <p:nvPr/>
          </p:nvSpPr>
          <p:spPr bwMode="auto">
            <a:xfrm>
              <a:off x="9493201" y="-3841104"/>
              <a:ext cx="0" cy="4763"/>
            </a:xfrm>
            <a:custGeom>
              <a:avLst/>
              <a:gdLst>
                <a:gd name="T0" fmla="*/ 0 h 3"/>
                <a:gd name="T1" fmla="*/ 3 h 3"/>
                <a:gd name="T2" fmla="*/ 0 h 3"/>
                <a:gd name="T3" fmla="*/ 0 h 3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3">
                  <a:moveTo>
                    <a:pt x="0" y="0"/>
                  </a:moveTo>
                  <a:lnTo>
                    <a:pt x="0" y="3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0" name="Freeform 131"/>
            <p:cNvSpPr/>
            <p:nvPr/>
          </p:nvSpPr>
          <p:spPr bwMode="auto">
            <a:xfrm>
              <a:off x="9493201" y="-3841104"/>
              <a:ext cx="0" cy="4763"/>
            </a:xfrm>
            <a:custGeom>
              <a:avLst/>
              <a:gdLst>
                <a:gd name="T0" fmla="*/ 0 h 3"/>
                <a:gd name="T1" fmla="*/ 3 h 3"/>
                <a:gd name="T2" fmla="*/ 0 h 3"/>
                <a:gd name="T3" fmla="*/ 0 h 3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3">
                  <a:moveTo>
                    <a:pt x="0" y="0"/>
                  </a:moveTo>
                  <a:lnTo>
                    <a:pt x="0" y="3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1" name="Freeform 132"/>
            <p:cNvSpPr/>
            <p:nvPr/>
          </p:nvSpPr>
          <p:spPr bwMode="auto">
            <a:xfrm>
              <a:off x="9493201" y="-3841104"/>
              <a:ext cx="0" cy="4763"/>
            </a:xfrm>
            <a:custGeom>
              <a:avLst/>
              <a:gdLst>
                <a:gd name="T0" fmla="*/ 0 h 3"/>
                <a:gd name="T1" fmla="*/ 3 h 3"/>
                <a:gd name="T2" fmla="*/ 3 h 3"/>
                <a:gd name="T3" fmla="*/ 0 h 3"/>
                <a:gd name="T4" fmla="*/ 0 h 3"/>
                <a:gd name="T5" fmla="*/ 0 h 3"/>
                <a:gd name="T6" fmla="*/ 0 h 3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  <a:cxn ang="0">
                  <a:pos x="0" y="T5"/>
                </a:cxn>
                <a:cxn ang="0">
                  <a:pos x="0" y="T6"/>
                </a:cxn>
              </a:cxnLst>
              <a:rect l="0" t="0" r="r" b="b"/>
              <a:pathLst>
                <a:path h="3">
                  <a:moveTo>
                    <a:pt x="0" y="0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2" name="Freeform 133"/>
            <p:cNvSpPr/>
            <p:nvPr/>
          </p:nvSpPr>
          <p:spPr bwMode="auto">
            <a:xfrm>
              <a:off x="9493201" y="-3841104"/>
              <a:ext cx="0" cy="4763"/>
            </a:xfrm>
            <a:custGeom>
              <a:avLst/>
              <a:gdLst>
                <a:gd name="T0" fmla="*/ 0 h 3"/>
                <a:gd name="T1" fmla="*/ 3 h 3"/>
                <a:gd name="T2" fmla="*/ 3 h 3"/>
                <a:gd name="T3" fmla="*/ 0 h 3"/>
                <a:gd name="T4" fmla="*/ 0 h 3"/>
                <a:gd name="T5" fmla="*/ 0 h 3"/>
                <a:gd name="T6" fmla="*/ 0 h 3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  <a:cxn ang="0">
                  <a:pos x="0" y="T5"/>
                </a:cxn>
                <a:cxn ang="0">
                  <a:pos x="0" y="T6"/>
                </a:cxn>
              </a:cxnLst>
              <a:rect l="0" t="0" r="r" b="b"/>
              <a:pathLst>
                <a:path h="3">
                  <a:moveTo>
                    <a:pt x="0" y="0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3" name="Rectangle 134"/>
            <p:cNvSpPr>
              <a:spLocks noChangeArrowheads="1"/>
            </p:cNvSpPr>
            <p:nvPr/>
          </p:nvSpPr>
          <p:spPr bwMode="auto">
            <a:xfrm>
              <a:off x="9493201" y="-3841104"/>
              <a:ext cx="1588" cy="4763"/>
            </a:xfrm>
            <a:prstGeom prst="rect">
              <a:avLst/>
            </a:pr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4" name="Freeform 135"/>
            <p:cNvSpPr/>
            <p:nvPr/>
          </p:nvSpPr>
          <p:spPr bwMode="auto">
            <a:xfrm>
              <a:off x="9493201" y="-3841104"/>
              <a:ext cx="0" cy="4763"/>
            </a:xfrm>
            <a:custGeom>
              <a:avLst/>
              <a:gdLst>
                <a:gd name="T0" fmla="*/ 0 h 3"/>
                <a:gd name="T1" fmla="*/ 3 h 3"/>
                <a:gd name="T2" fmla="*/ 3 h 3"/>
                <a:gd name="T3" fmla="*/ 0 h 3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3">
                  <a:moveTo>
                    <a:pt x="0" y="0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0"/>
                  </a:ln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5" name="Freeform 136"/>
            <p:cNvSpPr/>
            <p:nvPr/>
          </p:nvSpPr>
          <p:spPr bwMode="auto">
            <a:xfrm>
              <a:off x="9493201" y="-3841104"/>
              <a:ext cx="0" cy="4763"/>
            </a:xfrm>
            <a:custGeom>
              <a:avLst/>
              <a:gdLst>
                <a:gd name="T0" fmla="*/ 0 h 3"/>
                <a:gd name="T1" fmla="*/ 3 h 3"/>
                <a:gd name="T2" fmla="*/ 3 h 3"/>
                <a:gd name="T3" fmla="*/ 3 h 3"/>
                <a:gd name="T4" fmla="*/ 3 h 3"/>
                <a:gd name="T5" fmla="*/ 0 h 3"/>
                <a:gd name="T6" fmla="*/ 0 h 3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  <a:cxn ang="0">
                  <a:pos x="0" y="T5"/>
                </a:cxn>
                <a:cxn ang="0">
                  <a:pos x="0" y="T6"/>
                </a:cxn>
              </a:cxnLst>
              <a:rect l="0" t="0" r="r" b="b"/>
              <a:pathLst>
                <a:path h="3">
                  <a:moveTo>
                    <a:pt x="0" y="0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6" name="Freeform 137"/>
            <p:cNvSpPr/>
            <p:nvPr/>
          </p:nvSpPr>
          <p:spPr bwMode="auto">
            <a:xfrm>
              <a:off x="9493201" y="-3841104"/>
              <a:ext cx="0" cy="4763"/>
            </a:xfrm>
            <a:custGeom>
              <a:avLst/>
              <a:gdLst>
                <a:gd name="T0" fmla="*/ 0 h 3"/>
                <a:gd name="T1" fmla="*/ 3 h 3"/>
                <a:gd name="T2" fmla="*/ 3 h 3"/>
                <a:gd name="T3" fmla="*/ 3 h 3"/>
                <a:gd name="T4" fmla="*/ 3 h 3"/>
                <a:gd name="T5" fmla="*/ 0 h 3"/>
                <a:gd name="T6" fmla="*/ 0 h 3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  <a:cxn ang="0">
                  <a:pos x="0" y="T5"/>
                </a:cxn>
                <a:cxn ang="0">
                  <a:pos x="0" y="T6"/>
                </a:cxn>
              </a:cxnLst>
              <a:rect l="0" t="0" r="r" b="b"/>
              <a:pathLst>
                <a:path h="3">
                  <a:moveTo>
                    <a:pt x="0" y="0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7" name="Freeform 138"/>
            <p:cNvSpPr/>
            <p:nvPr/>
          </p:nvSpPr>
          <p:spPr bwMode="auto">
            <a:xfrm>
              <a:off x="9490026" y="-3836342"/>
              <a:ext cx="3175" cy="0"/>
            </a:xfrm>
            <a:custGeom>
              <a:avLst/>
              <a:gdLst>
                <a:gd name="T0" fmla="*/ 2 w 2"/>
                <a:gd name="T1" fmla="*/ 0 w 2"/>
                <a:gd name="T2" fmla="*/ 2 w 2"/>
                <a:gd name="T3" fmla="*/ 2 w 2"/>
                <a:gd name="T4" fmla="*/ 2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2">
                  <a:moveTo>
                    <a:pt x="2" y="0"/>
                  </a:moveTo>
                  <a:lnTo>
                    <a:pt x="0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close/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8" name="Freeform 139"/>
            <p:cNvSpPr/>
            <p:nvPr/>
          </p:nvSpPr>
          <p:spPr bwMode="auto">
            <a:xfrm>
              <a:off x="9490026" y="-3836342"/>
              <a:ext cx="3175" cy="0"/>
            </a:xfrm>
            <a:custGeom>
              <a:avLst/>
              <a:gdLst>
                <a:gd name="T0" fmla="*/ 2 w 2"/>
                <a:gd name="T1" fmla="*/ 0 w 2"/>
                <a:gd name="T2" fmla="*/ 2 w 2"/>
                <a:gd name="T3" fmla="*/ 2 w 2"/>
                <a:gd name="T4" fmla="*/ 2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2">
                  <a:moveTo>
                    <a:pt x="2" y="0"/>
                  </a:moveTo>
                  <a:lnTo>
                    <a:pt x="0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9" name="Rectangle 140"/>
            <p:cNvSpPr>
              <a:spLocks noChangeArrowheads="1"/>
            </p:cNvSpPr>
            <p:nvPr/>
          </p:nvSpPr>
          <p:spPr bwMode="auto">
            <a:xfrm>
              <a:off x="9490026" y="-3836342"/>
              <a:ext cx="3175" cy="1588"/>
            </a:xfrm>
            <a:prstGeom prst="rect">
              <a:avLst/>
            </a:pr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0" name="Rectangle 141"/>
            <p:cNvSpPr>
              <a:spLocks noChangeArrowheads="1"/>
            </p:cNvSpPr>
            <p:nvPr/>
          </p:nvSpPr>
          <p:spPr bwMode="auto">
            <a:xfrm>
              <a:off x="9490026" y="-3836342"/>
              <a:ext cx="3175" cy="1588"/>
            </a:xfrm>
            <a:prstGeom prst="rect">
              <a:avLst/>
            </a:pr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1" name="Freeform 142"/>
            <p:cNvSpPr/>
            <p:nvPr/>
          </p:nvSpPr>
          <p:spPr bwMode="auto">
            <a:xfrm>
              <a:off x="9477326" y="-3831579"/>
              <a:ext cx="15875" cy="15875"/>
            </a:xfrm>
            <a:custGeom>
              <a:avLst/>
              <a:gdLst>
                <a:gd name="T0" fmla="*/ 3 w 4"/>
                <a:gd name="T1" fmla="*/ 0 h 4"/>
                <a:gd name="T2" fmla="*/ 0 w 4"/>
                <a:gd name="T3" fmla="*/ 3 h 4"/>
                <a:gd name="T4" fmla="*/ 0 w 4"/>
                <a:gd name="T5" fmla="*/ 3 h 4"/>
                <a:gd name="T6" fmla="*/ 1 w 4"/>
                <a:gd name="T7" fmla="*/ 4 h 4"/>
                <a:gd name="T8" fmla="*/ 3 w 4"/>
                <a:gd name="T9" fmla="*/ 1 h 4"/>
                <a:gd name="T10" fmla="*/ 4 w 4"/>
                <a:gd name="T11" fmla="*/ 0 h 4"/>
                <a:gd name="T12" fmla="*/ 3 w 4"/>
                <a:gd name="T13" fmla="*/ 0 h 4"/>
                <a:gd name="T14" fmla="*/ 3 w 4"/>
                <a:gd name="T15" fmla="*/ 0 h 4"/>
                <a:gd name="T16" fmla="*/ 3 w 4"/>
                <a:gd name="T17" fmla="*/ 0 h 4"/>
                <a:gd name="T18" fmla="*/ 3 w 4"/>
                <a:gd name="T19" fmla="*/ 0 h 4"/>
                <a:gd name="T20" fmla="*/ 3 w 4"/>
                <a:gd name="T21" fmla="*/ 0 h 4"/>
                <a:gd name="T22" fmla="*/ 3 w 4"/>
                <a:gd name="T23" fmla="*/ 0 h 4"/>
                <a:gd name="T24" fmla="*/ 3 w 4"/>
                <a:gd name="T25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" h="4">
                  <a:moveTo>
                    <a:pt x="3" y="0"/>
                  </a:moveTo>
                  <a:cubicBezTo>
                    <a:pt x="2" y="1"/>
                    <a:pt x="1" y="2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1" y="3"/>
                    <a:pt x="1" y="4"/>
                  </a:cubicBezTo>
                  <a:cubicBezTo>
                    <a:pt x="2" y="3"/>
                    <a:pt x="3" y="2"/>
                    <a:pt x="3" y="1"/>
                  </a:cubicBezTo>
                  <a:cubicBezTo>
                    <a:pt x="4" y="1"/>
                    <a:pt x="4" y="0"/>
                    <a:pt x="4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2" name="Freeform 143"/>
            <p:cNvSpPr>
              <a:spLocks noEditPoints="1"/>
            </p:cNvSpPr>
            <p:nvPr/>
          </p:nvSpPr>
          <p:spPr bwMode="auto">
            <a:xfrm>
              <a:off x="9459863" y="-3828404"/>
              <a:ext cx="30163" cy="60325"/>
            </a:xfrm>
            <a:custGeom>
              <a:avLst/>
              <a:gdLst>
                <a:gd name="T0" fmla="*/ 4 w 7"/>
                <a:gd name="T1" fmla="*/ 9 h 14"/>
                <a:gd name="T2" fmla="*/ 1 w 7"/>
                <a:gd name="T3" fmla="*/ 9 h 14"/>
                <a:gd name="T4" fmla="*/ 0 w 7"/>
                <a:gd name="T5" fmla="*/ 11 h 14"/>
                <a:gd name="T6" fmla="*/ 2 w 7"/>
                <a:gd name="T7" fmla="*/ 14 h 14"/>
                <a:gd name="T8" fmla="*/ 3 w 7"/>
                <a:gd name="T9" fmla="*/ 12 h 14"/>
                <a:gd name="T10" fmla="*/ 4 w 7"/>
                <a:gd name="T11" fmla="*/ 9 h 14"/>
                <a:gd name="T12" fmla="*/ 7 w 7"/>
                <a:gd name="T13" fmla="*/ 0 h 14"/>
                <a:gd name="T14" fmla="*/ 5 w 7"/>
                <a:gd name="T15" fmla="*/ 3 h 14"/>
                <a:gd name="T16" fmla="*/ 6 w 7"/>
                <a:gd name="T17" fmla="*/ 3 h 14"/>
                <a:gd name="T18" fmla="*/ 6 w 7"/>
                <a:gd name="T19" fmla="*/ 3 h 14"/>
                <a:gd name="T20" fmla="*/ 7 w 7"/>
                <a:gd name="T21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" h="14">
                  <a:moveTo>
                    <a:pt x="4" y="9"/>
                  </a:moveTo>
                  <a:cubicBezTo>
                    <a:pt x="3" y="9"/>
                    <a:pt x="2" y="9"/>
                    <a:pt x="1" y="9"/>
                  </a:cubicBezTo>
                  <a:cubicBezTo>
                    <a:pt x="0" y="10"/>
                    <a:pt x="0" y="11"/>
                    <a:pt x="0" y="11"/>
                  </a:cubicBezTo>
                  <a:cubicBezTo>
                    <a:pt x="1" y="12"/>
                    <a:pt x="1" y="13"/>
                    <a:pt x="2" y="14"/>
                  </a:cubicBezTo>
                  <a:cubicBezTo>
                    <a:pt x="2" y="13"/>
                    <a:pt x="3" y="12"/>
                    <a:pt x="3" y="12"/>
                  </a:cubicBezTo>
                  <a:cubicBezTo>
                    <a:pt x="4" y="11"/>
                    <a:pt x="4" y="10"/>
                    <a:pt x="4" y="9"/>
                  </a:cubicBezTo>
                  <a:moveTo>
                    <a:pt x="7" y="0"/>
                  </a:moveTo>
                  <a:cubicBezTo>
                    <a:pt x="7" y="1"/>
                    <a:pt x="6" y="2"/>
                    <a:pt x="5" y="3"/>
                  </a:cubicBezTo>
                  <a:cubicBezTo>
                    <a:pt x="5" y="3"/>
                    <a:pt x="6" y="3"/>
                    <a:pt x="6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7" y="2"/>
                    <a:pt x="7" y="1"/>
                    <a:pt x="7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3" name="Freeform 144"/>
            <p:cNvSpPr/>
            <p:nvPr/>
          </p:nvSpPr>
          <p:spPr bwMode="auto">
            <a:xfrm>
              <a:off x="9464626" y="-3818879"/>
              <a:ext cx="20638" cy="30163"/>
            </a:xfrm>
            <a:custGeom>
              <a:avLst/>
              <a:gdLst>
                <a:gd name="T0" fmla="*/ 3 w 5"/>
                <a:gd name="T1" fmla="*/ 0 h 7"/>
                <a:gd name="T2" fmla="*/ 1 w 5"/>
                <a:gd name="T3" fmla="*/ 3 h 7"/>
                <a:gd name="T4" fmla="*/ 0 w 5"/>
                <a:gd name="T5" fmla="*/ 7 h 7"/>
                <a:gd name="T6" fmla="*/ 3 w 5"/>
                <a:gd name="T7" fmla="*/ 7 h 7"/>
                <a:gd name="T8" fmla="*/ 5 w 5"/>
                <a:gd name="T9" fmla="*/ 1 h 7"/>
                <a:gd name="T10" fmla="*/ 4 w 5"/>
                <a:gd name="T11" fmla="*/ 1 h 7"/>
                <a:gd name="T12" fmla="*/ 3 w 5"/>
                <a:gd name="T13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" h="7">
                  <a:moveTo>
                    <a:pt x="3" y="0"/>
                  </a:moveTo>
                  <a:cubicBezTo>
                    <a:pt x="3" y="1"/>
                    <a:pt x="2" y="2"/>
                    <a:pt x="1" y="3"/>
                  </a:cubicBezTo>
                  <a:cubicBezTo>
                    <a:pt x="0" y="5"/>
                    <a:pt x="0" y="6"/>
                    <a:pt x="0" y="7"/>
                  </a:cubicBezTo>
                  <a:cubicBezTo>
                    <a:pt x="1" y="7"/>
                    <a:pt x="2" y="7"/>
                    <a:pt x="3" y="7"/>
                  </a:cubicBezTo>
                  <a:cubicBezTo>
                    <a:pt x="4" y="5"/>
                    <a:pt x="5" y="3"/>
                    <a:pt x="5" y="1"/>
                  </a:cubicBezTo>
                  <a:cubicBezTo>
                    <a:pt x="5" y="1"/>
                    <a:pt x="4" y="1"/>
                    <a:pt x="4" y="1"/>
                  </a:cubicBezTo>
                  <a:cubicBezTo>
                    <a:pt x="4" y="0"/>
                    <a:pt x="3" y="0"/>
                    <a:pt x="3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4" name="Freeform 145"/>
            <p:cNvSpPr>
              <a:spLocks noEditPoints="1"/>
            </p:cNvSpPr>
            <p:nvPr/>
          </p:nvSpPr>
          <p:spPr bwMode="auto">
            <a:xfrm>
              <a:off x="9477326" y="-3831579"/>
              <a:ext cx="15875" cy="12700"/>
            </a:xfrm>
            <a:custGeom>
              <a:avLst/>
              <a:gdLst>
                <a:gd name="T0" fmla="*/ 4 w 4"/>
                <a:gd name="T1" fmla="*/ 0 h 3"/>
                <a:gd name="T2" fmla="*/ 3 w 4"/>
                <a:gd name="T3" fmla="*/ 0 h 3"/>
                <a:gd name="T4" fmla="*/ 3 w 4"/>
                <a:gd name="T5" fmla="*/ 0 h 3"/>
                <a:gd name="T6" fmla="*/ 3 w 4"/>
                <a:gd name="T7" fmla="*/ 0 h 3"/>
                <a:gd name="T8" fmla="*/ 3 w 4"/>
                <a:gd name="T9" fmla="*/ 0 h 3"/>
                <a:gd name="T10" fmla="*/ 4 w 4"/>
                <a:gd name="T11" fmla="*/ 0 h 3"/>
                <a:gd name="T12" fmla="*/ 4 w 4"/>
                <a:gd name="T13" fmla="*/ 0 h 3"/>
                <a:gd name="T14" fmla="*/ 4 w 4"/>
                <a:gd name="T15" fmla="*/ 0 h 3"/>
                <a:gd name="T16" fmla="*/ 3 w 4"/>
                <a:gd name="T17" fmla="*/ 0 h 3"/>
                <a:gd name="T18" fmla="*/ 0 w 4"/>
                <a:gd name="T19" fmla="*/ 3 h 3"/>
                <a:gd name="T20" fmla="*/ 3 w 4"/>
                <a:gd name="T21" fmla="*/ 0 h 3"/>
                <a:gd name="T22" fmla="*/ 3 w 4"/>
                <a:gd name="T23" fmla="*/ 0 h 3"/>
                <a:gd name="T24" fmla="*/ 3 w 4"/>
                <a:gd name="T25" fmla="*/ 0 h 3"/>
                <a:gd name="T26" fmla="*/ 3 w 4"/>
                <a:gd name="T2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" h="3">
                  <a:moveTo>
                    <a:pt x="4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moveTo>
                    <a:pt x="3" y="0"/>
                  </a:moveTo>
                  <a:cubicBezTo>
                    <a:pt x="2" y="1"/>
                    <a:pt x="1" y="2"/>
                    <a:pt x="0" y="3"/>
                  </a:cubicBezTo>
                  <a:cubicBezTo>
                    <a:pt x="1" y="2"/>
                    <a:pt x="2" y="1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5" name="Freeform 146"/>
            <p:cNvSpPr>
              <a:spLocks noEditPoints="1"/>
            </p:cNvSpPr>
            <p:nvPr/>
          </p:nvSpPr>
          <p:spPr bwMode="auto">
            <a:xfrm>
              <a:off x="9497963" y="-3823642"/>
              <a:ext cx="58738" cy="55563"/>
            </a:xfrm>
            <a:custGeom>
              <a:avLst/>
              <a:gdLst>
                <a:gd name="T0" fmla="*/ 7 w 14"/>
                <a:gd name="T1" fmla="*/ 7 h 13"/>
                <a:gd name="T2" fmla="*/ 6 w 14"/>
                <a:gd name="T3" fmla="*/ 7 h 13"/>
                <a:gd name="T4" fmla="*/ 13 w 14"/>
                <a:gd name="T5" fmla="*/ 13 h 13"/>
                <a:gd name="T6" fmla="*/ 14 w 14"/>
                <a:gd name="T7" fmla="*/ 13 h 13"/>
                <a:gd name="T8" fmla="*/ 9 w 14"/>
                <a:gd name="T9" fmla="*/ 8 h 13"/>
                <a:gd name="T10" fmla="*/ 7 w 14"/>
                <a:gd name="T11" fmla="*/ 7 h 13"/>
                <a:gd name="T12" fmla="*/ 0 w 14"/>
                <a:gd name="T13" fmla="*/ 0 h 13"/>
                <a:gd name="T14" fmla="*/ 2 w 14"/>
                <a:gd name="T15" fmla="*/ 3 h 13"/>
                <a:gd name="T16" fmla="*/ 5 w 14"/>
                <a:gd name="T17" fmla="*/ 6 h 13"/>
                <a:gd name="T18" fmla="*/ 7 w 14"/>
                <a:gd name="T19" fmla="*/ 6 h 13"/>
                <a:gd name="T20" fmla="*/ 2 w 14"/>
                <a:gd name="T21" fmla="*/ 1 h 13"/>
                <a:gd name="T22" fmla="*/ 0 w 14"/>
                <a:gd name="T2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4" h="13">
                  <a:moveTo>
                    <a:pt x="7" y="7"/>
                  </a:moveTo>
                  <a:cubicBezTo>
                    <a:pt x="7" y="7"/>
                    <a:pt x="6" y="7"/>
                    <a:pt x="6" y="7"/>
                  </a:cubicBezTo>
                  <a:cubicBezTo>
                    <a:pt x="8" y="9"/>
                    <a:pt x="11" y="11"/>
                    <a:pt x="13" y="13"/>
                  </a:cubicBezTo>
                  <a:cubicBezTo>
                    <a:pt x="13" y="13"/>
                    <a:pt x="14" y="13"/>
                    <a:pt x="14" y="13"/>
                  </a:cubicBezTo>
                  <a:cubicBezTo>
                    <a:pt x="12" y="11"/>
                    <a:pt x="11" y="9"/>
                    <a:pt x="9" y="8"/>
                  </a:cubicBezTo>
                  <a:cubicBezTo>
                    <a:pt x="9" y="7"/>
                    <a:pt x="8" y="7"/>
                    <a:pt x="7" y="7"/>
                  </a:cubicBezTo>
                  <a:moveTo>
                    <a:pt x="0" y="0"/>
                  </a:moveTo>
                  <a:cubicBezTo>
                    <a:pt x="1" y="1"/>
                    <a:pt x="1" y="2"/>
                    <a:pt x="2" y="3"/>
                  </a:cubicBezTo>
                  <a:cubicBezTo>
                    <a:pt x="3" y="4"/>
                    <a:pt x="4" y="5"/>
                    <a:pt x="5" y="6"/>
                  </a:cubicBezTo>
                  <a:cubicBezTo>
                    <a:pt x="6" y="6"/>
                    <a:pt x="6" y="6"/>
                    <a:pt x="7" y="6"/>
                  </a:cubicBezTo>
                  <a:cubicBezTo>
                    <a:pt x="6" y="4"/>
                    <a:pt x="4" y="2"/>
                    <a:pt x="2" y="1"/>
                  </a:cubicBezTo>
                  <a:cubicBezTo>
                    <a:pt x="2" y="1"/>
                    <a:pt x="1" y="0"/>
                    <a:pt x="0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6" name="Freeform 147"/>
            <p:cNvSpPr>
              <a:spLocks noEditPoints="1"/>
            </p:cNvSpPr>
            <p:nvPr/>
          </p:nvSpPr>
          <p:spPr bwMode="auto">
            <a:xfrm>
              <a:off x="9505901" y="-3810942"/>
              <a:ext cx="47625" cy="50800"/>
            </a:xfrm>
            <a:custGeom>
              <a:avLst/>
              <a:gdLst>
                <a:gd name="T0" fmla="*/ 4 w 11"/>
                <a:gd name="T1" fmla="*/ 4 h 12"/>
                <a:gd name="T2" fmla="*/ 2 w 11"/>
                <a:gd name="T3" fmla="*/ 4 h 12"/>
                <a:gd name="T4" fmla="*/ 8 w 11"/>
                <a:gd name="T5" fmla="*/ 10 h 12"/>
                <a:gd name="T6" fmla="*/ 9 w 11"/>
                <a:gd name="T7" fmla="*/ 12 h 12"/>
                <a:gd name="T8" fmla="*/ 11 w 11"/>
                <a:gd name="T9" fmla="*/ 10 h 12"/>
                <a:gd name="T10" fmla="*/ 11 w 11"/>
                <a:gd name="T11" fmla="*/ 10 h 12"/>
                <a:gd name="T12" fmla="*/ 4 w 11"/>
                <a:gd name="T13" fmla="*/ 4 h 12"/>
                <a:gd name="T14" fmla="*/ 0 w 11"/>
                <a:gd name="T15" fmla="*/ 0 h 12"/>
                <a:gd name="T16" fmla="*/ 0 w 11"/>
                <a:gd name="T17" fmla="*/ 0 h 12"/>
                <a:gd name="T18" fmla="*/ 1 w 11"/>
                <a:gd name="T19" fmla="*/ 2 h 12"/>
                <a:gd name="T20" fmla="*/ 1 w 11"/>
                <a:gd name="T21" fmla="*/ 3 h 12"/>
                <a:gd name="T22" fmla="*/ 2 w 11"/>
                <a:gd name="T23" fmla="*/ 3 h 12"/>
                <a:gd name="T24" fmla="*/ 3 w 11"/>
                <a:gd name="T25" fmla="*/ 3 h 12"/>
                <a:gd name="T26" fmla="*/ 0 w 11"/>
                <a:gd name="T2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1" h="12">
                  <a:moveTo>
                    <a:pt x="4" y="4"/>
                  </a:moveTo>
                  <a:cubicBezTo>
                    <a:pt x="3" y="4"/>
                    <a:pt x="3" y="4"/>
                    <a:pt x="2" y="4"/>
                  </a:cubicBezTo>
                  <a:cubicBezTo>
                    <a:pt x="4" y="6"/>
                    <a:pt x="6" y="8"/>
                    <a:pt x="8" y="10"/>
                  </a:cubicBezTo>
                  <a:cubicBezTo>
                    <a:pt x="8" y="11"/>
                    <a:pt x="9" y="11"/>
                    <a:pt x="9" y="12"/>
                  </a:cubicBezTo>
                  <a:cubicBezTo>
                    <a:pt x="10" y="12"/>
                    <a:pt x="10" y="11"/>
                    <a:pt x="11" y="10"/>
                  </a:cubicBezTo>
                  <a:cubicBezTo>
                    <a:pt x="11" y="10"/>
                    <a:pt x="11" y="10"/>
                    <a:pt x="11" y="10"/>
                  </a:cubicBezTo>
                  <a:cubicBezTo>
                    <a:pt x="9" y="8"/>
                    <a:pt x="6" y="6"/>
                    <a:pt x="4" y="4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1" y="2"/>
                  </a:cubicBezTo>
                  <a:cubicBezTo>
                    <a:pt x="1" y="2"/>
                    <a:pt x="1" y="2"/>
                    <a:pt x="1" y="3"/>
                  </a:cubicBezTo>
                  <a:cubicBezTo>
                    <a:pt x="1" y="3"/>
                    <a:pt x="2" y="3"/>
                    <a:pt x="2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2" y="2"/>
                    <a:pt x="1" y="1"/>
                    <a:pt x="0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7" name="Freeform 148"/>
            <p:cNvSpPr/>
            <p:nvPr/>
          </p:nvSpPr>
          <p:spPr bwMode="auto">
            <a:xfrm>
              <a:off x="9515426" y="-3798242"/>
              <a:ext cx="20638" cy="9525"/>
            </a:xfrm>
            <a:custGeom>
              <a:avLst/>
              <a:gdLst>
                <a:gd name="T0" fmla="*/ 3 w 5"/>
                <a:gd name="T1" fmla="*/ 0 h 2"/>
                <a:gd name="T2" fmla="*/ 1 w 5"/>
                <a:gd name="T3" fmla="*/ 0 h 2"/>
                <a:gd name="T4" fmla="*/ 0 w 5"/>
                <a:gd name="T5" fmla="*/ 0 h 2"/>
                <a:gd name="T6" fmla="*/ 4 w 5"/>
                <a:gd name="T7" fmla="*/ 1 h 2"/>
                <a:gd name="T8" fmla="*/ 4 w 5"/>
                <a:gd name="T9" fmla="*/ 1 h 2"/>
                <a:gd name="T10" fmla="*/ 4 w 5"/>
                <a:gd name="T11" fmla="*/ 1 h 2"/>
                <a:gd name="T12" fmla="*/ 4 w 5"/>
                <a:gd name="T13" fmla="*/ 1 h 2"/>
                <a:gd name="T14" fmla="*/ 3 w 5"/>
                <a:gd name="T15" fmla="*/ 1 h 2"/>
                <a:gd name="T16" fmla="*/ 5 w 5"/>
                <a:gd name="T17" fmla="*/ 2 h 2"/>
                <a:gd name="T18" fmla="*/ 5 w 5"/>
                <a:gd name="T19" fmla="*/ 1 h 2"/>
                <a:gd name="T20" fmla="*/ 3 w 5"/>
                <a:gd name="T21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" h="2">
                  <a:moveTo>
                    <a:pt x="3" y="0"/>
                  </a:moveTo>
                  <a:cubicBezTo>
                    <a:pt x="2" y="0"/>
                    <a:pt x="2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2" y="1"/>
                    <a:pt x="3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3" y="1"/>
                    <a:pt x="3" y="1"/>
                  </a:cubicBezTo>
                  <a:cubicBezTo>
                    <a:pt x="4" y="1"/>
                    <a:pt x="5" y="1"/>
                    <a:pt x="5" y="2"/>
                  </a:cubicBezTo>
                  <a:cubicBezTo>
                    <a:pt x="5" y="2"/>
                    <a:pt x="5" y="1"/>
                    <a:pt x="5" y="1"/>
                  </a:cubicBezTo>
                  <a:cubicBezTo>
                    <a:pt x="4" y="1"/>
                    <a:pt x="4" y="0"/>
                    <a:pt x="3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8" name="Freeform 149"/>
            <p:cNvSpPr/>
            <p:nvPr/>
          </p:nvSpPr>
          <p:spPr bwMode="auto">
            <a:xfrm>
              <a:off x="9515426" y="-3793479"/>
              <a:ext cx="15875" cy="0"/>
            </a:xfrm>
            <a:custGeom>
              <a:avLst/>
              <a:gdLst>
                <a:gd name="T0" fmla="*/ 4 w 4"/>
                <a:gd name="T1" fmla="*/ 4 w 4"/>
                <a:gd name="T2" fmla="*/ 0 w 4"/>
                <a:gd name="T3" fmla="*/ 0 w 4"/>
                <a:gd name="T4" fmla="*/ 2 w 4"/>
                <a:gd name="T5" fmla="*/ 3 w 4"/>
                <a:gd name="T6" fmla="*/ 3 w 4"/>
                <a:gd name="T7" fmla="*/ 4 w 4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  <a:cxn ang="0">
                  <a:pos x="T5" y="0"/>
                </a:cxn>
                <a:cxn ang="0">
                  <a:pos x="T6" y="0"/>
                </a:cxn>
                <a:cxn ang="0">
                  <a:pos x="T7" y="0"/>
                </a:cxn>
              </a:cxnLst>
              <a:rect l="0" t="0" r="r" b="b"/>
              <a:pathLst>
                <a:path w="4">
                  <a:moveTo>
                    <a:pt x="4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1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2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4" y="0"/>
                    <a:pt x="4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9" name="Freeform 150"/>
            <p:cNvSpPr/>
            <p:nvPr/>
          </p:nvSpPr>
          <p:spPr bwMode="auto">
            <a:xfrm>
              <a:off x="9510663" y="-3798242"/>
              <a:ext cx="20638" cy="4763"/>
            </a:xfrm>
            <a:custGeom>
              <a:avLst/>
              <a:gdLst>
                <a:gd name="T0" fmla="*/ 0 w 5"/>
                <a:gd name="T1" fmla="*/ 0 h 1"/>
                <a:gd name="T2" fmla="*/ 1 w 5"/>
                <a:gd name="T3" fmla="*/ 1 h 1"/>
                <a:gd name="T4" fmla="*/ 5 w 5"/>
                <a:gd name="T5" fmla="*/ 1 h 1"/>
                <a:gd name="T6" fmla="*/ 5 w 5"/>
                <a:gd name="T7" fmla="*/ 1 h 1"/>
                <a:gd name="T8" fmla="*/ 5 w 5"/>
                <a:gd name="T9" fmla="*/ 1 h 1"/>
                <a:gd name="T10" fmla="*/ 1 w 5"/>
                <a:gd name="T11" fmla="*/ 0 h 1"/>
                <a:gd name="T12" fmla="*/ 0 w 5"/>
                <a:gd name="T1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" h="1">
                  <a:moveTo>
                    <a:pt x="0" y="0"/>
                  </a:moveTo>
                  <a:cubicBezTo>
                    <a:pt x="0" y="0"/>
                    <a:pt x="1" y="1"/>
                    <a:pt x="1" y="1"/>
                  </a:cubicBezTo>
                  <a:cubicBezTo>
                    <a:pt x="2" y="1"/>
                    <a:pt x="4" y="1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4" y="1"/>
                    <a:pt x="3" y="1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0" name="Freeform 151"/>
            <p:cNvSpPr/>
            <p:nvPr/>
          </p:nvSpPr>
          <p:spPr bwMode="auto">
            <a:xfrm>
              <a:off x="9497963" y="-3828404"/>
              <a:ext cx="38100" cy="34925"/>
            </a:xfrm>
            <a:custGeom>
              <a:avLst/>
              <a:gdLst>
                <a:gd name="T0" fmla="*/ 0 w 9"/>
                <a:gd name="T1" fmla="*/ 0 h 8"/>
                <a:gd name="T2" fmla="*/ 2 w 9"/>
                <a:gd name="T3" fmla="*/ 4 h 8"/>
                <a:gd name="T4" fmla="*/ 2 w 9"/>
                <a:gd name="T5" fmla="*/ 4 h 8"/>
                <a:gd name="T6" fmla="*/ 0 w 9"/>
                <a:gd name="T7" fmla="*/ 1 h 8"/>
                <a:gd name="T8" fmla="*/ 2 w 9"/>
                <a:gd name="T9" fmla="*/ 2 h 8"/>
                <a:gd name="T10" fmla="*/ 7 w 9"/>
                <a:gd name="T11" fmla="*/ 7 h 8"/>
                <a:gd name="T12" fmla="*/ 9 w 9"/>
                <a:gd name="T13" fmla="*/ 8 h 8"/>
                <a:gd name="T14" fmla="*/ 9 w 9"/>
                <a:gd name="T15" fmla="*/ 8 h 8"/>
                <a:gd name="T16" fmla="*/ 2 w 9"/>
                <a:gd name="T17" fmla="*/ 2 h 8"/>
                <a:gd name="T18" fmla="*/ 0 w 9"/>
                <a:gd name="T1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" h="8">
                  <a:moveTo>
                    <a:pt x="0" y="0"/>
                  </a:moveTo>
                  <a:cubicBezTo>
                    <a:pt x="1" y="2"/>
                    <a:pt x="1" y="3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1" y="3"/>
                    <a:pt x="1" y="2"/>
                    <a:pt x="0" y="1"/>
                  </a:cubicBezTo>
                  <a:cubicBezTo>
                    <a:pt x="1" y="1"/>
                    <a:pt x="2" y="2"/>
                    <a:pt x="2" y="2"/>
                  </a:cubicBezTo>
                  <a:cubicBezTo>
                    <a:pt x="4" y="3"/>
                    <a:pt x="6" y="5"/>
                    <a:pt x="7" y="7"/>
                  </a:cubicBezTo>
                  <a:cubicBezTo>
                    <a:pt x="8" y="7"/>
                    <a:pt x="8" y="8"/>
                    <a:pt x="9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7" y="6"/>
                    <a:pt x="5" y="4"/>
                    <a:pt x="2" y="2"/>
                  </a:cubicBezTo>
                  <a:cubicBezTo>
                    <a:pt x="2" y="2"/>
                    <a:pt x="1" y="1"/>
                    <a:pt x="0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1" name="Freeform 152"/>
            <p:cNvSpPr>
              <a:spLocks noEditPoints="1"/>
            </p:cNvSpPr>
            <p:nvPr/>
          </p:nvSpPr>
          <p:spPr bwMode="auto">
            <a:xfrm>
              <a:off x="9455101" y="-3861742"/>
              <a:ext cx="114300" cy="114300"/>
            </a:xfrm>
            <a:custGeom>
              <a:avLst/>
              <a:gdLst>
                <a:gd name="T0" fmla="*/ 8 w 27"/>
                <a:gd name="T1" fmla="*/ 6 h 27"/>
                <a:gd name="T2" fmla="*/ 9 w 27"/>
                <a:gd name="T3" fmla="*/ 6 h 27"/>
                <a:gd name="T4" fmla="*/ 9 w 27"/>
                <a:gd name="T5" fmla="*/ 6 h 27"/>
                <a:gd name="T6" fmla="*/ 9 w 27"/>
                <a:gd name="T7" fmla="*/ 6 h 27"/>
                <a:gd name="T8" fmla="*/ 9 w 27"/>
                <a:gd name="T9" fmla="*/ 5 h 27"/>
                <a:gd name="T10" fmla="*/ 9 w 27"/>
                <a:gd name="T11" fmla="*/ 6 h 27"/>
                <a:gd name="T12" fmla="*/ 9 w 27"/>
                <a:gd name="T13" fmla="*/ 6 h 27"/>
                <a:gd name="T14" fmla="*/ 9 w 27"/>
                <a:gd name="T15" fmla="*/ 5 h 27"/>
                <a:gd name="T16" fmla="*/ 9 w 27"/>
                <a:gd name="T17" fmla="*/ 6 h 27"/>
                <a:gd name="T18" fmla="*/ 13 w 27"/>
                <a:gd name="T19" fmla="*/ 0 h 27"/>
                <a:gd name="T20" fmla="*/ 11 w 27"/>
                <a:gd name="T21" fmla="*/ 3 h 27"/>
                <a:gd name="T22" fmla="*/ 10 w 27"/>
                <a:gd name="T23" fmla="*/ 5 h 27"/>
                <a:gd name="T24" fmla="*/ 9 w 27"/>
                <a:gd name="T25" fmla="*/ 5 h 27"/>
                <a:gd name="T26" fmla="*/ 10 w 27"/>
                <a:gd name="T27" fmla="*/ 5 h 27"/>
                <a:gd name="T28" fmla="*/ 9 w 27"/>
                <a:gd name="T29" fmla="*/ 5 h 27"/>
                <a:gd name="T30" fmla="*/ 9 w 27"/>
                <a:gd name="T31" fmla="*/ 4 h 27"/>
                <a:gd name="T32" fmla="*/ 9 w 27"/>
                <a:gd name="T33" fmla="*/ 5 h 27"/>
                <a:gd name="T34" fmla="*/ 9 w 27"/>
                <a:gd name="T35" fmla="*/ 5 h 27"/>
                <a:gd name="T36" fmla="*/ 9 w 27"/>
                <a:gd name="T37" fmla="*/ 2 h 27"/>
                <a:gd name="T38" fmla="*/ 9 w 27"/>
                <a:gd name="T39" fmla="*/ 1 h 27"/>
                <a:gd name="T40" fmla="*/ 7 w 27"/>
                <a:gd name="T41" fmla="*/ 1 h 27"/>
                <a:gd name="T42" fmla="*/ 9 w 27"/>
                <a:gd name="T43" fmla="*/ 5 h 27"/>
                <a:gd name="T44" fmla="*/ 5 w 27"/>
                <a:gd name="T45" fmla="*/ 2 h 27"/>
                <a:gd name="T46" fmla="*/ 6 w 27"/>
                <a:gd name="T47" fmla="*/ 5 h 27"/>
                <a:gd name="T48" fmla="*/ 9 w 27"/>
                <a:gd name="T49" fmla="*/ 5 h 27"/>
                <a:gd name="T50" fmla="*/ 8 w 27"/>
                <a:gd name="T51" fmla="*/ 6 h 27"/>
                <a:gd name="T52" fmla="*/ 6 w 27"/>
                <a:gd name="T53" fmla="*/ 6 h 27"/>
                <a:gd name="T54" fmla="*/ 7 w 27"/>
                <a:gd name="T55" fmla="*/ 6 h 27"/>
                <a:gd name="T56" fmla="*/ 1 w 27"/>
                <a:gd name="T57" fmla="*/ 8 h 27"/>
                <a:gd name="T58" fmla="*/ 0 w 27"/>
                <a:gd name="T59" fmla="*/ 12 h 27"/>
                <a:gd name="T60" fmla="*/ 1 w 27"/>
                <a:gd name="T61" fmla="*/ 19 h 27"/>
                <a:gd name="T62" fmla="*/ 2 w 27"/>
                <a:gd name="T63" fmla="*/ 17 h 27"/>
                <a:gd name="T64" fmla="*/ 5 w 27"/>
                <a:gd name="T65" fmla="*/ 10 h 27"/>
                <a:gd name="T66" fmla="*/ 8 w 27"/>
                <a:gd name="T67" fmla="*/ 7 h 27"/>
                <a:gd name="T68" fmla="*/ 8 w 27"/>
                <a:gd name="T69" fmla="*/ 7 h 27"/>
                <a:gd name="T70" fmla="*/ 8 w 27"/>
                <a:gd name="T71" fmla="*/ 7 h 27"/>
                <a:gd name="T72" fmla="*/ 9 w 27"/>
                <a:gd name="T73" fmla="*/ 7 h 27"/>
                <a:gd name="T74" fmla="*/ 8 w 27"/>
                <a:gd name="T75" fmla="*/ 8 h 27"/>
                <a:gd name="T76" fmla="*/ 7 w 27"/>
                <a:gd name="T77" fmla="*/ 11 h 27"/>
                <a:gd name="T78" fmla="*/ 5 w 27"/>
                <a:gd name="T79" fmla="*/ 17 h 27"/>
                <a:gd name="T80" fmla="*/ 3 w 27"/>
                <a:gd name="T81" fmla="*/ 22 h 27"/>
                <a:gd name="T82" fmla="*/ 12 w 27"/>
                <a:gd name="T83" fmla="*/ 27 h 27"/>
                <a:gd name="T84" fmla="*/ 21 w 27"/>
                <a:gd name="T85" fmla="*/ 24 h 27"/>
                <a:gd name="T86" fmla="*/ 14 w 27"/>
                <a:gd name="T87" fmla="*/ 16 h 27"/>
                <a:gd name="T88" fmla="*/ 13 w 27"/>
                <a:gd name="T89" fmla="*/ 15 h 27"/>
                <a:gd name="T90" fmla="*/ 12 w 27"/>
                <a:gd name="T91" fmla="*/ 12 h 27"/>
                <a:gd name="T92" fmla="*/ 12 w 27"/>
                <a:gd name="T93" fmla="*/ 10 h 27"/>
                <a:gd name="T94" fmla="*/ 19 w 27"/>
                <a:gd name="T95" fmla="*/ 16 h 27"/>
                <a:gd name="T96" fmla="*/ 19 w 27"/>
                <a:gd name="T97" fmla="*/ 17 h 27"/>
                <a:gd name="T98" fmla="*/ 26 w 27"/>
                <a:gd name="T99" fmla="*/ 16 h 27"/>
                <a:gd name="T100" fmla="*/ 23 w 27"/>
                <a:gd name="T101" fmla="*/ 4 h 27"/>
                <a:gd name="T102" fmla="*/ 17 w 27"/>
                <a:gd name="T103" fmla="*/ 6 h 27"/>
                <a:gd name="T104" fmla="*/ 13 w 27"/>
                <a:gd name="T105" fmla="*/ 6 h 27"/>
                <a:gd name="T106" fmla="*/ 10 w 27"/>
                <a:gd name="T107" fmla="*/ 6 h 27"/>
                <a:gd name="T108" fmla="*/ 10 w 27"/>
                <a:gd name="T109" fmla="*/ 6 h 27"/>
                <a:gd name="T110" fmla="*/ 10 w 27"/>
                <a:gd name="T111" fmla="*/ 6 h 27"/>
                <a:gd name="T112" fmla="*/ 20 w 27"/>
                <a:gd name="T113" fmla="*/ 2 h 27"/>
                <a:gd name="T114" fmla="*/ 15 w 27"/>
                <a:gd name="T115" fmla="*/ 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7" h="27">
                  <a:moveTo>
                    <a:pt x="8" y="6"/>
                  </a:moveTo>
                  <a:cubicBezTo>
                    <a:pt x="8" y="6"/>
                    <a:pt x="8" y="6"/>
                    <a:pt x="8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8" y="6"/>
                    <a:pt x="8" y="6"/>
                    <a:pt x="8" y="6"/>
                  </a:cubicBezTo>
                  <a:moveTo>
                    <a:pt x="9" y="6"/>
                  </a:moveTo>
                  <a:cubicBezTo>
                    <a:pt x="9" y="6"/>
                    <a:pt x="9" y="6"/>
                    <a:pt x="9" y="6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9" y="6"/>
                    <a:pt x="9" y="6"/>
                    <a:pt x="9" y="6"/>
                  </a:cubicBezTo>
                  <a:moveTo>
                    <a:pt x="9" y="6"/>
                  </a:moveTo>
                  <a:cubicBezTo>
                    <a:pt x="9" y="5"/>
                    <a:pt x="9" y="5"/>
                    <a:pt x="9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9" y="6"/>
                    <a:pt x="9" y="6"/>
                    <a:pt x="9" y="6"/>
                  </a:cubicBezTo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12" y="1"/>
                    <a:pt x="11" y="2"/>
                    <a:pt x="11" y="3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0" y="4"/>
                    <a:pt x="10" y="5"/>
                    <a:pt x="10" y="5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4"/>
                    <a:pt x="9" y="5"/>
                    <a:pt x="9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5"/>
                    <a:pt x="9" y="4"/>
                    <a:pt x="9" y="4"/>
                  </a:cubicBezTo>
                  <a:cubicBezTo>
                    <a:pt x="9" y="3"/>
                    <a:pt x="9" y="2"/>
                    <a:pt x="9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9" y="1"/>
                    <a:pt x="8" y="1"/>
                    <a:pt x="7" y="1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8" y="3"/>
                    <a:pt x="8" y="4"/>
                    <a:pt x="9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8" y="5"/>
                    <a:pt x="8" y="5"/>
                    <a:pt x="8" y="4"/>
                  </a:cubicBezTo>
                  <a:cubicBezTo>
                    <a:pt x="7" y="4"/>
                    <a:pt x="6" y="3"/>
                    <a:pt x="5" y="2"/>
                  </a:cubicBezTo>
                  <a:cubicBezTo>
                    <a:pt x="5" y="3"/>
                    <a:pt x="4" y="4"/>
                    <a:pt x="3" y="5"/>
                  </a:cubicBezTo>
                  <a:cubicBezTo>
                    <a:pt x="4" y="5"/>
                    <a:pt x="5" y="5"/>
                    <a:pt x="6" y="5"/>
                  </a:cubicBezTo>
                  <a:cubicBezTo>
                    <a:pt x="7" y="5"/>
                    <a:pt x="8" y="5"/>
                    <a:pt x="9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7" y="6"/>
                    <a:pt x="7" y="6"/>
                    <a:pt x="6" y="6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5" y="7"/>
                    <a:pt x="4" y="7"/>
                    <a:pt x="3" y="7"/>
                  </a:cubicBezTo>
                  <a:cubicBezTo>
                    <a:pt x="2" y="7"/>
                    <a:pt x="2" y="8"/>
                    <a:pt x="1" y="8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0" y="9"/>
                    <a:pt x="0" y="10"/>
                    <a:pt x="0" y="12"/>
                  </a:cubicBezTo>
                  <a:cubicBezTo>
                    <a:pt x="0" y="13"/>
                    <a:pt x="0" y="13"/>
                    <a:pt x="0" y="14"/>
                  </a:cubicBezTo>
                  <a:cubicBezTo>
                    <a:pt x="0" y="16"/>
                    <a:pt x="0" y="18"/>
                    <a:pt x="1" y="19"/>
                  </a:cubicBezTo>
                  <a:cubicBezTo>
                    <a:pt x="1" y="19"/>
                    <a:pt x="1" y="18"/>
                    <a:pt x="2" y="17"/>
                  </a:cubicBezTo>
                  <a:cubicBezTo>
                    <a:pt x="2" y="17"/>
                    <a:pt x="2" y="17"/>
                    <a:pt x="2" y="17"/>
                  </a:cubicBezTo>
                  <a:cubicBezTo>
                    <a:pt x="2" y="16"/>
                    <a:pt x="2" y="15"/>
                    <a:pt x="3" y="13"/>
                  </a:cubicBezTo>
                  <a:cubicBezTo>
                    <a:pt x="4" y="12"/>
                    <a:pt x="5" y="11"/>
                    <a:pt x="5" y="10"/>
                  </a:cubicBezTo>
                  <a:cubicBezTo>
                    <a:pt x="5" y="10"/>
                    <a:pt x="5" y="10"/>
                    <a:pt x="5" y="10"/>
                  </a:cubicBezTo>
                  <a:cubicBezTo>
                    <a:pt x="6" y="9"/>
                    <a:pt x="7" y="8"/>
                    <a:pt x="8" y="7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7"/>
                    <a:pt x="9" y="8"/>
                    <a:pt x="8" y="8"/>
                  </a:cubicBezTo>
                  <a:cubicBezTo>
                    <a:pt x="8" y="9"/>
                    <a:pt x="8" y="10"/>
                    <a:pt x="7" y="11"/>
                  </a:cubicBezTo>
                  <a:cubicBezTo>
                    <a:pt x="7" y="11"/>
                    <a:pt x="7" y="11"/>
                    <a:pt x="7" y="11"/>
                  </a:cubicBezTo>
                  <a:cubicBezTo>
                    <a:pt x="7" y="13"/>
                    <a:pt x="6" y="15"/>
                    <a:pt x="5" y="17"/>
                  </a:cubicBezTo>
                  <a:cubicBezTo>
                    <a:pt x="5" y="17"/>
                    <a:pt x="5" y="17"/>
                    <a:pt x="5" y="17"/>
                  </a:cubicBezTo>
                  <a:cubicBezTo>
                    <a:pt x="5" y="18"/>
                    <a:pt x="5" y="19"/>
                    <a:pt x="4" y="20"/>
                  </a:cubicBezTo>
                  <a:cubicBezTo>
                    <a:pt x="4" y="20"/>
                    <a:pt x="3" y="21"/>
                    <a:pt x="3" y="22"/>
                  </a:cubicBezTo>
                  <a:cubicBezTo>
                    <a:pt x="3" y="22"/>
                    <a:pt x="3" y="22"/>
                    <a:pt x="3" y="22"/>
                  </a:cubicBezTo>
                  <a:cubicBezTo>
                    <a:pt x="5" y="25"/>
                    <a:pt x="8" y="26"/>
                    <a:pt x="12" y="27"/>
                  </a:cubicBezTo>
                  <a:cubicBezTo>
                    <a:pt x="12" y="27"/>
                    <a:pt x="13" y="27"/>
                    <a:pt x="13" y="27"/>
                  </a:cubicBezTo>
                  <a:cubicBezTo>
                    <a:pt x="16" y="27"/>
                    <a:pt x="19" y="26"/>
                    <a:pt x="21" y="24"/>
                  </a:cubicBezTo>
                  <a:cubicBezTo>
                    <a:pt x="21" y="23"/>
                    <a:pt x="20" y="23"/>
                    <a:pt x="20" y="22"/>
                  </a:cubicBezTo>
                  <a:cubicBezTo>
                    <a:pt x="18" y="20"/>
                    <a:pt x="16" y="18"/>
                    <a:pt x="14" y="16"/>
                  </a:cubicBezTo>
                  <a:cubicBezTo>
                    <a:pt x="14" y="16"/>
                    <a:pt x="14" y="16"/>
                    <a:pt x="14" y="16"/>
                  </a:cubicBezTo>
                  <a:cubicBezTo>
                    <a:pt x="14" y="16"/>
                    <a:pt x="13" y="15"/>
                    <a:pt x="13" y="15"/>
                  </a:cubicBezTo>
                  <a:cubicBezTo>
                    <a:pt x="13" y="14"/>
                    <a:pt x="13" y="14"/>
                    <a:pt x="13" y="14"/>
                  </a:cubicBezTo>
                  <a:cubicBezTo>
                    <a:pt x="12" y="13"/>
                    <a:pt x="12" y="13"/>
                    <a:pt x="12" y="12"/>
                  </a:cubicBezTo>
                  <a:cubicBezTo>
                    <a:pt x="11" y="11"/>
                    <a:pt x="11" y="10"/>
                    <a:pt x="10" y="8"/>
                  </a:cubicBezTo>
                  <a:cubicBezTo>
                    <a:pt x="11" y="9"/>
                    <a:pt x="12" y="10"/>
                    <a:pt x="12" y="10"/>
                  </a:cubicBezTo>
                  <a:cubicBezTo>
                    <a:pt x="15" y="12"/>
                    <a:pt x="17" y="14"/>
                    <a:pt x="19" y="16"/>
                  </a:cubicBezTo>
                  <a:cubicBezTo>
                    <a:pt x="19" y="16"/>
                    <a:pt x="19" y="16"/>
                    <a:pt x="19" y="16"/>
                  </a:cubicBezTo>
                  <a:cubicBezTo>
                    <a:pt x="19" y="16"/>
                    <a:pt x="19" y="17"/>
                    <a:pt x="19" y="17"/>
                  </a:cubicBezTo>
                  <a:cubicBezTo>
                    <a:pt x="19" y="17"/>
                    <a:pt x="19" y="17"/>
                    <a:pt x="19" y="17"/>
                  </a:cubicBezTo>
                  <a:cubicBezTo>
                    <a:pt x="21" y="18"/>
                    <a:pt x="22" y="20"/>
                    <a:pt x="24" y="22"/>
                  </a:cubicBezTo>
                  <a:cubicBezTo>
                    <a:pt x="25" y="20"/>
                    <a:pt x="26" y="18"/>
                    <a:pt x="26" y="16"/>
                  </a:cubicBezTo>
                  <a:cubicBezTo>
                    <a:pt x="26" y="15"/>
                    <a:pt x="26" y="15"/>
                    <a:pt x="26" y="15"/>
                  </a:cubicBezTo>
                  <a:cubicBezTo>
                    <a:pt x="27" y="11"/>
                    <a:pt x="25" y="7"/>
                    <a:pt x="23" y="4"/>
                  </a:cubicBezTo>
                  <a:cubicBezTo>
                    <a:pt x="21" y="5"/>
                    <a:pt x="19" y="6"/>
                    <a:pt x="17" y="6"/>
                  </a:cubicBezTo>
                  <a:cubicBezTo>
                    <a:pt x="17" y="6"/>
                    <a:pt x="17" y="6"/>
                    <a:pt x="17" y="6"/>
                  </a:cubicBezTo>
                  <a:cubicBezTo>
                    <a:pt x="16" y="6"/>
                    <a:pt x="14" y="6"/>
                    <a:pt x="13" y="6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2" y="6"/>
                    <a:pt x="11" y="6"/>
                    <a:pt x="10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1" y="5"/>
                    <a:pt x="14" y="4"/>
                    <a:pt x="15" y="4"/>
                  </a:cubicBezTo>
                  <a:cubicBezTo>
                    <a:pt x="17" y="3"/>
                    <a:pt x="18" y="2"/>
                    <a:pt x="20" y="2"/>
                  </a:cubicBezTo>
                  <a:cubicBezTo>
                    <a:pt x="19" y="1"/>
                    <a:pt x="17" y="0"/>
                    <a:pt x="15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4" y="0"/>
                    <a:pt x="14" y="0"/>
                    <a:pt x="13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2" name="Freeform 153"/>
            <p:cNvSpPr/>
            <p:nvPr/>
          </p:nvSpPr>
          <p:spPr bwMode="auto">
            <a:xfrm>
              <a:off x="9337626" y="-3955404"/>
              <a:ext cx="142875" cy="149225"/>
            </a:xfrm>
            <a:custGeom>
              <a:avLst/>
              <a:gdLst>
                <a:gd name="T0" fmla="*/ 13 w 34"/>
                <a:gd name="T1" fmla="*/ 33 h 35"/>
                <a:gd name="T2" fmla="*/ 32 w 34"/>
                <a:gd name="T3" fmla="*/ 21 h 35"/>
                <a:gd name="T4" fmla="*/ 20 w 34"/>
                <a:gd name="T5" fmla="*/ 2 h 35"/>
                <a:gd name="T6" fmla="*/ 1 w 34"/>
                <a:gd name="T7" fmla="*/ 14 h 35"/>
                <a:gd name="T8" fmla="*/ 13 w 34"/>
                <a:gd name="T9" fmla="*/ 33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" h="35">
                  <a:moveTo>
                    <a:pt x="13" y="33"/>
                  </a:moveTo>
                  <a:cubicBezTo>
                    <a:pt x="22" y="35"/>
                    <a:pt x="30" y="30"/>
                    <a:pt x="32" y="21"/>
                  </a:cubicBezTo>
                  <a:cubicBezTo>
                    <a:pt x="34" y="12"/>
                    <a:pt x="29" y="4"/>
                    <a:pt x="20" y="2"/>
                  </a:cubicBezTo>
                  <a:cubicBezTo>
                    <a:pt x="12" y="0"/>
                    <a:pt x="3" y="5"/>
                    <a:pt x="1" y="14"/>
                  </a:cubicBezTo>
                  <a:cubicBezTo>
                    <a:pt x="0" y="22"/>
                    <a:pt x="5" y="31"/>
                    <a:pt x="13" y="33"/>
                  </a:cubicBezTo>
                  <a:close/>
                </a:path>
              </a:pathLst>
            </a:custGeom>
            <a:gradFill>
              <a:gsLst>
                <a:gs pos="0">
                  <a:srgbClr val="FF0000"/>
                </a:gs>
                <a:gs pos="61000">
                  <a:srgbClr val="C00000"/>
                </a:gs>
                <a:gs pos="100000">
                  <a:srgbClr val="800000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3" name="Freeform 154"/>
            <p:cNvSpPr/>
            <p:nvPr/>
          </p:nvSpPr>
          <p:spPr bwMode="auto">
            <a:xfrm>
              <a:off x="9426526" y="-3810942"/>
              <a:ext cx="147638" cy="149225"/>
            </a:xfrm>
            <a:custGeom>
              <a:avLst/>
              <a:gdLst>
                <a:gd name="T0" fmla="*/ 14 w 35"/>
                <a:gd name="T1" fmla="*/ 33 h 35"/>
                <a:gd name="T2" fmla="*/ 33 w 35"/>
                <a:gd name="T3" fmla="*/ 21 h 35"/>
                <a:gd name="T4" fmla="*/ 21 w 35"/>
                <a:gd name="T5" fmla="*/ 2 h 35"/>
                <a:gd name="T6" fmla="*/ 2 w 35"/>
                <a:gd name="T7" fmla="*/ 14 h 35"/>
                <a:gd name="T8" fmla="*/ 14 w 35"/>
                <a:gd name="T9" fmla="*/ 33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35">
                  <a:moveTo>
                    <a:pt x="14" y="33"/>
                  </a:moveTo>
                  <a:cubicBezTo>
                    <a:pt x="22" y="35"/>
                    <a:pt x="31" y="30"/>
                    <a:pt x="33" y="21"/>
                  </a:cubicBezTo>
                  <a:cubicBezTo>
                    <a:pt x="35" y="13"/>
                    <a:pt x="30" y="4"/>
                    <a:pt x="21" y="2"/>
                  </a:cubicBezTo>
                  <a:cubicBezTo>
                    <a:pt x="12" y="0"/>
                    <a:pt x="4" y="5"/>
                    <a:pt x="2" y="14"/>
                  </a:cubicBezTo>
                  <a:cubicBezTo>
                    <a:pt x="0" y="22"/>
                    <a:pt x="5" y="31"/>
                    <a:pt x="14" y="33"/>
                  </a:cubicBezTo>
                  <a:close/>
                </a:path>
              </a:pathLst>
            </a:custGeom>
            <a:gradFill>
              <a:gsLst>
                <a:gs pos="0">
                  <a:srgbClr val="FF0000"/>
                </a:gs>
                <a:gs pos="61000">
                  <a:srgbClr val="C00000"/>
                </a:gs>
                <a:gs pos="100000">
                  <a:srgbClr val="800000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4" name="Freeform 155"/>
            <p:cNvSpPr/>
            <p:nvPr/>
          </p:nvSpPr>
          <p:spPr bwMode="auto">
            <a:xfrm>
              <a:off x="9502726" y="-3955404"/>
              <a:ext cx="147638" cy="149225"/>
            </a:xfrm>
            <a:custGeom>
              <a:avLst/>
              <a:gdLst>
                <a:gd name="T0" fmla="*/ 14 w 35"/>
                <a:gd name="T1" fmla="*/ 33 h 35"/>
                <a:gd name="T2" fmla="*/ 33 w 35"/>
                <a:gd name="T3" fmla="*/ 21 h 35"/>
                <a:gd name="T4" fmla="*/ 21 w 35"/>
                <a:gd name="T5" fmla="*/ 2 h 35"/>
                <a:gd name="T6" fmla="*/ 2 w 35"/>
                <a:gd name="T7" fmla="*/ 14 h 35"/>
                <a:gd name="T8" fmla="*/ 14 w 35"/>
                <a:gd name="T9" fmla="*/ 33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35">
                  <a:moveTo>
                    <a:pt x="14" y="33"/>
                  </a:moveTo>
                  <a:cubicBezTo>
                    <a:pt x="22" y="35"/>
                    <a:pt x="31" y="29"/>
                    <a:pt x="33" y="21"/>
                  </a:cubicBezTo>
                  <a:cubicBezTo>
                    <a:pt x="35" y="12"/>
                    <a:pt x="30" y="4"/>
                    <a:pt x="21" y="2"/>
                  </a:cubicBezTo>
                  <a:cubicBezTo>
                    <a:pt x="12" y="0"/>
                    <a:pt x="4" y="5"/>
                    <a:pt x="2" y="14"/>
                  </a:cubicBezTo>
                  <a:cubicBezTo>
                    <a:pt x="0" y="22"/>
                    <a:pt x="5" y="31"/>
                    <a:pt x="14" y="33"/>
                  </a:cubicBezTo>
                  <a:close/>
                </a:path>
              </a:pathLst>
            </a:custGeom>
            <a:gradFill>
              <a:gsLst>
                <a:gs pos="0">
                  <a:srgbClr val="FF0000"/>
                </a:gs>
                <a:gs pos="61000">
                  <a:srgbClr val="C00000"/>
                </a:gs>
                <a:gs pos="100000">
                  <a:srgbClr val="800000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5" name="Freeform 156"/>
            <p:cNvSpPr/>
            <p:nvPr/>
          </p:nvSpPr>
          <p:spPr bwMode="auto">
            <a:xfrm>
              <a:off x="9375726" y="-3806179"/>
              <a:ext cx="63500" cy="63500"/>
            </a:xfrm>
            <a:custGeom>
              <a:avLst/>
              <a:gdLst>
                <a:gd name="T0" fmla="*/ 6 w 15"/>
                <a:gd name="T1" fmla="*/ 14 h 15"/>
                <a:gd name="T2" fmla="*/ 14 w 15"/>
                <a:gd name="T3" fmla="*/ 9 h 15"/>
                <a:gd name="T4" fmla="*/ 9 w 15"/>
                <a:gd name="T5" fmla="*/ 1 h 15"/>
                <a:gd name="T6" fmla="*/ 1 w 15"/>
                <a:gd name="T7" fmla="*/ 6 h 15"/>
                <a:gd name="T8" fmla="*/ 6 w 15"/>
                <a:gd name="T9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15">
                  <a:moveTo>
                    <a:pt x="6" y="14"/>
                  </a:moveTo>
                  <a:cubicBezTo>
                    <a:pt x="10" y="15"/>
                    <a:pt x="13" y="12"/>
                    <a:pt x="14" y="9"/>
                  </a:cubicBezTo>
                  <a:cubicBezTo>
                    <a:pt x="15" y="5"/>
                    <a:pt x="13" y="1"/>
                    <a:pt x="9" y="1"/>
                  </a:cubicBezTo>
                  <a:cubicBezTo>
                    <a:pt x="5" y="0"/>
                    <a:pt x="2" y="2"/>
                    <a:pt x="1" y="6"/>
                  </a:cubicBezTo>
                  <a:cubicBezTo>
                    <a:pt x="0" y="9"/>
                    <a:pt x="2" y="13"/>
                    <a:pt x="6" y="14"/>
                  </a:cubicBezTo>
                  <a:close/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6" name="Freeform 157"/>
            <p:cNvSpPr/>
            <p:nvPr/>
          </p:nvSpPr>
          <p:spPr bwMode="auto">
            <a:xfrm>
              <a:off x="9459863" y="-3980804"/>
              <a:ext cx="63500" cy="63500"/>
            </a:xfrm>
            <a:custGeom>
              <a:avLst/>
              <a:gdLst>
                <a:gd name="T0" fmla="*/ 6 w 15"/>
                <a:gd name="T1" fmla="*/ 14 h 15"/>
                <a:gd name="T2" fmla="*/ 14 w 15"/>
                <a:gd name="T3" fmla="*/ 9 h 15"/>
                <a:gd name="T4" fmla="*/ 9 w 15"/>
                <a:gd name="T5" fmla="*/ 1 h 15"/>
                <a:gd name="T6" fmla="*/ 1 w 15"/>
                <a:gd name="T7" fmla="*/ 6 h 15"/>
                <a:gd name="T8" fmla="*/ 6 w 15"/>
                <a:gd name="T9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15">
                  <a:moveTo>
                    <a:pt x="6" y="14"/>
                  </a:moveTo>
                  <a:cubicBezTo>
                    <a:pt x="10" y="15"/>
                    <a:pt x="13" y="13"/>
                    <a:pt x="14" y="9"/>
                  </a:cubicBezTo>
                  <a:cubicBezTo>
                    <a:pt x="15" y="5"/>
                    <a:pt x="13" y="2"/>
                    <a:pt x="9" y="1"/>
                  </a:cubicBezTo>
                  <a:cubicBezTo>
                    <a:pt x="5" y="0"/>
                    <a:pt x="2" y="2"/>
                    <a:pt x="1" y="6"/>
                  </a:cubicBezTo>
                  <a:cubicBezTo>
                    <a:pt x="0" y="10"/>
                    <a:pt x="2" y="13"/>
                    <a:pt x="6" y="14"/>
                  </a:cubicBezTo>
                  <a:close/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7" name="Freeform 158"/>
            <p:cNvSpPr/>
            <p:nvPr/>
          </p:nvSpPr>
          <p:spPr bwMode="auto">
            <a:xfrm>
              <a:off x="9566226" y="-3806179"/>
              <a:ext cx="63500" cy="63500"/>
            </a:xfrm>
            <a:custGeom>
              <a:avLst/>
              <a:gdLst>
                <a:gd name="T0" fmla="*/ 6 w 15"/>
                <a:gd name="T1" fmla="*/ 14 h 15"/>
                <a:gd name="T2" fmla="*/ 14 w 15"/>
                <a:gd name="T3" fmla="*/ 9 h 15"/>
                <a:gd name="T4" fmla="*/ 9 w 15"/>
                <a:gd name="T5" fmla="*/ 1 h 15"/>
                <a:gd name="T6" fmla="*/ 1 w 15"/>
                <a:gd name="T7" fmla="*/ 6 h 15"/>
                <a:gd name="T8" fmla="*/ 6 w 15"/>
                <a:gd name="T9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15">
                  <a:moveTo>
                    <a:pt x="6" y="14"/>
                  </a:moveTo>
                  <a:cubicBezTo>
                    <a:pt x="10" y="15"/>
                    <a:pt x="13" y="13"/>
                    <a:pt x="14" y="9"/>
                  </a:cubicBezTo>
                  <a:cubicBezTo>
                    <a:pt x="15" y="5"/>
                    <a:pt x="13" y="2"/>
                    <a:pt x="9" y="1"/>
                  </a:cubicBezTo>
                  <a:cubicBezTo>
                    <a:pt x="5" y="0"/>
                    <a:pt x="2" y="2"/>
                    <a:pt x="1" y="6"/>
                  </a:cubicBezTo>
                  <a:cubicBezTo>
                    <a:pt x="0" y="10"/>
                    <a:pt x="2" y="13"/>
                    <a:pt x="6" y="14"/>
                  </a:cubicBezTo>
                  <a:close/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8" name="Freeform 159"/>
            <p:cNvSpPr/>
            <p:nvPr/>
          </p:nvSpPr>
          <p:spPr bwMode="auto">
            <a:xfrm>
              <a:off x="9439226" y="-3887142"/>
              <a:ext cx="122238" cy="119063"/>
            </a:xfrm>
            <a:custGeom>
              <a:avLst/>
              <a:gdLst>
                <a:gd name="T0" fmla="*/ 1 w 29"/>
                <a:gd name="T1" fmla="*/ 12 h 28"/>
                <a:gd name="T2" fmla="*/ 13 w 29"/>
                <a:gd name="T3" fmla="*/ 27 h 28"/>
                <a:gd name="T4" fmla="*/ 28 w 29"/>
                <a:gd name="T5" fmla="*/ 15 h 28"/>
                <a:gd name="T6" fmla="*/ 16 w 29"/>
                <a:gd name="T7" fmla="*/ 1 h 28"/>
                <a:gd name="T8" fmla="*/ 1 w 29"/>
                <a:gd name="T9" fmla="*/ 12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9" h="28">
                  <a:moveTo>
                    <a:pt x="1" y="12"/>
                  </a:moveTo>
                  <a:cubicBezTo>
                    <a:pt x="0" y="20"/>
                    <a:pt x="6" y="26"/>
                    <a:pt x="13" y="27"/>
                  </a:cubicBezTo>
                  <a:cubicBezTo>
                    <a:pt x="20" y="28"/>
                    <a:pt x="27" y="23"/>
                    <a:pt x="28" y="15"/>
                  </a:cubicBezTo>
                  <a:cubicBezTo>
                    <a:pt x="29" y="8"/>
                    <a:pt x="23" y="2"/>
                    <a:pt x="16" y="1"/>
                  </a:cubicBezTo>
                  <a:cubicBezTo>
                    <a:pt x="9" y="0"/>
                    <a:pt x="2" y="5"/>
                    <a:pt x="1" y="12"/>
                  </a:cubicBezTo>
                  <a:close/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99" name="组合 98"/>
          <p:cNvGrpSpPr/>
          <p:nvPr/>
        </p:nvGrpSpPr>
        <p:grpSpPr>
          <a:xfrm>
            <a:off x="7695148" y="-463433"/>
            <a:ext cx="373572" cy="344556"/>
            <a:chOff x="8710563" y="-4588817"/>
            <a:chExt cx="1635126" cy="1508125"/>
          </a:xfrm>
        </p:grpSpPr>
        <p:sp>
          <p:nvSpPr>
            <p:cNvPr id="100" name="Freeform 8"/>
            <p:cNvSpPr/>
            <p:nvPr/>
          </p:nvSpPr>
          <p:spPr bwMode="auto">
            <a:xfrm>
              <a:off x="8913763" y="-4231629"/>
              <a:ext cx="53975" cy="55563"/>
            </a:xfrm>
            <a:custGeom>
              <a:avLst/>
              <a:gdLst>
                <a:gd name="T0" fmla="*/ 7 w 13"/>
                <a:gd name="T1" fmla="*/ 1 h 13"/>
                <a:gd name="T2" fmla="*/ 1 w 13"/>
                <a:gd name="T3" fmla="*/ 6 h 13"/>
                <a:gd name="T4" fmla="*/ 6 w 13"/>
                <a:gd name="T5" fmla="*/ 12 h 13"/>
                <a:gd name="T6" fmla="*/ 12 w 13"/>
                <a:gd name="T7" fmla="*/ 7 h 13"/>
                <a:gd name="T8" fmla="*/ 7 w 13"/>
                <a:gd name="T9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13">
                  <a:moveTo>
                    <a:pt x="7" y="1"/>
                  </a:moveTo>
                  <a:cubicBezTo>
                    <a:pt x="4" y="0"/>
                    <a:pt x="1" y="3"/>
                    <a:pt x="1" y="6"/>
                  </a:cubicBezTo>
                  <a:cubicBezTo>
                    <a:pt x="0" y="9"/>
                    <a:pt x="3" y="12"/>
                    <a:pt x="6" y="12"/>
                  </a:cubicBezTo>
                  <a:cubicBezTo>
                    <a:pt x="9" y="13"/>
                    <a:pt x="12" y="10"/>
                    <a:pt x="12" y="7"/>
                  </a:cubicBez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1" name="Freeform 10"/>
            <p:cNvSpPr/>
            <p:nvPr/>
          </p:nvSpPr>
          <p:spPr bwMode="auto">
            <a:xfrm>
              <a:off x="9053463" y="-4087167"/>
              <a:ext cx="55563" cy="55563"/>
            </a:xfrm>
            <a:custGeom>
              <a:avLst/>
              <a:gdLst>
                <a:gd name="T0" fmla="*/ 7 w 13"/>
                <a:gd name="T1" fmla="*/ 0 h 13"/>
                <a:gd name="T2" fmla="*/ 0 w 13"/>
                <a:gd name="T3" fmla="*/ 5 h 13"/>
                <a:gd name="T4" fmla="*/ 5 w 13"/>
                <a:gd name="T5" fmla="*/ 12 h 13"/>
                <a:gd name="T6" fmla="*/ 12 w 13"/>
                <a:gd name="T7" fmla="*/ 7 h 13"/>
                <a:gd name="T8" fmla="*/ 7 w 13"/>
                <a:gd name="T9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13">
                  <a:moveTo>
                    <a:pt x="7" y="0"/>
                  </a:moveTo>
                  <a:cubicBezTo>
                    <a:pt x="4" y="0"/>
                    <a:pt x="1" y="2"/>
                    <a:pt x="0" y="5"/>
                  </a:cubicBezTo>
                  <a:cubicBezTo>
                    <a:pt x="0" y="9"/>
                    <a:pt x="2" y="12"/>
                    <a:pt x="5" y="12"/>
                  </a:cubicBezTo>
                  <a:cubicBezTo>
                    <a:pt x="8" y="13"/>
                    <a:pt x="12" y="10"/>
                    <a:pt x="12" y="7"/>
                  </a:cubicBezTo>
                  <a:cubicBezTo>
                    <a:pt x="13" y="4"/>
                    <a:pt x="10" y="1"/>
                    <a:pt x="7" y="0"/>
                  </a:cubicBezTo>
                  <a:close/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2" name="Freeform 11"/>
            <p:cNvSpPr/>
            <p:nvPr/>
          </p:nvSpPr>
          <p:spPr bwMode="auto">
            <a:xfrm>
              <a:off x="9015363" y="-4052242"/>
              <a:ext cx="182563" cy="869950"/>
            </a:xfrm>
            <a:custGeom>
              <a:avLst/>
              <a:gdLst>
                <a:gd name="T0" fmla="*/ 38 w 43"/>
                <a:gd name="T1" fmla="*/ 148 h 205"/>
                <a:gd name="T2" fmla="*/ 10 w 43"/>
                <a:gd name="T3" fmla="*/ 47 h 205"/>
                <a:gd name="T4" fmla="*/ 3 w 43"/>
                <a:gd name="T5" fmla="*/ 20 h 205"/>
                <a:gd name="T6" fmla="*/ 8 w 43"/>
                <a:gd name="T7" fmla="*/ 6 h 205"/>
                <a:gd name="T8" fmla="*/ 12 w 43"/>
                <a:gd name="T9" fmla="*/ 2 h 205"/>
                <a:gd name="T10" fmla="*/ 10 w 43"/>
                <a:gd name="T11" fmla="*/ 0 h 205"/>
                <a:gd name="T12" fmla="*/ 1 w 43"/>
                <a:gd name="T13" fmla="*/ 20 h 205"/>
                <a:gd name="T14" fmla="*/ 8 w 43"/>
                <a:gd name="T15" fmla="*/ 48 h 205"/>
                <a:gd name="T16" fmla="*/ 35 w 43"/>
                <a:gd name="T17" fmla="*/ 148 h 205"/>
                <a:gd name="T18" fmla="*/ 15 w 43"/>
                <a:gd name="T19" fmla="*/ 204 h 205"/>
                <a:gd name="T20" fmla="*/ 17 w 43"/>
                <a:gd name="T21" fmla="*/ 205 h 205"/>
                <a:gd name="T22" fmla="*/ 38 w 43"/>
                <a:gd name="T23" fmla="*/ 148 h 2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3" h="205">
                  <a:moveTo>
                    <a:pt x="38" y="148"/>
                  </a:moveTo>
                  <a:cubicBezTo>
                    <a:pt x="43" y="104"/>
                    <a:pt x="22" y="68"/>
                    <a:pt x="10" y="47"/>
                  </a:cubicBezTo>
                  <a:cubicBezTo>
                    <a:pt x="4" y="36"/>
                    <a:pt x="2" y="27"/>
                    <a:pt x="3" y="20"/>
                  </a:cubicBezTo>
                  <a:cubicBezTo>
                    <a:pt x="4" y="14"/>
                    <a:pt x="6" y="9"/>
                    <a:pt x="8" y="6"/>
                  </a:cubicBezTo>
                  <a:cubicBezTo>
                    <a:pt x="10" y="3"/>
                    <a:pt x="12" y="2"/>
                    <a:pt x="12" y="2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10" y="0"/>
                    <a:pt x="2" y="7"/>
                    <a:pt x="1" y="20"/>
                  </a:cubicBezTo>
                  <a:cubicBezTo>
                    <a:pt x="0" y="27"/>
                    <a:pt x="1" y="36"/>
                    <a:pt x="8" y="48"/>
                  </a:cubicBezTo>
                  <a:cubicBezTo>
                    <a:pt x="20" y="69"/>
                    <a:pt x="40" y="104"/>
                    <a:pt x="35" y="148"/>
                  </a:cubicBezTo>
                  <a:cubicBezTo>
                    <a:pt x="33" y="165"/>
                    <a:pt x="27" y="184"/>
                    <a:pt x="15" y="204"/>
                  </a:cubicBezTo>
                  <a:cubicBezTo>
                    <a:pt x="17" y="205"/>
                    <a:pt x="17" y="205"/>
                    <a:pt x="17" y="205"/>
                  </a:cubicBezTo>
                  <a:cubicBezTo>
                    <a:pt x="29" y="185"/>
                    <a:pt x="36" y="166"/>
                    <a:pt x="38" y="148"/>
                  </a:cubicBezTo>
                  <a:close/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3" name="Freeform 19"/>
            <p:cNvSpPr/>
            <p:nvPr/>
          </p:nvSpPr>
          <p:spPr bwMode="auto">
            <a:xfrm>
              <a:off x="9866263" y="-4460229"/>
              <a:ext cx="85725" cy="88900"/>
            </a:xfrm>
            <a:custGeom>
              <a:avLst/>
              <a:gdLst>
                <a:gd name="T0" fmla="*/ 17 w 20"/>
                <a:gd name="T1" fmla="*/ 5 h 21"/>
                <a:gd name="T2" fmla="*/ 15 w 20"/>
                <a:gd name="T3" fmla="*/ 18 h 21"/>
                <a:gd name="T4" fmla="*/ 3 w 20"/>
                <a:gd name="T5" fmla="*/ 16 h 21"/>
                <a:gd name="T6" fmla="*/ 5 w 20"/>
                <a:gd name="T7" fmla="*/ 3 h 21"/>
                <a:gd name="T8" fmla="*/ 17 w 20"/>
                <a:gd name="T9" fmla="*/ 5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21">
                  <a:moveTo>
                    <a:pt x="17" y="5"/>
                  </a:moveTo>
                  <a:cubicBezTo>
                    <a:pt x="20" y="10"/>
                    <a:pt x="19" y="15"/>
                    <a:pt x="15" y="18"/>
                  </a:cubicBezTo>
                  <a:cubicBezTo>
                    <a:pt x="11" y="21"/>
                    <a:pt x="5" y="20"/>
                    <a:pt x="3" y="16"/>
                  </a:cubicBezTo>
                  <a:cubicBezTo>
                    <a:pt x="0" y="12"/>
                    <a:pt x="1" y="6"/>
                    <a:pt x="5" y="3"/>
                  </a:cubicBezTo>
                  <a:cubicBezTo>
                    <a:pt x="9" y="0"/>
                    <a:pt x="15" y="1"/>
                    <a:pt x="17" y="5"/>
                  </a:cubicBezTo>
                  <a:close/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4" name="Freeform 73"/>
            <p:cNvSpPr/>
            <p:nvPr/>
          </p:nvSpPr>
          <p:spPr bwMode="auto">
            <a:xfrm>
              <a:off x="8858201" y="-3763317"/>
              <a:ext cx="500063" cy="398463"/>
            </a:xfrm>
            <a:custGeom>
              <a:avLst/>
              <a:gdLst>
                <a:gd name="T0" fmla="*/ 118 w 118"/>
                <a:gd name="T1" fmla="*/ 0 h 94"/>
                <a:gd name="T2" fmla="*/ 105 w 118"/>
                <a:gd name="T3" fmla="*/ 9 h 94"/>
                <a:gd name="T4" fmla="*/ 89 w 118"/>
                <a:gd name="T5" fmla="*/ 16 h 94"/>
                <a:gd name="T6" fmla="*/ 55 w 118"/>
                <a:gd name="T7" fmla="*/ 21 h 94"/>
                <a:gd name="T8" fmla="*/ 13 w 118"/>
                <a:gd name="T9" fmla="*/ 33 h 94"/>
                <a:gd name="T10" fmla="*/ 3 w 118"/>
                <a:gd name="T11" fmla="*/ 65 h 94"/>
                <a:gd name="T12" fmla="*/ 40 w 118"/>
                <a:gd name="T13" fmla="*/ 86 h 94"/>
                <a:gd name="T14" fmla="*/ 54 w 118"/>
                <a:gd name="T15" fmla="*/ 67 h 94"/>
                <a:gd name="T16" fmla="*/ 42 w 118"/>
                <a:gd name="T17" fmla="*/ 47 h 94"/>
                <a:gd name="T18" fmla="*/ 22 w 118"/>
                <a:gd name="T19" fmla="*/ 56 h 94"/>
                <a:gd name="T20" fmla="*/ 30 w 118"/>
                <a:gd name="T21" fmla="*/ 73 h 94"/>
                <a:gd name="T22" fmla="*/ 36 w 118"/>
                <a:gd name="T23" fmla="*/ 66 h 94"/>
                <a:gd name="T24" fmla="*/ 30 w 118"/>
                <a:gd name="T25" fmla="*/ 58 h 94"/>
                <a:gd name="T26" fmla="*/ 42 w 118"/>
                <a:gd name="T27" fmla="*/ 50 h 94"/>
                <a:gd name="T28" fmla="*/ 26 w 118"/>
                <a:gd name="T29" fmla="*/ 76 h 94"/>
                <a:gd name="T30" fmla="*/ 24 w 118"/>
                <a:gd name="T31" fmla="*/ 38 h 94"/>
                <a:gd name="T32" fmla="*/ 69 w 118"/>
                <a:gd name="T33" fmla="*/ 30 h 94"/>
                <a:gd name="T34" fmla="*/ 111 w 118"/>
                <a:gd name="T35" fmla="*/ 7 h 94"/>
                <a:gd name="T36" fmla="*/ 118 w 118"/>
                <a:gd name="T37" fmla="*/ 0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8" h="94">
                  <a:moveTo>
                    <a:pt x="118" y="0"/>
                  </a:moveTo>
                  <a:cubicBezTo>
                    <a:pt x="115" y="4"/>
                    <a:pt x="109" y="6"/>
                    <a:pt x="105" y="9"/>
                  </a:cubicBezTo>
                  <a:cubicBezTo>
                    <a:pt x="100" y="12"/>
                    <a:pt x="95" y="14"/>
                    <a:pt x="89" y="16"/>
                  </a:cubicBezTo>
                  <a:cubicBezTo>
                    <a:pt x="78" y="19"/>
                    <a:pt x="66" y="21"/>
                    <a:pt x="55" y="21"/>
                  </a:cubicBezTo>
                  <a:cubicBezTo>
                    <a:pt x="40" y="21"/>
                    <a:pt x="24" y="22"/>
                    <a:pt x="13" y="33"/>
                  </a:cubicBezTo>
                  <a:cubicBezTo>
                    <a:pt x="3" y="43"/>
                    <a:pt x="0" y="52"/>
                    <a:pt x="3" y="65"/>
                  </a:cubicBezTo>
                  <a:cubicBezTo>
                    <a:pt x="5" y="80"/>
                    <a:pt x="23" y="94"/>
                    <a:pt x="40" y="86"/>
                  </a:cubicBezTo>
                  <a:cubicBezTo>
                    <a:pt x="48" y="82"/>
                    <a:pt x="54" y="76"/>
                    <a:pt x="54" y="67"/>
                  </a:cubicBezTo>
                  <a:cubicBezTo>
                    <a:pt x="54" y="59"/>
                    <a:pt x="50" y="49"/>
                    <a:pt x="42" y="47"/>
                  </a:cubicBezTo>
                  <a:cubicBezTo>
                    <a:pt x="34" y="44"/>
                    <a:pt x="25" y="50"/>
                    <a:pt x="22" y="56"/>
                  </a:cubicBezTo>
                  <a:cubicBezTo>
                    <a:pt x="19" y="62"/>
                    <a:pt x="22" y="74"/>
                    <a:pt x="30" y="73"/>
                  </a:cubicBezTo>
                  <a:cubicBezTo>
                    <a:pt x="33" y="72"/>
                    <a:pt x="35" y="70"/>
                    <a:pt x="36" y="66"/>
                  </a:cubicBezTo>
                  <a:cubicBezTo>
                    <a:pt x="36" y="61"/>
                    <a:pt x="33" y="61"/>
                    <a:pt x="30" y="58"/>
                  </a:cubicBezTo>
                  <a:cubicBezTo>
                    <a:pt x="25" y="52"/>
                    <a:pt x="36" y="47"/>
                    <a:pt x="42" y="50"/>
                  </a:cubicBezTo>
                  <a:cubicBezTo>
                    <a:pt x="59" y="59"/>
                    <a:pt x="43" y="82"/>
                    <a:pt x="26" y="76"/>
                  </a:cubicBezTo>
                  <a:cubicBezTo>
                    <a:pt x="10" y="70"/>
                    <a:pt x="11" y="47"/>
                    <a:pt x="24" y="38"/>
                  </a:cubicBezTo>
                  <a:cubicBezTo>
                    <a:pt x="36" y="30"/>
                    <a:pt x="55" y="33"/>
                    <a:pt x="69" y="30"/>
                  </a:cubicBezTo>
                  <a:cubicBezTo>
                    <a:pt x="84" y="26"/>
                    <a:pt x="99" y="17"/>
                    <a:pt x="111" y="7"/>
                  </a:cubicBezTo>
                  <a:cubicBezTo>
                    <a:pt x="113" y="5"/>
                    <a:pt x="116" y="3"/>
                    <a:pt x="118" y="0"/>
                  </a:cubicBezTo>
                  <a:close/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5" name="Freeform 74"/>
            <p:cNvSpPr/>
            <p:nvPr/>
          </p:nvSpPr>
          <p:spPr bwMode="auto">
            <a:xfrm>
              <a:off x="9375726" y="-3687117"/>
              <a:ext cx="269875" cy="577850"/>
            </a:xfrm>
            <a:custGeom>
              <a:avLst/>
              <a:gdLst>
                <a:gd name="T0" fmla="*/ 25 w 64"/>
                <a:gd name="T1" fmla="*/ 0 h 136"/>
                <a:gd name="T2" fmla="*/ 26 w 64"/>
                <a:gd name="T3" fmla="*/ 15 h 136"/>
                <a:gd name="T4" fmla="*/ 25 w 64"/>
                <a:gd name="T5" fmla="*/ 32 h 136"/>
                <a:gd name="T6" fmla="*/ 13 w 64"/>
                <a:gd name="T7" fmla="*/ 65 h 136"/>
                <a:gd name="T8" fmla="*/ 4 w 64"/>
                <a:gd name="T9" fmla="*/ 108 h 136"/>
                <a:gd name="T10" fmla="*/ 26 w 64"/>
                <a:gd name="T11" fmla="*/ 132 h 136"/>
                <a:gd name="T12" fmla="*/ 63 w 64"/>
                <a:gd name="T13" fmla="*/ 109 h 136"/>
                <a:gd name="T14" fmla="*/ 53 w 64"/>
                <a:gd name="T15" fmla="*/ 87 h 136"/>
                <a:gd name="T16" fmla="*/ 29 w 64"/>
                <a:gd name="T17" fmla="*/ 89 h 136"/>
                <a:gd name="T18" fmla="*/ 29 w 64"/>
                <a:gd name="T19" fmla="*/ 111 h 136"/>
                <a:gd name="T20" fmla="*/ 47 w 64"/>
                <a:gd name="T21" fmla="*/ 112 h 136"/>
                <a:gd name="T22" fmla="*/ 43 w 64"/>
                <a:gd name="T23" fmla="*/ 103 h 136"/>
                <a:gd name="T24" fmla="*/ 34 w 64"/>
                <a:gd name="T25" fmla="*/ 104 h 136"/>
                <a:gd name="T26" fmla="*/ 32 w 64"/>
                <a:gd name="T27" fmla="*/ 90 h 136"/>
                <a:gd name="T28" fmla="*/ 48 w 64"/>
                <a:gd name="T29" fmla="*/ 116 h 136"/>
                <a:gd name="T30" fmla="*/ 13 w 64"/>
                <a:gd name="T31" fmla="*/ 100 h 136"/>
                <a:gd name="T32" fmla="*/ 27 w 64"/>
                <a:gd name="T33" fmla="*/ 57 h 136"/>
                <a:gd name="T34" fmla="*/ 27 w 64"/>
                <a:gd name="T35" fmla="*/ 9 h 136"/>
                <a:gd name="T36" fmla="*/ 25 w 64"/>
                <a:gd name="T37" fmla="*/ 0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4" h="136">
                  <a:moveTo>
                    <a:pt x="25" y="0"/>
                  </a:moveTo>
                  <a:cubicBezTo>
                    <a:pt x="27" y="4"/>
                    <a:pt x="26" y="10"/>
                    <a:pt x="26" y="15"/>
                  </a:cubicBezTo>
                  <a:cubicBezTo>
                    <a:pt x="27" y="21"/>
                    <a:pt x="26" y="27"/>
                    <a:pt x="25" y="32"/>
                  </a:cubicBezTo>
                  <a:cubicBezTo>
                    <a:pt x="23" y="44"/>
                    <a:pt x="18" y="55"/>
                    <a:pt x="13" y="65"/>
                  </a:cubicBezTo>
                  <a:cubicBezTo>
                    <a:pt x="6" y="78"/>
                    <a:pt x="0" y="93"/>
                    <a:pt x="4" y="108"/>
                  </a:cubicBezTo>
                  <a:cubicBezTo>
                    <a:pt x="7" y="121"/>
                    <a:pt x="14" y="127"/>
                    <a:pt x="26" y="132"/>
                  </a:cubicBezTo>
                  <a:cubicBezTo>
                    <a:pt x="41" y="136"/>
                    <a:pt x="62" y="128"/>
                    <a:pt x="63" y="109"/>
                  </a:cubicBezTo>
                  <a:cubicBezTo>
                    <a:pt x="64" y="101"/>
                    <a:pt x="61" y="92"/>
                    <a:pt x="53" y="87"/>
                  </a:cubicBezTo>
                  <a:cubicBezTo>
                    <a:pt x="46" y="84"/>
                    <a:pt x="35" y="83"/>
                    <a:pt x="29" y="89"/>
                  </a:cubicBezTo>
                  <a:cubicBezTo>
                    <a:pt x="24" y="94"/>
                    <a:pt x="24" y="105"/>
                    <a:pt x="29" y="111"/>
                  </a:cubicBezTo>
                  <a:cubicBezTo>
                    <a:pt x="32" y="116"/>
                    <a:pt x="44" y="119"/>
                    <a:pt x="47" y="112"/>
                  </a:cubicBezTo>
                  <a:cubicBezTo>
                    <a:pt x="48" y="109"/>
                    <a:pt x="46" y="105"/>
                    <a:pt x="43" y="103"/>
                  </a:cubicBezTo>
                  <a:cubicBezTo>
                    <a:pt x="39" y="100"/>
                    <a:pt x="38" y="103"/>
                    <a:pt x="34" y="104"/>
                  </a:cubicBezTo>
                  <a:cubicBezTo>
                    <a:pt x="26" y="106"/>
                    <a:pt x="27" y="94"/>
                    <a:pt x="32" y="90"/>
                  </a:cubicBezTo>
                  <a:cubicBezTo>
                    <a:pt x="49" y="79"/>
                    <a:pt x="61" y="105"/>
                    <a:pt x="48" y="116"/>
                  </a:cubicBezTo>
                  <a:cubicBezTo>
                    <a:pt x="35" y="127"/>
                    <a:pt x="15" y="116"/>
                    <a:pt x="13" y="100"/>
                  </a:cubicBezTo>
                  <a:cubicBezTo>
                    <a:pt x="12" y="86"/>
                    <a:pt x="24" y="70"/>
                    <a:pt x="27" y="57"/>
                  </a:cubicBezTo>
                  <a:cubicBezTo>
                    <a:pt x="32" y="42"/>
                    <a:pt x="31" y="24"/>
                    <a:pt x="27" y="9"/>
                  </a:cubicBezTo>
                  <a:cubicBezTo>
                    <a:pt x="27" y="6"/>
                    <a:pt x="26" y="3"/>
                    <a:pt x="25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6" name="Freeform 75"/>
            <p:cNvSpPr/>
            <p:nvPr/>
          </p:nvSpPr>
          <p:spPr bwMode="auto">
            <a:xfrm>
              <a:off x="9582101" y="-3760142"/>
              <a:ext cx="550863" cy="323850"/>
            </a:xfrm>
            <a:custGeom>
              <a:avLst/>
              <a:gdLst>
                <a:gd name="T0" fmla="*/ 0 w 130"/>
                <a:gd name="T1" fmla="*/ 0 h 76"/>
                <a:gd name="T2" fmla="*/ 14 w 130"/>
                <a:gd name="T3" fmla="*/ 7 h 76"/>
                <a:gd name="T4" fmla="*/ 29 w 130"/>
                <a:gd name="T5" fmla="*/ 17 h 76"/>
                <a:gd name="T6" fmla="*/ 51 w 130"/>
                <a:gd name="T7" fmla="*/ 43 h 76"/>
                <a:gd name="T8" fmla="*/ 84 w 130"/>
                <a:gd name="T9" fmla="*/ 72 h 76"/>
                <a:gd name="T10" fmla="*/ 116 w 130"/>
                <a:gd name="T11" fmla="*/ 65 h 76"/>
                <a:gd name="T12" fmla="*/ 114 w 130"/>
                <a:gd name="T13" fmla="*/ 22 h 76"/>
                <a:gd name="T14" fmla="*/ 90 w 130"/>
                <a:gd name="T15" fmla="*/ 20 h 76"/>
                <a:gd name="T16" fmla="*/ 80 w 130"/>
                <a:gd name="T17" fmla="*/ 41 h 76"/>
                <a:gd name="T18" fmla="*/ 99 w 130"/>
                <a:gd name="T19" fmla="*/ 52 h 76"/>
                <a:gd name="T20" fmla="*/ 108 w 130"/>
                <a:gd name="T21" fmla="*/ 37 h 76"/>
                <a:gd name="T22" fmla="*/ 99 w 130"/>
                <a:gd name="T23" fmla="*/ 36 h 76"/>
                <a:gd name="T24" fmla="*/ 95 w 130"/>
                <a:gd name="T25" fmla="*/ 45 h 76"/>
                <a:gd name="T26" fmla="*/ 82 w 130"/>
                <a:gd name="T27" fmla="*/ 39 h 76"/>
                <a:gd name="T28" fmla="*/ 113 w 130"/>
                <a:gd name="T29" fmla="*/ 38 h 76"/>
                <a:gd name="T30" fmla="*/ 82 w 130"/>
                <a:gd name="T31" fmla="*/ 60 h 76"/>
                <a:gd name="T32" fmla="*/ 51 w 130"/>
                <a:gd name="T33" fmla="*/ 27 h 76"/>
                <a:gd name="T34" fmla="*/ 10 w 130"/>
                <a:gd name="T35" fmla="*/ 3 h 76"/>
                <a:gd name="T36" fmla="*/ 0 w 130"/>
                <a:gd name="T37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30" h="76">
                  <a:moveTo>
                    <a:pt x="0" y="0"/>
                  </a:moveTo>
                  <a:cubicBezTo>
                    <a:pt x="5" y="1"/>
                    <a:pt x="10" y="5"/>
                    <a:pt x="14" y="7"/>
                  </a:cubicBezTo>
                  <a:cubicBezTo>
                    <a:pt x="20" y="9"/>
                    <a:pt x="24" y="13"/>
                    <a:pt x="29" y="17"/>
                  </a:cubicBezTo>
                  <a:cubicBezTo>
                    <a:pt x="37" y="24"/>
                    <a:pt x="45" y="34"/>
                    <a:pt x="51" y="43"/>
                  </a:cubicBezTo>
                  <a:cubicBezTo>
                    <a:pt x="59" y="56"/>
                    <a:pt x="68" y="69"/>
                    <a:pt x="84" y="72"/>
                  </a:cubicBezTo>
                  <a:cubicBezTo>
                    <a:pt x="97" y="76"/>
                    <a:pt x="106" y="73"/>
                    <a:pt x="116" y="65"/>
                  </a:cubicBezTo>
                  <a:cubicBezTo>
                    <a:pt x="127" y="54"/>
                    <a:pt x="130" y="32"/>
                    <a:pt x="114" y="22"/>
                  </a:cubicBezTo>
                  <a:cubicBezTo>
                    <a:pt x="107" y="17"/>
                    <a:pt x="98" y="15"/>
                    <a:pt x="90" y="20"/>
                  </a:cubicBezTo>
                  <a:cubicBezTo>
                    <a:pt x="84" y="24"/>
                    <a:pt x="78" y="33"/>
                    <a:pt x="80" y="41"/>
                  </a:cubicBezTo>
                  <a:cubicBezTo>
                    <a:pt x="81" y="48"/>
                    <a:pt x="91" y="53"/>
                    <a:pt x="99" y="52"/>
                  </a:cubicBezTo>
                  <a:cubicBezTo>
                    <a:pt x="105" y="52"/>
                    <a:pt x="113" y="43"/>
                    <a:pt x="108" y="37"/>
                  </a:cubicBezTo>
                  <a:cubicBezTo>
                    <a:pt x="106" y="34"/>
                    <a:pt x="103" y="34"/>
                    <a:pt x="99" y="36"/>
                  </a:cubicBezTo>
                  <a:cubicBezTo>
                    <a:pt x="94" y="38"/>
                    <a:pt x="97" y="41"/>
                    <a:pt x="95" y="45"/>
                  </a:cubicBezTo>
                  <a:cubicBezTo>
                    <a:pt x="93" y="53"/>
                    <a:pt x="83" y="46"/>
                    <a:pt x="82" y="39"/>
                  </a:cubicBezTo>
                  <a:cubicBezTo>
                    <a:pt x="81" y="19"/>
                    <a:pt x="109" y="22"/>
                    <a:pt x="113" y="38"/>
                  </a:cubicBezTo>
                  <a:cubicBezTo>
                    <a:pt x="116" y="55"/>
                    <a:pt x="96" y="67"/>
                    <a:pt x="82" y="60"/>
                  </a:cubicBezTo>
                  <a:cubicBezTo>
                    <a:pt x="69" y="54"/>
                    <a:pt x="61" y="37"/>
                    <a:pt x="51" y="27"/>
                  </a:cubicBezTo>
                  <a:cubicBezTo>
                    <a:pt x="40" y="15"/>
                    <a:pt x="25" y="8"/>
                    <a:pt x="10" y="3"/>
                  </a:cubicBezTo>
                  <a:cubicBezTo>
                    <a:pt x="7" y="2"/>
                    <a:pt x="4" y="1"/>
                    <a:pt x="0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7" name="Freeform 76"/>
            <p:cNvSpPr/>
            <p:nvPr/>
          </p:nvSpPr>
          <p:spPr bwMode="auto">
            <a:xfrm>
              <a:off x="9604326" y="-4333229"/>
              <a:ext cx="457200" cy="454025"/>
            </a:xfrm>
            <a:custGeom>
              <a:avLst/>
              <a:gdLst>
                <a:gd name="T0" fmla="*/ 0 w 108"/>
                <a:gd name="T1" fmla="*/ 107 h 107"/>
                <a:gd name="T2" fmla="*/ 11 w 108"/>
                <a:gd name="T3" fmla="*/ 96 h 107"/>
                <a:gd name="T4" fmla="*/ 26 w 108"/>
                <a:gd name="T5" fmla="*/ 87 h 107"/>
                <a:gd name="T6" fmla="*/ 59 w 108"/>
                <a:gd name="T7" fmla="*/ 77 h 107"/>
                <a:gd name="T8" fmla="*/ 99 w 108"/>
                <a:gd name="T9" fmla="*/ 58 h 107"/>
                <a:gd name="T10" fmla="*/ 104 w 108"/>
                <a:gd name="T11" fmla="*/ 26 h 107"/>
                <a:gd name="T12" fmla="*/ 64 w 108"/>
                <a:gd name="T13" fmla="*/ 10 h 107"/>
                <a:gd name="T14" fmla="*/ 53 w 108"/>
                <a:gd name="T15" fmla="*/ 31 h 107"/>
                <a:gd name="T16" fmla="*/ 68 w 108"/>
                <a:gd name="T17" fmla="*/ 49 h 107"/>
                <a:gd name="T18" fmla="*/ 86 w 108"/>
                <a:gd name="T19" fmla="*/ 37 h 107"/>
                <a:gd name="T20" fmla="*/ 76 w 108"/>
                <a:gd name="T21" fmla="*/ 22 h 107"/>
                <a:gd name="T22" fmla="*/ 71 w 108"/>
                <a:gd name="T23" fmla="*/ 29 h 107"/>
                <a:gd name="T24" fmla="*/ 77 w 108"/>
                <a:gd name="T25" fmla="*/ 36 h 107"/>
                <a:gd name="T26" fmla="*/ 67 w 108"/>
                <a:gd name="T27" fmla="*/ 46 h 107"/>
                <a:gd name="T28" fmla="*/ 78 w 108"/>
                <a:gd name="T29" fmla="*/ 18 h 107"/>
                <a:gd name="T30" fmla="*/ 87 w 108"/>
                <a:gd name="T31" fmla="*/ 55 h 107"/>
                <a:gd name="T32" fmla="*/ 44 w 108"/>
                <a:gd name="T33" fmla="*/ 70 h 107"/>
                <a:gd name="T34" fmla="*/ 6 w 108"/>
                <a:gd name="T35" fmla="*/ 99 h 107"/>
                <a:gd name="T36" fmla="*/ 0 w 108"/>
                <a:gd name="T37" fmla="*/ 107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08" h="107">
                  <a:moveTo>
                    <a:pt x="0" y="107"/>
                  </a:moveTo>
                  <a:cubicBezTo>
                    <a:pt x="2" y="103"/>
                    <a:pt x="8" y="100"/>
                    <a:pt x="11" y="96"/>
                  </a:cubicBezTo>
                  <a:cubicBezTo>
                    <a:pt x="15" y="92"/>
                    <a:pt x="20" y="89"/>
                    <a:pt x="26" y="87"/>
                  </a:cubicBezTo>
                  <a:cubicBezTo>
                    <a:pt x="36" y="82"/>
                    <a:pt x="48" y="79"/>
                    <a:pt x="59" y="77"/>
                  </a:cubicBezTo>
                  <a:cubicBezTo>
                    <a:pt x="74" y="74"/>
                    <a:pt x="89" y="71"/>
                    <a:pt x="99" y="58"/>
                  </a:cubicBezTo>
                  <a:cubicBezTo>
                    <a:pt x="106" y="47"/>
                    <a:pt x="108" y="38"/>
                    <a:pt x="104" y="26"/>
                  </a:cubicBezTo>
                  <a:cubicBezTo>
                    <a:pt x="99" y="11"/>
                    <a:pt x="79" y="0"/>
                    <a:pt x="64" y="10"/>
                  </a:cubicBezTo>
                  <a:cubicBezTo>
                    <a:pt x="56" y="15"/>
                    <a:pt x="51" y="23"/>
                    <a:pt x="53" y="31"/>
                  </a:cubicBezTo>
                  <a:cubicBezTo>
                    <a:pt x="54" y="39"/>
                    <a:pt x="60" y="48"/>
                    <a:pt x="68" y="49"/>
                  </a:cubicBezTo>
                  <a:cubicBezTo>
                    <a:pt x="75" y="51"/>
                    <a:pt x="84" y="43"/>
                    <a:pt x="86" y="37"/>
                  </a:cubicBezTo>
                  <a:cubicBezTo>
                    <a:pt x="88" y="30"/>
                    <a:pt x="83" y="19"/>
                    <a:pt x="76" y="22"/>
                  </a:cubicBezTo>
                  <a:cubicBezTo>
                    <a:pt x="72" y="23"/>
                    <a:pt x="71" y="26"/>
                    <a:pt x="71" y="29"/>
                  </a:cubicBezTo>
                  <a:cubicBezTo>
                    <a:pt x="71" y="35"/>
                    <a:pt x="74" y="34"/>
                    <a:pt x="77" y="36"/>
                  </a:cubicBezTo>
                  <a:cubicBezTo>
                    <a:pt x="84" y="42"/>
                    <a:pt x="73" y="48"/>
                    <a:pt x="67" y="46"/>
                  </a:cubicBezTo>
                  <a:cubicBezTo>
                    <a:pt x="48" y="40"/>
                    <a:pt x="62" y="15"/>
                    <a:pt x="78" y="18"/>
                  </a:cubicBezTo>
                  <a:cubicBezTo>
                    <a:pt x="95" y="21"/>
                    <a:pt x="98" y="45"/>
                    <a:pt x="87" y="55"/>
                  </a:cubicBezTo>
                  <a:cubicBezTo>
                    <a:pt x="76" y="65"/>
                    <a:pt x="57" y="65"/>
                    <a:pt x="44" y="70"/>
                  </a:cubicBezTo>
                  <a:cubicBezTo>
                    <a:pt x="29" y="76"/>
                    <a:pt x="16" y="87"/>
                    <a:pt x="6" y="99"/>
                  </a:cubicBezTo>
                  <a:cubicBezTo>
                    <a:pt x="4" y="102"/>
                    <a:pt x="1" y="104"/>
                    <a:pt x="0" y="107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8" name="Freeform 77"/>
            <p:cNvSpPr/>
            <p:nvPr/>
          </p:nvSpPr>
          <p:spPr bwMode="auto">
            <a:xfrm>
              <a:off x="9282063" y="-4541192"/>
              <a:ext cx="279400" cy="565150"/>
            </a:xfrm>
            <a:custGeom>
              <a:avLst/>
              <a:gdLst>
                <a:gd name="T0" fmla="*/ 53 w 66"/>
                <a:gd name="T1" fmla="*/ 133 h 133"/>
                <a:gd name="T2" fmla="*/ 49 w 66"/>
                <a:gd name="T3" fmla="*/ 118 h 133"/>
                <a:gd name="T4" fmla="*/ 49 w 66"/>
                <a:gd name="T5" fmla="*/ 101 h 133"/>
                <a:gd name="T6" fmla="*/ 56 w 66"/>
                <a:gd name="T7" fmla="*/ 67 h 133"/>
                <a:gd name="T8" fmla="*/ 60 w 66"/>
                <a:gd name="T9" fmla="*/ 23 h 133"/>
                <a:gd name="T10" fmla="*/ 34 w 66"/>
                <a:gd name="T11" fmla="*/ 3 h 133"/>
                <a:gd name="T12" fmla="*/ 1 w 66"/>
                <a:gd name="T13" fmla="*/ 30 h 133"/>
                <a:gd name="T14" fmla="*/ 14 w 66"/>
                <a:gd name="T15" fmla="*/ 50 h 133"/>
                <a:gd name="T16" fmla="*/ 37 w 66"/>
                <a:gd name="T17" fmla="*/ 46 h 133"/>
                <a:gd name="T18" fmla="*/ 35 w 66"/>
                <a:gd name="T19" fmla="*/ 24 h 133"/>
                <a:gd name="T20" fmla="*/ 17 w 66"/>
                <a:gd name="T21" fmla="*/ 25 h 133"/>
                <a:gd name="T22" fmla="*/ 21 w 66"/>
                <a:gd name="T23" fmla="*/ 33 h 133"/>
                <a:gd name="T24" fmla="*/ 30 w 66"/>
                <a:gd name="T25" fmla="*/ 31 h 133"/>
                <a:gd name="T26" fmla="*/ 34 w 66"/>
                <a:gd name="T27" fmla="*/ 45 h 133"/>
                <a:gd name="T28" fmla="*/ 15 w 66"/>
                <a:gd name="T29" fmla="*/ 21 h 133"/>
                <a:gd name="T30" fmla="*/ 51 w 66"/>
                <a:gd name="T31" fmla="*/ 32 h 133"/>
                <a:gd name="T32" fmla="*/ 43 w 66"/>
                <a:gd name="T33" fmla="*/ 77 h 133"/>
                <a:gd name="T34" fmla="*/ 49 w 66"/>
                <a:gd name="T35" fmla="*/ 124 h 133"/>
                <a:gd name="T36" fmla="*/ 53 w 66"/>
                <a:gd name="T37" fmla="*/ 133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6" h="133">
                  <a:moveTo>
                    <a:pt x="53" y="133"/>
                  </a:moveTo>
                  <a:cubicBezTo>
                    <a:pt x="51" y="129"/>
                    <a:pt x="50" y="123"/>
                    <a:pt x="49" y="118"/>
                  </a:cubicBezTo>
                  <a:cubicBezTo>
                    <a:pt x="48" y="113"/>
                    <a:pt x="48" y="107"/>
                    <a:pt x="49" y="101"/>
                  </a:cubicBezTo>
                  <a:cubicBezTo>
                    <a:pt x="49" y="90"/>
                    <a:pt x="52" y="78"/>
                    <a:pt x="56" y="67"/>
                  </a:cubicBezTo>
                  <a:cubicBezTo>
                    <a:pt x="62" y="53"/>
                    <a:pt x="66" y="38"/>
                    <a:pt x="60" y="23"/>
                  </a:cubicBezTo>
                  <a:cubicBezTo>
                    <a:pt x="54" y="11"/>
                    <a:pt x="47" y="5"/>
                    <a:pt x="34" y="3"/>
                  </a:cubicBezTo>
                  <a:cubicBezTo>
                    <a:pt x="19" y="0"/>
                    <a:pt x="0" y="11"/>
                    <a:pt x="1" y="30"/>
                  </a:cubicBezTo>
                  <a:cubicBezTo>
                    <a:pt x="1" y="38"/>
                    <a:pt x="5" y="47"/>
                    <a:pt x="14" y="50"/>
                  </a:cubicBezTo>
                  <a:cubicBezTo>
                    <a:pt x="21" y="53"/>
                    <a:pt x="32" y="52"/>
                    <a:pt x="37" y="46"/>
                  </a:cubicBezTo>
                  <a:cubicBezTo>
                    <a:pt x="42" y="40"/>
                    <a:pt x="40" y="29"/>
                    <a:pt x="35" y="24"/>
                  </a:cubicBezTo>
                  <a:cubicBezTo>
                    <a:pt x="30" y="19"/>
                    <a:pt x="19" y="17"/>
                    <a:pt x="17" y="25"/>
                  </a:cubicBezTo>
                  <a:cubicBezTo>
                    <a:pt x="16" y="29"/>
                    <a:pt x="18" y="32"/>
                    <a:pt x="21" y="33"/>
                  </a:cubicBezTo>
                  <a:cubicBezTo>
                    <a:pt x="26" y="36"/>
                    <a:pt x="27" y="32"/>
                    <a:pt x="30" y="31"/>
                  </a:cubicBezTo>
                  <a:cubicBezTo>
                    <a:pt x="38" y="28"/>
                    <a:pt x="39" y="40"/>
                    <a:pt x="34" y="45"/>
                  </a:cubicBezTo>
                  <a:cubicBezTo>
                    <a:pt x="19" y="58"/>
                    <a:pt x="4" y="34"/>
                    <a:pt x="15" y="21"/>
                  </a:cubicBezTo>
                  <a:cubicBezTo>
                    <a:pt x="26" y="8"/>
                    <a:pt x="48" y="17"/>
                    <a:pt x="51" y="32"/>
                  </a:cubicBezTo>
                  <a:cubicBezTo>
                    <a:pt x="54" y="46"/>
                    <a:pt x="45" y="63"/>
                    <a:pt x="43" y="77"/>
                  </a:cubicBezTo>
                  <a:cubicBezTo>
                    <a:pt x="41" y="93"/>
                    <a:pt x="44" y="110"/>
                    <a:pt x="49" y="124"/>
                  </a:cubicBezTo>
                  <a:cubicBezTo>
                    <a:pt x="50" y="127"/>
                    <a:pt x="51" y="131"/>
                    <a:pt x="53" y="133"/>
                  </a:cubicBezTo>
                  <a:close/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9" name="Freeform 78"/>
            <p:cNvSpPr/>
            <p:nvPr/>
          </p:nvSpPr>
          <p:spPr bwMode="auto">
            <a:xfrm>
              <a:off x="8786763" y="-4231629"/>
              <a:ext cx="554038" cy="301625"/>
            </a:xfrm>
            <a:custGeom>
              <a:avLst/>
              <a:gdLst>
                <a:gd name="T0" fmla="*/ 131 w 131"/>
                <a:gd name="T1" fmla="*/ 71 h 71"/>
                <a:gd name="T2" fmla="*/ 117 w 131"/>
                <a:gd name="T3" fmla="*/ 66 h 71"/>
                <a:gd name="T4" fmla="*/ 102 w 131"/>
                <a:gd name="T5" fmla="*/ 56 h 71"/>
                <a:gd name="T6" fmla="*/ 79 w 131"/>
                <a:gd name="T7" fmla="*/ 31 h 71"/>
                <a:gd name="T8" fmla="*/ 44 w 131"/>
                <a:gd name="T9" fmla="*/ 3 h 71"/>
                <a:gd name="T10" fmla="*/ 13 w 131"/>
                <a:gd name="T11" fmla="*/ 12 h 71"/>
                <a:gd name="T12" fmla="*/ 16 w 131"/>
                <a:gd name="T13" fmla="*/ 55 h 71"/>
                <a:gd name="T14" fmla="*/ 40 w 131"/>
                <a:gd name="T15" fmla="*/ 56 h 71"/>
                <a:gd name="T16" fmla="*/ 50 w 131"/>
                <a:gd name="T17" fmla="*/ 34 h 71"/>
                <a:gd name="T18" fmla="*/ 31 w 131"/>
                <a:gd name="T19" fmla="*/ 24 h 71"/>
                <a:gd name="T20" fmla="*/ 22 w 131"/>
                <a:gd name="T21" fmla="*/ 39 h 71"/>
                <a:gd name="T22" fmla="*/ 31 w 131"/>
                <a:gd name="T23" fmla="*/ 40 h 71"/>
                <a:gd name="T24" fmla="*/ 34 w 131"/>
                <a:gd name="T25" fmla="*/ 31 h 71"/>
                <a:gd name="T26" fmla="*/ 47 w 131"/>
                <a:gd name="T27" fmla="*/ 36 h 71"/>
                <a:gd name="T28" fmla="*/ 17 w 131"/>
                <a:gd name="T29" fmla="*/ 38 h 71"/>
                <a:gd name="T30" fmla="*/ 47 w 131"/>
                <a:gd name="T31" fmla="*/ 15 h 71"/>
                <a:gd name="T32" fmla="*/ 79 w 131"/>
                <a:gd name="T33" fmla="*/ 47 h 71"/>
                <a:gd name="T34" fmla="*/ 121 w 131"/>
                <a:gd name="T35" fmla="*/ 69 h 71"/>
                <a:gd name="T36" fmla="*/ 131 w 131"/>
                <a:gd name="T37" fmla="*/ 71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31" h="71">
                  <a:moveTo>
                    <a:pt x="131" y="71"/>
                  </a:moveTo>
                  <a:cubicBezTo>
                    <a:pt x="126" y="71"/>
                    <a:pt x="121" y="67"/>
                    <a:pt x="117" y="66"/>
                  </a:cubicBezTo>
                  <a:cubicBezTo>
                    <a:pt x="111" y="63"/>
                    <a:pt x="106" y="60"/>
                    <a:pt x="102" y="56"/>
                  </a:cubicBezTo>
                  <a:cubicBezTo>
                    <a:pt x="93" y="49"/>
                    <a:pt x="85" y="40"/>
                    <a:pt x="79" y="31"/>
                  </a:cubicBezTo>
                  <a:cubicBezTo>
                    <a:pt x="70" y="18"/>
                    <a:pt x="60" y="6"/>
                    <a:pt x="44" y="3"/>
                  </a:cubicBezTo>
                  <a:cubicBezTo>
                    <a:pt x="32" y="0"/>
                    <a:pt x="22" y="3"/>
                    <a:pt x="13" y="12"/>
                  </a:cubicBezTo>
                  <a:cubicBezTo>
                    <a:pt x="2" y="23"/>
                    <a:pt x="0" y="45"/>
                    <a:pt x="16" y="55"/>
                  </a:cubicBezTo>
                  <a:cubicBezTo>
                    <a:pt x="24" y="60"/>
                    <a:pt x="33" y="61"/>
                    <a:pt x="40" y="56"/>
                  </a:cubicBezTo>
                  <a:cubicBezTo>
                    <a:pt x="47" y="51"/>
                    <a:pt x="52" y="43"/>
                    <a:pt x="50" y="34"/>
                  </a:cubicBezTo>
                  <a:cubicBezTo>
                    <a:pt x="48" y="27"/>
                    <a:pt x="38" y="22"/>
                    <a:pt x="31" y="24"/>
                  </a:cubicBezTo>
                  <a:cubicBezTo>
                    <a:pt x="24" y="25"/>
                    <a:pt x="16" y="33"/>
                    <a:pt x="22" y="39"/>
                  </a:cubicBezTo>
                  <a:cubicBezTo>
                    <a:pt x="24" y="42"/>
                    <a:pt x="27" y="42"/>
                    <a:pt x="31" y="40"/>
                  </a:cubicBezTo>
                  <a:cubicBezTo>
                    <a:pt x="35" y="38"/>
                    <a:pt x="33" y="35"/>
                    <a:pt x="34" y="31"/>
                  </a:cubicBezTo>
                  <a:cubicBezTo>
                    <a:pt x="36" y="23"/>
                    <a:pt x="47" y="30"/>
                    <a:pt x="47" y="36"/>
                  </a:cubicBezTo>
                  <a:cubicBezTo>
                    <a:pt x="49" y="56"/>
                    <a:pt x="21" y="55"/>
                    <a:pt x="17" y="38"/>
                  </a:cubicBezTo>
                  <a:cubicBezTo>
                    <a:pt x="13" y="22"/>
                    <a:pt x="33" y="9"/>
                    <a:pt x="47" y="15"/>
                  </a:cubicBezTo>
                  <a:cubicBezTo>
                    <a:pt x="60" y="20"/>
                    <a:pt x="69" y="38"/>
                    <a:pt x="79" y="47"/>
                  </a:cubicBezTo>
                  <a:cubicBezTo>
                    <a:pt x="91" y="58"/>
                    <a:pt x="106" y="65"/>
                    <a:pt x="121" y="69"/>
                  </a:cubicBezTo>
                  <a:cubicBezTo>
                    <a:pt x="125" y="70"/>
                    <a:pt x="128" y="71"/>
                    <a:pt x="131" y="71"/>
                  </a:cubicBezTo>
                  <a:close/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0" name="Freeform 79"/>
            <p:cNvSpPr/>
            <p:nvPr/>
          </p:nvSpPr>
          <p:spPr bwMode="auto">
            <a:xfrm>
              <a:off x="9218563" y="-4077642"/>
              <a:ext cx="490538" cy="492125"/>
            </a:xfrm>
            <a:custGeom>
              <a:avLst/>
              <a:gdLst>
                <a:gd name="T0" fmla="*/ 46 w 116"/>
                <a:gd name="T1" fmla="*/ 109 h 116"/>
                <a:gd name="T2" fmla="*/ 109 w 116"/>
                <a:gd name="T3" fmla="*/ 70 h 116"/>
                <a:gd name="T4" fmla="*/ 70 w 116"/>
                <a:gd name="T5" fmla="*/ 6 h 116"/>
                <a:gd name="T6" fmla="*/ 6 w 116"/>
                <a:gd name="T7" fmla="*/ 46 h 116"/>
                <a:gd name="T8" fmla="*/ 46 w 116"/>
                <a:gd name="T9" fmla="*/ 109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6" h="116">
                  <a:moveTo>
                    <a:pt x="46" y="109"/>
                  </a:moveTo>
                  <a:cubicBezTo>
                    <a:pt x="74" y="116"/>
                    <a:pt x="103" y="98"/>
                    <a:pt x="109" y="70"/>
                  </a:cubicBezTo>
                  <a:cubicBezTo>
                    <a:pt x="116" y="41"/>
                    <a:pt x="98" y="13"/>
                    <a:pt x="70" y="6"/>
                  </a:cubicBezTo>
                  <a:cubicBezTo>
                    <a:pt x="41" y="0"/>
                    <a:pt x="13" y="18"/>
                    <a:pt x="6" y="46"/>
                  </a:cubicBezTo>
                  <a:cubicBezTo>
                    <a:pt x="0" y="74"/>
                    <a:pt x="17" y="103"/>
                    <a:pt x="46" y="109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1" name="Freeform 80"/>
            <p:cNvSpPr/>
            <p:nvPr/>
          </p:nvSpPr>
          <p:spPr bwMode="auto">
            <a:xfrm>
              <a:off x="9069338" y="-3844279"/>
              <a:ext cx="446088" cy="722313"/>
            </a:xfrm>
            <a:custGeom>
              <a:avLst/>
              <a:gdLst>
                <a:gd name="T0" fmla="*/ 38 w 105"/>
                <a:gd name="T1" fmla="*/ 147 h 170"/>
                <a:gd name="T2" fmla="*/ 97 w 105"/>
                <a:gd name="T3" fmla="*/ 97 h 170"/>
                <a:gd name="T4" fmla="*/ 102 w 105"/>
                <a:gd name="T5" fmla="*/ 53 h 170"/>
                <a:gd name="T6" fmla="*/ 97 w 105"/>
                <a:gd name="T7" fmla="*/ 26 h 170"/>
                <a:gd name="T8" fmla="*/ 102 w 105"/>
                <a:gd name="T9" fmla="*/ 0 h 170"/>
                <a:gd name="T10" fmla="*/ 90 w 105"/>
                <a:gd name="T11" fmla="*/ 13 h 170"/>
                <a:gd name="T12" fmla="*/ 72 w 105"/>
                <a:gd name="T13" fmla="*/ 27 h 170"/>
                <a:gd name="T14" fmla="*/ 38 w 105"/>
                <a:gd name="T15" fmla="*/ 51 h 170"/>
                <a:gd name="T16" fmla="*/ 15 w 105"/>
                <a:gd name="T17" fmla="*/ 97 h 170"/>
                <a:gd name="T18" fmla="*/ 12 w 105"/>
                <a:gd name="T19" fmla="*/ 151 h 170"/>
                <a:gd name="T20" fmla="*/ 7 w 105"/>
                <a:gd name="T21" fmla="*/ 161 h 170"/>
                <a:gd name="T22" fmla="*/ 4 w 105"/>
                <a:gd name="T23" fmla="*/ 166 h 170"/>
                <a:gd name="T24" fmla="*/ 2 w 105"/>
                <a:gd name="T25" fmla="*/ 168 h 170"/>
                <a:gd name="T26" fmla="*/ 0 w 105"/>
                <a:gd name="T27" fmla="*/ 170 h 170"/>
                <a:gd name="T28" fmla="*/ 3 w 105"/>
                <a:gd name="T29" fmla="*/ 168 h 170"/>
                <a:gd name="T30" fmla="*/ 6 w 105"/>
                <a:gd name="T31" fmla="*/ 166 h 170"/>
                <a:gd name="T32" fmla="*/ 11 w 105"/>
                <a:gd name="T33" fmla="*/ 162 h 170"/>
                <a:gd name="T34" fmla="*/ 23 w 105"/>
                <a:gd name="T35" fmla="*/ 154 h 170"/>
                <a:gd name="T36" fmla="*/ 38 w 105"/>
                <a:gd name="T37" fmla="*/ 147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05" h="170">
                  <a:moveTo>
                    <a:pt x="38" y="147"/>
                  </a:moveTo>
                  <a:cubicBezTo>
                    <a:pt x="61" y="136"/>
                    <a:pt x="87" y="122"/>
                    <a:pt x="97" y="97"/>
                  </a:cubicBezTo>
                  <a:cubicBezTo>
                    <a:pt x="103" y="83"/>
                    <a:pt x="105" y="68"/>
                    <a:pt x="102" y="53"/>
                  </a:cubicBezTo>
                  <a:cubicBezTo>
                    <a:pt x="100" y="43"/>
                    <a:pt x="97" y="35"/>
                    <a:pt x="97" y="26"/>
                  </a:cubicBezTo>
                  <a:cubicBezTo>
                    <a:pt x="98" y="17"/>
                    <a:pt x="100" y="8"/>
                    <a:pt x="102" y="0"/>
                  </a:cubicBezTo>
                  <a:cubicBezTo>
                    <a:pt x="101" y="4"/>
                    <a:pt x="93" y="10"/>
                    <a:pt x="90" y="13"/>
                  </a:cubicBezTo>
                  <a:cubicBezTo>
                    <a:pt x="84" y="18"/>
                    <a:pt x="78" y="22"/>
                    <a:pt x="72" y="27"/>
                  </a:cubicBezTo>
                  <a:cubicBezTo>
                    <a:pt x="60" y="34"/>
                    <a:pt x="48" y="41"/>
                    <a:pt x="38" y="51"/>
                  </a:cubicBezTo>
                  <a:cubicBezTo>
                    <a:pt x="25" y="63"/>
                    <a:pt x="18" y="80"/>
                    <a:pt x="15" y="97"/>
                  </a:cubicBezTo>
                  <a:cubicBezTo>
                    <a:pt x="12" y="115"/>
                    <a:pt x="17" y="133"/>
                    <a:pt x="12" y="151"/>
                  </a:cubicBezTo>
                  <a:cubicBezTo>
                    <a:pt x="10" y="154"/>
                    <a:pt x="9" y="158"/>
                    <a:pt x="7" y="161"/>
                  </a:cubicBezTo>
                  <a:cubicBezTo>
                    <a:pt x="6" y="163"/>
                    <a:pt x="5" y="164"/>
                    <a:pt x="4" y="166"/>
                  </a:cubicBezTo>
                  <a:cubicBezTo>
                    <a:pt x="3" y="167"/>
                    <a:pt x="3" y="167"/>
                    <a:pt x="2" y="168"/>
                  </a:cubicBezTo>
                  <a:cubicBezTo>
                    <a:pt x="1" y="169"/>
                    <a:pt x="1" y="170"/>
                    <a:pt x="0" y="170"/>
                  </a:cubicBezTo>
                  <a:cubicBezTo>
                    <a:pt x="2" y="169"/>
                    <a:pt x="2" y="169"/>
                    <a:pt x="3" y="168"/>
                  </a:cubicBezTo>
                  <a:cubicBezTo>
                    <a:pt x="4" y="168"/>
                    <a:pt x="5" y="167"/>
                    <a:pt x="6" y="166"/>
                  </a:cubicBezTo>
                  <a:cubicBezTo>
                    <a:pt x="8" y="165"/>
                    <a:pt x="9" y="163"/>
                    <a:pt x="11" y="162"/>
                  </a:cubicBezTo>
                  <a:cubicBezTo>
                    <a:pt x="15" y="159"/>
                    <a:pt x="19" y="157"/>
                    <a:pt x="23" y="154"/>
                  </a:cubicBezTo>
                  <a:cubicBezTo>
                    <a:pt x="28" y="152"/>
                    <a:pt x="33" y="149"/>
                    <a:pt x="38" y="147"/>
                  </a:cubicBezTo>
                </a:path>
              </a:pathLst>
            </a:custGeom>
            <a:gradFill flip="none" rotWithShape="1">
              <a:gsLst>
                <a:gs pos="79000">
                  <a:srgbClr val="FDF2C4"/>
                </a:gs>
                <a:gs pos="5505">
                  <a:srgbClr val="977037"/>
                </a:gs>
                <a:gs pos="34000">
                  <a:srgbClr val="D4B486"/>
                </a:gs>
                <a:gs pos="100000">
                  <a:srgbClr val="977037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2" name="Freeform 81"/>
            <p:cNvSpPr/>
            <p:nvPr/>
          </p:nvSpPr>
          <p:spPr bwMode="auto">
            <a:xfrm>
              <a:off x="9226501" y="-3844279"/>
              <a:ext cx="288925" cy="479425"/>
            </a:xfrm>
            <a:custGeom>
              <a:avLst/>
              <a:gdLst>
                <a:gd name="T0" fmla="*/ 65 w 68"/>
                <a:gd name="T1" fmla="*/ 53 h 113"/>
                <a:gd name="T2" fmla="*/ 60 w 68"/>
                <a:gd name="T3" fmla="*/ 26 h 113"/>
                <a:gd name="T4" fmla="*/ 65 w 68"/>
                <a:gd name="T5" fmla="*/ 0 h 113"/>
                <a:gd name="T6" fmla="*/ 53 w 68"/>
                <a:gd name="T7" fmla="*/ 13 h 113"/>
                <a:gd name="T8" fmla="*/ 35 w 68"/>
                <a:gd name="T9" fmla="*/ 27 h 113"/>
                <a:gd name="T10" fmla="*/ 1 w 68"/>
                <a:gd name="T11" fmla="*/ 51 h 113"/>
                <a:gd name="T12" fmla="*/ 0 w 68"/>
                <a:gd name="T13" fmla="*/ 52 h 113"/>
                <a:gd name="T14" fmla="*/ 36 w 68"/>
                <a:gd name="T15" fmla="*/ 50 h 113"/>
                <a:gd name="T16" fmla="*/ 8 w 68"/>
                <a:gd name="T17" fmla="*/ 113 h 113"/>
                <a:gd name="T18" fmla="*/ 48 w 68"/>
                <a:gd name="T19" fmla="*/ 58 h 113"/>
                <a:gd name="T20" fmla="*/ 59 w 68"/>
                <a:gd name="T21" fmla="*/ 99 h 113"/>
                <a:gd name="T22" fmla="*/ 60 w 68"/>
                <a:gd name="T23" fmla="*/ 97 h 113"/>
                <a:gd name="T24" fmla="*/ 65 w 68"/>
                <a:gd name="T25" fmla="*/ 53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8" h="113">
                  <a:moveTo>
                    <a:pt x="65" y="53"/>
                  </a:moveTo>
                  <a:cubicBezTo>
                    <a:pt x="63" y="43"/>
                    <a:pt x="60" y="35"/>
                    <a:pt x="60" y="26"/>
                  </a:cubicBezTo>
                  <a:cubicBezTo>
                    <a:pt x="61" y="17"/>
                    <a:pt x="63" y="8"/>
                    <a:pt x="65" y="0"/>
                  </a:cubicBezTo>
                  <a:cubicBezTo>
                    <a:pt x="64" y="4"/>
                    <a:pt x="56" y="10"/>
                    <a:pt x="53" y="13"/>
                  </a:cubicBezTo>
                  <a:cubicBezTo>
                    <a:pt x="47" y="18"/>
                    <a:pt x="41" y="22"/>
                    <a:pt x="35" y="27"/>
                  </a:cubicBezTo>
                  <a:cubicBezTo>
                    <a:pt x="23" y="34"/>
                    <a:pt x="11" y="41"/>
                    <a:pt x="1" y="51"/>
                  </a:cubicBezTo>
                  <a:cubicBezTo>
                    <a:pt x="0" y="51"/>
                    <a:pt x="0" y="52"/>
                    <a:pt x="0" y="52"/>
                  </a:cubicBezTo>
                  <a:cubicBezTo>
                    <a:pt x="26" y="50"/>
                    <a:pt x="32" y="43"/>
                    <a:pt x="36" y="50"/>
                  </a:cubicBezTo>
                  <a:cubicBezTo>
                    <a:pt x="36" y="76"/>
                    <a:pt x="22" y="98"/>
                    <a:pt x="8" y="113"/>
                  </a:cubicBezTo>
                  <a:cubicBezTo>
                    <a:pt x="38" y="88"/>
                    <a:pt x="40" y="52"/>
                    <a:pt x="48" y="58"/>
                  </a:cubicBezTo>
                  <a:cubicBezTo>
                    <a:pt x="58" y="70"/>
                    <a:pt x="61" y="86"/>
                    <a:pt x="59" y="99"/>
                  </a:cubicBezTo>
                  <a:cubicBezTo>
                    <a:pt x="59" y="98"/>
                    <a:pt x="60" y="98"/>
                    <a:pt x="60" y="97"/>
                  </a:cubicBezTo>
                  <a:cubicBezTo>
                    <a:pt x="66" y="83"/>
                    <a:pt x="68" y="68"/>
                    <a:pt x="65" y="53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3" name="Freeform 82"/>
            <p:cNvSpPr/>
            <p:nvPr/>
          </p:nvSpPr>
          <p:spPr bwMode="auto">
            <a:xfrm>
              <a:off x="9493201" y="-3823642"/>
              <a:ext cx="407988" cy="742950"/>
            </a:xfrm>
            <a:custGeom>
              <a:avLst/>
              <a:gdLst>
                <a:gd name="T0" fmla="*/ 93 w 96"/>
                <a:gd name="T1" fmla="*/ 130 h 175"/>
                <a:gd name="T2" fmla="*/ 80 w 96"/>
                <a:gd name="T3" fmla="*/ 54 h 175"/>
                <a:gd name="T4" fmla="*/ 45 w 96"/>
                <a:gd name="T5" fmla="*/ 27 h 175"/>
                <a:gd name="T6" fmla="*/ 19 w 96"/>
                <a:gd name="T7" fmla="*/ 17 h 175"/>
                <a:gd name="T8" fmla="*/ 0 w 96"/>
                <a:gd name="T9" fmla="*/ 0 h 175"/>
                <a:gd name="T10" fmla="*/ 4 w 96"/>
                <a:gd name="T11" fmla="*/ 17 h 175"/>
                <a:gd name="T12" fmla="*/ 7 w 96"/>
                <a:gd name="T13" fmla="*/ 39 h 175"/>
                <a:gd name="T14" fmla="*/ 10 w 96"/>
                <a:gd name="T15" fmla="*/ 81 h 175"/>
                <a:gd name="T16" fmla="*/ 39 w 96"/>
                <a:gd name="T17" fmla="*/ 125 h 175"/>
                <a:gd name="T18" fmla="*/ 82 w 96"/>
                <a:gd name="T19" fmla="*/ 155 h 175"/>
                <a:gd name="T20" fmla="*/ 89 w 96"/>
                <a:gd name="T21" fmla="*/ 164 h 175"/>
                <a:gd name="T22" fmla="*/ 91 w 96"/>
                <a:gd name="T23" fmla="*/ 170 h 175"/>
                <a:gd name="T24" fmla="*/ 93 w 96"/>
                <a:gd name="T25" fmla="*/ 172 h 175"/>
                <a:gd name="T26" fmla="*/ 93 w 96"/>
                <a:gd name="T27" fmla="*/ 175 h 175"/>
                <a:gd name="T28" fmla="*/ 93 w 96"/>
                <a:gd name="T29" fmla="*/ 171 h 175"/>
                <a:gd name="T30" fmla="*/ 93 w 96"/>
                <a:gd name="T31" fmla="*/ 168 h 175"/>
                <a:gd name="T32" fmla="*/ 92 w 96"/>
                <a:gd name="T33" fmla="*/ 161 h 175"/>
                <a:gd name="T34" fmla="*/ 92 w 96"/>
                <a:gd name="T35" fmla="*/ 147 h 175"/>
                <a:gd name="T36" fmla="*/ 93 w 96"/>
                <a:gd name="T37" fmla="*/ 130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96" h="175">
                  <a:moveTo>
                    <a:pt x="93" y="130"/>
                  </a:moveTo>
                  <a:cubicBezTo>
                    <a:pt x="96" y="105"/>
                    <a:pt x="96" y="75"/>
                    <a:pt x="80" y="54"/>
                  </a:cubicBezTo>
                  <a:cubicBezTo>
                    <a:pt x="71" y="42"/>
                    <a:pt x="59" y="33"/>
                    <a:pt x="45" y="27"/>
                  </a:cubicBezTo>
                  <a:cubicBezTo>
                    <a:pt x="36" y="24"/>
                    <a:pt x="27" y="23"/>
                    <a:pt x="19" y="17"/>
                  </a:cubicBezTo>
                  <a:cubicBezTo>
                    <a:pt x="12" y="12"/>
                    <a:pt x="6" y="6"/>
                    <a:pt x="0" y="0"/>
                  </a:cubicBezTo>
                  <a:cubicBezTo>
                    <a:pt x="3" y="3"/>
                    <a:pt x="3" y="13"/>
                    <a:pt x="4" y="17"/>
                  </a:cubicBezTo>
                  <a:cubicBezTo>
                    <a:pt x="6" y="25"/>
                    <a:pt x="7" y="32"/>
                    <a:pt x="7" y="39"/>
                  </a:cubicBezTo>
                  <a:cubicBezTo>
                    <a:pt x="8" y="53"/>
                    <a:pt x="7" y="68"/>
                    <a:pt x="10" y="81"/>
                  </a:cubicBezTo>
                  <a:cubicBezTo>
                    <a:pt x="14" y="99"/>
                    <a:pt x="25" y="113"/>
                    <a:pt x="39" y="125"/>
                  </a:cubicBezTo>
                  <a:cubicBezTo>
                    <a:pt x="52" y="136"/>
                    <a:pt x="71" y="141"/>
                    <a:pt x="82" y="155"/>
                  </a:cubicBezTo>
                  <a:cubicBezTo>
                    <a:pt x="85" y="158"/>
                    <a:pt x="87" y="161"/>
                    <a:pt x="89" y="164"/>
                  </a:cubicBezTo>
                  <a:cubicBezTo>
                    <a:pt x="90" y="166"/>
                    <a:pt x="91" y="168"/>
                    <a:pt x="91" y="170"/>
                  </a:cubicBezTo>
                  <a:cubicBezTo>
                    <a:pt x="92" y="171"/>
                    <a:pt x="92" y="171"/>
                    <a:pt x="93" y="172"/>
                  </a:cubicBezTo>
                  <a:cubicBezTo>
                    <a:pt x="93" y="173"/>
                    <a:pt x="93" y="174"/>
                    <a:pt x="93" y="175"/>
                  </a:cubicBezTo>
                  <a:cubicBezTo>
                    <a:pt x="93" y="172"/>
                    <a:pt x="93" y="172"/>
                    <a:pt x="93" y="171"/>
                  </a:cubicBezTo>
                  <a:cubicBezTo>
                    <a:pt x="93" y="170"/>
                    <a:pt x="93" y="169"/>
                    <a:pt x="93" y="168"/>
                  </a:cubicBezTo>
                  <a:cubicBezTo>
                    <a:pt x="93" y="165"/>
                    <a:pt x="92" y="164"/>
                    <a:pt x="92" y="161"/>
                  </a:cubicBezTo>
                  <a:cubicBezTo>
                    <a:pt x="92" y="157"/>
                    <a:pt x="92" y="152"/>
                    <a:pt x="92" y="147"/>
                  </a:cubicBezTo>
                  <a:cubicBezTo>
                    <a:pt x="92" y="142"/>
                    <a:pt x="92" y="136"/>
                    <a:pt x="93" y="130"/>
                  </a:cubicBezTo>
                </a:path>
              </a:pathLst>
            </a:custGeom>
            <a:gradFill flip="none" rotWithShape="1">
              <a:gsLst>
                <a:gs pos="79000">
                  <a:srgbClr val="FDF2C4"/>
                </a:gs>
                <a:gs pos="5505">
                  <a:srgbClr val="977037"/>
                </a:gs>
                <a:gs pos="34000">
                  <a:srgbClr val="D4B486"/>
                </a:gs>
                <a:gs pos="100000">
                  <a:srgbClr val="977037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4" name="Freeform 83"/>
            <p:cNvSpPr/>
            <p:nvPr/>
          </p:nvSpPr>
          <p:spPr bwMode="auto">
            <a:xfrm>
              <a:off x="9493201" y="-3823642"/>
              <a:ext cx="347663" cy="454025"/>
            </a:xfrm>
            <a:custGeom>
              <a:avLst/>
              <a:gdLst>
                <a:gd name="T0" fmla="*/ 45 w 82"/>
                <a:gd name="T1" fmla="*/ 27 h 107"/>
                <a:gd name="T2" fmla="*/ 19 w 82"/>
                <a:gd name="T3" fmla="*/ 17 h 107"/>
                <a:gd name="T4" fmla="*/ 0 w 82"/>
                <a:gd name="T5" fmla="*/ 0 h 107"/>
                <a:gd name="T6" fmla="*/ 4 w 82"/>
                <a:gd name="T7" fmla="*/ 17 h 107"/>
                <a:gd name="T8" fmla="*/ 7 w 82"/>
                <a:gd name="T9" fmla="*/ 39 h 107"/>
                <a:gd name="T10" fmla="*/ 10 w 82"/>
                <a:gd name="T11" fmla="*/ 81 h 107"/>
                <a:gd name="T12" fmla="*/ 11 w 82"/>
                <a:gd name="T13" fmla="*/ 83 h 107"/>
                <a:gd name="T14" fmla="*/ 28 w 82"/>
                <a:gd name="T15" fmla="*/ 51 h 107"/>
                <a:gd name="T16" fmla="*/ 67 w 82"/>
                <a:gd name="T17" fmla="*/ 107 h 107"/>
                <a:gd name="T18" fmla="*/ 41 w 82"/>
                <a:gd name="T19" fmla="*/ 44 h 107"/>
                <a:gd name="T20" fmla="*/ 82 w 82"/>
                <a:gd name="T21" fmla="*/ 56 h 107"/>
                <a:gd name="T22" fmla="*/ 80 w 82"/>
                <a:gd name="T23" fmla="*/ 54 h 107"/>
                <a:gd name="T24" fmla="*/ 45 w 82"/>
                <a:gd name="T25" fmla="*/ 27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82" h="107">
                  <a:moveTo>
                    <a:pt x="45" y="27"/>
                  </a:moveTo>
                  <a:cubicBezTo>
                    <a:pt x="36" y="24"/>
                    <a:pt x="27" y="23"/>
                    <a:pt x="19" y="17"/>
                  </a:cubicBezTo>
                  <a:cubicBezTo>
                    <a:pt x="12" y="12"/>
                    <a:pt x="6" y="6"/>
                    <a:pt x="0" y="0"/>
                  </a:cubicBezTo>
                  <a:cubicBezTo>
                    <a:pt x="3" y="3"/>
                    <a:pt x="3" y="13"/>
                    <a:pt x="4" y="17"/>
                  </a:cubicBezTo>
                  <a:cubicBezTo>
                    <a:pt x="6" y="25"/>
                    <a:pt x="7" y="32"/>
                    <a:pt x="7" y="39"/>
                  </a:cubicBezTo>
                  <a:cubicBezTo>
                    <a:pt x="8" y="53"/>
                    <a:pt x="7" y="68"/>
                    <a:pt x="10" y="81"/>
                  </a:cubicBezTo>
                  <a:cubicBezTo>
                    <a:pt x="10" y="82"/>
                    <a:pt x="11" y="82"/>
                    <a:pt x="11" y="83"/>
                  </a:cubicBezTo>
                  <a:cubicBezTo>
                    <a:pt x="23" y="60"/>
                    <a:pt x="20" y="51"/>
                    <a:pt x="28" y="51"/>
                  </a:cubicBezTo>
                  <a:cubicBezTo>
                    <a:pt x="50" y="64"/>
                    <a:pt x="61" y="87"/>
                    <a:pt x="67" y="107"/>
                  </a:cubicBezTo>
                  <a:cubicBezTo>
                    <a:pt x="61" y="69"/>
                    <a:pt x="32" y="48"/>
                    <a:pt x="41" y="44"/>
                  </a:cubicBezTo>
                  <a:cubicBezTo>
                    <a:pt x="56" y="42"/>
                    <a:pt x="72" y="48"/>
                    <a:pt x="82" y="56"/>
                  </a:cubicBezTo>
                  <a:cubicBezTo>
                    <a:pt x="81" y="56"/>
                    <a:pt x="81" y="55"/>
                    <a:pt x="80" y="54"/>
                  </a:cubicBezTo>
                  <a:cubicBezTo>
                    <a:pt x="71" y="42"/>
                    <a:pt x="59" y="33"/>
                    <a:pt x="45" y="27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5" name="Freeform 84"/>
            <p:cNvSpPr/>
            <p:nvPr/>
          </p:nvSpPr>
          <p:spPr bwMode="auto">
            <a:xfrm>
              <a:off x="9505901" y="-3960167"/>
              <a:ext cx="839788" cy="344488"/>
            </a:xfrm>
            <a:custGeom>
              <a:avLst/>
              <a:gdLst>
                <a:gd name="T0" fmla="*/ 161 w 198"/>
                <a:gd name="T1" fmla="*/ 34 h 81"/>
                <a:gd name="T2" fmla="*/ 91 w 198"/>
                <a:gd name="T3" fmla="*/ 2 h 81"/>
                <a:gd name="T4" fmla="*/ 49 w 198"/>
                <a:gd name="T5" fmla="*/ 16 h 81"/>
                <a:gd name="T6" fmla="*/ 26 w 198"/>
                <a:gd name="T7" fmla="*/ 32 h 81"/>
                <a:gd name="T8" fmla="*/ 0 w 198"/>
                <a:gd name="T9" fmla="*/ 38 h 81"/>
                <a:gd name="T10" fmla="*/ 18 w 198"/>
                <a:gd name="T11" fmla="*/ 44 h 81"/>
                <a:gd name="T12" fmla="*/ 38 w 198"/>
                <a:gd name="T13" fmla="*/ 54 h 81"/>
                <a:gd name="T14" fmla="*/ 74 w 198"/>
                <a:gd name="T15" fmla="*/ 75 h 81"/>
                <a:gd name="T16" fmla="*/ 126 w 198"/>
                <a:gd name="T17" fmla="*/ 76 h 81"/>
                <a:gd name="T18" fmla="*/ 176 w 198"/>
                <a:gd name="T19" fmla="*/ 56 h 81"/>
                <a:gd name="T20" fmla="*/ 187 w 198"/>
                <a:gd name="T21" fmla="*/ 56 h 81"/>
                <a:gd name="T22" fmla="*/ 193 w 198"/>
                <a:gd name="T23" fmla="*/ 57 h 81"/>
                <a:gd name="T24" fmla="*/ 196 w 198"/>
                <a:gd name="T25" fmla="*/ 58 h 81"/>
                <a:gd name="T26" fmla="*/ 198 w 198"/>
                <a:gd name="T27" fmla="*/ 58 h 81"/>
                <a:gd name="T28" fmla="*/ 195 w 198"/>
                <a:gd name="T29" fmla="*/ 57 h 81"/>
                <a:gd name="T30" fmla="*/ 192 w 198"/>
                <a:gd name="T31" fmla="*/ 55 h 81"/>
                <a:gd name="T32" fmla="*/ 186 w 198"/>
                <a:gd name="T33" fmla="*/ 52 h 81"/>
                <a:gd name="T34" fmla="*/ 174 w 198"/>
                <a:gd name="T35" fmla="*/ 44 h 81"/>
                <a:gd name="T36" fmla="*/ 161 w 198"/>
                <a:gd name="T37" fmla="*/ 34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98" h="81">
                  <a:moveTo>
                    <a:pt x="161" y="34"/>
                  </a:moveTo>
                  <a:cubicBezTo>
                    <a:pt x="142" y="18"/>
                    <a:pt x="117" y="0"/>
                    <a:pt x="91" y="2"/>
                  </a:cubicBezTo>
                  <a:cubicBezTo>
                    <a:pt x="76" y="3"/>
                    <a:pt x="61" y="7"/>
                    <a:pt x="49" y="16"/>
                  </a:cubicBezTo>
                  <a:cubicBezTo>
                    <a:pt x="41" y="22"/>
                    <a:pt x="35" y="28"/>
                    <a:pt x="26" y="32"/>
                  </a:cubicBezTo>
                  <a:cubicBezTo>
                    <a:pt x="18" y="35"/>
                    <a:pt x="9" y="37"/>
                    <a:pt x="0" y="38"/>
                  </a:cubicBezTo>
                  <a:cubicBezTo>
                    <a:pt x="5" y="38"/>
                    <a:pt x="13" y="42"/>
                    <a:pt x="18" y="44"/>
                  </a:cubicBezTo>
                  <a:cubicBezTo>
                    <a:pt x="25" y="47"/>
                    <a:pt x="31" y="50"/>
                    <a:pt x="38" y="54"/>
                  </a:cubicBezTo>
                  <a:cubicBezTo>
                    <a:pt x="50" y="61"/>
                    <a:pt x="61" y="70"/>
                    <a:pt x="74" y="75"/>
                  </a:cubicBezTo>
                  <a:cubicBezTo>
                    <a:pt x="91" y="81"/>
                    <a:pt x="109" y="81"/>
                    <a:pt x="126" y="76"/>
                  </a:cubicBezTo>
                  <a:cubicBezTo>
                    <a:pt x="143" y="71"/>
                    <a:pt x="158" y="58"/>
                    <a:pt x="176" y="56"/>
                  </a:cubicBezTo>
                  <a:cubicBezTo>
                    <a:pt x="179" y="56"/>
                    <a:pt x="183" y="56"/>
                    <a:pt x="187" y="56"/>
                  </a:cubicBezTo>
                  <a:cubicBezTo>
                    <a:pt x="189" y="56"/>
                    <a:pt x="191" y="57"/>
                    <a:pt x="193" y="57"/>
                  </a:cubicBezTo>
                  <a:cubicBezTo>
                    <a:pt x="194" y="57"/>
                    <a:pt x="195" y="57"/>
                    <a:pt x="196" y="58"/>
                  </a:cubicBezTo>
                  <a:cubicBezTo>
                    <a:pt x="196" y="58"/>
                    <a:pt x="197" y="58"/>
                    <a:pt x="198" y="58"/>
                  </a:cubicBezTo>
                  <a:cubicBezTo>
                    <a:pt x="196" y="57"/>
                    <a:pt x="196" y="57"/>
                    <a:pt x="195" y="57"/>
                  </a:cubicBezTo>
                  <a:cubicBezTo>
                    <a:pt x="194" y="56"/>
                    <a:pt x="193" y="55"/>
                    <a:pt x="192" y="55"/>
                  </a:cubicBezTo>
                  <a:cubicBezTo>
                    <a:pt x="190" y="54"/>
                    <a:pt x="188" y="53"/>
                    <a:pt x="186" y="52"/>
                  </a:cubicBezTo>
                  <a:cubicBezTo>
                    <a:pt x="182" y="50"/>
                    <a:pt x="178" y="47"/>
                    <a:pt x="174" y="44"/>
                  </a:cubicBezTo>
                  <a:cubicBezTo>
                    <a:pt x="170" y="41"/>
                    <a:pt x="165" y="38"/>
                    <a:pt x="161" y="34"/>
                  </a:cubicBezTo>
                </a:path>
              </a:pathLst>
            </a:custGeom>
            <a:gradFill flip="none" rotWithShape="1">
              <a:gsLst>
                <a:gs pos="79000">
                  <a:srgbClr val="FDF2C4"/>
                </a:gs>
                <a:gs pos="5505">
                  <a:srgbClr val="977037"/>
                </a:gs>
                <a:gs pos="34000">
                  <a:srgbClr val="D4B486"/>
                </a:gs>
                <a:gs pos="100000">
                  <a:srgbClr val="977037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6" name="Freeform 85"/>
            <p:cNvSpPr/>
            <p:nvPr/>
          </p:nvSpPr>
          <p:spPr bwMode="auto">
            <a:xfrm>
              <a:off x="9505901" y="-3950642"/>
              <a:ext cx="538163" cy="314325"/>
            </a:xfrm>
            <a:custGeom>
              <a:avLst/>
              <a:gdLst>
                <a:gd name="T0" fmla="*/ 49 w 127"/>
                <a:gd name="T1" fmla="*/ 14 h 74"/>
                <a:gd name="T2" fmla="*/ 26 w 127"/>
                <a:gd name="T3" fmla="*/ 30 h 74"/>
                <a:gd name="T4" fmla="*/ 0 w 127"/>
                <a:gd name="T5" fmla="*/ 36 h 74"/>
                <a:gd name="T6" fmla="*/ 18 w 127"/>
                <a:gd name="T7" fmla="*/ 42 h 74"/>
                <a:gd name="T8" fmla="*/ 38 w 127"/>
                <a:gd name="T9" fmla="*/ 52 h 74"/>
                <a:gd name="T10" fmla="*/ 74 w 127"/>
                <a:gd name="T11" fmla="*/ 73 h 74"/>
                <a:gd name="T12" fmla="*/ 76 w 127"/>
                <a:gd name="T13" fmla="*/ 74 h 74"/>
                <a:gd name="T14" fmla="*/ 59 w 127"/>
                <a:gd name="T15" fmla="*/ 42 h 74"/>
                <a:gd name="T16" fmla="*/ 127 w 127"/>
                <a:gd name="T17" fmla="*/ 40 h 74"/>
                <a:gd name="T18" fmla="*/ 76 w 127"/>
                <a:gd name="T19" fmla="*/ 31 h 74"/>
                <a:gd name="T20" fmla="*/ 61 w 127"/>
                <a:gd name="T21" fmla="*/ 27 h 74"/>
                <a:gd name="T22" fmla="*/ 93 w 127"/>
                <a:gd name="T23" fmla="*/ 0 h 74"/>
                <a:gd name="T24" fmla="*/ 92 w 127"/>
                <a:gd name="T25" fmla="*/ 0 h 74"/>
                <a:gd name="T26" fmla="*/ 91 w 127"/>
                <a:gd name="T27" fmla="*/ 0 h 74"/>
                <a:gd name="T28" fmla="*/ 49 w 127"/>
                <a:gd name="T29" fmla="*/ 14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27" h="74">
                  <a:moveTo>
                    <a:pt x="49" y="14"/>
                  </a:moveTo>
                  <a:cubicBezTo>
                    <a:pt x="41" y="20"/>
                    <a:pt x="35" y="26"/>
                    <a:pt x="26" y="30"/>
                  </a:cubicBezTo>
                  <a:cubicBezTo>
                    <a:pt x="18" y="33"/>
                    <a:pt x="9" y="35"/>
                    <a:pt x="0" y="36"/>
                  </a:cubicBezTo>
                  <a:cubicBezTo>
                    <a:pt x="5" y="36"/>
                    <a:pt x="13" y="40"/>
                    <a:pt x="18" y="42"/>
                  </a:cubicBezTo>
                  <a:cubicBezTo>
                    <a:pt x="25" y="45"/>
                    <a:pt x="31" y="48"/>
                    <a:pt x="38" y="52"/>
                  </a:cubicBezTo>
                  <a:cubicBezTo>
                    <a:pt x="50" y="59"/>
                    <a:pt x="61" y="68"/>
                    <a:pt x="74" y="73"/>
                  </a:cubicBezTo>
                  <a:cubicBezTo>
                    <a:pt x="75" y="73"/>
                    <a:pt x="75" y="73"/>
                    <a:pt x="76" y="74"/>
                  </a:cubicBezTo>
                  <a:cubicBezTo>
                    <a:pt x="63" y="50"/>
                    <a:pt x="54" y="48"/>
                    <a:pt x="59" y="42"/>
                  </a:cubicBezTo>
                  <a:cubicBezTo>
                    <a:pt x="82" y="30"/>
                    <a:pt x="108" y="34"/>
                    <a:pt x="127" y="40"/>
                  </a:cubicBezTo>
                  <a:cubicBezTo>
                    <a:pt x="108" y="31"/>
                    <a:pt x="89" y="31"/>
                    <a:pt x="76" y="31"/>
                  </a:cubicBezTo>
                  <a:cubicBezTo>
                    <a:pt x="66" y="31"/>
                    <a:pt x="60" y="31"/>
                    <a:pt x="61" y="27"/>
                  </a:cubicBezTo>
                  <a:cubicBezTo>
                    <a:pt x="67" y="13"/>
                    <a:pt x="81" y="4"/>
                    <a:pt x="93" y="0"/>
                  </a:cubicBezTo>
                  <a:cubicBezTo>
                    <a:pt x="93" y="0"/>
                    <a:pt x="93" y="0"/>
                    <a:pt x="92" y="0"/>
                  </a:cubicBezTo>
                  <a:cubicBezTo>
                    <a:pt x="92" y="0"/>
                    <a:pt x="91" y="0"/>
                    <a:pt x="91" y="0"/>
                  </a:cubicBezTo>
                  <a:cubicBezTo>
                    <a:pt x="76" y="1"/>
                    <a:pt x="61" y="5"/>
                    <a:pt x="49" y="14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7" name="Freeform 86"/>
            <p:cNvSpPr/>
            <p:nvPr/>
          </p:nvSpPr>
          <p:spPr bwMode="auto">
            <a:xfrm>
              <a:off x="9540826" y="-4495154"/>
              <a:ext cx="427038" cy="739775"/>
            </a:xfrm>
            <a:custGeom>
              <a:avLst/>
              <a:gdLst>
                <a:gd name="T0" fmla="*/ 64 w 101"/>
                <a:gd name="T1" fmla="*/ 25 h 174"/>
                <a:gd name="T2" fmla="*/ 7 w 101"/>
                <a:gd name="T3" fmla="*/ 76 h 174"/>
                <a:gd name="T4" fmla="*/ 3 w 101"/>
                <a:gd name="T5" fmla="*/ 121 h 174"/>
                <a:gd name="T6" fmla="*/ 9 w 101"/>
                <a:gd name="T7" fmla="*/ 148 h 174"/>
                <a:gd name="T8" fmla="*/ 5 w 101"/>
                <a:gd name="T9" fmla="*/ 174 h 174"/>
                <a:gd name="T10" fmla="*/ 17 w 101"/>
                <a:gd name="T11" fmla="*/ 160 h 174"/>
                <a:gd name="T12" fmla="*/ 34 w 101"/>
                <a:gd name="T13" fmla="*/ 146 h 174"/>
                <a:gd name="T14" fmla="*/ 67 w 101"/>
                <a:gd name="T15" fmla="*/ 121 h 174"/>
                <a:gd name="T16" fmla="*/ 89 w 101"/>
                <a:gd name="T17" fmla="*/ 73 h 174"/>
                <a:gd name="T18" fmla="*/ 90 w 101"/>
                <a:gd name="T19" fmla="*/ 20 h 174"/>
                <a:gd name="T20" fmla="*/ 95 w 101"/>
                <a:gd name="T21" fmla="*/ 10 h 174"/>
                <a:gd name="T22" fmla="*/ 98 w 101"/>
                <a:gd name="T23" fmla="*/ 4 h 174"/>
                <a:gd name="T24" fmla="*/ 99 w 101"/>
                <a:gd name="T25" fmla="*/ 2 h 174"/>
                <a:gd name="T26" fmla="*/ 101 w 101"/>
                <a:gd name="T27" fmla="*/ 0 h 174"/>
                <a:gd name="T28" fmla="*/ 98 w 101"/>
                <a:gd name="T29" fmla="*/ 2 h 174"/>
                <a:gd name="T30" fmla="*/ 95 w 101"/>
                <a:gd name="T31" fmla="*/ 4 h 174"/>
                <a:gd name="T32" fmla="*/ 91 w 101"/>
                <a:gd name="T33" fmla="*/ 8 h 174"/>
                <a:gd name="T34" fmla="*/ 79 w 101"/>
                <a:gd name="T35" fmla="*/ 17 h 174"/>
                <a:gd name="T36" fmla="*/ 64 w 101"/>
                <a:gd name="T37" fmla="*/ 25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01" h="174">
                  <a:moveTo>
                    <a:pt x="64" y="25"/>
                  </a:moveTo>
                  <a:cubicBezTo>
                    <a:pt x="41" y="36"/>
                    <a:pt x="16" y="51"/>
                    <a:pt x="7" y="76"/>
                  </a:cubicBezTo>
                  <a:cubicBezTo>
                    <a:pt x="2" y="91"/>
                    <a:pt x="0" y="106"/>
                    <a:pt x="3" y="121"/>
                  </a:cubicBezTo>
                  <a:cubicBezTo>
                    <a:pt x="6" y="130"/>
                    <a:pt x="9" y="138"/>
                    <a:pt x="9" y="148"/>
                  </a:cubicBezTo>
                  <a:cubicBezTo>
                    <a:pt x="8" y="157"/>
                    <a:pt x="7" y="165"/>
                    <a:pt x="5" y="174"/>
                  </a:cubicBezTo>
                  <a:cubicBezTo>
                    <a:pt x="6" y="169"/>
                    <a:pt x="13" y="164"/>
                    <a:pt x="17" y="160"/>
                  </a:cubicBezTo>
                  <a:cubicBezTo>
                    <a:pt x="22" y="155"/>
                    <a:pt x="28" y="150"/>
                    <a:pt x="34" y="146"/>
                  </a:cubicBezTo>
                  <a:cubicBezTo>
                    <a:pt x="45" y="138"/>
                    <a:pt x="58" y="130"/>
                    <a:pt x="67" y="121"/>
                  </a:cubicBezTo>
                  <a:cubicBezTo>
                    <a:pt x="80" y="108"/>
                    <a:pt x="86" y="91"/>
                    <a:pt x="89" y="73"/>
                  </a:cubicBezTo>
                  <a:cubicBezTo>
                    <a:pt x="91" y="56"/>
                    <a:pt x="85" y="37"/>
                    <a:pt x="90" y="20"/>
                  </a:cubicBezTo>
                  <a:cubicBezTo>
                    <a:pt x="91" y="16"/>
                    <a:pt x="93" y="13"/>
                    <a:pt x="95" y="10"/>
                  </a:cubicBezTo>
                  <a:cubicBezTo>
                    <a:pt x="96" y="8"/>
                    <a:pt x="97" y="6"/>
                    <a:pt x="98" y="4"/>
                  </a:cubicBezTo>
                  <a:cubicBezTo>
                    <a:pt x="98" y="4"/>
                    <a:pt x="99" y="3"/>
                    <a:pt x="99" y="2"/>
                  </a:cubicBezTo>
                  <a:cubicBezTo>
                    <a:pt x="100" y="1"/>
                    <a:pt x="100" y="1"/>
                    <a:pt x="101" y="0"/>
                  </a:cubicBezTo>
                  <a:cubicBezTo>
                    <a:pt x="99" y="2"/>
                    <a:pt x="99" y="2"/>
                    <a:pt x="98" y="2"/>
                  </a:cubicBezTo>
                  <a:cubicBezTo>
                    <a:pt x="97" y="3"/>
                    <a:pt x="96" y="4"/>
                    <a:pt x="95" y="4"/>
                  </a:cubicBezTo>
                  <a:cubicBezTo>
                    <a:pt x="94" y="6"/>
                    <a:pt x="92" y="7"/>
                    <a:pt x="91" y="8"/>
                  </a:cubicBezTo>
                  <a:cubicBezTo>
                    <a:pt x="87" y="11"/>
                    <a:pt x="83" y="14"/>
                    <a:pt x="79" y="17"/>
                  </a:cubicBezTo>
                  <a:cubicBezTo>
                    <a:pt x="74" y="20"/>
                    <a:pt x="69" y="22"/>
                    <a:pt x="64" y="25"/>
                  </a:cubicBezTo>
                </a:path>
              </a:pathLst>
            </a:custGeom>
            <a:gradFill flip="none" rotWithShape="1">
              <a:gsLst>
                <a:gs pos="79000">
                  <a:srgbClr val="FDF2C4"/>
                </a:gs>
                <a:gs pos="5505">
                  <a:srgbClr val="977037"/>
                </a:gs>
                <a:gs pos="34000">
                  <a:srgbClr val="D4B486"/>
                </a:gs>
                <a:gs pos="100000">
                  <a:srgbClr val="977037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8" name="Freeform 87"/>
            <p:cNvSpPr/>
            <p:nvPr/>
          </p:nvSpPr>
          <p:spPr bwMode="auto">
            <a:xfrm>
              <a:off x="9540826" y="-4244329"/>
              <a:ext cx="287338" cy="488950"/>
            </a:xfrm>
            <a:custGeom>
              <a:avLst/>
              <a:gdLst>
                <a:gd name="T0" fmla="*/ 3 w 68"/>
                <a:gd name="T1" fmla="*/ 62 h 115"/>
                <a:gd name="T2" fmla="*/ 9 w 68"/>
                <a:gd name="T3" fmla="*/ 89 h 115"/>
                <a:gd name="T4" fmla="*/ 5 w 68"/>
                <a:gd name="T5" fmla="*/ 115 h 115"/>
                <a:gd name="T6" fmla="*/ 17 w 68"/>
                <a:gd name="T7" fmla="*/ 101 h 115"/>
                <a:gd name="T8" fmla="*/ 34 w 68"/>
                <a:gd name="T9" fmla="*/ 87 h 115"/>
                <a:gd name="T10" fmla="*/ 67 w 68"/>
                <a:gd name="T11" fmla="*/ 62 h 115"/>
                <a:gd name="T12" fmla="*/ 68 w 68"/>
                <a:gd name="T13" fmla="*/ 60 h 115"/>
                <a:gd name="T14" fmla="*/ 33 w 68"/>
                <a:gd name="T15" fmla="*/ 63 h 115"/>
                <a:gd name="T16" fmla="*/ 58 w 68"/>
                <a:gd name="T17" fmla="*/ 0 h 115"/>
                <a:gd name="T18" fmla="*/ 20 w 68"/>
                <a:gd name="T19" fmla="*/ 56 h 115"/>
                <a:gd name="T20" fmla="*/ 8 w 68"/>
                <a:gd name="T21" fmla="*/ 15 h 115"/>
                <a:gd name="T22" fmla="*/ 7 w 68"/>
                <a:gd name="T23" fmla="*/ 17 h 115"/>
                <a:gd name="T24" fmla="*/ 3 w 68"/>
                <a:gd name="T25" fmla="*/ 62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8" h="115">
                  <a:moveTo>
                    <a:pt x="3" y="62"/>
                  </a:moveTo>
                  <a:cubicBezTo>
                    <a:pt x="6" y="71"/>
                    <a:pt x="9" y="79"/>
                    <a:pt x="9" y="89"/>
                  </a:cubicBezTo>
                  <a:cubicBezTo>
                    <a:pt x="8" y="98"/>
                    <a:pt x="7" y="106"/>
                    <a:pt x="5" y="115"/>
                  </a:cubicBezTo>
                  <a:cubicBezTo>
                    <a:pt x="6" y="110"/>
                    <a:pt x="13" y="105"/>
                    <a:pt x="17" y="101"/>
                  </a:cubicBezTo>
                  <a:cubicBezTo>
                    <a:pt x="22" y="96"/>
                    <a:pt x="28" y="91"/>
                    <a:pt x="34" y="87"/>
                  </a:cubicBezTo>
                  <a:cubicBezTo>
                    <a:pt x="45" y="79"/>
                    <a:pt x="58" y="71"/>
                    <a:pt x="67" y="62"/>
                  </a:cubicBezTo>
                  <a:cubicBezTo>
                    <a:pt x="68" y="61"/>
                    <a:pt x="68" y="61"/>
                    <a:pt x="68" y="60"/>
                  </a:cubicBezTo>
                  <a:cubicBezTo>
                    <a:pt x="42" y="63"/>
                    <a:pt x="37" y="70"/>
                    <a:pt x="33" y="63"/>
                  </a:cubicBezTo>
                  <a:cubicBezTo>
                    <a:pt x="31" y="37"/>
                    <a:pt x="45" y="15"/>
                    <a:pt x="58" y="0"/>
                  </a:cubicBezTo>
                  <a:cubicBezTo>
                    <a:pt x="29" y="25"/>
                    <a:pt x="28" y="62"/>
                    <a:pt x="20" y="56"/>
                  </a:cubicBezTo>
                  <a:cubicBezTo>
                    <a:pt x="10" y="44"/>
                    <a:pt x="6" y="28"/>
                    <a:pt x="8" y="15"/>
                  </a:cubicBezTo>
                  <a:cubicBezTo>
                    <a:pt x="7" y="16"/>
                    <a:pt x="7" y="17"/>
                    <a:pt x="7" y="17"/>
                  </a:cubicBezTo>
                  <a:cubicBezTo>
                    <a:pt x="2" y="32"/>
                    <a:pt x="0" y="47"/>
                    <a:pt x="3" y="62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9" name="Freeform 88"/>
            <p:cNvSpPr/>
            <p:nvPr/>
          </p:nvSpPr>
          <p:spPr bwMode="auto">
            <a:xfrm>
              <a:off x="8710563" y="-4026842"/>
              <a:ext cx="820738" cy="342900"/>
            </a:xfrm>
            <a:custGeom>
              <a:avLst/>
              <a:gdLst>
                <a:gd name="T0" fmla="*/ 34 w 194"/>
                <a:gd name="T1" fmla="*/ 40 h 81"/>
                <a:gd name="T2" fmla="*/ 100 w 194"/>
                <a:gd name="T3" fmla="*/ 80 h 81"/>
                <a:gd name="T4" fmla="*/ 143 w 194"/>
                <a:gd name="T5" fmla="*/ 71 h 81"/>
                <a:gd name="T6" fmla="*/ 168 w 194"/>
                <a:gd name="T7" fmla="*/ 58 h 81"/>
                <a:gd name="T8" fmla="*/ 194 w 194"/>
                <a:gd name="T9" fmla="*/ 55 h 81"/>
                <a:gd name="T10" fmla="*/ 178 w 194"/>
                <a:gd name="T11" fmla="*/ 47 h 81"/>
                <a:gd name="T12" fmla="*/ 159 w 194"/>
                <a:gd name="T13" fmla="*/ 35 h 81"/>
                <a:gd name="T14" fmla="*/ 125 w 194"/>
                <a:gd name="T15" fmla="*/ 10 h 81"/>
                <a:gd name="T16" fmla="*/ 74 w 194"/>
                <a:gd name="T17" fmla="*/ 3 h 81"/>
                <a:gd name="T18" fmla="*/ 22 w 194"/>
                <a:gd name="T19" fmla="*/ 16 h 81"/>
                <a:gd name="T20" fmla="*/ 11 w 194"/>
                <a:gd name="T21" fmla="*/ 15 h 81"/>
                <a:gd name="T22" fmla="*/ 5 w 194"/>
                <a:gd name="T23" fmla="*/ 13 h 81"/>
                <a:gd name="T24" fmla="*/ 2 w 194"/>
                <a:gd name="T25" fmla="*/ 12 h 81"/>
                <a:gd name="T26" fmla="*/ 0 w 194"/>
                <a:gd name="T27" fmla="*/ 11 h 81"/>
                <a:gd name="T28" fmla="*/ 3 w 194"/>
                <a:gd name="T29" fmla="*/ 13 h 81"/>
                <a:gd name="T30" fmla="*/ 6 w 194"/>
                <a:gd name="T31" fmla="*/ 15 h 81"/>
                <a:gd name="T32" fmla="*/ 11 w 194"/>
                <a:gd name="T33" fmla="*/ 19 h 81"/>
                <a:gd name="T34" fmla="*/ 22 w 194"/>
                <a:gd name="T35" fmla="*/ 28 h 81"/>
                <a:gd name="T36" fmla="*/ 34 w 194"/>
                <a:gd name="T37" fmla="*/ 4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94" h="81">
                  <a:moveTo>
                    <a:pt x="34" y="40"/>
                  </a:moveTo>
                  <a:cubicBezTo>
                    <a:pt x="51" y="58"/>
                    <a:pt x="73" y="79"/>
                    <a:pt x="100" y="80"/>
                  </a:cubicBezTo>
                  <a:cubicBezTo>
                    <a:pt x="115" y="81"/>
                    <a:pt x="130" y="78"/>
                    <a:pt x="143" y="71"/>
                  </a:cubicBezTo>
                  <a:cubicBezTo>
                    <a:pt x="152" y="66"/>
                    <a:pt x="159" y="61"/>
                    <a:pt x="168" y="58"/>
                  </a:cubicBezTo>
                  <a:cubicBezTo>
                    <a:pt x="176" y="56"/>
                    <a:pt x="185" y="55"/>
                    <a:pt x="194" y="55"/>
                  </a:cubicBezTo>
                  <a:cubicBezTo>
                    <a:pt x="189" y="55"/>
                    <a:pt x="182" y="49"/>
                    <a:pt x="178" y="47"/>
                  </a:cubicBezTo>
                  <a:cubicBezTo>
                    <a:pt x="171" y="43"/>
                    <a:pt x="165" y="39"/>
                    <a:pt x="159" y="35"/>
                  </a:cubicBezTo>
                  <a:cubicBezTo>
                    <a:pt x="148" y="26"/>
                    <a:pt x="137" y="16"/>
                    <a:pt x="125" y="10"/>
                  </a:cubicBezTo>
                  <a:cubicBezTo>
                    <a:pt x="110" y="1"/>
                    <a:pt x="91" y="0"/>
                    <a:pt x="74" y="3"/>
                  </a:cubicBezTo>
                  <a:cubicBezTo>
                    <a:pt x="56" y="6"/>
                    <a:pt x="40" y="16"/>
                    <a:pt x="22" y="16"/>
                  </a:cubicBezTo>
                  <a:cubicBezTo>
                    <a:pt x="19" y="16"/>
                    <a:pt x="15" y="15"/>
                    <a:pt x="11" y="15"/>
                  </a:cubicBezTo>
                  <a:cubicBezTo>
                    <a:pt x="9" y="14"/>
                    <a:pt x="7" y="14"/>
                    <a:pt x="5" y="13"/>
                  </a:cubicBezTo>
                  <a:cubicBezTo>
                    <a:pt x="4" y="13"/>
                    <a:pt x="3" y="13"/>
                    <a:pt x="2" y="12"/>
                  </a:cubicBezTo>
                  <a:cubicBezTo>
                    <a:pt x="2" y="12"/>
                    <a:pt x="1" y="12"/>
                    <a:pt x="0" y="11"/>
                  </a:cubicBezTo>
                  <a:cubicBezTo>
                    <a:pt x="2" y="13"/>
                    <a:pt x="2" y="13"/>
                    <a:pt x="3" y="13"/>
                  </a:cubicBezTo>
                  <a:cubicBezTo>
                    <a:pt x="4" y="14"/>
                    <a:pt x="5" y="15"/>
                    <a:pt x="6" y="15"/>
                  </a:cubicBezTo>
                  <a:cubicBezTo>
                    <a:pt x="8" y="17"/>
                    <a:pt x="9" y="18"/>
                    <a:pt x="11" y="19"/>
                  </a:cubicBezTo>
                  <a:cubicBezTo>
                    <a:pt x="15" y="22"/>
                    <a:pt x="19" y="25"/>
                    <a:pt x="22" y="28"/>
                  </a:cubicBezTo>
                  <a:cubicBezTo>
                    <a:pt x="26" y="32"/>
                    <a:pt x="30" y="36"/>
                    <a:pt x="34" y="40"/>
                  </a:cubicBezTo>
                </a:path>
              </a:pathLst>
            </a:custGeom>
            <a:gradFill flip="none" rotWithShape="1">
              <a:gsLst>
                <a:gs pos="79000">
                  <a:srgbClr val="FDF2C4"/>
                </a:gs>
                <a:gs pos="5505">
                  <a:srgbClr val="977037"/>
                </a:gs>
                <a:gs pos="34000">
                  <a:srgbClr val="D4B486"/>
                </a:gs>
                <a:gs pos="100000">
                  <a:srgbClr val="977037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0" name="Freeform 89"/>
            <p:cNvSpPr/>
            <p:nvPr/>
          </p:nvSpPr>
          <p:spPr bwMode="auto">
            <a:xfrm>
              <a:off x="9002663" y="-3988742"/>
              <a:ext cx="528638" cy="304800"/>
            </a:xfrm>
            <a:custGeom>
              <a:avLst/>
              <a:gdLst>
                <a:gd name="T0" fmla="*/ 74 w 125"/>
                <a:gd name="T1" fmla="*/ 62 h 72"/>
                <a:gd name="T2" fmla="*/ 99 w 125"/>
                <a:gd name="T3" fmla="*/ 49 h 72"/>
                <a:gd name="T4" fmla="*/ 125 w 125"/>
                <a:gd name="T5" fmla="*/ 46 h 72"/>
                <a:gd name="T6" fmla="*/ 109 w 125"/>
                <a:gd name="T7" fmla="*/ 38 h 72"/>
                <a:gd name="T8" fmla="*/ 90 w 125"/>
                <a:gd name="T9" fmla="*/ 26 h 72"/>
                <a:gd name="T10" fmla="*/ 56 w 125"/>
                <a:gd name="T11" fmla="*/ 1 h 72"/>
                <a:gd name="T12" fmla="*/ 55 w 125"/>
                <a:gd name="T13" fmla="*/ 0 h 72"/>
                <a:gd name="T14" fmla="*/ 67 w 125"/>
                <a:gd name="T15" fmla="*/ 34 h 72"/>
                <a:gd name="T16" fmla="*/ 0 w 125"/>
                <a:gd name="T17" fmla="*/ 27 h 72"/>
                <a:gd name="T18" fmla="*/ 64 w 125"/>
                <a:gd name="T19" fmla="*/ 48 h 72"/>
                <a:gd name="T20" fmla="*/ 29 w 125"/>
                <a:gd name="T21" fmla="*/ 71 h 72"/>
                <a:gd name="T22" fmla="*/ 31 w 125"/>
                <a:gd name="T23" fmla="*/ 71 h 72"/>
                <a:gd name="T24" fmla="*/ 74 w 125"/>
                <a:gd name="T25" fmla="*/ 62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25" h="72">
                  <a:moveTo>
                    <a:pt x="74" y="62"/>
                  </a:moveTo>
                  <a:cubicBezTo>
                    <a:pt x="83" y="57"/>
                    <a:pt x="90" y="52"/>
                    <a:pt x="99" y="49"/>
                  </a:cubicBezTo>
                  <a:cubicBezTo>
                    <a:pt x="107" y="47"/>
                    <a:pt x="116" y="46"/>
                    <a:pt x="125" y="46"/>
                  </a:cubicBezTo>
                  <a:cubicBezTo>
                    <a:pt x="120" y="46"/>
                    <a:pt x="113" y="40"/>
                    <a:pt x="109" y="38"/>
                  </a:cubicBezTo>
                  <a:cubicBezTo>
                    <a:pt x="102" y="34"/>
                    <a:pt x="96" y="30"/>
                    <a:pt x="90" y="26"/>
                  </a:cubicBezTo>
                  <a:cubicBezTo>
                    <a:pt x="79" y="17"/>
                    <a:pt x="68" y="7"/>
                    <a:pt x="56" y="1"/>
                  </a:cubicBezTo>
                  <a:cubicBezTo>
                    <a:pt x="56" y="0"/>
                    <a:pt x="55" y="0"/>
                    <a:pt x="55" y="0"/>
                  </a:cubicBezTo>
                  <a:cubicBezTo>
                    <a:pt x="64" y="24"/>
                    <a:pt x="73" y="28"/>
                    <a:pt x="67" y="34"/>
                  </a:cubicBezTo>
                  <a:cubicBezTo>
                    <a:pt x="43" y="42"/>
                    <a:pt x="18" y="35"/>
                    <a:pt x="0" y="27"/>
                  </a:cubicBezTo>
                  <a:cubicBezTo>
                    <a:pt x="32" y="47"/>
                    <a:pt x="67" y="38"/>
                    <a:pt x="64" y="48"/>
                  </a:cubicBezTo>
                  <a:cubicBezTo>
                    <a:pt x="56" y="61"/>
                    <a:pt x="41" y="69"/>
                    <a:pt x="29" y="71"/>
                  </a:cubicBezTo>
                  <a:cubicBezTo>
                    <a:pt x="29" y="71"/>
                    <a:pt x="30" y="71"/>
                    <a:pt x="31" y="71"/>
                  </a:cubicBezTo>
                  <a:cubicBezTo>
                    <a:pt x="46" y="72"/>
                    <a:pt x="61" y="69"/>
                    <a:pt x="74" y="62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1" name="Freeform 90"/>
            <p:cNvSpPr/>
            <p:nvPr/>
          </p:nvSpPr>
          <p:spPr bwMode="auto">
            <a:xfrm>
              <a:off x="9159826" y="-4588817"/>
              <a:ext cx="376238" cy="782638"/>
            </a:xfrm>
            <a:custGeom>
              <a:avLst/>
              <a:gdLst>
                <a:gd name="T0" fmla="*/ 10 w 89"/>
                <a:gd name="T1" fmla="*/ 44 h 184"/>
                <a:gd name="T2" fmla="*/ 14 w 89"/>
                <a:gd name="T3" fmla="*/ 121 h 184"/>
                <a:gd name="T4" fmla="*/ 47 w 89"/>
                <a:gd name="T5" fmla="*/ 151 h 184"/>
                <a:gd name="T6" fmla="*/ 71 w 89"/>
                <a:gd name="T7" fmla="*/ 164 h 184"/>
                <a:gd name="T8" fmla="*/ 89 w 89"/>
                <a:gd name="T9" fmla="*/ 184 h 184"/>
                <a:gd name="T10" fmla="*/ 86 w 89"/>
                <a:gd name="T11" fmla="*/ 166 h 184"/>
                <a:gd name="T12" fmla="*/ 85 w 89"/>
                <a:gd name="T13" fmla="*/ 143 h 184"/>
                <a:gd name="T14" fmla="*/ 87 w 89"/>
                <a:gd name="T15" fmla="*/ 102 h 184"/>
                <a:gd name="T16" fmla="*/ 63 w 89"/>
                <a:gd name="T17" fmla="*/ 55 h 184"/>
                <a:gd name="T18" fmla="*/ 23 w 89"/>
                <a:gd name="T19" fmla="*/ 21 h 184"/>
                <a:gd name="T20" fmla="*/ 17 w 89"/>
                <a:gd name="T21" fmla="*/ 11 h 184"/>
                <a:gd name="T22" fmla="*/ 15 w 89"/>
                <a:gd name="T23" fmla="*/ 5 h 184"/>
                <a:gd name="T24" fmla="*/ 14 w 89"/>
                <a:gd name="T25" fmla="*/ 2 h 184"/>
                <a:gd name="T26" fmla="*/ 14 w 89"/>
                <a:gd name="T27" fmla="*/ 0 h 184"/>
                <a:gd name="T28" fmla="*/ 14 w 89"/>
                <a:gd name="T29" fmla="*/ 3 h 184"/>
                <a:gd name="T30" fmla="*/ 14 w 89"/>
                <a:gd name="T31" fmla="*/ 7 h 184"/>
                <a:gd name="T32" fmla="*/ 14 w 89"/>
                <a:gd name="T33" fmla="*/ 13 h 184"/>
                <a:gd name="T34" fmla="*/ 13 w 89"/>
                <a:gd name="T35" fmla="*/ 27 h 184"/>
                <a:gd name="T36" fmla="*/ 10 w 89"/>
                <a:gd name="T37" fmla="*/ 44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9" h="184">
                  <a:moveTo>
                    <a:pt x="10" y="44"/>
                  </a:moveTo>
                  <a:cubicBezTo>
                    <a:pt x="4" y="69"/>
                    <a:pt x="0" y="98"/>
                    <a:pt x="14" y="121"/>
                  </a:cubicBezTo>
                  <a:cubicBezTo>
                    <a:pt x="22" y="134"/>
                    <a:pt x="33" y="145"/>
                    <a:pt x="47" y="151"/>
                  </a:cubicBezTo>
                  <a:cubicBezTo>
                    <a:pt x="55" y="156"/>
                    <a:pt x="64" y="158"/>
                    <a:pt x="71" y="164"/>
                  </a:cubicBezTo>
                  <a:cubicBezTo>
                    <a:pt x="77" y="170"/>
                    <a:pt x="83" y="177"/>
                    <a:pt x="89" y="184"/>
                  </a:cubicBezTo>
                  <a:cubicBezTo>
                    <a:pt x="86" y="180"/>
                    <a:pt x="86" y="171"/>
                    <a:pt x="86" y="166"/>
                  </a:cubicBezTo>
                  <a:cubicBezTo>
                    <a:pt x="85" y="158"/>
                    <a:pt x="85" y="151"/>
                    <a:pt x="85" y="143"/>
                  </a:cubicBezTo>
                  <a:cubicBezTo>
                    <a:pt x="86" y="130"/>
                    <a:pt x="88" y="115"/>
                    <a:pt x="87" y="102"/>
                  </a:cubicBezTo>
                  <a:cubicBezTo>
                    <a:pt x="85" y="84"/>
                    <a:pt x="75" y="68"/>
                    <a:pt x="63" y="55"/>
                  </a:cubicBezTo>
                  <a:cubicBezTo>
                    <a:pt x="51" y="43"/>
                    <a:pt x="33" y="36"/>
                    <a:pt x="23" y="21"/>
                  </a:cubicBezTo>
                  <a:cubicBezTo>
                    <a:pt x="20" y="18"/>
                    <a:pt x="19" y="14"/>
                    <a:pt x="17" y="11"/>
                  </a:cubicBezTo>
                  <a:cubicBezTo>
                    <a:pt x="16" y="9"/>
                    <a:pt x="16" y="7"/>
                    <a:pt x="15" y="5"/>
                  </a:cubicBezTo>
                  <a:cubicBezTo>
                    <a:pt x="15" y="4"/>
                    <a:pt x="15" y="3"/>
                    <a:pt x="14" y="2"/>
                  </a:cubicBezTo>
                  <a:cubicBezTo>
                    <a:pt x="14" y="2"/>
                    <a:pt x="14" y="1"/>
                    <a:pt x="14" y="0"/>
                  </a:cubicBezTo>
                  <a:cubicBezTo>
                    <a:pt x="14" y="2"/>
                    <a:pt x="14" y="2"/>
                    <a:pt x="14" y="3"/>
                  </a:cubicBezTo>
                  <a:cubicBezTo>
                    <a:pt x="14" y="4"/>
                    <a:pt x="14" y="6"/>
                    <a:pt x="14" y="7"/>
                  </a:cubicBezTo>
                  <a:cubicBezTo>
                    <a:pt x="14" y="9"/>
                    <a:pt x="14" y="11"/>
                    <a:pt x="14" y="13"/>
                  </a:cubicBezTo>
                  <a:cubicBezTo>
                    <a:pt x="13" y="18"/>
                    <a:pt x="13" y="23"/>
                    <a:pt x="13" y="27"/>
                  </a:cubicBezTo>
                  <a:cubicBezTo>
                    <a:pt x="12" y="33"/>
                    <a:pt x="11" y="38"/>
                    <a:pt x="10" y="44"/>
                  </a:cubicBezTo>
                </a:path>
              </a:pathLst>
            </a:custGeom>
            <a:gradFill flip="none" rotWithShape="1">
              <a:gsLst>
                <a:gs pos="79000">
                  <a:srgbClr val="FDF2C4"/>
                </a:gs>
                <a:gs pos="5505">
                  <a:srgbClr val="977037"/>
                </a:gs>
                <a:gs pos="34000">
                  <a:srgbClr val="D4B486"/>
                </a:gs>
                <a:gs pos="100000">
                  <a:srgbClr val="977037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2" name="Freeform 91"/>
            <p:cNvSpPr/>
            <p:nvPr/>
          </p:nvSpPr>
          <p:spPr bwMode="auto">
            <a:xfrm>
              <a:off x="9213801" y="-4290367"/>
              <a:ext cx="322263" cy="484188"/>
            </a:xfrm>
            <a:custGeom>
              <a:avLst/>
              <a:gdLst>
                <a:gd name="T0" fmla="*/ 34 w 76"/>
                <a:gd name="T1" fmla="*/ 81 h 114"/>
                <a:gd name="T2" fmla="*/ 58 w 76"/>
                <a:gd name="T3" fmla="*/ 94 h 114"/>
                <a:gd name="T4" fmla="*/ 76 w 76"/>
                <a:gd name="T5" fmla="*/ 114 h 114"/>
                <a:gd name="T6" fmla="*/ 73 w 76"/>
                <a:gd name="T7" fmla="*/ 96 h 114"/>
                <a:gd name="T8" fmla="*/ 72 w 76"/>
                <a:gd name="T9" fmla="*/ 73 h 114"/>
                <a:gd name="T10" fmla="*/ 74 w 76"/>
                <a:gd name="T11" fmla="*/ 32 h 114"/>
                <a:gd name="T12" fmla="*/ 73 w 76"/>
                <a:gd name="T13" fmla="*/ 30 h 114"/>
                <a:gd name="T14" fmla="*/ 53 w 76"/>
                <a:gd name="T15" fmla="*/ 59 h 114"/>
                <a:gd name="T16" fmla="*/ 20 w 76"/>
                <a:gd name="T17" fmla="*/ 0 h 114"/>
                <a:gd name="T18" fmla="*/ 39 w 76"/>
                <a:gd name="T19" fmla="*/ 65 h 114"/>
                <a:gd name="T20" fmla="*/ 0 w 76"/>
                <a:gd name="T21" fmla="*/ 49 h 114"/>
                <a:gd name="T22" fmla="*/ 1 w 76"/>
                <a:gd name="T23" fmla="*/ 51 h 114"/>
                <a:gd name="T24" fmla="*/ 34 w 76"/>
                <a:gd name="T25" fmla="*/ 81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6" h="114">
                  <a:moveTo>
                    <a:pt x="34" y="81"/>
                  </a:moveTo>
                  <a:cubicBezTo>
                    <a:pt x="42" y="86"/>
                    <a:pt x="51" y="88"/>
                    <a:pt x="58" y="94"/>
                  </a:cubicBezTo>
                  <a:cubicBezTo>
                    <a:pt x="64" y="100"/>
                    <a:pt x="70" y="107"/>
                    <a:pt x="76" y="114"/>
                  </a:cubicBezTo>
                  <a:cubicBezTo>
                    <a:pt x="73" y="110"/>
                    <a:pt x="73" y="101"/>
                    <a:pt x="73" y="96"/>
                  </a:cubicBezTo>
                  <a:cubicBezTo>
                    <a:pt x="72" y="88"/>
                    <a:pt x="72" y="81"/>
                    <a:pt x="72" y="73"/>
                  </a:cubicBezTo>
                  <a:cubicBezTo>
                    <a:pt x="73" y="60"/>
                    <a:pt x="75" y="45"/>
                    <a:pt x="74" y="32"/>
                  </a:cubicBezTo>
                  <a:cubicBezTo>
                    <a:pt x="74" y="31"/>
                    <a:pt x="73" y="31"/>
                    <a:pt x="73" y="30"/>
                  </a:cubicBezTo>
                  <a:cubicBezTo>
                    <a:pt x="59" y="52"/>
                    <a:pt x="61" y="61"/>
                    <a:pt x="53" y="59"/>
                  </a:cubicBezTo>
                  <a:cubicBezTo>
                    <a:pt x="32" y="45"/>
                    <a:pt x="23" y="20"/>
                    <a:pt x="20" y="0"/>
                  </a:cubicBezTo>
                  <a:cubicBezTo>
                    <a:pt x="21" y="38"/>
                    <a:pt x="49" y="62"/>
                    <a:pt x="39" y="65"/>
                  </a:cubicBezTo>
                  <a:cubicBezTo>
                    <a:pt x="24" y="65"/>
                    <a:pt x="9" y="58"/>
                    <a:pt x="0" y="49"/>
                  </a:cubicBezTo>
                  <a:cubicBezTo>
                    <a:pt x="0" y="50"/>
                    <a:pt x="1" y="50"/>
                    <a:pt x="1" y="51"/>
                  </a:cubicBezTo>
                  <a:cubicBezTo>
                    <a:pt x="9" y="64"/>
                    <a:pt x="20" y="75"/>
                    <a:pt x="34" y="81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3" name="Freeform 92"/>
            <p:cNvSpPr>
              <a:spLocks noEditPoints="1"/>
            </p:cNvSpPr>
            <p:nvPr/>
          </p:nvSpPr>
          <p:spPr bwMode="auto">
            <a:xfrm>
              <a:off x="9175701" y="-4188767"/>
              <a:ext cx="631825" cy="696913"/>
            </a:xfrm>
            <a:custGeom>
              <a:avLst/>
              <a:gdLst>
                <a:gd name="T0" fmla="*/ 77 w 149"/>
                <a:gd name="T1" fmla="*/ 161 h 164"/>
                <a:gd name="T2" fmla="*/ 84 w 149"/>
                <a:gd name="T3" fmla="*/ 148 h 164"/>
                <a:gd name="T4" fmla="*/ 79 w 149"/>
                <a:gd name="T5" fmla="*/ 91 h 164"/>
                <a:gd name="T6" fmla="*/ 85 w 149"/>
                <a:gd name="T7" fmla="*/ 93 h 164"/>
                <a:gd name="T8" fmla="*/ 140 w 149"/>
                <a:gd name="T9" fmla="*/ 110 h 164"/>
                <a:gd name="T10" fmla="*/ 148 w 149"/>
                <a:gd name="T11" fmla="*/ 113 h 164"/>
                <a:gd name="T12" fmla="*/ 147 w 149"/>
                <a:gd name="T13" fmla="*/ 111 h 164"/>
                <a:gd name="T14" fmla="*/ 137 w 149"/>
                <a:gd name="T15" fmla="*/ 100 h 164"/>
                <a:gd name="T16" fmla="*/ 83 w 149"/>
                <a:gd name="T17" fmla="*/ 83 h 164"/>
                <a:gd name="T18" fmla="*/ 90 w 149"/>
                <a:gd name="T19" fmla="*/ 78 h 164"/>
                <a:gd name="T20" fmla="*/ 131 w 149"/>
                <a:gd name="T21" fmla="*/ 37 h 164"/>
                <a:gd name="T22" fmla="*/ 137 w 149"/>
                <a:gd name="T23" fmla="*/ 32 h 164"/>
                <a:gd name="T24" fmla="*/ 135 w 149"/>
                <a:gd name="T25" fmla="*/ 32 h 164"/>
                <a:gd name="T26" fmla="*/ 120 w 149"/>
                <a:gd name="T27" fmla="*/ 35 h 164"/>
                <a:gd name="T28" fmla="*/ 80 w 149"/>
                <a:gd name="T29" fmla="*/ 75 h 164"/>
                <a:gd name="T30" fmla="*/ 75 w 149"/>
                <a:gd name="T31" fmla="*/ 82 h 164"/>
                <a:gd name="T32" fmla="*/ 75 w 149"/>
                <a:gd name="T33" fmla="*/ 81 h 164"/>
                <a:gd name="T34" fmla="*/ 76 w 149"/>
                <a:gd name="T35" fmla="*/ 75 h 164"/>
                <a:gd name="T36" fmla="*/ 79 w 149"/>
                <a:gd name="T37" fmla="*/ 28 h 164"/>
                <a:gd name="T38" fmla="*/ 65 w 149"/>
                <a:gd name="T39" fmla="*/ 3 h 164"/>
                <a:gd name="T40" fmla="*/ 64 w 149"/>
                <a:gd name="T41" fmla="*/ 2 h 164"/>
                <a:gd name="T42" fmla="*/ 61 w 149"/>
                <a:gd name="T43" fmla="*/ 11 h 164"/>
                <a:gd name="T44" fmla="*/ 62 w 149"/>
                <a:gd name="T45" fmla="*/ 65 h 164"/>
                <a:gd name="T46" fmla="*/ 70 w 149"/>
                <a:gd name="T47" fmla="*/ 78 h 164"/>
                <a:gd name="T48" fmla="*/ 31 w 149"/>
                <a:gd name="T49" fmla="*/ 51 h 164"/>
                <a:gd name="T50" fmla="*/ 4 w 149"/>
                <a:gd name="T51" fmla="*/ 50 h 164"/>
                <a:gd name="T52" fmla="*/ 0 w 149"/>
                <a:gd name="T53" fmla="*/ 48 h 164"/>
                <a:gd name="T54" fmla="*/ 4 w 149"/>
                <a:gd name="T55" fmla="*/ 52 h 164"/>
                <a:gd name="T56" fmla="*/ 35 w 149"/>
                <a:gd name="T57" fmla="*/ 84 h 164"/>
                <a:gd name="T58" fmla="*/ 75 w 149"/>
                <a:gd name="T59" fmla="*/ 82 h 164"/>
                <a:gd name="T60" fmla="*/ 72 w 149"/>
                <a:gd name="T61" fmla="*/ 83 h 164"/>
                <a:gd name="T62" fmla="*/ 59 w 149"/>
                <a:gd name="T63" fmla="*/ 86 h 164"/>
                <a:gd name="T64" fmla="*/ 14 w 149"/>
                <a:gd name="T65" fmla="*/ 122 h 164"/>
                <a:gd name="T66" fmla="*/ 7 w 149"/>
                <a:gd name="T67" fmla="*/ 127 h 164"/>
                <a:gd name="T68" fmla="*/ 9 w 149"/>
                <a:gd name="T69" fmla="*/ 127 h 164"/>
                <a:gd name="T70" fmla="*/ 25 w 149"/>
                <a:gd name="T71" fmla="*/ 125 h 164"/>
                <a:gd name="T72" fmla="*/ 69 w 149"/>
                <a:gd name="T73" fmla="*/ 91 h 164"/>
                <a:gd name="T74" fmla="*/ 74 w 149"/>
                <a:gd name="T75" fmla="*/ 84 h 164"/>
                <a:gd name="T76" fmla="*/ 73 w 149"/>
                <a:gd name="T77" fmla="*/ 89 h 164"/>
                <a:gd name="T78" fmla="*/ 65 w 149"/>
                <a:gd name="T79" fmla="*/ 135 h 164"/>
                <a:gd name="T80" fmla="*/ 76 w 149"/>
                <a:gd name="T81" fmla="*/ 162 h 164"/>
                <a:gd name="T82" fmla="*/ 75 w 149"/>
                <a:gd name="T83" fmla="*/ 82 h 164"/>
                <a:gd name="T84" fmla="*/ 75 w 149"/>
                <a:gd name="T85" fmla="*/ 82 h 164"/>
                <a:gd name="T86" fmla="*/ 75 w 149"/>
                <a:gd name="T87" fmla="*/ 83 h 164"/>
                <a:gd name="T88" fmla="*/ 76 w 149"/>
                <a:gd name="T89" fmla="*/ 82 h 164"/>
                <a:gd name="T90" fmla="*/ 76 w 149"/>
                <a:gd name="T91" fmla="*/ 82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49" h="164">
                  <a:moveTo>
                    <a:pt x="76" y="164"/>
                  </a:moveTo>
                  <a:cubicBezTo>
                    <a:pt x="76" y="163"/>
                    <a:pt x="76" y="163"/>
                    <a:pt x="76" y="163"/>
                  </a:cubicBezTo>
                  <a:cubicBezTo>
                    <a:pt x="77" y="162"/>
                    <a:pt x="77" y="162"/>
                    <a:pt x="77" y="161"/>
                  </a:cubicBezTo>
                  <a:cubicBezTo>
                    <a:pt x="77" y="160"/>
                    <a:pt x="77" y="160"/>
                    <a:pt x="78" y="159"/>
                  </a:cubicBezTo>
                  <a:cubicBezTo>
                    <a:pt x="79" y="157"/>
                    <a:pt x="79" y="155"/>
                    <a:pt x="80" y="154"/>
                  </a:cubicBezTo>
                  <a:cubicBezTo>
                    <a:pt x="81" y="151"/>
                    <a:pt x="83" y="149"/>
                    <a:pt x="84" y="148"/>
                  </a:cubicBezTo>
                  <a:cubicBezTo>
                    <a:pt x="90" y="139"/>
                    <a:pt x="96" y="128"/>
                    <a:pt x="94" y="117"/>
                  </a:cubicBezTo>
                  <a:cubicBezTo>
                    <a:pt x="93" y="111"/>
                    <a:pt x="91" y="105"/>
                    <a:pt x="86" y="100"/>
                  </a:cubicBezTo>
                  <a:cubicBezTo>
                    <a:pt x="84" y="97"/>
                    <a:pt x="81" y="95"/>
                    <a:pt x="79" y="91"/>
                  </a:cubicBezTo>
                  <a:cubicBezTo>
                    <a:pt x="78" y="89"/>
                    <a:pt x="77" y="88"/>
                    <a:pt x="76" y="86"/>
                  </a:cubicBezTo>
                  <a:cubicBezTo>
                    <a:pt x="77" y="86"/>
                    <a:pt x="78" y="87"/>
                    <a:pt x="78" y="87"/>
                  </a:cubicBezTo>
                  <a:cubicBezTo>
                    <a:pt x="81" y="89"/>
                    <a:pt x="83" y="91"/>
                    <a:pt x="85" y="93"/>
                  </a:cubicBezTo>
                  <a:cubicBezTo>
                    <a:pt x="89" y="98"/>
                    <a:pt x="93" y="103"/>
                    <a:pt x="97" y="106"/>
                  </a:cubicBezTo>
                  <a:cubicBezTo>
                    <a:pt x="103" y="110"/>
                    <a:pt x="111" y="112"/>
                    <a:pt x="118" y="112"/>
                  </a:cubicBezTo>
                  <a:cubicBezTo>
                    <a:pt x="126" y="112"/>
                    <a:pt x="133" y="109"/>
                    <a:pt x="140" y="110"/>
                  </a:cubicBezTo>
                  <a:cubicBezTo>
                    <a:pt x="142" y="110"/>
                    <a:pt x="143" y="111"/>
                    <a:pt x="145" y="111"/>
                  </a:cubicBezTo>
                  <a:cubicBezTo>
                    <a:pt x="146" y="112"/>
                    <a:pt x="146" y="112"/>
                    <a:pt x="147" y="112"/>
                  </a:cubicBezTo>
                  <a:cubicBezTo>
                    <a:pt x="148" y="113"/>
                    <a:pt x="148" y="113"/>
                    <a:pt x="148" y="113"/>
                  </a:cubicBezTo>
                  <a:cubicBezTo>
                    <a:pt x="149" y="113"/>
                    <a:pt x="149" y="113"/>
                    <a:pt x="149" y="113"/>
                  </a:cubicBezTo>
                  <a:cubicBezTo>
                    <a:pt x="148" y="113"/>
                    <a:pt x="148" y="113"/>
                    <a:pt x="148" y="112"/>
                  </a:cubicBezTo>
                  <a:cubicBezTo>
                    <a:pt x="147" y="111"/>
                    <a:pt x="147" y="111"/>
                    <a:pt x="147" y="111"/>
                  </a:cubicBezTo>
                  <a:cubicBezTo>
                    <a:pt x="146" y="111"/>
                    <a:pt x="146" y="110"/>
                    <a:pt x="145" y="110"/>
                  </a:cubicBezTo>
                  <a:cubicBezTo>
                    <a:pt x="144" y="108"/>
                    <a:pt x="142" y="107"/>
                    <a:pt x="141" y="105"/>
                  </a:cubicBezTo>
                  <a:cubicBezTo>
                    <a:pt x="140" y="103"/>
                    <a:pt x="138" y="102"/>
                    <a:pt x="137" y="100"/>
                  </a:cubicBezTo>
                  <a:cubicBezTo>
                    <a:pt x="131" y="91"/>
                    <a:pt x="123" y="81"/>
                    <a:pt x="113" y="79"/>
                  </a:cubicBezTo>
                  <a:cubicBezTo>
                    <a:pt x="106" y="77"/>
                    <a:pt x="100" y="77"/>
                    <a:pt x="94" y="80"/>
                  </a:cubicBezTo>
                  <a:cubicBezTo>
                    <a:pt x="90" y="81"/>
                    <a:pt x="87" y="83"/>
                    <a:pt x="83" y="83"/>
                  </a:cubicBezTo>
                  <a:cubicBezTo>
                    <a:pt x="81" y="83"/>
                    <a:pt x="78" y="83"/>
                    <a:pt x="76" y="83"/>
                  </a:cubicBezTo>
                  <a:cubicBezTo>
                    <a:pt x="77" y="82"/>
                    <a:pt x="80" y="81"/>
                    <a:pt x="81" y="81"/>
                  </a:cubicBezTo>
                  <a:cubicBezTo>
                    <a:pt x="84" y="80"/>
                    <a:pt x="87" y="79"/>
                    <a:pt x="90" y="78"/>
                  </a:cubicBezTo>
                  <a:cubicBezTo>
                    <a:pt x="96" y="76"/>
                    <a:pt x="102" y="75"/>
                    <a:pt x="107" y="73"/>
                  </a:cubicBezTo>
                  <a:cubicBezTo>
                    <a:pt x="114" y="70"/>
                    <a:pt x="119" y="64"/>
                    <a:pt x="122" y="58"/>
                  </a:cubicBezTo>
                  <a:cubicBezTo>
                    <a:pt x="126" y="51"/>
                    <a:pt x="126" y="43"/>
                    <a:pt x="131" y="37"/>
                  </a:cubicBezTo>
                  <a:cubicBezTo>
                    <a:pt x="132" y="36"/>
                    <a:pt x="133" y="35"/>
                    <a:pt x="134" y="34"/>
                  </a:cubicBezTo>
                  <a:cubicBezTo>
                    <a:pt x="135" y="33"/>
                    <a:pt x="136" y="33"/>
                    <a:pt x="136" y="32"/>
                  </a:cubicBezTo>
                  <a:cubicBezTo>
                    <a:pt x="137" y="32"/>
                    <a:pt x="137" y="32"/>
                    <a:pt x="137" y="32"/>
                  </a:cubicBezTo>
                  <a:cubicBezTo>
                    <a:pt x="138" y="31"/>
                    <a:pt x="138" y="31"/>
                    <a:pt x="138" y="31"/>
                  </a:cubicBezTo>
                  <a:cubicBezTo>
                    <a:pt x="137" y="32"/>
                    <a:pt x="137" y="32"/>
                    <a:pt x="137" y="32"/>
                  </a:cubicBezTo>
                  <a:cubicBezTo>
                    <a:pt x="136" y="32"/>
                    <a:pt x="136" y="32"/>
                    <a:pt x="135" y="32"/>
                  </a:cubicBezTo>
                  <a:cubicBezTo>
                    <a:pt x="134" y="32"/>
                    <a:pt x="134" y="33"/>
                    <a:pt x="133" y="33"/>
                  </a:cubicBezTo>
                  <a:cubicBezTo>
                    <a:pt x="131" y="33"/>
                    <a:pt x="129" y="34"/>
                    <a:pt x="127" y="34"/>
                  </a:cubicBezTo>
                  <a:cubicBezTo>
                    <a:pt x="125" y="35"/>
                    <a:pt x="122" y="35"/>
                    <a:pt x="120" y="35"/>
                  </a:cubicBezTo>
                  <a:cubicBezTo>
                    <a:pt x="110" y="36"/>
                    <a:pt x="97" y="38"/>
                    <a:pt x="90" y="47"/>
                  </a:cubicBezTo>
                  <a:cubicBezTo>
                    <a:pt x="86" y="51"/>
                    <a:pt x="83" y="57"/>
                    <a:pt x="82" y="63"/>
                  </a:cubicBezTo>
                  <a:cubicBezTo>
                    <a:pt x="81" y="67"/>
                    <a:pt x="81" y="71"/>
                    <a:pt x="80" y="75"/>
                  </a:cubicBezTo>
                  <a:cubicBezTo>
                    <a:pt x="79" y="77"/>
                    <a:pt x="77" y="80"/>
                    <a:pt x="76" y="82"/>
                  </a:cubicBezTo>
                  <a:cubicBezTo>
                    <a:pt x="75" y="82"/>
                    <a:pt x="75" y="82"/>
                    <a:pt x="75" y="82"/>
                  </a:cubicBezTo>
                  <a:cubicBezTo>
                    <a:pt x="75" y="82"/>
                    <a:pt x="75" y="82"/>
                    <a:pt x="75" y="82"/>
                  </a:cubicBezTo>
                  <a:cubicBezTo>
                    <a:pt x="76" y="82"/>
                    <a:pt x="76" y="82"/>
                    <a:pt x="76" y="82"/>
                  </a:cubicBezTo>
                  <a:cubicBezTo>
                    <a:pt x="75" y="82"/>
                    <a:pt x="75" y="82"/>
                    <a:pt x="75" y="82"/>
                  </a:cubicBezTo>
                  <a:cubicBezTo>
                    <a:pt x="75" y="81"/>
                    <a:pt x="75" y="81"/>
                    <a:pt x="75" y="81"/>
                  </a:cubicBezTo>
                  <a:cubicBezTo>
                    <a:pt x="75" y="81"/>
                    <a:pt x="75" y="82"/>
                    <a:pt x="75" y="82"/>
                  </a:cubicBezTo>
                  <a:cubicBezTo>
                    <a:pt x="75" y="82"/>
                    <a:pt x="75" y="82"/>
                    <a:pt x="75" y="82"/>
                  </a:cubicBezTo>
                  <a:cubicBezTo>
                    <a:pt x="75" y="80"/>
                    <a:pt x="75" y="77"/>
                    <a:pt x="76" y="75"/>
                  </a:cubicBezTo>
                  <a:cubicBezTo>
                    <a:pt x="76" y="72"/>
                    <a:pt x="77" y="69"/>
                    <a:pt x="78" y="66"/>
                  </a:cubicBezTo>
                  <a:cubicBezTo>
                    <a:pt x="80" y="61"/>
                    <a:pt x="82" y="55"/>
                    <a:pt x="83" y="49"/>
                  </a:cubicBezTo>
                  <a:cubicBezTo>
                    <a:pt x="84" y="42"/>
                    <a:pt x="82" y="35"/>
                    <a:pt x="79" y="28"/>
                  </a:cubicBezTo>
                  <a:cubicBezTo>
                    <a:pt x="75" y="22"/>
                    <a:pt x="69" y="17"/>
                    <a:pt x="66" y="10"/>
                  </a:cubicBezTo>
                  <a:cubicBezTo>
                    <a:pt x="66" y="8"/>
                    <a:pt x="65" y="7"/>
                    <a:pt x="65" y="5"/>
                  </a:cubicBezTo>
                  <a:cubicBezTo>
                    <a:pt x="65" y="4"/>
                    <a:pt x="65" y="3"/>
                    <a:pt x="65" y="3"/>
                  </a:cubicBezTo>
                  <a:cubicBezTo>
                    <a:pt x="65" y="2"/>
                    <a:pt x="65" y="2"/>
                    <a:pt x="65" y="1"/>
                  </a:cubicBezTo>
                  <a:cubicBezTo>
                    <a:pt x="65" y="0"/>
                    <a:pt x="65" y="0"/>
                    <a:pt x="65" y="0"/>
                  </a:cubicBezTo>
                  <a:cubicBezTo>
                    <a:pt x="65" y="1"/>
                    <a:pt x="65" y="1"/>
                    <a:pt x="64" y="2"/>
                  </a:cubicBezTo>
                  <a:cubicBezTo>
                    <a:pt x="64" y="2"/>
                    <a:pt x="64" y="3"/>
                    <a:pt x="64" y="3"/>
                  </a:cubicBezTo>
                  <a:cubicBezTo>
                    <a:pt x="64" y="4"/>
                    <a:pt x="64" y="5"/>
                    <a:pt x="63" y="6"/>
                  </a:cubicBezTo>
                  <a:cubicBezTo>
                    <a:pt x="63" y="8"/>
                    <a:pt x="62" y="10"/>
                    <a:pt x="61" y="11"/>
                  </a:cubicBezTo>
                  <a:cubicBezTo>
                    <a:pt x="61" y="14"/>
                    <a:pt x="60" y="16"/>
                    <a:pt x="59" y="18"/>
                  </a:cubicBezTo>
                  <a:cubicBezTo>
                    <a:pt x="54" y="27"/>
                    <a:pt x="49" y="39"/>
                    <a:pt x="52" y="49"/>
                  </a:cubicBezTo>
                  <a:cubicBezTo>
                    <a:pt x="54" y="55"/>
                    <a:pt x="57" y="61"/>
                    <a:pt x="62" y="65"/>
                  </a:cubicBezTo>
                  <a:cubicBezTo>
                    <a:pt x="65" y="68"/>
                    <a:pt x="68" y="70"/>
                    <a:pt x="70" y="73"/>
                  </a:cubicBezTo>
                  <a:cubicBezTo>
                    <a:pt x="72" y="76"/>
                    <a:pt x="73" y="79"/>
                    <a:pt x="75" y="82"/>
                  </a:cubicBezTo>
                  <a:cubicBezTo>
                    <a:pt x="73" y="81"/>
                    <a:pt x="71" y="79"/>
                    <a:pt x="70" y="78"/>
                  </a:cubicBezTo>
                  <a:cubicBezTo>
                    <a:pt x="67" y="76"/>
                    <a:pt x="65" y="73"/>
                    <a:pt x="63" y="71"/>
                  </a:cubicBezTo>
                  <a:cubicBezTo>
                    <a:pt x="59" y="67"/>
                    <a:pt x="56" y="62"/>
                    <a:pt x="52" y="58"/>
                  </a:cubicBezTo>
                  <a:cubicBezTo>
                    <a:pt x="46" y="53"/>
                    <a:pt x="38" y="51"/>
                    <a:pt x="31" y="51"/>
                  </a:cubicBezTo>
                  <a:cubicBezTo>
                    <a:pt x="28" y="50"/>
                    <a:pt x="25" y="51"/>
                    <a:pt x="22" y="51"/>
                  </a:cubicBezTo>
                  <a:cubicBezTo>
                    <a:pt x="17" y="52"/>
                    <a:pt x="13" y="52"/>
                    <a:pt x="9" y="51"/>
                  </a:cubicBezTo>
                  <a:cubicBezTo>
                    <a:pt x="7" y="51"/>
                    <a:pt x="6" y="50"/>
                    <a:pt x="4" y="50"/>
                  </a:cubicBezTo>
                  <a:cubicBezTo>
                    <a:pt x="4" y="50"/>
                    <a:pt x="3" y="49"/>
                    <a:pt x="2" y="49"/>
                  </a:cubicBezTo>
                  <a:cubicBezTo>
                    <a:pt x="1" y="48"/>
                    <a:pt x="1" y="48"/>
                    <a:pt x="1" y="48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1" y="48"/>
                    <a:pt x="1" y="48"/>
                    <a:pt x="1" y="49"/>
                  </a:cubicBezTo>
                  <a:cubicBezTo>
                    <a:pt x="2" y="49"/>
                    <a:pt x="2" y="49"/>
                    <a:pt x="2" y="50"/>
                  </a:cubicBezTo>
                  <a:cubicBezTo>
                    <a:pt x="3" y="50"/>
                    <a:pt x="3" y="51"/>
                    <a:pt x="4" y="52"/>
                  </a:cubicBezTo>
                  <a:cubicBezTo>
                    <a:pt x="5" y="53"/>
                    <a:pt x="7" y="55"/>
                    <a:pt x="8" y="56"/>
                  </a:cubicBezTo>
                  <a:cubicBezTo>
                    <a:pt x="9" y="58"/>
                    <a:pt x="11" y="60"/>
                    <a:pt x="12" y="62"/>
                  </a:cubicBezTo>
                  <a:cubicBezTo>
                    <a:pt x="17" y="71"/>
                    <a:pt x="24" y="81"/>
                    <a:pt x="35" y="84"/>
                  </a:cubicBezTo>
                  <a:cubicBezTo>
                    <a:pt x="41" y="86"/>
                    <a:pt x="47" y="86"/>
                    <a:pt x="54" y="84"/>
                  </a:cubicBezTo>
                  <a:cubicBezTo>
                    <a:pt x="57" y="83"/>
                    <a:pt x="61" y="82"/>
                    <a:pt x="65" y="82"/>
                  </a:cubicBezTo>
                  <a:cubicBezTo>
                    <a:pt x="68" y="82"/>
                    <a:pt x="71" y="82"/>
                    <a:pt x="75" y="82"/>
                  </a:cubicBezTo>
                  <a:cubicBezTo>
                    <a:pt x="75" y="82"/>
                    <a:pt x="75" y="82"/>
                    <a:pt x="75" y="82"/>
                  </a:cubicBezTo>
                  <a:cubicBezTo>
                    <a:pt x="74" y="83"/>
                    <a:pt x="74" y="83"/>
                    <a:pt x="74" y="83"/>
                  </a:cubicBezTo>
                  <a:cubicBezTo>
                    <a:pt x="73" y="83"/>
                    <a:pt x="72" y="83"/>
                    <a:pt x="72" y="83"/>
                  </a:cubicBezTo>
                  <a:cubicBezTo>
                    <a:pt x="72" y="83"/>
                    <a:pt x="73" y="83"/>
                    <a:pt x="73" y="83"/>
                  </a:cubicBezTo>
                  <a:cubicBezTo>
                    <a:pt x="71" y="84"/>
                    <a:pt x="70" y="84"/>
                    <a:pt x="68" y="84"/>
                  </a:cubicBezTo>
                  <a:cubicBezTo>
                    <a:pt x="65" y="85"/>
                    <a:pt x="62" y="86"/>
                    <a:pt x="59" y="86"/>
                  </a:cubicBezTo>
                  <a:cubicBezTo>
                    <a:pt x="54" y="87"/>
                    <a:pt x="47" y="87"/>
                    <a:pt x="42" y="89"/>
                  </a:cubicBezTo>
                  <a:cubicBezTo>
                    <a:pt x="35" y="91"/>
                    <a:pt x="29" y="97"/>
                    <a:pt x="25" y="103"/>
                  </a:cubicBezTo>
                  <a:cubicBezTo>
                    <a:pt x="21" y="109"/>
                    <a:pt x="19" y="117"/>
                    <a:pt x="14" y="122"/>
                  </a:cubicBezTo>
                  <a:cubicBezTo>
                    <a:pt x="13" y="123"/>
                    <a:pt x="12" y="124"/>
                    <a:pt x="10" y="125"/>
                  </a:cubicBezTo>
                  <a:cubicBezTo>
                    <a:pt x="10" y="125"/>
                    <a:pt x="9" y="126"/>
                    <a:pt x="8" y="126"/>
                  </a:cubicBezTo>
                  <a:cubicBezTo>
                    <a:pt x="7" y="127"/>
                    <a:pt x="7" y="127"/>
                    <a:pt x="7" y="127"/>
                  </a:cubicBezTo>
                  <a:cubicBezTo>
                    <a:pt x="6" y="127"/>
                    <a:pt x="6" y="127"/>
                    <a:pt x="6" y="127"/>
                  </a:cubicBezTo>
                  <a:cubicBezTo>
                    <a:pt x="7" y="127"/>
                    <a:pt x="7" y="127"/>
                    <a:pt x="8" y="127"/>
                  </a:cubicBezTo>
                  <a:cubicBezTo>
                    <a:pt x="8" y="127"/>
                    <a:pt x="9" y="127"/>
                    <a:pt x="9" y="127"/>
                  </a:cubicBezTo>
                  <a:cubicBezTo>
                    <a:pt x="10" y="127"/>
                    <a:pt x="11" y="126"/>
                    <a:pt x="12" y="126"/>
                  </a:cubicBezTo>
                  <a:cubicBezTo>
                    <a:pt x="14" y="126"/>
                    <a:pt x="16" y="126"/>
                    <a:pt x="18" y="125"/>
                  </a:cubicBezTo>
                  <a:cubicBezTo>
                    <a:pt x="20" y="125"/>
                    <a:pt x="22" y="125"/>
                    <a:pt x="25" y="125"/>
                  </a:cubicBezTo>
                  <a:cubicBezTo>
                    <a:pt x="35" y="126"/>
                    <a:pt x="48" y="125"/>
                    <a:pt x="56" y="117"/>
                  </a:cubicBezTo>
                  <a:cubicBezTo>
                    <a:pt x="60" y="113"/>
                    <a:pt x="64" y="108"/>
                    <a:pt x="66" y="102"/>
                  </a:cubicBezTo>
                  <a:cubicBezTo>
                    <a:pt x="67" y="98"/>
                    <a:pt x="67" y="94"/>
                    <a:pt x="69" y="91"/>
                  </a:cubicBezTo>
                  <a:cubicBezTo>
                    <a:pt x="70" y="88"/>
                    <a:pt x="72" y="86"/>
                    <a:pt x="74" y="84"/>
                  </a:cubicBezTo>
                  <a:cubicBezTo>
                    <a:pt x="74" y="84"/>
                    <a:pt x="74" y="84"/>
                    <a:pt x="74" y="84"/>
                  </a:cubicBezTo>
                  <a:cubicBezTo>
                    <a:pt x="74" y="84"/>
                    <a:pt x="74" y="84"/>
                    <a:pt x="74" y="84"/>
                  </a:cubicBezTo>
                  <a:cubicBezTo>
                    <a:pt x="74" y="84"/>
                    <a:pt x="74" y="84"/>
                    <a:pt x="74" y="84"/>
                  </a:cubicBezTo>
                  <a:cubicBezTo>
                    <a:pt x="75" y="84"/>
                    <a:pt x="75" y="84"/>
                    <a:pt x="75" y="84"/>
                  </a:cubicBezTo>
                  <a:cubicBezTo>
                    <a:pt x="74" y="86"/>
                    <a:pt x="74" y="87"/>
                    <a:pt x="73" y="89"/>
                  </a:cubicBezTo>
                  <a:cubicBezTo>
                    <a:pt x="72" y="92"/>
                    <a:pt x="71" y="94"/>
                    <a:pt x="70" y="97"/>
                  </a:cubicBezTo>
                  <a:cubicBezTo>
                    <a:pt x="68" y="103"/>
                    <a:pt x="65" y="108"/>
                    <a:pt x="63" y="113"/>
                  </a:cubicBezTo>
                  <a:cubicBezTo>
                    <a:pt x="61" y="120"/>
                    <a:pt x="62" y="128"/>
                    <a:pt x="65" y="135"/>
                  </a:cubicBezTo>
                  <a:cubicBezTo>
                    <a:pt x="68" y="142"/>
                    <a:pt x="74" y="147"/>
                    <a:pt x="75" y="155"/>
                  </a:cubicBezTo>
                  <a:cubicBezTo>
                    <a:pt x="76" y="156"/>
                    <a:pt x="76" y="158"/>
                    <a:pt x="76" y="159"/>
                  </a:cubicBezTo>
                  <a:cubicBezTo>
                    <a:pt x="76" y="160"/>
                    <a:pt x="76" y="161"/>
                    <a:pt x="76" y="162"/>
                  </a:cubicBezTo>
                  <a:cubicBezTo>
                    <a:pt x="76" y="162"/>
                    <a:pt x="76" y="163"/>
                    <a:pt x="76" y="163"/>
                  </a:cubicBezTo>
                  <a:cubicBezTo>
                    <a:pt x="76" y="164"/>
                    <a:pt x="76" y="164"/>
                    <a:pt x="76" y="164"/>
                  </a:cubicBezTo>
                  <a:moveTo>
                    <a:pt x="75" y="82"/>
                  </a:moveTo>
                  <a:cubicBezTo>
                    <a:pt x="75" y="83"/>
                    <a:pt x="75" y="83"/>
                    <a:pt x="75" y="83"/>
                  </a:cubicBezTo>
                  <a:cubicBezTo>
                    <a:pt x="75" y="83"/>
                    <a:pt x="75" y="83"/>
                    <a:pt x="75" y="83"/>
                  </a:cubicBezTo>
                  <a:cubicBezTo>
                    <a:pt x="75" y="82"/>
                    <a:pt x="75" y="82"/>
                    <a:pt x="75" y="82"/>
                  </a:cubicBezTo>
                  <a:moveTo>
                    <a:pt x="75" y="83"/>
                  </a:moveTo>
                  <a:cubicBezTo>
                    <a:pt x="75" y="83"/>
                    <a:pt x="75" y="83"/>
                    <a:pt x="75" y="83"/>
                  </a:cubicBezTo>
                  <a:cubicBezTo>
                    <a:pt x="75" y="83"/>
                    <a:pt x="75" y="83"/>
                    <a:pt x="75" y="83"/>
                  </a:cubicBezTo>
                  <a:cubicBezTo>
                    <a:pt x="74" y="83"/>
                    <a:pt x="74" y="83"/>
                    <a:pt x="74" y="83"/>
                  </a:cubicBezTo>
                  <a:cubicBezTo>
                    <a:pt x="75" y="83"/>
                    <a:pt x="75" y="83"/>
                    <a:pt x="75" y="83"/>
                  </a:cubicBezTo>
                  <a:moveTo>
                    <a:pt x="76" y="82"/>
                  </a:moveTo>
                  <a:cubicBezTo>
                    <a:pt x="75" y="83"/>
                    <a:pt x="75" y="83"/>
                    <a:pt x="75" y="83"/>
                  </a:cubicBezTo>
                  <a:cubicBezTo>
                    <a:pt x="75" y="82"/>
                    <a:pt x="75" y="82"/>
                    <a:pt x="75" y="82"/>
                  </a:cubicBezTo>
                  <a:cubicBezTo>
                    <a:pt x="76" y="82"/>
                    <a:pt x="76" y="82"/>
                    <a:pt x="76" y="82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4" name="Freeform 93"/>
            <p:cNvSpPr>
              <a:spLocks noEditPoints="1"/>
            </p:cNvSpPr>
            <p:nvPr/>
          </p:nvSpPr>
          <p:spPr bwMode="auto">
            <a:xfrm>
              <a:off x="9193163" y="-4171304"/>
              <a:ext cx="601663" cy="661988"/>
            </a:xfrm>
            <a:custGeom>
              <a:avLst/>
              <a:gdLst>
                <a:gd name="T0" fmla="*/ 73 w 142"/>
                <a:gd name="T1" fmla="*/ 154 h 156"/>
                <a:gd name="T2" fmla="*/ 80 w 142"/>
                <a:gd name="T3" fmla="*/ 141 h 156"/>
                <a:gd name="T4" fmla="*/ 75 w 142"/>
                <a:gd name="T5" fmla="*/ 87 h 156"/>
                <a:gd name="T6" fmla="*/ 81 w 142"/>
                <a:gd name="T7" fmla="*/ 89 h 156"/>
                <a:gd name="T8" fmla="*/ 133 w 142"/>
                <a:gd name="T9" fmla="*/ 105 h 156"/>
                <a:gd name="T10" fmla="*/ 141 w 142"/>
                <a:gd name="T11" fmla="*/ 108 h 156"/>
                <a:gd name="T12" fmla="*/ 140 w 142"/>
                <a:gd name="T13" fmla="*/ 106 h 156"/>
                <a:gd name="T14" fmla="*/ 130 w 142"/>
                <a:gd name="T15" fmla="*/ 95 h 156"/>
                <a:gd name="T16" fmla="*/ 79 w 142"/>
                <a:gd name="T17" fmla="*/ 79 h 156"/>
                <a:gd name="T18" fmla="*/ 85 w 142"/>
                <a:gd name="T19" fmla="*/ 74 h 156"/>
                <a:gd name="T20" fmla="*/ 124 w 142"/>
                <a:gd name="T21" fmla="*/ 35 h 156"/>
                <a:gd name="T22" fmla="*/ 130 w 142"/>
                <a:gd name="T23" fmla="*/ 30 h 156"/>
                <a:gd name="T24" fmla="*/ 129 w 142"/>
                <a:gd name="T25" fmla="*/ 30 h 156"/>
                <a:gd name="T26" fmla="*/ 114 w 142"/>
                <a:gd name="T27" fmla="*/ 33 h 156"/>
                <a:gd name="T28" fmla="*/ 76 w 142"/>
                <a:gd name="T29" fmla="*/ 71 h 156"/>
                <a:gd name="T30" fmla="*/ 71 w 142"/>
                <a:gd name="T31" fmla="*/ 78 h 156"/>
                <a:gd name="T32" fmla="*/ 71 w 142"/>
                <a:gd name="T33" fmla="*/ 77 h 156"/>
                <a:gd name="T34" fmla="*/ 72 w 142"/>
                <a:gd name="T35" fmla="*/ 72 h 156"/>
                <a:gd name="T36" fmla="*/ 74 w 142"/>
                <a:gd name="T37" fmla="*/ 27 h 156"/>
                <a:gd name="T38" fmla="*/ 61 w 142"/>
                <a:gd name="T39" fmla="*/ 2 h 156"/>
                <a:gd name="T40" fmla="*/ 61 w 142"/>
                <a:gd name="T41" fmla="*/ 1 h 156"/>
                <a:gd name="T42" fmla="*/ 58 w 142"/>
                <a:gd name="T43" fmla="*/ 11 h 156"/>
                <a:gd name="T44" fmla="*/ 58 w 142"/>
                <a:gd name="T45" fmla="*/ 62 h 156"/>
                <a:gd name="T46" fmla="*/ 66 w 142"/>
                <a:gd name="T47" fmla="*/ 74 h 156"/>
                <a:gd name="T48" fmla="*/ 29 w 142"/>
                <a:gd name="T49" fmla="*/ 48 h 156"/>
                <a:gd name="T50" fmla="*/ 4 w 142"/>
                <a:gd name="T51" fmla="*/ 47 h 156"/>
                <a:gd name="T52" fmla="*/ 0 w 142"/>
                <a:gd name="T53" fmla="*/ 45 h 156"/>
                <a:gd name="T54" fmla="*/ 3 w 142"/>
                <a:gd name="T55" fmla="*/ 49 h 156"/>
                <a:gd name="T56" fmla="*/ 33 w 142"/>
                <a:gd name="T57" fmla="*/ 80 h 156"/>
                <a:gd name="T58" fmla="*/ 71 w 142"/>
                <a:gd name="T59" fmla="*/ 78 h 156"/>
                <a:gd name="T60" fmla="*/ 68 w 142"/>
                <a:gd name="T61" fmla="*/ 79 h 156"/>
                <a:gd name="T62" fmla="*/ 56 w 142"/>
                <a:gd name="T63" fmla="*/ 82 h 156"/>
                <a:gd name="T64" fmla="*/ 13 w 142"/>
                <a:gd name="T65" fmla="*/ 116 h 156"/>
                <a:gd name="T66" fmla="*/ 6 w 142"/>
                <a:gd name="T67" fmla="*/ 121 h 156"/>
                <a:gd name="T68" fmla="*/ 8 w 142"/>
                <a:gd name="T69" fmla="*/ 121 h 156"/>
                <a:gd name="T70" fmla="*/ 23 w 142"/>
                <a:gd name="T71" fmla="*/ 119 h 156"/>
                <a:gd name="T72" fmla="*/ 65 w 142"/>
                <a:gd name="T73" fmla="*/ 86 h 156"/>
                <a:gd name="T74" fmla="*/ 70 w 142"/>
                <a:gd name="T75" fmla="*/ 80 h 156"/>
                <a:gd name="T76" fmla="*/ 69 w 142"/>
                <a:gd name="T77" fmla="*/ 84 h 156"/>
                <a:gd name="T78" fmla="*/ 62 w 142"/>
                <a:gd name="T79" fmla="*/ 129 h 156"/>
                <a:gd name="T80" fmla="*/ 72 w 142"/>
                <a:gd name="T81" fmla="*/ 154 h 156"/>
                <a:gd name="T82" fmla="*/ 71 w 142"/>
                <a:gd name="T83" fmla="*/ 78 h 156"/>
                <a:gd name="T84" fmla="*/ 71 w 142"/>
                <a:gd name="T85" fmla="*/ 78 h 156"/>
                <a:gd name="T86" fmla="*/ 71 w 142"/>
                <a:gd name="T87" fmla="*/ 79 h 156"/>
                <a:gd name="T88" fmla="*/ 71 w 142"/>
                <a:gd name="T89" fmla="*/ 78 h 156"/>
                <a:gd name="T90" fmla="*/ 71 w 142"/>
                <a:gd name="T91" fmla="*/ 78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42" h="156">
                  <a:moveTo>
                    <a:pt x="72" y="156"/>
                  </a:moveTo>
                  <a:cubicBezTo>
                    <a:pt x="72" y="156"/>
                    <a:pt x="72" y="155"/>
                    <a:pt x="72" y="155"/>
                  </a:cubicBezTo>
                  <a:cubicBezTo>
                    <a:pt x="72" y="155"/>
                    <a:pt x="73" y="154"/>
                    <a:pt x="73" y="154"/>
                  </a:cubicBezTo>
                  <a:cubicBezTo>
                    <a:pt x="73" y="153"/>
                    <a:pt x="73" y="152"/>
                    <a:pt x="74" y="151"/>
                  </a:cubicBezTo>
                  <a:cubicBezTo>
                    <a:pt x="74" y="150"/>
                    <a:pt x="75" y="148"/>
                    <a:pt x="76" y="146"/>
                  </a:cubicBezTo>
                  <a:cubicBezTo>
                    <a:pt x="77" y="144"/>
                    <a:pt x="78" y="142"/>
                    <a:pt x="80" y="141"/>
                  </a:cubicBezTo>
                  <a:cubicBezTo>
                    <a:pt x="85" y="132"/>
                    <a:pt x="91" y="122"/>
                    <a:pt x="89" y="111"/>
                  </a:cubicBezTo>
                  <a:cubicBezTo>
                    <a:pt x="88" y="105"/>
                    <a:pt x="86" y="100"/>
                    <a:pt x="82" y="95"/>
                  </a:cubicBezTo>
                  <a:cubicBezTo>
                    <a:pt x="79" y="93"/>
                    <a:pt x="76" y="90"/>
                    <a:pt x="75" y="87"/>
                  </a:cubicBezTo>
                  <a:cubicBezTo>
                    <a:pt x="74" y="85"/>
                    <a:pt x="73" y="83"/>
                    <a:pt x="72" y="81"/>
                  </a:cubicBezTo>
                  <a:cubicBezTo>
                    <a:pt x="73" y="82"/>
                    <a:pt x="74" y="83"/>
                    <a:pt x="74" y="83"/>
                  </a:cubicBezTo>
                  <a:cubicBezTo>
                    <a:pt x="77" y="85"/>
                    <a:pt x="79" y="87"/>
                    <a:pt x="81" y="89"/>
                  </a:cubicBezTo>
                  <a:cubicBezTo>
                    <a:pt x="84" y="93"/>
                    <a:pt x="88" y="98"/>
                    <a:pt x="92" y="101"/>
                  </a:cubicBezTo>
                  <a:cubicBezTo>
                    <a:pt x="98" y="105"/>
                    <a:pt x="105" y="107"/>
                    <a:pt x="112" y="107"/>
                  </a:cubicBezTo>
                  <a:cubicBezTo>
                    <a:pt x="119" y="107"/>
                    <a:pt x="126" y="104"/>
                    <a:pt x="133" y="105"/>
                  </a:cubicBezTo>
                  <a:cubicBezTo>
                    <a:pt x="135" y="105"/>
                    <a:pt x="136" y="106"/>
                    <a:pt x="138" y="106"/>
                  </a:cubicBezTo>
                  <a:cubicBezTo>
                    <a:pt x="138" y="106"/>
                    <a:pt x="139" y="107"/>
                    <a:pt x="140" y="107"/>
                  </a:cubicBezTo>
                  <a:cubicBezTo>
                    <a:pt x="141" y="108"/>
                    <a:pt x="141" y="108"/>
                    <a:pt x="141" y="108"/>
                  </a:cubicBezTo>
                  <a:cubicBezTo>
                    <a:pt x="142" y="108"/>
                    <a:pt x="142" y="108"/>
                    <a:pt x="142" y="108"/>
                  </a:cubicBezTo>
                  <a:cubicBezTo>
                    <a:pt x="141" y="107"/>
                    <a:pt x="141" y="107"/>
                    <a:pt x="141" y="107"/>
                  </a:cubicBezTo>
                  <a:cubicBezTo>
                    <a:pt x="140" y="106"/>
                    <a:pt x="140" y="106"/>
                    <a:pt x="140" y="106"/>
                  </a:cubicBezTo>
                  <a:cubicBezTo>
                    <a:pt x="139" y="105"/>
                    <a:pt x="139" y="105"/>
                    <a:pt x="138" y="104"/>
                  </a:cubicBezTo>
                  <a:cubicBezTo>
                    <a:pt x="137" y="103"/>
                    <a:pt x="135" y="102"/>
                    <a:pt x="134" y="100"/>
                  </a:cubicBezTo>
                  <a:cubicBezTo>
                    <a:pt x="133" y="98"/>
                    <a:pt x="131" y="97"/>
                    <a:pt x="130" y="95"/>
                  </a:cubicBezTo>
                  <a:cubicBezTo>
                    <a:pt x="125" y="86"/>
                    <a:pt x="117" y="77"/>
                    <a:pt x="107" y="75"/>
                  </a:cubicBezTo>
                  <a:cubicBezTo>
                    <a:pt x="101" y="73"/>
                    <a:pt x="95" y="74"/>
                    <a:pt x="89" y="76"/>
                  </a:cubicBezTo>
                  <a:cubicBezTo>
                    <a:pt x="86" y="77"/>
                    <a:pt x="82" y="79"/>
                    <a:pt x="79" y="79"/>
                  </a:cubicBezTo>
                  <a:cubicBezTo>
                    <a:pt x="76" y="79"/>
                    <a:pt x="74" y="79"/>
                    <a:pt x="72" y="79"/>
                  </a:cubicBezTo>
                  <a:cubicBezTo>
                    <a:pt x="73" y="78"/>
                    <a:pt x="76" y="77"/>
                    <a:pt x="77" y="77"/>
                  </a:cubicBezTo>
                  <a:cubicBezTo>
                    <a:pt x="80" y="76"/>
                    <a:pt x="82" y="75"/>
                    <a:pt x="85" y="74"/>
                  </a:cubicBezTo>
                  <a:cubicBezTo>
                    <a:pt x="91" y="73"/>
                    <a:pt x="96" y="72"/>
                    <a:pt x="101" y="69"/>
                  </a:cubicBezTo>
                  <a:cubicBezTo>
                    <a:pt x="108" y="67"/>
                    <a:pt x="113" y="61"/>
                    <a:pt x="116" y="55"/>
                  </a:cubicBezTo>
                  <a:cubicBezTo>
                    <a:pt x="119" y="49"/>
                    <a:pt x="120" y="41"/>
                    <a:pt x="124" y="35"/>
                  </a:cubicBezTo>
                  <a:cubicBezTo>
                    <a:pt x="125" y="34"/>
                    <a:pt x="126" y="33"/>
                    <a:pt x="128" y="32"/>
                  </a:cubicBezTo>
                  <a:cubicBezTo>
                    <a:pt x="128" y="32"/>
                    <a:pt x="129" y="31"/>
                    <a:pt x="129" y="31"/>
                  </a:cubicBezTo>
                  <a:cubicBezTo>
                    <a:pt x="130" y="30"/>
                    <a:pt x="130" y="30"/>
                    <a:pt x="130" y="30"/>
                  </a:cubicBezTo>
                  <a:cubicBezTo>
                    <a:pt x="131" y="30"/>
                    <a:pt x="131" y="30"/>
                    <a:pt x="131" y="30"/>
                  </a:cubicBezTo>
                  <a:cubicBezTo>
                    <a:pt x="130" y="30"/>
                    <a:pt x="130" y="30"/>
                    <a:pt x="130" y="30"/>
                  </a:cubicBezTo>
                  <a:cubicBezTo>
                    <a:pt x="129" y="30"/>
                    <a:pt x="129" y="30"/>
                    <a:pt x="129" y="30"/>
                  </a:cubicBezTo>
                  <a:cubicBezTo>
                    <a:pt x="128" y="31"/>
                    <a:pt x="127" y="31"/>
                    <a:pt x="126" y="31"/>
                  </a:cubicBezTo>
                  <a:cubicBezTo>
                    <a:pt x="124" y="32"/>
                    <a:pt x="123" y="32"/>
                    <a:pt x="121" y="32"/>
                  </a:cubicBezTo>
                  <a:cubicBezTo>
                    <a:pt x="118" y="33"/>
                    <a:pt x="116" y="33"/>
                    <a:pt x="114" y="33"/>
                  </a:cubicBezTo>
                  <a:cubicBezTo>
                    <a:pt x="104" y="34"/>
                    <a:pt x="92" y="36"/>
                    <a:pt x="85" y="44"/>
                  </a:cubicBezTo>
                  <a:cubicBezTo>
                    <a:pt x="81" y="49"/>
                    <a:pt x="78" y="54"/>
                    <a:pt x="78" y="60"/>
                  </a:cubicBezTo>
                  <a:cubicBezTo>
                    <a:pt x="77" y="64"/>
                    <a:pt x="77" y="68"/>
                    <a:pt x="76" y="71"/>
                  </a:cubicBezTo>
                  <a:cubicBezTo>
                    <a:pt x="74" y="74"/>
                    <a:pt x="73" y="76"/>
                    <a:pt x="72" y="78"/>
                  </a:cubicBezTo>
                  <a:cubicBezTo>
                    <a:pt x="71" y="78"/>
                    <a:pt x="71" y="78"/>
                    <a:pt x="71" y="78"/>
                  </a:cubicBezTo>
                  <a:cubicBezTo>
                    <a:pt x="71" y="78"/>
                    <a:pt x="71" y="78"/>
                    <a:pt x="71" y="78"/>
                  </a:cubicBezTo>
                  <a:cubicBezTo>
                    <a:pt x="72" y="78"/>
                    <a:pt x="72" y="78"/>
                    <a:pt x="72" y="78"/>
                  </a:cubicBezTo>
                  <a:cubicBezTo>
                    <a:pt x="71" y="78"/>
                    <a:pt x="71" y="78"/>
                    <a:pt x="71" y="78"/>
                  </a:cubicBezTo>
                  <a:cubicBezTo>
                    <a:pt x="71" y="77"/>
                    <a:pt x="71" y="77"/>
                    <a:pt x="71" y="77"/>
                  </a:cubicBezTo>
                  <a:cubicBezTo>
                    <a:pt x="71" y="77"/>
                    <a:pt x="71" y="78"/>
                    <a:pt x="71" y="78"/>
                  </a:cubicBezTo>
                  <a:cubicBezTo>
                    <a:pt x="71" y="78"/>
                    <a:pt x="71" y="78"/>
                    <a:pt x="71" y="78"/>
                  </a:cubicBezTo>
                  <a:cubicBezTo>
                    <a:pt x="71" y="76"/>
                    <a:pt x="71" y="73"/>
                    <a:pt x="72" y="72"/>
                  </a:cubicBezTo>
                  <a:cubicBezTo>
                    <a:pt x="72" y="69"/>
                    <a:pt x="73" y="66"/>
                    <a:pt x="74" y="63"/>
                  </a:cubicBezTo>
                  <a:cubicBezTo>
                    <a:pt x="76" y="58"/>
                    <a:pt x="78" y="52"/>
                    <a:pt x="79" y="47"/>
                  </a:cubicBezTo>
                  <a:cubicBezTo>
                    <a:pt x="80" y="40"/>
                    <a:pt x="78" y="33"/>
                    <a:pt x="74" y="27"/>
                  </a:cubicBezTo>
                  <a:cubicBezTo>
                    <a:pt x="71" y="20"/>
                    <a:pt x="65" y="16"/>
                    <a:pt x="63" y="9"/>
                  </a:cubicBezTo>
                  <a:cubicBezTo>
                    <a:pt x="62" y="8"/>
                    <a:pt x="62" y="6"/>
                    <a:pt x="62" y="5"/>
                  </a:cubicBezTo>
                  <a:cubicBezTo>
                    <a:pt x="61" y="4"/>
                    <a:pt x="61" y="3"/>
                    <a:pt x="61" y="2"/>
                  </a:cubicBezTo>
                  <a:cubicBezTo>
                    <a:pt x="61" y="2"/>
                    <a:pt x="61" y="1"/>
                    <a:pt x="61" y="1"/>
                  </a:cubicBezTo>
                  <a:cubicBezTo>
                    <a:pt x="61" y="0"/>
                    <a:pt x="61" y="0"/>
                    <a:pt x="61" y="0"/>
                  </a:cubicBezTo>
                  <a:cubicBezTo>
                    <a:pt x="61" y="1"/>
                    <a:pt x="61" y="1"/>
                    <a:pt x="61" y="1"/>
                  </a:cubicBezTo>
                  <a:cubicBezTo>
                    <a:pt x="61" y="2"/>
                    <a:pt x="61" y="2"/>
                    <a:pt x="61" y="3"/>
                  </a:cubicBezTo>
                  <a:cubicBezTo>
                    <a:pt x="60" y="4"/>
                    <a:pt x="60" y="4"/>
                    <a:pt x="60" y="5"/>
                  </a:cubicBezTo>
                  <a:cubicBezTo>
                    <a:pt x="59" y="7"/>
                    <a:pt x="59" y="9"/>
                    <a:pt x="58" y="11"/>
                  </a:cubicBezTo>
                  <a:cubicBezTo>
                    <a:pt x="57" y="13"/>
                    <a:pt x="56" y="15"/>
                    <a:pt x="55" y="17"/>
                  </a:cubicBezTo>
                  <a:cubicBezTo>
                    <a:pt x="50" y="26"/>
                    <a:pt x="46" y="37"/>
                    <a:pt x="49" y="47"/>
                  </a:cubicBezTo>
                  <a:cubicBezTo>
                    <a:pt x="50" y="53"/>
                    <a:pt x="54" y="58"/>
                    <a:pt x="58" y="62"/>
                  </a:cubicBezTo>
                  <a:cubicBezTo>
                    <a:pt x="61" y="64"/>
                    <a:pt x="64" y="66"/>
                    <a:pt x="66" y="69"/>
                  </a:cubicBezTo>
                  <a:cubicBezTo>
                    <a:pt x="68" y="72"/>
                    <a:pt x="69" y="75"/>
                    <a:pt x="71" y="78"/>
                  </a:cubicBezTo>
                  <a:cubicBezTo>
                    <a:pt x="69" y="77"/>
                    <a:pt x="67" y="75"/>
                    <a:pt x="66" y="74"/>
                  </a:cubicBezTo>
                  <a:cubicBezTo>
                    <a:pt x="64" y="72"/>
                    <a:pt x="61" y="70"/>
                    <a:pt x="60" y="68"/>
                  </a:cubicBezTo>
                  <a:cubicBezTo>
                    <a:pt x="56" y="63"/>
                    <a:pt x="53" y="59"/>
                    <a:pt x="49" y="55"/>
                  </a:cubicBezTo>
                  <a:cubicBezTo>
                    <a:pt x="43" y="50"/>
                    <a:pt x="36" y="48"/>
                    <a:pt x="29" y="48"/>
                  </a:cubicBezTo>
                  <a:cubicBezTo>
                    <a:pt x="26" y="48"/>
                    <a:pt x="23" y="48"/>
                    <a:pt x="20" y="49"/>
                  </a:cubicBezTo>
                  <a:cubicBezTo>
                    <a:pt x="16" y="49"/>
                    <a:pt x="12" y="50"/>
                    <a:pt x="8" y="49"/>
                  </a:cubicBezTo>
                  <a:cubicBezTo>
                    <a:pt x="6" y="48"/>
                    <a:pt x="5" y="48"/>
                    <a:pt x="4" y="47"/>
                  </a:cubicBezTo>
                  <a:cubicBezTo>
                    <a:pt x="3" y="47"/>
                    <a:pt x="2" y="47"/>
                    <a:pt x="1" y="46"/>
                  </a:cubicBezTo>
                  <a:cubicBezTo>
                    <a:pt x="0" y="46"/>
                    <a:pt x="0" y="46"/>
                    <a:pt x="0" y="46"/>
                  </a:cubicBezTo>
                  <a:cubicBezTo>
                    <a:pt x="0" y="45"/>
                    <a:pt x="0" y="45"/>
                    <a:pt x="0" y="45"/>
                  </a:cubicBezTo>
                  <a:cubicBezTo>
                    <a:pt x="0" y="46"/>
                    <a:pt x="0" y="46"/>
                    <a:pt x="1" y="46"/>
                  </a:cubicBezTo>
                  <a:cubicBezTo>
                    <a:pt x="2" y="47"/>
                    <a:pt x="2" y="47"/>
                    <a:pt x="2" y="47"/>
                  </a:cubicBezTo>
                  <a:cubicBezTo>
                    <a:pt x="2" y="48"/>
                    <a:pt x="3" y="48"/>
                    <a:pt x="3" y="49"/>
                  </a:cubicBezTo>
                  <a:cubicBezTo>
                    <a:pt x="5" y="50"/>
                    <a:pt x="6" y="52"/>
                    <a:pt x="7" y="53"/>
                  </a:cubicBezTo>
                  <a:cubicBezTo>
                    <a:pt x="8" y="55"/>
                    <a:pt x="9" y="57"/>
                    <a:pt x="11" y="59"/>
                  </a:cubicBezTo>
                  <a:cubicBezTo>
                    <a:pt x="16" y="68"/>
                    <a:pt x="23" y="77"/>
                    <a:pt x="33" y="80"/>
                  </a:cubicBezTo>
                  <a:cubicBezTo>
                    <a:pt x="39" y="82"/>
                    <a:pt x="45" y="82"/>
                    <a:pt x="51" y="80"/>
                  </a:cubicBezTo>
                  <a:cubicBezTo>
                    <a:pt x="54" y="79"/>
                    <a:pt x="57" y="78"/>
                    <a:pt x="61" y="78"/>
                  </a:cubicBezTo>
                  <a:cubicBezTo>
                    <a:pt x="64" y="78"/>
                    <a:pt x="68" y="78"/>
                    <a:pt x="71" y="78"/>
                  </a:cubicBezTo>
                  <a:cubicBezTo>
                    <a:pt x="71" y="78"/>
                    <a:pt x="71" y="78"/>
                    <a:pt x="71" y="78"/>
                  </a:cubicBezTo>
                  <a:cubicBezTo>
                    <a:pt x="70" y="79"/>
                    <a:pt x="70" y="79"/>
                    <a:pt x="70" y="79"/>
                  </a:cubicBezTo>
                  <a:cubicBezTo>
                    <a:pt x="69" y="79"/>
                    <a:pt x="69" y="79"/>
                    <a:pt x="68" y="79"/>
                  </a:cubicBezTo>
                  <a:cubicBezTo>
                    <a:pt x="69" y="79"/>
                    <a:pt x="69" y="79"/>
                    <a:pt x="69" y="79"/>
                  </a:cubicBezTo>
                  <a:cubicBezTo>
                    <a:pt x="68" y="80"/>
                    <a:pt x="66" y="80"/>
                    <a:pt x="65" y="80"/>
                  </a:cubicBezTo>
                  <a:cubicBezTo>
                    <a:pt x="62" y="81"/>
                    <a:pt x="59" y="82"/>
                    <a:pt x="56" y="82"/>
                  </a:cubicBezTo>
                  <a:cubicBezTo>
                    <a:pt x="50" y="83"/>
                    <a:pt x="45" y="83"/>
                    <a:pt x="39" y="85"/>
                  </a:cubicBezTo>
                  <a:cubicBezTo>
                    <a:pt x="33" y="87"/>
                    <a:pt x="27" y="92"/>
                    <a:pt x="23" y="98"/>
                  </a:cubicBezTo>
                  <a:cubicBezTo>
                    <a:pt x="19" y="104"/>
                    <a:pt x="18" y="111"/>
                    <a:pt x="13" y="116"/>
                  </a:cubicBezTo>
                  <a:cubicBezTo>
                    <a:pt x="12" y="117"/>
                    <a:pt x="10" y="118"/>
                    <a:pt x="9" y="119"/>
                  </a:cubicBezTo>
                  <a:cubicBezTo>
                    <a:pt x="9" y="119"/>
                    <a:pt x="8" y="120"/>
                    <a:pt x="7" y="120"/>
                  </a:cubicBezTo>
                  <a:cubicBezTo>
                    <a:pt x="6" y="121"/>
                    <a:pt x="6" y="121"/>
                    <a:pt x="6" y="121"/>
                  </a:cubicBezTo>
                  <a:cubicBezTo>
                    <a:pt x="5" y="121"/>
                    <a:pt x="5" y="121"/>
                    <a:pt x="5" y="121"/>
                  </a:cubicBezTo>
                  <a:cubicBezTo>
                    <a:pt x="6" y="121"/>
                    <a:pt x="6" y="121"/>
                    <a:pt x="7" y="121"/>
                  </a:cubicBezTo>
                  <a:cubicBezTo>
                    <a:pt x="7" y="121"/>
                    <a:pt x="8" y="121"/>
                    <a:pt x="8" y="121"/>
                  </a:cubicBezTo>
                  <a:cubicBezTo>
                    <a:pt x="9" y="121"/>
                    <a:pt x="10" y="120"/>
                    <a:pt x="10" y="120"/>
                  </a:cubicBezTo>
                  <a:cubicBezTo>
                    <a:pt x="12" y="120"/>
                    <a:pt x="14" y="120"/>
                    <a:pt x="16" y="120"/>
                  </a:cubicBezTo>
                  <a:cubicBezTo>
                    <a:pt x="18" y="119"/>
                    <a:pt x="21" y="119"/>
                    <a:pt x="23" y="119"/>
                  </a:cubicBezTo>
                  <a:cubicBezTo>
                    <a:pt x="33" y="120"/>
                    <a:pt x="45" y="119"/>
                    <a:pt x="53" y="112"/>
                  </a:cubicBezTo>
                  <a:cubicBezTo>
                    <a:pt x="57" y="108"/>
                    <a:pt x="61" y="103"/>
                    <a:pt x="62" y="97"/>
                  </a:cubicBezTo>
                  <a:cubicBezTo>
                    <a:pt x="63" y="93"/>
                    <a:pt x="63" y="90"/>
                    <a:pt x="65" y="86"/>
                  </a:cubicBezTo>
                  <a:cubicBezTo>
                    <a:pt x="67" y="84"/>
                    <a:pt x="68" y="82"/>
                    <a:pt x="70" y="80"/>
                  </a:cubicBezTo>
                  <a:cubicBezTo>
                    <a:pt x="70" y="80"/>
                    <a:pt x="70" y="80"/>
                    <a:pt x="70" y="80"/>
                  </a:cubicBezTo>
                  <a:cubicBezTo>
                    <a:pt x="70" y="80"/>
                    <a:pt x="70" y="80"/>
                    <a:pt x="70" y="80"/>
                  </a:cubicBezTo>
                  <a:cubicBezTo>
                    <a:pt x="71" y="80"/>
                    <a:pt x="71" y="80"/>
                    <a:pt x="71" y="80"/>
                  </a:cubicBezTo>
                  <a:cubicBezTo>
                    <a:pt x="71" y="80"/>
                    <a:pt x="71" y="80"/>
                    <a:pt x="71" y="80"/>
                  </a:cubicBezTo>
                  <a:cubicBezTo>
                    <a:pt x="70" y="82"/>
                    <a:pt x="70" y="83"/>
                    <a:pt x="69" y="84"/>
                  </a:cubicBezTo>
                  <a:cubicBezTo>
                    <a:pt x="69" y="87"/>
                    <a:pt x="68" y="90"/>
                    <a:pt x="66" y="93"/>
                  </a:cubicBezTo>
                  <a:cubicBezTo>
                    <a:pt x="64" y="98"/>
                    <a:pt x="61" y="103"/>
                    <a:pt x="60" y="108"/>
                  </a:cubicBezTo>
                  <a:cubicBezTo>
                    <a:pt x="58" y="115"/>
                    <a:pt x="59" y="122"/>
                    <a:pt x="62" y="129"/>
                  </a:cubicBezTo>
                  <a:cubicBezTo>
                    <a:pt x="64" y="135"/>
                    <a:pt x="70" y="140"/>
                    <a:pt x="71" y="147"/>
                  </a:cubicBezTo>
                  <a:cubicBezTo>
                    <a:pt x="72" y="149"/>
                    <a:pt x="72" y="150"/>
                    <a:pt x="72" y="152"/>
                  </a:cubicBezTo>
                  <a:cubicBezTo>
                    <a:pt x="72" y="153"/>
                    <a:pt x="72" y="153"/>
                    <a:pt x="72" y="154"/>
                  </a:cubicBezTo>
                  <a:cubicBezTo>
                    <a:pt x="72" y="155"/>
                    <a:pt x="72" y="155"/>
                    <a:pt x="72" y="155"/>
                  </a:cubicBezTo>
                  <a:cubicBezTo>
                    <a:pt x="72" y="156"/>
                    <a:pt x="72" y="156"/>
                    <a:pt x="72" y="156"/>
                  </a:cubicBezTo>
                  <a:moveTo>
                    <a:pt x="71" y="78"/>
                  </a:moveTo>
                  <a:cubicBezTo>
                    <a:pt x="71" y="79"/>
                    <a:pt x="71" y="79"/>
                    <a:pt x="71" y="79"/>
                  </a:cubicBezTo>
                  <a:cubicBezTo>
                    <a:pt x="71" y="79"/>
                    <a:pt x="71" y="79"/>
                    <a:pt x="71" y="79"/>
                  </a:cubicBezTo>
                  <a:cubicBezTo>
                    <a:pt x="71" y="78"/>
                    <a:pt x="71" y="78"/>
                    <a:pt x="71" y="78"/>
                  </a:cubicBezTo>
                  <a:moveTo>
                    <a:pt x="71" y="79"/>
                  </a:moveTo>
                  <a:cubicBezTo>
                    <a:pt x="71" y="79"/>
                    <a:pt x="71" y="79"/>
                    <a:pt x="71" y="79"/>
                  </a:cubicBezTo>
                  <a:cubicBezTo>
                    <a:pt x="71" y="79"/>
                    <a:pt x="71" y="79"/>
                    <a:pt x="71" y="79"/>
                  </a:cubicBezTo>
                  <a:cubicBezTo>
                    <a:pt x="70" y="79"/>
                    <a:pt x="70" y="79"/>
                    <a:pt x="70" y="79"/>
                  </a:cubicBezTo>
                  <a:cubicBezTo>
                    <a:pt x="71" y="79"/>
                    <a:pt x="71" y="79"/>
                    <a:pt x="71" y="79"/>
                  </a:cubicBezTo>
                  <a:moveTo>
                    <a:pt x="71" y="78"/>
                  </a:moveTo>
                  <a:cubicBezTo>
                    <a:pt x="71" y="79"/>
                    <a:pt x="71" y="79"/>
                    <a:pt x="71" y="79"/>
                  </a:cubicBezTo>
                  <a:cubicBezTo>
                    <a:pt x="71" y="78"/>
                    <a:pt x="71" y="78"/>
                    <a:pt x="71" y="78"/>
                  </a:cubicBezTo>
                  <a:cubicBezTo>
                    <a:pt x="71" y="78"/>
                    <a:pt x="71" y="78"/>
                    <a:pt x="71" y="78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5" name="Freeform 94"/>
            <p:cNvSpPr/>
            <p:nvPr/>
          </p:nvSpPr>
          <p:spPr bwMode="auto">
            <a:xfrm>
              <a:off x="9421763" y="-3917304"/>
              <a:ext cx="63500" cy="63500"/>
            </a:xfrm>
            <a:custGeom>
              <a:avLst/>
              <a:gdLst>
                <a:gd name="T0" fmla="*/ 0 w 15"/>
                <a:gd name="T1" fmla="*/ 0 h 15"/>
                <a:gd name="T2" fmla="*/ 6 w 15"/>
                <a:gd name="T3" fmla="*/ 8 h 15"/>
                <a:gd name="T4" fmla="*/ 11 w 15"/>
                <a:gd name="T5" fmla="*/ 14 h 15"/>
                <a:gd name="T6" fmla="*/ 12 w 15"/>
                <a:gd name="T7" fmla="*/ 14 h 15"/>
                <a:gd name="T8" fmla="*/ 12 w 15"/>
                <a:gd name="T9" fmla="*/ 14 h 15"/>
                <a:gd name="T10" fmla="*/ 12 w 15"/>
                <a:gd name="T11" fmla="*/ 14 h 15"/>
                <a:gd name="T12" fmla="*/ 13 w 15"/>
                <a:gd name="T13" fmla="*/ 15 h 15"/>
                <a:gd name="T14" fmla="*/ 15 w 15"/>
                <a:gd name="T15" fmla="*/ 14 h 15"/>
                <a:gd name="T16" fmla="*/ 12 w 15"/>
                <a:gd name="T17" fmla="*/ 10 h 15"/>
                <a:gd name="T18" fmla="*/ 9 w 15"/>
                <a:gd name="T19" fmla="*/ 6 h 15"/>
                <a:gd name="T20" fmla="*/ 0 w 15"/>
                <a:gd name="T21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5" h="15">
                  <a:moveTo>
                    <a:pt x="0" y="0"/>
                  </a:moveTo>
                  <a:cubicBezTo>
                    <a:pt x="2" y="3"/>
                    <a:pt x="4" y="5"/>
                    <a:pt x="6" y="8"/>
                  </a:cubicBezTo>
                  <a:cubicBezTo>
                    <a:pt x="7" y="10"/>
                    <a:pt x="9" y="12"/>
                    <a:pt x="11" y="14"/>
                  </a:cubicBezTo>
                  <a:cubicBezTo>
                    <a:pt x="11" y="14"/>
                    <a:pt x="12" y="14"/>
                    <a:pt x="12" y="14"/>
                  </a:cubicBezTo>
                  <a:cubicBezTo>
                    <a:pt x="12" y="14"/>
                    <a:pt x="12" y="14"/>
                    <a:pt x="12" y="14"/>
                  </a:cubicBezTo>
                  <a:cubicBezTo>
                    <a:pt x="12" y="14"/>
                    <a:pt x="12" y="14"/>
                    <a:pt x="12" y="14"/>
                  </a:cubicBezTo>
                  <a:cubicBezTo>
                    <a:pt x="12" y="14"/>
                    <a:pt x="13" y="15"/>
                    <a:pt x="13" y="15"/>
                  </a:cubicBezTo>
                  <a:cubicBezTo>
                    <a:pt x="14" y="15"/>
                    <a:pt x="14" y="15"/>
                    <a:pt x="15" y="14"/>
                  </a:cubicBezTo>
                  <a:cubicBezTo>
                    <a:pt x="14" y="13"/>
                    <a:pt x="13" y="11"/>
                    <a:pt x="12" y="10"/>
                  </a:cubicBezTo>
                  <a:cubicBezTo>
                    <a:pt x="11" y="8"/>
                    <a:pt x="10" y="7"/>
                    <a:pt x="9" y="6"/>
                  </a:cubicBezTo>
                  <a:cubicBezTo>
                    <a:pt x="6" y="4"/>
                    <a:pt x="3" y="2"/>
                    <a:pt x="0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6" name="Freeform 95"/>
            <p:cNvSpPr/>
            <p:nvPr/>
          </p:nvSpPr>
          <p:spPr bwMode="auto">
            <a:xfrm>
              <a:off x="9413826" y="-3925242"/>
              <a:ext cx="58738" cy="50800"/>
            </a:xfrm>
            <a:custGeom>
              <a:avLst/>
              <a:gdLst>
                <a:gd name="T0" fmla="*/ 2 w 14"/>
                <a:gd name="T1" fmla="*/ 0 h 12"/>
                <a:gd name="T2" fmla="*/ 0 w 14"/>
                <a:gd name="T3" fmla="*/ 0 h 12"/>
                <a:gd name="T4" fmla="*/ 2 w 14"/>
                <a:gd name="T5" fmla="*/ 2 h 12"/>
                <a:gd name="T6" fmla="*/ 11 w 14"/>
                <a:gd name="T7" fmla="*/ 8 h 12"/>
                <a:gd name="T8" fmla="*/ 14 w 14"/>
                <a:gd name="T9" fmla="*/ 12 h 12"/>
                <a:gd name="T10" fmla="*/ 14 w 14"/>
                <a:gd name="T11" fmla="*/ 11 h 12"/>
                <a:gd name="T12" fmla="*/ 6 w 14"/>
                <a:gd name="T13" fmla="*/ 4 h 12"/>
                <a:gd name="T14" fmla="*/ 2 w 14"/>
                <a:gd name="T15" fmla="*/ 0 h 12"/>
                <a:gd name="T16" fmla="*/ 2 w 14"/>
                <a:gd name="T1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12">
                  <a:moveTo>
                    <a:pt x="2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0" y="1"/>
                    <a:pt x="1" y="2"/>
                    <a:pt x="2" y="2"/>
                  </a:cubicBezTo>
                  <a:cubicBezTo>
                    <a:pt x="5" y="4"/>
                    <a:pt x="8" y="6"/>
                    <a:pt x="11" y="8"/>
                  </a:cubicBezTo>
                  <a:cubicBezTo>
                    <a:pt x="12" y="9"/>
                    <a:pt x="13" y="10"/>
                    <a:pt x="14" y="12"/>
                  </a:cubicBezTo>
                  <a:cubicBezTo>
                    <a:pt x="14" y="12"/>
                    <a:pt x="14" y="11"/>
                    <a:pt x="14" y="11"/>
                  </a:cubicBezTo>
                  <a:cubicBezTo>
                    <a:pt x="12" y="8"/>
                    <a:pt x="9" y="6"/>
                    <a:pt x="6" y="4"/>
                  </a:cubicBezTo>
                  <a:cubicBezTo>
                    <a:pt x="5" y="3"/>
                    <a:pt x="4" y="1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7" name="Freeform 96"/>
            <p:cNvSpPr/>
            <p:nvPr/>
          </p:nvSpPr>
          <p:spPr bwMode="auto">
            <a:xfrm>
              <a:off x="9467801" y="-3856979"/>
              <a:ext cx="4763" cy="0"/>
            </a:xfrm>
            <a:custGeom>
              <a:avLst/>
              <a:gdLst>
                <a:gd name="T0" fmla="*/ 0 w 1"/>
                <a:gd name="T1" fmla="*/ 1 w 1"/>
                <a:gd name="T2" fmla="*/ 1 w 1"/>
                <a:gd name="T3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8" name="Freeform 97"/>
            <p:cNvSpPr/>
            <p:nvPr/>
          </p:nvSpPr>
          <p:spPr bwMode="auto">
            <a:xfrm>
              <a:off x="9439226" y="-3841104"/>
              <a:ext cx="28575" cy="12700"/>
            </a:xfrm>
            <a:custGeom>
              <a:avLst/>
              <a:gdLst>
                <a:gd name="T0" fmla="*/ 4 w 7"/>
                <a:gd name="T1" fmla="*/ 0 h 3"/>
                <a:gd name="T2" fmla="*/ 3 w 7"/>
                <a:gd name="T3" fmla="*/ 0 h 3"/>
                <a:gd name="T4" fmla="*/ 0 w 7"/>
                <a:gd name="T5" fmla="*/ 0 h 3"/>
                <a:gd name="T6" fmla="*/ 5 w 7"/>
                <a:gd name="T7" fmla="*/ 3 h 3"/>
                <a:gd name="T8" fmla="*/ 7 w 7"/>
                <a:gd name="T9" fmla="*/ 0 h 3"/>
                <a:gd name="T10" fmla="*/ 4 w 7"/>
                <a:gd name="T11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" h="3">
                  <a:moveTo>
                    <a:pt x="4" y="0"/>
                  </a:moveTo>
                  <a:cubicBezTo>
                    <a:pt x="4" y="0"/>
                    <a:pt x="3" y="0"/>
                    <a:pt x="3" y="0"/>
                  </a:cubicBezTo>
                  <a:cubicBezTo>
                    <a:pt x="2" y="0"/>
                    <a:pt x="1" y="0"/>
                    <a:pt x="0" y="0"/>
                  </a:cubicBezTo>
                  <a:cubicBezTo>
                    <a:pt x="2" y="1"/>
                    <a:pt x="3" y="2"/>
                    <a:pt x="5" y="3"/>
                  </a:cubicBezTo>
                  <a:cubicBezTo>
                    <a:pt x="6" y="2"/>
                    <a:pt x="6" y="1"/>
                    <a:pt x="7" y="0"/>
                  </a:cubicBezTo>
                  <a:cubicBezTo>
                    <a:pt x="6" y="0"/>
                    <a:pt x="5" y="0"/>
                    <a:pt x="4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9" name="Freeform 98"/>
            <p:cNvSpPr/>
            <p:nvPr/>
          </p:nvSpPr>
          <p:spPr bwMode="auto">
            <a:xfrm>
              <a:off x="9363026" y="-3841104"/>
              <a:ext cx="96838" cy="25400"/>
            </a:xfrm>
            <a:custGeom>
              <a:avLst/>
              <a:gdLst>
                <a:gd name="T0" fmla="*/ 18 w 23"/>
                <a:gd name="T1" fmla="*/ 0 h 6"/>
                <a:gd name="T2" fmla="*/ 11 w 23"/>
                <a:gd name="T3" fmla="*/ 2 h 6"/>
                <a:gd name="T4" fmla="*/ 5 w 23"/>
                <a:gd name="T5" fmla="*/ 4 h 6"/>
                <a:gd name="T6" fmla="*/ 0 w 23"/>
                <a:gd name="T7" fmla="*/ 4 h 6"/>
                <a:gd name="T8" fmla="*/ 0 w 23"/>
                <a:gd name="T9" fmla="*/ 4 h 6"/>
                <a:gd name="T10" fmla="*/ 2 w 23"/>
                <a:gd name="T11" fmla="*/ 6 h 6"/>
                <a:gd name="T12" fmla="*/ 2 w 23"/>
                <a:gd name="T13" fmla="*/ 6 h 6"/>
                <a:gd name="T14" fmla="*/ 16 w 23"/>
                <a:gd name="T15" fmla="*/ 4 h 6"/>
                <a:gd name="T16" fmla="*/ 23 w 23"/>
                <a:gd name="T17" fmla="*/ 3 h 6"/>
                <a:gd name="T18" fmla="*/ 23 w 23"/>
                <a:gd name="T19" fmla="*/ 3 h 6"/>
                <a:gd name="T20" fmla="*/ 18 w 23"/>
                <a:gd name="T21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3" h="6">
                  <a:moveTo>
                    <a:pt x="18" y="0"/>
                  </a:moveTo>
                  <a:cubicBezTo>
                    <a:pt x="16" y="0"/>
                    <a:pt x="13" y="2"/>
                    <a:pt x="11" y="2"/>
                  </a:cubicBezTo>
                  <a:cubicBezTo>
                    <a:pt x="9" y="3"/>
                    <a:pt x="7" y="3"/>
                    <a:pt x="5" y="4"/>
                  </a:cubicBezTo>
                  <a:cubicBezTo>
                    <a:pt x="4" y="4"/>
                    <a:pt x="2" y="4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5"/>
                    <a:pt x="1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7" y="5"/>
                    <a:pt x="11" y="5"/>
                    <a:pt x="16" y="4"/>
                  </a:cubicBezTo>
                  <a:cubicBezTo>
                    <a:pt x="18" y="4"/>
                    <a:pt x="21" y="3"/>
                    <a:pt x="23" y="3"/>
                  </a:cubicBezTo>
                  <a:cubicBezTo>
                    <a:pt x="23" y="3"/>
                    <a:pt x="23" y="3"/>
                    <a:pt x="23" y="3"/>
                  </a:cubicBezTo>
                  <a:cubicBezTo>
                    <a:pt x="21" y="2"/>
                    <a:pt x="20" y="1"/>
                    <a:pt x="18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0" name="Freeform 99"/>
            <p:cNvSpPr>
              <a:spLocks noEditPoints="1"/>
            </p:cNvSpPr>
            <p:nvPr/>
          </p:nvSpPr>
          <p:spPr bwMode="auto">
            <a:xfrm>
              <a:off x="9363026" y="-3823642"/>
              <a:ext cx="20638" cy="7938"/>
            </a:xfrm>
            <a:custGeom>
              <a:avLst/>
              <a:gdLst>
                <a:gd name="T0" fmla="*/ 2 w 5"/>
                <a:gd name="T1" fmla="*/ 2 h 2"/>
                <a:gd name="T2" fmla="*/ 2 w 5"/>
                <a:gd name="T3" fmla="*/ 2 h 2"/>
                <a:gd name="T4" fmla="*/ 2 w 5"/>
                <a:gd name="T5" fmla="*/ 2 h 2"/>
                <a:gd name="T6" fmla="*/ 2 w 5"/>
                <a:gd name="T7" fmla="*/ 2 h 2"/>
                <a:gd name="T8" fmla="*/ 5 w 5"/>
                <a:gd name="T9" fmla="*/ 0 h 2"/>
                <a:gd name="T10" fmla="*/ 2 w 5"/>
                <a:gd name="T11" fmla="*/ 0 h 2"/>
                <a:gd name="T12" fmla="*/ 0 w 5"/>
                <a:gd name="T13" fmla="*/ 0 h 2"/>
                <a:gd name="T14" fmla="*/ 0 w 5"/>
                <a:gd name="T15" fmla="*/ 0 h 2"/>
                <a:gd name="T16" fmla="*/ 0 w 5"/>
                <a:gd name="T17" fmla="*/ 0 h 2"/>
                <a:gd name="T18" fmla="*/ 5 w 5"/>
                <a:gd name="T19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" h="2">
                  <a:moveTo>
                    <a:pt x="2" y="2"/>
                  </a:move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moveTo>
                    <a:pt x="5" y="0"/>
                  </a:moveTo>
                  <a:cubicBezTo>
                    <a:pt x="4" y="0"/>
                    <a:pt x="3" y="0"/>
                    <a:pt x="2" y="0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" y="0"/>
                    <a:pt x="4" y="0"/>
                    <a:pt x="5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1" name="Freeform 100"/>
            <p:cNvSpPr>
              <a:spLocks noEditPoints="1"/>
            </p:cNvSpPr>
            <p:nvPr/>
          </p:nvSpPr>
          <p:spPr bwMode="auto">
            <a:xfrm>
              <a:off x="9350326" y="-3925242"/>
              <a:ext cx="139700" cy="136525"/>
            </a:xfrm>
            <a:custGeom>
              <a:avLst/>
              <a:gdLst>
                <a:gd name="T0" fmla="*/ 26 w 33"/>
                <a:gd name="T1" fmla="*/ 23 h 32"/>
                <a:gd name="T2" fmla="*/ 19 w 33"/>
                <a:gd name="T3" fmla="*/ 24 h 32"/>
                <a:gd name="T4" fmla="*/ 5 w 33"/>
                <a:gd name="T5" fmla="*/ 26 h 32"/>
                <a:gd name="T6" fmla="*/ 5 w 33"/>
                <a:gd name="T7" fmla="*/ 26 h 32"/>
                <a:gd name="T8" fmla="*/ 13 w 33"/>
                <a:gd name="T9" fmla="*/ 31 h 32"/>
                <a:gd name="T10" fmla="*/ 17 w 33"/>
                <a:gd name="T11" fmla="*/ 32 h 32"/>
                <a:gd name="T12" fmla="*/ 25 w 33"/>
                <a:gd name="T13" fmla="*/ 29 h 32"/>
                <a:gd name="T14" fmla="*/ 25 w 33"/>
                <a:gd name="T15" fmla="*/ 27 h 32"/>
                <a:gd name="T16" fmla="*/ 26 w 33"/>
                <a:gd name="T17" fmla="*/ 23 h 32"/>
                <a:gd name="T18" fmla="*/ 15 w 33"/>
                <a:gd name="T19" fmla="*/ 0 h 32"/>
                <a:gd name="T20" fmla="*/ 1 w 33"/>
                <a:gd name="T21" fmla="*/ 12 h 32"/>
                <a:gd name="T22" fmla="*/ 3 w 33"/>
                <a:gd name="T23" fmla="*/ 24 h 32"/>
                <a:gd name="T24" fmla="*/ 5 w 33"/>
                <a:gd name="T25" fmla="*/ 24 h 32"/>
                <a:gd name="T26" fmla="*/ 8 w 33"/>
                <a:gd name="T27" fmla="*/ 24 h 32"/>
                <a:gd name="T28" fmla="*/ 14 w 33"/>
                <a:gd name="T29" fmla="*/ 22 h 32"/>
                <a:gd name="T30" fmla="*/ 21 w 33"/>
                <a:gd name="T31" fmla="*/ 20 h 32"/>
                <a:gd name="T32" fmla="*/ 24 w 33"/>
                <a:gd name="T33" fmla="*/ 20 h 32"/>
                <a:gd name="T34" fmla="*/ 25 w 33"/>
                <a:gd name="T35" fmla="*/ 20 h 32"/>
                <a:gd name="T36" fmla="*/ 28 w 33"/>
                <a:gd name="T37" fmla="*/ 20 h 32"/>
                <a:gd name="T38" fmla="*/ 30 w 33"/>
                <a:gd name="T39" fmla="*/ 17 h 32"/>
                <a:gd name="T40" fmla="*/ 29 w 33"/>
                <a:gd name="T41" fmla="*/ 16 h 32"/>
                <a:gd name="T42" fmla="*/ 29 w 33"/>
                <a:gd name="T43" fmla="*/ 16 h 32"/>
                <a:gd name="T44" fmla="*/ 28 w 33"/>
                <a:gd name="T45" fmla="*/ 16 h 32"/>
                <a:gd name="T46" fmla="*/ 23 w 33"/>
                <a:gd name="T47" fmla="*/ 10 h 32"/>
                <a:gd name="T48" fmla="*/ 17 w 33"/>
                <a:gd name="T49" fmla="*/ 2 h 32"/>
                <a:gd name="T50" fmla="*/ 17 w 33"/>
                <a:gd name="T51" fmla="*/ 2 h 32"/>
                <a:gd name="T52" fmla="*/ 15 w 33"/>
                <a:gd name="T53" fmla="*/ 0 h 32"/>
                <a:gd name="T54" fmla="*/ 17 w 33"/>
                <a:gd name="T55" fmla="*/ 0 h 32"/>
                <a:gd name="T56" fmla="*/ 21 w 33"/>
                <a:gd name="T57" fmla="*/ 4 h 32"/>
                <a:gd name="T58" fmla="*/ 29 w 33"/>
                <a:gd name="T59" fmla="*/ 11 h 32"/>
                <a:gd name="T60" fmla="*/ 29 w 33"/>
                <a:gd name="T61" fmla="*/ 12 h 32"/>
                <a:gd name="T62" fmla="*/ 29 w 33"/>
                <a:gd name="T63" fmla="*/ 12 h 32"/>
                <a:gd name="T64" fmla="*/ 32 w 33"/>
                <a:gd name="T65" fmla="*/ 16 h 32"/>
                <a:gd name="T66" fmla="*/ 32 w 33"/>
                <a:gd name="T67" fmla="*/ 16 h 32"/>
                <a:gd name="T68" fmla="*/ 20 w 33"/>
                <a:gd name="T69" fmla="*/ 0 h 32"/>
                <a:gd name="T70" fmla="*/ 17 w 33"/>
                <a:gd name="T71" fmla="*/ 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3" h="32">
                  <a:moveTo>
                    <a:pt x="26" y="23"/>
                  </a:moveTo>
                  <a:cubicBezTo>
                    <a:pt x="24" y="23"/>
                    <a:pt x="21" y="24"/>
                    <a:pt x="19" y="24"/>
                  </a:cubicBezTo>
                  <a:cubicBezTo>
                    <a:pt x="14" y="25"/>
                    <a:pt x="10" y="25"/>
                    <a:pt x="5" y="26"/>
                  </a:cubicBezTo>
                  <a:cubicBezTo>
                    <a:pt x="5" y="26"/>
                    <a:pt x="5" y="26"/>
                    <a:pt x="5" y="26"/>
                  </a:cubicBezTo>
                  <a:cubicBezTo>
                    <a:pt x="7" y="29"/>
                    <a:pt x="10" y="30"/>
                    <a:pt x="13" y="31"/>
                  </a:cubicBezTo>
                  <a:cubicBezTo>
                    <a:pt x="14" y="31"/>
                    <a:pt x="15" y="32"/>
                    <a:pt x="17" y="32"/>
                  </a:cubicBezTo>
                  <a:cubicBezTo>
                    <a:pt x="20" y="32"/>
                    <a:pt x="22" y="31"/>
                    <a:pt x="25" y="29"/>
                  </a:cubicBezTo>
                  <a:cubicBezTo>
                    <a:pt x="25" y="28"/>
                    <a:pt x="25" y="28"/>
                    <a:pt x="25" y="27"/>
                  </a:cubicBezTo>
                  <a:cubicBezTo>
                    <a:pt x="25" y="25"/>
                    <a:pt x="25" y="24"/>
                    <a:pt x="26" y="23"/>
                  </a:cubicBezTo>
                  <a:moveTo>
                    <a:pt x="15" y="0"/>
                  </a:moveTo>
                  <a:cubicBezTo>
                    <a:pt x="8" y="1"/>
                    <a:pt x="3" y="6"/>
                    <a:pt x="1" y="12"/>
                  </a:cubicBezTo>
                  <a:cubicBezTo>
                    <a:pt x="0" y="16"/>
                    <a:pt x="1" y="20"/>
                    <a:pt x="3" y="24"/>
                  </a:cubicBezTo>
                  <a:cubicBezTo>
                    <a:pt x="4" y="24"/>
                    <a:pt x="4" y="24"/>
                    <a:pt x="5" y="24"/>
                  </a:cubicBezTo>
                  <a:cubicBezTo>
                    <a:pt x="6" y="24"/>
                    <a:pt x="7" y="24"/>
                    <a:pt x="8" y="24"/>
                  </a:cubicBezTo>
                  <a:cubicBezTo>
                    <a:pt x="10" y="23"/>
                    <a:pt x="12" y="23"/>
                    <a:pt x="14" y="22"/>
                  </a:cubicBezTo>
                  <a:cubicBezTo>
                    <a:pt x="16" y="22"/>
                    <a:pt x="19" y="20"/>
                    <a:pt x="21" y="20"/>
                  </a:cubicBezTo>
                  <a:cubicBezTo>
                    <a:pt x="22" y="20"/>
                    <a:pt x="23" y="20"/>
                    <a:pt x="24" y="20"/>
                  </a:cubicBezTo>
                  <a:cubicBezTo>
                    <a:pt x="24" y="20"/>
                    <a:pt x="25" y="20"/>
                    <a:pt x="25" y="20"/>
                  </a:cubicBezTo>
                  <a:cubicBezTo>
                    <a:pt x="26" y="20"/>
                    <a:pt x="27" y="20"/>
                    <a:pt x="28" y="20"/>
                  </a:cubicBezTo>
                  <a:cubicBezTo>
                    <a:pt x="29" y="19"/>
                    <a:pt x="30" y="18"/>
                    <a:pt x="30" y="17"/>
                  </a:cubicBezTo>
                  <a:cubicBezTo>
                    <a:pt x="30" y="17"/>
                    <a:pt x="29" y="16"/>
                    <a:pt x="29" y="16"/>
                  </a:cubicBezTo>
                  <a:cubicBezTo>
                    <a:pt x="29" y="16"/>
                    <a:pt x="29" y="16"/>
                    <a:pt x="29" y="16"/>
                  </a:cubicBezTo>
                  <a:cubicBezTo>
                    <a:pt x="29" y="16"/>
                    <a:pt x="29" y="16"/>
                    <a:pt x="28" y="16"/>
                  </a:cubicBezTo>
                  <a:cubicBezTo>
                    <a:pt x="26" y="14"/>
                    <a:pt x="24" y="12"/>
                    <a:pt x="23" y="10"/>
                  </a:cubicBezTo>
                  <a:cubicBezTo>
                    <a:pt x="21" y="7"/>
                    <a:pt x="19" y="5"/>
                    <a:pt x="17" y="2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6" y="2"/>
                    <a:pt x="15" y="1"/>
                    <a:pt x="15" y="0"/>
                  </a:cubicBezTo>
                  <a:moveTo>
                    <a:pt x="17" y="0"/>
                  </a:moveTo>
                  <a:cubicBezTo>
                    <a:pt x="19" y="1"/>
                    <a:pt x="20" y="3"/>
                    <a:pt x="21" y="4"/>
                  </a:cubicBezTo>
                  <a:cubicBezTo>
                    <a:pt x="24" y="6"/>
                    <a:pt x="27" y="8"/>
                    <a:pt x="29" y="11"/>
                  </a:cubicBezTo>
                  <a:cubicBezTo>
                    <a:pt x="29" y="11"/>
                    <a:pt x="29" y="12"/>
                    <a:pt x="29" y="12"/>
                  </a:cubicBezTo>
                  <a:cubicBezTo>
                    <a:pt x="29" y="12"/>
                    <a:pt x="29" y="12"/>
                    <a:pt x="29" y="12"/>
                  </a:cubicBezTo>
                  <a:cubicBezTo>
                    <a:pt x="30" y="13"/>
                    <a:pt x="31" y="15"/>
                    <a:pt x="32" y="16"/>
                  </a:cubicBezTo>
                  <a:cubicBezTo>
                    <a:pt x="32" y="16"/>
                    <a:pt x="32" y="16"/>
                    <a:pt x="32" y="16"/>
                  </a:cubicBezTo>
                  <a:cubicBezTo>
                    <a:pt x="33" y="9"/>
                    <a:pt x="28" y="2"/>
                    <a:pt x="20" y="0"/>
                  </a:cubicBezTo>
                  <a:cubicBezTo>
                    <a:pt x="19" y="0"/>
                    <a:pt x="18" y="0"/>
                    <a:pt x="17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2" name="Freeform 101"/>
            <p:cNvSpPr/>
            <p:nvPr/>
          </p:nvSpPr>
          <p:spPr bwMode="auto">
            <a:xfrm>
              <a:off x="9544001" y="-3768079"/>
              <a:ext cx="38100" cy="76200"/>
            </a:xfrm>
            <a:custGeom>
              <a:avLst/>
              <a:gdLst>
                <a:gd name="T0" fmla="*/ 2 w 9"/>
                <a:gd name="T1" fmla="*/ 0 h 18"/>
                <a:gd name="T2" fmla="*/ 0 w 9"/>
                <a:gd name="T3" fmla="*/ 2 h 18"/>
                <a:gd name="T4" fmla="*/ 2 w 9"/>
                <a:gd name="T5" fmla="*/ 4 h 18"/>
                <a:gd name="T6" fmla="*/ 7 w 9"/>
                <a:gd name="T7" fmla="*/ 18 h 18"/>
                <a:gd name="T8" fmla="*/ 8 w 9"/>
                <a:gd name="T9" fmla="*/ 17 h 18"/>
                <a:gd name="T10" fmla="*/ 4 w 9"/>
                <a:gd name="T11" fmla="*/ 2 h 18"/>
                <a:gd name="T12" fmla="*/ 4 w 9"/>
                <a:gd name="T13" fmla="*/ 3 h 18"/>
                <a:gd name="T14" fmla="*/ 4 w 9"/>
                <a:gd name="T15" fmla="*/ 3 h 18"/>
                <a:gd name="T16" fmla="*/ 4 w 9"/>
                <a:gd name="T17" fmla="*/ 3 h 18"/>
                <a:gd name="T18" fmla="*/ 4 w 9"/>
                <a:gd name="T19" fmla="*/ 2 h 18"/>
                <a:gd name="T20" fmla="*/ 2 w 9"/>
                <a:gd name="T21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9" h="18">
                  <a:moveTo>
                    <a:pt x="2" y="0"/>
                  </a:moveTo>
                  <a:cubicBezTo>
                    <a:pt x="1" y="1"/>
                    <a:pt x="1" y="2"/>
                    <a:pt x="0" y="2"/>
                  </a:cubicBezTo>
                  <a:cubicBezTo>
                    <a:pt x="1" y="3"/>
                    <a:pt x="1" y="3"/>
                    <a:pt x="2" y="4"/>
                  </a:cubicBezTo>
                  <a:cubicBezTo>
                    <a:pt x="5" y="8"/>
                    <a:pt x="6" y="13"/>
                    <a:pt x="7" y="18"/>
                  </a:cubicBezTo>
                  <a:cubicBezTo>
                    <a:pt x="7" y="17"/>
                    <a:pt x="7" y="17"/>
                    <a:pt x="8" y="17"/>
                  </a:cubicBezTo>
                  <a:cubicBezTo>
                    <a:pt x="9" y="11"/>
                    <a:pt x="7" y="6"/>
                    <a:pt x="4" y="2"/>
                  </a:cubicBezTo>
                  <a:cubicBezTo>
                    <a:pt x="4" y="2"/>
                    <a:pt x="4" y="3"/>
                    <a:pt x="4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3"/>
                    <a:pt x="4" y="2"/>
                    <a:pt x="4" y="2"/>
                  </a:cubicBezTo>
                  <a:cubicBezTo>
                    <a:pt x="3" y="2"/>
                    <a:pt x="3" y="1"/>
                    <a:pt x="2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3" name="Freeform 102"/>
            <p:cNvSpPr/>
            <p:nvPr/>
          </p:nvSpPr>
          <p:spPr bwMode="auto">
            <a:xfrm>
              <a:off x="9561463" y="-3760142"/>
              <a:ext cx="0" cy="4763"/>
            </a:xfrm>
            <a:custGeom>
              <a:avLst/>
              <a:gdLst>
                <a:gd name="T0" fmla="*/ 0 h 1"/>
                <a:gd name="T1" fmla="*/ 1 h 1"/>
                <a:gd name="T2" fmla="*/ 1 h 1"/>
                <a:gd name="T3" fmla="*/ 0 h 1"/>
                <a:gd name="T4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4" name="Freeform 103"/>
            <p:cNvSpPr/>
            <p:nvPr/>
          </p:nvSpPr>
          <p:spPr bwMode="auto">
            <a:xfrm>
              <a:off x="9553526" y="-3750617"/>
              <a:ext cx="20638" cy="63500"/>
            </a:xfrm>
            <a:custGeom>
              <a:avLst/>
              <a:gdLst>
                <a:gd name="T0" fmla="*/ 0 w 5"/>
                <a:gd name="T1" fmla="*/ 0 h 15"/>
                <a:gd name="T2" fmla="*/ 4 w 5"/>
                <a:gd name="T3" fmla="*/ 12 h 15"/>
                <a:gd name="T4" fmla="*/ 5 w 5"/>
                <a:gd name="T5" fmla="*/ 15 h 15"/>
                <a:gd name="T6" fmla="*/ 5 w 5"/>
                <a:gd name="T7" fmla="*/ 14 h 15"/>
                <a:gd name="T8" fmla="*/ 0 w 5"/>
                <a:gd name="T9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15">
                  <a:moveTo>
                    <a:pt x="0" y="0"/>
                  </a:moveTo>
                  <a:cubicBezTo>
                    <a:pt x="2" y="4"/>
                    <a:pt x="4" y="8"/>
                    <a:pt x="4" y="12"/>
                  </a:cubicBezTo>
                  <a:cubicBezTo>
                    <a:pt x="5" y="13"/>
                    <a:pt x="5" y="14"/>
                    <a:pt x="5" y="15"/>
                  </a:cubicBezTo>
                  <a:cubicBezTo>
                    <a:pt x="5" y="15"/>
                    <a:pt x="5" y="14"/>
                    <a:pt x="5" y="14"/>
                  </a:cubicBezTo>
                  <a:cubicBezTo>
                    <a:pt x="4" y="9"/>
                    <a:pt x="3" y="4"/>
                    <a:pt x="0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5" name="Freeform 104"/>
            <p:cNvSpPr/>
            <p:nvPr/>
          </p:nvSpPr>
          <p:spPr bwMode="auto">
            <a:xfrm>
              <a:off x="9442401" y="-3763317"/>
              <a:ext cx="25400" cy="53975"/>
            </a:xfrm>
            <a:custGeom>
              <a:avLst/>
              <a:gdLst>
                <a:gd name="T0" fmla="*/ 6 w 6"/>
                <a:gd name="T1" fmla="*/ 0 h 13"/>
                <a:gd name="T2" fmla="*/ 1 w 6"/>
                <a:gd name="T3" fmla="*/ 8 h 13"/>
                <a:gd name="T4" fmla="*/ 0 w 6"/>
                <a:gd name="T5" fmla="*/ 13 h 13"/>
                <a:gd name="T6" fmla="*/ 1 w 6"/>
                <a:gd name="T7" fmla="*/ 9 h 13"/>
                <a:gd name="T8" fmla="*/ 6 w 6"/>
                <a:gd name="T9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13">
                  <a:moveTo>
                    <a:pt x="6" y="0"/>
                  </a:moveTo>
                  <a:cubicBezTo>
                    <a:pt x="3" y="2"/>
                    <a:pt x="1" y="5"/>
                    <a:pt x="1" y="8"/>
                  </a:cubicBezTo>
                  <a:cubicBezTo>
                    <a:pt x="0" y="10"/>
                    <a:pt x="0" y="11"/>
                    <a:pt x="0" y="13"/>
                  </a:cubicBezTo>
                  <a:cubicBezTo>
                    <a:pt x="1" y="11"/>
                    <a:pt x="1" y="10"/>
                    <a:pt x="1" y="9"/>
                  </a:cubicBezTo>
                  <a:cubicBezTo>
                    <a:pt x="3" y="6"/>
                    <a:pt x="4" y="3"/>
                    <a:pt x="6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6" name="Freeform 105"/>
            <p:cNvSpPr/>
            <p:nvPr/>
          </p:nvSpPr>
          <p:spPr bwMode="auto">
            <a:xfrm>
              <a:off x="9442401" y="-3725217"/>
              <a:ext cx="4763" cy="15875"/>
            </a:xfrm>
            <a:custGeom>
              <a:avLst/>
              <a:gdLst>
                <a:gd name="T0" fmla="*/ 1 w 1"/>
                <a:gd name="T1" fmla="*/ 0 h 4"/>
                <a:gd name="T2" fmla="*/ 0 w 1"/>
                <a:gd name="T3" fmla="*/ 4 h 4"/>
                <a:gd name="T4" fmla="*/ 0 w 1"/>
                <a:gd name="T5" fmla="*/ 4 h 4"/>
                <a:gd name="T6" fmla="*/ 1 w 1"/>
                <a:gd name="T7" fmla="*/ 3 h 4"/>
                <a:gd name="T8" fmla="*/ 1 w 1"/>
                <a:gd name="T9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4">
                  <a:moveTo>
                    <a:pt x="1" y="0"/>
                  </a:moveTo>
                  <a:cubicBezTo>
                    <a:pt x="1" y="1"/>
                    <a:pt x="1" y="2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3"/>
                    <a:pt x="1" y="3"/>
                  </a:cubicBezTo>
                  <a:cubicBezTo>
                    <a:pt x="1" y="2"/>
                    <a:pt x="1" y="1"/>
                    <a:pt x="1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7" name="Freeform 106"/>
            <p:cNvSpPr/>
            <p:nvPr/>
          </p:nvSpPr>
          <p:spPr bwMode="auto">
            <a:xfrm>
              <a:off x="9442401" y="-3768079"/>
              <a:ext cx="131763" cy="123825"/>
            </a:xfrm>
            <a:custGeom>
              <a:avLst/>
              <a:gdLst>
                <a:gd name="T0" fmla="*/ 6 w 31"/>
                <a:gd name="T1" fmla="*/ 0 h 29"/>
                <a:gd name="T2" fmla="*/ 6 w 31"/>
                <a:gd name="T3" fmla="*/ 1 h 29"/>
                <a:gd name="T4" fmla="*/ 1 w 31"/>
                <a:gd name="T5" fmla="*/ 10 h 29"/>
                <a:gd name="T6" fmla="*/ 1 w 31"/>
                <a:gd name="T7" fmla="*/ 13 h 29"/>
                <a:gd name="T8" fmla="*/ 0 w 31"/>
                <a:gd name="T9" fmla="*/ 14 h 29"/>
                <a:gd name="T10" fmla="*/ 13 w 31"/>
                <a:gd name="T11" fmla="*/ 28 h 29"/>
                <a:gd name="T12" fmla="*/ 16 w 31"/>
                <a:gd name="T13" fmla="*/ 29 h 29"/>
                <a:gd name="T14" fmla="*/ 31 w 31"/>
                <a:gd name="T15" fmla="*/ 19 h 29"/>
                <a:gd name="T16" fmla="*/ 30 w 31"/>
                <a:gd name="T17" fmla="*/ 16 h 29"/>
                <a:gd name="T18" fmla="*/ 26 w 31"/>
                <a:gd name="T19" fmla="*/ 4 h 29"/>
                <a:gd name="T20" fmla="*/ 24 w 31"/>
                <a:gd name="T21" fmla="*/ 2 h 29"/>
                <a:gd name="T22" fmla="*/ 16 w 31"/>
                <a:gd name="T23" fmla="*/ 5 h 29"/>
                <a:gd name="T24" fmla="*/ 15 w 31"/>
                <a:gd name="T25" fmla="*/ 5 h 29"/>
                <a:gd name="T26" fmla="*/ 6 w 31"/>
                <a:gd name="T2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1" h="29">
                  <a:moveTo>
                    <a:pt x="6" y="0"/>
                  </a:moveTo>
                  <a:cubicBezTo>
                    <a:pt x="6" y="1"/>
                    <a:pt x="6" y="1"/>
                    <a:pt x="6" y="1"/>
                  </a:cubicBezTo>
                  <a:cubicBezTo>
                    <a:pt x="4" y="4"/>
                    <a:pt x="3" y="7"/>
                    <a:pt x="1" y="10"/>
                  </a:cubicBezTo>
                  <a:cubicBezTo>
                    <a:pt x="1" y="11"/>
                    <a:pt x="1" y="12"/>
                    <a:pt x="1" y="13"/>
                  </a:cubicBezTo>
                  <a:cubicBezTo>
                    <a:pt x="0" y="13"/>
                    <a:pt x="0" y="14"/>
                    <a:pt x="0" y="14"/>
                  </a:cubicBezTo>
                  <a:cubicBezTo>
                    <a:pt x="1" y="21"/>
                    <a:pt x="6" y="27"/>
                    <a:pt x="13" y="28"/>
                  </a:cubicBezTo>
                  <a:cubicBezTo>
                    <a:pt x="14" y="29"/>
                    <a:pt x="15" y="29"/>
                    <a:pt x="16" y="29"/>
                  </a:cubicBezTo>
                  <a:cubicBezTo>
                    <a:pt x="22" y="29"/>
                    <a:pt x="28" y="25"/>
                    <a:pt x="31" y="19"/>
                  </a:cubicBezTo>
                  <a:cubicBezTo>
                    <a:pt x="31" y="18"/>
                    <a:pt x="31" y="17"/>
                    <a:pt x="30" y="16"/>
                  </a:cubicBezTo>
                  <a:cubicBezTo>
                    <a:pt x="30" y="12"/>
                    <a:pt x="28" y="8"/>
                    <a:pt x="26" y="4"/>
                  </a:cubicBezTo>
                  <a:cubicBezTo>
                    <a:pt x="25" y="3"/>
                    <a:pt x="25" y="3"/>
                    <a:pt x="24" y="2"/>
                  </a:cubicBezTo>
                  <a:cubicBezTo>
                    <a:pt x="22" y="4"/>
                    <a:pt x="19" y="5"/>
                    <a:pt x="16" y="5"/>
                  </a:cubicBezTo>
                  <a:cubicBezTo>
                    <a:pt x="16" y="5"/>
                    <a:pt x="15" y="5"/>
                    <a:pt x="15" y="5"/>
                  </a:cubicBezTo>
                  <a:cubicBezTo>
                    <a:pt x="11" y="4"/>
                    <a:pt x="8" y="3"/>
                    <a:pt x="6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8" name="Freeform 107"/>
            <p:cNvSpPr/>
            <p:nvPr/>
          </p:nvSpPr>
          <p:spPr bwMode="auto">
            <a:xfrm>
              <a:off x="9540826" y="-3861742"/>
              <a:ext cx="33338" cy="17463"/>
            </a:xfrm>
            <a:custGeom>
              <a:avLst/>
              <a:gdLst>
                <a:gd name="T0" fmla="*/ 8 w 8"/>
                <a:gd name="T1" fmla="*/ 0 h 4"/>
                <a:gd name="T2" fmla="*/ 3 w 8"/>
                <a:gd name="T3" fmla="*/ 1 h 4"/>
                <a:gd name="T4" fmla="*/ 1 w 8"/>
                <a:gd name="T5" fmla="*/ 2 h 4"/>
                <a:gd name="T6" fmla="*/ 0 w 8"/>
                <a:gd name="T7" fmla="*/ 2 h 4"/>
                <a:gd name="T8" fmla="*/ 3 w 8"/>
                <a:gd name="T9" fmla="*/ 4 h 4"/>
                <a:gd name="T10" fmla="*/ 7 w 8"/>
                <a:gd name="T11" fmla="*/ 3 h 4"/>
                <a:gd name="T12" fmla="*/ 8 w 8"/>
                <a:gd name="T13" fmla="*/ 2 h 4"/>
                <a:gd name="T14" fmla="*/ 8 w 8"/>
                <a:gd name="T15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" h="4">
                  <a:moveTo>
                    <a:pt x="8" y="0"/>
                  </a:moveTo>
                  <a:cubicBezTo>
                    <a:pt x="7" y="0"/>
                    <a:pt x="5" y="1"/>
                    <a:pt x="3" y="1"/>
                  </a:cubicBezTo>
                  <a:cubicBezTo>
                    <a:pt x="3" y="1"/>
                    <a:pt x="2" y="1"/>
                    <a:pt x="1" y="2"/>
                  </a:cubicBezTo>
                  <a:cubicBezTo>
                    <a:pt x="1" y="2"/>
                    <a:pt x="0" y="2"/>
                    <a:pt x="0" y="2"/>
                  </a:cubicBezTo>
                  <a:cubicBezTo>
                    <a:pt x="1" y="3"/>
                    <a:pt x="2" y="3"/>
                    <a:pt x="3" y="4"/>
                  </a:cubicBezTo>
                  <a:cubicBezTo>
                    <a:pt x="4" y="4"/>
                    <a:pt x="6" y="3"/>
                    <a:pt x="7" y="3"/>
                  </a:cubicBezTo>
                  <a:cubicBezTo>
                    <a:pt x="7" y="3"/>
                    <a:pt x="8" y="2"/>
                    <a:pt x="8" y="2"/>
                  </a:cubicBezTo>
                  <a:cubicBezTo>
                    <a:pt x="8" y="1"/>
                    <a:pt x="8" y="1"/>
                    <a:pt x="8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9" name="Freeform 108"/>
            <p:cNvSpPr/>
            <p:nvPr/>
          </p:nvSpPr>
          <p:spPr bwMode="auto">
            <a:xfrm>
              <a:off x="9574163" y="-3887142"/>
              <a:ext cx="80963" cy="33338"/>
            </a:xfrm>
            <a:custGeom>
              <a:avLst/>
              <a:gdLst>
                <a:gd name="T0" fmla="*/ 17 w 19"/>
                <a:gd name="T1" fmla="*/ 0 h 8"/>
                <a:gd name="T2" fmla="*/ 13 w 19"/>
                <a:gd name="T3" fmla="*/ 2 h 8"/>
                <a:gd name="T4" fmla="*/ 5 w 19"/>
                <a:gd name="T5" fmla="*/ 5 h 8"/>
                <a:gd name="T6" fmla="*/ 0 w 19"/>
                <a:gd name="T7" fmla="*/ 6 h 8"/>
                <a:gd name="T8" fmla="*/ 0 w 19"/>
                <a:gd name="T9" fmla="*/ 8 h 8"/>
                <a:gd name="T10" fmla="*/ 5 w 19"/>
                <a:gd name="T11" fmla="*/ 7 h 8"/>
                <a:gd name="T12" fmla="*/ 11 w 19"/>
                <a:gd name="T13" fmla="*/ 7 h 8"/>
                <a:gd name="T14" fmla="*/ 19 w 19"/>
                <a:gd name="T15" fmla="*/ 8 h 8"/>
                <a:gd name="T16" fmla="*/ 19 w 19"/>
                <a:gd name="T17" fmla="*/ 8 h 8"/>
                <a:gd name="T18" fmla="*/ 17 w 19"/>
                <a:gd name="T1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9" h="8">
                  <a:moveTo>
                    <a:pt x="17" y="0"/>
                  </a:moveTo>
                  <a:cubicBezTo>
                    <a:pt x="16" y="1"/>
                    <a:pt x="14" y="1"/>
                    <a:pt x="13" y="2"/>
                  </a:cubicBezTo>
                  <a:cubicBezTo>
                    <a:pt x="10" y="3"/>
                    <a:pt x="8" y="4"/>
                    <a:pt x="5" y="5"/>
                  </a:cubicBezTo>
                  <a:cubicBezTo>
                    <a:pt x="4" y="5"/>
                    <a:pt x="2" y="5"/>
                    <a:pt x="0" y="6"/>
                  </a:cubicBezTo>
                  <a:cubicBezTo>
                    <a:pt x="0" y="7"/>
                    <a:pt x="0" y="7"/>
                    <a:pt x="0" y="8"/>
                  </a:cubicBezTo>
                  <a:cubicBezTo>
                    <a:pt x="2" y="8"/>
                    <a:pt x="3" y="7"/>
                    <a:pt x="5" y="7"/>
                  </a:cubicBezTo>
                  <a:cubicBezTo>
                    <a:pt x="7" y="7"/>
                    <a:pt x="9" y="7"/>
                    <a:pt x="11" y="7"/>
                  </a:cubicBezTo>
                  <a:cubicBezTo>
                    <a:pt x="13" y="7"/>
                    <a:pt x="16" y="7"/>
                    <a:pt x="19" y="8"/>
                  </a:cubicBezTo>
                  <a:cubicBezTo>
                    <a:pt x="19" y="8"/>
                    <a:pt x="19" y="8"/>
                    <a:pt x="19" y="8"/>
                  </a:cubicBezTo>
                  <a:cubicBezTo>
                    <a:pt x="19" y="5"/>
                    <a:pt x="18" y="2"/>
                    <a:pt x="17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0" name="Freeform 109"/>
            <p:cNvSpPr>
              <a:spLocks noEditPoints="1"/>
            </p:cNvSpPr>
            <p:nvPr/>
          </p:nvSpPr>
          <p:spPr bwMode="auto">
            <a:xfrm>
              <a:off x="9540826" y="-3891904"/>
              <a:ext cx="114300" cy="38100"/>
            </a:xfrm>
            <a:custGeom>
              <a:avLst/>
              <a:gdLst>
                <a:gd name="T0" fmla="*/ 1 w 27"/>
                <a:gd name="T1" fmla="*/ 9 h 9"/>
                <a:gd name="T2" fmla="*/ 0 w 27"/>
                <a:gd name="T3" fmla="*/ 9 h 9"/>
                <a:gd name="T4" fmla="*/ 0 w 27"/>
                <a:gd name="T5" fmla="*/ 9 h 9"/>
                <a:gd name="T6" fmla="*/ 1 w 27"/>
                <a:gd name="T7" fmla="*/ 9 h 9"/>
                <a:gd name="T8" fmla="*/ 19 w 27"/>
                <a:gd name="T9" fmla="*/ 8 h 9"/>
                <a:gd name="T10" fmla="*/ 13 w 27"/>
                <a:gd name="T11" fmla="*/ 8 h 9"/>
                <a:gd name="T12" fmla="*/ 17 w 27"/>
                <a:gd name="T13" fmla="*/ 8 h 9"/>
                <a:gd name="T14" fmla="*/ 25 w 27"/>
                <a:gd name="T15" fmla="*/ 9 h 9"/>
                <a:gd name="T16" fmla="*/ 27 w 27"/>
                <a:gd name="T17" fmla="*/ 9 h 9"/>
                <a:gd name="T18" fmla="*/ 27 w 27"/>
                <a:gd name="T19" fmla="*/ 9 h 9"/>
                <a:gd name="T20" fmla="*/ 27 w 27"/>
                <a:gd name="T21" fmla="*/ 9 h 9"/>
                <a:gd name="T22" fmla="*/ 19 w 27"/>
                <a:gd name="T23" fmla="*/ 8 h 9"/>
                <a:gd name="T24" fmla="*/ 25 w 27"/>
                <a:gd name="T25" fmla="*/ 0 h 9"/>
                <a:gd name="T26" fmla="*/ 19 w 27"/>
                <a:gd name="T27" fmla="*/ 3 h 9"/>
                <a:gd name="T28" fmla="*/ 13 w 27"/>
                <a:gd name="T29" fmla="*/ 6 h 9"/>
                <a:gd name="T30" fmla="*/ 21 w 27"/>
                <a:gd name="T31" fmla="*/ 3 h 9"/>
                <a:gd name="T32" fmla="*/ 25 w 27"/>
                <a:gd name="T33" fmla="*/ 1 h 9"/>
                <a:gd name="T34" fmla="*/ 25 w 27"/>
                <a:gd name="T35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7" h="9">
                  <a:moveTo>
                    <a:pt x="1" y="9"/>
                  </a:moveTo>
                  <a:cubicBezTo>
                    <a:pt x="1" y="9"/>
                    <a:pt x="0" y="9"/>
                    <a:pt x="0" y="9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9"/>
                    <a:pt x="1" y="9"/>
                    <a:pt x="1" y="9"/>
                  </a:cubicBezTo>
                  <a:moveTo>
                    <a:pt x="19" y="8"/>
                  </a:moveTo>
                  <a:cubicBezTo>
                    <a:pt x="17" y="8"/>
                    <a:pt x="15" y="8"/>
                    <a:pt x="13" y="8"/>
                  </a:cubicBezTo>
                  <a:cubicBezTo>
                    <a:pt x="14" y="8"/>
                    <a:pt x="16" y="8"/>
                    <a:pt x="17" y="8"/>
                  </a:cubicBezTo>
                  <a:cubicBezTo>
                    <a:pt x="20" y="8"/>
                    <a:pt x="22" y="8"/>
                    <a:pt x="25" y="9"/>
                  </a:cubicBezTo>
                  <a:cubicBezTo>
                    <a:pt x="26" y="9"/>
                    <a:pt x="26" y="9"/>
                    <a:pt x="27" y="9"/>
                  </a:cubicBezTo>
                  <a:cubicBezTo>
                    <a:pt x="27" y="9"/>
                    <a:pt x="27" y="9"/>
                    <a:pt x="27" y="9"/>
                  </a:cubicBezTo>
                  <a:cubicBezTo>
                    <a:pt x="27" y="9"/>
                    <a:pt x="27" y="9"/>
                    <a:pt x="27" y="9"/>
                  </a:cubicBezTo>
                  <a:cubicBezTo>
                    <a:pt x="24" y="8"/>
                    <a:pt x="21" y="8"/>
                    <a:pt x="19" y="8"/>
                  </a:cubicBezTo>
                  <a:moveTo>
                    <a:pt x="25" y="0"/>
                  </a:moveTo>
                  <a:cubicBezTo>
                    <a:pt x="23" y="1"/>
                    <a:pt x="21" y="3"/>
                    <a:pt x="19" y="3"/>
                  </a:cubicBezTo>
                  <a:cubicBezTo>
                    <a:pt x="17" y="4"/>
                    <a:pt x="15" y="5"/>
                    <a:pt x="13" y="6"/>
                  </a:cubicBezTo>
                  <a:cubicBezTo>
                    <a:pt x="16" y="5"/>
                    <a:pt x="18" y="4"/>
                    <a:pt x="21" y="3"/>
                  </a:cubicBezTo>
                  <a:cubicBezTo>
                    <a:pt x="22" y="2"/>
                    <a:pt x="24" y="2"/>
                    <a:pt x="25" y="1"/>
                  </a:cubicBezTo>
                  <a:cubicBezTo>
                    <a:pt x="25" y="0"/>
                    <a:pt x="25" y="0"/>
                    <a:pt x="25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1" name="Freeform 110"/>
            <p:cNvSpPr>
              <a:spLocks noEditPoints="1"/>
            </p:cNvSpPr>
            <p:nvPr/>
          </p:nvSpPr>
          <p:spPr bwMode="auto">
            <a:xfrm>
              <a:off x="9518601" y="-3925242"/>
              <a:ext cx="136525" cy="136525"/>
            </a:xfrm>
            <a:custGeom>
              <a:avLst/>
              <a:gdLst>
                <a:gd name="T0" fmla="*/ 22 w 32"/>
                <a:gd name="T1" fmla="*/ 16 h 32"/>
                <a:gd name="T2" fmla="*/ 18 w 32"/>
                <a:gd name="T3" fmla="*/ 16 h 32"/>
                <a:gd name="T4" fmla="*/ 13 w 32"/>
                <a:gd name="T5" fmla="*/ 17 h 32"/>
                <a:gd name="T6" fmla="*/ 12 w 32"/>
                <a:gd name="T7" fmla="*/ 18 h 32"/>
                <a:gd name="T8" fmla="*/ 8 w 32"/>
                <a:gd name="T9" fmla="*/ 19 h 32"/>
                <a:gd name="T10" fmla="*/ 11 w 32"/>
                <a:gd name="T11" fmla="*/ 30 h 32"/>
                <a:gd name="T12" fmla="*/ 11 w 32"/>
                <a:gd name="T13" fmla="*/ 31 h 32"/>
                <a:gd name="T14" fmla="*/ 13 w 32"/>
                <a:gd name="T15" fmla="*/ 31 h 32"/>
                <a:gd name="T16" fmla="*/ 16 w 32"/>
                <a:gd name="T17" fmla="*/ 32 h 32"/>
                <a:gd name="T18" fmla="*/ 32 w 32"/>
                <a:gd name="T19" fmla="*/ 19 h 32"/>
                <a:gd name="T20" fmla="*/ 32 w 32"/>
                <a:gd name="T21" fmla="*/ 17 h 32"/>
                <a:gd name="T22" fmla="*/ 30 w 32"/>
                <a:gd name="T23" fmla="*/ 17 h 32"/>
                <a:gd name="T24" fmla="*/ 22 w 32"/>
                <a:gd name="T25" fmla="*/ 16 h 32"/>
                <a:gd name="T26" fmla="*/ 16 w 32"/>
                <a:gd name="T27" fmla="*/ 0 h 32"/>
                <a:gd name="T28" fmla="*/ 1 w 32"/>
                <a:gd name="T29" fmla="*/ 12 h 32"/>
                <a:gd name="T30" fmla="*/ 0 w 32"/>
                <a:gd name="T31" fmla="*/ 15 h 32"/>
                <a:gd name="T32" fmla="*/ 5 w 32"/>
                <a:gd name="T33" fmla="*/ 17 h 32"/>
                <a:gd name="T34" fmla="*/ 6 w 32"/>
                <a:gd name="T35" fmla="*/ 17 h 32"/>
                <a:gd name="T36" fmla="*/ 8 w 32"/>
                <a:gd name="T37" fmla="*/ 16 h 32"/>
                <a:gd name="T38" fmla="*/ 13 w 32"/>
                <a:gd name="T39" fmla="*/ 15 h 32"/>
                <a:gd name="T40" fmla="*/ 18 w 32"/>
                <a:gd name="T41" fmla="*/ 14 h 32"/>
                <a:gd name="T42" fmla="*/ 24 w 32"/>
                <a:gd name="T43" fmla="*/ 11 h 32"/>
                <a:gd name="T44" fmla="*/ 30 w 32"/>
                <a:gd name="T45" fmla="*/ 8 h 32"/>
                <a:gd name="T46" fmla="*/ 20 w 32"/>
                <a:gd name="T47" fmla="*/ 0 h 32"/>
                <a:gd name="T48" fmla="*/ 16 w 32"/>
                <a:gd name="T49" fmla="*/ 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2" h="32">
                  <a:moveTo>
                    <a:pt x="22" y="16"/>
                  </a:moveTo>
                  <a:cubicBezTo>
                    <a:pt x="21" y="16"/>
                    <a:pt x="19" y="16"/>
                    <a:pt x="18" y="16"/>
                  </a:cubicBezTo>
                  <a:cubicBezTo>
                    <a:pt x="16" y="16"/>
                    <a:pt x="15" y="17"/>
                    <a:pt x="13" y="17"/>
                  </a:cubicBezTo>
                  <a:cubicBezTo>
                    <a:pt x="13" y="17"/>
                    <a:pt x="12" y="18"/>
                    <a:pt x="12" y="18"/>
                  </a:cubicBezTo>
                  <a:cubicBezTo>
                    <a:pt x="11" y="18"/>
                    <a:pt x="9" y="19"/>
                    <a:pt x="8" y="19"/>
                  </a:cubicBezTo>
                  <a:cubicBezTo>
                    <a:pt x="10" y="22"/>
                    <a:pt x="12" y="26"/>
                    <a:pt x="11" y="30"/>
                  </a:cubicBezTo>
                  <a:cubicBezTo>
                    <a:pt x="11" y="30"/>
                    <a:pt x="11" y="30"/>
                    <a:pt x="11" y="31"/>
                  </a:cubicBezTo>
                  <a:cubicBezTo>
                    <a:pt x="12" y="31"/>
                    <a:pt x="12" y="31"/>
                    <a:pt x="13" y="31"/>
                  </a:cubicBezTo>
                  <a:cubicBezTo>
                    <a:pt x="14" y="31"/>
                    <a:pt x="15" y="32"/>
                    <a:pt x="16" y="32"/>
                  </a:cubicBezTo>
                  <a:cubicBezTo>
                    <a:pt x="23" y="32"/>
                    <a:pt x="30" y="27"/>
                    <a:pt x="32" y="19"/>
                  </a:cubicBezTo>
                  <a:cubicBezTo>
                    <a:pt x="32" y="19"/>
                    <a:pt x="32" y="18"/>
                    <a:pt x="32" y="17"/>
                  </a:cubicBezTo>
                  <a:cubicBezTo>
                    <a:pt x="31" y="17"/>
                    <a:pt x="31" y="17"/>
                    <a:pt x="30" y="17"/>
                  </a:cubicBezTo>
                  <a:cubicBezTo>
                    <a:pt x="27" y="16"/>
                    <a:pt x="25" y="16"/>
                    <a:pt x="22" y="16"/>
                  </a:cubicBezTo>
                  <a:moveTo>
                    <a:pt x="16" y="0"/>
                  </a:moveTo>
                  <a:cubicBezTo>
                    <a:pt x="9" y="0"/>
                    <a:pt x="2" y="5"/>
                    <a:pt x="1" y="12"/>
                  </a:cubicBezTo>
                  <a:cubicBezTo>
                    <a:pt x="0" y="13"/>
                    <a:pt x="0" y="14"/>
                    <a:pt x="0" y="15"/>
                  </a:cubicBezTo>
                  <a:cubicBezTo>
                    <a:pt x="2" y="15"/>
                    <a:pt x="4" y="16"/>
                    <a:pt x="5" y="17"/>
                  </a:cubicBezTo>
                  <a:cubicBezTo>
                    <a:pt x="5" y="17"/>
                    <a:pt x="6" y="17"/>
                    <a:pt x="6" y="17"/>
                  </a:cubicBezTo>
                  <a:cubicBezTo>
                    <a:pt x="7" y="16"/>
                    <a:pt x="8" y="16"/>
                    <a:pt x="8" y="16"/>
                  </a:cubicBezTo>
                  <a:cubicBezTo>
                    <a:pt x="10" y="16"/>
                    <a:pt x="12" y="15"/>
                    <a:pt x="13" y="15"/>
                  </a:cubicBezTo>
                  <a:cubicBezTo>
                    <a:pt x="15" y="14"/>
                    <a:pt x="17" y="14"/>
                    <a:pt x="18" y="14"/>
                  </a:cubicBezTo>
                  <a:cubicBezTo>
                    <a:pt x="20" y="13"/>
                    <a:pt x="22" y="12"/>
                    <a:pt x="24" y="11"/>
                  </a:cubicBezTo>
                  <a:cubicBezTo>
                    <a:pt x="26" y="11"/>
                    <a:pt x="28" y="9"/>
                    <a:pt x="30" y="8"/>
                  </a:cubicBezTo>
                  <a:cubicBezTo>
                    <a:pt x="28" y="4"/>
                    <a:pt x="24" y="1"/>
                    <a:pt x="20" y="0"/>
                  </a:cubicBezTo>
                  <a:cubicBezTo>
                    <a:pt x="18" y="0"/>
                    <a:pt x="17" y="0"/>
                    <a:pt x="16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2" name="Freeform 111"/>
            <p:cNvSpPr/>
            <p:nvPr/>
          </p:nvSpPr>
          <p:spPr bwMode="auto">
            <a:xfrm>
              <a:off x="9388426" y="-3780779"/>
              <a:ext cx="63500" cy="55563"/>
            </a:xfrm>
            <a:custGeom>
              <a:avLst/>
              <a:gdLst>
                <a:gd name="T0" fmla="*/ 7 w 15"/>
                <a:gd name="T1" fmla="*/ 0 h 13"/>
                <a:gd name="T2" fmla="*/ 1 w 15"/>
                <a:gd name="T3" fmla="*/ 5 h 13"/>
                <a:gd name="T4" fmla="*/ 6 w 15"/>
                <a:gd name="T5" fmla="*/ 13 h 13"/>
                <a:gd name="T6" fmla="*/ 7 w 15"/>
                <a:gd name="T7" fmla="*/ 13 h 13"/>
                <a:gd name="T8" fmla="*/ 14 w 15"/>
                <a:gd name="T9" fmla="*/ 8 h 13"/>
                <a:gd name="T10" fmla="*/ 9 w 15"/>
                <a:gd name="T11" fmla="*/ 0 h 13"/>
                <a:gd name="T12" fmla="*/ 7 w 15"/>
                <a:gd name="T1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" h="13">
                  <a:moveTo>
                    <a:pt x="7" y="0"/>
                  </a:moveTo>
                  <a:cubicBezTo>
                    <a:pt x="4" y="0"/>
                    <a:pt x="1" y="2"/>
                    <a:pt x="1" y="5"/>
                  </a:cubicBezTo>
                  <a:cubicBezTo>
                    <a:pt x="0" y="9"/>
                    <a:pt x="2" y="12"/>
                    <a:pt x="6" y="13"/>
                  </a:cubicBezTo>
                  <a:cubicBezTo>
                    <a:pt x="6" y="13"/>
                    <a:pt x="7" y="13"/>
                    <a:pt x="7" y="13"/>
                  </a:cubicBezTo>
                  <a:cubicBezTo>
                    <a:pt x="10" y="13"/>
                    <a:pt x="13" y="11"/>
                    <a:pt x="14" y="8"/>
                  </a:cubicBezTo>
                  <a:cubicBezTo>
                    <a:pt x="15" y="4"/>
                    <a:pt x="12" y="1"/>
                    <a:pt x="9" y="0"/>
                  </a:cubicBezTo>
                  <a:cubicBezTo>
                    <a:pt x="8" y="0"/>
                    <a:pt x="8" y="0"/>
                    <a:pt x="7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3" name="Freeform 112"/>
            <p:cNvSpPr/>
            <p:nvPr/>
          </p:nvSpPr>
          <p:spPr bwMode="auto">
            <a:xfrm>
              <a:off x="9518601" y="-3945879"/>
              <a:ext cx="9525" cy="41275"/>
            </a:xfrm>
            <a:custGeom>
              <a:avLst/>
              <a:gdLst>
                <a:gd name="T0" fmla="*/ 0 w 2"/>
                <a:gd name="T1" fmla="*/ 0 h 10"/>
                <a:gd name="T2" fmla="*/ 0 w 2"/>
                <a:gd name="T3" fmla="*/ 1 h 10"/>
                <a:gd name="T4" fmla="*/ 0 w 2"/>
                <a:gd name="T5" fmla="*/ 1 h 10"/>
                <a:gd name="T6" fmla="*/ 0 w 2"/>
                <a:gd name="T7" fmla="*/ 10 h 10"/>
                <a:gd name="T8" fmla="*/ 1 w 2"/>
                <a:gd name="T9" fmla="*/ 7 h 10"/>
                <a:gd name="T10" fmla="*/ 2 w 2"/>
                <a:gd name="T11" fmla="*/ 1 h 10"/>
                <a:gd name="T12" fmla="*/ 0 w 2"/>
                <a:gd name="T13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" h="10">
                  <a:moveTo>
                    <a:pt x="0" y="0"/>
                  </a:moveTo>
                  <a:cubicBezTo>
                    <a:pt x="0" y="0"/>
                    <a:pt x="0" y="0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4"/>
                    <a:pt x="0" y="7"/>
                    <a:pt x="0" y="10"/>
                  </a:cubicBezTo>
                  <a:cubicBezTo>
                    <a:pt x="0" y="9"/>
                    <a:pt x="0" y="8"/>
                    <a:pt x="1" y="7"/>
                  </a:cubicBezTo>
                  <a:cubicBezTo>
                    <a:pt x="1" y="5"/>
                    <a:pt x="1" y="3"/>
                    <a:pt x="2" y="1"/>
                  </a:cubicBezTo>
                  <a:cubicBezTo>
                    <a:pt x="2" y="1"/>
                    <a:pt x="1" y="0"/>
                    <a:pt x="0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4" name="Freeform 113"/>
            <p:cNvSpPr/>
            <p:nvPr/>
          </p:nvSpPr>
          <p:spPr bwMode="auto">
            <a:xfrm>
              <a:off x="9502726" y="-3942704"/>
              <a:ext cx="15875" cy="47625"/>
            </a:xfrm>
            <a:custGeom>
              <a:avLst/>
              <a:gdLst>
                <a:gd name="T0" fmla="*/ 4 w 4"/>
                <a:gd name="T1" fmla="*/ 0 h 11"/>
                <a:gd name="T2" fmla="*/ 1 w 4"/>
                <a:gd name="T3" fmla="*/ 9 h 11"/>
                <a:gd name="T4" fmla="*/ 0 w 4"/>
                <a:gd name="T5" fmla="*/ 11 h 11"/>
                <a:gd name="T6" fmla="*/ 4 w 4"/>
                <a:gd name="T7" fmla="*/ 10 h 11"/>
                <a:gd name="T8" fmla="*/ 4 w 4"/>
                <a:gd name="T9" fmla="*/ 9 h 11"/>
                <a:gd name="T10" fmla="*/ 4 w 4"/>
                <a:gd name="T11" fmla="*/ 0 h 11"/>
                <a:gd name="T12" fmla="*/ 4 w 4"/>
                <a:gd name="T13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" h="11">
                  <a:moveTo>
                    <a:pt x="4" y="0"/>
                  </a:moveTo>
                  <a:cubicBezTo>
                    <a:pt x="3" y="3"/>
                    <a:pt x="2" y="6"/>
                    <a:pt x="1" y="9"/>
                  </a:cubicBezTo>
                  <a:cubicBezTo>
                    <a:pt x="1" y="9"/>
                    <a:pt x="0" y="10"/>
                    <a:pt x="0" y="11"/>
                  </a:cubicBezTo>
                  <a:cubicBezTo>
                    <a:pt x="2" y="11"/>
                    <a:pt x="3" y="10"/>
                    <a:pt x="4" y="10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6"/>
                    <a:pt x="4" y="3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5" name="Freeform 114"/>
            <p:cNvSpPr>
              <a:spLocks noEditPoints="1"/>
            </p:cNvSpPr>
            <p:nvPr/>
          </p:nvSpPr>
          <p:spPr bwMode="auto">
            <a:xfrm>
              <a:off x="9472563" y="-3955404"/>
              <a:ext cx="58738" cy="60325"/>
            </a:xfrm>
            <a:custGeom>
              <a:avLst/>
              <a:gdLst>
                <a:gd name="T0" fmla="*/ 13 w 14"/>
                <a:gd name="T1" fmla="*/ 3 h 14"/>
                <a:gd name="T2" fmla="*/ 12 w 14"/>
                <a:gd name="T3" fmla="*/ 9 h 14"/>
                <a:gd name="T4" fmla="*/ 11 w 14"/>
                <a:gd name="T5" fmla="*/ 12 h 14"/>
                <a:gd name="T6" fmla="*/ 11 w 14"/>
                <a:gd name="T7" fmla="*/ 13 h 14"/>
                <a:gd name="T8" fmla="*/ 14 w 14"/>
                <a:gd name="T9" fmla="*/ 9 h 14"/>
                <a:gd name="T10" fmla="*/ 13 w 14"/>
                <a:gd name="T11" fmla="*/ 3 h 14"/>
                <a:gd name="T12" fmla="*/ 7 w 14"/>
                <a:gd name="T13" fmla="*/ 0 h 14"/>
                <a:gd name="T14" fmla="*/ 1 w 14"/>
                <a:gd name="T15" fmla="*/ 5 h 14"/>
                <a:gd name="T16" fmla="*/ 6 w 14"/>
                <a:gd name="T17" fmla="*/ 14 h 14"/>
                <a:gd name="T18" fmla="*/ 7 w 14"/>
                <a:gd name="T19" fmla="*/ 14 h 14"/>
                <a:gd name="T20" fmla="*/ 7 w 14"/>
                <a:gd name="T21" fmla="*/ 14 h 14"/>
                <a:gd name="T22" fmla="*/ 8 w 14"/>
                <a:gd name="T23" fmla="*/ 12 h 14"/>
                <a:gd name="T24" fmla="*/ 11 w 14"/>
                <a:gd name="T25" fmla="*/ 3 h 14"/>
                <a:gd name="T26" fmla="*/ 11 w 14"/>
                <a:gd name="T27" fmla="*/ 3 h 14"/>
                <a:gd name="T28" fmla="*/ 11 w 14"/>
                <a:gd name="T29" fmla="*/ 2 h 14"/>
                <a:gd name="T30" fmla="*/ 9 w 14"/>
                <a:gd name="T31" fmla="*/ 0 h 14"/>
                <a:gd name="T32" fmla="*/ 7 w 14"/>
                <a:gd name="T33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4" h="14">
                  <a:moveTo>
                    <a:pt x="13" y="3"/>
                  </a:moveTo>
                  <a:cubicBezTo>
                    <a:pt x="12" y="5"/>
                    <a:pt x="12" y="7"/>
                    <a:pt x="12" y="9"/>
                  </a:cubicBezTo>
                  <a:cubicBezTo>
                    <a:pt x="11" y="10"/>
                    <a:pt x="11" y="11"/>
                    <a:pt x="11" y="12"/>
                  </a:cubicBezTo>
                  <a:cubicBezTo>
                    <a:pt x="11" y="12"/>
                    <a:pt x="11" y="12"/>
                    <a:pt x="11" y="13"/>
                  </a:cubicBezTo>
                  <a:cubicBezTo>
                    <a:pt x="13" y="12"/>
                    <a:pt x="14" y="10"/>
                    <a:pt x="14" y="9"/>
                  </a:cubicBezTo>
                  <a:cubicBezTo>
                    <a:pt x="14" y="7"/>
                    <a:pt x="14" y="5"/>
                    <a:pt x="13" y="3"/>
                  </a:cubicBezTo>
                  <a:moveTo>
                    <a:pt x="7" y="0"/>
                  </a:moveTo>
                  <a:cubicBezTo>
                    <a:pt x="4" y="0"/>
                    <a:pt x="1" y="2"/>
                    <a:pt x="1" y="5"/>
                  </a:cubicBezTo>
                  <a:cubicBezTo>
                    <a:pt x="0" y="9"/>
                    <a:pt x="2" y="13"/>
                    <a:pt x="6" y="14"/>
                  </a:cubicBezTo>
                  <a:cubicBezTo>
                    <a:pt x="6" y="14"/>
                    <a:pt x="7" y="14"/>
                    <a:pt x="7" y="14"/>
                  </a:cubicBezTo>
                  <a:cubicBezTo>
                    <a:pt x="7" y="14"/>
                    <a:pt x="7" y="14"/>
                    <a:pt x="7" y="14"/>
                  </a:cubicBezTo>
                  <a:cubicBezTo>
                    <a:pt x="7" y="13"/>
                    <a:pt x="8" y="12"/>
                    <a:pt x="8" y="12"/>
                  </a:cubicBezTo>
                  <a:cubicBezTo>
                    <a:pt x="9" y="9"/>
                    <a:pt x="10" y="6"/>
                    <a:pt x="11" y="3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2"/>
                    <a:pt x="11" y="2"/>
                    <a:pt x="11" y="2"/>
                  </a:cubicBezTo>
                  <a:cubicBezTo>
                    <a:pt x="11" y="1"/>
                    <a:pt x="10" y="1"/>
                    <a:pt x="9" y="0"/>
                  </a:cubicBezTo>
                  <a:cubicBezTo>
                    <a:pt x="8" y="0"/>
                    <a:pt x="8" y="0"/>
                    <a:pt x="7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6" name="Freeform 115"/>
            <p:cNvSpPr/>
            <p:nvPr/>
          </p:nvSpPr>
          <p:spPr bwMode="auto">
            <a:xfrm>
              <a:off x="9582101" y="-3747442"/>
              <a:ext cx="30163" cy="25400"/>
            </a:xfrm>
            <a:custGeom>
              <a:avLst/>
              <a:gdLst>
                <a:gd name="T0" fmla="*/ 0 w 7"/>
                <a:gd name="T1" fmla="*/ 0 h 6"/>
                <a:gd name="T2" fmla="*/ 5 w 7"/>
                <a:gd name="T3" fmla="*/ 5 h 6"/>
                <a:gd name="T4" fmla="*/ 6 w 7"/>
                <a:gd name="T5" fmla="*/ 6 h 6"/>
                <a:gd name="T6" fmla="*/ 7 w 7"/>
                <a:gd name="T7" fmla="*/ 5 h 6"/>
                <a:gd name="T8" fmla="*/ 1 w 7"/>
                <a:gd name="T9" fmla="*/ 2 h 6"/>
                <a:gd name="T10" fmla="*/ 0 w 7"/>
                <a:gd name="T11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" h="6">
                  <a:moveTo>
                    <a:pt x="0" y="0"/>
                  </a:moveTo>
                  <a:cubicBezTo>
                    <a:pt x="0" y="3"/>
                    <a:pt x="2" y="5"/>
                    <a:pt x="5" y="5"/>
                  </a:cubicBezTo>
                  <a:cubicBezTo>
                    <a:pt x="5" y="6"/>
                    <a:pt x="6" y="6"/>
                    <a:pt x="6" y="6"/>
                  </a:cubicBezTo>
                  <a:cubicBezTo>
                    <a:pt x="7" y="6"/>
                    <a:pt x="7" y="6"/>
                    <a:pt x="7" y="5"/>
                  </a:cubicBezTo>
                  <a:cubicBezTo>
                    <a:pt x="5" y="5"/>
                    <a:pt x="3" y="3"/>
                    <a:pt x="1" y="2"/>
                  </a:cubicBezTo>
                  <a:cubicBezTo>
                    <a:pt x="1" y="2"/>
                    <a:pt x="0" y="1"/>
                    <a:pt x="0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7" name="Freeform 116"/>
            <p:cNvSpPr/>
            <p:nvPr/>
          </p:nvSpPr>
          <p:spPr bwMode="auto">
            <a:xfrm>
              <a:off x="9578926" y="-3747442"/>
              <a:ext cx="41275" cy="22225"/>
            </a:xfrm>
            <a:custGeom>
              <a:avLst/>
              <a:gdLst>
                <a:gd name="T0" fmla="*/ 0 w 10"/>
                <a:gd name="T1" fmla="*/ 0 h 5"/>
                <a:gd name="T2" fmla="*/ 1 w 10"/>
                <a:gd name="T3" fmla="*/ 0 h 5"/>
                <a:gd name="T4" fmla="*/ 2 w 10"/>
                <a:gd name="T5" fmla="*/ 2 h 5"/>
                <a:gd name="T6" fmla="*/ 8 w 10"/>
                <a:gd name="T7" fmla="*/ 5 h 5"/>
                <a:gd name="T8" fmla="*/ 10 w 10"/>
                <a:gd name="T9" fmla="*/ 5 h 5"/>
                <a:gd name="T10" fmla="*/ 1 w 10"/>
                <a:gd name="T11" fmla="*/ 1 h 5"/>
                <a:gd name="T12" fmla="*/ 0 w 10"/>
                <a:gd name="T13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5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1"/>
                    <a:pt x="2" y="2"/>
                    <a:pt x="2" y="2"/>
                  </a:cubicBezTo>
                  <a:cubicBezTo>
                    <a:pt x="4" y="3"/>
                    <a:pt x="6" y="5"/>
                    <a:pt x="8" y="5"/>
                  </a:cubicBezTo>
                  <a:cubicBezTo>
                    <a:pt x="9" y="5"/>
                    <a:pt x="9" y="5"/>
                    <a:pt x="10" y="5"/>
                  </a:cubicBezTo>
                  <a:cubicBezTo>
                    <a:pt x="7" y="4"/>
                    <a:pt x="4" y="3"/>
                    <a:pt x="1" y="1"/>
                  </a:cubicBezTo>
                  <a:cubicBezTo>
                    <a:pt x="1" y="1"/>
                    <a:pt x="1" y="0"/>
                    <a:pt x="0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8" name="Freeform 117"/>
            <p:cNvSpPr/>
            <p:nvPr/>
          </p:nvSpPr>
          <p:spPr bwMode="auto">
            <a:xfrm>
              <a:off x="9578926" y="-3780779"/>
              <a:ext cx="63500" cy="55563"/>
            </a:xfrm>
            <a:custGeom>
              <a:avLst/>
              <a:gdLst>
                <a:gd name="T0" fmla="*/ 7 w 15"/>
                <a:gd name="T1" fmla="*/ 0 h 13"/>
                <a:gd name="T2" fmla="*/ 1 w 15"/>
                <a:gd name="T3" fmla="*/ 5 h 13"/>
                <a:gd name="T4" fmla="*/ 0 w 15"/>
                <a:gd name="T5" fmla="*/ 8 h 13"/>
                <a:gd name="T6" fmla="*/ 1 w 15"/>
                <a:gd name="T7" fmla="*/ 9 h 13"/>
                <a:gd name="T8" fmla="*/ 10 w 15"/>
                <a:gd name="T9" fmla="*/ 13 h 13"/>
                <a:gd name="T10" fmla="*/ 14 w 15"/>
                <a:gd name="T11" fmla="*/ 8 h 13"/>
                <a:gd name="T12" fmla="*/ 9 w 15"/>
                <a:gd name="T13" fmla="*/ 0 h 13"/>
                <a:gd name="T14" fmla="*/ 7 w 15"/>
                <a:gd name="T15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5" h="13">
                  <a:moveTo>
                    <a:pt x="7" y="0"/>
                  </a:moveTo>
                  <a:cubicBezTo>
                    <a:pt x="4" y="0"/>
                    <a:pt x="1" y="2"/>
                    <a:pt x="1" y="5"/>
                  </a:cubicBezTo>
                  <a:cubicBezTo>
                    <a:pt x="0" y="6"/>
                    <a:pt x="0" y="7"/>
                    <a:pt x="0" y="8"/>
                  </a:cubicBezTo>
                  <a:cubicBezTo>
                    <a:pt x="1" y="8"/>
                    <a:pt x="1" y="9"/>
                    <a:pt x="1" y="9"/>
                  </a:cubicBezTo>
                  <a:cubicBezTo>
                    <a:pt x="4" y="11"/>
                    <a:pt x="7" y="12"/>
                    <a:pt x="10" y="13"/>
                  </a:cubicBezTo>
                  <a:cubicBezTo>
                    <a:pt x="12" y="12"/>
                    <a:pt x="13" y="11"/>
                    <a:pt x="14" y="8"/>
                  </a:cubicBezTo>
                  <a:cubicBezTo>
                    <a:pt x="15" y="5"/>
                    <a:pt x="12" y="1"/>
                    <a:pt x="9" y="0"/>
                  </a:cubicBezTo>
                  <a:cubicBezTo>
                    <a:pt x="8" y="0"/>
                    <a:pt x="8" y="0"/>
                    <a:pt x="7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9" name="Freeform 118"/>
            <p:cNvSpPr/>
            <p:nvPr/>
          </p:nvSpPr>
          <p:spPr bwMode="auto">
            <a:xfrm>
              <a:off x="9493201" y="-3853804"/>
              <a:ext cx="9525" cy="12700"/>
            </a:xfrm>
            <a:custGeom>
              <a:avLst/>
              <a:gdLst>
                <a:gd name="T0" fmla="*/ 0 w 2"/>
                <a:gd name="T1" fmla="*/ 0 h 3"/>
                <a:gd name="T2" fmla="*/ 0 w 2"/>
                <a:gd name="T3" fmla="*/ 2 h 3"/>
                <a:gd name="T4" fmla="*/ 0 w 2"/>
                <a:gd name="T5" fmla="*/ 3 h 3"/>
                <a:gd name="T6" fmla="*/ 0 w 2"/>
                <a:gd name="T7" fmla="*/ 3 h 3"/>
                <a:gd name="T8" fmla="*/ 0 w 2"/>
                <a:gd name="T9" fmla="*/ 2 h 3"/>
                <a:gd name="T10" fmla="*/ 0 w 2"/>
                <a:gd name="T11" fmla="*/ 2 h 3"/>
                <a:gd name="T12" fmla="*/ 0 w 2"/>
                <a:gd name="T13" fmla="*/ 2 h 3"/>
                <a:gd name="T14" fmla="*/ 0 w 2"/>
                <a:gd name="T15" fmla="*/ 3 h 3"/>
                <a:gd name="T16" fmla="*/ 1 w 2"/>
                <a:gd name="T17" fmla="*/ 3 h 3"/>
                <a:gd name="T18" fmla="*/ 1 w 2"/>
                <a:gd name="T19" fmla="*/ 3 h 3"/>
                <a:gd name="T20" fmla="*/ 1 w 2"/>
                <a:gd name="T21" fmla="*/ 3 h 3"/>
                <a:gd name="T22" fmla="*/ 0 w 2"/>
                <a:gd name="T23" fmla="*/ 3 h 3"/>
                <a:gd name="T24" fmla="*/ 0 w 2"/>
                <a:gd name="T25" fmla="*/ 3 h 3"/>
                <a:gd name="T26" fmla="*/ 1 w 2"/>
                <a:gd name="T27" fmla="*/ 3 h 3"/>
                <a:gd name="T28" fmla="*/ 2 w 2"/>
                <a:gd name="T29" fmla="*/ 1 h 3"/>
                <a:gd name="T30" fmla="*/ 0 w 2"/>
                <a:gd name="T31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0" y="0"/>
                    <a:pt x="0" y="1"/>
                    <a:pt x="0" y="2"/>
                  </a:cubicBezTo>
                  <a:cubicBezTo>
                    <a:pt x="0" y="2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2"/>
                    <a:pt x="2" y="1"/>
                  </a:cubicBezTo>
                  <a:cubicBezTo>
                    <a:pt x="1" y="1"/>
                    <a:pt x="1" y="0"/>
                    <a:pt x="0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0" name="Freeform 119"/>
            <p:cNvSpPr/>
            <p:nvPr/>
          </p:nvSpPr>
          <p:spPr bwMode="auto">
            <a:xfrm>
              <a:off x="9493201" y="-3861742"/>
              <a:ext cx="17463" cy="12700"/>
            </a:xfrm>
            <a:custGeom>
              <a:avLst/>
              <a:gdLst>
                <a:gd name="T0" fmla="*/ 4 w 4"/>
                <a:gd name="T1" fmla="*/ 0 h 3"/>
                <a:gd name="T2" fmla="*/ 0 w 4"/>
                <a:gd name="T3" fmla="*/ 1 h 3"/>
                <a:gd name="T4" fmla="*/ 0 w 4"/>
                <a:gd name="T5" fmla="*/ 2 h 3"/>
                <a:gd name="T6" fmla="*/ 2 w 4"/>
                <a:gd name="T7" fmla="*/ 3 h 3"/>
                <a:gd name="T8" fmla="*/ 4 w 4"/>
                <a:gd name="T9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3">
                  <a:moveTo>
                    <a:pt x="4" y="0"/>
                  </a:moveTo>
                  <a:cubicBezTo>
                    <a:pt x="2" y="0"/>
                    <a:pt x="1" y="0"/>
                    <a:pt x="0" y="1"/>
                  </a:cubicBezTo>
                  <a:cubicBezTo>
                    <a:pt x="0" y="1"/>
                    <a:pt x="0" y="1"/>
                    <a:pt x="0" y="2"/>
                  </a:cubicBezTo>
                  <a:cubicBezTo>
                    <a:pt x="1" y="2"/>
                    <a:pt x="1" y="3"/>
                    <a:pt x="2" y="3"/>
                  </a:cubicBezTo>
                  <a:cubicBezTo>
                    <a:pt x="2" y="2"/>
                    <a:pt x="3" y="1"/>
                    <a:pt x="4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1" name="Freeform 120"/>
            <p:cNvSpPr>
              <a:spLocks noEditPoints="1"/>
            </p:cNvSpPr>
            <p:nvPr/>
          </p:nvSpPr>
          <p:spPr bwMode="auto">
            <a:xfrm>
              <a:off x="9493201" y="-3844279"/>
              <a:ext cx="4763" cy="3175"/>
            </a:xfrm>
            <a:custGeom>
              <a:avLst/>
              <a:gdLst>
                <a:gd name="T0" fmla="*/ 1 w 1"/>
                <a:gd name="T1" fmla="*/ 1 h 1"/>
                <a:gd name="T2" fmla="*/ 1 w 1"/>
                <a:gd name="T3" fmla="*/ 1 h 1"/>
                <a:gd name="T4" fmla="*/ 0 w 1"/>
                <a:gd name="T5" fmla="*/ 1 h 1"/>
                <a:gd name="T6" fmla="*/ 0 w 1"/>
                <a:gd name="T7" fmla="*/ 1 h 1"/>
                <a:gd name="T8" fmla="*/ 1 w 1"/>
                <a:gd name="T9" fmla="*/ 1 h 1"/>
                <a:gd name="T10" fmla="*/ 1 w 1"/>
                <a:gd name="T11" fmla="*/ 1 h 1"/>
                <a:gd name="T12" fmla="*/ 0 w 1"/>
                <a:gd name="T13" fmla="*/ 1 h 1"/>
                <a:gd name="T14" fmla="*/ 0 w 1"/>
                <a:gd name="T15" fmla="*/ 1 h 1"/>
                <a:gd name="T16" fmla="*/ 1 w 1"/>
                <a:gd name="T17" fmla="*/ 1 h 1"/>
                <a:gd name="T18" fmla="*/ 0 w 1"/>
                <a:gd name="T19" fmla="*/ 0 h 1"/>
                <a:gd name="T20" fmla="*/ 0 w 1"/>
                <a:gd name="T21" fmla="*/ 0 h 1"/>
                <a:gd name="T22" fmla="*/ 0 w 1"/>
                <a:gd name="T23" fmla="*/ 1 h 1"/>
                <a:gd name="T24" fmla="*/ 0 w 1"/>
                <a:gd name="T25" fmla="*/ 1 h 1"/>
                <a:gd name="T26" fmla="*/ 0 w 1"/>
                <a:gd name="T27" fmla="*/ 0 h 1"/>
                <a:gd name="T28" fmla="*/ 0 w 1"/>
                <a:gd name="T29" fmla="*/ 0 h 1"/>
                <a:gd name="T30" fmla="*/ 0 w 1"/>
                <a:gd name="T31" fmla="*/ 1 h 1"/>
                <a:gd name="T32" fmla="*/ 0 w 1"/>
                <a:gd name="T33" fmla="*/ 1 h 1"/>
                <a:gd name="T34" fmla="*/ 0 w 1"/>
                <a:gd name="T35" fmla="*/ 1 h 1"/>
                <a:gd name="T36" fmla="*/ 0 w 1"/>
                <a:gd name="T37" fmla="*/ 1 h 1"/>
                <a:gd name="T38" fmla="*/ 0 w 1"/>
                <a:gd name="T3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moveTo>
                    <a:pt x="0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2" name="Freeform 121"/>
            <p:cNvSpPr/>
            <p:nvPr/>
          </p:nvSpPr>
          <p:spPr bwMode="auto">
            <a:xfrm>
              <a:off x="9477326" y="-3856979"/>
              <a:ext cx="15875" cy="15875"/>
            </a:xfrm>
            <a:custGeom>
              <a:avLst/>
              <a:gdLst>
                <a:gd name="T0" fmla="*/ 2 w 4"/>
                <a:gd name="T1" fmla="*/ 0 h 4"/>
                <a:gd name="T2" fmla="*/ 0 w 4"/>
                <a:gd name="T3" fmla="*/ 1 h 4"/>
                <a:gd name="T4" fmla="*/ 3 w 4"/>
                <a:gd name="T5" fmla="*/ 3 h 4"/>
                <a:gd name="T6" fmla="*/ 4 w 4"/>
                <a:gd name="T7" fmla="*/ 4 h 4"/>
                <a:gd name="T8" fmla="*/ 2 w 4"/>
                <a:gd name="T9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1" y="1"/>
                    <a:pt x="1" y="1"/>
                    <a:pt x="0" y="1"/>
                  </a:cubicBezTo>
                  <a:cubicBezTo>
                    <a:pt x="1" y="2"/>
                    <a:pt x="2" y="3"/>
                    <a:pt x="3" y="3"/>
                  </a:cubicBezTo>
                  <a:cubicBezTo>
                    <a:pt x="3" y="4"/>
                    <a:pt x="3" y="4"/>
                    <a:pt x="4" y="4"/>
                  </a:cubicBezTo>
                  <a:cubicBezTo>
                    <a:pt x="3" y="3"/>
                    <a:pt x="3" y="2"/>
                    <a:pt x="2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3" name="Freeform 122"/>
            <p:cNvSpPr/>
            <p:nvPr/>
          </p:nvSpPr>
          <p:spPr bwMode="auto">
            <a:xfrm>
              <a:off x="9490026" y="-3844279"/>
              <a:ext cx="3175" cy="3175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1 w 1"/>
                <a:gd name="T5" fmla="*/ 1 h 1"/>
                <a:gd name="T6" fmla="*/ 0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1"/>
                    <a:pt x="0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4" name="Freeform 123"/>
            <p:cNvSpPr>
              <a:spLocks noEditPoints="1"/>
            </p:cNvSpPr>
            <p:nvPr/>
          </p:nvSpPr>
          <p:spPr bwMode="auto">
            <a:xfrm>
              <a:off x="9497963" y="-3853804"/>
              <a:ext cx="55563" cy="17463"/>
            </a:xfrm>
            <a:custGeom>
              <a:avLst/>
              <a:gdLst>
                <a:gd name="T0" fmla="*/ 0 w 13"/>
                <a:gd name="T1" fmla="*/ 4 h 4"/>
                <a:gd name="T2" fmla="*/ 0 w 13"/>
                <a:gd name="T3" fmla="*/ 4 h 4"/>
                <a:gd name="T4" fmla="*/ 0 w 13"/>
                <a:gd name="T5" fmla="*/ 4 h 4"/>
                <a:gd name="T6" fmla="*/ 0 w 13"/>
                <a:gd name="T7" fmla="*/ 4 h 4"/>
                <a:gd name="T8" fmla="*/ 2 w 13"/>
                <a:gd name="T9" fmla="*/ 3 h 4"/>
                <a:gd name="T10" fmla="*/ 1 w 13"/>
                <a:gd name="T11" fmla="*/ 4 h 4"/>
                <a:gd name="T12" fmla="*/ 0 w 13"/>
                <a:gd name="T13" fmla="*/ 4 h 4"/>
                <a:gd name="T14" fmla="*/ 3 w 13"/>
                <a:gd name="T15" fmla="*/ 4 h 4"/>
                <a:gd name="T16" fmla="*/ 3 w 13"/>
                <a:gd name="T17" fmla="*/ 4 h 4"/>
                <a:gd name="T18" fmla="*/ 2 w 13"/>
                <a:gd name="T19" fmla="*/ 3 h 4"/>
                <a:gd name="T20" fmla="*/ 10 w 13"/>
                <a:gd name="T21" fmla="*/ 0 h 4"/>
                <a:gd name="T22" fmla="*/ 6 w 13"/>
                <a:gd name="T23" fmla="*/ 1 h 4"/>
                <a:gd name="T24" fmla="*/ 7 w 13"/>
                <a:gd name="T25" fmla="*/ 4 h 4"/>
                <a:gd name="T26" fmla="*/ 7 w 13"/>
                <a:gd name="T27" fmla="*/ 4 h 4"/>
                <a:gd name="T28" fmla="*/ 13 w 13"/>
                <a:gd name="T29" fmla="*/ 2 h 4"/>
                <a:gd name="T30" fmla="*/ 10 w 13"/>
                <a:gd name="T31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3" h="4">
                  <a:moveTo>
                    <a:pt x="0" y="4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moveTo>
                    <a:pt x="2" y="3"/>
                  </a:moveTo>
                  <a:cubicBezTo>
                    <a:pt x="2" y="3"/>
                    <a:pt x="1" y="3"/>
                    <a:pt x="1" y="4"/>
                  </a:cubicBezTo>
                  <a:cubicBezTo>
                    <a:pt x="1" y="4"/>
                    <a:pt x="1" y="4"/>
                    <a:pt x="0" y="4"/>
                  </a:cubicBezTo>
                  <a:cubicBezTo>
                    <a:pt x="1" y="4"/>
                    <a:pt x="2" y="4"/>
                    <a:pt x="3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4"/>
                    <a:pt x="3" y="3"/>
                    <a:pt x="2" y="3"/>
                  </a:cubicBezTo>
                  <a:moveTo>
                    <a:pt x="10" y="0"/>
                  </a:moveTo>
                  <a:cubicBezTo>
                    <a:pt x="9" y="0"/>
                    <a:pt x="8" y="1"/>
                    <a:pt x="6" y="1"/>
                  </a:cubicBezTo>
                  <a:cubicBezTo>
                    <a:pt x="6" y="2"/>
                    <a:pt x="6" y="3"/>
                    <a:pt x="7" y="4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9" y="4"/>
                    <a:pt x="11" y="3"/>
                    <a:pt x="13" y="2"/>
                  </a:cubicBezTo>
                  <a:cubicBezTo>
                    <a:pt x="12" y="1"/>
                    <a:pt x="11" y="1"/>
                    <a:pt x="10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5" name="Freeform 124"/>
            <p:cNvSpPr/>
            <p:nvPr/>
          </p:nvSpPr>
          <p:spPr bwMode="auto">
            <a:xfrm>
              <a:off x="9497963" y="-3836342"/>
              <a:ext cx="4763" cy="0"/>
            </a:xfrm>
            <a:custGeom>
              <a:avLst/>
              <a:gdLst>
                <a:gd name="T0" fmla="*/ 1 w 1"/>
                <a:gd name="T1" fmla="*/ 0 w 1"/>
                <a:gd name="T2" fmla="*/ 0 w 1"/>
                <a:gd name="T3" fmla="*/ 0 w 1"/>
                <a:gd name="T4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6" name="Freeform 125"/>
            <p:cNvSpPr/>
            <p:nvPr/>
          </p:nvSpPr>
          <p:spPr bwMode="auto">
            <a:xfrm>
              <a:off x="9505901" y="-3849042"/>
              <a:ext cx="22225" cy="12700"/>
            </a:xfrm>
            <a:custGeom>
              <a:avLst/>
              <a:gdLst>
                <a:gd name="T0" fmla="*/ 4 w 5"/>
                <a:gd name="T1" fmla="*/ 0 h 3"/>
                <a:gd name="T2" fmla="*/ 3 w 5"/>
                <a:gd name="T3" fmla="*/ 1 h 3"/>
                <a:gd name="T4" fmla="*/ 0 w 5"/>
                <a:gd name="T5" fmla="*/ 2 h 3"/>
                <a:gd name="T6" fmla="*/ 1 w 5"/>
                <a:gd name="T7" fmla="*/ 3 h 3"/>
                <a:gd name="T8" fmla="*/ 5 w 5"/>
                <a:gd name="T9" fmla="*/ 3 h 3"/>
                <a:gd name="T10" fmla="*/ 4 w 5"/>
                <a:gd name="T11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" h="3">
                  <a:moveTo>
                    <a:pt x="4" y="0"/>
                  </a:moveTo>
                  <a:cubicBezTo>
                    <a:pt x="4" y="0"/>
                    <a:pt x="3" y="1"/>
                    <a:pt x="3" y="1"/>
                  </a:cubicBezTo>
                  <a:cubicBezTo>
                    <a:pt x="2" y="1"/>
                    <a:pt x="1" y="2"/>
                    <a:pt x="0" y="2"/>
                  </a:cubicBezTo>
                  <a:cubicBezTo>
                    <a:pt x="1" y="2"/>
                    <a:pt x="1" y="3"/>
                    <a:pt x="1" y="3"/>
                  </a:cubicBezTo>
                  <a:cubicBezTo>
                    <a:pt x="2" y="3"/>
                    <a:pt x="4" y="3"/>
                    <a:pt x="5" y="3"/>
                  </a:cubicBezTo>
                  <a:cubicBezTo>
                    <a:pt x="4" y="2"/>
                    <a:pt x="4" y="1"/>
                    <a:pt x="4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7" name="Freeform 126"/>
            <p:cNvSpPr/>
            <p:nvPr/>
          </p:nvSpPr>
          <p:spPr bwMode="auto">
            <a:xfrm>
              <a:off x="9497963" y="-3853804"/>
              <a:ext cx="42863" cy="17463"/>
            </a:xfrm>
            <a:custGeom>
              <a:avLst/>
              <a:gdLst>
                <a:gd name="T0" fmla="*/ 10 w 10"/>
                <a:gd name="T1" fmla="*/ 0 h 4"/>
                <a:gd name="T2" fmla="*/ 5 w 10"/>
                <a:gd name="T3" fmla="*/ 2 h 4"/>
                <a:gd name="T4" fmla="*/ 0 w 10"/>
                <a:gd name="T5" fmla="*/ 4 h 4"/>
                <a:gd name="T6" fmla="*/ 0 w 10"/>
                <a:gd name="T7" fmla="*/ 4 h 4"/>
                <a:gd name="T8" fmla="*/ 0 w 10"/>
                <a:gd name="T9" fmla="*/ 4 h 4"/>
                <a:gd name="T10" fmla="*/ 1 w 10"/>
                <a:gd name="T11" fmla="*/ 4 h 4"/>
                <a:gd name="T12" fmla="*/ 1 w 10"/>
                <a:gd name="T13" fmla="*/ 4 h 4"/>
                <a:gd name="T14" fmla="*/ 2 w 10"/>
                <a:gd name="T15" fmla="*/ 3 h 4"/>
                <a:gd name="T16" fmla="*/ 2 w 10"/>
                <a:gd name="T17" fmla="*/ 3 h 4"/>
                <a:gd name="T18" fmla="*/ 5 w 10"/>
                <a:gd name="T19" fmla="*/ 2 h 4"/>
                <a:gd name="T20" fmla="*/ 6 w 10"/>
                <a:gd name="T21" fmla="*/ 1 h 4"/>
                <a:gd name="T22" fmla="*/ 10 w 10"/>
                <a:gd name="T23" fmla="*/ 0 h 4"/>
                <a:gd name="T24" fmla="*/ 10 w 10"/>
                <a:gd name="T25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0" h="4">
                  <a:moveTo>
                    <a:pt x="10" y="0"/>
                  </a:moveTo>
                  <a:cubicBezTo>
                    <a:pt x="8" y="0"/>
                    <a:pt x="7" y="1"/>
                    <a:pt x="5" y="2"/>
                  </a:cubicBezTo>
                  <a:cubicBezTo>
                    <a:pt x="4" y="2"/>
                    <a:pt x="1" y="3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3" y="3"/>
                    <a:pt x="4" y="2"/>
                    <a:pt x="5" y="2"/>
                  </a:cubicBezTo>
                  <a:cubicBezTo>
                    <a:pt x="5" y="2"/>
                    <a:pt x="6" y="1"/>
                    <a:pt x="6" y="1"/>
                  </a:cubicBezTo>
                  <a:cubicBezTo>
                    <a:pt x="8" y="1"/>
                    <a:pt x="9" y="0"/>
                    <a:pt x="10" y="0"/>
                  </a:cubicBezTo>
                  <a:cubicBezTo>
                    <a:pt x="10" y="0"/>
                    <a:pt x="10" y="0"/>
                    <a:pt x="10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8" name="Freeform 127"/>
            <p:cNvSpPr/>
            <p:nvPr/>
          </p:nvSpPr>
          <p:spPr bwMode="auto">
            <a:xfrm>
              <a:off x="9459863" y="-3841104"/>
              <a:ext cx="33338" cy="12700"/>
            </a:xfrm>
            <a:custGeom>
              <a:avLst/>
              <a:gdLst>
                <a:gd name="T0" fmla="*/ 2 w 8"/>
                <a:gd name="T1" fmla="*/ 0 h 3"/>
                <a:gd name="T2" fmla="*/ 0 w 8"/>
                <a:gd name="T3" fmla="*/ 3 h 3"/>
                <a:gd name="T4" fmla="*/ 0 w 8"/>
                <a:gd name="T5" fmla="*/ 3 h 3"/>
                <a:gd name="T6" fmla="*/ 2 w 8"/>
                <a:gd name="T7" fmla="*/ 2 h 3"/>
                <a:gd name="T8" fmla="*/ 6 w 8"/>
                <a:gd name="T9" fmla="*/ 1 h 3"/>
                <a:gd name="T10" fmla="*/ 5 w 8"/>
                <a:gd name="T11" fmla="*/ 1 h 3"/>
                <a:gd name="T12" fmla="*/ 5 w 8"/>
                <a:gd name="T13" fmla="*/ 1 h 3"/>
                <a:gd name="T14" fmla="*/ 5 w 8"/>
                <a:gd name="T15" fmla="*/ 1 h 3"/>
                <a:gd name="T16" fmla="*/ 7 w 8"/>
                <a:gd name="T17" fmla="*/ 1 h 3"/>
                <a:gd name="T18" fmla="*/ 8 w 8"/>
                <a:gd name="T19" fmla="*/ 0 h 3"/>
                <a:gd name="T20" fmla="*/ 8 w 8"/>
                <a:gd name="T21" fmla="*/ 0 h 3"/>
                <a:gd name="T22" fmla="*/ 5 w 8"/>
                <a:gd name="T23" fmla="*/ 0 h 3"/>
                <a:gd name="T24" fmla="*/ 2 w 8"/>
                <a:gd name="T2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8" h="3">
                  <a:moveTo>
                    <a:pt x="2" y="0"/>
                  </a:moveTo>
                  <a:cubicBezTo>
                    <a:pt x="1" y="1"/>
                    <a:pt x="1" y="2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1" y="3"/>
                    <a:pt x="1" y="2"/>
                    <a:pt x="2" y="2"/>
                  </a:cubicBezTo>
                  <a:cubicBezTo>
                    <a:pt x="3" y="2"/>
                    <a:pt x="4" y="2"/>
                    <a:pt x="6" y="1"/>
                  </a:cubicBezTo>
                  <a:cubicBezTo>
                    <a:pt x="6" y="1"/>
                    <a:pt x="5" y="1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6" y="1"/>
                    <a:pt x="6" y="1"/>
                    <a:pt x="7" y="1"/>
                  </a:cubicBezTo>
                  <a:cubicBezTo>
                    <a:pt x="7" y="1"/>
                    <a:pt x="7" y="1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7" y="0"/>
                    <a:pt x="6" y="0"/>
                    <a:pt x="5" y="0"/>
                  </a:cubicBezTo>
                  <a:cubicBezTo>
                    <a:pt x="4" y="0"/>
                    <a:pt x="3" y="0"/>
                    <a:pt x="2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9" name="Freeform 128"/>
            <p:cNvSpPr/>
            <p:nvPr/>
          </p:nvSpPr>
          <p:spPr bwMode="auto">
            <a:xfrm>
              <a:off x="9459863" y="-3828404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0" name="Freeform 129"/>
            <p:cNvSpPr>
              <a:spLocks noEditPoints="1"/>
            </p:cNvSpPr>
            <p:nvPr/>
          </p:nvSpPr>
          <p:spPr bwMode="auto">
            <a:xfrm>
              <a:off x="9480501" y="-3841104"/>
              <a:ext cx="12700" cy="4763"/>
            </a:xfrm>
            <a:custGeom>
              <a:avLst/>
              <a:gdLst>
                <a:gd name="T0" fmla="*/ 0 w 3"/>
                <a:gd name="T1" fmla="*/ 1 h 1"/>
                <a:gd name="T2" fmla="*/ 1 w 3"/>
                <a:gd name="T3" fmla="*/ 1 h 1"/>
                <a:gd name="T4" fmla="*/ 1 w 3"/>
                <a:gd name="T5" fmla="*/ 1 h 1"/>
                <a:gd name="T6" fmla="*/ 0 w 3"/>
                <a:gd name="T7" fmla="*/ 1 h 1"/>
                <a:gd name="T8" fmla="*/ 0 w 3"/>
                <a:gd name="T9" fmla="*/ 1 h 1"/>
                <a:gd name="T10" fmla="*/ 0 w 3"/>
                <a:gd name="T11" fmla="*/ 0 h 1"/>
                <a:gd name="T12" fmla="*/ 3 w 3"/>
                <a:gd name="T13" fmla="*/ 0 h 1"/>
                <a:gd name="T14" fmla="*/ 3 w 3"/>
                <a:gd name="T15" fmla="*/ 0 h 1"/>
                <a:gd name="T16" fmla="*/ 0 w 3"/>
                <a:gd name="T1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" h="1">
                  <a:moveTo>
                    <a:pt x="0" y="1"/>
                  </a:moveTo>
                  <a:cubicBezTo>
                    <a:pt x="0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moveTo>
                    <a:pt x="0" y="0"/>
                  </a:moveTo>
                  <a:cubicBezTo>
                    <a:pt x="1" y="0"/>
                    <a:pt x="2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1" y="0"/>
                    <a:pt x="0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1" name="Freeform 130"/>
            <p:cNvSpPr/>
            <p:nvPr/>
          </p:nvSpPr>
          <p:spPr bwMode="auto">
            <a:xfrm>
              <a:off x="9493201" y="-3841104"/>
              <a:ext cx="0" cy="4763"/>
            </a:xfrm>
            <a:custGeom>
              <a:avLst/>
              <a:gdLst>
                <a:gd name="T0" fmla="*/ 0 h 3"/>
                <a:gd name="T1" fmla="*/ 3 h 3"/>
                <a:gd name="T2" fmla="*/ 0 h 3"/>
                <a:gd name="T3" fmla="*/ 0 h 3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3">
                  <a:moveTo>
                    <a:pt x="0" y="0"/>
                  </a:moveTo>
                  <a:lnTo>
                    <a:pt x="0" y="3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2" name="Freeform 131"/>
            <p:cNvSpPr/>
            <p:nvPr/>
          </p:nvSpPr>
          <p:spPr bwMode="auto">
            <a:xfrm>
              <a:off x="9493201" y="-3841104"/>
              <a:ext cx="0" cy="4763"/>
            </a:xfrm>
            <a:custGeom>
              <a:avLst/>
              <a:gdLst>
                <a:gd name="T0" fmla="*/ 0 h 3"/>
                <a:gd name="T1" fmla="*/ 3 h 3"/>
                <a:gd name="T2" fmla="*/ 0 h 3"/>
                <a:gd name="T3" fmla="*/ 0 h 3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3">
                  <a:moveTo>
                    <a:pt x="0" y="0"/>
                  </a:moveTo>
                  <a:lnTo>
                    <a:pt x="0" y="3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3" name="Freeform 132"/>
            <p:cNvSpPr/>
            <p:nvPr/>
          </p:nvSpPr>
          <p:spPr bwMode="auto">
            <a:xfrm>
              <a:off x="9493201" y="-3841104"/>
              <a:ext cx="0" cy="4763"/>
            </a:xfrm>
            <a:custGeom>
              <a:avLst/>
              <a:gdLst>
                <a:gd name="T0" fmla="*/ 0 h 3"/>
                <a:gd name="T1" fmla="*/ 3 h 3"/>
                <a:gd name="T2" fmla="*/ 3 h 3"/>
                <a:gd name="T3" fmla="*/ 0 h 3"/>
                <a:gd name="T4" fmla="*/ 0 h 3"/>
                <a:gd name="T5" fmla="*/ 0 h 3"/>
                <a:gd name="T6" fmla="*/ 0 h 3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  <a:cxn ang="0">
                  <a:pos x="0" y="T5"/>
                </a:cxn>
                <a:cxn ang="0">
                  <a:pos x="0" y="T6"/>
                </a:cxn>
              </a:cxnLst>
              <a:rect l="0" t="0" r="r" b="b"/>
              <a:pathLst>
                <a:path h="3">
                  <a:moveTo>
                    <a:pt x="0" y="0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4" name="Freeform 133"/>
            <p:cNvSpPr/>
            <p:nvPr/>
          </p:nvSpPr>
          <p:spPr bwMode="auto">
            <a:xfrm>
              <a:off x="9493201" y="-3841104"/>
              <a:ext cx="0" cy="4763"/>
            </a:xfrm>
            <a:custGeom>
              <a:avLst/>
              <a:gdLst>
                <a:gd name="T0" fmla="*/ 0 h 3"/>
                <a:gd name="T1" fmla="*/ 3 h 3"/>
                <a:gd name="T2" fmla="*/ 3 h 3"/>
                <a:gd name="T3" fmla="*/ 0 h 3"/>
                <a:gd name="T4" fmla="*/ 0 h 3"/>
                <a:gd name="T5" fmla="*/ 0 h 3"/>
                <a:gd name="T6" fmla="*/ 0 h 3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  <a:cxn ang="0">
                  <a:pos x="0" y="T5"/>
                </a:cxn>
                <a:cxn ang="0">
                  <a:pos x="0" y="T6"/>
                </a:cxn>
              </a:cxnLst>
              <a:rect l="0" t="0" r="r" b="b"/>
              <a:pathLst>
                <a:path h="3">
                  <a:moveTo>
                    <a:pt x="0" y="0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" name="Rectangle 134"/>
            <p:cNvSpPr>
              <a:spLocks noChangeArrowheads="1"/>
            </p:cNvSpPr>
            <p:nvPr/>
          </p:nvSpPr>
          <p:spPr bwMode="auto">
            <a:xfrm>
              <a:off x="9493201" y="-3841104"/>
              <a:ext cx="1588" cy="4763"/>
            </a:xfrm>
            <a:prstGeom prst="rect">
              <a:avLst/>
            </a:pr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6" name="Freeform 135"/>
            <p:cNvSpPr/>
            <p:nvPr/>
          </p:nvSpPr>
          <p:spPr bwMode="auto">
            <a:xfrm>
              <a:off x="9493201" y="-3841104"/>
              <a:ext cx="0" cy="4763"/>
            </a:xfrm>
            <a:custGeom>
              <a:avLst/>
              <a:gdLst>
                <a:gd name="T0" fmla="*/ 0 h 3"/>
                <a:gd name="T1" fmla="*/ 3 h 3"/>
                <a:gd name="T2" fmla="*/ 3 h 3"/>
                <a:gd name="T3" fmla="*/ 0 h 3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3">
                  <a:moveTo>
                    <a:pt x="0" y="0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0"/>
                  </a:ln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7" name="Freeform 136"/>
            <p:cNvSpPr/>
            <p:nvPr/>
          </p:nvSpPr>
          <p:spPr bwMode="auto">
            <a:xfrm>
              <a:off x="9493201" y="-3841104"/>
              <a:ext cx="0" cy="4763"/>
            </a:xfrm>
            <a:custGeom>
              <a:avLst/>
              <a:gdLst>
                <a:gd name="T0" fmla="*/ 0 h 3"/>
                <a:gd name="T1" fmla="*/ 3 h 3"/>
                <a:gd name="T2" fmla="*/ 3 h 3"/>
                <a:gd name="T3" fmla="*/ 3 h 3"/>
                <a:gd name="T4" fmla="*/ 3 h 3"/>
                <a:gd name="T5" fmla="*/ 0 h 3"/>
                <a:gd name="T6" fmla="*/ 0 h 3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  <a:cxn ang="0">
                  <a:pos x="0" y="T5"/>
                </a:cxn>
                <a:cxn ang="0">
                  <a:pos x="0" y="T6"/>
                </a:cxn>
              </a:cxnLst>
              <a:rect l="0" t="0" r="r" b="b"/>
              <a:pathLst>
                <a:path h="3">
                  <a:moveTo>
                    <a:pt x="0" y="0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8" name="Freeform 137"/>
            <p:cNvSpPr/>
            <p:nvPr/>
          </p:nvSpPr>
          <p:spPr bwMode="auto">
            <a:xfrm>
              <a:off x="9493201" y="-3841104"/>
              <a:ext cx="0" cy="4763"/>
            </a:xfrm>
            <a:custGeom>
              <a:avLst/>
              <a:gdLst>
                <a:gd name="T0" fmla="*/ 0 h 3"/>
                <a:gd name="T1" fmla="*/ 3 h 3"/>
                <a:gd name="T2" fmla="*/ 3 h 3"/>
                <a:gd name="T3" fmla="*/ 3 h 3"/>
                <a:gd name="T4" fmla="*/ 3 h 3"/>
                <a:gd name="T5" fmla="*/ 0 h 3"/>
                <a:gd name="T6" fmla="*/ 0 h 3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  <a:cxn ang="0">
                  <a:pos x="0" y="T5"/>
                </a:cxn>
                <a:cxn ang="0">
                  <a:pos x="0" y="T6"/>
                </a:cxn>
              </a:cxnLst>
              <a:rect l="0" t="0" r="r" b="b"/>
              <a:pathLst>
                <a:path h="3">
                  <a:moveTo>
                    <a:pt x="0" y="0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9" name="Freeform 138"/>
            <p:cNvSpPr/>
            <p:nvPr/>
          </p:nvSpPr>
          <p:spPr bwMode="auto">
            <a:xfrm>
              <a:off x="9490026" y="-3836342"/>
              <a:ext cx="3175" cy="0"/>
            </a:xfrm>
            <a:custGeom>
              <a:avLst/>
              <a:gdLst>
                <a:gd name="T0" fmla="*/ 2 w 2"/>
                <a:gd name="T1" fmla="*/ 0 w 2"/>
                <a:gd name="T2" fmla="*/ 2 w 2"/>
                <a:gd name="T3" fmla="*/ 2 w 2"/>
                <a:gd name="T4" fmla="*/ 2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2">
                  <a:moveTo>
                    <a:pt x="2" y="0"/>
                  </a:moveTo>
                  <a:lnTo>
                    <a:pt x="0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close/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0" name="Freeform 139"/>
            <p:cNvSpPr/>
            <p:nvPr/>
          </p:nvSpPr>
          <p:spPr bwMode="auto">
            <a:xfrm>
              <a:off x="9490026" y="-3836342"/>
              <a:ext cx="3175" cy="0"/>
            </a:xfrm>
            <a:custGeom>
              <a:avLst/>
              <a:gdLst>
                <a:gd name="T0" fmla="*/ 2 w 2"/>
                <a:gd name="T1" fmla="*/ 0 w 2"/>
                <a:gd name="T2" fmla="*/ 2 w 2"/>
                <a:gd name="T3" fmla="*/ 2 w 2"/>
                <a:gd name="T4" fmla="*/ 2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2">
                  <a:moveTo>
                    <a:pt x="2" y="0"/>
                  </a:moveTo>
                  <a:lnTo>
                    <a:pt x="0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1" name="Rectangle 140"/>
            <p:cNvSpPr>
              <a:spLocks noChangeArrowheads="1"/>
            </p:cNvSpPr>
            <p:nvPr/>
          </p:nvSpPr>
          <p:spPr bwMode="auto">
            <a:xfrm>
              <a:off x="9490026" y="-3836342"/>
              <a:ext cx="3175" cy="1588"/>
            </a:xfrm>
            <a:prstGeom prst="rect">
              <a:avLst/>
            </a:pr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2" name="Rectangle 141"/>
            <p:cNvSpPr>
              <a:spLocks noChangeArrowheads="1"/>
            </p:cNvSpPr>
            <p:nvPr/>
          </p:nvSpPr>
          <p:spPr bwMode="auto">
            <a:xfrm>
              <a:off x="9490026" y="-3836342"/>
              <a:ext cx="3175" cy="1588"/>
            </a:xfrm>
            <a:prstGeom prst="rect">
              <a:avLst/>
            </a:pr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3" name="Freeform 142"/>
            <p:cNvSpPr/>
            <p:nvPr/>
          </p:nvSpPr>
          <p:spPr bwMode="auto">
            <a:xfrm>
              <a:off x="9477326" y="-3831579"/>
              <a:ext cx="15875" cy="15875"/>
            </a:xfrm>
            <a:custGeom>
              <a:avLst/>
              <a:gdLst>
                <a:gd name="T0" fmla="*/ 3 w 4"/>
                <a:gd name="T1" fmla="*/ 0 h 4"/>
                <a:gd name="T2" fmla="*/ 0 w 4"/>
                <a:gd name="T3" fmla="*/ 3 h 4"/>
                <a:gd name="T4" fmla="*/ 0 w 4"/>
                <a:gd name="T5" fmla="*/ 3 h 4"/>
                <a:gd name="T6" fmla="*/ 1 w 4"/>
                <a:gd name="T7" fmla="*/ 4 h 4"/>
                <a:gd name="T8" fmla="*/ 3 w 4"/>
                <a:gd name="T9" fmla="*/ 1 h 4"/>
                <a:gd name="T10" fmla="*/ 4 w 4"/>
                <a:gd name="T11" fmla="*/ 0 h 4"/>
                <a:gd name="T12" fmla="*/ 3 w 4"/>
                <a:gd name="T13" fmla="*/ 0 h 4"/>
                <a:gd name="T14" fmla="*/ 3 w 4"/>
                <a:gd name="T15" fmla="*/ 0 h 4"/>
                <a:gd name="T16" fmla="*/ 3 w 4"/>
                <a:gd name="T17" fmla="*/ 0 h 4"/>
                <a:gd name="T18" fmla="*/ 3 w 4"/>
                <a:gd name="T19" fmla="*/ 0 h 4"/>
                <a:gd name="T20" fmla="*/ 3 w 4"/>
                <a:gd name="T21" fmla="*/ 0 h 4"/>
                <a:gd name="T22" fmla="*/ 3 w 4"/>
                <a:gd name="T23" fmla="*/ 0 h 4"/>
                <a:gd name="T24" fmla="*/ 3 w 4"/>
                <a:gd name="T25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" h="4">
                  <a:moveTo>
                    <a:pt x="3" y="0"/>
                  </a:moveTo>
                  <a:cubicBezTo>
                    <a:pt x="2" y="1"/>
                    <a:pt x="1" y="2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1" y="3"/>
                    <a:pt x="1" y="4"/>
                  </a:cubicBezTo>
                  <a:cubicBezTo>
                    <a:pt x="2" y="3"/>
                    <a:pt x="3" y="2"/>
                    <a:pt x="3" y="1"/>
                  </a:cubicBezTo>
                  <a:cubicBezTo>
                    <a:pt x="4" y="1"/>
                    <a:pt x="4" y="0"/>
                    <a:pt x="4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4" name="Freeform 143"/>
            <p:cNvSpPr>
              <a:spLocks noEditPoints="1"/>
            </p:cNvSpPr>
            <p:nvPr/>
          </p:nvSpPr>
          <p:spPr bwMode="auto">
            <a:xfrm>
              <a:off x="9459863" y="-3828404"/>
              <a:ext cx="30163" cy="60325"/>
            </a:xfrm>
            <a:custGeom>
              <a:avLst/>
              <a:gdLst>
                <a:gd name="T0" fmla="*/ 4 w 7"/>
                <a:gd name="T1" fmla="*/ 9 h 14"/>
                <a:gd name="T2" fmla="*/ 1 w 7"/>
                <a:gd name="T3" fmla="*/ 9 h 14"/>
                <a:gd name="T4" fmla="*/ 0 w 7"/>
                <a:gd name="T5" fmla="*/ 11 h 14"/>
                <a:gd name="T6" fmla="*/ 2 w 7"/>
                <a:gd name="T7" fmla="*/ 14 h 14"/>
                <a:gd name="T8" fmla="*/ 3 w 7"/>
                <a:gd name="T9" fmla="*/ 12 h 14"/>
                <a:gd name="T10" fmla="*/ 4 w 7"/>
                <a:gd name="T11" fmla="*/ 9 h 14"/>
                <a:gd name="T12" fmla="*/ 7 w 7"/>
                <a:gd name="T13" fmla="*/ 0 h 14"/>
                <a:gd name="T14" fmla="*/ 5 w 7"/>
                <a:gd name="T15" fmla="*/ 3 h 14"/>
                <a:gd name="T16" fmla="*/ 6 w 7"/>
                <a:gd name="T17" fmla="*/ 3 h 14"/>
                <a:gd name="T18" fmla="*/ 6 w 7"/>
                <a:gd name="T19" fmla="*/ 3 h 14"/>
                <a:gd name="T20" fmla="*/ 7 w 7"/>
                <a:gd name="T21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" h="14">
                  <a:moveTo>
                    <a:pt x="4" y="9"/>
                  </a:moveTo>
                  <a:cubicBezTo>
                    <a:pt x="3" y="9"/>
                    <a:pt x="2" y="9"/>
                    <a:pt x="1" y="9"/>
                  </a:cubicBezTo>
                  <a:cubicBezTo>
                    <a:pt x="0" y="10"/>
                    <a:pt x="0" y="11"/>
                    <a:pt x="0" y="11"/>
                  </a:cubicBezTo>
                  <a:cubicBezTo>
                    <a:pt x="1" y="12"/>
                    <a:pt x="1" y="13"/>
                    <a:pt x="2" y="14"/>
                  </a:cubicBezTo>
                  <a:cubicBezTo>
                    <a:pt x="2" y="13"/>
                    <a:pt x="3" y="12"/>
                    <a:pt x="3" y="12"/>
                  </a:cubicBezTo>
                  <a:cubicBezTo>
                    <a:pt x="4" y="11"/>
                    <a:pt x="4" y="10"/>
                    <a:pt x="4" y="9"/>
                  </a:cubicBezTo>
                  <a:moveTo>
                    <a:pt x="7" y="0"/>
                  </a:moveTo>
                  <a:cubicBezTo>
                    <a:pt x="7" y="1"/>
                    <a:pt x="6" y="2"/>
                    <a:pt x="5" y="3"/>
                  </a:cubicBezTo>
                  <a:cubicBezTo>
                    <a:pt x="5" y="3"/>
                    <a:pt x="6" y="3"/>
                    <a:pt x="6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7" y="2"/>
                    <a:pt x="7" y="1"/>
                    <a:pt x="7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5" name="Freeform 144"/>
            <p:cNvSpPr/>
            <p:nvPr/>
          </p:nvSpPr>
          <p:spPr bwMode="auto">
            <a:xfrm>
              <a:off x="9464626" y="-3818879"/>
              <a:ext cx="20638" cy="30163"/>
            </a:xfrm>
            <a:custGeom>
              <a:avLst/>
              <a:gdLst>
                <a:gd name="T0" fmla="*/ 3 w 5"/>
                <a:gd name="T1" fmla="*/ 0 h 7"/>
                <a:gd name="T2" fmla="*/ 1 w 5"/>
                <a:gd name="T3" fmla="*/ 3 h 7"/>
                <a:gd name="T4" fmla="*/ 0 w 5"/>
                <a:gd name="T5" fmla="*/ 7 h 7"/>
                <a:gd name="T6" fmla="*/ 3 w 5"/>
                <a:gd name="T7" fmla="*/ 7 h 7"/>
                <a:gd name="T8" fmla="*/ 5 w 5"/>
                <a:gd name="T9" fmla="*/ 1 h 7"/>
                <a:gd name="T10" fmla="*/ 4 w 5"/>
                <a:gd name="T11" fmla="*/ 1 h 7"/>
                <a:gd name="T12" fmla="*/ 3 w 5"/>
                <a:gd name="T13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" h="7">
                  <a:moveTo>
                    <a:pt x="3" y="0"/>
                  </a:moveTo>
                  <a:cubicBezTo>
                    <a:pt x="3" y="1"/>
                    <a:pt x="2" y="2"/>
                    <a:pt x="1" y="3"/>
                  </a:cubicBezTo>
                  <a:cubicBezTo>
                    <a:pt x="0" y="5"/>
                    <a:pt x="0" y="6"/>
                    <a:pt x="0" y="7"/>
                  </a:cubicBezTo>
                  <a:cubicBezTo>
                    <a:pt x="1" y="7"/>
                    <a:pt x="2" y="7"/>
                    <a:pt x="3" y="7"/>
                  </a:cubicBezTo>
                  <a:cubicBezTo>
                    <a:pt x="4" y="5"/>
                    <a:pt x="5" y="3"/>
                    <a:pt x="5" y="1"/>
                  </a:cubicBezTo>
                  <a:cubicBezTo>
                    <a:pt x="5" y="1"/>
                    <a:pt x="4" y="1"/>
                    <a:pt x="4" y="1"/>
                  </a:cubicBezTo>
                  <a:cubicBezTo>
                    <a:pt x="4" y="0"/>
                    <a:pt x="3" y="0"/>
                    <a:pt x="3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6" name="Freeform 145"/>
            <p:cNvSpPr>
              <a:spLocks noEditPoints="1"/>
            </p:cNvSpPr>
            <p:nvPr/>
          </p:nvSpPr>
          <p:spPr bwMode="auto">
            <a:xfrm>
              <a:off x="9477326" y="-3831579"/>
              <a:ext cx="15875" cy="12700"/>
            </a:xfrm>
            <a:custGeom>
              <a:avLst/>
              <a:gdLst>
                <a:gd name="T0" fmla="*/ 4 w 4"/>
                <a:gd name="T1" fmla="*/ 0 h 3"/>
                <a:gd name="T2" fmla="*/ 3 w 4"/>
                <a:gd name="T3" fmla="*/ 0 h 3"/>
                <a:gd name="T4" fmla="*/ 3 w 4"/>
                <a:gd name="T5" fmla="*/ 0 h 3"/>
                <a:gd name="T6" fmla="*/ 3 w 4"/>
                <a:gd name="T7" fmla="*/ 0 h 3"/>
                <a:gd name="T8" fmla="*/ 3 w 4"/>
                <a:gd name="T9" fmla="*/ 0 h 3"/>
                <a:gd name="T10" fmla="*/ 4 w 4"/>
                <a:gd name="T11" fmla="*/ 0 h 3"/>
                <a:gd name="T12" fmla="*/ 4 w 4"/>
                <a:gd name="T13" fmla="*/ 0 h 3"/>
                <a:gd name="T14" fmla="*/ 4 w 4"/>
                <a:gd name="T15" fmla="*/ 0 h 3"/>
                <a:gd name="T16" fmla="*/ 3 w 4"/>
                <a:gd name="T17" fmla="*/ 0 h 3"/>
                <a:gd name="T18" fmla="*/ 0 w 4"/>
                <a:gd name="T19" fmla="*/ 3 h 3"/>
                <a:gd name="T20" fmla="*/ 3 w 4"/>
                <a:gd name="T21" fmla="*/ 0 h 3"/>
                <a:gd name="T22" fmla="*/ 3 w 4"/>
                <a:gd name="T23" fmla="*/ 0 h 3"/>
                <a:gd name="T24" fmla="*/ 3 w 4"/>
                <a:gd name="T25" fmla="*/ 0 h 3"/>
                <a:gd name="T26" fmla="*/ 3 w 4"/>
                <a:gd name="T2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" h="3">
                  <a:moveTo>
                    <a:pt x="4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moveTo>
                    <a:pt x="3" y="0"/>
                  </a:moveTo>
                  <a:cubicBezTo>
                    <a:pt x="2" y="1"/>
                    <a:pt x="1" y="2"/>
                    <a:pt x="0" y="3"/>
                  </a:cubicBezTo>
                  <a:cubicBezTo>
                    <a:pt x="1" y="2"/>
                    <a:pt x="2" y="1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7" name="Freeform 146"/>
            <p:cNvSpPr>
              <a:spLocks noEditPoints="1"/>
            </p:cNvSpPr>
            <p:nvPr/>
          </p:nvSpPr>
          <p:spPr bwMode="auto">
            <a:xfrm>
              <a:off x="9497963" y="-3823642"/>
              <a:ext cx="58738" cy="55563"/>
            </a:xfrm>
            <a:custGeom>
              <a:avLst/>
              <a:gdLst>
                <a:gd name="T0" fmla="*/ 7 w 14"/>
                <a:gd name="T1" fmla="*/ 7 h 13"/>
                <a:gd name="T2" fmla="*/ 6 w 14"/>
                <a:gd name="T3" fmla="*/ 7 h 13"/>
                <a:gd name="T4" fmla="*/ 13 w 14"/>
                <a:gd name="T5" fmla="*/ 13 h 13"/>
                <a:gd name="T6" fmla="*/ 14 w 14"/>
                <a:gd name="T7" fmla="*/ 13 h 13"/>
                <a:gd name="T8" fmla="*/ 9 w 14"/>
                <a:gd name="T9" fmla="*/ 8 h 13"/>
                <a:gd name="T10" fmla="*/ 7 w 14"/>
                <a:gd name="T11" fmla="*/ 7 h 13"/>
                <a:gd name="T12" fmla="*/ 0 w 14"/>
                <a:gd name="T13" fmla="*/ 0 h 13"/>
                <a:gd name="T14" fmla="*/ 2 w 14"/>
                <a:gd name="T15" fmla="*/ 3 h 13"/>
                <a:gd name="T16" fmla="*/ 5 w 14"/>
                <a:gd name="T17" fmla="*/ 6 h 13"/>
                <a:gd name="T18" fmla="*/ 7 w 14"/>
                <a:gd name="T19" fmla="*/ 6 h 13"/>
                <a:gd name="T20" fmla="*/ 2 w 14"/>
                <a:gd name="T21" fmla="*/ 1 h 13"/>
                <a:gd name="T22" fmla="*/ 0 w 14"/>
                <a:gd name="T2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4" h="13">
                  <a:moveTo>
                    <a:pt x="7" y="7"/>
                  </a:moveTo>
                  <a:cubicBezTo>
                    <a:pt x="7" y="7"/>
                    <a:pt x="6" y="7"/>
                    <a:pt x="6" y="7"/>
                  </a:cubicBezTo>
                  <a:cubicBezTo>
                    <a:pt x="8" y="9"/>
                    <a:pt x="11" y="11"/>
                    <a:pt x="13" y="13"/>
                  </a:cubicBezTo>
                  <a:cubicBezTo>
                    <a:pt x="13" y="13"/>
                    <a:pt x="14" y="13"/>
                    <a:pt x="14" y="13"/>
                  </a:cubicBezTo>
                  <a:cubicBezTo>
                    <a:pt x="12" y="11"/>
                    <a:pt x="11" y="9"/>
                    <a:pt x="9" y="8"/>
                  </a:cubicBezTo>
                  <a:cubicBezTo>
                    <a:pt x="9" y="7"/>
                    <a:pt x="8" y="7"/>
                    <a:pt x="7" y="7"/>
                  </a:cubicBezTo>
                  <a:moveTo>
                    <a:pt x="0" y="0"/>
                  </a:moveTo>
                  <a:cubicBezTo>
                    <a:pt x="1" y="1"/>
                    <a:pt x="1" y="2"/>
                    <a:pt x="2" y="3"/>
                  </a:cubicBezTo>
                  <a:cubicBezTo>
                    <a:pt x="3" y="4"/>
                    <a:pt x="4" y="5"/>
                    <a:pt x="5" y="6"/>
                  </a:cubicBezTo>
                  <a:cubicBezTo>
                    <a:pt x="6" y="6"/>
                    <a:pt x="6" y="6"/>
                    <a:pt x="7" y="6"/>
                  </a:cubicBezTo>
                  <a:cubicBezTo>
                    <a:pt x="6" y="4"/>
                    <a:pt x="4" y="2"/>
                    <a:pt x="2" y="1"/>
                  </a:cubicBezTo>
                  <a:cubicBezTo>
                    <a:pt x="2" y="1"/>
                    <a:pt x="1" y="0"/>
                    <a:pt x="0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8" name="Freeform 147"/>
            <p:cNvSpPr>
              <a:spLocks noEditPoints="1"/>
            </p:cNvSpPr>
            <p:nvPr/>
          </p:nvSpPr>
          <p:spPr bwMode="auto">
            <a:xfrm>
              <a:off x="9505901" y="-3810942"/>
              <a:ext cx="47625" cy="50800"/>
            </a:xfrm>
            <a:custGeom>
              <a:avLst/>
              <a:gdLst>
                <a:gd name="T0" fmla="*/ 4 w 11"/>
                <a:gd name="T1" fmla="*/ 4 h 12"/>
                <a:gd name="T2" fmla="*/ 2 w 11"/>
                <a:gd name="T3" fmla="*/ 4 h 12"/>
                <a:gd name="T4" fmla="*/ 8 w 11"/>
                <a:gd name="T5" fmla="*/ 10 h 12"/>
                <a:gd name="T6" fmla="*/ 9 w 11"/>
                <a:gd name="T7" fmla="*/ 12 h 12"/>
                <a:gd name="T8" fmla="*/ 11 w 11"/>
                <a:gd name="T9" fmla="*/ 10 h 12"/>
                <a:gd name="T10" fmla="*/ 11 w 11"/>
                <a:gd name="T11" fmla="*/ 10 h 12"/>
                <a:gd name="T12" fmla="*/ 4 w 11"/>
                <a:gd name="T13" fmla="*/ 4 h 12"/>
                <a:gd name="T14" fmla="*/ 0 w 11"/>
                <a:gd name="T15" fmla="*/ 0 h 12"/>
                <a:gd name="T16" fmla="*/ 0 w 11"/>
                <a:gd name="T17" fmla="*/ 0 h 12"/>
                <a:gd name="T18" fmla="*/ 1 w 11"/>
                <a:gd name="T19" fmla="*/ 2 h 12"/>
                <a:gd name="T20" fmla="*/ 1 w 11"/>
                <a:gd name="T21" fmla="*/ 3 h 12"/>
                <a:gd name="T22" fmla="*/ 2 w 11"/>
                <a:gd name="T23" fmla="*/ 3 h 12"/>
                <a:gd name="T24" fmla="*/ 3 w 11"/>
                <a:gd name="T25" fmla="*/ 3 h 12"/>
                <a:gd name="T26" fmla="*/ 0 w 11"/>
                <a:gd name="T2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1" h="12">
                  <a:moveTo>
                    <a:pt x="4" y="4"/>
                  </a:moveTo>
                  <a:cubicBezTo>
                    <a:pt x="3" y="4"/>
                    <a:pt x="3" y="4"/>
                    <a:pt x="2" y="4"/>
                  </a:cubicBezTo>
                  <a:cubicBezTo>
                    <a:pt x="4" y="6"/>
                    <a:pt x="6" y="8"/>
                    <a:pt x="8" y="10"/>
                  </a:cubicBezTo>
                  <a:cubicBezTo>
                    <a:pt x="8" y="11"/>
                    <a:pt x="9" y="11"/>
                    <a:pt x="9" y="12"/>
                  </a:cubicBezTo>
                  <a:cubicBezTo>
                    <a:pt x="10" y="12"/>
                    <a:pt x="10" y="11"/>
                    <a:pt x="11" y="10"/>
                  </a:cubicBezTo>
                  <a:cubicBezTo>
                    <a:pt x="11" y="10"/>
                    <a:pt x="11" y="10"/>
                    <a:pt x="11" y="10"/>
                  </a:cubicBezTo>
                  <a:cubicBezTo>
                    <a:pt x="9" y="8"/>
                    <a:pt x="6" y="6"/>
                    <a:pt x="4" y="4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1" y="2"/>
                  </a:cubicBezTo>
                  <a:cubicBezTo>
                    <a:pt x="1" y="2"/>
                    <a:pt x="1" y="2"/>
                    <a:pt x="1" y="3"/>
                  </a:cubicBezTo>
                  <a:cubicBezTo>
                    <a:pt x="1" y="3"/>
                    <a:pt x="2" y="3"/>
                    <a:pt x="2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2" y="2"/>
                    <a:pt x="1" y="1"/>
                    <a:pt x="0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9" name="Freeform 148"/>
            <p:cNvSpPr/>
            <p:nvPr/>
          </p:nvSpPr>
          <p:spPr bwMode="auto">
            <a:xfrm>
              <a:off x="9515426" y="-3798242"/>
              <a:ext cx="20638" cy="9525"/>
            </a:xfrm>
            <a:custGeom>
              <a:avLst/>
              <a:gdLst>
                <a:gd name="T0" fmla="*/ 3 w 5"/>
                <a:gd name="T1" fmla="*/ 0 h 2"/>
                <a:gd name="T2" fmla="*/ 1 w 5"/>
                <a:gd name="T3" fmla="*/ 0 h 2"/>
                <a:gd name="T4" fmla="*/ 0 w 5"/>
                <a:gd name="T5" fmla="*/ 0 h 2"/>
                <a:gd name="T6" fmla="*/ 4 w 5"/>
                <a:gd name="T7" fmla="*/ 1 h 2"/>
                <a:gd name="T8" fmla="*/ 4 w 5"/>
                <a:gd name="T9" fmla="*/ 1 h 2"/>
                <a:gd name="T10" fmla="*/ 4 w 5"/>
                <a:gd name="T11" fmla="*/ 1 h 2"/>
                <a:gd name="T12" fmla="*/ 4 w 5"/>
                <a:gd name="T13" fmla="*/ 1 h 2"/>
                <a:gd name="T14" fmla="*/ 3 w 5"/>
                <a:gd name="T15" fmla="*/ 1 h 2"/>
                <a:gd name="T16" fmla="*/ 5 w 5"/>
                <a:gd name="T17" fmla="*/ 2 h 2"/>
                <a:gd name="T18" fmla="*/ 5 w 5"/>
                <a:gd name="T19" fmla="*/ 1 h 2"/>
                <a:gd name="T20" fmla="*/ 3 w 5"/>
                <a:gd name="T21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" h="2">
                  <a:moveTo>
                    <a:pt x="3" y="0"/>
                  </a:moveTo>
                  <a:cubicBezTo>
                    <a:pt x="2" y="0"/>
                    <a:pt x="2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2" y="1"/>
                    <a:pt x="3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3" y="1"/>
                    <a:pt x="3" y="1"/>
                  </a:cubicBezTo>
                  <a:cubicBezTo>
                    <a:pt x="4" y="1"/>
                    <a:pt x="5" y="1"/>
                    <a:pt x="5" y="2"/>
                  </a:cubicBezTo>
                  <a:cubicBezTo>
                    <a:pt x="5" y="2"/>
                    <a:pt x="5" y="1"/>
                    <a:pt x="5" y="1"/>
                  </a:cubicBezTo>
                  <a:cubicBezTo>
                    <a:pt x="4" y="1"/>
                    <a:pt x="4" y="0"/>
                    <a:pt x="3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0" name="Freeform 149"/>
            <p:cNvSpPr/>
            <p:nvPr/>
          </p:nvSpPr>
          <p:spPr bwMode="auto">
            <a:xfrm>
              <a:off x="9515426" y="-3793479"/>
              <a:ext cx="15875" cy="0"/>
            </a:xfrm>
            <a:custGeom>
              <a:avLst/>
              <a:gdLst>
                <a:gd name="T0" fmla="*/ 4 w 4"/>
                <a:gd name="T1" fmla="*/ 4 w 4"/>
                <a:gd name="T2" fmla="*/ 0 w 4"/>
                <a:gd name="T3" fmla="*/ 0 w 4"/>
                <a:gd name="T4" fmla="*/ 2 w 4"/>
                <a:gd name="T5" fmla="*/ 3 w 4"/>
                <a:gd name="T6" fmla="*/ 3 w 4"/>
                <a:gd name="T7" fmla="*/ 4 w 4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  <a:cxn ang="0">
                  <a:pos x="T5" y="0"/>
                </a:cxn>
                <a:cxn ang="0">
                  <a:pos x="T6" y="0"/>
                </a:cxn>
                <a:cxn ang="0">
                  <a:pos x="T7" y="0"/>
                </a:cxn>
              </a:cxnLst>
              <a:rect l="0" t="0" r="r" b="b"/>
              <a:pathLst>
                <a:path w="4">
                  <a:moveTo>
                    <a:pt x="4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1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2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4" y="0"/>
                    <a:pt x="4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1" name="Freeform 150"/>
            <p:cNvSpPr/>
            <p:nvPr/>
          </p:nvSpPr>
          <p:spPr bwMode="auto">
            <a:xfrm>
              <a:off x="9510663" y="-3798242"/>
              <a:ext cx="20638" cy="4763"/>
            </a:xfrm>
            <a:custGeom>
              <a:avLst/>
              <a:gdLst>
                <a:gd name="T0" fmla="*/ 0 w 5"/>
                <a:gd name="T1" fmla="*/ 0 h 1"/>
                <a:gd name="T2" fmla="*/ 1 w 5"/>
                <a:gd name="T3" fmla="*/ 1 h 1"/>
                <a:gd name="T4" fmla="*/ 5 w 5"/>
                <a:gd name="T5" fmla="*/ 1 h 1"/>
                <a:gd name="T6" fmla="*/ 5 w 5"/>
                <a:gd name="T7" fmla="*/ 1 h 1"/>
                <a:gd name="T8" fmla="*/ 5 w 5"/>
                <a:gd name="T9" fmla="*/ 1 h 1"/>
                <a:gd name="T10" fmla="*/ 1 w 5"/>
                <a:gd name="T11" fmla="*/ 0 h 1"/>
                <a:gd name="T12" fmla="*/ 0 w 5"/>
                <a:gd name="T1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" h="1">
                  <a:moveTo>
                    <a:pt x="0" y="0"/>
                  </a:moveTo>
                  <a:cubicBezTo>
                    <a:pt x="0" y="0"/>
                    <a:pt x="1" y="1"/>
                    <a:pt x="1" y="1"/>
                  </a:cubicBezTo>
                  <a:cubicBezTo>
                    <a:pt x="2" y="1"/>
                    <a:pt x="4" y="1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4" y="1"/>
                    <a:pt x="3" y="1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2" name="Freeform 151"/>
            <p:cNvSpPr/>
            <p:nvPr/>
          </p:nvSpPr>
          <p:spPr bwMode="auto">
            <a:xfrm>
              <a:off x="9497963" y="-3828404"/>
              <a:ext cx="38100" cy="34925"/>
            </a:xfrm>
            <a:custGeom>
              <a:avLst/>
              <a:gdLst>
                <a:gd name="T0" fmla="*/ 0 w 9"/>
                <a:gd name="T1" fmla="*/ 0 h 8"/>
                <a:gd name="T2" fmla="*/ 2 w 9"/>
                <a:gd name="T3" fmla="*/ 4 h 8"/>
                <a:gd name="T4" fmla="*/ 2 w 9"/>
                <a:gd name="T5" fmla="*/ 4 h 8"/>
                <a:gd name="T6" fmla="*/ 0 w 9"/>
                <a:gd name="T7" fmla="*/ 1 h 8"/>
                <a:gd name="T8" fmla="*/ 2 w 9"/>
                <a:gd name="T9" fmla="*/ 2 h 8"/>
                <a:gd name="T10" fmla="*/ 7 w 9"/>
                <a:gd name="T11" fmla="*/ 7 h 8"/>
                <a:gd name="T12" fmla="*/ 9 w 9"/>
                <a:gd name="T13" fmla="*/ 8 h 8"/>
                <a:gd name="T14" fmla="*/ 9 w 9"/>
                <a:gd name="T15" fmla="*/ 8 h 8"/>
                <a:gd name="T16" fmla="*/ 2 w 9"/>
                <a:gd name="T17" fmla="*/ 2 h 8"/>
                <a:gd name="T18" fmla="*/ 0 w 9"/>
                <a:gd name="T1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" h="8">
                  <a:moveTo>
                    <a:pt x="0" y="0"/>
                  </a:moveTo>
                  <a:cubicBezTo>
                    <a:pt x="1" y="2"/>
                    <a:pt x="1" y="3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1" y="3"/>
                    <a:pt x="1" y="2"/>
                    <a:pt x="0" y="1"/>
                  </a:cubicBezTo>
                  <a:cubicBezTo>
                    <a:pt x="1" y="1"/>
                    <a:pt x="2" y="2"/>
                    <a:pt x="2" y="2"/>
                  </a:cubicBezTo>
                  <a:cubicBezTo>
                    <a:pt x="4" y="3"/>
                    <a:pt x="6" y="5"/>
                    <a:pt x="7" y="7"/>
                  </a:cubicBezTo>
                  <a:cubicBezTo>
                    <a:pt x="8" y="7"/>
                    <a:pt x="8" y="8"/>
                    <a:pt x="9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7" y="6"/>
                    <a:pt x="5" y="4"/>
                    <a:pt x="2" y="2"/>
                  </a:cubicBezTo>
                  <a:cubicBezTo>
                    <a:pt x="2" y="2"/>
                    <a:pt x="1" y="1"/>
                    <a:pt x="0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3" name="Freeform 152"/>
            <p:cNvSpPr>
              <a:spLocks noEditPoints="1"/>
            </p:cNvSpPr>
            <p:nvPr/>
          </p:nvSpPr>
          <p:spPr bwMode="auto">
            <a:xfrm>
              <a:off x="9455101" y="-3861742"/>
              <a:ext cx="114300" cy="114300"/>
            </a:xfrm>
            <a:custGeom>
              <a:avLst/>
              <a:gdLst>
                <a:gd name="T0" fmla="*/ 8 w 27"/>
                <a:gd name="T1" fmla="*/ 6 h 27"/>
                <a:gd name="T2" fmla="*/ 9 w 27"/>
                <a:gd name="T3" fmla="*/ 6 h 27"/>
                <a:gd name="T4" fmla="*/ 9 w 27"/>
                <a:gd name="T5" fmla="*/ 6 h 27"/>
                <a:gd name="T6" fmla="*/ 9 w 27"/>
                <a:gd name="T7" fmla="*/ 6 h 27"/>
                <a:gd name="T8" fmla="*/ 9 w 27"/>
                <a:gd name="T9" fmla="*/ 5 h 27"/>
                <a:gd name="T10" fmla="*/ 9 w 27"/>
                <a:gd name="T11" fmla="*/ 6 h 27"/>
                <a:gd name="T12" fmla="*/ 9 w 27"/>
                <a:gd name="T13" fmla="*/ 6 h 27"/>
                <a:gd name="T14" fmla="*/ 9 w 27"/>
                <a:gd name="T15" fmla="*/ 5 h 27"/>
                <a:gd name="T16" fmla="*/ 9 w 27"/>
                <a:gd name="T17" fmla="*/ 6 h 27"/>
                <a:gd name="T18" fmla="*/ 13 w 27"/>
                <a:gd name="T19" fmla="*/ 0 h 27"/>
                <a:gd name="T20" fmla="*/ 11 w 27"/>
                <a:gd name="T21" fmla="*/ 3 h 27"/>
                <a:gd name="T22" fmla="*/ 10 w 27"/>
                <a:gd name="T23" fmla="*/ 5 h 27"/>
                <a:gd name="T24" fmla="*/ 9 w 27"/>
                <a:gd name="T25" fmla="*/ 5 h 27"/>
                <a:gd name="T26" fmla="*/ 10 w 27"/>
                <a:gd name="T27" fmla="*/ 5 h 27"/>
                <a:gd name="T28" fmla="*/ 9 w 27"/>
                <a:gd name="T29" fmla="*/ 5 h 27"/>
                <a:gd name="T30" fmla="*/ 9 w 27"/>
                <a:gd name="T31" fmla="*/ 4 h 27"/>
                <a:gd name="T32" fmla="*/ 9 w 27"/>
                <a:gd name="T33" fmla="*/ 5 h 27"/>
                <a:gd name="T34" fmla="*/ 9 w 27"/>
                <a:gd name="T35" fmla="*/ 5 h 27"/>
                <a:gd name="T36" fmla="*/ 9 w 27"/>
                <a:gd name="T37" fmla="*/ 2 h 27"/>
                <a:gd name="T38" fmla="*/ 9 w 27"/>
                <a:gd name="T39" fmla="*/ 1 h 27"/>
                <a:gd name="T40" fmla="*/ 7 w 27"/>
                <a:gd name="T41" fmla="*/ 1 h 27"/>
                <a:gd name="T42" fmla="*/ 9 w 27"/>
                <a:gd name="T43" fmla="*/ 5 h 27"/>
                <a:gd name="T44" fmla="*/ 5 w 27"/>
                <a:gd name="T45" fmla="*/ 2 h 27"/>
                <a:gd name="T46" fmla="*/ 6 w 27"/>
                <a:gd name="T47" fmla="*/ 5 h 27"/>
                <a:gd name="T48" fmla="*/ 9 w 27"/>
                <a:gd name="T49" fmla="*/ 5 h 27"/>
                <a:gd name="T50" fmla="*/ 8 w 27"/>
                <a:gd name="T51" fmla="*/ 6 h 27"/>
                <a:gd name="T52" fmla="*/ 6 w 27"/>
                <a:gd name="T53" fmla="*/ 6 h 27"/>
                <a:gd name="T54" fmla="*/ 7 w 27"/>
                <a:gd name="T55" fmla="*/ 6 h 27"/>
                <a:gd name="T56" fmla="*/ 1 w 27"/>
                <a:gd name="T57" fmla="*/ 8 h 27"/>
                <a:gd name="T58" fmla="*/ 0 w 27"/>
                <a:gd name="T59" fmla="*/ 12 h 27"/>
                <a:gd name="T60" fmla="*/ 1 w 27"/>
                <a:gd name="T61" fmla="*/ 19 h 27"/>
                <a:gd name="T62" fmla="*/ 2 w 27"/>
                <a:gd name="T63" fmla="*/ 17 h 27"/>
                <a:gd name="T64" fmla="*/ 5 w 27"/>
                <a:gd name="T65" fmla="*/ 10 h 27"/>
                <a:gd name="T66" fmla="*/ 8 w 27"/>
                <a:gd name="T67" fmla="*/ 7 h 27"/>
                <a:gd name="T68" fmla="*/ 8 w 27"/>
                <a:gd name="T69" fmla="*/ 7 h 27"/>
                <a:gd name="T70" fmla="*/ 8 w 27"/>
                <a:gd name="T71" fmla="*/ 7 h 27"/>
                <a:gd name="T72" fmla="*/ 9 w 27"/>
                <a:gd name="T73" fmla="*/ 7 h 27"/>
                <a:gd name="T74" fmla="*/ 8 w 27"/>
                <a:gd name="T75" fmla="*/ 8 h 27"/>
                <a:gd name="T76" fmla="*/ 7 w 27"/>
                <a:gd name="T77" fmla="*/ 11 h 27"/>
                <a:gd name="T78" fmla="*/ 5 w 27"/>
                <a:gd name="T79" fmla="*/ 17 h 27"/>
                <a:gd name="T80" fmla="*/ 3 w 27"/>
                <a:gd name="T81" fmla="*/ 22 h 27"/>
                <a:gd name="T82" fmla="*/ 12 w 27"/>
                <a:gd name="T83" fmla="*/ 27 h 27"/>
                <a:gd name="T84" fmla="*/ 21 w 27"/>
                <a:gd name="T85" fmla="*/ 24 h 27"/>
                <a:gd name="T86" fmla="*/ 14 w 27"/>
                <a:gd name="T87" fmla="*/ 16 h 27"/>
                <a:gd name="T88" fmla="*/ 13 w 27"/>
                <a:gd name="T89" fmla="*/ 15 h 27"/>
                <a:gd name="T90" fmla="*/ 12 w 27"/>
                <a:gd name="T91" fmla="*/ 12 h 27"/>
                <a:gd name="T92" fmla="*/ 12 w 27"/>
                <a:gd name="T93" fmla="*/ 10 h 27"/>
                <a:gd name="T94" fmla="*/ 19 w 27"/>
                <a:gd name="T95" fmla="*/ 16 h 27"/>
                <a:gd name="T96" fmla="*/ 19 w 27"/>
                <a:gd name="T97" fmla="*/ 17 h 27"/>
                <a:gd name="T98" fmla="*/ 26 w 27"/>
                <a:gd name="T99" fmla="*/ 16 h 27"/>
                <a:gd name="T100" fmla="*/ 23 w 27"/>
                <a:gd name="T101" fmla="*/ 4 h 27"/>
                <a:gd name="T102" fmla="*/ 17 w 27"/>
                <a:gd name="T103" fmla="*/ 6 h 27"/>
                <a:gd name="T104" fmla="*/ 13 w 27"/>
                <a:gd name="T105" fmla="*/ 6 h 27"/>
                <a:gd name="T106" fmla="*/ 10 w 27"/>
                <a:gd name="T107" fmla="*/ 6 h 27"/>
                <a:gd name="T108" fmla="*/ 10 w 27"/>
                <a:gd name="T109" fmla="*/ 6 h 27"/>
                <a:gd name="T110" fmla="*/ 10 w 27"/>
                <a:gd name="T111" fmla="*/ 6 h 27"/>
                <a:gd name="T112" fmla="*/ 20 w 27"/>
                <a:gd name="T113" fmla="*/ 2 h 27"/>
                <a:gd name="T114" fmla="*/ 15 w 27"/>
                <a:gd name="T115" fmla="*/ 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7" h="27">
                  <a:moveTo>
                    <a:pt x="8" y="6"/>
                  </a:moveTo>
                  <a:cubicBezTo>
                    <a:pt x="8" y="6"/>
                    <a:pt x="8" y="6"/>
                    <a:pt x="8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8" y="6"/>
                    <a:pt x="8" y="6"/>
                    <a:pt x="8" y="6"/>
                  </a:cubicBezTo>
                  <a:moveTo>
                    <a:pt x="9" y="6"/>
                  </a:moveTo>
                  <a:cubicBezTo>
                    <a:pt x="9" y="6"/>
                    <a:pt x="9" y="6"/>
                    <a:pt x="9" y="6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9" y="6"/>
                    <a:pt x="9" y="6"/>
                    <a:pt x="9" y="6"/>
                  </a:cubicBezTo>
                  <a:moveTo>
                    <a:pt x="9" y="6"/>
                  </a:moveTo>
                  <a:cubicBezTo>
                    <a:pt x="9" y="5"/>
                    <a:pt x="9" y="5"/>
                    <a:pt x="9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9" y="6"/>
                    <a:pt x="9" y="6"/>
                    <a:pt x="9" y="6"/>
                  </a:cubicBezTo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12" y="1"/>
                    <a:pt x="11" y="2"/>
                    <a:pt x="11" y="3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0" y="4"/>
                    <a:pt x="10" y="5"/>
                    <a:pt x="10" y="5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4"/>
                    <a:pt x="9" y="5"/>
                    <a:pt x="9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5"/>
                    <a:pt x="9" y="4"/>
                    <a:pt x="9" y="4"/>
                  </a:cubicBezTo>
                  <a:cubicBezTo>
                    <a:pt x="9" y="3"/>
                    <a:pt x="9" y="2"/>
                    <a:pt x="9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9" y="1"/>
                    <a:pt x="8" y="1"/>
                    <a:pt x="7" y="1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8" y="3"/>
                    <a:pt x="8" y="4"/>
                    <a:pt x="9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8" y="5"/>
                    <a:pt x="8" y="5"/>
                    <a:pt x="8" y="4"/>
                  </a:cubicBezTo>
                  <a:cubicBezTo>
                    <a:pt x="7" y="4"/>
                    <a:pt x="6" y="3"/>
                    <a:pt x="5" y="2"/>
                  </a:cubicBezTo>
                  <a:cubicBezTo>
                    <a:pt x="5" y="3"/>
                    <a:pt x="4" y="4"/>
                    <a:pt x="3" y="5"/>
                  </a:cubicBezTo>
                  <a:cubicBezTo>
                    <a:pt x="4" y="5"/>
                    <a:pt x="5" y="5"/>
                    <a:pt x="6" y="5"/>
                  </a:cubicBezTo>
                  <a:cubicBezTo>
                    <a:pt x="7" y="5"/>
                    <a:pt x="8" y="5"/>
                    <a:pt x="9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7" y="6"/>
                    <a:pt x="7" y="6"/>
                    <a:pt x="6" y="6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5" y="7"/>
                    <a:pt x="4" y="7"/>
                    <a:pt x="3" y="7"/>
                  </a:cubicBezTo>
                  <a:cubicBezTo>
                    <a:pt x="2" y="7"/>
                    <a:pt x="2" y="8"/>
                    <a:pt x="1" y="8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0" y="9"/>
                    <a:pt x="0" y="10"/>
                    <a:pt x="0" y="12"/>
                  </a:cubicBezTo>
                  <a:cubicBezTo>
                    <a:pt x="0" y="13"/>
                    <a:pt x="0" y="13"/>
                    <a:pt x="0" y="14"/>
                  </a:cubicBezTo>
                  <a:cubicBezTo>
                    <a:pt x="0" y="16"/>
                    <a:pt x="0" y="18"/>
                    <a:pt x="1" y="19"/>
                  </a:cubicBezTo>
                  <a:cubicBezTo>
                    <a:pt x="1" y="19"/>
                    <a:pt x="1" y="18"/>
                    <a:pt x="2" y="17"/>
                  </a:cubicBezTo>
                  <a:cubicBezTo>
                    <a:pt x="2" y="17"/>
                    <a:pt x="2" y="17"/>
                    <a:pt x="2" y="17"/>
                  </a:cubicBezTo>
                  <a:cubicBezTo>
                    <a:pt x="2" y="16"/>
                    <a:pt x="2" y="15"/>
                    <a:pt x="3" y="13"/>
                  </a:cubicBezTo>
                  <a:cubicBezTo>
                    <a:pt x="4" y="12"/>
                    <a:pt x="5" y="11"/>
                    <a:pt x="5" y="10"/>
                  </a:cubicBezTo>
                  <a:cubicBezTo>
                    <a:pt x="5" y="10"/>
                    <a:pt x="5" y="10"/>
                    <a:pt x="5" y="10"/>
                  </a:cubicBezTo>
                  <a:cubicBezTo>
                    <a:pt x="6" y="9"/>
                    <a:pt x="7" y="8"/>
                    <a:pt x="8" y="7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7"/>
                    <a:pt x="9" y="8"/>
                    <a:pt x="8" y="8"/>
                  </a:cubicBezTo>
                  <a:cubicBezTo>
                    <a:pt x="8" y="9"/>
                    <a:pt x="8" y="10"/>
                    <a:pt x="7" y="11"/>
                  </a:cubicBezTo>
                  <a:cubicBezTo>
                    <a:pt x="7" y="11"/>
                    <a:pt x="7" y="11"/>
                    <a:pt x="7" y="11"/>
                  </a:cubicBezTo>
                  <a:cubicBezTo>
                    <a:pt x="7" y="13"/>
                    <a:pt x="6" y="15"/>
                    <a:pt x="5" y="17"/>
                  </a:cubicBezTo>
                  <a:cubicBezTo>
                    <a:pt x="5" y="17"/>
                    <a:pt x="5" y="17"/>
                    <a:pt x="5" y="17"/>
                  </a:cubicBezTo>
                  <a:cubicBezTo>
                    <a:pt x="5" y="18"/>
                    <a:pt x="5" y="19"/>
                    <a:pt x="4" y="20"/>
                  </a:cubicBezTo>
                  <a:cubicBezTo>
                    <a:pt x="4" y="20"/>
                    <a:pt x="3" y="21"/>
                    <a:pt x="3" y="22"/>
                  </a:cubicBezTo>
                  <a:cubicBezTo>
                    <a:pt x="3" y="22"/>
                    <a:pt x="3" y="22"/>
                    <a:pt x="3" y="22"/>
                  </a:cubicBezTo>
                  <a:cubicBezTo>
                    <a:pt x="5" y="25"/>
                    <a:pt x="8" y="26"/>
                    <a:pt x="12" y="27"/>
                  </a:cubicBezTo>
                  <a:cubicBezTo>
                    <a:pt x="12" y="27"/>
                    <a:pt x="13" y="27"/>
                    <a:pt x="13" y="27"/>
                  </a:cubicBezTo>
                  <a:cubicBezTo>
                    <a:pt x="16" y="27"/>
                    <a:pt x="19" y="26"/>
                    <a:pt x="21" y="24"/>
                  </a:cubicBezTo>
                  <a:cubicBezTo>
                    <a:pt x="21" y="23"/>
                    <a:pt x="20" y="23"/>
                    <a:pt x="20" y="22"/>
                  </a:cubicBezTo>
                  <a:cubicBezTo>
                    <a:pt x="18" y="20"/>
                    <a:pt x="16" y="18"/>
                    <a:pt x="14" y="16"/>
                  </a:cubicBezTo>
                  <a:cubicBezTo>
                    <a:pt x="14" y="16"/>
                    <a:pt x="14" y="16"/>
                    <a:pt x="14" y="16"/>
                  </a:cubicBezTo>
                  <a:cubicBezTo>
                    <a:pt x="14" y="16"/>
                    <a:pt x="13" y="15"/>
                    <a:pt x="13" y="15"/>
                  </a:cubicBezTo>
                  <a:cubicBezTo>
                    <a:pt x="13" y="14"/>
                    <a:pt x="13" y="14"/>
                    <a:pt x="13" y="14"/>
                  </a:cubicBezTo>
                  <a:cubicBezTo>
                    <a:pt x="12" y="13"/>
                    <a:pt x="12" y="13"/>
                    <a:pt x="12" y="12"/>
                  </a:cubicBezTo>
                  <a:cubicBezTo>
                    <a:pt x="11" y="11"/>
                    <a:pt x="11" y="10"/>
                    <a:pt x="10" y="8"/>
                  </a:cubicBezTo>
                  <a:cubicBezTo>
                    <a:pt x="11" y="9"/>
                    <a:pt x="12" y="10"/>
                    <a:pt x="12" y="10"/>
                  </a:cubicBezTo>
                  <a:cubicBezTo>
                    <a:pt x="15" y="12"/>
                    <a:pt x="17" y="14"/>
                    <a:pt x="19" y="16"/>
                  </a:cubicBezTo>
                  <a:cubicBezTo>
                    <a:pt x="19" y="16"/>
                    <a:pt x="19" y="16"/>
                    <a:pt x="19" y="16"/>
                  </a:cubicBezTo>
                  <a:cubicBezTo>
                    <a:pt x="19" y="16"/>
                    <a:pt x="19" y="17"/>
                    <a:pt x="19" y="17"/>
                  </a:cubicBezTo>
                  <a:cubicBezTo>
                    <a:pt x="19" y="17"/>
                    <a:pt x="19" y="17"/>
                    <a:pt x="19" y="17"/>
                  </a:cubicBezTo>
                  <a:cubicBezTo>
                    <a:pt x="21" y="18"/>
                    <a:pt x="22" y="20"/>
                    <a:pt x="24" y="22"/>
                  </a:cubicBezTo>
                  <a:cubicBezTo>
                    <a:pt x="25" y="20"/>
                    <a:pt x="26" y="18"/>
                    <a:pt x="26" y="16"/>
                  </a:cubicBezTo>
                  <a:cubicBezTo>
                    <a:pt x="26" y="15"/>
                    <a:pt x="26" y="15"/>
                    <a:pt x="26" y="15"/>
                  </a:cubicBezTo>
                  <a:cubicBezTo>
                    <a:pt x="27" y="11"/>
                    <a:pt x="25" y="7"/>
                    <a:pt x="23" y="4"/>
                  </a:cubicBezTo>
                  <a:cubicBezTo>
                    <a:pt x="21" y="5"/>
                    <a:pt x="19" y="6"/>
                    <a:pt x="17" y="6"/>
                  </a:cubicBezTo>
                  <a:cubicBezTo>
                    <a:pt x="17" y="6"/>
                    <a:pt x="17" y="6"/>
                    <a:pt x="17" y="6"/>
                  </a:cubicBezTo>
                  <a:cubicBezTo>
                    <a:pt x="16" y="6"/>
                    <a:pt x="14" y="6"/>
                    <a:pt x="13" y="6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2" y="6"/>
                    <a:pt x="11" y="6"/>
                    <a:pt x="10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1" y="5"/>
                    <a:pt x="14" y="4"/>
                    <a:pt x="15" y="4"/>
                  </a:cubicBezTo>
                  <a:cubicBezTo>
                    <a:pt x="17" y="3"/>
                    <a:pt x="18" y="2"/>
                    <a:pt x="20" y="2"/>
                  </a:cubicBezTo>
                  <a:cubicBezTo>
                    <a:pt x="19" y="1"/>
                    <a:pt x="17" y="0"/>
                    <a:pt x="15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4" y="0"/>
                    <a:pt x="14" y="0"/>
                    <a:pt x="13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4" name="Freeform 153"/>
            <p:cNvSpPr/>
            <p:nvPr/>
          </p:nvSpPr>
          <p:spPr bwMode="auto">
            <a:xfrm>
              <a:off x="9337626" y="-3955404"/>
              <a:ext cx="142875" cy="149225"/>
            </a:xfrm>
            <a:custGeom>
              <a:avLst/>
              <a:gdLst>
                <a:gd name="T0" fmla="*/ 13 w 34"/>
                <a:gd name="T1" fmla="*/ 33 h 35"/>
                <a:gd name="T2" fmla="*/ 32 w 34"/>
                <a:gd name="T3" fmla="*/ 21 h 35"/>
                <a:gd name="T4" fmla="*/ 20 w 34"/>
                <a:gd name="T5" fmla="*/ 2 h 35"/>
                <a:gd name="T6" fmla="*/ 1 w 34"/>
                <a:gd name="T7" fmla="*/ 14 h 35"/>
                <a:gd name="T8" fmla="*/ 13 w 34"/>
                <a:gd name="T9" fmla="*/ 33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" h="35">
                  <a:moveTo>
                    <a:pt x="13" y="33"/>
                  </a:moveTo>
                  <a:cubicBezTo>
                    <a:pt x="22" y="35"/>
                    <a:pt x="30" y="30"/>
                    <a:pt x="32" y="21"/>
                  </a:cubicBezTo>
                  <a:cubicBezTo>
                    <a:pt x="34" y="12"/>
                    <a:pt x="29" y="4"/>
                    <a:pt x="20" y="2"/>
                  </a:cubicBezTo>
                  <a:cubicBezTo>
                    <a:pt x="12" y="0"/>
                    <a:pt x="3" y="5"/>
                    <a:pt x="1" y="14"/>
                  </a:cubicBezTo>
                  <a:cubicBezTo>
                    <a:pt x="0" y="22"/>
                    <a:pt x="5" y="31"/>
                    <a:pt x="13" y="33"/>
                  </a:cubicBezTo>
                  <a:close/>
                </a:path>
              </a:pathLst>
            </a:custGeom>
            <a:gradFill flip="none" rotWithShape="1">
              <a:gsLst>
                <a:gs pos="79000">
                  <a:srgbClr val="FDF2C4"/>
                </a:gs>
                <a:gs pos="5505">
                  <a:srgbClr val="977037"/>
                </a:gs>
                <a:gs pos="34000">
                  <a:srgbClr val="D4B486"/>
                </a:gs>
                <a:gs pos="100000">
                  <a:srgbClr val="977037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5" name="Freeform 154"/>
            <p:cNvSpPr/>
            <p:nvPr/>
          </p:nvSpPr>
          <p:spPr bwMode="auto">
            <a:xfrm>
              <a:off x="9426526" y="-3810942"/>
              <a:ext cx="147638" cy="149225"/>
            </a:xfrm>
            <a:custGeom>
              <a:avLst/>
              <a:gdLst>
                <a:gd name="T0" fmla="*/ 14 w 35"/>
                <a:gd name="T1" fmla="*/ 33 h 35"/>
                <a:gd name="T2" fmla="*/ 33 w 35"/>
                <a:gd name="T3" fmla="*/ 21 h 35"/>
                <a:gd name="T4" fmla="*/ 21 w 35"/>
                <a:gd name="T5" fmla="*/ 2 h 35"/>
                <a:gd name="T6" fmla="*/ 2 w 35"/>
                <a:gd name="T7" fmla="*/ 14 h 35"/>
                <a:gd name="T8" fmla="*/ 14 w 35"/>
                <a:gd name="T9" fmla="*/ 33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35">
                  <a:moveTo>
                    <a:pt x="14" y="33"/>
                  </a:moveTo>
                  <a:cubicBezTo>
                    <a:pt x="22" y="35"/>
                    <a:pt x="31" y="30"/>
                    <a:pt x="33" y="21"/>
                  </a:cubicBezTo>
                  <a:cubicBezTo>
                    <a:pt x="35" y="13"/>
                    <a:pt x="30" y="4"/>
                    <a:pt x="21" y="2"/>
                  </a:cubicBezTo>
                  <a:cubicBezTo>
                    <a:pt x="12" y="0"/>
                    <a:pt x="4" y="5"/>
                    <a:pt x="2" y="14"/>
                  </a:cubicBezTo>
                  <a:cubicBezTo>
                    <a:pt x="0" y="22"/>
                    <a:pt x="5" y="31"/>
                    <a:pt x="14" y="33"/>
                  </a:cubicBezTo>
                  <a:close/>
                </a:path>
              </a:pathLst>
            </a:custGeom>
            <a:gradFill flip="none" rotWithShape="1">
              <a:gsLst>
                <a:gs pos="79000">
                  <a:srgbClr val="FDF2C4"/>
                </a:gs>
                <a:gs pos="5505">
                  <a:srgbClr val="977037"/>
                </a:gs>
                <a:gs pos="34000">
                  <a:srgbClr val="D4B486"/>
                </a:gs>
                <a:gs pos="100000">
                  <a:srgbClr val="977037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6" name="Freeform 155"/>
            <p:cNvSpPr/>
            <p:nvPr/>
          </p:nvSpPr>
          <p:spPr bwMode="auto">
            <a:xfrm>
              <a:off x="9502726" y="-3955404"/>
              <a:ext cx="147638" cy="149225"/>
            </a:xfrm>
            <a:custGeom>
              <a:avLst/>
              <a:gdLst>
                <a:gd name="T0" fmla="*/ 14 w 35"/>
                <a:gd name="T1" fmla="*/ 33 h 35"/>
                <a:gd name="T2" fmla="*/ 33 w 35"/>
                <a:gd name="T3" fmla="*/ 21 h 35"/>
                <a:gd name="T4" fmla="*/ 21 w 35"/>
                <a:gd name="T5" fmla="*/ 2 h 35"/>
                <a:gd name="T6" fmla="*/ 2 w 35"/>
                <a:gd name="T7" fmla="*/ 14 h 35"/>
                <a:gd name="T8" fmla="*/ 14 w 35"/>
                <a:gd name="T9" fmla="*/ 33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35">
                  <a:moveTo>
                    <a:pt x="14" y="33"/>
                  </a:moveTo>
                  <a:cubicBezTo>
                    <a:pt x="22" y="35"/>
                    <a:pt x="31" y="29"/>
                    <a:pt x="33" y="21"/>
                  </a:cubicBezTo>
                  <a:cubicBezTo>
                    <a:pt x="35" y="12"/>
                    <a:pt x="30" y="4"/>
                    <a:pt x="21" y="2"/>
                  </a:cubicBezTo>
                  <a:cubicBezTo>
                    <a:pt x="12" y="0"/>
                    <a:pt x="4" y="5"/>
                    <a:pt x="2" y="14"/>
                  </a:cubicBezTo>
                  <a:cubicBezTo>
                    <a:pt x="0" y="22"/>
                    <a:pt x="5" y="31"/>
                    <a:pt x="14" y="33"/>
                  </a:cubicBezTo>
                  <a:close/>
                </a:path>
              </a:pathLst>
            </a:custGeom>
            <a:gradFill flip="none" rotWithShape="1">
              <a:gsLst>
                <a:gs pos="79000">
                  <a:srgbClr val="FDF2C4"/>
                </a:gs>
                <a:gs pos="5505">
                  <a:srgbClr val="977037"/>
                </a:gs>
                <a:gs pos="34000">
                  <a:srgbClr val="D4B486"/>
                </a:gs>
                <a:gs pos="100000">
                  <a:srgbClr val="977037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7" name="Freeform 156"/>
            <p:cNvSpPr/>
            <p:nvPr/>
          </p:nvSpPr>
          <p:spPr bwMode="auto">
            <a:xfrm>
              <a:off x="9375726" y="-3806179"/>
              <a:ext cx="63500" cy="63500"/>
            </a:xfrm>
            <a:custGeom>
              <a:avLst/>
              <a:gdLst>
                <a:gd name="T0" fmla="*/ 6 w 15"/>
                <a:gd name="T1" fmla="*/ 14 h 15"/>
                <a:gd name="T2" fmla="*/ 14 w 15"/>
                <a:gd name="T3" fmla="*/ 9 h 15"/>
                <a:gd name="T4" fmla="*/ 9 w 15"/>
                <a:gd name="T5" fmla="*/ 1 h 15"/>
                <a:gd name="T6" fmla="*/ 1 w 15"/>
                <a:gd name="T7" fmla="*/ 6 h 15"/>
                <a:gd name="T8" fmla="*/ 6 w 15"/>
                <a:gd name="T9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15">
                  <a:moveTo>
                    <a:pt x="6" y="14"/>
                  </a:moveTo>
                  <a:cubicBezTo>
                    <a:pt x="10" y="15"/>
                    <a:pt x="13" y="12"/>
                    <a:pt x="14" y="9"/>
                  </a:cubicBezTo>
                  <a:cubicBezTo>
                    <a:pt x="15" y="5"/>
                    <a:pt x="13" y="1"/>
                    <a:pt x="9" y="1"/>
                  </a:cubicBezTo>
                  <a:cubicBezTo>
                    <a:pt x="5" y="0"/>
                    <a:pt x="2" y="2"/>
                    <a:pt x="1" y="6"/>
                  </a:cubicBezTo>
                  <a:cubicBezTo>
                    <a:pt x="0" y="9"/>
                    <a:pt x="2" y="13"/>
                    <a:pt x="6" y="14"/>
                  </a:cubicBezTo>
                  <a:close/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8" name="Freeform 157"/>
            <p:cNvSpPr/>
            <p:nvPr/>
          </p:nvSpPr>
          <p:spPr bwMode="auto">
            <a:xfrm>
              <a:off x="9459863" y="-3980804"/>
              <a:ext cx="63500" cy="63500"/>
            </a:xfrm>
            <a:custGeom>
              <a:avLst/>
              <a:gdLst>
                <a:gd name="T0" fmla="*/ 6 w 15"/>
                <a:gd name="T1" fmla="*/ 14 h 15"/>
                <a:gd name="T2" fmla="*/ 14 w 15"/>
                <a:gd name="T3" fmla="*/ 9 h 15"/>
                <a:gd name="T4" fmla="*/ 9 w 15"/>
                <a:gd name="T5" fmla="*/ 1 h 15"/>
                <a:gd name="T6" fmla="*/ 1 w 15"/>
                <a:gd name="T7" fmla="*/ 6 h 15"/>
                <a:gd name="T8" fmla="*/ 6 w 15"/>
                <a:gd name="T9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15">
                  <a:moveTo>
                    <a:pt x="6" y="14"/>
                  </a:moveTo>
                  <a:cubicBezTo>
                    <a:pt x="10" y="15"/>
                    <a:pt x="13" y="13"/>
                    <a:pt x="14" y="9"/>
                  </a:cubicBezTo>
                  <a:cubicBezTo>
                    <a:pt x="15" y="5"/>
                    <a:pt x="13" y="2"/>
                    <a:pt x="9" y="1"/>
                  </a:cubicBezTo>
                  <a:cubicBezTo>
                    <a:pt x="5" y="0"/>
                    <a:pt x="2" y="2"/>
                    <a:pt x="1" y="6"/>
                  </a:cubicBezTo>
                  <a:cubicBezTo>
                    <a:pt x="0" y="10"/>
                    <a:pt x="2" y="13"/>
                    <a:pt x="6" y="14"/>
                  </a:cubicBezTo>
                  <a:close/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9" name="Freeform 158"/>
            <p:cNvSpPr/>
            <p:nvPr/>
          </p:nvSpPr>
          <p:spPr bwMode="auto">
            <a:xfrm>
              <a:off x="9566226" y="-3806179"/>
              <a:ext cx="63500" cy="63500"/>
            </a:xfrm>
            <a:custGeom>
              <a:avLst/>
              <a:gdLst>
                <a:gd name="T0" fmla="*/ 6 w 15"/>
                <a:gd name="T1" fmla="*/ 14 h 15"/>
                <a:gd name="T2" fmla="*/ 14 w 15"/>
                <a:gd name="T3" fmla="*/ 9 h 15"/>
                <a:gd name="T4" fmla="*/ 9 w 15"/>
                <a:gd name="T5" fmla="*/ 1 h 15"/>
                <a:gd name="T6" fmla="*/ 1 w 15"/>
                <a:gd name="T7" fmla="*/ 6 h 15"/>
                <a:gd name="T8" fmla="*/ 6 w 15"/>
                <a:gd name="T9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15">
                  <a:moveTo>
                    <a:pt x="6" y="14"/>
                  </a:moveTo>
                  <a:cubicBezTo>
                    <a:pt x="10" y="15"/>
                    <a:pt x="13" y="13"/>
                    <a:pt x="14" y="9"/>
                  </a:cubicBezTo>
                  <a:cubicBezTo>
                    <a:pt x="15" y="5"/>
                    <a:pt x="13" y="2"/>
                    <a:pt x="9" y="1"/>
                  </a:cubicBezTo>
                  <a:cubicBezTo>
                    <a:pt x="5" y="0"/>
                    <a:pt x="2" y="2"/>
                    <a:pt x="1" y="6"/>
                  </a:cubicBezTo>
                  <a:cubicBezTo>
                    <a:pt x="0" y="10"/>
                    <a:pt x="2" y="13"/>
                    <a:pt x="6" y="14"/>
                  </a:cubicBezTo>
                  <a:close/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0" name="Freeform 159"/>
            <p:cNvSpPr/>
            <p:nvPr/>
          </p:nvSpPr>
          <p:spPr bwMode="auto">
            <a:xfrm>
              <a:off x="9439226" y="-3887142"/>
              <a:ext cx="122238" cy="119063"/>
            </a:xfrm>
            <a:custGeom>
              <a:avLst/>
              <a:gdLst>
                <a:gd name="T0" fmla="*/ 1 w 29"/>
                <a:gd name="T1" fmla="*/ 12 h 28"/>
                <a:gd name="T2" fmla="*/ 13 w 29"/>
                <a:gd name="T3" fmla="*/ 27 h 28"/>
                <a:gd name="T4" fmla="*/ 28 w 29"/>
                <a:gd name="T5" fmla="*/ 15 h 28"/>
                <a:gd name="T6" fmla="*/ 16 w 29"/>
                <a:gd name="T7" fmla="*/ 1 h 28"/>
                <a:gd name="T8" fmla="*/ 1 w 29"/>
                <a:gd name="T9" fmla="*/ 12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9" h="28">
                  <a:moveTo>
                    <a:pt x="1" y="12"/>
                  </a:moveTo>
                  <a:cubicBezTo>
                    <a:pt x="0" y="20"/>
                    <a:pt x="6" y="26"/>
                    <a:pt x="13" y="27"/>
                  </a:cubicBezTo>
                  <a:cubicBezTo>
                    <a:pt x="20" y="28"/>
                    <a:pt x="27" y="23"/>
                    <a:pt x="28" y="15"/>
                  </a:cubicBezTo>
                  <a:cubicBezTo>
                    <a:pt x="29" y="8"/>
                    <a:pt x="23" y="2"/>
                    <a:pt x="16" y="1"/>
                  </a:cubicBezTo>
                  <a:cubicBezTo>
                    <a:pt x="9" y="0"/>
                    <a:pt x="2" y="5"/>
                    <a:pt x="1" y="12"/>
                  </a:cubicBezTo>
                  <a:close/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191" name="组合 190"/>
          <p:cNvGrpSpPr/>
          <p:nvPr/>
        </p:nvGrpSpPr>
        <p:grpSpPr>
          <a:xfrm>
            <a:off x="11301079" y="-547621"/>
            <a:ext cx="373572" cy="344556"/>
            <a:chOff x="8710563" y="-4588817"/>
            <a:chExt cx="1635126" cy="1508125"/>
          </a:xfrm>
        </p:grpSpPr>
        <p:sp>
          <p:nvSpPr>
            <p:cNvPr id="192" name="Freeform 8"/>
            <p:cNvSpPr/>
            <p:nvPr/>
          </p:nvSpPr>
          <p:spPr bwMode="auto">
            <a:xfrm>
              <a:off x="8913763" y="-4231629"/>
              <a:ext cx="53975" cy="55563"/>
            </a:xfrm>
            <a:custGeom>
              <a:avLst/>
              <a:gdLst>
                <a:gd name="T0" fmla="*/ 7 w 13"/>
                <a:gd name="T1" fmla="*/ 1 h 13"/>
                <a:gd name="T2" fmla="*/ 1 w 13"/>
                <a:gd name="T3" fmla="*/ 6 h 13"/>
                <a:gd name="T4" fmla="*/ 6 w 13"/>
                <a:gd name="T5" fmla="*/ 12 h 13"/>
                <a:gd name="T6" fmla="*/ 12 w 13"/>
                <a:gd name="T7" fmla="*/ 7 h 13"/>
                <a:gd name="T8" fmla="*/ 7 w 13"/>
                <a:gd name="T9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13">
                  <a:moveTo>
                    <a:pt x="7" y="1"/>
                  </a:moveTo>
                  <a:cubicBezTo>
                    <a:pt x="4" y="0"/>
                    <a:pt x="1" y="3"/>
                    <a:pt x="1" y="6"/>
                  </a:cubicBezTo>
                  <a:cubicBezTo>
                    <a:pt x="0" y="9"/>
                    <a:pt x="3" y="12"/>
                    <a:pt x="6" y="12"/>
                  </a:cubicBezTo>
                  <a:cubicBezTo>
                    <a:pt x="9" y="13"/>
                    <a:pt x="12" y="10"/>
                    <a:pt x="12" y="7"/>
                  </a:cubicBez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3" name="Freeform 10"/>
            <p:cNvSpPr/>
            <p:nvPr/>
          </p:nvSpPr>
          <p:spPr bwMode="auto">
            <a:xfrm>
              <a:off x="9053463" y="-4087167"/>
              <a:ext cx="55563" cy="55563"/>
            </a:xfrm>
            <a:custGeom>
              <a:avLst/>
              <a:gdLst>
                <a:gd name="T0" fmla="*/ 7 w 13"/>
                <a:gd name="T1" fmla="*/ 0 h 13"/>
                <a:gd name="T2" fmla="*/ 0 w 13"/>
                <a:gd name="T3" fmla="*/ 5 h 13"/>
                <a:gd name="T4" fmla="*/ 5 w 13"/>
                <a:gd name="T5" fmla="*/ 12 h 13"/>
                <a:gd name="T6" fmla="*/ 12 w 13"/>
                <a:gd name="T7" fmla="*/ 7 h 13"/>
                <a:gd name="T8" fmla="*/ 7 w 13"/>
                <a:gd name="T9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13">
                  <a:moveTo>
                    <a:pt x="7" y="0"/>
                  </a:moveTo>
                  <a:cubicBezTo>
                    <a:pt x="4" y="0"/>
                    <a:pt x="1" y="2"/>
                    <a:pt x="0" y="5"/>
                  </a:cubicBezTo>
                  <a:cubicBezTo>
                    <a:pt x="0" y="9"/>
                    <a:pt x="2" y="12"/>
                    <a:pt x="5" y="12"/>
                  </a:cubicBezTo>
                  <a:cubicBezTo>
                    <a:pt x="8" y="13"/>
                    <a:pt x="12" y="10"/>
                    <a:pt x="12" y="7"/>
                  </a:cubicBezTo>
                  <a:cubicBezTo>
                    <a:pt x="13" y="4"/>
                    <a:pt x="10" y="1"/>
                    <a:pt x="7" y="0"/>
                  </a:cubicBezTo>
                  <a:close/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4" name="Freeform 11"/>
            <p:cNvSpPr/>
            <p:nvPr/>
          </p:nvSpPr>
          <p:spPr bwMode="auto">
            <a:xfrm>
              <a:off x="9015363" y="-4052242"/>
              <a:ext cx="182563" cy="869950"/>
            </a:xfrm>
            <a:custGeom>
              <a:avLst/>
              <a:gdLst>
                <a:gd name="T0" fmla="*/ 38 w 43"/>
                <a:gd name="T1" fmla="*/ 148 h 205"/>
                <a:gd name="T2" fmla="*/ 10 w 43"/>
                <a:gd name="T3" fmla="*/ 47 h 205"/>
                <a:gd name="T4" fmla="*/ 3 w 43"/>
                <a:gd name="T5" fmla="*/ 20 h 205"/>
                <a:gd name="T6" fmla="*/ 8 w 43"/>
                <a:gd name="T7" fmla="*/ 6 h 205"/>
                <a:gd name="T8" fmla="*/ 12 w 43"/>
                <a:gd name="T9" fmla="*/ 2 h 205"/>
                <a:gd name="T10" fmla="*/ 10 w 43"/>
                <a:gd name="T11" fmla="*/ 0 h 205"/>
                <a:gd name="T12" fmla="*/ 1 w 43"/>
                <a:gd name="T13" fmla="*/ 20 h 205"/>
                <a:gd name="T14" fmla="*/ 8 w 43"/>
                <a:gd name="T15" fmla="*/ 48 h 205"/>
                <a:gd name="T16" fmla="*/ 35 w 43"/>
                <a:gd name="T17" fmla="*/ 148 h 205"/>
                <a:gd name="T18" fmla="*/ 15 w 43"/>
                <a:gd name="T19" fmla="*/ 204 h 205"/>
                <a:gd name="T20" fmla="*/ 17 w 43"/>
                <a:gd name="T21" fmla="*/ 205 h 205"/>
                <a:gd name="T22" fmla="*/ 38 w 43"/>
                <a:gd name="T23" fmla="*/ 148 h 2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3" h="205">
                  <a:moveTo>
                    <a:pt x="38" y="148"/>
                  </a:moveTo>
                  <a:cubicBezTo>
                    <a:pt x="43" y="104"/>
                    <a:pt x="22" y="68"/>
                    <a:pt x="10" y="47"/>
                  </a:cubicBezTo>
                  <a:cubicBezTo>
                    <a:pt x="4" y="36"/>
                    <a:pt x="2" y="27"/>
                    <a:pt x="3" y="20"/>
                  </a:cubicBezTo>
                  <a:cubicBezTo>
                    <a:pt x="4" y="14"/>
                    <a:pt x="6" y="9"/>
                    <a:pt x="8" y="6"/>
                  </a:cubicBezTo>
                  <a:cubicBezTo>
                    <a:pt x="10" y="3"/>
                    <a:pt x="12" y="2"/>
                    <a:pt x="12" y="2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10" y="0"/>
                    <a:pt x="2" y="7"/>
                    <a:pt x="1" y="20"/>
                  </a:cubicBezTo>
                  <a:cubicBezTo>
                    <a:pt x="0" y="27"/>
                    <a:pt x="1" y="36"/>
                    <a:pt x="8" y="48"/>
                  </a:cubicBezTo>
                  <a:cubicBezTo>
                    <a:pt x="20" y="69"/>
                    <a:pt x="40" y="104"/>
                    <a:pt x="35" y="148"/>
                  </a:cubicBezTo>
                  <a:cubicBezTo>
                    <a:pt x="33" y="165"/>
                    <a:pt x="27" y="184"/>
                    <a:pt x="15" y="204"/>
                  </a:cubicBezTo>
                  <a:cubicBezTo>
                    <a:pt x="17" y="205"/>
                    <a:pt x="17" y="205"/>
                    <a:pt x="17" y="205"/>
                  </a:cubicBezTo>
                  <a:cubicBezTo>
                    <a:pt x="29" y="185"/>
                    <a:pt x="36" y="166"/>
                    <a:pt x="38" y="148"/>
                  </a:cubicBezTo>
                  <a:close/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5" name="Freeform 19"/>
            <p:cNvSpPr/>
            <p:nvPr/>
          </p:nvSpPr>
          <p:spPr bwMode="auto">
            <a:xfrm>
              <a:off x="9866263" y="-4460229"/>
              <a:ext cx="85725" cy="88900"/>
            </a:xfrm>
            <a:custGeom>
              <a:avLst/>
              <a:gdLst>
                <a:gd name="T0" fmla="*/ 17 w 20"/>
                <a:gd name="T1" fmla="*/ 5 h 21"/>
                <a:gd name="T2" fmla="*/ 15 w 20"/>
                <a:gd name="T3" fmla="*/ 18 h 21"/>
                <a:gd name="T4" fmla="*/ 3 w 20"/>
                <a:gd name="T5" fmla="*/ 16 h 21"/>
                <a:gd name="T6" fmla="*/ 5 w 20"/>
                <a:gd name="T7" fmla="*/ 3 h 21"/>
                <a:gd name="T8" fmla="*/ 17 w 20"/>
                <a:gd name="T9" fmla="*/ 5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21">
                  <a:moveTo>
                    <a:pt x="17" y="5"/>
                  </a:moveTo>
                  <a:cubicBezTo>
                    <a:pt x="20" y="10"/>
                    <a:pt x="19" y="15"/>
                    <a:pt x="15" y="18"/>
                  </a:cubicBezTo>
                  <a:cubicBezTo>
                    <a:pt x="11" y="21"/>
                    <a:pt x="5" y="20"/>
                    <a:pt x="3" y="16"/>
                  </a:cubicBezTo>
                  <a:cubicBezTo>
                    <a:pt x="0" y="12"/>
                    <a:pt x="1" y="6"/>
                    <a:pt x="5" y="3"/>
                  </a:cubicBezTo>
                  <a:cubicBezTo>
                    <a:pt x="9" y="0"/>
                    <a:pt x="15" y="1"/>
                    <a:pt x="17" y="5"/>
                  </a:cubicBezTo>
                  <a:close/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6" name="Freeform 73"/>
            <p:cNvSpPr/>
            <p:nvPr/>
          </p:nvSpPr>
          <p:spPr bwMode="auto">
            <a:xfrm>
              <a:off x="8858201" y="-3763317"/>
              <a:ext cx="500063" cy="398463"/>
            </a:xfrm>
            <a:custGeom>
              <a:avLst/>
              <a:gdLst>
                <a:gd name="T0" fmla="*/ 118 w 118"/>
                <a:gd name="T1" fmla="*/ 0 h 94"/>
                <a:gd name="T2" fmla="*/ 105 w 118"/>
                <a:gd name="T3" fmla="*/ 9 h 94"/>
                <a:gd name="T4" fmla="*/ 89 w 118"/>
                <a:gd name="T5" fmla="*/ 16 h 94"/>
                <a:gd name="T6" fmla="*/ 55 w 118"/>
                <a:gd name="T7" fmla="*/ 21 h 94"/>
                <a:gd name="T8" fmla="*/ 13 w 118"/>
                <a:gd name="T9" fmla="*/ 33 h 94"/>
                <a:gd name="T10" fmla="*/ 3 w 118"/>
                <a:gd name="T11" fmla="*/ 65 h 94"/>
                <a:gd name="T12" fmla="*/ 40 w 118"/>
                <a:gd name="T13" fmla="*/ 86 h 94"/>
                <a:gd name="T14" fmla="*/ 54 w 118"/>
                <a:gd name="T15" fmla="*/ 67 h 94"/>
                <a:gd name="T16" fmla="*/ 42 w 118"/>
                <a:gd name="T17" fmla="*/ 47 h 94"/>
                <a:gd name="T18" fmla="*/ 22 w 118"/>
                <a:gd name="T19" fmla="*/ 56 h 94"/>
                <a:gd name="T20" fmla="*/ 30 w 118"/>
                <a:gd name="T21" fmla="*/ 73 h 94"/>
                <a:gd name="T22" fmla="*/ 36 w 118"/>
                <a:gd name="T23" fmla="*/ 66 h 94"/>
                <a:gd name="T24" fmla="*/ 30 w 118"/>
                <a:gd name="T25" fmla="*/ 58 h 94"/>
                <a:gd name="T26" fmla="*/ 42 w 118"/>
                <a:gd name="T27" fmla="*/ 50 h 94"/>
                <a:gd name="T28" fmla="*/ 26 w 118"/>
                <a:gd name="T29" fmla="*/ 76 h 94"/>
                <a:gd name="T30" fmla="*/ 24 w 118"/>
                <a:gd name="T31" fmla="*/ 38 h 94"/>
                <a:gd name="T32" fmla="*/ 69 w 118"/>
                <a:gd name="T33" fmla="*/ 30 h 94"/>
                <a:gd name="T34" fmla="*/ 111 w 118"/>
                <a:gd name="T35" fmla="*/ 7 h 94"/>
                <a:gd name="T36" fmla="*/ 118 w 118"/>
                <a:gd name="T37" fmla="*/ 0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8" h="94">
                  <a:moveTo>
                    <a:pt x="118" y="0"/>
                  </a:moveTo>
                  <a:cubicBezTo>
                    <a:pt x="115" y="4"/>
                    <a:pt x="109" y="6"/>
                    <a:pt x="105" y="9"/>
                  </a:cubicBezTo>
                  <a:cubicBezTo>
                    <a:pt x="100" y="12"/>
                    <a:pt x="95" y="14"/>
                    <a:pt x="89" y="16"/>
                  </a:cubicBezTo>
                  <a:cubicBezTo>
                    <a:pt x="78" y="19"/>
                    <a:pt x="66" y="21"/>
                    <a:pt x="55" y="21"/>
                  </a:cubicBezTo>
                  <a:cubicBezTo>
                    <a:pt x="40" y="21"/>
                    <a:pt x="24" y="22"/>
                    <a:pt x="13" y="33"/>
                  </a:cubicBezTo>
                  <a:cubicBezTo>
                    <a:pt x="3" y="43"/>
                    <a:pt x="0" y="52"/>
                    <a:pt x="3" y="65"/>
                  </a:cubicBezTo>
                  <a:cubicBezTo>
                    <a:pt x="5" y="80"/>
                    <a:pt x="23" y="94"/>
                    <a:pt x="40" y="86"/>
                  </a:cubicBezTo>
                  <a:cubicBezTo>
                    <a:pt x="48" y="82"/>
                    <a:pt x="54" y="76"/>
                    <a:pt x="54" y="67"/>
                  </a:cubicBezTo>
                  <a:cubicBezTo>
                    <a:pt x="54" y="59"/>
                    <a:pt x="50" y="49"/>
                    <a:pt x="42" y="47"/>
                  </a:cubicBezTo>
                  <a:cubicBezTo>
                    <a:pt x="34" y="44"/>
                    <a:pt x="25" y="50"/>
                    <a:pt x="22" y="56"/>
                  </a:cubicBezTo>
                  <a:cubicBezTo>
                    <a:pt x="19" y="62"/>
                    <a:pt x="22" y="74"/>
                    <a:pt x="30" y="73"/>
                  </a:cubicBezTo>
                  <a:cubicBezTo>
                    <a:pt x="33" y="72"/>
                    <a:pt x="35" y="70"/>
                    <a:pt x="36" y="66"/>
                  </a:cubicBezTo>
                  <a:cubicBezTo>
                    <a:pt x="36" y="61"/>
                    <a:pt x="33" y="61"/>
                    <a:pt x="30" y="58"/>
                  </a:cubicBezTo>
                  <a:cubicBezTo>
                    <a:pt x="25" y="52"/>
                    <a:pt x="36" y="47"/>
                    <a:pt x="42" y="50"/>
                  </a:cubicBezTo>
                  <a:cubicBezTo>
                    <a:pt x="59" y="59"/>
                    <a:pt x="43" y="82"/>
                    <a:pt x="26" y="76"/>
                  </a:cubicBezTo>
                  <a:cubicBezTo>
                    <a:pt x="10" y="70"/>
                    <a:pt x="11" y="47"/>
                    <a:pt x="24" y="38"/>
                  </a:cubicBezTo>
                  <a:cubicBezTo>
                    <a:pt x="36" y="30"/>
                    <a:pt x="55" y="33"/>
                    <a:pt x="69" y="30"/>
                  </a:cubicBezTo>
                  <a:cubicBezTo>
                    <a:pt x="84" y="26"/>
                    <a:pt x="99" y="17"/>
                    <a:pt x="111" y="7"/>
                  </a:cubicBezTo>
                  <a:cubicBezTo>
                    <a:pt x="113" y="5"/>
                    <a:pt x="116" y="3"/>
                    <a:pt x="118" y="0"/>
                  </a:cubicBezTo>
                  <a:close/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7" name="Freeform 74"/>
            <p:cNvSpPr/>
            <p:nvPr/>
          </p:nvSpPr>
          <p:spPr bwMode="auto">
            <a:xfrm>
              <a:off x="9375726" y="-3687117"/>
              <a:ext cx="269875" cy="577850"/>
            </a:xfrm>
            <a:custGeom>
              <a:avLst/>
              <a:gdLst>
                <a:gd name="T0" fmla="*/ 25 w 64"/>
                <a:gd name="T1" fmla="*/ 0 h 136"/>
                <a:gd name="T2" fmla="*/ 26 w 64"/>
                <a:gd name="T3" fmla="*/ 15 h 136"/>
                <a:gd name="T4" fmla="*/ 25 w 64"/>
                <a:gd name="T5" fmla="*/ 32 h 136"/>
                <a:gd name="T6" fmla="*/ 13 w 64"/>
                <a:gd name="T7" fmla="*/ 65 h 136"/>
                <a:gd name="T8" fmla="*/ 4 w 64"/>
                <a:gd name="T9" fmla="*/ 108 h 136"/>
                <a:gd name="T10" fmla="*/ 26 w 64"/>
                <a:gd name="T11" fmla="*/ 132 h 136"/>
                <a:gd name="T12" fmla="*/ 63 w 64"/>
                <a:gd name="T13" fmla="*/ 109 h 136"/>
                <a:gd name="T14" fmla="*/ 53 w 64"/>
                <a:gd name="T15" fmla="*/ 87 h 136"/>
                <a:gd name="T16" fmla="*/ 29 w 64"/>
                <a:gd name="T17" fmla="*/ 89 h 136"/>
                <a:gd name="T18" fmla="*/ 29 w 64"/>
                <a:gd name="T19" fmla="*/ 111 h 136"/>
                <a:gd name="T20" fmla="*/ 47 w 64"/>
                <a:gd name="T21" fmla="*/ 112 h 136"/>
                <a:gd name="T22" fmla="*/ 43 w 64"/>
                <a:gd name="T23" fmla="*/ 103 h 136"/>
                <a:gd name="T24" fmla="*/ 34 w 64"/>
                <a:gd name="T25" fmla="*/ 104 h 136"/>
                <a:gd name="T26" fmla="*/ 32 w 64"/>
                <a:gd name="T27" fmla="*/ 90 h 136"/>
                <a:gd name="T28" fmla="*/ 48 w 64"/>
                <a:gd name="T29" fmla="*/ 116 h 136"/>
                <a:gd name="T30" fmla="*/ 13 w 64"/>
                <a:gd name="T31" fmla="*/ 100 h 136"/>
                <a:gd name="T32" fmla="*/ 27 w 64"/>
                <a:gd name="T33" fmla="*/ 57 h 136"/>
                <a:gd name="T34" fmla="*/ 27 w 64"/>
                <a:gd name="T35" fmla="*/ 9 h 136"/>
                <a:gd name="T36" fmla="*/ 25 w 64"/>
                <a:gd name="T37" fmla="*/ 0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4" h="136">
                  <a:moveTo>
                    <a:pt x="25" y="0"/>
                  </a:moveTo>
                  <a:cubicBezTo>
                    <a:pt x="27" y="4"/>
                    <a:pt x="26" y="10"/>
                    <a:pt x="26" y="15"/>
                  </a:cubicBezTo>
                  <a:cubicBezTo>
                    <a:pt x="27" y="21"/>
                    <a:pt x="26" y="27"/>
                    <a:pt x="25" y="32"/>
                  </a:cubicBezTo>
                  <a:cubicBezTo>
                    <a:pt x="23" y="44"/>
                    <a:pt x="18" y="55"/>
                    <a:pt x="13" y="65"/>
                  </a:cubicBezTo>
                  <a:cubicBezTo>
                    <a:pt x="6" y="78"/>
                    <a:pt x="0" y="93"/>
                    <a:pt x="4" y="108"/>
                  </a:cubicBezTo>
                  <a:cubicBezTo>
                    <a:pt x="7" y="121"/>
                    <a:pt x="14" y="127"/>
                    <a:pt x="26" y="132"/>
                  </a:cubicBezTo>
                  <a:cubicBezTo>
                    <a:pt x="41" y="136"/>
                    <a:pt x="62" y="128"/>
                    <a:pt x="63" y="109"/>
                  </a:cubicBezTo>
                  <a:cubicBezTo>
                    <a:pt x="64" y="101"/>
                    <a:pt x="61" y="92"/>
                    <a:pt x="53" y="87"/>
                  </a:cubicBezTo>
                  <a:cubicBezTo>
                    <a:pt x="46" y="84"/>
                    <a:pt x="35" y="83"/>
                    <a:pt x="29" y="89"/>
                  </a:cubicBezTo>
                  <a:cubicBezTo>
                    <a:pt x="24" y="94"/>
                    <a:pt x="24" y="105"/>
                    <a:pt x="29" y="111"/>
                  </a:cubicBezTo>
                  <a:cubicBezTo>
                    <a:pt x="32" y="116"/>
                    <a:pt x="44" y="119"/>
                    <a:pt x="47" y="112"/>
                  </a:cubicBezTo>
                  <a:cubicBezTo>
                    <a:pt x="48" y="109"/>
                    <a:pt x="46" y="105"/>
                    <a:pt x="43" y="103"/>
                  </a:cubicBezTo>
                  <a:cubicBezTo>
                    <a:pt x="39" y="100"/>
                    <a:pt x="38" y="103"/>
                    <a:pt x="34" y="104"/>
                  </a:cubicBezTo>
                  <a:cubicBezTo>
                    <a:pt x="26" y="106"/>
                    <a:pt x="27" y="94"/>
                    <a:pt x="32" y="90"/>
                  </a:cubicBezTo>
                  <a:cubicBezTo>
                    <a:pt x="49" y="79"/>
                    <a:pt x="61" y="105"/>
                    <a:pt x="48" y="116"/>
                  </a:cubicBezTo>
                  <a:cubicBezTo>
                    <a:pt x="35" y="127"/>
                    <a:pt x="15" y="116"/>
                    <a:pt x="13" y="100"/>
                  </a:cubicBezTo>
                  <a:cubicBezTo>
                    <a:pt x="12" y="86"/>
                    <a:pt x="24" y="70"/>
                    <a:pt x="27" y="57"/>
                  </a:cubicBezTo>
                  <a:cubicBezTo>
                    <a:pt x="32" y="42"/>
                    <a:pt x="31" y="24"/>
                    <a:pt x="27" y="9"/>
                  </a:cubicBezTo>
                  <a:cubicBezTo>
                    <a:pt x="27" y="6"/>
                    <a:pt x="26" y="3"/>
                    <a:pt x="25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8" name="Freeform 75"/>
            <p:cNvSpPr/>
            <p:nvPr/>
          </p:nvSpPr>
          <p:spPr bwMode="auto">
            <a:xfrm>
              <a:off x="9582101" y="-3760142"/>
              <a:ext cx="550863" cy="323850"/>
            </a:xfrm>
            <a:custGeom>
              <a:avLst/>
              <a:gdLst>
                <a:gd name="T0" fmla="*/ 0 w 130"/>
                <a:gd name="T1" fmla="*/ 0 h 76"/>
                <a:gd name="T2" fmla="*/ 14 w 130"/>
                <a:gd name="T3" fmla="*/ 7 h 76"/>
                <a:gd name="T4" fmla="*/ 29 w 130"/>
                <a:gd name="T5" fmla="*/ 17 h 76"/>
                <a:gd name="T6" fmla="*/ 51 w 130"/>
                <a:gd name="T7" fmla="*/ 43 h 76"/>
                <a:gd name="T8" fmla="*/ 84 w 130"/>
                <a:gd name="T9" fmla="*/ 72 h 76"/>
                <a:gd name="T10" fmla="*/ 116 w 130"/>
                <a:gd name="T11" fmla="*/ 65 h 76"/>
                <a:gd name="T12" fmla="*/ 114 w 130"/>
                <a:gd name="T13" fmla="*/ 22 h 76"/>
                <a:gd name="T14" fmla="*/ 90 w 130"/>
                <a:gd name="T15" fmla="*/ 20 h 76"/>
                <a:gd name="T16" fmla="*/ 80 w 130"/>
                <a:gd name="T17" fmla="*/ 41 h 76"/>
                <a:gd name="T18" fmla="*/ 99 w 130"/>
                <a:gd name="T19" fmla="*/ 52 h 76"/>
                <a:gd name="T20" fmla="*/ 108 w 130"/>
                <a:gd name="T21" fmla="*/ 37 h 76"/>
                <a:gd name="T22" fmla="*/ 99 w 130"/>
                <a:gd name="T23" fmla="*/ 36 h 76"/>
                <a:gd name="T24" fmla="*/ 95 w 130"/>
                <a:gd name="T25" fmla="*/ 45 h 76"/>
                <a:gd name="T26" fmla="*/ 82 w 130"/>
                <a:gd name="T27" fmla="*/ 39 h 76"/>
                <a:gd name="T28" fmla="*/ 113 w 130"/>
                <a:gd name="T29" fmla="*/ 38 h 76"/>
                <a:gd name="T30" fmla="*/ 82 w 130"/>
                <a:gd name="T31" fmla="*/ 60 h 76"/>
                <a:gd name="T32" fmla="*/ 51 w 130"/>
                <a:gd name="T33" fmla="*/ 27 h 76"/>
                <a:gd name="T34" fmla="*/ 10 w 130"/>
                <a:gd name="T35" fmla="*/ 3 h 76"/>
                <a:gd name="T36" fmla="*/ 0 w 130"/>
                <a:gd name="T37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30" h="76">
                  <a:moveTo>
                    <a:pt x="0" y="0"/>
                  </a:moveTo>
                  <a:cubicBezTo>
                    <a:pt x="5" y="1"/>
                    <a:pt x="10" y="5"/>
                    <a:pt x="14" y="7"/>
                  </a:cubicBezTo>
                  <a:cubicBezTo>
                    <a:pt x="20" y="9"/>
                    <a:pt x="24" y="13"/>
                    <a:pt x="29" y="17"/>
                  </a:cubicBezTo>
                  <a:cubicBezTo>
                    <a:pt x="37" y="24"/>
                    <a:pt x="45" y="34"/>
                    <a:pt x="51" y="43"/>
                  </a:cubicBezTo>
                  <a:cubicBezTo>
                    <a:pt x="59" y="56"/>
                    <a:pt x="68" y="69"/>
                    <a:pt x="84" y="72"/>
                  </a:cubicBezTo>
                  <a:cubicBezTo>
                    <a:pt x="97" y="76"/>
                    <a:pt x="106" y="73"/>
                    <a:pt x="116" y="65"/>
                  </a:cubicBezTo>
                  <a:cubicBezTo>
                    <a:pt x="127" y="54"/>
                    <a:pt x="130" y="32"/>
                    <a:pt x="114" y="22"/>
                  </a:cubicBezTo>
                  <a:cubicBezTo>
                    <a:pt x="107" y="17"/>
                    <a:pt x="98" y="15"/>
                    <a:pt x="90" y="20"/>
                  </a:cubicBezTo>
                  <a:cubicBezTo>
                    <a:pt x="84" y="24"/>
                    <a:pt x="78" y="33"/>
                    <a:pt x="80" y="41"/>
                  </a:cubicBezTo>
                  <a:cubicBezTo>
                    <a:pt x="81" y="48"/>
                    <a:pt x="91" y="53"/>
                    <a:pt x="99" y="52"/>
                  </a:cubicBezTo>
                  <a:cubicBezTo>
                    <a:pt x="105" y="52"/>
                    <a:pt x="113" y="43"/>
                    <a:pt x="108" y="37"/>
                  </a:cubicBezTo>
                  <a:cubicBezTo>
                    <a:pt x="106" y="34"/>
                    <a:pt x="103" y="34"/>
                    <a:pt x="99" y="36"/>
                  </a:cubicBezTo>
                  <a:cubicBezTo>
                    <a:pt x="94" y="38"/>
                    <a:pt x="97" y="41"/>
                    <a:pt x="95" y="45"/>
                  </a:cubicBezTo>
                  <a:cubicBezTo>
                    <a:pt x="93" y="53"/>
                    <a:pt x="83" y="46"/>
                    <a:pt x="82" y="39"/>
                  </a:cubicBezTo>
                  <a:cubicBezTo>
                    <a:pt x="81" y="19"/>
                    <a:pt x="109" y="22"/>
                    <a:pt x="113" y="38"/>
                  </a:cubicBezTo>
                  <a:cubicBezTo>
                    <a:pt x="116" y="55"/>
                    <a:pt x="96" y="67"/>
                    <a:pt x="82" y="60"/>
                  </a:cubicBezTo>
                  <a:cubicBezTo>
                    <a:pt x="69" y="54"/>
                    <a:pt x="61" y="37"/>
                    <a:pt x="51" y="27"/>
                  </a:cubicBezTo>
                  <a:cubicBezTo>
                    <a:pt x="40" y="15"/>
                    <a:pt x="25" y="8"/>
                    <a:pt x="10" y="3"/>
                  </a:cubicBezTo>
                  <a:cubicBezTo>
                    <a:pt x="7" y="2"/>
                    <a:pt x="4" y="1"/>
                    <a:pt x="0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9" name="Freeform 76"/>
            <p:cNvSpPr/>
            <p:nvPr/>
          </p:nvSpPr>
          <p:spPr bwMode="auto">
            <a:xfrm>
              <a:off x="9604326" y="-4333229"/>
              <a:ext cx="457200" cy="454025"/>
            </a:xfrm>
            <a:custGeom>
              <a:avLst/>
              <a:gdLst>
                <a:gd name="T0" fmla="*/ 0 w 108"/>
                <a:gd name="T1" fmla="*/ 107 h 107"/>
                <a:gd name="T2" fmla="*/ 11 w 108"/>
                <a:gd name="T3" fmla="*/ 96 h 107"/>
                <a:gd name="T4" fmla="*/ 26 w 108"/>
                <a:gd name="T5" fmla="*/ 87 h 107"/>
                <a:gd name="T6" fmla="*/ 59 w 108"/>
                <a:gd name="T7" fmla="*/ 77 h 107"/>
                <a:gd name="T8" fmla="*/ 99 w 108"/>
                <a:gd name="T9" fmla="*/ 58 h 107"/>
                <a:gd name="T10" fmla="*/ 104 w 108"/>
                <a:gd name="T11" fmla="*/ 26 h 107"/>
                <a:gd name="T12" fmla="*/ 64 w 108"/>
                <a:gd name="T13" fmla="*/ 10 h 107"/>
                <a:gd name="T14" fmla="*/ 53 w 108"/>
                <a:gd name="T15" fmla="*/ 31 h 107"/>
                <a:gd name="T16" fmla="*/ 68 w 108"/>
                <a:gd name="T17" fmla="*/ 49 h 107"/>
                <a:gd name="T18" fmla="*/ 86 w 108"/>
                <a:gd name="T19" fmla="*/ 37 h 107"/>
                <a:gd name="T20" fmla="*/ 76 w 108"/>
                <a:gd name="T21" fmla="*/ 22 h 107"/>
                <a:gd name="T22" fmla="*/ 71 w 108"/>
                <a:gd name="T23" fmla="*/ 29 h 107"/>
                <a:gd name="T24" fmla="*/ 77 w 108"/>
                <a:gd name="T25" fmla="*/ 36 h 107"/>
                <a:gd name="T26" fmla="*/ 67 w 108"/>
                <a:gd name="T27" fmla="*/ 46 h 107"/>
                <a:gd name="T28" fmla="*/ 78 w 108"/>
                <a:gd name="T29" fmla="*/ 18 h 107"/>
                <a:gd name="T30" fmla="*/ 87 w 108"/>
                <a:gd name="T31" fmla="*/ 55 h 107"/>
                <a:gd name="T32" fmla="*/ 44 w 108"/>
                <a:gd name="T33" fmla="*/ 70 h 107"/>
                <a:gd name="T34" fmla="*/ 6 w 108"/>
                <a:gd name="T35" fmla="*/ 99 h 107"/>
                <a:gd name="T36" fmla="*/ 0 w 108"/>
                <a:gd name="T37" fmla="*/ 107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08" h="107">
                  <a:moveTo>
                    <a:pt x="0" y="107"/>
                  </a:moveTo>
                  <a:cubicBezTo>
                    <a:pt x="2" y="103"/>
                    <a:pt x="8" y="100"/>
                    <a:pt x="11" y="96"/>
                  </a:cubicBezTo>
                  <a:cubicBezTo>
                    <a:pt x="15" y="92"/>
                    <a:pt x="20" y="89"/>
                    <a:pt x="26" y="87"/>
                  </a:cubicBezTo>
                  <a:cubicBezTo>
                    <a:pt x="36" y="82"/>
                    <a:pt x="48" y="79"/>
                    <a:pt x="59" y="77"/>
                  </a:cubicBezTo>
                  <a:cubicBezTo>
                    <a:pt x="74" y="74"/>
                    <a:pt x="89" y="71"/>
                    <a:pt x="99" y="58"/>
                  </a:cubicBezTo>
                  <a:cubicBezTo>
                    <a:pt x="106" y="47"/>
                    <a:pt x="108" y="38"/>
                    <a:pt x="104" y="26"/>
                  </a:cubicBezTo>
                  <a:cubicBezTo>
                    <a:pt x="99" y="11"/>
                    <a:pt x="79" y="0"/>
                    <a:pt x="64" y="10"/>
                  </a:cubicBezTo>
                  <a:cubicBezTo>
                    <a:pt x="56" y="15"/>
                    <a:pt x="51" y="23"/>
                    <a:pt x="53" y="31"/>
                  </a:cubicBezTo>
                  <a:cubicBezTo>
                    <a:pt x="54" y="39"/>
                    <a:pt x="60" y="48"/>
                    <a:pt x="68" y="49"/>
                  </a:cubicBezTo>
                  <a:cubicBezTo>
                    <a:pt x="75" y="51"/>
                    <a:pt x="84" y="43"/>
                    <a:pt x="86" y="37"/>
                  </a:cubicBezTo>
                  <a:cubicBezTo>
                    <a:pt x="88" y="30"/>
                    <a:pt x="83" y="19"/>
                    <a:pt x="76" y="22"/>
                  </a:cubicBezTo>
                  <a:cubicBezTo>
                    <a:pt x="72" y="23"/>
                    <a:pt x="71" y="26"/>
                    <a:pt x="71" y="29"/>
                  </a:cubicBezTo>
                  <a:cubicBezTo>
                    <a:pt x="71" y="35"/>
                    <a:pt x="74" y="34"/>
                    <a:pt x="77" y="36"/>
                  </a:cubicBezTo>
                  <a:cubicBezTo>
                    <a:pt x="84" y="42"/>
                    <a:pt x="73" y="48"/>
                    <a:pt x="67" y="46"/>
                  </a:cubicBezTo>
                  <a:cubicBezTo>
                    <a:pt x="48" y="40"/>
                    <a:pt x="62" y="15"/>
                    <a:pt x="78" y="18"/>
                  </a:cubicBezTo>
                  <a:cubicBezTo>
                    <a:pt x="95" y="21"/>
                    <a:pt x="98" y="45"/>
                    <a:pt x="87" y="55"/>
                  </a:cubicBezTo>
                  <a:cubicBezTo>
                    <a:pt x="76" y="65"/>
                    <a:pt x="57" y="65"/>
                    <a:pt x="44" y="70"/>
                  </a:cubicBezTo>
                  <a:cubicBezTo>
                    <a:pt x="29" y="76"/>
                    <a:pt x="16" y="87"/>
                    <a:pt x="6" y="99"/>
                  </a:cubicBezTo>
                  <a:cubicBezTo>
                    <a:pt x="4" y="102"/>
                    <a:pt x="1" y="104"/>
                    <a:pt x="0" y="107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0" name="Freeform 77"/>
            <p:cNvSpPr/>
            <p:nvPr/>
          </p:nvSpPr>
          <p:spPr bwMode="auto">
            <a:xfrm>
              <a:off x="9282063" y="-4541192"/>
              <a:ext cx="279400" cy="565150"/>
            </a:xfrm>
            <a:custGeom>
              <a:avLst/>
              <a:gdLst>
                <a:gd name="T0" fmla="*/ 53 w 66"/>
                <a:gd name="T1" fmla="*/ 133 h 133"/>
                <a:gd name="T2" fmla="*/ 49 w 66"/>
                <a:gd name="T3" fmla="*/ 118 h 133"/>
                <a:gd name="T4" fmla="*/ 49 w 66"/>
                <a:gd name="T5" fmla="*/ 101 h 133"/>
                <a:gd name="T6" fmla="*/ 56 w 66"/>
                <a:gd name="T7" fmla="*/ 67 h 133"/>
                <a:gd name="T8" fmla="*/ 60 w 66"/>
                <a:gd name="T9" fmla="*/ 23 h 133"/>
                <a:gd name="T10" fmla="*/ 34 w 66"/>
                <a:gd name="T11" fmla="*/ 3 h 133"/>
                <a:gd name="T12" fmla="*/ 1 w 66"/>
                <a:gd name="T13" fmla="*/ 30 h 133"/>
                <a:gd name="T14" fmla="*/ 14 w 66"/>
                <a:gd name="T15" fmla="*/ 50 h 133"/>
                <a:gd name="T16" fmla="*/ 37 w 66"/>
                <a:gd name="T17" fmla="*/ 46 h 133"/>
                <a:gd name="T18" fmla="*/ 35 w 66"/>
                <a:gd name="T19" fmla="*/ 24 h 133"/>
                <a:gd name="T20" fmla="*/ 17 w 66"/>
                <a:gd name="T21" fmla="*/ 25 h 133"/>
                <a:gd name="T22" fmla="*/ 21 w 66"/>
                <a:gd name="T23" fmla="*/ 33 h 133"/>
                <a:gd name="T24" fmla="*/ 30 w 66"/>
                <a:gd name="T25" fmla="*/ 31 h 133"/>
                <a:gd name="T26" fmla="*/ 34 w 66"/>
                <a:gd name="T27" fmla="*/ 45 h 133"/>
                <a:gd name="T28" fmla="*/ 15 w 66"/>
                <a:gd name="T29" fmla="*/ 21 h 133"/>
                <a:gd name="T30" fmla="*/ 51 w 66"/>
                <a:gd name="T31" fmla="*/ 32 h 133"/>
                <a:gd name="T32" fmla="*/ 43 w 66"/>
                <a:gd name="T33" fmla="*/ 77 h 133"/>
                <a:gd name="T34" fmla="*/ 49 w 66"/>
                <a:gd name="T35" fmla="*/ 124 h 133"/>
                <a:gd name="T36" fmla="*/ 53 w 66"/>
                <a:gd name="T37" fmla="*/ 133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6" h="133">
                  <a:moveTo>
                    <a:pt x="53" y="133"/>
                  </a:moveTo>
                  <a:cubicBezTo>
                    <a:pt x="51" y="129"/>
                    <a:pt x="50" y="123"/>
                    <a:pt x="49" y="118"/>
                  </a:cubicBezTo>
                  <a:cubicBezTo>
                    <a:pt x="48" y="113"/>
                    <a:pt x="48" y="107"/>
                    <a:pt x="49" y="101"/>
                  </a:cubicBezTo>
                  <a:cubicBezTo>
                    <a:pt x="49" y="90"/>
                    <a:pt x="52" y="78"/>
                    <a:pt x="56" y="67"/>
                  </a:cubicBezTo>
                  <a:cubicBezTo>
                    <a:pt x="62" y="53"/>
                    <a:pt x="66" y="38"/>
                    <a:pt x="60" y="23"/>
                  </a:cubicBezTo>
                  <a:cubicBezTo>
                    <a:pt x="54" y="11"/>
                    <a:pt x="47" y="5"/>
                    <a:pt x="34" y="3"/>
                  </a:cubicBezTo>
                  <a:cubicBezTo>
                    <a:pt x="19" y="0"/>
                    <a:pt x="0" y="11"/>
                    <a:pt x="1" y="30"/>
                  </a:cubicBezTo>
                  <a:cubicBezTo>
                    <a:pt x="1" y="38"/>
                    <a:pt x="5" y="47"/>
                    <a:pt x="14" y="50"/>
                  </a:cubicBezTo>
                  <a:cubicBezTo>
                    <a:pt x="21" y="53"/>
                    <a:pt x="32" y="52"/>
                    <a:pt x="37" y="46"/>
                  </a:cubicBezTo>
                  <a:cubicBezTo>
                    <a:pt x="42" y="40"/>
                    <a:pt x="40" y="29"/>
                    <a:pt x="35" y="24"/>
                  </a:cubicBezTo>
                  <a:cubicBezTo>
                    <a:pt x="30" y="19"/>
                    <a:pt x="19" y="17"/>
                    <a:pt x="17" y="25"/>
                  </a:cubicBezTo>
                  <a:cubicBezTo>
                    <a:pt x="16" y="29"/>
                    <a:pt x="18" y="32"/>
                    <a:pt x="21" y="33"/>
                  </a:cubicBezTo>
                  <a:cubicBezTo>
                    <a:pt x="26" y="36"/>
                    <a:pt x="27" y="32"/>
                    <a:pt x="30" y="31"/>
                  </a:cubicBezTo>
                  <a:cubicBezTo>
                    <a:pt x="38" y="28"/>
                    <a:pt x="39" y="40"/>
                    <a:pt x="34" y="45"/>
                  </a:cubicBezTo>
                  <a:cubicBezTo>
                    <a:pt x="19" y="58"/>
                    <a:pt x="4" y="34"/>
                    <a:pt x="15" y="21"/>
                  </a:cubicBezTo>
                  <a:cubicBezTo>
                    <a:pt x="26" y="8"/>
                    <a:pt x="48" y="17"/>
                    <a:pt x="51" y="32"/>
                  </a:cubicBezTo>
                  <a:cubicBezTo>
                    <a:pt x="54" y="46"/>
                    <a:pt x="45" y="63"/>
                    <a:pt x="43" y="77"/>
                  </a:cubicBezTo>
                  <a:cubicBezTo>
                    <a:pt x="41" y="93"/>
                    <a:pt x="44" y="110"/>
                    <a:pt x="49" y="124"/>
                  </a:cubicBezTo>
                  <a:cubicBezTo>
                    <a:pt x="50" y="127"/>
                    <a:pt x="51" y="131"/>
                    <a:pt x="53" y="133"/>
                  </a:cubicBezTo>
                  <a:close/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1" name="Freeform 78"/>
            <p:cNvSpPr/>
            <p:nvPr/>
          </p:nvSpPr>
          <p:spPr bwMode="auto">
            <a:xfrm>
              <a:off x="8786763" y="-4231629"/>
              <a:ext cx="554038" cy="301625"/>
            </a:xfrm>
            <a:custGeom>
              <a:avLst/>
              <a:gdLst>
                <a:gd name="T0" fmla="*/ 131 w 131"/>
                <a:gd name="T1" fmla="*/ 71 h 71"/>
                <a:gd name="T2" fmla="*/ 117 w 131"/>
                <a:gd name="T3" fmla="*/ 66 h 71"/>
                <a:gd name="T4" fmla="*/ 102 w 131"/>
                <a:gd name="T5" fmla="*/ 56 h 71"/>
                <a:gd name="T6" fmla="*/ 79 w 131"/>
                <a:gd name="T7" fmla="*/ 31 h 71"/>
                <a:gd name="T8" fmla="*/ 44 w 131"/>
                <a:gd name="T9" fmla="*/ 3 h 71"/>
                <a:gd name="T10" fmla="*/ 13 w 131"/>
                <a:gd name="T11" fmla="*/ 12 h 71"/>
                <a:gd name="T12" fmla="*/ 16 w 131"/>
                <a:gd name="T13" fmla="*/ 55 h 71"/>
                <a:gd name="T14" fmla="*/ 40 w 131"/>
                <a:gd name="T15" fmla="*/ 56 h 71"/>
                <a:gd name="T16" fmla="*/ 50 w 131"/>
                <a:gd name="T17" fmla="*/ 34 h 71"/>
                <a:gd name="T18" fmla="*/ 31 w 131"/>
                <a:gd name="T19" fmla="*/ 24 h 71"/>
                <a:gd name="T20" fmla="*/ 22 w 131"/>
                <a:gd name="T21" fmla="*/ 39 h 71"/>
                <a:gd name="T22" fmla="*/ 31 w 131"/>
                <a:gd name="T23" fmla="*/ 40 h 71"/>
                <a:gd name="T24" fmla="*/ 34 w 131"/>
                <a:gd name="T25" fmla="*/ 31 h 71"/>
                <a:gd name="T26" fmla="*/ 47 w 131"/>
                <a:gd name="T27" fmla="*/ 36 h 71"/>
                <a:gd name="T28" fmla="*/ 17 w 131"/>
                <a:gd name="T29" fmla="*/ 38 h 71"/>
                <a:gd name="T30" fmla="*/ 47 w 131"/>
                <a:gd name="T31" fmla="*/ 15 h 71"/>
                <a:gd name="T32" fmla="*/ 79 w 131"/>
                <a:gd name="T33" fmla="*/ 47 h 71"/>
                <a:gd name="T34" fmla="*/ 121 w 131"/>
                <a:gd name="T35" fmla="*/ 69 h 71"/>
                <a:gd name="T36" fmla="*/ 131 w 131"/>
                <a:gd name="T37" fmla="*/ 71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31" h="71">
                  <a:moveTo>
                    <a:pt x="131" y="71"/>
                  </a:moveTo>
                  <a:cubicBezTo>
                    <a:pt x="126" y="71"/>
                    <a:pt x="121" y="67"/>
                    <a:pt x="117" y="66"/>
                  </a:cubicBezTo>
                  <a:cubicBezTo>
                    <a:pt x="111" y="63"/>
                    <a:pt x="106" y="60"/>
                    <a:pt x="102" y="56"/>
                  </a:cubicBezTo>
                  <a:cubicBezTo>
                    <a:pt x="93" y="49"/>
                    <a:pt x="85" y="40"/>
                    <a:pt x="79" y="31"/>
                  </a:cubicBezTo>
                  <a:cubicBezTo>
                    <a:pt x="70" y="18"/>
                    <a:pt x="60" y="6"/>
                    <a:pt x="44" y="3"/>
                  </a:cubicBezTo>
                  <a:cubicBezTo>
                    <a:pt x="32" y="0"/>
                    <a:pt x="22" y="3"/>
                    <a:pt x="13" y="12"/>
                  </a:cubicBezTo>
                  <a:cubicBezTo>
                    <a:pt x="2" y="23"/>
                    <a:pt x="0" y="45"/>
                    <a:pt x="16" y="55"/>
                  </a:cubicBezTo>
                  <a:cubicBezTo>
                    <a:pt x="24" y="60"/>
                    <a:pt x="33" y="61"/>
                    <a:pt x="40" y="56"/>
                  </a:cubicBezTo>
                  <a:cubicBezTo>
                    <a:pt x="47" y="51"/>
                    <a:pt x="52" y="43"/>
                    <a:pt x="50" y="34"/>
                  </a:cubicBezTo>
                  <a:cubicBezTo>
                    <a:pt x="48" y="27"/>
                    <a:pt x="38" y="22"/>
                    <a:pt x="31" y="24"/>
                  </a:cubicBezTo>
                  <a:cubicBezTo>
                    <a:pt x="24" y="25"/>
                    <a:pt x="16" y="33"/>
                    <a:pt x="22" y="39"/>
                  </a:cubicBezTo>
                  <a:cubicBezTo>
                    <a:pt x="24" y="42"/>
                    <a:pt x="27" y="42"/>
                    <a:pt x="31" y="40"/>
                  </a:cubicBezTo>
                  <a:cubicBezTo>
                    <a:pt x="35" y="38"/>
                    <a:pt x="33" y="35"/>
                    <a:pt x="34" y="31"/>
                  </a:cubicBezTo>
                  <a:cubicBezTo>
                    <a:pt x="36" y="23"/>
                    <a:pt x="47" y="30"/>
                    <a:pt x="47" y="36"/>
                  </a:cubicBezTo>
                  <a:cubicBezTo>
                    <a:pt x="49" y="56"/>
                    <a:pt x="21" y="55"/>
                    <a:pt x="17" y="38"/>
                  </a:cubicBezTo>
                  <a:cubicBezTo>
                    <a:pt x="13" y="22"/>
                    <a:pt x="33" y="9"/>
                    <a:pt x="47" y="15"/>
                  </a:cubicBezTo>
                  <a:cubicBezTo>
                    <a:pt x="60" y="20"/>
                    <a:pt x="69" y="38"/>
                    <a:pt x="79" y="47"/>
                  </a:cubicBezTo>
                  <a:cubicBezTo>
                    <a:pt x="91" y="58"/>
                    <a:pt x="106" y="65"/>
                    <a:pt x="121" y="69"/>
                  </a:cubicBezTo>
                  <a:cubicBezTo>
                    <a:pt x="125" y="70"/>
                    <a:pt x="128" y="71"/>
                    <a:pt x="131" y="71"/>
                  </a:cubicBezTo>
                  <a:close/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2" name="Freeform 79"/>
            <p:cNvSpPr/>
            <p:nvPr/>
          </p:nvSpPr>
          <p:spPr bwMode="auto">
            <a:xfrm>
              <a:off x="9218563" y="-4077642"/>
              <a:ext cx="490538" cy="492125"/>
            </a:xfrm>
            <a:custGeom>
              <a:avLst/>
              <a:gdLst>
                <a:gd name="T0" fmla="*/ 46 w 116"/>
                <a:gd name="T1" fmla="*/ 109 h 116"/>
                <a:gd name="T2" fmla="*/ 109 w 116"/>
                <a:gd name="T3" fmla="*/ 70 h 116"/>
                <a:gd name="T4" fmla="*/ 70 w 116"/>
                <a:gd name="T5" fmla="*/ 6 h 116"/>
                <a:gd name="T6" fmla="*/ 6 w 116"/>
                <a:gd name="T7" fmla="*/ 46 h 116"/>
                <a:gd name="T8" fmla="*/ 46 w 116"/>
                <a:gd name="T9" fmla="*/ 109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6" h="116">
                  <a:moveTo>
                    <a:pt x="46" y="109"/>
                  </a:moveTo>
                  <a:cubicBezTo>
                    <a:pt x="74" y="116"/>
                    <a:pt x="103" y="98"/>
                    <a:pt x="109" y="70"/>
                  </a:cubicBezTo>
                  <a:cubicBezTo>
                    <a:pt x="116" y="41"/>
                    <a:pt x="98" y="13"/>
                    <a:pt x="70" y="6"/>
                  </a:cubicBezTo>
                  <a:cubicBezTo>
                    <a:pt x="41" y="0"/>
                    <a:pt x="13" y="18"/>
                    <a:pt x="6" y="46"/>
                  </a:cubicBezTo>
                  <a:cubicBezTo>
                    <a:pt x="0" y="74"/>
                    <a:pt x="17" y="103"/>
                    <a:pt x="46" y="109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3" name="Freeform 80"/>
            <p:cNvSpPr/>
            <p:nvPr/>
          </p:nvSpPr>
          <p:spPr bwMode="auto">
            <a:xfrm>
              <a:off x="9069338" y="-3844279"/>
              <a:ext cx="446088" cy="722313"/>
            </a:xfrm>
            <a:custGeom>
              <a:avLst/>
              <a:gdLst>
                <a:gd name="T0" fmla="*/ 38 w 105"/>
                <a:gd name="T1" fmla="*/ 147 h 170"/>
                <a:gd name="T2" fmla="*/ 97 w 105"/>
                <a:gd name="T3" fmla="*/ 97 h 170"/>
                <a:gd name="T4" fmla="*/ 102 w 105"/>
                <a:gd name="T5" fmla="*/ 53 h 170"/>
                <a:gd name="T6" fmla="*/ 97 w 105"/>
                <a:gd name="T7" fmla="*/ 26 h 170"/>
                <a:gd name="T8" fmla="*/ 102 w 105"/>
                <a:gd name="T9" fmla="*/ 0 h 170"/>
                <a:gd name="T10" fmla="*/ 90 w 105"/>
                <a:gd name="T11" fmla="*/ 13 h 170"/>
                <a:gd name="T12" fmla="*/ 72 w 105"/>
                <a:gd name="T13" fmla="*/ 27 h 170"/>
                <a:gd name="T14" fmla="*/ 38 w 105"/>
                <a:gd name="T15" fmla="*/ 51 h 170"/>
                <a:gd name="T16" fmla="*/ 15 w 105"/>
                <a:gd name="T17" fmla="*/ 97 h 170"/>
                <a:gd name="T18" fmla="*/ 12 w 105"/>
                <a:gd name="T19" fmla="*/ 151 h 170"/>
                <a:gd name="T20" fmla="*/ 7 w 105"/>
                <a:gd name="T21" fmla="*/ 161 h 170"/>
                <a:gd name="T22" fmla="*/ 4 w 105"/>
                <a:gd name="T23" fmla="*/ 166 h 170"/>
                <a:gd name="T24" fmla="*/ 2 w 105"/>
                <a:gd name="T25" fmla="*/ 168 h 170"/>
                <a:gd name="T26" fmla="*/ 0 w 105"/>
                <a:gd name="T27" fmla="*/ 170 h 170"/>
                <a:gd name="T28" fmla="*/ 3 w 105"/>
                <a:gd name="T29" fmla="*/ 168 h 170"/>
                <a:gd name="T30" fmla="*/ 6 w 105"/>
                <a:gd name="T31" fmla="*/ 166 h 170"/>
                <a:gd name="T32" fmla="*/ 11 w 105"/>
                <a:gd name="T33" fmla="*/ 162 h 170"/>
                <a:gd name="T34" fmla="*/ 23 w 105"/>
                <a:gd name="T35" fmla="*/ 154 h 170"/>
                <a:gd name="T36" fmla="*/ 38 w 105"/>
                <a:gd name="T37" fmla="*/ 147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05" h="170">
                  <a:moveTo>
                    <a:pt x="38" y="147"/>
                  </a:moveTo>
                  <a:cubicBezTo>
                    <a:pt x="61" y="136"/>
                    <a:pt x="87" y="122"/>
                    <a:pt x="97" y="97"/>
                  </a:cubicBezTo>
                  <a:cubicBezTo>
                    <a:pt x="103" y="83"/>
                    <a:pt x="105" y="68"/>
                    <a:pt x="102" y="53"/>
                  </a:cubicBezTo>
                  <a:cubicBezTo>
                    <a:pt x="100" y="43"/>
                    <a:pt x="97" y="35"/>
                    <a:pt x="97" y="26"/>
                  </a:cubicBezTo>
                  <a:cubicBezTo>
                    <a:pt x="98" y="17"/>
                    <a:pt x="100" y="8"/>
                    <a:pt x="102" y="0"/>
                  </a:cubicBezTo>
                  <a:cubicBezTo>
                    <a:pt x="101" y="4"/>
                    <a:pt x="93" y="10"/>
                    <a:pt x="90" y="13"/>
                  </a:cubicBezTo>
                  <a:cubicBezTo>
                    <a:pt x="84" y="18"/>
                    <a:pt x="78" y="22"/>
                    <a:pt x="72" y="27"/>
                  </a:cubicBezTo>
                  <a:cubicBezTo>
                    <a:pt x="60" y="34"/>
                    <a:pt x="48" y="41"/>
                    <a:pt x="38" y="51"/>
                  </a:cubicBezTo>
                  <a:cubicBezTo>
                    <a:pt x="25" y="63"/>
                    <a:pt x="18" y="80"/>
                    <a:pt x="15" y="97"/>
                  </a:cubicBezTo>
                  <a:cubicBezTo>
                    <a:pt x="12" y="115"/>
                    <a:pt x="17" y="133"/>
                    <a:pt x="12" y="151"/>
                  </a:cubicBezTo>
                  <a:cubicBezTo>
                    <a:pt x="10" y="154"/>
                    <a:pt x="9" y="158"/>
                    <a:pt x="7" y="161"/>
                  </a:cubicBezTo>
                  <a:cubicBezTo>
                    <a:pt x="6" y="163"/>
                    <a:pt x="5" y="164"/>
                    <a:pt x="4" y="166"/>
                  </a:cubicBezTo>
                  <a:cubicBezTo>
                    <a:pt x="3" y="167"/>
                    <a:pt x="3" y="167"/>
                    <a:pt x="2" y="168"/>
                  </a:cubicBezTo>
                  <a:cubicBezTo>
                    <a:pt x="1" y="169"/>
                    <a:pt x="1" y="170"/>
                    <a:pt x="0" y="170"/>
                  </a:cubicBezTo>
                  <a:cubicBezTo>
                    <a:pt x="2" y="169"/>
                    <a:pt x="2" y="169"/>
                    <a:pt x="3" y="168"/>
                  </a:cubicBezTo>
                  <a:cubicBezTo>
                    <a:pt x="4" y="168"/>
                    <a:pt x="5" y="167"/>
                    <a:pt x="6" y="166"/>
                  </a:cubicBezTo>
                  <a:cubicBezTo>
                    <a:pt x="8" y="165"/>
                    <a:pt x="9" y="163"/>
                    <a:pt x="11" y="162"/>
                  </a:cubicBezTo>
                  <a:cubicBezTo>
                    <a:pt x="15" y="159"/>
                    <a:pt x="19" y="157"/>
                    <a:pt x="23" y="154"/>
                  </a:cubicBezTo>
                  <a:cubicBezTo>
                    <a:pt x="28" y="152"/>
                    <a:pt x="33" y="149"/>
                    <a:pt x="38" y="147"/>
                  </a:cubicBezTo>
                </a:path>
              </a:pathLst>
            </a:custGeom>
            <a:gradFill flip="none" rotWithShape="1">
              <a:gsLst>
                <a:gs pos="0">
                  <a:srgbClr val="00B0F0"/>
                </a:gs>
                <a:gs pos="61000">
                  <a:srgbClr val="0070C0"/>
                </a:gs>
                <a:gs pos="100000">
                  <a:srgbClr val="04274F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4" name="Freeform 81"/>
            <p:cNvSpPr/>
            <p:nvPr/>
          </p:nvSpPr>
          <p:spPr bwMode="auto">
            <a:xfrm>
              <a:off x="9226501" y="-3844279"/>
              <a:ext cx="288925" cy="479425"/>
            </a:xfrm>
            <a:custGeom>
              <a:avLst/>
              <a:gdLst>
                <a:gd name="T0" fmla="*/ 65 w 68"/>
                <a:gd name="T1" fmla="*/ 53 h 113"/>
                <a:gd name="T2" fmla="*/ 60 w 68"/>
                <a:gd name="T3" fmla="*/ 26 h 113"/>
                <a:gd name="T4" fmla="*/ 65 w 68"/>
                <a:gd name="T5" fmla="*/ 0 h 113"/>
                <a:gd name="T6" fmla="*/ 53 w 68"/>
                <a:gd name="T7" fmla="*/ 13 h 113"/>
                <a:gd name="T8" fmla="*/ 35 w 68"/>
                <a:gd name="T9" fmla="*/ 27 h 113"/>
                <a:gd name="T10" fmla="*/ 1 w 68"/>
                <a:gd name="T11" fmla="*/ 51 h 113"/>
                <a:gd name="T12" fmla="*/ 0 w 68"/>
                <a:gd name="T13" fmla="*/ 52 h 113"/>
                <a:gd name="T14" fmla="*/ 36 w 68"/>
                <a:gd name="T15" fmla="*/ 50 h 113"/>
                <a:gd name="T16" fmla="*/ 8 w 68"/>
                <a:gd name="T17" fmla="*/ 113 h 113"/>
                <a:gd name="T18" fmla="*/ 48 w 68"/>
                <a:gd name="T19" fmla="*/ 58 h 113"/>
                <a:gd name="T20" fmla="*/ 59 w 68"/>
                <a:gd name="T21" fmla="*/ 99 h 113"/>
                <a:gd name="T22" fmla="*/ 60 w 68"/>
                <a:gd name="T23" fmla="*/ 97 h 113"/>
                <a:gd name="T24" fmla="*/ 65 w 68"/>
                <a:gd name="T25" fmla="*/ 53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8" h="113">
                  <a:moveTo>
                    <a:pt x="65" y="53"/>
                  </a:moveTo>
                  <a:cubicBezTo>
                    <a:pt x="63" y="43"/>
                    <a:pt x="60" y="35"/>
                    <a:pt x="60" y="26"/>
                  </a:cubicBezTo>
                  <a:cubicBezTo>
                    <a:pt x="61" y="17"/>
                    <a:pt x="63" y="8"/>
                    <a:pt x="65" y="0"/>
                  </a:cubicBezTo>
                  <a:cubicBezTo>
                    <a:pt x="64" y="4"/>
                    <a:pt x="56" y="10"/>
                    <a:pt x="53" y="13"/>
                  </a:cubicBezTo>
                  <a:cubicBezTo>
                    <a:pt x="47" y="18"/>
                    <a:pt x="41" y="22"/>
                    <a:pt x="35" y="27"/>
                  </a:cubicBezTo>
                  <a:cubicBezTo>
                    <a:pt x="23" y="34"/>
                    <a:pt x="11" y="41"/>
                    <a:pt x="1" y="51"/>
                  </a:cubicBezTo>
                  <a:cubicBezTo>
                    <a:pt x="0" y="51"/>
                    <a:pt x="0" y="52"/>
                    <a:pt x="0" y="52"/>
                  </a:cubicBezTo>
                  <a:cubicBezTo>
                    <a:pt x="26" y="50"/>
                    <a:pt x="32" y="43"/>
                    <a:pt x="36" y="50"/>
                  </a:cubicBezTo>
                  <a:cubicBezTo>
                    <a:pt x="36" y="76"/>
                    <a:pt x="22" y="98"/>
                    <a:pt x="8" y="113"/>
                  </a:cubicBezTo>
                  <a:cubicBezTo>
                    <a:pt x="38" y="88"/>
                    <a:pt x="40" y="52"/>
                    <a:pt x="48" y="58"/>
                  </a:cubicBezTo>
                  <a:cubicBezTo>
                    <a:pt x="58" y="70"/>
                    <a:pt x="61" y="86"/>
                    <a:pt x="59" y="99"/>
                  </a:cubicBezTo>
                  <a:cubicBezTo>
                    <a:pt x="59" y="98"/>
                    <a:pt x="60" y="98"/>
                    <a:pt x="60" y="97"/>
                  </a:cubicBezTo>
                  <a:cubicBezTo>
                    <a:pt x="66" y="83"/>
                    <a:pt x="68" y="68"/>
                    <a:pt x="65" y="53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5" name="Freeform 82"/>
            <p:cNvSpPr/>
            <p:nvPr/>
          </p:nvSpPr>
          <p:spPr bwMode="auto">
            <a:xfrm>
              <a:off x="9493201" y="-3823642"/>
              <a:ext cx="407988" cy="742950"/>
            </a:xfrm>
            <a:custGeom>
              <a:avLst/>
              <a:gdLst>
                <a:gd name="T0" fmla="*/ 93 w 96"/>
                <a:gd name="T1" fmla="*/ 130 h 175"/>
                <a:gd name="T2" fmla="*/ 80 w 96"/>
                <a:gd name="T3" fmla="*/ 54 h 175"/>
                <a:gd name="T4" fmla="*/ 45 w 96"/>
                <a:gd name="T5" fmla="*/ 27 h 175"/>
                <a:gd name="T6" fmla="*/ 19 w 96"/>
                <a:gd name="T7" fmla="*/ 17 h 175"/>
                <a:gd name="T8" fmla="*/ 0 w 96"/>
                <a:gd name="T9" fmla="*/ 0 h 175"/>
                <a:gd name="T10" fmla="*/ 4 w 96"/>
                <a:gd name="T11" fmla="*/ 17 h 175"/>
                <a:gd name="T12" fmla="*/ 7 w 96"/>
                <a:gd name="T13" fmla="*/ 39 h 175"/>
                <a:gd name="T14" fmla="*/ 10 w 96"/>
                <a:gd name="T15" fmla="*/ 81 h 175"/>
                <a:gd name="T16" fmla="*/ 39 w 96"/>
                <a:gd name="T17" fmla="*/ 125 h 175"/>
                <a:gd name="T18" fmla="*/ 82 w 96"/>
                <a:gd name="T19" fmla="*/ 155 h 175"/>
                <a:gd name="T20" fmla="*/ 89 w 96"/>
                <a:gd name="T21" fmla="*/ 164 h 175"/>
                <a:gd name="T22" fmla="*/ 91 w 96"/>
                <a:gd name="T23" fmla="*/ 170 h 175"/>
                <a:gd name="T24" fmla="*/ 93 w 96"/>
                <a:gd name="T25" fmla="*/ 172 h 175"/>
                <a:gd name="T26" fmla="*/ 93 w 96"/>
                <a:gd name="T27" fmla="*/ 175 h 175"/>
                <a:gd name="T28" fmla="*/ 93 w 96"/>
                <a:gd name="T29" fmla="*/ 171 h 175"/>
                <a:gd name="T30" fmla="*/ 93 w 96"/>
                <a:gd name="T31" fmla="*/ 168 h 175"/>
                <a:gd name="T32" fmla="*/ 92 w 96"/>
                <a:gd name="T33" fmla="*/ 161 h 175"/>
                <a:gd name="T34" fmla="*/ 92 w 96"/>
                <a:gd name="T35" fmla="*/ 147 h 175"/>
                <a:gd name="T36" fmla="*/ 93 w 96"/>
                <a:gd name="T37" fmla="*/ 130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96" h="175">
                  <a:moveTo>
                    <a:pt x="93" y="130"/>
                  </a:moveTo>
                  <a:cubicBezTo>
                    <a:pt x="96" y="105"/>
                    <a:pt x="96" y="75"/>
                    <a:pt x="80" y="54"/>
                  </a:cubicBezTo>
                  <a:cubicBezTo>
                    <a:pt x="71" y="42"/>
                    <a:pt x="59" y="33"/>
                    <a:pt x="45" y="27"/>
                  </a:cubicBezTo>
                  <a:cubicBezTo>
                    <a:pt x="36" y="24"/>
                    <a:pt x="27" y="23"/>
                    <a:pt x="19" y="17"/>
                  </a:cubicBezTo>
                  <a:cubicBezTo>
                    <a:pt x="12" y="12"/>
                    <a:pt x="6" y="6"/>
                    <a:pt x="0" y="0"/>
                  </a:cubicBezTo>
                  <a:cubicBezTo>
                    <a:pt x="3" y="3"/>
                    <a:pt x="3" y="13"/>
                    <a:pt x="4" y="17"/>
                  </a:cubicBezTo>
                  <a:cubicBezTo>
                    <a:pt x="6" y="25"/>
                    <a:pt x="7" y="32"/>
                    <a:pt x="7" y="39"/>
                  </a:cubicBezTo>
                  <a:cubicBezTo>
                    <a:pt x="8" y="53"/>
                    <a:pt x="7" y="68"/>
                    <a:pt x="10" y="81"/>
                  </a:cubicBezTo>
                  <a:cubicBezTo>
                    <a:pt x="14" y="99"/>
                    <a:pt x="25" y="113"/>
                    <a:pt x="39" y="125"/>
                  </a:cubicBezTo>
                  <a:cubicBezTo>
                    <a:pt x="52" y="136"/>
                    <a:pt x="71" y="141"/>
                    <a:pt x="82" y="155"/>
                  </a:cubicBezTo>
                  <a:cubicBezTo>
                    <a:pt x="85" y="158"/>
                    <a:pt x="87" y="161"/>
                    <a:pt x="89" y="164"/>
                  </a:cubicBezTo>
                  <a:cubicBezTo>
                    <a:pt x="90" y="166"/>
                    <a:pt x="91" y="168"/>
                    <a:pt x="91" y="170"/>
                  </a:cubicBezTo>
                  <a:cubicBezTo>
                    <a:pt x="92" y="171"/>
                    <a:pt x="92" y="171"/>
                    <a:pt x="93" y="172"/>
                  </a:cubicBezTo>
                  <a:cubicBezTo>
                    <a:pt x="93" y="173"/>
                    <a:pt x="93" y="174"/>
                    <a:pt x="93" y="175"/>
                  </a:cubicBezTo>
                  <a:cubicBezTo>
                    <a:pt x="93" y="172"/>
                    <a:pt x="93" y="172"/>
                    <a:pt x="93" y="171"/>
                  </a:cubicBezTo>
                  <a:cubicBezTo>
                    <a:pt x="93" y="170"/>
                    <a:pt x="93" y="169"/>
                    <a:pt x="93" y="168"/>
                  </a:cubicBezTo>
                  <a:cubicBezTo>
                    <a:pt x="93" y="165"/>
                    <a:pt x="92" y="164"/>
                    <a:pt x="92" y="161"/>
                  </a:cubicBezTo>
                  <a:cubicBezTo>
                    <a:pt x="92" y="157"/>
                    <a:pt x="92" y="152"/>
                    <a:pt x="92" y="147"/>
                  </a:cubicBezTo>
                  <a:cubicBezTo>
                    <a:pt x="92" y="142"/>
                    <a:pt x="92" y="136"/>
                    <a:pt x="93" y="130"/>
                  </a:cubicBezTo>
                </a:path>
              </a:pathLst>
            </a:custGeom>
            <a:gradFill flip="none" rotWithShape="1">
              <a:gsLst>
                <a:gs pos="0">
                  <a:srgbClr val="00B0F0"/>
                </a:gs>
                <a:gs pos="61000">
                  <a:srgbClr val="0070C0"/>
                </a:gs>
                <a:gs pos="100000">
                  <a:srgbClr val="04274F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6" name="Freeform 83"/>
            <p:cNvSpPr/>
            <p:nvPr/>
          </p:nvSpPr>
          <p:spPr bwMode="auto">
            <a:xfrm>
              <a:off x="9493201" y="-3823642"/>
              <a:ext cx="347663" cy="454025"/>
            </a:xfrm>
            <a:custGeom>
              <a:avLst/>
              <a:gdLst>
                <a:gd name="T0" fmla="*/ 45 w 82"/>
                <a:gd name="T1" fmla="*/ 27 h 107"/>
                <a:gd name="T2" fmla="*/ 19 w 82"/>
                <a:gd name="T3" fmla="*/ 17 h 107"/>
                <a:gd name="T4" fmla="*/ 0 w 82"/>
                <a:gd name="T5" fmla="*/ 0 h 107"/>
                <a:gd name="T6" fmla="*/ 4 w 82"/>
                <a:gd name="T7" fmla="*/ 17 h 107"/>
                <a:gd name="T8" fmla="*/ 7 w 82"/>
                <a:gd name="T9" fmla="*/ 39 h 107"/>
                <a:gd name="T10" fmla="*/ 10 w 82"/>
                <a:gd name="T11" fmla="*/ 81 h 107"/>
                <a:gd name="T12" fmla="*/ 11 w 82"/>
                <a:gd name="T13" fmla="*/ 83 h 107"/>
                <a:gd name="T14" fmla="*/ 28 w 82"/>
                <a:gd name="T15" fmla="*/ 51 h 107"/>
                <a:gd name="T16" fmla="*/ 67 w 82"/>
                <a:gd name="T17" fmla="*/ 107 h 107"/>
                <a:gd name="T18" fmla="*/ 41 w 82"/>
                <a:gd name="T19" fmla="*/ 44 h 107"/>
                <a:gd name="T20" fmla="*/ 82 w 82"/>
                <a:gd name="T21" fmla="*/ 56 h 107"/>
                <a:gd name="T22" fmla="*/ 80 w 82"/>
                <a:gd name="T23" fmla="*/ 54 h 107"/>
                <a:gd name="T24" fmla="*/ 45 w 82"/>
                <a:gd name="T25" fmla="*/ 27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82" h="107">
                  <a:moveTo>
                    <a:pt x="45" y="27"/>
                  </a:moveTo>
                  <a:cubicBezTo>
                    <a:pt x="36" y="24"/>
                    <a:pt x="27" y="23"/>
                    <a:pt x="19" y="17"/>
                  </a:cubicBezTo>
                  <a:cubicBezTo>
                    <a:pt x="12" y="12"/>
                    <a:pt x="6" y="6"/>
                    <a:pt x="0" y="0"/>
                  </a:cubicBezTo>
                  <a:cubicBezTo>
                    <a:pt x="3" y="3"/>
                    <a:pt x="3" y="13"/>
                    <a:pt x="4" y="17"/>
                  </a:cubicBezTo>
                  <a:cubicBezTo>
                    <a:pt x="6" y="25"/>
                    <a:pt x="7" y="32"/>
                    <a:pt x="7" y="39"/>
                  </a:cubicBezTo>
                  <a:cubicBezTo>
                    <a:pt x="8" y="53"/>
                    <a:pt x="7" y="68"/>
                    <a:pt x="10" y="81"/>
                  </a:cubicBezTo>
                  <a:cubicBezTo>
                    <a:pt x="10" y="82"/>
                    <a:pt x="11" y="82"/>
                    <a:pt x="11" y="83"/>
                  </a:cubicBezTo>
                  <a:cubicBezTo>
                    <a:pt x="23" y="60"/>
                    <a:pt x="20" y="51"/>
                    <a:pt x="28" y="51"/>
                  </a:cubicBezTo>
                  <a:cubicBezTo>
                    <a:pt x="50" y="64"/>
                    <a:pt x="61" y="87"/>
                    <a:pt x="67" y="107"/>
                  </a:cubicBezTo>
                  <a:cubicBezTo>
                    <a:pt x="61" y="69"/>
                    <a:pt x="32" y="48"/>
                    <a:pt x="41" y="44"/>
                  </a:cubicBezTo>
                  <a:cubicBezTo>
                    <a:pt x="56" y="42"/>
                    <a:pt x="72" y="48"/>
                    <a:pt x="82" y="56"/>
                  </a:cubicBezTo>
                  <a:cubicBezTo>
                    <a:pt x="81" y="56"/>
                    <a:pt x="81" y="55"/>
                    <a:pt x="80" y="54"/>
                  </a:cubicBezTo>
                  <a:cubicBezTo>
                    <a:pt x="71" y="42"/>
                    <a:pt x="59" y="33"/>
                    <a:pt x="45" y="27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7" name="Freeform 84"/>
            <p:cNvSpPr/>
            <p:nvPr/>
          </p:nvSpPr>
          <p:spPr bwMode="auto">
            <a:xfrm>
              <a:off x="9505901" y="-3960167"/>
              <a:ext cx="839788" cy="344488"/>
            </a:xfrm>
            <a:custGeom>
              <a:avLst/>
              <a:gdLst>
                <a:gd name="T0" fmla="*/ 161 w 198"/>
                <a:gd name="T1" fmla="*/ 34 h 81"/>
                <a:gd name="T2" fmla="*/ 91 w 198"/>
                <a:gd name="T3" fmla="*/ 2 h 81"/>
                <a:gd name="T4" fmla="*/ 49 w 198"/>
                <a:gd name="T5" fmla="*/ 16 h 81"/>
                <a:gd name="T6" fmla="*/ 26 w 198"/>
                <a:gd name="T7" fmla="*/ 32 h 81"/>
                <a:gd name="T8" fmla="*/ 0 w 198"/>
                <a:gd name="T9" fmla="*/ 38 h 81"/>
                <a:gd name="T10" fmla="*/ 18 w 198"/>
                <a:gd name="T11" fmla="*/ 44 h 81"/>
                <a:gd name="T12" fmla="*/ 38 w 198"/>
                <a:gd name="T13" fmla="*/ 54 h 81"/>
                <a:gd name="T14" fmla="*/ 74 w 198"/>
                <a:gd name="T15" fmla="*/ 75 h 81"/>
                <a:gd name="T16" fmla="*/ 126 w 198"/>
                <a:gd name="T17" fmla="*/ 76 h 81"/>
                <a:gd name="T18" fmla="*/ 176 w 198"/>
                <a:gd name="T19" fmla="*/ 56 h 81"/>
                <a:gd name="T20" fmla="*/ 187 w 198"/>
                <a:gd name="T21" fmla="*/ 56 h 81"/>
                <a:gd name="T22" fmla="*/ 193 w 198"/>
                <a:gd name="T23" fmla="*/ 57 h 81"/>
                <a:gd name="T24" fmla="*/ 196 w 198"/>
                <a:gd name="T25" fmla="*/ 58 h 81"/>
                <a:gd name="T26" fmla="*/ 198 w 198"/>
                <a:gd name="T27" fmla="*/ 58 h 81"/>
                <a:gd name="T28" fmla="*/ 195 w 198"/>
                <a:gd name="T29" fmla="*/ 57 h 81"/>
                <a:gd name="T30" fmla="*/ 192 w 198"/>
                <a:gd name="T31" fmla="*/ 55 h 81"/>
                <a:gd name="T32" fmla="*/ 186 w 198"/>
                <a:gd name="T33" fmla="*/ 52 h 81"/>
                <a:gd name="T34" fmla="*/ 174 w 198"/>
                <a:gd name="T35" fmla="*/ 44 h 81"/>
                <a:gd name="T36" fmla="*/ 161 w 198"/>
                <a:gd name="T37" fmla="*/ 34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98" h="81">
                  <a:moveTo>
                    <a:pt x="161" y="34"/>
                  </a:moveTo>
                  <a:cubicBezTo>
                    <a:pt x="142" y="18"/>
                    <a:pt x="117" y="0"/>
                    <a:pt x="91" y="2"/>
                  </a:cubicBezTo>
                  <a:cubicBezTo>
                    <a:pt x="76" y="3"/>
                    <a:pt x="61" y="7"/>
                    <a:pt x="49" y="16"/>
                  </a:cubicBezTo>
                  <a:cubicBezTo>
                    <a:pt x="41" y="22"/>
                    <a:pt x="35" y="28"/>
                    <a:pt x="26" y="32"/>
                  </a:cubicBezTo>
                  <a:cubicBezTo>
                    <a:pt x="18" y="35"/>
                    <a:pt x="9" y="37"/>
                    <a:pt x="0" y="38"/>
                  </a:cubicBezTo>
                  <a:cubicBezTo>
                    <a:pt x="5" y="38"/>
                    <a:pt x="13" y="42"/>
                    <a:pt x="18" y="44"/>
                  </a:cubicBezTo>
                  <a:cubicBezTo>
                    <a:pt x="25" y="47"/>
                    <a:pt x="31" y="50"/>
                    <a:pt x="38" y="54"/>
                  </a:cubicBezTo>
                  <a:cubicBezTo>
                    <a:pt x="50" y="61"/>
                    <a:pt x="61" y="70"/>
                    <a:pt x="74" y="75"/>
                  </a:cubicBezTo>
                  <a:cubicBezTo>
                    <a:pt x="91" y="81"/>
                    <a:pt x="109" y="81"/>
                    <a:pt x="126" y="76"/>
                  </a:cubicBezTo>
                  <a:cubicBezTo>
                    <a:pt x="143" y="71"/>
                    <a:pt x="158" y="58"/>
                    <a:pt x="176" y="56"/>
                  </a:cubicBezTo>
                  <a:cubicBezTo>
                    <a:pt x="179" y="56"/>
                    <a:pt x="183" y="56"/>
                    <a:pt x="187" y="56"/>
                  </a:cubicBezTo>
                  <a:cubicBezTo>
                    <a:pt x="189" y="56"/>
                    <a:pt x="191" y="57"/>
                    <a:pt x="193" y="57"/>
                  </a:cubicBezTo>
                  <a:cubicBezTo>
                    <a:pt x="194" y="57"/>
                    <a:pt x="195" y="57"/>
                    <a:pt x="196" y="58"/>
                  </a:cubicBezTo>
                  <a:cubicBezTo>
                    <a:pt x="196" y="58"/>
                    <a:pt x="197" y="58"/>
                    <a:pt x="198" y="58"/>
                  </a:cubicBezTo>
                  <a:cubicBezTo>
                    <a:pt x="196" y="57"/>
                    <a:pt x="196" y="57"/>
                    <a:pt x="195" y="57"/>
                  </a:cubicBezTo>
                  <a:cubicBezTo>
                    <a:pt x="194" y="56"/>
                    <a:pt x="193" y="55"/>
                    <a:pt x="192" y="55"/>
                  </a:cubicBezTo>
                  <a:cubicBezTo>
                    <a:pt x="190" y="54"/>
                    <a:pt x="188" y="53"/>
                    <a:pt x="186" y="52"/>
                  </a:cubicBezTo>
                  <a:cubicBezTo>
                    <a:pt x="182" y="50"/>
                    <a:pt x="178" y="47"/>
                    <a:pt x="174" y="44"/>
                  </a:cubicBezTo>
                  <a:cubicBezTo>
                    <a:pt x="170" y="41"/>
                    <a:pt x="165" y="38"/>
                    <a:pt x="161" y="34"/>
                  </a:cubicBezTo>
                </a:path>
              </a:pathLst>
            </a:custGeom>
            <a:gradFill flip="none" rotWithShape="1">
              <a:gsLst>
                <a:gs pos="0">
                  <a:srgbClr val="00B0F0"/>
                </a:gs>
                <a:gs pos="61000">
                  <a:srgbClr val="0070C0"/>
                </a:gs>
                <a:gs pos="100000">
                  <a:srgbClr val="04274F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8" name="Freeform 85"/>
            <p:cNvSpPr/>
            <p:nvPr/>
          </p:nvSpPr>
          <p:spPr bwMode="auto">
            <a:xfrm>
              <a:off x="9505901" y="-3950642"/>
              <a:ext cx="538163" cy="314325"/>
            </a:xfrm>
            <a:custGeom>
              <a:avLst/>
              <a:gdLst>
                <a:gd name="T0" fmla="*/ 49 w 127"/>
                <a:gd name="T1" fmla="*/ 14 h 74"/>
                <a:gd name="T2" fmla="*/ 26 w 127"/>
                <a:gd name="T3" fmla="*/ 30 h 74"/>
                <a:gd name="T4" fmla="*/ 0 w 127"/>
                <a:gd name="T5" fmla="*/ 36 h 74"/>
                <a:gd name="T6" fmla="*/ 18 w 127"/>
                <a:gd name="T7" fmla="*/ 42 h 74"/>
                <a:gd name="T8" fmla="*/ 38 w 127"/>
                <a:gd name="T9" fmla="*/ 52 h 74"/>
                <a:gd name="T10" fmla="*/ 74 w 127"/>
                <a:gd name="T11" fmla="*/ 73 h 74"/>
                <a:gd name="T12" fmla="*/ 76 w 127"/>
                <a:gd name="T13" fmla="*/ 74 h 74"/>
                <a:gd name="T14" fmla="*/ 59 w 127"/>
                <a:gd name="T15" fmla="*/ 42 h 74"/>
                <a:gd name="T16" fmla="*/ 127 w 127"/>
                <a:gd name="T17" fmla="*/ 40 h 74"/>
                <a:gd name="T18" fmla="*/ 76 w 127"/>
                <a:gd name="T19" fmla="*/ 31 h 74"/>
                <a:gd name="T20" fmla="*/ 61 w 127"/>
                <a:gd name="T21" fmla="*/ 27 h 74"/>
                <a:gd name="T22" fmla="*/ 93 w 127"/>
                <a:gd name="T23" fmla="*/ 0 h 74"/>
                <a:gd name="T24" fmla="*/ 92 w 127"/>
                <a:gd name="T25" fmla="*/ 0 h 74"/>
                <a:gd name="T26" fmla="*/ 91 w 127"/>
                <a:gd name="T27" fmla="*/ 0 h 74"/>
                <a:gd name="T28" fmla="*/ 49 w 127"/>
                <a:gd name="T29" fmla="*/ 14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27" h="74">
                  <a:moveTo>
                    <a:pt x="49" y="14"/>
                  </a:moveTo>
                  <a:cubicBezTo>
                    <a:pt x="41" y="20"/>
                    <a:pt x="35" y="26"/>
                    <a:pt x="26" y="30"/>
                  </a:cubicBezTo>
                  <a:cubicBezTo>
                    <a:pt x="18" y="33"/>
                    <a:pt x="9" y="35"/>
                    <a:pt x="0" y="36"/>
                  </a:cubicBezTo>
                  <a:cubicBezTo>
                    <a:pt x="5" y="36"/>
                    <a:pt x="13" y="40"/>
                    <a:pt x="18" y="42"/>
                  </a:cubicBezTo>
                  <a:cubicBezTo>
                    <a:pt x="25" y="45"/>
                    <a:pt x="31" y="48"/>
                    <a:pt x="38" y="52"/>
                  </a:cubicBezTo>
                  <a:cubicBezTo>
                    <a:pt x="50" y="59"/>
                    <a:pt x="61" y="68"/>
                    <a:pt x="74" y="73"/>
                  </a:cubicBezTo>
                  <a:cubicBezTo>
                    <a:pt x="75" y="73"/>
                    <a:pt x="75" y="73"/>
                    <a:pt x="76" y="74"/>
                  </a:cubicBezTo>
                  <a:cubicBezTo>
                    <a:pt x="63" y="50"/>
                    <a:pt x="54" y="48"/>
                    <a:pt x="59" y="42"/>
                  </a:cubicBezTo>
                  <a:cubicBezTo>
                    <a:pt x="82" y="30"/>
                    <a:pt x="108" y="34"/>
                    <a:pt x="127" y="40"/>
                  </a:cubicBezTo>
                  <a:cubicBezTo>
                    <a:pt x="108" y="31"/>
                    <a:pt x="89" y="31"/>
                    <a:pt x="76" y="31"/>
                  </a:cubicBezTo>
                  <a:cubicBezTo>
                    <a:pt x="66" y="31"/>
                    <a:pt x="60" y="31"/>
                    <a:pt x="61" y="27"/>
                  </a:cubicBezTo>
                  <a:cubicBezTo>
                    <a:pt x="67" y="13"/>
                    <a:pt x="81" y="4"/>
                    <a:pt x="93" y="0"/>
                  </a:cubicBezTo>
                  <a:cubicBezTo>
                    <a:pt x="93" y="0"/>
                    <a:pt x="93" y="0"/>
                    <a:pt x="92" y="0"/>
                  </a:cubicBezTo>
                  <a:cubicBezTo>
                    <a:pt x="92" y="0"/>
                    <a:pt x="91" y="0"/>
                    <a:pt x="91" y="0"/>
                  </a:cubicBezTo>
                  <a:cubicBezTo>
                    <a:pt x="76" y="1"/>
                    <a:pt x="61" y="5"/>
                    <a:pt x="49" y="14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9" name="Freeform 86"/>
            <p:cNvSpPr/>
            <p:nvPr/>
          </p:nvSpPr>
          <p:spPr bwMode="auto">
            <a:xfrm>
              <a:off x="9540826" y="-4495154"/>
              <a:ext cx="427038" cy="739775"/>
            </a:xfrm>
            <a:custGeom>
              <a:avLst/>
              <a:gdLst>
                <a:gd name="T0" fmla="*/ 64 w 101"/>
                <a:gd name="T1" fmla="*/ 25 h 174"/>
                <a:gd name="T2" fmla="*/ 7 w 101"/>
                <a:gd name="T3" fmla="*/ 76 h 174"/>
                <a:gd name="T4" fmla="*/ 3 w 101"/>
                <a:gd name="T5" fmla="*/ 121 h 174"/>
                <a:gd name="T6" fmla="*/ 9 w 101"/>
                <a:gd name="T7" fmla="*/ 148 h 174"/>
                <a:gd name="T8" fmla="*/ 5 w 101"/>
                <a:gd name="T9" fmla="*/ 174 h 174"/>
                <a:gd name="T10" fmla="*/ 17 w 101"/>
                <a:gd name="T11" fmla="*/ 160 h 174"/>
                <a:gd name="T12" fmla="*/ 34 w 101"/>
                <a:gd name="T13" fmla="*/ 146 h 174"/>
                <a:gd name="T14" fmla="*/ 67 w 101"/>
                <a:gd name="T15" fmla="*/ 121 h 174"/>
                <a:gd name="T16" fmla="*/ 89 w 101"/>
                <a:gd name="T17" fmla="*/ 73 h 174"/>
                <a:gd name="T18" fmla="*/ 90 w 101"/>
                <a:gd name="T19" fmla="*/ 20 h 174"/>
                <a:gd name="T20" fmla="*/ 95 w 101"/>
                <a:gd name="T21" fmla="*/ 10 h 174"/>
                <a:gd name="T22" fmla="*/ 98 w 101"/>
                <a:gd name="T23" fmla="*/ 4 h 174"/>
                <a:gd name="T24" fmla="*/ 99 w 101"/>
                <a:gd name="T25" fmla="*/ 2 h 174"/>
                <a:gd name="T26" fmla="*/ 101 w 101"/>
                <a:gd name="T27" fmla="*/ 0 h 174"/>
                <a:gd name="T28" fmla="*/ 98 w 101"/>
                <a:gd name="T29" fmla="*/ 2 h 174"/>
                <a:gd name="T30" fmla="*/ 95 w 101"/>
                <a:gd name="T31" fmla="*/ 4 h 174"/>
                <a:gd name="T32" fmla="*/ 91 w 101"/>
                <a:gd name="T33" fmla="*/ 8 h 174"/>
                <a:gd name="T34" fmla="*/ 79 w 101"/>
                <a:gd name="T35" fmla="*/ 17 h 174"/>
                <a:gd name="T36" fmla="*/ 64 w 101"/>
                <a:gd name="T37" fmla="*/ 25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01" h="174">
                  <a:moveTo>
                    <a:pt x="64" y="25"/>
                  </a:moveTo>
                  <a:cubicBezTo>
                    <a:pt x="41" y="36"/>
                    <a:pt x="16" y="51"/>
                    <a:pt x="7" y="76"/>
                  </a:cubicBezTo>
                  <a:cubicBezTo>
                    <a:pt x="2" y="91"/>
                    <a:pt x="0" y="106"/>
                    <a:pt x="3" y="121"/>
                  </a:cubicBezTo>
                  <a:cubicBezTo>
                    <a:pt x="6" y="130"/>
                    <a:pt x="9" y="138"/>
                    <a:pt x="9" y="148"/>
                  </a:cubicBezTo>
                  <a:cubicBezTo>
                    <a:pt x="8" y="157"/>
                    <a:pt x="7" y="165"/>
                    <a:pt x="5" y="174"/>
                  </a:cubicBezTo>
                  <a:cubicBezTo>
                    <a:pt x="6" y="169"/>
                    <a:pt x="13" y="164"/>
                    <a:pt x="17" y="160"/>
                  </a:cubicBezTo>
                  <a:cubicBezTo>
                    <a:pt x="22" y="155"/>
                    <a:pt x="28" y="150"/>
                    <a:pt x="34" y="146"/>
                  </a:cubicBezTo>
                  <a:cubicBezTo>
                    <a:pt x="45" y="138"/>
                    <a:pt x="58" y="130"/>
                    <a:pt x="67" y="121"/>
                  </a:cubicBezTo>
                  <a:cubicBezTo>
                    <a:pt x="80" y="108"/>
                    <a:pt x="86" y="91"/>
                    <a:pt x="89" y="73"/>
                  </a:cubicBezTo>
                  <a:cubicBezTo>
                    <a:pt x="91" y="56"/>
                    <a:pt x="85" y="37"/>
                    <a:pt x="90" y="20"/>
                  </a:cubicBezTo>
                  <a:cubicBezTo>
                    <a:pt x="91" y="16"/>
                    <a:pt x="93" y="13"/>
                    <a:pt x="95" y="10"/>
                  </a:cubicBezTo>
                  <a:cubicBezTo>
                    <a:pt x="96" y="8"/>
                    <a:pt x="97" y="6"/>
                    <a:pt x="98" y="4"/>
                  </a:cubicBezTo>
                  <a:cubicBezTo>
                    <a:pt x="98" y="4"/>
                    <a:pt x="99" y="3"/>
                    <a:pt x="99" y="2"/>
                  </a:cubicBezTo>
                  <a:cubicBezTo>
                    <a:pt x="100" y="1"/>
                    <a:pt x="100" y="1"/>
                    <a:pt x="101" y="0"/>
                  </a:cubicBezTo>
                  <a:cubicBezTo>
                    <a:pt x="99" y="2"/>
                    <a:pt x="99" y="2"/>
                    <a:pt x="98" y="2"/>
                  </a:cubicBezTo>
                  <a:cubicBezTo>
                    <a:pt x="97" y="3"/>
                    <a:pt x="96" y="4"/>
                    <a:pt x="95" y="4"/>
                  </a:cubicBezTo>
                  <a:cubicBezTo>
                    <a:pt x="94" y="6"/>
                    <a:pt x="92" y="7"/>
                    <a:pt x="91" y="8"/>
                  </a:cubicBezTo>
                  <a:cubicBezTo>
                    <a:pt x="87" y="11"/>
                    <a:pt x="83" y="14"/>
                    <a:pt x="79" y="17"/>
                  </a:cubicBezTo>
                  <a:cubicBezTo>
                    <a:pt x="74" y="20"/>
                    <a:pt x="69" y="22"/>
                    <a:pt x="64" y="25"/>
                  </a:cubicBezTo>
                </a:path>
              </a:pathLst>
            </a:custGeom>
            <a:gradFill flip="none" rotWithShape="1">
              <a:gsLst>
                <a:gs pos="0">
                  <a:srgbClr val="00B0F0"/>
                </a:gs>
                <a:gs pos="61000">
                  <a:srgbClr val="0070C0"/>
                </a:gs>
                <a:gs pos="100000">
                  <a:srgbClr val="04274F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0" name="Freeform 87"/>
            <p:cNvSpPr/>
            <p:nvPr/>
          </p:nvSpPr>
          <p:spPr bwMode="auto">
            <a:xfrm>
              <a:off x="9540826" y="-4244329"/>
              <a:ext cx="287338" cy="488950"/>
            </a:xfrm>
            <a:custGeom>
              <a:avLst/>
              <a:gdLst>
                <a:gd name="T0" fmla="*/ 3 w 68"/>
                <a:gd name="T1" fmla="*/ 62 h 115"/>
                <a:gd name="T2" fmla="*/ 9 w 68"/>
                <a:gd name="T3" fmla="*/ 89 h 115"/>
                <a:gd name="T4" fmla="*/ 5 w 68"/>
                <a:gd name="T5" fmla="*/ 115 h 115"/>
                <a:gd name="T6" fmla="*/ 17 w 68"/>
                <a:gd name="T7" fmla="*/ 101 h 115"/>
                <a:gd name="T8" fmla="*/ 34 w 68"/>
                <a:gd name="T9" fmla="*/ 87 h 115"/>
                <a:gd name="T10" fmla="*/ 67 w 68"/>
                <a:gd name="T11" fmla="*/ 62 h 115"/>
                <a:gd name="T12" fmla="*/ 68 w 68"/>
                <a:gd name="T13" fmla="*/ 60 h 115"/>
                <a:gd name="T14" fmla="*/ 33 w 68"/>
                <a:gd name="T15" fmla="*/ 63 h 115"/>
                <a:gd name="T16" fmla="*/ 58 w 68"/>
                <a:gd name="T17" fmla="*/ 0 h 115"/>
                <a:gd name="T18" fmla="*/ 20 w 68"/>
                <a:gd name="T19" fmla="*/ 56 h 115"/>
                <a:gd name="T20" fmla="*/ 8 w 68"/>
                <a:gd name="T21" fmla="*/ 15 h 115"/>
                <a:gd name="T22" fmla="*/ 7 w 68"/>
                <a:gd name="T23" fmla="*/ 17 h 115"/>
                <a:gd name="T24" fmla="*/ 3 w 68"/>
                <a:gd name="T25" fmla="*/ 62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8" h="115">
                  <a:moveTo>
                    <a:pt x="3" y="62"/>
                  </a:moveTo>
                  <a:cubicBezTo>
                    <a:pt x="6" y="71"/>
                    <a:pt x="9" y="79"/>
                    <a:pt x="9" y="89"/>
                  </a:cubicBezTo>
                  <a:cubicBezTo>
                    <a:pt x="8" y="98"/>
                    <a:pt x="7" y="106"/>
                    <a:pt x="5" y="115"/>
                  </a:cubicBezTo>
                  <a:cubicBezTo>
                    <a:pt x="6" y="110"/>
                    <a:pt x="13" y="105"/>
                    <a:pt x="17" y="101"/>
                  </a:cubicBezTo>
                  <a:cubicBezTo>
                    <a:pt x="22" y="96"/>
                    <a:pt x="28" y="91"/>
                    <a:pt x="34" y="87"/>
                  </a:cubicBezTo>
                  <a:cubicBezTo>
                    <a:pt x="45" y="79"/>
                    <a:pt x="58" y="71"/>
                    <a:pt x="67" y="62"/>
                  </a:cubicBezTo>
                  <a:cubicBezTo>
                    <a:pt x="68" y="61"/>
                    <a:pt x="68" y="61"/>
                    <a:pt x="68" y="60"/>
                  </a:cubicBezTo>
                  <a:cubicBezTo>
                    <a:pt x="42" y="63"/>
                    <a:pt x="37" y="70"/>
                    <a:pt x="33" y="63"/>
                  </a:cubicBezTo>
                  <a:cubicBezTo>
                    <a:pt x="31" y="37"/>
                    <a:pt x="45" y="15"/>
                    <a:pt x="58" y="0"/>
                  </a:cubicBezTo>
                  <a:cubicBezTo>
                    <a:pt x="29" y="25"/>
                    <a:pt x="28" y="62"/>
                    <a:pt x="20" y="56"/>
                  </a:cubicBezTo>
                  <a:cubicBezTo>
                    <a:pt x="10" y="44"/>
                    <a:pt x="6" y="28"/>
                    <a:pt x="8" y="15"/>
                  </a:cubicBezTo>
                  <a:cubicBezTo>
                    <a:pt x="7" y="16"/>
                    <a:pt x="7" y="17"/>
                    <a:pt x="7" y="17"/>
                  </a:cubicBezTo>
                  <a:cubicBezTo>
                    <a:pt x="2" y="32"/>
                    <a:pt x="0" y="47"/>
                    <a:pt x="3" y="62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1" name="Freeform 88"/>
            <p:cNvSpPr/>
            <p:nvPr/>
          </p:nvSpPr>
          <p:spPr bwMode="auto">
            <a:xfrm>
              <a:off x="8710563" y="-4026842"/>
              <a:ext cx="820738" cy="342900"/>
            </a:xfrm>
            <a:custGeom>
              <a:avLst/>
              <a:gdLst>
                <a:gd name="T0" fmla="*/ 34 w 194"/>
                <a:gd name="T1" fmla="*/ 40 h 81"/>
                <a:gd name="T2" fmla="*/ 100 w 194"/>
                <a:gd name="T3" fmla="*/ 80 h 81"/>
                <a:gd name="T4" fmla="*/ 143 w 194"/>
                <a:gd name="T5" fmla="*/ 71 h 81"/>
                <a:gd name="T6" fmla="*/ 168 w 194"/>
                <a:gd name="T7" fmla="*/ 58 h 81"/>
                <a:gd name="T8" fmla="*/ 194 w 194"/>
                <a:gd name="T9" fmla="*/ 55 h 81"/>
                <a:gd name="T10" fmla="*/ 178 w 194"/>
                <a:gd name="T11" fmla="*/ 47 h 81"/>
                <a:gd name="T12" fmla="*/ 159 w 194"/>
                <a:gd name="T13" fmla="*/ 35 h 81"/>
                <a:gd name="T14" fmla="*/ 125 w 194"/>
                <a:gd name="T15" fmla="*/ 10 h 81"/>
                <a:gd name="T16" fmla="*/ 74 w 194"/>
                <a:gd name="T17" fmla="*/ 3 h 81"/>
                <a:gd name="T18" fmla="*/ 22 w 194"/>
                <a:gd name="T19" fmla="*/ 16 h 81"/>
                <a:gd name="T20" fmla="*/ 11 w 194"/>
                <a:gd name="T21" fmla="*/ 15 h 81"/>
                <a:gd name="T22" fmla="*/ 5 w 194"/>
                <a:gd name="T23" fmla="*/ 13 h 81"/>
                <a:gd name="T24" fmla="*/ 2 w 194"/>
                <a:gd name="T25" fmla="*/ 12 h 81"/>
                <a:gd name="T26" fmla="*/ 0 w 194"/>
                <a:gd name="T27" fmla="*/ 11 h 81"/>
                <a:gd name="T28" fmla="*/ 3 w 194"/>
                <a:gd name="T29" fmla="*/ 13 h 81"/>
                <a:gd name="T30" fmla="*/ 6 w 194"/>
                <a:gd name="T31" fmla="*/ 15 h 81"/>
                <a:gd name="T32" fmla="*/ 11 w 194"/>
                <a:gd name="T33" fmla="*/ 19 h 81"/>
                <a:gd name="T34" fmla="*/ 22 w 194"/>
                <a:gd name="T35" fmla="*/ 28 h 81"/>
                <a:gd name="T36" fmla="*/ 34 w 194"/>
                <a:gd name="T37" fmla="*/ 4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94" h="81">
                  <a:moveTo>
                    <a:pt x="34" y="40"/>
                  </a:moveTo>
                  <a:cubicBezTo>
                    <a:pt x="51" y="58"/>
                    <a:pt x="73" y="79"/>
                    <a:pt x="100" y="80"/>
                  </a:cubicBezTo>
                  <a:cubicBezTo>
                    <a:pt x="115" y="81"/>
                    <a:pt x="130" y="78"/>
                    <a:pt x="143" y="71"/>
                  </a:cubicBezTo>
                  <a:cubicBezTo>
                    <a:pt x="152" y="66"/>
                    <a:pt x="159" y="61"/>
                    <a:pt x="168" y="58"/>
                  </a:cubicBezTo>
                  <a:cubicBezTo>
                    <a:pt x="176" y="56"/>
                    <a:pt x="185" y="55"/>
                    <a:pt x="194" y="55"/>
                  </a:cubicBezTo>
                  <a:cubicBezTo>
                    <a:pt x="189" y="55"/>
                    <a:pt x="182" y="49"/>
                    <a:pt x="178" y="47"/>
                  </a:cubicBezTo>
                  <a:cubicBezTo>
                    <a:pt x="171" y="43"/>
                    <a:pt x="165" y="39"/>
                    <a:pt x="159" y="35"/>
                  </a:cubicBezTo>
                  <a:cubicBezTo>
                    <a:pt x="148" y="26"/>
                    <a:pt x="137" y="16"/>
                    <a:pt x="125" y="10"/>
                  </a:cubicBezTo>
                  <a:cubicBezTo>
                    <a:pt x="110" y="1"/>
                    <a:pt x="91" y="0"/>
                    <a:pt x="74" y="3"/>
                  </a:cubicBezTo>
                  <a:cubicBezTo>
                    <a:pt x="56" y="6"/>
                    <a:pt x="40" y="16"/>
                    <a:pt x="22" y="16"/>
                  </a:cubicBezTo>
                  <a:cubicBezTo>
                    <a:pt x="19" y="16"/>
                    <a:pt x="15" y="15"/>
                    <a:pt x="11" y="15"/>
                  </a:cubicBezTo>
                  <a:cubicBezTo>
                    <a:pt x="9" y="14"/>
                    <a:pt x="7" y="14"/>
                    <a:pt x="5" y="13"/>
                  </a:cubicBezTo>
                  <a:cubicBezTo>
                    <a:pt x="4" y="13"/>
                    <a:pt x="3" y="13"/>
                    <a:pt x="2" y="12"/>
                  </a:cubicBezTo>
                  <a:cubicBezTo>
                    <a:pt x="2" y="12"/>
                    <a:pt x="1" y="12"/>
                    <a:pt x="0" y="11"/>
                  </a:cubicBezTo>
                  <a:cubicBezTo>
                    <a:pt x="2" y="13"/>
                    <a:pt x="2" y="13"/>
                    <a:pt x="3" y="13"/>
                  </a:cubicBezTo>
                  <a:cubicBezTo>
                    <a:pt x="4" y="14"/>
                    <a:pt x="5" y="15"/>
                    <a:pt x="6" y="15"/>
                  </a:cubicBezTo>
                  <a:cubicBezTo>
                    <a:pt x="8" y="17"/>
                    <a:pt x="9" y="18"/>
                    <a:pt x="11" y="19"/>
                  </a:cubicBezTo>
                  <a:cubicBezTo>
                    <a:pt x="15" y="22"/>
                    <a:pt x="19" y="25"/>
                    <a:pt x="22" y="28"/>
                  </a:cubicBezTo>
                  <a:cubicBezTo>
                    <a:pt x="26" y="32"/>
                    <a:pt x="30" y="36"/>
                    <a:pt x="34" y="40"/>
                  </a:cubicBezTo>
                </a:path>
              </a:pathLst>
            </a:custGeom>
            <a:gradFill flip="none" rotWithShape="1">
              <a:gsLst>
                <a:gs pos="0">
                  <a:srgbClr val="00B0F0"/>
                </a:gs>
                <a:gs pos="61000">
                  <a:srgbClr val="0070C0"/>
                </a:gs>
                <a:gs pos="100000">
                  <a:srgbClr val="04274F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2" name="Freeform 89"/>
            <p:cNvSpPr/>
            <p:nvPr/>
          </p:nvSpPr>
          <p:spPr bwMode="auto">
            <a:xfrm>
              <a:off x="9002663" y="-3988742"/>
              <a:ext cx="528638" cy="304800"/>
            </a:xfrm>
            <a:custGeom>
              <a:avLst/>
              <a:gdLst>
                <a:gd name="T0" fmla="*/ 74 w 125"/>
                <a:gd name="T1" fmla="*/ 62 h 72"/>
                <a:gd name="T2" fmla="*/ 99 w 125"/>
                <a:gd name="T3" fmla="*/ 49 h 72"/>
                <a:gd name="T4" fmla="*/ 125 w 125"/>
                <a:gd name="T5" fmla="*/ 46 h 72"/>
                <a:gd name="T6" fmla="*/ 109 w 125"/>
                <a:gd name="T7" fmla="*/ 38 h 72"/>
                <a:gd name="T8" fmla="*/ 90 w 125"/>
                <a:gd name="T9" fmla="*/ 26 h 72"/>
                <a:gd name="T10" fmla="*/ 56 w 125"/>
                <a:gd name="T11" fmla="*/ 1 h 72"/>
                <a:gd name="T12" fmla="*/ 55 w 125"/>
                <a:gd name="T13" fmla="*/ 0 h 72"/>
                <a:gd name="T14" fmla="*/ 67 w 125"/>
                <a:gd name="T15" fmla="*/ 34 h 72"/>
                <a:gd name="T16" fmla="*/ 0 w 125"/>
                <a:gd name="T17" fmla="*/ 27 h 72"/>
                <a:gd name="T18" fmla="*/ 64 w 125"/>
                <a:gd name="T19" fmla="*/ 48 h 72"/>
                <a:gd name="T20" fmla="*/ 29 w 125"/>
                <a:gd name="T21" fmla="*/ 71 h 72"/>
                <a:gd name="T22" fmla="*/ 31 w 125"/>
                <a:gd name="T23" fmla="*/ 71 h 72"/>
                <a:gd name="T24" fmla="*/ 74 w 125"/>
                <a:gd name="T25" fmla="*/ 62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25" h="72">
                  <a:moveTo>
                    <a:pt x="74" y="62"/>
                  </a:moveTo>
                  <a:cubicBezTo>
                    <a:pt x="83" y="57"/>
                    <a:pt x="90" y="52"/>
                    <a:pt x="99" y="49"/>
                  </a:cubicBezTo>
                  <a:cubicBezTo>
                    <a:pt x="107" y="47"/>
                    <a:pt x="116" y="46"/>
                    <a:pt x="125" y="46"/>
                  </a:cubicBezTo>
                  <a:cubicBezTo>
                    <a:pt x="120" y="46"/>
                    <a:pt x="113" y="40"/>
                    <a:pt x="109" y="38"/>
                  </a:cubicBezTo>
                  <a:cubicBezTo>
                    <a:pt x="102" y="34"/>
                    <a:pt x="96" y="30"/>
                    <a:pt x="90" y="26"/>
                  </a:cubicBezTo>
                  <a:cubicBezTo>
                    <a:pt x="79" y="17"/>
                    <a:pt x="68" y="7"/>
                    <a:pt x="56" y="1"/>
                  </a:cubicBezTo>
                  <a:cubicBezTo>
                    <a:pt x="56" y="0"/>
                    <a:pt x="55" y="0"/>
                    <a:pt x="55" y="0"/>
                  </a:cubicBezTo>
                  <a:cubicBezTo>
                    <a:pt x="64" y="24"/>
                    <a:pt x="73" y="28"/>
                    <a:pt x="67" y="34"/>
                  </a:cubicBezTo>
                  <a:cubicBezTo>
                    <a:pt x="43" y="42"/>
                    <a:pt x="18" y="35"/>
                    <a:pt x="0" y="27"/>
                  </a:cubicBezTo>
                  <a:cubicBezTo>
                    <a:pt x="32" y="47"/>
                    <a:pt x="67" y="38"/>
                    <a:pt x="64" y="48"/>
                  </a:cubicBezTo>
                  <a:cubicBezTo>
                    <a:pt x="56" y="61"/>
                    <a:pt x="41" y="69"/>
                    <a:pt x="29" y="71"/>
                  </a:cubicBezTo>
                  <a:cubicBezTo>
                    <a:pt x="29" y="71"/>
                    <a:pt x="30" y="71"/>
                    <a:pt x="31" y="71"/>
                  </a:cubicBezTo>
                  <a:cubicBezTo>
                    <a:pt x="46" y="72"/>
                    <a:pt x="61" y="69"/>
                    <a:pt x="74" y="62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3" name="Freeform 90"/>
            <p:cNvSpPr/>
            <p:nvPr/>
          </p:nvSpPr>
          <p:spPr bwMode="auto">
            <a:xfrm>
              <a:off x="9159826" y="-4588817"/>
              <a:ext cx="376238" cy="782638"/>
            </a:xfrm>
            <a:custGeom>
              <a:avLst/>
              <a:gdLst>
                <a:gd name="T0" fmla="*/ 10 w 89"/>
                <a:gd name="T1" fmla="*/ 44 h 184"/>
                <a:gd name="T2" fmla="*/ 14 w 89"/>
                <a:gd name="T3" fmla="*/ 121 h 184"/>
                <a:gd name="T4" fmla="*/ 47 w 89"/>
                <a:gd name="T5" fmla="*/ 151 h 184"/>
                <a:gd name="T6" fmla="*/ 71 w 89"/>
                <a:gd name="T7" fmla="*/ 164 h 184"/>
                <a:gd name="T8" fmla="*/ 89 w 89"/>
                <a:gd name="T9" fmla="*/ 184 h 184"/>
                <a:gd name="T10" fmla="*/ 86 w 89"/>
                <a:gd name="T11" fmla="*/ 166 h 184"/>
                <a:gd name="T12" fmla="*/ 85 w 89"/>
                <a:gd name="T13" fmla="*/ 143 h 184"/>
                <a:gd name="T14" fmla="*/ 87 w 89"/>
                <a:gd name="T15" fmla="*/ 102 h 184"/>
                <a:gd name="T16" fmla="*/ 63 w 89"/>
                <a:gd name="T17" fmla="*/ 55 h 184"/>
                <a:gd name="T18" fmla="*/ 23 w 89"/>
                <a:gd name="T19" fmla="*/ 21 h 184"/>
                <a:gd name="T20" fmla="*/ 17 w 89"/>
                <a:gd name="T21" fmla="*/ 11 h 184"/>
                <a:gd name="T22" fmla="*/ 15 w 89"/>
                <a:gd name="T23" fmla="*/ 5 h 184"/>
                <a:gd name="T24" fmla="*/ 14 w 89"/>
                <a:gd name="T25" fmla="*/ 2 h 184"/>
                <a:gd name="T26" fmla="*/ 14 w 89"/>
                <a:gd name="T27" fmla="*/ 0 h 184"/>
                <a:gd name="T28" fmla="*/ 14 w 89"/>
                <a:gd name="T29" fmla="*/ 3 h 184"/>
                <a:gd name="T30" fmla="*/ 14 w 89"/>
                <a:gd name="T31" fmla="*/ 7 h 184"/>
                <a:gd name="T32" fmla="*/ 14 w 89"/>
                <a:gd name="T33" fmla="*/ 13 h 184"/>
                <a:gd name="T34" fmla="*/ 13 w 89"/>
                <a:gd name="T35" fmla="*/ 27 h 184"/>
                <a:gd name="T36" fmla="*/ 10 w 89"/>
                <a:gd name="T37" fmla="*/ 44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9" h="184">
                  <a:moveTo>
                    <a:pt x="10" y="44"/>
                  </a:moveTo>
                  <a:cubicBezTo>
                    <a:pt x="4" y="69"/>
                    <a:pt x="0" y="98"/>
                    <a:pt x="14" y="121"/>
                  </a:cubicBezTo>
                  <a:cubicBezTo>
                    <a:pt x="22" y="134"/>
                    <a:pt x="33" y="145"/>
                    <a:pt x="47" y="151"/>
                  </a:cubicBezTo>
                  <a:cubicBezTo>
                    <a:pt x="55" y="156"/>
                    <a:pt x="64" y="158"/>
                    <a:pt x="71" y="164"/>
                  </a:cubicBezTo>
                  <a:cubicBezTo>
                    <a:pt x="77" y="170"/>
                    <a:pt x="83" y="177"/>
                    <a:pt x="89" y="184"/>
                  </a:cubicBezTo>
                  <a:cubicBezTo>
                    <a:pt x="86" y="180"/>
                    <a:pt x="86" y="171"/>
                    <a:pt x="86" y="166"/>
                  </a:cubicBezTo>
                  <a:cubicBezTo>
                    <a:pt x="85" y="158"/>
                    <a:pt x="85" y="151"/>
                    <a:pt x="85" y="143"/>
                  </a:cubicBezTo>
                  <a:cubicBezTo>
                    <a:pt x="86" y="130"/>
                    <a:pt x="88" y="115"/>
                    <a:pt x="87" y="102"/>
                  </a:cubicBezTo>
                  <a:cubicBezTo>
                    <a:pt x="85" y="84"/>
                    <a:pt x="75" y="68"/>
                    <a:pt x="63" y="55"/>
                  </a:cubicBezTo>
                  <a:cubicBezTo>
                    <a:pt x="51" y="43"/>
                    <a:pt x="33" y="36"/>
                    <a:pt x="23" y="21"/>
                  </a:cubicBezTo>
                  <a:cubicBezTo>
                    <a:pt x="20" y="18"/>
                    <a:pt x="19" y="14"/>
                    <a:pt x="17" y="11"/>
                  </a:cubicBezTo>
                  <a:cubicBezTo>
                    <a:pt x="16" y="9"/>
                    <a:pt x="16" y="7"/>
                    <a:pt x="15" y="5"/>
                  </a:cubicBezTo>
                  <a:cubicBezTo>
                    <a:pt x="15" y="4"/>
                    <a:pt x="15" y="3"/>
                    <a:pt x="14" y="2"/>
                  </a:cubicBezTo>
                  <a:cubicBezTo>
                    <a:pt x="14" y="2"/>
                    <a:pt x="14" y="1"/>
                    <a:pt x="14" y="0"/>
                  </a:cubicBezTo>
                  <a:cubicBezTo>
                    <a:pt x="14" y="2"/>
                    <a:pt x="14" y="2"/>
                    <a:pt x="14" y="3"/>
                  </a:cubicBezTo>
                  <a:cubicBezTo>
                    <a:pt x="14" y="4"/>
                    <a:pt x="14" y="6"/>
                    <a:pt x="14" y="7"/>
                  </a:cubicBezTo>
                  <a:cubicBezTo>
                    <a:pt x="14" y="9"/>
                    <a:pt x="14" y="11"/>
                    <a:pt x="14" y="13"/>
                  </a:cubicBezTo>
                  <a:cubicBezTo>
                    <a:pt x="13" y="18"/>
                    <a:pt x="13" y="23"/>
                    <a:pt x="13" y="27"/>
                  </a:cubicBezTo>
                  <a:cubicBezTo>
                    <a:pt x="12" y="33"/>
                    <a:pt x="11" y="38"/>
                    <a:pt x="10" y="44"/>
                  </a:cubicBezTo>
                </a:path>
              </a:pathLst>
            </a:custGeom>
            <a:gradFill flip="none" rotWithShape="1">
              <a:gsLst>
                <a:gs pos="0">
                  <a:srgbClr val="00B0F0"/>
                </a:gs>
                <a:gs pos="61000">
                  <a:srgbClr val="0070C0"/>
                </a:gs>
                <a:gs pos="100000">
                  <a:srgbClr val="04274F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4" name="Freeform 91"/>
            <p:cNvSpPr/>
            <p:nvPr/>
          </p:nvSpPr>
          <p:spPr bwMode="auto">
            <a:xfrm>
              <a:off x="9213801" y="-4290367"/>
              <a:ext cx="322263" cy="484188"/>
            </a:xfrm>
            <a:custGeom>
              <a:avLst/>
              <a:gdLst>
                <a:gd name="T0" fmla="*/ 34 w 76"/>
                <a:gd name="T1" fmla="*/ 81 h 114"/>
                <a:gd name="T2" fmla="*/ 58 w 76"/>
                <a:gd name="T3" fmla="*/ 94 h 114"/>
                <a:gd name="T4" fmla="*/ 76 w 76"/>
                <a:gd name="T5" fmla="*/ 114 h 114"/>
                <a:gd name="T6" fmla="*/ 73 w 76"/>
                <a:gd name="T7" fmla="*/ 96 h 114"/>
                <a:gd name="T8" fmla="*/ 72 w 76"/>
                <a:gd name="T9" fmla="*/ 73 h 114"/>
                <a:gd name="T10" fmla="*/ 74 w 76"/>
                <a:gd name="T11" fmla="*/ 32 h 114"/>
                <a:gd name="T12" fmla="*/ 73 w 76"/>
                <a:gd name="T13" fmla="*/ 30 h 114"/>
                <a:gd name="T14" fmla="*/ 53 w 76"/>
                <a:gd name="T15" fmla="*/ 59 h 114"/>
                <a:gd name="T16" fmla="*/ 20 w 76"/>
                <a:gd name="T17" fmla="*/ 0 h 114"/>
                <a:gd name="T18" fmla="*/ 39 w 76"/>
                <a:gd name="T19" fmla="*/ 65 h 114"/>
                <a:gd name="T20" fmla="*/ 0 w 76"/>
                <a:gd name="T21" fmla="*/ 49 h 114"/>
                <a:gd name="T22" fmla="*/ 1 w 76"/>
                <a:gd name="T23" fmla="*/ 51 h 114"/>
                <a:gd name="T24" fmla="*/ 34 w 76"/>
                <a:gd name="T25" fmla="*/ 81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6" h="114">
                  <a:moveTo>
                    <a:pt x="34" y="81"/>
                  </a:moveTo>
                  <a:cubicBezTo>
                    <a:pt x="42" y="86"/>
                    <a:pt x="51" y="88"/>
                    <a:pt x="58" y="94"/>
                  </a:cubicBezTo>
                  <a:cubicBezTo>
                    <a:pt x="64" y="100"/>
                    <a:pt x="70" y="107"/>
                    <a:pt x="76" y="114"/>
                  </a:cubicBezTo>
                  <a:cubicBezTo>
                    <a:pt x="73" y="110"/>
                    <a:pt x="73" y="101"/>
                    <a:pt x="73" y="96"/>
                  </a:cubicBezTo>
                  <a:cubicBezTo>
                    <a:pt x="72" y="88"/>
                    <a:pt x="72" y="81"/>
                    <a:pt x="72" y="73"/>
                  </a:cubicBezTo>
                  <a:cubicBezTo>
                    <a:pt x="73" y="60"/>
                    <a:pt x="75" y="45"/>
                    <a:pt x="74" y="32"/>
                  </a:cubicBezTo>
                  <a:cubicBezTo>
                    <a:pt x="74" y="31"/>
                    <a:pt x="73" y="31"/>
                    <a:pt x="73" y="30"/>
                  </a:cubicBezTo>
                  <a:cubicBezTo>
                    <a:pt x="59" y="52"/>
                    <a:pt x="61" y="61"/>
                    <a:pt x="53" y="59"/>
                  </a:cubicBezTo>
                  <a:cubicBezTo>
                    <a:pt x="32" y="45"/>
                    <a:pt x="23" y="20"/>
                    <a:pt x="20" y="0"/>
                  </a:cubicBezTo>
                  <a:cubicBezTo>
                    <a:pt x="21" y="38"/>
                    <a:pt x="49" y="62"/>
                    <a:pt x="39" y="65"/>
                  </a:cubicBezTo>
                  <a:cubicBezTo>
                    <a:pt x="24" y="65"/>
                    <a:pt x="9" y="58"/>
                    <a:pt x="0" y="49"/>
                  </a:cubicBezTo>
                  <a:cubicBezTo>
                    <a:pt x="0" y="50"/>
                    <a:pt x="1" y="50"/>
                    <a:pt x="1" y="51"/>
                  </a:cubicBezTo>
                  <a:cubicBezTo>
                    <a:pt x="9" y="64"/>
                    <a:pt x="20" y="75"/>
                    <a:pt x="34" y="81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5" name="Freeform 92"/>
            <p:cNvSpPr>
              <a:spLocks noEditPoints="1"/>
            </p:cNvSpPr>
            <p:nvPr/>
          </p:nvSpPr>
          <p:spPr bwMode="auto">
            <a:xfrm>
              <a:off x="9175701" y="-4188767"/>
              <a:ext cx="631825" cy="696913"/>
            </a:xfrm>
            <a:custGeom>
              <a:avLst/>
              <a:gdLst>
                <a:gd name="T0" fmla="*/ 77 w 149"/>
                <a:gd name="T1" fmla="*/ 161 h 164"/>
                <a:gd name="T2" fmla="*/ 84 w 149"/>
                <a:gd name="T3" fmla="*/ 148 h 164"/>
                <a:gd name="T4" fmla="*/ 79 w 149"/>
                <a:gd name="T5" fmla="*/ 91 h 164"/>
                <a:gd name="T6" fmla="*/ 85 w 149"/>
                <a:gd name="T7" fmla="*/ 93 h 164"/>
                <a:gd name="T8" fmla="*/ 140 w 149"/>
                <a:gd name="T9" fmla="*/ 110 h 164"/>
                <a:gd name="T10" fmla="*/ 148 w 149"/>
                <a:gd name="T11" fmla="*/ 113 h 164"/>
                <a:gd name="T12" fmla="*/ 147 w 149"/>
                <a:gd name="T13" fmla="*/ 111 h 164"/>
                <a:gd name="T14" fmla="*/ 137 w 149"/>
                <a:gd name="T15" fmla="*/ 100 h 164"/>
                <a:gd name="T16" fmla="*/ 83 w 149"/>
                <a:gd name="T17" fmla="*/ 83 h 164"/>
                <a:gd name="T18" fmla="*/ 90 w 149"/>
                <a:gd name="T19" fmla="*/ 78 h 164"/>
                <a:gd name="T20" fmla="*/ 131 w 149"/>
                <a:gd name="T21" fmla="*/ 37 h 164"/>
                <a:gd name="T22" fmla="*/ 137 w 149"/>
                <a:gd name="T23" fmla="*/ 32 h 164"/>
                <a:gd name="T24" fmla="*/ 135 w 149"/>
                <a:gd name="T25" fmla="*/ 32 h 164"/>
                <a:gd name="T26" fmla="*/ 120 w 149"/>
                <a:gd name="T27" fmla="*/ 35 h 164"/>
                <a:gd name="T28" fmla="*/ 80 w 149"/>
                <a:gd name="T29" fmla="*/ 75 h 164"/>
                <a:gd name="T30" fmla="*/ 75 w 149"/>
                <a:gd name="T31" fmla="*/ 82 h 164"/>
                <a:gd name="T32" fmla="*/ 75 w 149"/>
                <a:gd name="T33" fmla="*/ 81 h 164"/>
                <a:gd name="T34" fmla="*/ 76 w 149"/>
                <a:gd name="T35" fmla="*/ 75 h 164"/>
                <a:gd name="T36" fmla="*/ 79 w 149"/>
                <a:gd name="T37" fmla="*/ 28 h 164"/>
                <a:gd name="T38" fmla="*/ 65 w 149"/>
                <a:gd name="T39" fmla="*/ 3 h 164"/>
                <a:gd name="T40" fmla="*/ 64 w 149"/>
                <a:gd name="T41" fmla="*/ 2 h 164"/>
                <a:gd name="T42" fmla="*/ 61 w 149"/>
                <a:gd name="T43" fmla="*/ 11 h 164"/>
                <a:gd name="T44" fmla="*/ 62 w 149"/>
                <a:gd name="T45" fmla="*/ 65 h 164"/>
                <a:gd name="T46" fmla="*/ 70 w 149"/>
                <a:gd name="T47" fmla="*/ 78 h 164"/>
                <a:gd name="T48" fmla="*/ 31 w 149"/>
                <a:gd name="T49" fmla="*/ 51 h 164"/>
                <a:gd name="T50" fmla="*/ 4 w 149"/>
                <a:gd name="T51" fmla="*/ 50 h 164"/>
                <a:gd name="T52" fmla="*/ 0 w 149"/>
                <a:gd name="T53" fmla="*/ 48 h 164"/>
                <a:gd name="T54" fmla="*/ 4 w 149"/>
                <a:gd name="T55" fmla="*/ 52 h 164"/>
                <a:gd name="T56" fmla="*/ 35 w 149"/>
                <a:gd name="T57" fmla="*/ 84 h 164"/>
                <a:gd name="T58" fmla="*/ 75 w 149"/>
                <a:gd name="T59" fmla="*/ 82 h 164"/>
                <a:gd name="T60" fmla="*/ 72 w 149"/>
                <a:gd name="T61" fmla="*/ 83 h 164"/>
                <a:gd name="T62" fmla="*/ 59 w 149"/>
                <a:gd name="T63" fmla="*/ 86 h 164"/>
                <a:gd name="T64" fmla="*/ 14 w 149"/>
                <a:gd name="T65" fmla="*/ 122 h 164"/>
                <a:gd name="T66" fmla="*/ 7 w 149"/>
                <a:gd name="T67" fmla="*/ 127 h 164"/>
                <a:gd name="T68" fmla="*/ 9 w 149"/>
                <a:gd name="T69" fmla="*/ 127 h 164"/>
                <a:gd name="T70" fmla="*/ 25 w 149"/>
                <a:gd name="T71" fmla="*/ 125 h 164"/>
                <a:gd name="T72" fmla="*/ 69 w 149"/>
                <a:gd name="T73" fmla="*/ 91 h 164"/>
                <a:gd name="T74" fmla="*/ 74 w 149"/>
                <a:gd name="T75" fmla="*/ 84 h 164"/>
                <a:gd name="T76" fmla="*/ 73 w 149"/>
                <a:gd name="T77" fmla="*/ 89 h 164"/>
                <a:gd name="T78" fmla="*/ 65 w 149"/>
                <a:gd name="T79" fmla="*/ 135 h 164"/>
                <a:gd name="T80" fmla="*/ 76 w 149"/>
                <a:gd name="T81" fmla="*/ 162 h 164"/>
                <a:gd name="T82" fmla="*/ 75 w 149"/>
                <a:gd name="T83" fmla="*/ 82 h 164"/>
                <a:gd name="T84" fmla="*/ 75 w 149"/>
                <a:gd name="T85" fmla="*/ 82 h 164"/>
                <a:gd name="T86" fmla="*/ 75 w 149"/>
                <a:gd name="T87" fmla="*/ 83 h 164"/>
                <a:gd name="T88" fmla="*/ 76 w 149"/>
                <a:gd name="T89" fmla="*/ 82 h 164"/>
                <a:gd name="T90" fmla="*/ 76 w 149"/>
                <a:gd name="T91" fmla="*/ 82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49" h="164">
                  <a:moveTo>
                    <a:pt x="76" y="164"/>
                  </a:moveTo>
                  <a:cubicBezTo>
                    <a:pt x="76" y="163"/>
                    <a:pt x="76" y="163"/>
                    <a:pt x="76" y="163"/>
                  </a:cubicBezTo>
                  <a:cubicBezTo>
                    <a:pt x="77" y="162"/>
                    <a:pt x="77" y="162"/>
                    <a:pt x="77" y="161"/>
                  </a:cubicBezTo>
                  <a:cubicBezTo>
                    <a:pt x="77" y="160"/>
                    <a:pt x="77" y="160"/>
                    <a:pt x="78" y="159"/>
                  </a:cubicBezTo>
                  <a:cubicBezTo>
                    <a:pt x="79" y="157"/>
                    <a:pt x="79" y="155"/>
                    <a:pt x="80" y="154"/>
                  </a:cubicBezTo>
                  <a:cubicBezTo>
                    <a:pt x="81" y="151"/>
                    <a:pt x="83" y="149"/>
                    <a:pt x="84" y="148"/>
                  </a:cubicBezTo>
                  <a:cubicBezTo>
                    <a:pt x="90" y="139"/>
                    <a:pt x="96" y="128"/>
                    <a:pt x="94" y="117"/>
                  </a:cubicBezTo>
                  <a:cubicBezTo>
                    <a:pt x="93" y="111"/>
                    <a:pt x="91" y="105"/>
                    <a:pt x="86" y="100"/>
                  </a:cubicBezTo>
                  <a:cubicBezTo>
                    <a:pt x="84" y="97"/>
                    <a:pt x="81" y="95"/>
                    <a:pt x="79" y="91"/>
                  </a:cubicBezTo>
                  <a:cubicBezTo>
                    <a:pt x="78" y="89"/>
                    <a:pt x="77" y="88"/>
                    <a:pt x="76" y="86"/>
                  </a:cubicBezTo>
                  <a:cubicBezTo>
                    <a:pt x="77" y="86"/>
                    <a:pt x="78" y="87"/>
                    <a:pt x="78" y="87"/>
                  </a:cubicBezTo>
                  <a:cubicBezTo>
                    <a:pt x="81" y="89"/>
                    <a:pt x="83" y="91"/>
                    <a:pt x="85" y="93"/>
                  </a:cubicBezTo>
                  <a:cubicBezTo>
                    <a:pt x="89" y="98"/>
                    <a:pt x="93" y="103"/>
                    <a:pt x="97" y="106"/>
                  </a:cubicBezTo>
                  <a:cubicBezTo>
                    <a:pt x="103" y="110"/>
                    <a:pt x="111" y="112"/>
                    <a:pt x="118" y="112"/>
                  </a:cubicBezTo>
                  <a:cubicBezTo>
                    <a:pt x="126" y="112"/>
                    <a:pt x="133" y="109"/>
                    <a:pt x="140" y="110"/>
                  </a:cubicBezTo>
                  <a:cubicBezTo>
                    <a:pt x="142" y="110"/>
                    <a:pt x="143" y="111"/>
                    <a:pt x="145" y="111"/>
                  </a:cubicBezTo>
                  <a:cubicBezTo>
                    <a:pt x="146" y="112"/>
                    <a:pt x="146" y="112"/>
                    <a:pt x="147" y="112"/>
                  </a:cubicBezTo>
                  <a:cubicBezTo>
                    <a:pt x="148" y="113"/>
                    <a:pt x="148" y="113"/>
                    <a:pt x="148" y="113"/>
                  </a:cubicBezTo>
                  <a:cubicBezTo>
                    <a:pt x="149" y="113"/>
                    <a:pt x="149" y="113"/>
                    <a:pt x="149" y="113"/>
                  </a:cubicBezTo>
                  <a:cubicBezTo>
                    <a:pt x="148" y="113"/>
                    <a:pt x="148" y="113"/>
                    <a:pt x="148" y="112"/>
                  </a:cubicBezTo>
                  <a:cubicBezTo>
                    <a:pt x="147" y="111"/>
                    <a:pt x="147" y="111"/>
                    <a:pt x="147" y="111"/>
                  </a:cubicBezTo>
                  <a:cubicBezTo>
                    <a:pt x="146" y="111"/>
                    <a:pt x="146" y="110"/>
                    <a:pt x="145" y="110"/>
                  </a:cubicBezTo>
                  <a:cubicBezTo>
                    <a:pt x="144" y="108"/>
                    <a:pt x="142" y="107"/>
                    <a:pt x="141" y="105"/>
                  </a:cubicBezTo>
                  <a:cubicBezTo>
                    <a:pt x="140" y="103"/>
                    <a:pt x="138" y="102"/>
                    <a:pt x="137" y="100"/>
                  </a:cubicBezTo>
                  <a:cubicBezTo>
                    <a:pt x="131" y="91"/>
                    <a:pt x="123" y="81"/>
                    <a:pt x="113" y="79"/>
                  </a:cubicBezTo>
                  <a:cubicBezTo>
                    <a:pt x="106" y="77"/>
                    <a:pt x="100" y="77"/>
                    <a:pt x="94" y="80"/>
                  </a:cubicBezTo>
                  <a:cubicBezTo>
                    <a:pt x="90" y="81"/>
                    <a:pt x="87" y="83"/>
                    <a:pt x="83" y="83"/>
                  </a:cubicBezTo>
                  <a:cubicBezTo>
                    <a:pt x="81" y="83"/>
                    <a:pt x="78" y="83"/>
                    <a:pt x="76" y="83"/>
                  </a:cubicBezTo>
                  <a:cubicBezTo>
                    <a:pt x="77" y="82"/>
                    <a:pt x="80" y="81"/>
                    <a:pt x="81" y="81"/>
                  </a:cubicBezTo>
                  <a:cubicBezTo>
                    <a:pt x="84" y="80"/>
                    <a:pt x="87" y="79"/>
                    <a:pt x="90" y="78"/>
                  </a:cubicBezTo>
                  <a:cubicBezTo>
                    <a:pt x="96" y="76"/>
                    <a:pt x="102" y="75"/>
                    <a:pt x="107" y="73"/>
                  </a:cubicBezTo>
                  <a:cubicBezTo>
                    <a:pt x="114" y="70"/>
                    <a:pt x="119" y="64"/>
                    <a:pt x="122" y="58"/>
                  </a:cubicBezTo>
                  <a:cubicBezTo>
                    <a:pt x="126" y="51"/>
                    <a:pt x="126" y="43"/>
                    <a:pt x="131" y="37"/>
                  </a:cubicBezTo>
                  <a:cubicBezTo>
                    <a:pt x="132" y="36"/>
                    <a:pt x="133" y="35"/>
                    <a:pt x="134" y="34"/>
                  </a:cubicBezTo>
                  <a:cubicBezTo>
                    <a:pt x="135" y="33"/>
                    <a:pt x="136" y="33"/>
                    <a:pt x="136" y="32"/>
                  </a:cubicBezTo>
                  <a:cubicBezTo>
                    <a:pt x="137" y="32"/>
                    <a:pt x="137" y="32"/>
                    <a:pt x="137" y="32"/>
                  </a:cubicBezTo>
                  <a:cubicBezTo>
                    <a:pt x="138" y="31"/>
                    <a:pt x="138" y="31"/>
                    <a:pt x="138" y="31"/>
                  </a:cubicBezTo>
                  <a:cubicBezTo>
                    <a:pt x="137" y="32"/>
                    <a:pt x="137" y="32"/>
                    <a:pt x="137" y="32"/>
                  </a:cubicBezTo>
                  <a:cubicBezTo>
                    <a:pt x="136" y="32"/>
                    <a:pt x="136" y="32"/>
                    <a:pt x="135" y="32"/>
                  </a:cubicBezTo>
                  <a:cubicBezTo>
                    <a:pt x="134" y="32"/>
                    <a:pt x="134" y="33"/>
                    <a:pt x="133" y="33"/>
                  </a:cubicBezTo>
                  <a:cubicBezTo>
                    <a:pt x="131" y="33"/>
                    <a:pt x="129" y="34"/>
                    <a:pt x="127" y="34"/>
                  </a:cubicBezTo>
                  <a:cubicBezTo>
                    <a:pt x="125" y="35"/>
                    <a:pt x="122" y="35"/>
                    <a:pt x="120" y="35"/>
                  </a:cubicBezTo>
                  <a:cubicBezTo>
                    <a:pt x="110" y="36"/>
                    <a:pt x="97" y="38"/>
                    <a:pt x="90" y="47"/>
                  </a:cubicBezTo>
                  <a:cubicBezTo>
                    <a:pt x="86" y="51"/>
                    <a:pt x="83" y="57"/>
                    <a:pt x="82" y="63"/>
                  </a:cubicBezTo>
                  <a:cubicBezTo>
                    <a:pt x="81" y="67"/>
                    <a:pt x="81" y="71"/>
                    <a:pt x="80" y="75"/>
                  </a:cubicBezTo>
                  <a:cubicBezTo>
                    <a:pt x="79" y="77"/>
                    <a:pt x="77" y="80"/>
                    <a:pt x="76" y="82"/>
                  </a:cubicBezTo>
                  <a:cubicBezTo>
                    <a:pt x="75" y="82"/>
                    <a:pt x="75" y="82"/>
                    <a:pt x="75" y="82"/>
                  </a:cubicBezTo>
                  <a:cubicBezTo>
                    <a:pt x="75" y="82"/>
                    <a:pt x="75" y="82"/>
                    <a:pt x="75" y="82"/>
                  </a:cubicBezTo>
                  <a:cubicBezTo>
                    <a:pt x="76" y="82"/>
                    <a:pt x="76" y="82"/>
                    <a:pt x="76" y="82"/>
                  </a:cubicBezTo>
                  <a:cubicBezTo>
                    <a:pt x="75" y="82"/>
                    <a:pt x="75" y="82"/>
                    <a:pt x="75" y="82"/>
                  </a:cubicBezTo>
                  <a:cubicBezTo>
                    <a:pt x="75" y="81"/>
                    <a:pt x="75" y="81"/>
                    <a:pt x="75" y="81"/>
                  </a:cubicBezTo>
                  <a:cubicBezTo>
                    <a:pt x="75" y="81"/>
                    <a:pt x="75" y="82"/>
                    <a:pt x="75" y="82"/>
                  </a:cubicBezTo>
                  <a:cubicBezTo>
                    <a:pt x="75" y="82"/>
                    <a:pt x="75" y="82"/>
                    <a:pt x="75" y="82"/>
                  </a:cubicBezTo>
                  <a:cubicBezTo>
                    <a:pt x="75" y="80"/>
                    <a:pt x="75" y="77"/>
                    <a:pt x="76" y="75"/>
                  </a:cubicBezTo>
                  <a:cubicBezTo>
                    <a:pt x="76" y="72"/>
                    <a:pt x="77" y="69"/>
                    <a:pt x="78" y="66"/>
                  </a:cubicBezTo>
                  <a:cubicBezTo>
                    <a:pt x="80" y="61"/>
                    <a:pt x="82" y="55"/>
                    <a:pt x="83" y="49"/>
                  </a:cubicBezTo>
                  <a:cubicBezTo>
                    <a:pt x="84" y="42"/>
                    <a:pt x="82" y="35"/>
                    <a:pt x="79" y="28"/>
                  </a:cubicBezTo>
                  <a:cubicBezTo>
                    <a:pt x="75" y="22"/>
                    <a:pt x="69" y="17"/>
                    <a:pt x="66" y="10"/>
                  </a:cubicBezTo>
                  <a:cubicBezTo>
                    <a:pt x="66" y="8"/>
                    <a:pt x="65" y="7"/>
                    <a:pt x="65" y="5"/>
                  </a:cubicBezTo>
                  <a:cubicBezTo>
                    <a:pt x="65" y="4"/>
                    <a:pt x="65" y="3"/>
                    <a:pt x="65" y="3"/>
                  </a:cubicBezTo>
                  <a:cubicBezTo>
                    <a:pt x="65" y="2"/>
                    <a:pt x="65" y="2"/>
                    <a:pt x="65" y="1"/>
                  </a:cubicBezTo>
                  <a:cubicBezTo>
                    <a:pt x="65" y="0"/>
                    <a:pt x="65" y="0"/>
                    <a:pt x="65" y="0"/>
                  </a:cubicBezTo>
                  <a:cubicBezTo>
                    <a:pt x="65" y="1"/>
                    <a:pt x="65" y="1"/>
                    <a:pt x="64" y="2"/>
                  </a:cubicBezTo>
                  <a:cubicBezTo>
                    <a:pt x="64" y="2"/>
                    <a:pt x="64" y="3"/>
                    <a:pt x="64" y="3"/>
                  </a:cubicBezTo>
                  <a:cubicBezTo>
                    <a:pt x="64" y="4"/>
                    <a:pt x="64" y="5"/>
                    <a:pt x="63" y="6"/>
                  </a:cubicBezTo>
                  <a:cubicBezTo>
                    <a:pt x="63" y="8"/>
                    <a:pt x="62" y="10"/>
                    <a:pt x="61" y="11"/>
                  </a:cubicBezTo>
                  <a:cubicBezTo>
                    <a:pt x="61" y="14"/>
                    <a:pt x="60" y="16"/>
                    <a:pt x="59" y="18"/>
                  </a:cubicBezTo>
                  <a:cubicBezTo>
                    <a:pt x="54" y="27"/>
                    <a:pt x="49" y="39"/>
                    <a:pt x="52" y="49"/>
                  </a:cubicBezTo>
                  <a:cubicBezTo>
                    <a:pt x="54" y="55"/>
                    <a:pt x="57" y="61"/>
                    <a:pt x="62" y="65"/>
                  </a:cubicBezTo>
                  <a:cubicBezTo>
                    <a:pt x="65" y="68"/>
                    <a:pt x="68" y="70"/>
                    <a:pt x="70" y="73"/>
                  </a:cubicBezTo>
                  <a:cubicBezTo>
                    <a:pt x="72" y="76"/>
                    <a:pt x="73" y="79"/>
                    <a:pt x="75" y="82"/>
                  </a:cubicBezTo>
                  <a:cubicBezTo>
                    <a:pt x="73" y="81"/>
                    <a:pt x="71" y="79"/>
                    <a:pt x="70" y="78"/>
                  </a:cubicBezTo>
                  <a:cubicBezTo>
                    <a:pt x="67" y="76"/>
                    <a:pt x="65" y="73"/>
                    <a:pt x="63" y="71"/>
                  </a:cubicBezTo>
                  <a:cubicBezTo>
                    <a:pt x="59" y="67"/>
                    <a:pt x="56" y="62"/>
                    <a:pt x="52" y="58"/>
                  </a:cubicBezTo>
                  <a:cubicBezTo>
                    <a:pt x="46" y="53"/>
                    <a:pt x="38" y="51"/>
                    <a:pt x="31" y="51"/>
                  </a:cubicBezTo>
                  <a:cubicBezTo>
                    <a:pt x="28" y="50"/>
                    <a:pt x="25" y="51"/>
                    <a:pt x="22" y="51"/>
                  </a:cubicBezTo>
                  <a:cubicBezTo>
                    <a:pt x="17" y="52"/>
                    <a:pt x="13" y="52"/>
                    <a:pt x="9" y="51"/>
                  </a:cubicBezTo>
                  <a:cubicBezTo>
                    <a:pt x="7" y="51"/>
                    <a:pt x="6" y="50"/>
                    <a:pt x="4" y="50"/>
                  </a:cubicBezTo>
                  <a:cubicBezTo>
                    <a:pt x="4" y="50"/>
                    <a:pt x="3" y="49"/>
                    <a:pt x="2" y="49"/>
                  </a:cubicBezTo>
                  <a:cubicBezTo>
                    <a:pt x="1" y="48"/>
                    <a:pt x="1" y="48"/>
                    <a:pt x="1" y="48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1" y="48"/>
                    <a:pt x="1" y="48"/>
                    <a:pt x="1" y="49"/>
                  </a:cubicBezTo>
                  <a:cubicBezTo>
                    <a:pt x="2" y="49"/>
                    <a:pt x="2" y="49"/>
                    <a:pt x="2" y="50"/>
                  </a:cubicBezTo>
                  <a:cubicBezTo>
                    <a:pt x="3" y="50"/>
                    <a:pt x="3" y="51"/>
                    <a:pt x="4" y="52"/>
                  </a:cubicBezTo>
                  <a:cubicBezTo>
                    <a:pt x="5" y="53"/>
                    <a:pt x="7" y="55"/>
                    <a:pt x="8" y="56"/>
                  </a:cubicBezTo>
                  <a:cubicBezTo>
                    <a:pt x="9" y="58"/>
                    <a:pt x="11" y="60"/>
                    <a:pt x="12" y="62"/>
                  </a:cubicBezTo>
                  <a:cubicBezTo>
                    <a:pt x="17" y="71"/>
                    <a:pt x="24" y="81"/>
                    <a:pt x="35" y="84"/>
                  </a:cubicBezTo>
                  <a:cubicBezTo>
                    <a:pt x="41" y="86"/>
                    <a:pt x="47" y="86"/>
                    <a:pt x="54" y="84"/>
                  </a:cubicBezTo>
                  <a:cubicBezTo>
                    <a:pt x="57" y="83"/>
                    <a:pt x="61" y="82"/>
                    <a:pt x="65" y="82"/>
                  </a:cubicBezTo>
                  <a:cubicBezTo>
                    <a:pt x="68" y="82"/>
                    <a:pt x="71" y="82"/>
                    <a:pt x="75" y="82"/>
                  </a:cubicBezTo>
                  <a:cubicBezTo>
                    <a:pt x="75" y="82"/>
                    <a:pt x="75" y="82"/>
                    <a:pt x="75" y="82"/>
                  </a:cubicBezTo>
                  <a:cubicBezTo>
                    <a:pt x="74" y="83"/>
                    <a:pt x="74" y="83"/>
                    <a:pt x="74" y="83"/>
                  </a:cubicBezTo>
                  <a:cubicBezTo>
                    <a:pt x="73" y="83"/>
                    <a:pt x="72" y="83"/>
                    <a:pt x="72" y="83"/>
                  </a:cubicBezTo>
                  <a:cubicBezTo>
                    <a:pt x="72" y="83"/>
                    <a:pt x="73" y="83"/>
                    <a:pt x="73" y="83"/>
                  </a:cubicBezTo>
                  <a:cubicBezTo>
                    <a:pt x="71" y="84"/>
                    <a:pt x="70" y="84"/>
                    <a:pt x="68" y="84"/>
                  </a:cubicBezTo>
                  <a:cubicBezTo>
                    <a:pt x="65" y="85"/>
                    <a:pt x="62" y="86"/>
                    <a:pt x="59" y="86"/>
                  </a:cubicBezTo>
                  <a:cubicBezTo>
                    <a:pt x="54" y="87"/>
                    <a:pt x="47" y="87"/>
                    <a:pt x="42" y="89"/>
                  </a:cubicBezTo>
                  <a:cubicBezTo>
                    <a:pt x="35" y="91"/>
                    <a:pt x="29" y="97"/>
                    <a:pt x="25" y="103"/>
                  </a:cubicBezTo>
                  <a:cubicBezTo>
                    <a:pt x="21" y="109"/>
                    <a:pt x="19" y="117"/>
                    <a:pt x="14" y="122"/>
                  </a:cubicBezTo>
                  <a:cubicBezTo>
                    <a:pt x="13" y="123"/>
                    <a:pt x="12" y="124"/>
                    <a:pt x="10" y="125"/>
                  </a:cubicBezTo>
                  <a:cubicBezTo>
                    <a:pt x="10" y="125"/>
                    <a:pt x="9" y="126"/>
                    <a:pt x="8" y="126"/>
                  </a:cubicBezTo>
                  <a:cubicBezTo>
                    <a:pt x="7" y="127"/>
                    <a:pt x="7" y="127"/>
                    <a:pt x="7" y="127"/>
                  </a:cubicBezTo>
                  <a:cubicBezTo>
                    <a:pt x="6" y="127"/>
                    <a:pt x="6" y="127"/>
                    <a:pt x="6" y="127"/>
                  </a:cubicBezTo>
                  <a:cubicBezTo>
                    <a:pt x="7" y="127"/>
                    <a:pt x="7" y="127"/>
                    <a:pt x="8" y="127"/>
                  </a:cubicBezTo>
                  <a:cubicBezTo>
                    <a:pt x="8" y="127"/>
                    <a:pt x="9" y="127"/>
                    <a:pt x="9" y="127"/>
                  </a:cubicBezTo>
                  <a:cubicBezTo>
                    <a:pt x="10" y="127"/>
                    <a:pt x="11" y="126"/>
                    <a:pt x="12" y="126"/>
                  </a:cubicBezTo>
                  <a:cubicBezTo>
                    <a:pt x="14" y="126"/>
                    <a:pt x="16" y="126"/>
                    <a:pt x="18" y="125"/>
                  </a:cubicBezTo>
                  <a:cubicBezTo>
                    <a:pt x="20" y="125"/>
                    <a:pt x="22" y="125"/>
                    <a:pt x="25" y="125"/>
                  </a:cubicBezTo>
                  <a:cubicBezTo>
                    <a:pt x="35" y="126"/>
                    <a:pt x="48" y="125"/>
                    <a:pt x="56" y="117"/>
                  </a:cubicBezTo>
                  <a:cubicBezTo>
                    <a:pt x="60" y="113"/>
                    <a:pt x="64" y="108"/>
                    <a:pt x="66" y="102"/>
                  </a:cubicBezTo>
                  <a:cubicBezTo>
                    <a:pt x="67" y="98"/>
                    <a:pt x="67" y="94"/>
                    <a:pt x="69" y="91"/>
                  </a:cubicBezTo>
                  <a:cubicBezTo>
                    <a:pt x="70" y="88"/>
                    <a:pt x="72" y="86"/>
                    <a:pt x="74" y="84"/>
                  </a:cubicBezTo>
                  <a:cubicBezTo>
                    <a:pt x="74" y="84"/>
                    <a:pt x="74" y="84"/>
                    <a:pt x="74" y="84"/>
                  </a:cubicBezTo>
                  <a:cubicBezTo>
                    <a:pt x="74" y="84"/>
                    <a:pt x="74" y="84"/>
                    <a:pt x="74" y="84"/>
                  </a:cubicBezTo>
                  <a:cubicBezTo>
                    <a:pt x="74" y="84"/>
                    <a:pt x="74" y="84"/>
                    <a:pt x="74" y="84"/>
                  </a:cubicBezTo>
                  <a:cubicBezTo>
                    <a:pt x="75" y="84"/>
                    <a:pt x="75" y="84"/>
                    <a:pt x="75" y="84"/>
                  </a:cubicBezTo>
                  <a:cubicBezTo>
                    <a:pt x="74" y="86"/>
                    <a:pt x="74" y="87"/>
                    <a:pt x="73" y="89"/>
                  </a:cubicBezTo>
                  <a:cubicBezTo>
                    <a:pt x="72" y="92"/>
                    <a:pt x="71" y="94"/>
                    <a:pt x="70" y="97"/>
                  </a:cubicBezTo>
                  <a:cubicBezTo>
                    <a:pt x="68" y="103"/>
                    <a:pt x="65" y="108"/>
                    <a:pt x="63" y="113"/>
                  </a:cubicBezTo>
                  <a:cubicBezTo>
                    <a:pt x="61" y="120"/>
                    <a:pt x="62" y="128"/>
                    <a:pt x="65" y="135"/>
                  </a:cubicBezTo>
                  <a:cubicBezTo>
                    <a:pt x="68" y="142"/>
                    <a:pt x="74" y="147"/>
                    <a:pt x="75" y="155"/>
                  </a:cubicBezTo>
                  <a:cubicBezTo>
                    <a:pt x="76" y="156"/>
                    <a:pt x="76" y="158"/>
                    <a:pt x="76" y="159"/>
                  </a:cubicBezTo>
                  <a:cubicBezTo>
                    <a:pt x="76" y="160"/>
                    <a:pt x="76" y="161"/>
                    <a:pt x="76" y="162"/>
                  </a:cubicBezTo>
                  <a:cubicBezTo>
                    <a:pt x="76" y="162"/>
                    <a:pt x="76" y="163"/>
                    <a:pt x="76" y="163"/>
                  </a:cubicBezTo>
                  <a:cubicBezTo>
                    <a:pt x="76" y="164"/>
                    <a:pt x="76" y="164"/>
                    <a:pt x="76" y="164"/>
                  </a:cubicBezTo>
                  <a:moveTo>
                    <a:pt x="75" y="82"/>
                  </a:moveTo>
                  <a:cubicBezTo>
                    <a:pt x="75" y="83"/>
                    <a:pt x="75" y="83"/>
                    <a:pt x="75" y="83"/>
                  </a:cubicBezTo>
                  <a:cubicBezTo>
                    <a:pt x="75" y="83"/>
                    <a:pt x="75" y="83"/>
                    <a:pt x="75" y="83"/>
                  </a:cubicBezTo>
                  <a:cubicBezTo>
                    <a:pt x="75" y="82"/>
                    <a:pt x="75" y="82"/>
                    <a:pt x="75" y="82"/>
                  </a:cubicBezTo>
                  <a:moveTo>
                    <a:pt x="75" y="83"/>
                  </a:moveTo>
                  <a:cubicBezTo>
                    <a:pt x="75" y="83"/>
                    <a:pt x="75" y="83"/>
                    <a:pt x="75" y="83"/>
                  </a:cubicBezTo>
                  <a:cubicBezTo>
                    <a:pt x="75" y="83"/>
                    <a:pt x="75" y="83"/>
                    <a:pt x="75" y="83"/>
                  </a:cubicBezTo>
                  <a:cubicBezTo>
                    <a:pt x="74" y="83"/>
                    <a:pt x="74" y="83"/>
                    <a:pt x="74" y="83"/>
                  </a:cubicBezTo>
                  <a:cubicBezTo>
                    <a:pt x="75" y="83"/>
                    <a:pt x="75" y="83"/>
                    <a:pt x="75" y="83"/>
                  </a:cubicBezTo>
                  <a:moveTo>
                    <a:pt x="76" y="82"/>
                  </a:moveTo>
                  <a:cubicBezTo>
                    <a:pt x="75" y="83"/>
                    <a:pt x="75" y="83"/>
                    <a:pt x="75" y="83"/>
                  </a:cubicBezTo>
                  <a:cubicBezTo>
                    <a:pt x="75" y="82"/>
                    <a:pt x="75" y="82"/>
                    <a:pt x="75" y="82"/>
                  </a:cubicBezTo>
                  <a:cubicBezTo>
                    <a:pt x="76" y="82"/>
                    <a:pt x="76" y="82"/>
                    <a:pt x="76" y="82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6" name="Freeform 93"/>
            <p:cNvSpPr>
              <a:spLocks noEditPoints="1"/>
            </p:cNvSpPr>
            <p:nvPr/>
          </p:nvSpPr>
          <p:spPr bwMode="auto">
            <a:xfrm>
              <a:off x="9193163" y="-4171304"/>
              <a:ext cx="601663" cy="661988"/>
            </a:xfrm>
            <a:custGeom>
              <a:avLst/>
              <a:gdLst>
                <a:gd name="T0" fmla="*/ 73 w 142"/>
                <a:gd name="T1" fmla="*/ 154 h 156"/>
                <a:gd name="T2" fmla="*/ 80 w 142"/>
                <a:gd name="T3" fmla="*/ 141 h 156"/>
                <a:gd name="T4" fmla="*/ 75 w 142"/>
                <a:gd name="T5" fmla="*/ 87 h 156"/>
                <a:gd name="T6" fmla="*/ 81 w 142"/>
                <a:gd name="T7" fmla="*/ 89 h 156"/>
                <a:gd name="T8" fmla="*/ 133 w 142"/>
                <a:gd name="T9" fmla="*/ 105 h 156"/>
                <a:gd name="T10" fmla="*/ 141 w 142"/>
                <a:gd name="T11" fmla="*/ 108 h 156"/>
                <a:gd name="T12" fmla="*/ 140 w 142"/>
                <a:gd name="T13" fmla="*/ 106 h 156"/>
                <a:gd name="T14" fmla="*/ 130 w 142"/>
                <a:gd name="T15" fmla="*/ 95 h 156"/>
                <a:gd name="T16" fmla="*/ 79 w 142"/>
                <a:gd name="T17" fmla="*/ 79 h 156"/>
                <a:gd name="T18" fmla="*/ 85 w 142"/>
                <a:gd name="T19" fmla="*/ 74 h 156"/>
                <a:gd name="T20" fmla="*/ 124 w 142"/>
                <a:gd name="T21" fmla="*/ 35 h 156"/>
                <a:gd name="T22" fmla="*/ 130 w 142"/>
                <a:gd name="T23" fmla="*/ 30 h 156"/>
                <a:gd name="T24" fmla="*/ 129 w 142"/>
                <a:gd name="T25" fmla="*/ 30 h 156"/>
                <a:gd name="T26" fmla="*/ 114 w 142"/>
                <a:gd name="T27" fmla="*/ 33 h 156"/>
                <a:gd name="T28" fmla="*/ 76 w 142"/>
                <a:gd name="T29" fmla="*/ 71 h 156"/>
                <a:gd name="T30" fmla="*/ 71 w 142"/>
                <a:gd name="T31" fmla="*/ 78 h 156"/>
                <a:gd name="T32" fmla="*/ 71 w 142"/>
                <a:gd name="T33" fmla="*/ 77 h 156"/>
                <a:gd name="T34" fmla="*/ 72 w 142"/>
                <a:gd name="T35" fmla="*/ 72 h 156"/>
                <a:gd name="T36" fmla="*/ 74 w 142"/>
                <a:gd name="T37" fmla="*/ 27 h 156"/>
                <a:gd name="T38" fmla="*/ 61 w 142"/>
                <a:gd name="T39" fmla="*/ 2 h 156"/>
                <a:gd name="T40" fmla="*/ 61 w 142"/>
                <a:gd name="T41" fmla="*/ 1 h 156"/>
                <a:gd name="T42" fmla="*/ 58 w 142"/>
                <a:gd name="T43" fmla="*/ 11 h 156"/>
                <a:gd name="T44" fmla="*/ 58 w 142"/>
                <a:gd name="T45" fmla="*/ 62 h 156"/>
                <a:gd name="T46" fmla="*/ 66 w 142"/>
                <a:gd name="T47" fmla="*/ 74 h 156"/>
                <a:gd name="T48" fmla="*/ 29 w 142"/>
                <a:gd name="T49" fmla="*/ 48 h 156"/>
                <a:gd name="T50" fmla="*/ 4 w 142"/>
                <a:gd name="T51" fmla="*/ 47 h 156"/>
                <a:gd name="T52" fmla="*/ 0 w 142"/>
                <a:gd name="T53" fmla="*/ 45 h 156"/>
                <a:gd name="T54" fmla="*/ 3 w 142"/>
                <a:gd name="T55" fmla="*/ 49 h 156"/>
                <a:gd name="T56" fmla="*/ 33 w 142"/>
                <a:gd name="T57" fmla="*/ 80 h 156"/>
                <a:gd name="T58" fmla="*/ 71 w 142"/>
                <a:gd name="T59" fmla="*/ 78 h 156"/>
                <a:gd name="T60" fmla="*/ 68 w 142"/>
                <a:gd name="T61" fmla="*/ 79 h 156"/>
                <a:gd name="T62" fmla="*/ 56 w 142"/>
                <a:gd name="T63" fmla="*/ 82 h 156"/>
                <a:gd name="T64" fmla="*/ 13 w 142"/>
                <a:gd name="T65" fmla="*/ 116 h 156"/>
                <a:gd name="T66" fmla="*/ 6 w 142"/>
                <a:gd name="T67" fmla="*/ 121 h 156"/>
                <a:gd name="T68" fmla="*/ 8 w 142"/>
                <a:gd name="T69" fmla="*/ 121 h 156"/>
                <a:gd name="T70" fmla="*/ 23 w 142"/>
                <a:gd name="T71" fmla="*/ 119 h 156"/>
                <a:gd name="T72" fmla="*/ 65 w 142"/>
                <a:gd name="T73" fmla="*/ 86 h 156"/>
                <a:gd name="T74" fmla="*/ 70 w 142"/>
                <a:gd name="T75" fmla="*/ 80 h 156"/>
                <a:gd name="T76" fmla="*/ 69 w 142"/>
                <a:gd name="T77" fmla="*/ 84 h 156"/>
                <a:gd name="T78" fmla="*/ 62 w 142"/>
                <a:gd name="T79" fmla="*/ 129 h 156"/>
                <a:gd name="T80" fmla="*/ 72 w 142"/>
                <a:gd name="T81" fmla="*/ 154 h 156"/>
                <a:gd name="T82" fmla="*/ 71 w 142"/>
                <a:gd name="T83" fmla="*/ 78 h 156"/>
                <a:gd name="T84" fmla="*/ 71 w 142"/>
                <a:gd name="T85" fmla="*/ 78 h 156"/>
                <a:gd name="T86" fmla="*/ 71 w 142"/>
                <a:gd name="T87" fmla="*/ 79 h 156"/>
                <a:gd name="T88" fmla="*/ 71 w 142"/>
                <a:gd name="T89" fmla="*/ 78 h 156"/>
                <a:gd name="T90" fmla="*/ 71 w 142"/>
                <a:gd name="T91" fmla="*/ 78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42" h="156">
                  <a:moveTo>
                    <a:pt x="72" y="156"/>
                  </a:moveTo>
                  <a:cubicBezTo>
                    <a:pt x="72" y="156"/>
                    <a:pt x="72" y="155"/>
                    <a:pt x="72" y="155"/>
                  </a:cubicBezTo>
                  <a:cubicBezTo>
                    <a:pt x="72" y="155"/>
                    <a:pt x="73" y="154"/>
                    <a:pt x="73" y="154"/>
                  </a:cubicBezTo>
                  <a:cubicBezTo>
                    <a:pt x="73" y="153"/>
                    <a:pt x="73" y="152"/>
                    <a:pt x="74" y="151"/>
                  </a:cubicBezTo>
                  <a:cubicBezTo>
                    <a:pt x="74" y="150"/>
                    <a:pt x="75" y="148"/>
                    <a:pt x="76" y="146"/>
                  </a:cubicBezTo>
                  <a:cubicBezTo>
                    <a:pt x="77" y="144"/>
                    <a:pt x="78" y="142"/>
                    <a:pt x="80" y="141"/>
                  </a:cubicBezTo>
                  <a:cubicBezTo>
                    <a:pt x="85" y="132"/>
                    <a:pt x="91" y="122"/>
                    <a:pt x="89" y="111"/>
                  </a:cubicBezTo>
                  <a:cubicBezTo>
                    <a:pt x="88" y="105"/>
                    <a:pt x="86" y="100"/>
                    <a:pt x="82" y="95"/>
                  </a:cubicBezTo>
                  <a:cubicBezTo>
                    <a:pt x="79" y="93"/>
                    <a:pt x="76" y="90"/>
                    <a:pt x="75" y="87"/>
                  </a:cubicBezTo>
                  <a:cubicBezTo>
                    <a:pt x="74" y="85"/>
                    <a:pt x="73" y="83"/>
                    <a:pt x="72" y="81"/>
                  </a:cubicBezTo>
                  <a:cubicBezTo>
                    <a:pt x="73" y="82"/>
                    <a:pt x="74" y="83"/>
                    <a:pt x="74" y="83"/>
                  </a:cubicBezTo>
                  <a:cubicBezTo>
                    <a:pt x="77" y="85"/>
                    <a:pt x="79" y="87"/>
                    <a:pt x="81" y="89"/>
                  </a:cubicBezTo>
                  <a:cubicBezTo>
                    <a:pt x="84" y="93"/>
                    <a:pt x="88" y="98"/>
                    <a:pt x="92" y="101"/>
                  </a:cubicBezTo>
                  <a:cubicBezTo>
                    <a:pt x="98" y="105"/>
                    <a:pt x="105" y="107"/>
                    <a:pt x="112" y="107"/>
                  </a:cubicBezTo>
                  <a:cubicBezTo>
                    <a:pt x="119" y="107"/>
                    <a:pt x="126" y="104"/>
                    <a:pt x="133" y="105"/>
                  </a:cubicBezTo>
                  <a:cubicBezTo>
                    <a:pt x="135" y="105"/>
                    <a:pt x="136" y="106"/>
                    <a:pt x="138" y="106"/>
                  </a:cubicBezTo>
                  <a:cubicBezTo>
                    <a:pt x="138" y="106"/>
                    <a:pt x="139" y="107"/>
                    <a:pt x="140" y="107"/>
                  </a:cubicBezTo>
                  <a:cubicBezTo>
                    <a:pt x="141" y="108"/>
                    <a:pt x="141" y="108"/>
                    <a:pt x="141" y="108"/>
                  </a:cubicBezTo>
                  <a:cubicBezTo>
                    <a:pt x="142" y="108"/>
                    <a:pt x="142" y="108"/>
                    <a:pt x="142" y="108"/>
                  </a:cubicBezTo>
                  <a:cubicBezTo>
                    <a:pt x="141" y="107"/>
                    <a:pt x="141" y="107"/>
                    <a:pt x="141" y="107"/>
                  </a:cubicBezTo>
                  <a:cubicBezTo>
                    <a:pt x="140" y="106"/>
                    <a:pt x="140" y="106"/>
                    <a:pt x="140" y="106"/>
                  </a:cubicBezTo>
                  <a:cubicBezTo>
                    <a:pt x="139" y="105"/>
                    <a:pt x="139" y="105"/>
                    <a:pt x="138" y="104"/>
                  </a:cubicBezTo>
                  <a:cubicBezTo>
                    <a:pt x="137" y="103"/>
                    <a:pt x="135" y="102"/>
                    <a:pt x="134" y="100"/>
                  </a:cubicBezTo>
                  <a:cubicBezTo>
                    <a:pt x="133" y="98"/>
                    <a:pt x="131" y="97"/>
                    <a:pt x="130" y="95"/>
                  </a:cubicBezTo>
                  <a:cubicBezTo>
                    <a:pt x="125" y="86"/>
                    <a:pt x="117" y="77"/>
                    <a:pt x="107" y="75"/>
                  </a:cubicBezTo>
                  <a:cubicBezTo>
                    <a:pt x="101" y="73"/>
                    <a:pt x="95" y="74"/>
                    <a:pt x="89" y="76"/>
                  </a:cubicBezTo>
                  <a:cubicBezTo>
                    <a:pt x="86" y="77"/>
                    <a:pt x="82" y="79"/>
                    <a:pt x="79" y="79"/>
                  </a:cubicBezTo>
                  <a:cubicBezTo>
                    <a:pt x="76" y="79"/>
                    <a:pt x="74" y="79"/>
                    <a:pt x="72" y="79"/>
                  </a:cubicBezTo>
                  <a:cubicBezTo>
                    <a:pt x="73" y="78"/>
                    <a:pt x="76" y="77"/>
                    <a:pt x="77" y="77"/>
                  </a:cubicBezTo>
                  <a:cubicBezTo>
                    <a:pt x="80" y="76"/>
                    <a:pt x="82" y="75"/>
                    <a:pt x="85" y="74"/>
                  </a:cubicBezTo>
                  <a:cubicBezTo>
                    <a:pt x="91" y="73"/>
                    <a:pt x="96" y="72"/>
                    <a:pt x="101" y="69"/>
                  </a:cubicBezTo>
                  <a:cubicBezTo>
                    <a:pt x="108" y="67"/>
                    <a:pt x="113" y="61"/>
                    <a:pt x="116" y="55"/>
                  </a:cubicBezTo>
                  <a:cubicBezTo>
                    <a:pt x="119" y="49"/>
                    <a:pt x="120" y="41"/>
                    <a:pt x="124" y="35"/>
                  </a:cubicBezTo>
                  <a:cubicBezTo>
                    <a:pt x="125" y="34"/>
                    <a:pt x="126" y="33"/>
                    <a:pt x="128" y="32"/>
                  </a:cubicBezTo>
                  <a:cubicBezTo>
                    <a:pt x="128" y="32"/>
                    <a:pt x="129" y="31"/>
                    <a:pt x="129" y="31"/>
                  </a:cubicBezTo>
                  <a:cubicBezTo>
                    <a:pt x="130" y="30"/>
                    <a:pt x="130" y="30"/>
                    <a:pt x="130" y="30"/>
                  </a:cubicBezTo>
                  <a:cubicBezTo>
                    <a:pt x="131" y="30"/>
                    <a:pt x="131" y="30"/>
                    <a:pt x="131" y="30"/>
                  </a:cubicBezTo>
                  <a:cubicBezTo>
                    <a:pt x="130" y="30"/>
                    <a:pt x="130" y="30"/>
                    <a:pt x="130" y="30"/>
                  </a:cubicBezTo>
                  <a:cubicBezTo>
                    <a:pt x="129" y="30"/>
                    <a:pt x="129" y="30"/>
                    <a:pt x="129" y="30"/>
                  </a:cubicBezTo>
                  <a:cubicBezTo>
                    <a:pt x="128" y="31"/>
                    <a:pt x="127" y="31"/>
                    <a:pt x="126" y="31"/>
                  </a:cubicBezTo>
                  <a:cubicBezTo>
                    <a:pt x="124" y="32"/>
                    <a:pt x="123" y="32"/>
                    <a:pt x="121" y="32"/>
                  </a:cubicBezTo>
                  <a:cubicBezTo>
                    <a:pt x="118" y="33"/>
                    <a:pt x="116" y="33"/>
                    <a:pt x="114" y="33"/>
                  </a:cubicBezTo>
                  <a:cubicBezTo>
                    <a:pt x="104" y="34"/>
                    <a:pt x="92" y="36"/>
                    <a:pt x="85" y="44"/>
                  </a:cubicBezTo>
                  <a:cubicBezTo>
                    <a:pt x="81" y="49"/>
                    <a:pt x="78" y="54"/>
                    <a:pt x="78" y="60"/>
                  </a:cubicBezTo>
                  <a:cubicBezTo>
                    <a:pt x="77" y="64"/>
                    <a:pt x="77" y="68"/>
                    <a:pt x="76" y="71"/>
                  </a:cubicBezTo>
                  <a:cubicBezTo>
                    <a:pt x="74" y="74"/>
                    <a:pt x="73" y="76"/>
                    <a:pt x="72" y="78"/>
                  </a:cubicBezTo>
                  <a:cubicBezTo>
                    <a:pt x="71" y="78"/>
                    <a:pt x="71" y="78"/>
                    <a:pt x="71" y="78"/>
                  </a:cubicBezTo>
                  <a:cubicBezTo>
                    <a:pt x="71" y="78"/>
                    <a:pt x="71" y="78"/>
                    <a:pt x="71" y="78"/>
                  </a:cubicBezTo>
                  <a:cubicBezTo>
                    <a:pt x="72" y="78"/>
                    <a:pt x="72" y="78"/>
                    <a:pt x="72" y="78"/>
                  </a:cubicBezTo>
                  <a:cubicBezTo>
                    <a:pt x="71" y="78"/>
                    <a:pt x="71" y="78"/>
                    <a:pt x="71" y="78"/>
                  </a:cubicBezTo>
                  <a:cubicBezTo>
                    <a:pt x="71" y="77"/>
                    <a:pt x="71" y="77"/>
                    <a:pt x="71" y="77"/>
                  </a:cubicBezTo>
                  <a:cubicBezTo>
                    <a:pt x="71" y="77"/>
                    <a:pt x="71" y="78"/>
                    <a:pt x="71" y="78"/>
                  </a:cubicBezTo>
                  <a:cubicBezTo>
                    <a:pt x="71" y="78"/>
                    <a:pt x="71" y="78"/>
                    <a:pt x="71" y="78"/>
                  </a:cubicBezTo>
                  <a:cubicBezTo>
                    <a:pt x="71" y="76"/>
                    <a:pt x="71" y="73"/>
                    <a:pt x="72" y="72"/>
                  </a:cubicBezTo>
                  <a:cubicBezTo>
                    <a:pt x="72" y="69"/>
                    <a:pt x="73" y="66"/>
                    <a:pt x="74" y="63"/>
                  </a:cubicBezTo>
                  <a:cubicBezTo>
                    <a:pt x="76" y="58"/>
                    <a:pt x="78" y="52"/>
                    <a:pt x="79" y="47"/>
                  </a:cubicBezTo>
                  <a:cubicBezTo>
                    <a:pt x="80" y="40"/>
                    <a:pt x="78" y="33"/>
                    <a:pt x="74" y="27"/>
                  </a:cubicBezTo>
                  <a:cubicBezTo>
                    <a:pt x="71" y="20"/>
                    <a:pt x="65" y="16"/>
                    <a:pt x="63" y="9"/>
                  </a:cubicBezTo>
                  <a:cubicBezTo>
                    <a:pt x="62" y="8"/>
                    <a:pt x="62" y="6"/>
                    <a:pt x="62" y="5"/>
                  </a:cubicBezTo>
                  <a:cubicBezTo>
                    <a:pt x="61" y="4"/>
                    <a:pt x="61" y="3"/>
                    <a:pt x="61" y="2"/>
                  </a:cubicBezTo>
                  <a:cubicBezTo>
                    <a:pt x="61" y="2"/>
                    <a:pt x="61" y="1"/>
                    <a:pt x="61" y="1"/>
                  </a:cubicBezTo>
                  <a:cubicBezTo>
                    <a:pt x="61" y="0"/>
                    <a:pt x="61" y="0"/>
                    <a:pt x="61" y="0"/>
                  </a:cubicBezTo>
                  <a:cubicBezTo>
                    <a:pt x="61" y="1"/>
                    <a:pt x="61" y="1"/>
                    <a:pt x="61" y="1"/>
                  </a:cubicBezTo>
                  <a:cubicBezTo>
                    <a:pt x="61" y="2"/>
                    <a:pt x="61" y="2"/>
                    <a:pt x="61" y="3"/>
                  </a:cubicBezTo>
                  <a:cubicBezTo>
                    <a:pt x="60" y="4"/>
                    <a:pt x="60" y="4"/>
                    <a:pt x="60" y="5"/>
                  </a:cubicBezTo>
                  <a:cubicBezTo>
                    <a:pt x="59" y="7"/>
                    <a:pt x="59" y="9"/>
                    <a:pt x="58" y="11"/>
                  </a:cubicBezTo>
                  <a:cubicBezTo>
                    <a:pt x="57" y="13"/>
                    <a:pt x="56" y="15"/>
                    <a:pt x="55" y="17"/>
                  </a:cubicBezTo>
                  <a:cubicBezTo>
                    <a:pt x="50" y="26"/>
                    <a:pt x="46" y="37"/>
                    <a:pt x="49" y="47"/>
                  </a:cubicBezTo>
                  <a:cubicBezTo>
                    <a:pt x="50" y="53"/>
                    <a:pt x="54" y="58"/>
                    <a:pt x="58" y="62"/>
                  </a:cubicBezTo>
                  <a:cubicBezTo>
                    <a:pt x="61" y="64"/>
                    <a:pt x="64" y="66"/>
                    <a:pt x="66" y="69"/>
                  </a:cubicBezTo>
                  <a:cubicBezTo>
                    <a:pt x="68" y="72"/>
                    <a:pt x="69" y="75"/>
                    <a:pt x="71" y="78"/>
                  </a:cubicBezTo>
                  <a:cubicBezTo>
                    <a:pt x="69" y="77"/>
                    <a:pt x="67" y="75"/>
                    <a:pt x="66" y="74"/>
                  </a:cubicBezTo>
                  <a:cubicBezTo>
                    <a:pt x="64" y="72"/>
                    <a:pt x="61" y="70"/>
                    <a:pt x="60" y="68"/>
                  </a:cubicBezTo>
                  <a:cubicBezTo>
                    <a:pt x="56" y="63"/>
                    <a:pt x="53" y="59"/>
                    <a:pt x="49" y="55"/>
                  </a:cubicBezTo>
                  <a:cubicBezTo>
                    <a:pt x="43" y="50"/>
                    <a:pt x="36" y="48"/>
                    <a:pt x="29" y="48"/>
                  </a:cubicBezTo>
                  <a:cubicBezTo>
                    <a:pt x="26" y="48"/>
                    <a:pt x="23" y="48"/>
                    <a:pt x="20" y="49"/>
                  </a:cubicBezTo>
                  <a:cubicBezTo>
                    <a:pt x="16" y="49"/>
                    <a:pt x="12" y="50"/>
                    <a:pt x="8" y="49"/>
                  </a:cubicBezTo>
                  <a:cubicBezTo>
                    <a:pt x="6" y="48"/>
                    <a:pt x="5" y="48"/>
                    <a:pt x="4" y="47"/>
                  </a:cubicBezTo>
                  <a:cubicBezTo>
                    <a:pt x="3" y="47"/>
                    <a:pt x="2" y="47"/>
                    <a:pt x="1" y="46"/>
                  </a:cubicBezTo>
                  <a:cubicBezTo>
                    <a:pt x="0" y="46"/>
                    <a:pt x="0" y="46"/>
                    <a:pt x="0" y="46"/>
                  </a:cubicBezTo>
                  <a:cubicBezTo>
                    <a:pt x="0" y="45"/>
                    <a:pt x="0" y="45"/>
                    <a:pt x="0" y="45"/>
                  </a:cubicBezTo>
                  <a:cubicBezTo>
                    <a:pt x="0" y="46"/>
                    <a:pt x="0" y="46"/>
                    <a:pt x="1" y="46"/>
                  </a:cubicBezTo>
                  <a:cubicBezTo>
                    <a:pt x="2" y="47"/>
                    <a:pt x="2" y="47"/>
                    <a:pt x="2" y="47"/>
                  </a:cubicBezTo>
                  <a:cubicBezTo>
                    <a:pt x="2" y="48"/>
                    <a:pt x="3" y="48"/>
                    <a:pt x="3" y="49"/>
                  </a:cubicBezTo>
                  <a:cubicBezTo>
                    <a:pt x="5" y="50"/>
                    <a:pt x="6" y="52"/>
                    <a:pt x="7" y="53"/>
                  </a:cubicBezTo>
                  <a:cubicBezTo>
                    <a:pt x="8" y="55"/>
                    <a:pt x="9" y="57"/>
                    <a:pt x="11" y="59"/>
                  </a:cubicBezTo>
                  <a:cubicBezTo>
                    <a:pt x="16" y="68"/>
                    <a:pt x="23" y="77"/>
                    <a:pt x="33" y="80"/>
                  </a:cubicBezTo>
                  <a:cubicBezTo>
                    <a:pt x="39" y="82"/>
                    <a:pt x="45" y="82"/>
                    <a:pt x="51" y="80"/>
                  </a:cubicBezTo>
                  <a:cubicBezTo>
                    <a:pt x="54" y="79"/>
                    <a:pt x="57" y="78"/>
                    <a:pt x="61" y="78"/>
                  </a:cubicBezTo>
                  <a:cubicBezTo>
                    <a:pt x="64" y="78"/>
                    <a:pt x="68" y="78"/>
                    <a:pt x="71" y="78"/>
                  </a:cubicBezTo>
                  <a:cubicBezTo>
                    <a:pt x="71" y="78"/>
                    <a:pt x="71" y="78"/>
                    <a:pt x="71" y="78"/>
                  </a:cubicBezTo>
                  <a:cubicBezTo>
                    <a:pt x="70" y="79"/>
                    <a:pt x="70" y="79"/>
                    <a:pt x="70" y="79"/>
                  </a:cubicBezTo>
                  <a:cubicBezTo>
                    <a:pt x="69" y="79"/>
                    <a:pt x="69" y="79"/>
                    <a:pt x="68" y="79"/>
                  </a:cubicBezTo>
                  <a:cubicBezTo>
                    <a:pt x="69" y="79"/>
                    <a:pt x="69" y="79"/>
                    <a:pt x="69" y="79"/>
                  </a:cubicBezTo>
                  <a:cubicBezTo>
                    <a:pt x="68" y="80"/>
                    <a:pt x="66" y="80"/>
                    <a:pt x="65" y="80"/>
                  </a:cubicBezTo>
                  <a:cubicBezTo>
                    <a:pt x="62" y="81"/>
                    <a:pt x="59" y="82"/>
                    <a:pt x="56" y="82"/>
                  </a:cubicBezTo>
                  <a:cubicBezTo>
                    <a:pt x="50" y="83"/>
                    <a:pt x="45" y="83"/>
                    <a:pt x="39" y="85"/>
                  </a:cubicBezTo>
                  <a:cubicBezTo>
                    <a:pt x="33" y="87"/>
                    <a:pt x="27" y="92"/>
                    <a:pt x="23" y="98"/>
                  </a:cubicBezTo>
                  <a:cubicBezTo>
                    <a:pt x="19" y="104"/>
                    <a:pt x="18" y="111"/>
                    <a:pt x="13" y="116"/>
                  </a:cubicBezTo>
                  <a:cubicBezTo>
                    <a:pt x="12" y="117"/>
                    <a:pt x="10" y="118"/>
                    <a:pt x="9" y="119"/>
                  </a:cubicBezTo>
                  <a:cubicBezTo>
                    <a:pt x="9" y="119"/>
                    <a:pt x="8" y="120"/>
                    <a:pt x="7" y="120"/>
                  </a:cubicBezTo>
                  <a:cubicBezTo>
                    <a:pt x="6" y="121"/>
                    <a:pt x="6" y="121"/>
                    <a:pt x="6" y="121"/>
                  </a:cubicBezTo>
                  <a:cubicBezTo>
                    <a:pt x="5" y="121"/>
                    <a:pt x="5" y="121"/>
                    <a:pt x="5" y="121"/>
                  </a:cubicBezTo>
                  <a:cubicBezTo>
                    <a:pt x="6" y="121"/>
                    <a:pt x="6" y="121"/>
                    <a:pt x="7" y="121"/>
                  </a:cubicBezTo>
                  <a:cubicBezTo>
                    <a:pt x="7" y="121"/>
                    <a:pt x="8" y="121"/>
                    <a:pt x="8" y="121"/>
                  </a:cubicBezTo>
                  <a:cubicBezTo>
                    <a:pt x="9" y="121"/>
                    <a:pt x="10" y="120"/>
                    <a:pt x="10" y="120"/>
                  </a:cubicBezTo>
                  <a:cubicBezTo>
                    <a:pt x="12" y="120"/>
                    <a:pt x="14" y="120"/>
                    <a:pt x="16" y="120"/>
                  </a:cubicBezTo>
                  <a:cubicBezTo>
                    <a:pt x="18" y="119"/>
                    <a:pt x="21" y="119"/>
                    <a:pt x="23" y="119"/>
                  </a:cubicBezTo>
                  <a:cubicBezTo>
                    <a:pt x="33" y="120"/>
                    <a:pt x="45" y="119"/>
                    <a:pt x="53" y="112"/>
                  </a:cubicBezTo>
                  <a:cubicBezTo>
                    <a:pt x="57" y="108"/>
                    <a:pt x="61" y="103"/>
                    <a:pt x="62" y="97"/>
                  </a:cubicBezTo>
                  <a:cubicBezTo>
                    <a:pt x="63" y="93"/>
                    <a:pt x="63" y="90"/>
                    <a:pt x="65" y="86"/>
                  </a:cubicBezTo>
                  <a:cubicBezTo>
                    <a:pt x="67" y="84"/>
                    <a:pt x="68" y="82"/>
                    <a:pt x="70" y="80"/>
                  </a:cubicBezTo>
                  <a:cubicBezTo>
                    <a:pt x="70" y="80"/>
                    <a:pt x="70" y="80"/>
                    <a:pt x="70" y="80"/>
                  </a:cubicBezTo>
                  <a:cubicBezTo>
                    <a:pt x="70" y="80"/>
                    <a:pt x="70" y="80"/>
                    <a:pt x="70" y="80"/>
                  </a:cubicBezTo>
                  <a:cubicBezTo>
                    <a:pt x="71" y="80"/>
                    <a:pt x="71" y="80"/>
                    <a:pt x="71" y="80"/>
                  </a:cubicBezTo>
                  <a:cubicBezTo>
                    <a:pt x="71" y="80"/>
                    <a:pt x="71" y="80"/>
                    <a:pt x="71" y="80"/>
                  </a:cubicBezTo>
                  <a:cubicBezTo>
                    <a:pt x="70" y="82"/>
                    <a:pt x="70" y="83"/>
                    <a:pt x="69" y="84"/>
                  </a:cubicBezTo>
                  <a:cubicBezTo>
                    <a:pt x="69" y="87"/>
                    <a:pt x="68" y="90"/>
                    <a:pt x="66" y="93"/>
                  </a:cubicBezTo>
                  <a:cubicBezTo>
                    <a:pt x="64" y="98"/>
                    <a:pt x="61" y="103"/>
                    <a:pt x="60" y="108"/>
                  </a:cubicBezTo>
                  <a:cubicBezTo>
                    <a:pt x="58" y="115"/>
                    <a:pt x="59" y="122"/>
                    <a:pt x="62" y="129"/>
                  </a:cubicBezTo>
                  <a:cubicBezTo>
                    <a:pt x="64" y="135"/>
                    <a:pt x="70" y="140"/>
                    <a:pt x="71" y="147"/>
                  </a:cubicBezTo>
                  <a:cubicBezTo>
                    <a:pt x="72" y="149"/>
                    <a:pt x="72" y="150"/>
                    <a:pt x="72" y="152"/>
                  </a:cubicBezTo>
                  <a:cubicBezTo>
                    <a:pt x="72" y="153"/>
                    <a:pt x="72" y="153"/>
                    <a:pt x="72" y="154"/>
                  </a:cubicBezTo>
                  <a:cubicBezTo>
                    <a:pt x="72" y="155"/>
                    <a:pt x="72" y="155"/>
                    <a:pt x="72" y="155"/>
                  </a:cubicBezTo>
                  <a:cubicBezTo>
                    <a:pt x="72" y="156"/>
                    <a:pt x="72" y="156"/>
                    <a:pt x="72" y="156"/>
                  </a:cubicBezTo>
                  <a:moveTo>
                    <a:pt x="71" y="78"/>
                  </a:moveTo>
                  <a:cubicBezTo>
                    <a:pt x="71" y="79"/>
                    <a:pt x="71" y="79"/>
                    <a:pt x="71" y="79"/>
                  </a:cubicBezTo>
                  <a:cubicBezTo>
                    <a:pt x="71" y="79"/>
                    <a:pt x="71" y="79"/>
                    <a:pt x="71" y="79"/>
                  </a:cubicBezTo>
                  <a:cubicBezTo>
                    <a:pt x="71" y="78"/>
                    <a:pt x="71" y="78"/>
                    <a:pt x="71" y="78"/>
                  </a:cubicBezTo>
                  <a:moveTo>
                    <a:pt x="71" y="79"/>
                  </a:moveTo>
                  <a:cubicBezTo>
                    <a:pt x="71" y="79"/>
                    <a:pt x="71" y="79"/>
                    <a:pt x="71" y="79"/>
                  </a:cubicBezTo>
                  <a:cubicBezTo>
                    <a:pt x="71" y="79"/>
                    <a:pt x="71" y="79"/>
                    <a:pt x="71" y="79"/>
                  </a:cubicBezTo>
                  <a:cubicBezTo>
                    <a:pt x="70" y="79"/>
                    <a:pt x="70" y="79"/>
                    <a:pt x="70" y="79"/>
                  </a:cubicBezTo>
                  <a:cubicBezTo>
                    <a:pt x="71" y="79"/>
                    <a:pt x="71" y="79"/>
                    <a:pt x="71" y="79"/>
                  </a:cubicBezTo>
                  <a:moveTo>
                    <a:pt x="71" y="78"/>
                  </a:moveTo>
                  <a:cubicBezTo>
                    <a:pt x="71" y="79"/>
                    <a:pt x="71" y="79"/>
                    <a:pt x="71" y="79"/>
                  </a:cubicBezTo>
                  <a:cubicBezTo>
                    <a:pt x="71" y="78"/>
                    <a:pt x="71" y="78"/>
                    <a:pt x="71" y="78"/>
                  </a:cubicBezTo>
                  <a:cubicBezTo>
                    <a:pt x="71" y="78"/>
                    <a:pt x="71" y="78"/>
                    <a:pt x="71" y="78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7" name="Freeform 94"/>
            <p:cNvSpPr/>
            <p:nvPr/>
          </p:nvSpPr>
          <p:spPr bwMode="auto">
            <a:xfrm>
              <a:off x="9421763" y="-3917304"/>
              <a:ext cx="63500" cy="63500"/>
            </a:xfrm>
            <a:custGeom>
              <a:avLst/>
              <a:gdLst>
                <a:gd name="T0" fmla="*/ 0 w 15"/>
                <a:gd name="T1" fmla="*/ 0 h 15"/>
                <a:gd name="T2" fmla="*/ 6 w 15"/>
                <a:gd name="T3" fmla="*/ 8 h 15"/>
                <a:gd name="T4" fmla="*/ 11 w 15"/>
                <a:gd name="T5" fmla="*/ 14 h 15"/>
                <a:gd name="T6" fmla="*/ 12 w 15"/>
                <a:gd name="T7" fmla="*/ 14 h 15"/>
                <a:gd name="T8" fmla="*/ 12 w 15"/>
                <a:gd name="T9" fmla="*/ 14 h 15"/>
                <a:gd name="T10" fmla="*/ 12 w 15"/>
                <a:gd name="T11" fmla="*/ 14 h 15"/>
                <a:gd name="T12" fmla="*/ 13 w 15"/>
                <a:gd name="T13" fmla="*/ 15 h 15"/>
                <a:gd name="T14" fmla="*/ 15 w 15"/>
                <a:gd name="T15" fmla="*/ 14 h 15"/>
                <a:gd name="T16" fmla="*/ 12 w 15"/>
                <a:gd name="T17" fmla="*/ 10 h 15"/>
                <a:gd name="T18" fmla="*/ 9 w 15"/>
                <a:gd name="T19" fmla="*/ 6 h 15"/>
                <a:gd name="T20" fmla="*/ 0 w 15"/>
                <a:gd name="T21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5" h="15">
                  <a:moveTo>
                    <a:pt x="0" y="0"/>
                  </a:moveTo>
                  <a:cubicBezTo>
                    <a:pt x="2" y="3"/>
                    <a:pt x="4" y="5"/>
                    <a:pt x="6" y="8"/>
                  </a:cubicBezTo>
                  <a:cubicBezTo>
                    <a:pt x="7" y="10"/>
                    <a:pt x="9" y="12"/>
                    <a:pt x="11" y="14"/>
                  </a:cubicBezTo>
                  <a:cubicBezTo>
                    <a:pt x="11" y="14"/>
                    <a:pt x="12" y="14"/>
                    <a:pt x="12" y="14"/>
                  </a:cubicBezTo>
                  <a:cubicBezTo>
                    <a:pt x="12" y="14"/>
                    <a:pt x="12" y="14"/>
                    <a:pt x="12" y="14"/>
                  </a:cubicBezTo>
                  <a:cubicBezTo>
                    <a:pt x="12" y="14"/>
                    <a:pt x="12" y="14"/>
                    <a:pt x="12" y="14"/>
                  </a:cubicBezTo>
                  <a:cubicBezTo>
                    <a:pt x="12" y="14"/>
                    <a:pt x="13" y="15"/>
                    <a:pt x="13" y="15"/>
                  </a:cubicBezTo>
                  <a:cubicBezTo>
                    <a:pt x="14" y="15"/>
                    <a:pt x="14" y="15"/>
                    <a:pt x="15" y="14"/>
                  </a:cubicBezTo>
                  <a:cubicBezTo>
                    <a:pt x="14" y="13"/>
                    <a:pt x="13" y="11"/>
                    <a:pt x="12" y="10"/>
                  </a:cubicBezTo>
                  <a:cubicBezTo>
                    <a:pt x="11" y="8"/>
                    <a:pt x="10" y="7"/>
                    <a:pt x="9" y="6"/>
                  </a:cubicBezTo>
                  <a:cubicBezTo>
                    <a:pt x="6" y="4"/>
                    <a:pt x="3" y="2"/>
                    <a:pt x="0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8" name="Freeform 95"/>
            <p:cNvSpPr/>
            <p:nvPr/>
          </p:nvSpPr>
          <p:spPr bwMode="auto">
            <a:xfrm>
              <a:off x="9413826" y="-3925242"/>
              <a:ext cx="58738" cy="50800"/>
            </a:xfrm>
            <a:custGeom>
              <a:avLst/>
              <a:gdLst>
                <a:gd name="T0" fmla="*/ 2 w 14"/>
                <a:gd name="T1" fmla="*/ 0 h 12"/>
                <a:gd name="T2" fmla="*/ 0 w 14"/>
                <a:gd name="T3" fmla="*/ 0 h 12"/>
                <a:gd name="T4" fmla="*/ 2 w 14"/>
                <a:gd name="T5" fmla="*/ 2 h 12"/>
                <a:gd name="T6" fmla="*/ 11 w 14"/>
                <a:gd name="T7" fmla="*/ 8 h 12"/>
                <a:gd name="T8" fmla="*/ 14 w 14"/>
                <a:gd name="T9" fmla="*/ 12 h 12"/>
                <a:gd name="T10" fmla="*/ 14 w 14"/>
                <a:gd name="T11" fmla="*/ 11 h 12"/>
                <a:gd name="T12" fmla="*/ 6 w 14"/>
                <a:gd name="T13" fmla="*/ 4 h 12"/>
                <a:gd name="T14" fmla="*/ 2 w 14"/>
                <a:gd name="T15" fmla="*/ 0 h 12"/>
                <a:gd name="T16" fmla="*/ 2 w 14"/>
                <a:gd name="T1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12">
                  <a:moveTo>
                    <a:pt x="2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0" y="1"/>
                    <a:pt x="1" y="2"/>
                    <a:pt x="2" y="2"/>
                  </a:cubicBezTo>
                  <a:cubicBezTo>
                    <a:pt x="5" y="4"/>
                    <a:pt x="8" y="6"/>
                    <a:pt x="11" y="8"/>
                  </a:cubicBezTo>
                  <a:cubicBezTo>
                    <a:pt x="12" y="9"/>
                    <a:pt x="13" y="10"/>
                    <a:pt x="14" y="12"/>
                  </a:cubicBezTo>
                  <a:cubicBezTo>
                    <a:pt x="14" y="12"/>
                    <a:pt x="14" y="11"/>
                    <a:pt x="14" y="11"/>
                  </a:cubicBezTo>
                  <a:cubicBezTo>
                    <a:pt x="12" y="8"/>
                    <a:pt x="9" y="6"/>
                    <a:pt x="6" y="4"/>
                  </a:cubicBezTo>
                  <a:cubicBezTo>
                    <a:pt x="5" y="3"/>
                    <a:pt x="4" y="1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9" name="Freeform 96"/>
            <p:cNvSpPr/>
            <p:nvPr/>
          </p:nvSpPr>
          <p:spPr bwMode="auto">
            <a:xfrm>
              <a:off x="9467801" y="-3856979"/>
              <a:ext cx="4763" cy="0"/>
            </a:xfrm>
            <a:custGeom>
              <a:avLst/>
              <a:gdLst>
                <a:gd name="T0" fmla="*/ 0 w 1"/>
                <a:gd name="T1" fmla="*/ 1 w 1"/>
                <a:gd name="T2" fmla="*/ 1 w 1"/>
                <a:gd name="T3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0" name="Freeform 97"/>
            <p:cNvSpPr/>
            <p:nvPr/>
          </p:nvSpPr>
          <p:spPr bwMode="auto">
            <a:xfrm>
              <a:off x="9439226" y="-3841104"/>
              <a:ext cx="28575" cy="12700"/>
            </a:xfrm>
            <a:custGeom>
              <a:avLst/>
              <a:gdLst>
                <a:gd name="T0" fmla="*/ 4 w 7"/>
                <a:gd name="T1" fmla="*/ 0 h 3"/>
                <a:gd name="T2" fmla="*/ 3 w 7"/>
                <a:gd name="T3" fmla="*/ 0 h 3"/>
                <a:gd name="T4" fmla="*/ 0 w 7"/>
                <a:gd name="T5" fmla="*/ 0 h 3"/>
                <a:gd name="T6" fmla="*/ 5 w 7"/>
                <a:gd name="T7" fmla="*/ 3 h 3"/>
                <a:gd name="T8" fmla="*/ 7 w 7"/>
                <a:gd name="T9" fmla="*/ 0 h 3"/>
                <a:gd name="T10" fmla="*/ 4 w 7"/>
                <a:gd name="T11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" h="3">
                  <a:moveTo>
                    <a:pt x="4" y="0"/>
                  </a:moveTo>
                  <a:cubicBezTo>
                    <a:pt x="4" y="0"/>
                    <a:pt x="3" y="0"/>
                    <a:pt x="3" y="0"/>
                  </a:cubicBezTo>
                  <a:cubicBezTo>
                    <a:pt x="2" y="0"/>
                    <a:pt x="1" y="0"/>
                    <a:pt x="0" y="0"/>
                  </a:cubicBezTo>
                  <a:cubicBezTo>
                    <a:pt x="2" y="1"/>
                    <a:pt x="3" y="2"/>
                    <a:pt x="5" y="3"/>
                  </a:cubicBezTo>
                  <a:cubicBezTo>
                    <a:pt x="6" y="2"/>
                    <a:pt x="6" y="1"/>
                    <a:pt x="7" y="0"/>
                  </a:cubicBezTo>
                  <a:cubicBezTo>
                    <a:pt x="6" y="0"/>
                    <a:pt x="5" y="0"/>
                    <a:pt x="4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1" name="Freeform 98"/>
            <p:cNvSpPr/>
            <p:nvPr/>
          </p:nvSpPr>
          <p:spPr bwMode="auto">
            <a:xfrm>
              <a:off x="9363026" y="-3841104"/>
              <a:ext cx="96838" cy="25400"/>
            </a:xfrm>
            <a:custGeom>
              <a:avLst/>
              <a:gdLst>
                <a:gd name="T0" fmla="*/ 18 w 23"/>
                <a:gd name="T1" fmla="*/ 0 h 6"/>
                <a:gd name="T2" fmla="*/ 11 w 23"/>
                <a:gd name="T3" fmla="*/ 2 h 6"/>
                <a:gd name="T4" fmla="*/ 5 w 23"/>
                <a:gd name="T5" fmla="*/ 4 h 6"/>
                <a:gd name="T6" fmla="*/ 0 w 23"/>
                <a:gd name="T7" fmla="*/ 4 h 6"/>
                <a:gd name="T8" fmla="*/ 0 w 23"/>
                <a:gd name="T9" fmla="*/ 4 h 6"/>
                <a:gd name="T10" fmla="*/ 2 w 23"/>
                <a:gd name="T11" fmla="*/ 6 h 6"/>
                <a:gd name="T12" fmla="*/ 2 w 23"/>
                <a:gd name="T13" fmla="*/ 6 h 6"/>
                <a:gd name="T14" fmla="*/ 16 w 23"/>
                <a:gd name="T15" fmla="*/ 4 h 6"/>
                <a:gd name="T16" fmla="*/ 23 w 23"/>
                <a:gd name="T17" fmla="*/ 3 h 6"/>
                <a:gd name="T18" fmla="*/ 23 w 23"/>
                <a:gd name="T19" fmla="*/ 3 h 6"/>
                <a:gd name="T20" fmla="*/ 18 w 23"/>
                <a:gd name="T21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3" h="6">
                  <a:moveTo>
                    <a:pt x="18" y="0"/>
                  </a:moveTo>
                  <a:cubicBezTo>
                    <a:pt x="16" y="0"/>
                    <a:pt x="13" y="2"/>
                    <a:pt x="11" y="2"/>
                  </a:cubicBezTo>
                  <a:cubicBezTo>
                    <a:pt x="9" y="3"/>
                    <a:pt x="7" y="3"/>
                    <a:pt x="5" y="4"/>
                  </a:cubicBezTo>
                  <a:cubicBezTo>
                    <a:pt x="4" y="4"/>
                    <a:pt x="2" y="4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5"/>
                    <a:pt x="1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7" y="5"/>
                    <a:pt x="11" y="5"/>
                    <a:pt x="16" y="4"/>
                  </a:cubicBezTo>
                  <a:cubicBezTo>
                    <a:pt x="18" y="4"/>
                    <a:pt x="21" y="3"/>
                    <a:pt x="23" y="3"/>
                  </a:cubicBezTo>
                  <a:cubicBezTo>
                    <a:pt x="23" y="3"/>
                    <a:pt x="23" y="3"/>
                    <a:pt x="23" y="3"/>
                  </a:cubicBezTo>
                  <a:cubicBezTo>
                    <a:pt x="21" y="2"/>
                    <a:pt x="20" y="1"/>
                    <a:pt x="18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2" name="Freeform 99"/>
            <p:cNvSpPr>
              <a:spLocks noEditPoints="1"/>
            </p:cNvSpPr>
            <p:nvPr/>
          </p:nvSpPr>
          <p:spPr bwMode="auto">
            <a:xfrm>
              <a:off x="9363026" y="-3823642"/>
              <a:ext cx="20638" cy="7938"/>
            </a:xfrm>
            <a:custGeom>
              <a:avLst/>
              <a:gdLst>
                <a:gd name="T0" fmla="*/ 2 w 5"/>
                <a:gd name="T1" fmla="*/ 2 h 2"/>
                <a:gd name="T2" fmla="*/ 2 w 5"/>
                <a:gd name="T3" fmla="*/ 2 h 2"/>
                <a:gd name="T4" fmla="*/ 2 w 5"/>
                <a:gd name="T5" fmla="*/ 2 h 2"/>
                <a:gd name="T6" fmla="*/ 2 w 5"/>
                <a:gd name="T7" fmla="*/ 2 h 2"/>
                <a:gd name="T8" fmla="*/ 5 w 5"/>
                <a:gd name="T9" fmla="*/ 0 h 2"/>
                <a:gd name="T10" fmla="*/ 2 w 5"/>
                <a:gd name="T11" fmla="*/ 0 h 2"/>
                <a:gd name="T12" fmla="*/ 0 w 5"/>
                <a:gd name="T13" fmla="*/ 0 h 2"/>
                <a:gd name="T14" fmla="*/ 0 w 5"/>
                <a:gd name="T15" fmla="*/ 0 h 2"/>
                <a:gd name="T16" fmla="*/ 0 w 5"/>
                <a:gd name="T17" fmla="*/ 0 h 2"/>
                <a:gd name="T18" fmla="*/ 5 w 5"/>
                <a:gd name="T19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" h="2">
                  <a:moveTo>
                    <a:pt x="2" y="2"/>
                  </a:move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moveTo>
                    <a:pt x="5" y="0"/>
                  </a:moveTo>
                  <a:cubicBezTo>
                    <a:pt x="4" y="0"/>
                    <a:pt x="3" y="0"/>
                    <a:pt x="2" y="0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" y="0"/>
                    <a:pt x="4" y="0"/>
                    <a:pt x="5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3" name="Freeform 100"/>
            <p:cNvSpPr>
              <a:spLocks noEditPoints="1"/>
            </p:cNvSpPr>
            <p:nvPr/>
          </p:nvSpPr>
          <p:spPr bwMode="auto">
            <a:xfrm>
              <a:off x="9350326" y="-3925242"/>
              <a:ext cx="139700" cy="136525"/>
            </a:xfrm>
            <a:custGeom>
              <a:avLst/>
              <a:gdLst>
                <a:gd name="T0" fmla="*/ 26 w 33"/>
                <a:gd name="T1" fmla="*/ 23 h 32"/>
                <a:gd name="T2" fmla="*/ 19 w 33"/>
                <a:gd name="T3" fmla="*/ 24 h 32"/>
                <a:gd name="T4" fmla="*/ 5 w 33"/>
                <a:gd name="T5" fmla="*/ 26 h 32"/>
                <a:gd name="T6" fmla="*/ 5 w 33"/>
                <a:gd name="T7" fmla="*/ 26 h 32"/>
                <a:gd name="T8" fmla="*/ 13 w 33"/>
                <a:gd name="T9" fmla="*/ 31 h 32"/>
                <a:gd name="T10" fmla="*/ 17 w 33"/>
                <a:gd name="T11" fmla="*/ 32 h 32"/>
                <a:gd name="T12" fmla="*/ 25 w 33"/>
                <a:gd name="T13" fmla="*/ 29 h 32"/>
                <a:gd name="T14" fmla="*/ 25 w 33"/>
                <a:gd name="T15" fmla="*/ 27 h 32"/>
                <a:gd name="T16" fmla="*/ 26 w 33"/>
                <a:gd name="T17" fmla="*/ 23 h 32"/>
                <a:gd name="T18" fmla="*/ 15 w 33"/>
                <a:gd name="T19" fmla="*/ 0 h 32"/>
                <a:gd name="T20" fmla="*/ 1 w 33"/>
                <a:gd name="T21" fmla="*/ 12 h 32"/>
                <a:gd name="T22" fmla="*/ 3 w 33"/>
                <a:gd name="T23" fmla="*/ 24 h 32"/>
                <a:gd name="T24" fmla="*/ 5 w 33"/>
                <a:gd name="T25" fmla="*/ 24 h 32"/>
                <a:gd name="T26" fmla="*/ 8 w 33"/>
                <a:gd name="T27" fmla="*/ 24 h 32"/>
                <a:gd name="T28" fmla="*/ 14 w 33"/>
                <a:gd name="T29" fmla="*/ 22 h 32"/>
                <a:gd name="T30" fmla="*/ 21 w 33"/>
                <a:gd name="T31" fmla="*/ 20 h 32"/>
                <a:gd name="T32" fmla="*/ 24 w 33"/>
                <a:gd name="T33" fmla="*/ 20 h 32"/>
                <a:gd name="T34" fmla="*/ 25 w 33"/>
                <a:gd name="T35" fmla="*/ 20 h 32"/>
                <a:gd name="T36" fmla="*/ 28 w 33"/>
                <a:gd name="T37" fmla="*/ 20 h 32"/>
                <a:gd name="T38" fmla="*/ 30 w 33"/>
                <a:gd name="T39" fmla="*/ 17 h 32"/>
                <a:gd name="T40" fmla="*/ 29 w 33"/>
                <a:gd name="T41" fmla="*/ 16 h 32"/>
                <a:gd name="T42" fmla="*/ 29 w 33"/>
                <a:gd name="T43" fmla="*/ 16 h 32"/>
                <a:gd name="T44" fmla="*/ 28 w 33"/>
                <a:gd name="T45" fmla="*/ 16 h 32"/>
                <a:gd name="T46" fmla="*/ 23 w 33"/>
                <a:gd name="T47" fmla="*/ 10 h 32"/>
                <a:gd name="T48" fmla="*/ 17 w 33"/>
                <a:gd name="T49" fmla="*/ 2 h 32"/>
                <a:gd name="T50" fmla="*/ 17 w 33"/>
                <a:gd name="T51" fmla="*/ 2 h 32"/>
                <a:gd name="T52" fmla="*/ 15 w 33"/>
                <a:gd name="T53" fmla="*/ 0 h 32"/>
                <a:gd name="T54" fmla="*/ 17 w 33"/>
                <a:gd name="T55" fmla="*/ 0 h 32"/>
                <a:gd name="T56" fmla="*/ 21 w 33"/>
                <a:gd name="T57" fmla="*/ 4 h 32"/>
                <a:gd name="T58" fmla="*/ 29 w 33"/>
                <a:gd name="T59" fmla="*/ 11 h 32"/>
                <a:gd name="T60" fmla="*/ 29 w 33"/>
                <a:gd name="T61" fmla="*/ 12 h 32"/>
                <a:gd name="T62" fmla="*/ 29 w 33"/>
                <a:gd name="T63" fmla="*/ 12 h 32"/>
                <a:gd name="T64" fmla="*/ 32 w 33"/>
                <a:gd name="T65" fmla="*/ 16 h 32"/>
                <a:gd name="T66" fmla="*/ 32 w 33"/>
                <a:gd name="T67" fmla="*/ 16 h 32"/>
                <a:gd name="T68" fmla="*/ 20 w 33"/>
                <a:gd name="T69" fmla="*/ 0 h 32"/>
                <a:gd name="T70" fmla="*/ 17 w 33"/>
                <a:gd name="T71" fmla="*/ 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3" h="32">
                  <a:moveTo>
                    <a:pt x="26" y="23"/>
                  </a:moveTo>
                  <a:cubicBezTo>
                    <a:pt x="24" y="23"/>
                    <a:pt x="21" y="24"/>
                    <a:pt x="19" y="24"/>
                  </a:cubicBezTo>
                  <a:cubicBezTo>
                    <a:pt x="14" y="25"/>
                    <a:pt x="10" y="25"/>
                    <a:pt x="5" y="26"/>
                  </a:cubicBezTo>
                  <a:cubicBezTo>
                    <a:pt x="5" y="26"/>
                    <a:pt x="5" y="26"/>
                    <a:pt x="5" y="26"/>
                  </a:cubicBezTo>
                  <a:cubicBezTo>
                    <a:pt x="7" y="29"/>
                    <a:pt x="10" y="30"/>
                    <a:pt x="13" y="31"/>
                  </a:cubicBezTo>
                  <a:cubicBezTo>
                    <a:pt x="14" y="31"/>
                    <a:pt x="15" y="32"/>
                    <a:pt x="17" y="32"/>
                  </a:cubicBezTo>
                  <a:cubicBezTo>
                    <a:pt x="20" y="32"/>
                    <a:pt x="22" y="31"/>
                    <a:pt x="25" y="29"/>
                  </a:cubicBezTo>
                  <a:cubicBezTo>
                    <a:pt x="25" y="28"/>
                    <a:pt x="25" y="28"/>
                    <a:pt x="25" y="27"/>
                  </a:cubicBezTo>
                  <a:cubicBezTo>
                    <a:pt x="25" y="25"/>
                    <a:pt x="25" y="24"/>
                    <a:pt x="26" y="23"/>
                  </a:cubicBezTo>
                  <a:moveTo>
                    <a:pt x="15" y="0"/>
                  </a:moveTo>
                  <a:cubicBezTo>
                    <a:pt x="8" y="1"/>
                    <a:pt x="3" y="6"/>
                    <a:pt x="1" y="12"/>
                  </a:cubicBezTo>
                  <a:cubicBezTo>
                    <a:pt x="0" y="16"/>
                    <a:pt x="1" y="20"/>
                    <a:pt x="3" y="24"/>
                  </a:cubicBezTo>
                  <a:cubicBezTo>
                    <a:pt x="4" y="24"/>
                    <a:pt x="4" y="24"/>
                    <a:pt x="5" y="24"/>
                  </a:cubicBezTo>
                  <a:cubicBezTo>
                    <a:pt x="6" y="24"/>
                    <a:pt x="7" y="24"/>
                    <a:pt x="8" y="24"/>
                  </a:cubicBezTo>
                  <a:cubicBezTo>
                    <a:pt x="10" y="23"/>
                    <a:pt x="12" y="23"/>
                    <a:pt x="14" y="22"/>
                  </a:cubicBezTo>
                  <a:cubicBezTo>
                    <a:pt x="16" y="22"/>
                    <a:pt x="19" y="20"/>
                    <a:pt x="21" y="20"/>
                  </a:cubicBezTo>
                  <a:cubicBezTo>
                    <a:pt x="22" y="20"/>
                    <a:pt x="23" y="20"/>
                    <a:pt x="24" y="20"/>
                  </a:cubicBezTo>
                  <a:cubicBezTo>
                    <a:pt x="24" y="20"/>
                    <a:pt x="25" y="20"/>
                    <a:pt x="25" y="20"/>
                  </a:cubicBezTo>
                  <a:cubicBezTo>
                    <a:pt x="26" y="20"/>
                    <a:pt x="27" y="20"/>
                    <a:pt x="28" y="20"/>
                  </a:cubicBezTo>
                  <a:cubicBezTo>
                    <a:pt x="29" y="19"/>
                    <a:pt x="30" y="18"/>
                    <a:pt x="30" y="17"/>
                  </a:cubicBezTo>
                  <a:cubicBezTo>
                    <a:pt x="30" y="17"/>
                    <a:pt x="29" y="16"/>
                    <a:pt x="29" y="16"/>
                  </a:cubicBezTo>
                  <a:cubicBezTo>
                    <a:pt x="29" y="16"/>
                    <a:pt x="29" y="16"/>
                    <a:pt x="29" y="16"/>
                  </a:cubicBezTo>
                  <a:cubicBezTo>
                    <a:pt x="29" y="16"/>
                    <a:pt x="29" y="16"/>
                    <a:pt x="28" y="16"/>
                  </a:cubicBezTo>
                  <a:cubicBezTo>
                    <a:pt x="26" y="14"/>
                    <a:pt x="24" y="12"/>
                    <a:pt x="23" y="10"/>
                  </a:cubicBezTo>
                  <a:cubicBezTo>
                    <a:pt x="21" y="7"/>
                    <a:pt x="19" y="5"/>
                    <a:pt x="17" y="2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6" y="2"/>
                    <a:pt x="15" y="1"/>
                    <a:pt x="15" y="0"/>
                  </a:cubicBezTo>
                  <a:moveTo>
                    <a:pt x="17" y="0"/>
                  </a:moveTo>
                  <a:cubicBezTo>
                    <a:pt x="19" y="1"/>
                    <a:pt x="20" y="3"/>
                    <a:pt x="21" y="4"/>
                  </a:cubicBezTo>
                  <a:cubicBezTo>
                    <a:pt x="24" y="6"/>
                    <a:pt x="27" y="8"/>
                    <a:pt x="29" y="11"/>
                  </a:cubicBezTo>
                  <a:cubicBezTo>
                    <a:pt x="29" y="11"/>
                    <a:pt x="29" y="12"/>
                    <a:pt x="29" y="12"/>
                  </a:cubicBezTo>
                  <a:cubicBezTo>
                    <a:pt x="29" y="12"/>
                    <a:pt x="29" y="12"/>
                    <a:pt x="29" y="12"/>
                  </a:cubicBezTo>
                  <a:cubicBezTo>
                    <a:pt x="30" y="13"/>
                    <a:pt x="31" y="15"/>
                    <a:pt x="32" y="16"/>
                  </a:cubicBezTo>
                  <a:cubicBezTo>
                    <a:pt x="32" y="16"/>
                    <a:pt x="32" y="16"/>
                    <a:pt x="32" y="16"/>
                  </a:cubicBezTo>
                  <a:cubicBezTo>
                    <a:pt x="33" y="9"/>
                    <a:pt x="28" y="2"/>
                    <a:pt x="20" y="0"/>
                  </a:cubicBezTo>
                  <a:cubicBezTo>
                    <a:pt x="19" y="0"/>
                    <a:pt x="18" y="0"/>
                    <a:pt x="17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4" name="Freeform 101"/>
            <p:cNvSpPr/>
            <p:nvPr/>
          </p:nvSpPr>
          <p:spPr bwMode="auto">
            <a:xfrm>
              <a:off x="9544001" y="-3768079"/>
              <a:ext cx="38100" cy="76200"/>
            </a:xfrm>
            <a:custGeom>
              <a:avLst/>
              <a:gdLst>
                <a:gd name="T0" fmla="*/ 2 w 9"/>
                <a:gd name="T1" fmla="*/ 0 h 18"/>
                <a:gd name="T2" fmla="*/ 0 w 9"/>
                <a:gd name="T3" fmla="*/ 2 h 18"/>
                <a:gd name="T4" fmla="*/ 2 w 9"/>
                <a:gd name="T5" fmla="*/ 4 h 18"/>
                <a:gd name="T6" fmla="*/ 7 w 9"/>
                <a:gd name="T7" fmla="*/ 18 h 18"/>
                <a:gd name="T8" fmla="*/ 8 w 9"/>
                <a:gd name="T9" fmla="*/ 17 h 18"/>
                <a:gd name="T10" fmla="*/ 4 w 9"/>
                <a:gd name="T11" fmla="*/ 2 h 18"/>
                <a:gd name="T12" fmla="*/ 4 w 9"/>
                <a:gd name="T13" fmla="*/ 3 h 18"/>
                <a:gd name="T14" fmla="*/ 4 w 9"/>
                <a:gd name="T15" fmla="*/ 3 h 18"/>
                <a:gd name="T16" fmla="*/ 4 w 9"/>
                <a:gd name="T17" fmla="*/ 3 h 18"/>
                <a:gd name="T18" fmla="*/ 4 w 9"/>
                <a:gd name="T19" fmla="*/ 2 h 18"/>
                <a:gd name="T20" fmla="*/ 2 w 9"/>
                <a:gd name="T21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9" h="18">
                  <a:moveTo>
                    <a:pt x="2" y="0"/>
                  </a:moveTo>
                  <a:cubicBezTo>
                    <a:pt x="1" y="1"/>
                    <a:pt x="1" y="2"/>
                    <a:pt x="0" y="2"/>
                  </a:cubicBezTo>
                  <a:cubicBezTo>
                    <a:pt x="1" y="3"/>
                    <a:pt x="1" y="3"/>
                    <a:pt x="2" y="4"/>
                  </a:cubicBezTo>
                  <a:cubicBezTo>
                    <a:pt x="5" y="8"/>
                    <a:pt x="6" y="13"/>
                    <a:pt x="7" y="18"/>
                  </a:cubicBezTo>
                  <a:cubicBezTo>
                    <a:pt x="7" y="17"/>
                    <a:pt x="7" y="17"/>
                    <a:pt x="8" y="17"/>
                  </a:cubicBezTo>
                  <a:cubicBezTo>
                    <a:pt x="9" y="11"/>
                    <a:pt x="7" y="6"/>
                    <a:pt x="4" y="2"/>
                  </a:cubicBezTo>
                  <a:cubicBezTo>
                    <a:pt x="4" y="2"/>
                    <a:pt x="4" y="3"/>
                    <a:pt x="4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3"/>
                    <a:pt x="4" y="2"/>
                    <a:pt x="4" y="2"/>
                  </a:cubicBezTo>
                  <a:cubicBezTo>
                    <a:pt x="3" y="2"/>
                    <a:pt x="3" y="1"/>
                    <a:pt x="2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5" name="Freeform 102"/>
            <p:cNvSpPr/>
            <p:nvPr/>
          </p:nvSpPr>
          <p:spPr bwMode="auto">
            <a:xfrm>
              <a:off x="9561463" y="-3760142"/>
              <a:ext cx="0" cy="4763"/>
            </a:xfrm>
            <a:custGeom>
              <a:avLst/>
              <a:gdLst>
                <a:gd name="T0" fmla="*/ 0 h 1"/>
                <a:gd name="T1" fmla="*/ 1 h 1"/>
                <a:gd name="T2" fmla="*/ 1 h 1"/>
                <a:gd name="T3" fmla="*/ 0 h 1"/>
                <a:gd name="T4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6" name="Freeform 103"/>
            <p:cNvSpPr/>
            <p:nvPr/>
          </p:nvSpPr>
          <p:spPr bwMode="auto">
            <a:xfrm>
              <a:off x="9553526" y="-3750617"/>
              <a:ext cx="20638" cy="63500"/>
            </a:xfrm>
            <a:custGeom>
              <a:avLst/>
              <a:gdLst>
                <a:gd name="T0" fmla="*/ 0 w 5"/>
                <a:gd name="T1" fmla="*/ 0 h 15"/>
                <a:gd name="T2" fmla="*/ 4 w 5"/>
                <a:gd name="T3" fmla="*/ 12 h 15"/>
                <a:gd name="T4" fmla="*/ 5 w 5"/>
                <a:gd name="T5" fmla="*/ 15 h 15"/>
                <a:gd name="T6" fmla="*/ 5 w 5"/>
                <a:gd name="T7" fmla="*/ 14 h 15"/>
                <a:gd name="T8" fmla="*/ 0 w 5"/>
                <a:gd name="T9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15">
                  <a:moveTo>
                    <a:pt x="0" y="0"/>
                  </a:moveTo>
                  <a:cubicBezTo>
                    <a:pt x="2" y="4"/>
                    <a:pt x="4" y="8"/>
                    <a:pt x="4" y="12"/>
                  </a:cubicBezTo>
                  <a:cubicBezTo>
                    <a:pt x="5" y="13"/>
                    <a:pt x="5" y="14"/>
                    <a:pt x="5" y="15"/>
                  </a:cubicBezTo>
                  <a:cubicBezTo>
                    <a:pt x="5" y="15"/>
                    <a:pt x="5" y="14"/>
                    <a:pt x="5" y="14"/>
                  </a:cubicBezTo>
                  <a:cubicBezTo>
                    <a:pt x="4" y="9"/>
                    <a:pt x="3" y="4"/>
                    <a:pt x="0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7" name="Freeform 104"/>
            <p:cNvSpPr/>
            <p:nvPr/>
          </p:nvSpPr>
          <p:spPr bwMode="auto">
            <a:xfrm>
              <a:off x="9442401" y="-3763317"/>
              <a:ext cx="25400" cy="53975"/>
            </a:xfrm>
            <a:custGeom>
              <a:avLst/>
              <a:gdLst>
                <a:gd name="T0" fmla="*/ 6 w 6"/>
                <a:gd name="T1" fmla="*/ 0 h 13"/>
                <a:gd name="T2" fmla="*/ 1 w 6"/>
                <a:gd name="T3" fmla="*/ 8 h 13"/>
                <a:gd name="T4" fmla="*/ 0 w 6"/>
                <a:gd name="T5" fmla="*/ 13 h 13"/>
                <a:gd name="T6" fmla="*/ 1 w 6"/>
                <a:gd name="T7" fmla="*/ 9 h 13"/>
                <a:gd name="T8" fmla="*/ 6 w 6"/>
                <a:gd name="T9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13">
                  <a:moveTo>
                    <a:pt x="6" y="0"/>
                  </a:moveTo>
                  <a:cubicBezTo>
                    <a:pt x="3" y="2"/>
                    <a:pt x="1" y="5"/>
                    <a:pt x="1" y="8"/>
                  </a:cubicBezTo>
                  <a:cubicBezTo>
                    <a:pt x="0" y="10"/>
                    <a:pt x="0" y="11"/>
                    <a:pt x="0" y="13"/>
                  </a:cubicBezTo>
                  <a:cubicBezTo>
                    <a:pt x="1" y="11"/>
                    <a:pt x="1" y="10"/>
                    <a:pt x="1" y="9"/>
                  </a:cubicBezTo>
                  <a:cubicBezTo>
                    <a:pt x="3" y="6"/>
                    <a:pt x="4" y="3"/>
                    <a:pt x="6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8" name="Freeform 105"/>
            <p:cNvSpPr/>
            <p:nvPr/>
          </p:nvSpPr>
          <p:spPr bwMode="auto">
            <a:xfrm>
              <a:off x="9442401" y="-3725217"/>
              <a:ext cx="4763" cy="15875"/>
            </a:xfrm>
            <a:custGeom>
              <a:avLst/>
              <a:gdLst>
                <a:gd name="T0" fmla="*/ 1 w 1"/>
                <a:gd name="T1" fmla="*/ 0 h 4"/>
                <a:gd name="T2" fmla="*/ 0 w 1"/>
                <a:gd name="T3" fmla="*/ 4 h 4"/>
                <a:gd name="T4" fmla="*/ 0 w 1"/>
                <a:gd name="T5" fmla="*/ 4 h 4"/>
                <a:gd name="T6" fmla="*/ 1 w 1"/>
                <a:gd name="T7" fmla="*/ 3 h 4"/>
                <a:gd name="T8" fmla="*/ 1 w 1"/>
                <a:gd name="T9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4">
                  <a:moveTo>
                    <a:pt x="1" y="0"/>
                  </a:moveTo>
                  <a:cubicBezTo>
                    <a:pt x="1" y="1"/>
                    <a:pt x="1" y="2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3"/>
                    <a:pt x="1" y="3"/>
                  </a:cubicBezTo>
                  <a:cubicBezTo>
                    <a:pt x="1" y="2"/>
                    <a:pt x="1" y="1"/>
                    <a:pt x="1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9" name="Freeform 106"/>
            <p:cNvSpPr/>
            <p:nvPr/>
          </p:nvSpPr>
          <p:spPr bwMode="auto">
            <a:xfrm>
              <a:off x="9442401" y="-3768079"/>
              <a:ext cx="131763" cy="123825"/>
            </a:xfrm>
            <a:custGeom>
              <a:avLst/>
              <a:gdLst>
                <a:gd name="T0" fmla="*/ 6 w 31"/>
                <a:gd name="T1" fmla="*/ 0 h 29"/>
                <a:gd name="T2" fmla="*/ 6 w 31"/>
                <a:gd name="T3" fmla="*/ 1 h 29"/>
                <a:gd name="T4" fmla="*/ 1 w 31"/>
                <a:gd name="T5" fmla="*/ 10 h 29"/>
                <a:gd name="T6" fmla="*/ 1 w 31"/>
                <a:gd name="T7" fmla="*/ 13 h 29"/>
                <a:gd name="T8" fmla="*/ 0 w 31"/>
                <a:gd name="T9" fmla="*/ 14 h 29"/>
                <a:gd name="T10" fmla="*/ 13 w 31"/>
                <a:gd name="T11" fmla="*/ 28 h 29"/>
                <a:gd name="T12" fmla="*/ 16 w 31"/>
                <a:gd name="T13" fmla="*/ 29 h 29"/>
                <a:gd name="T14" fmla="*/ 31 w 31"/>
                <a:gd name="T15" fmla="*/ 19 h 29"/>
                <a:gd name="T16" fmla="*/ 30 w 31"/>
                <a:gd name="T17" fmla="*/ 16 h 29"/>
                <a:gd name="T18" fmla="*/ 26 w 31"/>
                <a:gd name="T19" fmla="*/ 4 h 29"/>
                <a:gd name="T20" fmla="*/ 24 w 31"/>
                <a:gd name="T21" fmla="*/ 2 h 29"/>
                <a:gd name="T22" fmla="*/ 16 w 31"/>
                <a:gd name="T23" fmla="*/ 5 h 29"/>
                <a:gd name="T24" fmla="*/ 15 w 31"/>
                <a:gd name="T25" fmla="*/ 5 h 29"/>
                <a:gd name="T26" fmla="*/ 6 w 31"/>
                <a:gd name="T2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1" h="29">
                  <a:moveTo>
                    <a:pt x="6" y="0"/>
                  </a:moveTo>
                  <a:cubicBezTo>
                    <a:pt x="6" y="1"/>
                    <a:pt x="6" y="1"/>
                    <a:pt x="6" y="1"/>
                  </a:cubicBezTo>
                  <a:cubicBezTo>
                    <a:pt x="4" y="4"/>
                    <a:pt x="3" y="7"/>
                    <a:pt x="1" y="10"/>
                  </a:cubicBezTo>
                  <a:cubicBezTo>
                    <a:pt x="1" y="11"/>
                    <a:pt x="1" y="12"/>
                    <a:pt x="1" y="13"/>
                  </a:cubicBezTo>
                  <a:cubicBezTo>
                    <a:pt x="0" y="13"/>
                    <a:pt x="0" y="14"/>
                    <a:pt x="0" y="14"/>
                  </a:cubicBezTo>
                  <a:cubicBezTo>
                    <a:pt x="1" y="21"/>
                    <a:pt x="6" y="27"/>
                    <a:pt x="13" y="28"/>
                  </a:cubicBezTo>
                  <a:cubicBezTo>
                    <a:pt x="14" y="29"/>
                    <a:pt x="15" y="29"/>
                    <a:pt x="16" y="29"/>
                  </a:cubicBezTo>
                  <a:cubicBezTo>
                    <a:pt x="22" y="29"/>
                    <a:pt x="28" y="25"/>
                    <a:pt x="31" y="19"/>
                  </a:cubicBezTo>
                  <a:cubicBezTo>
                    <a:pt x="31" y="18"/>
                    <a:pt x="31" y="17"/>
                    <a:pt x="30" y="16"/>
                  </a:cubicBezTo>
                  <a:cubicBezTo>
                    <a:pt x="30" y="12"/>
                    <a:pt x="28" y="8"/>
                    <a:pt x="26" y="4"/>
                  </a:cubicBezTo>
                  <a:cubicBezTo>
                    <a:pt x="25" y="3"/>
                    <a:pt x="25" y="3"/>
                    <a:pt x="24" y="2"/>
                  </a:cubicBezTo>
                  <a:cubicBezTo>
                    <a:pt x="22" y="4"/>
                    <a:pt x="19" y="5"/>
                    <a:pt x="16" y="5"/>
                  </a:cubicBezTo>
                  <a:cubicBezTo>
                    <a:pt x="16" y="5"/>
                    <a:pt x="15" y="5"/>
                    <a:pt x="15" y="5"/>
                  </a:cubicBezTo>
                  <a:cubicBezTo>
                    <a:pt x="11" y="4"/>
                    <a:pt x="8" y="3"/>
                    <a:pt x="6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0" name="Freeform 107"/>
            <p:cNvSpPr/>
            <p:nvPr/>
          </p:nvSpPr>
          <p:spPr bwMode="auto">
            <a:xfrm>
              <a:off x="9540826" y="-3861742"/>
              <a:ext cx="33338" cy="17463"/>
            </a:xfrm>
            <a:custGeom>
              <a:avLst/>
              <a:gdLst>
                <a:gd name="T0" fmla="*/ 8 w 8"/>
                <a:gd name="T1" fmla="*/ 0 h 4"/>
                <a:gd name="T2" fmla="*/ 3 w 8"/>
                <a:gd name="T3" fmla="*/ 1 h 4"/>
                <a:gd name="T4" fmla="*/ 1 w 8"/>
                <a:gd name="T5" fmla="*/ 2 h 4"/>
                <a:gd name="T6" fmla="*/ 0 w 8"/>
                <a:gd name="T7" fmla="*/ 2 h 4"/>
                <a:gd name="T8" fmla="*/ 3 w 8"/>
                <a:gd name="T9" fmla="*/ 4 h 4"/>
                <a:gd name="T10" fmla="*/ 7 w 8"/>
                <a:gd name="T11" fmla="*/ 3 h 4"/>
                <a:gd name="T12" fmla="*/ 8 w 8"/>
                <a:gd name="T13" fmla="*/ 2 h 4"/>
                <a:gd name="T14" fmla="*/ 8 w 8"/>
                <a:gd name="T15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" h="4">
                  <a:moveTo>
                    <a:pt x="8" y="0"/>
                  </a:moveTo>
                  <a:cubicBezTo>
                    <a:pt x="7" y="0"/>
                    <a:pt x="5" y="1"/>
                    <a:pt x="3" y="1"/>
                  </a:cubicBezTo>
                  <a:cubicBezTo>
                    <a:pt x="3" y="1"/>
                    <a:pt x="2" y="1"/>
                    <a:pt x="1" y="2"/>
                  </a:cubicBezTo>
                  <a:cubicBezTo>
                    <a:pt x="1" y="2"/>
                    <a:pt x="0" y="2"/>
                    <a:pt x="0" y="2"/>
                  </a:cubicBezTo>
                  <a:cubicBezTo>
                    <a:pt x="1" y="3"/>
                    <a:pt x="2" y="3"/>
                    <a:pt x="3" y="4"/>
                  </a:cubicBezTo>
                  <a:cubicBezTo>
                    <a:pt x="4" y="4"/>
                    <a:pt x="6" y="3"/>
                    <a:pt x="7" y="3"/>
                  </a:cubicBezTo>
                  <a:cubicBezTo>
                    <a:pt x="7" y="3"/>
                    <a:pt x="8" y="2"/>
                    <a:pt x="8" y="2"/>
                  </a:cubicBezTo>
                  <a:cubicBezTo>
                    <a:pt x="8" y="1"/>
                    <a:pt x="8" y="1"/>
                    <a:pt x="8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1" name="Freeform 108"/>
            <p:cNvSpPr/>
            <p:nvPr/>
          </p:nvSpPr>
          <p:spPr bwMode="auto">
            <a:xfrm>
              <a:off x="9574163" y="-3887142"/>
              <a:ext cx="80963" cy="33338"/>
            </a:xfrm>
            <a:custGeom>
              <a:avLst/>
              <a:gdLst>
                <a:gd name="T0" fmla="*/ 17 w 19"/>
                <a:gd name="T1" fmla="*/ 0 h 8"/>
                <a:gd name="T2" fmla="*/ 13 w 19"/>
                <a:gd name="T3" fmla="*/ 2 h 8"/>
                <a:gd name="T4" fmla="*/ 5 w 19"/>
                <a:gd name="T5" fmla="*/ 5 h 8"/>
                <a:gd name="T6" fmla="*/ 0 w 19"/>
                <a:gd name="T7" fmla="*/ 6 h 8"/>
                <a:gd name="T8" fmla="*/ 0 w 19"/>
                <a:gd name="T9" fmla="*/ 8 h 8"/>
                <a:gd name="T10" fmla="*/ 5 w 19"/>
                <a:gd name="T11" fmla="*/ 7 h 8"/>
                <a:gd name="T12" fmla="*/ 11 w 19"/>
                <a:gd name="T13" fmla="*/ 7 h 8"/>
                <a:gd name="T14" fmla="*/ 19 w 19"/>
                <a:gd name="T15" fmla="*/ 8 h 8"/>
                <a:gd name="T16" fmla="*/ 19 w 19"/>
                <a:gd name="T17" fmla="*/ 8 h 8"/>
                <a:gd name="T18" fmla="*/ 17 w 19"/>
                <a:gd name="T1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9" h="8">
                  <a:moveTo>
                    <a:pt x="17" y="0"/>
                  </a:moveTo>
                  <a:cubicBezTo>
                    <a:pt x="16" y="1"/>
                    <a:pt x="14" y="1"/>
                    <a:pt x="13" y="2"/>
                  </a:cubicBezTo>
                  <a:cubicBezTo>
                    <a:pt x="10" y="3"/>
                    <a:pt x="8" y="4"/>
                    <a:pt x="5" y="5"/>
                  </a:cubicBezTo>
                  <a:cubicBezTo>
                    <a:pt x="4" y="5"/>
                    <a:pt x="2" y="5"/>
                    <a:pt x="0" y="6"/>
                  </a:cubicBezTo>
                  <a:cubicBezTo>
                    <a:pt x="0" y="7"/>
                    <a:pt x="0" y="7"/>
                    <a:pt x="0" y="8"/>
                  </a:cubicBezTo>
                  <a:cubicBezTo>
                    <a:pt x="2" y="8"/>
                    <a:pt x="3" y="7"/>
                    <a:pt x="5" y="7"/>
                  </a:cubicBezTo>
                  <a:cubicBezTo>
                    <a:pt x="7" y="7"/>
                    <a:pt x="9" y="7"/>
                    <a:pt x="11" y="7"/>
                  </a:cubicBezTo>
                  <a:cubicBezTo>
                    <a:pt x="13" y="7"/>
                    <a:pt x="16" y="7"/>
                    <a:pt x="19" y="8"/>
                  </a:cubicBezTo>
                  <a:cubicBezTo>
                    <a:pt x="19" y="8"/>
                    <a:pt x="19" y="8"/>
                    <a:pt x="19" y="8"/>
                  </a:cubicBezTo>
                  <a:cubicBezTo>
                    <a:pt x="19" y="5"/>
                    <a:pt x="18" y="2"/>
                    <a:pt x="17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2" name="Freeform 109"/>
            <p:cNvSpPr>
              <a:spLocks noEditPoints="1"/>
            </p:cNvSpPr>
            <p:nvPr/>
          </p:nvSpPr>
          <p:spPr bwMode="auto">
            <a:xfrm>
              <a:off x="9540826" y="-3891904"/>
              <a:ext cx="114300" cy="38100"/>
            </a:xfrm>
            <a:custGeom>
              <a:avLst/>
              <a:gdLst>
                <a:gd name="T0" fmla="*/ 1 w 27"/>
                <a:gd name="T1" fmla="*/ 9 h 9"/>
                <a:gd name="T2" fmla="*/ 0 w 27"/>
                <a:gd name="T3" fmla="*/ 9 h 9"/>
                <a:gd name="T4" fmla="*/ 0 w 27"/>
                <a:gd name="T5" fmla="*/ 9 h 9"/>
                <a:gd name="T6" fmla="*/ 1 w 27"/>
                <a:gd name="T7" fmla="*/ 9 h 9"/>
                <a:gd name="T8" fmla="*/ 19 w 27"/>
                <a:gd name="T9" fmla="*/ 8 h 9"/>
                <a:gd name="T10" fmla="*/ 13 w 27"/>
                <a:gd name="T11" fmla="*/ 8 h 9"/>
                <a:gd name="T12" fmla="*/ 17 w 27"/>
                <a:gd name="T13" fmla="*/ 8 h 9"/>
                <a:gd name="T14" fmla="*/ 25 w 27"/>
                <a:gd name="T15" fmla="*/ 9 h 9"/>
                <a:gd name="T16" fmla="*/ 27 w 27"/>
                <a:gd name="T17" fmla="*/ 9 h 9"/>
                <a:gd name="T18" fmla="*/ 27 w 27"/>
                <a:gd name="T19" fmla="*/ 9 h 9"/>
                <a:gd name="T20" fmla="*/ 27 w 27"/>
                <a:gd name="T21" fmla="*/ 9 h 9"/>
                <a:gd name="T22" fmla="*/ 19 w 27"/>
                <a:gd name="T23" fmla="*/ 8 h 9"/>
                <a:gd name="T24" fmla="*/ 25 w 27"/>
                <a:gd name="T25" fmla="*/ 0 h 9"/>
                <a:gd name="T26" fmla="*/ 19 w 27"/>
                <a:gd name="T27" fmla="*/ 3 h 9"/>
                <a:gd name="T28" fmla="*/ 13 w 27"/>
                <a:gd name="T29" fmla="*/ 6 h 9"/>
                <a:gd name="T30" fmla="*/ 21 w 27"/>
                <a:gd name="T31" fmla="*/ 3 h 9"/>
                <a:gd name="T32" fmla="*/ 25 w 27"/>
                <a:gd name="T33" fmla="*/ 1 h 9"/>
                <a:gd name="T34" fmla="*/ 25 w 27"/>
                <a:gd name="T35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7" h="9">
                  <a:moveTo>
                    <a:pt x="1" y="9"/>
                  </a:moveTo>
                  <a:cubicBezTo>
                    <a:pt x="1" y="9"/>
                    <a:pt x="0" y="9"/>
                    <a:pt x="0" y="9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9"/>
                    <a:pt x="1" y="9"/>
                    <a:pt x="1" y="9"/>
                  </a:cubicBezTo>
                  <a:moveTo>
                    <a:pt x="19" y="8"/>
                  </a:moveTo>
                  <a:cubicBezTo>
                    <a:pt x="17" y="8"/>
                    <a:pt x="15" y="8"/>
                    <a:pt x="13" y="8"/>
                  </a:cubicBezTo>
                  <a:cubicBezTo>
                    <a:pt x="14" y="8"/>
                    <a:pt x="16" y="8"/>
                    <a:pt x="17" y="8"/>
                  </a:cubicBezTo>
                  <a:cubicBezTo>
                    <a:pt x="20" y="8"/>
                    <a:pt x="22" y="8"/>
                    <a:pt x="25" y="9"/>
                  </a:cubicBezTo>
                  <a:cubicBezTo>
                    <a:pt x="26" y="9"/>
                    <a:pt x="26" y="9"/>
                    <a:pt x="27" y="9"/>
                  </a:cubicBezTo>
                  <a:cubicBezTo>
                    <a:pt x="27" y="9"/>
                    <a:pt x="27" y="9"/>
                    <a:pt x="27" y="9"/>
                  </a:cubicBezTo>
                  <a:cubicBezTo>
                    <a:pt x="27" y="9"/>
                    <a:pt x="27" y="9"/>
                    <a:pt x="27" y="9"/>
                  </a:cubicBezTo>
                  <a:cubicBezTo>
                    <a:pt x="24" y="8"/>
                    <a:pt x="21" y="8"/>
                    <a:pt x="19" y="8"/>
                  </a:cubicBezTo>
                  <a:moveTo>
                    <a:pt x="25" y="0"/>
                  </a:moveTo>
                  <a:cubicBezTo>
                    <a:pt x="23" y="1"/>
                    <a:pt x="21" y="3"/>
                    <a:pt x="19" y="3"/>
                  </a:cubicBezTo>
                  <a:cubicBezTo>
                    <a:pt x="17" y="4"/>
                    <a:pt x="15" y="5"/>
                    <a:pt x="13" y="6"/>
                  </a:cubicBezTo>
                  <a:cubicBezTo>
                    <a:pt x="16" y="5"/>
                    <a:pt x="18" y="4"/>
                    <a:pt x="21" y="3"/>
                  </a:cubicBezTo>
                  <a:cubicBezTo>
                    <a:pt x="22" y="2"/>
                    <a:pt x="24" y="2"/>
                    <a:pt x="25" y="1"/>
                  </a:cubicBezTo>
                  <a:cubicBezTo>
                    <a:pt x="25" y="0"/>
                    <a:pt x="25" y="0"/>
                    <a:pt x="25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3" name="Freeform 110"/>
            <p:cNvSpPr>
              <a:spLocks noEditPoints="1"/>
            </p:cNvSpPr>
            <p:nvPr/>
          </p:nvSpPr>
          <p:spPr bwMode="auto">
            <a:xfrm>
              <a:off x="9518601" y="-3925242"/>
              <a:ext cx="136525" cy="136525"/>
            </a:xfrm>
            <a:custGeom>
              <a:avLst/>
              <a:gdLst>
                <a:gd name="T0" fmla="*/ 22 w 32"/>
                <a:gd name="T1" fmla="*/ 16 h 32"/>
                <a:gd name="T2" fmla="*/ 18 w 32"/>
                <a:gd name="T3" fmla="*/ 16 h 32"/>
                <a:gd name="T4" fmla="*/ 13 w 32"/>
                <a:gd name="T5" fmla="*/ 17 h 32"/>
                <a:gd name="T6" fmla="*/ 12 w 32"/>
                <a:gd name="T7" fmla="*/ 18 h 32"/>
                <a:gd name="T8" fmla="*/ 8 w 32"/>
                <a:gd name="T9" fmla="*/ 19 h 32"/>
                <a:gd name="T10" fmla="*/ 11 w 32"/>
                <a:gd name="T11" fmla="*/ 30 h 32"/>
                <a:gd name="T12" fmla="*/ 11 w 32"/>
                <a:gd name="T13" fmla="*/ 31 h 32"/>
                <a:gd name="T14" fmla="*/ 13 w 32"/>
                <a:gd name="T15" fmla="*/ 31 h 32"/>
                <a:gd name="T16" fmla="*/ 16 w 32"/>
                <a:gd name="T17" fmla="*/ 32 h 32"/>
                <a:gd name="T18" fmla="*/ 32 w 32"/>
                <a:gd name="T19" fmla="*/ 19 h 32"/>
                <a:gd name="T20" fmla="*/ 32 w 32"/>
                <a:gd name="T21" fmla="*/ 17 h 32"/>
                <a:gd name="T22" fmla="*/ 30 w 32"/>
                <a:gd name="T23" fmla="*/ 17 h 32"/>
                <a:gd name="T24" fmla="*/ 22 w 32"/>
                <a:gd name="T25" fmla="*/ 16 h 32"/>
                <a:gd name="T26" fmla="*/ 16 w 32"/>
                <a:gd name="T27" fmla="*/ 0 h 32"/>
                <a:gd name="T28" fmla="*/ 1 w 32"/>
                <a:gd name="T29" fmla="*/ 12 h 32"/>
                <a:gd name="T30" fmla="*/ 0 w 32"/>
                <a:gd name="T31" fmla="*/ 15 h 32"/>
                <a:gd name="T32" fmla="*/ 5 w 32"/>
                <a:gd name="T33" fmla="*/ 17 h 32"/>
                <a:gd name="T34" fmla="*/ 6 w 32"/>
                <a:gd name="T35" fmla="*/ 17 h 32"/>
                <a:gd name="T36" fmla="*/ 8 w 32"/>
                <a:gd name="T37" fmla="*/ 16 h 32"/>
                <a:gd name="T38" fmla="*/ 13 w 32"/>
                <a:gd name="T39" fmla="*/ 15 h 32"/>
                <a:gd name="T40" fmla="*/ 18 w 32"/>
                <a:gd name="T41" fmla="*/ 14 h 32"/>
                <a:gd name="T42" fmla="*/ 24 w 32"/>
                <a:gd name="T43" fmla="*/ 11 h 32"/>
                <a:gd name="T44" fmla="*/ 30 w 32"/>
                <a:gd name="T45" fmla="*/ 8 h 32"/>
                <a:gd name="T46" fmla="*/ 20 w 32"/>
                <a:gd name="T47" fmla="*/ 0 h 32"/>
                <a:gd name="T48" fmla="*/ 16 w 32"/>
                <a:gd name="T49" fmla="*/ 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2" h="32">
                  <a:moveTo>
                    <a:pt x="22" y="16"/>
                  </a:moveTo>
                  <a:cubicBezTo>
                    <a:pt x="21" y="16"/>
                    <a:pt x="19" y="16"/>
                    <a:pt x="18" y="16"/>
                  </a:cubicBezTo>
                  <a:cubicBezTo>
                    <a:pt x="16" y="16"/>
                    <a:pt x="15" y="17"/>
                    <a:pt x="13" y="17"/>
                  </a:cubicBezTo>
                  <a:cubicBezTo>
                    <a:pt x="13" y="17"/>
                    <a:pt x="12" y="18"/>
                    <a:pt x="12" y="18"/>
                  </a:cubicBezTo>
                  <a:cubicBezTo>
                    <a:pt x="11" y="18"/>
                    <a:pt x="9" y="19"/>
                    <a:pt x="8" y="19"/>
                  </a:cubicBezTo>
                  <a:cubicBezTo>
                    <a:pt x="10" y="22"/>
                    <a:pt x="12" y="26"/>
                    <a:pt x="11" y="30"/>
                  </a:cubicBezTo>
                  <a:cubicBezTo>
                    <a:pt x="11" y="30"/>
                    <a:pt x="11" y="30"/>
                    <a:pt x="11" y="31"/>
                  </a:cubicBezTo>
                  <a:cubicBezTo>
                    <a:pt x="12" y="31"/>
                    <a:pt x="12" y="31"/>
                    <a:pt x="13" y="31"/>
                  </a:cubicBezTo>
                  <a:cubicBezTo>
                    <a:pt x="14" y="31"/>
                    <a:pt x="15" y="32"/>
                    <a:pt x="16" y="32"/>
                  </a:cubicBezTo>
                  <a:cubicBezTo>
                    <a:pt x="23" y="32"/>
                    <a:pt x="30" y="27"/>
                    <a:pt x="32" y="19"/>
                  </a:cubicBezTo>
                  <a:cubicBezTo>
                    <a:pt x="32" y="19"/>
                    <a:pt x="32" y="18"/>
                    <a:pt x="32" y="17"/>
                  </a:cubicBezTo>
                  <a:cubicBezTo>
                    <a:pt x="31" y="17"/>
                    <a:pt x="31" y="17"/>
                    <a:pt x="30" y="17"/>
                  </a:cubicBezTo>
                  <a:cubicBezTo>
                    <a:pt x="27" y="16"/>
                    <a:pt x="25" y="16"/>
                    <a:pt x="22" y="16"/>
                  </a:cubicBezTo>
                  <a:moveTo>
                    <a:pt x="16" y="0"/>
                  </a:moveTo>
                  <a:cubicBezTo>
                    <a:pt x="9" y="0"/>
                    <a:pt x="2" y="5"/>
                    <a:pt x="1" y="12"/>
                  </a:cubicBezTo>
                  <a:cubicBezTo>
                    <a:pt x="0" y="13"/>
                    <a:pt x="0" y="14"/>
                    <a:pt x="0" y="15"/>
                  </a:cubicBezTo>
                  <a:cubicBezTo>
                    <a:pt x="2" y="15"/>
                    <a:pt x="4" y="16"/>
                    <a:pt x="5" y="17"/>
                  </a:cubicBezTo>
                  <a:cubicBezTo>
                    <a:pt x="5" y="17"/>
                    <a:pt x="6" y="17"/>
                    <a:pt x="6" y="17"/>
                  </a:cubicBezTo>
                  <a:cubicBezTo>
                    <a:pt x="7" y="16"/>
                    <a:pt x="8" y="16"/>
                    <a:pt x="8" y="16"/>
                  </a:cubicBezTo>
                  <a:cubicBezTo>
                    <a:pt x="10" y="16"/>
                    <a:pt x="12" y="15"/>
                    <a:pt x="13" y="15"/>
                  </a:cubicBezTo>
                  <a:cubicBezTo>
                    <a:pt x="15" y="14"/>
                    <a:pt x="17" y="14"/>
                    <a:pt x="18" y="14"/>
                  </a:cubicBezTo>
                  <a:cubicBezTo>
                    <a:pt x="20" y="13"/>
                    <a:pt x="22" y="12"/>
                    <a:pt x="24" y="11"/>
                  </a:cubicBezTo>
                  <a:cubicBezTo>
                    <a:pt x="26" y="11"/>
                    <a:pt x="28" y="9"/>
                    <a:pt x="30" y="8"/>
                  </a:cubicBezTo>
                  <a:cubicBezTo>
                    <a:pt x="28" y="4"/>
                    <a:pt x="24" y="1"/>
                    <a:pt x="20" y="0"/>
                  </a:cubicBezTo>
                  <a:cubicBezTo>
                    <a:pt x="18" y="0"/>
                    <a:pt x="17" y="0"/>
                    <a:pt x="16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4" name="Freeform 111"/>
            <p:cNvSpPr/>
            <p:nvPr/>
          </p:nvSpPr>
          <p:spPr bwMode="auto">
            <a:xfrm>
              <a:off x="9388426" y="-3780779"/>
              <a:ext cx="63500" cy="55563"/>
            </a:xfrm>
            <a:custGeom>
              <a:avLst/>
              <a:gdLst>
                <a:gd name="T0" fmla="*/ 7 w 15"/>
                <a:gd name="T1" fmla="*/ 0 h 13"/>
                <a:gd name="T2" fmla="*/ 1 w 15"/>
                <a:gd name="T3" fmla="*/ 5 h 13"/>
                <a:gd name="T4" fmla="*/ 6 w 15"/>
                <a:gd name="T5" fmla="*/ 13 h 13"/>
                <a:gd name="T6" fmla="*/ 7 w 15"/>
                <a:gd name="T7" fmla="*/ 13 h 13"/>
                <a:gd name="T8" fmla="*/ 14 w 15"/>
                <a:gd name="T9" fmla="*/ 8 h 13"/>
                <a:gd name="T10" fmla="*/ 9 w 15"/>
                <a:gd name="T11" fmla="*/ 0 h 13"/>
                <a:gd name="T12" fmla="*/ 7 w 15"/>
                <a:gd name="T1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" h="13">
                  <a:moveTo>
                    <a:pt x="7" y="0"/>
                  </a:moveTo>
                  <a:cubicBezTo>
                    <a:pt x="4" y="0"/>
                    <a:pt x="1" y="2"/>
                    <a:pt x="1" y="5"/>
                  </a:cubicBezTo>
                  <a:cubicBezTo>
                    <a:pt x="0" y="9"/>
                    <a:pt x="2" y="12"/>
                    <a:pt x="6" y="13"/>
                  </a:cubicBezTo>
                  <a:cubicBezTo>
                    <a:pt x="6" y="13"/>
                    <a:pt x="7" y="13"/>
                    <a:pt x="7" y="13"/>
                  </a:cubicBezTo>
                  <a:cubicBezTo>
                    <a:pt x="10" y="13"/>
                    <a:pt x="13" y="11"/>
                    <a:pt x="14" y="8"/>
                  </a:cubicBezTo>
                  <a:cubicBezTo>
                    <a:pt x="15" y="4"/>
                    <a:pt x="12" y="1"/>
                    <a:pt x="9" y="0"/>
                  </a:cubicBezTo>
                  <a:cubicBezTo>
                    <a:pt x="8" y="0"/>
                    <a:pt x="8" y="0"/>
                    <a:pt x="7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5" name="Freeform 112"/>
            <p:cNvSpPr/>
            <p:nvPr/>
          </p:nvSpPr>
          <p:spPr bwMode="auto">
            <a:xfrm>
              <a:off x="9518601" y="-3945879"/>
              <a:ext cx="9525" cy="41275"/>
            </a:xfrm>
            <a:custGeom>
              <a:avLst/>
              <a:gdLst>
                <a:gd name="T0" fmla="*/ 0 w 2"/>
                <a:gd name="T1" fmla="*/ 0 h 10"/>
                <a:gd name="T2" fmla="*/ 0 w 2"/>
                <a:gd name="T3" fmla="*/ 1 h 10"/>
                <a:gd name="T4" fmla="*/ 0 w 2"/>
                <a:gd name="T5" fmla="*/ 1 h 10"/>
                <a:gd name="T6" fmla="*/ 0 w 2"/>
                <a:gd name="T7" fmla="*/ 10 h 10"/>
                <a:gd name="T8" fmla="*/ 1 w 2"/>
                <a:gd name="T9" fmla="*/ 7 h 10"/>
                <a:gd name="T10" fmla="*/ 2 w 2"/>
                <a:gd name="T11" fmla="*/ 1 h 10"/>
                <a:gd name="T12" fmla="*/ 0 w 2"/>
                <a:gd name="T13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" h="10">
                  <a:moveTo>
                    <a:pt x="0" y="0"/>
                  </a:moveTo>
                  <a:cubicBezTo>
                    <a:pt x="0" y="0"/>
                    <a:pt x="0" y="0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4"/>
                    <a:pt x="0" y="7"/>
                    <a:pt x="0" y="10"/>
                  </a:cubicBezTo>
                  <a:cubicBezTo>
                    <a:pt x="0" y="9"/>
                    <a:pt x="0" y="8"/>
                    <a:pt x="1" y="7"/>
                  </a:cubicBezTo>
                  <a:cubicBezTo>
                    <a:pt x="1" y="5"/>
                    <a:pt x="1" y="3"/>
                    <a:pt x="2" y="1"/>
                  </a:cubicBezTo>
                  <a:cubicBezTo>
                    <a:pt x="2" y="1"/>
                    <a:pt x="1" y="0"/>
                    <a:pt x="0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6" name="Freeform 113"/>
            <p:cNvSpPr/>
            <p:nvPr/>
          </p:nvSpPr>
          <p:spPr bwMode="auto">
            <a:xfrm>
              <a:off x="9502726" y="-3942704"/>
              <a:ext cx="15875" cy="47625"/>
            </a:xfrm>
            <a:custGeom>
              <a:avLst/>
              <a:gdLst>
                <a:gd name="T0" fmla="*/ 4 w 4"/>
                <a:gd name="T1" fmla="*/ 0 h 11"/>
                <a:gd name="T2" fmla="*/ 1 w 4"/>
                <a:gd name="T3" fmla="*/ 9 h 11"/>
                <a:gd name="T4" fmla="*/ 0 w 4"/>
                <a:gd name="T5" fmla="*/ 11 h 11"/>
                <a:gd name="T6" fmla="*/ 4 w 4"/>
                <a:gd name="T7" fmla="*/ 10 h 11"/>
                <a:gd name="T8" fmla="*/ 4 w 4"/>
                <a:gd name="T9" fmla="*/ 9 h 11"/>
                <a:gd name="T10" fmla="*/ 4 w 4"/>
                <a:gd name="T11" fmla="*/ 0 h 11"/>
                <a:gd name="T12" fmla="*/ 4 w 4"/>
                <a:gd name="T13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" h="11">
                  <a:moveTo>
                    <a:pt x="4" y="0"/>
                  </a:moveTo>
                  <a:cubicBezTo>
                    <a:pt x="3" y="3"/>
                    <a:pt x="2" y="6"/>
                    <a:pt x="1" y="9"/>
                  </a:cubicBezTo>
                  <a:cubicBezTo>
                    <a:pt x="1" y="9"/>
                    <a:pt x="0" y="10"/>
                    <a:pt x="0" y="11"/>
                  </a:cubicBezTo>
                  <a:cubicBezTo>
                    <a:pt x="2" y="11"/>
                    <a:pt x="3" y="10"/>
                    <a:pt x="4" y="10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6"/>
                    <a:pt x="4" y="3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7" name="Freeform 114"/>
            <p:cNvSpPr>
              <a:spLocks noEditPoints="1"/>
            </p:cNvSpPr>
            <p:nvPr/>
          </p:nvSpPr>
          <p:spPr bwMode="auto">
            <a:xfrm>
              <a:off x="9472563" y="-3955404"/>
              <a:ext cx="58738" cy="60325"/>
            </a:xfrm>
            <a:custGeom>
              <a:avLst/>
              <a:gdLst>
                <a:gd name="T0" fmla="*/ 13 w 14"/>
                <a:gd name="T1" fmla="*/ 3 h 14"/>
                <a:gd name="T2" fmla="*/ 12 w 14"/>
                <a:gd name="T3" fmla="*/ 9 h 14"/>
                <a:gd name="T4" fmla="*/ 11 w 14"/>
                <a:gd name="T5" fmla="*/ 12 h 14"/>
                <a:gd name="T6" fmla="*/ 11 w 14"/>
                <a:gd name="T7" fmla="*/ 13 h 14"/>
                <a:gd name="T8" fmla="*/ 14 w 14"/>
                <a:gd name="T9" fmla="*/ 9 h 14"/>
                <a:gd name="T10" fmla="*/ 13 w 14"/>
                <a:gd name="T11" fmla="*/ 3 h 14"/>
                <a:gd name="T12" fmla="*/ 7 w 14"/>
                <a:gd name="T13" fmla="*/ 0 h 14"/>
                <a:gd name="T14" fmla="*/ 1 w 14"/>
                <a:gd name="T15" fmla="*/ 5 h 14"/>
                <a:gd name="T16" fmla="*/ 6 w 14"/>
                <a:gd name="T17" fmla="*/ 14 h 14"/>
                <a:gd name="T18" fmla="*/ 7 w 14"/>
                <a:gd name="T19" fmla="*/ 14 h 14"/>
                <a:gd name="T20" fmla="*/ 7 w 14"/>
                <a:gd name="T21" fmla="*/ 14 h 14"/>
                <a:gd name="T22" fmla="*/ 8 w 14"/>
                <a:gd name="T23" fmla="*/ 12 h 14"/>
                <a:gd name="T24" fmla="*/ 11 w 14"/>
                <a:gd name="T25" fmla="*/ 3 h 14"/>
                <a:gd name="T26" fmla="*/ 11 w 14"/>
                <a:gd name="T27" fmla="*/ 3 h 14"/>
                <a:gd name="T28" fmla="*/ 11 w 14"/>
                <a:gd name="T29" fmla="*/ 2 h 14"/>
                <a:gd name="T30" fmla="*/ 9 w 14"/>
                <a:gd name="T31" fmla="*/ 0 h 14"/>
                <a:gd name="T32" fmla="*/ 7 w 14"/>
                <a:gd name="T33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4" h="14">
                  <a:moveTo>
                    <a:pt x="13" y="3"/>
                  </a:moveTo>
                  <a:cubicBezTo>
                    <a:pt x="12" y="5"/>
                    <a:pt x="12" y="7"/>
                    <a:pt x="12" y="9"/>
                  </a:cubicBezTo>
                  <a:cubicBezTo>
                    <a:pt x="11" y="10"/>
                    <a:pt x="11" y="11"/>
                    <a:pt x="11" y="12"/>
                  </a:cubicBezTo>
                  <a:cubicBezTo>
                    <a:pt x="11" y="12"/>
                    <a:pt x="11" y="12"/>
                    <a:pt x="11" y="13"/>
                  </a:cubicBezTo>
                  <a:cubicBezTo>
                    <a:pt x="13" y="12"/>
                    <a:pt x="14" y="10"/>
                    <a:pt x="14" y="9"/>
                  </a:cubicBezTo>
                  <a:cubicBezTo>
                    <a:pt x="14" y="7"/>
                    <a:pt x="14" y="5"/>
                    <a:pt x="13" y="3"/>
                  </a:cubicBezTo>
                  <a:moveTo>
                    <a:pt x="7" y="0"/>
                  </a:moveTo>
                  <a:cubicBezTo>
                    <a:pt x="4" y="0"/>
                    <a:pt x="1" y="2"/>
                    <a:pt x="1" y="5"/>
                  </a:cubicBezTo>
                  <a:cubicBezTo>
                    <a:pt x="0" y="9"/>
                    <a:pt x="2" y="13"/>
                    <a:pt x="6" y="14"/>
                  </a:cubicBezTo>
                  <a:cubicBezTo>
                    <a:pt x="6" y="14"/>
                    <a:pt x="7" y="14"/>
                    <a:pt x="7" y="14"/>
                  </a:cubicBezTo>
                  <a:cubicBezTo>
                    <a:pt x="7" y="14"/>
                    <a:pt x="7" y="14"/>
                    <a:pt x="7" y="14"/>
                  </a:cubicBezTo>
                  <a:cubicBezTo>
                    <a:pt x="7" y="13"/>
                    <a:pt x="8" y="12"/>
                    <a:pt x="8" y="12"/>
                  </a:cubicBezTo>
                  <a:cubicBezTo>
                    <a:pt x="9" y="9"/>
                    <a:pt x="10" y="6"/>
                    <a:pt x="11" y="3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2"/>
                    <a:pt x="11" y="2"/>
                    <a:pt x="11" y="2"/>
                  </a:cubicBezTo>
                  <a:cubicBezTo>
                    <a:pt x="11" y="1"/>
                    <a:pt x="10" y="1"/>
                    <a:pt x="9" y="0"/>
                  </a:cubicBezTo>
                  <a:cubicBezTo>
                    <a:pt x="8" y="0"/>
                    <a:pt x="8" y="0"/>
                    <a:pt x="7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8" name="Freeform 115"/>
            <p:cNvSpPr/>
            <p:nvPr/>
          </p:nvSpPr>
          <p:spPr bwMode="auto">
            <a:xfrm>
              <a:off x="9582101" y="-3747442"/>
              <a:ext cx="30163" cy="25400"/>
            </a:xfrm>
            <a:custGeom>
              <a:avLst/>
              <a:gdLst>
                <a:gd name="T0" fmla="*/ 0 w 7"/>
                <a:gd name="T1" fmla="*/ 0 h 6"/>
                <a:gd name="T2" fmla="*/ 5 w 7"/>
                <a:gd name="T3" fmla="*/ 5 h 6"/>
                <a:gd name="T4" fmla="*/ 6 w 7"/>
                <a:gd name="T5" fmla="*/ 6 h 6"/>
                <a:gd name="T6" fmla="*/ 7 w 7"/>
                <a:gd name="T7" fmla="*/ 5 h 6"/>
                <a:gd name="T8" fmla="*/ 1 w 7"/>
                <a:gd name="T9" fmla="*/ 2 h 6"/>
                <a:gd name="T10" fmla="*/ 0 w 7"/>
                <a:gd name="T11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" h="6">
                  <a:moveTo>
                    <a:pt x="0" y="0"/>
                  </a:moveTo>
                  <a:cubicBezTo>
                    <a:pt x="0" y="3"/>
                    <a:pt x="2" y="5"/>
                    <a:pt x="5" y="5"/>
                  </a:cubicBezTo>
                  <a:cubicBezTo>
                    <a:pt x="5" y="6"/>
                    <a:pt x="6" y="6"/>
                    <a:pt x="6" y="6"/>
                  </a:cubicBezTo>
                  <a:cubicBezTo>
                    <a:pt x="7" y="6"/>
                    <a:pt x="7" y="6"/>
                    <a:pt x="7" y="5"/>
                  </a:cubicBezTo>
                  <a:cubicBezTo>
                    <a:pt x="5" y="5"/>
                    <a:pt x="3" y="3"/>
                    <a:pt x="1" y="2"/>
                  </a:cubicBezTo>
                  <a:cubicBezTo>
                    <a:pt x="1" y="2"/>
                    <a:pt x="0" y="1"/>
                    <a:pt x="0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9" name="Freeform 116"/>
            <p:cNvSpPr/>
            <p:nvPr/>
          </p:nvSpPr>
          <p:spPr bwMode="auto">
            <a:xfrm>
              <a:off x="9578926" y="-3747442"/>
              <a:ext cx="41275" cy="22225"/>
            </a:xfrm>
            <a:custGeom>
              <a:avLst/>
              <a:gdLst>
                <a:gd name="T0" fmla="*/ 0 w 10"/>
                <a:gd name="T1" fmla="*/ 0 h 5"/>
                <a:gd name="T2" fmla="*/ 1 w 10"/>
                <a:gd name="T3" fmla="*/ 0 h 5"/>
                <a:gd name="T4" fmla="*/ 2 w 10"/>
                <a:gd name="T5" fmla="*/ 2 h 5"/>
                <a:gd name="T6" fmla="*/ 8 w 10"/>
                <a:gd name="T7" fmla="*/ 5 h 5"/>
                <a:gd name="T8" fmla="*/ 10 w 10"/>
                <a:gd name="T9" fmla="*/ 5 h 5"/>
                <a:gd name="T10" fmla="*/ 1 w 10"/>
                <a:gd name="T11" fmla="*/ 1 h 5"/>
                <a:gd name="T12" fmla="*/ 0 w 10"/>
                <a:gd name="T13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5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1"/>
                    <a:pt x="2" y="2"/>
                    <a:pt x="2" y="2"/>
                  </a:cubicBezTo>
                  <a:cubicBezTo>
                    <a:pt x="4" y="3"/>
                    <a:pt x="6" y="5"/>
                    <a:pt x="8" y="5"/>
                  </a:cubicBezTo>
                  <a:cubicBezTo>
                    <a:pt x="9" y="5"/>
                    <a:pt x="9" y="5"/>
                    <a:pt x="10" y="5"/>
                  </a:cubicBezTo>
                  <a:cubicBezTo>
                    <a:pt x="7" y="4"/>
                    <a:pt x="4" y="3"/>
                    <a:pt x="1" y="1"/>
                  </a:cubicBezTo>
                  <a:cubicBezTo>
                    <a:pt x="1" y="1"/>
                    <a:pt x="1" y="0"/>
                    <a:pt x="0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0" name="Freeform 117"/>
            <p:cNvSpPr/>
            <p:nvPr/>
          </p:nvSpPr>
          <p:spPr bwMode="auto">
            <a:xfrm>
              <a:off x="9578926" y="-3780779"/>
              <a:ext cx="63500" cy="55563"/>
            </a:xfrm>
            <a:custGeom>
              <a:avLst/>
              <a:gdLst>
                <a:gd name="T0" fmla="*/ 7 w 15"/>
                <a:gd name="T1" fmla="*/ 0 h 13"/>
                <a:gd name="T2" fmla="*/ 1 w 15"/>
                <a:gd name="T3" fmla="*/ 5 h 13"/>
                <a:gd name="T4" fmla="*/ 0 w 15"/>
                <a:gd name="T5" fmla="*/ 8 h 13"/>
                <a:gd name="T6" fmla="*/ 1 w 15"/>
                <a:gd name="T7" fmla="*/ 9 h 13"/>
                <a:gd name="T8" fmla="*/ 10 w 15"/>
                <a:gd name="T9" fmla="*/ 13 h 13"/>
                <a:gd name="T10" fmla="*/ 14 w 15"/>
                <a:gd name="T11" fmla="*/ 8 h 13"/>
                <a:gd name="T12" fmla="*/ 9 w 15"/>
                <a:gd name="T13" fmla="*/ 0 h 13"/>
                <a:gd name="T14" fmla="*/ 7 w 15"/>
                <a:gd name="T15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5" h="13">
                  <a:moveTo>
                    <a:pt x="7" y="0"/>
                  </a:moveTo>
                  <a:cubicBezTo>
                    <a:pt x="4" y="0"/>
                    <a:pt x="1" y="2"/>
                    <a:pt x="1" y="5"/>
                  </a:cubicBezTo>
                  <a:cubicBezTo>
                    <a:pt x="0" y="6"/>
                    <a:pt x="0" y="7"/>
                    <a:pt x="0" y="8"/>
                  </a:cubicBezTo>
                  <a:cubicBezTo>
                    <a:pt x="1" y="8"/>
                    <a:pt x="1" y="9"/>
                    <a:pt x="1" y="9"/>
                  </a:cubicBezTo>
                  <a:cubicBezTo>
                    <a:pt x="4" y="11"/>
                    <a:pt x="7" y="12"/>
                    <a:pt x="10" y="13"/>
                  </a:cubicBezTo>
                  <a:cubicBezTo>
                    <a:pt x="12" y="12"/>
                    <a:pt x="13" y="11"/>
                    <a:pt x="14" y="8"/>
                  </a:cubicBezTo>
                  <a:cubicBezTo>
                    <a:pt x="15" y="5"/>
                    <a:pt x="12" y="1"/>
                    <a:pt x="9" y="0"/>
                  </a:cubicBezTo>
                  <a:cubicBezTo>
                    <a:pt x="8" y="0"/>
                    <a:pt x="8" y="0"/>
                    <a:pt x="7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1" name="Freeform 118"/>
            <p:cNvSpPr/>
            <p:nvPr/>
          </p:nvSpPr>
          <p:spPr bwMode="auto">
            <a:xfrm>
              <a:off x="9493201" y="-3853804"/>
              <a:ext cx="9525" cy="12700"/>
            </a:xfrm>
            <a:custGeom>
              <a:avLst/>
              <a:gdLst>
                <a:gd name="T0" fmla="*/ 0 w 2"/>
                <a:gd name="T1" fmla="*/ 0 h 3"/>
                <a:gd name="T2" fmla="*/ 0 w 2"/>
                <a:gd name="T3" fmla="*/ 2 h 3"/>
                <a:gd name="T4" fmla="*/ 0 w 2"/>
                <a:gd name="T5" fmla="*/ 3 h 3"/>
                <a:gd name="T6" fmla="*/ 0 w 2"/>
                <a:gd name="T7" fmla="*/ 3 h 3"/>
                <a:gd name="T8" fmla="*/ 0 w 2"/>
                <a:gd name="T9" fmla="*/ 2 h 3"/>
                <a:gd name="T10" fmla="*/ 0 w 2"/>
                <a:gd name="T11" fmla="*/ 2 h 3"/>
                <a:gd name="T12" fmla="*/ 0 w 2"/>
                <a:gd name="T13" fmla="*/ 2 h 3"/>
                <a:gd name="T14" fmla="*/ 0 w 2"/>
                <a:gd name="T15" fmla="*/ 3 h 3"/>
                <a:gd name="T16" fmla="*/ 1 w 2"/>
                <a:gd name="T17" fmla="*/ 3 h 3"/>
                <a:gd name="T18" fmla="*/ 1 w 2"/>
                <a:gd name="T19" fmla="*/ 3 h 3"/>
                <a:gd name="T20" fmla="*/ 1 w 2"/>
                <a:gd name="T21" fmla="*/ 3 h 3"/>
                <a:gd name="T22" fmla="*/ 0 w 2"/>
                <a:gd name="T23" fmla="*/ 3 h 3"/>
                <a:gd name="T24" fmla="*/ 0 w 2"/>
                <a:gd name="T25" fmla="*/ 3 h 3"/>
                <a:gd name="T26" fmla="*/ 1 w 2"/>
                <a:gd name="T27" fmla="*/ 3 h 3"/>
                <a:gd name="T28" fmla="*/ 2 w 2"/>
                <a:gd name="T29" fmla="*/ 1 h 3"/>
                <a:gd name="T30" fmla="*/ 0 w 2"/>
                <a:gd name="T31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0" y="0"/>
                    <a:pt x="0" y="1"/>
                    <a:pt x="0" y="2"/>
                  </a:cubicBezTo>
                  <a:cubicBezTo>
                    <a:pt x="0" y="2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2"/>
                    <a:pt x="2" y="1"/>
                  </a:cubicBezTo>
                  <a:cubicBezTo>
                    <a:pt x="1" y="1"/>
                    <a:pt x="1" y="0"/>
                    <a:pt x="0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2" name="Freeform 119"/>
            <p:cNvSpPr/>
            <p:nvPr/>
          </p:nvSpPr>
          <p:spPr bwMode="auto">
            <a:xfrm>
              <a:off x="9493201" y="-3861742"/>
              <a:ext cx="17463" cy="12700"/>
            </a:xfrm>
            <a:custGeom>
              <a:avLst/>
              <a:gdLst>
                <a:gd name="T0" fmla="*/ 4 w 4"/>
                <a:gd name="T1" fmla="*/ 0 h 3"/>
                <a:gd name="T2" fmla="*/ 0 w 4"/>
                <a:gd name="T3" fmla="*/ 1 h 3"/>
                <a:gd name="T4" fmla="*/ 0 w 4"/>
                <a:gd name="T5" fmla="*/ 2 h 3"/>
                <a:gd name="T6" fmla="*/ 2 w 4"/>
                <a:gd name="T7" fmla="*/ 3 h 3"/>
                <a:gd name="T8" fmla="*/ 4 w 4"/>
                <a:gd name="T9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3">
                  <a:moveTo>
                    <a:pt x="4" y="0"/>
                  </a:moveTo>
                  <a:cubicBezTo>
                    <a:pt x="2" y="0"/>
                    <a:pt x="1" y="0"/>
                    <a:pt x="0" y="1"/>
                  </a:cubicBezTo>
                  <a:cubicBezTo>
                    <a:pt x="0" y="1"/>
                    <a:pt x="0" y="1"/>
                    <a:pt x="0" y="2"/>
                  </a:cubicBezTo>
                  <a:cubicBezTo>
                    <a:pt x="1" y="2"/>
                    <a:pt x="1" y="3"/>
                    <a:pt x="2" y="3"/>
                  </a:cubicBezTo>
                  <a:cubicBezTo>
                    <a:pt x="2" y="2"/>
                    <a:pt x="3" y="1"/>
                    <a:pt x="4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3" name="Freeform 120"/>
            <p:cNvSpPr>
              <a:spLocks noEditPoints="1"/>
            </p:cNvSpPr>
            <p:nvPr/>
          </p:nvSpPr>
          <p:spPr bwMode="auto">
            <a:xfrm>
              <a:off x="9493201" y="-3844279"/>
              <a:ext cx="4763" cy="3175"/>
            </a:xfrm>
            <a:custGeom>
              <a:avLst/>
              <a:gdLst>
                <a:gd name="T0" fmla="*/ 1 w 1"/>
                <a:gd name="T1" fmla="*/ 1 h 1"/>
                <a:gd name="T2" fmla="*/ 1 w 1"/>
                <a:gd name="T3" fmla="*/ 1 h 1"/>
                <a:gd name="T4" fmla="*/ 0 w 1"/>
                <a:gd name="T5" fmla="*/ 1 h 1"/>
                <a:gd name="T6" fmla="*/ 0 w 1"/>
                <a:gd name="T7" fmla="*/ 1 h 1"/>
                <a:gd name="T8" fmla="*/ 1 w 1"/>
                <a:gd name="T9" fmla="*/ 1 h 1"/>
                <a:gd name="T10" fmla="*/ 1 w 1"/>
                <a:gd name="T11" fmla="*/ 1 h 1"/>
                <a:gd name="T12" fmla="*/ 0 w 1"/>
                <a:gd name="T13" fmla="*/ 1 h 1"/>
                <a:gd name="T14" fmla="*/ 0 w 1"/>
                <a:gd name="T15" fmla="*/ 1 h 1"/>
                <a:gd name="T16" fmla="*/ 1 w 1"/>
                <a:gd name="T17" fmla="*/ 1 h 1"/>
                <a:gd name="T18" fmla="*/ 0 w 1"/>
                <a:gd name="T19" fmla="*/ 0 h 1"/>
                <a:gd name="T20" fmla="*/ 0 w 1"/>
                <a:gd name="T21" fmla="*/ 0 h 1"/>
                <a:gd name="T22" fmla="*/ 0 w 1"/>
                <a:gd name="T23" fmla="*/ 1 h 1"/>
                <a:gd name="T24" fmla="*/ 0 w 1"/>
                <a:gd name="T25" fmla="*/ 1 h 1"/>
                <a:gd name="T26" fmla="*/ 0 w 1"/>
                <a:gd name="T27" fmla="*/ 0 h 1"/>
                <a:gd name="T28" fmla="*/ 0 w 1"/>
                <a:gd name="T29" fmla="*/ 0 h 1"/>
                <a:gd name="T30" fmla="*/ 0 w 1"/>
                <a:gd name="T31" fmla="*/ 1 h 1"/>
                <a:gd name="T32" fmla="*/ 0 w 1"/>
                <a:gd name="T33" fmla="*/ 1 h 1"/>
                <a:gd name="T34" fmla="*/ 0 w 1"/>
                <a:gd name="T35" fmla="*/ 1 h 1"/>
                <a:gd name="T36" fmla="*/ 0 w 1"/>
                <a:gd name="T37" fmla="*/ 1 h 1"/>
                <a:gd name="T38" fmla="*/ 0 w 1"/>
                <a:gd name="T3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moveTo>
                    <a:pt x="0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4" name="Freeform 121"/>
            <p:cNvSpPr/>
            <p:nvPr/>
          </p:nvSpPr>
          <p:spPr bwMode="auto">
            <a:xfrm>
              <a:off x="9477326" y="-3856979"/>
              <a:ext cx="15875" cy="15875"/>
            </a:xfrm>
            <a:custGeom>
              <a:avLst/>
              <a:gdLst>
                <a:gd name="T0" fmla="*/ 2 w 4"/>
                <a:gd name="T1" fmla="*/ 0 h 4"/>
                <a:gd name="T2" fmla="*/ 0 w 4"/>
                <a:gd name="T3" fmla="*/ 1 h 4"/>
                <a:gd name="T4" fmla="*/ 3 w 4"/>
                <a:gd name="T5" fmla="*/ 3 h 4"/>
                <a:gd name="T6" fmla="*/ 4 w 4"/>
                <a:gd name="T7" fmla="*/ 4 h 4"/>
                <a:gd name="T8" fmla="*/ 2 w 4"/>
                <a:gd name="T9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1" y="1"/>
                    <a:pt x="1" y="1"/>
                    <a:pt x="0" y="1"/>
                  </a:cubicBezTo>
                  <a:cubicBezTo>
                    <a:pt x="1" y="2"/>
                    <a:pt x="2" y="3"/>
                    <a:pt x="3" y="3"/>
                  </a:cubicBezTo>
                  <a:cubicBezTo>
                    <a:pt x="3" y="4"/>
                    <a:pt x="3" y="4"/>
                    <a:pt x="4" y="4"/>
                  </a:cubicBezTo>
                  <a:cubicBezTo>
                    <a:pt x="3" y="3"/>
                    <a:pt x="3" y="2"/>
                    <a:pt x="2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5" name="Freeform 122"/>
            <p:cNvSpPr/>
            <p:nvPr/>
          </p:nvSpPr>
          <p:spPr bwMode="auto">
            <a:xfrm>
              <a:off x="9490026" y="-3844279"/>
              <a:ext cx="3175" cy="3175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1 w 1"/>
                <a:gd name="T5" fmla="*/ 1 h 1"/>
                <a:gd name="T6" fmla="*/ 0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1"/>
                    <a:pt x="0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6" name="Freeform 123"/>
            <p:cNvSpPr>
              <a:spLocks noEditPoints="1"/>
            </p:cNvSpPr>
            <p:nvPr/>
          </p:nvSpPr>
          <p:spPr bwMode="auto">
            <a:xfrm>
              <a:off x="9497963" y="-3853804"/>
              <a:ext cx="55563" cy="17463"/>
            </a:xfrm>
            <a:custGeom>
              <a:avLst/>
              <a:gdLst>
                <a:gd name="T0" fmla="*/ 0 w 13"/>
                <a:gd name="T1" fmla="*/ 4 h 4"/>
                <a:gd name="T2" fmla="*/ 0 w 13"/>
                <a:gd name="T3" fmla="*/ 4 h 4"/>
                <a:gd name="T4" fmla="*/ 0 w 13"/>
                <a:gd name="T5" fmla="*/ 4 h 4"/>
                <a:gd name="T6" fmla="*/ 0 w 13"/>
                <a:gd name="T7" fmla="*/ 4 h 4"/>
                <a:gd name="T8" fmla="*/ 2 w 13"/>
                <a:gd name="T9" fmla="*/ 3 h 4"/>
                <a:gd name="T10" fmla="*/ 1 w 13"/>
                <a:gd name="T11" fmla="*/ 4 h 4"/>
                <a:gd name="T12" fmla="*/ 0 w 13"/>
                <a:gd name="T13" fmla="*/ 4 h 4"/>
                <a:gd name="T14" fmla="*/ 3 w 13"/>
                <a:gd name="T15" fmla="*/ 4 h 4"/>
                <a:gd name="T16" fmla="*/ 3 w 13"/>
                <a:gd name="T17" fmla="*/ 4 h 4"/>
                <a:gd name="T18" fmla="*/ 2 w 13"/>
                <a:gd name="T19" fmla="*/ 3 h 4"/>
                <a:gd name="T20" fmla="*/ 10 w 13"/>
                <a:gd name="T21" fmla="*/ 0 h 4"/>
                <a:gd name="T22" fmla="*/ 6 w 13"/>
                <a:gd name="T23" fmla="*/ 1 h 4"/>
                <a:gd name="T24" fmla="*/ 7 w 13"/>
                <a:gd name="T25" fmla="*/ 4 h 4"/>
                <a:gd name="T26" fmla="*/ 7 w 13"/>
                <a:gd name="T27" fmla="*/ 4 h 4"/>
                <a:gd name="T28" fmla="*/ 13 w 13"/>
                <a:gd name="T29" fmla="*/ 2 h 4"/>
                <a:gd name="T30" fmla="*/ 10 w 13"/>
                <a:gd name="T31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3" h="4">
                  <a:moveTo>
                    <a:pt x="0" y="4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moveTo>
                    <a:pt x="2" y="3"/>
                  </a:moveTo>
                  <a:cubicBezTo>
                    <a:pt x="2" y="3"/>
                    <a:pt x="1" y="3"/>
                    <a:pt x="1" y="4"/>
                  </a:cubicBezTo>
                  <a:cubicBezTo>
                    <a:pt x="1" y="4"/>
                    <a:pt x="1" y="4"/>
                    <a:pt x="0" y="4"/>
                  </a:cubicBezTo>
                  <a:cubicBezTo>
                    <a:pt x="1" y="4"/>
                    <a:pt x="2" y="4"/>
                    <a:pt x="3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4"/>
                    <a:pt x="3" y="3"/>
                    <a:pt x="2" y="3"/>
                  </a:cubicBezTo>
                  <a:moveTo>
                    <a:pt x="10" y="0"/>
                  </a:moveTo>
                  <a:cubicBezTo>
                    <a:pt x="9" y="0"/>
                    <a:pt x="8" y="1"/>
                    <a:pt x="6" y="1"/>
                  </a:cubicBezTo>
                  <a:cubicBezTo>
                    <a:pt x="6" y="2"/>
                    <a:pt x="6" y="3"/>
                    <a:pt x="7" y="4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9" y="4"/>
                    <a:pt x="11" y="3"/>
                    <a:pt x="13" y="2"/>
                  </a:cubicBezTo>
                  <a:cubicBezTo>
                    <a:pt x="12" y="1"/>
                    <a:pt x="11" y="1"/>
                    <a:pt x="10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7" name="Freeform 124"/>
            <p:cNvSpPr/>
            <p:nvPr/>
          </p:nvSpPr>
          <p:spPr bwMode="auto">
            <a:xfrm>
              <a:off x="9497963" y="-3836342"/>
              <a:ext cx="4763" cy="0"/>
            </a:xfrm>
            <a:custGeom>
              <a:avLst/>
              <a:gdLst>
                <a:gd name="T0" fmla="*/ 1 w 1"/>
                <a:gd name="T1" fmla="*/ 0 w 1"/>
                <a:gd name="T2" fmla="*/ 0 w 1"/>
                <a:gd name="T3" fmla="*/ 0 w 1"/>
                <a:gd name="T4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8" name="Freeform 125"/>
            <p:cNvSpPr/>
            <p:nvPr/>
          </p:nvSpPr>
          <p:spPr bwMode="auto">
            <a:xfrm>
              <a:off x="9505901" y="-3849042"/>
              <a:ext cx="22225" cy="12700"/>
            </a:xfrm>
            <a:custGeom>
              <a:avLst/>
              <a:gdLst>
                <a:gd name="T0" fmla="*/ 4 w 5"/>
                <a:gd name="T1" fmla="*/ 0 h 3"/>
                <a:gd name="T2" fmla="*/ 3 w 5"/>
                <a:gd name="T3" fmla="*/ 1 h 3"/>
                <a:gd name="T4" fmla="*/ 0 w 5"/>
                <a:gd name="T5" fmla="*/ 2 h 3"/>
                <a:gd name="T6" fmla="*/ 1 w 5"/>
                <a:gd name="T7" fmla="*/ 3 h 3"/>
                <a:gd name="T8" fmla="*/ 5 w 5"/>
                <a:gd name="T9" fmla="*/ 3 h 3"/>
                <a:gd name="T10" fmla="*/ 4 w 5"/>
                <a:gd name="T11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" h="3">
                  <a:moveTo>
                    <a:pt x="4" y="0"/>
                  </a:moveTo>
                  <a:cubicBezTo>
                    <a:pt x="4" y="0"/>
                    <a:pt x="3" y="1"/>
                    <a:pt x="3" y="1"/>
                  </a:cubicBezTo>
                  <a:cubicBezTo>
                    <a:pt x="2" y="1"/>
                    <a:pt x="1" y="2"/>
                    <a:pt x="0" y="2"/>
                  </a:cubicBezTo>
                  <a:cubicBezTo>
                    <a:pt x="1" y="2"/>
                    <a:pt x="1" y="3"/>
                    <a:pt x="1" y="3"/>
                  </a:cubicBezTo>
                  <a:cubicBezTo>
                    <a:pt x="2" y="3"/>
                    <a:pt x="4" y="3"/>
                    <a:pt x="5" y="3"/>
                  </a:cubicBezTo>
                  <a:cubicBezTo>
                    <a:pt x="4" y="2"/>
                    <a:pt x="4" y="1"/>
                    <a:pt x="4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9" name="Freeform 126"/>
            <p:cNvSpPr/>
            <p:nvPr/>
          </p:nvSpPr>
          <p:spPr bwMode="auto">
            <a:xfrm>
              <a:off x="9497963" y="-3853804"/>
              <a:ext cx="42863" cy="17463"/>
            </a:xfrm>
            <a:custGeom>
              <a:avLst/>
              <a:gdLst>
                <a:gd name="T0" fmla="*/ 10 w 10"/>
                <a:gd name="T1" fmla="*/ 0 h 4"/>
                <a:gd name="T2" fmla="*/ 5 w 10"/>
                <a:gd name="T3" fmla="*/ 2 h 4"/>
                <a:gd name="T4" fmla="*/ 0 w 10"/>
                <a:gd name="T5" fmla="*/ 4 h 4"/>
                <a:gd name="T6" fmla="*/ 0 w 10"/>
                <a:gd name="T7" fmla="*/ 4 h 4"/>
                <a:gd name="T8" fmla="*/ 0 w 10"/>
                <a:gd name="T9" fmla="*/ 4 h 4"/>
                <a:gd name="T10" fmla="*/ 1 w 10"/>
                <a:gd name="T11" fmla="*/ 4 h 4"/>
                <a:gd name="T12" fmla="*/ 1 w 10"/>
                <a:gd name="T13" fmla="*/ 4 h 4"/>
                <a:gd name="T14" fmla="*/ 2 w 10"/>
                <a:gd name="T15" fmla="*/ 3 h 4"/>
                <a:gd name="T16" fmla="*/ 2 w 10"/>
                <a:gd name="T17" fmla="*/ 3 h 4"/>
                <a:gd name="T18" fmla="*/ 5 w 10"/>
                <a:gd name="T19" fmla="*/ 2 h 4"/>
                <a:gd name="T20" fmla="*/ 6 w 10"/>
                <a:gd name="T21" fmla="*/ 1 h 4"/>
                <a:gd name="T22" fmla="*/ 10 w 10"/>
                <a:gd name="T23" fmla="*/ 0 h 4"/>
                <a:gd name="T24" fmla="*/ 10 w 10"/>
                <a:gd name="T25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0" h="4">
                  <a:moveTo>
                    <a:pt x="10" y="0"/>
                  </a:moveTo>
                  <a:cubicBezTo>
                    <a:pt x="8" y="0"/>
                    <a:pt x="7" y="1"/>
                    <a:pt x="5" y="2"/>
                  </a:cubicBezTo>
                  <a:cubicBezTo>
                    <a:pt x="4" y="2"/>
                    <a:pt x="1" y="3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3" y="3"/>
                    <a:pt x="4" y="2"/>
                    <a:pt x="5" y="2"/>
                  </a:cubicBezTo>
                  <a:cubicBezTo>
                    <a:pt x="5" y="2"/>
                    <a:pt x="6" y="1"/>
                    <a:pt x="6" y="1"/>
                  </a:cubicBezTo>
                  <a:cubicBezTo>
                    <a:pt x="8" y="1"/>
                    <a:pt x="9" y="0"/>
                    <a:pt x="10" y="0"/>
                  </a:cubicBezTo>
                  <a:cubicBezTo>
                    <a:pt x="10" y="0"/>
                    <a:pt x="10" y="0"/>
                    <a:pt x="10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0" name="Freeform 127"/>
            <p:cNvSpPr/>
            <p:nvPr/>
          </p:nvSpPr>
          <p:spPr bwMode="auto">
            <a:xfrm>
              <a:off x="9459863" y="-3841104"/>
              <a:ext cx="33338" cy="12700"/>
            </a:xfrm>
            <a:custGeom>
              <a:avLst/>
              <a:gdLst>
                <a:gd name="T0" fmla="*/ 2 w 8"/>
                <a:gd name="T1" fmla="*/ 0 h 3"/>
                <a:gd name="T2" fmla="*/ 0 w 8"/>
                <a:gd name="T3" fmla="*/ 3 h 3"/>
                <a:gd name="T4" fmla="*/ 0 w 8"/>
                <a:gd name="T5" fmla="*/ 3 h 3"/>
                <a:gd name="T6" fmla="*/ 2 w 8"/>
                <a:gd name="T7" fmla="*/ 2 h 3"/>
                <a:gd name="T8" fmla="*/ 6 w 8"/>
                <a:gd name="T9" fmla="*/ 1 h 3"/>
                <a:gd name="T10" fmla="*/ 5 w 8"/>
                <a:gd name="T11" fmla="*/ 1 h 3"/>
                <a:gd name="T12" fmla="*/ 5 w 8"/>
                <a:gd name="T13" fmla="*/ 1 h 3"/>
                <a:gd name="T14" fmla="*/ 5 w 8"/>
                <a:gd name="T15" fmla="*/ 1 h 3"/>
                <a:gd name="T16" fmla="*/ 7 w 8"/>
                <a:gd name="T17" fmla="*/ 1 h 3"/>
                <a:gd name="T18" fmla="*/ 8 w 8"/>
                <a:gd name="T19" fmla="*/ 0 h 3"/>
                <a:gd name="T20" fmla="*/ 8 w 8"/>
                <a:gd name="T21" fmla="*/ 0 h 3"/>
                <a:gd name="T22" fmla="*/ 5 w 8"/>
                <a:gd name="T23" fmla="*/ 0 h 3"/>
                <a:gd name="T24" fmla="*/ 2 w 8"/>
                <a:gd name="T2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8" h="3">
                  <a:moveTo>
                    <a:pt x="2" y="0"/>
                  </a:moveTo>
                  <a:cubicBezTo>
                    <a:pt x="1" y="1"/>
                    <a:pt x="1" y="2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1" y="3"/>
                    <a:pt x="1" y="2"/>
                    <a:pt x="2" y="2"/>
                  </a:cubicBezTo>
                  <a:cubicBezTo>
                    <a:pt x="3" y="2"/>
                    <a:pt x="4" y="2"/>
                    <a:pt x="6" y="1"/>
                  </a:cubicBezTo>
                  <a:cubicBezTo>
                    <a:pt x="6" y="1"/>
                    <a:pt x="5" y="1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6" y="1"/>
                    <a:pt x="6" y="1"/>
                    <a:pt x="7" y="1"/>
                  </a:cubicBezTo>
                  <a:cubicBezTo>
                    <a:pt x="7" y="1"/>
                    <a:pt x="7" y="1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7" y="0"/>
                    <a:pt x="6" y="0"/>
                    <a:pt x="5" y="0"/>
                  </a:cubicBezTo>
                  <a:cubicBezTo>
                    <a:pt x="4" y="0"/>
                    <a:pt x="3" y="0"/>
                    <a:pt x="2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1" name="Freeform 128"/>
            <p:cNvSpPr/>
            <p:nvPr/>
          </p:nvSpPr>
          <p:spPr bwMode="auto">
            <a:xfrm>
              <a:off x="9459863" y="-3828404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2" name="Freeform 129"/>
            <p:cNvSpPr>
              <a:spLocks noEditPoints="1"/>
            </p:cNvSpPr>
            <p:nvPr/>
          </p:nvSpPr>
          <p:spPr bwMode="auto">
            <a:xfrm>
              <a:off x="9480501" y="-3841104"/>
              <a:ext cx="12700" cy="4763"/>
            </a:xfrm>
            <a:custGeom>
              <a:avLst/>
              <a:gdLst>
                <a:gd name="T0" fmla="*/ 0 w 3"/>
                <a:gd name="T1" fmla="*/ 1 h 1"/>
                <a:gd name="T2" fmla="*/ 1 w 3"/>
                <a:gd name="T3" fmla="*/ 1 h 1"/>
                <a:gd name="T4" fmla="*/ 1 w 3"/>
                <a:gd name="T5" fmla="*/ 1 h 1"/>
                <a:gd name="T6" fmla="*/ 0 w 3"/>
                <a:gd name="T7" fmla="*/ 1 h 1"/>
                <a:gd name="T8" fmla="*/ 0 w 3"/>
                <a:gd name="T9" fmla="*/ 1 h 1"/>
                <a:gd name="T10" fmla="*/ 0 w 3"/>
                <a:gd name="T11" fmla="*/ 0 h 1"/>
                <a:gd name="T12" fmla="*/ 3 w 3"/>
                <a:gd name="T13" fmla="*/ 0 h 1"/>
                <a:gd name="T14" fmla="*/ 3 w 3"/>
                <a:gd name="T15" fmla="*/ 0 h 1"/>
                <a:gd name="T16" fmla="*/ 0 w 3"/>
                <a:gd name="T1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" h="1">
                  <a:moveTo>
                    <a:pt x="0" y="1"/>
                  </a:moveTo>
                  <a:cubicBezTo>
                    <a:pt x="0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moveTo>
                    <a:pt x="0" y="0"/>
                  </a:moveTo>
                  <a:cubicBezTo>
                    <a:pt x="1" y="0"/>
                    <a:pt x="2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1" y="0"/>
                    <a:pt x="0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3" name="Freeform 130"/>
            <p:cNvSpPr/>
            <p:nvPr/>
          </p:nvSpPr>
          <p:spPr bwMode="auto">
            <a:xfrm>
              <a:off x="9493201" y="-3841104"/>
              <a:ext cx="0" cy="4763"/>
            </a:xfrm>
            <a:custGeom>
              <a:avLst/>
              <a:gdLst>
                <a:gd name="T0" fmla="*/ 0 h 3"/>
                <a:gd name="T1" fmla="*/ 3 h 3"/>
                <a:gd name="T2" fmla="*/ 0 h 3"/>
                <a:gd name="T3" fmla="*/ 0 h 3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3">
                  <a:moveTo>
                    <a:pt x="0" y="0"/>
                  </a:moveTo>
                  <a:lnTo>
                    <a:pt x="0" y="3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4" name="Freeform 131"/>
            <p:cNvSpPr/>
            <p:nvPr/>
          </p:nvSpPr>
          <p:spPr bwMode="auto">
            <a:xfrm>
              <a:off x="9493201" y="-3841104"/>
              <a:ext cx="0" cy="4763"/>
            </a:xfrm>
            <a:custGeom>
              <a:avLst/>
              <a:gdLst>
                <a:gd name="T0" fmla="*/ 0 h 3"/>
                <a:gd name="T1" fmla="*/ 3 h 3"/>
                <a:gd name="T2" fmla="*/ 0 h 3"/>
                <a:gd name="T3" fmla="*/ 0 h 3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3">
                  <a:moveTo>
                    <a:pt x="0" y="0"/>
                  </a:moveTo>
                  <a:lnTo>
                    <a:pt x="0" y="3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5" name="Freeform 132"/>
            <p:cNvSpPr/>
            <p:nvPr/>
          </p:nvSpPr>
          <p:spPr bwMode="auto">
            <a:xfrm>
              <a:off x="9493201" y="-3841104"/>
              <a:ext cx="0" cy="4763"/>
            </a:xfrm>
            <a:custGeom>
              <a:avLst/>
              <a:gdLst>
                <a:gd name="T0" fmla="*/ 0 h 3"/>
                <a:gd name="T1" fmla="*/ 3 h 3"/>
                <a:gd name="T2" fmla="*/ 3 h 3"/>
                <a:gd name="T3" fmla="*/ 0 h 3"/>
                <a:gd name="T4" fmla="*/ 0 h 3"/>
                <a:gd name="T5" fmla="*/ 0 h 3"/>
                <a:gd name="T6" fmla="*/ 0 h 3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  <a:cxn ang="0">
                  <a:pos x="0" y="T5"/>
                </a:cxn>
                <a:cxn ang="0">
                  <a:pos x="0" y="T6"/>
                </a:cxn>
              </a:cxnLst>
              <a:rect l="0" t="0" r="r" b="b"/>
              <a:pathLst>
                <a:path h="3">
                  <a:moveTo>
                    <a:pt x="0" y="0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6" name="Freeform 133"/>
            <p:cNvSpPr/>
            <p:nvPr/>
          </p:nvSpPr>
          <p:spPr bwMode="auto">
            <a:xfrm>
              <a:off x="9493201" y="-3841104"/>
              <a:ext cx="0" cy="4763"/>
            </a:xfrm>
            <a:custGeom>
              <a:avLst/>
              <a:gdLst>
                <a:gd name="T0" fmla="*/ 0 h 3"/>
                <a:gd name="T1" fmla="*/ 3 h 3"/>
                <a:gd name="T2" fmla="*/ 3 h 3"/>
                <a:gd name="T3" fmla="*/ 0 h 3"/>
                <a:gd name="T4" fmla="*/ 0 h 3"/>
                <a:gd name="T5" fmla="*/ 0 h 3"/>
                <a:gd name="T6" fmla="*/ 0 h 3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  <a:cxn ang="0">
                  <a:pos x="0" y="T5"/>
                </a:cxn>
                <a:cxn ang="0">
                  <a:pos x="0" y="T6"/>
                </a:cxn>
              </a:cxnLst>
              <a:rect l="0" t="0" r="r" b="b"/>
              <a:pathLst>
                <a:path h="3">
                  <a:moveTo>
                    <a:pt x="0" y="0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7" name="Rectangle 134"/>
            <p:cNvSpPr>
              <a:spLocks noChangeArrowheads="1"/>
            </p:cNvSpPr>
            <p:nvPr/>
          </p:nvSpPr>
          <p:spPr bwMode="auto">
            <a:xfrm>
              <a:off x="9493201" y="-3841104"/>
              <a:ext cx="1588" cy="4763"/>
            </a:xfrm>
            <a:prstGeom prst="rect">
              <a:avLst/>
            </a:pr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8" name="Freeform 135"/>
            <p:cNvSpPr/>
            <p:nvPr/>
          </p:nvSpPr>
          <p:spPr bwMode="auto">
            <a:xfrm>
              <a:off x="9493201" y="-3841104"/>
              <a:ext cx="0" cy="4763"/>
            </a:xfrm>
            <a:custGeom>
              <a:avLst/>
              <a:gdLst>
                <a:gd name="T0" fmla="*/ 0 h 3"/>
                <a:gd name="T1" fmla="*/ 3 h 3"/>
                <a:gd name="T2" fmla="*/ 3 h 3"/>
                <a:gd name="T3" fmla="*/ 0 h 3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3">
                  <a:moveTo>
                    <a:pt x="0" y="0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0"/>
                  </a:ln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9" name="Freeform 136"/>
            <p:cNvSpPr/>
            <p:nvPr/>
          </p:nvSpPr>
          <p:spPr bwMode="auto">
            <a:xfrm>
              <a:off x="9493201" y="-3841104"/>
              <a:ext cx="0" cy="4763"/>
            </a:xfrm>
            <a:custGeom>
              <a:avLst/>
              <a:gdLst>
                <a:gd name="T0" fmla="*/ 0 h 3"/>
                <a:gd name="T1" fmla="*/ 3 h 3"/>
                <a:gd name="T2" fmla="*/ 3 h 3"/>
                <a:gd name="T3" fmla="*/ 3 h 3"/>
                <a:gd name="T4" fmla="*/ 3 h 3"/>
                <a:gd name="T5" fmla="*/ 0 h 3"/>
                <a:gd name="T6" fmla="*/ 0 h 3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  <a:cxn ang="0">
                  <a:pos x="0" y="T5"/>
                </a:cxn>
                <a:cxn ang="0">
                  <a:pos x="0" y="T6"/>
                </a:cxn>
              </a:cxnLst>
              <a:rect l="0" t="0" r="r" b="b"/>
              <a:pathLst>
                <a:path h="3">
                  <a:moveTo>
                    <a:pt x="0" y="0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0" name="Freeform 137"/>
            <p:cNvSpPr/>
            <p:nvPr/>
          </p:nvSpPr>
          <p:spPr bwMode="auto">
            <a:xfrm>
              <a:off x="9493201" y="-3841104"/>
              <a:ext cx="0" cy="4763"/>
            </a:xfrm>
            <a:custGeom>
              <a:avLst/>
              <a:gdLst>
                <a:gd name="T0" fmla="*/ 0 h 3"/>
                <a:gd name="T1" fmla="*/ 3 h 3"/>
                <a:gd name="T2" fmla="*/ 3 h 3"/>
                <a:gd name="T3" fmla="*/ 3 h 3"/>
                <a:gd name="T4" fmla="*/ 3 h 3"/>
                <a:gd name="T5" fmla="*/ 0 h 3"/>
                <a:gd name="T6" fmla="*/ 0 h 3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  <a:cxn ang="0">
                  <a:pos x="0" y="T5"/>
                </a:cxn>
                <a:cxn ang="0">
                  <a:pos x="0" y="T6"/>
                </a:cxn>
              </a:cxnLst>
              <a:rect l="0" t="0" r="r" b="b"/>
              <a:pathLst>
                <a:path h="3">
                  <a:moveTo>
                    <a:pt x="0" y="0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1" name="Freeform 138"/>
            <p:cNvSpPr/>
            <p:nvPr/>
          </p:nvSpPr>
          <p:spPr bwMode="auto">
            <a:xfrm>
              <a:off x="9490026" y="-3836342"/>
              <a:ext cx="3175" cy="0"/>
            </a:xfrm>
            <a:custGeom>
              <a:avLst/>
              <a:gdLst>
                <a:gd name="T0" fmla="*/ 2 w 2"/>
                <a:gd name="T1" fmla="*/ 0 w 2"/>
                <a:gd name="T2" fmla="*/ 2 w 2"/>
                <a:gd name="T3" fmla="*/ 2 w 2"/>
                <a:gd name="T4" fmla="*/ 2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2">
                  <a:moveTo>
                    <a:pt x="2" y="0"/>
                  </a:moveTo>
                  <a:lnTo>
                    <a:pt x="0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close/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2" name="Freeform 139"/>
            <p:cNvSpPr/>
            <p:nvPr/>
          </p:nvSpPr>
          <p:spPr bwMode="auto">
            <a:xfrm>
              <a:off x="9490026" y="-3836342"/>
              <a:ext cx="3175" cy="0"/>
            </a:xfrm>
            <a:custGeom>
              <a:avLst/>
              <a:gdLst>
                <a:gd name="T0" fmla="*/ 2 w 2"/>
                <a:gd name="T1" fmla="*/ 0 w 2"/>
                <a:gd name="T2" fmla="*/ 2 w 2"/>
                <a:gd name="T3" fmla="*/ 2 w 2"/>
                <a:gd name="T4" fmla="*/ 2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2">
                  <a:moveTo>
                    <a:pt x="2" y="0"/>
                  </a:moveTo>
                  <a:lnTo>
                    <a:pt x="0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3" name="Rectangle 140"/>
            <p:cNvSpPr>
              <a:spLocks noChangeArrowheads="1"/>
            </p:cNvSpPr>
            <p:nvPr/>
          </p:nvSpPr>
          <p:spPr bwMode="auto">
            <a:xfrm>
              <a:off x="9490026" y="-3836342"/>
              <a:ext cx="3175" cy="1588"/>
            </a:xfrm>
            <a:prstGeom prst="rect">
              <a:avLst/>
            </a:pr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4" name="Rectangle 141"/>
            <p:cNvSpPr>
              <a:spLocks noChangeArrowheads="1"/>
            </p:cNvSpPr>
            <p:nvPr/>
          </p:nvSpPr>
          <p:spPr bwMode="auto">
            <a:xfrm>
              <a:off x="9490026" y="-3836342"/>
              <a:ext cx="3175" cy="1588"/>
            </a:xfrm>
            <a:prstGeom prst="rect">
              <a:avLst/>
            </a:pr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5" name="Freeform 142"/>
            <p:cNvSpPr/>
            <p:nvPr/>
          </p:nvSpPr>
          <p:spPr bwMode="auto">
            <a:xfrm>
              <a:off x="9477326" y="-3831579"/>
              <a:ext cx="15875" cy="15875"/>
            </a:xfrm>
            <a:custGeom>
              <a:avLst/>
              <a:gdLst>
                <a:gd name="T0" fmla="*/ 3 w 4"/>
                <a:gd name="T1" fmla="*/ 0 h 4"/>
                <a:gd name="T2" fmla="*/ 0 w 4"/>
                <a:gd name="T3" fmla="*/ 3 h 4"/>
                <a:gd name="T4" fmla="*/ 0 w 4"/>
                <a:gd name="T5" fmla="*/ 3 h 4"/>
                <a:gd name="T6" fmla="*/ 1 w 4"/>
                <a:gd name="T7" fmla="*/ 4 h 4"/>
                <a:gd name="T8" fmla="*/ 3 w 4"/>
                <a:gd name="T9" fmla="*/ 1 h 4"/>
                <a:gd name="T10" fmla="*/ 4 w 4"/>
                <a:gd name="T11" fmla="*/ 0 h 4"/>
                <a:gd name="T12" fmla="*/ 3 w 4"/>
                <a:gd name="T13" fmla="*/ 0 h 4"/>
                <a:gd name="T14" fmla="*/ 3 w 4"/>
                <a:gd name="T15" fmla="*/ 0 h 4"/>
                <a:gd name="T16" fmla="*/ 3 w 4"/>
                <a:gd name="T17" fmla="*/ 0 h 4"/>
                <a:gd name="T18" fmla="*/ 3 w 4"/>
                <a:gd name="T19" fmla="*/ 0 h 4"/>
                <a:gd name="T20" fmla="*/ 3 w 4"/>
                <a:gd name="T21" fmla="*/ 0 h 4"/>
                <a:gd name="T22" fmla="*/ 3 w 4"/>
                <a:gd name="T23" fmla="*/ 0 h 4"/>
                <a:gd name="T24" fmla="*/ 3 w 4"/>
                <a:gd name="T25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" h="4">
                  <a:moveTo>
                    <a:pt x="3" y="0"/>
                  </a:moveTo>
                  <a:cubicBezTo>
                    <a:pt x="2" y="1"/>
                    <a:pt x="1" y="2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1" y="3"/>
                    <a:pt x="1" y="4"/>
                  </a:cubicBezTo>
                  <a:cubicBezTo>
                    <a:pt x="2" y="3"/>
                    <a:pt x="3" y="2"/>
                    <a:pt x="3" y="1"/>
                  </a:cubicBezTo>
                  <a:cubicBezTo>
                    <a:pt x="4" y="1"/>
                    <a:pt x="4" y="0"/>
                    <a:pt x="4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6" name="Freeform 143"/>
            <p:cNvSpPr>
              <a:spLocks noEditPoints="1"/>
            </p:cNvSpPr>
            <p:nvPr/>
          </p:nvSpPr>
          <p:spPr bwMode="auto">
            <a:xfrm>
              <a:off x="9459863" y="-3828404"/>
              <a:ext cx="30163" cy="60325"/>
            </a:xfrm>
            <a:custGeom>
              <a:avLst/>
              <a:gdLst>
                <a:gd name="T0" fmla="*/ 4 w 7"/>
                <a:gd name="T1" fmla="*/ 9 h 14"/>
                <a:gd name="T2" fmla="*/ 1 w 7"/>
                <a:gd name="T3" fmla="*/ 9 h 14"/>
                <a:gd name="T4" fmla="*/ 0 w 7"/>
                <a:gd name="T5" fmla="*/ 11 h 14"/>
                <a:gd name="T6" fmla="*/ 2 w 7"/>
                <a:gd name="T7" fmla="*/ 14 h 14"/>
                <a:gd name="T8" fmla="*/ 3 w 7"/>
                <a:gd name="T9" fmla="*/ 12 h 14"/>
                <a:gd name="T10" fmla="*/ 4 w 7"/>
                <a:gd name="T11" fmla="*/ 9 h 14"/>
                <a:gd name="T12" fmla="*/ 7 w 7"/>
                <a:gd name="T13" fmla="*/ 0 h 14"/>
                <a:gd name="T14" fmla="*/ 5 w 7"/>
                <a:gd name="T15" fmla="*/ 3 h 14"/>
                <a:gd name="T16" fmla="*/ 6 w 7"/>
                <a:gd name="T17" fmla="*/ 3 h 14"/>
                <a:gd name="T18" fmla="*/ 6 w 7"/>
                <a:gd name="T19" fmla="*/ 3 h 14"/>
                <a:gd name="T20" fmla="*/ 7 w 7"/>
                <a:gd name="T21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" h="14">
                  <a:moveTo>
                    <a:pt x="4" y="9"/>
                  </a:moveTo>
                  <a:cubicBezTo>
                    <a:pt x="3" y="9"/>
                    <a:pt x="2" y="9"/>
                    <a:pt x="1" y="9"/>
                  </a:cubicBezTo>
                  <a:cubicBezTo>
                    <a:pt x="0" y="10"/>
                    <a:pt x="0" y="11"/>
                    <a:pt x="0" y="11"/>
                  </a:cubicBezTo>
                  <a:cubicBezTo>
                    <a:pt x="1" y="12"/>
                    <a:pt x="1" y="13"/>
                    <a:pt x="2" y="14"/>
                  </a:cubicBezTo>
                  <a:cubicBezTo>
                    <a:pt x="2" y="13"/>
                    <a:pt x="3" y="12"/>
                    <a:pt x="3" y="12"/>
                  </a:cubicBezTo>
                  <a:cubicBezTo>
                    <a:pt x="4" y="11"/>
                    <a:pt x="4" y="10"/>
                    <a:pt x="4" y="9"/>
                  </a:cubicBezTo>
                  <a:moveTo>
                    <a:pt x="7" y="0"/>
                  </a:moveTo>
                  <a:cubicBezTo>
                    <a:pt x="7" y="1"/>
                    <a:pt x="6" y="2"/>
                    <a:pt x="5" y="3"/>
                  </a:cubicBezTo>
                  <a:cubicBezTo>
                    <a:pt x="5" y="3"/>
                    <a:pt x="6" y="3"/>
                    <a:pt x="6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7" y="2"/>
                    <a:pt x="7" y="1"/>
                    <a:pt x="7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7" name="Freeform 144"/>
            <p:cNvSpPr/>
            <p:nvPr/>
          </p:nvSpPr>
          <p:spPr bwMode="auto">
            <a:xfrm>
              <a:off x="9464626" y="-3818879"/>
              <a:ext cx="20638" cy="30163"/>
            </a:xfrm>
            <a:custGeom>
              <a:avLst/>
              <a:gdLst>
                <a:gd name="T0" fmla="*/ 3 w 5"/>
                <a:gd name="T1" fmla="*/ 0 h 7"/>
                <a:gd name="T2" fmla="*/ 1 w 5"/>
                <a:gd name="T3" fmla="*/ 3 h 7"/>
                <a:gd name="T4" fmla="*/ 0 w 5"/>
                <a:gd name="T5" fmla="*/ 7 h 7"/>
                <a:gd name="T6" fmla="*/ 3 w 5"/>
                <a:gd name="T7" fmla="*/ 7 h 7"/>
                <a:gd name="T8" fmla="*/ 5 w 5"/>
                <a:gd name="T9" fmla="*/ 1 h 7"/>
                <a:gd name="T10" fmla="*/ 4 w 5"/>
                <a:gd name="T11" fmla="*/ 1 h 7"/>
                <a:gd name="T12" fmla="*/ 3 w 5"/>
                <a:gd name="T13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" h="7">
                  <a:moveTo>
                    <a:pt x="3" y="0"/>
                  </a:moveTo>
                  <a:cubicBezTo>
                    <a:pt x="3" y="1"/>
                    <a:pt x="2" y="2"/>
                    <a:pt x="1" y="3"/>
                  </a:cubicBezTo>
                  <a:cubicBezTo>
                    <a:pt x="0" y="5"/>
                    <a:pt x="0" y="6"/>
                    <a:pt x="0" y="7"/>
                  </a:cubicBezTo>
                  <a:cubicBezTo>
                    <a:pt x="1" y="7"/>
                    <a:pt x="2" y="7"/>
                    <a:pt x="3" y="7"/>
                  </a:cubicBezTo>
                  <a:cubicBezTo>
                    <a:pt x="4" y="5"/>
                    <a:pt x="5" y="3"/>
                    <a:pt x="5" y="1"/>
                  </a:cubicBezTo>
                  <a:cubicBezTo>
                    <a:pt x="5" y="1"/>
                    <a:pt x="4" y="1"/>
                    <a:pt x="4" y="1"/>
                  </a:cubicBezTo>
                  <a:cubicBezTo>
                    <a:pt x="4" y="0"/>
                    <a:pt x="3" y="0"/>
                    <a:pt x="3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8" name="Freeform 145"/>
            <p:cNvSpPr>
              <a:spLocks noEditPoints="1"/>
            </p:cNvSpPr>
            <p:nvPr/>
          </p:nvSpPr>
          <p:spPr bwMode="auto">
            <a:xfrm>
              <a:off x="9477326" y="-3831579"/>
              <a:ext cx="15875" cy="12700"/>
            </a:xfrm>
            <a:custGeom>
              <a:avLst/>
              <a:gdLst>
                <a:gd name="T0" fmla="*/ 4 w 4"/>
                <a:gd name="T1" fmla="*/ 0 h 3"/>
                <a:gd name="T2" fmla="*/ 3 w 4"/>
                <a:gd name="T3" fmla="*/ 0 h 3"/>
                <a:gd name="T4" fmla="*/ 3 w 4"/>
                <a:gd name="T5" fmla="*/ 0 h 3"/>
                <a:gd name="T6" fmla="*/ 3 w 4"/>
                <a:gd name="T7" fmla="*/ 0 h 3"/>
                <a:gd name="T8" fmla="*/ 3 w 4"/>
                <a:gd name="T9" fmla="*/ 0 h 3"/>
                <a:gd name="T10" fmla="*/ 4 w 4"/>
                <a:gd name="T11" fmla="*/ 0 h 3"/>
                <a:gd name="T12" fmla="*/ 4 w 4"/>
                <a:gd name="T13" fmla="*/ 0 h 3"/>
                <a:gd name="T14" fmla="*/ 4 w 4"/>
                <a:gd name="T15" fmla="*/ 0 h 3"/>
                <a:gd name="T16" fmla="*/ 3 w 4"/>
                <a:gd name="T17" fmla="*/ 0 h 3"/>
                <a:gd name="T18" fmla="*/ 0 w 4"/>
                <a:gd name="T19" fmla="*/ 3 h 3"/>
                <a:gd name="T20" fmla="*/ 3 w 4"/>
                <a:gd name="T21" fmla="*/ 0 h 3"/>
                <a:gd name="T22" fmla="*/ 3 w 4"/>
                <a:gd name="T23" fmla="*/ 0 h 3"/>
                <a:gd name="T24" fmla="*/ 3 w 4"/>
                <a:gd name="T25" fmla="*/ 0 h 3"/>
                <a:gd name="T26" fmla="*/ 3 w 4"/>
                <a:gd name="T2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" h="3">
                  <a:moveTo>
                    <a:pt x="4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moveTo>
                    <a:pt x="3" y="0"/>
                  </a:moveTo>
                  <a:cubicBezTo>
                    <a:pt x="2" y="1"/>
                    <a:pt x="1" y="2"/>
                    <a:pt x="0" y="3"/>
                  </a:cubicBezTo>
                  <a:cubicBezTo>
                    <a:pt x="1" y="2"/>
                    <a:pt x="2" y="1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9" name="Freeform 146"/>
            <p:cNvSpPr>
              <a:spLocks noEditPoints="1"/>
            </p:cNvSpPr>
            <p:nvPr/>
          </p:nvSpPr>
          <p:spPr bwMode="auto">
            <a:xfrm>
              <a:off x="9497963" y="-3823642"/>
              <a:ext cx="58738" cy="55563"/>
            </a:xfrm>
            <a:custGeom>
              <a:avLst/>
              <a:gdLst>
                <a:gd name="T0" fmla="*/ 7 w 14"/>
                <a:gd name="T1" fmla="*/ 7 h 13"/>
                <a:gd name="T2" fmla="*/ 6 w 14"/>
                <a:gd name="T3" fmla="*/ 7 h 13"/>
                <a:gd name="T4" fmla="*/ 13 w 14"/>
                <a:gd name="T5" fmla="*/ 13 h 13"/>
                <a:gd name="T6" fmla="*/ 14 w 14"/>
                <a:gd name="T7" fmla="*/ 13 h 13"/>
                <a:gd name="T8" fmla="*/ 9 w 14"/>
                <a:gd name="T9" fmla="*/ 8 h 13"/>
                <a:gd name="T10" fmla="*/ 7 w 14"/>
                <a:gd name="T11" fmla="*/ 7 h 13"/>
                <a:gd name="T12" fmla="*/ 0 w 14"/>
                <a:gd name="T13" fmla="*/ 0 h 13"/>
                <a:gd name="T14" fmla="*/ 2 w 14"/>
                <a:gd name="T15" fmla="*/ 3 h 13"/>
                <a:gd name="T16" fmla="*/ 5 w 14"/>
                <a:gd name="T17" fmla="*/ 6 h 13"/>
                <a:gd name="T18" fmla="*/ 7 w 14"/>
                <a:gd name="T19" fmla="*/ 6 h 13"/>
                <a:gd name="T20" fmla="*/ 2 w 14"/>
                <a:gd name="T21" fmla="*/ 1 h 13"/>
                <a:gd name="T22" fmla="*/ 0 w 14"/>
                <a:gd name="T2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4" h="13">
                  <a:moveTo>
                    <a:pt x="7" y="7"/>
                  </a:moveTo>
                  <a:cubicBezTo>
                    <a:pt x="7" y="7"/>
                    <a:pt x="6" y="7"/>
                    <a:pt x="6" y="7"/>
                  </a:cubicBezTo>
                  <a:cubicBezTo>
                    <a:pt x="8" y="9"/>
                    <a:pt x="11" y="11"/>
                    <a:pt x="13" y="13"/>
                  </a:cubicBezTo>
                  <a:cubicBezTo>
                    <a:pt x="13" y="13"/>
                    <a:pt x="14" y="13"/>
                    <a:pt x="14" y="13"/>
                  </a:cubicBezTo>
                  <a:cubicBezTo>
                    <a:pt x="12" y="11"/>
                    <a:pt x="11" y="9"/>
                    <a:pt x="9" y="8"/>
                  </a:cubicBezTo>
                  <a:cubicBezTo>
                    <a:pt x="9" y="7"/>
                    <a:pt x="8" y="7"/>
                    <a:pt x="7" y="7"/>
                  </a:cubicBezTo>
                  <a:moveTo>
                    <a:pt x="0" y="0"/>
                  </a:moveTo>
                  <a:cubicBezTo>
                    <a:pt x="1" y="1"/>
                    <a:pt x="1" y="2"/>
                    <a:pt x="2" y="3"/>
                  </a:cubicBezTo>
                  <a:cubicBezTo>
                    <a:pt x="3" y="4"/>
                    <a:pt x="4" y="5"/>
                    <a:pt x="5" y="6"/>
                  </a:cubicBezTo>
                  <a:cubicBezTo>
                    <a:pt x="6" y="6"/>
                    <a:pt x="6" y="6"/>
                    <a:pt x="7" y="6"/>
                  </a:cubicBezTo>
                  <a:cubicBezTo>
                    <a:pt x="6" y="4"/>
                    <a:pt x="4" y="2"/>
                    <a:pt x="2" y="1"/>
                  </a:cubicBezTo>
                  <a:cubicBezTo>
                    <a:pt x="2" y="1"/>
                    <a:pt x="1" y="0"/>
                    <a:pt x="0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0" name="Freeform 147"/>
            <p:cNvSpPr>
              <a:spLocks noEditPoints="1"/>
            </p:cNvSpPr>
            <p:nvPr/>
          </p:nvSpPr>
          <p:spPr bwMode="auto">
            <a:xfrm>
              <a:off x="9505901" y="-3810942"/>
              <a:ext cx="47625" cy="50800"/>
            </a:xfrm>
            <a:custGeom>
              <a:avLst/>
              <a:gdLst>
                <a:gd name="T0" fmla="*/ 4 w 11"/>
                <a:gd name="T1" fmla="*/ 4 h 12"/>
                <a:gd name="T2" fmla="*/ 2 w 11"/>
                <a:gd name="T3" fmla="*/ 4 h 12"/>
                <a:gd name="T4" fmla="*/ 8 w 11"/>
                <a:gd name="T5" fmla="*/ 10 h 12"/>
                <a:gd name="T6" fmla="*/ 9 w 11"/>
                <a:gd name="T7" fmla="*/ 12 h 12"/>
                <a:gd name="T8" fmla="*/ 11 w 11"/>
                <a:gd name="T9" fmla="*/ 10 h 12"/>
                <a:gd name="T10" fmla="*/ 11 w 11"/>
                <a:gd name="T11" fmla="*/ 10 h 12"/>
                <a:gd name="T12" fmla="*/ 4 w 11"/>
                <a:gd name="T13" fmla="*/ 4 h 12"/>
                <a:gd name="T14" fmla="*/ 0 w 11"/>
                <a:gd name="T15" fmla="*/ 0 h 12"/>
                <a:gd name="T16" fmla="*/ 0 w 11"/>
                <a:gd name="T17" fmla="*/ 0 h 12"/>
                <a:gd name="T18" fmla="*/ 1 w 11"/>
                <a:gd name="T19" fmla="*/ 2 h 12"/>
                <a:gd name="T20" fmla="*/ 1 w 11"/>
                <a:gd name="T21" fmla="*/ 3 h 12"/>
                <a:gd name="T22" fmla="*/ 2 w 11"/>
                <a:gd name="T23" fmla="*/ 3 h 12"/>
                <a:gd name="T24" fmla="*/ 3 w 11"/>
                <a:gd name="T25" fmla="*/ 3 h 12"/>
                <a:gd name="T26" fmla="*/ 0 w 11"/>
                <a:gd name="T2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1" h="12">
                  <a:moveTo>
                    <a:pt x="4" y="4"/>
                  </a:moveTo>
                  <a:cubicBezTo>
                    <a:pt x="3" y="4"/>
                    <a:pt x="3" y="4"/>
                    <a:pt x="2" y="4"/>
                  </a:cubicBezTo>
                  <a:cubicBezTo>
                    <a:pt x="4" y="6"/>
                    <a:pt x="6" y="8"/>
                    <a:pt x="8" y="10"/>
                  </a:cubicBezTo>
                  <a:cubicBezTo>
                    <a:pt x="8" y="11"/>
                    <a:pt x="9" y="11"/>
                    <a:pt x="9" y="12"/>
                  </a:cubicBezTo>
                  <a:cubicBezTo>
                    <a:pt x="10" y="12"/>
                    <a:pt x="10" y="11"/>
                    <a:pt x="11" y="10"/>
                  </a:cubicBezTo>
                  <a:cubicBezTo>
                    <a:pt x="11" y="10"/>
                    <a:pt x="11" y="10"/>
                    <a:pt x="11" y="10"/>
                  </a:cubicBezTo>
                  <a:cubicBezTo>
                    <a:pt x="9" y="8"/>
                    <a:pt x="6" y="6"/>
                    <a:pt x="4" y="4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1" y="2"/>
                  </a:cubicBezTo>
                  <a:cubicBezTo>
                    <a:pt x="1" y="2"/>
                    <a:pt x="1" y="2"/>
                    <a:pt x="1" y="3"/>
                  </a:cubicBezTo>
                  <a:cubicBezTo>
                    <a:pt x="1" y="3"/>
                    <a:pt x="2" y="3"/>
                    <a:pt x="2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2" y="2"/>
                    <a:pt x="1" y="1"/>
                    <a:pt x="0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1" name="Freeform 148"/>
            <p:cNvSpPr/>
            <p:nvPr/>
          </p:nvSpPr>
          <p:spPr bwMode="auto">
            <a:xfrm>
              <a:off x="9515426" y="-3798242"/>
              <a:ext cx="20638" cy="9525"/>
            </a:xfrm>
            <a:custGeom>
              <a:avLst/>
              <a:gdLst>
                <a:gd name="T0" fmla="*/ 3 w 5"/>
                <a:gd name="T1" fmla="*/ 0 h 2"/>
                <a:gd name="T2" fmla="*/ 1 w 5"/>
                <a:gd name="T3" fmla="*/ 0 h 2"/>
                <a:gd name="T4" fmla="*/ 0 w 5"/>
                <a:gd name="T5" fmla="*/ 0 h 2"/>
                <a:gd name="T6" fmla="*/ 4 w 5"/>
                <a:gd name="T7" fmla="*/ 1 h 2"/>
                <a:gd name="T8" fmla="*/ 4 w 5"/>
                <a:gd name="T9" fmla="*/ 1 h 2"/>
                <a:gd name="T10" fmla="*/ 4 w 5"/>
                <a:gd name="T11" fmla="*/ 1 h 2"/>
                <a:gd name="T12" fmla="*/ 4 w 5"/>
                <a:gd name="T13" fmla="*/ 1 h 2"/>
                <a:gd name="T14" fmla="*/ 3 w 5"/>
                <a:gd name="T15" fmla="*/ 1 h 2"/>
                <a:gd name="T16" fmla="*/ 5 w 5"/>
                <a:gd name="T17" fmla="*/ 2 h 2"/>
                <a:gd name="T18" fmla="*/ 5 w 5"/>
                <a:gd name="T19" fmla="*/ 1 h 2"/>
                <a:gd name="T20" fmla="*/ 3 w 5"/>
                <a:gd name="T21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" h="2">
                  <a:moveTo>
                    <a:pt x="3" y="0"/>
                  </a:moveTo>
                  <a:cubicBezTo>
                    <a:pt x="2" y="0"/>
                    <a:pt x="2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2" y="1"/>
                    <a:pt x="3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3" y="1"/>
                    <a:pt x="3" y="1"/>
                  </a:cubicBezTo>
                  <a:cubicBezTo>
                    <a:pt x="4" y="1"/>
                    <a:pt x="5" y="1"/>
                    <a:pt x="5" y="2"/>
                  </a:cubicBezTo>
                  <a:cubicBezTo>
                    <a:pt x="5" y="2"/>
                    <a:pt x="5" y="1"/>
                    <a:pt x="5" y="1"/>
                  </a:cubicBezTo>
                  <a:cubicBezTo>
                    <a:pt x="4" y="1"/>
                    <a:pt x="4" y="0"/>
                    <a:pt x="3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2" name="Freeform 149"/>
            <p:cNvSpPr/>
            <p:nvPr/>
          </p:nvSpPr>
          <p:spPr bwMode="auto">
            <a:xfrm>
              <a:off x="9515426" y="-3793479"/>
              <a:ext cx="15875" cy="0"/>
            </a:xfrm>
            <a:custGeom>
              <a:avLst/>
              <a:gdLst>
                <a:gd name="T0" fmla="*/ 4 w 4"/>
                <a:gd name="T1" fmla="*/ 4 w 4"/>
                <a:gd name="T2" fmla="*/ 0 w 4"/>
                <a:gd name="T3" fmla="*/ 0 w 4"/>
                <a:gd name="T4" fmla="*/ 2 w 4"/>
                <a:gd name="T5" fmla="*/ 3 w 4"/>
                <a:gd name="T6" fmla="*/ 3 w 4"/>
                <a:gd name="T7" fmla="*/ 4 w 4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  <a:cxn ang="0">
                  <a:pos x="T5" y="0"/>
                </a:cxn>
                <a:cxn ang="0">
                  <a:pos x="T6" y="0"/>
                </a:cxn>
                <a:cxn ang="0">
                  <a:pos x="T7" y="0"/>
                </a:cxn>
              </a:cxnLst>
              <a:rect l="0" t="0" r="r" b="b"/>
              <a:pathLst>
                <a:path w="4">
                  <a:moveTo>
                    <a:pt x="4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1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2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4" y="0"/>
                    <a:pt x="4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3" name="Freeform 150"/>
            <p:cNvSpPr/>
            <p:nvPr/>
          </p:nvSpPr>
          <p:spPr bwMode="auto">
            <a:xfrm>
              <a:off x="9510663" y="-3798242"/>
              <a:ext cx="20638" cy="4763"/>
            </a:xfrm>
            <a:custGeom>
              <a:avLst/>
              <a:gdLst>
                <a:gd name="T0" fmla="*/ 0 w 5"/>
                <a:gd name="T1" fmla="*/ 0 h 1"/>
                <a:gd name="T2" fmla="*/ 1 w 5"/>
                <a:gd name="T3" fmla="*/ 1 h 1"/>
                <a:gd name="T4" fmla="*/ 5 w 5"/>
                <a:gd name="T5" fmla="*/ 1 h 1"/>
                <a:gd name="T6" fmla="*/ 5 w 5"/>
                <a:gd name="T7" fmla="*/ 1 h 1"/>
                <a:gd name="T8" fmla="*/ 5 w 5"/>
                <a:gd name="T9" fmla="*/ 1 h 1"/>
                <a:gd name="T10" fmla="*/ 1 w 5"/>
                <a:gd name="T11" fmla="*/ 0 h 1"/>
                <a:gd name="T12" fmla="*/ 0 w 5"/>
                <a:gd name="T1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" h="1">
                  <a:moveTo>
                    <a:pt x="0" y="0"/>
                  </a:moveTo>
                  <a:cubicBezTo>
                    <a:pt x="0" y="0"/>
                    <a:pt x="1" y="1"/>
                    <a:pt x="1" y="1"/>
                  </a:cubicBezTo>
                  <a:cubicBezTo>
                    <a:pt x="2" y="1"/>
                    <a:pt x="4" y="1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4" y="1"/>
                    <a:pt x="3" y="1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4" name="Freeform 151"/>
            <p:cNvSpPr/>
            <p:nvPr/>
          </p:nvSpPr>
          <p:spPr bwMode="auto">
            <a:xfrm>
              <a:off x="9497963" y="-3828404"/>
              <a:ext cx="38100" cy="34925"/>
            </a:xfrm>
            <a:custGeom>
              <a:avLst/>
              <a:gdLst>
                <a:gd name="T0" fmla="*/ 0 w 9"/>
                <a:gd name="T1" fmla="*/ 0 h 8"/>
                <a:gd name="T2" fmla="*/ 2 w 9"/>
                <a:gd name="T3" fmla="*/ 4 h 8"/>
                <a:gd name="T4" fmla="*/ 2 w 9"/>
                <a:gd name="T5" fmla="*/ 4 h 8"/>
                <a:gd name="T6" fmla="*/ 0 w 9"/>
                <a:gd name="T7" fmla="*/ 1 h 8"/>
                <a:gd name="T8" fmla="*/ 2 w 9"/>
                <a:gd name="T9" fmla="*/ 2 h 8"/>
                <a:gd name="T10" fmla="*/ 7 w 9"/>
                <a:gd name="T11" fmla="*/ 7 h 8"/>
                <a:gd name="T12" fmla="*/ 9 w 9"/>
                <a:gd name="T13" fmla="*/ 8 h 8"/>
                <a:gd name="T14" fmla="*/ 9 w 9"/>
                <a:gd name="T15" fmla="*/ 8 h 8"/>
                <a:gd name="T16" fmla="*/ 2 w 9"/>
                <a:gd name="T17" fmla="*/ 2 h 8"/>
                <a:gd name="T18" fmla="*/ 0 w 9"/>
                <a:gd name="T1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" h="8">
                  <a:moveTo>
                    <a:pt x="0" y="0"/>
                  </a:moveTo>
                  <a:cubicBezTo>
                    <a:pt x="1" y="2"/>
                    <a:pt x="1" y="3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1" y="3"/>
                    <a:pt x="1" y="2"/>
                    <a:pt x="0" y="1"/>
                  </a:cubicBezTo>
                  <a:cubicBezTo>
                    <a:pt x="1" y="1"/>
                    <a:pt x="2" y="2"/>
                    <a:pt x="2" y="2"/>
                  </a:cubicBezTo>
                  <a:cubicBezTo>
                    <a:pt x="4" y="3"/>
                    <a:pt x="6" y="5"/>
                    <a:pt x="7" y="7"/>
                  </a:cubicBezTo>
                  <a:cubicBezTo>
                    <a:pt x="8" y="7"/>
                    <a:pt x="8" y="8"/>
                    <a:pt x="9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7" y="6"/>
                    <a:pt x="5" y="4"/>
                    <a:pt x="2" y="2"/>
                  </a:cubicBezTo>
                  <a:cubicBezTo>
                    <a:pt x="2" y="2"/>
                    <a:pt x="1" y="1"/>
                    <a:pt x="0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5" name="Freeform 152"/>
            <p:cNvSpPr>
              <a:spLocks noEditPoints="1"/>
            </p:cNvSpPr>
            <p:nvPr/>
          </p:nvSpPr>
          <p:spPr bwMode="auto">
            <a:xfrm>
              <a:off x="9455101" y="-3861742"/>
              <a:ext cx="114300" cy="114300"/>
            </a:xfrm>
            <a:custGeom>
              <a:avLst/>
              <a:gdLst>
                <a:gd name="T0" fmla="*/ 8 w 27"/>
                <a:gd name="T1" fmla="*/ 6 h 27"/>
                <a:gd name="T2" fmla="*/ 9 w 27"/>
                <a:gd name="T3" fmla="*/ 6 h 27"/>
                <a:gd name="T4" fmla="*/ 9 w 27"/>
                <a:gd name="T5" fmla="*/ 6 h 27"/>
                <a:gd name="T6" fmla="*/ 9 w 27"/>
                <a:gd name="T7" fmla="*/ 6 h 27"/>
                <a:gd name="T8" fmla="*/ 9 w 27"/>
                <a:gd name="T9" fmla="*/ 5 h 27"/>
                <a:gd name="T10" fmla="*/ 9 w 27"/>
                <a:gd name="T11" fmla="*/ 6 h 27"/>
                <a:gd name="T12" fmla="*/ 9 w 27"/>
                <a:gd name="T13" fmla="*/ 6 h 27"/>
                <a:gd name="T14" fmla="*/ 9 w 27"/>
                <a:gd name="T15" fmla="*/ 5 h 27"/>
                <a:gd name="T16" fmla="*/ 9 w 27"/>
                <a:gd name="T17" fmla="*/ 6 h 27"/>
                <a:gd name="T18" fmla="*/ 13 w 27"/>
                <a:gd name="T19" fmla="*/ 0 h 27"/>
                <a:gd name="T20" fmla="*/ 11 w 27"/>
                <a:gd name="T21" fmla="*/ 3 h 27"/>
                <a:gd name="T22" fmla="*/ 10 w 27"/>
                <a:gd name="T23" fmla="*/ 5 h 27"/>
                <a:gd name="T24" fmla="*/ 9 w 27"/>
                <a:gd name="T25" fmla="*/ 5 h 27"/>
                <a:gd name="T26" fmla="*/ 10 w 27"/>
                <a:gd name="T27" fmla="*/ 5 h 27"/>
                <a:gd name="T28" fmla="*/ 9 w 27"/>
                <a:gd name="T29" fmla="*/ 5 h 27"/>
                <a:gd name="T30" fmla="*/ 9 w 27"/>
                <a:gd name="T31" fmla="*/ 4 h 27"/>
                <a:gd name="T32" fmla="*/ 9 w 27"/>
                <a:gd name="T33" fmla="*/ 5 h 27"/>
                <a:gd name="T34" fmla="*/ 9 w 27"/>
                <a:gd name="T35" fmla="*/ 5 h 27"/>
                <a:gd name="T36" fmla="*/ 9 w 27"/>
                <a:gd name="T37" fmla="*/ 2 h 27"/>
                <a:gd name="T38" fmla="*/ 9 w 27"/>
                <a:gd name="T39" fmla="*/ 1 h 27"/>
                <a:gd name="T40" fmla="*/ 7 w 27"/>
                <a:gd name="T41" fmla="*/ 1 h 27"/>
                <a:gd name="T42" fmla="*/ 9 w 27"/>
                <a:gd name="T43" fmla="*/ 5 h 27"/>
                <a:gd name="T44" fmla="*/ 5 w 27"/>
                <a:gd name="T45" fmla="*/ 2 h 27"/>
                <a:gd name="T46" fmla="*/ 6 w 27"/>
                <a:gd name="T47" fmla="*/ 5 h 27"/>
                <a:gd name="T48" fmla="*/ 9 w 27"/>
                <a:gd name="T49" fmla="*/ 5 h 27"/>
                <a:gd name="T50" fmla="*/ 8 w 27"/>
                <a:gd name="T51" fmla="*/ 6 h 27"/>
                <a:gd name="T52" fmla="*/ 6 w 27"/>
                <a:gd name="T53" fmla="*/ 6 h 27"/>
                <a:gd name="T54" fmla="*/ 7 w 27"/>
                <a:gd name="T55" fmla="*/ 6 h 27"/>
                <a:gd name="T56" fmla="*/ 1 w 27"/>
                <a:gd name="T57" fmla="*/ 8 h 27"/>
                <a:gd name="T58" fmla="*/ 0 w 27"/>
                <a:gd name="T59" fmla="*/ 12 h 27"/>
                <a:gd name="T60" fmla="*/ 1 w 27"/>
                <a:gd name="T61" fmla="*/ 19 h 27"/>
                <a:gd name="T62" fmla="*/ 2 w 27"/>
                <a:gd name="T63" fmla="*/ 17 h 27"/>
                <a:gd name="T64" fmla="*/ 5 w 27"/>
                <a:gd name="T65" fmla="*/ 10 h 27"/>
                <a:gd name="T66" fmla="*/ 8 w 27"/>
                <a:gd name="T67" fmla="*/ 7 h 27"/>
                <a:gd name="T68" fmla="*/ 8 w 27"/>
                <a:gd name="T69" fmla="*/ 7 h 27"/>
                <a:gd name="T70" fmla="*/ 8 w 27"/>
                <a:gd name="T71" fmla="*/ 7 h 27"/>
                <a:gd name="T72" fmla="*/ 9 w 27"/>
                <a:gd name="T73" fmla="*/ 7 h 27"/>
                <a:gd name="T74" fmla="*/ 8 w 27"/>
                <a:gd name="T75" fmla="*/ 8 h 27"/>
                <a:gd name="T76" fmla="*/ 7 w 27"/>
                <a:gd name="T77" fmla="*/ 11 h 27"/>
                <a:gd name="T78" fmla="*/ 5 w 27"/>
                <a:gd name="T79" fmla="*/ 17 h 27"/>
                <a:gd name="T80" fmla="*/ 3 w 27"/>
                <a:gd name="T81" fmla="*/ 22 h 27"/>
                <a:gd name="T82" fmla="*/ 12 w 27"/>
                <a:gd name="T83" fmla="*/ 27 h 27"/>
                <a:gd name="T84" fmla="*/ 21 w 27"/>
                <a:gd name="T85" fmla="*/ 24 h 27"/>
                <a:gd name="T86" fmla="*/ 14 w 27"/>
                <a:gd name="T87" fmla="*/ 16 h 27"/>
                <a:gd name="T88" fmla="*/ 13 w 27"/>
                <a:gd name="T89" fmla="*/ 15 h 27"/>
                <a:gd name="T90" fmla="*/ 12 w 27"/>
                <a:gd name="T91" fmla="*/ 12 h 27"/>
                <a:gd name="T92" fmla="*/ 12 w 27"/>
                <a:gd name="T93" fmla="*/ 10 h 27"/>
                <a:gd name="T94" fmla="*/ 19 w 27"/>
                <a:gd name="T95" fmla="*/ 16 h 27"/>
                <a:gd name="T96" fmla="*/ 19 w 27"/>
                <a:gd name="T97" fmla="*/ 17 h 27"/>
                <a:gd name="T98" fmla="*/ 26 w 27"/>
                <a:gd name="T99" fmla="*/ 16 h 27"/>
                <a:gd name="T100" fmla="*/ 23 w 27"/>
                <a:gd name="T101" fmla="*/ 4 h 27"/>
                <a:gd name="T102" fmla="*/ 17 w 27"/>
                <a:gd name="T103" fmla="*/ 6 h 27"/>
                <a:gd name="T104" fmla="*/ 13 w 27"/>
                <a:gd name="T105" fmla="*/ 6 h 27"/>
                <a:gd name="T106" fmla="*/ 10 w 27"/>
                <a:gd name="T107" fmla="*/ 6 h 27"/>
                <a:gd name="T108" fmla="*/ 10 w 27"/>
                <a:gd name="T109" fmla="*/ 6 h 27"/>
                <a:gd name="T110" fmla="*/ 10 w 27"/>
                <a:gd name="T111" fmla="*/ 6 h 27"/>
                <a:gd name="T112" fmla="*/ 20 w 27"/>
                <a:gd name="T113" fmla="*/ 2 h 27"/>
                <a:gd name="T114" fmla="*/ 15 w 27"/>
                <a:gd name="T115" fmla="*/ 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7" h="27">
                  <a:moveTo>
                    <a:pt x="8" y="6"/>
                  </a:moveTo>
                  <a:cubicBezTo>
                    <a:pt x="8" y="6"/>
                    <a:pt x="8" y="6"/>
                    <a:pt x="8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8" y="6"/>
                    <a:pt x="8" y="6"/>
                    <a:pt x="8" y="6"/>
                  </a:cubicBezTo>
                  <a:moveTo>
                    <a:pt x="9" y="6"/>
                  </a:moveTo>
                  <a:cubicBezTo>
                    <a:pt x="9" y="6"/>
                    <a:pt x="9" y="6"/>
                    <a:pt x="9" y="6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9" y="6"/>
                    <a:pt x="9" y="6"/>
                    <a:pt x="9" y="6"/>
                  </a:cubicBezTo>
                  <a:moveTo>
                    <a:pt x="9" y="6"/>
                  </a:moveTo>
                  <a:cubicBezTo>
                    <a:pt x="9" y="5"/>
                    <a:pt x="9" y="5"/>
                    <a:pt x="9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9" y="6"/>
                    <a:pt x="9" y="6"/>
                    <a:pt x="9" y="6"/>
                  </a:cubicBezTo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12" y="1"/>
                    <a:pt x="11" y="2"/>
                    <a:pt x="11" y="3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0" y="4"/>
                    <a:pt x="10" y="5"/>
                    <a:pt x="10" y="5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4"/>
                    <a:pt x="9" y="5"/>
                    <a:pt x="9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5"/>
                    <a:pt x="9" y="4"/>
                    <a:pt x="9" y="4"/>
                  </a:cubicBezTo>
                  <a:cubicBezTo>
                    <a:pt x="9" y="3"/>
                    <a:pt x="9" y="2"/>
                    <a:pt x="9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9" y="1"/>
                    <a:pt x="8" y="1"/>
                    <a:pt x="7" y="1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8" y="3"/>
                    <a:pt x="8" y="4"/>
                    <a:pt x="9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8" y="5"/>
                    <a:pt x="8" y="5"/>
                    <a:pt x="8" y="4"/>
                  </a:cubicBezTo>
                  <a:cubicBezTo>
                    <a:pt x="7" y="4"/>
                    <a:pt x="6" y="3"/>
                    <a:pt x="5" y="2"/>
                  </a:cubicBezTo>
                  <a:cubicBezTo>
                    <a:pt x="5" y="3"/>
                    <a:pt x="4" y="4"/>
                    <a:pt x="3" y="5"/>
                  </a:cubicBezTo>
                  <a:cubicBezTo>
                    <a:pt x="4" y="5"/>
                    <a:pt x="5" y="5"/>
                    <a:pt x="6" y="5"/>
                  </a:cubicBezTo>
                  <a:cubicBezTo>
                    <a:pt x="7" y="5"/>
                    <a:pt x="8" y="5"/>
                    <a:pt x="9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7" y="6"/>
                    <a:pt x="7" y="6"/>
                    <a:pt x="6" y="6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5" y="7"/>
                    <a:pt x="4" y="7"/>
                    <a:pt x="3" y="7"/>
                  </a:cubicBezTo>
                  <a:cubicBezTo>
                    <a:pt x="2" y="7"/>
                    <a:pt x="2" y="8"/>
                    <a:pt x="1" y="8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0" y="9"/>
                    <a:pt x="0" y="10"/>
                    <a:pt x="0" y="12"/>
                  </a:cubicBezTo>
                  <a:cubicBezTo>
                    <a:pt x="0" y="13"/>
                    <a:pt x="0" y="13"/>
                    <a:pt x="0" y="14"/>
                  </a:cubicBezTo>
                  <a:cubicBezTo>
                    <a:pt x="0" y="16"/>
                    <a:pt x="0" y="18"/>
                    <a:pt x="1" y="19"/>
                  </a:cubicBezTo>
                  <a:cubicBezTo>
                    <a:pt x="1" y="19"/>
                    <a:pt x="1" y="18"/>
                    <a:pt x="2" y="17"/>
                  </a:cubicBezTo>
                  <a:cubicBezTo>
                    <a:pt x="2" y="17"/>
                    <a:pt x="2" y="17"/>
                    <a:pt x="2" y="17"/>
                  </a:cubicBezTo>
                  <a:cubicBezTo>
                    <a:pt x="2" y="16"/>
                    <a:pt x="2" y="15"/>
                    <a:pt x="3" y="13"/>
                  </a:cubicBezTo>
                  <a:cubicBezTo>
                    <a:pt x="4" y="12"/>
                    <a:pt x="5" y="11"/>
                    <a:pt x="5" y="10"/>
                  </a:cubicBezTo>
                  <a:cubicBezTo>
                    <a:pt x="5" y="10"/>
                    <a:pt x="5" y="10"/>
                    <a:pt x="5" y="10"/>
                  </a:cubicBezTo>
                  <a:cubicBezTo>
                    <a:pt x="6" y="9"/>
                    <a:pt x="7" y="8"/>
                    <a:pt x="8" y="7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7"/>
                    <a:pt x="9" y="8"/>
                    <a:pt x="8" y="8"/>
                  </a:cubicBezTo>
                  <a:cubicBezTo>
                    <a:pt x="8" y="9"/>
                    <a:pt x="8" y="10"/>
                    <a:pt x="7" y="11"/>
                  </a:cubicBezTo>
                  <a:cubicBezTo>
                    <a:pt x="7" y="11"/>
                    <a:pt x="7" y="11"/>
                    <a:pt x="7" y="11"/>
                  </a:cubicBezTo>
                  <a:cubicBezTo>
                    <a:pt x="7" y="13"/>
                    <a:pt x="6" y="15"/>
                    <a:pt x="5" y="17"/>
                  </a:cubicBezTo>
                  <a:cubicBezTo>
                    <a:pt x="5" y="17"/>
                    <a:pt x="5" y="17"/>
                    <a:pt x="5" y="17"/>
                  </a:cubicBezTo>
                  <a:cubicBezTo>
                    <a:pt x="5" y="18"/>
                    <a:pt x="5" y="19"/>
                    <a:pt x="4" y="20"/>
                  </a:cubicBezTo>
                  <a:cubicBezTo>
                    <a:pt x="4" y="20"/>
                    <a:pt x="3" y="21"/>
                    <a:pt x="3" y="22"/>
                  </a:cubicBezTo>
                  <a:cubicBezTo>
                    <a:pt x="3" y="22"/>
                    <a:pt x="3" y="22"/>
                    <a:pt x="3" y="22"/>
                  </a:cubicBezTo>
                  <a:cubicBezTo>
                    <a:pt x="5" y="25"/>
                    <a:pt x="8" y="26"/>
                    <a:pt x="12" y="27"/>
                  </a:cubicBezTo>
                  <a:cubicBezTo>
                    <a:pt x="12" y="27"/>
                    <a:pt x="13" y="27"/>
                    <a:pt x="13" y="27"/>
                  </a:cubicBezTo>
                  <a:cubicBezTo>
                    <a:pt x="16" y="27"/>
                    <a:pt x="19" y="26"/>
                    <a:pt x="21" y="24"/>
                  </a:cubicBezTo>
                  <a:cubicBezTo>
                    <a:pt x="21" y="23"/>
                    <a:pt x="20" y="23"/>
                    <a:pt x="20" y="22"/>
                  </a:cubicBezTo>
                  <a:cubicBezTo>
                    <a:pt x="18" y="20"/>
                    <a:pt x="16" y="18"/>
                    <a:pt x="14" y="16"/>
                  </a:cubicBezTo>
                  <a:cubicBezTo>
                    <a:pt x="14" y="16"/>
                    <a:pt x="14" y="16"/>
                    <a:pt x="14" y="16"/>
                  </a:cubicBezTo>
                  <a:cubicBezTo>
                    <a:pt x="14" y="16"/>
                    <a:pt x="13" y="15"/>
                    <a:pt x="13" y="15"/>
                  </a:cubicBezTo>
                  <a:cubicBezTo>
                    <a:pt x="13" y="14"/>
                    <a:pt x="13" y="14"/>
                    <a:pt x="13" y="14"/>
                  </a:cubicBezTo>
                  <a:cubicBezTo>
                    <a:pt x="12" y="13"/>
                    <a:pt x="12" y="13"/>
                    <a:pt x="12" y="12"/>
                  </a:cubicBezTo>
                  <a:cubicBezTo>
                    <a:pt x="11" y="11"/>
                    <a:pt x="11" y="10"/>
                    <a:pt x="10" y="8"/>
                  </a:cubicBezTo>
                  <a:cubicBezTo>
                    <a:pt x="11" y="9"/>
                    <a:pt x="12" y="10"/>
                    <a:pt x="12" y="10"/>
                  </a:cubicBezTo>
                  <a:cubicBezTo>
                    <a:pt x="15" y="12"/>
                    <a:pt x="17" y="14"/>
                    <a:pt x="19" y="16"/>
                  </a:cubicBezTo>
                  <a:cubicBezTo>
                    <a:pt x="19" y="16"/>
                    <a:pt x="19" y="16"/>
                    <a:pt x="19" y="16"/>
                  </a:cubicBezTo>
                  <a:cubicBezTo>
                    <a:pt x="19" y="16"/>
                    <a:pt x="19" y="17"/>
                    <a:pt x="19" y="17"/>
                  </a:cubicBezTo>
                  <a:cubicBezTo>
                    <a:pt x="19" y="17"/>
                    <a:pt x="19" y="17"/>
                    <a:pt x="19" y="17"/>
                  </a:cubicBezTo>
                  <a:cubicBezTo>
                    <a:pt x="21" y="18"/>
                    <a:pt x="22" y="20"/>
                    <a:pt x="24" y="22"/>
                  </a:cubicBezTo>
                  <a:cubicBezTo>
                    <a:pt x="25" y="20"/>
                    <a:pt x="26" y="18"/>
                    <a:pt x="26" y="16"/>
                  </a:cubicBezTo>
                  <a:cubicBezTo>
                    <a:pt x="26" y="15"/>
                    <a:pt x="26" y="15"/>
                    <a:pt x="26" y="15"/>
                  </a:cubicBezTo>
                  <a:cubicBezTo>
                    <a:pt x="27" y="11"/>
                    <a:pt x="25" y="7"/>
                    <a:pt x="23" y="4"/>
                  </a:cubicBezTo>
                  <a:cubicBezTo>
                    <a:pt x="21" y="5"/>
                    <a:pt x="19" y="6"/>
                    <a:pt x="17" y="6"/>
                  </a:cubicBezTo>
                  <a:cubicBezTo>
                    <a:pt x="17" y="6"/>
                    <a:pt x="17" y="6"/>
                    <a:pt x="17" y="6"/>
                  </a:cubicBezTo>
                  <a:cubicBezTo>
                    <a:pt x="16" y="6"/>
                    <a:pt x="14" y="6"/>
                    <a:pt x="13" y="6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2" y="6"/>
                    <a:pt x="11" y="6"/>
                    <a:pt x="10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1" y="5"/>
                    <a:pt x="14" y="4"/>
                    <a:pt x="15" y="4"/>
                  </a:cubicBezTo>
                  <a:cubicBezTo>
                    <a:pt x="17" y="3"/>
                    <a:pt x="18" y="2"/>
                    <a:pt x="20" y="2"/>
                  </a:cubicBezTo>
                  <a:cubicBezTo>
                    <a:pt x="19" y="1"/>
                    <a:pt x="17" y="0"/>
                    <a:pt x="15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4" y="0"/>
                    <a:pt x="14" y="0"/>
                    <a:pt x="13" y="0"/>
                  </a:cubicBezTo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6" name="Freeform 153"/>
            <p:cNvSpPr/>
            <p:nvPr/>
          </p:nvSpPr>
          <p:spPr bwMode="auto">
            <a:xfrm>
              <a:off x="9337626" y="-3955404"/>
              <a:ext cx="142875" cy="149225"/>
            </a:xfrm>
            <a:custGeom>
              <a:avLst/>
              <a:gdLst>
                <a:gd name="T0" fmla="*/ 13 w 34"/>
                <a:gd name="T1" fmla="*/ 33 h 35"/>
                <a:gd name="T2" fmla="*/ 32 w 34"/>
                <a:gd name="T3" fmla="*/ 21 h 35"/>
                <a:gd name="T4" fmla="*/ 20 w 34"/>
                <a:gd name="T5" fmla="*/ 2 h 35"/>
                <a:gd name="T6" fmla="*/ 1 w 34"/>
                <a:gd name="T7" fmla="*/ 14 h 35"/>
                <a:gd name="T8" fmla="*/ 13 w 34"/>
                <a:gd name="T9" fmla="*/ 33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" h="35">
                  <a:moveTo>
                    <a:pt x="13" y="33"/>
                  </a:moveTo>
                  <a:cubicBezTo>
                    <a:pt x="22" y="35"/>
                    <a:pt x="30" y="30"/>
                    <a:pt x="32" y="21"/>
                  </a:cubicBezTo>
                  <a:cubicBezTo>
                    <a:pt x="34" y="12"/>
                    <a:pt x="29" y="4"/>
                    <a:pt x="20" y="2"/>
                  </a:cubicBezTo>
                  <a:cubicBezTo>
                    <a:pt x="12" y="0"/>
                    <a:pt x="3" y="5"/>
                    <a:pt x="1" y="14"/>
                  </a:cubicBezTo>
                  <a:cubicBezTo>
                    <a:pt x="0" y="22"/>
                    <a:pt x="5" y="31"/>
                    <a:pt x="13" y="33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00B0F0"/>
                </a:gs>
                <a:gs pos="61000">
                  <a:srgbClr val="0070C0"/>
                </a:gs>
                <a:gs pos="100000">
                  <a:srgbClr val="04274F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7" name="Freeform 154"/>
            <p:cNvSpPr/>
            <p:nvPr/>
          </p:nvSpPr>
          <p:spPr bwMode="auto">
            <a:xfrm>
              <a:off x="9426526" y="-3810942"/>
              <a:ext cx="147638" cy="149225"/>
            </a:xfrm>
            <a:custGeom>
              <a:avLst/>
              <a:gdLst>
                <a:gd name="T0" fmla="*/ 14 w 35"/>
                <a:gd name="T1" fmla="*/ 33 h 35"/>
                <a:gd name="T2" fmla="*/ 33 w 35"/>
                <a:gd name="T3" fmla="*/ 21 h 35"/>
                <a:gd name="T4" fmla="*/ 21 w 35"/>
                <a:gd name="T5" fmla="*/ 2 h 35"/>
                <a:gd name="T6" fmla="*/ 2 w 35"/>
                <a:gd name="T7" fmla="*/ 14 h 35"/>
                <a:gd name="T8" fmla="*/ 14 w 35"/>
                <a:gd name="T9" fmla="*/ 33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35">
                  <a:moveTo>
                    <a:pt x="14" y="33"/>
                  </a:moveTo>
                  <a:cubicBezTo>
                    <a:pt x="22" y="35"/>
                    <a:pt x="31" y="30"/>
                    <a:pt x="33" y="21"/>
                  </a:cubicBezTo>
                  <a:cubicBezTo>
                    <a:pt x="35" y="13"/>
                    <a:pt x="30" y="4"/>
                    <a:pt x="21" y="2"/>
                  </a:cubicBezTo>
                  <a:cubicBezTo>
                    <a:pt x="12" y="0"/>
                    <a:pt x="4" y="5"/>
                    <a:pt x="2" y="14"/>
                  </a:cubicBezTo>
                  <a:cubicBezTo>
                    <a:pt x="0" y="22"/>
                    <a:pt x="5" y="31"/>
                    <a:pt x="14" y="33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00B0F0"/>
                </a:gs>
                <a:gs pos="61000">
                  <a:srgbClr val="0070C0"/>
                </a:gs>
                <a:gs pos="100000">
                  <a:srgbClr val="04274F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8" name="Freeform 155"/>
            <p:cNvSpPr/>
            <p:nvPr/>
          </p:nvSpPr>
          <p:spPr bwMode="auto">
            <a:xfrm>
              <a:off x="9502726" y="-3955404"/>
              <a:ext cx="147638" cy="149225"/>
            </a:xfrm>
            <a:custGeom>
              <a:avLst/>
              <a:gdLst>
                <a:gd name="T0" fmla="*/ 14 w 35"/>
                <a:gd name="T1" fmla="*/ 33 h 35"/>
                <a:gd name="T2" fmla="*/ 33 w 35"/>
                <a:gd name="T3" fmla="*/ 21 h 35"/>
                <a:gd name="T4" fmla="*/ 21 w 35"/>
                <a:gd name="T5" fmla="*/ 2 h 35"/>
                <a:gd name="T6" fmla="*/ 2 w 35"/>
                <a:gd name="T7" fmla="*/ 14 h 35"/>
                <a:gd name="T8" fmla="*/ 14 w 35"/>
                <a:gd name="T9" fmla="*/ 33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35">
                  <a:moveTo>
                    <a:pt x="14" y="33"/>
                  </a:moveTo>
                  <a:cubicBezTo>
                    <a:pt x="22" y="35"/>
                    <a:pt x="31" y="29"/>
                    <a:pt x="33" y="21"/>
                  </a:cubicBezTo>
                  <a:cubicBezTo>
                    <a:pt x="35" y="12"/>
                    <a:pt x="30" y="4"/>
                    <a:pt x="21" y="2"/>
                  </a:cubicBezTo>
                  <a:cubicBezTo>
                    <a:pt x="12" y="0"/>
                    <a:pt x="4" y="5"/>
                    <a:pt x="2" y="14"/>
                  </a:cubicBezTo>
                  <a:cubicBezTo>
                    <a:pt x="0" y="22"/>
                    <a:pt x="5" y="31"/>
                    <a:pt x="14" y="33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00B0F0"/>
                </a:gs>
                <a:gs pos="61000">
                  <a:srgbClr val="0070C0"/>
                </a:gs>
                <a:gs pos="100000">
                  <a:srgbClr val="04274F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9" name="Freeform 156"/>
            <p:cNvSpPr/>
            <p:nvPr/>
          </p:nvSpPr>
          <p:spPr bwMode="auto">
            <a:xfrm>
              <a:off x="9375726" y="-3806179"/>
              <a:ext cx="63500" cy="63500"/>
            </a:xfrm>
            <a:custGeom>
              <a:avLst/>
              <a:gdLst>
                <a:gd name="T0" fmla="*/ 6 w 15"/>
                <a:gd name="T1" fmla="*/ 14 h 15"/>
                <a:gd name="T2" fmla="*/ 14 w 15"/>
                <a:gd name="T3" fmla="*/ 9 h 15"/>
                <a:gd name="T4" fmla="*/ 9 w 15"/>
                <a:gd name="T5" fmla="*/ 1 h 15"/>
                <a:gd name="T6" fmla="*/ 1 w 15"/>
                <a:gd name="T7" fmla="*/ 6 h 15"/>
                <a:gd name="T8" fmla="*/ 6 w 15"/>
                <a:gd name="T9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15">
                  <a:moveTo>
                    <a:pt x="6" y="14"/>
                  </a:moveTo>
                  <a:cubicBezTo>
                    <a:pt x="10" y="15"/>
                    <a:pt x="13" y="12"/>
                    <a:pt x="14" y="9"/>
                  </a:cubicBezTo>
                  <a:cubicBezTo>
                    <a:pt x="15" y="5"/>
                    <a:pt x="13" y="1"/>
                    <a:pt x="9" y="1"/>
                  </a:cubicBezTo>
                  <a:cubicBezTo>
                    <a:pt x="5" y="0"/>
                    <a:pt x="2" y="2"/>
                    <a:pt x="1" y="6"/>
                  </a:cubicBezTo>
                  <a:cubicBezTo>
                    <a:pt x="0" y="9"/>
                    <a:pt x="2" y="13"/>
                    <a:pt x="6" y="14"/>
                  </a:cubicBezTo>
                  <a:close/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0" name="Freeform 157"/>
            <p:cNvSpPr/>
            <p:nvPr/>
          </p:nvSpPr>
          <p:spPr bwMode="auto">
            <a:xfrm>
              <a:off x="9459863" y="-3980804"/>
              <a:ext cx="63500" cy="63500"/>
            </a:xfrm>
            <a:custGeom>
              <a:avLst/>
              <a:gdLst>
                <a:gd name="T0" fmla="*/ 6 w 15"/>
                <a:gd name="T1" fmla="*/ 14 h 15"/>
                <a:gd name="T2" fmla="*/ 14 w 15"/>
                <a:gd name="T3" fmla="*/ 9 h 15"/>
                <a:gd name="T4" fmla="*/ 9 w 15"/>
                <a:gd name="T5" fmla="*/ 1 h 15"/>
                <a:gd name="T6" fmla="*/ 1 w 15"/>
                <a:gd name="T7" fmla="*/ 6 h 15"/>
                <a:gd name="T8" fmla="*/ 6 w 15"/>
                <a:gd name="T9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15">
                  <a:moveTo>
                    <a:pt x="6" y="14"/>
                  </a:moveTo>
                  <a:cubicBezTo>
                    <a:pt x="10" y="15"/>
                    <a:pt x="13" y="13"/>
                    <a:pt x="14" y="9"/>
                  </a:cubicBezTo>
                  <a:cubicBezTo>
                    <a:pt x="15" y="5"/>
                    <a:pt x="13" y="2"/>
                    <a:pt x="9" y="1"/>
                  </a:cubicBezTo>
                  <a:cubicBezTo>
                    <a:pt x="5" y="0"/>
                    <a:pt x="2" y="2"/>
                    <a:pt x="1" y="6"/>
                  </a:cubicBezTo>
                  <a:cubicBezTo>
                    <a:pt x="0" y="10"/>
                    <a:pt x="2" y="13"/>
                    <a:pt x="6" y="14"/>
                  </a:cubicBezTo>
                  <a:close/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1" name="Freeform 158"/>
            <p:cNvSpPr/>
            <p:nvPr/>
          </p:nvSpPr>
          <p:spPr bwMode="auto">
            <a:xfrm>
              <a:off x="9566226" y="-3806179"/>
              <a:ext cx="63500" cy="63500"/>
            </a:xfrm>
            <a:custGeom>
              <a:avLst/>
              <a:gdLst>
                <a:gd name="T0" fmla="*/ 6 w 15"/>
                <a:gd name="T1" fmla="*/ 14 h 15"/>
                <a:gd name="T2" fmla="*/ 14 w 15"/>
                <a:gd name="T3" fmla="*/ 9 h 15"/>
                <a:gd name="T4" fmla="*/ 9 w 15"/>
                <a:gd name="T5" fmla="*/ 1 h 15"/>
                <a:gd name="T6" fmla="*/ 1 w 15"/>
                <a:gd name="T7" fmla="*/ 6 h 15"/>
                <a:gd name="T8" fmla="*/ 6 w 15"/>
                <a:gd name="T9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15">
                  <a:moveTo>
                    <a:pt x="6" y="14"/>
                  </a:moveTo>
                  <a:cubicBezTo>
                    <a:pt x="10" y="15"/>
                    <a:pt x="13" y="13"/>
                    <a:pt x="14" y="9"/>
                  </a:cubicBezTo>
                  <a:cubicBezTo>
                    <a:pt x="15" y="5"/>
                    <a:pt x="13" y="2"/>
                    <a:pt x="9" y="1"/>
                  </a:cubicBezTo>
                  <a:cubicBezTo>
                    <a:pt x="5" y="0"/>
                    <a:pt x="2" y="2"/>
                    <a:pt x="1" y="6"/>
                  </a:cubicBezTo>
                  <a:cubicBezTo>
                    <a:pt x="0" y="10"/>
                    <a:pt x="2" y="13"/>
                    <a:pt x="6" y="14"/>
                  </a:cubicBezTo>
                  <a:close/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2" name="Freeform 159"/>
            <p:cNvSpPr/>
            <p:nvPr/>
          </p:nvSpPr>
          <p:spPr bwMode="auto">
            <a:xfrm>
              <a:off x="9439226" y="-3887142"/>
              <a:ext cx="122238" cy="119063"/>
            </a:xfrm>
            <a:custGeom>
              <a:avLst/>
              <a:gdLst>
                <a:gd name="T0" fmla="*/ 1 w 29"/>
                <a:gd name="T1" fmla="*/ 12 h 28"/>
                <a:gd name="T2" fmla="*/ 13 w 29"/>
                <a:gd name="T3" fmla="*/ 27 h 28"/>
                <a:gd name="T4" fmla="*/ 28 w 29"/>
                <a:gd name="T5" fmla="*/ 15 h 28"/>
                <a:gd name="T6" fmla="*/ 16 w 29"/>
                <a:gd name="T7" fmla="*/ 1 h 28"/>
                <a:gd name="T8" fmla="*/ 1 w 29"/>
                <a:gd name="T9" fmla="*/ 12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9" h="28">
                  <a:moveTo>
                    <a:pt x="1" y="12"/>
                  </a:moveTo>
                  <a:cubicBezTo>
                    <a:pt x="0" y="20"/>
                    <a:pt x="6" y="26"/>
                    <a:pt x="13" y="27"/>
                  </a:cubicBezTo>
                  <a:cubicBezTo>
                    <a:pt x="20" y="28"/>
                    <a:pt x="27" y="23"/>
                    <a:pt x="28" y="15"/>
                  </a:cubicBezTo>
                  <a:cubicBezTo>
                    <a:pt x="29" y="8"/>
                    <a:pt x="23" y="2"/>
                    <a:pt x="16" y="1"/>
                  </a:cubicBezTo>
                  <a:cubicBezTo>
                    <a:pt x="9" y="0"/>
                    <a:pt x="2" y="5"/>
                    <a:pt x="1" y="12"/>
                  </a:cubicBezTo>
                  <a:close/>
                </a:path>
              </a:pathLst>
            </a:custGeom>
            <a:gradFill>
              <a:gsLst>
                <a:gs pos="0">
                  <a:srgbClr val="FDF2C4"/>
                </a:gs>
                <a:gs pos="61000">
                  <a:srgbClr val="D4B486"/>
                </a:gs>
                <a:gs pos="100000">
                  <a:srgbClr val="977037"/>
                </a:gs>
              </a:gsLst>
              <a:lin ang="162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sp>
        <p:nvSpPr>
          <p:cNvPr id="283" name="文本框 282"/>
          <p:cNvSpPr txBox="1"/>
          <p:nvPr/>
        </p:nvSpPr>
        <p:spPr>
          <a:xfrm>
            <a:off x="1860578" y="4928843"/>
            <a:ext cx="8987950" cy="2677656"/>
          </a:xfrm>
          <a:prstGeom prst="rect">
            <a:avLst/>
          </a:prstGeom>
          <a:noFill/>
          <a:effectLst/>
        </p:spPr>
        <p:txBody>
          <a:bodyPr wrap="square" rtlCol="0">
            <a:spAutoFit/>
          </a:bodyPr>
          <a:lstStyle/>
          <a:p>
            <a:pPr>
              <a:lnSpc>
                <a:spcPct val="120000"/>
              </a:lnSpc>
            </a:pPr>
            <a:endParaRPr lang="en-US" altLang="zh-CN" sz="14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ct val="120000"/>
              </a:lnSpc>
            </a:pPr>
            <a:r>
              <a:rPr lang="zh-CN" altLang="en-US" sz="14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您的内容打在这里，或者通过复制您的文本后，在此框中选择粘贴，并选择只保留文字。您的内容打在这里，或者通过复制您的文本后，在此框中选择粘贴，并选择只保留文字。您的内容打在这里，或者通过复制您的文本后，在此框中选择粘贴，并选择只保留文字。您的内容打在这里，或者通过复制您的文本后，在此框中选择粘贴，并选择只保留文字</a:t>
            </a:r>
            <a:endParaRPr lang="en-US" altLang="zh-CN" sz="1400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ct val="120000"/>
              </a:lnSpc>
            </a:pPr>
            <a:endParaRPr lang="en-US" altLang="zh-CN" sz="1400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ct val="120000"/>
              </a:lnSpc>
            </a:pPr>
            <a:endParaRPr lang="en-US" altLang="zh-CN" sz="1400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ct val="120000"/>
              </a:lnSpc>
            </a:pPr>
            <a:endParaRPr lang="en-US" altLang="zh-CN" sz="1400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ct val="120000"/>
              </a:lnSpc>
            </a:pPr>
            <a:endParaRPr lang="en-US" altLang="zh-CN" sz="1400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ct val="120000"/>
              </a:lnSpc>
            </a:pPr>
            <a:endParaRPr lang="en-US" altLang="zh-CN" sz="1400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285" name="图片 284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91344" y="4658123"/>
            <a:ext cx="449949" cy="355053"/>
          </a:xfrm>
          <a:prstGeom prst="rect">
            <a:avLst/>
          </a:prstGeom>
        </p:spPr>
      </p:pic>
      <p:sp>
        <p:nvSpPr>
          <p:cNvPr id="286" name="文本框 285"/>
          <p:cNvSpPr txBox="1"/>
          <p:nvPr/>
        </p:nvSpPr>
        <p:spPr>
          <a:xfrm>
            <a:off x="11009884" y="171451"/>
            <a:ext cx="1076128" cy="461665"/>
          </a:xfrm>
          <a:prstGeom prst="rect">
            <a:avLst/>
          </a:prstGeom>
          <a:noFill/>
        </p:spPr>
        <p:txBody>
          <a:bodyPr vert="horz" wrap="none" rtlCol="0">
            <a:spAutoFit/>
          </a:bodyPr>
          <a:lstStyle>
            <a:defPPr>
              <a:defRPr lang="zh-CN"/>
            </a:defPPr>
            <a:lvl1pPr>
              <a:defRPr sz="5400">
                <a:ln>
                  <a:solidFill>
                    <a:srgbClr val="FFC000"/>
                  </a:solidFill>
                </a:ln>
                <a:gradFill flip="none" rotWithShape="1">
                  <a:gsLst>
                    <a:gs pos="0">
                      <a:srgbClr val="FDF2C4"/>
                    </a:gs>
                    <a:gs pos="89000">
                      <a:srgbClr val="FDF2C4"/>
                    </a:gs>
                    <a:gs pos="62000">
                      <a:srgbClr val="FDF2C4"/>
                    </a:gs>
                    <a:gs pos="45937">
                      <a:srgbClr val="977037"/>
                    </a:gs>
                    <a:gs pos="31000">
                      <a:srgbClr val="FDF2C4"/>
                    </a:gs>
                    <a:gs pos="15000">
                      <a:srgbClr val="977037"/>
                    </a:gs>
                    <a:gs pos="76000">
                      <a:srgbClr val="977037"/>
                    </a:gs>
                    <a:gs pos="100000">
                      <a:srgbClr val="977037"/>
                    </a:gs>
                  </a:gsLst>
                  <a:path path="circle">
                    <a:fillToRect l="100000" t="100000"/>
                  </a:path>
                  <a:tileRect r="-100000" b="-100000"/>
                </a:gradFill>
                <a:latin typeface="方正大黑简体" panose="03000509000000000000" pitchFamily="65" charset="-122"/>
                <a:ea typeface="方正大黑简体" panose="03000509000000000000" pitchFamily="65" charset="-122"/>
              </a:defRPr>
            </a:lvl1pPr>
          </a:lstStyle>
          <a:p>
            <a:pPr algn="ctr"/>
            <a:r>
              <a:rPr lang="en-US" altLang="zh-CN" sz="2400" dirty="0">
                <a:ln>
                  <a:noFill/>
                </a:ln>
                <a:latin typeface="Verdana" panose="020B0604030504040204" pitchFamily="34" charset="0"/>
                <a:ea typeface="华文细黑" panose="02010600040101010101" pitchFamily="2" charset="-122"/>
              </a:rPr>
              <a:t>LOGO</a:t>
            </a:r>
            <a:endParaRPr lang="zh-CN" altLang="en-US" sz="2400" dirty="0">
              <a:ln>
                <a:noFill/>
              </a:ln>
              <a:latin typeface="Verdana" panose="020B0604030504040204" pitchFamily="34" charset="0"/>
              <a:ea typeface="华文细黑" panose="02010600040101010101" pitchFamily="2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500" advClick="0" advTm="0">
        <p:split orient="vert"/>
      </p:transition>
    </mc:Choice>
    <mc:Fallback>
      <p:transition spd="slow" advClick="0" advTm="0">
        <p:split orient="vert"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83" grpId="0"/>
    </p:bld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文本框 1"/>
          <p:cNvSpPr txBox="1"/>
          <p:nvPr/>
        </p:nvSpPr>
        <p:spPr>
          <a:xfrm>
            <a:off x="191344" y="352981"/>
            <a:ext cx="511679" cy="400110"/>
          </a:xfrm>
          <a:prstGeom prst="rect">
            <a:avLst/>
          </a:prstGeom>
          <a:noFill/>
        </p:spPr>
        <p:txBody>
          <a:bodyPr vert="horz" wrap="none" rtlCol="0">
            <a:spAutoFit/>
          </a:bodyPr>
          <a:lstStyle>
            <a:defPPr>
              <a:defRPr lang="zh-CN"/>
            </a:defPPr>
            <a:lvl1pPr>
              <a:defRPr>
                <a:ln>
                  <a:noFill/>
                </a:ln>
                <a:gradFill flip="none" rotWithShape="1">
                  <a:gsLst>
                    <a:gs pos="0">
                      <a:srgbClr val="FDF2C4"/>
                    </a:gs>
                    <a:gs pos="89000">
                      <a:srgbClr val="FDF2C4"/>
                    </a:gs>
                    <a:gs pos="62000">
                      <a:srgbClr val="FDF2C4"/>
                    </a:gs>
                    <a:gs pos="45937">
                      <a:srgbClr val="977037"/>
                    </a:gs>
                    <a:gs pos="31000">
                      <a:srgbClr val="FDF2C4"/>
                    </a:gs>
                    <a:gs pos="15000">
                      <a:srgbClr val="977037"/>
                    </a:gs>
                    <a:gs pos="76000">
                      <a:srgbClr val="977037"/>
                    </a:gs>
                    <a:gs pos="100000">
                      <a:srgbClr val="977037"/>
                    </a:gs>
                  </a:gsLst>
                  <a:path path="circle">
                    <a:fillToRect l="100000" t="100000"/>
                  </a:path>
                  <a:tileRect r="-100000" b="-100000"/>
                </a:gradFill>
                <a:latin typeface="方正大黑简体" panose="03000509000000000000" pitchFamily="65" charset="-122"/>
                <a:ea typeface="方正大黑简体" panose="03000509000000000000" pitchFamily="65" charset="-122"/>
              </a:defRPr>
            </a:lvl1pPr>
          </a:lstStyle>
          <a:p>
            <a:r>
              <a:rPr lang="en-US" altLang="zh-CN" sz="2000" dirty="0">
                <a:latin typeface="Verdana" panose="020B0604030504040204" pitchFamily="34" charset="0"/>
                <a:ea typeface="华文细黑" panose="02010600040101010101" pitchFamily="2" charset="-122"/>
              </a:rPr>
              <a:t>04</a:t>
            </a:r>
            <a:endParaRPr lang="zh-CN" altLang="en-US" dirty="0">
              <a:latin typeface="Verdana" panose="020B0604030504040204" pitchFamily="34" charset="0"/>
              <a:ea typeface="华文细黑" panose="02010600040101010101" pitchFamily="2" charset="-122"/>
            </a:endParaRPr>
          </a:p>
        </p:txBody>
      </p:sp>
      <p:sp>
        <p:nvSpPr>
          <p:cNvPr id="3" name="文本框 2"/>
          <p:cNvSpPr txBox="1"/>
          <p:nvPr/>
        </p:nvSpPr>
        <p:spPr>
          <a:xfrm>
            <a:off x="191344" y="722313"/>
            <a:ext cx="461665" cy="3901068"/>
          </a:xfrm>
          <a:prstGeom prst="rect">
            <a:avLst/>
          </a:prstGeom>
          <a:noFill/>
        </p:spPr>
        <p:txBody>
          <a:bodyPr vert="eaVert" wrap="none" rtlCol="0">
            <a:spAutoFit/>
          </a:bodyPr>
          <a:lstStyle>
            <a:defPPr>
              <a:defRPr lang="zh-CN"/>
            </a:defPPr>
            <a:lvl1pPr>
              <a:defRPr sz="5400">
                <a:ln>
                  <a:solidFill>
                    <a:srgbClr val="FFC000"/>
                  </a:solidFill>
                </a:ln>
                <a:gradFill flip="none" rotWithShape="1">
                  <a:gsLst>
                    <a:gs pos="0">
                      <a:srgbClr val="FDF2C4"/>
                    </a:gs>
                    <a:gs pos="89000">
                      <a:srgbClr val="FDF2C4"/>
                    </a:gs>
                    <a:gs pos="62000">
                      <a:srgbClr val="FDF2C4"/>
                    </a:gs>
                    <a:gs pos="45937">
                      <a:srgbClr val="977037"/>
                    </a:gs>
                    <a:gs pos="31000">
                      <a:srgbClr val="FDF2C4"/>
                    </a:gs>
                    <a:gs pos="15000">
                      <a:srgbClr val="977037"/>
                    </a:gs>
                    <a:gs pos="76000">
                      <a:srgbClr val="977037"/>
                    </a:gs>
                    <a:gs pos="100000">
                      <a:srgbClr val="977037"/>
                    </a:gs>
                  </a:gsLst>
                  <a:path path="circle">
                    <a:fillToRect l="100000" t="100000"/>
                  </a:path>
                  <a:tileRect r="-100000" b="-100000"/>
                </a:gradFill>
                <a:latin typeface="方正大黑简体" panose="03000509000000000000" pitchFamily="65" charset="-122"/>
                <a:ea typeface="方正大黑简体" panose="03000509000000000000" pitchFamily="65" charset="-122"/>
              </a:defRPr>
            </a:lvl1pPr>
          </a:lstStyle>
          <a:p>
            <a:r>
              <a:rPr lang="zh-CN" altLang="en-US" sz="1800" dirty="0">
                <a:ln>
                  <a:noFill/>
                </a:ln>
                <a:latin typeface="华文细黑" panose="02010600040101010101" pitchFamily="2" charset="-122"/>
                <a:ea typeface="华文细黑" panose="02010600040101010101" pitchFamily="2" charset="-122"/>
              </a:rPr>
              <a:t>请插入小标题的全部内容四</a:t>
            </a:r>
            <a:endParaRPr lang="zh-CN" altLang="en-US" sz="1800" dirty="0">
              <a:ln>
                <a:noFill/>
              </a:ln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graphicFrame>
        <p:nvGraphicFramePr>
          <p:cNvPr id="8" name="图表 7"/>
          <p:cNvGraphicFramePr/>
          <p:nvPr/>
        </p:nvGraphicFramePr>
        <p:xfrm>
          <a:off x="1710037" y="753091"/>
          <a:ext cx="9289032" cy="424736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1"/>
          </a:graphicData>
        </a:graphic>
      </p:graphicFrame>
      <p:sp>
        <p:nvSpPr>
          <p:cNvPr id="9" name="文本框 8"/>
          <p:cNvSpPr txBox="1"/>
          <p:nvPr/>
        </p:nvSpPr>
        <p:spPr>
          <a:xfrm>
            <a:off x="1860578" y="4928843"/>
            <a:ext cx="8987950" cy="2677656"/>
          </a:xfrm>
          <a:prstGeom prst="rect">
            <a:avLst/>
          </a:prstGeom>
          <a:noFill/>
          <a:effectLst/>
        </p:spPr>
        <p:txBody>
          <a:bodyPr wrap="square" rtlCol="0">
            <a:spAutoFit/>
          </a:bodyPr>
          <a:lstStyle/>
          <a:p>
            <a:pPr>
              <a:lnSpc>
                <a:spcPct val="120000"/>
              </a:lnSpc>
            </a:pPr>
            <a:endParaRPr lang="en-US" altLang="zh-CN" sz="14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ct val="120000"/>
              </a:lnSpc>
            </a:pPr>
            <a:r>
              <a:rPr lang="zh-CN" altLang="en-US" sz="14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您的内容打在这里，或者通过复制您的文本后，在此框中选择粘贴，并选择只保留文字。您的内容打在这里，或者通过复制您的文本后，在此框中选择粘贴，并选择只保留文字。您的内容打在这里，或者通过复制您的文本后，在此框中选择粘贴，并选择只保留文字。您的内容打在这里，或者通过复制您的文本后，在此框中选择粘贴，并选择只保留文字</a:t>
            </a:r>
            <a:endParaRPr lang="en-US" altLang="zh-CN" sz="1400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ct val="120000"/>
              </a:lnSpc>
            </a:pPr>
            <a:endParaRPr lang="en-US" altLang="zh-CN" sz="1400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ct val="120000"/>
              </a:lnSpc>
            </a:pPr>
            <a:endParaRPr lang="en-US" altLang="zh-CN" sz="1400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ct val="120000"/>
              </a:lnSpc>
            </a:pPr>
            <a:endParaRPr lang="en-US" altLang="zh-CN" sz="1400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ct val="120000"/>
              </a:lnSpc>
            </a:pPr>
            <a:endParaRPr lang="en-US" altLang="zh-CN" sz="1400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ct val="120000"/>
              </a:lnSpc>
            </a:pPr>
            <a:endParaRPr lang="en-US" altLang="zh-CN" sz="1400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10" name="图片 9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91344" y="4658123"/>
            <a:ext cx="449949" cy="355053"/>
          </a:xfrm>
          <a:prstGeom prst="rect">
            <a:avLst/>
          </a:prstGeom>
        </p:spPr>
      </p:pic>
      <p:sp>
        <p:nvSpPr>
          <p:cNvPr id="11" name="文本框 10"/>
          <p:cNvSpPr txBox="1"/>
          <p:nvPr/>
        </p:nvSpPr>
        <p:spPr>
          <a:xfrm>
            <a:off x="11009884" y="171451"/>
            <a:ext cx="1076128" cy="461665"/>
          </a:xfrm>
          <a:prstGeom prst="rect">
            <a:avLst/>
          </a:prstGeom>
          <a:noFill/>
        </p:spPr>
        <p:txBody>
          <a:bodyPr vert="horz" wrap="none" rtlCol="0">
            <a:spAutoFit/>
          </a:bodyPr>
          <a:lstStyle>
            <a:defPPr>
              <a:defRPr lang="zh-CN"/>
            </a:defPPr>
            <a:lvl1pPr>
              <a:defRPr sz="5400">
                <a:ln>
                  <a:solidFill>
                    <a:srgbClr val="FFC000"/>
                  </a:solidFill>
                </a:ln>
                <a:gradFill flip="none" rotWithShape="1">
                  <a:gsLst>
                    <a:gs pos="0">
                      <a:srgbClr val="FDF2C4"/>
                    </a:gs>
                    <a:gs pos="89000">
                      <a:srgbClr val="FDF2C4"/>
                    </a:gs>
                    <a:gs pos="62000">
                      <a:srgbClr val="FDF2C4"/>
                    </a:gs>
                    <a:gs pos="45937">
                      <a:srgbClr val="977037"/>
                    </a:gs>
                    <a:gs pos="31000">
                      <a:srgbClr val="FDF2C4"/>
                    </a:gs>
                    <a:gs pos="15000">
                      <a:srgbClr val="977037"/>
                    </a:gs>
                    <a:gs pos="76000">
                      <a:srgbClr val="977037"/>
                    </a:gs>
                    <a:gs pos="100000">
                      <a:srgbClr val="977037"/>
                    </a:gs>
                  </a:gsLst>
                  <a:path path="circle">
                    <a:fillToRect l="100000" t="100000"/>
                  </a:path>
                  <a:tileRect r="-100000" b="-100000"/>
                </a:gradFill>
                <a:latin typeface="方正大黑简体" panose="03000509000000000000" pitchFamily="65" charset="-122"/>
                <a:ea typeface="方正大黑简体" panose="03000509000000000000" pitchFamily="65" charset="-122"/>
              </a:defRPr>
            </a:lvl1pPr>
          </a:lstStyle>
          <a:p>
            <a:pPr algn="ctr"/>
            <a:r>
              <a:rPr lang="en-US" altLang="zh-CN" sz="2400" dirty="0">
                <a:ln>
                  <a:noFill/>
                </a:ln>
                <a:latin typeface="Verdana" panose="020B0604030504040204" pitchFamily="34" charset="0"/>
                <a:ea typeface="华文细黑" panose="02010600040101010101" pitchFamily="2" charset="-122"/>
              </a:rPr>
              <a:t>LOGO</a:t>
            </a:r>
            <a:endParaRPr lang="zh-CN" altLang="en-US" sz="2400" dirty="0">
              <a:ln>
                <a:noFill/>
              </a:ln>
              <a:latin typeface="Verdana" panose="020B0604030504040204" pitchFamily="34" charset="0"/>
              <a:ea typeface="华文细黑" panose="02010600040101010101" pitchFamily="2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500" advClick="0" advTm="0">
        <p:split orient="vert"/>
      </p:transition>
    </mc:Choice>
    <mc:Fallback>
      <p:transition spd="slow" advClick="0" advTm="0">
        <p:split orient="vert"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/>
    </p:bld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文本框 1"/>
          <p:cNvSpPr txBox="1"/>
          <p:nvPr/>
        </p:nvSpPr>
        <p:spPr>
          <a:xfrm>
            <a:off x="191344" y="352981"/>
            <a:ext cx="511679" cy="400110"/>
          </a:xfrm>
          <a:prstGeom prst="rect">
            <a:avLst/>
          </a:prstGeom>
          <a:noFill/>
        </p:spPr>
        <p:txBody>
          <a:bodyPr vert="horz" wrap="none" rtlCol="0">
            <a:spAutoFit/>
          </a:bodyPr>
          <a:lstStyle>
            <a:defPPr>
              <a:defRPr lang="zh-CN"/>
            </a:defPPr>
            <a:lvl1pPr>
              <a:defRPr>
                <a:ln>
                  <a:noFill/>
                </a:ln>
                <a:gradFill flip="none" rotWithShape="1">
                  <a:gsLst>
                    <a:gs pos="0">
                      <a:srgbClr val="FDF2C4"/>
                    </a:gs>
                    <a:gs pos="89000">
                      <a:srgbClr val="FDF2C4"/>
                    </a:gs>
                    <a:gs pos="62000">
                      <a:srgbClr val="FDF2C4"/>
                    </a:gs>
                    <a:gs pos="45937">
                      <a:srgbClr val="977037"/>
                    </a:gs>
                    <a:gs pos="31000">
                      <a:srgbClr val="FDF2C4"/>
                    </a:gs>
                    <a:gs pos="15000">
                      <a:srgbClr val="977037"/>
                    </a:gs>
                    <a:gs pos="76000">
                      <a:srgbClr val="977037"/>
                    </a:gs>
                    <a:gs pos="100000">
                      <a:srgbClr val="977037"/>
                    </a:gs>
                  </a:gsLst>
                  <a:path path="circle">
                    <a:fillToRect l="100000" t="100000"/>
                  </a:path>
                  <a:tileRect r="-100000" b="-100000"/>
                </a:gradFill>
                <a:latin typeface="方正大黑简体" panose="03000509000000000000" pitchFamily="65" charset="-122"/>
                <a:ea typeface="方正大黑简体" panose="03000509000000000000" pitchFamily="65" charset="-122"/>
              </a:defRPr>
            </a:lvl1pPr>
          </a:lstStyle>
          <a:p>
            <a:r>
              <a:rPr lang="en-US" altLang="zh-CN" sz="2000" dirty="0">
                <a:latin typeface="Verdana" panose="020B0604030504040204" pitchFamily="34" charset="0"/>
                <a:ea typeface="华文细黑" panose="02010600040101010101" pitchFamily="2" charset="-122"/>
              </a:rPr>
              <a:t>04</a:t>
            </a:r>
            <a:endParaRPr lang="zh-CN" altLang="en-US" dirty="0">
              <a:latin typeface="Verdana" panose="020B0604030504040204" pitchFamily="34" charset="0"/>
              <a:ea typeface="华文细黑" panose="02010600040101010101" pitchFamily="2" charset="-122"/>
            </a:endParaRPr>
          </a:p>
        </p:txBody>
      </p:sp>
      <p:sp>
        <p:nvSpPr>
          <p:cNvPr id="3" name="文本框 2"/>
          <p:cNvSpPr txBox="1"/>
          <p:nvPr/>
        </p:nvSpPr>
        <p:spPr>
          <a:xfrm>
            <a:off x="191344" y="722313"/>
            <a:ext cx="461665" cy="3901068"/>
          </a:xfrm>
          <a:prstGeom prst="rect">
            <a:avLst/>
          </a:prstGeom>
          <a:noFill/>
        </p:spPr>
        <p:txBody>
          <a:bodyPr vert="eaVert" wrap="none" rtlCol="0">
            <a:spAutoFit/>
          </a:bodyPr>
          <a:lstStyle>
            <a:defPPr>
              <a:defRPr lang="zh-CN"/>
            </a:defPPr>
            <a:lvl1pPr>
              <a:defRPr sz="5400">
                <a:ln>
                  <a:solidFill>
                    <a:srgbClr val="FFC000"/>
                  </a:solidFill>
                </a:ln>
                <a:gradFill flip="none" rotWithShape="1">
                  <a:gsLst>
                    <a:gs pos="0">
                      <a:srgbClr val="FDF2C4"/>
                    </a:gs>
                    <a:gs pos="89000">
                      <a:srgbClr val="FDF2C4"/>
                    </a:gs>
                    <a:gs pos="62000">
                      <a:srgbClr val="FDF2C4"/>
                    </a:gs>
                    <a:gs pos="45937">
                      <a:srgbClr val="977037"/>
                    </a:gs>
                    <a:gs pos="31000">
                      <a:srgbClr val="FDF2C4"/>
                    </a:gs>
                    <a:gs pos="15000">
                      <a:srgbClr val="977037"/>
                    </a:gs>
                    <a:gs pos="76000">
                      <a:srgbClr val="977037"/>
                    </a:gs>
                    <a:gs pos="100000">
                      <a:srgbClr val="977037"/>
                    </a:gs>
                  </a:gsLst>
                  <a:path path="circle">
                    <a:fillToRect l="100000" t="100000"/>
                  </a:path>
                  <a:tileRect r="-100000" b="-100000"/>
                </a:gradFill>
                <a:latin typeface="方正大黑简体" panose="03000509000000000000" pitchFamily="65" charset="-122"/>
                <a:ea typeface="方正大黑简体" panose="03000509000000000000" pitchFamily="65" charset="-122"/>
              </a:defRPr>
            </a:lvl1pPr>
          </a:lstStyle>
          <a:p>
            <a:r>
              <a:rPr lang="zh-CN" altLang="en-US" sz="1800" dirty="0">
                <a:ln>
                  <a:noFill/>
                </a:ln>
                <a:latin typeface="华文细黑" panose="02010600040101010101" pitchFamily="2" charset="-122"/>
                <a:ea typeface="华文细黑" panose="02010600040101010101" pitchFamily="2" charset="-122"/>
              </a:rPr>
              <a:t>请插入小标题的全部内容四</a:t>
            </a:r>
            <a:endParaRPr lang="zh-CN" altLang="en-US" sz="1800" dirty="0">
              <a:ln>
                <a:noFill/>
              </a:ln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835" name="Freeform 54"/>
          <p:cNvSpPr/>
          <p:nvPr/>
        </p:nvSpPr>
        <p:spPr bwMode="auto">
          <a:xfrm>
            <a:off x="6246067" y="1384641"/>
            <a:ext cx="56637" cy="199428"/>
          </a:xfrm>
          <a:custGeom>
            <a:avLst/>
            <a:gdLst>
              <a:gd name="T0" fmla="*/ 18 w 42"/>
              <a:gd name="T1" fmla="*/ 3 h 147"/>
              <a:gd name="T2" fmla="*/ 16 w 42"/>
              <a:gd name="T3" fmla="*/ 147 h 147"/>
              <a:gd name="T4" fmla="*/ 21 w 42"/>
              <a:gd name="T5" fmla="*/ 147 h 147"/>
              <a:gd name="T6" fmla="*/ 26 w 42"/>
              <a:gd name="T7" fmla="*/ 147 h 147"/>
              <a:gd name="T8" fmla="*/ 24 w 42"/>
              <a:gd name="T9" fmla="*/ 3 h 147"/>
              <a:gd name="T10" fmla="*/ 18 w 42"/>
              <a:gd name="T11" fmla="*/ 3 h 1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42" h="147">
                <a:moveTo>
                  <a:pt x="18" y="3"/>
                </a:moveTo>
                <a:cubicBezTo>
                  <a:pt x="5" y="21"/>
                  <a:pt x="0" y="100"/>
                  <a:pt x="16" y="147"/>
                </a:cubicBezTo>
                <a:cubicBezTo>
                  <a:pt x="18" y="147"/>
                  <a:pt x="19" y="147"/>
                  <a:pt x="21" y="147"/>
                </a:cubicBezTo>
                <a:cubicBezTo>
                  <a:pt x="23" y="147"/>
                  <a:pt x="24" y="147"/>
                  <a:pt x="26" y="147"/>
                </a:cubicBezTo>
                <a:cubicBezTo>
                  <a:pt x="42" y="100"/>
                  <a:pt x="37" y="21"/>
                  <a:pt x="24" y="3"/>
                </a:cubicBezTo>
                <a:cubicBezTo>
                  <a:pt x="22" y="0"/>
                  <a:pt x="20" y="0"/>
                  <a:pt x="18" y="3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836" name="Freeform 65"/>
          <p:cNvSpPr/>
          <p:nvPr/>
        </p:nvSpPr>
        <p:spPr bwMode="auto">
          <a:xfrm>
            <a:off x="5381346" y="1753185"/>
            <a:ext cx="51053" cy="191451"/>
          </a:xfrm>
          <a:custGeom>
            <a:avLst/>
            <a:gdLst>
              <a:gd name="T0" fmla="*/ 30 w 38"/>
              <a:gd name="T1" fmla="*/ 136 h 141"/>
              <a:gd name="T2" fmla="*/ 38 w 38"/>
              <a:gd name="T3" fmla="*/ 141 h 141"/>
              <a:gd name="T4" fmla="*/ 38 w 38"/>
              <a:gd name="T5" fmla="*/ 124 h 141"/>
              <a:gd name="T6" fmla="*/ 29 w 38"/>
              <a:gd name="T7" fmla="*/ 34 h 141"/>
              <a:gd name="T8" fmla="*/ 29 w 38"/>
              <a:gd name="T9" fmla="*/ 34 h 141"/>
              <a:gd name="T10" fmla="*/ 29 w 38"/>
              <a:gd name="T11" fmla="*/ 33 h 141"/>
              <a:gd name="T12" fmla="*/ 17 w 38"/>
              <a:gd name="T13" fmla="*/ 1 h 141"/>
              <a:gd name="T14" fmla="*/ 15 w 38"/>
              <a:gd name="T15" fmla="*/ 0 h 141"/>
              <a:gd name="T16" fmla="*/ 10 w 38"/>
              <a:gd name="T17" fmla="*/ 4 h 141"/>
              <a:gd name="T18" fmla="*/ 24 w 38"/>
              <a:gd name="T19" fmla="*/ 136 h 141"/>
              <a:gd name="T20" fmla="*/ 30 w 38"/>
              <a:gd name="T21" fmla="*/ 136 h 1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8" h="141">
                <a:moveTo>
                  <a:pt x="30" y="136"/>
                </a:moveTo>
                <a:cubicBezTo>
                  <a:pt x="33" y="137"/>
                  <a:pt x="36" y="139"/>
                  <a:pt x="38" y="141"/>
                </a:cubicBezTo>
                <a:cubicBezTo>
                  <a:pt x="37" y="135"/>
                  <a:pt x="37" y="129"/>
                  <a:pt x="38" y="124"/>
                </a:cubicBezTo>
                <a:cubicBezTo>
                  <a:pt x="38" y="96"/>
                  <a:pt x="35" y="60"/>
                  <a:pt x="29" y="34"/>
                </a:cubicBezTo>
                <a:cubicBezTo>
                  <a:pt x="29" y="34"/>
                  <a:pt x="29" y="34"/>
                  <a:pt x="29" y="34"/>
                </a:cubicBezTo>
                <a:cubicBezTo>
                  <a:pt x="29" y="34"/>
                  <a:pt x="29" y="34"/>
                  <a:pt x="29" y="33"/>
                </a:cubicBezTo>
                <a:cubicBezTo>
                  <a:pt x="26" y="17"/>
                  <a:pt x="22" y="5"/>
                  <a:pt x="17" y="1"/>
                </a:cubicBezTo>
                <a:cubicBezTo>
                  <a:pt x="16" y="0"/>
                  <a:pt x="15" y="0"/>
                  <a:pt x="15" y="0"/>
                </a:cubicBezTo>
                <a:cubicBezTo>
                  <a:pt x="13" y="0"/>
                  <a:pt x="11" y="3"/>
                  <a:pt x="10" y="4"/>
                </a:cubicBezTo>
                <a:cubicBezTo>
                  <a:pt x="0" y="24"/>
                  <a:pt x="3" y="90"/>
                  <a:pt x="24" y="136"/>
                </a:cubicBezTo>
                <a:cubicBezTo>
                  <a:pt x="26" y="136"/>
                  <a:pt x="28" y="136"/>
                  <a:pt x="30" y="136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837" name="Freeform 664"/>
          <p:cNvSpPr/>
          <p:nvPr/>
        </p:nvSpPr>
        <p:spPr bwMode="auto">
          <a:xfrm>
            <a:off x="5341514" y="1702152"/>
            <a:ext cx="42280" cy="130030"/>
          </a:xfrm>
          <a:custGeom>
            <a:avLst/>
            <a:gdLst>
              <a:gd name="T0" fmla="*/ 30 w 31"/>
              <a:gd name="T1" fmla="*/ 61 h 96"/>
              <a:gd name="T2" fmla="*/ 7 w 31"/>
              <a:gd name="T3" fmla="*/ 1 h 96"/>
              <a:gd name="T4" fmla="*/ 6 w 31"/>
              <a:gd name="T5" fmla="*/ 0 h 96"/>
              <a:gd name="T6" fmla="*/ 4 w 31"/>
              <a:gd name="T7" fmla="*/ 3 h 96"/>
              <a:gd name="T8" fmla="*/ 15 w 31"/>
              <a:gd name="T9" fmla="*/ 65 h 96"/>
              <a:gd name="T10" fmla="*/ 30 w 31"/>
              <a:gd name="T11" fmla="*/ 96 h 96"/>
              <a:gd name="T12" fmla="*/ 30 w 31"/>
              <a:gd name="T13" fmla="*/ 61 h 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1" h="96">
                <a:moveTo>
                  <a:pt x="30" y="61"/>
                </a:moveTo>
                <a:cubicBezTo>
                  <a:pt x="31" y="43"/>
                  <a:pt x="16" y="8"/>
                  <a:pt x="7" y="1"/>
                </a:cubicBezTo>
                <a:cubicBezTo>
                  <a:pt x="6" y="0"/>
                  <a:pt x="6" y="0"/>
                  <a:pt x="6" y="0"/>
                </a:cubicBezTo>
                <a:cubicBezTo>
                  <a:pt x="5" y="1"/>
                  <a:pt x="5" y="1"/>
                  <a:pt x="4" y="3"/>
                </a:cubicBezTo>
                <a:cubicBezTo>
                  <a:pt x="0" y="13"/>
                  <a:pt x="5" y="48"/>
                  <a:pt x="15" y="65"/>
                </a:cubicBezTo>
                <a:cubicBezTo>
                  <a:pt x="20" y="75"/>
                  <a:pt x="26" y="86"/>
                  <a:pt x="30" y="96"/>
                </a:cubicBezTo>
                <a:cubicBezTo>
                  <a:pt x="29" y="83"/>
                  <a:pt x="29" y="71"/>
                  <a:pt x="30" y="61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838" name="Freeform 665"/>
          <p:cNvSpPr/>
          <p:nvPr/>
        </p:nvSpPr>
        <p:spPr bwMode="auto">
          <a:xfrm>
            <a:off x="5260146" y="1742836"/>
            <a:ext cx="82964" cy="104502"/>
          </a:xfrm>
          <a:custGeom>
            <a:avLst/>
            <a:gdLst>
              <a:gd name="T0" fmla="*/ 48 w 61"/>
              <a:gd name="T1" fmla="*/ 49 h 77"/>
              <a:gd name="T2" fmla="*/ 3 w 61"/>
              <a:gd name="T3" fmla="*/ 0 h 77"/>
              <a:gd name="T4" fmla="*/ 1 w 61"/>
              <a:gd name="T5" fmla="*/ 1 h 77"/>
              <a:gd name="T6" fmla="*/ 0 w 61"/>
              <a:gd name="T7" fmla="*/ 3 h 77"/>
              <a:gd name="T8" fmla="*/ 34 w 61"/>
              <a:gd name="T9" fmla="*/ 55 h 77"/>
              <a:gd name="T10" fmla="*/ 61 w 61"/>
              <a:gd name="T11" fmla="*/ 77 h 77"/>
              <a:gd name="T12" fmla="*/ 48 w 61"/>
              <a:gd name="T13" fmla="*/ 49 h 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61" h="77">
                <a:moveTo>
                  <a:pt x="48" y="49"/>
                </a:moveTo>
                <a:cubicBezTo>
                  <a:pt x="39" y="27"/>
                  <a:pt x="14" y="3"/>
                  <a:pt x="3" y="0"/>
                </a:cubicBezTo>
                <a:cubicBezTo>
                  <a:pt x="3" y="0"/>
                  <a:pt x="1" y="0"/>
                  <a:pt x="1" y="1"/>
                </a:cubicBezTo>
                <a:cubicBezTo>
                  <a:pt x="0" y="1"/>
                  <a:pt x="0" y="2"/>
                  <a:pt x="0" y="3"/>
                </a:cubicBezTo>
                <a:cubicBezTo>
                  <a:pt x="1" y="15"/>
                  <a:pt x="20" y="43"/>
                  <a:pt x="34" y="55"/>
                </a:cubicBezTo>
                <a:cubicBezTo>
                  <a:pt x="43" y="61"/>
                  <a:pt x="52" y="69"/>
                  <a:pt x="61" y="77"/>
                </a:cubicBezTo>
                <a:cubicBezTo>
                  <a:pt x="56" y="68"/>
                  <a:pt x="52" y="58"/>
                  <a:pt x="48" y="49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839" name="Freeform 690"/>
          <p:cNvSpPr/>
          <p:nvPr/>
        </p:nvSpPr>
        <p:spPr bwMode="auto">
          <a:xfrm>
            <a:off x="5424479" y="1712523"/>
            <a:ext cx="34303" cy="130828"/>
          </a:xfrm>
          <a:custGeom>
            <a:avLst/>
            <a:gdLst>
              <a:gd name="T0" fmla="*/ 18 w 25"/>
              <a:gd name="T1" fmla="*/ 2 h 96"/>
              <a:gd name="T2" fmla="*/ 14 w 25"/>
              <a:gd name="T3" fmla="*/ 2 h 96"/>
              <a:gd name="T4" fmla="*/ 2 w 25"/>
              <a:gd name="T5" fmla="*/ 63 h 96"/>
              <a:gd name="T6" fmla="*/ 7 w 25"/>
              <a:gd name="T7" fmla="*/ 96 h 96"/>
              <a:gd name="T8" fmla="*/ 18 w 25"/>
              <a:gd name="T9" fmla="*/ 65 h 96"/>
              <a:gd name="T10" fmla="*/ 18 w 25"/>
              <a:gd name="T11" fmla="*/ 2 h 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25" h="96">
                <a:moveTo>
                  <a:pt x="18" y="2"/>
                </a:moveTo>
                <a:cubicBezTo>
                  <a:pt x="17" y="0"/>
                  <a:pt x="15" y="0"/>
                  <a:pt x="14" y="2"/>
                </a:cubicBezTo>
                <a:cubicBezTo>
                  <a:pt x="6" y="11"/>
                  <a:pt x="0" y="43"/>
                  <a:pt x="2" y="63"/>
                </a:cubicBezTo>
                <a:cubicBezTo>
                  <a:pt x="4" y="73"/>
                  <a:pt x="5" y="85"/>
                  <a:pt x="7" y="96"/>
                </a:cubicBezTo>
                <a:cubicBezTo>
                  <a:pt x="9" y="86"/>
                  <a:pt x="13" y="75"/>
                  <a:pt x="18" y="65"/>
                </a:cubicBezTo>
                <a:cubicBezTo>
                  <a:pt x="25" y="41"/>
                  <a:pt x="24" y="9"/>
                  <a:pt x="18" y="2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840" name="Freeform 1022"/>
          <p:cNvSpPr/>
          <p:nvPr/>
        </p:nvSpPr>
        <p:spPr bwMode="auto">
          <a:xfrm>
            <a:off x="7247926" y="1966175"/>
            <a:ext cx="130026" cy="32707"/>
          </a:xfrm>
          <a:custGeom>
            <a:avLst/>
            <a:gdLst>
              <a:gd name="T0" fmla="*/ 94 w 96"/>
              <a:gd name="T1" fmla="*/ 18 h 24"/>
              <a:gd name="T2" fmla="*/ 94 w 96"/>
              <a:gd name="T3" fmla="*/ 13 h 24"/>
              <a:gd name="T4" fmla="*/ 33 w 96"/>
              <a:gd name="T5" fmla="*/ 2 h 24"/>
              <a:gd name="T6" fmla="*/ 0 w 96"/>
              <a:gd name="T7" fmla="*/ 7 h 24"/>
              <a:gd name="T8" fmla="*/ 31 w 96"/>
              <a:gd name="T9" fmla="*/ 18 h 24"/>
              <a:gd name="T10" fmla="*/ 94 w 96"/>
              <a:gd name="T11" fmla="*/ 18 h 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96" h="24">
                <a:moveTo>
                  <a:pt x="94" y="18"/>
                </a:moveTo>
                <a:cubicBezTo>
                  <a:pt x="96" y="16"/>
                  <a:pt x="96" y="15"/>
                  <a:pt x="94" y="13"/>
                </a:cubicBezTo>
                <a:cubicBezTo>
                  <a:pt x="85" y="6"/>
                  <a:pt x="53" y="0"/>
                  <a:pt x="33" y="2"/>
                </a:cubicBezTo>
                <a:cubicBezTo>
                  <a:pt x="23" y="4"/>
                  <a:pt x="11" y="5"/>
                  <a:pt x="0" y="7"/>
                </a:cubicBezTo>
                <a:cubicBezTo>
                  <a:pt x="10" y="9"/>
                  <a:pt x="21" y="13"/>
                  <a:pt x="31" y="18"/>
                </a:cubicBezTo>
                <a:cubicBezTo>
                  <a:pt x="55" y="24"/>
                  <a:pt x="86" y="23"/>
                  <a:pt x="94" y="18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841" name="Freeform 1603"/>
          <p:cNvSpPr/>
          <p:nvPr/>
        </p:nvSpPr>
        <p:spPr bwMode="auto">
          <a:xfrm>
            <a:off x="7062123" y="1773927"/>
            <a:ext cx="51851" cy="124444"/>
          </a:xfrm>
          <a:custGeom>
            <a:avLst/>
            <a:gdLst>
              <a:gd name="T0" fmla="*/ 10 w 38"/>
              <a:gd name="T1" fmla="*/ 1 h 92"/>
              <a:gd name="T2" fmla="*/ 6 w 38"/>
              <a:gd name="T3" fmla="*/ 1 h 92"/>
              <a:gd name="T4" fmla="*/ 4 w 38"/>
              <a:gd name="T5" fmla="*/ 3 h 92"/>
              <a:gd name="T6" fmla="*/ 21 w 38"/>
              <a:gd name="T7" fmla="*/ 70 h 92"/>
              <a:gd name="T8" fmla="*/ 36 w 38"/>
              <a:gd name="T9" fmla="*/ 91 h 92"/>
              <a:gd name="T10" fmla="*/ 36 w 38"/>
              <a:gd name="T11" fmla="*/ 92 h 92"/>
              <a:gd name="T12" fmla="*/ 38 w 38"/>
              <a:gd name="T13" fmla="*/ 69 h 92"/>
              <a:gd name="T14" fmla="*/ 38 w 38"/>
              <a:gd name="T15" fmla="*/ 69 h 92"/>
              <a:gd name="T16" fmla="*/ 10 w 38"/>
              <a:gd name="T17" fmla="*/ 1 h 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38" h="92">
                <a:moveTo>
                  <a:pt x="10" y="1"/>
                </a:moveTo>
                <a:cubicBezTo>
                  <a:pt x="7" y="0"/>
                  <a:pt x="6" y="0"/>
                  <a:pt x="6" y="1"/>
                </a:cubicBezTo>
                <a:cubicBezTo>
                  <a:pt x="5" y="1"/>
                  <a:pt x="4" y="2"/>
                  <a:pt x="4" y="3"/>
                </a:cubicBezTo>
                <a:cubicBezTo>
                  <a:pt x="0" y="14"/>
                  <a:pt x="11" y="49"/>
                  <a:pt x="21" y="70"/>
                </a:cubicBezTo>
                <a:cubicBezTo>
                  <a:pt x="27" y="75"/>
                  <a:pt x="32" y="83"/>
                  <a:pt x="36" y="91"/>
                </a:cubicBezTo>
                <a:cubicBezTo>
                  <a:pt x="36" y="91"/>
                  <a:pt x="36" y="92"/>
                  <a:pt x="36" y="92"/>
                </a:cubicBezTo>
                <a:cubicBezTo>
                  <a:pt x="37" y="85"/>
                  <a:pt x="37" y="77"/>
                  <a:pt x="38" y="69"/>
                </a:cubicBezTo>
                <a:cubicBezTo>
                  <a:pt x="38" y="69"/>
                  <a:pt x="38" y="69"/>
                  <a:pt x="38" y="69"/>
                </a:cubicBezTo>
                <a:cubicBezTo>
                  <a:pt x="36" y="44"/>
                  <a:pt x="21" y="8"/>
                  <a:pt x="10" y="1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842" name="Freeform 1614"/>
          <p:cNvSpPr/>
          <p:nvPr/>
        </p:nvSpPr>
        <p:spPr bwMode="auto">
          <a:xfrm>
            <a:off x="6986345" y="1847315"/>
            <a:ext cx="127634" cy="135611"/>
          </a:xfrm>
          <a:custGeom>
            <a:avLst/>
            <a:gdLst>
              <a:gd name="T0" fmla="*/ 8 w 94"/>
              <a:gd name="T1" fmla="*/ 21 h 100"/>
              <a:gd name="T2" fmla="*/ 4 w 94"/>
              <a:gd name="T3" fmla="*/ 49 h 100"/>
              <a:gd name="T4" fmla="*/ 23 w 94"/>
              <a:gd name="T5" fmla="*/ 66 h 100"/>
              <a:gd name="T6" fmla="*/ 46 w 94"/>
              <a:gd name="T7" fmla="*/ 54 h 100"/>
              <a:gd name="T8" fmla="*/ 45 w 94"/>
              <a:gd name="T9" fmla="*/ 40 h 100"/>
              <a:gd name="T10" fmla="*/ 36 w 94"/>
              <a:gd name="T11" fmla="*/ 34 h 100"/>
              <a:gd name="T12" fmla="*/ 22 w 94"/>
              <a:gd name="T13" fmla="*/ 39 h 100"/>
              <a:gd name="T14" fmla="*/ 21 w 94"/>
              <a:gd name="T15" fmla="*/ 50 h 100"/>
              <a:gd name="T16" fmla="*/ 20 w 94"/>
              <a:gd name="T17" fmla="*/ 53 h 100"/>
              <a:gd name="T18" fmla="*/ 18 w 94"/>
              <a:gd name="T19" fmla="*/ 53 h 100"/>
              <a:gd name="T20" fmla="*/ 10 w 94"/>
              <a:gd name="T21" fmla="*/ 45 h 100"/>
              <a:gd name="T22" fmla="*/ 14 w 94"/>
              <a:gd name="T23" fmla="*/ 27 h 100"/>
              <a:gd name="T24" fmla="*/ 54 w 94"/>
              <a:gd name="T25" fmla="*/ 19 h 100"/>
              <a:gd name="T26" fmla="*/ 79 w 94"/>
              <a:gd name="T27" fmla="*/ 53 h 100"/>
              <a:gd name="T28" fmla="*/ 72 w 94"/>
              <a:gd name="T29" fmla="*/ 85 h 100"/>
              <a:gd name="T30" fmla="*/ 77 w 94"/>
              <a:gd name="T31" fmla="*/ 100 h 100"/>
              <a:gd name="T32" fmla="*/ 89 w 94"/>
              <a:gd name="T33" fmla="*/ 80 h 100"/>
              <a:gd name="T34" fmla="*/ 88 w 94"/>
              <a:gd name="T35" fmla="*/ 39 h 100"/>
              <a:gd name="T36" fmla="*/ 56 w 94"/>
              <a:gd name="T37" fmla="*/ 7 h 100"/>
              <a:gd name="T38" fmla="*/ 8 w 94"/>
              <a:gd name="T39" fmla="*/ 21 h 1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94" h="100">
                <a:moveTo>
                  <a:pt x="8" y="21"/>
                </a:moveTo>
                <a:cubicBezTo>
                  <a:pt x="2" y="29"/>
                  <a:pt x="0" y="39"/>
                  <a:pt x="4" y="49"/>
                </a:cubicBezTo>
                <a:cubicBezTo>
                  <a:pt x="7" y="58"/>
                  <a:pt x="15" y="64"/>
                  <a:pt x="23" y="66"/>
                </a:cubicBezTo>
                <a:cubicBezTo>
                  <a:pt x="32" y="68"/>
                  <a:pt x="43" y="64"/>
                  <a:pt x="46" y="54"/>
                </a:cubicBezTo>
                <a:cubicBezTo>
                  <a:pt x="48" y="50"/>
                  <a:pt x="47" y="45"/>
                  <a:pt x="45" y="40"/>
                </a:cubicBezTo>
                <a:cubicBezTo>
                  <a:pt x="43" y="38"/>
                  <a:pt x="41" y="35"/>
                  <a:pt x="36" y="34"/>
                </a:cubicBezTo>
                <a:cubicBezTo>
                  <a:pt x="30" y="32"/>
                  <a:pt x="25" y="34"/>
                  <a:pt x="22" y="39"/>
                </a:cubicBezTo>
                <a:cubicBezTo>
                  <a:pt x="19" y="42"/>
                  <a:pt x="19" y="47"/>
                  <a:pt x="21" y="50"/>
                </a:cubicBezTo>
                <a:cubicBezTo>
                  <a:pt x="21" y="51"/>
                  <a:pt x="21" y="52"/>
                  <a:pt x="20" y="53"/>
                </a:cubicBezTo>
                <a:cubicBezTo>
                  <a:pt x="20" y="53"/>
                  <a:pt x="19" y="54"/>
                  <a:pt x="18" y="53"/>
                </a:cubicBezTo>
                <a:cubicBezTo>
                  <a:pt x="14" y="52"/>
                  <a:pt x="11" y="49"/>
                  <a:pt x="10" y="45"/>
                </a:cubicBezTo>
                <a:cubicBezTo>
                  <a:pt x="8" y="39"/>
                  <a:pt x="10" y="33"/>
                  <a:pt x="14" y="27"/>
                </a:cubicBezTo>
                <a:cubicBezTo>
                  <a:pt x="21" y="17"/>
                  <a:pt x="38" y="11"/>
                  <a:pt x="54" y="19"/>
                </a:cubicBezTo>
                <a:cubicBezTo>
                  <a:pt x="67" y="25"/>
                  <a:pt x="77" y="38"/>
                  <a:pt x="79" y="53"/>
                </a:cubicBezTo>
                <a:cubicBezTo>
                  <a:pt x="81" y="65"/>
                  <a:pt x="79" y="77"/>
                  <a:pt x="72" y="85"/>
                </a:cubicBezTo>
                <a:cubicBezTo>
                  <a:pt x="75" y="89"/>
                  <a:pt x="77" y="95"/>
                  <a:pt x="77" y="100"/>
                </a:cubicBezTo>
                <a:cubicBezTo>
                  <a:pt x="80" y="94"/>
                  <a:pt x="84" y="86"/>
                  <a:pt x="89" y="80"/>
                </a:cubicBezTo>
                <a:cubicBezTo>
                  <a:pt x="94" y="67"/>
                  <a:pt x="94" y="52"/>
                  <a:pt x="88" y="39"/>
                </a:cubicBezTo>
                <a:cubicBezTo>
                  <a:pt x="81" y="24"/>
                  <a:pt x="70" y="12"/>
                  <a:pt x="56" y="7"/>
                </a:cubicBezTo>
                <a:cubicBezTo>
                  <a:pt x="38" y="0"/>
                  <a:pt x="20" y="6"/>
                  <a:pt x="8" y="21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843" name="Freeform 1618"/>
          <p:cNvSpPr/>
          <p:nvPr/>
        </p:nvSpPr>
        <p:spPr bwMode="auto">
          <a:xfrm>
            <a:off x="7162640" y="2050732"/>
            <a:ext cx="134016" cy="165126"/>
          </a:xfrm>
          <a:custGeom>
            <a:avLst/>
            <a:gdLst>
              <a:gd name="T0" fmla="*/ 99 w 99"/>
              <a:gd name="T1" fmla="*/ 58 h 122"/>
              <a:gd name="T2" fmla="*/ 77 w 99"/>
              <a:gd name="T3" fmla="*/ 12 h 122"/>
              <a:gd name="T4" fmla="*/ 60 w 99"/>
              <a:gd name="T5" fmla="*/ 0 h 122"/>
              <a:gd name="T6" fmla="*/ 54 w 99"/>
              <a:gd name="T7" fmla="*/ 22 h 122"/>
              <a:gd name="T8" fmla="*/ 82 w 99"/>
              <a:gd name="T9" fmla="*/ 51 h 122"/>
              <a:gd name="T10" fmla="*/ 72 w 99"/>
              <a:gd name="T11" fmla="*/ 89 h 122"/>
              <a:gd name="T12" fmla="*/ 21 w 99"/>
              <a:gd name="T13" fmla="*/ 96 h 122"/>
              <a:gd name="T14" fmla="*/ 9 w 99"/>
              <a:gd name="T15" fmla="*/ 77 h 122"/>
              <a:gd name="T16" fmla="*/ 14 w 99"/>
              <a:gd name="T17" fmla="*/ 66 h 122"/>
              <a:gd name="T18" fmla="*/ 16 w 99"/>
              <a:gd name="T19" fmla="*/ 66 h 122"/>
              <a:gd name="T20" fmla="*/ 17 w 99"/>
              <a:gd name="T21" fmla="*/ 68 h 122"/>
              <a:gd name="T22" fmla="*/ 24 w 99"/>
              <a:gd name="T23" fmla="*/ 81 h 122"/>
              <a:gd name="T24" fmla="*/ 43 w 99"/>
              <a:gd name="T25" fmla="*/ 80 h 122"/>
              <a:gd name="T26" fmla="*/ 50 w 99"/>
              <a:gd name="T27" fmla="*/ 68 h 122"/>
              <a:gd name="T28" fmla="*/ 45 w 99"/>
              <a:gd name="T29" fmla="*/ 52 h 122"/>
              <a:gd name="T30" fmla="*/ 14 w 99"/>
              <a:gd name="T31" fmla="*/ 49 h 122"/>
              <a:gd name="T32" fmla="*/ 0 w 99"/>
              <a:gd name="T33" fmla="*/ 75 h 122"/>
              <a:gd name="T34" fmla="*/ 0 w 99"/>
              <a:gd name="T35" fmla="*/ 75 h 122"/>
              <a:gd name="T36" fmla="*/ 17 w 99"/>
              <a:gd name="T37" fmla="*/ 107 h 122"/>
              <a:gd name="T38" fmla="*/ 79 w 99"/>
              <a:gd name="T39" fmla="*/ 101 h 122"/>
              <a:gd name="T40" fmla="*/ 99 w 99"/>
              <a:gd name="T41" fmla="*/ 58 h 122"/>
              <a:gd name="T42" fmla="*/ 99 w 99"/>
              <a:gd name="T43" fmla="*/ 58 h 1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99" h="122">
                <a:moveTo>
                  <a:pt x="99" y="58"/>
                </a:moveTo>
                <a:cubicBezTo>
                  <a:pt x="99" y="42"/>
                  <a:pt x="91" y="25"/>
                  <a:pt x="77" y="12"/>
                </a:cubicBezTo>
                <a:cubicBezTo>
                  <a:pt x="71" y="8"/>
                  <a:pt x="65" y="4"/>
                  <a:pt x="60" y="0"/>
                </a:cubicBezTo>
                <a:cubicBezTo>
                  <a:pt x="60" y="8"/>
                  <a:pt x="58" y="15"/>
                  <a:pt x="54" y="22"/>
                </a:cubicBezTo>
                <a:cubicBezTo>
                  <a:pt x="68" y="27"/>
                  <a:pt x="78" y="38"/>
                  <a:pt x="82" y="51"/>
                </a:cubicBezTo>
                <a:cubicBezTo>
                  <a:pt x="85" y="64"/>
                  <a:pt x="82" y="78"/>
                  <a:pt x="72" y="89"/>
                </a:cubicBezTo>
                <a:cubicBezTo>
                  <a:pt x="57" y="105"/>
                  <a:pt x="33" y="106"/>
                  <a:pt x="21" y="96"/>
                </a:cubicBezTo>
                <a:cubicBezTo>
                  <a:pt x="14" y="90"/>
                  <a:pt x="10" y="83"/>
                  <a:pt x="9" y="77"/>
                </a:cubicBezTo>
                <a:cubicBezTo>
                  <a:pt x="9" y="73"/>
                  <a:pt x="11" y="69"/>
                  <a:pt x="14" y="66"/>
                </a:cubicBezTo>
                <a:cubicBezTo>
                  <a:pt x="14" y="66"/>
                  <a:pt x="15" y="66"/>
                  <a:pt x="16" y="66"/>
                </a:cubicBezTo>
                <a:cubicBezTo>
                  <a:pt x="17" y="66"/>
                  <a:pt x="17" y="67"/>
                  <a:pt x="17" y="68"/>
                </a:cubicBezTo>
                <a:cubicBezTo>
                  <a:pt x="17" y="73"/>
                  <a:pt x="19" y="78"/>
                  <a:pt x="24" y="81"/>
                </a:cubicBezTo>
                <a:cubicBezTo>
                  <a:pt x="30" y="85"/>
                  <a:pt x="37" y="84"/>
                  <a:pt x="43" y="80"/>
                </a:cubicBezTo>
                <a:cubicBezTo>
                  <a:pt x="47" y="77"/>
                  <a:pt x="50" y="73"/>
                  <a:pt x="50" y="68"/>
                </a:cubicBezTo>
                <a:cubicBezTo>
                  <a:pt x="51" y="62"/>
                  <a:pt x="49" y="56"/>
                  <a:pt x="45" y="52"/>
                </a:cubicBezTo>
                <a:cubicBezTo>
                  <a:pt x="37" y="43"/>
                  <a:pt x="22" y="43"/>
                  <a:pt x="14" y="49"/>
                </a:cubicBezTo>
                <a:cubicBezTo>
                  <a:pt x="5" y="55"/>
                  <a:pt x="0" y="64"/>
                  <a:pt x="0" y="75"/>
                </a:cubicBezTo>
                <a:cubicBezTo>
                  <a:pt x="0" y="75"/>
                  <a:pt x="0" y="75"/>
                  <a:pt x="0" y="75"/>
                </a:cubicBezTo>
                <a:cubicBezTo>
                  <a:pt x="0" y="88"/>
                  <a:pt x="6" y="100"/>
                  <a:pt x="17" y="107"/>
                </a:cubicBezTo>
                <a:cubicBezTo>
                  <a:pt x="38" y="122"/>
                  <a:pt x="64" y="115"/>
                  <a:pt x="79" y="101"/>
                </a:cubicBezTo>
                <a:cubicBezTo>
                  <a:pt x="92" y="89"/>
                  <a:pt x="99" y="74"/>
                  <a:pt x="99" y="58"/>
                </a:cubicBezTo>
                <a:cubicBezTo>
                  <a:pt x="99" y="58"/>
                  <a:pt x="99" y="58"/>
                  <a:pt x="99" y="58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844" name="Freeform 10"/>
          <p:cNvSpPr/>
          <p:nvPr/>
        </p:nvSpPr>
        <p:spPr bwMode="auto">
          <a:xfrm>
            <a:off x="6137579" y="1445268"/>
            <a:ext cx="124444" cy="160341"/>
          </a:xfrm>
          <a:custGeom>
            <a:avLst/>
            <a:gdLst>
              <a:gd name="T0" fmla="*/ 2 w 92"/>
              <a:gd name="T1" fmla="*/ 1 h 118"/>
              <a:gd name="T2" fmla="*/ 1 w 92"/>
              <a:gd name="T3" fmla="*/ 3 h 118"/>
              <a:gd name="T4" fmla="*/ 73 w 92"/>
              <a:gd name="T5" fmla="*/ 105 h 118"/>
              <a:gd name="T6" fmla="*/ 85 w 92"/>
              <a:gd name="T7" fmla="*/ 118 h 118"/>
              <a:gd name="T8" fmla="*/ 88 w 92"/>
              <a:gd name="T9" fmla="*/ 108 h 118"/>
              <a:gd name="T10" fmla="*/ 92 w 92"/>
              <a:gd name="T11" fmla="*/ 104 h 118"/>
              <a:gd name="T12" fmla="*/ 9 w 92"/>
              <a:gd name="T13" fmla="*/ 1 h 118"/>
              <a:gd name="T14" fmla="*/ 2 w 92"/>
              <a:gd name="T15" fmla="*/ 1 h 1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92" h="118">
                <a:moveTo>
                  <a:pt x="2" y="1"/>
                </a:moveTo>
                <a:cubicBezTo>
                  <a:pt x="2" y="1"/>
                  <a:pt x="1" y="2"/>
                  <a:pt x="1" y="3"/>
                </a:cubicBezTo>
                <a:cubicBezTo>
                  <a:pt x="0" y="19"/>
                  <a:pt x="41" y="72"/>
                  <a:pt x="73" y="105"/>
                </a:cubicBezTo>
                <a:cubicBezTo>
                  <a:pt x="78" y="108"/>
                  <a:pt x="82" y="113"/>
                  <a:pt x="85" y="118"/>
                </a:cubicBezTo>
                <a:cubicBezTo>
                  <a:pt x="86" y="114"/>
                  <a:pt x="86" y="111"/>
                  <a:pt x="88" y="108"/>
                </a:cubicBezTo>
                <a:cubicBezTo>
                  <a:pt x="89" y="106"/>
                  <a:pt x="90" y="105"/>
                  <a:pt x="92" y="104"/>
                </a:cubicBezTo>
                <a:cubicBezTo>
                  <a:pt x="74" y="56"/>
                  <a:pt x="29" y="8"/>
                  <a:pt x="9" y="1"/>
                </a:cubicBezTo>
                <a:cubicBezTo>
                  <a:pt x="7" y="0"/>
                  <a:pt x="4" y="0"/>
                  <a:pt x="2" y="1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845" name="Freeform 11"/>
          <p:cNvSpPr/>
          <p:nvPr/>
        </p:nvSpPr>
        <p:spPr bwMode="auto">
          <a:xfrm>
            <a:off x="6286751" y="1445268"/>
            <a:ext cx="124444" cy="160341"/>
          </a:xfrm>
          <a:custGeom>
            <a:avLst/>
            <a:gdLst>
              <a:gd name="T0" fmla="*/ 4 w 92"/>
              <a:gd name="T1" fmla="*/ 108 h 118"/>
              <a:gd name="T2" fmla="*/ 7 w 92"/>
              <a:gd name="T3" fmla="*/ 118 h 118"/>
              <a:gd name="T4" fmla="*/ 19 w 92"/>
              <a:gd name="T5" fmla="*/ 105 h 118"/>
              <a:gd name="T6" fmla="*/ 76 w 92"/>
              <a:gd name="T7" fmla="*/ 35 h 118"/>
              <a:gd name="T8" fmla="*/ 76 w 92"/>
              <a:gd name="T9" fmla="*/ 35 h 118"/>
              <a:gd name="T10" fmla="*/ 76 w 92"/>
              <a:gd name="T11" fmla="*/ 35 h 118"/>
              <a:gd name="T12" fmla="*/ 91 w 92"/>
              <a:gd name="T13" fmla="*/ 3 h 118"/>
              <a:gd name="T14" fmla="*/ 90 w 92"/>
              <a:gd name="T15" fmla="*/ 1 h 118"/>
              <a:gd name="T16" fmla="*/ 83 w 92"/>
              <a:gd name="T17" fmla="*/ 1 h 118"/>
              <a:gd name="T18" fmla="*/ 0 w 92"/>
              <a:gd name="T19" fmla="*/ 104 h 118"/>
              <a:gd name="T20" fmla="*/ 4 w 92"/>
              <a:gd name="T21" fmla="*/ 108 h 1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92" h="118">
                <a:moveTo>
                  <a:pt x="4" y="108"/>
                </a:moveTo>
                <a:cubicBezTo>
                  <a:pt x="6" y="111"/>
                  <a:pt x="6" y="114"/>
                  <a:pt x="7" y="118"/>
                </a:cubicBezTo>
                <a:cubicBezTo>
                  <a:pt x="10" y="113"/>
                  <a:pt x="14" y="108"/>
                  <a:pt x="19" y="105"/>
                </a:cubicBezTo>
                <a:cubicBezTo>
                  <a:pt x="38" y="85"/>
                  <a:pt x="62" y="57"/>
                  <a:pt x="76" y="35"/>
                </a:cubicBezTo>
                <a:cubicBezTo>
                  <a:pt x="76" y="35"/>
                  <a:pt x="76" y="35"/>
                  <a:pt x="76" y="35"/>
                </a:cubicBezTo>
                <a:cubicBezTo>
                  <a:pt x="76" y="35"/>
                  <a:pt x="76" y="35"/>
                  <a:pt x="76" y="35"/>
                </a:cubicBezTo>
                <a:cubicBezTo>
                  <a:pt x="86" y="21"/>
                  <a:pt x="92" y="10"/>
                  <a:pt x="91" y="3"/>
                </a:cubicBezTo>
                <a:cubicBezTo>
                  <a:pt x="91" y="2"/>
                  <a:pt x="90" y="1"/>
                  <a:pt x="90" y="1"/>
                </a:cubicBezTo>
                <a:cubicBezTo>
                  <a:pt x="88" y="0"/>
                  <a:pt x="85" y="0"/>
                  <a:pt x="83" y="1"/>
                </a:cubicBezTo>
                <a:cubicBezTo>
                  <a:pt x="63" y="8"/>
                  <a:pt x="18" y="56"/>
                  <a:pt x="0" y="104"/>
                </a:cubicBezTo>
                <a:cubicBezTo>
                  <a:pt x="2" y="105"/>
                  <a:pt x="3" y="106"/>
                  <a:pt x="4" y="108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846" name="Freeform 64"/>
          <p:cNvSpPr/>
          <p:nvPr/>
        </p:nvSpPr>
        <p:spPr bwMode="auto">
          <a:xfrm>
            <a:off x="5211434" y="1923098"/>
            <a:ext cx="191451" cy="51851"/>
          </a:xfrm>
          <a:custGeom>
            <a:avLst/>
            <a:gdLst>
              <a:gd name="T0" fmla="*/ 0 w 141"/>
              <a:gd name="T1" fmla="*/ 15 h 38"/>
              <a:gd name="T2" fmla="*/ 1 w 141"/>
              <a:gd name="T3" fmla="*/ 17 h 38"/>
              <a:gd name="T4" fmla="*/ 124 w 141"/>
              <a:gd name="T5" fmla="*/ 37 h 38"/>
              <a:gd name="T6" fmla="*/ 141 w 141"/>
              <a:gd name="T7" fmla="*/ 38 h 38"/>
              <a:gd name="T8" fmla="*/ 136 w 141"/>
              <a:gd name="T9" fmla="*/ 30 h 38"/>
              <a:gd name="T10" fmla="*/ 136 w 141"/>
              <a:gd name="T11" fmla="*/ 24 h 38"/>
              <a:gd name="T12" fmla="*/ 5 w 141"/>
              <a:gd name="T13" fmla="*/ 10 h 38"/>
              <a:gd name="T14" fmla="*/ 0 w 141"/>
              <a:gd name="T15" fmla="*/ 15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41" h="38">
                <a:moveTo>
                  <a:pt x="0" y="15"/>
                </a:moveTo>
                <a:cubicBezTo>
                  <a:pt x="0" y="15"/>
                  <a:pt x="0" y="16"/>
                  <a:pt x="1" y="17"/>
                </a:cubicBezTo>
                <a:cubicBezTo>
                  <a:pt x="11" y="29"/>
                  <a:pt x="78" y="37"/>
                  <a:pt x="124" y="37"/>
                </a:cubicBezTo>
                <a:cubicBezTo>
                  <a:pt x="130" y="37"/>
                  <a:pt x="135" y="37"/>
                  <a:pt x="141" y="38"/>
                </a:cubicBezTo>
                <a:cubicBezTo>
                  <a:pt x="139" y="36"/>
                  <a:pt x="137" y="33"/>
                  <a:pt x="136" y="30"/>
                </a:cubicBezTo>
                <a:cubicBezTo>
                  <a:pt x="136" y="28"/>
                  <a:pt x="136" y="26"/>
                  <a:pt x="136" y="24"/>
                </a:cubicBezTo>
                <a:cubicBezTo>
                  <a:pt x="90" y="3"/>
                  <a:pt x="24" y="0"/>
                  <a:pt x="5" y="10"/>
                </a:cubicBezTo>
                <a:cubicBezTo>
                  <a:pt x="3" y="11"/>
                  <a:pt x="0" y="13"/>
                  <a:pt x="0" y="15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847" name="Freeform 71"/>
          <p:cNvSpPr/>
          <p:nvPr/>
        </p:nvSpPr>
        <p:spPr bwMode="auto">
          <a:xfrm>
            <a:off x="5517755" y="2058709"/>
            <a:ext cx="290368" cy="291964"/>
          </a:xfrm>
          <a:custGeom>
            <a:avLst/>
            <a:gdLst>
              <a:gd name="T0" fmla="*/ 200 w 214"/>
              <a:gd name="T1" fmla="*/ 215 h 215"/>
              <a:gd name="T2" fmla="*/ 206 w 214"/>
              <a:gd name="T3" fmla="*/ 207 h 215"/>
              <a:gd name="T4" fmla="*/ 214 w 214"/>
              <a:gd name="T5" fmla="*/ 201 h 215"/>
              <a:gd name="T6" fmla="*/ 0 w 214"/>
              <a:gd name="T7" fmla="*/ 0 h 215"/>
              <a:gd name="T8" fmla="*/ 200 w 214"/>
              <a:gd name="T9" fmla="*/ 215 h 2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14" h="215">
                <a:moveTo>
                  <a:pt x="200" y="215"/>
                </a:moveTo>
                <a:cubicBezTo>
                  <a:pt x="201" y="212"/>
                  <a:pt x="203" y="209"/>
                  <a:pt x="206" y="207"/>
                </a:cubicBezTo>
                <a:cubicBezTo>
                  <a:pt x="208" y="204"/>
                  <a:pt x="211" y="202"/>
                  <a:pt x="214" y="201"/>
                </a:cubicBezTo>
                <a:cubicBezTo>
                  <a:pt x="143" y="84"/>
                  <a:pt x="28" y="16"/>
                  <a:pt x="0" y="0"/>
                </a:cubicBezTo>
                <a:cubicBezTo>
                  <a:pt x="15" y="29"/>
                  <a:pt x="84" y="144"/>
                  <a:pt x="200" y="215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848" name="Freeform 108"/>
          <p:cNvSpPr/>
          <p:nvPr/>
        </p:nvSpPr>
        <p:spPr bwMode="auto">
          <a:xfrm>
            <a:off x="5261689" y="1803441"/>
            <a:ext cx="146779" cy="146780"/>
          </a:xfrm>
          <a:custGeom>
            <a:avLst/>
            <a:gdLst>
              <a:gd name="T0" fmla="*/ 0 w 108"/>
              <a:gd name="T1" fmla="*/ 5 h 108"/>
              <a:gd name="T2" fmla="*/ 101 w 108"/>
              <a:gd name="T3" fmla="*/ 108 h 108"/>
              <a:gd name="T4" fmla="*/ 104 w 108"/>
              <a:gd name="T5" fmla="*/ 104 h 108"/>
              <a:gd name="T6" fmla="*/ 108 w 108"/>
              <a:gd name="T7" fmla="*/ 101 h 108"/>
              <a:gd name="T8" fmla="*/ 5 w 108"/>
              <a:gd name="T9" fmla="*/ 0 h 108"/>
              <a:gd name="T10" fmla="*/ 0 w 108"/>
              <a:gd name="T11" fmla="*/ 5 h 1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08" h="108">
                <a:moveTo>
                  <a:pt x="0" y="5"/>
                </a:moveTo>
                <a:cubicBezTo>
                  <a:pt x="4" y="26"/>
                  <a:pt x="56" y="86"/>
                  <a:pt x="101" y="108"/>
                </a:cubicBezTo>
                <a:cubicBezTo>
                  <a:pt x="102" y="107"/>
                  <a:pt x="103" y="105"/>
                  <a:pt x="104" y="104"/>
                </a:cubicBezTo>
                <a:cubicBezTo>
                  <a:pt x="105" y="103"/>
                  <a:pt x="107" y="102"/>
                  <a:pt x="108" y="101"/>
                </a:cubicBezTo>
                <a:cubicBezTo>
                  <a:pt x="86" y="56"/>
                  <a:pt x="27" y="4"/>
                  <a:pt x="5" y="0"/>
                </a:cubicBezTo>
                <a:cubicBezTo>
                  <a:pt x="1" y="0"/>
                  <a:pt x="0" y="1"/>
                  <a:pt x="0" y="5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849" name="Freeform 113"/>
          <p:cNvSpPr/>
          <p:nvPr/>
        </p:nvSpPr>
        <p:spPr bwMode="auto">
          <a:xfrm>
            <a:off x="5581573" y="2296428"/>
            <a:ext cx="126038" cy="48660"/>
          </a:xfrm>
          <a:custGeom>
            <a:avLst/>
            <a:gdLst>
              <a:gd name="T0" fmla="*/ 0 w 93"/>
              <a:gd name="T1" fmla="*/ 0 h 36"/>
              <a:gd name="T2" fmla="*/ 55 w 93"/>
              <a:gd name="T3" fmla="*/ 32 h 36"/>
              <a:gd name="T4" fmla="*/ 55 w 93"/>
              <a:gd name="T5" fmla="*/ 32 h 36"/>
              <a:gd name="T6" fmla="*/ 93 w 93"/>
              <a:gd name="T7" fmla="*/ 36 h 36"/>
              <a:gd name="T8" fmla="*/ 67 w 93"/>
              <a:gd name="T9" fmla="*/ 18 h 36"/>
              <a:gd name="T10" fmla="*/ 67 w 93"/>
              <a:gd name="T11" fmla="*/ 18 h 36"/>
              <a:gd name="T12" fmla="*/ 0 w 93"/>
              <a:gd name="T13" fmla="*/ 0 h 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93" h="36">
                <a:moveTo>
                  <a:pt x="0" y="0"/>
                </a:moveTo>
                <a:cubicBezTo>
                  <a:pt x="11" y="8"/>
                  <a:pt x="36" y="25"/>
                  <a:pt x="55" y="32"/>
                </a:cubicBezTo>
                <a:cubicBezTo>
                  <a:pt x="55" y="32"/>
                  <a:pt x="55" y="32"/>
                  <a:pt x="55" y="32"/>
                </a:cubicBezTo>
                <a:cubicBezTo>
                  <a:pt x="67" y="32"/>
                  <a:pt x="80" y="33"/>
                  <a:pt x="93" y="36"/>
                </a:cubicBezTo>
                <a:cubicBezTo>
                  <a:pt x="84" y="30"/>
                  <a:pt x="76" y="24"/>
                  <a:pt x="67" y="18"/>
                </a:cubicBezTo>
                <a:cubicBezTo>
                  <a:pt x="67" y="18"/>
                  <a:pt x="67" y="18"/>
                  <a:pt x="67" y="18"/>
                </a:cubicBezTo>
                <a:cubicBezTo>
                  <a:pt x="46" y="5"/>
                  <a:pt x="14" y="1"/>
                  <a:pt x="0" y="0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850" name="Freeform 379"/>
          <p:cNvSpPr/>
          <p:nvPr/>
        </p:nvSpPr>
        <p:spPr bwMode="auto">
          <a:xfrm>
            <a:off x="7507260" y="2788615"/>
            <a:ext cx="199429" cy="56637"/>
          </a:xfrm>
          <a:custGeom>
            <a:avLst/>
            <a:gdLst>
              <a:gd name="T0" fmla="*/ 143 w 147"/>
              <a:gd name="T1" fmla="*/ 18 h 42"/>
              <a:gd name="T2" fmla="*/ 0 w 147"/>
              <a:gd name="T3" fmla="*/ 16 h 42"/>
              <a:gd name="T4" fmla="*/ 0 w 147"/>
              <a:gd name="T5" fmla="*/ 21 h 42"/>
              <a:gd name="T6" fmla="*/ 0 w 147"/>
              <a:gd name="T7" fmla="*/ 26 h 42"/>
              <a:gd name="T8" fmla="*/ 143 w 147"/>
              <a:gd name="T9" fmla="*/ 24 h 42"/>
              <a:gd name="T10" fmla="*/ 143 w 147"/>
              <a:gd name="T11" fmla="*/ 18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47" h="42">
                <a:moveTo>
                  <a:pt x="143" y="18"/>
                </a:moveTo>
                <a:cubicBezTo>
                  <a:pt x="126" y="5"/>
                  <a:pt x="47" y="0"/>
                  <a:pt x="0" y="16"/>
                </a:cubicBezTo>
                <a:cubicBezTo>
                  <a:pt x="0" y="17"/>
                  <a:pt x="0" y="19"/>
                  <a:pt x="0" y="21"/>
                </a:cubicBezTo>
                <a:cubicBezTo>
                  <a:pt x="0" y="23"/>
                  <a:pt x="0" y="24"/>
                  <a:pt x="0" y="26"/>
                </a:cubicBezTo>
                <a:cubicBezTo>
                  <a:pt x="47" y="42"/>
                  <a:pt x="126" y="37"/>
                  <a:pt x="143" y="24"/>
                </a:cubicBezTo>
                <a:cubicBezTo>
                  <a:pt x="147" y="22"/>
                  <a:pt x="147" y="20"/>
                  <a:pt x="143" y="18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851" name="Freeform 477"/>
          <p:cNvSpPr/>
          <p:nvPr/>
        </p:nvSpPr>
        <p:spPr bwMode="auto">
          <a:xfrm>
            <a:off x="5412458" y="2124122"/>
            <a:ext cx="222562" cy="135611"/>
          </a:xfrm>
          <a:custGeom>
            <a:avLst/>
            <a:gdLst>
              <a:gd name="T0" fmla="*/ 15 w 164"/>
              <a:gd name="T1" fmla="*/ 30 h 100"/>
              <a:gd name="T2" fmla="*/ 20 w 164"/>
              <a:gd name="T3" fmla="*/ 84 h 100"/>
              <a:gd name="T4" fmla="*/ 62 w 164"/>
              <a:gd name="T5" fmla="*/ 90 h 100"/>
              <a:gd name="T6" fmla="*/ 73 w 164"/>
              <a:gd name="T7" fmla="*/ 73 h 100"/>
              <a:gd name="T8" fmla="*/ 70 w 164"/>
              <a:gd name="T9" fmla="*/ 62 h 100"/>
              <a:gd name="T10" fmla="*/ 58 w 164"/>
              <a:gd name="T11" fmla="*/ 55 h 100"/>
              <a:gd name="T12" fmla="*/ 49 w 164"/>
              <a:gd name="T13" fmla="*/ 59 h 100"/>
              <a:gd name="T14" fmla="*/ 45 w 164"/>
              <a:gd name="T15" fmla="*/ 75 h 100"/>
              <a:gd name="T16" fmla="*/ 56 w 164"/>
              <a:gd name="T17" fmla="*/ 80 h 100"/>
              <a:gd name="T18" fmla="*/ 58 w 164"/>
              <a:gd name="T19" fmla="*/ 82 h 100"/>
              <a:gd name="T20" fmla="*/ 57 w 164"/>
              <a:gd name="T21" fmla="*/ 84 h 100"/>
              <a:gd name="T22" fmla="*/ 26 w 164"/>
              <a:gd name="T23" fmla="*/ 76 h 100"/>
              <a:gd name="T24" fmla="*/ 22 w 164"/>
              <a:gd name="T25" fmla="*/ 38 h 100"/>
              <a:gd name="T26" fmla="*/ 59 w 164"/>
              <a:gd name="T27" fmla="*/ 19 h 100"/>
              <a:gd name="T28" fmla="*/ 126 w 164"/>
              <a:gd name="T29" fmla="*/ 60 h 100"/>
              <a:gd name="T30" fmla="*/ 164 w 164"/>
              <a:gd name="T31" fmla="*/ 78 h 100"/>
              <a:gd name="T32" fmla="*/ 120 w 164"/>
              <a:gd name="T33" fmla="*/ 26 h 100"/>
              <a:gd name="T34" fmla="*/ 120 w 164"/>
              <a:gd name="T35" fmla="*/ 25 h 100"/>
              <a:gd name="T36" fmla="*/ 57 w 164"/>
              <a:gd name="T37" fmla="*/ 3 h 100"/>
              <a:gd name="T38" fmla="*/ 15 w 164"/>
              <a:gd name="T39" fmla="*/ 30 h 1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164" h="100">
                <a:moveTo>
                  <a:pt x="15" y="30"/>
                </a:moveTo>
                <a:cubicBezTo>
                  <a:pt x="0" y="52"/>
                  <a:pt x="8" y="73"/>
                  <a:pt x="20" y="84"/>
                </a:cubicBezTo>
                <a:cubicBezTo>
                  <a:pt x="30" y="94"/>
                  <a:pt x="47" y="100"/>
                  <a:pt x="62" y="90"/>
                </a:cubicBezTo>
                <a:cubicBezTo>
                  <a:pt x="68" y="85"/>
                  <a:pt x="72" y="80"/>
                  <a:pt x="73" y="73"/>
                </a:cubicBezTo>
                <a:cubicBezTo>
                  <a:pt x="74" y="69"/>
                  <a:pt x="73" y="65"/>
                  <a:pt x="70" y="62"/>
                </a:cubicBezTo>
                <a:cubicBezTo>
                  <a:pt x="67" y="58"/>
                  <a:pt x="62" y="56"/>
                  <a:pt x="58" y="55"/>
                </a:cubicBezTo>
                <a:cubicBezTo>
                  <a:pt x="55" y="55"/>
                  <a:pt x="52" y="56"/>
                  <a:pt x="49" y="59"/>
                </a:cubicBezTo>
                <a:cubicBezTo>
                  <a:pt x="43" y="65"/>
                  <a:pt x="43" y="71"/>
                  <a:pt x="45" y="75"/>
                </a:cubicBezTo>
                <a:cubicBezTo>
                  <a:pt x="48" y="79"/>
                  <a:pt x="52" y="81"/>
                  <a:pt x="56" y="80"/>
                </a:cubicBezTo>
                <a:cubicBezTo>
                  <a:pt x="57" y="80"/>
                  <a:pt x="58" y="80"/>
                  <a:pt x="58" y="82"/>
                </a:cubicBezTo>
                <a:cubicBezTo>
                  <a:pt x="59" y="83"/>
                  <a:pt x="58" y="84"/>
                  <a:pt x="57" y="84"/>
                </a:cubicBezTo>
                <a:cubicBezTo>
                  <a:pt x="47" y="89"/>
                  <a:pt x="35" y="86"/>
                  <a:pt x="26" y="76"/>
                </a:cubicBezTo>
                <a:cubicBezTo>
                  <a:pt x="18" y="68"/>
                  <a:pt x="13" y="53"/>
                  <a:pt x="22" y="38"/>
                </a:cubicBezTo>
                <a:cubicBezTo>
                  <a:pt x="31" y="26"/>
                  <a:pt x="43" y="20"/>
                  <a:pt x="59" y="19"/>
                </a:cubicBezTo>
                <a:cubicBezTo>
                  <a:pt x="82" y="19"/>
                  <a:pt x="108" y="35"/>
                  <a:pt x="126" y="60"/>
                </a:cubicBezTo>
                <a:cubicBezTo>
                  <a:pt x="138" y="65"/>
                  <a:pt x="152" y="72"/>
                  <a:pt x="164" y="78"/>
                </a:cubicBezTo>
                <a:cubicBezTo>
                  <a:pt x="147" y="60"/>
                  <a:pt x="133" y="42"/>
                  <a:pt x="120" y="26"/>
                </a:cubicBezTo>
                <a:cubicBezTo>
                  <a:pt x="120" y="26"/>
                  <a:pt x="120" y="26"/>
                  <a:pt x="120" y="25"/>
                </a:cubicBezTo>
                <a:cubicBezTo>
                  <a:pt x="107" y="12"/>
                  <a:pt x="82" y="0"/>
                  <a:pt x="57" y="3"/>
                </a:cubicBezTo>
                <a:cubicBezTo>
                  <a:pt x="40" y="5"/>
                  <a:pt x="25" y="14"/>
                  <a:pt x="15" y="30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852" name="Freeform 660"/>
          <p:cNvSpPr/>
          <p:nvPr/>
        </p:nvSpPr>
        <p:spPr bwMode="auto">
          <a:xfrm>
            <a:off x="5160430" y="1884035"/>
            <a:ext cx="130030" cy="41482"/>
          </a:xfrm>
          <a:custGeom>
            <a:avLst/>
            <a:gdLst>
              <a:gd name="T0" fmla="*/ 3 w 96"/>
              <a:gd name="T1" fmla="*/ 4 h 31"/>
              <a:gd name="T2" fmla="*/ 0 w 96"/>
              <a:gd name="T3" fmla="*/ 6 h 31"/>
              <a:gd name="T4" fmla="*/ 1 w 96"/>
              <a:gd name="T5" fmla="*/ 7 h 31"/>
              <a:gd name="T6" fmla="*/ 61 w 96"/>
              <a:gd name="T7" fmla="*/ 30 h 31"/>
              <a:gd name="T8" fmla="*/ 96 w 96"/>
              <a:gd name="T9" fmla="*/ 30 h 31"/>
              <a:gd name="T10" fmla="*/ 65 w 96"/>
              <a:gd name="T11" fmla="*/ 15 h 31"/>
              <a:gd name="T12" fmla="*/ 3 w 96"/>
              <a:gd name="T13" fmla="*/ 4 h 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96" h="31">
                <a:moveTo>
                  <a:pt x="3" y="4"/>
                </a:moveTo>
                <a:cubicBezTo>
                  <a:pt x="1" y="4"/>
                  <a:pt x="1" y="5"/>
                  <a:pt x="0" y="6"/>
                </a:cubicBezTo>
                <a:cubicBezTo>
                  <a:pt x="0" y="6"/>
                  <a:pt x="1" y="6"/>
                  <a:pt x="1" y="7"/>
                </a:cubicBezTo>
                <a:cubicBezTo>
                  <a:pt x="8" y="16"/>
                  <a:pt x="43" y="31"/>
                  <a:pt x="61" y="30"/>
                </a:cubicBezTo>
                <a:cubicBezTo>
                  <a:pt x="71" y="29"/>
                  <a:pt x="83" y="29"/>
                  <a:pt x="96" y="30"/>
                </a:cubicBezTo>
                <a:cubicBezTo>
                  <a:pt x="86" y="26"/>
                  <a:pt x="75" y="20"/>
                  <a:pt x="65" y="15"/>
                </a:cubicBezTo>
                <a:cubicBezTo>
                  <a:pt x="47" y="5"/>
                  <a:pt x="13" y="0"/>
                  <a:pt x="3" y="4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853" name="Freeform 661"/>
          <p:cNvSpPr/>
          <p:nvPr/>
        </p:nvSpPr>
        <p:spPr bwMode="auto">
          <a:xfrm>
            <a:off x="5201114" y="1802666"/>
            <a:ext cx="105300" cy="82166"/>
          </a:xfrm>
          <a:custGeom>
            <a:avLst/>
            <a:gdLst>
              <a:gd name="T0" fmla="*/ 55 w 78"/>
              <a:gd name="T1" fmla="*/ 34 h 61"/>
              <a:gd name="T2" fmla="*/ 3 w 78"/>
              <a:gd name="T3" fmla="*/ 0 h 61"/>
              <a:gd name="T4" fmla="*/ 1 w 78"/>
              <a:gd name="T5" fmla="*/ 1 h 61"/>
              <a:gd name="T6" fmla="*/ 0 w 78"/>
              <a:gd name="T7" fmla="*/ 3 h 61"/>
              <a:gd name="T8" fmla="*/ 49 w 78"/>
              <a:gd name="T9" fmla="*/ 48 h 61"/>
              <a:gd name="T10" fmla="*/ 78 w 78"/>
              <a:gd name="T11" fmla="*/ 61 h 61"/>
              <a:gd name="T12" fmla="*/ 55 w 78"/>
              <a:gd name="T13" fmla="*/ 34 h 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78" h="61">
                <a:moveTo>
                  <a:pt x="55" y="34"/>
                </a:moveTo>
                <a:cubicBezTo>
                  <a:pt x="43" y="19"/>
                  <a:pt x="15" y="1"/>
                  <a:pt x="3" y="0"/>
                </a:cubicBezTo>
                <a:cubicBezTo>
                  <a:pt x="2" y="0"/>
                  <a:pt x="1" y="0"/>
                  <a:pt x="1" y="1"/>
                </a:cubicBezTo>
                <a:cubicBezTo>
                  <a:pt x="0" y="1"/>
                  <a:pt x="0" y="3"/>
                  <a:pt x="0" y="3"/>
                </a:cubicBezTo>
                <a:cubicBezTo>
                  <a:pt x="3" y="14"/>
                  <a:pt x="27" y="39"/>
                  <a:pt x="49" y="48"/>
                </a:cubicBezTo>
                <a:cubicBezTo>
                  <a:pt x="58" y="52"/>
                  <a:pt x="68" y="56"/>
                  <a:pt x="78" y="61"/>
                </a:cubicBezTo>
                <a:cubicBezTo>
                  <a:pt x="69" y="52"/>
                  <a:pt x="61" y="43"/>
                  <a:pt x="55" y="34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854" name="Freeform 666"/>
          <p:cNvSpPr/>
          <p:nvPr/>
        </p:nvSpPr>
        <p:spPr bwMode="auto">
          <a:xfrm>
            <a:off x="5397357" y="2002896"/>
            <a:ext cx="165130" cy="137209"/>
          </a:xfrm>
          <a:custGeom>
            <a:avLst/>
            <a:gdLst>
              <a:gd name="T0" fmla="*/ 66 w 122"/>
              <a:gd name="T1" fmla="*/ 88 h 101"/>
              <a:gd name="T2" fmla="*/ 66 w 122"/>
              <a:gd name="T3" fmla="*/ 88 h 101"/>
              <a:gd name="T4" fmla="*/ 68 w 122"/>
              <a:gd name="T5" fmla="*/ 88 h 101"/>
              <a:gd name="T6" fmla="*/ 122 w 122"/>
              <a:gd name="T7" fmla="*/ 101 h 101"/>
              <a:gd name="T8" fmla="*/ 90 w 122"/>
              <a:gd name="T9" fmla="*/ 52 h 101"/>
              <a:gd name="T10" fmla="*/ 29 w 122"/>
              <a:gd name="T11" fmla="*/ 57 h 101"/>
              <a:gd name="T12" fmla="*/ 20 w 122"/>
              <a:gd name="T13" fmla="*/ 29 h 101"/>
              <a:gd name="T14" fmla="*/ 41 w 122"/>
              <a:gd name="T15" fmla="*/ 16 h 101"/>
              <a:gd name="T16" fmla="*/ 41 w 122"/>
              <a:gd name="T17" fmla="*/ 16 h 101"/>
              <a:gd name="T18" fmla="*/ 43 w 122"/>
              <a:gd name="T19" fmla="*/ 17 h 101"/>
              <a:gd name="T20" fmla="*/ 52 w 122"/>
              <a:gd name="T21" fmla="*/ 27 h 101"/>
              <a:gd name="T22" fmla="*/ 50 w 122"/>
              <a:gd name="T23" fmla="*/ 30 h 101"/>
              <a:gd name="T24" fmla="*/ 47 w 122"/>
              <a:gd name="T25" fmla="*/ 28 h 101"/>
              <a:gd name="T26" fmla="*/ 42 w 122"/>
              <a:gd name="T27" fmla="*/ 21 h 101"/>
              <a:gd name="T28" fmla="*/ 32 w 122"/>
              <a:gd name="T29" fmla="*/ 24 h 101"/>
              <a:gd name="T30" fmla="*/ 33 w 122"/>
              <a:gd name="T31" fmla="*/ 41 h 101"/>
              <a:gd name="T32" fmla="*/ 53 w 122"/>
              <a:gd name="T33" fmla="*/ 41 h 101"/>
              <a:gd name="T34" fmla="*/ 60 w 122"/>
              <a:gd name="T35" fmla="*/ 23 h 101"/>
              <a:gd name="T36" fmla="*/ 42 w 122"/>
              <a:gd name="T37" fmla="*/ 3 h 101"/>
              <a:gd name="T38" fmla="*/ 15 w 122"/>
              <a:gd name="T39" fmla="*/ 10 h 101"/>
              <a:gd name="T40" fmla="*/ 6 w 122"/>
              <a:gd name="T41" fmla="*/ 54 h 101"/>
              <a:gd name="T42" fmla="*/ 66 w 122"/>
              <a:gd name="T43" fmla="*/ 88 h 1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122" h="101">
                <a:moveTo>
                  <a:pt x="66" y="88"/>
                </a:moveTo>
                <a:cubicBezTo>
                  <a:pt x="66" y="88"/>
                  <a:pt x="66" y="88"/>
                  <a:pt x="66" y="88"/>
                </a:cubicBezTo>
                <a:cubicBezTo>
                  <a:pt x="67" y="88"/>
                  <a:pt x="67" y="88"/>
                  <a:pt x="68" y="88"/>
                </a:cubicBezTo>
                <a:cubicBezTo>
                  <a:pt x="86" y="86"/>
                  <a:pt x="106" y="91"/>
                  <a:pt x="122" y="101"/>
                </a:cubicBezTo>
                <a:cubicBezTo>
                  <a:pt x="107" y="81"/>
                  <a:pt x="96" y="64"/>
                  <a:pt x="90" y="52"/>
                </a:cubicBezTo>
                <a:cubicBezTo>
                  <a:pt x="68" y="64"/>
                  <a:pt x="44" y="66"/>
                  <a:pt x="29" y="57"/>
                </a:cubicBezTo>
                <a:cubicBezTo>
                  <a:pt x="18" y="50"/>
                  <a:pt x="16" y="37"/>
                  <a:pt x="20" y="29"/>
                </a:cubicBezTo>
                <a:cubicBezTo>
                  <a:pt x="24" y="19"/>
                  <a:pt x="32" y="14"/>
                  <a:pt x="41" y="16"/>
                </a:cubicBezTo>
                <a:cubicBezTo>
                  <a:pt x="41" y="16"/>
                  <a:pt x="41" y="16"/>
                  <a:pt x="41" y="16"/>
                </a:cubicBezTo>
                <a:cubicBezTo>
                  <a:pt x="42" y="16"/>
                  <a:pt x="42" y="16"/>
                  <a:pt x="43" y="17"/>
                </a:cubicBezTo>
                <a:cubicBezTo>
                  <a:pt x="48" y="18"/>
                  <a:pt x="51" y="22"/>
                  <a:pt x="52" y="27"/>
                </a:cubicBezTo>
                <a:cubicBezTo>
                  <a:pt x="52" y="29"/>
                  <a:pt x="51" y="30"/>
                  <a:pt x="50" y="30"/>
                </a:cubicBezTo>
                <a:cubicBezTo>
                  <a:pt x="49" y="30"/>
                  <a:pt x="48" y="29"/>
                  <a:pt x="47" y="28"/>
                </a:cubicBezTo>
                <a:cubicBezTo>
                  <a:pt x="47" y="25"/>
                  <a:pt x="45" y="22"/>
                  <a:pt x="42" y="21"/>
                </a:cubicBezTo>
                <a:cubicBezTo>
                  <a:pt x="38" y="20"/>
                  <a:pt x="34" y="21"/>
                  <a:pt x="32" y="24"/>
                </a:cubicBezTo>
                <a:cubicBezTo>
                  <a:pt x="27" y="30"/>
                  <a:pt x="29" y="37"/>
                  <a:pt x="33" y="41"/>
                </a:cubicBezTo>
                <a:cubicBezTo>
                  <a:pt x="37" y="45"/>
                  <a:pt x="45" y="47"/>
                  <a:pt x="53" y="41"/>
                </a:cubicBezTo>
                <a:cubicBezTo>
                  <a:pt x="59" y="36"/>
                  <a:pt x="61" y="30"/>
                  <a:pt x="60" y="23"/>
                </a:cubicBezTo>
                <a:cubicBezTo>
                  <a:pt x="58" y="14"/>
                  <a:pt x="51" y="6"/>
                  <a:pt x="42" y="3"/>
                </a:cubicBezTo>
                <a:cubicBezTo>
                  <a:pt x="33" y="0"/>
                  <a:pt x="23" y="3"/>
                  <a:pt x="15" y="10"/>
                </a:cubicBezTo>
                <a:cubicBezTo>
                  <a:pt x="3" y="21"/>
                  <a:pt x="0" y="38"/>
                  <a:pt x="6" y="54"/>
                </a:cubicBezTo>
                <a:cubicBezTo>
                  <a:pt x="13" y="70"/>
                  <a:pt x="32" y="89"/>
                  <a:pt x="66" y="88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855" name="Freeform 667"/>
          <p:cNvSpPr/>
          <p:nvPr/>
        </p:nvSpPr>
        <p:spPr bwMode="auto">
          <a:xfrm>
            <a:off x="5461174" y="1939078"/>
            <a:ext cx="137209" cy="164332"/>
          </a:xfrm>
          <a:custGeom>
            <a:avLst/>
            <a:gdLst>
              <a:gd name="T0" fmla="*/ 3 w 101"/>
              <a:gd name="T1" fmla="*/ 42 h 121"/>
              <a:gd name="T2" fmla="*/ 23 w 101"/>
              <a:gd name="T3" fmla="*/ 60 h 121"/>
              <a:gd name="T4" fmla="*/ 41 w 101"/>
              <a:gd name="T5" fmla="*/ 52 h 121"/>
              <a:gd name="T6" fmla="*/ 41 w 101"/>
              <a:gd name="T7" fmla="*/ 33 h 121"/>
              <a:gd name="T8" fmla="*/ 24 w 101"/>
              <a:gd name="T9" fmla="*/ 32 h 121"/>
              <a:gd name="T10" fmla="*/ 21 w 101"/>
              <a:gd name="T11" fmla="*/ 42 h 121"/>
              <a:gd name="T12" fmla="*/ 28 w 101"/>
              <a:gd name="T13" fmla="*/ 47 h 121"/>
              <a:gd name="T14" fmla="*/ 30 w 101"/>
              <a:gd name="T15" fmla="*/ 50 h 121"/>
              <a:gd name="T16" fmla="*/ 27 w 101"/>
              <a:gd name="T17" fmla="*/ 52 h 121"/>
              <a:gd name="T18" fmla="*/ 17 w 101"/>
              <a:gd name="T19" fmla="*/ 43 h 121"/>
              <a:gd name="T20" fmla="*/ 16 w 101"/>
              <a:gd name="T21" fmla="*/ 41 h 121"/>
              <a:gd name="T22" fmla="*/ 29 w 101"/>
              <a:gd name="T23" fmla="*/ 20 h 121"/>
              <a:gd name="T24" fmla="*/ 57 w 101"/>
              <a:gd name="T25" fmla="*/ 29 h 121"/>
              <a:gd name="T26" fmla="*/ 52 w 101"/>
              <a:gd name="T27" fmla="*/ 89 h 121"/>
              <a:gd name="T28" fmla="*/ 101 w 101"/>
              <a:gd name="T29" fmla="*/ 121 h 121"/>
              <a:gd name="T30" fmla="*/ 88 w 101"/>
              <a:gd name="T31" fmla="*/ 68 h 121"/>
              <a:gd name="T32" fmla="*/ 88 w 101"/>
              <a:gd name="T33" fmla="*/ 66 h 121"/>
              <a:gd name="T34" fmla="*/ 88 w 101"/>
              <a:gd name="T35" fmla="*/ 66 h 121"/>
              <a:gd name="T36" fmla="*/ 54 w 101"/>
              <a:gd name="T37" fmla="*/ 6 h 121"/>
              <a:gd name="T38" fmla="*/ 10 w 101"/>
              <a:gd name="T39" fmla="*/ 15 h 121"/>
              <a:gd name="T40" fmla="*/ 3 w 101"/>
              <a:gd name="T41" fmla="*/ 42 h 1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101" h="121">
                <a:moveTo>
                  <a:pt x="3" y="42"/>
                </a:moveTo>
                <a:cubicBezTo>
                  <a:pt x="6" y="51"/>
                  <a:pt x="14" y="58"/>
                  <a:pt x="23" y="60"/>
                </a:cubicBezTo>
                <a:cubicBezTo>
                  <a:pt x="30" y="61"/>
                  <a:pt x="36" y="59"/>
                  <a:pt x="41" y="52"/>
                </a:cubicBezTo>
                <a:cubicBezTo>
                  <a:pt x="47" y="45"/>
                  <a:pt x="45" y="37"/>
                  <a:pt x="41" y="33"/>
                </a:cubicBezTo>
                <a:cubicBezTo>
                  <a:pt x="37" y="29"/>
                  <a:pt x="30" y="27"/>
                  <a:pt x="24" y="32"/>
                </a:cubicBezTo>
                <a:cubicBezTo>
                  <a:pt x="21" y="34"/>
                  <a:pt x="20" y="38"/>
                  <a:pt x="21" y="42"/>
                </a:cubicBezTo>
                <a:cubicBezTo>
                  <a:pt x="22" y="45"/>
                  <a:pt x="25" y="47"/>
                  <a:pt x="28" y="47"/>
                </a:cubicBezTo>
                <a:cubicBezTo>
                  <a:pt x="29" y="47"/>
                  <a:pt x="30" y="49"/>
                  <a:pt x="30" y="50"/>
                </a:cubicBezTo>
                <a:cubicBezTo>
                  <a:pt x="30" y="51"/>
                  <a:pt x="29" y="52"/>
                  <a:pt x="27" y="52"/>
                </a:cubicBezTo>
                <a:cubicBezTo>
                  <a:pt x="23" y="51"/>
                  <a:pt x="18" y="48"/>
                  <a:pt x="17" y="43"/>
                </a:cubicBezTo>
                <a:cubicBezTo>
                  <a:pt x="17" y="42"/>
                  <a:pt x="16" y="41"/>
                  <a:pt x="16" y="41"/>
                </a:cubicBezTo>
                <a:cubicBezTo>
                  <a:pt x="14" y="32"/>
                  <a:pt x="19" y="24"/>
                  <a:pt x="29" y="20"/>
                </a:cubicBezTo>
                <a:cubicBezTo>
                  <a:pt x="37" y="16"/>
                  <a:pt x="50" y="18"/>
                  <a:pt x="57" y="29"/>
                </a:cubicBezTo>
                <a:cubicBezTo>
                  <a:pt x="66" y="44"/>
                  <a:pt x="64" y="68"/>
                  <a:pt x="52" y="89"/>
                </a:cubicBezTo>
                <a:cubicBezTo>
                  <a:pt x="64" y="96"/>
                  <a:pt x="81" y="106"/>
                  <a:pt x="101" y="121"/>
                </a:cubicBezTo>
                <a:cubicBezTo>
                  <a:pt x="91" y="105"/>
                  <a:pt x="86" y="85"/>
                  <a:pt x="88" y="68"/>
                </a:cubicBezTo>
                <a:cubicBezTo>
                  <a:pt x="88" y="67"/>
                  <a:pt x="88" y="66"/>
                  <a:pt x="88" y="66"/>
                </a:cubicBezTo>
                <a:cubicBezTo>
                  <a:pt x="88" y="66"/>
                  <a:pt x="88" y="66"/>
                  <a:pt x="88" y="66"/>
                </a:cubicBezTo>
                <a:cubicBezTo>
                  <a:pt x="89" y="32"/>
                  <a:pt x="70" y="13"/>
                  <a:pt x="54" y="6"/>
                </a:cubicBezTo>
                <a:cubicBezTo>
                  <a:pt x="38" y="0"/>
                  <a:pt x="21" y="3"/>
                  <a:pt x="10" y="15"/>
                </a:cubicBezTo>
                <a:cubicBezTo>
                  <a:pt x="3" y="23"/>
                  <a:pt x="0" y="33"/>
                  <a:pt x="3" y="42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856" name="Freeform 689"/>
          <p:cNvSpPr/>
          <p:nvPr/>
        </p:nvSpPr>
        <p:spPr bwMode="auto">
          <a:xfrm>
            <a:off x="5172397" y="1966199"/>
            <a:ext cx="128435" cy="32707"/>
          </a:xfrm>
          <a:custGeom>
            <a:avLst/>
            <a:gdLst>
              <a:gd name="T0" fmla="*/ 0 w 95"/>
              <a:gd name="T1" fmla="*/ 16 h 24"/>
              <a:gd name="T2" fmla="*/ 1 w 95"/>
              <a:gd name="T3" fmla="*/ 18 h 24"/>
              <a:gd name="T4" fmla="*/ 64 w 95"/>
              <a:gd name="T5" fmla="*/ 18 h 24"/>
              <a:gd name="T6" fmla="*/ 95 w 95"/>
              <a:gd name="T7" fmla="*/ 7 h 24"/>
              <a:gd name="T8" fmla="*/ 62 w 95"/>
              <a:gd name="T9" fmla="*/ 2 h 24"/>
              <a:gd name="T10" fmla="*/ 1 w 95"/>
              <a:gd name="T11" fmla="*/ 13 h 24"/>
              <a:gd name="T12" fmla="*/ 0 w 95"/>
              <a:gd name="T13" fmla="*/ 16 h 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95" h="24">
                <a:moveTo>
                  <a:pt x="0" y="16"/>
                </a:moveTo>
                <a:cubicBezTo>
                  <a:pt x="0" y="17"/>
                  <a:pt x="0" y="17"/>
                  <a:pt x="1" y="18"/>
                </a:cubicBezTo>
                <a:cubicBezTo>
                  <a:pt x="9" y="23"/>
                  <a:pt x="40" y="24"/>
                  <a:pt x="64" y="18"/>
                </a:cubicBezTo>
                <a:cubicBezTo>
                  <a:pt x="74" y="13"/>
                  <a:pt x="85" y="9"/>
                  <a:pt x="95" y="7"/>
                </a:cubicBezTo>
                <a:cubicBezTo>
                  <a:pt x="84" y="5"/>
                  <a:pt x="72" y="4"/>
                  <a:pt x="62" y="2"/>
                </a:cubicBezTo>
                <a:cubicBezTo>
                  <a:pt x="42" y="0"/>
                  <a:pt x="10" y="6"/>
                  <a:pt x="1" y="13"/>
                </a:cubicBezTo>
                <a:cubicBezTo>
                  <a:pt x="0" y="14"/>
                  <a:pt x="0" y="15"/>
                  <a:pt x="0" y="16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857" name="Freeform 691"/>
          <p:cNvSpPr/>
          <p:nvPr/>
        </p:nvSpPr>
        <p:spPr bwMode="auto">
          <a:xfrm>
            <a:off x="5222653" y="2010873"/>
            <a:ext cx="94930" cy="70998"/>
          </a:xfrm>
          <a:custGeom>
            <a:avLst/>
            <a:gdLst>
              <a:gd name="T0" fmla="*/ 0 w 70"/>
              <a:gd name="T1" fmla="*/ 46 h 52"/>
              <a:gd name="T2" fmla="*/ 0 w 70"/>
              <a:gd name="T3" fmla="*/ 49 h 52"/>
              <a:gd name="T4" fmla="*/ 3 w 70"/>
              <a:gd name="T5" fmla="*/ 51 h 52"/>
              <a:gd name="T6" fmla="*/ 61 w 70"/>
              <a:gd name="T7" fmla="*/ 23 h 52"/>
              <a:gd name="T8" fmla="*/ 64 w 70"/>
              <a:gd name="T9" fmla="*/ 11 h 52"/>
              <a:gd name="T10" fmla="*/ 70 w 70"/>
              <a:gd name="T11" fmla="*/ 0 h 52"/>
              <a:gd name="T12" fmla="*/ 48 w 70"/>
              <a:gd name="T13" fmla="*/ 8 h 52"/>
              <a:gd name="T14" fmla="*/ 0 w 70"/>
              <a:gd name="T15" fmla="*/ 46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70" h="52">
                <a:moveTo>
                  <a:pt x="0" y="46"/>
                </a:moveTo>
                <a:cubicBezTo>
                  <a:pt x="0" y="48"/>
                  <a:pt x="0" y="49"/>
                  <a:pt x="0" y="49"/>
                </a:cubicBezTo>
                <a:cubicBezTo>
                  <a:pt x="1" y="50"/>
                  <a:pt x="2" y="51"/>
                  <a:pt x="3" y="51"/>
                </a:cubicBezTo>
                <a:cubicBezTo>
                  <a:pt x="14" y="52"/>
                  <a:pt x="43" y="39"/>
                  <a:pt x="61" y="23"/>
                </a:cubicBezTo>
                <a:cubicBezTo>
                  <a:pt x="62" y="19"/>
                  <a:pt x="63" y="15"/>
                  <a:pt x="64" y="11"/>
                </a:cubicBezTo>
                <a:cubicBezTo>
                  <a:pt x="66" y="7"/>
                  <a:pt x="68" y="3"/>
                  <a:pt x="70" y="0"/>
                </a:cubicBezTo>
                <a:cubicBezTo>
                  <a:pt x="64" y="2"/>
                  <a:pt x="56" y="5"/>
                  <a:pt x="48" y="8"/>
                </a:cubicBezTo>
                <a:cubicBezTo>
                  <a:pt x="27" y="19"/>
                  <a:pt x="3" y="36"/>
                  <a:pt x="0" y="46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858" name="Freeform 716"/>
          <p:cNvSpPr/>
          <p:nvPr/>
        </p:nvSpPr>
        <p:spPr bwMode="auto">
          <a:xfrm>
            <a:off x="4799856" y="2835724"/>
            <a:ext cx="130827" cy="35100"/>
          </a:xfrm>
          <a:custGeom>
            <a:avLst/>
            <a:gdLst>
              <a:gd name="T0" fmla="*/ 62 w 97"/>
              <a:gd name="T1" fmla="*/ 2 h 26"/>
              <a:gd name="T2" fmla="*/ 2 w 97"/>
              <a:gd name="T3" fmla="*/ 15 h 26"/>
              <a:gd name="T4" fmla="*/ 0 w 97"/>
              <a:gd name="T5" fmla="*/ 17 h 26"/>
              <a:gd name="T6" fmla="*/ 2 w 97"/>
              <a:gd name="T7" fmla="*/ 19 h 26"/>
              <a:gd name="T8" fmla="*/ 68 w 97"/>
              <a:gd name="T9" fmla="*/ 17 h 26"/>
              <a:gd name="T10" fmla="*/ 97 w 97"/>
              <a:gd name="T11" fmla="*/ 5 h 26"/>
              <a:gd name="T12" fmla="*/ 62 w 97"/>
              <a:gd name="T13" fmla="*/ 2 h 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97" h="26">
                <a:moveTo>
                  <a:pt x="62" y="2"/>
                </a:moveTo>
                <a:cubicBezTo>
                  <a:pt x="43" y="0"/>
                  <a:pt x="10" y="7"/>
                  <a:pt x="2" y="15"/>
                </a:cubicBezTo>
                <a:cubicBezTo>
                  <a:pt x="1" y="16"/>
                  <a:pt x="0" y="17"/>
                  <a:pt x="0" y="17"/>
                </a:cubicBezTo>
                <a:cubicBezTo>
                  <a:pt x="0" y="18"/>
                  <a:pt x="1" y="19"/>
                  <a:pt x="2" y="19"/>
                </a:cubicBezTo>
                <a:cubicBezTo>
                  <a:pt x="11" y="25"/>
                  <a:pt x="46" y="26"/>
                  <a:pt x="68" y="17"/>
                </a:cubicBezTo>
                <a:cubicBezTo>
                  <a:pt x="77" y="12"/>
                  <a:pt x="87" y="8"/>
                  <a:pt x="97" y="5"/>
                </a:cubicBezTo>
                <a:cubicBezTo>
                  <a:pt x="84" y="5"/>
                  <a:pt x="73" y="4"/>
                  <a:pt x="62" y="2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859" name="Freeform 720"/>
          <p:cNvSpPr/>
          <p:nvPr/>
        </p:nvSpPr>
        <p:spPr bwMode="auto">
          <a:xfrm>
            <a:off x="4799856" y="2762332"/>
            <a:ext cx="130827" cy="35897"/>
          </a:xfrm>
          <a:custGeom>
            <a:avLst/>
            <a:gdLst>
              <a:gd name="T0" fmla="*/ 68 w 97"/>
              <a:gd name="T1" fmla="*/ 9 h 26"/>
              <a:gd name="T2" fmla="*/ 2 w 97"/>
              <a:gd name="T3" fmla="*/ 7 h 26"/>
              <a:gd name="T4" fmla="*/ 0 w 97"/>
              <a:gd name="T5" fmla="*/ 9 h 26"/>
              <a:gd name="T6" fmla="*/ 2 w 97"/>
              <a:gd name="T7" fmla="*/ 11 h 26"/>
              <a:gd name="T8" fmla="*/ 62 w 97"/>
              <a:gd name="T9" fmla="*/ 24 h 26"/>
              <a:gd name="T10" fmla="*/ 97 w 97"/>
              <a:gd name="T11" fmla="*/ 20 h 26"/>
              <a:gd name="T12" fmla="*/ 68 w 97"/>
              <a:gd name="T13" fmla="*/ 9 h 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97" h="26">
                <a:moveTo>
                  <a:pt x="68" y="9"/>
                </a:moveTo>
                <a:cubicBezTo>
                  <a:pt x="46" y="0"/>
                  <a:pt x="11" y="1"/>
                  <a:pt x="2" y="7"/>
                </a:cubicBezTo>
                <a:cubicBezTo>
                  <a:pt x="1" y="7"/>
                  <a:pt x="0" y="8"/>
                  <a:pt x="0" y="9"/>
                </a:cubicBezTo>
                <a:cubicBezTo>
                  <a:pt x="0" y="9"/>
                  <a:pt x="1" y="10"/>
                  <a:pt x="2" y="11"/>
                </a:cubicBezTo>
                <a:cubicBezTo>
                  <a:pt x="10" y="19"/>
                  <a:pt x="43" y="26"/>
                  <a:pt x="62" y="24"/>
                </a:cubicBezTo>
                <a:cubicBezTo>
                  <a:pt x="73" y="22"/>
                  <a:pt x="85" y="21"/>
                  <a:pt x="97" y="20"/>
                </a:cubicBezTo>
                <a:cubicBezTo>
                  <a:pt x="87" y="18"/>
                  <a:pt x="77" y="14"/>
                  <a:pt x="68" y="9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860" name="Freeform 995"/>
          <p:cNvSpPr/>
          <p:nvPr/>
        </p:nvSpPr>
        <p:spPr bwMode="auto">
          <a:xfrm>
            <a:off x="7259164" y="1884001"/>
            <a:ext cx="130028" cy="41481"/>
          </a:xfrm>
          <a:custGeom>
            <a:avLst/>
            <a:gdLst>
              <a:gd name="T0" fmla="*/ 35 w 96"/>
              <a:gd name="T1" fmla="*/ 30 h 31"/>
              <a:gd name="T2" fmla="*/ 95 w 96"/>
              <a:gd name="T3" fmla="*/ 7 h 31"/>
              <a:gd name="T4" fmla="*/ 96 w 96"/>
              <a:gd name="T5" fmla="*/ 6 h 31"/>
              <a:gd name="T6" fmla="*/ 93 w 96"/>
              <a:gd name="T7" fmla="*/ 4 h 31"/>
              <a:gd name="T8" fmla="*/ 31 w 96"/>
              <a:gd name="T9" fmla="*/ 15 h 31"/>
              <a:gd name="T10" fmla="*/ 0 w 96"/>
              <a:gd name="T11" fmla="*/ 30 h 31"/>
              <a:gd name="T12" fmla="*/ 35 w 96"/>
              <a:gd name="T13" fmla="*/ 30 h 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96" h="31">
                <a:moveTo>
                  <a:pt x="35" y="30"/>
                </a:moveTo>
                <a:cubicBezTo>
                  <a:pt x="53" y="31"/>
                  <a:pt x="88" y="16"/>
                  <a:pt x="95" y="7"/>
                </a:cubicBezTo>
                <a:cubicBezTo>
                  <a:pt x="95" y="6"/>
                  <a:pt x="96" y="6"/>
                  <a:pt x="96" y="6"/>
                </a:cubicBezTo>
                <a:cubicBezTo>
                  <a:pt x="95" y="5"/>
                  <a:pt x="95" y="4"/>
                  <a:pt x="93" y="4"/>
                </a:cubicBezTo>
                <a:cubicBezTo>
                  <a:pt x="83" y="0"/>
                  <a:pt x="48" y="5"/>
                  <a:pt x="31" y="15"/>
                </a:cubicBezTo>
                <a:cubicBezTo>
                  <a:pt x="21" y="20"/>
                  <a:pt x="10" y="26"/>
                  <a:pt x="0" y="30"/>
                </a:cubicBezTo>
                <a:cubicBezTo>
                  <a:pt x="13" y="29"/>
                  <a:pt x="25" y="29"/>
                  <a:pt x="35" y="30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861" name="Freeform 997"/>
          <p:cNvSpPr/>
          <p:nvPr/>
        </p:nvSpPr>
        <p:spPr bwMode="auto">
          <a:xfrm>
            <a:off x="6951247" y="1939044"/>
            <a:ext cx="137207" cy="164328"/>
          </a:xfrm>
          <a:custGeom>
            <a:avLst/>
            <a:gdLst>
              <a:gd name="T0" fmla="*/ 13 w 101"/>
              <a:gd name="T1" fmla="*/ 66 h 121"/>
              <a:gd name="T2" fmla="*/ 13 w 101"/>
              <a:gd name="T3" fmla="*/ 66 h 121"/>
              <a:gd name="T4" fmla="*/ 13 w 101"/>
              <a:gd name="T5" fmla="*/ 68 h 121"/>
              <a:gd name="T6" fmla="*/ 0 w 101"/>
              <a:gd name="T7" fmla="*/ 121 h 121"/>
              <a:gd name="T8" fmla="*/ 49 w 101"/>
              <a:gd name="T9" fmla="*/ 90 h 121"/>
              <a:gd name="T10" fmla="*/ 44 w 101"/>
              <a:gd name="T11" fmla="*/ 29 h 121"/>
              <a:gd name="T12" fmla="*/ 72 w 101"/>
              <a:gd name="T13" fmla="*/ 20 h 121"/>
              <a:gd name="T14" fmla="*/ 85 w 101"/>
              <a:gd name="T15" fmla="*/ 41 h 121"/>
              <a:gd name="T16" fmla="*/ 85 w 101"/>
              <a:gd name="T17" fmla="*/ 41 h 121"/>
              <a:gd name="T18" fmla="*/ 84 w 101"/>
              <a:gd name="T19" fmla="*/ 43 h 121"/>
              <a:gd name="T20" fmla="*/ 74 w 101"/>
              <a:gd name="T21" fmla="*/ 52 h 121"/>
              <a:gd name="T22" fmla="*/ 71 w 101"/>
              <a:gd name="T23" fmla="*/ 50 h 121"/>
              <a:gd name="T24" fmla="*/ 73 w 101"/>
              <a:gd name="T25" fmla="*/ 47 h 121"/>
              <a:gd name="T26" fmla="*/ 80 w 101"/>
              <a:gd name="T27" fmla="*/ 42 h 121"/>
              <a:gd name="T28" fmla="*/ 77 w 101"/>
              <a:gd name="T29" fmla="*/ 32 h 121"/>
              <a:gd name="T30" fmla="*/ 60 w 101"/>
              <a:gd name="T31" fmla="*/ 33 h 121"/>
              <a:gd name="T32" fmla="*/ 60 w 101"/>
              <a:gd name="T33" fmla="*/ 52 h 121"/>
              <a:gd name="T34" fmla="*/ 78 w 101"/>
              <a:gd name="T35" fmla="*/ 60 h 121"/>
              <a:gd name="T36" fmla="*/ 98 w 101"/>
              <a:gd name="T37" fmla="*/ 42 h 121"/>
              <a:gd name="T38" fmla="*/ 91 w 101"/>
              <a:gd name="T39" fmla="*/ 15 h 121"/>
              <a:gd name="T40" fmla="*/ 47 w 101"/>
              <a:gd name="T41" fmla="*/ 6 h 121"/>
              <a:gd name="T42" fmla="*/ 13 w 101"/>
              <a:gd name="T43" fmla="*/ 66 h 1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101" h="121">
                <a:moveTo>
                  <a:pt x="13" y="66"/>
                </a:moveTo>
                <a:cubicBezTo>
                  <a:pt x="13" y="66"/>
                  <a:pt x="13" y="66"/>
                  <a:pt x="13" y="66"/>
                </a:cubicBezTo>
                <a:cubicBezTo>
                  <a:pt x="13" y="66"/>
                  <a:pt x="13" y="67"/>
                  <a:pt x="13" y="68"/>
                </a:cubicBezTo>
                <a:cubicBezTo>
                  <a:pt x="15" y="86"/>
                  <a:pt x="10" y="105"/>
                  <a:pt x="0" y="121"/>
                </a:cubicBezTo>
                <a:cubicBezTo>
                  <a:pt x="20" y="107"/>
                  <a:pt x="37" y="96"/>
                  <a:pt x="49" y="90"/>
                </a:cubicBezTo>
                <a:cubicBezTo>
                  <a:pt x="37" y="68"/>
                  <a:pt x="35" y="44"/>
                  <a:pt x="44" y="29"/>
                </a:cubicBezTo>
                <a:cubicBezTo>
                  <a:pt x="51" y="18"/>
                  <a:pt x="64" y="16"/>
                  <a:pt x="72" y="20"/>
                </a:cubicBezTo>
                <a:cubicBezTo>
                  <a:pt x="82" y="24"/>
                  <a:pt x="87" y="32"/>
                  <a:pt x="85" y="41"/>
                </a:cubicBezTo>
                <a:cubicBezTo>
                  <a:pt x="85" y="41"/>
                  <a:pt x="85" y="41"/>
                  <a:pt x="85" y="41"/>
                </a:cubicBezTo>
                <a:cubicBezTo>
                  <a:pt x="85" y="42"/>
                  <a:pt x="84" y="42"/>
                  <a:pt x="84" y="43"/>
                </a:cubicBezTo>
                <a:cubicBezTo>
                  <a:pt x="83" y="48"/>
                  <a:pt x="78" y="51"/>
                  <a:pt x="74" y="52"/>
                </a:cubicBezTo>
                <a:cubicBezTo>
                  <a:pt x="72" y="52"/>
                  <a:pt x="71" y="51"/>
                  <a:pt x="71" y="50"/>
                </a:cubicBezTo>
                <a:cubicBezTo>
                  <a:pt x="71" y="49"/>
                  <a:pt x="72" y="47"/>
                  <a:pt x="73" y="47"/>
                </a:cubicBezTo>
                <a:cubicBezTo>
                  <a:pt x="76" y="47"/>
                  <a:pt x="79" y="45"/>
                  <a:pt x="80" y="42"/>
                </a:cubicBezTo>
                <a:cubicBezTo>
                  <a:pt x="81" y="38"/>
                  <a:pt x="80" y="34"/>
                  <a:pt x="77" y="32"/>
                </a:cubicBezTo>
                <a:cubicBezTo>
                  <a:pt x="71" y="27"/>
                  <a:pt x="64" y="29"/>
                  <a:pt x="60" y="33"/>
                </a:cubicBezTo>
                <a:cubicBezTo>
                  <a:pt x="56" y="37"/>
                  <a:pt x="54" y="45"/>
                  <a:pt x="60" y="52"/>
                </a:cubicBezTo>
                <a:cubicBezTo>
                  <a:pt x="65" y="58"/>
                  <a:pt x="71" y="61"/>
                  <a:pt x="78" y="60"/>
                </a:cubicBezTo>
                <a:cubicBezTo>
                  <a:pt x="87" y="58"/>
                  <a:pt x="95" y="51"/>
                  <a:pt x="98" y="42"/>
                </a:cubicBezTo>
                <a:cubicBezTo>
                  <a:pt x="101" y="33"/>
                  <a:pt x="98" y="23"/>
                  <a:pt x="91" y="15"/>
                </a:cubicBezTo>
                <a:cubicBezTo>
                  <a:pt x="80" y="3"/>
                  <a:pt x="63" y="0"/>
                  <a:pt x="47" y="6"/>
                </a:cubicBezTo>
                <a:cubicBezTo>
                  <a:pt x="31" y="13"/>
                  <a:pt x="12" y="32"/>
                  <a:pt x="13" y="66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862" name="Freeform 998"/>
          <p:cNvSpPr/>
          <p:nvPr/>
        </p:nvSpPr>
        <p:spPr bwMode="auto">
          <a:xfrm>
            <a:off x="6987942" y="2002860"/>
            <a:ext cx="163532" cy="137207"/>
          </a:xfrm>
          <a:custGeom>
            <a:avLst/>
            <a:gdLst>
              <a:gd name="T0" fmla="*/ 79 w 121"/>
              <a:gd name="T1" fmla="*/ 3 h 101"/>
              <a:gd name="T2" fmla="*/ 61 w 121"/>
              <a:gd name="T3" fmla="*/ 23 h 101"/>
              <a:gd name="T4" fmla="*/ 68 w 121"/>
              <a:gd name="T5" fmla="*/ 41 h 101"/>
              <a:gd name="T6" fmla="*/ 88 w 121"/>
              <a:gd name="T7" fmla="*/ 41 h 101"/>
              <a:gd name="T8" fmla="*/ 89 w 121"/>
              <a:gd name="T9" fmla="*/ 24 h 101"/>
              <a:gd name="T10" fmla="*/ 79 w 121"/>
              <a:gd name="T11" fmla="*/ 21 h 101"/>
              <a:gd name="T12" fmla="*/ 74 w 121"/>
              <a:gd name="T13" fmla="*/ 28 h 101"/>
              <a:gd name="T14" fmla="*/ 71 w 121"/>
              <a:gd name="T15" fmla="*/ 30 h 101"/>
              <a:gd name="T16" fmla="*/ 69 w 121"/>
              <a:gd name="T17" fmla="*/ 27 h 101"/>
              <a:gd name="T18" fmla="*/ 78 w 121"/>
              <a:gd name="T19" fmla="*/ 17 h 101"/>
              <a:gd name="T20" fmla="*/ 80 w 121"/>
              <a:gd name="T21" fmla="*/ 16 h 101"/>
              <a:gd name="T22" fmla="*/ 101 w 121"/>
              <a:gd name="T23" fmla="*/ 29 h 101"/>
              <a:gd name="T24" fmla="*/ 92 w 121"/>
              <a:gd name="T25" fmla="*/ 57 h 101"/>
              <a:gd name="T26" fmla="*/ 31 w 121"/>
              <a:gd name="T27" fmla="*/ 52 h 101"/>
              <a:gd name="T28" fmla="*/ 0 w 121"/>
              <a:gd name="T29" fmla="*/ 101 h 101"/>
              <a:gd name="T30" fmla="*/ 53 w 121"/>
              <a:gd name="T31" fmla="*/ 88 h 101"/>
              <a:gd name="T32" fmla="*/ 55 w 121"/>
              <a:gd name="T33" fmla="*/ 88 h 101"/>
              <a:gd name="T34" fmla="*/ 55 w 121"/>
              <a:gd name="T35" fmla="*/ 88 h 101"/>
              <a:gd name="T36" fmla="*/ 115 w 121"/>
              <a:gd name="T37" fmla="*/ 54 h 101"/>
              <a:gd name="T38" fmla="*/ 106 w 121"/>
              <a:gd name="T39" fmla="*/ 10 h 101"/>
              <a:gd name="T40" fmla="*/ 79 w 121"/>
              <a:gd name="T41" fmla="*/ 3 h 1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121" h="101">
                <a:moveTo>
                  <a:pt x="79" y="3"/>
                </a:moveTo>
                <a:cubicBezTo>
                  <a:pt x="70" y="6"/>
                  <a:pt x="63" y="14"/>
                  <a:pt x="61" y="23"/>
                </a:cubicBezTo>
                <a:cubicBezTo>
                  <a:pt x="60" y="30"/>
                  <a:pt x="62" y="36"/>
                  <a:pt x="68" y="41"/>
                </a:cubicBezTo>
                <a:cubicBezTo>
                  <a:pt x="76" y="47"/>
                  <a:pt x="84" y="45"/>
                  <a:pt x="88" y="41"/>
                </a:cubicBezTo>
                <a:cubicBezTo>
                  <a:pt x="92" y="37"/>
                  <a:pt x="94" y="30"/>
                  <a:pt x="89" y="24"/>
                </a:cubicBezTo>
                <a:cubicBezTo>
                  <a:pt x="87" y="21"/>
                  <a:pt x="83" y="20"/>
                  <a:pt x="79" y="21"/>
                </a:cubicBezTo>
                <a:cubicBezTo>
                  <a:pt x="76" y="22"/>
                  <a:pt x="74" y="25"/>
                  <a:pt x="74" y="28"/>
                </a:cubicBezTo>
                <a:cubicBezTo>
                  <a:pt x="73" y="29"/>
                  <a:pt x="72" y="30"/>
                  <a:pt x="71" y="30"/>
                </a:cubicBezTo>
                <a:cubicBezTo>
                  <a:pt x="70" y="30"/>
                  <a:pt x="69" y="29"/>
                  <a:pt x="69" y="27"/>
                </a:cubicBezTo>
                <a:cubicBezTo>
                  <a:pt x="70" y="22"/>
                  <a:pt x="73" y="18"/>
                  <a:pt x="78" y="17"/>
                </a:cubicBezTo>
                <a:cubicBezTo>
                  <a:pt x="79" y="16"/>
                  <a:pt x="79" y="16"/>
                  <a:pt x="80" y="16"/>
                </a:cubicBezTo>
                <a:cubicBezTo>
                  <a:pt x="89" y="14"/>
                  <a:pt x="97" y="19"/>
                  <a:pt x="101" y="29"/>
                </a:cubicBezTo>
                <a:cubicBezTo>
                  <a:pt x="105" y="37"/>
                  <a:pt x="103" y="50"/>
                  <a:pt x="92" y="57"/>
                </a:cubicBezTo>
                <a:cubicBezTo>
                  <a:pt x="77" y="66"/>
                  <a:pt x="53" y="64"/>
                  <a:pt x="31" y="52"/>
                </a:cubicBezTo>
                <a:cubicBezTo>
                  <a:pt x="25" y="64"/>
                  <a:pt x="14" y="81"/>
                  <a:pt x="0" y="101"/>
                </a:cubicBezTo>
                <a:cubicBezTo>
                  <a:pt x="16" y="91"/>
                  <a:pt x="36" y="86"/>
                  <a:pt x="53" y="88"/>
                </a:cubicBezTo>
                <a:cubicBezTo>
                  <a:pt x="54" y="88"/>
                  <a:pt x="54" y="88"/>
                  <a:pt x="55" y="88"/>
                </a:cubicBezTo>
                <a:cubicBezTo>
                  <a:pt x="55" y="88"/>
                  <a:pt x="55" y="88"/>
                  <a:pt x="55" y="88"/>
                </a:cubicBezTo>
                <a:cubicBezTo>
                  <a:pt x="89" y="89"/>
                  <a:pt x="108" y="70"/>
                  <a:pt x="115" y="54"/>
                </a:cubicBezTo>
                <a:cubicBezTo>
                  <a:pt x="121" y="38"/>
                  <a:pt x="118" y="21"/>
                  <a:pt x="106" y="10"/>
                </a:cubicBezTo>
                <a:cubicBezTo>
                  <a:pt x="98" y="3"/>
                  <a:pt x="88" y="0"/>
                  <a:pt x="79" y="3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863" name="Freeform 1023"/>
          <p:cNvSpPr/>
          <p:nvPr/>
        </p:nvSpPr>
        <p:spPr bwMode="auto">
          <a:xfrm>
            <a:off x="7009415" y="1764354"/>
            <a:ext cx="70197" cy="94928"/>
          </a:xfrm>
          <a:custGeom>
            <a:avLst/>
            <a:gdLst>
              <a:gd name="T0" fmla="*/ 6 w 52"/>
              <a:gd name="T1" fmla="*/ 0 h 70"/>
              <a:gd name="T2" fmla="*/ 3 w 52"/>
              <a:gd name="T3" fmla="*/ 0 h 70"/>
              <a:gd name="T4" fmla="*/ 1 w 52"/>
              <a:gd name="T5" fmla="*/ 3 h 70"/>
              <a:gd name="T6" fmla="*/ 29 w 52"/>
              <a:gd name="T7" fmla="*/ 61 h 70"/>
              <a:gd name="T8" fmla="*/ 41 w 52"/>
              <a:gd name="T9" fmla="*/ 64 h 70"/>
              <a:gd name="T10" fmla="*/ 52 w 52"/>
              <a:gd name="T11" fmla="*/ 70 h 70"/>
              <a:gd name="T12" fmla="*/ 44 w 52"/>
              <a:gd name="T13" fmla="*/ 48 h 70"/>
              <a:gd name="T14" fmla="*/ 6 w 52"/>
              <a:gd name="T15" fmla="*/ 0 h 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52" h="70">
                <a:moveTo>
                  <a:pt x="6" y="0"/>
                </a:moveTo>
                <a:cubicBezTo>
                  <a:pt x="4" y="0"/>
                  <a:pt x="3" y="0"/>
                  <a:pt x="3" y="0"/>
                </a:cubicBezTo>
                <a:cubicBezTo>
                  <a:pt x="2" y="1"/>
                  <a:pt x="1" y="2"/>
                  <a:pt x="1" y="3"/>
                </a:cubicBezTo>
                <a:cubicBezTo>
                  <a:pt x="0" y="14"/>
                  <a:pt x="13" y="43"/>
                  <a:pt x="29" y="61"/>
                </a:cubicBezTo>
                <a:cubicBezTo>
                  <a:pt x="33" y="62"/>
                  <a:pt x="37" y="63"/>
                  <a:pt x="41" y="64"/>
                </a:cubicBezTo>
                <a:cubicBezTo>
                  <a:pt x="45" y="66"/>
                  <a:pt x="49" y="68"/>
                  <a:pt x="52" y="70"/>
                </a:cubicBezTo>
                <a:cubicBezTo>
                  <a:pt x="50" y="64"/>
                  <a:pt x="47" y="56"/>
                  <a:pt x="44" y="48"/>
                </a:cubicBezTo>
                <a:cubicBezTo>
                  <a:pt x="33" y="27"/>
                  <a:pt x="15" y="3"/>
                  <a:pt x="6" y="0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864" name="Freeform 1115"/>
          <p:cNvSpPr/>
          <p:nvPr/>
        </p:nvSpPr>
        <p:spPr bwMode="auto">
          <a:xfrm>
            <a:off x="5219374" y="1861674"/>
            <a:ext cx="148372" cy="76581"/>
          </a:xfrm>
          <a:custGeom>
            <a:avLst/>
            <a:gdLst>
              <a:gd name="T0" fmla="*/ 3 w 109"/>
              <a:gd name="T1" fmla="*/ 3 h 56"/>
              <a:gd name="T2" fmla="*/ 0 w 109"/>
              <a:gd name="T3" fmla="*/ 5 h 56"/>
              <a:gd name="T4" fmla="*/ 1 w 109"/>
              <a:gd name="T5" fmla="*/ 8 h 56"/>
              <a:gd name="T6" fmla="*/ 75 w 109"/>
              <a:gd name="T7" fmla="*/ 49 h 56"/>
              <a:gd name="T8" fmla="*/ 75 w 109"/>
              <a:gd name="T9" fmla="*/ 49 h 56"/>
              <a:gd name="T10" fmla="*/ 109 w 109"/>
              <a:gd name="T11" fmla="*/ 56 h 56"/>
              <a:gd name="T12" fmla="*/ 80 w 109"/>
              <a:gd name="T13" fmla="*/ 33 h 56"/>
              <a:gd name="T14" fmla="*/ 3 w 109"/>
              <a:gd name="T15" fmla="*/ 3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09" h="56">
                <a:moveTo>
                  <a:pt x="3" y="3"/>
                </a:moveTo>
                <a:cubicBezTo>
                  <a:pt x="2" y="3"/>
                  <a:pt x="1" y="4"/>
                  <a:pt x="0" y="5"/>
                </a:cubicBezTo>
                <a:cubicBezTo>
                  <a:pt x="0" y="6"/>
                  <a:pt x="1" y="7"/>
                  <a:pt x="1" y="8"/>
                </a:cubicBezTo>
                <a:cubicBezTo>
                  <a:pt x="8" y="20"/>
                  <a:pt x="51" y="44"/>
                  <a:pt x="75" y="49"/>
                </a:cubicBezTo>
                <a:cubicBezTo>
                  <a:pt x="75" y="49"/>
                  <a:pt x="75" y="49"/>
                  <a:pt x="75" y="49"/>
                </a:cubicBezTo>
                <a:cubicBezTo>
                  <a:pt x="87" y="51"/>
                  <a:pt x="98" y="53"/>
                  <a:pt x="109" y="56"/>
                </a:cubicBezTo>
                <a:cubicBezTo>
                  <a:pt x="99" y="50"/>
                  <a:pt x="89" y="42"/>
                  <a:pt x="80" y="33"/>
                </a:cubicBezTo>
                <a:cubicBezTo>
                  <a:pt x="59" y="16"/>
                  <a:pt x="16" y="0"/>
                  <a:pt x="3" y="3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865" name="Freeform 1144"/>
          <p:cNvSpPr/>
          <p:nvPr/>
        </p:nvSpPr>
        <p:spPr bwMode="auto">
          <a:xfrm>
            <a:off x="5435552" y="1773926"/>
            <a:ext cx="51053" cy="124444"/>
          </a:xfrm>
          <a:custGeom>
            <a:avLst/>
            <a:gdLst>
              <a:gd name="T0" fmla="*/ 34 w 38"/>
              <a:gd name="T1" fmla="*/ 3 h 92"/>
              <a:gd name="T2" fmla="*/ 32 w 38"/>
              <a:gd name="T3" fmla="*/ 1 h 92"/>
              <a:gd name="T4" fmla="*/ 28 w 38"/>
              <a:gd name="T5" fmla="*/ 1 h 92"/>
              <a:gd name="T6" fmla="*/ 0 w 38"/>
              <a:gd name="T7" fmla="*/ 69 h 92"/>
              <a:gd name="T8" fmla="*/ 0 w 38"/>
              <a:gd name="T9" fmla="*/ 69 h 92"/>
              <a:gd name="T10" fmla="*/ 2 w 38"/>
              <a:gd name="T11" fmla="*/ 92 h 92"/>
              <a:gd name="T12" fmla="*/ 2 w 38"/>
              <a:gd name="T13" fmla="*/ 91 h 92"/>
              <a:gd name="T14" fmla="*/ 17 w 38"/>
              <a:gd name="T15" fmla="*/ 70 h 92"/>
              <a:gd name="T16" fmla="*/ 34 w 38"/>
              <a:gd name="T17" fmla="*/ 3 h 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38" h="92">
                <a:moveTo>
                  <a:pt x="34" y="3"/>
                </a:moveTo>
                <a:cubicBezTo>
                  <a:pt x="34" y="2"/>
                  <a:pt x="33" y="1"/>
                  <a:pt x="32" y="1"/>
                </a:cubicBezTo>
                <a:cubicBezTo>
                  <a:pt x="32" y="0"/>
                  <a:pt x="31" y="0"/>
                  <a:pt x="28" y="1"/>
                </a:cubicBezTo>
                <a:cubicBezTo>
                  <a:pt x="17" y="8"/>
                  <a:pt x="2" y="44"/>
                  <a:pt x="0" y="69"/>
                </a:cubicBezTo>
                <a:cubicBezTo>
                  <a:pt x="0" y="69"/>
                  <a:pt x="0" y="69"/>
                  <a:pt x="0" y="69"/>
                </a:cubicBezTo>
                <a:cubicBezTo>
                  <a:pt x="1" y="77"/>
                  <a:pt x="1" y="85"/>
                  <a:pt x="2" y="92"/>
                </a:cubicBezTo>
                <a:cubicBezTo>
                  <a:pt x="2" y="92"/>
                  <a:pt x="2" y="91"/>
                  <a:pt x="2" y="91"/>
                </a:cubicBezTo>
                <a:cubicBezTo>
                  <a:pt x="6" y="83"/>
                  <a:pt x="11" y="75"/>
                  <a:pt x="17" y="70"/>
                </a:cubicBezTo>
                <a:cubicBezTo>
                  <a:pt x="27" y="49"/>
                  <a:pt x="38" y="14"/>
                  <a:pt x="34" y="3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866" name="Freeform 1145"/>
          <p:cNvSpPr/>
          <p:nvPr/>
        </p:nvSpPr>
        <p:spPr bwMode="auto">
          <a:xfrm>
            <a:off x="5232138" y="1977343"/>
            <a:ext cx="124442" cy="51851"/>
          </a:xfrm>
          <a:custGeom>
            <a:avLst/>
            <a:gdLst>
              <a:gd name="T0" fmla="*/ 1 w 92"/>
              <a:gd name="T1" fmla="*/ 28 h 38"/>
              <a:gd name="T2" fmla="*/ 1 w 92"/>
              <a:gd name="T3" fmla="*/ 32 h 38"/>
              <a:gd name="T4" fmla="*/ 3 w 92"/>
              <a:gd name="T5" fmla="*/ 34 h 38"/>
              <a:gd name="T6" fmla="*/ 70 w 92"/>
              <a:gd name="T7" fmla="*/ 17 h 38"/>
              <a:gd name="T8" fmla="*/ 91 w 92"/>
              <a:gd name="T9" fmla="*/ 2 h 38"/>
              <a:gd name="T10" fmla="*/ 92 w 92"/>
              <a:gd name="T11" fmla="*/ 2 h 38"/>
              <a:gd name="T12" fmla="*/ 69 w 92"/>
              <a:gd name="T13" fmla="*/ 0 h 38"/>
              <a:gd name="T14" fmla="*/ 69 w 92"/>
              <a:gd name="T15" fmla="*/ 0 h 38"/>
              <a:gd name="T16" fmla="*/ 1 w 92"/>
              <a:gd name="T17" fmla="*/ 28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92" h="38">
                <a:moveTo>
                  <a:pt x="1" y="28"/>
                </a:moveTo>
                <a:cubicBezTo>
                  <a:pt x="0" y="30"/>
                  <a:pt x="0" y="32"/>
                  <a:pt x="1" y="32"/>
                </a:cubicBezTo>
                <a:cubicBezTo>
                  <a:pt x="1" y="33"/>
                  <a:pt x="2" y="34"/>
                  <a:pt x="3" y="34"/>
                </a:cubicBezTo>
                <a:cubicBezTo>
                  <a:pt x="14" y="38"/>
                  <a:pt x="49" y="27"/>
                  <a:pt x="70" y="17"/>
                </a:cubicBezTo>
                <a:cubicBezTo>
                  <a:pt x="76" y="11"/>
                  <a:pt x="83" y="6"/>
                  <a:pt x="91" y="2"/>
                </a:cubicBezTo>
                <a:cubicBezTo>
                  <a:pt x="91" y="2"/>
                  <a:pt x="92" y="2"/>
                  <a:pt x="92" y="2"/>
                </a:cubicBezTo>
                <a:cubicBezTo>
                  <a:pt x="85" y="1"/>
                  <a:pt x="77" y="1"/>
                  <a:pt x="69" y="0"/>
                </a:cubicBezTo>
                <a:cubicBezTo>
                  <a:pt x="69" y="0"/>
                  <a:pt x="69" y="0"/>
                  <a:pt x="69" y="0"/>
                </a:cubicBezTo>
                <a:cubicBezTo>
                  <a:pt x="44" y="2"/>
                  <a:pt x="8" y="17"/>
                  <a:pt x="1" y="28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867" name="Freeform 1148"/>
          <p:cNvSpPr/>
          <p:nvPr/>
        </p:nvSpPr>
        <p:spPr bwMode="auto">
          <a:xfrm>
            <a:off x="5540050" y="2194322"/>
            <a:ext cx="246490" cy="184272"/>
          </a:xfrm>
          <a:custGeom>
            <a:avLst/>
            <a:gdLst>
              <a:gd name="T0" fmla="*/ 82 w 182"/>
              <a:gd name="T1" fmla="*/ 38 h 136"/>
              <a:gd name="T2" fmla="*/ 0 w 182"/>
              <a:gd name="T3" fmla="*/ 0 h 136"/>
              <a:gd name="T4" fmla="*/ 140 w 182"/>
              <a:gd name="T5" fmla="*/ 115 h 136"/>
              <a:gd name="T6" fmla="*/ 140 w 182"/>
              <a:gd name="T7" fmla="*/ 116 h 136"/>
              <a:gd name="T8" fmla="*/ 181 w 182"/>
              <a:gd name="T9" fmla="*/ 136 h 136"/>
              <a:gd name="T10" fmla="*/ 182 w 182"/>
              <a:gd name="T11" fmla="*/ 119 h 136"/>
              <a:gd name="T12" fmla="*/ 82 w 182"/>
              <a:gd name="T13" fmla="*/ 38 h 136"/>
              <a:gd name="T14" fmla="*/ 82 w 182"/>
              <a:gd name="T15" fmla="*/ 38 h 1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82" h="136">
                <a:moveTo>
                  <a:pt x="82" y="38"/>
                </a:moveTo>
                <a:cubicBezTo>
                  <a:pt x="57" y="22"/>
                  <a:pt x="17" y="6"/>
                  <a:pt x="0" y="0"/>
                </a:cubicBezTo>
                <a:cubicBezTo>
                  <a:pt x="20" y="21"/>
                  <a:pt x="83" y="83"/>
                  <a:pt x="140" y="115"/>
                </a:cubicBezTo>
                <a:cubicBezTo>
                  <a:pt x="140" y="115"/>
                  <a:pt x="140" y="115"/>
                  <a:pt x="140" y="116"/>
                </a:cubicBezTo>
                <a:cubicBezTo>
                  <a:pt x="154" y="120"/>
                  <a:pt x="168" y="127"/>
                  <a:pt x="181" y="136"/>
                </a:cubicBezTo>
                <a:cubicBezTo>
                  <a:pt x="180" y="131"/>
                  <a:pt x="180" y="125"/>
                  <a:pt x="182" y="119"/>
                </a:cubicBezTo>
                <a:cubicBezTo>
                  <a:pt x="143" y="95"/>
                  <a:pt x="110" y="67"/>
                  <a:pt x="82" y="38"/>
                </a:cubicBezTo>
                <a:cubicBezTo>
                  <a:pt x="82" y="38"/>
                  <a:pt x="82" y="38"/>
                  <a:pt x="82" y="38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868" name="Freeform 1154"/>
          <p:cNvSpPr/>
          <p:nvPr/>
        </p:nvSpPr>
        <p:spPr bwMode="auto">
          <a:xfrm>
            <a:off x="5435552" y="1847315"/>
            <a:ext cx="126835" cy="135611"/>
          </a:xfrm>
          <a:custGeom>
            <a:avLst/>
            <a:gdLst>
              <a:gd name="T0" fmla="*/ 38 w 94"/>
              <a:gd name="T1" fmla="*/ 7 h 100"/>
              <a:gd name="T2" fmla="*/ 6 w 94"/>
              <a:gd name="T3" fmla="*/ 39 h 100"/>
              <a:gd name="T4" fmla="*/ 5 w 94"/>
              <a:gd name="T5" fmla="*/ 80 h 100"/>
              <a:gd name="T6" fmla="*/ 17 w 94"/>
              <a:gd name="T7" fmla="*/ 100 h 100"/>
              <a:gd name="T8" fmla="*/ 22 w 94"/>
              <a:gd name="T9" fmla="*/ 85 h 100"/>
              <a:gd name="T10" fmla="*/ 15 w 94"/>
              <a:gd name="T11" fmla="*/ 53 h 100"/>
              <a:gd name="T12" fmla="*/ 40 w 94"/>
              <a:gd name="T13" fmla="*/ 19 h 100"/>
              <a:gd name="T14" fmla="*/ 80 w 94"/>
              <a:gd name="T15" fmla="*/ 27 h 100"/>
              <a:gd name="T16" fmla="*/ 84 w 94"/>
              <a:gd name="T17" fmla="*/ 45 h 100"/>
              <a:gd name="T18" fmla="*/ 76 w 94"/>
              <a:gd name="T19" fmla="*/ 53 h 100"/>
              <a:gd name="T20" fmla="*/ 74 w 94"/>
              <a:gd name="T21" fmla="*/ 53 h 100"/>
              <a:gd name="T22" fmla="*/ 73 w 94"/>
              <a:gd name="T23" fmla="*/ 50 h 100"/>
              <a:gd name="T24" fmla="*/ 72 w 94"/>
              <a:gd name="T25" fmla="*/ 39 h 100"/>
              <a:gd name="T26" fmla="*/ 58 w 94"/>
              <a:gd name="T27" fmla="*/ 34 h 100"/>
              <a:gd name="T28" fmla="*/ 49 w 94"/>
              <a:gd name="T29" fmla="*/ 40 h 100"/>
              <a:gd name="T30" fmla="*/ 48 w 94"/>
              <a:gd name="T31" fmla="*/ 54 h 100"/>
              <a:gd name="T32" fmla="*/ 71 w 94"/>
              <a:gd name="T33" fmla="*/ 66 h 100"/>
              <a:gd name="T34" fmla="*/ 90 w 94"/>
              <a:gd name="T35" fmla="*/ 49 h 100"/>
              <a:gd name="T36" fmla="*/ 86 w 94"/>
              <a:gd name="T37" fmla="*/ 21 h 100"/>
              <a:gd name="T38" fmla="*/ 38 w 94"/>
              <a:gd name="T39" fmla="*/ 7 h 1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94" h="100">
                <a:moveTo>
                  <a:pt x="38" y="7"/>
                </a:moveTo>
                <a:cubicBezTo>
                  <a:pt x="24" y="12"/>
                  <a:pt x="13" y="24"/>
                  <a:pt x="6" y="39"/>
                </a:cubicBezTo>
                <a:cubicBezTo>
                  <a:pt x="0" y="52"/>
                  <a:pt x="0" y="67"/>
                  <a:pt x="5" y="80"/>
                </a:cubicBezTo>
                <a:cubicBezTo>
                  <a:pt x="10" y="86"/>
                  <a:pt x="14" y="94"/>
                  <a:pt x="17" y="100"/>
                </a:cubicBezTo>
                <a:cubicBezTo>
                  <a:pt x="17" y="95"/>
                  <a:pt x="19" y="89"/>
                  <a:pt x="22" y="85"/>
                </a:cubicBezTo>
                <a:cubicBezTo>
                  <a:pt x="15" y="77"/>
                  <a:pt x="13" y="65"/>
                  <a:pt x="15" y="53"/>
                </a:cubicBezTo>
                <a:cubicBezTo>
                  <a:pt x="17" y="38"/>
                  <a:pt x="27" y="25"/>
                  <a:pt x="40" y="19"/>
                </a:cubicBezTo>
                <a:cubicBezTo>
                  <a:pt x="56" y="11"/>
                  <a:pt x="73" y="17"/>
                  <a:pt x="80" y="27"/>
                </a:cubicBezTo>
                <a:cubicBezTo>
                  <a:pt x="84" y="33"/>
                  <a:pt x="86" y="39"/>
                  <a:pt x="84" y="45"/>
                </a:cubicBezTo>
                <a:cubicBezTo>
                  <a:pt x="83" y="49"/>
                  <a:pt x="80" y="52"/>
                  <a:pt x="76" y="53"/>
                </a:cubicBezTo>
                <a:cubicBezTo>
                  <a:pt x="75" y="54"/>
                  <a:pt x="74" y="53"/>
                  <a:pt x="74" y="53"/>
                </a:cubicBezTo>
                <a:cubicBezTo>
                  <a:pt x="73" y="52"/>
                  <a:pt x="73" y="51"/>
                  <a:pt x="73" y="50"/>
                </a:cubicBezTo>
                <a:cubicBezTo>
                  <a:pt x="75" y="47"/>
                  <a:pt x="75" y="42"/>
                  <a:pt x="72" y="39"/>
                </a:cubicBezTo>
                <a:cubicBezTo>
                  <a:pt x="69" y="34"/>
                  <a:pt x="64" y="32"/>
                  <a:pt x="58" y="34"/>
                </a:cubicBezTo>
                <a:cubicBezTo>
                  <a:pt x="53" y="35"/>
                  <a:pt x="51" y="38"/>
                  <a:pt x="49" y="40"/>
                </a:cubicBezTo>
                <a:cubicBezTo>
                  <a:pt x="47" y="45"/>
                  <a:pt x="46" y="50"/>
                  <a:pt x="48" y="54"/>
                </a:cubicBezTo>
                <a:cubicBezTo>
                  <a:pt x="51" y="64"/>
                  <a:pt x="62" y="68"/>
                  <a:pt x="71" y="66"/>
                </a:cubicBezTo>
                <a:cubicBezTo>
                  <a:pt x="79" y="64"/>
                  <a:pt x="87" y="58"/>
                  <a:pt x="90" y="49"/>
                </a:cubicBezTo>
                <a:cubicBezTo>
                  <a:pt x="94" y="39"/>
                  <a:pt x="92" y="29"/>
                  <a:pt x="86" y="21"/>
                </a:cubicBezTo>
                <a:cubicBezTo>
                  <a:pt x="74" y="6"/>
                  <a:pt x="56" y="0"/>
                  <a:pt x="38" y="7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869" name="Freeform 1155"/>
          <p:cNvSpPr/>
          <p:nvPr/>
        </p:nvSpPr>
        <p:spPr bwMode="auto">
          <a:xfrm>
            <a:off x="5305527" y="1977343"/>
            <a:ext cx="134811" cy="126038"/>
          </a:xfrm>
          <a:custGeom>
            <a:avLst/>
            <a:gdLst>
              <a:gd name="T0" fmla="*/ 21 w 100"/>
              <a:gd name="T1" fmla="*/ 86 h 93"/>
              <a:gd name="T2" fmla="*/ 49 w 100"/>
              <a:gd name="T3" fmla="*/ 90 h 93"/>
              <a:gd name="T4" fmla="*/ 66 w 100"/>
              <a:gd name="T5" fmla="*/ 71 h 93"/>
              <a:gd name="T6" fmla="*/ 54 w 100"/>
              <a:gd name="T7" fmla="*/ 48 h 93"/>
              <a:gd name="T8" fmla="*/ 41 w 100"/>
              <a:gd name="T9" fmla="*/ 49 h 93"/>
              <a:gd name="T10" fmla="*/ 34 w 100"/>
              <a:gd name="T11" fmla="*/ 58 h 93"/>
              <a:gd name="T12" fmla="*/ 39 w 100"/>
              <a:gd name="T13" fmla="*/ 72 h 93"/>
              <a:gd name="T14" fmla="*/ 50 w 100"/>
              <a:gd name="T15" fmla="*/ 73 h 93"/>
              <a:gd name="T16" fmla="*/ 53 w 100"/>
              <a:gd name="T17" fmla="*/ 74 h 93"/>
              <a:gd name="T18" fmla="*/ 53 w 100"/>
              <a:gd name="T19" fmla="*/ 76 h 93"/>
              <a:gd name="T20" fmla="*/ 45 w 100"/>
              <a:gd name="T21" fmla="*/ 84 h 93"/>
              <a:gd name="T22" fmla="*/ 27 w 100"/>
              <a:gd name="T23" fmla="*/ 80 h 93"/>
              <a:gd name="T24" fmla="*/ 19 w 100"/>
              <a:gd name="T25" fmla="*/ 40 h 93"/>
              <a:gd name="T26" fmla="*/ 53 w 100"/>
              <a:gd name="T27" fmla="*/ 15 h 93"/>
              <a:gd name="T28" fmla="*/ 85 w 100"/>
              <a:gd name="T29" fmla="*/ 22 h 93"/>
              <a:gd name="T30" fmla="*/ 100 w 100"/>
              <a:gd name="T31" fmla="*/ 17 h 93"/>
              <a:gd name="T32" fmla="*/ 80 w 100"/>
              <a:gd name="T33" fmla="*/ 5 h 93"/>
              <a:gd name="T34" fmla="*/ 39 w 100"/>
              <a:gd name="T35" fmla="*/ 6 h 93"/>
              <a:gd name="T36" fmla="*/ 7 w 100"/>
              <a:gd name="T37" fmla="*/ 38 h 93"/>
              <a:gd name="T38" fmla="*/ 21 w 100"/>
              <a:gd name="T39" fmla="*/ 86 h 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100" h="93">
                <a:moveTo>
                  <a:pt x="21" y="86"/>
                </a:moveTo>
                <a:cubicBezTo>
                  <a:pt x="29" y="92"/>
                  <a:pt x="40" y="93"/>
                  <a:pt x="49" y="90"/>
                </a:cubicBezTo>
                <a:cubicBezTo>
                  <a:pt x="58" y="87"/>
                  <a:pt x="64" y="79"/>
                  <a:pt x="66" y="71"/>
                </a:cubicBezTo>
                <a:cubicBezTo>
                  <a:pt x="68" y="62"/>
                  <a:pt x="64" y="51"/>
                  <a:pt x="54" y="48"/>
                </a:cubicBezTo>
                <a:cubicBezTo>
                  <a:pt x="50" y="46"/>
                  <a:pt x="45" y="47"/>
                  <a:pt x="41" y="49"/>
                </a:cubicBezTo>
                <a:cubicBezTo>
                  <a:pt x="38" y="50"/>
                  <a:pt x="35" y="53"/>
                  <a:pt x="34" y="58"/>
                </a:cubicBezTo>
                <a:cubicBezTo>
                  <a:pt x="33" y="64"/>
                  <a:pt x="34" y="69"/>
                  <a:pt x="39" y="72"/>
                </a:cubicBezTo>
                <a:cubicBezTo>
                  <a:pt x="42" y="75"/>
                  <a:pt x="47" y="75"/>
                  <a:pt x="50" y="73"/>
                </a:cubicBezTo>
                <a:cubicBezTo>
                  <a:pt x="51" y="73"/>
                  <a:pt x="52" y="73"/>
                  <a:pt x="53" y="74"/>
                </a:cubicBezTo>
                <a:cubicBezTo>
                  <a:pt x="54" y="74"/>
                  <a:pt x="54" y="75"/>
                  <a:pt x="53" y="76"/>
                </a:cubicBezTo>
                <a:cubicBezTo>
                  <a:pt x="52" y="80"/>
                  <a:pt x="49" y="83"/>
                  <a:pt x="45" y="84"/>
                </a:cubicBezTo>
                <a:cubicBezTo>
                  <a:pt x="39" y="85"/>
                  <a:pt x="33" y="84"/>
                  <a:pt x="27" y="80"/>
                </a:cubicBezTo>
                <a:cubicBezTo>
                  <a:pt x="17" y="72"/>
                  <a:pt x="11" y="56"/>
                  <a:pt x="19" y="40"/>
                </a:cubicBezTo>
                <a:cubicBezTo>
                  <a:pt x="25" y="27"/>
                  <a:pt x="38" y="17"/>
                  <a:pt x="53" y="15"/>
                </a:cubicBezTo>
                <a:cubicBezTo>
                  <a:pt x="65" y="13"/>
                  <a:pt x="77" y="15"/>
                  <a:pt x="85" y="22"/>
                </a:cubicBezTo>
                <a:cubicBezTo>
                  <a:pt x="90" y="19"/>
                  <a:pt x="95" y="17"/>
                  <a:pt x="100" y="17"/>
                </a:cubicBezTo>
                <a:cubicBezTo>
                  <a:pt x="94" y="14"/>
                  <a:pt x="86" y="10"/>
                  <a:pt x="80" y="5"/>
                </a:cubicBezTo>
                <a:cubicBezTo>
                  <a:pt x="67" y="0"/>
                  <a:pt x="52" y="0"/>
                  <a:pt x="39" y="6"/>
                </a:cubicBezTo>
                <a:cubicBezTo>
                  <a:pt x="24" y="13"/>
                  <a:pt x="13" y="24"/>
                  <a:pt x="7" y="38"/>
                </a:cubicBezTo>
                <a:cubicBezTo>
                  <a:pt x="0" y="56"/>
                  <a:pt x="6" y="74"/>
                  <a:pt x="21" y="86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870" name="Freeform 1158"/>
          <p:cNvSpPr/>
          <p:nvPr/>
        </p:nvSpPr>
        <p:spPr bwMode="auto">
          <a:xfrm>
            <a:off x="5252080" y="2050733"/>
            <a:ext cx="135609" cy="165126"/>
          </a:xfrm>
          <a:custGeom>
            <a:avLst/>
            <a:gdLst>
              <a:gd name="T0" fmla="*/ 82 w 100"/>
              <a:gd name="T1" fmla="*/ 107 h 122"/>
              <a:gd name="T2" fmla="*/ 99 w 100"/>
              <a:gd name="T3" fmla="*/ 75 h 122"/>
              <a:gd name="T4" fmla="*/ 85 w 100"/>
              <a:gd name="T5" fmla="*/ 49 h 122"/>
              <a:gd name="T6" fmla="*/ 54 w 100"/>
              <a:gd name="T7" fmla="*/ 52 h 122"/>
              <a:gd name="T8" fmla="*/ 49 w 100"/>
              <a:gd name="T9" fmla="*/ 68 h 122"/>
              <a:gd name="T10" fmla="*/ 56 w 100"/>
              <a:gd name="T11" fmla="*/ 80 h 122"/>
              <a:gd name="T12" fmla="*/ 75 w 100"/>
              <a:gd name="T13" fmla="*/ 81 h 122"/>
              <a:gd name="T14" fmla="*/ 82 w 100"/>
              <a:gd name="T15" fmla="*/ 68 h 122"/>
              <a:gd name="T16" fmla="*/ 83 w 100"/>
              <a:gd name="T17" fmla="*/ 66 h 122"/>
              <a:gd name="T18" fmla="*/ 85 w 100"/>
              <a:gd name="T19" fmla="*/ 66 h 122"/>
              <a:gd name="T20" fmla="*/ 90 w 100"/>
              <a:gd name="T21" fmla="*/ 77 h 122"/>
              <a:gd name="T22" fmla="*/ 78 w 100"/>
              <a:gd name="T23" fmla="*/ 96 h 122"/>
              <a:gd name="T24" fmla="*/ 27 w 100"/>
              <a:gd name="T25" fmla="*/ 89 h 122"/>
              <a:gd name="T26" fmla="*/ 17 w 100"/>
              <a:gd name="T27" fmla="*/ 51 h 122"/>
              <a:gd name="T28" fmla="*/ 45 w 100"/>
              <a:gd name="T29" fmla="*/ 22 h 122"/>
              <a:gd name="T30" fmla="*/ 39 w 100"/>
              <a:gd name="T31" fmla="*/ 0 h 122"/>
              <a:gd name="T32" fmla="*/ 22 w 100"/>
              <a:gd name="T33" fmla="*/ 12 h 122"/>
              <a:gd name="T34" fmla="*/ 0 w 100"/>
              <a:gd name="T35" fmla="*/ 58 h 122"/>
              <a:gd name="T36" fmla="*/ 20 w 100"/>
              <a:gd name="T37" fmla="*/ 101 h 122"/>
              <a:gd name="T38" fmla="*/ 82 w 100"/>
              <a:gd name="T39" fmla="*/ 107 h 1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100" h="122">
                <a:moveTo>
                  <a:pt x="82" y="107"/>
                </a:moveTo>
                <a:cubicBezTo>
                  <a:pt x="93" y="100"/>
                  <a:pt x="100" y="88"/>
                  <a:pt x="99" y="75"/>
                </a:cubicBezTo>
                <a:cubicBezTo>
                  <a:pt x="99" y="64"/>
                  <a:pt x="94" y="55"/>
                  <a:pt x="85" y="49"/>
                </a:cubicBezTo>
                <a:cubicBezTo>
                  <a:pt x="77" y="43"/>
                  <a:pt x="62" y="43"/>
                  <a:pt x="54" y="52"/>
                </a:cubicBezTo>
                <a:cubicBezTo>
                  <a:pt x="50" y="56"/>
                  <a:pt x="48" y="62"/>
                  <a:pt x="49" y="68"/>
                </a:cubicBezTo>
                <a:cubicBezTo>
                  <a:pt x="49" y="73"/>
                  <a:pt x="52" y="77"/>
                  <a:pt x="56" y="80"/>
                </a:cubicBezTo>
                <a:cubicBezTo>
                  <a:pt x="62" y="84"/>
                  <a:pt x="69" y="85"/>
                  <a:pt x="75" y="81"/>
                </a:cubicBezTo>
                <a:cubicBezTo>
                  <a:pt x="80" y="78"/>
                  <a:pt x="82" y="73"/>
                  <a:pt x="82" y="68"/>
                </a:cubicBezTo>
                <a:cubicBezTo>
                  <a:pt x="82" y="67"/>
                  <a:pt x="82" y="66"/>
                  <a:pt x="83" y="66"/>
                </a:cubicBezTo>
                <a:cubicBezTo>
                  <a:pt x="84" y="66"/>
                  <a:pt x="85" y="66"/>
                  <a:pt x="85" y="66"/>
                </a:cubicBezTo>
                <a:cubicBezTo>
                  <a:pt x="88" y="69"/>
                  <a:pt x="90" y="73"/>
                  <a:pt x="90" y="77"/>
                </a:cubicBezTo>
                <a:cubicBezTo>
                  <a:pt x="89" y="83"/>
                  <a:pt x="85" y="90"/>
                  <a:pt x="78" y="96"/>
                </a:cubicBezTo>
                <a:cubicBezTo>
                  <a:pt x="66" y="106"/>
                  <a:pt x="42" y="105"/>
                  <a:pt x="27" y="89"/>
                </a:cubicBezTo>
                <a:cubicBezTo>
                  <a:pt x="17" y="78"/>
                  <a:pt x="14" y="64"/>
                  <a:pt x="17" y="51"/>
                </a:cubicBezTo>
                <a:cubicBezTo>
                  <a:pt x="21" y="38"/>
                  <a:pt x="31" y="27"/>
                  <a:pt x="45" y="22"/>
                </a:cubicBezTo>
                <a:cubicBezTo>
                  <a:pt x="41" y="15"/>
                  <a:pt x="39" y="8"/>
                  <a:pt x="39" y="0"/>
                </a:cubicBezTo>
                <a:cubicBezTo>
                  <a:pt x="34" y="4"/>
                  <a:pt x="28" y="8"/>
                  <a:pt x="22" y="12"/>
                </a:cubicBezTo>
                <a:cubicBezTo>
                  <a:pt x="8" y="25"/>
                  <a:pt x="0" y="42"/>
                  <a:pt x="0" y="58"/>
                </a:cubicBezTo>
                <a:cubicBezTo>
                  <a:pt x="0" y="74"/>
                  <a:pt x="7" y="89"/>
                  <a:pt x="20" y="101"/>
                </a:cubicBezTo>
                <a:cubicBezTo>
                  <a:pt x="35" y="115"/>
                  <a:pt x="61" y="122"/>
                  <a:pt x="82" y="107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871" name="Freeform 1159"/>
          <p:cNvSpPr/>
          <p:nvPr/>
        </p:nvSpPr>
        <p:spPr bwMode="auto">
          <a:xfrm>
            <a:off x="5508143" y="1793870"/>
            <a:ext cx="165922" cy="134813"/>
          </a:xfrm>
          <a:custGeom>
            <a:avLst/>
            <a:gdLst>
              <a:gd name="T0" fmla="*/ 58 w 122"/>
              <a:gd name="T1" fmla="*/ 0 h 99"/>
              <a:gd name="T2" fmla="*/ 12 w 122"/>
              <a:gd name="T3" fmla="*/ 22 h 99"/>
              <a:gd name="T4" fmla="*/ 0 w 122"/>
              <a:gd name="T5" fmla="*/ 39 h 99"/>
              <a:gd name="T6" fmla="*/ 22 w 122"/>
              <a:gd name="T7" fmla="*/ 45 h 99"/>
              <a:gd name="T8" fmla="*/ 51 w 122"/>
              <a:gd name="T9" fmla="*/ 17 h 99"/>
              <a:gd name="T10" fmla="*/ 89 w 122"/>
              <a:gd name="T11" fmla="*/ 27 h 99"/>
              <a:gd name="T12" fmla="*/ 96 w 122"/>
              <a:gd name="T13" fmla="*/ 78 h 99"/>
              <a:gd name="T14" fmla="*/ 77 w 122"/>
              <a:gd name="T15" fmla="*/ 90 h 99"/>
              <a:gd name="T16" fmla="*/ 66 w 122"/>
              <a:gd name="T17" fmla="*/ 85 h 99"/>
              <a:gd name="T18" fmla="*/ 66 w 122"/>
              <a:gd name="T19" fmla="*/ 83 h 99"/>
              <a:gd name="T20" fmla="*/ 68 w 122"/>
              <a:gd name="T21" fmla="*/ 82 h 99"/>
              <a:gd name="T22" fmla="*/ 81 w 122"/>
              <a:gd name="T23" fmla="*/ 75 h 99"/>
              <a:gd name="T24" fmla="*/ 80 w 122"/>
              <a:gd name="T25" fmla="*/ 56 h 99"/>
              <a:gd name="T26" fmla="*/ 68 w 122"/>
              <a:gd name="T27" fmla="*/ 48 h 99"/>
              <a:gd name="T28" fmla="*/ 52 w 122"/>
              <a:gd name="T29" fmla="*/ 54 h 99"/>
              <a:gd name="T30" fmla="*/ 49 w 122"/>
              <a:gd name="T31" fmla="*/ 85 h 99"/>
              <a:gd name="T32" fmla="*/ 75 w 122"/>
              <a:gd name="T33" fmla="*/ 99 h 99"/>
              <a:gd name="T34" fmla="*/ 75 w 122"/>
              <a:gd name="T35" fmla="*/ 99 h 99"/>
              <a:gd name="T36" fmla="*/ 107 w 122"/>
              <a:gd name="T37" fmla="*/ 82 h 99"/>
              <a:gd name="T38" fmla="*/ 101 w 122"/>
              <a:gd name="T39" fmla="*/ 20 h 99"/>
              <a:gd name="T40" fmla="*/ 58 w 122"/>
              <a:gd name="T41" fmla="*/ 0 h 99"/>
              <a:gd name="T42" fmla="*/ 58 w 122"/>
              <a:gd name="T43" fmla="*/ 0 h 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122" h="99">
                <a:moveTo>
                  <a:pt x="58" y="0"/>
                </a:moveTo>
                <a:cubicBezTo>
                  <a:pt x="42" y="0"/>
                  <a:pt x="25" y="7"/>
                  <a:pt x="12" y="22"/>
                </a:cubicBezTo>
                <a:cubicBezTo>
                  <a:pt x="8" y="28"/>
                  <a:pt x="4" y="34"/>
                  <a:pt x="0" y="39"/>
                </a:cubicBezTo>
                <a:cubicBezTo>
                  <a:pt x="8" y="39"/>
                  <a:pt x="16" y="41"/>
                  <a:pt x="22" y="45"/>
                </a:cubicBezTo>
                <a:cubicBezTo>
                  <a:pt x="27" y="31"/>
                  <a:pt x="38" y="21"/>
                  <a:pt x="51" y="17"/>
                </a:cubicBezTo>
                <a:cubicBezTo>
                  <a:pt x="65" y="13"/>
                  <a:pt x="78" y="17"/>
                  <a:pt x="89" y="27"/>
                </a:cubicBezTo>
                <a:cubicBezTo>
                  <a:pt x="105" y="42"/>
                  <a:pt x="106" y="66"/>
                  <a:pt x="96" y="78"/>
                </a:cubicBezTo>
                <a:cubicBezTo>
                  <a:pt x="90" y="85"/>
                  <a:pt x="83" y="89"/>
                  <a:pt x="77" y="90"/>
                </a:cubicBezTo>
                <a:cubicBezTo>
                  <a:pt x="73" y="90"/>
                  <a:pt x="69" y="88"/>
                  <a:pt x="66" y="85"/>
                </a:cubicBezTo>
                <a:cubicBezTo>
                  <a:pt x="66" y="85"/>
                  <a:pt x="66" y="84"/>
                  <a:pt x="66" y="83"/>
                </a:cubicBezTo>
                <a:cubicBezTo>
                  <a:pt x="66" y="82"/>
                  <a:pt x="67" y="82"/>
                  <a:pt x="68" y="82"/>
                </a:cubicBezTo>
                <a:cubicBezTo>
                  <a:pt x="73" y="82"/>
                  <a:pt x="78" y="80"/>
                  <a:pt x="81" y="75"/>
                </a:cubicBezTo>
                <a:cubicBezTo>
                  <a:pt x="85" y="69"/>
                  <a:pt x="84" y="62"/>
                  <a:pt x="80" y="56"/>
                </a:cubicBezTo>
                <a:cubicBezTo>
                  <a:pt x="77" y="52"/>
                  <a:pt x="73" y="49"/>
                  <a:pt x="68" y="48"/>
                </a:cubicBezTo>
                <a:cubicBezTo>
                  <a:pt x="62" y="48"/>
                  <a:pt x="56" y="50"/>
                  <a:pt x="52" y="54"/>
                </a:cubicBezTo>
                <a:cubicBezTo>
                  <a:pt x="43" y="62"/>
                  <a:pt x="43" y="77"/>
                  <a:pt x="49" y="85"/>
                </a:cubicBezTo>
                <a:cubicBezTo>
                  <a:pt x="55" y="94"/>
                  <a:pt x="64" y="99"/>
                  <a:pt x="75" y="99"/>
                </a:cubicBezTo>
                <a:cubicBezTo>
                  <a:pt x="75" y="99"/>
                  <a:pt x="75" y="99"/>
                  <a:pt x="75" y="99"/>
                </a:cubicBezTo>
                <a:cubicBezTo>
                  <a:pt x="88" y="99"/>
                  <a:pt x="100" y="93"/>
                  <a:pt x="107" y="82"/>
                </a:cubicBezTo>
                <a:cubicBezTo>
                  <a:pt x="122" y="61"/>
                  <a:pt x="115" y="35"/>
                  <a:pt x="101" y="20"/>
                </a:cubicBezTo>
                <a:cubicBezTo>
                  <a:pt x="89" y="7"/>
                  <a:pt x="74" y="0"/>
                  <a:pt x="58" y="0"/>
                </a:cubicBezTo>
                <a:cubicBezTo>
                  <a:pt x="58" y="0"/>
                  <a:pt x="58" y="0"/>
                  <a:pt x="58" y="0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872" name="Freeform 1174"/>
          <p:cNvSpPr/>
          <p:nvPr/>
        </p:nvSpPr>
        <p:spPr bwMode="auto">
          <a:xfrm>
            <a:off x="5401250" y="1943042"/>
            <a:ext cx="58232" cy="59030"/>
          </a:xfrm>
          <a:custGeom>
            <a:avLst/>
            <a:gdLst>
              <a:gd name="T0" fmla="*/ 14 w 43"/>
              <a:gd name="T1" fmla="*/ 1 h 43"/>
              <a:gd name="T2" fmla="*/ 4 w 43"/>
              <a:gd name="T3" fmla="*/ 4 h 43"/>
              <a:gd name="T4" fmla="*/ 1 w 43"/>
              <a:gd name="T5" fmla="*/ 14 h 43"/>
              <a:gd name="T6" fmla="*/ 43 w 43"/>
              <a:gd name="T7" fmla="*/ 43 h 43"/>
              <a:gd name="T8" fmla="*/ 14 w 43"/>
              <a:gd name="T9" fmla="*/ 1 h 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3" h="43">
                <a:moveTo>
                  <a:pt x="14" y="1"/>
                </a:moveTo>
                <a:cubicBezTo>
                  <a:pt x="10" y="0"/>
                  <a:pt x="7" y="1"/>
                  <a:pt x="4" y="4"/>
                </a:cubicBezTo>
                <a:cubicBezTo>
                  <a:pt x="1" y="7"/>
                  <a:pt x="0" y="10"/>
                  <a:pt x="1" y="14"/>
                </a:cubicBezTo>
                <a:cubicBezTo>
                  <a:pt x="3" y="26"/>
                  <a:pt x="30" y="38"/>
                  <a:pt x="43" y="43"/>
                </a:cubicBezTo>
                <a:cubicBezTo>
                  <a:pt x="38" y="30"/>
                  <a:pt x="26" y="3"/>
                  <a:pt x="14" y="1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873" name="Freeform 1272"/>
          <p:cNvSpPr/>
          <p:nvPr/>
        </p:nvSpPr>
        <p:spPr bwMode="auto">
          <a:xfrm>
            <a:off x="4984103" y="3172321"/>
            <a:ext cx="227350" cy="242506"/>
          </a:xfrm>
          <a:custGeom>
            <a:avLst/>
            <a:gdLst>
              <a:gd name="T0" fmla="*/ 0 w 168"/>
              <a:gd name="T1" fmla="*/ 132 h 179"/>
              <a:gd name="T2" fmla="*/ 63 w 168"/>
              <a:gd name="T3" fmla="*/ 143 h 179"/>
              <a:gd name="T4" fmla="*/ 66 w 168"/>
              <a:gd name="T5" fmla="*/ 143 h 179"/>
              <a:gd name="T6" fmla="*/ 66 w 168"/>
              <a:gd name="T7" fmla="*/ 146 h 179"/>
              <a:gd name="T8" fmla="*/ 60 w 168"/>
              <a:gd name="T9" fmla="*/ 166 h 179"/>
              <a:gd name="T10" fmla="*/ 168 w 168"/>
              <a:gd name="T11" fmla="*/ 149 h 179"/>
              <a:gd name="T12" fmla="*/ 162 w 168"/>
              <a:gd name="T13" fmla="*/ 140 h 179"/>
              <a:gd name="T14" fmla="*/ 77 w 168"/>
              <a:gd name="T15" fmla="*/ 154 h 179"/>
              <a:gd name="T16" fmla="*/ 76 w 168"/>
              <a:gd name="T17" fmla="*/ 152 h 179"/>
              <a:gd name="T18" fmla="*/ 81 w 168"/>
              <a:gd name="T19" fmla="*/ 129 h 179"/>
              <a:gd name="T20" fmla="*/ 29 w 168"/>
              <a:gd name="T21" fmla="*/ 122 h 179"/>
              <a:gd name="T22" fmla="*/ 28 w 168"/>
              <a:gd name="T23" fmla="*/ 119 h 179"/>
              <a:gd name="T24" fmla="*/ 59 w 168"/>
              <a:gd name="T25" fmla="*/ 77 h 179"/>
              <a:gd name="T26" fmla="*/ 40 w 168"/>
              <a:gd name="T27" fmla="*/ 65 h 179"/>
              <a:gd name="T28" fmla="*/ 39 w 168"/>
              <a:gd name="T29" fmla="*/ 62 h 179"/>
              <a:gd name="T30" fmla="*/ 109 w 168"/>
              <a:gd name="T31" fmla="*/ 13 h 179"/>
              <a:gd name="T32" fmla="*/ 107 w 168"/>
              <a:gd name="T33" fmla="*/ 2 h 179"/>
              <a:gd name="T34" fmla="*/ 18 w 168"/>
              <a:gd name="T35" fmla="*/ 66 h 179"/>
              <a:gd name="T36" fmla="*/ 37 w 168"/>
              <a:gd name="T37" fmla="*/ 76 h 179"/>
              <a:gd name="T38" fmla="*/ 39 w 168"/>
              <a:gd name="T39" fmla="*/ 78 h 179"/>
              <a:gd name="T40" fmla="*/ 37 w 168"/>
              <a:gd name="T41" fmla="*/ 80 h 179"/>
              <a:gd name="T42" fmla="*/ 0 w 168"/>
              <a:gd name="T43" fmla="*/ 132 h 1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168" h="179">
                <a:moveTo>
                  <a:pt x="0" y="132"/>
                </a:moveTo>
                <a:cubicBezTo>
                  <a:pt x="9" y="136"/>
                  <a:pt x="46" y="152"/>
                  <a:pt x="63" y="143"/>
                </a:cubicBezTo>
                <a:cubicBezTo>
                  <a:pt x="64" y="142"/>
                  <a:pt x="65" y="142"/>
                  <a:pt x="66" y="143"/>
                </a:cubicBezTo>
                <a:cubicBezTo>
                  <a:pt x="67" y="144"/>
                  <a:pt x="67" y="145"/>
                  <a:pt x="66" y="146"/>
                </a:cubicBezTo>
                <a:cubicBezTo>
                  <a:pt x="64" y="149"/>
                  <a:pt x="61" y="160"/>
                  <a:pt x="60" y="166"/>
                </a:cubicBezTo>
                <a:cubicBezTo>
                  <a:pt x="73" y="169"/>
                  <a:pt x="140" y="179"/>
                  <a:pt x="168" y="149"/>
                </a:cubicBezTo>
                <a:cubicBezTo>
                  <a:pt x="166" y="146"/>
                  <a:pt x="163" y="143"/>
                  <a:pt x="162" y="140"/>
                </a:cubicBezTo>
                <a:cubicBezTo>
                  <a:pt x="139" y="164"/>
                  <a:pt x="80" y="155"/>
                  <a:pt x="77" y="154"/>
                </a:cubicBezTo>
                <a:cubicBezTo>
                  <a:pt x="76" y="154"/>
                  <a:pt x="75" y="153"/>
                  <a:pt x="76" y="152"/>
                </a:cubicBezTo>
                <a:cubicBezTo>
                  <a:pt x="76" y="151"/>
                  <a:pt x="77" y="138"/>
                  <a:pt x="81" y="129"/>
                </a:cubicBezTo>
                <a:cubicBezTo>
                  <a:pt x="61" y="135"/>
                  <a:pt x="31" y="122"/>
                  <a:pt x="29" y="122"/>
                </a:cubicBezTo>
                <a:cubicBezTo>
                  <a:pt x="28" y="121"/>
                  <a:pt x="28" y="120"/>
                  <a:pt x="28" y="119"/>
                </a:cubicBezTo>
                <a:cubicBezTo>
                  <a:pt x="29" y="117"/>
                  <a:pt x="42" y="87"/>
                  <a:pt x="59" y="77"/>
                </a:cubicBezTo>
                <a:cubicBezTo>
                  <a:pt x="50" y="74"/>
                  <a:pt x="40" y="66"/>
                  <a:pt x="40" y="65"/>
                </a:cubicBezTo>
                <a:cubicBezTo>
                  <a:pt x="39" y="64"/>
                  <a:pt x="39" y="63"/>
                  <a:pt x="39" y="62"/>
                </a:cubicBezTo>
                <a:cubicBezTo>
                  <a:pt x="41" y="60"/>
                  <a:pt x="76" y="12"/>
                  <a:pt x="109" y="13"/>
                </a:cubicBezTo>
                <a:cubicBezTo>
                  <a:pt x="108" y="9"/>
                  <a:pt x="107" y="5"/>
                  <a:pt x="107" y="2"/>
                </a:cubicBezTo>
                <a:cubicBezTo>
                  <a:pt x="66" y="0"/>
                  <a:pt x="26" y="55"/>
                  <a:pt x="18" y="66"/>
                </a:cubicBezTo>
                <a:cubicBezTo>
                  <a:pt x="23" y="69"/>
                  <a:pt x="33" y="75"/>
                  <a:pt x="37" y="76"/>
                </a:cubicBezTo>
                <a:cubicBezTo>
                  <a:pt x="38" y="76"/>
                  <a:pt x="39" y="77"/>
                  <a:pt x="39" y="78"/>
                </a:cubicBezTo>
                <a:cubicBezTo>
                  <a:pt x="39" y="79"/>
                  <a:pt x="38" y="80"/>
                  <a:pt x="37" y="80"/>
                </a:cubicBezTo>
                <a:cubicBezTo>
                  <a:pt x="19" y="86"/>
                  <a:pt x="3" y="123"/>
                  <a:pt x="0" y="132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874" name="Freeform 1497"/>
          <p:cNvSpPr/>
          <p:nvPr/>
        </p:nvSpPr>
        <p:spPr bwMode="auto">
          <a:xfrm>
            <a:off x="7536763" y="2734376"/>
            <a:ext cx="154756" cy="62222"/>
          </a:xfrm>
          <a:custGeom>
            <a:avLst/>
            <a:gdLst>
              <a:gd name="T0" fmla="*/ 112 w 114"/>
              <a:gd name="T1" fmla="*/ 9 h 46"/>
              <a:gd name="T2" fmla="*/ 113 w 114"/>
              <a:gd name="T3" fmla="*/ 5 h 46"/>
              <a:gd name="T4" fmla="*/ 110 w 114"/>
              <a:gd name="T5" fmla="*/ 4 h 46"/>
              <a:gd name="T6" fmla="*/ 29 w 114"/>
              <a:gd name="T7" fmla="*/ 27 h 46"/>
              <a:gd name="T8" fmla="*/ 29 w 114"/>
              <a:gd name="T9" fmla="*/ 27 h 46"/>
              <a:gd name="T10" fmla="*/ 0 w 114"/>
              <a:gd name="T11" fmla="*/ 46 h 46"/>
              <a:gd name="T12" fmla="*/ 37 w 114"/>
              <a:gd name="T13" fmla="*/ 42 h 46"/>
              <a:gd name="T14" fmla="*/ 112 w 114"/>
              <a:gd name="T15" fmla="*/ 9 h 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14" h="46">
                <a:moveTo>
                  <a:pt x="112" y="9"/>
                </a:moveTo>
                <a:cubicBezTo>
                  <a:pt x="113" y="7"/>
                  <a:pt x="114" y="6"/>
                  <a:pt x="113" y="5"/>
                </a:cubicBezTo>
                <a:cubicBezTo>
                  <a:pt x="113" y="4"/>
                  <a:pt x="111" y="4"/>
                  <a:pt x="110" y="4"/>
                </a:cubicBezTo>
                <a:cubicBezTo>
                  <a:pt x="97" y="0"/>
                  <a:pt x="50" y="13"/>
                  <a:pt x="29" y="27"/>
                </a:cubicBezTo>
                <a:cubicBezTo>
                  <a:pt x="29" y="27"/>
                  <a:pt x="29" y="27"/>
                  <a:pt x="29" y="27"/>
                </a:cubicBezTo>
                <a:cubicBezTo>
                  <a:pt x="20" y="34"/>
                  <a:pt x="10" y="40"/>
                  <a:pt x="0" y="46"/>
                </a:cubicBezTo>
                <a:cubicBezTo>
                  <a:pt x="12" y="43"/>
                  <a:pt x="24" y="42"/>
                  <a:pt x="37" y="42"/>
                </a:cubicBezTo>
                <a:cubicBezTo>
                  <a:pt x="64" y="39"/>
                  <a:pt x="105" y="20"/>
                  <a:pt x="112" y="9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875" name="Freeform 1498"/>
          <p:cNvSpPr/>
          <p:nvPr/>
        </p:nvSpPr>
        <p:spPr bwMode="auto">
          <a:xfrm>
            <a:off x="7536763" y="2837282"/>
            <a:ext cx="154756" cy="62222"/>
          </a:xfrm>
          <a:custGeom>
            <a:avLst/>
            <a:gdLst>
              <a:gd name="T0" fmla="*/ 29 w 114"/>
              <a:gd name="T1" fmla="*/ 19 h 46"/>
              <a:gd name="T2" fmla="*/ 29 w 114"/>
              <a:gd name="T3" fmla="*/ 19 h 46"/>
              <a:gd name="T4" fmla="*/ 110 w 114"/>
              <a:gd name="T5" fmla="*/ 42 h 46"/>
              <a:gd name="T6" fmla="*/ 113 w 114"/>
              <a:gd name="T7" fmla="*/ 40 h 46"/>
              <a:gd name="T8" fmla="*/ 112 w 114"/>
              <a:gd name="T9" fmla="*/ 37 h 46"/>
              <a:gd name="T10" fmla="*/ 37 w 114"/>
              <a:gd name="T11" fmla="*/ 4 h 46"/>
              <a:gd name="T12" fmla="*/ 0 w 114"/>
              <a:gd name="T13" fmla="*/ 0 h 46"/>
              <a:gd name="T14" fmla="*/ 29 w 114"/>
              <a:gd name="T15" fmla="*/ 19 h 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14" h="46">
                <a:moveTo>
                  <a:pt x="29" y="19"/>
                </a:moveTo>
                <a:cubicBezTo>
                  <a:pt x="29" y="19"/>
                  <a:pt x="29" y="19"/>
                  <a:pt x="29" y="19"/>
                </a:cubicBezTo>
                <a:cubicBezTo>
                  <a:pt x="50" y="33"/>
                  <a:pt x="97" y="46"/>
                  <a:pt x="110" y="42"/>
                </a:cubicBezTo>
                <a:cubicBezTo>
                  <a:pt x="111" y="42"/>
                  <a:pt x="113" y="41"/>
                  <a:pt x="113" y="40"/>
                </a:cubicBezTo>
                <a:cubicBezTo>
                  <a:pt x="114" y="40"/>
                  <a:pt x="113" y="38"/>
                  <a:pt x="112" y="37"/>
                </a:cubicBezTo>
                <a:cubicBezTo>
                  <a:pt x="105" y="26"/>
                  <a:pt x="64" y="7"/>
                  <a:pt x="37" y="4"/>
                </a:cubicBezTo>
                <a:cubicBezTo>
                  <a:pt x="24" y="4"/>
                  <a:pt x="12" y="2"/>
                  <a:pt x="0" y="0"/>
                </a:cubicBezTo>
                <a:cubicBezTo>
                  <a:pt x="10" y="6"/>
                  <a:pt x="20" y="12"/>
                  <a:pt x="29" y="19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876" name="Freeform 1501"/>
          <p:cNvSpPr/>
          <p:nvPr/>
        </p:nvSpPr>
        <p:spPr bwMode="auto">
          <a:xfrm>
            <a:off x="7337334" y="3172322"/>
            <a:ext cx="228146" cy="242506"/>
          </a:xfrm>
          <a:custGeom>
            <a:avLst/>
            <a:gdLst>
              <a:gd name="T0" fmla="*/ 168 w 168"/>
              <a:gd name="T1" fmla="*/ 132 h 179"/>
              <a:gd name="T2" fmla="*/ 131 w 168"/>
              <a:gd name="T3" fmla="*/ 80 h 179"/>
              <a:gd name="T4" fmla="*/ 129 w 168"/>
              <a:gd name="T5" fmla="*/ 78 h 179"/>
              <a:gd name="T6" fmla="*/ 131 w 168"/>
              <a:gd name="T7" fmla="*/ 76 h 179"/>
              <a:gd name="T8" fmla="*/ 150 w 168"/>
              <a:gd name="T9" fmla="*/ 66 h 179"/>
              <a:gd name="T10" fmla="*/ 61 w 168"/>
              <a:gd name="T11" fmla="*/ 2 h 179"/>
              <a:gd name="T12" fmla="*/ 59 w 168"/>
              <a:gd name="T13" fmla="*/ 12 h 179"/>
              <a:gd name="T14" fmla="*/ 129 w 168"/>
              <a:gd name="T15" fmla="*/ 62 h 179"/>
              <a:gd name="T16" fmla="*/ 128 w 168"/>
              <a:gd name="T17" fmla="*/ 65 h 179"/>
              <a:gd name="T18" fmla="*/ 109 w 168"/>
              <a:gd name="T19" fmla="*/ 77 h 179"/>
              <a:gd name="T20" fmla="*/ 140 w 168"/>
              <a:gd name="T21" fmla="*/ 119 h 179"/>
              <a:gd name="T22" fmla="*/ 139 w 168"/>
              <a:gd name="T23" fmla="*/ 122 h 179"/>
              <a:gd name="T24" fmla="*/ 87 w 168"/>
              <a:gd name="T25" fmla="*/ 129 h 179"/>
              <a:gd name="T26" fmla="*/ 92 w 168"/>
              <a:gd name="T27" fmla="*/ 152 h 179"/>
              <a:gd name="T28" fmla="*/ 91 w 168"/>
              <a:gd name="T29" fmla="*/ 154 h 179"/>
              <a:gd name="T30" fmla="*/ 6 w 168"/>
              <a:gd name="T31" fmla="*/ 140 h 179"/>
              <a:gd name="T32" fmla="*/ 0 w 168"/>
              <a:gd name="T33" fmla="*/ 149 h 179"/>
              <a:gd name="T34" fmla="*/ 108 w 168"/>
              <a:gd name="T35" fmla="*/ 166 h 179"/>
              <a:gd name="T36" fmla="*/ 102 w 168"/>
              <a:gd name="T37" fmla="*/ 146 h 179"/>
              <a:gd name="T38" fmla="*/ 102 w 168"/>
              <a:gd name="T39" fmla="*/ 143 h 179"/>
              <a:gd name="T40" fmla="*/ 105 w 168"/>
              <a:gd name="T41" fmla="*/ 143 h 179"/>
              <a:gd name="T42" fmla="*/ 168 w 168"/>
              <a:gd name="T43" fmla="*/ 132 h 1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168" h="179">
                <a:moveTo>
                  <a:pt x="168" y="132"/>
                </a:moveTo>
                <a:cubicBezTo>
                  <a:pt x="165" y="123"/>
                  <a:pt x="149" y="86"/>
                  <a:pt x="131" y="80"/>
                </a:cubicBezTo>
                <a:cubicBezTo>
                  <a:pt x="130" y="80"/>
                  <a:pt x="129" y="79"/>
                  <a:pt x="129" y="78"/>
                </a:cubicBezTo>
                <a:cubicBezTo>
                  <a:pt x="129" y="77"/>
                  <a:pt x="130" y="76"/>
                  <a:pt x="131" y="76"/>
                </a:cubicBezTo>
                <a:cubicBezTo>
                  <a:pt x="135" y="75"/>
                  <a:pt x="145" y="69"/>
                  <a:pt x="150" y="66"/>
                </a:cubicBezTo>
                <a:cubicBezTo>
                  <a:pt x="142" y="55"/>
                  <a:pt x="102" y="0"/>
                  <a:pt x="61" y="2"/>
                </a:cubicBezTo>
                <a:cubicBezTo>
                  <a:pt x="61" y="5"/>
                  <a:pt x="60" y="9"/>
                  <a:pt x="59" y="12"/>
                </a:cubicBezTo>
                <a:cubicBezTo>
                  <a:pt x="92" y="12"/>
                  <a:pt x="127" y="60"/>
                  <a:pt x="129" y="62"/>
                </a:cubicBezTo>
                <a:cubicBezTo>
                  <a:pt x="129" y="63"/>
                  <a:pt x="129" y="64"/>
                  <a:pt x="128" y="65"/>
                </a:cubicBezTo>
                <a:cubicBezTo>
                  <a:pt x="128" y="65"/>
                  <a:pt x="118" y="74"/>
                  <a:pt x="109" y="77"/>
                </a:cubicBezTo>
                <a:cubicBezTo>
                  <a:pt x="127" y="87"/>
                  <a:pt x="139" y="117"/>
                  <a:pt x="140" y="119"/>
                </a:cubicBezTo>
                <a:cubicBezTo>
                  <a:pt x="140" y="120"/>
                  <a:pt x="140" y="121"/>
                  <a:pt x="139" y="122"/>
                </a:cubicBezTo>
                <a:cubicBezTo>
                  <a:pt x="137" y="122"/>
                  <a:pt x="107" y="135"/>
                  <a:pt x="87" y="129"/>
                </a:cubicBezTo>
                <a:cubicBezTo>
                  <a:pt x="91" y="138"/>
                  <a:pt x="92" y="151"/>
                  <a:pt x="92" y="152"/>
                </a:cubicBezTo>
                <a:cubicBezTo>
                  <a:pt x="93" y="153"/>
                  <a:pt x="92" y="154"/>
                  <a:pt x="91" y="154"/>
                </a:cubicBezTo>
                <a:cubicBezTo>
                  <a:pt x="88" y="155"/>
                  <a:pt x="29" y="164"/>
                  <a:pt x="6" y="140"/>
                </a:cubicBezTo>
                <a:cubicBezTo>
                  <a:pt x="5" y="143"/>
                  <a:pt x="2" y="146"/>
                  <a:pt x="0" y="149"/>
                </a:cubicBezTo>
                <a:cubicBezTo>
                  <a:pt x="28" y="179"/>
                  <a:pt x="95" y="169"/>
                  <a:pt x="108" y="166"/>
                </a:cubicBezTo>
                <a:cubicBezTo>
                  <a:pt x="107" y="160"/>
                  <a:pt x="104" y="149"/>
                  <a:pt x="102" y="146"/>
                </a:cubicBezTo>
                <a:cubicBezTo>
                  <a:pt x="101" y="145"/>
                  <a:pt x="101" y="144"/>
                  <a:pt x="102" y="143"/>
                </a:cubicBezTo>
                <a:cubicBezTo>
                  <a:pt x="103" y="142"/>
                  <a:pt x="104" y="142"/>
                  <a:pt x="105" y="143"/>
                </a:cubicBezTo>
                <a:cubicBezTo>
                  <a:pt x="122" y="152"/>
                  <a:pt x="159" y="136"/>
                  <a:pt x="168" y="132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877" name="Freeform 1573"/>
          <p:cNvSpPr/>
          <p:nvPr/>
        </p:nvSpPr>
        <p:spPr bwMode="auto">
          <a:xfrm>
            <a:off x="7153063" y="1761962"/>
            <a:ext cx="75783" cy="147578"/>
          </a:xfrm>
          <a:custGeom>
            <a:avLst/>
            <a:gdLst>
              <a:gd name="T0" fmla="*/ 53 w 56"/>
              <a:gd name="T1" fmla="*/ 3 h 109"/>
              <a:gd name="T2" fmla="*/ 51 w 56"/>
              <a:gd name="T3" fmla="*/ 0 h 109"/>
              <a:gd name="T4" fmla="*/ 48 w 56"/>
              <a:gd name="T5" fmla="*/ 1 h 109"/>
              <a:gd name="T6" fmla="*/ 7 w 56"/>
              <a:gd name="T7" fmla="*/ 75 h 109"/>
              <a:gd name="T8" fmla="*/ 7 w 56"/>
              <a:gd name="T9" fmla="*/ 75 h 109"/>
              <a:gd name="T10" fmla="*/ 0 w 56"/>
              <a:gd name="T11" fmla="*/ 109 h 109"/>
              <a:gd name="T12" fmla="*/ 22 w 56"/>
              <a:gd name="T13" fmla="*/ 80 h 109"/>
              <a:gd name="T14" fmla="*/ 53 w 56"/>
              <a:gd name="T15" fmla="*/ 3 h 1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56" h="109">
                <a:moveTo>
                  <a:pt x="53" y="3"/>
                </a:moveTo>
                <a:cubicBezTo>
                  <a:pt x="53" y="2"/>
                  <a:pt x="52" y="1"/>
                  <a:pt x="51" y="0"/>
                </a:cubicBezTo>
                <a:cubicBezTo>
                  <a:pt x="50" y="0"/>
                  <a:pt x="49" y="0"/>
                  <a:pt x="48" y="1"/>
                </a:cubicBezTo>
                <a:cubicBezTo>
                  <a:pt x="36" y="8"/>
                  <a:pt x="12" y="50"/>
                  <a:pt x="7" y="75"/>
                </a:cubicBezTo>
                <a:cubicBezTo>
                  <a:pt x="7" y="75"/>
                  <a:pt x="7" y="75"/>
                  <a:pt x="7" y="75"/>
                </a:cubicBezTo>
                <a:cubicBezTo>
                  <a:pt x="5" y="86"/>
                  <a:pt x="3" y="98"/>
                  <a:pt x="0" y="109"/>
                </a:cubicBezTo>
                <a:cubicBezTo>
                  <a:pt x="6" y="99"/>
                  <a:pt x="14" y="89"/>
                  <a:pt x="22" y="80"/>
                </a:cubicBezTo>
                <a:cubicBezTo>
                  <a:pt x="40" y="59"/>
                  <a:pt x="56" y="16"/>
                  <a:pt x="53" y="3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878" name="Freeform 166"/>
          <p:cNvSpPr/>
          <p:nvPr/>
        </p:nvSpPr>
        <p:spPr bwMode="auto">
          <a:xfrm>
            <a:off x="5602312" y="2537337"/>
            <a:ext cx="60626" cy="32707"/>
          </a:xfrm>
          <a:custGeom>
            <a:avLst/>
            <a:gdLst>
              <a:gd name="T0" fmla="*/ 44 w 45"/>
              <a:gd name="T1" fmla="*/ 19 h 24"/>
              <a:gd name="T2" fmla="*/ 44 w 45"/>
              <a:gd name="T3" fmla="*/ 14 h 24"/>
              <a:gd name="T4" fmla="*/ 0 w 45"/>
              <a:gd name="T5" fmla="*/ 0 h 24"/>
              <a:gd name="T6" fmla="*/ 41 w 45"/>
              <a:gd name="T7" fmla="*/ 22 h 24"/>
              <a:gd name="T8" fmla="*/ 44 w 45"/>
              <a:gd name="T9" fmla="*/ 19 h 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5" h="24">
                <a:moveTo>
                  <a:pt x="44" y="19"/>
                </a:moveTo>
                <a:cubicBezTo>
                  <a:pt x="45" y="17"/>
                  <a:pt x="45" y="15"/>
                  <a:pt x="44" y="14"/>
                </a:cubicBezTo>
                <a:cubicBezTo>
                  <a:pt x="39" y="6"/>
                  <a:pt x="14" y="2"/>
                  <a:pt x="0" y="0"/>
                </a:cubicBezTo>
                <a:cubicBezTo>
                  <a:pt x="10" y="9"/>
                  <a:pt x="31" y="24"/>
                  <a:pt x="41" y="22"/>
                </a:cubicBezTo>
                <a:cubicBezTo>
                  <a:pt x="42" y="22"/>
                  <a:pt x="44" y="21"/>
                  <a:pt x="44" y="19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879" name="Freeform 172"/>
          <p:cNvSpPr/>
          <p:nvPr/>
        </p:nvSpPr>
        <p:spPr bwMode="auto">
          <a:xfrm>
            <a:off x="5381346" y="3689236"/>
            <a:ext cx="51053" cy="190654"/>
          </a:xfrm>
          <a:custGeom>
            <a:avLst/>
            <a:gdLst>
              <a:gd name="T0" fmla="*/ 15 w 38"/>
              <a:gd name="T1" fmla="*/ 141 h 141"/>
              <a:gd name="T2" fmla="*/ 17 w 38"/>
              <a:gd name="T3" fmla="*/ 140 h 141"/>
              <a:gd name="T4" fmla="*/ 38 w 38"/>
              <a:gd name="T5" fmla="*/ 17 h 141"/>
              <a:gd name="T6" fmla="*/ 38 w 38"/>
              <a:gd name="T7" fmla="*/ 0 h 141"/>
              <a:gd name="T8" fmla="*/ 30 w 38"/>
              <a:gd name="T9" fmla="*/ 5 h 141"/>
              <a:gd name="T10" fmla="*/ 24 w 38"/>
              <a:gd name="T11" fmla="*/ 5 h 141"/>
              <a:gd name="T12" fmla="*/ 10 w 38"/>
              <a:gd name="T13" fmla="*/ 136 h 141"/>
              <a:gd name="T14" fmla="*/ 15 w 38"/>
              <a:gd name="T15" fmla="*/ 141 h 1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38" h="141">
                <a:moveTo>
                  <a:pt x="15" y="141"/>
                </a:moveTo>
                <a:cubicBezTo>
                  <a:pt x="15" y="141"/>
                  <a:pt x="16" y="141"/>
                  <a:pt x="17" y="140"/>
                </a:cubicBezTo>
                <a:cubicBezTo>
                  <a:pt x="29" y="130"/>
                  <a:pt x="38" y="63"/>
                  <a:pt x="38" y="17"/>
                </a:cubicBezTo>
                <a:cubicBezTo>
                  <a:pt x="37" y="11"/>
                  <a:pt x="37" y="5"/>
                  <a:pt x="38" y="0"/>
                </a:cubicBezTo>
                <a:cubicBezTo>
                  <a:pt x="36" y="2"/>
                  <a:pt x="33" y="4"/>
                  <a:pt x="30" y="5"/>
                </a:cubicBezTo>
                <a:cubicBezTo>
                  <a:pt x="28" y="5"/>
                  <a:pt x="26" y="5"/>
                  <a:pt x="24" y="5"/>
                </a:cubicBezTo>
                <a:cubicBezTo>
                  <a:pt x="3" y="51"/>
                  <a:pt x="0" y="117"/>
                  <a:pt x="10" y="136"/>
                </a:cubicBezTo>
                <a:cubicBezTo>
                  <a:pt x="11" y="138"/>
                  <a:pt x="13" y="141"/>
                  <a:pt x="15" y="141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880" name="Freeform 173"/>
          <p:cNvSpPr/>
          <p:nvPr/>
        </p:nvSpPr>
        <p:spPr bwMode="auto">
          <a:xfrm>
            <a:off x="5211434" y="3658923"/>
            <a:ext cx="191451" cy="50256"/>
          </a:xfrm>
          <a:custGeom>
            <a:avLst/>
            <a:gdLst>
              <a:gd name="T0" fmla="*/ 136 w 141"/>
              <a:gd name="T1" fmla="*/ 8 h 37"/>
              <a:gd name="T2" fmla="*/ 141 w 141"/>
              <a:gd name="T3" fmla="*/ 0 h 37"/>
              <a:gd name="T4" fmla="*/ 124 w 141"/>
              <a:gd name="T5" fmla="*/ 0 h 37"/>
              <a:gd name="T6" fmla="*/ 34 w 141"/>
              <a:gd name="T7" fmla="*/ 9 h 37"/>
              <a:gd name="T8" fmla="*/ 34 w 141"/>
              <a:gd name="T9" fmla="*/ 9 h 37"/>
              <a:gd name="T10" fmla="*/ 34 w 141"/>
              <a:gd name="T11" fmla="*/ 9 h 37"/>
              <a:gd name="T12" fmla="*/ 1 w 141"/>
              <a:gd name="T13" fmla="*/ 21 h 37"/>
              <a:gd name="T14" fmla="*/ 0 w 141"/>
              <a:gd name="T15" fmla="*/ 23 h 37"/>
              <a:gd name="T16" fmla="*/ 5 w 141"/>
              <a:gd name="T17" fmla="*/ 28 h 37"/>
              <a:gd name="T18" fmla="*/ 136 w 141"/>
              <a:gd name="T19" fmla="*/ 14 h 37"/>
              <a:gd name="T20" fmla="*/ 136 w 141"/>
              <a:gd name="T21" fmla="*/ 8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141" h="37">
                <a:moveTo>
                  <a:pt x="136" y="8"/>
                </a:moveTo>
                <a:cubicBezTo>
                  <a:pt x="137" y="5"/>
                  <a:pt x="139" y="2"/>
                  <a:pt x="141" y="0"/>
                </a:cubicBezTo>
                <a:cubicBezTo>
                  <a:pt x="135" y="1"/>
                  <a:pt x="130" y="1"/>
                  <a:pt x="124" y="0"/>
                </a:cubicBezTo>
                <a:cubicBezTo>
                  <a:pt x="96" y="0"/>
                  <a:pt x="60" y="3"/>
                  <a:pt x="34" y="9"/>
                </a:cubicBezTo>
                <a:cubicBezTo>
                  <a:pt x="34" y="9"/>
                  <a:pt x="34" y="9"/>
                  <a:pt x="34" y="9"/>
                </a:cubicBezTo>
                <a:cubicBezTo>
                  <a:pt x="34" y="9"/>
                  <a:pt x="34" y="9"/>
                  <a:pt x="34" y="9"/>
                </a:cubicBezTo>
                <a:cubicBezTo>
                  <a:pt x="17" y="12"/>
                  <a:pt x="5" y="16"/>
                  <a:pt x="1" y="21"/>
                </a:cubicBezTo>
                <a:cubicBezTo>
                  <a:pt x="0" y="22"/>
                  <a:pt x="0" y="23"/>
                  <a:pt x="0" y="23"/>
                </a:cubicBezTo>
                <a:cubicBezTo>
                  <a:pt x="0" y="25"/>
                  <a:pt x="3" y="27"/>
                  <a:pt x="5" y="28"/>
                </a:cubicBezTo>
                <a:cubicBezTo>
                  <a:pt x="24" y="37"/>
                  <a:pt x="90" y="35"/>
                  <a:pt x="136" y="14"/>
                </a:cubicBezTo>
                <a:cubicBezTo>
                  <a:pt x="136" y="12"/>
                  <a:pt x="136" y="10"/>
                  <a:pt x="136" y="8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881" name="Freeform 179"/>
          <p:cNvSpPr/>
          <p:nvPr/>
        </p:nvSpPr>
        <p:spPr bwMode="auto">
          <a:xfrm>
            <a:off x="5517755" y="3283200"/>
            <a:ext cx="290368" cy="290368"/>
          </a:xfrm>
          <a:custGeom>
            <a:avLst/>
            <a:gdLst>
              <a:gd name="T0" fmla="*/ 214 w 214"/>
              <a:gd name="T1" fmla="*/ 14 h 214"/>
              <a:gd name="T2" fmla="*/ 206 w 214"/>
              <a:gd name="T3" fmla="*/ 8 h 214"/>
              <a:gd name="T4" fmla="*/ 200 w 214"/>
              <a:gd name="T5" fmla="*/ 0 h 214"/>
              <a:gd name="T6" fmla="*/ 0 w 214"/>
              <a:gd name="T7" fmla="*/ 214 h 214"/>
              <a:gd name="T8" fmla="*/ 214 w 214"/>
              <a:gd name="T9" fmla="*/ 14 h 2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14" h="214">
                <a:moveTo>
                  <a:pt x="214" y="14"/>
                </a:moveTo>
                <a:cubicBezTo>
                  <a:pt x="211" y="13"/>
                  <a:pt x="208" y="11"/>
                  <a:pt x="206" y="8"/>
                </a:cubicBezTo>
                <a:cubicBezTo>
                  <a:pt x="203" y="6"/>
                  <a:pt x="201" y="3"/>
                  <a:pt x="200" y="0"/>
                </a:cubicBezTo>
                <a:cubicBezTo>
                  <a:pt x="83" y="71"/>
                  <a:pt x="15" y="186"/>
                  <a:pt x="0" y="214"/>
                </a:cubicBezTo>
                <a:cubicBezTo>
                  <a:pt x="28" y="199"/>
                  <a:pt x="143" y="130"/>
                  <a:pt x="214" y="14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882" name="Freeform 217"/>
          <p:cNvSpPr/>
          <p:nvPr/>
        </p:nvSpPr>
        <p:spPr bwMode="auto">
          <a:xfrm>
            <a:off x="5261692" y="3683648"/>
            <a:ext cx="146779" cy="146780"/>
          </a:xfrm>
          <a:custGeom>
            <a:avLst/>
            <a:gdLst>
              <a:gd name="T0" fmla="*/ 5 w 108"/>
              <a:gd name="T1" fmla="*/ 107 h 108"/>
              <a:gd name="T2" fmla="*/ 108 w 108"/>
              <a:gd name="T3" fmla="*/ 7 h 108"/>
              <a:gd name="T4" fmla="*/ 104 w 108"/>
              <a:gd name="T5" fmla="*/ 4 h 108"/>
              <a:gd name="T6" fmla="*/ 101 w 108"/>
              <a:gd name="T7" fmla="*/ 0 h 108"/>
              <a:gd name="T8" fmla="*/ 0 w 108"/>
              <a:gd name="T9" fmla="*/ 103 h 108"/>
              <a:gd name="T10" fmla="*/ 5 w 108"/>
              <a:gd name="T11" fmla="*/ 107 h 1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08" h="108">
                <a:moveTo>
                  <a:pt x="5" y="107"/>
                </a:moveTo>
                <a:cubicBezTo>
                  <a:pt x="27" y="104"/>
                  <a:pt x="86" y="52"/>
                  <a:pt x="108" y="7"/>
                </a:cubicBezTo>
                <a:cubicBezTo>
                  <a:pt x="107" y="6"/>
                  <a:pt x="105" y="5"/>
                  <a:pt x="104" y="4"/>
                </a:cubicBezTo>
                <a:cubicBezTo>
                  <a:pt x="103" y="3"/>
                  <a:pt x="102" y="1"/>
                  <a:pt x="101" y="0"/>
                </a:cubicBezTo>
                <a:cubicBezTo>
                  <a:pt x="56" y="22"/>
                  <a:pt x="4" y="81"/>
                  <a:pt x="0" y="103"/>
                </a:cubicBezTo>
                <a:cubicBezTo>
                  <a:pt x="0" y="107"/>
                  <a:pt x="1" y="108"/>
                  <a:pt x="5" y="107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883" name="Freeform 221"/>
          <p:cNvSpPr/>
          <p:nvPr/>
        </p:nvSpPr>
        <p:spPr bwMode="auto">
          <a:xfrm>
            <a:off x="5602316" y="3062230"/>
            <a:ext cx="60626" cy="32707"/>
          </a:xfrm>
          <a:custGeom>
            <a:avLst/>
            <a:gdLst>
              <a:gd name="T0" fmla="*/ 44 w 45"/>
              <a:gd name="T1" fmla="*/ 6 h 24"/>
              <a:gd name="T2" fmla="*/ 41 w 45"/>
              <a:gd name="T3" fmla="*/ 3 h 24"/>
              <a:gd name="T4" fmla="*/ 0 w 45"/>
              <a:gd name="T5" fmla="*/ 24 h 24"/>
              <a:gd name="T6" fmla="*/ 44 w 45"/>
              <a:gd name="T7" fmla="*/ 11 h 24"/>
              <a:gd name="T8" fmla="*/ 44 w 45"/>
              <a:gd name="T9" fmla="*/ 6 h 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5" h="24">
                <a:moveTo>
                  <a:pt x="44" y="6"/>
                </a:moveTo>
                <a:cubicBezTo>
                  <a:pt x="44" y="4"/>
                  <a:pt x="42" y="3"/>
                  <a:pt x="41" y="3"/>
                </a:cubicBezTo>
                <a:cubicBezTo>
                  <a:pt x="31" y="0"/>
                  <a:pt x="10" y="16"/>
                  <a:pt x="0" y="24"/>
                </a:cubicBezTo>
                <a:cubicBezTo>
                  <a:pt x="14" y="23"/>
                  <a:pt x="39" y="19"/>
                  <a:pt x="44" y="11"/>
                </a:cubicBezTo>
                <a:cubicBezTo>
                  <a:pt x="45" y="9"/>
                  <a:pt x="45" y="8"/>
                  <a:pt x="44" y="6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884" name="Freeform 223"/>
          <p:cNvSpPr/>
          <p:nvPr/>
        </p:nvSpPr>
        <p:spPr bwMode="auto">
          <a:xfrm>
            <a:off x="5581575" y="3288780"/>
            <a:ext cx="126040" cy="48660"/>
          </a:xfrm>
          <a:custGeom>
            <a:avLst/>
            <a:gdLst>
              <a:gd name="T0" fmla="*/ 55 w 93"/>
              <a:gd name="T1" fmla="*/ 4 h 36"/>
              <a:gd name="T2" fmla="*/ 0 w 93"/>
              <a:gd name="T3" fmla="*/ 36 h 36"/>
              <a:gd name="T4" fmla="*/ 67 w 93"/>
              <a:gd name="T5" fmla="*/ 18 h 36"/>
              <a:gd name="T6" fmla="*/ 67 w 93"/>
              <a:gd name="T7" fmla="*/ 18 h 36"/>
              <a:gd name="T8" fmla="*/ 93 w 93"/>
              <a:gd name="T9" fmla="*/ 0 h 36"/>
              <a:gd name="T10" fmla="*/ 55 w 93"/>
              <a:gd name="T11" fmla="*/ 4 h 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93" h="36">
                <a:moveTo>
                  <a:pt x="55" y="4"/>
                </a:moveTo>
                <a:cubicBezTo>
                  <a:pt x="36" y="11"/>
                  <a:pt x="11" y="28"/>
                  <a:pt x="0" y="36"/>
                </a:cubicBezTo>
                <a:cubicBezTo>
                  <a:pt x="14" y="35"/>
                  <a:pt x="46" y="31"/>
                  <a:pt x="67" y="18"/>
                </a:cubicBezTo>
                <a:cubicBezTo>
                  <a:pt x="67" y="18"/>
                  <a:pt x="67" y="18"/>
                  <a:pt x="67" y="18"/>
                </a:cubicBezTo>
                <a:cubicBezTo>
                  <a:pt x="76" y="12"/>
                  <a:pt x="84" y="6"/>
                  <a:pt x="93" y="0"/>
                </a:cubicBezTo>
                <a:cubicBezTo>
                  <a:pt x="80" y="3"/>
                  <a:pt x="67" y="4"/>
                  <a:pt x="55" y="4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885" name="Freeform 281"/>
          <p:cNvSpPr/>
          <p:nvPr/>
        </p:nvSpPr>
        <p:spPr bwMode="auto">
          <a:xfrm>
            <a:off x="7146691" y="3658918"/>
            <a:ext cx="190654" cy="50256"/>
          </a:xfrm>
          <a:custGeom>
            <a:avLst/>
            <a:gdLst>
              <a:gd name="T0" fmla="*/ 141 w 141"/>
              <a:gd name="T1" fmla="*/ 23 h 37"/>
              <a:gd name="T2" fmla="*/ 140 w 141"/>
              <a:gd name="T3" fmla="*/ 21 h 37"/>
              <a:gd name="T4" fmla="*/ 17 w 141"/>
              <a:gd name="T5" fmla="*/ 0 h 37"/>
              <a:gd name="T6" fmla="*/ 0 w 141"/>
              <a:gd name="T7" fmla="*/ 0 h 37"/>
              <a:gd name="T8" fmla="*/ 5 w 141"/>
              <a:gd name="T9" fmla="*/ 8 h 37"/>
              <a:gd name="T10" fmla="*/ 5 w 141"/>
              <a:gd name="T11" fmla="*/ 14 h 37"/>
              <a:gd name="T12" fmla="*/ 136 w 141"/>
              <a:gd name="T13" fmla="*/ 28 h 37"/>
              <a:gd name="T14" fmla="*/ 141 w 141"/>
              <a:gd name="T15" fmla="*/ 23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41" h="37">
                <a:moveTo>
                  <a:pt x="141" y="23"/>
                </a:moveTo>
                <a:cubicBezTo>
                  <a:pt x="141" y="23"/>
                  <a:pt x="141" y="22"/>
                  <a:pt x="140" y="21"/>
                </a:cubicBezTo>
                <a:cubicBezTo>
                  <a:pt x="130" y="8"/>
                  <a:pt x="63" y="0"/>
                  <a:pt x="17" y="0"/>
                </a:cubicBezTo>
                <a:cubicBezTo>
                  <a:pt x="11" y="1"/>
                  <a:pt x="6" y="1"/>
                  <a:pt x="0" y="0"/>
                </a:cubicBezTo>
                <a:cubicBezTo>
                  <a:pt x="2" y="2"/>
                  <a:pt x="4" y="5"/>
                  <a:pt x="5" y="8"/>
                </a:cubicBezTo>
                <a:cubicBezTo>
                  <a:pt x="5" y="10"/>
                  <a:pt x="5" y="12"/>
                  <a:pt x="5" y="14"/>
                </a:cubicBezTo>
                <a:cubicBezTo>
                  <a:pt x="51" y="35"/>
                  <a:pt x="117" y="37"/>
                  <a:pt x="136" y="28"/>
                </a:cubicBezTo>
                <a:cubicBezTo>
                  <a:pt x="138" y="27"/>
                  <a:pt x="141" y="25"/>
                  <a:pt x="141" y="23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886" name="Freeform 282"/>
          <p:cNvSpPr/>
          <p:nvPr/>
        </p:nvSpPr>
        <p:spPr bwMode="auto">
          <a:xfrm>
            <a:off x="7116378" y="3689232"/>
            <a:ext cx="51851" cy="190654"/>
          </a:xfrm>
          <a:custGeom>
            <a:avLst/>
            <a:gdLst>
              <a:gd name="T0" fmla="*/ 8 w 38"/>
              <a:gd name="T1" fmla="*/ 5 h 141"/>
              <a:gd name="T2" fmla="*/ 0 w 38"/>
              <a:gd name="T3" fmla="*/ 0 h 141"/>
              <a:gd name="T4" fmla="*/ 0 w 38"/>
              <a:gd name="T5" fmla="*/ 17 h 141"/>
              <a:gd name="T6" fmla="*/ 9 w 38"/>
              <a:gd name="T7" fmla="*/ 107 h 141"/>
              <a:gd name="T8" fmla="*/ 9 w 38"/>
              <a:gd name="T9" fmla="*/ 107 h 141"/>
              <a:gd name="T10" fmla="*/ 9 w 38"/>
              <a:gd name="T11" fmla="*/ 107 h 141"/>
              <a:gd name="T12" fmla="*/ 21 w 38"/>
              <a:gd name="T13" fmla="*/ 140 h 141"/>
              <a:gd name="T14" fmla="*/ 23 w 38"/>
              <a:gd name="T15" fmla="*/ 141 h 141"/>
              <a:gd name="T16" fmla="*/ 28 w 38"/>
              <a:gd name="T17" fmla="*/ 136 h 141"/>
              <a:gd name="T18" fmla="*/ 14 w 38"/>
              <a:gd name="T19" fmla="*/ 5 h 141"/>
              <a:gd name="T20" fmla="*/ 8 w 38"/>
              <a:gd name="T21" fmla="*/ 5 h 1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8" h="141">
                <a:moveTo>
                  <a:pt x="8" y="5"/>
                </a:moveTo>
                <a:cubicBezTo>
                  <a:pt x="5" y="4"/>
                  <a:pt x="2" y="2"/>
                  <a:pt x="0" y="0"/>
                </a:cubicBezTo>
                <a:cubicBezTo>
                  <a:pt x="1" y="5"/>
                  <a:pt x="1" y="11"/>
                  <a:pt x="0" y="17"/>
                </a:cubicBezTo>
                <a:cubicBezTo>
                  <a:pt x="0" y="45"/>
                  <a:pt x="4" y="81"/>
                  <a:pt x="9" y="107"/>
                </a:cubicBezTo>
                <a:cubicBezTo>
                  <a:pt x="9" y="107"/>
                  <a:pt x="9" y="107"/>
                  <a:pt x="9" y="107"/>
                </a:cubicBezTo>
                <a:cubicBezTo>
                  <a:pt x="9" y="107"/>
                  <a:pt x="9" y="107"/>
                  <a:pt x="9" y="107"/>
                </a:cubicBezTo>
                <a:cubicBezTo>
                  <a:pt x="12" y="124"/>
                  <a:pt x="16" y="136"/>
                  <a:pt x="21" y="140"/>
                </a:cubicBezTo>
                <a:cubicBezTo>
                  <a:pt x="22" y="141"/>
                  <a:pt x="23" y="141"/>
                  <a:pt x="23" y="141"/>
                </a:cubicBezTo>
                <a:cubicBezTo>
                  <a:pt x="25" y="141"/>
                  <a:pt x="27" y="138"/>
                  <a:pt x="28" y="136"/>
                </a:cubicBezTo>
                <a:cubicBezTo>
                  <a:pt x="38" y="117"/>
                  <a:pt x="35" y="51"/>
                  <a:pt x="14" y="5"/>
                </a:cubicBezTo>
                <a:cubicBezTo>
                  <a:pt x="12" y="5"/>
                  <a:pt x="10" y="5"/>
                  <a:pt x="8" y="5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887" name="Freeform 325"/>
          <p:cNvSpPr/>
          <p:nvPr/>
        </p:nvSpPr>
        <p:spPr bwMode="auto">
          <a:xfrm>
            <a:off x="7141108" y="3683648"/>
            <a:ext cx="145982" cy="146780"/>
          </a:xfrm>
          <a:custGeom>
            <a:avLst/>
            <a:gdLst>
              <a:gd name="T0" fmla="*/ 108 w 108"/>
              <a:gd name="T1" fmla="*/ 103 h 108"/>
              <a:gd name="T2" fmla="*/ 7 w 108"/>
              <a:gd name="T3" fmla="*/ 0 h 108"/>
              <a:gd name="T4" fmla="*/ 4 w 108"/>
              <a:gd name="T5" fmla="*/ 4 h 108"/>
              <a:gd name="T6" fmla="*/ 0 w 108"/>
              <a:gd name="T7" fmla="*/ 7 h 108"/>
              <a:gd name="T8" fmla="*/ 103 w 108"/>
              <a:gd name="T9" fmla="*/ 107 h 108"/>
              <a:gd name="T10" fmla="*/ 108 w 108"/>
              <a:gd name="T11" fmla="*/ 103 h 1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08" h="108">
                <a:moveTo>
                  <a:pt x="108" y="103"/>
                </a:moveTo>
                <a:cubicBezTo>
                  <a:pt x="104" y="81"/>
                  <a:pt x="52" y="22"/>
                  <a:pt x="7" y="0"/>
                </a:cubicBezTo>
                <a:cubicBezTo>
                  <a:pt x="6" y="1"/>
                  <a:pt x="5" y="3"/>
                  <a:pt x="4" y="4"/>
                </a:cubicBezTo>
                <a:cubicBezTo>
                  <a:pt x="3" y="5"/>
                  <a:pt x="1" y="6"/>
                  <a:pt x="0" y="7"/>
                </a:cubicBezTo>
                <a:cubicBezTo>
                  <a:pt x="22" y="52"/>
                  <a:pt x="81" y="104"/>
                  <a:pt x="103" y="107"/>
                </a:cubicBezTo>
                <a:cubicBezTo>
                  <a:pt x="107" y="108"/>
                  <a:pt x="108" y="107"/>
                  <a:pt x="108" y="103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888" name="Freeform 330"/>
          <p:cNvSpPr/>
          <p:nvPr/>
        </p:nvSpPr>
        <p:spPr bwMode="auto">
          <a:xfrm>
            <a:off x="6841168" y="3288780"/>
            <a:ext cx="126040" cy="48660"/>
          </a:xfrm>
          <a:custGeom>
            <a:avLst/>
            <a:gdLst>
              <a:gd name="T0" fmla="*/ 93 w 93"/>
              <a:gd name="T1" fmla="*/ 36 h 36"/>
              <a:gd name="T2" fmla="*/ 38 w 93"/>
              <a:gd name="T3" fmla="*/ 4 h 36"/>
              <a:gd name="T4" fmla="*/ 38 w 93"/>
              <a:gd name="T5" fmla="*/ 4 h 36"/>
              <a:gd name="T6" fmla="*/ 0 w 93"/>
              <a:gd name="T7" fmla="*/ 0 h 36"/>
              <a:gd name="T8" fmla="*/ 26 w 93"/>
              <a:gd name="T9" fmla="*/ 18 h 36"/>
              <a:gd name="T10" fmla="*/ 26 w 93"/>
              <a:gd name="T11" fmla="*/ 18 h 36"/>
              <a:gd name="T12" fmla="*/ 93 w 93"/>
              <a:gd name="T13" fmla="*/ 36 h 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93" h="36">
                <a:moveTo>
                  <a:pt x="93" y="36"/>
                </a:moveTo>
                <a:cubicBezTo>
                  <a:pt x="82" y="28"/>
                  <a:pt x="57" y="11"/>
                  <a:pt x="38" y="4"/>
                </a:cubicBezTo>
                <a:cubicBezTo>
                  <a:pt x="38" y="4"/>
                  <a:pt x="38" y="4"/>
                  <a:pt x="38" y="4"/>
                </a:cubicBezTo>
                <a:cubicBezTo>
                  <a:pt x="26" y="4"/>
                  <a:pt x="13" y="3"/>
                  <a:pt x="0" y="0"/>
                </a:cubicBezTo>
                <a:cubicBezTo>
                  <a:pt x="9" y="6"/>
                  <a:pt x="17" y="12"/>
                  <a:pt x="26" y="18"/>
                </a:cubicBezTo>
                <a:cubicBezTo>
                  <a:pt x="26" y="18"/>
                  <a:pt x="26" y="18"/>
                  <a:pt x="26" y="18"/>
                </a:cubicBezTo>
                <a:cubicBezTo>
                  <a:pt x="47" y="31"/>
                  <a:pt x="79" y="35"/>
                  <a:pt x="93" y="36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889" name="Freeform 383"/>
          <p:cNvSpPr/>
          <p:nvPr/>
        </p:nvSpPr>
        <p:spPr bwMode="auto">
          <a:xfrm>
            <a:off x="6885840" y="3062230"/>
            <a:ext cx="61424" cy="32707"/>
          </a:xfrm>
          <a:custGeom>
            <a:avLst/>
            <a:gdLst>
              <a:gd name="T0" fmla="*/ 1 w 45"/>
              <a:gd name="T1" fmla="*/ 6 h 24"/>
              <a:gd name="T2" fmla="*/ 1 w 45"/>
              <a:gd name="T3" fmla="*/ 11 h 24"/>
              <a:gd name="T4" fmla="*/ 45 w 45"/>
              <a:gd name="T5" fmla="*/ 24 h 24"/>
              <a:gd name="T6" fmla="*/ 4 w 45"/>
              <a:gd name="T7" fmla="*/ 3 h 24"/>
              <a:gd name="T8" fmla="*/ 1 w 45"/>
              <a:gd name="T9" fmla="*/ 6 h 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5" h="24">
                <a:moveTo>
                  <a:pt x="1" y="6"/>
                </a:moveTo>
                <a:cubicBezTo>
                  <a:pt x="0" y="8"/>
                  <a:pt x="0" y="9"/>
                  <a:pt x="1" y="11"/>
                </a:cubicBezTo>
                <a:cubicBezTo>
                  <a:pt x="6" y="19"/>
                  <a:pt x="31" y="23"/>
                  <a:pt x="45" y="24"/>
                </a:cubicBezTo>
                <a:cubicBezTo>
                  <a:pt x="35" y="16"/>
                  <a:pt x="14" y="0"/>
                  <a:pt x="4" y="3"/>
                </a:cubicBezTo>
                <a:cubicBezTo>
                  <a:pt x="3" y="3"/>
                  <a:pt x="1" y="4"/>
                  <a:pt x="1" y="6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890" name="Freeform 389"/>
          <p:cNvSpPr/>
          <p:nvPr/>
        </p:nvSpPr>
        <p:spPr bwMode="auto">
          <a:xfrm>
            <a:off x="7116378" y="1753183"/>
            <a:ext cx="51851" cy="191451"/>
          </a:xfrm>
          <a:custGeom>
            <a:avLst/>
            <a:gdLst>
              <a:gd name="T0" fmla="*/ 23 w 38"/>
              <a:gd name="T1" fmla="*/ 0 h 141"/>
              <a:gd name="T2" fmla="*/ 21 w 38"/>
              <a:gd name="T3" fmla="*/ 1 h 141"/>
              <a:gd name="T4" fmla="*/ 0 w 38"/>
              <a:gd name="T5" fmla="*/ 124 h 141"/>
              <a:gd name="T6" fmla="*/ 0 w 38"/>
              <a:gd name="T7" fmla="*/ 141 h 141"/>
              <a:gd name="T8" fmla="*/ 8 w 38"/>
              <a:gd name="T9" fmla="*/ 136 h 141"/>
              <a:gd name="T10" fmla="*/ 14 w 38"/>
              <a:gd name="T11" fmla="*/ 136 h 141"/>
              <a:gd name="T12" fmla="*/ 28 w 38"/>
              <a:gd name="T13" fmla="*/ 4 h 141"/>
              <a:gd name="T14" fmla="*/ 23 w 38"/>
              <a:gd name="T15" fmla="*/ 0 h 1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38" h="141">
                <a:moveTo>
                  <a:pt x="23" y="0"/>
                </a:moveTo>
                <a:cubicBezTo>
                  <a:pt x="23" y="0"/>
                  <a:pt x="22" y="0"/>
                  <a:pt x="21" y="1"/>
                </a:cubicBezTo>
                <a:cubicBezTo>
                  <a:pt x="9" y="11"/>
                  <a:pt x="0" y="78"/>
                  <a:pt x="0" y="124"/>
                </a:cubicBezTo>
                <a:cubicBezTo>
                  <a:pt x="1" y="129"/>
                  <a:pt x="1" y="135"/>
                  <a:pt x="0" y="141"/>
                </a:cubicBezTo>
                <a:cubicBezTo>
                  <a:pt x="2" y="139"/>
                  <a:pt x="5" y="137"/>
                  <a:pt x="8" y="136"/>
                </a:cubicBezTo>
                <a:cubicBezTo>
                  <a:pt x="10" y="136"/>
                  <a:pt x="12" y="136"/>
                  <a:pt x="14" y="136"/>
                </a:cubicBezTo>
                <a:cubicBezTo>
                  <a:pt x="35" y="90"/>
                  <a:pt x="38" y="24"/>
                  <a:pt x="28" y="4"/>
                </a:cubicBezTo>
                <a:cubicBezTo>
                  <a:pt x="27" y="3"/>
                  <a:pt x="25" y="0"/>
                  <a:pt x="23" y="0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891" name="Freeform 390"/>
          <p:cNvSpPr/>
          <p:nvPr/>
        </p:nvSpPr>
        <p:spPr bwMode="auto">
          <a:xfrm>
            <a:off x="7146691" y="1923096"/>
            <a:ext cx="190654" cy="51851"/>
          </a:xfrm>
          <a:custGeom>
            <a:avLst/>
            <a:gdLst>
              <a:gd name="T0" fmla="*/ 5 w 141"/>
              <a:gd name="T1" fmla="*/ 30 h 38"/>
              <a:gd name="T2" fmla="*/ 0 w 141"/>
              <a:gd name="T3" fmla="*/ 38 h 38"/>
              <a:gd name="T4" fmla="*/ 17 w 141"/>
              <a:gd name="T5" fmla="*/ 37 h 38"/>
              <a:gd name="T6" fmla="*/ 107 w 141"/>
              <a:gd name="T7" fmla="*/ 29 h 38"/>
              <a:gd name="T8" fmla="*/ 107 w 141"/>
              <a:gd name="T9" fmla="*/ 29 h 38"/>
              <a:gd name="T10" fmla="*/ 107 w 141"/>
              <a:gd name="T11" fmla="*/ 29 h 38"/>
              <a:gd name="T12" fmla="*/ 140 w 141"/>
              <a:gd name="T13" fmla="*/ 17 h 38"/>
              <a:gd name="T14" fmla="*/ 141 w 141"/>
              <a:gd name="T15" fmla="*/ 15 h 38"/>
              <a:gd name="T16" fmla="*/ 136 w 141"/>
              <a:gd name="T17" fmla="*/ 10 h 38"/>
              <a:gd name="T18" fmla="*/ 5 w 141"/>
              <a:gd name="T19" fmla="*/ 24 h 38"/>
              <a:gd name="T20" fmla="*/ 5 w 141"/>
              <a:gd name="T21" fmla="*/ 3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141" h="38">
                <a:moveTo>
                  <a:pt x="5" y="30"/>
                </a:moveTo>
                <a:cubicBezTo>
                  <a:pt x="4" y="33"/>
                  <a:pt x="2" y="36"/>
                  <a:pt x="0" y="38"/>
                </a:cubicBezTo>
                <a:cubicBezTo>
                  <a:pt x="6" y="37"/>
                  <a:pt x="11" y="37"/>
                  <a:pt x="17" y="37"/>
                </a:cubicBezTo>
                <a:cubicBezTo>
                  <a:pt x="45" y="37"/>
                  <a:pt x="81" y="34"/>
                  <a:pt x="107" y="29"/>
                </a:cubicBezTo>
                <a:cubicBezTo>
                  <a:pt x="107" y="29"/>
                  <a:pt x="107" y="29"/>
                  <a:pt x="107" y="29"/>
                </a:cubicBezTo>
                <a:cubicBezTo>
                  <a:pt x="107" y="29"/>
                  <a:pt x="107" y="29"/>
                  <a:pt x="107" y="29"/>
                </a:cubicBezTo>
                <a:cubicBezTo>
                  <a:pt x="124" y="26"/>
                  <a:pt x="136" y="22"/>
                  <a:pt x="140" y="17"/>
                </a:cubicBezTo>
                <a:cubicBezTo>
                  <a:pt x="141" y="16"/>
                  <a:pt x="141" y="15"/>
                  <a:pt x="141" y="15"/>
                </a:cubicBezTo>
                <a:cubicBezTo>
                  <a:pt x="141" y="13"/>
                  <a:pt x="138" y="11"/>
                  <a:pt x="136" y="10"/>
                </a:cubicBezTo>
                <a:cubicBezTo>
                  <a:pt x="117" y="0"/>
                  <a:pt x="51" y="3"/>
                  <a:pt x="5" y="24"/>
                </a:cubicBezTo>
                <a:cubicBezTo>
                  <a:pt x="5" y="26"/>
                  <a:pt x="5" y="28"/>
                  <a:pt x="5" y="30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892" name="Freeform 434"/>
          <p:cNvSpPr/>
          <p:nvPr/>
        </p:nvSpPr>
        <p:spPr bwMode="auto">
          <a:xfrm>
            <a:off x="7141101" y="1803441"/>
            <a:ext cx="145982" cy="146780"/>
          </a:xfrm>
          <a:custGeom>
            <a:avLst/>
            <a:gdLst>
              <a:gd name="T0" fmla="*/ 103 w 108"/>
              <a:gd name="T1" fmla="*/ 0 h 108"/>
              <a:gd name="T2" fmla="*/ 0 w 108"/>
              <a:gd name="T3" fmla="*/ 101 h 108"/>
              <a:gd name="T4" fmla="*/ 4 w 108"/>
              <a:gd name="T5" fmla="*/ 104 h 108"/>
              <a:gd name="T6" fmla="*/ 7 w 108"/>
              <a:gd name="T7" fmla="*/ 108 h 108"/>
              <a:gd name="T8" fmla="*/ 108 w 108"/>
              <a:gd name="T9" fmla="*/ 5 h 108"/>
              <a:gd name="T10" fmla="*/ 103 w 108"/>
              <a:gd name="T11" fmla="*/ 0 h 1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08" h="108">
                <a:moveTo>
                  <a:pt x="103" y="0"/>
                </a:moveTo>
                <a:cubicBezTo>
                  <a:pt x="81" y="4"/>
                  <a:pt x="22" y="56"/>
                  <a:pt x="0" y="101"/>
                </a:cubicBezTo>
                <a:cubicBezTo>
                  <a:pt x="1" y="102"/>
                  <a:pt x="3" y="103"/>
                  <a:pt x="4" y="104"/>
                </a:cubicBezTo>
                <a:cubicBezTo>
                  <a:pt x="5" y="105"/>
                  <a:pt x="6" y="107"/>
                  <a:pt x="7" y="108"/>
                </a:cubicBezTo>
                <a:cubicBezTo>
                  <a:pt x="52" y="86"/>
                  <a:pt x="104" y="26"/>
                  <a:pt x="108" y="5"/>
                </a:cubicBezTo>
                <a:cubicBezTo>
                  <a:pt x="108" y="1"/>
                  <a:pt x="107" y="0"/>
                  <a:pt x="103" y="0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893" name="Freeform 438"/>
          <p:cNvSpPr/>
          <p:nvPr/>
        </p:nvSpPr>
        <p:spPr bwMode="auto">
          <a:xfrm>
            <a:off x="6885834" y="2537337"/>
            <a:ext cx="61424" cy="32707"/>
          </a:xfrm>
          <a:custGeom>
            <a:avLst/>
            <a:gdLst>
              <a:gd name="T0" fmla="*/ 1 w 45"/>
              <a:gd name="T1" fmla="*/ 19 h 24"/>
              <a:gd name="T2" fmla="*/ 4 w 45"/>
              <a:gd name="T3" fmla="*/ 22 h 24"/>
              <a:gd name="T4" fmla="*/ 45 w 45"/>
              <a:gd name="T5" fmla="*/ 0 h 24"/>
              <a:gd name="T6" fmla="*/ 1 w 45"/>
              <a:gd name="T7" fmla="*/ 14 h 24"/>
              <a:gd name="T8" fmla="*/ 1 w 45"/>
              <a:gd name="T9" fmla="*/ 19 h 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5" h="24">
                <a:moveTo>
                  <a:pt x="1" y="19"/>
                </a:moveTo>
                <a:cubicBezTo>
                  <a:pt x="1" y="21"/>
                  <a:pt x="3" y="22"/>
                  <a:pt x="4" y="22"/>
                </a:cubicBezTo>
                <a:cubicBezTo>
                  <a:pt x="14" y="24"/>
                  <a:pt x="35" y="9"/>
                  <a:pt x="45" y="0"/>
                </a:cubicBezTo>
                <a:cubicBezTo>
                  <a:pt x="31" y="2"/>
                  <a:pt x="6" y="6"/>
                  <a:pt x="1" y="14"/>
                </a:cubicBezTo>
                <a:cubicBezTo>
                  <a:pt x="0" y="15"/>
                  <a:pt x="0" y="17"/>
                  <a:pt x="1" y="19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894" name="Freeform 440"/>
          <p:cNvSpPr/>
          <p:nvPr/>
        </p:nvSpPr>
        <p:spPr bwMode="auto">
          <a:xfrm>
            <a:off x="6841162" y="2296428"/>
            <a:ext cx="126038" cy="48660"/>
          </a:xfrm>
          <a:custGeom>
            <a:avLst/>
            <a:gdLst>
              <a:gd name="T0" fmla="*/ 38 w 93"/>
              <a:gd name="T1" fmla="*/ 32 h 36"/>
              <a:gd name="T2" fmla="*/ 93 w 93"/>
              <a:gd name="T3" fmla="*/ 0 h 36"/>
              <a:gd name="T4" fmla="*/ 26 w 93"/>
              <a:gd name="T5" fmla="*/ 18 h 36"/>
              <a:gd name="T6" fmla="*/ 26 w 93"/>
              <a:gd name="T7" fmla="*/ 18 h 36"/>
              <a:gd name="T8" fmla="*/ 0 w 93"/>
              <a:gd name="T9" fmla="*/ 36 h 36"/>
              <a:gd name="T10" fmla="*/ 38 w 93"/>
              <a:gd name="T11" fmla="*/ 32 h 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93" h="36">
                <a:moveTo>
                  <a:pt x="38" y="32"/>
                </a:moveTo>
                <a:cubicBezTo>
                  <a:pt x="57" y="25"/>
                  <a:pt x="82" y="8"/>
                  <a:pt x="93" y="0"/>
                </a:cubicBezTo>
                <a:cubicBezTo>
                  <a:pt x="79" y="1"/>
                  <a:pt x="47" y="5"/>
                  <a:pt x="26" y="18"/>
                </a:cubicBezTo>
                <a:cubicBezTo>
                  <a:pt x="26" y="18"/>
                  <a:pt x="26" y="18"/>
                  <a:pt x="26" y="18"/>
                </a:cubicBezTo>
                <a:cubicBezTo>
                  <a:pt x="17" y="24"/>
                  <a:pt x="9" y="30"/>
                  <a:pt x="0" y="36"/>
                </a:cubicBezTo>
                <a:cubicBezTo>
                  <a:pt x="13" y="33"/>
                  <a:pt x="26" y="32"/>
                  <a:pt x="38" y="32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895" name="Freeform 499"/>
          <p:cNvSpPr/>
          <p:nvPr/>
        </p:nvSpPr>
        <p:spPr bwMode="auto">
          <a:xfrm>
            <a:off x="5604706" y="2781438"/>
            <a:ext cx="58233" cy="70996"/>
          </a:xfrm>
          <a:custGeom>
            <a:avLst/>
            <a:gdLst>
              <a:gd name="T0" fmla="*/ 0 w 43"/>
              <a:gd name="T1" fmla="*/ 26 h 52"/>
              <a:gd name="T2" fmla="*/ 18 w 43"/>
              <a:gd name="T3" fmla="*/ 52 h 52"/>
              <a:gd name="T4" fmla="*/ 43 w 43"/>
              <a:gd name="T5" fmla="*/ 50 h 52"/>
              <a:gd name="T6" fmla="*/ 37 w 43"/>
              <a:gd name="T7" fmla="*/ 26 h 52"/>
              <a:gd name="T8" fmla="*/ 43 w 43"/>
              <a:gd name="T9" fmla="*/ 1 h 52"/>
              <a:gd name="T10" fmla="*/ 18 w 43"/>
              <a:gd name="T11" fmla="*/ 0 h 52"/>
              <a:gd name="T12" fmla="*/ 0 w 43"/>
              <a:gd name="T13" fmla="*/ 26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3" h="52">
                <a:moveTo>
                  <a:pt x="0" y="26"/>
                </a:moveTo>
                <a:cubicBezTo>
                  <a:pt x="0" y="39"/>
                  <a:pt x="9" y="49"/>
                  <a:pt x="18" y="52"/>
                </a:cubicBezTo>
                <a:cubicBezTo>
                  <a:pt x="26" y="51"/>
                  <a:pt x="34" y="50"/>
                  <a:pt x="43" y="50"/>
                </a:cubicBezTo>
                <a:cubicBezTo>
                  <a:pt x="40" y="44"/>
                  <a:pt x="37" y="35"/>
                  <a:pt x="37" y="26"/>
                </a:cubicBezTo>
                <a:cubicBezTo>
                  <a:pt x="37" y="17"/>
                  <a:pt x="40" y="8"/>
                  <a:pt x="43" y="1"/>
                </a:cubicBezTo>
                <a:cubicBezTo>
                  <a:pt x="34" y="1"/>
                  <a:pt x="26" y="1"/>
                  <a:pt x="18" y="0"/>
                </a:cubicBezTo>
                <a:cubicBezTo>
                  <a:pt x="9" y="3"/>
                  <a:pt x="0" y="13"/>
                  <a:pt x="0" y="26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896" name="Freeform 511"/>
          <p:cNvSpPr/>
          <p:nvPr/>
        </p:nvSpPr>
        <p:spPr bwMode="auto">
          <a:xfrm>
            <a:off x="5311945" y="3321490"/>
            <a:ext cx="120455" cy="106096"/>
          </a:xfrm>
          <a:custGeom>
            <a:avLst/>
            <a:gdLst>
              <a:gd name="T0" fmla="*/ 5 w 89"/>
              <a:gd name="T1" fmla="*/ 47 h 78"/>
              <a:gd name="T2" fmla="*/ 42 w 89"/>
              <a:gd name="T3" fmla="*/ 76 h 78"/>
              <a:gd name="T4" fmla="*/ 83 w 89"/>
              <a:gd name="T5" fmla="*/ 52 h 78"/>
              <a:gd name="T6" fmla="*/ 73 w 89"/>
              <a:gd name="T7" fmla="*/ 13 h 78"/>
              <a:gd name="T8" fmla="*/ 47 w 89"/>
              <a:gd name="T9" fmla="*/ 12 h 78"/>
              <a:gd name="T10" fmla="*/ 41 w 89"/>
              <a:gd name="T11" fmla="*/ 30 h 78"/>
              <a:gd name="T12" fmla="*/ 56 w 89"/>
              <a:gd name="T13" fmla="*/ 39 h 78"/>
              <a:gd name="T14" fmla="*/ 66 w 89"/>
              <a:gd name="T15" fmla="*/ 27 h 78"/>
              <a:gd name="T16" fmla="*/ 67 w 89"/>
              <a:gd name="T17" fmla="*/ 24 h 78"/>
              <a:gd name="T18" fmla="*/ 70 w 89"/>
              <a:gd name="T19" fmla="*/ 25 h 78"/>
              <a:gd name="T20" fmla="*/ 59 w 89"/>
              <a:gd name="T21" fmla="*/ 58 h 78"/>
              <a:gd name="T22" fmla="*/ 20 w 89"/>
              <a:gd name="T23" fmla="*/ 48 h 78"/>
              <a:gd name="T24" fmla="*/ 26 w 89"/>
              <a:gd name="T25" fmla="*/ 4 h 78"/>
              <a:gd name="T26" fmla="*/ 18 w 89"/>
              <a:gd name="T27" fmla="*/ 0 h 78"/>
              <a:gd name="T28" fmla="*/ 5 w 89"/>
              <a:gd name="T29" fmla="*/ 47 h 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89" h="78">
                <a:moveTo>
                  <a:pt x="5" y="47"/>
                </a:moveTo>
                <a:cubicBezTo>
                  <a:pt x="11" y="63"/>
                  <a:pt x="24" y="74"/>
                  <a:pt x="42" y="76"/>
                </a:cubicBezTo>
                <a:cubicBezTo>
                  <a:pt x="59" y="78"/>
                  <a:pt x="77" y="68"/>
                  <a:pt x="83" y="52"/>
                </a:cubicBezTo>
                <a:cubicBezTo>
                  <a:pt x="89" y="38"/>
                  <a:pt x="85" y="23"/>
                  <a:pt x="73" y="13"/>
                </a:cubicBezTo>
                <a:cubicBezTo>
                  <a:pt x="65" y="6"/>
                  <a:pt x="54" y="8"/>
                  <a:pt x="47" y="12"/>
                </a:cubicBezTo>
                <a:cubicBezTo>
                  <a:pt x="41" y="17"/>
                  <a:pt x="39" y="23"/>
                  <a:pt x="41" y="30"/>
                </a:cubicBezTo>
                <a:cubicBezTo>
                  <a:pt x="44" y="39"/>
                  <a:pt x="51" y="41"/>
                  <a:pt x="56" y="39"/>
                </a:cubicBezTo>
                <a:cubicBezTo>
                  <a:pt x="61" y="38"/>
                  <a:pt x="66" y="34"/>
                  <a:pt x="66" y="27"/>
                </a:cubicBezTo>
                <a:cubicBezTo>
                  <a:pt x="66" y="25"/>
                  <a:pt x="66" y="25"/>
                  <a:pt x="67" y="24"/>
                </a:cubicBezTo>
                <a:cubicBezTo>
                  <a:pt x="68" y="24"/>
                  <a:pt x="69" y="24"/>
                  <a:pt x="70" y="25"/>
                </a:cubicBezTo>
                <a:cubicBezTo>
                  <a:pt x="77" y="39"/>
                  <a:pt x="70" y="52"/>
                  <a:pt x="59" y="58"/>
                </a:cubicBezTo>
                <a:cubicBezTo>
                  <a:pt x="47" y="65"/>
                  <a:pt x="30" y="64"/>
                  <a:pt x="20" y="48"/>
                </a:cubicBezTo>
                <a:cubicBezTo>
                  <a:pt x="11" y="33"/>
                  <a:pt x="17" y="13"/>
                  <a:pt x="26" y="4"/>
                </a:cubicBezTo>
                <a:cubicBezTo>
                  <a:pt x="23" y="3"/>
                  <a:pt x="20" y="2"/>
                  <a:pt x="18" y="0"/>
                </a:cubicBezTo>
                <a:cubicBezTo>
                  <a:pt x="5" y="12"/>
                  <a:pt x="0" y="31"/>
                  <a:pt x="5" y="47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897" name="Freeform 514"/>
          <p:cNvSpPr/>
          <p:nvPr/>
        </p:nvSpPr>
        <p:spPr bwMode="auto">
          <a:xfrm>
            <a:off x="5412458" y="3374139"/>
            <a:ext cx="222563" cy="134813"/>
          </a:xfrm>
          <a:custGeom>
            <a:avLst/>
            <a:gdLst>
              <a:gd name="T0" fmla="*/ 15 w 164"/>
              <a:gd name="T1" fmla="*/ 70 h 99"/>
              <a:gd name="T2" fmla="*/ 57 w 164"/>
              <a:gd name="T3" fmla="*/ 97 h 99"/>
              <a:gd name="T4" fmla="*/ 119 w 164"/>
              <a:gd name="T5" fmla="*/ 75 h 99"/>
              <a:gd name="T6" fmla="*/ 164 w 164"/>
              <a:gd name="T7" fmla="*/ 22 h 99"/>
              <a:gd name="T8" fmla="*/ 126 w 164"/>
              <a:gd name="T9" fmla="*/ 40 h 99"/>
              <a:gd name="T10" fmla="*/ 59 w 164"/>
              <a:gd name="T11" fmla="*/ 80 h 99"/>
              <a:gd name="T12" fmla="*/ 22 w 164"/>
              <a:gd name="T13" fmla="*/ 62 h 99"/>
              <a:gd name="T14" fmla="*/ 26 w 164"/>
              <a:gd name="T15" fmla="*/ 24 h 99"/>
              <a:gd name="T16" fmla="*/ 57 w 164"/>
              <a:gd name="T17" fmla="*/ 16 h 99"/>
              <a:gd name="T18" fmla="*/ 58 w 164"/>
              <a:gd name="T19" fmla="*/ 18 h 99"/>
              <a:gd name="T20" fmla="*/ 56 w 164"/>
              <a:gd name="T21" fmla="*/ 20 h 99"/>
              <a:gd name="T22" fmla="*/ 45 w 164"/>
              <a:gd name="T23" fmla="*/ 25 h 99"/>
              <a:gd name="T24" fmla="*/ 49 w 164"/>
              <a:gd name="T25" fmla="*/ 41 h 99"/>
              <a:gd name="T26" fmla="*/ 58 w 164"/>
              <a:gd name="T27" fmla="*/ 45 h 99"/>
              <a:gd name="T28" fmla="*/ 70 w 164"/>
              <a:gd name="T29" fmla="*/ 38 h 99"/>
              <a:gd name="T30" fmla="*/ 73 w 164"/>
              <a:gd name="T31" fmla="*/ 27 h 99"/>
              <a:gd name="T32" fmla="*/ 62 w 164"/>
              <a:gd name="T33" fmla="*/ 10 h 99"/>
              <a:gd name="T34" fmla="*/ 20 w 164"/>
              <a:gd name="T35" fmla="*/ 16 h 99"/>
              <a:gd name="T36" fmla="*/ 15 w 164"/>
              <a:gd name="T37" fmla="*/ 70 h 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64" h="99">
                <a:moveTo>
                  <a:pt x="15" y="70"/>
                </a:moveTo>
                <a:cubicBezTo>
                  <a:pt x="25" y="85"/>
                  <a:pt x="40" y="95"/>
                  <a:pt x="57" y="97"/>
                </a:cubicBezTo>
                <a:cubicBezTo>
                  <a:pt x="82" y="99"/>
                  <a:pt x="106" y="88"/>
                  <a:pt x="119" y="75"/>
                </a:cubicBezTo>
                <a:cubicBezTo>
                  <a:pt x="132" y="58"/>
                  <a:pt x="147" y="40"/>
                  <a:pt x="164" y="22"/>
                </a:cubicBezTo>
                <a:cubicBezTo>
                  <a:pt x="151" y="28"/>
                  <a:pt x="138" y="35"/>
                  <a:pt x="126" y="40"/>
                </a:cubicBezTo>
                <a:cubicBezTo>
                  <a:pt x="108" y="65"/>
                  <a:pt x="82" y="80"/>
                  <a:pt x="59" y="80"/>
                </a:cubicBezTo>
                <a:cubicBezTo>
                  <a:pt x="43" y="80"/>
                  <a:pt x="31" y="74"/>
                  <a:pt x="22" y="62"/>
                </a:cubicBezTo>
                <a:cubicBezTo>
                  <a:pt x="13" y="47"/>
                  <a:pt x="18" y="32"/>
                  <a:pt x="26" y="24"/>
                </a:cubicBezTo>
                <a:cubicBezTo>
                  <a:pt x="35" y="14"/>
                  <a:pt x="47" y="10"/>
                  <a:pt x="57" y="16"/>
                </a:cubicBezTo>
                <a:cubicBezTo>
                  <a:pt x="58" y="16"/>
                  <a:pt x="59" y="17"/>
                  <a:pt x="58" y="18"/>
                </a:cubicBezTo>
                <a:cubicBezTo>
                  <a:pt x="58" y="19"/>
                  <a:pt x="57" y="20"/>
                  <a:pt x="56" y="20"/>
                </a:cubicBezTo>
                <a:cubicBezTo>
                  <a:pt x="52" y="19"/>
                  <a:pt x="48" y="21"/>
                  <a:pt x="45" y="25"/>
                </a:cubicBezTo>
                <a:cubicBezTo>
                  <a:pt x="43" y="29"/>
                  <a:pt x="43" y="35"/>
                  <a:pt x="49" y="41"/>
                </a:cubicBezTo>
                <a:cubicBezTo>
                  <a:pt x="52" y="44"/>
                  <a:pt x="55" y="45"/>
                  <a:pt x="58" y="45"/>
                </a:cubicBezTo>
                <a:cubicBezTo>
                  <a:pt x="62" y="44"/>
                  <a:pt x="67" y="42"/>
                  <a:pt x="70" y="38"/>
                </a:cubicBezTo>
                <a:cubicBezTo>
                  <a:pt x="73" y="35"/>
                  <a:pt x="74" y="31"/>
                  <a:pt x="73" y="27"/>
                </a:cubicBezTo>
                <a:cubicBezTo>
                  <a:pt x="72" y="20"/>
                  <a:pt x="68" y="15"/>
                  <a:pt x="62" y="10"/>
                </a:cubicBezTo>
                <a:cubicBezTo>
                  <a:pt x="47" y="0"/>
                  <a:pt x="30" y="6"/>
                  <a:pt x="20" y="16"/>
                </a:cubicBezTo>
                <a:cubicBezTo>
                  <a:pt x="8" y="27"/>
                  <a:pt x="0" y="48"/>
                  <a:pt x="15" y="70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898" name="Freeform 550"/>
          <p:cNvSpPr/>
          <p:nvPr/>
        </p:nvSpPr>
        <p:spPr bwMode="auto">
          <a:xfrm>
            <a:off x="7116373" y="3321490"/>
            <a:ext cx="121252" cy="106096"/>
          </a:xfrm>
          <a:custGeom>
            <a:avLst/>
            <a:gdLst>
              <a:gd name="T0" fmla="*/ 84 w 89"/>
              <a:gd name="T1" fmla="*/ 47 h 78"/>
              <a:gd name="T2" fmla="*/ 71 w 89"/>
              <a:gd name="T3" fmla="*/ 0 h 78"/>
              <a:gd name="T4" fmla="*/ 63 w 89"/>
              <a:gd name="T5" fmla="*/ 4 h 78"/>
              <a:gd name="T6" fmla="*/ 69 w 89"/>
              <a:gd name="T7" fmla="*/ 48 h 78"/>
              <a:gd name="T8" fmla="*/ 30 w 89"/>
              <a:gd name="T9" fmla="*/ 58 h 78"/>
              <a:gd name="T10" fmla="*/ 19 w 89"/>
              <a:gd name="T11" fmla="*/ 25 h 78"/>
              <a:gd name="T12" fmla="*/ 22 w 89"/>
              <a:gd name="T13" fmla="*/ 24 h 78"/>
              <a:gd name="T14" fmla="*/ 23 w 89"/>
              <a:gd name="T15" fmla="*/ 27 h 78"/>
              <a:gd name="T16" fmla="*/ 33 w 89"/>
              <a:gd name="T17" fmla="*/ 39 h 78"/>
              <a:gd name="T18" fmla="*/ 48 w 89"/>
              <a:gd name="T19" fmla="*/ 30 h 78"/>
              <a:gd name="T20" fmla="*/ 42 w 89"/>
              <a:gd name="T21" fmla="*/ 12 h 78"/>
              <a:gd name="T22" fmla="*/ 16 w 89"/>
              <a:gd name="T23" fmla="*/ 13 h 78"/>
              <a:gd name="T24" fmla="*/ 6 w 89"/>
              <a:gd name="T25" fmla="*/ 52 h 78"/>
              <a:gd name="T26" fmla="*/ 47 w 89"/>
              <a:gd name="T27" fmla="*/ 76 h 78"/>
              <a:gd name="T28" fmla="*/ 84 w 89"/>
              <a:gd name="T29" fmla="*/ 47 h 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89" h="78">
                <a:moveTo>
                  <a:pt x="84" y="47"/>
                </a:moveTo>
                <a:cubicBezTo>
                  <a:pt x="89" y="31"/>
                  <a:pt x="84" y="12"/>
                  <a:pt x="71" y="0"/>
                </a:cubicBezTo>
                <a:cubicBezTo>
                  <a:pt x="69" y="2"/>
                  <a:pt x="66" y="3"/>
                  <a:pt x="63" y="4"/>
                </a:cubicBezTo>
                <a:cubicBezTo>
                  <a:pt x="72" y="13"/>
                  <a:pt x="78" y="33"/>
                  <a:pt x="69" y="48"/>
                </a:cubicBezTo>
                <a:cubicBezTo>
                  <a:pt x="59" y="64"/>
                  <a:pt x="42" y="65"/>
                  <a:pt x="30" y="58"/>
                </a:cubicBezTo>
                <a:cubicBezTo>
                  <a:pt x="19" y="52"/>
                  <a:pt x="12" y="39"/>
                  <a:pt x="19" y="25"/>
                </a:cubicBezTo>
                <a:cubicBezTo>
                  <a:pt x="20" y="24"/>
                  <a:pt x="21" y="24"/>
                  <a:pt x="22" y="24"/>
                </a:cubicBezTo>
                <a:cubicBezTo>
                  <a:pt x="23" y="25"/>
                  <a:pt x="23" y="26"/>
                  <a:pt x="23" y="27"/>
                </a:cubicBezTo>
                <a:cubicBezTo>
                  <a:pt x="23" y="34"/>
                  <a:pt x="28" y="38"/>
                  <a:pt x="33" y="39"/>
                </a:cubicBezTo>
                <a:cubicBezTo>
                  <a:pt x="38" y="41"/>
                  <a:pt x="45" y="39"/>
                  <a:pt x="48" y="30"/>
                </a:cubicBezTo>
                <a:cubicBezTo>
                  <a:pt x="50" y="23"/>
                  <a:pt x="48" y="17"/>
                  <a:pt x="42" y="12"/>
                </a:cubicBezTo>
                <a:cubicBezTo>
                  <a:pt x="35" y="8"/>
                  <a:pt x="24" y="6"/>
                  <a:pt x="16" y="13"/>
                </a:cubicBezTo>
                <a:cubicBezTo>
                  <a:pt x="4" y="23"/>
                  <a:pt x="0" y="38"/>
                  <a:pt x="6" y="52"/>
                </a:cubicBezTo>
                <a:cubicBezTo>
                  <a:pt x="12" y="68"/>
                  <a:pt x="30" y="78"/>
                  <a:pt x="47" y="76"/>
                </a:cubicBezTo>
                <a:cubicBezTo>
                  <a:pt x="65" y="74"/>
                  <a:pt x="78" y="63"/>
                  <a:pt x="84" y="47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899" name="Freeform 553"/>
          <p:cNvSpPr/>
          <p:nvPr/>
        </p:nvSpPr>
        <p:spPr bwMode="auto">
          <a:xfrm>
            <a:off x="6914552" y="3374139"/>
            <a:ext cx="222563" cy="135611"/>
          </a:xfrm>
          <a:custGeom>
            <a:avLst/>
            <a:gdLst>
              <a:gd name="T0" fmla="*/ 149 w 164"/>
              <a:gd name="T1" fmla="*/ 70 h 100"/>
              <a:gd name="T2" fmla="*/ 144 w 164"/>
              <a:gd name="T3" fmla="*/ 16 h 100"/>
              <a:gd name="T4" fmla="*/ 102 w 164"/>
              <a:gd name="T5" fmla="*/ 10 h 100"/>
              <a:gd name="T6" fmla="*/ 91 w 164"/>
              <a:gd name="T7" fmla="*/ 27 h 100"/>
              <a:gd name="T8" fmla="*/ 94 w 164"/>
              <a:gd name="T9" fmla="*/ 38 h 100"/>
              <a:gd name="T10" fmla="*/ 106 w 164"/>
              <a:gd name="T11" fmla="*/ 45 h 100"/>
              <a:gd name="T12" fmla="*/ 115 w 164"/>
              <a:gd name="T13" fmla="*/ 41 h 100"/>
              <a:gd name="T14" fmla="*/ 119 w 164"/>
              <a:gd name="T15" fmla="*/ 25 h 100"/>
              <a:gd name="T16" fmla="*/ 108 w 164"/>
              <a:gd name="T17" fmla="*/ 20 h 100"/>
              <a:gd name="T18" fmla="*/ 106 w 164"/>
              <a:gd name="T19" fmla="*/ 18 h 100"/>
              <a:gd name="T20" fmla="*/ 107 w 164"/>
              <a:gd name="T21" fmla="*/ 16 h 100"/>
              <a:gd name="T22" fmla="*/ 138 w 164"/>
              <a:gd name="T23" fmla="*/ 24 h 100"/>
              <a:gd name="T24" fmla="*/ 142 w 164"/>
              <a:gd name="T25" fmla="*/ 62 h 100"/>
              <a:gd name="T26" fmla="*/ 105 w 164"/>
              <a:gd name="T27" fmla="*/ 80 h 100"/>
              <a:gd name="T28" fmla="*/ 38 w 164"/>
              <a:gd name="T29" fmla="*/ 40 h 100"/>
              <a:gd name="T30" fmla="*/ 0 w 164"/>
              <a:gd name="T31" fmla="*/ 21 h 100"/>
              <a:gd name="T32" fmla="*/ 44 w 164"/>
              <a:gd name="T33" fmla="*/ 74 h 100"/>
              <a:gd name="T34" fmla="*/ 44 w 164"/>
              <a:gd name="T35" fmla="*/ 74 h 100"/>
              <a:gd name="T36" fmla="*/ 107 w 164"/>
              <a:gd name="T37" fmla="*/ 97 h 100"/>
              <a:gd name="T38" fmla="*/ 149 w 164"/>
              <a:gd name="T39" fmla="*/ 70 h 1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164" h="100">
                <a:moveTo>
                  <a:pt x="149" y="70"/>
                </a:moveTo>
                <a:cubicBezTo>
                  <a:pt x="164" y="48"/>
                  <a:pt x="156" y="27"/>
                  <a:pt x="144" y="16"/>
                </a:cubicBezTo>
                <a:cubicBezTo>
                  <a:pt x="134" y="6"/>
                  <a:pt x="117" y="0"/>
                  <a:pt x="102" y="10"/>
                </a:cubicBezTo>
                <a:cubicBezTo>
                  <a:pt x="96" y="15"/>
                  <a:pt x="92" y="20"/>
                  <a:pt x="91" y="27"/>
                </a:cubicBezTo>
                <a:cubicBezTo>
                  <a:pt x="90" y="31"/>
                  <a:pt x="91" y="35"/>
                  <a:pt x="94" y="38"/>
                </a:cubicBezTo>
                <a:cubicBezTo>
                  <a:pt x="97" y="42"/>
                  <a:pt x="102" y="44"/>
                  <a:pt x="106" y="45"/>
                </a:cubicBezTo>
                <a:cubicBezTo>
                  <a:pt x="109" y="45"/>
                  <a:pt x="112" y="44"/>
                  <a:pt x="115" y="41"/>
                </a:cubicBezTo>
                <a:cubicBezTo>
                  <a:pt x="121" y="35"/>
                  <a:pt x="121" y="29"/>
                  <a:pt x="119" y="25"/>
                </a:cubicBezTo>
                <a:cubicBezTo>
                  <a:pt x="116" y="21"/>
                  <a:pt x="112" y="19"/>
                  <a:pt x="108" y="20"/>
                </a:cubicBezTo>
                <a:cubicBezTo>
                  <a:pt x="107" y="20"/>
                  <a:pt x="106" y="19"/>
                  <a:pt x="106" y="18"/>
                </a:cubicBezTo>
                <a:cubicBezTo>
                  <a:pt x="105" y="17"/>
                  <a:pt x="106" y="16"/>
                  <a:pt x="107" y="16"/>
                </a:cubicBezTo>
                <a:cubicBezTo>
                  <a:pt x="117" y="10"/>
                  <a:pt x="129" y="14"/>
                  <a:pt x="138" y="24"/>
                </a:cubicBezTo>
                <a:cubicBezTo>
                  <a:pt x="146" y="32"/>
                  <a:pt x="151" y="47"/>
                  <a:pt x="142" y="62"/>
                </a:cubicBezTo>
                <a:cubicBezTo>
                  <a:pt x="133" y="74"/>
                  <a:pt x="121" y="80"/>
                  <a:pt x="105" y="80"/>
                </a:cubicBezTo>
                <a:cubicBezTo>
                  <a:pt x="82" y="80"/>
                  <a:pt x="56" y="65"/>
                  <a:pt x="38" y="40"/>
                </a:cubicBezTo>
                <a:cubicBezTo>
                  <a:pt x="26" y="35"/>
                  <a:pt x="12" y="28"/>
                  <a:pt x="0" y="21"/>
                </a:cubicBezTo>
                <a:cubicBezTo>
                  <a:pt x="17" y="40"/>
                  <a:pt x="31" y="58"/>
                  <a:pt x="44" y="74"/>
                </a:cubicBezTo>
                <a:cubicBezTo>
                  <a:pt x="44" y="74"/>
                  <a:pt x="44" y="74"/>
                  <a:pt x="44" y="74"/>
                </a:cubicBezTo>
                <a:cubicBezTo>
                  <a:pt x="57" y="88"/>
                  <a:pt x="82" y="100"/>
                  <a:pt x="107" y="97"/>
                </a:cubicBezTo>
                <a:cubicBezTo>
                  <a:pt x="124" y="95"/>
                  <a:pt x="139" y="85"/>
                  <a:pt x="149" y="70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900" name="Freeform 575"/>
          <p:cNvSpPr/>
          <p:nvPr/>
        </p:nvSpPr>
        <p:spPr bwMode="auto">
          <a:xfrm>
            <a:off x="6885834" y="2781438"/>
            <a:ext cx="58233" cy="70996"/>
          </a:xfrm>
          <a:custGeom>
            <a:avLst/>
            <a:gdLst>
              <a:gd name="T0" fmla="*/ 43 w 43"/>
              <a:gd name="T1" fmla="*/ 26 h 52"/>
              <a:gd name="T2" fmla="*/ 25 w 43"/>
              <a:gd name="T3" fmla="*/ 0 h 52"/>
              <a:gd name="T4" fmla="*/ 0 w 43"/>
              <a:gd name="T5" fmla="*/ 1 h 52"/>
              <a:gd name="T6" fmla="*/ 6 w 43"/>
              <a:gd name="T7" fmla="*/ 26 h 52"/>
              <a:gd name="T8" fmla="*/ 0 w 43"/>
              <a:gd name="T9" fmla="*/ 50 h 52"/>
              <a:gd name="T10" fmla="*/ 25 w 43"/>
              <a:gd name="T11" fmla="*/ 52 h 52"/>
              <a:gd name="T12" fmla="*/ 43 w 43"/>
              <a:gd name="T13" fmla="*/ 26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3" h="52">
                <a:moveTo>
                  <a:pt x="43" y="26"/>
                </a:moveTo>
                <a:cubicBezTo>
                  <a:pt x="43" y="13"/>
                  <a:pt x="34" y="3"/>
                  <a:pt x="25" y="0"/>
                </a:cubicBezTo>
                <a:cubicBezTo>
                  <a:pt x="17" y="1"/>
                  <a:pt x="9" y="1"/>
                  <a:pt x="0" y="1"/>
                </a:cubicBezTo>
                <a:cubicBezTo>
                  <a:pt x="3" y="8"/>
                  <a:pt x="6" y="17"/>
                  <a:pt x="6" y="26"/>
                </a:cubicBezTo>
                <a:cubicBezTo>
                  <a:pt x="6" y="35"/>
                  <a:pt x="3" y="44"/>
                  <a:pt x="0" y="50"/>
                </a:cubicBezTo>
                <a:cubicBezTo>
                  <a:pt x="9" y="50"/>
                  <a:pt x="17" y="51"/>
                  <a:pt x="25" y="52"/>
                </a:cubicBezTo>
                <a:cubicBezTo>
                  <a:pt x="34" y="49"/>
                  <a:pt x="43" y="39"/>
                  <a:pt x="43" y="26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901" name="Freeform 590"/>
          <p:cNvSpPr/>
          <p:nvPr/>
        </p:nvSpPr>
        <p:spPr bwMode="auto">
          <a:xfrm>
            <a:off x="6914552" y="2124122"/>
            <a:ext cx="222563" cy="135611"/>
          </a:xfrm>
          <a:custGeom>
            <a:avLst/>
            <a:gdLst>
              <a:gd name="T0" fmla="*/ 149 w 164"/>
              <a:gd name="T1" fmla="*/ 30 h 100"/>
              <a:gd name="T2" fmla="*/ 107 w 164"/>
              <a:gd name="T3" fmla="*/ 3 h 100"/>
              <a:gd name="T4" fmla="*/ 45 w 164"/>
              <a:gd name="T5" fmla="*/ 25 h 100"/>
              <a:gd name="T6" fmla="*/ 0 w 164"/>
              <a:gd name="T7" fmla="*/ 78 h 100"/>
              <a:gd name="T8" fmla="*/ 38 w 164"/>
              <a:gd name="T9" fmla="*/ 60 h 100"/>
              <a:gd name="T10" fmla="*/ 105 w 164"/>
              <a:gd name="T11" fmla="*/ 19 h 100"/>
              <a:gd name="T12" fmla="*/ 142 w 164"/>
              <a:gd name="T13" fmla="*/ 38 h 100"/>
              <a:gd name="T14" fmla="*/ 138 w 164"/>
              <a:gd name="T15" fmla="*/ 76 h 100"/>
              <a:gd name="T16" fmla="*/ 107 w 164"/>
              <a:gd name="T17" fmla="*/ 84 h 100"/>
              <a:gd name="T18" fmla="*/ 106 w 164"/>
              <a:gd name="T19" fmla="*/ 82 h 100"/>
              <a:gd name="T20" fmla="*/ 108 w 164"/>
              <a:gd name="T21" fmla="*/ 80 h 100"/>
              <a:gd name="T22" fmla="*/ 119 w 164"/>
              <a:gd name="T23" fmla="*/ 75 h 100"/>
              <a:gd name="T24" fmla="*/ 115 w 164"/>
              <a:gd name="T25" fmla="*/ 59 h 100"/>
              <a:gd name="T26" fmla="*/ 106 w 164"/>
              <a:gd name="T27" fmla="*/ 55 h 100"/>
              <a:gd name="T28" fmla="*/ 94 w 164"/>
              <a:gd name="T29" fmla="*/ 62 h 100"/>
              <a:gd name="T30" fmla="*/ 91 w 164"/>
              <a:gd name="T31" fmla="*/ 73 h 100"/>
              <a:gd name="T32" fmla="*/ 102 w 164"/>
              <a:gd name="T33" fmla="*/ 90 h 100"/>
              <a:gd name="T34" fmla="*/ 144 w 164"/>
              <a:gd name="T35" fmla="*/ 84 h 100"/>
              <a:gd name="T36" fmla="*/ 149 w 164"/>
              <a:gd name="T37" fmla="*/ 30 h 1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64" h="100">
                <a:moveTo>
                  <a:pt x="149" y="30"/>
                </a:moveTo>
                <a:cubicBezTo>
                  <a:pt x="139" y="14"/>
                  <a:pt x="124" y="5"/>
                  <a:pt x="107" y="3"/>
                </a:cubicBezTo>
                <a:cubicBezTo>
                  <a:pt x="82" y="0"/>
                  <a:pt x="58" y="12"/>
                  <a:pt x="45" y="25"/>
                </a:cubicBezTo>
                <a:cubicBezTo>
                  <a:pt x="32" y="41"/>
                  <a:pt x="17" y="60"/>
                  <a:pt x="0" y="78"/>
                </a:cubicBezTo>
                <a:cubicBezTo>
                  <a:pt x="13" y="71"/>
                  <a:pt x="26" y="65"/>
                  <a:pt x="38" y="60"/>
                </a:cubicBezTo>
                <a:cubicBezTo>
                  <a:pt x="56" y="35"/>
                  <a:pt x="82" y="19"/>
                  <a:pt x="105" y="19"/>
                </a:cubicBezTo>
                <a:cubicBezTo>
                  <a:pt x="121" y="20"/>
                  <a:pt x="133" y="26"/>
                  <a:pt x="142" y="38"/>
                </a:cubicBezTo>
                <a:cubicBezTo>
                  <a:pt x="151" y="53"/>
                  <a:pt x="146" y="68"/>
                  <a:pt x="138" y="76"/>
                </a:cubicBezTo>
                <a:cubicBezTo>
                  <a:pt x="129" y="86"/>
                  <a:pt x="117" y="89"/>
                  <a:pt x="107" y="84"/>
                </a:cubicBezTo>
                <a:cubicBezTo>
                  <a:pt x="106" y="84"/>
                  <a:pt x="105" y="83"/>
                  <a:pt x="106" y="82"/>
                </a:cubicBezTo>
                <a:cubicBezTo>
                  <a:pt x="106" y="80"/>
                  <a:pt x="107" y="80"/>
                  <a:pt x="108" y="80"/>
                </a:cubicBezTo>
                <a:cubicBezTo>
                  <a:pt x="112" y="81"/>
                  <a:pt x="116" y="79"/>
                  <a:pt x="119" y="75"/>
                </a:cubicBezTo>
                <a:cubicBezTo>
                  <a:pt x="121" y="71"/>
                  <a:pt x="121" y="65"/>
                  <a:pt x="115" y="59"/>
                </a:cubicBezTo>
                <a:cubicBezTo>
                  <a:pt x="112" y="56"/>
                  <a:pt x="109" y="55"/>
                  <a:pt x="106" y="55"/>
                </a:cubicBezTo>
                <a:cubicBezTo>
                  <a:pt x="102" y="56"/>
                  <a:pt x="97" y="58"/>
                  <a:pt x="94" y="62"/>
                </a:cubicBezTo>
                <a:cubicBezTo>
                  <a:pt x="91" y="65"/>
                  <a:pt x="90" y="69"/>
                  <a:pt x="91" y="73"/>
                </a:cubicBezTo>
                <a:cubicBezTo>
                  <a:pt x="92" y="80"/>
                  <a:pt x="96" y="85"/>
                  <a:pt x="102" y="90"/>
                </a:cubicBezTo>
                <a:cubicBezTo>
                  <a:pt x="117" y="100"/>
                  <a:pt x="134" y="94"/>
                  <a:pt x="144" y="84"/>
                </a:cubicBezTo>
                <a:cubicBezTo>
                  <a:pt x="156" y="73"/>
                  <a:pt x="164" y="52"/>
                  <a:pt x="149" y="30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902" name="Freeform 651"/>
          <p:cNvSpPr/>
          <p:nvPr/>
        </p:nvSpPr>
        <p:spPr bwMode="auto">
          <a:xfrm>
            <a:off x="5528981" y="2333952"/>
            <a:ext cx="287183" cy="199432"/>
          </a:xfrm>
          <a:custGeom>
            <a:avLst/>
            <a:gdLst>
              <a:gd name="T0" fmla="*/ 36 w 212"/>
              <a:gd name="T1" fmla="*/ 140 h 147"/>
              <a:gd name="T2" fmla="*/ 81 w 212"/>
              <a:gd name="T3" fmla="*/ 140 h 147"/>
              <a:gd name="T4" fmla="*/ 99 w 212"/>
              <a:gd name="T5" fmla="*/ 115 h 147"/>
              <a:gd name="T6" fmla="*/ 90 w 212"/>
              <a:gd name="T7" fmla="*/ 89 h 147"/>
              <a:gd name="T8" fmla="*/ 66 w 212"/>
              <a:gd name="T9" fmla="*/ 83 h 147"/>
              <a:gd name="T10" fmla="*/ 46 w 212"/>
              <a:gd name="T11" fmla="*/ 104 h 147"/>
              <a:gd name="T12" fmla="*/ 60 w 212"/>
              <a:gd name="T13" fmla="*/ 124 h 147"/>
              <a:gd name="T14" fmla="*/ 61 w 212"/>
              <a:gd name="T15" fmla="*/ 126 h 147"/>
              <a:gd name="T16" fmla="*/ 58 w 212"/>
              <a:gd name="T17" fmla="*/ 128 h 147"/>
              <a:gd name="T18" fmla="*/ 23 w 212"/>
              <a:gd name="T19" fmla="*/ 103 h 147"/>
              <a:gd name="T20" fmla="*/ 36 w 212"/>
              <a:gd name="T21" fmla="*/ 55 h 147"/>
              <a:gd name="T22" fmla="*/ 96 w 212"/>
              <a:gd name="T23" fmla="*/ 34 h 147"/>
              <a:gd name="T24" fmla="*/ 183 w 212"/>
              <a:gd name="T25" fmla="*/ 88 h 147"/>
              <a:gd name="T26" fmla="*/ 210 w 212"/>
              <a:gd name="T27" fmla="*/ 76 h 147"/>
              <a:gd name="T28" fmla="*/ 212 w 212"/>
              <a:gd name="T29" fmla="*/ 59 h 147"/>
              <a:gd name="T30" fmla="*/ 54 w 212"/>
              <a:gd name="T31" fmla="*/ 16 h 147"/>
              <a:gd name="T32" fmla="*/ 1 w 212"/>
              <a:gd name="T33" fmla="*/ 83 h 147"/>
              <a:gd name="T34" fmla="*/ 36 w 212"/>
              <a:gd name="T35" fmla="*/ 140 h 1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12" h="147">
                <a:moveTo>
                  <a:pt x="36" y="140"/>
                </a:moveTo>
                <a:cubicBezTo>
                  <a:pt x="52" y="147"/>
                  <a:pt x="69" y="147"/>
                  <a:pt x="81" y="140"/>
                </a:cubicBezTo>
                <a:cubicBezTo>
                  <a:pt x="91" y="135"/>
                  <a:pt x="97" y="126"/>
                  <a:pt x="99" y="115"/>
                </a:cubicBezTo>
                <a:cubicBezTo>
                  <a:pt x="101" y="105"/>
                  <a:pt x="97" y="96"/>
                  <a:pt x="90" y="89"/>
                </a:cubicBezTo>
                <a:cubicBezTo>
                  <a:pt x="83" y="83"/>
                  <a:pt x="74" y="80"/>
                  <a:pt x="66" y="83"/>
                </a:cubicBezTo>
                <a:cubicBezTo>
                  <a:pt x="55" y="86"/>
                  <a:pt x="47" y="94"/>
                  <a:pt x="46" y="104"/>
                </a:cubicBezTo>
                <a:cubicBezTo>
                  <a:pt x="45" y="112"/>
                  <a:pt x="50" y="119"/>
                  <a:pt x="60" y="124"/>
                </a:cubicBezTo>
                <a:cubicBezTo>
                  <a:pt x="61" y="124"/>
                  <a:pt x="61" y="125"/>
                  <a:pt x="61" y="126"/>
                </a:cubicBezTo>
                <a:cubicBezTo>
                  <a:pt x="61" y="127"/>
                  <a:pt x="60" y="128"/>
                  <a:pt x="58" y="128"/>
                </a:cubicBezTo>
                <a:cubicBezTo>
                  <a:pt x="42" y="127"/>
                  <a:pt x="29" y="117"/>
                  <a:pt x="23" y="103"/>
                </a:cubicBezTo>
                <a:cubicBezTo>
                  <a:pt x="18" y="87"/>
                  <a:pt x="23" y="68"/>
                  <a:pt x="36" y="55"/>
                </a:cubicBezTo>
                <a:cubicBezTo>
                  <a:pt x="52" y="39"/>
                  <a:pt x="73" y="32"/>
                  <a:pt x="96" y="34"/>
                </a:cubicBezTo>
                <a:cubicBezTo>
                  <a:pt x="128" y="36"/>
                  <a:pt x="158" y="55"/>
                  <a:pt x="183" y="88"/>
                </a:cubicBezTo>
                <a:cubicBezTo>
                  <a:pt x="195" y="79"/>
                  <a:pt x="205" y="77"/>
                  <a:pt x="210" y="76"/>
                </a:cubicBezTo>
                <a:cubicBezTo>
                  <a:pt x="210" y="73"/>
                  <a:pt x="210" y="66"/>
                  <a:pt x="212" y="59"/>
                </a:cubicBezTo>
                <a:cubicBezTo>
                  <a:pt x="162" y="7"/>
                  <a:pt x="97" y="0"/>
                  <a:pt x="54" y="16"/>
                </a:cubicBezTo>
                <a:cubicBezTo>
                  <a:pt x="22" y="28"/>
                  <a:pt x="2" y="53"/>
                  <a:pt x="1" y="83"/>
                </a:cubicBezTo>
                <a:cubicBezTo>
                  <a:pt x="0" y="113"/>
                  <a:pt x="19" y="132"/>
                  <a:pt x="36" y="140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903" name="Freeform 688"/>
          <p:cNvSpPr/>
          <p:nvPr/>
        </p:nvSpPr>
        <p:spPr bwMode="auto">
          <a:xfrm>
            <a:off x="5469152" y="1764375"/>
            <a:ext cx="70998" cy="94930"/>
          </a:xfrm>
          <a:custGeom>
            <a:avLst/>
            <a:gdLst>
              <a:gd name="T0" fmla="*/ 51 w 52"/>
              <a:gd name="T1" fmla="*/ 3 h 70"/>
              <a:gd name="T2" fmla="*/ 49 w 52"/>
              <a:gd name="T3" fmla="*/ 0 h 70"/>
              <a:gd name="T4" fmla="*/ 46 w 52"/>
              <a:gd name="T5" fmla="*/ 0 h 70"/>
              <a:gd name="T6" fmla="*/ 8 w 52"/>
              <a:gd name="T7" fmla="*/ 48 h 70"/>
              <a:gd name="T8" fmla="*/ 0 w 52"/>
              <a:gd name="T9" fmla="*/ 70 h 70"/>
              <a:gd name="T10" fmla="*/ 11 w 52"/>
              <a:gd name="T11" fmla="*/ 64 h 70"/>
              <a:gd name="T12" fmla="*/ 23 w 52"/>
              <a:gd name="T13" fmla="*/ 61 h 70"/>
              <a:gd name="T14" fmla="*/ 51 w 52"/>
              <a:gd name="T15" fmla="*/ 3 h 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52" h="70">
                <a:moveTo>
                  <a:pt x="51" y="3"/>
                </a:moveTo>
                <a:cubicBezTo>
                  <a:pt x="51" y="2"/>
                  <a:pt x="50" y="1"/>
                  <a:pt x="49" y="0"/>
                </a:cubicBezTo>
                <a:cubicBezTo>
                  <a:pt x="49" y="0"/>
                  <a:pt x="48" y="0"/>
                  <a:pt x="46" y="0"/>
                </a:cubicBezTo>
                <a:cubicBezTo>
                  <a:pt x="37" y="3"/>
                  <a:pt x="19" y="27"/>
                  <a:pt x="8" y="48"/>
                </a:cubicBezTo>
                <a:cubicBezTo>
                  <a:pt x="5" y="56"/>
                  <a:pt x="2" y="64"/>
                  <a:pt x="0" y="70"/>
                </a:cubicBezTo>
                <a:cubicBezTo>
                  <a:pt x="3" y="68"/>
                  <a:pt x="7" y="66"/>
                  <a:pt x="11" y="64"/>
                </a:cubicBezTo>
                <a:cubicBezTo>
                  <a:pt x="15" y="63"/>
                  <a:pt x="19" y="62"/>
                  <a:pt x="23" y="61"/>
                </a:cubicBezTo>
                <a:cubicBezTo>
                  <a:pt x="39" y="43"/>
                  <a:pt x="52" y="14"/>
                  <a:pt x="51" y="3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904" name="Freeform 762"/>
          <p:cNvSpPr/>
          <p:nvPr/>
        </p:nvSpPr>
        <p:spPr bwMode="auto">
          <a:xfrm>
            <a:off x="5528981" y="3100568"/>
            <a:ext cx="287183" cy="199432"/>
          </a:xfrm>
          <a:custGeom>
            <a:avLst/>
            <a:gdLst>
              <a:gd name="T0" fmla="*/ 54 w 212"/>
              <a:gd name="T1" fmla="*/ 131 h 147"/>
              <a:gd name="T2" fmla="*/ 212 w 212"/>
              <a:gd name="T3" fmla="*/ 88 h 147"/>
              <a:gd name="T4" fmla="*/ 210 w 212"/>
              <a:gd name="T5" fmla="*/ 71 h 147"/>
              <a:gd name="T6" fmla="*/ 183 w 212"/>
              <a:gd name="T7" fmla="*/ 59 h 147"/>
              <a:gd name="T8" fmla="*/ 96 w 212"/>
              <a:gd name="T9" fmla="*/ 113 h 147"/>
              <a:gd name="T10" fmla="*/ 36 w 212"/>
              <a:gd name="T11" fmla="*/ 92 h 147"/>
              <a:gd name="T12" fmla="*/ 23 w 212"/>
              <a:gd name="T13" fmla="*/ 44 h 147"/>
              <a:gd name="T14" fmla="*/ 58 w 212"/>
              <a:gd name="T15" fmla="*/ 19 h 147"/>
              <a:gd name="T16" fmla="*/ 61 w 212"/>
              <a:gd name="T17" fmla="*/ 20 h 147"/>
              <a:gd name="T18" fmla="*/ 60 w 212"/>
              <a:gd name="T19" fmla="*/ 23 h 147"/>
              <a:gd name="T20" fmla="*/ 46 w 212"/>
              <a:gd name="T21" fmla="*/ 43 h 147"/>
              <a:gd name="T22" fmla="*/ 66 w 212"/>
              <a:gd name="T23" fmla="*/ 64 h 147"/>
              <a:gd name="T24" fmla="*/ 90 w 212"/>
              <a:gd name="T25" fmla="*/ 58 h 147"/>
              <a:gd name="T26" fmla="*/ 99 w 212"/>
              <a:gd name="T27" fmla="*/ 32 h 147"/>
              <a:gd name="T28" fmla="*/ 81 w 212"/>
              <a:gd name="T29" fmla="*/ 6 h 147"/>
              <a:gd name="T30" fmla="*/ 36 w 212"/>
              <a:gd name="T31" fmla="*/ 7 h 147"/>
              <a:gd name="T32" fmla="*/ 1 w 212"/>
              <a:gd name="T33" fmla="*/ 64 h 147"/>
              <a:gd name="T34" fmla="*/ 54 w 212"/>
              <a:gd name="T35" fmla="*/ 131 h 1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12" h="147">
                <a:moveTo>
                  <a:pt x="54" y="131"/>
                </a:moveTo>
                <a:cubicBezTo>
                  <a:pt x="97" y="147"/>
                  <a:pt x="162" y="140"/>
                  <a:pt x="212" y="88"/>
                </a:cubicBezTo>
                <a:cubicBezTo>
                  <a:pt x="210" y="80"/>
                  <a:pt x="210" y="74"/>
                  <a:pt x="210" y="71"/>
                </a:cubicBezTo>
                <a:cubicBezTo>
                  <a:pt x="205" y="70"/>
                  <a:pt x="195" y="68"/>
                  <a:pt x="183" y="59"/>
                </a:cubicBezTo>
                <a:cubicBezTo>
                  <a:pt x="158" y="92"/>
                  <a:pt x="128" y="111"/>
                  <a:pt x="96" y="113"/>
                </a:cubicBezTo>
                <a:cubicBezTo>
                  <a:pt x="73" y="115"/>
                  <a:pt x="52" y="107"/>
                  <a:pt x="36" y="92"/>
                </a:cubicBezTo>
                <a:cubicBezTo>
                  <a:pt x="23" y="79"/>
                  <a:pt x="18" y="60"/>
                  <a:pt x="23" y="44"/>
                </a:cubicBezTo>
                <a:cubicBezTo>
                  <a:pt x="29" y="29"/>
                  <a:pt x="42" y="20"/>
                  <a:pt x="58" y="19"/>
                </a:cubicBezTo>
                <a:cubicBezTo>
                  <a:pt x="60" y="19"/>
                  <a:pt x="61" y="19"/>
                  <a:pt x="61" y="20"/>
                </a:cubicBezTo>
                <a:cubicBezTo>
                  <a:pt x="61" y="21"/>
                  <a:pt x="61" y="23"/>
                  <a:pt x="60" y="23"/>
                </a:cubicBezTo>
                <a:cubicBezTo>
                  <a:pt x="50" y="27"/>
                  <a:pt x="45" y="35"/>
                  <a:pt x="46" y="43"/>
                </a:cubicBezTo>
                <a:cubicBezTo>
                  <a:pt x="47" y="53"/>
                  <a:pt x="55" y="61"/>
                  <a:pt x="66" y="64"/>
                </a:cubicBezTo>
                <a:cubicBezTo>
                  <a:pt x="74" y="66"/>
                  <a:pt x="83" y="64"/>
                  <a:pt x="90" y="58"/>
                </a:cubicBezTo>
                <a:cubicBezTo>
                  <a:pt x="97" y="51"/>
                  <a:pt x="101" y="41"/>
                  <a:pt x="99" y="32"/>
                </a:cubicBezTo>
                <a:cubicBezTo>
                  <a:pt x="97" y="21"/>
                  <a:pt x="91" y="12"/>
                  <a:pt x="81" y="6"/>
                </a:cubicBezTo>
                <a:cubicBezTo>
                  <a:pt x="69" y="0"/>
                  <a:pt x="52" y="0"/>
                  <a:pt x="36" y="7"/>
                </a:cubicBezTo>
                <a:cubicBezTo>
                  <a:pt x="19" y="15"/>
                  <a:pt x="0" y="34"/>
                  <a:pt x="1" y="64"/>
                </a:cubicBezTo>
                <a:cubicBezTo>
                  <a:pt x="2" y="94"/>
                  <a:pt x="22" y="119"/>
                  <a:pt x="54" y="131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905" name="Freeform 770"/>
          <p:cNvSpPr/>
          <p:nvPr/>
        </p:nvSpPr>
        <p:spPr bwMode="auto">
          <a:xfrm>
            <a:off x="5341515" y="3801771"/>
            <a:ext cx="42280" cy="130030"/>
          </a:xfrm>
          <a:custGeom>
            <a:avLst/>
            <a:gdLst>
              <a:gd name="T0" fmla="*/ 4 w 31"/>
              <a:gd name="T1" fmla="*/ 93 h 96"/>
              <a:gd name="T2" fmla="*/ 6 w 31"/>
              <a:gd name="T3" fmla="*/ 95 h 96"/>
              <a:gd name="T4" fmla="*/ 7 w 31"/>
              <a:gd name="T5" fmla="*/ 95 h 96"/>
              <a:gd name="T6" fmla="*/ 30 w 31"/>
              <a:gd name="T7" fmla="*/ 35 h 96"/>
              <a:gd name="T8" fmla="*/ 30 w 31"/>
              <a:gd name="T9" fmla="*/ 0 h 96"/>
              <a:gd name="T10" fmla="*/ 15 w 31"/>
              <a:gd name="T11" fmla="*/ 31 h 96"/>
              <a:gd name="T12" fmla="*/ 4 w 31"/>
              <a:gd name="T13" fmla="*/ 93 h 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1" h="96">
                <a:moveTo>
                  <a:pt x="4" y="93"/>
                </a:moveTo>
                <a:cubicBezTo>
                  <a:pt x="5" y="94"/>
                  <a:pt x="5" y="95"/>
                  <a:pt x="6" y="95"/>
                </a:cubicBezTo>
                <a:cubicBezTo>
                  <a:pt x="6" y="96"/>
                  <a:pt x="6" y="95"/>
                  <a:pt x="7" y="95"/>
                </a:cubicBezTo>
                <a:cubicBezTo>
                  <a:pt x="16" y="88"/>
                  <a:pt x="31" y="53"/>
                  <a:pt x="30" y="35"/>
                </a:cubicBezTo>
                <a:cubicBezTo>
                  <a:pt x="29" y="25"/>
                  <a:pt x="29" y="13"/>
                  <a:pt x="30" y="0"/>
                </a:cubicBezTo>
                <a:cubicBezTo>
                  <a:pt x="26" y="10"/>
                  <a:pt x="20" y="21"/>
                  <a:pt x="15" y="31"/>
                </a:cubicBezTo>
                <a:cubicBezTo>
                  <a:pt x="5" y="48"/>
                  <a:pt x="0" y="83"/>
                  <a:pt x="4" y="93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906" name="Freeform 771"/>
          <p:cNvSpPr/>
          <p:nvPr/>
        </p:nvSpPr>
        <p:spPr bwMode="auto">
          <a:xfrm>
            <a:off x="5260146" y="3785019"/>
            <a:ext cx="82964" cy="106098"/>
          </a:xfrm>
          <a:custGeom>
            <a:avLst/>
            <a:gdLst>
              <a:gd name="T0" fmla="*/ 34 w 61"/>
              <a:gd name="T1" fmla="*/ 23 h 78"/>
              <a:gd name="T2" fmla="*/ 0 w 61"/>
              <a:gd name="T3" fmla="*/ 75 h 78"/>
              <a:gd name="T4" fmla="*/ 1 w 61"/>
              <a:gd name="T5" fmla="*/ 77 h 78"/>
              <a:gd name="T6" fmla="*/ 3 w 61"/>
              <a:gd name="T7" fmla="*/ 78 h 78"/>
              <a:gd name="T8" fmla="*/ 48 w 61"/>
              <a:gd name="T9" fmla="*/ 29 h 78"/>
              <a:gd name="T10" fmla="*/ 61 w 61"/>
              <a:gd name="T11" fmla="*/ 0 h 78"/>
              <a:gd name="T12" fmla="*/ 34 w 61"/>
              <a:gd name="T13" fmla="*/ 23 h 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61" h="78">
                <a:moveTo>
                  <a:pt x="34" y="23"/>
                </a:moveTo>
                <a:cubicBezTo>
                  <a:pt x="19" y="35"/>
                  <a:pt x="1" y="63"/>
                  <a:pt x="0" y="75"/>
                </a:cubicBezTo>
                <a:cubicBezTo>
                  <a:pt x="0" y="76"/>
                  <a:pt x="0" y="77"/>
                  <a:pt x="1" y="77"/>
                </a:cubicBezTo>
                <a:cubicBezTo>
                  <a:pt x="1" y="78"/>
                  <a:pt x="3" y="78"/>
                  <a:pt x="3" y="78"/>
                </a:cubicBezTo>
                <a:cubicBezTo>
                  <a:pt x="14" y="75"/>
                  <a:pt x="39" y="51"/>
                  <a:pt x="48" y="29"/>
                </a:cubicBezTo>
                <a:cubicBezTo>
                  <a:pt x="52" y="20"/>
                  <a:pt x="56" y="10"/>
                  <a:pt x="61" y="0"/>
                </a:cubicBezTo>
                <a:cubicBezTo>
                  <a:pt x="52" y="9"/>
                  <a:pt x="43" y="17"/>
                  <a:pt x="34" y="23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907" name="Freeform 774"/>
          <p:cNvSpPr/>
          <p:nvPr/>
        </p:nvSpPr>
        <p:spPr bwMode="auto">
          <a:xfrm>
            <a:off x="5160430" y="3708438"/>
            <a:ext cx="130030" cy="41482"/>
          </a:xfrm>
          <a:custGeom>
            <a:avLst/>
            <a:gdLst>
              <a:gd name="T0" fmla="*/ 61 w 96"/>
              <a:gd name="T1" fmla="*/ 1 h 31"/>
              <a:gd name="T2" fmla="*/ 1 w 96"/>
              <a:gd name="T3" fmla="*/ 24 h 31"/>
              <a:gd name="T4" fmla="*/ 0 w 96"/>
              <a:gd name="T5" fmla="*/ 25 h 31"/>
              <a:gd name="T6" fmla="*/ 3 w 96"/>
              <a:gd name="T7" fmla="*/ 27 h 31"/>
              <a:gd name="T8" fmla="*/ 65 w 96"/>
              <a:gd name="T9" fmla="*/ 16 h 31"/>
              <a:gd name="T10" fmla="*/ 96 w 96"/>
              <a:gd name="T11" fmla="*/ 1 h 31"/>
              <a:gd name="T12" fmla="*/ 61 w 96"/>
              <a:gd name="T13" fmla="*/ 1 h 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96" h="31">
                <a:moveTo>
                  <a:pt x="61" y="1"/>
                </a:moveTo>
                <a:cubicBezTo>
                  <a:pt x="43" y="0"/>
                  <a:pt x="8" y="15"/>
                  <a:pt x="1" y="24"/>
                </a:cubicBezTo>
                <a:cubicBezTo>
                  <a:pt x="1" y="24"/>
                  <a:pt x="0" y="25"/>
                  <a:pt x="0" y="25"/>
                </a:cubicBezTo>
                <a:cubicBezTo>
                  <a:pt x="1" y="26"/>
                  <a:pt x="1" y="26"/>
                  <a:pt x="3" y="27"/>
                </a:cubicBezTo>
                <a:cubicBezTo>
                  <a:pt x="13" y="31"/>
                  <a:pt x="48" y="26"/>
                  <a:pt x="65" y="16"/>
                </a:cubicBezTo>
                <a:cubicBezTo>
                  <a:pt x="75" y="11"/>
                  <a:pt x="86" y="5"/>
                  <a:pt x="96" y="1"/>
                </a:cubicBezTo>
                <a:cubicBezTo>
                  <a:pt x="83" y="2"/>
                  <a:pt x="71" y="2"/>
                  <a:pt x="61" y="1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908" name="Freeform 775"/>
          <p:cNvSpPr/>
          <p:nvPr/>
        </p:nvSpPr>
        <p:spPr bwMode="auto">
          <a:xfrm>
            <a:off x="5201114" y="3749122"/>
            <a:ext cx="105300" cy="82166"/>
          </a:xfrm>
          <a:custGeom>
            <a:avLst/>
            <a:gdLst>
              <a:gd name="T0" fmla="*/ 49 w 78"/>
              <a:gd name="T1" fmla="*/ 13 h 61"/>
              <a:gd name="T2" fmla="*/ 0 w 78"/>
              <a:gd name="T3" fmla="*/ 58 h 61"/>
              <a:gd name="T4" fmla="*/ 1 w 78"/>
              <a:gd name="T5" fmla="*/ 60 h 61"/>
              <a:gd name="T6" fmla="*/ 3 w 78"/>
              <a:gd name="T7" fmla="*/ 61 h 61"/>
              <a:gd name="T8" fmla="*/ 55 w 78"/>
              <a:gd name="T9" fmla="*/ 27 h 61"/>
              <a:gd name="T10" fmla="*/ 78 w 78"/>
              <a:gd name="T11" fmla="*/ 0 h 61"/>
              <a:gd name="T12" fmla="*/ 49 w 78"/>
              <a:gd name="T13" fmla="*/ 13 h 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78" h="61">
                <a:moveTo>
                  <a:pt x="49" y="13"/>
                </a:moveTo>
                <a:cubicBezTo>
                  <a:pt x="27" y="22"/>
                  <a:pt x="3" y="47"/>
                  <a:pt x="0" y="58"/>
                </a:cubicBezTo>
                <a:cubicBezTo>
                  <a:pt x="0" y="58"/>
                  <a:pt x="0" y="60"/>
                  <a:pt x="1" y="60"/>
                </a:cubicBezTo>
                <a:cubicBezTo>
                  <a:pt x="1" y="61"/>
                  <a:pt x="2" y="61"/>
                  <a:pt x="3" y="61"/>
                </a:cubicBezTo>
                <a:cubicBezTo>
                  <a:pt x="15" y="60"/>
                  <a:pt x="43" y="41"/>
                  <a:pt x="55" y="27"/>
                </a:cubicBezTo>
                <a:cubicBezTo>
                  <a:pt x="61" y="18"/>
                  <a:pt x="69" y="9"/>
                  <a:pt x="78" y="0"/>
                </a:cubicBezTo>
                <a:cubicBezTo>
                  <a:pt x="68" y="5"/>
                  <a:pt x="58" y="9"/>
                  <a:pt x="49" y="13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909" name="Freeform 776"/>
          <p:cNvSpPr/>
          <p:nvPr/>
        </p:nvSpPr>
        <p:spPr bwMode="auto">
          <a:xfrm>
            <a:off x="5461174" y="3528949"/>
            <a:ext cx="137209" cy="165927"/>
          </a:xfrm>
          <a:custGeom>
            <a:avLst/>
            <a:gdLst>
              <a:gd name="T0" fmla="*/ 88 w 101"/>
              <a:gd name="T1" fmla="*/ 56 h 122"/>
              <a:gd name="T2" fmla="*/ 88 w 101"/>
              <a:gd name="T3" fmla="*/ 56 h 122"/>
              <a:gd name="T4" fmla="*/ 88 w 101"/>
              <a:gd name="T5" fmla="*/ 54 h 122"/>
              <a:gd name="T6" fmla="*/ 101 w 101"/>
              <a:gd name="T7" fmla="*/ 0 h 122"/>
              <a:gd name="T8" fmla="*/ 52 w 101"/>
              <a:gd name="T9" fmla="*/ 32 h 122"/>
              <a:gd name="T10" fmla="*/ 57 w 101"/>
              <a:gd name="T11" fmla="*/ 93 h 122"/>
              <a:gd name="T12" fmla="*/ 29 w 101"/>
              <a:gd name="T13" fmla="*/ 102 h 122"/>
              <a:gd name="T14" fmla="*/ 16 w 101"/>
              <a:gd name="T15" fmla="*/ 81 h 122"/>
              <a:gd name="T16" fmla="*/ 16 w 101"/>
              <a:gd name="T17" fmla="*/ 81 h 122"/>
              <a:gd name="T18" fmla="*/ 17 w 101"/>
              <a:gd name="T19" fmla="*/ 79 h 122"/>
              <a:gd name="T20" fmla="*/ 27 w 101"/>
              <a:gd name="T21" fmla="*/ 70 h 122"/>
              <a:gd name="T22" fmla="*/ 30 w 101"/>
              <a:gd name="T23" fmla="*/ 72 h 122"/>
              <a:gd name="T24" fmla="*/ 28 w 101"/>
              <a:gd name="T25" fmla="*/ 74 h 122"/>
              <a:gd name="T26" fmla="*/ 21 w 101"/>
              <a:gd name="T27" fmla="*/ 80 h 122"/>
              <a:gd name="T28" fmla="*/ 24 w 101"/>
              <a:gd name="T29" fmla="*/ 90 h 122"/>
              <a:gd name="T30" fmla="*/ 41 w 101"/>
              <a:gd name="T31" fmla="*/ 89 h 122"/>
              <a:gd name="T32" fmla="*/ 41 w 101"/>
              <a:gd name="T33" fmla="*/ 69 h 122"/>
              <a:gd name="T34" fmla="*/ 23 w 101"/>
              <a:gd name="T35" fmla="*/ 62 h 122"/>
              <a:gd name="T36" fmla="*/ 3 w 101"/>
              <a:gd name="T37" fmla="*/ 80 h 122"/>
              <a:gd name="T38" fmla="*/ 10 w 101"/>
              <a:gd name="T39" fmla="*/ 107 h 122"/>
              <a:gd name="T40" fmla="*/ 54 w 101"/>
              <a:gd name="T41" fmla="*/ 116 h 122"/>
              <a:gd name="T42" fmla="*/ 88 w 101"/>
              <a:gd name="T43" fmla="*/ 56 h 1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101" h="122">
                <a:moveTo>
                  <a:pt x="88" y="56"/>
                </a:moveTo>
                <a:cubicBezTo>
                  <a:pt x="88" y="56"/>
                  <a:pt x="88" y="56"/>
                  <a:pt x="88" y="56"/>
                </a:cubicBezTo>
                <a:cubicBezTo>
                  <a:pt x="88" y="55"/>
                  <a:pt x="88" y="55"/>
                  <a:pt x="88" y="54"/>
                </a:cubicBezTo>
                <a:cubicBezTo>
                  <a:pt x="86" y="36"/>
                  <a:pt x="91" y="16"/>
                  <a:pt x="101" y="0"/>
                </a:cubicBezTo>
                <a:cubicBezTo>
                  <a:pt x="81" y="15"/>
                  <a:pt x="64" y="26"/>
                  <a:pt x="52" y="32"/>
                </a:cubicBezTo>
                <a:cubicBezTo>
                  <a:pt x="64" y="54"/>
                  <a:pt x="66" y="78"/>
                  <a:pt x="57" y="93"/>
                </a:cubicBezTo>
                <a:cubicBezTo>
                  <a:pt x="50" y="104"/>
                  <a:pt x="37" y="106"/>
                  <a:pt x="29" y="102"/>
                </a:cubicBezTo>
                <a:cubicBezTo>
                  <a:pt x="19" y="98"/>
                  <a:pt x="14" y="90"/>
                  <a:pt x="16" y="81"/>
                </a:cubicBezTo>
                <a:cubicBezTo>
                  <a:pt x="16" y="81"/>
                  <a:pt x="16" y="81"/>
                  <a:pt x="16" y="81"/>
                </a:cubicBezTo>
                <a:cubicBezTo>
                  <a:pt x="16" y="80"/>
                  <a:pt x="17" y="80"/>
                  <a:pt x="17" y="79"/>
                </a:cubicBezTo>
                <a:cubicBezTo>
                  <a:pt x="18" y="74"/>
                  <a:pt x="23" y="70"/>
                  <a:pt x="27" y="70"/>
                </a:cubicBezTo>
                <a:cubicBezTo>
                  <a:pt x="29" y="70"/>
                  <a:pt x="30" y="71"/>
                  <a:pt x="30" y="72"/>
                </a:cubicBezTo>
                <a:cubicBezTo>
                  <a:pt x="30" y="73"/>
                  <a:pt x="29" y="74"/>
                  <a:pt x="28" y="74"/>
                </a:cubicBezTo>
                <a:cubicBezTo>
                  <a:pt x="25" y="75"/>
                  <a:pt x="22" y="77"/>
                  <a:pt x="21" y="80"/>
                </a:cubicBezTo>
                <a:cubicBezTo>
                  <a:pt x="20" y="84"/>
                  <a:pt x="21" y="88"/>
                  <a:pt x="24" y="90"/>
                </a:cubicBezTo>
                <a:cubicBezTo>
                  <a:pt x="30" y="95"/>
                  <a:pt x="37" y="93"/>
                  <a:pt x="41" y="89"/>
                </a:cubicBezTo>
                <a:cubicBezTo>
                  <a:pt x="45" y="85"/>
                  <a:pt x="47" y="76"/>
                  <a:pt x="41" y="69"/>
                </a:cubicBezTo>
                <a:cubicBezTo>
                  <a:pt x="36" y="63"/>
                  <a:pt x="30" y="61"/>
                  <a:pt x="23" y="62"/>
                </a:cubicBezTo>
                <a:cubicBezTo>
                  <a:pt x="14" y="64"/>
                  <a:pt x="6" y="71"/>
                  <a:pt x="3" y="80"/>
                </a:cubicBezTo>
                <a:cubicBezTo>
                  <a:pt x="0" y="89"/>
                  <a:pt x="3" y="99"/>
                  <a:pt x="10" y="107"/>
                </a:cubicBezTo>
                <a:cubicBezTo>
                  <a:pt x="21" y="119"/>
                  <a:pt x="38" y="122"/>
                  <a:pt x="54" y="116"/>
                </a:cubicBezTo>
                <a:cubicBezTo>
                  <a:pt x="70" y="109"/>
                  <a:pt x="89" y="90"/>
                  <a:pt x="88" y="56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910" name="Freeform 777"/>
          <p:cNvSpPr/>
          <p:nvPr/>
        </p:nvSpPr>
        <p:spPr bwMode="auto">
          <a:xfrm>
            <a:off x="5397357" y="3493849"/>
            <a:ext cx="164332" cy="137209"/>
          </a:xfrm>
          <a:custGeom>
            <a:avLst/>
            <a:gdLst>
              <a:gd name="T0" fmla="*/ 42 w 121"/>
              <a:gd name="T1" fmla="*/ 97 h 101"/>
              <a:gd name="T2" fmla="*/ 60 w 121"/>
              <a:gd name="T3" fmla="*/ 78 h 101"/>
              <a:gd name="T4" fmla="*/ 53 w 121"/>
              <a:gd name="T5" fmla="*/ 60 h 101"/>
              <a:gd name="T6" fmla="*/ 33 w 121"/>
              <a:gd name="T7" fmla="*/ 60 h 101"/>
              <a:gd name="T8" fmla="*/ 32 w 121"/>
              <a:gd name="T9" fmla="*/ 77 h 101"/>
              <a:gd name="T10" fmla="*/ 42 w 121"/>
              <a:gd name="T11" fmla="*/ 80 h 101"/>
              <a:gd name="T12" fmla="*/ 47 w 121"/>
              <a:gd name="T13" fmla="*/ 73 h 101"/>
              <a:gd name="T14" fmla="*/ 50 w 121"/>
              <a:gd name="T15" fmla="*/ 71 h 101"/>
              <a:gd name="T16" fmla="*/ 52 w 121"/>
              <a:gd name="T17" fmla="*/ 74 h 101"/>
              <a:gd name="T18" fmla="*/ 43 w 121"/>
              <a:gd name="T19" fmla="*/ 84 h 101"/>
              <a:gd name="T20" fmla="*/ 41 w 121"/>
              <a:gd name="T21" fmla="*/ 85 h 101"/>
              <a:gd name="T22" fmla="*/ 20 w 121"/>
              <a:gd name="T23" fmla="*/ 72 h 101"/>
              <a:gd name="T24" fmla="*/ 29 w 121"/>
              <a:gd name="T25" fmla="*/ 44 h 101"/>
              <a:gd name="T26" fmla="*/ 90 w 121"/>
              <a:gd name="T27" fmla="*/ 49 h 101"/>
              <a:gd name="T28" fmla="*/ 121 w 121"/>
              <a:gd name="T29" fmla="*/ 0 h 101"/>
              <a:gd name="T30" fmla="*/ 68 w 121"/>
              <a:gd name="T31" fmla="*/ 13 h 101"/>
              <a:gd name="T32" fmla="*/ 66 w 121"/>
              <a:gd name="T33" fmla="*/ 13 h 101"/>
              <a:gd name="T34" fmla="*/ 66 w 121"/>
              <a:gd name="T35" fmla="*/ 13 h 101"/>
              <a:gd name="T36" fmla="*/ 6 w 121"/>
              <a:gd name="T37" fmla="*/ 47 h 101"/>
              <a:gd name="T38" fmla="*/ 15 w 121"/>
              <a:gd name="T39" fmla="*/ 91 h 101"/>
              <a:gd name="T40" fmla="*/ 42 w 121"/>
              <a:gd name="T41" fmla="*/ 97 h 1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121" h="101">
                <a:moveTo>
                  <a:pt x="42" y="97"/>
                </a:moveTo>
                <a:cubicBezTo>
                  <a:pt x="51" y="94"/>
                  <a:pt x="58" y="87"/>
                  <a:pt x="60" y="78"/>
                </a:cubicBezTo>
                <a:cubicBezTo>
                  <a:pt x="61" y="71"/>
                  <a:pt x="59" y="65"/>
                  <a:pt x="53" y="60"/>
                </a:cubicBezTo>
                <a:cubicBezTo>
                  <a:pt x="45" y="53"/>
                  <a:pt x="37" y="56"/>
                  <a:pt x="33" y="60"/>
                </a:cubicBezTo>
                <a:cubicBezTo>
                  <a:pt x="29" y="64"/>
                  <a:pt x="27" y="71"/>
                  <a:pt x="32" y="77"/>
                </a:cubicBezTo>
                <a:cubicBezTo>
                  <a:pt x="34" y="80"/>
                  <a:pt x="38" y="81"/>
                  <a:pt x="42" y="80"/>
                </a:cubicBezTo>
                <a:cubicBezTo>
                  <a:pt x="45" y="79"/>
                  <a:pt x="47" y="76"/>
                  <a:pt x="47" y="73"/>
                </a:cubicBezTo>
                <a:cubicBezTo>
                  <a:pt x="48" y="72"/>
                  <a:pt x="49" y="71"/>
                  <a:pt x="50" y="71"/>
                </a:cubicBezTo>
                <a:cubicBezTo>
                  <a:pt x="51" y="71"/>
                  <a:pt x="52" y="72"/>
                  <a:pt x="52" y="74"/>
                </a:cubicBezTo>
                <a:cubicBezTo>
                  <a:pt x="51" y="78"/>
                  <a:pt x="48" y="83"/>
                  <a:pt x="43" y="84"/>
                </a:cubicBezTo>
                <a:cubicBezTo>
                  <a:pt x="42" y="84"/>
                  <a:pt x="42" y="85"/>
                  <a:pt x="41" y="85"/>
                </a:cubicBezTo>
                <a:cubicBezTo>
                  <a:pt x="32" y="87"/>
                  <a:pt x="24" y="81"/>
                  <a:pt x="20" y="72"/>
                </a:cubicBezTo>
                <a:cubicBezTo>
                  <a:pt x="16" y="64"/>
                  <a:pt x="18" y="51"/>
                  <a:pt x="29" y="44"/>
                </a:cubicBezTo>
                <a:cubicBezTo>
                  <a:pt x="44" y="35"/>
                  <a:pt x="68" y="37"/>
                  <a:pt x="90" y="49"/>
                </a:cubicBezTo>
                <a:cubicBezTo>
                  <a:pt x="96" y="37"/>
                  <a:pt x="107" y="20"/>
                  <a:pt x="121" y="0"/>
                </a:cubicBezTo>
                <a:cubicBezTo>
                  <a:pt x="105" y="10"/>
                  <a:pt x="85" y="15"/>
                  <a:pt x="68" y="13"/>
                </a:cubicBezTo>
                <a:cubicBezTo>
                  <a:pt x="67" y="13"/>
                  <a:pt x="67" y="13"/>
                  <a:pt x="66" y="13"/>
                </a:cubicBezTo>
                <a:cubicBezTo>
                  <a:pt x="66" y="13"/>
                  <a:pt x="66" y="13"/>
                  <a:pt x="66" y="13"/>
                </a:cubicBezTo>
                <a:cubicBezTo>
                  <a:pt x="32" y="12"/>
                  <a:pt x="13" y="31"/>
                  <a:pt x="6" y="47"/>
                </a:cubicBezTo>
                <a:cubicBezTo>
                  <a:pt x="0" y="63"/>
                  <a:pt x="3" y="80"/>
                  <a:pt x="15" y="91"/>
                </a:cubicBezTo>
                <a:cubicBezTo>
                  <a:pt x="23" y="98"/>
                  <a:pt x="33" y="101"/>
                  <a:pt x="42" y="97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911" name="Freeform 798"/>
          <p:cNvSpPr/>
          <p:nvPr/>
        </p:nvSpPr>
        <p:spPr bwMode="auto">
          <a:xfrm>
            <a:off x="5222653" y="3552082"/>
            <a:ext cx="94930" cy="70199"/>
          </a:xfrm>
          <a:custGeom>
            <a:avLst/>
            <a:gdLst>
              <a:gd name="T0" fmla="*/ 3 w 70"/>
              <a:gd name="T1" fmla="*/ 1 h 52"/>
              <a:gd name="T2" fmla="*/ 0 w 70"/>
              <a:gd name="T3" fmla="*/ 2 h 52"/>
              <a:gd name="T4" fmla="*/ 0 w 70"/>
              <a:gd name="T5" fmla="*/ 5 h 52"/>
              <a:gd name="T6" fmla="*/ 48 w 70"/>
              <a:gd name="T7" fmla="*/ 44 h 52"/>
              <a:gd name="T8" fmla="*/ 70 w 70"/>
              <a:gd name="T9" fmla="*/ 52 h 52"/>
              <a:gd name="T10" fmla="*/ 64 w 70"/>
              <a:gd name="T11" fmla="*/ 40 h 52"/>
              <a:gd name="T12" fmla="*/ 61 w 70"/>
              <a:gd name="T13" fmla="*/ 29 h 52"/>
              <a:gd name="T14" fmla="*/ 3 w 70"/>
              <a:gd name="T15" fmla="*/ 1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70" h="52">
                <a:moveTo>
                  <a:pt x="3" y="1"/>
                </a:moveTo>
                <a:cubicBezTo>
                  <a:pt x="2" y="1"/>
                  <a:pt x="1" y="2"/>
                  <a:pt x="0" y="2"/>
                </a:cubicBezTo>
                <a:cubicBezTo>
                  <a:pt x="0" y="3"/>
                  <a:pt x="0" y="4"/>
                  <a:pt x="0" y="5"/>
                </a:cubicBezTo>
                <a:cubicBezTo>
                  <a:pt x="3" y="15"/>
                  <a:pt x="27" y="33"/>
                  <a:pt x="48" y="44"/>
                </a:cubicBezTo>
                <a:cubicBezTo>
                  <a:pt x="56" y="47"/>
                  <a:pt x="64" y="49"/>
                  <a:pt x="70" y="52"/>
                </a:cubicBezTo>
                <a:cubicBezTo>
                  <a:pt x="68" y="48"/>
                  <a:pt x="66" y="45"/>
                  <a:pt x="64" y="40"/>
                </a:cubicBezTo>
                <a:cubicBezTo>
                  <a:pt x="63" y="37"/>
                  <a:pt x="62" y="33"/>
                  <a:pt x="61" y="29"/>
                </a:cubicBezTo>
                <a:cubicBezTo>
                  <a:pt x="43" y="12"/>
                  <a:pt x="14" y="0"/>
                  <a:pt x="3" y="1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912" name="Freeform 799"/>
          <p:cNvSpPr/>
          <p:nvPr/>
        </p:nvSpPr>
        <p:spPr bwMode="auto">
          <a:xfrm>
            <a:off x="5424479" y="3790604"/>
            <a:ext cx="34303" cy="129232"/>
          </a:xfrm>
          <a:custGeom>
            <a:avLst/>
            <a:gdLst>
              <a:gd name="T0" fmla="*/ 16 w 25"/>
              <a:gd name="T1" fmla="*/ 95 h 95"/>
              <a:gd name="T2" fmla="*/ 18 w 25"/>
              <a:gd name="T3" fmla="*/ 94 h 95"/>
              <a:gd name="T4" fmla="*/ 18 w 25"/>
              <a:gd name="T5" fmla="*/ 31 h 95"/>
              <a:gd name="T6" fmla="*/ 7 w 25"/>
              <a:gd name="T7" fmla="*/ 0 h 95"/>
              <a:gd name="T8" fmla="*/ 2 w 25"/>
              <a:gd name="T9" fmla="*/ 33 h 95"/>
              <a:gd name="T10" fmla="*/ 14 w 25"/>
              <a:gd name="T11" fmla="*/ 94 h 95"/>
              <a:gd name="T12" fmla="*/ 16 w 25"/>
              <a:gd name="T13" fmla="*/ 95 h 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25" h="95">
                <a:moveTo>
                  <a:pt x="16" y="95"/>
                </a:moveTo>
                <a:cubicBezTo>
                  <a:pt x="17" y="95"/>
                  <a:pt x="17" y="95"/>
                  <a:pt x="18" y="94"/>
                </a:cubicBezTo>
                <a:cubicBezTo>
                  <a:pt x="24" y="86"/>
                  <a:pt x="25" y="55"/>
                  <a:pt x="18" y="31"/>
                </a:cubicBezTo>
                <a:cubicBezTo>
                  <a:pt x="13" y="21"/>
                  <a:pt x="9" y="10"/>
                  <a:pt x="7" y="0"/>
                </a:cubicBezTo>
                <a:cubicBezTo>
                  <a:pt x="5" y="11"/>
                  <a:pt x="4" y="23"/>
                  <a:pt x="2" y="33"/>
                </a:cubicBezTo>
                <a:cubicBezTo>
                  <a:pt x="0" y="53"/>
                  <a:pt x="6" y="85"/>
                  <a:pt x="14" y="94"/>
                </a:cubicBezTo>
                <a:cubicBezTo>
                  <a:pt x="14" y="95"/>
                  <a:pt x="15" y="95"/>
                  <a:pt x="16" y="95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913" name="Freeform 800"/>
          <p:cNvSpPr/>
          <p:nvPr/>
        </p:nvSpPr>
        <p:spPr bwMode="auto">
          <a:xfrm>
            <a:off x="5170800" y="3633451"/>
            <a:ext cx="130030" cy="34303"/>
          </a:xfrm>
          <a:custGeom>
            <a:avLst/>
            <a:gdLst>
              <a:gd name="T0" fmla="*/ 2 w 96"/>
              <a:gd name="T1" fmla="*/ 7 h 25"/>
              <a:gd name="T2" fmla="*/ 2 w 96"/>
              <a:gd name="T3" fmla="*/ 11 h 25"/>
              <a:gd name="T4" fmla="*/ 63 w 96"/>
              <a:gd name="T5" fmla="*/ 23 h 25"/>
              <a:gd name="T6" fmla="*/ 96 w 96"/>
              <a:gd name="T7" fmla="*/ 18 h 25"/>
              <a:gd name="T8" fmla="*/ 65 w 96"/>
              <a:gd name="T9" fmla="*/ 7 h 25"/>
              <a:gd name="T10" fmla="*/ 2 w 96"/>
              <a:gd name="T11" fmla="*/ 7 h 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96" h="25">
                <a:moveTo>
                  <a:pt x="2" y="7"/>
                </a:moveTo>
                <a:cubicBezTo>
                  <a:pt x="0" y="8"/>
                  <a:pt x="0" y="10"/>
                  <a:pt x="2" y="11"/>
                </a:cubicBezTo>
                <a:cubicBezTo>
                  <a:pt x="11" y="19"/>
                  <a:pt x="43" y="25"/>
                  <a:pt x="63" y="23"/>
                </a:cubicBezTo>
                <a:cubicBezTo>
                  <a:pt x="73" y="21"/>
                  <a:pt x="85" y="20"/>
                  <a:pt x="96" y="18"/>
                </a:cubicBezTo>
                <a:cubicBezTo>
                  <a:pt x="86" y="16"/>
                  <a:pt x="75" y="12"/>
                  <a:pt x="65" y="7"/>
                </a:cubicBezTo>
                <a:cubicBezTo>
                  <a:pt x="41" y="0"/>
                  <a:pt x="10" y="1"/>
                  <a:pt x="2" y="7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914" name="Freeform 801"/>
          <p:cNvSpPr/>
          <p:nvPr/>
        </p:nvSpPr>
        <p:spPr bwMode="auto">
          <a:xfrm>
            <a:off x="5469152" y="3773054"/>
            <a:ext cx="70998" cy="96525"/>
          </a:xfrm>
          <a:custGeom>
            <a:avLst/>
            <a:gdLst>
              <a:gd name="T0" fmla="*/ 46 w 52"/>
              <a:gd name="T1" fmla="*/ 71 h 71"/>
              <a:gd name="T2" fmla="*/ 49 w 52"/>
              <a:gd name="T3" fmla="*/ 71 h 71"/>
              <a:gd name="T4" fmla="*/ 51 w 52"/>
              <a:gd name="T5" fmla="*/ 68 h 71"/>
              <a:gd name="T6" fmla="*/ 23 w 52"/>
              <a:gd name="T7" fmla="*/ 10 h 71"/>
              <a:gd name="T8" fmla="*/ 11 w 52"/>
              <a:gd name="T9" fmla="*/ 7 h 71"/>
              <a:gd name="T10" fmla="*/ 0 w 52"/>
              <a:gd name="T11" fmla="*/ 0 h 71"/>
              <a:gd name="T12" fmla="*/ 8 w 52"/>
              <a:gd name="T13" fmla="*/ 23 h 71"/>
              <a:gd name="T14" fmla="*/ 46 w 52"/>
              <a:gd name="T15" fmla="*/ 71 h 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52" h="71">
                <a:moveTo>
                  <a:pt x="46" y="71"/>
                </a:moveTo>
                <a:cubicBezTo>
                  <a:pt x="48" y="71"/>
                  <a:pt x="49" y="71"/>
                  <a:pt x="49" y="71"/>
                </a:cubicBezTo>
                <a:cubicBezTo>
                  <a:pt x="50" y="70"/>
                  <a:pt x="51" y="69"/>
                  <a:pt x="51" y="68"/>
                </a:cubicBezTo>
                <a:cubicBezTo>
                  <a:pt x="52" y="57"/>
                  <a:pt x="40" y="28"/>
                  <a:pt x="23" y="10"/>
                </a:cubicBezTo>
                <a:cubicBezTo>
                  <a:pt x="19" y="9"/>
                  <a:pt x="15" y="8"/>
                  <a:pt x="11" y="7"/>
                </a:cubicBezTo>
                <a:cubicBezTo>
                  <a:pt x="7" y="5"/>
                  <a:pt x="3" y="3"/>
                  <a:pt x="0" y="0"/>
                </a:cubicBezTo>
                <a:cubicBezTo>
                  <a:pt x="2" y="7"/>
                  <a:pt x="5" y="15"/>
                  <a:pt x="8" y="23"/>
                </a:cubicBezTo>
                <a:cubicBezTo>
                  <a:pt x="19" y="44"/>
                  <a:pt x="37" y="68"/>
                  <a:pt x="46" y="71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915" name="Freeform 811"/>
          <p:cNvSpPr/>
          <p:nvPr/>
        </p:nvSpPr>
        <p:spPr bwMode="auto">
          <a:xfrm>
            <a:off x="5232972" y="3393268"/>
            <a:ext cx="42280" cy="59828"/>
          </a:xfrm>
          <a:custGeom>
            <a:avLst/>
            <a:gdLst>
              <a:gd name="T0" fmla="*/ 22 w 31"/>
              <a:gd name="T1" fmla="*/ 44 h 44"/>
              <a:gd name="T2" fmla="*/ 31 w 31"/>
              <a:gd name="T3" fmla="*/ 35 h 44"/>
              <a:gd name="T4" fmla="*/ 17 w 31"/>
              <a:gd name="T5" fmla="*/ 17 h 44"/>
              <a:gd name="T6" fmla="*/ 16 w 31"/>
              <a:gd name="T7" fmla="*/ 2 h 44"/>
              <a:gd name="T8" fmla="*/ 4 w 31"/>
              <a:gd name="T9" fmla="*/ 0 h 44"/>
              <a:gd name="T10" fmla="*/ 22 w 31"/>
              <a:gd name="T11" fmla="*/ 44 h 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31" h="44">
                <a:moveTo>
                  <a:pt x="22" y="44"/>
                </a:moveTo>
                <a:cubicBezTo>
                  <a:pt x="25" y="41"/>
                  <a:pt x="28" y="38"/>
                  <a:pt x="31" y="35"/>
                </a:cubicBezTo>
                <a:cubicBezTo>
                  <a:pt x="25" y="32"/>
                  <a:pt x="19" y="25"/>
                  <a:pt x="17" y="17"/>
                </a:cubicBezTo>
                <a:cubicBezTo>
                  <a:pt x="15" y="12"/>
                  <a:pt x="15" y="6"/>
                  <a:pt x="16" y="2"/>
                </a:cubicBezTo>
                <a:cubicBezTo>
                  <a:pt x="12" y="2"/>
                  <a:pt x="8" y="1"/>
                  <a:pt x="4" y="0"/>
                </a:cubicBezTo>
                <a:cubicBezTo>
                  <a:pt x="0" y="17"/>
                  <a:pt x="6" y="32"/>
                  <a:pt x="22" y="44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916" name="Freeform 872"/>
          <p:cNvSpPr/>
          <p:nvPr/>
        </p:nvSpPr>
        <p:spPr bwMode="auto">
          <a:xfrm>
            <a:off x="6732674" y="3100509"/>
            <a:ext cx="287975" cy="199428"/>
          </a:xfrm>
          <a:custGeom>
            <a:avLst/>
            <a:gdLst>
              <a:gd name="T0" fmla="*/ 176 w 212"/>
              <a:gd name="T1" fmla="*/ 7 h 147"/>
              <a:gd name="T2" fmla="*/ 131 w 212"/>
              <a:gd name="T3" fmla="*/ 6 h 147"/>
              <a:gd name="T4" fmla="*/ 113 w 212"/>
              <a:gd name="T5" fmla="*/ 32 h 147"/>
              <a:gd name="T6" fmla="*/ 122 w 212"/>
              <a:gd name="T7" fmla="*/ 58 h 147"/>
              <a:gd name="T8" fmla="*/ 146 w 212"/>
              <a:gd name="T9" fmla="*/ 64 h 147"/>
              <a:gd name="T10" fmla="*/ 166 w 212"/>
              <a:gd name="T11" fmla="*/ 43 h 147"/>
              <a:gd name="T12" fmla="*/ 152 w 212"/>
              <a:gd name="T13" fmla="*/ 23 h 147"/>
              <a:gd name="T14" fmla="*/ 151 w 212"/>
              <a:gd name="T15" fmla="*/ 20 h 147"/>
              <a:gd name="T16" fmla="*/ 154 w 212"/>
              <a:gd name="T17" fmla="*/ 19 h 147"/>
              <a:gd name="T18" fmla="*/ 189 w 212"/>
              <a:gd name="T19" fmla="*/ 44 h 147"/>
              <a:gd name="T20" fmla="*/ 176 w 212"/>
              <a:gd name="T21" fmla="*/ 92 h 147"/>
              <a:gd name="T22" fmla="*/ 116 w 212"/>
              <a:gd name="T23" fmla="*/ 113 h 147"/>
              <a:gd name="T24" fmla="*/ 29 w 212"/>
              <a:gd name="T25" fmla="*/ 59 h 147"/>
              <a:gd name="T26" fmla="*/ 2 w 212"/>
              <a:gd name="T27" fmla="*/ 71 h 147"/>
              <a:gd name="T28" fmla="*/ 0 w 212"/>
              <a:gd name="T29" fmla="*/ 88 h 147"/>
              <a:gd name="T30" fmla="*/ 158 w 212"/>
              <a:gd name="T31" fmla="*/ 131 h 147"/>
              <a:gd name="T32" fmla="*/ 211 w 212"/>
              <a:gd name="T33" fmla="*/ 64 h 147"/>
              <a:gd name="T34" fmla="*/ 176 w 212"/>
              <a:gd name="T35" fmla="*/ 7 h 1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12" h="147">
                <a:moveTo>
                  <a:pt x="176" y="7"/>
                </a:moveTo>
                <a:cubicBezTo>
                  <a:pt x="160" y="0"/>
                  <a:pt x="143" y="0"/>
                  <a:pt x="131" y="6"/>
                </a:cubicBezTo>
                <a:cubicBezTo>
                  <a:pt x="121" y="12"/>
                  <a:pt x="115" y="21"/>
                  <a:pt x="113" y="32"/>
                </a:cubicBezTo>
                <a:cubicBezTo>
                  <a:pt x="111" y="41"/>
                  <a:pt x="115" y="51"/>
                  <a:pt x="122" y="58"/>
                </a:cubicBezTo>
                <a:cubicBezTo>
                  <a:pt x="129" y="64"/>
                  <a:pt x="138" y="66"/>
                  <a:pt x="146" y="64"/>
                </a:cubicBezTo>
                <a:cubicBezTo>
                  <a:pt x="157" y="61"/>
                  <a:pt x="165" y="53"/>
                  <a:pt x="166" y="43"/>
                </a:cubicBezTo>
                <a:cubicBezTo>
                  <a:pt x="167" y="35"/>
                  <a:pt x="162" y="27"/>
                  <a:pt x="152" y="23"/>
                </a:cubicBezTo>
                <a:cubicBezTo>
                  <a:pt x="151" y="23"/>
                  <a:pt x="151" y="21"/>
                  <a:pt x="151" y="20"/>
                </a:cubicBezTo>
                <a:cubicBezTo>
                  <a:pt x="151" y="19"/>
                  <a:pt x="152" y="19"/>
                  <a:pt x="154" y="19"/>
                </a:cubicBezTo>
                <a:cubicBezTo>
                  <a:pt x="170" y="20"/>
                  <a:pt x="183" y="29"/>
                  <a:pt x="189" y="44"/>
                </a:cubicBezTo>
                <a:cubicBezTo>
                  <a:pt x="194" y="60"/>
                  <a:pt x="189" y="79"/>
                  <a:pt x="176" y="92"/>
                </a:cubicBezTo>
                <a:cubicBezTo>
                  <a:pt x="160" y="107"/>
                  <a:pt x="139" y="115"/>
                  <a:pt x="116" y="113"/>
                </a:cubicBezTo>
                <a:cubicBezTo>
                  <a:pt x="84" y="111"/>
                  <a:pt x="54" y="92"/>
                  <a:pt x="29" y="59"/>
                </a:cubicBezTo>
                <a:cubicBezTo>
                  <a:pt x="17" y="68"/>
                  <a:pt x="7" y="70"/>
                  <a:pt x="2" y="71"/>
                </a:cubicBezTo>
                <a:cubicBezTo>
                  <a:pt x="2" y="74"/>
                  <a:pt x="2" y="80"/>
                  <a:pt x="0" y="88"/>
                </a:cubicBezTo>
                <a:cubicBezTo>
                  <a:pt x="50" y="140"/>
                  <a:pt x="115" y="147"/>
                  <a:pt x="158" y="131"/>
                </a:cubicBezTo>
                <a:cubicBezTo>
                  <a:pt x="190" y="119"/>
                  <a:pt x="210" y="94"/>
                  <a:pt x="211" y="64"/>
                </a:cubicBezTo>
                <a:cubicBezTo>
                  <a:pt x="212" y="34"/>
                  <a:pt x="193" y="15"/>
                  <a:pt x="176" y="7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917" name="Freeform 881"/>
          <p:cNvSpPr/>
          <p:nvPr/>
        </p:nvSpPr>
        <p:spPr bwMode="auto">
          <a:xfrm>
            <a:off x="7259164" y="3708363"/>
            <a:ext cx="130028" cy="41481"/>
          </a:xfrm>
          <a:custGeom>
            <a:avLst/>
            <a:gdLst>
              <a:gd name="T0" fmla="*/ 93 w 96"/>
              <a:gd name="T1" fmla="*/ 27 h 31"/>
              <a:gd name="T2" fmla="*/ 96 w 96"/>
              <a:gd name="T3" fmla="*/ 25 h 31"/>
              <a:gd name="T4" fmla="*/ 95 w 96"/>
              <a:gd name="T5" fmla="*/ 24 h 31"/>
              <a:gd name="T6" fmla="*/ 35 w 96"/>
              <a:gd name="T7" fmla="*/ 1 h 31"/>
              <a:gd name="T8" fmla="*/ 0 w 96"/>
              <a:gd name="T9" fmla="*/ 1 h 31"/>
              <a:gd name="T10" fmla="*/ 31 w 96"/>
              <a:gd name="T11" fmla="*/ 16 h 31"/>
              <a:gd name="T12" fmla="*/ 93 w 96"/>
              <a:gd name="T13" fmla="*/ 27 h 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96" h="31">
                <a:moveTo>
                  <a:pt x="93" y="27"/>
                </a:moveTo>
                <a:cubicBezTo>
                  <a:pt x="95" y="26"/>
                  <a:pt x="95" y="26"/>
                  <a:pt x="96" y="25"/>
                </a:cubicBezTo>
                <a:cubicBezTo>
                  <a:pt x="96" y="25"/>
                  <a:pt x="95" y="24"/>
                  <a:pt x="95" y="24"/>
                </a:cubicBezTo>
                <a:cubicBezTo>
                  <a:pt x="88" y="15"/>
                  <a:pt x="53" y="0"/>
                  <a:pt x="35" y="1"/>
                </a:cubicBezTo>
                <a:cubicBezTo>
                  <a:pt x="25" y="2"/>
                  <a:pt x="13" y="2"/>
                  <a:pt x="0" y="1"/>
                </a:cubicBezTo>
                <a:cubicBezTo>
                  <a:pt x="10" y="5"/>
                  <a:pt x="21" y="11"/>
                  <a:pt x="31" y="16"/>
                </a:cubicBezTo>
                <a:cubicBezTo>
                  <a:pt x="49" y="26"/>
                  <a:pt x="83" y="31"/>
                  <a:pt x="93" y="27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918" name="Freeform 882"/>
          <p:cNvSpPr/>
          <p:nvPr/>
        </p:nvSpPr>
        <p:spPr bwMode="auto">
          <a:xfrm>
            <a:off x="7242413" y="3749047"/>
            <a:ext cx="106096" cy="82164"/>
          </a:xfrm>
          <a:custGeom>
            <a:avLst/>
            <a:gdLst>
              <a:gd name="T0" fmla="*/ 23 w 78"/>
              <a:gd name="T1" fmla="*/ 27 h 61"/>
              <a:gd name="T2" fmla="*/ 75 w 78"/>
              <a:gd name="T3" fmla="*/ 61 h 61"/>
              <a:gd name="T4" fmla="*/ 77 w 78"/>
              <a:gd name="T5" fmla="*/ 60 h 61"/>
              <a:gd name="T6" fmla="*/ 78 w 78"/>
              <a:gd name="T7" fmla="*/ 58 h 61"/>
              <a:gd name="T8" fmla="*/ 29 w 78"/>
              <a:gd name="T9" fmla="*/ 13 h 61"/>
              <a:gd name="T10" fmla="*/ 0 w 78"/>
              <a:gd name="T11" fmla="*/ 0 h 61"/>
              <a:gd name="T12" fmla="*/ 23 w 78"/>
              <a:gd name="T13" fmla="*/ 27 h 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78" h="61">
                <a:moveTo>
                  <a:pt x="23" y="27"/>
                </a:moveTo>
                <a:cubicBezTo>
                  <a:pt x="35" y="41"/>
                  <a:pt x="63" y="60"/>
                  <a:pt x="75" y="61"/>
                </a:cubicBezTo>
                <a:cubicBezTo>
                  <a:pt x="76" y="61"/>
                  <a:pt x="77" y="61"/>
                  <a:pt x="77" y="60"/>
                </a:cubicBezTo>
                <a:cubicBezTo>
                  <a:pt x="78" y="60"/>
                  <a:pt x="78" y="58"/>
                  <a:pt x="78" y="58"/>
                </a:cubicBezTo>
                <a:cubicBezTo>
                  <a:pt x="75" y="47"/>
                  <a:pt x="51" y="22"/>
                  <a:pt x="29" y="13"/>
                </a:cubicBezTo>
                <a:cubicBezTo>
                  <a:pt x="20" y="9"/>
                  <a:pt x="10" y="5"/>
                  <a:pt x="0" y="0"/>
                </a:cubicBezTo>
                <a:cubicBezTo>
                  <a:pt x="9" y="9"/>
                  <a:pt x="17" y="18"/>
                  <a:pt x="23" y="27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919" name="Freeform 885"/>
          <p:cNvSpPr/>
          <p:nvPr/>
        </p:nvSpPr>
        <p:spPr bwMode="auto">
          <a:xfrm>
            <a:off x="7165035" y="3801695"/>
            <a:ext cx="42280" cy="130027"/>
          </a:xfrm>
          <a:custGeom>
            <a:avLst/>
            <a:gdLst>
              <a:gd name="T0" fmla="*/ 1 w 31"/>
              <a:gd name="T1" fmla="*/ 35 h 96"/>
              <a:gd name="T2" fmla="*/ 24 w 31"/>
              <a:gd name="T3" fmla="*/ 95 h 96"/>
              <a:gd name="T4" fmla="*/ 25 w 31"/>
              <a:gd name="T5" fmla="*/ 95 h 96"/>
              <a:gd name="T6" fmla="*/ 27 w 31"/>
              <a:gd name="T7" fmla="*/ 93 h 96"/>
              <a:gd name="T8" fmla="*/ 16 w 31"/>
              <a:gd name="T9" fmla="*/ 31 h 96"/>
              <a:gd name="T10" fmla="*/ 1 w 31"/>
              <a:gd name="T11" fmla="*/ 0 h 96"/>
              <a:gd name="T12" fmla="*/ 1 w 31"/>
              <a:gd name="T13" fmla="*/ 35 h 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1" h="96">
                <a:moveTo>
                  <a:pt x="1" y="35"/>
                </a:moveTo>
                <a:cubicBezTo>
                  <a:pt x="0" y="53"/>
                  <a:pt x="15" y="88"/>
                  <a:pt x="24" y="95"/>
                </a:cubicBezTo>
                <a:cubicBezTo>
                  <a:pt x="25" y="95"/>
                  <a:pt x="25" y="96"/>
                  <a:pt x="25" y="95"/>
                </a:cubicBezTo>
                <a:cubicBezTo>
                  <a:pt x="26" y="95"/>
                  <a:pt x="26" y="94"/>
                  <a:pt x="27" y="93"/>
                </a:cubicBezTo>
                <a:cubicBezTo>
                  <a:pt x="31" y="83"/>
                  <a:pt x="26" y="48"/>
                  <a:pt x="16" y="31"/>
                </a:cubicBezTo>
                <a:cubicBezTo>
                  <a:pt x="11" y="21"/>
                  <a:pt x="5" y="10"/>
                  <a:pt x="1" y="0"/>
                </a:cubicBezTo>
                <a:cubicBezTo>
                  <a:pt x="2" y="13"/>
                  <a:pt x="2" y="25"/>
                  <a:pt x="1" y="35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920" name="Freeform 886"/>
          <p:cNvSpPr/>
          <p:nvPr/>
        </p:nvSpPr>
        <p:spPr bwMode="auto">
          <a:xfrm>
            <a:off x="7205718" y="3784944"/>
            <a:ext cx="82962" cy="106096"/>
          </a:xfrm>
          <a:custGeom>
            <a:avLst/>
            <a:gdLst>
              <a:gd name="T0" fmla="*/ 13 w 61"/>
              <a:gd name="T1" fmla="*/ 29 h 78"/>
              <a:gd name="T2" fmla="*/ 58 w 61"/>
              <a:gd name="T3" fmla="*/ 78 h 78"/>
              <a:gd name="T4" fmla="*/ 60 w 61"/>
              <a:gd name="T5" fmla="*/ 77 h 78"/>
              <a:gd name="T6" fmla="*/ 61 w 61"/>
              <a:gd name="T7" fmla="*/ 75 h 78"/>
              <a:gd name="T8" fmla="*/ 27 w 61"/>
              <a:gd name="T9" fmla="*/ 23 h 78"/>
              <a:gd name="T10" fmla="*/ 0 w 61"/>
              <a:gd name="T11" fmla="*/ 0 h 78"/>
              <a:gd name="T12" fmla="*/ 13 w 61"/>
              <a:gd name="T13" fmla="*/ 29 h 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61" h="78">
                <a:moveTo>
                  <a:pt x="13" y="29"/>
                </a:moveTo>
                <a:cubicBezTo>
                  <a:pt x="22" y="51"/>
                  <a:pt x="47" y="75"/>
                  <a:pt x="58" y="78"/>
                </a:cubicBezTo>
                <a:cubicBezTo>
                  <a:pt x="58" y="78"/>
                  <a:pt x="60" y="78"/>
                  <a:pt x="60" y="77"/>
                </a:cubicBezTo>
                <a:cubicBezTo>
                  <a:pt x="61" y="77"/>
                  <a:pt x="61" y="76"/>
                  <a:pt x="61" y="75"/>
                </a:cubicBezTo>
                <a:cubicBezTo>
                  <a:pt x="60" y="63"/>
                  <a:pt x="41" y="35"/>
                  <a:pt x="27" y="23"/>
                </a:cubicBezTo>
                <a:cubicBezTo>
                  <a:pt x="18" y="17"/>
                  <a:pt x="9" y="9"/>
                  <a:pt x="0" y="0"/>
                </a:cubicBezTo>
                <a:cubicBezTo>
                  <a:pt x="5" y="10"/>
                  <a:pt x="9" y="20"/>
                  <a:pt x="13" y="29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921" name="Freeform 887"/>
          <p:cNvSpPr/>
          <p:nvPr/>
        </p:nvSpPr>
        <p:spPr bwMode="auto">
          <a:xfrm>
            <a:off x="6986346" y="3492184"/>
            <a:ext cx="165126" cy="138801"/>
          </a:xfrm>
          <a:custGeom>
            <a:avLst/>
            <a:gdLst>
              <a:gd name="T0" fmla="*/ 56 w 122"/>
              <a:gd name="T1" fmla="*/ 14 h 102"/>
              <a:gd name="T2" fmla="*/ 56 w 122"/>
              <a:gd name="T3" fmla="*/ 14 h 102"/>
              <a:gd name="T4" fmla="*/ 54 w 122"/>
              <a:gd name="T5" fmla="*/ 14 h 102"/>
              <a:gd name="T6" fmla="*/ 0 w 122"/>
              <a:gd name="T7" fmla="*/ 0 h 102"/>
              <a:gd name="T8" fmla="*/ 32 w 122"/>
              <a:gd name="T9" fmla="*/ 50 h 102"/>
              <a:gd name="T10" fmla="*/ 93 w 122"/>
              <a:gd name="T11" fmla="*/ 45 h 102"/>
              <a:gd name="T12" fmla="*/ 102 w 122"/>
              <a:gd name="T13" fmla="*/ 73 h 102"/>
              <a:gd name="T14" fmla="*/ 81 w 122"/>
              <a:gd name="T15" fmla="*/ 86 h 102"/>
              <a:gd name="T16" fmla="*/ 81 w 122"/>
              <a:gd name="T17" fmla="*/ 86 h 102"/>
              <a:gd name="T18" fmla="*/ 79 w 122"/>
              <a:gd name="T19" fmla="*/ 85 h 102"/>
              <a:gd name="T20" fmla="*/ 70 w 122"/>
              <a:gd name="T21" fmla="*/ 75 h 102"/>
              <a:gd name="T22" fmla="*/ 72 w 122"/>
              <a:gd name="T23" fmla="*/ 72 h 102"/>
              <a:gd name="T24" fmla="*/ 75 w 122"/>
              <a:gd name="T25" fmla="*/ 74 h 102"/>
              <a:gd name="T26" fmla="*/ 80 w 122"/>
              <a:gd name="T27" fmla="*/ 81 h 102"/>
              <a:gd name="T28" fmla="*/ 90 w 122"/>
              <a:gd name="T29" fmla="*/ 78 h 102"/>
              <a:gd name="T30" fmla="*/ 89 w 122"/>
              <a:gd name="T31" fmla="*/ 61 h 102"/>
              <a:gd name="T32" fmla="*/ 69 w 122"/>
              <a:gd name="T33" fmla="*/ 61 h 102"/>
              <a:gd name="T34" fmla="*/ 62 w 122"/>
              <a:gd name="T35" fmla="*/ 79 h 102"/>
              <a:gd name="T36" fmla="*/ 80 w 122"/>
              <a:gd name="T37" fmla="*/ 98 h 102"/>
              <a:gd name="T38" fmla="*/ 107 w 122"/>
              <a:gd name="T39" fmla="*/ 92 h 102"/>
              <a:gd name="T40" fmla="*/ 116 w 122"/>
              <a:gd name="T41" fmla="*/ 48 h 102"/>
              <a:gd name="T42" fmla="*/ 56 w 122"/>
              <a:gd name="T43" fmla="*/ 14 h 1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122" h="102">
                <a:moveTo>
                  <a:pt x="56" y="14"/>
                </a:moveTo>
                <a:cubicBezTo>
                  <a:pt x="56" y="14"/>
                  <a:pt x="56" y="14"/>
                  <a:pt x="56" y="14"/>
                </a:cubicBezTo>
                <a:cubicBezTo>
                  <a:pt x="55" y="14"/>
                  <a:pt x="55" y="14"/>
                  <a:pt x="54" y="14"/>
                </a:cubicBezTo>
                <a:cubicBezTo>
                  <a:pt x="36" y="16"/>
                  <a:pt x="17" y="11"/>
                  <a:pt x="0" y="0"/>
                </a:cubicBezTo>
                <a:cubicBezTo>
                  <a:pt x="15" y="21"/>
                  <a:pt x="26" y="38"/>
                  <a:pt x="32" y="50"/>
                </a:cubicBezTo>
                <a:cubicBezTo>
                  <a:pt x="54" y="38"/>
                  <a:pt x="78" y="36"/>
                  <a:pt x="93" y="45"/>
                </a:cubicBezTo>
                <a:cubicBezTo>
                  <a:pt x="104" y="52"/>
                  <a:pt x="106" y="65"/>
                  <a:pt x="102" y="73"/>
                </a:cubicBezTo>
                <a:cubicBezTo>
                  <a:pt x="98" y="82"/>
                  <a:pt x="90" y="88"/>
                  <a:pt x="81" y="86"/>
                </a:cubicBezTo>
                <a:cubicBezTo>
                  <a:pt x="81" y="86"/>
                  <a:pt x="81" y="86"/>
                  <a:pt x="81" y="86"/>
                </a:cubicBezTo>
                <a:cubicBezTo>
                  <a:pt x="80" y="86"/>
                  <a:pt x="80" y="85"/>
                  <a:pt x="79" y="85"/>
                </a:cubicBezTo>
                <a:cubicBezTo>
                  <a:pt x="74" y="84"/>
                  <a:pt x="71" y="79"/>
                  <a:pt x="70" y="75"/>
                </a:cubicBezTo>
                <a:cubicBezTo>
                  <a:pt x="70" y="73"/>
                  <a:pt x="71" y="72"/>
                  <a:pt x="72" y="72"/>
                </a:cubicBezTo>
                <a:cubicBezTo>
                  <a:pt x="73" y="72"/>
                  <a:pt x="74" y="73"/>
                  <a:pt x="75" y="74"/>
                </a:cubicBezTo>
                <a:cubicBezTo>
                  <a:pt x="75" y="77"/>
                  <a:pt x="77" y="80"/>
                  <a:pt x="80" y="81"/>
                </a:cubicBezTo>
                <a:cubicBezTo>
                  <a:pt x="84" y="82"/>
                  <a:pt x="88" y="81"/>
                  <a:pt x="90" y="78"/>
                </a:cubicBezTo>
                <a:cubicBezTo>
                  <a:pt x="95" y="72"/>
                  <a:pt x="93" y="65"/>
                  <a:pt x="89" y="61"/>
                </a:cubicBezTo>
                <a:cubicBezTo>
                  <a:pt x="85" y="57"/>
                  <a:pt x="77" y="54"/>
                  <a:pt x="69" y="61"/>
                </a:cubicBezTo>
                <a:cubicBezTo>
                  <a:pt x="63" y="66"/>
                  <a:pt x="61" y="72"/>
                  <a:pt x="62" y="79"/>
                </a:cubicBezTo>
                <a:cubicBezTo>
                  <a:pt x="64" y="88"/>
                  <a:pt x="71" y="95"/>
                  <a:pt x="80" y="98"/>
                </a:cubicBezTo>
                <a:cubicBezTo>
                  <a:pt x="89" y="102"/>
                  <a:pt x="99" y="99"/>
                  <a:pt x="107" y="92"/>
                </a:cubicBezTo>
                <a:cubicBezTo>
                  <a:pt x="119" y="81"/>
                  <a:pt x="122" y="64"/>
                  <a:pt x="116" y="48"/>
                </a:cubicBezTo>
                <a:cubicBezTo>
                  <a:pt x="109" y="32"/>
                  <a:pt x="90" y="13"/>
                  <a:pt x="56" y="14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922" name="Freeform 888"/>
          <p:cNvSpPr/>
          <p:nvPr/>
        </p:nvSpPr>
        <p:spPr bwMode="auto">
          <a:xfrm>
            <a:off x="6951247" y="3530475"/>
            <a:ext cx="137207" cy="164328"/>
          </a:xfrm>
          <a:custGeom>
            <a:avLst/>
            <a:gdLst>
              <a:gd name="T0" fmla="*/ 98 w 101"/>
              <a:gd name="T1" fmla="*/ 79 h 121"/>
              <a:gd name="T2" fmla="*/ 78 w 101"/>
              <a:gd name="T3" fmla="*/ 61 h 121"/>
              <a:gd name="T4" fmla="*/ 60 w 101"/>
              <a:gd name="T5" fmla="*/ 68 h 121"/>
              <a:gd name="T6" fmla="*/ 60 w 101"/>
              <a:gd name="T7" fmla="*/ 88 h 121"/>
              <a:gd name="T8" fmla="*/ 77 w 101"/>
              <a:gd name="T9" fmla="*/ 89 h 121"/>
              <a:gd name="T10" fmla="*/ 80 w 101"/>
              <a:gd name="T11" fmla="*/ 79 h 121"/>
              <a:gd name="T12" fmla="*/ 73 w 101"/>
              <a:gd name="T13" fmla="*/ 73 h 121"/>
              <a:gd name="T14" fmla="*/ 71 w 101"/>
              <a:gd name="T15" fmla="*/ 71 h 121"/>
              <a:gd name="T16" fmla="*/ 74 w 101"/>
              <a:gd name="T17" fmla="*/ 69 h 121"/>
              <a:gd name="T18" fmla="*/ 84 w 101"/>
              <a:gd name="T19" fmla="*/ 78 h 121"/>
              <a:gd name="T20" fmla="*/ 85 w 101"/>
              <a:gd name="T21" fmla="*/ 80 h 121"/>
              <a:gd name="T22" fmla="*/ 72 w 101"/>
              <a:gd name="T23" fmla="*/ 101 h 121"/>
              <a:gd name="T24" fmla="*/ 44 w 101"/>
              <a:gd name="T25" fmla="*/ 92 h 121"/>
              <a:gd name="T26" fmla="*/ 49 w 101"/>
              <a:gd name="T27" fmla="*/ 31 h 121"/>
              <a:gd name="T28" fmla="*/ 0 w 101"/>
              <a:gd name="T29" fmla="*/ 0 h 121"/>
              <a:gd name="T30" fmla="*/ 13 w 101"/>
              <a:gd name="T31" fmla="*/ 53 h 121"/>
              <a:gd name="T32" fmla="*/ 13 w 101"/>
              <a:gd name="T33" fmla="*/ 55 h 121"/>
              <a:gd name="T34" fmla="*/ 13 w 101"/>
              <a:gd name="T35" fmla="*/ 55 h 121"/>
              <a:gd name="T36" fmla="*/ 47 w 101"/>
              <a:gd name="T37" fmla="*/ 115 h 121"/>
              <a:gd name="T38" fmla="*/ 91 w 101"/>
              <a:gd name="T39" fmla="*/ 106 h 121"/>
              <a:gd name="T40" fmla="*/ 98 w 101"/>
              <a:gd name="T41" fmla="*/ 79 h 1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101" h="121">
                <a:moveTo>
                  <a:pt x="98" y="79"/>
                </a:moveTo>
                <a:cubicBezTo>
                  <a:pt x="95" y="70"/>
                  <a:pt x="87" y="63"/>
                  <a:pt x="78" y="61"/>
                </a:cubicBezTo>
                <a:cubicBezTo>
                  <a:pt x="71" y="60"/>
                  <a:pt x="65" y="62"/>
                  <a:pt x="60" y="68"/>
                </a:cubicBezTo>
                <a:cubicBezTo>
                  <a:pt x="54" y="75"/>
                  <a:pt x="56" y="84"/>
                  <a:pt x="60" y="88"/>
                </a:cubicBezTo>
                <a:cubicBezTo>
                  <a:pt x="64" y="92"/>
                  <a:pt x="71" y="94"/>
                  <a:pt x="77" y="89"/>
                </a:cubicBezTo>
                <a:cubicBezTo>
                  <a:pt x="80" y="87"/>
                  <a:pt x="81" y="83"/>
                  <a:pt x="80" y="79"/>
                </a:cubicBezTo>
                <a:cubicBezTo>
                  <a:pt x="79" y="76"/>
                  <a:pt x="76" y="74"/>
                  <a:pt x="73" y="73"/>
                </a:cubicBezTo>
                <a:cubicBezTo>
                  <a:pt x="72" y="73"/>
                  <a:pt x="71" y="72"/>
                  <a:pt x="71" y="71"/>
                </a:cubicBezTo>
                <a:cubicBezTo>
                  <a:pt x="71" y="70"/>
                  <a:pt x="72" y="69"/>
                  <a:pt x="74" y="69"/>
                </a:cubicBezTo>
                <a:cubicBezTo>
                  <a:pt x="78" y="69"/>
                  <a:pt x="83" y="73"/>
                  <a:pt x="84" y="78"/>
                </a:cubicBezTo>
                <a:cubicBezTo>
                  <a:pt x="85" y="79"/>
                  <a:pt x="85" y="79"/>
                  <a:pt x="85" y="80"/>
                </a:cubicBezTo>
                <a:cubicBezTo>
                  <a:pt x="87" y="89"/>
                  <a:pt x="82" y="97"/>
                  <a:pt x="72" y="101"/>
                </a:cubicBezTo>
                <a:cubicBezTo>
                  <a:pt x="64" y="105"/>
                  <a:pt x="51" y="103"/>
                  <a:pt x="44" y="92"/>
                </a:cubicBezTo>
                <a:cubicBezTo>
                  <a:pt x="35" y="77"/>
                  <a:pt x="37" y="53"/>
                  <a:pt x="49" y="31"/>
                </a:cubicBezTo>
                <a:cubicBezTo>
                  <a:pt x="37" y="25"/>
                  <a:pt x="20" y="14"/>
                  <a:pt x="0" y="0"/>
                </a:cubicBezTo>
                <a:cubicBezTo>
                  <a:pt x="10" y="16"/>
                  <a:pt x="15" y="35"/>
                  <a:pt x="13" y="53"/>
                </a:cubicBezTo>
                <a:cubicBezTo>
                  <a:pt x="13" y="54"/>
                  <a:pt x="13" y="54"/>
                  <a:pt x="13" y="55"/>
                </a:cubicBezTo>
                <a:cubicBezTo>
                  <a:pt x="13" y="55"/>
                  <a:pt x="13" y="55"/>
                  <a:pt x="13" y="55"/>
                </a:cubicBezTo>
                <a:cubicBezTo>
                  <a:pt x="12" y="89"/>
                  <a:pt x="31" y="108"/>
                  <a:pt x="47" y="115"/>
                </a:cubicBezTo>
                <a:cubicBezTo>
                  <a:pt x="63" y="121"/>
                  <a:pt x="80" y="118"/>
                  <a:pt x="91" y="106"/>
                </a:cubicBezTo>
                <a:cubicBezTo>
                  <a:pt x="98" y="98"/>
                  <a:pt x="101" y="88"/>
                  <a:pt x="98" y="79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923" name="Freeform 909"/>
          <p:cNvSpPr/>
          <p:nvPr/>
        </p:nvSpPr>
        <p:spPr bwMode="auto">
          <a:xfrm>
            <a:off x="7009480" y="3772979"/>
            <a:ext cx="70199" cy="96523"/>
          </a:xfrm>
          <a:custGeom>
            <a:avLst/>
            <a:gdLst>
              <a:gd name="T0" fmla="*/ 1 w 52"/>
              <a:gd name="T1" fmla="*/ 68 h 71"/>
              <a:gd name="T2" fmla="*/ 3 w 52"/>
              <a:gd name="T3" fmla="*/ 71 h 71"/>
              <a:gd name="T4" fmla="*/ 6 w 52"/>
              <a:gd name="T5" fmla="*/ 71 h 71"/>
              <a:gd name="T6" fmla="*/ 44 w 52"/>
              <a:gd name="T7" fmla="*/ 22 h 71"/>
              <a:gd name="T8" fmla="*/ 52 w 52"/>
              <a:gd name="T9" fmla="*/ 0 h 71"/>
              <a:gd name="T10" fmla="*/ 41 w 52"/>
              <a:gd name="T11" fmla="*/ 7 h 71"/>
              <a:gd name="T12" fmla="*/ 29 w 52"/>
              <a:gd name="T13" fmla="*/ 10 h 71"/>
              <a:gd name="T14" fmla="*/ 1 w 52"/>
              <a:gd name="T15" fmla="*/ 68 h 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52" h="71">
                <a:moveTo>
                  <a:pt x="1" y="68"/>
                </a:moveTo>
                <a:cubicBezTo>
                  <a:pt x="1" y="69"/>
                  <a:pt x="2" y="70"/>
                  <a:pt x="3" y="71"/>
                </a:cubicBezTo>
                <a:cubicBezTo>
                  <a:pt x="3" y="71"/>
                  <a:pt x="4" y="71"/>
                  <a:pt x="6" y="71"/>
                </a:cubicBezTo>
                <a:cubicBezTo>
                  <a:pt x="15" y="68"/>
                  <a:pt x="33" y="44"/>
                  <a:pt x="44" y="22"/>
                </a:cubicBezTo>
                <a:cubicBezTo>
                  <a:pt x="47" y="15"/>
                  <a:pt x="50" y="7"/>
                  <a:pt x="52" y="0"/>
                </a:cubicBezTo>
                <a:cubicBezTo>
                  <a:pt x="49" y="3"/>
                  <a:pt x="45" y="5"/>
                  <a:pt x="41" y="7"/>
                </a:cubicBezTo>
                <a:cubicBezTo>
                  <a:pt x="37" y="8"/>
                  <a:pt x="33" y="9"/>
                  <a:pt x="29" y="10"/>
                </a:cubicBezTo>
                <a:cubicBezTo>
                  <a:pt x="13" y="28"/>
                  <a:pt x="0" y="57"/>
                  <a:pt x="1" y="68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924" name="Freeform 910"/>
          <p:cNvSpPr/>
          <p:nvPr/>
        </p:nvSpPr>
        <p:spPr bwMode="auto">
          <a:xfrm>
            <a:off x="7247996" y="3633379"/>
            <a:ext cx="129229" cy="34301"/>
          </a:xfrm>
          <a:custGeom>
            <a:avLst/>
            <a:gdLst>
              <a:gd name="T0" fmla="*/ 95 w 95"/>
              <a:gd name="T1" fmla="*/ 9 h 25"/>
              <a:gd name="T2" fmla="*/ 94 w 95"/>
              <a:gd name="T3" fmla="*/ 7 h 25"/>
              <a:gd name="T4" fmla="*/ 31 w 95"/>
              <a:gd name="T5" fmla="*/ 7 h 25"/>
              <a:gd name="T6" fmla="*/ 0 w 95"/>
              <a:gd name="T7" fmla="*/ 18 h 25"/>
              <a:gd name="T8" fmla="*/ 33 w 95"/>
              <a:gd name="T9" fmla="*/ 23 h 25"/>
              <a:gd name="T10" fmla="*/ 94 w 95"/>
              <a:gd name="T11" fmla="*/ 11 h 25"/>
              <a:gd name="T12" fmla="*/ 95 w 95"/>
              <a:gd name="T13" fmla="*/ 9 h 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95" h="25">
                <a:moveTo>
                  <a:pt x="95" y="9"/>
                </a:moveTo>
                <a:cubicBezTo>
                  <a:pt x="95" y="8"/>
                  <a:pt x="95" y="8"/>
                  <a:pt x="94" y="7"/>
                </a:cubicBezTo>
                <a:cubicBezTo>
                  <a:pt x="86" y="1"/>
                  <a:pt x="55" y="0"/>
                  <a:pt x="31" y="7"/>
                </a:cubicBezTo>
                <a:cubicBezTo>
                  <a:pt x="21" y="12"/>
                  <a:pt x="10" y="16"/>
                  <a:pt x="0" y="18"/>
                </a:cubicBezTo>
                <a:cubicBezTo>
                  <a:pt x="11" y="20"/>
                  <a:pt x="23" y="21"/>
                  <a:pt x="33" y="23"/>
                </a:cubicBezTo>
                <a:cubicBezTo>
                  <a:pt x="53" y="25"/>
                  <a:pt x="85" y="19"/>
                  <a:pt x="94" y="11"/>
                </a:cubicBezTo>
                <a:cubicBezTo>
                  <a:pt x="95" y="10"/>
                  <a:pt x="95" y="10"/>
                  <a:pt x="95" y="9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925" name="Freeform 911"/>
          <p:cNvSpPr/>
          <p:nvPr/>
        </p:nvSpPr>
        <p:spPr bwMode="auto">
          <a:xfrm>
            <a:off x="7092442" y="3789730"/>
            <a:ext cx="31909" cy="131622"/>
          </a:xfrm>
          <a:custGeom>
            <a:avLst/>
            <a:gdLst>
              <a:gd name="T0" fmla="*/ 6 w 24"/>
              <a:gd name="T1" fmla="*/ 95 h 97"/>
              <a:gd name="T2" fmla="*/ 10 w 24"/>
              <a:gd name="T3" fmla="*/ 95 h 97"/>
              <a:gd name="T4" fmla="*/ 22 w 24"/>
              <a:gd name="T5" fmla="*/ 34 h 97"/>
              <a:gd name="T6" fmla="*/ 17 w 24"/>
              <a:gd name="T7" fmla="*/ 0 h 97"/>
              <a:gd name="T8" fmla="*/ 6 w 24"/>
              <a:gd name="T9" fmla="*/ 32 h 97"/>
              <a:gd name="T10" fmla="*/ 6 w 24"/>
              <a:gd name="T11" fmla="*/ 95 h 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24" h="97">
                <a:moveTo>
                  <a:pt x="6" y="95"/>
                </a:moveTo>
                <a:cubicBezTo>
                  <a:pt x="7" y="97"/>
                  <a:pt x="9" y="97"/>
                  <a:pt x="10" y="95"/>
                </a:cubicBezTo>
                <a:cubicBezTo>
                  <a:pt x="18" y="86"/>
                  <a:pt x="24" y="54"/>
                  <a:pt x="22" y="34"/>
                </a:cubicBezTo>
                <a:cubicBezTo>
                  <a:pt x="20" y="24"/>
                  <a:pt x="19" y="12"/>
                  <a:pt x="17" y="0"/>
                </a:cubicBezTo>
                <a:cubicBezTo>
                  <a:pt x="15" y="11"/>
                  <a:pt x="11" y="22"/>
                  <a:pt x="6" y="32"/>
                </a:cubicBezTo>
                <a:cubicBezTo>
                  <a:pt x="0" y="56"/>
                  <a:pt x="0" y="87"/>
                  <a:pt x="6" y="95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926" name="Freeform 912"/>
          <p:cNvSpPr/>
          <p:nvPr/>
        </p:nvSpPr>
        <p:spPr bwMode="auto">
          <a:xfrm>
            <a:off x="7232042" y="3552012"/>
            <a:ext cx="94928" cy="70199"/>
          </a:xfrm>
          <a:custGeom>
            <a:avLst/>
            <a:gdLst>
              <a:gd name="T0" fmla="*/ 70 w 70"/>
              <a:gd name="T1" fmla="*/ 5 h 52"/>
              <a:gd name="T2" fmla="*/ 70 w 70"/>
              <a:gd name="T3" fmla="*/ 2 h 52"/>
              <a:gd name="T4" fmla="*/ 67 w 70"/>
              <a:gd name="T5" fmla="*/ 1 h 52"/>
              <a:gd name="T6" fmla="*/ 9 w 70"/>
              <a:gd name="T7" fmla="*/ 29 h 52"/>
              <a:gd name="T8" fmla="*/ 6 w 70"/>
              <a:gd name="T9" fmla="*/ 40 h 52"/>
              <a:gd name="T10" fmla="*/ 0 w 70"/>
              <a:gd name="T11" fmla="*/ 52 h 52"/>
              <a:gd name="T12" fmla="*/ 22 w 70"/>
              <a:gd name="T13" fmla="*/ 44 h 52"/>
              <a:gd name="T14" fmla="*/ 70 w 70"/>
              <a:gd name="T15" fmla="*/ 5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70" h="52">
                <a:moveTo>
                  <a:pt x="70" y="5"/>
                </a:moveTo>
                <a:cubicBezTo>
                  <a:pt x="70" y="4"/>
                  <a:pt x="70" y="3"/>
                  <a:pt x="70" y="2"/>
                </a:cubicBezTo>
                <a:cubicBezTo>
                  <a:pt x="69" y="2"/>
                  <a:pt x="68" y="1"/>
                  <a:pt x="67" y="1"/>
                </a:cubicBezTo>
                <a:cubicBezTo>
                  <a:pt x="56" y="0"/>
                  <a:pt x="27" y="12"/>
                  <a:pt x="9" y="29"/>
                </a:cubicBezTo>
                <a:cubicBezTo>
                  <a:pt x="8" y="33"/>
                  <a:pt x="7" y="37"/>
                  <a:pt x="6" y="40"/>
                </a:cubicBezTo>
                <a:cubicBezTo>
                  <a:pt x="4" y="45"/>
                  <a:pt x="2" y="48"/>
                  <a:pt x="0" y="52"/>
                </a:cubicBezTo>
                <a:cubicBezTo>
                  <a:pt x="6" y="49"/>
                  <a:pt x="14" y="47"/>
                  <a:pt x="22" y="44"/>
                </a:cubicBezTo>
                <a:cubicBezTo>
                  <a:pt x="43" y="33"/>
                  <a:pt x="67" y="15"/>
                  <a:pt x="70" y="5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927" name="Freeform 920"/>
          <p:cNvSpPr/>
          <p:nvPr/>
        </p:nvSpPr>
        <p:spPr bwMode="auto">
          <a:xfrm>
            <a:off x="7273523" y="3393268"/>
            <a:ext cx="42280" cy="59828"/>
          </a:xfrm>
          <a:custGeom>
            <a:avLst/>
            <a:gdLst>
              <a:gd name="T0" fmla="*/ 27 w 31"/>
              <a:gd name="T1" fmla="*/ 0 h 44"/>
              <a:gd name="T2" fmla="*/ 15 w 31"/>
              <a:gd name="T3" fmla="*/ 2 h 44"/>
              <a:gd name="T4" fmla="*/ 14 w 31"/>
              <a:gd name="T5" fmla="*/ 17 h 44"/>
              <a:gd name="T6" fmla="*/ 0 w 31"/>
              <a:gd name="T7" fmla="*/ 35 h 44"/>
              <a:gd name="T8" fmla="*/ 9 w 31"/>
              <a:gd name="T9" fmla="*/ 44 h 44"/>
              <a:gd name="T10" fmla="*/ 27 w 31"/>
              <a:gd name="T11" fmla="*/ 0 h 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31" h="44">
                <a:moveTo>
                  <a:pt x="27" y="0"/>
                </a:moveTo>
                <a:cubicBezTo>
                  <a:pt x="23" y="1"/>
                  <a:pt x="19" y="2"/>
                  <a:pt x="15" y="2"/>
                </a:cubicBezTo>
                <a:cubicBezTo>
                  <a:pt x="16" y="6"/>
                  <a:pt x="16" y="12"/>
                  <a:pt x="14" y="17"/>
                </a:cubicBezTo>
                <a:cubicBezTo>
                  <a:pt x="12" y="25"/>
                  <a:pt x="6" y="32"/>
                  <a:pt x="0" y="35"/>
                </a:cubicBezTo>
                <a:cubicBezTo>
                  <a:pt x="3" y="38"/>
                  <a:pt x="6" y="41"/>
                  <a:pt x="9" y="44"/>
                </a:cubicBezTo>
                <a:cubicBezTo>
                  <a:pt x="25" y="32"/>
                  <a:pt x="31" y="17"/>
                  <a:pt x="27" y="0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928" name="Freeform 983"/>
          <p:cNvSpPr/>
          <p:nvPr/>
        </p:nvSpPr>
        <p:spPr bwMode="auto">
          <a:xfrm>
            <a:off x="6732674" y="2333910"/>
            <a:ext cx="287975" cy="199428"/>
          </a:xfrm>
          <a:custGeom>
            <a:avLst/>
            <a:gdLst>
              <a:gd name="T0" fmla="*/ 158 w 212"/>
              <a:gd name="T1" fmla="*/ 16 h 147"/>
              <a:gd name="T2" fmla="*/ 0 w 212"/>
              <a:gd name="T3" fmla="*/ 59 h 147"/>
              <a:gd name="T4" fmla="*/ 2 w 212"/>
              <a:gd name="T5" fmla="*/ 76 h 147"/>
              <a:gd name="T6" fmla="*/ 29 w 212"/>
              <a:gd name="T7" fmla="*/ 88 h 147"/>
              <a:gd name="T8" fmla="*/ 116 w 212"/>
              <a:gd name="T9" fmla="*/ 34 h 147"/>
              <a:gd name="T10" fmla="*/ 176 w 212"/>
              <a:gd name="T11" fmla="*/ 55 h 147"/>
              <a:gd name="T12" fmla="*/ 189 w 212"/>
              <a:gd name="T13" fmla="*/ 103 h 147"/>
              <a:gd name="T14" fmla="*/ 154 w 212"/>
              <a:gd name="T15" fmla="*/ 128 h 147"/>
              <a:gd name="T16" fmla="*/ 151 w 212"/>
              <a:gd name="T17" fmla="*/ 126 h 147"/>
              <a:gd name="T18" fmla="*/ 152 w 212"/>
              <a:gd name="T19" fmla="*/ 124 h 147"/>
              <a:gd name="T20" fmla="*/ 166 w 212"/>
              <a:gd name="T21" fmla="*/ 104 h 147"/>
              <a:gd name="T22" fmla="*/ 146 w 212"/>
              <a:gd name="T23" fmla="*/ 83 h 147"/>
              <a:gd name="T24" fmla="*/ 122 w 212"/>
              <a:gd name="T25" fmla="*/ 89 h 147"/>
              <a:gd name="T26" fmla="*/ 113 w 212"/>
              <a:gd name="T27" fmla="*/ 115 h 147"/>
              <a:gd name="T28" fmla="*/ 131 w 212"/>
              <a:gd name="T29" fmla="*/ 140 h 147"/>
              <a:gd name="T30" fmla="*/ 176 w 212"/>
              <a:gd name="T31" fmla="*/ 140 h 147"/>
              <a:gd name="T32" fmla="*/ 211 w 212"/>
              <a:gd name="T33" fmla="*/ 83 h 147"/>
              <a:gd name="T34" fmla="*/ 158 w 212"/>
              <a:gd name="T35" fmla="*/ 16 h 1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12" h="147">
                <a:moveTo>
                  <a:pt x="158" y="16"/>
                </a:moveTo>
                <a:cubicBezTo>
                  <a:pt x="115" y="0"/>
                  <a:pt x="50" y="7"/>
                  <a:pt x="0" y="59"/>
                </a:cubicBezTo>
                <a:cubicBezTo>
                  <a:pt x="2" y="66"/>
                  <a:pt x="2" y="73"/>
                  <a:pt x="2" y="76"/>
                </a:cubicBezTo>
                <a:cubicBezTo>
                  <a:pt x="7" y="77"/>
                  <a:pt x="17" y="79"/>
                  <a:pt x="29" y="88"/>
                </a:cubicBezTo>
                <a:cubicBezTo>
                  <a:pt x="54" y="55"/>
                  <a:pt x="84" y="36"/>
                  <a:pt x="116" y="34"/>
                </a:cubicBezTo>
                <a:cubicBezTo>
                  <a:pt x="139" y="32"/>
                  <a:pt x="160" y="39"/>
                  <a:pt x="176" y="55"/>
                </a:cubicBezTo>
                <a:cubicBezTo>
                  <a:pt x="189" y="68"/>
                  <a:pt x="194" y="87"/>
                  <a:pt x="189" y="103"/>
                </a:cubicBezTo>
                <a:cubicBezTo>
                  <a:pt x="183" y="117"/>
                  <a:pt x="170" y="127"/>
                  <a:pt x="154" y="128"/>
                </a:cubicBezTo>
                <a:cubicBezTo>
                  <a:pt x="152" y="128"/>
                  <a:pt x="151" y="127"/>
                  <a:pt x="151" y="126"/>
                </a:cubicBezTo>
                <a:cubicBezTo>
                  <a:pt x="151" y="125"/>
                  <a:pt x="151" y="124"/>
                  <a:pt x="152" y="124"/>
                </a:cubicBezTo>
                <a:cubicBezTo>
                  <a:pt x="162" y="119"/>
                  <a:pt x="167" y="112"/>
                  <a:pt x="166" y="104"/>
                </a:cubicBezTo>
                <a:cubicBezTo>
                  <a:pt x="165" y="94"/>
                  <a:pt x="157" y="86"/>
                  <a:pt x="146" y="83"/>
                </a:cubicBezTo>
                <a:cubicBezTo>
                  <a:pt x="138" y="80"/>
                  <a:pt x="129" y="83"/>
                  <a:pt x="122" y="89"/>
                </a:cubicBezTo>
                <a:cubicBezTo>
                  <a:pt x="115" y="96"/>
                  <a:pt x="111" y="105"/>
                  <a:pt x="113" y="115"/>
                </a:cubicBezTo>
                <a:cubicBezTo>
                  <a:pt x="115" y="126"/>
                  <a:pt x="121" y="135"/>
                  <a:pt x="131" y="140"/>
                </a:cubicBezTo>
                <a:cubicBezTo>
                  <a:pt x="143" y="147"/>
                  <a:pt x="160" y="147"/>
                  <a:pt x="176" y="140"/>
                </a:cubicBezTo>
                <a:cubicBezTo>
                  <a:pt x="193" y="132"/>
                  <a:pt x="212" y="113"/>
                  <a:pt x="211" y="83"/>
                </a:cubicBezTo>
                <a:cubicBezTo>
                  <a:pt x="210" y="53"/>
                  <a:pt x="190" y="28"/>
                  <a:pt x="158" y="16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929" name="Freeform 991"/>
          <p:cNvSpPr/>
          <p:nvPr/>
        </p:nvSpPr>
        <p:spPr bwMode="auto">
          <a:xfrm>
            <a:off x="7165035" y="1702123"/>
            <a:ext cx="42280" cy="130027"/>
          </a:xfrm>
          <a:custGeom>
            <a:avLst/>
            <a:gdLst>
              <a:gd name="T0" fmla="*/ 27 w 31"/>
              <a:gd name="T1" fmla="*/ 3 h 96"/>
              <a:gd name="T2" fmla="*/ 25 w 31"/>
              <a:gd name="T3" fmla="*/ 0 h 96"/>
              <a:gd name="T4" fmla="*/ 24 w 31"/>
              <a:gd name="T5" fmla="*/ 1 h 96"/>
              <a:gd name="T6" fmla="*/ 1 w 31"/>
              <a:gd name="T7" fmla="*/ 61 h 96"/>
              <a:gd name="T8" fmla="*/ 1 w 31"/>
              <a:gd name="T9" fmla="*/ 96 h 96"/>
              <a:gd name="T10" fmla="*/ 16 w 31"/>
              <a:gd name="T11" fmla="*/ 65 h 96"/>
              <a:gd name="T12" fmla="*/ 27 w 31"/>
              <a:gd name="T13" fmla="*/ 3 h 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1" h="96">
                <a:moveTo>
                  <a:pt x="27" y="3"/>
                </a:moveTo>
                <a:cubicBezTo>
                  <a:pt x="26" y="1"/>
                  <a:pt x="26" y="1"/>
                  <a:pt x="25" y="0"/>
                </a:cubicBezTo>
                <a:cubicBezTo>
                  <a:pt x="25" y="0"/>
                  <a:pt x="25" y="0"/>
                  <a:pt x="24" y="1"/>
                </a:cubicBezTo>
                <a:cubicBezTo>
                  <a:pt x="15" y="8"/>
                  <a:pt x="0" y="43"/>
                  <a:pt x="1" y="61"/>
                </a:cubicBezTo>
                <a:cubicBezTo>
                  <a:pt x="2" y="71"/>
                  <a:pt x="2" y="83"/>
                  <a:pt x="1" y="96"/>
                </a:cubicBezTo>
                <a:cubicBezTo>
                  <a:pt x="5" y="85"/>
                  <a:pt x="11" y="75"/>
                  <a:pt x="16" y="65"/>
                </a:cubicBezTo>
                <a:cubicBezTo>
                  <a:pt x="26" y="47"/>
                  <a:pt x="31" y="13"/>
                  <a:pt x="27" y="3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930" name="Freeform 992"/>
          <p:cNvSpPr/>
          <p:nvPr/>
        </p:nvSpPr>
        <p:spPr bwMode="auto">
          <a:xfrm>
            <a:off x="7205718" y="1742807"/>
            <a:ext cx="82962" cy="104500"/>
          </a:xfrm>
          <a:custGeom>
            <a:avLst/>
            <a:gdLst>
              <a:gd name="T0" fmla="*/ 27 w 61"/>
              <a:gd name="T1" fmla="*/ 55 h 77"/>
              <a:gd name="T2" fmla="*/ 61 w 61"/>
              <a:gd name="T3" fmla="*/ 3 h 77"/>
              <a:gd name="T4" fmla="*/ 60 w 61"/>
              <a:gd name="T5" fmla="*/ 0 h 77"/>
              <a:gd name="T6" fmla="*/ 58 w 61"/>
              <a:gd name="T7" fmla="*/ 0 h 77"/>
              <a:gd name="T8" fmla="*/ 13 w 61"/>
              <a:gd name="T9" fmla="*/ 49 h 77"/>
              <a:gd name="T10" fmla="*/ 0 w 61"/>
              <a:gd name="T11" fmla="*/ 77 h 77"/>
              <a:gd name="T12" fmla="*/ 27 w 61"/>
              <a:gd name="T13" fmla="*/ 55 h 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61" h="77">
                <a:moveTo>
                  <a:pt x="27" y="55"/>
                </a:moveTo>
                <a:cubicBezTo>
                  <a:pt x="42" y="43"/>
                  <a:pt x="60" y="15"/>
                  <a:pt x="61" y="3"/>
                </a:cubicBezTo>
                <a:cubicBezTo>
                  <a:pt x="61" y="2"/>
                  <a:pt x="61" y="1"/>
                  <a:pt x="60" y="0"/>
                </a:cubicBezTo>
                <a:cubicBezTo>
                  <a:pt x="60" y="0"/>
                  <a:pt x="58" y="0"/>
                  <a:pt x="58" y="0"/>
                </a:cubicBezTo>
                <a:cubicBezTo>
                  <a:pt x="47" y="3"/>
                  <a:pt x="22" y="27"/>
                  <a:pt x="13" y="49"/>
                </a:cubicBezTo>
                <a:cubicBezTo>
                  <a:pt x="9" y="58"/>
                  <a:pt x="5" y="68"/>
                  <a:pt x="0" y="77"/>
                </a:cubicBezTo>
                <a:cubicBezTo>
                  <a:pt x="9" y="69"/>
                  <a:pt x="18" y="61"/>
                  <a:pt x="27" y="55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931" name="Freeform 996"/>
          <p:cNvSpPr/>
          <p:nvPr/>
        </p:nvSpPr>
        <p:spPr bwMode="auto">
          <a:xfrm>
            <a:off x="7242413" y="1802635"/>
            <a:ext cx="106096" cy="82164"/>
          </a:xfrm>
          <a:custGeom>
            <a:avLst/>
            <a:gdLst>
              <a:gd name="T0" fmla="*/ 29 w 78"/>
              <a:gd name="T1" fmla="*/ 48 h 61"/>
              <a:gd name="T2" fmla="*/ 78 w 78"/>
              <a:gd name="T3" fmla="*/ 3 h 61"/>
              <a:gd name="T4" fmla="*/ 77 w 78"/>
              <a:gd name="T5" fmla="*/ 1 h 61"/>
              <a:gd name="T6" fmla="*/ 75 w 78"/>
              <a:gd name="T7" fmla="*/ 0 h 61"/>
              <a:gd name="T8" fmla="*/ 23 w 78"/>
              <a:gd name="T9" fmla="*/ 34 h 61"/>
              <a:gd name="T10" fmla="*/ 0 w 78"/>
              <a:gd name="T11" fmla="*/ 61 h 61"/>
              <a:gd name="T12" fmla="*/ 29 w 78"/>
              <a:gd name="T13" fmla="*/ 48 h 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78" h="61">
                <a:moveTo>
                  <a:pt x="29" y="48"/>
                </a:moveTo>
                <a:cubicBezTo>
                  <a:pt x="51" y="39"/>
                  <a:pt x="75" y="14"/>
                  <a:pt x="78" y="3"/>
                </a:cubicBezTo>
                <a:cubicBezTo>
                  <a:pt x="78" y="3"/>
                  <a:pt x="78" y="1"/>
                  <a:pt x="77" y="1"/>
                </a:cubicBezTo>
                <a:cubicBezTo>
                  <a:pt x="77" y="0"/>
                  <a:pt x="76" y="0"/>
                  <a:pt x="75" y="0"/>
                </a:cubicBezTo>
                <a:cubicBezTo>
                  <a:pt x="63" y="1"/>
                  <a:pt x="35" y="19"/>
                  <a:pt x="23" y="34"/>
                </a:cubicBezTo>
                <a:cubicBezTo>
                  <a:pt x="17" y="43"/>
                  <a:pt x="9" y="52"/>
                  <a:pt x="0" y="61"/>
                </a:cubicBezTo>
                <a:cubicBezTo>
                  <a:pt x="10" y="56"/>
                  <a:pt x="20" y="51"/>
                  <a:pt x="29" y="48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932" name="Freeform 1020"/>
          <p:cNvSpPr/>
          <p:nvPr/>
        </p:nvSpPr>
        <p:spPr bwMode="auto">
          <a:xfrm>
            <a:off x="7231973" y="2010847"/>
            <a:ext cx="94926" cy="70996"/>
          </a:xfrm>
          <a:custGeom>
            <a:avLst/>
            <a:gdLst>
              <a:gd name="T0" fmla="*/ 67 w 70"/>
              <a:gd name="T1" fmla="*/ 51 h 52"/>
              <a:gd name="T2" fmla="*/ 70 w 70"/>
              <a:gd name="T3" fmla="*/ 49 h 52"/>
              <a:gd name="T4" fmla="*/ 70 w 70"/>
              <a:gd name="T5" fmla="*/ 46 h 52"/>
              <a:gd name="T6" fmla="*/ 22 w 70"/>
              <a:gd name="T7" fmla="*/ 8 h 52"/>
              <a:gd name="T8" fmla="*/ 0 w 70"/>
              <a:gd name="T9" fmla="*/ 0 h 52"/>
              <a:gd name="T10" fmla="*/ 6 w 70"/>
              <a:gd name="T11" fmla="*/ 11 h 52"/>
              <a:gd name="T12" fmla="*/ 9 w 70"/>
              <a:gd name="T13" fmla="*/ 23 h 52"/>
              <a:gd name="T14" fmla="*/ 67 w 70"/>
              <a:gd name="T15" fmla="*/ 51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70" h="52">
                <a:moveTo>
                  <a:pt x="67" y="51"/>
                </a:moveTo>
                <a:cubicBezTo>
                  <a:pt x="68" y="51"/>
                  <a:pt x="69" y="50"/>
                  <a:pt x="70" y="49"/>
                </a:cubicBezTo>
                <a:cubicBezTo>
                  <a:pt x="70" y="49"/>
                  <a:pt x="70" y="48"/>
                  <a:pt x="70" y="46"/>
                </a:cubicBezTo>
                <a:cubicBezTo>
                  <a:pt x="67" y="36"/>
                  <a:pt x="43" y="18"/>
                  <a:pt x="22" y="8"/>
                </a:cubicBezTo>
                <a:cubicBezTo>
                  <a:pt x="14" y="5"/>
                  <a:pt x="6" y="2"/>
                  <a:pt x="0" y="0"/>
                </a:cubicBezTo>
                <a:cubicBezTo>
                  <a:pt x="2" y="3"/>
                  <a:pt x="4" y="7"/>
                  <a:pt x="6" y="11"/>
                </a:cubicBezTo>
                <a:cubicBezTo>
                  <a:pt x="7" y="15"/>
                  <a:pt x="8" y="19"/>
                  <a:pt x="9" y="23"/>
                </a:cubicBezTo>
                <a:cubicBezTo>
                  <a:pt x="27" y="39"/>
                  <a:pt x="56" y="52"/>
                  <a:pt x="67" y="51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933" name="Freeform 1021"/>
          <p:cNvSpPr/>
          <p:nvPr/>
        </p:nvSpPr>
        <p:spPr bwMode="auto">
          <a:xfrm>
            <a:off x="7090780" y="1714098"/>
            <a:ext cx="33504" cy="129229"/>
          </a:xfrm>
          <a:custGeom>
            <a:avLst/>
            <a:gdLst>
              <a:gd name="T0" fmla="*/ 9 w 25"/>
              <a:gd name="T1" fmla="*/ 0 h 95"/>
              <a:gd name="T2" fmla="*/ 7 w 25"/>
              <a:gd name="T3" fmla="*/ 1 h 95"/>
              <a:gd name="T4" fmla="*/ 7 w 25"/>
              <a:gd name="T5" fmla="*/ 64 h 95"/>
              <a:gd name="T6" fmla="*/ 18 w 25"/>
              <a:gd name="T7" fmla="*/ 95 h 95"/>
              <a:gd name="T8" fmla="*/ 23 w 25"/>
              <a:gd name="T9" fmla="*/ 62 h 95"/>
              <a:gd name="T10" fmla="*/ 11 w 25"/>
              <a:gd name="T11" fmla="*/ 1 h 95"/>
              <a:gd name="T12" fmla="*/ 9 w 25"/>
              <a:gd name="T13" fmla="*/ 0 h 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25" h="95">
                <a:moveTo>
                  <a:pt x="9" y="0"/>
                </a:moveTo>
                <a:cubicBezTo>
                  <a:pt x="8" y="0"/>
                  <a:pt x="8" y="0"/>
                  <a:pt x="7" y="1"/>
                </a:cubicBezTo>
                <a:cubicBezTo>
                  <a:pt x="1" y="8"/>
                  <a:pt x="0" y="40"/>
                  <a:pt x="7" y="64"/>
                </a:cubicBezTo>
                <a:cubicBezTo>
                  <a:pt x="12" y="74"/>
                  <a:pt x="16" y="85"/>
                  <a:pt x="18" y="95"/>
                </a:cubicBezTo>
                <a:cubicBezTo>
                  <a:pt x="20" y="84"/>
                  <a:pt x="21" y="72"/>
                  <a:pt x="23" y="62"/>
                </a:cubicBezTo>
                <a:cubicBezTo>
                  <a:pt x="25" y="42"/>
                  <a:pt x="19" y="10"/>
                  <a:pt x="11" y="1"/>
                </a:cubicBezTo>
                <a:cubicBezTo>
                  <a:pt x="11" y="0"/>
                  <a:pt x="10" y="0"/>
                  <a:pt x="9" y="0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934" name="Freeform 1116"/>
          <p:cNvSpPr/>
          <p:nvPr/>
        </p:nvSpPr>
        <p:spPr bwMode="auto">
          <a:xfrm>
            <a:off x="5319885" y="1761961"/>
            <a:ext cx="75782" cy="147577"/>
          </a:xfrm>
          <a:custGeom>
            <a:avLst/>
            <a:gdLst>
              <a:gd name="T0" fmla="*/ 49 w 56"/>
              <a:gd name="T1" fmla="*/ 75 h 109"/>
              <a:gd name="T2" fmla="*/ 49 w 56"/>
              <a:gd name="T3" fmla="*/ 75 h 109"/>
              <a:gd name="T4" fmla="*/ 8 w 56"/>
              <a:gd name="T5" fmla="*/ 1 h 109"/>
              <a:gd name="T6" fmla="*/ 5 w 56"/>
              <a:gd name="T7" fmla="*/ 0 h 109"/>
              <a:gd name="T8" fmla="*/ 3 w 56"/>
              <a:gd name="T9" fmla="*/ 3 h 109"/>
              <a:gd name="T10" fmla="*/ 34 w 56"/>
              <a:gd name="T11" fmla="*/ 80 h 109"/>
              <a:gd name="T12" fmla="*/ 56 w 56"/>
              <a:gd name="T13" fmla="*/ 109 h 109"/>
              <a:gd name="T14" fmla="*/ 49 w 56"/>
              <a:gd name="T15" fmla="*/ 75 h 1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56" h="109">
                <a:moveTo>
                  <a:pt x="49" y="75"/>
                </a:moveTo>
                <a:cubicBezTo>
                  <a:pt x="49" y="75"/>
                  <a:pt x="49" y="75"/>
                  <a:pt x="49" y="75"/>
                </a:cubicBezTo>
                <a:cubicBezTo>
                  <a:pt x="44" y="50"/>
                  <a:pt x="21" y="8"/>
                  <a:pt x="8" y="1"/>
                </a:cubicBezTo>
                <a:cubicBezTo>
                  <a:pt x="7" y="0"/>
                  <a:pt x="6" y="0"/>
                  <a:pt x="5" y="0"/>
                </a:cubicBezTo>
                <a:cubicBezTo>
                  <a:pt x="4" y="1"/>
                  <a:pt x="3" y="2"/>
                  <a:pt x="3" y="3"/>
                </a:cubicBezTo>
                <a:cubicBezTo>
                  <a:pt x="0" y="16"/>
                  <a:pt x="16" y="59"/>
                  <a:pt x="34" y="80"/>
                </a:cubicBezTo>
                <a:cubicBezTo>
                  <a:pt x="42" y="89"/>
                  <a:pt x="50" y="99"/>
                  <a:pt x="56" y="109"/>
                </a:cubicBezTo>
                <a:cubicBezTo>
                  <a:pt x="53" y="98"/>
                  <a:pt x="51" y="86"/>
                  <a:pt x="49" y="75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935" name="Freeform 1268"/>
          <p:cNvSpPr/>
          <p:nvPr/>
        </p:nvSpPr>
        <p:spPr bwMode="auto">
          <a:xfrm>
            <a:off x="5319942" y="3724340"/>
            <a:ext cx="75783" cy="147578"/>
          </a:xfrm>
          <a:custGeom>
            <a:avLst/>
            <a:gdLst>
              <a:gd name="T0" fmla="*/ 3 w 56"/>
              <a:gd name="T1" fmla="*/ 106 h 109"/>
              <a:gd name="T2" fmla="*/ 5 w 56"/>
              <a:gd name="T3" fmla="*/ 109 h 109"/>
              <a:gd name="T4" fmla="*/ 8 w 56"/>
              <a:gd name="T5" fmla="*/ 108 h 109"/>
              <a:gd name="T6" fmla="*/ 49 w 56"/>
              <a:gd name="T7" fmla="*/ 34 h 109"/>
              <a:gd name="T8" fmla="*/ 49 w 56"/>
              <a:gd name="T9" fmla="*/ 34 h 109"/>
              <a:gd name="T10" fmla="*/ 56 w 56"/>
              <a:gd name="T11" fmla="*/ 0 h 109"/>
              <a:gd name="T12" fmla="*/ 34 w 56"/>
              <a:gd name="T13" fmla="*/ 29 h 109"/>
              <a:gd name="T14" fmla="*/ 3 w 56"/>
              <a:gd name="T15" fmla="*/ 106 h 1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56" h="109">
                <a:moveTo>
                  <a:pt x="3" y="106"/>
                </a:moveTo>
                <a:cubicBezTo>
                  <a:pt x="3" y="107"/>
                  <a:pt x="4" y="108"/>
                  <a:pt x="5" y="109"/>
                </a:cubicBezTo>
                <a:cubicBezTo>
                  <a:pt x="6" y="109"/>
                  <a:pt x="7" y="108"/>
                  <a:pt x="8" y="108"/>
                </a:cubicBezTo>
                <a:cubicBezTo>
                  <a:pt x="21" y="101"/>
                  <a:pt x="44" y="58"/>
                  <a:pt x="49" y="34"/>
                </a:cubicBezTo>
                <a:cubicBezTo>
                  <a:pt x="49" y="34"/>
                  <a:pt x="49" y="34"/>
                  <a:pt x="49" y="34"/>
                </a:cubicBezTo>
                <a:cubicBezTo>
                  <a:pt x="51" y="22"/>
                  <a:pt x="53" y="11"/>
                  <a:pt x="56" y="0"/>
                </a:cubicBezTo>
                <a:cubicBezTo>
                  <a:pt x="50" y="10"/>
                  <a:pt x="42" y="20"/>
                  <a:pt x="34" y="29"/>
                </a:cubicBezTo>
                <a:cubicBezTo>
                  <a:pt x="16" y="50"/>
                  <a:pt x="0" y="93"/>
                  <a:pt x="3" y="106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936" name="Freeform 1269"/>
          <p:cNvSpPr/>
          <p:nvPr/>
        </p:nvSpPr>
        <p:spPr bwMode="auto">
          <a:xfrm>
            <a:off x="5219430" y="3695622"/>
            <a:ext cx="148376" cy="75783"/>
          </a:xfrm>
          <a:custGeom>
            <a:avLst/>
            <a:gdLst>
              <a:gd name="T0" fmla="*/ 75 w 109"/>
              <a:gd name="T1" fmla="*/ 7 h 56"/>
              <a:gd name="T2" fmla="*/ 75 w 109"/>
              <a:gd name="T3" fmla="*/ 7 h 56"/>
              <a:gd name="T4" fmla="*/ 1 w 109"/>
              <a:gd name="T5" fmla="*/ 48 h 56"/>
              <a:gd name="T6" fmla="*/ 0 w 109"/>
              <a:gd name="T7" fmla="*/ 51 h 56"/>
              <a:gd name="T8" fmla="*/ 3 w 109"/>
              <a:gd name="T9" fmla="*/ 53 h 56"/>
              <a:gd name="T10" fmla="*/ 80 w 109"/>
              <a:gd name="T11" fmla="*/ 22 h 56"/>
              <a:gd name="T12" fmla="*/ 109 w 109"/>
              <a:gd name="T13" fmla="*/ 0 h 56"/>
              <a:gd name="T14" fmla="*/ 75 w 109"/>
              <a:gd name="T15" fmla="*/ 7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09" h="56">
                <a:moveTo>
                  <a:pt x="75" y="7"/>
                </a:moveTo>
                <a:cubicBezTo>
                  <a:pt x="75" y="7"/>
                  <a:pt x="75" y="7"/>
                  <a:pt x="75" y="7"/>
                </a:cubicBezTo>
                <a:cubicBezTo>
                  <a:pt x="51" y="12"/>
                  <a:pt x="8" y="35"/>
                  <a:pt x="1" y="48"/>
                </a:cubicBezTo>
                <a:cubicBezTo>
                  <a:pt x="1" y="49"/>
                  <a:pt x="0" y="50"/>
                  <a:pt x="0" y="51"/>
                </a:cubicBezTo>
                <a:cubicBezTo>
                  <a:pt x="1" y="52"/>
                  <a:pt x="2" y="53"/>
                  <a:pt x="3" y="53"/>
                </a:cubicBezTo>
                <a:cubicBezTo>
                  <a:pt x="16" y="56"/>
                  <a:pt x="59" y="40"/>
                  <a:pt x="80" y="22"/>
                </a:cubicBezTo>
                <a:cubicBezTo>
                  <a:pt x="89" y="14"/>
                  <a:pt x="99" y="6"/>
                  <a:pt x="109" y="0"/>
                </a:cubicBezTo>
                <a:cubicBezTo>
                  <a:pt x="98" y="3"/>
                  <a:pt x="87" y="5"/>
                  <a:pt x="75" y="7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937" name="Freeform 1297"/>
          <p:cNvSpPr/>
          <p:nvPr/>
        </p:nvSpPr>
        <p:spPr bwMode="auto">
          <a:xfrm>
            <a:off x="5232193" y="3603885"/>
            <a:ext cx="124444" cy="52649"/>
          </a:xfrm>
          <a:custGeom>
            <a:avLst/>
            <a:gdLst>
              <a:gd name="T0" fmla="*/ 3 w 92"/>
              <a:gd name="T1" fmla="*/ 5 h 39"/>
              <a:gd name="T2" fmla="*/ 1 w 92"/>
              <a:gd name="T3" fmla="*/ 7 h 39"/>
              <a:gd name="T4" fmla="*/ 1 w 92"/>
              <a:gd name="T5" fmla="*/ 11 h 39"/>
              <a:gd name="T6" fmla="*/ 69 w 92"/>
              <a:gd name="T7" fmla="*/ 39 h 39"/>
              <a:gd name="T8" fmla="*/ 69 w 92"/>
              <a:gd name="T9" fmla="*/ 39 h 39"/>
              <a:gd name="T10" fmla="*/ 92 w 92"/>
              <a:gd name="T11" fmla="*/ 37 h 39"/>
              <a:gd name="T12" fmla="*/ 91 w 92"/>
              <a:gd name="T13" fmla="*/ 37 h 39"/>
              <a:gd name="T14" fmla="*/ 70 w 92"/>
              <a:gd name="T15" fmla="*/ 22 h 39"/>
              <a:gd name="T16" fmla="*/ 3 w 92"/>
              <a:gd name="T17" fmla="*/ 5 h 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92" h="39">
                <a:moveTo>
                  <a:pt x="3" y="5"/>
                </a:moveTo>
                <a:cubicBezTo>
                  <a:pt x="2" y="5"/>
                  <a:pt x="1" y="6"/>
                  <a:pt x="1" y="7"/>
                </a:cubicBezTo>
                <a:cubicBezTo>
                  <a:pt x="0" y="7"/>
                  <a:pt x="0" y="8"/>
                  <a:pt x="1" y="11"/>
                </a:cubicBezTo>
                <a:cubicBezTo>
                  <a:pt x="8" y="22"/>
                  <a:pt x="44" y="37"/>
                  <a:pt x="69" y="39"/>
                </a:cubicBezTo>
                <a:cubicBezTo>
                  <a:pt x="69" y="39"/>
                  <a:pt x="69" y="39"/>
                  <a:pt x="69" y="39"/>
                </a:cubicBezTo>
                <a:cubicBezTo>
                  <a:pt x="77" y="38"/>
                  <a:pt x="85" y="38"/>
                  <a:pt x="92" y="37"/>
                </a:cubicBezTo>
                <a:cubicBezTo>
                  <a:pt x="92" y="37"/>
                  <a:pt x="91" y="37"/>
                  <a:pt x="91" y="37"/>
                </a:cubicBezTo>
                <a:cubicBezTo>
                  <a:pt x="83" y="33"/>
                  <a:pt x="76" y="28"/>
                  <a:pt x="70" y="22"/>
                </a:cubicBezTo>
                <a:cubicBezTo>
                  <a:pt x="49" y="12"/>
                  <a:pt x="14" y="0"/>
                  <a:pt x="3" y="5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938" name="Freeform 1298"/>
          <p:cNvSpPr/>
          <p:nvPr/>
        </p:nvSpPr>
        <p:spPr bwMode="auto">
          <a:xfrm>
            <a:off x="5435612" y="3733912"/>
            <a:ext cx="51053" cy="126040"/>
          </a:xfrm>
          <a:custGeom>
            <a:avLst/>
            <a:gdLst>
              <a:gd name="T0" fmla="*/ 28 w 38"/>
              <a:gd name="T1" fmla="*/ 92 h 93"/>
              <a:gd name="T2" fmla="*/ 32 w 38"/>
              <a:gd name="T3" fmla="*/ 92 h 93"/>
              <a:gd name="T4" fmla="*/ 34 w 38"/>
              <a:gd name="T5" fmla="*/ 90 h 93"/>
              <a:gd name="T6" fmla="*/ 17 w 38"/>
              <a:gd name="T7" fmla="*/ 23 h 93"/>
              <a:gd name="T8" fmla="*/ 2 w 38"/>
              <a:gd name="T9" fmla="*/ 2 h 93"/>
              <a:gd name="T10" fmla="*/ 2 w 38"/>
              <a:gd name="T11" fmla="*/ 0 h 93"/>
              <a:gd name="T12" fmla="*/ 0 w 38"/>
              <a:gd name="T13" fmla="*/ 24 h 93"/>
              <a:gd name="T14" fmla="*/ 0 w 38"/>
              <a:gd name="T15" fmla="*/ 24 h 93"/>
              <a:gd name="T16" fmla="*/ 28 w 38"/>
              <a:gd name="T17" fmla="*/ 92 h 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38" h="93">
                <a:moveTo>
                  <a:pt x="28" y="92"/>
                </a:moveTo>
                <a:cubicBezTo>
                  <a:pt x="31" y="93"/>
                  <a:pt x="32" y="92"/>
                  <a:pt x="32" y="92"/>
                </a:cubicBezTo>
                <a:cubicBezTo>
                  <a:pt x="33" y="92"/>
                  <a:pt x="34" y="91"/>
                  <a:pt x="34" y="90"/>
                </a:cubicBezTo>
                <a:cubicBezTo>
                  <a:pt x="38" y="79"/>
                  <a:pt x="27" y="44"/>
                  <a:pt x="17" y="23"/>
                </a:cubicBezTo>
                <a:cubicBezTo>
                  <a:pt x="11" y="17"/>
                  <a:pt x="6" y="10"/>
                  <a:pt x="2" y="2"/>
                </a:cubicBezTo>
                <a:cubicBezTo>
                  <a:pt x="2" y="1"/>
                  <a:pt x="2" y="1"/>
                  <a:pt x="2" y="0"/>
                </a:cubicBezTo>
                <a:cubicBezTo>
                  <a:pt x="1" y="8"/>
                  <a:pt x="1" y="16"/>
                  <a:pt x="0" y="24"/>
                </a:cubicBezTo>
                <a:cubicBezTo>
                  <a:pt x="0" y="24"/>
                  <a:pt x="0" y="24"/>
                  <a:pt x="0" y="24"/>
                </a:cubicBezTo>
                <a:cubicBezTo>
                  <a:pt x="2" y="49"/>
                  <a:pt x="17" y="85"/>
                  <a:pt x="28" y="92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939" name="Freeform 1307"/>
          <p:cNvSpPr/>
          <p:nvPr/>
        </p:nvSpPr>
        <p:spPr bwMode="auto">
          <a:xfrm>
            <a:off x="5305583" y="3528900"/>
            <a:ext cx="134815" cy="127634"/>
          </a:xfrm>
          <a:custGeom>
            <a:avLst/>
            <a:gdLst>
              <a:gd name="T0" fmla="*/ 7 w 100"/>
              <a:gd name="T1" fmla="*/ 56 h 94"/>
              <a:gd name="T2" fmla="*/ 39 w 100"/>
              <a:gd name="T3" fmla="*/ 88 h 94"/>
              <a:gd name="T4" fmla="*/ 80 w 100"/>
              <a:gd name="T5" fmla="*/ 89 h 94"/>
              <a:gd name="T6" fmla="*/ 100 w 100"/>
              <a:gd name="T7" fmla="*/ 77 h 94"/>
              <a:gd name="T8" fmla="*/ 85 w 100"/>
              <a:gd name="T9" fmla="*/ 72 h 94"/>
              <a:gd name="T10" fmla="*/ 53 w 100"/>
              <a:gd name="T11" fmla="*/ 79 h 94"/>
              <a:gd name="T12" fmla="*/ 19 w 100"/>
              <a:gd name="T13" fmla="*/ 54 h 94"/>
              <a:gd name="T14" fmla="*/ 27 w 100"/>
              <a:gd name="T15" fmla="*/ 14 h 94"/>
              <a:gd name="T16" fmla="*/ 45 w 100"/>
              <a:gd name="T17" fmla="*/ 10 h 94"/>
              <a:gd name="T18" fmla="*/ 53 w 100"/>
              <a:gd name="T19" fmla="*/ 18 h 94"/>
              <a:gd name="T20" fmla="*/ 53 w 100"/>
              <a:gd name="T21" fmla="*/ 20 h 94"/>
              <a:gd name="T22" fmla="*/ 50 w 100"/>
              <a:gd name="T23" fmla="*/ 20 h 94"/>
              <a:gd name="T24" fmla="*/ 39 w 100"/>
              <a:gd name="T25" fmla="*/ 22 h 94"/>
              <a:gd name="T26" fmla="*/ 34 w 100"/>
              <a:gd name="T27" fmla="*/ 36 h 94"/>
              <a:gd name="T28" fmla="*/ 41 w 100"/>
              <a:gd name="T29" fmla="*/ 45 h 94"/>
              <a:gd name="T30" fmla="*/ 54 w 100"/>
              <a:gd name="T31" fmla="*/ 46 h 94"/>
              <a:gd name="T32" fmla="*/ 66 w 100"/>
              <a:gd name="T33" fmla="*/ 23 h 94"/>
              <a:gd name="T34" fmla="*/ 49 w 100"/>
              <a:gd name="T35" fmla="*/ 4 h 94"/>
              <a:gd name="T36" fmla="*/ 21 w 100"/>
              <a:gd name="T37" fmla="*/ 8 h 94"/>
              <a:gd name="T38" fmla="*/ 7 w 100"/>
              <a:gd name="T39" fmla="*/ 56 h 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100" h="94">
                <a:moveTo>
                  <a:pt x="7" y="56"/>
                </a:moveTo>
                <a:cubicBezTo>
                  <a:pt x="13" y="69"/>
                  <a:pt x="24" y="81"/>
                  <a:pt x="39" y="88"/>
                </a:cubicBezTo>
                <a:cubicBezTo>
                  <a:pt x="52" y="94"/>
                  <a:pt x="67" y="94"/>
                  <a:pt x="80" y="89"/>
                </a:cubicBezTo>
                <a:cubicBezTo>
                  <a:pt x="86" y="84"/>
                  <a:pt x="94" y="80"/>
                  <a:pt x="100" y="77"/>
                </a:cubicBezTo>
                <a:cubicBezTo>
                  <a:pt x="95" y="77"/>
                  <a:pt x="90" y="75"/>
                  <a:pt x="85" y="72"/>
                </a:cubicBezTo>
                <a:cubicBezTo>
                  <a:pt x="77" y="78"/>
                  <a:pt x="65" y="81"/>
                  <a:pt x="53" y="79"/>
                </a:cubicBezTo>
                <a:cubicBezTo>
                  <a:pt x="38" y="77"/>
                  <a:pt x="25" y="67"/>
                  <a:pt x="19" y="54"/>
                </a:cubicBezTo>
                <a:cubicBezTo>
                  <a:pt x="11" y="38"/>
                  <a:pt x="17" y="21"/>
                  <a:pt x="27" y="14"/>
                </a:cubicBezTo>
                <a:cubicBezTo>
                  <a:pt x="33" y="10"/>
                  <a:pt x="39" y="8"/>
                  <a:pt x="45" y="10"/>
                </a:cubicBezTo>
                <a:cubicBezTo>
                  <a:pt x="49" y="11"/>
                  <a:pt x="52" y="14"/>
                  <a:pt x="53" y="18"/>
                </a:cubicBezTo>
                <a:cubicBezTo>
                  <a:pt x="54" y="19"/>
                  <a:pt x="54" y="20"/>
                  <a:pt x="53" y="20"/>
                </a:cubicBezTo>
                <a:cubicBezTo>
                  <a:pt x="52" y="21"/>
                  <a:pt x="51" y="21"/>
                  <a:pt x="50" y="20"/>
                </a:cubicBezTo>
                <a:cubicBezTo>
                  <a:pt x="47" y="19"/>
                  <a:pt x="42" y="19"/>
                  <a:pt x="39" y="22"/>
                </a:cubicBezTo>
                <a:cubicBezTo>
                  <a:pt x="34" y="25"/>
                  <a:pt x="33" y="30"/>
                  <a:pt x="34" y="36"/>
                </a:cubicBezTo>
                <a:cubicBezTo>
                  <a:pt x="35" y="41"/>
                  <a:pt x="38" y="43"/>
                  <a:pt x="41" y="45"/>
                </a:cubicBezTo>
                <a:cubicBezTo>
                  <a:pt x="45" y="47"/>
                  <a:pt x="50" y="48"/>
                  <a:pt x="54" y="46"/>
                </a:cubicBezTo>
                <a:cubicBezTo>
                  <a:pt x="64" y="43"/>
                  <a:pt x="68" y="32"/>
                  <a:pt x="66" y="23"/>
                </a:cubicBezTo>
                <a:cubicBezTo>
                  <a:pt x="64" y="15"/>
                  <a:pt x="58" y="7"/>
                  <a:pt x="49" y="4"/>
                </a:cubicBezTo>
                <a:cubicBezTo>
                  <a:pt x="40" y="0"/>
                  <a:pt x="29" y="2"/>
                  <a:pt x="21" y="8"/>
                </a:cubicBezTo>
                <a:cubicBezTo>
                  <a:pt x="6" y="19"/>
                  <a:pt x="0" y="38"/>
                  <a:pt x="7" y="56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940" name="Freeform 1308"/>
          <p:cNvSpPr/>
          <p:nvPr/>
        </p:nvSpPr>
        <p:spPr bwMode="auto">
          <a:xfrm>
            <a:off x="5435612" y="3650950"/>
            <a:ext cx="126838" cy="135611"/>
          </a:xfrm>
          <a:custGeom>
            <a:avLst/>
            <a:gdLst>
              <a:gd name="T0" fmla="*/ 86 w 94"/>
              <a:gd name="T1" fmla="*/ 79 h 100"/>
              <a:gd name="T2" fmla="*/ 90 w 94"/>
              <a:gd name="T3" fmla="*/ 51 h 100"/>
              <a:gd name="T4" fmla="*/ 71 w 94"/>
              <a:gd name="T5" fmla="*/ 34 h 100"/>
              <a:gd name="T6" fmla="*/ 48 w 94"/>
              <a:gd name="T7" fmla="*/ 45 h 100"/>
              <a:gd name="T8" fmla="*/ 49 w 94"/>
              <a:gd name="T9" fmla="*/ 59 h 100"/>
              <a:gd name="T10" fmla="*/ 58 w 94"/>
              <a:gd name="T11" fmla="*/ 66 h 100"/>
              <a:gd name="T12" fmla="*/ 72 w 94"/>
              <a:gd name="T13" fmla="*/ 61 h 100"/>
              <a:gd name="T14" fmla="*/ 73 w 94"/>
              <a:gd name="T15" fmla="*/ 50 h 100"/>
              <a:gd name="T16" fmla="*/ 74 w 94"/>
              <a:gd name="T17" fmla="*/ 47 h 100"/>
              <a:gd name="T18" fmla="*/ 76 w 94"/>
              <a:gd name="T19" fmla="*/ 47 h 100"/>
              <a:gd name="T20" fmla="*/ 84 w 94"/>
              <a:gd name="T21" fmla="*/ 55 h 100"/>
              <a:gd name="T22" fmla="*/ 80 w 94"/>
              <a:gd name="T23" fmla="*/ 73 h 100"/>
              <a:gd name="T24" fmla="*/ 40 w 94"/>
              <a:gd name="T25" fmla="*/ 81 h 100"/>
              <a:gd name="T26" fmla="*/ 15 w 94"/>
              <a:gd name="T27" fmla="*/ 47 h 100"/>
              <a:gd name="T28" fmla="*/ 22 w 94"/>
              <a:gd name="T29" fmla="*/ 15 h 100"/>
              <a:gd name="T30" fmla="*/ 17 w 94"/>
              <a:gd name="T31" fmla="*/ 0 h 100"/>
              <a:gd name="T32" fmla="*/ 5 w 94"/>
              <a:gd name="T33" fmla="*/ 20 h 100"/>
              <a:gd name="T34" fmla="*/ 6 w 94"/>
              <a:gd name="T35" fmla="*/ 61 h 100"/>
              <a:gd name="T36" fmla="*/ 38 w 94"/>
              <a:gd name="T37" fmla="*/ 93 h 100"/>
              <a:gd name="T38" fmla="*/ 86 w 94"/>
              <a:gd name="T39" fmla="*/ 79 h 1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94" h="100">
                <a:moveTo>
                  <a:pt x="86" y="79"/>
                </a:moveTo>
                <a:cubicBezTo>
                  <a:pt x="92" y="71"/>
                  <a:pt x="94" y="60"/>
                  <a:pt x="90" y="51"/>
                </a:cubicBezTo>
                <a:cubicBezTo>
                  <a:pt x="87" y="42"/>
                  <a:pt x="79" y="36"/>
                  <a:pt x="71" y="34"/>
                </a:cubicBezTo>
                <a:cubicBezTo>
                  <a:pt x="62" y="32"/>
                  <a:pt x="51" y="36"/>
                  <a:pt x="48" y="45"/>
                </a:cubicBezTo>
                <a:cubicBezTo>
                  <a:pt x="46" y="50"/>
                  <a:pt x="47" y="55"/>
                  <a:pt x="49" y="59"/>
                </a:cubicBezTo>
                <a:cubicBezTo>
                  <a:pt x="51" y="62"/>
                  <a:pt x="53" y="65"/>
                  <a:pt x="58" y="66"/>
                </a:cubicBezTo>
                <a:cubicBezTo>
                  <a:pt x="64" y="67"/>
                  <a:pt x="69" y="66"/>
                  <a:pt x="72" y="61"/>
                </a:cubicBezTo>
                <a:cubicBezTo>
                  <a:pt x="75" y="58"/>
                  <a:pt x="75" y="53"/>
                  <a:pt x="73" y="50"/>
                </a:cubicBezTo>
                <a:cubicBezTo>
                  <a:pt x="73" y="49"/>
                  <a:pt x="73" y="48"/>
                  <a:pt x="74" y="47"/>
                </a:cubicBezTo>
                <a:cubicBezTo>
                  <a:pt x="74" y="46"/>
                  <a:pt x="75" y="46"/>
                  <a:pt x="76" y="47"/>
                </a:cubicBezTo>
                <a:cubicBezTo>
                  <a:pt x="80" y="48"/>
                  <a:pt x="83" y="51"/>
                  <a:pt x="84" y="55"/>
                </a:cubicBezTo>
                <a:cubicBezTo>
                  <a:pt x="86" y="61"/>
                  <a:pt x="84" y="67"/>
                  <a:pt x="80" y="73"/>
                </a:cubicBezTo>
                <a:cubicBezTo>
                  <a:pt x="73" y="82"/>
                  <a:pt x="56" y="89"/>
                  <a:pt x="40" y="81"/>
                </a:cubicBezTo>
                <a:cubicBezTo>
                  <a:pt x="27" y="75"/>
                  <a:pt x="17" y="62"/>
                  <a:pt x="15" y="47"/>
                </a:cubicBezTo>
                <a:cubicBezTo>
                  <a:pt x="13" y="34"/>
                  <a:pt x="15" y="23"/>
                  <a:pt x="22" y="15"/>
                </a:cubicBezTo>
                <a:cubicBezTo>
                  <a:pt x="19" y="10"/>
                  <a:pt x="17" y="5"/>
                  <a:pt x="17" y="0"/>
                </a:cubicBezTo>
                <a:cubicBezTo>
                  <a:pt x="14" y="6"/>
                  <a:pt x="10" y="14"/>
                  <a:pt x="5" y="20"/>
                </a:cubicBezTo>
                <a:cubicBezTo>
                  <a:pt x="0" y="33"/>
                  <a:pt x="0" y="48"/>
                  <a:pt x="6" y="61"/>
                </a:cubicBezTo>
                <a:cubicBezTo>
                  <a:pt x="13" y="76"/>
                  <a:pt x="24" y="87"/>
                  <a:pt x="38" y="93"/>
                </a:cubicBezTo>
                <a:cubicBezTo>
                  <a:pt x="56" y="100"/>
                  <a:pt x="74" y="94"/>
                  <a:pt x="86" y="79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941" name="Freeform 1311"/>
          <p:cNvSpPr/>
          <p:nvPr/>
        </p:nvSpPr>
        <p:spPr bwMode="auto">
          <a:xfrm>
            <a:off x="5508204" y="3703599"/>
            <a:ext cx="165926" cy="135611"/>
          </a:xfrm>
          <a:custGeom>
            <a:avLst/>
            <a:gdLst>
              <a:gd name="T0" fmla="*/ 107 w 122"/>
              <a:gd name="T1" fmla="*/ 18 h 100"/>
              <a:gd name="T2" fmla="*/ 75 w 122"/>
              <a:gd name="T3" fmla="*/ 0 h 100"/>
              <a:gd name="T4" fmla="*/ 49 w 122"/>
              <a:gd name="T5" fmla="*/ 15 h 100"/>
              <a:gd name="T6" fmla="*/ 52 w 122"/>
              <a:gd name="T7" fmla="*/ 46 h 100"/>
              <a:gd name="T8" fmla="*/ 68 w 122"/>
              <a:gd name="T9" fmla="*/ 51 h 100"/>
              <a:gd name="T10" fmla="*/ 80 w 122"/>
              <a:gd name="T11" fmla="*/ 44 h 100"/>
              <a:gd name="T12" fmla="*/ 81 w 122"/>
              <a:gd name="T13" fmla="*/ 25 h 100"/>
              <a:gd name="T14" fmla="*/ 68 w 122"/>
              <a:gd name="T15" fmla="*/ 18 h 100"/>
              <a:gd name="T16" fmla="*/ 66 w 122"/>
              <a:gd name="T17" fmla="*/ 17 h 100"/>
              <a:gd name="T18" fmla="*/ 66 w 122"/>
              <a:gd name="T19" fmla="*/ 14 h 100"/>
              <a:gd name="T20" fmla="*/ 77 w 122"/>
              <a:gd name="T21" fmla="*/ 10 h 100"/>
              <a:gd name="T22" fmla="*/ 96 w 122"/>
              <a:gd name="T23" fmla="*/ 22 h 100"/>
              <a:gd name="T24" fmla="*/ 89 w 122"/>
              <a:gd name="T25" fmla="*/ 73 h 100"/>
              <a:gd name="T26" fmla="*/ 51 w 122"/>
              <a:gd name="T27" fmla="*/ 83 h 100"/>
              <a:gd name="T28" fmla="*/ 22 w 122"/>
              <a:gd name="T29" fmla="*/ 55 h 100"/>
              <a:gd name="T30" fmla="*/ 0 w 122"/>
              <a:gd name="T31" fmla="*/ 61 h 100"/>
              <a:gd name="T32" fmla="*/ 12 w 122"/>
              <a:gd name="T33" fmla="*/ 77 h 100"/>
              <a:gd name="T34" fmla="*/ 58 w 122"/>
              <a:gd name="T35" fmla="*/ 100 h 100"/>
              <a:gd name="T36" fmla="*/ 101 w 122"/>
              <a:gd name="T37" fmla="*/ 80 h 100"/>
              <a:gd name="T38" fmla="*/ 107 w 122"/>
              <a:gd name="T39" fmla="*/ 18 h 1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122" h="100">
                <a:moveTo>
                  <a:pt x="107" y="18"/>
                </a:moveTo>
                <a:cubicBezTo>
                  <a:pt x="100" y="7"/>
                  <a:pt x="88" y="0"/>
                  <a:pt x="75" y="0"/>
                </a:cubicBezTo>
                <a:cubicBezTo>
                  <a:pt x="64" y="1"/>
                  <a:pt x="55" y="6"/>
                  <a:pt x="49" y="15"/>
                </a:cubicBezTo>
                <a:cubicBezTo>
                  <a:pt x="43" y="23"/>
                  <a:pt x="43" y="37"/>
                  <a:pt x="52" y="46"/>
                </a:cubicBezTo>
                <a:cubicBezTo>
                  <a:pt x="56" y="50"/>
                  <a:pt x="62" y="52"/>
                  <a:pt x="68" y="51"/>
                </a:cubicBezTo>
                <a:cubicBezTo>
                  <a:pt x="73" y="51"/>
                  <a:pt x="77" y="48"/>
                  <a:pt x="80" y="44"/>
                </a:cubicBezTo>
                <a:cubicBezTo>
                  <a:pt x="84" y="38"/>
                  <a:pt x="85" y="31"/>
                  <a:pt x="81" y="25"/>
                </a:cubicBezTo>
                <a:cubicBezTo>
                  <a:pt x="78" y="20"/>
                  <a:pt x="73" y="18"/>
                  <a:pt x="68" y="18"/>
                </a:cubicBezTo>
                <a:cubicBezTo>
                  <a:pt x="67" y="18"/>
                  <a:pt x="66" y="18"/>
                  <a:pt x="66" y="17"/>
                </a:cubicBezTo>
                <a:cubicBezTo>
                  <a:pt x="66" y="16"/>
                  <a:pt x="66" y="15"/>
                  <a:pt x="66" y="14"/>
                </a:cubicBezTo>
                <a:cubicBezTo>
                  <a:pt x="69" y="12"/>
                  <a:pt x="73" y="10"/>
                  <a:pt x="77" y="10"/>
                </a:cubicBezTo>
                <a:cubicBezTo>
                  <a:pt x="83" y="10"/>
                  <a:pt x="90" y="15"/>
                  <a:pt x="96" y="22"/>
                </a:cubicBezTo>
                <a:cubicBezTo>
                  <a:pt x="106" y="34"/>
                  <a:pt x="105" y="58"/>
                  <a:pt x="89" y="73"/>
                </a:cubicBezTo>
                <a:cubicBezTo>
                  <a:pt x="78" y="83"/>
                  <a:pt x="65" y="86"/>
                  <a:pt x="51" y="83"/>
                </a:cubicBezTo>
                <a:cubicBezTo>
                  <a:pt x="38" y="79"/>
                  <a:pt x="27" y="68"/>
                  <a:pt x="22" y="55"/>
                </a:cubicBezTo>
                <a:cubicBezTo>
                  <a:pt x="16" y="59"/>
                  <a:pt x="8" y="61"/>
                  <a:pt x="0" y="61"/>
                </a:cubicBezTo>
                <a:cubicBezTo>
                  <a:pt x="4" y="66"/>
                  <a:pt x="8" y="72"/>
                  <a:pt x="12" y="77"/>
                </a:cubicBezTo>
                <a:cubicBezTo>
                  <a:pt x="25" y="92"/>
                  <a:pt x="42" y="100"/>
                  <a:pt x="58" y="100"/>
                </a:cubicBezTo>
                <a:cubicBezTo>
                  <a:pt x="74" y="100"/>
                  <a:pt x="89" y="93"/>
                  <a:pt x="101" y="80"/>
                </a:cubicBezTo>
                <a:cubicBezTo>
                  <a:pt x="115" y="65"/>
                  <a:pt x="122" y="39"/>
                  <a:pt x="107" y="18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942" name="Freeform 1312"/>
          <p:cNvSpPr/>
          <p:nvPr/>
        </p:nvSpPr>
        <p:spPr bwMode="auto">
          <a:xfrm>
            <a:off x="5252136" y="3418018"/>
            <a:ext cx="134017" cy="165126"/>
          </a:xfrm>
          <a:custGeom>
            <a:avLst/>
            <a:gdLst>
              <a:gd name="T0" fmla="*/ 0 w 99"/>
              <a:gd name="T1" fmla="*/ 64 h 122"/>
              <a:gd name="T2" fmla="*/ 22 w 99"/>
              <a:gd name="T3" fmla="*/ 110 h 122"/>
              <a:gd name="T4" fmla="*/ 39 w 99"/>
              <a:gd name="T5" fmla="*/ 122 h 122"/>
              <a:gd name="T6" fmla="*/ 45 w 99"/>
              <a:gd name="T7" fmla="*/ 100 h 122"/>
              <a:gd name="T8" fmla="*/ 17 w 99"/>
              <a:gd name="T9" fmla="*/ 70 h 122"/>
              <a:gd name="T10" fmla="*/ 27 w 99"/>
              <a:gd name="T11" fmla="*/ 33 h 122"/>
              <a:gd name="T12" fmla="*/ 78 w 99"/>
              <a:gd name="T13" fmla="*/ 26 h 122"/>
              <a:gd name="T14" fmla="*/ 90 w 99"/>
              <a:gd name="T15" fmla="*/ 45 h 122"/>
              <a:gd name="T16" fmla="*/ 85 w 99"/>
              <a:gd name="T17" fmla="*/ 56 h 122"/>
              <a:gd name="T18" fmla="*/ 83 w 99"/>
              <a:gd name="T19" fmla="*/ 56 h 122"/>
              <a:gd name="T20" fmla="*/ 82 w 99"/>
              <a:gd name="T21" fmla="*/ 54 h 122"/>
              <a:gd name="T22" fmla="*/ 75 w 99"/>
              <a:gd name="T23" fmla="*/ 41 h 122"/>
              <a:gd name="T24" fmla="*/ 56 w 99"/>
              <a:gd name="T25" fmla="*/ 42 h 122"/>
              <a:gd name="T26" fmla="*/ 49 w 99"/>
              <a:gd name="T27" fmla="*/ 54 h 122"/>
              <a:gd name="T28" fmla="*/ 54 w 99"/>
              <a:gd name="T29" fmla="*/ 70 h 122"/>
              <a:gd name="T30" fmla="*/ 85 w 99"/>
              <a:gd name="T31" fmla="*/ 73 h 122"/>
              <a:gd name="T32" fmla="*/ 99 w 99"/>
              <a:gd name="T33" fmla="*/ 47 h 122"/>
              <a:gd name="T34" fmla="*/ 99 w 99"/>
              <a:gd name="T35" fmla="*/ 47 h 122"/>
              <a:gd name="T36" fmla="*/ 82 w 99"/>
              <a:gd name="T37" fmla="*/ 15 h 122"/>
              <a:gd name="T38" fmla="*/ 20 w 99"/>
              <a:gd name="T39" fmla="*/ 21 h 122"/>
              <a:gd name="T40" fmla="*/ 0 w 99"/>
              <a:gd name="T41" fmla="*/ 63 h 122"/>
              <a:gd name="T42" fmla="*/ 0 w 99"/>
              <a:gd name="T43" fmla="*/ 64 h 1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99" h="122">
                <a:moveTo>
                  <a:pt x="0" y="64"/>
                </a:moveTo>
                <a:cubicBezTo>
                  <a:pt x="0" y="80"/>
                  <a:pt x="8" y="97"/>
                  <a:pt x="22" y="110"/>
                </a:cubicBezTo>
                <a:cubicBezTo>
                  <a:pt x="28" y="114"/>
                  <a:pt x="34" y="118"/>
                  <a:pt x="39" y="122"/>
                </a:cubicBezTo>
                <a:cubicBezTo>
                  <a:pt x="39" y="114"/>
                  <a:pt x="41" y="106"/>
                  <a:pt x="45" y="100"/>
                </a:cubicBezTo>
                <a:cubicBezTo>
                  <a:pt x="31" y="95"/>
                  <a:pt x="21" y="84"/>
                  <a:pt x="17" y="70"/>
                </a:cubicBezTo>
                <a:cubicBezTo>
                  <a:pt x="14" y="57"/>
                  <a:pt x="17" y="44"/>
                  <a:pt x="27" y="33"/>
                </a:cubicBezTo>
                <a:cubicBezTo>
                  <a:pt x="42" y="17"/>
                  <a:pt x="66" y="16"/>
                  <a:pt x="78" y="26"/>
                </a:cubicBezTo>
                <a:cubicBezTo>
                  <a:pt x="85" y="32"/>
                  <a:pt x="89" y="39"/>
                  <a:pt x="90" y="45"/>
                </a:cubicBezTo>
                <a:cubicBezTo>
                  <a:pt x="90" y="49"/>
                  <a:pt x="88" y="53"/>
                  <a:pt x="85" y="56"/>
                </a:cubicBezTo>
                <a:cubicBezTo>
                  <a:pt x="85" y="56"/>
                  <a:pt x="84" y="56"/>
                  <a:pt x="83" y="56"/>
                </a:cubicBezTo>
                <a:cubicBezTo>
                  <a:pt x="82" y="56"/>
                  <a:pt x="82" y="55"/>
                  <a:pt x="82" y="54"/>
                </a:cubicBezTo>
                <a:cubicBezTo>
                  <a:pt x="82" y="49"/>
                  <a:pt x="80" y="44"/>
                  <a:pt x="75" y="41"/>
                </a:cubicBezTo>
                <a:cubicBezTo>
                  <a:pt x="69" y="37"/>
                  <a:pt x="62" y="38"/>
                  <a:pt x="56" y="42"/>
                </a:cubicBezTo>
                <a:cubicBezTo>
                  <a:pt x="52" y="45"/>
                  <a:pt x="49" y="49"/>
                  <a:pt x="49" y="54"/>
                </a:cubicBezTo>
                <a:cubicBezTo>
                  <a:pt x="48" y="60"/>
                  <a:pt x="50" y="66"/>
                  <a:pt x="54" y="70"/>
                </a:cubicBezTo>
                <a:cubicBezTo>
                  <a:pt x="62" y="79"/>
                  <a:pt x="77" y="79"/>
                  <a:pt x="85" y="73"/>
                </a:cubicBezTo>
                <a:cubicBezTo>
                  <a:pt x="94" y="67"/>
                  <a:pt x="99" y="58"/>
                  <a:pt x="99" y="47"/>
                </a:cubicBezTo>
                <a:cubicBezTo>
                  <a:pt x="99" y="47"/>
                  <a:pt x="99" y="47"/>
                  <a:pt x="99" y="47"/>
                </a:cubicBezTo>
                <a:cubicBezTo>
                  <a:pt x="99" y="34"/>
                  <a:pt x="93" y="22"/>
                  <a:pt x="82" y="15"/>
                </a:cubicBezTo>
                <a:cubicBezTo>
                  <a:pt x="61" y="0"/>
                  <a:pt x="35" y="7"/>
                  <a:pt x="20" y="21"/>
                </a:cubicBezTo>
                <a:cubicBezTo>
                  <a:pt x="7" y="33"/>
                  <a:pt x="0" y="48"/>
                  <a:pt x="0" y="63"/>
                </a:cubicBezTo>
                <a:cubicBezTo>
                  <a:pt x="0" y="64"/>
                  <a:pt x="0" y="64"/>
                  <a:pt x="0" y="64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943" name="Freeform 1327"/>
          <p:cNvSpPr/>
          <p:nvPr/>
        </p:nvSpPr>
        <p:spPr bwMode="auto">
          <a:xfrm>
            <a:off x="5401309" y="3631804"/>
            <a:ext cx="58233" cy="58233"/>
          </a:xfrm>
          <a:custGeom>
            <a:avLst/>
            <a:gdLst>
              <a:gd name="T0" fmla="*/ 1 w 43"/>
              <a:gd name="T1" fmla="*/ 29 h 43"/>
              <a:gd name="T2" fmla="*/ 4 w 43"/>
              <a:gd name="T3" fmla="*/ 39 h 43"/>
              <a:gd name="T4" fmla="*/ 14 w 43"/>
              <a:gd name="T5" fmla="*/ 42 h 43"/>
              <a:gd name="T6" fmla="*/ 43 w 43"/>
              <a:gd name="T7" fmla="*/ 0 h 43"/>
              <a:gd name="T8" fmla="*/ 1 w 43"/>
              <a:gd name="T9" fmla="*/ 29 h 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3" h="43">
                <a:moveTo>
                  <a:pt x="1" y="29"/>
                </a:moveTo>
                <a:cubicBezTo>
                  <a:pt x="0" y="33"/>
                  <a:pt x="1" y="36"/>
                  <a:pt x="4" y="39"/>
                </a:cubicBezTo>
                <a:cubicBezTo>
                  <a:pt x="7" y="42"/>
                  <a:pt x="10" y="43"/>
                  <a:pt x="14" y="42"/>
                </a:cubicBezTo>
                <a:cubicBezTo>
                  <a:pt x="26" y="40"/>
                  <a:pt x="38" y="13"/>
                  <a:pt x="43" y="0"/>
                </a:cubicBezTo>
                <a:cubicBezTo>
                  <a:pt x="30" y="5"/>
                  <a:pt x="3" y="17"/>
                  <a:pt x="1" y="29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944" name="Freeform 1421"/>
          <p:cNvSpPr/>
          <p:nvPr/>
        </p:nvSpPr>
        <p:spPr bwMode="auto">
          <a:xfrm>
            <a:off x="7181781" y="3695624"/>
            <a:ext cx="147577" cy="75783"/>
          </a:xfrm>
          <a:custGeom>
            <a:avLst/>
            <a:gdLst>
              <a:gd name="T0" fmla="*/ 106 w 109"/>
              <a:gd name="T1" fmla="*/ 53 h 56"/>
              <a:gd name="T2" fmla="*/ 109 w 109"/>
              <a:gd name="T3" fmla="*/ 51 h 56"/>
              <a:gd name="T4" fmla="*/ 108 w 109"/>
              <a:gd name="T5" fmla="*/ 48 h 56"/>
              <a:gd name="T6" fmla="*/ 34 w 109"/>
              <a:gd name="T7" fmla="*/ 7 h 56"/>
              <a:gd name="T8" fmla="*/ 34 w 109"/>
              <a:gd name="T9" fmla="*/ 7 h 56"/>
              <a:gd name="T10" fmla="*/ 0 w 109"/>
              <a:gd name="T11" fmla="*/ 0 h 56"/>
              <a:gd name="T12" fmla="*/ 29 w 109"/>
              <a:gd name="T13" fmla="*/ 22 h 56"/>
              <a:gd name="T14" fmla="*/ 106 w 109"/>
              <a:gd name="T15" fmla="*/ 53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09" h="56">
                <a:moveTo>
                  <a:pt x="106" y="53"/>
                </a:moveTo>
                <a:cubicBezTo>
                  <a:pt x="107" y="53"/>
                  <a:pt x="108" y="52"/>
                  <a:pt x="109" y="51"/>
                </a:cubicBezTo>
                <a:cubicBezTo>
                  <a:pt x="109" y="50"/>
                  <a:pt x="108" y="49"/>
                  <a:pt x="108" y="48"/>
                </a:cubicBezTo>
                <a:cubicBezTo>
                  <a:pt x="101" y="35"/>
                  <a:pt x="58" y="12"/>
                  <a:pt x="34" y="7"/>
                </a:cubicBezTo>
                <a:cubicBezTo>
                  <a:pt x="34" y="7"/>
                  <a:pt x="34" y="7"/>
                  <a:pt x="34" y="7"/>
                </a:cubicBezTo>
                <a:cubicBezTo>
                  <a:pt x="22" y="5"/>
                  <a:pt x="11" y="3"/>
                  <a:pt x="0" y="0"/>
                </a:cubicBezTo>
                <a:cubicBezTo>
                  <a:pt x="10" y="6"/>
                  <a:pt x="20" y="14"/>
                  <a:pt x="29" y="22"/>
                </a:cubicBezTo>
                <a:cubicBezTo>
                  <a:pt x="50" y="40"/>
                  <a:pt x="93" y="56"/>
                  <a:pt x="106" y="53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945" name="Freeform 1422"/>
          <p:cNvSpPr/>
          <p:nvPr/>
        </p:nvSpPr>
        <p:spPr bwMode="auto">
          <a:xfrm>
            <a:off x="7153063" y="3724340"/>
            <a:ext cx="75783" cy="147578"/>
          </a:xfrm>
          <a:custGeom>
            <a:avLst/>
            <a:gdLst>
              <a:gd name="T0" fmla="*/ 7 w 56"/>
              <a:gd name="T1" fmla="*/ 34 h 109"/>
              <a:gd name="T2" fmla="*/ 7 w 56"/>
              <a:gd name="T3" fmla="*/ 34 h 109"/>
              <a:gd name="T4" fmla="*/ 48 w 56"/>
              <a:gd name="T5" fmla="*/ 108 h 109"/>
              <a:gd name="T6" fmla="*/ 51 w 56"/>
              <a:gd name="T7" fmla="*/ 109 h 109"/>
              <a:gd name="T8" fmla="*/ 53 w 56"/>
              <a:gd name="T9" fmla="*/ 106 h 109"/>
              <a:gd name="T10" fmla="*/ 22 w 56"/>
              <a:gd name="T11" fmla="*/ 29 h 109"/>
              <a:gd name="T12" fmla="*/ 0 w 56"/>
              <a:gd name="T13" fmla="*/ 0 h 109"/>
              <a:gd name="T14" fmla="*/ 7 w 56"/>
              <a:gd name="T15" fmla="*/ 34 h 1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56" h="109">
                <a:moveTo>
                  <a:pt x="7" y="34"/>
                </a:moveTo>
                <a:cubicBezTo>
                  <a:pt x="7" y="34"/>
                  <a:pt x="7" y="34"/>
                  <a:pt x="7" y="34"/>
                </a:cubicBezTo>
                <a:cubicBezTo>
                  <a:pt x="12" y="58"/>
                  <a:pt x="36" y="101"/>
                  <a:pt x="48" y="108"/>
                </a:cubicBezTo>
                <a:cubicBezTo>
                  <a:pt x="49" y="108"/>
                  <a:pt x="50" y="109"/>
                  <a:pt x="51" y="109"/>
                </a:cubicBezTo>
                <a:cubicBezTo>
                  <a:pt x="52" y="108"/>
                  <a:pt x="53" y="107"/>
                  <a:pt x="53" y="106"/>
                </a:cubicBezTo>
                <a:cubicBezTo>
                  <a:pt x="56" y="93"/>
                  <a:pt x="40" y="50"/>
                  <a:pt x="22" y="29"/>
                </a:cubicBezTo>
                <a:cubicBezTo>
                  <a:pt x="14" y="20"/>
                  <a:pt x="6" y="10"/>
                  <a:pt x="0" y="0"/>
                </a:cubicBezTo>
                <a:cubicBezTo>
                  <a:pt x="3" y="11"/>
                  <a:pt x="5" y="22"/>
                  <a:pt x="7" y="34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946" name="Freeform 1450"/>
          <p:cNvSpPr/>
          <p:nvPr/>
        </p:nvSpPr>
        <p:spPr bwMode="auto">
          <a:xfrm>
            <a:off x="7062123" y="3733913"/>
            <a:ext cx="51851" cy="126040"/>
          </a:xfrm>
          <a:custGeom>
            <a:avLst/>
            <a:gdLst>
              <a:gd name="T0" fmla="*/ 4 w 38"/>
              <a:gd name="T1" fmla="*/ 90 h 93"/>
              <a:gd name="T2" fmla="*/ 6 w 38"/>
              <a:gd name="T3" fmla="*/ 92 h 93"/>
              <a:gd name="T4" fmla="*/ 10 w 38"/>
              <a:gd name="T5" fmla="*/ 92 h 93"/>
              <a:gd name="T6" fmla="*/ 38 w 38"/>
              <a:gd name="T7" fmla="*/ 24 h 93"/>
              <a:gd name="T8" fmla="*/ 38 w 38"/>
              <a:gd name="T9" fmla="*/ 24 h 93"/>
              <a:gd name="T10" fmla="*/ 36 w 38"/>
              <a:gd name="T11" fmla="*/ 0 h 93"/>
              <a:gd name="T12" fmla="*/ 36 w 38"/>
              <a:gd name="T13" fmla="*/ 2 h 93"/>
              <a:gd name="T14" fmla="*/ 21 w 38"/>
              <a:gd name="T15" fmla="*/ 23 h 93"/>
              <a:gd name="T16" fmla="*/ 4 w 38"/>
              <a:gd name="T17" fmla="*/ 90 h 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38" h="93">
                <a:moveTo>
                  <a:pt x="4" y="90"/>
                </a:moveTo>
                <a:cubicBezTo>
                  <a:pt x="4" y="91"/>
                  <a:pt x="5" y="92"/>
                  <a:pt x="6" y="92"/>
                </a:cubicBezTo>
                <a:cubicBezTo>
                  <a:pt x="6" y="92"/>
                  <a:pt x="7" y="93"/>
                  <a:pt x="10" y="92"/>
                </a:cubicBezTo>
                <a:cubicBezTo>
                  <a:pt x="21" y="85"/>
                  <a:pt x="36" y="49"/>
                  <a:pt x="38" y="24"/>
                </a:cubicBezTo>
                <a:cubicBezTo>
                  <a:pt x="38" y="24"/>
                  <a:pt x="38" y="24"/>
                  <a:pt x="38" y="24"/>
                </a:cubicBezTo>
                <a:cubicBezTo>
                  <a:pt x="37" y="16"/>
                  <a:pt x="37" y="8"/>
                  <a:pt x="36" y="0"/>
                </a:cubicBezTo>
                <a:cubicBezTo>
                  <a:pt x="36" y="1"/>
                  <a:pt x="36" y="2"/>
                  <a:pt x="36" y="2"/>
                </a:cubicBezTo>
                <a:cubicBezTo>
                  <a:pt x="32" y="10"/>
                  <a:pt x="27" y="17"/>
                  <a:pt x="21" y="23"/>
                </a:cubicBezTo>
                <a:cubicBezTo>
                  <a:pt x="11" y="44"/>
                  <a:pt x="0" y="79"/>
                  <a:pt x="4" y="90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947" name="Freeform 1451"/>
          <p:cNvSpPr/>
          <p:nvPr/>
        </p:nvSpPr>
        <p:spPr bwMode="auto">
          <a:xfrm>
            <a:off x="7192150" y="3603885"/>
            <a:ext cx="125241" cy="52649"/>
          </a:xfrm>
          <a:custGeom>
            <a:avLst/>
            <a:gdLst>
              <a:gd name="T0" fmla="*/ 91 w 92"/>
              <a:gd name="T1" fmla="*/ 11 h 39"/>
              <a:gd name="T2" fmla="*/ 91 w 92"/>
              <a:gd name="T3" fmla="*/ 7 h 39"/>
              <a:gd name="T4" fmla="*/ 89 w 92"/>
              <a:gd name="T5" fmla="*/ 5 h 39"/>
              <a:gd name="T6" fmla="*/ 22 w 92"/>
              <a:gd name="T7" fmla="*/ 22 h 39"/>
              <a:gd name="T8" fmla="*/ 1 w 92"/>
              <a:gd name="T9" fmla="*/ 37 h 39"/>
              <a:gd name="T10" fmla="*/ 0 w 92"/>
              <a:gd name="T11" fmla="*/ 37 h 39"/>
              <a:gd name="T12" fmla="*/ 23 w 92"/>
              <a:gd name="T13" fmla="*/ 39 h 39"/>
              <a:gd name="T14" fmla="*/ 23 w 92"/>
              <a:gd name="T15" fmla="*/ 39 h 39"/>
              <a:gd name="T16" fmla="*/ 91 w 92"/>
              <a:gd name="T17" fmla="*/ 11 h 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92" h="39">
                <a:moveTo>
                  <a:pt x="91" y="11"/>
                </a:moveTo>
                <a:cubicBezTo>
                  <a:pt x="92" y="8"/>
                  <a:pt x="92" y="7"/>
                  <a:pt x="91" y="7"/>
                </a:cubicBezTo>
                <a:cubicBezTo>
                  <a:pt x="91" y="6"/>
                  <a:pt x="90" y="5"/>
                  <a:pt x="89" y="5"/>
                </a:cubicBezTo>
                <a:cubicBezTo>
                  <a:pt x="78" y="0"/>
                  <a:pt x="43" y="12"/>
                  <a:pt x="22" y="22"/>
                </a:cubicBezTo>
                <a:cubicBezTo>
                  <a:pt x="16" y="28"/>
                  <a:pt x="9" y="33"/>
                  <a:pt x="1" y="37"/>
                </a:cubicBezTo>
                <a:cubicBezTo>
                  <a:pt x="1" y="37"/>
                  <a:pt x="0" y="37"/>
                  <a:pt x="0" y="37"/>
                </a:cubicBezTo>
                <a:cubicBezTo>
                  <a:pt x="7" y="38"/>
                  <a:pt x="15" y="38"/>
                  <a:pt x="23" y="39"/>
                </a:cubicBezTo>
                <a:cubicBezTo>
                  <a:pt x="23" y="39"/>
                  <a:pt x="23" y="39"/>
                  <a:pt x="23" y="39"/>
                </a:cubicBezTo>
                <a:cubicBezTo>
                  <a:pt x="48" y="37"/>
                  <a:pt x="84" y="22"/>
                  <a:pt x="91" y="11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948" name="Freeform 1460"/>
          <p:cNvSpPr/>
          <p:nvPr/>
        </p:nvSpPr>
        <p:spPr bwMode="auto">
          <a:xfrm>
            <a:off x="6986340" y="3650950"/>
            <a:ext cx="127634" cy="135611"/>
          </a:xfrm>
          <a:custGeom>
            <a:avLst/>
            <a:gdLst>
              <a:gd name="T0" fmla="*/ 56 w 94"/>
              <a:gd name="T1" fmla="*/ 93 h 100"/>
              <a:gd name="T2" fmla="*/ 88 w 94"/>
              <a:gd name="T3" fmla="*/ 61 h 100"/>
              <a:gd name="T4" fmla="*/ 89 w 94"/>
              <a:gd name="T5" fmla="*/ 20 h 100"/>
              <a:gd name="T6" fmla="*/ 77 w 94"/>
              <a:gd name="T7" fmla="*/ 0 h 100"/>
              <a:gd name="T8" fmla="*/ 72 w 94"/>
              <a:gd name="T9" fmla="*/ 15 h 100"/>
              <a:gd name="T10" fmla="*/ 79 w 94"/>
              <a:gd name="T11" fmla="*/ 47 h 100"/>
              <a:gd name="T12" fmla="*/ 54 w 94"/>
              <a:gd name="T13" fmla="*/ 81 h 100"/>
              <a:gd name="T14" fmla="*/ 14 w 94"/>
              <a:gd name="T15" fmla="*/ 73 h 100"/>
              <a:gd name="T16" fmla="*/ 10 w 94"/>
              <a:gd name="T17" fmla="*/ 55 h 100"/>
              <a:gd name="T18" fmla="*/ 18 w 94"/>
              <a:gd name="T19" fmla="*/ 47 h 100"/>
              <a:gd name="T20" fmla="*/ 20 w 94"/>
              <a:gd name="T21" fmla="*/ 47 h 100"/>
              <a:gd name="T22" fmla="*/ 21 w 94"/>
              <a:gd name="T23" fmla="*/ 50 h 100"/>
              <a:gd name="T24" fmla="*/ 22 w 94"/>
              <a:gd name="T25" fmla="*/ 61 h 100"/>
              <a:gd name="T26" fmla="*/ 36 w 94"/>
              <a:gd name="T27" fmla="*/ 66 h 100"/>
              <a:gd name="T28" fmla="*/ 45 w 94"/>
              <a:gd name="T29" fmla="*/ 59 h 100"/>
              <a:gd name="T30" fmla="*/ 46 w 94"/>
              <a:gd name="T31" fmla="*/ 45 h 100"/>
              <a:gd name="T32" fmla="*/ 23 w 94"/>
              <a:gd name="T33" fmla="*/ 34 h 100"/>
              <a:gd name="T34" fmla="*/ 4 w 94"/>
              <a:gd name="T35" fmla="*/ 51 h 100"/>
              <a:gd name="T36" fmla="*/ 8 w 94"/>
              <a:gd name="T37" fmla="*/ 79 h 100"/>
              <a:gd name="T38" fmla="*/ 56 w 94"/>
              <a:gd name="T39" fmla="*/ 93 h 1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94" h="100">
                <a:moveTo>
                  <a:pt x="56" y="93"/>
                </a:moveTo>
                <a:cubicBezTo>
                  <a:pt x="70" y="87"/>
                  <a:pt x="81" y="76"/>
                  <a:pt x="88" y="61"/>
                </a:cubicBezTo>
                <a:cubicBezTo>
                  <a:pt x="94" y="48"/>
                  <a:pt x="94" y="33"/>
                  <a:pt x="89" y="20"/>
                </a:cubicBezTo>
                <a:cubicBezTo>
                  <a:pt x="84" y="14"/>
                  <a:pt x="80" y="6"/>
                  <a:pt x="77" y="0"/>
                </a:cubicBezTo>
                <a:cubicBezTo>
                  <a:pt x="77" y="5"/>
                  <a:pt x="75" y="10"/>
                  <a:pt x="72" y="15"/>
                </a:cubicBezTo>
                <a:cubicBezTo>
                  <a:pt x="79" y="23"/>
                  <a:pt x="81" y="34"/>
                  <a:pt x="79" y="47"/>
                </a:cubicBezTo>
                <a:cubicBezTo>
                  <a:pt x="77" y="62"/>
                  <a:pt x="67" y="75"/>
                  <a:pt x="54" y="81"/>
                </a:cubicBezTo>
                <a:cubicBezTo>
                  <a:pt x="38" y="89"/>
                  <a:pt x="21" y="82"/>
                  <a:pt x="14" y="73"/>
                </a:cubicBezTo>
                <a:cubicBezTo>
                  <a:pt x="10" y="67"/>
                  <a:pt x="8" y="61"/>
                  <a:pt x="10" y="55"/>
                </a:cubicBezTo>
                <a:cubicBezTo>
                  <a:pt x="11" y="51"/>
                  <a:pt x="14" y="48"/>
                  <a:pt x="18" y="47"/>
                </a:cubicBezTo>
                <a:cubicBezTo>
                  <a:pt x="19" y="46"/>
                  <a:pt x="20" y="46"/>
                  <a:pt x="20" y="47"/>
                </a:cubicBezTo>
                <a:cubicBezTo>
                  <a:pt x="21" y="48"/>
                  <a:pt x="21" y="49"/>
                  <a:pt x="21" y="50"/>
                </a:cubicBezTo>
                <a:cubicBezTo>
                  <a:pt x="19" y="53"/>
                  <a:pt x="19" y="58"/>
                  <a:pt x="22" y="61"/>
                </a:cubicBezTo>
                <a:cubicBezTo>
                  <a:pt x="25" y="66"/>
                  <a:pt x="30" y="67"/>
                  <a:pt x="36" y="66"/>
                </a:cubicBezTo>
                <a:cubicBezTo>
                  <a:pt x="41" y="65"/>
                  <a:pt x="43" y="62"/>
                  <a:pt x="45" y="59"/>
                </a:cubicBezTo>
                <a:cubicBezTo>
                  <a:pt x="47" y="55"/>
                  <a:pt x="48" y="50"/>
                  <a:pt x="46" y="45"/>
                </a:cubicBezTo>
                <a:cubicBezTo>
                  <a:pt x="43" y="36"/>
                  <a:pt x="32" y="32"/>
                  <a:pt x="23" y="34"/>
                </a:cubicBezTo>
                <a:cubicBezTo>
                  <a:pt x="15" y="36"/>
                  <a:pt x="7" y="42"/>
                  <a:pt x="4" y="51"/>
                </a:cubicBezTo>
                <a:cubicBezTo>
                  <a:pt x="0" y="60"/>
                  <a:pt x="2" y="71"/>
                  <a:pt x="8" y="79"/>
                </a:cubicBezTo>
                <a:cubicBezTo>
                  <a:pt x="20" y="94"/>
                  <a:pt x="38" y="100"/>
                  <a:pt x="56" y="93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949" name="Freeform 1461"/>
          <p:cNvSpPr/>
          <p:nvPr/>
        </p:nvSpPr>
        <p:spPr bwMode="auto">
          <a:xfrm>
            <a:off x="7108391" y="3528901"/>
            <a:ext cx="135611" cy="127634"/>
          </a:xfrm>
          <a:custGeom>
            <a:avLst/>
            <a:gdLst>
              <a:gd name="T0" fmla="*/ 79 w 100"/>
              <a:gd name="T1" fmla="*/ 8 h 94"/>
              <a:gd name="T2" fmla="*/ 51 w 100"/>
              <a:gd name="T3" fmla="*/ 4 h 94"/>
              <a:gd name="T4" fmla="*/ 34 w 100"/>
              <a:gd name="T5" fmla="*/ 23 h 94"/>
              <a:gd name="T6" fmla="*/ 46 w 100"/>
              <a:gd name="T7" fmla="*/ 46 h 94"/>
              <a:gd name="T8" fmla="*/ 59 w 100"/>
              <a:gd name="T9" fmla="*/ 45 h 94"/>
              <a:gd name="T10" fmla="*/ 66 w 100"/>
              <a:gd name="T11" fmla="*/ 36 h 94"/>
              <a:gd name="T12" fmla="*/ 61 w 100"/>
              <a:gd name="T13" fmla="*/ 22 h 94"/>
              <a:gd name="T14" fmla="*/ 50 w 100"/>
              <a:gd name="T15" fmla="*/ 20 h 94"/>
              <a:gd name="T16" fmla="*/ 47 w 100"/>
              <a:gd name="T17" fmla="*/ 20 h 94"/>
              <a:gd name="T18" fmla="*/ 47 w 100"/>
              <a:gd name="T19" fmla="*/ 18 h 94"/>
              <a:gd name="T20" fmla="*/ 55 w 100"/>
              <a:gd name="T21" fmla="*/ 10 h 94"/>
              <a:gd name="T22" fmla="*/ 73 w 100"/>
              <a:gd name="T23" fmla="*/ 14 h 94"/>
              <a:gd name="T24" fmla="*/ 81 w 100"/>
              <a:gd name="T25" fmla="*/ 54 h 94"/>
              <a:gd name="T26" fmla="*/ 47 w 100"/>
              <a:gd name="T27" fmla="*/ 79 h 94"/>
              <a:gd name="T28" fmla="*/ 15 w 100"/>
              <a:gd name="T29" fmla="*/ 72 h 94"/>
              <a:gd name="T30" fmla="*/ 0 w 100"/>
              <a:gd name="T31" fmla="*/ 77 h 94"/>
              <a:gd name="T32" fmla="*/ 20 w 100"/>
              <a:gd name="T33" fmla="*/ 89 h 94"/>
              <a:gd name="T34" fmla="*/ 61 w 100"/>
              <a:gd name="T35" fmla="*/ 88 h 94"/>
              <a:gd name="T36" fmla="*/ 93 w 100"/>
              <a:gd name="T37" fmla="*/ 56 h 94"/>
              <a:gd name="T38" fmla="*/ 79 w 100"/>
              <a:gd name="T39" fmla="*/ 8 h 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100" h="94">
                <a:moveTo>
                  <a:pt x="79" y="8"/>
                </a:moveTo>
                <a:cubicBezTo>
                  <a:pt x="71" y="2"/>
                  <a:pt x="60" y="0"/>
                  <a:pt x="51" y="4"/>
                </a:cubicBezTo>
                <a:cubicBezTo>
                  <a:pt x="42" y="7"/>
                  <a:pt x="36" y="15"/>
                  <a:pt x="34" y="23"/>
                </a:cubicBezTo>
                <a:cubicBezTo>
                  <a:pt x="32" y="32"/>
                  <a:pt x="36" y="43"/>
                  <a:pt x="46" y="46"/>
                </a:cubicBezTo>
                <a:cubicBezTo>
                  <a:pt x="50" y="48"/>
                  <a:pt x="55" y="47"/>
                  <a:pt x="59" y="45"/>
                </a:cubicBezTo>
                <a:cubicBezTo>
                  <a:pt x="62" y="43"/>
                  <a:pt x="65" y="41"/>
                  <a:pt x="66" y="36"/>
                </a:cubicBezTo>
                <a:cubicBezTo>
                  <a:pt x="67" y="30"/>
                  <a:pt x="66" y="25"/>
                  <a:pt x="61" y="22"/>
                </a:cubicBezTo>
                <a:cubicBezTo>
                  <a:pt x="58" y="19"/>
                  <a:pt x="53" y="19"/>
                  <a:pt x="50" y="20"/>
                </a:cubicBezTo>
                <a:cubicBezTo>
                  <a:pt x="49" y="21"/>
                  <a:pt x="48" y="21"/>
                  <a:pt x="47" y="20"/>
                </a:cubicBezTo>
                <a:cubicBezTo>
                  <a:pt x="46" y="20"/>
                  <a:pt x="46" y="19"/>
                  <a:pt x="47" y="18"/>
                </a:cubicBezTo>
                <a:cubicBezTo>
                  <a:pt x="48" y="14"/>
                  <a:pt x="51" y="11"/>
                  <a:pt x="55" y="10"/>
                </a:cubicBezTo>
                <a:cubicBezTo>
                  <a:pt x="61" y="8"/>
                  <a:pt x="67" y="10"/>
                  <a:pt x="73" y="14"/>
                </a:cubicBezTo>
                <a:cubicBezTo>
                  <a:pt x="83" y="21"/>
                  <a:pt x="89" y="38"/>
                  <a:pt x="81" y="54"/>
                </a:cubicBezTo>
                <a:cubicBezTo>
                  <a:pt x="75" y="67"/>
                  <a:pt x="62" y="77"/>
                  <a:pt x="47" y="79"/>
                </a:cubicBezTo>
                <a:cubicBezTo>
                  <a:pt x="35" y="81"/>
                  <a:pt x="23" y="78"/>
                  <a:pt x="15" y="72"/>
                </a:cubicBezTo>
                <a:cubicBezTo>
                  <a:pt x="10" y="75"/>
                  <a:pt x="5" y="77"/>
                  <a:pt x="0" y="77"/>
                </a:cubicBezTo>
                <a:cubicBezTo>
                  <a:pt x="6" y="80"/>
                  <a:pt x="14" y="84"/>
                  <a:pt x="20" y="89"/>
                </a:cubicBezTo>
                <a:cubicBezTo>
                  <a:pt x="33" y="94"/>
                  <a:pt x="48" y="94"/>
                  <a:pt x="61" y="88"/>
                </a:cubicBezTo>
                <a:cubicBezTo>
                  <a:pt x="76" y="81"/>
                  <a:pt x="87" y="69"/>
                  <a:pt x="93" y="56"/>
                </a:cubicBezTo>
                <a:cubicBezTo>
                  <a:pt x="100" y="38"/>
                  <a:pt x="94" y="19"/>
                  <a:pt x="79" y="8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950" name="Freeform 1464"/>
          <p:cNvSpPr/>
          <p:nvPr/>
        </p:nvSpPr>
        <p:spPr bwMode="auto">
          <a:xfrm>
            <a:off x="7161040" y="3418018"/>
            <a:ext cx="135611" cy="165126"/>
          </a:xfrm>
          <a:custGeom>
            <a:avLst/>
            <a:gdLst>
              <a:gd name="T0" fmla="*/ 18 w 100"/>
              <a:gd name="T1" fmla="*/ 15 h 122"/>
              <a:gd name="T2" fmla="*/ 1 w 100"/>
              <a:gd name="T3" fmla="*/ 47 h 122"/>
              <a:gd name="T4" fmla="*/ 15 w 100"/>
              <a:gd name="T5" fmla="*/ 73 h 122"/>
              <a:gd name="T6" fmla="*/ 46 w 100"/>
              <a:gd name="T7" fmla="*/ 70 h 122"/>
              <a:gd name="T8" fmla="*/ 51 w 100"/>
              <a:gd name="T9" fmla="*/ 54 h 122"/>
              <a:gd name="T10" fmla="*/ 44 w 100"/>
              <a:gd name="T11" fmla="*/ 42 h 122"/>
              <a:gd name="T12" fmla="*/ 25 w 100"/>
              <a:gd name="T13" fmla="*/ 41 h 122"/>
              <a:gd name="T14" fmla="*/ 18 w 100"/>
              <a:gd name="T15" fmla="*/ 54 h 122"/>
              <a:gd name="T16" fmla="*/ 17 w 100"/>
              <a:gd name="T17" fmla="*/ 56 h 122"/>
              <a:gd name="T18" fmla="*/ 15 w 100"/>
              <a:gd name="T19" fmla="*/ 56 h 122"/>
              <a:gd name="T20" fmla="*/ 10 w 100"/>
              <a:gd name="T21" fmla="*/ 45 h 122"/>
              <a:gd name="T22" fmla="*/ 22 w 100"/>
              <a:gd name="T23" fmla="*/ 26 h 122"/>
              <a:gd name="T24" fmla="*/ 73 w 100"/>
              <a:gd name="T25" fmla="*/ 33 h 122"/>
              <a:gd name="T26" fmla="*/ 83 w 100"/>
              <a:gd name="T27" fmla="*/ 70 h 122"/>
              <a:gd name="T28" fmla="*/ 55 w 100"/>
              <a:gd name="T29" fmla="*/ 100 h 122"/>
              <a:gd name="T30" fmla="*/ 61 w 100"/>
              <a:gd name="T31" fmla="*/ 122 h 122"/>
              <a:gd name="T32" fmla="*/ 78 w 100"/>
              <a:gd name="T33" fmla="*/ 110 h 122"/>
              <a:gd name="T34" fmla="*/ 100 w 100"/>
              <a:gd name="T35" fmla="*/ 63 h 122"/>
              <a:gd name="T36" fmla="*/ 80 w 100"/>
              <a:gd name="T37" fmla="*/ 21 h 122"/>
              <a:gd name="T38" fmla="*/ 18 w 100"/>
              <a:gd name="T39" fmla="*/ 15 h 1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100" h="122">
                <a:moveTo>
                  <a:pt x="18" y="15"/>
                </a:moveTo>
                <a:cubicBezTo>
                  <a:pt x="7" y="22"/>
                  <a:pt x="0" y="34"/>
                  <a:pt x="1" y="47"/>
                </a:cubicBezTo>
                <a:cubicBezTo>
                  <a:pt x="1" y="58"/>
                  <a:pt x="6" y="67"/>
                  <a:pt x="15" y="73"/>
                </a:cubicBezTo>
                <a:cubicBezTo>
                  <a:pt x="23" y="79"/>
                  <a:pt x="38" y="79"/>
                  <a:pt x="46" y="70"/>
                </a:cubicBezTo>
                <a:cubicBezTo>
                  <a:pt x="50" y="66"/>
                  <a:pt x="52" y="60"/>
                  <a:pt x="51" y="54"/>
                </a:cubicBezTo>
                <a:cubicBezTo>
                  <a:pt x="51" y="49"/>
                  <a:pt x="48" y="45"/>
                  <a:pt x="44" y="42"/>
                </a:cubicBezTo>
                <a:cubicBezTo>
                  <a:pt x="38" y="38"/>
                  <a:pt x="31" y="37"/>
                  <a:pt x="25" y="41"/>
                </a:cubicBezTo>
                <a:cubicBezTo>
                  <a:pt x="20" y="44"/>
                  <a:pt x="18" y="49"/>
                  <a:pt x="18" y="54"/>
                </a:cubicBezTo>
                <a:cubicBezTo>
                  <a:pt x="18" y="55"/>
                  <a:pt x="18" y="56"/>
                  <a:pt x="17" y="56"/>
                </a:cubicBezTo>
                <a:cubicBezTo>
                  <a:pt x="16" y="56"/>
                  <a:pt x="15" y="56"/>
                  <a:pt x="15" y="56"/>
                </a:cubicBezTo>
                <a:cubicBezTo>
                  <a:pt x="12" y="53"/>
                  <a:pt x="10" y="49"/>
                  <a:pt x="10" y="45"/>
                </a:cubicBezTo>
                <a:cubicBezTo>
                  <a:pt x="11" y="39"/>
                  <a:pt x="15" y="32"/>
                  <a:pt x="22" y="26"/>
                </a:cubicBezTo>
                <a:cubicBezTo>
                  <a:pt x="34" y="16"/>
                  <a:pt x="58" y="17"/>
                  <a:pt x="73" y="33"/>
                </a:cubicBezTo>
                <a:cubicBezTo>
                  <a:pt x="83" y="44"/>
                  <a:pt x="86" y="57"/>
                  <a:pt x="83" y="70"/>
                </a:cubicBezTo>
                <a:cubicBezTo>
                  <a:pt x="79" y="84"/>
                  <a:pt x="69" y="95"/>
                  <a:pt x="55" y="100"/>
                </a:cubicBezTo>
                <a:cubicBezTo>
                  <a:pt x="59" y="106"/>
                  <a:pt x="61" y="114"/>
                  <a:pt x="61" y="122"/>
                </a:cubicBezTo>
                <a:cubicBezTo>
                  <a:pt x="66" y="118"/>
                  <a:pt x="72" y="114"/>
                  <a:pt x="78" y="110"/>
                </a:cubicBezTo>
                <a:cubicBezTo>
                  <a:pt x="92" y="97"/>
                  <a:pt x="100" y="80"/>
                  <a:pt x="100" y="63"/>
                </a:cubicBezTo>
                <a:cubicBezTo>
                  <a:pt x="100" y="48"/>
                  <a:pt x="93" y="33"/>
                  <a:pt x="80" y="21"/>
                </a:cubicBezTo>
                <a:cubicBezTo>
                  <a:pt x="65" y="7"/>
                  <a:pt x="39" y="0"/>
                  <a:pt x="18" y="15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951" name="Freeform 1480"/>
          <p:cNvSpPr/>
          <p:nvPr/>
        </p:nvSpPr>
        <p:spPr bwMode="auto">
          <a:xfrm>
            <a:off x="7089246" y="3631806"/>
            <a:ext cx="58233" cy="58233"/>
          </a:xfrm>
          <a:custGeom>
            <a:avLst/>
            <a:gdLst>
              <a:gd name="T0" fmla="*/ 29 w 43"/>
              <a:gd name="T1" fmla="*/ 42 h 43"/>
              <a:gd name="T2" fmla="*/ 39 w 43"/>
              <a:gd name="T3" fmla="*/ 39 h 43"/>
              <a:gd name="T4" fmla="*/ 42 w 43"/>
              <a:gd name="T5" fmla="*/ 29 h 43"/>
              <a:gd name="T6" fmla="*/ 0 w 43"/>
              <a:gd name="T7" fmla="*/ 0 h 43"/>
              <a:gd name="T8" fmla="*/ 29 w 43"/>
              <a:gd name="T9" fmla="*/ 42 h 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3" h="43">
                <a:moveTo>
                  <a:pt x="29" y="42"/>
                </a:moveTo>
                <a:cubicBezTo>
                  <a:pt x="33" y="43"/>
                  <a:pt x="36" y="42"/>
                  <a:pt x="39" y="39"/>
                </a:cubicBezTo>
                <a:cubicBezTo>
                  <a:pt x="42" y="36"/>
                  <a:pt x="43" y="33"/>
                  <a:pt x="42" y="29"/>
                </a:cubicBezTo>
                <a:cubicBezTo>
                  <a:pt x="40" y="17"/>
                  <a:pt x="13" y="5"/>
                  <a:pt x="0" y="0"/>
                </a:cubicBezTo>
                <a:cubicBezTo>
                  <a:pt x="5" y="13"/>
                  <a:pt x="17" y="40"/>
                  <a:pt x="29" y="42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952" name="Freeform 1574"/>
          <p:cNvSpPr/>
          <p:nvPr/>
        </p:nvSpPr>
        <p:spPr bwMode="auto">
          <a:xfrm>
            <a:off x="7181781" y="1861676"/>
            <a:ext cx="147577" cy="76581"/>
          </a:xfrm>
          <a:custGeom>
            <a:avLst/>
            <a:gdLst>
              <a:gd name="T0" fmla="*/ 34 w 109"/>
              <a:gd name="T1" fmla="*/ 49 h 56"/>
              <a:gd name="T2" fmla="*/ 34 w 109"/>
              <a:gd name="T3" fmla="*/ 49 h 56"/>
              <a:gd name="T4" fmla="*/ 108 w 109"/>
              <a:gd name="T5" fmla="*/ 8 h 56"/>
              <a:gd name="T6" fmla="*/ 109 w 109"/>
              <a:gd name="T7" fmla="*/ 5 h 56"/>
              <a:gd name="T8" fmla="*/ 106 w 109"/>
              <a:gd name="T9" fmla="*/ 3 h 56"/>
              <a:gd name="T10" fmla="*/ 29 w 109"/>
              <a:gd name="T11" fmla="*/ 33 h 56"/>
              <a:gd name="T12" fmla="*/ 0 w 109"/>
              <a:gd name="T13" fmla="*/ 56 h 56"/>
              <a:gd name="T14" fmla="*/ 34 w 109"/>
              <a:gd name="T15" fmla="*/ 49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09" h="56">
                <a:moveTo>
                  <a:pt x="34" y="49"/>
                </a:moveTo>
                <a:cubicBezTo>
                  <a:pt x="34" y="49"/>
                  <a:pt x="34" y="49"/>
                  <a:pt x="34" y="49"/>
                </a:cubicBezTo>
                <a:cubicBezTo>
                  <a:pt x="58" y="44"/>
                  <a:pt x="101" y="20"/>
                  <a:pt x="108" y="8"/>
                </a:cubicBezTo>
                <a:cubicBezTo>
                  <a:pt x="108" y="7"/>
                  <a:pt x="109" y="6"/>
                  <a:pt x="109" y="5"/>
                </a:cubicBezTo>
                <a:cubicBezTo>
                  <a:pt x="108" y="4"/>
                  <a:pt x="107" y="3"/>
                  <a:pt x="106" y="3"/>
                </a:cubicBezTo>
                <a:cubicBezTo>
                  <a:pt x="93" y="0"/>
                  <a:pt x="50" y="16"/>
                  <a:pt x="29" y="33"/>
                </a:cubicBezTo>
                <a:cubicBezTo>
                  <a:pt x="20" y="42"/>
                  <a:pt x="10" y="50"/>
                  <a:pt x="0" y="56"/>
                </a:cubicBezTo>
                <a:cubicBezTo>
                  <a:pt x="11" y="53"/>
                  <a:pt x="22" y="51"/>
                  <a:pt x="34" y="49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953" name="Freeform 1602"/>
          <p:cNvSpPr/>
          <p:nvPr/>
        </p:nvSpPr>
        <p:spPr bwMode="auto">
          <a:xfrm>
            <a:off x="7192150" y="1977345"/>
            <a:ext cx="125241" cy="51851"/>
          </a:xfrm>
          <a:custGeom>
            <a:avLst/>
            <a:gdLst>
              <a:gd name="T0" fmla="*/ 89 w 92"/>
              <a:gd name="T1" fmla="*/ 34 h 38"/>
              <a:gd name="T2" fmla="*/ 91 w 92"/>
              <a:gd name="T3" fmla="*/ 32 h 38"/>
              <a:gd name="T4" fmla="*/ 91 w 92"/>
              <a:gd name="T5" fmla="*/ 28 h 38"/>
              <a:gd name="T6" fmla="*/ 23 w 92"/>
              <a:gd name="T7" fmla="*/ 0 h 38"/>
              <a:gd name="T8" fmla="*/ 23 w 92"/>
              <a:gd name="T9" fmla="*/ 0 h 38"/>
              <a:gd name="T10" fmla="*/ 0 w 92"/>
              <a:gd name="T11" fmla="*/ 2 h 38"/>
              <a:gd name="T12" fmla="*/ 1 w 92"/>
              <a:gd name="T13" fmla="*/ 2 h 38"/>
              <a:gd name="T14" fmla="*/ 22 w 92"/>
              <a:gd name="T15" fmla="*/ 17 h 38"/>
              <a:gd name="T16" fmla="*/ 89 w 92"/>
              <a:gd name="T17" fmla="*/ 34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92" h="38">
                <a:moveTo>
                  <a:pt x="89" y="34"/>
                </a:moveTo>
                <a:cubicBezTo>
                  <a:pt x="90" y="34"/>
                  <a:pt x="91" y="33"/>
                  <a:pt x="91" y="32"/>
                </a:cubicBezTo>
                <a:cubicBezTo>
                  <a:pt x="92" y="32"/>
                  <a:pt x="92" y="30"/>
                  <a:pt x="91" y="28"/>
                </a:cubicBezTo>
                <a:cubicBezTo>
                  <a:pt x="84" y="17"/>
                  <a:pt x="48" y="2"/>
                  <a:pt x="23" y="0"/>
                </a:cubicBezTo>
                <a:cubicBezTo>
                  <a:pt x="23" y="0"/>
                  <a:pt x="23" y="0"/>
                  <a:pt x="23" y="0"/>
                </a:cubicBezTo>
                <a:cubicBezTo>
                  <a:pt x="15" y="1"/>
                  <a:pt x="7" y="1"/>
                  <a:pt x="0" y="2"/>
                </a:cubicBezTo>
                <a:cubicBezTo>
                  <a:pt x="0" y="2"/>
                  <a:pt x="1" y="2"/>
                  <a:pt x="1" y="2"/>
                </a:cubicBezTo>
                <a:cubicBezTo>
                  <a:pt x="9" y="6"/>
                  <a:pt x="16" y="11"/>
                  <a:pt x="22" y="17"/>
                </a:cubicBezTo>
                <a:cubicBezTo>
                  <a:pt x="43" y="27"/>
                  <a:pt x="78" y="38"/>
                  <a:pt x="89" y="34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954" name="Freeform 1607"/>
          <p:cNvSpPr/>
          <p:nvPr/>
        </p:nvSpPr>
        <p:spPr bwMode="auto">
          <a:xfrm>
            <a:off x="6762981" y="2194324"/>
            <a:ext cx="246493" cy="184272"/>
          </a:xfrm>
          <a:custGeom>
            <a:avLst/>
            <a:gdLst>
              <a:gd name="T0" fmla="*/ 0 w 182"/>
              <a:gd name="T1" fmla="*/ 119 h 136"/>
              <a:gd name="T2" fmla="*/ 1 w 182"/>
              <a:gd name="T3" fmla="*/ 136 h 136"/>
              <a:gd name="T4" fmla="*/ 42 w 182"/>
              <a:gd name="T5" fmla="*/ 115 h 136"/>
              <a:gd name="T6" fmla="*/ 42 w 182"/>
              <a:gd name="T7" fmla="*/ 115 h 136"/>
              <a:gd name="T8" fmla="*/ 182 w 182"/>
              <a:gd name="T9" fmla="*/ 0 h 136"/>
              <a:gd name="T10" fmla="*/ 101 w 182"/>
              <a:gd name="T11" fmla="*/ 38 h 136"/>
              <a:gd name="T12" fmla="*/ 0 w 182"/>
              <a:gd name="T13" fmla="*/ 119 h 1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82" h="136">
                <a:moveTo>
                  <a:pt x="0" y="119"/>
                </a:moveTo>
                <a:cubicBezTo>
                  <a:pt x="2" y="125"/>
                  <a:pt x="2" y="131"/>
                  <a:pt x="1" y="136"/>
                </a:cubicBezTo>
                <a:cubicBezTo>
                  <a:pt x="14" y="127"/>
                  <a:pt x="28" y="120"/>
                  <a:pt x="42" y="115"/>
                </a:cubicBezTo>
                <a:cubicBezTo>
                  <a:pt x="42" y="115"/>
                  <a:pt x="42" y="115"/>
                  <a:pt x="42" y="115"/>
                </a:cubicBezTo>
                <a:cubicBezTo>
                  <a:pt x="99" y="83"/>
                  <a:pt x="162" y="21"/>
                  <a:pt x="182" y="0"/>
                </a:cubicBezTo>
                <a:cubicBezTo>
                  <a:pt x="165" y="6"/>
                  <a:pt x="126" y="22"/>
                  <a:pt x="101" y="38"/>
                </a:cubicBezTo>
                <a:cubicBezTo>
                  <a:pt x="73" y="66"/>
                  <a:pt x="39" y="95"/>
                  <a:pt x="0" y="119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955" name="Freeform 1613"/>
          <p:cNvSpPr/>
          <p:nvPr/>
        </p:nvSpPr>
        <p:spPr bwMode="auto">
          <a:xfrm>
            <a:off x="7108396" y="1977343"/>
            <a:ext cx="135611" cy="126038"/>
          </a:xfrm>
          <a:custGeom>
            <a:avLst/>
            <a:gdLst>
              <a:gd name="T0" fmla="*/ 93 w 100"/>
              <a:gd name="T1" fmla="*/ 38 h 93"/>
              <a:gd name="T2" fmla="*/ 61 w 100"/>
              <a:gd name="T3" fmla="*/ 6 h 93"/>
              <a:gd name="T4" fmla="*/ 20 w 100"/>
              <a:gd name="T5" fmla="*/ 5 h 93"/>
              <a:gd name="T6" fmla="*/ 0 w 100"/>
              <a:gd name="T7" fmla="*/ 17 h 93"/>
              <a:gd name="T8" fmla="*/ 15 w 100"/>
              <a:gd name="T9" fmla="*/ 22 h 93"/>
              <a:gd name="T10" fmla="*/ 47 w 100"/>
              <a:gd name="T11" fmla="*/ 15 h 93"/>
              <a:gd name="T12" fmla="*/ 81 w 100"/>
              <a:gd name="T13" fmla="*/ 40 h 93"/>
              <a:gd name="T14" fmla="*/ 73 w 100"/>
              <a:gd name="T15" fmla="*/ 80 h 93"/>
              <a:gd name="T16" fmla="*/ 55 w 100"/>
              <a:gd name="T17" fmla="*/ 84 h 93"/>
              <a:gd name="T18" fmla="*/ 47 w 100"/>
              <a:gd name="T19" fmla="*/ 76 h 93"/>
              <a:gd name="T20" fmla="*/ 47 w 100"/>
              <a:gd name="T21" fmla="*/ 74 h 93"/>
              <a:gd name="T22" fmla="*/ 50 w 100"/>
              <a:gd name="T23" fmla="*/ 73 h 93"/>
              <a:gd name="T24" fmla="*/ 61 w 100"/>
              <a:gd name="T25" fmla="*/ 72 h 93"/>
              <a:gd name="T26" fmla="*/ 66 w 100"/>
              <a:gd name="T27" fmla="*/ 58 h 93"/>
              <a:gd name="T28" fmla="*/ 59 w 100"/>
              <a:gd name="T29" fmla="*/ 49 h 93"/>
              <a:gd name="T30" fmla="*/ 46 w 100"/>
              <a:gd name="T31" fmla="*/ 48 h 93"/>
              <a:gd name="T32" fmla="*/ 34 w 100"/>
              <a:gd name="T33" fmla="*/ 70 h 93"/>
              <a:gd name="T34" fmla="*/ 51 w 100"/>
              <a:gd name="T35" fmla="*/ 90 h 93"/>
              <a:gd name="T36" fmla="*/ 79 w 100"/>
              <a:gd name="T37" fmla="*/ 86 h 93"/>
              <a:gd name="T38" fmla="*/ 93 w 100"/>
              <a:gd name="T39" fmla="*/ 38 h 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100" h="93">
                <a:moveTo>
                  <a:pt x="93" y="38"/>
                </a:moveTo>
                <a:cubicBezTo>
                  <a:pt x="87" y="24"/>
                  <a:pt x="76" y="13"/>
                  <a:pt x="61" y="6"/>
                </a:cubicBezTo>
                <a:cubicBezTo>
                  <a:pt x="48" y="0"/>
                  <a:pt x="33" y="0"/>
                  <a:pt x="20" y="5"/>
                </a:cubicBezTo>
                <a:cubicBezTo>
                  <a:pt x="14" y="10"/>
                  <a:pt x="6" y="14"/>
                  <a:pt x="0" y="17"/>
                </a:cubicBezTo>
                <a:cubicBezTo>
                  <a:pt x="5" y="17"/>
                  <a:pt x="10" y="19"/>
                  <a:pt x="15" y="22"/>
                </a:cubicBezTo>
                <a:cubicBezTo>
                  <a:pt x="23" y="15"/>
                  <a:pt x="35" y="13"/>
                  <a:pt x="47" y="15"/>
                </a:cubicBezTo>
                <a:cubicBezTo>
                  <a:pt x="62" y="17"/>
                  <a:pt x="75" y="27"/>
                  <a:pt x="81" y="40"/>
                </a:cubicBezTo>
                <a:cubicBezTo>
                  <a:pt x="89" y="56"/>
                  <a:pt x="83" y="72"/>
                  <a:pt x="73" y="80"/>
                </a:cubicBezTo>
                <a:cubicBezTo>
                  <a:pt x="67" y="84"/>
                  <a:pt x="61" y="85"/>
                  <a:pt x="55" y="84"/>
                </a:cubicBezTo>
                <a:cubicBezTo>
                  <a:pt x="51" y="83"/>
                  <a:pt x="48" y="80"/>
                  <a:pt x="47" y="76"/>
                </a:cubicBezTo>
                <a:cubicBezTo>
                  <a:pt x="46" y="75"/>
                  <a:pt x="46" y="74"/>
                  <a:pt x="47" y="74"/>
                </a:cubicBezTo>
                <a:cubicBezTo>
                  <a:pt x="48" y="73"/>
                  <a:pt x="49" y="73"/>
                  <a:pt x="50" y="73"/>
                </a:cubicBezTo>
                <a:cubicBezTo>
                  <a:pt x="53" y="75"/>
                  <a:pt x="58" y="75"/>
                  <a:pt x="61" y="72"/>
                </a:cubicBezTo>
                <a:cubicBezTo>
                  <a:pt x="66" y="69"/>
                  <a:pt x="67" y="64"/>
                  <a:pt x="66" y="58"/>
                </a:cubicBezTo>
                <a:cubicBezTo>
                  <a:pt x="65" y="53"/>
                  <a:pt x="62" y="50"/>
                  <a:pt x="59" y="49"/>
                </a:cubicBezTo>
                <a:cubicBezTo>
                  <a:pt x="55" y="47"/>
                  <a:pt x="50" y="46"/>
                  <a:pt x="46" y="48"/>
                </a:cubicBezTo>
                <a:cubicBezTo>
                  <a:pt x="36" y="51"/>
                  <a:pt x="32" y="62"/>
                  <a:pt x="34" y="70"/>
                </a:cubicBezTo>
                <a:cubicBezTo>
                  <a:pt x="36" y="79"/>
                  <a:pt x="42" y="87"/>
                  <a:pt x="51" y="90"/>
                </a:cubicBezTo>
                <a:cubicBezTo>
                  <a:pt x="60" y="93"/>
                  <a:pt x="71" y="92"/>
                  <a:pt x="79" y="86"/>
                </a:cubicBezTo>
                <a:cubicBezTo>
                  <a:pt x="94" y="74"/>
                  <a:pt x="100" y="56"/>
                  <a:pt x="93" y="38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956" name="Freeform 12"/>
          <p:cNvSpPr/>
          <p:nvPr/>
        </p:nvSpPr>
        <p:spPr bwMode="auto">
          <a:xfrm>
            <a:off x="6650509" y="1570509"/>
            <a:ext cx="192248" cy="170711"/>
          </a:xfrm>
          <a:custGeom>
            <a:avLst/>
            <a:gdLst>
              <a:gd name="T0" fmla="*/ 104 w 142"/>
              <a:gd name="T1" fmla="*/ 0 h 126"/>
              <a:gd name="T2" fmla="*/ 64 w 142"/>
              <a:gd name="T3" fmla="*/ 34 h 126"/>
              <a:gd name="T4" fmla="*/ 61 w 142"/>
              <a:gd name="T5" fmla="*/ 36 h 126"/>
              <a:gd name="T6" fmla="*/ 59 w 142"/>
              <a:gd name="T7" fmla="*/ 34 h 126"/>
              <a:gd name="T8" fmla="*/ 48 w 142"/>
              <a:gd name="T9" fmla="*/ 11 h 126"/>
              <a:gd name="T10" fmla="*/ 2 w 142"/>
              <a:gd name="T11" fmla="*/ 77 h 126"/>
              <a:gd name="T12" fmla="*/ 8 w 142"/>
              <a:gd name="T13" fmla="*/ 80 h 126"/>
              <a:gd name="T14" fmla="*/ 27 w 142"/>
              <a:gd name="T15" fmla="*/ 58 h 126"/>
              <a:gd name="T16" fmla="*/ 45 w 142"/>
              <a:gd name="T17" fmla="*/ 40 h 126"/>
              <a:gd name="T18" fmla="*/ 47 w 142"/>
              <a:gd name="T19" fmla="*/ 39 h 126"/>
              <a:gd name="T20" fmla="*/ 49 w 142"/>
              <a:gd name="T21" fmla="*/ 41 h 126"/>
              <a:gd name="T22" fmla="*/ 51 w 142"/>
              <a:gd name="T23" fmla="*/ 57 h 126"/>
              <a:gd name="T24" fmla="*/ 70 w 142"/>
              <a:gd name="T25" fmla="*/ 44 h 126"/>
              <a:gd name="T26" fmla="*/ 89 w 142"/>
              <a:gd name="T27" fmla="*/ 29 h 126"/>
              <a:gd name="T28" fmla="*/ 92 w 142"/>
              <a:gd name="T29" fmla="*/ 28 h 126"/>
              <a:gd name="T30" fmla="*/ 93 w 142"/>
              <a:gd name="T31" fmla="*/ 31 h 126"/>
              <a:gd name="T32" fmla="*/ 96 w 142"/>
              <a:gd name="T33" fmla="*/ 55 h 126"/>
              <a:gd name="T34" fmla="*/ 100 w 142"/>
              <a:gd name="T35" fmla="*/ 77 h 126"/>
              <a:gd name="T36" fmla="*/ 113 w 142"/>
              <a:gd name="T37" fmla="*/ 68 h 126"/>
              <a:gd name="T38" fmla="*/ 116 w 142"/>
              <a:gd name="T39" fmla="*/ 67 h 126"/>
              <a:gd name="T40" fmla="*/ 117 w 142"/>
              <a:gd name="T41" fmla="*/ 70 h 126"/>
              <a:gd name="T42" fmla="*/ 117 w 142"/>
              <a:gd name="T43" fmla="*/ 96 h 126"/>
              <a:gd name="T44" fmla="*/ 115 w 142"/>
              <a:gd name="T45" fmla="*/ 124 h 126"/>
              <a:gd name="T46" fmla="*/ 121 w 142"/>
              <a:gd name="T47" fmla="*/ 126 h 126"/>
              <a:gd name="T48" fmla="*/ 135 w 142"/>
              <a:gd name="T49" fmla="*/ 47 h 126"/>
              <a:gd name="T50" fmla="*/ 111 w 142"/>
              <a:gd name="T51" fmla="*/ 55 h 126"/>
              <a:gd name="T52" fmla="*/ 108 w 142"/>
              <a:gd name="T53" fmla="*/ 56 h 126"/>
              <a:gd name="T54" fmla="*/ 108 w 142"/>
              <a:gd name="T55" fmla="*/ 53 h 126"/>
              <a:gd name="T56" fmla="*/ 104 w 142"/>
              <a:gd name="T57" fmla="*/ 0 h 1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142" h="126">
                <a:moveTo>
                  <a:pt x="104" y="0"/>
                </a:moveTo>
                <a:cubicBezTo>
                  <a:pt x="96" y="4"/>
                  <a:pt x="67" y="18"/>
                  <a:pt x="64" y="34"/>
                </a:cubicBezTo>
                <a:cubicBezTo>
                  <a:pt x="64" y="36"/>
                  <a:pt x="62" y="36"/>
                  <a:pt x="61" y="36"/>
                </a:cubicBezTo>
                <a:cubicBezTo>
                  <a:pt x="60" y="36"/>
                  <a:pt x="59" y="35"/>
                  <a:pt x="59" y="34"/>
                </a:cubicBezTo>
                <a:cubicBezTo>
                  <a:pt x="60" y="27"/>
                  <a:pt x="52" y="16"/>
                  <a:pt x="48" y="11"/>
                </a:cubicBezTo>
                <a:cubicBezTo>
                  <a:pt x="39" y="18"/>
                  <a:pt x="0" y="50"/>
                  <a:pt x="2" y="77"/>
                </a:cubicBezTo>
                <a:cubicBezTo>
                  <a:pt x="4" y="78"/>
                  <a:pt x="6" y="79"/>
                  <a:pt x="8" y="80"/>
                </a:cubicBezTo>
                <a:cubicBezTo>
                  <a:pt x="9" y="67"/>
                  <a:pt x="18" y="62"/>
                  <a:pt x="27" y="58"/>
                </a:cubicBezTo>
                <a:cubicBezTo>
                  <a:pt x="34" y="54"/>
                  <a:pt x="42" y="51"/>
                  <a:pt x="45" y="40"/>
                </a:cubicBezTo>
                <a:cubicBezTo>
                  <a:pt x="45" y="39"/>
                  <a:pt x="46" y="38"/>
                  <a:pt x="47" y="39"/>
                </a:cubicBezTo>
                <a:cubicBezTo>
                  <a:pt x="48" y="39"/>
                  <a:pt x="49" y="40"/>
                  <a:pt x="49" y="41"/>
                </a:cubicBezTo>
                <a:cubicBezTo>
                  <a:pt x="48" y="48"/>
                  <a:pt x="49" y="52"/>
                  <a:pt x="51" y="57"/>
                </a:cubicBezTo>
                <a:cubicBezTo>
                  <a:pt x="56" y="48"/>
                  <a:pt x="63" y="46"/>
                  <a:pt x="70" y="44"/>
                </a:cubicBezTo>
                <a:cubicBezTo>
                  <a:pt x="77" y="43"/>
                  <a:pt x="84" y="41"/>
                  <a:pt x="89" y="29"/>
                </a:cubicBezTo>
                <a:cubicBezTo>
                  <a:pt x="90" y="28"/>
                  <a:pt x="91" y="27"/>
                  <a:pt x="92" y="28"/>
                </a:cubicBezTo>
                <a:cubicBezTo>
                  <a:pt x="93" y="28"/>
                  <a:pt x="94" y="30"/>
                  <a:pt x="93" y="31"/>
                </a:cubicBezTo>
                <a:cubicBezTo>
                  <a:pt x="88" y="43"/>
                  <a:pt x="92" y="49"/>
                  <a:pt x="96" y="55"/>
                </a:cubicBezTo>
                <a:cubicBezTo>
                  <a:pt x="100" y="61"/>
                  <a:pt x="104" y="67"/>
                  <a:pt x="100" y="77"/>
                </a:cubicBezTo>
                <a:cubicBezTo>
                  <a:pt x="105" y="76"/>
                  <a:pt x="109" y="73"/>
                  <a:pt x="113" y="68"/>
                </a:cubicBezTo>
                <a:cubicBezTo>
                  <a:pt x="114" y="67"/>
                  <a:pt x="115" y="67"/>
                  <a:pt x="116" y="67"/>
                </a:cubicBezTo>
                <a:cubicBezTo>
                  <a:pt x="117" y="68"/>
                  <a:pt x="118" y="69"/>
                  <a:pt x="117" y="70"/>
                </a:cubicBezTo>
                <a:cubicBezTo>
                  <a:pt x="112" y="79"/>
                  <a:pt x="114" y="87"/>
                  <a:pt x="117" y="96"/>
                </a:cubicBezTo>
                <a:cubicBezTo>
                  <a:pt x="120" y="105"/>
                  <a:pt x="123" y="114"/>
                  <a:pt x="115" y="124"/>
                </a:cubicBezTo>
                <a:cubicBezTo>
                  <a:pt x="117" y="125"/>
                  <a:pt x="119" y="126"/>
                  <a:pt x="121" y="126"/>
                </a:cubicBezTo>
                <a:cubicBezTo>
                  <a:pt x="142" y="109"/>
                  <a:pt x="137" y="58"/>
                  <a:pt x="135" y="47"/>
                </a:cubicBezTo>
                <a:cubicBezTo>
                  <a:pt x="128" y="48"/>
                  <a:pt x="115" y="50"/>
                  <a:pt x="111" y="55"/>
                </a:cubicBezTo>
                <a:cubicBezTo>
                  <a:pt x="110" y="56"/>
                  <a:pt x="109" y="56"/>
                  <a:pt x="108" y="56"/>
                </a:cubicBezTo>
                <a:cubicBezTo>
                  <a:pt x="107" y="55"/>
                  <a:pt x="107" y="53"/>
                  <a:pt x="108" y="53"/>
                </a:cubicBezTo>
                <a:cubicBezTo>
                  <a:pt x="117" y="38"/>
                  <a:pt x="107" y="8"/>
                  <a:pt x="104" y="0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957" name="Freeform 17"/>
          <p:cNvSpPr/>
          <p:nvPr/>
        </p:nvSpPr>
        <p:spPr bwMode="auto">
          <a:xfrm>
            <a:off x="6217350" y="1745208"/>
            <a:ext cx="114073" cy="397262"/>
          </a:xfrm>
          <a:custGeom>
            <a:avLst/>
            <a:gdLst>
              <a:gd name="T0" fmla="*/ 32 w 84"/>
              <a:gd name="T1" fmla="*/ 293 h 293"/>
              <a:gd name="T2" fmla="*/ 42 w 84"/>
              <a:gd name="T3" fmla="*/ 292 h 293"/>
              <a:gd name="T4" fmla="*/ 52 w 84"/>
              <a:gd name="T5" fmla="*/ 293 h 293"/>
              <a:gd name="T6" fmla="*/ 42 w 84"/>
              <a:gd name="T7" fmla="*/ 0 h 293"/>
              <a:gd name="T8" fmla="*/ 32 w 84"/>
              <a:gd name="T9" fmla="*/ 293 h 2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84" h="293">
                <a:moveTo>
                  <a:pt x="32" y="293"/>
                </a:moveTo>
                <a:cubicBezTo>
                  <a:pt x="35" y="292"/>
                  <a:pt x="38" y="292"/>
                  <a:pt x="42" y="292"/>
                </a:cubicBezTo>
                <a:cubicBezTo>
                  <a:pt x="46" y="292"/>
                  <a:pt x="49" y="292"/>
                  <a:pt x="52" y="293"/>
                </a:cubicBezTo>
                <a:cubicBezTo>
                  <a:pt x="84" y="161"/>
                  <a:pt x="51" y="31"/>
                  <a:pt x="42" y="0"/>
                </a:cubicBezTo>
                <a:cubicBezTo>
                  <a:pt x="33" y="31"/>
                  <a:pt x="0" y="161"/>
                  <a:pt x="32" y="293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958" name="Freeform 55"/>
          <p:cNvSpPr/>
          <p:nvPr/>
        </p:nvSpPr>
        <p:spPr bwMode="auto">
          <a:xfrm>
            <a:off x="6565152" y="1851305"/>
            <a:ext cx="47065" cy="123646"/>
          </a:xfrm>
          <a:custGeom>
            <a:avLst/>
            <a:gdLst>
              <a:gd name="T0" fmla="*/ 18 w 35"/>
              <a:gd name="T1" fmla="*/ 6 h 91"/>
              <a:gd name="T2" fmla="*/ 5 w 35"/>
              <a:gd name="T3" fmla="*/ 83 h 91"/>
              <a:gd name="T4" fmla="*/ 17 w 35"/>
              <a:gd name="T5" fmla="*/ 91 h 91"/>
              <a:gd name="T6" fmla="*/ 35 w 35"/>
              <a:gd name="T7" fmla="*/ 1 h 91"/>
              <a:gd name="T8" fmla="*/ 18 w 35"/>
              <a:gd name="T9" fmla="*/ 6 h 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5" h="91">
                <a:moveTo>
                  <a:pt x="18" y="6"/>
                </a:moveTo>
                <a:cubicBezTo>
                  <a:pt x="0" y="23"/>
                  <a:pt x="4" y="73"/>
                  <a:pt x="5" y="83"/>
                </a:cubicBezTo>
                <a:cubicBezTo>
                  <a:pt x="10" y="84"/>
                  <a:pt x="14" y="87"/>
                  <a:pt x="17" y="91"/>
                </a:cubicBezTo>
                <a:cubicBezTo>
                  <a:pt x="18" y="76"/>
                  <a:pt x="21" y="28"/>
                  <a:pt x="35" y="1"/>
                </a:cubicBezTo>
                <a:cubicBezTo>
                  <a:pt x="28" y="0"/>
                  <a:pt x="23" y="1"/>
                  <a:pt x="18" y="6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959" name="Freeform 56"/>
          <p:cNvSpPr/>
          <p:nvPr/>
        </p:nvSpPr>
        <p:spPr bwMode="auto">
          <a:xfrm>
            <a:off x="6648913" y="1895976"/>
            <a:ext cx="81366" cy="108490"/>
          </a:xfrm>
          <a:custGeom>
            <a:avLst/>
            <a:gdLst>
              <a:gd name="T0" fmla="*/ 51 w 60"/>
              <a:gd name="T1" fmla="*/ 0 h 80"/>
              <a:gd name="T2" fmla="*/ 0 w 60"/>
              <a:gd name="T3" fmla="*/ 76 h 80"/>
              <a:gd name="T4" fmla="*/ 14 w 60"/>
              <a:gd name="T5" fmla="*/ 80 h 80"/>
              <a:gd name="T6" fmla="*/ 59 w 60"/>
              <a:gd name="T7" fmla="*/ 15 h 80"/>
              <a:gd name="T8" fmla="*/ 51 w 60"/>
              <a:gd name="T9" fmla="*/ 0 h 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0" h="80">
                <a:moveTo>
                  <a:pt x="51" y="0"/>
                </a:moveTo>
                <a:cubicBezTo>
                  <a:pt x="41" y="29"/>
                  <a:pt x="10" y="65"/>
                  <a:pt x="0" y="76"/>
                </a:cubicBezTo>
                <a:cubicBezTo>
                  <a:pt x="4" y="76"/>
                  <a:pt x="10" y="77"/>
                  <a:pt x="14" y="80"/>
                </a:cubicBezTo>
                <a:cubicBezTo>
                  <a:pt x="22" y="74"/>
                  <a:pt x="60" y="40"/>
                  <a:pt x="59" y="15"/>
                </a:cubicBezTo>
                <a:cubicBezTo>
                  <a:pt x="59" y="9"/>
                  <a:pt x="56" y="4"/>
                  <a:pt x="51" y="0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960" name="Freeform 57"/>
          <p:cNvSpPr/>
          <p:nvPr/>
        </p:nvSpPr>
        <p:spPr bwMode="auto">
          <a:xfrm>
            <a:off x="6614612" y="1806631"/>
            <a:ext cx="96523" cy="166722"/>
          </a:xfrm>
          <a:custGeom>
            <a:avLst/>
            <a:gdLst>
              <a:gd name="T0" fmla="*/ 57 w 71"/>
              <a:gd name="T1" fmla="*/ 1 h 123"/>
              <a:gd name="T2" fmla="*/ 48 w 71"/>
              <a:gd name="T3" fmla="*/ 2 h 123"/>
              <a:gd name="T4" fmla="*/ 0 w 71"/>
              <a:gd name="T5" fmla="*/ 116 h 123"/>
              <a:gd name="T6" fmla="*/ 9 w 71"/>
              <a:gd name="T7" fmla="*/ 117 h 123"/>
              <a:gd name="T8" fmla="*/ 17 w 71"/>
              <a:gd name="T9" fmla="*/ 123 h 123"/>
              <a:gd name="T10" fmla="*/ 63 w 71"/>
              <a:gd name="T11" fmla="*/ 8 h 123"/>
              <a:gd name="T12" fmla="*/ 57 w 71"/>
              <a:gd name="T13" fmla="*/ 1 h 1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71" h="123">
                <a:moveTo>
                  <a:pt x="57" y="1"/>
                </a:moveTo>
                <a:cubicBezTo>
                  <a:pt x="54" y="0"/>
                  <a:pt x="51" y="0"/>
                  <a:pt x="48" y="2"/>
                </a:cubicBezTo>
                <a:cubicBezTo>
                  <a:pt x="24" y="14"/>
                  <a:pt x="3" y="99"/>
                  <a:pt x="0" y="116"/>
                </a:cubicBezTo>
                <a:cubicBezTo>
                  <a:pt x="3" y="115"/>
                  <a:pt x="7" y="116"/>
                  <a:pt x="9" y="117"/>
                </a:cubicBezTo>
                <a:cubicBezTo>
                  <a:pt x="11" y="118"/>
                  <a:pt x="14" y="120"/>
                  <a:pt x="17" y="123"/>
                </a:cubicBezTo>
                <a:cubicBezTo>
                  <a:pt x="26" y="108"/>
                  <a:pt x="71" y="34"/>
                  <a:pt x="63" y="8"/>
                </a:cubicBezTo>
                <a:cubicBezTo>
                  <a:pt x="62" y="5"/>
                  <a:pt x="60" y="2"/>
                  <a:pt x="57" y="1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961" name="Freeform 58"/>
          <p:cNvSpPr/>
          <p:nvPr/>
        </p:nvSpPr>
        <p:spPr bwMode="auto">
          <a:xfrm>
            <a:off x="6521278" y="2144065"/>
            <a:ext cx="31111" cy="61424"/>
          </a:xfrm>
          <a:custGeom>
            <a:avLst/>
            <a:gdLst>
              <a:gd name="T0" fmla="*/ 5 w 23"/>
              <a:gd name="T1" fmla="*/ 44 h 45"/>
              <a:gd name="T2" fmla="*/ 10 w 23"/>
              <a:gd name="T3" fmla="*/ 44 h 45"/>
              <a:gd name="T4" fmla="*/ 23 w 23"/>
              <a:gd name="T5" fmla="*/ 0 h 45"/>
              <a:gd name="T6" fmla="*/ 2 w 23"/>
              <a:gd name="T7" fmla="*/ 41 h 45"/>
              <a:gd name="T8" fmla="*/ 5 w 23"/>
              <a:gd name="T9" fmla="*/ 44 h 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3" h="45">
                <a:moveTo>
                  <a:pt x="5" y="44"/>
                </a:moveTo>
                <a:cubicBezTo>
                  <a:pt x="7" y="45"/>
                  <a:pt x="9" y="45"/>
                  <a:pt x="10" y="44"/>
                </a:cubicBezTo>
                <a:cubicBezTo>
                  <a:pt x="18" y="39"/>
                  <a:pt x="22" y="13"/>
                  <a:pt x="23" y="0"/>
                </a:cubicBezTo>
                <a:cubicBezTo>
                  <a:pt x="15" y="10"/>
                  <a:pt x="0" y="31"/>
                  <a:pt x="2" y="41"/>
                </a:cubicBezTo>
                <a:cubicBezTo>
                  <a:pt x="2" y="42"/>
                  <a:pt x="3" y="44"/>
                  <a:pt x="5" y="44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962" name="Freeform 59"/>
          <p:cNvSpPr/>
          <p:nvPr/>
        </p:nvSpPr>
        <p:spPr bwMode="auto">
          <a:xfrm>
            <a:off x="6152736" y="1958198"/>
            <a:ext cx="55042" cy="123646"/>
          </a:xfrm>
          <a:custGeom>
            <a:avLst/>
            <a:gdLst>
              <a:gd name="T0" fmla="*/ 0 w 41"/>
              <a:gd name="T1" fmla="*/ 0 h 91"/>
              <a:gd name="T2" fmla="*/ 16 w 41"/>
              <a:gd name="T3" fmla="*/ 61 h 91"/>
              <a:gd name="T4" fmla="*/ 16 w 41"/>
              <a:gd name="T5" fmla="*/ 61 h 91"/>
              <a:gd name="T6" fmla="*/ 41 w 41"/>
              <a:gd name="T7" fmla="*/ 91 h 91"/>
              <a:gd name="T8" fmla="*/ 35 w 41"/>
              <a:gd name="T9" fmla="*/ 60 h 91"/>
              <a:gd name="T10" fmla="*/ 35 w 41"/>
              <a:gd name="T11" fmla="*/ 60 h 91"/>
              <a:gd name="T12" fmla="*/ 0 w 41"/>
              <a:gd name="T13" fmla="*/ 0 h 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91">
                <a:moveTo>
                  <a:pt x="0" y="0"/>
                </a:moveTo>
                <a:cubicBezTo>
                  <a:pt x="2" y="13"/>
                  <a:pt x="8" y="43"/>
                  <a:pt x="16" y="61"/>
                </a:cubicBezTo>
                <a:cubicBezTo>
                  <a:pt x="16" y="61"/>
                  <a:pt x="16" y="61"/>
                  <a:pt x="16" y="61"/>
                </a:cubicBezTo>
                <a:cubicBezTo>
                  <a:pt x="25" y="70"/>
                  <a:pt x="33" y="80"/>
                  <a:pt x="41" y="91"/>
                </a:cubicBezTo>
                <a:cubicBezTo>
                  <a:pt x="38" y="81"/>
                  <a:pt x="37" y="71"/>
                  <a:pt x="35" y="60"/>
                </a:cubicBezTo>
                <a:cubicBezTo>
                  <a:pt x="35" y="60"/>
                  <a:pt x="35" y="60"/>
                  <a:pt x="35" y="60"/>
                </a:cubicBezTo>
                <a:cubicBezTo>
                  <a:pt x="29" y="36"/>
                  <a:pt x="9" y="11"/>
                  <a:pt x="0" y="0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963" name="Freeform 60"/>
          <p:cNvSpPr/>
          <p:nvPr/>
        </p:nvSpPr>
        <p:spPr bwMode="auto">
          <a:xfrm>
            <a:off x="6340996" y="1958198"/>
            <a:ext cx="55840" cy="123646"/>
          </a:xfrm>
          <a:custGeom>
            <a:avLst/>
            <a:gdLst>
              <a:gd name="T0" fmla="*/ 25 w 41"/>
              <a:gd name="T1" fmla="*/ 61 h 91"/>
              <a:gd name="T2" fmla="*/ 41 w 41"/>
              <a:gd name="T3" fmla="*/ 0 h 91"/>
              <a:gd name="T4" fmla="*/ 6 w 41"/>
              <a:gd name="T5" fmla="*/ 60 h 91"/>
              <a:gd name="T6" fmla="*/ 6 w 41"/>
              <a:gd name="T7" fmla="*/ 60 h 91"/>
              <a:gd name="T8" fmla="*/ 0 w 41"/>
              <a:gd name="T9" fmla="*/ 91 h 91"/>
              <a:gd name="T10" fmla="*/ 25 w 41"/>
              <a:gd name="T11" fmla="*/ 61 h 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41" h="91">
                <a:moveTo>
                  <a:pt x="25" y="61"/>
                </a:moveTo>
                <a:cubicBezTo>
                  <a:pt x="33" y="43"/>
                  <a:pt x="39" y="13"/>
                  <a:pt x="41" y="0"/>
                </a:cubicBezTo>
                <a:cubicBezTo>
                  <a:pt x="32" y="11"/>
                  <a:pt x="12" y="36"/>
                  <a:pt x="6" y="60"/>
                </a:cubicBezTo>
                <a:cubicBezTo>
                  <a:pt x="6" y="60"/>
                  <a:pt x="6" y="60"/>
                  <a:pt x="6" y="60"/>
                </a:cubicBezTo>
                <a:cubicBezTo>
                  <a:pt x="4" y="71"/>
                  <a:pt x="3" y="81"/>
                  <a:pt x="0" y="91"/>
                </a:cubicBezTo>
                <a:cubicBezTo>
                  <a:pt x="8" y="80"/>
                  <a:pt x="16" y="70"/>
                  <a:pt x="25" y="61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964" name="Freeform 66"/>
          <p:cNvSpPr/>
          <p:nvPr/>
        </p:nvSpPr>
        <p:spPr bwMode="auto">
          <a:xfrm>
            <a:off x="5706814" y="1570509"/>
            <a:ext cx="192248" cy="170711"/>
          </a:xfrm>
          <a:custGeom>
            <a:avLst/>
            <a:gdLst>
              <a:gd name="T0" fmla="*/ 38 w 142"/>
              <a:gd name="T1" fmla="*/ 0 h 126"/>
              <a:gd name="T2" fmla="*/ 34 w 142"/>
              <a:gd name="T3" fmla="*/ 53 h 126"/>
              <a:gd name="T4" fmla="*/ 34 w 142"/>
              <a:gd name="T5" fmla="*/ 56 h 126"/>
              <a:gd name="T6" fmla="*/ 31 w 142"/>
              <a:gd name="T7" fmla="*/ 55 h 126"/>
              <a:gd name="T8" fmla="*/ 7 w 142"/>
              <a:gd name="T9" fmla="*/ 47 h 126"/>
              <a:gd name="T10" fmla="*/ 21 w 142"/>
              <a:gd name="T11" fmla="*/ 126 h 126"/>
              <a:gd name="T12" fmla="*/ 27 w 142"/>
              <a:gd name="T13" fmla="*/ 124 h 126"/>
              <a:gd name="T14" fmla="*/ 25 w 142"/>
              <a:gd name="T15" fmla="*/ 96 h 126"/>
              <a:gd name="T16" fmla="*/ 25 w 142"/>
              <a:gd name="T17" fmla="*/ 70 h 126"/>
              <a:gd name="T18" fmla="*/ 26 w 142"/>
              <a:gd name="T19" fmla="*/ 67 h 126"/>
              <a:gd name="T20" fmla="*/ 29 w 142"/>
              <a:gd name="T21" fmla="*/ 68 h 126"/>
              <a:gd name="T22" fmla="*/ 42 w 142"/>
              <a:gd name="T23" fmla="*/ 77 h 126"/>
              <a:gd name="T24" fmla="*/ 46 w 142"/>
              <a:gd name="T25" fmla="*/ 55 h 126"/>
              <a:gd name="T26" fmla="*/ 49 w 142"/>
              <a:gd name="T27" fmla="*/ 31 h 126"/>
              <a:gd name="T28" fmla="*/ 50 w 142"/>
              <a:gd name="T29" fmla="*/ 28 h 126"/>
              <a:gd name="T30" fmla="*/ 53 w 142"/>
              <a:gd name="T31" fmla="*/ 29 h 126"/>
              <a:gd name="T32" fmla="*/ 72 w 142"/>
              <a:gd name="T33" fmla="*/ 44 h 126"/>
              <a:gd name="T34" fmla="*/ 91 w 142"/>
              <a:gd name="T35" fmla="*/ 57 h 126"/>
              <a:gd name="T36" fmla="*/ 93 w 142"/>
              <a:gd name="T37" fmla="*/ 41 h 126"/>
              <a:gd name="T38" fmla="*/ 95 w 142"/>
              <a:gd name="T39" fmla="*/ 39 h 126"/>
              <a:gd name="T40" fmla="*/ 97 w 142"/>
              <a:gd name="T41" fmla="*/ 40 h 126"/>
              <a:gd name="T42" fmla="*/ 115 w 142"/>
              <a:gd name="T43" fmla="*/ 58 h 126"/>
              <a:gd name="T44" fmla="*/ 135 w 142"/>
              <a:gd name="T45" fmla="*/ 80 h 126"/>
              <a:gd name="T46" fmla="*/ 140 w 142"/>
              <a:gd name="T47" fmla="*/ 77 h 126"/>
              <a:gd name="T48" fmla="*/ 94 w 142"/>
              <a:gd name="T49" fmla="*/ 11 h 126"/>
              <a:gd name="T50" fmla="*/ 83 w 142"/>
              <a:gd name="T51" fmla="*/ 34 h 126"/>
              <a:gd name="T52" fmla="*/ 81 w 142"/>
              <a:gd name="T53" fmla="*/ 36 h 126"/>
              <a:gd name="T54" fmla="*/ 78 w 142"/>
              <a:gd name="T55" fmla="*/ 34 h 126"/>
              <a:gd name="T56" fmla="*/ 38 w 142"/>
              <a:gd name="T57" fmla="*/ 0 h 1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142" h="126">
                <a:moveTo>
                  <a:pt x="38" y="0"/>
                </a:moveTo>
                <a:cubicBezTo>
                  <a:pt x="35" y="8"/>
                  <a:pt x="25" y="38"/>
                  <a:pt x="34" y="53"/>
                </a:cubicBezTo>
                <a:cubicBezTo>
                  <a:pt x="35" y="53"/>
                  <a:pt x="35" y="55"/>
                  <a:pt x="34" y="56"/>
                </a:cubicBezTo>
                <a:cubicBezTo>
                  <a:pt x="33" y="56"/>
                  <a:pt x="32" y="56"/>
                  <a:pt x="31" y="55"/>
                </a:cubicBezTo>
                <a:cubicBezTo>
                  <a:pt x="27" y="50"/>
                  <a:pt x="14" y="48"/>
                  <a:pt x="7" y="47"/>
                </a:cubicBezTo>
                <a:cubicBezTo>
                  <a:pt x="5" y="58"/>
                  <a:pt x="0" y="109"/>
                  <a:pt x="21" y="126"/>
                </a:cubicBezTo>
                <a:cubicBezTo>
                  <a:pt x="23" y="126"/>
                  <a:pt x="25" y="125"/>
                  <a:pt x="27" y="124"/>
                </a:cubicBezTo>
                <a:cubicBezTo>
                  <a:pt x="19" y="114"/>
                  <a:pt x="22" y="105"/>
                  <a:pt x="25" y="96"/>
                </a:cubicBezTo>
                <a:cubicBezTo>
                  <a:pt x="28" y="87"/>
                  <a:pt x="30" y="79"/>
                  <a:pt x="25" y="70"/>
                </a:cubicBezTo>
                <a:cubicBezTo>
                  <a:pt x="24" y="69"/>
                  <a:pt x="25" y="68"/>
                  <a:pt x="26" y="67"/>
                </a:cubicBezTo>
                <a:cubicBezTo>
                  <a:pt x="27" y="67"/>
                  <a:pt x="28" y="67"/>
                  <a:pt x="29" y="68"/>
                </a:cubicBezTo>
                <a:cubicBezTo>
                  <a:pt x="33" y="73"/>
                  <a:pt x="37" y="76"/>
                  <a:pt x="42" y="77"/>
                </a:cubicBezTo>
                <a:cubicBezTo>
                  <a:pt x="38" y="67"/>
                  <a:pt x="42" y="61"/>
                  <a:pt x="46" y="55"/>
                </a:cubicBezTo>
                <a:cubicBezTo>
                  <a:pt x="50" y="49"/>
                  <a:pt x="54" y="43"/>
                  <a:pt x="49" y="31"/>
                </a:cubicBezTo>
                <a:cubicBezTo>
                  <a:pt x="48" y="30"/>
                  <a:pt x="49" y="28"/>
                  <a:pt x="50" y="28"/>
                </a:cubicBezTo>
                <a:cubicBezTo>
                  <a:pt x="51" y="27"/>
                  <a:pt x="52" y="28"/>
                  <a:pt x="53" y="29"/>
                </a:cubicBezTo>
                <a:cubicBezTo>
                  <a:pt x="58" y="41"/>
                  <a:pt x="65" y="43"/>
                  <a:pt x="72" y="44"/>
                </a:cubicBezTo>
                <a:cubicBezTo>
                  <a:pt x="79" y="46"/>
                  <a:pt x="86" y="48"/>
                  <a:pt x="91" y="57"/>
                </a:cubicBezTo>
                <a:cubicBezTo>
                  <a:pt x="93" y="52"/>
                  <a:pt x="94" y="48"/>
                  <a:pt x="93" y="41"/>
                </a:cubicBezTo>
                <a:cubicBezTo>
                  <a:pt x="93" y="40"/>
                  <a:pt x="94" y="39"/>
                  <a:pt x="95" y="39"/>
                </a:cubicBezTo>
                <a:cubicBezTo>
                  <a:pt x="96" y="38"/>
                  <a:pt x="97" y="39"/>
                  <a:pt x="97" y="40"/>
                </a:cubicBezTo>
                <a:cubicBezTo>
                  <a:pt x="100" y="51"/>
                  <a:pt x="108" y="54"/>
                  <a:pt x="115" y="58"/>
                </a:cubicBezTo>
                <a:cubicBezTo>
                  <a:pt x="124" y="62"/>
                  <a:pt x="133" y="67"/>
                  <a:pt x="135" y="80"/>
                </a:cubicBezTo>
                <a:cubicBezTo>
                  <a:pt x="136" y="79"/>
                  <a:pt x="138" y="78"/>
                  <a:pt x="140" y="77"/>
                </a:cubicBezTo>
                <a:cubicBezTo>
                  <a:pt x="142" y="50"/>
                  <a:pt x="103" y="18"/>
                  <a:pt x="94" y="11"/>
                </a:cubicBezTo>
                <a:cubicBezTo>
                  <a:pt x="90" y="16"/>
                  <a:pt x="82" y="27"/>
                  <a:pt x="83" y="34"/>
                </a:cubicBezTo>
                <a:cubicBezTo>
                  <a:pt x="83" y="35"/>
                  <a:pt x="82" y="36"/>
                  <a:pt x="81" y="36"/>
                </a:cubicBezTo>
                <a:cubicBezTo>
                  <a:pt x="80" y="36"/>
                  <a:pt x="78" y="36"/>
                  <a:pt x="78" y="34"/>
                </a:cubicBezTo>
                <a:cubicBezTo>
                  <a:pt x="75" y="18"/>
                  <a:pt x="46" y="4"/>
                  <a:pt x="38" y="0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965" name="Freeform 109"/>
          <p:cNvSpPr/>
          <p:nvPr/>
        </p:nvSpPr>
        <p:spPr bwMode="auto">
          <a:xfrm>
            <a:off x="5819291" y="1895976"/>
            <a:ext cx="81366" cy="108490"/>
          </a:xfrm>
          <a:custGeom>
            <a:avLst/>
            <a:gdLst>
              <a:gd name="T0" fmla="*/ 1 w 60"/>
              <a:gd name="T1" fmla="*/ 15 h 80"/>
              <a:gd name="T2" fmla="*/ 46 w 60"/>
              <a:gd name="T3" fmla="*/ 80 h 80"/>
              <a:gd name="T4" fmla="*/ 60 w 60"/>
              <a:gd name="T5" fmla="*/ 76 h 80"/>
              <a:gd name="T6" fmla="*/ 9 w 60"/>
              <a:gd name="T7" fmla="*/ 0 h 80"/>
              <a:gd name="T8" fmla="*/ 1 w 60"/>
              <a:gd name="T9" fmla="*/ 15 h 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0" h="80">
                <a:moveTo>
                  <a:pt x="1" y="15"/>
                </a:moveTo>
                <a:cubicBezTo>
                  <a:pt x="0" y="40"/>
                  <a:pt x="38" y="74"/>
                  <a:pt x="46" y="80"/>
                </a:cubicBezTo>
                <a:cubicBezTo>
                  <a:pt x="50" y="77"/>
                  <a:pt x="56" y="76"/>
                  <a:pt x="60" y="76"/>
                </a:cubicBezTo>
                <a:cubicBezTo>
                  <a:pt x="50" y="66"/>
                  <a:pt x="19" y="29"/>
                  <a:pt x="9" y="0"/>
                </a:cubicBezTo>
                <a:cubicBezTo>
                  <a:pt x="4" y="4"/>
                  <a:pt x="1" y="9"/>
                  <a:pt x="1" y="15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966" name="Freeform 110"/>
          <p:cNvSpPr/>
          <p:nvPr/>
        </p:nvSpPr>
        <p:spPr bwMode="auto">
          <a:xfrm>
            <a:off x="5937352" y="1851305"/>
            <a:ext cx="47065" cy="123646"/>
          </a:xfrm>
          <a:custGeom>
            <a:avLst/>
            <a:gdLst>
              <a:gd name="T0" fmla="*/ 0 w 35"/>
              <a:gd name="T1" fmla="*/ 1 h 91"/>
              <a:gd name="T2" fmla="*/ 18 w 35"/>
              <a:gd name="T3" fmla="*/ 91 h 91"/>
              <a:gd name="T4" fmla="*/ 30 w 35"/>
              <a:gd name="T5" fmla="*/ 83 h 91"/>
              <a:gd name="T6" fmla="*/ 17 w 35"/>
              <a:gd name="T7" fmla="*/ 6 h 91"/>
              <a:gd name="T8" fmla="*/ 0 w 35"/>
              <a:gd name="T9" fmla="*/ 1 h 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5" h="91">
                <a:moveTo>
                  <a:pt x="0" y="1"/>
                </a:moveTo>
                <a:cubicBezTo>
                  <a:pt x="14" y="28"/>
                  <a:pt x="17" y="76"/>
                  <a:pt x="18" y="91"/>
                </a:cubicBezTo>
                <a:cubicBezTo>
                  <a:pt x="21" y="87"/>
                  <a:pt x="25" y="84"/>
                  <a:pt x="30" y="83"/>
                </a:cubicBezTo>
                <a:cubicBezTo>
                  <a:pt x="31" y="73"/>
                  <a:pt x="35" y="23"/>
                  <a:pt x="17" y="6"/>
                </a:cubicBezTo>
                <a:cubicBezTo>
                  <a:pt x="12" y="1"/>
                  <a:pt x="7" y="0"/>
                  <a:pt x="0" y="1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967" name="Freeform 111"/>
          <p:cNvSpPr/>
          <p:nvPr/>
        </p:nvSpPr>
        <p:spPr bwMode="auto">
          <a:xfrm>
            <a:off x="5837639" y="1806631"/>
            <a:ext cx="96523" cy="166722"/>
          </a:xfrm>
          <a:custGeom>
            <a:avLst/>
            <a:gdLst>
              <a:gd name="T0" fmla="*/ 14 w 71"/>
              <a:gd name="T1" fmla="*/ 1 h 123"/>
              <a:gd name="T2" fmla="*/ 8 w 71"/>
              <a:gd name="T3" fmla="*/ 8 h 123"/>
              <a:gd name="T4" fmla="*/ 54 w 71"/>
              <a:gd name="T5" fmla="*/ 123 h 123"/>
              <a:gd name="T6" fmla="*/ 62 w 71"/>
              <a:gd name="T7" fmla="*/ 117 h 123"/>
              <a:gd name="T8" fmla="*/ 71 w 71"/>
              <a:gd name="T9" fmla="*/ 116 h 123"/>
              <a:gd name="T10" fmla="*/ 23 w 71"/>
              <a:gd name="T11" fmla="*/ 2 h 123"/>
              <a:gd name="T12" fmla="*/ 14 w 71"/>
              <a:gd name="T13" fmla="*/ 1 h 1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71" h="123">
                <a:moveTo>
                  <a:pt x="14" y="1"/>
                </a:moveTo>
                <a:cubicBezTo>
                  <a:pt x="11" y="2"/>
                  <a:pt x="9" y="5"/>
                  <a:pt x="8" y="8"/>
                </a:cubicBezTo>
                <a:cubicBezTo>
                  <a:pt x="0" y="34"/>
                  <a:pt x="45" y="108"/>
                  <a:pt x="54" y="123"/>
                </a:cubicBezTo>
                <a:cubicBezTo>
                  <a:pt x="57" y="120"/>
                  <a:pt x="60" y="118"/>
                  <a:pt x="62" y="117"/>
                </a:cubicBezTo>
                <a:cubicBezTo>
                  <a:pt x="64" y="116"/>
                  <a:pt x="68" y="115"/>
                  <a:pt x="71" y="116"/>
                </a:cubicBezTo>
                <a:cubicBezTo>
                  <a:pt x="68" y="99"/>
                  <a:pt x="47" y="14"/>
                  <a:pt x="23" y="2"/>
                </a:cubicBezTo>
                <a:cubicBezTo>
                  <a:pt x="20" y="0"/>
                  <a:pt x="17" y="0"/>
                  <a:pt x="14" y="1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968" name="Freeform 112"/>
          <p:cNvSpPr/>
          <p:nvPr/>
        </p:nvSpPr>
        <p:spPr bwMode="auto">
          <a:xfrm>
            <a:off x="5996383" y="2144065"/>
            <a:ext cx="31111" cy="61424"/>
          </a:xfrm>
          <a:custGeom>
            <a:avLst/>
            <a:gdLst>
              <a:gd name="T0" fmla="*/ 18 w 23"/>
              <a:gd name="T1" fmla="*/ 44 h 45"/>
              <a:gd name="T2" fmla="*/ 21 w 23"/>
              <a:gd name="T3" fmla="*/ 41 h 45"/>
              <a:gd name="T4" fmla="*/ 0 w 23"/>
              <a:gd name="T5" fmla="*/ 0 h 45"/>
              <a:gd name="T6" fmla="*/ 13 w 23"/>
              <a:gd name="T7" fmla="*/ 44 h 45"/>
              <a:gd name="T8" fmla="*/ 18 w 23"/>
              <a:gd name="T9" fmla="*/ 44 h 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3" h="45">
                <a:moveTo>
                  <a:pt x="18" y="44"/>
                </a:moveTo>
                <a:cubicBezTo>
                  <a:pt x="20" y="44"/>
                  <a:pt x="21" y="42"/>
                  <a:pt x="21" y="41"/>
                </a:cubicBezTo>
                <a:cubicBezTo>
                  <a:pt x="23" y="31"/>
                  <a:pt x="8" y="10"/>
                  <a:pt x="0" y="0"/>
                </a:cubicBezTo>
                <a:cubicBezTo>
                  <a:pt x="1" y="14"/>
                  <a:pt x="5" y="39"/>
                  <a:pt x="13" y="44"/>
                </a:cubicBezTo>
                <a:cubicBezTo>
                  <a:pt x="14" y="45"/>
                  <a:pt x="16" y="45"/>
                  <a:pt x="18" y="44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969" name="Freeform 114"/>
          <p:cNvSpPr/>
          <p:nvPr/>
        </p:nvSpPr>
        <p:spPr bwMode="auto">
          <a:xfrm>
            <a:off x="5753879" y="2124122"/>
            <a:ext cx="48660" cy="126038"/>
          </a:xfrm>
          <a:custGeom>
            <a:avLst/>
            <a:gdLst>
              <a:gd name="T0" fmla="*/ 32 w 36"/>
              <a:gd name="T1" fmla="*/ 55 h 93"/>
              <a:gd name="T2" fmla="*/ 0 w 36"/>
              <a:gd name="T3" fmla="*/ 0 h 93"/>
              <a:gd name="T4" fmla="*/ 18 w 36"/>
              <a:gd name="T5" fmla="*/ 67 h 93"/>
              <a:gd name="T6" fmla="*/ 18 w 36"/>
              <a:gd name="T7" fmla="*/ 67 h 93"/>
              <a:gd name="T8" fmla="*/ 36 w 36"/>
              <a:gd name="T9" fmla="*/ 93 h 93"/>
              <a:gd name="T10" fmla="*/ 32 w 36"/>
              <a:gd name="T11" fmla="*/ 55 h 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36" h="93">
                <a:moveTo>
                  <a:pt x="32" y="55"/>
                </a:moveTo>
                <a:cubicBezTo>
                  <a:pt x="25" y="35"/>
                  <a:pt x="8" y="11"/>
                  <a:pt x="0" y="0"/>
                </a:cubicBezTo>
                <a:cubicBezTo>
                  <a:pt x="1" y="14"/>
                  <a:pt x="5" y="46"/>
                  <a:pt x="18" y="67"/>
                </a:cubicBezTo>
                <a:cubicBezTo>
                  <a:pt x="18" y="67"/>
                  <a:pt x="18" y="67"/>
                  <a:pt x="18" y="67"/>
                </a:cubicBezTo>
                <a:cubicBezTo>
                  <a:pt x="24" y="76"/>
                  <a:pt x="30" y="84"/>
                  <a:pt x="36" y="93"/>
                </a:cubicBezTo>
                <a:cubicBezTo>
                  <a:pt x="33" y="80"/>
                  <a:pt x="32" y="67"/>
                  <a:pt x="32" y="55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970" name="Freeform 118"/>
          <p:cNvSpPr/>
          <p:nvPr/>
        </p:nvSpPr>
        <p:spPr bwMode="auto">
          <a:xfrm>
            <a:off x="4903517" y="2829301"/>
            <a:ext cx="160341" cy="124444"/>
          </a:xfrm>
          <a:custGeom>
            <a:avLst/>
            <a:gdLst>
              <a:gd name="T0" fmla="*/ 1 w 118"/>
              <a:gd name="T1" fmla="*/ 90 h 92"/>
              <a:gd name="T2" fmla="*/ 4 w 118"/>
              <a:gd name="T3" fmla="*/ 91 h 92"/>
              <a:gd name="T4" fmla="*/ 105 w 118"/>
              <a:gd name="T5" fmla="*/ 18 h 92"/>
              <a:gd name="T6" fmla="*/ 118 w 118"/>
              <a:gd name="T7" fmla="*/ 7 h 92"/>
              <a:gd name="T8" fmla="*/ 108 w 118"/>
              <a:gd name="T9" fmla="*/ 4 h 92"/>
              <a:gd name="T10" fmla="*/ 104 w 118"/>
              <a:gd name="T11" fmla="*/ 0 h 92"/>
              <a:gd name="T12" fmla="*/ 1 w 118"/>
              <a:gd name="T13" fmla="*/ 83 h 92"/>
              <a:gd name="T14" fmla="*/ 1 w 118"/>
              <a:gd name="T15" fmla="*/ 90 h 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18" h="92">
                <a:moveTo>
                  <a:pt x="1" y="90"/>
                </a:moveTo>
                <a:cubicBezTo>
                  <a:pt x="1" y="90"/>
                  <a:pt x="2" y="91"/>
                  <a:pt x="4" y="91"/>
                </a:cubicBezTo>
                <a:cubicBezTo>
                  <a:pt x="19" y="92"/>
                  <a:pt x="72" y="51"/>
                  <a:pt x="105" y="18"/>
                </a:cubicBezTo>
                <a:cubicBezTo>
                  <a:pt x="108" y="14"/>
                  <a:pt x="113" y="10"/>
                  <a:pt x="118" y="7"/>
                </a:cubicBezTo>
                <a:cubicBezTo>
                  <a:pt x="114" y="6"/>
                  <a:pt x="111" y="6"/>
                  <a:pt x="108" y="4"/>
                </a:cubicBezTo>
                <a:cubicBezTo>
                  <a:pt x="106" y="3"/>
                  <a:pt x="105" y="2"/>
                  <a:pt x="104" y="0"/>
                </a:cubicBezTo>
                <a:cubicBezTo>
                  <a:pt x="56" y="18"/>
                  <a:pt x="8" y="63"/>
                  <a:pt x="1" y="83"/>
                </a:cubicBezTo>
                <a:cubicBezTo>
                  <a:pt x="0" y="85"/>
                  <a:pt x="0" y="88"/>
                  <a:pt x="1" y="90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971" name="Freeform 119"/>
          <p:cNvSpPr/>
          <p:nvPr/>
        </p:nvSpPr>
        <p:spPr bwMode="auto">
          <a:xfrm>
            <a:off x="4903517" y="2680128"/>
            <a:ext cx="160341" cy="124444"/>
          </a:xfrm>
          <a:custGeom>
            <a:avLst/>
            <a:gdLst>
              <a:gd name="T0" fmla="*/ 108 w 118"/>
              <a:gd name="T1" fmla="*/ 88 h 92"/>
              <a:gd name="T2" fmla="*/ 118 w 118"/>
              <a:gd name="T3" fmla="*/ 85 h 92"/>
              <a:gd name="T4" fmla="*/ 105 w 118"/>
              <a:gd name="T5" fmla="*/ 73 h 92"/>
              <a:gd name="T6" fmla="*/ 35 w 118"/>
              <a:gd name="T7" fmla="*/ 16 h 92"/>
              <a:gd name="T8" fmla="*/ 35 w 118"/>
              <a:gd name="T9" fmla="*/ 16 h 92"/>
              <a:gd name="T10" fmla="*/ 35 w 118"/>
              <a:gd name="T11" fmla="*/ 16 h 92"/>
              <a:gd name="T12" fmla="*/ 4 w 118"/>
              <a:gd name="T13" fmla="*/ 1 h 92"/>
              <a:gd name="T14" fmla="*/ 1 w 118"/>
              <a:gd name="T15" fmla="*/ 2 h 92"/>
              <a:gd name="T16" fmla="*/ 1 w 118"/>
              <a:gd name="T17" fmla="*/ 9 h 92"/>
              <a:gd name="T18" fmla="*/ 104 w 118"/>
              <a:gd name="T19" fmla="*/ 92 h 92"/>
              <a:gd name="T20" fmla="*/ 108 w 118"/>
              <a:gd name="T21" fmla="*/ 88 h 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118" h="92">
                <a:moveTo>
                  <a:pt x="108" y="88"/>
                </a:moveTo>
                <a:cubicBezTo>
                  <a:pt x="111" y="86"/>
                  <a:pt x="114" y="86"/>
                  <a:pt x="118" y="85"/>
                </a:cubicBezTo>
                <a:cubicBezTo>
                  <a:pt x="113" y="82"/>
                  <a:pt x="108" y="78"/>
                  <a:pt x="105" y="73"/>
                </a:cubicBezTo>
                <a:cubicBezTo>
                  <a:pt x="85" y="54"/>
                  <a:pt x="57" y="30"/>
                  <a:pt x="35" y="16"/>
                </a:cubicBezTo>
                <a:cubicBezTo>
                  <a:pt x="35" y="16"/>
                  <a:pt x="35" y="16"/>
                  <a:pt x="35" y="16"/>
                </a:cubicBezTo>
                <a:cubicBezTo>
                  <a:pt x="35" y="16"/>
                  <a:pt x="35" y="16"/>
                  <a:pt x="35" y="16"/>
                </a:cubicBezTo>
                <a:cubicBezTo>
                  <a:pt x="21" y="6"/>
                  <a:pt x="10" y="0"/>
                  <a:pt x="4" y="1"/>
                </a:cubicBezTo>
                <a:cubicBezTo>
                  <a:pt x="2" y="1"/>
                  <a:pt x="1" y="2"/>
                  <a:pt x="1" y="2"/>
                </a:cubicBezTo>
                <a:cubicBezTo>
                  <a:pt x="0" y="4"/>
                  <a:pt x="0" y="7"/>
                  <a:pt x="1" y="9"/>
                </a:cubicBezTo>
                <a:cubicBezTo>
                  <a:pt x="8" y="29"/>
                  <a:pt x="56" y="74"/>
                  <a:pt x="104" y="92"/>
                </a:cubicBezTo>
                <a:cubicBezTo>
                  <a:pt x="105" y="90"/>
                  <a:pt x="106" y="89"/>
                  <a:pt x="108" y="88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972" name="Freeform 120"/>
          <p:cNvSpPr/>
          <p:nvPr/>
        </p:nvSpPr>
        <p:spPr bwMode="auto">
          <a:xfrm>
            <a:off x="5028757" y="2248565"/>
            <a:ext cx="170711" cy="192250"/>
          </a:xfrm>
          <a:custGeom>
            <a:avLst/>
            <a:gdLst>
              <a:gd name="T0" fmla="*/ 0 w 126"/>
              <a:gd name="T1" fmla="*/ 38 h 142"/>
              <a:gd name="T2" fmla="*/ 34 w 126"/>
              <a:gd name="T3" fmla="*/ 78 h 142"/>
              <a:gd name="T4" fmla="*/ 36 w 126"/>
              <a:gd name="T5" fmla="*/ 81 h 142"/>
              <a:gd name="T6" fmla="*/ 34 w 126"/>
              <a:gd name="T7" fmla="*/ 83 h 142"/>
              <a:gd name="T8" fmla="*/ 11 w 126"/>
              <a:gd name="T9" fmla="*/ 94 h 142"/>
              <a:gd name="T10" fmla="*/ 77 w 126"/>
              <a:gd name="T11" fmla="*/ 140 h 142"/>
              <a:gd name="T12" fmla="*/ 80 w 126"/>
              <a:gd name="T13" fmla="*/ 134 h 142"/>
              <a:gd name="T14" fmla="*/ 58 w 126"/>
              <a:gd name="T15" fmla="*/ 115 h 142"/>
              <a:gd name="T16" fmla="*/ 40 w 126"/>
              <a:gd name="T17" fmla="*/ 97 h 142"/>
              <a:gd name="T18" fmla="*/ 39 w 126"/>
              <a:gd name="T19" fmla="*/ 95 h 142"/>
              <a:gd name="T20" fmla="*/ 41 w 126"/>
              <a:gd name="T21" fmla="*/ 93 h 142"/>
              <a:gd name="T22" fmla="*/ 57 w 126"/>
              <a:gd name="T23" fmla="*/ 91 h 142"/>
              <a:gd name="T24" fmla="*/ 44 w 126"/>
              <a:gd name="T25" fmla="*/ 72 h 142"/>
              <a:gd name="T26" fmla="*/ 29 w 126"/>
              <a:gd name="T27" fmla="*/ 53 h 142"/>
              <a:gd name="T28" fmla="*/ 28 w 126"/>
              <a:gd name="T29" fmla="*/ 50 h 142"/>
              <a:gd name="T30" fmla="*/ 31 w 126"/>
              <a:gd name="T31" fmla="*/ 49 h 142"/>
              <a:gd name="T32" fmla="*/ 55 w 126"/>
              <a:gd name="T33" fmla="*/ 46 h 142"/>
              <a:gd name="T34" fmla="*/ 77 w 126"/>
              <a:gd name="T35" fmla="*/ 41 h 142"/>
              <a:gd name="T36" fmla="*/ 68 w 126"/>
              <a:gd name="T37" fmla="*/ 29 h 142"/>
              <a:gd name="T38" fmla="*/ 67 w 126"/>
              <a:gd name="T39" fmla="*/ 26 h 142"/>
              <a:gd name="T40" fmla="*/ 70 w 126"/>
              <a:gd name="T41" fmla="*/ 25 h 142"/>
              <a:gd name="T42" fmla="*/ 96 w 126"/>
              <a:gd name="T43" fmla="*/ 25 h 142"/>
              <a:gd name="T44" fmla="*/ 125 w 126"/>
              <a:gd name="T45" fmla="*/ 27 h 142"/>
              <a:gd name="T46" fmla="*/ 126 w 126"/>
              <a:gd name="T47" fmla="*/ 21 h 142"/>
              <a:gd name="T48" fmla="*/ 47 w 126"/>
              <a:gd name="T49" fmla="*/ 7 h 142"/>
              <a:gd name="T50" fmla="*/ 55 w 126"/>
              <a:gd name="T51" fmla="*/ 31 h 142"/>
              <a:gd name="T52" fmla="*/ 56 w 126"/>
              <a:gd name="T53" fmla="*/ 34 h 142"/>
              <a:gd name="T54" fmla="*/ 53 w 126"/>
              <a:gd name="T55" fmla="*/ 34 h 142"/>
              <a:gd name="T56" fmla="*/ 0 w 126"/>
              <a:gd name="T57" fmla="*/ 38 h 1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126" h="142">
                <a:moveTo>
                  <a:pt x="0" y="38"/>
                </a:moveTo>
                <a:cubicBezTo>
                  <a:pt x="4" y="46"/>
                  <a:pt x="18" y="75"/>
                  <a:pt x="34" y="78"/>
                </a:cubicBezTo>
                <a:cubicBezTo>
                  <a:pt x="36" y="78"/>
                  <a:pt x="36" y="79"/>
                  <a:pt x="36" y="81"/>
                </a:cubicBezTo>
                <a:cubicBezTo>
                  <a:pt x="36" y="82"/>
                  <a:pt x="35" y="83"/>
                  <a:pt x="34" y="83"/>
                </a:cubicBezTo>
                <a:cubicBezTo>
                  <a:pt x="27" y="82"/>
                  <a:pt x="16" y="90"/>
                  <a:pt x="11" y="94"/>
                </a:cubicBezTo>
                <a:cubicBezTo>
                  <a:pt x="18" y="103"/>
                  <a:pt x="50" y="142"/>
                  <a:pt x="77" y="140"/>
                </a:cubicBezTo>
                <a:cubicBezTo>
                  <a:pt x="78" y="138"/>
                  <a:pt x="79" y="136"/>
                  <a:pt x="80" y="134"/>
                </a:cubicBezTo>
                <a:cubicBezTo>
                  <a:pt x="67" y="132"/>
                  <a:pt x="62" y="124"/>
                  <a:pt x="58" y="115"/>
                </a:cubicBezTo>
                <a:cubicBezTo>
                  <a:pt x="54" y="107"/>
                  <a:pt x="51" y="100"/>
                  <a:pt x="40" y="97"/>
                </a:cubicBezTo>
                <a:cubicBezTo>
                  <a:pt x="39" y="97"/>
                  <a:pt x="38" y="96"/>
                  <a:pt x="39" y="95"/>
                </a:cubicBezTo>
                <a:cubicBezTo>
                  <a:pt x="39" y="94"/>
                  <a:pt x="40" y="93"/>
                  <a:pt x="41" y="93"/>
                </a:cubicBezTo>
                <a:cubicBezTo>
                  <a:pt x="48" y="94"/>
                  <a:pt x="53" y="93"/>
                  <a:pt x="57" y="91"/>
                </a:cubicBezTo>
                <a:cubicBezTo>
                  <a:pt x="48" y="86"/>
                  <a:pt x="46" y="79"/>
                  <a:pt x="44" y="72"/>
                </a:cubicBezTo>
                <a:cubicBezTo>
                  <a:pt x="43" y="65"/>
                  <a:pt x="41" y="58"/>
                  <a:pt x="29" y="53"/>
                </a:cubicBezTo>
                <a:cubicBezTo>
                  <a:pt x="28" y="52"/>
                  <a:pt x="28" y="51"/>
                  <a:pt x="28" y="50"/>
                </a:cubicBezTo>
                <a:cubicBezTo>
                  <a:pt x="28" y="49"/>
                  <a:pt x="30" y="48"/>
                  <a:pt x="31" y="49"/>
                </a:cubicBezTo>
                <a:cubicBezTo>
                  <a:pt x="43" y="54"/>
                  <a:pt x="49" y="50"/>
                  <a:pt x="55" y="46"/>
                </a:cubicBezTo>
                <a:cubicBezTo>
                  <a:pt x="61" y="42"/>
                  <a:pt x="68" y="38"/>
                  <a:pt x="77" y="41"/>
                </a:cubicBezTo>
                <a:cubicBezTo>
                  <a:pt x="76" y="37"/>
                  <a:pt x="73" y="32"/>
                  <a:pt x="68" y="29"/>
                </a:cubicBezTo>
                <a:cubicBezTo>
                  <a:pt x="67" y="28"/>
                  <a:pt x="67" y="27"/>
                  <a:pt x="67" y="26"/>
                </a:cubicBezTo>
                <a:cubicBezTo>
                  <a:pt x="68" y="25"/>
                  <a:pt x="69" y="24"/>
                  <a:pt x="70" y="25"/>
                </a:cubicBezTo>
                <a:cubicBezTo>
                  <a:pt x="80" y="30"/>
                  <a:pt x="87" y="28"/>
                  <a:pt x="96" y="25"/>
                </a:cubicBezTo>
                <a:cubicBezTo>
                  <a:pt x="105" y="22"/>
                  <a:pt x="114" y="19"/>
                  <a:pt x="125" y="27"/>
                </a:cubicBezTo>
                <a:cubicBezTo>
                  <a:pt x="125" y="25"/>
                  <a:pt x="126" y="23"/>
                  <a:pt x="126" y="21"/>
                </a:cubicBezTo>
                <a:cubicBezTo>
                  <a:pt x="109" y="0"/>
                  <a:pt x="58" y="5"/>
                  <a:pt x="47" y="7"/>
                </a:cubicBezTo>
                <a:cubicBezTo>
                  <a:pt x="48" y="14"/>
                  <a:pt x="50" y="26"/>
                  <a:pt x="55" y="31"/>
                </a:cubicBezTo>
                <a:cubicBezTo>
                  <a:pt x="56" y="32"/>
                  <a:pt x="56" y="33"/>
                  <a:pt x="56" y="34"/>
                </a:cubicBezTo>
                <a:cubicBezTo>
                  <a:pt x="55" y="35"/>
                  <a:pt x="54" y="35"/>
                  <a:pt x="53" y="34"/>
                </a:cubicBezTo>
                <a:cubicBezTo>
                  <a:pt x="38" y="25"/>
                  <a:pt x="8" y="35"/>
                  <a:pt x="0" y="38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973" name="Freeform 125"/>
          <p:cNvSpPr/>
          <p:nvPr/>
        </p:nvSpPr>
        <p:spPr bwMode="auto">
          <a:xfrm>
            <a:off x="5203457" y="2759900"/>
            <a:ext cx="397261" cy="114073"/>
          </a:xfrm>
          <a:custGeom>
            <a:avLst/>
            <a:gdLst>
              <a:gd name="T0" fmla="*/ 293 w 293"/>
              <a:gd name="T1" fmla="*/ 52 h 84"/>
              <a:gd name="T2" fmla="*/ 292 w 293"/>
              <a:gd name="T3" fmla="*/ 42 h 84"/>
              <a:gd name="T4" fmla="*/ 293 w 293"/>
              <a:gd name="T5" fmla="*/ 32 h 84"/>
              <a:gd name="T6" fmla="*/ 0 w 293"/>
              <a:gd name="T7" fmla="*/ 42 h 84"/>
              <a:gd name="T8" fmla="*/ 293 w 293"/>
              <a:gd name="T9" fmla="*/ 52 h 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93" h="84">
                <a:moveTo>
                  <a:pt x="293" y="52"/>
                </a:moveTo>
                <a:cubicBezTo>
                  <a:pt x="292" y="49"/>
                  <a:pt x="292" y="45"/>
                  <a:pt x="292" y="42"/>
                </a:cubicBezTo>
                <a:cubicBezTo>
                  <a:pt x="292" y="38"/>
                  <a:pt x="292" y="35"/>
                  <a:pt x="293" y="32"/>
                </a:cubicBezTo>
                <a:cubicBezTo>
                  <a:pt x="161" y="0"/>
                  <a:pt x="31" y="33"/>
                  <a:pt x="0" y="42"/>
                </a:cubicBezTo>
                <a:cubicBezTo>
                  <a:pt x="31" y="51"/>
                  <a:pt x="161" y="84"/>
                  <a:pt x="293" y="52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974" name="Freeform 162"/>
          <p:cNvSpPr/>
          <p:nvPr/>
        </p:nvSpPr>
        <p:spPr bwMode="auto">
          <a:xfrm>
            <a:off x="4842889" y="2788617"/>
            <a:ext cx="199428" cy="56637"/>
          </a:xfrm>
          <a:custGeom>
            <a:avLst/>
            <a:gdLst>
              <a:gd name="T0" fmla="*/ 4 w 147"/>
              <a:gd name="T1" fmla="*/ 24 h 42"/>
              <a:gd name="T2" fmla="*/ 147 w 147"/>
              <a:gd name="T3" fmla="*/ 26 h 42"/>
              <a:gd name="T4" fmla="*/ 147 w 147"/>
              <a:gd name="T5" fmla="*/ 21 h 42"/>
              <a:gd name="T6" fmla="*/ 147 w 147"/>
              <a:gd name="T7" fmla="*/ 16 h 42"/>
              <a:gd name="T8" fmla="*/ 4 w 147"/>
              <a:gd name="T9" fmla="*/ 18 h 42"/>
              <a:gd name="T10" fmla="*/ 4 w 147"/>
              <a:gd name="T11" fmla="*/ 24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47" h="42">
                <a:moveTo>
                  <a:pt x="4" y="24"/>
                </a:moveTo>
                <a:cubicBezTo>
                  <a:pt x="21" y="37"/>
                  <a:pt x="100" y="42"/>
                  <a:pt x="147" y="26"/>
                </a:cubicBezTo>
                <a:cubicBezTo>
                  <a:pt x="147" y="24"/>
                  <a:pt x="147" y="23"/>
                  <a:pt x="147" y="21"/>
                </a:cubicBezTo>
                <a:cubicBezTo>
                  <a:pt x="147" y="19"/>
                  <a:pt x="147" y="17"/>
                  <a:pt x="147" y="16"/>
                </a:cubicBezTo>
                <a:cubicBezTo>
                  <a:pt x="100" y="0"/>
                  <a:pt x="21" y="5"/>
                  <a:pt x="4" y="18"/>
                </a:cubicBezTo>
                <a:cubicBezTo>
                  <a:pt x="0" y="20"/>
                  <a:pt x="0" y="22"/>
                  <a:pt x="4" y="24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975" name="Freeform 163"/>
          <p:cNvSpPr/>
          <p:nvPr/>
        </p:nvSpPr>
        <p:spPr bwMode="auto">
          <a:xfrm>
            <a:off x="5309552" y="2479104"/>
            <a:ext cx="122848" cy="47863"/>
          </a:xfrm>
          <a:custGeom>
            <a:avLst/>
            <a:gdLst>
              <a:gd name="T0" fmla="*/ 6 w 91"/>
              <a:gd name="T1" fmla="*/ 17 h 35"/>
              <a:gd name="T2" fmla="*/ 83 w 91"/>
              <a:gd name="T3" fmla="*/ 30 h 35"/>
              <a:gd name="T4" fmla="*/ 91 w 91"/>
              <a:gd name="T5" fmla="*/ 18 h 35"/>
              <a:gd name="T6" fmla="*/ 1 w 91"/>
              <a:gd name="T7" fmla="*/ 0 h 35"/>
              <a:gd name="T8" fmla="*/ 6 w 91"/>
              <a:gd name="T9" fmla="*/ 17 h 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91" h="35">
                <a:moveTo>
                  <a:pt x="6" y="17"/>
                </a:moveTo>
                <a:cubicBezTo>
                  <a:pt x="23" y="35"/>
                  <a:pt x="74" y="31"/>
                  <a:pt x="83" y="30"/>
                </a:cubicBezTo>
                <a:cubicBezTo>
                  <a:pt x="84" y="25"/>
                  <a:pt x="87" y="21"/>
                  <a:pt x="91" y="18"/>
                </a:cubicBezTo>
                <a:cubicBezTo>
                  <a:pt x="76" y="17"/>
                  <a:pt x="28" y="13"/>
                  <a:pt x="1" y="0"/>
                </a:cubicBezTo>
                <a:cubicBezTo>
                  <a:pt x="0" y="7"/>
                  <a:pt x="2" y="12"/>
                  <a:pt x="6" y="17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976" name="Freeform 164"/>
          <p:cNvSpPr/>
          <p:nvPr/>
        </p:nvSpPr>
        <p:spPr bwMode="auto">
          <a:xfrm>
            <a:off x="5354224" y="2361043"/>
            <a:ext cx="108490" cy="81366"/>
          </a:xfrm>
          <a:custGeom>
            <a:avLst/>
            <a:gdLst>
              <a:gd name="T0" fmla="*/ 0 w 80"/>
              <a:gd name="T1" fmla="*/ 9 h 60"/>
              <a:gd name="T2" fmla="*/ 76 w 80"/>
              <a:gd name="T3" fmla="*/ 60 h 60"/>
              <a:gd name="T4" fmla="*/ 80 w 80"/>
              <a:gd name="T5" fmla="*/ 46 h 60"/>
              <a:gd name="T6" fmla="*/ 15 w 80"/>
              <a:gd name="T7" fmla="*/ 1 h 60"/>
              <a:gd name="T8" fmla="*/ 0 w 80"/>
              <a:gd name="T9" fmla="*/ 9 h 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80" h="60">
                <a:moveTo>
                  <a:pt x="0" y="9"/>
                </a:moveTo>
                <a:cubicBezTo>
                  <a:pt x="29" y="19"/>
                  <a:pt x="66" y="50"/>
                  <a:pt x="76" y="60"/>
                </a:cubicBezTo>
                <a:cubicBezTo>
                  <a:pt x="76" y="55"/>
                  <a:pt x="77" y="50"/>
                  <a:pt x="80" y="46"/>
                </a:cubicBezTo>
                <a:cubicBezTo>
                  <a:pt x="74" y="38"/>
                  <a:pt x="40" y="0"/>
                  <a:pt x="15" y="1"/>
                </a:cubicBezTo>
                <a:cubicBezTo>
                  <a:pt x="9" y="1"/>
                  <a:pt x="4" y="4"/>
                  <a:pt x="0" y="9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977" name="Freeform 165"/>
          <p:cNvSpPr/>
          <p:nvPr/>
        </p:nvSpPr>
        <p:spPr bwMode="auto">
          <a:xfrm>
            <a:off x="5264880" y="2378593"/>
            <a:ext cx="166722" cy="98119"/>
          </a:xfrm>
          <a:custGeom>
            <a:avLst/>
            <a:gdLst>
              <a:gd name="T0" fmla="*/ 1 w 123"/>
              <a:gd name="T1" fmla="*/ 15 h 72"/>
              <a:gd name="T2" fmla="*/ 2 w 123"/>
              <a:gd name="T3" fmla="*/ 24 h 72"/>
              <a:gd name="T4" fmla="*/ 116 w 123"/>
              <a:gd name="T5" fmla="*/ 72 h 72"/>
              <a:gd name="T6" fmla="*/ 117 w 123"/>
              <a:gd name="T7" fmla="*/ 63 h 72"/>
              <a:gd name="T8" fmla="*/ 123 w 123"/>
              <a:gd name="T9" fmla="*/ 55 h 72"/>
              <a:gd name="T10" fmla="*/ 8 w 123"/>
              <a:gd name="T11" fmla="*/ 9 h 72"/>
              <a:gd name="T12" fmla="*/ 1 w 123"/>
              <a:gd name="T13" fmla="*/ 15 h 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23" h="72">
                <a:moveTo>
                  <a:pt x="1" y="15"/>
                </a:moveTo>
                <a:cubicBezTo>
                  <a:pt x="0" y="18"/>
                  <a:pt x="0" y="21"/>
                  <a:pt x="2" y="24"/>
                </a:cubicBezTo>
                <a:cubicBezTo>
                  <a:pt x="14" y="48"/>
                  <a:pt x="99" y="69"/>
                  <a:pt x="116" y="72"/>
                </a:cubicBezTo>
                <a:cubicBezTo>
                  <a:pt x="115" y="69"/>
                  <a:pt x="116" y="65"/>
                  <a:pt x="117" y="63"/>
                </a:cubicBezTo>
                <a:cubicBezTo>
                  <a:pt x="118" y="61"/>
                  <a:pt x="120" y="58"/>
                  <a:pt x="123" y="55"/>
                </a:cubicBezTo>
                <a:cubicBezTo>
                  <a:pt x="108" y="46"/>
                  <a:pt x="34" y="0"/>
                  <a:pt x="8" y="9"/>
                </a:cubicBezTo>
                <a:cubicBezTo>
                  <a:pt x="5" y="10"/>
                  <a:pt x="2" y="12"/>
                  <a:pt x="1" y="15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978" name="Freeform 167"/>
          <p:cNvSpPr/>
          <p:nvPr/>
        </p:nvSpPr>
        <p:spPr bwMode="auto">
          <a:xfrm>
            <a:off x="5416446" y="2883546"/>
            <a:ext cx="123646" cy="55042"/>
          </a:xfrm>
          <a:custGeom>
            <a:avLst/>
            <a:gdLst>
              <a:gd name="T0" fmla="*/ 0 w 91"/>
              <a:gd name="T1" fmla="*/ 41 h 41"/>
              <a:gd name="T2" fmla="*/ 61 w 91"/>
              <a:gd name="T3" fmla="*/ 25 h 41"/>
              <a:gd name="T4" fmla="*/ 61 w 91"/>
              <a:gd name="T5" fmla="*/ 25 h 41"/>
              <a:gd name="T6" fmla="*/ 91 w 91"/>
              <a:gd name="T7" fmla="*/ 0 h 41"/>
              <a:gd name="T8" fmla="*/ 60 w 91"/>
              <a:gd name="T9" fmla="*/ 6 h 41"/>
              <a:gd name="T10" fmla="*/ 60 w 91"/>
              <a:gd name="T11" fmla="*/ 6 h 41"/>
              <a:gd name="T12" fmla="*/ 0 w 91"/>
              <a:gd name="T13" fmla="*/ 41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91" h="41">
                <a:moveTo>
                  <a:pt x="0" y="41"/>
                </a:moveTo>
                <a:cubicBezTo>
                  <a:pt x="14" y="39"/>
                  <a:pt x="43" y="33"/>
                  <a:pt x="61" y="25"/>
                </a:cubicBezTo>
                <a:cubicBezTo>
                  <a:pt x="61" y="25"/>
                  <a:pt x="61" y="25"/>
                  <a:pt x="61" y="25"/>
                </a:cubicBezTo>
                <a:cubicBezTo>
                  <a:pt x="70" y="16"/>
                  <a:pt x="80" y="7"/>
                  <a:pt x="91" y="0"/>
                </a:cubicBezTo>
                <a:cubicBezTo>
                  <a:pt x="81" y="3"/>
                  <a:pt x="71" y="4"/>
                  <a:pt x="60" y="6"/>
                </a:cubicBezTo>
                <a:cubicBezTo>
                  <a:pt x="60" y="6"/>
                  <a:pt x="60" y="6"/>
                  <a:pt x="60" y="6"/>
                </a:cubicBezTo>
                <a:cubicBezTo>
                  <a:pt x="36" y="12"/>
                  <a:pt x="11" y="32"/>
                  <a:pt x="0" y="41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979" name="Freeform 168"/>
          <p:cNvSpPr/>
          <p:nvPr/>
        </p:nvSpPr>
        <p:spPr bwMode="auto">
          <a:xfrm>
            <a:off x="5416446" y="2694487"/>
            <a:ext cx="123646" cy="55840"/>
          </a:xfrm>
          <a:custGeom>
            <a:avLst/>
            <a:gdLst>
              <a:gd name="T0" fmla="*/ 61 w 91"/>
              <a:gd name="T1" fmla="*/ 16 h 41"/>
              <a:gd name="T2" fmla="*/ 0 w 91"/>
              <a:gd name="T3" fmla="*/ 0 h 41"/>
              <a:gd name="T4" fmla="*/ 60 w 91"/>
              <a:gd name="T5" fmla="*/ 35 h 41"/>
              <a:gd name="T6" fmla="*/ 60 w 91"/>
              <a:gd name="T7" fmla="*/ 35 h 41"/>
              <a:gd name="T8" fmla="*/ 91 w 91"/>
              <a:gd name="T9" fmla="*/ 41 h 41"/>
              <a:gd name="T10" fmla="*/ 61 w 91"/>
              <a:gd name="T11" fmla="*/ 16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91" h="41">
                <a:moveTo>
                  <a:pt x="61" y="16"/>
                </a:moveTo>
                <a:cubicBezTo>
                  <a:pt x="43" y="8"/>
                  <a:pt x="14" y="2"/>
                  <a:pt x="0" y="0"/>
                </a:cubicBezTo>
                <a:cubicBezTo>
                  <a:pt x="11" y="9"/>
                  <a:pt x="36" y="29"/>
                  <a:pt x="60" y="35"/>
                </a:cubicBezTo>
                <a:cubicBezTo>
                  <a:pt x="60" y="35"/>
                  <a:pt x="60" y="35"/>
                  <a:pt x="60" y="35"/>
                </a:cubicBezTo>
                <a:cubicBezTo>
                  <a:pt x="71" y="36"/>
                  <a:pt x="81" y="38"/>
                  <a:pt x="91" y="41"/>
                </a:cubicBezTo>
                <a:cubicBezTo>
                  <a:pt x="80" y="33"/>
                  <a:pt x="70" y="25"/>
                  <a:pt x="61" y="16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980" name="Freeform 174"/>
          <p:cNvSpPr/>
          <p:nvPr/>
        </p:nvSpPr>
        <p:spPr bwMode="auto">
          <a:xfrm>
            <a:off x="5028757" y="3192260"/>
            <a:ext cx="172306" cy="193047"/>
          </a:xfrm>
          <a:custGeom>
            <a:avLst/>
            <a:gdLst>
              <a:gd name="T0" fmla="*/ 0 w 127"/>
              <a:gd name="T1" fmla="*/ 103 h 142"/>
              <a:gd name="T2" fmla="*/ 53 w 127"/>
              <a:gd name="T3" fmla="*/ 107 h 142"/>
              <a:gd name="T4" fmla="*/ 56 w 127"/>
              <a:gd name="T5" fmla="*/ 108 h 142"/>
              <a:gd name="T6" fmla="*/ 55 w 127"/>
              <a:gd name="T7" fmla="*/ 111 h 142"/>
              <a:gd name="T8" fmla="*/ 47 w 127"/>
              <a:gd name="T9" fmla="*/ 135 h 142"/>
              <a:gd name="T10" fmla="*/ 127 w 127"/>
              <a:gd name="T11" fmla="*/ 121 h 142"/>
              <a:gd name="T12" fmla="*/ 125 w 127"/>
              <a:gd name="T13" fmla="*/ 115 h 142"/>
              <a:gd name="T14" fmla="*/ 96 w 127"/>
              <a:gd name="T15" fmla="*/ 117 h 142"/>
              <a:gd name="T16" fmla="*/ 70 w 127"/>
              <a:gd name="T17" fmla="*/ 117 h 142"/>
              <a:gd name="T18" fmla="*/ 67 w 127"/>
              <a:gd name="T19" fmla="*/ 116 h 142"/>
              <a:gd name="T20" fmla="*/ 68 w 127"/>
              <a:gd name="T21" fmla="*/ 113 h 142"/>
              <a:gd name="T22" fmla="*/ 77 w 127"/>
              <a:gd name="T23" fmla="*/ 100 h 142"/>
              <a:gd name="T24" fmla="*/ 55 w 127"/>
              <a:gd name="T25" fmla="*/ 96 h 142"/>
              <a:gd name="T26" fmla="*/ 31 w 127"/>
              <a:gd name="T27" fmla="*/ 93 h 142"/>
              <a:gd name="T28" fmla="*/ 28 w 127"/>
              <a:gd name="T29" fmla="*/ 92 h 142"/>
              <a:gd name="T30" fmla="*/ 29 w 127"/>
              <a:gd name="T31" fmla="*/ 89 h 142"/>
              <a:gd name="T32" fmla="*/ 44 w 127"/>
              <a:gd name="T33" fmla="*/ 70 h 142"/>
              <a:gd name="T34" fmla="*/ 57 w 127"/>
              <a:gd name="T35" fmla="*/ 51 h 142"/>
              <a:gd name="T36" fmla="*/ 41 w 127"/>
              <a:gd name="T37" fmla="*/ 49 h 142"/>
              <a:gd name="T38" fmla="*/ 39 w 127"/>
              <a:gd name="T39" fmla="*/ 47 h 142"/>
              <a:gd name="T40" fmla="*/ 40 w 127"/>
              <a:gd name="T41" fmla="*/ 45 h 142"/>
              <a:gd name="T42" fmla="*/ 58 w 127"/>
              <a:gd name="T43" fmla="*/ 27 h 142"/>
              <a:gd name="T44" fmla="*/ 80 w 127"/>
              <a:gd name="T45" fmla="*/ 7 h 142"/>
              <a:gd name="T46" fmla="*/ 77 w 127"/>
              <a:gd name="T47" fmla="*/ 2 h 142"/>
              <a:gd name="T48" fmla="*/ 11 w 127"/>
              <a:gd name="T49" fmla="*/ 48 h 142"/>
              <a:gd name="T50" fmla="*/ 34 w 127"/>
              <a:gd name="T51" fmla="*/ 59 h 142"/>
              <a:gd name="T52" fmla="*/ 36 w 127"/>
              <a:gd name="T53" fmla="*/ 61 h 142"/>
              <a:gd name="T54" fmla="*/ 34 w 127"/>
              <a:gd name="T55" fmla="*/ 64 h 142"/>
              <a:gd name="T56" fmla="*/ 0 w 127"/>
              <a:gd name="T57" fmla="*/ 103 h 1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127" h="142">
                <a:moveTo>
                  <a:pt x="0" y="103"/>
                </a:moveTo>
                <a:cubicBezTo>
                  <a:pt x="8" y="107"/>
                  <a:pt x="38" y="117"/>
                  <a:pt x="53" y="107"/>
                </a:cubicBezTo>
                <a:cubicBezTo>
                  <a:pt x="54" y="107"/>
                  <a:pt x="55" y="107"/>
                  <a:pt x="56" y="108"/>
                </a:cubicBezTo>
                <a:cubicBezTo>
                  <a:pt x="56" y="109"/>
                  <a:pt x="56" y="110"/>
                  <a:pt x="55" y="111"/>
                </a:cubicBezTo>
                <a:cubicBezTo>
                  <a:pt x="50" y="115"/>
                  <a:pt x="48" y="128"/>
                  <a:pt x="47" y="135"/>
                </a:cubicBezTo>
                <a:cubicBezTo>
                  <a:pt x="58" y="136"/>
                  <a:pt x="109" y="142"/>
                  <a:pt x="127" y="121"/>
                </a:cubicBezTo>
                <a:cubicBezTo>
                  <a:pt x="126" y="119"/>
                  <a:pt x="125" y="117"/>
                  <a:pt x="125" y="115"/>
                </a:cubicBezTo>
                <a:cubicBezTo>
                  <a:pt x="114" y="123"/>
                  <a:pt x="105" y="120"/>
                  <a:pt x="96" y="117"/>
                </a:cubicBezTo>
                <a:cubicBezTo>
                  <a:pt x="87" y="114"/>
                  <a:pt x="80" y="112"/>
                  <a:pt x="70" y="117"/>
                </a:cubicBezTo>
                <a:cubicBezTo>
                  <a:pt x="69" y="117"/>
                  <a:pt x="68" y="117"/>
                  <a:pt x="67" y="116"/>
                </a:cubicBezTo>
                <a:cubicBezTo>
                  <a:pt x="67" y="115"/>
                  <a:pt x="67" y="114"/>
                  <a:pt x="68" y="113"/>
                </a:cubicBezTo>
                <a:cubicBezTo>
                  <a:pt x="73" y="109"/>
                  <a:pt x="76" y="105"/>
                  <a:pt x="77" y="100"/>
                </a:cubicBezTo>
                <a:cubicBezTo>
                  <a:pt x="68" y="104"/>
                  <a:pt x="61" y="100"/>
                  <a:pt x="55" y="96"/>
                </a:cubicBezTo>
                <a:cubicBezTo>
                  <a:pt x="49" y="92"/>
                  <a:pt x="43" y="88"/>
                  <a:pt x="31" y="93"/>
                </a:cubicBezTo>
                <a:cubicBezTo>
                  <a:pt x="30" y="94"/>
                  <a:pt x="28" y="93"/>
                  <a:pt x="28" y="92"/>
                </a:cubicBezTo>
                <a:cubicBezTo>
                  <a:pt x="28" y="91"/>
                  <a:pt x="28" y="90"/>
                  <a:pt x="29" y="89"/>
                </a:cubicBezTo>
                <a:cubicBezTo>
                  <a:pt x="41" y="84"/>
                  <a:pt x="43" y="77"/>
                  <a:pt x="44" y="70"/>
                </a:cubicBezTo>
                <a:cubicBezTo>
                  <a:pt x="46" y="63"/>
                  <a:pt x="48" y="56"/>
                  <a:pt x="57" y="51"/>
                </a:cubicBezTo>
                <a:cubicBezTo>
                  <a:pt x="53" y="49"/>
                  <a:pt x="48" y="48"/>
                  <a:pt x="41" y="49"/>
                </a:cubicBezTo>
                <a:cubicBezTo>
                  <a:pt x="40" y="49"/>
                  <a:pt x="39" y="48"/>
                  <a:pt x="39" y="47"/>
                </a:cubicBezTo>
                <a:cubicBezTo>
                  <a:pt x="38" y="46"/>
                  <a:pt x="39" y="45"/>
                  <a:pt x="40" y="45"/>
                </a:cubicBezTo>
                <a:cubicBezTo>
                  <a:pt x="51" y="42"/>
                  <a:pt x="54" y="34"/>
                  <a:pt x="58" y="27"/>
                </a:cubicBezTo>
                <a:cubicBezTo>
                  <a:pt x="62" y="18"/>
                  <a:pt x="67" y="9"/>
                  <a:pt x="80" y="7"/>
                </a:cubicBezTo>
                <a:cubicBezTo>
                  <a:pt x="79" y="6"/>
                  <a:pt x="78" y="4"/>
                  <a:pt x="77" y="2"/>
                </a:cubicBezTo>
                <a:cubicBezTo>
                  <a:pt x="50" y="0"/>
                  <a:pt x="18" y="39"/>
                  <a:pt x="11" y="48"/>
                </a:cubicBezTo>
                <a:cubicBezTo>
                  <a:pt x="16" y="52"/>
                  <a:pt x="27" y="60"/>
                  <a:pt x="34" y="59"/>
                </a:cubicBezTo>
                <a:cubicBezTo>
                  <a:pt x="35" y="59"/>
                  <a:pt x="36" y="60"/>
                  <a:pt x="36" y="61"/>
                </a:cubicBezTo>
                <a:cubicBezTo>
                  <a:pt x="36" y="62"/>
                  <a:pt x="36" y="63"/>
                  <a:pt x="34" y="64"/>
                </a:cubicBezTo>
                <a:cubicBezTo>
                  <a:pt x="18" y="67"/>
                  <a:pt x="4" y="96"/>
                  <a:pt x="0" y="103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981" name="Freeform 218"/>
          <p:cNvSpPr/>
          <p:nvPr/>
        </p:nvSpPr>
        <p:spPr bwMode="auto">
          <a:xfrm>
            <a:off x="5354226" y="3191459"/>
            <a:ext cx="108490" cy="81366"/>
          </a:xfrm>
          <a:custGeom>
            <a:avLst/>
            <a:gdLst>
              <a:gd name="T0" fmla="*/ 15 w 80"/>
              <a:gd name="T1" fmla="*/ 59 h 60"/>
              <a:gd name="T2" fmla="*/ 80 w 80"/>
              <a:gd name="T3" fmla="*/ 14 h 60"/>
              <a:gd name="T4" fmla="*/ 76 w 80"/>
              <a:gd name="T5" fmla="*/ 0 h 60"/>
              <a:gd name="T6" fmla="*/ 0 w 80"/>
              <a:gd name="T7" fmla="*/ 51 h 60"/>
              <a:gd name="T8" fmla="*/ 15 w 80"/>
              <a:gd name="T9" fmla="*/ 59 h 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80" h="60">
                <a:moveTo>
                  <a:pt x="15" y="59"/>
                </a:moveTo>
                <a:cubicBezTo>
                  <a:pt x="40" y="60"/>
                  <a:pt x="74" y="21"/>
                  <a:pt x="80" y="14"/>
                </a:cubicBezTo>
                <a:cubicBezTo>
                  <a:pt x="77" y="9"/>
                  <a:pt x="76" y="4"/>
                  <a:pt x="76" y="0"/>
                </a:cubicBezTo>
                <a:cubicBezTo>
                  <a:pt x="66" y="10"/>
                  <a:pt x="29" y="41"/>
                  <a:pt x="0" y="51"/>
                </a:cubicBezTo>
                <a:cubicBezTo>
                  <a:pt x="4" y="56"/>
                  <a:pt x="9" y="59"/>
                  <a:pt x="15" y="59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982" name="Freeform 219"/>
          <p:cNvSpPr/>
          <p:nvPr/>
        </p:nvSpPr>
        <p:spPr bwMode="auto">
          <a:xfrm>
            <a:off x="5309555" y="3106901"/>
            <a:ext cx="122848" cy="47863"/>
          </a:xfrm>
          <a:custGeom>
            <a:avLst/>
            <a:gdLst>
              <a:gd name="T0" fmla="*/ 1 w 91"/>
              <a:gd name="T1" fmla="*/ 35 h 35"/>
              <a:gd name="T2" fmla="*/ 91 w 91"/>
              <a:gd name="T3" fmla="*/ 17 h 35"/>
              <a:gd name="T4" fmla="*/ 83 w 91"/>
              <a:gd name="T5" fmla="*/ 5 h 35"/>
              <a:gd name="T6" fmla="*/ 6 w 91"/>
              <a:gd name="T7" fmla="*/ 18 h 35"/>
              <a:gd name="T8" fmla="*/ 1 w 91"/>
              <a:gd name="T9" fmla="*/ 35 h 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91" h="35">
                <a:moveTo>
                  <a:pt x="1" y="35"/>
                </a:moveTo>
                <a:cubicBezTo>
                  <a:pt x="28" y="21"/>
                  <a:pt x="76" y="18"/>
                  <a:pt x="91" y="17"/>
                </a:cubicBezTo>
                <a:cubicBezTo>
                  <a:pt x="87" y="14"/>
                  <a:pt x="84" y="10"/>
                  <a:pt x="83" y="5"/>
                </a:cubicBezTo>
                <a:cubicBezTo>
                  <a:pt x="73" y="4"/>
                  <a:pt x="23" y="0"/>
                  <a:pt x="6" y="18"/>
                </a:cubicBezTo>
                <a:cubicBezTo>
                  <a:pt x="2" y="23"/>
                  <a:pt x="0" y="28"/>
                  <a:pt x="1" y="35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983" name="Freeform 220"/>
          <p:cNvSpPr/>
          <p:nvPr/>
        </p:nvSpPr>
        <p:spPr bwMode="auto">
          <a:xfrm>
            <a:off x="5264882" y="3156360"/>
            <a:ext cx="166722" cy="97321"/>
          </a:xfrm>
          <a:custGeom>
            <a:avLst/>
            <a:gdLst>
              <a:gd name="T0" fmla="*/ 1 w 123"/>
              <a:gd name="T1" fmla="*/ 58 h 72"/>
              <a:gd name="T2" fmla="*/ 8 w 123"/>
              <a:gd name="T3" fmla="*/ 64 h 72"/>
              <a:gd name="T4" fmla="*/ 123 w 123"/>
              <a:gd name="T5" fmla="*/ 18 h 72"/>
              <a:gd name="T6" fmla="*/ 117 w 123"/>
              <a:gd name="T7" fmla="*/ 10 h 72"/>
              <a:gd name="T8" fmla="*/ 116 w 123"/>
              <a:gd name="T9" fmla="*/ 0 h 72"/>
              <a:gd name="T10" fmla="*/ 2 w 123"/>
              <a:gd name="T11" fmla="*/ 49 h 72"/>
              <a:gd name="T12" fmla="*/ 1 w 123"/>
              <a:gd name="T13" fmla="*/ 58 h 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23" h="72">
                <a:moveTo>
                  <a:pt x="1" y="58"/>
                </a:moveTo>
                <a:cubicBezTo>
                  <a:pt x="2" y="61"/>
                  <a:pt x="5" y="63"/>
                  <a:pt x="8" y="64"/>
                </a:cubicBezTo>
                <a:cubicBezTo>
                  <a:pt x="34" y="72"/>
                  <a:pt x="108" y="27"/>
                  <a:pt x="123" y="18"/>
                </a:cubicBezTo>
                <a:cubicBezTo>
                  <a:pt x="120" y="15"/>
                  <a:pt x="118" y="12"/>
                  <a:pt x="117" y="10"/>
                </a:cubicBezTo>
                <a:cubicBezTo>
                  <a:pt x="116" y="8"/>
                  <a:pt x="115" y="4"/>
                  <a:pt x="116" y="0"/>
                </a:cubicBezTo>
                <a:cubicBezTo>
                  <a:pt x="99" y="4"/>
                  <a:pt x="14" y="24"/>
                  <a:pt x="2" y="49"/>
                </a:cubicBezTo>
                <a:cubicBezTo>
                  <a:pt x="0" y="52"/>
                  <a:pt x="0" y="55"/>
                  <a:pt x="1" y="58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984" name="Freeform 222"/>
          <p:cNvSpPr/>
          <p:nvPr/>
        </p:nvSpPr>
        <p:spPr bwMode="auto">
          <a:xfrm>
            <a:off x="5753882" y="3383707"/>
            <a:ext cx="48660" cy="126038"/>
          </a:xfrm>
          <a:custGeom>
            <a:avLst/>
            <a:gdLst>
              <a:gd name="T0" fmla="*/ 0 w 36"/>
              <a:gd name="T1" fmla="*/ 93 h 93"/>
              <a:gd name="T2" fmla="*/ 32 w 36"/>
              <a:gd name="T3" fmla="*/ 38 h 93"/>
              <a:gd name="T4" fmla="*/ 32 w 36"/>
              <a:gd name="T5" fmla="*/ 38 h 93"/>
              <a:gd name="T6" fmla="*/ 36 w 36"/>
              <a:gd name="T7" fmla="*/ 0 h 93"/>
              <a:gd name="T8" fmla="*/ 18 w 36"/>
              <a:gd name="T9" fmla="*/ 26 h 93"/>
              <a:gd name="T10" fmla="*/ 18 w 36"/>
              <a:gd name="T11" fmla="*/ 26 h 93"/>
              <a:gd name="T12" fmla="*/ 0 w 36"/>
              <a:gd name="T13" fmla="*/ 93 h 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6" h="93">
                <a:moveTo>
                  <a:pt x="0" y="93"/>
                </a:moveTo>
                <a:cubicBezTo>
                  <a:pt x="8" y="82"/>
                  <a:pt x="25" y="57"/>
                  <a:pt x="32" y="38"/>
                </a:cubicBezTo>
                <a:cubicBezTo>
                  <a:pt x="32" y="38"/>
                  <a:pt x="32" y="38"/>
                  <a:pt x="32" y="38"/>
                </a:cubicBezTo>
                <a:cubicBezTo>
                  <a:pt x="32" y="26"/>
                  <a:pt x="33" y="13"/>
                  <a:pt x="36" y="0"/>
                </a:cubicBezTo>
                <a:cubicBezTo>
                  <a:pt x="30" y="9"/>
                  <a:pt x="24" y="17"/>
                  <a:pt x="18" y="26"/>
                </a:cubicBezTo>
                <a:cubicBezTo>
                  <a:pt x="18" y="26"/>
                  <a:pt x="18" y="26"/>
                  <a:pt x="18" y="26"/>
                </a:cubicBezTo>
                <a:cubicBezTo>
                  <a:pt x="5" y="47"/>
                  <a:pt x="1" y="79"/>
                  <a:pt x="0" y="93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985" name="Freeform 227"/>
          <p:cNvSpPr/>
          <p:nvPr/>
        </p:nvSpPr>
        <p:spPr bwMode="auto">
          <a:xfrm>
            <a:off x="6286755" y="4028259"/>
            <a:ext cx="124444" cy="159542"/>
          </a:xfrm>
          <a:custGeom>
            <a:avLst/>
            <a:gdLst>
              <a:gd name="T0" fmla="*/ 90 w 92"/>
              <a:gd name="T1" fmla="*/ 117 h 118"/>
              <a:gd name="T2" fmla="*/ 91 w 92"/>
              <a:gd name="T3" fmla="*/ 114 h 118"/>
              <a:gd name="T4" fmla="*/ 19 w 92"/>
              <a:gd name="T5" fmla="*/ 13 h 118"/>
              <a:gd name="T6" fmla="*/ 7 w 92"/>
              <a:gd name="T7" fmla="*/ 0 h 118"/>
              <a:gd name="T8" fmla="*/ 4 w 92"/>
              <a:gd name="T9" fmla="*/ 10 h 118"/>
              <a:gd name="T10" fmla="*/ 0 w 92"/>
              <a:gd name="T11" fmla="*/ 14 h 118"/>
              <a:gd name="T12" fmla="*/ 83 w 92"/>
              <a:gd name="T13" fmla="*/ 117 h 118"/>
              <a:gd name="T14" fmla="*/ 90 w 92"/>
              <a:gd name="T15" fmla="*/ 117 h 1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92" h="118">
                <a:moveTo>
                  <a:pt x="90" y="117"/>
                </a:moveTo>
                <a:cubicBezTo>
                  <a:pt x="90" y="117"/>
                  <a:pt x="91" y="116"/>
                  <a:pt x="91" y="114"/>
                </a:cubicBezTo>
                <a:cubicBezTo>
                  <a:pt x="92" y="99"/>
                  <a:pt x="51" y="46"/>
                  <a:pt x="19" y="13"/>
                </a:cubicBezTo>
                <a:cubicBezTo>
                  <a:pt x="14" y="10"/>
                  <a:pt x="10" y="5"/>
                  <a:pt x="7" y="0"/>
                </a:cubicBezTo>
                <a:cubicBezTo>
                  <a:pt x="6" y="4"/>
                  <a:pt x="6" y="7"/>
                  <a:pt x="4" y="10"/>
                </a:cubicBezTo>
                <a:cubicBezTo>
                  <a:pt x="3" y="12"/>
                  <a:pt x="2" y="13"/>
                  <a:pt x="0" y="14"/>
                </a:cubicBezTo>
                <a:cubicBezTo>
                  <a:pt x="18" y="62"/>
                  <a:pt x="63" y="110"/>
                  <a:pt x="83" y="117"/>
                </a:cubicBezTo>
                <a:cubicBezTo>
                  <a:pt x="85" y="118"/>
                  <a:pt x="88" y="118"/>
                  <a:pt x="90" y="117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986" name="Freeform 228"/>
          <p:cNvSpPr/>
          <p:nvPr/>
        </p:nvSpPr>
        <p:spPr bwMode="auto">
          <a:xfrm>
            <a:off x="6137582" y="4028259"/>
            <a:ext cx="124444" cy="159542"/>
          </a:xfrm>
          <a:custGeom>
            <a:avLst/>
            <a:gdLst>
              <a:gd name="T0" fmla="*/ 88 w 92"/>
              <a:gd name="T1" fmla="*/ 10 h 118"/>
              <a:gd name="T2" fmla="*/ 85 w 92"/>
              <a:gd name="T3" fmla="*/ 0 h 118"/>
              <a:gd name="T4" fmla="*/ 73 w 92"/>
              <a:gd name="T5" fmla="*/ 13 h 118"/>
              <a:gd name="T6" fmla="*/ 16 w 92"/>
              <a:gd name="T7" fmla="*/ 83 h 118"/>
              <a:gd name="T8" fmla="*/ 16 w 92"/>
              <a:gd name="T9" fmla="*/ 83 h 118"/>
              <a:gd name="T10" fmla="*/ 16 w 92"/>
              <a:gd name="T11" fmla="*/ 83 h 118"/>
              <a:gd name="T12" fmla="*/ 1 w 92"/>
              <a:gd name="T13" fmla="*/ 114 h 118"/>
              <a:gd name="T14" fmla="*/ 2 w 92"/>
              <a:gd name="T15" fmla="*/ 117 h 118"/>
              <a:gd name="T16" fmla="*/ 9 w 92"/>
              <a:gd name="T17" fmla="*/ 117 h 118"/>
              <a:gd name="T18" fmla="*/ 92 w 92"/>
              <a:gd name="T19" fmla="*/ 14 h 118"/>
              <a:gd name="T20" fmla="*/ 88 w 92"/>
              <a:gd name="T21" fmla="*/ 10 h 1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92" h="118">
                <a:moveTo>
                  <a:pt x="88" y="10"/>
                </a:moveTo>
                <a:cubicBezTo>
                  <a:pt x="86" y="7"/>
                  <a:pt x="86" y="4"/>
                  <a:pt x="85" y="0"/>
                </a:cubicBezTo>
                <a:cubicBezTo>
                  <a:pt x="82" y="5"/>
                  <a:pt x="78" y="10"/>
                  <a:pt x="73" y="13"/>
                </a:cubicBezTo>
                <a:cubicBezTo>
                  <a:pt x="54" y="33"/>
                  <a:pt x="30" y="61"/>
                  <a:pt x="16" y="83"/>
                </a:cubicBezTo>
                <a:cubicBezTo>
                  <a:pt x="16" y="83"/>
                  <a:pt x="16" y="83"/>
                  <a:pt x="16" y="83"/>
                </a:cubicBezTo>
                <a:cubicBezTo>
                  <a:pt x="16" y="83"/>
                  <a:pt x="16" y="83"/>
                  <a:pt x="16" y="83"/>
                </a:cubicBezTo>
                <a:cubicBezTo>
                  <a:pt x="6" y="97"/>
                  <a:pt x="0" y="108"/>
                  <a:pt x="1" y="114"/>
                </a:cubicBezTo>
                <a:cubicBezTo>
                  <a:pt x="1" y="116"/>
                  <a:pt x="2" y="117"/>
                  <a:pt x="2" y="117"/>
                </a:cubicBezTo>
                <a:cubicBezTo>
                  <a:pt x="4" y="118"/>
                  <a:pt x="7" y="118"/>
                  <a:pt x="9" y="117"/>
                </a:cubicBezTo>
                <a:cubicBezTo>
                  <a:pt x="29" y="110"/>
                  <a:pt x="74" y="62"/>
                  <a:pt x="92" y="14"/>
                </a:cubicBezTo>
                <a:cubicBezTo>
                  <a:pt x="90" y="13"/>
                  <a:pt x="89" y="12"/>
                  <a:pt x="88" y="10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987" name="Freeform 229"/>
          <p:cNvSpPr/>
          <p:nvPr/>
        </p:nvSpPr>
        <p:spPr bwMode="auto">
          <a:xfrm>
            <a:off x="5706817" y="3891052"/>
            <a:ext cx="192250" cy="172306"/>
          </a:xfrm>
          <a:custGeom>
            <a:avLst/>
            <a:gdLst>
              <a:gd name="T0" fmla="*/ 38 w 142"/>
              <a:gd name="T1" fmla="*/ 127 h 127"/>
              <a:gd name="T2" fmla="*/ 78 w 142"/>
              <a:gd name="T3" fmla="*/ 92 h 127"/>
              <a:gd name="T4" fmla="*/ 81 w 142"/>
              <a:gd name="T5" fmla="*/ 91 h 127"/>
              <a:gd name="T6" fmla="*/ 83 w 142"/>
              <a:gd name="T7" fmla="*/ 93 h 127"/>
              <a:gd name="T8" fmla="*/ 94 w 142"/>
              <a:gd name="T9" fmla="*/ 116 h 127"/>
              <a:gd name="T10" fmla="*/ 140 w 142"/>
              <a:gd name="T11" fmla="*/ 50 h 127"/>
              <a:gd name="T12" fmla="*/ 134 w 142"/>
              <a:gd name="T13" fmla="*/ 47 h 127"/>
              <a:gd name="T14" fmla="*/ 115 w 142"/>
              <a:gd name="T15" fmla="*/ 69 h 127"/>
              <a:gd name="T16" fmla="*/ 97 w 142"/>
              <a:gd name="T17" fmla="*/ 87 h 127"/>
              <a:gd name="T18" fmla="*/ 95 w 142"/>
              <a:gd name="T19" fmla="*/ 88 h 127"/>
              <a:gd name="T20" fmla="*/ 93 w 142"/>
              <a:gd name="T21" fmla="*/ 86 h 127"/>
              <a:gd name="T22" fmla="*/ 91 w 142"/>
              <a:gd name="T23" fmla="*/ 70 h 127"/>
              <a:gd name="T24" fmla="*/ 72 w 142"/>
              <a:gd name="T25" fmla="*/ 83 h 127"/>
              <a:gd name="T26" fmla="*/ 53 w 142"/>
              <a:gd name="T27" fmla="*/ 98 h 127"/>
              <a:gd name="T28" fmla="*/ 50 w 142"/>
              <a:gd name="T29" fmla="*/ 99 h 127"/>
              <a:gd name="T30" fmla="*/ 49 w 142"/>
              <a:gd name="T31" fmla="*/ 96 h 127"/>
              <a:gd name="T32" fmla="*/ 46 w 142"/>
              <a:gd name="T33" fmla="*/ 72 h 127"/>
              <a:gd name="T34" fmla="*/ 42 w 142"/>
              <a:gd name="T35" fmla="*/ 50 h 127"/>
              <a:gd name="T36" fmla="*/ 29 w 142"/>
              <a:gd name="T37" fmla="*/ 59 h 127"/>
              <a:gd name="T38" fmla="*/ 26 w 142"/>
              <a:gd name="T39" fmla="*/ 60 h 127"/>
              <a:gd name="T40" fmla="*/ 25 w 142"/>
              <a:gd name="T41" fmla="*/ 57 h 127"/>
              <a:gd name="T42" fmla="*/ 25 w 142"/>
              <a:gd name="T43" fmla="*/ 31 h 127"/>
              <a:gd name="T44" fmla="*/ 27 w 142"/>
              <a:gd name="T45" fmla="*/ 2 h 127"/>
              <a:gd name="T46" fmla="*/ 21 w 142"/>
              <a:gd name="T47" fmla="*/ 0 h 127"/>
              <a:gd name="T48" fmla="*/ 7 w 142"/>
              <a:gd name="T49" fmla="*/ 80 h 127"/>
              <a:gd name="T50" fmla="*/ 31 w 142"/>
              <a:gd name="T51" fmla="*/ 72 h 127"/>
              <a:gd name="T52" fmla="*/ 34 w 142"/>
              <a:gd name="T53" fmla="*/ 71 h 127"/>
              <a:gd name="T54" fmla="*/ 34 w 142"/>
              <a:gd name="T55" fmla="*/ 74 h 127"/>
              <a:gd name="T56" fmla="*/ 38 w 142"/>
              <a:gd name="T57" fmla="*/ 127 h 1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142" h="127">
                <a:moveTo>
                  <a:pt x="38" y="127"/>
                </a:moveTo>
                <a:cubicBezTo>
                  <a:pt x="46" y="123"/>
                  <a:pt x="75" y="109"/>
                  <a:pt x="78" y="92"/>
                </a:cubicBezTo>
                <a:cubicBezTo>
                  <a:pt x="78" y="91"/>
                  <a:pt x="80" y="91"/>
                  <a:pt x="81" y="91"/>
                </a:cubicBezTo>
                <a:cubicBezTo>
                  <a:pt x="82" y="91"/>
                  <a:pt x="83" y="92"/>
                  <a:pt x="83" y="93"/>
                </a:cubicBezTo>
                <a:cubicBezTo>
                  <a:pt x="82" y="100"/>
                  <a:pt x="90" y="111"/>
                  <a:pt x="94" y="116"/>
                </a:cubicBezTo>
                <a:cubicBezTo>
                  <a:pt x="103" y="109"/>
                  <a:pt x="142" y="77"/>
                  <a:pt x="140" y="50"/>
                </a:cubicBezTo>
                <a:cubicBezTo>
                  <a:pt x="138" y="49"/>
                  <a:pt x="136" y="48"/>
                  <a:pt x="134" y="47"/>
                </a:cubicBezTo>
                <a:cubicBezTo>
                  <a:pt x="133" y="60"/>
                  <a:pt x="124" y="64"/>
                  <a:pt x="115" y="69"/>
                </a:cubicBezTo>
                <a:cubicBezTo>
                  <a:pt x="108" y="73"/>
                  <a:pt x="100" y="76"/>
                  <a:pt x="97" y="87"/>
                </a:cubicBezTo>
                <a:cubicBezTo>
                  <a:pt x="97" y="88"/>
                  <a:pt x="96" y="88"/>
                  <a:pt x="95" y="88"/>
                </a:cubicBezTo>
                <a:cubicBezTo>
                  <a:pt x="94" y="88"/>
                  <a:pt x="93" y="87"/>
                  <a:pt x="93" y="86"/>
                </a:cubicBezTo>
                <a:cubicBezTo>
                  <a:pt x="94" y="79"/>
                  <a:pt x="93" y="74"/>
                  <a:pt x="91" y="70"/>
                </a:cubicBezTo>
                <a:cubicBezTo>
                  <a:pt x="86" y="79"/>
                  <a:pt x="79" y="81"/>
                  <a:pt x="72" y="83"/>
                </a:cubicBezTo>
                <a:cubicBezTo>
                  <a:pt x="65" y="84"/>
                  <a:pt x="58" y="86"/>
                  <a:pt x="53" y="98"/>
                </a:cubicBezTo>
                <a:cubicBezTo>
                  <a:pt x="52" y="99"/>
                  <a:pt x="51" y="99"/>
                  <a:pt x="50" y="99"/>
                </a:cubicBezTo>
                <a:cubicBezTo>
                  <a:pt x="49" y="98"/>
                  <a:pt x="48" y="97"/>
                  <a:pt x="49" y="96"/>
                </a:cubicBezTo>
                <a:cubicBezTo>
                  <a:pt x="54" y="84"/>
                  <a:pt x="50" y="78"/>
                  <a:pt x="46" y="72"/>
                </a:cubicBezTo>
                <a:cubicBezTo>
                  <a:pt x="42" y="66"/>
                  <a:pt x="38" y="59"/>
                  <a:pt x="42" y="50"/>
                </a:cubicBezTo>
                <a:cubicBezTo>
                  <a:pt x="37" y="51"/>
                  <a:pt x="33" y="54"/>
                  <a:pt x="29" y="59"/>
                </a:cubicBezTo>
                <a:cubicBezTo>
                  <a:pt x="28" y="60"/>
                  <a:pt x="27" y="60"/>
                  <a:pt x="26" y="60"/>
                </a:cubicBezTo>
                <a:cubicBezTo>
                  <a:pt x="25" y="59"/>
                  <a:pt x="25" y="58"/>
                  <a:pt x="25" y="57"/>
                </a:cubicBezTo>
                <a:cubicBezTo>
                  <a:pt x="30" y="47"/>
                  <a:pt x="28" y="40"/>
                  <a:pt x="25" y="31"/>
                </a:cubicBezTo>
                <a:cubicBezTo>
                  <a:pt x="22" y="22"/>
                  <a:pt x="19" y="13"/>
                  <a:pt x="27" y="2"/>
                </a:cubicBezTo>
                <a:cubicBezTo>
                  <a:pt x="25" y="2"/>
                  <a:pt x="23" y="1"/>
                  <a:pt x="21" y="0"/>
                </a:cubicBezTo>
                <a:cubicBezTo>
                  <a:pt x="0" y="18"/>
                  <a:pt x="5" y="69"/>
                  <a:pt x="7" y="80"/>
                </a:cubicBezTo>
                <a:cubicBezTo>
                  <a:pt x="14" y="79"/>
                  <a:pt x="27" y="77"/>
                  <a:pt x="31" y="72"/>
                </a:cubicBezTo>
                <a:cubicBezTo>
                  <a:pt x="32" y="71"/>
                  <a:pt x="33" y="71"/>
                  <a:pt x="34" y="71"/>
                </a:cubicBezTo>
                <a:cubicBezTo>
                  <a:pt x="35" y="72"/>
                  <a:pt x="35" y="73"/>
                  <a:pt x="34" y="74"/>
                </a:cubicBezTo>
                <a:cubicBezTo>
                  <a:pt x="25" y="88"/>
                  <a:pt x="35" y="118"/>
                  <a:pt x="38" y="127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988" name="Freeform 234"/>
          <p:cNvSpPr/>
          <p:nvPr/>
        </p:nvSpPr>
        <p:spPr bwMode="auto">
          <a:xfrm>
            <a:off x="6217354" y="3491399"/>
            <a:ext cx="114073" cy="397261"/>
          </a:xfrm>
          <a:custGeom>
            <a:avLst/>
            <a:gdLst>
              <a:gd name="T0" fmla="*/ 52 w 84"/>
              <a:gd name="T1" fmla="*/ 0 h 293"/>
              <a:gd name="T2" fmla="*/ 42 w 84"/>
              <a:gd name="T3" fmla="*/ 1 h 293"/>
              <a:gd name="T4" fmla="*/ 32 w 84"/>
              <a:gd name="T5" fmla="*/ 0 h 293"/>
              <a:gd name="T6" fmla="*/ 42 w 84"/>
              <a:gd name="T7" fmla="*/ 293 h 293"/>
              <a:gd name="T8" fmla="*/ 52 w 84"/>
              <a:gd name="T9" fmla="*/ 0 h 2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84" h="293">
                <a:moveTo>
                  <a:pt x="52" y="0"/>
                </a:moveTo>
                <a:cubicBezTo>
                  <a:pt x="49" y="1"/>
                  <a:pt x="46" y="1"/>
                  <a:pt x="42" y="1"/>
                </a:cubicBezTo>
                <a:cubicBezTo>
                  <a:pt x="38" y="1"/>
                  <a:pt x="35" y="1"/>
                  <a:pt x="32" y="0"/>
                </a:cubicBezTo>
                <a:cubicBezTo>
                  <a:pt x="0" y="132"/>
                  <a:pt x="33" y="262"/>
                  <a:pt x="42" y="293"/>
                </a:cubicBezTo>
                <a:cubicBezTo>
                  <a:pt x="51" y="262"/>
                  <a:pt x="84" y="132"/>
                  <a:pt x="52" y="0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989" name="Freeform 271"/>
          <p:cNvSpPr/>
          <p:nvPr/>
        </p:nvSpPr>
        <p:spPr bwMode="auto">
          <a:xfrm>
            <a:off x="6246072" y="4049798"/>
            <a:ext cx="56638" cy="199428"/>
          </a:xfrm>
          <a:custGeom>
            <a:avLst/>
            <a:gdLst>
              <a:gd name="T0" fmla="*/ 24 w 42"/>
              <a:gd name="T1" fmla="*/ 143 h 147"/>
              <a:gd name="T2" fmla="*/ 26 w 42"/>
              <a:gd name="T3" fmla="*/ 0 h 147"/>
              <a:gd name="T4" fmla="*/ 21 w 42"/>
              <a:gd name="T5" fmla="*/ 0 h 147"/>
              <a:gd name="T6" fmla="*/ 16 w 42"/>
              <a:gd name="T7" fmla="*/ 0 h 147"/>
              <a:gd name="T8" fmla="*/ 18 w 42"/>
              <a:gd name="T9" fmla="*/ 143 h 147"/>
              <a:gd name="T10" fmla="*/ 24 w 42"/>
              <a:gd name="T11" fmla="*/ 143 h 1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42" h="147">
                <a:moveTo>
                  <a:pt x="24" y="143"/>
                </a:moveTo>
                <a:cubicBezTo>
                  <a:pt x="37" y="126"/>
                  <a:pt x="42" y="47"/>
                  <a:pt x="26" y="0"/>
                </a:cubicBezTo>
                <a:cubicBezTo>
                  <a:pt x="24" y="0"/>
                  <a:pt x="23" y="0"/>
                  <a:pt x="21" y="0"/>
                </a:cubicBezTo>
                <a:cubicBezTo>
                  <a:pt x="19" y="0"/>
                  <a:pt x="18" y="0"/>
                  <a:pt x="16" y="0"/>
                </a:cubicBezTo>
                <a:cubicBezTo>
                  <a:pt x="0" y="47"/>
                  <a:pt x="5" y="126"/>
                  <a:pt x="18" y="143"/>
                </a:cubicBezTo>
                <a:cubicBezTo>
                  <a:pt x="20" y="147"/>
                  <a:pt x="22" y="147"/>
                  <a:pt x="24" y="143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990" name="Freeform 272"/>
          <p:cNvSpPr/>
          <p:nvPr/>
        </p:nvSpPr>
        <p:spPr bwMode="auto">
          <a:xfrm>
            <a:off x="5937356" y="3658918"/>
            <a:ext cx="47065" cy="123646"/>
          </a:xfrm>
          <a:custGeom>
            <a:avLst/>
            <a:gdLst>
              <a:gd name="T0" fmla="*/ 17 w 35"/>
              <a:gd name="T1" fmla="*/ 85 h 91"/>
              <a:gd name="T2" fmla="*/ 30 w 35"/>
              <a:gd name="T3" fmla="*/ 7 h 91"/>
              <a:gd name="T4" fmla="*/ 18 w 35"/>
              <a:gd name="T5" fmla="*/ 0 h 91"/>
              <a:gd name="T6" fmla="*/ 0 w 35"/>
              <a:gd name="T7" fmla="*/ 90 h 91"/>
              <a:gd name="T8" fmla="*/ 17 w 35"/>
              <a:gd name="T9" fmla="*/ 85 h 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5" h="91">
                <a:moveTo>
                  <a:pt x="17" y="85"/>
                </a:moveTo>
                <a:cubicBezTo>
                  <a:pt x="35" y="68"/>
                  <a:pt x="31" y="17"/>
                  <a:pt x="30" y="7"/>
                </a:cubicBezTo>
                <a:cubicBezTo>
                  <a:pt x="25" y="7"/>
                  <a:pt x="21" y="4"/>
                  <a:pt x="18" y="0"/>
                </a:cubicBezTo>
                <a:cubicBezTo>
                  <a:pt x="17" y="15"/>
                  <a:pt x="14" y="63"/>
                  <a:pt x="0" y="90"/>
                </a:cubicBezTo>
                <a:cubicBezTo>
                  <a:pt x="7" y="91"/>
                  <a:pt x="12" y="89"/>
                  <a:pt x="17" y="85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991" name="Freeform 273"/>
          <p:cNvSpPr/>
          <p:nvPr/>
        </p:nvSpPr>
        <p:spPr bwMode="auto">
          <a:xfrm>
            <a:off x="5819294" y="3629403"/>
            <a:ext cx="81366" cy="108490"/>
          </a:xfrm>
          <a:custGeom>
            <a:avLst/>
            <a:gdLst>
              <a:gd name="T0" fmla="*/ 9 w 60"/>
              <a:gd name="T1" fmla="*/ 80 h 80"/>
              <a:gd name="T2" fmla="*/ 60 w 60"/>
              <a:gd name="T3" fmla="*/ 4 h 80"/>
              <a:gd name="T4" fmla="*/ 46 w 60"/>
              <a:gd name="T5" fmla="*/ 0 h 80"/>
              <a:gd name="T6" fmla="*/ 1 w 60"/>
              <a:gd name="T7" fmla="*/ 64 h 80"/>
              <a:gd name="T8" fmla="*/ 9 w 60"/>
              <a:gd name="T9" fmla="*/ 80 h 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0" h="80">
                <a:moveTo>
                  <a:pt x="9" y="80"/>
                </a:moveTo>
                <a:cubicBezTo>
                  <a:pt x="19" y="51"/>
                  <a:pt x="50" y="14"/>
                  <a:pt x="60" y="4"/>
                </a:cubicBezTo>
                <a:cubicBezTo>
                  <a:pt x="56" y="4"/>
                  <a:pt x="50" y="3"/>
                  <a:pt x="46" y="0"/>
                </a:cubicBezTo>
                <a:cubicBezTo>
                  <a:pt x="38" y="6"/>
                  <a:pt x="0" y="40"/>
                  <a:pt x="1" y="64"/>
                </a:cubicBezTo>
                <a:cubicBezTo>
                  <a:pt x="1" y="71"/>
                  <a:pt x="4" y="76"/>
                  <a:pt x="9" y="80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992" name="Freeform 274"/>
          <p:cNvSpPr/>
          <p:nvPr/>
        </p:nvSpPr>
        <p:spPr bwMode="auto">
          <a:xfrm>
            <a:off x="5837642" y="3660514"/>
            <a:ext cx="96524" cy="166722"/>
          </a:xfrm>
          <a:custGeom>
            <a:avLst/>
            <a:gdLst>
              <a:gd name="T0" fmla="*/ 14 w 71"/>
              <a:gd name="T1" fmla="*/ 122 h 123"/>
              <a:gd name="T2" fmla="*/ 23 w 71"/>
              <a:gd name="T3" fmla="*/ 121 h 123"/>
              <a:gd name="T4" fmla="*/ 71 w 71"/>
              <a:gd name="T5" fmla="*/ 7 h 123"/>
              <a:gd name="T6" fmla="*/ 62 w 71"/>
              <a:gd name="T7" fmla="*/ 6 h 123"/>
              <a:gd name="T8" fmla="*/ 54 w 71"/>
              <a:gd name="T9" fmla="*/ 0 h 123"/>
              <a:gd name="T10" fmla="*/ 8 w 71"/>
              <a:gd name="T11" fmla="*/ 115 h 123"/>
              <a:gd name="T12" fmla="*/ 14 w 71"/>
              <a:gd name="T13" fmla="*/ 122 h 1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71" h="123">
                <a:moveTo>
                  <a:pt x="14" y="122"/>
                </a:moveTo>
                <a:cubicBezTo>
                  <a:pt x="17" y="123"/>
                  <a:pt x="20" y="123"/>
                  <a:pt x="23" y="121"/>
                </a:cubicBezTo>
                <a:cubicBezTo>
                  <a:pt x="47" y="109"/>
                  <a:pt x="68" y="24"/>
                  <a:pt x="71" y="7"/>
                </a:cubicBezTo>
                <a:cubicBezTo>
                  <a:pt x="68" y="7"/>
                  <a:pt x="64" y="7"/>
                  <a:pt x="62" y="6"/>
                </a:cubicBezTo>
                <a:cubicBezTo>
                  <a:pt x="60" y="5"/>
                  <a:pt x="57" y="3"/>
                  <a:pt x="54" y="0"/>
                </a:cubicBezTo>
                <a:cubicBezTo>
                  <a:pt x="45" y="15"/>
                  <a:pt x="0" y="89"/>
                  <a:pt x="8" y="115"/>
                </a:cubicBezTo>
                <a:cubicBezTo>
                  <a:pt x="9" y="118"/>
                  <a:pt x="11" y="121"/>
                  <a:pt x="14" y="122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993" name="Freeform 275"/>
          <p:cNvSpPr/>
          <p:nvPr/>
        </p:nvSpPr>
        <p:spPr bwMode="auto">
          <a:xfrm>
            <a:off x="5996387" y="3428380"/>
            <a:ext cx="31111" cy="61424"/>
          </a:xfrm>
          <a:custGeom>
            <a:avLst/>
            <a:gdLst>
              <a:gd name="T0" fmla="*/ 18 w 23"/>
              <a:gd name="T1" fmla="*/ 1 h 45"/>
              <a:gd name="T2" fmla="*/ 13 w 23"/>
              <a:gd name="T3" fmla="*/ 1 h 45"/>
              <a:gd name="T4" fmla="*/ 0 w 23"/>
              <a:gd name="T5" fmla="*/ 45 h 45"/>
              <a:gd name="T6" fmla="*/ 21 w 23"/>
              <a:gd name="T7" fmla="*/ 4 h 45"/>
              <a:gd name="T8" fmla="*/ 18 w 23"/>
              <a:gd name="T9" fmla="*/ 1 h 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3" h="45">
                <a:moveTo>
                  <a:pt x="18" y="1"/>
                </a:moveTo>
                <a:cubicBezTo>
                  <a:pt x="16" y="0"/>
                  <a:pt x="14" y="0"/>
                  <a:pt x="13" y="1"/>
                </a:cubicBezTo>
                <a:cubicBezTo>
                  <a:pt x="5" y="6"/>
                  <a:pt x="1" y="31"/>
                  <a:pt x="0" y="45"/>
                </a:cubicBezTo>
                <a:cubicBezTo>
                  <a:pt x="8" y="34"/>
                  <a:pt x="23" y="14"/>
                  <a:pt x="21" y="4"/>
                </a:cubicBezTo>
                <a:cubicBezTo>
                  <a:pt x="21" y="3"/>
                  <a:pt x="20" y="1"/>
                  <a:pt x="18" y="1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994" name="Freeform 276"/>
          <p:cNvSpPr/>
          <p:nvPr/>
        </p:nvSpPr>
        <p:spPr bwMode="auto">
          <a:xfrm>
            <a:off x="6341000" y="3552025"/>
            <a:ext cx="55840" cy="123646"/>
          </a:xfrm>
          <a:custGeom>
            <a:avLst/>
            <a:gdLst>
              <a:gd name="T0" fmla="*/ 41 w 41"/>
              <a:gd name="T1" fmla="*/ 91 h 91"/>
              <a:gd name="T2" fmla="*/ 25 w 41"/>
              <a:gd name="T3" fmla="*/ 30 h 91"/>
              <a:gd name="T4" fmla="*/ 25 w 41"/>
              <a:gd name="T5" fmla="*/ 30 h 91"/>
              <a:gd name="T6" fmla="*/ 0 w 41"/>
              <a:gd name="T7" fmla="*/ 0 h 91"/>
              <a:gd name="T8" fmla="*/ 6 w 41"/>
              <a:gd name="T9" fmla="*/ 31 h 91"/>
              <a:gd name="T10" fmla="*/ 6 w 41"/>
              <a:gd name="T11" fmla="*/ 31 h 91"/>
              <a:gd name="T12" fmla="*/ 41 w 41"/>
              <a:gd name="T13" fmla="*/ 91 h 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91">
                <a:moveTo>
                  <a:pt x="41" y="91"/>
                </a:moveTo>
                <a:cubicBezTo>
                  <a:pt x="39" y="77"/>
                  <a:pt x="33" y="48"/>
                  <a:pt x="25" y="30"/>
                </a:cubicBezTo>
                <a:cubicBezTo>
                  <a:pt x="25" y="30"/>
                  <a:pt x="25" y="30"/>
                  <a:pt x="25" y="30"/>
                </a:cubicBezTo>
                <a:cubicBezTo>
                  <a:pt x="16" y="21"/>
                  <a:pt x="8" y="11"/>
                  <a:pt x="0" y="0"/>
                </a:cubicBezTo>
                <a:cubicBezTo>
                  <a:pt x="3" y="10"/>
                  <a:pt x="4" y="20"/>
                  <a:pt x="6" y="31"/>
                </a:cubicBezTo>
                <a:cubicBezTo>
                  <a:pt x="6" y="31"/>
                  <a:pt x="6" y="31"/>
                  <a:pt x="6" y="31"/>
                </a:cubicBezTo>
                <a:cubicBezTo>
                  <a:pt x="12" y="55"/>
                  <a:pt x="32" y="80"/>
                  <a:pt x="41" y="91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995" name="Freeform 277"/>
          <p:cNvSpPr/>
          <p:nvPr/>
        </p:nvSpPr>
        <p:spPr bwMode="auto">
          <a:xfrm>
            <a:off x="6152739" y="3552025"/>
            <a:ext cx="55042" cy="123646"/>
          </a:xfrm>
          <a:custGeom>
            <a:avLst/>
            <a:gdLst>
              <a:gd name="T0" fmla="*/ 16 w 41"/>
              <a:gd name="T1" fmla="*/ 30 h 91"/>
              <a:gd name="T2" fmla="*/ 0 w 41"/>
              <a:gd name="T3" fmla="*/ 91 h 91"/>
              <a:gd name="T4" fmla="*/ 35 w 41"/>
              <a:gd name="T5" fmla="*/ 31 h 91"/>
              <a:gd name="T6" fmla="*/ 35 w 41"/>
              <a:gd name="T7" fmla="*/ 31 h 91"/>
              <a:gd name="T8" fmla="*/ 41 w 41"/>
              <a:gd name="T9" fmla="*/ 0 h 91"/>
              <a:gd name="T10" fmla="*/ 16 w 41"/>
              <a:gd name="T11" fmla="*/ 30 h 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41" h="91">
                <a:moveTo>
                  <a:pt x="16" y="30"/>
                </a:moveTo>
                <a:cubicBezTo>
                  <a:pt x="8" y="48"/>
                  <a:pt x="2" y="77"/>
                  <a:pt x="0" y="91"/>
                </a:cubicBezTo>
                <a:cubicBezTo>
                  <a:pt x="9" y="80"/>
                  <a:pt x="29" y="55"/>
                  <a:pt x="35" y="31"/>
                </a:cubicBezTo>
                <a:cubicBezTo>
                  <a:pt x="35" y="31"/>
                  <a:pt x="35" y="31"/>
                  <a:pt x="35" y="31"/>
                </a:cubicBezTo>
                <a:cubicBezTo>
                  <a:pt x="37" y="20"/>
                  <a:pt x="38" y="10"/>
                  <a:pt x="41" y="0"/>
                </a:cubicBezTo>
                <a:cubicBezTo>
                  <a:pt x="33" y="11"/>
                  <a:pt x="25" y="21"/>
                  <a:pt x="16" y="30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996" name="Freeform 283"/>
          <p:cNvSpPr/>
          <p:nvPr/>
        </p:nvSpPr>
        <p:spPr bwMode="auto">
          <a:xfrm>
            <a:off x="6650513" y="3891052"/>
            <a:ext cx="192250" cy="172306"/>
          </a:xfrm>
          <a:custGeom>
            <a:avLst/>
            <a:gdLst>
              <a:gd name="T0" fmla="*/ 104 w 142"/>
              <a:gd name="T1" fmla="*/ 127 h 127"/>
              <a:gd name="T2" fmla="*/ 108 w 142"/>
              <a:gd name="T3" fmla="*/ 74 h 127"/>
              <a:gd name="T4" fmla="*/ 108 w 142"/>
              <a:gd name="T5" fmla="*/ 71 h 127"/>
              <a:gd name="T6" fmla="*/ 111 w 142"/>
              <a:gd name="T7" fmla="*/ 72 h 127"/>
              <a:gd name="T8" fmla="*/ 135 w 142"/>
              <a:gd name="T9" fmla="*/ 80 h 127"/>
              <a:gd name="T10" fmla="*/ 121 w 142"/>
              <a:gd name="T11" fmla="*/ 0 h 127"/>
              <a:gd name="T12" fmla="*/ 115 w 142"/>
              <a:gd name="T13" fmla="*/ 2 h 127"/>
              <a:gd name="T14" fmla="*/ 117 w 142"/>
              <a:gd name="T15" fmla="*/ 31 h 127"/>
              <a:gd name="T16" fmla="*/ 117 w 142"/>
              <a:gd name="T17" fmla="*/ 57 h 127"/>
              <a:gd name="T18" fmla="*/ 116 w 142"/>
              <a:gd name="T19" fmla="*/ 60 h 127"/>
              <a:gd name="T20" fmla="*/ 113 w 142"/>
              <a:gd name="T21" fmla="*/ 59 h 127"/>
              <a:gd name="T22" fmla="*/ 100 w 142"/>
              <a:gd name="T23" fmla="*/ 50 h 127"/>
              <a:gd name="T24" fmla="*/ 96 w 142"/>
              <a:gd name="T25" fmla="*/ 72 h 127"/>
              <a:gd name="T26" fmla="*/ 93 w 142"/>
              <a:gd name="T27" fmla="*/ 96 h 127"/>
              <a:gd name="T28" fmla="*/ 92 w 142"/>
              <a:gd name="T29" fmla="*/ 99 h 127"/>
              <a:gd name="T30" fmla="*/ 89 w 142"/>
              <a:gd name="T31" fmla="*/ 98 h 127"/>
              <a:gd name="T32" fmla="*/ 70 w 142"/>
              <a:gd name="T33" fmla="*/ 83 h 127"/>
              <a:gd name="T34" fmla="*/ 51 w 142"/>
              <a:gd name="T35" fmla="*/ 70 h 127"/>
              <a:gd name="T36" fmla="*/ 49 w 142"/>
              <a:gd name="T37" fmla="*/ 86 h 127"/>
              <a:gd name="T38" fmla="*/ 47 w 142"/>
              <a:gd name="T39" fmla="*/ 88 h 127"/>
              <a:gd name="T40" fmla="*/ 45 w 142"/>
              <a:gd name="T41" fmla="*/ 87 h 127"/>
              <a:gd name="T42" fmla="*/ 27 w 142"/>
              <a:gd name="T43" fmla="*/ 69 h 127"/>
              <a:gd name="T44" fmla="*/ 8 w 142"/>
              <a:gd name="T45" fmla="*/ 47 h 127"/>
              <a:gd name="T46" fmla="*/ 2 w 142"/>
              <a:gd name="T47" fmla="*/ 50 h 127"/>
              <a:gd name="T48" fmla="*/ 48 w 142"/>
              <a:gd name="T49" fmla="*/ 116 h 127"/>
              <a:gd name="T50" fmla="*/ 59 w 142"/>
              <a:gd name="T51" fmla="*/ 93 h 127"/>
              <a:gd name="T52" fmla="*/ 61 w 142"/>
              <a:gd name="T53" fmla="*/ 91 h 127"/>
              <a:gd name="T54" fmla="*/ 64 w 142"/>
              <a:gd name="T55" fmla="*/ 92 h 127"/>
              <a:gd name="T56" fmla="*/ 104 w 142"/>
              <a:gd name="T57" fmla="*/ 127 h 1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142" h="127">
                <a:moveTo>
                  <a:pt x="104" y="127"/>
                </a:moveTo>
                <a:cubicBezTo>
                  <a:pt x="107" y="118"/>
                  <a:pt x="117" y="89"/>
                  <a:pt x="108" y="74"/>
                </a:cubicBezTo>
                <a:cubicBezTo>
                  <a:pt x="107" y="73"/>
                  <a:pt x="107" y="72"/>
                  <a:pt x="108" y="71"/>
                </a:cubicBezTo>
                <a:cubicBezTo>
                  <a:pt x="109" y="71"/>
                  <a:pt x="110" y="71"/>
                  <a:pt x="111" y="72"/>
                </a:cubicBezTo>
                <a:cubicBezTo>
                  <a:pt x="115" y="77"/>
                  <a:pt x="128" y="79"/>
                  <a:pt x="135" y="80"/>
                </a:cubicBezTo>
                <a:cubicBezTo>
                  <a:pt x="137" y="69"/>
                  <a:pt x="142" y="18"/>
                  <a:pt x="121" y="0"/>
                </a:cubicBezTo>
                <a:cubicBezTo>
                  <a:pt x="119" y="1"/>
                  <a:pt x="117" y="2"/>
                  <a:pt x="115" y="2"/>
                </a:cubicBezTo>
                <a:cubicBezTo>
                  <a:pt x="123" y="13"/>
                  <a:pt x="120" y="22"/>
                  <a:pt x="117" y="31"/>
                </a:cubicBezTo>
                <a:cubicBezTo>
                  <a:pt x="114" y="40"/>
                  <a:pt x="112" y="47"/>
                  <a:pt x="117" y="57"/>
                </a:cubicBezTo>
                <a:cubicBezTo>
                  <a:pt x="118" y="58"/>
                  <a:pt x="117" y="59"/>
                  <a:pt x="116" y="60"/>
                </a:cubicBezTo>
                <a:cubicBezTo>
                  <a:pt x="115" y="60"/>
                  <a:pt x="114" y="60"/>
                  <a:pt x="113" y="59"/>
                </a:cubicBezTo>
                <a:cubicBezTo>
                  <a:pt x="109" y="54"/>
                  <a:pt x="105" y="51"/>
                  <a:pt x="100" y="50"/>
                </a:cubicBezTo>
                <a:cubicBezTo>
                  <a:pt x="104" y="59"/>
                  <a:pt x="100" y="66"/>
                  <a:pt x="96" y="72"/>
                </a:cubicBezTo>
                <a:cubicBezTo>
                  <a:pt x="92" y="78"/>
                  <a:pt x="88" y="84"/>
                  <a:pt x="93" y="96"/>
                </a:cubicBezTo>
                <a:cubicBezTo>
                  <a:pt x="94" y="97"/>
                  <a:pt x="93" y="98"/>
                  <a:pt x="92" y="99"/>
                </a:cubicBezTo>
                <a:cubicBezTo>
                  <a:pt x="91" y="99"/>
                  <a:pt x="90" y="99"/>
                  <a:pt x="89" y="98"/>
                </a:cubicBezTo>
                <a:cubicBezTo>
                  <a:pt x="84" y="86"/>
                  <a:pt x="77" y="84"/>
                  <a:pt x="70" y="83"/>
                </a:cubicBezTo>
                <a:cubicBezTo>
                  <a:pt x="63" y="81"/>
                  <a:pt x="56" y="79"/>
                  <a:pt x="51" y="70"/>
                </a:cubicBezTo>
                <a:cubicBezTo>
                  <a:pt x="49" y="74"/>
                  <a:pt x="48" y="79"/>
                  <a:pt x="49" y="86"/>
                </a:cubicBezTo>
                <a:cubicBezTo>
                  <a:pt x="49" y="87"/>
                  <a:pt x="48" y="88"/>
                  <a:pt x="47" y="88"/>
                </a:cubicBezTo>
                <a:cubicBezTo>
                  <a:pt x="46" y="88"/>
                  <a:pt x="45" y="88"/>
                  <a:pt x="45" y="87"/>
                </a:cubicBezTo>
                <a:cubicBezTo>
                  <a:pt x="42" y="76"/>
                  <a:pt x="34" y="73"/>
                  <a:pt x="27" y="69"/>
                </a:cubicBezTo>
                <a:cubicBezTo>
                  <a:pt x="18" y="64"/>
                  <a:pt x="9" y="60"/>
                  <a:pt x="8" y="47"/>
                </a:cubicBezTo>
                <a:cubicBezTo>
                  <a:pt x="6" y="48"/>
                  <a:pt x="4" y="49"/>
                  <a:pt x="2" y="50"/>
                </a:cubicBezTo>
                <a:cubicBezTo>
                  <a:pt x="0" y="77"/>
                  <a:pt x="39" y="109"/>
                  <a:pt x="48" y="116"/>
                </a:cubicBezTo>
                <a:cubicBezTo>
                  <a:pt x="52" y="111"/>
                  <a:pt x="60" y="100"/>
                  <a:pt x="59" y="93"/>
                </a:cubicBezTo>
                <a:cubicBezTo>
                  <a:pt x="59" y="92"/>
                  <a:pt x="60" y="91"/>
                  <a:pt x="61" y="91"/>
                </a:cubicBezTo>
                <a:cubicBezTo>
                  <a:pt x="62" y="91"/>
                  <a:pt x="64" y="91"/>
                  <a:pt x="64" y="92"/>
                </a:cubicBezTo>
                <a:cubicBezTo>
                  <a:pt x="67" y="109"/>
                  <a:pt x="96" y="123"/>
                  <a:pt x="104" y="127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997" name="Freeform 288"/>
          <p:cNvSpPr/>
          <p:nvPr/>
        </p:nvSpPr>
        <p:spPr bwMode="auto">
          <a:xfrm>
            <a:off x="6740655" y="3283195"/>
            <a:ext cx="290368" cy="290368"/>
          </a:xfrm>
          <a:custGeom>
            <a:avLst/>
            <a:gdLst>
              <a:gd name="T0" fmla="*/ 14 w 214"/>
              <a:gd name="T1" fmla="*/ 0 h 214"/>
              <a:gd name="T2" fmla="*/ 8 w 214"/>
              <a:gd name="T3" fmla="*/ 8 h 214"/>
              <a:gd name="T4" fmla="*/ 0 w 214"/>
              <a:gd name="T5" fmla="*/ 14 h 214"/>
              <a:gd name="T6" fmla="*/ 214 w 214"/>
              <a:gd name="T7" fmla="*/ 214 h 214"/>
              <a:gd name="T8" fmla="*/ 14 w 214"/>
              <a:gd name="T9" fmla="*/ 0 h 2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14" h="214">
                <a:moveTo>
                  <a:pt x="14" y="0"/>
                </a:moveTo>
                <a:cubicBezTo>
                  <a:pt x="13" y="3"/>
                  <a:pt x="11" y="6"/>
                  <a:pt x="8" y="8"/>
                </a:cubicBezTo>
                <a:cubicBezTo>
                  <a:pt x="6" y="11"/>
                  <a:pt x="3" y="13"/>
                  <a:pt x="0" y="14"/>
                </a:cubicBezTo>
                <a:cubicBezTo>
                  <a:pt x="71" y="131"/>
                  <a:pt x="186" y="199"/>
                  <a:pt x="214" y="214"/>
                </a:cubicBezTo>
                <a:cubicBezTo>
                  <a:pt x="199" y="186"/>
                  <a:pt x="130" y="71"/>
                  <a:pt x="14" y="0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998" name="Freeform 326"/>
          <p:cNvSpPr/>
          <p:nvPr/>
        </p:nvSpPr>
        <p:spPr bwMode="auto">
          <a:xfrm>
            <a:off x="6648918" y="3629403"/>
            <a:ext cx="81366" cy="108490"/>
          </a:xfrm>
          <a:custGeom>
            <a:avLst/>
            <a:gdLst>
              <a:gd name="T0" fmla="*/ 59 w 60"/>
              <a:gd name="T1" fmla="*/ 64 h 80"/>
              <a:gd name="T2" fmla="*/ 14 w 60"/>
              <a:gd name="T3" fmla="*/ 0 h 80"/>
              <a:gd name="T4" fmla="*/ 0 w 60"/>
              <a:gd name="T5" fmla="*/ 4 h 80"/>
              <a:gd name="T6" fmla="*/ 51 w 60"/>
              <a:gd name="T7" fmla="*/ 80 h 80"/>
              <a:gd name="T8" fmla="*/ 59 w 60"/>
              <a:gd name="T9" fmla="*/ 64 h 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0" h="80">
                <a:moveTo>
                  <a:pt x="59" y="64"/>
                </a:moveTo>
                <a:cubicBezTo>
                  <a:pt x="60" y="40"/>
                  <a:pt x="22" y="6"/>
                  <a:pt x="14" y="0"/>
                </a:cubicBezTo>
                <a:cubicBezTo>
                  <a:pt x="10" y="3"/>
                  <a:pt x="4" y="4"/>
                  <a:pt x="0" y="4"/>
                </a:cubicBezTo>
                <a:cubicBezTo>
                  <a:pt x="10" y="14"/>
                  <a:pt x="41" y="51"/>
                  <a:pt x="51" y="80"/>
                </a:cubicBezTo>
                <a:cubicBezTo>
                  <a:pt x="56" y="76"/>
                  <a:pt x="59" y="71"/>
                  <a:pt x="59" y="64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999" name="Freeform 327"/>
          <p:cNvSpPr/>
          <p:nvPr/>
        </p:nvSpPr>
        <p:spPr bwMode="auto">
          <a:xfrm>
            <a:off x="6565158" y="3658918"/>
            <a:ext cx="47065" cy="123646"/>
          </a:xfrm>
          <a:custGeom>
            <a:avLst/>
            <a:gdLst>
              <a:gd name="T0" fmla="*/ 35 w 35"/>
              <a:gd name="T1" fmla="*/ 90 h 91"/>
              <a:gd name="T2" fmla="*/ 17 w 35"/>
              <a:gd name="T3" fmla="*/ 0 h 91"/>
              <a:gd name="T4" fmla="*/ 5 w 35"/>
              <a:gd name="T5" fmla="*/ 7 h 91"/>
              <a:gd name="T6" fmla="*/ 18 w 35"/>
              <a:gd name="T7" fmla="*/ 85 h 91"/>
              <a:gd name="T8" fmla="*/ 35 w 35"/>
              <a:gd name="T9" fmla="*/ 90 h 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5" h="91">
                <a:moveTo>
                  <a:pt x="35" y="90"/>
                </a:moveTo>
                <a:cubicBezTo>
                  <a:pt x="21" y="63"/>
                  <a:pt x="18" y="15"/>
                  <a:pt x="17" y="0"/>
                </a:cubicBezTo>
                <a:cubicBezTo>
                  <a:pt x="14" y="4"/>
                  <a:pt x="10" y="7"/>
                  <a:pt x="5" y="7"/>
                </a:cubicBezTo>
                <a:cubicBezTo>
                  <a:pt x="4" y="17"/>
                  <a:pt x="0" y="68"/>
                  <a:pt x="18" y="85"/>
                </a:cubicBezTo>
                <a:cubicBezTo>
                  <a:pt x="23" y="89"/>
                  <a:pt x="28" y="91"/>
                  <a:pt x="35" y="90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000" name="Freeform 328"/>
          <p:cNvSpPr/>
          <p:nvPr/>
        </p:nvSpPr>
        <p:spPr bwMode="auto">
          <a:xfrm>
            <a:off x="6614616" y="3660514"/>
            <a:ext cx="96524" cy="166722"/>
          </a:xfrm>
          <a:custGeom>
            <a:avLst/>
            <a:gdLst>
              <a:gd name="T0" fmla="*/ 57 w 71"/>
              <a:gd name="T1" fmla="*/ 122 h 123"/>
              <a:gd name="T2" fmla="*/ 63 w 71"/>
              <a:gd name="T3" fmla="*/ 115 h 123"/>
              <a:gd name="T4" fmla="*/ 17 w 71"/>
              <a:gd name="T5" fmla="*/ 0 h 123"/>
              <a:gd name="T6" fmla="*/ 9 w 71"/>
              <a:gd name="T7" fmla="*/ 6 h 123"/>
              <a:gd name="T8" fmla="*/ 0 w 71"/>
              <a:gd name="T9" fmla="*/ 7 h 123"/>
              <a:gd name="T10" fmla="*/ 48 w 71"/>
              <a:gd name="T11" fmla="*/ 121 h 123"/>
              <a:gd name="T12" fmla="*/ 57 w 71"/>
              <a:gd name="T13" fmla="*/ 122 h 1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71" h="123">
                <a:moveTo>
                  <a:pt x="57" y="122"/>
                </a:moveTo>
                <a:cubicBezTo>
                  <a:pt x="60" y="121"/>
                  <a:pt x="62" y="118"/>
                  <a:pt x="63" y="115"/>
                </a:cubicBezTo>
                <a:cubicBezTo>
                  <a:pt x="71" y="89"/>
                  <a:pt x="26" y="15"/>
                  <a:pt x="17" y="0"/>
                </a:cubicBezTo>
                <a:cubicBezTo>
                  <a:pt x="14" y="3"/>
                  <a:pt x="11" y="5"/>
                  <a:pt x="9" y="6"/>
                </a:cubicBezTo>
                <a:cubicBezTo>
                  <a:pt x="7" y="7"/>
                  <a:pt x="3" y="7"/>
                  <a:pt x="0" y="7"/>
                </a:cubicBezTo>
                <a:cubicBezTo>
                  <a:pt x="3" y="24"/>
                  <a:pt x="24" y="109"/>
                  <a:pt x="48" y="121"/>
                </a:cubicBezTo>
                <a:cubicBezTo>
                  <a:pt x="51" y="123"/>
                  <a:pt x="54" y="123"/>
                  <a:pt x="57" y="122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001" name="Freeform 329"/>
          <p:cNvSpPr/>
          <p:nvPr/>
        </p:nvSpPr>
        <p:spPr bwMode="auto">
          <a:xfrm>
            <a:off x="6521284" y="3428380"/>
            <a:ext cx="31111" cy="61424"/>
          </a:xfrm>
          <a:custGeom>
            <a:avLst/>
            <a:gdLst>
              <a:gd name="T0" fmla="*/ 5 w 23"/>
              <a:gd name="T1" fmla="*/ 1 h 45"/>
              <a:gd name="T2" fmla="*/ 2 w 23"/>
              <a:gd name="T3" fmla="*/ 4 h 45"/>
              <a:gd name="T4" fmla="*/ 23 w 23"/>
              <a:gd name="T5" fmla="*/ 45 h 45"/>
              <a:gd name="T6" fmla="*/ 10 w 23"/>
              <a:gd name="T7" fmla="*/ 1 h 45"/>
              <a:gd name="T8" fmla="*/ 5 w 23"/>
              <a:gd name="T9" fmla="*/ 1 h 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3" h="45">
                <a:moveTo>
                  <a:pt x="5" y="1"/>
                </a:moveTo>
                <a:cubicBezTo>
                  <a:pt x="3" y="1"/>
                  <a:pt x="2" y="2"/>
                  <a:pt x="2" y="4"/>
                </a:cubicBezTo>
                <a:cubicBezTo>
                  <a:pt x="0" y="14"/>
                  <a:pt x="15" y="34"/>
                  <a:pt x="23" y="45"/>
                </a:cubicBezTo>
                <a:cubicBezTo>
                  <a:pt x="22" y="31"/>
                  <a:pt x="18" y="6"/>
                  <a:pt x="10" y="1"/>
                </a:cubicBezTo>
                <a:cubicBezTo>
                  <a:pt x="9" y="0"/>
                  <a:pt x="7" y="0"/>
                  <a:pt x="5" y="1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002" name="Freeform 331"/>
          <p:cNvSpPr/>
          <p:nvPr/>
        </p:nvSpPr>
        <p:spPr bwMode="auto">
          <a:xfrm>
            <a:off x="6746239" y="3383707"/>
            <a:ext cx="48660" cy="126038"/>
          </a:xfrm>
          <a:custGeom>
            <a:avLst/>
            <a:gdLst>
              <a:gd name="T0" fmla="*/ 4 w 36"/>
              <a:gd name="T1" fmla="*/ 38 h 93"/>
              <a:gd name="T2" fmla="*/ 36 w 36"/>
              <a:gd name="T3" fmla="*/ 93 h 93"/>
              <a:gd name="T4" fmla="*/ 18 w 36"/>
              <a:gd name="T5" fmla="*/ 26 h 93"/>
              <a:gd name="T6" fmla="*/ 18 w 36"/>
              <a:gd name="T7" fmla="*/ 26 h 93"/>
              <a:gd name="T8" fmla="*/ 0 w 36"/>
              <a:gd name="T9" fmla="*/ 0 h 93"/>
              <a:gd name="T10" fmla="*/ 4 w 36"/>
              <a:gd name="T11" fmla="*/ 38 h 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36" h="93">
                <a:moveTo>
                  <a:pt x="4" y="38"/>
                </a:moveTo>
                <a:cubicBezTo>
                  <a:pt x="11" y="57"/>
                  <a:pt x="28" y="82"/>
                  <a:pt x="36" y="93"/>
                </a:cubicBezTo>
                <a:cubicBezTo>
                  <a:pt x="35" y="79"/>
                  <a:pt x="31" y="47"/>
                  <a:pt x="18" y="26"/>
                </a:cubicBezTo>
                <a:cubicBezTo>
                  <a:pt x="18" y="26"/>
                  <a:pt x="18" y="26"/>
                  <a:pt x="18" y="26"/>
                </a:cubicBezTo>
                <a:cubicBezTo>
                  <a:pt x="12" y="17"/>
                  <a:pt x="6" y="9"/>
                  <a:pt x="0" y="0"/>
                </a:cubicBezTo>
                <a:cubicBezTo>
                  <a:pt x="3" y="13"/>
                  <a:pt x="4" y="26"/>
                  <a:pt x="4" y="38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003" name="Freeform 335"/>
          <p:cNvSpPr/>
          <p:nvPr/>
        </p:nvSpPr>
        <p:spPr bwMode="auto">
          <a:xfrm>
            <a:off x="7485721" y="2680125"/>
            <a:ext cx="159543" cy="124444"/>
          </a:xfrm>
          <a:custGeom>
            <a:avLst/>
            <a:gdLst>
              <a:gd name="T0" fmla="*/ 117 w 118"/>
              <a:gd name="T1" fmla="*/ 2 h 92"/>
              <a:gd name="T2" fmla="*/ 114 w 118"/>
              <a:gd name="T3" fmla="*/ 1 h 92"/>
              <a:gd name="T4" fmla="*/ 13 w 118"/>
              <a:gd name="T5" fmla="*/ 73 h 92"/>
              <a:gd name="T6" fmla="*/ 0 w 118"/>
              <a:gd name="T7" fmla="*/ 85 h 92"/>
              <a:gd name="T8" fmla="*/ 10 w 118"/>
              <a:gd name="T9" fmla="*/ 88 h 92"/>
              <a:gd name="T10" fmla="*/ 14 w 118"/>
              <a:gd name="T11" fmla="*/ 92 h 92"/>
              <a:gd name="T12" fmla="*/ 117 w 118"/>
              <a:gd name="T13" fmla="*/ 9 h 92"/>
              <a:gd name="T14" fmla="*/ 117 w 118"/>
              <a:gd name="T15" fmla="*/ 2 h 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18" h="92">
                <a:moveTo>
                  <a:pt x="117" y="2"/>
                </a:moveTo>
                <a:cubicBezTo>
                  <a:pt x="117" y="2"/>
                  <a:pt x="116" y="1"/>
                  <a:pt x="114" y="1"/>
                </a:cubicBezTo>
                <a:cubicBezTo>
                  <a:pt x="99" y="0"/>
                  <a:pt x="46" y="41"/>
                  <a:pt x="13" y="73"/>
                </a:cubicBezTo>
                <a:cubicBezTo>
                  <a:pt x="10" y="78"/>
                  <a:pt x="5" y="82"/>
                  <a:pt x="0" y="85"/>
                </a:cubicBezTo>
                <a:cubicBezTo>
                  <a:pt x="4" y="86"/>
                  <a:pt x="7" y="86"/>
                  <a:pt x="10" y="88"/>
                </a:cubicBezTo>
                <a:cubicBezTo>
                  <a:pt x="12" y="89"/>
                  <a:pt x="13" y="90"/>
                  <a:pt x="14" y="92"/>
                </a:cubicBezTo>
                <a:cubicBezTo>
                  <a:pt x="62" y="74"/>
                  <a:pt x="110" y="29"/>
                  <a:pt x="117" y="9"/>
                </a:cubicBezTo>
                <a:cubicBezTo>
                  <a:pt x="118" y="7"/>
                  <a:pt x="118" y="4"/>
                  <a:pt x="117" y="2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004" name="Freeform 336"/>
          <p:cNvSpPr/>
          <p:nvPr/>
        </p:nvSpPr>
        <p:spPr bwMode="auto">
          <a:xfrm>
            <a:off x="7485721" y="2829298"/>
            <a:ext cx="159543" cy="122847"/>
          </a:xfrm>
          <a:custGeom>
            <a:avLst/>
            <a:gdLst>
              <a:gd name="T0" fmla="*/ 10 w 118"/>
              <a:gd name="T1" fmla="*/ 4 h 91"/>
              <a:gd name="T2" fmla="*/ 0 w 118"/>
              <a:gd name="T3" fmla="*/ 7 h 91"/>
              <a:gd name="T4" fmla="*/ 13 w 118"/>
              <a:gd name="T5" fmla="*/ 18 h 91"/>
              <a:gd name="T6" fmla="*/ 83 w 118"/>
              <a:gd name="T7" fmla="*/ 76 h 91"/>
              <a:gd name="T8" fmla="*/ 83 w 118"/>
              <a:gd name="T9" fmla="*/ 76 h 91"/>
              <a:gd name="T10" fmla="*/ 83 w 118"/>
              <a:gd name="T11" fmla="*/ 76 h 91"/>
              <a:gd name="T12" fmla="*/ 114 w 118"/>
              <a:gd name="T13" fmla="*/ 91 h 91"/>
              <a:gd name="T14" fmla="*/ 117 w 118"/>
              <a:gd name="T15" fmla="*/ 90 h 91"/>
              <a:gd name="T16" fmla="*/ 117 w 118"/>
              <a:gd name="T17" fmla="*/ 83 h 91"/>
              <a:gd name="T18" fmla="*/ 14 w 118"/>
              <a:gd name="T19" fmla="*/ 0 h 91"/>
              <a:gd name="T20" fmla="*/ 10 w 118"/>
              <a:gd name="T21" fmla="*/ 4 h 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118" h="91">
                <a:moveTo>
                  <a:pt x="10" y="4"/>
                </a:moveTo>
                <a:cubicBezTo>
                  <a:pt x="7" y="6"/>
                  <a:pt x="4" y="6"/>
                  <a:pt x="0" y="7"/>
                </a:cubicBezTo>
                <a:cubicBezTo>
                  <a:pt x="5" y="10"/>
                  <a:pt x="10" y="14"/>
                  <a:pt x="13" y="18"/>
                </a:cubicBezTo>
                <a:cubicBezTo>
                  <a:pt x="33" y="38"/>
                  <a:pt x="61" y="61"/>
                  <a:pt x="83" y="76"/>
                </a:cubicBezTo>
                <a:cubicBezTo>
                  <a:pt x="83" y="76"/>
                  <a:pt x="83" y="76"/>
                  <a:pt x="83" y="76"/>
                </a:cubicBezTo>
                <a:cubicBezTo>
                  <a:pt x="83" y="76"/>
                  <a:pt x="83" y="76"/>
                  <a:pt x="83" y="76"/>
                </a:cubicBezTo>
                <a:cubicBezTo>
                  <a:pt x="97" y="86"/>
                  <a:pt x="108" y="91"/>
                  <a:pt x="114" y="91"/>
                </a:cubicBezTo>
                <a:cubicBezTo>
                  <a:pt x="116" y="91"/>
                  <a:pt x="117" y="90"/>
                  <a:pt x="117" y="90"/>
                </a:cubicBezTo>
                <a:cubicBezTo>
                  <a:pt x="118" y="88"/>
                  <a:pt x="118" y="85"/>
                  <a:pt x="117" y="83"/>
                </a:cubicBezTo>
                <a:cubicBezTo>
                  <a:pt x="110" y="63"/>
                  <a:pt x="62" y="18"/>
                  <a:pt x="14" y="0"/>
                </a:cubicBezTo>
                <a:cubicBezTo>
                  <a:pt x="13" y="2"/>
                  <a:pt x="12" y="3"/>
                  <a:pt x="10" y="4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005" name="Freeform 337"/>
          <p:cNvSpPr/>
          <p:nvPr/>
        </p:nvSpPr>
        <p:spPr bwMode="auto">
          <a:xfrm>
            <a:off x="7350109" y="3192256"/>
            <a:ext cx="170711" cy="193047"/>
          </a:xfrm>
          <a:custGeom>
            <a:avLst/>
            <a:gdLst>
              <a:gd name="T0" fmla="*/ 126 w 126"/>
              <a:gd name="T1" fmla="*/ 103 h 142"/>
              <a:gd name="T2" fmla="*/ 92 w 126"/>
              <a:gd name="T3" fmla="*/ 64 h 142"/>
              <a:gd name="T4" fmla="*/ 90 w 126"/>
              <a:gd name="T5" fmla="*/ 61 h 142"/>
              <a:gd name="T6" fmla="*/ 92 w 126"/>
              <a:gd name="T7" fmla="*/ 59 h 142"/>
              <a:gd name="T8" fmla="*/ 115 w 126"/>
              <a:gd name="T9" fmla="*/ 48 h 142"/>
              <a:gd name="T10" fmla="*/ 49 w 126"/>
              <a:gd name="T11" fmla="*/ 2 h 142"/>
              <a:gd name="T12" fmla="*/ 46 w 126"/>
              <a:gd name="T13" fmla="*/ 8 h 142"/>
              <a:gd name="T14" fmla="*/ 68 w 126"/>
              <a:gd name="T15" fmla="*/ 27 h 142"/>
              <a:gd name="T16" fmla="*/ 86 w 126"/>
              <a:gd name="T17" fmla="*/ 45 h 142"/>
              <a:gd name="T18" fmla="*/ 87 w 126"/>
              <a:gd name="T19" fmla="*/ 47 h 142"/>
              <a:gd name="T20" fmla="*/ 85 w 126"/>
              <a:gd name="T21" fmla="*/ 49 h 142"/>
              <a:gd name="T22" fmla="*/ 69 w 126"/>
              <a:gd name="T23" fmla="*/ 51 h 142"/>
              <a:gd name="T24" fmla="*/ 82 w 126"/>
              <a:gd name="T25" fmla="*/ 70 h 142"/>
              <a:gd name="T26" fmla="*/ 97 w 126"/>
              <a:gd name="T27" fmla="*/ 89 h 142"/>
              <a:gd name="T28" fmla="*/ 98 w 126"/>
              <a:gd name="T29" fmla="*/ 92 h 142"/>
              <a:gd name="T30" fmla="*/ 95 w 126"/>
              <a:gd name="T31" fmla="*/ 93 h 142"/>
              <a:gd name="T32" fmla="*/ 71 w 126"/>
              <a:gd name="T33" fmla="*/ 96 h 142"/>
              <a:gd name="T34" fmla="*/ 49 w 126"/>
              <a:gd name="T35" fmla="*/ 100 h 142"/>
              <a:gd name="T36" fmla="*/ 58 w 126"/>
              <a:gd name="T37" fmla="*/ 113 h 142"/>
              <a:gd name="T38" fmla="*/ 59 w 126"/>
              <a:gd name="T39" fmla="*/ 116 h 142"/>
              <a:gd name="T40" fmla="*/ 56 w 126"/>
              <a:gd name="T41" fmla="*/ 117 h 142"/>
              <a:gd name="T42" fmla="*/ 30 w 126"/>
              <a:gd name="T43" fmla="*/ 117 h 142"/>
              <a:gd name="T44" fmla="*/ 1 w 126"/>
              <a:gd name="T45" fmla="*/ 115 h 142"/>
              <a:gd name="T46" fmla="*/ 0 w 126"/>
              <a:gd name="T47" fmla="*/ 121 h 142"/>
              <a:gd name="T48" fmla="*/ 79 w 126"/>
              <a:gd name="T49" fmla="*/ 135 h 142"/>
              <a:gd name="T50" fmla="*/ 71 w 126"/>
              <a:gd name="T51" fmla="*/ 111 h 142"/>
              <a:gd name="T52" fmla="*/ 70 w 126"/>
              <a:gd name="T53" fmla="*/ 108 h 142"/>
              <a:gd name="T54" fmla="*/ 73 w 126"/>
              <a:gd name="T55" fmla="*/ 107 h 142"/>
              <a:gd name="T56" fmla="*/ 126 w 126"/>
              <a:gd name="T57" fmla="*/ 103 h 1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126" h="142">
                <a:moveTo>
                  <a:pt x="126" y="103"/>
                </a:moveTo>
                <a:cubicBezTo>
                  <a:pt x="122" y="96"/>
                  <a:pt x="108" y="67"/>
                  <a:pt x="92" y="64"/>
                </a:cubicBezTo>
                <a:cubicBezTo>
                  <a:pt x="90" y="63"/>
                  <a:pt x="90" y="62"/>
                  <a:pt x="90" y="61"/>
                </a:cubicBezTo>
                <a:cubicBezTo>
                  <a:pt x="90" y="60"/>
                  <a:pt x="91" y="59"/>
                  <a:pt x="92" y="59"/>
                </a:cubicBezTo>
                <a:cubicBezTo>
                  <a:pt x="99" y="60"/>
                  <a:pt x="110" y="52"/>
                  <a:pt x="115" y="48"/>
                </a:cubicBezTo>
                <a:cubicBezTo>
                  <a:pt x="108" y="39"/>
                  <a:pt x="76" y="0"/>
                  <a:pt x="49" y="2"/>
                </a:cubicBezTo>
                <a:cubicBezTo>
                  <a:pt x="48" y="4"/>
                  <a:pt x="47" y="6"/>
                  <a:pt x="46" y="8"/>
                </a:cubicBezTo>
                <a:cubicBezTo>
                  <a:pt x="59" y="9"/>
                  <a:pt x="64" y="18"/>
                  <a:pt x="68" y="27"/>
                </a:cubicBezTo>
                <a:cubicBezTo>
                  <a:pt x="72" y="34"/>
                  <a:pt x="75" y="42"/>
                  <a:pt x="86" y="45"/>
                </a:cubicBezTo>
                <a:cubicBezTo>
                  <a:pt x="87" y="45"/>
                  <a:pt x="88" y="46"/>
                  <a:pt x="87" y="47"/>
                </a:cubicBezTo>
                <a:cubicBezTo>
                  <a:pt x="87" y="48"/>
                  <a:pt x="86" y="49"/>
                  <a:pt x="85" y="49"/>
                </a:cubicBezTo>
                <a:cubicBezTo>
                  <a:pt x="78" y="48"/>
                  <a:pt x="73" y="49"/>
                  <a:pt x="69" y="51"/>
                </a:cubicBezTo>
                <a:cubicBezTo>
                  <a:pt x="78" y="56"/>
                  <a:pt x="80" y="63"/>
                  <a:pt x="82" y="70"/>
                </a:cubicBezTo>
                <a:cubicBezTo>
                  <a:pt x="83" y="77"/>
                  <a:pt x="85" y="84"/>
                  <a:pt x="97" y="89"/>
                </a:cubicBezTo>
                <a:cubicBezTo>
                  <a:pt x="98" y="90"/>
                  <a:pt x="99" y="91"/>
                  <a:pt x="98" y="92"/>
                </a:cubicBezTo>
                <a:cubicBezTo>
                  <a:pt x="98" y="93"/>
                  <a:pt x="96" y="94"/>
                  <a:pt x="95" y="93"/>
                </a:cubicBezTo>
                <a:cubicBezTo>
                  <a:pt x="83" y="88"/>
                  <a:pt x="77" y="92"/>
                  <a:pt x="71" y="96"/>
                </a:cubicBezTo>
                <a:cubicBezTo>
                  <a:pt x="65" y="100"/>
                  <a:pt x="58" y="104"/>
                  <a:pt x="49" y="100"/>
                </a:cubicBezTo>
                <a:cubicBezTo>
                  <a:pt x="50" y="105"/>
                  <a:pt x="53" y="109"/>
                  <a:pt x="58" y="113"/>
                </a:cubicBezTo>
                <a:cubicBezTo>
                  <a:pt x="59" y="114"/>
                  <a:pt x="59" y="115"/>
                  <a:pt x="59" y="116"/>
                </a:cubicBezTo>
                <a:cubicBezTo>
                  <a:pt x="58" y="117"/>
                  <a:pt x="57" y="117"/>
                  <a:pt x="56" y="117"/>
                </a:cubicBezTo>
                <a:cubicBezTo>
                  <a:pt x="46" y="112"/>
                  <a:pt x="39" y="114"/>
                  <a:pt x="30" y="117"/>
                </a:cubicBezTo>
                <a:cubicBezTo>
                  <a:pt x="21" y="120"/>
                  <a:pt x="12" y="123"/>
                  <a:pt x="1" y="115"/>
                </a:cubicBezTo>
                <a:cubicBezTo>
                  <a:pt x="1" y="117"/>
                  <a:pt x="0" y="119"/>
                  <a:pt x="0" y="121"/>
                </a:cubicBezTo>
                <a:cubicBezTo>
                  <a:pt x="17" y="142"/>
                  <a:pt x="68" y="136"/>
                  <a:pt x="79" y="135"/>
                </a:cubicBezTo>
                <a:cubicBezTo>
                  <a:pt x="78" y="128"/>
                  <a:pt x="76" y="115"/>
                  <a:pt x="71" y="111"/>
                </a:cubicBezTo>
                <a:cubicBezTo>
                  <a:pt x="70" y="110"/>
                  <a:pt x="70" y="109"/>
                  <a:pt x="70" y="108"/>
                </a:cubicBezTo>
                <a:cubicBezTo>
                  <a:pt x="71" y="107"/>
                  <a:pt x="72" y="107"/>
                  <a:pt x="73" y="107"/>
                </a:cubicBezTo>
                <a:cubicBezTo>
                  <a:pt x="88" y="117"/>
                  <a:pt x="118" y="107"/>
                  <a:pt x="126" y="103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006" name="Freeform 342"/>
          <p:cNvSpPr/>
          <p:nvPr/>
        </p:nvSpPr>
        <p:spPr bwMode="auto">
          <a:xfrm>
            <a:off x="6948858" y="2759897"/>
            <a:ext cx="397262" cy="114073"/>
          </a:xfrm>
          <a:custGeom>
            <a:avLst/>
            <a:gdLst>
              <a:gd name="T0" fmla="*/ 0 w 293"/>
              <a:gd name="T1" fmla="*/ 32 h 84"/>
              <a:gd name="T2" fmla="*/ 1 w 293"/>
              <a:gd name="T3" fmla="*/ 42 h 84"/>
              <a:gd name="T4" fmla="*/ 0 w 293"/>
              <a:gd name="T5" fmla="*/ 52 h 84"/>
              <a:gd name="T6" fmla="*/ 293 w 293"/>
              <a:gd name="T7" fmla="*/ 42 h 84"/>
              <a:gd name="T8" fmla="*/ 0 w 293"/>
              <a:gd name="T9" fmla="*/ 32 h 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93" h="84">
                <a:moveTo>
                  <a:pt x="0" y="32"/>
                </a:moveTo>
                <a:cubicBezTo>
                  <a:pt x="1" y="35"/>
                  <a:pt x="1" y="38"/>
                  <a:pt x="1" y="42"/>
                </a:cubicBezTo>
                <a:cubicBezTo>
                  <a:pt x="1" y="45"/>
                  <a:pt x="1" y="49"/>
                  <a:pt x="0" y="52"/>
                </a:cubicBezTo>
                <a:cubicBezTo>
                  <a:pt x="132" y="84"/>
                  <a:pt x="262" y="51"/>
                  <a:pt x="293" y="42"/>
                </a:cubicBezTo>
                <a:cubicBezTo>
                  <a:pt x="262" y="33"/>
                  <a:pt x="132" y="0"/>
                  <a:pt x="0" y="32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007" name="Freeform 380"/>
          <p:cNvSpPr/>
          <p:nvPr/>
        </p:nvSpPr>
        <p:spPr bwMode="auto">
          <a:xfrm>
            <a:off x="7116378" y="3106901"/>
            <a:ext cx="123646" cy="47863"/>
          </a:xfrm>
          <a:custGeom>
            <a:avLst/>
            <a:gdLst>
              <a:gd name="T0" fmla="*/ 85 w 91"/>
              <a:gd name="T1" fmla="*/ 18 h 35"/>
              <a:gd name="T2" fmla="*/ 8 w 91"/>
              <a:gd name="T3" fmla="*/ 5 h 35"/>
              <a:gd name="T4" fmla="*/ 0 w 91"/>
              <a:gd name="T5" fmla="*/ 17 h 35"/>
              <a:gd name="T6" fmla="*/ 90 w 91"/>
              <a:gd name="T7" fmla="*/ 35 h 35"/>
              <a:gd name="T8" fmla="*/ 85 w 91"/>
              <a:gd name="T9" fmla="*/ 18 h 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91" h="35">
                <a:moveTo>
                  <a:pt x="85" y="18"/>
                </a:moveTo>
                <a:cubicBezTo>
                  <a:pt x="68" y="0"/>
                  <a:pt x="18" y="4"/>
                  <a:pt x="8" y="5"/>
                </a:cubicBezTo>
                <a:cubicBezTo>
                  <a:pt x="7" y="10"/>
                  <a:pt x="4" y="14"/>
                  <a:pt x="0" y="17"/>
                </a:cubicBezTo>
                <a:cubicBezTo>
                  <a:pt x="15" y="18"/>
                  <a:pt x="63" y="21"/>
                  <a:pt x="90" y="35"/>
                </a:cubicBezTo>
                <a:cubicBezTo>
                  <a:pt x="91" y="28"/>
                  <a:pt x="89" y="23"/>
                  <a:pt x="85" y="18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008" name="Freeform 381"/>
          <p:cNvSpPr/>
          <p:nvPr/>
        </p:nvSpPr>
        <p:spPr bwMode="auto">
          <a:xfrm>
            <a:off x="7086863" y="3191459"/>
            <a:ext cx="108490" cy="81366"/>
          </a:xfrm>
          <a:custGeom>
            <a:avLst/>
            <a:gdLst>
              <a:gd name="T0" fmla="*/ 80 w 80"/>
              <a:gd name="T1" fmla="*/ 51 h 60"/>
              <a:gd name="T2" fmla="*/ 4 w 80"/>
              <a:gd name="T3" fmla="*/ 0 h 60"/>
              <a:gd name="T4" fmla="*/ 0 w 80"/>
              <a:gd name="T5" fmla="*/ 14 h 60"/>
              <a:gd name="T6" fmla="*/ 65 w 80"/>
              <a:gd name="T7" fmla="*/ 59 h 60"/>
              <a:gd name="T8" fmla="*/ 80 w 80"/>
              <a:gd name="T9" fmla="*/ 51 h 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80" h="60">
                <a:moveTo>
                  <a:pt x="80" y="51"/>
                </a:moveTo>
                <a:cubicBezTo>
                  <a:pt x="51" y="41"/>
                  <a:pt x="14" y="10"/>
                  <a:pt x="4" y="0"/>
                </a:cubicBezTo>
                <a:cubicBezTo>
                  <a:pt x="4" y="4"/>
                  <a:pt x="3" y="9"/>
                  <a:pt x="0" y="14"/>
                </a:cubicBezTo>
                <a:cubicBezTo>
                  <a:pt x="6" y="22"/>
                  <a:pt x="40" y="60"/>
                  <a:pt x="65" y="59"/>
                </a:cubicBezTo>
                <a:cubicBezTo>
                  <a:pt x="71" y="59"/>
                  <a:pt x="76" y="56"/>
                  <a:pt x="80" y="51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009" name="Freeform 382"/>
          <p:cNvSpPr/>
          <p:nvPr/>
        </p:nvSpPr>
        <p:spPr bwMode="auto">
          <a:xfrm>
            <a:off x="7117975" y="3156360"/>
            <a:ext cx="166722" cy="97321"/>
          </a:xfrm>
          <a:custGeom>
            <a:avLst/>
            <a:gdLst>
              <a:gd name="T0" fmla="*/ 122 w 123"/>
              <a:gd name="T1" fmla="*/ 58 h 72"/>
              <a:gd name="T2" fmla="*/ 121 w 123"/>
              <a:gd name="T3" fmla="*/ 49 h 72"/>
              <a:gd name="T4" fmla="*/ 7 w 123"/>
              <a:gd name="T5" fmla="*/ 0 h 72"/>
              <a:gd name="T6" fmla="*/ 6 w 123"/>
              <a:gd name="T7" fmla="*/ 10 h 72"/>
              <a:gd name="T8" fmla="*/ 0 w 123"/>
              <a:gd name="T9" fmla="*/ 18 h 72"/>
              <a:gd name="T10" fmla="*/ 115 w 123"/>
              <a:gd name="T11" fmla="*/ 64 h 72"/>
              <a:gd name="T12" fmla="*/ 122 w 123"/>
              <a:gd name="T13" fmla="*/ 58 h 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23" h="72">
                <a:moveTo>
                  <a:pt x="122" y="58"/>
                </a:moveTo>
                <a:cubicBezTo>
                  <a:pt x="123" y="55"/>
                  <a:pt x="123" y="52"/>
                  <a:pt x="121" y="49"/>
                </a:cubicBezTo>
                <a:cubicBezTo>
                  <a:pt x="109" y="24"/>
                  <a:pt x="24" y="4"/>
                  <a:pt x="7" y="0"/>
                </a:cubicBezTo>
                <a:cubicBezTo>
                  <a:pt x="8" y="4"/>
                  <a:pt x="7" y="8"/>
                  <a:pt x="6" y="10"/>
                </a:cubicBezTo>
                <a:cubicBezTo>
                  <a:pt x="5" y="12"/>
                  <a:pt x="3" y="15"/>
                  <a:pt x="0" y="18"/>
                </a:cubicBezTo>
                <a:cubicBezTo>
                  <a:pt x="15" y="27"/>
                  <a:pt x="89" y="72"/>
                  <a:pt x="115" y="64"/>
                </a:cubicBezTo>
                <a:cubicBezTo>
                  <a:pt x="118" y="63"/>
                  <a:pt x="121" y="61"/>
                  <a:pt x="122" y="58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010" name="Freeform 384"/>
          <p:cNvSpPr/>
          <p:nvPr/>
        </p:nvSpPr>
        <p:spPr bwMode="auto">
          <a:xfrm>
            <a:off x="7009485" y="2694484"/>
            <a:ext cx="123646" cy="55840"/>
          </a:xfrm>
          <a:custGeom>
            <a:avLst/>
            <a:gdLst>
              <a:gd name="T0" fmla="*/ 91 w 91"/>
              <a:gd name="T1" fmla="*/ 0 h 41"/>
              <a:gd name="T2" fmla="*/ 30 w 91"/>
              <a:gd name="T3" fmla="*/ 16 h 41"/>
              <a:gd name="T4" fmla="*/ 30 w 91"/>
              <a:gd name="T5" fmla="*/ 16 h 41"/>
              <a:gd name="T6" fmla="*/ 0 w 91"/>
              <a:gd name="T7" fmla="*/ 41 h 41"/>
              <a:gd name="T8" fmla="*/ 31 w 91"/>
              <a:gd name="T9" fmla="*/ 35 h 41"/>
              <a:gd name="T10" fmla="*/ 31 w 91"/>
              <a:gd name="T11" fmla="*/ 35 h 41"/>
              <a:gd name="T12" fmla="*/ 91 w 91"/>
              <a:gd name="T13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91" h="41">
                <a:moveTo>
                  <a:pt x="91" y="0"/>
                </a:moveTo>
                <a:cubicBezTo>
                  <a:pt x="77" y="2"/>
                  <a:pt x="48" y="8"/>
                  <a:pt x="30" y="16"/>
                </a:cubicBezTo>
                <a:cubicBezTo>
                  <a:pt x="30" y="16"/>
                  <a:pt x="30" y="16"/>
                  <a:pt x="30" y="16"/>
                </a:cubicBezTo>
                <a:cubicBezTo>
                  <a:pt x="21" y="25"/>
                  <a:pt x="11" y="33"/>
                  <a:pt x="0" y="41"/>
                </a:cubicBezTo>
                <a:cubicBezTo>
                  <a:pt x="10" y="38"/>
                  <a:pt x="20" y="36"/>
                  <a:pt x="31" y="35"/>
                </a:cubicBezTo>
                <a:cubicBezTo>
                  <a:pt x="31" y="35"/>
                  <a:pt x="31" y="35"/>
                  <a:pt x="31" y="35"/>
                </a:cubicBezTo>
                <a:cubicBezTo>
                  <a:pt x="55" y="29"/>
                  <a:pt x="80" y="9"/>
                  <a:pt x="91" y="0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011" name="Freeform 385"/>
          <p:cNvSpPr/>
          <p:nvPr/>
        </p:nvSpPr>
        <p:spPr bwMode="auto">
          <a:xfrm>
            <a:off x="7009485" y="2883541"/>
            <a:ext cx="123646" cy="55042"/>
          </a:xfrm>
          <a:custGeom>
            <a:avLst/>
            <a:gdLst>
              <a:gd name="T0" fmla="*/ 30 w 91"/>
              <a:gd name="T1" fmla="*/ 25 h 41"/>
              <a:gd name="T2" fmla="*/ 91 w 91"/>
              <a:gd name="T3" fmla="*/ 41 h 41"/>
              <a:gd name="T4" fmla="*/ 31 w 91"/>
              <a:gd name="T5" fmla="*/ 6 h 41"/>
              <a:gd name="T6" fmla="*/ 31 w 91"/>
              <a:gd name="T7" fmla="*/ 6 h 41"/>
              <a:gd name="T8" fmla="*/ 0 w 91"/>
              <a:gd name="T9" fmla="*/ 0 h 41"/>
              <a:gd name="T10" fmla="*/ 30 w 91"/>
              <a:gd name="T11" fmla="*/ 25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91" h="41">
                <a:moveTo>
                  <a:pt x="30" y="25"/>
                </a:moveTo>
                <a:cubicBezTo>
                  <a:pt x="48" y="33"/>
                  <a:pt x="77" y="39"/>
                  <a:pt x="91" y="41"/>
                </a:cubicBezTo>
                <a:cubicBezTo>
                  <a:pt x="80" y="32"/>
                  <a:pt x="55" y="12"/>
                  <a:pt x="31" y="6"/>
                </a:cubicBezTo>
                <a:cubicBezTo>
                  <a:pt x="31" y="6"/>
                  <a:pt x="31" y="6"/>
                  <a:pt x="31" y="6"/>
                </a:cubicBezTo>
                <a:cubicBezTo>
                  <a:pt x="20" y="4"/>
                  <a:pt x="10" y="3"/>
                  <a:pt x="0" y="0"/>
                </a:cubicBezTo>
                <a:cubicBezTo>
                  <a:pt x="11" y="7"/>
                  <a:pt x="21" y="16"/>
                  <a:pt x="30" y="25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012" name="Freeform 391"/>
          <p:cNvSpPr/>
          <p:nvPr/>
        </p:nvSpPr>
        <p:spPr bwMode="auto">
          <a:xfrm>
            <a:off x="7350109" y="2248563"/>
            <a:ext cx="170711" cy="192248"/>
          </a:xfrm>
          <a:custGeom>
            <a:avLst/>
            <a:gdLst>
              <a:gd name="T0" fmla="*/ 126 w 126"/>
              <a:gd name="T1" fmla="*/ 38 h 142"/>
              <a:gd name="T2" fmla="*/ 73 w 126"/>
              <a:gd name="T3" fmla="*/ 34 h 142"/>
              <a:gd name="T4" fmla="*/ 70 w 126"/>
              <a:gd name="T5" fmla="*/ 34 h 142"/>
              <a:gd name="T6" fmla="*/ 71 w 126"/>
              <a:gd name="T7" fmla="*/ 31 h 142"/>
              <a:gd name="T8" fmla="*/ 79 w 126"/>
              <a:gd name="T9" fmla="*/ 7 h 142"/>
              <a:gd name="T10" fmla="*/ 0 w 126"/>
              <a:gd name="T11" fmla="*/ 21 h 142"/>
              <a:gd name="T12" fmla="*/ 1 w 126"/>
              <a:gd name="T13" fmla="*/ 27 h 142"/>
              <a:gd name="T14" fmla="*/ 30 w 126"/>
              <a:gd name="T15" fmla="*/ 25 h 142"/>
              <a:gd name="T16" fmla="*/ 56 w 126"/>
              <a:gd name="T17" fmla="*/ 25 h 142"/>
              <a:gd name="T18" fmla="*/ 59 w 126"/>
              <a:gd name="T19" fmla="*/ 26 h 142"/>
              <a:gd name="T20" fmla="*/ 58 w 126"/>
              <a:gd name="T21" fmla="*/ 29 h 142"/>
              <a:gd name="T22" fmla="*/ 49 w 126"/>
              <a:gd name="T23" fmla="*/ 41 h 142"/>
              <a:gd name="T24" fmla="*/ 71 w 126"/>
              <a:gd name="T25" fmla="*/ 46 h 142"/>
              <a:gd name="T26" fmla="*/ 95 w 126"/>
              <a:gd name="T27" fmla="*/ 49 h 142"/>
              <a:gd name="T28" fmla="*/ 98 w 126"/>
              <a:gd name="T29" fmla="*/ 50 h 142"/>
              <a:gd name="T30" fmla="*/ 97 w 126"/>
              <a:gd name="T31" fmla="*/ 53 h 142"/>
              <a:gd name="T32" fmla="*/ 82 w 126"/>
              <a:gd name="T33" fmla="*/ 72 h 142"/>
              <a:gd name="T34" fmla="*/ 69 w 126"/>
              <a:gd name="T35" fmla="*/ 91 h 142"/>
              <a:gd name="T36" fmla="*/ 85 w 126"/>
              <a:gd name="T37" fmla="*/ 93 h 142"/>
              <a:gd name="T38" fmla="*/ 87 w 126"/>
              <a:gd name="T39" fmla="*/ 95 h 142"/>
              <a:gd name="T40" fmla="*/ 86 w 126"/>
              <a:gd name="T41" fmla="*/ 97 h 142"/>
              <a:gd name="T42" fmla="*/ 68 w 126"/>
              <a:gd name="T43" fmla="*/ 115 h 142"/>
              <a:gd name="T44" fmla="*/ 46 w 126"/>
              <a:gd name="T45" fmla="*/ 134 h 142"/>
              <a:gd name="T46" fmla="*/ 49 w 126"/>
              <a:gd name="T47" fmla="*/ 140 h 142"/>
              <a:gd name="T48" fmla="*/ 115 w 126"/>
              <a:gd name="T49" fmla="*/ 94 h 142"/>
              <a:gd name="T50" fmla="*/ 92 w 126"/>
              <a:gd name="T51" fmla="*/ 83 h 142"/>
              <a:gd name="T52" fmla="*/ 90 w 126"/>
              <a:gd name="T53" fmla="*/ 81 h 142"/>
              <a:gd name="T54" fmla="*/ 92 w 126"/>
              <a:gd name="T55" fmla="*/ 78 h 142"/>
              <a:gd name="T56" fmla="*/ 126 w 126"/>
              <a:gd name="T57" fmla="*/ 38 h 1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126" h="142">
                <a:moveTo>
                  <a:pt x="126" y="38"/>
                </a:moveTo>
                <a:cubicBezTo>
                  <a:pt x="118" y="35"/>
                  <a:pt x="88" y="25"/>
                  <a:pt x="73" y="34"/>
                </a:cubicBezTo>
                <a:cubicBezTo>
                  <a:pt x="72" y="35"/>
                  <a:pt x="71" y="35"/>
                  <a:pt x="70" y="34"/>
                </a:cubicBezTo>
                <a:cubicBezTo>
                  <a:pt x="70" y="33"/>
                  <a:pt x="70" y="32"/>
                  <a:pt x="71" y="31"/>
                </a:cubicBezTo>
                <a:cubicBezTo>
                  <a:pt x="76" y="26"/>
                  <a:pt x="78" y="14"/>
                  <a:pt x="79" y="7"/>
                </a:cubicBezTo>
                <a:cubicBezTo>
                  <a:pt x="68" y="5"/>
                  <a:pt x="17" y="0"/>
                  <a:pt x="0" y="21"/>
                </a:cubicBezTo>
                <a:cubicBezTo>
                  <a:pt x="0" y="23"/>
                  <a:pt x="1" y="25"/>
                  <a:pt x="1" y="27"/>
                </a:cubicBezTo>
                <a:cubicBezTo>
                  <a:pt x="12" y="19"/>
                  <a:pt x="21" y="22"/>
                  <a:pt x="30" y="25"/>
                </a:cubicBezTo>
                <a:cubicBezTo>
                  <a:pt x="39" y="28"/>
                  <a:pt x="46" y="30"/>
                  <a:pt x="56" y="25"/>
                </a:cubicBezTo>
                <a:cubicBezTo>
                  <a:pt x="57" y="24"/>
                  <a:pt x="58" y="25"/>
                  <a:pt x="59" y="26"/>
                </a:cubicBezTo>
                <a:cubicBezTo>
                  <a:pt x="59" y="27"/>
                  <a:pt x="59" y="28"/>
                  <a:pt x="58" y="29"/>
                </a:cubicBezTo>
                <a:cubicBezTo>
                  <a:pt x="53" y="32"/>
                  <a:pt x="50" y="37"/>
                  <a:pt x="49" y="41"/>
                </a:cubicBezTo>
                <a:cubicBezTo>
                  <a:pt x="58" y="38"/>
                  <a:pt x="65" y="42"/>
                  <a:pt x="71" y="46"/>
                </a:cubicBezTo>
                <a:cubicBezTo>
                  <a:pt x="77" y="50"/>
                  <a:pt x="83" y="54"/>
                  <a:pt x="95" y="49"/>
                </a:cubicBezTo>
                <a:cubicBezTo>
                  <a:pt x="96" y="48"/>
                  <a:pt x="98" y="49"/>
                  <a:pt x="98" y="50"/>
                </a:cubicBezTo>
                <a:cubicBezTo>
                  <a:pt x="98" y="51"/>
                  <a:pt x="98" y="52"/>
                  <a:pt x="97" y="53"/>
                </a:cubicBezTo>
                <a:cubicBezTo>
                  <a:pt x="85" y="58"/>
                  <a:pt x="83" y="65"/>
                  <a:pt x="82" y="72"/>
                </a:cubicBezTo>
                <a:cubicBezTo>
                  <a:pt x="80" y="79"/>
                  <a:pt x="78" y="86"/>
                  <a:pt x="69" y="91"/>
                </a:cubicBezTo>
                <a:cubicBezTo>
                  <a:pt x="73" y="93"/>
                  <a:pt x="78" y="94"/>
                  <a:pt x="85" y="93"/>
                </a:cubicBezTo>
                <a:cubicBezTo>
                  <a:pt x="86" y="93"/>
                  <a:pt x="87" y="94"/>
                  <a:pt x="87" y="95"/>
                </a:cubicBezTo>
                <a:cubicBezTo>
                  <a:pt x="88" y="96"/>
                  <a:pt x="87" y="97"/>
                  <a:pt x="86" y="97"/>
                </a:cubicBezTo>
                <a:cubicBezTo>
                  <a:pt x="75" y="100"/>
                  <a:pt x="72" y="107"/>
                  <a:pt x="68" y="115"/>
                </a:cubicBezTo>
                <a:cubicBezTo>
                  <a:pt x="64" y="124"/>
                  <a:pt x="59" y="133"/>
                  <a:pt x="46" y="134"/>
                </a:cubicBezTo>
                <a:cubicBezTo>
                  <a:pt x="47" y="136"/>
                  <a:pt x="48" y="138"/>
                  <a:pt x="49" y="140"/>
                </a:cubicBezTo>
                <a:cubicBezTo>
                  <a:pt x="76" y="142"/>
                  <a:pt x="108" y="103"/>
                  <a:pt x="115" y="94"/>
                </a:cubicBezTo>
                <a:cubicBezTo>
                  <a:pt x="110" y="90"/>
                  <a:pt x="99" y="82"/>
                  <a:pt x="92" y="83"/>
                </a:cubicBezTo>
                <a:cubicBezTo>
                  <a:pt x="91" y="83"/>
                  <a:pt x="90" y="82"/>
                  <a:pt x="90" y="81"/>
                </a:cubicBezTo>
                <a:cubicBezTo>
                  <a:pt x="90" y="80"/>
                  <a:pt x="90" y="78"/>
                  <a:pt x="92" y="78"/>
                </a:cubicBezTo>
                <a:cubicBezTo>
                  <a:pt x="108" y="75"/>
                  <a:pt x="122" y="46"/>
                  <a:pt x="126" y="38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013" name="Freeform 396"/>
          <p:cNvSpPr/>
          <p:nvPr/>
        </p:nvSpPr>
        <p:spPr bwMode="auto">
          <a:xfrm>
            <a:off x="6740655" y="2058707"/>
            <a:ext cx="290368" cy="291962"/>
          </a:xfrm>
          <a:custGeom>
            <a:avLst/>
            <a:gdLst>
              <a:gd name="T0" fmla="*/ 0 w 214"/>
              <a:gd name="T1" fmla="*/ 201 h 215"/>
              <a:gd name="T2" fmla="*/ 8 w 214"/>
              <a:gd name="T3" fmla="*/ 207 h 215"/>
              <a:gd name="T4" fmla="*/ 14 w 214"/>
              <a:gd name="T5" fmla="*/ 215 h 215"/>
              <a:gd name="T6" fmla="*/ 214 w 214"/>
              <a:gd name="T7" fmla="*/ 0 h 215"/>
              <a:gd name="T8" fmla="*/ 0 w 214"/>
              <a:gd name="T9" fmla="*/ 201 h 2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14" h="215">
                <a:moveTo>
                  <a:pt x="0" y="201"/>
                </a:moveTo>
                <a:cubicBezTo>
                  <a:pt x="3" y="202"/>
                  <a:pt x="6" y="204"/>
                  <a:pt x="8" y="207"/>
                </a:cubicBezTo>
                <a:cubicBezTo>
                  <a:pt x="11" y="209"/>
                  <a:pt x="13" y="212"/>
                  <a:pt x="14" y="215"/>
                </a:cubicBezTo>
                <a:cubicBezTo>
                  <a:pt x="131" y="144"/>
                  <a:pt x="199" y="29"/>
                  <a:pt x="214" y="0"/>
                </a:cubicBezTo>
                <a:cubicBezTo>
                  <a:pt x="186" y="16"/>
                  <a:pt x="71" y="85"/>
                  <a:pt x="0" y="201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014" name="Freeform 435"/>
          <p:cNvSpPr/>
          <p:nvPr/>
        </p:nvSpPr>
        <p:spPr bwMode="auto">
          <a:xfrm>
            <a:off x="7086858" y="2361043"/>
            <a:ext cx="108490" cy="81366"/>
          </a:xfrm>
          <a:custGeom>
            <a:avLst/>
            <a:gdLst>
              <a:gd name="T0" fmla="*/ 65 w 80"/>
              <a:gd name="T1" fmla="*/ 1 h 60"/>
              <a:gd name="T2" fmla="*/ 0 w 80"/>
              <a:gd name="T3" fmla="*/ 46 h 60"/>
              <a:gd name="T4" fmla="*/ 4 w 80"/>
              <a:gd name="T5" fmla="*/ 60 h 60"/>
              <a:gd name="T6" fmla="*/ 80 w 80"/>
              <a:gd name="T7" fmla="*/ 9 h 60"/>
              <a:gd name="T8" fmla="*/ 65 w 80"/>
              <a:gd name="T9" fmla="*/ 1 h 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80" h="60">
                <a:moveTo>
                  <a:pt x="65" y="1"/>
                </a:moveTo>
                <a:cubicBezTo>
                  <a:pt x="40" y="0"/>
                  <a:pt x="6" y="38"/>
                  <a:pt x="0" y="46"/>
                </a:cubicBezTo>
                <a:cubicBezTo>
                  <a:pt x="3" y="50"/>
                  <a:pt x="4" y="55"/>
                  <a:pt x="4" y="60"/>
                </a:cubicBezTo>
                <a:cubicBezTo>
                  <a:pt x="14" y="50"/>
                  <a:pt x="51" y="19"/>
                  <a:pt x="80" y="9"/>
                </a:cubicBezTo>
                <a:cubicBezTo>
                  <a:pt x="76" y="4"/>
                  <a:pt x="71" y="1"/>
                  <a:pt x="65" y="1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015" name="Freeform 436"/>
          <p:cNvSpPr/>
          <p:nvPr/>
        </p:nvSpPr>
        <p:spPr bwMode="auto">
          <a:xfrm>
            <a:off x="7116373" y="2479104"/>
            <a:ext cx="123646" cy="47863"/>
          </a:xfrm>
          <a:custGeom>
            <a:avLst/>
            <a:gdLst>
              <a:gd name="T0" fmla="*/ 90 w 91"/>
              <a:gd name="T1" fmla="*/ 0 h 35"/>
              <a:gd name="T2" fmla="*/ 0 w 91"/>
              <a:gd name="T3" fmla="*/ 18 h 35"/>
              <a:gd name="T4" fmla="*/ 8 w 91"/>
              <a:gd name="T5" fmla="*/ 30 h 35"/>
              <a:gd name="T6" fmla="*/ 85 w 91"/>
              <a:gd name="T7" fmla="*/ 17 h 35"/>
              <a:gd name="T8" fmla="*/ 90 w 91"/>
              <a:gd name="T9" fmla="*/ 0 h 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91" h="35">
                <a:moveTo>
                  <a:pt x="90" y="0"/>
                </a:moveTo>
                <a:cubicBezTo>
                  <a:pt x="63" y="13"/>
                  <a:pt x="15" y="17"/>
                  <a:pt x="0" y="18"/>
                </a:cubicBezTo>
                <a:cubicBezTo>
                  <a:pt x="4" y="21"/>
                  <a:pt x="7" y="25"/>
                  <a:pt x="8" y="30"/>
                </a:cubicBezTo>
                <a:cubicBezTo>
                  <a:pt x="18" y="31"/>
                  <a:pt x="68" y="35"/>
                  <a:pt x="85" y="17"/>
                </a:cubicBezTo>
                <a:cubicBezTo>
                  <a:pt x="89" y="12"/>
                  <a:pt x="91" y="7"/>
                  <a:pt x="90" y="0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016" name="Freeform 437"/>
          <p:cNvSpPr/>
          <p:nvPr/>
        </p:nvSpPr>
        <p:spPr bwMode="auto">
          <a:xfrm>
            <a:off x="7117968" y="2378593"/>
            <a:ext cx="166722" cy="98119"/>
          </a:xfrm>
          <a:custGeom>
            <a:avLst/>
            <a:gdLst>
              <a:gd name="T0" fmla="*/ 122 w 123"/>
              <a:gd name="T1" fmla="*/ 15 h 72"/>
              <a:gd name="T2" fmla="*/ 115 w 123"/>
              <a:gd name="T3" fmla="*/ 9 h 72"/>
              <a:gd name="T4" fmla="*/ 0 w 123"/>
              <a:gd name="T5" fmla="*/ 55 h 72"/>
              <a:gd name="T6" fmla="*/ 6 w 123"/>
              <a:gd name="T7" fmla="*/ 63 h 72"/>
              <a:gd name="T8" fmla="*/ 7 w 123"/>
              <a:gd name="T9" fmla="*/ 72 h 72"/>
              <a:gd name="T10" fmla="*/ 121 w 123"/>
              <a:gd name="T11" fmla="*/ 24 h 72"/>
              <a:gd name="T12" fmla="*/ 122 w 123"/>
              <a:gd name="T13" fmla="*/ 15 h 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23" h="72">
                <a:moveTo>
                  <a:pt x="122" y="15"/>
                </a:moveTo>
                <a:cubicBezTo>
                  <a:pt x="121" y="12"/>
                  <a:pt x="118" y="10"/>
                  <a:pt x="115" y="9"/>
                </a:cubicBezTo>
                <a:cubicBezTo>
                  <a:pt x="89" y="0"/>
                  <a:pt x="15" y="46"/>
                  <a:pt x="0" y="55"/>
                </a:cubicBezTo>
                <a:cubicBezTo>
                  <a:pt x="3" y="58"/>
                  <a:pt x="5" y="61"/>
                  <a:pt x="6" y="63"/>
                </a:cubicBezTo>
                <a:cubicBezTo>
                  <a:pt x="7" y="65"/>
                  <a:pt x="8" y="69"/>
                  <a:pt x="7" y="72"/>
                </a:cubicBezTo>
                <a:cubicBezTo>
                  <a:pt x="24" y="69"/>
                  <a:pt x="109" y="48"/>
                  <a:pt x="121" y="24"/>
                </a:cubicBezTo>
                <a:cubicBezTo>
                  <a:pt x="123" y="21"/>
                  <a:pt x="123" y="18"/>
                  <a:pt x="122" y="15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017" name="Freeform 439"/>
          <p:cNvSpPr/>
          <p:nvPr/>
        </p:nvSpPr>
        <p:spPr bwMode="auto">
          <a:xfrm>
            <a:off x="6746235" y="2124122"/>
            <a:ext cx="48660" cy="126038"/>
          </a:xfrm>
          <a:custGeom>
            <a:avLst/>
            <a:gdLst>
              <a:gd name="T0" fmla="*/ 36 w 36"/>
              <a:gd name="T1" fmla="*/ 0 h 93"/>
              <a:gd name="T2" fmla="*/ 4 w 36"/>
              <a:gd name="T3" fmla="*/ 55 h 93"/>
              <a:gd name="T4" fmla="*/ 4 w 36"/>
              <a:gd name="T5" fmla="*/ 55 h 93"/>
              <a:gd name="T6" fmla="*/ 0 w 36"/>
              <a:gd name="T7" fmla="*/ 93 h 93"/>
              <a:gd name="T8" fmla="*/ 18 w 36"/>
              <a:gd name="T9" fmla="*/ 67 h 93"/>
              <a:gd name="T10" fmla="*/ 18 w 36"/>
              <a:gd name="T11" fmla="*/ 67 h 93"/>
              <a:gd name="T12" fmla="*/ 36 w 36"/>
              <a:gd name="T13" fmla="*/ 0 h 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6" h="93">
                <a:moveTo>
                  <a:pt x="36" y="0"/>
                </a:moveTo>
                <a:cubicBezTo>
                  <a:pt x="28" y="11"/>
                  <a:pt x="11" y="35"/>
                  <a:pt x="4" y="55"/>
                </a:cubicBezTo>
                <a:cubicBezTo>
                  <a:pt x="4" y="55"/>
                  <a:pt x="4" y="55"/>
                  <a:pt x="4" y="55"/>
                </a:cubicBezTo>
                <a:cubicBezTo>
                  <a:pt x="4" y="67"/>
                  <a:pt x="3" y="80"/>
                  <a:pt x="0" y="93"/>
                </a:cubicBezTo>
                <a:cubicBezTo>
                  <a:pt x="6" y="84"/>
                  <a:pt x="12" y="76"/>
                  <a:pt x="18" y="67"/>
                </a:cubicBezTo>
                <a:cubicBezTo>
                  <a:pt x="18" y="67"/>
                  <a:pt x="18" y="67"/>
                  <a:pt x="18" y="67"/>
                </a:cubicBezTo>
                <a:cubicBezTo>
                  <a:pt x="31" y="46"/>
                  <a:pt x="35" y="14"/>
                  <a:pt x="36" y="0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018" name="Freeform 445"/>
          <p:cNvSpPr/>
          <p:nvPr/>
        </p:nvSpPr>
        <p:spPr bwMode="auto">
          <a:xfrm>
            <a:off x="6521278" y="1780308"/>
            <a:ext cx="237719" cy="220169"/>
          </a:xfrm>
          <a:custGeom>
            <a:avLst/>
            <a:gdLst>
              <a:gd name="T0" fmla="*/ 34 w 175"/>
              <a:gd name="T1" fmla="*/ 58 h 162"/>
              <a:gd name="T2" fmla="*/ 11 w 175"/>
              <a:gd name="T3" fmla="*/ 66 h 162"/>
              <a:gd name="T4" fmla="*/ 3 w 175"/>
              <a:gd name="T5" fmla="*/ 97 h 162"/>
              <a:gd name="T6" fmla="*/ 12 w 175"/>
              <a:gd name="T7" fmla="*/ 104 h 162"/>
              <a:gd name="T8" fmla="*/ 19 w 175"/>
              <a:gd name="T9" fmla="*/ 77 h 162"/>
              <a:gd name="T10" fmla="*/ 37 w 175"/>
              <a:gd name="T11" fmla="*/ 70 h 162"/>
              <a:gd name="T12" fmla="*/ 47 w 175"/>
              <a:gd name="T13" fmla="*/ 54 h 162"/>
              <a:gd name="T14" fmla="*/ 69 w 175"/>
              <a:gd name="T15" fmla="*/ 49 h 162"/>
              <a:gd name="T16" fmla="*/ 80 w 175"/>
              <a:gd name="T17" fmla="*/ 36 h 162"/>
              <a:gd name="T18" fmla="*/ 98 w 175"/>
              <a:gd name="T19" fmla="*/ 35 h 162"/>
              <a:gd name="T20" fmla="*/ 115 w 175"/>
              <a:gd name="T21" fmla="*/ 17 h 162"/>
              <a:gd name="T22" fmla="*/ 128 w 175"/>
              <a:gd name="T23" fmla="*/ 16 h 162"/>
              <a:gd name="T24" fmla="*/ 137 w 175"/>
              <a:gd name="T25" fmla="*/ 26 h 162"/>
              <a:gd name="T26" fmla="*/ 135 w 175"/>
              <a:gd name="T27" fmla="*/ 50 h 162"/>
              <a:gd name="T28" fmla="*/ 147 w 175"/>
              <a:gd name="T29" fmla="*/ 64 h 162"/>
              <a:gd name="T30" fmla="*/ 146 w 175"/>
              <a:gd name="T31" fmla="*/ 80 h 162"/>
              <a:gd name="T32" fmla="*/ 158 w 175"/>
              <a:gd name="T33" fmla="*/ 100 h 162"/>
              <a:gd name="T34" fmla="*/ 153 w 175"/>
              <a:gd name="T35" fmla="*/ 118 h 162"/>
              <a:gd name="T36" fmla="*/ 161 w 175"/>
              <a:gd name="T37" fmla="*/ 136 h 162"/>
              <a:gd name="T38" fmla="*/ 147 w 175"/>
              <a:gd name="T39" fmla="*/ 160 h 162"/>
              <a:gd name="T40" fmla="*/ 159 w 175"/>
              <a:gd name="T41" fmla="*/ 162 h 162"/>
              <a:gd name="T42" fmla="*/ 175 w 175"/>
              <a:gd name="T43" fmla="*/ 134 h 162"/>
              <a:gd name="T44" fmla="*/ 164 w 175"/>
              <a:gd name="T45" fmla="*/ 112 h 162"/>
              <a:gd name="T46" fmla="*/ 163 w 175"/>
              <a:gd name="T47" fmla="*/ 110 h 162"/>
              <a:gd name="T48" fmla="*/ 164 w 175"/>
              <a:gd name="T49" fmla="*/ 109 h 162"/>
              <a:gd name="T50" fmla="*/ 171 w 175"/>
              <a:gd name="T51" fmla="*/ 90 h 162"/>
              <a:gd name="T52" fmla="*/ 158 w 175"/>
              <a:gd name="T53" fmla="*/ 75 h 162"/>
              <a:gd name="T54" fmla="*/ 156 w 175"/>
              <a:gd name="T55" fmla="*/ 74 h 162"/>
              <a:gd name="T56" fmla="*/ 157 w 175"/>
              <a:gd name="T57" fmla="*/ 72 h 162"/>
              <a:gd name="T58" fmla="*/ 162 w 175"/>
              <a:gd name="T59" fmla="*/ 54 h 162"/>
              <a:gd name="T60" fmla="*/ 146 w 175"/>
              <a:gd name="T61" fmla="*/ 40 h 162"/>
              <a:gd name="T62" fmla="*/ 145 w 175"/>
              <a:gd name="T63" fmla="*/ 39 h 162"/>
              <a:gd name="T64" fmla="*/ 145 w 175"/>
              <a:gd name="T65" fmla="*/ 37 h 162"/>
              <a:gd name="T66" fmla="*/ 146 w 175"/>
              <a:gd name="T67" fmla="*/ 15 h 162"/>
              <a:gd name="T68" fmla="*/ 133 w 175"/>
              <a:gd name="T69" fmla="*/ 2 h 162"/>
              <a:gd name="T70" fmla="*/ 116 w 175"/>
              <a:gd name="T71" fmla="*/ 3 h 162"/>
              <a:gd name="T72" fmla="*/ 101 w 175"/>
              <a:gd name="T73" fmla="*/ 19 h 162"/>
              <a:gd name="T74" fmla="*/ 99 w 175"/>
              <a:gd name="T75" fmla="*/ 20 h 162"/>
              <a:gd name="T76" fmla="*/ 97 w 175"/>
              <a:gd name="T77" fmla="*/ 20 h 162"/>
              <a:gd name="T78" fmla="*/ 77 w 175"/>
              <a:gd name="T79" fmla="*/ 19 h 162"/>
              <a:gd name="T80" fmla="*/ 68 w 175"/>
              <a:gd name="T81" fmla="*/ 35 h 162"/>
              <a:gd name="T82" fmla="*/ 67 w 175"/>
              <a:gd name="T83" fmla="*/ 37 h 162"/>
              <a:gd name="T84" fmla="*/ 65 w 175"/>
              <a:gd name="T85" fmla="*/ 37 h 162"/>
              <a:gd name="T86" fmla="*/ 45 w 175"/>
              <a:gd name="T87" fmla="*/ 38 h 162"/>
              <a:gd name="T88" fmla="*/ 37 w 175"/>
              <a:gd name="T89" fmla="*/ 56 h 162"/>
              <a:gd name="T90" fmla="*/ 36 w 175"/>
              <a:gd name="T91" fmla="*/ 58 h 162"/>
              <a:gd name="T92" fmla="*/ 34 w 175"/>
              <a:gd name="T93" fmla="*/ 58 h 1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175" h="162">
                <a:moveTo>
                  <a:pt x="34" y="58"/>
                </a:moveTo>
                <a:cubicBezTo>
                  <a:pt x="26" y="57"/>
                  <a:pt x="17" y="60"/>
                  <a:pt x="11" y="66"/>
                </a:cubicBezTo>
                <a:cubicBezTo>
                  <a:pt x="3" y="74"/>
                  <a:pt x="0" y="86"/>
                  <a:pt x="3" y="97"/>
                </a:cubicBezTo>
                <a:cubicBezTo>
                  <a:pt x="7" y="99"/>
                  <a:pt x="10" y="101"/>
                  <a:pt x="12" y="104"/>
                </a:cubicBezTo>
                <a:cubicBezTo>
                  <a:pt x="12" y="94"/>
                  <a:pt x="14" y="84"/>
                  <a:pt x="19" y="77"/>
                </a:cubicBezTo>
                <a:cubicBezTo>
                  <a:pt x="24" y="72"/>
                  <a:pt x="30" y="70"/>
                  <a:pt x="37" y="70"/>
                </a:cubicBezTo>
                <a:cubicBezTo>
                  <a:pt x="40" y="64"/>
                  <a:pt x="43" y="58"/>
                  <a:pt x="47" y="54"/>
                </a:cubicBezTo>
                <a:cubicBezTo>
                  <a:pt x="53" y="49"/>
                  <a:pt x="61" y="47"/>
                  <a:pt x="69" y="49"/>
                </a:cubicBezTo>
                <a:cubicBezTo>
                  <a:pt x="73" y="43"/>
                  <a:pt x="76" y="39"/>
                  <a:pt x="80" y="36"/>
                </a:cubicBezTo>
                <a:cubicBezTo>
                  <a:pt x="86" y="33"/>
                  <a:pt x="92" y="32"/>
                  <a:pt x="98" y="35"/>
                </a:cubicBezTo>
                <a:cubicBezTo>
                  <a:pt x="103" y="26"/>
                  <a:pt x="109" y="20"/>
                  <a:pt x="115" y="17"/>
                </a:cubicBezTo>
                <a:cubicBezTo>
                  <a:pt x="119" y="14"/>
                  <a:pt x="124" y="14"/>
                  <a:pt x="128" y="16"/>
                </a:cubicBezTo>
                <a:cubicBezTo>
                  <a:pt x="132" y="18"/>
                  <a:pt x="135" y="21"/>
                  <a:pt x="137" y="26"/>
                </a:cubicBezTo>
                <a:cubicBezTo>
                  <a:pt x="139" y="32"/>
                  <a:pt x="138" y="40"/>
                  <a:pt x="135" y="50"/>
                </a:cubicBezTo>
                <a:cubicBezTo>
                  <a:pt x="142" y="53"/>
                  <a:pt x="146" y="57"/>
                  <a:pt x="147" y="64"/>
                </a:cubicBezTo>
                <a:cubicBezTo>
                  <a:pt x="148" y="69"/>
                  <a:pt x="148" y="74"/>
                  <a:pt x="146" y="80"/>
                </a:cubicBezTo>
                <a:cubicBezTo>
                  <a:pt x="153" y="85"/>
                  <a:pt x="157" y="92"/>
                  <a:pt x="158" y="100"/>
                </a:cubicBezTo>
                <a:cubicBezTo>
                  <a:pt x="158" y="106"/>
                  <a:pt x="156" y="112"/>
                  <a:pt x="153" y="118"/>
                </a:cubicBezTo>
                <a:cubicBezTo>
                  <a:pt x="159" y="124"/>
                  <a:pt x="162" y="129"/>
                  <a:pt x="161" y="136"/>
                </a:cubicBezTo>
                <a:cubicBezTo>
                  <a:pt x="160" y="144"/>
                  <a:pt x="154" y="153"/>
                  <a:pt x="147" y="160"/>
                </a:cubicBezTo>
                <a:cubicBezTo>
                  <a:pt x="151" y="159"/>
                  <a:pt x="155" y="160"/>
                  <a:pt x="159" y="162"/>
                </a:cubicBezTo>
                <a:cubicBezTo>
                  <a:pt x="168" y="156"/>
                  <a:pt x="175" y="145"/>
                  <a:pt x="175" y="134"/>
                </a:cubicBezTo>
                <a:cubicBezTo>
                  <a:pt x="175" y="125"/>
                  <a:pt x="171" y="117"/>
                  <a:pt x="164" y="112"/>
                </a:cubicBezTo>
                <a:cubicBezTo>
                  <a:pt x="163" y="112"/>
                  <a:pt x="163" y="111"/>
                  <a:pt x="163" y="110"/>
                </a:cubicBezTo>
                <a:cubicBezTo>
                  <a:pt x="163" y="110"/>
                  <a:pt x="163" y="109"/>
                  <a:pt x="164" y="109"/>
                </a:cubicBezTo>
                <a:cubicBezTo>
                  <a:pt x="170" y="104"/>
                  <a:pt x="173" y="97"/>
                  <a:pt x="171" y="90"/>
                </a:cubicBezTo>
                <a:cubicBezTo>
                  <a:pt x="170" y="83"/>
                  <a:pt x="165" y="78"/>
                  <a:pt x="158" y="75"/>
                </a:cubicBezTo>
                <a:cubicBezTo>
                  <a:pt x="157" y="75"/>
                  <a:pt x="156" y="74"/>
                  <a:pt x="156" y="74"/>
                </a:cubicBezTo>
                <a:cubicBezTo>
                  <a:pt x="156" y="73"/>
                  <a:pt x="156" y="72"/>
                  <a:pt x="157" y="72"/>
                </a:cubicBezTo>
                <a:cubicBezTo>
                  <a:pt x="162" y="67"/>
                  <a:pt x="164" y="60"/>
                  <a:pt x="162" y="54"/>
                </a:cubicBezTo>
                <a:cubicBezTo>
                  <a:pt x="160" y="47"/>
                  <a:pt x="154" y="41"/>
                  <a:pt x="146" y="40"/>
                </a:cubicBezTo>
                <a:cubicBezTo>
                  <a:pt x="146" y="40"/>
                  <a:pt x="145" y="40"/>
                  <a:pt x="145" y="39"/>
                </a:cubicBezTo>
                <a:cubicBezTo>
                  <a:pt x="144" y="39"/>
                  <a:pt x="144" y="38"/>
                  <a:pt x="145" y="37"/>
                </a:cubicBezTo>
                <a:cubicBezTo>
                  <a:pt x="148" y="29"/>
                  <a:pt x="148" y="22"/>
                  <a:pt x="146" y="15"/>
                </a:cubicBezTo>
                <a:cubicBezTo>
                  <a:pt x="144" y="9"/>
                  <a:pt x="139" y="5"/>
                  <a:pt x="133" y="2"/>
                </a:cubicBezTo>
                <a:cubicBezTo>
                  <a:pt x="128" y="0"/>
                  <a:pt x="121" y="0"/>
                  <a:pt x="116" y="3"/>
                </a:cubicBezTo>
                <a:cubicBezTo>
                  <a:pt x="109" y="5"/>
                  <a:pt x="104" y="11"/>
                  <a:pt x="101" y="19"/>
                </a:cubicBezTo>
                <a:cubicBezTo>
                  <a:pt x="101" y="20"/>
                  <a:pt x="100" y="20"/>
                  <a:pt x="99" y="20"/>
                </a:cubicBezTo>
                <a:cubicBezTo>
                  <a:pt x="99" y="21"/>
                  <a:pt x="98" y="21"/>
                  <a:pt x="97" y="20"/>
                </a:cubicBezTo>
                <a:cubicBezTo>
                  <a:pt x="91" y="16"/>
                  <a:pt x="83" y="15"/>
                  <a:pt x="77" y="19"/>
                </a:cubicBezTo>
                <a:cubicBezTo>
                  <a:pt x="71" y="22"/>
                  <a:pt x="68" y="28"/>
                  <a:pt x="68" y="35"/>
                </a:cubicBezTo>
                <a:cubicBezTo>
                  <a:pt x="68" y="35"/>
                  <a:pt x="68" y="36"/>
                  <a:pt x="67" y="37"/>
                </a:cubicBezTo>
                <a:cubicBezTo>
                  <a:pt x="66" y="37"/>
                  <a:pt x="65" y="37"/>
                  <a:pt x="65" y="37"/>
                </a:cubicBezTo>
                <a:cubicBezTo>
                  <a:pt x="58" y="33"/>
                  <a:pt x="50" y="34"/>
                  <a:pt x="45" y="38"/>
                </a:cubicBezTo>
                <a:cubicBezTo>
                  <a:pt x="39" y="42"/>
                  <a:pt x="36" y="48"/>
                  <a:pt x="37" y="56"/>
                </a:cubicBezTo>
                <a:cubicBezTo>
                  <a:pt x="37" y="57"/>
                  <a:pt x="37" y="57"/>
                  <a:pt x="36" y="58"/>
                </a:cubicBezTo>
                <a:cubicBezTo>
                  <a:pt x="36" y="58"/>
                  <a:pt x="35" y="59"/>
                  <a:pt x="34" y="58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019" name="Freeform 454"/>
          <p:cNvSpPr/>
          <p:nvPr/>
        </p:nvSpPr>
        <p:spPr bwMode="auto">
          <a:xfrm>
            <a:off x="6460653" y="1729255"/>
            <a:ext cx="122050" cy="109287"/>
          </a:xfrm>
          <a:custGeom>
            <a:avLst/>
            <a:gdLst>
              <a:gd name="T0" fmla="*/ 65 w 90"/>
              <a:gd name="T1" fmla="*/ 7 h 81"/>
              <a:gd name="T2" fmla="*/ 19 w 90"/>
              <a:gd name="T3" fmla="*/ 13 h 81"/>
              <a:gd name="T4" fmla="*/ 6 w 90"/>
              <a:gd name="T5" fmla="*/ 59 h 81"/>
              <a:gd name="T6" fmla="*/ 41 w 90"/>
              <a:gd name="T7" fmla="*/ 79 h 81"/>
              <a:gd name="T8" fmla="*/ 60 w 90"/>
              <a:gd name="T9" fmla="*/ 62 h 81"/>
              <a:gd name="T10" fmla="*/ 51 w 90"/>
              <a:gd name="T11" fmla="*/ 45 h 81"/>
              <a:gd name="T12" fmla="*/ 34 w 90"/>
              <a:gd name="T13" fmla="*/ 49 h 81"/>
              <a:gd name="T14" fmla="*/ 37 w 90"/>
              <a:gd name="T15" fmla="*/ 64 h 81"/>
              <a:gd name="T16" fmla="*/ 37 w 90"/>
              <a:gd name="T17" fmla="*/ 67 h 81"/>
              <a:gd name="T18" fmla="*/ 35 w 90"/>
              <a:gd name="T19" fmla="*/ 68 h 81"/>
              <a:gd name="T20" fmla="*/ 19 w 90"/>
              <a:gd name="T21" fmla="*/ 38 h 81"/>
              <a:gd name="T22" fmla="*/ 53 w 90"/>
              <a:gd name="T23" fmla="*/ 17 h 81"/>
              <a:gd name="T24" fmla="*/ 81 w 90"/>
              <a:gd name="T25" fmla="*/ 52 h 81"/>
              <a:gd name="T26" fmla="*/ 90 w 90"/>
              <a:gd name="T27" fmla="*/ 49 h 81"/>
              <a:gd name="T28" fmla="*/ 65 w 90"/>
              <a:gd name="T29" fmla="*/ 7 h 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90" h="81">
                <a:moveTo>
                  <a:pt x="65" y="7"/>
                </a:moveTo>
                <a:cubicBezTo>
                  <a:pt x="50" y="0"/>
                  <a:pt x="33" y="2"/>
                  <a:pt x="19" y="13"/>
                </a:cubicBezTo>
                <a:cubicBezTo>
                  <a:pt x="5" y="24"/>
                  <a:pt x="0" y="43"/>
                  <a:pt x="6" y="59"/>
                </a:cubicBezTo>
                <a:cubicBezTo>
                  <a:pt x="12" y="73"/>
                  <a:pt x="25" y="81"/>
                  <a:pt x="41" y="79"/>
                </a:cubicBezTo>
                <a:cubicBezTo>
                  <a:pt x="52" y="78"/>
                  <a:pt x="58" y="70"/>
                  <a:pt x="60" y="62"/>
                </a:cubicBezTo>
                <a:cubicBezTo>
                  <a:pt x="61" y="54"/>
                  <a:pt x="58" y="48"/>
                  <a:pt x="51" y="45"/>
                </a:cubicBezTo>
                <a:cubicBezTo>
                  <a:pt x="43" y="41"/>
                  <a:pt x="37" y="44"/>
                  <a:pt x="34" y="49"/>
                </a:cubicBezTo>
                <a:cubicBezTo>
                  <a:pt x="31" y="53"/>
                  <a:pt x="31" y="60"/>
                  <a:pt x="37" y="64"/>
                </a:cubicBezTo>
                <a:cubicBezTo>
                  <a:pt x="38" y="65"/>
                  <a:pt x="38" y="66"/>
                  <a:pt x="37" y="67"/>
                </a:cubicBezTo>
                <a:cubicBezTo>
                  <a:pt x="37" y="68"/>
                  <a:pt x="36" y="69"/>
                  <a:pt x="35" y="68"/>
                </a:cubicBezTo>
                <a:cubicBezTo>
                  <a:pt x="20" y="64"/>
                  <a:pt x="16" y="49"/>
                  <a:pt x="19" y="38"/>
                </a:cubicBezTo>
                <a:cubicBezTo>
                  <a:pt x="23" y="24"/>
                  <a:pt x="36" y="13"/>
                  <a:pt x="53" y="17"/>
                </a:cubicBezTo>
                <a:cubicBezTo>
                  <a:pt x="71" y="21"/>
                  <a:pt x="81" y="39"/>
                  <a:pt x="81" y="52"/>
                </a:cubicBezTo>
                <a:cubicBezTo>
                  <a:pt x="84" y="51"/>
                  <a:pt x="87" y="50"/>
                  <a:pt x="90" y="49"/>
                </a:cubicBezTo>
                <a:cubicBezTo>
                  <a:pt x="90" y="32"/>
                  <a:pt x="80" y="15"/>
                  <a:pt x="65" y="7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020" name="Freeform 455"/>
          <p:cNvSpPr/>
          <p:nvPr/>
        </p:nvSpPr>
        <p:spPr bwMode="auto">
          <a:xfrm>
            <a:off x="5966868" y="1729255"/>
            <a:ext cx="122050" cy="109287"/>
          </a:xfrm>
          <a:custGeom>
            <a:avLst/>
            <a:gdLst>
              <a:gd name="T0" fmla="*/ 25 w 90"/>
              <a:gd name="T1" fmla="*/ 7 h 81"/>
              <a:gd name="T2" fmla="*/ 0 w 90"/>
              <a:gd name="T3" fmla="*/ 49 h 81"/>
              <a:gd name="T4" fmla="*/ 9 w 90"/>
              <a:gd name="T5" fmla="*/ 52 h 81"/>
              <a:gd name="T6" fmla="*/ 37 w 90"/>
              <a:gd name="T7" fmla="*/ 17 h 81"/>
              <a:gd name="T8" fmla="*/ 71 w 90"/>
              <a:gd name="T9" fmla="*/ 38 h 81"/>
              <a:gd name="T10" fmla="*/ 55 w 90"/>
              <a:gd name="T11" fmla="*/ 68 h 81"/>
              <a:gd name="T12" fmla="*/ 53 w 90"/>
              <a:gd name="T13" fmla="*/ 67 h 81"/>
              <a:gd name="T14" fmla="*/ 53 w 90"/>
              <a:gd name="T15" fmla="*/ 64 h 81"/>
              <a:gd name="T16" fmla="*/ 56 w 90"/>
              <a:gd name="T17" fmla="*/ 49 h 81"/>
              <a:gd name="T18" fmla="*/ 39 w 90"/>
              <a:gd name="T19" fmla="*/ 45 h 81"/>
              <a:gd name="T20" fmla="*/ 30 w 90"/>
              <a:gd name="T21" fmla="*/ 62 h 81"/>
              <a:gd name="T22" fmla="*/ 49 w 90"/>
              <a:gd name="T23" fmla="*/ 79 h 81"/>
              <a:gd name="T24" fmla="*/ 84 w 90"/>
              <a:gd name="T25" fmla="*/ 59 h 81"/>
              <a:gd name="T26" fmla="*/ 71 w 90"/>
              <a:gd name="T27" fmla="*/ 13 h 81"/>
              <a:gd name="T28" fmla="*/ 25 w 90"/>
              <a:gd name="T29" fmla="*/ 7 h 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90" h="81">
                <a:moveTo>
                  <a:pt x="25" y="7"/>
                </a:moveTo>
                <a:cubicBezTo>
                  <a:pt x="10" y="15"/>
                  <a:pt x="0" y="32"/>
                  <a:pt x="0" y="49"/>
                </a:cubicBezTo>
                <a:cubicBezTo>
                  <a:pt x="3" y="50"/>
                  <a:pt x="6" y="51"/>
                  <a:pt x="9" y="52"/>
                </a:cubicBezTo>
                <a:cubicBezTo>
                  <a:pt x="9" y="39"/>
                  <a:pt x="19" y="21"/>
                  <a:pt x="37" y="17"/>
                </a:cubicBezTo>
                <a:cubicBezTo>
                  <a:pt x="54" y="13"/>
                  <a:pt x="67" y="24"/>
                  <a:pt x="71" y="38"/>
                </a:cubicBezTo>
                <a:cubicBezTo>
                  <a:pt x="74" y="49"/>
                  <a:pt x="70" y="64"/>
                  <a:pt x="55" y="68"/>
                </a:cubicBezTo>
                <a:cubicBezTo>
                  <a:pt x="54" y="69"/>
                  <a:pt x="53" y="68"/>
                  <a:pt x="53" y="67"/>
                </a:cubicBezTo>
                <a:cubicBezTo>
                  <a:pt x="52" y="66"/>
                  <a:pt x="52" y="65"/>
                  <a:pt x="53" y="64"/>
                </a:cubicBezTo>
                <a:cubicBezTo>
                  <a:pt x="59" y="60"/>
                  <a:pt x="59" y="53"/>
                  <a:pt x="56" y="49"/>
                </a:cubicBezTo>
                <a:cubicBezTo>
                  <a:pt x="53" y="44"/>
                  <a:pt x="47" y="41"/>
                  <a:pt x="39" y="45"/>
                </a:cubicBezTo>
                <a:cubicBezTo>
                  <a:pt x="32" y="48"/>
                  <a:pt x="29" y="54"/>
                  <a:pt x="30" y="62"/>
                </a:cubicBezTo>
                <a:cubicBezTo>
                  <a:pt x="32" y="70"/>
                  <a:pt x="38" y="78"/>
                  <a:pt x="49" y="79"/>
                </a:cubicBezTo>
                <a:cubicBezTo>
                  <a:pt x="65" y="81"/>
                  <a:pt x="78" y="73"/>
                  <a:pt x="84" y="59"/>
                </a:cubicBezTo>
                <a:cubicBezTo>
                  <a:pt x="90" y="43"/>
                  <a:pt x="85" y="24"/>
                  <a:pt x="71" y="13"/>
                </a:cubicBezTo>
                <a:cubicBezTo>
                  <a:pt x="57" y="2"/>
                  <a:pt x="40" y="0"/>
                  <a:pt x="25" y="7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021" name="Freeform 456"/>
          <p:cNvSpPr/>
          <p:nvPr/>
        </p:nvSpPr>
        <p:spPr bwMode="auto">
          <a:xfrm>
            <a:off x="6540425" y="1967770"/>
            <a:ext cx="132420" cy="100512"/>
          </a:xfrm>
          <a:custGeom>
            <a:avLst/>
            <a:gdLst>
              <a:gd name="T0" fmla="*/ 96 w 98"/>
              <a:gd name="T1" fmla="*/ 49 h 74"/>
              <a:gd name="T2" fmla="*/ 94 w 98"/>
              <a:gd name="T3" fmla="*/ 33 h 74"/>
              <a:gd name="T4" fmla="*/ 75 w 98"/>
              <a:gd name="T5" fmla="*/ 29 h 74"/>
              <a:gd name="T6" fmla="*/ 72 w 98"/>
              <a:gd name="T7" fmla="*/ 29 h 74"/>
              <a:gd name="T8" fmla="*/ 71 w 98"/>
              <a:gd name="T9" fmla="*/ 27 h 74"/>
              <a:gd name="T10" fmla="*/ 72 w 98"/>
              <a:gd name="T11" fmla="*/ 13 h 74"/>
              <a:gd name="T12" fmla="*/ 62 w 98"/>
              <a:gd name="T13" fmla="*/ 2 h 74"/>
              <a:gd name="T14" fmla="*/ 48 w 98"/>
              <a:gd name="T15" fmla="*/ 3 h 74"/>
              <a:gd name="T16" fmla="*/ 39 w 98"/>
              <a:gd name="T17" fmla="*/ 13 h 74"/>
              <a:gd name="T18" fmla="*/ 37 w 98"/>
              <a:gd name="T19" fmla="*/ 14 h 74"/>
              <a:gd name="T20" fmla="*/ 34 w 98"/>
              <a:gd name="T21" fmla="*/ 13 h 74"/>
              <a:gd name="T22" fmla="*/ 18 w 98"/>
              <a:gd name="T23" fmla="*/ 2 h 74"/>
              <a:gd name="T24" fmla="*/ 5 w 98"/>
              <a:gd name="T25" fmla="*/ 11 h 74"/>
              <a:gd name="T26" fmla="*/ 5 w 98"/>
              <a:gd name="T27" fmla="*/ 44 h 74"/>
              <a:gd name="T28" fmla="*/ 12 w 98"/>
              <a:gd name="T29" fmla="*/ 53 h 74"/>
              <a:gd name="T30" fmla="*/ 11 w 98"/>
              <a:gd name="T31" fmla="*/ 16 h 74"/>
              <a:gd name="T32" fmla="*/ 19 w 98"/>
              <a:gd name="T33" fmla="*/ 12 h 74"/>
              <a:gd name="T34" fmla="*/ 26 w 98"/>
              <a:gd name="T35" fmla="*/ 14 h 74"/>
              <a:gd name="T36" fmla="*/ 30 w 98"/>
              <a:gd name="T37" fmla="*/ 49 h 74"/>
              <a:gd name="T38" fmla="*/ 48 w 98"/>
              <a:gd name="T39" fmla="*/ 15 h 74"/>
              <a:gd name="T40" fmla="*/ 57 w 98"/>
              <a:gd name="T41" fmla="*/ 15 h 74"/>
              <a:gd name="T42" fmla="*/ 63 w 98"/>
              <a:gd name="T43" fmla="*/ 21 h 74"/>
              <a:gd name="T44" fmla="*/ 52 w 98"/>
              <a:gd name="T45" fmla="*/ 58 h 74"/>
              <a:gd name="T46" fmla="*/ 78 w 98"/>
              <a:gd name="T47" fmla="*/ 37 h 74"/>
              <a:gd name="T48" fmla="*/ 86 w 98"/>
              <a:gd name="T49" fmla="*/ 39 h 74"/>
              <a:gd name="T50" fmla="*/ 86 w 98"/>
              <a:gd name="T51" fmla="*/ 40 h 74"/>
              <a:gd name="T52" fmla="*/ 88 w 98"/>
              <a:gd name="T53" fmla="*/ 48 h 74"/>
              <a:gd name="T54" fmla="*/ 62 w 98"/>
              <a:gd name="T55" fmla="*/ 74 h 74"/>
              <a:gd name="T56" fmla="*/ 73 w 98"/>
              <a:gd name="T57" fmla="*/ 72 h 74"/>
              <a:gd name="T58" fmla="*/ 96 w 98"/>
              <a:gd name="T59" fmla="*/ 49 h 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98" h="74">
                <a:moveTo>
                  <a:pt x="96" y="49"/>
                </a:moveTo>
                <a:cubicBezTo>
                  <a:pt x="98" y="43"/>
                  <a:pt x="97" y="37"/>
                  <a:pt x="94" y="33"/>
                </a:cubicBezTo>
                <a:cubicBezTo>
                  <a:pt x="88" y="26"/>
                  <a:pt x="78" y="27"/>
                  <a:pt x="75" y="29"/>
                </a:cubicBezTo>
                <a:cubicBezTo>
                  <a:pt x="74" y="30"/>
                  <a:pt x="73" y="30"/>
                  <a:pt x="72" y="29"/>
                </a:cubicBezTo>
                <a:cubicBezTo>
                  <a:pt x="71" y="28"/>
                  <a:pt x="71" y="27"/>
                  <a:pt x="71" y="27"/>
                </a:cubicBezTo>
                <a:cubicBezTo>
                  <a:pt x="74" y="22"/>
                  <a:pt x="74" y="17"/>
                  <a:pt x="72" y="13"/>
                </a:cubicBezTo>
                <a:cubicBezTo>
                  <a:pt x="70" y="7"/>
                  <a:pt x="66" y="4"/>
                  <a:pt x="62" y="2"/>
                </a:cubicBezTo>
                <a:cubicBezTo>
                  <a:pt x="59" y="1"/>
                  <a:pt x="53" y="0"/>
                  <a:pt x="48" y="3"/>
                </a:cubicBezTo>
                <a:cubicBezTo>
                  <a:pt x="44" y="5"/>
                  <a:pt x="40" y="8"/>
                  <a:pt x="39" y="13"/>
                </a:cubicBezTo>
                <a:cubicBezTo>
                  <a:pt x="38" y="14"/>
                  <a:pt x="37" y="14"/>
                  <a:pt x="37" y="14"/>
                </a:cubicBezTo>
                <a:cubicBezTo>
                  <a:pt x="36" y="14"/>
                  <a:pt x="35" y="14"/>
                  <a:pt x="34" y="13"/>
                </a:cubicBezTo>
                <a:cubicBezTo>
                  <a:pt x="34" y="9"/>
                  <a:pt x="28" y="1"/>
                  <a:pt x="18" y="2"/>
                </a:cubicBezTo>
                <a:cubicBezTo>
                  <a:pt x="13" y="2"/>
                  <a:pt x="8" y="6"/>
                  <a:pt x="5" y="11"/>
                </a:cubicBezTo>
                <a:cubicBezTo>
                  <a:pt x="0" y="21"/>
                  <a:pt x="0" y="33"/>
                  <a:pt x="5" y="44"/>
                </a:cubicBezTo>
                <a:cubicBezTo>
                  <a:pt x="8" y="47"/>
                  <a:pt x="10" y="50"/>
                  <a:pt x="12" y="53"/>
                </a:cubicBezTo>
                <a:cubicBezTo>
                  <a:pt x="9" y="39"/>
                  <a:pt x="7" y="23"/>
                  <a:pt x="11" y="16"/>
                </a:cubicBezTo>
                <a:cubicBezTo>
                  <a:pt x="13" y="14"/>
                  <a:pt x="16" y="12"/>
                  <a:pt x="19" y="12"/>
                </a:cubicBezTo>
                <a:cubicBezTo>
                  <a:pt x="22" y="12"/>
                  <a:pt x="24" y="13"/>
                  <a:pt x="26" y="14"/>
                </a:cubicBezTo>
                <a:cubicBezTo>
                  <a:pt x="32" y="20"/>
                  <a:pt x="32" y="35"/>
                  <a:pt x="30" y="49"/>
                </a:cubicBezTo>
                <a:cubicBezTo>
                  <a:pt x="35" y="34"/>
                  <a:pt x="41" y="20"/>
                  <a:pt x="48" y="15"/>
                </a:cubicBezTo>
                <a:cubicBezTo>
                  <a:pt x="51" y="14"/>
                  <a:pt x="54" y="14"/>
                  <a:pt x="57" y="15"/>
                </a:cubicBezTo>
                <a:cubicBezTo>
                  <a:pt x="60" y="16"/>
                  <a:pt x="62" y="18"/>
                  <a:pt x="63" y="21"/>
                </a:cubicBezTo>
                <a:cubicBezTo>
                  <a:pt x="65" y="29"/>
                  <a:pt x="59" y="44"/>
                  <a:pt x="52" y="58"/>
                </a:cubicBezTo>
                <a:cubicBezTo>
                  <a:pt x="60" y="48"/>
                  <a:pt x="70" y="38"/>
                  <a:pt x="78" y="37"/>
                </a:cubicBezTo>
                <a:cubicBezTo>
                  <a:pt x="81" y="36"/>
                  <a:pt x="84" y="37"/>
                  <a:pt x="86" y="39"/>
                </a:cubicBezTo>
                <a:cubicBezTo>
                  <a:pt x="86" y="40"/>
                  <a:pt x="86" y="40"/>
                  <a:pt x="86" y="40"/>
                </a:cubicBezTo>
                <a:cubicBezTo>
                  <a:pt x="88" y="42"/>
                  <a:pt x="89" y="45"/>
                  <a:pt x="88" y="48"/>
                </a:cubicBezTo>
                <a:cubicBezTo>
                  <a:pt x="87" y="56"/>
                  <a:pt x="74" y="66"/>
                  <a:pt x="62" y="74"/>
                </a:cubicBezTo>
                <a:cubicBezTo>
                  <a:pt x="66" y="73"/>
                  <a:pt x="69" y="73"/>
                  <a:pt x="73" y="72"/>
                </a:cubicBezTo>
                <a:cubicBezTo>
                  <a:pt x="85" y="68"/>
                  <a:pt x="94" y="59"/>
                  <a:pt x="96" y="49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022" name="Freeform 457"/>
          <p:cNvSpPr/>
          <p:nvPr/>
        </p:nvSpPr>
        <p:spPr bwMode="auto">
          <a:xfrm>
            <a:off x="6304301" y="1754781"/>
            <a:ext cx="152364" cy="193845"/>
          </a:xfrm>
          <a:custGeom>
            <a:avLst/>
            <a:gdLst>
              <a:gd name="T0" fmla="*/ 77 w 112"/>
              <a:gd name="T1" fmla="*/ 4 h 143"/>
              <a:gd name="T2" fmla="*/ 28 w 112"/>
              <a:gd name="T3" fmla="*/ 15 h 143"/>
              <a:gd name="T4" fmla="*/ 0 w 112"/>
              <a:gd name="T5" fmla="*/ 74 h 143"/>
              <a:gd name="T6" fmla="*/ 6 w 112"/>
              <a:gd name="T7" fmla="*/ 143 h 143"/>
              <a:gd name="T8" fmla="*/ 20 w 112"/>
              <a:gd name="T9" fmla="*/ 103 h 143"/>
              <a:gd name="T10" fmla="*/ 39 w 112"/>
              <a:gd name="T11" fmla="*/ 27 h 143"/>
              <a:gd name="T12" fmla="*/ 78 w 112"/>
              <a:gd name="T13" fmla="*/ 15 h 143"/>
              <a:gd name="T14" fmla="*/ 102 w 112"/>
              <a:gd name="T15" fmla="*/ 44 h 143"/>
              <a:gd name="T16" fmla="*/ 85 w 112"/>
              <a:gd name="T17" fmla="*/ 72 h 143"/>
              <a:gd name="T18" fmla="*/ 83 w 112"/>
              <a:gd name="T19" fmla="*/ 71 h 143"/>
              <a:gd name="T20" fmla="*/ 84 w 112"/>
              <a:gd name="T21" fmla="*/ 68 h 143"/>
              <a:gd name="T22" fmla="*/ 87 w 112"/>
              <a:gd name="T23" fmla="*/ 57 h 143"/>
              <a:gd name="T24" fmla="*/ 74 w 112"/>
              <a:gd name="T25" fmla="*/ 48 h 143"/>
              <a:gd name="T26" fmla="*/ 65 w 112"/>
              <a:gd name="T27" fmla="*/ 52 h 143"/>
              <a:gd name="T28" fmla="*/ 60 w 112"/>
              <a:gd name="T29" fmla="*/ 65 h 143"/>
              <a:gd name="T30" fmla="*/ 67 w 112"/>
              <a:gd name="T31" fmla="*/ 75 h 143"/>
              <a:gd name="T32" fmla="*/ 86 w 112"/>
              <a:gd name="T33" fmla="*/ 79 h 143"/>
              <a:gd name="T34" fmla="*/ 112 w 112"/>
              <a:gd name="T35" fmla="*/ 45 h 143"/>
              <a:gd name="T36" fmla="*/ 77 w 112"/>
              <a:gd name="T37" fmla="*/ 4 h 1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12" h="143">
                <a:moveTo>
                  <a:pt x="77" y="4"/>
                </a:moveTo>
                <a:cubicBezTo>
                  <a:pt x="59" y="0"/>
                  <a:pt x="42" y="4"/>
                  <a:pt x="28" y="15"/>
                </a:cubicBezTo>
                <a:cubicBezTo>
                  <a:pt x="9" y="30"/>
                  <a:pt x="0" y="55"/>
                  <a:pt x="0" y="74"/>
                </a:cubicBezTo>
                <a:cubicBezTo>
                  <a:pt x="3" y="94"/>
                  <a:pt x="5" y="118"/>
                  <a:pt x="6" y="143"/>
                </a:cubicBezTo>
                <a:cubicBezTo>
                  <a:pt x="10" y="130"/>
                  <a:pt x="15" y="116"/>
                  <a:pt x="20" y="103"/>
                </a:cubicBezTo>
                <a:cubicBezTo>
                  <a:pt x="15" y="74"/>
                  <a:pt x="22" y="44"/>
                  <a:pt x="39" y="27"/>
                </a:cubicBezTo>
                <a:cubicBezTo>
                  <a:pt x="50" y="16"/>
                  <a:pt x="63" y="12"/>
                  <a:pt x="78" y="15"/>
                </a:cubicBezTo>
                <a:cubicBezTo>
                  <a:pt x="95" y="18"/>
                  <a:pt x="102" y="33"/>
                  <a:pt x="102" y="44"/>
                </a:cubicBezTo>
                <a:cubicBezTo>
                  <a:pt x="103" y="57"/>
                  <a:pt x="96" y="69"/>
                  <a:pt x="85" y="72"/>
                </a:cubicBezTo>
                <a:cubicBezTo>
                  <a:pt x="84" y="72"/>
                  <a:pt x="83" y="72"/>
                  <a:pt x="83" y="71"/>
                </a:cubicBezTo>
                <a:cubicBezTo>
                  <a:pt x="82" y="70"/>
                  <a:pt x="83" y="69"/>
                  <a:pt x="84" y="68"/>
                </a:cubicBezTo>
                <a:cubicBezTo>
                  <a:pt x="87" y="66"/>
                  <a:pt x="88" y="61"/>
                  <a:pt x="87" y="57"/>
                </a:cubicBezTo>
                <a:cubicBezTo>
                  <a:pt x="86" y="53"/>
                  <a:pt x="82" y="48"/>
                  <a:pt x="74" y="48"/>
                </a:cubicBezTo>
                <a:cubicBezTo>
                  <a:pt x="69" y="48"/>
                  <a:pt x="66" y="50"/>
                  <a:pt x="65" y="52"/>
                </a:cubicBezTo>
                <a:cubicBezTo>
                  <a:pt x="62" y="55"/>
                  <a:pt x="60" y="60"/>
                  <a:pt x="60" y="65"/>
                </a:cubicBezTo>
                <a:cubicBezTo>
                  <a:pt x="61" y="69"/>
                  <a:pt x="63" y="73"/>
                  <a:pt x="67" y="75"/>
                </a:cubicBezTo>
                <a:cubicBezTo>
                  <a:pt x="72" y="79"/>
                  <a:pt x="79" y="80"/>
                  <a:pt x="86" y="79"/>
                </a:cubicBezTo>
                <a:cubicBezTo>
                  <a:pt x="103" y="76"/>
                  <a:pt x="111" y="60"/>
                  <a:pt x="112" y="45"/>
                </a:cubicBezTo>
                <a:cubicBezTo>
                  <a:pt x="112" y="29"/>
                  <a:pt x="103" y="9"/>
                  <a:pt x="77" y="4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023" name="Freeform 458"/>
          <p:cNvSpPr/>
          <p:nvPr/>
        </p:nvSpPr>
        <p:spPr bwMode="auto">
          <a:xfrm>
            <a:off x="6092906" y="1754781"/>
            <a:ext cx="151565" cy="195439"/>
          </a:xfrm>
          <a:custGeom>
            <a:avLst/>
            <a:gdLst>
              <a:gd name="T0" fmla="*/ 35 w 112"/>
              <a:gd name="T1" fmla="*/ 4 h 144"/>
              <a:gd name="T2" fmla="*/ 0 w 112"/>
              <a:gd name="T3" fmla="*/ 45 h 144"/>
              <a:gd name="T4" fmla="*/ 26 w 112"/>
              <a:gd name="T5" fmla="*/ 79 h 144"/>
              <a:gd name="T6" fmla="*/ 45 w 112"/>
              <a:gd name="T7" fmla="*/ 75 h 144"/>
              <a:gd name="T8" fmla="*/ 52 w 112"/>
              <a:gd name="T9" fmla="*/ 65 h 144"/>
              <a:gd name="T10" fmla="*/ 47 w 112"/>
              <a:gd name="T11" fmla="*/ 52 h 144"/>
              <a:gd name="T12" fmla="*/ 38 w 112"/>
              <a:gd name="T13" fmla="*/ 48 h 144"/>
              <a:gd name="T14" fmla="*/ 25 w 112"/>
              <a:gd name="T15" fmla="*/ 57 h 144"/>
              <a:gd name="T16" fmla="*/ 28 w 112"/>
              <a:gd name="T17" fmla="*/ 68 h 144"/>
              <a:gd name="T18" fmla="*/ 29 w 112"/>
              <a:gd name="T19" fmla="*/ 71 h 144"/>
              <a:gd name="T20" fmla="*/ 27 w 112"/>
              <a:gd name="T21" fmla="*/ 72 h 144"/>
              <a:gd name="T22" fmla="*/ 10 w 112"/>
              <a:gd name="T23" fmla="*/ 44 h 144"/>
              <a:gd name="T24" fmla="*/ 34 w 112"/>
              <a:gd name="T25" fmla="*/ 15 h 144"/>
              <a:gd name="T26" fmla="*/ 73 w 112"/>
              <a:gd name="T27" fmla="*/ 27 h 144"/>
              <a:gd name="T28" fmla="*/ 92 w 112"/>
              <a:gd name="T29" fmla="*/ 103 h 144"/>
              <a:gd name="T30" fmla="*/ 106 w 112"/>
              <a:gd name="T31" fmla="*/ 144 h 144"/>
              <a:gd name="T32" fmla="*/ 112 w 112"/>
              <a:gd name="T33" fmla="*/ 75 h 144"/>
              <a:gd name="T34" fmla="*/ 112 w 112"/>
              <a:gd name="T35" fmla="*/ 75 h 144"/>
              <a:gd name="T36" fmla="*/ 84 w 112"/>
              <a:gd name="T37" fmla="*/ 15 h 144"/>
              <a:gd name="T38" fmla="*/ 35 w 112"/>
              <a:gd name="T39" fmla="*/ 4 h 1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112" h="144">
                <a:moveTo>
                  <a:pt x="35" y="4"/>
                </a:moveTo>
                <a:cubicBezTo>
                  <a:pt x="9" y="9"/>
                  <a:pt x="0" y="29"/>
                  <a:pt x="0" y="45"/>
                </a:cubicBezTo>
                <a:cubicBezTo>
                  <a:pt x="1" y="60"/>
                  <a:pt x="9" y="76"/>
                  <a:pt x="26" y="79"/>
                </a:cubicBezTo>
                <a:cubicBezTo>
                  <a:pt x="33" y="80"/>
                  <a:pt x="40" y="79"/>
                  <a:pt x="45" y="75"/>
                </a:cubicBezTo>
                <a:cubicBezTo>
                  <a:pt x="49" y="73"/>
                  <a:pt x="51" y="69"/>
                  <a:pt x="52" y="65"/>
                </a:cubicBezTo>
                <a:cubicBezTo>
                  <a:pt x="52" y="60"/>
                  <a:pt x="50" y="55"/>
                  <a:pt x="47" y="52"/>
                </a:cubicBezTo>
                <a:cubicBezTo>
                  <a:pt x="46" y="50"/>
                  <a:pt x="43" y="48"/>
                  <a:pt x="38" y="48"/>
                </a:cubicBezTo>
                <a:cubicBezTo>
                  <a:pt x="30" y="48"/>
                  <a:pt x="26" y="53"/>
                  <a:pt x="25" y="57"/>
                </a:cubicBezTo>
                <a:cubicBezTo>
                  <a:pt x="24" y="61"/>
                  <a:pt x="25" y="66"/>
                  <a:pt x="28" y="68"/>
                </a:cubicBezTo>
                <a:cubicBezTo>
                  <a:pt x="29" y="69"/>
                  <a:pt x="30" y="70"/>
                  <a:pt x="29" y="71"/>
                </a:cubicBezTo>
                <a:cubicBezTo>
                  <a:pt x="29" y="72"/>
                  <a:pt x="28" y="72"/>
                  <a:pt x="27" y="72"/>
                </a:cubicBezTo>
                <a:cubicBezTo>
                  <a:pt x="16" y="69"/>
                  <a:pt x="9" y="57"/>
                  <a:pt x="10" y="44"/>
                </a:cubicBezTo>
                <a:cubicBezTo>
                  <a:pt x="10" y="33"/>
                  <a:pt x="17" y="18"/>
                  <a:pt x="34" y="15"/>
                </a:cubicBezTo>
                <a:cubicBezTo>
                  <a:pt x="49" y="12"/>
                  <a:pt x="62" y="16"/>
                  <a:pt x="73" y="27"/>
                </a:cubicBezTo>
                <a:cubicBezTo>
                  <a:pt x="90" y="44"/>
                  <a:pt x="97" y="74"/>
                  <a:pt x="92" y="103"/>
                </a:cubicBezTo>
                <a:cubicBezTo>
                  <a:pt x="97" y="116"/>
                  <a:pt x="102" y="130"/>
                  <a:pt x="106" y="144"/>
                </a:cubicBezTo>
                <a:cubicBezTo>
                  <a:pt x="107" y="119"/>
                  <a:pt x="110" y="96"/>
                  <a:pt x="112" y="75"/>
                </a:cubicBezTo>
                <a:cubicBezTo>
                  <a:pt x="112" y="75"/>
                  <a:pt x="112" y="75"/>
                  <a:pt x="112" y="75"/>
                </a:cubicBezTo>
                <a:cubicBezTo>
                  <a:pt x="112" y="56"/>
                  <a:pt x="103" y="30"/>
                  <a:pt x="84" y="15"/>
                </a:cubicBezTo>
                <a:cubicBezTo>
                  <a:pt x="70" y="4"/>
                  <a:pt x="53" y="0"/>
                  <a:pt x="35" y="4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024" name="Freeform 461"/>
          <p:cNvSpPr/>
          <p:nvPr/>
        </p:nvSpPr>
        <p:spPr bwMode="auto">
          <a:xfrm>
            <a:off x="6239685" y="2146459"/>
            <a:ext cx="70199" cy="59030"/>
          </a:xfrm>
          <a:custGeom>
            <a:avLst/>
            <a:gdLst>
              <a:gd name="T0" fmla="*/ 26 w 52"/>
              <a:gd name="T1" fmla="*/ 0 h 43"/>
              <a:gd name="T2" fmla="*/ 0 w 52"/>
              <a:gd name="T3" fmla="*/ 18 h 43"/>
              <a:gd name="T4" fmla="*/ 2 w 52"/>
              <a:gd name="T5" fmla="*/ 43 h 43"/>
              <a:gd name="T6" fmla="*/ 26 w 52"/>
              <a:gd name="T7" fmla="*/ 37 h 43"/>
              <a:gd name="T8" fmla="*/ 50 w 52"/>
              <a:gd name="T9" fmla="*/ 43 h 43"/>
              <a:gd name="T10" fmla="*/ 52 w 52"/>
              <a:gd name="T11" fmla="*/ 18 h 43"/>
              <a:gd name="T12" fmla="*/ 26 w 52"/>
              <a:gd name="T13" fmla="*/ 0 h 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2" h="43">
                <a:moveTo>
                  <a:pt x="26" y="0"/>
                </a:moveTo>
                <a:cubicBezTo>
                  <a:pt x="13" y="0"/>
                  <a:pt x="3" y="9"/>
                  <a:pt x="0" y="18"/>
                </a:cubicBezTo>
                <a:cubicBezTo>
                  <a:pt x="1" y="26"/>
                  <a:pt x="2" y="34"/>
                  <a:pt x="2" y="43"/>
                </a:cubicBezTo>
                <a:cubicBezTo>
                  <a:pt x="8" y="39"/>
                  <a:pt x="17" y="37"/>
                  <a:pt x="26" y="37"/>
                </a:cubicBezTo>
                <a:cubicBezTo>
                  <a:pt x="35" y="37"/>
                  <a:pt x="44" y="39"/>
                  <a:pt x="50" y="43"/>
                </a:cubicBezTo>
                <a:cubicBezTo>
                  <a:pt x="50" y="34"/>
                  <a:pt x="51" y="26"/>
                  <a:pt x="52" y="18"/>
                </a:cubicBezTo>
                <a:cubicBezTo>
                  <a:pt x="49" y="9"/>
                  <a:pt x="39" y="0"/>
                  <a:pt x="26" y="0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025" name="Freeform 464"/>
          <p:cNvSpPr/>
          <p:nvPr/>
        </p:nvSpPr>
        <p:spPr bwMode="auto">
          <a:xfrm>
            <a:off x="5790574" y="1780308"/>
            <a:ext cx="236921" cy="220169"/>
          </a:xfrm>
          <a:custGeom>
            <a:avLst/>
            <a:gdLst>
              <a:gd name="T0" fmla="*/ 11 w 175"/>
              <a:gd name="T1" fmla="*/ 112 h 162"/>
              <a:gd name="T2" fmla="*/ 0 w 175"/>
              <a:gd name="T3" fmla="*/ 134 h 162"/>
              <a:gd name="T4" fmla="*/ 16 w 175"/>
              <a:gd name="T5" fmla="*/ 162 h 162"/>
              <a:gd name="T6" fmla="*/ 28 w 175"/>
              <a:gd name="T7" fmla="*/ 160 h 162"/>
              <a:gd name="T8" fmla="*/ 14 w 175"/>
              <a:gd name="T9" fmla="*/ 136 h 162"/>
              <a:gd name="T10" fmla="*/ 22 w 175"/>
              <a:gd name="T11" fmla="*/ 118 h 162"/>
              <a:gd name="T12" fmla="*/ 17 w 175"/>
              <a:gd name="T13" fmla="*/ 100 h 162"/>
              <a:gd name="T14" fmla="*/ 29 w 175"/>
              <a:gd name="T15" fmla="*/ 80 h 162"/>
              <a:gd name="T16" fmla="*/ 28 w 175"/>
              <a:gd name="T17" fmla="*/ 64 h 162"/>
              <a:gd name="T18" fmla="*/ 40 w 175"/>
              <a:gd name="T19" fmla="*/ 50 h 162"/>
              <a:gd name="T20" fmla="*/ 38 w 175"/>
              <a:gd name="T21" fmla="*/ 26 h 162"/>
              <a:gd name="T22" fmla="*/ 47 w 175"/>
              <a:gd name="T23" fmla="*/ 16 h 162"/>
              <a:gd name="T24" fmla="*/ 60 w 175"/>
              <a:gd name="T25" fmla="*/ 17 h 162"/>
              <a:gd name="T26" fmla="*/ 77 w 175"/>
              <a:gd name="T27" fmla="*/ 35 h 162"/>
              <a:gd name="T28" fmla="*/ 95 w 175"/>
              <a:gd name="T29" fmla="*/ 36 h 162"/>
              <a:gd name="T30" fmla="*/ 106 w 175"/>
              <a:gd name="T31" fmla="*/ 49 h 162"/>
              <a:gd name="T32" fmla="*/ 128 w 175"/>
              <a:gd name="T33" fmla="*/ 54 h 162"/>
              <a:gd name="T34" fmla="*/ 138 w 175"/>
              <a:gd name="T35" fmla="*/ 70 h 162"/>
              <a:gd name="T36" fmla="*/ 156 w 175"/>
              <a:gd name="T37" fmla="*/ 77 h 162"/>
              <a:gd name="T38" fmla="*/ 163 w 175"/>
              <a:gd name="T39" fmla="*/ 104 h 162"/>
              <a:gd name="T40" fmla="*/ 172 w 175"/>
              <a:gd name="T41" fmla="*/ 97 h 162"/>
              <a:gd name="T42" fmla="*/ 164 w 175"/>
              <a:gd name="T43" fmla="*/ 66 h 162"/>
              <a:gd name="T44" fmla="*/ 141 w 175"/>
              <a:gd name="T45" fmla="*/ 58 h 162"/>
              <a:gd name="T46" fmla="*/ 139 w 175"/>
              <a:gd name="T47" fmla="*/ 58 h 162"/>
              <a:gd name="T48" fmla="*/ 138 w 175"/>
              <a:gd name="T49" fmla="*/ 56 h 162"/>
              <a:gd name="T50" fmla="*/ 130 w 175"/>
              <a:gd name="T51" fmla="*/ 38 h 162"/>
              <a:gd name="T52" fmla="*/ 110 w 175"/>
              <a:gd name="T53" fmla="*/ 37 h 162"/>
              <a:gd name="T54" fmla="*/ 108 w 175"/>
              <a:gd name="T55" fmla="*/ 37 h 162"/>
              <a:gd name="T56" fmla="*/ 107 w 175"/>
              <a:gd name="T57" fmla="*/ 35 h 162"/>
              <a:gd name="T58" fmla="*/ 98 w 175"/>
              <a:gd name="T59" fmla="*/ 19 h 162"/>
              <a:gd name="T60" fmla="*/ 78 w 175"/>
              <a:gd name="T61" fmla="*/ 20 h 162"/>
              <a:gd name="T62" fmla="*/ 76 w 175"/>
              <a:gd name="T63" fmla="*/ 20 h 162"/>
              <a:gd name="T64" fmla="*/ 74 w 175"/>
              <a:gd name="T65" fmla="*/ 19 h 162"/>
              <a:gd name="T66" fmla="*/ 59 w 175"/>
              <a:gd name="T67" fmla="*/ 3 h 162"/>
              <a:gd name="T68" fmla="*/ 42 w 175"/>
              <a:gd name="T69" fmla="*/ 2 h 162"/>
              <a:gd name="T70" fmla="*/ 29 w 175"/>
              <a:gd name="T71" fmla="*/ 15 h 162"/>
              <a:gd name="T72" fmla="*/ 30 w 175"/>
              <a:gd name="T73" fmla="*/ 37 h 162"/>
              <a:gd name="T74" fmla="*/ 30 w 175"/>
              <a:gd name="T75" fmla="*/ 39 h 162"/>
              <a:gd name="T76" fmla="*/ 29 w 175"/>
              <a:gd name="T77" fmla="*/ 40 h 162"/>
              <a:gd name="T78" fmla="*/ 13 w 175"/>
              <a:gd name="T79" fmla="*/ 54 h 162"/>
              <a:gd name="T80" fmla="*/ 18 w 175"/>
              <a:gd name="T81" fmla="*/ 72 h 162"/>
              <a:gd name="T82" fmla="*/ 19 w 175"/>
              <a:gd name="T83" fmla="*/ 74 h 162"/>
              <a:gd name="T84" fmla="*/ 17 w 175"/>
              <a:gd name="T85" fmla="*/ 75 h 162"/>
              <a:gd name="T86" fmla="*/ 4 w 175"/>
              <a:gd name="T87" fmla="*/ 90 h 162"/>
              <a:gd name="T88" fmla="*/ 11 w 175"/>
              <a:gd name="T89" fmla="*/ 109 h 162"/>
              <a:gd name="T90" fmla="*/ 12 w 175"/>
              <a:gd name="T91" fmla="*/ 110 h 162"/>
              <a:gd name="T92" fmla="*/ 11 w 175"/>
              <a:gd name="T93" fmla="*/ 112 h 1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175" h="162">
                <a:moveTo>
                  <a:pt x="11" y="112"/>
                </a:moveTo>
                <a:cubicBezTo>
                  <a:pt x="4" y="117"/>
                  <a:pt x="0" y="125"/>
                  <a:pt x="0" y="134"/>
                </a:cubicBezTo>
                <a:cubicBezTo>
                  <a:pt x="0" y="145"/>
                  <a:pt x="7" y="156"/>
                  <a:pt x="16" y="162"/>
                </a:cubicBezTo>
                <a:cubicBezTo>
                  <a:pt x="20" y="160"/>
                  <a:pt x="24" y="159"/>
                  <a:pt x="28" y="160"/>
                </a:cubicBezTo>
                <a:cubicBezTo>
                  <a:pt x="21" y="153"/>
                  <a:pt x="15" y="144"/>
                  <a:pt x="14" y="136"/>
                </a:cubicBezTo>
                <a:cubicBezTo>
                  <a:pt x="13" y="129"/>
                  <a:pt x="16" y="123"/>
                  <a:pt x="22" y="118"/>
                </a:cubicBezTo>
                <a:cubicBezTo>
                  <a:pt x="19" y="112"/>
                  <a:pt x="17" y="106"/>
                  <a:pt x="17" y="100"/>
                </a:cubicBezTo>
                <a:cubicBezTo>
                  <a:pt x="18" y="92"/>
                  <a:pt x="22" y="85"/>
                  <a:pt x="29" y="80"/>
                </a:cubicBezTo>
                <a:cubicBezTo>
                  <a:pt x="27" y="74"/>
                  <a:pt x="27" y="69"/>
                  <a:pt x="28" y="64"/>
                </a:cubicBezTo>
                <a:cubicBezTo>
                  <a:pt x="29" y="57"/>
                  <a:pt x="33" y="53"/>
                  <a:pt x="40" y="50"/>
                </a:cubicBezTo>
                <a:cubicBezTo>
                  <a:pt x="37" y="40"/>
                  <a:pt x="36" y="32"/>
                  <a:pt x="38" y="26"/>
                </a:cubicBezTo>
                <a:cubicBezTo>
                  <a:pt x="40" y="21"/>
                  <a:pt x="43" y="18"/>
                  <a:pt x="47" y="16"/>
                </a:cubicBezTo>
                <a:cubicBezTo>
                  <a:pt x="52" y="14"/>
                  <a:pt x="56" y="14"/>
                  <a:pt x="60" y="17"/>
                </a:cubicBezTo>
                <a:cubicBezTo>
                  <a:pt x="66" y="20"/>
                  <a:pt x="72" y="26"/>
                  <a:pt x="77" y="35"/>
                </a:cubicBezTo>
                <a:cubicBezTo>
                  <a:pt x="83" y="32"/>
                  <a:pt x="89" y="33"/>
                  <a:pt x="95" y="36"/>
                </a:cubicBezTo>
                <a:cubicBezTo>
                  <a:pt x="99" y="39"/>
                  <a:pt x="102" y="43"/>
                  <a:pt x="106" y="49"/>
                </a:cubicBezTo>
                <a:cubicBezTo>
                  <a:pt x="114" y="47"/>
                  <a:pt x="122" y="49"/>
                  <a:pt x="128" y="54"/>
                </a:cubicBezTo>
                <a:cubicBezTo>
                  <a:pt x="132" y="58"/>
                  <a:pt x="135" y="64"/>
                  <a:pt x="138" y="70"/>
                </a:cubicBezTo>
                <a:cubicBezTo>
                  <a:pt x="145" y="70"/>
                  <a:pt x="151" y="72"/>
                  <a:pt x="156" y="77"/>
                </a:cubicBezTo>
                <a:cubicBezTo>
                  <a:pt x="161" y="84"/>
                  <a:pt x="163" y="94"/>
                  <a:pt x="163" y="104"/>
                </a:cubicBezTo>
                <a:cubicBezTo>
                  <a:pt x="165" y="101"/>
                  <a:pt x="168" y="99"/>
                  <a:pt x="172" y="97"/>
                </a:cubicBezTo>
                <a:cubicBezTo>
                  <a:pt x="175" y="86"/>
                  <a:pt x="172" y="74"/>
                  <a:pt x="164" y="66"/>
                </a:cubicBezTo>
                <a:cubicBezTo>
                  <a:pt x="158" y="60"/>
                  <a:pt x="149" y="57"/>
                  <a:pt x="141" y="58"/>
                </a:cubicBezTo>
                <a:cubicBezTo>
                  <a:pt x="140" y="59"/>
                  <a:pt x="139" y="58"/>
                  <a:pt x="139" y="58"/>
                </a:cubicBezTo>
                <a:cubicBezTo>
                  <a:pt x="138" y="57"/>
                  <a:pt x="138" y="57"/>
                  <a:pt x="138" y="56"/>
                </a:cubicBezTo>
                <a:cubicBezTo>
                  <a:pt x="139" y="48"/>
                  <a:pt x="136" y="42"/>
                  <a:pt x="130" y="38"/>
                </a:cubicBezTo>
                <a:cubicBezTo>
                  <a:pt x="125" y="34"/>
                  <a:pt x="117" y="33"/>
                  <a:pt x="110" y="37"/>
                </a:cubicBezTo>
                <a:cubicBezTo>
                  <a:pt x="110" y="37"/>
                  <a:pt x="109" y="37"/>
                  <a:pt x="108" y="37"/>
                </a:cubicBezTo>
                <a:cubicBezTo>
                  <a:pt x="107" y="36"/>
                  <a:pt x="107" y="35"/>
                  <a:pt x="107" y="35"/>
                </a:cubicBezTo>
                <a:cubicBezTo>
                  <a:pt x="107" y="28"/>
                  <a:pt x="104" y="22"/>
                  <a:pt x="98" y="19"/>
                </a:cubicBezTo>
                <a:cubicBezTo>
                  <a:pt x="92" y="15"/>
                  <a:pt x="84" y="16"/>
                  <a:pt x="78" y="20"/>
                </a:cubicBezTo>
                <a:cubicBezTo>
                  <a:pt x="77" y="21"/>
                  <a:pt x="76" y="21"/>
                  <a:pt x="76" y="20"/>
                </a:cubicBezTo>
                <a:cubicBezTo>
                  <a:pt x="75" y="20"/>
                  <a:pt x="74" y="20"/>
                  <a:pt x="74" y="19"/>
                </a:cubicBezTo>
                <a:cubicBezTo>
                  <a:pt x="71" y="11"/>
                  <a:pt x="66" y="6"/>
                  <a:pt x="59" y="3"/>
                </a:cubicBezTo>
                <a:cubicBezTo>
                  <a:pt x="54" y="0"/>
                  <a:pt x="47" y="0"/>
                  <a:pt x="42" y="2"/>
                </a:cubicBezTo>
                <a:cubicBezTo>
                  <a:pt x="36" y="5"/>
                  <a:pt x="31" y="9"/>
                  <a:pt x="29" y="15"/>
                </a:cubicBezTo>
                <a:cubicBezTo>
                  <a:pt x="27" y="22"/>
                  <a:pt x="27" y="29"/>
                  <a:pt x="30" y="37"/>
                </a:cubicBezTo>
                <a:cubicBezTo>
                  <a:pt x="31" y="38"/>
                  <a:pt x="31" y="39"/>
                  <a:pt x="30" y="39"/>
                </a:cubicBezTo>
                <a:cubicBezTo>
                  <a:pt x="30" y="40"/>
                  <a:pt x="29" y="40"/>
                  <a:pt x="29" y="40"/>
                </a:cubicBezTo>
                <a:cubicBezTo>
                  <a:pt x="21" y="41"/>
                  <a:pt x="15" y="47"/>
                  <a:pt x="13" y="54"/>
                </a:cubicBezTo>
                <a:cubicBezTo>
                  <a:pt x="11" y="60"/>
                  <a:pt x="13" y="67"/>
                  <a:pt x="18" y="72"/>
                </a:cubicBezTo>
                <a:cubicBezTo>
                  <a:pt x="19" y="72"/>
                  <a:pt x="19" y="73"/>
                  <a:pt x="19" y="74"/>
                </a:cubicBezTo>
                <a:cubicBezTo>
                  <a:pt x="19" y="74"/>
                  <a:pt x="18" y="75"/>
                  <a:pt x="17" y="75"/>
                </a:cubicBezTo>
                <a:cubicBezTo>
                  <a:pt x="10" y="78"/>
                  <a:pt x="5" y="83"/>
                  <a:pt x="4" y="90"/>
                </a:cubicBezTo>
                <a:cubicBezTo>
                  <a:pt x="2" y="97"/>
                  <a:pt x="5" y="104"/>
                  <a:pt x="11" y="109"/>
                </a:cubicBezTo>
                <a:cubicBezTo>
                  <a:pt x="12" y="109"/>
                  <a:pt x="12" y="110"/>
                  <a:pt x="12" y="110"/>
                </a:cubicBezTo>
                <a:cubicBezTo>
                  <a:pt x="12" y="111"/>
                  <a:pt x="12" y="112"/>
                  <a:pt x="11" y="112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026" name="Freeform 473"/>
          <p:cNvSpPr/>
          <p:nvPr/>
        </p:nvSpPr>
        <p:spPr bwMode="auto">
          <a:xfrm>
            <a:off x="5664534" y="1853698"/>
            <a:ext cx="106096" cy="121252"/>
          </a:xfrm>
          <a:custGeom>
            <a:avLst/>
            <a:gdLst>
              <a:gd name="T0" fmla="*/ 31 w 78"/>
              <a:gd name="T1" fmla="*/ 5 h 89"/>
              <a:gd name="T2" fmla="*/ 2 w 78"/>
              <a:gd name="T3" fmla="*/ 42 h 89"/>
              <a:gd name="T4" fmla="*/ 26 w 78"/>
              <a:gd name="T5" fmla="*/ 83 h 89"/>
              <a:gd name="T6" fmla="*/ 65 w 78"/>
              <a:gd name="T7" fmla="*/ 73 h 89"/>
              <a:gd name="T8" fmla="*/ 66 w 78"/>
              <a:gd name="T9" fmla="*/ 47 h 89"/>
              <a:gd name="T10" fmla="*/ 48 w 78"/>
              <a:gd name="T11" fmla="*/ 41 h 89"/>
              <a:gd name="T12" fmla="*/ 39 w 78"/>
              <a:gd name="T13" fmla="*/ 56 h 89"/>
              <a:gd name="T14" fmla="*/ 51 w 78"/>
              <a:gd name="T15" fmla="*/ 66 h 89"/>
              <a:gd name="T16" fmla="*/ 54 w 78"/>
              <a:gd name="T17" fmla="*/ 67 h 89"/>
              <a:gd name="T18" fmla="*/ 53 w 78"/>
              <a:gd name="T19" fmla="*/ 70 h 89"/>
              <a:gd name="T20" fmla="*/ 20 w 78"/>
              <a:gd name="T21" fmla="*/ 59 h 89"/>
              <a:gd name="T22" fmla="*/ 30 w 78"/>
              <a:gd name="T23" fmla="*/ 20 h 89"/>
              <a:gd name="T24" fmla="*/ 74 w 78"/>
              <a:gd name="T25" fmla="*/ 26 h 89"/>
              <a:gd name="T26" fmla="*/ 78 w 78"/>
              <a:gd name="T27" fmla="*/ 17 h 89"/>
              <a:gd name="T28" fmla="*/ 31 w 78"/>
              <a:gd name="T29" fmla="*/ 5 h 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78" h="89">
                <a:moveTo>
                  <a:pt x="31" y="5"/>
                </a:moveTo>
                <a:cubicBezTo>
                  <a:pt x="15" y="11"/>
                  <a:pt x="4" y="24"/>
                  <a:pt x="2" y="42"/>
                </a:cubicBezTo>
                <a:cubicBezTo>
                  <a:pt x="0" y="59"/>
                  <a:pt x="10" y="77"/>
                  <a:pt x="26" y="83"/>
                </a:cubicBezTo>
                <a:cubicBezTo>
                  <a:pt x="40" y="89"/>
                  <a:pt x="55" y="85"/>
                  <a:pt x="65" y="73"/>
                </a:cubicBezTo>
                <a:cubicBezTo>
                  <a:pt x="72" y="65"/>
                  <a:pt x="70" y="54"/>
                  <a:pt x="66" y="47"/>
                </a:cubicBezTo>
                <a:cubicBezTo>
                  <a:pt x="61" y="41"/>
                  <a:pt x="55" y="39"/>
                  <a:pt x="48" y="41"/>
                </a:cubicBezTo>
                <a:cubicBezTo>
                  <a:pt x="39" y="44"/>
                  <a:pt x="37" y="51"/>
                  <a:pt x="39" y="56"/>
                </a:cubicBezTo>
                <a:cubicBezTo>
                  <a:pt x="40" y="61"/>
                  <a:pt x="44" y="66"/>
                  <a:pt x="51" y="66"/>
                </a:cubicBezTo>
                <a:cubicBezTo>
                  <a:pt x="52" y="65"/>
                  <a:pt x="53" y="66"/>
                  <a:pt x="54" y="67"/>
                </a:cubicBezTo>
                <a:cubicBezTo>
                  <a:pt x="54" y="68"/>
                  <a:pt x="54" y="69"/>
                  <a:pt x="53" y="70"/>
                </a:cubicBezTo>
                <a:cubicBezTo>
                  <a:pt x="39" y="77"/>
                  <a:pt x="26" y="69"/>
                  <a:pt x="20" y="59"/>
                </a:cubicBezTo>
                <a:cubicBezTo>
                  <a:pt x="13" y="47"/>
                  <a:pt x="14" y="30"/>
                  <a:pt x="30" y="20"/>
                </a:cubicBezTo>
                <a:cubicBezTo>
                  <a:pt x="45" y="11"/>
                  <a:pt x="65" y="17"/>
                  <a:pt x="74" y="26"/>
                </a:cubicBezTo>
                <a:cubicBezTo>
                  <a:pt x="75" y="23"/>
                  <a:pt x="76" y="20"/>
                  <a:pt x="78" y="17"/>
                </a:cubicBezTo>
                <a:cubicBezTo>
                  <a:pt x="66" y="5"/>
                  <a:pt x="47" y="0"/>
                  <a:pt x="31" y="5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027" name="Freeform 474"/>
          <p:cNvSpPr/>
          <p:nvPr/>
        </p:nvSpPr>
        <p:spPr bwMode="auto">
          <a:xfrm>
            <a:off x="5311945" y="2206287"/>
            <a:ext cx="120455" cy="106096"/>
          </a:xfrm>
          <a:custGeom>
            <a:avLst/>
            <a:gdLst>
              <a:gd name="T0" fmla="*/ 5 w 89"/>
              <a:gd name="T1" fmla="*/ 31 h 78"/>
              <a:gd name="T2" fmla="*/ 18 w 89"/>
              <a:gd name="T3" fmla="*/ 78 h 78"/>
              <a:gd name="T4" fmla="*/ 26 w 89"/>
              <a:gd name="T5" fmla="*/ 74 h 78"/>
              <a:gd name="T6" fmla="*/ 20 w 89"/>
              <a:gd name="T7" fmla="*/ 29 h 78"/>
              <a:gd name="T8" fmla="*/ 59 w 89"/>
              <a:gd name="T9" fmla="*/ 20 h 78"/>
              <a:gd name="T10" fmla="*/ 70 w 89"/>
              <a:gd name="T11" fmla="*/ 53 h 78"/>
              <a:gd name="T12" fmla="*/ 67 w 89"/>
              <a:gd name="T13" fmla="*/ 54 h 78"/>
              <a:gd name="T14" fmla="*/ 66 w 89"/>
              <a:gd name="T15" fmla="*/ 51 h 78"/>
              <a:gd name="T16" fmla="*/ 56 w 89"/>
              <a:gd name="T17" fmla="*/ 38 h 78"/>
              <a:gd name="T18" fmla="*/ 41 w 89"/>
              <a:gd name="T19" fmla="*/ 48 h 78"/>
              <a:gd name="T20" fmla="*/ 47 w 89"/>
              <a:gd name="T21" fmla="*/ 66 h 78"/>
              <a:gd name="T22" fmla="*/ 73 w 89"/>
              <a:gd name="T23" fmla="*/ 65 h 78"/>
              <a:gd name="T24" fmla="*/ 83 w 89"/>
              <a:gd name="T25" fmla="*/ 26 h 78"/>
              <a:gd name="T26" fmla="*/ 42 w 89"/>
              <a:gd name="T27" fmla="*/ 2 h 78"/>
              <a:gd name="T28" fmla="*/ 5 w 89"/>
              <a:gd name="T29" fmla="*/ 31 h 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89" h="78">
                <a:moveTo>
                  <a:pt x="5" y="31"/>
                </a:moveTo>
                <a:cubicBezTo>
                  <a:pt x="0" y="47"/>
                  <a:pt x="5" y="66"/>
                  <a:pt x="18" y="78"/>
                </a:cubicBezTo>
                <a:cubicBezTo>
                  <a:pt x="20" y="76"/>
                  <a:pt x="23" y="75"/>
                  <a:pt x="26" y="74"/>
                </a:cubicBezTo>
                <a:cubicBezTo>
                  <a:pt x="17" y="65"/>
                  <a:pt x="11" y="45"/>
                  <a:pt x="20" y="29"/>
                </a:cubicBezTo>
                <a:cubicBezTo>
                  <a:pt x="30" y="14"/>
                  <a:pt x="47" y="13"/>
                  <a:pt x="59" y="20"/>
                </a:cubicBezTo>
                <a:cubicBezTo>
                  <a:pt x="70" y="26"/>
                  <a:pt x="77" y="39"/>
                  <a:pt x="70" y="53"/>
                </a:cubicBezTo>
                <a:cubicBezTo>
                  <a:pt x="69" y="53"/>
                  <a:pt x="68" y="54"/>
                  <a:pt x="67" y="54"/>
                </a:cubicBezTo>
                <a:cubicBezTo>
                  <a:pt x="66" y="53"/>
                  <a:pt x="66" y="52"/>
                  <a:pt x="66" y="51"/>
                </a:cubicBezTo>
                <a:cubicBezTo>
                  <a:pt x="66" y="44"/>
                  <a:pt x="61" y="40"/>
                  <a:pt x="56" y="38"/>
                </a:cubicBezTo>
                <a:cubicBezTo>
                  <a:pt x="51" y="37"/>
                  <a:pt x="44" y="39"/>
                  <a:pt x="41" y="48"/>
                </a:cubicBezTo>
                <a:cubicBezTo>
                  <a:pt x="39" y="54"/>
                  <a:pt x="41" y="61"/>
                  <a:pt x="47" y="66"/>
                </a:cubicBezTo>
                <a:cubicBezTo>
                  <a:pt x="54" y="70"/>
                  <a:pt x="65" y="72"/>
                  <a:pt x="73" y="65"/>
                </a:cubicBezTo>
                <a:cubicBezTo>
                  <a:pt x="85" y="54"/>
                  <a:pt x="89" y="40"/>
                  <a:pt x="83" y="26"/>
                </a:cubicBezTo>
                <a:cubicBezTo>
                  <a:pt x="77" y="10"/>
                  <a:pt x="59" y="0"/>
                  <a:pt x="42" y="2"/>
                </a:cubicBezTo>
                <a:cubicBezTo>
                  <a:pt x="24" y="4"/>
                  <a:pt x="11" y="15"/>
                  <a:pt x="5" y="31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028" name="Freeform 475"/>
          <p:cNvSpPr/>
          <p:nvPr/>
        </p:nvSpPr>
        <p:spPr bwMode="auto">
          <a:xfrm>
            <a:off x="5875928" y="1967770"/>
            <a:ext cx="133218" cy="100512"/>
          </a:xfrm>
          <a:custGeom>
            <a:avLst/>
            <a:gdLst>
              <a:gd name="T0" fmla="*/ 93 w 98"/>
              <a:gd name="T1" fmla="*/ 11 h 74"/>
              <a:gd name="T2" fmla="*/ 80 w 98"/>
              <a:gd name="T3" fmla="*/ 2 h 74"/>
              <a:gd name="T4" fmla="*/ 64 w 98"/>
              <a:gd name="T5" fmla="*/ 13 h 74"/>
              <a:gd name="T6" fmla="*/ 61 w 98"/>
              <a:gd name="T7" fmla="*/ 14 h 74"/>
              <a:gd name="T8" fmla="*/ 59 w 98"/>
              <a:gd name="T9" fmla="*/ 13 h 74"/>
              <a:gd name="T10" fmla="*/ 50 w 98"/>
              <a:gd name="T11" fmla="*/ 3 h 74"/>
              <a:gd name="T12" fmla="*/ 36 w 98"/>
              <a:gd name="T13" fmla="*/ 2 h 74"/>
              <a:gd name="T14" fmla="*/ 26 w 98"/>
              <a:gd name="T15" fmla="*/ 13 h 74"/>
              <a:gd name="T16" fmla="*/ 27 w 98"/>
              <a:gd name="T17" fmla="*/ 27 h 74"/>
              <a:gd name="T18" fmla="*/ 26 w 98"/>
              <a:gd name="T19" fmla="*/ 29 h 74"/>
              <a:gd name="T20" fmla="*/ 23 w 98"/>
              <a:gd name="T21" fmla="*/ 29 h 74"/>
              <a:gd name="T22" fmla="*/ 4 w 98"/>
              <a:gd name="T23" fmla="*/ 33 h 74"/>
              <a:gd name="T24" fmla="*/ 2 w 98"/>
              <a:gd name="T25" fmla="*/ 49 h 74"/>
              <a:gd name="T26" fmla="*/ 25 w 98"/>
              <a:gd name="T27" fmla="*/ 72 h 74"/>
              <a:gd name="T28" fmla="*/ 36 w 98"/>
              <a:gd name="T29" fmla="*/ 74 h 74"/>
              <a:gd name="T30" fmla="*/ 10 w 98"/>
              <a:gd name="T31" fmla="*/ 48 h 74"/>
              <a:gd name="T32" fmla="*/ 12 w 98"/>
              <a:gd name="T33" fmla="*/ 40 h 74"/>
              <a:gd name="T34" fmla="*/ 19 w 98"/>
              <a:gd name="T35" fmla="*/ 36 h 74"/>
              <a:gd name="T36" fmla="*/ 46 w 98"/>
              <a:gd name="T37" fmla="*/ 58 h 74"/>
              <a:gd name="T38" fmla="*/ 35 w 98"/>
              <a:gd name="T39" fmla="*/ 21 h 74"/>
              <a:gd name="T40" fmla="*/ 41 w 98"/>
              <a:gd name="T41" fmla="*/ 15 h 74"/>
              <a:gd name="T42" fmla="*/ 50 w 98"/>
              <a:gd name="T43" fmla="*/ 15 h 74"/>
              <a:gd name="T44" fmla="*/ 68 w 98"/>
              <a:gd name="T45" fmla="*/ 49 h 74"/>
              <a:gd name="T46" fmla="*/ 71 w 98"/>
              <a:gd name="T47" fmla="*/ 15 h 74"/>
              <a:gd name="T48" fmla="*/ 78 w 98"/>
              <a:gd name="T49" fmla="*/ 12 h 74"/>
              <a:gd name="T50" fmla="*/ 79 w 98"/>
              <a:gd name="T51" fmla="*/ 12 h 74"/>
              <a:gd name="T52" fmla="*/ 87 w 98"/>
              <a:gd name="T53" fmla="*/ 16 h 74"/>
              <a:gd name="T54" fmla="*/ 86 w 98"/>
              <a:gd name="T55" fmla="*/ 53 h 74"/>
              <a:gd name="T56" fmla="*/ 93 w 98"/>
              <a:gd name="T57" fmla="*/ 44 h 74"/>
              <a:gd name="T58" fmla="*/ 93 w 98"/>
              <a:gd name="T59" fmla="*/ 11 h 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98" h="74">
                <a:moveTo>
                  <a:pt x="93" y="11"/>
                </a:moveTo>
                <a:cubicBezTo>
                  <a:pt x="90" y="6"/>
                  <a:pt x="85" y="2"/>
                  <a:pt x="80" y="2"/>
                </a:cubicBezTo>
                <a:cubicBezTo>
                  <a:pt x="70" y="1"/>
                  <a:pt x="64" y="9"/>
                  <a:pt x="64" y="13"/>
                </a:cubicBezTo>
                <a:cubicBezTo>
                  <a:pt x="63" y="14"/>
                  <a:pt x="62" y="14"/>
                  <a:pt x="61" y="14"/>
                </a:cubicBezTo>
                <a:cubicBezTo>
                  <a:pt x="61" y="14"/>
                  <a:pt x="60" y="14"/>
                  <a:pt x="59" y="13"/>
                </a:cubicBezTo>
                <a:cubicBezTo>
                  <a:pt x="58" y="8"/>
                  <a:pt x="54" y="5"/>
                  <a:pt x="50" y="3"/>
                </a:cubicBezTo>
                <a:cubicBezTo>
                  <a:pt x="45" y="0"/>
                  <a:pt x="39" y="1"/>
                  <a:pt x="36" y="2"/>
                </a:cubicBezTo>
                <a:cubicBezTo>
                  <a:pt x="32" y="4"/>
                  <a:pt x="28" y="7"/>
                  <a:pt x="26" y="13"/>
                </a:cubicBezTo>
                <a:cubicBezTo>
                  <a:pt x="24" y="17"/>
                  <a:pt x="24" y="22"/>
                  <a:pt x="27" y="27"/>
                </a:cubicBezTo>
                <a:cubicBezTo>
                  <a:pt x="27" y="27"/>
                  <a:pt x="27" y="28"/>
                  <a:pt x="26" y="29"/>
                </a:cubicBezTo>
                <a:cubicBezTo>
                  <a:pt x="25" y="30"/>
                  <a:pt x="24" y="30"/>
                  <a:pt x="23" y="29"/>
                </a:cubicBezTo>
                <a:cubicBezTo>
                  <a:pt x="20" y="27"/>
                  <a:pt x="10" y="26"/>
                  <a:pt x="4" y="33"/>
                </a:cubicBezTo>
                <a:cubicBezTo>
                  <a:pt x="1" y="37"/>
                  <a:pt x="0" y="43"/>
                  <a:pt x="2" y="49"/>
                </a:cubicBezTo>
                <a:cubicBezTo>
                  <a:pt x="4" y="59"/>
                  <a:pt x="13" y="68"/>
                  <a:pt x="25" y="72"/>
                </a:cubicBezTo>
                <a:cubicBezTo>
                  <a:pt x="29" y="73"/>
                  <a:pt x="32" y="73"/>
                  <a:pt x="36" y="74"/>
                </a:cubicBezTo>
                <a:cubicBezTo>
                  <a:pt x="24" y="66"/>
                  <a:pt x="11" y="56"/>
                  <a:pt x="10" y="48"/>
                </a:cubicBezTo>
                <a:cubicBezTo>
                  <a:pt x="9" y="45"/>
                  <a:pt x="10" y="42"/>
                  <a:pt x="12" y="40"/>
                </a:cubicBezTo>
                <a:cubicBezTo>
                  <a:pt x="14" y="38"/>
                  <a:pt x="16" y="37"/>
                  <a:pt x="19" y="36"/>
                </a:cubicBezTo>
                <a:cubicBezTo>
                  <a:pt x="27" y="36"/>
                  <a:pt x="37" y="47"/>
                  <a:pt x="46" y="58"/>
                </a:cubicBezTo>
                <a:cubicBezTo>
                  <a:pt x="39" y="44"/>
                  <a:pt x="33" y="29"/>
                  <a:pt x="35" y="21"/>
                </a:cubicBezTo>
                <a:cubicBezTo>
                  <a:pt x="36" y="18"/>
                  <a:pt x="38" y="16"/>
                  <a:pt x="41" y="15"/>
                </a:cubicBezTo>
                <a:cubicBezTo>
                  <a:pt x="44" y="14"/>
                  <a:pt x="47" y="14"/>
                  <a:pt x="50" y="15"/>
                </a:cubicBezTo>
                <a:cubicBezTo>
                  <a:pt x="57" y="20"/>
                  <a:pt x="63" y="34"/>
                  <a:pt x="68" y="49"/>
                </a:cubicBezTo>
                <a:cubicBezTo>
                  <a:pt x="66" y="36"/>
                  <a:pt x="66" y="22"/>
                  <a:pt x="71" y="15"/>
                </a:cubicBezTo>
                <a:cubicBezTo>
                  <a:pt x="73" y="13"/>
                  <a:pt x="75" y="12"/>
                  <a:pt x="78" y="12"/>
                </a:cubicBezTo>
                <a:cubicBezTo>
                  <a:pt x="79" y="12"/>
                  <a:pt x="79" y="12"/>
                  <a:pt x="79" y="12"/>
                </a:cubicBezTo>
                <a:cubicBezTo>
                  <a:pt x="82" y="12"/>
                  <a:pt x="85" y="14"/>
                  <a:pt x="87" y="16"/>
                </a:cubicBezTo>
                <a:cubicBezTo>
                  <a:pt x="91" y="23"/>
                  <a:pt x="89" y="39"/>
                  <a:pt x="86" y="53"/>
                </a:cubicBezTo>
                <a:cubicBezTo>
                  <a:pt x="88" y="50"/>
                  <a:pt x="90" y="47"/>
                  <a:pt x="93" y="44"/>
                </a:cubicBezTo>
                <a:cubicBezTo>
                  <a:pt x="98" y="33"/>
                  <a:pt x="98" y="21"/>
                  <a:pt x="93" y="11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029" name="Freeform 476"/>
          <p:cNvSpPr/>
          <p:nvPr/>
        </p:nvSpPr>
        <p:spPr bwMode="auto">
          <a:xfrm>
            <a:off x="5581572" y="1954209"/>
            <a:ext cx="135611" cy="222562"/>
          </a:xfrm>
          <a:custGeom>
            <a:avLst/>
            <a:gdLst>
              <a:gd name="T0" fmla="*/ 30 w 100"/>
              <a:gd name="T1" fmla="*/ 15 h 164"/>
              <a:gd name="T2" fmla="*/ 3 w 100"/>
              <a:gd name="T3" fmla="*/ 57 h 164"/>
              <a:gd name="T4" fmla="*/ 25 w 100"/>
              <a:gd name="T5" fmla="*/ 119 h 164"/>
              <a:gd name="T6" fmla="*/ 78 w 100"/>
              <a:gd name="T7" fmla="*/ 164 h 164"/>
              <a:gd name="T8" fmla="*/ 60 w 100"/>
              <a:gd name="T9" fmla="*/ 126 h 164"/>
              <a:gd name="T10" fmla="*/ 20 w 100"/>
              <a:gd name="T11" fmla="*/ 59 h 164"/>
              <a:gd name="T12" fmla="*/ 38 w 100"/>
              <a:gd name="T13" fmla="*/ 22 h 164"/>
              <a:gd name="T14" fmla="*/ 76 w 100"/>
              <a:gd name="T15" fmla="*/ 26 h 164"/>
              <a:gd name="T16" fmla="*/ 84 w 100"/>
              <a:gd name="T17" fmla="*/ 57 h 164"/>
              <a:gd name="T18" fmla="*/ 82 w 100"/>
              <a:gd name="T19" fmla="*/ 58 h 164"/>
              <a:gd name="T20" fmla="*/ 80 w 100"/>
              <a:gd name="T21" fmla="*/ 56 h 164"/>
              <a:gd name="T22" fmla="*/ 75 w 100"/>
              <a:gd name="T23" fmla="*/ 45 h 164"/>
              <a:gd name="T24" fmla="*/ 59 w 100"/>
              <a:gd name="T25" fmla="*/ 48 h 164"/>
              <a:gd name="T26" fmla="*/ 55 w 100"/>
              <a:gd name="T27" fmla="*/ 58 h 164"/>
              <a:gd name="T28" fmla="*/ 62 w 100"/>
              <a:gd name="T29" fmla="*/ 70 h 164"/>
              <a:gd name="T30" fmla="*/ 73 w 100"/>
              <a:gd name="T31" fmla="*/ 73 h 164"/>
              <a:gd name="T32" fmla="*/ 90 w 100"/>
              <a:gd name="T33" fmla="*/ 62 h 164"/>
              <a:gd name="T34" fmla="*/ 84 w 100"/>
              <a:gd name="T35" fmla="*/ 20 h 164"/>
              <a:gd name="T36" fmla="*/ 30 w 100"/>
              <a:gd name="T37" fmla="*/ 15 h 1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00" h="164">
                <a:moveTo>
                  <a:pt x="30" y="15"/>
                </a:moveTo>
                <a:cubicBezTo>
                  <a:pt x="15" y="25"/>
                  <a:pt x="5" y="40"/>
                  <a:pt x="3" y="57"/>
                </a:cubicBezTo>
                <a:cubicBezTo>
                  <a:pt x="0" y="81"/>
                  <a:pt x="12" y="106"/>
                  <a:pt x="25" y="119"/>
                </a:cubicBezTo>
                <a:cubicBezTo>
                  <a:pt x="42" y="132"/>
                  <a:pt x="60" y="146"/>
                  <a:pt x="78" y="164"/>
                </a:cubicBezTo>
                <a:cubicBezTo>
                  <a:pt x="71" y="151"/>
                  <a:pt x="65" y="138"/>
                  <a:pt x="60" y="126"/>
                </a:cubicBezTo>
                <a:cubicBezTo>
                  <a:pt x="35" y="108"/>
                  <a:pt x="19" y="82"/>
                  <a:pt x="20" y="59"/>
                </a:cubicBezTo>
                <a:cubicBezTo>
                  <a:pt x="20" y="43"/>
                  <a:pt x="26" y="31"/>
                  <a:pt x="38" y="22"/>
                </a:cubicBezTo>
                <a:cubicBezTo>
                  <a:pt x="53" y="13"/>
                  <a:pt x="68" y="18"/>
                  <a:pt x="76" y="26"/>
                </a:cubicBezTo>
                <a:cubicBezTo>
                  <a:pt x="86" y="35"/>
                  <a:pt x="90" y="47"/>
                  <a:pt x="84" y="57"/>
                </a:cubicBezTo>
                <a:cubicBezTo>
                  <a:pt x="84" y="58"/>
                  <a:pt x="83" y="59"/>
                  <a:pt x="82" y="58"/>
                </a:cubicBezTo>
                <a:cubicBezTo>
                  <a:pt x="81" y="58"/>
                  <a:pt x="80" y="57"/>
                  <a:pt x="80" y="56"/>
                </a:cubicBezTo>
                <a:cubicBezTo>
                  <a:pt x="81" y="52"/>
                  <a:pt x="79" y="48"/>
                  <a:pt x="75" y="45"/>
                </a:cubicBezTo>
                <a:cubicBezTo>
                  <a:pt x="71" y="43"/>
                  <a:pt x="65" y="43"/>
                  <a:pt x="59" y="48"/>
                </a:cubicBezTo>
                <a:cubicBezTo>
                  <a:pt x="56" y="52"/>
                  <a:pt x="55" y="55"/>
                  <a:pt x="55" y="58"/>
                </a:cubicBezTo>
                <a:cubicBezTo>
                  <a:pt x="56" y="62"/>
                  <a:pt x="58" y="67"/>
                  <a:pt x="62" y="70"/>
                </a:cubicBezTo>
                <a:cubicBezTo>
                  <a:pt x="65" y="73"/>
                  <a:pt x="69" y="74"/>
                  <a:pt x="73" y="73"/>
                </a:cubicBezTo>
                <a:cubicBezTo>
                  <a:pt x="80" y="72"/>
                  <a:pt x="85" y="68"/>
                  <a:pt x="90" y="62"/>
                </a:cubicBezTo>
                <a:cubicBezTo>
                  <a:pt x="100" y="47"/>
                  <a:pt x="94" y="30"/>
                  <a:pt x="84" y="20"/>
                </a:cubicBezTo>
                <a:cubicBezTo>
                  <a:pt x="73" y="8"/>
                  <a:pt x="52" y="0"/>
                  <a:pt x="30" y="15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030" name="Freeform 483"/>
          <p:cNvSpPr/>
          <p:nvPr/>
        </p:nvSpPr>
        <p:spPr bwMode="auto">
          <a:xfrm>
            <a:off x="5238555" y="2332325"/>
            <a:ext cx="220169" cy="237719"/>
          </a:xfrm>
          <a:custGeom>
            <a:avLst/>
            <a:gdLst>
              <a:gd name="T0" fmla="*/ 59 w 162"/>
              <a:gd name="T1" fmla="*/ 141 h 175"/>
              <a:gd name="T2" fmla="*/ 66 w 162"/>
              <a:gd name="T3" fmla="*/ 164 h 175"/>
              <a:gd name="T4" fmla="*/ 97 w 162"/>
              <a:gd name="T5" fmla="*/ 172 h 175"/>
              <a:gd name="T6" fmla="*/ 104 w 162"/>
              <a:gd name="T7" fmla="*/ 163 h 175"/>
              <a:gd name="T8" fmla="*/ 77 w 162"/>
              <a:gd name="T9" fmla="*/ 155 h 175"/>
              <a:gd name="T10" fmla="*/ 71 w 162"/>
              <a:gd name="T11" fmla="*/ 138 h 175"/>
              <a:gd name="T12" fmla="*/ 55 w 162"/>
              <a:gd name="T13" fmla="*/ 128 h 175"/>
              <a:gd name="T14" fmla="*/ 49 w 162"/>
              <a:gd name="T15" fmla="*/ 105 h 175"/>
              <a:gd name="T16" fmla="*/ 36 w 162"/>
              <a:gd name="T17" fmla="*/ 95 h 175"/>
              <a:gd name="T18" fmla="*/ 35 w 162"/>
              <a:gd name="T19" fmla="*/ 76 h 175"/>
              <a:gd name="T20" fmla="*/ 17 w 162"/>
              <a:gd name="T21" fmla="*/ 60 h 175"/>
              <a:gd name="T22" fmla="*/ 16 w 162"/>
              <a:gd name="T23" fmla="*/ 47 h 175"/>
              <a:gd name="T24" fmla="*/ 26 w 162"/>
              <a:gd name="T25" fmla="*/ 38 h 175"/>
              <a:gd name="T26" fmla="*/ 50 w 162"/>
              <a:gd name="T27" fmla="*/ 39 h 175"/>
              <a:gd name="T28" fmla="*/ 64 w 162"/>
              <a:gd name="T29" fmla="*/ 28 h 175"/>
              <a:gd name="T30" fmla="*/ 80 w 162"/>
              <a:gd name="T31" fmla="*/ 29 h 175"/>
              <a:gd name="T32" fmla="*/ 100 w 162"/>
              <a:gd name="T33" fmla="*/ 17 h 175"/>
              <a:gd name="T34" fmla="*/ 119 w 162"/>
              <a:gd name="T35" fmla="*/ 22 h 175"/>
              <a:gd name="T36" fmla="*/ 136 w 162"/>
              <a:gd name="T37" fmla="*/ 14 h 175"/>
              <a:gd name="T38" fmla="*/ 160 w 162"/>
              <a:gd name="T39" fmla="*/ 28 h 175"/>
              <a:gd name="T40" fmla="*/ 162 w 162"/>
              <a:gd name="T41" fmla="*/ 16 h 175"/>
              <a:gd name="T42" fmla="*/ 134 w 162"/>
              <a:gd name="T43" fmla="*/ 0 h 175"/>
              <a:gd name="T44" fmla="*/ 112 w 162"/>
              <a:gd name="T45" fmla="*/ 11 h 175"/>
              <a:gd name="T46" fmla="*/ 110 w 162"/>
              <a:gd name="T47" fmla="*/ 12 h 175"/>
              <a:gd name="T48" fmla="*/ 109 w 162"/>
              <a:gd name="T49" fmla="*/ 11 h 175"/>
              <a:gd name="T50" fmla="*/ 90 w 162"/>
              <a:gd name="T51" fmla="*/ 4 h 175"/>
              <a:gd name="T52" fmla="*/ 75 w 162"/>
              <a:gd name="T53" fmla="*/ 17 h 175"/>
              <a:gd name="T54" fmla="*/ 74 w 162"/>
              <a:gd name="T55" fmla="*/ 19 h 175"/>
              <a:gd name="T56" fmla="*/ 72 w 162"/>
              <a:gd name="T57" fmla="*/ 18 h 175"/>
              <a:gd name="T58" fmla="*/ 54 w 162"/>
              <a:gd name="T59" fmla="*/ 13 h 175"/>
              <a:gd name="T60" fmla="*/ 40 w 162"/>
              <a:gd name="T61" fmla="*/ 29 h 175"/>
              <a:gd name="T62" fmla="*/ 39 w 162"/>
              <a:gd name="T63" fmla="*/ 30 h 175"/>
              <a:gd name="T64" fmla="*/ 37 w 162"/>
              <a:gd name="T65" fmla="*/ 30 h 175"/>
              <a:gd name="T66" fmla="*/ 15 w 162"/>
              <a:gd name="T67" fmla="*/ 29 h 175"/>
              <a:gd name="T68" fmla="*/ 2 w 162"/>
              <a:gd name="T69" fmla="*/ 41 h 175"/>
              <a:gd name="T70" fmla="*/ 3 w 162"/>
              <a:gd name="T71" fmla="*/ 59 h 175"/>
              <a:gd name="T72" fmla="*/ 19 w 162"/>
              <a:gd name="T73" fmla="*/ 74 h 175"/>
              <a:gd name="T74" fmla="*/ 21 w 162"/>
              <a:gd name="T75" fmla="*/ 76 h 175"/>
              <a:gd name="T76" fmla="*/ 20 w 162"/>
              <a:gd name="T77" fmla="*/ 77 h 175"/>
              <a:gd name="T78" fmla="*/ 19 w 162"/>
              <a:gd name="T79" fmla="*/ 98 h 175"/>
              <a:gd name="T80" fmla="*/ 35 w 162"/>
              <a:gd name="T81" fmla="*/ 107 h 175"/>
              <a:gd name="T82" fmla="*/ 37 w 162"/>
              <a:gd name="T83" fmla="*/ 108 h 175"/>
              <a:gd name="T84" fmla="*/ 37 w 162"/>
              <a:gd name="T85" fmla="*/ 110 h 175"/>
              <a:gd name="T86" fmla="*/ 38 w 162"/>
              <a:gd name="T87" fmla="*/ 130 h 175"/>
              <a:gd name="T88" fmla="*/ 56 w 162"/>
              <a:gd name="T89" fmla="*/ 138 h 175"/>
              <a:gd name="T90" fmla="*/ 58 w 162"/>
              <a:gd name="T91" fmla="*/ 139 h 175"/>
              <a:gd name="T92" fmla="*/ 59 w 162"/>
              <a:gd name="T93" fmla="*/ 141 h 1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162" h="175">
                <a:moveTo>
                  <a:pt x="59" y="141"/>
                </a:moveTo>
                <a:cubicBezTo>
                  <a:pt x="57" y="149"/>
                  <a:pt x="60" y="158"/>
                  <a:pt x="66" y="164"/>
                </a:cubicBezTo>
                <a:cubicBezTo>
                  <a:pt x="74" y="172"/>
                  <a:pt x="86" y="175"/>
                  <a:pt x="97" y="172"/>
                </a:cubicBezTo>
                <a:cubicBezTo>
                  <a:pt x="99" y="168"/>
                  <a:pt x="101" y="165"/>
                  <a:pt x="104" y="163"/>
                </a:cubicBezTo>
                <a:cubicBezTo>
                  <a:pt x="94" y="163"/>
                  <a:pt x="84" y="161"/>
                  <a:pt x="77" y="155"/>
                </a:cubicBezTo>
                <a:cubicBezTo>
                  <a:pt x="72" y="151"/>
                  <a:pt x="70" y="145"/>
                  <a:pt x="71" y="138"/>
                </a:cubicBezTo>
                <a:cubicBezTo>
                  <a:pt x="64" y="135"/>
                  <a:pt x="59" y="132"/>
                  <a:pt x="55" y="128"/>
                </a:cubicBezTo>
                <a:cubicBezTo>
                  <a:pt x="49" y="122"/>
                  <a:pt x="47" y="114"/>
                  <a:pt x="49" y="105"/>
                </a:cubicBezTo>
                <a:cubicBezTo>
                  <a:pt x="43" y="102"/>
                  <a:pt x="39" y="99"/>
                  <a:pt x="36" y="95"/>
                </a:cubicBezTo>
                <a:cubicBezTo>
                  <a:pt x="33" y="89"/>
                  <a:pt x="32" y="83"/>
                  <a:pt x="35" y="76"/>
                </a:cubicBezTo>
                <a:cubicBezTo>
                  <a:pt x="26" y="71"/>
                  <a:pt x="20" y="66"/>
                  <a:pt x="17" y="60"/>
                </a:cubicBezTo>
                <a:cubicBezTo>
                  <a:pt x="14" y="56"/>
                  <a:pt x="14" y="51"/>
                  <a:pt x="16" y="47"/>
                </a:cubicBezTo>
                <a:cubicBezTo>
                  <a:pt x="18" y="43"/>
                  <a:pt x="21" y="40"/>
                  <a:pt x="26" y="38"/>
                </a:cubicBezTo>
                <a:cubicBezTo>
                  <a:pt x="32" y="36"/>
                  <a:pt x="40" y="37"/>
                  <a:pt x="50" y="39"/>
                </a:cubicBezTo>
                <a:cubicBezTo>
                  <a:pt x="53" y="33"/>
                  <a:pt x="58" y="29"/>
                  <a:pt x="64" y="28"/>
                </a:cubicBezTo>
                <a:cubicBezTo>
                  <a:pt x="69" y="27"/>
                  <a:pt x="74" y="27"/>
                  <a:pt x="80" y="29"/>
                </a:cubicBezTo>
                <a:cubicBezTo>
                  <a:pt x="86" y="22"/>
                  <a:pt x="92" y="18"/>
                  <a:pt x="100" y="17"/>
                </a:cubicBezTo>
                <a:cubicBezTo>
                  <a:pt x="106" y="17"/>
                  <a:pt x="112" y="19"/>
                  <a:pt x="119" y="22"/>
                </a:cubicBezTo>
                <a:cubicBezTo>
                  <a:pt x="124" y="16"/>
                  <a:pt x="129" y="13"/>
                  <a:pt x="136" y="14"/>
                </a:cubicBezTo>
                <a:cubicBezTo>
                  <a:pt x="144" y="14"/>
                  <a:pt x="153" y="20"/>
                  <a:pt x="160" y="28"/>
                </a:cubicBezTo>
                <a:cubicBezTo>
                  <a:pt x="159" y="24"/>
                  <a:pt x="160" y="20"/>
                  <a:pt x="162" y="16"/>
                </a:cubicBezTo>
                <a:cubicBezTo>
                  <a:pt x="156" y="7"/>
                  <a:pt x="145" y="0"/>
                  <a:pt x="134" y="0"/>
                </a:cubicBezTo>
                <a:cubicBezTo>
                  <a:pt x="125" y="0"/>
                  <a:pt x="117" y="4"/>
                  <a:pt x="112" y="11"/>
                </a:cubicBezTo>
                <a:cubicBezTo>
                  <a:pt x="112" y="12"/>
                  <a:pt x="111" y="12"/>
                  <a:pt x="110" y="12"/>
                </a:cubicBezTo>
                <a:cubicBezTo>
                  <a:pt x="110" y="12"/>
                  <a:pt x="109" y="12"/>
                  <a:pt x="109" y="11"/>
                </a:cubicBezTo>
                <a:cubicBezTo>
                  <a:pt x="104" y="5"/>
                  <a:pt x="97" y="2"/>
                  <a:pt x="90" y="4"/>
                </a:cubicBezTo>
                <a:cubicBezTo>
                  <a:pt x="83" y="5"/>
                  <a:pt x="78" y="10"/>
                  <a:pt x="75" y="17"/>
                </a:cubicBezTo>
                <a:cubicBezTo>
                  <a:pt x="75" y="18"/>
                  <a:pt x="74" y="19"/>
                  <a:pt x="74" y="19"/>
                </a:cubicBezTo>
                <a:cubicBezTo>
                  <a:pt x="73" y="19"/>
                  <a:pt x="72" y="19"/>
                  <a:pt x="72" y="18"/>
                </a:cubicBezTo>
                <a:cubicBezTo>
                  <a:pt x="67" y="13"/>
                  <a:pt x="61" y="11"/>
                  <a:pt x="54" y="13"/>
                </a:cubicBezTo>
                <a:cubicBezTo>
                  <a:pt x="47" y="15"/>
                  <a:pt x="42" y="21"/>
                  <a:pt x="40" y="29"/>
                </a:cubicBezTo>
                <a:cubicBezTo>
                  <a:pt x="40" y="29"/>
                  <a:pt x="40" y="30"/>
                  <a:pt x="39" y="30"/>
                </a:cubicBezTo>
                <a:cubicBezTo>
                  <a:pt x="39" y="31"/>
                  <a:pt x="38" y="31"/>
                  <a:pt x="37" y="30"/>
                </a:cubicBezTo>
                <a:cubicBezTo>
                  <a:pt x="29" y="27"/>
                  <a:pt x="22" y="27"/>
                  <a:pt x="15" y="29"/>
                </a:cubicBezTo>
                <a:cubicBezTo>
                  <a:pt x="9" y="31"/>
                  <a:pt x="5" y="36"/>
                  <a:pt x="2" y="41"/>
                </a:cubicBezTo>
                <a:cubicBezTo>
                  <a:pt x="0" y="47"/>
                  <a:pt x="0" y="54"/>
                  <a:pt x="3" y="59"/>
                </a:cubicBezTo>
                <a:cubicBezTo>
                  <a:pt x="6" y="66"/>
                  <a:pt x="11" y="71"/>
                  <a:pt x="19" y="74"/>
                </a:cubicBezTo>
                <a:cubicBezTo>
                  <a:pt x="20" y="74"/>
                  <a:pt x="20" y="75"/>
                  <a:pt x="21" y="76"/>
                </a:cubicBezTo>
                <a:cubicBezTo>
                  <a:pt x="21" y="76"/>
                  <a:pt x="21" y="77"/>
                  <a:pt x="20" y="77"/>
                </a:cubicBezTo>
                <a:cubicBezTo>
                  <a:pt x="16" y="83"/>
                  <a:pt x="15" y="92"/>
                  <a:pt x="19" y="98"/>
                </a:cubicBezTo>
                <a:cubicBezTo>
                  <a:pt x="22" y="104"/>
                  <a:pt x="28" y="107"/>
                  <a:pt x="35" y="107"/>
                </a:cubicBezTo>
                <a:cubicBezTo>
                  <a:pt x="36" y="107"/>
                  <a:pt x="36" y="107"/>
                  <a:pt x="37" y="108"/>
                </a:cubicBezTo>
                <a:cubicBezTo>
                  <a:pt x="37" y="109"/>
                  <a:pt x="37" y="109"/>
                  <a:pt x="37" y="110"/>
                </a:cubicBezTo>
                <a:cubicBezTo>
                  <a:pt x="33" y="117"/>
                  <a:pt x="34" y="125"/>
                  <a:pt x="38" y="130"/>
                </a:cubicBezTo>
                <a:cubicBezTo>
                  <a:pt x="42" y="136"/>
                  <a:pt x="48" y="139"/>
                  <a:pt x="56" y="138"/>
                </a:cubicBezTo>
                <a:cubicBezTo>
                  <a:pt x="57" y="138"/>
                  <a:pt x="58" y="138"/>
                  <a:pt x="58" y="139"/>
                </a:cubicBezTo>
                <a:cubicBezTo>
                  <a:pt x="58" y="139"/>
                  <a:pt x="59" y="140"/>
                  <a:pt x="59" y="141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031" name="Freeform 492"/>
          <p:cNvSpPr/>
          <p:nvPr/>
        </p:nvSpPr>
        <p:spPr bwMode="auto">
          <a:xfrm>
            <a:off x="5187502" y="2508620"/>
            <a:ext cx="109287" cy="122050"/>
          </a:xfrm>
          <a:custGeom>
            <a:avLst/>
            <a:gdLst>
              <a:gd name="T0" fmla="*/ 7 w 81"/>
              <a:gd name="T1" fmla="*/ 25 h 90"/>
              <a:gd name="T2" fmla="*/ 13 w 81"/>
              <a:gd name="T3" fmla="*/ 71 h 90"/>
              <a:gd name="T4" fmla="*/ 59 w 81"/>
              <a:gd name="T5" fmla="*/ 84 h 90"/>
              <a:gd name="T6" fmla="*/ 79 w 81"/>
              <a:gd name="T7" fmla="*/ 49 h 90"/>
              <a:gd name="T8" fmla="*/ 62 w 81"/>
              <a:gd name="T9" fmla="*/ 30 h 90"/>
              <a:gd name="T10" fmla="*/ 45 w 81"/>
              <a:gd name="T11" fmla="*/ 39 h 90"/>
              <a:gd name="T12" fmla="*/ 49 w 81"/>
              <a:gd name="T13" fmla="*/ 56 h 90"/>
              <a:gd name="T14" fmla="*/ 65 w 81"/>
              <a:gd name="T15" fmla="*/ 53 h 90"/>
              <a:gd name="T16" fmla="*/ 67 w 81"/>
              <a:gd name="T17" fmla="*/ 53 h 90"/>
              <a:gd name="T18" fmla="*/ 68 w 81"/>
              <a:gd name="T19" fmla="*/ 55 h 90"/>
              <a:gd name="T20" fmla="*/ 38 w 81"/>
              <a:gd name="T21" fmla="*/ 71 h 90"/>
              <a:gd name="T22" fmla="*/ 17 w 81"/>
              <a:gd name="T23" fmla="*/ 37 h 90"/>
              <a:gd name="T24" fmla="*/ 52 w 81"/>
              <a:gd name="T25" fmla="*/ 9 h 90"/>
              <a:gd name="T26" fmla="*/ 50 w 81"/>
              <a:gd name="T27" fmla="*/ 0 h 90"/>
              <a:gd name="T28" fmla="*/ 7 w 81"/>
              <a:gd name="T29" fmla="*/ 25 h 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81" h="90">
                <a:moveTo>
                  <a:pt x="7" y="25"/>
                </a:moveTo>
                <a:cubicBezTo>
                  <a:pt x="0" y="40"/>
                  <a:pt x="2" y="57"/>
                  <a:pt x="13" y="71"/>
                </a:cubicBezTo>
                <a:cubicBezTo>
                  <a:pt x="24" y="85"/>
                  <a:pt x="43" y="90"/>
                  <a:pt x="59" y="84"/>
                </a:cubicBezTo>
                <a:cubicBezTo>
                  <a:pt x="73" y="78"/>
                  <a:pt x="81" y="65"/>
                  <a:pt x="79" y="49"/>
                </a:cubicBezTo>
                <a:cubicBezTo>
                  <a:pt x="78" y="38"/>
                  <a:pt x="70" y="31"/>
                  <a:pt x="62" y="30"/>
                </a:cubicBezTo>
                <a:cubicBezTo>
                  <a:pt x="54" y="29"/>
                  <a:pt x="48" y="32"/>
                  <a:pt x="45" y="39"/>
                </a:cubicBezTo>
                <a:cubicBezTo>
                  <a:pt x="41" y="47"/>
                  <a:pt x="45" y="53"/>
                  <a:pt x="49" y="56"/>
                </a:cubicBezTo>
                <a:cubicBezTo>
                  <a:pt x="53" y="58"/>
                  <a:pt x="60" y="59"/>
                  <a:pt x="65" y="53"/>
                </a:cubicBezTo>
                <a:cubicBezTo>
                  <a:pt x="65" y="52"/>
                  <a:pt x="66" y="52"/>
                  <a:pt x="67" y="53"/>
                </a:cubicBezTo>
                <a:cubicBezTo>
                  <a:pt x="68" y="53"/>
                  <a:pt x="69" y="54"/>
                  <a:pt x="68" y="55"/>
                </a:cubicBezTo>
                <a:cubicBezTo>
                  <a:pt x="64" y="70"/>
                  <a:pt x="50" y="74"/>
                  <a:pt x="38" y="71"/>
                </a:cubicBezTo>
                <a:cubicBezTo>
                  <a:pt x="24" y="67"/>
                  <a:pt x="13" y="54"/>
                  <a:pt x="17" y="37"/>
                </a:cubicBezTo>
                <a:cubicBezTo>
                  <a:pt x="22" y="19"/>
                  <a:pt x="39" y="9"/>
                  <a:pt x="52" y="9"/>
                </a:cubicBezTo>
                <a:cubicBezTo>
                  <a:pt x="51" y="6"/>
                  <a:pt x="50" y="3"/>
                  <a:pt x="50" y="0"/>
                </a:cubicBezTo>
                <a:cubicBezTo>
                  <a:pt x="32" y="0"/>
                  <a:pt x="15" y="10"/>
                  <a:pt x="7" y="25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032" name="Freeform 493"/>
          <p:cNvSpPr/>
          <p:nvPr/>
        </p:nvSpPr>
        <p:spPr bwMode="auto">
          <a:xfrm>
            <a:off x="5187502" y="3002404"/>
            <a:ext cx="109287" cy="122050"/>
          </a:xfrm>
          <a:custGeom>
            <a:avLst/>
            <a:gdLst>
              <a:gd name="T0" fmla="*/ 7 w 81"/>
              <a:gd name="T1" fmla="*/ 65 h 90"/>
              <a:gd name="T2" fmla="*/ 50 w 81"/>
              <a:gd name="T3" fmla="*/ 90 h 90"/>
              <a:gd name="T4" fmla="*/ 52 w 81"/>
              <a:gd name="T5" fmla="*/ 81 h 90"/>
              <a:gd name="T6" fmla="*/ 17 w 81"/>
              <a:gd name="T7" fmla="*/ 53 h 90"/>
              <a:gd name="T8" fmla="*/ 38 w 81"/>
              <a:gd name="T9" fmla="*/ 19 h 90"/>
              <a:gd name="T10" fmla="*/ 68 w 81"/>
              <a:gd name="T11" fmla="*/ 35 h 90"/>
              <a:gd name="T12" fmla="*/ 67 w 81"/>
              <a:gd name="T13" fmla="*/ 37 h 90"/>
              <a:gd name="T14" fmla="*/ 65 w 81"/>
              <a:gd name="T15" fmla="*/ 37 h 90"/>
              <a:gd name="T16" fmla="*/ 49 w 81"/>
              <a:gd name="T17" fmla="*/ 34 h 90"/>
              <a:gd name="T18" fmla="*/ 45 w 81"/>
              <a:gd name="T19" fmla="*/ 51 h 90"/>
              <a:gd name="T20" fmla="*/ 62 w 81"/>
              <a:gd name="T21" fmla="*/ 60 h 90"/>
              <a:gd name="T22" fmla="*/ 79 w 81"/>
              <a:gd name="T23" fmla="*/ 41 h 90"/>
              <a:gd name="T24" fmla="*/ 59 w 81"/>
              <a:gd name="T25" fmla="*/ 6 h 90"/>
              <a:gd name="T26" fmla="*/ 13 w 81"/>
              <a:gd name="T27" fmla="*/ 19 h 90"/>
              <a:gd name="T28" fmla="*/ 7 w 81"/>
              <a:gd name="T29" fmla="*/ 65 h 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81" h="90">
                <a:moveTo>
                  <a:pt x="7" y="65"/>
                </a:moveTo>
                <a:cubicBezTo>
                  <a:pt x="15" y="80"/>
                  <a:pt x="32" y="90"/>
                  <a:pt x="50" y="90"/>
                </a:cubicBezTo>
                <a:cubicBezTo>
                  <a:pt x="50" y="87"/>
                  <a:pt x="51" y="84"/>
                  <a:pt x="52" y="81"/>
                </a:cubicBezTo>
                <a:cubicBezTo>
                  <a:pt x="39" y="81"/>
                  <a:pt x="22" y="71"/>
                  <a:pt x="17" y="53"/>
                </a:cubicBezTo>
                <a:cubicBezTo>
                  <a:pt x="13" y="36"/>
                  <a:pt x="24" y="23"/>
                  <a:pt x="38" y="19"/>
                </a:cubicBezTo>
                <a:cubicBezTo>
                  <a:pt x="50" y="16"/>
                  <a:pt x="64" y="20"/>
                  <a:pt x="68" y="35"/>
                </a:cubicBezTo>
                <a:cubicBezTo>
                  <a:pt x="69" y="36"/>
                  <a:pt x="68" y="37"/>
                  <a:pt x="67" y="37"/>
                </a:cubicBezTo>
                <a:cubicBezTo>
                  <a:pt x="66" y="38"/>
                  <a:pt x="65" y="37"/>
                  <a:pt x="65" y="37"/>
                </a:cubicBezTo>
                <a:cubicBezTo>
                  <a:pt x="60" y="31"/>
                  <a:pt x="53" y="31"/>
                  <a:pt x="49" y="34"/>
                </a:cubicBezTo>
                <a:cubicBezTo>
                  <a:pt x="45" y="37"/>
                  <a:pt x="41" y="43"/>
                  <a:pt x="45" y="51"/>
                </a:cubicBezTo>
                <a:cubicBezTo>
                  <a:pt x="48" y="58"/>
                  <a:pt x="54" y="61"/>
                  <a:pt x="62" y="60"/>
                </a:cubicBezTo>
                <a:cubicBezTo>
                  <a:pt x="70" y="58"/>
                  <a:pt x="78" y="52"/>
                  <a:pt x="79" y="41"/>
                </a:cubicBezTo>
                <a:cubicBezTo>
                  <a:pt x="81" y="25"/>
                  <a:pt x="73" y="12"/>
                  <a:pt x="59" y="6"/>
                </a:cubicBezTo>
                <a:cubicBezTo>
                  <a:pt x="43" y="0"/>
                  <a:pt x="24" y="5"/>
                  <a:pt x="13" y="19"/>
                </a:cubicBezTo>
                <a:cubicBezTo>
                  <a:pt x="2" y="33"/>
                  <a:pt x="0" y="50"/>
                  <a:pt x="7" y="65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033" name="Freeform 494"/>
          <p:cNvSpPr/>
          <p:nvPr/>
        </p:nvSpPr>
        <p:spPr bwMode="auto">
          <a:xfrm>
            <a:off x="5426018" y="2418478"/>
            <a:ext cx="100512" cy="132420"/>
          </a:xfrm>
          <a:custGeom>
            <a:avLst/>
            <a:gdLst>
              <a:gd name="T0" fmla="*/ 49 w 74"/>
              <a:gd name="T1" fmla="*/ 2 h 98"/>
              <a:gd name="T2" fmla="*/ 33 w 74"/>
              <a:gd name="T3" fmla="*/ 4 h 98"/>
              <a:gd name="T4" fmla="*/ 29 w 74"/>
              <a:gd name="T5" fmla="*/ 23 h 98"/>
              <a:gd name="T6" fmla="*/ 29 w 74"/>
              <a:gd name="T7" fmla="*/ 26 h 98"/>
              <a:gd name="T8" fmla="*/ 27 w 74"/>
              <a:gd name="T9" fmla="*/ 26 h 98"/>
              <a:gd name="T10" fmla="*/ 13 w 74"/>
              <a:gd name="T11" fmla="*/ 26 h 98"/>
              <a:gd name="T12" fmla="*/ 2 w 74"/>
              <a:gd name="T13" fmla="*/ 36 h 98"/>
              <a:gd name="T14" fmla="*/ 3 w 74"/>
              <a:gd name="T15" fmla="*/ 50 h 98"/>
              <a:gd name="T16" fmla="*/ 13 w 74"/>
              <a:gd name="T17" fmla="*/ 59 h 98"/>
              <a:gd name="T18" fmla="*/ 15 w 74"/>
              <a:gd name="T19" fmla="*/ 61 h 98"/>
              <a:gd name="T20" fmla="*/ 13 w 74"/>
              <a:gd name="T21" fmla="*/ 63 h 98"/>
              <a:gd name="T22" fmla="*/ 2 w 74"/>
              <a:gd name="T23" fmla="*/ 80 h 98"/>
              <a:gd name="T24" fmla="*/ 12 w 74"/>
              <a:gd name="T25" fmla="*/ 93 h 98"/>
              <a:gd name="T26" fmla="*/ 45 w 74"/>
              <a:gd name="T27" fmla="*/ 93 h 98"/>
              <a:gd name="T28" fmla="*/ 53 w 74"/>
              <a:gd name="T29" fmla="*/ 86 h 98"/>
              <a:gd name="T30" fmla="*/ 16 w 74"/>
              <a:gd name="T31" fmla="*/ 86 h 98"/>
              <a:gd name="T32" fmla="*/ 12 w 74"/>
              <a:gd name="T33" fmla="*/ 79 h 98"/>
              <a:gd name="T34" fmla="*/ 15 w 74"/>
              <a:gd name="T35" fmla="*/ 72 h 98"/>
              <a:gd name="T36" fmla="*/ 49 w 74"/>
              <a:gd name="T37" fmla="*/ 68 h 98"/>
              <a:gd name="T38" fmla="*/ 15 w 74"/>
              <a:gd name="T39" fmla="*/ 49 h 98"/>
              <a:gd name="T40" fmla="*/ 15 w 74"/>
              <a:gd name="T41" fmla="*/ 41 h 98"/>
              <a:gd name="T42" fmla="*/ 21 w 74"/>
              <a:gd name="T43" fmla="*/ 35 h 98"/>
              <a:gd name="T44" fmla="*/ 58 w 74"/>
              <a:gd name="T45" fmla="*/ 46 h 98"/>
              <a:gd name="T46" fmla="*/ 37 w 74"/>
              <a:gd name="T47" fmla="*/ 20 h 98"/>
              <a:gd name="T48" fmla="*/ 39 w 74"/>
              <a:gd name="T49" fmla="*/ 12 h 98"/>
              <a:gd name="T50" fmla="*/ 40 w 74"/>
              <a:gd name="T51" fmla="*/ 12 h 98"/>
              <a:gd name="T52" fmla="*/ 48 w 74"/>
              <a:gd name="T53" fmla="*/ 9 h 98"/>
              <a:gd name="T54" fmla="*/ 74 w 74"/>
              <a:gd name="T55" fmla="*/ 36 h 98"/>
              <a:gd name="T56" fmla="*/ 73 w 74"/>
              <a:gd name="T57" fmla="*/ 25 h 98"/>
              <a:gd name="T58" fmla="*/ 49 w 74"/>
              <a:gd name="T59" fmla="*/ 2 h 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74" h="98">
                <a:moveTo>
                  <a:pt x="49" y="2"/>
                </a:moveTo>
                <a:cubicBezTo>
                  <a:pt x="43" y="0"/>
                  <a:pt x="37" y="1"/>
                  <a:pt x="33" y="4"/>
                </a:cubicBezTo>
                <a:cubicBezTo>
                  <a:pt x="26" y="10"/>
                  <a:pt x="27" y="20"/>
                  <a:pt x="29" y="23"/>
                </a:cubicBezTo>
                <a:cubicBezTo>
                  <a:pt x="30" y="24"/>
                  <a:pt x="30" y="25"/>
                  <a:pt x="29" y="26"/>
                </a:cubicBezTo>
                <a:cubicBezTo>
                  <a:pt x="29" y="27"/>
                  <a:pt x="27" y="27"/>
                  <a:pt x="27" y="26"/>
                </a:cubicBezTo>
                <a:cubicBezTo>
                  <a:pt x="22" y="24"/>
                  <a:pt x="17" y="24"/>
                  <a:pt x="13" y="26"/>
                </a:cubicBezTo>
                <a:cubicBezTo>
                  <a:pt x="7" y="28"/>
                  <a:pt x="4" y="32"/>
                  <a:pt x="2" y="36"/>
                </a:cubicBezTo>
                <a:cubicBezTo>
                  <a:pt x="1" y="39"/>
                  <a:pt x="0" y="45"/>
                  <a:pt x="3" y="50"/>
                </a:cubicBezTo>
                <a:cubicBezTo>
                  <a:pt x="5" y="54"/>
                  <a:pt x="8" y="57"/>
                  <a:pt x="13" y="59"/>
                </a:cubicBezTo>
                <a:cubicBezTo>
                  <a:pt x="14" y="60"/>
                  <a:pt x="15" y="60"/>
                  <a:pt x="15" y="61"/>
                </a:cubicBezTo>
                <a:cubicBezTo>
                  <a:pt x="14" y="62"/>
                  <a:pt x="14" y="63"/>
                  <a:pt x="13" y="63"/>
                </a:cubicBezTo>
                <a:cubicBezTo>
                  <a:pt x="9" y="64"/>
                  <a:pt x="1" y="70"/>
                  <a:pt x="2" y="80"/>
                </a:cubicBezTo>
                <a:cubicBezTo>
                  <a:pt x="2" y="85"/>
                  <a:pt x="6" y="90"/>
                  <a:pt x="12" y="93"/>
                </a:cubicBezTo>
                <a:cubicBezTo>
                  <a:pt x="21" y="98"/>
                  <a:pt x="33" y="98"/>
                  <a:pt x="45" y="93"/>
                </a:cubicBezTo>
                <a:cubicBezTo>
                  <a:pt x="47" y="90"/>
                  <a:pt x="50" y="88"/>
                  <a:pt x="53" y="86"/>
                </a:cubicBezTo>
                <a:cubicBezTo>
                  <a:pt x="39" y="89"/>
                  <a:pt x="23" y="91"/>
                  <a:pt x="16" y="86"/>
                </a:cubicBezTo>
                <a:cubicBezTo>
                  <a:pt x="14" y="85"/>
                  <a:pt x="12" y="82"/>
                  <a:pt x="12" y="79"/>
                </a:cubicBezTo>
                <a:cubicBezTo>
                  <a:pt x="12" y="76"/>
                  <a:pt x="13" y="74"/>
                  <a:pt x="15" y="72"/>
                </a:cubicBezTo>
                <a:cubicBezTo>
                  <a:pt x="20" y="66"/>
                  <a:pt x="35" y="66"/>
                  <a:pt x="49" y="68"/>
                </a:cubicBezTo>
                <a:cubicBezTo>
                  <a:pt x="34" y="63"/>
                  <a:pt x="20" y="57"/>
                  <a:pt x="15" y="49"/>
                </a:cubicBezTo>
                <a:cubicBezTo>
                  <a:pt x="14" y="47"/>
                  <a:pt x="14" y="44"/>
                  <a:pt x="15" y="41"/>
                </a:cubicBezTo>
                <a:cubicBezTo>
                  <a:pt x="16" y="38"/>
                  <a:pt x="18" y="36"/>
                  <a:pt x="21" y="35"/>
                </a:cubicBezTo>
                <a:cubicBezTo>
                  <a:pt x="30" y="33"/>
                  <a:pt x="44" y="38"/>
                  <a:pt x="58" y="46"/>
                </a:cubicBezTo>
                <a:cubicBezTo>
                  <a:pt x="48" y="38"/>
                  <a:pt x="38" y="28"/>
                  <a:pt x="37" y="20"/>
                </a:cubicBezTo>
                <a:cubicBezTo>
                  <a:pt x="36" y="17"/>
                  <a:pt x="37" y="14"/>
                  <a:pt x="39" y="12"/>
                </a:cubicBezTo>
                <a:cubicBezTo>
                  <a:pt x="40" y="12"/>
                  <a:pt x="40" y="12"/>
                  <a:pt x="40" y="12"/>
                </a:cubicBezTo>
                <a:cubicBezTo>
                  <a:pt x="42" y="10"/>
                  <a:pt x="45" y="9"/>
                  <a:pt x="48" y="9"/>
                </a:cubicBezTo>
                <a:cubicBezTo>
                  <a:pt x="57" y="11"/>
                  <a:pt x="66" y="24"/>
                  <a:pt x="74" y="36"/>
                </a:cubicBezTo>
                <a:cubicBezTo>
                  <a:pt x="73" y="32"/>
                  <a:pt x="73" y="29"/>
                  <a:pt x="73" y="25"/>
                </a:cubicBezTo>
                <a:cubicBezTo>
                  <a:pt x="68" y="13"/>
                  <a:pt x="60" y="4"/>
                  <a:pt x="49" y="2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034" name="Freeform 495"/>
          <p:cNvSpPr/>
          <p:nvPr/>
        </p:nvSpPr>
        <p:spPr bwMode="auto">
          <a:xfrm>
            <a:off x="5213029" y="2635456"/>
            <a:ext cx="193844" cy="151565"/>
          </a:xfrm>
          <a:custGeom>
            <a:avLst/>
            <a:gdLst>
              <a:gd name="T0" fmla="*/ 4 w 143"/>
              <a:gd name="T1" fmla="*/ 34 h 112"/>
              <a:gd name="T2" fmla="*/ 15 w 143"/>
              <a:gd name="T3" fmla="*/ 84 h 112"/>
              <a:gd name="T4" fmla="*/ 74 w 143"/>
              <a:gd name="T5" fmla="*/ 112 h 112"/>
              <a:gd name="T6" fmla="*/ 143 w 143"/>
              <a:gd name="T7" fmla="*/ 106 h 112"/>
              <a:gd name="T8" fmla="*/ 103 w 143"/>
              <a:gd name="T9" fmla="*/ 92 h 112"/>
              <a:gd name="T10" fmla="*/ 27 w 143"/>
              <a:gd name="T11" fmla="*/ 73 h 112"/>
              <a:gd name="T12" fmla="*/ 15 w 143"/>
              <a:gd name="T13" fmla="*/ 34 h 112"/>
              <a:gd name="T14" fmla="*/ 44 w 143"/>
              <a:gd name="T15" fmla="*/ 10 h 112"/>
              <a:gd name="T16" fmla="*/ 72 w 143"/>
              <a:gd name="T17" fmla="*/ 26 h 112"/>
              <a:gd name="T18" fmla="*/ 71 w 143"/>
              <a:gd name="T19" fmla="*/ 29 h 112"/>
              <a:gd name="T20" fmla="*/ 68 w 143"/>
              <a:gd name="T21" fmla="*/ 28 h 112"/>
              <a:gd name="T22" fmla="*/ 57 w 143"/>
              <a:gd name="T23" fmla="*/ 25 h 112"/>
              <a:gd name="T24" fmla="*/ 48 w 143"/>
              <a:gd name="T25" fmla="*/ 38 h 112"/>
              <a:gd name="T26" fmla="*/ 52 w 143"/>
              <a:gd name="T27" fmla="*/ 47 h 112"/>
              <a:gd name="T28" fmla="*/ 65 w 143"/>
              <a:gd name="T29" fmla="*/ 51 h 112"/>
              <a:gd name="T30" fmla="*/ 75 w 143"/>
              <a:gd name="T31" fmla="*/ 45 h 112"/>
              <a:gd name="T32" fmla="*/ 79 w 143"/>
              <a:gd name="T33" fmla="*/ 26 h 112"/>
              <a:gd name="T34" fmla="*/ 45 w 143"/>
              <a:gd name="T35" fmla="*/ 0 h 112"/>
              <a:gd name="T36" fmla="*/ 4 w 143"/>
              <a:gd name="T37" fmla="*/ 34 h 1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43" h="112">
                <a:moveTo>
                  <a:pt x="4" y="34"/>
                </a:moveTo>
                <a:cubicBezTo>
                  <a:pt x="0" y="53"/>
                  <a:pt x="4" y="70"/>
                  <a:pt x="15" y="84"/>
                </a:cubicBezTo>
                <a:cubicBezTo>
                  <a:pt x="30" y="103"/>
                  <a:pt x="55" y="112"/>
                  <a:pt x="74" y="112"/>
                </a:cubicBezTo>
                <a:cubicBezTo>
                  <a:pt x="94" y="109"/>
                  <a:pt x="118" y="107"/>
                  <a:pt x="143" y="106"/>
                </a:cubicBezTo>
                <a:cubicBezTo>
                  <a:pt x="130" y="102"/>
                  <a:pt x="116" y="97"/>
                  <a:pt x="103" y="92"/>
                </a:cubicBezTo>
                <a:cubicBezTo>
                  <a:pt x="74" y="97"/>
                  <a:pt x="44" y="90"/>
                  <a:pt x="27" y="73"/>
                </a:cubicBezTo>
                <a:cubicBezTo>
                  <a:pt x="16" y="62"/>
                  <a:pt x="12" y="49"/>
                  <a:pt x="15" y="34"/>
                </a:cubicBezTo>
                <a:cubicBezTo>
                  <a:pt x="18" y="17"/>
                  <a:pt x="33" y="10"/>
                  <a:pt x="44" y="10"/>
                </a:cubicBezTo>
                <a:cubicBezTo>
                  <a:pt x="57" y="9"/>
                  <a:pt x="69" y="16"/>
                  <a:pt x="72" y="26"/>
                </a:cubicBezTo>
                <a:cubicBezTo>
                  <a:pt x="72" y="28"/>
                  <a:pt x="72" y="29"/>
                  <a:pt x="71" y="29"/>
                </a:cubicBezTo>
                <a:cubicBezTo>
                  <a:pt x="70" y="30"/>
                  <a:pt x="69" y="29"/>
                  <a:pt x="68" y="28"/>
                </a:cubicBezTo>
                <a:cubicBezTo>
                  <a:pt x="66" y="25"/>
                  <a:pt x="61" y="23"/>
                  <a:pt x="57" y="25"/>
                </a:cubicBezTo>
                <a:cubicBezTo>
                  <a:pt x="53" y="26"/>
                  <a:pt x="48" y="30"/>
                  <a:pt x="48" y="38"/>
                </a:cubicBezTo>
                <a:cubicBezTo>
                  <a:pt x="48" y="43"/>
                  <a:pt x="50" y="46"/>
                  <a:pt x="52" y="47"/>
                </a:cubicBezTo>
                <a:cubicBezTo>
                  <a:pt x="55" y="50"/>
                  <a:pt x="60" y="52"/>
                  <a:pt x="65" y="51"/>
                </a:cubicBezTo>
                <a:cubicBezTo>
                  <a:pt x="69" y="51"/>
                  <a:pt x="73" y="49"/>
                  <a:pt x="75" y="45"/>
                </a:cubicBezTo>
                <a:cubicBezTo>
                  <a:pt x="79" y="40"/>
                  <a:pt x="81" y="33"/>
                  <a:pt x="79" y="26"/>
                </a:cubicBezTo>
                <a:cubicBezTo>
                  <a:pt x="76" y="8"/>
                  <a:pt x="60" y="0"/>
                  <a:pt x="45" y="0"/>
                </a:cubicBezTo>
                <a:cubicBezTo>
                  <a:pt x="29" y="0"/>
                  <a:pt x="9" y="9"/>
                  <a:pt x="4" y="34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035" name="Freeform 496"/>
          <p:cNvSpPr/>
          <p:nvPr/>
        </p:nvSpPr>
        <p:spPr bwMode="auto">
          <a:xfrm>
            <a:off x="5213029" y="2845255"/>
            <a:ext cx="195439" cy="153161"/>
          </a:xfrm>
          <a:custGeom>
            <a:avLst/>
            <a:gdLst>
              <a:gd name="T0" fmla="*/ 4 w 144"/>
              <a:gd name="T1" fmla="*/ 78 h 113"/>
              <a:gd name="T2" fmla="*/ 45 w 144"/>
              <a:gd name="T3" fmla="*/ 113 h 113"/>
              <a:gd name="T4" fmla="*/ 79 w 144"/>
              <a:gd name="T5" fmla="*/ 87 h 113"/>
              <a:gd name="T6" fmla="*/ 75 w 144"/>
              <a:gd name="T7" fmla="*/ 68 h 113"/>
              <a:gd name="T8" fmla="*/ 65 w 144"/>
              <a:gd name="T9" fmla="*/ 61 h 113"/>
              <a:gd name="T10" fmla="*/ 52 w 144"/>
              <a:gd name="T11" fmla="*/ 66 h 113"/>
              <a:gd name="T12" fmla="*/ 48 w 144"/>
              <a:gd name="T13" fmla="*/ 75 h 113"/>
              <a:gd name="T14" fmla="*/ 57 w 144"/>
              <a:gd name="T15" fmla="*/ 88 h 113"/>
              <a:gd name="T16" fmla="*/ 68 w 144"/>
              <a:gd name="T17" fmla="*/ 84 h 113"/>
              <a:gd name="T18" fmla="*/ 71 w 144"/>
              <a:gd name="T19" fmla="*/ 84 h 113"/>
              <a:gd name="T20" fmla="*/ 72 w 144"/>
              <a:gd name="T21" fmla="*/ 86 h 113"/>
              <a:gd name="T22" fmla="*/ 44 w 144"/>
              <a:gd name="T23" fmla="*/ 103 h 113"/>
              <a:gd name="T24" fmla="*/ 15 w 144"/>
              <a:gd name="T25" fmla="*/ 79 h 113"/>
              <a:gd name="T26" fmla="*/ 27 w 144"/>
              <a:gd name="T27" fmla="*/ 40 h 113"/>
              <a:gd name="T28" fmla="*/ 103 w 144"/>
              <a:gd name="T29" fmla="*/ 21 h 113"/>
              <a:gd name="T30" fmla="*/ 144 w 144"/>
              <a:gd name="T31" fmla="*/ 7 h 113"/>
              <a:gd name="T32" fmla="*/ 75 w 144"/>
              <a:gd name="T33" fmla="*/ 0 h 113"/>
              <a:gd name="T34" fmla="*/ 75 w 144"/>
              <a:gd name="T35" fmla="*/ 1 h 113"/>
              <a:gd name="T36" fmla="*/ 15 w 144"/>
              <a:gd name="T37" fmla="*/ 29 h 113"/>
              <a:gd name="T38" fmla="*/ 4 w 144"/>
              <a:gd name="T39" fmla="*/ 78 h 1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144" h="113">
                <a:moveTo>
                  <a:pt x="4" y="78"/>
                </a:moveTo>
                <a:cubicBezTo>
                  <a:pt x="9" y="104"/>
                  <a:pt x="29" y="113"/>
                  <a:pt x="45" y="113"/>
                </a:cubicBezTo>
                <a:cubicBezTo>
                  <a:pt x="60" y="112"/>
                  <a:pt x="76" y="104"/>
                  <a:pt x="79" y="87"/>
                </a:cubicBezTo>
                <a:cubicBezTo>
                  <a:pt x="81" y="79"/>
                  <a:pt x="79" y="73"/>
                  <a:pt x="75" y="68"/>
                </a:cubicBezTo>
                <a:cubicBezTo>
                  <a:pt x="73" y="64"/>
                  <a:pt x="69" y="62"/>
                  <a:pt x="65" y="61"/>
                </a:cubicBezTo>
                <a:cubicBezTo>
                  <a:pt x="60" y="61"/>
                  <a:pt x="55" y="63"/>
                  <a:pt x="52" y="66"/>
                </a:cubicBezTo>
                <a:cubicBezTo>
                  <a:pt x="50" y="67"/>
                  <a:pt x="48" y="70"/>
                  <a:pt x="48" y="75"/>
                </a:cubicBezTo>
                <a:cubicBezTo>
                  <a:pt x="48" y="83"/>
                  <a:pt x="53" y="87"/>
                  <a:pt x="57" y="88"/>
                </a:cubicBezTo>
                <a:cubicBezTo>
                  <a:pt x="61" y="89"/>
                  <a:pt x="66" y="88"/>
                  <a:pt x="68" y="84"/>
                </a:cubicBezTo>
                <a:cubicBezTo>
                  <a:pt x="69" y="84"/>
                  <a:pt x="70" y="83"/>
                  <a:pt x="71" y="84"/>
                </a:cubicBezTo>
                <a:cubicBezTo>
                  <a:pt x="72" y="84"/>
                  <a:pt x="72" y="85"/>
                  <a:pt x="72" y="86"/>
                </a:cubicBezTo>
                <a:cubicBezTo>
                  <a:pt x="69" y="97"/>
                  <a:pt x="57" y="104"/>
                  <a:pt x="44" y="103"/>
                </a:cubicBezTo>
                <a:cubicBezTo>
                  <a:pt x="33" y="103"/>
                  <a:pt x="18" y="96"/>
                  <a:pt x="15" y="79"/>
                </a:cubicBezTo>
                <a:cubicBezTo>
                  <a:pt x="12" y="64"/>
                  <a:pt x="16" y="50"/>
                  <a:pt x="27" y="40"/>
                </a:cubicBezTo>
                <a:cubicBezTo>
                  <a:pt x="44" y="23"/>
                  <a:pt x="74" y="16"/>
                  <a:pt x="103" y="21"/>
                </a:cubicBezTo>
                <a:cubicBezTo>
                  <a:pt x="116" y="16"/>
                  <a:pt x="130" y="10"/>
                  <a:pt x="144" y="7"/>
                </a:cubicBezTo>
                <a:cubicBezTo>
                  <a:pt x="119" y="6"/>
                  <a:pt x="96" y="3"/>
                  <a:pt x="75" y="0"/>
                </a:cubicBezTo>
                <a:cubicBezTo>
                  <a:pt x="75" y="0"/>
                  <a:pt x="75" y="1"/>
                  <a:pt x="75" y="1"/>
                </a:cubicBezTo>
                <a:cubicBezTo>
                  <a:pt x="56" y="1"/>
                  <a:pt x="30" y="10"/>
                  <a:pt x="15" y="29"/>
                </a:cubicBezTo>
                <a:cubicBezTo>
                  <a:pt x="4" y="43"/>
                  <a:pt x="0" y="60"/>
                  <a:pt x="4" y="78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036" name="Freeform 502"/>
          <p:cNvSpPr/>
          <p:nvPr/>
        </p:nvSpPr>
        <p:spPr bwMode="auto">
          <a:xfrm>
            <a:off x="5238555" y="3063828"/>
            <a:ext cx="220169" cy="236921"/>
          </a:xfrm>
          <a:custGeom>
            <a:avLst/>
            <a:gdLst>
              <a:gd name="T0" fmla="*/ 112 w 162"/>
              <a:gd name="T1" fmla="*/ 164 h 175"/>
              <a:gd name="T2" fmla="*/ 134 w 162"/>
              <a:gd name="T3" fmla="*/ 175 h 175"/>
              <a:gd name="T4" fmla="*/ 162 w 162"/>
              <a:gd name="T5" fmla="*/ 159 h 175"/>
              <a:gd name="T6" fmla="*/ 160 w 162"/>
              <a:gd name="T7" fmla="*/ 147 h 175"/>
              <a:gd name="T8" fmla="*/ 136 w 162"/>
              <a:gd name="T9" fmla="*/ 161 h 175"/>
              <a:gd name="T10" fmla="*/ 119 w 162"/>
              <a:gd name="T11" fmla="*/ 153 h 175"/>
              <a:gd name="T12" fmla="*/ 100 w 162"/>
              <a:gd name="T13" fmla="*/ 158 h 175"/>
              <a:gd name="T14" fmla="*/ 80 w 162"/>
              <a:gd name="T15" fmla="*/ 146 h 175"/>
              <a:gd name="T16" fmla="*/ 64 w 162"/>
              <a:gd name="T17" fmla="*/ 147 h 175"/>
              <a:gd name="T18" fmla="*/ 50 w 162"/>
              <a:gd name="T19" fmla="*/ 135 h 175"/>
              <a:gd name="T20" fmla="*/ 26 w 162"/>
              <a:gd name="T21" fmla="*/ 137 h 175"/>
              <a:gd name="T22" fmla="*/ 16 w 162"/>
              <a:gd name="T23" fmla="*/ 128 h 175"/>
              <a:gd name="T24" fmla="*/ 17 w 162"/>
              <a:gd name="T25" fmla="*/ 115 h 175"/>
              <a:gd name="T26" fmla="*/ 35 w 162"/>
              <a:gd name="T27" fmla="*/ 98 h 175"/>
              <a:gd name="T28" fmla="*/ 36 w 162"/>
              <a:gd name="T29" fmla="*/ 80 h 175"/>
              <a:gd name="T30" fmla="*/ 49 w 162"/>
              <a:gd name="T31" fmla="*/ 69 h 175"/>
              <a:gd name="T32" fmla="*/ 55 w 162"/>
              <a:gd name="T33" fmla="*/ 47 h 175"/>
              <a:gd name="T34" fmla="*/ 71 w 162"/>
              <a:gd name="T35" fmla="*/ 37 h 175"/>
              <a:gd name="T36" fmla="*/ 77 w 162"/>
              <a:gd name="T37" fmla="*/ 19 h 175"/>
              <a:gd name="T38" fmla="*/ 104 w 162"/>
              <a:gd name="T39" fmla="*/ 12 h 175"/>
              <a:gd name="T40" fmla="*/ 97 w 162"/>
              <a:gd name="T41" fmla="*/ 3 h 175"/>
              <a:gd name="T42" fmla="*/ 66 w 162"/>
              <a:gd name="T43" fmla="*/ 11 h 175"/>
              <a:gd name="T44" fmla="*/ 59 w 162"/>
              <a:gd name="T45" fmla="*/ 34 h 175"/>
              <a:gd name="T46" fmla="*/ 58 w 162"/>
              <a:gd name="T47" fmla="*/ 36 h 175"/>
              <a:gd name="T48" fmla="*/ 56 w 162"/>
              <a:gd name="T49" fmla="*/ 37 h 175"/>
              <a:gd name="T50" fmla="*/ 38 w 162"/>
              <a:gd name="T51" fmla="*/ 45 h 175"/>
              <a:gd name="T52" fmla="*/ 37 w 162"/>
              <a:gd name="T53" fmla="*/ 65 h 175"/>
              <a:gd name="T54" fmla="*/ 37 w 162"/>
              <a:gd name="T55" fmla="*/ 67 h 175"/>
              <a:gd name="T56" fmla="*/ 35 w 162"/>
              <a:gd name="T57" fmla="*/ 68 h 175"/>
              <a:gd name="T58" fmla="*/ 19 w 162"/>
              <a:gd name="T59" fmla="*/ 77 h 175"/>
              <a:gd name="T60" fmla="*/ 20 w 162"/>
              <a:gd name="T61" fmla="*/ 97 h 175"/>
              <a:gd name="T62" fmla="*/ 21 w 162"/>
              <a:gd name="T63" fmla="*/ 99 h 175"/>
              <a:gd name="T64" fmla="*/ 19 w 162"/>
              <a:gd name="T65" fmla="*/ 101 h 175"/>
              <a:gd name="T66" fmla="*/ 3 w 162"/>
              <a:gd name="T67" fmla="*/ 115 h 175"/>
              <a:gd name="T68" fmla="*/ 2 w 162"/>
              <a:gd name="T69" fmla="*/ 133 h 175"/>
              <a:gd name="T70" fmla="*/ 15 w 162"/>
              <a:gd name="T71" fmla="*/ 146 h 175"/>
              <a:gd name="T72" fmla="*/ 37 w 162"/>
              <a:gd name="T73" fmla="*/ 145 h 175"/>
              <a:gd name="T74" fmla="*/ 39 w 162"/>
              <a:gd name="T75" fmla="*/ 145 h 175"/>
              <a:gd name="T76" fmla="*/ 40 w 162"/>
              <a:gd name="T77" fmla="*/ 146 h 175"/>
              <a:gd name="T78" fmla="*/ 54 w 162"/>
              <a:gd name="T79" fmla="*/ 162 h 175"/>
              <a:gd name="T80" fmla="*/ 72 w 162"/>
              <a:gd name="T81" fmla="*/ 157 h 175"/>
              <a:gd name="T82" fmla="*/ 74 w 162"/>
              <a:gd name="T83" fmla="*/ 156 h 175"/>
              <a:gd name="T84" fmla="*/ 75 w 162"/>
              <a:gd name="T85" fmla="*/ 158 h 175"/>
              <a:gd name="T86" fmla="*/ 90 w 162"/>
              <a:gd name="T87" fmla="*/ 171 h 175"/>
              <a:gd name="T88" fmla="*/ 109 w 162"/>
              <a:gd name="T89" fmla="*/ 164 h 175"/>
              <a:gd name="T90" fmla="*/ 110 w 162"/>
              <a:gd name="T91" fmla="*/ 163 h 175"/>
              <a:gd name="T92" fmla="*/ 112 w 162"/>
              <a:gd name="T93" fmla="*/ 164 h 1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162" h="175">
                <a:moveTo>
                  <a:pt x="112" y="164"/>
                </a:moveTo>
                <a:cubicBezTo>
                  <a:pt x="117" y="171"/>
                  <a:pt x="125" y="175"/>
                  <a:pt x="134" y="175"/>
                </a:cubicBezTo>
                <a:cubicBezTo>
                  <a:pt x="145" y="174"/>
                  <a:pt x="156" y="168"/>
                  <a:pt x="162" y="159"/>
                </a:cubicBezTo>
                <a:cubicBezTo>
                  <a:pt x="160" y="155"/>
                  <a:pt x="160" y="151"/>
                  <a:pt x="160" y="147"/>
                </a:cubicBezTo>
                <a:cubicBezTo>
                  <a:pt x="153" y="154"/>
                  <a:pt x="144" y="160"/>
                  <a:pt x="136" y="161"/>
                </a:cubicBezTo>
                <a:cubicBezTo>
                  <a:pt x="129" y="162"/>
                  <a:pt x="124" y="159"/>
                  <a:pt x="119" y="153"/>
                </a:cubicBezTo>
                <a:cubicBezTo>
                  <a:pt x="112" y="156"/>
                  <a:pt x="106" y="158"/>
                  <a:pt x="100" y="158"/>
                </a:cubicBezTo>
                <a:cubicBezTo>
                  <a:pt x="92" y="157"/>
                  <a:pt x="86" y="153"/>
                  <a:pt x="80" y="146"/>
                </a:cubicBezTo>
                <a:cubicBezTo>
                  <a:pt x="74" y="147"/>
                  <a:pt x="69" y="148"/>
                  <a:pt x="64" y="147"/>
                </a:cubicBezTo>
                <a:cubicBezTo>
                  <a:pt x="58" y="146"/>
                  <a:pt x="53" y="142"/>
                  <a:pt x="50" y="135"/>
                </a:cubicBezTo>
                <a:cubicBezTo>
                  <a:pt x="40" y="138"/>
                  <a:pt x="32" y="138"/>
                  <a:pt x="26" y="137"/>
                </a:cubicBezTo>
                <a:cubicBezTo>
                  <a:pt x="21" y="135"/>
                  <a:pt x="18" y="132"/>
                  <a:pt x="16" y="128"/>
                </a:cubicBezTo>
                <a:cubicBezTo>
                  <a:pt x="14" y="123"/>
                  <a:pt x="14" y="119"/>
                  <a:pt x="17" y="115"/>
                </a:cubicBezTo>
                <a:cubicBezTo>
                  <a:pt x="20" y="109"/>
                  <a:pt x="26" y="103"/>
                  <a:pt x="35" y="98"/>
                </a:cubicBezTo>
                <a:cubicBezTo>
                  <a:pt x="32" y="92"/>
                  <a:pt x="33" y="86"/>
                  <a:pt x="36" y="80"/>
                </a:cubicBezTo>
                <a:cubicBezTo>
                  <a:pt x="39" y="76"/>
                  <a:pt x="43" y="73"/>
                  <a:pt x="49" y="69"/>
                </a:cubicBezTo>
                <a:cubicBezTo>
                  <a:pt x="47" y="61"/>
                  <a:pt x="49" y="53"/>
                  <a:pt x="55" y="47"/>
                </a:cubicBezTo>
                <a:cubicBezTo>
                  <a:pt x="59" y="43"/>
                  <a:pt x="64" y="40"/>
                  <a:pt x="71" y="37"/>
                </a:cubicBezTo>
                <a:cubicBezTo>
                  <a:pt x="70" y="30"/>
                  <a:pt x="72" y="24"/>
                  <a:pt x="77" y="19"/>
                </a:cubicBezTo>
                <a:cubicBezTo>
                  <a:pt x="84" y="14"/>
                  <a:pt x="94" y="12"/>
                  <a:pt x="104" y="12"/>
                </a:cubicBezTo>
                <a:cubicBezTo>
                  <a:pt x="101" y="10"/>
                  <a:pt x="99" y="7"/>
                  <a:pt x="97" y="3"/>
                </a:cubicBezTo>
                <a:cubicBezTo>
                  <a:pt x="86" y="0"/>
                  <a:pt x="74" y="3"/>
                  <a:pt x="66" y="11"/>
                </a:cubicBezTo>
                <a:cubicBezTo>
                  <a:pt x="60" y="17"/>
                  <a:pt x="57" y="25"/>
                  <a:pt x="59" y="34"/>
                </a:cubicBezTo>
                <a:cubicBezTo>
                  <a:pt x="59" y="35"/>
                  <a:pt x="58" y="36"/>
                  <a:pt x="58" y="36"/>
                </a:cubicBezTo>
                <a:cubicBezTo>
                  <a:pt x="58" y="37"/>
                  <a:pt x="57" y="37"/>
                  <a:pt x="56" y="37"/>
                </a:cubicBezTo>
                <a:cubicBezTo>
                  <a:pt x="48" y="36"/>
                  <a:pt x="42" y="39"/>
                  <a:pt x="38" y="45"/>
                </a:cubicBezTo>
                <a:cubicBezTo>
                  <a:pt x="34" y="50"/>
                  <a:pt x="33" y="58"/>
                  <a:pt x="37" y="65"/>
                </a:cubicBezTo>
                <a:cubicBezTo>
                  <a:pt x="37" y="65"/>
                  <a:pt x="37" y="66"/>
                  <a:pt x="37" y="67"/>
                </a:cubicBezTo>
                <a:cubicBezTo>
                  <a:pt x="36" y="68"/>
                  <a:pt x="36" y="68"/>
                  <a:pt x="35" y="68"/>
                </a:cubicBezTo>
                <a:cubicBezTo>
                  <a:pt x="28" y="67"/>
                  <a:pt x="22" y="71"/>
                  <a:pt x="19" y="77"/>
                </a:cubicBezTo>
                <a:cubicBezTo>
                  <a:pt x="15" y="83"/>
                  <a:pt x="16" y="91"/>
                  <a:pt x="20" y="97"/>
                </a:cubicBezTo>
                <a:cubicBezTo>
                  <a:pt x="21" y="98"/>
                  <a:pt x="21" y="99"/>
                  <a:pt x="21" y="99"/>
                </a:cubicBezTo>
                <a:cubicBezTo>
                  <a:pt x="20" y="100"/>
                  <a:pt x="20" y="101"/>
                  <a:pt x="19" y="101"/>
                </a:cubicBezTo>
                <a:cubicBezTo>
                  <a:pt x="11" y="104"/>
                  <a:pt x="6" y="109"/>
                  <a:pt x="3" y="115"/>
                </a:cubicBezTo>
                <a:cubicBezTo>
                  <a:pt x="0" y="121"/>
                  <a:pt x="0" y="128"/>
                  <a:pt x="2" y="133"/>
                </a:cubicBezTo>
                <a:cubicBezTo>
                  <a:pt x="5" y="139"/>
                  <a:pt x="9" y="144"/>
                  <a:pt x="15" y="146"/>
                </a:cubicBezTo>
                <a:cubicBezTo>
                  <a:pt x="22" y="148"/>
                  <a:pt x="29" y="148"/>
                  <a:pt x="37" y="145"/>
                </a:cubicBezTo>
                <a:cubicBezTo>
                  <a:pt x="38" y="144"/>
                  <a:pt x="39" y="144"/>
                  <a:pt x="39" y="145"/>
                </a:cubicBezTo>
                <a:cubicBezTo>
                  <a:pt x="40" y="145"/>
                  <a:pt x="40" y="146"/>
                  <a:pt x="40" y="146"/>
                </a:cubicBezTo>
                <a:cubicBezTo>
                  <a:pt x="42" y="154"/>
                  <a:pt x="47" y="160"/>
                  <a:pt x="54" y="162"/>
                </a:cubicBezTo>
                <a:cubicBezTo>
                  <a:pt x="61" y="164"/>
                  <a:pt x="67" y="162"/>
                  <a:pt x="72" y="157"/>
                </a:cubicBezTo>
                <a:cubicBezTo>
                  <a:pt x="72" y="156"/>
                  <a:pt x="73" y="156"/>
                  <a:pt x="74" y="156"/>
                </a:cubicBezTo>
                <a:cubicBezTo>
                  <a:pt x="74" y="156"/>
                  <a:pt x="75" y="157"/>
                  <a:pt x="75" y="158"/>
                </a:cubicBezTo>
                <a:cubicBezTo>
                  <a:pt x="78" y="165"/>
                  <a:pt x="83" y="170"/>
                  <a:pt x="90" y="171"/>
                </a:cubicBezTo>
                <a:cubicBezTo>
                  <a:pt x="97" y="173"/>
                  <a:pt x="104" y="170"/>
                  <a:pt x="109" y="164"/>
                </a:cubicBezTo>
                <a:cubicBezTo>
                  <a:pt x="109" y="163"/>
                  <a:pt x="110" y="163"/>
                  <a:pt x="110" y="163"/>
                </a:cubicBezTo>
                <a:cubicBezTo>
                  <a:pt x="111" y="163"/>
                  <a:pt x="112" y="163"/>
                  <a:pt x="112" y="164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037" name="Freeform 512"/>
          <p:cNvSpPr/>
          <p:nvPr/>
        </p:nvSpPr>
        <p:spPr bwMode="auto">
          <a:xfrm>
            <a:off x="5664534" y="3658923"/>
            <a:ext cx="106096" cy="121252"/>
          </a:xfrm>
          <a:custGeom>
            <a:avLst/>
            <a:gdLst>
              <a:gd name="T0" fmla="*/ 31 w 78"/>
              <a:gd name="T1" fmla="*/ 83 h 89"/>
              <a:gd name="T2" fmla="*/ 78 w 78"/>
              <a:gd name="T3" fmla="*/ 71 h 89"/>
              <a:gd name="T4" fmla="*/ 74 w 78"/>
              <a:gd name="T5" fmla="*/ 63 h 89"/>
              <a:gd name="T6" fmla="*/ 30 w 78"/>
              <a:gd name="T7" fmla="*/ 68 h 89"/>
              <a:gd name="T8" fmla="*/ 20 w 78"/>
              <a:gd name="T9" fmla="*/ 30 h 89"/>
              <a:gd name="T10" fmla="*/ 53 w 78"/>
              <a:gd name="T11" fmla="*/ 19 h 89"/>
              <a:gd name="T12" fmla="*/ 54 w 78"/>
              <a:gd name="T13" fmla="*/ 22 h 89"/>
              <a:gd name="T14" fmla="*/ 51 w 78"/>
              <a:gd name="T15" fmla="*/ 23 h 89"/>
              <a:gd name="T16" fmla="*/ 39 w 78"/>
              <a:gd name="T17" fmla="*/ 33 h 89"/>
              <a:gd name="T18" fmla="*/ 48 w 78"/>
              <a:gd name="T19" fmla="*/ 48 h 89"/>
              <a:gd name="T20" fmla="*/ 66 w 78"/>
              <a:gd name="T21" fmla="*/ 42 h 89"/>
              <a:gd name="T22" fmla="*/ 65 w 78"/>
              <a:gd name="T23" fmla="*/ 16 h 89"/>
              <a:gd name="T24" fmla="*/ 26 w 78"/>
              <a:gd name="T25" fmla="*/ 6 h 89"/>
              <a:gd name="T26" fmla="*/ 2 w 78"/>
              <a:gd name="T27" fmla="*/ 47 h 89"/>
              <a:gd name="T28" fmla="*/ 31 w 78"/>
              <a:gd name="T29" fmla="*/ 83 h 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78" h="89">
                <a:moveTo>
                  <a:pt x="31" y="83"/>
                </a:moveTo>
                <a:cubicBezTo>
                  <a:pt x="47" y="89"/>
                  <a:pt x="66" y="84"/>
                  <a:pt x="78" y="71"/>
                </a:cubicBezTo>
                <a:cubicBezTo>
                  <a:pt x="76" y="69"/>
                  <a:pt x="75" y="66"/>
                  <a:pt x="74" y="63"/>
                </a:cubicBezTo>
                <a:cubicBezTo>
                  <a:pt x="65" y="72"/>
                  <a:pt x="45" y="78"/>
                  <a:pt x="30" y="68"/>
                </a:cubicBezTo>
                <a:cubicBezTo>
                  <a:pt x="14" y="59"/>
                  <a:pt x="13" y="42"/>
                  <a:pt x="20" y="30"/>
                </a:cubicBezTo>
                <a:cubicBezTo>
                  <a:pt x="26" y="19"/>
                  <a:pt x="39" y="12"/>
                  <a:pt x="53" y="19"/>
                </a:cubicBezTo>
                <a:cubicBezTo>
                  <a:pt x="54" y="20"/>
                  <a:pt x="54" y="21"/>
                  <a:pt x="54" y="22"/>
                </a:cubicBezTo>
                <a:cubicBezTo>
                  <a:pt x="53" y="23"/>
                  <a:pt x="52" y="23"/>
                  <a:pt x="51" y="23"/>
                </a:cubicBezTo>
                <a:cubicBezTo>
                  <a:pt x="44" y="23"/>
                  <a:pt x="40" y="28"/>
                  <a:pt x="39" y="33"/>
                </a:cubicBezTo>
                <a:cubicBezTo>
                  <a:pt x="37" y="38"/>
                  <a:pt x="39" y="44"/>
                  <a:pt x="48" y="48"/>
                </a:cubicBezTo>
                <a:cubicBezTo>
                  <a:pt x="55" y="50"/>
                  <a:pt x="61" y="48"/>
                  <a:pt x="66" y="42"/>
                </a:cubicBezTo>
                <a:cubicBezTo>
                  <a:pt x="70" y="35"/>
                  <a:pt x="72" y="24"/>
                  <a:pt x="65" y="16"/>
                </a:cubicBezTo>
                <a:cubicBezTo>
                  <a:pt x="55" y="4"/>
                  <a:pt x="40" y="0"/>
                  <a:pt x="26" y="6"/>
                </a:cubicBezTo>
                <a:cubicBezTo>
                  <a:pt x="10" y="12"/>
                  <a:pt x="0" y="29"/>
                  <a:pt x="2" y="47"/>
                </a:cubicBezTo>
                <a:cubicBezTo>
                  <a:pt x="4" y="65"/>
                  <a:pt x="15" y="78"/>
                  <a:pt x="31" y="83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038" name="Freeform 513"/>
          <p:cNvSpPr/>
          <p:nvPr/>
        </p:nvSpPr>
        <p:spPr bwMode="auto">
          <a:xfrm>
            <a:off x="5426018" y="3082973"/>
            <a:ext cx="100512" cy="132420"/>
          </a:xfrm>
          <a:custGeom>
            <a:avLst/>
            <a:gdLst>
              <a:gd name="T0" fmla="*/ 12 w 74"/>
              <a:gd name="T1" fmla="*/ 5 h 98"/>
              <a:gd name="T2" fmla="*/ 2 w 74"/>
              <a:gd name="T3" fmla="*/ 18 h 98"/>
              <a:gd name="T4" fmla="*/ 13 w 74"/>
              <a:gd name="T5" fmla="*/ 34 h 98"/>
              <a:gd name="T6" fmla="*/ 15 w 74"/>
              <a:gd name="T7" fmla="*/ 36 h 98"/>
              <a:gd name="T8" fmla="*/ 13 w 74"/>
              <a:gd name="T9" fmla="*/ 39 h 98"/>
              <a:gd name="T10" fmla="*/ 3 w 74"/>
              <a:gd name="T11" fmla="*/ 48 h 98"/>
              <a:gd name="T12" fmla="*/ 2 w 74"/>
              <a:gd name="T13" fmla="*/ 62 h 98"/>
              <a:gd name="T14" fmla="*/ 13 w 74"/>
              <a:gd name="T15" fmla="*/ 72 h 98"/>
              <a:gd name="T16" fmla="*/ 27 w 74"/>
              <a:gd name="T17" fmla="*/ 71 h 98"/>
              <a:gd name="T18" fmla="*/ 29 w 74"/>
              <a:gd name="T19" fmla="*/ 72 h 98"/>
              <a:gd name="T20" fmla="*/ 29 w 74"/>
              <a:gd name="T21" fmla="*/ 75 h 98"/>
              <a:gd name="T22" fmla="*/ 33 w 74"/>
              <a:gd name="T23" fmla="*/ 94 h 98"/>
              <a:gd name="T24" fmla="*/ 49 w 74"/>
              <a:gd name="T25" fmla="*/ 96 h 98"/>
              <a:gd name="T26" fmla="*/ 73 w 74"/>
              <a:gd name="T27" fmla="*/ 73 h 98"/>
              <a:gd name="T28" fmla="*/ 74 w 74"/>
              <a:gd name="T29" fmla="*/ 62 h 98"/>
              <a:gd name="T30" fmla="*/ 48 w 74"/>
              <a:gd name="T31" fmla="*/ 88 h 98"/>
              <a:gd name="T32" fmla="*/ 40 w 74"/>
              <a:gd name="T33" fmla="*/ 86 h 98"/>
              <a:gd name="T34" fmla="*/ 37 w 74"/>
              <a:gd name="T35" fmla="*/ 79 h 98"/>
              <a:gd name="T36" fmla="*/ 59 w 74"/>
              <a:gd name="T37" fmla="*/ 52 h 98"/>
              <a:gd name="T38" fmla="*/ 21 w 74"/>
              <a:gd name="T39" fmla="*/ 63 h 98"/>
              <a:gd name="T40" fmla="*/ 15 w 74"/>
              <a:gd name="T41" fmla="*/ 57 h 98"/>
              <a:gd name="T42" fmla="*/ 15 w 74"/>
              <a:gd name="T43" fmla="*/ 48 h 98"/>
              <a:gd name="T44" fmla="*/ 49 w 74"/>
              <a:gd name="T45" fmla="*/ 30 h 98"/>
              <a:gd name="T46" fmla="*/ 16 w 74"/>
              <a:gd name="T47" fmla="*/ 27 h 98"/>
              <a:gd name="T48" fmla="*/ 12 w 74"/>
              <a:gd name="T49" fmla="*/ 20 h 98"/>
              <a:gd name="T50" fmla="*/ 12 w 74"/>
              <a:gd name="T51" fmla="*/ 19 h 98"/>
              <a:gd name="T52" fmla="*/ 16 w 74"/>
              <a:gd name="T53" fmla="*/ 11 h 98"/>
              <a:gd name="T54" fmla="*/ 53 w 74"/>
              <a:gd name="T55" fmla="*/ 12 h 98"/>
              <a:gd name="T56" fmla="*/ 45 w 74"/>
              <a:gd name="T57" fmla="*/ 5 h 98"/>
              <a:gd name="T58" fmla="*/ 12 w 74"/>
              <a:gd name="T59" fmla="*/ 5 h 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74" h="98">
                <a:moveTo>
                  <a:pt x="12" y="5"/>
                </a:moveTo>
                <a:cubicBezTo>
                  <a:pt x="6" y="8"/>
                  <a:pt x="2" y="13"/>
                  <a:pt x="2" y="18"/>
                </a:cubicBezTo>
                <a:cubicBezTo>
                  <a:pt x="1" y="28"/>
                  <a:pt x="9" y="34"/>
                  <a:pt x="13" y="34"/>
                </a:cubicBezTo>
                <a:cubicBezTo>
                  <a:pt x="14" y="35"/>
                  <a:pt x="14" y="35"/>
                  <a:pt x="15" y="36"/>
                </a:cubicBezTo>
                <a:cubicBezTo>
                  <a:pt x="15" y="37"/>
                  <a:pt x="14" y="38"/>
                  <a:pt x="13" y="39"/>
                </a:cubicBezTo>
                <a:cubicBezTo>
                  <a:pt x="8" y="40"/>
                  <a:pt x="5" y="44"/>
                  <a:pt x="3" y="48"/>
                </a:cubicBezTo>
                <a:cubicBezTo>
                  <a:pt x="0" y="53"/>
                  <a:pt x="1" y="59"/>
                  <a:pt x="2" y="62"/>
                </a:cubicBezTo>
                <a:cubicBezTo>
                  <a:pt x="4" y="66"/>
                  <a:pt x="7" y="70"/>
                  <a:pt x="13" y="72"/>
                </a:cubicBezTo>
                <a:cubicBezTo>
                  <a:pt x="17" y="74"/>
                  <a:pt x="22" y="74"/>
                  <a:pt x="27" y="71"/>
                </a:cubicBezTo>
                <a:cubicBezTo>
                  <a:pt x="27" y="71"/>
                  <a:pt x="29" y="71"/>
                  <a:pt x="29" y="72"/>
                </a:cubicBezTo>
                <a:cubicBezTo>
                  <a:pt x="30" y="73"/>
                  <a:pt x="30" y="74"/>
                  <a:pt x="29" y="75"/>
                </a:cubicBezTo>
                <a:cubicBezTo>
                  <a:pt x="27" y="78"/>
                  <a:pt x="26" y="88"/>
                  <a:pt x="33" y="94"/>
                </a:cubicBezTo>
                <a:cubicBezTo>
                  <a:pt x="37" y="97"/>
                  <a:pt x="43" y="98"/>
                  <a:pt x="49" y="96"/>
                </a:cubicBezTo>
                <a:cubicBezTo>
                  <a:pt x="60" y="93"/>
                  <a:pt x="68" y="85"/>
                  <a:pt x="73" y="73"/>
                </a:cubicBezTo>
                <a:cubicBezTo>
                  <a:pt x="73" y="69"/>
                  <a:pt x="73" y="66"/>
                  <a:pt x="74" y="62"/>
                </a:cubicBezTo>
                <a:cubicBezTo>
                  <a:pt x="66" y="74"/>
                  <a:pt x="57" y="87"/>
                  <a:pt x="48" y="88"/>
                </a:cubicBezTo>
                <a:cubicBezTo>
                  <a:pt x="45" y="89"/>
                  <a:pt x="42" y="88"/>
                  <a:pt x="40" y="86"/>
                </a:cubicBezTo>
                <a:cubicBezTo>
                  <a:pt x="38" y="84"/>
                  <a:pt x="37" y="82"/>
                  <a:pt x="37" y="79"/>
                </a:cubicBezTo>
                <a:cubicBezTo>
                  <a:pt x="37" y="71"/>
                  <a:pt x="47" y="61"/>
                  <a:pt x="59" y="52"/>
                </a:cubicBezTo>
                <a:cubicBezTo>
                  <a:pt x="44" y="59"/>
                  <a:pt x="30" y="65"/>
                  <a:pt x="21" y="63"/>
                </a:cubicBezTo>
                <a:cubicBezTo>
                  <a:pt x="18" y="62"/>
                  <a:pt x="16" y="60"/>
                  <a:pt x="15" y="57"/>
                </a:cubicBezTo>
                <a:cubicBezTo>
                  <a:pt x="14" y="54"/>
                  <a:pt x="14" y="51"/>
                  <a:pt x="15" y="48"/>
                </a:cubicBezTo>
                <a:cubicBezTo>
                  <a:pt x="20" y="41"/>
                  <a:pt x="34" y="35"/>
                  <a:pt x="49" y="30"/>
                </a:cubicBezTo>
                <a:cubicBezTo>
                  <a:pt x="36" y="32"/>
                  <a:pt x="22" y="32"/>
                  <a:pt x="16" y="27"/>
                </a:cubicBezTo>
                <a:cubicBezTo>
                  <a:pt x="13" y="25"/>
                  <a:pt x="12" y="23"/>
                  <a:pt x="12" y="20"/>
                </a:cubicBezTo>
                <a:cubicBezTo>
                  <a:pt x="12" y="19"/>
                  <a:pt x="12" y="19"/>
                  <a:pt x="12" y="19"/>
                </a:cubicBezTo>
                <a:cubicBezTo>
                  <a:pt x="12" y="16"/>
                  <a:pt x="14" y="13"/>
                  <a:pt x="16" y="11"/>
                </a:cubicBezTo>
                <a:cubicBezTo>
                  <a:pt x="23" y="7"/>
                  <a:pt x="39" y="9"/>
                  <a:pt x="53" y="12"/>
                </a:cubicBezTo>
                <a:cubicBezTo>
                  <a:pt x="50" y="10"/>
                  <a:pt x="47" y="8"/>
                  <a:pt x="45" y="5"/>
                </a:cubicBezTo>
                <a:cubicBezTo>
                  <a:pt x="33" y="0"/>
                  <a:pt x="21" y="0"/>
                  <a:pt x="12" y="5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039" name="Freeform 515"/>
          <p:cNvSpPr/>
          <p:nvPr/>
        </p:nvSpPr>
        <p:spPr bwMode="auto">
          <a:xfrm>
            <a:off x="5581572" y="3455506"/>
            <a:ext cx="135611" cy="222562"/>
          </a:xfrm>
          <a:custGeom>
            <a:avLst/>
            <a:gdLst>
              <a:gd name="T0" fmla="*/ 30 w 100"/>
              <a:gd name="T1" fmla="*/ 150 h 164"/>
              <a:gd name="T2" fmla="*/ 84 w 100"/>
              <a:gd name="T3" fmla="*/ 145 h 164"/>
              <a:gd name="T4" fmla="*/ 90 w 100"/>
              <a:gd name="T5" fmla="*/ 103 h 164"/>
              <a:gd name="T6" fmla="*/ 73 w 100"/>
              <a:gd name="T7" fmla="*/ 92 h 164"/>
              <a:gd name="T8" fmla="*/ 62 w 100"/>
              <a:gd name="T9" fmla="*/ 95 h 164"/>
              <a:gd name="T10" fmla="*/ 55 w 100"/>
              <a:gd name="T11" fmla="*/ 107 h 164"/>
              <a:gd name="T12" fmla="*/ 59 w 100"/>
              <a:gd name="T13" fmla="*/ 116 h 164"/>
              <a:gd name="T14" fmla="*/ 75 w 100"/>
              <a:gd name="T15" fmla="*/ 119 h 164"/>
              <a:gd name="T16" fmla="*/ 80 w 100"/>
              <a:gd name="T17" fmla="*/ 109 h 164"/>
              <a:gd name="T18" fmla="*/ 82 w 100"/>
              <a:gd name="T19" fmla="*/ 107 h 164"/>
              <a:gd name="T20" fmla="*/ 84 w 100"/>
              <a:gd name="T21" fmla="*/ 108 h 164"/>
              <a:gd name="T22" fmla="*/ 76 w 100"/>
              <a:gd name="T23" fmla="*/ 139 h 164"/>
              <a:gd name="T24" fmla="*/ 38 w 100"/>
              <a:gd name="T25" fmla="*/ 142 h 164"/>
              <a:gd name="T26" fmla="*/ 20 w 100"/>
              <a:gd name="T27" fmla="*/ 106 h 164"/>
              <a:gd name="T28" fmla="*/ 60 w 100"/>
              <a:gd name="T29" fmla="*/ 39 h 164"/>
              <a:gd name="T30" fmla="*/ 79 w 100"/>
              <a:gd name="T31" fmla="*/ 0 h 164"/>
              <a:gd name="T32" fmla="*/ 26 w 100"/>
              <a:gd name="T33" fmla="*/ 45 h 164"/>
              <a:gd name="T34" fmla="*/ 26 w 100"/>
              <a:gd name="T35" fmla="*/ 45 h 164"/>
              <a:gd name="T36" fmla="*/ 3 w 100"/>
              <a:gd name="T37" fmla="*/ 108 h 164"/>
              <a:gd name="T38" fmla="*/ 30 w 100"/>
              <a:gd name="T39" fmla="*/ 150 h 1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100" h="164">
                <a:moveTo>
                  <a:pt x="30" y="150"/>
                </a:moveTo>
                <a:cubicBezTo>
                  <a:pt x="52" y="164"/>
                  <a:pt x="73" y="156"/>
                  <a:pt x="84" y="145"/>
                </a:cubicBezTo>
                <a:cubicBezTo>
                  <a:pt x="94" y="135"/>
                  <a:pt x="100" y="118"/>
                  <a:pt x="90" y="103"/>
                </a:cubicBezTo>
                <a:cubicBezTo>
                  <a:pt x="85" y="97"/>
                  <a:pt x="80" y="93"/>
                  <a:pt x="73" y="92"/>
                </a:cubicBezTo>
                <a:cubicBezTo>
                  <a:pt x="69" y="91"/>
                  <a:pt x="65" y="92"/>
                  <a:pt x="62" y="95"/>
                </a:cubicBezTo>
                <a:cubicBezTo>
                  <a:pt x="58" y="98"/>
                  <a:pt x="56" y="103"/>
                  <a:pt x="55" y="107"/>
                </a:cubicBezTo>
                <a:cubicBezTo>
                  <a:pt x="55" y="110"/>
                  <a:pt x="56" y="113"/>
                  <a:pt x="59" y="116"/>
                </a:cubicBezTo>
                <a:cubicBezTo>
                  <a:pt x="65" y="122"/>
                  <a:pt x="71" y="122"/>
                  <a:pt x="75" y="119"/>
                </a:cubicBezTo>
                <a:cubicBezTo>
                  <a:pt x="79" y="117"/>
                  <a:pt x="81" y="113"/>
                  <a:pt x="80" y="109"/>
                </a:cubicBezTo>
                <a:cubicBezTo>
                  <a:pt x="80" y="108"/>
                  <a:pt x="81" y="107"/>
                  <a:pt x="82" y="107"/>
                </a:cubicBezTo>
                <a:cubicBezTo>
                  <a:pt x="83" y="106"/>
                  <a:pt x="84" y="107"/>
                  <a:pt x="84" y="108"/>
                </a:cubicBezTo>
                <a:cubicBezTo>
                  <a:pt x="90" y="118"/>
                  <a:pt x="86" y="130"/>
                  <a:pt x="76" y="139"/>
                </a:cubicBezTo>
                <a:cubicBezTo>
                  <a:pt x="68" y="147"/>
                  <a:pt x="53" y="152"/>
                  <a:pt x="38" y="142"/>
                </a:cubicBezTo>
                <a:cubicBezTo>
                  <a:pt x="26" y="134"/>
                  <a:pt x="20" y="122"/>
                  <a:pt x="20" y="106"/>
                </a:cubicBezTo>
                <a:cubicBezTo>
                  <a:pt x="19" y="83"/>
                  <a:pt x="35" y="57"/>
                  <a:pt x="60" y="39"/>
                </a:cubicBezTo>
                <a:cubicBezTo>
                  <a:pt x="65" y="27"/>
                  <a:pt x="72" y="13"/>
                  <a:pt x="79" y="0"/>
                </a:cubicBezTo>
                <a:cubicBezTo>
                  <a:pt x="60" y="17"/>
                  <a:pt x="42" y="32"/>
                  <a:pt x="26" y="45"/>
                </a:cubicBezTo>
                <a:cubicBezTo>
                  <a:pt x="26" y="45"/>
                  <a:pt x="26" y="45"/>
                  <a:pt x="26" y="45"/>
                </a:cubicBezTo>
                <a:cubicBezTo>
                  <a:pt x="12" y="58"/>
                  <a:pt x="0" y="83"/>
                  <a:pt x="3" y="108"/>
                </a:cubicBezTo>
                <a:cubicBezTo>
                  <a:pt x="5" y="125"/>
                  <a:pt x="15" y="140"/>
                  <a:pt x="30" y="150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040" name="Freeform 521"/>
          <p:cNvSpPr/>
          <p:nvPr/>
        </p:nvSpPr>
        <p:spPr bwMode="auto">
          <a:xfrm>
            <a:off x="5790574" y="3633396"/>
            <a:ext cx="236921" cy="219371"/>
          </a:xfrm>
          <a:custGeom>
            <a:avLst/>
            <a:gdLst>
              <a:gd name="T0" fmla="*/ 141 w 175"/>
              <a:gd name="T1" fmla="*/ 103 h 162"/>
              <a:gd name="T2" fmla="*/ 164 w 175"/>
              <a:gd name="T3" fmla="*/ 95 h 162"/>
              <a:gd name="T4" fmla="*/ 172 w 175"/>
              <a:gd name="T5" fmla="*/ 65 h 162"/>
              <a:gd name="T6" fmla="*/ 163 w 175"/>
              <a:gd name="T7" fmla="*/ 58 h 162"/>
              <a:gd name="T8" fmla="*/ 156 w 175"/>
              <a:gd name="T9" fmla="*/ 85 h 162"/>
              <a:gd name="T10" fmla="*/ 138 w 175"/>
              <a:gd name="T11" fmla="*/ 91 h 162"/>
              <a:gd name="T12" fmla="*/ 128 w 175"/>
              <a:gd name="T13" fmla="*/ 107 h 162"/>
              <a:gd name="T14" fmla="*/ 106 w 175"/>
              <a:gd name="T15" fmla="*/ 113 h 162"/>
              <a:gd name="T16" fmla="*/ 95 w 175"/>
              <a:gd name="T17" fmla="*/ 126 h 162"/>
              <a:gd name="T18" fmla="*/ 77 w 175"/>
              <a:gd name="T19" fmla="*/ 127 h 162"/>
              <a:gd name="T20" fmla="*/ 60 w 175"/>
              <a:gd name="T21" fmla="*/ 145 h 162"/>
              <a:gd name="T22" fmla="*/ 47 w 175"/>
              <a:gd name="T23" fmla="*/ 146 h 162"/>
              <a:gd name="T24" fmla="*/ 38 w 175"/>
              <a:gd name="T25" fmla="*/ 136 h 162"/>
              <a:gd name="T26" fmla="*/ 40 w 175"/>
              <a:gd name="T27" fmla="*/ 112 h 162"/>
              <a:gd name="T28" fmla="*/ 28 w 175"/>
              <a:gd name="T29" fmla="*/ 98 h 162"/>
              <a:gd name="T30" fmla="*/ 29 w 175"/>
              <a:gd name="T31" fmla="*/ 82 h 162"/>
              <a:gd name="T32" fmla="*/ 17 w 175"/>
              <a:gd name="T33" fmla="*/ 62 h 162"/>
              <a:gd name="T34" fmla="*/ 22 w 175"/>
              <a:gd name="T35" fmla="*/ 43 h 162"/>
              <a:gd name="T36" fmla="*/ 14 w 175"/>
              <a:gd name="T37" fmla="*/ 26 h 162"/>
              <a:gd name="T38" fmla="*/ 28 w 175"/>
              <a:gd name="T39" fmla="*/ 2 h 162"/>
              <a:gd name="T40" fmla="*/ 16 w 175"/>
              <a:gd name="T41" fmla="*/ 0 h 162"/>
              <a:gd name="T42" fmla="*/ 0 w 175"/>
              <a:gd name="T43" fmla="*/ 27 h 162"/>
              <a:gd name="T44" fmla="*/ 11 w 175"/>
              <a:gd name="T45" fmla="*/ 50 h 162"/>
              <a:gd name="T46" fmla="*/ 12 w 175"/>
              <a:gd name="T47" fmla="*/ 51 h 162"/>
              <a:gd name="T48" fmla="*/ 11 w 175"/>
              <a:gd name="T49" fmla="*/ 53 h 162"/>
              <a:gd name="T50" fmla="*/ 4 w 175"/>
              <a:gd name="T51" fmla="*/ 72 h 162"/>
              <a:gd name="T52" fmla="*/ 17 w 175"/>
              <a:gd name="T53" fmla="*/ 87 h 162"/>
              <a:gd name="T54" fmla="*/ 19 w 175"/>
              <a:gd name="T55" fmla="*/ 88 h 162"/>
              <a:gd name="T56" fmla="*/ 18 w 175"/>
              <a:gd name="T57" fmla="*/ 90 h 162"/>
              <a:gd name="T58" fmla="*/ 13 w 175"/>
              <a:gd name="T59" fmla="*/ 108 h 162"/>
              <a:gd name="T60" fmla="*/ 29 w 175"/>
              <a:gd name="T61" fmla="*/ 122 h 162"/>
              <a:gd name="T62" fmla="*/ 30 w 175"/>
              <a:gd name="T63" fmla="*/ 123 h 162"/>
              <a:gd name="T64" fmla="*/ 30 w 175"/>
              <a:gd name="T65" fmla="*/ 125 h 162"/>
              <a:gd name="T66" fmla="*/ 29 w 175"/>
              <a:gd name="T67" fmla="*/ 147 h 162"/>
              <a:gd name="T68" fmla="*/ 42 w 175"/>
              <a:gd name="T69" fmla="*/ 160 h 162"/>
              <a:gd name="T70" fmla="*/ 59 w 175"/>
              <a:gd name="T71" fmla="*/ 159 h 162"/>
              <a:gd name="T72" fmla="*/ 74 w 175"/>
              <a:gd name="T73" fmla="*/ 143 h 162"/>
              <a:gd name="T74" fmla="*/ 76 w 175"/>
              <a:gd name="T75" fmla="*/ 141 h 162"/>
              <a:gd name="T76" fmla="*/ 78 w 175"/>
              <a:gd name="T77" fmla="*/ 142 h 162"/>
              <a:gd name="T78" fmla="*/ 98 w 175"/>
              <a:gd name="T79" fmla="*/ 143 h 162"/>
              <a:gd name="T80" fmla="*/ 107 w 175"/>
              <a:gd name="T81" fmla="*/ 127 h 162"/>
              <a:gd name="T82" fmla="*/ 108 w 175"/>
              <a:gd name="T83" fmla="*/ 125 h 162"/>
              <a:gd name="T84" fmla="*/ 110 w 175"/>
              <a:gd name="T85" fmla="*/ 125 h 162"/>
              <a:gd name="T86" fmla="*/ 130 w 175"/>
              <a:gd name="T87" fmla="*/ 124 h 162"/>
              <a:gd name="T88" fmla="*/ 138 w 175"/>
              <a:gd name="T89" fmla="*/ 106 h 162"/>
              <a:gd name="T90" fmla="*/ 139 w 175"/>
              <a:gd name="T91" fmla="*/ 104 h 162"/>
              <a:gd name="T92" fmla="*/ 141 w 175"/>
              <a:gd name="T93" fmla="*/ 103 h 1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175" h="162">
                <a:moveTo>
                  <a:pt x="141" y="103"/>
                </a:moveTo>
                <a:cubicBezTo>
                  <a:pt x="149" y="105"/>
                  <a:pt x="158" y="102"/>
                  <a:pt x="164" y="95"/>
                </a:cubicBezTo>
                <a:cubicBezTo>
                  <a:pt x="172" y="87"/>
                  <a:pt x="175" y="75"/>
                  <a:pt x="172" y="65"/>
                </a:cubicBezTo>
                <a:cubicBezTo>
                  <a:pt x="168" y="63"/>
                  <a:pt x="165" y="61"/>
                  <a:pt x="163" y="58"/>
                </a:cubicBezTo>
                <a:cubicBezTo>
                  <a:pt x="163" y="68"/>
                  <a:pt x="161" y="78"/>
                  <a:pt x="156" y="85"/>
                </a:cubicBezTo>
                <a:cubicBezTo>
                  <a:pt x="151" y="90"/>
                  <a:pt x="145" y="92"/>
                  <a:pt x="138" y="91"/>
                </a:cubicBezTo>
                <a:cubicBezTo>
                  <a:pt x="135" y="98"/>
                  <a:pt x="132" y="103"/>
                  <a:pt x="128" y="107"/>
                </a:cubicBezTo>
                <a:cubicBezTo>
                  <a:pt x="122" y="113"/>
                  <a:pt x="114" y="115"/>
                  <a:pt x="106" y="113"/>
                </a:cubicBezTo>
                <a:cubicBezTo>
                  <a:pt x="102" y="119"/>
                  <a:pt x="99" y="123"/>
                  <a:pt x="95" y="126"/>
                </a:cubicBezTo>
                <a:cubicBezTo>
                  <a:pt x="89" y="129"/>
                  <a:pt x="83" y="130"/>
                  <a:pt x="77" y="127"/>
                </a:cubicBezTo>
                <a:cubicBezTo>
                  <a:pt x="72" y="136"/>
                  <a:pt x="66" y="142"/>
                  <a:pt x="60" y="145"/>
                </a:cubicBezTo>
                <a:cubicBezTo>
                  <a:pt x="56" y="147"/>
                  <a:pt x="52" y="148"/>
                  <a:pt x="47" y="146"/>
                </a:cubicBezTo>
                <a:cubicBezTo>
                  <a:pt x="43" y="144"/>
                  <a:pt x="40" y="141"/>
                  <a:pt x="38" y="136"/>
                </a:cubicBezTo>
                <a:cubicBezTo>
                  <a:pt x="36" y="130"/>
                  <a:pt x="37" y="121"/>
                  <a:pt x="40" y="112"/>
                </a:cubicBezTo>
                <a:cubicBezTo>
                  <a:pt x="33" y="109"/>
                  <a:pt x="29" y="104"/>
                  <a:pt x="28" y="98"/>
                </a:cubicBezTo>
                <a:cubicBezTo>
                  <a:pt x="27" y="93"/>
                  <a:pt x="27" y="88"/>
                  <a:pt x="29" y="82"/>
                </a:cubicBezTo>
                <a:cubicBezTo>
                  <a:pt x="22" y="76"/>
                  <a:pt x="18" y="70"/>
                  <a:pt x="17" y="62"/>
                </a:cubicBezTo>
                <a:cubicBezTo>
                  <a:pt x="17" y="56"/>
                  <a:pt x="19" y="50"/>
                  <a:pt x="22" y="43"/>
                </a:cubicBezTo>
                <a:cubicBezTo>
                  <a:pt x="16" y="38"/>
                  <a:pt x="13" y="33"/>
                  <a:pt x="14" y="26"/>
                </a:cubicBezTo>
                <a:cubicBezTo>
                  <a:pt x="15" y="18"/>
                  <a:pt x="21" y="9"/>
                  <a:pt x="28" y="2"/>
                </a:cubicBezTo>
                <a:cubicBezTo>
                  <a:pt x="24" y="2"/>
                  <a:pt x="20" y="2"/>
                  <a:pt x="16" y="0"/>
                </a:cubicBezTo>
                <a:cubicBezTo>
                  <a:pt x="7" y="6"/>
                  <a:pt x="0" y="17"/>
                  <a:pt x="0" y="27"/>
                </a:cubicBezTo>
                <a:cubicBezTo>
                  <a:pt x="0" y="37"/>
                  <a:pt x="4" y="45"/>
                  <a:pt x="11" y="50"/>
                </a:cubicBezTo>
                <a:cubicBezTo>
                  <a:pt x="12" y="50"/>
                  <a:pt x="12" y="51"/>
                  <a:pt x="12" y="51"/>
                </a:cubicBezTo>
                <a:cubicBezTo>
                  <a:pt x="12" y="52"/>
                  <a:pt x="12" y="53"/>
                  <a:pt x="11" y="53"/>
                </a:cubicBezTo>
                <a:cubicBezTo>
                  <a:pt x="5" y="58"/>
                  <a:pt x="2" y="65"/>
                  <a:pt x="4" y="72"/>
                </a:cubicBezTo>
                <a:cubicBezTo>
                  <a:pt x="5" y="79"/>
                  <a:pt x="10" y="84"/>
                  <a:pt x="17" y="87"/>
                </a:cubicBezTo>
                <a:cubicBezTo>
                  <a:pt x="18" y="87"/>
                  <a:pt x="19" y="87"/>
                  <a:pt x="19" y="88"/>
                </a:cubicBezTo>
                <a:cubicBezTo>
                  <a:pt x="19" y="89"/>
                  <a:pt x="19" y="90"/>
                  <a:pt x="18" y="90"/>
                </a:cubicBezTo>
                <a:cubicBezTo>
                  <a:pt x="13" y="95"/>
                  <a:pt x="11" y="101"/>
                  <a:pt x="13" y="108"/>
                </a:cubicBezTo>
                <a:cubicBezTo>
                  <a:pt x="15" y="115"/>
                  <a:pt x="21" y="120"/>
                  <a:pt x="29" y="122"/>
                </a:cubicBezTo>
                <a:cubicBezTo>
                  <a:pt x="29" y="122"/>
                  <a:pt x="30" y="122"/>
                  <a:pt x="30" y="123"/>
                </a:cubicBezTo>
                <a:cubicBezTo>
                  <a:pt x="31" y="123"/>
                  <a:pt x="31" y="124"/>
                  <a:pt x="30" y="125"/>
                </a:cubicBezTo>
                <a:cubicBezTo>
                  <a:pt x="27" y="133"/>
                  <a:pt x="27" y="140"/>
                  <a:pt x="29" y="147"/>
                </a:cubicBezTo>
                <a:cubicBezTo>
                  <a:pt x="31" y="153"/>
                  <a:pt x="36" y="157"/>
                  <a:pt x="42" y="160"/>
                </a:cubicBezTo>
                <a:cubicBezTo>
                  <a:pt x="47" y="162"/>
                  <a:pt x="54" y="162"/>
                  <a:pt x="59" y="159"/>
                </a:cubicBezTo>
                <a:cubicBezTo>
                  <a:pt x="66" y="156"/>
                  <a:pt x="71" y="151"/>
                  <a:pt x="74" y="143"/>
                </a:cubicBezTo>
                <a:cubicBezTo>
                  <a:pt x="74" y="142"/>
                  <a:pt x="75" y="142"/>
                  <a:pt x="76" y="141"/>
                </a:cubicBezTo>
                <a:cubicBezTo>
                  <a:pt x="76" y="141"/>
                  <a:pt x="77" y="141"/>
                  <a:pt x="78" y="142"/>
                </a:cubicBezTo>
                <a:cubicBezTo>
                  <a:pt x="84" y="146"/>
                  <a:pt x="92" y="147"/>
                  <a:pt x="98" y="143"/>
                </a:cubicBezTo>
                <a:cubicBezTo>
                  <a:pt x="104" y="140"/>
                  <a:pt x="107" y="134"/>
                  <a:pt x="107" y="127"/>
                </a:cubicBezTo>
                <a:cubicBezTo>
                  <a:pt x="107" y="126"/>
                  <a:pt x="107" y="126"/>
                  <a:pt x="108" y="125"/>
                </a:cubicBezTo>
                <a:cubicBezTo>
                  <a:pt x="109" y="125"/>
                  <a:pt x="110" y="125"/>
                  <a:pt x="110" y="125"/>
                </a:cubicBezTo>
                <a:cubicBezTo>
                  <a:pt x="117" y="129"/>
                  <a:pt x="125" y="128"/>
                  <a:pt x="130" y="124"/>
                </a:cubicBezTo>
                <a:cubicBezTo>
                  <a:pt x="136" y="120"/>
                  <a:pt x="139" y="114"/>
                  <a:pt x="138" y="106"/>
                </a:cubicBezTo>
                <a:cubicBezTo>
                  <a:pt x="138" y="105"/>
                  <a:pt x="138" y="104"/>
                  <a:pt x="139" y="104"/>
                </a:cubicBezTo>
                <a:cubicBezTo>
                  <a:pt x="139" y="103"/>
                  <a:pt x="140" y="103"/>
                  <a:pt x="141" y="103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041" name="Freeform 530"/>
          <p:cNvSpPr/>
          <p:nvPr/>
        </p:nvSpPr>
        <p:spPr bwMode="auto">
          <a:xfrm>
            <a:off x="5966868" y="3794534"/>
            <a:ext cx="122050" cy="110084"/>
          </a:xfrm>
          <a:custGeom>
            <a:avLst/>
            <a:gdLst>
              <a:gd name="T0" fmla="*/ 25 w 90"/>
              <a:gd name="T1" fmla="*/ 74 h 81"/>
              <a:gd name="T2" fmla="*/ 71 w 90"/>
              <a:gd name="T3" fmla="*/ 68 h 81"/>
              <a:gd name="T4" fmla="*/ 84 w 90"/>
              <a:gd name="T5" fmla="*/ 22 h 81"/>
              <a:gd name="T6" fmla="*/ 49 w 90"/>
              <a:gd name="T7" fmla="*/ 2 h 81"/>
              <a:gd name="T8" fmla="*/ 30 w 90"/>
              <a:gd name="T9" fmla="*/ 19 h 81"/>
              <a:gd name="T10" fmla="*/ 39 w 90"/>
              <a:gd name="T11" fmla="*/ 36 h 81"/>
              <a:gd name="T12" fmla="*/ 56 w 90"/>
              <a:gd name="T13" fmla="*/ 32 h 81"/>
              <a:gd name="T14" fmla="*/ 53 w 90"/>
              <a:gd name="T15" fmla="*/ 16 h 81"/>
              <a:gd name="T16" fmla="*/ 53 w 90"/>
              <a:gd name="T17" fmla="*/ 14 h 81"/>
              <a:gd name="T18" fmla="*/ 55 w 90"/>
              <a:gd name="T19" fmla="*/ 13 h 81"/>
              <a:gd name="T20" fmla="*/ 71 w 90"/>
              <a:gd name="T21" fmla="*/ 43 h 81"/>
              <a:gd name="T22" fmla="*/ 37 w 90"/>
              <a:gd name="T23" fmla="*/ 64 h 81"/>
              <a:gd name="T24" fmla="*/ 9 w 90"/>
              <a:gd name="T25" fmla="*/ 29 h 81"/>
              <a:gd name="T26" fmla="*/ 0 w 90"/>
              <a:gd name="T27" fmla="*/ 31 h 81"/>
              <a:gd name="T28" fmla="*/ 25 w 90"/>
              <a:gd name="T29" fmla="*/ 74 h 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90" h="81">
                <a:moveTo>
                  <a:pt x="25" y="74"/>
                </a:moveTo>
                <a:cubicBezTo>
                  <a:pt x="40" y="81"/>
                  <a:pt x="57" y="79"/>
                  <a:pt x="71" y="68"/>
                </a:cubicBezTo>
                <a:cubicBezTo>
                  <a:pt x="85" y="57"/>
                  <a:pt x="90" y="38"/>
                  <a:pt x="84" y="22"/>
                </a:cubicBezTo>
                <a:cubicBezTo>
                  <a:pt x="78" y="8"/>
                  <a:pt x="65" y="0"/>
                  <a:pt x="49" y="2"/>
                </a:cubicBezTo>
                <a:cubicBezTo>
                  <a:pt x="38" y="3"/>
                  <a:pt x="32" y="11"/>
                  <a:pt x="30" y="19"/>
                </a:cubicBezTo>
                <a:cubicBezTo>
                  <a:pt x="29" y="27"/>
                  <a:pt x="32" y="33"/>
                  <a:pt x="39" y="36"/>
                </a:cubicBezTo>
                <a:cubicBezTo>
                  <a:pt x="47" y="40"/>
                  <a:pt x="53" y="36"/>
                  <a:pt x="56" y="32"/>
                </a:cubicBezTo>
                <a:cubicBezTo>
                  <a:pt x="59" y="28"/>
                  <a:pt x="59" y="21"/>
                  <a:pt x="53" y="16"/>
                </a:cubicBezTo>
                <a:cubicBezTo>
                  <a:pt x="52" y="16"/>
                  <a:pt x="52" y="15"/>
                  <a:pt x="53" y="14"/>
                </a:cubicBezTo>
                <a:cubicBezTo>
                  <a:pt x="53" y="13"/>
                  <a:pt x="54" y="12"/>
                  <a:pt x="55" y="13"/>
                </a:cubicBezTo>
                <a:cubicBezTo>
                  <a:pt x="70" y="17"/>
                  <a:pt x="74" y="31"/>
                  <a:pt x="71" y="43"/>
                </a:cubicBezTo>
                <a:cubicBezTo>
                  <a:pt x="67" y="57"/>
                  <a:pt x="54" y="68"/>
                  <a:pt x="37" y="64"/>
                </a:cubicBezTo>
                <a:cubicBezTo>
                  <a:pt x="19" y="59"/>
                  <a:pt x="9" y="41"/>
                  <a:pt x="9" y="29"/>
                </a:cubicBezTo>
                <a:cubicBezTo>
                  <a:pt x="6" y="30"/>
                  <a:pt x="3" y="31"/>
                  <a:pt x="0" y="31"/>
                </a:cubicBezTo>
                <a:cubicBezTo>
                  <a:pt x="0" y="49"/>
                  <a:pt x="10" y="66"/>
                  <a:pt x="25" y="74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042" name="Freeform 531"/>
          <p:cNvSpPr/>
          <p:nvPr/>
        </p:nvSpPr>
        <p:spPr bwMode="auto">
          <a:xfrm>
            <a:off x="6460653" y="3794534"/>
            <a:ext cx="122050" cy="110084"/>
          </a:xfrm>
          <a:custGeom>
            <a:avLst/>
            <a:gdLst>
              <a:gd name="T0" fmla="*/ 65 w 90"/>
              <a:gd name="T1" fmla="*/ 74 h 81"/>
              <a:gd name="T2" fmla="*/ 90 w 90"/>
              <a:gd name="T3" fmla="*/ 31 h 81"/>
              <a:gd name="T4" fmla="*/ 81 w 90"/>
              <a:gd name="T5" fmla="*/ 29 h 81"/>
              <a:gd name="T6" fmla="*/ 53 w 90"/>
              <a:gd name="T7" fmla="*/ 64 h 81"/>
              <a:gd name="T8" fmla="*/ 19 w 90"/>
              <a:gd name="T9" fmla="*/ 43 h 81"/>
              <a:gd name="T10" fmla="*/ 35 w 90"/>
              <a:gd name="T11" fmla="*/ 13 h 81"/>
              <a:gd name="T12" fmla="*/ 37 w 90"/>
              <a:gd name="T13" fmla="*/ 14 h 81"/>
              <a:gd name="T14" fmla="*/ 37 w 90"/>
              <a:gd name="T15" fmla="*/ 16 h 81"/>
              <a:gd name="T16" fmla="*/ 34 w 90"/>
              <a:gd name="T17" fmla="*/ 32 h 81"/>
              <a:gd name="T18" fmla="*/ 51 w 90"/>
              <a:gd name="T19" fmla="*/ 36 h 81"/>
              <a:gd name="T20" fmla="*/ 60 w 90"/>
              <a:gd name="T21" fmla="*/ 19 h 81"/>
              <a:gd name="T22" fmla="*/ 41 w 90"/>
              <a:gd name="T23" fmla="*/ 2 h 81"/>
              <a:gd name="T24" fmla="*/ 6 w 90"/>
              <a:gd name="T25" fmla="*/ 22 h 81"/>
              <a:gd name="T26" fmla="*/ 19 w 90"/>
              <a:gd name="T27" fmla="*/ 68 h 81"/>
              <a:gd name="T28" fmla="*/ 65 w 90"/>
              <a:gd name="T29" fmla="*/ 74 h 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90" h="81">
                <a:moveTo>
                  <a:pt x="65" y="74"/>
                </a:moveTo>
                <a:cubicBezTo>
                  <a:pt x="80" y="66"/>
                  <a:pt x="90" y="49"/>
                  <a:pt x="90" y="31"/>
                </a:cubicBezTo>
                <a:cubicBezTo>
                  <a:pt x="87" y="31"/>
                  <a:pt x="84" y="30"/>
                  <a:pt x="81" y="29"/>
                </a:cubicBezTo>
                <a:cubicBezTo>
                  <a:pt x="81" y="41"/>
                  <a:pt x="71" y="59"/>
                  <a:pt x="53" y="64"/>
                </a:cubicBezTo>
                <a:cubicBezTo>
                  <a:pt x="36" y="68"/>
                  <a:pt x="23" y="57"/>
                  <a:pt x="19" y="43"/>
                </a:cubicBezTo>
                <a:cubicBezTo>
                  <a:pt x="16" y="31"/>
                  <a:pt x="20" y="17"/>
                  <a:pt x="35" y="13"/>
                </a:cubicBezTo>
                <a:cubicBezTo>
                  <a:pt x="36" y="12"/>
                  <a:pt x="37" y="13"/>
                  <a:pt x="37" y="14"/>
                </a:cubicBezTo>
                <a:cubicBezTo>
                  <a:pt x="38" y="15"/>
                  <a:pt x="38" y="16"/>
                  <a:pt x="37" y="16"/>
                </a:cubicBezTo>
                <a:cubicBezTo>
                  <a:pt x="31" y="21"/>
                  <a:pt x="31" y="28"/>
                  <a:pt x="34" y="32"/>
                </a:cubicBezTo>
                <a:cubicBezTo>
                  <a:pt x="37" y="36"/>
                  <a:pt x="43" y="40"/>
                  <a:pt x="51" y="36"/>
                </a:cubicBezTo>
                <a:cubicBezTo>
                  <a:pt x="58" y="33"/>
                  <a:pt x="61" y="27"/>
                  <a:pt x="60" y="19"/>
                </a:cubicBezTo>
                <a:cubicBezTo>
                  <a:pt x="59" y="11"/>
                  <a:pt x="52" y="3"/>
                  <a:pt x="41" y="2"/>
                </a:cubicBezTo>
                <a:cubicBezTo>
                  <a:pt x="25" y="0"/>
                  <a:pt x="12" y="8"/>
                  <a:pt x="6" y="22"/>
                </a:cubicBezTo>
                <a:cubicBezTo>
                  <a:pt x="0" y="38"/>
                  <a:pt x="5" y="57"/>
                  <a:pt x="19" y="68"/>
                </a:cubicBezTo>
                <a:cubicBezTo>
                  <a:pt x="33" y="79"/>
                  <a:pt x="50" y="81"/>
                  <a:pt x="65" y="74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043" name="Freeform 532"/>
          <p:cNvSpPr/>
          <p:nvPr/>
        </p:nvSpPr>
        <p:spPr bwMode="auto">
          <a:xfrm>
            <a:off x="5875928" y="3565590"/>
            <a:ext cx="133218" cy="100512"/>
          </a:xfrm>
          <a:custGeom>
            <a:avLst/>
            <a:gdLst>
              <a:gd name="T0" fmla="*/ 2 w 98"/>
              <a:gd name="T1" fmla="*/ 25 h 74"/>
              <a:gd name="T2" fmla="*/ 4 w 98"/>
              <a:gd name="T3" fmla="*/ 41 h 74"/>
              <a:gd name="T4" fmla="*/ 23 w 98"/>
              <a:gd name="T5" fmla="*/ 44 h 74"/>
              <a:gd name="T6" fmla="*/ 26 w 98"/>
              <a:gd name="T7" fmla="*/ 45 h 74"/>
              <a:gd name="T8" fmla="*/ 27 w 98"/>
              <a:gd name="T9" fmla="*/ 47 h 74"/>
              <a:gd name="T10" fmla="*/ 26 w 98"/>
              <a:gd name="T11" fmla="*/ 61 h 74"/>
              <a:gd name="T12" fmla="*/ 36 w 98"/>
              <a:gd name="T13" fmla="*/ 72 h 74"/>
              <a:gd name="T14" fmla="*/ 50 w 98"/>
              <a:gd name="T15" fmla="*/ 71 h 74"/>
              <a:gd name="T16" fmla="*/ 59 w 98"/>
              <a:gd name="T17" fmla="*/ 61 h 74"/>
              <a:gd name="T18" fmla="*/ 61 w 98"/>
              <a:gd name="T19" fmla="*/ 59 h 74"/>
              <a:gd name="T20" fmla="*/ 64 w 98"/>
              <a:gd name="T21" fmla="*/ 61 h 74"/>
              <a:gd name="T22" fmla="*/ 80 w 98"/>
              <a:gd name="T23" fmla="*/ 72 h 74"/>
              <a:gd name="T24" fmla="*/ 93 w 98"/>
              <a:gd name="T25" fmla="*/ 62 h 74"/>
              <a:gd name="T26" fmla="*/ 93 w 98"/>
              <a:gd name="T27" fmla="*/ 29 h 74"/>
              <a:gd name="T28" fmla="*/ 86 w 98"/>
              <a:gd name="T29" fmla="*/ 21 h 74"/>
              <a:gd name="T30" fmla="*/ 87 w 98"/>
              <a:gd name="T31" fmla="*/ 58 h 74"/>
              <a:gd name="T32" fmla="*/ 79 w 98"/>
              <a:gd name="T33" fmla="*/ 62 h 74"/>
              <a:gd name="T34" fmla="*/ 72 w 98"/>
              <a:gd name="T35" fmla="*/ 59 h 74"/>
              <a:gd name="T36" fmla="*/ 68 w 98"/>
              <a:gd name="T37" fmla="*/ 24 h 74"/>
              <a:gd name="T38" fmla="*/ 50 w 98"/>
              <a:gd name="T39" fmla="*/ 59 h 74"/>
              <a:gd name="T40" fmla="*/ 41 w 98"/>
              <a:gd name="T41" fmla="*/ 59 h 74"/>
              <a:gd name="T42" fmla="*/ 35 w 98"/>
              <a:gd name="T43" fmla="*/ 53 h 74"/>
              <a:gd name="T44" fmla="*/ 46 w 98"/>
              <a:gd name="T45" fmla="*/ 15 h 74"/>
              <a:gd name="T46" fmla="*/ 20 w 98"/>
              <a:gd name="T47" fmla="*/ 37 h 74"/>
              <a:gd name="T48" fmla="*/ 12 w 98"/>
              <a:gd name="T49" fmla="*/ 35 h 74"/>
              <a:gd name="T50" fmla="*/ 12 w 98"/>
              <a:gd name="T51" fmla="*/ 34 h 74"/>
              <a:gd name="T52" fmla="*/ 10 w 98"/>
              <a:gd name="T53" fmla="*/ 26 h 74"/>
              <a:gd name="T54" fmla="*/ 36 w 98"/>
              <a:gd name="T55" fmla="*/ 0 h 74"/>
              <a:gd name="T56" fmla="*/ 25 w 98"/>
              <a:gd name="T57" fmla="*/ 1 h 74"/>
              <a:gd name="T58" fmla="*/ 2 w 98"/>
              <a:gd name="T59" fmla="*/ 25 h 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98" h="74">
                <a:moveTo>
                  <a:pt x="2" y="25"/>
                </a:moveTo>
                <a:cubicBezTo>
                  <a:pt x="0" y="31"/>
                  <a:pt x="1" y="37"/>
                  <a:pt x="4" y="41"/>
                </a:cubicBezTo>
                <a:cubicBezTo>
                  <a:pt x="10" y="48"/>
                  <a:pt x="20" y="46"/>
                  <a:pt x="23" y="44"/>
                </a:cubicBezTo>
                <a:cubicBezTo>
                  <a:pt x="24" y="44"/>
                  <a:pt x="25" y="44"/>
                  <a:pt x="26" y="45"/>
                </a:cubicBezTo>
                <a:cubicBezTo>
                  <a:pt x="27" y="45"/>
                  <a:pt x="27" y="46"/>
                  <a:pt x="27" y="47"/>
                </a:cubicBezTo>
                <a:cubicBezTo>
                  <a:pt x="24" y="52"/>
                  <a:pt x="24" y="57"/>
                  <a:pt x="26" y="61"/>
                </a:cubicBezTo>
                <a:cubicBezTo>
                  <a:pt x="28" y="67"/>
                  <a:pt x="32" y="70"/>
                  <a:pt x="36" y="72"/>
                </a:cubicBezTo>
                <a:cubicBezTo>
                  <a:pt x="39" y="73"/>
                  <a:pt x="45" y="74"/>
                  <a:pt x="50" y="71"/>
                </a:cubicBezTo>
                <a:cubicBezTo>
                  <a:pt x="54" y="69"/>
                  <a:pt x="58" y="66"/>
                  <a:pt x="59" y="61"/>
                </a:cubicBezTo>
                <a:cubicBezTo>
                  <a:pt x="60" y="60"/>
                  <a:pt x="61" y="59"/>
                  <a:pt x="61" y="59"/>
                </a:cubicBezTo>
                <a:cubicBezTo>
                  <a:pt x="62" y="59"/>
                  <a:pt x="63" y="60"/>
                  <a:pt x="64" y="61"/>
                </a:cubicBezTo>
                <a:cubicBezTo>
                  <a:pt x="64" y="65"/>
                  <a:pt x="70" y="73"/>
                  <a:pt x="80" y="72"/>
                </a:cubicBezTo>
                <a:cubicBezTo>
                  <a:pt x="85" y="72"/>
                  <a:pt x="90" y="68"/>
                  <a:pt x="93" y="62"/>
                </a:cubicBezTo>
                <a:cubicBezTo>
                  <a:pt x="98" y="53"/>
                  <a:pt x="98" y="41"/>
                  <a:pt x="93" y="29"/>
                </a:cubicBezTo>
                <a:cubicBezTo>
                  <a:pt x="90" y="27"/>
                  <a:pt x="88" y="24"/>
                  <a:pt x="86" y="21"/>
                </a:cubicBezTo>
                <a:cubicBezTo>
                  <a:pt x="89" y="35"/>
                  <a:pt x="91" y="50"/>
                  <a:pt x="87" y="58"/>
                </a:cubicBezTo>
                <a:cubicBezTo>
                  <a:pt x="85" y="60"/>
                  <a:pt x="82" y="62"/>
                  <a:pt x="79" y="62"/>
                </a:cubicBezTo>
                <a:cubicBezTo>
                  <a:pt x="76" y="62"/>
                  <a:pt x="74" y="61"/>
                  <a:pt x="72" y="59"/>
                </a:cubicBezTo>
                <a:cubicBezTo>
                  <a:pt x="66" y="54"/>
                  <a:pt x="66" y="39"/>
                  <a:pt x="68" y="24"/>
                </a:cubicBezTo>
                <a:cubicBezTo>
                  <a:pt x="63" y="40"/>
                  <a:pt x="57" y="54"/>
                  <a:pt x="50" y="59"/>
                </a:cubicBezTo>
                <a:cubicBezTo>
                  <a:pt x="47" y="60"/>
                  <a:pt x="44" y="60"/>
                  <a:pt x="41" y="59"/>
                </a:cubicBezTo>
                <a:cubicBezTo>
                  <a:pt x="38" y="58"/>
                  <a:pt x="36" y="56"/>
                  <a:pt x="35" y="53"/>
                </a:cubicBezTo>
                <a:cubicBezTo>
                  <a:pt x="33" y="44"/>
                  <a:pt x="39" y="30"/>
                  <a:pt x="46" y="15"/>
                </a:cubicBezTo>
                <a:cubicBezTo>
                  <a:pt x="38" y="26"/>
                  <a:pt x="28" y="36"/>
                  <a:pt x="20" y="37"/>
                </a:cubicBezTo>
                <a:cubicBezTo>
                  <a:pt x="17" y="38"/>
                  <a:pt x="14" y="37"/>
                  <a:pt x="12" y="35"/>
                </a:cubicBezTo>
                <a:cubicBezTo>
                  <a:pt x="12" y="34"/>
                  <a:pt x="12" y="34"/>
                  <a:pt x="12" y="34"/>
                </a:cubicBezTo>
                <a:cubicBezTo>
                  <a:pt x="10" y="32"/>
                  <a:pt x="9" y="29"/>
                  <a:pt x="10" y="26"/>
                </a:cubicBezTo>
                <a:cubicBezTo>
                  <a:pt x="11" y="17"/>
                  <a:pt x="24" y="8"/>
                  <a:pt x="36" y="0"/>
                </a:cubicBezTo>
                <a:cubicBezTo>
                  <a:pt x="32" y="1"/>
                  <a:pt x="29" y="1"/>
                  <a:pt x="25" y="1"/>
                </a:cubicBezTo>
                <a:cubicBezTo>
                  <a:pt x="13" y="6"/>
                  <a:pt x="4" y="14"/>
                  <a:pt x="2" y="25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044" name="Freeform 533"/>
          <p:cNvSpPr/>
          <p:nvPr/>
        </p:nvSpPr>
        <p:spPr bwMode="auto">
          <a:xfrm>
            <a:off x="6092906" y="3685248"/>
            <a:ext cx="151565" cy="193845"/>
          </a:xfrm>
          <a:custGeom>
            <a:avLst/>
            <a:gdLst>
              <a:gd name="T0" fmla="*/ 35 w 112"/>
              <a:gd name="T1" fmla="*/ 139 h 143"/>
              <a:gd name="T2" fmla="*/ 84 w 112"/>
              <a:gd name="T3" fmla="*/ 128 h 143"/>
              <a:gd name="T4" fmla="*/ 112 w 112"/>
              <a:gd name="T5" fmla="*/ 69 h 143"/>
              <a:gd name="T6" fmla="*/ 106 w 112"/>
              <a:gd name="T7" fmla="*/ 0 h 143"/>
              <a:gd name="T8" fmla="*/ 92 w 112"/>
              <a:gd name="T9" fmla="*/ 40 h 143"/>
              <a:gd name="T10" fmla="*/ 73 w 112"/>
              <a:gd name="T11" fmla="*/ 116 h 143"/>
              <a:gd name="T12" fmla="*/ 34 w 112"/>
              <a:gd name="T13" fmla="*/ 128 h 143"/>
              <a:gd name="T14" fmla="*/ 10 w 112"/>
              <a:gd name="T15" fmla="*/ 99 h 143"/>
              <a:gd name="T16" fmla="*/ 27 w 112"/>
              <a:gd name="T17" fmla="*/ 71 h 143"/>
              <a:gd name="T18" fmla="*/ 29 w 112"/>
              <a:gd name="T19" fmla="*/ 72 h 143"/>
              <a:gd name="T20" fmla="*/ 28 w 112"/>
              <a:gd name="T21" fmla="*/ 75 h 143"/>
              <a:gd name="T22" fmla="*/ 25 w 112"/>
              <a:gd name="T23" fmla="*/ 86 h 143"/>
              <a:gd name="T24" fmla="*/ 38 w 112"/>
              <a:gd name="T25" fmla="*/ 95 h 143"/>
              <a:gd name="T26" fmla="*/ 47 w 112"/>
              <a:gd name="T27" fmla="*/ 91 h 143"/>
              <a:gd name="T28" fmla="*/ 52 w 112"/>
              <a:gd name="T29" fmla="*/ 78 h 143"/>
              <a:gd name="T30" fmla="*/ 45 w 112"/>
              <a:gd name="T31" fmla="*/ 67 h 143"/>
              <a:gd name="T32" fmla="*/ 26 w 112"/>
              <a:gd name="T33" fmla="*/ 64 h 143"/>
              <a:gd name="T34" fmla="*/ 0 w 112"/>
              <a:gd name="T35" fmla="*/ 98 h 143"/>
              <a:gd name="T36" fmla="*/ 35 w 112"/>
              <a:gd name="T37" fmla="*/ 139 h 1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12" h="143">
                <a:moveTo>
                  <a:pt x="35" y="139"/>
                </a:moveTo>
                <a:cubicBezTo>
                  <a:pt x="53" y="143"/>
                  <a:pt x="70" y="139"/>
                  <a:pt x="84" y="128"/>
                </a:cubicBezTo>
                <a:cubicBezTo>
                  <a:pt x="103" y="113"/>
                  <a:pt x="112" y="88"/>
                  <a:pt x="112" y="69"/>
                </a:cubicBezTo>
                <a:cubicBezTo>
                  <a:pt x="109" y="48"/>
                  <a:pt x="107" y="25"/>
                  <a:pt x="106" y="0"/>
                </a:cubicBezTo>
                <a:cubicBezTo>
                  <a:pt x="102" y="13"/>
                  <a:pt x="97" y="27"/>
                  <a:pt x="92" y="40"/>
                </a:cubicBezTo>
                <a:cubicBezTo>
                  <a:pt x="97" y="69"/>
                  <a:pt x="90" y="99"/>
                  <a:pt x="73" y="116"/>
                </a:cubicBezTo>
                <a:cubicBezTo>
                  <a:pt x="62" y="126"/>
                  <a:pt x="49" y="131"/>
                  <a:pt x="34" y="128"/>
                </a:cubicBezTo>
                <a:cubicBezTo>
                  <a:pt x="17" y="125"/>
                  <a:pt x="10" y="110"/>
                  <a:pt x="10" y="99"/>
                </a:cubicBezTo>
                <a:cubicBezTo>
                  <a:pt x="9" y="85"/>
                  <a:pt x="16" y="74"/>
                  <a:pt x="27" y="71"/>
                </a:cubicBezTo>
                <a:cubicBezTo>
                  <a:pt x="28" y="71"/>
                  <a:pt x="29" y="71"/>
                  <a:pt x="29" y="72"/>
                </a:cubicBezTo>
                <a:cubicBezTo>
                  <a:pt x="30" y="73"/>
                  <a:pt x="29" y="74"/>
                  <a:pt x="28" y="75"/>
                </a:cubicBezTo>
                <a:cubicBezTo>
                  <a:pt x="25" y="77"/>
                  <a:pt x="24" y="82"/>
                  <a:pt x="25" y="86"/>
                </a:cubicBezTo>
                <a:cubicBezTo>
                  <a:pt x="26" y="90"/>
                  <a:pt x="30" y="95"/>
                  <a:pt x="38" y="95"/>
                </a:cubicBezTo>
                <a:cubicBezTo>
                  <a:pt x="43" y="95"/>
                  <a:pt x="46" y="93"/>
                  <a:pt x="47" y="91"/>
                </a:cubicBezTo>
                <a:cubicBezTo>
                  <a:pt x="50" y="88"/>
                  <a:pt x="52" y="82"/>
                  <a:pt x="52" y="78"/>
                </a:cubicBezTo>
                <a:cubicBezTo>
                  <a:pt x="51" y="74"/>
                  <a:pt x="49" y="70"/>
                  <a:pt x="45" y="67"/>
                </a:cubicBezTo>
                <a:cubicBezTo>
                  <a:pt x="40" y="64"/>
                  <a:pt x="33" y="62"/>
                  <a:pt x="26" y="64"/>
                </a:cubicBezTo>
                <a:cubicBezTo>
                  <a:pt x="9" y="67"/>
                  <a:pt x="1" y="83"/>
                  <a:pt x="0" y="98"/>
                </a:cubicBezTo>
                <a:cubicBezTo>
                  <a:pt x="0" y="114"/>
                  <a:pt x="9" y="134"/>
                  <a:pt x="35" y="139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045" name="Freeform 534"/>
          <p:cNvSpPr/>
          <p:nvPr/>
        </p:nvSpPr>
        <p:spPr bwMode="auto">
          <a:xfrm>
            <a:off x="6304301" y="3683652"/>
            <a:ext cx="152364" cy="195439"/>
          </a:xfrm>
          <a:custGeom>
            <a:avLst/>
            <a:gdLst>
              <a:gd name="T0" fmla="*/ 77 w 112"/>
              <a:gd name="T1" fmla="*/ 140 h 144"/>
              <a:gd name="T2" fmla="*/ 112 w 112"/>
              <a:gd name="T3" fmla="*/ 99 h 144"/>
              <a:gd name="T4" fmla="*/ 86 w 112"/>
              <a:gd name="T5" fmla="*/ 65 h 144"/>
              <a:gd name="T6" fmla="*/ 67 w 112"/>
              <a:gd name="T7" fmla="*/ 68 h 144"/>
              <a:gd name="T8" fmla="*/ 61 w 112"/>
              <a:gd name="T9" fmla="*/ 79 h 144"/>
              <a:gd name="T10" fmla="*/ 65 w 112"/>
              <a:gd name="T11" fmla="*/ 92 h 144"/>
              <a:gd name="T12" fmla="*/ 74 w 112"/>
              <a:gd name="T13" fmla="*/ 96 h 144"/>
              <a:gd name="T14" fmla="*/ 87 w 112"/>
              <a:gd name="T15" fmla="*/ 87 h 144"/>
              <a:gd name="T16" fmla="*/ 84 w 112"/>
              <a:gd name="T17" fmla="*/ 76 h 144"/>
              <a:gd name="T18" fmla="*/ 83 w 112"/>
              <a:gd name="T19" fmla="*/ 73 h 144"/>
              <a:gd name="T20" fmla="*/ 85 w 112"/>
              <a:gd name="T21" fmla="*/ 72 h 144"/>
              <a:gd name="T22" fmla="*/ 102 w 112"/>
              <a:gd name="T23" fmla="*/ 100 h 144"/>
              <a:gd name="T24" fmla="*/ 78 w 112"/>
              <a:gd name="T25" fmla="*/ 129 h 144"/>
              <a:gd name="T26" fmla="*/ 39 w 112"/>
              <a:gd name="T27" fmla="*/ 117 h 144"/>
              <a:gd name="T28" fmla="*/ 20 w 112"/>
              <a:gd name="T29" fmla="*/ 41 h 144"/>
              <a:gd name="T30" fmla="*/ 6 w 112"/>
              <a:gd name="T31" fmla="*/ 0 h 144"/>
              <a:gd name="T32" fmla="*/ 0 w 112"/>
              <a:gd name="T33" fmla="*/ 69 h 144"/>
              <a:gd name="T34" fmla="*/ 0 w 112"/>
              <a:gd name="T35" fmla="*/ 69 h 144"/>
              <a:gd name="T36" fmla="*/ 28 w 112"/>
              <a:gd name="T37" fmla="*/ 129 h 144"/>
              <a:gd name="T38" fmla="*/ 77 w 112"/>
              <a:gd name="T39" fmla="*/ 140 h 1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112" h="144">
                <a:moveTo>
                  <a:pt x="77" y="140"/>
                </a:moveTo>
                <a:cubicBezTo>
                  <a:pt x="103" y="135"/>
                  <a:pt x="112" y="115"/>
                  <a:pt x="112" y="99"/>
                </a:cubicBezTo>
                <a:cubicBezTo>
                  <a:pt x="111" y="84"/>
                  <a:pt x="103" y="68"/>
                  <a:pt x="86" y="65"/>
                </a:cubicBezTo>
                <a:cubicBezTo>
                  <a:pt x="79" y="63"/>
                  <a:pt x="72" y="65"/>
                  <a:pt x="67" y="68"/>
                </a:cubicBezTo>
                <a:cubicBezTo>
                  <a:pt x="63" y="71"/>
                  <a:pt x="61" y="75"/>
                  <a:pt x="61" y="79"/>
                </a:cubicBezTo>
                <a:cubicBezTo>
                  <a:pt x="60" y="83"/>
                  <a:pt x="62" y="89"/>
                  <a:pt x="65" y="92"/>
                </a:cubicBezTo>
                <a:cubicBezTo>
                  <a:pt x="66" y="94"/>
                  <a:pt x="69" y="96"/>
                  <a:pt x="74" y="96"/>
                </a:cubicBezTo>
                <a:cubicBezTo>
                  <a:pt x="82" y="96"/>
                  <a:pt x="86" y="91"/>
                  <a:pt x="87" y="87"/>
                </a:cubicBezTo>
                <a:cubicBezTo>
                  <a:pt x="88" y="83"/>
                  <a:pt x="87" y="78"/>
                  <a:pt x="84" y="76"/>
                </a:cubicBezTo>
                <a:cubicBezTo>
                  <a:pt x="83" y="75"/>
                  <a:pt x="82" y="74"/>
                  <a:pt x="83" y="73"/>
                </a:cubicBezTo>
                <a:cubicBezTo>
                  <a:pt x="83" y="72"/>
                  <a:pt x="84" y="72"/>
                  <a:pt x="85" y="72"/>
                </a:cubicBezTo>
                <a:cubicBezTo>
                  <a:pt x="96" y="75"/>
                  <a:pt x="103" y="86"/>
                  <a:pt x="102" y="100"/>
                </a:cubicBezTo>
                <a:cubicBezTo>
                  <a:pt x="102" y="111"/>
                  <a:pt x="95" y="126"/>
                  <a:pt x="78" y="129"/>
                </a:cubicBezTo>
                <a:cubicBezTo>
                  <a:pt x="63" y="132"/>
                  <a:pt x="50" y="127"/>
                  <a:pt x="39" y="117"/>
                </a:cubicBezTo>
                <a:cubicBezTo>
                  <a:pt x="22" y="100"/>
                  <a:pt x="15" y="70"/>
                  <a:pt x="20" y="41"/>
                </a:cubicBezTo>
                <a:cubicBezTo>
                  <a:pt x="15" y="28"/>
                  <a:pt x="10" y="14"/>
                  <a:pt x="6" y="0"/>
                </a:cubicBezTo>
                <a:cubicBezTo>
                  <a:pt x="5" y="25"/>
                  <a:pt x="2" y="48"/>
                  <a:pt x="0" y="69"/>
                </a:cubicBezTo>
                <a:cubicBezTo>
                  <a:pt x="0" y="69"/>
                  <a:pt x="0" y="69"/>
                  <a:pt x="0" y="69"/>
                </a:cubicBezTo>
                <a:cubicBezTo>
                  <a:pt x="0" y="88"/>
                  <a:pt x="9" y="114"/>
                  <a:pt x="28" y="129"/>
                </a:cubicBezTo>
                <a:cubicBezTo>
                  <a:pt x="42" y="140"/>
                  <a:pt x="59" y="144"/>
                  <a:pt x="77" y="140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046" name="Freeform 537"/>
          <p:cNvSpPr/>
          <p:nvPr/>
        </p:nvSpPr>
        <p:spPr bwMode="auto">
          <a:xfrm>
            <a:off x="6239685" y="3428384"/>
            <a:ext cx="70199" cy="58233"/>
          </a:xfrm>
          <a:custGeom>
            <a:avLst/>
            <a:gdLst>
              <a:gd name="T0" fmla="*/ 26 w 52"/>
              <a:gd name="T1" fmla="*/ 43 h 43"/>
              <a:gd name="T2" fmla="*/ 52 w 52"/>
              <a:gd name="T3" fmla="*/ 25 h 43"/>
              <a:gd name="T4" fmla="*/ 50 w 52"/>
              <a:gd name="T5" fmla="*/ 0 h 43"/>
              <a:gd name="T6" fmla="*/ 26 w 52"/>
              <a:gd name="T7" fmla="*/ 6 h 43"/>
              <a:gd name="T8" fmla="*/ 2 w 52"/>
              <a:gd name="T9" fmla="*/ 0 h 43"/>
              <a:gd name="T10" fmla="*/ 0 w 52"/>
              <a:gd name="T11" fmla="*/ 25 h 43"/>
              <a:gd name="T12" fmla="*/ 26 w 52"/>
              <a:gd name="T13" fmla="*/ 43 h 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2" h="43">
                <a:moveTo>
                  <a:pt x="26" y="43"/>
                </a:moveTo>
                <a:cubicBezTo>
                  <a:pt x="39" y="43"/>
                  <a:pt x="49" y="34"/>
                  <a:pt x="52" y="25"/>
                </a:cubicBezTo>
                <a:cubicBezTo>
                  <a:pt x="51" y="17"/>
                  <a:pt x="50" y="9"/>
                  <a:pt x="50" y="0"/>
                </a:cubicBezTo>
                <a:cubicBezTo>
                  <a:pt x="44" y="3"/>
                  <a:pt x="35" y="6"/>
                  <a:pt x="26" y="6"/>
                </a:cubicBezTo>
                <a:cubicBezTo>
                  <a:pt x="17" y="6"/>
                  <a:pt x="8" y="3"/>
                  <a:pt x="2" y="0"/>
                </a:cubicBezTo>
                <a:cubicBezTo>
                  <a:pt x="2" y="9"/>
                  <a:pt x="1" y="17"/>
                  <a:pt x="0" y="25"/>
                </a:cubicBezTo>
                <a:cubicBezTo>
                  <a:pt x="3" y="34"/>
                  <a:pt x="13" y="43"/>
                  <a:pt x="26" y="43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047" name="Freeform 540"/>
          <p:cNvSpPr/>
          <p:nvPr/>
        </p:nvSpPr>
        <p:spPr bwMode="auto">
          <a:xfrm>
            <a:off x="6521278" y="3633396"/>
            <a:ext cx="237719" cy="219371"/>
          </a:xfrm>
          <a:custGeom>
            <a:avLst/>
            <a:gdLst>
              <a:gd name="T0" fmla="*/ 164 w 175"/>
              <a:gd name="T1" fmla="*/ 50 h 162"/>
              <a:gd name="T2" fmla="*/ 175 w 175"/>
              <a:gd name="T3" fmla="*/ 27 h 162"/>
              <a:gd name="T4" fmla="*/ 159 w 175"/>
              <a:gd name="T5" fmla="*/ 0 h 162"/>
              <a:gd name="T6" fmla="*/ 147 w 175"/>
              <a:gd name="T7" fmla="*/ 2 h 162"/>
              <a:gd name="T8" fmla="*/ 161 w 175"/>
              <a:gd name="T9" fmla="*/ 26 h 162"/>
              <a:gd name="T10" fmla="*/ 153 w 175"/>
              <a:gd name="T11" fmla="*/ 43 h 162"/>
              <a:gd name="T12" fmla="*/ 158 w 175"/>
              <a:gd name="T13" fmla="*/ 62 h 162"/>
              <a:gd name="T14" fmla="*/ 146 w 175"/>
              <a:gd name="T15" fmla="*/ 82 h 162"/>
              <a:gd name="T16" fmla="*/ 147 w 175"/>
              <a:gd name="T17" fmla="*/ 98 h 162"/>
              <a:gd name="T18" fmla="*/ 135 w 175"/>
              <a:gd name="T19" fmla="*/ 112 h 162"/>
              <a:gd name="T20" fmla="*/ 137 w 175"/>
              <a:gd name="T21" fmla="*/ 136 h 162"/>
              <a:gd name="T22" fmla="*/ 128 w 175"/>
              <a:gd name="T23" fmla="*/ 146 h 162"/>
              <a:gd name="T24" fmla="*/ 115 w 175"/>
              <a:gd name="T25" fmla="*/ 145 h 162"/>
              <a:gd name="T26" fmla="*/ 98 w 175"/>
              <a:gd name="T27" fmla="*/ 127 h 162"/>
              <a:gd name="T28" fmla="*/ 80 w 175"/>
              <a:gd name="T29" fmla="*/ 126 h 162"/>
              <a:gd name="T30" fmla="*/ 69 w 175"/>
              <a:gd name="T31" fmla="*/ 113 h 162"/>
              <a:gd name="T32" fmla="*/ 47 w 175"/>
              <a:gd name="T33" fmla="*/ 107 h 162"/>
              <a:gd name="T34" fmla="*/ 37 w 175"/>
              <a:gd name="T35" fmla="*/ 91 h 162"/>
              <a:gd name="T36" fmla="*/ 19 w 175"/>
              <a:gd name="T37" fmla="*/ 85 h 162"/>
              <a:gd name="T38" fmla="*/ 12 w 175"/>
              <a:gd name="T39" fmla="*/ 58 h 162"/>
              <a:gd name="T40" fmla="*/ 3 w 175"/>
              <a:gd name="T41" fmla="*/ 65 h 162"/>
              <a:gd name="T42" fmla="*/ 11 w 175"/>
              <a:gd name="T43" fmla="*/ 95 h 162"/>
              <a:gd name="T44" fmla="*/ 34 w 175"/>
              <a:gd name="T45" fmla="*/ 103 h 162"/>
              <a:gd name="T46" fmla="*/ 36 w 175"/>
              <a:gd name="T47" fmla="*/ 104 h 162"/>
              <a:gd name="T48" fmla="*/ 37 w 175"/>
              <a:gd name="T49" fmla="*/ 106 h 162"/>
              <a:gd name="T50" fmla="*/ 45 w 175"/>
              <a:gd name="T51" fmla="*/ 124 h 162"/>
              <a:gd name="T52" fmla="*/ 65 w 175"/>
              <a:gd name="T53" fmla="*/ 125 h 162"/>
              <a:gd name="T54" fmla="*/ 67 w 175"/>
              <a:gd name="T55" fmla="*/ 125 h 162"/>
              <a:gd name="T56" fmla="*/ 68 w 175"/>
              <a:gd name="T57" fmla="*/ 127 h 162"/>
              <a:gd name="T58" fmla="*/ 77 w 175"/>
              <a:gd name="T59" fmla="*/ 143 h 162"/>
              <a:gd name="T60" fmla="*/ 97 w 175"/>
              <a:gd name="T61" fmla="*/ 142 h 162"/>
              <a:gd name="T62" fmla="*/ 99 w 175"/>
              <a:gd name="T63" fmla="*/ 141 h 162"/>
              <a:gd name="T64" fmla="*/ 101 w 175"/>
              <a:gd name="T65" fmla="*/ 143 h 162"/>
              <a:gd name="T66" fmla="*/ 116 w 175"/>
              <a:gd name="T67" fmla="*/ 159 h 162"/>
              <a:gd name="T68" fmla="*/ 133 w 175"/>
              <a:gd name="T69" fmla="*/ 160 h 162"/>
              <a:gd name="T70" fmla="*/ 146 w 175"/>
              <a:gd name="T71" fmla="*/ 147 h 162"/>
              <a:gd name="T72" fmla="*/ 145 w 175"/>
              <a:gd name="T73" fmla="*/ 125 h 162"/>
              <a:gd name="T74" fmla="*/ 145 w 175"/>
              <a:gd name="T75" fmla="*/ 123 h 162"/>
              <a:gd name="T76" fmla="*/ 146 w 175"/>
              <a:gd name="T77" fmla="*/ 122 h 162"/>
              <a:gd name="T78" fmla="*/ 162 w 175"/>
              <a:gd name="T79" fmla="*/ 108 h 162"/>
              <a:gd name="T80" fmla="*/ 157 w 175"/>
              <a:gd name="T81" fmla="*/ 90 h 162"/>
              <a:gd name="T82" fmla="*/ 156 w 175"/>
              <a:gd name="T83" fmla="*/ 88 h 162"/>
              <a:gd name="T84" fmla="*/ 158 w 175"/>
              <a:gd name="T85" fmla="*/ 87 h 162"/>
              <a:gd name="T86" fmla="*/ 171 w 175"/>
              <a:gd name="T87" fmla="*/ 72 h 162"/>
              <a:gd name="T88" fmla="*/ 164 w 175"/>
              <a:gd name="T89" fmla="*/ 53 h 162"/>
              <a:gd name="T90" fmla="*/ 163 w 175"/>
              <a:gd name="T91" fmla="*/ 51 h 162"/>
              <a:gd name="T92" fmla="*/ 164 w 175"/>
              <a:gd name="T93" fmla="*/ 50 h 1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175" h="162">
                <a:moveTo>
                  <a:pt x="164" y="50"/>
                </a:moveTo>
                <a:cubicBezTo>
                  <a:pt x="171" y="45"/>
                  <a:pt x="175" y="37"/>
                  <a:pt x="175" y="27"/>
                </a:cubicBezTo>
                <a:cubicBezTo>
                  <a:pt x="175" y="17"/>
                  <a:pt x="168" y="6"/>
                  <a:pt x="159" y="0"/>
                </a:cubicBezTo>
                <a:cubicBezTo>
                  <a:pt x="155" y="2"/>
                  <a:pt x="151" y="2"/>
                  <a:pt x="147" y="2"/>
                </a:cubicBezTo>
                <a:cubicBezTo>
                  <a:pt x="154" y="9"/>
                  <a:pt x="160" y="18"/>
                  <a:pt x="161" y="26"/>
                </a:cubicBezTo>
                <a:cubicBezTo>
                  <a:pt x="162" y="33"/>
                  <a:pt x="159" y="38"/>
                  <a:pt x="153" y="43"/>
                </a:cubicBezTo>
                <a:cubicBezTo>
                  <a:pt x="156" y="50"/>
                  <a:pt x="158" y="56"/>
                  <a:pt x="158" y="62"/>
                </a:cubicBezTo>
                <a:cubicBezTo>
                  <a:pt x="157" y="70"/>
                  <a:pt x="153" y="76"/>
                  <a:pt x="146" y="82"/>
                </a:cubicBezTo>
                <a:cubicBezTo>
                  <a:pt x="148" y="88"/>
                  <a:pt x="148" y="93"/>
                  <a:pt x="147" y="98"/>
                </a:cubicBezTo>
                <a:cubicBezTo>
                  <a:pt x="146" y="104"/>
                  <a:pt x="142" y="109"/>
                  <a:pt x="135" y="112"/>
                </a:cubicBezTo>
                <a:cubicBezTo>
                  <a:pt x="138" y="121"/>
                  <a:pt x="139" y="130"/>
                  <a:pt x="137" y="136"/>
                </a:cubicBezTo>
                <a:cubicBezTo>
                  <a:pt x="135" y="141"/>
                  <a:pt x="132" y="144"/>
                  <a:pt x="128" y="146"/>
                </a:cubicBezTo>
                <a:cubicBezTo>
                  <a:pt x="124" y="148"/>
                  <a:pt x="119" y="147"/>
                  <a:pt x="115" y="145"/>
                </a:cubicBezTo>
                <a:cubicBezTo>
                  <a:pt x="109" y="142"/>
                  <a:pt x="103" y="136"/>
                  <a:pt x="98" y="127"/>
                </a:cubicBezTo>
                <a:cubicBezTo>
                  <a:pt x="92" y="130"/>
                  <a:pt x="86" y="129"/>
                  <a:pt x="80" y="126"/>
                </a:cubicBezTo>
                <a:cubicBezTo>
                  <a:pt x="76" y="123"/>
                  <a:pt x="73" y="119"/>
                  <a:pt x="69" y="113"/>
                </a:cubicBezTo>
                <a:cubicBezTo>
                  <a:pt x="61" y="115"/>
                  <a:pt x="53" y="113"/>
                  <a:pt x="47" y="107"/>
                </a:cubicBezTo>
                <a:cubicBezTo>
                  <a:pt x="43" y="103"/>
                  <a:pt x="40" y="98"/>
                  <a:pt x="37" y="91"/>
                </a:cubicBezTo>
                <a:cubicBezTo>
                  <a:pt x="30" y="92"/>
                  <a:pt x="24" y="90"/>
                  <a:pt x="19" y="85"/>
                </a:cubicBezTo>
                <a:cubicBezTo>
                  <a:pt x="14" y="78"/>
                  <a:pt x="12" y="68"/>
                  <a:pt x="12" y="58"/>
                </a:cubicBezTo>
                <a:cubicBezTo>
                  <a:pt x="10" y="61"/>
                  <a:pt x="7" y="63"/>
                  <a:pt x="3" y="65"/>
                </a:cubicBezTo>
                <a:cubicBezTo>
                  <a:pt x="0" y="75"/>
                  <a:pt x="3" y="87"/>
                  <a:pt x="11" y="95"/>
                </a:cubicBezTo>
                <a:cubicBezTo>
                  <a:pt x="17" y="102"/>
                  <a:pt x="26" y="105"/>
                  <a:pt x="34" y="103"/>
                </a:cubicBezTo>
                <a:cubicBezTo>
                  <a:pt x="35" y="103"/>
                  <a:pt x="36" y="103"/>
                  <a:pt x="36" y="104"/>
                </a:cubicBezTo>
                <a:cubicBezTo>
                  <a:pt x="37" y="104"/>
                  <a:pt x="37" y="105"/>
                  <a:pt x="37" y="106"/>
                </a:cubicBezTo>
                <a:cubicBezTo>
                  <a:pt x="36" y="114"/>
                  <a:pt x="39" y="120"/>
                  <a:pt x="45" y="124"/>
                </a:cubicBezTo>
                <a:cubicBezTo>
                  <a:pt x="50" y="128"/>
                  <a:pt x="58" y="128"/>
                  <a:pt x="65" y="125"/>
                </a:cubicBezTo>
                <a:cubicBezTo>
                  <a:pt x="65" y="125"/>
                  <a:pt x="66" y="125"/>
                  <a:pt x="67" y="125"/>
                </a:cubicBezTo>
                <a:cubicBezTo>
                  <a:pt x="68" y="126"/>
                  <a:pt x="68" y="126"/>
                  <a:pt x="68" y="127"/>
                </a:cubicBezTo>
                <a:cubicBezTo>
                  <a:pt x="68" y="134"/>
                  <a:pt x="71" y="140"/>
                  <a:pt x="77" y="143"/>
                </a:cubicBezTo>
                <a:cubicBezTo>
                  <a:pt x="83" y="147"/>
                  <a:pt x="91" y="146"/>
                  <a:pt x="97" y="142"/>
                </a:cubicBezTo>
                <a:cubicBezTo>
                  <a:pt x="98" y="141"/>
                  <a:pt x="99" y="141"/>
                  <a:pt x="99" y="141"/>
                </a:cubicBezTo>
                <a:cubicBezTo>
                  <a:pt x="100" y="142"/>
                  <a:pt x="101" y="142"/>
                  <a:pt x="101" y="143"/>
                </a:cubicBezTo>
                <a:cubicBezTo>
                  <a:pt x="104" y="151"/>
                  <a:pt x="109" y="156"/>
                  <a:pt x="116" y="159"/>
                </a:cubicBezTo>
                <a:cubicBezTo>
                  <a:pt x="121" y="162"/>
                  <a:pt x="128" y="162"/>
                  <a:pt x="133" y="160"/>
                </a:cubicBezTo>
                <a:cubicBezTo>
                  <a:pt x="139" y="157"/>
                  <a:pt x="144" y="153"/>
                  <a:pt x="146" y="147"/>
                </a:cubicBezTo>
                <a:cubicBezTo>
                  <a:pt x="148" y="140"/>
                  <a:pt x="148" y="132"/>
                  <a:pt x="145" y="125"/>
                </a:cubicBezTo>
                <a:cubicBezTo>
                  <a:pt x="144" y="124"/>
                  <a:pt x="144" y="123"/>
                  <a:pt x="145" y="123"/>
                </a:cubicBezTo>
                <a:cubicBezTo>
                  <a:pt x="145" y="122"/>
                  <a:pt x="146" y="122"/>
                  <a:pt x="146" y="122"/>
                </a:cubicBezTo>
                <a:cubicBezTo>
                  <a:pt x="154" y="120"/>
                  <a:pt x="160" y="115"/>
                  <a:pt x="162" y="108"/>
                </a:cubicBezTo>
                <a:cubicBezTo>
                  <a:pt x="164" y="101"/>
                  <a:pt x="162" y="95"/>
                  <a:pt x="157" y="90"/>
                </a:cubicBezTo>
                <a:cubicBezTo>
                  <a:pt x="156" y="90"/>
                  <a:pt x="156" y="89"/>
                  <a:pt x="156" y="88"/>
                </a:cubicBezTo>
                <a:cubicBezTo>
                  <a:pt x="156" y="87"/>
                  <a:pt x="157" y="87"/>
                  <a:pt x="158" y="87"/>
                </a:cubicBezTo>
                <a:cubicBezTo>
                  <a:pt x="165" y="84"/>
                  <a:pt x="170" y="79"/>
                  <a:pt x="171" y="72"/>
                </a:cubicBezTo>
                <a:cubicBezTo>
                  <a:pt x="173" y="65"/>
                  <a:pt x="170" y="58"/>
                  <a:pt x="164" y="53"/>
                </a:cubicBezTo>
                <a:cubicBezTo>
                  <a:pt x="163" y="53"/>
                  <a:pt x="163" y="52"/>
                  <a:pt x="163" y="51"/>
                </a:cubicBezTo>
                <a:cubicBezTo>
                  <a:pt x="163" y="51"/>
                  <a:pt x="163" y="50"/>
                  <a:pt x="164" y="50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048" name="Freeform 549"/>
          <p:cNvSpPr/>
          <p:nvPr/>
        </p:nvSpPr>
        <p:spPr bwMode="auto">
          <a:xfrm>
            <a:off x="6778941" y="3658923"/>
            <a:ext cx="106096" cy="121252"/>
          </a:xfrm>
          <a:custGeom>
            <a:avLst/>
            <a:gdLst>
              <a:gd name="T0" fmla="*/ 47 w 78"/>
              <a:gd name="T1" fmla="*/ 83 h 89"/>
              <a:gd name="T2" fmla="*/ 76 w 78"/>
              <a:gd name="T3" fmla="*/ 47 h 89"/>
              <a:gd name="T4" fmla="*/ 52 w 78"/>
              <a:gd name="T5" fmla="*/ 6 h 89"/>
              <a:gd name="T6" fmla="*/ 13 w 78"/>
              <a:gd name="T7" fmla="*/ 16 h 89"/>
              <a:gd name="T8" fmla="*/ 12 w 78"/>
              <a:gd name="T9" fmla="*/ 42 h 89"/>
              <a:gd name="T10" fmla="*/ 30 w 78"/>
              <a:gd name="T11" fmla="*/ 48 h 89"/>
              <a:gd name="T12" fmla="*/ 39 w 78"/>
              <a:gd name="T13" fmla="*/ 33 h 89"/>
              <a:gd name="T14" fmla="*/ 27 w 78"/>
              <a:gd name="T15" fmla="*/ 23 h 89"/>
              <a:gd name="T16" fmla="*/ 24 w 78"/>
              <a:gd name="T17" fmla="*/ 22 h 89"/>
              <a:gd name="T18" fmla="*/ 25 w 78"/>
              <a:gd name="T19" fmla="*/ 19 h 89"/>
              <a:gd name="T20" fmla="*/ 58 w 78"/>
              <a:gd name="T21" fmla="*/ 30 h 89"/>
              <a:gd name="T22" fmla="*/ 48 w 78"/>
              <a:gd name="T23" fmla="*/ 68 h 89"/>
              <a:gd name="T24" fmla="*/ 4 w 78"/>
              <a:gd name="T25" fmla="*/ 63 h 89"/>
              <a:gd name="T26" fmla="*/ 0 w 78"/>
              <a:gd name="T27" fmla="*/ 71 h 89"/>
              <a:gd name="T28" fmla="*/ 47 w 78"/>
              <a:gd name="T29" fmla="*/ 83 h 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78" h="89">
                <a:moveTo>
                  <a:pt x="47" y="83"/>
                </a:moveTo>
                <a:cubicBezTo>
                  <a:pt x="63" y="78"/>
                  <a:pt x="74" y="65"/>
                  <a:pt x="76" y="47"/>
                </a:cubicBezTo>
                <a:cubicBezTo>
                  <a:pt x="78" y="29"/>
                  <a:pt x="68" y="12"/>
                  <a:pt x="52" y="6"/>
                </a:cubicBezTo>
                <a:cubicBezTo>
                  <a:pt x="38" y="0"/>
                  <a:pt x="23" y="4"/>
                  <a:pt x="13" y="16"/>
                </a:cubicBezTo>
                <a:cubicBezTo>
                  <a:pt x="6" y="24"/>
                  <a:pt x="8" y="35"/>
                  <a:pt x="12" y="42"/>
                </a:cubicBezTo>
                <a:cubicBezTo>
                  <a:pt x="17" y="48"/>
                  <a:pt x="23" y="50"/>
                  <a:pt x="30" y="48"/>
                </a:cubicBezTo>
                <a:cubicBezTo>
                  <a:pt x="39" y="44"/>
                  <a:pt x="41" y="38"/>
                  <a:pt x="39" y="33"/>
                </a:cubicBezTo>
                <a:cubicBezTo>
                  <a:pt x="38" y="28"/>
                  <a:pt x="34" y="23"/>
                  <a:pt x="27" y="23"/>
                </a:cubicBezTo>
                <a:cubicBezTo>
                  <a:pt x="26" y="23"/>
                  <a:pt x="25" y="23"/>
                  <a:pt x="24" y="22"/>
                </a:cubicBezTo>
                <a:cubicBezTo>
                  <a:pt x="24" y="21"/>
                  <a:pt x="24" y="20"/>
                  <a:pt x="25" y="19"/>
                </a:cubicBezTo>
                <a:cubicBezTo>
                  <a:pt x="39" y="12"/>
                  <a:pt x="52" y="19"/>
                  <a:pt x="58" y="30"/>
                </a:cubicBezTo>
                <a:cubicBezTo>
                  <a:pt x="65" y="42"/>
                  <a:pt x="64" y="59"/>
                  <a:pt x="48" y="68"/>
                </a:cubicBezTo>
                <a:cubicBezTo>
                  <a:pt x="33" y="78"/>
                  <a:pt x="13" y="72"/>
                  <a:pt x="4" y="63"/>
                </a:cubicBezTo>
                <a:cubicBezTo>
                  <a:pt x="3" y="66"/>
                  <a:pt x="2" y="69"/>
                  <a:pt x="0" y="71"/>
                </a:cubicBezTo>
                <a:cubicBezTo>
                  <a:pt x="12" y="84"/>
                  <a:pt x="31" y="89"/>
                  <a:pt x="47" y="83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049" name="Freeform 551"/>
          <p:cNvSpPr/>
          <p:nvPr/>
        </p:nvSpPr>
        <p:spPr bwMode="auto">
          <a:xfrm>
            <a:off x="6540425" y="3565590"/>
            <a:ext cx="132420" cy="100512"/>
          </a:xfrm>
          <a:custGeom>
            <a:avLst/>
            <a:gdLst>
              <a:gd name="T0" fmla="*/ 5 w 98"/>
              <a:gd name="T1" fmla="*/ 62 h 74"/>
              <a:gd name="T2" fmla="*/ 18 w 98"/>
              <a:gd name="T3" fmla="*/ 72 h 74"/>
              <a:gd name="T4" fmla="*/ 34 w 98"/>
              <a:gd name="T5" fmla="*/ 61 h 74"/>
              <a:gd name="T6" fmla="*/ 37 w 98"/>
              <a:gd name="T7" fmla="*/ 59 h 74"/>
              <a:gd name="T8" fmla="*/ 39 w 98"/>
              <a:gd name="T9" fmla="*/ 61 h 74"/>
              <a:gd name="T10" fmla="*/ 48 w 98"/>
              <a:gd name="T11" fmla="*/ 71 h 74"/>
              <a:gd name="T12" fmla="*/ 62 w 98"/>
              <a:gd name="T13" fmla="*/ 72 h 74"/>
              <a:gd name="T14" fmla="*/ 72 w 98"/>
              <a:gd name="T15" fmla="*/ 61 h 74"/>
              <a:gd name="T16" fmla="*/ 71 w 98"/>
              <a:gd name="T17" fmla="*/ 47 h 74"/>
              <a:gd name="T18" fmla="*/ 72 w 98"/>
              <a:gd name="T19" fmla="*/ 45 h 74"/>
              <a:gd name="T20" fmla="*/ 75 w 98"/>
              <a:gd name="T21" fmla="*/ 44 h 74"/>
              <a:gd name="T22" fmla="*/ 94 w 98"/>
              <a:gd name="T23" fmla="*/ 41 h 74"/>
              <a:gd name="T24" fmla="*/ 96 w 98"/>
              <a:gd name="T25" fmla="*/ 25 h 74"/>
              <a:gd name="T26" fmla="*/ 73 w 98"/>
              <a:gd name="T27" fmla="*/ 1 h 74"/>
              <a:gd name="T28" fmla="*/ 62 w 98"/>
              <a:gd name="T29" fmla="*/ 0 h 74"/>
              <a:gd name="T30" fmla="*/ 88 w 98"/>
              <a:gd name="T31" fmla="*/ 26 h 74"/>
              <a:gd name="T32" fmla="*/ 86 w 98"/>
              <a:gd name="T33" fmla="*/ 34 h 74"/>
              <a:gd name="T34" fmla="*/ 79 w 98"/>
              <a:gd name="T35" fmla="*/ 37 h 74"/>
              <a:gd name="T36" fmla="*/ 52 w 98"/>
              <a:gd name="T37" fmla="*/ 15 h 74"/>
              <a:gd name="T38" fmla="*/ 63 w 98"/>
              <a:gd name="T39" fmla="*/ 53 h 74"/>
              <a:gd name="T40" fmla="*/ 57 w 98"/>
              <a:gd name="T41" fmla="*/ 59 h 74"/>
              <a:gd name="T42" fmla="*/ 48 w 98"/>
              <a:gd name="T43" fmla="*/ 58 h 74"/>
              <a:gd name="T44" fmla="*/ 30 w 98"/>
              <a:gd name="T45" fmla="*/ 24 h 74"/>
              <a:gd name="T46" fmla="*/ 27 w 98"/>
              <a:gd name="T47" fmla="*/ 58 h 74"/>
              <a:gd name="T48" fmla="*/ 20 w 98"/>
              <a:gd name="T49" fmla="*/ 62 h 74"/>
              <a:gd name="T50" fmla="*/ 19 w 98"/>
              <a:gd name="T51" fmla="*/ 62 h 74"/>
              <a:gd name="T52" fmla="*/ 11 w 98"/>
              <a:gd name="T53" fmla="*/ 58 h 74"/>
              <a:gd name="T54" fmla="*/ 12 w 98"/>
              <a:gd name="T55" fmla="*/ 21 h 74"/>
              <a:gd name="T56" fmla="*/ 5 w 98"/>
              <a:gd name="T57" fmla="*/ 29 h 74"/>
              <a:gd name="T58" fmla="*/ 5 w 98"/>
              <a:gd name="T59" fmla="*/ 62 h 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98" h="74">
                <a:moveTo>
                  <a:pt x="5" y="62"/>
                </a:moveTo>
                <a:cubicBezTo>
                  <a:pt x="8" y="68"/>
                  <a:pt x="13" y="72"/>
                  <a:pt x="18" y="72"/>
                </a:cubicBezTo>
                <a:cubicBezTo>
                  <a:pt x="28" y="73"/>
                  <a:pt x="34" y="65"/>
                  <a:pt x="34" y="61"/>
                </a:cubicBezTo>
                <a:cubicBezTo>
                  <a:pt x="35" y="60"/>
                  <a:pt x="36" y="59"/>
                  <a:pt x="37" y="59"/>
                </a:cubicBezTo>
                <a:cubicBezTo>
                  <a:pt x="37" y="59"/>
                  <a:pt x="38" y="60"/>
                  <a:pt x="39" y="61"/>
                </a:cubicBezTo>
                <a:cubicBezTo>
                  <a:pt x="40" y="66"/>
                  <a:pt x="44" y="69"/>
                  <a:pt x="48" y="71"/>
                </a:cubicBezTo>
                <a:cubicBezTo>
                  <a:pt x="53" y="74"/>
                  <a:pt x="59" y="73"/>
                  <a:pt x="62" y="72"/>
                </a:cubicBezTo>
                <a:cubicBezTo>
                  <a:pt x="66" y="70"/>
                  <a:pt x="70" y="67"/>
                  <a:pt x="72" y="61"/>
                </a:cubicBezTo>
                <a:cubicBezTo>
                  <a:pt x="74" y="57"/>
                  <a:pt x="74" y="52"/>
                  <a:pt x="71" y="47"/>
                </a:cubicBezTo>
                <a:cubicBezTo>
                  <a:pt x="71" y="46"/>
                  <a:pt x="71" y="45"/>
                  <a:pt x="72" y="45"/>
                </a:cubicBezTo>
                <a:cubicBezTo>
                  <a:pt x="73" y="44"/>
                  <a:pt x="74" y="44"/>
                  <a:pt x="75" y="44"/>
                </a:cubicBezTo>
                <a:cubicBezTo>
                  <a:pt x="78" y="46"/>
                  <a:pt x="88" y="48"/>
                  <a:pt x="94" y="41"/>
                </a:cubicBezTo>
                <a:cubicBezTo>
                  <a:pt x="97" y="37"/>
                  <a:pt x="98" y="31"/>
                  <a:pt x="96" y="25"/>
                </a:cubicBezTo>
                <a:cubicBezTo>
                  <a:pt x="94" y="14"/>
                  <a:pt x="85" y="6"/>
                  <a:pt x="73" y="1"/>
                </a:cubicBezTo>
                <a:cubicBezTo>
                  <a:pt x="69" y="1"/>
                  <a:pt x="66" y="1"/>
                  <a:pt x="62" y="0"/>
                </a:cubicBezTo>
                <a:cubicBezTo>
                  <a:pt x="74" y="8"/>
                  <a:pt x="87" y="17"/>
                  <a:pt x="88" y="26"/>
                </a:cubicBezTo>
                <a:cubicBezTo>
                  <a:pt x="89" y="29"/>
                  <a:pt x="88" y="32"/>
                  <a:pt x="86" y="34"/>
                </a:cubicBezTo>
                <a:cubicBezTo>
                  <a:pt x="84" y="36"/>
                  <a:pt x="82" y="37"/>
                  <a:pt x="79" y="37"/>
                </a:cubicBezTo>
                <a:cubicBezTo>
                  <a:pt x="71" y="37"/>
                  <a:pt x="61" y="27"/>
                  <a:pt x="52" y="15"/>
                </a:cubicBezTo>
                <a:cubicBezTo>
                  <a:pt x="59" y="30"/>
                  <a:pt x="65" y="44"/>
                  <a:pt x="63" y="53"/>
                </a:cubicBezTo>
                <a:cubicBezTo>
                  <a:pt x="62" y="56"/>
                  <a:pt x="60" y="58"/>
                  <a:pt x="57" y="59"/>
                </a:cubicBezTo>
                <a:cubicBezTo>
                  <a:pt x="54" y="60"/>
                  <a:pt x="51" y="60"/>
                  <a:pt x="48" y="58"/>
                </a:cubicBezTo>
                <a:cubicBezTo>
                  <a:pt x="41" y="54"/>
                  <a:pt x="35" y="40"/>
                  <a:pt x="30" y="24"/>
                </a:cubicBezTo>
                <a:cubicBezTo>
                  <a:pt x="32" y="38"/>
                  <a:pt x="32" y="52"/>
                  <a:pt x="27" y="58"/>
                </a:cubicBezTo>
                <a:cubicBezTo>
                  <a:pt x="25" y="61"/>
                  <a:pt x="23" y="62"/>
                  <a:pt x="20" y="62"/>
                </a:cubicBezTo>
                <a:cubicBezTo>
                  <a:pt x="19" y="62"/>
                  <a:pt x="19" y="62"/>
                  <a:pt x="19" y="62"/>
                </a:cubicBezTo>
                <a:cubicBezTo>
                  <a:pt x="16" y="62"/>
                  <a:pt x="13" y="60"/>
                  <a:pt x="11" y="58"/>
                </a:cubicBezTo>
                <a:cubicBezTo>
                  <a:pt x="7" y="50"/>
                  <a:pt x="9" y="35"/>
                  <a:pt x="12" y="21"/>
                </a:cubicBezTo>
                <a:cubicBezTo>
                  <a:pt x="10" y="24"/>
                  <a:pt x="8" y="27"/>
                  <a:pt x="5" y="29"/>
                </a:cubicBezTo>
                <a:cubicBezTo>
                  <a:pt x="0" y="41"/>
                  <a:pt x="0" y="53"/>
                  <a:pt x="5" y="62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050" name="Freeform 552"/>
          <p:cNvSpPr/>
          <p:nvPr/>
        </p:nvSpPr>
        <p:spPr bwMode="auto">
          <a:xfrm>
            <a:off x="6831589" y="3457101"/>
            <a:ext cx="135611" cy="220967"/>
          </a:xfrm>
          <a:custGeom>
            <a:avLst/>
            <a:gdLst>
              <a:gd name="T0" fmla="*/ 70 w 100"/>
              <a:gd name="T1" fmla="*/ 149 h 163"/>
              <a:gd name="T2" fmla="*/ 97 w 100"/>
              <a:gd name="T3" fmla="*/ 107 h 163"/>
              <a:gd name="T4" fmla="*/ 75 w 100"/>
              <a:gd name="T5" fmla="*/ 45 h 163"/>
              <a:gd name="T6" fmla="*/ 22 w 100"/>
              <a:gd name="T7" fmla="*/ 0 h 163"/>
              <a:gd name="T8" fmla="*/ 40 w 100"/>
              <a:gd name="T9" fmla="*/ 38 h 163"/>
              <a:gd name="T10" fmla="*/ 80 w 100"/>
              <a:gd name="T11" fmla="*/ 105 h 163"/>
              <a:gd name="T12" fmla="*/ 62 w 100"/>
              <a:gd name="T13" fmla="*/ 141 h 163"/>
              <a:gd name="T14" fmla="*/ 24 w 100"/>
              <a:gd name="T15" fmla="*/ 138 h 163"/>
              <a:gd name="T16" fmla="*/ 16 w 100"/>
              <a:gd name="T17" fmla="*/ 107 h 163"/>
              <a:gd name="T18" fmla="*/ 18 w 100"/>
              <a:gd name="T19" fmla="*/ 106 h 163"/>
              <a:gd name="T20" fmla="*/ 20 w 100"/>
              <a:gd name="T21" fmla="*/ 108 h 163"/>
              <a:gd name="T22" fmla="*/ 25 w 100"/>
              <a:gd name="T23" fmla="*/ 118 h 163"/>
              <a:gd name="T24" fmla="*/ 41 w 100"/>
              <a:gd name="T25" fmla="*/ 115 h 163"/>
              <a:gd name="T26" fmla="*/ 45 w 100"/>
              <a:gd name="T27" fmla="*/ 106 h 163"/>
              <a:gd name="T28" fmla="*/ 38 w 100"/>
              <a:gd name="T29" fmla="*/ 94 h 163"/>
              <a:gd name="T30" fmla="*/ 27 w 100"/>
              <a:gd name="T31" fmla="*/ 91 h 163"/>
              <a:gd name="T32" fmla="*/ 10 w 100"/>
              <a:gd name="T33" fmla="*/ 102 h 163"/>
              <a:gd name="T34" fmla="*/ 16 w 100"/>
              <a:gd name="T35" fmla="*/ 144 h 163"/>
              <a:gd name="T36" fmla="*/ 70 w 100"/>
              <a:gd name="T37" fmla="*/ 149 h 1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00" h="163">
                <a:moveTo>
                  <a:pt x="70" y="149"/>
                </a:moveTo>
                <a:cubicBezTo>
                  <a:pt x="85" y="139"/>
                  <a:pt x="95" y="124"/>
                  <a:pt x="97" y="107"/>
                </a:cubicBezTo>
                <a:cubicBezTo>
                  <a:pt x="100" y="82"/>
                  <a:pt x="88" y="58"/>
                  <a:pt x="75" y="45"/>
                </a:cubicBezTo>
                <a:cubicBezTo>
                  <a:pt x="58" y="32"/>
                  <a:pt x="40" y="17"/>
                  <a:pt x="22" y="0"/>
                </a:cubicBezTo>
                <a:cubicBezTo>
                  <a:pt x="29" y="12"/>
                  <a:pt x="35" y="26"/>
                  <a:pt x="40" y="38"/>
                </a:cubicBezTo>
                <a:cubicBezTo>
                  <a:pt x="65" y="56"/>
                  <a:pt x="81" y="82"/>
                  <a:pt x="80" y="105"/>
                </a:cubicBezTo>
                <a:cubicBezTo>
                  <a:pt x="80" y="121"/>
                  <a:pt x="74" y="133"/>
                  <a:pt x="62" y="141"/>
                </a:cubicBezTo>
                <a:cubicBezTo>
                  <a:pt x="47" y="151"/>
                  <a:pt x="32" y="146"/>
                  <a:pt x="24" y="138"/>
                </a:cubicBezTo>
                <a:cubicBezTo>
                  <a:pt x="14" y="129"/>
                  <a:pt x="10" y="117"/>
                  <a:pt x="16" y="107"/>
                </a:cubicBezTo>
                <a:cubicBezTo>
                  <a:pt x="16" y="106"/>
                  <a:pt x="17" y="105"/>
                  <a:pt x="18" y="106"/>
                </a:cubicBezTo>
                <a:cubicBezTo>
                  <a:pt x="19" y="106"/>
                  <a:pt x="20" y="107"/>
                  <a:pt x="20" y="108"/>
                </a:cubicBezTo>
                <a:cubicBezTo>
                  <a:pt x="19" y="112"/>
                  <a:pt x="21" y="116"/>
                  <a:pt x="25" y="118"/>
                </a:cubicBezTo>
                <a:cubicBezTo>
                  <a:pt x="29" y="121"/>
                  <a:pt x="35" y="121"/>
                  <a:pt x="41" y="115"/>
                </a:cubicBezTo>
                <a:cubicBezTo>
                  <a:pt x="44" y="112"/>
                  <a:pt x="45" y="109"/>
                  <a:pt x="45" y="106"/>
                </a:cubicBezTo>
                <a:cubicBezTo>
                  <a:pt x="44" y="102"/>
                  <a:pt x="42" y="97"/>
                  <a:pt x="38" y="94"/>
                </a:cubicBezTo>
                <a:cubicBezTo>
                  <a:pt x="35" y="91"/>
                  <a:pt x="31" y="90"/>
                  <a:pt x="27" y="91"/>
                </a:cubicBezTo>
                <a:cubicBezTo>
                  <a:pt x="20" y="92"/>
                  <a:pt x="15" y="96"/>
                  <a:pt x="10" y="102"/>
                </a:cubicBezTo>
                <a:cubicBezTo>
                  <a:pt x="0" y="117"/>
                  <a:pt x="6" y="134"/>
                  <a:pt x="16" y="144"/>
                </a:cubicBezTo>
                <a:cubicBezTo>
                  <a:pt x="27" y="155"/>
                  <a:pt x="48" y="163"/>
                  <a:pt x="70" y="149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051" name="Freeform 559"/>
          <p:cNvSpPr/>
          <p:nvPr/>
        </p:nvSpPr>
        <p:spPr bwMode="auto">
          <a:xfrm>
            <a:off x="7090846" y="3063828"/>
            <a:ext cx="219371" cy="236921"/>
          </a:xfrm>
          <a:custGeom>
            <a:avLst/>
            <a:gdLst>
              <a:gd name="T0" fmla="*/ 103 w 162"/>
              <a:gd name="T1" fmla="*/ 34 h 175"/>
              <a:gd name="T2" fmla="*/ 96 w 162"/>
              <a:gd name="T3" fmla="*/ 11 h 175"/>
              <a:gd name="T4" fmla="*/ 65 w 162"/>
              <a:gd name="T5" fmla="*/ 3 h 175"/>
              <a:gd name="T6" fmla="*/ 58 w 162"/>
              <a:gd name="T7" fmla="*/ 12 h 175"/>
              <a:gd name="T8" fmla="*/ 85 w 162"/>
              <a:gd name="T9" fmla="*/ 19 h 175"/>
              <a:gd name="T10" fmla="*/ 91 w 162"/>
              <a:gd name="T11" fmla="*/ 37 h 175"/>
              <a:gd name="T12" fmla="*/ 107 w 162"/>
              <a:gd name="T13" fmla="*/ 47 h 175"/>
              <a:gd name="T14" fmla="*/ 113 w 162"/>
              <a:gd name="T15" fmla="*/ 69 h 175"/>
              <a:gd name="T16" fmla="*/ 126 w 162"/>
              <a:gd name="T17" fmla="*/ 80 h 175"/>
              <a:gd name="T18" fmla="*/ 127 w 162"/>
              <a:gd name="T19" fmla="*/ 98 h 175"/>
              <a:gd name="T20" fmla="*/ 145 w 162"/>
              <a:gd name="T21" fmla="*/ 115 h 175"/>
              <a:gd name="T22" fmla="*/ 146 w 162"/>
              <a:gd name="T23" fmla="*/ 128 h 175"/>
              <a:gd name="T24" fmla="*/ 136 w 162"/>
              <a:gd name="T25" fmla="*/ 137 h 175"/>
              <a:gd name="T26" fmla="*/ 112 w 162"/>
              <a:gd name="T27" fmla="*/ 135 h 175"/>
              <a:gd name="T28" fmla="*/ 98 w 162"/>
              <a:gd name="T29" fmla="*/ 147 h 175"/>
              <a:gd name="T30" fmla="*/ 82 w 162"/>
              <a:gd name="T31" fmla="*/ 146 h 175"/>
              <a:gd name="T32" fmla="*/ 62 w 162"/>
              <a:gd name="T33" fmla="*/ 158 h 175"/>
              <a:gd name="T34" fmla="*/ 43 w 162"/>
              <a:gd name="T35" fmla="*/ 153 h 175"/>
              <a:gd name="T36" fmla="*/ 26 w 162"/>
              <a:gd name="T37" fmla="*/ 161 h 175"/>
              <a:gd name="T38" fmla="*/ 2 w 162"/>
              <a:gd name="T39" fmla="*/ 147 h 175"/>
              <a:gd name="T40" fmla="*/ 0 w 162"/>
              <a:gd name="T41" fmla="*/ 159 h 175"/>
              <a:gd name="T42" fmla="*/ 28 w 162"/>
              <a:gd name="T43" fmla="*/ 175 h 175"/>
              <a:gd name="T44" fmla="*/ 50 w 162"/>
              <a:gd name="T45" fmla="*/ 164 h 175"/>
              <a:gd name="T46" fmla="*/ 52 w 162"/>
              <a:gd name="T47" fmla="*/ 163 h 175"/>
              <a:gd name="T48" fmla="*/ 53 w 162"/>
              <a:gd name="T49" fmla="*/ 164 h 175"/>
              <a:gd name="T50" fmla="*/ 72 w 162"/>
              <a:gd name="T51" fmla="*/ 171 h 175"/>
              <a:gd name="T52" fmla="*/ 87 w 162"/>
              <a:gd name="T53" fmla="*/ 158 h 175"/>
              <a:gd name="T54" fmla="*/ 88 w 162"/>
              <a:gd name="T55" fmla="*/ 156 h 175"/>
              <a:gd name="T56" fmla="*/ 90 w 162"/>
              <a:gd name="T57" fmla="*/ 157 h 175"/>
              <a:gd name="T58" fmla="*/ 108 w 162"/>
              <a:gd name="T59" fmla="*/ 162 h 175"/>
              <a:gd name="T60" fmla="*/ 122 w 162"/>
              <a:gd name="T61" fmla="*/ 146 h 175"/>
              <a:gd name="T62" fmla="*/ 123 w 162"/>
              <a:gd name="T63" fmla="*/ 145 h 175"/>
              <a:gd name="T64" fmla="*/ 125 w 162"/>
              <a:gd name="T65" fmla="*/ 145 h 175"/>
              <a:gd name="T66" fmla="*/ 147 w 162"/>
              <a:gd name="T67" fmla="*/ 146 h 175"/>
              <a:gd name="T68" fmla="*/ 160 w 162"/>
              <a:gd name="T69" fmla="*/ 133 h 175"/>
              <a:gd name="T70" fmla="*/ 159 w 162"/>
              <a:gd name="T71" fmla="*/ 115 h 175"/>
              <a:gd name="T72" fmla="*/ 143 w 162"/>
              <a:gd name="T73" fmla="*/ 101 h 175"/>
              <a:gd name="T74" fmla="*/ 141 w 162"/>
              <a:gd name="T75" fmla="*/ 99 h 175"/>
              <a:gd name="T76" fmla="*/ 142 w 162"/>
              <a:gd name="T77" fmla="*/ 97 h 175"/>
              <a:gd name="T78" fmla="*/ 143 w 162"/>
              <a:gd name="T79" fmla="*/ 77 h 175"/>
              <a:gd name="T80" fmla="*/ 127 w 162"/>
              <a:gd name="T81" fmla="*/ 68 h 175"/>
              <a:gd name="T82" fmla="*/ 125 w 162"/>
              <a:gd name="T83" fmla="*/ 67 h 175"/>
              <a:gd name="T84" fmla="*/ 125 w 162"/>
              <a:gd name="T85" fmla="*/ 65 h 175"/>
              <a:gd name="T86" fmla="*/ 124 w 162"/>
              <a:gd name="T87" fmla="*/ 45 h 175"/>
              <a:gd name="T88" fmla="*/ 106 w 162"/>
              <a:gd name="T89" fmla="*/ 37 h 175"/>
              <a:gd name="T90" fmla="*/ 104 w 162"/>
              <a:gd name="T91" fmla="*/ 36 h 175"/>
              <a:gd name="T92" fmla="*/ 103 w 162"/>
              <a:gd name="T93" fmla="*/ 34 h 1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162" h="175">
                <a:moveTo>
                  <a:pt x="103" y="34"/>
                </a:moveTo>
                <a:cubicBezTo>
                  <a:pt x="105" y="25"/>
                  <a:pt x="102" y="17"/>
                  <a:pt x="96" y="11"/>
                </a:cubicBezTo>
                <a:cubicBezTo>
                  <a:pt x="88" y="3"/>
                  <a:pt x="76" y="0"/>
                  <a:pt x="65" y="3"/>
                </a:cubicBezTo>
                <a:cubicBezTo>
                  <a:pt x="63" y="7"/>
                  <a:pt x="61" y="10"/>
                  <a:pt x="58" y="12"/>
                </a:cubicBezTo>
                <a:cubicBezTo>
                  <a:pt x="68" y="12"/>
                  <a:pt x="78" y="14"/>
                  <a:pt x="85" y="19"/>
                </a:cubicBezTo>
                <a:cubicBezTo>
                  <a:pt x="90" y="24"/>
                  <a:pt x="92" y="30"/>
                  <a:pt x="91" y="37"/>
                </a:cubicBezTo>
                <a:cubicBezTo>
                  <a:pt x="98" y="40"/>
                  <a:pt x="103" y="43"/>
                  <a:pt x="107" y="47"/>
                </a:cubicBezTo>
                <a:cubicBezTo>
                  <a:pt x="113" y="53"/>
                  <a:pt x="115" y="61"/>
                  <a:pt x="113" y="69"/>
                </a:cubicBezTo>
                <a:cubicBezTo>
                  <a:pt x="119" y="73"/>
                  <a:pt x="123" y="76"/>
                  <a:pt x="126" y="80"/>
                </a:cubicBezTo>
                <a:cubicBezTo>
                  <a:pt x="129" y="86"/>
                  <a:pt x="130" y="92"/>
                  <a:pt x="127" y="98"/>
                </a:cubicBezTo>
                <a:cubicBezTo>
                  <a:pt x="136" y="103"/>
                  <a:pt x="142" y="109"/>
                  <a:pt x="145" y="115"/>
                </a:cubicBezTo>
                <a:cubicBezTo>
                  <a:pt x="148" y="119"/>
                  <a:pt x="148" y="123"/>
                  <a:pt x="146" y="128"/>
                </a:cubicBezTo>
                <a:cubicBezTo>
                  <a:pt x="144" y="132"/>
                  <a:pt x="141" y="135"/>
                  <a:pt x="136" y="137"/>
                </a:cubicBezTo>
                <a:cubicBezTo>
                  <a:pt x="130" y="138"/>
                  <a:pt x="122" y="138"/>
                  <a:pt x="112" y="135"/>
                </a:cubicBezTo>
                <a:cubicBezTo>
                  <a:pt x="109" y="142"/>
                  <a:pt x="104" y="145"/>
                  <a:pt x="98" y="147"/>
                </a:cubicBezTo>
                <a:cubicBezTo>
                  <a:pt x="93" y="148"/>
                  <a:pt x="88" y="147"/>
                  <a:pt x="82" y="146"/>
                </a:cubicBezTo>
                <a:cubicBezTo>
                  <a:pt x="76" y="153"/>
                  <a:pt x="70" y="157"/>
                  <a:pt x="62" y="158"/>
                </a:cubicBezTo>
                <a:cubicBezTo>
                  <a:pt x="56" y="158"/>
                  <a:pt x="50" y="156"/>
                  <a:pt x="43" y="153"/>
                </a:cubicBezTo>
                <a:cubicBezTo>
                  <a:pt x="38" y="159"/>
                  <a:pt x="33" y="162"/>
                  <a:pt x="26" y="161"/>
                </a:cubicBezTo>
                <a:cubicBezTo>
                  <a:pt x="18" y="160"/>
                  <a:pt x="9" y="154"/>
                  <a:pt x="2" y="147"/>
                </a:cubicBezTo>
                <a:cubicBezTo>
                  <a:pt x="3" y="151"/>
                  <a:pt x="2" y="155"/>
                  <a:pt x="0" y="159"/>
                </a:cubicBezTo>
                <a:cubicBezTo>
                  <a:pt x="6" y="168"/>
                  <a:pt x="17" y="174"/>
                  <a:pt x="28" y="175"/>
                </a:cubicBezTo>
                <a:cubicBezTo>
                  <a:pt x="37" y="175"/>
                  <a:pt x="45" y="171"/>
                  <a:pt x="50" y="164"/>
                </a:cubicBezTo>
                <a:cubicBezTo>
                  <a:pt x="50" y="163"/>
                  <a:pt x="51" y="163"/>
                  <a:pt x="52" y="163"/>
                </a:cubicBezTo>
                <a:cubicBezTo>
                  <a:pt x="52" y="163"/>
                  <a:pt x="53" y="163"/>
                  <a:pt x="53" y="164"/>
                </a:cubicBezTo>
                <a:cubicBezTo>
                  <a:pt x="58" y="170"/>
                  <a:pt x="65" y="173"/>
                  <a:pt x="72" y="171"/>
                </a:cubicBezTo>
                <a:cubicBezTo>
                  <a:pt x="79" y="170"/>
                  <a:pt x="84" y="165"/>
                  <a:pt x="87" y="158"/>
                </a:cubicBezTo>
                <a:cubicBezTo>
                  <a:pt x="87" y="157"/>
                  <a:pt x="88" y="156"/>
                  <a:pt x="88" y="156"/>
                </a:cubicBezTo>
                <a:cubicBezTo>
                  <a:pt x="89" y="156"/>
                  <a:pt x="90" y="156"/>
                  <a:pt x="90" y="157"/>
                </a:cubicBezTo>
                <a:cubicBezTo>
                  <a:pt x="95" y="162"/>
                  <a:pt x="101" y="164"/>
                  <a:pt x="108" y="162"/>
                </a:cubicBezTo>
                <a:cubicBezTo>
                  <a:pt x="115" y="160"/>
                  <a:pt x="120" y="154"/>
                  <a:pt x="122" y="146"/>
                </a:cubicBezTo>
                <a:cubicBezTo>
                  <a:pt x="122" y="146"/>
                  <a:pt x="122" y="145"/>
                  <a:pt x="123" y="145"/>
                </a:cubicBezTo>
                <a:cubicBezTo>
                  <a:pt x="123" y="144"/>
                  <a:pt x="124" y="144"/>
                  <a:pt x="125" y="145"/>
                </a:cubicBezTo>
                <a:cubicBezTo>
                  <a:pt x="133" y="148"/>
                  <a:pt x="140" y="148"/>
                  <a:pt x="147" y="146"/>
                </a:cubicBezTo>
                <a:cubicBezTo>
                  <a:pt x="153" y="144"/>
                  <a:pt x="157" y="139"/>
                  <a:pt x="160" y="133"/>
                </a:cubicBezTo>
                <a:cubicBezTo>
                  <a:pt x="162" y="128"/>
                  <a:pt x="162" y="121"/>
                  <a:pt x="159" y="115"/>
                </a:cubicBezTo>
                <a:cubicBezTo>
                  <a:pt x="156" y="109"/>
                  <a:pt x="151" y="104"/>
                  <a:pt x="143" y="101"/>
                </a:cubicBezTo>
                <a:cubicBezTo>
                  <a:pt x="142" y="101"/>
                  <a:pt x="142" y="100"/>
                  <a:pt x="141" y="99"/>
                </a:cubicBezTo>
                <a:cubicBezTo>
                  <a:pt x="141" y="99"/>
                  <a:pt x="141" y="98"/>
                  <a:pt x="142" y="97"/>
                </a:cubicBezTo>
                <a:cubicBezTo>
                  <a:pt x="146" y="91"/>
                  <a:pt x="147" y="83"/>
                  <a:pt x="143" y="77"/>
                </a:cubicBezTo>
                <a:cubicBezTo>
                  <a:pt x="140" y="71"/>
                  <a:pt x="134" y="67"/>
                  <a:pt x="127" y="68"/>
                </a:cubicBezTo>
                <a:cubicBezTo>
                  <a:pt x="126" y="68"/>
                  <a:pt x="126" y="68"/>
                  <a:pt x="125" y="67"/>
                </a:cubicBezTo>
                <a:cubicBezTo>
                  <a:pt x="125" y="66"/>
                  <a:pt x="125" y="65"/>
                  <a:pt x="125" y="65"/>
                </a:cubicBezTo>
                <a:cubicBezTo>
                  <a:pt x="129" y="58"/>
                  <a:pt x="128" y="50"/>
                  <a:pt x="124" y="45"/>
                </a:cubicBezTo>
                <a:cubicBezTo>
                  <a:pt x="120" y="39"/>
                  <a:pt x="114" y="36"/>
                  <a:pt x="106" y="37"/>
                </a:cubicBezTo>
                <a:cubicBezTo>
                  <a:pt x="105" y="37"/>
                  <a:pt x="104" y="37"/>
                  <a:pt x="104" y="36"/>
                </a:cubicBezTo>
                <a:cubicBezTo>
                  <a:pt x="104" y="36"/>
                  <a:pt x="103" y="35"/>
                  <a:pt x="103" y="34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052" name="Freeform 568"/>
          <p:cNvSpPr/>
          <p:nvPr/>
        </p:nvSpPr>
        <p:spPr bwMode="auto">
          <a:xfrm>
            <a:off x="7251985" y="3002404"/>
            <a:ext cx="110084" cy="122050"/>
          </a:xfrm>
          <a:custGeom>
            <a:avLst/>
            <a:gdLst>
              <a:gd name="T0" fmla="*/ 74 w 81"/>
              <a:gd name="T1" fmla="*/ 65 h 90"/>
              <a:gd name="T2" fmla="*/ 68 w 81"/>
              <a:gd name="T3" fmla="*/ 19 h 90"/>
              <a:gd name="T4" fmla="*/ 22 w 81"/>
              <a:gd name="T5" fmla="*/ 6 h 90"/>
              <a:gd name="T6" fmla="*/ 2 w 81"/>
              <a:gd name="T7" fmla="*/ 41 h 90"/>
              <a:gd name="T8" fmla="*/ 19 w 81"/>
              <a:gd name="T9" fmla="*/ 60 h 90"/>
              <a:gd name="T10" fmla="*/ 36 w 81"/>
              <a:gd name="T11" fmla="*/ 51 h 90"/>
              <a:gd name="T12" fmla="*/ 32 w 81"/>
              <a:gd name="T13" fmla="*/ 34 h 90"/>
              <a:gd name="T14" fmla="*/ 17 w 81"/>
              <a:gd name="T15" fmla="*/ 37 h 90"/>
              <a:gd name="T16" fmla="*/ 14 w 81"/>
              <a:gd name="T17" fmla="*/ 37 h 90"/>
              <a:gd name="T18" fmla="*/ 13 w 81"/>
              <a:gd name="T19" fmla="*/ 35 h 90"/>
              <a:gd name="T20" fmla="*/ 43 w 81"/>
              <a:gd name="T21" fmla="*/ 19 h 90"/>
              <a:gd name="T22" fmla="*/ 64 w 81"/>
              <a:gd name="T23" fmla="*/ 53 h 90"/>
              <a:gd name="T24" fmla="*/ 29 w 81"/>
              <a:gd name="T25" fmla="*/ 81 h 90"/>
              <a:gd name="T26" fmla="*/ 31 w 81"/>
              <a:gd name="T27" fmla="*/ 90 h 90"/>
              <a:gd name="T28" fmla="*/ 74 w 81"/>
              <a:gd name="T29" fmla="*/ 65 h 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81" h="90">
                <a:moveTo>
                  <a:pt x="74" y="65"/>
                </a:moveTo>
                <a:cubicBezTo>
                  <a:pt x="81" y="50"/>
                  <a:pt x="79" y="33"/>
                  <a:pt x="68" y="19"/>
                </a:cubicBezTo>
                <a:cubicBezTo>
                  <a:pt x="57" y="5"/>
                  <a:pt x="38" y="0"/>
                  <a:pt x="22" y="6"/>
                </a:cubicBezTo>
                <a:cubicBezTo>
                  <a:pt x="8" y="12"/>
                  <a:pt x="0" y="25"/>
                  <a:pt x="2" y="41"/>
                </a:cubicBezTo>
                <a:cubicBezTo>
                  <a:pt x="3" y="52"/>
                  <a:pt x="11" y="58"/>
                  <a:pt x="19" y="60"/>
                </a:cubicBezTo>
                <a:cubicBezTo>
                  <a:pt x="27" y="61"/>
                  <a:pt x="33" y="58"/>
                  <a:pt x="36" y="51"/>
                </a:cubicBezTo>
                <a:cubicBezTo>
                  <a:pt x="40" y="43"/>
                  <a:pt x="36" y="37"/>
                  <a:pt x="32" y="34"/>
                </a:cubicBezTo>
                <a:cubicBezTo>
                  <a:pt x="28" y="31"/>
                  <a:pt x="21" y="31"/>
                  <a:pt x="17" y="37"/>
                </a:cubicBezTo>
                <a:cubicBezTo>
                  <a:pt x="16" y="37"/>
                  <a:pt x="15" y="38"/>
                  <a:pt x="14" y="37"/>
                </a:cubicBezTo>
                <a:cubicBezTo>
                  <a:pt x="13" y="37"/>
                  <a:pt x="12" y="36"/>
                  <a:pt x="13" y="35"/>
                </a:cubicBezTo>
                <a:cubicBezTo>
                  <a:pt x="17" y="20"/>
                  <a:pt x="31" y="16"/>
                  <a:pt x="43" y="19"/>
                </a:cubicBezTo>
                <a:cubicBezTo>
                  <a:pt x="57" y="23"/>
                  <a:pt x="68" y="36"/>
                  <a:pt x="64" y="53"/>
                </a:cubicBezTo>
                <a:cubicBezTo>
                  <a:pt x="59" y="71"/>
                  <a:pt x="42" y="81"/>
                  <a:pt x="29" y="81"/>
                </a:cubicBezTo>
                <a:cubicBezTo>
                  <a:pt x="30" y="84"/>
                  <a:pt x="31" y="87"/>
                  <a:pt x="31" y="90"/>
                </a:cubicBezTo>
                <a:cubicBezTo>
                  <a:pt x="49" y="90"/>
                  <a:pt x="66" y="80"/>
                  <a:pt x="74" y="65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053" name="Freeform 569"/>
          <p:cNvSpPr/>
          <p:nvPr/>
        </p:nvSpPr>
        <p:spPr bwMode="auto">
          <a:xfrm>
            <a:off x="7251985" y="2508620"/>
            <a:ext cx="110084" cy="122050"/>
          </a:xfrm>
          <a:custGeom>
            <a:avLst/>
            <a:gdLst>
              <a:gd name="T0" fmla="*/ 74 w 81"/>
              <a:gd name="T1" fmla="*/ 25 h 90"/>
              <a:gd name="T2" fmla="*/ 31 w 81"/>
              <a:gd name="T3" fmla="*/ 0 h 90"/>
              <a:gd name="T4" fmla="*/ 29 w 81"/>
              <a:gd name="T5" fmla="*/ 9 h 90"/>
              <a:gd name="T6" fmla="*/ 64 w 81"/>
              <a:gd name="T7" fmla="*/ 37 h 90"/>
              <a:gd name="T8" fmla="*/ 43 w 81"/>
              <a:gd name="T9" fmla="*/ 71 h 90"/>
              <a:gd name="T10" fmla="*/ 13 w 81"/>
              <a:gd name="T11" fmla="*/ 55 h 90"/>
              <a:gd name="T12" fmla="*/ 14 w 81"/>
              <a:gd name="T13" fmla="*/ 53 h 90"/>
              <a:gd name="T14" fmla="*/ 17 w 81"/>
              <a:gd name="T15" fmla="*/ 53 h 90"/>
              <a:gd name="T16" fmla="*/ 32 w 81"/>
              <a:gd name="T17" fmla="*/ 56 h 90"/>
              <a:gd name="T18" fmla="*/ 36 w 81"/>
              <a:gd name="T19" fmla="*/ 39 h 90"/>
              <a:gd name="T20" fmla="*/ 19 w 81"/>
              <a:gd name="T21" fmla="*/ 30 h 90"/>
              <a:gd name="T22" fmla="*/ 2 w 81"/>
              <a:gd name="T23" fmla="*/ 49 h 90"/>
              <a:gd name="T24" fmla="*/ 22 w 81"/>
              <a:gd name="T25" fmla="*/ 84 h 90"/>
              <a:gd name="T26" fmla="*/ 68 w 81"/>
              <a:gd name="T27" fmla="*/ 71 h 90"/>
              <a:gd name="T28" fmla="*/ 74 w 81"/>
              <a:gd name="T29" fmla="*/ 25 h 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81" h="90">
                <a:moveTo>
                  <a:pt x="74" y="25"/>
                </a:moveTo>
                <a:cubicBezTo>
                  <a:pt x="66" y="10"/>
                  <a:pt x="49" y="0"/>
                  <a:pt x="31" y="0"/>
                </a:cubicBezTo>
                <a:cubicBezTo>
                  <a:pt x="31" y="3"/>
                  <a:pt x="30" y="6"/>
                  <a:pt x="29" y="9"/>
                </a:cubicBezTo>
                <a:cubicBezTo>
                  <a:pt x="42" y="9"/>
                  <a:pt x="59" y="19"/>
                  <a:pt x="64" y="37"/>
                </a:cubicBezTo>
                <a:cubicBezTo>
                  <a:pt x="68" y="54"/>
                  <a:pt x="57" y="67"/>
                  <a:pt x="43" y="71"/>
                </a:cubicBezTo>
                <a:cubicBezTo>
                  <a:pt x="31" y="74"/>
                  <a:pt x="17" y="70"/>
                  <a:pt x="13" y="55"/>
                </a:cubicBezTo>
                <a:cubicBezTo>
                  <a:pt x="12" y="54"/>
                  <a:pt x="13" y="53"/>
                  <a:pt x="14" y="53"/>
                </a:cubicBezTo>
                <a:cubicBezTo>
                  <a:pt x="15" y="52"/>
                  <a:pt x="16" y="52"/>
                  <a:pt x="17" y="53"/>
                </a:cubicBezTo>
                <a:cubicBezTo>
                  <a:pt x="21" y="59"/>
                  <a:pt x="28" y="58"/>
                  <a:pt x="32" y="56"/>
                </a:cubicBezTo>
                <a:cubicBezTo>
                  <a:pt x="36" y="53"/>
                  <a:pt x="40" y="47"/>
                  <a:pt x="36" y="39"/>
                </a:cubicBezTo>
                <a:cubicBezTo>
                  <a:pt x="33" y="32"/>
                  <a:pt x="27" y="29"/>
                  <a:pt x="19" y="30"/>
                </a:cubicBezTo>
                <a:cubicBezTo>
                  <a:pt x="11" y="31"/>
                  <a:pt x="3" y="38"/>
                  <a:pt x="2" y="49"/>
                </a:cubicBezTo>
                <a:cubicBezTo>
                  <a:pt x="0" y="65"/>
                  <a:pt x="8" y="78"/>
                  <a:pt x="22" y="84"/>
                </a:cubicBezTo>
                <a:cubicBezTo>
                  <a:pt x="38" y="90"/>
                  <a:pt x="57" y="85"/>
                  <a:pt x="68" y="71"/>
                </a:cubicBezTo>
                <a:cubicBezTo>
                  <a:pt x="79" y="57"/>
                  <a:pt x="81" y="40"/>
                  <a:pt x="74" y="25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054" name="Freeform 570"/>
          <p:cNvSpPr/>
          <p:nvPr/>
        </p:nvSpPr>
        <p:spPr bwMode="auto">
          <a:xfrm>
            <a:off x="7023040" y="3082973"/>
            <a:ext cx="100512" cy="132420"/>
          </a:xfrm>
          <a:custGeom>
            <a:avLst/>
            <a:gdLst>
              <a:gd name="T0" fmla="*/ 25 w 74"/>
              <a:gd name="T1" fmla="*/ 96 h 98"/>
              <a:gd name="T2" fmla="*/ 41 w 74"/>
              <a:gd name="T3" fmla="*/ 94 h 98"/>
              <a:gd name="T4" fmla="*/ 45 w 74"/>
              <a:gd name="T5" fmla="*/ 75 h 98"/>
              <a:gd name="T6" fmla="*/ 45 w 74"/>
              <a:gd name="T7" fmla="*/ 72 h 98"/>
              <a:gd name="T8" fmla="*/ 47 w 74"/>
              <a:gd name="T9" fmla="*/ 71 h 98"/>
              <a:gd name="T10" fmla="*/ 61 w 74"/>
              <a:gd name="T11" fmla="*/ 72 h 98"/>
              <a:gd name="T12" fmla="*/ 72 w 74"/>
              <a:gd name="T13" fmla="*/ 62 h 98"/>
              <a:gd name="T14" fmla="*/ 71 w 74"/>
              <a:gd name="T15" fmla="*/ 48 h 98"/>
              <a:gd name="T16" fmla="*/ 61 w 74"/>
              <a:gd name="T17" fmla="*/ 39 h 98"/>
              <a:gd name="T18" fmla="*/ 60 w 74"/>
              <a:gd name="T19" fmla="*/ 36 h 98"/>
              <a:gd name="T20" fmla="*/ 61 w 74"/>
              <a:gd name="T21" fmla="*/ 34 h 98"/>
              <a:gd name="T22" fmla="*/ 72 w 74"/>
              <a:gd name="T23" fmla="*/ 18 h 98"/>
              <a:gd name="T24" fmla="*/ 62 w 74"/>
              <a:gd name="T25" fmla="*/ 5 h 98"/>
              <a:gd name="T26" fmla="*/ 30 w 74"/>
              <a:gd name="T27" fmla="*/ 5 h 98"/>
              <a:gd name="T28" fmla="*/ 21 w 74"/>
              <a:gd name="T29" fmla="*/ 12 h 98"/>
              <a:gd name="T30" fmla="*/ 58 w 74"/>
              <a:gd name="T31" fmla="*/ 11 h 98"/>
              <a:gd name="T32" fmla="*/ 62 w 74"/>
              <a:gd name="T33" fmla="*/ 19 h 98"/>
              <a:gd name="T34" fmla="*/ 59 w 74"/>
              <a:gd name="T35" fmla="*/ 26 h 98"/>
              <a:gd name="T36" fmla="*/ 25 w 74"/>
              <a:gd name="T37" fmla="*/ 30 h 98"/>
              <a:gd name="T38" fmla="*/ 59 w 74"/>
              <a:gd name="T39" fmla="*/ 48 h 98"/>
              <a:gd name="T40" fmla="*/ 59 w 74"/>
              <a:gd name="T41" fmla="*/ 57 h 98"/>
              <a:gd name="T42" fmla="*/ 53 w 74"/>
              <a:gd name="T43" fmla="*/ 63 h 98"/>
              <a:gd name="T44" fmla="*/ 16 w 74"/>
              <a:gd name="T45" fmla="*/ 52 h 98"/>
              <a:gd name="T46" fmla="*/ 37 w 74"/>
              <a:gd name="T47" fmla="*/ 78 h 98"/>
              <a:gd name="T48" fmla="*/ 35 w 74"/>
              <a:gd name="T49" fmla="*/ 86 h 98"/>
              <a:gd name="T50" fmla="*/ 34 w 74"/>
              <a:gd name="T51" fmla="*/ 86 h 98"/>
              <a:gd name="T52" fmla="*/ 26 w 74"/>
              <a:gd name="T53" fmla="*/ 88 h 98"/>
              <a:gd name="T54" fmla="*/ 0 w 74"/>
              <a:gd name="T55" fmla="*/ 62 h 98"/>
              <a:gd name="T56" fmla="*/ 1 w 74"/>
              <a:gd name="T57" fmla="*/ 73 h 98"/>
              <a:gd name="T58" fmla="*/ 25 w 74"/>
              <a:gd name="T59" fmla="*/ 96 h 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74" h="98">
                <a:moveTo>
                  <a:pt x="25" y="96"/>
                </a:moveTo>
                <a:cubicBezTo>
                  <a:pt x="31" y="98"/>
                  <a:pt x="37" y="97"/>
                  <a:pt x="41" y="94"/>
                </a:cubicBezTo>
                <a:cubicBezTo>
                  <a:pt x="48" y="88"/>
                  <a:pt x="47" y="78"/>
                  <a:pt x="45" y="75"/>
                </a:cubicBezTo>
                <a:cubicBezTo>
                  <a:pt x="44" y="74"/>
                  <a:pt x="44" y="73"/>
                  <a:pt x="45" y="72"/>
                </a:cubicBezTo>
                <a:cubicBezTo>
                  <a:pt x="45" y="71"/>
                  <a:pt x="47" y="71"/>
                  <a:pt x="47" y="71"/>
                </a:cubicBezTo>
                <a:cubicBezTo>
                  <a:pt x="52" y="74"/>
                  <a:pt x="57" y="74"/>
                  <a:pt x="61" y="72"/>
                </a:cubicBezTo>
                <a:cubicBezTo>
                  <a:pt x="67" y="70"/>
                  <a:pt x="70" y="66"/>
                  <a:pt x="72" y="62"/>
                </a:cubicBezTo>
                <a:cubicBezTo>
                  <a:pt x="73" y="59"/>
                  <a:pt x="74" y="53"/>
                  <a:pt x="71" y="48"/>
                </a:cubicBezTo>
                <a:cubicBezTo>
                  <a:pt x="69" y="44"/>
                  <a:pt x="66" y="40"/>
                  <a:pt x="61" y="39"/>
                </a:cubicBezTo>
                <a:cubicBezTo>
                  <a:pt x="60" y="38"/>
                  <a:pt x="59" y="37"/>
                  <a:pt x="60" y="36"/>
                </a:cubicBezTo>
                <a:cubicBezTo>
                  <a:pt x="60" y="35"/>
                  <a:pt x="60" y="35"/>
                  <a:pt x="61" y="34"/>
                </a:cubicBezTo>
                <a:cubicBezTo>
                  <a:pt x="65" y="34"/>
                  <a:pt x="73" y="28"/>
                  <a:pt x="72" y="18"/>
                </a:cubicBezTo>
                <a:cubicBezTo>
                  <a:pt x="72" y="13"/>
                  <a:pt x="68" y="8"/>
                  <a:pt x="62" y="5"/>
                </a:cubicBezTo>
                <a:cubicBezTo>
                  <a:pt x="53" y="0"/>
                  <a:pt x="41" y="0"/>
                  <a:pt x="30" y="5"/>
                </a:cubicBezTo>
                <a:cubicBezTo>
                  <a:pt x="27" y="8"/>
                  <a:pt x="24" y="10"/>
                  <a:pt x="21" y="12"/>
                </a:cubicBezTo>
                <a:cubicBezTo>
                  <a:pt x="35" y="9"/>
                  <a:pt x="51" y="7"/>
                  <a:pt x="58" y="11"/>
                </a:cubicBezTo>
                <a:cubicBezTo>
                  <a:pt x="60" y="13"/>
                  <a:pt x="62" y="16"/>
                  <a:pt x="62" y="19"/>
                </a:cubicBezTo>
                <a:cubicBezTo>
                  <a:pt x="62" y="22"/>
                  <a:pt x="61" y="24"/>
                  <a:pt x="59" y="26"/>
                </a:cubicBezTo>
                <a:cubicBezTo>
                  <a:pt x="54" y="32"/>
                  <a:pt x="39" y="32"/>
                  <a:pt x="25" y="30"/>
                </a:cubicBezTo>
                <a:cubicBezTo>
                  <a:pt x="40" y="35"/>
                  <a:pt x="54" y="41"/>
                  <a:pt x="59" y="48"/>
                </a:cubicBezTo>
                <a:cubicBezTo>
                  <a:pt x="60" y="51"/>
                  <a:pt x="60" y="54"/>
                  <a:pt x="59" y="57"/>
                </a:cubicBezTo>
                <a:cubicBezTo>
                  <a:pt x="58" y="60"/>
                  <a:pt x="56" y="62"/>
                  <a:pt x="53" y="63"/>
                </a:cubicBezTo>
                <a:cubicBezTo>
                  <a:pt x="44" y="65"/>
                  <a:pt x="30" y="59"/>
                  <a:pt x="16" y="52"/>
                </a:cubicBezTo>
                <a:cubicBezTo>
                  <a:pt x="26" y="60"/>
                  <a:pt x="36" y="70"/>
                  <a:pt x="37" y="78"/>
                </a:cubicBezTo>
                <a:cubicBezTo>
                  <a:pt x="38" y="81"/>
                  <a:pt x="37" y="84"/>
                  <a:pt x="35" y="86"/>
                </a:cubicBezTo>
                <a:cubicBezTo>
                  <a:pt x="34" y="86"/>
                  <a:pt x="34" y="86"/>
                  <a:pt x="34" y="86"/>
                </a:cubicBezTo>
                <a:cubicBezTo>
                  <a:pt x="32" y="88"/>
                  <a:pt x="29" y="89"/>
                  <a:pt x="26" y="88"/>
                </a:cubicBezTo>
                <a:cubicBezTo>
                  <a:pt x="17" y="87"/>
                  <a:pt x="8" y="74"/>
                  <a:pt x="0" y="62"/>
                </a:cubicBezTo>
                <a:cubicBezTo>
                  <a:pt x="1" y="66"/>
                  <a:pt x="1" y="69"/>
                  <a:pt x="1" y="73"/>
                </a:cubicBezTo>
                <a:cubicBezTo>
                  <a:pt x="6" y="85"/>
                  <a:pt x="14" y="93"/>
                  <a:pt x="25" y="96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055" name="Freeform 571"/>
          <p:cNvSpPr/>
          <p:nvPr/>
        </p:nvSpPr>
        <p:spPr bwMode="auto">
          <a:xfrm>
            <a:off x="7142697" y="2846851"/>
            <a:ext cx="193844" cy="151565"/>
          </a:xfrm>
          <a:custGeom>
            <a:avLst/>
            <a:gdLst>
              <a:gd name="T0" fmla="*/ 139 w 143"/>
              <a:gd name="T1" fmla="*/ 77 h 112"/>
              <a:gd name="T2" fmla="*/ 128 w 143"/>
              <a:gd name="T3" fmla="*/ 28 h 112"/>
              <a:gd name="T4" fmla="*/ 69 w 143"/>
              <a:gd name="T5" fmla="*/ 0 h 112"/>
              <a:gd name="T6" fmla="*/ 0 w 143"/>
              <a:gd name="T7" fmla="*/ 6 h 112"/>
              <a:gd name="T8" fmla="*/ 40 w 143"/>
              <a:gd name="T9" fmla="*/ 20 h 112"/>
              <a:gd name="T10" fmla="*/ 116 w 143"/>
              <a:gd name="T11" fmla="*/ 39 h 112"/>
              <a:gd name="T12" fmla="*/ 128 w 143"/>
              <a:gd name="T13" fmla="*/ 78 h 112"/>
              <a:gd name="T14" fmla="*/ 99 w 143"/>
              <a:gd name="T15" fmla="*/ 102 h 112"/>
              <a:gd name="T16" fmla="*/ 71 w 143"/>
              <a:gd name="T17" fmla="*/ 85 h 112"/>
              <a:gd name="T18" fmla="*/ 72 w 143"/>
              <a:gd name="T19" fmla="*/ 83 h 112"/>
              <a:gd name="T20" fmla="*/ 75 w 143"/>
              <a:gd name="T21" fmla="*/ 83 h 112"/>
              <a:gd name="T22" fmla="*/ 86 w 143"/>
              <a:gd name="T23" fmla="*/ 87 h 112"/>
              <a:gd name="T24" fmla="*/ 95 w 143"/>
              <a:gd name="T25" fmla="*/ 74 h 112"/>
              <a:gd name="T26" fmla="*/ 91 w 143"/>
              <a:gd name="T27" fmla="*/ 65 h 112"/>
              <a:gd name="T28" fmla="*/ 78 w 143"/>
              <a:gd name="T29" fmla="*/ 60 h 112"/>
              <a:gd name="T30" fmla="*/ 68 w 143"/>
              <a:gd name="T31" fmla="*/ 67 h 112"/>
              <a:gd name="T32" fmla="*/ 64 w 143"/>
              <a:gd name="T33" fmla="*/ 86 h 112"/>
              <a:gd name="T34" fmla="*/ 98 w 143"/>
              <a:gd name="T35" fmla="*/ 112 h 112"/>
              <a:gd name="T36" fmla="*/ 139 w 143"/>
              <a:gd name="T37" fmla="*/ 77 h 1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43" h="112">
                <a:moveTo>
                  <a:pt x="139" y="77"/>
                </a:moveTo>
                <a:cubicBezTo>
                  <a:pt x="143" y="59"/>
                  <a:pt x="139" y="42"/>
                  <a:pt x="128" y="28"/>
                </a:cubicBezTo>
                <a:cubicBezTo>
                  <a:pt x="113" y="9"/>
                  <a:pt x="88" y="0"/>
                  <a:pt x="69" y="0"/>
                </a:cubicBezTo>
                <a:cubicBezTo>
                  <a:pt x="49" y="3"/>
                  <a:pt x="25" y="5"/>
                  <a:pt x="0" y="6"/>
                </a:cubicBezTo>
                <a:cubicBezTo>
                  <a:pt x="13" y="10"/>
                  <a:pt x="27" y="15"/>
                  <a:pt x="40" y="20"/>
                </a:cubicBezTo>
                <a:cubicBezTo>
                  <a:pt x="69" y="15"/>
                  <a:pt x="99" y="22"/>
                  <a:pt x="116" y="39"/>
                </a:cubicBezTo>
                <a:cubicBezTo>
                  <a:pt x="127" y="49"/>
                  <a:pt x="131" y="63"/>
                  <a:pt x="128" y="78"/>
                </a:cubicBezTo>
                <a:cubicBezTo>
                  <a:pt x="125" y="95"/>
                  <a:pt x="110" y="102"/>
                  <a:pt x="99" y="102"/>
                </a:cubicBezTo>
                <a:cubicBezTo>
                  <a:pt x="86" y="103"/>
                  <a:pt x="74" y="96"/>
                  <a:pt x="71" y="85"/>
                </a:cubicBezTo>
                <a:cubicBezTo>
                  <a:pt x="71" y="84"/>
                  <a:pt x="71" y="83"/>
                  <a:pt x="72" y="83"/>
                </a:cubicBezTo>
                <a:cubicBezTo>
                  <a:pt x="73" y="82"/>
                  <a:pt x="74" y="83"/>
                  <a:pt x="75" y="83"/>
                </a:cubicBezTo>
                <a:cubicBezTo>
                  <a:pt x="77" y="87"/>
                  <a:pt x="82" y="88"/>
                  <a:pt x="86" y="87"/>
                </a:cubicBezTo>
                <a:cubicBezTo>
                  <a:pt x="90" y="86"/>
                  <a:pt x="95" y="82"/>
                  <a:pt x="95" y="74"/>
                </a:cubicBezTo>
                <a:cubicBezTo>
                  <a:pt x="95" y="69"/>
                  <a:pt x="93" y="66"/>
                  <a:pt x="91" y="65"/>
                </a:cubicBezTo>
                <a:cubicBezTo>
                  <a:pt x="88" y="62"/>
                  <a:pt x="83" y="60"/>
                  <a:pt x="78" y="60"/>
                </a:cubicBezTo>
                <a:cubicBezTo>
                  <a:pt x="74" y="61"/>
                  <a:pt x="70" y="63"/>
                  <a:pt x="68" y="67"/>
                </a:cubicBezTo>
                <a:cubicBezTo>
                  <a:pt x="64" y="72"/>
                  <a:pt x="62" y="78"/>
                  <a:pt x="64" y="86"/>
                </a:cubicBezTo>
                <a:cubicBezTo>
                  <a:pt x="67" y="103"/>
                  <a:pt x="83" y="111"/>
                  <a:pt x="98" y="112"/>
                </a:cubicBezTo>
                <a:cubicBezTo>
                  <a:pt x="114" y="112"/>
                  <a:pt x="134" y="103"/>
                  <a:pt x="139" y="77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056" name="Freeform 572"/>
          <p:cNvSpPr/>
          <p:nvPr/>
        </p:nvSpPr>
        <p:spPr bwMode="auto">
          <a:xfrm>
            <a:off x="7141101" y="2635456"/>
            <a:ext cx="195439" cy="151565"/>
          </a:xfrm>
          <a:custGeom>
            <a:avLst/>
            <a:gdLst>
              <a:gd name="T0" fmla="*/ 140 w 144"/>
              <a:gd name="T1" fmla="*/ 34 h 112"/>
              <a:gd name="T2" fmla="*/ 99 w 144"/>
              <a:gd name="T3" fmla="*/ 0 h 112"/>
              <a:gd name="T4" fmla="*/ 65 w 144"/>
              <a:gd name="T5" fmla="*/ 26 h 112"/>
              <a:gd name="T6" fmla="*/ 69 w 144"/>
              <a:gd name="T7" fmla="*/ 45 h 112"/>
              <a:gd name="T8" fmla="*/ 79 w 144"/>
              <a:gd name="T9" fmla="*/ 51 h 112"/>
              <a:gd name="T10" fmla="*/ 92 w 144"/>
              <a:gd name="T11" fmla="*/ 47 h 112"/>
              <a:gd name="T12" fmla="*/ 96 w 144"/>
              <a:gd name="T13" fmla="*/ 38 h 112"/>
              <a:gd name="T14" fmla="*/ 87 w 144"/>
              <a:gd name="T15" fmla="*/ 25 h 112"/>
              <a:gd name="T16" fmla="*/ 76 w 144"/>
              <a:gd name="T17" fmla="*/ 28 h 112"/>
              <a:gd name="T18" fmla="*/ 73 w 144"/>
              <a:gd name="T19" fmla="*/ 29 h 112"/>
              <a:gd name="T20" fmla="*/ 72 w 144"/>
              <a:gd name="T21" fmla="*/ 26 h 112"/>
              <a:gd name="T22" fmla="*/ 100 w 144"/>
              <a:gd name="T23" fmla="*/ 10 h 112"/>
              <a:gd name="T24" fmla="*/ 129 w 144"/>
              <a:gd name="T25" fmla="*/ 34 h 112"/>
              <a:gd name="T26" fmla="*/ 117 w 144"/>
              <a:gd name="T27" fmla="*/ 73 h 112"/>
              <a:gd name="T28" fmla="*/ 41 w 144"/>
              <a:gd name="T29" fmla="*/ 92 h 112"/>
              <a:gd name="T30" fmla="*/ 0 w 144"/>
              <a:gd name="T31" fmla="*/ 106 h 112"/>
              <a:gd name="T32" fmla="*/ 69 w 144"/>
              <a:gd name="T33" fmla="*/ 112 h 112"/>
              <a:gd name="T34" fmla="*/ 69 w 144"/>
              <a:gd name="T35" fmla="*/ 112 h 112"/>
              <a:gd name="T36" fmla="*/ 129 w 144"/>
              <a:gd name="T37" fmla="*/ 84 h 112"/>
              <a:gd name="T38" fmla="*/ 140 w 144"/>
              <a:gd name="T39" fmla="*/ 34 h 1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144" h="112">
                <a:moveTo>
                  <a:pt x="140" y="34"/>
                </a:moveTo>
                <a:cubicBezTo>
                  <a:pt x="135" y="9"/>
                  <a:pt x="115" y="0"/>
                  <a:pt x="99" y="0"/>
                </a:cubicBezTo>
                <a:cubicBezTo>
                  <a:pt x="84" y="0"/>
                  <a:pt x="68" y="8"/>
                  <a:pt x="65" y="26"/>
                </a:cubicBezTo>
                <a:cubicBezTo>
                  <a:pt x="63" y="33"/>
                  <a:pt x="65" y="40"/>
                  <a:pt x="69" y="45"/>
                </a:cubicBezTo>
                <a:cubicBezTo>
                  <a:pt x="71" y="49"/>
                  <a:pt x="75" y="51"/>
                  <a:pt x="79" y="51"/>
                </a:cubicBezTo>
                <a:cubicBezTo>
                  <a:pt x="84" y="52"/>
                  <a:pt x="89" y="50"/>
                  <a:pt x="92" y="47"/>
                </a:cubicBezTo>
                <a:cubicBezTo>
                  <a:pt x="94" y="46"/>
                  <a:pt x="96" y="43"/>
                  <a:pt x="96" y="38"/>
                </a:cubicBezTo>
                <a:cubicBezTo>
                  <a:pt x="96" y="30"/>
                  <a:pt x="91" y="26"/>
                  <a:pt x="87" y="25"/>
                </a:cubicBezTo>
                <a:cubicBezTo>
                  <a:pt x="83" y="23"/>
                  <a:pt x="78" y="25"/>
                  <a:pt x="76" y="28"/>
                </a:cubicBezTo>
                <a:cubicBezTo>
                  <a:pt x="75" y="29"/>
                  <a:pt x="74" y="30"/>
                  <a:pt x="73" y="29"/>
                </a:cubicBezTo>
                <a:cubicBezTo>
                  <a:pt x="72" y="29"/>
                  <a:pt x="72" y="28"/>
                  <a:pt x="72" y="26"/>
                </a:cubicBezTo>
                <a:cubicBezTo>
                  <a:pt x="75" y="16"/>
                  <a:pt x="87" y="9"/>
                  <a:pt x="100" y="10"/>
                </a:cubicBezTo>
                <a:cubicBezTo>
                  <a:pt x="111" y="10"/>
                  <a:pt x="126" y="17"/>
                  <a:pt x="129" y="34"/>
                </a:cubicBezTo>
                <a:cubicBezTo>
                  <a:pt x="132" y="49"/>
                  <a:pt x="128" y="62"/>
                  <a:pt x="117" y="73"/>
                </a:cubicBezTo>
                <a:cubicBezTo>
                  <a:pt x="100" y="90"/>
                  <a:pt x="70" y="97"/>
                  <a:pt x="41" y="92"/>
                </a:cubicBezTo>
                <a:cubicBezTo>
                  <a:pt x="28" y="97"/>
                  <a:pt x="14" y="102"/>
                  <a:pt x="0" y="106"/>
                </a:cubicBezTo>
                <a:cubicBezTo>
                  <a:pt x="25" y="107"/>
                  <a:pt x="48" y="110"/>
                  <a:pt x="69" y="112"/>
                </a:cubicBezTo>
                <a:cubicBezTo>
                  <a:pt x="69" y="112"/>
                  <a:pt x="69" y="112"/>
                  <a:pt x="69" y="112"/>
                </a:cubicBezTo>
                <a:cubicBezTo>
                  <a:pt x="88" y="112"/>
                  <a:pt x="114" y="103"/>
                  <a:pt x="129" y="84"/>
                </a:cubicBezTo>
                <a:cubicBezTo>
                  <a:pt x="140" y="70"/>
                  <a:pt x="144" y="53"/>
                  <a:pt x="140" y="34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057" name="Freeform 578"/>
          <p:cNvSpPr/>
          <p:nvPr/>
        </p:nvSpPr>
        <p:spPr bwMode="auto">
          <a:xfrm>
            <a:off x="7090846" y="2332325"/>
            <a:ext cx="219371" cy="237719"/>
          </a:xfrm>
          <a:custGeom>
            <a:avLst/>
            <a:gdLst>
              <a:gd name="T0" fmla="*/ 50 w 162"/>
              <a:gd name="T1" fmla="*/ 11 h 175"/>
              <a:gd name="T2" fmla="*/ 28 w 162"/>
              <a:gd name="T3" fmla="*/ 0 h 175"/>
              <a:gd name="T4" fmla="*/ 0 w 162"/>
              <a:gd name="T5" fmla="*/ 16 h 175"/>
              <a:gd name="T6" fmla="*/ 2 w 162"/>
              <a:gd name="T7" fmla="*/ 28 h 175"/>
              <a:gd name="T8" fmla="*/ 26 w 162"/>
              <a:gd name="T9" fmla="*/ 14 h 175"/>
              <a:gd name="T10" fmla="*/ 43 w 162"/>
              <a:gd name="T11" fmla="*/ 22 h 175"/>
              <a:gd name="T12" fmla="*/ 62 w 162"/>
              <a:gd name="T13" fmla="*/ 17 h 175"/>
              <a:gd name="T14" fmla="*/ 82 w 162"/>
              <a:gd name="T15" fmla="*/ 29 h 175"/>
              <a:gd name="T16" fmla="*/ 98 w 162"/>
              <a:gd name="T17" fmla="*/ 28 h 175"/>
              <a:gd name="T18" fmla="*/ 112 w 162"/>
              <a:gd name="T19" fmla="*/ 39 h 175"/>
              <a:gd name="T20" fmla="*/ 136 w 162"/>
              <a:gd name="T21" fmla="*/ 38 h 175"/>
              <a:gd name="T22" fmla="*/ 146 w 162"/>
              <a:gd name="T23" fmla="*/ 47 h 175"/>
              <a:gd name="T24" fmla="*/ 145 w 162"/>
              <a:gd name="T25" fmla="*/ 60 h 175"/>
              <a:gd name="T26" fmla="*/ 127 w 162"/>
              <a:gd name="T27" fmla="*/ 76 h 175"/>
              <a:gd name="T28" fmla="*/ 126 w 162"/>
              <a:gd name="T29" fmla="*/ 95 h 175"/>
              <a:gd name="T30" fmla="*/ 113 w 162"/>
              <a:gd name="T31" fmla="*/ 105 h 175"/>
              <a:gd name="T32" fmla="*/ 107 w 162"/>
              <a:gd name="T33" fmla="*/ 128 h 175"/>
              <a:gd name="T34" fmla="*/ 91 w 162"/>
              <a:gd name="T35" fmla="*/ 138 h 175"/>
              <a:gd name="T36" fmla="*/ 85 w 162"/>
              <a:gd name="T37" fmla="*/ 155 h 175"/>
              <a:gd name="T38" fmla="*/ 58 w 162"/>
              <a:gd name="T39" fmla="*/ 163 h 175"/>
              <a:gd name="T40" fmla="*/ 65 w 162"/>
              <a:gd name="T41" fmla="*/ 172 h 175"/>
              <a:gd name="T42" fmla="*/ 96 w 162"/>
              <a:gd name="T43" fmla="*/ 164 h 175"/>
              <a:gd name="T44" fmla="*/ 103 w 162"/>
              <a:gd name="T45" fmla="*/ 141 h 175"/>
              <a:gd name="T46" fmla="*/ 104 w 162"/>
              <a:gd name="T47" fmla="*/ 139 h 175"/>
              <a:gd name="T48" fmla="*/ 106 w 162"/>
              <a:gd name="T49" fmla="*/ 138 h 175"/>
              <a:gd name="T50" fmla="*/ 124 w 162"/>
              <a:gd name="T51" fmla="*/ 130 h 175"/>
              <a:gd name="T52" fmla="*/ 125 w 162"/>
              <a:gd name="T53" fmla="*/ 110 h 175"/>
              <a:gd name="T54" fmla="*/ 125 w 162"/>
              <a:gd name="T55" fmla="*/ 108 h 175"/>
              <a:gd name="T56" fmla="*/ 127 w 162"/>
              <a:gd name="T57" fmla="*/ 107 h 175"/>
              <a:gd name="T58" fmla="*/ 143 w 162"/>
              <a:gd name="T59" fmla="*/ 98 h 175"/>
              <a:gd name="T60" fmla="*/ 142 w 162"/>
              <a:gd name="T61" fmla="*/ 77 h 175"/>
              <a:gd name="T62" fmla="*/ 141 w 162"/>
              <a:gd name="T63" fmla="*/ 76 h 175"/>
              <a:gd name="T64" fmla="*/ 143 w 162"/>
              <a:gd name="T65" fmla="*/ 74 h 175"/>
              <a:gd name="T66" fmla="*/ 159 w 162"/>
              <a:gd name="T67" fmla="*/ 59 h 175"/>
              <a:gd name="T68" fmla="*/ 160 w 162"/>
              <a:gd name="T69" fmla="*/ 41 h 175"/>
              <a:gd name="T70" fmla="*/ 147 w 162"/>
              <a:gd name="T71" fmla="*/ 29 h 175"/>
              <a:gd name="T72" fmla="*/ 125 w 162"/>
              <a:gd name="T73" fmla="*/ 30 h 175"/>
              <a:gd name="T74" fmla="*/ 123 w 162"/>
              <a:gd name="T75" fmla="*/ 30 h 175"/>
              <a:gd name="T76" fmla="*/ 122 w 162"/>
              <a:gd name="T77" fmla="*/ 29 h 175"/>
              <a:gd name="T78" fmla="*/ 108 w 162"/>
              <a:gd name="T79" fmla="*/ 13 h 175"/>
              <a:gd name="T80" fmla="*/ 90 w 162"/>
              <a:gd name="T81" fmla="*/ 18 h 175"/>
              <a:gd name="T82" fmla="*/ 88 w 162"/>
              <a:gd name="T83" fmla="*/ 19 h 175"/>
              <a:gd name="T84" fmla="*/ 87 w 162"/>
              <a:gd name="T85" fmla="*/ 17 h 175"/>
              <a:gd name="T86" fmla="*/ 72 w 162"/>
              <a:gd name="T87" fmla="*/ 4 h 175"/>
              <a:gd name="T88" fmla="*/ 53 w 162"/>
              <a:gd name="T89" fmla="*/ 11 h 175"/>
              <a:gd name="T90" fmla="*/ 52 w 162"/>
              <a:gd name="T91" fmla="*/ 12 h 175"/>
              <a:gd name="T92" fmla="*/ 50 w 162"/>
              <a:gd name="T93" fmla="*/ 11 h 1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162" h="175">
                <a:moveTo>
                  <a:pt x="50" y="11"/>
                </a:moveTo>
                <a:cubicBezTo>
                  <a:pt x="45" y="4"/>
                  <a:pt x="37" y="0"/>
                  <a:pt x="28" y="0"/>
                </a:cubicBezTo>
                <a:cubicBezTo>
                  <a:pt x="17" y="0"/>
                  <a:pt x="6" y="7"/>
                  <a:pt x="0" y="16"/>
                </a:cubicBezTo>
                <a:cubicBezTo>
                  <a:pt x="2" y="20"/>
                  <a:pt x="3" y="24"/>
                  <a:pt x="2" y="28"/>
                </a:cubicBezTo>
                <a:cubicBezTo>
                  <a:pt x="9" y="20"/>
                  <a:pt x="18" y="14"/>
                  <a:pt x="26" y="14"/>
                </a:cubicBezTo>
                <a:cubicBezTo>
                  <a:pt x="33" y="13"/>
                  <a:pt x="38" y="16"/>
                  <a:pt x="43" y="22"/>
                </a:cubicBezTo>
                <a:cubicBezTo>
                  <a:pt x="50" y="19"/>
                  <a:pt x="56" y="17"/>
                  <a:pt x="62" y="17"/>
                </a:cubicBezTo>
                <a:cubicBezTo>
                  <a:pt x="70" y="18"/>
                  <a:pt x="77" y="22"/>
                  <a:pt x="82" y="29"/>
                </a:cubicBezTo>
                <a:cubicBezTo>
                  <a:pt x="88" y="27"/>
                  <a:pt x="93" y="27"/>
                  <a:pt x="98" y="28"/>
                </a:cubicBezTo>
                <a:cubicBezTo>
                  <a:pt x="104" y="29"/>
                  <a:pt x="109" y="33"/>
                  <a:pt x="112" y="39"/>
                </a:cubicBezTo>
                <a:cubicBezTo>
                  <a:pt x="122" y="37"/>
                  <a:pt x="130" y="36"/>
                  <a:pt x="136" y="38"/>
                </a:cubicBezTo>
                <a:cubicBezTo>
                  <a:pt x="141" y="40"/>
                  <a:pt x="144" y="43"/>
                  <a:pt x="146" y="47"/>
                </a:cubicBezTo>
                <a:cubicBezTo>
                  <a:pt x="148" y="51"/>
                  <a:pt x="148" y="56"/>
                  <a:pt x="145" y="60"/>
                </a:cubicBezTo>
                <a:cubicBezTo>
                  <a:pt x="142" y="66"/>
                  <a:pt x="136" y="71"/>
                  <a:pt x="127" y="76"/>
                </a:cubicBezTo>
                <a:cubicBezTo>
                  <a:pt x="130" y="83"/>
                  <a:pt x="129" y="89"/>
                  <a:pt x="126" y="95"/>
                </a:cubicBezTo>
                <a:cubicBezTo>
                  <a:pt x="123" y="99"/>
                  <a:pt x="119" y="102"/>
                  <a:pt x="113" y="105"/>
                </a:cubicBezTo>
                <a:cubicBezTo>
                  <a:pt x="115" y="114"/>
                  <a:pt x="113" y="122"/>
                  <a:pt x="107" y="128"/>
                </a:cubicBezTo>
                <a:cubicBezTo>
                  <a:pt x="103" y="132"/>
                  <a:pt x="98" y="135"/>
                  <a:pt x="91" y="138"/>
                </a:cubicBezTo>
                <a:cubicBezTo>
                  <a:pt x="92" y="145"/>
                  <a:pt x="90" y="151"/>
                  <a:pt x="85" y="155"/>
                </a:cubicBezTo>
                <a:cubicBezTo>
                  <a:pt x="78" y="161"/>
                  <a:pt x="68" y="163"/>
                  <a:pt x="58" y="163"/>
                </a:cubicBezTo>
                <a:cubicBezTo>
                  <a:pt x="61" y="165"/>
                  <a:pt x="63" y="168"/>
                  <a:pt x="65" y="172"/>
                </a:cubicBezTo>
                <a:cubicBezTo>
                  <a:pt x="76" y="175"/>
                  <a:pt x="88" y="172"/>
                  <a:pt x="96" y="164"/>
                </a:cubicBezTo>
                <a:cubicBezTo>
                  <a:pt x="102" y="158"/>
                  <a:pt x="105" y="149"/>
                  <a:pt x="103" y="141"/>
                </a:cubicBezTo>
                <a:cubicBezTo>
                  <a:pt x="103" y="140"/>
                  <a:pt x="104" y="139"/>
                  <a:pt x="104" y="139"/>
                </a:cubicBezTo>
                <a:cubicBezTo>
                  <a:pt x="104" y="138"/>
                  <a:pt x="105" y="138"/>
                  <a:pt x="106" y="138"/>
                </a:cubicBezTo>
                <a:cubicBezTo>
                  <a:pt x="114" y="139"/>
                  <a:pt x="120" y="136"/>
                  <a:pt x="124" y="130"/>
                </a:cubicBezTo>
                <a:cubicBezTo>
                  <a:pt x="128" y="125"/>
                  <a:pt x="129" y="117"/>
                  <a:pt x="125" y="110"/>
                </a:cubicBezTo>
                <a:cubicBezTo>
                  <a:pt x="125" y="109"/>
                  <a:pt x="125" y="109"/>
                  <a:pt x="125" y="108"/>
                </a:cubicBezTo>
                <a:cubicBezTo>
                  <a:pt x="126" y="107"/>
                  <a:pt x="126" y="107"/>
                  <a:pt x="127" y="107"/>
                </a:cubicBezTo>
                <a:cubicBezTo>
                  <a:pt x="134" y="107"/>
                  <a:pt x="140" y="104"/>
                  <a:pt x="143" y="98"/>
                </a:cubicBezTo>
                <a:cubicBezTo>
                  <a:pt x="147" y="92"/>
                  <a:pt x="146" y="83"/>
                  <a:pt x="142" y="77"/>
                </a:cubicBezTo>
                <a:cubicBezTo>
                  <a:pt x="141" y="77"/>
                  <a:pt x="141" y="76"/>
                  <a:pt x="141" y="76"/>
                </a:cubicBezTo>
                <a:cubicBezTo>
                  <a:pt x="142" y="75"/>
                  <a:pt x="142" y="74"/>
                  <a:pt x="143" y="74"/>
                </a:cubicBezTo>
                <a:cubicBezTo>
                  <a:pt x="151" y="71"/>
                  <a:pt x="156" y="66"/>
                  <a:pt x="159" y="59"/>
                </a:cubicBezTo>
                <a:cubicBezTo>
                  <a:pt x="162" y="54"/>
                  <a:pt x="162" y="47"/>
                  <a:pt x="160" y="41"/>
                </a:cubicBezTo>
                <a:cubicBezTo>
                  <a:pt x="157" y="36"/>
                  <a:pt x="153" y="31"/>
                  <a:pt x="147" y="29"/>
                </a:cubicBezTo>
                <a:cubicBezTo>
                  <a:pt x="140" y="27"/>
                  <a:pt x="133" y="27"/>
                  <a:pt x="125" y="30"/>
                </a:cubicBezTo>
                <a:cubicBezTo>
                  <a:pt x="124" y="31"/>
                  <a:pt x="123" y="31"/>
                  <a:pt x="123" y="30"/>
                </a:cubicBezTo>
                <a:cubicBezTo>
                  <a:pt x="122" y="30"/>
                  <a:pt x="122" y="29"/>
                  <a:pt x="122" y="29"/>
                </a:cubicBezTo>
                <a:cubicBezTo>
                  <a:pt x="120" y="21"/>
                  <a:pt x="115" y="15"/>
                  <a:pt x="108" y="13"/>
                </a:cubicBezTo>
                <a:cubicBezTo>
                  <a:pt x="101" y="11"/>
                  <a:pt x="95" y="13"/>
                  <a:pt x="90" y="18"/>
                </a:cubicBezTo>
                <a:cubicBezTo>
                  <a:pt x="90" y="19"/>
                  <a:pt x="89" y="19"/>
                  <a:pt x="88" y="19"/>
                </a:cubicBezTo>
                <a:cubicBezTo>
                  <a:pt x="88" y="19"/>
                  <a:pt x="87" y="18"/>
                  <a:pt x="87" y="17"/>
                </a:cubicBezTo>
                <a:cubicBezTo>
                  <a:pt x="84" y="10"/>
                  <a:pt x="79" y="5"/>
                  <a:pt x="72" y="4"/>
                </a:cubicBezTo>
                <a:cubicBezTo>
                  <a:pt x="65" y="2"/>
                  <a:pt x="58" y="5"/>
                  <a:pt x="53" y="11"/>
                </a:cubicBezTo>
                <a:cubicBezTo>
                  <a:pt x="53" y="12"/>
                  <a:pt x="52" y="12"/>
                  <a:pt x="52" y="12"/>
                </a:cubicBezTo>
                <a:cubicBezTo>
                  <a:pt x="51" y="12"/>
                  <a:pt x="50" y="12"/>
                  <a:pt x="50" y="11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058" name="Freeform 587"/>
          <p:cNvSpPr/>
          <p:nvPr/>
        </p:nvSpPr>
        <p:spPr bwMode="auto">
          <a:xfrm>
            <a:off x="7116373" y="2206287"/>
            <a:ext cx="121252" cy="106096"/>
          </a:xfrm>
          <a:custGeom>
            <a:avLst/>
            <a:gdLst>
              <a:gd name="T0" fmla="*/ 84 w 89"/>
              <a:gd name="T1" fmla="*/ 31 h 78"/>
              <a:gd name="T2" fmla="*/ 47 w 89"/>
              <a:gd name="T3" fmla="*/ 2 h 78"/>
              <a:gd name="T4" fmla="*/ 6 w 89"/>
              <a:gd name="T5" fmla="*/ 26 h 78"/>
              <a:gd name="T6" fmla="*/ 16 w 89"/>
              <a:gd name="T7" fmla="*/ 65 h 78"/>
              <a:gd name="T8" fmla="*/ 42 w 89"/>
              <a:gd name="T9" fmla="*/ 66 h 78"/>
              <a:gd name="T10" fmla="*/ 48 w 89"/>
              <a:gd name="T11" fmla="*/ 48 h 78"/>
              <a:gd name="T12" fmla="*/ 33 w 89"/>
              <a:gd name="T13" fmla="*/ 38 h 78"/>
              <a:gd name="T14" fmla="*/ 23 w 89"/>
              <a:gd name="T15" fmla="*/ 51 h 78"/>
              <a:gd name="T16" fmla="*/ 22 w 89"/>
              <a:gd name="T17" fmla="*/ 54 h 78"/>
              <a:gd name="T18" fmla="*/ 19 w 89"/>
              <a:gd name="T19" fmla="*/ 53 h 78"/>
              <a:gd name="T20" fmla="*/ 30 w 89"/>
              <a:gd name="T21" fmla="*/ 20 h 78"/>
              <a:gd name="T22" fmla="*/ 69 w 89"/>
              <a:gd name="T23" fmla="*/ 29 h 78"/>
              <a:gd name="T24" fmla="*/ 63 w 89"/>
              <a:gd name="T25" fmla="*/ 74 h 78"/>
              <a:gd name="T26" fmla="*/ 71 w 89"/>
              <a:gd name="T27" fmla="*/ 78 h 78"/>
              <a:gd name="T28" fmla="*/ 84 w 89"/>
              <a:gd name="T29" fmla="*/ 31 h 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89" h="78">
                <a:moveTo>
                  <a:pt x="84" y="31"/>
                </a:moveTo>
                <a:cubicBezTo>
                  <a:pt x="78" y="15"/>
                  <a:pt x="65" y="4"/>
                  <a:pt x="47" y="2"/>
                </a:cubicBezTo>
                <a:cubicBezTo>
                  <a:pt x="30" y="0"/>
                  <a:pt x="12" y="10"/>
                  <a:pt x="6" y="26"/>
                </a:cubicBezTo>
                <a:cubicBezTo>
                  <a:pt x="0" y="40"/>
                  <a:pt x="4" y="54"/>
                  <a:pt x="16" y="65"/>
                </a:cubicBezTo>
                <a:cubicBezTo>
                  <a:pt x="24" y="72"/>
                  <a:pt x="35" y="70"/>
                  <a:pt x="42" y="66"/>
                </a:cubicBezTo>
                <a:cubicBezTo>
                  <a:pt x="48" y="61"/>
                  <a:pt x="50" y="54"/>
                  <a:pt x="48" y="48"/>
                </a:cubicBezTo>
                <a:cubicBezTo>
                  <a:pt x="45" y="39"/>
                  <a:pt x="38" y="37"/>
                  <a:pt x="33" y="38"/>
                </a:cubicBezTo>
                <a:cubicBezTo>
                  <a:pt x="28" y="40"/>
                  <a:pt x="23" y="44"/>
                  <a:pt x="23" y="51"/>
                </a:cubicBezTo>
                <a:cubicBezTo>
                  <a:pt x="23" y="52"/>
                  <a:pt x="23" y="53"/>
                  <a:pt x="22" y="54"/>
                </a:cubicBezTo>
                <a:cubicBezTo>
                  <a:pt x="21" y="54"/>
                  <a:pt x="20" y="53"/>
                  <a:pt x="19" y="53"/>
                </a:cubicBezTo>
                <a:cubicBezTo>
                  <a:pt x="12" y="39"/>
                  <a:pt x="19" y="26"/>
                  <a:pt x="30" y="20"/>
                </a:cubicBezTo>
                <a:cubicBezTo>
                  <a:pt x="42" y="13"/>
                  <a:pt x="59" y="14"/>
                  <a:pt x="69" y="29"/>
                </a:cubicBezTo>
                <a:cubicBezTo>
                  <a:pt x="78" y="45"/>
                  <a:pt x="72" y="65"/>
                  <a:pt x="63" y="74"/>
                </a:cubicBezTo>
                <a:cubicBezTo>
                  <a:pt x="66" y="75"/>
                  <a:pt x="69" y="76"/>
                  <a:pt x="71" y="78"/>
                </a:cubicBezTo>
                <a:cubicBezTo>
                  <a:pt x="84" y="66"/>
                  <a:pt x="89" y="47"/>
                  <a:pt x="84" y="31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059" name="Freeform 588"/>
          <p:cNvSpPr/>
          <p:nvPr/>
        </p:nvSpPr>
        <p:spPr bwMode="auto">
          <a:xfrm>
            <a:off x="6778941" y="1853698"/>
            <a:ext cx="106096" cy="121252"/>
          </a:xfrm>
          <a:custGeom>
            <a:avLst/>
            <a:gdLst>
              <a:gd name="T0" fmla="*/ 47 w 78"/>
              <a:gd name="T1" fmla="*/ 5 h 89"/>
              <a:gd name="T2" fmla="*/ 0 w 78"/>
              <a:gd name="T3" fmla="*/ 17 h 89"/>
              <a:gd name="T4" fmla="*/ 4 w 78"/>
              <a:gd name="T5" fmla="*/ 26 h 89"/>
              <a:gd name="T6" fmla="*/ 48 w 78"/>
              <a:gd name="T7" fmla="*/ 20 h 89"/>
              <a:gd name="T8" fmla="*/ 58 w 78"/>
              <a:gd name="T9" fmla="*/ 59 h 89"/>
              <a:gd name="T10" fmla="*/ 25 w 78"/>
              <a:gd name="T11" fmla="*/ 70 h 89"/>
              <a:gd name="T12" fmla="*/ 24 w 78"/>
              <a:gd name="T13" fmla="*/ 67 h 89"/>
              <a:gd name="T14" fmla="*/ 27 w 78"/>
              <a:gd name="T15" fmla="*/ 66 h 89"/>
              <a:gd name="T16" fmla="*/ 39 w 78"/>
              <a:gd name="T17" fmla="*/ 56 h 89"/>
              <a:gd name="T18" fmla="*/ 30 w 78"/>
              <a:gd name="T19" fmla="*/ 41 h 89"/>
              <a:gd name="T20" fmla="*/ 12 w 78"/>
              <a:gd name="T21" fmla="*/ 47 h 89"/>
              <a:gd name="T22" fmla="*/ 13 w 78"/>
              <a:gd name="T23" fmla="*/ 73 h 89"/>
              <a:gd name="T24" fmla="*/ 52 w 78"/>
              <a:gd name="T25" fmla="*/ 83 h 89"/>
              <a:gd name="T26" fmla="*/ 76 w 78"/>
              <a:gd name="T27" fmla="*/ 42 h 89"/>
              <a:gd name="T28" fmla="*/ 47 w 78"/>
              <a:gd name="T29" fmla="*/ 5 h 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78" h="89">
                <a:moveTo>
                  <a:pt x="47" y="5"/>
                </a:moveTo>
                <a:cubicBezTo>
                  <a:pt x="31" y="0"/>
                  <a:pt x="12" y="5"/>
                  <a:pt x="0" y="17"/>
                </a:cubicBezTo>
                <a:cubicBezTo>
                  <a:pt x="2" y="20"/>
                  <a:pt x="3" y="23"/>
                  <a:pt x="4" y="26"/>
                </a:cubicBezTo>
                <a:cubicBezTo>
                  <a:pt x="13" y="17"/>
                  <a:pt x="33" y="11"/>
                  <a:pt x="48" y="20"/>
                </a:cubicBezTo>
                <a:cubicBezTo>
                  <a:pt x="64" y="30"/>
                  <a:pt x="65" y="47"/>
                  <a:pt x="58" y="59"/>
                </a:cubicBezTo>
                <a:cubicBezTo>
                  <a:pt x="52" y="69"/>
                  <a:pt x="39" y="77"/>
                  <a:pt x="25" y="70"/>
                </a:cubicBezTo>
                <a:cubicBezTo>
                  <a:pt x="24" y="69"/>
                  <a:pt x="24" y="68"/>
                  <a:pt x="24" y="67"/>
                </a:cubicBezTo>
                <a:cubicBezTo>
                  <a:pt x="25" y="66"/>
                  <a:pt x="26" y="65"/>
                  <a:pt x="27" y="66"/>
                </a:cubicBezTo>
                <a:cubicBezTo>
                  <a:pt x="34" y="66"/>
                  <a:pt x="38" y="61"/>
                  <a:pt x="39" y="56"/>
                </a:cubicBezTo>
                <a:cubicBezTo>
                  <a:pt x="41" y="51"/>
                  <a:pt x="39" y="44"/>
                  <a:pt x="30" y="41"/>
                </a:cubicBezTo>
                <a:cubicBezTo>
                  <a:pt x="23" y="39"/>
                  <a:pt x="17" y="41"/>
                  <a:pt x="12" y="47"/>
                </a:cubicBezTo>
                <a:cubicBezTo>
                  <a:pt x="8" y="54"/>
                  <a:pt x="6" y="65"/>
                  <a:pt x="13" y="73"/>
                </a:cubicBezTo>
                <a:cubicBezTo>
                  <a:pt x="23" y="85"/>
                  <a:pt x="38" y="89"/>
                  <a:pt x="52" y="83"/>
                </a:cubicBezTo>
                <a:cubicBezTo>
                  <a:pt x="68" y="77"/>
                  <a:pt x="78" y="59"/>
                  <a:pt x="76" y="42"/>
                </a:cubicBezTo>
                <a:cubicBezTo>
                  <a:pt x="74" y="24"/>
                  <a:pt x="63" y="11"/>
                  <a:pt x="47" y="5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060" name="Freeform 589"/>
          <p:cNvSpPr/>
          <p:nvPr/>
        </p:nvSpPr>
        <p:spPr bwMode="auto">
          <a:xfrm>
            <a:off x="7023040" y="2418478"/>
            <a:ext cx="100512" cy="132420"/>
          </a:xfrm>
          <a:custGeom>
            <a:avLst/>
            <a:gdLst>
              <a:gd name="T0" fmla="*/ 62 w 74"/>
              <a:gd name="T1" fmla="*/ 93 h 98"/>
              <a:gd name="T2" fmla="*/ 72 w 74"/>
              <a:gd name="T3" fmla="*/ 80 h 98"/>
              <a:gd name="T4" fmla="*/ 61 w 74"/>
              <a:gd name="T5" fmla="*/ 63 h 98"/>
              <a:gd name="T6" fmla="*/ 59 w 74"/>
              <a:gd name="T7" fmla="*/ 61 h 98"/>
              <a:gd name="T8" fmla="*/ 61 w 74"/>
              <a:gd name="T9" fmla="*/ 59 h 98"/>
              <a:gd name="T10" fmla="*/ 71 w 74"/>
              <a:gd name="T11" fmla="*/ 50 h 98"/>
              <a:gd name="T12" fmla="*/ 72 w 74"/>
              <a:gd name="T13" fmla="*/ 36 h 98"/>
              <a:gd name="T14" fmla="*/ 61 w 74"/>
              <a:gd name="T15" fmla="*/ 26 h 98"/>
              <a:gd name="T16" fmla="*/ 47 w 74"/>
              <a:gd name="T17" fmla="*/ 26 h 98"/>
              <a:gd name="T18" fmla="*/ 45 w 74"/>
              <a:gd name="T19" fmla="*/ 26 h 98"/>
              <a:gd name="T20" fmla="*/ 45 w 74"/>
              <a:gd name="T21" fmla="*/ 23 h 98"/>
              <a:gd name="T22" fmla="*/ 41 w 74"/>
              <a:gd name="T23" fmla="*/ 4 h 98"/>
              <a:gd name="T24" fmla="*/ 25 w 74"/>
              <a:gd name="T25" fmla="*/ 2 h 98"/>
              <a:gd name="T26" fmla="*/ 1 w 74"/>
              <a:gd name="T27" fmla="*/ 25 h 98"/>
              <a:gd name="T28" fmla="*/ 0 w 74"/>
              <a:gd name="T29" fmla="*/ 36 h 98"/>
              <a:gd name="T30" fmla="*/ 26 w 74"/>
              <a:gd name="T31" fmla="*/ 9 h 98"/>
              <a:gd name="T32" fmla="*/ 34 w 74"/>
              <a:gd name="T33" fmla="*/ 12 h 98"/>
              <a:gd name="T34" fmla="*/ 37 w 74"/>
              <a:gd name="T35" fmla="*/ 19 h 98"/>
              <a:gd name="T36" fmla="*/ 15 w 74"/>
              <a:gd name="T37" fmla="*/ 46 h 98"/>
              <a:gd name="T38" fmla="*/ 53 w 74"/>
              <a:gd name="T39" fmla="*/ 35 h 98"/>
              <a:gd name="T40" fmla="*/ 59 w 74"/>
              <a:gd name="T41" fmla="*/ 41 h 98"/>
              <a:gd name="T42" fmla="*/ 59 w 74"/>
              <a:gd name="T43" fmla="*/ 49 h 98"/>
              <a:gd name="T44" fmla="*/ 25 w 74"/>
              <a:gd name="T45" fmla="*/ 68 h 98"/>
              <a:gd name="T46" fmla="*/ 58 w 74"/>
              <a:gd name="T47" fmla="*/ 71 h 98"/>
              <a:gd name="T48" fmla="*/ 62 w 74"/>
              <a:gd name="T49" fmla="*/ 78 h 98"/>
              <a:gd name="T50" fmla="*/ 62 w 74"/>
              <a:gd name="T51" fmla="*/ 79 h 98"/>
              <a:gd name="T52" fmla="*/ 58 w 74"/>
              <a:gd name="T53" fmla="*/ 86 h 98"/>
              <a:gd name="T54" fmla="*/ 21 w 74"/>
              <a:gd name="T55" fmla="*/ 86 h 98"/>
              <a:gd name="T56" fmla="*/ 29 w 74"/>
              <a:gd name="T57" fmla="*/ 93 h 98"/>
              <a:gd name="T58" fmla="*/ 62 w 74"/>
              <a:gd name="T59" fmla="*/ 93 h 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74" h="98">
                <a:moveTo>
                  <a:pt x="62" y="93"/>
                </a:moveTo>
                <a:cubicBezTo>
                  <a:pt x="68" y="90"/>
                  <a:pt x="72" y="85"/>
                  <a:pt x="72" y="80"/>
                </a:cubicBezTo>
                <a:cubicBezTo>
                  <a:pt x="73" y="70"/>
                  <a:pt x="65" y="64"/>
                  <a:pt x="61" y="63"/>
                </a:cubicBezTo>
                <a:cubicBezTo>
                  <a:pt x="60" y="63"/>
                  <a:pt x="60" y="62"/>
                  <a:pt x="59" y="61"/>
                </a:cubicBezTo>
                <a:cubicBezTo>
                  <a:pt x="59" y="60"/>
                  <a:pt x="60" y="60"/>
                  <a:pt x="61" y="59"/>
                </a:cubicBezTo>
                <a:cubicBezTo>
                  <a:pt x="66" y="57"/>
                  <a:pt x="69" y="54"/>
                  <a:pt x="71" y="50"/>
                </a:cubicBezTo>
                <a:cubicBezTo>
                  <a:pt x="74" y="45"/>
                  <a:pt x="73" y="39"/>
                  <a:pt x="72" y="36"/>
                </a:cubicBezTo>
                <a:cubicBezTo>
                  <a:pt x="70" y="32"/>
                  <a:pt x="67" y="28"/>
                  <a:pt x="61" y="26"/>
                </a:cubicBezTo>
                <a:cubicBezTo>
                  <a:pt x="57" y="24"/>
                  <a:pt x="52" y="24"/>
                  <a:pt x="47" y="26"/>
                </a:cubicBezTo>
                <a:cubicBezTo>
                  <a:pt x="47" y="27"/>
                  <a:pt x="45" y="27"/>
                  <a:pt x="45" y="26"/>
                </a:cubicBezTo>
                <a:cubicBezTo>
                  <a:pt x="44" y="25"/>
                  <a:pt x="44" y="24"/>
                  <a:pt x="45" y="23"/>
                </a:cubicBezTo>
                <a:cubicBezTo>
                  <a:pt x="47" y="20"/>
                  <a:pt x="48" y="10"/>
                  <a:pt x="41" y="4"/>
                </a:cubicBezTo>
                <a:cubicBezTo>
                  <a:pt x="37" y="1"/>
                  <a:pt x="31" y="0"/>
                  <a:pt x="25" y="2"/>
                </a:cubicBezTo>
                <a:cubicBezTo>
                  <a:pt x="14" y="4"/>
                  <a:pt x="6" y="13"/>
                  <a:pt x="1" y="25"/>
                </a:cubicBezTo>
                <a:cubicBezTo>
                  <a:pt x="1" y="29"/>
                  <a:pt x="1" y="32"/>
                  <a:pt x="0" y="36"/>
                </a:cubicBezTo>
                <a:cubicBezTo>
                  <a:pt x="8" y="24"/>
                  <a:pt x="17" y="11"/>
                  <a:pt x="26" y="9"/>
                </a:cubicBezTo>
                <a:cubicBezTo>
                  <a:pt x="29" y="9"/>
                  <a:pt x="32" y="10"/>
                  <a:pt x="34" y="12"/>
                </a:cubicBezTo>
                <a:cubicBezTo>
                  <a:pt x="36" y="14"/>
                  <a:pt x="37" y="16"/>
                  <a:pt x="37" y="19"/>
                </a:cubicBezTo>
                <a:cubicBezTo>
                  <a:pt x="37" y="27"/>
                  <a:pt x="27" y="37"/>
                  <a:pt x="15" y="46"/>
                </a:cubicBezTo>
                <a:cubicBezTo>
                  <a:pt x="30" y="38"/>
                  <a:pt x="44" y="33"/>
                  <a:pt x="53" y="35"/>
                </a:cubicBezTo>
                <a:cubicBezTo>
                  <a:pt x="56" y="36"/>
                  <a:pt x="58" y="38"/>
                  <a:pt x="59" y="41"/>
                </a:cubicBezTo>
                <a:cubicBezTo>
                  <a:pt x="60" y="44"/>
                  <a:pt x="60" y="47"/>
                  <a:pt x="59" y="49"/>
                </a:cubicBezTo>
                <a:cubicBezTo>
                  <a:pt x="54" y="57"/>
                  <a:pt x="40" y="63"/>
                  <a:pt x="25" y="68"/>
                </a:cubicBezTo>
                <a:cubicBezTo>
                  <a:pt x="38" y="66"/>
                  <a:pt x="52" y="66"/>
                  <a:pt x="58" y="71"/>
                </a:cubicBezTo>
                <a:cubicBezTo>
                  <a:pt x="61" y="73"/>
                  <a:pt x="62" y="75"/>
                  <a:pt x="62" y="78"/>
                </a:cubicBezTo>
                <a:cubicBezTo>
                  <a:pt x="62" y="79"/>
                  <a:pt x="62" y="79"/>
                  <a:pt x="62" y="79"/>
                </a:cubicBezTo>
                <a:cubicBezTo>
                  <a:pt x="62" y="82"/>
                  <a:pt x="60" y="85"/>
                  <a:pt x="58" y="86"/>
                </a:cubicBezTo>
                <a:cubicBezTo>
                  <a:pt x="51" y="91"/>
                  <a:pt x="35" y="89"/>
                  <a:pt x="21" y="86"/>
                </a:cubicBezTo>
                <a:cubicBezTo>
                  <a:pt x="24" y="88"/>
                  <a:pt x="27" y="90"/>
                  <a:pt x="29" y="93"/>
                </a:cubicBezTo>
                <a:cubicBezTo>
                  <a:pt x="41" y="98"/>
                  <a:pt x="53" y="98"/>
                  <a:pt x="62" y="93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061" name="Freeform 591"/>
          <p:cNvSpPr/>
          <p:nvPr/>
        </p:nvSpPr>
        <p:spPr bwMode="auto">
          <a:xfrm>
            <a:off x="6831589" y="1954209"/>
            <a:ext cx="135611" cy="222562"/>
          </a:xfrm>
          <a:custGeom>
            <a:avLst/>
            <a:gdLst>
              <a:gd name="T0" fmla="*/ 70 w 100"/>
              <a:gd name="T1" fmla="*/ 15 h 164"/>
              <a:gd name="T2" fmla="*/ 16 w 100"/>
              <a:gd name="T3" fmla="*/ 20 h 164"/>
              <a:gd name="T4" fmla="*/ 10 w 100"/>
              <a:gd name="T5" fmla="*/ 62 h 164"/>
              <a:gd name="T6" fmla="*/ 27 w 100"/>
              <a:gd name="T7" fmla="*/ 73 h 164"/>
              <a:gd name="T8" fmla="*/ 38 w 100"/>
              <a:gd name="T9" fmla="*/ 70 h 164"/>
              <a:gd name="T10" fmla="*/ 45 w 100"/>
              <a:gd name="T11" fmla="*/ 58 h 164"/>
              <a:gd name="T12" fmla="*/ 41 w 100"/>
              <a:gd name="T13" fmla="*/ 48 h 164"/>
              <a:gd name="T14" fmla="*/ 25 w 100"/>
              <a:gd name="T15" fmla="*/ 45 h 164"/>
              <a:gd name="T16" fmla="*/ 20 w 100"/>
              <a:gd name="T17" fmla="*/ 56 h 164"/>
              <a:gd name="T18" fmla="*/ 18 w 100"/>
              <a:gd name="T19" fmla="*/ 58 h 164"/>
              <a:gd name="T20" fmla="*/ 16 w 100"/>
              <a:gd name="T21" fmla="*/ 57 h 164"/>
              <a:gd name="T22" fmla="*/ 24 w 100"/>
              <a:gd name="T23" fmla="*/ 26 h 164"/>
              <a:gd name="T24" fmla="*/ 62 w 100"/>
              <a:gd name="T25" fmla="*/ 22 h 164"/>
              <a:gd name="T26" fmla="*/ 80 w 100"/>
              <a:gd name="T27" fmla="*/ 59 h 164"/>
              <a:gd name="T28" fmla="*/ 40 w 100"/>
              <a:gd name="T29" fmla="*/ 126 h 164"/>
              <a:gd name="T30" fmla="*/ 21 w 100"/>
              <a:gd name="T31" fmla="*/ 164 h 164"/>
              <a:gd name="T32" fmla="*/ 74 w 100"/>
              <a:gd name="T33" fmla="*/ 120 h 164"/>
              <a:gd name="T34" fmla="*/ 74 w 100"/>
              <a:gd name="T35" fmla="*/ 120 h 164"/>
              <a:gd name="T36" fmla="*/ 97 w 100"/>
              <a:gd name="T37" fmla="*/ 57 h 164"/>
              <a:gd name="T38" fmla="*/ 70 w 100"/>
              <a:gd name="T39" fmla="*/ 15 h 1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100" h="164">
                <a:moveTo>
                  <a:pt x="70" y="15"/>
                </a:moveTo>
                <a:cubicBezTo>
                  <a:pt x="48" y="0"/>
                  <a:pt x="27" y="8"/>
                  <a:pt x="16" y="20"/>
                </a:cubicBezTo>
                <a:cubicBezTo>
                  <a:pt x="6" y="30"/>
                  <a:pt x="0" y="47"/>
                  <a:pt x="10" y="62"/>
                </a:cubicBezTo>
                <a:cubicBezTo>
                  <a:pt x="15" y="68"/>
                  <a:pt x="20" y="72"/>
                  <a:pt x="27" y="73"/>
                </a:cubicBezTo>
                <a:cubicBezTo>
                  <a:pt x="31" y="74"/>
                  <a:pt x="35" y="73"/>
                  <a:pt x="38" y="70"/>
                </a:cubicBezTo>
                <a:cubicBezTo>
                  <a:pt x="42" y="67"/>
                  <a:pt x="44" y="62"/>
                  <a:pt x="45" y="58"/>
                </a:cubicBezTo>
                <a:cubicBezTo>
                  <a:pt x="45" y="55"/>
                  <a:pt x="44" y="52"/>
                  <a:pt x="41" y="48"/>
                </a:cubicBezTo>
                <a:cubicBezTo>
                  <a:pt x="35" y="43"/>
                  <a:pt x="29" y="43"/>
                  <a:pt x="25" y="45"/>
                </a:cubicBezTo>
                <a:cubicBezTo>
                  <a:pt x="21" y="48"/>
                  <a:pt x="19" y="52"/>
                  <a:pt x="20" y="56"/>
                </a:cubicBezTo>
                <a:cubicBezTo>
                  <a:pt x="20" y="57"/>
                  <a:pt x="19" y="58"/>
                  <a:pt x="18" y="58"/>
                </a:cubicBezTo>
                <a:cubicBezTo>
                  <a:pt x="17" y="59"/>
                  <a:pt x="16" y="58"/>
                  <a:pt x="16" y="57"/>
                </a:cubicBezTo>
                <a:cubicBezTo>
                  <a:pt x="10" y="47"/>
                  <a:pt x="14" y="35"/>
                  <a:pt x="24" y="26"/>
                </a:cubicBezTo>
                <a:cubicBezTo>
                  <a:pt x="32" y="18"/>
                  <a:pt x="47" y="13"/>
                  <a:pt x="62" y="22"/>
                </a:cubicBezTo>
                <a:cubicBezTo>
                  <a:pt x="74" y="31"/>
                  <a:pt x="80" y="43"/>
                  <a:pt x="80" y="59"/>
                </a:cubicBezTo>
                <a:cubicBezTo>
                  <a:pt x="81" y="82"/>
                  <a:pt x="65" y="108"/>
                  <a:pt x="40" y="126"/>
                </a:cubicBezTo>
                <a:cubicBezTo>
                  <a:pt x="35" y="138"/>
                  <a:pt x="28" y="152"/>
                  <a:pt x="21" y="164"/>
                </a:cubicBezTo>
                <a:cubicBezTo>
                  <a:pt x="40" y="147"/>
                  <a:pt x="58" y="133"/>
                  <a:pt x="74" y="120"/>
                </a:cubicBezTo>
                <a:cubicBezTo>
                  <a:pt x="74" y="120"/>
                  <a:pt x="74" y="120"/>
                  <a:pt x="74" y="120"/>
                </a:cubicBezTo>
                <a:cubicBezTo>
                  <a:pt x="88" y="106"/>
                  <a:pt x="100" y="82"/>
                  <a:pt x="97" y="57"/>
                </a:cubicBezTo>
                <a:cubicBezTo>
                  <a:pt x="95" y="40"/>
                  <a:pt x="85" y="25"/>
                  <a:pt x="70" y="15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062" name="Freeform 595"/>
          <p:cNvSpPr/>
          <p:nvPr/>
        </p:nvSpPr>
        <p:spPr bwMode="auto">
          <a:xfrm>
            <a:off x="5980430" y="1996489"/>
            <a:ext cx="256066" cy="224955"/>
          </a:xfrm>
          <a:custGeom>
            <a:avLst/>
            <a:gdLst>
              <a:gd name="T0" fmla="*/ 6 w 189"/>
              <a:gd name="T1" fmla="*/ 88 h 166"/>
              <a:gd name="T2" fmla="*/ 38 w 189"/>
              <a:gd name="T3" fmla="*/ 121 h 166"/>
              <a:gd name="T4" fmla="*/ 68 w 189"/>
              <a:gd name="T5" fmla="*/ 116 h 166"/>
              <a:gd name="T6" fmla="*/ 80 w 189"/>
              <a:gd name="T7" fmla="*/ 91 h 166"/>
              <a:gd name="T8" fmla="*/ 68 w 189"/>
              <a:gd name="T9" fmla="*/ 69 h 166"/>
              <a:gd name="T10" fmla="*/ 39 w 189"/>
              <a:gd name="T11" fmla="*/ 70 h 166"/>
              <a:gd name="T12" fmla="*/ 34 w 189"/>
              <a:gd name="T13" fmla="*/ 94 h 166"/>
              <a:gd name="T14" fmla="*/ 33 w 189"/>
              <a:gd name="T15" fmla="*/ 97 h 166"/>
              <a:gd name="T16" fmla="*/ 31 w 189"/>
              <a:gd name="T17" fmla="*/ 96 h 166"/>
              <a:gd name="T18" fmla="*/ 24 w 189"/>
              <a:gd name="T19" fmla="*/ 54 h 166"/>
              <a:gd name="T20" fmla="*/ 67 w 189"/>
              <a:gd name="T21" fmla="*/ 29 h 166"/>
              <a:gd name="T22" fmla="*/ 124 w 189"/>
              <a:gd name="T23" fmla="*/ 56 h 166"/>
              <a:gd name="T24" fmla="*/ 148 w 189"/>
              <a:gd name="T25" fmla="*/ 156 h 166"/>
              <a:gd name="T26" fmla="*/ 174 w 189"/>
              <a:gd name="T27" fmla="*/ 166 h 166"/>
              <a:gd name="T28" fmla="*/ 188 w 189"/>
              <a:gd name="T29" fmla="*/ 156 h 166"/>
              <a:gd name="T30" fmla="*/ 107 w 189"/>
              <a:gd name="T31" fmla="*/ 14 h 166"/>
              <a:gd name="T32" fmla="*/ 22 w 189"/>
              <a:gd name="T33" fmla="*/ 24 h 166"/>
              <a:gd name="T34" fmla="*/ 6 w 189"/>
              <a:gd name="T35" fmla="*/ 88 h 1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89" h="166">
                <a:moveTo>
                  <a:pt x="6" y="88"/>
                </a:moveTo>
                <a:cubicBezTo>
                  <a:pt x="13" y="105"/>
                  <a:pt x="24" y="117"/>
                  <a:pt x="38" y="121"/>
                </a:cubicBezTo>
                <a:cubicBezTo>
                  <a:pt x="48" y="124"/>
                  <a:pt x="59" y="122"/>
                  <a:pt x="68" y="116"/>
                </a:cubicBezTo>
                <a:cubicBezTo>
                  <a:pt x="76" y="110"/>
                  <a:pt x="81" y="101"/>
                  <a:pt x="80" y="91"/>
                </a:cubicBezTo>
                <a:cubicBezTo>
                  <a:pt x="80" y="82"/>
                  <a:pt x="75" y="74"/>
                  <a:pt x="68" y="69"/>
                </a:cubicBezTo>
                <a:cubicBezTo>
                  <a:pt x="58" y="64"/>
                  <a:pt x="46" y="64"/>
                  <a:pt x="39" y="70"/>
                </a:cubicBezTo>
                <a:cubicBezTo>
                  <a:pt x="32" y="76"/>
                  <a:pt x="31" y="84"/>
                  <a:pt x="34" y="94"/>
                </a:cubicBezTo>
                <a:cubicBezTo>
                  <a:pt x="35" y="95"/>
                  <a:pt x="34" y="96"/>
                  <a:pt x="33" y="97"/>
                </a:cubicBezTo>
                <a:cubicBezTo>
                  <a:pt x="32" y="97"/>
                  <a:pt x="31" y="97"/>
                  <a:pt x="31" y="96"/>
                </a:cubicBezTo>
                <a:cubicBezTo>
                  <a:pt x="20" y="84"/>
                  <a:pt x="17" y="68"/>
                  <a:pt x="24" y="54"/>
                </a:cubicBezTo>
                <a:cubicBezTo>
                  <a:pt x="31" y="38"/>
                  <a:pt x="48" y="28"/>
                  <a:pt x="67" y="29"/>
                </a:cubicBezTo>
                <a:cubicBezTo>
                  <a:pt x="89" y="29"/>
                  <a:pt x="109" y="39"/>
                  <a:pt x="124" y="56"/>
                </a:cubicBezTo>
                <a:cubicBezTo>
                  <a:pt x="144" y="80"/>
                  <a:pt x="153" y="115"/>
                  <a:pt x="148" y="156"/>
                </a:cubicBezTo>
                <a:cubicBezTo>
                  <a:pt x="162" y="158"/>
                  <a:pt x="171" y="164"/>
                  <a:pt x="174" y="166"/>
                </a:cubicBezTo>
                <a:cubicBezTo>
                  <a:pt x="177" y="164"/>
                  <a:pt x="181" y="160"/>
                  <a:pt x="188" y="156"/>
                </a:cubicBezTo>
                <a:cubicBezTo>
                  <a:pt x="189" y="84"/>
                  <a:pt x="148" y="32"/>
                  <a:pt x="107" y="14"/>
                </a:cubicBezTo>
                <a:cubicBezTo>
                  <a:pt x="76" y="0"/>
                  <a:pt x="44" y="3"/>
                  <a:pt x="22" y="24"/>
                </a:cubicBezTo>
                <a:cubicBezTo>
                  <a:pt x="0" y="44"/>
                  <a:pt x="0" y="71"/>
                  <a:pt x="6" y="88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063" name="Freeform 596"/>
          <p:cNvSpPr/>
          <p:nvPr/>
        </p:nvSpPr>
        <p:spPr bwMode="auto">
          <a:xfrm>
            <a:off x="6312278" y="1996489"/>
            <a:ext cx="256864" cy="224955"/>
          </a:xfrm>
          <a:custGeom>
            <a:avLst/>
            <a:gdLst>
              <a:gd name="T0" fmla="*/ 82 w 189"/>
              <a:gd name="T1" fmla="*/ 14 h 166"/>
              <a:gd name="T2" fmla="*/ 1 w 189"/>
              <a:gd name="T3" fmla="*/ 156 h 166"/>
              <a:gd name="T4" fmla="*/ 15 w 189"/>
              <a:gd name="T5" fmla="*/ 166 h 166"/>
              <a:gd name="T6" fmla="*/ 41 w 189"/>
              <a:gd name="T7" fmla="*/ 156 h 166"/>
              <a:gd name="T8" fmla="*/ 65 w 189"/>
              <a:gd name="T9" fmla="*/ 56 h 166"/>
              <a:gd name="T10" fmla="*/ 122 w 189"/>
              <a:gd name="T11" fmla="*/ 29 h 166"/>
              <a:gd name="T12" fmla="*/ 165 w 189"/>
              <a:gd name="T13" fmla="*/ 54 h 166"/>
              <a:gd name="T14" fmla="*/ 158 w 189"/>
              <a:gd name="T15" fmla="*/ 96 h 166"/>
              <a:gd name="T16" fmla="*/ 156 w 189"/>
              <a:gd name="T17" fmla="*/ 97 h 166"/>
              <a:gd name="T18" fmla="*/ 155 w 189"/>
              <a:gd name="T19" fmla="*/ 94 h 166"/>
              <a:gd name="T20" fmla="*/ 150 w 189"/>
              <a:gd name="T21" fmla="*/ 70 h 166"/>
              <a:gd name="T22" fmla="*/ 121 w 189"/>
              <a:gd name="T23" fmla="*/ 69 h 166"/>
              <a:gd name="T24" fmla="*/ 109 w 189"/>
              <a:gd name="T25" fmla="*/ 91 h 166"/>
              <a:gd name="T26" fmla="*/ 121 w 189"/>
              <a:gd name="T27" fmla="*/ 116 h 166"/>
              <a:gd name="T28" fmla="*/ 151 w 189"/>
              <a:gd name="T29" fmla="*/ 121 h 166"/>
              <a:gd name="T30" fmla="*/ 183 w 189"/>
              <a:gd name="T31" fmla="*/ 88 h 166"/>
              <a:gd name="T32" fmla="*/ 167 w 189"/>
              <a:gd name="T33" fmla="*/ 24 h 166"/>
              <a:gd name="T34" fmla="*/ 82 w 189"/>
              <a:gd name="T35" fmla="*/ 14 h 1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89" h="166">
                <a:moveTo>
                  <a:pt x="82" y="14"/>
                </a:moveTo>
                <a:cubicBezTo>
                  <a:pt x="41" y="32"/>
                  <a:pt x="0" y="84"/>
                  <a:pt x="1" y="156"/>
                </a:cubicBezTo>
                <a:cubicBezTo>
                  <a:pt x="8" y="160"/>
                  <a:pt x="12" y="164"/>
                  <a:pt x="15" y="166"/>
                </a:cubicBezTo>
                <a:cubicBezTo>
                  <a:pt x="18" y="164"/>
                  <a:pt x="27" y="158"/>
                  <a:pt x="41" y="156"/>
                </a:cubicBezTo>
                <a:cubicBezTo>
                  <a:pt x="36" y="115"/>
                  <a:pt x="45" y="80"/>
                  <a:pt x="65" y="56"/>
                </a:cubicBezTo>
                <a:cubicBezTo>
                  <a:pt x="80" y="39"/>
                  <a:pt x="100" y="29"/>
                  <a:pt x="122" y="29"/>
                </a:cubicBezTo>
                <a:cubicBezTo>
                  <a:pt x="141" y="28"/>
                  <a:pt x="158" y="38"/>
                  <a:pt x="165" y="54"/>
                </a:cubicBezTo>
                <a:cubicBezTo>
                  <a:pt x="172" y="68"/>
                  <a:pt x="169" y="84"/>
                  <a:pt x="158" y="96"/>
                </a:cubicBezTo>
                <a:cubicBezTo>
                  <a:pt x="158" y="97"/>
                  <a:pt x="157" y="97"/>
                  <a:pt x="156" y="97"/>
                </a:cubicBezTo>
                <a:cubicBezTo>
                  <a:pt x="155" y="96"/>
                  <a:pt x="154" y="95"/>
                  <a:pt x="155" y="94"/>
                </a:cubicBezTo>
                <a:cubicBezTo>
                  <a:pt x="158" y="84"/>
                  <a:pt x="157" y="76"/>
                  <a:pt x="150" y="70"/>
                </a:cubicBezTo>
                <a:cubicBezTo>
                  <a:pt x="143" y="64"/>
                  <a:pt x="131" y="64"/>
                  <a:pt x="121" y="69"/>
                </a:cubicBezTo>
                <a:cubicBezTo>
                  <a:pt x="114" y="74"/>
                  <a:pt x="109" y="82"/>
                  <a:pt x="109" y="91"/>
                </a:cubicBezTo>
                <a:cubicBezTo>
                  <a:pt x="108" y="101"/>
                  <a:pt x="113" y="110"/>
                  <a:pt x="121" y="116"/>
                </a:cubicBezTo>
                <a:cubicBezTo>
                  <a:pt x="130" y="122"/>
                  <a:pt x="141" y="124"/>
                  <a:pt x="151" y="121"/>
                </a:cubicBezTo>
                <a:cubicBezTo>
                  <a:pt x="165" y="117"/>
                  <a:pt x="176" y="105"/>
                  <a:pt x="183" y="88"/>
                </a:cubicBezTo>
                <a:cubicBezTo>
                  <a:pt x="189" y="71"/>
                  <a:pt x="189" y="44"/>
                  <a:pt x="167" y="24"/>
                </a:cubicBezTo>
                <a:cubicBezTo>
                  <a:pt x="145" y="3"/>
                  <a:pt x="113" y="0"/>
                  <a:pt x="82" y="14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064" name="Freeform 597"/>
          <p:cNvSpPr/>
          <p:nvPr/>
        </p:nvSpPr>
        <p:spPr bwMode="auto">
          <a:xfrm>
            <a:off x="6064190" y="1870449"/>
            <a:ext cx="131623" cy="143588"/>
          </a:xfrm>
          <a:custGeom>
            <a:avLst/>
            <a:gdLst>
              <a:gd name="T0" fmla="*/ 25 w 97"/>
              <a:gd name="T1" fmla="*/ 6 h 106"/>
              <a:gd name="T2" fmla="*/ 6 w 97"/>
              <a:gd name="T3" fmla="*/ 53 h 106"/>
              <a:gd name="T4" fmla="*/ 37 w 97"/>
              <a:gd name="T5" fmla="*/ 69 h 106"/>
              <a:gd name="T6" fmla="*/ 49 w 97"/>
              <a:gd name="T7" fmla="*/ 57 h 106"/>
              <a:gd name="T8" fmla="*/ 45 w 97"/>
              <a:gd name="T9" fmla="*/ 44 h 106"/>
              <a:gd name="T10" fmla="*/ 33 w 97"/>
              <a:gd name="T11" fmla="*/ 42 h 106"/>
              <a:gd name="T12" fmla="*/ 27 w 97"/>
              <a:gd name="T13" fmla="*/ 50 h 106"/>
              <a:gd name="T14" fmla="*/ 31 w 97"/>
              <a:gd name="T15" fmla="*/ 58 h 106"/>
              <a:gd name="T16" fmla="*/ 32 w 97"/>
              <a:gd name="T17" fmla="*/ 60 h 106"/>
              <a:gd name="T18" fmla="*/ 30 w 97"/>
              <a:gd name="T19" fmla="*/ 62 h 106"/>
              <a:gd name="T20" fmla="*/ 12 w 97"/>
              <a:gd name="T21" fmla="*/ 48 h 106"/>
              <a:gd name="T22" fmla="*/ 25 w 97"/>
              <a:gd name="T23" fmla="*/ 16 h 106"/>
              <a:gd name="T24" fmla="*/ 59 w 97"/>
              <a:gd name="T25" fmla="*/ 19 h 106"/>
              <a:gd name="T26" fmla="*/ 74 w 97"/>
              <a:gd name="T27" fmla="*/ 69 h 106"/>
              <a:gd name="T28" fmla="*/ 97 w 97"/>
              <a:gd name="T29" fmla="*/ 106 h 106"/>
              <a:gd name="T30" fmla="*/ 93 w 97"/>
              <a:gd name="T31" fmla="*/ 48 h 106"/>
              <a:gd name="T32" fmla="*/ 93 w 97"/>
              <a:gd name="T33" fmla="*/ 48 h 106"/>
              <a:gd name="T34" fmla="*/ 66 w 97"/>
              <a:gd name="T35" fmla="*/ 6 h 106"/>
              <a:gd name="T36" fmla="*/ 25 w 97"/>
              <a:gd name="T37" fmla="*/ 6 h 1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97" h="106">
                <a:moveTo>
                  <a:pt x="25" y="6"/>
                </a:moveTo>
                <a:cubicBezTo>
                  <a:pt x="3" y="17"/>
                  <a:pt x="0" y="38"/>
                  <a:pt x="6" y="53"/>
                </a:cubicBezTo>
                <a:cubicBezTo>
                  <a:pt x="11" y="64"/>
                  <a:pt x="23" y="74"/>
                  <a:pt x="37" y="69"/>
                </a:cubicBezTo>
                <a:cubicBezTo>
                  <a:pt x="46" y="66"/>
                  <a:pt x="48" y="60"/>
                  <a:pt x="49" y="57"/>
                </a:cubicBezTo>
                <a:cubicBezTo>
                  <a:pt x="50" y="52"/>
                  <a:pt x="48" y="47"/>
                  <a:pt x="45" y="44"/>
                </a:cubicBezTo>
                <a:cubicBezTo>
                  <a:pt x="42" y="41"/>
                  <a:pt x="37" y="41"/>
                  <a:pt x="33" y="42"/>
                </a:cubicBezTo>
                <a:cubicBezTo>
                  <a:pt x="29" y="44"/>
                  <a:pt x="27" y="46"/>
                  <a:pt x="27" y="50"/>
                </a:cubicBezTo>
                <a:cubicBezTo>
                  <a:pt x="27" y="53"/>
                  <a:pt x="28" y="56"/>
                  <a:pt x="31" y="58"/>
                </a:cubicBezTo>
                <a:cubicBezTo>
                  <a:pt x="32" y="58"/>
                  <a:pt x="32" y="59"/>
                  <a:pt x="32" y="60"/>
                </a:cubicBezTo>
                <a:cubicBezTo>
                  <a:pt x="32" y="61"/>
                  <a:pt x="31" y="62"/>
                  <a:pt x="30" y="62"/>
                </a:cubicBezTo>
                <a:cubicBezTo>
                  <a:pt x="22" y="63"/>
                  <a:pt x="15" y="57"/>
                  <a:pt x="12" y="48"/>
                </a:cubicBezTo>
                <a:cubicBezTo>
                  <a:pt x="9" y="37"/>
                  <a:pt x="13" y="22"/>
                  <a:pt x="25" y="16"/>
                </a:cubicBezTo>
                <a:cubicBezTo>
                  <a:pt x="37" y="10"/>
                  <a:pt x="50" y="11"/>
                  <a:pt x="59" y="19"/>
                </a:cubicBezTo>
                <a:cubicBezTo>
                  <a:pt x="72" y="29"/>
                  <a:pt x="78" y="48"/>
                  <a:pt x="74" y="69"/>
                </a:cubicBezTo>
                <a:cubicBezTo>
                  <a:pt x="81" y="78"/>
                  <a:pt x="91" y="91"/>
                  <a:pt x="97" y="106"/>
                </a:cubicBezTo>
                <a:cubicBezTo>
                  <a:pt x="95" y="86"/>
                  <a:pt x="94" y="66"/>
                  <a:pt x="93" y="48"/>
                </a:cubicBezTo>
                <a:cubicBezTo>
                  <a:pt x="93" y="48"/>
                  <a:pt x="93" y="48"/>
                  <a:pt x="93" y="48"/>
                </a:cubicBezTo>
                <a:cubicBezTo>
                  <a:pt x="90" y="29"/>
                  <a:pt x="80" y="14"/>
                  <a:pt x="66" y="6"/>
                </a:cubicBezTo>
                <a:cubicBezTo>
                  <a:pt x="54" y="0"/>
                  <a:pt x="39" y="0"/>
                  <a:pt x="25" y="6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065" name="Freeform 598"/>
          <p:cNvSpPr/>
          <p:nvPr/>
        </p:nvSpPr>
        <p:spPr bwMode="auto">
          <a:xfrm>
            <a:off x="6352961" y="1870449"/>
            <a:ext cx="131623" cy="143588"/>
          </a:xfrm>
          <a:custGeom>
            <a:avLst/>
            <a:gdLst>
              <a:gd name="T0" fmla="*/ 72 w 97"/>
              <a:gd name="T1" fmla="*/ 6 h 106"/>
              <a:gd name="T2" fmla="*/ 31 w 97"/>
              <a:gd name="T3" fmla="*/ 6 h 106"/>
              <a:gd name="T4" fmla="*/ 4 w 97"/>
              <a:gd name="T5" fmla="*/ 48 h 106"/>
              <a:gd name="T6" fmla="*/ 4 w 97"/>
              <a:gd name="T7" fmla="*/ 48 h 106"/>
              <a:gd name="T8" fmla="*/ 0 w 97"/>
              <a:gd name="T9" fmla="*/ 106 h 106"/>
              <a:gd name="T10" fmla="*/ 23 w 97"/>
              <a:gd name="T11" fmla="*/ 69 h 106"/>
              <a:gd name="T12" fmla="*/ 38 w 97"/>
              <a:gd name="T13" fmla="*/ 19 h 106"/>
              <a:gd name="T14" fmla="*/ 72 w 97"/>
              <a:gd name="T15" fmla="*/ 16 h 106"/>
              <a:gd name="T16" fmla="*/ 85 w 97"/>
              <a:gd name="T17" fmla="*/ 48 h 106"/>
              <a:gd name="T18" fmla="*/ 67 w 97"/>
              <a:gd name="T19" fmla="*/ 62 h 106"/>
              <a:gd name="T20" fmla="*/ 65 w 97"/>
              <a:gd name="T21" fmla="*/ 60 h 106"/>
              <a:gd name="T22" fmla="*/ 66 w 97"/>
              <a:gd name="T23" fmla="*/ 58 h 106"/>
              <a:gd name="T24" fmla="*/ 70 w 97"/>
              <a:gd name="T25" fmla="*/ 50 h 106"/>
              <a:gd name="T26" fmla="*/ 64 w 97"/>
              <a:gd name="T27" fmla="*/ 42 h 106"/>
              <a:gd name="T28" fmla="*/ 52 w 97"/>
              <a:gd name="T29" fmla="*/ 44 h 106"/>
              <a:gd name="T30" fmla="*/ 48 w 97"/>
              <a:gd name="T31" fmla="*/ 57 h 106"/>
              <a:gd name="T32" fmla="*/ 60 w 97"/>
              <a:gd name="T33" fmla="*/ 69 h 106"/>
              <a:gd name="T34" fmla="*/ 91 w 97"/>
              <a:gd name="T35" fmla="*/ 53 h 106"/>
              <a:gd name="T36" fmla="*/ 72 w 97"/>
              <a:gd name="T37" fmla="*/ 6 h 1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97" h="106">
                <a:moveTo>
                  <a:pt x="72" y="6"/>
                </a:moveTo>
                <a:cubicBezTo>
                  <a:pt x="58" y="0"/>
                  <a:pt x="43" y="0"/>
                  <a:pt x="31" y="6"/>
                </a:cubicBezTo>
                <a:cubicBezTo>
                  <a:pt x="17" y="14"/>
                  <a:pt x="7" y="29"/>
                  <a:pt x="4" y="48"/>
                </a:cubicBezTo>
                <a:cubicBezTo>
                  <a:pt x="4" y="48"/>
                  <a:pt x="4" y="48"/>
                  <a:pt x="4" y="48"/>
                </a:cubicBezTo>
                <a:cubicBezTo>
                  <a:pt x="3" y="66"/>
                  <a:pt x="2" y="86"/>
                  <a:pt x="0" y="106"/>
                </a:cubicBezTo>
                <a:cubicBezTo>
                  <a:pt x="6" y="91"/>
                  <a:pt x="16" y="78"/>
                  <a:pt x="23" y="69"/>
                </a:cubicBezTo>
                <a:cubicBezTo>
                  <a:pt x="19" y="48"/>
                  <a:pt x="25" y="29"/>
                  <a:pt x="38" y="19"/>
                </a:cubicBezTo>
                <a:cubicBezTo>
                  <a:pt x="47" y="11"/>
                  <a:pt x="60" y="10"/>
                  <a:pt x="72" y="16"/>
                </a:cubicBezTo>
                <a:cubicBezTo>
                  <a:pt x="84" y="22"/>
                  <a:pt x="88" y="37"/>
                  <a:pt x="85" y="48"/>
                </a:cubicBezTo>
                <a:cubicBezTo>
                  <a:pt x="82" y="57"/>
                  <a:pt x="75" y="63"/>
                  <a:pt x="67" y="62"/>
                </a:cubicBezTo>
                <a:cubicBezTo>
                  <a:pt x="66" y="62"/>
                  <a:pt x="65" y="61"/>
                  <a:pt x="65" y="60"/>
                </a:cubicBezTo>
                <a:cubicBezTo>
                  <a:pt x="65" y="59"/>
                  <a:pt x="65" y="58"/>
                  <a:pt x="66" y="58"/>
                </a:cubicBezTo>
                <a:cubicBezTo>
                  <a:pt x="69" y="56"/>
                  <a:pt x="70" y="53"/>
                  <a:pt x="70" y="50"/>
                </a:cubicBezTo>
                <a:cubicBezTo>
                  <a:pt x="70" y="46"/>
                  <a:pt x="68" y="44"/>
                  <a:pt x="64" y="42"/>
                </a:cubicBezTo>
                <a:cubicBezTo>
                  <a:pt x="60" y="41"/>
                  <a:pt x="55" y="41"/>
                  <a:pt x="52" y="44"/>
                </a:cubicBezTo>
                <a:cubicBezTo>
                  <a:pt x="49" y="47"/>
                  <a:pt x="47" y="52"/>
                  <a:pt x="48" y="57"/>
                </a:cubicBezTo>
                <a:cubicBezTo>
                  <a:pt x="49" y="60"/>
                  <a:pt x="51" y="66"/>
                  <a:pt x="60" y="69"/>
                </a:cubicBezTo>
                <a:cubicBezTo>
                  <a:pt x="74" y="74"/>
                  <a:pt x="86" y="64"/>
                  <a:pt x="91" y="53"/>
                </a:cubicBezTo>
                <a:cubicBezTo>
                  <a:pt x="97" y="38"/>
                  <a:pt x="94" y="17"/>
                  <a:pt x="72" y="6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066" name="Freeform 604"/>
          <p:cNvSpPr/>
          <p:nvPr/>
        </p:nvSpPr>
        <p:spPr bwMode="auto">
          <a:xfrm>
            <a:off x="6137579" y="1373473"/>
            <a:ext cx="71795" cy="115669"/>
          </a:xfrm>
          <a:custGeom>
            <a:avLst/>
            <a:gdLst>
              <a:gd name="T0" fmla="*/ 5 w 53"/>
              <a:gd name="T1" fmla="*/ 1 h 85"/>
              <a:gd name="T2" fmla="*/ 3 w 53"/>
              <a:gd name="T3" fmla="*/ 0 h 85"/>
              <a:gd name="T4" fmla="*/ 2 w 53"/>
              <a:gd name="T5" fmla="*/ 2 h 85"/>
              <a:gd name="T6" fmla="*/ 28 w 53"/>
              <a:gd name="T7" fmla="*/ 61 h 85"/>
              <a:gd name="T8" fmla="*/ 53 w 53"/>
              <a:gd name="T9" fmla="*/ 85 h 85"/>
              <a:gd name="T10" fmla="*/ 42 w 53"/>
              <a:gd name="T11" fmla="*/ 53 h 85"/>
              <a:gd name="T12" fmla="*/ 5 w 53"/>
              <a:gd name="T13" fmla="*/ 1 h 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3" h="85">
                <a:moveTo>
                  <a:pt x="5" y="1"/>
                </a:moveTo>
                <a:cubicBezTo>
                  <a:pt x="4" y="0"/>
                  <a:pt x="3" y="0"/>
                  <a:pt x="3" y="0"/>
                </a:cubicBezTo>
                <a:cubicBezTo>
                  <a:pt x="2" y="1"/>
                  <a:pt x="2" y="1"/>
                  <a:pt x="2" y="2"/>
                </a:cubicBezTo>
                <a:cubicBezTo>
                  <a:pt x="0" y="13"/>
                  <a:pt x="15" y="49"/>
                  <a:pt x="28" y="61"/>
                </a:cubicBezTo>
                <a:cubicBezTo>
                  <a:pt x="36" y="67"/>
                  <a:pt x="45" y="76"/>
                  <a:pt x="53" y="85"/>
                </a:cubicBezTo>
                <a:cubicBezTo>
                  <a:pt x="48" y="75"/>
                  <a:pt x="45" y="63"/>
                  <a:pt x="42" y="53"/>
                </a:cubicBezTo>
                <a:cubicBezTo>
                  <a:pt x="36" y="33"/>
                  <a:pt x="15" y="5"/>
                  <a:pt x="5" y="1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067" name="Freeform 605"/>
          <p:cNvSpPr/>
          <p:nvPr/>
        </p:nvSpPr>
        <p:spPr bwMode="auto">
          <a:xfrm>
            <a:off x="6220541" y="1340768"/>
            <a:ext cx="35100" cy="131623"/>
          </a:xfrm>
          <a:custGeom>
            <a:avLst/>
            <a:gdLst>
              <a:gd name="T0" fmla="*/ 24 w 26"/>
              <a:gd name="T1" fmla="*/ 62 h 97"/>
              <a:gd name="T2" fmla="*/ 11 w 26"/>
              <a:gd name="T3" fmla="*/ 1 h 97"/>
              <a:gd name="T4" fmla="*/ 9 w 26"/>
              <a:gd name="T5" fmla="*/ 0 h 97"/>
              <a:gd name="T6" fmla="*/ 7 w 26"/>
              <a:gd name="T7" fmla="*/ 2 h 97"/>
              <a:gd name="T8" fmla="*/ 9 w 26"/>
              <a:gd name="T9" fmla="*/ 68 h 97"/>
              <a:gd name="T10" fmla="*/ 21 w 26"/>
              <a:gd name="T11" fmla="*/ 97 h 97"/>
              <a:gd name="T12" fmla="*/ 24 w 26"/>
              <a:gd name="T13" fmla="*/ 62 h 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26" h="97">
                <a:moveTo>
                  <a:pt x="24" y="62"/>
                </a:moveTo>
                <a:cubicBezTo>
                  <a:pt x="26" y="43"/>
                  <a:pt x="19" y="10"/>
                  <a:pt x="11" y="1"/>
                </a:cubicBezTo>
                <a:cubicBezTo>
                  <a:pt x="10" y="0"/>
                  <a:pt x="9" y="0"/>
                  <a:pt x="9" y="0"/>
                </a:cubicBezTo>
                <a:cubicBezTo>
                  <a:pt x="8" y="0"/>
                  <a:pt x="7" y="1"/>
                  <a:pt x="7" y="2"/>
                </a:cubicBezTo>
                <a:cubicBezTo>
                  <a:pt x="1" y="11"/>
                  <a:pt x="0" y="46"/>
                  <a:pt x="9" y="68"/>
                </a:cubicBezTo>
                <a:cubicBezTo>
                  <a:pt x="14" y="77"/>
                  <a:pt x="18" y="87"/>
                  <a:pt x="21" y="97"/>
                </a:cubicBezTo>
                <a:cubicBezTo>
                  <a:pt x="21" y="84"/>
                  <a:pt x="22" y="73"/>
                  <a:pt x="24" y="62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068" name="Freeform 606"/>
          <p:cNvSpPr/>
          <p:nvPr/>
        </p:nvSpPr>
        <p:spPr bwMode="auto">
          <a:xfrm>
            <a:off x="6666463" y="1639910"/>
            <a:ext cx="70199" cy="79772"/>
          </a:xfrm>
          <a:custGeom>
            <a:avLst/>
            <a:gdLst>
              <a:gd name="T0" fmla="*/ 7 w 52"/>
              <a:gd name="T1" fmla="*/ 38 h 59"/>
              <a:gd name="T2" fmla="*/ 18 w 52"/>
              <a:gd name="T3" fmla="*/ 59 h 59"/>
              <a:gd name="T4" fmla="*/ 35 w 52"/>
              <a:gd name="T5" fmla="*/ 49 h 59"/>
              <a:gd name="T6" fmla="*/ 48 w 52"/>
              <a:gd name="T7" fmla="*/ 43 h 59"/>
              <a:gd name="T8" fmla="*/ 41 w 52"/>
              <a:gd name="T9" fmla="*/ 16 h 59"/>
              <a:gd name="T10" fmla="*/ 32 w 52"/>
              <a:gd name="T11" fmla="*/ 0 h 59"/>
              <a:gd name="T12" fmla="*/ 17 w 52"/>
              <a:gd name="T13" fmla="*/ 11 h 59"/>
              <a:gd name="T14" fmla="*/ 0 w 52"/>
              <a:gd name="T15" fmla="*/ 32 h 59"/>
              <a:gd name="T16" fmla="*/ 7 w 52"/>
              <a:gd name="T17" fmla="*/ 38 h 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2" h="59">
                <a:moveTo>
                  <a:pt x="7" y="38"/>
                </a:moveTo>
                <a:cubicBezTo>
                  <a:pt x="12" y="44"/>
                  <a:pt x="16" y="51"/>
                  <a:pt x="18" y="59"/>
                </a:cubicBezTo>
                <a:cubicBezTo>
                  <a:pt x="22" y="52"/>
                  <a:pt x="28" y="50"/>
                  <a:pt x="35" y="49"/>
                </a:cubicBezTo>
                <a:cubicBezTo>
                  <a:pt x="39" y="48"/>
                  <a:pt x="44" y="47"/>
                  <a:pt x="48" y="43"/>
                </a:cubicBezTo>
                <a:cubicBezTo>
                  <a:pt x="52" y="31"/>
                  <a:pt x="47" y="24"/>
                  <a:pt x="41" y="16"/>
                </a:cubicBezTo>
                <a:cubicBezTo>
                  <a:pt x="37" y="12"/>
                  <a:pt x="34" y="6"/>
                  <a:pt x="32" y="0"/>
                </a:cubicBezTo>
                <a:cubicBezTo>
                  <a:pt x="28" y="5"/>
                  <a:pt x="22" y="8"/>
                  <a:pt x="17" y="11"/>
                </a:cubicBezTo>
                <a:cubicBezTo>
                  <a:pt x="8" y="15"/>
                  <a:pt x="1" y="19"/>
                  <a:pt x="0" y="32"/>
                </a:cubicBezTo>
                <a:cubicBezTo>
                  <a:pt x="2" y="34"/>
                  <a:pt x="5" y="36"/>
                  <a:pt x="7" y="38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069" name="Freeform 608"/>
          <p:cNvSpPr/>
          <p:nvPr/>
        </p:nvSpPr>
        <p:spPr bwMode="auto">
          <a:xfrm>
            <a:off x="6742330" y="1675827"/>
            <a:ext cx="67807" cy="70998"/>
          </a:xfrm>
          <a:custGeom>
            <a:avLst/>
            <a:gdLst>
              <a:gd name="T0" fmla="*/ 32 w 50"/>
              <a:gd name="T1" fmla="*/ 45 h 52"/>
              <a:gd name="T2" fmla="*/ 42 w 50"/>
              <a:gd name="T3" fmla="*/ 45 h 52"/>
              <a:gd name="T4" fmla="*/ 45 w 50"/>
              <a:gd name="T5" fmla="*/ 19 h 52"/>
              <a:gd name="T6" fmla="*/ 42 w 50"/>
              <a:gd name="T7" fmla="*/ 0 h 52"/>
              <a:gd name="T8" fmla="*/ 24 w 50"/>
              <a:gd name="T9" fmla="*/ 5 h 52"/>
              <a:gd name="T10" fmla="*/ 0 w 50"/>
              <a:gd name="T11" fmla="*/ 20 h 52"/>
              <a:gd name="T12" fmla="*/ 5 w 50"/>
              <a:gd name="T13" fmla="*/ 33 h 52"/>
              <a:gd name="T14" fmla="*/ 10 w 50"/>
              <a:gd name="T15" fmla="*/ 52 h 52"/>
              <a:gd name="T16" fmla="*/ 32 w 50"/>
              <a:gd name="T17" fmla="*/ 45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0" h="52">
                <a:moveTo>
                  <a:pt x="32" y="45"/>
                </a:moveTo>
                <a:cubicBezTo>
                  <a:pt x="36" y="45"/>
                  <a:pt x="39" y="45"/>
                  <a:pt x="42" y="45"/>
                </a:cubicBezTo>
                <a:cubicBezTo>
                  <a:pt x="50" y="36"/>
                  <a:pt x="48" y="28"/>
                  <a:pt x="45" y="19"/>
                </a:cubicBezTo>
                <a:cubicBezTo>
                  <a:pt x="43" y="13"/>
                  <a:pt x="41" y="7"/>
                  <a:pt x="42" y="0"/>
                </a:cubicBezTo>
                <a:cubicBezTo>
                  <a:pt x="36" y="4"/>
                  <a:pt x="30" y="5"/>
                  <a:pt x="24" y="5"/>
                </a:cubicBezTo>
                <a:cubicBezTo>
                  <a:pt x="14" y="7"/>
                  <a:pt x="6" y="8"/>
                  <a:pt x="0" y="20"/>
                </a:cubicBezTo>
                <a:cubicBezTo>
                  <a:pt x="0" y="25"/>
                  <a:pt x="3" y="29"/>
                  <a:pt x="5" y="33"/>
                </a:cubicBezTo>
                <a:cubicBezTo>
                  <a:pt x="9" y="38"/>
                  <a:pt x="12" y="44"/>
                  <a:pt x="10" y="52"/>
                </a:cubicBezTo>
                <a:cubicBezTo>
                  <a:pt x="17" y="48"/>
                  <a:pt x="24" y="46"/>
                  <a:pt x="32" y="45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070" name="Freeform 609"/>
          <p:cNvSpPr/>
          <p:nvPr/>
        </p:nvSpPr>
        <p:spPr bwMode="auto">
          <a:xfrm>
            <a:off x="6339476" y="1373489"/>
            <a:ext cx="71795" cy="115671"/>
          </a:xfrm>
          <a:custGeom>
            <a:avLst/>
            <a:gdLst>
              <a:gd name="T0" fmla="*/ 25 w 53"/>
              <a:gd name="T1" fmla="*/ 61 h 85"/>
              <a:gd name="T2" fmla="*/ 51 w 53"/>
              <a:gd name="T3" fmla="*/ 2 h 85"/>
              <a:gd name="T4" fmla="*/ 50 w 53"/>
              <a:gd name="T5" fmla="*/ 1 h 85"/>
              <a:gd name="T6" fmla="*/ 48 w 53"/>
              <a:gd name="T7" fmla="*/ 1 h 85"/>
              <a:gd name="T8" fmla="*/ 11 w 53"/>
              <a:gd name="T9" fmla="*/ 53 h 85"/>
              <a:gd name="T10" fmla="*/ 0 w 53"/>
              <a:gd name="T11" fmla="*/ 85 h 85"/>
              <a:gd name="T12" fmla="*/ 25 w 53"/>
              <a:gd name="T13" fmla="*/ 61 h 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3" h="85">
                <a:moveTo>
                  <a:pt x="25" y="61"/>
                </a:moveTo>
                <a:cubicBezTo>
                  <a:pt x="38" y="49"/>
                  <a:pt x="53" y="13"/>
                  <a:pt x="51" y="2"/>
                </a:cubicBezTo>
                <a:cubicBezTo>
                  <a:pt x="51" y="1"/>
                  <a:pt x="51" y="1"/>
                  <a:pt x="50" y="1"/>
                </a:cubicBezTo>
                <a:cubicBezTo>
                  <a:pt x="50" y="0"/>
                  <a:pt x="49" y="0"/>
                  <a:pt x="48" y="1"/>
                </a:cubicBezTo>
                <a:cubicBezTo>
                  <a:pt x="38" y="5"/>
                  <a:pt x="17" y="33"/>
                  <a:pt x="11" y="53"/>
                </a:cubicBezTo>
                <a:cubicBezTo>
                  <a:pt x="8" y="63"/>
                  <a:pt x="4" y="75"/>
                  <a:pt x="0" y="85"/>
                </a:cubicBezTo>
                <a:cubicBezTo>
                  <a:pt x="8" y="76"/>
                  <a:pt x="17" y="67"/>
                  <a:pt x="25" y="61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071" name="Freeform 610"/>
          <p:cNvSpPr/>
          <p:nvPr/>
        </p:nvSpPr>
        <p:spPr bwMode="auto">
          <a:xfrm>
            <a:off x="6294006" y="1340781"/>
            <a:ext cx="35100" cy="131625"/>
          </a:xfrm>
          <a:custGeom>
            <a:avLst/>
            <a:gdLst>
              <a:gd name="T0" fmla="*/ 17 w 26"/>
              <a:gd name="T1" fmla="*/ 68 h 97"/>
              <a:gd name="T2" fmla="*/ 19 w 26"/>
              <a:gd name="T3" fmla="*/ 2 h 97"/>
              <a:gd name="T4" fmla="*/ 17 w 26"/>
              <a:gd name="T5" fmla="*/ 0 h 97"/>
              <a:gd name="T6" fmla="*/ 15 w 26"/>
              <a:gd name="T7" fmla="*/ 1 h 97"/>
              <a:gd name="T8" fmla="*/ 2 w 26"/>
              <a:gd name="T9" fmla="*/ 62 h 97"/>
              <a:gd name="T10" fmla="*/ 5 w 26"/>
              <a:gd name="T11" fmla="*/ 97 h 97"/>
              <a:gd name="T12" fmla="*/ 17 w 26"/>
              <a:gd name="T13" fmla="*/ 68 h 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26" h="97">
                <a:moveTo>
                  <a:pt x="17" y="68"/>
                </a:moveTo>
                <a:cubicBezTo>
                  <a:pt x="26" y="46"/>
                  <a:pt x="25" y="11"/>
                  <a:pt x="19" y="2"/>
                </a:cubicBezTo>
                <a:cubicBezTo>
                  <a:pt x="19" y="1"/>
                  <a:pt x="18" y="0"/>
                  <a:pt x="17" y="0"/>
                </a:cubicBezTo>
                <a:cubicBezTo>
                  <a:pt x="17" y="0"/>
                  <a:pt x="16" y="0"/>
                  <a:pt x="15" y="1"/>
                </a:cubicBezTo>
                <a:cubicBezTo>
                  <a:pt x="7" y="10"/>
                  <a:pt x="0" y="43"/>
                  <a:pt x="2" y="62"/>
                </a:cubicBezTo>
                <a:cubicBezTo>
                  <a:pt x="4" y="73"/>
                  <a:pt x="5" y="84"/>
                  <a:pt x="5" y="97"/>
                </a:cubicBezTo>
                <a:cubicBezTo>
                  <a:pt x="8" y="87"/>
                  <a:pt x="12" y="77"/>
                  <a:pt x="17" y="68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072" name="Freeform 611"/>
          <p:cNvSpPr/>
          <p:nvPr/>
        </p:nvSpPr>
        <p:spPr bwMode="auto">
          <a:xfrm>
            <a:off x="6174346" y="1643918"/>
            <a:ext cx="97323" cy="190656"/>
          </a:xfrm>
          <a:custGeom>
            <a:avLst/>
            <a:gdLst>
              <a:gd name="T0" fmla="*/ 25 w 72"/>
              <a:gd name="T1" fmla="*/ 92 h 141"/>
              <a:gd name="T2" fmla="*/ 25 w 72"/>
              <a:gd name="T3" fmla="*/ 92 h 141"/>
              <a:gd name="T4" fmla="*/ 27 w 72"/>
              <a:gd name="T5" fmla="*/ 93 h 141"/>
              <a:gd name="T6" fmla="*/ 55 w 72"/>
              <a:gd name="T7" fmla="*/ 141 h 141"/>
              <a:gd name="T8" fmla="*/ 67 w 72"/>
              <a:gd name="T9" fmla="*/ 84 h 141"/>
              <a:gd name="T10" fmla="*/ 21 w 72"/>
              <a:gd name="T11" fmla="*/ 44 h 141"/>
              <a:gd name="T12" fmla="*/ 35 w 72"/>
              <a:gd name="T13" fmla="*/ 17 h 141"/>
              <a:gd name="T14" fmla="*/ 58 w 72"/>
              <a:gd name="T15" fmla="*/ 24 h 141"/>
              <a:gd name="T16" fmla="*/ 58 w 72"/>
              <a:gd name="T17" fmla="*/ 24 h 141"/>
              <a:gd name="T18" fmla="*/ 59 w 72"/>
              <a:gd name="T19" fmla="*/ 26 h 141"/>
              <a:gd name="T20" fmla="*/ 58 w 72"/>
              <a:gd name="T21" fmla="*/ 39 h 141"/>
              <a:gd name="T22" fmla="*/ 55 w 72"/>
              <a:gd name="T23" fmla="*/ 40 h 141"/>
              <a:gd name="T24" fmla="*/ 55 w 72"/>
              <a:gd name="T25" fmla="*/ 36 h 141"/>
              <a:gd name="T26" fmla="*/ 55 w 72"/>
              <a:gd name="T27" fmla="*/ 28 h 141"/>
              <a:gd name="T28" fmla="*/ 46 w 72"/>
              <a:gd name="T29" fmla="*/ 23 h 141"/>
              <a:gd name="T30" fmla="*/ 35 w 72"/>
              <a:gd name="T31" fmla="*/ 35 h 141"/>
              <a:gd name="T32" fmla="*/ 49 w 72"/>
              <a:gd name="T33" fmla="*/ 50 h 141"/>
              <a:gd name="T34" fmla="*/ 67 w 72"/>
              <a:gd name="T35" fmla="*/ 41 h 141"/>
              <a:gd name="T36" fmla="*/ 68 w 72"/>
              <a:gd name="T37" fmla="*/ 15 h 141"/>
              <a:gd name="T38" fmla="*/ 45 w 72"/>
              <a:gd name="T39" fmla="*/ 1 h 141"/>
              <a:gd name="T40" fmla="*/ 7 w 72"/>
              <a:gd name="T41" fmla="*/ 25 h 141"/>
              <a:gd name="T42" fmla="*/ 25 w 72"/>
              <a:gd name="T43" fmla="*/ 92 h 1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72" h="141">
                <a:moveTo>
                  <a:pt x="25" y="92"/>
                </a:moveTo>
                <a:cubicBezTo>
                  <a:pt x="25" y="92"/>
                  <a:pt x="25" y="92"/>
                  <a:pt x="25" y="92"/>
                </a:cubicBezTo>
                <a:cubicBezTo>
                  <a:pt x="26" y="92"/>
                  <a:pt x="26" y="93"/>
                  <a:pt x="27" y="93"/>
                </a:cubicBezTo>
                <a:cubicBezTo>
                  <a:pt x="41" y="104"/>
                  <a:pt x="51" y="122"/>
                  <a:pt x="55" y="141"/>
                </a:cubicBezTo>
                <a:cubicBezTo>
                  <a:pt x="59" y="116"/>
                  <a:pt x="64" y="96"/>
                  <a:pt x="67" y="84"/>
                </a:cubicBezTo>
                <a:cubicBezTo>
                  <a:pt x="43" y="77"/>
                  <a:pt x="25" y="61"/>
                  <a:pt x="21" y="44"/>
                </a:cubicBezTo>
                <a:cubicBezTo>
                  <a:pt x="18" y="31"/>
                  <a:pt x="26" y="21"/>
                  <a:pt x="35" y="17"/>
                </a:cubicBezTo>
                <a:cubicBezTo>
                  <a:pt x="44" y="14"/>
                  <a:pt x="53" y="16"/>
                  <a:pt x="58" y="24"/>
                </a:cubicBezTo>
                <a:cubicBezTo>
                  <a:pt x="58" y="24"/>
                  <a:pt x="58" y="24"/>
                  <a:pt x="58" y="24"/>
                </a:cubicBezTo>
                <a:cubicBezTo>
                  <a:pt x="59" y="24"/>
                  <a:pt x="59" y="25"/>
                  <a:pt x="59" y="26"/>
                </a:cubicBezTo>
                <a:cubicBezTo>
                  <a:pt x="62" y="30"/>
                  <a:pt x="61" y="36"/>
                  <a:pt x="58" y="39"/>
                </a:cubicBezTo>
                <a:cubicBezTo>
                  <a:pt x="57" y="40"/>
                  <a:pt x="56" y="40"/>
                  <a:pt x="55" y="40"/>
                </a:cubicBezTo>
                <a:cubicBezTo>
                  <a:pt x="54" y="39"/>
                  <a:pt x="54" y="37"/>
                  <a:pt x="55" y="36"/>
                </a:cubicBezTo>
                <a:cubicBezTo>
                  <a:pt x="57" y="34"/>
                  <a:pt x="57" y="31"/>
                  <a:pt x="55" y="28"/>
                </a:cubicBezTo>
                <a:cubicBezTo>
                  <a:pt x="54" y="24"/>
                  <a:pt x="50" y="22"/>
                  <a:pt x="46" y="23"/>
                </a:cubicBezTo>
                <a:cubicBezTo>
                  <a:pt x="39" y="23"/>
                  <a:pt x="35" y="29"/>
                  <a:pt x="35" y="35"/>
                </a:cubicBezTo>
                <a:cubicBezTo>
                  <a:pt x="35" y="42"/>
                  <a:pt x="39" y="49"/>
                  <a:pt x="49" y="50"/>
                </a:cubicBezTo>
                <a:cubicBezTo>
                  <a:pt x="57" y="50"/>
                  <a:pt x="63" y="47"/>
                  <a:pt x="67" y="41"/>
                </a:cubicBezTo>
                <a:cubicBezTo>
                  <a:pt x="72" y="34"/>
                  <a:pt x="72" y="24"/>
                  <a:pt x="68" y="15"/>
                </a:cubicBezTo>
                <a:cubicBezTo>
                  <a:pt x="64" y="7"/>
                  <a:pt x="55" y="2"/>
                  <a:pt x="45" y="1"/>
                </a:cubicBezTo>
                <a:cubicBezTo>
                  <a:pt x="28" y="0"/>
                  <a:pt x="14" y="10"/>
                  <a:pt x="7" y="25"/>
                </a:cubicBezTo>
                <a:cubicBezTo>
                  <a:pt x="0" y="42"/>
                  <a:pt x="1" y="69"/>
                  <a:pt x="25" y="92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073" name="Freeform 612"/>
          <p:cNvSpPr/>
          <p:nvPr/>
        </p:nvSpPr>
        <p:spPr bwMode="auto">
          <a:xfrm>
            <a:off x="6277253" y="1643918"/>
            <a:ext cx="98121" cy="189859"/>
          </a:xfrm>
          <a:custGeom>
            <a:avLst/>
            <a:gdLst>
              <a:gd name="T0" fmla="*/ 4 w 72"/>
              <a:gd name="T1" fmla="*/ 15 h 140"/>
              <a:gd name="T2" fmla="*/ 5 w 72"/>
              <a:gd name="T3" fmla="*/ 41 h 140"/>
              <a:gd name="T4" fmla="*/ 23 w 72"/>
              <a:gd name="T5" fmla="*/ 50 h 140"/>
              <a:gd name="T6" fmla="*/ 37 w 72"/>
              <a:gd name="T7" fmla="*/ 35 h 140"/>
              <a:gd name="T8" fmla="*/ 26 w 72"/>
              <a:gd name="T9" fmla="*/ 23 h 140"/>
              <a:gd name="T10" fmla="*/ 17 w 72"/>
              <a:gd name="T11" fmla="*/ 28 h 140"/>
              <a:gd name="T12" fmla="*/ 17 w 72"/>
              <a:gd name="T13" fmla="*/ 36 h 140"/>
              <a:gd name="T14" fmla="*/ 17 w 72"/>
              <a:gd name="T15" fmla="*/ 40 h 140"/>
              <a:gd name="T16" fmla="*/ 14 w 72"/>
              <a:gd name="T17" fmla="*/ 39 h 140"/>
              <a:gd name="T18" fmla="*/ 13 w 72"/>
              <a:gd name="T19" fmla="*/ 26 h 140"/>
              <a:gd name="T20" fmla="*/ 14 w 72"/>
              <a:gd name="T21" fmla="*/ 23 h 140"/>
              <a:gd name="T22" fmla="*/ 37 w 72"/>
              <a:gd name="T23" fmla="*/ 17 h 140"/>
              <a:gd name="T24" fmla="*/ 51 w 72"/>
              <a:gd name="T25" fmla="*/ 44 h 140"/>
              <a:gd name="T26" fmla="*/ 5 w 72"/>
              <a:gd name="T27" fmla="*/ 84 h 140"/>
              <a:gd name="T28" fmla="*/ 17 w 72"/>
              <a:gd name="T29" fmla="*/ 140 h 140"/>
              <a:gd name="T30" fmla="*/ 45 w 72"/>
              <a:gd name="T31" fmla="*/ 93 h 140"/>
              <a:gd name="T32" fmla="*/ 47 w 72"/>
              <a:gd name="T33" fmla="*/ 92 h 140"/>
              <a:gd name="T34" fmla="*/ 47 w 72"/>
              <a:gd name="T35" fmla="*/ 92 h 140"/>
              <a:gd name="T36" fmla="*/ 65 w 72"/>
              <a:gd name="T37" fmla="*/ 25 h 140"/>
              <a:gd name="T38" fmla="*/ 27 w 72"/>
              <a:gd name="T39" fmla="*/ 1 h 140"/>
              <a:gd name="T40" fmla="*/ 4 w 72"/>
              <a:gd name="T41" fmla="*/ 15 h 1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72" h="140">
                <a:moveTo>
                  <a:pt x="4" y="15"/>
                </a:moveTo>
                <a:cubicBezTo>
                  <a:pt x="0" y="24"/>
                  <a:pt x="0" y="34"/>
                  <a:pt x="5" y="41"/>
                </a:cubicBezTo>
                <a:cubicBezTo>
                  <a:pt x="9" y="47"/>
                  <a:pt x="15" y="50"/>
                  <a:pt x="23" y="50"/>
                </a:cubicBezTo>
                <a:cubicBezTo>
                  <a:pt x="33" y="49"/>
                  <a:pt x="37" y="42"/>
                  <a:pt x="37" y="35"/>
                </a:cubicBezTo>
                <a:cubicBezTo>
                  <a:pt x="37" y="29"/>
                  <a:pt x="33" y="23"/>
                  <a:pt x="26" y="23"/>
                </a:cubicBezTo>
                <a:cubicBezTo>
                  <a:pt x="22" y="22"/>
                  <a:pt x="18" y="24"/>
                  <a:pt x="17" y="28"/>
                </a:cubicBezTo>
                <a:cubicBezTo>
                  <a:pt x="15" y="31"/>
                  <a:pt x="15" y="34"/>
                  <a:pt x="17" y="36"/>
                </a:cubicBezTo>
                <a:cubicBezTo>
                  <a:pt x="18" y="37"/>
                  <a:pt x="18" y="39"/>
                  <a:pt x="17" y="40"/>
                </a:cubicBezTo>
                <a:cubicBezTo>
                  <a:pt x="16" y="40"/>
                  <a:pt x="15" y="40"/>
                  <a:pt x="14" y="39"/>
                </a:cubicBezTo>
                <a:cubicBezTo>
                  <a:pt x="11" y="36"/>
                  <a:pt x="10" y="30"/>
                  <a:pt x="13" y="26"/>
                </a:cubicBezTo>
                <a:cubicBezTo>
                  <a:pt x="13" y="25"/>
                  <a:pt x="13" y="24"/>
                  <a:pt x="14" y="23"/>
                </a:cubicBezTo>
                <a:cubicBezTo>
                  <a:pt x="19" y="16"/>
                  <a:pt x="28" y="14"/>
                  <a:pt x="37" y="17"/>
                </a:cubicBezTo>
                <a:cubicBezTo>
                  <a:pt x="46" y="21"/>
                  <a:pt x="54" y="31"/>
                  <a:pt x="51" y="44"/>
                </a:cubicBezTo>
                <a:cubicBezTo>
                  <a:pt x="47" y="61"/>
                  <a:pt x="29" y="77"/>
                  <a:pt x="5" y="84"/>
                </a:cubicBezTo>
                <a:cubicBezTo>
                  <a:pt x="8" y="96"/>
                  <a:pt x="13" y="116"/>
                  <a:pt x="17" y="140"/>
                </a:cubicBezTo>
                <a:cubicBezTo>
                  <a:pt x="21" y="122"/>
                  <a:pt x="31" y="104"/>
                  <a:pt x="45" y="93"/>
                </a:cubicBezTo>
                <a:cubicBezTo>
                  <a:pt x="46" y="93"/>
                  <a:pt x="46" y="92"/>
                  <a:pt x="47" y="92"/>
                </a:cubicBezTo>
                <a:cubicBezTo>
                  <a:pt x="47" y="92"/>
                  <a:pt x="47" y="92"/>
                  <a:pt x="47" y="92"/>
                </a:cubicBezTo>
                <a:cubicBezTo>
                  <a:pt x="71" y="69"/>
                  <a:pt x="72" y="42"/>
                  <a:pt x="65" y="25"/>
                </a:cubicBezTo>
                <a:cubicBezTo>
                  <a:pt x="58" y="10"/>
                  <a:pt x="44" y="0"/>
                  <a:pt x="27" y="1"/>
                </a:cubicBezTo>
                <a:cubicBezTo>
                  <a:pt x="17" y="2"/>
                  <a:pt x="8" y="7"/>
                  <a:pt x="4" y="15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074" name="Freeform 633"/>
          <p:cNvSpPr/>
          <p:nvPr/>
        </p:nvSpPr>
        <p:spPr bwMode="auto">
          <a:xfrm>
            <a:off x="6381755" y="1540214"/>
            <a:ext cx="115671" cy="43876"/>
          </a:xfrm>
          <a:custGeom>
            <a:avLst/>
            <a:gdLst>
              <a:gd name="T0" fmla="*/ 83 w 85"/>
              <a:gd name="T1" fmla="*/ 10 h 32"/>
              <a:gd name="T2" fmla="*/ 84 w 85"/>
              <a:gd name="T3" fmla="*/ 7 h 32"/>
              <a:gd name="T4" fmla="*/ 82 w 85"/>
              <a:gd name="T5" fmla="*/ 5 h 32"/>
              <a:gd name="T6" fmla="*/ 21 w 85"/>
              <a:gd name="T7" fmla="*/ 12 h 32"/>
              <a:gd name="T8" fmla="*/ 0 w 85"/>
              <a:gd name="T9" fmla="*/ 22 h 32"/>
              <a:gd name="T10" fmla="*/ 12 w 85"/>
              <a:gd name="T11" fmla="*/ 26 h 32"/>
              <a:gd name="T12" fmla="*/ 22 w 85"/>
              <a:gd name="T13" fmla="*/ 32 h 32"/>
              <a:gd name="T14" fmla="*/ 83 w 85"/>
              <a:gd name="T15" fmla="*/ 10 h 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85" h="32">
                <a:moveTo>
                  <a:pt x="83" y="10"/>
                </a:moveTo>
                <a:cubicBezTo>
                  <a:pt x="84" y="10"/>
                  <a:pt x="85" y="8"/>
                  <a:pt x="84" y="7"/>
                </a:cubicBezTo>
                <a:cubicBezTo>
                  <a:pt x="84" y="7"/>
                  <a:pt x="84" y="6"/>
                  <a:pt x="82" y="5"/>
                </a:cubicBezTo>
                <a:cubicBezTo>
                  <a:pt x="73" y="0"/>
                  <a:pt x="43" y="5"/>
                  <a:pt x="21" y="12"/>
                </a:cubicBezTo>
                <a:cubicBezTo>
                  <a:pt x="14" y="16"/>
                  <a:pt x="6" y="19"/>
                  <a:pt x="0" y="22"/>
                </a:cubicBezTo>
                <a:cubicBezTo>
                  <a:pt x="4" y="23"/>
                  <a:pt x="8" y="24"/>
                  <a:pt x="12" y="26"/>
                </a:cubicBezTo>
                <a:cubicBezTo>
                  <a:pt x="16" y="27"/>
                  <a:pt x="19" y="29"/>
                  <a:pt x="22" y="32"/>
                </a:cubicBezTo>
                <a:cubicBezTo>
                  <a:pt x="47" y="30"/>
                  <a:pt x="77" y="19"/>
                  <a:pt x="83" y="10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075" name="Freeform 634"/>
          <p:cNvSpPr/>
          <p:nvPr/>
        </p:nvSpPr>
        <p:spPr bwMode="auto">
          <a:xfrm>
            <a:off x="6079416" y="1449273"/>
            <a:ext cx="102110" cy="84560"/>
          </a:xfrm>
          <a:custGeom>
            <a:avLst/>
            <a:gdLst>
              <a:gd name="T0" fmla="*/ 1 w 75"/>
              <a:gd name="T1" fmla="*/ 1 h 62"/>
              <a:gd name="T2" fmla="*/ 1 w 75"/>
              <a:gd name="T3" fmla="*/ 3 h 62"/>
              <a:gd name="T4" fmla="*/ 46 w 75"/>
              <a:gd name="T5" fmla="*/ 48 h 62"/>
              <a:gd name="T6" fmla="*/ 75 w 75"/>
              <a:gd name="T7" fmla="*/ 62 h 62"/>
              <a:gd name="T8" fmla="*/ 55 w 75"/>
              <a:gd name="T9" fmla="*/ 35 h 62"/>
              <a:gd name="T10" fmla="*/ 4 w 75"/>
              <a:gd name="T11" fmla="*/ 0 h 62"/>
              <a:gd name="T12" fmla="*/ 1 w 75"/>
              <a:gd name="T13" fmla="*/ 1 h 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75" h="62">
                <a:moveTo>
                  <a:pt x="1" y="1"/>
                </a:moveTo>
                <a:cubicBezTo>
                  <a:pt x="1" y="1"/>
                  <a:pt x="0" y="2"/>
                  <a:pt x="1" y="3"/>
                </a:cubicBezTo>
                <a:cubicBezTo>
                  <a:pt x="2" y="12"/>
                  <a:pt x="23" y="35"/>
                  <a:pt x="46" y="48"/>
                </a:cubicBezTo>
                <a:cubicBezTo>
                  <a:pt x="55" y="51"/>
                  <a:pt x="66" y="56"/>
                  <a:pt x="75" y="62"/>
                </a:cubicBezTo>
                <a:cubicBezTo>
                  <a:pt x="68" y="53"/>
                  <a:pt x="61" y="43"/>
                  <a:pt x="55" y="35"/>
                </a:cubicBezTo>
                <a:cubicBezTo>
                  <a:pt x="42" y="19"/>
                  <a:pt x="15" y="1"/>
                  <a:pt x="4" y="0"/>
                </a:cubicBezTo>
                <a:cubicBezTo>
                  <a:pt x="2" y="0"/>
                  <a:pt x="1" y="0"/>
                  <a:pt x="1" y="1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076" name="Freeform 635"/>
          <p:cNvSpPr/>
          <p:nvPr/>
        </p:nvSpPr>
        <p:spPr bwMode="auto">
          <a:xfrm>
            <a:off x="6368194" y="1449273"/>
            <a:ext cx="102110" cy="84560"/>
          </a:xfrm>
          <a:custGeom>
            <a:avLst/>
            <a:gdLst>
              <a:gd name="T0" fmla="*/ 74 w 75"/>
              <a:gd name="T1" fmla="*/ 3 h 62"/>
              <a:gd name="T2" fmla="*/ 71 w 75"/>
              <a:gd name="T3" fmla="*/ 0 h 62"/>
              <a:gd name="T4" fmla="*/ 20 w 75"/>
              <a:gd name="T5" fmla="*/ 35 h 62"/>
              <a:gd name="T6" fmla="*/ 0 w 75"/>
              <a:gd name="T7" fmla="*/ 62 h 62"/>
              <a:gd name="T8" fmla="*/ 29 w 75"/>
              <a:gd name="T9" fmla="*/ 48 h 62"/>
              <a:gd name="T10" fmla="*/ 74 w 75"/>
              <a:gd name="T11" fmla="*/ 3 h 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75" h="62">
                <a:moveTo>
                  <a:pt x="74" y="3"/>
                </a:moveTo>
                <a:cubicBezTo>
                  <a:pt x="75" y="1"/>
                  <a:pt x="74" y="0"/>
                  <a:pt x="71" y="0"/>
                </a:cubicBezTo>
                <a:cubicBezTo>
                  <a:pt x="60" y="1"/>
                  <a:pt x="33" y="19"/>
                  <a:pt x="20" y="35"/>
                </a:cubicBezTo>
                <a:cubicBezTo>
                  <a:pt x="14" y="43"/>
                  <a:pt x="7" y="53"/>
                  <a:pt x="0" y="62"/>
                </a:cubicBezTo>
                <a:cubicBezTo>
                  <a:pt x="9" y="56"/>
                  <a:pt x="20" y="51"/>
                  <a:pt x="29" y="48"/>
                </a:cubicBezTo>
                <a:cubicBezTo>
                  <a:pt x="52" y="35"/>
                  <a:pt x="73" y="12"/>
                  <a:pt x="74" y="3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077" name="Freeform 636"/>
          <p:cNvSpPr/>
          <p:nvPr/>
        </p:nvSpPr>
        <p:spPr bwMode="auto">
          <a:xfrm>
            <a:off x="6052293" y="1540214"/>
            <a:ext cx="115671" cy="43876"/>
          </a:xfrm>
          <a:custGeom>
            <a:avLst/>
            <a:gdLst>
              <a:gd name="T0" fmla="*/ 3 w 85"/>
              <a:gd name="T1" fmla="*/ 5 h 32"/>
              <a:gd name="T2" fmla="*/ 1 w 85"/>
              <a:gd name="T3" fmla="*/ 7 h 32"/>
              <a:gd name="T4" fmla="*/ 2 w 85"/>
              <a:gd name="T5" fmla="*/ 10 h 32"/>
              <a:gd name="T6" fmla="*/ 63 w 85"/>
              <a:gd name="T7" fmla="*/ 32 h 32"/>
              <a:gd name="T8" fmla="*/ 73 w 85"/>
              <a:gd name="T9" fmla="*/ 26 h 32"/>
              <a:gd name="T10" fmla="*/ 85 w 85"/>
              <a:gd name="T11" fmla="*/ 22 h 32"/>
              <a:gd name="T12" fmla="*/ 64 w 85"/>
              <a:gd name="T13" fmla="*/ 12 h 32"/>
              <a:gd name="T14" fmla="*/ 3 w 85"/>
              <a:gd name="T15" fmla="*/ 5 h 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85" h="32">
                <a:moveTo>
                  <a:pt x="3" y="5"/>
                </a:moveTo>
                <a:cubicBezTo>
                  <a:pt x="1" y="6"/>
                  <a:pt x="1" y="7"/>
                  <a:pt x="1" y="7"/>
                </a:cubicBezTo>
                <a:cubicBezTo>
                  <a:pt x="0" y="8"/>
                  <a:pt x="1" y="10"/>
                  <a:pt x="2" y="10"/>
                </a:cubicBezTo>
                <a:cubicBezTo>
                  <a:pt x="8" y="19"/>
                  <a:pt x="38" y="30"/>
                  <a:pt x="63" y="32"/>
                </a:cubicBezTo>
                <a:cubicBezTo>
                  <a:pt x="66" y="29"/>
                  <a:pt x="69" y="27"/>
                  <a:pt x="73" y="26"/>
                </a:cubicBezTo>
                <a:cubicBezTo>
                  <a:pt x="77" y="24"/>
                  <a:pt x="81" y="23"/>
                  <a:pt x="85" y="22"/>
                </a:cubicBezTo>
                <a:cubicBezTo>
                  <a:pt x="79" y="19"/>
                  <a:pt x="71" y="16"/>
                  <a:pt x="64" y="12"/>
                </a:cubicBezTo>
                <a:cubicBezTo>
                  <a:pt x="42" y="5"/>
                  <a:pt x="12" y="0"/>
                  <a:pt x="3" y="5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078" name="Freeform 637"/>
          <p:cNvSpPr/>
          <p:nvPr/>
        </p:nvSpPr>
        <p:spPr bwMode="auto">
          <a:xfrm>
            <a:off x="6480674" y="1913550"/>
            <a:ext cx="58234" cy="106098"/>
          </a:xfrm>
          <a:custGeom>
            <a:avLst/>
            <a:gdLst>
              <a:gd name="T0" fmla="*/ 7 w 43"/>
              <a:gd name="T1" fmla="*/ 14 h 78"/>
              <a:gd name="T2" fmla="*/ 28 w 43"/>
              <a:gd name="T3" fmla="*/ 69 h 78"/>
              <a:gd name="T4" fmla="*/ 28 w 43"/>
              <a:gd name="T5" fmla="*/ 69 h 78"/>
              <a:gd name="T6" fmla="*/ 42 w 43"/>
              <a:gd name="T7" fmla="*/ 78 h 78"/>
              <a:gd name="T8" fmla="*/ 42 w 43"/>
              <a:gd name="T9" fmla="*/ 57 h 78"/>
              <a:gd name="T10" fmla="*/ 24 w 43"/>
              <a:gd name="T11" fmla="*/ 45 h 78"/>
              <a:gd name="T12" fmla="*/ 15 w 43"/>
              <a:gd name="T13" fmla="*/ 23 h 78"/>
              <a:gd name="T14" fmla="*/ 15 w 43"/>
              <a:gd name="T15" fmla="*/ 23 h 78"/>
              <a:gd name="T16" fmla="*/ 15 w 43"/>
              <a:gd name="T17" fmla="*/ 23 h 78"/>
              <a:gd name="T18" fmla="*/ 15 w 43"/>
              <a:gd name="T19" fmla="*/ 22 h 78"/>
              <a:gd name="T20" fmla="*/ 15 w 43"/>
              <a:gd name="T21" fmla="*/ 22 h 78"/>
              <a:gd name="T22" fmla="*/ 25 w 43"/>
              <a:gd name="T23" fmla="*/ 11 h 78"/>
              <a:gd name="T24" fmla="*/ 35 w 43"/>
              <a:gd name="T25" fmla="*/ 16 h 78"/>
              <a:gd name="T26" fmla="*/ 34 w 43"/>
              <a:gd name="T27" fmla="*/ 19 h 78"/>
              <a:gd name="T28" fmla="*/ 31 w 43"/>
              <a:gd name="T29" fmla="*/ 17 h 78"/>
              <a:gd name="T30" fmla="*/ 25 w 43"/>
              <a:gd name="T31" fmla="*/ 15 h 78"/>
              <a:gd name="T32" fmla="*/ 20 w 43"/>
              <a:gd name="T33" fmla="*/ 23 h 78"/>
              <a:gd name="T34" fmla="*/ 22 w 43"/>
              <a:gd name="T35" fmla="*/ 29 h 78"/>
              <a:gd name="T36" fmla="*/ 30 w 43"/>
              <a:gd name="T37" fmla="*/ 32 h 78"/>
              <a:gd name="T38" fmla="*/ 42 w 43"/>
              <a:gd name="T39" fmla="*/ 20 h 78"/>
              <a:gd name="T40" fmla="*/ 30 w 43"/>
              <a:gd name="T41" fmla="*/ 3 h 78"/>
              <a:gd name="T42" fmla="*/ 7 w 43"/>
              <a:gd name="T43" fmla="*/ 14 h 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43" h="78">
                <a:moveTo>
                  <a:pt x="7" y="14"/>
                </a:moveTo>
                <a:cubicBezTo>
                  <a:pt x="0" y="29"/>
                  <a:pt x="4" y="52"/>
                  <a:pt x="28" y="69"/>
                </a:cubicBezTo>
                <a:cubicBezTo>
                  <a:pt x="28" y="69"/>
                  <a:pt x="28" y="69"/>
                  <a:pt x="28" y="69"/>
                </a:cubicBezTo>
                <a:cubicBezTo>
                  <a:pt x="33" y="72"/>
                  <a:pt x="38" y="75"/>
                  <a:pt x="42" y="78"/>
                </a:cubicBezTo>
                <a:cubicBezTo>
                  <a:pt x="40" y="71"/>
                  <a:pt x="40" y="63"/>
                  <a:pt x="42" y="57"/>
                </a:cubicBezTo>
                <a:cubicBezTo>
                  <a:pt x="35" y="54"/>
                  <a:pt x="29" y="50"/>
                  <a:pt x="24" y="45"/>
                </a:cubicBezTo>
                <a:cubicBezTo>
                  <a:pt x="18" y="39"/>
                  <a:pt x="15" y="31"/>
                  <a:pt x="15" y="23"/>
                </a:cubicBezTo>
                <a:cubicBezTo>
                  <a:pt x="15" y="23"/>
                  <a:pt x="15" y="23"/>
                  <a:pt x="15" y="23"/>
                </a:cubicBezTo>
                <a:cubicBezTo>
                  <a:pt x="15" y="23"/>
                  <a:pt x="15" y="23"/>
                  <a:pt x="15" y="23"/>
                </a:cubicBezTo>
                <a:cubicBezTo>
                  <a:pt x="15" y="22"/>
                  <a:pt x="15" y="22"/>
                  <a:pt x="15" y="22"/>
                </a:cubicBezTo>
                <a:cubicBezTo>
                  <a:pt x="15" y="22"/>
                  <a:pt x="15" y="22"/>
                  <a:pt x="15" y="22"/>
                </a:cubicBezTo>
                <a:cubicBezTo>
                  <a:pt x="16" y="15"/>
                  <a:pt x="20" y="12"/>
                  <a:pt x="25" y="11"/>
                </a:cubicBezTo>
                <a:cubicBezTo>
                  <a:pt x="29" y="10"/>
                  <a:pt x="34" y="12"/>
                  <a:pt x="35" y="16"/>
                </a:cubicBezTo>
                <a:cubicBezTo>
                  <a:pt x="36" y="17"/>
                  <a:pt x="35" y="18"/>
                  <a:pt x="34" y="19"/>
                </a:cubicBezTo>
                <a:cubicBezTo>
                  <a:pt x="33" y="19"/>
                  <a:pt x="32" y="18"/>
                  <a:pt x="31" y="17"/>
                </a:cubicBezTo>
                <a:cubicBezTo>
                  <a:pt x="31" y="16"/>
                  <a:pt x="28" y="15"/>
                  <a:pt x="25" y="15"/>
                </a:cubicBezTo>
                <a:cubicBezTo>
                  <a:pt x="23" y="16"/>
                  <a:pt x="20" y="17"/>
                  <a:pt x="20" y="23"/>
                </a:cubicBezTo>
                <a:cubicBezTo>
                  <a:pt x="20" y="25"/>
                  <a:pt x="21" y="27"/>
                  <a:pt x="22" y="29"/>
                </a:cubicBezTo>
                <a:cubicBezTo>
                  <a:pt x="24" y="31"/>
                  <a:pt x="27" y="32"/>
                  <a:pt x="30" y="32"/>
                </a:cubicBezTo>
                <a:cubicBezTo>
                  <a:pt x="38" y="31"/>
                  <a:pt x="41" y="25"/>
                  <a:pt x="42" y="20"/>
                </a:cubicBezTo>
                <a:cubicBezTo>
                  <a:pt x="43" y="13"/>
                  <a:pt x="39" y="5"/>
                  <a:pt x="30" y="3"/>
                </a:cubicBezTo>
                <a:cubicBezTo>
                  <a:pt x="20" y="0"/>
                  <a:pt x="12" y="5"/>
                  <a:pt x="7" y="14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079" name="Freeform 638"/>
          <p:cNvSpPr/>
          <p:nvPr/>
        </p:nvSpPr>
        <p:spPr bwMode="auto">
          <a:xfrm>
            <a:off x="6011609" y="1913550"/>
            <a:ext cx="56639" cy="106098"/>
          </a:xfrm>
          <a:custGeom>
            <a:avLst/>
            <a:gdLst>
              <a:gd name="T0" fmla="*/ 12 w 42"/>
              <a:gd name="T1" fmla="*/ 3 h 78"/>
              <a:gd name="T2" fmla="*/ 0 w 42"/>
              <a:gd name="T3" fmla="*/ 20 h 78"/>
              <a:gd name="T4" fmla="*/ 12 w 42"/>
              <a:gd name="T5" fmla="*/ 32 h 78"/>
              <a:gd name="T6" fmla="*/ 20 w 42"/>
              <a:gd name="T7" fmla="*/ 29 h 78"/>
              <a:gd name="T8" fmla="*/ 22 w 42"/>
              <a:gd name="T9" fmla="*/ 23 h 78"/>
              <a:gd name="T10" fmla="*/ 17 w 42"/>
              <a:gd name="T11" fmla="*/ 15 h 78"/>
              <a:gd name="T12" fmla="*/ 11 w 42"/>
              <a:gd name="T13" fmla="*/ 17 h 78"/>
              <a:gd name="T14" fmla="*/ 8 w 42"/>
              <a:gd name="T15" fmla="*/ 19 h 78"/>
              <a:gd name="T16" fmla="*/ 7 w 42"/>
              <a:gd name="T17" fmla="*/ 16 h 78"/>
              <a:gd name="T18" fmla="*/ 17 w 42"/>
              <a:gd name="T19" fmla="*/ 11 h 78"/>
              <a:gd name="T20" fmla="*/ 27 w 42"/>
              <a:gd name="T21" fmla="*/ 22 h 78"/>
              <a:gd name="T22" fmla="*/ 27 w 42"/>
              <a:gd name="T23" fmla="*/ 22 h 78"/>
              <a:gd name="T24" fmla="*/ 27 w 42"/>
              <a:gd name="T25" fmla="*/ 23 h 78"/>
              <a:gd name="T26" fmla="*/ 27 w 42"/>
              <a:gd name="T27" fmla="*/ 23 h 78"/>
              <a:gd name="T28" fmla="*/ 27 w 42"/>
              <a:gd name="T29" fmla="*/ 23 h 78"/>
              <a:gd name="T30" fmla="*/ 0 w 42"/>
              <a:gd name="T31" fmla="*/ 57 h 78"/>
              <a:gd name="T32" fmla="*/ 0 w 42"/>
              <a:gd name="T33" fmla="*/ 78 h 78"/>
              <a:gd name="T34" fmla="*/ 14 w 42"/>
              <a:gd name="T35" fmla="*/ 69 h 78"/>
              <a:gd name="T36" fmla="*/ 14 w 42"/>
              <a:gd name="T37" fmla="*/ 69 h 78"/>
              <a:gd name="T38" fmla="*/ 35 w 42"/>
              <a:gd name="T39" fmla="*/ 14 h 78"/>
              <a:gd name="T40" fmla="*/ 12 w 42"/>
              <a:gd name="T41" fmla="*/ 3 h 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42" h="78">
                <a:moveTo>
                  <a:pt x="12" y="3"/>
                </a:moveTo>
                <a:cubicBezTo>
                  <a:pt x="3" y="5"/>
                  <a:pt x="0" y="13"/>
                  <a:pt x="0" y="20"/>
                </a:cubicBezTo>
                <a:cubicBezTo>
                  <a:pt x="1" y="25"/>
                  <a:pt x="4" y="31"/>
                  <a:pt x="12" y="32"/>
                </a:cubicBezTo>
                <a:cubicBezTo>
                  <a:pt x="15" y="32"/>
                  <a:pt x="18" y="31"/>
                  <a:pt x="20" y="29"/>
                </a:cubicBezTo>
                <a:cubicBezTo>
                  <a:pt x="21" y="27"/>
                  <a:pt x="22" y="25"/>
                  <a:pt x="22" y="23"/>
                </a:cubicBezTo>
                <a:cubicBezTo>
                  <a:pt x="22" y="17"/>
                  <a:pt x="19" y="16"/>
                  <a:pt x="17" y="15"/>
                </a:cubicBezTo>
                <a:cubicBezTo>
                  <a:pt x="14" y="15"/>
                  <a:pt x="11" y="16"/>
                  <a:pt x="11" y="17"/>
                </a:cubicBezTo>
                <a:cubicBezTo>
                  <a:pt x="10" y="18"/>
                  <a:pt x="9" y="19"/>
                  <a:pt x="8" y="19"/>
                </a:cubicBezTo>
                <a:cubicBezTo>
                  <a:pt x="7" y="18"/>
                  <a:pt x="6" y="17"/>
                  <a:pt x="7" y="16"/>
                </a:cubicBezTo>
                <a:cubicBezTo>
                  <a:pt x="8" y="12"/>
                  <a:pt x="13" y="10"/>
                  <a:pt x="17" y="11"/>
                </a:cubicBezTo>
                <a:cubicBezTo>
                  <a:pt x="22" y="12"/>
                  <a:pt x="26" y="15"/>
                  <a:pt x="27" y="22"/>
                </a:cubicBezTo>
                <a:cubicBezTo>
                  <a:pt x="27" y="22"/>
                  <a:pt x="27" y="22"/>
                  <a:pt x="27" y="22"/>
                </a:cubicBezTo>
                <a:cubicBezTo>
                  <a:pt x="27" y="22"/>
                  <a:pt x="27" y="23"/>
                  <a:pt x="27" y="23"/>
                </a:cubicBezTo>
                <a:cubicBezTo>
                  <a:pt x="27" y="23"/>
                  <a:pt x="27" y="23"/>
                  <a:pt x="27" y="23"/>
                </a:cubicBezTo>
                <a:cubicBezTo>
                  <a:pt x="27" y="23"/>
                  <a:pt x="27" y="23"/>
                  <a:pt x="27" y="23"/>
                </a:cubicBezTo>
                <a:cubicBezTo>
                  <a:pt x="28" y="36"/>
                  <a:pt x="18" y="49"/>
                  <a:pt x="0" y="57"/>
                </a:cubicBezTo>
                <a:cubicBezTo>
                  <a:pt x="2" y="63"/>
                  <a:pt x="2" y="71"/>
                  <a:pt x="0" y="78"/>
                </a:cubicBezTo>
                <a:cubicBezTo>
                  <a:pt x="4" y="75"/>
                  <a:pt x="9" y="72"/>
                  <a:pt x="14" y="69"/>
                </a:cubicBezTo>
                <a:cubicBezTo>
                  <a:pt x="14" y="69"/>
                  <a:pt x="14" y="69"/>
                  <a:pt x="14" y="69"/>
                </a:cubicBezTo>
                <a:cubicBezTo>
                  <a:pt x="38" y="52"/>
                  <a:pt x="42" y="29"/>
                  <a:pt x="35" y="14"/>
                </a:cubicBezTo>
                <a:cubicBezTo>
                  <a:pt x="30" y="5"/>
                  <a:pt x="22" y="0"/>
                  <a:pt x="12" y="3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080" name="Freeform 644"/>
          <p:cNvSpPr/>
          <p:nvPr/>
        </p:nvSpPr>
        <p:spPr bwMode="auto">
          <a:xfrm>
            <a:off x="5949386" y="1647907"/>
            <a:ext cx="60628" cy="37493"/>
          </a:xfrm>
          <a:custGeom>
            <a:avLst/>
            <a:gdLst>
              <a:gd name="T0" fmla="*/ 0 w 45"/>
              <a:gd name="T1" fmla="*/ 22 h 28"/>
              <a:gd name="T2" fmla="*/ 10 w 45"/>
              <a:gd name="T3" fmla="*/ 28 h 28"/>
              <a:gd name="T4" fmla="*/ 21 w 45"/>
              <a:gd name="T5" fmla="*/ 18 h 28"/>
              <a:gd name="T6" fmla="*/ 44 w 45"/>
              <a:gd name="T7" fmla="*/ 15 h 28"/>
              <a:gd name="T8" fmla="*/ 45 w 45"/>
              <a:gd name="T9" fmla="*/ 3 h 28"/>
              <a:gd name="T10" fmla="*/ 0 w 45"/>
              <a:gd name="T11" fmla="*/ 22 h 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45" h="28">
                <a:moveTo>
                  <a:pt x="0" y="22"/>
                </a:moveTo>
                <a:cubicBezTo>
                  <a:pt x="4" y="24"/>
                  <a:pt x="7" y="26"/>
                  <a:pt x="10" y="28"/>
                </a:cubicBezTo>
                <a:cubicBezTo>
                  <a:pt x="12" y="24"/>
                  <a:pt x="16" y="21"/>
                  <a:pt x="21" y="18"/>
                </a:cubicBezTo>
                <a:cubicBezTo>
                  <a:pt x="29" y="14"/>
                  <a:pt x="37" y="13"/>
                  <a:pt x="44" y="15"/>
                </a:cubicBezTo>
                <a:cubicBezTo>
                  <a:pt x="44" y="11"/>
                  <a:pt x="44" y="7"/>
                  <a:pt x="45" y="3"/>
                </a:cubicBezTo>
                <a:cubicBezTo>
                  <a:pt x="25" y="0"/>
                  <a:pt x="10" y="6"/>
                  <a:pt x="0" y="22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081" name="Freeform 645"/>
          <p:cNvSpPr/>
          <p:nvPr/>
        </p:nvSpPr>
        <p:spPr bwMode="auto">
          <a:xfrm>
            <a:off x="6538909" y="1647907"/>
            <a:ext cx="61425" cy="37493"/>
          </a:xfrm>
          <a:custGeom>
            <a:avLst/>
            <a:gdLst>
              <a:gd name="T0" fmla="*/ 0 w 45"/>
              <a:gd name="T1" fmla="*/ 3 h 28"/>
              <a:gd name="T2" fmla="*/ 1 w 45"/>
              <a:gd name="T3" fmla="*/ 15 h 28"/>
              <a:gd name="T4" fmla="*/ 24 w 45"/>
              <a:gd name="T5" fmla="*/ 18 h 28"/>
              <a:gd name="T6" fmla="*/ 35 w 45"/>
              <a:gd name="T7" fmla="*/ 28 h 28"/>
              <a:gd name="T8" fmla="*/ 45 w 45"/>
              <a:gd name="T9" fmla="*/ 22 h 28"/>
              <a:gd name="T10" fmla="*/ 0 w 45"/>
              <a:gd name="T11" fmla="*/ 3 h 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45" h="28">
                <a:moveTo>
                  <a:pt x="0" y="3"/>
                </a:moveTo>
                <a:cubicBezTo>
                  <a:pt x="1" y="7"/>
                  <a:pt x="1" y="11"/>
                  <a:pt x="1" y="15"/>
                </a:cubicBezTo>
                <a:cubicBezTo>
                  <a:pt x="8" y="13"/>
                  <a:pt x="16" y="14"/>
                  <a:pt x="24" y="18"/>
                </a:cubicBezTo>
                <a:cubicBezTo>
                  <a:pt x="29" y="21"/>
                  <a:pt x="33" y="24"/>
                  <a:pt x="35" y="28"/>
                </a:cubicBezTo>
                <a:cubicBezTo>
                  <a:pt x="38" y="26"/>
                  <a:pt x="41" y="24"/>
                  <a:pt x="45" y="22"/>
                </a:cubicBezTo>
                <a:cubicBezTo>
                  <a:pt x="35" y="6"/>
                  <a:pt x="20" y="0"/>
                  <a:pt x="0" y="3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082" name="Freeform 652"/>
          <p:cNvSpPr/>
          <p:nvPr/>
        </p:nvSpPr>
        <p:spPr bwMode="auto">
          <a:xfrm>
            <a:off x="5792232" y="2070703"/>
            <a:ext cx="199433" cy="287980"/>
          </a:xfrm>
          <a:custGeom>
            <a:avLst/>
            <a:gdLst>
              <a:gd name="T0" fmla="*/ 16 w 147"/>
              <a:gd name="T1" fmla="*/ 54 h 212"/>
              <a:gd name="T2" fmla="*/ 59 w 147"/>
              <a:gd name="T3" fmla="*/ 212 h 212"/>
              <a:gd name="T4" fmla="*/ 76 w 147"/>
              <a:gd name="T5" fmla="*/ 210 h 212"/>
              <a:gd name="T6" fmla="*/ 88 w 147"/>
              <a:gd name="T7" fmla="*/ 183 h 212"/>
              <a:gd name="T8" fmla="*/ 34 w 147"/>
              <a:gd name="T9" fmla="*/ 96 h 212"/>
              <a:gd name="T10" fmla="*/ 55 w 147"/>
              <a:gd name="T11" fmla="*/ 36 h 212"/>
              <a:gd name="T12" fmla="*/ 103 w 147"/>
              <a:gd name="T13" fmla="*/ 23 h 212"/>
              <a:gd name="T14" fmla="*/ 128 w 147"/>
              <a:gd name="T15" fmla="*/ 58 h 212"/>
              <a:gd name="T16" fmla="*/ 127 w 147"/>
              <a:gd name="T17" fmla="*/ 61 h 212"/>
              <a:gd name="T18" fmla="*/ 124 w 147"/>
              <a:gd name="T19" fmla="*/ 60 h 212"/>
              <a:gd name="T20" fmla="*/ 104 w 147"/>
              <a:gd name="T21" fmla="*/ 46 h 212"/>
              <a:gd name="T22" fmla="*/ 83 w 147"/>
              <a:gd name="T23" fmla="*/ 66 h 212"/>
              <a:gd name="T24" fmla="*/ 89 w 147"/>
              <a:gd name="T25" fmla="*/ 90 h 212"/>
              <a:gd name="T26" fmla="*/ 115 w 147"/>
              <a:gd name="T27" fmla="*/ 99 h 212"/>
              <a:gd name="T28" fmla="*/ 141 w 147"/>
              <a:gd name="T29" fmla="*/ 81 h 212"/>
              <a:gd name="T30" fmla="*/ 140 w 147"/>
              <a:gd name="T31" fmla="*/ 35 h 212"/>
              <a:gd name="T32" fmla="*/ 83 w 147"/>
              <a:gd name="T33" fmla="*/ 1 h 212"/>
              <a:gd name="T34" fmla="*/ 16 w 147"/>
              <a:gd name="T35" fmla="*/ 54 h 2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47" h="212">
                <a:moveTo>
                  <a:pt x="16" y="54"/>
                </a:moveTo>
                <a:cubicBezTo>
                  <a:pt x="0" y="96"/>
                  <a:pt x="7" y="161"/>
                  <a:pt x="59" y="212"/>
                </a:cubicBezTo>
                <a:cubicBezTo>
                  <a:pt x="67" y="210"/>
                  <a:pt x="73" y="210"/>
                  <a:pt x="76" y="210"/>
                </a:cubicBezTo>
                <a:cubicBezTo>
                  <a:pt x="77" y="205"/>
                  <a:pt x="79" y="195"/>
                  <a:pt x="88" y="183"/>
                </a:cubicBezTo>
                <a:cubicBezTo>
                  <a:pt x="55" y="158"/>
                  <a:pt x="36" y="127"/>
                  <a:pt x="34" y="96"/>
                </a:cubicBezTo>
                <a:cubicBezTo>
                  <a:pt x="32" y="73"/>
                  <a:pt x="39" y="52"/>
                  <a:pt x="55" y="36"/>
                </a:cubicBezTo>
                <a:cubicBezTo>
                  <a:pt x="68" y="23"/>
                  <a:pt x="87" y="18"/>
                  <a:pt x="103" y="23"/>
                </a:cubicBezTo>
                <a:cubicBezTo>
                  <a:pt x="117" y="29"/>
                  <a:pt x="127" y="42"/>
                  <a:pt x="128" y="58"/>
                </a:cubicBezTo>
                <a:cubicBezTo>
                  <a:pt x="128" y="59"/>
                  <a:pt x="128" y="60"/>
                  <a:pt x="127" y="61"/>
                </a:cubicBezTo>
                <a:cubicBezTo>
                  <a:pt x="125" y="61"/>
                  <a:pt x="124" y="60"/>
                  <a:pt x="124" y="60"/>
                </a:cubicBezTo>
                <a:cubicBezTo>
                  <a:pt x="119" y="50"/>
                  <a:pt x="112" y="45"/>
                  <a:pt x="104" y="46"/>
                </a:cubicBezTo>
                <a:cubicBezTo>
                  <a:pt x="94" y="47"/>
                  <a:pt x="86" y="55"/>
                  <a:pt x="83" y="66"/>
                </a:cubicBezTo>
                <a:cubicBezTo>
                  <a:pt x="81" y="74"/>
                  <a:pt x="83" y="83"/>
                  <a:pt x="89" y="90"/>
                </a:cubicBezTo>
                <a:cubicBezTo>
                  <a:pt x="96" y="97"/>
                  <a:pt x="106" y="101"/>
                  <a:pt x="115" y="99"/>
                </a:cubicBezTo>
                <a:cubicBezTo>
                  <a:pt x="126" y="97"/>
                  <a:pt x="135" y="91"/>
                  <a:pt x="141" y="81"/>
                </a:cubicBezTo>
                <a:cubicBezTo>
                  <a:pt x="147" y="69"/>
                  <a:pt x="147" y="52"/>
                  <a:pt x="140" y="35"/>
                </a:cubicBezTo>
                <a:cubicBezTo>
                  <a:pt x="132" y="19"/>
                  <a:pt x="113" y="0"/>
                  <a:pt x="83" y="1"/>
                </a:cubicBezTo>
                <a:cubicBezTo>
                  <a:pt x="53" y="2"/>
                  <a:pt x="28" y="22"/>
                  <a:pt x="16" y="54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083" name="Freeform 653"/>
          <p:cNvSpPr/>
          <p:nvPr/>
        </p:nvSpPr>
        <p:spPr bwMode="auto">
          <a:xfrm>
            <a:off x="5476332" y="2232642"/>
            <a:ext cx="176299" cy="114873"/>
          </a:xfrm>
          <a:custGeom>
            <a:avLst/>
            <a:gdLst>
              <a:gd name="T0" fmla="*/ 8 w 130"/>
              <a:gd name="T1" fmla="*/ 33 h 85"/>
              <a:gd name="T2" fmla="*/ 28 w 130"/>
              <a:gd name="T3" fmla="*/ 80 h 85"/>
              <a:gd name="T4" fmla="*/ 61 w 130"/>
              <a:gd name="T5" fmla="*/ 69 h 85"/>
              <a:gd name="T6" fmla="*/ 60 w 130"/>
              <a:gd name="T7" fmla="*/ 53 h 85"/>
              <a:gd name="T8" fmla="*/ 48 w 130"/>
              <a:gd name="T9" fmla="*/ 46 h 85"/>
              <a:gd name="T10" fmla="*/ 39 w 130"/>
              <a:gd name="T11" fmla="*/ 54 h 85"/>
              <a:gd name="T12" fmla="*/ 40 w 130"/>
              <a:gd name="T13" fmla="*/ 63 h 85"/>
              <a:gd name="T14" fmla="*/ 49 w 130"/>
              <a:gd name="T15" fmla="*/ 66 h 85"/>
              <a:gd name="T16" fmla="*/ 51 w 130"/>
              <a:gd name="T17" fmla="*/ 67 h 85"/>
              <a:gd name="T18" fmla="*/ 51 w 130"/>
              <a:gd name="T19" fmla="*/ 69 h 85"/>
              <a:gd name="T20" fmla="*/ 28 w 130"/>
              <a:gd name="T21" fmla="*/ 72 h 85"/>
              <a:gd name="T22" fmla="*/ 15 w 130"/>
              <a:gd name="T23" fmla="*/ 41 h 85"/>
              <a:gd name="T24" fmla="*/ 41 w 130"/>
              <a:gd name="T25" fmla="*/ 18 h 85"/>
              <a:gd name="T26" fmla="*/ 87 w 130"/>
              <a:gd name="T27" fmla="*/ 43 h 85"/>
              <a:gd name="T28" fmla="*/ 130 w 130"/>
              <a:gd name="T29" fmla="*/ 53 h 85"/>
              <a:gd name="T30" fmla="*/ 85 w 130"/>
              <a:gd name="T31" fmla="*/ 15 h 85"/>
              <a:gd name="T32" fmla="*/ 85 w 130"/>
              <a:gd name="T33" fmla="*/ 15 h 85"/>
              <a:gd name="T34" fmla="*/ 37 w 130"/>
              <a:gd name="T35" fmla="*/ 5 h 85"/>
              <a:gd name="T36" fmla="*/ 8 w 130"/>
              <a:gd name="T37" fmla="*/ 33 h 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30" h="85">
                <a:moveTo>
                  <a:pt x="8" y="33"/>
                </a:moveTo>
                <a:cubicBezTo>
                  <a:pt x="0" y="56"/>
                  <a:pt x="13" y="74"/>
                  <a:pt x="28" y="80"/>
                </a:cubicBezTo>
                <a:cubicBezTo>
                  <a:pt x="39" y="85"/>
                  <a:pt x="54" y="83"/>
                  <a:pt x="61" y="69"/>
                </a:cubicBezTo>
                <a:cubicBezTo>
                  <a:pt x="65" y="61"/>
                  <a:pt x="62" y="55"/>
                  <a:pt x="60" y="53"/>
                </a:cubicBezTo>
                <a:cubicBezTo>
                  <a:pt x="57" y="48"/>
                  <a:pt x="53" y="46"/>
                  <a:pt x="48" y="46"/>
                </a:cubicBezTo>
                <a:cubicBezTo>
                  <a:pt x="44" y="47"/>
                  <a:pt x="41" y="49"/>
                  <a:pt x="39" y="54"/>
                </a:cubicBezTo>
                <a:cubicBezTo>
                  <a:pt x="38" y="57"/>
                  <a:pt x="38" y="61"/>
                  <a:pt x="40" y="63"/>
                </a:cubicBezTo>
                <a:cubicBezTo>
                  <a:pt x="42" y="66"/>
                  <a:pt x="46" y="67"/>
                  <a:pt x="49" y="66"/>
                </a:cubicBezTo>
                <a:cubicBezTo>
                  <a:pt x="50" y="66"/>
                  <a:pt x="51" y="66"/>
                  <a:pt x="51" y="67"/>
                </a:cubicBezTo>
                <a:cubicBezTo>
                  <a:pt x="52" y="67"/>
                  <a:pt x="52" y="69"/>
                  <a:pt x="51" y="69"/>
                </a:cubicBezTo>
                <a:cubicBezTo>
                  <a:pt x="46" y="76"/>
                  <a:pt x="37" y="77"/>
                  <a:pt x="28" y="72"/>
                </a:cubicBezTo>
                <a:cubicBezTo>
                  <a:pt x="19" y="67"/>
                  <a:pt x="11" y="54"/>
                  <a:pt x="15" y="41"/>
                </a:cubicBezTo>
                <a:cubicBezTo>
                  <a:pt x="19" y="28"/>
                  <a:pt x="29" y="20"/>
                  <a:pt x="41" y="18"/>
                </a:cubicBezTo>
                <a:cubicBezTo>
                  <a:pt x="57" y="16"/>
                  <a:pt x="75" y="26"/>
                  <a:pt x="87" y="43"/>
                </a:cubicBezTo>
                <a:cubicBezTo>
                  <a:pt x="99" y="45"/>
                  <a:pt x="115" y="48"/>
                  <a:pt x="130" y="53"/>
                </a:cubicBezTo>
                <a:cubicBezTo>
                  <a:pt x="114" y="40"/>
                  <a:pt x="99" y="27"/>
                  <a:pt x="85" y="15"/>
                </a:cubicBezTo>
                <a:cubicBezTo>
                  <a:pt x="85" y="15"/>
                  <a:pt x="85" y="15"/>
                  <a:pt x="85" y="15"/>
                </a:cubicBezTo>
                <a:cubicBezTo>
                  <a:pt x="70" y="4"/>
                  <a:pt x="52" y="0"/>
                  <a:pt x="37" y="5"/>
                </a:cubicBezTo>
                <a:cubicBezTo>
                  <a:pt x="23" y="9"/>
                  <a:pt x="13" y="19"/>
                  <a:pt x="8" y="33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084" name="Freeform 654"/>
          <p:cNvSpPr/>
          <p:nvPr/>
        </p:nvSpPr>
        <p:spPr bwMode="auto">
          <a:xfrm>
            <a:off x="5690124" y="2018053"/>
            <a:ext cx="115671" cy="174703"/>
          </a:xfrm>
          <a:custGeom>
            <a:avLst/>
            <a:gdLst>
              <a:gd name="T0" fmla="*/ 33 w 85"/>
              <a:gd name="T1" fmla="*/ 8 h 129"/>
              <a:gd name="T2" fmla="*/ 5 w 85"/>
              <a:gd name="T3" fmla="*/ 37 h 129"/>
              <a:gd name="T4" fmla="*/ 15 w 85"/>
              <a:gd name="T5" fmla="*/ 85 h 129"/>
              <a:gd name="T6" fmla="*/ 15 w 85"/>
              <a:gd name="T7" fmla="*/ 85 h 129"/>
              <a:gd name="T8" fmla="*/ 53 w 85"/>
              <a:gd name="T9" fmla="*/ 129 h 129"/>
              <a:gd name="T10" fmla="*/ 43 w 85"/>
              <a:gd name="T11" fmla="*/ 87 h 129"/>
              <a:gd name="T12" fmla="*/ 18 w 85"/>
              <a:gd name="T13" fmla="*/ 41 h 129"/>
              <a:gd name="T14" fmla="*/ 41 w 85"/>
              <a:gd name="T15" fmla="*/ 15 h 129"/>
              <a:gd name="T16" fmla="*/ 72 w 85"/>
              <a:gd name="T17" fmla="*/ 28 h 129"/>
              <a:gd name="T18" fmla="*/ 69 w 85"/>
              <a:gd name="T19" fmla="*/ 51 h 129"/>
              <a:gd name="T20" fmla="*/ 67 w 85"/>
              <a:gd name="T21" fmla="*/ 51 h 129"/>
              <a:gd name="T22" fmla="*/ 66 w 85"/>
              <a:gd name="T23" fmla="*/ 49 h 129"/>
              <a:gd name="T24" fmla="*/ 63 w 85"/>
              <a:gd name="T25" fmla="*/ 40 h 129"/>
              <a:gd name="T26" fmla="*/ 54 w 85"/>
              <a:gd name="T27" fmla="*/ 39 h 129"/>
              <a:gd name="T28" fmla="*/ 46 w 85"/>
              <a:gd name="T29" fmla="*/ 48 h 129"/>
              <a:gd name="T30" fmla="*/ 53 w 85"/>
              <a:gd name="T31" fmla="*/ 60 h 129"/>
              <a:gd name="T32" fmla="*/ 69 w 85"/>
              <a:gd name="T33" fmla="*/ 61 h 129"/>
              <a:gd name="T34" fmla="*/ 80 w 85"/>
              <a:gd name="T35" fmla="*/ 28 h 129"/>
              <a:gd name="T36" fmla="*/ 33 w 85"/>
              <a:gd name="T37" fmla="*/ 8 h 1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85" h="129">
                <a:moveTo>
                  <a:pt x="33" y="8"/>
                </a:moveTo>
                <a:cubicBezTo>
                  <a:pt x="19" y="13"/>
                  <a:pt x="9" y="23"/>
                  <a:pt x="5" y="37"/>
                </a:cubicBezTo>
                <a:cubicBezTo>
                  <a:pt x="0" y="52"/>
                  <a:pt x="4" y="70"/>
                  <a:pt x="15" y="85"/>
                </a:cubicBezTo>
                <a:cubicBezTo>
                  <a:pt x="15" y="85"/>
                  <a:pt x="15" y="85"/>
                  <a:pt x="15" y="85"/>
                </a:cubicBezTo>
                <a:cubicBezTo>
                  <a:pt x="27" y="98"/>
                  <a:pt x="40" y="114"/>
                  <a:pt x="53" y="129"/>
                </a:cubicBezTo>
                <a:cubicBezTo>
                  <a:pt x="48" y="115"/>
                  <a:pt x="45" y="99"/>
                  <a:pt x="43" y="87"/>
                </a:cubicBezTo>
                <a:cubicBezTo>
                  <a:pt x="26" y="75"/>
                  <a:pt x="16" y="57"/>
                  <a:pt x="18" y="41"/>
                </a:cubicBezTo>
                <a:cubicBezTo>
                  <a:pt x="20" y="29"/>
                  <a:pt x="28" y="19"/>
                  <a:pt x="41" y="15"/>
                </a:cubicBezTo>
                <a:cubicBezTo>
                  <a:pt x="54" y="10"/>
                  <a:pt x="67" y="18"/>
                  <a:pt x="72" y="28"/>
                </a:cubicBezTo>
                <a:cubicBezTo>
                  <a:pt x="77" y="37"/>
                  <a:pt x="76" y="46"/>
                  <a:pt x="69" y="51"/>
                </a:cubicBezTo>
                <a:cubicBezTo>
                  <a:pt x="69" y="52"/>
                  <a:pt x="68" y="52"/>
                  <a:pt x="67" y="51"/>
                </a:cubicBezTo>
                <a:cubicBezTo>
                  <a:pt x="66" y="51"/>
                  <a:pt x="66" y="50"/>
                  <a:pt x="66" y="49"/>
                </a:cubicBezTo>
                <a:cubicBezTo>
                  <a:pt x="67" y="46"/>
                  <a:pt x="66" y="42"/>
                  <a:pt x="63" y="40"/>
                </a:cubicBezTo>
                <a:cubicBezTo>
                  <a:pt x="61" y="38"/>
                  <a:pt x="57" y="37"/>
                  <a:pt x="54" y="39"/>
                </a:cubicBezTo>
                <a:cubicBezTo>
                  <a:pt x="49" y="41"/>
                  <a:pt x="47" y="44"/>
                  <a:pt x="46" y="48"/>
                </a:cubicBezTo>
                <a:cubicBezTo>
                  <a:pt x="46" y="53"/>
                  <a:pt x="48" y="57"/>
                  <a:pt x="53" y="60"/>
                </a:cubicBezTo>
                <a:cubicBezTo>
                  <a:pt x="55" y="62"/>
                  <a:pt x="61" y="65"/>
                  <a:pt x="69" y="61"/>
                </a:cubicBezTo>
                <a:cubicBezTo>
                  <a:pt x="83" y="54"/>
                  <a:pt x="85" y="39"/>
                  <a:pt x="80" y="28"/>
                </a:cubicBezTo>
                <a:cubicBezTo>
                  <a:pt x="74" y="13"/>
                  <a:pt x="56" y="0"/>
                  <a:pt x="33" y="8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085" name="Freeform 662"/>
          <p:cNvSpPr/>
          <p:nvPr/>
        </p:nvSpPr>
        <p:spPr bwMode="auto">
          <a:xfrm>
            <a:off x="5738785" y="1675827"/>
            <a:ext cx="67807" cy="70998"/>
          </a:xfrm>
          <a:custGeom>
            <a:avLst/>
            <a:gdLst>
              <a:gd name="T0" fmla="*/ 18 w 50"/>
              <a:gd name="T1" fmla="*/ 45 h 52"/>
              <a:gd name="T2" fmla="*/ 40 w 50"/>
              <a:gd name="T3" fmla="*/ 52 h 52"/>
              <a:gd name="T4" fmla="*/ 45 w 50"/>
              <a:gd name="T5" fmla="*/ 33 h 52"/>
              <a:gd name="T6" fmla="*/ 50 w 50"/>
              <a:gd name="T7" fmla="*/ 20 h 52"/>
              <a:gd name="T8" fmla="*/ 26 w 50"/>
              <a:gd name="T9" fmla="*/ 5 h 52"/>
              <a:gd name="T10" fmla="*/ 8 w 50"/>
              <a:gd name="T11" fmla="*/ 0 h 52"/>
              <a:gd name="T12" fmla="*/ 5 w 50"/>
              <a:gd name="T13" fmla="*/ 19 h 52"/>
              <a:gd name="T14" fmla="*/ 8 w 50"/>
              <a:gd name="T15" fmla="*/ 45 h 52"/>
              <a:gd name="T16" fmla="*/ 18 w 50"/>
              <a:gd name="T17" fmla="*/ 45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0" h="52">
                <a:moveTo>
                  <a:pt x="18" y="45"/>
                </a:moveTo>
                <a:cubicBezTo>
                  <a:pt x="26" y="46"/>
                  <a:pt x="33" y="48"/>
                  <a:pt x="40" y="52"/>
                </a:cubicBezTo>
                <a:cubicBezTo>
                  <a:pt x="38" y="44"/>
                  <a:pt x="41" y="38"/>
                  <a:pt x="45" y="33"/>
                </a:cubicBezTo>
                <a:cubicBezTo>
                  <a:pt x="47" y="29"/>
                  <a:pt x="50" y="25"/>
                  <a:pt x="50" y="20"/>
                </a:cubicBezTo>
                <a:cubicBezTo>
                  <a:pt x="44" y="8"/>
                  <a:pt x="36" y="7"/>
                  <a:pt x="26" y="5"/>
                </a:cubicBezTo>
                <a:cubicBezTo>
                  <a:pt x="20" y="5"/>
                  <a:pt x="14" y="4"/>
                  <a:pt x="8" y="0"/>
                </a:cubicBezTo>
                <a:cubicBezTo>
                  <a:pt x="9" y="7"/>
                  <a:pt x="7" y="13"/>
                  <a:pt x="5" y="19"/>
                </a:cubicBezTo>
                <a:cubicBezTo>
                  <a:pt x="2" y="28"/>
                  <a:pt x="0" y="36"/>
                  <a:pt x="8" y="45"/>
                </a:cubicBezTo>
                <a:cubicBezTo>
                  <a:pt x="11" y="45"/>
                  <a:pt x="14" y="45"/>
                  <a:pt x="18" y="45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086" name="Freeform 663"/>
          <p:cNvSpPr/>
          <p:nvPr/>
        </p:nvSpPr>
        <p:spPr bwMode="auto">
          <a:xfrm>
            <a:off x="5812176" y="1639930"/>
            <a:ext cx="70998" cy="79773"/>
          </a:xfrm>
          <a:custGeom>
            <a:avLst/>
            <a:gdLst>
              <a:gd name="T0" fmla="*/ 45 w 52"/>
              <a:gd name="T1" fmla="*/ 38 h 59"/>
              <a:gd name="T2" fmla="*/ 52 w 52"/>
              <a:gd name="T3" fmla="*/ 32 h 59"/>
              <a:gd name="T4" fmla="*/ 35 w 52"/>
              <a:gd name="T5" fmla="*/ 11 h 59"/>
              <a:gd name="T6" fmla="*/ 20 w 52"/>
              <a:gd name="T7" fmla="*/ 0 h 59"/>
              <a:gd name="T8" fmla="*/ 11 w 52"/>
              <a:gd name="T9" fmla="*/ 16 h 59"/>
              <a:gd name="T10" fmla="*/ 4 w 52"/>
              <a:gd name="T11" fmla="*/ 43 h 59"/>
              <a:gd name="T12" fmla="*/ 17 w 52"/>
              <a:gd name="T13" fmla="*/ 49 h 59"/>
              <a:gd name="T14" fmla="*/ 34 w 52"/>
              <a:gd name="T15" fmla="*/ 59 h 59"/>
              <a:gd name="T16" fmla="*/ 45 w 52"/>
              <a:gd name="T17" fmla="*/ 38 h 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2" h="59">
                <a:moveTo>
                  <a:pt x="45" y="38"/>
                </a:moveTo>
                <a:cubicBezTo>
                  <a:pt x="47" y="36"/>
                  <a:pt x="50" y="34"/>
                  <a:pt x="52" y="32"/>
                </a:cubicBezTo>
                <a:cubicBezTo>
                  <a:pt x="51" y="19"/>
                  <a:pt x="44" y="15"/>
                  <a:pt x="35" y="11"/>
                </a:cubicBezTo>
                <a:cubicBezTo>
                  <a:pt x="30" y="8"/>
                  <a:pt x="24" y="5"/>
                  <a:pt x="20" y="0"/>
                </a:cubicBezTo>
                <a:cubicBezTo>
                  <a:pt x="18" y="6"/>
                  <a:pt x="15" y="12"/>
                  <a:pt x="11" y="16"/>
                </a:cubicBezTo>
                <a:cubicBezTo>
                  <a:pt x="5" y="24"/>
                  <a:pt x="0" y="31"/>
                  <a:pt x="4" y="43"/>
                </a:cubicBezTo>
                <a:cubicBezTo>
                  <a:pt x="8" y="47"/>
                  <a:pt x="13" y="48"/>
                  <a:pt x="17" y="49"/>
                </a:cubicBezTo>
                <a:cubicBezTo>
                  <a:pt x="24" y="50"/>
                  <a:pt x="30" y="52"/>
                  <a:pt x="34" y="59"/>
                </a:cubicBezTo>
                <a:cubicBezTo>
                  <a:pt x="36" y="51"/>
                  <a:pt x="40" y="44"/>
                  <a:pt x="45" y="38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087" name="Freeform 692"/>
          <p:cNvSpPr/>
          <p:nvPr/>
        </p:nvSpPr>
        <p:spPr bwMode="auto">
          <a:xfrm>
            <a:off x="5797019" y="2000502"/>
            <a:ext cx="100514" cy="77379"/>
          </a:xfrm>
          <a:custGeom>
            <a:avLst/>
            <a:gdLst>
              <a:gd name="T0" fmla="*/ 4 w 74"/>
              <a:gd name="T1" fmla="*/ 29 h 57"/>
              <a:gd name="T2" fmla="*/ 57 w 74"/>
              <a:gd name="T3" fmla="*/ 53 h 57"/>
              <a:gd name="T4" fmla="*/ 57 w 74"/>
              <a:gd name="T5" fmla="*/ 53 h 57"/>
              <a:gd name="T6" fmla="*/ 74 w 74"/>
              <a:gd name="T7" fmla="*/ 49 h 57"/>
              <a:gd name="T8" fmla="*/ 59 w 74"/>
              <a:gd name="T9" fmla="*/ 34 h 57"/>
              <a:gd name="T10" fmla="*/ 38 w 74"/>
              <a:gd name="T11" fmla="*/ 38 h 57"/>
              <a:gd name="T12" fmla="*/ 16 w 74"/>
              <a:gd name="T13" fmla="*/ 29 h 57"/>
              <a:gd name="T14" fmla="*/ 15 w 74"/>
              <a:gd name="T15" fmla="*/ 29 h 57"/>
              <a:gd name="T16" fmla="*/ 15 w 74"/>
              <a:gd name="T17" fmla="*/ 29 h 57"/>
              <a:gd name="T18" fmla="*/ 15 w 74"/>
              <a:gd name="T19" fmla="*/ 29 h 57"/>
              <a:gd name="T20" fmla="*/ 15 w 74"/>
              <a:gd name="T21" fmla="*/ 28 h 57"/>
              <a:gd name="T22" fmla="*/ 14 w 74"/>
              <a:gd name="T23" fmla="*/ 14 h 57"/>
              <a:gd name="T24" fmla="*/ 25 w 74"/>
              <a:gd name="T25" fmla="*/ 10 h 57"/>
              <a:gd name="T26" fmla="*/ 26 w 74"/>
              <a:gd name="T27" fmla="*/ 13 h 57"/>
              <a:gd name="T28" fmla="*/ 23 w 74"/>
              <a:gd name="T29" fmla="*/ 14 h 57"/>
              <a:gd name="T30" fmla="*/ 17 w 74"/>
              <a:gd name="T31" fmla="*/ 16 h 57"/>
              <a:gd name="T32" fmla="*/ 19 w 74"/>
              <a:gd name="T33" fmla="*/ 26 h 57"/>
              <a:gd name="T34" fmla="*/ 25 w 74"/>
              <a:gd name="T35" fmla="*/ 28 h 57"/>
              <a:gd name="T36" fmla="*/ 32 w 74"/>
              <a:gd name="T37" fmla="*/ 25 h 57"/>
              <a:gd name="T38" fmla="*/ 32 w 74"/>
              <a:gd name="T39" fmla="*/ 8 h 57"/>
              <a:gd name="T40" fmla="*/ 12 w 74"/>
              <a:gd name="T41" fmla="*/ 4 h 57"/>
              <a:gd name="T42" fmla="*/ 4 w 74"/>
              <a:gd name="T43" fmla="*/ 29 h 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74" h="57">
                <a:moveTo>
                  <a:pt x="4" y="29"/>
                </a:moveTo>
                <a:cubicBezTo>
                  <a:pt x="9" y="44"/>
                  <a:pt x="28" y="57"/>
                  <a:pt x="57" y="53"/>
                </a:cubicBezTo>
                <a:cubicBezTo>
                  <a:pt x="57" y="53"/>
                  <a:pt x="57" y="53"/>
                  <a:pt x="57" y="53"/>
                </a:cubicBezTo>
                <a:cubicBezTo>
                  <a:pt x="62" y="51"/>
                  <a:pt x="68" y="50"/>
                  <a:pt x="74" y="49"/>
                </a:cubicBezTo>
                <a:cubicBezTo>
                  <a:pt x="67" y="45"/>
                  <a:pt x="62" y="40"/>
                  <a:pt x="59" y="34"/>
                </a:cubicBezTo>
                <a:cubicBezTo>
                  <a:pt x="51" y="37"/>
                  <a:pt x="44" y="38"/>
                  <a:pt x="38" y="38"/>
                </a:cubicBezTo>
                <a:cubicBezTo>
                  <a:pt x="28" y="38"/>
                  <a:pt x="21" y="35"/>
                  <a:pt x="16" y="29"/>
                </a:cubicBezTo>
                <a:cubicBezTo>
                  <a:pt x="15" y="29"/>
                  <a:pt x="15" y="29"/>
                  <a:pt x="15" y="29"/>
                </a:cubicBezTo>
                <a:cubicBezTo>
                  <a:pt x="15" y="29"/>
                  <a:pt x="15" y="29"/>
                  <a:pt x="15" y="29"/>
                </a:cubicBezTo>
                <a:cubicBezTo>
                  <a:pt x="15" y="29"/>
                  <a:pt x="15" y="29"/>
                  <a:pt x="15" y="29"/>
                </a:cubicBezTo>
                <a:cubicBezTo>
                  <a:pt x="15" y="28"/>
                  <a:pt x="15" y="28"/>
                  <a:pt x="15" y="28"/>
                </a:cubicBezTo>
                <a:cubicBezTo>
                  <a:pt x="10" y="23"/>
                  <a:pt x="11" y="17"/>
                  <a:pt x="14" y="14"/>
                </a:cubicBezTo>
                <a:cubicBezTo>
                  <a:pt x="17" y="10"/>
                  <a:pt x="21" y="8"/>
                  <a:pt x="25" y="10"/>
                </a:cubicBezTo>
                <a:cubicBezTo>
                  <a:pt x="26" y="10"/>
                  <a:pt x="26" y="12"/>
                  <a:pt x="26" y="13"/>
                </a:cubicBezTo>
                <a:cubicBezTo>
                  <a:pt x="25" y="14"/>
                  <a:pt x="24" y="14"/>
                  <a:pt x="23" y="14"/>
                </a:cubicBezTo>
                <a:cubicBezTo>
                  <a:pt x="22" y="13"/>
                  <a:pt x="19" y="14"/>
                  <a:pt x="17" y="16"/>
                </a:cubicBezTo>
                <a:cubicBezTo>
                  <a:pt x="16" y="18"/>
                  <a:pt x="15" y="21"/>
                  <a:pt x="19" y="26"/>
                </a:cubicBezTo>
                <a:cubicBezTo>
                  <a:pt x="20" y="27"/>
                  <a:pt x="22" y="28"/>
                  <a:pt x="25" y="28"/>
                </a:cubicBezTo>
                <a:cubicBezTo>
                  <a:pt x="28" y="28"/>
                  <a:pt x="30" y="27"/>
                  <a:pt x="32" y="25"/>
                </a:cubicBezTo>
                <a:cubicBezTo>
                  <a:pt x="37" y="19"/>
                  <a:pt x="36" y="12"/>
                  <a:pt x="32" y="8"/>
                </a:cubicBezTo>
                <a:cubicBezTo>
                  <a:pt x="28" y="3"/>
                  <a:pt x="20" y="0"/>
                  <a:pt x="12" y="4"/>
                </a:cubicBezTo>
                <a:cubicBezTo>
                  <a:pt x="3" y="9"/>
                  <a:pt x="0" y="19"/>
                  <a:pt x="4" y="29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088" name="Freeform 693"/>
          <p:cNvSpPr/>
          <p:nvPr/>
        </p:nvSpPr>
        <p:spPr bwMode="auto">
          <a:xfrm>
            <a:off x="5458782" y="2339537"/>
            <a:ext cx="76582" cy="100514"/>
          </a:xfrm>
          <a:custGeom>
            <a:avLst/>
            <a:gdLst>
              <a:gd name="T0" fmla="*/ 4 w 57"/>
              <a:gd name="T1" fmla="*/ 12 h 74"/>
              <a:gd name="T2" fmla="*/ 8 w 57"/>
              <a:gd name="T3" fmla="*/ 32 h 74"/>
              <a:gd name="T4" fmla="*/ 25 w 57"/>
              <a:gd name="T5" fmla="*/ 32 h 74"/>
              <a:gd name="T6" fmla="*/ 28 w 57"/>
              <a:gd name="T7" fmla="*/ 25 h 74"/>
              <a:gd name="T8" fmla="*/ 26 w 57"/>
              <a:gd name="T9" fmla="*/ 19 h 74"/>
              <a:gd name="T10" fmla="*/ 16 w 57"/>
              <a:gd name="T11" fmla="*/ 17 h 74"/>
              <a:gd name="T12" fmla="*/ 14 w 57"/>
              <a:gd name="T13" fmla="*/ 23 h 74"/>
              <a:gd name="T14" fmla="*/ 13 w 57"/>
              <a:gd name="T15" fmla="*/ 26 h 74"/>
              <a:gd name="T16" fmla="*/ 10 w 57"/>
              <a:gd name="T17" fmla="*/ 25 h 74"/>
              <a:gd name="T18" fmla="*/ 14 w 57"/>
              <a:gd name="T19" fmla="*/ 14 h 74"/>
              <a:gd name="T20" fmla="*/ 29 w 57"/>
              <a:gd name="T21" fmla="*/ 15 h 74"/>
              <a:gd name="T22" fmla="*/ 29 w 57"/>
              <a:gd name="T23" fmla="*/ 15 h 74"/>
              <a:gd name="T24" fmla="*/ 29 w 57"/>
              <a:gd name="T25" fmla="*/ 15 h 74"/>
              <a:gd name="T26" fmla="*/ 29 w 57"/>
              <a:gd name="T27" fmla="*/ 15 h 74"/>
              <a:gd name="T28" fmla="*/ 29 w 57"/>
              <a:gd name="T29" fmla="*/ 15 h 74"/>
              <a:gd name="T30" fmla="*/ 34 w 57"/>
              <a:gd name="T31" fmla="*/ 58 h 74"/>
              <a:gd name="T32" fmla="*/ 49 w 57"/>
              <a:gd name="T33" fmla="*/ 74 h 74"/>
              <a:gd name="T34" fmla="*/ 53 w 57"/>
              <a:gd name="T35" fmla="*/ 57 h 74"/>
              <a:gd name="T36" fmla="*/ 53 w 57"/>
              <a:gd name="T37" fmla="*/ 57 h 74"/>
              <a:gd name="T38" fmla="*/ 29 w 57"/>
              <a:gd name="T39" fmla="*/ 4 h 74"/>
              <a:gd name="T40" fmla="*/ 4 w 57"/>
              <a:gd name="T41" fmla="*/ 12 h 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57" h="74">
                <a:moveTo>
                  <a:pt x="4" y="12"/>
                </a:moveTo>
                <a:cubicBezTo>
                  <a:pt x="0" y="20"/>
                  <a:pt x="3" y="28"/>
                  <a:pt x="8" y="32"/>
                </a:cubicBezTo>
                <a:cubicBezTo>
                  <a:pt x="12" y="36"/>
                  <a:pt x="19" y="37"/>
                  <a:pt x="25" y="32"/>
                </a:cubicBezTo>
                <a:cubicBezTo>
                  <a:pt x="27" y="30"/>
                  <a:pt x="28" y="28"/>
                  <a:pt x="28" y="25"/>
                </a:cubicBezTo>
                <a:cubicBezTo>
                  <a:pt x="28" y="22"/>
                  <a:pt x="27" y="20"/>
                  <a:pt x="26" y="19"/>
                </a:cubicBezTo>
                <a:cubicBezTo>
                  <a:pt x="21" y="15"/>
                  <a:pt x="18" y="16"/>
                  <a:pt x="16" y="17"/>
                </a:cubicBezTo>
                <a:cubicBezTo>
                  <a:pt x="14" y="19"/>
                  <a:pt x="13" y="21"/>
                  <a:pt x="14" y="23"/>
                </a:cubicBezTo>
                <a:cubicBezTo>
                  <a:pt x="14" y="24"/>
                  <a:pt x="14" y="25"/>
                  <a:pt x="13" y="26"/>
                </a:cubicBezTo>
                <a:cubicBezTo>
                  <a:pt x="12" y="26"/>
                  <a:pt x="10" y="26"/>
                  <a:pt x="10" y="25"/>
                </a:cubicBezTo>
                <a:cubicBezTo>
                  <a:pt x="8" y="21"/>
                  <a:pt x="10" y="16"/>
                  <a:pt x="14" y="14"/>
                </a:cubicBezTo>
                <a:cubicBezTo>
                  <a:pt x="17" y="11"/>
                  <a:pt x="23" y="10"/>
                  <a:pt x="29" y="15"/>
                </a:cubicBezTo>
                <a:cubicBezTo>
                  <a:pt x="29" y="15"/>
                  <a:pt x="29" y="15"/>
                  <a:pt x="29" y="15"/>
                </a:cubicBezTo>
                <a:cubicBezTo>
                  <a:pt x="29" y="15"/>
                  <a:pt x="29" y="15"/>
                  <a:pt x="29" y="15"/>
                </a:cubicBezTo>
                <a:cubicBezTo>
                  <a:pt x="29" y="15"/>
                  <a:pt x="29" y="15"/>
                  <a:pt x="29" y="15"/>
                </a:cubicBezTo>
                <a:cubicBezTo>
                  <a:pt x="29" y="15"/>
                  <a:pt x="29" y="15"/>
                  <a:pt x="29" y="15"/>
                </a:cubicBezTo>
                <a:cubicBezTo>
                  <a:pt x="39" y="24"/>
                  <a:pt x="41" y="40"/>
                  <a:pt x="34" y="58"/>
                </a:cubicBezTo>
                <a:cubicBezTo>
                  <a:pt x="40" y="62"/>
                  <a:pt x="45" y="67"/>
                  <a:pt x="49" y="74"/>
                </a:cubicBezTo>
                <a:cubicBezTo>
                  <a:pt x="50" y="68"/>
                  <a:pt x="51" y="62"/>
                  <a:pt x="53" y="57"/>
                </a:cubicBezTo>
                <a:cubicBezTo>
                  <a:pt x="53" y="57"/>
                  <a:pt x="53" y="57"/>
                  <a:pt x="53" y="57"/>
                </a:cubicBezTo>
                <a:cubicBezTo>
                  <a:pt x="57" y="28"/>
                  <a:pt x="44" y="9"/>
                  <a:pt x="29" y="4"/>
                </a:cubicBezTo>
                <a:cubicBezTo>
                  <a:pt x="19" y="0"/>
                  <a:pt x="10" y="3"/>
                  <a:pt x="4" y="12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089" name="Freeform 699"/>
          <p:cNvSpPr/>
          <p:nvPr/>
        </p:nvSpPr>
        <p:spPr bwMode="auto">
          <a:xfrm>
            <a:off x="5233023" y="2179193"/>
            <a:ext cx="42280" cy="61425"/>
          </a:xfrm>
          <a:custGeom>
            <a:avLst/>
            <a:gdLst>
              <a:gd name="T0" fmla="*/ 4 w 31"/>
              <a:gd name="T1" fmla="*/ 45 h 45"/>
              <a:gd name="T2" fmla="*/ 16 w 31"/>
              <a:gd name="T3" fmla="*/ 43 h 45"/>
              <a:gd name="T4" fmla="*/ 17 w 31"/>
              <a:gd name="T5" fmla="*/ 28 h 45"/>
              <a:gd name="T6" fmla="*/ 31 w 31"/>
              <a:gd name="T7" fmla="*/ 9 h 45"/>
              <a:gd name="T8" fmla="*/ 22 w 31"/>
              <a:gd name="T9" fmla="*/ 0 h 45"/>
              <a:gd name="T10" fmla="*/ 4 w 31"/>
              <a:gd name="T11" fmla="*/ 45 h 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31" h="45">
                <a:moveTo>
                  <a:pt x="4" y="45"/>
                </a:moveTo>
                <a:cubicBezTo>
                  <a:pt x="8" y="44"/>
                  <a:pt x="12" y="43"/>
                  <a:pt x="16" y="43"/>
                </a:cubicBezTo>
                <a:cubicBezTo>
                  <a:pt x="15" y="39"/>
                  <a:pt x="15" y="33"/>
                  <a:pt x="17" y="28"/>
                </a:cubicBezTo>
                <a:cubicBezTo>
                  <a:pt x="19" y="20"/>
                  <a:pt x="25" y="13"/>
                  <a:pt x="31" y="9"/>
                </a:cubicBezTo>
                <a:cubicBezTo>
                  <a:pt x="28" y="7"/>
                  <a:pt x="25" y="4"/>
                  <a:pt x="22" y="0"/>
                </a:cubicBezTo>
                <a:cubicBezTo>
                  <a:pt x="6" y="13"/>
                  <a:pt x="0" y="28"/>
                  <a:pt x="4" y="45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090" name="Freeform 700"/>
          <p:cNvSpPr/>
          <p:nvPr/>
        </p:nvSpPr>
        <p:spPr bwMode="auto">
          <a:xfrm>
            <a:off x="5639069" y="1775543"/>
            <a:ext cx="59032" cy="41482"/>
          </a:xfrm>
          <a:custGeom>
            <a:avLst/>
            <a:gdLst>
              <a:gd name="T0" fmla="*/ 0 w 44"/>
              <a:gd name="T1" fmla="*/ 22 h 31"/>
              <a:gd name="T2" fmla="*/ 8 w 44"/>
              <a:gd name="T3" fmla="*/ 31 h 31"/>
              <a:gd name="T4" fmla="*/ 27 w 44"/>
              <a:gd name="T5" fmla="*/ 17 h 31"/>
              <a:gd name="T6" fmla="*/ 42 w 44"/>
              <a:gd name="T7" fmla="*/ 16 h 31"/>
              <a:gd name="T8" fmla="*/ 44 w 44"/>
              <a:gd name="T9" fmla="*/ 4 h 31"/>
              <a:gd name="T10" fmla="*/ 0 w 44"/>
              <a:gd name="T11" fmla="*/ 22 h 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44" h="31">
                <a:moveTo>
                  <a:pt x="0" y="22"/>
                </a:moveTo>
                <a:cubicBezTo>
                  <a:pt x="3" y="25"/>
                  <a:pt x="6" y="28"/>
                  <a:pt x="8" y="31"/>
                </a:cubicBezTo>
                <a:cubicBezTo>
                  <a:pt x="12" y="25"/>
                  <a:pt x="19" y="19"/>
                  <a:pt x="27" y="17"/>
                </a:cubicBezTo>
                <a:cubicBezTo>
                  <a:pt x="32" y="15"/>
                  <a:pt x="38" y="15"/>
                  <a:pt x="42" y="16"/>
                </a:cubicBezTo>
                <a:cubicBezTo>
                  <a:pt x="42" y="12"/>
                  <a:pt x="43" y="8"/>
                  <a:pt x="44" y="4"/>
                </a:cubicBezTo>
                <a:cubicBezTo>
                  <a:pt x="27" y="0"/>
                  <a:pt x="12" y="6"/>
                  <a:pt x="0" y="22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091" name="Freeform 706"/>
          <p:cNvSpPr/>
          <p:nvPr/>
        </p:nvSpPr>
        <p:spPr bwMode="auto">
          <a:xfrm>
            <a:off x="5453995" y="2854869"/>
            <a:ext cx="225757" cy="256070"/>
          </a:xfrm>
          <a:custGeom>
            <a:avLst/>
            <a:gdLst>
              <a:gd name="T0" fmla="*/ 88 w 166"/>
              <a:gd name="T1" fmla="*/ 183 h 189"/>
              <a:gd name="T2" fmla="*/ 121 w 166"/>
              <a:gd name="T3" fmla="*/ 151 h 189"/>
              <a:gd name="T4" fmla="*/ 116 w 166"/>
              <a:gd name="T5" fmla="*/ 121 h 189"/>
              <a:gd name="T6" fmla="*/ 91 w 166"/>
              <a:gd name="T7" fmla="*/ 109 h 189"/>
              <a:gd name="T8" fmla="*/ 69 w 166"/>
              <a:gd name="T9" fmla="*/ 121 h 189"/>
              <a:gd name="T10" fmla="*/ 70 w 166"/>
              <a:gd name="T11" fmla="*/ 150 h 189"/>
              <a:gd name="T12" fmla="*/ 94 w 166"/>
              <a:gd name="T13" fmla="*/ 155 h 189"/>
              <a:gd name="T14" fmla="*/ 97 w 166"/>
              <a:gd name="T15" fmla="*/ 156 h 189"/>
              <a:gd name="T16" fmla="*/ 96 w 166"/>
              <a:gd name="T17" fmla="*/ 158 h 189"/>
              <a:gd name="T18" fmla="*/ 54 w 166"/>
              <a:gd name="T19" fmla="*/ 165 h 189"/>
              <a:gd name="T20" fmla="*/ 29 w 166"/>
              <a:gd name="T21" fmla="*/ 122 h 189"/>
              <a:gd name="T22" fmla="*/ 56 w 166"/>
              <a:gd name="T23" fmla="*/ 65 h 189"/>
              <a:gd name="T24" fmla="*/ 156 w 166"/>
              <a:gd name="T25" fmla="*/ 41 h 189"/>
              <a:gd name="T26" fmla="*/ 166 w 166"/>
              <a:gd name="T27" fmla="*/ 15 h 189"/>
              <a:gd name="T28" fmla="*/ 156 w 166"/>
              <a:gd name="T29" fmla="*/ 1 h 189"/>
              <a:gd name="T30" fmla="*/ 14 w 166"/>
              <a:gd name="T31" fmla="*/ 82 h 189"/>
              <a:gd name="T32" fmla="*/ 24 w 166"/>
              <a:gd name="T33" fmla="*/ 167 h 189"/>
              <a:gd name="T34" fmla="*/ 88 w 166"/>
              <a:gd name="T35" fmla="*/ 183 h 1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66" h="189">
                <a:moveTo>
                  <a:pt x="88" y="183"/>
                </a:moveTo>
                <a:cubicBezTo>
                  <a:pt x="105" y="176"/>
                  <a:pt x="117" y="165"/>
                  <a:pt x="121" y="151"/>
                </a:cubicBezTo>
                <a:cubicBezTo>
                  <a:pt x="124" y="141"/>
                  <a:pt x="122" y="130"/>
                  <a:pt x="116" y="121"/>
                </a:cubicBezTo>
                <a:cubicBezTo>
                  <a:pt x="110" y="113"/>
                  <a:pt x="101" y="108"/>
                  <a:pt x="91" y="109"/>
                </a:cubicBezTo>
                <a:cubicBezTo>
                  <a:pt x="82" y="109"/>
                  <a:pt x="74" y="114"/>
                  <a:pt x="69" y="121"/>
                </a:cubicBezTo>
                <a:cubicBezTo>
                  <a:pt x="64" y="131"/>
                  <a:pt x="64" y="143"/>
                  <a:pt x="70" y="150"/>
                </a:cubicBezTo>
                <a:cubicBezTo>
                  <a:pt x="76" y="157"/>
                  <a:pt x="84" y="158"/>
                  <a:pt x="94" y="155"/>
                </a:cubicBezTo>
                <a:cubicBezTo>
                  <a:pt x="95" y="154"/>
                  <a:pt x="96" y="155"/>
                  <a:pt x="97" y="156"/>
                </a:cubicBezTo>
                <a:cubicBezTo>
                  <a:pt x="97" y="157"/>
                  <a:pt x="97" y="158"/>
                  <a:pt x="96" y="158"/>
                </a:cubicBezTo>
                <a:cubicBezTo>
                  <a:pt x="84" y="169"/>
                  <a:pt x="68" y="172"/>
                  <a:pt x="54" y="165"/>
                </a:cubicBezTo>
                <a:cubicBezTo>
                  <a:pt x="38" y="158"/>
                  <a:pt x="28" y="141"/>
                  <a:pt x="29" y="122"/>
                </a:cubicBezTo>
                <a:cubicBezTo>
                  <a:pt x="29" y="100"/>
                  <a:pt x="39" y="80"/>
                  <a:pt x="56" y="65"/>
                </a:cubicBezTo>
                <a:cubicBezTo>
                  <a:pt x="80" y="44"/>
                  <a:pt x="115" y="36"/>
                  <a:pt x="156" y="41"/>
                </a:cubicBezTo>
                <a:cubicBezTo>
                  <a:pt x="158" y="27"/>
                  <a:pt x="164" y="18"/>
                  <a:pt x="166" y="15"/>
                </a:cubicBezTo>
                <a:cubicBezTo>
                  <a:pt x="164" y="12"/>
                  <a:pt x="160" y="8"/>
                  <a:pt x="156" y="1"/>
                </a:cubicBezTo>
                <a:cubicBezTo>
                  <a:pt x="84" y="0"/>
                  <a:pt x="33" y="41"/>
                  <a:pt x="14" y="82"/>
                </a:cubicBezTo>
                <a:cubicBezTo>
                  <a:pt x="0" y="113"/>
                  <a:pt x="4" y="145"/>
                  <a:pt x="24" y="167"/>
                </a:cubicBezTo>
                <a:cubicBezTo>
                  <a:pt x="44" y="189"/>
                  <a:pt x="71" y="189"/>
                  <a:pt x="88" y="183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092" name="Freeform 707"/>
          <p:cNvSpPr/>
          <p:nvPr/>
        </p:nvSpPr>
        <p:spPr bwMode="auto">
          <a:xfrm>
            <a:off x="5453995" y="2522216"/>
            <a:ext cx="225757" cy="256869"/>
          </a:xfrm>
          <a:custGeom>
            <a:avLst/>
            <a:gdLst>
              <a:gd name="T0" fmla="*/ 14 w 166"/>
              <a:gd name="T1" fmla="*/ 107 h 189"/>
              <a:gd name="T2" fmla="*/ 156 w 166"/>
              <a:gd name="T3" fmla="*/ 188 h 189"/>
              <a:gd name="T4" fmla="*/ 166 w 166"/>
              <a:gd name="T5" fmla="*/ 174 h 189"/>
              <a:gd name="T6" fmla="*/ 156 w 166"/>
              <a:gd name="T7" fmla="*/ 147 h 189"/>
              <a:gd name="T8" fmla="*/ 56 w 166"/>
              <a:gd name="T9" fmla="*/ 124 h 189"/>
              <a:gd name="T10" fmla="*/ 29 w 166"/>
              <a:gd name="T11" fmla="*/ 67 h 189"/>
              <a:gd name="T12" fmla="*/ 54 w 166"/>
              <a:gd name="T13" fmla="*/ 24 h 189"/>
              <a:gd name="T14" fmla="*/ 96 w 166"/>
              <a:gd name="T15" fmla="*/ 30 h 189"/>
              <a:gd name="T16" fmla="*/ 97 w 166"/>
              <a:gd name="T17" fmla="*/ 33 h 189"/>
              <a:gd name="T18" fmla="*/ 94 w 166"/>
              <a:gd name="T19" fmla="*/ 34 h 189"/>
              <a:gd name="T20" fmla="*/ 70 w 166"/>
              <a:gd name="T21" fmla="*/ 39 h 189"/>
              <a:gd name="T22" fmla="*/ 69 w 166"/>
              <a:gd name="T23" fmla="*/ 68 h 189"/>
              <a:gd name="T24" fmla="*/ 91 w 166"/>
              <a:gd name="T25" fmla="*/ 80 h 189"/>
              <a:gd name="T26" fmla="*/ 116 w 166"/>
              <a:gd name="T27" fmla="*/ 68 h 189"/>
              <a:gd name="T28" fmla="*/ 121 w 166"/>
              <a:gd name="T29" fmla="*/ 38 h 189"/>
              <a:gd name="T30" fmla="*/ 88 w 166"/>
              <a:gd name="T31" fmla="*/ 6 h 189"/>
              <a:gd name="T32" fmla="*/ 24 w 166"/>
              <a:gd name="T33" fmla="*/ 22 h 189"/>
              <a:gd name="T34" fmla="*/ 14 w 166"/>
              <a:gd name="T35" fmla="*/ 107 h 1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66" h="189">
                <a:moveTo>
                  <a:pt x="14" y="107"/>
                </a:moveTo>
                <a:cubicBezTo>
                  <a:pt x="33" y="148"/>
                  <a:pt x="84" y="189"/>
                  <a:pt x="156" y="188"/>
                </a:cubicBezTo>
                <a:cubicBezTo>
                  <a:pt x="160" y="181"/>
                  <a:pt x="164" y="176"/>
                  <a:pt x="166" y="174"/>
                </a:cubicBezTo>
                <a:cubicBezTo>
                  <a:pt x="164" y="171"/>
                  <a:pt x="158" y="162"/>
                  <a:pt x="156" y="147"/>
                </a:cubicBezTo>
                <a:cubicBezTo>
                  <a:pt x="115" y="153"/>
                  <a:pt x="80" y="144"/>
                  <a:pt x="56" y="124"/>
                </a:cubicBezTo>
                <a:cubicBezTo>
                  <a:pt x="39" y="109"/>
                  <a:pt x="29" y="89"/>
                  <a:pt x="29" y="67"/>
                </a:cubicBezTo>
                <a:cubicBezTo>
                  <a:pt x="28" y="48"/>
                  <a:pt x="38" y="31"/>
                  <a:pt x="54" y="24"/>
                </a:cubicBezTo>
                <a:cubicBezTo>
                  <a:pt x="68" y="17"/>
                  <a:pt x="84" y="20"/>
                  <a:pt x="96" y="30"/>
                </a:cubicBezTo>
                <a:cubicBezTo>
                  <a:pt x="97" y="31"/>
                  <a:pt x="97" y="32"/>
                  <a:pt x="97" y="33"/>
                </a:cubicBezTo>
                <a:cubicBezTo>
                  <a:pt x="96" y="34"/>
                  <a:pt x="95" y="35"/>
                  <a:pt x="94" y="34"/>
                </a:cubicBezTo>
                <a:cubicBezTo>
                  <a:pt x="84" y="31"/>
                  <a:pt x="76" y="32"/>
                  <a:pt x="70" y="39"/>
                </a:cubicBezTo>
                <a:cubicBezTo>
                  <a:pt x="64" y="46"/>
                  <a:pt x="64" y="58"/>
                  <a:pt x="69" y="68"/>
                </a:cubicBezTo>
                <a:cubicBezTo>
                  <a:pt x="74" y="75"/>
                  <a:pt x="82" y="80"/>
                  <a:pt x="91" y="80"/>
                </a:cubicBezTo>
                <a:cubicBezTo>
                  <a:pt x="101" y="81"/>
                  <a:pt x="110" y="76"/>
                  <a:pt x="116" y="68"/>
                </a:cubicBezTo>
                <a:cubicBezTo>
                  <a:pt x="122" y="59"/>
                  <a:pt x="124" y="48"/>
                  <a:pt x="121" y="38"/>
                </a:cubicBezTo>
                <a:cubicBezTo>
                  <a:pt x="117" y="24"/>
                  <a:pt x="105" y="13"/>
                  <a:pt x="88" y="6"/>
                </a:cubicBezTo>
                <a:cubicBezTo>
                  <a:pt x="71" y="0"/>
                  <a:pt x="44" y="0"/>
                  <a:pt x="24" y="22"/>
                </a:cubicBezTo>
                <a:cubicBezTo>
                  <a:pt x="4" y="44"/>
                  <a:pt x="0" y="76"/>
                  <a:pt x="14" y="107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093" name="Freeform 708"/>
          <p:cNvSpPr/>
          <p:nvPr/>
        </p:nvSpPr>
        <p:spPr bwMode="auto">
          <a:xfrm>
            <a:off x="5327953" y="2895553"/>
            <a:ext cx="144389" cy="131625"/>
          </a:xfrm>
          <a:custGeom>
            <a:avLst/>
            <a:gdLst>
              <a:gd name="T0" fmla="*/ 6 w 106"/>
              <a:gd name="T1" fmla="*/ 71 h 97"/>
              <a:gd name="T2" fmla="*/ 53 w 106"/>
              <a:gd name="T3" fmla="*/ 91 h 97"/>
              <a:gd name="T4" fmla="*/ 69 w 106"/>
              <a:gd name="T5" fmla="*/ 60 h 97"/>
              <a:gd name="T6" fmla="*/ 57 w 106"/>
              <a:gd name="T7" fmla="*/ 48 h 97"/>
              <a:gd name="T8" fmla="*/ 44 w 106"/>
              <a:gd name="T9" fmla="*/ 52 h 97"/>
              <a:gd name="T10" fmla="*/ 42 w 106"/>
              <a:gd name="T11" fmla="*/ 64 h 97"/>
              <a:gd name="T12" fmla="*/ 50 w 106"/>
              <a:gd name="T13" fmla="*/ 70 h 97"/>
              <a:gd name="T14" fmla="*/ 58 w 106"/>
              <a:gd name="T15" fmla="*/ 66 h 97"/>
              <a:gd name="T16" fmla="*/ 60 w 106"/>
              <a:gd name="T17" fmla="*/ 65 h 97"/>
              <a:gd name="T18" fmla="*/ 62 w 106"/>
              <a:gd name="T19" fmla="*/ 67 h 97"/>
              <a:gd name="T20" fmla="*/ 48 w 106"/>
              <a:gd name="T21" fmla="*/ 85 h 97"/>
              <a:gd name="T22" fmla="*/ 16 w 106"/>
              <a:gd name="T23" fmla="*/ 72 h 97"/>
              <a:gd name="T24" fmla="*/ 19 w 106"/>
              <a:gd name="T25" fmla="*/ 38 h 97"/>
              <a:gd name="T26" fmla="*/ 69 w 106"/>
              <a:gd name="T27" fmla="*/ 23 h 97"/>
              <a:gd name="T28" fmla="*/ 106 w 106"/>
              <a:gd name="T29" fmla="*/ 0 h 97"/>
              <a:gd name="T30" fmla="*/ 48 w 106"/>
              <a:gd name="T31" fmla="*/ 4 h 97"/>
              <a:gd name="T32" fmla="*/ 48 w 106"/>
              <a:gd name="T33" fmla="*/ 4 h 97"/>
              <a:gd name="T34" fmla="*/ 6 w 106"/>
              <a:gd name="T35" fmla="*/ 31 h 97"/>
              <a:gd name="T36" fmla="*/ 6 w 106"/>
              <a:gd name="T37" fmla="*/ 71 h 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06" h="97">
                <a:moveTo>
                  <a:pt x="6" y="71"/>
                </a:moveTo>
                <a:cubicBezTo>
                  <a:pt x="17" y="93"/>
                  <a:pt x="38" y="97"/>
                  <a:pt x="53" y="91"/>
                </a:cubicBezTo>
                <a:cubicBezTo>
                  <a:pt x="65" y="86"/>
                  <a:pt x="74" y="74"/>
                  <a:pt x="69" y="60"/>
                </a:cubicBezTo>
                <a:cubicBezTo>
                  <a:pt x="66" y="51"/>
                  <a:pt x="60" y="49"/>
                  <a:pt x="57" y="48"/>
                </a:cubicBezTo>
                <a:cubicBezTo>
                  <a:pt x="52" y="47"/>
                  <a:pt x="47" y="49"/>
                  <a:pt x="44" y="52"/>
                </a:cubicBezTo>
                <a:cubicBezTo>
                  <a:pt x="41" y="55"/>
                  <a:pt x="41" y="59"/>
                  <a:pt x="42" y="64"/>
                </a:cubicBezTo>
                <a:cubicBezTo>
                  <a:pt x="44" y="68"/>
                  <a:pt x="46" y="70"/>
                  <a:pt x="50" y="70"/>
                </a:cubicBezTo>
                <a:cubicBezTo>
                  <a:pt x="53" y="70"/>
                  <a:pt x="56" y="69"/>
                  <a:pt x="58" y="66"/>
                </a:cubicBezTo>
                <a:cubicBezTo>
                  <a:pt x="58" y="65"/>
                  <a:pt x="59" y="64"/>
                  <a:pt x="60" y="65"/>
                </a:cubicBezTo>
                <a:cubicBezTo>
                  <a:pt x="61" y="65"/>
                  <a:pt x="62" y="66"/>
                  <a:pt x="62" y="67"/>
                </a:cubicBezTo>
                <a:cubicBezTo>
                  <a:pt x="63" y="75"/>
                  <a:pt x="57" y="82"/>
                  <a:pt x="48" y="85"/>
                </a:cubicBezTo>
                <a:cubicBezTo>
                  <a:pt x="37" y="88"/>
                  <a:pt x="22" y="84"/>
                  <a:pt x="16" y="72"/>
                </a:cubicBezTo>
                <a:cubicBezTo>
                  <a:pt x="10" y="60"/>
                  <a:pt x="11" y="47"/>
                  <a:pt x="19" y="38"/>
                </a:cubicBezTo>
                <a:cubicBezTo>
                  <a:pt x="29" y="25"/>
                  <a:pt x="48" y="19"/>
                  <a:pt x="69" y="23"/>
                </a:cubicBezTo>
                <a:cubicBezTo>
                  <a:pt x="78" y="16"/>
                  <a:pt x="91" y="6"/>
                  <a:pt x="106" y="0"/>
                </a:cubicBezTo>
                <a:cubicBezTo>
                  <a:pt x="86" y="2"/>
                  <a:pt x="66" y="3"/>
                  <a:pt x="48" y="4"/>
                </a:cubicBezTo>
                <a:cubicBezTo>
                  <a:pt x="48" y="4"/>
                  <a:pt x="48" y="4"/>
                  <a:pt x="48" y="4"/>
                </a:cubicBezTo>
                <a:cubicBezTo>
                  <a:pt x="29" y="7"/>
                  <a:pt x="14" y="17"/>
                  <a:pt x="6" y="31"/>
                </a:cubicBezTo>
                <a:cubicBezTo>
                  <a:pt x="0" y="43"/>
                  <a:pt x="0" y="58"/>
                  <a:pt x="6" y="71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094" name="Freeform 709"/>
          <p:cNvSpPr/>
          <p:nvPr/>
        </p:nvSpPr>
        <p:spPr bwMode="auto">
          <a:xfrm>
            <a:off x="5327953" y="2606775"/>
            <a:ext cx="144389" cy="131625"/>
          </a:xfrm>
          <a:custGeom>
            <a:avLst/>
            <a:gdLst>
              <a:gd name="T0" fmla="*/ 6 w 106"/>
              <a:gd name="T1" fmla="*/ 25 h 97"/>
              <a:gd name="T2" fmla="*/ 6 w 106"/>
              <a:gd name="T3" fmla="*/ 66 h 97"/>
              <a:gd name="T4" fmla="*/ 48 w 106"/>
              <a:gd name="T5" fmla="*/ 93 h 97"/>
              <a:gd name="T6" fmla="*/ 48 w 106"/>
              <a:gd name="T7" fmla="*/ 93 h 97"/>
              <a:gd name="T8" fmla="*/ 106 w 106"/>
              <a:gd name="T9" fmla="*/ 97 h 97"/>
              <a:gd name="T10" fmla="*/ 69 w 106"/>
              <a:gd name="T11" fmla="*/ 74 h 97"/>
              <a:gd name="T12" fmla="*/ 19 w 106"/>
              <a:gd name="T13" fmla="*/ 59 h 97"/>
              <a:gd name="T14" fmla="*/ 16 w 106"/>
              <a:gd name="T15" fmla="*/ 25 h 97"/>
              <a:gd name="T16" fmla="*/ 48 w 106"/>
              <a:gd name="T17" fmla="*/ 12 h 97"/>
              <a:gd name="T18" fmla="*/ 62 w 106"/>
              <a:gd name="T19" fmla="*/ 30 h 97"/>
              <a:gd name="T20" fmla="*/ 60 w 106"/>
              <a:gd name="T21" fmla="*/ 32 h 97"/>
              <a:gd name="T22" fmla="*/ 58 w 106"/>
              <a:gd name="T23" fmla="*/ 31 h 97"/>
              <a:gd name="T24" fmla="*/ 50 w 106"/>
              <a:gd name="T25" fmla="*/ 27 h 97"/>
              <a:gd name="T26" fmla="*/ 42 w 106"/>
              <a:gd name="T27" fmla="*/ 33 h 97"/>
              <a:gd name="T28" fmla="*/ 44 w 106"/>
              <a:gd name="T29" fmla="*/ 45 h 97"/>
              <a:gd name="T30" fmla="*/ 57 w 106"/>
              <a:gd name="T31" fmla="*/ 49 h 97"/>
              <a:gd name="T32" fmla="*/ 69 w 106"/>
              <a:gd name="T33" fmla="*/ 37 h 97"/>
              <a:gd name="T34" fmla="*/ 53 w 106"/>
              <a:gd name="T35" fmla="*/ 6 h 97"/>
              <a:gd name="T36" fmla="*/ 6 w 106"/>
              <a:gd name="T37" fmla="*/ 25 h 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06" h="97">
                <a:moveTo>
                  <a:pt x="6" y="25"/>
                </a:moveTo>
                <a:cubicBezTo>
                  <a:pt x="0" y="39"/>
                  <a:pt x="0" y="53"/>
                  <a:pt x="6" y="66"/>
                </a:cubicBezTo>
                <a:cubicBezTo>
                  <a:pt x="14" y="80"/>
                  <a:pt x="29" y="90"/>
                  <a:pt x="48" y="93"/>
                </a:cubicBezTo>
                <a:cubicBezTo>
                  <a:pt x="48" y="93"/>
                  <a:pt x="48" y="93"/>
                  <a:pt x="48" y="93"/>
                </a:cubicBezTo>
                <a:cubicBezTo>
                  <a:pt x="66" y="94"/>
                  <a:pt x="86" y="95"/>
                  <a:pt x="106" y="97"/>
                </a:cubicBezTo>
                <a:cubicBezTo>
                  <a:pt x="91" y="91"/>
                  <a:pt x="78" y="81"/>
                  <a:pt x="69" y="74"/>
                </a:cubicBezTo>
                <a:cubicBezTo>
                  <a:pt x="48" y="78"/>
                  <a:pt x="29" y="72"/>
                  <a:pt x="19" y="59"/>
                </a:cubicBezTo>
                <a:cubicBezTo>
                  <a:pt x="11" y="50"/>
                  <a:pt x="10" y="37"/>
                  <a:pt x="16" y="25"/>
                </a:cubicBezTo>
                <a:cubicBezTo>
                  <a:pt x="22" y="13"/>
                  <a:pt x="37" y="9"/>
                  <a:pt x="48" y="12"/>
                </a:cubicBezTo>
                <a:cubicBezTo>
                  <a:pt x="57" y="15"/>
                  <a:pt x="63" y="22"/>
                  <a:pt x="62" y="30"/>
                </a:cubicBezTo>
                <a:cubicBezTo>
                  <a:pt x="62" y="31"/>
                  <a:pt x="61" y="32"/>
                  <a:pt x="60" y="32"/>
                </a:cubicBezTo>
                <a:cubicBezTo>
                  <a:pt x="59" y="32"/>
                  <a:pt x="58" y="32"/>
                  <a:pt x="58" y="31"/>
                </a:cubicBezTo>
                <a:cubicBezTo>
                  <a:pt x="56" y="28"/>
                  <a:pt x="53" y="27"/>
                  <a:pt x="50" y="27"/>
                </a:cubicBezTo>
                <a:cubicBezTo>
                  <a:pt x="46" y="27"/>
                  <a:pt x="44" y="29"/>
                  <a:pt x="42" y="33"/>
                </a:cubicBezTo>
                <a:cubicBezTo>
                  <a:pt x="41" y="37"/>
                  <a:pt x="41" y="41"/>
                  <a:pt x="44" y="45"/>
                </a:cubicBezTo>
                <a:cubicBezTo>
                  <a:pt x="47" y="48"/>
                  <a:pt x="52" y="50"/>
                  <a:pt x="57" y="49"/>
                </a:cubicBezTo>
                <a:cubicBezTo>
                  <a:pt x="60" y="48"/>
                  <a:pt x="66" y="46"/>
                  <a:pt x="69" y="37"/>
                </a:cubicBezTo>
                <a:cubicBezTo>
                  <a:pt x="74" y="23"/>
                  <a:pt x="65" y="11"/>
                  <a:pt x="53" y="6"/>
                </a:cubicBezTo>
                <a:cubicBezTo>
                  <a:pt x="38" y="0"/>
                  <a:pt x="17" y="3"/>
                  <a:pt x="6" y="25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095" name="Freeform 715"/>
          <p:cNvSpPr/>
          <p:nvPr/>
        </p:nvSpPr>
        <p:spPr bwMode="auto">
          <a:xfrm>
            <a:off x="4831766" y="2881992"/>
            <a:ext cx="115671" cy="71795"/>
          </a:xfrm>
          <a:custGeom>
            <a:avLst/>
            <a:gdLst>
              <a:gd name="T0" fmla="*/ 1 w 85"/>
              <a:gd name="T1" fmla="*/ 48 h 53"/>
              <a:gd name="T2" fmla="*/ 1 w 85"/>
              <a:gd name="T3" fmla="*/ 50 h 53"/>
              <a:gd name="T4" fmla="*/ 2 w 85"/>
              <a:gd name="T5" fmla="*/ 51 h 53"/>
              <a:gd name="T6" fmla="*/ 61 w 85"/>
              <a:gd name="T7" fmla="*/ 25 h 53"/>
              <a:gd name="T8" fmla="*/ 85 w 85"/>
              <a:gd name="T9" fmla="*/ 0 h 53"/>
              <a:gd name="T10" fmla="*/ 53 w 85"/>
              <a:gd name="T11" fmla="*/ 11 h 53"/>
              <a:gd name="T12" fmla="*/ 1 w 85"/>
              <a:gd name="T13" fmla="*/ 48 h 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85" h="53">
                <a:moveTo>
                  <a:pt x="1" y="48"/>
                </a:moveTo>
                <a:cubicBezTo>
                  <a:pt x="1" y="49"/>
                  <a:pt x="0" y="50"/>
                  <a:pt x="1" y="50"/>
                </a:cubicBezTo>
                <a:cubicBezTo>
                  <a:pt x="1" y="51"/>
                  <a:pt x="1" y="51"/>
                  <a:pt x="2" y="51"/>
                </a:cubicBezTo>
                <a:cubicBezTo>
                  <a:pt x="13" y="53"/>
                  <a:pt x="49" y="38"/>
                  <a:pt x="61" y="25"/>
                </a:cubicBezTo>
                <a:cubicBezTo>
                  <a:pt x="67" y="17"/>
                  <a:pt x="76" y="8"/>
                  <a:pt x="85" y="0"/>
                </a:cubicBezTo>
                <a:cubicBezTo>
                  <a:pt x="75" y="4"/>
                  <a:pt x="63" y="8"/>
                  <a:pt x="53" y="11"/>
                </a:cubicBezTo>
                <a:cubicBezTo>
                  <a:pt x="33" y="17"/>
                  <a:pt x="6" y="38"/>
                  <a:pt x="1" y="48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096" name="Freeform 717"/>
          <p:cNvSpPr/>
          <p:nvPr/>
        </p:nvSpPr>
        <p:spPr bwMode="auto">
          <a:xfrm>
            <a:off x="5097410" y="2354693"/>
            <a:ext cx="80571" cy="70199"/>
          </a:xfrm>
          <a:custGeom>
            <a:avLst/>
            <a:gdLst>
              <a:gd name="T0" fmla="*/ 39 w 59"/>
              <a:gd name="T1" fmla="*/ 45 h 52"/>
              <a:gd name="T2" fmla="*/ 59 w 59"/>
              <a:gd name="T3" fmla="*/ 34 h 52"/>
              <a:gd name="T4" fmla="*/ 49 w 59"/>
              <a:gd name="T5" fmla="*/ 17 h 52"/>
              <a:gd name="T6" fmla="*/ 43 w 59"/>
              <a:gd name="T7" fmla="*/ 4 h 52"/>
              <a:gd name="T8" fmla="*/ 17 w 59"/>
              <a:gd name="T9" fmla="*/ 11 h 52"/>
              <a:gd name="T10" fmla="*/ 0 w 59"/>
              <a:gd name="T11" fmla="*/ 19 h 52"/>
              <a:gd name="T12" fmla="*/ 11 w 59"/>
              <a:gd name="T13" fmla="*/ 35 h 52"/>
              <a:gd name="T14" fmla="*/ 32 w 59"/>
              <a:gd name="T15" fmla="*/ 52 h 52"/>
              <a:gd name="T16" fmla="*/ 39 w 59"/>
              <a:gd name="T17" fmla="*/ 45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9" h="52">
                <a:moveTo>
                  <a:pt x="39" y="45"/>
                </a:moveTo>
                <a:cubicBezTo>
                  <a:pt x="44" y="40"/>
                  <a:pt x="52" y="36"/>
                  <a:pt x="59" y="34"/>
                </a:cubicBezTo>
                <a:cubicBezTo>
                  <a:pt x="52" y="30"/>
                  <a:pt x="50" y="24"/>
                  <a:pt x="49" y="17"/>
                </a:cubicBezTo>
                <a:cubicBezTo>
                  <a:pt x="48" y="13"/>
                  <a:pt x="47" y="8"/>
                  <a:pt x="43" y="4"/>
                </a:cubicBezTo>
                <a:cubicBezTo>
                  <a:pt x="31" y="0"/>
                  <a:pt x="24" y="5"/>
                  <a:pt x="17" y="11"/>
                </a:cubicBezTo>
                <a:cubicBezTo>
                  <a:pt x="12" y="14"/>
                  <a:pt x="6" y="18"/>
                  <a:pt x="0" y="19"/>
                </a:cubicBezTo>
                <a:cubicBezTo>
                  <a:pt x="5" y="24"/>
                  <a:pt x="8" y="30"/>
                  <a:pt x="11" y="35"/>
                </a:cubicBezTo>
                <a:cubicBezTo>
                  <a:pt x="15" y="44"/>
                  <a:pt x="19" y="51"/>
                  <a:pt x="32" y="52"/>
                </a:cubicBezTo>
                <a:cubicBezTo>
                  <a:pt x="34" y="50"/>
                  <a:pt x="36" y="47"/>
                  <a:pt x="39" y="45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097" name="Freeform 718"/>
          <p:cNvSpPr/>
          <p:nvPr/>
        </p:nvSpPr>
        <p:spPr bwMode="auto">
          <a:xfrm>
            <a:off x="5134105" y="2279707"/>
            <a:ext cx="70998" cy="69402"/>
          </a:xfrm>
          <a:custGeom>
            <a:avLst/>
            <a:gdLst>
              <a:gd name="T0" fmla="*/ 45 w 52"/>
              <a:gd name="T1" fmla="*/ 19 h 51"/>
              <a:gd name="T2" fmla="*/ 46 w 52"/>
              <a:gd name="T3" fmla="*/ 9 h 51"/>
              <a:gd name="T4" fmla="*/ 19 w 52"/>
              <a:gd name="T5" fmla="*/ 6 h 51"/>
              <a:gd name="T6" fmla="*/ 0 w 52"/>
              <a:gd name="T7" fmla="*/ 9 h 51"/>
              <a:gd name="T8" fmla="*/ 6 w 52"/>
              <a:gd name="T9" fmla="*/ 27 h 51"/>
              <a:gd name="T10" fmla="*/ 20 w 52"/>
              <a:gd name="T11" fmla="*/ 51 h 51"/>
              <a:gd name="T12" fmla="*/ 33 w 52"/>
              <a:gd name="T13" fmla="*/ 46 h 51"/>
              <a:gd name="T14" fmla="*/ 52 w 52"/>
              <a:gd name="T15" fmla="*/ 41 h 51"/>
              <a:gd name="T16" fmla="*/ 45 w 52"/>
              <a:gd name="T17" fmla="*/ 19 h 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2" h="51">
                <a:moveTo>
                  <a:pt x="45" y="19"/>
                </a:moveTo>
                <a:cubicBezTo>
                  <a:pt x="45" y="15"/>
                  <a:pt x="45" y="12"/>
                  <a:pt x="46" y="9"/>
                </a:cubicBezTo>
                <a:cubicBezTo>
                  <a:pt x="36" y="0"/>
                  <a:pt x="28" y="3"/>
                  <a:pt x="19" y="6"/>
                </a:cubicBezTo>
                <a:cubicBezTo>
                  <a:pt x="13" y="8"/>
                  <a:pt x="7" y="10"/>
                  <a:pt x="0" y="9"/>
                </a:cubicBezTo>
                <a:cubicBezTo>
                  <a:pt x="4" y="15"/>
                  <a:pt x="5" y="21"/>
                  <a:pt x="6" y="27"/>
                </a:cubicBezTo>
                <a:cubicBezTo>
                  <a:pt x="7" y="37"/>
                  <a:pt x="8" y="45"/>
                  <a:pt x="20" y="51"/>
                </a:cubicBezTo>
                <a:cubicBezTo>
                  <a:pt x="25" y="51"/>
                  <a:pt x="29" y="48"/>
                  <a:pt x="33" y="46"/>
                </a:cubicBezTo>
                <a:cubicBezTo>
                  <a:pt x="38" y="42"/>
                  <a:pt x="44" y="39"/>
                  <a:pt x="52" y="41"/>
                </a:cubicBezTo>
                <a:cubicBezTo>
                  <a:pt x="48" y="34"/>
                  <a:pt x="46" y="27"/>
                  <a:pt x="45" y="19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098" name="Freeform 719"/>
          <p:cNvSpPr/>
          <p:nvPr/>
        </p:nvSpPr>
        <p:spPr bwMode="auto">
          <a:xfrm>
            <a:off x="4831766" y="2680167"/>
            <a:ext cx="115671" cy="71795"/>
          </a:xfrm>
          <a:custGeom>
            <a:avLst/>
            <a:gdLst>
              <a:gd name="T0" fmla="*/ 61 w 85"/>
              <a:gd name="T1" fmla="*/ 28 h 53"/>
              <a:gd name="T2" fmla="*/ 2 w 85"/>
              <a:gd name="T3" fmla="*/ 2 h 53"/>
              <a:gd name="T4" fmla="*/ 1 w 85"/>
              <a:gd name="T5" fmla="*/ 3 h 53"/>
              <a:gd name="T6" fmla="*/ 1 w 85"/>
              <a:gd name="T7" fmla="*/ 5 h 53"/>
              <a:gd name="T8" fmla="*/ 53 w 85"/>
              <a:gd name="T9" fmla="*/ 42 h 53"/>
              <a:gd name="T10" fmla="*/ 85 w 85"/>
              <a:gd name="T11" fmla="*/ 53 h 53"/>
              <a:gd name="T12" fmla="*/ 61 w 85"/>
              <a:gd name="T13" fmla="*/ 28 h 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85" h="53">
                <a:moveTo>
                  <a:pt x="61" y="28"/>
                </a:moveTo>
                <a:cubicBezTo>
                  <a:pt x="49" y="15"/>
                  <a:pt x="13" y="0"/>
                  <a:pt x="2" y="2"/>
                </a:cubicBezTo>
                <a:cubicBezTo>
                  <a:pt x="1" y="2"/>
                  <a:pt x="1" y="2"/>
                  <a:pt x="1" y="3"/>
                </a:cubicBezTo>
                <a:cubicBezTo>
                  <a:pt x="0" y="3"/>
                  <a:pt x="1" y="4"/>
                  <a:pt x="1" y="5"/>
                </a:cubicBezTo>
                <a:cubicBezTo>
                  <a:pt x="6" y="15"/>
                  <a:pt x="33" y="36"/>
                  <a:pt x="53" y="42"/>
                </a:cubicBezTo>
                <a:cubicBezTo>
                  <a:pt x="63" y="45"/>
                  <a:pt x="75" y="48"/>
                  <a:pt x="85" y="53"/>
                </a:cubicBezTo>
                <a:cubicBezTo>
                  <a:pt x="76" y="44"/>
                  <a:pt x="67" y="36"/>
                  <a:pt x="61" y="28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099" name="Freeform 721"/>
          <p:cNvSpPr/>
          <p:nvPr/>
        </p:nvSpPr>
        <p:spPr bwMode="auto">
          <a:xfrm>
            <a:off x="5102196" y="2819768"/>
            <a:ext cx="190658" cy="97323"/>
          </a:xfrm>
          <a:custGeom>
            <a:avLst/>
            <a:gdLst>
              <a:gd name="T0" fmla="*/ 92 w 141"/>
              <a:gd name="T1" fmla="*/ 47 h 72"/>
              <a:gd name="T2" fmla="*/ 92 w 141"/>
              <a:gd name="T3" fmla="*/ 47 h 72"/>
              <a:gd name="T4" fmla="*/ 93 w 141"/>
              <a:gd name="T5" fmla="*/ 45 h 72"/>
              <a:gd name="T6" fmla="*/ 141 w 141"/>
              <a:gd name="T7" fmla="*/ 17 h 72"/>
              <a:gd name="T8" fmla="*/ 84 w 141"/>
              <a:gd name="T9" fmla="*/ 5 h 72"/>
              <a:gd name="T10" fmla="*/ 44 w 141"/>
              <a:gd name="T11" fmla="*/ 51 h 72"/>
              <a:gd name="T12" fmla="*/ 18 w 141"/>
              <a:gd name="T13" fmla="*/ 37 h 72"/>
              <a:gd name="T14" fmla="*/ 24 w 141"/>
              <a:gd name="T15" fmla="*/ 14 h 72"/>
              <a:gd name="T16" fmla="*/ 24 w 141"/>
              <a:gd name="T17" fmla="*/ 14 h 72"/>
              <a:gd name="T18" fmla="*/ 26 w 141"/>
              <a:gd name="T19" fmla="*/ 13 h 72"/>
              <a:gd name="T20" fmla="*/ 39 w 141"/>
              <a:gd name="T21" fmla="*/ 14 h 72"/>
              <a:gd name="T22" fmla="*/ 40 w 141"/>
              <a:gd name="T23" fmla="*/ 17 h 72"/>
              <a:gd name="T24" fmla="*/ 36 w 141"/>
              <a:gd name="T25" fmla="*/ 17 h 72"/>
              <a:gd name="T26" fmla="*/ 28 w 141"/>
              <a:gd name="T27" fmla="*/ 16 h 72"/>
              <a:gd name="T28" fmla="*/ 23 w 141"/>
              <a:gd name="T29" fmla="*/ 26 h 72"/>
              <a:gd name="T30" fmla="*/ 35 w 141"/>
              <a:gd name="T31" fmla="*/ 37 h 72"/>
              <a:gd name="T32" fmla="*/ 50 w 141"/>
              <a:gd name="T33" fmla="*/ 23 h 72"/>
              <a:gd name="T34" fmla="*/ 41 w 141"/>
              <a:gd name="T35" fmla="*/ 5 h 72"/>
              <a:gd name="T36" fmla="*/ 16 w 141"/>
              <a:gd name="T37" fmla="*/ 4 h 72"/>
              <a:gd name="T38" fmla="*/ 1 w 141"/>
              <a:gd name="T39" fmla="*/ 27 h 72"/>
              <a:gd name="T40" fmla="*/ 25 w 141"/>
              <a:gd name="T41" fmla="*/ 65 h 72"/>
              <a:gd name="T42" fmla="*/ 92 w 141"/>
              <a:gd name="T43" fmla="*/ 47 h 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141" h="72">
                <a:moveTo>
                  <a:pt x="92" y="47"/>
                </a:moveTo>
                <a:cubicBezTo>
                  <a:pt x="92" y="47"/>
                  <a:pt x="92" y="47"/>
                  <a:pt x="92" y="47"/>
                </a:cubicBezTo>
                <a:cubicBezTo>
                  <a:pt x="93" y="46"/>
                  <a:pt x="93" y="46"/>
                  <a:pt x="93" y="45"/>
                </a:cubicBezTo>
                <a:cubicBezTo>
                  <a:pt x="105" y="31"/>
                  <a:pt x="122" y="21"/>
                  <a:pt x="141" y="17"/>
                </a:cubicBezTo>
                <a:cubicBezTo>
                  <a:pt x="116" y="13"/>
                  <a:pt x="97" y="8"/>
                  <a:pt x="84" y="5"/>
                </a:cubicBezTo>
                <a:cubicBezTo>
                  <a:pt x="77" y="29"/>
                  <a:pt x="61" y="47"/>
                  <a:pt x="44" y="51"/>
                </a:cubicBezTo>
                <a:cubicBezTo>
                  <a:pt x="31" y="54"/>
                  <a:pt x="21" y="46"/>
                  <a:pt x="18" y="37"/>
                </a:cubicBezTo>
                <a:cubicBezTo>
                  <a:pt x="14" y="28"/>
                  <a:pt x="16" y="19"/>
                  <a:pt x="24" y="14"/>
                </a:cubicBezTo>
                <a:cubicBezTo>
                  <a:pt x="24" y="14"/>
                  <a:pt x="24" y="14"/>
                  <a:pt x="24" y="14"/>
                </a:cubicBezTo>
                <a:cubicBezTo>
                  <a:pt x="24" y="13"/>
                  <a:pt x="25" y="13"/>
                  <a:pt x="26" y="13"/>
                </a:cubicBezTo>
                <a:cubicBezTo>
                  <a:pt x="30" y="10"/>
                  <a:pt x="36" y="11"/>
                  <a:pt x="39" y="14"/>
                </a:cubicBezTo>
                <a:cubicBezTo>
                  <a:pt x="40" y="15"/>
                  <a:pt x="40" y="16"/>
                  <a:pt x="40" y="17"/>
                </a:cubicBezTo>
                <a:cubicBezTo>
                  <a:pt x="39" y="18"/>
                  <a:pt x="37" y="18"/>
                  <a:pt x="36" y="17"/>
                </a:cubicBezTo>
                <a:cubicBezTo>
                  <a:pt x="34" y="15"/>
                  <a:pt x="31" y="15"/>
                  <a:pt x="28" y="16"/>
                </a:cubicBezTo>
                <a:cubicBezTo>
                  <a:pt x="24" y="18"/>
                  <a:pt x="22" y="22"/>
                  <a:pt x="23" y="26"/>
                </a:cubicBezTo>
                <a:cubicBezTo>
                  <a:pt x="23" y="33"/>
                  <a:pt x="29" y="37"/>
                  <a:pt x="35" y="37"/>
                </a:cubicBezTo>
                <a:cubicBezTo>
                  <a:pt x="42" y="37"/>
                  <a:pt x="49" y="33"/>
                  <a:pt x="50" y="23"/>
                </a:cubicBezTo>
                <a:cubicBezTo>
                  <a:pt x="50" y="15"/>
                  <a:pt x="47" y="9"/>
                  <a:pt x="41" y="5"/>
                </a:cubicBezTo>
                <a:cubicBezTo>
                  <a:pt x="34" y="0"/>
                  <a:pt x="24" y="0"/>
                  <a:pt x="16" y="4"/>
                </a:cubicBezTo>
                <a:cubicBezTo>
                  <a:pt x="7" y="8"/>
                  <a:pt x="2" y="17"/>
                  <a:pt x="1" y="27"/>
                </a:cubicBezTo>
                <a:cubicBezTo>
                  <a:pt x="0" y="44"/>
                  <a:pt x="10" y="58"/>
                  <a:pt x="25" y="65"/>
                </a:cubicBezTo>
                <a:cubicBezTo>
                  <a:pt x="42" y="72"/>
                  <a:pt x="69" y="71"/>
                  <a:pt x="92" y="47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100" name="Freeform 722"/>
          <p:cNvSpPr/>
          <p:nvPr/>
        </p:nvSpPr>
        <p:spPr bwMode="auto">
          <a:xfrm>
            <a:off x="5102196" y="2716862"/>
            <a:ext cx="189860" cy="97323"/>
          </a:xfrm>
          <a:custGeom>
            <a:avLst/>
            <a:gdLst>
              <a:gd name="T0" fmla="*/ 16 w 140"/>
              <a:gd name="T1" fmla="*/ 68 h 72"/>
              <a:gd name="T2" fmla="*/ 41 w 140"/>
              <a:gd name="T3" fmla="*/ 67 h 72"/>
              <a:gd name="T4" fmla="*/ 50 w 140"/>
              <a:gd name="T5" fmla="*/ 49 h 72"/>
              <a:gd name="T6" fmla="*/ 35 w 140"/>
              <a:gd name="T7" fmla="*/ 35 h 72"/>
              <a:gd name="T8" fmla="*/ 23 w 140"/>
              <a:gd name="T9" fmla="*/ 46 h 72"/>
              <a:gd name="T10" fmla="*/ 28 w 140"/>
              <a:gd name="T11" fmla="*/ 55 h 72"/>
              <a:gd name="T12" fmla="*/ 36 w 140"/>
              <a:gd name="T13" fmla="*/ 55 h 72"/>
              <a:gd name="T14" fmla="*/ 40 w 140"/>
              <a:gd name="T15" fmla="*/ 55 h 72"/>
              <a:gd name="T16" fmla="*/ 39 w 140"/>
              <a:gd name="T17" fmla="*/ 58 h 72"/>
              <a:gd name="T18" fmla="*/ 26 w 140"/>
              <a:gd name="T19" fmla="*/ 59 h 72"/>
              <a:gd name="T20" fmla="*/ 24 w 140"/>
              <a:gd name="T21" fmla="*/ 58 h 72"/>
              <a:gd name="T22" fmla="*/ 18 w 140"/>
              <a:gd name="T23" fmla="*/ 35 h 72"/>
              <a:gd name="T24" fmla="*/ 44 w 140"/>
              <a:gd name="T25" fmla="*/ 21 h 72"/>
              <a:gd name="T26" fmla="*/ 84 w 140"/>
              <a:gd name="T27" fmla="*/ 67 h 72"/>
              <a:gd name="T28" fmla="*/ 140 w 140"/>
              <a:gd name="T29" fmla="*/ 55 h 72"/>
              <a:gd name="T30" fmla="*/ 93 w 140"/>
              <a:gd name="T31" fmla="*/ 27 h 72"/>
              <a:gd name="T32" fmla="*/ 92 w 140"/>
              <a:gd name="T33" fmla="*/ 25 h 72"/>
              <a:gd name="T34" fmla="*/ 92 w 140"/>
              <a:gd name="T35" fmla="*/ 25 h 72"/>
              <a:gd name="T36" fmla="*/ 25 w 140"/>
              <a:gd name="T37" fmla="*/ 7 h 72"/>
              <a:gd name="T38" fmla="*/ 1 w 140"/>
              <a:gd name="T39" fmla="*/ 45 h 72"/>
              <a:gd name="T40" fmla="*/ 16 w 140"/>
              <a:gd name="T41" fmla="*/ 68 h 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140" h="72">
                <a:moveTo>
                  <a:pt x="16" y="68"/>
                </a:moveTo>
                <a:cubicBezTo>
                  <a:pt x="24" y="72"/>
                  <a:pt x="34" y="72"/>
                  <a:pt x="41" y="67"/>
                </a:cubicBezTo>
                <a:cubicBezTo>
                  <a:pt x="47" y="63"/>
                  <a:pt x="50" y="56"/>
                  <a:pt x="50" y="49"/>
                </a:cubicBezTo>
                <a:cubicBezTo>
                  <a:pt x="49" y="39"/>
                  <a:pt x="42" y="35"/>
                  <a:pt x="35" y="35"/>
                </a:cubicBezTo>
                <a:cubicBezTo>
                  <a:pt x="29" y="35"/>
                  <a:pt x="23" y="38"/>
                  <a:pt x="23" y="46"/>
                </a:cubicBezTo>
                <a:cubicBezTo>
                  <a:pt x="22" y="50"/>
                  <a:pt x="24" y="54"/>
                  <a:pt x="28" y="55"/>
                </a:cubicBezTo>
                <a:cubicBezTo>
                  <a:pt x="31" y="57"/>
                  <a:pt x="34" y="57"/>
                  <a:pt x="36" y="55"/>
                </a:cubicBezTo>
                <a:cubicBezTo>
                  <a:pt x="37" y="54"/>
                  <a:pt x="39" y="54"/>
                  <a:pt x="40" y="55"/>
                </a:cubicBezTo>
                <a:cubicBezTo>
                  <a:pt x="40" y="56"/>
                  <a:pt x="40" y="57"/>
                  <a:pt x="39" y="58"/>
                </a:cubicBezTo>
                <a:cubicBezTo>
                  <a:pt x="36" y="61"/>
                  <a:pt x="30" y="62"/>
                  <a:pt x="26" y="59"/>
                </a:cubicBezTo>
                <a:cubicBezTo>
                  <a:pt x="25" y="59"/>
                  <a:pt x="24" y="59"/>
                  <a:pt x="24" y="58"/>
                </a:cubicBezTo>
                <a:cubicBezTo>
                  <a:pt x="16" y="53"/>
                  <a:pt x="14" y="44"/>
                  <a:pt x="18" y="35"/>
                </a:cubicBezTo>
                <a:cubicBezTo>
                  <a:pt x="21" y="26"/>
                  <a:pt x="31" y="18"/>
                  <a:pt x="44" y="21"/>
                </a:cubicBezTo>
                <a:cubicBezTo>
                  <a:pt x="61" y="25"/>
                  <a:pt x="77" y="43"/>
                  <a:pt x="84" y="67"/>
                </a:cubicBezTo>
                <a:cubicBezTo>
                  <a:pt x="96" y="63"/>
                  <a:pt x="116" y="59"/>
                  <a:pt x="140" y="55"/>
                </a:cubicBezTo>
                <a:cubicBezTo>
                  <a:pt x="122" y="51"/>
                  <a:pt x="104" y="40"/>
                  <a:pt x="93" y="27"/>
                </a:cubicBezTo>
                <a:cubicBezTo>
                  <a:pt x="93" y="26"/>
                  <a:pt x="93" y="26"/>
                  <a:pt x="92" y="25"/>
                </a:cubicBezTo>
                <a:cubicBezTo>
                  <a:pt x="92" y="25"/>
                  <a:pt x="92" y="25"/>
                  <a:pt x="92" y="25"/>
                </a:cubicBezTo>
                <a:cubicBezTo>
                  <a:pt x="69" y="1"/>
                  <a:pt x="42" y="0"/>
                  <a:pt x="25" y="7"/>
                </a:cubicBezTo>
                <a:cubicBezTo>
                  <a:pt x="10" y="14"/>
                  <a:pt x="0" y="28"/>
                  <a:pt x="1" y="45"/>
                </a:cubicBezTo>
                <a:cubicBezTo>
                  <a:pt x="2" y="55"/>
                  <a:pt x="7" y="64"/>
                  <a:pt x="16" y="68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101" name="Freeform 743"/>
          <p:cNvSpPr/>
          <p:nvPr/>
        </p:nvSpPr>
        <p:spPr bwMode="auto">
          <a:xfrm>
            <a:off x="4998491" y="2594810"/>
            <a:ext cx="43876" cy="114873"/>
          </a:xfrm>
          <a:custGeom>
            <a:avLst/>
            <a:gdLst>
              <a:gd name="T0" fmla="*/ 10 w 32"/>
              <a:gd name="T1" fmla="*/ 2 h 85"/>
              <a:gd name="T2" fmla="*/ 8 w 32"/>
              <a:gd name="T3" fmla="*/ 1 h 85"/>
              <a:gd name="T4" fmla="*/ 5 w 32"/>
              <a:gd name="T5" fmla="*/ 3 h 85"/>
              <a:gd name="T6" fmla="*/ 12 w 32"/>
              <a:gd name="T7" fmla="*/ 64 h 85"/>
              <a:gd name="T8" fmla="*/ 22 w 32"/>
              <a:gd name="T9" fmla="*/ 85 h 85"/>
              <a:gd name="T10" fmla="*/ 26 w 32"/>
              <a:gd name="T11" fmla="*/ 73 h 85"/>
              <a:gd name="T12" fmla="*/ 32 w 32"/>
              <a:gd name="T13" fmla="*/ 63 h 85"/>
              <a:gd name="T14" fmla="*/ 10 w 32"/>
              <a:gd name="T15" fmla="*/ 2 h 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32" h="85">
                <a:moveTo>
                  <a:pt x="10" y="2"/>
                </a:moveTo>
                <a:cubicBezTo>
                  <a:pt x="10" y="1"/>
                  <a:pt x="8" y="0"/>
                  <a:pt x="8" y="1"/>
                </a:cubicBezTo>
                <a:cubicBezTo>
                  <a:pt x="7" y="1"/>
                  <a:pt x="6" y="1"/>
                  <a:pt x="5" y="3"/>
                </a:cubicBezTo>
                <a:cubicBezTo>
                  <a:pt x="0" y="12"/>
                  <a:pt x="5" y="41"/>
                  <a:pt x="12" y="64"/>
                </a:cubicBezTo>
                <a:cubicBezTo>
                  <a:pt x="16" y="71"/>
                  <a:pt x="19" y="79"/>
                  <a:pt x="22" y="85"/>
                </a:cubicBezTo>
                <a:cubicBezTo>
                  <a:pt x="23" y="81"/>
                  <a:pt x="24" y="77"/>
                  <a:pt x="26" y="73"/>
                </a:cubicBezTo>
                <a:cubicBezTo>
                  <a:pt x="27" y="69"/>
                  <a:pt x="29" y="66"/>
                  <a:pt x="32" y="63"/>
                </a:cubicBezTo>
                <a:cubicBezTo>
                  <a:pt x="30" y="38"/>
                  <a:pt x="19" y="8"/>
                  <a:pt x="10" y="2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102" name="Freeform 744"/>
          <p:cNvSpPr/>
          <p:nvPr/>
        </p:nvSpPr>
        <p:spPr bwMode="auto">
          <a:xfrm>
            <a:off x="4908347" y="2910709"/>
            <a:ext cx="83762" cy="101311"/>
          </a:xfrm>
          <a:custGeom>
            <a:avLst/>
            <a:gdLst>
              <a:gd name="T0" fmla="*/ 1 w 62"/>
              <a:gd name="T1" fmla="*/ 74 h 75"/>
              <a:gd name="T2" fmla="*/ 3 w 62"/>
              <a:gd name="T3" fmla="*/ 74 h 75"/>
              <a:gd name="T4" fmla="*/ 48 w 62"/>
              <a:gd name="T5" fmla="*/ 29 h 75"/>
              <a:gd name="T6" fmla="*/ 62 w 62"/>
              <a:gd name="T7" fmla="*/ 0 h 75"/>
              <a:gd name="T8" fmla="*/ 35 w 62"/>
              <a:gd name="T9" fmla="*/ 20 h 75"/>
              <a:gd name="T10" fmla="*/ 0 w 62"/>
              <a:gd name="T11" fmla="*/ 71 h 75"/>
              <a:gd name="T12" fmla="*/ 1 w 62"/>
              <a:gd name="T13" fmla="*/ 74 h 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62" h="75">
                <a:moveTo>
                  <a:pt x="1" y="74"/>
                </a:moveTo>
                <a:cubicBezTo>
                  <a:pt x="1" y="74"/>
                  <a:pt x="2" y="75"/>
                  <a:pt x="3" y="74"/>
                </a:cubicBezTo>
                <a:cubicBezTo>
                  <a:pt x="12" y="73"/>
                  <a:pt x="35" y="52"/>
                  <a:pt x="48" y="29"/>
                </a:cubicBezTo>
                <a:cubicBezTo>
                  <a:pt x="51" y="20"/>
                  <a:pt x="56" y="9"/>
                  <a:pt x="62" y="0"/>
                </a:cubicBezTo>
                <a:cubicBezTo>
                  <a:pt x="53" y="7"/>
                  <a:pt x="43" y="14"/>
                  <a:pt x="35" y="20"/>
                </a:cubicBezTo>
                <a:cubicBezTo>
                  <a:pt x="19" y="33"/>
                  <a:pt x="1" y="60"/>
                  <a:pt x="0" y="71"/>
                </a:cubicBezTo>
                <a:cubicBezTo>
                  <a:pt x="0" y="72"/>
                  <a:pt x="0" y="73"/>
                  <a:pt x="1" y="74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103" name="Freeform 745"/>
          <p:cNvSpPr/>
          <p:nvPr/>
        </p:nvSpPr>
        <p:spPr bwMode="auto">
          <a:xfrm>
            <a:off x="4908347" y="2621933"/>
            <a:ext cx="83762" cy="101311"/>
          </a:xfrm>
          <a:custGeom>
            <a:avLst/>
            <a:gdLst>
              <a:gd name="T0" fmla="*/ 3 w 62"/>
              <a:gd name="T1" fmla="*/ 0 h 75"/>
              <a:gd name="T2" fmla="*/ 0 w 62"/>
              <a:gd name="T3" fmla="*/ 4 h 75"/>
              <a:gd name="T4" fmla="*/ 35 w 62"/>
              <a:gd name="T5" fmla="*/ 55 h 75"/>
              <a:gd name="T6" fmla="*/ 62 w 62"/>
              <a:gd name="T7" fmla="*/ 75 h 75"/>
              <a:gd name="T8" fmla="*/ 48 w 62"/>
              <a:gd name="T9" fmla="*/ 45 h 75"/>
              <a:gd name="T10" fmla="*/ 3 w 62"/>
              <a:gd name="T11" fmla="*/ 0 h 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62" h="75">
                <a:moveTo>
                  <a:pt x="3" y="0"/>
                </a:moveTo>
                <a:cubicBezTo>
                  <a:pt x="1" y="0"/>
                  <a:pt x="0" y="1"/>
                  <a:pt x="0" y="4"/>
                </a:cubicBezTo>
                <a:cubicBezTo>
                  <a:pt x="1" y="15"/>
                  <a:pt x="19" y="42"/>
                  <a:pt x="35" y="55"/>
                </a:cubicBezTo>
                <a:cubicBezTo>
                  <a:pt x="44" y="61"/>
                  <a:pt x="53" y="68"/>
                  <a:pt x="62" y="75"/>
                </a:cubicBezTo>
                <a:cubicBezTo>
                  <a:pt x="56" y="66"/>
                  <a:pt x="51" y="55"/>
                  <a:pt x="48" y="45"/>
                </a:cubicBezTo>
                <a:cubicBezTo>
                  <a:pt x="35" y="23"/>
                  <a:pt x="12" y="2"/>
                  <a:pt x="3" y="0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104" name="Freeform 746"/>
          <p:cNvSpPr/>
          <p:nvPr/>
        </p:nvSpPr>
        <p:spPr bwMode="auto">
          <a:xfrm>
            <a:off x="4998491" y="2924270"/>
            <a:ext cx="43876" cy="114873"/>
          </a:xfrm>
          <a:custGeom>
            <a:avLst/>
            <a:gdLst>
              <a:gd name="T0" fmla="*/ 5 w 32"/>
              <a:gd name="T1" fmla="*/ 82 h 85"/>
              <a:gd name="T2" fmla="*/ 8 w 32"/>
              <a:gd name="T3" fmla="*/ 84 h 85"/>
              <a:gd name="T4" fmla="*/ 10 w 32"/>
              <a:gd name="T5" fmla="*/ 83 h 85"/>
              <a:gd name="T6" fmla="*/ 32 w 32"/>
              <a:gd name="T7" fmla="*/ 22 h 85"/>
              <a:gd name="T8" fmla="*/ 26 w 32"/>
              <a:gd name="T9" fmla="*/ 12 h 85"/>
              <a:gd name="T10" fmla="*/ 22 w 32"/>
              <a:gd name="T11" fmla="*/ 0 h 85"/>
              <a:gd name="T12" fmla="*/ 12 w 32"/>
              <a:gd name="T13" fmla="*/ 21 h 85"/>
              <a:gd name="T14" fmla="*/ 5 w 32"/>
              <a:gd name="T15" fmla="*/ 82 h 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32" h="85">
                <a:moveTo>
                  <a:pt x="5" y="82"/>
                </a:moveTo>
                <a:cubicBezTo>
                  <a:pt x="6" y="83"/>
                  <a:pt x="7" y="84"/>
                  <a:pt x="8" y="84"/>
                </a:cubicBezTo>
                <a:cubicBezTo>
                  <a:pt x="8" y="85"/>
                  <a:pt x="10" y="84"/>
                  <a:pt x="10" y="83"/>
                </a:cubicBezTo>
                <a:cubicBezTo>
                  <a:pt x="19" y="77"/>
                  <a:pt x="30" y="47"/>
                  <a:pt x="32" y="22"/>
                </a:cubicBezTo>
                <a:cubicBezTo>
                  <a:pt x="29" y="19"/>
                  <a:pt x="27" y="16"/>
                  <a:pt x="26" y="12"/>
                </a:cubicBezTo>
                <a:cubicBezTo>
                  <a:pt x="24" y="8"/>
                  <a:pt x="23" y="4"/>
                  <a:pt x="22" y="0"/>
                </a:cubicBezTo>
                <a:cubicBezTo>
                  <a:pt x="19" y="6"/>
                  <a:pt x="16" y="14"/>
                  <a:pt x="12" y="21"/>
                </a:cubicBezTo>
                <a:cubicBezTo>
                  <a:pt x="5" y="43"/>
                  <a:pt x="0" y="73"/>
                  <a:pt x="5" y="82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105" name="Freeform 747"/>
          <p:cNvSpPr/>
          <p:nvPr/>
        </p:nvSpPr>
        <p:spPr bwMode="auto">
          <a:xfrm>
            <a:off x="5373425" y="2552530"/>
            <a:ext cx="103704" cy="58234"/>
          </a:xfrm>
          <a:custGeom>
            <a:avLst/>
            <a:gdLst>
              <a:gd name="T0" fmla="*/ 14 w 77"/>
              <a:gd name="T1" fmla="*/ 36 h 43"/>
              <a:gd name="T2" fmla="*/ 68 w 77"/>
              <a:gd name="T3" fmla="*/ 15 h 43"/>
              <a:gd name="T4" fmla="*/ 68 w 77"/>
              <a:gd name="T5" fmla="*/ 15 h 43"/>
              <a:gd name="T6" fmla="*/ 77 w 77"/>
              <a:gd name="T7" fmla="*/ 1 h 43"/>
              <a:gd name="T8" fmla="*/ 56 w 77"/>
              <a:gd name="T9" fmla="*/ 1 h 43"/>
              <a:gd name="T10" fmla="*/ 44 w 77"/>
              <a:gd name="T11" fmla="*/ 18 h 43"/>
              <a:gd name="T12" fmla="*/ 22 w 77"/>
              <a:gd name="T13" fmla="*/ 27 h 43"/>
              <a:gd name="T14" fmla="*/ 22 w 77"/>
              <a:gd name="T15" fmla="*/ 28 h 43"/>
              <a:gd name="T16" fmla="*/ 22 w 77"/>
              <a:gd name="T17" fmla="*/ 27 h 43"/>
              <a:gd name="T18" fmla="*/ 21 w 77"/>
              <a:gd name="T19" fmla="*/ 27 h 43"/>
              <a:gd name="T20" fmla="*/ 21 w 77"/>
              <a:gd name="T21" fmla="*/ 27 h 43"/>
              <a:gd name="T22" fmla="*/ 10 w 77"/>
              <a:gd name="T23" fmla="*/ 18 h 43"/>
              <a:gd name="T24" fmla="*/ 15 w 77"/>
              <a:gd name="T25" fmla="*/ 8 h 43"/>
              <a:gd name="T26" fmla="*/ 18 w 77"/>
              <a:gd name="T27" fmla="*/ 9 h 43"/>
              <a:gd name="T28" fmla="*/ 16 w 77"/>
              <a:gd name="T29" fmla="*/ 12 h 43"/>
              <a:gd name="T30" fmla="*/ 14 w 77"/>
              <a:gd name="T31" fmla="*/ 18 h 43"/>
              <a:gd name="T32" fmla="*/ 22 w 77"/>
              <a:gd name="T33" fmla="*/ 23 h 43"/>
              <a:gd name="T34" fmla="*/ 28 w 77"/>
              <a:gd name="T35" fmla="*/ 20 h 43"/>
              <a:gd name="T36" fmla="*/ 31 w 77"/>
              <a:gd name="T37" fmla="*/ 13 h 43"/>
              <a:gd name="T38" fmla="*/ 19 w 77"/>
              <a:gd name="T39" fmla="*/ 1 h 43"/>
              <a:gd name="T40" fmla="*/ 2 w 77"/>
              <a:gd name="T41" fmla="*/ 13 h 43"/>
              <a:gd name="T42" fmla="*/ 14 w 77"/>
              <a:gd name="T43" fmla="*/ 36 h 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77" h="43">
                <a:moveTo>
                  <a:pt x="14" y="36"/>
                </a:moveTo>
                <a:cubicBezTo>
                  <a:pt x="28" y="43"/>
                  <a:pt x="51" y="39"/>
                  <a:pt x="68" y="15"/>
                </a:cubicBezTo>
                <a:cubicBezTo>
                  <a:pt x="68" y="15"/>
                  <a:pt x="68" y="15"/>
                  <a:pt x="68" y="15"/>
                </a:cubicBezTo>
                <a:cubicBezTo>
                  <a:pt x="71" y="10"/>
                  <a:pt x="74" y="5"/>
                  <a:pt x="77" y="1"/>
                </a:cubicBezTo>
                <a:cubicBezTo>
                  <a:pt x="70" y="3"/>
                  <a:pt x="62" y="3"/>
                  <a:pt x="56" y="1"/>
                </a:cubicBezTo>
                <a:cubicBezTo>
                  <a:pt x="53" y="8"/>
                  <a:pt x="49" y="14"/>
                  <a:pt x="44" y="18"/>
                </a:cubicBezTo>
                <a:cubicBezTo>
                  <a:pt x="38" y="25"/>
                  <a:pt x="30" y="28"/>
                  <a:pt x="22" y="27"/>
                </a:cubicBezTo>
                <a:cubicBezTo>
                  <a:pt x="22" y="27"/>
                  <a:pt x="22" y="28"/>
                  <a:pt x="22" y="28"/>
                </a:cubicBezTo>
                <a:cubicBezTo>
                  <a:pt x="22" y="28"/>
                  <a:pt x="22" y="27"/>
                  <a:pt x="22" y="27"/>
                </a:cubicBezTo>
                <a:cubicBezTo>
                  <a:pt x="22" y="27"/>
                  <a:pt x="22" y="27"/>
                  <a:pt x="21" y="27"/>
                </a:cubicBezTo>
                <a:cubicBezTo>
                  <a:pt x="21" y="27"/>
                  <a:pt x="21" y="27"/>
                  <a:pt x="21" y="27"/>
                </a:cubicBezTo>
                <a:cubicBezTo>
                  <a:pt x="14" y="27"/>
                  <a:pt x="11" y="22"/>
                  <a:pt x="10" y="18"/>
                </a:cubicBezTo>
                <a:cubicBezTo>
                  <a:pt x="9" y="14"/>
                  <a:pt x="11" y="9"/>
                  <a:pt x="15" y="8"/>
                </a:cubicBezTo>
                <a:cubicBezTo>
                  <a:pt x="16" y="7"/>
                  <a:pt x="17" y="8"/>
                  <a:pt x="18" y="9"/>
                </a:cubicBezTo>
                <a:cubicBezTo>
                  <a:pt x="18" y="10"/>
                  <a:pt x="18" y="11"/>
                  <a:pt x="16" y="12"/>
                </a:cubicBezTo>
                <a:cubicBezTo>
                  <a:pt x="15" y="12"/>
                  <a:pt x="14" y="15"/>
                  <a:pt x="14" y="18"/>
                </a:cubicBezTo>
                <a:cubicBezTo>
                  <a:pt x="15" y="19"/>
                  <a:pt x="16" y="23"/>
                  <a:pt x="22" y="23"/>
                </a:cubicBezTo>
                <a:cubicBezTo>
                  <a:pt x="24" y="23"/>
                  <a:pt x="26" y="22"/>
                  <a:pt x="28" y="20"/>
                </a:cubicBezTo>
                <a:cubicBezTo>
                  <a:pt x="30" y="19"/>
                  <a:pt x="31" y="16"/>
                  <a:pt x="31" y="13"/>
                </a:cubicBezTo>
                <a:cubicBezTo>
                  <a:pt x="30" y="5"/>
                  <a:pt x="24" y="2"/>
                  <a:pt x="19" y="1"/>
                </a:cubicBezTo>
                <a:cubicBezTo>
                  <a:pt x="12" y="0"/>
                  <a:pt x="4" y="4"/>
                  <a:pt x="2" y="13"/>
                </a:cubicBezTo>
                <a:cubicBezTo>
                  <a:pt x="0" y="22"/>
                  <a:pt x="4" y="31"/>
                  <a:pt x="14" y="36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106" name="Freeform 748"/>
          <p:cNvSpPr/>
          <p:nvPr/>
        </p:nvSpPr>
        <p:spPr bwMode="auto">
          <a:xfrm>
            <a:off x="5373425" y="3023189"/>
            <a:ext cx="103704" cy="56638"/>
          </a:xfrm>
          <a:custGeom>
            <a:avLst/>
            <a:gdLst>
              <a:gd name="T0" fmla="*/ 2 w 77"/>
              <a:gd name="T1" fmla="*/ 30 h 42"/>
              <a:gd name="T2" fmla="*/ 19 w 77"/>
              <a:gd name="T3" fmla="*/ 42 h 42"/>
              <a:gd name="T4" fmla="*/ 31 w 77"/>
              <a:gd name="T5" fmla="*/ 30 h 42"/>
              <a:gd name="T6" fmla="*/ 28 w 77"/>
              <a:gd name="T7" fmla="*/ 22 h 42"/>
              <a:gd name="T8" fmla="*/ 22 w 77"/>
              <a:gd name="T9" fmla="*/ 20 h 42"/>
              <a:gd name="T10" fmla="*/ 14 w 77"/>
              <a:gd name="T11" fmla="*/ 25 h 42"/>
              <a:gd name="T12" fmla="*/ 16 w 77"/>
              <a:gd name="T13" fmla="*/ 31 h 42"/>
              <a:gd name="T14" fmla="*/ 18 w 77"/>
              <a:gd name="T15" fmla="*/ 34 h 42"/>
              <a:gd name="T16" fmla="*/ 15 w 77"/>
              <a:gd name="T17" fmla="*/ 35 h 42"/>
              <a:gd name="T18" fmla="*/ 10 w 77"/>
              <a:gd name="T19" fmla="*/ 25 h 42"/>
              <a:gd name="T20" fmla="*/ 21 w 77"/>
              <a:gd name="T21" fmla="*/ 15 h 42"/>
              <a:gd name="T22" fmla="*/ 21 w 77"/>
              <a:gd name="T23" fmla="*/ 15 h 42"/>
              <a:gd name="T24" fmla="*/ 22 w 77"/>
              <a:gd name="T25" fmla="*/ 15 h 42"/>
              <a:gd name="T26" fmla="*/ 22 w 77"/>
              <a:gd name="T27" fmla="*/ 15 h 42"/>
              <a:gd name="T28" fmla="*/ 22 w 77"/>
              <a:gd name="T29" fmla="*/ 15 h 42"/>
              <a:gd name="T30" fmla="*/ 56 w 77"/>
              <a:gd name="T31" fmla="*/ 42 h 42"/>
              <a:gd name="T32" fmla="*/ 77 w 77"/>
              <a:gd name="T33" fmla="*/ 42 h 42"/>
              <a:gd name="T34" fmla="*/ 68 w 77"/>
              <a:gd name="T35" fmla="*/ 28 h 42"/>
              <a:gd name="T36" fmla="*/ 68 w 77"/>
              <a:gd name="T37" fmla="*/ 28 h 42"/>
              <a:gd name="T38" fmla="*/ 14 w 77"/>
              <a:gd name="T39" fmla="*/ 7 h 42"/>
              <a:gd name="T40" fmla="*/ 2 w 77"/>
              <a:gd name="T41" fmla="*/ 3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77" h="42">
                <a:moveTo>
                  <a:pt x="2" y="30"/>
                </a:moveTo>
                <a:cubicBezTo>
                  <a:pt x="4" y="39"/>
                  <a:pt x="12" y="42"/>
                  <a:pt x="19" y="42"/>
                </a:cubicBezTo>
                <a:cubicBezTo>
                  <a:pt x="24" y="41"/>
                  <a:pt x="30" y="38"/>
                  <a:pt x="31" y="30"/>
                </a:cubicBezTo>
                <a:cubicBezTo>
                  <a:pt x="31" y="27"/>
                  <a:pt x="30" y="24"/>
                  <a:pt x="28" y="22"/>
                </a:cubicBezTo>
                <a:cubicBezTo>
                  <a:pt x="26" y="21"/>
                  <a:pt x="24" y="20"/>
                  <a:pt x="22" y="20"/>
                </a:cubicBezTo>
                <a:cubicBezTo>
                  <a:pt x="16" y="20"/>
                  <a:pt x="15" y="23"/>
                  <a:pt x="14" y="25"/>
                </a:cubicBezTo>
                <a:cubicBezTo>
                  <a:pt x="14" y="28"/>
                  <a:pt x="15" y="31"/>
                  <a:pt x="16" y="31"/>
                </a:cubicBezTo>
                <a:cubicBezTo>
                  <a:pt x="18" y="31"/>
                  <a:pt x="18" y="33"/>
                  <a:pt x="18" y="34"/>
                </a:cubicBezTo>
                <a:cubicBezTo>
                  <a:pt x="17" y="35"/>
                  <a:pt x="16" y="36"/>
                  <a:pt x="15" y="35"/>
                </a:cubicBezTo>
                <a:cubicBezTo>
                  <a:pt x="11" y="34"/>
                  <a:pt x="9" y="29"/>
                  <a:pt x="10" y="25"/>
                </a:cubicBezTo>
                <a:cubicBezTo>
                  <a:pt x="11" y="20"/>
                  <a:pt x="14" y="16"/>
                  <a:pt x="21" y="15"/>
                </a:cubicBezTo>
                <a:cubicBezTo>
                  <a:pt x="21" y="15"/>
                  <a:pt x="21" y="15"/>
                  <a:pt x="21" y="15"/>
                </a:cubicBezTo>
                <a:cubicBezTo>
                  <a:pt x="22" y="15"/>
                  <a:pt x="22" y="15"/>
                  <a:pt x="22" y="15"/>
                </a:cubicBezTo>
                <a:cubicBezTo>
                  <a:pt x="22" y="15"/>
                  <a:pt x="22" y="15"/>
                  <a:pt x="22" y="15"/>
                </a:cubicBezTo>
                <a:cubicBezTo>
                  <a:pt x="22" y="15"/>
                  <a:pt x="22" y="15"/>
                  <a:pt x="22" y="15"/>
                </a:cubicBezTo>
                <a:cubicBezTo>
                  <a:pt x="35" y="14"/>
                  <a:pt x="48" y="24"/>
                  <a:pt x="56" y="42"/>
                </a:cubicBezTo>
                <a:cubicBezTo>
                  <a:pt x="62" y="40"/>
                  <a:pt x="70" y="40"/>
                  <a:pt x="77" y="42"/>
                </a:cubicBezTo>
                <a:cubicBezTo>
                  <a:pt x="74" y="38"/>
                  <a:pt x="71" y="33"/>
                  <a:pt x="68" y="28"/>
                </a:cubicBezTo>
                <a:cubicBezTo>
                  <a:pt x="68" y="28"/>
                  <a:pt x="68" y="28"/>
                  <a:pt x="68" y="28"/>
                </a:cubicBezTo>
                <a:cubicBezTo>
                  <a:pt x="51" y="4"/>
                  <a:pt x="28" y="0"/>
                  <a:pt x="14" y="7"/>
                </a:cubicBezTo>
                <a:cubicBezTo>
                  <a:pt x="4" y="12"/>
                  <a:pt x="0" y="20"/>
                  <a:pt x="2" y="30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107" name="Freeform 754"/>
          <p:cNvSpPr/>
          <p:nvPr/>
        </p:nvSpPr>
        <p:spPr bwMode="auto">
          <a:xfrm>
            <a:off x="5106184" y="3081423"/>
            <a:ext cx="37493" cy="61425"/>
          </a:xfrm>
          <a:custGeom>
            <a:avLst/>
            <a:gdLst>
              <a:gd name="T0" fmla="*/ 22 w 28"/>
              <a:gd name="T1" fmla="*/ 45 h 45"/>
              <a:gd name="T2" fmla="*/ 28 w 28"/>
              <a:gd name="T3" fmla="*/ 35 h 45"/>
              <a:gd name="T4" fmla="*/ 18 w 28"/>
              <a:gd name="T5" fmla="*/ 24 h 45"/>
              <a:gd name="T6" fmla="*/ 15 w 28"/>
              <a:gd name="T7" fmla="*/ 1 h 45"/>
              <a:gd name="T8" fmla="*/ 3 w 28"/>
              <a:gd name="T9" fmla="*/ 0 h 45"/>
              <a:gd name="T10" fmla="*/ 22 w 28"/>
              <a:gd name="T11" fmla="*/ 45 h 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28" h="45">
                <a:moveTo>
                  <a:pt x="22" y="45"/>
                </a:moveTo>
                <a:cubicBezTo>
                  <a:pt x="24" y="41"/>
                  <a:pt x="26" y="38"/>
                  <a:pt x="28" y="35"/>
                </a:cubicBezTo>
                <a:cubicBezTo>
                  <a:pt x="24" y="33"/>
                  <a:pt x="21" y="29"/>
                  <a:pt x="18" y="24"/>
                </a:cubicBezTo>
                <a:cubicBezTo>
                  <a:pt x="15" y="16"/>
                  <a:pt x="13" y="8"/>
                  <a:pt x="15" y="1"/>
                </a:cubicBezTo>
                <a:cubicBezTo>
                  <a:pt x="11" y="1"/>
                  <a:pt x="7" y="1"/>
                  <a:pt x="3" y="0"/>
                </a:cubicBezTo>
                <a:cubicBezTo>
                  <a:pt x="0" y="20"/>
                  <a:pt x="7" y="35"/>
                  <a:pt x="22" y="45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108" name="Freeform 755"/>
          <p:cNvSpPr/>
          <p:nvPr/>
        </p:nvSpPr>
        <p:spPr bwMode="auto">
          <a:xfrm>
            <a:off x="5106184" y="2491105"/>
            <a:ext cx="37493" cy="61425"/>
          </a:xfrm>
          <a:custGeom>
            <a:avLst/>
            <a:gdLst>
              <a:gd name="T0" fmla="*/ 3 w 28"/>
              <a:gd name="T1" fmla="*/ 45 h 45"/>
              <a:gd name="T2" fmla="*/ 15 w 28"/>
              <a:gd name="T3" fmla="*/ 44 h 45"/>
              <a:gd name="T4" fmla="*/ 18 w 28"/>
              <a:gd name="T5" fmla="*/ 21 h 45"/>
              <a:gd name="T6" fmla="*/ 28 w 28"/>
              <a:gd name="T7" fmla="*/ 10 h 45"/>
              <a:gd name="T8" fmla="*/ 22 w 28"/>
              <a:gd name="T9" fmla="*/ 0 h 45"/>
              <a:gd name="T10" fmla="*/ 3 w 28"/>
              <a:gd name="T11" fmla="*/ 45 h 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28" h="45">
                <a:moveTo>
                  <a:pt x="3" y="45"/>
                </a:moveTo>
                <a:cubicBezTo>
                  <a:pt x="7" y="44"/>
                  <a:pt x="11" y="44"/>
                  <a:pt x="15" y="44"/>
                </a:cubicBezTo>
                <a:cubicBezTo>
                  <a:pt x="13" y="37"/>
                  <a:pt x="15" y="29"/>
                  <a:pt x="18" y="21"/>
                </a:cubicBezTo>
                <a:cubicBezTo>
                  <a:pt x="21" y="16"/>
                  <a:pt x="24" y="12"/>
                  <a:pt x="28" y="10"/>
                </a:cubicBezTo>
                <a:cubicBezTo>
                  <a:pt x="26" y="7"/>
                  <a:pt x="24" y="4"/>
                  <a:pt x="22" y="0"/>
                </a:cubicBezTo>
                <a:cubicBezTo>
                  <a:pt x="7" y="10"/>
                  <a:pt x="0" y="25"/>
                  <a:pt x="3" y="45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109" name="Freeform 761"/>
          <p:cNvSpPr/>
          <p:nvPr/>
        </p:nvSpPr>
        <p:spPr bwMode="auto">
          <a:xfrm>
            <a:off x="5792232" y="3275271"/>
            <a:ext cx="199433" cy="287980"/>
          </a:xfrm>
          <a:custGeom>
            <a:avLst/>
            <a:gdLst>
              <a:gd name="T0" fmla="*/ 140 w 147"/>
              <a:gd name="T1" fmla="*/ 176 h 212"/>
              <a:gd name="T2" fmla="*/ 141 w 147"/>
              <a:gd name="T3" fmla="*/ 131 h 212"/>
              <a:gd name="T4" fmla="*/ 115 w 147"/>
              <a:gd name="T5" fmla="*/ 113 h 212"/>
              <a:gd name="T6" fmla="*/ 89 w 147"/>
              <a:gd name="T7" fmla="*/ 122 h 212"/>
              <a:gd name="T8" fmla="*/ 83 w 147"/>
              <a:gd name="T9" fmla="*/ 146 h 212"/>
              <a:gd name="T10" fmla="*/ 104 w 147"/>
              <a:gd name="T11" fmla="*/ 166 h 212"/>
              <a:gd name="T12" fmla="*/ 124 w 147"/>
              <a:gd name="T13" fmla="*/ 152 h 212"/>
              <a:gd name="T14" fmla="*/ 127 w 147"/>
              <a:gd name="T15" fmla="*/ 151 h 212"/>
              <a:gd name="T16" fmla="*/ 128 w 147"/>
              <a:gd name="T17" fmla="*/ 153 h 212"/>
              <a:gd name="T18" fmla="*/ 103 w 147"/>
              <a:gd name="T19" fmla="*/ 188 h 212"/>
              <a:gd name="T20" fmla="*/ 55 w 147"/>
              <a:gd name="T21" fmla="*/ 176 h 212"/>
              <a:gd name="T22" fmla="*/ 34 w 147"/>
              <a:gd name="T23" fmla="*/ 116 h 212"/>
              <a:gd name="T24" fmla="*/ 88 w 147"/>
              <a:gd name="T25" fmla="*/ 28 h 212"/>
              <a:gd name="T26" fmla="*/ 76 w 147"/>
              <a:gd name="T27" fmla="*/ 2 h 212"/>
              <a:gd name="T28" fmla="*/ 59 w 147"/>
              <a:gd name="T29" fmla="*/ 0 h 212"/>
              <a:gd name="T30" fmla="*/ 16 w 147"/>
              <a:gd name="T31" fmla="*/ 158 h 212"/>
              <a:gd name="T32" fmla="*/ 83 w 147"/>
              <a:gd name="T33" fmla="*/ 211 h 212"/>
              <a:gd name="T34" fmla="*/ 140 w 147"/>
              <a:gd name="T35" fmla="*/ 176 h 2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47" h="212">
                <a:moveTo>
                  <a:pt x="140" y="176"/>
                </a:moveTo>
                <a:cubicBezTo>
                  <a:pt x="147" y="160"/>
                  <a:pt x="147" y="143"/>
                  <a:pt x="141" y="131"/>
                </a:cubicBezTo>
                <a:cubicBezTo>
                  <a:pt x="135" y="121"/>
                  <a:pt x="126" y="115"/>
                  <a:pt x="115" y="113"/>
                </a:cubicBezTo>
                <a:cubicBezTo>
                  <a:pt x="106" y="111"/>
                  <a:pt x="96" y="115"/>
                  <a:pt x="89" y="122"/>
                </a:cubicBezTo>
                <a:cubicBezTo>
                  <a:pt x="83" y="129"/>
                  <a:pt x="81" y="138"/>
                  <a:pt x="83" y="146"/>
                </a:cubicBezTo>
                <a:cubicBezTo>
                  <a:pt x="86" y="157"/>
                  <a:pt x="94" y="165"/>
                  <a:pt x="104" y="166"/>
                </a:cubicBezTo>
                <a:cubicBezTo>
                  <a:pt x="112" y="167"/>
                  <a:pt x="119" y="162"/>
                  <a:pt x="124" y="152"/>
                </a:cubicBezTo>
                <a:cubicBezTo>
                  <a:pt x="124" y="151"/>
                  <a:pt x="125" y="151"/>
                  <a:pt x="127" y="151"/>
                </a:cubicBezTo>
                <a:cubicBezTo>
                  <a:pt x="128" y="151"/>
                  <a:pt x="128" y="152"/>
                  <a:pt x="128" y="153"/>
                </a:cubicBezTo>
                <a:cubicBezTo>
                  <a:pt x="127" y="170"/>
                  <a:pt x="117" y="183"/>
                  <a:pt x="103" y="188"/>
                </a:cubicBezTo>
                <a:cubicBezTo>
                  <a:pt x="87" y="194"/>
                  <a:pt x="68" y="189"/>
                  <a:pt x="55" y="176"/>
                </a:cubicBezTo>
                <a:cubicBezTo>
                  <a:pt x="39" y="160"/>
                  <a:pt x="32" y="139"/>
                  <a:pt x="34" y="116"/>
                </a:cubicBezTo>
                <a:cubicBezTo>
                  <a:pt x="36" y="84"/>
                  <a:pt x="55" y="54"/>
                  <a:pt x="88" y="28"/>
                </a:cubicBezTo>
                <a:cubicBezTo>
                  <a:pt x="79" y="17"/>
                  <a:pt x="77" y="7"/>
                  <a:pt x="76" y="2"/>
                </a:cubicBezTo>
                <a:cubicBezTo>
                  <a:pt x="73" y="2"/>
                  <a:pt x="67" y="2"/>
                  <a:pt x="59" y="0"/>
                </a:cubicBezTo>
                <a:cubicBezTo>
                  <a:pt x="7" y="50"/>
                  <a:pt x="0" y="115"/>
                  <a:pt x="16" y="158"/>
                </a:cubicBezTo>
                <a:cubicBezTo>
                  <a:pt x="28" y="190"/>
                  <a:pt x="53" y="210"/>
                  <a:pt x="83" y="211"/>
                </a:cubicBezTo>
                <a:cubicBezTo>
                  <a:pt x="113" y="212"/>
                  <a:pt x="132" y="193"/>
                  <a:pt x="140" y="176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110" name="Freeform 763"/>
          <p:cNvSpPr/>
          <p:nvPr/>
        </p:nvSpPr>
        <p:spPr bwMode="auto">
          <a:xfrm>
            <a:off x="5690124" y="3439603"/>
            <a:ext cx="115671" cy="176297"/>
          </a:xfrm>
          <a:custGeom>
            <a:avLst/>
            <a:gdLst>
              <a:gd name="T0" fmla="*/ 33 w 85"/>
              <a:gd name="T1" fmla="*/ 122 h 130"/>
              <a:gd name="T2" fmla="*/ 80 w 85"/>
              <a:gd name="T3" fmla="*/ 102 h 130"/>
              <a:gd name="T4" fmla="*/ 69 w 85"/>
              <a:gd name="T5" fmla="*/ 69 h 130"/>
              <a:gd name="T6" fmla="*/ 53 w 85"/>
              <a:gd name="T7" fmla="*/ 70 h 130"/>
              <a:gd name="T8" fmla="*/ 46 w 85"/>
              <a:gd name="T9" fmla="*/ 82 h 130"/>
              <a:gd name="T10" fmla="*/ 54 w 85"/>
              <a:gd name="T11" fmla="*/ 91 h 130"/>
              <a:gd name="T12" fmla="*/ 63 w 85"/>
              <a:gd name="T13" fmla="*/ 90 h 130"/>
              <a:gd name="T14" fmla="*/ 66 w 85"/>
              <a:gd name="T15" fmla="*/ 81 h 130"/>
              <a:gd name="T16" fmla="*/ 67 w 85"/>
              <a:gd name="T17" fmla="*/ 79 h 130"/>
              <a:gd name="T18" fmla="*/ 69 w 85"/>
              <a:gd name="T19" fmla="*/ 79 h 130"/>
              <a:gd name="T20" fmla="*/ 72 w 85"/>
              <a:gd name="T21" fmla="*/ 102 h 130"/>
              <a:gd name="T22" fmla="*/ 41 w 85"/>
              <a:gd name="T23" fmla="*/ 115 h 130"/>
              <a:gd name="T24" fmla="*/ 18 w 85"/>
              <a:gd name="T25" fmla="*/ 89 h 130"/>
              <a:gd name="T26" fmla="*/ 43 w 85"/>
              <a:gd name="T27" fmla="*/ 43 h 130"/>
              <a:gd name="T28" fmla="*/ 53 w 85"/>
              <a:gd name="T29" fmla="*/ 0 h 130"/>
              <a:gd name="T30" fmla="*/ 15 w 85"/>
              <a:gd name="T31" fmla="*/ 45 h 130"/>
              <a:gd name="T32" fmla="*/ 15 w 85"/>
              <a:gd name="T33" fmla="*/ 45 h 130"/>
              <a:gd name="T34" fmla="*/ 5 w 85"/>
              <a:gd name="T35" fmla="*/ 93 h 130"/>
              <a:gd name="T36" fmla="*/ 33 w 85"/>
              <a:gd name="T37" fmla="*/ 122 h 1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85" h="130">
                <a:moveTo>
                  <a:pt x="33" y="122"/>
                </a:moveTo>
                <a:cubicBezTo>
                  <a:pt x="56" y="130"/>
                  <a:pt x="74" y="117"/>
                  <a:pt x="80" y="102"/>
                </a:cubicBezTo>
                <a:cubicBezTo>
                  <a:pt x="85" y="91"/>
                  <a:pt x="83" y="76"/>
                  <a:pt x="69" y="69"/>
                </a:cubicBezTo>
                <a:cubicBezTo>
                  <a:pt x="61" y="65"/>
                  <a:pt x="55" y="68"/>
                  <a:pt x="53" y="70"/>
                </a:cubicBezTo>
                <a:cubicBezTo>
                  <a:pt x="48" y="72"/>
                  <a:pt x="46" y="77"/>
                  <a:pt x="46" y="82"/>
                </a:cubicBezTo>
                <a:cubicBezTo>
                  <a:pt x="47" y="86"/>
                  <a:pt x="49" y="89"/>
                  <a:pt x="54" y="91"/>
                </a:cubicBezTo>
                <a:cubicBezTo>
                  <a:pt x="57" y="92"/>
                  <a:pt x="61" y="92"/>
                  <a:pt x="63" y="90"/>
                </a:cubicBezTo>
                <a:cubicBezTo>
                  <a:pt x="66" y="88"/>
                  <a:pt x="67" y="84"/>
                  <a:pt x="66" y="81"/>
                </a:cubicBezTo>
                <a:cubicBezTo>
                  <a:pt x="66" y="80"/>
                  <a:pt x="66" y="79"/>
                  <a:pt x="67" y="79"/>
                </a:cubicBezTo>
                <a:cubicBezTo>
                  <a:pt x="68" y="78"/>
                  <a:pt x="69" y="78"/>
                  <a:pt x="69" y="79"/>
                </a:cubicBezTo>
                <a:cubicBezTo>
                  <a:pt x="76" y="84"/>
                  <a:pt x="77" y="93"/>
                  <a:pt x="72" y="102"/>
                </a:cubicBezTo>
                <a:cubicBezTo>
                  <a:pt x="67" y="111"/>
                  <a:pt x="54" y="119"/>
                  <a:pt x="41" y="115"/>
                </a:cubicBezTo>
                <a:cubicBezTo>
                  <a:pt x="28" y="111"/>
                  <a:pt x="20" y="101"/>
                  <a:pt x="18" y="89"/>
                </a:cubicBezTo>
                <a:cubicBezTo>
                  <a:pt x="16" y="73"/>
                  <a:pt x="26" y="55"/>
                  <a:pt x="43" y="43"/>
                </a:cubicBezTo>
                <a:cubicBezTo>
                  <a:pt x="45" y="31"/>
                  <a:pt x="48" y="15"/>
                  <a:pt x="53" y="0"/>
                </a:cubicBezTo>
                <a:cubicBezTo>
                  <a:pt x="40" y="16"/>
                  <a:pt x="27" y="31"/>
                  <a:pt x="15" y="45"/>
                </a:cubicBezTo>
                <a:cubicBezTo>
                  <a:pt x="15" y="45"/>
                  <a:pt x="15" y="45"/>
                  <a:pt x="15" y="45"/>
                </a:cubicBezTo>
                <a:cubicBezTo>
                  <a:pt x="4" y="60"/>
                  <a:pt x="0" y="78"/>
                  <a:pt x="5" y="93"/>
                </a:cubicBezTo>
                <a:cubicBezTo>
                  <a:pt x="9" y="106"/>
                  <a:pt x="19" y="117"/>
                  <a:pt x="33" y="122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111" name="Freeform 764"/>
          <p:cNvSpPr/>
          <p:nvPr/>
        </p:nvSpPr>
        <p:spPr bwMode="auto">
          <a:xfrm>
            <a:off x="5476332" y="3286439"/>
            <a:ext cx="174703" cy="114873"/>
          </a:xfrm>
          <a:custGeom>
            <a:avLst/>
            <a:gdLst>
              <a:gd name="T0" fmla="*/ 8 w 129"/>
              <a:gd name="T1" fmla="*/ 52 h 85"/>
              <a:gd name="T2" fmla="*/ 37 w 129"/>
              <a:gd name="T3" fmla="*/ 80 h 85"/>
              <a:gd name="T4" fmla="*/ 85 w 129"/>
              <a:gd name="T5" fmla="*/ 70 h 85"/>
              <a:gd name="T6" fmla="*/ 85 w 129"/>
              <a:gd name="T7" fmla="*/ 70 h 85"/>
              <a:gd name="T8" fmla="*/ 129 w 129"/>
              <a:gd name="T9" fmla="*/ 32 h 85"/>
              <a:gd name="T10" fmla="*/ 87 w 129"/>
              <a:gd name="T11" fmla="*/ 42 h 85"/>
              <a:gd name="T12" fmla="*/ 41 w 129"/>
              <a:gd name="T13" fmla="*/ 67 h 85"/>
              <a:gd name="T14" fmla="*/ 15 w 129"/>
              <a:gd name="T15" fmla="*/ 44 h 85"/>
              <a:gd name="T16" fmla="*/ 28 w 129"/>
              <a:gd name="T17" fmla="*/ 13 h 85"/>
              <a:gd name="T18" fmla="*/ 51 w 129"/>
              <a:gd name="T19" fmla="*/ 16 h 85"/>
              <a:gd name="T20" fmla="*/ 51 w 129"/>
              <a:gd name="T21" fmla="*/ 18 h 85"/>
              <a:gd name="T22" fmla="*/ 49 w 129"/>
              <a:gd name="T23" fmla="*/ 19 h 85"/>
              <a:gd name="T24" fmla="*/ 40 w 129"/>
              <a:gd name="T25" fmla="*/ 22 h 85"/>
              <a:gd name="T26" fmla="*/ 39 w 129"/>
              <a:gd name="T27" fmla="*/ 31 h 85"/>
              <a:gd name="T28" fmla="*/ 48 w 129"/>
              <a:gd name="T29" fmla="*/ 39 h 85"/>
              <a:gd name="T30" fmla="*/ 60 w 129"/>
              <a:gd name="T31" fmla="*/ 32 h 85"/>
              <a:gd name="T32" fmla="*/ 61 w 129"/>
              <a:gd name="T33" fmla="*/ 16 h 85"/>
              <a:gd name="T34" fmla="*/ 28 w 129"/>
              <a:gd name="T35" fmla="*/ 5 h 85"/>
              <a:gd name="T36" fmla="*/ 8 w 129"/>
              <a:gd name="T37" fmla="*/ 52 h 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29" h="85">
                <a:moveTo>
                  <a:pt x="8" y="52"/>
                </a:moveTo>
                <a:cubicBezTo>
                  <a:pt x="13" y="66"/>
                  <a:pt x="23" y="76"/>
                  <a:pt x="37" y="80"/>
                </a:cubicBezTo>
                <a:cubicBezTo>
                  <a:pt x="52" y="85"/>
                  <a:pt x="70" y="81"/>
                  <a:pt x="85" y="70"/>
                </a:cubicBezTo>
                <a:cubicBezTo>
                  <a:pt x="85" y="70"/>
                  <a:pt x="85" y="70"/>
                  <a:pt x="85" y="70"/>
                </a:cubicBezTo>
                <a:cubicBezTo>
                  <a:pt x="99" y="58"/>
                  <a:pt x="114" y="45"/>
                  <a:pt x="129" y="32"/>
                </a:cubicBezTo>
                <a:cubicBezTo>
                  <a:pt x="115" y="37"/>
                  <a:pt x="99" y="40"/>
                  <a:pt x="87" y="42"/>
                </a:cubicBezTo>
                <a:cubicBezTo>
                  <a:pt x="75" y="59"/>
                  <a:pt x="57" y="69"/>
                  <a:pt x="41" y="67"/>
                </a:cubicBezTo>
                <a:cubicBezTo>
                  <a:pt x="29" y="65"/>
                  <a:pt x="19" y="57"/>
                  <a:pt x="15" y="44"/>
                </a:cubicBezTo>
                <a:cubicBezTo>
                  <a:pt x="11" y="31"/>
                  <a:pt x="19" y="18"/>
                  <a:pt x="28" y="13"/>
                </a:cubicBezTo>
                <a:cubicBezTo>
                  <a:pt x="37" y="8"/>
                  <a:pt x="46" y="9"/>
                  <a:pt x="51" y="16"/>
                </a:cubicBezTo>
                <a:cubicBezTo>
                  <a:pt x="52" y="16"/>
                  <a:pt x="52" y="17"/>
                  <a:pt x="51" y="18"/>
                </a:cubicBezTo>
                <a:cubicBezTo>
                  <a:pt x="51" y="19"/>
                  <a:pt x="50" y="19"/>
                  <a:pt x="49" y="19"/>
                </a:cubicBezTo>
                <a:cubicBezTo>
                  <a:pt x="46" y="18"/>
                  <a:pt x="42" y="19"/>
                  <a:pt x="40" y="22"/>
                </a:cubicBezTo>
                <a:cubicBezTo>
                  <a:pt x="38" y="24"/>
                  <a:pt x="38" y="28"/>
                  <a:pt x="39" y="31"/>
                </a:cubicBezTo>
                <a:cubicBezTo>
                  <a:pt x="41" y="36"/>
                  <a:pt x="44" y="38"/>
                  <a:pt x="48" y="39"/>
                </a:cubicBezTo>
                <a:cubicBezTo>
                  <a:pt x="53" y="39"/>
                  <a:pt x="57" y="36"/>
                  <a:pt x="60" y="32"/>
                </a:cubicBezTo>
                <a:cubicBezTo>
                  <a:pt x="62" y="30"/>
                  <a:pt x="65" y="24"/>
                  <a:pt x="61" y="16"/>
                </a:cubicBezTo>
                <a:cubicBezTo>
                  <a:pt x="54" y="2"/>
                  <a:pt x="39" y="0"/>
                  <a:pt x="28" y="5"/>
                </a:cubicBezTo>
                <a:cubicBezTo>
                  <a:pt x="13" y="11"/>
                  <a:pt x="0" y="29"/>
                  <a:pt x="8" y="52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112" name="Freeform 772"/>
          <p:cNvSpPr/>
          <p:nvPr/>
        </p:nvSpPr>
        <p:spPr bwMode="auto">
          <a:xfrm>
            <a:off x="5134105" y="3284844"/>
            <a:ext cx="70998" cy="67807"/>
          </a:xfrm>
          <a:custGeom>
            <a:avLst/>
            <a:gdLst>
              <a:gd name="T0" fmla="*/ 45 w 52"/>
              <a:gd name="T1" fmla="*/ 32 h 50"/>
              <a:gd name="T2" fmla="*/ 52 w 52"/>
              <a:gd name="T3" fmla="*/ 10 h 50"/>
              <a:gd name="T4" fmla="*/ 33 w 52"/>
              <a:gd name="T5" fmla="*/ 5 h 50"/>
              <a:gd name="T6" fmla="*/ 20 w 52"/>
              <a:gd name="T7" fmla="*/ 0 h 50"/>
              <a:gd name="T8" fmla="*/ 6 w 52"/>
              <a:gd name="T9" fmla="*/ 24 h 50"/>
              <a:gd name="T10" fmla="*/ 0 w 52"/>
              <a:gd name="T11" fmla="*/ 42 h 50"/>
              <a:gd name="T12" fmla="*/ 19 w 52"/>
              <a:gd name="T13" fmla="*/ 45 h 50"/>
              <a:gd name="T14" fmla="*/ 46 w 52"/>
              <a:gd name="T15" fmla="*/ 42 h 50"/>
              <a:gd name="T16" fmla="*/ 45 w 52"/>
              <a:gd name="T17" fmla="*/ 32 h 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2" h="50">
                <a:moveTo>
                  <a:pt x="45" y="32"/>
                </a:moveTo>
                <a:cubicBezTo>
                  <a:pt x="46" y="24"/>
                  <a:pt x="48" y="17"/>
                  <a:pt x="52" y="10"/>
                </a:cubicBezTo>
                <a:cubicBezTo>
                  <a:pt x="44" y="12"/>
                  <a:pt x="38" y="9"/>
                  <a:pt x="33" y="5"/>
                </a:cubicBezTo>
                <a:cubicBezTo>
                  <a:pt x="29" y="3"/>
                  <a:pt x="25" y="0"/>
                  <a:pt x="20" y="0"/>
                </a:cubicBezTo>
                <a:cubicBezTo>
                  <a:pt x="8" y="6"/>
                  <a:pt x="7" y="14"/>
                  <a:pt x="6" y="24"/>
                </a:cubicBezTo>
                <a:cubicBezTo>
                  <a:pt x="5" y="30"/>
                  <a:pt x="4" y="36"/>
                  <a:pt x="0" y="42"/>
                </a:cubicBezTo>
                <a:cubicBezTo>
                  <a:pt x="7" y="41"/>
                  <a:pt x="13" y="43"/>
                  <a:pt x="19" y="45"/>
                </a:cubicBezTo>
                <a:cubicBezTo>
                  <a:pt x="28" y="48"/>
                  <a:pt x="36" y="50"/>
                  <a:pt x="46" y="42"/>
                </a:cubicBezTo>
                <a:cubicBezTo>
                  <a:pt x="45" y="39"/>
                  <a:pt x="45" y="35"/>
                  <a:pt x="45" y="32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113" name="Freeform 773"/>
          <p:cNvSpPr/>
          <p:nvPr/>
        </p:nvSpPr>
        <p:spPr bwMode="auto">
          <a:xfrm>
            <a:off x="5097410" y="3209060"/>
            <a:ext cx="80571" cy="69402"/>
          </a:xfrm>
          <a:custGeom>
            <a:avLst/>
            <a:gdLst>
              <a:gd name="T0" fmla="*/ 39 w 59"/>
              <a:gd name="T1" fmla="*/ 7 h 51"/>
              <a:gd name="T2" fmla="*/ 32 w 59"/>
              <a:gd name="T3" fmla="*/ 0 h 51"/>
              <a:gd name="T4" fmla="*/ 11 w 59"/>
              <a:gd name="T5" fmla="*/ 17 h 51"/>
              <a:gd name="T6" fmla="*/ 0 w 59"/>
              <a:gd name="T7" fmla="*/ 32 h 51"/>
              <a:gd name="T8" fmla="*/ 17 w 59"/>
              <a:gd name="T9" fmla="*/ 41 h 51"/>
              <a:gd name="T10" fmla="*/ 43 w 59"/>
              <a:gd name="T11" fmla="*/ 48 h 51"/>
              <a:gd name="T12" fmla="*/ 49 w 59"/>
              <a:gd name="T13" fmla="*/ 35 h 51"/>
              <a:gd name="T14" fmla="*/ 59 w 59"/>
              <a:gd name="T15" fmla="*/ 18 h 51"/>
              <a:gd name="T16" fmla="*/ 39 w 59"/>
              <a:gd name="T17" fmla="*/ 7 h 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9" h="51">
                <a:moveTo>
                  <a:pt x="39" y="7"/>
                </a:moveTo>
                <a:cubicBezTo>
                  <a:pt x="36" y="5"/>
                  <a:pt x="34" y="2"/>
                  <a:pt x="32" y="0"/>
                </a:cubicBezTo>
                <a:cubicBezTo>
                  <a:pt x="19" y="0"/>
                  <a:pt x="15" y="8"/>
                  <a:pt x="11" y="17"/>
                </a:cubicBezTo>
                <a:cubicBezTo>
                  <a:pt x="8" y="22"/>
                  <a:pt x="5" y="28"/>
                  <a:pt x="0" y="32"/>
                </a:cubicBezTo>
                <a:cubicBezTo>
                  <a:pt x="6" y="34"/>
                  <a:pt x="12" y="37"/>
                  <a:pt x="17" y="41"/>
                </a:cubicBezTo>
                <a:cubicBezTo>
                  <a:pt x="24" y="47"/>
                  <a:pt x="31" y="51"/>
                  <a:pt x="43" y="48"/>
                </a:cubicBezTo>
                <a:cubicBezTo>
                  <a:pt x="47" y="44"/>
                  <a:pt x="48" y="39"/>
                  <a:pt x="49" y="35"/>
                </a:cubicBezTo>
                <a:cubicBezTo>
                  <a:pt x="50" y="28"/>
                  <a:pt x="52" y="22"/>
                  <a:pt x="59" y="18"/>
                </a:cubicBezTo>
                <a:cubicBezTo>
                  <a:pt x="52" y="16"/>
                  <a:pt x="44" y="12"/>
                  <a:pt x="39" y="7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114" name="Freeform 802"/>
          <p:cNvSpPr/>
          <p:nvPr/>
        </p:nvSpPr>
        <p:spPr bwMode="auto">
          <a:xfrm>
            <a:off x="5458782" y="3193903"/>
            <a:ext cx="76582" cy="100514"/>
          </a:xfrm>
          <a:custGeom>
            <a:avLst/>
            <a:gdLst>
              <a:gd name="T0" fmla="*/ 29 w 57"/>
              <a:gd name="T1" fmla="*/ 70 h 74"/>
              <a:gd name="T2" fmla="*/ 53 w 57"/>
              <a:gd name="T3" fmla="*/ 17 h 74"/>
              <a:gd name="T4" fmla="*/ 53 w 57"/>
              <a:gd name="T5" fmla="*/ 17 h 74"/>
              <a:gd name="T6" fmla="*/ 49 w 57"/>
              <a:gd name="T7" fmla="*/ 0 h 74"/>
              <a:gd name="T8" fmla="*/ 34 w 57"/>
              <a:gd name="T9" fmla="*/ 15 h 74"/>
              <a:gd name="T10" fmla="*/ 38 w 57"/>
              <a:gd name="T11" fmla="*/ 36 h 74"/>
              <a:gd name="T12" fmla="*/ 29 w 57"/>
              <a:gd name="T13" fmla="*/ 58 h 74"/>
              <a:gd name="T14" fmla="*/ 29 w 57"/>
              <a:gd name="T15" fmla="*/ 58 h 74"/>
              <a:gd name="T16" fmla="*/ 29 w 57"/>
              <a:gd name="T17" fmla="*/ 58 h 74"/>
              <a:gd name="T18" fmla="*/ 29 w 57"/>
              <a:gd name="T19" fmla="*/ 59 h 74"/>
              <a:gd name="T20" fmla="*/ 29 w 57"/>
              <a:gd name="T21" fmla="*/ 59 h 74"/>
              <a:gd name="T22" fmla="*/ 14 w 57"/>
              <a:gd name="T23" fmla="*/ 60 h 74"/>
              <a:gd name="T24" fmla="*/ 10 w 57"/>
              <a:gd name="T25" fmla="*/ 49 h 74"/>
              <a:gd name="T26" fmla="*/ 13 w 57"/>
              <a:gd name="T27" fmla="*/ 48 h 74"/>
              <a:gd name="T28" fmla="*/ 14 w 57"/>
              <a:gd name="T29" fmla="*/ 51 h 74"/>
              <a:gd name="T30" fmla="*/ 16 w 57"/>
              <a:gd name="T31" fmla="*/ 57 h 74"/>
              <a:gd name="T32" fmla="*/ 26 w 57"/>
              <a:gd name="T33" fmla="*/ 55 h 74"/>
              <a:gd name="T34" fmla="*/ 28 w 57"/>
              <a:gd name="T35" fmla="*/ 49 h 74"/>
              <a:gd name="T36" fmla="*/ 25 w 57"/>
              <a:gd name="T37" fmla="*/ 42 h 74"/>
              <a:gd name="T38" fmla="*/ 8 w 57"/>
              <a:gd name="T39" fmla="*/ 42 h 74"/>
              <a:gd name="T40" fmla="*/ 4 w 57"/>
              <a:gd name="T41" fmla="*/ 62 h 74"/>
              <a:gd name="T42" fmla="*/ 29 w 57"/>
              <a:gd name="T43" fmla="*/ 70 h 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57" h="74">
                <a:moveTo>
                  <a:pt x="29" y="70"/>
                </a:moveTo>
                <a:cubicBezTo>
                  <a:pt x="44" y="65"/>
                  <a:pt x="57" y="46"/>
                  <a:pt x="53" y="17"/>
                </a:cubicBezTo>
                <a:cubicBezTo>
                  <a:pt x="53" y="17"/>
                  <a:pt x="53" y="17"/>
                  <a:pt x="53" y="17"/>
                </a:cubicBezTo>
                <a:cubicBezTo>
                  <a:pt x="51" y="11"/>
                  <a:pt x="50" y="6"/>
                  <a:pt x="49" y="0"/>
                </a:cubicBezTo>
                <a:cubicBezTo>
                  <a:pt x="45" y="7"/>
                  <a:pt x="40" y="12"/>
                  <a:pt x="34" y="15"/>
                </a:cubicBezTo>
                <a:cubicBezTo>
                  <a:pt x="37" y="23"/>
                  <a:pt x="38" y="30"/>
                  <a:pt x="38" y="36"/>
                </a:cubicBezTo>
                <a:cubicBezTo>
                  <a:pt x="38" y="45"/>
                  <a:pt x="35" y="53"/>
                  <a:pt x="29" y="58"/>
                </a:cubicBezTo>
                <a:cubicBezTo>
                  <a:pt x="29" y="58"/>
                  <a:pt x="29" y="58"/>
                  <a:pt x="29" y="58"/>
                </a:cubicBezTo>
                <a:cubicBezTo>
                  <a:pt x="29" y="58"/>
                  <a:pt x="29" y="58"/>
                  <a:pt x="29" y="58"/>
                </a:cubicBezTo>
                <a:cubicBezTo>
                  <a:pt x="29" y="59"/>
                  <a:pt x="29" y="59"/>
                  <a:pt x="29" y="59"/>
                </a:cubicBezTo>
                <a:cubicBezTo>
                  <a:pt x="29" y="59"/>
                  <a:pt x="29" y="59"/>
                  <a:pt x="29" y="59"/>
                </a:cubicBezTo>
                <a:cubicBezTo>
                  <a:pt x="23" y="64"/>
                  <a:pt x="17" y="63"/>
                  <a:pt x="14" y="60"/>
                </a:cubicBezTo>
                <a:cubicBezTo>
                  <a:pt x="10" y="57"/>
                  <a:pt x="8" y="53"/>
                  <a:pt x="10" y="49"/>
                </a:cubicBezTo>
                <a:cubicBezTo>
                  <a:pt x="10" y="48"/>
                  <a:pt x="12" y="48"/>
                  <a:pt x="13" y="48"/>
                </a:cubicBezTo>
                <a:cubicBezTo>
                  <a:pt x="14" y="49"/>
                  <a:pt x="14" y="50"/>
                  <a:pt x="14" y="51"/>
                </a:cubicBezTo>
                <a:cubicBezTo>
                  <a:pt x="13" y="52"/>
                  <a:pt x="14" y="55"/>
                  <a:pt x="16" y="57"/>
                </a:cubicBezTo>
                <a:cubicBezTo>
                  <a:pt x="18" y="58"/>
                  <a:pt x="21" y="59"/>
                  <a:pt x="26" y="55"/>
                </a:cubicBezTo>
                <a:cubicBezTo>
                  <a:pt x="27" y="54"/>
                  <a:pt x="28" y="51"/>
                  <a:pt x="28" y="49"/>
                </a:cubicBezTo>
                <a:cubicBezTo>
                  <a:pt x="28" y="46"/>
                  <a:pt x="27" y="44"/>
                  <a:pt x="25" y="42"/>
                </a:cubicBezTo>
                <a:cubicBezTo>
                  <a:pt x="19" y="37"/>
                  <a:pt x="12" y="38"/>
                  <a:pt x="8" y="42"/>
                </a:cubicBezTo>
                <a:cubicBezTo>
                  <a:pt x="3" y="46"/>
                  <a:pt x="0" y="54"/>
                  <a:pt x="4" y="62"/>
                </a:cubicBezTo>
                <a:cubicBezTo>
                  <a:pt x="10" y="71"/>
                  <a:pt x="19" y="74"/>
                  <a:pt x="29" y="70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115" name="Freeform 803"/>
          <p:cNvSpPr/>
          <p:nvPr/>
        </p:nvSpPr>
        <p:spPr bwMode="auto">
          <a:xfrm>
            <a:off x="5797019" y="3556072"/>
            <a:ext cx="100514" cy="77379"/>
          </a:xfrm>
          <a:custGeom>
            <a:avLst/>
            <a:gdLst>
              <a:gd name="T0" fmla="*/ 12 w 74"/>
              <a:gd name="T1" fmla="*/ 52 h 57"/>
              <a:gd name="T2" fmla="*/ 32 w 74"/>
              <a:gd name="T3" fmla="*/ 49 h 57"/>
              <a:gd name="T4" fmla="*/ 32 w 74"/>
              <a:gd name="T5" fmla="*/ 32 h 57"/>
              <a:gd name="T6" fmla="*/ 25 w 74"/>
              <a:gd name="T7" fmla="*/ 29 h 57"/>
              <a:gd name="T8" fmla="*/ 19 w 74"/>
              <a:gd name="T9" fmla="*/ 31 h 57"/>
              <a:gd name="T10" fmla="*/ 17 w 74"/>
              <a:gd name="T11" fmla="*/ 40 h 57"/>
              <a:gd name="T12" fmla="*/ 23 w 74"/>
              <a:gd name="T13" fmla="*/ 43 h 57"/>
              <a:gd name="T14" fmla="*/ 26 w 74"/>
              <a:gd name="T15" fmla="*/ 44 h 57"/>
              <a:gd name="T16" fmla="*/ 25 w 74"/>
              <a:gd name="T17" fmla="*/ 47 h 57"/>
              <a:gd name="T18" fmla="*/ 14 w 74"/>
              <a:gd name="T19" fmla="*/ 43 h 57"/>
              <a:gd name="T20" fmla="*/ 15 w 74"/>
              <a:gd name="T21" fmla="*/ 28 h 57"/>
              <a:gd name="T22" fmla="*/ 15 w 74"/>
              <a:gd name="T23" fmla="*/ 28 h 57"/>
              <a:gd name="T24" fmla="*/ 15 w 74"/>
              <a:gd name="T25" fmla="*/ 28 h 57"/>
              <a:gd name="T26" fmla="*/ 15 w 74"/>
              <a:gd name="T27" fmla="*/ 28 h 57"/>
              <a:gd name="T28" fmla="*/ 15 w 74"/>
              <a:gd name="T29" fmla="*/ 28 h 57"/>
              <a:gd name="T30" fmla="*/ 59 w 74"/>
              <a:gd name="T31" fmla="*/ 23 h 57"/>
              <a:gd name="T32" fmla="*/ 74 w 74"/>
              <a:gd name="T33" fmla="*/ 8 h 57"/>
              <a:gd name="T34" fmla="*/ 57 w 74"/>
              <a:gd name="T35" fmla="*/ 4 h 57"/>
              <a:gd name="T36" fmla="*/ 57 w 74"/>
              <a:gd name="T37" fmla="*/ 4 h 57"/>
              <a:gd name="T38" fmla="*/ 4 w 74"/>
              <a:gd name="T39" fmla="*/ 28 h 57"/>
              <a:gd name="T40" fmla="*/ 12 w 74"/>
              <a:gd name="T41" fmla="*/ 52 h 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74" h="57">
                <a:moveTo>
                  <a:pt x="12" y="52"/>
                </a:moveTo>
                <a:cubicBezTo>
                  <a:pt x="20" y="57"/>
                  <a:pt x="28" y="54"/>
                  <a:pt x="32" y="49"/>
                </a:cubicBezTo>
                <a:cubicBezTo>
                  <a:pt x="36" y="45"/>
                  <a:pt x="37" y="38"/>
                  <a:pt x="32" y="32"/>
                </a:cubicBezTo>
                <a:cubicBezTo>
                  <a:pt x="30" y="30"/>
                  <a:pt x="28" y="29"/>
                  <a:pt x="25" y="29"/>
                </a:cubicBezTo>
                <a:cubicBezTo>
                  <a:pt x="22" y="29"/>
                  <a:pt x="20" y="30"/>
                  <a:pt x="19" y="31"/>
                </a:cubicBezTo>
                <a:cubicBezTo>
                  <a:pt x="15" y="36"/>
                  <a:pt x="16" y="39"/>
                  <a:pt x="17" y="40"/>
                </a:cubicBezTo>
                <a:cubicBezTo>
                  <a:pt x="19" y="43"/>
                  <a:pt x="22" y="44"/>
                  <a:pt x="23" y="43"/>
                </a:cubicBezTo>
                <a:cubicBezTo>
                  <a:pt x="24" y="43"/>
                  <a:pt x="25" y="43"/>
                  <a:pt x="26" y="44"/>
                </a:cubicBezTo>
                <a:cubicBezTo>
                  <a:pt x="26" y="45"/>
                  <a:pt x="26" y="47"/>
                  <a:pt x="25" y="47"/>
                </a:cubicBezTo>
                <a:cubicBezTo>
                  <a:pt x="21" y="49"/>
                  <a:pt x="17" y="47"/>
                  <a:pt x="14" y="43"/>
                </a:cubicBezTo>
                <a:cubicBezTo>
                  <a:pt x="11" y="40"/>
                  <a:pt x="10" y="34"/>
                  <a:pt x="15" y="28"/>
                </a:cubicBezTo>
                <a:cubicBezTo>
                  <a:pt x="15" y="28"/>
                  <a:pt x="15" y="28"/>
                  <a:pt x="15" y="28"/>
                </a:cubicBezTo>
                <a:cubicBezTo>
                  <a:pt x="15" y="28"/>
                  <a:pt x="15" y="28"/>
                  <a:pt x="15" y="28"/>
                </a:cubicBezTo>
                <a:cubicBezTo>
                  <a:pt x="15" y="28"/>
                  <a:pt x="15" y="28"/>
                  <a:pt x="15" y="28"/>
                </a:cubicBezTo>
                <a:cubicBezTo>
                  <a:pt x="15" y="28"/>
                  <a:pt x="15" y="28"/>
                  <a:pt x="15" y="28"/>
                </a:cubicBezTo>
                <a:cubicBezTo>
                  <a:pt x="24" y="18"/>
                  <a:pt x="40" y="16"/>
                  <a:pt x="59" y="23"/>
                </a:cubicBezTo>
                <a:cubicBezTo>
                  <a:pt x="62" y="17"/>
                  <a:pt x="67" y="12"/>
                  <a:pt x="74" y="8"/>
                </a:cubicBezTo>
                <a:cubicBezTo>
                  <a:pt x="68" y="7"/>
                  <a:pt x="62" y="6"/>
                  <a:pt x="57" y="4"/>
                </a:cubicBezTo>
                <a:cubicBezTo>
                  <a:pt x="57" y="4"/>
                  <a:pt x="57" y="4"/>
                  <a:pt x="57" y="4"/>
                </a:cubicBezTo>
                <a:cubicBezTo>
                  <a:pt x="28" y="0"/>
                  <a:pt x="9" y="13"/>
                  <a:pt x="4" y="28"/>
                </a:cubicBezTo>
                <a:cubicBezTo>
                  <a:pt x="0" y="38"/>
                  <a:pt x="3" y="47"/>
                  <a:pt x="12" y="52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116" name="Freeform 810"/>
          <p:cNvSpPr/>
          <p:nvPr/>
        </p:nvSpPr>
        <p:spPr bwMode="auto">
          <a:xfrm>
            <a:off x="5639009" y="3816852"/>
            <a:ext cx="59031" cy="41481"/>
          </a:xfrm>
          <a:custGeom>
            <a:avLst/>
            <a:gdLst>
              <a:gd name="T0" fmla="*/ 44 w 44"/>
              <a:gd name="T1" fmla="*/ 27 h 31"/>
              <a:gd name="T2" fmla="*/ 42 w 44"/>
              <a:gd name="T3" fmla="*/ 15 h 31"/>
              <a:gd name="T4" fmla="*/ 27 w 44"/>
              <a:gd name="T5" fmla="*/ 14 h 31"/>
              <a:gd name="T6" fmla="*/ 8 w 44"/>
              <a:gd name="T7" fmla="*/ 0 h 31"/>
              <a:gd name="T8" fmla="*/ 0 w 44"/>
              <a:gd name="T9" fmla="*/ 8 h 31"/>
              <a:gd name="T10" fmla="*/ 44 w 44"/>
              <a:gd name="T11" fmla="*/ 27 h 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44" h="31">
                <a:moveTo>
                  <a:pt x="44" y="27"/>
                </a:moveTo>
                <a:cubicBezTo>
                  <a:pt x="43" y="23"/>
                  <a:pt x="42" y="19"/>
                  <a:pt x="42" y="15"/>
                </a:cubicBezTo>
                <a:cubicBezTo>
                  <a:pt x="38" y="16"/>
                  <a:pt x="32" y="16"/>
                  <a:pt x="27" y="14"/>
                </a:cubicBezTo>
                <a:cubicBezTo>
                  <a:pt x="19" y="12"/>
                  <a:pt x="12" y="6"/>
                  <a:pt x="8" y="0"/>
                </a:cubicBezTo>
                <a:cubicBezTo>
                  <a:pt x="6" y="3"/>
                  <a:pt x="3" y="6"/>
                  <a:pt x="0" y="8"/>
                </a:cubicBezTo>
                <a:cubicBezTo>
                  <a:pt x="12" y="24"/>
                  <a:pt x="27" y="31"/>
                  <a:pt x="44" y="27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117" name="Freeform 817"/>
          <p:cNvSpPr/>
          <p:nvPr/>
        </p:nvSpPr>
        <p:spPr bwMode="auto">
          <a:xfrm>
            <a:off x="6312279" y="3412414"/>
            <a:ext cx="256864" cy="224954"/>
          </a:xfrm>
          <a:custGeom>
            <a:avLst/>
            <a:gdLst>
              <a:gd name="T0" fmla="*/ 183 w 189"/>
              <a:gd name="T1" fmla="*/ 78 h 166"/>
              <a:gd name="T2" fmla="*/ 151 w 189"/>
              <a:gd name="T3" fmla="*/ 45 h 166"/>
              <a:gd name="T4" fmla="*/ 121 w 189"/>
              <a:gd name="T5" fmla="*/ 50 h 166"/>
              <a:gd name="T6" fmla="*/ 109 w 189"/>
              <a:gd name="T7" fmla="*/ 75 h 166"/>
              <a:gd name="T8" fmla="*/ 121 w 189"/>
              <a:gd name="T9" fmla="*/ 97 h 166"/>
              <a:gd name="T10" fmla="*/ 150 w 189"/>
              <a:gd name="T11" fmla="*/ 95 h 166"/>
              <a:gd name="T12" fmla="*/ 155 w 189"/>
              <a:gd name="T13" fmla="*/ 72 h 166"/>
              <a:gd name="T14" fmla="*/ 156 w 189"/>
              <a:gd name="T15" fmla="*/ 69 h 166"/>
              <a:gd name="T16" fmla="*/ 158 w 189"/>
              <a:gd name="T17" fmla="*/ 70 h 166"/>
              <a:gd name="T18" fmla="*/ 165 w 189"/>
              <a:gd name="T19" fmla="*/ 112 h 166"/>
              <a:gd name="T20" fmla="*/ 122 w 189"/>
              <a:gd name="T21" fmla="*/ 137 h 166"/>
              <a:gd name="T22" fmla="*/ 65 w 189"/>
              <a:gd name="T23" fmla="*/ 110 h 166"/>
              <a:gd name="T24" fmla="*/ 41 w 189"/>
              <a:gd name="T25" fmla="*/ 10 h 166"/>
              <a:gd name="T26" fmla="*/ 15 w 189"/>
              <a:gd name="T27" fmla="*/ 0 h 166"/>
              <a:gd name="T28" fmla="*/ 1 w 189"/>
              <a:gd name="T29" fmla="*/ 10 h 166"/>
              <a:gd name="T30" fmla="*/ 82 w 189"/>
              <a:gd name="T31" fmla="*/ 152 h 166"/>
              <a:gd name="T32" fmla="*/ 167 w 189"/>
              <a:gd name="T33" fmla="*/ 142 h 166"/>
              <a:gd name="T34" fmla="*/ 183 w 189"/>
              <a:gd name="T35" fmla="*/ 78 h 1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89" h="166">
                <a:moveTo>
                  <a:pt x="183" y="78"/>
                </a:moveTo>
                <a:cubicBezTo>
                  <a:pt x="176" y="61"/>
                  <a:pt x="165" y="49"/>
                  <a:pt x="151" y="45"/>
                </a:cubicBezTo>
                <a:cubicBezTo>
                  <a:pt x="141" y="42"/>
                  <a:pt x="130" y="44"/>
                  <a:pt x="121" y="50"/>
                </a:cubicBezTo>
                <a:cubicBezTo>
                  <a:pt x="113" y="56"/>
                  <a:pt x="108" y="65"/>
                  <a:pt x="109" y="75"/>
                </a:cubicBezTo>
                <a:cubicBezTo>
                  <a:pt x="109" y="84"/>
                  <a:pt x="114" y="92"/>
                  <a:pt x="121" y="97"/>
                </a:cubicBezTo>
                <a:cubicBezTo>
                  <a:pt x="131" y="102"/>
                  <a:pt x="143" y="102"/>
                  <a:pt x="150" y="95"/>
                </a:cubicBezTo>
                <a:cubicBezTo>
                  <a:pt x="157" y="90"/>
                  <a:pt x="158" y="82"/>
                  <a:pt x="155" y="72"/>
                </a:cubicBezTo>
                <a:cubicBezTo>
                  <a:pt x="154" y="71"/>
                  <a:pt x="155" y="70"/>
                  <a:pt x="156" y="69"/>
                </a:cubicBezTo>
                <a:cubicBezTo>
                  <a:pt x="157" y="69"/>
                  <a:pt x="158" y="69"/>
                  <a:pt x="158" y="70"/>
                </a:cubicBezTo>
                <a:cubicBezTo>
                  <a:pt x="169" y="82"/>
                  <a:pt x="172" y="98"/>
                  <a:pt x="165" y="112"/>
                </a:cubicBezTo>
                <a:cubicBezTo>
                  <a:pt x="158" y="128"/>
                  <a:pt x="141" y="138"/>
                  <a:pt x="122" y="137"/>
                </a:cubicBezTo>
                <a:cubicBezTo>
                  <a:pt x="100" y="137"/>
                  <a:pt x="80" y="127"/>
                  <a:pt x="65" y="110"/>
                </a:cubicBezTo>
                <a:cubicBezTo>
                  <a:pt x="45" y="86"/>
                  <a:pt x="36" y="50"/>
                  <a:pt x="41" y="10"/>
                </a:cubicBezTo>
                <a:cubicBezTo>
                  <a:pt x="27" y="8"/>
                  <a:pt x="18" y="2"/>
                  <a:pt x="15" y="0"/>
                </a:cubicBezTo>
                <a:cubicBezTo>
                  <a:pt x="12" y="2"/>
                  <a:pt x="8" y="6"/>
                  <a:pt x="1" y="10"/>
                </a:cubicBezTo>
                <a:cubicBezTo>
                  <a:pt x="0" y="82"/>
                  <a:pt x="41" y="133"/>
                  <a:pt x="82" y="152"/>
                </a:cubicBezTo>
                <a:cubicBezTo>
                  <a:pt x="113" y="166"/>
                  <a:pt x="145" y="162"/>
                  <a:pt x="167" y="142"/>
                </a:cubicBezTo>
                <a:cubicBezTo>
                  <a:pt x="189" y="122"/>
                  <a:pt x="189" y="95"/>
                  <a:pt x="183" y="78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118" name="Freeform 818"/>
          <p:cNvSpPr/>
          <p:nvPr/>
        </p:nvSpPr>
        <p:spPr bwMode="auto">
          <a:xfrm>
            <a:off x="5980430" y="3412414"/>
            <a:ext cx="256066" cy="224954"/>
          </a:xfrm>
          <a:custGeom>
            <a:avLst/>
            <a:gdLst>
              <a:gd name="T0" fmla="*/ 107 w 189"/>
              <a:gd name="T1" fmla="*/ 152 h 166"/>
              <a:gd name="T2" fmla="*/ 188 w 189"/>
              <a:gd name="T3" fmla="*/ 10 h 166"/>
              <a:gd name="T4" fmla="*/ 174 w 189"/>
              <a:gd name="T5" fmla="*/ 0 h 166"/>
              <a:gd name="T6" fmla="*/ 148 w 189"/>
              <a:gd name="T7" fmla="*/ 10 h 166"/>
              <a:gd name="T8" fmla="*/ 124 w 189"/>
              <a:gd name="T9" fmla="*/ 110 h 166"/>
              <a:gd name="T10" fmla="*/ 67 w 189"/>
              <a:gd name="T11" fmla="*/ 137 h 166"/>
              <a:gd name="T12" fmla="*/ 24 w 189"/>
              <a:gd name="T13" fmla="*/ 112 h 166"/>
              <a:gd name="T14" fmla="*/ 31 w 189"/>
              <a:gd name="T15" fmla="*/ 70 h 166"/>
              <a:gd name="T16" fmla="*/ 33 w 189"/>
              <a:gd name="T17" fmla="*/ 69 h 166"/>
              <a:gd name="T18" fmla="*/ 34 w 189"/>
              <a:gd name="T19" fmla="*/ 72 h 166"/>
              <a:gd name="T20" fmla="*/ 39 w 189"/>
              <a:gd name="T21" fmla="*/ 95 h 166"/>
              <a:gd name="T22" fmla="*/ 68 w 189"/>
              <a:gd name="T23" fmla="*/ 97 h 166"/>
              <a:gd name="T24" fmla="*/ 80 w 189"/>
              <a:gd name="T25" fmla="*/ 75 h 166"/>
              <a:gd name="T26" fmla="*/ 68 w 189"/>
              <a:gd name="T27" fmla="*/ 50 h 166"/>
              <a:gd name="T28" fmla="*/ 38 w 189"/>
              <a:gd name="T29" fmla="*/ 45 h 166"/>
              <a:gd name="T30" fmla="*/ 6 w 189"/>
              <a:gd name="T31" fmla="*/ 78 h 166"/>
              <a:gd name="T32" fmla="*/ 22 w 189"/>
              <a:gd name="T33" fmla="*/ 142 h 166"/>
              <a:gd name="T34" fmla="*/ 107 w 189"/>
              <a:gd name="T35" fmla="*/ 152 h 1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89" h="166">
                <a:moveTo>
                  <a:pt x="107" y="152"/>
                </a:moveTo>
                <a:cubicBezTo>
                  <a:pt x="148" y="133"/>
                  <a:pt x="189" y="82"/>
                  <a:pt x="188" y="10"/>
                </a:cubicBezTo>
                <a:cubicBezTo>
                  <a:pt x="181" y="6"/>
                  <a:pt x="177" y="2"/>
                  <a:pt x="174" y="0"/>
                </a:cubicBezTo>
                <a:cubicBezTo>
                  <a:pt x="171" y="2"/>
                  <a:pt x="162" y="8"/>
                  <a:pt x="148" y="10"/>
                </a:cubicBezTo>
                <a:cubicBezTo>
                  <a:pt x="153" y="50"/>
                  <a:pt x="144" y="86"/>
                  <a:pt x="124" y="110"/>
                </a:cubicBezTo>
                <a:cubicBezTo>
                  <a:pt x="109" y="127"/>
                  <a:pt x="89" y="137"/>
                  <a:pt x="67" y="137"/>
                </a:cubicBezTo>
                <a:cubicBezTo>
                  <a:pt x="48" y="138"/>
                  <a:pt x="31" y="128"/>
                  <a:pt x="24" y="112"/>
                </a:cubicBezTo>
                <a:cubicBezTo>
                  <a:pt x="17" y="98"/>
                  <a:pt x="20" y="82"/>
                  <a:pt x="31" y="70"/>
                </a:cubicBezTo>
                <a:cubicBezTo>
                  <a:pt x="31" y="69"/>
                  <a:pt x="32" y="69"/>
                  <a:pt x="33" y="69"/>
                </a:cubicBezTo>
                <a:cubicBezTo>
                  <a:pt x="34" y="70"/>
                  <a:pt x="35" y="71"/>
                  <a:pt x="34" y="72"/>
                </a:cubicBezTo>
                <a:cubicBezTo>
                  <a:pt x="31" y="82"/>
                  <a:pt x="32" y="90"/>
                  <a:pt x="39" y="95"/>
                </a:cubicBezTo>
                <a:cubicBezTo>
                  <a:pt x="46" y="102"/>
                  <a:pt x="58" y="102"/>
                  <a:pt x="68" y="97"/>
                </a:cubicBezTo>
                <a:cubicBezTo>
                  <a:pt x="75" y="92"/>
                  <a:pt x="80" y="84"/>
                  <a:pt x="80" y="75"/>
                </a:cubicBezTo>
                <a:cubicBezTo>
                  <a:pt x="81" y="65"/>
                  <a:pt x="76" y="56"/>
                  <a:pt x="68" y="50"/>
                </a:cubicBezTo>
                <a:cubicBezTo>
                  <a:pt x="59" y="44"/>
                  <a:pt x="48" y="42"/>
                  <a:pt x="38" y="45"/>
                </a:cubicBezTo>
                <a:cubicBezTo>
                  <a:pt x="24" y="49"/>
                  <a:pt x="13" y="61"/>
                  <a:pt x="6" y="78"/>
                </a:cubicBezTo>
                <a:cubicBezTo>
                  <a:pt x="0" y="95"/>
                  <a:pt x="0" y="122"/>
                  <a:pt x="22" y="142"/>
                </a:cubicBezTo>
                <a:cubicBezTo>
                  <a:pt x="44" y="162"/>
                  <a:pt x="76" y="166"/>
                  <a:pt x="107" y="152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119" name="Freeform 819"/>
          <p:cNvSpPr/>
          <p:nvPr/>
        </p:nvSpPr>
        <p:spPr bwMode="auto">
          <a:xfrm>
            <a:off x="6352962" y="3619818"/>
            <a:ext cx="131623" cy="143588"/>
          </a:xfrm>
          <a:custGeom>
            <a:avLst/>
            <a:gdLst>
              <a:gd name="T0" fmla="*/ 72 w 97"/>
              <a:gd name="T1" fmla="*/ 100 h 106"/>
              <a:gd name="T2" fmla="*/ 91 w 97"/>
              <a:gd name="T3" fmla="*/ 53 h 106"/>
              <a:gd name="T4" fmla="*/ 60 w 97"/>
              <a:gd name="T5" fmla="*/ 37 h 106"/>
              <a:gd name="T6" fmla="*/ 48 w 97"/>
              <a:gd name="T7" fmla="*/ 49 h 106"/>
              <a:gd name="T8" fmla="*/ 52 w 97"/>
              <a:gd name="T9" fmla="*/ 62 h 106"/>
              <a:gd name="T10" fmla="*/ 64 w 97"/>
              <a:gd name="T11" fmla="*/ 64 h 106"/>
              <a:gd name="T12" fmla="*/ 70 w 97"/>
              <a:gd name="T13" fmla="*/ 56 h 106"/>
              <a:gd name="T14" fmla="*/ 66 w 97"/>
              <a:gd name="T15" fmla="*/ 48 h 106"/>
              <a:gd name="T16" fmla="*/ 65 w 97"/>
              <a:gd name="T17" fmla="*/ 46 h 106"/>
              <a:gd name="T18" fmla="*/ 67 w 97"/>
              <a:gd name="T19" fmla="*/ 44 h 106"/>
              <a:gd name="T20" fmla="*/ 85 w 97"/>
              <a:gd name="T21" fmla="*/ 58 h 106"/>
              <a:gd name="T22" fmla="*/ 72 w 97"/>
              <a:gd name="T23" fmla="*/ 90 h 106"/>
              <a:gd name="T24" fmla="*/ 38 w 97"/>
              <a:gd name="T25" fmla="*/ 87 h 106"/>
              <a:gd name="T26" fmla="*/ 23 w 97"/>
              <a:gd name="T27" fmla="*/ 37 h 106"/>
              <a:gd name="T28" fmla="*/ 0 w 97"/>
              <a:gd name="T29" fmla="*/ 0 h 106"/>
              <a:gd name="T30" fmla="*/ 4 w 97"/>
              <a:gd name="T31" fmla="*/ 58 h 106"/>
              <a:gd name="T32" fmla="*/ 4 w 97"/>
              <a:gd name="T33" fmla="*/ 58 h 106"/>
              <a:gd name="T34" fmla="*/ 31 w 97"/>
              <a:gd name="T35" fmla="*/ 100 h 106"/>
              <a:gd name="T36" fmla="*/ 72 w 97"/>
              <a:gd name="T37" fmla="*/ 100 h 1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97" h="106">
                <a:moveTo>
                  <a:pt x="72" y="100"/>
                </a:moveTo>
                <a:cubicBezTo>
                  <a:pt x="94" y="89"/>
                  <a:pt x="97" y="68"/>
                  <a:pt x="91" y="53"/>
                </a:cubicBezTo>
                <a:cubicBezTo>
                  <a:pt x="86" y="41"/>
                  <a:pt x="74" y="32"/>
                  <a:pt x="60" y="37"/>
                </a:cubicBezTo>
                <a:cubicBezTo>
                  <a:pt x="51" y="40"/>
                  <a:pt x="49" y="46"/>
                  <a:pt x="48" y="49"/>
                </a:cubicBezTo>
                <a:cubicBezTo>
                  <a:pt x="47" y="54"/>
                  <a:pt x="49" y="59"/>
                  <a:pt x="52" y="62"/>
                </a:cubicBezTo>
                <a:cubicBezTo>
                  <a:pt x="55" y="65"/>
                  <a:pt x="60" y="65"/>
                  <a:pt x="64" y="64"/>
                </a:cubicBezTo>
                <a:cubicBezTo>
                  <a:pt x="68" y="62"/>
                  <a:pt x="70" y="59"/>
                  <a:pt x="70" y="56"/>
                </a:cubicBezTo>
                <a:cubicBezTo>
                  <a:pt x="70" y="53"/>
                  <a:pt x="69" y="50"/>
                  <a:pt x="66" y="48"/>
                </a:cubicBezTo>
                <a:cubicBezTo>
                  <a:pt x="65" y="48"/>
                  <a:pt x="65" y="47"/>
                  <a:pt x="65" y="46"/>
                </a:cubicBezTo>
                <a:cubicBezTo>
                  <a:pt x="65" y="45"/>
                  <a:pt x="66" y="44"/>
                  <a:pt x="67" y="44"/>
                </a:cubicBezTo>
                <a:cubicBezTo>
                  <a:pt x="75" y="43"/>
                  <a:pt x="82" y="49"/>
                  <a:pt x="85" y="58"/>
                </a:cubicBezTo>
                <a:cubicBezTo>
                  <a:pt x="88" y="69"/>
                  <a:pt x="84" y="84"/>
                  <a:pt x="72" y="90"/>
                </a:cubicBezTo>
                <a:cubicBezTo>
                  <a:pt x="60" y="96"/>
                  <a:pt x="47" y="95"/>
                  <a:pt x="38" y="87"/>
                </a:cubicBezTo>
                <a:cubicBezTo>
                  <a:pt x="25" y="77"/>
                  <a:pt x="19" y="58"/>
                  <a:pt x="23" y="37"/>
                </a:cubicBezTo>
                <a:cubicBezTo>
                  <a:pt x="16" y="28"/>
                  <a:pt x="6" y="14"/>
                  <a:pt x="0" y="0"/>
                </a:cubicBezTo>
                <a:cubicBezTo>
                  <a:pt x="2" y="20"/>
                  <a:pt x="3" y="40"/>
                  <a:pt x="4" y="58"/>
                </a:cubicBezTo>
                <a:cubicBezTo>
                  <a:pt x="4" y="58"/>
                  <a:pt x="4" y="58"/>
                  <a:pt x="4" y="58"/>
                </a:cubicBezTo>
                <a:cubicBezTo>
                  <a:pt x="7" y="77"/>
                  <a:pt x="17" y="92"/>
                  <a:pt x="31" y="100"/>
                </a:cubicBezTo>
                <a:cubicBezTo>
                  <a:pt x="43" y="106"/>
                  <a:pt x="58" y="106"/>
                  <a:pt x="72" y="100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120" name="Freeform 820"/>
          <p:cNvSpPr/>
          <p:nvPr/>
        </p:nvSpPr>
        <p:spPr bwMode="auto">
          <a:xfrm>
            <a:off x="6064190" y="3619818"/>
            <a:ext cx="131623" cy="143588"/>
          </a:xfrm>
          <a:custGeom>
            <a:avLst/>
            <a:gdLst>
              <a:gd name="T0" fmla="*/ 25 w 97"/>
              <a:gd name="T1" fmla="*/ 100 h 106"/>
              <a:gd name="T2" fmla="*/ 66 w 97"/>
              <a:gd name="T3" fmla="*/ 100 h 106"/>
              <a:gd name="T4" fmla="*/ 93 w 97"/>
              <a:gd name="T5" fmla="*/ 58 h 106"/>
              <a:gd name="T6" fmla="*/ 93 w 97"/>
              <a:gd name="T7" fmla="*/ 58 h 106"/>
              <a:gd name="T8" fmla="*/ 97 w 97"/>
              <a:gd name="T9" fmla="*/ 0 h 106"/>
              <a:gd name="T10" fmla="*/ 74 w 97"/>
              <a:gd name="T11" fmla="*/ 37 h 106"/>
              <a:gd name="T12" fmla="*/ 59 w 97"/>
              <a:gd name="T13" fmla="*/ 87 h 106"/>
              <a:gd name="T14" fmla="*/ 25 w 97"/>
              <a:gd name="T15" fmla="*/ 90 h 106"/>
              <a:gd name="T16" fmla="*/ 12 w 97"/>
              <a:gd name="T17" fmla="*/ 58 h 106"/>
              <a:gd name="T18" fmla="*/ 30 w 97"/>
              <a:gd name="T19" fmla="*/ 44 h 106"/>
              <a:gd name="T20" fmla="*/ 32 w 97"/>
              <a:gd name="T21" fmla="*/ 46 h 106"/>
              <a:gd name="T22" fmla="*/ 31 w 97"/>
              <a:gd name="T23" fmla="*/ 48 h 106"/>
              <a:gd name="T24" fmla="*/ 27 w 97"/>
              <a:gd name="T25" fmla="*/ 56 h 106"/>
              <a:gd name="T26" fmla="*/ 33 w 97"/>
              <a:gd name="T27" fmla="*/ 64 h 106"/>
              <a:gd name="T28" fmla="*/ 45 w 97"/>
              <a:gd name="T29" fmla="*/ 62 h 106"/>
              <a:gd name="T30" fmla="*/ 49 w 97"/>
              <a:gd name="T31" fmla="*/ 49 h 106"/>
              <a:gd name="T32" fmla="*/ 37 w 97"/>
              <a:gd name="T33" fmla="*/ 37 h 106"/>
              <a:gd name="T34" fmla="*/ 6 w 97"/>
              <a:gd name="T35" fmla="*/ 53 h 106"/>
              <a:gd name="T36" fmla="*/ 25 w 97"/>
              <a:gd name="T37" fmla="*/ 100 h 1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97" h="106">
                <a:moveTo>
                  <a:pt x="25" y="100"/>
                </a:moveTo>
                <a:cubicBezTo>
                  <a:pt x="39" y="106"/>
                  <a:pt x="54" y="106"/>
                  <a:pt x="66" y="100"/>
                </a:cubicBezTo>
                <a:cubicBezTo>
                  <a:pt x="80" y="92"/>
                  <a:pt x="90" y="77"/>
                  <a:pt x="93" y="58"/>
                </a:cubicBezTo>
                <a:cubicBezTo>
                  <a:pt x="93" y="58"/>
                  <a:pt x="93" y="58"/>
                  <a:pt x="93" y="58"/>
                </a:cubicBezTo>
                <a:cubicBezTo>
                  <a:pt x="94" y="40"/>
                  <a:pt x="95" y="20"/>
                  <a:pt x="97" y="0"/>
                </a:cubicBezTo>
                <a:cubicBezTo>
                  <a:pt x="91" y="15"/>
                  <a:pt x="81" y="28"/>
                  <a:pt x="74" y="37"/>
                </a:cubicBezTo>
                <a:cubicBezTo>
                  <a:pt x="78" y="58"/>
                  <a:pt x="72" y="77"/>
                  <a:pt x="59" y="87"/>
                </a:cubicBezTo>
                <a:cubicBezTo>
                  <a:pt x="50" y="95"/>
                  <a:pt x="37" y="96"/>
                  <a:pt x="25" y="90"/>
                </a:cubicBezTo>
                <a:cubicBezTo>
                  <a:pt x="13" y="84"/>
                  <a:pt x="9" y="69"/>
                  <a:pt x="12" y="58"/>
                </a:cubicBezTo>
                <a:cubicBezTo>
                  <a:pt x="15" y="49"/>
                  <a:pt x="22" y="43"/>
                  <a:pt x="30" y="44"/>
                </a:cubicBezTo>
                <a:cubicBezTo>
                  <a:pt x="31" y="44"/>
                  <a:pt x="32" y="45"/>
                  <a:pt x="32" y="46"/>
                </a:cubicBezTo>
                <a:cubicBezTo>
                  <a:pt x="32" y="47"/>
                  <a:pt x="32" y="48"/>
                  <a:pt x="31" y="48"/>
                </a:cubicBezTo>
                <a:cubicBezTo>
                  <a:pt x="28" y="50"/>
                  <a:pt x="27" y="53"/>
                  <a:pt x="27" y="56"/>
                </a:cubicBezTo>
                <a:cubicBezTo>
                  <a:pt x="27" y="59"/>
                  <a:pt x="29" y="62"/>
                  <a:pt x="33" y="64"/>
                </a:cubicBezTo>
                <a:cubicBezTo>
                  <a:pt x="37" y="65"/>
                  <a:pt x="42" y="65"/>
                  <a:pt x="45" y="62"/>
                </a:cubicBezTo>
                <a:cubicBezTo>
                  <a:pt x="48" y="59"/>
                  <a:pt x="50" y="54"/>
                  <a:pt x="49" y="49"/>
                </a:cubicBezTo>
                <a:cubicBezTo>
                  <a:pt x="48" y="46"/>
                  <a:pt x="46" y="40"/>
                  <a:pt x="37" y="37"/>
                </a:cubicBezTo>
                <a:cubicBezTo>
                  <a:pt x="23" y="32"/>
                  <a:pt x="11" y="41"/>
                  <a:pt x="6" y="53"/>
                </a:cubicBezTo>
                <a:cubicBezTo>
                  <a:pt x="0" y="68"/>
                  <a:pt x="3" y="89"/>
                  <a:pt x="25" y="100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121" name="Freeform 826"/>
          <p:cNvSpPr/>
          <p:nvPr/>
        </p:nvSpPr>
        <p:spPr bwMode="auto">
          <a:xfrm>
            <a:off x="6339400" y="4144711"/>
            <a:ext cx="71795" cy="115668"/>
          </a:xfrm>
          <a:custGeom>
            <a:avLst/>
            <a:gdLst>
              <a:gd name="T0" fmla="*/ 48 w 53"/>
              <a:gd name="T1" fmla="*/ 84 h 85"/>
              <a:gd name="T2" fmla="*/ 50 w 53"/>
              <a:gd name="T3" fmla="*/ 84 h 85"/>
              <a:gd name="T4" fmla="*/ 51 w 53"/>
              <a:gd name="T5" fmla="*/ 83 h 85"/>
              <a:gd name="T6" fmla="*/ 25 w 53"/>
              <a:gd name="T7" fmla="*/ 24 h 85"/>
              <a:gd name="T8" fmla="*/ 0 w 53"/>
              <a:gd name="T9" fmla="*/ 0 h 85"/>
              <a:gd name="T10" fmla="*/ 11 w 53"/>
              <a:gd name="T11" fmla="*/ 32 h 85"/>
              <a:gd name="T12" fmla="*/ 48 w 53"/>
              <a:gd name="T13" fmla="*/ 84 h 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3" h="85">
                <a:moveTo>
                  <a:pt x="48" y="84"/>
                </a:moveTo>
                <a:cubicBezTo>
                  <a:pt x="49" y="84"/>
                  <a:pt x="50" y="85"/>
                  <a:pt x="50" y="84"/>
                </a:cubicBezTo>
                <a:cubicBezTo>
                  <a:pt x="51" y="84"/>
                  <a:pt x="51" y="84"/>
                  <a:pt x="51" y="83"/>
                </a:cubicBezTo>
                <a:cubicBezTo>
                  <a:pt x="53" y="72"/>
                  <a:pt x="38" y="36"/>
                  <a:pt x="25" y="24"/>
                </a:cubicBezTo>
                <a:cubicBezTo>
                  <a:pt x="17" y="18"/>
                  <a:pt x="8" y="9"/>
                  <a:pt x="0" y="0"/>
                </a:cubicBezTo>
                <a:cubicBezTo>
                  <a:pt x="5" y="10"/>
                  <a:pt x="8" y="22"/>
                  <a:pt x="11" y="32"/>
                </a:cubicBezTo>
                <a:cubicBezTo>
                  <a:pt x="17" y="52"/>
                  <a:pt x="38" y="79"/>
                  <a:pt x="48" y="84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122" name="Freeform 827"/>
          <p:cNvSpPr/>
          <p:nvPr/>
        </p:nvSpPr>
        <p:spPr bwMode="auto">
          <a:xfrm>
            <a:off x="6293932" y="4160665"/>
            <a:ext cx="35100" cy="131622"/>
          </a:xfrm>
          <a:custGeom>
            <a:avLst/>
            <a:gdLst>
              <a:gd name="T0" fmla="*/ 2 w 26"/>
              <a:gd name="T1" fmla="*/ 35 h 97"/>
              <a:gd name="T2" fmla="*/ 15 w 26"/>
              <a:gd name="T3" fmla="*/ 95 h 97"/>
              <a:gd name="T4" fmla="*/ 17 w 26"/>
              <a:gd name="T5" fmla="*/ 97 h 97"/>
              <a:gd name="T6" fmla="*/ 19 w 26"/>
              <a:gd name="T7" fmla="*/ 95 h 97"/>
              <a:gd name="T8" fmla="*/ 17 w 26"/>
              <a:gd name="T9" fmla="*/ 29 h 97"/>
              <a:gd name="T10" fmla="*/ 5 w 26"/>
              <a:gd name="T11" fmla="*/ 0 h 97"/>
              <a:gd name="T12" fmla="*/ 2 w 26"/>
              <a:gd name="T13" fmla="*/ 35 h 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26" h="97">
                <a:moveTo>
                  <a:pt x="2" y="35"/>
                </a:moveTo>
                <a:cubicBezTo>
                  <a:pt x="0" y="54"/>
                  <a:pt x="7" y="87"/>
                  <a:pt x="15" y="95"/>
                </a:cubicBezTo>
                <a:cubicBezTo>
                  <a:pt x="16" y="96"/>
                  <a:pt x="17" y="97"/>
                  <a:pt x="17" y="97"/>
                </a:cubicBezTo>
                <a:cubicBezTo>
                  <a:pt x="18" y="97"/>
                  <a:pt x="19" y="96"/>
                  <a:pt x="19" y="95"/>
                </a:cubicBezTo>
                <a:cubicBezTo>
                  <a:pt x="25" y="86"/>
                  <a:pt x="26" y="51"/>
                  <a:pt x="17" y="29"/>
                </a:cubicBezTo>
                <a:cubicBezTo>
                  <a:pt x="12" y="20"/>
                  <a:pt x="8" y="10"/>
                  <a:pt x="5" y="0"/>
                </a:cubicBezTo>
                <a:cubicBezTo>
                  <a:pt x="5" y="12"/>
                  <a:pt x="4" y="24"/>
                  <a:pt x="2" y="35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123" name="Freeform 828"/>
          <p:cNvSpPr/>
          <p:nvPr/>
        </p:nvSpPr>
        <p:spPr bwMode="auto">
          <a:xfrm>
            <a:off x="5812112" y="3914173"/>
            <a:ext cx="70996" cy="79770"/>
          </a:xfrm>
          <a:custGeom>
            <a:avLst/>
            <a:gdLst>
              <a:gd name="T0" fmla="*/ 45 w 52"/>
              <a:gd name="T1" fmla="*/ 20 h 59"/>
              <a:gd name="T2" fmla="*/ 34 w 52"/>
              <a:gd name="T3" fmla="*/ 0 h 59"/>
              <a:gd name="T4" fmla="*/ 17 w 52"/>
              <a:gd name="T5" fmla="*/ 10 h 59"/>
              <a:gd name="T6" fmla="*/ 4 w 52"/>
              <a:gd name="T7" fmla="*/ 15 h 59"/>
              <a:gd name="T8" fmla="*/ 11 w 52"/>
              <a:gd name="T9" fmla="*/ 42 h 59"/>
              <a:gd name="T10" fmla="*/ 20 w 52"/>
              <a:gd name="T11" fmla="*/ 59 h 59"/>
              <a:gd name="T12" fmla="*/ 35 w 52"/>
              <a:gd name="T13" fmla="*/ 48 h 59"/>
              <a:gd name="T14" fmla="*/ 52 w 52"/>
              <a:gd name="T15" fmla="*/ 27 h 59"/>
              <a:gd name="T16" fmla="*/ 45 w 52"/>
              <a:gd name="T17" fmla="*/ 20 h 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2" h="59">
                <a:moveTo>
                  <a:pt x="45" y="20"/>
                </a:moveTo>
                <a:cubicBezTo>
                  <a:pt x="40" y="14"/>
                  <a:pt x="36" y="7"/>
                  <a:pt x="34" y="0"/>
                </a:cubicBezTo>
                <a:cubicBezTo>
                  <a:pt x="30" y="7"/>
                  <a:pt x="24" y="8"/>
                  <a:pt x="17" y="10"/>
                </a:cubicBezTo>
                <a:cubicBezTo>
                  <a:pt x="13" y="11"/>
                  <a:pt x="8" y="12"/>
                  <a:pt x="4" y="15"/>
                </a:cubicBezTo>
                <a:cubicBezTo>
                  <a:pt x="0" y="28"/>
                  <a:pt x="5" y="35"/>
                  <a:pt x="11" y="42"/>
                </a:cubicBezTo>
                <a:cubicBezTo>
                  <a:pt x="15" y="47"/>
                  <a:pt x="18" y="52"/>
                  <a:pt x="20" y="59"/>
                </a:cubicBezTo>
                <a:cubicBezTo>
                  <a:pt x="24" y="54"/>
                  <a:pt x="30" y="51"/>
                  <a:pt x="35" y="48"/>
                </a:cubicBezTo>
                <a:cubicBezTo>
                  <a:pt x="44" y="43"/>
                  <a:pt x="51" y="40"/>
                  <a:pt x="52" y="27"/>
                </a:cubicBezTo>
                <a:cubicBezTo>
                  <a:pt x="50" y="25"/>
                  <a:pt x="47" y="23"/>
                  <a:pt x="45" y="20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124" name="Freeform 829"/>
          <p:cNvSpPr/>
          <p:nvPr/>
        </p:nvSpPr>
        <p:spPr bwMode="auto">
          <a:xfrm>
            <a:off x="5738722" y="3887050"/>
            <a:ext cx="67806" cy="70199"/>
          </a:xfrm>
          <a:custGeom>
            <a:avLst/>
            <a:gdLst>
              <a:gd name="T0" fmla="*/ 18 w 50"/>
              <a:gd name="T1" fmla="*/ 7 h 52"/>
              <a:gd name="T2" fmla="*/ 8 w 50"/>
              <a:gd name="T3" fmla="*/ 6 h 52"/>
              <a:gd name="T4" fmla="*/ 5 w 50"/>
              <a:gd name="T5" fmla="*/ 33 h 52"/>
              <a:gd name="T6" fmla="*/ 8 w 50"/>
              <a:gd name="T7" fmla="*/ 52 h 52"/>
              <a:gd name="T8" fmla="*/ 26 w 50"/>
              <a:gd name="T9" fmla="*/ 46 h 52"/>
              <a:gd name="T10" fmla="*/ 50 w 50"/>
              <a:gd name="T11" fmla="*/ 32 h 52"/>
              <a:gd name="T12" fmla="*/ 45 w 50"/>
              <a:gd name="T13" fmla="*/ 19 h 52"/>
              <a:gd name="T14" fmla="*/ 40 w 50"/>
              <a:gd name="T15" fmla="*/ 0 h 52"/>
              <a:gd name="T16" fmla="*/ 18 w 50"/>
              <a:gd name="T17" fmla="*/ 7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0" h="52">
                <a:moveTo>
                  <a:pt x="18" y="7"/>
                </a:moveTo>
                <a:cubicBezTo>
                  <a:pt x="14" y="7"/>
                  <a:pt x="11" y="7"/>
                  <a:pt x="8" y="6"/>
                </a:cubicBezTo>
                <a:cubicBezTo>
                  <a:pt x="0" y="16"/>
                  <a:pt x="2" y="24"/>
                  <a:pt x="5" y="33"/>
                </a:cubicBezTo>
                <a:cubicBezTo>
                  <a:pt x="7" y="39"/>
                  <a:pt x="9" y="45"/>
                  <a:pt x="8" y="52"/>
                </a:cubicBezTo>
                <a:cubicBezTo>
                  <a:pt x="14" y="48"/>
                  <a:pt x="20" y="47"/>
                  <a:pt x="26" y="46"/>
                </a:cubicBezTo>
                <a:cubicBezTo>
                  <a:pt x="36" y="45"/>
                  <a:pt x="44" y="44"/>
                  <a:pt x="50" y="32"/>
                </a:cubicBezTo>
                <a:cubicBezTo>
                  <a:pt x="50" y="27"/>
                  <a:pt x="47" y="23"/>
                  <a:pt x="45" y="19"/>
                </a:cubicBezTo>
                <a:cubicBezTo>
                  <a:pt x="41" y="13"/>
                  <a:pt x="38" y="8"/>
                  <a:pt x="40" y="0"/>
                </a:cubicBezTo>
                <a:cubicBezTo>
                  <a:pt x="33" y="4"/>
                  <a:pt x="26" y="6"/>
                  <a:pt x="18" y="7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125" name="Freeform 830"/>
          <p:cNvSpPr/>
          <p:nvPr/>
        </p:nvSpPr>
        <p:spPr bwMode="auto">
          <a:xfrm>
            <a:off x="6137579" y="4144711"/>
            <a:ext cx="71795" cy="115668"/>
          </a:xfrm>
          <a:custGeom>
            <a:avLst/>
            <a:gdLst>
              <a:gd name="T0" fmla="*/ 28 w 53"/>
              <a:gd name="T1" fmla="*/ 24 h 85"/>
              <a:gd name="T2" fmla="*/ 2 w 53"/>
              <a:gd name="T3" fmla="*/ 83 h 85"/>
              <a:gd name="T4" fmla="*/ 3 w 53"/>
              <a:gd name="T5" fmla="*/ 84 h 85"/>
              <a:gd name="T6" fmla="*/ 5 w 53"/>
              <a:gd name="T7" fmla="*/ 84 h 85"/>
              <a:gd name="T8" fmla="*/ 42 w 53"/>
              <a:gd name="T9" fmla="*/ 32 h 85"/>
              <a:gd name="T10" fmla="*/ 53 w 53"/>
              <a:gd name="T11" fmla="*/ 0 h 85"/>
              <a:gd name="T12" fmla="*/ 28 w 53"/>
              <a:gd name="T13" fmla="*/ 24 h 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3" h="85">
                <a:moveTo>
                  <a:pt x="28" y="24"/>
                </a:moveTo>
                <a:cubicBezTo>
                  <a:pt x="15" y="36"/>
                  <a:pt x="0" y="72"/>
                  <a:pt x="2" y="83"/>
                </a:cubicBezTo>
                <a:cubicBezTo>
                  <a:pt x="2" y="84"/>
                  <a:pt x="2" y="84"/>
                  <a:pt x="3" y="84"/>
                </a:cubicBezTo>
                <a:cubicBezTo>
                  <a:pt x="3" y="85"/>
                  <a:pt x="4" y="84"/>
                  <a:pt x="5" y="84"/>
                </a:cubicBezTo>
                <a:cubicBezTo>
                  <a:pt x="15" y="79"/>
                  <a:pt x="36" y="51"/>
                  <a:pt x="42" y="32"/>
                </a:cubicBezTo>
                <a:cubicBezTo>
                  <a:pt x="45" y="21"/>
                  <a:pt x="49" y="10"/>
                  <a:pt x="53" y="0"/>
                </a:cubicBezTo>
                <a:cubicBezTo>
                  <a:pt x="45" y="9"/>
                  <a:pt x="36" y="18"/>
                  <a:pt x="28" y="24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126" name="Freeform 831"/>
          <p:cNvSpPr/>
          <p:nvPr/>
        </p:nvSpPr>
        <p:spPr bwMode="auto">
          <a:xfrm>
            <a:off x="6220541" y="4160665"/>
            <a:ext cx="35100" cy="131622"/>
          </a:xfrm>
          <a:custGeom>
            <a:avLst/>
            <a:gdLst>
              <a:gd name="T0" fmla="*/ 9 w 26"/>
              <a:gd name="T1" fmla="*/ 29 h 97"/>
              <a:gd name="T2" fmla="*/ 7 w 26"/>
              <a:gd name="T3" fmla="*/ 95 h 97"/>
              <a:gd name="T4" fmla="*/ 9 w 26"/>
              <a:gd name="T5" fmla="*/ 97 h 97"/>
              <a:gd name="T6" fmla="*/ 11 w 26"/>
              <a:gd name="T7" fmla="*/ 95 h 97"/>
              <a:gd name="T8" fmla="*/ 24 w 26"/>
              <a:gd name="T9" fmla="*/ 35 h 97"/>
              <a:gd name="T10" fmla="*/ 21 w 26"/>
              <a:gd name="T11" fmla="*/ 0 h 97"/>
              <a:gd name="T12" fmla="*/ 9 w 26"/>
              <a:gd name="T13" fmla="*/ 29 h 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26" h="97">
                <a:moveTo>
                  <a:pt x="9" y="29"/>
                </a:moveTo>
                <a:cubicBezTo>
                  <a:pt x="0" y="51"/>
                  <a:pt x="1" y="86"/>
                  <a:pt x="7" y="95"/>
                </a:cubicBezTo>
                <a:cubicBezTo>
                  <a:pt x="7" y="96"/>
                  <a:pt x="8" y="97"/>
                  <a:pt x="9" y="97"/>
                </a:cubicBezTo>
                <a:cubicBezTo>
                  <a:pt x="9" y="97"/>
                  <a:pt x="10" y="96"/>
                  <a:pt x="11" y="95"/>
                </a:cubicBezTo>
                <a:cubicBezTo>
                  <a:pt x="19" y="87"/>
                  <a:pt x="26" y="54"/>
                  <a:pt x="24" y="35"/>
                </a:cubicBezTo>
                <a:cubicBezTo>
                  <a:pt x="22" y="24"/>
                  <a:pt x="21" y="12"/>
                  <a:pt x="21" y="0"/>
                </a:cubicBezTo>
                <a:cubicBezTo>
                  <a:pt x="18" y="10"/>
                  <a:pt x="14" y="20"/>
                  <a:pt x="9" y="29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127" name="Freeform 832"/>
          <p:cNvSpPr/>
          <p:nvPr/>
        </p:nvSpPr>
        <p:spPr bwMode="auto">
          <a:xfrm>
            <a:off x="6277179" y="3798505"/>
            <a:ext cx="98119" cy="191450"/>
          </a:xfrm>
          <a:custGeom>
            <a:avLst/>
            <a:gdLst>
              <a:gd name="T0" fmla="*/ 47 w 72"/>
              <a:gd name="T1" fmla="*/ 49 h 141"/>
              <a:gd name="T2" fmla="*/ 47 w 72"/>
              <a:gd name="T3" fmla="*/ 49 h 141"/>
              <a:gd name="T4" fmla="*/ 45 w 72"/>
              <a:gd name="T5" fmla="*/ 48 h 141"/>
              <a:gd name="T6" fmla="*/ 17 w 72"/>
              <a:gd name="T7" fmla="*/ 0 h 141"/>
              <a:gd name="T8" fmla="*/ 5 w 72"/>
              <a:gd name="T9" fmla="*/ 57 h 141"/>
              <a:gd name="T10" fmla="*/ 51 w 72"/>
              <a:gd name="T11" fmla="*/ 97 h 141"/>
              <a:gd name="T12" fmla="*/ 37 w 72"/>
              <a:gd name="T13" fmla="*/ 123 h 141"/>
              <a:gd name="T14" fmla="*/ 14 w 72"/>
              <a:gd name="T15" fmla="*/ 117 h 141"/>
              <a:gd name="T16" fmla="*/ 14 w 72"/>
              <a:gd name="T17" fmla="*/ 117 h 141"/>
              <a:gd name="T18" fmla="*/ 13 w 72"/>
              <a:gd name="T19" fmla="*/ 115 h 141"/>
              <a:gd name="T20" fmla="*/ 14 w 72"/>
              <a:gd name="T21" fmla="*/ 102 h 141"/>
              <a:gd name="T22" fmla="*/ 17 w 72"/>
              <a:gd name="T23" fmla="*/ 101 h 141"/>
              <a:gd name="T24" fmla="*/ 17 w 72"/>
              <a:gd name="T25" fmla="*/ 104 h 141"/>
              <a:gd name="T26" fmla="*/ 17 w 72"/>
              <a:gd name="T27" fmla="*/ 113 h 141"/>
              <a:gd name="T28" fmla="*/ 26 w 72"/>
              <a:gd name="T29" fmla="*/ 118 h 141"/>
              <a:gd name="T30" fmla="*/ 37 w 72"/>
              <a:gd name="T31" fmla="*/ 106 h 141"/>
              <a:gd name="T32" fmla="*/ 23 w 72"/>
              <a:gd name="T33" fmla="*/ 91 h 141"/>
              <a:gd name="T34" fmla="*/ 5 w 72"/>
              <a:gd name="T35" fmla="*/ 99 h 141"/>
              <a:gd name="T36" fmla="*/ 4 w 72"/>
              <a:gd name="T37" fmla="*/ 125 h 141"/>
              <a:gd name="T38" fmla="*/ 27 w 72"/>
              <a:gd name="T39" fmla="*/ 140 h 141"/>
              <a:gd name="T40" fmla="*/ 65 w 72"/>
              <a:gd name="T41" fmla="*/ 116 h 141"/>
              <a:gd name="T42" fmla="*/ 47 w 72"/>
              <a:gd name="T43" fmla="*/ 49 h 1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72" h="141">
                <a:moveTo>
                  <a:pt x="47" y="49"/>
                </a:moveTo>
                <a:cubicBezTo>
                  <a:pt x="47" y="49"/>
                  <a:pt x="47" y="49"/>
                  <a:pt x="47" y="49"/>
                </a:cubicBezTo>
                <a:cubicBezTo>
                  <a:pt x="46" y="48"/>
                  <a:pt x="46" y="48"/>
                  <a:pt x="45" y="48"/>
                </a:cubicBezTo>
                <a:cubicBezTo>
                  <a:pt x="31" y="36"/>
                  <a:pt x="21" y="19"/>
                  <a:pt x="17" y="0"/>
                </a:cubicBezTo>
                <a:cubicBezTo>
                  <a:pt x="13" y="25"/>
                  <a:pt x="8" y="44"/>
                  <a:pt x="5" y="57"/>
                </a:cubicBezTo>
                <a:cubicBezTo>
                  <a:pt x="29" y="64"/>
                  <a:pt x="47" y="80"/>
                  <a:pt x="51" y="97"/>
                </a:cubicBezTo>
                <a:cubicBezTo>
                  <a:pt x="54" y="110"/>
                  <a:pt x="46" y="120"/>
                  <a:pt x="37" y="123"/>
                </a:cubicBezTo>
                <a:cubicBezTo>
                  <a:pt x="28" y="127"/>
                  <a:pt x="19" y="125"/>
                  <a:pt x="14" y="117"/>
                </a:cubicBezTo>
                <a:cubicBezTo>
                  <a:pt x="14" y="117"/>
                  <a:pt x="14" y="117"/>
                  <a:pt x="14" y="117"/>
                </a:cubicBezTo>
                <a:cubicBezTo>
                  <a:pt x="13" y="117"/>
                  <a:pt x="13" y="116"/>
                  <a:pt x="13" y="115"/>
                </a:cubicBezTo>
                <a:cubicBezTo>
                  <a:pt x="10" y="111"/>
                  <a:pt x="11" y="105"/>
                  <a:pt x="14" y="102"/>
                </a:cubicBezTo>
                <a:cubicBezTo>
                  <a:pt x="15" y="101"/>
                  <a:pt x="16" y="101"/>
                  <a:pt x="17" y="101"/>
                </a:cubicBezTo>
                <a:cubicBezTo>
                  <a:pt x="18" y="102"/>
                  <a:pt x="18" y="104"/>
                  <a:pt x="17" y="104"/>
                </a:cubicBezTo>
                <a:cubicBezTo>
                  <a:pt x="15" y="107"/>
                  <a:pt x="15" y="110"/>
                  <a:pt x="17" y="113"/>
                </a:cubicBezTo>
                <a:cubicBezTo>
                  <a:pt x="18" y="117"/>
                  <a:pt x="22" y="119"/>
                  <a:pt x="26" y="118"/>
                </a:cubicBezTo>
                <a:cubicBezTo>
                  <a:pt x="34" y="118"/>
                  <a:pt x="37" y="112"/>
                  <a:pt x="37" y="106"/>
                </a:cubicBezTo>
                <a:cubicBezTo>
                  <a:pt x="37" y="99"/>
                  <a:pt x="33" y="92"/>
                  <a:pt x="23" y="91"/>
                </a:cubicBezTo>
                <a:cubicBezTo>
                  <a:pt x="15" y="91"/>
                  <a:pt x="9" y="94"/>
                  <a:pt x="5" y="99"/>
                </a:cubicBezTo>
                <a:cubicBezTo>
                  <a:pt x="0" y="107"/>
                  <a:pt x="0" y="117"/>
                  <a:pt x="4" y="125"/>
                </a:cubicBezTo>
                <a:cubicBezTo>
                  <a:pt x="8" y="134"/>
                  <a:pt x="17" y="139"/>
                  <a:pt x="27" y="140"/>
                </a:cubicBezTo>
                <a:cubicBezTo>
                  <a:pt x="44" y="141"/>
                  <a:pt x="58" y="131"/>
                  <a:pt x="65" y="116"/>
                </a:cubicBezTo>
                <a:cubicBezTo>
                  <a:pt x="72" y="99"/>
                  <a:pt x="71" y="72"/>
                  <a:pt x="47" y="49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128" name="Freeform 833"/>
          <p:cNvSpPr/>
          <p:nvPr/>
        </p:nvSpPr>
        <p:spPr bwMode="auto">
          <a:xfrm>
            <a:off x="6174274" y="3800100"/>
            <a:ext cx="97321" cy="189855"/>
          </a:xfrm>
          <a:custGeom>
            <a:avLst/>
            <a:gdLst>
              <a:gd name="T0" fmla="*/ 68 w 72"/>
              <a:gd name="T1" fmla="*/ 124 h 140"/>
              <a:gd name="T2" fmla="*/ 67 w 72"/>
              <a:gd name="T3" fmla="*/ 98 h 140"/>
              <a:gd name="T4" fmla="*/ 49 w 72"/>
              <a:gd name="T5" fmla="*/ 90 h 140"/>
              <a:gd name="T6" fmla="*/ 35 w 72"/>
              <a:gd name="T7" fmla="*/ 105 h 140"/>
              <a:gd name="T8" fmla="*/ 46 w 72"/>
              <a:gd name="T9" fmla="*/ 117 h 140"/>
              <a:gd name="T10" fmla="*/ 55 w 72"/>
              <a:gd name="T11" fmla="*/ 112 h 140"/>
              <a:gd name="T12" fmla="*/ 55 w 72"/>
              <a:gd name="T13" fmla="*/ 103 h 140"/>
              <a:gd name="T14" fmla="*/ 55 w 72"/>
              <a:gd name="T15" fmla="*/ 100 h 140"/>
              <a:gd name="T16" fmla="*/ 58 w 72"/>
              <a:gd name="T17" fmla="*/ 101 h 140"/>
              <a:gd name="T18" fmla="*/ 59 w 72"/>
              <a:gd name="T19" fmla="*/ 114 h 140"/>
              <a:gd name="T20" fmla="*/ 58 w 72"/>
              <a:gd name="T21" fmla="*/ 116 h 140"/>
              <a:gd name="T22" fmla="*/ 35 w 72"/>
              <a:gd name="T23" fmla="*/ 122 h 140"/>
              <a:gd name="T24" fmla="*/ 21 w 72"/>
              <a:gd name="T25" fmla="*/ 96 h 140"/>
              <a:gd name="T26" fmla="*/ 67 w 72"/>
              <a:gd name="T27" fmla="*/ 56 h 140"/>
              <a:gd name="T28" fmla="*/ 55 w 72"/>
              <a:gd name="T29" fmla="*/ 0 h 140"/>
              <a:gd name="T30" fmla="*/ 27 w 72"/>
              <a:gd name="T31" fmla="*/ 47 h 140"/>
              <a:gd name="T32" fmla="*/ 25 w 72"/>
              <a:gd name="T33" fmla="*/ 48 h 140"/>
              <a:gd name="T34" fmla="*/ 25 w 72"/>
              <a:gd name="T35" fmla="*/ 48 h 140"/>
              <a:gd name="T36" fmla="*/ 7 w 72"/>
              <a:gd name="T37" fmla="*/ 115 h 140"/>
              <a:gd name="T38" fmla="*/ 45 w 72"/>
              <a:gd name="T39" fmla="*/ 139 h 140"/>
              <a:gd name="T40" fmla="*/ 68 w 72"/>
              <a:gd name="T41" fmla="*/ 124 h 1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72" h="140">
                <a:moveTo>
                  <a:pt x="68" y="124"/>
                </a:moveTo>
                <a:cubicBezTo>
                  <a:pt x="72" y="116"/>
                  <a:pt x="72" y="106"/>
                  <a:pt x="67" y="98"/>
                </a:cubicBezTo>
                <a:cubicBezTo>
                  <a:pt x="63" y="93"/>
                  <a:pt x="57" y="90"/>
                  <a:pt x="49" y="90"/>
                </a:cubicBezTo>
                <a:cubicBezTo>
                  <a:pt x="39" y="91"/>
                  <a:pt x="35" y="98"/>
                  <a:pt x="35" y="105"/>
                </a:cubicBezTo>
                <a:cubicBezTo>
                  <a:pt x="35" y="111"/>
                  <a:pt x="39" y="117"/>
                  <a:pt x="46" y="117"/>
                </a:cubicBezTo>
                <a:cubicBezTo>
                  <a:pt x="50" y="118"/>
                  <a:pt x="54" y="116"/>
                  <a:pt x="55" y="112"/>
                </a:cubicBezTo>
                <a:cubicBezTo>
                  <a:pt x="57" y="109"/>
                  <a:pt x="57" y="106"/>
                  <a:pt x="55" y="103"/>
                </a:cubicBezTo>
                <a:cubicBezTo>
                  <a:pt x="54" y="103"/>
                  <a:pt x="54" y="101"/>
                  <a:pt x="55" y="100"/>
                </a:cubicBezTo>
                <a:cubicBezTo>
                  <a:pt x="56" y="100"/>
                  <a:pt x="57" y="100"/>
                  <a:pt x="58" y="101"/>
                </a:cubicBezTo>
                <a:cubicBezTo>
                  <a:pt x="61" y="104"/>
                  <a:pt x="62" y="110"/>
                  <a:pt x="59" y="114"/>
                </a:cubicBezTo>
                <a:cubicBezTo>
                  <a:pt x="59" y="115"/>
                  <a:pt x="59" y="116"/>
                  <a:pt x="58" y="116"/>
                </a:cubicBezTo>
                <a:cubicBezTo>
                  <a:pt x="53" y="124"/>
                  <a:pt x="44" y="126"/>
                  <a:pt x="35" y="122"/>
                </a:cubicBezTo>
                <a:cubicBezTo>
                  <a:pt x="26" y="119"/>
                  <a:pt x="18" y="109"/>
                  <a:pt x="21" y="96"/>
                </a:cubicBezTo>
                <a:cubicBezTo>
                  <a:pt x="25" y="79"/>
                  <a:pt x="43" y="63"/>
                  <a:pt x="67" y="56"/>
                </a:cubicBezTo>
                <a:cubicBezTo>
                  <a:pt x="64" y="43"/>
                  <a:pt x="59" y="24"/>
                  <a:pt x="55" y="0"/>
                </a:cubicBezTo>
                <a:cubicBezTo>
                  <a:pt x="51" y="18"/>
                  <a:pt x="41" y="36"/>
                  <a:pt x="27" y="47"/>
                </a:cubicBezTo>
                <a:cubicBezTo>
                  <a:pt x="26" y="47"/>
                  <a:pt x="26" y="47"/>
                  <a:pt x="25" y="48"/>
                </a:cubicBezTo>
                <a:cubicBezTo>
                  <a:pt x="25" y="48"/>
                  <a:pt x="25" y="48"/>
                  <a:pt x="25" y="48"/>
                </a:cubicBezTo>
                <a:cubicBezTo>
                  <a:pt x="1" y="71"/>
                  <a:pt x="0" y="98"/>
                  <a:pt x="7" y="115"/>
                </a:cubicBezTo>
                <a:cubicBezTo>
                  <a:pt x="14" y="130"/>
                  <a:pt x="28" y="140"/>
                  <a:pt x="45" y="139"/>
                </a:cubicBezTo>
                <a:cubicBezTo>
                  <a:pt x="55" y="138"/>
                  <a:pt x="64" y="133"/>
                  <a:pt x="68" y="124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129" name="Freeform 854"/>
          <p:cNvSpPr/>
          <p:nvPr/>
        </p:nvSpPr>
        <p:spPr bwMode="auto">
          <a:xfrm>
            <a:off x="6052224" y="4049783"/>
            <a:ext cx="115669" cy="43077"/>
          </a:xfrm>
          <a:custGeom>
            <a:avLst/>
            <a:gdLst>
              <a:gd name="T0" fmla="*/ 2 w 85"/>
              <a:gd name="T1" fmla="*/ 21 h 32"/>
              <a:gd name="T2" fmla="*/ 1 w 85"/>
              <a:gd name="T3" fmla="*/ 24 h 32"/>
              <a:gd name="T4" fmla="*/ 3 w 85"/>
              <a:gd name="T5" fmla="*/ 27 h 32"/>
              <a:gd name="T6" fmla="*/ 64 w 85"/>
              <a:gd name="T7" fmla="*/ 20 h 32"/>
              <a:gd name="T8" fmla="*/ 85 w 85"/>
              <a:gd name="T9" fmla="*/ 10 h 32"/>
              <a:gd name="T10" fmla="*/ 73 w 85"/>
              <a:gd name="T11" fmla="*/ 6 h 32"/>
              <a:gd name="T12" fmla="*/ 63 w 85"/>
              <a:gd name="T13" fmla="*/ 0 h 32"/>
              <a:gd name="T14" fmla="*/ 2 w 85"/>
              <a:gd name="T15" fmla="*/ 21 h 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85" h="32">
                <a:moveTo>
                  <a:pt x="2" y="21"/>
                </a:moveTo>
                <a:cubicBezTo>
                  <a:pt x="1" y="22"/>
                  <a:pt x="0" y="23"/>
                  <a:pt x="1" y="24"/>
                </a:cubicBezTo>
                <a:cubicBezTo>
                  <a:pt x="1" y="25"/>
                  <a:pt x="1" y="26"/>
                  <a:pt x="3" y="27"/>
                </a:cubicBezTo>
                <a:cubicBezTo>
                  <a:pt x="12" y="32"/>
                  <a:pt x="42" y="27"/>
                  <a:pt x="64" y="20"/>
                </a:cubicBezTo>
                <a:cubicBezTo>
                  <a:pt x="71" y="16"/>
                  <a:pt x="79" y="13"/>
                  <a:pt x="85" y="10"/>
                </a:cubicBezTo>
                <a:cubicBezTo>
                  <a:pt x="81" y="9"/>
                  <a:pt x="77" y="8"/>
                  <a:pt x="73" y="6"/>
                </a:cubicBezTo>
                <a:cubicBezTo>
                  <a:pt x="69" y="5"/>
                  <a:pt x="66" y="3"/>
                  <a:pt x="63" y="0"/>
                </a:cubicBezTo>
                <a:cubicBezTo>
                  <a:pt x="38" y="1"/>
                  <a:pt x="8" y="13"/>
                  <a:pt x="2" y="21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130" name="Freeform 855"/>
          <p:cNvSpPr/>
          <p:nvPr/>
        </p:nvSpPr>
        <p:spPr bwMode="auto">
          <a:xfrm>
            <a:off x="6368119" y="4100040"/>
            <a:ext cx="102108" cy="83760"/>
          </a:xfrm>
          <a:custGeom>
            <a:avLst/>
            <a:gdLst>
              <a:gd name="T0" fmla="*/ 74 w 75"/>
              <a:gd name="T1" fmla="*/ 61 h 62"/>
              <a:gd name="T2" fmla="*/ 74 w 75"/>
              <a:gd name="T3" fmla="*/ 59 h 62"/>
              <a:gd name="T4" fmla="*/ 29 w 75"/>
              <a:gd name="T5" fmla="*/ 14 h 62"/>
              <a:gd name="T6" fmla="*/ 0 w 75"/>
              <a:gd name="T7" fmla="*/ 0 h 62"/>
              <a:gd name="T8" fmla="*/ 20 w 75"/>
              <a:gd name="T9" fmla="*/ 27 h 62"/>
              <a:gd name="T10" fmla="*/ 71 w 75"/>
              <a:gd name="T11" fmla="*/ 62 h 62"/>
              <a:gd name="T12" fmla="*/ 74 w 75"/>
              <a:gd name="T13" fmla="*/ 61 h 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75" h="62">
                <a:moveTo>
                  <a:pt x="74" y="61"/>
                </a:moveTo>
                <a:cubicBezTo>
                  <a:pt x="74" y="61"/>
                  <a:pt x="75" y="60"/>
                  <a:pt x="74" y="59"/>
                </a:cubicBezTo>
                <a:cubicBezTo>
                  <a:pt x="73" y="49"/>
                  <a:pt x="52" y="27"/>
                  <a:pt x="29" y="14"/>
                </a:cubicBezTo>
                <a:cubicBezTo>
                  <a:pt x="20" y="11"/>
                  <a:pt x="9" y="6"/>
                  <a:pt x="0" y="0"/>
                </a:cubicBezTo>
                <a:cubicBezTo>
                  <a:pt x="7" y="9"/>
                  <a:pt x="14" y="18"/>
                  <a:pt x="20" y="27"/>
                </a:cubicBezTo>
                <a:cubicBezTo>
                  <a:pt x="33" y="43"/>
                  <a:pt x="60" y="61"/>
                  <a:pt x="71" y="62"/>
                </a:cubicBezTo>
                <a:cubicBezTo>
                  <a:pt x="73" y="62"/>
                  <a:pt x="74" y="61"/>
                  <a:pt x="74" y="61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131" name="Freeform 856"/>
          <p:cNvSpPr/>
          <p:nvPr/>
        </p:nvSpPr>
        <p:spPr bwMode="auto">
          <a:xfrm>
            <a:off x="6079346" y="4100040"/>
            <a:ext cx="102108" cy="83760"/>
          </a:xfrm>
          <a:custGeom>
            <a:avLst/>
            <a:gdLst>
              <a:gd name="T0" fmla="*/ 1 w 75"/>
              <a:gd name="T1" fmla="*/ 59 h 62"/>
              <a:gd name="T2" fmla="*/ 4 w 75"/>
              <a:gd name="T3" fmla="*/ 62 h 62"/>
              <a:gd name="T4" fmla="*/ 55 w 75"/>
              <a:gd name="T5" fmla="*/ 27 h 62"/>
              <a:gd name="T6" fmla="*/ 75 w 75"/>
              <a:gd name="T7" fmla="*/ 0 h 62"/>
              <a:gd name="T8" fmla="*/ 46 w 75"/>
              <a:gd name="T9" fmla="*/ 14 h 62"/>
              <a:gd name="T10" fmla="*/ 1 w 75"/>
              <a:gd name="T11" fmla="*/ 59 h 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75" h="62">
                <a:moveTo>
                  <a:pt x="1" y="59"/>
                </a:moveTo>
                <a:cubicBezTo>
                  <a:pt x="0" y="61"/>
                  <a:pt x="1" y="62"/>
                  <a:pt x="4" y="62"/>
                </a:cubicBezTo>
                <a:cubicBezTo>
                  <a:pt x="15" y="61"/>
                  <a:pt x="42" y="43"/>
                  <a:pt x="55" y="27"/>
                </a:cubicBezTo>
                <a:cubicBezTo>
                  <a:pt x="61" y="18"/>
                  <a:pt x="68" y="9"/>
                  <a:pt x="75" y="0"/>
                </a:cubicBezTo>
                <a:cubicBezTo>
                  <a:pt x="66" y="6"/>
                  <a:pt x="55" y="11"/>
                  <a:pt x="46" y="14"/>
                </a:cubicBezTo>
                <a:cubicBezTo>
                  <a:pt x="23" y="27"/>
                  <a:pt x="2" y="49"/>
                  <a:pt x="1" y="59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132" name="Freeform 857"/>
          <p:cNvSpPr/>
          <p:nvPr/>
        </p:nvSpPr>
        <p:spPr bwMode="auto">
          <a:xfrm>
            <a:off x="6381680" y="4049783"/>
            <a:ext cx="115669" cy="43077"/>
          </a:xfrm>
          <a:custGeom>
            <a:avLst/>
            <a:gdLst>
              <a:gd name="T0" fmla="*/ 82 w 85"/>
              <a:gd name="T1" fmla="*/ 27 h 32"/>
              <a:gd name="T2" fmla="*/ 84 w 85"/>
              <a:gd name="T3" fmla="*/ 24 h 32"/>
              <a:gd name="T4" fmla="*/ 83 w 85"/>
              <a:gd name="T5" fmla="*/ 21 h 32"/>
              <a:gd name="T6" fmla="*/ 22 w 85"/>
              <a:gd name="T7" fmla="*/ 0 h 32"/>
              <a:gd name="T8" fmla="*/ 12 w 85"/>
              <a:gd name="T9" fmla="*/ 6 h 32"/>
              <a:gd name="T10" fmla="*/ 0 w 85"/>
              <a:gd name="T11" fmla="*/ 10 h 32"/>
              <a:gd name="T12" fmla="*/ 21 w 85"/>
              <a:gd name="T13" fmla="*/ 20 h 32"/>
              <a:gd name="T14" fmla="*/ 82 w 85"/>
              <a:gd name="T15" fmla="*/ 27 h 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85" h="32">
                <a:moveTo>
                  <a:pt x="82" y="27"/>
                </a:moveTo>
                <a:cubicBezTo>
                  <a:pt x="84" y="26"/>
                  <a:pt x="84" y="25"/>
                  <a:pt x="84" y="24"/>
                </a:cubicBezTo>
                <a:cubicBezTo>
                  <a:pt x="85" y="23"/>
                  <a:pt x="84" y="22"/>
                  <a:pt x="83" y="21"/>
                </a:cubicBezTo>
                <a:cubicBezTo>
                  <a:pt x="77" y="13"/>
                  <a:pt x="47" y="1"/>
                  <a:pt x="22" y="0"/>
                </a:cubicBezTo>
                <a:cubicBezTo>
                  <a:pt x="19" y="3"/>
                  <a:pt x="16" y="5"/>
                  <a:pt x="12" y="6"/>
                </a:cubicBezTo>
                <a:cubicBezTo>
                  <a:pt x="8" y="8"/>
                  <a:pt x="4" y="9"/>
                  <a:pt x="0" y="10"/>
                </a:cubicBezTo>
                <a:cubicBezTo>
                  <a:pt x="6" y="13"/>
                  <a:pt x="14" y="16"/>
                  <a:pt x="21" y="20"/>
                </a:cubicBezTo>
                <a:cubicBezTo>
                  <a:pt x="43" y="27"/>
                  <a:pt x="73" y="32"/>
                  <a:pt x="82" y="27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133" name="Freeform 858"/>
          <p:cNvSpPr/>
          <p:nvPr/>
        </p:nvSpPr>
        <p:spPr bwMode="auto">
          <a:xfrm>
            <a:off x="6011541" y="3614234"/>
            <a:ext cx="56637" cy="104500"/>
          </a:xfrm>
          <a:custGeom>
            <a:avLst/>
            <a:gdLst>
              <a:gd name="T0" fmla="*/ 35 w 42"/>
              <a:gd name="T1" fmla="*/ 63 h 77"/>
              <a:gd name="T2" fmla="*/ 14 w 42"/>
              <a:gd name="T3" fmla="*/ 9 h 77"/>
              <a:gd name="T4" fmla="*/ 14 w 42"/>
              <a:gd name="T5" fmla="*/ 9 h 77"/>
              <a:gd name="T6" fmla="*/ 0 w 42"/>
              <a:gd name="T7" fmla="*/ 0 h 77"/>
              <a:gd name="T8" fmla="*/ 0 w 42"/>
              <a:gd name="T9" fmla="*/ 21 h 77"/>
              <a:gd name="T10" fmla="*/ 18 w 42"/>
              <a:gd name="T11" fmla="*/ 33 h 77"/>
              <a:gd name="T12" fmla="*/ 27 w 42"/>
              <a:gd name="T13" fmla="*/ 55 h 77"/>
              <a:gd name="T14" fmla="*/ 27 w 42"/>
              <a:gd name="T15" fmla="*/ 55 h 77"/>
              <a:gd name="T16" fmla="*/ 27 w 42"/>
              <a:gd name="T17" fmla="*/ 55 h 77"/>
              <a:gd name="T18" fmla="*/ 27 w 42"/>
              <a:gd name="T19" fmla="*/ 55 h 77"/>
              <a:gd name="T20" fmla="*/ 27 w 42"/>
              <a:gd name="T21" fmla="*/ 55 h 77"/>
              <a:gd name="T22" fmla="*/ 17 w 42"/>
              <a:gd name="T23" fmla="*/ 67 h 77"/>
              <a:gd name="T24" fmla="*/ 7 w 42"/>
              <a:gd name="T25" fmla="*/ 62 h 77"/>
              <a:gd name="T26" fmla="*/ 8 w 42"/>
              <a:gd name="T27" fmla="*/ 59 h 77"/>
              <a:gd name="T28" fmla="*/ 11 w 42"/>
              <a:gd name="T29" fmla="*/ 61 h 77"/>
              <a:gd name="T30" fmla="*/ 17 w 42"/>
              <a:gd name="T31" fmla="*/ 63 h 77"/>
              <a:gd name="T32" fmla="*/ 22 w 42"/>
              <a:gd name="T33" fmla="*/ 55 h 77"/>
              <a:gd name="T34" fmla="*/ 20 w 42"/>
              <a:gd name="T35" fmla="*/ 49 h 77"/>
              <a:gd name="T36" fmla="*/ 12 w 42"/>
              <a:gd name="T37" fmla="*/ 46 h 77"/>
              <a:gd name="T38" fmla="*/ 0 w 42"/>
              <a:gd name="T39" fmla="*/ 58 h 77"/>
              <a:gd name="T40" fmla="*/ 12 w 42"/>
              <a:gd name="T41" fmla="*/ 75 h 77"/>
              <a:gd name="T42" fmla="*/ 35 w 42"/>
              <a:gd name="T43" fmla="*/ 63 h 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42" h="77">
                <a:moveTo>
                  <a:pt x="35" y="63"/>
                </a:moveTo>
                <a:cubicBezTo>
                  <a:pt x="42" y="49"/>
                  <a:pt x="38" y="26"/>
                  <a:pt x="14" y="9"/>
                </a:cubicBezTo>
                <a:cubicBezTo>
                  <a:pt x="14" y="9"/>
                  <a:pt x="14" y="9"/>
                  <a:pt x="14" y="9"/>
                </a:cubicBezTo>
                <a:cubicBezTo>
                  <a:pt x="9" y="6"/>
                  <a:pt x="4" y="3"/>
                  <a:pt x="0" y="0"/>
                </a:cubicBezTo>
                <a:cubicBezTo>
                  <a:pt x="2" y="7"/>
                  <a:pt x="2" y="14"/>
                  <a:pt x="0" y="21"/>
                </a:cubicBezTo>
                <a:cubicBezTo>
                  <a:pt x="7" y="24"/>
                  <a:pt x="13" y="28"/>
                  <a:pt x="18" y="33"/>
                </a:cubicBezTo>
                <a:cubicBezTo>
                  <a:pt x="24" y="39"/>
                  <a:pt x="27" y="47"/>
                  <a:pt x="27" y="55"/>
                </a:cubicBezTo>
                <a:cubicBezTo>
                  <a:pt x="27" y="55"/>
                  <a:pt x="27" y="55"/>
                  <a:pt x="27" y="55"/>
                </a:cubicBezTo>
                <a:cubicBezTo>
                  <a:pt x="27" y="55"/>
                  <a:pt x="27" y="55"/>
                  <a:pt x="27" y="55"/>
                </a:cubicBezTo>
                <a:cubicBezTo>
                  <a:pt x="27" y="55"/>
                  <a:pt x="27" y="55"/>
                  <a:pt x="27" y="55"/>
                </a:cubicBezTo>
                <a:cubicBezTo>
                  <a:pt x="27" y="55"/>
                  <a:pt x="27" y="55"/>
                  <a:pt x="27" y="55"/>
                </a:cubicBezTo>
                <a:cubicBezTo>
                  <a:pt x="26" y="63"/>
                  <a:pt x="22" y="66"/>
                  <a:pt x="17" y="67"/>
                </a:cubicBezTo>
                <a:cubicBezTo>
                  <a:pt x="13" y="68"/>
                  <a:pt x="8" y="66"/>
                  <a:pt x="7" y="62"/>
                </a:cubicBezTo>
                <a:cubicBezTo>
                  <a:pt x="6" y="61"/>
                  <a:pt x="7" y="60"/>
                  <a:pt x="8" y="59"/>
                </a:cubicBezTo>
                <a:cubicBezTo>
                  <a:pt x="9" y="59"/>
                  <a:pt x="10" y="59"/>
                  <a:pt x="11" y="61"/>
                </a:cubicBezTo>
                <a:cubicBezTo>
                  <a:pt x="11" y="62"/>
                  <a:pt x="14" y="63"/>
                  <a:pt x="17" y="63"/>
                </a:cubicBezTo>
                <a:cubicBezTo>
                  <a:pt x="19" y="62"/>
                  <a:pt x="22" y="61"/>
                  <a:pt x="22" y="55"/>
                </a:cubicBezTo>
                <a:cubicBezTo>
                  <a:pt x="22" y="53"/>
                  <a:pt x="21" y="51"/>
                  <a:pt x="20" y="49"/>
                </a:cubicBezTo>
                <a:cubicBezTo>
                  <a:pt x="18" y="47"/>
                  <a:pt x="15" y="46"/>
                  <a:pt x="12" y="46"/>
                </a:cubicBezTo>
                <a:cubicBezTo>
                  <a:pt x="4" y="47"/>
                  <a:pt x="1" y="53"/>
                  <a:pt x="0" y="58"/>
                </a:cubicBezTo>
                <a:cubicBezTo>
                  <a:pt x="0" y="64"/>
                  <a:pt x="3" y="72"/>
                  <a:pt x="12" y="75"/>
                </a:cubicBezTo>
                <a:cubicBezTo>
                  <a:pt x="22" y="77"/>
                  <a:pt x="30" y="73"/>
                  <a:pt x="35" y="63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134" name="Freeform 859"/>
          <p:cNvSpPr/>
          <p:nvPr/>
        </p:nvSpPr>
        <p:spPr bwMode="auto">
          <a:xfrm>
            <a:off x="6480596" y="3614234"/>
            <a:ext cx="58233" cy="104500"/>
          </a:xfrm>
          <a:custGeom>
            <a:avLst/>
            <a:gdLst>
              <a:gd name="T0" fmla="*/ 30 w 43"/>
              <a:gd name="T1" fmla="*/ 75 h 77"/>
              <a:gd name="T2" fmla="*/ 42 w 43"/>
              <a:gd name="T3" fmla="*/ 58 h 77"/>
              <a:gd name="T4" fmla="*/ 30 w 43"/>
              <a:gd name="T5" fmla="*/ 46 h 77"/>
              <a:gd name="T6" fmla="*/ 22 w 43"/>
              <a:gd name="T7" fmla="*/ 49 h 77"/>
              <a:gd name="T8" fmla="*/ 20 w 43"/>
              <a:gd name="T9" fmla="*/ 55 h 77"/>
              <a:gd name="T10" fmla="*/ 25 w 43"/>
              <a:gd name="T11" fmla="*/ 63 h 77"/>
              <a:gd name="T12" fmla="*/ 31 w 43"/>
              <a:gd name="T13" fmla="*/ 61 h 77"/>
              <a:gd name="T14" fmla="*/ 34 w 43"/>
              <a:gd name="T15" fmla="*/ 59 h 77"/>
              <a:gd name="T16" fmla="*/ 35 w 43"/>
              <a:gd name="T17" fmla="*/ 62 h 77"/>
              <a:gd name="T18" fmla="*/ 25 w 43"/>
              <a:gd name="T19" fmla="*/ 67 h 77"/>
              <a:gd name="T20" fmla="*/ 15 w 43"/>
              <a:gd name="T21" fmla="*/ 55 h 77"/>
              <a:gd name="T22" fmla="*/ 15 w 43"/>
              <a:gd name="T23" fmla="*/ 55 h 77"/>
              <a:gd name="T24" fmla="*/ 15 w 43"/>
              <a:gd name="T25" fmla="*/ 55 h 77"/>
              <a:gd name="T26" fmla="*/ 15 w 43"/>
              <a:gd name="T27" fmla="*/ 55 h 77"/>
              <a:gd name="T28" fmla="*/ 15 w 43"/>
              <a:gd name="T29" fmla="*/ 55 h 77"/>
              <a:gd name="T30" fmla="*/ 42 w 43"/>
              <a:gd name="T31" fmla="*/ 21 h 77"/>
              <a:gd name="T32" fmla="*/ 42 w 43"/>
              <a:gd name="T33" fmla="*/ 0 h 77"/>
              <a:gd name="T34" fmla="*/ 28 w 43"/>
              <a:gd name="T35" fmla="*/ 9 h 77"/>
              <a:gd name="T36" fmla="*/ 28 w 43"/>
              <a:gd name="T37" fmla="*/ 9 h 77"/>
              <a:gd name="T38" fmla="*/ 7 w 43"/>
              <a:gd name="T39" fmla="*/ 63 h 77"/>
              <a:gd name="T40" fmla="*/ 30 w 43"/>
              <a:gd name="T41" fmla="*/ 75 h 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43" h="77">
                <a:moveTo>
                  <a:pt x="30" y="75"/>
                </a:moveTo>
                <a:cubicBezTo>
                  <a:pt x="39" y="72"/>
                  <a:pt x="43" y="64"/>
                  <a:pt x="42" y="58"/>
                </a:cubicBezTo>
                <a:cubicBezTo>
                  <a:pt x="41" y="53"/>
                  <a:pt x="38" y="47"/>
                  <a:pt x="30" y="46"/>
                </a:cubicBezTo>
                <a:cubicBezTo>
                  <a:pt x="27" y="46"/>
                  <a:pt x="24" y="47"/>
                  <a:pt x="22" y="49"/>
                </a:cubicBezTo>
                <a:cubicBezTo>
                  <a:pt x="21" y="51"/>
                  <a:pt x="20" y="53"/>
                  <a:pt x="20" y="55"/>
                </a:cubicBezTo>
                <a:cubicBezTo>
                  <a:pt x="20" y="61"/>
                  <a:pt x="23" y="62"/>
                  <a:pt x="25" y="63"/>
                </a:cubicBezTo>
                <a:cubicBezTo>
                  <a:pt x="28" y="63"/>
                  <a:pt x="31" y="62"/>
                  <a:pt x="31" y="61"/>
                </a:cubicBezTo>
                <a:cubicBezTo>
                  <a:pt x="32" y="59"/>
                  <a:pt x="33" y="59"/>
                  <a:pt x="34" y="59"/>
                </a:cubicBezTo>
                <a:cubicBezTo>
                  <a:pt x="35" y="60"/>
                  <a:pt x="36" y="61"/>
                  <a:pt x="35" y="62"/>
                </a:cubicBezTo>
                <a:cubicBezTo>
                  <a:pt x="34" y="66"/>
                  <a:pt x="29" y="68"/>
                  <a:pt x="25" y="67"/>
                </a:cubicBezTo>
                <a:cubicBezTo>
                  <a:pt x="20" y="66"/>
                  <a:pt x="16" y="63"/>
                  <a:pt x="15" y="55"/>
                </a:cubicBezTo>
                <a:cubicBezTo>
                  <a:pt x="15" y="55"/>
                  <a:pt x="15" y="55"/>
                  <a:pt x="15" y="55"/>
                </a:cubicBezTo>
                <a:cubicBezTo>
                  <a:pt x="15" y="55"/>
                  <a:pt x="15" y="55"/>
                  <a:pt x="15" y="55"/>
                </a:cubicBezTo>
                <a:cubicBezTo>
                  <a:pt x="15" y="55"/>
                  <a:pt x="15" y="55"/>
                  <a:pt x="15" y="55"/>
                </a:cubicBezTo>
                <a:cubicBezTo>
                  <a:pt x="15" y="55"/>
                  <a:pt x="15" y="55"/>
                  <a:pt x="15" y="55"/>
                </a:cubicBezTo>
                <a:cubicBezTo>
                  <a:pt x="14" y="42"/>
                  <a:pt x="24" y="29"/>
                  <a:pt x="42" y="21"/>
                </a:cubicBezTo>
                <a:cubicBezTo>
                  <a:pt x="40" y="14"/>
                  <a:pt x="40" y="7"/>
                  <a:pt x="42" y="0"/>
                </a:cubicBezTo>
                <a:cubicBezTo>
                  <a:pt x="38" y="3"/>
                  <a:pt x="33" y="6"/>
                  <a:pt x="28" y="9"/>
                </a:cubicBezTo>
                <a:cubicBezTo>
                  <a:pt x="28" y="9"/>
                  <a:pt x="28" y="9"/>
                  <a:pt x="28" y="9"/>
                </a:cubicBezTo>
                <a:cubicBezTo>
                  <a:pt x="4" y="26"/>
                  <a:pt x="0" y="49"/>
                  <a:pt x="7" y="63"/>
                </a:cubicBezTo>
                <a:cubicBezTo>
                  <a:pt x="12" y="73"/>
                  <a:pt x="20" y="77"/>
                  <a:pt x="30" y="75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135" name="Freeform 865"/>
          <p:cNvSpPr/>
          <p:nvPr/>
        </p:nvSpPr>
        <p:spPr bwMode="auto">
          <a:xfrm>
            <a:off x="6538829" y="3946878"/>
            <a:ext cx="61424" cy="39088"/>
          </a:xfrm>
          <a:custGeom>
            <a:avLst/>
            <a:gdLst>
              <a:gd name="T0" fmla="*/ 45 w 45"/>
              <a:gd name="T1" fmla="*/ 7 h 29"/>
              <a:gd name="T2" fmla="*/ 35 w 45"/>
              <a:gd name="T3" fmla="*/ 0 h 29"/>
              <a:gd name="T4" fmla="*/ 24 w 45"/>
              <a:gd name="T5" fmla="*/ 11 h 29"/>
              <a:gd name="T6" fmla="*/ 1 w 45"/>
              <a:gd name="T7" fmla="*/ 14 h 29"/>
              <a:gd name="T8" fmla="*/ 0 w 45"/>
              <a:gd name="T9" fmla="*/ 26 h 29"/>
              <a:gd name="T10" fmla="*/ 45 w 45"/>
              <a:gd name="T11" fmla="*/ 7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45" h="29">
                <a:moveTo>
                  <a:pt x="45" y="7"/>
                </a:moveTo>
                <a:cubicBezTo>
                  <a:pt x="41" y="5"/>
                  <a:pt x="38" y="3"/>
                  <a:pt x="35" y="0"/>
                </a:cubicBezTo>
                <a:cubicBezTo>
                  <a:pt x="33" y="5"/>
                  <a:pt x="29" y="8"/>
                  <a:pt x="24" y="11"/>
                </a:cubicBezTo>
                <a:cubicBezTo>
                  <a:pt x="16" y="14"/>
                  <a:pt x="8" y="16"/>
                  <a:pt x="1" y="14"/>
                </a:cubicBezTo>
                <a:cubicBezTo>
                  <a:pt x="1" y="18"/>
                  <a:pt x="1" y="22"/>
                  <a:pt x="0" y="26"/>
                </a:cubicBezTo>
                <a:cubicBezTo>
                  <a:pt x="20" y="29"/>
                  <a:pt x="35" y="22"/>
                  <a:pt x="45" y="7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136" name="Freeform 866"/>
          <p:cNvSpPr/>
          <p:nvPr/>
        </p:nvSpPr>
        <p:spPr bwMode="auto">
          <a:xfrm>
            <a:off x="5949319" y="3946878"/>
            <a:ext cx="60626" cy="39088"/>
          </a:xfrm>
          <a:custGeom>
            <a:avLst/>
            <a:gdLst>
              <a:gd name="T0" fmla="*/ 45 w 45"/>
              <a:gd name="T1" fmla="*/ 26 h 29"/>
              <a:gd name="T2" fmla="*/ 44 w 45"/>
              <a:gd name="T3" fmla="*/ 14 h 29"/>
              <a:gd name="T4" fmla="*/ 21 w 45"/>
              <a:gd name="T5" fmla="*/ 11 h 29"/>
              <a:gd name="T6" fmla="*/ 10 w 45"/>
              <a:gd name="T7" fmla="*/ 0 h 29"/>
              <a:gd name="T8" fmla="*/ 0 w 45"/>
              <a:gd name="T9" fmla="*/ 7 h 29"/>
              <a:gd name="T10" fmla="*/ 45 w 45"/>
              <a:gd name="T11" fmla="*/ 26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45" h="29">
                <a:moveTo>
                  <a:pt x="45" y="26"/>
                </a:moveTo>
                <a:cubicBezTo>
                  <a:pt x="44" y="22"/>
                  <a:pt x="44" y="18"/>
                  <a:pt x="44" y="14"/>
                </a:cubicBezTo>
                <a:cubicBezTo>
                  <a:pt x="37" y="16"/>
                  <a:pt x="29" y="14"/>
                  <a:pt x="21" y="11"/>
                </a:cubicBezTo>
                <a:cubicBezTo>
                  <a:pt x="16" y="8"/>
                  <a:pt x="12" y="5"/>
                  <a:pt x="10" y="0"/>
                </a:cubicBezTo>
                <a:cubicBezTo>
                  <a:pt x="7" y="3"/>
                  <a:pt x="4" y="5"/>
                  <a:pt x="0" y="7"/>
                </a:cubicBezTo>
                <a:cubicBezTo>
                  <a:pt x="10" y="22"/>
                  <a:pt x="25" y="29"/>
                  <a:pt x="45" y="26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137" name="Freeform 873"/>
          <p:cNvSpPr/>
          <p:nvPr/>
        </p:nvSpPr>
        <p:spPr bwMode="auto">
          <a:xfrm>
            <a:off x="6557975" y="3275207"/>
            <a:ext cx="199428" cy="287973"/>
          </a:xfrm>
          <a:custGeom>
            <a:avLst/>
            <a:gdLst>
              <a:gd name="T0" fmla="*/ 131 w 147"/>
              <a:gd name="T1" fmla="*/ 158 h 212"/>
              <a:gd name="T2" fmla="*/ 88 w 147"/>
              <a:gd name="T3" fmla="*/ 0 h 212"/>
              <a:gd name="T4" fmla="*/ 71 w 147"/>
              <a:gd name="T5" fmla="*/ 2 h 212"/>
              <a:gd name="T6" fmla="*/ 59 w 147"/>
              <a:gd name="T7" fmla="*/ 28 h 212"/>
              <a:gd name="T8" fmla="*/ 113 w 147"/>
              <a:gd name="T9" fmla="*/ 116 h 212"/>
              <a:gd name="T10" fmla="*/ 92 w 147"/>
              <a:gd name="T11" fmla="*/ 176 h 212"/>
              <a:gd name="T12" fmla="*/ 44 w 147"/>
              <a:gd name="T13" fmla="*/ 188 h 212"/>
              <a:gd name="T14" fmla="*/ 19 w 147"/>
              <a:gd name="T15" fmla="*/ 153 h 212"/>
              <a:gd name="T16" fmla="*/ 21 w 147"/>
              <a:gd name="T17" fmla="*/ 151 h 212"/>
              <a:gd name="T18" fmla="*/ 23 w 147"/>
              <a:gd name="T19" fmla="*/ 152 h 212"/>
              <a:gd name="T20" fmla="*/ 43 w 147"/>
              <a:gd name="T21" fmla="*/ 166 h 212"/>
              <a:gd name="T22" fmla="*/ 64 w 147"/>
              <a:gd name="T23" fmla="*/ 146 h 212"/>
              <a:gd name="T24" fmla="*/ 58 w 147"/>
              <a:gd name="T25" fmla="*/ 122 h 212"/>
              <a:gd name="T26" fmla="*/ 32 w 147"/>
              <a:gd name="T27" fmla="*/ 113 h 212"/>
              <a:gd name="T28" fmla="*/ 6 w 147"/>
              <a:gd name="T29" fmla="*/ 131 h 212"/>
              <a:gd name="T30" fmla="*/ 7 w 147"/>
              <a:gd name="T31" fmla="*/ 176 h 212"/>
              <a:gd name="T32" fmla="*/ 64 w 147"/>
              <a:gd name="T33" fmla="*/ 211 h 212"/>
              <a:gd name="T34" fmla="*/ 131 w 147"/>
              <a:gd name="T35" fmla="*/ 158 h 2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47" h="212">
                <a:moveTo>
                  <a:pt x="131" y="158"/>
                </a:moveTo>
                <a:cubicBezTo>
                  <a:pt x="147" y="115"/>
                  <a:pt x="140" y="50"/>
                  <a:pt x="88" y="0"/>
                </a:cubicBezTo>
                <a:cubicBezTo>
                  <a:pt x="81" y="2"/>
                  <a:pt x="74" y="2"/>
                  <a:pt x="71" y="2"/>
                </a:cubicBezTo>
                <a:cubicBezTo>
                  <a:pt x="70" y="7"/>
                  <a:pt x="68" y="17"/>
                  <a:pt x="59" y="28"/>
                </a:cubicBezTo>
                <a:cubicBezTo>
                  <a:pt x="92" y="54"/>
                  <a:pt x="111" y="84"/>
                  <a:pt x="113" y="116"/>
                </a:cubicBezTo>
                <a:cubicBezTo>
                  <a:pt x="115" y="139"/>
                  <a:pt x="108" y="160"/>
                  <a:pt x="92" y="176"/>
                </a:cubicBezTo>
                <a:cubicBezTo>
                  <a:pt x="79" y="189"/>
                  <a:pt x="60" y="194"/>
                  <a:pt x="44" y="188"/>
                </a:cubicBezTo>
                <a:cubicBezTo>
                  <a:pt x="30" y="183"/>
                  <a:pt x="20" y="170"/>
                  <a:pt x="19" y="153"/>
                </a:cubicBezTo>
                <a:cubicBezTo>
                  <a:pt x="19" y="152"/>
                  <a:pt x="19" y="151"/>
                  <a:pt x="21" y="151"/>
                </a:cubicBezTo>
                <a:cubicBezTo>
                  <a:pt x="22" y="151"/>
                  <a:pt x="23" y="151"/>
                  <a:pt x="23" y="152"/>
                </a:cubicBezTo>
                <a:cubicBezTo>
                  <a:pt x="28" y="162"/>
                  <a:pt x="35" y="167"/>
                  <a:pt x="43" y="166"/>
                </a:cubicBezTo>
                <a:cubicBezTo>
                  <a:pt x="53" y="165"/>
                  <a:pt x="61" y="157"/>
                  <a:pt x="64" y="146"/>
                </a:cubicBezTo>
                <a:cubicBezTo>
                  <a:pt x="66" y="138"/>
                  <a:pt x="64" y="129"/>
                  <a:pt x="58" y="122"/>
                </a:cubicBezTo>
                <a:cubicBezTo>
                  <a:pt x="51" y="115"/>
                  <a:pt x="41" y="111"/>
                  <a:pt x="32" y="113"/>
                </a:cubicBezTo>
                <a:cubicBezTo>
                  <a:pt x="21" y="115"/>
                  <a:pt x="12" y="121"/>
                  <a:pt x="6" y="131"/>
                </a:cubicBezTo>
                <a:cubicBezTo>
                  <a:pt x="0" y="143"/>
                  <a:pt x="0" y="160"/>
                  <a:pt x="7" y="176"/>
                </a:cubicBezTo>
                <a:cubicBezTo>
                  <a:pt x="15" y="193"/>
                  <a:pt x="34" y="212"/>
                  <a:pt x="64" y="211"/>
                </a:cubicBezTo>
                <a:cubicBezTo>
                  <a:pt x="94" y="210"/>
                  <a:pt x="119" y="190"/>
                  <a:pt x="131" y="158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138" name="Freeform 874"/>
          <p:cNvSpPr/>
          <p:nvPr/>
        </p:nvSpPr>
        <p:spPr bwMode="auto">
          <a:xfrm>
            <a:off x="6897003" y="3286375"/>
            <a:ext cx="176295" cy="114871"/>
          </a:xfrm>
          <a:custGeom>
            <a:avLst/>
            <a:gdLst>
              <a:gd name="T0" fmla="*/ 122 w 130"/>
              <a:gd name="T1" fmla="*/ 52 h 85"/>
              <a:gd name="T2" fmla="*/ 102 w 130"/>
              <a:gd name="T3" fmla="*/ 5 h 85"/>
              <a:gd name="T4" fmla="*/ 69 w 130"/>
              <a:gd name="T5" fmla="*/ 16 h 85"/>
              <a:gd name="T6" fmla="*/ 70 w 130"/>
              <a:gd name="T7" fmla="*/ 32 h 85"/>
              <a:gd name="T8" fmla="*/ 82 w 130"/>
              <a:gd name="T9" fmla="*/ 39 h 85"/>
              <a:gd name="T10" fmla="*/ 91 w 130"/>
              <a:gd name="T11" fmla="*/ 31 h 85"/>
              <a:gd name="T12" fmla="*/ 90 w 130"/>
              <a:gd name="T13" fmla="*/ 22 h 85"/>
              <a:gd name="T14" fmla="*/ 81 w 130"/>
              <a:gd name="T15" fmla="*/ 19 h 85"/>
              <a:gd name="T16" fmla="*/ 79 w 130"/>
              <a:gd name="T17" fmla="*/ 18 h 85"/>
              <a:gd name="T18" fmla="*/ 79 w 130"/>
              <a:gd name="T19" fmla="*/ 16 h 85"/>
              <a:gd name="T20" fmla="*/ 102 w 130"/>
              <a:gd name="T21" fmla="*/ 13 h 85"/>
              <a:gd name="T22" fmla="*/ 115 w 130"/>
              <a:gd name="T23" fmla="*/ 44 h 85"/>
              <a:gd name="T24" fmla="*/ 89 w 130"/>
              <a:gd name="T25" fmla="*/ 67 h 85"/>
              <a:gd name="T26" fmla="*/ 43 w 130"/>
              <a:gd name="T27" fmla="*/ 42 h 85"/>
              <a:gd name="T28" fmla="*/ 0 w 130"/>
              <a:gd name="T29" fmla="*/ 32 h 85"/>
              <a:gd name="T30" fmla="*/ 45 w 130"/>
              <a:gd name="T31" fmla="*/ 70 h 85"/>
              <a:gd name="T32" fmla="*/ 45 w 130"/>
              <a:gd name="T33" fmla="*/ 70 h 85"/>
              <a:gd name="T34" fmla="*/ 93 w 130"/>
              <a:gd name="T35" fmla="*/ 80 h 85"/>
              <a:gd name="T36" fmla="*/ 122 w 130"/>
              <a:gd name="T37" fmla="*/ 52 h 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30" h="85">
                <a:moveTo>
                  <a:pt x="122" y="52"/>
                </a:moveTo>
                <a:cubicBezTo>
                  <a:pt x="130" y="29"/>
                  <a:pt x="117" y="11"/>
                  <a:pt x="102" y="5"/>
                </a:cubicBezTo>
                <a:cubicBezTo>
                  <a:pt x="91" y="0"/>
                  <a:pt x="76" y="2"/>
                  <a:pt x="69" y="16"/>
                </a:cubicBezTo>
                <a:cubicBezTo>
                  <a:pt x="65" y="24"/>
                  <a:pt x="68" y="30"/>
                  <a:pt x="70" y="32"/>
                </a:cubicBezTo>
                <a:cubicBezTo>
                  <a:pt x="73" y="36"/>
                  <a:pt x="77" y="39"/>
                  <a:pt x="82" y="39"/>
                </a:cubicBezTo>
                <a:cubicBezTo>
                  <a:pt x="86" y="38"/>
                  <a:pt x="89" y="36"/>
                  <a:pt x="91" y="31"/>
                </a:cubicBezTo>
                <a:cubicBezTo>
                  <a:pt x="92" y="28"/>
                  <a:pt x="92" y="24"/>
                  <a:pt x="90" y="22"/>
                </a:cubicBezTo>
                <a:cubicBezTo>
                  <a:pt x="88" y="19"/>
                  <a:pt x="84" y="18"/>
                  <a:pt x="81" y="19"/>
                </a:cubicBezTo>
                <a:cubicBezTo>
                  <a:pt x="80" y="19"/>
                  <a:pt x="79" y="19"/>
                  <a:pt x="79" y="18"/>
                </a:cubicBezTo>
                <a:cubicBezTo>
                  <a:pt x="78" y="17"/>
                  <a:pt x="78" y="16"/>
                  <a:pt x="79" y="16"/>
                </a:cubicBezTo>
                <a:cubicBezTo>
                  <a:pt x="84" y="9"/>
                  <a:pt x="93" y="8"/>
                  <a:pt x="102" y="13"/>
                </a:cubicBezTo>
                <a:cubicBezTo>
                  <a:pt x="111" y="18"/>
                  <a:pt x="119" y="31"/>
                  <a:pt x="115" y="44"/>
                </a:cubicBezTo>
                <a:cubicBezTo>
                  <a:pt x="111" y="57"/>
                  <a:pt x="101" y="65"/>
                  <a:pt x="89" y="67"/>
                </a:cubicBezTo>
                <a:cubicBezTo>
                  <a:pt x="73" y="69"/>
                  <a:pt x="55" y="59"/>
                  <a:pt x="43" y="42"/>
                </a:cubicBezTo>
                <a:cubicBezTo>
                  <a:pt x="31" y="40"/>
                  <a:pt x="15" y="37"/>
                  <a:pt x="0" y="32"/>
                </a:cubicBezTo>
                <a:cubicBezTo>
                  <a:pt x="16" y="45"/>
                  <a:pt x="31" y="58"/>
                  <a:pt x="45" y="70"/>
                </a:cubicBezTo>
                <a:cubicBezTo>
                  <a:pt x="45" y="70"/>
                  <a:pt x="45" y="70"/>
                  <a:pt x="45" y="70"/>
                </a:cubicBezTo>
                <a:cubicBezTo>
                  <a:pt x="60" y="81"/>
                  <a:pt x="78" y="85"/>
                  <a:pt x="93" y="80"/>
                </a:cubicBezTo>
                <a:cubicBezTo>
                  <a:pt x="107" y="76"/>
                  <a:pt x="117" y="66"/>
                  <a:pt x="122" y="52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139" name="Freeform 875"/>
          <p:cNvSpPr/>
          <p:nvPr/>
        </p:nvSpPr>
        <p:spPr bwMode="auto">
          <a:xfrm>
            <a:off x="6743842" y="3439535"/>
            <a:ext cx="114871" cy="176293"/>
          </a:xfrm>
          <a:custGeom>
            <a:avLst/>
            <a:gdLst>
              <a:gd name="T0" fmla="*/ 52 w 85"/>
              <a:gd name="T1" fmla="*/ 122 h 130"/>
              <a:gd name="T2" fmla="*/ 80 w 85"/>
              <a:gd name="T3" fmla="*/ 93 h 130"/>
              <a:gd name="T4" fmla="*/ 70 w 85"/>
              <a:gd name="T5" fmla="*/ 45 h 130"/>
              <a:gd name="T6" fmla="*/ 70 w 85"/>
              <a:gd name="T7" fmla="*/ 45 h 130"/>
              <a:gd name="T8" fmla="*/ 32 w 85"/>
              <a:gd name="T9" fmla="*/ 0 h 130"/>
              <a:gd name="T10" fmla="*/ 42 w 85"/>
              <a:gd name="T11" fmla="*/ 43 h 130"/>
              <a:gd name="T12" fmla="*/ 67 w 85"/>
              <a:gd name="T13" fmla="*/ 89 h 130"/>
              <a:gd name="T14" fmla="*/ 44 w 85"/>
              <a:gd name="T15" fmla="*/ 115 h 130"/>
              <a:gd name="T16" fmla="*/ 13 w 85"/>
              <a:gd name="T17" fmla="*/ 102 h 130"/>
              <a:gd name="T18" fmla="*/ 16 w 85"/>
              <a:gd name="T19" fmla="*/ 79 h 130"/>
              <a:gd name="T20" fmla="*/ 18 w 85"/>
              <a:gd name="T21" fmla="*/ 79 h 130"/>
              <a:gd name="T22" fmla="*/ 19 w 85"/>
              <a:gd name="T23" fmla="*/ 81 h 130"/>
              <a:gd name="T24" fmla="*/ 22 w 85"/>
              <a:gd name="T25" fmla="*/ 90 h 130"/>
              <a:gd name="T26" fmla="*/ 31 w 85"/>
              <a:gd name="T27" fmla="*/ 91 h 130"/>
              <a:gd name="T28" fmla="*/ 39 w 85"/>
              <a:gd name="T29" fmla="*/ 82 h 130"/>
              <a:gd name="T30" fmla="*/ 32 w 85"/>
              <a:gd name="T31" fmla="*/ 70 h 130"/>
              <a:gd name="T32" fmla="*/ 16 w 85"/>
              <a:gd name="T33" fmla="*/ 69 h 130"/>
              <a:gd name="T34" fmla="*/ 5 w 85"/>
              <a:gd name="T35" fmla="*/ 102 h 130"/>
              <a:gd name="T36" fmla="*/ 52 w 85"/>
              <a:gd name="T37" fmla="*/ 122 h 1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85" h="130">
                <a:moveTo>
                  <a:pt x="52" y="122"/>
                </a:moveTo>
                <a:cubicBezTo>
                  <a:pt x="66" y="117"/>
                  <a:pt x="76" y="106"/>
                  <a:pt x="80" y="93"/>
                </a:cubicBezTo>
                <a:cubicBezTo>
                  <a:pt x="85" y="78"/>
                  <a:pt x="81" y="60"/>
                  <a:pt x="70" y="45"/>
                </a:cubicBezTo>
                <a:cubicBezTo>
                  <a:pt x="70" y="45"/>
                  <a:pt x="70" y="45"/>
                  <a:pt x="70" y="45"/>
                </a:cubicBezTo>
                <a:cubicBezTo>
                  <a:pt x="58" y="31"/>
                  <a:pt x="45" y="16"/>
                  <a:pt x="32" y="0"/>
                </a:cubicBezTo>
                <a:cubicBezTo>
                  <a:pt x="37" y="15"/>
                  <a:pt x="40" y="31"/>
                  <a:pt x="42" y="43"/>
                </a:cubicBezTo>
                <a:cubicBezTo>
                  <a:pt x="59" y="55"/>
                  <a:pt x="69" y="73"/>
                  <a:pt x="67" y="89"/>
                </a:cubicBezTo>
                <a:cubicBezTo>
                  <a:pt x="65" y="101"/>
                  <a:pt x="57" y="111"/>
                  <a:pt x="44" y="115"/>
                </a:cubicBezTo>
                <a:cubicBezTo>
                  <a:pt x="31" y="119"/>
                  <a:pt x="18" y="111"/>
                  <a:pt x="13" y="102"/>
                </a:cubicBezTo>
                <a:cubicBezTo>
                  <a:pt x="8" y="93"/>
                  <a:pt x="9" y="84"/>
                  <a:pt x="16" y="79"/>
                </a:cubicBezTo>
                <a:cubicBezTo>
                  <a:pt x="16" y="78"/>
                  <a:pt x="17" y="78"/>
                  <a:pt x="18" y="79"/>
                </a:cubicBezTo>
                <a:cubicBezTo>
                  <a:pt x="19" y="79"/>
                  <a:pt x="19" y="80"/>
                  <a:pt x="19" y="81"/>
                </a:cubicBezTo>
                <a:cubicBezTo>
                  <a:pt x="18" y="84"/>
                  <a:pt x="19" y="88"/>
                  <a:pt x="22" y="90"/>
                </a:cubicBezTo>
                <a:cubicBezTo>
                  <a:pt x="24" y="92"/>
                  <a:pt x="28" y="92"/>
                  <a:pt x="31" y="91"/>
                </a:cubicBezTo>
                <a:cubicBezTo>
                  <a:pt x="36" y="89"/>
                  <a:pt x="38" y="86"/>
                  <a:pt x="39" y="82"/>
                </a:cubicBezTo>
                <a:cubicBezTo>
                  <a:pt x="39" y="77"/>
                  <a:pt x="37" y="72"/>
                  <a:pt x="32" y="70"/>
                </a:cubicBezTo>
                <a:cubicBezTo>
                  <a:pt x="30" y="68"/>
                  <a:pt x="24" y="65"/>
                  <a:pt x="16" y="69"/>
                </a:cubicBezTo>
                <a:cubicBezTo>
                  <a:pt x="2" y="76"/>
                  <a:pt x="0" y="91"/>
                  <a:pt x="5" y="102"/>
                </a:cubicBezTo>
                <a:cubicBezTo>
                  <a:pt x="11" y="117"/>
                  <a:pt x="29" y="130"/>
                  <a:pt x="52" y="122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140" name="Freeform 883"/>
          <p:cNvSpPr/>
          <p:nvPr/>
        </p:nvSpPr>
        <p:spPr bwMode="auto">
          <a:xfrm>
            <a:off x="6742246" y="3887050"/>
            <a:ext cx="67806" cy="70199"/>
          </a:xfrm>
          <a:custGeom>
            <a:avLst/>
            <a:gdLst>
              <a:gd name="T0" fmla="*/ 32 w 50"/>
              <a:gd name="T1" fmla="*/ 7 h 52"/>
              <a:gd name="T2" fmla="*/ 10 w 50"/>
              <a:gd name="T3" fmla="*/ 0 h 52"/>
              <a:gd name="T4" fmla="*/ 5 w 50"/>
              <a:gd name="T5" fmla="*/ 19 h 52"/>
              <a:gd name="T6" fmla="*/ 0 w 50"/>
              <a:gd name="T7" fmla="*/ 32 h 52"/>
              <a:gd name="T8" fmla="*/ 24 w 50"/>
              <a:gd name="T9" fmla="*/ 46 h 52"/>
              <a:gd name="T10" fmla="*/ 42 w 50"/>
              <a:gd name="T11" fmla="*/ 52 h 52"/>
              <a:gd name="T12" fmla="*/ 45 w 50"/>
              <a:gd name="T13" fmla="*/ 33 h 52"/>
              <a:gd name="T14" fmla="*/ 42 w 50"/>
              <a:gd name="T15" fmla="*/ 6 h 52"/>
              <a:gd name="T16" fmla="*/ 32 w 50"/>
              <a:gd name="T17" fmla="*/ 7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0" h="52">
                <a:moveTo>
                  <a:pt x="32" y="7"/>
                </a:moveTo>
                <a:cubicBezTo>
                  <a:pt x="24" y="6"/>
                  <a:pt x="17" y="4"/>
                  <a:pt x="10" y="0"/>
                </a:cubicBezTo>
                <a:cubicBezTo>
                  <a:pt x="12" y="8"/>
                  <a:pt x="9" y="13"/>
                  <a:pt x="5" y="19"/>
                </a:cubicBezTo>
                <a:cubicBezTo>
                  <a:pt x="3" y="23"/>
                  <a:pt x="0" y="27"/>
                  <a:pt x="0" y="32"/>
                </a:cubicBezTo>
                <a:cubicBezTo>
                  <a:pt x="6" y="44"/>
                  <a:pt x="14" y="45"/>
                  <a:pt x="24" y="46"/>
                </a:cubicBezTo>
                <a:cubicBezTo>
                  <a:pt x="30" y="47"/>
                  <a:pt x="36" y="48"/>
                  <a:pt x="42" y="52"/>
                </a:cubicBezTo>
                <a:cubicBezTo>
                  <a:pt x="41" y="45"/>
                  <a:pt x="43" y="39"/>
                  <a:pt x="45" y="33"/>
                </a:cubicBezTo>
                <a:cubicBezTo>
                  <a:pt x="48" y="24"/>
                  <a:pt x="50" y="16"/>
                  <a:pt x="42" y="6"/>
                </a:cubicBezTo>
                <a:cubicBezTo>
                  <a:pt x="39" y="7"/>
                  <a:pt x="36" y="7"/>
                  <a:pt x="32" y="7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141" name="Freeform 884"/>
          <p:cNvSpPr/>
          <p:nvPr/>
        </p:nvSpPr>
        <p:spPr bwMode="auto">
          <a:xfrm>
            <a:off x="6666464" y="3914173"/>
            <a:ext cx="70199" cy="79770"/>
          </a:xfrm>
          <a:custGeom>
            <a:avLst/>
            <a:gdLst>
              <a:gd name="T0" fmla="*/ 7 w 52"/>
              <a:gd name="T1" fmla="*/ 20 h 59"/>
              <a:gd name="T2" fmla="*/ 0 w 52"/>
              <a:gd name="T3" fmla="*/ 27 h 59"/>
              <a:gd name="T4" fmla="*/ 17 w 52"/>
              <a:gd name="T5" fmla="*/ 48 h 59"/>
              <a:gd name="T6" fmla="*/ 32 w 52"/>
              <a:gd name="T7" fmla="*/ 59 h 59"/>
              <a:gd name="T8" fmla="*/ 41 w 52"/>
              <a:gd name="T9" fmla="*/ 42 h 59"/>
              <a:gd name="T10" fmla="*/ 48 w 52"/>
              <a:gd name="T11" fmla="*/ 15 h 59"/>
              <a:gd name="T12" fmla="*/ 35 w 52"/>
              <a:gd name="T13" fmla="*/ 10 h 59"/>
              <a:gd name="T14" fmla="*/ 18 w 52"/>
              <a:gd name="T15" fmla="*/ 0 h 59"/>
              <a:gd name="T16" fmla="*/ 7 w 52"/>
              <a:gd name="T17" fmla="*/ 20 h 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2" h="59">
                <a:moveTo>
                  <a:pt x="7" y="20"/>
                </a:moveTo>
                <a:cubicBezTo>
                  <a:pt x="5" y="23"/>
                  <a:pt x="2" y="25"/>
                  <a:pt x="0" y="27"/>
                </a:cubicBezTo>
                <a:cubicBezTo>
                  <a:pt x="1" y="40"/>
                  <a:pt x="8" y="43"/>
                  <a:pt x="17" y="48"/>
                </a:cubicBezTo>
                <a:cubicBezTo>
                  <a:pt x="22" y="51"/>
                  <a:pt x="28" y="54"/>
                  <a:pt x="32" y="59"/>
                </a:cubicBezTo>
                <a:cubicBezTo>
                  <a:pt x="34" y="52"/>
                  <a:pt x="37" y="47"/>
                  <a:pt x="41" y="42"/>
                </a:cubicBezTo>
                <a:cubicBezTo>
                  <a:pt x="47" y="35"/>
                  <a:pt x="52" y="28"/>
                  <a:pt x="48" y="15"/>
                </a:cubicBezTo>
                <a:cubicBezTo>
                  <a:pt x="44" y="12"/>
                  <a:pt x="39" y="11"/>
                  <a:pt x="35" y="10"/>
                </a:cubicBezTo>
                <a:cubicBezTo>
                  <a:pt x="28" y="8"/>
                  <a:pt x="22" y="7"/>
                  <a:pt x="18" y="0"/>
                </a:cubicBezTo>
                <a:cubicBezTo>
                  <a:pt x="16" y="7"/>
                  <a:pt x="12" y="14"/>
                  <a:pt x="7" y="20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142" name="Freeform 913"/>
          <p:cNvSpPr/>
          <p:nvPr/>
        </p:nvSpPr>
        <p:spPr bwMode="auto">
          <a:xfrm>
            <a:off x="6651306" y="3556000"/>
            <a:ext cx="100512" cy="77378"/>
          </a:xfrm>
          <a:custGeom>
            <a:avLst/>
            <a:gdLst>
              <a:gd name="T0" fmla="*/ 70 w 74"/>
              <a:gd name="T1" fmla="*/ 28 h 57"/>
              <a:gd name="T2" fmla="*/ 17 w 74"/>
              <a:gd name="T3" fmla="*/ 4 h 57"/>
              <a:gd name="T4" fmla="*/ 17 w 74"/>
              <a:gd name="T5" fmla="*/ 4 h 57"/>
              <a:gd name="T6" fmla="*/ 0 w 74"/>
              <a:gd name="T7" fmla="*/ 8 h 57"/>
              <a:gd name="T8" fmla="*/ 15 w 74"/>
              <a:gd name="T9" fmla="*/ 23 h 57"/>
              <a:gd name="T10" fmla="*/ 36 w 74"/>
              <a:gd name="T11" fmla="*/ 19 h 57"/>
              <a:gd name="T12" fmla="*/ 59 w 74"/>
              <a:gd name="T13" fmla="*/ 28 h 57"/>
              <a:gd name="T14" fmla="*/ 59 w 74"/>
              <a:gd name="T15" fmla="*/ 28 h 57"/>
              <a:gd name="T16" fmla="*/ 59 w 74"/>
              <a:gd name="T17" fmla="*/ 28 h 57"/>
              <a:gd name="T18" fmla="*/ 59 w 74"/>
              <a:gd name="T19" fmla="*/ 28 h 57"/>
              <a:gd name="T20" fmla="*/ 59 w 74"/>
              <a:gd name="T21" fmla="*/ 28 h 57"/>
              <a:gd name="T22" fmla="*/ 60 w 74"/>
              <a:gd name="T23" fmla="*/ 43 h 57"/>
              <a:gd name="T24" fmla="*/ 49 w 74"/>
              <a:gd name="T25" fmla="*/ 47 h 57"/>
              <a:gd name="T26" fmla="*/ 48 w 74"/>
              <a:gd name="T27" fmla="*/ 44 h 57"/>
              <a:gd name="T28" fmla="*/ 51 w 74"/>
              <a:gd name="T29" fmla="*/ 43 h 57"/>
              <a:gd name="T30" fmla="*/ 57 w 74"/>
              <a:gd name="T31" fmla="*/ 40 h 57"/>
              <a:gd name="T32" fmla="*/ 55 w 74"/>
              <a:gd name="T33" fmla="*/ 31 h 57"/>
              <a:gd name="T34" fmla="*/ 49 w 74"/>
              <a:gd name="T35" fmla="*/ 29 h 57"/>
              <a:gd name="T36" fmla="*/ 42 w 74"/>
              <a:gd name="T37" fmla="*/ 32 h 57"/>
              <a:gd name="T38" fmla="*/ 42 w 74"/>
              <a:gd name="T39" fmla="*/ 49 h 57"/>
              <a:gd name="T40" fmla="*/ 62 w 74"/>
              <a:gd name="T41" fmla="*/ 52 h 57"/>
              <a:gd name="T42" fmla="*/ 70 w 74"/>
              <a:gd name="T43" fmla="*/ 28 h 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74" h="57">
                <a:moveTo>
                  <a:pt x="70" y="28"/>
                </a:moveTo>
                <a:cubicBezTo>
                  <a:pt x="65" y="13"/>
                  <a:pt x="46" y="0"/>
                  <a:pt x="17" y="4"/>
                </a:cubicBezTo>
                <a:cubicBezTo>
                  <a:pt x="17" y="4"/>
                  <a:pt x="17" y="4"/>
                  <a:pt x="17" y="4"/>
                </a:cubicBezTo>
                <a:cubicBezTo>
                  <a:pt x="12" y="6"/>
                  <a:pt x="6" y="7"/>
                  <a:pt x="0" y="8"/>
                </a:cubicBezTo>
                <a:cubicBezTo>
                  <a:pt x="7" y="12"/>
                  <a:pt x="12" y="17"/>
                  <a:pt x="15" y="23"/>
                </a:cubicBezTo>
                <a:cubicBezTo>
                  <a:pt x="23" y="20"/>
                  <a:pt x="30" y="19"/>
                  <a:pt x="36" y="19"/>
                </a:cubicBezTo>
                <a:cubicBezTo>
                  <a:pt x="46" y="19"/>
                  <a:pt x="53" y="22"/>
                  <a:pt x="59" y="28"/>
                </a:cubicBezTo>
                <a:cubicBezTo>
                  <a:pt x="59" y="28"/>
                  <a:pt x="59" y="28"/>
                  <a:pt x="59" y="28"/>
                </a:cubicBezTo>
                <a:cubicBezTo>
                  <a:pt x="59" y="28"/>
                  <a:pt x="59" y="28"/>
                  <a:pt x="59" y="28"/>
                </a:cubicBezTo>
                <a:cubicBezTo>
                  <a:pt x="59" y="28"/>
                  <a:pt x="59" y="28"/>
                  <a:pt x="59" y="28"/>
                </a:cubicBezTo>
                <a:cubicBezTo>
                  <a:pt x="59" y="28"/>
                  <a:pt x="59" y="28"/>
                  <a:pt x="59" y="28"/>
                </a:cubicBezTo>
                <a:cubicBezTo>
                  <a:pt x="64" y="34"/>
                  <a:pt x="63" y="40"/>
                  <a:pt x="60" y="43"/>
                </a:cubicBezTo>
                <a:cubicBezTo>
                  <a:pt x="57" y="47"/>
                  <a:pt x="53" y="49"/>
                  <a:pt x="49" y="47"/>
                </a:cubicBezTo>
                <a:cubicBezTo>
                  <a:pt x="48" y="47"/>
                  <a:pt x="48" y="45"/>
                  <a:pt x="48" y="44"/>
                </a:cubicBezTo>
                <a:cubicBezTo>
                  <a:pt x="49" y="43"/>
                  <a:pt x="50" y="43"/>
                  <a:pt x="51" y="43"/>
                </a:cubicBezTo>
                <a:cubicBezTo>
                  <a:pt x="52" y="44"/>
                  <a:pt x="55" y="43"/>
                  <a:pt x="57" y="40"/>
                </a:cubicBezTo>
                <a:cubicBezTo>
                  <a:pt x="58" y="39"/>
                  <a:pt x="59" y="36"/>
                  <a:pt x="55" y="31"/>
                </a:cubicBezTo>
                <a:cubicBezTo>
                  <a:pt x="54" y="30"/>
                  <a:pt x="52" y="29"/>
                  <a:pt x="49" y="29"/>
                </a:cubicBezTo>
                <a:cubicBezTo>
                  <a:pt x="46" y="29"/>
                  <a:pt x="44" y="30"/>
                  <a:pt x="42" y="32"/>
                </a:cubicBezTo>
                <a:cubicBezTo>
                  <a:pt x="37" y="38"/>
                  <a:pt x="38" y="45"/>
                  <a:pt x="42" y="49"/>
                </a:cubicBezTo>
                <a:cubicBezTo>
                  <a:pt x="46" y="54"/>
                  <a:pt x="54" y="57"/>
                  <a:pt x="62" y="52"/>
                </a:cubicBezTo>
                <a:cubicBezTo>
                  <a:pt x="71" y="47"/>
                  <a:pt x="74" y="38"/>
                  <a:pt x="70" y="28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143" name="Freeform 914"/>
          <p:cNvSpPr/>
          <p:nvPr/>
        </p:nvSpPr>
        <p:spPr bwMode="auto">
          <a:xfrm>
            <a:off x="7013469" y="3193841"/>
            <a:ext cx="77378" cy="100512"/>
          </a:xfrm>
          <a:custGeom>
            <a:avLst/>
            <a:gdLst>
              <a:gd name="T0" fmla="*/ 53 w 57"/>
              <a:gd name="T1" fmla="*/ 62 h 74"/>
              <a:gd name="T2" fmla="*/ 49 w 57"/>
              <a:gd name="T3" fmla="*/ 42 h 74"/>
              <a:gd name="T4" fmla="*/ 32 w 57"/>
              <a:gd name="T5" fmla="*/ 42 h 74"/>
              <a:gd name="T6" fmla="*/ 29 w 57"/>
              <a:gd name="T7" fmla="*/ 49 h 74"/>
              <a:gd name="T8" fmla="*/ 31 w 57"/>
              <a:gd name="T9" fmla="*/ 55 h 74"/>
              <a:gd name="T10" fmla="*/ 41 w 57"/>
              <a:gd name="T11" fmla="*/ 57 h 74"/>
              <a:gd name="T12" fmla="*/ 43 w 57"/>
              <a:gd name="T13" fmla="*/ 51 h 74"/>
              <a:gd name="T14" fmla="*/ 44 w 57"/>
              <a:gd name="T15" fmla="*/ 48 h 74"/>
              <a:gd name="T16" fmla="*/ 47 w 57"/>
              <a:gd name="T17" fmla="*/ 49 h 74"/>
              <a:gd name="T18" fmla="*/ 43 w 57"/>
              <a:gd name="T19" fmla="*/ 60 h 74"/>
              <a:gd name="T20" fmla="*/ 28 w 57"/>
              <a:gd name="T21" fmla="*/ 59 h 74"/>
              <a:gd name="T22" fmla="*/ 28 w 57"/>
              <a:gd name="T23" fmla="*/ 59 h 74"/>
              <a:gd name="T24" fmla="*/ 28 w 57"/>
              <a:gd name="T25" fmla="*/ 58 h 74"/>
              <a:gd name="T26" fmla="*/ 28 w 57"/>
              <a:gd name="T27" fmla="*/ 58 h 74"/>
              <a:gd name="T28" fmla="*/ 28 w 57"/>
              <a:gd name="T29" fmla="*/ 58 h 74"/>
              <a:gd name="T30" fmla="*/ 23 w 57"/>
              <a:gd name="T31" fmla="*/ 15 h 74"/>
              <a:gd name="T32" fmla="*/ 8 w 57"/>
              <a:gd name="T33" fmla="*/ 0 h 74"/>
              <a:gd name="T34" fmla="*/ 4 w 57"/>
              <a:gd name="T35" fmla="*/ 17 h 74"/>
              <a:gd name="T36" fmla="*/ 4 w 57"/>
              <a:gd name="T37" fmla="*/ 17 h 74"/>
              <a:gd name="T38" fmla="*/ 28 w 57"/>
              <a:gd name="T39" fmla="*/ 70 h 74"/>
              <a:gd name="T40" fmla="*/ 53 w 57"/>
              <a:gd name="T41" fmla="*/ 62 h 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57" h="74">
                <a:moveTo>
                  <a:pt x="53" y="62"/>
                </a:moveTo>
                <a:cubicBezTo>
                  <a:pt x="57" y="54"/>
                  <a:pt x="54" y="46"/>
                  <a:pt x="49" y="42"/>
                </a:cubicBezTo>
                <a:cubicBezTo>
                  <a:pt x="45" y="38"/>
                  <a:pt x="38" y="37"/>
                  <a:pt x="32" y="42"/>
                </a:cubicBezTo>
                <a:cubicBezTo>
                  <a:pt x="30" y="44"/>
                  <a:pt x="29" y="46"/>
                  <a:pt x="29" y="49"/>
                </a:cubicBezTo>
                <a:cubicBezTo>
                  <a:pt x="29" y="52"/>
                  <a:pt x="30" y="54"/>
                  <a:pt x="31" y="55"/>
                </a:cubicBezTo>
                <a:cubicBezTo>
                  <a:pt x="36" y="59"/>
                  <a:pt x="39" y="58"/>
                  <a:pt x="41" y="57"/>
                </a:cubicBezTo>
                <a:cubicBezTo>
                  <a:pt x="43" y="55"/>
                  <a:pt x="44" y="52"/>
                  <a:pt x="43" y="51"/>
                </a:cubicBezTo>
                <a:cubicBezTo>
                  <a:pt x="43" y="50"/>
                  <a:pt x="43" y="49"/>
                  <a:pt x="44" y="48"/>
                </a:cubicBezTo>
                <a:cubicBezTo>
                  <a:pt x="45" y="48"/>
                  <a:pt x="47" y="48"/>
                  <a:pt x="47" y="49"/>
                </a:cubicBezTo>
                <a:cubicBezTo>
                  <a:pt x="49" y="53"/>
                  <a:pt x="47" y="57"/>
                  <a:pt x="43" y="60"/>
                </a:cubicBezTo>
                <a:cubicBezTo>
                  <a:pt x="40" y="63"/>
                  <a:pt x="34" y="64"/>
                  <a:pt x="28" y="59"/>
                </a:cubicBezTo>
                <a:cubicBezTo>
                  <a:pt x="28" y="59"/>
                  <a:pt x="28" y="59"/>
                  <a:pt x="28" y="59"/>
                </a:cubicBezTo>
                <a:cubicBezTo>
                  <a:pt x="28" y="59"/>
                  <a:pt x="28" y="59"/>
                  <a:pt x="28" y="58"/>
                </a:cubicBezTo>
                <a:cubicBezTo>
                  <a:pt x="28" y="58"/>
                  <a:pt x="28" y="58"/>
                  <a:pt x="28" y="58"/>
                </a:cubicBezTo>
                <a:cubicBezTo>
                  <a:pt x="28" y="58"/>
                  <a:pt x="28" y="58"/>
                  <a:pt x="28" y="58"/>
                </a:cubicBezTo>
                <a:cubicBezTo>
                  <a:pt x="18" y="50"/>
                  <a:pt x="16" y="34"/>
                  <a:pt x="23" y="15"/>
                </a:cubicBezTo>
                <a:cubicBezTo>
                  <a:pt x="17" y="12"/>
                  <a:pt x="12" y="7"/>
                  <a:pt x="8" y="0"/>
                </a:cubicBezTo>
                <a:cubicBezTo>
                  <a:pt x="7" y="6"/>
                  <a:pt x="6" y="11"/>
                  <a:pt x="4" y="17"/>
                </a:cubicBezTo>
                <a:cubicBezTo>
                  <a:pt x="4" y="17"/>
                  <a:pt x="4" y="17"/>
                  <a:pt x="4" y="17"/>
                </a:cubicBezTo>
                <a:cubicBezTo>
                  <a:pt x="0" y="46"/>
                  <a:pt x="13" y="65"/>
                  <a:pt x="28" y="70"/>
                </a:cubicBezTo>
                <a:cubicBezTo>
                  <a:pt x="38" y="74"/>
                  <a:pt x="47" y="71"/>
                  <a:pt x="53" y="62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144" name="Freeform 921"/>
          <p:cNvSpPr/>
          <p:nvPr/>
        </p:nvSpPr>
        <p:spPr bwMode="auto">
          <a:xfrm>
            <a:off x="6850735" y="3816852"/>
            <a:ext cx="59828" cy="41481"/>
          </a:xfrm>
          <a:custGeom>
            <a:avLst/>
            <a:gdLst>
              <a:gd name="T0" fmla="*/ 44 w 44"/>
              <a:gd name="T1" fmla="*/ 8 h 31"/>
              <a:gd name="T2" fmla="*/ 36 w 44"/>
              <a:gd name="T3" fmla="*/ 0 h 31"/>
              <a:gd name="T4" fmla="*/ 17 w 44"/>
              <a:gd name="T5" fmla="*/ 14 h 31"/>
              <a:gd name="T6" fmla="*/ 2 w 44"/>
              <a:gd name="T7" fmla="*/ 15 h 31"/>
              <a:gd name="T8" fmla="*/ 0 w 44"/>
              <a:gd name="T9" fmla="*/ 27 h 31"/>
              <a:gd name="T10" fmla="*/ 44 w 44"/>
              <a:gd name="T11" fmla="*/ 8 h 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44" h="31">
                <a:moveTo>
                  <a:pt x="44" y="8"/>
                </a:moveTo>
                <a:cubicBezTo>
                  <a:pt x="41" y="6"/>
                  <a:pt x="38" y="3"/>
                  <a:pt x="36" y="0"/>
                </a:cubicBezTo>
                <a:cubicBezTo>
                  <a:pt x="32" y="6"/>
                  <a:pt x="25" y="12"/>
                  <a:pt x="17" y="14"/>
                </a:cubicBezTo>
                <a:cubicBezTo>
                  <a:pt x="12" y="16"/>
                  <a:pt x="6" y="16"/>
                  <a:pt x="2" y="15"/>
                </a:cubicBezTo>
                <a:cubicBezTo>
                  <a:pt x="2" y="19"/>
                  <a:pt x="1" y="23"/>
                  <a:pt x="0" y="27"/>
                </a:cubicBezTo>
                <a:cubicBezTo>
                  <a:pt x="17" y="31"/>
                  <a:pt x="32" y="24"/>
                  <a:pt x="44" y="8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145" name="Freeform 927"/>
          <p:cNvSpPr/>
          <p:nvPr/>
        </p:nvSpPr>
        <p:spPr bwMode="auto">
          <a:xfrm>
            <a:off x="6869880" y="2522170"/>
            <a:ext cx="224955" cy="256863"/>
          </a:xfrm>
          <a:custGeom>
            <a:avLst/>
            <a:gdLst>
              <a:gd name="T0" fmla="*/ 78 w 166"/>
              <a:gd name="T1" fmla="*/ 6 h 189"/>
              <a:gd name="T2" fmla="*/ 45 w 166"/>
              <a:gd name="T3" fmla="*/ 38 h 189"/>
              <a:gd name="T4" fmla="*/ 50 w 166"/>
              <a:gd name="T5" fmla="*/ 68 h 189"/>
              <a:gd name="T6" fmla="*/ 75 w 166"/>
              <a:gd name="T7" fmla="*/ 80 h 189"/>
              <a:gd name="T8" fmla="*/ 97 w 166"/>
              <a:gd name="T9" fmla="*/ 68 h 189"/>
              <a:gd name="T10" fmla="*/ 96 w 166"/>
              <a:gd name="T11" fmla="*/ 39 h 189"/>
              <a:gd name="T12" fmla="*/ 72 w 166"/>
              <a:gd name="T13" fmla="*/ 34 h 189"/>
              <a:gd name="T14" fmla="*/ 69 w 166"/>
              <a:gd name="T15" fmla="*/ 33 h 189"/>
              <a:gd name="T16" fmla="*/ 70 w 166"/>
              <a:gd name="T17" fmla="*/ 30 h 189"/>
              <a:gd name="T18" fmla="*/ 112 w 166"/>
              <a:gd name="T19" fmla="*/ 24 h 189"/>
              <a:gd name="T20" fmla="*/ 137 w 166"/>
              <a:gd name="T21" fmla="*/ 67 h 189"/>
              <a:gd name="T22" fmla="*/ 110 w 166"/>
              <a:gd name="T23" fmla="*/ 124 h 189"/>
              <a:gd name="T24" fmla="*/ 10 w 166"/>
              <a:gd name="T25" fmla="*/ 147 h 189"/>
              <a:gd name="T26" fmla="*/ 0 w 166"/>
              <a:gd name="T27" fmla="*/ 174 h 189"/>
              <a:gd name="T28" fmla="*/ 10 w 166"/>
              <a:gd name="T29" fmla="*/ 188 h 189"/>
              <a:gd name="T30" fmla="*/ 152 w 166"/>
              <a:gd name="T31" fmla="*/ 107 h 189"/>
              <a:gd name="T32" fmla="*/ 142 w 166"/>
              <a:gd name="T33" fmla="*/ 22 h 189"/>
              <a:gd name="T34" fmla="*/ 78 w 166"/>
              <a:gd name="T35" fmla="*/ 6 h 1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66" h="189">
                <a:moveTo>
                  <a:pt x="78" y="6"/>
                </a:moveTo>
                <a:cubicBezTo>
                  <a:pt x="61" y="13"/>
                  <a:pt x="49" y="24"/>
                  <a:pt x="45" y="38"/>
                </a:cubicBezTo>
                <a:cubicBezTo>
                  <a:pt x="42" y="48"/>
                  <a:pt x="44" y="59"/>
                  <a:pt x="50" y="68"/>
                </a:cubicBezTo>
                <a:cubicBezTo>
                  <a:pt x="56" y="76"/>
                  <a:pt x="65" y="81"/>
                  <a:pt x="75" y="80"/>
                </a:cubicBezTo>
                <a:cubicBezTo>
                  <a:pt x="84" y="80"/>
                  <a:pt x="92" y="75"/>
                  <a:pt x="97" y="68"/>
                </a:cubicBezTo>
                <a:cubicBezTo>
                  <a:pt x="102" y="58"/>
                  <a:pt x="102" y="46"/>
                  <a:pt x="96" y="39"/>
                </a:cubicBezTo>
                <a:cubicBezTo>
                  <a:pt x="90" y="32"/>
                  <a:pt x="82" y="31"/>
                  <a:pt x="72" y="34"/>
                </a:cubicBezTo>
                <a:cubicBezTo>
                  <a:pt x="71" y="35"/>
                  <a:pt x="70" y="34"/>
                  <a:pt x="69" y="33"/>
                </a:cubicBezTo>
                <a:cubicBezTo>
                  <a:pt x="69" y="32"/>
                  <a:pt x="69" y="31"/>
                  <a:pt x="70" y="30"/>
                </a:cubicBezTo>
                <a:cubicBezTo>
                  <a:pt x="82" y="20"/>
                  <a:pt x="98" y="17"/>
                  <a:pt x="112" y="24"/>
                </a:cubicBezTo>
                <a:cubicBezTo>
                  <a:pt x="128" y="31"/>
                  <a:pt x="138" y="48"/>
                  <a:pt x="137" y="67"/>
                </a:cubicBezTo>
                <a:cubicBezTo>
                  <a:pt x="137" y="89"/>
                  <a:pt x="127" y="109"/>
                  <a:pt x="110" y="124"/>
                </a:cubicBezTo>
                <a:cubicBezTo>
                  <a:pt x="86" y="144"/>
                  <a:pt x="51" y="153"/>
                  <a:pt x="10" y="147"/>
                </a:cubicBezTo>
                <a:cubicBezTo>
                  <a:pt x="8" y="162"/>
                  <a:pt x="2" y="171"/>
                  <a:pt x="0" y="174"/>
                </a:cubicBezTo>
                <a:cubicBezTo>
                  <a:pt x="2" y="176"/>
                  <a:pt x="6" y="181"/>
                  <a:pt x="10" y="188"/>
                </a:cubicBezTo>
                <a:cubicBezTo>
                  <a:pt x="82" y="189"/>
                  <a:pt x="133" y="148"/>
                  <a:pt x="152" y="107"/>
                </a:cubicBezTo>
                <a:cubicBezTo>
                  <a:pt x="166" y="76"/>
                  <a:pt x="162" y="44"/>
                  <a:pt x="142" y="22"/>
                </a:cubicBezTo>
                <a:cubicBezTo>
                  <a:pt x="122" y="0"/>
                  <a:pt x="95" y="0"/>
                  <a:pt x="78" y="6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146" name="Freeform 928"/>
          <p:cNvSpPr/>
          <p:nvPr/>
        </p:nvSpPr>
        <p:spPr bwMode="auto">
          <a:xfrm>
            <a:off x="6869880" y="2854814"/>
            <a:ext cx="224955" cy="256065"/>
          </a:xfrm>
          <a:custGeom>
            <a:avLst/>
            <a:gdLst>
              <a:gd name="T0" fmla="*/ 152 w 166"/>
              <a:gd name="T1" fmla="*/ 82 h 189"/>
              <a:gd name="T2" fmla="*/ 10 w 166"/>
              <a:gd name="T3" fmla="*/ 1 h 189"/>
              <a:gd name="T4" fmla="*/ 0 w 166"/>
              <a:gd name="T5" fmla="*/ 15 h 189"/>
              <a:gd name="T6" fmla="*/ 10 w 166"/>
              <a:gd name="T7" fmla="*/ 41 h 189"/>
              <a:gd name="T8" fmla="*/ 110 w 166"/>
              <a:gd name="T9" fmla="*/ 65 h 189"/>
              <a:gd name="T10" fmla="*/ 137 w 166"/>
              <a:gd name="T11" fmla="*/ 122 h 189"/>
              <a:gd name="T12" fmla="*/ 112 w 166"/>
              <a:gd name="T13" fmla="*/ 165 h 189"/>
              <a:gd name="T14" fmla="*/ 70 w 166"/>
              <a:gd name="T15" fmla="*/ 158 h 189"/>
              <a:gd name="T16" fmla="*/ 69 w 166"/>
              <a:gd name="T17" fmla="*/ 156 h 189"/>
              <a:gd name="T18" fmla="*/ 72 w 166"/>
              <a:gd name="T19" fmla="*/ 155 h 189"/>
              <a:gd name="T20" fmla="*/ 96 w 166"/>
              <a:gd name="T21" fmla="*/ 150 h 189"/>
              <a:gd name="T22" fmla="*/ 97 w 166"/>
              <a:gd name="T23" fmla="*/ 121 h 189"/>
              <a:gd name="T24" fmla="*/ 75 w 166"/>
              <a:gd name="T25" fmla="*/ 109 h 189"/>
              <a:gd name="T26" fmla="*/ 50 w 166"/>
              <a:gd name="T27" fmla="*/ 121 h 189"/>
              <a:gd name="T28" fmla="*/ 45 w 166"/>
              <a:gd name="T29" fmla="*/ 151 h 189"/>
              <a:gd name="T30" fmla="*/ 78 w 166"/>
              <a:gd name="T31" fmla="*/ 183 h 189"/>
              <a:gd name="T32" fmla="*/ 142 w 166"/>
              <a:gd name="T33" fmla="*/ 167 h 189"/>
              <a:gd name="T34" fmla="*/ 152 w 166"/>
              <a:gd name="T35" fmla="*/ 82 h 1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66" h="189">
                <a:moveTo>
                  <a:pt x="152" y="82"/>
                </a:moveTo>
                <a:cubicBezTo>
                  <a:pt x="133" y="41"/>
                  <a:pt x="82" y="0"/>
                  <a:pt x="10" y="1"/>
                </a:cubicBezTo>
                <a:cubicBezTo>
                  <a:pt x="6" y="8"/>
                  <a:pt x="2" y="12"/>
                  <a:pt x="0" y="15"/>
                </a:cubicBezTo>
                <a:cubicBezTo>
                  <a:pt x="2" y="18"/>
                  <a:pt x="8" y="27"/>
                  <a:pt x="10" y="41"/>
                </a:cubicBezTo>
                <a:cubicBezTo>
                  <a:pt x="51" y="36"/>
                  <a:pt x="86" y="44"/>
                  <a:pt x="110" y="65"/>
                </a:cubicBezTo>
                <a:cubicBezTo>
                  <a:pt x="127" y="80"/>
                  <a:pt x="137" y="100"/>
                  <a:pt x="137" y="122"/>
                </a:cubicBezTo>
                <a:cubicBezTo>
                  <a:pt x="138" y="141"/>
                  <a:pt x="128" y="158"/>
                  <a:pt x="112" y="165"/>
                </a:cubicBezTo>
                <a:cubicBezTo>
                  <a:pt x="98" y="172"/>
                  <a:pt x="82" y="169"/>
                  <a:pt x="70" y="158"/>
                </a:cubicBezTo>
                <a:cubicBezTo>
                  <a:pt x="69" y="158"/>
                  <a:pt x="69" y="157"/>
                  <a:pt x="69" y="156"/>
                </a:cubicBezTo>
                <a:cubicBezTo>
                  <a:pt x="70" y="155"/>
                  <a:pt x="71" y="154"/>
                  <a:pt x="72" y="155"/>
                </a:cubicBezTo>
                <a:cubicBezTo>
                  <a:pt x="82" y="158"/>
                  <a:pt x="90" y="156"/>
                  <a:pt x="96" y="150"/>
                </a:cubicBezTo>
                <a:cubicBezTo>
                  <a:pt x="102" y="143"/>
                  <a:pt x="102" y="131"/>
                  <a:pt x="97" y="121"/>
                </a:cubicBezTo>
                <a:cubicBezTo>
                  <a:pt x="92" y="114"/>
                  <a:pt x="84" y="109"/>
                  <a:pt x="75" y="109"/>
                </a:cubicBezTo>
                <a:cubicBezTo>
                  <a:pt x="65" y="108"/>
                  <a:pt x="56" y="113"/>
                  <a:pt x="50" y="121"/>
                </a:cubicBezTo>
                <a:cubicBezTo>
                  <a:pt x="44" y="130"/>
                  <a:pt x="42" y="141"/>
                  <a:pt x="45" y="151"/>
                </a:cubicBezTo>
                <a:cubicBezTo>
                  <a:pt x="49" y="165"/>
                  <a:pt x="61" y="176"/>
                  <a:pt x="78" y="183"/>
                </a:cubicBezTo>
                <a:cubicBezTo>
                  <a:pt x="95" y="189"/>
                  <a:pt x="122" y="189"/>
                  <a:pt x="142" y="167"/>
                </a:cubicBezTo>
                <a:cubicBezTo>
                  <a:pt x="162" y="145"/>
                  <a:pt x="166" y="113"/>
                  <a:pt x="152" y="82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147" name="Freeform 929"/>
          <p:cNvSpPr/>
          <p:nvPr/>
        </p:nvSpPr>
        <p:spPr bwMode="auto">
          <a:xfrm>
            <a:off x="7077286" y="2606726"/>
            <a:ext cx="143588" cy="131622"/>
          </a:xfrm>
          <a:custGeom>
            <a:avLst/>
            <a:gdLst>
              <a:gd name="T0" fmla="*/ 100 w 106"/>
              <a:gd name="T1" fmla="*/ 25 h 97"/>
              <a:gd name="T2" fmla="*/ 53 w 106"/>
              <a:gd name="T3" fmla="*/ 6 h 97"/>
              <a:gd name="T4" fmla="*/ 37 w 106"/>
              <a:gd name="T5" fmla="*/ 37 h 97"/>
              <a:gd name="T6" fmla="*/ 49 w 106"/>
              <a:gd name="T7" fmla="*/ 49 h 97"/>
              <a:gd name="T8" fmla="*/ 62 w 106"/>
              <a:gd name="T9" fmla="*/ 45 h 97"/>
              <a:gd name="T10" fmla="*/ 64 w 106"/>
              <a:gd name="T11" fmla="*/ 33 h 97"/>
              <a:gd name="T12" fmla="*/ 56 w 106"/>
              <a:gd name="T13" fmla="*/ 27 h 97"/>
              <a:gd name="T14" fmla="*/ 48 w 106"/>
              <a:gd name="T15" fmla="*/ 31 h 97"/>
              <a:gd name="T16" fmla="*/ 46 w 106"/>
              <a:gd name="T17" fmla="*/ 32 h 97"/>
              <a:gd name="T18" fmla="*/ 44 w 106"/>
              <a:gd name="T19" fmla="*/ 30 h 97"/>
              <a:gd name="T20" fmla="*/ 58 w 106"/>
              <a:gd name="T21" fmla="*/ 12 h 97"/>
              <a:gd name="T22" fmla="*/ 90 w 106"/>
              <a:gd name="T23" fmla="*/ 25 h 97"/>
              <a:gd name="T24" fmla="*/ 87 w 106"/>
              <a:gd name="T25" fmla="*/ 59 h 97"/>
              <a:gd name="T26" fmla="*/ 37 w 106"/>
              <a:gd name="T27" fmla="*/ 74 h 97"/>
              <a:gd name="T28" fmla="*/ 0 w 106"/>
              <a:gd name="T29" fmla="*/ 97 h 97"/>
              <a:gd name="T30" fmla="*/ 58 w 106"/>
              <a:gd name="T31" fmla="*/ 93 h 97"/>
              <a:gd name="T32" fmla="*/ 58 w 106"/>
              <a:gd name="T33" fmla="*/ 93 h 97"/>
              <a:gd name="T34" fmla="*/ 100 w 106"/>
              <a:gd name="T35" fmla="*/ 66 h 97"/>
              <a:gd name="T36" fmla="*/ 100 w 106"/>
              <a:gd name="T37" fmla="*/ 25 h 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06" h="97">
                <a:moveTo>
                  <a:pt x="100" y="25"/>
                </a:moveTo>
                <a:cubicBezTo>
                  <a:pt x="89" y="3"/>
                  <a:pt x="68" y="0"/>
                  <a:pt x="53" y="6"/>
                </a:cubicBezTo>
                <a:cubicBezTo>
                  <a:pt x="41" y="11"/>
                  <a:pt x="32" y="23"/>
                  <a:pt x="37" y="37"/>
                </a:cubicBezTo>
                <a:cubicBezTo>
                  <a:pt x="40" y="46"/>
                  <a:pt x="46" y="48"/>
                  <a:pt x="49" y="49"/>
                </a:cubicBezTo>
                <a:cubicBezTo>
                  <a:pt x="54" y="50"/>
                  <a:pt x="59" y="48"/>
                  <a:pt x="62" y="45"/>
                </a:cubicBezTo>
                <a:cubicBezTo>
                  <a:pt x="65" y="41"/>
                  <a:pt x="65" y="37"/>
                  <a:pt x="64" y="33"/>
                </a:cubicBezTo>
                <a:cubicBezTo>
                  <a:pt x="62" y="29"/>
                  <a:pt x="60" y="27"/>
                  <a:pt x="56" y="27"/>
                </a:cubicBezTo>
                <a:cubicBezTo>
                  <a:pt x="53" y="27"/>
                  <a:pt x="50" y="28"/>
                  <a:pt x="48" y="31"/>
                </a:cubicBezTo>
                <a:cubicBezTo>
                  <a:pt x="48" y="32"/>
                  <a:pt x="47" y="32"/>
                  <a:pt x="46" y="32"/>
                </a:cubicBezTo>
                <a:cubicBezTo>
                  <a:pt x="45" y="32"/>
                  <a:pt x="44" y="31"/>
                  <a:pt x="44" y="30"/>
                </a:cubicBezTo>
                <a:cubicBezTo>
                  <a:pt x="43" y="22"/>
                  <a:pt x="49" y="15"/>
                  <a:pt x="58" y="12"/>
                </a:cubicBezTo>
                <a:cubicBezTo>
                  <a:pt x="69" y="9"/>
                  <a:pt x="84" y="13"/>
                  <a:pt x="90" y="25"/>
                </a:cubicBezTo>
                <a:cubicBezTo>
                  <a:pt x="96" y="37"/>
                  <a:pt x="95" y="50"/>
                  <a:pt x="87" y="59"/>
                </a:cubicBezTo>
                <a:cubicBezTo>
                  <a:pt x="77" y="72"/>
                  <a:pt x="58" y="78"/>
                  <a:pt x="37" y="74"/>
                </a:cubicBezTo>
                <a:cubicBezTo>
                  <a:pt x="28" y="81"/>
                  <a:pt x="15" y="91"/>
                  <a:pt x="0" y="97"/>
                </a:cubicBezTo>
                <a:cubicBezTo>
                  <a:pt x="20" y="95"/>
                  <a:pt x="40" y="94"/>
                  <a:pt x="58" y="93"/>
                </a:cubicBezTo>
                <a:cubicBezTo>
                  <a:pt x="58" y="93"/>
                  <a:pt x="58" y="93"/>
                  <a:pt x="58" y="93"/>
                </a:cubicBezTo>
                <a:cubicBezTo>
                  <a:pt x="77" y="90"/>
                  <a:pt x="92" y="80"/>
                  <a:pt x="100" y="66"/>
                </a:cubicBezTo>
                <a:cubicBezTo>
                  <a:pt x="106" y="53"/>
                  <a:pt x="106" y="39"/>
                  <a:pt x="100" y="25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148" name="Freeform 930"/>
          <p:cNvSpPr/>
          <p:nvPr/>
        </p:nvSpPr>
        <p:spPr bwMode="auto">
          <a:xfrm>
            <a:off x="7077286" y="2895498"/>
            <a:ext cx="143588" cy="131622"/>
          </a:xfrm>
          <a:custGeom>
            <a:avLst/>
            <a:gdLst>
              <a:gd name="T0" fmla="*/ 100 w 106"/>
              <a:gd name="T1" fmla="*/ 71 h 97"/>
              <a:gd name="T2" fmla="*/ 100 w 106"/>
              <a:gd name="T3" fmla="*/ 31 h 97"/>
              <a:gd name="T4" fmla="*/ 58 w 106"/>
              <a:gd name="T5" fmla="*/ 4 h 97"/>
              <a:gd name="T6" fmla="*/ 58 w 106"/>
              <a:gd name="T7" fmla="*/ 4 h 97"/>
              <a:gd name="T8" fmla="*/ 0 w 106"/>
              <a:gd name="T9" fmla="*/ 0 h 97"/>
              <a:gd name="T10" fmla="*/ 37 w 106"/>
              <a:gd name="T11" fmla="*/ 23 h 97"/>
              <a:gd name="T12" fmla="*/ 87 w 106"/>
              <a:gd name="T13" fmla="*/ 38 h 97"/>
              <a:gd name="T14" fmla="*/ 90 w 106"/>
              <a:gd name="T15" fmla="*/ 72 h 97"/>
              <a:gd name="T16" fmla="*/ 58 w 106"/>
              <a:gd name="T17" fmla="*/ 85 h 97"/>
              <a:gd name="T18" fmla="*/ 44 w 106"/>
              <a:gd name="T19" fmla="*/ 67 h 97"/>
              <a:gd name="T20" fmla="*/ 46 w 106"/>
              <a:gd name="T21" fmla="*/ 65 h 97"/>
              <a:gd name="T22" fmla="*/ 48 w 106"/>
              <a:gd name="T23" fmla="*/ 66 h 97"/>
              <a:gd name="T24" fmla="*/ 56 w 106"/>
              <a:gd name="T25" fmla="*/ 70 h 97"/>
              <a:gd name="T26" fmla="*/ 64 w 106"/>
              <a:gd name="T27" fmla="*/ 64 h 97"/>
              <a:gd name="T28" fmla="*/ 62 w 106"/>
              <a:gd name="T29" fmla="*/ 52 h 97"/>
              <a:gd name="T30" fmla="*/ 49 w 106"/>
              <a:gd name="T31" fmla="*/ 48 h 97"/>
              <a:gd name="T32" fmla="*/ 37 w 106"/>
              <a:gd name="T33" fmla="*/ 60 h 97"/>
              <a:gd name="T34" fmla="*/ 53 w 106"/>
              <a:gd name="T35" fmla="*/ 91 h 97"/>
              <a:gd name="T36" fmla="*/ 100 w 106"/>
              <a:gd name="T37" fmla="*/ 71 h 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06" h="97">
                <a:moveTo>
                  <a:pt x="100" y="71"/>
                </a:moveTo>
                <a:cubicBezTo>
                  <a:pt x="106" y="58"/>
                  <a:pt x="106" y="43"/>
                  <a:pt x="100" y="31"/>
                </a:cubicBezTo>
                <a:cubicBezTo>
                  <a:pt x="92" y="17"/>
                  <a:pt x="77" y="7"/>
                  <a:pt x="58" y="4"/>
                </a:cubicBezTo>
                <a:cubicBezTo>
                  <a:pt x="58" y="4"/>
                  <a:pt x="58" y="4"/>
                  <a:pt x="58" y="4"/>
                </a:cubicBezTo>
                <a:cubicBezTo>
                  <a:pt x="40" y="3"/>
                  <a:pt x="20" y="2"/>
                  <a:pt x="0" y="0"/>
                </a:cubicBezTo>
                <a:cubicBezTo>
                  <a:pt x="15" y="6"/>
                  <a:pt x="28" y="16"/>
                  <a:pt x="37" y="23"/>
                </a:cubicBezTo>
                <a:cubicBezTo>
                  <a:pt x="58" y="19"/>
                  <a:pt x="77" y="25"/>
                  <a:pt x="87" y="38"/>
                </a:cubicBezTo>
                <a:cubicBezTo>
                  <a:pt x="95" y="47"/>
                  <a:pt x="96" y="60"/>
                  <a:pt x="90" y="72"/>
                </a:cubicBezTo>
                <a:cubicBezTo>
                  <a:pt x="84" y="84"/>
                  <a:pt x="69" y="88"/>
                  <a:pt x="58" y="85"/>
                </a:cubicBezTo>
                <a:cubicBezTo>
                  <a:pt x="49" y="82"/>
                  <a:pt x="43" y="75"/>
                  <a:pt x="44" y="67"/>
                </a:cubicBezTo>
                <a:cubicBezTo>
                  <a:pt x="44" y="66"/>
                  <a:pt x="45" y="65"/>
                  <a:pt x="46" y="65"/>
                </a:cubicBezTo>
                <a:cubicBezTo>
                  <a:pt x="47" y="64"/>
                  <a:pt x="48" y="65"/>
                  <a:pt x="48" y="66"/>
                </a:cubicBezTo>
                <a:cubicBezTo>
                  <a:pt x="50" y="69"/>
                  <a:pt x="53" y="70"/>
                  <a:pt x="56" y="70"/>
                </a:cubicBezTo>
                <a:cubicBezTo>
                  <a:pt x="60" y="70"/>
                  <a:pt x="62" y="68"/>
                  <a:pt x="64" y="64"/>
                </a:cubicBezTo>
                <a:cubicBezTo>
                  <a:pt x="65" y="59"/>
                  <a:pt x="65" y="55"/>
                  <a:pt x="62" y="52"/>
                </a:cubicBezTo>
                <a:cubicBezTo>
                  <a:pt x="59" y="49"/>
                  <a:pt x="54" y="47"/>
                  <a:pt x="49" y="48"/>
                </a:cubicBezTo>
                <a:cubicBezTo>
                  <a:pt x="46" y="49"/>
                  <a:pt x="40" y="51"/>
                  <a:pt x="37" y="60"/>
                </a:cubicBezTo>
                <a:cubicBezTo>
                  <a:pt x="32" y="74"/>
                  <a:pt x="41" y="86"/>
                  <a:pt x="53" y="91"/>
                </a:cubicBezTo>
                <a:cubicBezTo>
                  <a:pt x="68" y="97"/>
                  <a:pt x="89" y="93"/>
                  <a:pt x="100" y="71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149" name="Freeform 936"/>
          <p:cNvSpPr/>
          <p:nvPr/>
        </p:nvSpPr>
        <p:spPr bwMode="auto">
          <a:xfrm>
            <a:off x="7602181" y="2680116"/>
            <a:ext cx="114871" cy="71793"/>
          </a:xfrm>
          <a:custGeom>
            <a:avLst/>
            <a:gdLst>
              <a:gd name="T0" fmla="*/ 84 w 85"/>
              <a:gd name="T1" fmla="*/ 5 h 53"/>
              <a:gd name="T2" fmla="*/ 84 w 85"/>
              <a:gd name="T3" fmla="*/ 3 h 53"/>
              <a:gd name="T4" fmla="*/ 83 w 85"/>
              <a:gd name="T5" fmla="*/ 2 h 53"/>
              <a:gd name="T6" fmla="*/ 24 w 85"/>
              <a:gd name="T7" fmla="*/ 28 h 53"/>
              <a:gd name="T8" fmla="*/ 0 w 85"/>
              <a:gd name="T9" fmla="*/ 53 h 53"/>
              <a:gd name="T10" fmla="*/ 32 w 85"/>
              <a:gd name="T11" fmla="*/ 42 h 53"/>
              <a:gd name="T12" fmla="*/ 84 w 85"/>
              <a:gd name="T13" fmla="*/ 5 h 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85" h="53">
                <a:moveTo>
                  <a:pt x="84" y="5"/>
                </a:moveTo>
                <a:cubicBezTo>
                  <a:pt x="85" y="4"/>
                  <a:pt x="85" y="3"/>
                  <a:pt x="84" y="3"/>
                </a:cubicBezTo>
                <a:cubicBezTo>
                  <a:pt x="84" y="2"/>
                  <a:pt x="84" y="2"/>
                  <a:pt x="83" y="2"/>
                </a:cubicBezTo>
                <a:cubicBezTo>
                  <a:pt x="72" y="0"/>
                  <a:pt x="36" y="15"/>
                  <a:pt x="24" y="28"/>
                </a:cubicBezTo>
                <a:cubicBezTo>
                  <a:pt x="18" y="36"/>
                  <a:pt x="9" y="44"/>
                  <a:pt x="0" y="53"/>
                </a:cubicBezTo>
                <a:cubicBezTo>
                  <a:pt x="10" y="48"/>
                  <a:pt x="22" y="45"/>
                  <a:pt x="32" y="42"/>
                </a:cubicBezTo>
                <a:cubicBezTo>
                  <a:pt x="52" y="36"/>
                  <a:pt x="79" y="15"/>
                  <a:pt x="84" y="5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150" name="Freeform 937"/>
          <p:cNvSpPr/>
          <p:nvPr/>
        </p:nvSpPr>
        <p:spPr bwMode="auto">
          <a:xfrm>
            <a:off x="7618136" y="2762280"/>
            <a:ext cx="131623" cy="35897"/>
          </a:xfrm>
          <a:custGeom>
            <a:avLst/>
            <a:gdLst>
              <a:gd name="T0" fmla="*/ 35 w 97"/>
              <a:gd name="T1" fmla="*/ 24 h 26"/>
              <a:gd name="T2" fmla="*/ 96 w 97"/>
              <a:gd name="T3" fmla="*/ 11 h 26"/>
              <a:gd name="T4" fmla="*/ 97 w 97"/>
              <a:gd name="T5" fmla="*/ 9 h 26"/>
              <a:gd name="T6" fmla="*/ 95 w 97"/>
              <a:gd name="T7" fmla="*/ 7 h 26"/>
              <a:gd name="T8" fmla="*/ 29 w 97"/>
              <a:gd name="T9" fmla="*/ 9 h 26"/>
              <a:gd name="T10" fmla="*/ 0 w 97"/>
              <a:gd name="T11" fmla="*/ 20 h 26"/>
              <a:gd name="T12" fmla="*/ 35 w 97"/>
              <a:gd name="T13" fmla="*/ 24 h 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97" h="26">
                <a:moveTo>
                  <a:pt x="35" y="24"/>
                </a:moveTo>
                <a:cubicBezTo>
                  <a:pt x="54" y="26"/>
                  <a:pt x="87" y="19"/>
                  <a:pt x="96" y="11"/>
                </a:cubicBezTo>
                <a:cubicBezTo>
                  <a:pt x="96" y="10"/>
                  <a:pt x="97" y="9"/>
                  <a:pt x="97" y="9"/>
                </a:cubicBezTo>
                <a:cubicBezTo>
                  <a:pt x="97" y="8"/>
                  <a:pt x="96" y="7"/>
                  <a:pt x="95" y="7"/>
                </a:cubicBezTo>
                <a:cubicBezTo>
                  <a:pt x="86" y="1"/>
                  <a:pt x="51" y="0"/>
                  <a:pt x="29" y="9"/>
                </a:cubicBezTo>
                <a:cubicBezTo>
                  <a:pt x="20" y="14"/>
                  <a:pt x="10" y="18"/>
                  <a:pt x="0" y="20"/>
                </a:cubicBezTo>
                <a:cubicBezTo>
                  <a:pt x="13" y="21"/>
                  <a:pt x="24" y="22"/>
                  <a:pt x="35" y="24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151" name="Freeform 938"/>
          <p:cNvSpPr/>
          <p:nvPr/>
        </p:nvSpPr>
        <p:spPr bwMode="auto">
          <a:xfrm>
            <a:off x="7371642" y="3208997"/>
            <a:ext cx="79772" cy="69401"/>
          </a:xfrm>
          <a:custGeom>
            <a:avLst/>
            <a:gdLst>
              <a:gd name="T0" fmla="*/ 21 w 59"/>
              <a:gd name="T1" fmla="*/ 7 h 51"/>
              <a:gd name="T2" fmla="*/ 0 w 59"/>
              <a:gd name="T3" fmla="*/ 18 h 51"/>
              <a:gd name="T4" fmla="*/ 10 w 59"/>
              <a:gd name="T5" fmla="*/ 35 h 51"/>
              <a:gd name="T6" fmla="*/ 16 w 59"/>
              <a:gd name="T7" fmla="*/ 48 h 51"/>
              <a:gd name="T8" fmla="*/ 42 w 59"/>
              <a:gd name="T9" fmla="*/ 41 h 51"/>
              <a:gd name="T10" fmla="*/ 59 w 59"/>
              <a:gd name="T11" fmla="*/ 32 h 51"/>
              <a:gd name="T12" fmla="*/ 48 w 59"/>
              <a:gd name="T13" fmla="*/ 17 h 51"/>
              <a:gd name="T14" fmla="*/ 27 w 59"/>
              <a:gd name="T15" fmla="*/ 0 h 51"/>
              <a:gd name="T16" fmla="*/ 21 w 59"/>
              <a:gd name="T17" fmla="*/ 7 h 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9" h="51">
                <a:moveTo>
                  <a:pt x="21" y="7"/>
                </a:moveTo>
                <a:cubicBezTo>
                  <a:pt x="15" y="12"/>
                  <a:pt x="7" y="16"/>
                  <a:pt x="0" y="18"/>
                </a:cubicBezTo>
                <a:cubicBezTo>
                  <a:pt x="7" y="22"/>
                  <a:pt x="9" y="28"/>
                  <a:pt x="10" y="35"/>
                </a:cubicBezTo>
                <a:cubicBezTo>
                  <a:pt x="11" y="39"/>
                  <a:pt x="12" y="44"/>
                  <a:pt x="16" y="48"/>
                </a:cubicBezTo>
                <a:cubicBezTo>
                  <a:pt x="28" y="51"/>
                  <a:pt x="35" y="47"/>
                  <a:pt x="42" y="41"/>
                </a:cubicBezTo>
                <a:cubicBezTo>
                  <a:pt x="47" y="37"/>
                  <a:pt x="53" y="34"/>
                  <a:pt x="59" y="32"/>
                </a:cubicBezTo>
                <a:cubicBezTo>
                  <a:pt x="54" y="28"/>
                  <a:pt x="51" y="22"/>
                  <a:pt x="48" y="17"/>
                </a:cubicBezTo>
                <a:cubicBezTo>
                  <a:pt x="44" y="8"/>
                  <a:pt x="40" y="1"/>
                  <a:pt x="27" y="0"/>
                </a:cubicBezTo>
                <a:cubicBezTo>
                  <a:pt x="25" y="2"/>
                  <a:pt x="23" y="5"/>
                  <a:pt x="21" y="7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152" name="Freeform 939"/>
          <p:cNvSpPr/>
          <p:nvPr/>
        </p:nvSpPr>
        <p:spPr bwMode="auto">
          <a:xfrm>
            <a:off x="7344520" y="3284780"/>
            <a:ext cx="70199" cy="67805"/>
          </a:xfrm>
          <a:custGeom>
            <a:avLst/>
            <a:gdLst>
              <a:gd name="T0" fmla="*/ 7 w 52"/>
              <a:gd name="T1" fmla="*/ 32 h 50"/>
              <a:gd name="T2" fmla="*/ 6 w 52"/>
              <a:gd name="T3" fmla="*/ 42 h 50"/>
              <a:gd name="T4" fmla="*/ 33 w 52"/>
              <a:gd name="T5" fmla="*/ 45 h 50"/>
              <a:gd name="T6" fmla="*/ 52 w 52"/>
              <a:gd name="T7" fmla="*/ 42 h 50"/>
              <a:gd name="T8" fmla="*/ 46 w 52"/>
              <a:gd name="T9" fmla="*/ 24 h 50"/>
              <a:gd name="T10" fmla="*/ 32 w 52"/>
              <a:gd name="T11" fmla="*/ 0 h 50"/>
              <a:gd name="T12" fmla="*/ 19 w 52"/>
              <a:gd name="T13" fmla="*/ 5 h 50"/>
              <a:gd name="T14" fmla="*/ 0 w 52"/>
              <a:gd name="T15" fmla="*/ 10 h 50"/>
              <a:gd name="T16" fmla="*/ 7 w 52"/>
              <a:gd name="T17" fmla="*/ 32 h 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2" h="50">
                <a:moveTo>
                  <a:pt x="7" y="32"/>
                </a:moveTo>
                <a:cubicBezTo>
                  <a:pt x="7" y="35"/>
                  <a:pt x="7" y="39"/>
                  <a:pt x="6" y="42"/>
                </a:cubicBezTo>
                <a:cubicBezTo>
                  <a:pt x="16" y="50"/>
                  <a:pt x="24" y="48"/>
                  <a:pt x="33" y="45"/>
                </a:cubicBezTo>
                <a:cubicBezTo>
                  <a:pt x="39" y="43"/>
                  <a:pt x="45" y="41"/>
                  <a:pt x="52" y="42"/>
                </a:cubicBezTo>
                <a:cubicBezTo>
                  <a:pt x="48" y="36"/>
                  <a:pt x="47" y="30"/>
                  <a:pt x="46" y="24"/>
                </a:cubicBezTo>
                <a:cubicBezTo>
                  <a:pt x="45" y="14"/>
                  <a:pt x="44" y="6"/>
                  <a:pt x="32" y="0"/>
                </a:cubicBezTo>
                <a:cubicBezTo>
                  <a:pt x="27" y="0"/>
                  <a:pt x="23" y="3"/>
                  <a:pt x="19" y="5"/>
                </a:cubicBezTo>
                <a:cubicBezTo>
                  <a:pt x="14" y="9"/>
                  <a:pt x="8" y="12"/>
                  <a:pt x="0" y="10"/>
                </a:cubicBezTo>
                <a:cubicBezTo>
                  <a:pt x="4" y="17"/>
                  <a:pt x="6" y="24"/>
                  <a:pt x="7" y="32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153" name="Freeform 940"/>
          <p:cNvSpPr/>
          <p:nvPr/>
        </p:nvSpPr>
        <p:spPr bwMode="auto">
          <a:xfrm>
            <a:off x="7602181" y="2881936"/>
            <a:ext cx="114871" cy="71793"/>
          </a:xfrm>
          <a:custGeom>
            <a:avLst/>
            <a:gdLst>
              <a:gd name="T0" fmla="*/ 24 w 85"/>
              <a:gd name="T1" fmla="*/ 25 h 53"/>
              <a:gd name="T2" fmla="*/ 83 w 85"/>
              <a:gd name="T3" fmla="*/ 51 h 53"/>
              <a:gd name="T4" fmla="*/ 84 w 85"/>
              <a:gd name="T5" fmla="*/ 50 h 53"/>
              <a:gd name="T6" fmla="*/ 84 w 85"/>
              <a:gd name="T7" fmla="*/ 48 h 53"/>
              <a:gd name="T8" fmla="*/ 32 w 85"/>
              <a:gd name="T9" fmla="*/ 11 h 53"/>
              <a:gd name="T10" fmla="*/ 0 w 85"/>
              <a:gd name="T11" fmla="*/ 0 h 53"/>
              <a:gd name="T12" fmla="*/ 24 w 85"/>
              <a:gd name="T13" fmla="*/ 25 h 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85" h="53">
                <a:moveTo>
                  <a:pt x="24" y="25"/>
                </a:moveTo>
                <a:cubicBezTo>
                  <a:pt x="36" y="38"/>
                  <a:pt x="72" y="53"/>
                  <a:pt x="83" y="51"/>
                </a:cubicBezTo>
                <a:cubicBezTo>
                  <a:pt x="84" y="51"/>
                  <a:pt x="84" y="51"/>
                  <a:pt x="84" y="50"/>
                </a:cubicBezTo>
                <a:cubicBezTo>
                  <a:pt x="85" y="50"/>
                  <a:pt x="85" y="49"/>
                  <a:pt x="84" y="48"/>
                </a:cubicBezTo>
                <a:cubicBezTo>
                  <a:pt x="79" y="38"/>
                  <a:pt x="52" y="17"/>
                  <a:pt x="32" y="11"/>
                </a:cubicBezTo>
                <a:cubicBezTo>
                  <a:pt x="22" y="8"/>
                  <a:pt x="10" y="4"/>
                  <a:pt x="0" y="0"/>
                </a:cubicBezTo>
                <a:cubicBezTo>
                  <a:pt x="9" y="8"/>
                  <a:pt x="18" y="17"/>
                  <a:pt x="24" y="25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154" name="Freeform 941"/>
          <p:cNvSpPr/>
          <p:nvPr/>
        </p:nvSpPr>
        <p:spPr bwMode="auto">
          <a:xfrm>
            <a:off x="7618136" y="2835669"/>
            <a:ext cx="131623" cy="35099"/>
          </a:xfrm>
          <a:custGeom>
            <a:avLst/>
            <a:gdLst>
              <a:gd name="T0" fmla="*/ 29 w 97"/>
              <a:gd name="T1" fmla="*/ 17 h 26"/>
              <a:gd name="T2" fmla="*/ 95 w 97"/>
              <a:gd name="T3" fmla="*/ 19 h 26"/>
              <a:gd name="T4" fmla="*/ 97 w 97"/>
              <a:gd name="T5" fmla="*/ 17 h 26"/>
              <a:gd name="T6" fmla="*/ 96 w 97"/>
              <a:gd name="T7" fmla="*/ 15 h 26"/>
              <a:gd name="T8" fmla="*/ 35 w 97"/>
              <a:gd name="T9" fmla="*/ 2 h 26"/>
              <a:gd name="T10" fmla="*/ 0 w 97"/>
              <a:gd name="T11" fmla="*/ 5 h 26"/>
              <a:gd name="T12" fmla="*/ 29 w 97"/>
              <a:gd name="T13" fmla="*/ 17 h 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97" h="26">
                <a:moveTo>
                  <a:pt x="29" y="17"/>
                </a:moveTo>
                <a:cubicBezTo>
                  <a:pt x="51" y="26"/>
                  <a:pt x="86" y="25"/>
                  <a:pt x="95" y="19"/>
                </a:cubicBezTo>
                <a:cubicBezTo>
                  <a:pt x="96" y="19"/>
                  <a:pt x="97" y="18"/>
                  <a:pt x="97" y="17"/>
                </a:cubicBezTo>
                <a:cubicBezTo>
                  <a:pt x="97" y="17"/>
                  <a:pt x="96" y="16"/>
                  <a:pt x="96" y="15"/>
                </a:cubicBezTo>
                <a:cubicBezTo>
                  <a:pt x="87" y="7"/>
                  <a:pt x="54" y="0"/>
                  <a:pt x="35" y="2"/>
                </a:cubicBezTo>
                <a:cubicBezTo>
                  <a:pt x="24" y="4"/>
                  <a:pt x="12" y="5"/>
                  <a:pt x="0" y="5"/>
                </a:cubicBezTo>
                <a:cubicBezTo>
                  <a:pt x="10" y="8"/>
                  <a:pt x="20" y="12"/>
                  <a:pt x="29" y="17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155" name="Freeform 942"/>
          <p:cNvSpPr/>
          <p:nvPr/>
        </p:nvSpPr>
        <p:spPr bwMode="auto">
          <a:xfrm>
            <a:off x="7255974" y="2716811"/>
            <a:ext cx="191451" cy="97321"/>
          </a:xfrm>
          <a:custGeom>
            <a:avLst/>
            <a:gdLst>
              <a:gd name="T0" fmla="*/ 49 w 141"/>
              <a:gd name="T1" fmla="*/ 25 h 72"/>
              <a:gd name="T2" fmla="*/ 49 w 141"/>
              <a:gd name="T3" fmla="*/ 25 h 72"/>
              <a:gd name="T4" fmla="*/ 48 w 141"/>
              <a:gd name="T5" fmla="*/ 27 h 72"/>
              <a:gd name="T6" fmla="*/ 0 w 141"/>
              <a:gd name="T7" fmla="*/ 55 h 72"/>
              <a:gd name="T8" fmla="*/ 57 w 141"/>
              <a:gd name="T9" fmla="*/ 67 h 72"/>
              <a:gd name="T10" fmla="*/ 97 w 141"/>
              <a:gd name="T11" fmla="*/ 21 h 72"/>
              <a:gd name="T12" fmla="*/ 123 w 141"/>
              <a:gd name="T13" fmla="*/ 35 h 72"/>
              <a:gd name="T14" fmla="*/ 117 w 141"/>
              <a:gd name="T15" fmla="*/ 58 h 72"/>
              <a:gd name="T16" fmla="*/ 117 w 141"/>
              <a:gd name="T17" fmla="*/ 58 h 72"/>
              <a:gd name="T18" fmla="*/ 115 w 141"/>
              <a:gd name="T19" fmla="*/ 59 h 72"/>
              <a:gd name="T20" fmla="*/ 102 w 141"/>
              <a:gd name="T21" fmla="*/ 58 h 72"/>
              <a:gd name="T22" fmla="*/ 101 w 141"/>
              <a:gd name="T23" fmla="*/ 55 h 72"/>
              <a:gd name="T24" fmla="*/ 105 w 141"/>
              <a:gd name="T25" fmla="*/ 55 h 72"/>
              <a:gd name="T26" fmla="*/ 113 w 141"/>
              <a:gd name="T27" fmla="*/ 55 h 72"/>
              <a:gd name="T28" fmla="*/ 118 w 141"/>
              <a:gd name="T29" fmla="*/ 46 h 72"/>
              <a:gd name="T30" fmla="*/ 106 w 141"/>
              <a:gd name="T31" fmla="*/ 35 h 72"/>
              <a:gd name="T32" fmla="*/ 91 w 141"/>
              <a:gd name="T33" fmla="*/ 49 h 72"/>
              <a:gd name="T34" fmla="*/ 100 w 141"/>
              <a:gd name="T35" fmla="*/ 67 h 72"/>
              <a:gd name="T36" fmla="*/ 125 w 141"/>
              <a:gd name="T37" fmla="*/ 68 h 72"/>
              <a:gd name="T38" fmla="*/ 140 w 141"/>
              <a:gd name="T39" fmla="*/ 45 h 72"/>
              <a:gd name="T40" fmla="*/ 116 w 141"/>
              <a:gd name="T41" fmla="*/ 7 h 72"/>
              <a:gd name="T42" fmla="*/ 49 w 141"/>
              <a:gd name="T43" fmla="*/ 25 h 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141" h="72">
                <a:moveTo>
                  <a:pt x="49" y="25"/>
                </a:moveTo>
                <a:cubicBezTo>
                  <a:pt x="49" y="25"/>
                  <a:pt x="49" y="25"/>
                  <a:pt x="49" y="25"/>
                </a:cubicBezTo>
                <a:cubicBezTo>
                  <a:pt x="48" y="26"/>
                  <a:pt x="48" y="26"/>
                  <a:pt x="48" y="27"/>
                </a:cubicBezTo>
                <a:cubicBezTo>
                  <a:pt x="36" y="41"/>
                  <a:pt x="19" y="51"/>
                  <a:pt x="0" y="55"/>
                </a:cubicBezTo>
                <a:cubicBezTo>
                  <a:pt x="25" y="59"/>
                  <a:pt x="44" y="64"/>
                  <a:pt x="57" y="67"/>
                </a:cubicBezTo>
                <a:cubicBezTo>
                  <a:pt x="64" y="43"/>
                  <a:pt x="80" y="25"/>
                  <a:pt x="97" y="21"/>
                </a:cubicBezTo>
                <a:cubicBezTo>
                  <a:pt x="110" y="18"/>
                  <a:pt x="120" y="26"/>
                  <a:pt x="123" y="35"/>
                </a:cubicBezTo>
                <a:cubicBezTo>
                  <a:pt x="127" y="44"/>
                  <a:pt x="125" y="53"/>
                  <a:pt x="117" y="58"/>
                </a:cubicBezTo>
                <a:cubicBezTo>
                  <a:pt x="117" y="58"/>
                  <a:pt x="117" y="58"/>
                  <a:pt x="117" y="58"/>
                </a:cubicBezTo>
                <a:cubicBezTo>
                  <a:pt x="117" y="59"/>
                  <a:pt x="116" y="59"/>
                  <a:pt x="115" y="59"/>
                </a:cubicBezTo>
                <a:cubicBezTo>
                  <a:pt x="111" y="62"/>
                  <a:pt x="105" y="61"/>
                  <a:pt x="102" y="58"/>
                </a:cubicBezTo>
                <a:cubicBezTo>
                  <a:pt x="101" y="57"/>
                  <a:pt x="101" y="56"/>
                  <a:pt x="101" y="55"/>
                </a:cubicBezTo>
                <a:cubicBezTo>
                  <a:pt x="102" y="54"/>
                  <a:pt x="104" y="54"/>
                  <a:pt x="105" y="55"/>
                </a:cubicBezTo>
                <a:cubicBezTo>
                  <a:pt x="107" y="57"/>
                  <a:pt x="110" y="57"/>
                  <a:pt x="113" y="55"/>
                </a:cubicBezTo>
                <a:cubicBezTo>
                  <a:pt x="117" y="54"/>
                  <a:pt x="119" y="50"/>
                  <a:pt x="118" y="46"/>
                </a:cubicBezTo>
                <a:cubicBezTo>
                  <a:pt x="118" y="38"/>
                  <a:pt x="112" y="35"/>
                  <a:pt x="106" y="35"/>
                </a:cubicBezTo>
                <a:cubicBezTo>
                  <a:pt x="99" y="35"/>
                  <a:pt x="92" y="39"/>
                  <a:pt x="91" y="49"/>
                </a:cubicBezTo>
                <a:cubicBezTo>
                  <a:pt x="91" y="56"/>
                  <a:pt x="94" y="63"/>
                  <a:pt x="100" y="67"/>
                </a:cubicBezTo>
                <a:cubicBezTo>
                  <a:pt x="107" y="72"/>
                  <a:pt x="117" y="72"/>
                  <a:pt x="125" y="68"/>
                </a:cubicBezTo>
                <a:cubicBezTo>
                  <a:pt x="134" y="64"/>
                  <a:pt x="139" y="55"/>
                  <a:pt x="140" y="45"/>
                </a:cubicBezTo>
                <a:cubicBezTo>
                  <a:pt x="141" y="28"/>
                  <a:pt x="131" y="14"/>
                  <a:pt x="116" y="7"/>
                </a:cubicBezTo>
                <a:cubicBezTo>
                  <a:pt x="99" y="0"/>
                  <a:pt x="72" y="1"/>
                  <a:pt x="49" y="25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156" name="Freeform 943"/>
          <p:cNvSpPr/>
          <p:nvPr/>
        </p:nvSpPr>
        <p:spPr bwMode="auto">
          <a:xfrm>
            <a:off x="7257569" y="2819715"/>
            <a:ext cx="189856" cy="97321"/>
          </a:xfrm>
          <a:custGeom>
            <a:avLst/>
            <a:gdLst>
              <a:gd name="T0" fmla="*/ 124 w 140"/>
              <a:gd name="T1" fmla="*/ 4 h 72"/>
              <a:gd name="T2" fmla="*/ 99 w 140"/>
              <a:gd name="T3" fmla="*/ 5 h 72"/>
              <a:gd name="T4" fmla="*/ 90 w 140"/>
              <a:gd name="T5" fmla="*/ 23 h 72"/>
              <a:gd name="T6" fmla="*/ 105 w 140"/>
              <a:gd name="T7" fmla="*/ 37 h 72"/>
              <a:gd name="T8" fmla="*/ 117 w 140"/>
              <a:gd name="T9" fmla="*/ 26 h 72"/>
              <a:gd name="T10" fmla="*/ 112 w 140"/>
              <a:gd name="T11" fmla="*/ 16 h 72"/>
              <a:gd name="T12" fmla="*/ 104 w 140"/>
              <a:gd name="T13" fmla="*/ 17 h 72"/>
              <a:gd name="T14" fmla="*/ 100 w 140"/>
              <a:gd name="T15" fmla="*/ 17 h 72"/>
              <a:gd name="T16" fmla="*/ 101 w 140"/>
              <a:gd name="T17" fmla="*/ 14 h 72"/>
              <a:gd name="T18" fmla="*/ 114 w 140"/>
              <a:gd name="T19" fmla="*/ 13 h 72"/>
              <a:gd name="T20" fmla="*/ 116 w 140"/>
              <a:gd name="T21" fmla="*/ 14 h 72"/>
              <a:gd name="T22" fmla="*/ 122 w 140"/>
              <a:gd name="T23" fmla="*/ 37 h 72"/>
              <a:gd name="T24" fmla="*/ 96 w 140"/>
              <a:gd name="T25" fmla="*/ 51 h 72"/>
              <a:gd name="T26" fmla="*/ 56 w 140"/>
              <a:gd name="T27" fmla="*/ 5 h 72"/>
              <a:gd name="T28" fmla="*/ 0 w 140"/>
              <a:gd name="T29" fmla="*/ 17 h 72"/>
              <a:gd name="T30" fmla="*/ 47 w 140"/>
              <a:gd name="T31" fmla="*/ 45 h 72"/>
              <a:gd name="T32" fmla="*/ 48 w 140"/>
              <a:gd name="T33" fmla="*/ 47 h 72"/>
              <a:gd name="T34" fmla="*/ 48 w 140"/>
              <a:gd name="T35" fmla="*/ 47 h 72"/>
              <a:gd name="T36" fmla="*/ 115 w 140"/>
              <a:gd name="T37" fmla="*/ 65 h 72"/>
              <a:gd name="T38" fmla="*/ 139 w 140"/>
              <a:gd name="T39" fmla="*/ 27 h 72"/>
              <a:gd name="T40" fmla="*/ 124 w 140"/>
              <a:gd name="T41" fmla="*/ 4 h 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140" h="72">
                <a:moveTo>
                  <a:pt x="124" y="4"/>
                </a:moveTo>
                <a:cubicBezTo>
                  <a:pt x="116" y="0"/>
                  <a:pt x="106" y="0"/>
                  <a:pt x="99" y="5"/>
                </a:cubicBezTo>
                <a:cubicBezTo>
                  <a:pt x="93" y="9"/>
                  <a:pt x="90" y="15"/>
                  <a:pt x="90" y="23"/>
                </a:cubicBezTo>
                <a:cubicBezTo>
                  <a:pt x="91" y="33"/>
                  <a:pt x="98" y="37"/>
                  <a:pt x="105" y="37"/>
                </a:cubicBezTo>
                <a:cubicBezTo>
                  <a:pt x="111" y="37"/>
                  <a:pt x="117" y="33"/>
                  <a:pt x="117" y="26"/>
                </a:cubicBezTo>
                <a:cubicBezTo>
                  <a:pt x="118" y="22"/>
                  <a:pt x="116" y="18"/>
                  <a:pt x="112" y="16"/>
                </a:cubicBezTo>
                <a:cubicBezTo>
                  <a:pt x="109" y="15"/>
                  <a:pt x="106" y="15"/>
                  <a:pt x="104" y="17"/>
                </a:cubicBezTo>
                <a:cubicBezTo>
                  <a:pt x="103" y="18"/>
                  <a:pt x="101" y="18"/>
                  <a:pt x="100" y="17"/>
                </a:cubicBezTo>
                <a:cubicBezTo>
                  <a:pt x="100" y="16"/>
                  <a:pt x="100" y="15"/>
                  <a:pt x="101" y="14"/>
                </a:cubicBezTo>
                <a:cubicBezTo>
                  <a:pt x="104" y="11"/>
                  <a:pt x="110" y="10"/>
                  <a:pt x="114" y="13"/>
                </a:cubicBezTo>
                <a:cubicBezTo>
                  <a:pt x="115" y="13"/>
                  <a:pt x="116" y="13"/>
                  <a:pt x="116" y="14"/>
                </a:cubicBezTo>
                <a:cubicBezTo>
                  <a:pt x="124" y="19"/>
                  <a:pt x="126" y="28"/>
                  <a:pt x="122" y="37"/>
                </a:cubicBezTo>
                <a:cubicBezTo>
                  <a:pt x="119" y="46"/>
                  <a:pt x="109" y="54"/>
                  <a:pt x="96" y="51"/>
                </a:cubicBezTo>
                <a:cubicBezTo>
                  <a:pt x="79" y="47"/>
                  <a:pt x="63" y="29"/>
                  <a:pt x="56" y="5"/>
                </a:cubicBezTo>
                <a:cubicBezTo>
                  <a:pt x="44" y="8"/>
                  <a:pt x="24" y="13"/>
                  <a:pt x="0" y="17"/>
                </a:cubicBezTo>
                <a:cubicBezTo>
                  <a:pt x="18" y="21"/>
                  <a:pt x="36" y="31"/>
                  <a:pt x="47" y="45"/>
                </a:cubicBezTo>
                <a:cubicBezTo>
                  <a:pt x="47" y="46"/>
                  <a:pt x="47" y="46"/>
                  <a:pt x="48" y="47"/>
                </a:cubicBezTo>
                <a:cubicBezTo>
                  <a:pt x="48" y="47"/>
                  <a:pt x="48" y="47"/>
                  <a:pt x="48" y="47"/>
                </a:cubicBezTo>
                <a:cubicBezTo>
                  <a:pt x="71" y="71"/>
                  <a:pt x="98" y="72"/>
                  <a:pt x="115" y="65"/>
                </a:cubicBezTo>
                <a:cubicBezTo>
                  <a:pt x="130" y="58"/>
                  <a:pt x="140" y="44"/>
                  <a:pt x="139" y="27"/>
                </a:cubicBezTo>
                <a:cubicBezTo>
                  <a:pt x="138" y="17"/>
                  <a:pt x="133" y="8"/>
                  <a:pt x="124" y="4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157" name="Freeform 964"/>
          <p:cNvSpPr/>
          <p:nvPr/>
        </p:nvSpPr>
        <p:spPr bwMode="auto">
          <a:xfrm>
            <a:off x="7507253" y="2924215"/>
            <a:ext cx="43077" cy="114871"/>
          </a:xfrm>
          <a:custGeom>
            <a:avLst/>
            <a:gdLst>
              <a:gd name="T0" fmla="*/ 22 w 32"/>
              <a:gd name="T1" fmla="*/ 83 h 85"/>
              <a:gd name="T2" fmla="*/ 24 w 32"/>
              <a:gd name="T3" fmla="*/ 84 h 85"/>
              <a:gd name="T4" fmla="*/ 27 w 32"/>
              <a:gd name="T5" fmla="*/ 82 h 85"/>
              <a:gd name="T6" fmla="*/ 20 w 32"/>
              <a:gd name="T7" fmla="*/ 21 h 85"/>
              <a:gd name="T8" fmla="*/ 10 w 32"/>
              <a:gd name="T9" fmla="*/ 0 h 85"/>
              <a:gd name="T10" fmla="*/ 6 w 32"/>
              <a:gd name="T11" fmla="*/ 12 h 85"/>
              <a:gd name="T12" fmla="*/ 0 w 32"/>
              <a:gd name="T13" fmla="*/ 22 h 85"/>
              <a:gd name="T14" fmla="*/ 22 w 32"/>
              <a:gd name="T15" fmla="*/ 83 h 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32" h="85">
                <a:moveTo>
                  <a:pt x="22" y="83"/>
                </a:moveTo>
                <a:cubicBezTo>
                  <a:pt x="22" y="84"/>
                  <a:pt x="24" y="85"/>
                  <a:pt x="24" y="84"/>
                </a:cubicBezTo>
                <a:cubicBezTo>
                  <a:pt x="25" y="84"/>
                  <a:pt x="26" y="83"/>
                  <a:pt x="27" y="82"/>
                </a:cubicBezTo>
                <a:cubicBezTo>
                  <a:pt x="32" y="73"/>
                  <a:pt x="27" y="43"/>
                  <a:pt x="20" y="21"/>
                </a:cubicBezTo>
                <a:cubicBezTo>
                  <a:pt x="16" y="14"/>
                  <a:pt x="13" y="6"/>
                  <a:pt x="10" y="0"/>
                </a:cubicBezTo>
                <a:cubicBezTo>
                  <a:pt x="9" y="4"/>
                  <a:pt x="8" y="8"/>
                  <a:pt x="6" y="12"/>
                </a:cubicBezTo>
                <a:cubicBezTo>
                  <a:pt x="5" y="16"/>
                  <a:pt x="3" y="19"/>
                  <a:pt x="0" y="22"/>
                </a:cubicBezTo>
                <a:cubicBezTo>
                  <a:pt x="2" y="47"/>
                  <a:pt x="13" y="77"/>
                  <a:pt x="22" y="83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158" name="Freeform 965"/>
          <p:cNvSpPr/>
          <p:nvPr/>
        </p:nvSpPr>
        <p:spPr bwMode="auto">
          <a:xfrm>
            <a:off x="7557509" y="2621882"/>
            <a:ext cx="83760" cy="101309"/>
          </a:xfrm>
          <a:custGeom>
            <a:avLst/>
            <a:gdLst>
              <a:gd name="T0" fmla="*/ 61 w 62"/>
              <a:gd name="T1" fmla="*/ 1 h 75"/>
              <a:gd name="T2" fmla="*/ 59 w 62"/>
              <a:gd name="T3" fmla="*/ 0 h 75"/>
              <a:gd name="T4" fmla="*/ 14 w 62"/>
              <a:gd name="T5" fmla="*/ 45 h 75"/>
              <a:gd name="T6" fmla="*/ 0 w 62"/>
              <a:gd name="T7" fmla="*/ 75 h 75"/>
              <a:gd name="T8" fmla="*/ 27 w 62"/>
              <a:gd name="T9" fmla="*/ 55 h 75"/>
              <a:gd name="T10" fmla="*/ 62 w 62"/>
              <a:gd name="T11" fmla="*/ 4 h 75"/>
              <a:gd name="T12" fmla="*/ 61 w 62"/>
              <a:gd name="T13" fmla="*/ 1 h 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62" h="75">
                <a:moveTo>
                  <a:pt x="61" y="1"/>
                </a:moveTo>
                <a:cubicBezTo>
                  <a:pt x="61" y="0"/>
                  <a:pt x="60" y="0"/>
                  <a:pt x="59" y="0"/>
                </a:cubicBezTo>
                <a:cubicBezTo>
                  <a:pt x="50" y="2"/>
                  <a:pt x="27" y="23"/>
                  <a:pt x="14" y="45"/>
                </a:cubicBezTo>
                <a:cubicBezTo>
                  <a:pt x="11" y="55"/>
                  <a:pt x="6" y="66"/>
                  <a:pt x="0" y="75"/>
                </a:cubicBezTo>
                <a:cubicBezTo>
                  <a:pt x="9" y="68"/>
                  <a:pt x="19" y="61"/>
                  <a:pt x="27" y="55"/>
                </a:cubicBezTo>
                <a:cubicBezTo>
                  <a:pt x="43" y="42"/>
                  <a:pt x="61" y="15"/>
                  <a:pt x="62" y="4"/>
                </a:cubicBezTo>
                <a:cubicBezTo>
                  <a:pt x="62" y="2"/>
                  <a:pt x="62" y="1"/>
                  <a:pt x="61" y="1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159" name="Freeform 966"/>
          <p:cNvSpPr/>
          <p:nvPr/>
        </p:nvSpPr>
        <p:spPr bwMode="auto">
          <a:xfrm>
            <a:off x="7557509" y="2910654"/>
            <a:ext cx="83760" cy="101309"/>
          </a:xfrm>
          <a:custGeom>
            <a:avLst/>
            <a:gdLst>
              <a:gd name="T0" fmla="*/ 59 w 62"/>
              <a:gd name="T1" fmla="*/ 74 h 75"/>
              <a:gd name="T2" fmla="*/ 62 w 62"/>
              <a:gd name="T3" fmla="*/ 71 h 75"/>
              <a:gd name="T4" fmla="*/ 27 w 62"/>
              <a:gd name="T5" fmla="*/ 20 h 75"/>
              <a:gd name="T6" fmla="*/ 0 w 62"/>
              <a:gd name="T7" fmla="*/ 0 h 75"/>
              <a:gd name="T8" fmla="*/ 14 w 62"/>
              <a:gd name="T9" fmla="*/ 29 h 75"/>
              <a:gd name="T10" fmla="*/ 59 w 62"/>
              <a:gd name="T11" fmla="*/ 74 h 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62" h="75">
                <a:moveTo>
                  <a:pt x="59" y="74"/>
                </a:moveTo>
                <a:cubicBezTo>
                  <a:pt x="61" y="75"/>
                  <a:pt x="62" y="74"/>
                  <a:pt x="62" y="71"/>
                </a:cubicBezTo>
                <a:cubicBezTo>
                  <a:pt x="61" y="60"/>
                  <a:pt x="43" y="33"/>
                  <a:pt x="27" y="20"/>
                </a:cubicBezTo>
                <a:cubicBezTo>
                  <a:pt x="18" y="14"/>
                  <a:pt x="9" y="7"/>
                  <a:pt x="0" y="0"/>
                </a:cubicBezTo>
                <a:cubicBezTo>
                  <a:pt x="6" y="9"/>
                  <a:pt x="11" y="20"/>
                  <a:pt x="14" y="29"/>
                </a:cubicBezTo>
                <a:cubicBezTo>
                  <a:pt x="27" y="52"/>
                  <a:pt x="50" y="73"/>
                  <a:pt x="59" y="74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160" name="Freeform 967"/>
          <p:cNvSpPr/>
          <p:nvPr/>
        </p:nvSpPr>
        <p:spPr bwMode="auto">
          <a:xfrm>
            <a:off x="7507253" y="2594761"/>
            <a:ext cx="43077" cy="114871"/>
          </a:xfrm>
          <a:custGeom>
            <a:avLst/>
            <a:gdLst>
              <a:gd name="T0" fmla="*/ 27 w 32"/>
              <a:gd name="T1" fmla="*/ 3 h 85"/>
              <a:gd name="T2" fmla="*/ 24 w 32"/>
              <a:gd name="T3" fmla="*/ 1 h 85"/>
              <a:gd name="T4" fmla="*/ 22 w 32"/>
              <a:gd name="T5" fmla="*/ 2 h 85"/>
              <a:gd name="T6" fmla="*/ 0 w 32"/>
              <a:gd name="T7" fmla="*/ 63 h 85"/>
              <a:gd name="T8" fmla="*/ 6 w 32"/>
              <a:gd name="T9" fmla="*/ 73 h 85"/>
              <a:gd name="T10" fmla="*/ 10 w 32"/>
              <a:gd name="T11" fmla="*/ 85 h 85"/>
              <a:gd name="T12" fmla="*/ 20 w 32"/>
              <a:gd name="T13" fmla="*/ 64 h 85"/>
              <a:gd name="T14" fmla="*/ 27 w 32"/>
              <a:gd name="T15" fmla="*/ 3 h 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32" h="85">
                <a:moveTo>
                  <a:pt x="27" y="3"/>
                </a:moveTo>
                <a:cubicBezTo>
                  <a:pt x="26" y="1"/>
                  <a:pt x="25" y="1"/>
                  <a:pt x="24" y="1"/>
                </a:cubicBezTo>
                <a:cubicBezTo>
                  <a:pt x="24" y="0"/>
                  <a:pt x="22" y="1"/>
                  <a:pt x="22" y="2"/>
                </a:cubicBezTo>
                <a:cubicBezTo>
                  <a:pt x="13" y="8"/>
                  <a:pt x="2" y="38"/>
                  <a:pt x="0" y="63"/>
                </a:cubicBezTo>
                <a:cubicBezTo>
                  <a:pt x="3" y="66"/>
                  <a:pt x="5" y="69"/>
                  <a:pt x="6" y="73"/>
                </a:cubicBezTo>
                <a:cubicBezTo>
                  <a:pt x="8" y="77"/>
                  <a:pt x="9" y="81"/>
                  <a:pt x="10" y="85"/>
                </a:cubicBezTo>
                <a:cubicBezTo>
                  <a:pt x="13" y="79"/>
                  <a:pt x="16" y="71"/>
                  <a:pt x="20" y="64"/>
                </a:cubicBezTo>
                <a:cubicBezTo>
                  <a:pt x="27" y="41"/>
                  <a:pt x="32" y="12"/>
                  <a:pt x="27" y="3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161" name="Freeform 968"/>
          <p:cNvSpPr/>
          <p:nvPr/>
        </p:nvSpPr>
        <p:spPr bwMode="auto">
          <a:xfrm>
            <a:off x="7071702" y="3023131"/>
            <a:ext cx="104501" cy="56637"/>
          </a:xfrm>
          <a:custGeom>
            <a:avLst/>
            <a:gdLst>
              <a:gd name="T0" fmla="*/ 63 w 77"/>
              <a:gd name="T1" fmla="*/ 7 h 42"/>
              <a:gd name="T2" fmla="*/ 9 w 77"/>
              <a:gd name="T3" fmla="*/ 28 h 42"/>
              <a:gd name="T4" fmla="*/ 9 w 77"/>
              <a:gd name="T5" fmla="*/ 28 h 42"/>
              <a:gd name="T6" fmla="*/ 0 w 77"/>
              <a:gd name="T7" fmla="*/ 42 h 42"/>
              <a:gd name="T8" fmla="*/ 21 w 77"/>
              <a:gd name="T9" fmla="*/ 42 h 42"/>
              <a:gd name="T10" fmla="*/ 33 w 77"/>
              <a:gd name="T11" fmla="*/ 24 h 42"/>
              <a:gd name="T12" fmla="*/ 55 w 77"/>
              <a:gd name="T13" fmla="*/ 15 h 42"/>
              <a:gd name="T14" fmla="*/ 55 w 77"/>
              <a:gd name="T15" fmla="*/ 15 h 42"/>
              <a:gd name="T16" fmla="*/ 55 w 77"/>
              <a:gd name="T17" fmla="*/ 15 h 42"/>
              <a:gd name="T18" fmla="*/ 56 w 77"/>
              <a:gd name="T19" fmla="*/ 15 h 42"/>
              <a:gd name="T20" fmla="*/ 56 w 77"/>
              <a:gd name="T21" fmla="*/ 15 h 42"/>
              <a:gd name="T22" fmla="*/ 67 w 77"/>
              <a:gd name="T23" fmla="*/ 25 h 42"/>
              <a:gd name="T24" fmla="*/ 62 w 77"/>
              <a:gd name="T25" fmla="*/ 35 h 42"/>
              <a:gd name="T26" fmla="*/ 59 w 77"/>
              <a:gd name="T27" fmla="*/ 34 h 42"/>
              <a:gd name="T28" fmla="*/ 61 w 77"/>
              <a:gd name="T29" fmla="*/ 31 h 42"/>
              <a:gd name="T30" fmla="*/ 63 w 77"/>
              <a:gd name="T31" fmla="*/ 25 h 42"/>
              <a:gd name="T32" fmla="*/ 55 w 77"/>
              <a:gd name="T33" fmla="*/ 20 h 42"/>
              <a:gd name="T34" fmla="*/ 49 w 77"/>
              <a:gd name="T35" fmla="*/ 22 h 42"/>
              <a:gd name="T36" fmla="*/ 46 w 77"/>
              <a:gd name="T37" fmla="*/ 30 h 42"/>
              <a:gd name="T38" fmla="*/ 58 w 77"/>
              <a:gd name="T39" fmla="*/ 42 h 42"/>
              <a:gd name="T40" fmla="*/ 75 w 77"/>
              <a:gd name="T41" fmla="*/ 30 h 42"/>
              <a:gd name="T42" fmla="*/ 63 w 77"/>
              <a:gd name="T43" fmla="*/ 7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77" h="42">
                <a:moveTo>
                  <a:pt x="63" y="7"/>
                </a:moveTo>
                <a:cubicBezTo>
                  <a:pt x="49" y="0"/>
                  <a:pt x="26" y="4"/>
                  <a:pt x="9" y="28"/>
                </a:cubicBezTo>
                <a:cubicBezTo>
                  <a:pt x="9" y="28"/>
                  <a:pt x="9" y="28"/>
                  <a:pt x="9" y="28"/>
                </a:cubicBezTo>
                <a:cubicBezTo>
                  <a:pt x="6" y="33"/>
                  <a:pt x="3" y="38"/>
                  <a:pt x="0" y="42"/>
                </a:cubicBezTo>
                <a:cubicBezTo>
                  <a:pt x="7" y="40"/>
                  <a:pt x="15" y="40"/>
                  <a:pt x="21" y="42"/>
                </a:cubicBezTo>
                <a:cubicBezTo>
                  <a:pt x="24" y="35"/>
                  <a:pt x="28" y="29"/>
                  <a:pt x="33" y="24"/>
                </a:cubicBezTo>
                <a:cubicBezTo>
                  <a:pt x="39" y="18"/>
                  <a:pt x="47" y="14"/>
                  <a:pt x="55" y="15"/>
                </a:cubicBezTo>
                <a:cubicBezTo>
                  <a:pt x="55" y="15"/>
                  <a:pt x="55" y="15"/>
                  <a:pt x="55" y="15"/>
                </a:cubicBezTo>
                <a:cubicBezTo>
                  <a:pt x="55" y="15"/>
                  <a:pt x="55" y="15"/>
                  <a:pt x="55" y="15"/>
                </a:cubicBezTo>
                <a:cubicBezTo>
                  <a:pt x="55" y="15"/>
                  <a:pt x="55" y="15"/>
                  <a:pt x="56" y="15"/>
                </a:cubicBezTo>
                <a:cubicBezTo>
                  <a:pt x="56" y="15"/>
                  <a:pt x="56" y="15"/>
                  <a:pt x="56" y="15"/>
                </a:cubicBezTo>
                <a:cubicBezTo>
                  <a:pt x="63" y="16"/>
                  <a:pt x="66" y="20"/>
                  <a:pt x="67" y="25"/>
                </a:cubicBezTo>
                <a:cubicBezTo>
                  <a:pt x="68" y="29"/>
                  <a:pt x="66" y="34"/>
                  <a:pt x="62" y="35"/>
                </a:cubicBezTo>
                <a:cubicBezTo>
                  <a:pt x="61" y="36"/>
                  <a:pt x="60" y="35"/>
                  <a:pt x="59" y="34"/>
                </a:cubicBezTo>
                <a:cubicBezTo>
                  <a:pt x="59" y="33"/>
                  <a:pt x="59" y="31"/>
                  <a:pt x="61" y="31"/>
                </a:cubicBezTo>
                <a:cubicBezTo>
                  <a:pt x="62" y="31"/>
                  <a:pt x="63" y="28"/>
                  <a:pt x="63" y="25"/>
                </a:cubicBezTo>
                <a:cubicBezTo>
                  <a:pt x="62" y="23"/>
                  <a:pt x="61" y="20"/>
                  <a:pt x="55" y="20"/>
                </a:cubicBezTo>
                <a:cubicBezTo>
                  <a:pt x="53" y="20"/>
                  <a:pt x="51" y="21"/>
                  <a:pt x="49" y="22"/>
                </a:cubicBezTo>
                <a:cubicBezTo>
                  <a:pt x="47" y="24"/>
                  <a:pt x="46" y="27"/>
                  <a:pt x="46" y="30"/>
                </a:cubicBezTo>
                <a:cubicBezTo>
                  <a:pt x="47" y="38"/>
                  <a:pt x="53" y="41"/>
                  <a:pt x="58" y="42"/>
                </a:cubicBezTo>
                <a:cubicBezTo>
                  <a:pt x="65" y="42"/>
                  <a:pt x="73" y="39"/>
                  <a:pt x="75" y="30"/>
                </a:cubicBezTo>
                <a:cubicBezTo>
                  <a:pt x="77" y="20"/>
                  <a:pt x="73" y="12"/>
                  <a:pt x="63" y="7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162" name="Freeform 969"/>
          <p:cNvSpPr/>
          <p:nvPr/>
        </p:nvSpPr>
        <p:spPr bwMode="auto">
          <a:xfrm>
            <a:off x="7071702" y="2552483"/>
            <a:ext cx="104501" cy="58233"/>
          </a:xfrm>
          <a:custGeom>
            <a:avLst/>
            <a:gdLst>
              <a:gd name="T0" fmla="*/ 75 w 77"/>
              <a:gd name="T1" fmla="*/ 13 h 43"/>
              <a:gd name="T2" fmla="*/ 58 w 77"/>
              <a:gd name="T3" fmla="*/ 1 h 43"/>
              <a:gd name="T4" fmla="*/ 46 w 77"/>
              <a:gd name="T5" fmla="*/ 13 h 43"/>
              <a:gd name="T6" fmla="*/ 49 w 77"/>
              <a:gd name="T7" fmla="*/ 20 h 43"/>
              <a:gd name="T8" fmla="*/ 55 w 77"/>
              <a:gd name="T9" fmla="*/ 23 h 43"/>
              <a:gd name="T10" fmla="*/ 63 w 77"/>
              <a:gd name="T11" fmla="*/ 18 h 43"/>
              <a:gd name="T12" fmla="*/ 61 w 77"/>
              <a:gd name="T13" fmla="*/ 12 h 43"/>
              <a:gd name="T14" fmla="*/ 59 w 77"/>
              <a:gd name="T15" fmla="*/ 9 h 43"/>
              <a:gd name="T16" fmla="*/ 62 w 77"/>
              <a:gd name="T17" fmla="*/ 8 h 43"/>
              <a:gd name="T18" fmla="*/ 67 w 77"/>
              <a:gd name="T19" fmla="*/ 18 h 43"/>
              <a:gd name="T20" fmla="*/ 56 w 77"/>
              <a:gd name="T21" fmla="*/ 27 h 43"/>
              <a:gd name="T22" fmla="*/ 56 w 77"/>
              <a:gd name="T23" fmla="*/ 27 h 43"/>
              <a:gd name="T24" fmla="*/ 55 w 77"/>
              <a:gd name="T25" fmla="*/ 27 h 43"/>
              <a:gd name="T26" fmla="*/ 55 w 77"/>
              <a:gd name="T27" fmla="*/ 28 h 43"/>
              <a:gd name="T28" fmla="*/ 55 w 77"/>
              <a:gd name="T29" fmla="*/ 27 h 43"/>
              <a:gd name="T30" fmla="*/ 21 w 77"/>
              <a:gd name="T31" fmla="*/ 1 h 43"/>
              <a:gd name="T32" fmla="*/ 0 w 77"/>
              <a:gd name="T33" fmla="*/ 1 h 43"/>
              <a:gd name="T34" fmla="*/ 9 w 77"/>
              <a:gd name="T35" fmla="*/ 15 h 43"/>
              <a:gd name="T36" fmla="*/ 9 w 77"/>
              <a:gd name="T37" fmla="*/ 15 h 43"/>
              <a:gd name="T38" fmla="*/ 63 w 77"/>
              <a:gd name="T39" fmla="*/ 36 h 43"/>
              <a:gd name="T40" fmla="*/ 75 w 77"/>
              <a:gd name="T41" fmla="*/ 13 h 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77" h="43">
                <a:moveTo>
                  <a:pt x="75" y="13"/>
                </a:moveTo>
                <a:cubicBezTo>
                  <a:pt x="73" y="4"/>
                  <a:pt x="65" y="0"/>
                  <a:pt x="58" y="1"/>
                </a:cubicBezTo>
                <a:cubicBezTo>
                  <a:pt x="53" y="2"/>
                  <a:pt x="47" y="5"/>
                  <a:pt x="46" y="13"/>
                </a:cubicBezTo>
                <a:cubicBezTo>
                  <a:pt x="46" y="16"/>
                  <a:pt x="47" y="19"/>
                  <a:pt x="49" y="20"/>
                </a:cubicBezTo>
                <a:cubicBezTo>
                  <a:pt x="51" y="22"/>
                  <a:pt x="53" y="23"/>
                  <a:pt x="55" y="23"/>
                </a:cubicBezTo>
                <a:cubicBezTo>
                  <a:pt x="61" y="23"/>
                  <a:pt x="62" y="19"/>
                  <a:pt x="63" y="18"/>
                </a:cubicBezTo>
                <a:cubicBezTo>
                  <a:pt x="63" y="15"/>
                  <a:pt x="62" y="12"/>
                  <a:pt x="61" y="12"/>
                </a:cubicBezTo>
                <a:cubicBezTo>
                  <a:pt x="59" y="11"/>
                  <a:pt x="59" y="10"/>
                  <a:pt x="59" y="9"/>
                </a:cubicBezTo>
                <a:cubicBezTo>
                  <a:pt x="60" y="8"/>
                  <a:pt x="61" y="7"/>
                  <a:pt x="62" y="8"/>
                </a:cubicBezTo>
                <a:cubicBezTo>
                  <a:pt x="66" y="9"/>
                  <a:pt x="68" y="14"/>
                  <a:pt x="67" y="18"/>
                </a:cubicBezTo>
                <a:cubicBezTo>
                  <a:pt x="66" y="22"/>
                  <a:pt x="63" y="27"/>
                  <a:pt x="56" y="27"/>
                </a:cubicBezTo>
                <a:cubicBezTo>
                  <a:pt x="56" y="27"/>
                  <a:pt x="56" y="27"/>
                  <a:pt x="56" y="27"/>
                </a:cubicBezTo>
                <a:cubicBezTo>
                  <a:pt x="55" y="27"/>
                  <a:pt x="55" y="27"/>
                  <a:pt x="55" y="27"/>
                </a:cubicBezTo>
                <a:cubicBezTo>
                  <a:pt x="55" y="27"/>
                  <a:pt x="55" y="28"/>
                  <a:pt x="55" y="28"/>
                </a:cubicBezTo>
                <a:cubicBezTo>
                  <a:pt x="55" y="28"/>
                  <a:pt x="55" y="28"/>
                  <a:pt x="55" y="27"/>
                </a:cubicBezTo>
                <a:cubicBezTo>
                  <a:pt x="42" y="29"/>
                  <a:pt x="29" y="19"/>
                  <a:pt x="21" y="1"/>
                </a:cubicBezTo>
                <a:cubicBezTo>
                  <a:pt x="15" y="3"/>
                  <a:pt x="7" y="3"/>
                  <a:pt x="0" y="1"/>
                </a:cubicBezTo>
                <a:cubicBezTo>
                  <a:pt x="3" y="5"/>
                  <a:pt x="6" y="10"/>
                  <a:pt x="9" y="15"/>
                </a:cubicBezTo>
                <a:cubicBezTo>
                  <a:pt x="9" y="15"/>
                  <a:pt x="9" y="15"/>
                  <a:pt x="9" y="15"/>
                </a:cubicBezTo>
                <a:cubicBezTo>
                  <a:pt x="26" y="39"/>
                  <a:pt x="49" y="43"/>
                  <a:pt x="63" y="36"/>
                </a:cubicBezTo>
                <a:cubicBezTo>
                  <a:pt x="73" y="31"/>
                  <a:pt x="77" y="22"/>
                  <a:pt x="75" y="13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163" name="Freeform 975"/>
          <p:cNvSpPr/>
          <p:nvPr/>
        </p:nvSpPr>
        <p:spPr bwMode="auto">
          <a:xfrm>
            <a:off x="7405146" y="2491058"/>
            <a:ext cx="38290" cy="61424"/>
          </a:xfrm>
          <a:custGeom>
            <a:avLst/>
            <a:gdLst>
              <a:gd name="T0" fmla="*/ 6 w 28"/>
              <a:gd name="T1" fmla="*/ 0 h 45"/>
              <a:gd name="T2" fmla="*/ 0 w 28"/>
              <a:gd name="T3" fmla="*/ 10 h 45"/>
              <a:gd name="T4" fmla="*/ 10 w 28"/>
              <a:gd name="T5" fmla="*/ 21 h 45"/>
              <a:gd name="T6" fmla="*/ 13 w 28"/>
              <a:gd name="T7" fmla="*/ 44 h 45"/>
              <a:gd name="T8" fmla="*/ 25 w 28"/>
              <a:gd name="T9" fmla="*/ 45 h 45"/>
              <a:gd name="T10" fmla="*/ 6 w 28"/>
              <a:gd name="T11" fmla="*/ 0 h 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28" h="45">
                <a:moveTo>
                  <a:pt x="6" y="0"/>
                </a:moveTo>
                <a:cubicBezTo>
                  <a:pt x="4" y="4"/>
                  <a:pt x="2" y="7"/>
                  <a:pt x="0" y="10"/>
                </a:cubicBezTo>
                <a:cubicBezTo>
                  <a:pt x="4" y="12"/>
                  <a:pt x="7" y="16"/>
                  <a:pt x="10" y="21"/>
                </a:cubicBezTo>
                <a:cubicBezTo>
                  <a:pt x="13" y="29"/>
                  <a:pt x="15" y="37"/>
                  <a:pt x="13" y="44"/>
                </a:cubicBezTo>
                <a:cubicBezTo>
                  <a:pt x="17" y="44"/>
                  <a:pt x="21" y="44"/>
                  <a:pt x="25" y="45"/>
                </a:cubicBezTo>
                <a:cubicBezTo>
                  <a:pt x="28" y="25"/>
                  <a:pt x="21" y="10"/>
                  <a:pt x="6" y="0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164" name="Freeform 976"/>
          <p:cNvSpPr/>
          <p:nvPr/>
        </p:nvSpPr>
        <p:spPr bwMode="auto">
          <a:xfrm>
            <a:off x="7405146" y="3081364"/>
            <a:ext cx="38290" cy="61424"/>
          </a:xfrm>
          <a:custGeom>
            <a:avLst/>
            <a:gdLst>
              <a:gd name="T0" fmla="*/ 25 w 28"/>
              <a:gd name="T1" fmla="*/ 0 h 45"/>
              <a:gd name="T2" fmla="*/ 13 w 28"/>
              <a:gd name="T3" fmla="*/ 1 h 45"/>
              <a:gd name="T4" fmla="*/ 10 w 28"/>
              <a:gd name="T5" fmla="*/ 24 h 45"/>
              <a:gd name="T6" fmla="*/ 0 w 28"/>
              <a:gd name="T7" fmla="*/ 35 h 45"/>
              <a:gd name="T8" fmla="*/ 6 w 28"/>
              <a:gd name="T9" fmla="*/ 45 h 45"/>
              <a:gd name="T10" fmla="*/ 25 w 28"/>
              <a:gd name="T11" fmla="*/ 0 h 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28" h="45">
                <a:moveTo>
                  <a:pt x="25" y="0"/>
                </a:moveTo>
                <a:cubicBezTo>
                  <a:pt x="21" y="1"/>
                  <a:pt x="17" y="1"/>
                  <a:pt x="13" y="1"/>
                </a:cubicBezTo>
                <a:cubicBezTo>
                  <a:pt x="15" y="8"/>
                  <a:pt x="13" y="16"/>
                  <a:pt x="10" y="24"/>
                </a:cubicBezTo>
                <a:cubicBezTo>
                  <a:pt x="7" y="29"/>
                  <a:pt x="4" y="33"/>
                  <a:pt x="0" y="35"/>
                </a:cubicBezTo>
                <a:cubicBezTo>
                  <a:pt x="2" y="38"/>
                  <a:pt x="4" y="41"/>
                  <a:pt x="6" y="45"/>
                </a:cubicBezTo>
                <a:cubicBezTo>
                  <a:pt x="21" y="35"/>
                  <a:pt x="28" y="20"/>
                  <a:pt x="25" y="0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165" name="Freeform 982"/>
          <p:cNvSpPr/>
          <p:nvPr/>
        </p:nvSpPr>
        <p:spPr bwMode="auto">
          <a:xfrm>
            <a:off x="6557975" y="2070665"/>
            <a:ext cx="199428" cy="287973"/>
          </a:xfrm>
          <a:custGeom>
            <a:avLst/>
            <a:gdLst>
              <a:gd name="T0" fmla="*/ 7 w 147"/>
              <a:gd name="T1" fmla="*/ 35 h 212"/>
              <a:gd name="T2" fmla="*/ 6 w 147"/>
              <a:gd name="T3" fmla="*/ 81 h 212"/>
              <a:gd name="T4" fmla="*/ 32 w 147"/>
              <a:gd name="T5" fmla="*/ 99 h 212"/>
              <a:gd name="T6" fmla="*/ 58 w 147"/>
              <a:gd name="T7" fmla="*/ 90 h 212"/>
              <a:gd name="T8" fmla="*/ 64 w 147"/>
              <a:gd name="T9" fmla="*/ 66 h 212"/>
              <a:gd name="T10" fmla="*/ 43 w 147"/>
              <a:gd name="T11" fmla="*/ 46 h 212"/>
              <a:gd name="T12" fmla="*/ 23 w 147"/>
              <a:gd name="T13" fmla="*/ 60 h 212"/>
              <a:gd name="T14" fmla="*/ 21 w 147"/>
              <a:gd name="T15" fmla="*/ 61 h 212"/>
              <a:gd name="T16" fmla="*/ 19 w 147"/>
              <a:gd name="T17" fmla="*/ 58 h 212"/>
              <a:gd name="T18" fmla="*/ 44 w 147"/>
              <a:gd name="T19" fmla="*/ 23 h 212"/>
              <a:gd name="T20" fmla="*/ 92 w 147"/>
              <a:gd name="T21" fmla="*/ 36 h 212"/>
              <a:gd name="T22" fmla="*/ 113 w 147"/>
              <a:gd name="T23" fmla="*/ 96 h 212"/>
              <a:gd name="T24" fmla="*/ 59 w 147"/>
              <a:gd name="T25" fmla="*/ 183 h 212"/>
              <a:gd name="T26" fmla="*/ 71 w 147"/>
              <a:gd name="T27" fmla="*/ 210 h 212"/>
              <a:gd name="T28" fmla="*/ 88 w 147"/>
              <a:gd name="T29" fmla="*/ 212 h 212"/>
              <a:gd name="T30" fmla="*/ 131 w 147"/>
              <a:gd name="T31" fmla="*/ 54 h 212"/>
              <a:gd name="T32" fmla="*/ 64 w 147"/>
              <a:gd name="T33" fmla="*/ 1 h 212"/>
              <a:gd name="T34" fmla="*/ 7 w 147"/>
              <a:gd name="T35" fmla="*/ 35 h 2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47" h="212">
                <a:moveTo>
                  <a:pt x="7" y="35"/>
                </a:moveTo>
                <a:cubicBezTo>
                  <a:pt x="0" y="52"/>
                  <a:pt x="0" y="69"/>
                  <a:pt x="6" y="81"/>
                </a:cubicBezTo>
                <a:cubicBezTo>
                  <a:pt x="12" y="91"/>
                  <a:pt x="21" y="97"/>
                  <a:pt x="32" y="99"/>
                </a:cubicBezTo>
                <a:cubicBezTo>
                  <a:pt x="41" y="101"/>
                  <a:pt x="51" y="97"/>
                  <a:pt x="58" y="90"/>
                </a:cubicBezTo>
                <a:cubicBezTo>
                  <a:pt x="64" y="83"/>
                  <a:pt x="66" y="74"/>
                  <a:pt x="64" y="66"/>
                </a:cubicBezTo>
                <a:cubicBezTo>
                  <a:pt x="61" y="55"/>
                  <a:pt x="53" y="47"/>
                  <a:pt x="43" y="46"/>
                </a:cubicBezTo>
                <a:cubicBezTo>
                  <a:pt x="35" y="45"/>
                  <a:pt x="28" y="50"/>
                  <a:pt x="23" y="60"/>
                </a:cubicBezTo>
                <a:cubicBezTo>
                  <a:pt x="23" y="60"/>
                  <a:pt x="22" y="61"/>
                  <a:pt x="21" y="61"/>
                </a:cubicBezTo>
                <a:cubicBezTo>
                  <a:pt x="19" y="60"/>
                  <a:pt x="19" y="59"/>
                  <a:pt x="19" y="58"/>
                </a:cubicBezTo>
                <a:cubicBezTo>
                  <a:pt x="20" y="42"/>
                  <a:pt x="30" y="29"/>
                  <a:pt x="44" y="23"/>
                </a:cubicBezTo>
                <a:cubicBezTo>
                  <a:pt x="60" y="18"/>
                  <a:pt x="79" y="23"/>
                  <a:pt x="92" y="36"/>
                </a:cubicBezTo>
                <a:cubicBezTo>
                  <a:pt x="108" y="52"/>
                  <a:pt x="115" y="73"/>
                  <a:pt x="113" y="96"/>
                </a:cubicBezTo>
                <a:cubicBezTo>
                  <a:pt x="111" y="127"/>
                  <a:pt x="92" y="158"/>
                  <a:pt x="59" y="183"/>
                </a:cubicBezTo>
                <a:cubicBezTo>
                  <a:pt x="68" y="195"/>
                  <a:pt x="70" y="205"/>
                  <a:pt x="71" y="210"/>
                </a:cubicBezTo>
                <a:cubicBezTo>
                  <a:pt x="74" y="210"/>
                  <a:pt x="80" y="210"/>
                  <a:pt x="88" y="212"/>
                </a:cubicBezTo>
                <a:cubicBezTo>
                  <a:pt x="140" y="161"/>
                  <a:pt x="147" y="96"/>
                  <a:pt x="131" y="54"/>
                </a:cubicBezTo>
                <a:cubicBezTo>
                  <a:pt x="119" y="22"/>
                  <a:pt x="94" y="2"/>
                  <a:pt x="64" y="1"/>
                </a:cubicBezTo>
                <a:cubicBezTo>
                  <a:pt x="34" y="0"/>
                  <a:pt x="15" y="19"/>
                  <a:pt x="7" y="35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166" name="Freeform 984"/>
          <p:cNvSpPr/>
          <p:nvPr/>
        </p:nvSpPr>
        <p:spPr bwMode="auto">
          <a:xfrm>
            <a:off x="6743842" y="2018016"/>
            <a:ext cx="114871" cy="174699"/>
          </a:xfrm>
          <a:custGeom>
            <a:avLst/>
            <a:gdLst>
              <a:gd name="T0" fmla="*/ 52 w 85"/>
              <a:gd name="T1" fmla="*/ 8 h 129"/>
              <a:gd name="T2" fmla="*/ 5 w 85"/>
              <a:gd name="T3" fmla="*/ 28 h 129"/>
              <a:gd name="T4" fmla="*/ 16 w 85"/>
              <a:gd name="T5" fmla="*/ 61 h 129"/>
              <a:gd name="T6" fmla="*/ 32 w 85"/>
              <a:gd name="T7" fmla="*/ 60 h 129"/>
              <a:gd name="T8" fmla="*/ 39 w 85"/>
              <a:gd name="T9" fmla="*/ 48 h 129"/>
              <a:gd name="T10" fmla="*/ 31 w 85"/>
              <a:gd name="T11" fmla="*/ 39 h 129"/>
              <a:gd name="T12" fmla="*/ 22 w 85"/>
              <a:gd name="T13" fmla="*/ 40 h 129"/>
              <a:gd name="T14" fmla="*/ 19 w 85"/>
              <a:gd name="T15" fmla="*/ 49 h 129"/>
              <a:gd name="T16" fmla="*/ 18 w 85"/>
              <a:gd name="T17" fmla="*/ 51 h 129"/>
              <a:gd name="T18" fmla="*/ 16 w 85"/>
              <a:gd name="T19" fmla="*/ 51 h 129"/>
              <a:gd name="T20" fmla="*/ 13 w 85"/>
              <a:gd name="T21" fmla="*/ 28 h 129"/>
              <a:gd name="T22" fmla="*/ 44 w 85"/>
              <a:gd name="T23" fmla="*/ 15 h 129"/>
              <a:gd name="T24" fmla="*/ 67 w 85"/>
              <a:gd name="T25" fmla="*/ 41 h 129"/>
              <a:gd name="T26" fmla="*/ 42 w 85"/>
              <a:gd name="T27" fmla="*/ 87 h 129"/>
              <a:gd name="T28" fmla="*/ 32 w 85"/>
              <a:gd name="T29" fmla="*/ 129 h 129"/>
              <a:gd name="T30" fmla="*/ 70 w 85"/>
              <a:gd name="T31" fmla="*/ 85 h 129"/>
              <a:gd name="T32" fmla="*/ 70 w 85"/>
              <a:gd name="T33" fmla="*/ 85 h 129"/>
              <a:gd name="T34" fmla="*/ 80 w 85"/>
              <a:gd name="T35" fmla="*/ 37 h 129"/>
              <a:gd name="T36" fmla="*/ 52 w 85"/>
              <a:gd name="T37" fmla="*/ 8 h 1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85" h="129">
                <a:moveTo>
                  <a:pt x="52" y="8"/>
                </a:moveTo>
                <a:cubicBezTo>
                  <a:pt x="29" y="0"/>
                  <a:pt x="11" y="13"/>
                  <a:pt x="5" y="28"/>
                </a:cubicBezTo>
                <a:cubicBezTo>
                  <a:pt x="0" y="39"/>
                  <a:pt x="2" y="54"/>
                  <a:pt x="16" y="61"/>
                </a:cubicBezTo>
                <a:cubicBezTo>
                  <a:pt x="24" y="65"/>
                  <a:pt x="30" y="62"/>
                  <a:pt x="32" y="60"/>
                </a:cubicBezTo>
                <a:cubicBezTo>
                  <a:pt x="37" y="57"/>
                  <a:pt x="39" y="53"/>
                  <a:pt x="39" y="48"/>
                </a:cubicBezTo>
                <a:cubicBezTo>
                  <a:pt x="38" y="44"/>
                  <a:pt x="36" y="41"/>
                  <a:pt x="31" y="39"/>
                </a:cubicBezTo>
                <a:cubicBezTo>
                  <a:pt x="28" y="37"/>
                  <a:pt x="24" y="38"/>
                  <a:pt x="22" y="40"/>
                </a:cubicBezTo>
                <a:cubicBezTo>
                  <a:pt x="19" y="42"/>
                  <a:pt x="18" y="46"/>
                  <a:pt x="19" y="49"/>
                </a:cubicBezTo>
                <a:cubicBezTo>
                  <a:pt x="19" y="50"/>
                  <a:pt x="19" y="51"/>
                  <a:pt x="18" y="51"/>
                </a:cubicBezTo>
                <a:cubicBezTo>
                  <a:pt x="17" y="52"/>
                  <a:pt x="16" y="52"/>
                  <a:pt x="16" y="51"/>
                </a:cubicBezTo>
                <a:cubicBezTo>
                  <a:pt x="9" y="46"/>
                  <a:pt x="8" y="37"/>
                  <a:pt x="13" y="28"/>
                </a:cubicBezTo>
                <a:cubicBezTo>
                  <a:pt x="18" y="18"/>
                  <a:pt x="31" y="10"/>
                  <a:pt x="44" y="15"/>
                </a:cubicBezTo>
                <a:cubicBezTo>
                  <a:pt x="57" y="19"/>
                  <a:pt x="65" y="29"/>
                  <a:pt x="67" y="41"/>
                </a:cubicBezTo>
                <a:cubicBezTo>
                  <a:pt x="69" y="57"/>
                  <a:pt x="59" y="75"/>
                  <a:pt x="42" y="87"/>
                </a:cubicBezTo>
                <a:cubicBezTo>
                  <a:pt x="40" y="99"/>
                  <a:pt x="37" y="115"/>
                  <a:pt x="32" y="129"/>
                </a:cubicBezTo>
                <a:cubicBezTo>
                  <a:pt x="45" y="114"/>
                  <a:pt x="58" y="99"/>
                  <a:pt x="70" y="85"/>
                </a:cubicBezTo>
                <a:cubicBezTo>
                  <a:pt x="70" y="85"/>
                  <a:pt x="70" y="85"/>
                  <a:pt x="70" y="85"/>
                </a:cubicBezTo>
                <a:cubicBezTo>
                  <a:pt x="81" y="70"/>
                  <a:pt x="85" y="52"/>
                  <a:pt x="80" y="37"/>
                </a:cubicBezTo>
                <a:cubicBezTo>
                  <a:pt x="76" y="23"/>
                  <a:pt x="66" y="13"/>
                  <a:pt x="52" y="8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167" name="Freeform 985"/>
          <p:cNvSpPr/>
          <p:nvPr/>
        </p:nvSpPr>
        <p:spPr bwMode="auto">
          <a:xfrm>
            <a:off x="6898598" y="2232601"/>
            <a:ext cx="174699" cy="114871"/>
          </a:xfrm>
          <a:custGeom>
            <a:avLst/>
            <a:gdLst>
              <a:gd name="T0" fmla="*/ 121 w 129"/>
              <a:gd name="T1" fmla="*/ 33 h 85"/>
              <a:gd name="T2" fmla="*/ 92 w 129"/>
              <a:gd name="T3" fmla="*/ 5 h 85"/>
              <a:gd name="T4" fmla="*/ 44 w 129"/>
              <a:gd name="T5" fmla="*/ 15 h 85"/>
              <a:gd name="T6" fmla="*/ 44 w 129"/>
              <a:gd name="T7" fmla="*/ 15 h 85"/>
              <a:gd name="T8" fmla="*/ 0 w 129"/>
              <a:gd name="T9" fmla="*/ 53 h 85"/>
              <a:gd name="T10" fmla="*/ 42 w 129"/>
              <a:gd name="T11" fmla="*/ 43 h 85"/>
              <a:gd name="T12" fmla="*/ 88 w 129"/>
              <a:gd name="T13" fmla="*/ 18 h 85"/>
              <a:gd name="T14" fmla="*/ 114 w 129"/>
              <a:gd name="T15" fmla="*/ 41 h 85"/>
              <a:gd name="T16" fmla="*/ 101 w 129"/>
              <a:gd name="T17" fmla="*/ 72 h 85"/>
              <a:gd name="T18" fmla="*/ 78 w 129"/>
              <a:gd name="T19" fmla="*/ 69 h 85"/>
              <a:gd name="T20" fmla="*/ 78 w 129"/>
              <a:gd name="T21" fmla="*/ 67 h 85"/>
              <a:gd name="T22" fmla="*/ 80 w 129"/>
              <a:gd name="T23" fmla="*/ 66 h 85"/>
              <a:gd name="T24" fmla="*/ 89 w 129"/>
              <a:gd name="T25" fmla="*/ 63 h 85"/>
              <a:gd name="T26" fmla="*/ 90 w 129"/>
              <a:gd name="T27" fmla="*/ 54 h 85"/>
              <a:gd name="T28" fmla="*/ 81 w 129"/>
              <a:gd name="T29" fmla="*/ 46 h 85"/>
              <a:gd name="T30" fmla="*/ 69 w 129"/>
              <a:gd name="T31" fmla="*/ 53 h 85"/>
              <a:gd name="T32" fmla="*/ 68 w 129"/>
              <a:gd name="T33" fmla="*/ 69 h 85"/>
              <a:gd name="T34" fmla="*/ 101 w 129"/>
              <a:gd name="T35" fmla="*/ 80 h 85"/>
              <a:gd name="T36" fmla="*/ 121 w 129"/>
              <a:gd name="T37" fmla="*/ 33 h 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29" h="85">
                <a:moveTo>
                  <a:pt x="121" y="33"/>
                </a:moveTo>
                <a:cubicBezTo>
                  <a:pt x="116" y="19"/>
                  <a:pt x="106" y="9"/>
                  <a:pt x="92" y="5"/>
                </a:cubicBezTo>
                <a:cubicBezTo>
                  <a:pt x="77" y="0"/>
                  <a:pt x="59" y="4"/>
                  <a:pt x="44" y="15"/>
                </a:cubicBezTo>
                <a:cubicBezTo>
                  <a:pt x="44" y="15"/>
                  <a:pt x="44" y="15"/>
                  <a:pt x="44" y="15"/>
                </a:cubicBezTo>
                <a:cubicBezTo>
                  <a:pt x="30" y="27"/>
                  <a:pt x="15" y="40"/>
                  <a:pt x="0" y="53"/>
                </a:cubicBezTo>
                <a:cubicBezTo>
                  <a:pt x="14" y="47"/>
                  <a:pt x="30" y="45"/>
                  <a:pt x="42" y="43"/>
                </a:cubicBezTo>
                <a:cubicBezTo>
                  <a:pt x="54" y="26"/>
                  <a:pt x="72" y="16"/>
                  <a:pt x="88" y="18"/>
                </a:cubicBezTo>
                <a:cubicBezTo>
                  <a:pt x="100" y="20"/>
                  <a:pt x="110" y="28"/>
                  <a:pt x="114" y="41"/>
                </a:cubicBezTo>
                <a:cubicBezTo>
                  <a:pt x="118" y="54"/>
                  <a:pt x="110" y="66"/>
                  <a:pt x="101" y="72"/>
                </a:cubicBezTo>
                <a:cubicBezTo>
                  <a:pt x="92" y="77"/>
                  <a:pt x="83" y="76"/>
                  <a:pt x="78" y="69"/>
                </a:cubicBezTo>
                <a:cubicBezTo>
                  <a:pt x="77" y="69"/>
                  <a:pt x="77" y="67"/>
                  <a:pt x="78" y="67"/>
                </a:cubicBezTo>
                <a:cubicBezTo>
                  <a:pt x="78" y="66"/>
                  <a:pt x="79" y="65"/>
                  <a:pt x="80" y="66"/>
                </a:cubicBezTo>
                <a:cubicBezTo>
                  <a:pt x="83" y="67"/>
                  <a:pt x="87" y="66"/>
                  <a:pt x="89" y="63"/>
                </a:cubicBezTo>
                <a:cubicBezTo>
                  <a:pt x="91" y="61"/>
                  <a:pt x="91" y="57"/>
                  <a:pt x="90" y="54"/>
                </a:cubicBezTo>
                <a:cubicBezTo>
                  <a:pt x="88" y="49"/>
                  <a:pt x="85" y="47"/>
                  <a:pt x="81" y="46"/>
                </a:cubicBezTo>
                <a:cubicBezTo>
                  <a:pt x="76" y="46"/>
                  <a:pt x="72" y="48"/>
                  <a:pt x="69" y="53"/>
                </a:cubicBezTo>
                <a:cubicBezTo>
                  <a:pt x="67" y="55"/>
                  <a:pt x="64" y="61"/>
                  <a:pt x="68" y="69"/>
                </a:cubicBezTo>
                <a:cubicBezTo>
                  <a:pt x="75" y="83"/>
                  <a:pt x="90" y="85"/>
                  <a:pt x="101" y="80"/>
                </a:cubicBezTo>
                <a:cubicBezTo>
                  <a:pt x="116" y="74"/>
                  <a:pt x="129" y="56"/>
                  <a:pt x="121" y="33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168" name="Freeform 993"/>
          <p:cNvSpPr/>
          <p:nvPr/>
        </p:nvSpPr>
        <p:spPr bwMode="auto">
          <a:xfrm>
            <a:off x="7344520" y="2279665"/>
            <a:ext cx="70199" cy="69401"/>
          </a:xfrm>
          <a:custGeom>
            <a:avLst/>
            <a:gdLst>
              <a:gd name="T0" fmla="*/ 7 w 52"/>
              <a:gd name="T1" fmla="*/ 19 h 51"/>
              <a:gd name="T2" fmla="*/ 0 w 52"/>
              <a:gd name="T3" fmla="*/ 41 h 51"/>
              <a:gd name="T4" fmla="*/ 19 w 52"/>
              <a:gd name="T5" fmla="*/ 46 h 51"/>
              <a:gd name="T6" fmla="*/ 32 w 52"/>
              <a:gd name="T7" fmla="*/ 51 h 51"/>
              <a:gd name="T8" fmla="*/ 46 w 52"/>
              <a:gd name="T9" fmla="*/ 27 h 51"/>
              <a:gd name="T10" fmla="*/ 52 w 52"/>
              <a:gd name="T11" fmla="*/ 9 h 51"/>
              <a:gd name="T12" fmla="*/ 33 w 52"/>
              <a:gd name="T13" fmla="*/ 6 h 51"/>
              <a:gd name="T14" fmla="*/ 6 w 52"/>
              <a:gd name="T15" fmla="*/ 9 h 51"/>
              <a:gd name="T16" fmla="*/ 7 w 52"/>
              <a:gd name="T17" fmla="*/ 19 h 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2" h="51">
                <a:moveTo>
                  <a:pt x="7" y="19"/>
                </a:moveTo>
                <a:cubicBezTo>
                  <a:pt x="6" y="27"/>
                  <a:pt x="4" y="34"/>
                  <a:pt x="0" y="41"/>
                </a:cubicBezTo>
                <a:cubicBezTo>
                  <a:pt x="8" y="39"/>
                  <a:pt x="14" y="42"/>
                  <a:pt x="19" y="46"/>
                </a:cubicBezTo>
                <a:cubicBezTo>
                  <a:pt x="23" y="48"/>
                  <a:pt x="27" y="51"/>
                  <a:pt x="32" y="51"/>
                </a:cubicBezTo>
                <a:cubicBezTo>
                  <a:pt x="44" y="45"/>
                  <a:pt x="45" y="37"/>
                  <a:pt x="46" y="27"/>
                </a:cubicBezTo>
                <a:cubicBezTo>
                  <a:pt x="47" y="21"/>
                  <a:pt x="48" y="15"/>
                  <a:pt x="52" y="9"/>
                </a:cubicBezTo>
                <a:cubicBezTo>
                  <a:pt x="45" y="10"/>
                  <a:pt x="39" y="8"/>
                  <a:pt x="33" y="6"/>
                </a:cubicBezTo>
                <a:cubicBezTo>
                  <a:pt x="24" y="3"/>
                  <a:pt x="16" y="0"/>
                  <a:pt x="6" y="9"/>
                </a:cubicBezTo>
                <a:cubicBezTo>
                  <a:pt x="7" y="12"/>
                  <a:pt x="7" y="15"/>
                  <a:pt x="7" y="19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169" name="Freeform 994"/>
          <p:cNvSpPr/>
          <p:nvPr/>
        </p:nvSpPr>
        <p:spPr bwMode="auto">
          <a:xfrm>
            <a:off x="7371642" y="2354650"/>
            <a:ext cx="79772" cy="70199"/>
          </a:xfrm>
          <a:custGeom>
            <a:avLst/>
            <a:gdLst>
              <a:gd name="T0" fmla="*/ 21 w 59"/>
              <a:gd name="T1" fmla="*/ 45 h 52"/>
              <a:gd name="T2" fmla="*/ 27 w 59"/>
              <a:gd name="T3" fmla="*/ 52 h 52"/>
              <a:gd name="T4" fmla="*/ 48 w 59"/>
              <a:gd name="T5" fmla="*/ 35 h 52"/>
              <a:gd name="T6" fmla="*/ 59 w 59"/>
              <a:gd name="T7" fmla="*/ 19 h 52"/>
              <a:gd name="T8" fmla="*/ 42 w 59"/>
              <a:gd name="T9" fmla="*/ 11 h 52"/>
              <a:gd name="T10" fmla="*/ 16 w 59"/>
              <a:gd name="T11" fmla="*/ 4 h 52"/>
              <a:gd name="T12" fmla="*/ 10 w 59"/>
              <a:gd name="T13" fmla="*/ 17 h 52"/>
              <a:gd name="T14" fmla="*/ 0 w 59"/>
              <a:gd name="T15" fmla="*/ 34 h 52"/>
              <a:gd name="T16" fmla="*/ 21 w 59"/>
              <a:gd name="T17" fmla="*/ 45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9" h="52">
                <a:moveTo>
                  <a:pt x="21" y="45"/>
                </a:moveTo>
                <a:cubicBezTo>
                  <a:pt x="23" y="47"/>
                  <a:pt x="25" y="50"/>
                  <a:pt x="27" y="52"/>
                </a:cubicBezTo>
                <a:cubicBezTo>
                  <a:pt x="40" y="51"/>
                  <a:pt x="44" y="44"/>
                  <a:pt x="48" y="35"/>
                </a:cubicBezTo>
                <a:cubicBezTo>
                  <a:pt x="51" y="30"/>
                  <a:pt x="54" y="24"/>
                  <a:pt x="59" y="19"/>
                </a:cubicBezTo>
                <a:cubicBezTo>
                  <a:pt x="53" y="18"/>
                  <a:pt x="47" y="14"/>
                  <a:pt x="42" y="11"/>
                </a:cubicBezTo>
                <a:cubicBezTo>
                  <a:pt x="35" y="5"/>
                  <a:pt x="28" y="0"/>
                  <a:pt x="16" y="4"/>
                </a:cubicBezTo>
                <a:cubicBezTo>
                  <a:pt x="12" y="8"/>
                  <a:pt x="11" y="13"/>
                  <a:pt x="10" y="17"/>
                </a:cubicBezTo>
                <a:cubicBezTo>
                  <a:pt x="9" y="24"/>
                  <a:pt x="7" y="30"/>
                  <a:pt x="0" y="34"/>
                </a:cubicBezTo>
                <a:cubicBezTo>
                  <a:pt x="7" y="36"/>
                  <a:pt x="15" y="40"/>
                  <a:pt x="21" y="45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170" name="Freeform 1024"/>
          <p:cNvSpPr/>
          <p:nvPr/>
        </p:nvSpPr>
        <p:spPr bwMode="auto">
          <a:xfrm>
            <a:off x="7013404" y="2339506"/>
            <a:ext cx="77377" cy="100512"/>
          </a:xfrm>
          <a:custGeom>
            <a:avLst/>
            <a:gdLst>
              <a:gd name="T0" fmla="*/ 28 w 57"/>
              <a:gd name="T1" fmla="*/ 4 h 74"/>
              <a:gd name="T2" fmla="*/ 4 w 57"/>
              <a:gd name="T3" fmla="*/ 57 h 74"/>
              <a:gd name="T4" fmla="*/ 4 w 57"/>
              <a:gd name="T5" fmla="*/ 57 h 74"/>
              <a:gd name="T6" fmla="*/ 8 w 57"/>
              <a:gd name="T7" fmla="*/ 74 h 74"/>
              <a:gd name="T8" fmla="*/ 23 w 57"/>
              <a:gd name="T9" fmla="*/ 58 h 74"/>
              <a:gd name="T10" fmla="*/ 19 w 57"/>
              <a:gd name="T11" fmla="*/ 38 h 74"/>
              <a:gd name="T12" fmla="*/ 28 w 57"/>
              <a:gd name="T13" fmla="*/ 15 h 74"/>
              <a:gd name="T14" fmla="*/ 28 w 57"/>
              <a:gd name="T15" fmla="*/ 15 h 74"/>
              <a:gd name="T16" fmla="*/ 28 w 57"/>
              <a:gd name="T17" fmla="*/ 15 h 74"/>
              <a:gd name="T18" fmla="*/ 28 w 57"/>
              <a:gd name="T19" fmla="*/ 15 h 74"/>
              <a:gd name="T20" fmla="*/ 28 w 57"/>
              <a:gd name="T21" fmla="*/ 15 h 74"/>
              <a:gd name="T22" fmla="*/ 43 w 57"/>
              <a:gd name="T23" fmla="*/ 14 h 74"/>
              <a:gd name="T24" fmla="*/ 47 w 57"/>
              <a:gd name="T25" fmla="*/ 25 h 74"/>
              <a:gd name="T26" fmla="*/ 44 w 57"/>
              <a:gd name="T27" fmla="*/ 26 h 74"/>
              <a:gd name="T28" fmla="*/ 43 w 57"/>
              <a:gd name="T29" fmla="*/ 23 h 74"/>
              <a:gd name="T30" fmla="*/ 41 w 57"/>
              <a:gd name="T31" fmla="*/ 17 h 74"/>
              <a:gd name="T32" fmla="*/ 31 w 57"/>
              <a:gd name="T33" fmla="*/ 19 h 74"/>
              <a:gd name="T34" fmla="*/ 29 w 57"/>
              <a:gd name="T35" fmla="*/ 25 h 74"/>
              <a:gd name="T36" fmla="*/ 32 w 57"/>
              <a:gd name="T37" fmla="*/ 32 h 74"/>
              <a:gd name="T38" fmla="*/ 49 w 57"/>
              <a:gd name="T39" fmla="*/ 32 h 74"/>
              <a:gd name="T40" fmla="*/ 53 w 57"/>
              <a:gd name="T41" fmla="*/ 12 h 74"/>
              <a:gd name="T42" fmla="*/ 28 w 57"/>
              <a:gd name="T43" fmla="*/ 4 h 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57" h="74">
                <a:moveTo>
                  <a:pt x="28" y="4"/>
                </a:moveTo>
                <a:cubicBezTo>
                  <a:pt x="13" y="9"/>
                  <a:pt x="0" y="28"/>
                  <a:pt x="4" y="57"/>
                </a:cubicBezTo>
                <a:cubicBezTo>
                  <a:pt x="4" y="57"/>
                  <a:pt x="4" y="57"/>
                  <a:pt x="4" y="57"/>
                </a:cubicBezTo>
                <a:cubicBezTo>
                  <a:pt x="6" y="62"/>
                  <a:pt x="7" y="68"/>
                  <a:pt x="8" y="74"/>
                </a:cubicBezTo>
                <a:cubicBezTo>
                  <a:pt x="12" y="67"/>
                  <a:pt x="17" y="62"/>
                  <a:pt x="23" y="58"/>
                </a:cubicBezTo>
                <a:cubicBezTo>
                  <a:pt x="20" y="51"/>
                  <a:pt x="19" y="44"/>
                  <a:pt x="19" y="38"/>
                </a:cubicBezTo>
                <a:cubicBezTo>
                  <a:pt x="19" y="28"/>
                  <a:pt x="22" y="21"/>
                  <a:pt x="28" y="15"/>
                </a:cubicBezTo>
                <a:cubicBezTo>
                  <a:pt x="28" y="15"/>
                  <a:pt x="28" y="15"/>
                  <a:pt x="28" y="15"/>
                </a:cubicBezTo>
                <a:cubicBezTo>
                  <a:pt x="28" y="15"/>
                  <a:pt x="28" y="15"/>
                  <a:pt x="28" y="15"/>
                </a:cubicBezTo>
                <a:cubicBezTo>
                  <a:pt x="28" y="15"/>
                  <a:pt x="28" y="15"/>
                  <a:pt x="28" y="15"/>
                </a:cubicBezTo>
                <a:cubicBezTo>
                  <a:pt x="28" y="15"/>
                  <a:pt x="28" y="15"/>
                  <a:pt x="28" y="15"/>
                </a:cubicBezTo>
                <a:cubicBezTo>
                  <a:pt x="34" y="10"/>
                  <a:pt x="40" y="11"/>
                  <a:pt x="43" y="14"/>
                </a:cubicBezTo>
                <a:cubicBezTo>
                  <a:pt x="47" y="16"/>
                  <a:pt x="49" y="21"/>
                  <a:pt x="47" y="25"/>
                </a:cubicBezTo>
                <a:cubicBezTo>
                  <a:pt x="47" y="26"/>
                  <a:pt x="45" y="26"/>
                  <a:pt x="44" y="26"/>
                </a:cubicBezTo>
                <a:cubicBezTo>
                  <a:pt x="43" y="25"/>
                  <a:pt x="43" y="24"/>
                  <a:pt x="43" y="23"/>
                </a:cubicBezTo>
                <a:cubicBezTo>
                  <a:pt x="44" y="21"/>
                  <a:pt x="43" y="19"/>
                  <a:pt x="41" y="17"/>
                </a:cubicBezTo>
                <a:cubicBezTo>
                  <a:pt x="39" y="16"/>
                  <a:pt x="36" y="15"/>
                  <a:pt x="31" y="19"/>
                </a:cubicBezTo>
                <a:cubicBezTo>
                  <a:pt x="30" y="20"/>
                  <a:pt x="29" y="22"/>
                  <a:pt x="29" y="25"/>
                </a:cubicBezTo>
                <a:cubicBezTo>
                  <a:pt x="29" y="28"/>
                  <a:pt x="30" y="30"/>
                  <a:pt x="32" y="32"/>
                </a:cubicBezTo>
                <a:cubicBezTo>
                  <a:pt x="38" y="37"/>
                  <a:pt x="45" y="36"/>
                  <a:pt x="49" y="32"/>
                </a:cubicBezTo>
                <a:cubicBezTo>
                  <a:pt x="54" y="28"/>
                  <a:pt x="57" y="20"/>
                  <a:pt x="53" y="12"/>
                </a:cubicBezTo>
                <a:cubicBezTo>
                  <a:pt x="47" y="3"/>
                  <a:pt x="38" y="0"/>
                  <a:pt x="28" y="4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171" name="Freeform 1025"/>
          <p:cNvSpPr/>
          <p:nvPr/>
        </p:nvSpPr>
        <p:spPr bwMode="auto">
          <a:xfrm>
            <a:off x="6651247" y="2000477"/>
            <a:ext cx="100510" cy="77378"/>
          </a:xfrm>
          <a:custGeom>
            <a:avLst/>
            <a:gdLst>
              <a:gd name="T0" fmla="*/ 62 w 74"/>
              <a:gd name="T1" fmla="*/ 4 h 57"/>
              <a:gd name="T2" fmla="*/ 42 w 74"/>
              <a:gd name="T3" fmla="*/ 8 h 57"/>
              <a:gd name="T4" fmla="*/ 42 w 74"/>
              <a:gd name="T5" fmla="*/ 25 h 57"/>
              <a:gd name="T6" fmla="*/ 49 w 74"/>
              <a:gd name="T7" fmla="*/ 28 h 57"/>
              <a:gd name="T8" fmla="*/ 55 w 74"/>
              <a:gd name="T9" fmla="*/ 26 h 57"/>
              <a:gd name="T10" fmla="*/ 57 w 74"/>
              <a:gd name="T11" fmla="*/ 16 h 57"/>
              <a:gd name="T12" fmla="*/ 51 w 74"/>
              <a:gd name="T13" fmla="*/ 14 h 57"/>
              <a:gd name="T14" fmla="*/ 48 w 74"/>
              <a:gd name="T15" fmla="*/ 13 h 57"/>
              <a:gd name="T16" fmla="*/ 49 w 74"/>
              <a:gd name="T17" fmla="*/ 10 h 57"/>
              <a:gd name="T18" fmla="*/ 60 w 74"/>
              <a:gd name="T19" fmla="*/ 14 h 57"/>
              <a:gd name="T20" fmla="*/ 59 w 74"/>
              <a:gd name="T21" fmla="*/ 28 h 57"/>
              <a:gd name="T22" fmla="*/ 59 w 74"/>
              <a:gd name="T23" fmla="*/ 28 h 57"/>
              <a:gd name="T24" fmla="*/ 59 w 74"/>
              <a:gd name="T25" fmla="*/ 29 h 57"/>
              <a:gd name="T26" fmla="*/ 59 w 74"/>
              <a:gd name="T27" fmla="*/ 29 h 57"/>
              <a:gd name="T28" fmla="*/ 59 w 74"/>
              <a:gd name="T29" fmla="*/ 29 h 57"/>
              <a:gd name="T30" fmla="*/ 15 w 74"/>
              <a:gd name="T31" fmla="*/ 34 h 57"/>
              <a:gd name="T32" fmla="*/ 0 w 74"/>
              <a:gd name="T33" fmla="*/ 49 h 57"/>
              <a:gd name="T34" fmla="*/ 17 w 74"/>
              <a:gd name="T35" fmla="*/ 53 h 57"/>
              <a:gd name="T36" fmla="*/ 17 w 74"/>
              <a:gd name="T37" fmla="*/ 53 h 57"/>
              <a:gd name="T38" fmla="*/ 70 w 74"/>
              <a:gd name="T39" fmla="*/ 29 h 57"/>
              <a:gd name="T40" fmla="*/ 62 w 74"/>
              <a:gd name="T41" fmla="*/ 4 h 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74" h="57">
                <a:moveTo>
                  <a:pt x="62" y="4"/>
                </a:moveTo>
                <a:cubicBezTo>
                  <a:pt x="54" y="0"/>
                  <a:pt x="46" y="3"/>
                  <a:pt x="42" y="8"/>
                </a:cubicBezTo>
                <a:cubicBezTo>
                  <a:pt x="38" y="12"/>
                  <a:pt x="37" y="19"/>
                  <a:pt x="42" y="25"/>
                </a:cubicBezTo>
                <a:cubicBezTo>
                  <a:pt x="44" y="27"/>
                  <a:pt x="46" y="28"/>
                  <a:pt x="49" y="28"/>
                </a:cubicBezTo>
                <a:cubicBezTo>
                  <a:pt x="52" y="28"/>
                  <a:pt x="54" y="27"/>
                  <a:pt x="55" y="26"/>
                </a:cubicBezTo>
                <a:cubicBezTo>
                  <a:pt x="59" y="21"/>
                  <a:pt x="58" y="18"/>
                  <a:pt x="57" y="16"/>
                </a:cubicBezTo>
                <a:cubicBezTo>
                  <a:pt x="55" y="14"/>
                  <a:pt x="52" y="13"/>
                  <a:pt x="51" y="14"/>
                </a:cubicBezTo>
                <a:cubicBezTo>
                  <a:pt x="50" y="14"/>
                  <a:pt x="49" y="14"/>
                  <a:pt x="48" y="13"/>
                </a:cubicBezTo>
                <a:cubicBezTo>
                  <a:pt x="48" y="12"/>
                  <a:pt x="48" y="10"/>
                  <a:pt x="49" y="10"/>
                </a:cubicBezTo>
                <a:cubicBezTo>
                  <a:pt x="53" y="8"/>
                  <a:pt x="57" y="10"/>
                  <a:pt x="60" y="14"/>
                </a:cubicBezTo>
                <a:cubicBezTo>
                  <a:pt x="63" y="17"/>
                  <a:pt x="64" y="23"/>
                  <a:pt x="59" y="28"/>
                </a:cubicBezTo>
                <a:cubicBezTo>
                  <a:pt x="59" y="28"/>
                  <a:pt x="59" y="28"/>
                  <a:pt x="59" y="28"/>
                </a:cubicBezTo>
                <a:cubicBezTo>
                  <a:pt x="59" y="29"/>
                  <a:pt x="59" y="29"/>
                  <a:pt x="59" y="29"/>
                </a:cubicBezTo>
                <a:cubicBezTo>
                  <a:pt x="59" y="29"/>
                  <a:pt x="59" y="29"/>
                  <a:pt x="59" y="29"/>
                </a:cubicBezTo>
                <a:cubicBezTo>
                  <a:pt x="59" y="29"/>
                  <a:pt x="59" y="29"/>
                  <a:pt x="59" y="29"/>
                </a:cubicBezTo>
                <a:cubicBezTo>
                  <a:pt x="50" y="39"/>
                  <a:pt x="34" y="41"/>
                  <a:pt x="15" y="34"/>
                </a:cubicBezTo>
                <a:cubicBezTo>
                  <a:pt x="12" y="40"/>
                  <a:pt x="7" y="45"/>
                  <a:pt x="0" y="49"/>
                </a:cubicBezTo>
                <a:cubicBezTo>
                  <a:pt x="6" y="50"/>
                  <a:pt x="12" y="51"/>
                  <a:pt x="17" y="53"/>
                </a:cubicBezTo>
                <a:cubicBezTo>
                  <a:pt x="17" y="53"/>
                  <a:pt x="17" y="53"/>
                  <a:pt x="17" y="53"/>
                </a:cubicBezTo>
                <a:cubicBezTo>
                  <a:pt x="46" y="57"/>
                  <a:pt x="65" y="44"/>
                  <a:pt x="70" y="29"/>
                </a:cubicBezTo>
                <a:cubicBezTo>
                  <a:pt x="74" y="19"/>
                  <a:pt x="71" y="9"/>
                  <a:pt x="62" y="4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172" name="Freeform 1031"/>
          <p:cNvSpPr/>
          <p:nvPr/>
        </p:nvSpPr>
        <p:spPr bwMode="auto">
          <a:xfrm>
            <a:off x="6850673" y="1775522"/>
            <a:ext cx="59827" cy="41481"/>
          </a:xfrm>
          <a:custGeom>
            <a:avLst/>
            <a:gdLst>
              <a:gd name="T0" fmla="*/ 0 w 44"/>
              <a:gd name="T1" fmla="*/ 4 h 31"/>
              <a:gd name="T2" fmla="*/ 2 w 44"/>
              <a:gd name="T3" fmla="*/ 16 h 31"/>
              <a:gd name="T4" fmla="*/ 17 w 44"/>
              <a:gd name="T5" fmla="*/ 17 h 31"/>
              <a:gd name="T6" fmla="*/ 36 w 44"/>
              <a:gd name="T7" fmla="*/ 31 h 31"/>
              <a:gd name="T8" fmla="*/ 44 w 44"/>
              <a:gd name="T9" fmla="*/ 22 h 31"/>
              <a:gd name="T10" fmla="*/ 0 w 44"/>
              <a:gd name="T11" fmla="*/ 4 h 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44" h="31">
                <a:moveTo>
                  <a:pt x="0" y="4"/>
                </a:moveTo>
                <a:cubicBezTo>
                  <a:pt x="1" y="8"/>
                  <a:pt x="2" y="12"/>
                  <a:pt x="2" y="16"/>
                </a:cubicBezTo>
                <a:cubicBezTo>
                  <a:pt x="6" y="15"/>
                  <a:pt x="12" y="15"/>
                  <a:pt x="17" y="17"/>
                </a:cubicBezTo>
                <a:cubicBezTo>
                  <a:pt x="25" y="19"/>
                  <a:pt x="32" y="25"/>
                  <a:pt x="36" y="31"/>
                </a:cubicBezTo>
                <a:cubicBezTo>
                  <a:pt x="38" y="28"/>
                  <a:pt x="41" y="25"/>
                  <a:pt x="44" y="22"/>
                </a:cubicBezTo>
                <a:cubicBezTo>
                  <a:pt x="32" y="6"/>
                  <a:pt x="17" y="0"/>
                  <a:pt x="0" y="4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173" name="Freeform 1032"/>
          <p:cNvSpPr/>
          <p:nvPr/>
        </p:nvSpPr>
        <p:spPr bwMode="auto">
          <a:xfrm>
            <a:off x="7273454" y="2179165"/>
            <a:ext cx="42278" cy="61424"/>
          </a:xfrm>
          <a:custGeom>
            <a:avLst/>
            <a:gdLst>
              <a:gd name="T0" fmla="*/ 9 w 31"/>
              <a:gd name="T1" fmla="*/ 0 h 45"/>
              <a:gd name="T2" fmla="*/ 0 w 31"/>
              <a:gd name="T3" fmla="*/ 9 h 45"/>
              <a:gd name="T4" fmla="*/ 14 w 31"/>
              <a:gd name="T5" fmla="*/ 28 h 45"/>
              <a:gd name="T6" fmla="*/ 15 w 31"/>
              <a:gd name="T7" fmla="*/ 43 h 45"/>
              <a:gd name="T8" fmla="*/ 27 w 31"/>
              <a:gd name="T9" fmla="*/ 45 h 45"/>
              <a:gd name="T10" fmla="*/ 9 w 31"/>
              <a:gd name="T11" fmla="*/ 0 h 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31" h="45">
                <a:moveTo>
                  <a:pt x="9" y="0"/>
                </a:moveTo>
                <a:cubicBezTo>
                  <a:pt x="6" y="4"/>
                  <a:pt x="3" y="7"/>
                  <a:pt x="0" y="9"/>
                </a:cubicBezTo>
                <a:cubicBezTo>
                  <a:pt x="6" y="13"/>
                  <a:pt x="12" y="20"/>
                  <a:pt x="14" y="28"/>
                </a:cubicBezTo>
                <a:cubicBezTo>
                  <a:pt x="16" y="33"/>
                  <a:pt x="16" y="39"/>
                  <a:pt x="15" y="43"/>
                </a:cubicBezTo>
                <a:cubicBezTo>
                  <a:pt x="19" y="43"/>
                  <a:pt x="23" y="44"/>
                  <a:pt x="27" y="45"/>
                </a:cubicBezTo>
                <a:cubicBezTo>
                  <a:pt x="31" y="28"/>
                  <a:pt x="25" y="13"/>
                  <a:pt x="9" y="0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174" name="Freeform 1039"/>
          <p:cNvSpPr/>
          <p:nvPr/>
        </p:nvSpPr>
        <p:spPr bwMode="auto">
          <a:xfrm>
            <a:off x="6191771" y="1399798"/>
            <a:ext cx="62220" cy="153959"/>
          </a:xfrm>
          <a:custGeom>
            <a:avLst/>
            <a:gdLst>
              <a:gd name="T0" fmla="*/ 9 w 46"/>
              <a:gd name="T1" fmla="*/ 2 h 114"/>
              <a:gd name="T2" fmla="*/ 6 w 46"/>
              <a:gd name="T3" fmla="*/ 1 h 114"/>
              <a:gd name="T4" fmla="*/ 4 w 46"/>
              <a:gd name="T5" fmla="*/ 4 h 114"/>
              <a:gd name="T6" fmla="*/ 27 w 46"/>
              <a:gd name="T7" fmla="*/ 84 h 114"/>
              <a:gd name="T8" fmla="*/ 27 w 46"/>
              <a:gd name="T9" fmla="*/ 85 h 114"/>
              <a:gd name="T10" fmla="*/ 46 w 46"/>
              <a:gd name="T11" fmla="*/ 114 h 114"/>
              <a:gd name="T12" fmla="*/ 42 w 46"/>
              <a:gd name="T13" fmla="*/ 77 h 114"/>
              <a:gd name="T14" fmla="*/ 9 w 46"/>
              <a:gd name="T15" fmla="*/ 2 h 1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46" h="114">
                <a:moveTo>
                  <a:pt x="9" y="2"/>
                </a:moveTo>
                <a:cubicBezTo>
                  <a:pt x="8" y="1"/>
                  <a:pt x="6" y="0"/>
                  <a:pt x="6" y="1"/>
                </a:cubicBezTo>
                <a:cubicBezTo>
                  <a:pt x="5" y="1"/>
                  <a:pt x="4" y="3"/>
                  <a:pt x="4" y="4"/>
                </a:cubicBezTo>
                <a:cubicBezTo>
                  <a:pt x="0" y="17"/>
                  <a:pt x="13" y="64"/>
                  <a:pt x="27" y="84"/>
                </a:cubicBezTo>
                <a:cubicBezTo>
                  <a:pt x="27" y="85"/>
                  <a:pt x="27" y="85"/>
                  <a:pt x="27" y="85"/>
                </a:cubicBezTo>
                <a:cubicBezTo>
                  <a:pt x="34" y="94"/>
                  <a:pt x="40" y="104"/>
                  <a:pt x="46" y="114"/>
                </a:cubicBezTo>
                <a:cubicBezTo>
                  <a:pt x="43" y="102"/>
                  <a:pt x="42" y="90"/>
                  <a:pt x="42" y="77"/>
                </a:cubicBezTo>
                <a:cubicBezTo>
                  <a:pt x="39" y="50"/>
                  <a:pt x="20" y="8"/>
                  <a:pt x="9" y="2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175" name="Freeform 1040"/>
          <p:cNvSpPr/>
          <p:nvPr/>
        </p:nvSpPr>
        <p:spPr bwMode="auto">
          <a:xfrm>
            <a:off x="6294675" y="1399798"/>
            <a:ext cx="62220" cy="153959"/>
          </a:xfrm>
          <a:custGeom>
            <a:avLst/>
            <a:gdLst>
              <a:gd name="T0" fmla="*/ 19 w 46"/>
              <a:gd name="T1" fmla="*/ 85 h 114"/>
              <a:gd name="T2" fmla="*/ 19 w 46"/>
              <a:gd name="T3" fmla="*/ 84 h 114"/>
              <a:gd name="T4" fmla="*/ 42 w 46"/>
              <a:gd name="T5" fmla="*/ 4 h 114"/>
              <a:gd name="T6" fmla="*/ 40 w 46"/>
              <a:gd name="T7" fmla="*/ 1 h 114"/>
              <a:gd name="T8" fmla="*/ 37 w 46"/>
              <a:gd name="T9" fmla="*/ 2 h 114"/>
              <a:gd name="T10" fmla="*/ 4 w 46"/>
              <a:gd name="T11" fmla="*/ 77 h 114"/>
              <a:gd name="T12" fmla="*/ 0 w 46"/>
              <a:gd name="T13" fmla="*/ 114 h 114"/>
              <a:gd name="T14" fmla="*/ 19 w 46"/>
              <a:gd name="T15" fmla="*/ 85 h 1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46" h="114">
                <a:moveTo>
                  <a:pt x="19" y="85"/>
                </a:moveTo>
                <a:cubicBezTo>
                  <a:pt x="19" y="85"/>
                  <a:pt x="19" y="85"/>
                  <a:pt x="19" y="84"/>
                </a:cubicBezTo>
                <a:cubicBezTo>
                  <a:pt x="33" y="64"/>
                  <a:pt x="46" y="17"/>
                  <a:pt x="42" y="4"/>
                </a:cubicBezTo>
                <a:cubicBezTo>
                  <a:pt x="42" y="3"/>
                  <a:pt x="41" y="1"/>
                  <a:pt x="40" y="1"/>
                </a:cubicBezTo>
                <a:cubicBezTo>
                  <a:pt x="40" y="0"/>
                  <a:pt x="38" y="1"/>
                  <a:pt x="37" y="2"/>
                </a:cubicBezTo>
                <a:cubicBezTo>
                  <a:pt x="26" y="8"/>
                  <a:pt x="7" y="50"/>
                  <a:pt x="4" y="77"/>
                </a:cubicBezTo>
                <a:cubicBezTo>
                  <a:pt x="4" y="90"/>
                  <a:pt x="3" y="102"/>
                  <a:pt x="0" y="114"/>
                </a:cubicBezTo>
                <a:cubicBezTo>
                  <a:pt x="6" y="104"/>
                  <a:pt x="12" y="94"/>
                  <a:pt x="19" y="85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176" name="Freeform 1041"/>
          <p:cNvSpPr/>
          <p:nvPr/>
        </p:nvSpPr>
        <p:spPr bwMode="auto">
          <a:xfrm>
            <a:off x="6499683" y="1756376"/>
            <a:ext cx="286375" cy="257662"/>
          </a:xfrm>
          <a:custGeom>
            <a:avLst/>
            <a:gdLst>
              <a:gd name="T0" fmla="*/ 77 w 211"/>
              <a:gd name="T1" fmla="*/ 34 h 190"/>
              <a:gd name="T2" fmla="*/ 76 w 211"/>
              <a:gd name="T3" fmla="*/ 35 h 190"/>
              <a:gd name="T4" fmla="*/ 74 w 211"/>
              <a:gd name="T5" fmla="*/ 36 h 190"/>
              <a:gd name="T6" fmla="*/ 51 w 211"/>
              <a:gd name="T7" fmla="*/ 38 h 190"/>
              <a:gd name="T8" fmla="*/ 39 w 211"/>
              <a:gd name="T9" fmla="*/ 59 h 190"/>
              <a:gd name="T10" fmla="*/ 36 w 211"/>
              <a:gd name="T11" fmla="*/ 61 h 190"/>
              <a:gd name="T12" fmla="*/ 10 w 211"/>
              <a:gd name="T13" fmla="*/ 75 h 190"/>
              <a:gd name="T14" fmla="*/ 4 w 211"/>
              <a:gd name="T15" fmla="*/ 115 h 190"/>
              <a:gd name="T16" fmla="*/ 14 w 211"/>
              <a:gd name="T17" fmla="*/ 114 h 190"/>
              <a:gd name="T18" fmla="*/ 24 w 211"/>
              <a:gd name="T19" fmla="*/ 81 h 190"/>
              <a:gd name="T20" fmla="*/ 48 w 211"/>
              <a:gd name="T21" fmla="*/ 72 h 190"/>
              <a:gd name="T22" fmla="*/ 58 w 211"/>
              <a:gd name="T23" fmla="*/ 52 h 190"/>
              <a:gd name="T24" fmla="*/ 80 w 211"/>
              <a:gd name="T25" fmla="*/ 49 h 190"/>
              <a:gd name="T26" fmla="*/ 91 w 211"/>
              <a:gd name="T27" fmla="*/ 33 h 190"/>
              <a:gd name="T28" fmla="*/ 114 w 211"/>
              <a:gd name="T29" fmla="*/ 33 h 190"/>
              <a:gd name="T30" fmla="*/ 130 w 211"/>
              <a:gd name="T31" fmla="*/ 17 h 190"/>
              <a:gd name="T32" fmla="*/ 151 w 211"/>
              <a:gd name="T33" fmla="*/ 16 h 190"/>
              <a:gd name="T34" fmla="*/ 166 w 211"/>
              <a:gd name="T35" fmla="*/ 32 h 190"/>
              <a:gd name="T36" fmla="*/ 166 w 211"/>
              <a:gd name="T37" fmla="*/ 55 h 190"/>
              <a:gd name="T38" fmla="*/ 182 w 211"/>
              <a:gd name="T39" fmla="*/ 71 h 190"/>
              <a:gd name="T40" fmla="*/ 178 w 211"/>
              <a:gd name="T41" fmla="*/ 90 h 190"/>
              <a:gd name="T42" fmla="*/ 192 w 211"/>
              <a:gd name="T43" fmla="*/ 107 h 190"/>
              <a:gd name="T44" fmla="*/ 185 w 211"/>
              <a:gd name="T45" fmla="*/ 128 h 190"/>
              <a:gd name="T46" fmla="*/ 195 w 211"/>
              <a:gd name="T47" fmla="*/ 153 h 190"/>
              <a:gd name="T48" fmla="*/ 179 w 211"/>
              <a:gd name="T49" fmla="*/ 183 h 190"/>
              <a:gd name="T50" fmla="*/ 186 w 211"/>
              <a:gd name="T51" fmla="*/ 190 h 190"/>
              <a:gd name="T52" fmla="*/ 209 w 211"/>
              <a:gd name="T53" fmla="*/ 158 h 190"/>
              <a:gd name="T54" fmla="*/ 201 w 211"/>
              <a:gd name="T55" fmla="*/ 129 h 190"/>
              <a:gd name="T56" fmla="*/ 201 w 211"/>
              <a:gd name="T57" fmla="*/ 129 h 190"/>
              <a:gd name="T58" fmla="*/ 201 w 211"/>
              <a:gd name="T59" fmla="*/ 126 h 190"/>
              <a:gd name="T60" fmla="*/ 207 w 211"/>
              <a:gd name="T61" fmla="*/ 102 h 190"/>
              <a:gd name="T62" fmla="*/ 192 w 211"/>
              <a:gd name="T63" fmla="*/ 85 h 190"/>
              <a:gd name="T64" fmla="*/ 191 w 211"/>
              <a:gd name="T65" fmla="*/ 83 h 190"/>
              <a:gd name="T66" fmla="*/ 191 w 211"/>
              <a:gd name="T67" fmla="*/ 81 h 190"/>
              <a:gd name="T68" fmla="*/ 195 w 211"/>
              <a:gd name="T69" fmla="*/ 61 h 190"/>
              <a:gd name="T70" fmla="*/ 177 w 211"/>
              <a:gd name="T71" fmla="*/ 44 h 190"/>
              <a:gd name="T72" fmla="*/ 176 w 211"/>
              <a:gd name="T73" fmla="*/ 43 h 190"/>
              <a:gd name="T74" fmla="*/ 176 w 211"/>
              <a:gd name="T75" fmla="*/ 41 h 190"/>
              <a:gd name="T76" fmla="*/ 156 w 211"/>
              <a:gd name="T77" fmla="*/ 5 h 190"/>
              <a:gd name="T78" fmla="*/ 116 w 211"/>
              <a:gd name="T79" fmla="*/ 17 h 190"/>
              <a:gd name="T80" fmla="*/ 115 w 211"/>
              <a:gd name="T81" fmla="*/ 18 h 190"/>
              <a:gd name="T82" fmla="*/ 113 w 211"/>
              <a:gd name="T83" fmla="*/ 18 h 190"/>
              <a:gd name="T84" fmla="*/ 89 w 211"/>
              <a:gd name="T85" fmla="*/ 17 h 190"/>
              <a:gd name="T86" fmla="*/ 77 w 211"/>
              <a:gd name="T87" fmla="*/ 34 h 1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211" h="190">
                <a:moveTo>
                  <a:pt x="77" y="34"/>
                </a:moveTo>
                <a:cubicBezTo>
                  <a:pt x="77" y="34"/>
                  <a:pt x="76" y="35"/>
                  <a:pt x="76" y="35"/>
                </a:cubicBezTo>
                <a:cubicBezTo>
                  <a:pt x="75" y="36"/>
                  <a:pt x="74" y="36"/>
                  <a:pt x="74" y="36"/>
                </a:cubicBezTo>
                <a:cubicBezTo>
                  <a:pt x="66" y="32"/>
                  <a:pt x="58" y="33"/>
                  <a:pt x="51" y="38"/>
                </a:cubicBezTo>
                <a:cubicBezTo>
                  <a:pt x="43" y="42"/>
                  <a:pt x="39" y="50"/>
                  <a:pt x="39" y="59"/>
                </a:cubicBezTo>
                <a:cubicBezTo>
                  <a:pt x="39" y="60"/>
                  <a:pt x="38" y="61"/>
                  <a:pt x="36" y="61"/>
                </a:cubicBezTo>
                <a:cubicBezTo>
                  <a:pt x="23" y="61"/>
                  <a:pt x="15" y="69"/>
                  <a:pt x="10" y="75"/>
                </a:cubicBezTo>
                <a:cubicBezTo>
                  <a:pt x="1" y="88"/>
                  <a:pt x="0" y="105"/>
                  <a:pt x="4" y="115"/>
                </a:cubicBezTo>
                <a:cubicBezTo>
                  <a:pt x="7" y="114"/>
                  <a:pt x="10" y="114"/>
                  <a:pt x="14" y="114"/>
                </a:cubicBezTo>
                <a:cubicBezTo>
                  <a:pt x="12" y="102"/>
                  <a:pt x="15" y="90"/>
                  <a:pt x="24" y="81"/>
                </a:cubicBezTo>
                <a:cubicBezTo>
                  <a:pt x="30" y="74"/>
                  <a:pt x="39" y="71"/>
                  <a:pt x="48" y="72"/>
                </a:cubicBezTo>
                <a:cubicBezTo>
                  <a:pt x="48" y="63"/>
                  <a:pt x="52" y="56"/>
                  <a:pt x="58" y="52"/>
                </a:cubicBezTo>
                <a:cubicBezTo>
                  <a:pt x="64" y="48"/>
                  <a:pt x="72" y="47"/>
                  <a:pt x="80" y="49"/>
                </a:cubicBezTo>
                <a:cubicBezTo>
                  <a:pt x="80" y="42"/>
                  <a:pt x="84" y="36"/>
                  <a:pt x="91" y="33"/>
                </a:cubicBezTo>
                <a:cubicBezTo>
                  <a:pt x="98" y="29"/>
                  <a:pt x="107" y="29"/>
                  <a:pt x="114" y="33"/>
                </a:cubicBezTo>
                <a:cubicBezTo>
                  <a:pt x="118" y="25"/>
                  <a:pt x="123" y="20"/>
                  <a:pt x="130" y="17"/>
                </a:cubicBezTo>
                <a:cubicBezTo>
                  <a:pt x="137" y="13"/>
                  <a:pt x="144" y="13"/>
                  <a:pt x="151" y="16"/>
                </a:cubicBezTo>
                <a:cubicBezTo>
                  <a:pt x="158" y="19"/>
                  <a:pt x="163" y="25"/>
                  <a:pt x="166" y="32"/>
                </a:cubicBezTo>
                <a:cubicBezTo>
                  <a:pt x="169" y="39"/>
                  <a:pt x="168" y="46"/>
                  <a:pt x="166" y="55"/>
                </a:cubicBezTo>
                <a:cubicBezTo>
                  <a:pt x="173" y="57"/>
                  <a:pt x="180" y="63"/>
                  <a:pt x="182" y="71"/>
                </a:cubicBezTo>
                <a:cubicBezTo>
                  <a:pt x="184" y="78"/>
                  <a:pt x="183" y="85"/>
                  <a:pt x="178" y="90"/>
                </a:cubicBezTo>
                <a:cubicBezTo>
                  <a:pt x="185" y="94"/>
                  <a:pt x="190" y="100"/>
                  <a:pt x="192" y="107"/>
                </a:cubicBezTo>
                <a:cubicBezTo>
                  <a:pt x="193" y="115"/>
                  <a:pt x="191" y="122"/>
                  <a:pt x="185" y="128"/>
                </a:cubicBezTo>
                <a:cubicBezTo>
                  <a:pt x="192" y="134"/>
                  <a:pt x="196" y="143"/>
                  <a:pt x="195" y="153"/>
                </a:cubicBezTo>
                <a:cubicBezTo>
                  <a:pt x="195" y="164"/>
                  <a:pt x="189" y="176"/>
                  <a:pt x="179" y="183"/>
                </a:cubicBezTo>
                <a:cubicBezTo>
                  <a:pt x="182" y="185"/>
                  <a:pt x="184" y="187"/>
                  <a:pt x="186" y="190"/>
                </a:cubicBezTo>
                <a:cubicBezTo>
                  <a:pt x="195" y="186"/>
                  <a:pt x="206" y="173"/>
                  <a:pt x="209" y="158"/>
                </a:cubicBezTo>
                <a:cubicBezTo>
                  <a:pt x="211" y="150"/>
                  <a:pt x="210" y="139"/>
                  <a:pt x="201" y="129"/>
                </a:cubicBezTo>
                <a:cubicBezTo>
                  <a:pt x="201" y="129"/>
                  <a:pt x="201" y="129"/>
                  <a:pt x="201" y="129"/>
                </a:cubicBezTo>
                <a:cubicBezTo>
                  <a:pt x="200" y="128"/>
                  <a:pt x="200" y="127"/>
                  <a:pt x="201" y="126"/>
                </a:cubicBezTo>
                <a:cubicBezTo>
                  <a:pt x="207" y="120"/>
                  <a:pt x="209" y="111"/>
                  <a:pt x="207" y="102"/>
                </a:cubicBezTo>
                <a:cubicBezTo>
                  <a:pt x="205" y="94"/>
                  <a:pt x="200" y="88"/>
                  <a:pt x="192" y="85"/>
                </a:cubicBezTo>
                <a:cubicBezTo>
                  <a:pt x="191" y="84"/>
                  <a:pt x="191" y="84"/>
                  <a:pt x="191" y="83"/>
                </a:cubicBezTo>
                <a:cubicBezTo>
                  <a:pt x="191" y="82"/>
                  <a:pt x="191" y="82"/>
                  <a:pt x="191" y="81"/>
                </a:cubicBezTo>
                <a:cubicBezTo>
                  <a:pt x="196" y="76"/>
                  <a:pt x="197" y="69"/>
                  <a:pt x="195" y="61"/>
                </a:cubicBezTo>
                <a:cubicBezTo>
                  <a:pt x="192" y="52"/>
                  <a:pt x="185" y="46"/>
                  <a:pt x="177" y="44"/>
                </a:cubicBezTo>
                <a:cubicBezTo>
                  <a:pt x="177" y="44"/>
                  <a:pt x="176" y="44"/>
                  <a:pt x="176" y="43"/>
                </a:cubicBezTo>
                <a:cubicBezTo>
                  <a:pt x="175" y="43"/>
                  <a:pt x="175" y="42"/>
                  <a:pt x="176" y="41"/>
                </a:cubicBezTo>
                <a:cubicBezTo>
                  <a:pt x="181" y="23"/>
                  <a:pt x="169" y="11"/>
                  <a:pt x="156" y="5"/>
                </a:cubicBezTo>
                <a:cubicBezTo>
                  <a:pt x="142" y="0"/>
                  <a:pt x="125" y="0"/>
                  <a:pt x="116" y="17"/>
                </a:cubicBezTo>
                <a:cubicBezTo>
                  <a:pt x="116" y="17"/>
                  <a:pt x="115" y="18"/>
                  <a:pt x="115" y="18"/>
                </a:cubicBezTo>
                <a:cubicBezTo>
                  <a:pt x="114" y="18"/>
                  <a:pt x="114" y="18"/>
                  <a:pt x="113" y="18"/>
                </a:cubicBezTo>
                <a:cubicBezTo>
                  <a:pt x="107" y="13"/>
                  <a:pt x="97" y="13"/>
                  <a:pt x="89" y="17"/>
                </a:cubicBezTo>
                <a:cubicBezTo>
                  <a:pt x="81" y="21"/>
                  <a:pt x="77" y="27"/>
                  <a:pt x="77" y="34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177" name="Freeform 1042"/>
          <p:cNvSpPr/>
          <p:nvPr/>
        </p:nvSpPr>
        <p:spPr bwMode="auto">
          <a:xfrm>
            <a:off x="6671988" y="1947828"/>
            <a:ext cx="62220" cy="74187"/>
          </a:xfrm>
          <a:custGeom>
            <a:avLst/>
            <a:gdLst>
              <a:gd name="T0" fmla="*/ 46 w 46"/>
              <a:gd name="T1" fmla="*/ 12 h 55"/>
              <a:gd name="T2" fmla="*/ 40 w 46"/>
              <a:gd name="T3" fmla="*/ 0 h 55"/>
              <a:gd name="T4" fmla="*/ 0 w 46"/>
              <a:gd name="T5" fmla="*/ 45 h 55"/>
              <a:gd name="T6" fmla="*/ 0 w 46"/>
              <a:gd name="T7" fmla="*/ 45 h 55"/>
              <a:gd name="T8" fmla="*/ 4 w 46"/>
              <a:gd name="T9" fmla="*/ 55 h 55"/>
              <a:gd name="T10" fmla="*/ 46 w 46"/>
              <a:gd name="T11" fmla="*/ 12 h 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46" h="55">
                <a:moveTo>
                  <a:pt x="46" y="12"/>
                </a:moveTo>
                <a:cubicBezTo>
                  <a:pt x="46" y="8"/>
                  <a:pt x="44" y="3"/>
                  <a:pt x="40" y="0"/>
                </a:cubicBezTo>
                <a:cubicBezTo>
                  <a:pt x="29" y="20"/>
                  <a:pt x="7" y="39"/>
                  <a:pt x="0" y="45"/>
                </a:cubicBezTo>
                <a:cubicBezTo>
                  <a:pt x="0" y="45"/>
                  <a:pt x="0" y="45"/>
                  <a:pt x="0" y="45"/>
                </a:cubicBezTo>
                <a:cubicBezTo>
                  <a:pt x="3" y="48"/>
                  <a:pt x="4" y="51"/>
                  <a:pt x="4" y="55"/>
                </a:cubicBezTo>
                <a:cubicBezTo>
                  <a:pt x="14" y="49"/>
                  <a:pt x="44" y="30"/>
                  <a:pt x="46" y="12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178" name="Freeform 1043"/>
          <p:cNvSpPr/>
          <p:nvPr/>
        </p:nvSpPr>
        <p:spPr bwMode="auto">
          <a:xfrm>
            <a:off x="6629709" y="1525837"/>
            <a:ext cx="242501" cy="227348"/>
          </a:xfrm>
          <a:custGeom>
            <a:avLst/>
            <a:gdLst>
              <a:gd name="T0" fmla="*/ 132 w 179"/>
              <a:gd name="T1" fmla="*/ 0 h 168"/>
              <a:gd name="T2" fmla="*/ 80 w 179"/>
              <a:gd name="T3" fmla="*/ 37 h 168"/>
              <a:gd name="T4" fmla="*/ 78 w 179"/>
              <a:gd name="T5" fmla="*/ 39 h 168"/>
              <a:gd name="T6" fmla="*/ 76 w 179"/>
              <a:gd name="T7" fmla="*/ 37 h 168"/>
              <a:gd name="T8" fmla="*/ 66 w 179"/>
              <a:gd name="T9" fmla="*/ 18 h 168"/>
              <a:gd name="T10" fmla="*/ 2 w 179"/>
              <a:gd name="T11" fmla="*/ 107 h 168"/>
              <a:gd name="T12" fmla="*/ 13 w 179"/>
              <a:gd name="T13" fmla="*/ 109 h 168"/>
              <a:gd name="T14" fmla="*/ 62 w 179"/>
              <a:gd name="T15" fmla="*/ 39 h 168"/>
              <a:gd name="T16" fmla="*/ 65 w 179"/>
              <a:gd name="T17" fmla="*/ 40 h 168"/>
              <a:gd name="T18" fmla="*/ 77 w 179"/>
              <a:gd name="T19" fmla="*/ 59 h 168"/>
              <a:gd name="T20" fmla="*/ 119 w 179"/>
              <a:gd name="T21" fmla="*/ 28 h 168"/>
              <a:gd name="T22" fmla="*/ 122 w 179"/>
              <a:gd name="T23" fmla="*/ 29 h 168"/>
              <a:gd name="T24" fmla="*/ 129 w 179"/>
              <a:gd name="T25" fmla="*/ 81 h 168"/>
              <a:gd name="T26" fmla="*/ 152 w 179"/>
              <a:gd name="T27" fmla="*/ 76 h 168"/>
              <a:gd name="T28" fmla="*/ 154 w 179"/>
              <a:gd name="T29" fmla="*/ 77 h 168"/>
              <a:gd name="T30" fmla="*/ 140 w 179"/>
              <a:gd name="T31" fmla="*/ 162 h 168"/>
              <a:gd name="T32" fmla="*/ 149 w 179"/>
              <a:gd name="T33" fmla="*/ 168 h 168"/>
              <a:gd name="T34" fmla="*/ 166 w 179"/>
              <a:gd name="T35" fmla="*/ 60 h 168"/>
              <a:gd name="T36" fmla="*/ 146 w 179"/>
              <a:gd name="T37" fmla="*/ 66 h 168"/>
              <a:gd name="T38" fmla="*/ 143 w 179"/>
              <a:gd name="T39" fmla="*/ 66 h 168"/>
              <a:gd name="T40" fmla="*/ 143 w 179"/>
              <a:gd name="T41" fmla="*/ 63 h 168"/>
              <a:gd name="T42" fmla="*/ 132 w 179"/>
              <a:gd name="T43" fmla="*/ 0 h 1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179" h="168">
                <a:moveTo>
                  <a:pt x="132" y="0"/>
                </a:moveTo>
                <a:cubicBezTo>
                  <a:pt x="123" y="3"/>
                  <a:pt x="86" y="19"/>
                  <a:pt x="80" y="37"/>
                </a:cubicBezTo>
                <a:cubicBezTo>
                  <a:pt x="80" y="38"/>
                  <a:pt x="79" y="39"/>
                  <a:pt x="78" y="39"/>
                </a:cubicBezTo>
                <a:cubicBezTo>
                  <a:pt x="77" y="39"/>
                  <a:pt x="76" y="38"/>
                  <a:pt x="76" y="37"/>
                </a:cubicBezTo>
                <a:cubicBezTo>
                  <a:pt x="75" y="33"/>
                  <a:pt x="69" y="23"/>
                  <a:pt x="66" y="18"/>
                </a:cubicBezTo>
                <a:cubicBezTo>
                  <a:pt x="55" y="26"/>
                  <a:pt x="0" y="66"/>
                  <a:pt x="2" y="107"/>
                </a:cubicBezTo>
                <a:cubicBezTo>
                  <a:pt x="5" y="107"/>
                  <a:pt x="9" y="108"/>
                  <a:pt x="13" y="109"/>
                </a:cubicBezTo>
                <a:cubicBezTo>
                  <a:pt x="12" y="76"/>
                  <a:pt x="60" y="41"/>
                  <a:pt x="62" y="39"/>
                </a:cubicBezTo>
                <a:cubicBezTo>
                  <a:pt x="63" y="39"/>
                  <a:pt x="64" y="39"/>
                  <a:pt x="65" y="40"/>
                </a:cubicBezTo>
                <a:cubicBezTo>
                  <a:pt x="66" y="40"/>
                  <a:pt x="74" y="50"/>
                  <a:pt x="77" y="59"/>
                </a:cubicBezTo>
                <a:cubicBezTo>
                  <a:pt x="87" y="41"/>
                  <a:pt x="117" y="29"/>
                  <a:pt x="119" y="28"/>
                </a:cubicBezTo>
                <a:cubicBezTo>
                  <a:pt x="120" y="28"/>
                  <a:pt x="121" y="28"/>
                  <a:pt x="122" y="29"/>
                </a:cubicBezTo>
                <a:cubicBezTo>
                  <a:pt x="122" y="31"/>
                  <a:pt x="135" y="61"/>
                  <a:pt x="129" y="81"/>
                </a:cubicBezTo>
                <a:cubicBezTo>
                  <a:pt x="138" y="77"/>
                  <a:pt x="151" y="76"/>
                  <a:pt x="152" y="76"/>
                </a:cubicBezTo>
                <a:cubicBezTo>
                  <a:pt x="153" y="75"/>
                  <a:pt x="154" y="76"/>
                  <a:pt x="154" y="77"/>
                </a:cubicBezTo>
                <a:cubicBezTo>
                  <a:pt x="155" y="80"/>
                  <a:pt x="164" y="139"/>
                  <a:pt x="140" y="162"/>
                </a:cubicBezTo>
                <a:cubicBezTo>
                  <a:pt x="143" y="163"/>
                  <a:pt x="146" y="165"/>
                  <a:pt x="149" y="168"/>
                </a:cubicBezTo>
                <a:cubicBezTo>
                  <a:pt x="179" y="140"/>
                  <a:pt x="169" y="73"/>
                  <a:pt x="166" y="60"/>
                </a:cubicBezTo>
                <a:cubicBezTo>
                  <a:pt x="160" y="61"/>
                  <a:pt x="149" y="64"/>
                  <a:pt x="146" y="66"/>
                </a:cubicBezTo>
                <a:cubicBezTo>
                  <a:pt x="145" y="67"/>
                  <a:pt x="144" y="66"/>
                  <a:pt x="143" y="66"/>
                </a:cubicBezTo>
                <a:cubicBezTo>
                  <a:pt x="142" y="65"/>
                  <a:pt x="142" y="64"/>
                  <a:pt x="143" y="63"/>
                </a:cubicBezTo>
                <a:cubicBezTo>
                  <a:pt x="152" y="46"/>
                  <a:pt x="136" y="9"/>
                  <a:pt x="132" y="0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179" name="Freeform 1068"/>
          <p:cNvSpPr/>
          <p:nvPr/>
        </p:nvSpPr>
        <p:spPr bwMode="auto">
          <a:xfrm>
            <a:off x="6331369" y="1509086"/>
            <a:ext cx="118059" cy="67008"/>
          </a:xfrm>
          <a:custGeom>
            <a:avLst/>
            <a:gdLst>
              <a:gd name="T0" fmla="*/ 86 w 87"/>
              <a:gd name="T1" fmla="*/ 9 h 49"/>
              <a:gd name="T2" fmla="*/ 86 w 87"/>
              <a:gd name="T3" fmla="*/ 6 h 49"/>
              <a:gd name="T4" fmla="*/ 83 w 87"/>
              <a:gd name="T5" fmla="*/ 3 h 49"/>
              <a:gd name="T6" fmla="*/ 16 w 87"/>
              <a:gd name="T7" fmla="*/ 31 h 49"/>
              <a:gd name="T8" fmla="*/ 16 w 87"/>
              <a:gd name="T9" fmla="*/ 31 h 49"/>
              <a:gd name="T10" fmla="*/ 0 w 87"/>
              <a:gd name="T11" fmla="*/ 49 h 49"/>
              <a:gd name="T12" fmla="*/ 1 w 87"/>
              <a:gd name="T13" fmla="*/ 48 h 49"/>
              <a:gd name="T14" fmla="*/ 27 w 87"/>
              <a:gd name="T15" fmla="*/ 44 h 49"/>
              <a:gd name="T16" fmla="*/ 86 w 87"/>
              <a:gd name="T17" fmla="*/ 9 h 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87" h="49">
                <a:moveTo>
                  <a:pt x="86" y="9"/>
                </a:moveTo>
                <a:cubicBezTo>
                  <a:pt x="87" y="8"/>
                  <a:pt x="87" y="6"/>
                  <a:pt x="86" y="6"/>
                </a:cubicBezTo>
                <a:cubicBezTo>
                  <a:pt x="86" y="5"/>
                  <a:pt x="86" y="4"/>
                  <a:pt x="83" y="3"/>
                </a:cubicBezTo>
                <a:cubicBezTo>
                  <a:pt x="71" y="0"/>
                  <a:pt x="35" y="15"/>
                  <a:pt x="16" y="31"/>
                </a:cubicBezTo>
                <a:cubicBezTo>
                  <a:pt x="16" y="31"/>
                  <a:pt x="16" y="31"/>
                  <a:pt x="16" y="31"/>
                </a:cubicBezTo>
                <a:cubicBezTo>
                  <a:pt x="10" y="37"/>
                  <a:pt x="5" y="43"/>
                  <a:pt x="0" y="49"/>
                </a:cubicBezTo>
                <a:cubicBezTo>
                  <a:pt x="0" y="49"/>
                  <a:pt x="1" y="49"/>
                  <a:pt x="1" y="48"/>
                </a:cubicBezTo>
                <a:cubicBezTo>
                  <a:pt x="10" y="45"/>
                  <a:pt x="18" y="44"/>
                  <a:pt x="27" y="44"/>
                </a:cubicBezTo>
                <a:cubicBezTo>
                  <a:pt x="49" y="36"/>
                  <a:pt x="81" y="20"/>
                  <a:pt x="86" y="9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180" name="Freeform 1069"/>
          <p:cNvSpPr/>
          <p:nvPr/>
        </p:nvSpPr>
        <p:spPr bwMode="auto">
          <a:xfrm>
            <a:off x="6100036" y="1509086"/>
            <a:ext cx="117262" cy="67008"/>
          </a:xfrm>
          <a:custGeom>
            <a:avLst/>
            <a:gdLst>
              <a:gd name="T0" fmla="*/ 4 w 87"/>
              <a:gd name="T1" fmla="*/ 3 h 49"/>
              <a:gd name="T2" fmla="*/ 1 w 87"/>
              <a:gd name="T3" fmla="*/ 6 h 49"/>
              <a:gd name="T4" fmla="*/ 1 w 87"/>
              <a:gd name="T5" fmla="*/ 9 h 49"/>
              <a:gd name="T6" fmla="*/ 60 w 87"/>
              <a:gd name="T7" fmla="*/ 44 h 49"/>
              <a:gd name="T8" fmla="*/ 86 w 87"/>
              <a:gd name="T9" fmla="*/ 48 h 49"/>
              <a:gd name="T10" fmla="*/ 87 w 87"/>
              <a:gd name="T11" fmla="*/ 49 h 49"/>
              <a:gd name="T12" fmla="*/ 71 w 87"/>
              <a:gd name="T13" fmla="*/ 31 h 49"/>
              <a:gd name="T14" fmla="*/ 71 w 87"/>
              <a:gd name="T15" fmla="*/ 31 h 49"/>
              <a:gd name="T16" fmla="*/ 4 w 87"/>
              <a:gd name="T17" fmla="*/ 3 h 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87" h="49">
                <a:moveTo>
                  <a:pt x="4" y="3"/>
                </a:moveTo>
                <a:cubicBezTo>
                  <a:pt x="1" y="4"/>
                  <a:pt x="1" y="5"/>
                  <a:pt x="1" y="6"/>
                </a:cubicBezTo>
                <a:cubicBezTo>
                  <a:pt x="0" y="6"/>
                  <a:pt x="0" y="8"/>
                  <a:pt x="1" y="9"/>
                </a:cubicBezTo>
                <a:cubicBezTo>
                  <a:pt x="6" y="20"/>
                  <a:pt x="38" y="36"/>
                  <a:pt x="60" y="44"/>
                </a:cubicBezTo>
                <a:cubicBezTo>
                  <a:pt x="69" y="44"/>
                  <a:pt x="77" y="45"/>
                  <a:pt x="86" y="48"/>
                </a:cubicBezTo>
                <a:cubicBezTo>
                  <a:pt x="86" y="49"/>
                  <a:pt x="87" y="49"/>
                  <a:pt x="87" y="49"/>
                </a:cubicBezTo>
                <a:cubicBezTo>
                  <a:pt x="82" y="43"/>
                  <a:pt x="77" y="37"/>
                  <a:pt x="71" y="31"/>
                </a:cubicBezTo>
                <a:cubicBezTo>
                  <a:pt x="71" y="31"/>
                  <a:pt x="71" y="31"/>
                  <a:pt x="71" y="31"/>
                </a:cubicBezTo>
                <a:cubicBezTo>
                  <a:pt x="52" y="15"/>
                  <a:pt x="16" y="0"/>
                  <a:pt x="4" y="3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181" name="Freeform 1070"/>
          <p:cNvSpPr/>
          <p:nvPr/>
        </p:nvSpPr>
        <p:spPr bwMode="auto">
          <a:xfrm>
            <a:off x="6593014" y="1830565"/>
            <a:ext cx="58232" cy="142790"/>
          </a:xfrm>
          <a:custGeom>
            <a:avLst/>
            <a:gdLst>
              <a:gd name="T0" fmla="*/ 30 w 43"/>
              <a:gd name="T1" fmla="*/ 3 h 105"/>
              <a:gd name="T2" fmla="*/ 0 w 43"/>
              <a:gd name="T3" fmla="*/ 105 h 105"/>
              <a:gd name="T4" fmla="*/ 7 w 43"/>
              <a:gd name="T5" fmla="*/ 100 h 105"/>
              <a:gd name="T6" fmla="*/ 11 w 43"/>
              <a:gd name="T7" fmla="*/ 98 h 105"/>
              <a:gd name="T8" fmla="*/ 43 w 43"/>
              <a:gd name="T9" fmla="*/ 2 h 105"/>
              <a:gd name="T10" fmla="*/ 30 w 43"/>
              <a:gd name="T11" fmla="*/ 3 h 1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43" h="105">
                <a:moveTo>
                  <a:pt x="30" y="3"/>
                </a:moveTo>
                <a:cubicBezTo>
                  <a:pt x="8" y="17"/>
                  <a:pt x="2" y="85"/>
                  <a:pt x="0" y="105"/>
                </a:cubicBezTo>
                <a:cubicBezTo>
                  <a:pt x="2" y="102"/>
                  <a:pt x="5" y="101"/>
                  <a:pt x="7" y="100"/>
                </a:cubicBezTo>
                <a:cubicBezTo>
                  <a:pt x="8" y="99"/>
                  <a:pt x="10" y="99"/>
                  <a:pt x="11" y="98"/>
                </a:cubicBezTo>
                <a:cubicBezTo>
                  <a:pt x="13" y="89"/>
                  <a:pt x="25" y="34"/>
                  <a:pt x="43" y="2"/>
                </a:cubicBezTo>
                <a:cubicBezTo>
                  <a:pt x="38" y="0"/>
                  <a:pt x="34" y="0"/>
                  <a:pt x="30" y="3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182" name="Freeform 1071"/>
          <p:cNvSpPr/>
          <p:nvPr/>
        </p:nvSpPr>
        <p:spPr bwMode="auto">
          <a:xfrm>
            <a:off x="6641675" y="1853698"/>
            <a:ext cx="80568" cy="139600"/>
          </a:xfrm>
          <a:custGeom>
            <a:avLst/>
            <a:gdLst>
              <a:gd name="T0" fmla="*/ 45 w 59"/>
              <a:gd name="T1" fmla="*/ 0 h 103"/>
              <a:gd name="T2" fmla="*/ 0 w 59"/>
              <a:gd name="T3" fmla="*/ 92 h 103"/>
              <a:gd name="T4" fmla="*/ 1 w 59"/>
              <a:gd name="T5" fmla="*/ 95 h 103"/>
              <a:gd name="T6" fmla="*/ 3 w 59"/>
              <a:gd name="T7" fmla="*/ 103 h 103"/>
              <a:gd name="T8" fmla="*/ 54 w 59"/>
              <a:gd name="T9" fmla="*/ 11 h 103"/>
              <a:gd name="T10" fmla="*/ 45 w 59"/>
              <a:gd name="T11" fmla="*/ 0 h 1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59" h="103">
                <a:moveTo>
                  <a:pt x="45" y="0"/>
                </a:moveTo>
                <a:cubicBezTo>
                  <a:pt x="35" y="36"/>
                  <a:pt x="5" y="83"/>
                  <a:pt x="0" y="92"/>
                </a:cubicBezTo>
                <a:cubicBezTo>
                  <a:pt x="0" y="93"/>
                  <a:pt x="1" y="94"/>
                  <a:pt x="1" y="95"/>
                </a:cubicBezTo>
                <a:cubicBezTo>
                  <a:pt x="2" y="98"/>
                  <a:pt x="3" y="101"/>
                  <a:pt x="3" y="103"/>
                </a:cubicBezTo>
                <a:cubicBezTo>
                  <a:pt x="16" y="89"/>
                  <a:pt x="59" y="36"/>
                  <a:pt x="54" y="11"/>
                </a:cubicBezTo>
                <a:cubicBezTo>
                  <a:pt x="53" y="6"/>
                  <a:pt x="50" y="3"/>
                  <a:pt x="45" y="0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183" name="Freeform 1072"/>
          <p:cNvSpPr/>
          <p:nvPr/>
        </p:nvSpPr>
        <p:spPr bwMode="auto">
          <a:xfrm>
            <a:off x="6194165" y="1856889"/>
            <a:ext cx="61423" cy="303131"/>
          </a:xfrm>
          <a:custGeom>
            <a:avLst/>
            <a:gdLst>
              <a:gd name="T0" fmla="*/ 31 w 45"/>
              <a:gd name="T1" fmla="*/ 85 h 224"/>
              <a:gd name="T2" fmla="*/ 0 w 45"/>
              <a:gd name="T3" fmla="*/ 0 h 224"/>
              <a:gd name="T4" fmla="*/ 18 w 45"/>
              <a:gd name="T5" fmla="*/ 181 h 224"/>
              <a:gd name="T6" fmla="*/ 18 w 45"/>
              <a:gd name="T7" fmla="*/ 181 h 224"/>
              <a:gd name="T8" fmla="*/ 32 w 45"/>
              <a:gd name="T9" fmla="*/ 224 h 224"/>
              <a:gd name="T10" fmla="*/ 45 w 45"/>
              <a:gd name="T11" fmla="*/ 213 h 224"/>
              <a:gd name="T12" fmla="*/ 31 w 45"/>
              <a:gd name="T13" fmla="*/ 85 h 224"/>
              <a:gd name="T14" fmla="*/ 31 w 45"/>
              <a:gd name="T15" fmla="*/ 85 h 2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45" h="224">
                <a:moveTo>
                  <a:pt x="31" y="85"/>
                </a:moveTo>
                <a:cubicBezTo>
                  <a:pt x="25" y="56"/>
                  <a:pt x="8" y="17"/>
                  <a:pt x="0" y="0"/>
                </a:cubicBezTo>
                <a:cubicBezTo>
                  <a:pt x="0" y="29"/>
                  <a:pt x="1" y="118"/>
                  <a:pt x="18" y="181"/>
                </a:cubicBezTo>
                <a:cubicBezTo>
                  <a:pt x="18" y="181"/>
                  <a:pt x="18" y="181"/>
                  <a:pt x="18" y="181"/>
                </a:cubicBezTo>
                <a:cubicBezTo>
                  <a:pt x="24" y="194"/>
                  <a:pt x="29" y="209"/>
                  <a:pt x="32" y="224"/>
                </a:cubicBezTo>
                <a:cubicBezTo>
                  <a:pt x="35" y="220"/>
                  <a:pt x="39" y="216"/>
                  <a:pt x="45" y="213"/>
                </a:cubicBezTo>
                <a:cubicBezTo>
                  <a:pt x="34" y="169"/>
                  <a:pt x="31" y="125"/>
                  <a:pt x="31" y="85"/>
                </a:cubicBezTo>
                <a:cubicBezTo>
                  <a:pt x="31" y="85"/>
                  <a:pt x="31" y="85"/>
                  <a:pt x="31" y="85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184" name="Freeform 1073"/>
          <p:cNvSpPr/>
          <p:nvPr/>
        </p:nvSpPr>
        <p:spPr bwMode="auto">
          <a:xfrm>
            <a:off x="6293877" y="1856889"/>
            <a:ext cx="60626" cy="303131"/>
          </a:xfrm>
          <a:custGeom>
            <a:avLst/>
            <a:gdLst>
              <a:gd name="T0" fmla="*/ 0 w 45"/>
              <a:gd name="T1" fmla="*/ 213 h 224"/>
              <a:gd name="T2" fmla="*/ 13 w 45"/>
              <a:gd name="T3" fmla="*/ 224 h 224"/>
              <a:gd name="T4" fmla="*/ 27 w 45"/>
              <a:gd name="T5" fmla="*/ 181 h 224"/>
              <a:gd name="T6" fmla="*/ 27 w 45"/>
              <a:gd name="T7" fmla="*/ 181 h 224"/>
              <a:gd name="T8" fmla="*/ 45 w 45"/>
              <a:gd name="T9" fmla="*/ 0 h 224"/>
              <a:gd name="T10" fmla="*/ 14 w 45"/>
              <a:gd name="T11" fmla="*/ 84 h 224"/>
              <a:gd name="T12" fmla="*/ 0 w 45"/>
              <a:gd name="T13" fmla="*/ 213 h 2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5" h="224">
                <a:moveTo>
                  <a:pt x="0" y="213"/>
                </a:moveTo>
                <a:cubicBezTo>
                  <a:pt x="6" y="216"/>
                  <a:pt x="10" y="220"/>
                  <a:pt x="13" y="224"/>
                </a:cubicBezTo>
                <a:cubicBezTo>
                  <a:pt x="16" y="209"/>
                  <a:pt x="21" y="194"/>
                  <a:pt x="27" y="181"/>
                </a:cubicBezTo>
                <a:cubicBezTo>
                  <a:pt x="27" y="181"/>
                  <a:pt x="27" y="181"/>
                  <a:pt x="27" y="181"/>
                </a:cubicBezTo>
                <a:cubicBezTo>
                  <a:pt x="44" y="118"/>
                  <a:pt x="45" y="29"/>
                  <a:pt x="45" y="0"/>
                </a:cubicBezTo>
                <a:cubicBezTo>
                  <a:pt x="37" y="17"/>
                  <a:pt x="21" y="55"/>
                  <a:pt x="14" y="84"/>
                </a:cubicBezTo>
                <a:cubicBezTo>
                  <a:pt x="15" y="124"/>
                  <a:pt x="11" y="168"/>
                  <a:pt x="0" y="213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185" name="Freeform 1074"/>
          <p:cNvSpPr/>
          <p:nvPr/>
        </p:nvSpPr>
        <p:spPr bwMode="auto">
          <a:xfrm>
            <a:off x="6536378" y="1882416"/>
            <a:ext cx="33504" cy="86951"/>
          </a:xfrm>
          <a:custGeom>
            <a:avLst/>
            <a:gdLst>
              <a:gd name="T0" fmla="*/ 11 w 25"/>
              <a:gd name="T1" fmla="*/ 64 h 64"/>
              <a:gd name="T2" fmla="*/ 21 w 25"/>
              <a:gd name="T3" fmla="*/ 60 h 64"/>
              <a:gd name="T4" fmla="*/ 21 w 25"/>
              <a:gd name="T5" fmla="*/ 60 h 64"/>
              <a:gd name="T6" fmla="*/ 25 w 25"/>
              <a:gd name="T7" fmla="*/ 0 h 64"/>
              <a:gd name="T8" fmla="*/ 12 w 25"/>
              <a:gd name="T9" fmla="*/ 5 h 64"/>
              <a:gd name="T10" fmla="*/ 11 w 25"/>
              <a:gd name="T11" fmla="*/ 64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25" h="64">
                <a:moveTo>
                  <a:pt x="11" y="64"/>
                </a:moveTo>
                <a:cubicBezTo>
                  <a:pt x="14" y="62"/>
                  <a:pt x="17" y="61"/>
                  <a:pt x="21" y="60"/>
                </a:cubicBezTo>
                <a:cubicBezTo>
                  <a:pt x="21" y="60"/>
                  <a:pt x="21" y="60"/>
                  <a:pt x="21" y="60"/>
                </a:cubicBezTo>
                <a:cubicBezTo>
                  <a:pt x="20" y="52"/>
                  <a:pt x="18" y="22"/>
                  <a:pt x="25" y="0"/>
                </a:cubicBezTo>
                <a:cubicBezTo>
                  <a:pt x="19" y="0"/>
                  <a:pt x="15" y="1"/>
                  <a:pt x="12" y="5"/>
                </a:cubicBezTo>
                <a:cubicBezTo>
                  <a:pt x="0" y="18"/>
                  <a:pt x="8" y="53"/>
                  <a:pt x="11" y="64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186" name="Freeform 1078"/>
          <p:cNvSpPr/>
          <p:nvPr/>
        </p:nvSpPr>
        <p:spPr bwMode="auto">
          <a:xfrm>
            <a:off x="6286698" y="1572902"/>
            <a:ext cx="146777" cy="102905"/>
          </a:xfrm>
          <a:custGeom>
            <a:avLst/>
            <a:gdLst>
              <a:gd name="T0" fmla="*/ 81 w 108"/>
              <a:gd name="T1" fmla="*/ 6 h 76"/>
              <a:gd name="T2" fmla="*/ 36 w 108"/>
              <a:gd name="T3" fmla="*/ 5 h 76"/>
              <a:gd name="T4" fmla="*/ 6 w 108"/>
              <a:gd name="T5" fmla="*/ 34 h 76"/>
              <a:gd name="T6" fmla="*/ 0 w 108"/>
              <a:gd name="T7" fmla="*/ 56 h 76"/>
              <a:gd name="T8" fmla="*/ 15 w 108"/>
              <a:gd name="T9" fmla="*/ 49 h 76"/>
              <a:gd name="T10" fmla="*/ 32 w 108"/>
              <a:gd name="T11" fmla="*/ 22 h 76"/>
              <a:gd name="T12" fmla="*/ 74 w 108"/>
              <a:gd name="T13" fmla="*/ 15 h 76"/>
              <a:gd name="T14" fmla="*/ 96 w 108"/>
              <a:gd name="T15" fmla="*/ 50 h 76"/>
              <a:gd name="T16" fmla="*/ 87 w 108"/>
              <a:gd name="T17" fmla="*/ 65 h 76"/>
              <a:gd name="T18" fmla="*/ 75 w 108"/>
              <a:gd name="T19" fmla="*/ 65 h 76"/>
              <a:gd name="T20" fmla="*/ 74 w 108"/>
              <a:gd name="T21" fmla="*/ 63 h 76"/>
              <a:gd name="T22" fmla="*/ 75 w 108"/>
              <a:gd name="T23" fmla="*/ 61 h 76"/>
              <a:gd name="T24" fmla="*/ 83 w 108"/>
              <a:gd name="T25" fmla="*/ 52 h 76"/>
              <a:gd name="T26" fmla="*/ 76 w 108"/>
              <a:gd name="T27" fmla="*/ 39 h 76"/>
              <a:gd name="T28" fmla="*/ 65 w 108"/>
              <a:gd name="T29" fmla="*/ 37 h 76"/>
              <a:gd name="T30" fmla="*/ 54 w 108"/>
              <a:gd name="T31" fmla="*/ 46 h 76"/>
              <a:gd name="T32" fmla="*/ 62 w 108"/>
              <a:gd name="T33" fmla="*/ 70 h 76"/>
              <a:gd name="T34" fmla="*/ 88 w 108"/>
              <a:gd name="T35" fmla="*/ 72 h 76"/>
              <a:gd name="T36" fmla="*/ 105 w 108"/>
              <a:gd name="T37" fmla="*/ 49 h 76"/>
              <a:gd name="T38" fmla="*/ 81 w 108"/>
              <a:gd name="T39" fmla="*/ 6 h 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108" h="76">
                <a:moveTo>
                  <a:pt x="81" y="6"/>
                </a:moveTo>
                <a:cubicBezTo>
                  <a:pt x="67" y="0"/>
                  <a:pt x="51" y="0"/>
                  <a:pt x="36" y="5"/>
                </a:cubicBezTo>
                <a:cubicBezTo>
                  <a:pt x="22" y="11"/>
                  <a:pt x="12" y="21"/>
                  <a:pt x="6" y="34"/>
                </a:cubicBezTo>
                <a:cubicBezTo>
                  <a:pt x="5" y="42"/>
                  <a:pt x="2" y="50"/>
                  <a:pt x="0" y="56"/>
                </a:cubicBezTo>
                <a:cubicBezTo>
                  <a:pt x="4" y="53"/>
                  <a:pt x="9" y="50"/>
                  <a:pt x="15" y="49"/>
                </a:cubicBezTo>
                <a:cubicBezTo>
                  <a:pt x="16" y="39"/>
                  <a:pt x="21" y="29"/>
                  <a:pt x="32" y="22"/>
                </a:cubicBezTo>
                <a:cubicBezTo>
                  <a:pt x="44" y="13"/>
                  <a:pt x="60" y="10"/>
                  <a:pt x="74" y="15"/>
                </a:cubicBezTo>
                <a:cubicBezTo>
                  <a:pt x="91" y="21"/>
                  <a:pt x="98" y="37"/>
                  <a:pt x="96" y="50"/>
                </a:cubicBezTo>
                <a:cubicBezTo>
                  <a:pt x="95" y="56"/>
                  <a:pt x="92" y="62"/>
                  <a:pt x="87" y="65"/>
                </a:cubicBezTo>
                <a:cubicBezTo>
                  <a:pt x="83" y="67"/>
                  <a:pt x="79" y="67"/>
                  <a:pt x="75" y="65"/>
                </a:cubicBezTo>
                <a:cubicBezTo>
                  <a:pt x="74" y="65"/>
                  <a:pt x="74" y="64"/>
                  <a:pt x="74" y="63"/>
                </a:cubicBezTo>
                <a:cubicBezTo>
                  <a:pt x="74" y="62"/>
                  <a:pt x="74" y="61"/>
                  <a:pt x="75" y="61"/>
                </a:cubicBezTo>
                <a:cubicBezTo>
                  <a:pt x="79" y="60"/>
                  <a:pt x="82" y="56"/>
                  <a:pt x="83" y="52"/>
                </a:cubicBezTo>
                <a:cubicBezTo>
                  <a:pt x="83" y="47"/>
                  <a:pt x="81" y="42"/>
                  <a:pt x="76" y="39"/>
                </a:cubicBezTo>
                <a:cubicBezTo>
                  <a:pt x="72" y="36"/>
                  <a:pt x="68" y="36"/>
                  <a:pt x="65" y="37"/>
                </a:cubicBezTo>
                <a:cubicBezTo>
                  <a:pt x="60" y="38"/>
                  <a:pt x="56" y="42"/>
                  <a:pt x="54" y="46"/>
                </a:cubicBezTo>
                <a:cubicBezTo>
                  <a:pt x="50" y="55"/>
                  <a:pt x="55" y="66"/>
                  <a:pt x="62" y="70"/>
                </a:cubicBezTo>
                <a:cubicBezTo>
                  <a:pt x="70" y="75"/>
                  <a:pt x="79" y="76"/>
                  <a:pt x="88" y="72"/>
                </a:cubicBezTo>
                <a:cubicBezTo>
                  <a:pt x="97" y="68"/>
                  <a:pt x="103" y="59"/>
                  <a:pt x="105" y="49"/>
                </a:cubicBezTo>
                <a:cubicBezTo>
                  <a:pt x="108" y="30"/>
                  <a:pt x="98" y="14"/>
                  <a:pt x="81" y="6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187" name="Freeform 1079"/>
          <p:cNvSpPr/>
          <p:nvPr/>
        </p:nvSpPr>
        <p:spPr bwMode="auto">
          <a:xfrm>
            <a:off x="6115990" y="1572902"/>
            <a:ext cx="145980" cy="102905"/>
          </a:xfrm>
          <a:custGeom>
            <a:avLst/>
            <a:gdLst>
              <a:gd name="T0" fmla="*/ 3 w 108"/>
              <a:gd name="T1" fmla="*/ 49 h 76"/>
              <a:gd name="T2" fmla="*/ 20 w 108"/>
              <a:gd name="T3" fmla="*/ 72 h 76"/>
              <a:gd name="T4" fmla="*/ 46 w 108"/>
              <a:gd name="T5" fmla="*/ 70 h 76"/>
              <a:gd name="T6" fmla="*/ 54 w 108"/>
              <a:gd name="T7" fmla="*/ 46 h 76"/>
              <a:gd name="T8" fmla="*/ 43 w 108"/>
              <a:gd name="T9" fmla="*/ 37 h 76"/>
              <a:gd name="T10" fmla="*/ 32 w 108"/>
              <a:gd name="T11" fmla="*/ 39 h 76"/>
              <a:gd name="T12" fmla="*/ 25 w 108"/>
              <a:gd name="T13" fmla="*/ 52 h 76"/>
              <a:gd name="T14" fmla="*/ 33 w 108"/>
              <a:gd name="T15" fmla="*/ 61 h 76"/>
              <a:gd name="T16" fmla="*/ 34 w 108"/>
              <a:gd name="T17" fmla="*/ 63 h 76"/>
              <a:gd name="T18" fmla="*/ 33 w 108"/>
              <a:gd name="T19" fmla="*/ 65 h 76"/>
              <a:gd name="T20" fmla="*/ 21 w 108"/>
              <a:gd name="T21" fmla="*/ 65 h 76"/>
              <a:gd name="T22" fmla="*/ 12 w 108"/>
              <a:gd name="T23" fmla="*/ 50 h 76"/>
              <a:gd name="T24" fmla="*/ 34 w 108"/>
              <a:gd name="T25" fmla="*/ 15 h 76"/>
              <a:gd name="T26" fmla="*/ 76 w 108"/>
              <a:gd name="T27" fmla="*/ 22 h 76"/>
              <a:gd name="T28" fmla="*/ 93 w 108"/>
              <a:gd name="T29" fmla="*/ 49 h 76"/>
              <a:gd name="T30" fmla="*/ 108 w 108"/>
              <a:gd name="T31" fmla="*/ 56 h 76"/>
              <a:gd name="T32" fmla="*/ 102 w 108"/>
              <a:gd name="T33" fmla="*/ 34 h 76"/>
              <a:gd name="T34" fmla="*/ 72 w 108"/>
              <a:gd name="T35" fmla="*/ 5 h 76"/>
              <a:gd name="T36" fmla="*/ 27 w 108"/>
              <a:gd name="T37" fmla="*/ 6 h 76"/>
              <a:gd name="T38" fmla="*/ 3 w 108"/>
              <a:gd name="T39" fmla="*/ 49 h 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108" h="76">
                <a:moveTo>
                  <a:pt x="3" y="49"/>
                </a:moveTo>
                <a:cubicBezTo>
                  <a:pt x="5" y="59"/>
                  <a:pt x="11" y="68"/>
                  <a:pt x="20" y="72"/>
                </a:cubicBezTo>
                <a:cubicBezTo>
                  <a:pt x="29" y="76"/>
                  <a:pt x="38" y="75"/>
                  <a:pt x="46" y="70"/>
                </a:cubicBezTo>
                <a:cubicBezTo>
                  <a:pt x="53" y="66"/>
                  <a:pt x="58" y="55"/>
                  <a:pt x="54" y="46"/>
                </a:cubicBezTo>
                <a:cubicBezTo>
                  <a:pt x="52" y="42"/>
                  <a:pt x="48" y="38"/>
                  <a:pt x="43" y="37"/>
                </a:cubicBezTo>
                <a:cubicBezTo>
                  <a:pt x="40" y="36"/>
                  <a:pt x="36" y="36"/>
                  <a:pt x="32" y="39"/>
                </a:cubicBezTo>
                <a:cubicBezTo>
                  <a:pt x="27" y="42"/>
                  <a:pt x="25" y="47"/>
                  <a:pt x="25" y="52"/>
                </a:cubicBezTo>
                <a:cubicBezTo>
                  <a:pt x="26" y="56"/>
                  <a:pt x="29" y="60"/>
                  <a:pt x="33" y="61"/>
                </a:cubicBezTo>
                <a:cubicBezTo>
                  <a:pt x="34" y="61"/>
                  <a:pt x="34" y="62"/>
                  <a:pt x="34" y="63"/>
                </a:cubicBezTo>
                <a:cubicBezTo>
                  <a:pt x="34" y="64"/>
                  <a:pt x="34" y="65"/>
                  <a:pt x="33" y="65"/>
                </a:cubicBezTo>
                <a:cubicBezTo>
                  <a:pt x="29" y="67"/>
                  <a:pt x="25" y="67"/>
                  <a:pt x="21" y="65"/>
                </a:cubicBezTo>
                <a:cubicBezTo>
                  <a:pt x="16" y="62"/>
                  <a:pt x="13" y="56"/>
                  <a:pt x="12" y="50"/>
                </a:cubicBezTo>
                <a:cubicBezTo>
                  <a:pt x="10" y="37"/>
                  <a:pt x="17" y="21"/>
                  <a:pt x="34" y="15"/>
                </a:cubicBezTo>
                <a:cubicBezTo>
                  <a:pt x="48" y="10"/>
                  <a:pt x="64" y="13"/>
                  <a:pt x="76" y="22"/>
                </a:cubicBezTo>
                <a:cubicBezTo>
                  <a:pt x="87" y="29"/>
                  <a:pt x="92" y="39"/>
                  <a:pt x="93" y="49"/>
                </a:cubicBezTo>
                <a:cubicBezTo>
                  <a:pt x="99" y="50"/>
                  <a:pt x="104" y="53"/>
                  <a:pt x="108" y="56"/>
                </a:cubicBezTo>
                <a:cubicBezTo>
                  <a:pt x="106" y="50"/>
                  <a:pt x="103" y="42"/>
                  <a:pt x="102" y="34"/>
                </a:cubicBezTo>
                <a:cubicBezTo>
                  <a:pt x="96" y="21"/>
                  <a:pt x="86" y="11"/>
                  <a:pt x="72" y="5"/>
                </a:cubicBezTo>
                <a:cubicBezTo>
                  <a:pt x="57" y="0"/>
                  <a:pt x="41" y="0"/>
                  <a:pt x="27" y="6"/>
                </a:cubicBezTo>
                <a:cubicBezTo>
                  <a:pt x="10" y="14"/>
                  <a:pt x="0" y="30"/>
                  <a:pt x="3" y="49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188" name="Freeform 1080"/>
          <p:cNvSpPr/>
          <p:nvPr/>
        </p:nvSpPr>
        <p:spPr bwMode="auto">
          <a:xfrm>
            <a:off x="5859927" y="1673414"/>
            <a:ext cx="118858" cy="102905"/>
          </a:xfrm>
          <a:custGeom>
            <a:avLst/>
            <a:gdLst>
              <a:gd name="T0" fmla="*/ 53 w 88"/>
              <a:gd name="T1" fmla="*/ 3 h 76"/>
              <a:gd name="T2" fmla="*/ 13 w 88"/>
              <a:gd name="T3" fmla="*/ 16 h 76"/>
              <a:gd name="T4" fmla="*/ 4 w 88"/>
              <a:gd name="T5" fmla="*/ 59 h 76"/>
              <a:gd name="T6" fmla="*/ 16 w 88"/>
              <a:gd name="T7" fmla="*/ 63 h 76"/>
              <a:gd name="T8" fmla="*/ 14 w 88"/>
              <a:gd name="T9" fmla="*/ 51 h 76"/>
              <a:gd name="T10" fmla="*/ 25 w 88"/>
              <a:gd name="T11" fmla="*/ 23 h 76"/>
              <a:gd name="T12" fmla="*/ 64 w 88"/>
              <a:gd name="T13" fmla="*/ 25 h 76"/>
              <a:gd name="T14" fmla="*/ 66 w 88"/>
              <a:gd name="T15" fmla="*/ 59 h 76"/>
              <a:gd name="T16" fmla="*/ 63 w 88"/>
              <a:gd name="T17" fmla="*/ 59 h 76"/>
              <a:gd name="T18" fmla="*/ 62 w 88"/>
              <a:gd name="T19" fmla="*/ 57 h 76"/>
              <a:gd name="T20" fmla="*/ 57 w 88"/>
              <a:gd name="T21" fmla="*/ 40 h 76"/>
              <a:gd name="T22" fmla="*/ 40 w 88"/>
              <a:gd name="T23" fmla="*/ 46 h 76"/>
              <a:gd name="T24" fmla="*/ 42 w 88"/>
              <a:gd name="T25" fmla="*/ 66 h 76"/>
              <a:gd name="T26" fmla="*/ 65 w 88"/>
              <a:gd name="T27" fmla="*/ 72 h 76"/>
              <a:gd name="T28" fmla="*/ 86 w 88"/>
              <a:gd name="T29" fmla="*/ 38 h 76"/>
              <a:gd name="T30" fmla="*/ 53 w 88"/>
              <a:gd name="T31" fmla="*/ 3 h 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88" h="76">
                <a:moveTo>
                  <a:pt x="53" y="3"/>
                </a:moveTo>
                <a:cubicBezTo>
                  <a:pt x="37" y="0"/>
                  <a:pt x="23" y="5"/>
                  <a:pt x="13" y="16"/>
                </a:cubicBezTo>
                <a:cubicBezTo>
                  <a:pt x="3" y="28"/>
                  <a:pt x="0" y="44"/>
                  <a:pt x="4" y="59"/>
                </a:cubicBezTo>
                <a:cubicBezTo>
                  <a:pt x="8" y="60"/>
                  <a:pt x="13" y="61"/>
                  <a:pt x="16" y="63"/>
                </a:cubicBezTo>
                <a:cubicBezTo>
                  <a:pt x="15" y="59"/>
                  <a:pt x="14" y="55"/>
                  <a:pt x="14" y="51"/>
                </a:cubicBezTo>
                <a:cubicBezTo>
                  <a:pt x="14" y="40"/>
                  <a:pt x="18" y="30"/>
                  <a:pt x="25" y="23"/>
                </a:cubicBezTo>
                <a:cubicBezTo>
                  <a:pt x="38" y="11"/>
                  <a:pt x="55" y="15"/>
                  <a:pt x="64" y="25"/>
                </a:cubicBezTo>
                <a:cubicBezTo>
                  <a:pt x="73" y="34"/>
                  <a:pt x="77" y="48"/>
                  <a:pt x="66" y="59"/>
                </a:cubicBezTo>
                <a:cubicBezTo>
                  <a:pt x="65" y="60"/>
                  <a:pt x="64" y="60"/>
                  <a:pt x="63" y="59"/>
                </a:cubicBezTo>
                <a:cubicBezTo>
                  <a:pt x="62" y="59"/>
                  <a:pt x="62" y="58"/>
                  <a:pt x="62" y="57"/>
                </a:cubicBezTo>
                <a:cubicBezTo>
                  <a:pt x="65" y="49"/>
                  <a:pt x="63" y="43"/>
                  <a:pt x="57" y="40"/>
                </a:cubicBezTo>
                <a:cubicBezTo>
                  <a:pt x="51" y="38"/>
                  <a:pt x="44" y="39"/>
                  <a:pt x="40" y="46"/>
                </a:cubicBezTo>
                <a:cubicBezTo>
                  <a:pt x="35" y="53"/>
                  <a:pt x="38" y="61"/>
                  <a:pt x="42" y="66"/>
                </a:cubicBezTo>
                <a:cubicBezTo>
                  <a:pt x="47" y="72"/>
                  <a:pt x="56" y="76"/>
                  <a:pt x="65" y="72"/>
                </a:cubicBezTo>
                <a:cubicBezTo>
                  <a:pt x="80" y="66"/>
                  <a:pt x="88" y="53"/>
                  <a:pt x="86" y="38"/>
                </a:cubicBezTo>
                <a:cubicBezTo>
                  <a:pt x="85" y="24"/>
                  <a:pt x="74" y="6"/>
                  <a:pt x="53" y="3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189" name="Freeform 1081"/>
          <p:cNvSpPr/>
          <p:nvPr/>
        </p:nvSpPr>
        <p:spPr bwMode="auto">
          <a:xfrm>
            <a:off x="6569881" y="1673414"/>
            <a:ext cx="119655" cy="102905"/>
          </a:xfrm>
          <a:custGeom>
            <a:avLst/>
            <a:gdLst>
              <a:gd name="T0" fmla="*/ 35 w 88"/>
              <a:gd name="T1" fmla="*/ 3 h 76"/>
              <a:gd name="T2" fmla="*/ 2 w 88"/>
              <a:gd name="T3" fmla="*/ 38 h 76"/>
              <a:gd name="T4" fmla="*/ 23 w 88"/>
              <a:gd name="T5" fmla="*/ 72 h 76"/>
              <a:gd name="T6" fmla="*/ 46 w 88"/>
              <a:gd name="T7" fmla="*/ 66 h 76"/>
              <a:gd name="T8" fmla="*/ 48 w 88"/>
              <a:gd name="T9" fmla="*/ 46 h 76"/>
              <a:gd name="T10" fmla="*/ 31 w 88"/>
              <a:gd name="T11" fmla="*/ 40 h 76"/>
              <a:gd name="T12" fmla="*/ 26 w 88"/>
              <a:gd name="T13" fmla="*/ 57 h 76"/>
              <a:gd name="T14" fmla="*/ 25 w 88"/>
              <a:gd name="T15" fmla="*/ 59 h 76"/>
              <a:gd name="T16" fmla="*/ 22 w 88"/>
              <a:gd name="T17" fmla="*/ 59 h 76"/>
              <a:gd name="T18" fmla="*/ 24 w 88"/>
              <a:gd name="T19" fmla="*/ 25 h 76"/>
              <a:gd name="T20" fmla="*/ 63 w 88"/>
              <a:gd name="T21" fmla="*/ 23 h 76"/>
              <a:gd name="T22" fmla="*/ 74 w 88"/>
              <a:gd name="T23" fmla="*/ 51 h 76"/>
              <a:gd name="T24" fmla="*/ 72 w 88"/>
              <a:gd name="T25" fmla="*/ 63 h 76"/>
              <a:gd name="T26" fmla="*/ 84 w 88"/>
              <a:gd name="T27" fmla="*/ 59 h 76"/>
              <a:gd name="T28" fmla="*/ 75 w 88"/>
              <a:gd name="T29" fmla="*/ 16 h 76"/>
              <a:gd name="T30" fmla="*/ 35 w 88"/>
              <a:gd name="T31" fmla="*/ 3 h 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88" h="76">
                <a:moveTo>
                  <a:pt x="35" y="3"/>
                </a:moveTo>
                <a:cubicBezTo>
                  <a:pt x="14" y="6"/>
                  <a:pt x="3" y="24"/>
                  <a:pt x="2" y="38"/>
                </a:cubicBezTo>
                <a:cubicBezTo>
                  <a:pt x="0" y="53"/>
                  <a:pt x="8" y="66"/>
                  <a:pt x="23" y="72"/>
                </a:cubicBezTo>
                <a:cubicBezTo>
                  <a:pt x="32" y="76"/>
                  <a:pt x="41" y="72"/>
                  <a:pt x="46" y="66"/>
                </a:cubicBezTo>
                <a:cubicBezTo>
                  <a:pt x="50" y="61"/>
                  <a:pt x="53" y="53"/>
                  <a:pt x="48" y="46"/>
                </a:cubicBezTo>
                <a:cubicBezTo>
                  <a:pt x="44" y="39"/>
                  <a:pt x="37" y="38"/>
                  <a:pt x="31" y="40"/>
                </a:cubicBezTo>
                <a:cubicBezTo>
                  <a:pt x="25" y="43"/>
                  <a:pt x="23" y="49"/>
                  <a:pt x="26" y="57"/>
                </a:cubicBezTo>
                <a:cubicBezTo>
                  <a:pt x="26" y="58"/>
                  <a:pt x="26" y="59"/>
                  <a:pt x="25" y="59"/>
                </a:cubicBezTo>
                <a:cubicBezTo>
                  <a:pt x="24" y="60"/>
                  <a:pt x="23" y="60"/>
                  <a:pt x="22" y="59"/>
                </a:cubicBezTo>
                <a:cubicBezTo>
                  <a:pt x="11" y="48"/>
                  <a:pt x="15" y="34"/>
                  <a:pt x="24" y="25"/>
                </a:cubicBezTo>
                <a:cubicBezTo>
                  <a:pt x="33" y="15"/>
                  <a:pt x="50" y="11"/>
                  <a:pt x="63" y="23"/>
                </a:cubicBezTo>
                <a:cubicBezTo>
                  <a:pt x="70" y="30"/>
                  <a:pt x="74" y="40"/>
                  <a:pt x="74" y="51"/>
                </a:cubicBezTo>
                <a:cubicBezTo>
                  <a:pt x="74" y="55"/>
                  <a:pt x="73" y="59"/>
                  <a:pt x="72" y="63"/>
                </a:cubicBezTo>
                <a:cubicBezTo>
                  <a:pt x="75" y="61"/>
                  <a:pt x="80" y="60"/>
                  <a:pt x="84" y="59"/>
                </a:cubicBezTo>
                <a:cubicBezTo>
                  <a:pt x="88" y="44"/>
                  <a:pt x="85" y="28"/>
                  <a:pt x="75" y="16"/>
                </a:cubicBezTo>
                <a:cubicBezTo>
                  <a:pt x="65" y="5"/>
                  <a:pt x="51" y="0"/>
                  <a:pt x="35" y="3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190" name="Freeform 1082"/>
          <p:cNvSpPr/>
          <p:nvPr/>
        </p:nvSpPr>
        <p:spPr bwMode="auto">
          <a:xfrm>
            <a:off x="6013884" y="1584070"/>
            <a:ext cx="117262" cy="153161"/>
          </a:xfrm>
          <a:custGeom>
            <a:avLst/>
            <a:gdLst>
              <a:gd name="T0" fmla="*/ 40 w 86"/>
              <a:gd name="T1" fmla="*/ 110 h 113"/>
              <a:gd name="T2" fmla="*/ 76 w 86"/>
              <a:gd name="T3" fmla="*/ 100 h 113"/>
              <a:gd name="T4" fmla="*/ 84 w 86"/>
              <a:gd name="T5" fmla="*/ 71 h 113"/>
              <a:gd name="T6" fmla="*/ 60 w 86"/>
              <a:gd name="T7" fmla="*/ 51 h 113"/>
              <a:gd name="T8" fmla="*/ 45 w 86"/>
              <a:gd name="T9" fmla="*/ 58 h 113"/>
              <a:gd name="T10" fmla="*/ 41 w 86"/>
              <a:gd name="T11" fmla="*/ 73 h 113"/>
              <a:gd name="T12" fmla="*/ 54 w 86"/>
              <a:gd name="T13" fmla="*/ 87 h 113"/>
              <a:gd name="T14" fmla="*/ 68 w 86"/>
              <a:gd name="T15" fmla="*/ 82 h 113"/>
              <a:gd name="T16" fmla="*/ 70 w 86"/>
              <a:gd name="T17" fmla="*/ 82 h 113"/>
              <a:gd name="T18" fmla="*/ 72 w 86"/>
              <a:gd name="T19" fmla="*/ 84 h 113"/>
              <a:gd name="T20" fmla="*/ 67 w 86"/>
              <a:gd name="T21" fmla="*/ 94 h 113"/>
              <a:gd name="T22" fmla="*/ 46 w 86"/>
              <a:gd name="T23" fmla="*/ 100 h 113"/>
              <a:gd name="T24" fmla="*/ 15 w 86"/>
              <a:gd name="T25" fmla="*/ 58 h 113"/>
              <a:gd name="T26" fmla="*/ 34 w 86"/>
              <a:gd name="T27" fmla="*/ 25 h 113"/>
              <a:gd name="T28" fmla="*/ 75 w 86"/>
              <a:gd name="T29" fmla="*/ 24 h 113"/>
              <a:gd name="T30" fmla="*/ 86 w 86"/>
              <a:gd name="T31" fmla="*/ 4 h 113"/>
              <a:gd name="T32" fmla="*/ 66 w 86"/>
              <a:gd name="T33" fmla="*/ 0 h 113"/>
              <a:gd name="T34" fmla="*/ 17 w 86"/>
              <a:gd name="T35" fmla="*/ 17 h 113"/>
              <a:gd name="T36" fmla="*/ 1 w 86"/>
              <a:gd name="T37" fmla="*/ 62 h 113"/>
              <a:gd name="T38" fmla="*/ 40 w 86"/>
              <a:gd name="T39" fmla="*/ 110 h 1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86" h="113">
                <a:moveTo>
                  <a:pt x="40" y="110"/>
                </a:moveTo>
                <a:cubicBezTo>
                  <a:pt x="54" y="113"/>
                  <a:pt x="67" y="109"/>
                  <a:pt x="76" y="100"/>
                </a:cubicBezTo>
                <a:cubicBezTo>
                  <a:pt x="83" y="92"/>
                  <a:pt x="86" y="82"/>
                  <a:pt x="84" y="71"/>
                </a:cubicBezTo>
                <a:cubicBezTo>
                  <a:pt x="82" y="61"/>
                  <a:pt x="72" y="51"/>
                  <a:pt x="60" y="51"/>
                </a:cubicBezTo>
                <a:cubicBezTo>
                  <a:pt x="54" y="51"/>
                  <a:pt x="48" y="54"/>
                  <a:pt x="45" y="58"/>
                </a:cubicBezTo>
                <a:cubicBezTo>
                  <a:pt x="42" y="62"/>
                  <a:pt x="40" y="68"/>
                  <a:pt x="41" y="73"/>
                </a:cubicBezTo>
                <a:cubicBezTo>
                  <a:pt x="43" y="80"/>
                  <a:pt x="47" y="85"/>
                  <a:pt x="54" y="87"/>
                </a:cubicBezTo>
                <a:cubicBezTo>
                  <a:pt x="59" y="88"/>
                  <a:pt x="65" y="86"/>
                  <a:pt x="68" y="82"/>
                </a:cubicBezTo>
                <a:cubicBezTo>
                  <a:pt x="68" y="82"/>
                  <a:pt x="69" y="81"/>
                  <a:pt x="70" y="82"/>
                </a:cubicBezTo>
                <a:cubicBezTo>
                  <a:pt x="71" y="82"/>
                  <a:pt x="72" y="83"/>
                  <a:pt x="72" y="84"/>
                </a:cubicBezTo>
                <a:cubicBezTo>
                  <a:pt x="72" y="88"/>
                  <a:pt x="70" y="91"/>
                  <a:pt x="67" y="94"/>
                </a:cubicBezTo>
                <a:cubicBezTo>
                  <a:pt x="63" y="99"/>
                  <a:pt x="55" y="100"/>
                  <a:pt x="46" y="100"/>
                </a:cubicBezTo>
                <a:cubicBezTo>
                  <a:pt x="30" y="98"/>
                  <a:pt x="14" y="81"/>
                  <a:pt x="15" y="58"/>
                </a:cubicBezTo>
                <a:cubicBezTo>
                  <a:pt x="15" y="43"/>
                  <a:pt x="22" y="31"/>
                  <a:pt x="34" y="25"/>
                </a:cubicBezTo>
                <a:cubicBezTo>
                  <a:pt x="46" y="18"/>
                  <a:pt x="61" y="18"/>
                  <a:pt x="75" y="24"/>
                </a:cubicBezTo>
                <a:cubicBezTo>
                  <a:pt x="77" y="16"/>
                  <a:pt x="80" y="9"/>
                  <a:pt x="86" y="4"/>
                </a:cubicBezTo>
                <a:cubicBezTo>
                  <a:pt x="80" y="3"/>
                  <a:pt x="73" y="2"/>
                  <a:pt x="66" y="0"/>
                </a:cubicBezTo>
                <a:cubicBezTo>
                  <a:pt x="46" y="0"/>
                  <a:pt x="29" y="5"/>
                  <a:pt x="17" y="17"/>
                </a:cubicBezTo>
                <a:cubicBezTo>
                  <a:pt x="6" y="28"/>
                  <a:pt x="0" y="44"/>
                  <a:pt x="1" y="62"/>
                </a:cubicBezTo>
                <a:cubicBezTo>
                  <a:pt x="1" y="82"/>
                  <a:pt x="15" y="106"/>
                  <a:pt x="40" y="110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191" name="Freeform 1083"/>
          <p:cNvSpPr/>
          <p:nvPr/>
        </p:nvSpPr>
        <p:spPr bwMode="auto">
          <a:xfrm>
            <a:off x="6418318" y="1584070"/>
            <a:ext cx="116465" cy="153161"/>
          </a:xfrm>
          <a:custGeom>
            <a:avLst/>
            <a:gdLst>
              <a:gd name="T0" fmla="*/ 69 w 86"/>
              <a:gd name="T1" fmla="*/ 17 h 113"/>
              <a:gd name="T2" fmla="*/ 20 w 86"/>
              <a:gd name="T3" fmla="*/ 0 h 113"/>
              <a:gd name="T4" fmla="*/ 0 w 86"/>
              <a:gd name="T5" fmla="*/ 4 h 113"/>
              <a:gd name="T6" fmla="*/ 11 w 86"/>
              <a:gd name="T7" fmla="*/ 24 h 113"/>
              <a:gd name="T8" fmla="*/ 52 w 86"/>
              <a:gd name="T9" fmla="*/ 25 h 113"/>
              <a:gd name="T10" fmla="*/ 71 w 86"/>
              <a:gd name="T11" fmla="*/ 58 h 113"/>
              <a:gd name="T12" fmla="*/ 40 w 86"/>
              <a:gd name="T13" fmla="*/ 100 h 113"/>
              <a:gd name="T14" fmla="*/ 19 w 86"/>
              <a:gd name="T15" fmla="*/ 94 h 113"/>
              <a:gd name="T16" fmla="*/ 14 w 86"/>
              <a:gd name="T17" fmla="*/ 84 h 113"/>
              <a:gd name="T18" fmla="*/ 16 w 86"/>
              <a:gd name="T19" fmla="*/ 82 h 113"/>
              <a:gd name="T20" fmla="*/ 18 w 86"/>
              <a:gd name="T21" fmla="*/ 82 h 113"/>
              <a:gd name="T22" fmla="*/ 32 w 86"/>
              <a:gd name="T23" fmla="*/ 87 h 113"/>
              <a:gd name="T24" fmla="*/ 45 w 86"/>
              <a:gd name="T25" fmla="*/ 73 h 113"/>
              <a:gd name="T26" fmla="*/ 41 w 86"/>
              <a:gd name="T27" fmla="*/ 58 h 113"/>
              <a:gd name="T28" fmla="*/ 26 w 86"/>
              <a:gd name="T29" fmla="*/ 51 h 113"/>
              <a:gd name="T30" fmla="*/ 2 w 86"/>
              <a:gd name="T31" fmla="*/ 71 h 113"/>
              <a:gd name="T32" fmla="*/ 10 w 86"/>
              <a:gd name="T33" fmla="*/ 100 h 113"/>
              <a:gd name="T34" fmla="*/ 11 w 86"/>
              <a:gd name="T35" fmla="*/ 100 h 113"/>
              <a:gd name="T36" fmla="*/ 46 w 86"/>
              <a:gd name="T37" fmla="*/ 110 h 113"/>
              <a:gd name="T38" fmla="*/ 85 w 86"/>
              <a:gd name="T39" fmla="*/ 62 h 113"/>
              <a:gd name="T40" fmla="*/ 69 w 86"/>
              <a:gd name="T41" fmla="*/ 17 h 113"/>
              <a:gd name="T42" fmla="*/ 69 w 86"/>
              <a:gd name="T43" fmla="*/ 17 h 1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86" h="113">
                <a:moveTo>
                  <a:pt x="69" y="17"/>
                </a:moveTo>
                <a:cubicBezTo>
                  <a:pt x="57" y="5"/>
                  <a:pt x="40" y="0"/>
                  <a:pt x="20" y="0"/>
                </a:cubicBezTo>
                <a:cubicBezTo>
                  <a:pt x="13" y="2"/>
                  <a:pt x="6" y="3"/>
                  <a:pt x="0" y="4"/>
                </a:cubicBezTo>
                <a:cubicBezTo>
                  <a:pt x="6" y="9"/>
                  <a:pt x="10" y="16"/>
                  <a:pt x="11" y="24"/>
                </a:cubicBezTo>
                <a:cubicBezTo>
                  <a:pt x="25" y="18"/>
                  <a:pt x="40" y="18"/>
                  <a:pt x="52" y="25"/>
                </a:cubicBezTo>
                <a:cubicBezTo>
                  <a:pt x="64" y="31"/>
                  <a:pt x="71" y="43"/>
                  <a:pt x="71" y="58"/>
                </a:cubicBezTo>
                <a:cubicBezTo>
                  <a:pt x="72" y="81"/>
                  <a:pt x="56" y="98"/>
                  <a:pt x="40" y="100"/>
                </a:cubicBezTo>
                <a:cubicBezTo>
                  <a:pt x="31" y="100"/>
                  <a:pt x="23" y="99"/>
                  <a:pt x="19" y="94"/>
                </a:cubicBezTo>
                <a:cubicBezTo>
                  <a:pt x="16" y="91"/>
                  <a:pt x="14" y="88"/>
                  <a:pt x="14" y="84"/>
                </a:cubicBezTo>
                <a:cubicBezTo>
                  <a:pt x="14" y="83"/>
                  <a:pt x="15" y="82"/>
                  <a:pt x="16" y="82"/>
                </a:cubicBezTo>
                <a:cubicBezTo>
                  <a:pt x="17" y="81"/>
                  <a:pt x="18" y="82"/>
                  <a:pt x="18" y="82"/>
                </a:cubicBezTo>
                <a:cubicBezTo>
                  <a:pt x="21" y="86"/>
                  <a:pt x="27" y="88"/>
                  <a:pt x="32" y="87"/>
                </a:cubicBezTo>
                <a:cubicBezTo>
                  <a:pt x="39" y="85"/>
                  <a:pt x="43" y="80"/>
                  <a:pt x="45" y="73"/>
                </a:cubicBezTo>
                <a:cubicBezTo>
                  <a:pt x="46" y="68"/>
                  <a:pt x="44" y="62"/>
                  <a:pt x="41" y="58"/>
                </a:cubicBezTo>
                <a:cubicBezTo>
                  <a:pt x="38" y="54"/>
                  <a:pt x="32" y="51"/>
                  <a:pt x="26" y="51"/>
                </a:cubicBezTo>
                <a:cubicBezTo>
                  <a:pt x="14" y="51"/>
                  <a:pt x="4" y="61"/>
                  <a:pt x="2" y="71"/>
                </a:cubicBezTo>
                <a:cubicBezTo>
                  <a:pt x="0" y="82"/>
                  <a:pt x="3" y="92"/>
                  <a:pt x="10" y="100"/>
                </a:cubicBezTo>
                <a:cubicBezTo>
                  <a:pt x="10" y="100"/>
                  <a:pt x="11" y="100"/>
                  <a:pt x="11" y="100"/>
                </a:cubicBezTo>
                <a:cubicBezTo>
                  <a:pt x="19" y="109"/>
                  <a:pt x="32" y="113"/>
                  <a:pt x="46" y="110"/>
                </a:cubicBezTo>
                <a:cubicBezTo>
                  <a:pt x="71" y="106"/>
                  <a:pt x="85" y="82"/>
                  <a:pt x="85" y="62"/>
                </a:cubicBezTo>
                <a:cubicBezTo>
                  <a:pt x="86" y="44"/>
                  <a:pt x="80" y="28"/>
                  <a:pt x="69" y="17"/>
                </a:cubicBezTo>
                <a:cubicBezTo>
                  <a:pt x="69" y="17"/>
                  <a:pt x="69" y="17"/>
                  <a:pt x="69" y="17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192" name="Freeform 1087"/>
          <p:cNvSpPr/>
          <p:nvPr/>
        </p:nvSpPr>
        <p:spPr bwMode="auto">
          <a:xfrm>
            <a:off x="6723040" y="1626349"/>
            <a:ext cx="63018" cy="63019"/>
          </a:xfrm>
          <a:custGeom>
            <a:avLst/>
            <a:gdLst>
              <a:gd name="T0" fmla="*/ 16 w 46"/>
              <a:gd name="T1" fmla="*/ 47 h 47"/>
              <a:gd name="T2" fmla="*/ 37 w 46"/>
              <a:gd name="T3" fmla="*/ 38 h 47"/>
              <a:gd name="T4" fmla="*/ 41 w 46"/>
              <a:gd name="T5" fmla="*/ 37 h 47"/>
              <a:gd name="T6" fmla="*/ 39 w 46"/>
              <a:gd name="T7" fmla="*/ 17 h 47"/>
              <a:gd name="T8" fmla="*/ 33 w 46"/>
              <a:gd name="T9" fmla="*/ 0 h 47"/>
              <a:gd name="T10" fmla="*/ 17 w 46"/>
              <a:gd name="T11" fmla="*/ 8 h 47"/>
              <a:gd name="T12" fmla="*/ 0 w 46"/>
              <a:gd name="T13" fmla="*/ 20 h 47"/>
              <a:gd name="T14" fmla="*/ 3 w 46"/>
              <a:gd name="T15" fmla="*/ 24 h 47"/>
              <a:gd name="T16" fmla="*/ 11 w 46"/>
              <a:gd name="T17" fmla="*/ 45 h 47"/>
              <a:gd name="T18" fmla="*/ 12 w 46"/>
              <a:gd name="T19" fmla="*/ 44 h 47"/>
              <a:gd name="T20" fmla="*/ 13 w 46"/>
              <a:gd name="T21" fmla="*/ 43 h 47"/>
              <a:gd name="T22" fmla="*/ 15 w 46"/>
              <a:gd name="T23" fmla="*/ 43 h 47"/>
              <a:gd name="T24" fmla="*/ 16 w 46"/>
              <a:gd name="T25" fmla="*/ 45 h 47"/>
              <a:gd name="T26" fmla="*/ 16 w 46"/>
              <a:gd name="T27" fmla="*/ 47 h 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46" h="47">
                <a:moveTo>
                  <a:pt x="16" y="47"/>
                </a:moveTo>
                <a:cubicBezTo>
                  <a:pt x="22" y="40"/>
                  <a:pt x="30" y="39"/>
                  <a:pt x="37" y="38"/>
                </a:cubicBezTo>
                <a:cubicBezTo>
                  <a:pt x="38" y="38"/>
                  <a:pt x="40" y="38"/>
                  <a:pt x="41" y="37"/>
                </a:cubicBezTo>
                <a:cubicBezTo>
                  <a:pt x="46" y="28"/>
                  <a:pt x="42" y="23"/>
                  <a:pt x="39" y="17"/>
                </a:cubicBezTo>
                <a:cubicBezTo>
                  <a:pt x="36" y="12"/>
                  <a:pt x="33" y="7"/>
                  <a:pt x="33" y="0"/>
                </a:cubicBezTo>
                <a:cubicBezTo>
                  <a:pt x="28" y="5"/>
                  <a:pt x="22" y="6"/>
                  <a:pt x="17" y="8"/>
                </a:cubicBezTo>
                <a:cubicBezTo>
                  <a:pt x="9" y="9"/>
                  <a:pt x="4" y="11"/>
                  <a:pt x="0" y="20"/>
                </a:cubicBezTo>
                <a:cubicBezTo>
                  <a:pt x="1" y="22"/>
                  <a:pt x="2" y="23"/>
                  <a:pt x="3" y="24"/>
                </a:cubicBezTo>
                <a:cubicBezTo>
                  <a:pt x="7" y="30"/>
                  <a:pt x="12" y="36"/>
                  <a:pt x="11" y="45"/>
                </a:cubicBezTo>
                <a:cubicBezTo>
                  <a:pt x="12" y="45"/>
                  <a:pt x="12" y="44"/>
                  <a:pt x="12" y="44"/>
                </a:cubicBezTo>
                <a:cubicBezTo>
                  <a:pt x="12" y="43"/>
                  <a:pt x="12" y="43"/>
                  <a:pt x="13" y="43"/>
                </a:cubicBezTo>
                <a:cubicBezTo>
                  <a:pt x="13" y="42"/>
                  <a:pt x="14" y="42"/>
                  <a:pt x="15" y="43"/>
                </a:cubicBezTo>
                <a:cubicBezTo>
                  <a:pt x="16" y="43"/>
                  <a:pt x="17" y="44"/>
                  <a:pt x="16" y="45"/>
                </a:cubicBezTo>
                <a:cubicBezTo>
                  <a:pt x="16" y="46"/>
                  <a:pt x="16" y="46"/>
                  <a:pt x="16" y="47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193" name="Freeform 1088"/>
          <p:cNvSpPr/>
          <p:nvPr/>
        </p:nvSpPr>
        <p:spPr bwMode="auto">
          <a:xfrm>
            <a:off x="6689537" y="1702133"/>
            <a:ext cx="64614" cy="68604"/>
          </a:xfrm>
          <a:custGeom>
            <a:avLst/>
            <a:gdLst>
              <a:gd name="T0" fmla="*/ 17 w 48"/>
              <a:gd name="T1" fmla="*/ 41 h 51"/>
              <a:gd name="T2" fmla="*/ 32 w 48"/>
              <a:gd name="T3" fmla="*/ 51 h 51"/>
              <a:gd name="T4" fmla="*/ 43 w 48"/>
              <a:gd name="T5" fmla="*/ 38 h 51"/>
              <a:gd name="T6" fmla="*/ 40 w 48"/>
              <a:gd name="T7" fmla="*/ 16 h 51"/>
              <a:gd name="T8" fmla="*/ 34 w 48"/>
              <a:gd name="T9" fmla="*/ 0 h 51"/>
              <a:gd name="T10" fmla="*/ 19 w 48"/>
              <a:gd name="T11" fmla="*/ 7 h 51"/>
              <a:gd name="T12" fmla="*/ 2 w 48"/>
              <a:gd name="T13" fmla="*/ 21 h 51"/>
              <a:gd name="T14" fmla="*/ 0 w 48"/>
              <a:gd name="T15" fmla="*/ 38 h 51"/>
              <a:gd name="T16" fmla="*/ 17 w 48"/>
              <a:gd name="T17" fmla="*/ 41 h 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8" h="51">
                <a:moveTo>
                  <a:pt x="17" y="41"/>
                </a:moveTo>
                <a:cubicBezTo>
                  <a:pt x="22" y="43"/>
                  <a:pt x="28" y="47"/>
                  <a:pt x="32" y="51"/>
                </a:cubicBezTo>
                <a:cubicBezTo>
                  <a:pt x="35" y="46"/>
                  <a:pt x="38" y="41"/>
                  <a:pt x="43" y="38"/>
                </a:cubicBezTo>
                <a:cubicBezTo>
                  <a:pt x="48" y="28"/>
                  <a:pt x="45" y="23"/>
                  <a:pt x="40" y="16"/>
                </a:cubicBezTo>
                <a:cubicBezTo>
                  <a:pt x="38" y="12"/>
                  <a:pt x="35" y="7"/>
                  <a:pt x="34" y="0"/>
                </a:cubicBezTo>
                <a:cubicBezTo>
                  <a:pt x="30" y="5"/>
                  <a:pt x="24" y="6"/>
                  <a:pt x="19" y="7"/>
                </a:cubicBezTo>
                <a:cubicBezTo>
                  <a:pt x="11" y="9"/>
                  <a:pt x="5" y="10"/>
                  <a:pt x="2" y="21"/>
                </a:cubicBezTo>
                <a:cubicBezTo>
                  <a:pt x="2" y="27"/>
                  <a:pt x="2" y="32"/>
                  <a:pt x="0" y="38"/>
                </a:cubicBezTo>
                <a:cubicBezTo>
                  <a:pt x="6" y="38"/>
                  <a:pt x="12" y="39"/>
                  <a:pt x="17" y="41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194" name="Freeform 1095"/>
          <p:cNvSpPr/>
          <p:nvPr/>
        </p:nvSpPr>
        <p:spPr bwMode="auto">
          <a:xfrm>
            <a:off x="6597003" y="2023611"/>
            <a:ext cx="57435" cy="52649"/>
          </a:xfrm>
          <a:custGeom>
            <a:avLst/>
            <a:gdLst>
              <a:gd name="T0" fmla="*/ 42 w 42"/>
              <a:gd name="T1" fmla="*/ 6 h 39"/>
              <a:gd name="T2" fmla="*/ 41 w 42"/>
              <a:gd name="T3" fmla="*/ 2 h 39"/>
              <a:gd name="T4" fmla="*/ 41 w 42"/>
              <a:gd name="T5" fmla="*/ 2 h 39"/>
              <a:gd name="T6" fmla="*/ 36 w 42"/>
              <a:gd name="T7" fmla="*/ 0 h 39"/>
              <a:gd name="T8" fmla="*/ 0 w 42"/>
              <a:gd name="T9" fmla="*/ 39 h 39"/>
              <a:gd name="T10" fmla="*/ 42 w 42"/>
              <a:gd name="T11" fmla="*/ 6 h 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42" h="39">
                <a:moveTo>
                  <a:pt x="42" y="6"/>
                </a:moveTo>
                <a:cubicBezTo>
                  <a:pt x="42" y="4"/>
                  <a:pt x="42" y="3"/>
                  <a:pt x="41" y="2"/>
                </a:cubicBezTo>
                <a:cubicBezTo>
                  <a:pt x="41" y="2"/>
                  <a:pt x="41" y="2"/>
                  <a:pt x="41" y="2"/>
                </a:cubicBezTo>
                <a:cubicBezTo>
                  <a:pt x="39" y="0"/>
                  <a:pt x="38" y="0"/>
                  <a:pt x="36" y="0"/>
                </a:cubicBezTo>
                <a:cubicBezTo>
                  <a:pt x="26" y="1"/>
                  <a:pt x="10" y="24"/>
                  <a:pt x="0" y="39"/>
                </a:cubicBezTo>
                <a:cubicBezTo>
                  <a:pt x="15" y="31"/>
                  <a:pt x="40" y="16"/>
                  <a:pt x="42" y="6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195" name="Freeform 1096"/>
          <p:cNvSpPr/>
          <p:nvPr/>
        </p:nvSpPr>
        <p:spPr bwMode="auto">
          <a:xfrm>
            <a:off x="6573072" y="1992500"/>
            <a:ext cx="51053" cy="104501"/>
          </a:xfrm>
          <a:custGeom>
            <a:avLst/>
            <a:gdLst>
              <a:gd name="T0" fmla="*/ 35 w 38"/>
              <a:gd name="T1" fmla="*/ 5 h 77"/>
              <a:gd name="T2" fmla="*/ 33 w 38"/>
              <a:gd name="T3" fmla="*/ 2 h 77"/>
              <a:gd name="T4" fmla="*/ 31 w 38"/>
              <a:gd name="T5" fmla="*/ 1 h 77"/>
              <a:gd name="T6" fmla="*/ 27 w 38"/>
              <a:gd name="T7" fmla="*/ 1 h 77"/>
              <a:gd name="T8" fmla="*/ 0 w 38"/>
              <a:gd name="T9" fmla="*/ 77 h 77"/>
              <a:gd name="T10" fmla="*/ 35 w 38"/>
              <a:gd name="T11" fmla="*/ 5 h 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38" h="77">
                <a:moveTo>
                  <a:pt x="35" y="5"/>
                </a:moveTo>
                <a:cubicBezTo>
                  <a:pt x="34" y="3"/>
                  <a:pt x="34" y="3"/>
                  <a:pt x="33" y="2"/>
                </a:cubicBezTo>
                <a:cubicBezTo>
                  <a:pt x="33" y="2"/>
                  <a:pt x="32" y="1"/>
                  <a:pt x="31" y="1"/>
                </a:cubicBezTo>
                <a:cubicBezTo>
                  <a:pt x="30" y="0"/>
                  <a:pt x="28" y="0"/>
                  <a:pt x="27" y="1"/>
                </a:cubicBezTo>
                <a:cubicBezTo>
                  <a:pt x="14" y="8"/>
                  <a:pt x="4" y="54"/>
                  <a:pt x="0" y="77"/>
                </a:cubicBezTo>
                <a:cubicBezTo>
                  <a:pt x="13" y="58"/>
                  <a:pt x="38" y="18"/>
                  <a:pt x="35" y="5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196" name="Freeform 1097"/>
          <p:cNvSpPr/>
          <p:nvPr/>
        </p:nvSpPr>
        <p:spPr bwMode="auto">
          <a:xfrm>
            <a:off x="6552332" y="1989309"/>
            <a:ext cx="28717" cy="74985"/>
          </a:xfrm>
          <a:custGeom>
            <a:avLst/>
            <a:gdLst>
              <a:gd name="T0" fmla="*/ 10 w 21"/>
              <a:gd name="T1" fmla="*/ 0 h 55"/>
              <a:gd name="T2" fmla="*/ 6 w 21"/>
              <a:gd name="T3" fmla="*/ 3 h 55"/>
              <a:gd name="T4" fmla="*/ 13 w 21"/>
              <a:gd name="T5" fmla="*/ 55 h 55"/>
              <a:gd name="T6" fmla="*/ 14 w 21"/>
              <a:gd name="T7" fmla="*/ 2 h 55"/>
              <a:gd name="T8" fmla="*/ 10 w 21"/>
              <a:gd name="T9" fmla="*/ 0 h 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1" h="55">
                <a:moveTo>
                  <a:pt x="10" y="0"/>
                </a:moveTo>
                <a:cubicBezTo>
                  <a:pt x="8" y="0"/>
                  <a:pt x="7" y="1"/>
                  <a:pt x="6" y="3"/>
                </a:cubicBezTo>
                <a:cubicBezTo>
                  <a:pt x="0" y="11"/>
                  <a:pt x="8" y="39"/>
                  <a:pt x="13" y="55"/>
                </a:cubicBezTo>
                <a:cubicBezTo>
                  <a:pt x="16" y="38"/>
                  <a:pt x="21" y="9"/>
                  <a:pt x="14" y="2"/>
                </a:cubicBezTo>
                <a:cubicBezTo>
                  <a:pt x="13" y="1"/>
                  <a:pt x="12" y="0"/>
                  <a:pt x="10" y="0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197" name="Freeform 1098"/>
          <p:cNvSpPr/>
          <p:nvPr/>
        </p:nvSpPr>
        <p:spPr bwMode="auto">
          <a:xfrm>
            <a:off x="6253195" y="1589654"/>
            <a:ext cx="43076" cy="72592"/>
          </a:xfrm>
          <a:custGeom>
            <a:avLst/>
            <a:gdLst>
              <a:gd name="T0" fmla="*/ 25 w 32"/>
              <a:gd name="T1" fmla="*/ 4 h 54"/>
              <a:gd name="T2" fmla="*/ 16 w 32"/>
              <a:gd name="T3" fmla="*/ 0 h 54"/>
              <a:gd name="T4" fmla="*/ 7 w 32"/>
              <a:gd name="T5" fmla="*/ 4 h 54"/>
              <a:gd name="T6" fmla="*/ 16 w 32"/>
              <a:gd name="T7" fmla="*/ 54 h 54"/>
              <a:gd name="T8" fmla="*/ 25 w 32"/>
              <a:gd name="T9" fmla="*/ 4 h 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2" h="54">
                <a:moveTo>
                  <a:pt x="25" y="4"/>
                </a:moveTo>
                <a:cubicBezTo>
                  <a:pt x="23" y="1"/>
                  <a:pt x="20" y="0"/>
                  <a:pt x="16" y="0"/>
                </a:cubicBezTo>
                <a:cubicBezTo>
                  <a:pt x="12" y="0"/>
                  <a:pt x="9" y="1"/>
                  <a:pt x="7" y="4"/>
                </a:cubicBezTo>
                <a:cubicBezTo>
                  <a:pt x="0" y="15"/>
                  <a:pt x="10" y="42"/>
                  <a:pt x="16" y="54"/>
                </a:cubicBezTo>
                <a:cubicBezTo>
                  <a:pt x="22" y="42"/>
                  <a:pt x="32" y="15"/>
                  <a:pt x="25" y="4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198" name="Freeform 1117"/>
          <p:cNvSpPr/>
          <p:nvPr/>
        </p:nvSpPr>
        <p:spPr bwMode="auto">
          <a:xfrm>
            <a:off x="5763407" y="1756376"/>
            <a:ext cx="286375" cy="257662"/>
          </a:xfrm>
          <a:custGeom>
            <a:avLst/>
            <a:gdLst>
              <a:gd name="T0" fmla="*/ 20 w 211"/>
              <a:gd name="T1" fmla="*/ 81 h 190"/>
              <a:gd name="T2" fmla="*/ 20 w 211"/>
              <a:gd name="T3" fmla="*/ 83 h 190"/>
              <a:gd name="T4" fmla="*/ 19 w 211"/>
              <a:gd name="T5" fmla="*/ 85 h 190"/>
              <a:gd name="T6" fmla="*/ 4 w 211"/>
              <a:gd name="T7" fmla="*/ 102 h 190"/>
              <a:gd name="T8" fmla="*/ 10 w 211"/>
              <a:gd name="T9" fmla="*/ 126 h 190"/>
              <a:gd name="T10" fmla="*/ 10 w 211"/>
              <a:gd name="T11" fmla="*/ 129 h 190"/>
              <a:gd name="T12" fmla="*/ 2 w 211"/>
              <a:gd name="T13" fmla="*/ 158 h 190"/>
              <a:gd name="T14" fmla="*/ 25 w 211"/>
              <a:gd name="T15" fmla="*/ 190 h 190"/>
              <a:gd name="T16" fmla="*/ 32 w 211"/>
              <a:gd name="T17" fmla="*/ 183 h 190"/>
              <a:gd name="T18" fmla="*/ 16 w 211"/>
              <a:gd name="T19" fmla="*/ 153 h 190"/>
              <a:gd name="T20" fmla="*/ 26 w 211"/>
              <a:gd name="T21" fmla="*/ 128 h 190"/>
              <a:gd name="T22" fmla="*/ 19 w 211"/>
              <a:gd name="T23" fmla="*/ 107 h 190"/>
              <a:gd name="T24" fmla="*/ 33 w 211"/>
              <a:gd name="T25" fmla="*/ 90 h 190"/>
              <a:gd name="T26" fmla="*/ 29 w 211"/>
              <a:gd name="T27" fmla="*/ 71 h 190"/>
              <a:gd name="T28" fmla="*/ 45 w 211"/>
              <a:gd name="T29" fmla="*/ 55 h 190"/>
              <a:gd name="T30" fmla="*/ 45 w 211"/>
              <a:gd name="T31" fmla="*/ 32 h 190"/>
              <a:gd name="T32" fmla="*/ 60 w 211"/>
              <a:gd name="T33" fmla="*/ 16 h 190"/>
              <a:gd name="T34" fmla="*/ 81 w 211"/>
              <a:gd name="T35" fmla="*/ 17 h 190"/>
              <a:gd name="T36" fmla="*/ 97 w 211"/>
              <a:gd name="T37" fmla="*/ 33 h 190"/>
              <a:gd name="T38" fmla="*/ 120 w 211"/>
              <a:gd name="T39" fmla="*/ 33 h 190"/>
              <a:gd name="T40" fmla="*/ 131 w 211"/>
              <a:gd name="T41" fmla="*/ 49 h 190"/>
              <a:gd name="T42" fmla="*/ 153 w 211"/>
              <a:gd name="T43" fmla="*/ 52 h 190"/>
              <a:gd name="T44" fmla="*/ 163 w 211"/>
              <a:gd name="T45" fmla="*/ 72 h 190"/>
              <a:gd name="T46" fmla="*/ 187 w 211"/>
              <a:gd name="T47" fmla="*/ 81 h 190"/>
              <a:gd name="T48" fmla="*/ 197 w 211"/>
              <a:gd name="T49" fmla="*/ 114 h 190"/>
              <a:gd name="T50" fmla="*/ 207 w 211"/>
              <a:gd name="T51" fmla="*/ 115 h 190"/>
              <a:gd name="T52" fmla="*/ 201 w 211"/>
              <a:gd name="T53" fmla="*/ 75 h 190"/>
              <a:gd name="T54" fmla="*/ 175 w 211"/>
              <a:gd name="T55" fmla="*/ 61 h 190"/>
              <a:gd name="T56" fmla="*/ 175 w 211"/>
              <a:gd name="T57" fmla="*/ 61 h 190"/>
              <a:gd name="T58" fmla="*/ 172 w 211"/>
              <a:gd name="T59" fmla="*/ 59 h 190"/>
              <a:gd name="T60" fmla="*/ 160 w 211"/>
              <a:gd name="T61" fmla="*/ 38 h 190"/>
              <a:gd name="T62" fmla="*/ 137 w 211"/>
              <a:gd name="T63" fmla="*/ 36 h 190"/>
              <a:gd name="T64" fmla="*/ 135 w 211"/>
              <a:gd name="T65" fmla="*/ 35 h 190"/>
              <a:gd name="T66" fmla="*/ 134 w 211"/>
              <a:gd name="T67" fmla="*/ 34 h 190"/>
              <a:gd name="T68" fmla="*/ 122 w 211"/>
              <a:gd name="T69" fmla="*/ 17 h 190"/>
              <a:gd name="T70" fmla="*/ 98 w 211"/>
              <a:gd name="T71" fmla="*/ 18 h 190"/>
              <a:gd name="T72" fmla="*/ 96 w 211"/>
              <a:gd name="T73" fmla="*/ 18 h 190"/>
              <a:gd name="T74" fmla="*/ 95 w 211"/>
              <a:gd name="T75" fmla="*/ 17 h 190"/>
              <a:gd name="T76" fmla="*/ 55 w 211"/>
              <a:gd name="T77" fmla="*/ 5 h 190"/>
              <a:gd name="T78" fmla="*/ 35 w 211"/>
              <a:gd name="T79" fmla="*/ 41 h 190"/>
              <a:gd name="T80" fmla="*/ 35 w 211"/>
              <a:gd name="T81" fmla="*/ 43 h 190"/>
              <a:gd name="T82" fmla="*/ 34 w 211"/>
              <a:gd name="T83" fmla="*/ 44 h 190"/>
              <a:gd name="T84" fmla="*/ 16 w 211"/>
              <a:gd name="T85" fmla="*/ 61 h 190"/>
              <a:gd name="T86" fmla="*/ 20 w 211"/>
              <a:gd name="T87" fmla="*/ 81 h 1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211" h="190">
                <a:moveTo>
                  <a:pt x="20" y="81"/>
                </a:moveTo>
                <a:cubicBezTo>
                  <a:pt x="20" y="82"/>
                  <a:pt x="20" y="82"/>
                  <a:pt x="20" y="83"/>
                </a:cubicBezTo>
                <a:cubicBezTo>
                  <a:pt x="20" y="84"/>
                  <a:pt x="20" y="84"/>
                  <a:pt x="19" y="85"/>
                </a:cubicBezTo>
                <a:cubicBezTo>
                  <a:pt x="11" y="88"/>
                  <a:pt x="6" y="94"/>
                  <a:pt x="4" y="102"/>
                </a:cubicBezTo>
                <a:cubicBezTo>
                  <a:pt x="2" y="111"/>
                  <a:pt x="4" y="120"/>
                  <a:pt x="10" y="126"/>
                </a:cubicBezTo>
                <a:cubicBezTo>
                  <a:pt x="11" y="127"/>
                  <a:pt x="11" y="128"/>
                  <a:pt x="10" y="129"/>
                </a:cubicBezTo>
                <a:cubicBezTo>
                  <a:pt x="1" y="139"/>
                  <a:pt x="0" y="150"/>
                  <a:pt x="2" y="158"/>
                </a:cubicBezTo>
                <a:cubicBezTo>
                  <a:pt x="5" y="173"/>
                  <a:pt x="16" y="186"/>
                  <a:pt x="25" y="190"/>
                </a:cubicBezTo>
                <a:cubicBezTo>
                  <a:pt x="27" y="187"/>
                  <a:pt x="29" y="185"/>
                  <a:pt x="32" y="183"/>
                </a:cubicBezTo>
                <a:cubicBezTo>
                  <a:pt x="22" y="176"/>
                  <a:pt x="16" y="164"/>
                  <a:pt x="16" y="153"/>
                </a:cubicBezTo>
                <a:cubicBezTo>
                  <a:pt x="15" y="143"/>
                  <a:pt x="19" y="134"/>
                  <a:pt x="26" y="128"/>
                </a:cubicBezTo>
                <a:cubicBezTo>
                  <a:pt x="20" y="122"/>
                  <a:pt x="18" y="115"/>
                  <a:pt x="19" y="107"/>
                </a:cubicBezTo>
                <a:cubicBezTo>
                  <a:pt x="21" y="100"/>
                  <a:pt x="26" y="94"/>
                  <a:pt x="33" y="90"/>
                </a:cubicBezTo>
                <a:cubicBezTo>
                  <a:pt x="28" y="85"/>
                  <a:pt x="27" y="78"/>
                  <a:pt x="29" y="71"/>
                </a:cubicBezTo>
                <a:cubicBezTo>
                  <a:pt x="31" y="63"/>
                  <a:pt x="38" y="57"/>
                  <a:pt x="45" y="55"/>
                </a:cubicBezTo>
                <a:cubicBezTo>
                  <a:pt x="43" y="46"/>
                  <a:pt x="42" y="39"/>
                  <a:pt x="45" y="32"/>
                </a:cubicBezTo>
                <a:cubicBezTo>
                  <a:pt x="48" y="25"/>
                  <a:pt x="53" y="19"/>
                  <a:pt x="60" y="16"/>
                </a:cubicBezTo>
                <a:cubicBezTo>
                  <a:pt x="67" y="13"/>
                  <a:pt x="74" y="13"/>
                  <a:pt x="81" y="17"/>
                </a:cubicBezTo>
                <a:cubicBezTo>
                  <a:pt x="88" y="20"/>
                  <a:pt x="93" y="25"/>
                  <a:pt x="97" y="33"/>
                </a:cubicBezTo>
                <a:cubicBezTo>
                  <a:pt x="104" y="29"/>
                  <a:pt x="113" y="29"/>
                  <a:pt x="120" y="33"/>
                </a:cubicBezTo>
                <a:cubicBezTo>
                  <a:pt x="127" y="36"/>
                  <a:pt x="131" y="42"/>
                  <a:pt x="131" y="49"/>
                </a:cubicBezTo>
                <a:cubicBezTo>
                  <a:pt x="139" y="47"/>
                  <a:pt x="147" y="48"/>
                  <a:pt x="153" y="52"/>
                </a:cubicBezTo>
                <a:cubicBezTo>
                  <a:pt x="159" y="56"/>
                  <a:pt x="163" y="63"/>
                  <a:pt x="163" y="72"/>
                </a:cubicBezTo>
                <a:cubicBezTo>
                  <a:pt x="172" y="71"/>
                  <a:pt x="181" y="74"/>
                  <a:pt x="187" y="81"/>
                </a:cubicBezTo>
                <a:cubicBezTo>
                  <a:pt x="196" y="90"/>
                  <a:pt x="199" y="102"/>
                  <a:pt x="197" y="114"/>
                </a:cubicBezTo>
                <a:cubicBezTo>
                  <a:pt x="201" y="114"/>
                  <a:pt x="204" y="114"/>
                  <a:pt x="207" y="115"/>
                </a:cubicBezTo>
                <a:cubicBezTo>
                  <a:pt x="211" y="105"/>
                  <a:pt x="210" y="88"/>
                  <a:pt x="201" y="75"/>
                </a:cubicBezTo>
                <a:cubicBezTo>
                  <a:pt x="197" y="69"/>
                  <a:pt x="188" y="61"/>
                  <a:pt x="175" y="61"/>
                </a:cubicBezTo>
                <a:cubicBezTo>
                  <a:pt x="175" y="61"/>
                  <a:pt x="175" y="61"/>
                  <a:pt x="175" y="61"/>
                </a:cubicBezTo>
                <a:cubicBezTo>
                  <a:pt x="173" y="61"/>
                  <a:pt x="172" y="60"/>
                  <a:pt x="172" y="59"/>
                </a:cubicBezTo>
                <a:cubicBezTo>
                  <a:pt x="172" y="50"/>
                  <a:pt x="168" y="42"/>
                  <a:pt x="160" y="38"/>
                </a:cubicBezTo>
                <a:cubicBezTo>
                  <a:pt x="153" y="33"/>
                  <a:pt x="145" y="32"/>
                  <a:pt x="137" y="36"/>
                </a:cubicBezTo>
                <a:cubicBezTo>
                  <a:pt x="137" y="36"/>
                  <a:pt x="136" y="36"/>
                  <a:pt x="135" y="35"/>
                </a:cubicBezTo>
                <a:cubicBezTo>
                  <a:pt x="135" y="35"/>
                  <a:pt x="134" y="34"/>
                  <a:pt x="134" y="34"/>
                </a:cubicBezTo>
                <a:cubicBezTo>
                  <a:pt x="134" y="27"/>
                  <a:pt x="130" y="21"/>
                  <a:pt x="122" y="17"/>
                </a:cubicBezTo>
                <a:cubicBezTo>
                  <a:pt x="114" y="13"/>
                  <a:pt x="104" y="13"/>
                  <a:pt x="98" y="18"/>
                </a:cubicBezTo>
                <a:cubicBezTo>
                  <a:pt x="97" y="18"/>
                  <a:pt x="97" y="18"/>
                  <a:pt x="96" y="18"/>
                </a:cubicBezTo>
                <a:cubicBezTo>
                  <a:pt x="96" y="18"/>
                  <a:pt x="95" y="17"/>
                  <a:pt x="95" y="17"/>
                </a:cubicBezTo>
                <a:cubicBezTo>
                  <a:pt x="86" y="0"/>
                  <a:pt x="69" y="0"/>
                  <a:pt x="55" y="5"/>
                </a:cubicBezTo>
                <a:cubicBezTo>
                  <a:pt x="42" y="11"/>
                  <a:pt x="30" y="23"/>
                  <a:pt x="35" y="41"/>
                </a:cubicBezTo>
                <a:cubicBezTo>
                  <a:pt x="36" y="42"/>
                  <a:pt x="36" y="43"/>
                  <a:pt x="35" y="43"/>
                </a:cubicBezTo>
                <a:cubicBezTo>
                  <a:pt x="35" y="44"/>
                  <a:pt x="34" y="44"/>
                  <a:pt x="34" y="44"/>
                </a:cubicBezTo>
                <a:cubicBezTo>
                  <a:pt x="26" y="46"/>
                  <a:pt x="19" y="52"/>
                  <a:pt x="16" y="61"/>
                </a:cubicBezTo>
                <a:cubicBezTo>
                  <a:pt x="14" y="69"/>
                  <a:pt x="15" y="76"/>
                  <a:pt x="20" y="81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199" name="Freeform 1118"/>
          <p:cNvSpPr/>
          <p:nvPr/>
        </p:nvSpPr>
        <p:spPr bwMode="auto">
          <a:xfrm>
            <a:off x="5978785" y="1882416"/>
            <a:ext cx="34301" cy="86951"/>
          </a:xfrm>
          <a:custGeom>
            <a:avLst/>
            <a:gdLst>
              <a:gd name="T0" fmla="*/ 13 w 25"/>
              <a:gd name="T1" fmla="*/ 5 h 64"/>
              <a:gd name="T2" fmla="*/ 0 w 25"/>
              <a:gd name="T3" fmla="*/ 0 h 64"/>
              <a:gd name="T4" fmla="*/ 4 w 25"/>
              <a:gd name="T5" fmla="*/ 60 h 64"/>
              <a:gd name="T6" fmla="*/ 4 w 25"/>
              <a:gd name="T7" fmla="*/ 60 h 64"/>
              <a:gd name="T8" fmla="*/ 14 w 25"/>
              <a:gd name="T9" fmla="*/ 64 h 64"/>
              <a:gd name="T10" fmla="*/ 13 w 25"/>
              <a:gd name="T11" fmla="*/ 5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25" h="64">
                <a:moveTo>
                  <a:pt x="13" y="5"/>
                </a:moveTo>
                <a:cubicBezTo>
                  <a:pt x="10" y="1"/>
                  <a:pt x="6" y="0"/>
                  <a:pt x="0" y="0"/>
                </a:cubicBezTo>
                <a:cubicBezTo>
                  <a:pt x="7" y="22"/>
                  <a:pt x="5" y="52"/>
                  <a:pt x="4" y="60"/>
                </a:cubicBezTo>
                <a:cubicBezTo>
                  <a:pt x="4" y="60"/>
                  <a:pt x="4" y="60"/>
                  <a:pt x="4" y="60"/>
                </a:cubicBezTo>
                <a:cubicBezTo>
                  <a:pt x="8" y="61"/>
                  <a:pt x="11" y="62"/>
                  <a:pt x="14" y="64"/>
                </a:cubicBezTo>
                <a:cubicBezTo>
                  <a:pt x="17" y="53"/>
                  <a:pt x="25" y="18"/>
                  <a:pt x="13" y="5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200" name="Freeform 1119"/>
          <p:cNvSpPr/>
          <p:nvPr/>
        </p:nvSpPr>
        <p:spPr bwMode="auto">
          <a:xfrm>
            <a:off x="5676457" y="1525837"/>
            <a:ext cx="242501" cy="227348"/>
          </a:xfrm>
          <a:custGeom>
            <a:avLst/>
            <a:gdLst>
              <a:gd name="T0" fmla="*/ 47 w 179"/>
              <a:gd name="T1" fmla="*/ 0 h 168"/>
              <a:gd name="T2" fmla="*/ 36 w 179"/>
              <a:gd name="T3" fmla="*/ 63 h 168"/>
              <a:gd name="T4" fmla="*/ 36 w 179"/>
              <a:gd name="T5" fmla="*/ 66 h 168"/>
              <a:gd name="T6" fmla="*/ 33 w 179"/>
              <a:gd name="T7" fmla="*/ 66 h 168"/>
              <a:gd name="T8" fmla="*/ 13 w 179"/>
              <a:gd name="T9" fmla="*/ 60 h 168"/>
              <a:gd name="T10" fmla="*/ 30 w 179"/>
              <a:gd name="T11" fmla="*/ 168 h 168"/>
              <a:gd name="T12" fmla="*/ 39 w 179"/>
              <a:gd name="T13" fmla="*/ 162 h 168"/>
              <a:gd name="T14" fmla="*/ 25 w 179"/>
              <a:gd name="T15" fmla="*/ 77 h 168"/>
              <a:gd name="T16" fmla="*/ 27 w 179"/>
              <a:gd name="T17" fmla="*/ 76 h 168"/>
              <a:gd name="T18" fmla="*/ 50 w 179"/>
              <a:gd name="T19" fmla="*/ 81 h 168"/>
              <a:gd name="T20" fmla="*/ 57 w 179"/>
              <a:gd name="T21" fmla="*/ 29 h 168"/>
              <a:gd name="T22" fmla="*/ 60 w 179"/>
              <a:gd name="T23" fmla="*/ 28 h 168"/>
              <a:gd name="T24" fmla="*/ 102 w 179"/>
              <a:gd name="T25" fmla="*/ 59 h 168"/>
              <a:gd name="T26" fmla="*/ 114 w 179"/>
              <a:gd name="T27" fmla="*/ 40 h 168"/>
              <a:gd name="T28" fmla="*/ 117 w 179"/>
              <a:gd name="T29" fmla="*/ 39 h 168"/>
              <a:gd name="T30" fmla="*/ 166 w 179"/>
              <a:gd name="T31" fmla="*/ 109 h 168"/>
              <a:gd name="T32" fmla="*/ 177 w 179"/>
              <a:gd name="T33" fmla="*/ 107 h 168"/>
              <a:gd name="T34" fmla="*/ 113 w 179"/>
              <a:gd name="T35" fmla="*/ 18 h 168"/>
              <a:gd name="T36" fmla="*/ 103 w 179"/>
              <a:gd name="T37" fmla="*/ 37 h 168"/>
              <a:gd name="T38" fmla="*/ 101 w 179"/>
              <a:gd name="T39" fmla="*/ 39 h 168"/>
              <a:gd name="T40" fmla="*/ 99 w 179"/>
              <a:gd name="T41" fmla="*/ 37 h 168"/>
              <a:gd name="T42" fmla="*/ 47 w 179"/>
              <a:gd name="T43" fmla="*/ 0 h 1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179" h="168">
                <a:moveTo>
                  <a:pt x="47" y="0"/>
                </a:moveTo>
                <a:cubicBezTo>
                  <a:pt x="43" y="9"/>
                  <a:pt x="27" y="46"/>
                  <a:pt x="36" y="63"/>
                </a:cubicBezTo>
                <a:cubicBezTo>
                  <a:pt x="37" y="64"/>
                  <a:pt x="37" y="65"/>
                  <a:pt x="36" y="66"/>
                </a:cubicBezTo>
                <a:cubicBezTo>
                  <a:pt x="35" y="66"/>
                  <a:pt x="34" y="67"/>
                  <a:pt x="33" y="66"/>
                </a:cubicBezTo>
                <a:cubicBezTo>
                  <a:pt x="30" y="64"/>
                  <a:pt x="19" y="61"/>
                  <a:pt x="13" y="60"/>
                </a:cubicBezTo>
                <a:cubicBezTo>
                  <a:pt x="10" y="73"/>
                  <a:pt x="0" y="140"/>
                  <a:pt x="30" y="168"/>
                </a:cubicBezTo>
                <a:cubicBezTo>
                  <a:pt x="33" y="165"/>
                  <a:pt x="36" y="163"/>
                  <a:pt x="39" y="162"/>
                </a:cubicBezTo>
                <a:cubicBezTo>
                  <a:pt x="15" y="139"/>
                  <a:pt x="24" y="80"/>
                  <a:pt x="25" y="77"/>
                </a:cubicBezTo>
                <a:cubicBezTo>
                  <a:pt x="25" y="76"/>
                  <a:pt x="26" y="75"/>
                  <a:pt x="27" y="76"/>
                </a:cubicBezTo>
                <a:cubicBezTo>
                  <a:pt x="28" y="76"/>
                  <a:pt x="41" y="77"/>
                  <a:pt x="50" y="81"/>
                </a:cubicBezTo>
                <a:cubicBezTo>
                  <a:pt x="44" y="61"/>
                  <a:pt x="57" y="31"/>
                  <a:pt x="57" y="29"/>
                </a:cubicBezTo>
                <a:cubicBezTo>
                  <a:pt x="58" y="28"/>
                  <a:pt x="59" y="28"/>
                  <a:pt x="60" y="28"/>
                </a:cubicBezTo>
                <a:cubicBezTo>
                  <a:pt x="62" y="29"/>
                  <a:pt x="92" y="41"/>
                  <a:pt x="102" y="59"/>
                </a:cubicBezTo>
                <a:cubicBezTo>
                  <a:pt x="105" y="50"/>
                  <a:pt x="113" y="40"/>
                  <a:pt x="114" y="40"/>
                </a:cubicBezTo>
                <a:cubicBezTo>
                  <a:pt x="115" y="39"/>
                  <a:pt x="116" y="39"/>
                  <a:pt x="117" y="39"/>
                </a:cubicBezTo>
                <a:cubicBezTo>
                  <a:pt x="119" y="41"/>
                  <a:pt x="167" y="76"/>
                  <a:pt x="166" y="109"/>
                </a:cubicBezTo>
                <a:cubicBezTo>
                  <a:pt x="170" y="108"/>
                  <a:pt x="174" y="107"/>
                  <a:pt x="177" y="107"/>
                </a:cubicBezTo>
                <a:cubicBezTo>
                  <a:pt x="179" y="66"/>
                  <a:pt x="124" y="26"/>
                  <a:pt x="113" y="18"/>
                </a:cubicBezTo>
                <a:cubicBezTo>
                  <a:pt x="110" y="23"/>
                  <a:pt x="104" y="33"/>
                  <a:pt x="103" y="37"/>
                </a:cubicBezTo>
                <a:cubicBezTo>
                  <a:pt x="103" y="38"/>
                  <a:pt x="102" y="39"/>
                  <a:pt x="101" y="39"/>
                </a:cubicBezTo>
                <a:cubicBezTo>
                  <a:pt x="100" y="39"/>
                  <a:pt x="99" y="38"/>
                  <a:pt x="99" y="37"/>
                </a:cubicBezTo>
                <a:cubicBezTo>
                  <a:pt x="93" y="19"/>
                  <a:pt x="56" y="3"/>
                  <a:pt x="47" y="0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201" name="Freeform 1146"/>
          <p:cNvSpPr/>
          <p:nvPr/>
        </p:nvSpPr>
        <p:spPr bwMode="auto">
          <a:xfrm>
            <a:off x="5827222" y="1853698"/>
            <a:ext cx="79770" cy="139600"/>
          </a:xfrm>
          <a:custGeom>
            <a:avLst/>
            <a:gdLst>
              <a:gd name="T0" fmla="*/ 5 w 59"/>
              <a:gd name="T1" fmla="*/ 11 h 103"/>
              <a:gd name="T2" fmla="*/ 56 w 59"/>
              <a:gd name="T3" fmla="*/ 103 h 103"/>
              <a:gd name="T4" fmla="*/ 58 w 59"/>
              <a:gd name="T5" fmla="*/ 95 h 103"/>
              <a:gd name="T6" fmla="*/ 59 w 59"/>
              <a:gd name="T7" fmla="*/ 92 h 103"/>
              <a:gd name="T8" fmla="*/ 14 w 59"/>
              <a:gd name="T9" fmla="*/ 0 h 103"/>
              <a:gd name="T10" fmla="*/ 5 w 59"/>
              <a:gd name="T11" fmla="*/ 11 h 1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59" h="103">
                <a:moveTo>
                  <a:pt x="5" y="11"/>
                </a:moveTo>
                <a:cubicBezTo>
                  <a:pt x="0" y="36"/>
                  <a:pt x="43" y="89"/>
                  <a:pt x="56" y="103"/>
                </a:cubicBezTo>
                <a:cubicBezTo>
                  <a:pt x="56" y="101"/>
                  <a:pt x="57" y="98"/>
                  <a:pt x="58" y="95"/>
                </a:cubicBezTo>
                <a:cubicBezTo>
                  <a:pt x="58" y="94"/>
                  <a:pt x="59" y="93"/>
                  <a:pt x="59" y="92"/>
                </a:cubicBezTo>
                <a:cubicBezTo>
                  <a:pt x="54" y="83"/>
                  <a:pt x="24" y="36"/>
                  <a:pt x="14" y="0"/>
                </a:cubicBezTo>
                <a:cubicBezTo>
                  <a:pt x="9" y="3"/>
                  <a:pt x="6" y="6"/>
                  <a:pt x="5" y="11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202" name="Freeform 1147"/>
          <p:cNvSpPr/>
          <p:nvPr/>
        </p:nvSpPr>
        <p:spPr bwMode="auto">
          <a:xfrm>
            <a:off x="5897420" y="1830565"/>
            <a:ext cx="58232" cy="142790"/>
          </a:xfrm>
          <a:custGeom>
            <a:avLst/>
            <a:gdLst>
              <a:gd name="T0" fmla="*/ 0 w 43"/>
              <a:gd name="T1" fmla="*/ 2 h 105"/>
              <a:gd name="T2" fmla="*/ 32 w 43"/>
              <a:gd name="T3" fmla="*/ 98 h 105"/>
              <a:gd name="T4" fmla="*/ 36 w 43"/>
              <a:gd name="T5" fmla="*/ 100 h 105"/>
              <a:gd name="T6" fmla="*/ 43 w 43"/>
              <a:gd name="T7" fmla="*/ 105 h 105"/>
              <a:gd name="T8" fmla="*/ 13 w 43"/>
              <a:gd name="T9" fmla="*/ 3 h 105"/>
              <a:gd name="T10" fmla="*/ 0 w 43"/>
              <a:gd name="T11" fmla="*/ 2 h 1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43" h="105">
                <a:moveTo>
                  <a:pt x="0" y="2"/>
                </a:moveTo>
                <a:cubicBezTo>
                  <a:pt x="18" y="34"/>
                  <a:pt x="30" y="89"/>
                  <a:pt x="32" y="98"/>
                </a:cubicBezTo>
                <a:cubicBezTo>
                  <a:pt x="33" y="99"/>
                  <a:pt x="35" y="99"/>
                  <a:pt x="36" y="100"/>
                </a:cubicBezTo>
                <a:cubicBezTo>
                  <a:pt x="38" y="101"/>
                  <a:pt x="41" y="102"/>
                  <a:pt x="43" y="105"/>
                </a:cubicBezTo>
                <a:cubicBezTo>
                  <a:pt x="41" y="85"/>
                  <a:pt x="35" y="17"/>
                  <a:pt x="13" y="3"/>
                </a:cubicBezTo>
                <a:cubicBezTo>
                  <a:pt x="9" y="0"/>
                  <a:pt x="5" y="0"/>
                  <a:pt x="0" y="2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203" name="Freeform 1149"/>
          <p:cNvSpPr/>
          <p:nvPr/>
        </p:nvSpPr>
        <p:spPr bwMode="auto">
          <a:xfrm>
            <a:off x="5652526" y="2081845"/>
            <a:ext cx="184268" cy="246493"/>
          </a:xfrm>
          <a:custGeom>
            <a:avLst/>
            <a:gdLst>
              <a:gd name="T0" fmla="*/ 119 w 136"/>
              <a:gd name="T1" fmla="*/ 182 h 182"/>
              <a:gd name="T2" fmla="*/ 136 w 136"/>
              <a:gd name="T3" fmla="*/ 181 h 182"/>
              <a:gd name="T4" fmla="*/ 116 w 136"/>
              <a:gd name="T5" fmla="*/ 140 h 182"/>
              <a:gd name="T6" fmla="*/ 115 w 136"/>
              <a:gd name="T7" fmla="*/ 140 h 182"/>
              <a:gd name="T8" fmla="*/ 0 w 136"/>
              <a:gd name="T9" fmla="*/ 0 h 182"/>
              <a:gd name="T10" fmla="*/ 38 w 136"/>
              <a:gd name="T11" fmla="*/ 81 h 182"/>
              <a:gd name="T12" fmla="*/ 119 w 136"/>
              <a:gd name="T13" fmla="*/ 182 h 1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36" h="182">
                <a:moveTo>
                  <a:pt x="119" y="182"/>
                </a:moveTo>
                <a:cubicBezTo>
                  <a:pt x="125" y="180"/>
                  <a:pt x="131" y="180"/>
                  <a:pt x="136" y="181"/>
                </a:cubicBezTo>
                <a:cubicBezTo>
                  <a:pt x="127" y="167"/>
                  <a:pt x="120" y="154"/>
                  <a:pt x="116" y="140"/>
                </a:cubicBezTo>
                <a:cubicBezTo>
                  <a:pt x="116" y="140"/>
                  <a:pt x="115" y="140"/>
                  <a:pt x="115" y="140"/>
                </a:cubicBezTo>
                <a:cubicBezTo>
                  <a:pt x="83" y="83"/>
                  <a:pt x="21" y="20"/>
                  <a:pt x="0" y="0"/>
                </a:cubicBezTo>
                <a:cubicBezTo>
                  <a:pt x="7" y="17"/>
                  <a:pt x="22" y="56"/>
                  <a:pt x="38" y="81"/>
                </a:cubicBezTo>
                <a:cubicBezTo>
                  <a:pt x="67" y="109"/>
                  <a:pt x="95" y="143"/>
                  <a:pt x="119" y="182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204" name="Freeform 1150"/>
          <p:cNvSpPr/>
          <p:nvPr/>
        </p:nvSpPr>
        <p:spPr bwMode="auto">
          <a:xfrm>
            <a:off x="5815257" y="1947828"/>
            <a:ext cx="62220" cy="74187"/>
          </a:xfrm>
          <a:custGeom>
            <a:avLst/>
            <a:gdLst>
              <a:gd name="T0" fmla="*/ 42 w 46"/>
              <a:gd name="T1" fmla="*/ 55 h 55"/>
              <a:gd name="T2" fmla="*/ 46 w 46"/>
              <a:gd name="T3" fmla="*/ 45 h 55"/>
              <a:gd name="T4" fmla="*/ 46 w 46"/>
              <a:gd name="T5" fmla="*/ 45 h 55"/>
              <a:gd name="T6" fmla="*/ 6 w 46"/>
              <a:gd name="T7" fmla="*/ 0 h 55"/>
              <a:gd name="T8" fmla="*/ 0 w 46"/>
              <a:gd name="T9" fmla="*/ 12 h 55"/>
              <a:gd name="T10" fmla="*/ 42 w 46"/>
              <a:gd name="T11" fmla="*/ 55 h 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46" h="55">
                <a:moveTo>
                  <a:pt x="42" y="55"/>
                </a:moveTo>
                <a:cubicBezTo>
                  <a:pt x="42" y="51"/>
                  <a:pt x="43" y="48"/>
                  <a:pt x="46" y="45"/>
                </a:cubicBezTo>
                <a:cubicBezTo>
                  <a:pt x="46" y="45"/>
                  <a:pt x="46" y="45"/>
                  <a:pt x="46" y="45"/>
                </a:cubicBezTo>
                <a:cubicBezTo>
                  <a:pt x="39" y="39"/>
                  <a:pt x="17" y="20"/>
                  <a:pt x="6" y="0"/>
                </a:cubicBezTo>
                <a:cubicBezTo>
                  <a:pt x="2" y="4"/>
                  <a:pt x="0" y="8"/>
                  <a:pt x="0" y="12"/>
                </a:cubicBezTo>
                <a:cubicBezTo>
                  <a:pt x="2" y="30"/>
                  <a:pt x="32" y="49"/>
                  <a:pt x="42" y="55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205" name="Freeform 1156"/>
          <p:cNvSpPr/>
          <p:nvPr/>
        </p:nvSpPr>
        <p:spPr bwMode="auto">
          <a:xfrm>
            <a:off x="5199432" y="2237398"/>
            <a:ext cx="114071" cy="117264"/>
          </a:xfrm>
          <a:custGeom>
            <a:avLst/>
            <a:gdLst>
              <a:gd name="T0" fmla="*/ 20 w 84"/>
              <a:gd name="T1" fmla="*/ 12 h 86"/>
              <a:gd name="T2" fmla="*/ 1 w 84"/>
              <a:gd name="T3" fmla="*/ 50 h 86"/>
              <a:gd name="T4" fmla="*/ 25 w 84"/>
              <a:gd name="T5" fmla="*/ 86 h 86"/>
              <a:gd name="T6" fmla="*/ 37 w 84"/>
              <a:gd name="T7" fmla="*/ 80 h 86"/>
              <a:gd name="T8" fmla="*/ 26 w 84"/>
              <a:gd name="T9" fmla="*/ 73 h 86"/>
              <a:gd name="T10" fmla="*/ 15 w 84"/>
              <a:gd name="T11" fmla="*/ 46 h 86"/>
              <a:gd name="T12" fmla="*/ 44 w 84"/>
              <a:gd name="T13" fmla="*/ 19 h 86"/>
              <a:gd name="T14" fmla="*/ 69 w 84"/>
              <a:gd name="T15" fmla="*/ 42 h 86"/>
              <a:gd name="T16" fmla="*/ 67 w 84"/>
              <a:gd name="T17" fmla="*/ 45 h 86"/>
              <a:gd name="T18" fmla="*/ 65 w 84"/>
              <a:gd name="T19" fmla="*/ 43 h 86"/>
              <a:gd name="T20" fmla="*/ 49 w 84"/>
              <a:gd name="T21" fmla="*/ 36 h 86"/>
              <a:gd name="T22" fmla="*/ 41 w 84"/>
              <a:gd name="T23" fmla="*/ 51 h 86"/>
              <a:gd name="T24" fmla="*/ 57 w 84"/>
              <a:gd name="T25" fmla="*/ 65 h 86"/>
              <a:gd name="T26" fmla="*/ 78 w 84"/>
              <a:gd name="T27" fmla="*/ 52 h 86"/>
              <a:gd name="T28" fmla="*/ 69 w 84"/>
              <a:gd name="T29" fmla="*/ 13 h 86"/>
              <a:gd name="T30" fmla="*/ 20 w 84"/>
              <a:gd name="T31" fmla="*/ 12 h 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84" h="86">
                <a:moveTo>
                  <a:pt x="20" y="12"/>
                </a:moveTo>
                <a:cubicBezTo>
                  <a:pt x="7" y="21"/>
                  <a:pt x="0" y="35"/>
                  <a:pt x="1" y="50"/>
                </a:cubicBezTo>
                <a:cubicBezTo>
                  <a:pt x="3" y="65"/>
                  <a:pt x="12" y="79"/>
                  <a:pt x="25" y="86"/>
                </a:cubicBezTo>
                <a:cubicBezTo>
                  <a:pt x="29" y="83"/>
                  <a:pt x="33" y="82"/>
                  <a:pt x="37" y="80"/>
                </a:cubicBezTo>
                <a:cubicBezTo>
                  <a:pt x="33" y="79"/>
                  <a:pt x="30" y="76"/>
                  <a:pt x="26" y="73"/>
                </a:cubicBezTo>
                <a:cubicBezTo>
                  <a:pt x="19" y="66"/>
                  <a:pt x="14" y="56"/>
                  <a:pt x="15" y="46"/>
                </a:cubicBezTo>
                <a:cubicBezTo>
                  <a:pt x="15" y="28"/>
                  <a:pt x="30" y="19"/>
                  <a:pt x="44" y="19"/>
                </a:cubicBezTo>
                <a:cubicBezTo>
                  <a:pt x="56" y="20"/>
                  <a:pt x="69" y="27"/>
                  <a:pt x="69" y="42"/>
                </a:cubicBezTo>
                <a:cubicBezTo>
                  <a:pt x="69" y="43"/>
                  <a:pt x="68" y="44"/>
                  <a:pt x="67" y="45"/>
                </a:cubicBezTo>
                <a:cubicBezTo>
                  <a:pt x="66" y="45"/>
                  <a:pt x="65" y="44"/>
                  <a:pt x="65" y="43"/>
                </a:cubicBezTo>
                <a:cubicBezTo>
                  <a:pt x="61" y="36"/>
                  <a:pt x="55" y="33"/>
                  <a:pt x="49" y="36"/>
                </a:cubicBezTo>
                <a:cubicBezTo>
                  <a:pt x="44" y="38"/>
                  <a:pt x="39" y="44"/>
                  <a:pt x="41" y="51"/>
                </a:cubicBezTo>
                <a:cubicBezTo>
                  <a:pt x="43" y="60"/>
                  <a:pt x="51" y="64"/>
                  <a:pt x="57" y="65"/>
                </a:cubicBezTo>
                <a:cubicBezTo>
                  <a:pt x="64" y="65"/>
                  <a:pt x="74" y="61"/>
                  <a:pt x="78" y="52"/>
                </a:cubicBezTo>
                <a:cubicBezTo>
                  <a:pt x="84" y="37"/>
                  <a:pt x="80" y="22"/>
                  <a:pt x="69" y="13"/>
                </a:cubicBezTo>
                <a:cubicBezTo>
                  <a:pt x="57" y="4"/>
                  <a:pt x="37" y="0"/>
                  <a:pt x="20" y="12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206" name="Freeform 1157"/>
          <p:cNvSpPr/>
          <p:nvPr/>
        </p:nvSpPr>
        <p:spPr bwMode="auto">
          <a:xfrm>
            <a:off x="5695601" y="1741220"/>
            <a:ext cx="116465" cy="114073"/>
          </a:xfrm>
          <a:custGeom>
            <a:avLst/>
            <a:gdLst>
              <a:gd name="T0" fmla="*/ 12 w 86"/>
              <a:gd name="T1" fmla="*/ 20 h 84"/>
              <a:gd name="T2" fmla="*/ 13 w 86"/>
              <a:gd name="T3" fmla="*/ 68 h 84"/>
              <a:gd name="T4" fmla="*/ 52 w 86"/>
              <a:gd name="T5" fmla="*/ 78 h 84"/>
              <a:gd name="T6" fmla="*/ 65 w 86"/>
              <a:gd name="T7" fmla="*/ 57 h 84"/>
              <a:gd name="T8" fmla="*/ 51 w 86"/>
              <a:gd name="T9" fmla="*/ 41 h 84"/>
              <a:gd name="T10" fmla="*/ 36 w 86"/>
              <a:gd name="T11" fmla="*/ 49 h 84"/>
              <a:gd name="T12" fmla="*/ 44 w 86"/>
              <a:gd name="T13" fmla="*/ 65 h 84"/>
              <a:gd name="T14" fmla="*/ 45 w 86"/>
              <a:gd name="T15" fmla="*/ 67 h 84"/>
              <a:gd name="T16" fmla="*/ 42 w 86"/>
              <a:gd name="T17" fmla="*/ 69 h 84"/>
              <a:gd name="T18" fmla="*/ 19 w 86"/>
              <a:gd name="T19" fmla="*/ 44 h 84"/>
              <a:gd name="T20" fmla="*/ 46 w 86"/>
              <a:gd name="T21" fmla="*/ 15 h 84"/>
              <a:gd name="T22" fmla="*/ 74 w 86"/>
              <a:gd name="T23" fmla="*/ 26 h 84"/>
              <a:gd name="T24" fmla="*/ 81 w 86"/>
              <a:gd name="T25" fmla="*/ 37 h 84"/>
              <a:gd name="T26" fmla="*/ 86 w 86"/>
              <a:gd name="T27" fmla="*/ 25 h 84"/>
              <a:gd name="T28" fmla="*/ 50 w 86"/>
              <a:gd name="T29" fmla="*/ 1 h 84"/>
              <a:gd name="T30" fmla="*/ 12 w 86"/>
              <a:gd name="T31" fmla="*/ 20 h 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86" h="84">
                <a:moveTo>
                  <a:pt x="12" y="20"/>
                </a:moveTo>
                <a:cubicBezTo>
                  <a:pt x="0" y="37"/>
                  <a:pt x="4" y="57"/>
                  <a:pt x="13" y="68"/>
                </a:cubicBezTo>
                <a:cubicBezTo>
                  <a:pt x="22" y="80"/>
                  <a:pt x="37" y="84"/>
                  <a:pt x="52" y="78"/>
                </a:cubicBezTo>
                <a:cubicBezTo>
                  <a:pt x="61" y="74"/>
                  <a:pt x="65" y="64"/>
                  <a:pt x="65" y="57"/>
                </a:cubicBezTo>
                <a:cubicBezTo>
                  <a:pt x="64" y="50"/>
                  <a:pt x="60" y="43"/>
                  <a:pt x="51" y="41"/>
                </a:cubicBezTo>
                <a:cubicBezTo>
                  <a:pt x="44" y="39"/>
                  <a:pt x="38" y="44"/>
                  <a:pt x="36" y="49"/>
                </a:cubicBezTo>
                <a:cubicBezTo>
                  <a:pt x="33" y="55"/>
                  <a:pt x="36" y="61"/>
                  <a:pt x="44" y="65"/>
                </a:cubicBezTo>
                <a:cubicBezTo>
                  <a:pt x="44" y="65"/>
                  <a:pt x="45" y="66"/>
                  <a:pt x="45" y="67"/>
                </a:cubicBezTo>
                <a:cubicBezTo>
                  <a:pt x="44" y="68"/>
                  <a:pt x="43" y="69"/>
                  <a:pt x="42" y="69"/>
                </a:cubicBezTo>
                <a:cubicBezTo>
                  <a:pt x="27" y="69"/>
                  <a:pt x="20" y="56"/>
                  <a:pt x="19" y="44"/>
                </a:cubicBezTo>
                <a:cubicBezTo>
                  <a:pt x="19" y="30"/>
                  <a:pt x="28" y="15"/>
                  <a:pt x="46" y="15"/>
                </a:cubicBezTo>
                <a:cubicBezTo>
                  <a:pt x="56" y="14"/>
                  <a:pt x="66" y="19"/>
                  <a:pt x="74" y="26"/>
                </a:cubicBezTo>
                <a:cubicBezTo>
                  <a:pt x="76" y="29"/>
                  <a:pt x="79" y="33"/>
                  <a:pt x="81" y="37"/>
                </a:cubicBezTo>
                <a:cubicBezTo>
                  <a:pt x="82" y="32"/>
                  <a:pt x="84" y="29"/>
                  <a:pt x="86" y="25"/>
                </a:cubicBezTo>
                <a:cubicBezTo>
                  <a:pt x="79" y="12"/>
                  <a:pt x="65" y="2"/>
                  <a:pt x="50" y="1"/>
                </a:cubicBezTo>
                <a:cubicBezTo>
                  <a:pt x="35" y="0"/>
                  <a:pt x="21" y="7"/>
                  <a:pt x="12" y="20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207" name="Freeform 1163"/>
          <p:cNvSpPr/>
          <p:nvPr/>
        </p:nvSpPr>
        <p:spPr bwMode="auto">
          <a:xfrm>
            <a:off x="5763407" y="1626349"/>
            <a:ext cx="62220" cy="63019"/>
          </a:xfrm>
          <a:custGeom>
            <a:avLst/>
            <a:gdLst>
              <a:gd name="T0" fmla="*/ 34 w 46"/>
              <a:gd name="T1" fmla="*/ 45 h 47"/>
              <a:gd name="T2" fmla="*/ 43 w 46"/>
              <a:gd name="T3" fmla="*/ 24 h 47"/>
              <a:gd name="T4" fmla="*/ 46 w 46"/>
              <a:gd name="T5" fmla="*/ 20 h 47"/>
              <a:gd name="T6" fmla="*/ 29 w 46"/>
              <a:gd name="T7" fmla="*/ 8 h 47"/>
              <a:gd name="T8" fmla="*/ 13 w 46"/>
              <a:gd name="T9" fmla="*/ 0 h 47"/>
              <a:gd name="T10" fmla="*/ 7 w 46"/>
              <a:gd name="T11" fmla="*/ 17 h 47"/>
              <a:gd name="T12" fmla="*/ 5 w 46"/>
              <a:gd name="T13" fmla="*/ 37 h 47"/>
              <a:gd name="T14" fmla="*/ 9 w 46"/>
              <a:gd name="T15" fmla="*/ 38 h 47"/>
              <a:gd name="T16" fmla="*/ 30 w 46"/>
              <a:gd name="T17" fmla="*/ 47 h 47"/>
              <a:gd name="T18" fmla="*/ 30 w 46"/>
              <a:gd name="T19" fmla="*/ 45 h 47"/>
              <a:gd name="T20" fmla="*/ 30 w 46"/>
              <a:gd name="T21" fmla="*/ 45 h 47"/>
              <a:gd name="T22" fmla="*/ 31 w 46"/>
              <a:gd name="T23" fmla="*/ 43 h 47"/>
              <a:gd name="T24" fmla="*/ 34 w 46"/>
              <a:gd name="T25" fmla="*/ 44 h 47"/>
              <a:gd name="T26" fmla="*/ 34 w 46"/>
              <a:gd name="T27" fmla="*/ 45 h 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46" h="47">
                <a:moveTo>
                  <a:pt x="34" y="45"/>
                </a:moveTo>
                <a:cubicBezTo>
                  <a:pt x="34" y="36"/>
                  <a:pt x="39" y="30"/>
                  <a:pt x="43" y="24"/>
                </a:cubicBezTo>
                <a:cubicBezTo>
                  <a:pt x="44" y="23"/>
                  <a:pt x="45" y="22"/>
                  <a:pt x="46" y="20"/>
                </a:cubicBezTo>
                <a:cubicBezTo>
                  <a:pt x="42" y="11"/>
                  <a:pt x="37" y="9"/>
                  <a:pt x="29" y="8"/>
                </a:cubicBezTo>
                <a:cubicBezTo>
                  <a:pt x="24" y="6"/>
                  <a:pt x="18" y="5"/>
                  <a:pt x="13" y="0"/>
                </a:cubicBezTo>
                <a:cubicBezTo>
                  <a:pt x="13" y="7"/>
                  <a:pt x="10" y="12"/>
                  <a:pt x="7" y="17"/>
                </a:cubicBezTo>
                <a:cubicBezTo>
                  <a:pt x="4" y="23"/>
                  <a:pt x="0" y="28"/>
                  <a:pt x="5" y="37"/>
                </a:cubicBezTo>
                <a:cubicBezTo>
                  <a:pt x="6" y="38"/>
                  <a:pt x="8" y="38"/>
                  <a:pt x="9" y="38"/>
                </a:cubicBezTo>
                <a:cubicBezTo>
                  <a:pt x="16" y="39"/>
                  <a:pt x="24" y="40"/>
                  <a:pt x="30" y="47"/>
                </a:cubicBezTo>
                <a:cubicBezTo>
                  <a:pt x="30" y="46"/>
                  <a:pt x="30" y="46"/>
                  <a:pt x="30" y="45"/>
                </a:cubicBezTo>
                <a:cubicBezTo>
                  <a:pt x="30" y="45"/>
                  <a:pt x="30" y="45"/>
                  <a:pt x="30" y="45"/>
                </a:cubicBezTo>
                <a:cubicBezTo>
                  <a:pt x="30" y="44"/>
                  <a:pt x="30" y="43"/>
                  <a:pt x="31" y="43"/>
                </a:cubicBezTo>
                <a:cubicBezTo>
                  <a:pt x="32" y="42"/>
                  <a:pt x="33" y="43"/>
                  <a:pt x="34" y="44"/>
                </a:cubicBezTo>
                <a:cubicBezTo>
                  <a:pt x="34" y="44"/>
                  <a:pt x="34" y="45"/>
                  <a:pt x="34" y="45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208" name="Freeform 1164"/>
          <p:cNvSpPr/>
          <p:nvPr/>
        </p:nvSpPr>
        <p:spPr bwMode="auto">
          <a:xfrm>
            <a:off x="5794517" y="1702133"/>
            <a:ext cx="65412" cy="68604"/>
          </a:xfrm>
          <a:custGeom>
            <a:avLst/>
            <a:gdLst>
              <a:gd name="T0" fmla="*/ 31 w 48"/>
              <a:gd name="T1" fmla="*/ 41 h 51"/>
              <a:gd name="T2" fmla="*/ 48 w 48"/>
              <a:gd name="T3" fmla="*/ 38 h 51"/>
              <a:gd name="T4" fmla="*/ 46 w 48"/>
              <a:gd name="T5" fmla="*/ 21 h 51"/>
              <a:gd name="T6" fmla="*/ 29 w 48"/>
              <a:gd name="T7" fmla="*/ 7 h 51"/>
              <a:gd name="T8" fmla="*/ 14 w 48"/>
              <a:gd name="T9" fmla="*/ 0 h 51"/>
              <a:gd name="T10" fmla="*/ 8 w 48"/>
              <a:gd name="T11" fmla="*/ 16 h 51"/>
              <a:gd name="T12" fmla="*/ 5 w 48"/>
              <a:gd name="T13" fmla="*/ 38 h 51"/>
              <a:gd name="T14" fmla="*/ 16 w 48"/>
              <a:gd name="T15" fmla="*/ 51 h 51"/>
              <a:gd name="T16" fmla="*/ 31 w 48"/>
              <a:gd name="T17" fmla="*/ 41 h 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8" h="51">
                <a:moveTo>
                  <a:pt x="31" y="41"/>
                </a:moveTo>
                <a:cubicBezTo>
                  <a:pt x="36" y="39"/>
                  <a:pt x="42" y="38"/>
                  <a:pt x="48" y="38"/>
                </a:cubicBezTo>
                <a:cubicBezTo>
                  <a:pt x="46" y="32"/>
                  <a:pt x="46" y="27"/>
                  <a:pt x="46" y="21"/>
                </a:cubicBezTo>
                <a:cubicBezTo>
                  <a:pt x="43" y="10"/>
                  <a:pt x="37" y="9"/>
                  <a:pt x="29" y="7"/>
                </a:cubicBezTo>
                <a:cubicBezTo>
                  <a:pt x="24" y="6"/>
                  <a:pt x="18" y="5"/>
                  <a:pt x="14" y="0"/>
                </a:cubicBezTo>
                <a:cubicBezTo>
                  <a:pt x="13" y="7"/>
                  <a:pt x="10" y="12"/>
                  <a:pt x="8" y="16"/>
                </a:cubicBezTo>
                <a:cubicBezTo>
                  <a:pt x="3" y="23"/>
                  <a:pt x="0" y="28"/>
                  <a:pt x="5" y="38"/>
                </a:cubicBezTo>
                <a:cubicBezTo>
                  <a:pt x="10" y="41"/>
                  <a:pt x="13" y="46"/>
                  <a:pt x="16" y="51"/>
                </a:cubicBezTo>
                <a:cubicBezTo>
                  <a:pt x="20" y="47"/>
                  <a:pt x="26" y="43"/>
                  <a:pt x="31" y="41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209" name="Freeform 1171"/>
          <p:cNvSpPr/>
          <p:nvPr/>
        </p:nvSpPr>
        <p:spPr bwMode="auto">
          <a:xfrm>
            <a:off x="5968415" y="1989309"/>
            <a:ext cx="27919" cy="74985"/>
          </a:xfrm>
          <a:custGeom>
            <a:avLst/>
            <a:gdLst>
              <a:gd name="T0" fmla="*/ 15 w 21"/>
              <a:gd name="T1" fmla="*/ 3 h 55"/>
              <a:gd name="T2" fmla="*/ 11 w 21"/>
              <a:gd name="T3" fmla="*/ 0 h 55"/>
              <a:gd name="T4" fmla="*/ 11 w 21"/>
              <a:gd name="T5" fmla="*/ 0 h 55"/>
              <a:gd name="T6" fmla="*/ 6 w 21"/>
              <a:gd name="T7" fmla="*/ 2 h 55"/>
              <a:gd name="T8" fmla="*/ 8 w 21"/>
              <a:gd name="T9" fmla="*/ 55 h 55"/>
              <a:gd name="T10" fmla="*/ 15 w 21"/>
              <a:gd name="T11" fmla="*/ 3 h 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21" h="55">
                <a:moveTo>
                  <a:pt x="15" y="3"/>
                </a:moveTo>
                <a:cubicBezTo>
                  <a:pt x="14" y="1"/>
                  <a:pt x="13" y="0"/>
                  <a:pt x="11" y="0"/>
                </a:cubicBezTo>
                <a:cubicBezTo>
                  <a:pt x="11" y="0"/>
                  <a:pt x="11" y="0"/>
                  <a:pt x="11" y="0"/>
                </a:cubicBezTo>
                <a:cubicBezTo>
                  <a:pt x="9" y="0"/>
                  <a:pt x="7" y="1"/>
                  <a:pt x="6" y="2"/>
                </a:cubicBezTo>
                <a:cubicBezTo>
                  <a:pt x="0" y="10"/>
                  <a:pt x="5" y="38"/>
                  <a:pt x="8" y="55"/>
                </a:cubicBezTo>
                <a:cubicBezTo>
                  <a:pt x="13" y="39"/>
                  <a:pt x="21" y="11"/>
                  <a:pt x="15" y="3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210" name="Freeform 1172"/>
          <p:cNvSpPr/>
          <p:nvPr/>
        </p:nvSpPr>
        <p:spPr bwMode="auto">
          <a:xfrm>
            <a:off x="5924542" y="1992500"/>
            <a:ext cx="51850" cy="104501"/>
          </a:xfrm>
          <a:custGeom>
            <a:avLst/>
            <a:gdLst>
              <a:gd name="T0" fmla="*/ 11 w 38"/>
              <a:gd name="T1" fmla="*/ 1 h 77"/>
              <a:gd name="T2" fmla="*/ 9 w 38"/>
              <a:gd name="T3" fmla="*/ 0 h 77"/>
              <a:gd name="T4" fmla="*/ 7 w 38"/>
              <a:gd name="T5" fmla="*/ 1 h 77"/>
              <a:gd name="T6" fmla="*/ 3 w 38"/>
              <a:gd name="T7" fmla="*/ 5 h 77"/>
              <a:gd name="T8" fmla="*/ 38 w 38"/>
              <a:gd name="T9" fmla="*/ 77 h 77"/>
              <a:gd name="T10" fmla="*/ 11 w 38"/>
              <a:gd name="T11" fmla="*/ 1 h 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38" h="77">
                <a:moveTo>
                  <a:pt x="11" y="1"/>
                </a:moveTo>
                <a:cubicBezTo>
                  <a:pt x="10" y="1"/>
                  <a:pt x="9" y="0"/>
                  <a:pt x="9" y="0"/>
                </a:cubicBezTo>
                <a:cubicBezTo>
                  <a:pt x="8" y="0"/>
                  <a:pt x="7" y="1"/>
                  <a:pt x="7" y="1"/>
                </a:cubicBezTo>
                <a:cubicBezTo>
                  <a:pt x="5" y="2"/>
                  <a:pt x="4" y="3"/>
                  <a:pt x="3" y="5"/>
                </a:cubicBezTo>
                <a:cubicBezTo>
                  <a:pt x="0" y="18"/>
                  <a:pt x="25" y="58"/>
                  <a:pt x="38" y="77"/>
                </a:cubicBezTo>
                <a:cubicBezTo>
                  <a:pt x="34" y="54"/>
                  <a:pt x="24" y="8"/>
                  <a:pt x="11" y="1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211" name="Freeform 1173"/>
          <p:cNvSpPr/>
          <p:nvPr/>
        </p:nvSpPr>
        <p:spPr bwMode="auto">
          <a:xfrm>
            <a:off x="5895028" y="2023611"/>
            <a:ext cx="56637" cy="52649"/>
          </a:xfrm>
          <a:custGeom>
            <a:avLst/>
            <a:gdLst>
              <a:gd name="T0" fmla="*/ 1 w 42"/>
              <a:gd name="T1" fmla="*/ 2 h 39"/>
              <a:gd name="T2" fmla="*/ 0 w 42"/>
              <a:gd name="T3" fmla="*/ 6 h 39"/>
              <a:gd name="T4" fmla="*/ 42 w 42"/>
              <a:gd name="T5" fmla="*/ 39 h 39"/>
              <a:gd name="T6" fmla="*/ 5 w 42"/>
              <a:gd name="T7" fmla="*/ 0 h 39"/>
              <a:gd name="T8" fmla="*/ 1 w 42"/>
              <a:gd name="T9" fmla="*/ 2 h 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2" h="39">
                <a:moveTo>
                  <a:pt x="1" y="2"/>
                </a:moveTo>
                <a:cubicBezTo>
                  <a:pt x="0" y="3"/>
                  <a:pt x="0" y="4"/>
                  <a:pt x="0" y="6"/>
                </a:cubicBezTo>
                <a:cubicBezTo>
                  <a:pt x="2" y="16"/>
                  <a:pt x="27" y="31"/>
                  <a:pt x="42" y="39"/>
                </a:cubicBezTo>
                <a:cubicBezTo>
                  <a:pt x="32" y="24"/>
                  <a:pt x="15" y="0"/>
                  <a:pt x="5" y="0"/>
                </a:cubicBezTo>
                <a:cubicBezTo>
                  <a:pt x="3" y="0"/>
                  <a:pt x="2" y="0"/>
                  <a:pt x="1" y="2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212" name="Freeform 1191"/>
          <p:cNvSpPr/>
          <p:nvPr/>
        </p:nvSpPr>
        <p:spPr bwMode="auto">
          <a:xfrm>
            <a:off x="4858016" y="2837279"/>
            <a:ext cx="153957" cy="62222"/>
          </a:xfrm>
          <a:custGeom>
            <a:avLst/>
            <a:gdLst>
              <a:gd name="T0" fmla="*/ 2 w 114"/>
              <a:gd name="T1" fmla="*/ 37 h 46"/>
              <a:gd name="T2" fmla="*/ 1 w 114"/>
              <a:gd name="T3" fmla="*/ 40 h 46"/>
              <a:gd name="T4" fmla="*/ 4 w 114"/>
              <a:gd name="T5" fmla="*/ 42 h 46"/>
              <a:gd name="T6" fmla="*/ 85 w 114"/>
              <a:gd name="T7" fmla="*/ 19 h 46"/>
              <a:gd name="T8" fmla="*/ 85 w 114"/>
              <a:gd name="T9" fmla="*/ 19 h 46"/>
              <a:gd name="T10" fmla="*/ 114 w 114"/>
              <a:gd name="T11" fmla="*/ 0 h 46"/>
              <a:gd name="T12" fmla="*/ 77 w 114"/>
              <a:gd name="T13" fmla="*/ 4 h 46"/>
              <a:gd name="T14" fmla="*/ 2 w 114"/>
              <a:gd name="T15" fmla="*/ 37 h 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14" h="46">
                <a:moveTo>
                  <a:pt x="2" y="37"/>
                </a:moveTo>
                <a:cubicBezTo>
                  <a:pt x="1" y="38"/>
                  <a:pt x="0" y="40"/>
                  <a:pt x="1" y="40"/>
                </a:cubicBezTo>
                <a:cubicBezTo>
                  <a:pt x="1" y="41"/>
                  <a:pt x="3" y="42"/>
                  <a:pt x="4" y="42"/>
                </a:cubicBezTo>
                <a:cubicBezTo>
                  <a:pt x="17" y="46"/>
                  <a:pt x="64" y="33"/>
                  <a:pt x="85" y="19"/>
                </a:cubicBezTo>
                <a:cubicBezTo>
                  <a:pt x="85" y="19"/>
                  <a:pt x="85" y="19"/>
                  <a:pt x="85" y="19"/>
                </a:cubicBezTo>
                <a:cubicBezTo>
                  <a:pt x="94" y="12"/>
                  <a:pt x="104" y="6"/>
                  <a:pt x="114" y="0"/>
                </a:cubicBezTo>
                <a:cubicBezTo>
                  <a:pt x="102" y="2"/>
                  <a:pt x="90" y="4"/>
                  <a:pt x="77" y="4"/>
                </a:cubicBezTo>
                <a:cubicBezTo>
                  <a:pt x="50" y="7"/>
                  <a:pt x="9" y="26"/>
                  <a:pt x="2" y="37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213" name="Freeform 1192"/>
          <p:cNvSpPr/>
          <p:nvPr/>
        </p:nvSpPr>
        <p:spPr bwMode="auto">
          <a:xfrm>
            <a:off x="4858016" y="2734374"/>
            <a:ext cx="153957" cy="62222"/>
          </a:xfrm>
          <a:custGeom>
            <a:avLst/>
            <a:gdLst>
              <a:gd name="T0" fmla="*/ 85 w 114"/>
              <a:gd name="T1" fmla="*/ 27 h 46"/>
              <a:gd name="T2" fmla="*/ 85 w 114"/>
              <a:gd name="T3" fmla="*/ 27 h 46"/>
              <a:gd name="T4" fmla="*/ 4 w 114"/>
              <a:gd name="T5" fmla="*/ 4 h 46"/>
              <a:gd name="T6" fmla="*/ 1 w 114"/>
              <a:gd name="T7" fmla="*/ 5 h 46"/>
              <a:gd name="T8" fmla="*/ 2 w 114"/>
              <a:gd name="T9" fmla="*/ 9 h 46"/>
              <a:gd name="T10" fmla="*/ 77 w 114"/>
              <a:gd name="T11" fmla="*/ 42 h 46"/>
              <a:gd name="T12" fmla="*/ 114 w 114"/>
              <a:gd name="T13" fmla="*/ 46 h 46"/>
              <a:gd name="T14" fmla="*/ 85 w 114"/>
              <a:gd name="T15" fmla="*/ 27 h 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14" h="46">
                <a:moveTo>
                  <a:pt x="85" y="27"/>
                </a:moveTo>
                <a:cubicBezTo>
                  <a:pt x="85" y="27"/>
                  <a:pt x="85" y="27"/>
                  <a:pt x="85" y="27"/>
                </a:cubicBezTo>
                <a:cubicBezTo>
                  <a:pt x="64" y="13"/>
                  <a:pt x="17" y="0"/>
                  <a:pt x="4" y="4"/>
                </a:cubicBezTo>
                <a:cubicBezTo>
                  <a:pt x="3" y="4"/>
                  <a:pt x="1" y="4"/>
                  <a:pt x="1" y="5"/>
                </a:cubicBezTo>
                <a:cubicBezTo>
                  <a:pt x="0" y="6"/>
                  <a:pt x="1" y="7"/>
                  <a:pt x="2" y="9"/>
                </a:cubicBezTo>
                <a:cubicBezTo>
                  <a:pt x="9" y="20"/>
                  <a:pt x="50" y="39"/>
                  <a:pt x="77" y="42"/>
                </a:cubicBezTo>
                <a:cubicBezTo>
                  <a:pt x="90" y="42"/>
                  <a:pt x="102" y="43"/>
                  <a:pt x="114" y="46"/>
                </a:cubicBezTo>
                <a:cubicBezTo>
                  <a:pt x="104" y="40"/>
                  <a:pt x="94" y="34"/>
                  <a:pt x="85" y="27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214" name="Freeform 1193"/>
          <p:cNvSpPr/>
          <p:nvPr/>
        </p:nvSpPr>
        <p:spPr bwMode="auto">
          <a:xfrm>
            <a:off x="5214588" y="2305204"/>
            <a:ext cx="257657" cy="286379"/>
          </a:xfrm>
          <a:custGeom>
            <a:avLst/>
            <a:gdLst>
              <a:gd name="T0" fmla="*/ 34 w 190"/>
              <a:gd name="T1" fmla="*/ 134 h 211"/>
              <a:gd name="T2" fmla="*/ 36 w 190"/>
              <a:gd name="T3" fmla="*/ 135 h 211"/>
              <a:gd name="T4" fmla="*/ 36 w 190"/>
              <a:gd name="T5" fmla="*/ 137 h 211"/>
              <a:gd name="T6" fmla="*/ 38 w 190"/>
              <a:gd name="T7" fmla="*/ 160 h 211"/>
              <a:gd name="T8" fmla="*/ 59 w 190"/>
              <a:gd name="T9" fmla="*/ 172 h 211"/>
              <a:gd name="T10" fmla="*/ 61 w 190"/>
              <a:gd name="T11" fmla="*/ 174 h 211"/>
              <a:gd name="T12" fmla="*/ 75 w 190"/>
              <a:gd name="T13" fmla="*/ 201 h 211"/>
              <a:gd name="T14" fmla="*/ 115 w 190"/>
              <a:gd name="T15" fmla="*/ 207 h 211"/>
              <a:gd name="T16" fmla="*/ 114 w 190"/>
              <a:gd name="T17" fmla="*/ 197 h 211"/>
              <a:gd name="T18" fmla="*/ 81 w 190"/>
              <a:gd name="T19" fmla="*/ 187 h 211"/>
              <a:gd name="T20" fmla="*/ 72 w 190"/>
              <a:gd name="T21" fmla="*/ 163 h 211"/>
              <a:gd name="T22" fmla="*/ 52 w 190"/>
              <a:gd name="T23" fmla="*/ 153 h 211"/>
              <a:gd name="T24" fmla="*/ 50 w 190"/>
              <a:gd name="T25" fmla="*/ 131 h 211"/>
              <a:gd name="T26" fmla="*/ 33 w 190"/>
              <a:gd name="T27" fmla="*/ 120 h 211"/>
              <a:gd name="T28" fmla="*/ 33 w 190"/>
              <a:gd name="T29" fmla="*/ 97 h 211"/>
              <a:gd name="T30" fmla="*/ 17 w 190"/>
              <a:gd name="T31" fmla="*/ 81 h 211"/>
              <a:gd name="T32" fmla="*/ 16 w 190"/>
              <a:gd name="T33" fmla="*/ 60 h 211"/>
              <a:gd name="T34" fmla="*/ 32 w 190"/>
              <a:gd name="T35" fmla="*/ 45 h 211"/>
              <a:gd name="T36" fmla="*/ 55 w 190"/>
              <a:gd name="T37" fmla="*/ 45 h 211"/>
              <a:gd name="T38" fmla="*/ 71 w 190"/>
              <a:gd name="T39" fmla="*/ 29 h 211"/>
              <a:gd name="T40" fmla="*/ 90 w 190"/>
              <a:gd name="T41" fmla="*/ 33 h 211"/>
              <a:gd name="T42" fmla="*/ 107 w 190"/>
              <a:gd name="T43" fmla="*/ 19 h 211"/>
              <a:gd name="T44" fmla="*/ 128 w 190"/>
              <a:gd name="T45" fmla="*/ 26 h 211"/>
              <a:gd name="T46" fmla="*/ 153 w 190"/>
              <a:gd name="T47" fmla="*/ 16 h 211"/>
              <a:gd name="T48" fmla="*/ 183 w 190"/>
              <a:gd name="T49" fmla="*/ 32 h 211"/>
              <a:gd name="T50" fmla="*/ 190 w 190"/>
              <a:gd name="T51" fmla="*/ 25 h 211"/>
              <a:gd name="T52" fmla="*/ 158 w 190"/>
              <a:gd name="T53" fmla="*/ 2 h 211"/>
              <a:gd name="T54" fmla="*/ 129 w 190"/>
              <a:gd name="T55" fmla="*/ 10 h 211"/>
              <a:gd name="T56" fmla="*/ 129 w 190"/>
              <a:gd name="T57" fmla="*/ 10 h 211"/>
              <a:gd name="T58" fmla="*/ 126 w 190"/>
              <a:gd name="T59" fmla="*/ 10 h 211"/>
              <a:gd name="T60" fmla="*/ 102 w 190"/>
              <a:gd name="T61" fmla="*/ 4 h 211"/>
              <a:gd name="T62" fmla="*/ 85 w 190"/>
              <a:gd name="T63" fmla="*/ 19 h 211"/>
              <a:gd name="T64" fmla="*/ 83 w 190"/>
              <a:gd name="T65" fmla="*/ 20 h 211"/>
              <a:gd name="T66" fmla="*/ 81 w 190"/>
              <a:gd name="T67" fmla="*/ 20 h 211"/>
              <a:gd name="T68" fmla="*/ 61 w 190"/>
              <a:gd name="T69" fmla="*/ 16 h 211"/>
              <a:gd name="T70" fmla="*/ 44 w 190"/>
              <a:gd name="T71" fmla="*/ 34 h 211"/>
              <a:gd name="T72" fmla="*/ 43 w 190"/>
              <a:gd name="T73" fmla="*/ 35 h 211"/>
              <a:gd name="T74" fmla="*/ 41 w 190"/>
              <a:gd name="T75" fmla="*/ 35 h 211"/>
              <a:gd name="T76" fmla="*/ 5 w 190"/>
              <a:gd name="T77" fmla="*/ 55 h 211"/>
              <a:gd name="T78" fmla="*/ 17 w 190"/>
              <a:gd name="T79" fmla="*/ 95 h 211"/>
              <a:gd name="T80" fmla="*/ 18 w 190"/>
              <a:gd name="T81" fmla="*/ 96 h 211"/>
              <a:gd name="T82" fmla="*/ 18 w 190"/>
              <a:gd name="T83" fmla="*/ 98 h 211"/>
              <a:gd name="T84" fmla="*/ 17 w 190"/>
              <a:gd name="T85" fmla="*/ 122 h 211"/>
              <a:gd name="T86" fmla="*/ 34 w 190"/>
              <a:gd name="T87" fmla="*/ 134 h 2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90" h="211">
                <a:moveTo>
                  <a:pt x="34" y="134"/>
                </a:moveTo>
                <a:cubicBezTo>
                  <a:pt x="34" y="134"/>
                  <a:pt x="35" y="134"/>
                  <a:pt x="36" y="135"/>
                </a:cubicBezTo>
                <a:cubicBezTo>
                  <a:pt x="36" y="136"/>
                  <a:pt x="36" y="136"/>
                  <a:pt x="36" y="137"/>
                </a:cubicBezTo>
                <a:cubicBezTo>
                  <a:pt x="32" y="144"/>
                  <a:pt x="33" y="153"/>
                  <a:pt x="38" y="160"/>
                </a:cubicBezTo>
                <a:cubicBezTo>
                  <a:pt x="42" y="168"/>
                  <a:pt x="50" y="172"/>
                  <a:pt x="59" y="172"/>
                </a:cubicBezTo>
                <a:cubicBezTo>
                  <a:pt x="60" y="172"/>
                  <a:pt x="61" y="173"/>
                  <a:pt x="61" y="174"/>
                </a:cubicBezTo>
                <a:cubicBezTo>
                  <a:pt x="61" y="188"/>
                  <a:pt x="69" y="196"/>
                  <a:pt x="75" y="201"/>
                </a:cubicBezTo>
                <a:cubicBezTo>
                  <a:pt x="88" y="209"/>
                  <a:pt x="105" y="211"/>
                  <a:pt x="115" y="207"/>
                </a:cubicBezTo>
                <a:cubicBezTo>
                  <a:pt x="114" y="204"/>
                  <a:pt x="114" y="201"/>
                  <a:pt x="114" y="197"/>
                </a:cubicBezTo>
                <a:cubicBezTo>
                  <a:pt x="102" y="199"/>
                  <a:pt x="90" y="196"/>
                  <a:pt x="81" y="187"/>
                </a:cubicBezTo>
                <a:cubicBezTo>
                  <a:pt x="74" y="181"/>
                  <a:pt x="71" y="172"/>
                  <a:pt x="72" y="163"/>
                </a:cubicBezTo>
                <a:cubicBezTo>
                  <a:pt x="63" y="163"/>
                  <a:pt x="56" y="159"/>
                  <a:pt x="52" y="153"/>
                </a:cubicBezTo>
                <a:cubicBezTo>
                  <a:pt x="48" y="147"/>
                  <a:pt x="47" y="139"/>
                  <a:pt x="50" y="131"/>
                </a:cubicBezTo>
                <a:cubicBezTo>
                  <a:pt x="42" y="131"/>
                  <a:pt x="36" y="127"/>
                  <a:pt x="33" y="120"/>
                </a:cubicBezTo>
                <a:cubicBezTo>
                  <a:pt x="29" y="113"/>
                  <a:pt x="29" y="104"/>
                  <a:pt x="33" y="97"/>
                </a:cubicBezTo>
                <a:cubicBezTo>
                  <a:pt x="25" y="93"/>
                  <a:pt x="20" y="88"/>
                  <a:pt x="17" y="81"/>
                </a:cubicBezTo>
                <a:cubicBezTo>
                  <a:pt x="13" y="74"/>
                  <a:pt x="13" y="67"/>
                  <a:pt x="16" y="60"/>
                </a:cubicBezTo>
                <a:cubicBezTo>
                  <a:pt x="19" y="53"/>
                  <a:pt x="25" y="47"/>
                  <a:pt x="32" y="45"/>
                </a:cubicBezTo>
                <a:cubicBezTo>
                  <a:pt x="39" y="42"/>
                  <a:pt x="46" y="42"/>
                  <a:pt x="55" y="45"/>
                </a:cubicBezTo>
                <a:cubicBezTo>
                  <a:pt x="57" y="37"/>
                  <a:pt x="63" y="31"/>
                  <a:pt x="71" y="29"/>
                </a:cubicBezTo>
                <a:cubicBezTo>
                  <a:pt x="78" y="27"/>
                  <a:pt x="85" y="28"/>
                  <a:pt x="90" y="33"/>
                </a:cubicBezTo>
                <a:cubicBezTo>
                  <a:pt x="94" y="26"/>
                  <a:pt x="100" y="21"/>
                  <a:pt x="107" y="19"/>
                </a:cubicBezTo>
                <a:cubicBezTo>
                  <a:pt x="115" y="18"/>
                  <a:pt x="122" y="20"/>
                  <a:pt x="128" y="26"/>
                </a:cubicBezTo>
                <a:cubicBezTo>
                  <a:pt x="134" y="19"/>
                  <a:pt x="143" y="15"/>
                  <a:pt x="153" y="16"/>
                </a:cubicBezTo>
                <a:cubicBezTo>
                  <a:pt x="165" y="16"/>
                  <a:pt x="176" y="22"/>
                  <a:pt x="183" y="32"/>
                </a:cubicBezTo>
                <a:cubicBezTo>
                  <a:pt x="185" y="29"/>
                  <a:pt x="187" y="27"/>
                  <a:pt x="190" y="25"/>
                </a:cubicBezTo>
                <a:cubicBezTo>
                  <a:pt x="186" y="16"/>
                  <a:pt x="173" y="5"/>
                  <a:pt x="158" y="2"/>
                </a:cubicBezTo>
                <a:cubicBezTo>
                  <a:pt x="150" y="0"/>
                  <a:pt x="139" y="1"/>
                  <a:pt x="129" y="10"/>
                </a:cubicBezTo>
                <a:cubicBezTo>
                  <a:pt x="129" y="10"/>
                  <a:pt x="129" y="10"/>
                  <a:pt x="129" y="10"/>
                </a:cubicBezTo>
                <a:cubicBezTo>
                  <a:pt x="128" y="11"/>
                  <a:pt x="127" y="11"/>
                  <a:pt x="126" y="10"/>
                </a:cubicBezTo>
                <a:cubicBezTo>
                  <a:pt x="120" y="4"/>
                  <a:pt x="111" y="2"/>
                  <a:pt x="102" y="4"/>
                </a:cubicBezTo>
                <a:cubicBezTo>
                  <a:pt x="94" y="6"/>
                  <a:pt x="88" y="11"/>
                  <a:pt x="85" y="19"/>
                </a:cubicBezTo>
                <a:cubicBezTo>
                  <a:pt x="84" y="19"/>
                  <a:pt x="84" y="20"/>
                  <a:pt x="83" y="20"/>
                </a:cubicBezTo>
                <a:cubicBezTo>
                  <a:pt x="82" y="20"/>
                  <a:pt x="82" y="20"/>
                  <a:pt x="81" y="20"/>
                </a:cubicBezTo>
                <a:cubicBezTo>
                  <a:pt x="76" y="15"/>
                  <a:pt x="69" y="14"/>
                  <a:pt x="61" y="16"/>
                </a:cubicBezTo>
                <a:cubicBezTo>
                  <a:pt x="52" y="19"/>
                  <a:pt x="46" y="26"/>
                  <a:pt x="44" y="34"/>
                </a:cubicBezTo>
                <a:cubicBezTo>
                  <a:pt x="44" y="34"/>
                  <a:pt x="44" y="35"/>
                  <a:pt x="43" y="35"/>
                </a:cubicBezTo>
                <a:cubicBezTo>
                  <a:pt x="43" y="36"/>
                  <a:pt x="42" y="36"/>
                  <a:pt x="41" y="35"/>
                </a:cubicBezTo>
                <a:cubicBezTo>
                  <a:pt x="23" y="30"/>
                  <a:pt x="11" y="42"/>
                  <a:pt x="5" y="55"/>
                </a:cubicBezTo>
                <a:cubicBezTo>
                  <a:pt x="0" y="69"/>
                  <a:pt x="0" y="86"/>
                  <a:pt x="17" y="95"/>
                </a:cubicBezTo>
                <a:cubicBezTo>
                  <a:pt x="17" y="95"/>
                  <a:pt x="18" y="96"/>
                  <a:pt x="18" y="96"/>
                </a:cubicBezTo>
                <a:cubicBezTo>
                  <a:pt x="18" y="97"/>
                  <a:pt x="18" y="97"/>
                  <a:pt x="18" y="98"/>
                </a:cubicBezTo>
                <a:cubicBezTo>
                  <a:pt x="13" y="104"/>
                  <a:pt x="13" y="114"/>
                  <a:pt x="17" y="122"/>
                </a:cubicBezTo>
                <a:cubicBezTo>
                  <a:pt x="21" y="129"/>
                  <a:pt x="27" y="134"/>
                  <a:pt x="34" y="134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215" name="Freeform 1194"/>
          <p:cNvSpPr/>
          <p:nvPr/>
        </p:nvSpPr>
        <p:spPr bwMode="auto">
          <a:xfrm>
            <a:off x="5405239" y="2357056"/>
            <a:ext cx="74983" cy="62222"/>
          </a:xfrm>
          <a:custGeom>
            <a:avLst/>
            <a:gdLst>
              <a:gd name="T0" fmla="*/ 13 w 55"/>
              <a:gd name="T1" fmla="*/ 0 h 46"/>
              <a:gd name="T2" fmla="*/ 0 w 55"/>
              <a:gd name="T3" fmla="*/ 6 h 46"/>
              <a:gd name="T4" fmla="*/ 45 w 55"/>
              <a:gd name="T5" fmla="*/ 46 h 46"/>
              <a:gd name="T6" fmla="*/ 45 w 55"/>
              <a:gd name="T7" fmla="*/ 46 h 46"/>
              <a:gd name="T8" fmla="*/ 55 w 55"/>
              <a:gd name="T9" fmla="*/ 42 h 46"/>
              <a:gd name="T10" fmla="*/ 13 w 55"/>
              <a:gd name="T11" fmla="*/ 0 h 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55" h="46">
                <a:moveTo>
                  <a:pt x="13" y="0"/>
                </a:moveTo>
                <a:cubicBezTo>
                  <a:pt x="8" y="0"/>
                  <a:pt x="4" y="2"/>
                  <a:pt x="0" y="6"/>
                </a:cubicBezTo>
                <a:cubicBezTo>
                  <a:pt x="20" y="17"/>
                  <a:pt x="39" y="39"/>
                  <a:pt x="45" y="46"/>
                </a:cubicBezTo>
                <a:cubicBezTo>
                  <a:pt x="45" y="46"/>
                  <a:pt x="45" y="46"/>
                  <a:pt x="45" y="46"/>
                </a:cubicBezTo>
                <a:cubicBezTo>
                  <a:pt x="48" y="43"/>
                  <a:pt x="51" y="42"/>
                  <a:pt x="55" y="42"/>
                </a:cubicBezTo>
                <a:cubicBezTo>
                  <a:pt x="49" y="32"/>
                  <a:pt x="30" y="2"/>
                  <a:pt x="13" y="0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216" name="Freeform 1195"/>
          <p:cNvSpPr/>
          <p:nvPr/>
        </p:nvSpPr>
        <p:spPr bwMode="auto">
          <a:xfrm>
            <a:off x="4984053" y="2219051"/>
            <a:ext cx="227345" cy="242505"/>
          </a:xfrm>
          <a:custGeom>
            <a:avLst/>
            <a:gdLst>
              <a:gd name="T0" fmla="*/ 0 w 168"/>
              <a:gd name="T1" fmla="*/ 47 h 179"/>
              <a:gd name="T2" fmla="*/ 37 w 168"/>
              <a:gd name="T3" fmla="*/ 99 h 179"/>
              <a:gd name="T4" fmla="*/ 39 w 168"/>
              <a:gd name="T5" fmla="*/ 101 h 179"/>
              <a:gd name="T6" fmla="*/ 37 w 168"/>
              <a:gd name="T7" fmla="*/ 103 h 179"/>
              <a:gd name="T8" fmla="*/ 18 w 168"/>
              <a:gd name="T9" fmla="*/ 113 h 179"/>
              <a:gd name="T10" fmla="*/ 107 w 168"/>
              <a:gd name="T11" fmla="*/ 177 h 179"/>
              <a:gd name="T12" fmla="*/ 109 w 168"/>
              <a:gd name="T13" fmla="*/ 166 h 179"/>
              <a:gd name="T14" fmla="*/ 39 w 168"/>
              <a:gd name="T15" fmla="*/ 117 h 179"/>
              <a:gd name="T16" fmla="*/ 40 w 168"/>
              <a:gd name="T17" fmla="*/ 114 h 179"/>
              <a:gd name="T18" fmla="*/ 59 w 168"/>
              <a:gd name="T19" fmla="*/ 102 h 179"/>
              <a:gd name="T20" fmla="*/ 28 w 168"/>
              <a:gd name="T21" fmla="*/ 60 h 179"/>
              <a:gd name="T22" fmla="*/ 29 w 168"/>
              <a:gd name="T23" fmla="*/ 57 h 179"/>
              <a:gd name="T24" fmla="*/ 81 w 168"/>
              <a:gd name="T25" fmla="*/ 50 h 179"/>
              <a:gd name="T26" fmla="*/ 76 w 168"/>
              <a:gd name="T27" fmla="*/ 27 h 179"/>
              <a:gd name="T28" fmla="*/ 77 w 168"/>
              <a:gd name="T29" fmla="*/ 25 h 179"/>
              <a:gd name="T30" fmla="*/ 162 w 168"/>
              <a:gd name="T31" fmla="*/ 39 h 179"/>
              <a:gd name="T32" fmla="*/ 168 w 168"/>
              <a:gd name="T33" fmla="*/ 30 h 179"/>
              <a:gd name="T34" fmla="*/ 60 w 168"/>
              <a:gd name="T35" fmla="*/ 13 h 179"/>
              <a:gd name="T36" fmla="*/ 66 w 168"/>
              <a:gd name="T37" fmla="*/ 33 h 179"/>
              <a:gd name="T38" fmla="*/ 66 w 168"/>
              <a:gd name="T39" fmla="*/ 36 h 179"/>
              <a:gd name="T40" fmla="*/ 63 w 168"/>
              <a:gd name="T41" fmla="*/ 36 h 179"/>
              <a:gd name="T42" fmla="*/ 0 w 168"/>
              <a:gd name="T43" fmla="*/ 47 h 1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168" h="179">
                <a:moveTo>
                  <a:pt x="0" y="47"/>
                </a:moveTo>
                <a:cubicBezTo>
                  <a:pt x="3" y="56"/>
                  <a:pt x="19" y="93"/>
                  <a:pt x="37" y="99"/>
                </a:cubicBezTo>
                <a:cubicBezTo>
                  <a:pt x="38" y="99"/>
                  <a:pt x="39" y="100"/>
                  <a:pt x="39" y="101"/>
                </a:cubicBezTo>
                <a:cubicBezTo>
                  <a:pt x="39" y="102"/>
                  <a:pt x="38" y="103"/>
                  <a:pt x="37" y="103"/>
                </a:cubicBezTo>
                <a:cubicBezTo>
                  <a:pt x="33" y="104"/>
                  <a:pt x="23" y="110"/>
                  <a:pt x="18" y="113"/>
                </a:cubicBezTo>
                <a:cubicBezTo>
                  <a:pt x="26" y="124"/>
                  <a:pt x="66" y="179"/>
                  <a:pt x="107" y="177"/>
                </a:cubicBezTo>
                <a:cubicBezTo>
                  <a:pt x="107" y="174"/>
                  <a:pt x="108" y="170"/>
                  <a:pt x="109" y="166"/>
                </a:cubicBezTo>
                <a:cubicBezTo>
                  <a:pt x="76" y="167"/>
                  <a:pt x="41" y="119"/>
                  <a:pt x="39" y="117"/>
                </a:cubicBezTo>
                <a:cubicBezTo>
                  <a:pt x="39" y="116"/>
                  <a:pt x="39" y="115"/>
                  <a:pt x="40" y="114"/>
                </a:cubicBezTo>
                <a:cubicBezTo>
                  <a:pt x="40" y="113"/>
                  <a:pt x="50" y="105"/>
                  <a:pt x="59" y="102"/>
                </a:cubicBezTo>
                <a:cubicBezTo>
                  <a:pt x="41" y="92"/>
                  <a:pt x="29" y="61"/>
                  <a:pt x="28" y="60"/>
                </a:cubicBezTo>
                <a:cubicBezTo>
                  <a:pt x="28" y="59"/>
                  <a:pt x="28" y="58"/>
                  <a:pt x="29" y="57"/>
                </a:cubicBezTo>
                <a:cubicBezTo>
                  <a:pt x="31" y="57"/>
                  <a:pt x="61" y="44"/>
                  <a:pt x="81" y="50"/>
                </a:cubicBezTo>
                <a:cubicBezTo>
                  <a:pt x="77" y="40"/>
                  <a:pt x="76" y="28"/>
                  <a:pt x="76" y="27"/>
                </a:cubicBezTo>
                <a:cubicBezTo>
                  <a:pt x="75" y="26"/>
                  <a:pt x="76" y="25"/>
                  <a:pt x="77" y="25"/>
                </a:cubicBezTo>
                <a:cubicBezTo>
                  <a:pt x="80" y="24"/>
                  <a:pt x="139" y="15"/>
                  <a:pt x="162" y="39"/>
                </a:cubicBezTo>
                <a:cubicBezTo>
                  <a:pt x="163" y="36"/>
                  <a:pt x="166" y="33"/>
                  <a:pt x="168" y="30"/>
                </a:cubicBezTo>
                <a:cubicBezTo>
                  <a:pt x="140" y="0"/>
                  <a:pt x="73" y="10"/>
                  <a:pt x="60" y="13"/>
                </a:cubicBezTo>
                <a:cubicBezTo>
                  <a:pt x="61" y="19"/>
                  <a:pt x="64" y="29"/>
                  <a:pt x="66" y="33"/>
                </a:cubicBezTo>
                <a:cubicBezTo>
                  <a:pt x="67" y="34"/>
                  <a:pt x="67" y="35"/>
                  <a:pt x="66" y="36"/>
                </a:cubicBezTo>
                <a:cubicBezTo>
                  <a:pt x="65" y="37"/>
                  <a:pt x="64" y="37"/>
                  <a:pt x="63" y="36"/>
                </a:cubicBezTo>
                <a:cubicBezTo>
                  <a:pt x="46" y="27"/>
                  <a:pt x="9" y="43"/>
                  <a:pt x="0" y="47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217" name="Freeform 1221"/>
          <p:cNvSpPr/>
          <p:nvPr/>
        </p:nvSpPr>
        <p:spPr bwMode="auto">
          <a:xfrm>
            <a:off x="4968946" y="2641841"/>
            <a:ext cx="65413" cy="118061"/>
          </a:xfrm>
          <a:custGeom>
            <a:avLst/>
            <a:gdLst>
              <a:gd name="T0" fmla="*/ 8 w 48"/>
              <a:gd name="T1" fmla="*/ 1 h 87"/>
              <a:gd name="T2" fmla="*/ 5 w 48"/>
              <a:gd name="T3" fmla="*/ 1 h 87"/>
              <a:gd name="T4" fmla="*/ 3 w 48"/>
              <a:gd name="T5" fmla="*/ 4 h 87"/>
              <a:gd name="T6" fmla="*/ 30 w 48"/>
              <a:gd name="T7" fmla="*/ 71 h 87"/>
              <a:gd name="T8" fmla="*/ 30 w 48"/>
              <a:gd name="T9" fmla="*/ 71 h 87"/>
              <a:gd name="T10" fmla="*/ 48 w 48"/>
              <a:gd name="T11" fmla="*/ 87 h 87"/>
              <a:gd name="T12" fmla="*/ 47 w 48"/>
              <a:gd name="T13" fmla="*/ 86 h 87"/>
              <a:gd name="T14" fmla="*/ 43 w 48"/>
              <a:gd name="T15" fmla="*/ 60 h 87"/>
              <a:gd name="T16" fmla="*/ 8 w 48"/>
              <a:gd name="T17" fmla="*/ 1 h 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8" h="87">
                <a:moveTo>
                  <a:pt x="8" y="1"/>
                </a:moveTo>
                <a:cubicBezTo>
                  <a:pt x="7" y="0"/>
                  <a:pt x="6" y="0"/>
                  <a:pt x="5" y="1"/>
                </a:cubicBezTo>
                <a:cubicBezTo>
                  <a:pt x="4" y="1"/>
                  <a:pt x="3" y="1"/>
                  <a:pt x="3" y="4"/>
                </a:cubicBezTo>
                <a:cubicBezTo>
                  <a:pt x="0" y="16"/>
                  <a:pt x="14" y="52"/>
                  <a:pt x="30" y="71"/>
                </a:cubicBezTo>
                <a:cubicBezTo>
                  <a:pt x="30" y="71"/>
                  <a:pt x="30" y="71"/>
                  <a:pt x="30" y="71"/>
                </a:cubicBezTo>
                <a:cubicBezTo>
                  <a:pt x="36" y="77"/>
                  <a:pt x="43" y="82"/>
                  <a:pt x="48" y="87"/>
                </a:cubicBezTo>
                <a:cubicBezTo>
                  <a:pt x="48" y="87"/>
                  <a:pt x="48" y="86"/>
                  <a:pt x="47" y="86"/>
                </a:cubicBezTo>
                <a:cubicBezTo>
                  <a:pt x="44" y="77"/>
                  <a:pt x="43" y="69"/>
                  <a:pt x="43" y="60"/>
                </a:cubicBezTo>
                <a:cubicBezTo>
                  <a:pt x="35" y="38"/>
                  <a:pt x="19" y="6"/>
                  <a:pt x="8" y="1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218" name="Freeform 1222"/>
          <p:cNvSpPr/>
          <p:nvPr/>
        </p:nvSpPr>
        <p:spPr bwMode="auto">
          <a:xfrm>
            <a:off x="4968946" y="2873976"/>
            <a:ext cx="65413" cy="118061"/>
          </a:xfrm>
          <a:custGeom>
            <a:avLst/>
            <a:gdLst>
              <a:gd name="T0" fmla="*/ 3 w 48"/>
              <a:gd name="T1" fmla="*/ 83 h 87"/>
              <a:gd name="T2" fmla="*/ 5 w 48"/>
              <a:gd name="T3" fmla="*/ 86 h 87"/>
              <a:gd name="T4" fmla="*/ 8 w 48"/>
              <a:gd name="T5" fmla="*/ 86 h 87"/>
              <a:gd name="T6" fmla="*/ 43 w 48"/>
              <a:gd name="T7" fmla="*/ 27 h 87"/>
              <a:gd name="T8" fmla="*/ 47 w 48"/>
              <a:gd name="T9" fmla="*/ 1 h 87"/>
              <a:gd name="T10" fmla="*/ 48 w 48"/>
              <a:gd name="T11" fmla="*/ 0 h 87"/>
              <a:gd name="T12" fmla="*/ 30 w 48"/>
              <a:gd name="T13" fmla="*/ 16 h 87"/>
              <a:gd name="T14" fmla="*/ 30 w 48"/>
              <a:gd name="T15" fmla="*/ 16 h 87"/>
              <a:gd name="T16" fmla="*/ 3 w 48"/>
              <a:gd name="T17" fmla="*/ 83 h 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8" h="87">
                <a:moveTo>
                  <a:pt x="3" y="83"/>
                </a:moveTo>
                <a:cubicBezTo>
                  <a:pt x="3" y="86"/>
                  <a:pt x="4" y="86"/>
                  <a:pt x="5" y="86"/>
                </a:cubicBezTo>
                <a:cubicBezTo>
                  <a:pt x="6" y="87"/>
                  <a:pt x="7" y="87"/>
                  <a:pt x="8" y="86"/>
                </a:cubicBezTo>
                <a:cubicBezTo>
                  <a:pt x="19" y="81"/>
                  <a:pt x="35" y="49"/>
                  <a:pt x="43" y="27"/>
                </a:cubicBezTo>
                <a:cubicBezTo>
                  <a:pt x="43" y="18"/>
                  <a:pt x="44" y="10"/>
                  <a:pt x="47" y="1"/>
                </a:cubicBezTo>
                <a:cubicBezTo>
                  <a:pt x="48" y="1"/>
                  <a:pt x="48" y="0"/>
                  <a:pt x="48" y="0"/>
                </a:cubicBezTo>
                <a:cubicBezTo>
                  <a:pt x="42" y="5"/>
                  <a:pt x="36" y="10"/>
                  <a:pt x="30" y="16"/>
                </a:cubicBezTo>
                <a:cubicBezTo>
                  <a:pt x="30" y="16"/>
                  <a:pt x="30" y="16"/>
                  <a:pt x="30" y="16"/>
                </a:cubicBezTo>
                <a:cubicBezTo>
                  <a:pt x="14" y="35"/>
                  <a:pt x="0" y="71"/>
                  <a:pt x="3" y="83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219" name="Freeform 1223"/>
          <p:cNvSpPr/>
          <p:nvPr/>
        </p:nvSpPr>
        <p:spPr bwMode="auto">
          <a:xfrm>
            <a:off x="5288831" y="2440019"/>
            <a:ext cx="142792" cy="58233"/>
          </a:xfrm>
          <a:custGeom>
            <a:avLst/>
            <a:gdLst>
              <a:gd name="T0" fmla="*/ 3 w 105"/>
              <a:gd name="T1" fmla="*/ 13 h 43"/>
              <a:gd name="T2" fmla="*/ 105 w 105"/>
              <a:gd name="T3" fmla="*/ 43 h 43"/>
              <a:gd name="T4" fmla="*/ 100 w 105"/>
              <a:gd name="T5" fmla="*/ 36 h 43"/>
              <a:gd name="T6" fmla="*/ 98 w 105"/>
              <a:gd name="T7" fmla="*/ 32 h 43"/>
              <a:gd name="T8" fmla="*/ 2 w 105"/>
              <a:gd name="T9" fmla="*/ 0 h 43"/>
              <a:gd name="T10" fmla="*/ 3 w 105"/>
              <a:gd name="T11" fmla="*/ 13 h 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05" h="43">
                <a:moveTo>
                  <a:pt x="3" y="13"/>
                </a:moveTo>
                <a:cubicBezTo>
                  <a:pt x="17" y="35"/>
                  <a:pt x="85" y="41"/>
                  <a:pt x="105" y="43"/>
                </a:cubicBezTo>
                <a:cubicBezTo>
                  <a:pt x="103" y="41"/>
                  <a:pt x="101" y="38"/>
                  <a:pt x="100" y="36"/>
                </a:cubicBezTo>
                <a:cubicBezTo>
                  <a:pt x="99" y="34"/>
                  <a:pt x="99" y="33"/>
                  <a:pt x="98" y="32"/>
                </a:cubicBezTo>
                <a:cubicBezTo>
                  <a:pt x="89" y="30"/>
                  <a:pt x="34" y="18"/>
                  <a:pt x="2" y="0"/>
                </a:cubicBezTo>
                <a:cubicBezTo>
                  <a:pt x="0" y="5"/>
                  <a:pt x="0" y="9"/>
                  <a:pt x="3" y="13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220" name="Freeform 1224"/>
          <p:cNvSpPr/>
          <p:nvPr/>
        </p:nvSpPr>
        <p:spPr bwMode="auto">
          <a:xfrm>
            <a:off x="5311965" y="2369023"/>
            <a:ext cx="141197" cy="80569"/>
          </a:xfrm>
          <a:custGeom>
            <a:avLst/>
            <a:gdLst>
              <a:gd name="T0" fmla="*/ 0 w 104"/>
              <a:gd name="T1" fmla="*/ 14 h 59"/>
              <a:gd name="T2" fmla="*/ 92 w 104"/>
              <a:gd name="T3" fmla="*/ 59 h 59"/>
              <a:gd name="T4" fmla="*/ 95 w 104"/>
              <a:gd name="T5" fmla="*/ 58 h 59"/>
              <a:gd name="T6" fmla="*/ 104 w 104"/>
              <a:gd name="T7" fmla="*/ 56 h 59"/>
              <a:gd name="T8" fmla="*/ 11 w 104"/>
              <a:gd name="T9" fmla="*/ 5 h 59"/>
              <a:gd name="T10" fmla="*/ 0 w 104"/>
              <a:gd name="T11" fmla="*/ 14 h 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04" h="59">
                <a:moveTo>
                  <a:pt x="0" y="14"/>
                </a:moveTo>
                <a:cubicBezTo>
                  <a:pt x="36" y="24"/>
                  <a:pt x="83" y="54"/>
                  <a:pt x="92" y="59"/>
                </a:cubicBezTo>
                <a:cubicBezTo>
                  <a:pt x="93" y="59"/>
                  <a:pt x="94" y="58"/>
                  <a:pt x="95" y="58"/>
                </a:cubicBezTo>
                <a:cubicBezTo>
                  <a:pt x="98" y="57"/>
                  <a:pt x="101" y="56"/>
                  <a:pt x="104" y="56"/>
                </a:cubicBezTo>
                <a:cubicBezTo>
                  <a:pt x="89" y="43"/>
                  <a:pt x="37" y="0"/>
                  <a:pt x="11" y="5"/>
                </a:cubicBezTo>
                <a:cubicBezTo>
                  <a:pt x="6" y="6"/>
                  <a:pt x="3" y="9"/>
                  <a:pt x="0" y="14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221" name="Freeform 1225"/>
          <p:cNvSpPr/>
          <p:nvPr/>
        </p:nvSpPr>
        <p:spPr bwMode="auto">
          <a:xfrm>
            <a:off x="5314359" y="2835686"/>
            <a:ext cx="303931" cy="61424"/>
          </a:xfrm>
          <a:custGeom>
            <a:avLst/>
            <a:gdLst>
              <a:gd name="T0" fmla="*/ 85 w 224"/>
              <a:gd name="T1" fmla="*/ 14 h 45"/>
              <a:gd name="T2" fmla="*/ 0 w 224"/>
              <a:gd name="T3" fmla="*/ 45 h 45"/>
              <a:gd name="T4" fmla="*/ 181 w 224"/>
              <a:gd name="T5" fmla="*/ 27 h 45"/>
              <a:gd name="T6" fmla="*/ 181 w 224"/>
              <a:gd name="T7" fmla="*/ 27 h 45"/>
              <a:gd name="T8" fmla="*/ 224 w 224"/>
              <a:gd name="T9" fmla="*/ 13 h 45"/>
              <a:gd name="T10" fmla="*/ 213 w 224"/>
              <a:gd name="T11" fmla="*/ 0 h 45"/>
              <a:gd name="T12" fmla="*/ 85 w 224"/>
              <a:gd name="T13" fmla="*/ 14 h 45"/>
              <a:gd name="T14" fmla="*/ 85 w 224"/>
              <a:gd name="T15" fmla="*/ 14 h 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224" h="45">
                <a:moveTo>
                  <a:pt x="85" y="14"/>
                </a:moveTo>
                <a:cubicBezTo>
                  <a:pt x="56" y="20"/>
                  <a:pt x="17" y="37"/>
                  <a:pt x="0" y="45"/>
                </a:cubicBezTo>
                <a:cubicBezTo>
                  <a:pt x="29" y="45"/>
                  <a:pt x="118" y="44"/>
                  <a:pt x="181" y="27"/>
                </a:cubicBezTo>
                <a:cubicBezTo>
                  <a:pt x="181" y="27"/>
                  <a:pt x="181" y="27"/>
                  <a:pt x="181" y="27"/>
                </a:cubicBezTo>
                <a:cubicBezTo>
                  <a:pt x="194" y="21"/>
                  <a:pt x="209" y="16"/>
                  <a:pt x="224" y="13"/>
                </a:cubicBezTo>
                <a:cubicBezTo>
                  <a:pt x="220" y="10"/>
                  <a:pt x="216" y="6"/>
                  <a:pt x="213" y="0"/>
                </a:cubicBezTo>
                <a:cubicBezTo>
                  <a:pt x="169" y="11"/>
                  <a:pt x="125" y="14"/>
                  <a:pt x="85" y="14"/>
                </a:cubicBezTo>
                <a:cubicBezTo>
                  <a:pt x="85" y="14"/>
                  <a:pt x="85" y="14"/>
                  <a:pt x="85" y="14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222" name="Freeform 1226"/>
          <p:cNvSpPr/>
          <p:nvPr/>
        </p:nvSpPr>
        <p:spPr bwMode="auto">
          <a:xfrm>
            <a:off x="5314359" y="2736770"/>
            <a:ext cx="303931" cy="61424"/>
          </a:xfrm>
          <a:custGeom>
            <a:avLst/>
            <a:gdLst>
              <a:gd name="T0" fmla="*/ 213 w 224"/>
              <a:gd name="T1" fmla="*/ 45 h 45"/>
              <a:gd name="T2" fmla="*/ 224 w 224"/>
              <a:gd name="T3" fmla="*/ 32 h 45"/>
              <a:gd name="T4" fmla="*/ 181 w 224"/>
              <a:gd name="T5" fmla="*/ 18 h 45"/>
              <a:gd name="T6" fmla="*/ 181 w 224"/>
              <a:gd name="T7" fmla="*/ 18 h 45"/>
              <a:gd name="T8" fmla="*/ 0 w 224"/>
              <a:gd name="T9" fmla="*/ 0 h 45"/>
              <a:gd name="T10" fmla="*/ 84 w 224"/>
              <a:gd name="T11" fmla="*/ 31 h 45"/>
              <a:gd name="T12" fmla="*/ 213 w 224"/>
              <a:gd name="T13" fmla="*/ 45 h 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224" h="45">
                <a:moveTo>
                  <a:pt x="213" y="45"/>
                </a:moveTo>
                <a:cubicBezTo>
                  <a:pt x="216" y="39"/>
                  <a:pt x="220" y="35"/>
                  <a:pt x="224" y="32"/>
                </a:cubicBezTo>
                <a:cubicBezTo>
                  <a:pt x="209" y="29"/>
                  <a:pt x="194" y="24"/>
                  <a:pt x="181" y="18"/>
                </a:cubicBezTo>
                <a:cubicBezTo>
                  <a:pt x="181" y="18"/>
                  <a:pt x="181" y="18"/>
                  <a:pt x="181" y="18"/>
                </a:cubicBezTo>
                <a:cubicBezTo>
                  <a:pt x="118" y="1"/>
                  <a:pt x="29" y="0"/>
                  <a:pt x="0" y="0"/>
                </a:cubicBezTo>
                <a:cubicBezTo>
                  <a:pt x="17" y="8"/>
                  <a:pt x="55" y="24"/>
                  <a:pt x="84" y="31"/>
                </a:cubicBezTo>
                <a:cubicBezTo>
                  <a:pt x="124" y="30"/>
                  <a:pt x="168" y="34"/>
                  <a:pt x="213" y="45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223" name="Freeform 1227"/>
          <p:cNvSpPr/>
          <p:nvPr/>
        </p:nvSpPr>
        <p:spPr bwMode="auto">
          <a:xfrm>
            <a:off x="5340683" y="2521386"/>
            <a:ext cx="87750" cy="32707"/>
          </a:xfrm>
          <a:custGeom>
            <a:avLst/>
            <a:gdLst>
              <a:gd name="T0" fmla="*/ 65 w 65"/>
              <a:gd name="T1" fmla="*/ 14 h 24"/>
              <a:gd name="T2" fmla="*/ 60 w 65"/>
              <a:gd name="T3" fmla="*/ 4 h 24"/>
              <a:gd name="T4" fmla="*/ 60 w 65"/>
              <a:gd name="T5" fmla="*/ 4 h 24"/>
              <a:gd name="T6" fmla="*/ 0 w 65"/>
              <a:gd name="T7" fmla="*/ 0 h 24"/>
              <a:gd name="T8" fmla="*/ 5 w 65"/>
              <a:gd name="T9" fmla="*/ 13 h 24"/>
              <a:gd name="T10" fmla="*/ 65 w 65"/>
              <a:gd name="T11" fmla="*/ 14 h 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65" h="24">
                <a:moveTo>
                  <a:pt x="65" y="14"/>
                </a:moveTo>
                <a:cubicBezTo>
                  <a:pt x="62" y="11"/>
                  <a:pt x="61" y="8"/>
                  <a:pt x="60" y="4"/>
                </a:cubicBezTo>
                <a:cubicBezTo>
                  <a:pt x="60" y="4"/>
                  <a:pt x="60" y="4"/>
                  <a:pt x="60" y="4"/>
                </a:cubicBezTo>
                <a:cubicBezTo>
                  <a:pt x="52" y="5"/>
                  <a:pt x="22" y="7"/>
                  <a:pt x="0" y="0"/>
                </a:cubicBezTo>
                <a:cubicBezTo>
                  <a:pt x="0" y="6"/>
                  <a:pt x="1" y="10"/>
                  <a:pt x="5" y="13"/>
                </a:cubicBezTo>
                <a:cubicBezTo>
                  <a:pt x="19" y="24"/>
                  <a:pt x="53" y="17"/>
                  <a:pt x="65" y="14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224" name="Freeform 1231"/>
          <p:cNvSpPr/>
          <p:nvPr/>
        </p:nvSpPr>
        <p:spPr bwMode="auto">
          <a:xfrm>
            <a:off x="5031168" y="2657795"/>
            <a:ext cx="102906" cy="146780"/>
          </a:xfrm>
          <a:custGeom>
            <a:avLst/>
            <a:gdLst>
              <a:gd name="T0" fmla="*/ 6 w 76"/>
              <a:gd name="T1" fmla="*/ 27 h 108"/>
              <a:gd name="T2" fmla="*/ 6 w 76"/>
              <a:gd name="T3" fmla="*/ 72 h 108"/>
              <a:gd name="T4" fmla="*/ 34 w 76"/>
              <a:gd name="T5" fmla="*/ 102 h 108"/>
              <a:gd name="T6" fmla="*/ 56 w 76"/>
              <a:gd name="T7" fmla="*/ 108 h 108"/>
              <a:gd name="T8" fmla="*/ 49 w 76"/>
              <a:gd name="T9" fmla="*/ 93 h 108"/>
              <a:gd name="T10" fmla="*/ 22 w 76"/>
              <a:gd name="T11" fmla="*/ 76 h 108"/>
              <a:gd name="T12" fmla="*/ 15 w 76"/>
              <a:gd name="T13" fmla="*/ 34 h 108"/>
              <a:gd name="T14" fmla="*/ 50 w 76"/>
              <a:gd name="T15" fmla="*/ 12 h 108"/>
              <a:gd name="T16" fmla="*/ 65 w 76"/>
              <a:gd name="T17" fmla="*/ 21 h 108"/>
              <a:gd name="T18" fmla="*/ 65 w 76"/>
              <a:gd name="T19" fmla="*/ 33 h 108"/>
              <a:gd name="T20" fmla="*/ 63 w 76"/>
              <a:gd name="T21" fmla="*/ 34 h 108"/>
              <a:gd name="T22" fmla="*/ 61 w 76"/>
              <a:gd name="T23" fmla="*/ 33 h 108"/>
              <a:gd name="T24" fmla="*/ 52 w 76"/>
              <a:gd name="T25" fmla="*/ 25 h 108"/>
              <a:gd name="T26" fmla="*/ 39 w 76"/>
              <a:gd name="T27" fmla="*/ 32 h 108"/>
              <a:gd name="T28" fmla="*/ 37 w 76"/>
              <a:gd name="T29" fmla="*/ 43 h 108"/>
              <a:gd name="T30" fmla="*/ 46 w 76"/>
              <a:gd name="T31" fmla="*/ 54 h 108"/>
              <a:gd name="T32" fmla="*/ 70 w 76"/>
              <a:gd name="T33" fmla="*/ 46 h 108"/>
              <a:gd name="T34" fmla="*/ 72 w 76"/>
              <a:gd name="T35" fmla="*/ 20 h 108"/>
              <a:gd name="T36" fmla="*/ 49 w 76"/>
              <a:gd name="T37" fmla="*/ 3 h 108"/>
              <a:gd name="T38" fmla="*/ 6 w 76"/>
              <a:gd name="T39" fmla="*/ 27 h 1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76" h="108">
                <a:moveTo>
                  <a:pt x="6" y="27"/>
                </a:moveTo>
                <a:cubicBezTo>
                  <a:pt x="0" y="41"/>
                  <a:pt x="0" y="57"/>
                  <a:pt x="6" y="72"/>
                </a:cubicBezTo>
                <a:cubicBezTo>
                  <a:pt x="11" y="86"/>
                  <a:pt x="21" y="96"/>
                  <a:pt x="34" y="102"/>
                </a:cubicBezTo>
                <a:cubicBezTo>
                  <a:pt x="42" y="103"/>
                  <a:pt x="50" y="106"/>
                  <a:pt x="56" y="108"/>
                </a:cubicBezTo>
                <a:cubicBezTo>
                  <a:pt x="53" y="104"/>
                  <a:pt x="50" y="99"/>
                  <a:pt x="49" y="93"/>
                </a:cubicBezTo>
                <a:cubicBezTo>
                  <a:pt x="39" y="92"/>
                  <a:pt x="29" y="86"/>
                  <a:pt x="22" y="76"/>
                </a:cubicBezTo>
                <a:cubicBezTo>
                  <a:pt x="13" y="64"/>
                  <a:pt x="10" y="48"/>
                  <a:pt x="15" y="34"/>
                </a:cubicBezTo>
                <a:cubicBezTo>
                  <a:pt x="21" y="17"/>
                  <a:pt x="37" y="10"/>
                  <a:pt x="50" y="12"/>
                </a:cubicBezTo>
                <a:cubicBezTo>
                  <a:pt x="57" y="13"/>
                  <a:pt x="62" y="16"/>
                  <a:pt x="65" y="21"/>
                </a:cubicBezTo>
                <a:cubicBezTo>
                  <a:pt x="67" y="25"/>
                  <a:pt x="67" y="29"/>
                  <a:pt x="65" y="33"/>
                </a:cubicBezTo>
                <a:cubicBezTo>
                  <a:pt x="65" y="34"/>
                  <a:pt x="64" y="34"/>
                  <a:pt x="63" y="34"/>
                </a:cubicBezTo>
                <a:cubicBezTo>
                  <a:pt x="62" y="34"/>
                  <a:pt x="62" y="34"/>
                  <a:pt x="61" y="33"/>
                </a:cubicBezTo>
                <a:cubicBezTo>
                  <a:pt x="60" y="29"/>
                  <a:pt x="57" y="26"/>
                  <a:pt x="52" y="25"/>
                </a:cubicBezTo>
                <a:cubicBezTo>
                  <a:pt x="47" y="25"/>
                  <a:pt x="42" y="27"/>
                  <a:pt x="39" y="32"/>
                </a:cubicBezTo>
                <a:cubicBezTo>
                  <a:pt x="36" y="36"/>
                  <a:pt x="36" y="40"/>
                  <a:pt x="37" y="43"/>
                </a:cubicBezTo>
                <a:cubicBezTo>
                  <a:pt x="38" y="48"/>
                  <a:pt x="42" y="52"/>
                  <a:pt x="46" y="54"/>
                </a:cubicBezTo>
                <a:cubicBezTo>
                  <a:pt x="55" y="58"/>
                  <a:pt x="66" y="53"/>
                  <a:pt x="70" y="46"/>
                </a:cubicBezTo>
                <a:cubicBezTo>
                  <a:pt x="75" y="38"/>
                  <a:pt x="76" y="29"/>
                  <a:pt x="72" y="20"/>
                </a:cubicBezTo>
                <a:cubicBezTo>
                  <a:pt x="68" y="11"/>
                  <a:pt x="59" y="5"/>
                  <a:pt x="49" y="3"/>
                </a:cubicBezTo>
                <a:cubicBezTo>
                  <a:pt x="30" y="0"/>
                  <a:pt x="14" y="10"/>
                  <a:pt x="6" y="27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225" name="Freeform 1232"/>
          <p:cNvSpPr/>
          <p:nvPr/>
        </p:nvSpPr>
        <p:spPr bwMode="auto">
          <a:xfrm>
            <a:off x="5031168" y="2829304"/>
            <a:ext cx="102906" cy="145982"/>
          </a:xfrm>
          <a:custGeom>
            <a:avLst/>
            <a:gdLst>
              <a:gd name="T0" fmla="*/ 49 w 76"/>
              <a:gd name="T1" fmla="*/ 105 h 108"/>
              <a:gd name="T2" fmla="*/ 72 w 76"/>
              <a:gd name="T3" fmla="*/ 88 h 108"/>
              <a:gd name="T4" fmla="*/ 70 w 76"/>
              <a:gd name="T5" fmla="*/ 62 h 108"/>
              <a:gd name="T6" fmla="*/ 46 w 76"/>
              <a:gd name="T7" fmla="*/ 54 h 108"/>
              <a:gd name="T8" fmla="*/ 37 w 76"/>
              <a:gd name="T9" fmla="*/ 65 h 108"/>
              <a:gd name="T10" fmla="*/ 39 w 76"/>
              <a:gd name="T11" fmla="*/ 76 h 108"/>
              <a:gd name="T12" fmla="*/ 52 w 76"/>
              <a:gd name="T13" fmla="*/ 83 h 108"/>
              <a:gd name="T14" fmla="*/ 61 w 76"/>
              <a:gd name="T15" fmla="*/ 75 h 108"/>
              <a:gd name="T16" fmla="*/ 63 w 76"/>
              <a:gd name="T17" fmla="*/ 74 h 108"/>
              <a:gd name="T18" fmla="*/ 65 w 76"/>
              <a:gd name="T19" fmla="*/ 75 h 108"/>
              <a:gd name="T20" fmla="*/ 65 w 76"/>
              <a:gd name="T21" fmla="*/ 87 h 108"/>
              <a:gd name="T22" fmla="*/ 50 w 76"/>
              <a:gd name="T23" fmla="*/ 96 h 108"/>
              <a:gd name="T24" fmla="*/ 15 w 76"/>
              <a:gd name="T25" fmla="*/ 73 h 108"/>
              <a:gd name="T26" fmla="*/ 22 w 76"/>
              <a:gd name="T27" fmla="*/ 32 h 108"/>
              <a:gd name="T28" fmla="*/ 49 w 76"/>
              <a:gd name="T29" fmla="*/ 15 h 108"/>
              <a:gd name="T30" fmla="*/ 56 w 76"/>
              <a:gd name="T31" fmla="*/ 0 h 108"/>
              <a:gd name="T32" fmla="*/ 34 w 76"/>
              <a:gd name="T33" fmla="*/ 6 h 108"/>
              <a:gd name="T34" fmla="*/ 6 w 76"/>
              <a:gd name="T35" fmla="*/ 36 h 108"/>
              <a:gd name="T36" fmla="*/ 6 w 76"/>
              <a:gd name="T37" fmla="*/ 81 h 108"/>
              <a:gd name="T38" fmla="*/ 49 w 76"/>
              <a:gd name="T39" fmla="*/ 105 h 1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76" h="108">
                <a:moveTo>
                  <a:pt x="49" y="105"/>
                </a:moveTo>
                <a:cubicBezTo>
                  <a:pt x="59" y="103"/>
                  <a:pt x="68" y="97"/>
                  <a:pt x="72" y="88"/>
                </a:cubicBezTo>
                <a:cubicBezTo>
                  <a:pt x="76" y="79"/>
                  <a:pt x="75" y="69"/>
                  <a:pt x="70" y="62"/>
                </a:cubicBezTo>
                <a:cubicBezTo>
                  <a:pt x="66" y="55"/>
                  <a:pt x="55" y="50"/>
                  <a:pt x="46" y="54"/>
                </a:cubicBezTo>
                <a:cubicBezTo>
                  <a:pt x="42" y="56"/>
                  <a:pt x="38" y="60"/>
                  <a:pt x="37" y="65"/>
                </a:cubicBezTo>
                <a:cubicBezTo>
                  <a:pt x="36" y="68"/>
                  <a:pt x="36" y="72"/>
                  <a:pt x="39" y="76"/>
                </a:cubicBezTo>
                <a:cubicBezTo>
                  <a:pt x="42" y="81"/>
                  <a:pt x="47" y="83"/>
                  <a:pt x="52" y="83"/>
                </a:cubicBezTo>
                <a:cubicBezTo>
                  <a:pt x="57" y="82"/>
                  <a:pt x="60" y="79"/>
                  <a:pt x="61" y="75"/>
                </a:cubicBezTo>
                <a:cubicBezTo>
                  <a:pt x="61" y="74"/>
                  <a:pt x="62" y="74"/>
                  <a:pt x="63" y="74"/>
                </a:cubicBezTo>
                <a:cubicBezTo>
                  <a:pt x="64" y="74"/>
                  <a:pt x="65" y="74"/>
                  <a:pt x="65" y="75"/>
                </a:cubicBezTo>
                <a:cubicBezTo>
                  <a:pt x="67" y="79"/>
                  <a:pt x="67" y="83"/>
                  <a:pt x="65" y="87"/>
                </a:cubicBezTo>
                <a:cubicBezTo>
                  <a:pt x="62" y="92"/>
                  <a:pt x="57" y="95"/>
                  <a:pt x="50" y="96"/>
                </a:cubicBezTo>
                <a:cubicBezTo>
                  <a:pt x="37" y="98"/>
                  <a:pt x="21" y="91"/>
                  <a:pt x="15" y="73"/>
                </a:cubicBezTo>
                <a:cubicBezTo>
                  <a:pt x="10" y="60"/>
                  <a:pt x="13" y="44"/>
                  <a:pt x="22" y="32"/>
                </a:cubicBezTo>
                <a:cubicBezTo>
                  <a:pt x="29" y="21"/>
                  <a:pt x="39" y="15"/>
                  <a:pt x="49" y="15"/>
                </a:cubicBezTo>
                <a:cubicBezTo>
                  <a:pt x="50" y="9"/>
                  <a:pt x="53" y="4"/>
                  <a:pt x="56" y="0"/>
                </a:cubicBezTo>
                <a:cubicBezTo>
                  <a:pt x="50" y="2"/>
                  <a:pt x="42" y="5"/>
                  <a:pt x="34" y="6"/>
                </a:cubicBezTo>
                <a:cubicBezTo>
                  <a:pt x="21" y="12"/>
                  <a:pt x="11" y="22"/>
                  <a:pt x="6" y="36"/>
                </a:cubicBezTo>
                <a:cubicBezTo>
                  <a:pt x="0" y="51"/>
                  <a:pt x="0" y="67"/>
                  <a:pt x="6" y="81"/>
                </a:cubicBezTo>
                <a:cubicBezTo>
                  <a:pt x="14" y="98"/>
                  <a:pt x="30" y="108"/>
                  <a:pt x="49" y="105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226" name="Freeform 1233"/>
          <p:cNvSpPr/>
          <p:nvPr/>
        </p:nvSpPr>
        <p:spPr bwMode="auto">
          <a:xfrm>
            <a:off x="5131680" y="3112493"/>
            <a:ext cx="102906" cy="119657"/>
          </a:xfrm>
          <a:custGeom>
            <a:avLst/>
            <a:gdLst>
              <a:gd name="T0" fmla="*/ 3 w 76"/>
              <a:gd name="T1" fmla="*/ 35 h 88"/>
              <a:gd name="T2" fmla="*/ 16 w 76"/>
              <a:gd name="T3" fmla="*/ 75 h 88"/>
              <a:gd name="T4" fmla="*/ 59 w 76"/>
              <a:gd name="T5" fmla="*/ 84 h 88"/>
              <a:gd name="T6" fmla="*/ 63 w 76"/>
              <a:gd name="T7" fmla="*/ 72 h 88"/>
              <a:gd name="T8" fmla="*/ 51 w 76"/>
              <a:gd name="T9" fmla="*/ 74 h 88"/>
              <a:gd name="T10" fmla="*/ 23 w 76"/>
              <a:gd name="T11" fmla="*/ 63 h 88"/>
              <a:gd name="T12" fmla="*/ 25 w 76"/>
              <a:gd name="T13" fmla="*/ 23 h 88"/>
              <a:gd name="T14" fmla="*/ 59 w 76"/>
              <a:gd name="T15" fmla="*/ 22 h 88"/>
              <a:gd name="T16" fmla="*/ 59 w 76"/>
              <a:gd name="T17" fmla="*/ 25 h 88"/>
              <a:gd name="T18" fmla="*/ 57 w 76"/>
              <a:gd name="T19" fmla="*/ 26 h 88"/>
              <a:gd name="T20" fmla="*/ 40 w 76"/>
              <a:gd name="T21" fmla="*/ 31 h 88"/>
              <a:gd name="T22" fmla="*/ 46 w 76"/>
              <a:gd name="T23" fmla="*/ 48 h 88"/>
              <a:gd name="T24" fmla="*/ 66 w 76"/>
              <a:gd name="T25" fmla="*/ 46 h 88"/>
              <a:gd name="T26" fmla="*/ 72 w 76"/>
              <a:gd name="T27" fmla="*/ 22 h 88"/>
              <a:gd name="T28" fmla="*/ 38 w 76"/>
              <a:gd name="T29" fmla="*/ 1 h 88"/>
              <a:gd name="T30" fmla="*/ 3 w 76"/>
              <a:gd name="T31" fmla="*/ 35 h 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76" h="88">
                <a:moveTo>
                  <a:pt x="3" y="35"/>
                </a:moveTo>
                <a:cubicBezTo>
                  <a:pt x="0" y="51"/>
                  <a:pt x="5" y="65"/>
                  <a:pt x="16" y="75"/>
                </a:cubicBezTo>
                <a:cubicBezTo>
                  <a:pt x="28" y="85"/>
                  <a:pt x="44" y="88"/>
                  <a:pt x="59" y="84"/>
                </a:cubicBezTo>
                <a:cubicBezTo>
                  <a:pt x="60" y="80"/>
                  <a:pt x="61" y="75"/>
                  <a:pt x="63" y="72"/>
                </a:cubicBezTo>
                <a:cubicBezTo>
                  <a:pt x="59" y="73"/>
                  <a:pt x="55" y="74"/>
                  <a:pt x="51" y="74"/>
                </a:cubicBezTo>
                <a:cubicBezTo>
                  <a:pt x="40" y="74"/>
                  <a:pt x="30" y="70"/>
                  <a:pt x="23" y="63"/>
                </a:cubicBezTo>
                <a:cubicBezTo>
                  <a:pt x="11" y="50"/>
                  <a:pt x="15" y="33"/>
                  <a:pt x="25" y="23"/>
                </a:cubicBezTo>
                <a:cubicBezTo>
                  <a:pt x="34" y="15"/>
                  <a:pt x="48" y="11"/>
                  <a:pt x="59" y="22"/>
                </a:cubicBezTo>
                <a:cubicBezTo>
                  <a:pt x="60" y="23"/>
                  <a:pt x="60" y="24"/>
                  <a:pt x="59" y="25"/>
                </a:cubicBezTo>
                <a:cubicBezTo>
                  <a:pt x="59" y="26"/>
                  <a:pt x="58" y="26"/>
                  <a:pt x="57" y="26"/>
                </a:cubicBezTo>
                <a:cubicBezTo>
                  <a:pt x="49" y="23"/>
                  <a:pt x="43" y="25"/>
                  <a:pt x="40" y="31"/>
                </a:cubicBezTo>
                <a:cubicBezTo>
                  <a:pt x="38" y="36"/>
                  <a:pt x="39" y="44"/>
                  <a:pt x="46" y="48"/>
                </a:cubicBezTo>
                <a:cubicBezTo>
                  <a:pt x="53" y="53"/>
                  <a:pt x="61" y="50"/>
                  <a:pt x="66" y="46"/>
                </a:cubicBezTo>
                <a:cubicBezTo>
                  <a:pt x="72" y="41"/>
                  <a:pt x="76" y="32"/>
                  <a:pt x="72" y="22"/>
                </a:cubicBezTo>
                <a:cubicBezTo>
                  <a:pt x="66" y="8"/>
                  <a:pt x="53" y="0"/>
                  <a:pt x="38" y="1"/>
                </a:cubicBezTo>
                <a:cubicBezTo>
                  <a:pt x="24" y="3"/>
                  <a:pt x="7" y="14"/>
                  <a:pt x="3" y="35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227" name="Freeform 1234"/>
          <p:cNvSpPr/>
          <p:nvPr/>
        </p:nvSpPr>
        <p:spPr bwMode="auto">
          <a:xfrm>
            <a:off x="5131680" y="2401730"/>
            <a:ext cx="102906" cy="119657"/>
          </a:xfrm>
          <a:custGeom>
            <a:avLst/>
            <a:gdLst>
              <a:gd name="T0" fmla="*/ 3 w 76"/>
              <a:gd name="T1" fmla="*/ 53 h 88"/>
              <a:gd name="T2" fmla="*/ 38 w 76"/>
              <a:gd name="T3" fmla="*/ 86 h 88"/>
              <a:gd name="T4" fmla="*/ 72 w 76"/>
              <a:gd name="T5" fmla="*/ 65 h 88"/>
              <a:gd name="T6" fmla="*/ 66 w 76"/>
              <a:gd name="T7" fmla="*/ 42 h 88"/>
              <a:gd name="T8" fmla="*/ 46 w 76"/>
              <a:gd name="T9" fmla="*/ 40 h 88"/>
              <a:gd name="T10" fmla="*/ 40 w 76"/>
              <a:gd name="T11" fmla="*/ 57 h 88"/>
              <a:gd name="T12" fmla="*/ 57 w 76"/>
              <a:gd name="T13" fmla="*/ 62 h 88"/>
              <a:gd name="T14" fmla="*/ 59 w 76"/>
              <a:gd name="T15" fmla="*/ 63 h 88"/>
              <a:gd name="T16" fmla="*/ 59 w 76"/>
              <a:gd name="T17" fmla="*/ 66 h 88"/>
              <a:gd name="T18" fmla="*/ 25 w 76"/>
              <a:gd name="T19" fmla="*/ 64 h 88"/>
              <a:gd name="T20" fmla="*/ 23 w 76"/>
              <a:gd name="T21" fmla="*/ 25 h 88"/>
              <a:gd name="T22" fmla="*/ 51 w 76"/>
              <a:gd name="T23" fmla="*/ 14 h 88"/>
              <a:gd name="T24" fmla="*/ 63 w 76"/>
              <a:gd name="T25" fmla="*/ 16 h 88"/>
              <a:gd name="T26" fmla="*/ 59 w 76"/>
              <a:gd name="T27" fmla="*/ 4 h 88"/>
              <a:gd name="T28" fmla="*/ 16 w 76"/>
              <a:gd name="T29" fmla="*/ 13 h 88"/>
              <a:gd name="T30" fmla="*/ 3 w 76"/>
              <a:gd name="T31" fmla="*/ 53 h 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76" h="88">
                <a:moveTo>
                  <a:pt x="3" y="53"/>
                </a:moveTo>
                <a:cubicBezTo>
                  <a:pt x="7" y="74"/>
                  <a:pt x="24" y="85"/>
                  <a:pt x="38" y="86"/>
                </a:cubicBezTo>
                <a:cubicBezTo>
                  <a:pt x="53" y="88"/>
                  <a:pt x="66" y="80"/>
                  <a:pt x="72" y="65"/>
                </a:cubicBezTo>
                <a:cubicBezTo>
                  <a:pt x="76" y="56"/>
                  <a:pt x="72" y="46"/>
                  <a:pt x="66" y="42"/>
                </a:cubicBezTo>
                <a:cubicBezTo>
                  <a:pt x="61" y="38"/>
                  <a:pt x="53" y="35"/>
                  <a:pt x="46" y="40"/>
                </a:cubicBezTo>
                <a:cubicBezTo>
                  <a:pt x="39" y="44"/>
                  <a:pt x="38" y="51"/>
                  <a:pt x="40" y="57"/>
                </a:cubicBezTo>
                <a:cubicBezTo>
                  <a:pt x="43" y="63"/>
                  <a:pt x="49" y="65"/>
                  <a:pt x="57" y="62"/>
                </a:cubicBezTo>
                <a:cubicBezTo>
                  <a:pt x="58" y="62"/>
                  <a:pt x="59" y="62"/>
                  <a:pt x="59" y="63"/>
                </a:cubicBezTo>
                <a:cubicBezTo>
                  <a:pt x="60" y="64"/>
                  <a:pt x="60" y="65"/>
                  <a:pt x="59" y="66"/>
                </a:cubicBezTo>
                <a:cubicBezTo>
                  <a:pt x="48" y="77"/>
                  <a:pt x="34" y="73"/>
                  <a:pt x="25" y="64"/>
                </a:cubicBezTo>
                <a:cubicBezTo>
                  <a:pt x="15" y="55"/>
                  <a:pt x="11" y="38"/>
                  <a:pt x="23" y="25"/>
                </a:cubicBezTo>
                <a:cubicBezTo>
                  <a:pt x="30" y="17"/>
                  <a:pt x="40" y="14"/>
                  <a:pt x="51" y="14"/>
                </a:cubicBezTo>
                <a:cubicBezTo>
                  <a:pt x="55" y="14"/>
                  <a:pt x="59" y="15"/>
                  <a:pt x="63" y="16"/>
                </a:cubicBezTo>
                <a:cubicBezTo>
                  <a:pt x="61" y="12"/>
                  <a:pt x="60" y="8"/>
                  <a:pt x="59" y="4"/>
                </a:cubicBezTo>
                <a:cubicBezTo>
                  <a:pt x="44" y="0"/>
                  <a:pt x="28" y="3"/>
                  <a:pt x="16" y="13"/>
                </a:cubicBezTo>
                <a:cubicBezTo>
                  <a:pt x="5" y="23"/>
                  <a:pt x="0" y="37"/>
                  <a:pt x="3" y="53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228" name="Freeform 1235"/>
          <p:cNvSpPr/>
          <p:nvPr/>
        </p:nvSpPr>
        <p:spPr bwMode="auto">
          <a:xfrm>
            <a:off x="5042335" y="2960927"/>
            <a:ext cx="153162" cy="116467"/>
          </a:xfrm>
          <a:custGeom>
            <a:avLst/>
            <a:gdLst>
              <a:gd name="T0" fmla="*/ 110 w 113"/>
              <a:gd name="T1" fmla="*/ 46 h 86"/>
              <a:gd name="T2" fmla="*/ 100 w 113"/>
              <a:gd name="T3" fmla="*/ 10 h 86"/>
              <a:gd name="T4" fmla="*/ 71 w 113"/>
              <a:gd name="T5" fmla="*/ 2 h 86"/>
              <a:gd name="T6" fmla="*/ 51 w 113"/>
              <a:gd name="T7" fmla="*/ 26 h 86"/>
              <a:gd name="T8" fmla="*/ 58 w 113"/>
              <a:gd name="T9" fmla="*/ 41 h 86"/>
              <a:gd name="T10" fmla="*/ 73 w 113"/>
              <a:gd name="T11" fmla="*/ 45 h 86"/>
              <a:gd name="T12" fmla="*/ 87 w 113"/>
              <a:gd name="T13" fmla="*/ 32 h 86"/>
              <a:gd name="T14" fmla="*/ 82 w 113"/>
              <a:gd name="T15" fmla="*/ 18 h 86"/>
              <a:gd name="T16" fmla="*/ 82 w 113"/>
              <a:gd name="T17" fmla="*/ 16 h 86"/>
              <a:gd name="T18" fmla="*/ 84 w 113"/>
              <a:gd name="T19" fmla="*/ 14 h 86"/>
              <a:gd name="T20" fmla="*/ 94 w 113"/>
              <a:gd name="T21" fmla="*/ 19 h 86"/>
              <a:gd name="T22" fmla="*/ 100 w 113"/>
              <a:gd name="T23" fmla="*/ 40 h 86"/>
              <a:gd name="T24" fmla="*/ 58 w 113"/>
              <a:gd name="T25" fmla="*/ 71 h 86"/>
              <a:gd name="T26" fmla="*/ 25 w 113"/>
              <a:gd name="T27" fmla="*/ 52 h 86"/>
              <a:gd name="T28" fmla="*/ 24 w 113"/>
              <a:gd name="T29" fmla="*/ 11 h 86"/>
              <a:gd name="T30" fmla="*/ 4 w 113"/>
              <a:gd name="T31" fmla="*/ 0 h 86"/>
              <a:gd name="T32" fmla="*/ 0 w 113"/>
              <a:gd name="T33" fmla="*/ 20 h 86"/>
              <a:gd name="T34" fmla="*/ 17 w 113"/>
              <a:gd name="T35" fmla="*/ 69 h 86"/>
              <a:gd name="T36" fmla="*/ 62 w 113"/>
              <a:gd name="T37" fmla="*/ 85 h 86"/>
              <a:gd name="T38" fmla="*/ 110 w 113"/>
              <a:gd name="T39" fmla="*/ 46 h 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113" h="86">
                <a:moveTo>
                  <a:pt x="110" y="46"/>
                </a:moveTo>
                <a:cubicBezTo>
                  <a:pt x="113" y="32"/>
                  <a:pt x="109" y="19"/>
                  <a:pt x="100" y="10"/>
                </a:cubicBezTo>
                <a:cubicBezTo>
                  <a:pt x="92" y="3"/>
                  <a:pt x="82" y="0"/>
                  <a:pt x="71" y="2"/>
                </a:cubicBezTo>
                <a:cubicBezTo>
                  <a:pt x="61" y="4"/>
                  <a:pt x="51" y="14"/>
                  <a:pt x="51" y="26"/>
                </a:cubicBezTo>
                <a:cubicBezTo>
                  <a:pt x="51" y="32"/>
                  <a:pt x="54" y="38"/>
                  <a:pt x="58" y="41"/>
                </a:cubicBezTo>
                <a:cubicBezTo>
                  <a:pt x="62" y="44"/>
                  <a:pt x="68" y="46"/>
                  <a:pt x="73" y="45"/>
                </a:cubicBezTo>
                <a:cubicBezTo>
                  <a:pt x="80" y="43"/>
                  <a:pt x="85" y="39"/>
                  <a:pt x="87" y="32"/>
                </a:cubicBezTo>
                <a:cubicBezTo>
                  <a:pt x="88" y="27"/>
                  <a:pt x="86" y="21"/>
                  <a:pt x="82" y="18"/>
                </a:cubicBezTo>
                <a:cubicBezTo>
                  <a:pt x="82" y="17"/>
                  <a:pt x="81" y="16"/>
                  <a:pt x="82" y="16"/>
                </a:cubicBezTo>
                <a:cubicBezTo>
                  <a:pt x="82" y="15"/>
                  <a:pt x="83" y="14"/>
                  <a:pt x="84" y="14"/>
                </a:cubicBezTo>
                <a:cubicBezTo>
                  <a:pt x="88" y="14"/>
                  <a:pt x="91" y="16"/>
                  <a:pt x="94" y="19"/>
                </a:cubicBezTo>
                <a:cubicBezTo>
                  <a:pt x="99" y="23"/>
                  <a:pt x="101" y="31"/>
                  <a:pt x="100" y="40"/>
                </a:cubicBezTo>
                <a:cubicBezTo>
                  <a:pt x="98" y="56"/>
                  <a:pt x="81" y="72"/>
                  <a:pt x="58" y="71"/>
                </a:cubicBezTo>
                <a:cubicBezTo>
                  <a:pt x="43" y="70"/>
                  <a:pt x="32" y="64"/>
                  <a:pt x="25" y="52"/>
                </a:cubicBezTo>
                <a:cubicBezTo>
                  <a:pt x="18" y="40"/>
                  <a:pt x="18" y="25"/>
                  <a:pt x="24" y="11"/>
                </a:cubicBezTo>
                <a:cubicBezTo>
                  <a:pt x="16" y="9"/>
                  <a:pt x="9" y="6"/>
                  <a:pt x="4" y="0"/>
                </a:cubicBezTo>
                <a:cubicBezTo>
                  <a:pt x="3" y="6"/>
                  <a:pt x="2" y="13"/>
                  <a:pt x="0" y="20"/>
                </a:cubicBezTo>
                <a:cubicBezTo>
                  <a:pt x="0" y="40"/>
                  <a:pt x="6" y="57"/>
                  <a:pt x="17" y="69"/>
                </a:cubicBezTo>
                <a:cubicBezTo>
                  <a:pt x="29" y="80"/>
                  <a:pt x="44" y="86"/>
                  <a:pt x="62" y="85"/>
                </a:cubicBezTo>
                <a:cubicBezTo>
                  <a:pt x="83" y="84"/>
                  <a:pt x="106" y="71"/>
                  <a:pt x="110" y="46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229" name="Freeform 1236"/>
          <p:cNvSpPr/>
          <p:nvPr/>
        </p:nvSpPr>
        <p:spPr bwMode="auto">
          <a:xfrm>
            <a:off x="5042335" y="2556485"/>
            <a:ext cx="153162" cy="116467"/>
          </a:xfrm>
          <a:custGeom>
            <a:avLst/>
            <a:gdLst>
              <a:gd name="T0" fmla="*/ 17 w 113"/>
              <a:gd name="T1" fmla="*/ 17 h 86"/>
              <a:gd name="T2" fmla="*/ 0 w 113"/>
              <a:gd name="T3" fmla="*/ 66 h 86"/>
              <a:gd name="T4" fmla="*/ 4 w 113"/>
              <a:gd name="T5" fmla="*/ 86 h 86"/>
              <a:gd name="T6" fmla="*/ 24 w 113"/>
              <a:gd name="T7" fmla="*/ 75 h 86"/>
              <a:gd name="T8" fmla="*/ 25 w 113"/>
              <a:gd name="T9" fmla="*/ 34 h 86"/>
              <a:gd name="T10" fmla="*/ 58 w 113"/>
              <a:gd name="T11" fmla="*/ 15 h 86"/>
              <a:gd name="T12" fmla="*/ 100 w 113"/>
              <a:gd name="T13" fmla="*/ 45 h 86"/>
              <a:gd name="T14" fmla="*/ 94 w 113"/>
              <a:gd name="T15" fmla="*/ 67 h 86"/>
              <a:gd name="T16" fmla="*/ 84 w 113"/>
              <a:gd name="T17" fmla="*/ 72 h 86"/>
              <a:gd name="T18" fmla="*/ 82 w 113"/>
              <a:gd name="T19" fmla="*/ 70 h 86"/>
              <a:gd name="T20" fmla="*/ 82 w 113"/>
              <a:gd name="T21" fmla="*/ 68 h 86"/>
              <a:gd name="T22" fmla="*/ 87 w 113"/>
              <a:gd name="T23" fmla="*/ 54 h 86"/>
              <a:gd name="T24" fmla="*/ 73 w 113"/>
              <a:gd name="T25" fmla="*/ 41 h 86"/>
              <a:gd name="T26" fmla="*/ 58 w 113"/>
              <a:gd name="T27" fmla="*/ 45 h 86"/>
              <a:gd name="T28" fmla="*/ 51 w 113"/>
              <a:gd name="T29" fmla="*/ 60 h 86"/>
              <a:gd name="T30" fmla="*/ 71 w 113"/>
              <a:gd name="T31" fmla="*/ 84 h 86"/>
              <a:gd name="T32" fmla="*/ 100 w 113"/>
              <a:gd name="T33" fmla="*/ 76 h 86"/>
              <a:gd name="T34" fmla="*/ 100 w 113"/>
              <a:gd name="T35" fmla="*/ 75 h 86"/>
              <a:gd name="T36" fmla="*/ 110 w 113"/>
              <a:gd name="T37" fmla="*/ 40 h 86"/>
              <a:gd name="T38" fmla="*/ 62 w 113"/>
              <a:gd name="T39" fmla="*/ 1 h 86"/>
              <a:gd name="T40" fmla="*/ 17 w 113"/>
              <a:gd name="T41" fmla="*/ 17 h 86"/>
              <a:gd name="T42" fmla="*/ 17 w 113"/>
              <a:gd name="T43" fmla="*/ 17 h 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113" h="86">
                <a:moveTo>
                  <a:pt x="17" y="17"/>
                </a:moveTo>
                <a:cubicBezTo>
                  <a:pt x="6" y="29"/>
                  <a:pt x="0" y="46"/>
                  <a:pt x="0" y="66"/>
                </a:cubicBezTo>
                <a:cubicBezTo>
                  <a:pt x="2" y="73"/>
                  <a:pt x="3" y="79"/>
                  <a:pt x="4" y="86"/>
                </a:cubicBezTo>
                <a:cubicBezTo>
                  <a:pt x="9" y="80"/>
                  <a:pt x="16" y="76"/>
                  <a:pt x="24" y="75"/>
                </a:cubicBezTo>
                <a:cubicBezTo>
                  <a:pt x="18" y="61"/>
                  <a:pt x="18" y="46"/>
                  <a:pt x="25" y="34"/>
                </a:cubicBezTo>
                <a:cubicBezTo>
                  <a:pt x="32" y="22"/>
                  <a:pt x="43" y="15"/>
                  <a:pt x="58" y="15"/>
                </a:cubicBezTo>
                <a:cubicBezTo>
                  <a:pt x="81" y="14"/>
                  <a:pt x="98" y="30"/>
                  <a:pt x="100" y="45"/>
                </a:cubicBezTo>
                <a:cubicBezTo>
                  <a:pt x="101" y="55"/>
                  <a:pt x="99" y="63"/>
                  <a:pt x="94" y="67"/>
                </a:cubicBezTo>
                <a:cubicBezTo>
                  <a:pt x="91" y="70"/>
                  <a:pt x="88" y="72"/>
                  <a:pt x="84" y="72"/>
                </a:cubicBezTo>
                <a:cubicBezTo>
                  <a:pt x="83" y="72"/>
                  <a:pt x="82" y="71"/>
                  <a:pt x="82" y="70"/>
                </a:cubicBezTo>
                <a:cubicBezTo>
                  <a:pt x="81" y="69"/>
                  <a:pt x="82" y="68"/>
                  <a:pt x="82" y="68"/>
                </a:cubicBezTo>
                <a:cubicBezTo>
                  <a:pt x="86" y="65"/>
                  <a:pt x="88" y="59"/>
                  <a:pt x="87" y="54"/>
                </a:cubicBezTo>
                <a:cubicBezTo>
                  <a:pt x="85" y="47"/>
                  <a:pt x="80" y="43"/>
                  <a:pt x="73" y="41"/>
                </a:cubicBezTo>
                <a:cubicBezTo>
                  <a:pt x="68" y="40"/>
                  <a:pt x="62" y="42"/>
                  <a:pt x="58" y="45"/>
                </a:cubicBezTo>
                <a:cubicBezTo>
                  <a:pt x="54" y="48"/>
                  <a:pt x="51" y="54"/>
                  <a:pt x="51" y="60"/>
                </a:cubicBezTo>
                <a:cubicBezTo>
                  <a:pt x="51" y="72"/>
                  <a:pt x="61" y="82"/>
                  <a:pt x="71" y="84"/>
                </a:cubicBezTo>
                <a:cubicBezTo>
                  <a:pt x="82" y="86"/>
                  <a:pt x="92" y="83"/>
                  <a:pt x="100" y="76"/>
                </a:cubicBezTo>
                <a:cubicBezTo>
                  <a:pt x="100" y="75"/>
                  <a:pt x="100" y="75"/>
                  <a:pt x="100" y="75"/>
                </a:cubicBezTo>
                <a:cubicBezTo>
                  <a:pt x="109" y="67"/>
                  <a:pt x="113" y="53"/>
                  <a:pt x="110" y="40"/>
                </a:cubicBezTo>
                <a:cubicBezTo>
                  <a:pt x="106" y="15"/>
                  <a:pt x="83" y="1"/>
                  <a:pt x="62" y="1"/>
                </a:cubicBezTo>
                <a:cubicBezTo>
                  <a:pt x="44" y="0"/>
                  <a:pt x="29" y="6"/>
                  <a:pt x="17" y="17"/>
                </a:cubicBezTo>
                <a:cubicBezTo>
                  <a:pt x="17" y="17"/>
                  <a:pt x="17" y="17"/>
                  <a:pt x="17" y="17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230" name="Freeform 1240"/>
          <p:cNvSpPr/>
          <p:nvPr/>
        </p:nvSpPr>
        <p:spPr bwMode="auto">
          <a:xfrm>
            <a:off x="5083817" y="2305205"/>
            <a:ext cx="63818" cy="63019"/>
          </a:xfrm>
          <a:custGeom>
            <a:avLst/>
            <a:gdLst>
              <a:gd name="T0" fmla="*/ 47 w 47"/>
              <a:gd name="T1" fmla="*/ 30 h 46"/>
              <a:gd name="T2" fmla="*/ 38 w 47"/>
              <a:gd name="T3" fmla="*/ 9 h 46"/>
              <a:gd name="T4" fmla="*/ 37 w 47"/>
              <a:gd name="T5" fmla="*/ 5 h 46"/>
              <a:gd name="T6" fmla="*/ 17 w 47"/>
              <a:gd name="T7" fmla="*/ 7 h 46"/>
              <a:gd name="T8" fmla="*/ 0 w 47"/>
              <a:gd name="T9" fmla="*/ 13 h 46"/>
              <a:gd name="T10" fmla="*/ 8 w 47"/>
              <a:gd name="T11" fmla="*/ 29 h 46"/>
              <a:gd name="T12" fmla="*/ 21 w 47"/>
              <a:gd name="T13" fmla="*/ 46 h 46"/>
              <a:gd name="T14" fmla="*/ 24 w 47"/>
              <a:gd name="T15" fmla="*/ 43 h 46"/>
              <a:gd name="T16" fmla="*/ 45 w 47"/>
              <a:gd name="T17" fmla="*/ 34 h 46"/>
              <a:gd name="T18" fmla="*/ 44 w 47"/>
              <a:gd name="T19" fmla="*/ 34 h 46"/>
              <a:gd name="T20" fmla="*/ 43 w 47"/>
              <a:gd name="T21" fmla="*/ 33 h 46"/>
              <a:gd name="T22" fmla="*/ 43 w 47"/>
              <a:gd name="T23" fmla="*/ 31 h 46"/>
              <a:gd name="T24" fmla="*/ 45 w 47"/>
              <a:gd name="T25" fmla="*/ 30 h 46"/>
              <a:gd name="T26" fmla="*/ 47 w 47"/>
              <a:gd name="T27" fmla="*/ 30 h 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47" h="46">
                <a:moveTo>
                  <a:pt x="47" y="30"/>
                </a:moveTo>
                <a:cubicBezTo>
                  <a:pt x="40" y="24"/>
                  <a:pt x="39" y="16"/>
                  <a:pt x="38" y="9"/>
                </a:cubicBezTo>
                <a:cubicBezTo>
                  <a:pt x="38" y="8"/>
                  <a:pt x="38" y="6"/>
                  <a:pt x="37" y="5"/>
                </a:cubicBezTo>
                <a:cubicBezTo>
                  <a:pt x="28" y="0"/>
                  <a:pt x="23" y="3"/>
                  <a:pt x="17" y="7"/>
                </a:cubicBezTo>
                <a:cubicBezTo>
                  <a:pt x="12" y="10"/>
                  <a:pt x="7" y="13"/>
                  <a:pt x="0" y="13"/>
                </a:cubicBezTo>
                <a:cubicBezTo>
                  <a:pt x="5" y="18"/>
                  <a:pt x="7" y="24"/>
                  <a:pt x="8" y="29"/>
                </a:cubicBezTo>
                <a:cubicBezTo>
                  <a:pt x="9" y="36"/>
                  <a:pt x="11" y="42"/>
                  <a:pt x="21" y="46"/>
                </a:cubicBezTo>
                <a:cubicBezTo>
                  <a:pt x="22" y="45"/>
                  <a:pt x="23" y="44"/>
                  <a:pt x="24" y="43"/>
                </a:cubicBezTo>
                <a:cubicBezTo>
                  <a:pt x="30" y="39"/>
                  <a:pt x="36" y="34"/>
                  <a:pt x="45" y="34"/>
                </a:cubicBezTo>
                <a:cubicBezTo>
                  <a:pt x="45" y="34"/>
                  <a:pt x="44" y="34"/>
                  <a:pt x="44" y="34"/>
                </a:cubicBezTo>
                <a:cubicBezTo>
                  <a:pt x="44" y="34"/>
                  <a:pt x="43" y="34"/>
                  <a:pt x="43" y="33"/>
                </a:cubicBezTo>
                <a:cubicBezTo>
                  <a:pt x="42" y="33"/>
                  <a:pt x="42" y="32"/>
                  <a:pt x="43" y="31"/>
                </a:cubicBezTo>
                <a:cubicBezTo>
                  <a:pt x="43" y="30"/>
                  <a:pt x="44" y="29"/>
                  <a:pt x="45" y="30"/>
                </a:cubicBezTo>
                <a:cubicBezTo>
                  <a:pt x="46" y="30"/>
                  <a:pt x="46" y="30"/>
                  <a:pt x="47" y="30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231" name="Freeform 1241"/>
          <p:cNvSpPr/>
          <p:nvPr/>
        </p:nvSpPr>
        <p:spPr bwMode="auto">
          <a:xfrm>
            <a:off x="5160398" y="2337114"/>
            <a:ext cx="68604" cy="64615"/>
          </a:xfrm>
          <a:custGeom>
            <a:avLst/>
            <a:gdLst>
              <a:gd name="T0" fmla="*/ 41 w 51"/>
              <a:gd name="T1" fmla="*/ 31 h 48"/>
              <a:gd name="T2" fmla="*/ 51 w 51"/>
              <a:gd name="T3" fmla="*/ 16 h 48"/>
              <a:gd name="T4" fmla="*/ 38 w 51"/>
              <a:gd name="T5" fmla="*/ 5 h 48"/>
              <a:gd name="T6" fmla="*/ 16 w 51"/>
              <a:gd name="T7" fmla="*/ 7 h 48"/>
              <a:gd name="T8" fmla="*/ 0 w 51"/>
              <a:gd name="T9" fmla="*/ 13 h 48"/>
              <a:gd name="T10" fmla="*/ 7 w 51"/>
              <a:gd name="T11" fmla="*/ 29 h 48"/>
              <a:gd name="T12" fmla="*/ 21 w 51"/>
              <a:gd name="T13" fmla="*/ 46 h 48"/>
              <a:gd name="T14" fmla="*/ 38 w 51"/>
              <a:gd name="T15" fmla="*/ 48 h 48"/>
              <a:gd name="T16" fmla="*/ 41 w 51"/>
              <a:gd name="T17" fmla="*/ 31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1" h="48">
                <a:moveTo>
                  <a:pt x="41" y="31"/>
                </a:moveTo>
                <a:cubicBezTo>
                  <a:pt x="43" y="25"/>
                  <a:pt x="47" y="20"/>
                  <a:pt x="51" y="16"/>
                </a:cubicBezTo>
                <a:cubicBezTo>
                  <a:pt x="46" y="13"/>
                  <a:pt x="42" y="10"/>
                  <a:pt x="38" y="5"/>
                </a:cubicBezTo>
                <a:cubicBezTo>
                  <a:pt x="28" y="0"/>
                  <a:pt x="23" y="3"/>
                  <a:pt x="16" y="7"/>
                </a:cubicBezTo>
                <a:cubicBezTo>
                  <a:pt x="12" y="10"/>
                  <a:pt x="7" y="13"/>
                  <a:pt x="0" y="13"/>
                </a:cubicBezTo>
                <a:cubicBezTo>
                  <a:pt x="5" y="18"/>
                  <a:pt x="6" y="24"/>
                  <a:pt x="7" y="29"/>
                </a:cubicBezTo>
                <a:cubicBezTo>
                  <a:pt x="9" y="37"/>
                  <a:pt x="10" y="43"/>
                  <a:pt x="21" y="46"/>
                </a:cubicBezTo>
                <a:cubicBezTo>
                  <a:pt x="27" y="46"/>
                  <a:pt x="32" y="46"/>
                  <a:pt x="38" y="48"/>
                </a:cubicBezTo>
                <a:cubicBezTo>
                  <a:pt x="38" y="42"/>
                  <a:pt x="39" y="36"/>
                  <a:pt x="41" y="31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232" name="Freeform 1248"/>
          <p:cNvSpPr/>
          <p:nvPr/>
        </p:nvSpPr>
        <p:spPr bwMode="auto">
          <a:xfrm>
            <a:off x="5481082" y="2436031"/>
            <a:ext cx="53447" cy="58233"/>
          </a:xfrm>
          <a:custGeom>
            <a:avLst/>
            <a:gdLst>
              <a:gd name="T0" fmla="*/ 6 w 39"/>
              <a:gd name="T1" fmla="*/ 1 h 43"/>
              <a:gd name="T2" fmla="*/ 2 w 39"/>
              <a:gd name="T3" fmla="*/ 2 h 43"/>
              <a:gd name="T4" fmla="*/ 2 w 39"/>
              <a:gd name="T5" fmla="*/ 2 h 43"/>
              <a:gd name="T6" fmla="*/ 0 w 39"/>
              <a:gd name="T7" fmla="*/ 6 h 43"/>
              <a:gd name="T8" fmla="*/ 39 w 39"/>
              <a:gd name="T9" fmla="*/ 43 h 43"/>
              <a:gd name="T10" fmla="*/ 6 w 39"/>
              <a:gd name="T11" fmla="*/ 1 h 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39" h="43">
                <a:moveTo>
                  <a:pt x="6" y="1"/>
                </a:moveTo>
                <a:cubicBezTo>
                  <a:pt x="5" y="0"/>
                  <a:pt x="3" y="1"/>
                  <a:pt x="2" y="2"/>
                </a:cubicBezTo>
                <a:cubicBezTo>
                  <a:pt x="2" y="2"/>
                  <a:pt x="2" y="2"/>
                  <a:pt x="2" y="2"/>
                </a:cubicBezTo>
                <a:cubicBezTo>
                  <a:pt x="0" y="3"/>
                  <a:pt x="0" y="5"/>
                  <a:pt x="0" y="6"/>
                </a:cubicBezTo>
                <a:cubicBezTo>
                  <a:pt x="1" y="17"/>
                  <a:pt x="24" y="33"/>
                  <a:pt x="39" y="43"/>
                </a:cubicBezTo>
                <a:cubicBezTo>
                  <a:pt x="31" y="27"/>
                  <a:pt x="16" y="3"/>
                  <a:pt x="6" y="1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233" name="Freeform 1249"/>
          <p:cNvSpPr/>
          <p:nvPr/>
        </p:nvSpPr>
        <p:spPr bwMode="auto">
          <a:xfrm>
            <a:off x="5449971" y="2467142"/>
            <a:ext cx="104501" cy="51053"/>
          </a:xfrm>
          <a:custGeom>
            <a:avLst/>
            <a:gdLst>
              <a:gd name="T0" fmla="*/ 5 w 77"/>
              <a:gd name="T1" fmla="*/ 3 h 38"/>
              <a:gd name="T2" fmla="*/ 2 w 77"/>
              <a:gd name="T3" fmla="*/ 5 h 38"/>
              <a:gd name="T4" fmla="*/ 1 w 77"/>
              <a:gd name="T5" fmla="*/ 6 h 38"/>
              <a:gd name="T6" fmla="*/ 1 w 77"/>
              <a:gd name="T7" fmla="*/ 11 h 38"/>
              <a:gd name="T8" fmla="*/ 77 w 77"/>
              <a:gd name="T9" fmla="*/ 38 h 38"/>
              <a:gd name="T10" fmla="*/ 5 w 77"/>
              <a:gd name="T11" fmla="*/ 3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77" h="38">
                <a:moveTo>
                  <a:pt x="5" y="3"/>
                </a:moveTo>
                <a:cubicBezTo>
                  <a:pt x="4" y="4"/>
                  <a:pt x="3" y="4"/>
                  <a:pt x="2" y="5"/>
                </a:cubicBezTo>
                <a:cubicBezTo>
                  <a:pt x="2" y="5"/>
                  <a:pt x="1" y="6"/>
                  <a:pt x="1" y="6"/>
                </a:cubicBezTo>
                <a:cubicBezTo>
                  <a:pt x="0" y="8"/>
                  <a:pt x="0" y="10"/>
                  <a:pt x="1" y="11"/>
                </a:cubicBezTo>
                <a:cubicBezTo>
                  <a:pt x="8" y="24"/>
                  <a:pt x="54" y="34"/>
                  <a:pt x="77" y="38"/>
                </a:cubicBezTo>
                <a:cubicBezTo>
                  <a:pt x="58" y="24"/>
                  <a:pt x="18" y="0"/>
                  <a:pt x="5" y="3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234" name="Freeform 1250"/>
          <p:cNvSpPr/>
          <p:nvPr/>
        </p:nvSpPr>
        <p:spPr bwMode="auto">
          <a:xfrm>
            <a:off x="5447577" y="2510218"/>
            <a:ext cx="74188" cy="27122"/>
          </a:xfrm>
          <a:custGeom>
            <a:avLst/>
            <a:gdLst>
              <a:gd name="T0" fmla="*/ 0 w 55"/>
              <a:gd name="T1" fmla="*/ 11 h 20"/>
              <a:gd name="T2" fmla="*/ 3 w 55"/>
              <a:gd name="T3" fmla="*/ 15 h 20"/>
              <a:gd name="T4" fmla="*/ 55 w 55"/>
              <a:gd name="T5" fmla="*/ 8 h 20"/>
              <a:gd name="T6" fmla="*/ 2 w 55"/>
              <a:gd name="T7" fmla="*/ 7 h 20"/>
              <a:gd name="T8" fmla="*/ 0 w 55"/>
              <a:gd name="T9" fmla="*/ 11 h 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5" h="20">
                <a:moveTo>
                  <a:pt x="0" y="11"/>
                </a:moveTo>
                <a:cubicBezTo>
                  <a:pt x="0" y="13"/>
                  <a:pt x="1" y="14"/>
                  <a:pt x="3" y="15"/>
                </a:cubicBezTo>
                <a:cubicBezTo>
                  <a:pt x="11" y="20"/>
                  <a:pt x="39" y="13"/>
                  <a:pt x="55" y="8"/>
                </a:cubicBezTo>
                <a:cubicBezTo>
                  <a:pt x="38" y="4"/>
                  <a:pt x="9" y="0"/>
                  <a:pt x="2" y="7"/>
                </a:cubicBezTo>
                <a:cubicBezTo>
                  <a:pt x="1" y="8"/>
                  <a:pt x="0" y="9"/>
                  <a:pt x="0" y="11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235" name="Freeform 1251"/>
          <p:cNvSpPr/>
          <p:nvPr/>
        </p:nvSpPr>
        <p:spPr bwMode="auto">
          <a:xfrm>
            <a:off x="5047920" y="2795003"/>
            <a:ext cx="72592" cy="43874"/>
          </a:xfrm>
          <a:custGeom>
            <a:avLst/>
            <a:gdLst>
              <a:gd name="T0" fmla="*/ 4 w 54"/>
              <a:gd name="T1" fmla="*/ 7 h 32"/>
              <a:gd name="T2" fmla="*/ 0 w 54"/>
              <a:gd name="T3" fmla="*/ 16 h 32"/>
              <a:gd name="T4" fmla="*/ 4 w 54"/>
              <a:gd name="T5" fmla="*/ 25 h 32"/>
              <a:gd name="T6" fmla="*/ 54 w 54"/>
              <a:gd name="T7" fmla="*/ 16 h 32"/>
              <a:gd name="T8" fmla="*/ 4 w 54"/>
              <a:gd name="T9" fmla="*/ 7 h 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4" h="32">
                <a:moveTo>
                  <a:pt x="4" y="7"/>
                </a:moveTo>
                <a:cubicBezTo>
                  <a:pt x="2" y="9"/>
                  <a:pt x="0" y="12"/>
                  <a:pt x="0" y="16"/>
                </a:cubicBezTo>
                <a:cubicBezTo>
                  <a:pt x="0" y="20"/>
                  <a:pt x="2" y="23"/>
                  <a:pt x="4" y="25"/>
                </a:cubicBezTo>
                <a:cubicBezTo>
                  <a:pt x="15" y="32"/>
                  <a:pt x="42" y="22"/>
                  <a:pt x="54" y="16"/>
                </a:cubicBezTo>
                <a:cubicBezTo>
                  <a:pt x="42" y="10"/>
                  <a:pt x="15" y="0"/>
                  <a:pt x="4" y="7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236" name="Freeform 1270"/>
          <p:cNvSpPr/>
          <p:nvPr/>
        </p:nvSpPr>
        <p:spPr bwMode="auto">
          <a:xfrm>
            <a:off x="5214644" y="3042293"/>
            <a:ext cx="257663" cy="285581"/>
          </a:xfrm>
          <a:custGeom>
            <a:avLst/>
            <a:gdLst>
              <a:gd name="T0" fmla="*/ 81 w 190"/>
              <a:gd name="T1" fmla="*/ 191 h 211"/>
              <a:gd name="T2" fmla="*/ 83 w 190"/>
              <a:gd name="T3" fmla="*/ 191 h 211"/>
              <a:gd name="T4" fmla="*/ 85 w 190"/>
              <a:gd name="T5" fmla="*/ 192 h 211"/>
              <a:gd name="T6" fmla="*/ 102 w 190"/>
              <a:gd name="T7" fmla="*/ 207 h 211"/>
              <a:gd name="T8" fmla="*/ 126 w 190"/>
              <a:gd name="T9" fmla="*/ 200 h 211"/>
              <a:gd name="T10" fmla="*/ 129 w 190"/>
              <a:gd name="T11" fmla="*/ 201 h 211"/>
              <a:gd name="T12" fmla="*/ 158 w 190"/>
              <a:gd name="T13" fmla="*/ 209 h 211"/>
              <a:gd name="T14" fmla="*/ 190 w 190"/>
              <a:gd name="T15" fmla="*/ 185 h 211"/>
              <a:gd name="T16" fmla="*/ 183 w 190"/>
              <a:gd name="T17" fmla="*/ 179 h 211"/>
              <a:gd name="T18" fmla="*/ 153 w 190"/>
              <a:gd name="T19" fmla="*/ 195 h 211"/>
              <a:gd name="T20" fmla="*/ 128 w 190"/>
              <a:gd name="T21" fmla="*/ 185 h 211"/>
              <a:gd name="T22" fmla="*/ 107 w 190"/>
              <a:gd name="T23" fmla="*/ 192 h 211"/>
              <a:gd name="T24" fmla="*/ 90 w 190"/>
              <a:gd name="T25" fmla="*/ 178 h 211"/>
              <a:gd name="T26" fmla="*/ 71 w 190"/>
              <a:gd name="T27" fmla="*/ 182 h 211"/>
              <a:gd name="T28" fmla="*/ 55 w 190"/>
              <a:gd name="T29" fmla="*/ 166 h 211"/>
              <a:gd name="T30" fmla="*/ 32 w 190"/>
              <a:gd name="T31" fmla="*/ 166 h 211"/>
              <a:gd name="T32" fmla="*/ 16 w 190"/>
              <a:gd name="T33" fmla="*/ 151 h 211"/>
              <a:gd name="T34" fmla="*/ 17 w 190"/>
              <a:gd name="T35" fmla="*/ 130 h 211"/>
              <a:gd name="T36" fmla="*/ 33 w 190"/>
              <a:gd name="T37" fmla="*/ 114 h 211"/>
              <a:gd name="T38" fmla="*/ 33 w 190"/>
              <a:gd name="T39" fmla="*/ 91 h 211"/>
              <a:gd name="T40" fmla="*/ 50 w 190"/>
              <a:gd name="T41" fmla="*/ 80 h 211"/>
              <a:gd name="T42" fmla="*/ 52 w 190"/>
              <a:gd name="T43" fmla="*/ 58 h 211"/>
              <a:gd name="T44" fmla="*/ 72 w 190"/>
              <a:gd name="T45" fmla="*/ 48 h 211"/>
              <a:gd name="T46" fmla="*/ 81 w 190"/>
              <a:gd name="T47" fmla="*/ 24 h 211"/>
              <a:gd name="T48" fmla="*/ 114 w 190"/>
              <a:gd name="T49" fmla="*/ 14 h 211"/>
              <a:gd name="T50" fmla="*/ 115 w 190"/>
              <a:gd name="T51" fmla="*/ 4 h 211"/>
              <a:gd name="T52" fmla="*/ 75 w 190"/>
              <a:gd name="T53" fmla="*/ 10 h 211"/>
              <a:gd name="T54" fmla="*/ 61 w 190"/>
              <a:gd name="T55" fmla="*/ 36 h 211"/>
              <a:gd name="T56" fmla="*/ 61 w 190"/>
              <a:gd name="T57" fmla="*/ 36 h 211"/>
              <a:gd name="T58" fmla="*/ 59 w 190"/>
              <a:gd name="T59" fmla="*/ 39 h 211"/>
              <a:gd name="T60" fmla="*/ 38 w 190"/>
              <a:gd name="T61" fmla="*/ 51 h 211"/>
              <a:gd name="T62" fmla="*/ 36 w 190"/>
              <a:gd name="T63" fmla="*/ 74 h 211"/>
              <a:gd name="T64" fmla="*/ 36 w 190"/>
              <a:gd name="T65" fmla="*/ 76 h 211"/>
              <a:gd name="T66" fmla="*/ 34 w 190"/>
              <a:gd name="T67" fmla="*/ 77 h 211"/>
              <a:gd name="T68" fmla="*/ 17 w 190"/>
              <a:gd name="T69" fmla="*/ 89 h 211"/>
              <a:gd name="T70" fmla="*/ 18 w 190"/>
              <a:gd name="T71" fmla="*/ 113 h 211"/>
              <a:gd name="T72" fmla="*/ 18 w 190"/>
              <a:gd name="T73" fmla="*/ 115 h 211"/>
              <a:gd name="T74" fmla="*/ 17 w 190"/>
              <a:gd name="T75" fmla="*/ 116 h 211"/>
              <a:gd name="T76" fmla="*/ 5 w 190"/>
              <a:gd name="T77" fmla="*/ 156 h 211"/>
              <a:gd name="T78" fmla="*/ 41 w 190"/>
              <a:gd name="T79" fmla="*/ 175 h 211"/>
              <a:gd name="T80" fmla="*/ 43 w 190"/>
              <a:gd name="T81" fmla="*/ 176 h 211"/>
              <a:gd name="T82" fmla="*/ 44 w 190"/>
              <a:gd name="T83" fmla="*/ 177 h 211"/>
              <a:gd name="T84" fmla="*/ 61 w 190"/>
              <a:gd name="T85" fmla="*/ 194 h 211"/>
              <a:gd name="T86" fmla="*/ 81 w 190"/>
              <a:gd name="T87" fmla="*/ 191 h 2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90" h="211">
                <a:moveTo>
                  <a:pt x="81" y="191"/>
                </a:moveTo>
                <a:cubicBezTo>
                  <a:pt x="82" y="191"/>
                  <a:pt x="82" y="191"/>
                  <a:pt x="83" y="191"/>
                </a:cubicBezTo>
                <a:cubicBezTo>
                  <a:pt x="84" y="191"/>
                  <a:pt x="84" y="191"/>
                  <a:pt x="85" y="192"/>
                </a:cubicBezTo>
                <a:cubicBezTo>
                  <a:pt x="88" y="200"/>
                  <a:pt x="94" y="205"/>
                  <a:pt x="102" y="207"/>
                </a:cubicBezTo>
                <a:cubicBezTo>
                  <a:pt x="111" y="209"/>
                  <a:pt x="120" y="206"/>
                  <a:pt x="126" y="200"/>
                </a:cubicBezTo>
                <a:cubicBezTo>
                  <a:pt x="127" y="200"/>
                  <a:pt x="128" y="200"/>
                  <a:pt x="129" y="201"/>
                </a:cubicBezTo>
                <a:cubicBezTo>
                  <a:pt x="139" y="210"/>
                  <a:pt x="150" y="211"/>
                  <a:pt x="158" y="209"/>
                </a:cubicBezTo>
                <a:cubicBezTo>
                  <a:pt x="173" y="206"/>
                  <a:pt x="186" y="195"/>
                  <a:pt x="190" y="185"/>
                </a:cubicBezTo>
                <a:cubicBezTo>
                  <a:pt x="187" y="184"/>
                  <a:pt x="185" y="182"/>
                  <a:pt x="183" y="179"/>
                </a:cubicBezTo>
                <a:cubicBezTo>
                  <a:pt x="176" y="189"/>
                  <a:pt x="165" y="195"/>
                  <a:pt x="153" y="195"/>
                </a:cubicBezTo>
                <a:cubicBezTo>
                  <a:pt x="143" y="196"/>
                  <a:pt x="134" y="192"/>
                  <a:pt x="128" y="185"/>
                </a:cubicBezTo>
                <a:cubicBezTo>
                  <a:pt x="122" y="190"/>
                  <a:pt x="115" y="193"/>
                  <a:pt x="107" y="192"/>
                </a:cubicBezTo>
                <a:cubicBezTo>
                  <a:pt x="100" y="190"/>
                  <a:pt x="94" y="185"/>
                  <a:pt x="90" y="178"/>
                </a:cubicBezTo>
                <a:cubicBezTo>
                  <a:pt x="85" y="183"/>
                  <a:pt x="78" y="184"/>
                  <a:pt x="71" y="182"/>
                </a:cubicBezTo>
                <a:cubicBezTo>
                  <a:pt x="63" y="180"/>
                  <a:pt x="57" y="173"/>
                  <a:pt x="55" y="166"/>
                </a:cubicBezTo>
                <a:cubicBezTo>
                  <a:pt x="46" y="168"/>
                  <a:pt x="39" y="169"/>
                  <a:pt x="32" y="166"/>
                </a:cubicBezTo>
                <a:cubicBezTo>
                  <a:pt x="25" y="163"/>
                  <a:pt x="19" y="158"/>
                  <a:pt x="16" y="151"/>
                </a:cubicBezTo>
                <a:cubicBezTo>
                  <a:pt x="13" y="144"/>
                  <a:pt x="13" y="136"/>
                  <a:pt x="17" y="130"/>
                </a:cubicBezTo>
                <a:cubicBezTo>
                  <a:pt x="20" y="123"/>
                  <a:pt x="25" y="118"/>
                  <a:pt x="33" y="114"/>
                </a:cubicBezTo>
                <a:cubicBezTo>
                  <a:pt x="29" y="107"/>
                  <a:pt x="29" y="98"/>
                  <a:pt x="33" y="91"/>
                </a:cubicBezTo>
                <a:cubicBezTo>
                  <a:pt x="36" y="84"/>
                  <a:pt x="42" y="80"/>
                  <a:pt x="50" y="80"/>
                </a:cubicBezTo>
                <a:cubicBezTo>
                  <a:pt x="47" y="72"/>
                  <a:pt x="48" y="64"/>
                  <a:pt x="52" y="58"/>
                </a:cubicBezTo>
                <a:cubicBezTo>
                  <a:pt x="56" y="52"/>
                  <a:pt x="63" y="48"/>
                  <a:pt x="72" y="48"/>
                </a:cubicBezTo>
                <a:cubicBezTo>
                  <a:pt x="71" y="39"/>
                  <a:pt x="74" y="30"/>
                  <a:pt x="81" y="24"/>
                </a:cubicBezTo>
                <a:cubicBezTo>
                  <a:pt x="90" y="15"/>
                  <a:pt x="102" y="12"/>
                  <a:pt x="114" y="14"/>
                </a:cubicBezTo>
                <a:cubicBezTo>
                  <a:pt x="114" y="10"/>
                  <a:pt x="114" y="7"/>
                  <a:pt x="115" y="4"/>
                </a:cubicBezTo>
                <a:cubicBezTo>
                  <a:pt x="105" y="0"/>
                  <a:pt x="88" y="1"/>
                  <a:pt x="75" y="10"/>
                </a:cubicBezTo>
                <a:cubicBezTo>
                  <a:pt x="69" y="14"/>
                  <a:pt x="61" y="23"/>
                  <a:pt x="61" y="36"/>
                </a:cubicBezTo>
                <a:cubicBezTo>
                  <a:pt x="61" y="36"/>
                  <a:pt x="61" y="36"/>
                  <a:pt x="61" y="36"/>
                </a:cubicBezTo>
                <a:cubicBezTo>
                  <a:pt x="61" y="38"/>
                  <a:pt x="60" y="39"/>
                  <a:pt x="59" y="39"/>
                </a:cubicBezTo>
                <a:cubicBezTo>
                  <a:pt x="50" y="39"/>
                  <a:pt x="42" y="43"/>
                  <a:pt x="38" y="51"/>
                </a:cubicBezTo>
                <a:cubicBezTo>
                  <a:pt x="33" y="58"/>
                  <a:pt x="32" y="66"/>
                  <a:pt x="36" y="74"/>
                </a:cubicBezTo>
                <a:cubicBezTo>
                  <a:pt x="36" y="74"/>
                  <a:pt x="36" y="75"/>
                  <a:pt x="36" y="76"/>
                </a:cubicBezTo>
                <a:cubicBezTo>
                  <a:pt x="35" y="76"/>
                  <a:pt x="34" y="77"/>
                  <a:pt x="34" y="77"/>
                </a:cubicBezTo>
                <a:cubicBezTo>
                  <a:pt x="27" y="77"/>
                  <a:pt x="21" y="81"/>
                  <a:pt x="17" y="89"/>
                </a:cubicBezTo>
                <a:cubicBezTo>
                  <a:pt x="13" y="97"/>
                  <a:pt x="13" y="107"/>
                  <a:pt x="18" y="113"/>
                </a:cubicBezTo>
                <a:cubicBezTo>
                  <a:pt x="18" y="113"/>
                  <a:pt x="18" y="114"/>
                  <a:pt x="18" y="115"/>
                </a:cubicBezTo>
                <a:cubicBezTo>
                  <a:pt x="18" y="115"/>
                  <a:pt x="17" y="116"/>
                  <a:pt x="17" y="116"/>
                </a:cubicBezTo>
                <a:cubicBezTo>
                  <a:pt x="0" y="125"/>
                  <a:pt x="0" y="142"/>
                  <a:pt x="5" y="156"/>
                </a:cubicBezTo>
                <a:cubicBezTo>
                  <a:pt x="11" y="169"/>
                  <a:pt x="23" y="181"/>
                  <a:pt x="41" y="175"/>
                </a:cubicBezTo>
                <a:cubicBezTo>
                  <a:pt x="42" y="175"/>
                  <a:pt x="43" y="175"/>
                  <a:pt x="43" y="176"/>
                </a:cubicBezTo>
                <a:cubicBezTo>
                  <a:pt x="44" y="176"/>
                  <a:pt x="44" y="177"/>
                  <a:pt x="44" y="177"/>
                </a:cubicBezTo>
                <a:cubicBezTo>
                  <a:pt x="46" y="185"/>
                  <a:pt x="52" y="192"/>
                  <a:pt x="61" y="194"/>
                </a:cubicBezTo>
                <a:cubicBezTo>
                  <a:pt x="69" y="197"/>
                  <a:pt x="76" y="196"/>
                  <a:pt x="81" y="191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237" name="Freeform 1271"/>
          <p:cNvSpPr/>
          <p:nvPr/>
        </p:nvSpPr>
        <p:spPr bwMode="auto">
          <a:xfrm>
            <a:off x="5340683" y="3078989"/>
            <a:ext cx="87750" cy="33504"/>
          </a:xfrm>
          <a:custGeom>
            <a:avLst/>
            <a:gdLst>
              <a:gd name="T0" fmla="*/ 5 w 65"/>
              <a:gd name="T1" fmla="*/ 12 h 25"/>
              <a:gd name="T2" fmla="*/ 0 w 65"/>
              <a:gd name="T3" fmla="*/ 25 h 25"/>
              <a:gd name="T4" fmla="*/ 60 w 65"/>
              <a:gd name="T5" fmla="*/ 21 h 25"/>
              <a:gd name="T6" fmla="*/ 60 w 65"/>
              <a:gd name="T7" fmla="*/ 21 h 25"/>
              <a:gd name="T8" fmla="*/ 65 w 65"/>
              <a:gd name="T9" fmla="*/ 11 h 25"/>
              <a:gd name="T10" fmla="*/ 5 w 65"/>
              <a:gd name="T11" fmla="*/ 12 h 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65" h="25">
                <a:moveTo>
                  <a:pt x="5" y="12"/>
                </a:moveTo>
                <a:cubicBezTo>
                  <a:pt x="1" y="15"/>
                  <a:pt x="0" y="19"/>
                  <a:pt x="0" y="25"/>
                </a:cubicBezTo>
                <a:cubicBezTo>
                  <a:pt x="22" y="18"/>
                  <a:pt x="52" y="20"/>
                  <a:pt x="60" y="21"/>
                </a:cubicBezTo>
                <a:cubicBezTo>
                  <a:pt x="60" y="21"/>
                  <a:pt x="60" y="21"/>
                  <a:pt x="60" y="21"/>
                </a:cubicBezTo>
                <a:cubicBezTo>
                  <a:pt x="61" y="17"/>
                  <a:pt x="62" y="14"/>
                  <a:pt x="65" y="11"/>
                </a:cubicBezTo>
                <a:cubicBezTo>
                  <a:pt x="53" y="8"/>
                  <a:pt x="19" y="0"/>
                  <a:pt x="5" y="12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238" name="Freeform 1299"/>
          <p:cNvSpPr/>
          <p:nvPr/>
        </p:nvSpPr>
        <p:spPr bwMode="auto">
          <a:xfrm>
            <a:off x="5311965" y="3184287"/>
            <a:ext cx="139601" cy="80569"/>
          </a:xfrm>
          <a:custGeom>
            <a:avLst/>
            <a:gdLst>
              <a:gd name="T0" fmla="*/ 11 w 103"/>
              <a:gd name="T1" fmla="*/ 54 h 59"/>
              <a:gd name="T2" fmla="*/ 103 w 103"/>
              <a:gd name="T3" fmla="*/ 3 h 59"/>
              <a:gd name="T4" fmla="*/ 95 w 103"/>
              <a:gd name="T5" fmla="*/ 1 h 59"/>
              <a:gd name="T6" fmla="*/ 92 w 103"/>
              <a:gd name="T7" fmla="*/ 0 h 59"/>
              <a:gd name="T8" fmla="*/ 0 w 103"/>
              <a:gd name="T9" fmla="*/ 45 h 59"/>
              <a:gd name="T10" fmla="*/ 11 w 103"/>
              <a:gd name="T11" fmla="*/ 54 h 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03" h="59">
                <a:moveTo>
                  <a:pt x="11" y="54"/>
                </a:moveTo>
                <a:cubicBezTo>
                  <a:pt x="37" y="59"/>
                  <a:pt x="89" y="16"/>
                  <a:pt x="103" y="3"/>
                </a:cubicBezTo>
                <a:cubicBezTo>
                  <a:pt x="101" y="3"/>
                  <a:pt x="98" y="2"/>
                  <a:pt x="95" y="1"/>
                </a:cubicBezTo>
                <a:cubicBezTo>
                  <a:pt x="94" y="1"/>
                  <a:pt x="93" y="0"/>
                  <a:pt x="92" y="0"/>
                </a:cubicBezTo>
                <a:cubicBezTo>
                  <a:pt x="83" y="5"/>
                  <a:pt x="36" y="35"/>
                  <a:pt x="0" y="45"/>
                </a:cubicBezTo>
                <a:cubicBezTo>
                  <a:pt x="3" y="50"/>
                  <a:pt x="6" y="53"/>
                  <a:pt x="11" y="54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239" name="Freeform 1300"/>
          <p:cNvSpPr/>
          <p:nvPr/>
        </p:nvSpPr>
        <p:spPr bwMode="auto">
          <a:xfrm>
            <a:off x="5288831" y="3135626"/>
            <a:ext cx="142792" cy="58233"/>
          </a:xfrm>
          <a:custGeom>
            <a:avLst/>
            <a:gdLst>
              <a:gd name="T0" fmla="*/ 2 w 105"/>
              <a:gd name="T1" fmla="*/ 43 h 43"/>
              <a:gd name="T2" fmla="*/ 98 w 105"/>
              <a:gd name="T3" fmla="*/ 11 h 43"/>
              <a:gd name="T4" fmla="*/ 100 w 105"/>
              <a:gd name="T5" fmla="*/ 7 h 43"/>
              <a:gd name="T6" fmla="*/ 105 w 105"/>
              <a:gd name="T7" fmla="*/ 0 h 43"/>
              <a:gd name="T8" fmla="*/ 3 w 105"/>
              <a:gd name="T9" fmla="*/ 30 h 43"/>
              <a:gd name="T10" fmla="*/ 2 w 105"/>
              <a:gd name="T11" fmla="*/ 43 h 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05" h="43">
                <a:moveTo>
                  <a:pt x="2" y="43"/>
                </a:moveTo>
                <a:cubicBezTo>
                  <a:pt x="34" y="25"/>
                  <a:pt x="89" y="13"/>
                  <a:pt x="98" y="11"/>
                </a:cubicBezTo>
                <a:cubicBezTo>
                  <a:pt x="99" y="10"/>
                  <a:pt x="99" y="8"/>
                  <a:pt x="100" y="7"/>
                </a:cubicBezTo>
                <a:cubicBezTo>
                  <a:pt x="101" y="4"/>
                  <a:pt x="103" y="2"/>
                  <a:pt x="105" y="0"/>
                </a:cubicBezTo>
                <a:cubicBezTo>
                  <a:pt x="85" y="2"/>
                  <a:pt x="17" y="8"/>
                  <a:pt x="3" y="30"/>
                </a:cubicBezTo>
                <a:cubicBezTo>
                  <a:pt x="0" y="34"/>
                  <a:pt x="0" y="38"/>
                  <a:pt x="2" y="43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240" name="Freeform 1301"/>
          <p:cNvSpPr/>
          <p:nvPr/>
        </p:nvSpPr>
        <p:spPr bwMode="auto">
          <a:xfrm>
            <a:off x="5652592" y="3305540"/>
            <a:ext cx="184274" cy="246494"/>
          </a:xfrm>
          <a:custGeom>
            <a:avLst/>
            <a:gdLst>
              <a:gd name="T0" fmla="*/ 38 w 136"/>
              <a:gd name="T1" fmla="*/ 100 h 182"/>
              <a:gd name="T2" fmla="*/ 0 w 136"/>
              <a:gd name="T3" fmla="*/ 182 h 182"/>
              <a:gd name="T4" fmla="*/ 115 w 136"/>
              <a:gd name="T5" fmla="*/ 42 h 182"/>
              <a:gd name="T6" fmla="*/ 116 w 136"/>
              <a:gd name="T7" fmla="*/ 42 h 182"/>
              <a:gd name="T8" fmla="*/ 136 w 136"/>
              <a:gd name="T9" fmla="*/ 1 h 182"/>
              <a:gd name="T10" fmla="*/ 119 w 136"/>
              <a:gd name="T11" fmla="*/ 0 h 182"/>
              <a:gd name="T12" fmla="*/ 38 w 136"/>
              <a:gd name="T13" fmla="*/ 100 h 182"/>
              <a:gd name="T14" fmla="*/ 38 w 136"/>
              <a:gd name="T15" fmla="*/ 100 h 1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36" h="182">
                <a:moveTo>
                  <a:pt x="38" y="100"/>
                </a:moveTo>
                <a:cubicBezTo>
                  <a:pt x="22" y="125"/>
                  <a:pt x="7" y="165"/>
                  <a:pt x="0" y="182"/>
                </a:cubicBezTo>
                <a:cubicBezTo>
                  <a:pt x="21" y="162"/>
                  <a:pt x="83" y="98"/>
                  <a:pt x="115" y="42"/>
                </a:cubicBezTo>
                <a:cubicBezTo>
                  <a:pt x="115" y="42"/>
                  <a:pt x="116" y="42"/>
                  <a:pt x="116" y="42"/>
                </a:cubicBezTo>
                <a:cubicBezTo>
                  <a:pt x="120" y="28"/>
                  <a:pt x="127" y="14"/>
                  <a:pt x="136" y="1"/>
                </a:cubicBezTo>
                <a:cubicBezTo>
                  <a:pt x="131" y="2"/>
                  <a:pt x="125" y="2"/>
                  <a:pt x="119" y="0"/>
                </a:cubicBezTo>
                <a:cubicBezTo>
                  <a:pt x="95" y="39"/>
                  <a:pt x="67" y="72"/>
                  <a:pt x="38" y="100"/>
                </a:cubicBezTo>
                <a:cubicBezTo>
                  <a:pt x="38" y="100"/>
                  <a:pt x="38" y="100"/>
                  <a:pt x="38" y="100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241" name="Freeform 1302"/>
          <p:cNvSpPr/>
          <p:nvPr/>
        </p:nvSpPr>
        <p:spPr bwMode="auto">
          <a:xfrm>
            <a:off x="5540113" y="3255284"/>
            <a:ext cx="246495" cy="184272"/>
          </a:xfrm>
          <a:custGeom>
            <a:avLst/>
            <a:gdLst>
              <a:gd name="T0" fmla="*/ 182 w 182"/>
              <a:gd name="T1" fmla="*/ 17 h 136"/>
              <a:gd name="T2" fmla="*/ 181 w 182"/>
              <a:gd name="T3" fmla="*/ 0 h 136"/>
              <a:gd name="T4" fmla="*/ 140 w 182"/>
              <a:gd name="T5" fmla="*/ 20 h 136"/>
              <a:gd name="T6" fmla="*/ 140 w 182"/>
              <a:gd name="T7" fmla="*/ 21 h 136"/>
              <a:gd name="T8" fmla="*/ 0 w 182"/>
              <a:gd name="T9" fmla="*/ 136 h 136"/>
              <a:gd name="T10" fmla="*/ 81 w 182"/>
              <a:gd name="T11" fmla="*/ 98 h 136"/>
              <a:gd name="T12" fmla="*/ 182 w 182"/>
              <a:gd name="T13" fmla="*/ 17 h 1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82" h="136">
                <a:moveTo>
                  <a:pt x="182" y="17"/>
                </a:moveTo>
                <a:cubicBezTo>
                  <a:pt x="180" y="11"/>
                  <a:pt x="180" y="5"/>
                  <a:pt x="181" y="0"/>
                </a:cubicBezTo>
                <a:cubicBezTo>
                  <a:pt x="168" y="9"/>
                  <a:pt x="154" y="16"/>
                  <a:pt x="140" y="20"/>
                </a:cubicBezTo>
                <a:cubicBezTo>
                  <a:pt x="140" y="20"/>
                  <a:pt x="140" y="20"/>
                  <a:pt x="140" y="21"/>
                </a:cubicBezTo>
                <a:cubicBezTo>
                  <a:pt x="83" y="53"/>
                  <a:pt x="20" y="115"/>
                  <a:pt x="0" y="136"/>
                </a:cubicBezTo>
                <a:cubicBezTo>
                  <a:pt x="17" y="129"/>
                  <a:pt x="56" y="114"/>
                  <a:pt x="81" y="98"/>
                </a:cubicBezTo>
                <a:cubicBezTo>
                  <a:pt x="109" y="69"/>
                  <a:pt x="143" y="41"/>
                  <a:pt x="182" y="17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242" name="Freeform 1303"/>
          <p:cNvSpPr/>
          <p:nvPr/>
        </p:nvSpPr>
        <p:spPr bwMode="auto">
          <a:xfrm>
            <a:off x="5405298" y="3214600"/>
            <a:ext cx="74985" cy="62222"/>
          </a:xfrm>
          <a:custGeom>
            <a:avLst/>
            <a:gdLst>
              <a:gd name="T0" fmla="*/ 55 w 55"/>
              <a:gd name="T1" fmla="*/ 4 h 46"/>
              <a:gd name="T2" fmla="*/ 45 w 55"/>
              <a:gd name="T3" fmla="*/ 0 h 46"/>
              <a:gd name="T4" fmla="*/ 45 w 55"/>
              <a:gd name="T5" fmla="*/ 0 h 46"/>
              <a:gd name="T6" fmla="*/ 0 w 55"/>
              <a:gd name="T7" fmla="*/ 40 h 46"/>
              <a:gd name="T8" fmla="*/ 13 w 55"/>
              <a:gd name="T9" fmla="*/ 46 h 46"/>
              <a:gd name="T10" fmla="*/ 55 w 55"/>
              <a:gd name="T11" fmla="*/ 4 h 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55" h="46">
                <a:moveTo>
                  <a:pt x="55" y="4"/>
                </a:moveTo>
                <a:cubicBezTo>
                  <a:pt x="51" y="4"/>
                  <a:pt x="48" y="3"/>
                  <a:pt x="45" y="0"/>
                </a:cubicBezTo>
                <a:cubicBezTo>
                  <a:pt x="45" y="0"/>
                  <a:pt x="45" y="0"/>
                  <a:pt x="45" y="0"/>
                </a:cubicBezTo>
                <a:cubicBezTo>
                  <a:pt x="39" y="7"/>
                  <a:pt x="20" y="29"/>
                  <a:pt x="0" y="40"/>
                </a:cubicBezTo>
                <a:cubicBezTo>
                  <a:pt x="4" y="44"/>
                  <a:pt x="8" y="46"/>
                  <a:pt x="13" y="46"/>
                </a:cubicBezTo>
                <a:cubicBezTo>
                  <a:pt x="30" y="44"/>
                  <a:pt x="49" y="14"/>
                  <a:pt x="55" y="4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243" name="Freeform 1309"/>
          <p:cNvSpPr/>
          <p:nvPr/>
        </p:nvSpPr>
        <p:spPr bwMode="auto">
          <a:xfrm>
            <a:off x="5695669" y="3778585"/>
            <a:ext cx="116467" cy="114073"/>
          </a:xfrm>
          <a:custGeom>
            <a:avLst/>
            <a:gdLst>
              <a:gd name="T0" fmla="*/ 12 w 86"/>
              <a:gd name="T1" fmla="*/ 64 h 84"/>
              <a:gd name="T2" fmla="*/ 50 w 86"/>
              <a:gd name="T3" fmla="*/ 82 h 84"/>
              <a:gd name="T4" fmla="*/ 86 w 86"/>
              <a:gd name="T5" fmla="*/ 59 h 84"/>
              <a:gd name="T6" fmla="*/ 81 w 86"/>
              <a:gd name="T7" fmla="*/ 47 h 84"/>
              <a:gd name="T8" fmla="*/ 74 w 86"/>
              <a:gd name="T9" fmla="*/ 57 h 84"/>
              <a:gd name="T10" fmla="*/ 46 w 86"/>
              <a:gd name="T11" fmla="*/ 69 h 84"/>
              <a:gd name="T12" fmla="*/ 19 w 86"/>
              <a:gd name="T13" fmla="*/ 40 h 84"/>
              <a:gd name="T14" fmla="*/ 43 w 86"/>
              <a:gd name="T15" fmla="*/ 15 h 84"/>
              <a:gd name="T16" fmla="*/ 45 w 86"/>
              <a:gd name="T17" fmla="*/ 17 h 84"/>
              <a:gd name="T18" fmla="*/ 44 w 86"/>
              <a:gd name="T19" fmla="*/ 19 h 84"/>
              <a:gd name="T20" fmla="*/ 36 w 86"/>
              <a:gd name="T21" fmla="*/ 35 h 84"/>
              <a:gd name="T22" fmla="*/ 51 w 86"/>
              <a:gd name="T23" fmla="*/ 43 h 84"/>
              <a:gd name="T24" fmla="*/ 65 w 86"/>
              <a:gd name="T25" fmla="*/ 27 h 84"/>
              <a:gd name="T26" fmla="*/ 52 w 86"/>
              <a:gd name="T27" fmla="*/ 6 h 84"/>
              <a:gd name="T28" fmla="*/ 13 w 86"/>
              <a:gd name="T29" fmla="*/ 15 h 84"/>
              <a:gd name="T30" fmla="*/ 12 w 86"/>
              <a:gd name="T31" fmla="*/ 64 h 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86" h="84">
                <a:moveTo>
                  <a:pt x="12" y="64"/>
                </a:moveTo>
                <a:cubicBezTo>
                  <a:pt x="21" y="77"/>
                  <a:pt x="35" y="84"/>
                  <a:pt x="50" y="82"/>
                </a:cubicBezTo>
                <a:cubicBezTo>
                  <a:pt x="65" y="81"/>
                  <a:pt x="79" y="72"/>
                  <a:pt x="86" y="59"/>
                </a:cubicBezTo>
                <a:cubicBezTo>
                  <a:pt x="84" y="55"/>
                  <a:pt x="82" y="51"/>
                  <a:pt x="81" y="47"/>
                </a:cubicBezTo>
                <a:cubicBezTo>
                  <a:pt x="79" y="51"/>
                  <a:pt x="76" y="54"/>
                  <a:pt x="74" y="57"/>
                </a:cubicBezTo>
                <a:cubicBezTo>
                  <a:pt x="66" y="65"/>
                  <a:pt x="56" y="70"/>
                  <a:pt x="46" y="69"/>
                </a:cubicBezTo>
                <a:cubicBezTo>
                  <a:pt x="28" y="69"/>
                  <a:pt x="19" y="54"/>
                  <a:pt x="19" y="40"/>
                </a:cubicBezTo>
                <a:cubicBezTo>
                  <a:pt x="20" y="28"/>
                  <a:pt x="27" y="15"/>
                  <a:pt x="43" y="15"/>
                </a:cubicBezTo>
                <a:cubicBezTo>
                  <a:pt x="44" y="15"/>
                  <a:pt x="44" y="16"/>
                  <a:pt x="45" y="17"/>
                </a:cubicBezTo>
                <a:cubicBezTo>
                  <a:pt x="45" y="18"/>
                  <a:pt x="44" y="19"/>
                  <a:pt x="44" y="19"/>
                </a:cubicBezTo>
                <a:cubicBezTo>
                  <a:pt x="36" y="23"/>
                  <a:pt x="33" y="29"/>
                  <a:pt x="36" y="35"/>
                </a:cubicBezTo>
                <a:cubicBezTo>
                  <a:pt x="38" y="40"/>
                  <a:pt x="44" y="45"/>
                  <a:pt x="51" y="43"/>
                </a:cubicBezTo>
                <a:cubicBezTo>
                  <a:pt x="60" y="41"/>
                  <a:pt x="64" y="33"/>
                  <a:pt x="65" y="27"/>
                </a:cubicBezTo>
                <a:cubicBezTo>
                  <a:pt x="65" y="20"/>
                  <a:pt x="61" y="10"/>
                  <a:pt x="52" y="6"/>
                </a:cubicBezTo>
                <a:cubicBezTo>
                  <a:pt x="37" y="0"/>
                  <a:pt x="22" y="4"/>
                  <a:pt x="13" y="15"/>
                </a:cubicBezTo>
                <a:cubicBezTo>
                  <a:pt x="4" y="27"/>
                  <a:pt x="0" y="47"/>
                  <a:pt x="12" y="64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244" name="Freeform 1310"/>
          <p:cNvSpPr/>
          <p:nvPr/>
        </p:nvSpPr>
        <p:spPr bwMode="auto">
          <a:xfrm>
            <a:off x="5199486" y="3279216"/>
            <a:ext cx="114074" cy="116467"/>
          </a:xfrm>
          <a:custGeom>
            <a:avLst/>
            <a:gdLst>
              <a:gd name="T0" fmla="*/ 20 w 84"/>
              <a:gd name="T1" fmla="*/ 74 h 86"/>
              <a:gd name="T2" fmla="*/ 69 w 84"/>
              <a:gd name="T3" fmla="*/ 73 h 86"/>
              <a:gd name="T4" fmla="*/ 78 w 84"/>
              <a:gd name="T5" fmla="*/ 34 h 86"/>
              <a:gd name="T6" fmla="*/ 57 w 84"/>
              <a:gd name="T7" fmla="*/ 21 h 86"/>
              <a:gd name="T8" fmla="*/ 41 w 84"/>
              <a:gd name="T9" fmla="*/ 35 h 86"/>
              <a:gd name="T10" fmla="*/ 49 w 84"/>
              <a:gd name="T11" fmla="*/ 50 h 86"/>
              <a:gd name="T12" fmla="*/ 65 w 84"/>
              <a:gd name="T13" fmla="*/ 42 h 86"/>
              <a:gd name="T14" fmla="*/ 67 w 84"/>
              <a:gd name="T15" fmla="*/ 41 h 86"/>
              <a:gd name="T16" fmla="*/ 69 w 84"/>
              <a:gd name="T17" fmla="*/ 43 h 86"/>
              <a:gd name="T18" fmla="*/ 44 w 84"/>
              <a:gd name="T19" fmla="*/ 67 h 86"/>
              <a:gd name="T20" fmla="*/ 15 w 84"/>
              <a:gd name="T21" fmla="*/ 40 h 86"/>
              <a:gd name="T22" fmla="*/ 26 w 84"/>
              <a:gd name="T23" fmla="*/ 12 h 86"/>
              <a:gd name="T24" fmla="*/ 37 w 84"/>
              <a:gd name="T25" fmla="*/ 5 h 86"/>
              <a:gd name="T26" fmla="*/ 25 w 84"/>
              <a:gd name="T27" fmla="*/ 0 h 86"/>
              <a:gd name="T28" fmla="*/ 1 w 84"/>
              <a:gd name="T29" fmla="*/ 36 h 86"/>
              <a:gd name="T30" fmla="*/ 20 w 84"/>
              <a:gd name="T31" fmla="*/ 74 h 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84" h="86">
                <a:moveTo>
                  <a:pt x="20" y="74"/>
                </a:moveTo>
                <a:cubicBezTo>
                  <a:pt x="37" y="86"/>
                  <a:pt x="57" y="82"/>
                  <a:pt x="69" y="73"/>
                </a:cubicBezTo>
                <a:cubicBezTo>
                  <a:pt x="80" y="63"/>
                  <a:pt x="84" y="49"/>
                  <a:pt x="78" y="34"/>
                </a:cubicBezTo>
                <a:cubicBezTo>
                  <a:pt x="74" y="24"/>
                  <a:pt x="64" y="21"/>
                  <a:pt x="57" y="21"/>
                </a:cubicBezTo>
                <a:cubicBezTo>
                  <a:pt x="51" y="22"/>
                  <a:pt x="43" y="26"/>
                  <a:pt x="41" y="35"/>
                </a:cubicBezTo>
                <a:cubicBezTo>
                  <a:pt x="39" y="42"/>
                  <a:pt x="44" y="48"/>
                  <a:pt x="49" y="50"/>
                </a:cubicBezTo>
                <a:cubicBezTo>
                  <a:pt x="55" y="52"/>
                  <a:pt x="61" y="50"/>
                  <a:pt x="65" y="42"/>
                </a:cubicBezTo>
                <a:cubicBezTo>
                  <a:pt x="65" y="41"/>
                  <a:pt x="66" y="41"/>
                  <a:pt x="67" y="41"/>
                </a:cubicBezTo>
                <a:cubicBezTo>
                  <a:pt x="68" y="42"/>
                  <a:pt x="69" y="42"/>
                  <a:pt x="69" y="43"/>
                </a:cubicBezTo>
                <a:cubicBezTo>
                  <a:pt x="69" y="59"/>
                  <a:pt x="56" y="66"/>
                  <a:pt x="44" y="67"/>
                </a:cubicBezTo>
                <a:cubicBezTo>
                  <a:pt x="30" y="67"/>
                  <a:pt x="15" y="58"/>
                  <a:pt x="15" y="40"/>
                </a:cubicBezTo>
                <a:cubicBezTo>
                  <a:pt x="14" y="30"/>
                  <a:pt x="19" y="20"/>
                  <a:pt x="26" y="12"/>
                </a:cubicBezTo>
                <a:cubicBezTo>
                  <a:pt x="30" y="9"/>
                  <a:pt x="33" y="7"/>
                  <a:pt x="37" y="5"/>
                </a:cubicBezTo>
                <a:cubicBezTo>
                  <a:pt x="33" y="4"/>
                  <a:pt x="29" y="2"/>
                  <a:pt x="25" y="0"/>
                </a:cubicBezTo>
                <a:cubicBezTo>
                  <a:pt x="12" y="7"/>
                  <a:pt x="3" y="21"/>
                  <a:pt x="1" y="36"/>
                </a:cubicBezTo>
                <a:cubicBezTo>
                  <a:pt x="0" y="51"/>
                  <a:pt x="7" y="65"/>
                  <a:pt x="20" y="74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245" name="Freeform 1316"/>
          <p:cNvSpPr/>
          <p:nvPr/>
        </p:nvSpPr>
        <p:spPr bwMode="auto">
          <a:xfrm>
            <a:off x="5083817" y="3265654"/>
            <a:ext cx="63818" cy="61424"/>
          </a:xfrm>
          <a:custGeom>
            <a:avLst/>
            <a:gdLst>
              <a:gd name="T0" fmla="*/ 45 w 47"/>
              <a:gd name="T1" fmla="*/ 11 h 45"/>
              <a:gd name="T2" fmla="*/ 24 w 47"/>
              <a:gd name="T3" fmla="*/ 3 h 45"/>
              <a:gd name="T4" fmla="*/ 21 w 47"/>
              <a:gd name="T5" fmla="*/ 0 h 45"/>
              <a:gd name="T6" fmla="*/ 8 w 47"/>
              <a:gd name="T7" fmla="*/ 17 h 45"/>
              <a:gd name="T8" fmla="*/ 0 w 47"/>
              <a:gd name="T9" fmla="*/ 32 h 45"/>
              <a:gd name="T10" fmla="*/ 17 w 47"/>
              <a:gd name="T11" fmla="*/ 38 h 45"/>
              <a:gd name="T12" fmla="*/ 37 w 47"/>
              <a:gd name="T13" fmla="*/ 41 h 45"/>
              <a:gd name="T14" fmla="*/ 38 w 47"/>
              <a:gd name="T15" fmla="*/ 37 h 45"/>
              <a:gd name="T16" fmla="*/ 47 w 47"/>
              <a:gd name="T17" fmla="*/ 16 h 45"/>
              <a:gd name="T18" fmla="*/ 45 w 47"/>
              <a:gd name="T19" fmla="*/ 16 h 45"/>
              <a:gd name="T20" fmla="*/ 45 w 47"/>
              <a:gd name="T21" fmla="*/ 16 h 45"/>
              <a:gd name="T22" fmla="*/ 43 w 47"/>
              <a:gd name="T23" fmla="*/ 15 h 45"/>
              <a:gd name="T24" fmla="*/ 44 w 47"/>
              <a:gd name="T25" fmla="*/ 12 h 45"/>
              <a:gd name="T26" fmla="*/ 45 w 47"/>
              <a:gd name="T27" fmla="*/ 11 h 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47" h="45">
                <a:moveTo>
                  <a:pt x="45" y="11"/>
                </a:moveTo>
                <a:cubicBezTo>
                  <a:pt x="36" y="11"/>
                  <a:pt x="30" y="7"/>
                  <a:pt x="24" y="3"/>
                </a:cubicBezTo>
                <a:cubicBezTo>
                  <a:pt x="23" y="2"/>
                  <a:pt x="22" y="1"/>
                  <a:pt x="21" y="0"/>
                </a:cubicBezTo>
                <a:cubicBezTo>
                  <a:pt x="11" y="4"/>
                  <a:pt x="9" y="9"/>
                  <a:pt x="8" y="17"/>
                </a:cubicBezTo>
                <a:cubicBezTo>
                  <a:pt x="7" y="22"/>
                  <a:pt x="5" y="28"/>
                  <a:pt x="0" y="32"/>
                </a:cubicBezTo>
                <a:cubicBezTo>
                  <a:pt x="7" y="33"/>
                  <a:pt x="12" y="36"/>
                  <a:pt x="17" y="38"/>
                </a:cubicBezTo>
                <a:cubicBezTo>
                  <a:pt x="23" y="42"/>
                  <a:pt x="28" y="45"/>
                  <a:pt x="37" y="41"/>
                </a:cubicBezTo>
                <a:cubicBezTo>
                  <a:pt x="38" y="40"/>
                  <a:pt x="38" y="38"/>
                  <a:pt x="38" y="37"/>
                </a:cubicBezTo>
                <a:cubicBezTo>
                  <a:pt x="39" y="30"/>
                  <a:pt x="40" y="22"/>
                  <a:pt x="47" y="16"/>
                </a:cubicBezTo>
                <a:cubicBezTo>
                  <a:pt x="46" y="16"/>
                  <a:pt x="46" y="16"/>
                  <a:pt x="45" y="16"/>
                </a:cubicBezTo>
                <a:cubicBezTo>
                  <a:pt x="45" y="16"/>
                  <a:pt x="45" y="16"/>
                  <a:pt x="45" y="16"/>
                </a:cubicBezTo>
                <a:cubicBezTo>
                  <a:pt x="44" y="16"/>
                  <a:pt x="43" y="16"/>
                  <a:pt x="43" y="15"/>
                </a:cubicBezTo>
                <a:cubicBezTo>
                  <a:pt x="42" y="14"/>
                  <a:pt x="43" y="13"/>
                  <a:pt x="44" y="12"/>
                </a:cubicBezTo>
                <a:cubicBezTo>
                  <a:pt x="44" y="12"/>
                  <a:pt x="45" y="12"/>
                  <a:pt x="45" y="11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246" name="Freeform 1317"/>
          <p:cNvSpPr/>
          <p:nvPr/>
        </p:nvSpPr>
        <p:spPr bwMode="auto">
          <a:xfrm>
            <a:off x="5160398" y="3232150"/>
            <a:ext cx="68604" cy="64615"/>
          </a:xfrm>
          <a:custGeom>
            <a:avLst/>
            <a:gdLst>
              <a:gd name="T0" fmla="*/ 41 w 51"/>
              <a:gd name="T1" fmla="*/ 17 h 48"/>
              <a:gd name="T2" fmla="*/ 38 w 51"/>
              <a:gd name="T3" fmla="*/ 0 h 48"/>
              <a:gd name="T4" fmla="*/ 21 w 51"/>
              <a:gd name="T5" fmla="*/ 2 h 48"/>
              <a:gd name="T6" fmla="*/ 7 w 51"/>
              <a:gd name="T7" fmla="*/ 19 h 48"/>
              <a:gd name="T8" fmla="*/ 0 w 51"/>
              <a:gd name="T9" fmla="*/ 34 h 48"/>
              <a:gd name="T10" fmla="*/ 16 w 51"/>
              <a:gd name="T11" fmla="*/ 40 h 48"/>
              <a:gd name="T12" fmla="*/ 38 w 51"/>
              <a:gd name="T13" fmla="*/ 43 h 48"/>
              <a:gd name="T14" fmla="*/ 51 w 51"/>
              <a:gd name="T15" fmla="*/ 32 h 48"/>
              <a:gd name="T16" fmla="*/ 41 w 51"/>
              <a:gd name="T17" fmla="*/ 17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1" h="48">
                <a:moveTo>
                  <a:pt x="41" y="17"/>
                </a:moveTo>
                <a:cubicBezTo>
                  <a:pt x="39" y="12"/>
                  <a:pt x="38" y="6"/>
                  <a:pt x="38" y="0"/>
                </a:cubicBezTo>
                <a:cubicBezTo>
                  <a:pt x="32" y="2"/>
                  <a:pt x="27" y="2"/>
                  <a:pt x="21" y="2"/>
                </a:cubicBezTo>
                <a:cubicBezTo>
                  <a:pt x="10" y="5"/>
                  <a:pt x="9" y="11"/>
                  <a:pt x="7" y="19"/>
                </a:cubicBezTo>
                <a:cubicBezTo>
                  <a:pt x="6" y="24"/>
                  <a:pt x="5" y="29"/>
                  <a:pt x="0" y="34"/>
                </a:cubicBezTo>
                <a:cubicBezTo>
                  <a:pt x="7" y="34"/>
                  <a:pt x="12" y="38"/>
                  <a:pt x="16" y="40"/>
                </a:cubicBezTo>
                <a:cubicBezTo>
                  <a:pt x="23" y="44"/>
                  <a:pt x="28" y="48"/>
                  <a:pt x="38" y="43"/>
                </a:cubicBezTo>
                <a:cubicBezTo>
                  <a:pt x="42" y="38"/>
                  <a:pt x="46" y="35"/>
                  <a:pt x="51" y="32"/>
                </a:cubicBezTo>
                <a:cubicBezTo>
                  <a:pt x="47" y="28"/>
                  <a:pt x="43" y="22"/>
                  <a:pt x="41" y="17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247" name="Freeform 1324"/>
          <p:cNvSpPr/>
          <p:nvPr/>
        </p:nvSpPr>
        <p:spPr bwMode="auto">
          <a:xfrm>
            <a:off x="5447577" y="3094943"/>
            <a:ext cx="74188" cy="28718"/>
          </a:xfrm>
          <a:custGeom>
            <a:avLst/>
            <a:gdLst>
              <a:gd name="T0" fmla="*/ 3 w 55"/>
              <a:gd name="T1" fmla="*/ 6 h 21"/>
              <a:gd name="T2" fmla="*/ 0 w 55"/>
              <a:gd name="T3" fmla="*/ 10 h 21"/>
              <a:gd name="T4" fmla="*/ 0 w 55"/>
              <a:gd name="T5" fmla="*/ 10 h 21"/>
              <a:gd name="T6" fmla="*/ 2 w 55"/>
              <a:gd name="T7" fmla="*/ 14 h 21"/>
              <a:gd name="T8" fmla="*/ 55 w 55"/>
              <a:gd name="T9" fmla="*/ 13 h 21"/>
              <a:gd name="T10" fmla="*/ 3 w 55"/>
              <a:gd name="T11" fmla="*/ 6 h 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55" h="21">
                <a:moveTo>
                  <a:pt x="3" y="6"/>
                </a:moveTo>
                <a:cubicBezTo>
                  <a:pt x="1" y="7"/>
                  <a:pt x="0" y="8"/>
                  <a:pt x="0" y="10"/>
                </a:cubicBezTo>
                <a:cubicBezTo>
                  <a:pt x="0" y="10"/>
                  <a:pt x="0" y="10"/>
                  <a:pt x="0" y="10"/>
                </a:cubicBezTo>
                <a:cubicBezTo>
                  <a:pt x="0" y="12"/>
                  <a:pt x="1" y="13"/>
                  <a:pt x="2" y="14"/>
                </a:cubicBezTo>
                <a:cubicBezTo>
                  <a:pt x="10" y="21"/>
                  <a:pt x="39" y="16"/>
                  <a:pt x="55" y="13"/>
                </a:cubicBezTo>
                <a:cubicBezTo>
                  <a:pt x="39" y="8"/>
                  <a:pt x="11" y="0"/>
                  <a:pt x="3" y="6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248" name="Freeform 1325"/>
          <p:cNvSpPr/>
          <p:nvPr/>
        </p:nvSpPr>
        <p:spPr bwMode="auto">
          <a:xfrm>
            <a:off x="5449971" y="3115684"/>
            <a:ext cx="104501" cy="51053"/>
          </a:xfrm>
          <a:custGeom>
            <a:avLst/>
            <a:gdLst>
              <a:gd name="T0" fmla="*/ 1 w 77"/>
              <a:gd name="T1" fmla="*/ 27 h 38"/>
              <a:gd name="T2" fmla="*/ 0 w 77"/>
              <a:gd name="T3" fmla="*/ 29 h 38"/>
              <a:gd name="T4" fmla="*/ 1 w 77"/>
              <a:gd name="T5" fmla="*/ 31 h 38"/>
              <a:gd name="T6" fmla="*/ 5 w 77"/>
              <a:gd name="T7" fmla="*/ 35 h 38"/>
              <a:gd name="T8" fmla="*/ 77 w 77"/>
              <a:gd name="T9" fmla="*/ 0 h 38"/>
              <a:gd name="T10" fmla="*/ 1 w 77"/>
              <a:gd name="T11" fmla="*/ 27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77" h="38">
                <a:moveTo>
                  <a:pt x="1" y="27"/>
                </a:moveTo>
                <a:cubicBezTo>
                  <a:pt x="1" y="28"/>
                  <a:pt x="0" y="28"/>
                  <a:pt x="0" y="29"/>
                </a:cubicBezTo>
                <a:cubicBezTo>
                  <a:pt x="0" y="30"/>
                  <a:pt x="1" y="31"/>
                  <a:pt x="1" y="31"/>
                </a:cubicBezTo>
                <a:cubicBezTo>
                  <a:pt x="2" y="33"/>
                  <a:pt x="3" y="34"/>
                  <a:pt x="5" y="35"/>
                </a:cubicBezTo>
                <a:cubicBezTo>
                  <a:pt x="18" y="38"/>
                  <a:pt x="58" y="13"/>
                  <a:pt x="77" y="0"/>
                </a:cubicBezTo>
                <a:cubicBezTo>
                  <a:pt x="54" y="4"/>
                  <a:pt x="8" y="14"/>
                  <a:pt x="1" y="27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249" name="Freeform 1326"/>
          <p:cNvSpPr/>
          <p:nvPr/>
        </p:nvSpPr>
        <p:spPr bwMode="auto">
          <a:xfrm>
            <a:off x="5481082" y="3139615"/>
            <a:ext cx="53447" cy="57436"/>
          </a:xfrm>
          <a:custGeom>
            <a:avLst/>
            <a:gdLst>
              <a:gd name="T0" fmla="*/ 2 w 39"/>
              <a:gd name="T1" fmla="*/ 41 h 42"/>
              <a:gd name="T2" fmla="*/ 6 w 39"/>
              <a:gd name="T3" fmla="*/ 42 h 42"/>
              <a:gd name="T4" fmla="*/ 39 w 39"/>
              <a:gd name="T5" fmla="*/ 0 h 42"/>
              <a:gd name="T6" fmla="*/ 0 w 39"/>
              <a:gd name="T7" fmla="*/ 37 h 42"/>
              <a:gd name="T8" fmla="*/ 2 w 39"/>
              <a:gd name="T9" fmla="*/ 41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9" h="42">
                <a:moveTo>
                  <a:pt x="2" y="41"/>
                </a:moveTo>
                <a:cubicBezTo>
                  <a:pt x="3" y="42"/>
                  <a:pt x="5" y="42"/>
                  <a:pt x="6" y="42"/>
                </a:cubicBezTo>
                <a:cubicBezTo>
                  <a:pt x="16" y="40"/>
                  <a:pt x="31" y="15"/>
                  <a:pt x="39" y="0"/>
                </a:cubicBezTo>
                <a:cubicBezTo>
                  <a:pt x="24" y="10"/>
                  <a:pt x="0" y="27"/>
                  <a:pt x="0" y="37"/>
                </a:cubicBezTo>
                <a:cubicBezTo>
                  <a:pt x="0" y="39"/>
                  <a:pt x="1" y="40"/>
                  <a:pt x="2" y="41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250" name="Freeform 1344"/>
          <p:cNvSpPr/>
          <p:nvPr/>
        </p:nvSpPr>
        <p:spPr bwMode="auto">
          <a:xfrm>
            <a:off x="6294756" y="4079323"/>
            <a:ext cx="62222" cy="153959"/>
          </a:xfrm>
          <a:custGeom>
            <a:avLst/>
            <a:gdLst>
              <a:gd name="T0" fmla="*/ 37 w 46"/>
              <a:gd name="T1" fmla="*/ 112 h 113"/>
              <a:gd name="T2" fmla="*/ 40 w 46"/>
              <a:gd name="T3" fmla="*/ 113 h 113"/>
              <a:gd name="T4" fmla="*/ 42 w 46"/>
              <a:gd name="T5" fmla="*/ 110 h 113"/>
              <a:gd name="T6" fmla="*/ 19 w 46"/>
              <a:gd name="T7" fmla="*/ 29 h 113"/>
              <a:gd name="T8" fmla="*/ 19 w 46"/>
              <a:gd name="T9" fmla="*/ 29 h 113"/>
              <a:gd name="T10" fmla="*/ 0 w 46"/>
              <a:gd name="T11" fmla="*/ 0 h 113"/>
              <a:gd name="T12" fmla="*/ 4 w 46"/>
              <a:gd name="T13" fmla="*/ 36 h 113"/>
              <a:gd name="T14" fmla="*/ 37 w 46"/>
              <a:gd name="T15" fmla="*/ 112 h 1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46" h="113">
                <a:moveTo>
                  <a:pt x="37" y="112"/>
                </a:moveTo>
                <a:cubicBezTo>
                  <a:pt x="38" y="113"/>
                  <a:pt x="40" y="113"/>
                  <a:pt x="40" y="113"/>
                </a:cubicBezTo>
                <a:cubicBezTo>
                  <a:pt x="41" y="113"/>
                  <a:pt x="42" y="111"/>
                  <a:pt x="42" y="110"/>
                </a:cubicBezTo>
                <a:cubicBezTo>
                  <a:pt x="46" y="97"/>
                  <a:pt x="33" y="50"/>
                  <a:pt x="19" y="29"/>
                </a:cubicBezTo>
                <a:cubicBezTo>
                  <a:pt x="19" y="29"/>
                  <a:pt x="19" y="29"/>
                  <a:pt x="19" y="29"/>
                </a:cubicBezTo>
                <a:cubicBezTo>
                  <a:pt x="12" y="20"/>
                  <a:pt x="6" y="10"/>
                  <a:pt x="0" y="0"/>
                </a:cubicBezTo>
                <a:cubicBezTo>
                  <a:pt x="3" y="12"/>
                  <a:pt x="4" y="24"/>
                  <a:pt x="4" y="36"/>
                </a:cubicBezTo>
                <a:cubicBezTo>
                  <a:pt x="7" y="64"/>
                  <a:pt x="26" y="105"/>
                  <a:pt x="37" y="112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251" name="Freeform 1345"/>
          <p:cNvSpPr/>
          <p:nvPr/>
        </p:nvSpPr>
        <p:spPr bwMode="auto">
          <a:xfrm>
            <a:off x="6191850" y="4079323"/>
            <a:ext cx="62222" cy="153959"/>
          </a:xfrm>
          <a:custGeom>
            <a:avLst/>
            <a:gdLst>
              <a:gd name="T0" fmla="*/ 27 w 46"/>
              <a:gd name="T1" fmla="*/ 29 h 113"/>
              <a:gd name="T2" fmla="*/ 27 w 46"/>
              <a:gd name="T3" fmla="*/ 29 h 113"/>
              <a:gd name="T4" fmla="*/ 4 w 46"/>
              <a:gd name="T5" fmla="*/ 110 h 113"/>
              <a:gd name="T6" fmla="*/ 6 w 46"/>
              <a:gd name="T7" fmla="*/ 113 h 113"/>
              <a:gd name="T8" fmla="*/ 9 w 46"/>
              <a:gd name="T9" fmla="*/ 112 h 113"/>
              <a:gd name="T10" fmla="*/ 42 w 46"/>
              <a:gd name="T11" fmla="*/ 36 h 113"/>
              <a:gd name="T12" fmla="*/ 46 w 46"/>
              <a:gd name="T13" fmla="*/ 0 h 113"/>
              <a:gd name="T14" fmla="*/ 27 w 46"/>
              <a:gd name="T15" fmla="*/ 29 h 1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46" h="113">
                <a:moveTo>
                  <a:pt x="27" y="29"/>
                </a:moveTo>
                <a:cubicBezTo>
                  <a:pt x="27" y="29"/>
                  <a:pt x="27" y="29"/>
                  <a:pt x="27" y="29"/>
                </a:cubicBezTo>
                <a:cubicBezTo>
                  <a:pt x="13" y="50"/>
                  <a:pt x="0" y="97"/>
                  <a:pt x="4" y="110"/>
                </a:cubicBezTo>
                <a:cubicBezTo>
                  <a:pt x="4" y="111"/>
                  <a:pt x="5" y="113"/>
                  <a:pt x="6" y="113"/>
                </a:cubicBezTo>
                <a:cubicBezTo>
                  <a:pt x="6" y="113"/>
                  <a:pt x="8" y="113"/>
                  <a:pt x="9" y="112"/>
                </a:cubicBezTo>
                <a:cubicBezTo>
                  <a:pt x="20" y="105"/>
                  <a:pt x="39" y="64"/>
                  <a:pt x="42" y="36"/>
                </a:cubicBezTo>
                <a:cubicBezTo>
                  <a:pt x="42" y="24"/>
                  <a:pt x="43" y="12"/>
                  <a:pt x="46" y="0"/>
                </a:cubicBezTo>
                <a:cubicBezTo>
                  <a:pt x="40" y="10"/>
                  <a:pt x="34" y="20"/>
                  <a:pt x="27" y="29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252" name="Freeform 1346"/>
          <p:cNvSpPr/>
          <p:nvPr/>
        </p:nvSpPr>
        <p:spPr bwMode="auto">
          <a:xfrm>
            <a:off x="5763474" y="3619839"/>
            <a:ext cx="286381" cy="257662"/>
          </a:xfrm>
          <a:custGeom>
            <a:avLst/>
            <a:gdLst>
              <a:gd name="T0" fmla="*/ 134 w 211"/>
              <a:gd name="T1" fmla="*/ 156 h 190"/>
              <a:gd name="T2" fmla="*/ 135 w 211"/>
              <a:gd name="T3" fmla="*/ 154 h 190"/>
              <a:gd name="T4" fmla="*/ 137 w 211"/>
              <a:gd name="T5" fmla="*/ 154 h 190"/>
              <a:gd name="T6" fmla="*/ 160 w 211"/>
              <a:gd name="T7" fmla="*/ 152 h 190"/>
              <a:gd name="T8" fmla="*/ 172 w 211"/>
              <a:gd name="T9" fmla="*/ 131 h 190"/>
              <a:gd name="T10" fmla="*/ 175 w 211"/>
              <a:gd name="T11" fmla="*/ 129 h 190"/>
              <a:gd name="T12" fmla="*/ 201 w 211"/>
              <a:gd name="T13" fmla="*/ 115 h 190"/>
              <a:gd name="T14" fmla="*/ 207 w 211"/>
              <a:gd name="T15" fmla="*/ 75 h 190"/>
              <a:gd name="T16" fmla="*/ 197 w 211"/>
              <a:gd name="T17" fmla="*/ 76 h 190"/>
              <a:gd name="T18" fmla="*/ 187 w 211"/>
              <a:gd name="T19" fmla="*/ 108 h 190"/>
              <a:gd name="T20" fmla="*/ 163 w 211"/>
              <a:gd name="T21" fmla="*/ 118 h 190"/>
              <a:gd name="T22" fmla="*/ 153 w 211"/>
              <a:gd name="T23" fmla="*/ 138 h 190"/>
              <a:gd name="T24" fmla="*/ 131 w 211"/>
              <a:gd name="T25" fmla="*/ 140 h 190"/>
              <a:gd name="T26" fmla="*/ 120 w 211"/>
              <a:gd name="T27" fmla="*/ 157 h 190"/>
              <a:gd name="T28" fmla="*/ 97 w 211"/>
              <a:gd name="T29" fmla="*/ 157 h 190"/>
              <a:gd name="T30" fmla="*/ 81 w 211"/>
              <a:gd name="T31" fmla="*/ 173 h 190"/>
              <a:gd name="T32" fmla="*/ 60 w 211"/>
              <a:gd name="T33" fmla="*/ 174 h 190"/>
              <a:gd name="T34" fmla="*/ 45 w 211"/>
              <a:gd name="T35" fmla="*/ 158 h 190"/>
              <a:gd name="T36" fmla="*/ 45 w 211"/>
              <a:gd name="T37" fmla="*/ 135 h 190"/>
              <a:gd name="T38" fmla="*/ 29 w 211"/>
              <a:gd name="T39" fmla="*/ 119 h 190"/>
              <a:gd name="T40" fmla="*/ 33 w 211"/>
              <a:gd name="T41" fmla="*/ 100 h 190"/>
              <a:gd name="T42" fmla="*/ 19 w 211"/>
              <a:gd name="T43" fmla="*/ 83 h 190"/>
              <a:gd name="T44" fmla="*/ 26 w 211"/>
              <a:gd name="T45" fmla="*/ 62 h 190"/>
              <a:gd name="T46" fmla="*/ 16 w 211"/>
              <a:gd name="T47" fmla="*/ 37 h 190"/>
              <a:gd name="T48" fmla="*/ 32 w 211"/>
              <a:gd name="T49" fmla="*/ 7 h 190"/>
              <a:gd name="T50" fmla="*/ 25 w 211"/>
              <a:gd name="T51" fmla="*/ 0 h 190"/>
              <a:gd name="T52" fmla="*/ 2 w 211"/>
              <a:gd name="T53" fmla="*/ 32 h 190"/>
              <a:gd name="T54" fmla="*/ 10 w 211"/>
              <a:gd name="T55" fmla="*/ 61 h 190"/>
              <a:gd name="T56" fmla="*/ 10 w 211"/>
              <a:gd name="T57" fmla="*/ 61 h 190"/>
              <a:gd name="T58" fmla="*/ 10 w 211"/>
              <a:gd name="T59" fmla="*/ 64 h 190"/>
              <a:gd name="T60" fmla="*/ 4 w 211"/>
              <a:gd name="T61" fmla="*/ 88 h 190"/>
              <a:gd name="T62" fmla="*/ 19 w 211"/>
              <a:gd name="T63" fmla="*/ 105 h 190"/>
              <a:gd name="T64" fmla="*/ 20 w 211"/>
              <a:gd name="T65" fmla="*/ 107 h 190"/>
              <a:gd name="T66" fmla="*/ 20 w 211"/>
              <a:gd name="T67" fmla="*/ 109 h 190"/>
              <a:gd name="T68" fmla="*/ 16 w 211"/>
              <a:gd name="T69" fmla="*/ 129 h 190"/>
              <a:gd name="T70" fmla="*/ 34 w 211"/>
              <a:gd name="T71" fmla="*/ 146 h 190"/>
              <a:gd name="T72" fmla="*/ 35 w 211"/>
              <a:gd name="T73" fmla="*/ 147 h 190"/>
              <a:gd name="T74" fmla="*/ 36 w 211"/>
              <a:gd name="T75" fmla="*/ 149 h 190"/>
              <a:gd name="T76" fmla="*/ 55 w 211"/>
              <a:gd name="T77" fmla="*/ 184 h 190"/>
              <a:gd name="T78" fmla="*/ 95 w 211"/>
              <a:gd name="T79" fmla="*/ 173 h 190"/>
              <a:gd name="T80" fmla="*/ 96 w 211"/>
              <a:gd name="T81" fmla="*/ 172 h 190"/>
              <a:gd name="T82" fmla="*/ 98 w 211"/>
              <a:gd name="T83" fmla="*/ 172 h 190"/>
              <a:gd name="T84" fmla="*/ 122 w 211"/>
              <a:gd name="T85" fmla="*/ 173 h 190"/>
              <a:gd name="T86" fmla="*/ 134 w 211"/>
              <a:gd name="T87" fmla="*/ 156 h 1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211" h="190">
                <a:moveTo>
                  <a:pt x="134" y="156"/>
                </a:moveTo>
                <a:cubicBezTo>
                  <a:pt x="134" y="156"/>
                  <a:pt x="135" y="155"/>
                  <a:pt x="135" y="154"/>
                </a:cubicBezTo>
                <a:cubicBezTo>
                  <a:pt x="136" y="154"/>
                  <a:pt x="137" y="154"/>
                  <a:pt x="137" y="154"/>
                </a:cubicBezTo>
                <a:cubicBezTo>
                  <a:pt x="145" y="157"/>
                  <a:pt x="153" y="157"/>
                  <a:pt x="160" y="152"/>
                </a:cubicBezTo>
                <a:cubicBezTo>
                  <a:pt x="168" y="148"/>
                  <a:pt x="172" y="140"/>
                  <a:pt x="172" y="131"/>
                </a:cubicBezTo>
                <a:cubicBezTo>
                  <a:pt x="172" y="130"/>
                  <a:pt x="173" y="129"/>
                  <a:pt x="175" y="129"/>
                </a:cubicBezTo>
                <a:cubicBezTo>
                  <a:pt x="188" y="129"/>
                  <a:pt x="196" y="121"/>
                  <a:pt x="201" y="115"/>
                </a:cubicBezTo>
                <a:cubicBezTo>
                  <a:pt x="210" y="102"/>
                  <a:pt x="211" y="85"/>
                  <a:pt x="207" y="75"/>
                </a:cubicBezTo>
                <a:cubicBezTo>
                  <a:pt x="204" y="76"/>
                  <a:pt x="201" y="76"/>
                  <a:pt x="197" y="76"/>
                </a:cubicBezTo>
                <a:cubicBezTo>
                  <a:pt x="199" y="88"/>
                  <a:pt x="196" y="100"/>
                  <a:pt x="187" y="108"/>
                </a:cubicBezTo>
                <a:cubicBezTo>
                  <a:pt x="181" y="116"/>
                  <a:pt x="172" y="119"/>
                  <a:pt x="163" y="118"/>
                </a:cubicBezTo>
                <a:cubicBezTo>
                  <a:pt x="163" y="126"/>
                  <a:pt x="159" y="134"/>
                  <a:pt x="153" y="138"/>
                </a:cubicBezTo>
                <a:cubicBezTo>
                  <a:pt x="147" y="142"/>
                  <a:pt x="139" y="143"/>
                  <a:pt x="131" y="140"/>
                </a:cubicBezTo>
                <a:cubicBezTo>
                  <a:pt x="131" y="147"/>
                  <a:pt x="127" y="154"/>
                  <a:pt x="120" y="157"/>
                </a:cubicBezTo>
                <a:cubicBezTo>
                  <a:pt x="113" y="161"/>
                  <a:pt x="104" y="161"/>
                  <a:pt x="97" y="157"/>
                </a:cubicBezTo>
                <a:cubicBezTo>
                  <a:pt x="93" y="165"/>
                  <a:pt x="88" y="170"/>
                  <a:pt x="81" y="173"/>
                </a:cubicBezTo>
                <a:cubicBezTo>
                  <a:pt x="74" y="176"/>
                  <a:pt x="67" y="177"/>
                  <a:pt x="60" y="174"/>
                </a:cubicBezTo>
                <a:cubicBezTo>
                  <a:pt x="53" y="171"/>
                  <a:pt x="48" y="165"/>
                  <a:pt x="45" y="158"/>
                </a:cubicBezTo>
                <a:cubicBezTo>
                  <a:pt x="42" y="151"/>
                  <a:pt x="43" y="143"/>
                  <a:pt x="45" y="135"/>
                </a:cubicBezTo>
                <a:cubicBezTo>
                  <a:pt x="38" y="133"/>
                  <a:pt x="31" y="127"/>
                  <a:pt x="29" y="119"/>
                </a:cubicBezTo>
                <a:cubicBezTo>
                  <a:pt x="27" y="112"/>
                  <a:pt x="28" y="105"/>
                  <a:pt x="33" y="100"/>
                </a:cubicBezTo>
                <a:cubicBezTo>
                  <a:pt x="26" y="96"/>
                  <a:pt x="21" y="90"/>
                  <a:pt x="19" y="83"/>
                </a:cubicBezTo>
                <a:cubicBezTo>
                  <a:pt x="18" y="75"/>
                  <a:pt x="20" y="68"/>
                  <a:pt x="26" y="62"/>
                </a:cubicBezTo>
                <a:cubicBezTo>
                  <a:pt x="19" y="56"/>
                  <a:pt x="15" y="47"/>
                  <a:pt x="16" y="37"/>
                </a:cubicBezTo>
                <a:cubicBezTo>
                  <a:pt x="16" y="25"/>
                  <a:pt x="22" y="14"/>
                  <a:pt x="32" y="7"/>
                </a:cubicBezTo>
                <a:cubicBezTo>
                  <a:pt x="29" y="5"/>
                  <a:pt x="27" y="3"/>
                  <a:pt x="25" y="0"/>
                </a:cubicBezTo>
                <a:cubicBezTo>
                  <a:pt x="16" y="4"/>
                  <a:pt x="5" y="17"/>
                  <a:pt x="2" y="32"/>
                </a:cubicBezTo>
                <a:cubicBezTo>
                  <a:pt x="0" y="40"/>
                  <a:pt x="1" y="51"/>
                  <a:pt x="10" y="61"/>
                </a:cubicBezTo>
                <a:cubicBezTo>
                  <a:pt x="10" y="61"/>
                  <a:pt x="10" y="61"/>
                  <a:pt x="10" y="61"/>
                </a:cubicBezTo>
                <a:cubicBezTo>
                  <a:pt x="11" y="62"/>
                  <a:pt x="11" y="63"/>
                  <a:pt x="10" y="64"/>
                </a:cubicBezTo>
                <a:cubicBezTo>
                  <a:pt x="4" y="70"/>
                  <a:pt x="2" y="79"/>
                  <a:pt x="4" y="88"/>
                </a:cubicBezTo>
                <a:cubicBezTo>
                  <a:pt x="6" y="96"/>
                  <a:pt x="11" y="102"/>
                  <a:pt x="19" y="105"/>
                </a:cubicBezTo>
                <a:cubicBezTo>
                  <a:pt x="20" y="106"/>
                  <a:pt x="20" y="106"/>
                  <a:pt x="20" y="107"/>
                </a:cubicBezTo>
                <a:cubicBezTo>
                  <a:pt x="20" y="108"/>
                  <a:pt x="20" y="108"/>
                  <a:pt x="20" y="109"/>
                </a:cubicBezTo>
                <a:cubicBezTo>
                  <a:pt x="15" y="114"/>
                  <a:pt x="14" y="121"/>
                  <a:pt x="16" y="129"/>
                </a:cubicBezTo>
                <a:cubicBezTo>
                  <a:pt x="19" y="138"/>
                  <a:pt x="26" y="144"/>
                  <a:pt x="34" y="146"/>
                </a:cubicBezTo>
                <a:cubicBezTo>
                  <a:pt x="34" y="146"/>
                  <a:pt x="35" y="146"/>
                  <a:pt x="35" y="147"/>
                </a:cubicBezTo>
                <a:cubicBezTo>
                  <a:pt x="36" y="147"/>
                  <a:pt x="36" y="148"/>
                  <a:pt x="36" y="149"/>
                </a:cubicBezTo>
                <a:cubicBezTo>
                  <a:pt x="30" y="167"/>
                  <a:pt x="42" y="179"/>
                  <a:pt x="55" y="184"/>
                </a:cubicBezTo>
                <a:cubicBezTo>
                  <a:pt x="69" y="190"/>
                  <a:pt x="86" y="190"/>
                  <a:pt x="95" y="173"/>
                </a:cubicBezTo>
                <a:cubicBezTo>
                  <a:pt x="95" y="173"/>
                  <a:pt x="96" y="172"/>
                  <a:pt x="96" y="172"/>
                </a:cubicBezTo>
                <a:cubicBezTo>
                  <a:pt x="97" y="172"/>
                  <a:pt x="97" y="172"/>
                  <a:pt x="98" y="172"/>
                </a:cubicBezTo>
                <a:cubicBezTo>
                  <a:pt x="104" y="177"/>
                  <a:pt x="114" y="177"/>
                  <a:pt x="122" y="173"/>
                </a:cubicBezTo>
                <a:cubicBezTo>
                  <a:pt x="130" y="169"/>
                  <a:pt x="134" y="163"/>
                  <a:pt x="134" y="156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253" name="Freeform 1347"/>
          <p:cNvSpPr/>
          <p:nvPr/>
        </p:nvSpPr>
        <p:spPr bwMode="auto">
          <a:xfrm>
            <a:off x="5815326" y="3611862"/>
            <a:ext cx="62222" cy="74187"/>
          </a:xfrm>
          <a:custGeom>
            <a:avLst/>
            <a:gdLst>
              <a:gd name="T0" fmla="*/ 0 w 46"/>
              <a:gd name="T1" fmla="*/ 42 h 55"/>
              <a:gd name="T2" fmla="*/ 6 w 46"/>
              <a:gd name="T3" fmla="*/ 55 h 55"/>
              <a:gd name="T4" fmla="*/ 46 w 46"/>
              <a:gd name="T5" fmla="*/ 10 h 55"/>
              <a:gd name="T6" fmla="*/ 46 w 46"/>
              <a:gd name="T7" fmla="*/ 10 h 55"/>
              <a:gd name="T8" fmla="*/ 42 w 46"/>
              <a:gd name="T9" fmla="*/ 0 h 55"/>
              <a:gd name="T10" fmla="*/ 0 w 46"/>
              <a:gd name="T11" fmla="*/ 42 h 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46" h="55">
                <a:moveTo>
                  <a:pt x="0" y="42"/>
                </a:moveTo>
                <a:cubicBezTo>
                  <a:pt x="0" y="47"/>
                  <a:pt x="2" y="51"/>
                  <a:pt x="6" y="55"/>
                </a:cubicBezTo>
                <a:cubicBezTo>
                  <a:pt x="17" y="35"/>
                  <a:pt x="39" y="15"/>
                  <a:pt x="46" y="10"/>
                </a:cubicBezTo>
                <a:cubicBezTo>
                  <a:pt x="46" y="10"/>
                  <a:pt x="46" y="10"/>
                  <a:pt x="46" y="10"/>
                </a:cubicBezTo>
                <a:cubicBezTo>
                  <a:pt x="43" y="7"/>
                  <a:pt x="42" y="4"/>
                  <a:pt x="42" y="0"/>
                </a:cubicBezTo>
                <a:cubicBezTo>
                  <a:pt x="32" y="6"/>
                  <a:pt x="2" y="25"/>
                  <a:pt x="0" y="42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254" name="Freeform 1348"/>
          <p:cNvSpPr/>
          <p:nvPr/>
        </p:nvSpPr>
        <p:spPr bwMode="auto">
          <a:xfrm>
            <a:off x="5676523" y="3879894"/>
            <a:ext cx="242507" cy="228146"/>
          </a:xfrm>
          <a:custGeom>
            <a:avLst/>
            <a:gdLst>
              <a:gd name="T0" fmla="*/ 47 w 179"/>
              <a:gd name="T1" fmla="*/ 168 h 168"/>
              <a:gd name="T2" fmla="*/ 99 w 179"/>
              <a:gd name="T3" fmla="*/ 130 h 168"/>
              <a:gd name="T4" fmla="*/ 101 w 179"/>
              <a:gd name="T5" fmla="*/ 129 h 168"/>
              <a:gd name="T6" fmla="*/ 103 w 179"/>
              <a:gd name="T7" fmla="*/ 131 h 168"/>
              <a:gd name="T8" fmla="*/ 113 w 179"/>
              <a:gd name="T9" fmla="*/ 150 h 168"/>
              <a:gd name="T10" fmla="*/ 177 w 179"/>
              <a:gd name="T11" fmla="*/ 61 h 168"/>
              <a:gd name="T12" fmla="*/ 166 w 179"/>
              <a:gd name="T13" fmla="*/ 59 h 168"/>
              <a:gd name="T14" fmla="*/ 117 w 179"/>
              <a:gd name="T15" fmla="*/ 129 h 168"/>
              <a:gd name="T16" fmla="*/ 114 w 179"/>
              <a:gd name="T17" fmla="*/ 128 h 168"/>
              <a:gd name="T18" fmla="*/ 102 w 179"/>
              <a:gd name="T19" fmla="*/ 109 h 168"/>
              <a:gd name="T20" fmla="*/ 60 w 179"/>
              <a:gd name="T21" fmla="*/ 140 h 168"/>
              <a:gd name="T22" fmla="*/ 57 w 179"/>
              <a:gd name="T23" fmla="*/ 138 h 168"/>
              <a:gd name="T24" fmla="*/ 50 w 179"/>
              <a:gd name="T25" fmla="*/ 87 h 168"/>
              <a:gd name="T26" fmla="*/ 27 w 179"/>
              <a:gd name="T27" fmla="*/ 92 h 168"/>
              <a:gd name="T28" fmla="*/ 25 w 179"/>
              <a:gd name="T29" fmla="*/ 91 h 168"/>
              <a:gd name="T30" fmla="*/ 39 w 179"/>
              <a:gd name="T31" fmla="*/ 6 h 168"/>
              <a:gd name="T32" fmla="*/ 30 w 179"/>
              <a:gd name="T33" fmla="*/ 0 h 168"/>
              <a:gd name="T34" fmla="*/ 13 w 179"/>
              <a:gd name="T35" fmla="*/ 108 h 168"/>
              <a:gd name="T36" fmla="*/ 33 w 179"/>
              <a:gd name="T37" fmla="*/ 102 h 168"/>
              <a:gd name="T38" fmla="*/ 36 w 179"/>
              <a:gd name="T39" fmla="*/ 102 h 168"/>
              <a:gd name="T40" fmla="*/ 36 w 179"/>
              <a:gd name="T41" fmla="*/ 105 h 168"/>
              <a:gd name="T42" fmla="*/ 47 w 179"/>
              <a:gd name="T43" fmla="*/ 168 h 1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179" h="168">
                <a:moveTo>
                  <a:pt x="47" y="168"/>
                </a:moveTo>
                <a:cubicBezTo>
                  <a:pt x="56" y="164"/>
                  <a:pt x="93" y="149"/>
                  <a:pt x="99" y="130"/>
                </a:cubicBezTo>
                <a:cubicBezTo>
                  <a:pt x="99" y="130"/>
                  <a:pt x="100" y="129"/>
                  <a:pt x="101" y="129"/>
                </a:cubicBezTo>
                <a:cubicBezTo>
                  <a:pt x="102" y="129"/>
                  <a:pt x="103" y="130"/>
                  <a:pt x="103" y="131"/>
                </a:cubicBezTo>
                <a:cubicBezTo>
                  <a:pt x="104" y="135"/>
                  <a:pt x="110" y="145"/>
                  <a:pt x="113" y="150"/>
                </a:cubicBezTo>
                <a:cubicBezTo>
                  <a:pt x="124" y="142"/>
                  <a:pt x="179" y="102"/>
                  <a:pt x="177" y="61"/>
                </a:cubicBezTo>
                <a:cubicBezTo>
                  <a:pt x="174" y="61"/>
                  <a:pt x="170" y="60"/>
                  <a:pt x="166" y="59"/>
                </a:cubicBezTo>
                <a:cubicBezTo>
                  <a:pt x="167" y="92"/>
                  <a:pt x="119" y="127"/>
                  <a:pt x="117" y="129"/>
                </a:cubicBezTo>
                <a:cubicBezTo>
                  <a:pt x="116" y="129"/>
                  <a:pt x="115" y="129"/>
                  <a:pt x="114" y="128"/>
                </a:cubicBezTo>
                <a:cubicBezTo>
                  <a:pt x="113" y="128"/>
                  <a:pt x="105" y="118"/>
                  <a:pt x="102" y="109"/>
                </a:cubicBezTo>
                <a:cubicBezTo>
                  <a:pt x="92" y="127"/>
                  <a:pt x="62" y="139"/>
                  <a:pt x="60" y="140"/>
                </a:cubicBezTo>
                <a:cubicBezTo>
                  <a:pt x="59" y="140"/>
                  <a:pt x="58" y="140"/>
                  <a:pt x="57" y="138"/>
                </a:cubicBezTo>
                <a:cubicBezTo>
                  <a:pt x="57" y="137"/>
                  <a:pt x="44" y="107"/>
                  <a:pt x="50" y="87"/>
                </a:cubicBezTo>
                <a:cubicBezTo>
                  <a:pt x="41" y="91"/>
                  <a:pt x="28" y="92"/>
                  <a:pt x="27" y="92"/>
                </a:cubicBezTo>
                <a:cubicBezTo>
                  <a:pt x="26" y="92"/>
                  <a:pt x="25" y="92"/>
                  <a:pt x="25" y="91"/>
                </a:cubicBezTo>
                <a:cubicBezTo>
                  <a:pt x="24" y="88"/>
                  <a:pt x="15" y="29"/>
                  <a:pt x="39" y="6"/>
                </a:cubicBezTo>
                <a:cubicBezTo>
                  <a:pt x="36" y="5"/>
                  <a:pt x="33" y="2"/>
                  <a:pt x="30" y="0"/>
                </a:cubicBezTo>
                <a:cubicBezTo>
                  <a:pt x="0" y="28"/>
                  <a:pt x="10" y="95"/>
                  <a:pt x="13" y="108"/>
                </a:cubicBezTo>
                <a:cubicBezTo>
                  <a:pt x="19" y="107"/>
                  <a:pt x="30" y="104"/>
                  <a:pt x="33" y="102"/>
                </a:cubicBezTo>
                <a:cubicBezTo>
                  <a:pt x="34" y="101"/>
                  <a:pt x="35" y="101"/>
                  <a:pt x="36" y="102"/>
                </a:cubicBezTo>
                <a:cubicBezTo>
                  <a:pt x="37" y="103"/>
                  <a:pt x="37" y="104"/>
                  <a:pt x="36" y="105"/>
                </a:cubicBezTo>
                <a:cubicBezTo>
                  <a:pt x="27" y="122"/>
                  <a:pt x="43" y="159"/>
                  <a:pt x="47" y="168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255" name="Freeform 1373"/>
          <p:cNvSpPr/>
          <p:nvPr/>
        </p:nvSpPr>
        <p:spPr bwMode="auto">
          <a:xfrm>
            <a:off x="6100113" y="4057785"/>
            <a:ext cx="117265" cy="65413"/>
          </a:xfrm>
          <a:custGeom>
            <a:avLst/>
            <a:gdLst>
              <a:gd name="T0" fmla="*/ 1 w 87"/>
              <a:gd name="T1" fmla="*/ 40 h 48"/>
              <a:gd name="T2" fmla="*/ 1 w 87"/>
              <a:gd name="T3" fmla="*/ 43 h 48"/>
              <a:gd name="T4" fmla="*/ 4 w 87"/>
              <a:gd name="T5" fmla="*/ 45 h 48"/>
              <a:gd name="T6" fmla="*/ 71 w 87"/>
              <a:gd name="T7" fmla="*/ 18 h 48"/>
              <a:gd name="T8" fmla="*/ 71 w 87"/>
              <a:gd name="T9" fmla="*/ 18 h 48"/>
              <a:gd name="T10" fmla="*/ 87 w 87"/>
              <a:gd name="T11" fmla="*/ 0 h 48"/>
              <a:gd name="T12" fmla="*/ 86 w 87"/>
              <a:gd name="T13" fmla="*/ 1 h 48"/>
              <a:gd name="T14" fmla="*/ 60 w 87"/>
              <a:gd name="T15" fmla="*/ 5 h 48"/>
              <a:gd name="T16" fmla="*/ 1 w 87"/>
              <a:gd name="T17" fmla="*/ 40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87" h="48">
                <a:moveTo>
                  <a:pt x="1" y="40"/>
                </a:moveTo>
                <a:cubicBezTo>
                  <a:pt x="0" y="41"/>
                  <a:pt x="0" y="42"/>
                  <a:pt x="1" y="43"/>
                </a:cubicBezTo>
                <a:cubicBezTo>
                  <a:pt x="1" y="44"/>
                  <a:pt x="1" y="45"/>
                  <a:pt x="4" y="45"/>
                </a:cubicBezTo>
                <a:cubicBezTo>
                  <a:pt x="16" y="48"/>
                  <a:pt x="52" y="34"/>
                  <a:pt x="71" y="18"/>
                </a:cubicBezTo>
                <a:cubicBezTo>
                  <a:pt x="71" y="18"/>
                  <a:pt x="71" y="18"/>
                  <a:pt x="71" y="18"/>
                </a:cubicBezTo>
                <a:cubicBezTo>
                  <a:pt x="77" y="11"/>
                  <a:pt x="82" y="5"/>
                  <a:pt x="87" y="0"/>
                </a:cubicBezTo>
                <a:cubicBezTo>
                  <a:pt x="87" y="0"/>
                  <a:pt x="86" y="0"/>
                  <a:pt x="86" y="1"/>
                </a:cubicBezTo>
                <a:cubicBezTo>
                  <a:pt x="77" y="4"/>
                  <a:pt x="69" y="5"/>
                  <a:pt x="60" y="5"/>
                </a:cubicBezTo>
                <a:cubicBezTo>
                  <a:pt x="38" y="13"/>
                  <a:pt x="6" y="29"/>
                  <a:pt x="1" y="40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256" name="Freeform 1374"/>
          <p:cNvSpPr/>
          <p:nvPr/>
        </p:nvSpPr>
        <p:spPr bwMode="auto">
          <a:xfrm>
            <a:off x="6331452" y="4057785"/>
            <a:ext cx="118063" cy="65413"/>
          </a:xfrm>
          <a:custGeom>
            <a:avLst/>
            <a:gdLst>
              <a:gd name="T0" fmla="*/ 83 w 87"/>
              <a:gd name="T1" fmla="*/ 45 h 48"/>
              <a:gd name="T2" fmla="*/ 86 w 87"/>
              <a:gd name="T3" fmla="*/ 43 h 48"/>
              <a:gd name="T4" fmla="*/ 86 w 87"/>
              <a:gd name="T5" fmla="*/ 40 h 48"/>
              <a:gd name="T6" fmla="*/ 27 w 87"/>
              <a:gd name="T7" fmla="*/ 5 h 48"/>
              <a:gd name="T8" fmla="*/ 1 w 87"/>
              <a:gd name="T9" fmla="*/ 1 h 48"/>
              <a:gd name="T10" fmla="*/ 0 w 87"/>
              <a:gd name="T11" fmla="*/ 0 h 48"/>
              <a:gd name="T12" fmla="*/ 16 w 87"/>
              <a:gd name="T13" fmla="*/ 18 h 48"/>
              <a:gd name="T14" fmla="*/ 16 w 87"/>
              <a:gd name="T15" fmla="*/ 18 h 48"/>
              <a:gd name="T16" fmla="*/ 83 w 87"/>
              <a:gd name="T17" fmla="*/ 45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87" h="48">
                <a:moveTo>
                  <a:pt x="83" y="45"/>
                </a:moveTo>
                <a:cubicBezTo>
                  <a:pt x="86" y="45"/>
                  <a:pt x="86" y="44"/>
                  <a:pt x="86" y="43"/>
                </a:cubicBezTo>
                <a:cubicBezTo>
                  <a:pt x="87" y="42"/>
                  <a:pt x="87" y="41"/>
                  <a:pt x="86" y="40"/>
                </a:cubicBezTo>
                <a:cubicBezTo>
                  <a:pt x="81" y="29"/>
                  <a:pt x="49" y="13"/>
                  <a:pt x="27" y="5"/>
                </a:cubicBezTo>
                <a:cubicBezTo>
                  <a:pt x="18" y="5"/>
                  <a:pt x="10" y="4"/>
                  <a:pt x="1" y="1"/>
                </a:cubicBezTo>
                <a:cubicBezTo>
                  <a:pt x="1" y="0"/>
                  <a:pt x="0" y="0"/>
                  <a:pt x="0" y="0"/>
                </a:cubicBezTo>
                <a:cubicBezTo>
                  <a:pt x="5" y="5"/>
                  <a:pt x="10" y="11"/>
                  <a:pt x="16" y="18"/>
                </a:cubicBezTo>
                <a:cubicBezTo>
                  <a:pt x="16" y="18"/>
                  <a:pt x="16" y="18"/>
                  <a:pt x="16" y="18"/>
                </a:cubicBezTo>
                <a:cubicBezTo>
                  <a:pt x="35" y="34"/>
                  <a:pt x="71" y="48"/>
                  <a:pt x="83" y="45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257" name="Freeform 1375"/>
          <p:cNvSpPr/>
          <p:nvPr/>
        </p:nvSpPr>
        <p:spPr bwMode="auto">
          <a:xfrm>
            <a:off x="5897492" y="3660523"/>
            <a:ext cx="58233" cy="142790"/>
          </a:xfrm>
          <a:custGeom>
            <a:avLst/>
            <a:gdLst>
              <a:gd name="T0" fmla="*/ 13 w 43"/>
              <a:gd name="T1" fmla="*/ 102 h 105"/>
              <a:gd name="T2" fmla="*/ 43 w 43"/>
              <a:gd name="T3" fmla="*/ 0 h 105"/>
              <a:gd name="T4" fmla="*/ 36 w 43"/>
              <a:gd name="T5" fmla="*/ 5 h 105"/>
              <a:gd name="T6" fmla="*/ 32 w 43"/>
              <a:gd name="T7" fmla="*/ 7 h 105"/>
              <a:gd name="T8" fmla="*/ 0 w 43"/>
              <a:gd name="T9" fmla="*/ 103 h 105"/>
              <a:gd name="T10" fmla="*/ 13 w 43"/>
              <a:gd name="T11" fmla="*/ 102 h 1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43" h="105">
                <a:moveTo>
                  <a:pt x="13" y="102"/>
                </a:moveTo>
                <a:cubicBezTo>
                  <a:pt x="35" y="88"/>
                  <a:pt x="41" y="20"/>
                  <a:pt x="43" y="0"/>
                </a:cubicBezTo>
                <a:cubicBezTo>
                  <a:pt x="41" y="2"/>
                  <a:pt x="38" y="4"/>
                  <a:pt x="36" y="5"/>
                </a:cubicBezTo>
                <a:cubicBezTo>
                  <a:pt x="35" y="6"/>
                  <a:pt x="33" y="6"/>
                  <a:pt x="32" y="7"/>
                </a:cubicBezTo>
                <a:cubicBezTo>
                  <a:pt x="30" y="16"/>
                  <a:pt x="18" y="71"/>
                  <a:pt x="0" y="103"/>
                </a:cubicBezTo>
                <a:cubicBezTo>
                  <a:pt x="5" y="105"/>
                  <a:pt x="9" y="104"/>
                  <a:pt x="13" y="102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258" name="Freeform 1376"/>
          <p:cNvSpPr/>
          <p:nvPr/>
        </p:nvSpPr>
        <p:spPr bwMode="auto">
          <a:xfrm>
            <a:off x="5827292" y="3638984"/>
            <a:ext cx="79772" cy="141196"/>
          </a:xfrm>
          <a:custGeom>
            <a:avLst/>
            <a:gdLst>
              <a:gd name="T0" fmla="*/ 14 w 59"/>
              <a:gd name="T1" fmla="*/ 104 h 104"/>
              <a:gd name="T2" fmla="*/ 59 w 59"/>
              <a:gd name="T3" fmla="*/ 12 h 104"/>
              <a:gd name="T4" fmla="*/ 58 w 59"/>
              <a:gd name="T5" fmla="*/ 9 h 104"/>
              <a:gd name="T6" fmla="*/ 56 w 59"/>
              <a:gd name="T7" fmla="*/ 0 h 104"/>
              <a:gd name="T8" fmla="*/ 5 w 59"/>
              <a:gd name="T9" fmla="*/ 93 h 104"/>
              <a:gd name="T10" fmla="*/ 14 w 59"/>
              <a:gd name="T11" fmla="*/ 104 h 1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59" h="104">
                <a:moveTo>
                  <a:pt x="14" y="104"/>
                </a:moveTo>
                <a:cubicBezTo>
                  <a:pt x="24" y="68"/>
                  <a:pt x="54" y="21"/>
                  <a:pt x="59" y="12"/>
                </a:cubicBezTo>
                <a:cubicBezTo>
                  <a:pt x="59" y="11"/>
                  <a:pt x="58" y="10"/>
                  <a:pt x="58" y="9"/>
                </a:cubicBezTo>
                <a:cubicBezTo>
                  <a:pt x="57" y="6"/>
                  <a:pt x="56" y="3"/>
                  <a:pt x="56" y="0"/>
                </a:cubicBezTo>
                <a:cubicBezTo>
                  <a:pt x="43" y="15"/>
                  <a:pt x="0" y="67"/>
                  <a:pt x="5" y="93"/>
                </a:cubicBezTo>
                <a:cubicBezTo>
                  <a:pt x="6" y="98"/>
                  <a:pt x="9" y="101"/>
                  <a:pt x="14" y="104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259" name="Freeform 1377"/>
          <p:cNvSpPr/>
          <p:nvPr/>
        </p:nvSpPr>
        <p:spPr bwMode="auto">
          <a:xfrm>
            <a:off x="6293958" y="3472261"/>
            <a:ext cx="60626" cy="304727"/>
          </a:xfrm>
          <a:custGeom>
            <a:avLst/>
            <a:gdLst>
              <a:gd name="T0" fmla="*/ 14 w 45"/>
              <a:gd name="T1" fmla="*/ 140 h 225"/>
              <a:gd name="T2" fmla="*/ 45 w 45"/>
              <a:gd name="T3" fmla="*/ 225 h 225"/>
              <a:gd name="T4" fmla="*/ 27 w 45"/>
              <a:gd name="T5" fmla="*/ 44 h 225"/>
              <a:gd name="T6" fmla="*/ 27 w 45"/>
              <a:gd name="T7" fmla="*/ 44 h 225"/>
              <a:gd name="T8" fmla="*/ 13 w 45"/>
              <a:gd name="T9" fmla="*/ 0 h 225"/>
              <a:gd name="T10" fmla="*/ 0 w 45"/>
              <a:gd name="T11" fmla="*/ 12 h 225"/>
              <a:gd name="T12" fmla="*/ 14 w 45"/>
              <a:gd name="T13" fmla="*/ 140 h 225"/>
              <a:gd name="T14" fmla="*/ 14 w 45"/>
              <a:gd name="T15" fmla="*/ 140 h 2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45" h="225">
                <a:moveTo>
                  <a:pt x="14" y="140"/>
                </a:moveTo>
                <a:cubicBezTo>
                  <a:pt x="20" y="169"/>
                  <a:pt x="37" y="208"/>
                  <a:pt x="45" y="225"/>
                </a:cubicBezTo>
                <a:cubicBezTo>
                  <a:pt x="45" y="196"/>
                  <a:pt x="44" y="107"/>
                  <a:pt x="27" y="44"/>
                </a:cubicBezTo>
                <a:cubicBezTo>
                  <a:pt x="27" y="44"/>
                  <a:pt x="27" y="44"/>
                  <a:pt x="27" y="44"/>
                </a:cubicBezTo>
                <a:cubicBezTo>
                  <a:pt x="21" y="31"/>
                  <a:pt x="16" y="16"/>
                  <a:pt x="13" y="0"/>
                </a:cubicBezTo>
                <a:cubicBezTo>
                  <a:pt x="10" y="5"/>
                  <a:pt x="6" y="9"/>
                  <a:pt x="0" y="12"/>
                </a:cubicBezTo>
                <a:cubicBezTo>
                  <a:pt x="11" y="56"/>
                  <a:pt x="14" y="100"/>
                  <a:pt x="14" y="140"/>
                </a:cubicBezTo>
                <a:cubicBezTo>
                  <a:pt x="14" y="140"/>
                  <a:pt x="14" y="140"/>
                  <a:pt x="14" y="140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260" name="Freeform 1378"/>
          <p:cNvSpPr/>
          <p:nvPr/>
        </p:nvSpPr>
        <p:spPr bwMode="auto">
          <a:xfrm>
            <a:off x="6194243" y="3472261"/>
            <a:ext cx="61424" cy="304727"/>
          </a:xfrm>
          <a:custGeom>
            <a:avLst/>
            <a:gdLst>
              <a:gd name="T0" fmla="*/ 45 w 45"/>
              <a:gd name="T1" fmla="*/ 12 h 225"/>
              <a:gd name="T2" fmla="*/ 32 w 45"/>
              <a:gd name="T3" fmla="*/ 0 h 225"/>
              <a:gd name="T4" fmla="*/ 18 w 45"/>
              <a:gd name="T5" fmla="*/ 44 h 225"/>
              <a:gd name="T6" fmla="*/ 18 w 45"/>
              <a:gd name="T7" fmla="*/ 44 h 225"/>
              <a:gd name="T8" fmla="*/ 0 w 45"/>
              <a:gd name="T9" fmla="*/ 225 h 225"/>
              <a:gd name="T10" fmla="*/ 31 w 45"/>
              <a:gd name="T11" fmla="*/ 141 h 225"/>
              <a:gd name="T12" fmla="*/ 45 w 45"/>
              <a:gd name="T13" fmla="*/ 12 h 2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5" h="225">
                <a:moveTo>
                  <a:pt x="45" y="12"/>
                </a:moveTo>
                <a:cubicBezTo>
                  <a:pt x="39" y="9"/>
                  <a:pt x="35" y="5"/>
                  <a:pt x="32" y="0"/>
                </a:cubicBezTo>
                <a:cubicBezTo>
                  <a:pt x="29" y="16"/>
                  <a:pt x="24" y="31"/>
                  <a:pt x="18" y="44"/>
                </a:cubicBezTo>
                <a:cubicBezTo>
                  <a:pt x="18" y="44"/>
                  <a:pt x="18" y="44"/>
                  <a:pt x="18" y="44"/>
                </a:cubicBezTo>
                <a:cubicBezTo>
                  <a:pt x="1" y="107"/>
                  <a:pt x="0" y="196"/>
                  <a:pt x="0" y="225"/>
                </a:cubicBezTo>
                <a:cubicBezTo>
                  <a:pt x="8" y="208"/>
                  <a:pt x="25" y="170"/>
                  <a:pt x="31" y="141"/>
                </a:cubicBezTo>
                <a:cubicBezTo>
                  <a:pt x="30" y="101"/>
                  <a:pt x="34" y="57"/>
                  <a:pt x="45" y="12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261" name="Freeform 1379"/>
          <p:cNvSpPr/>
          <p:nvPr/>
        </p:nvSpPr>
        <p:spPr bwMode="auto">
          <a:xfrm>
            <a:off x="5978858" y="3662916"/>
            <a:ext cx="34303" cy="88546"/>
          </a:xfrm>
          <a:custGeom>
            <a:avLst/>
            <a:gdLst>
              <a:gd name="T0" fmla="*/ 14 w 25"/>
              <a:gd name="T1" fmla="*/ 0 h 65"/>
              <a:gd name="T2" fmla="*/ 4 w 25"/>
              <a:gd name="T3" fmla="*/ 5 h 65"/>
              <a:gd name="T4" fmla="*/ 4 w 25"/>
              <a:gd name="T5" fmla="*/ 5 h 65"/>
              <a:gd name="T6" fmla="*/ 0 w 25"/>
              <a:gd name="T7" fmla="*/ 65 h 65"/>
              <a:gd name="T8" fmla="*/ 13 w 25"/>
              <a:gd name="T9" fmla="*/ 60 h 65"/>
              <a:gd name="T10" fmla="*/ 14 w 25"/>
              <a:gd name="T11" fmla="*/ 0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25" h="65">
                <a:moveTo>
                  <a:pt x="14" y="0"/>
                </a:moveTo>
                <a:cubicBezTo>
                  <a:pt x="11" y="3"/>
                  <a:pt x="8" y="4"/>
                  <a:pt x="4" y="5"/>
                </a:cubicBezTo>
                <a:cubicBezTo>
                  <a:pt x="4" y="5"/>
                  <a:pt x="4" y="5"/>
                  <a:pt x="4" y="5"/>
                </a:cubicBezTo>
                <a:cubicBezTo>
                  <a:pt x="5" y="13"/>
                  <a:pt x="7" y="43"/>
                  <a:pt x="0" y="65"/>
                </a:cubicBezTo>
                <a:cubicBezTo>
                  <a:pt x="6" y="65"/>
                  <a:pt x="10" y="63"/>
                  <a:pt x="13" y="60"/>
                </a:cubicBezTo>
                <a:cubicBezTo>
                  <a:pt x="25" y="46"/>
                  <a:pt x="17" y="12"/>
                  <a:pt x="14" y="0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262" name="Freeform 1383"/>
          <p:cNvSpPr/>
          <p:nvPr/>
        </p:nvSpPr>
        <p:spPr bwMode="auto">
          <a:xfrm>
            <a:off x="6116067" y="3957273"/>
            <a:ext cx="145982" cy="103702"/>
          </a:xfrm>
          <a:custGeom>
            <a:avLst/>
            <a:gdLst>
              <a:gd name="T0" fmla="*/ 27 w 108"/>
              <a:gd name="T1" fmla="*/ 70 h 76"/>
              <a:gd name="T2" fmla="*/ 72 w 108"/>
              <a:gd name="T3" fmla="*/ 70 h 76"/>
              <a:gd name="T4" fmla="*/ 102 w 108"/>
              <a:gd name="T5" fmla="*/ 42 h 76"/>
              <a:gd name="T6" fmla="*/ 108 w 108"/>
              <a:gd name="T7" fmla="*/ 19 h 76"/>
              <a:gd name="T8" fmla="*/ 93 w 108"/>
              <a:gd name="T9" fmla="*/ 27 h 76"/>
              <a:gd name="T10" fmla="*/ 76 w 108"/>
              <a:gd name="T11" fmla="*/ 54 h 76"/>
              <a:gd name="T12" fmla="*/ 34 w 108"/>
              <a:gd name="T13" fmla="*/ 61 h 76"/>
              <a:gd name="T14" fmla="*/ 12 w 108"/>
              <a:gd name="T15" fmla="*/ 26 h 76"/>
              <a:gd name="T16" fmla="*/ 21 w 108"/>
              <a:gd name="T17" fmla="*/ 11 h 76"/>
              <a:gd name="T18" fmla="*/ 33 w 108"/>
              <a:gd name="T19" fmla="*/ 11 h 76"/>
              <a:gd name="T20" fmla="*/ 34 w 108"/>
              <a:gd name="T21" fmla="*/ 13 h 76"/>
              <a:gd name="T22" fmla="*/ 33 w 108"/>
              <a:gd name="T23" fmla="*/ 15 h 76"/>
              <a:gd name="T24" fmla="*/ 25 w 108"/>
              <a:gd name="T25" fmla="*/ 24 h 76"/>
              <a:gd name="T26" fmla="*/ 32 w 108"/>
              <a:gd name="T27" fmla="*/ 37 h 76"/>
              <a:gd name="T28" fmla="*/ 43 w 108"/>
              <a:gd name="T29" fmla="*/ 39 h 76"/>
              <a:gd name="T30" fmla="*/ 54 w 108"/>
              <a:gd name="T31" fmla="*/ 30 h 76"/>
              <a:gd name="T32" fmla="*/ 46 w 108"/>
              <a:gd name="T33" fmla="*/ 5 h 76"/>
              <a:gd name="T34" fmla="*/ 20 w 108"/>
              <a:gd name="T35" fmla="*/ 4 h 76"/>
              <a:gd name="T36" fmla="*/ 3 w 108"/>
              <a:gd name="T37" fmla="*/ 27 h 76"/>
              <a:gd name="T38" fmla="*/ 27 w 108"/>
              <a:gd name="T39" fmla="*/ 70 h 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108" h="76">
                <a:moveTo>
                  <a:pt x="27" y="70"/>
                </a:moveTo>
                <a:cubicBezTo>
                  <a:pt x="41" y="76"/>
                  <a:pt x="57" y="76"/>
                  <a:pt x="72" y="70"/>
                </a:cubicBezTo>
                <a:cubicBezTo>
                  <a:pt x="86" y="65"/>
                  <a:pt x="96" y="55"/>
                  <a:pt x="102" y="42"/>
                </a:cubicBezTo>
                <a:cubicBezTo>
                  <a:pt x="103" y="34"/>
                  <a:pt x="106" y="26"/>
                  <a:pt x="108" y="19"/>
                </a:cubicBezTo>
                <a:cubicBezTo>
                  <a:pt x="104" y="23"/>
                  <a:pt x="99" y="25"/>
                  <a:pt x="93" y="27"/>
                </a:cubicBezTo>
                <a:cubicBezTo>
                  <a:pt x="92" y="37"/>
                  <a:pt x="87" y="47"/>
                  <a:pt x="76" y="54"/>
                </a:cubicBezTo>
                <a:cubicBezTo>
                  <a:pt x="64" y="63"/>
                  <a:pt x="48" y="66"/>
                  <a:pt x="34" y="61"/>
                </a:cubicBezTo>
                <a:cubicBezTo>
                  <a:pt x="17" y="55"/>
                  <a:pt x="10" y="39"/>
                  <a:pt x="12" y="26"/>
                </a:cubicBezTo>
                <a:cubicBezTo>
                  <a:pt x="13" y="19"/>
                  <a:pt x="16" y="14"/>
                  <a:pt x="21" y="11"/>
                </a:cubicBezTo>
                <a:cubicBezTo>
                  <a:pt x="25" y="9"/>
                  <a:pt x="29" y="9"/>
                  <a:pt x="33" y="11"/>
                </a:cubicBezTo>
                <a:cubicBezTo>
                  <a:pt x="34" y="11"/>
                  <a:pt x="34" y="12"/>
                  <a:pt x="34" y="13"/>
                </a:cubicBezTo>
                <a:cubicBezTo>
                  <a:pt x="34" y="14"/>
                  <a:pt x="34" y="14"/>
                  <a:pt x="33" y="15"/>
                </a:cubicBezTo>
                <a:cubicBezTo>
                  <a:pt x="29" y="16"/>
                  <a:pt x="26" y="19"/>
                  <a:pt x="25" y="24"/>
                </a:cubicBezTo>
                <a:cubicBezTo>
                  <a:pt x="25" y="29"/>
                  <a:pt x="27" y="34"/>
                  <a:pt x="32" y="37"/>
                </a:cubicBezTo>
                <a:cubicBezTo>
                  <a:pt x="36" y="40"/>
                  <a:pt x="40" y="40"/>
                  <a:pt x="43" y="39"/>
                </a:cubicBezTo>
                <a:cubicBezTo>
                  <a:pt x="48" y="38"/>
                  <a:pt x="52" y="34"/>
                  <a:pt x="54" y="30"/>
                </a:cubicBezTo>
                <a:cubicBezTo>
                  <a:pt x="58" y="21"/>
                  <a:pt x="53" y="10"/>
                  <a:pt x="46" y="5"/>
                </a:cubicBezTo>
                <a:cubicBezTo>
                  <a:pt x="38" y="1"/>
                  <a:pt x="29" y="0"/>
                  <a:pt x="20" y="4"/>
                </a:cubicBezTo>
                <a:cubicBezTo>
                  <a:pt x="11" y="8"/>
                  <a:pt x="5" y="17"/>
                  <a:pt x="3" y="27"/>
                </a:cubicBezTo>
                <a:cubicBezTo>
                  <a:pt x="0" y="46"/>
                  <a:pt x="10" y="62"/>
                  <a:pt x="27" y="70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263" name="Freeform 1384"/>
          <p:cNvSpPr/>
          <p:nvPr/>
        </p:nvSpPr>
        <p:spPr bwMode="auto">
          <a:xfrm>
            <a:off x="6286779" y="3957273"/>
            <a:ext cx="146780" cy="103702"/>
          </a:xfrm>
          <a:custGeom>
            <a:avLst/>
            <a:gdLst>
              <a:gd name="T0" fmla="*/ 105 w 108"/>
              <a:gd name="T1" fmla="*/ 27 h 76"/>
              <a:gd name="T2" fmla="*/ 88 w 108"/>
              <a:gd name="T3" fmla="*/ 4 h 76"/>
              <a:gd name="T4" fmla="*/ 62 w 108"/>
              <a:gd name="T5" fmla="*/ 5 h 76"/>
              <a:gd name="T6" fmla="*/ 54 w 108"/>
              <a:gd name="T7" fmla="*/ 30 h 76"/>
              <a:gd name="T8" fmla="*/ 65 w 108"/>
              <a:gd name="T9" fmla="*/ 39 h 76"/>
              <a:gd name="T10" fmla="*/ 76 w 108"/>
              <a:gd name="T11" fmla="*/ 37 h 76"/>
              <a:gd name="T12" fmla="*/ 83 w 108"/>
              <a:gd name="T13" fmla="*/ 24 h 76"/>
              <a:gd name="T14" fmla="*/ 75 w 108"/>
              <a:gd name="T15" fmla="*/ 15 h 76"/>
              <a:gd name="T16" fmla="*/ 74 w 108"/>
              <a:gd name="T17" fmla="*/ 13 h 76"/>
              <a:gd name="T18" fmla="*/ 75 w 108"/>
              <a:gd name="T19" fmla="*/ 11 h 76"/>
              <a:gd name="T20" fmla="*/ 87 w 108"/>
              <a:gd name="T21" fmla="*/ 11 h 76"/>
              <a:gd name="T22" fmla="*/ 96 w 108"/>
              <a:gd name="T23" fmla="*/ 26 h 76"/>
              <a:gd name="T24" fmla="*/ 74 w 108"/>
              <a:gd name="T25" fmla="*/ 61 h 76"/>
              <a:gd name="T26" fmla="*/ 32 w 108"/>
              <a:gd name="T27" fmla="*/ 54 h 76"/>
              <a:gd name="T28" fmla="*/ 15 w 108"/>
              <a:gd name="T29" fmla="*/ 27 h 76"/>
              <a:gd name="T30" fmla="*/ 0 w 108"/>
              <a:gd name="T31" fmla="*/ 19 h 76"/>
              <a:gd name="T32" fmla="*/ 6 w 108"/>
              <a:gd name="T33" fmla="*/ 42 h 76"/>
              <a:gd name="T34" fmla="*/ 36 w 108"/>
              <a:gd name="T35" fmla="*/ 70 h 76"/>
              <a:gd name="T36" fmla="*/ 81 w 108"/>
              <a:gd name="T37" fmla="*/ 70 h 76"/>
              <a:gd name="T38" fmla="*/ 105 w 108"/>
              <a:gd name="T39" fmla="*/ 27 h 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108" h="76">
                <a:moveTo>
                  <a:pt x="105" y="27"/>
                </a:moveTo>
                <a:cubicBezTo>
                  <a:pt x="103" y="17"/>
                  <a:pt x="97" y="8"/>
                  <a:pt x="88" y="4"/>
                </a:cubicBezTo>
                <a:cubicBezTo>
                  <a:pt x="79" y="0"/>
                  <a:pt x="70" y="1"/>
                  <a:pt x="62" y="5"/>
                </a:cubicBezTo>
                <a:cubicBezTo>
                  <a:pt x="55" y="10"/>
                  <a:pt x="50" y="21"/>
                  <a:pt x="54" y="30"/>
                </a:cubicBezTo>
                <a:cubicBezTo>
                  <a:pt x="56" y="34"/>
                  <a:pt x="60" y="38"/>
                  <a:pt x="65" y="39"/>
                </a:cubicBezTo>
                <a:cubicBezTo>
                  <a:pt x="68" y="40"/>
                  <a:pt x="72" y="40"/>
                  <a:pt x="76" y="37"/>
                </a:cubicBezTo>
                <a:cubicBezTo>
                  <a:pt x="81" y="34"/>
                  <a:pt x="83" y="29"/>
                  <a:pt x="83" y="24"/>
                </a:cubicBezTo>
                <a:cubicBezTo>
                  <a:pt x="82" y="19"/>
                  <a:pt x="79" y="16"/>
                  <a:pt x="75" y="15"/>
                </a:cubicBezTo>
                <a:cubicBezTo>
                  <a:pt x="74" y="14"/>
                  <a:pt x="74" y="14"/>
                  <a:pt x="74" y="13"/>
                </a:cubicBezTo>
                <a:cubicBezTo>
                  <a:pt x="74" y="12"/>
                  <a:pt x="74" y="11"/>
                  <a:pt x="75" y="11"/>
                </a:cubicBezTo>
                <a:cubicBezTo>
                  <a:pt x="79" y="9"/>
                  <a:pt x="83" y="9"/>
                  <a:pt x="87" y="11"/>
                </a:cubicBezTo>
                <a:cubicBezTo>
                  <a:pt x="92" y="14"/>
                  <a:pt x="95" y="19"/>
                  <a:pt x="96" y="26"/>
                </a:cubicBezTo>
                <a:cubicBezTo>
                  <a:pt x="98" y="39"/>
                  <a:pt x="91" y="55"/>
                  <a:pt x="74" y="61"/>
                </a:cubicBezTo>
                <a:cubicBezTo>
                  <a:pt x="60" y="66"/>
                  <a:pt x="44" y="63"/>
                  <a:pt x="32" y="54"/>
                </a:cubicBezTo>
                <a:cubicBezTo>
                  <a:pt x="22" y="47"/>
                  <a:pt x="16" y="37"/>
                  <a:pt x="15" y="27"/>
                </a:cubicBezTo>
                <a:cubicBezTo>
                  <a:pt x="9" y="25"/>
                  <a:pt x="4" y="23"/>
                  <a:pt x="0" y="19"/>
                </a:cubicBezTo>
                <a:cubicBezTo>
                  <a:pt x="2" y="26"/>
                  <a:pt x="5" y="34"/>
                  <a:pt x="6" y="42"/>
                </a:cubicBezTo>
                <a:cubicBezTo>
                  <a:pt x="12" y="55"/>
                  <a:pt x="22" y="65"/>
                  <a:pt x="36" y="70"/>
                </a:cubicBezTo>
                <a:cubicBezTo>
                  <a:pt x="51" y="76"/>
                  <a:pt x="67" y="76"/>
                  <a:pt x="81" y="70"/>
                </a:cubicBezTo>
                <a:cubicBezTo>
                  <a:pt x="98" y="62"/>
                  <a:pt x="108" y="46"/>
                  <a:pt x="105" y="27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264" name="Freeform 1385"/>
          <p:cNvSpPr/>
          <p:nvPr/>
        </p:nvSpPr>
        <p:spPr bwMode="auto">
          <a:xfrm>
            <a:off x="6569970" y="3857558"/>
            <a:ext cx="119659" cy="102905"/>
          </a:xfrm>
          <a:custGeom>
            <a:avLst/>
            <a:gdLst>
              <a:gd name="T0" fmla="*/ 35 w 88"/>
              <a:gd name="T1" fmla="*/ 73 h 76"/>
              <a:gd name="T2" fmla="*/ 75 w 88"/>
              <a:gd name="T3" fmla="*/ 60 h 76"/>
              <a:gd name="T4" fmla="*/ 84 w 88"/>
              <a:gd name="T5" fmla="*/ 17 h 76"/>
              <a:gd name="T6" fmla="*/ 72 w 88"/>
              <a:gd name="T7" fmla="*/ 13 h 76"/>
              <a:gd name="T8" fmla="*/ 74 w 88"/>
              <a:gd name="T9" fmla="*/ 25 h 76"/>
              <a:gd name="T10" fmla="*/ 63 w 88"/>
              <a:gd name="T11" fmla="*/ 53 h 76"/>
              <a:gd name="T12" fmla="*/ 24 w 88"/>
              <a:gd name="T13" fmla="*/ 51 h 76"/>
              <a:gd name="T14" fmla="*/ 22 w 88"/>
              <a:gd name="T15" fmla="*/ 17 h 76"/>
              <a:gd name="T16" fmla="*/ 25 w 88"/>
              <a:gd name="T17" fmla="*/ 16 h 76"/>
              <a:gd name="T18" fmla="*/ 26 w 88"/>
              <a:gd name="T19" fmla="*/ 19 h 76"/>
              <a:gd name="T20" fmla="*/ 31 w 88"/>
              <a:gd name="T21" fmla="*/ 36 h 76"/>
              <a:gd name="T22" fmla="*/ 48 w 88"/>
              <a:gd name="T23" fmla="*/ 30 h 76"/>
              <a:gd name="T24" fmla="*/ 46 w 88"/>
              <a:gd name="T25" fmla="*/ 10 h 76"/>
              <a:gd name="T26" fmla="*/ 23 w 88"/>
              <a:gd name="T27" fmla="*/ 4 h 76"/>
              <a:gd name="T28" fmla="*/ 2 w 88"/>
              <a:gd name="T29" fmla="*/ 38 h 76"/>
              <a:gd name="T30" fmla="*/ 35 w 88"/>
              <a:gd name="T31" fmla="*/ 73 h 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88" h="76">
                <a:moveTo>
                  <a:pt x="35" y="73"/>
                </a:moveTo>
                <a:cubicBezTo>
                  <a:pt x="51" y="76"/>
                  <a:pt x="65" y="71"/>
                  <a:pt x="75" y="60"/>
                </a:cubicBezTo>
                <a:cubicBezTo>
                  <a:pt x="85" y="48"/>
                  <a:pt x="88" y="32"/>
                  <a:pt x="84" y="17"/>
                </a:cubicBezTo>
                <a:cubicBezTo>
                  <a:pt x="80" y="16"/>
                  <a:pt x="76" y="15"/>
                  <a:pt x="72" y="13"/>
                </a:cubicBezTo>
                <a:cubicBezTo>
                  <a:pt x="73" y="16"/>
                  <a:pt x="74" y="21"/>
                  <a:pt x="74" y="25"/>
                </a:cubicBezTo>
                <a:cubicBezTo>
                  <a:pt x="74" y="36"/>
                  <a:pt x="70" y="46"/>
                  <a:pt x="63" y="53"/>
                </a:cubicBezTo>
                <a:cubicBezTo>
                  <a:pt x="50" y="65"/>
                  <a:pt x="33" y="61"/>
                  <a:pt x="24" y="51"/>
                </a:cubicBezTo>
                <a:cubicBezTo>
                  <a:pt x="15" y="42"/>
                  <a:pt x="11" y="28"/>
                  <a:pt x="22" y="17"/>
                </a:cubicBezTo>
                <a:cubicBezTo>
                  <a:pt x="23" y="16"/>
                  <a:pt x="24" y="16"/>
                  <a:pt x="25" y="16"/>
                </a:cubicBezTo>
                <a:cubicBezTo>
                  <a:pt x="26" y="17"/>
                  <a:pt x="26" y="18"/>
                  <a:pt x="26" y="19"/>
                </a:cubicBezTo>
                <a:cubicBezTo>
                  <a:pt x="23" y="27"/>
                  <a:pt x="25" y="33"/>
                  <a:pt x="31" y="36"/>
                </a:cubicBezTo>
                <a:cubicBezTo>
                  <a:pt x="37" y="38"/>
                  <a:pt x="44" y="37"/>
                  <a:pt x="48" y="30"/>
                </a:cubicBezTo>
                <a:cubicBezTo>
                  <a:pt x="53" y="22"/>
                  <a:pt x="50" y="15"/>
                  <a:pt x="46" y="10"/>
                </a:cubicBezTo>
                <a:cubicBezTo>
                  <a:pt x="41" y="4"/>
                  <a:pt x="32" y="0"/>
                  <a:pt x="23" y="4"/>
                </a:cubicBezTo>
                <a:cubicBezTo>
                  <a:pt x="8" y="10"/>
                  <a:pt x="0" y="23"/>
                  <a:pt x="2" y="38"/>
                </a:cubicBezTo>
                <a:cubicBezTo>
                  <a:pt x="3" y="52"/>
                  <a:pt x="14" y="69"/>
                  <a:pt x="35" y="73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265" name="Freeform 1386"/>
          <p:cNvSpPr/>
          <p:nvPr/>
        </p:nvSpPr>
        <p:spPr bwMode="auto">
          <a:xfrm>
            <a:off x="5859999" y="3857558"/>
            <a:ext cx="118860" cy="102905"/>
          </a:xfrm>
          <a:custGeom>
            <a:avLst/>
            <a:gdLst>
              <a:gd name="T0" fmla="*/ 53 w 88"/>
              <a:gd name="T1" fmla="*/ 73 h 76"/>
              <a:gd name="T2" fmla="*/ 86 w 88"/>
              <a:gd name="T3" fmla="*/ 38 h 76"/>
              <a:gd name="T4" fmla="*/ 65 w 88"/>
              <a:gd name="T5" fmla="*/ 4 h 76"/>
              <a:gd name="T6" fmla="*/ 42 w 88"/>
              <a:gd name="T7" fmla="*/ 10 h 76"/>
              <a:gd name="T8" fmla="*/ 40 w 88"/>
              <a:gd name="T9" fmla="*/ 30 h 76"/>
              <a:gd name="T10" fmla="*/ 57 w 88"/>
              <a:gd name="T11" fmla="*/ 36 h 76"/>
              <a:gd name="T12" fmla="*/ 62 w 88"/>
              <a:gd name="T13" fmla="*/ 19 h 76"/>
              <a:gd name="T14" fmla="*/ 63 w 88"/>
              <a:gd name="T15" fmla="*/ 16 h 76"/>
              <a:gd name="T16" fmla="*/ 66 w 88"/>
              <a:gd name="T17" fmla="*/ 17 h 76"/>
              <a:gd name="T18" fmla="*/ 64 w 88"/>
              <a:gd name="T19" fmla="*/ 51 h 76"/>
              <a:gd name="T20" fmla="*/ 25 w 88"/>
              <a:gd name="T21" fmla="*/ 53 h 76"/>
              <a:gd name="T22" fmla="*/ 14 w 88"/>
              <a:gd name="T23" fmla="*/ 25 h 76"/>
              <a:gd name="T24" fmla="*/ 16 w 88"/>
              <a:gd name="T25" fmla="*/ 13 h 76"/>
              <a:gd name="T26" fmla="*/ 4 w 88"/>
              <a:gd name="T27" fmla="*/ 17 h 76"/>
              <a:gd name="T28" fmla="*/ 13 w 88"/>
              <a:gd name="T29" fmla="*/ 60 h 76"/>
              <a:gd name="T30" fmla="*/ 53 w 88"/>
              <a:gd name="T31" fmla="*/ 73 h 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88" h="76">
                <a:moveTo>
                  <a:pt x="53" y="73"/>
                </a:moveTo>
                <a:cubicBezTo>
                  <a:pt x="74" y="69"/>
                  <a:pt x="85" y="52"/>
                  <a:pt x="86" y="38"/>
                </a:cubicBezTo>
                <a:cubicBezTo>
                  <a:pt x="88" y="23"/>
                  <a:pt x="80" y="10"/>
                  <a:pt x="65" y="4"/>
                </a:cubicBezTo>
                <a:cubicBezTo>
                  <a:pt x="56" y="0"/>
                  <a:pt x="47" y="4"/>
                  <a:pt x="42" y="10"/>
                </a:cubicBezTo>
                <a:cubicBezTo>
                  <a:pt x="38" y="15"/>
                  <a:pt x="35" y="22"/>
                  <a:pt x="40" y="30"/>
                </a:cubicBezTo>
                <a:cubicBezTo>
                  <a:pt x="44" y="37"/>
                  <a:pt x="52" y="38"/>
                  <a:pt x="57" y="36"/>
                </a:cubicBezTo>
                <a:cubicBezTo>
                  <a:pt x="63" y="33"/>
                  <a:pt x="65" y="27"/>
                  <a:pt x="62" y="19"/>
                </a:cubicBezTo>
                <a:cubicBezTo>
                  <a:pt x="62" y="18"/>
                  <a:pt x="62" y="17"/>
                  <a:pt x="63" y="16"/>
                </a:cubicBezTo>
                <a:cubicBezTo>
                  <a:pt x="64" y="16"/>
                  <a:pt x="65" y="16"/>
                  <a:pt x="66" y="17"/>
                </a:cubicBezTo>
                <a:cubicBezTo>
                  <a:pt x="77" y="28"/>
                  <a:pt x="73" y="42"/>
                  <a:pt x="64" y="51"/>
                </a:cubicBezTo>
                <a:cubicBezTo>
                  <a:pt x="55" y="61"/>
                  <a:pt x="38" y="65"/>
                  <a:pt x="25" y="53"/>
                </a:cubicBezTo>
                <a:cubicBezTo>
                  <a:pt x="18" y="46"/>
                  <a:pt x="14" y="36"/>
                  <a:pt x="14" y="25"/>
                </a:cubicBezTo>
                <a:cubicBezTo>
                  <a:pt x="14" y="21"/>
                  <a:pt x="15" y="16"/>
                  <a:pt x="16" y="13"/>
                </a:cubicBezTo>
                <a:cubicBezTo>
                  <a:pt x="13" y="15"/>
                  <a:pt x="8" y="16"/>
                  <a:pt x="4" y="17"/>
                </a:cubicBezTo>
                <a:cubicBezTo>
                  <a:pt x="0" y="32"/>
                  <a:pt x="3" y="48"/>
                  <a:pt x="13" y="60"/>
                </a:cubicBezTo>
                <a:cubicBezTo>
                  <a:pt x="23" y="71"/>
                  <a:pt x="37" y="76"/>
                  <a:pt x="53" y="73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266" name="Freeform 1387"/>
          <p:cNvSpPr/>
          <p:nvPr/>
        </p:nvSpPr>
        <p:spPr bwMode="auto">
          <a:xfrm>
            <a:off x="6418403" y="3896646"/>
            <a:ext cx="116467" cy="153161"/>
          </a:xfrm>
          <a:custGeom>
            <a:avLst/>
            <a:gdLst>
              <a:gd name="T0" fmla="*/ 46 w 86"/>
              <a:gd name="T1" fmla="*/ 3 h 113"/>
              <a:gd name="T2" fmla="*/ 10 w 86"/>
              <a:gd name="T3" fmla="*/ 13 h 113"/>
              <a:gd name="T4" fmla="*/ 2 w 86"/>
              <a:gd name="T5" fmla="*/ 42 h 113"/>
              <a:gd name="T6" fmla="*/ 26 w 86"/>
              <a:gd name="T7" fmla="*/ 62 h 113"/>
              <a:gd name="T8" fmla="*/ 41 w 86"/>
              <a:gd name="T9" fmla="*/ 54 h 113"/>
              <a:gd name="T10" fmla="*/ 45 w 86"/>
              <a:gd name="T11" fmla="*/ 40 h 113"/>
              <a:gd name="T12" fmla="*/ 32 w 86"/>
              <a:gd name="T13" fmla="*/ 26 h 113"/>
              <a:gd name="T14" fmla="*/ 18 w 86"/>
              <a:gd name="T15" fmla="*/ 31 h 113"/>
              <a:gd name="T16" fmla="*/ 16 w 86"/>
              <a:gd name="T17" fmla="*/ 31 h 113"/>
              <a:gd name="T18" fmla="*/ 14 w 86"/>
              <a:gd name="T19" fmla="*/ 29 h 113"/>
              <a:gd name="T20" fmla="*/ 19 w 86"/>
              <a:gd name="T21" fmla="*/ 19 h 113"/>
              <a:gd name="T22" fmla="*/ 40 w 86"/>
              <a:gd name="T23" fmla="*/ 13 h 113"/>
              <a:gd name="T24" fmla="*/ 71 w 86"/>
              <a:gd name="T25" fmla="*/ 55 h 113"/>
              <a:gd name="T26" fmla="*/ 52 w 86"/>
              <a:gd name="T27" fmla="*/ 88 h 113"/>
              <a:gd name="T28" fmla="*/ 11 w 86"/>
              <a:gd name="T29" fmla="*/ 89 h 113"/>
              <a:gd name="T30" fmla="*/ 0 w 86"/>
              <a:gd name="T31" fmla="*/ 109 h 113"/>
              <a:gd name="T32" fmla="*/ 20 w 86"/>
              <a:gd name="T33" fmla="*/ 113 h 113"/>
              <a:gd name="T34" fmla="*/ 69 w 86"/>
              <a:gd name="T35" fmla="*/ 96 h 113"/>
              <a:gd name="T36" fmla="*/ 85 w 86"/>
              <a:gd name="T37" fmla="*/ 51 h 113"/>
              <a:gd name="T38" fmla="*/ 46 w 86"/>
              <a:gd name="T39" fmla="*/ 3 h 1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86" h="113">
                <a:moveTo>
                  <a:pt x="46" y="3"/>
                </a:moveTo>
                <a:cubicBezTo>
                  <a:pt x="32" y="0"/>
                  <a:pt x="19" y="4"/>
                  <a:pt x="10" y="13"/>
                </a:cubicBezTo>
                <a:cubicBezTo>
                  <a:pt x="3" y="21"/>
                  <a:pt x="0" y="31"/>
                  <a:pt x="2" y="42"/>
                </a:cubicBezTo>
                <a:cubicBezTo>
                  <a:pt x="4" y="52"/>
                  <a:pt x="14" y="62"/>
                  <a:pt x="26" y="62"/>
                </a:cubicBezTo>
                <a:cubicBezTo>
                  <a:pt x="32" y="62"/>
                  <a:pt x="38" y="59"/>
                  <a:pt x="41" y="54"/>
                </a:cubicBezTo>
                <a:cubicBezTo>
                  <a:pt x="44" y="50"/>
                  <a:pt x="46" y="45"/>
                  <a:pt x="45" y="40"/>
                </a:cubicBezTo>
                <a:cubicBezTo>
                  <a:pt x="43" y="33"/>
                  <a:pt x="39" y="28"/>
                  <a:pt x="32" y="26"/>
                </a:cubicBezTo>
                <a:cubicBezTo>
                  <a:pt x="27" y="25"/>
                  <a:pt x="21" y="27"/>
                  <a:pt x="18" y="31"/>
                </a:cubicBezTo>
                <a:cubicBezTo>
                  <a:pt x="18" y="31"/>
                  <a:pt x="17" y="32"/>
                  <a:pt x="16" y="31"/>
                </a:cubicBezTo>
                <a:cubicBezTo>
                  <a:pt x="15" y="31"/>
                  <a:pt x="14" y="30"/>
                  <a:pt x="14" y="29"/>
                </a:cubicBezTo>
                <a:cubicBezTo>
                  <a:pt x="14" y="25"/>
                  <a:pt x="16" y="22"/>
                  <a:pt x="19" y="19"/>
                </a:cubicBezTo>
                <a:cubicBezTo>
                  <a:pt x="23" y="14"/>
                  <a:pt x="31" y="12"/>
                  <a:pt x="40" y="13"/>
                </a:cubicBezTo>
                <a:cubicBezTo>
                  <a:pt x="56" y="15"/>
                  <a:pt x="72" y="32"/>
                  <a:pt x="71" y="55"/>
                </a:cubicBezTo>
                <a:cubicBezTo>
                  <a:pt x="71" y="70"/>
                  <a:pt x="64" y="81"/>
                  <a:pt x="52" y="88"/>
                </a:cubicBezTo>
                <a:cubicBezTo>
                  <a:pt x="40" y="95"/>
                  <a:pt x="25" y="95"/>
                  <a:pt x="11" y="89"/>
                </a:cubicBezTo>
                <a:cubicBezTo>
                  <a:pt x="10" y="97"/>
                  <a:pt x="6" y="103"/>
                  <a:pt x="0" y="109"/>
                </a:cubicBezTo>
                <a:cubicBezTo>
                  <a:pt x="6" y="110"/>
                  <a:pt x="13" y="111"/>
                  <a:pt x="20" y="113"/>
                </a:cubicBezTo>
                <a:cubicBezTo>
                  <a:pt x="40" y="113"/>
                  <a:pt x="57" y="107"/>
                  <a:pt x="69" y="96"/>
                </a:cubicBezTo>
                <a:cubicBezTo>
                  <a:pt x="80" y="84"/>
                  <a:pt x="86" y="69"/>
                  <a:pt x="85" y="51"/>
                </a:cubicBezTo>
                <a:cubicBezTo>
                  <a:pt x="85" y="30"/>
                  <a:pt x="71" y="7"/>
                  <a:pt x="46" y="3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267" name="Freeform 1388"/>
          <p:cNvSpPr/>
          <p:nvPr/>
        </p:nvSpPr>
        <p:spPr bwMode="auto">
          <a:xfrm>
            <a:off x="6013958" y="3896646"/>
            <a:ext cx="117265" cy="153161"/>
          </a:xfrm>
          <a:custGeom>
            <a:avLst/>
            <a:gdLst>
              <a:gd name="T0" fmla="*/ 17 w 86"/>
              <a:gd name="T1" fmla="*/ 96 h 113"/>
              <a:gd name="T2" fmla="*/ 66 w 86"/>
              <a:gd name="T3" fmla="*/ 113 h 113"/>
              <a:gd name="T4" fmla="*/ 86 w 86"/>
              <a:gd name="T5" fmla="*/ 109 h 113"/>
              <a:gd name="T6" fmla="*/ 75 w 86"/>
              <a:gd name="T7" fmla="*/ 89 h 113"/>
              <a:gd name="T8" fmla="*/ 34 w 86"/>
              <a:gd name="T9" fmla="*/ 88 h 113"/>
              <a:gd name="T10" fmla="*/ 15 w 86"/>
              <a:gd name="T11" fmla="*/ 55 h 113"/>
              <a:gd name="T12" fmla="*/ 46 w 86"/>
              <a:gd name="T13" fmla="*/ 13 h 113"/>
              <a:gd name="T14" fmla="*/ 67 w 86"/>
              <a:gd name="T15" fmla="*/ 19 h 113"/>
              <a:gd name="T16" fmla="*/ 72 w 86"/>
              <a:gd name="T17" fmla="*/ 29 h 113"/>
              <a:gd name="T18" fmla="*/ 70 w 86"/>
              <a:gd name="T19" fmla="*/ 31 h 113"/>
              <a:gd name="T20" fmla="*/ 68 w 86"/>
              <a:gd name="T21" fmla="*/ 31 h 113"/>
              <a:gd name="T22" fmla="*/ 54 w 86"/>
              <a:gd name="T23" fmla="*/ 26 h 113"/>
              <a:gd name="T24" fmla="*/ 41 w 86"/>
              <a:gd name="T25" fmla="*/ 40 h 113"/>
              <a:gd name="T26" fmla="*/ 45 w 86"/>
              <a:gd name="T27" fmla="*/ 54 h 113"/>
              <a:gd name="T28" fmla="*/ 60 w 86"/>
              <a:gd name="T29" fmla="*/ 62 h 113"/>
              <a:gd name="T30" fmla="*/ 84 w 86"/>
              <a:gd name="T31" fmla="*/ 42 h 113"/>
              <a:gd name="T32" fmla="*/ 76 w 86"/>
              <a:gd name="T33" fmla="*/ 13 h 113"/>
              <a:gd name="T34" fmla="*/ 75 w 86"/>
              <a:gd name="T35" fmla="*/ 13 h 113"/>
              <a:gd name="T36" fmla="*/ 40 w 86"/>
              <a:gd name="T37" fmla="*/ 3 h 113"/>
              <a:gd name="T38" fmla="*/ 1 w 86"/>
              <a:gd name="T39" fmla="*/ 51 h 113"/>
              <a:gd name="T40" fmla="*/ 17 w 86"/>
              <a:gd name="T41" fmla="*/ 96 h 113"/>
              <a:gd name="T42" fmla="*/ 17 w 86"/>
              <a:gd name="T43" fmla="*/ 96 h 1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86" h="113">
                <a:moveTo>
                  <a:pt x="17" y="96"/>
                </a:moveTo>
                <a:cubicBezTo>
                  <a:pt x="29" y="107"/>
                  <a:pt x="46" y="113"/>
                  <a:pt x="66" y="113"/>
                </a:cubicBezTo>
                <a:cubicBezTo>
                  <a:pt x="73" y="111"/>
                  <a:pt x="80" y="110"/>
                  <a:pt x="86" y="109"/>
                </a:cubicBezTo>
                <a:cubicBezTo>
                  <a:pt x="80" y="103"/>
                  <a:pt x="77" y="97"/>
                  <a:pt x="75" y="89"/>
                </a:cubicBezTo>
                <a:cubicBezTo>
                  <a:pt x="61" y="95"/>
                  <a:pt x="46" y="95"/>
                  <a:pt x="34" y="88"/>
                </a:cubicBezTo>
                <a:cubicBezTo>
                  <a:pt x="22" y="81"/>
                  <a:pt x="15" y="70"/>
                  <a:pt x="15" y="55"/>
                </a:cubicBezTo>
                <a:cubicBezTo>
                  <a:pt x="14" y="32"/>
                  <a:pt x="30" y="15"/>
                  <a:pt x="46" y="13"/>
                </a:cubicBezTo>
                <a:cubicBezTo>
                  <a:pt x="55" y="12"/>
                  <a:pt x="63" y="14"/>
                  <a:pt x="67" y="19"/>
                </a:cubicBezTo>
                <a:cubicBezTo>
                  <a:pt x="70" y="22"/>
                  <a:pt x="72" y="25"/>
                  <a:pt x="72" y="29"/>
                </a:cubicBezTo>
                <a:cubicBezTo>
                  <a:pt x="72" y="30"/>
                  <a:pt x="71" y="31"/>
                  <a:pt x="70" y="31"/>
                </a:cubicBezTo>
                <a:cubicBezTo>
                  <a:pt x="69" y="32"/>
                  <a:pt x="68" y="31"/>
                  <a:pt x="68" y="31"/>
                </a:cubicBezTo>
                <a:cubicBezTo>
                  <a:pt x="65" y="27"/>
                  <a:pt x="59" y="25"/>
                  <a:pt x="54" y="26"/>
                </a:cubicBezTo>
                <a:cubicBezTo>
                  <a:pt x="47" y="28"/>
                  <a:pt x="43" y="33"/>
                  <a:pt x="41" y="40"/>
                </a:cubicBezTo>
                <a:cubicBezTo>
                  <a:pt x="40" y="45"/>
                  <a:pt x="42" y="50"/>
                  <a:pt x="45" y="54"/>
                </a:cubicBezTo>
                <a:cubicBezTo>
                  <a:pt x="48" y="59"/>
                  <a:pt x="54" y="62"/>
                  <a:pt x="60" y="62"/>
                </a:cubicBezTo>
                <a:cubicBezTo>
                  <a:pt x="72" y="62"/>
                  <a:pt x="82" y="52"/>
                  <a:pt x="84" y="42"/>
                </a:cubicBezTo>
                <a:cubicBezTo>
                  <a:pt x="86" y="31"/>
                  <a:pt x="83" y="21"/>
                  <a:pt x="76" y="13"/>
                </a:cubicBezTo>
                <a:cubicBezTo>
                  <a:pt x="76" y="13"/>
                  <a:pt x="75" y="13"/>
                  <a:pt x="75" y="13"/>
                </a:cubicBezTo>
                <a:cubicBezTo>
                  <a:pt x="67" y="4"/>
                  <a:pt x="54" y="0"/>
                  <a:pt x="40" y="3"/>
                </a:cubicBezTo>
                <a:cubicBezTo>
                  <a:pt x="15" y="7"/>
                  <a:pt x="1" y="30"/>
                  <a:pt x="1" y="51"/>
                </a:cubicBezTo>
                <a:cubicBezTo>
                  <a:pt x="0" y="69"/>
                  <a:pt x="6" y="84"/>
                  <a:pt x="17" y="96"/>
                </a:cubicBezTo>
                <a:cubicBezTo>
                  <a:pt x="17" y="96"/>
                  <a:pt x="17" y="96"/>
                  <a:pt x="17" y="96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268" name="Freeform 1392"/>
          <p:cNvSpPr/>
          <p:nvPr/>
        </p:nvSpPr>
        <p:spPr bwMode="auto">
          <a:xfrm>
            <a:off x="5763474" y="3943712"/>
            <a:ext cx="62222" cy="63818"/>
          </a:xfrm>
          <a:custGeom>
            <a:avLst/>
            <a:gdLst>
              <a:gd name="T0" fmla="*/ 30 w 46"/>
              <a:gd name="T1" fmla="*/ 0 h 47"/>
              <a:gd name="T2" fmla="*/ 9 w 46"/>
              <a:gd name="T3" fmla="*/ 9 h 47"/>
              <a:gd name="T4" fmla="*/ 5 w 46"/>
              <a:gd name="T5" fmla="*/ 9 h 47"/>
              <a:gd name="T6" fmla="*/ 7 w 46"/>
              <a:gd name="T7" fmla="*/ 30 h 47"/>
              <a:gd name="T8" fmla="*/ 13 w 46"/>
              <a:gd name="T9" fmla="*/ 47 h 47"/>
              <a:gd name="T10" fmla="*/ 29 w 46"/>
              <a:gd name="T11" fmla="*/ 39 h 47"/>
              <a:gd name="T12" fmla="*/ 46 w 46"/>
              <a:gd name="T13" fmla="*/ 26 h 47"/>
              <a:gd name="T14" fmla="*/ 43 w 46"/>
              <a:gd name="T15" fmla="*/ 23 h 47"/>
              <a:gd name="T16" fmla="*/ 35 w 46"/>
              <a:gd name="T17" fmla="*/ 2 h 47"/>
              <a:gd name="T18" fmla="*/ 34 w 46"/>
              <a:gd name="T19" fmla="*/ 3 h 47"/>
              <a:gd name="T20" fmla="*/ 33 w 46"/>
              <a:gd name="T21" fmla="*/ 4 h 47"/>
              <a:gd name="T22" fmla="*/ 31 w 46"/>
              <a:gd name="T23" fmla="*/ 4 h 47"/>
              <a:gd name="T24" fmla="*/ 30 w 46"/>
              <a:gd name="T25" fmla="*/ 1 h 47"/>
              <a:gd name="T26" fmla="*/ 30 w 46"/>
              <a:gd name="T27" fmla="*/ 0 h 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46" h="47">
                <a:moveTo>
                  <a:pt x="30" y="0"/>
                </a:moveTo>
                <a:cubicBezTo>
                  <a:pt x="24" y="6"/>
                  <a:pt x="16" y="8"/>
                  <a:pt x="9" y="9"/>
                </a:cubicBezTo>
                <a:cubicBezTo>
                  <a:pt x="8" y="9"/>
                  <a:pt x="6" y="9"/>
                  <a:pt x="5" y="9"/>
                </a:cubicBezTo>
                <a:cubicBezTo>
                  <a:pt x="0" y="19"/>
                  <a:pt x="4" y="24"/>
                  <a:pt x="7" y="30"/>
                </a:cubicBezTo>
                <a:cubicBezTo>
                  <a:pt x="10" y="35"/>
                  <a:pt x="13" y="40"/>
                  <a:pt x="13" y="47"/>
                </a:cubicBezTo>
                <a:cubicBezTo>
                  <a:pt x="18" y="42"/>
                  <a:pt x="24" y="40"/>
                  <a:pt x="29" y="39"/>
                </a:cubicBezTo>
                <a:cubicBezTo>
                  <a:pt x="37" y="38"/>
                  <a:pt x="42" y="36"/>
                  <a:pt x="46" y="26"/>
                </a:cubicBezTo>
                <a:cubicBezTo>
                  <a:pt x="45" y="25"/>
                  <a:pt x="44" y="24"/>
                  <a:pt x="43" y="23"/>
                </a:cubicBezTo>
                <a:cubicBezTo>
                  <a:pt x="39" y="17"/>
                  <a:pt x="34" y="11"/>
                  <a:pt x="35" y="2"/>
                </a:cubicBezTo>
                <a:cubicBezTo>
                  <a:pt x="34" y="2"/>
                  <a:pt x="34" y="3"/>
                  <a:pt x="34" y="3"/>
                </a:cubicBezTo>
                <a:cubicBezTo>
                  <a:pt x="34" y="3"/>
                  <a:pt x="34" y="4"/>
                  <a:pt x="33" y="4"/>
                </a:cubicBezTo>
                <a:cubicBezTo>
                  <a:pt x="33" y="4"/>
                  <a:pt x="32" y="5"/>
                  <a:pt x="31" y="4"/>
                </a:cubicBezTo>
                <a:cubicBezTo>
                  <a:pt x="30" y="4"/>
                  <a:pt x="29" y="3"/>
                  <a:pt x="30" y="1"/>
                </a:cubicBezTo>
                <a:cubicBezTo>
                  <a:pt x="30" y="1"/>
                  <a:pt x="30" y="1"/>
                  <a:pt x="30" y="0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269" name="Freeform 1393"/>
          <p:cNvSpPr/>
          <p:nvPr/>
        </p:nvSpPr>
        <p:spPr bwMode="auto">
          <a:xfrm>
            <a:off x="5794586" y="3862345"/>
            <a:ext cx="65413" cy="69401"/>
          </a:xfrm>
          <a:custGeom>
            <a:avLst/>
            <a:gdLst>
              <a:gd name="T0" fmla="*/ 31 w 48"/>
              <a:gd name="T1" fmla="*/ 10 h 51"/>
              <a:gd name="T2" fmla="*/ 16 w 48"/>
              <a:gd name="T3" fmla="*/ 0 h 51"/>
              <a:gd name="T4" fmla="*/ 5 w 48"/>
              <a:gd name="T5" fmla="*/ 13 h 51"/>
              <a:gd name="T6" fmla="*/ 8 w 48"/>
              <a:gd name="T7" fmla="*/ 35 h 51"/>
              <a:gd name="T8" fmla="*/ 14 w 48"/>
              <a:gd name="T9" fmla="*/ 51 h 51"/>
              <a:gd name="T10" fmla="*/ 29 w 48"/>
              <a:gd name="T11" fmla="*/ 44 h 51"/>
              <a:gd name="T12" fmla="*/ 46 w 48"/>
              <a:gd name="T13" fmla="*/ 30 h 51"/>
              <a:gd name="T14" fmla="*/ 48 w 48"/>
              <a:gd name="T15" fmla="*/ 13 h 51"/>
              <a:gd name="T16" fmla="*/ 31 w 48"/>
              <a:gd name="T17" fmla="*/ 10 h 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8" h="51">
                <a:moveTo>
                  <a:pt x="31" y="10"/>
                </a:moveTo>
                <a:cubicBezTo>
                  <a:pt x="26" y="7"/>
                  <a:pt x="20" y="4"/>
                  <a:pt x="16" y="0"/>
                </a:cubicBezTo>
                <a:cubicBezTo>
                  <a:pt x="13" y="5"/>
                  <a:pt x="10" y="9"/>
                  <a:pt x="5" y="13"/>
                </a:cubicBezTo>
                <a:cubicBezTo>
                  <a:pt x="0" y="23"/>
                  <a:pt x="3" y="28"/>
                  <a:pt x="8" y="35"/>
                </a:cubicBezTo>
                <a:cubicBezTo>
                  <a:pt x="10" y="39"/>
                  <a:pt x="13" y="44"/>
                  <a:pt x="14" y="51"/>
                </a:cubicBezTo>
                <a:cubicBezTo>
                  <a:pt x="18" y="46"/>
                  <a:pt x="24" y="45"/>
                  <a:pt x="29" y="44"/>
                </a:cubicBezTo>
                <a:cubicBezTo>
                  <a:pt x="37" y="42"/>
                  <a:pt x="43" y="40"/>
                  <a:pt x="46" y="30"/>
                </a:cubicBezTo>
                <a:cubicBezTo>
                  <a:pt x="46" y="24"/>
                  <a:pt x="46" y="19"/>
                  <a:pt x="48" y="13"/>
                </a:cubicBezTo>
                <a:cubicBezTo>
                  <a:pt x="42" y="13"/>
                  <a:pt x="36" y="12"/>
                  <a:pt x="31" y="10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270" name="Freeform 1400"/>
          <p:cNvSpPr/>
          <p:nvPr/>
        </p:nvSpPr>
        <p:spPr bwMode="auto">
          <a:xfrm>
            <a:off x="5895098" y="3557617"/>
            <a:ext cx="56638" cy="52649"/>
          </a:xfrm>
          <a:custGeom>
            <a:avLst/>
            <a:gdLst>
              <a:gd name="T0" fmla="*/ 0 w 42"/>
              <a:gd name="T1" fmla="*/ 33 h 39"/>
              <a:gd name="T2" fmla="*/ 1 w 42"/>
              <a:gd name="T3" fmla="*/ 37 h 39"/>
              <a:gd name="T4" fmla="*/ 1 w 42"/>
              <a:gd name="T5" fmla="*/ 37 h 39"/>
              <a:gd name="T6" fmla="*/ 6 w 42"/>
              <a:gd name="T7" fmla="*/ 39 h 39"/>
              <a:gd name="T8" fmla="*/ 42 w 42"/>
              <a:gd name="T9" fmla="*/ 0 h 39"/>
              <a:gd name="T10" fmla="*/ 0 w 42"/>
              <a:gd name="T11" fmla="*/ 33 h 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42" h="39">
                <a:moveTo>
                  <a:pt x="0" y="33"/>
                </a:moveTo>
                <a:cubicBezTo>
                  <a:pt x="0" y="34"/>
                  <a:pt x="0" y="36"/>
                  <a:pt x="1" y="37"/>
                </a:cubicBezTo>
                <a:cubicBezTo>
                  <a:pt x="1" y="37"/>
                  <a:pt x="1" y="37"/>
                  <a:pt x="1" y="37"/>
                </a:cubicBezTo>
                <a:cubicBezTo>
                  <a:pt x="3" y="39"/>
                  <a:pt x="4" y="39"/>
                  <a:pt x="6" y="39"/>
                </a:cubicBezTo>
                <a:cubicBezTo>
                  <a:pt x="16" y="38"/>
                  <a:pt x="32" y="15"/>
                  <a:pt x="42" y="0"/>
                </a:cubicBezTo>
                <a:cubicBezTo>
                  <a:pt x="27" y="8"/>
                  <a:pt x="2" y="23"/>
                  <a:pt x="0" y="33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271" name="Freeform 1401"/>
          <p:cNvSpPr/>
          <p:nvPr/>
        </p:nvSpPr>
        <p:spPr bwMode="auto">
          <a:xfrm>
            <a:off x="5924614" y="3536877"/>
            <a:ext cx="51852" cy="104501"/>
          </a:xfrm>
          <a:custGeom>
            <a:avLst/>
            <a:gdLst>
              <a:gd name="T0" fmla="*/ 3 w 38"/>
              <a:gd name="T1" fmla="*/ 72 h 77"/>
              <a:gd name="T2" fmla="*/ 5 w 38"/>
              <a:gd name="T3" fmla="*/ 75 h 77"/>
              <a:gd name="T4" fmla="*/ 7 w 38"/>
              <a:gd name="T5" fmla="*/ 76 h 77"/>
              <a:gd name="T6" fmla="*/ 11 w 38"/>
              <a:gd name="T7" fmla="*/ 76 h 77"/>
              <a:gd name="T8" fmla="*/ 38 w 38"/>
              <a:gd name="T9" fmla="*/ 0 h 77"/>
              <a:gd name="T10" fmla="*/ 3 w 38"/>
              <a:gd name="T11" fmla="*/ 72 h 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38" h="77">
                <a:moveTo>
                  <a:pt x="3" y="72"/>
                </a:moveTo>
                <a:cubicBezTo>
                  <a:pt x="4" y="73"/>
                  <a:pt x="4" y="74"/>
                  <a:pt x="5" y="75"/>
                </a:cubicBezTo>
                <a:cubicBezTo>
                  <a:pt x="5" y="75"/>
                  <a:pt x="6" y="76"/>
                  <a:pt x="7" y="76"/>
                </a:cubicBezTo>
                <a:cubicBezTo>
                  <a:pt x="8" y="77"/>
                  <a:pt x="10" y="77"/>
                  <a:pt x="11" y="76"/>
                </a:cubicBezTo>
                <a:cubicBezTo>
                  <a:pt x="24" y="69"/>
                  <a:pt x="34" y="23"/>
                  <a:pt x="38" y="0"/>
                </a:cubicBezTo>
                <a:cubicBezTo>
                  <a:pt x="25" y="19"/>
                  <a:pt x="0" y="59"/>
                  <a:pt x="3" y="72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272" name="Freeform 1402"/>
          <p:cNvSpPr/>
          <p:nvPr/>
        </p:nvSpPr>
        <p:spPr bwMode="auto">
          <a:xfrm>
            <a:off x="5968489" y="3569583"/>
            <a:ext cx="27920" cy="74985"/>
          </a:xfrm>
          <a:custGeom>
            <a:avLst/>
            <a:gdLst>
              <a:gd name="T0" fmla="*/ 11 w 21"/>
              <a:gd name="T1" fmla="*/ 55 h 55"/>
              <a:gd name="T2" fmla="*/ 15 w 21"/>
              <a:gd name="T3" fmla="*/ 52 h 55"/>
              <a:gd name="T4" fmla="*/ 8 w 21"/>
              <a:gd name="T5" fmla="*/ 0 h 55"/>
              <a:gd name="T6" fmla="*/ 7 w 21"/>
              <a:gd name="T7" fmla="*/ 53 h 55"/>
              <a:gd name="T8" fmla="*/ 11 w 21"/>
              <a:gd name="T9" fmla="*/ 55 h 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1" h="55">
                <a:moveTo>
                  <a:pt x="11" y="55"/>
                </a:moveTo>
                <a:cubicBezTo>
                  <a:pt x="13" y="54"/>
                  <a:pt x="14" y="54"/>
                  <a:pt x="15" y="52"/>
                </a:cubicBezTo>
                <a:cubicBezTo>
                  <a:pt x="21" y="44"/>
                  <a:pt x="13" y="16"/>
                  <a:pt x="8" y="0"/>
                </a:cubicBezTo>
                <a:cubicBezTo>
                  <a:pt x="5" y="17"/>
                  <a:pt x="0" y="46"/>
                  <a:pt x="7" y="53"/>
                </a:cubicBezTo>
                <a:cubicBezTo>
                  <a:pt x="8" y="54"/>
                  <a:pt x="9" y="55"/>
                  <a:pt x="11" y="55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273" name="Freeform 1403"/>
          <p:cNvSpPr/>
          <p:nvPr/>
        </p:nvSpPr>
        <p:spPr bwMode="auto">
          <a:xfrm>
            <a:off x="6253275" y="3970036"/>
            <a:ext cx="43077" cy="74187"/>
          </a:xfrm>
          <a:custGeom>
            <a:avLst/>
            <a:gdLst>
              <a:gd name="T0" fmla="*/ 7 w 32"/>
              <a:gd name="T1" fmla="*/ 51 h 55"/>
              <a:gd name="T2" fmla="*/ 16 w 32"/>
              <a:gd name="T3" fmla="*/ 55 h 55"/>
              <a:gd name="T4" fmla="*/ 25 w 32"/>
              <a:gd name="T5" fmla="*/ 51 h 55"/>
              <a:gd name="T6" fmla="*/ 16 w 32"/>
              <a:gd name="T7" fmla="*/ 0 h 55"/>
              <a:gd name="T8" fmla="*/ 7 w 32"/>
              <a:gd name="T9" fmla="*/ 51 h 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2" h="55">
                <a:moveTo>
                  <a:pt x="7" y="51"/>
                </a:moveTo>
                <a:cubicBezTo>
                  <a:pt x="9" y="53"/>
                  <a:pt x="12" y="55"/>
                  <a:pt x="16" y="55"/>
                </a:cubicBezTo>
                <a:cubicBezTo>
                  <a:pt x="20" y="55"/>
                  <a:pt x="23" y="53"/>
                  <a:pt x="25" y="51"/>
                </a:cubicBezTo>
                <a:cubicBezTo>
                  <a:pt x="32" y="40"/>
                  <a:pt x="22" y="13"/>
                  <a:pt x="16" y="0"/>
                </a:cubicBezTo>
                <a:cubicBezTo>
                  <a:pt x="10" y="13"/>
                  <a:pt x="0" y="40"/>
                  <a:pt x="7" y="51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274" name="Freeform 1423"/>
          <p:cNvSpPr/>
          <p:nvPr/>
        </p:nvSpPr>
        <p:spPr bwMode="auto">
          <a:xfrm>
            <a:off x="6499736" y="3619840"/>
            <a:ext cx="286379" cy="257662"/>
          </a:xfrm>
          <a:custGeom>
            <a:avLst/>
            <a:gdLst>
              <a:gd name="T0" fmla="*/ 191 w 211"/>
              <a:gd name="T1" fmla="*/ 109 h 190"/>
              <a:gd name="T2" fmla="*/ 191 w 211"/>
              <a:gd name="T3" fmla="*/ 107 h 190"/>
              <a:gd name="T4" fmla="*/ 192 w 211"/>
              <a:gd name="T5" fmla="*/ 105 h 190"/>
              <a:gd name="T6" fmla="*/ 207 w 211"/>
              <a:gd name="T7" fmla="*/ 88 h 190"/>
              <a:gd name="T8" fmla="*/ 201 w 211"/>
              <a:gd name="T9" fmla="*/ 64 h 190"/>
              <a:gd name="T10" fmla="*/ 201 w 211"/>
              <a:gd name="T11" fmla="*/ 61 h 190"/>
              <a:gd name="T12" fmla="*/ 209 w 211"/>
              <a:gd name="T13" fmla="*/ 32 h 190"/>
              <a:gd name="T14" fmla="*/ 186 w 211"/>
              <a:gd name="T15" fmla="*/ 0 h 190"/>
              <a:gd name="T16" fmla="*/ 179 w 211"/>
              <a:gd name="T17" fmla="*/ 7 h 190"/>
              <a:gd name="T18" fmla="*/ 195 w 211"/>
              <a:gd name="T19" fmla="*/ 37 h 190"/>
              <a:gd name="T20" fmla="*/ 185 w 211"/>
              <a:gd name="T21" fmla="*/ 62 h 190"/>
              <a:gd name="T22" fmla="*/ 192 w 211"/>
              <a:gd name="T23" fmla="*/ 83 h 190"/>
              <a:gd name="T24" fmla="*/ 178 w 211"/>
              <a:gd name="T25" fmla="*/ 100 h 190"/>
              <a:gd name="T26" fmla="*/ 182 w 211"/>
              <a:gd name="T27" fmla="*/ 119 h 190"/>
              <a:gd name="T28" fmla="*/ 166 w 211"/>
              <a:gd name="T29" fmla="*/ 135 h 190"/>
              <a:gd name="T30" fmla="*/ 166 w 211"/>
              <a:gd name="T31" fmla="*/ 158 h 190"/>
              <a:gd name="T32" fmla="*/ 151 w 211"/>
              <a:gd name="T33" fmla="*/ 174 h 190"/>
              <a:gd name="T34" fmla="*/ 130 w 211"/>
              <a:gd name="T35" fmla="*/ 173 h 190"/>
              <a:gd name="T36" fmla="*/ 114 w 211"/>
              <a:gd name="T37" fmla="*/ 157 h 190"/>
              <a:gd name="T38" fmla="*/ 91 w 211"/>
              <a:gd name="T39" fmla="*/ 157 h 190"/>
              <a:gd name="T40" fmla="*/ 80 w 211"/>
              <a:gd name="T41" fmla="*/ 140 h 190"/>
              <a:gd name="T42" fmla="*/ 58 w 211"/>
              <a:gd name="T43" fmla="*/ 138 h 190"/>
              <a:gd name="T44" fmla="*/ 48 w 211"/>
              <a:gd name="T45" fmla="*/ 118 h 190"/>
              <a:gd name="T46" fmla="*/ 24 w 211"/>
              <a:gd name="T47" fmla="*/ 108 h 190"/>
              <a:gd name="T48" fmla="*/ 14 w 211"/>
              <a:gd name="T49" fmla="*/ 76 h 190"/>
              <a:gd name="T50" fmla="*/ 4 w 211"/>
              <a:gd name="T51" fmla="*/ 75 h 190"/>
              <a:gd name="T52" fmla="*/ 10 w 211"/>
              <a:gd name="T53" fmla="*/ 115 h 190"/>
              <a:gd name="T54" fmla="*/ 36 w 211"/>
              <a:gd name="T55" fmla="*/ 129 h 190"/>
              <a:gd name="T56" fmla="*/ 36 w 211"/>
              <a:gd name="T57" fmla="*/ 129 h 190"/>
              <a:gd name="T58" fmla="*/ 39 w 211"/>
              <a:gd name="T59" fmla="*/ 131 h 190"/>
              <a:gd name="T60" fmla="*/ 51 w 211"/>
              <a:gd name="T61" fmla="*/ 152 h 190"/>
              <a:gd name="T62" fmla="*/ 74 w 211"/>
              <a:gd name="T63" fmla="*/ 154 h 190"/>
              <a:gd name="T64" fmla="*/ 76 w 211"/>
              <a:gd name="T65" fmla="*/ 154 h 190"/>
              <a:gd name="T66" fmla="*/ 77 w 211"/>
              <a:gd name="T67" fmla="*/ 156 h 190"/>
              <a:gd name="T68" fmla="*/ 89 w 211"/>
              <a:gd name="T69" fmla="*/ 173 h 190"/>
              <a:gd name="T70" fmla="*/ 113 w 211"/>
              <a:gd name="T71" fmla="*/ 172 h 190"/>
              <a:gd name="T72" fmla="*/ 115 w 211"/>
              <a:gd name="T73" fmla="*/ 172 h 190"/>
              <a:gd name="T74" fmla="*/ 116 w 211"/>
              <a:gd name="T75" fmla="*/ 173 h 190"/>
              <a:gd name="T76" fmla="*/ 156 w 211"/>
              <a:gd name="T77" fmla="*/ 184 h 190"/>
              <a:gd name="T78" fmla="*/ 176 w 211"/>
              <a:gd name="T79" fmla="*/ 149 h 190"/>
              <a:gd name="T80" fmla="*/ 176 w 211"/>
              <a:gd name="T81" fmla="*/ 147 h 190"/>
              <a:gd name="T82" fmla="*/ 177 w 211"/>
              <a:gd name="T83" fmla="*/ 146 h 190"/>
              <a:gd name="T84" fmla="*/ 195 w 211"/>
              <a:gd name="T85" fmla="*/ 129 h 190"/>
              <a:gd name="T86" fmla="*/ 191 w 211"/>
              <a:gd name="T87" fmla="*/ 109 h 1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211" h="190">
                <a:moveTo>
                  <a:pt x="191" y="109"/>
                </a:moveTo>
                <a:cubicBezTo>
                  <a:pt x="191" y="108"/>
                  <a:pt x="191" y="108"/>
                  <a:pt x="191" y="107"/>
                </a:cubicBezTo>
                <a:cubicBezTo>
                  <a:pt x="191" y="106"/>
                  <a:pt x="191" y="105"/>
                  <a:pt x="192" y="105"/>
                </a:cubicBezTo>
                <a:cubicBezTo>
                  <a:pt x="200" y="102"/>
                  <a:pt x="205" y="96"/>
                  <a:pt x="207" y="88"/>
                </a:cubicBezTo>
                <a:cubicBezTo>
                  <a:pt x="209" y="79"/>
                  <a:pt x="207" y="70"/>
                  <a:pt x="201" y="64"/>
                </a:cubicBezTo>
                <a:cubicBezTo>
                  <a:pt x="200" y="63"/>
                  <a:pt x="200" y="62"/>
                  <a:pt x="201" y="61"/>
                </a:cubicBezTo>
                <a:cubicBezTo>
                  <a:pt x="210" y="51"/>
                  <a:pt x="211" y="40"/>
                  <a:pt x="209" y="32"/>
                </a:cubicBezTo>
                <a:cubicBezTo>
                  <a:pt x="206" y="17"/>
                  <a:pt x="195" y="4"/>
                  <a:pt x="186" y="0"/>
                </a:cubicBezTo>
                <a:cubicBezTo>
                  <a:pt x="184" y="3"/>
                  <a:pt x="182" y="5"/>
                  <a:pt x="179" y="7"/>
                </a:cubicBezTo>
                <a:cubicBezTo>
                  <a:pt x="189" y="14"/>
                  <a:pt x="195" y="25"/>
                  <a:pt x="195" y="37"/>
                </a:cubicBezTo>
                <a:cubicBezTo>
                  <a:pt x="196" y="47"/>
                  <a:pt x="192" y="56"/>
                  <a:pt x="185" y="62"/>
                </a:cubicBezTo>
                <a:cubicBezTo>
                  <a:pt x="191" y="68"/>
                  <a:pt x="193" y="75"/>
                  <a:pt x="192" y="83"/>
                </a:cubicBezTo>
                <a:cubicBezTo>
                  <a:pt x="190" y="90"/>
                  <a:pt x="185" y="96"/>
                  <a:pt x="178" y="100"/>
                </a:cubicBezTo>
                <a:cubicBezTo>
                  <a:pt x="183" y="105"/>
                  <a:pt x="184" y="112"/>
                  <a:pt x="182" y="119"/>
                </a:cubicBezTo>
                <a:cubicBezTo>
                  <a:pt x="180" y="127"/>
                  <a:pt x="173" y="133"/>
                  <a:pt x="166" y="135"/>
                </a:cubicBezTo>
                <a:cubicBezTo>
                  <a:pt x="168" y="143"/>
                  <a:pt x="169" y="151"/>
                  <a:pt x="166" y="158"/>
                </a:cubicBezTo>
                <a:cubicBezTo>
                  <a:pt x="163" y="165"/>
                  <a:pt x="158" y="171"/>
                  <a:pt x="151" y="174"/>
                </a:cubicBezTo>
                <a:cubicBezTo>
                  <a:pt x="144" y="177"/>
                  <a:pt x="137" y="176"/>
                  <a:pt x="130" y="173"/>
                </a:cubicBezTo>
                <a:cubicBezTo>
                  <a:pt x="123" y="170"/>
                  <a:pt x="118" y="165"/>
                  <a:pt x="114" y="157"/>
                </a:cubicBezTo>
                <a:cubicBezTo>
                  <a:pt x="107" y="161"/>
                  <a:pt x="98" y="161"/>
                  <a:pt x="91" y="157"/>
                </a:cubicBezTo>
                <a:cubicBezTo>
                  <a:pt x="84" y="154"/>
                  <a:pt x="80" y="147"/>
                  <a:pt x="80" y="140"/>
                </a:cubicBezTo>
                <a:cubicBezTo>
                  <a:pt x="72" y="143"/>
                  <a:pt x="64" y="142"/>
                  <a:pt x="58" y="138"/>
                </a:cubicBezTo>
                <a:cubicBezTo>
                  <a:pt x="52" y="134"/>
                  <a:pt x="48" y="126"/>
                  <a:pt x="48" y="118"/>
                </a:cubicBezTo>
                <a:cubicBezTo>
                  <a:pt x="39" y="119"/>
                  <a:pt x="30" y="116"/>
                  <a:pt x="24" y="108"/>
                </a:cubicBezTo>
                <a:cubicBezTo>
                  <a:pt x="15" y="100"/>
                  <a:pt x="12" y="87"/>
                  <a:pt x="14" y="76"/>
                </a:cubicBezTo>
                <a:cubicBezTo>
                  <a:pt x="10" y="76"/>
                  <a:pt x="7" y="76"/>
                  <a:pt x="4" y="75"/>
                </a:cubicBezTo>
                <a:cubicBezTo>
                  <a:pt x="0" y="85"/>
                  <a:pt x="1" y="102"/>
                  <a:pt x="10" y="115"/>
                </a:cubicBezTo>
                <a:cubicBezTo>
                  <a:pt x="15" y="121"/>
                  <a:pt x="23" y="129"/>
                  <a:pt x="36" y="129"/>
                </a:cubicBezTo>
                <a:cubicBezTo>
                  <a:pt x="36" y="129"/>
                  <a:pt x="36" y="129"/>
                  <a:pt x="36" y="129"/>
                </a:cubicBezTo>
                <a:cubicBezTo>
                  <a:pt x="38" y="129"/>
                  <a:pt x="39" y="130"/>
                  <a:pt x="39" y="131"/>
                </a:cubicBezTo>
                <a:cubicBezTo>
                  <a:pt x="39" y="140"/>
                  <a:pt x="43" y="148"/>
                  <a:pt x="51" y="152"/>
                </a:cubicBezTo>
                <a:cubicBezTo>
                  <a:pt x="58" y="157"/>
                  <a:pt x="66" y="157"/>
                  <a:pt x="74" y="154"/>
                </a:cubicBezTo>
                <a:cubicBezTo>
                  <a:pt x="74" y="154"/>
                  <a:pt x="75" y="154"/>
                  <a:pt x="76" y="154"/>
                </a:cubicBezTo>
                <a:cubicBezTo>
                  <a:pt x="76" y="155"/>
                  <a:pt x="77" y="156"/>
                  <a:pt x="77" y="156"/>
                </a:cubicBezTo>
                <a:cubicBezTo>
                  <a:pt x="77" y="163"/>
                  <a:pt x="81" y="169"/>
                  <a:pt x="89" y="173"/>
                </a:cubicBezTo>
                <a:cubicBezTo>
                  <a:pt x="97" y="177"/>
                  <a:pt x="107" y="177"/>
                  <a:pt x="113" y="172"/>
                </a:cubicBezTo>
                <a:cubicBezTo>
                  <a:pt x="114" y="172"/>
                  <a:pt x="114" y="172"/>
                  <a:pt x="115" y="172"/>
                </a:cubicBezTo>
                <a:cubicBezTo>
                  <a:pt x="115" y="172"/>
                  <a:pt x="116" y="173"/>
                  <a:pt x="116" y="173"/>
                </a:cubicBezTo>
                <a:cubicBezTo>
                  <a:pt x="125" y="190"/>
                  <a:pt x="142" y="190"/>
                  <a:pt x="156" y="184"/>
                </a:cubicBezTo>
                <a:cubicBezTo>
                  <a:pt x="169" y="179"/>
                  <a:pt x="181" y="167"/>
                  <a:pt x="176" y="149"/>
                </a:cubicBezTo>
                <a:cubicBezTo>
                  <a:pt x="175" y="148"/>
                  <a:pt x="175" y="147"/>
                  <a:pt x="176" y="147"/>
                </a:cubicBezTo>
                <a:cubicBezTo>
                  <a:pt x="176" y="146"/>
                  <a:pt x="177" y="146"/>
                  <a:pt x="177" y="146"/>
                </a:cubicBezTo>
                <a:cubicBezTo>
                  <a:pt x="185" y="144"/>
                  <a:pt x="192" y="138"/>
                  <a:pt x="195" y="129"/>
                </a:cubicBezTo>
                <a:cubicBezTo>
                  <a:pt x="197" y="121"/>
                  <a:pt x="196" y="114"/>
                  <a:pt x="191" y="109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275" name="Freeform 1424"/>
          <p:cNvSpPr/>
          <p:nvPr/>
        </p:nvSpPr>
        <p:spPr bwMode="auto">
          <a:xfrm>
            <a:off x="6536431" y="3662917"/>
            <a:ext cx="33504" cy="88546"/>
          </a:xfrm>
          <a:custGeom>
            <a:avLst/>
            <a:gdLst>
              <a:gd name="T0" fmla="*/ 12 w 25"/>
              <a:gd name="T1" fmla="*/ 60 h 65"/>
              <a:gd name="T2" fmla="*/ 25 w 25"/>
              <a:gd name="T3" fmla="*/ 65 h 65"/>
              <a:gd name="T4" fmla="*/ 21 w 25"/>
              <a:gd name="T5" fmla="*/ 5 h 65"/>
              <a:gd name="T6" fmla="*/ 21 w 25"/>
              <a:gd name="T7" fmla="*/ 5 h 65"/>
              <a:gd name="T8" fmla="*/ 11 w 25"/>
              <a:gd name="T9" fmla="*/ 0 h 65"/>
              <a:gd name="T10" fmla="*/ 12 w 25"/>
              <a:gd name="T11" fmla="*/ 60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25" h="65">
                <a:moveTo>
                  <a:pt x="12" y="60"/>
                </a:moveTo>
                <a:cubicBezTo>
                  <a:pt x="15" y="64"/>
                  <a:pt x="19" y="65"/>
                  <a:pt x="25" y="65"/>
                </a:cubicBezTo>
                <a:cubicBezTo>
                  <a:pt x="18" y="43"/>
                  <a:pt x="20" y="13"/>
                  <a:pt x="21" y="5"/>
                </a:cubicBezTo>
                <a:cubicBezTo>
                  <a:pt x="21" y="5"/>
                  <a:pt x="21" y="5"/>
                  <a:pt x="21" y="5"/>
                </a:cubicBezTo>
                <a:cubicBezTo>
                  <a:pt x="17" y="4"/>
                  <a:pt x="14" y="3"/>
                  <a:pt x="11" y="0"/>
                </a:cubicBezTo>
                <a:cubicBezTo>
                  <a:pt x="8" y="11"/>
                  <a:pt x="0" y="46"/>
                  <a:pt x="12" y="60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276" name="Freeform 1425"/>
          <p:cNvSpPr/>
          <p:nvPr/>
        </p:nvSpPr>
        <p:spPr bwMode="auto">
          <a:xfrm>
            <a:off x="6629763" y="3879895"/>
            <a:ext cx="242505" cy="228146"/>
          </a:xfrm>
          <a:custGeom>
            <a:avLst/>
            <a:gdLst>
              <a:gd name="T0" fmla="*/ 132 w 179"/>
              <a:gd name="T1" fmla="*/ 168 h 168"/>
              <a:gd name="T2" fmla="*/ 143 w 179"/>
              <a:gd name="T3" fmla="*/ 105 h 168"/>
              <a:gd name="T4" fmla="*/ 143 w 179"/>
              <a:gd name="T5" fmla="*/ 102 h 168"/>
              <a:gd name="T6" fmla="*/ 146 w 179"/>
              <a:gd name="T7" fmla="*/ 102 h 168"/>
              <a:gd name="T8" fmla="*/ 166 w 179"/>
              <a:gd name="T9" fmla="*/ 108 h 168"/>
              <a:gd name="T10" fmla="*/ 149 w 179"/>
              <a:gd name="T11" fmla="*/ 0 h 168"/>
              <a:gd name="T12" fmla="*/ 140 w 179"/>
              <a:gd name="T13" fmla="*/ 6 h 168"/>
              <a:gd name="T14" fmla="*/ 154 w 179"/>
              <a:gd name="T15" fmla="*/ 91 h 168"/>
              <a:gd name="T16" fmla="*/ 152 w 179"/>
              <a:gd name="T17" fmla="*/ 92 h 168"/>
              <a:gd name="T18" fmla="*/ 129 w 179"/>
              <a:gd name="T19" fmla="*/ 87 h 168"/>
              <a:gd name="T20" fmla="*/ 122 w 179"/>
              <a:gd name="T21" fmla="*/ 138 h 168"/>
              <a:gd name="T22" fmla="*/ 119 w 179"/>
              <a:gd name="T23" fmla="*/ 140 h 168"/>
              <a:gd name="T24" fmla="*/ 77 w 179"/>
              <a:gd name="T25" fmla="*/ 109 h 168"/>
              <a:gd name="T26" fmla="*/ 65 w 179"/>
              <a:gd name="T27" fmla="*/ 128 h 168"/>
              <a:gd name="T28" fmla="*/ 62 w 179"/>
              <a:gd name="T29" fmla="*/ 129 h 168"/>
              <a:gd name="T30" fmla="*/ 13 w 179"/>
              <a:gd name="T31" fmla="*/ 59 h 168"/>
              <a:gd name="T32" fmla="*/ 2 w 179"/>
              <a:gd name="T33" fmla="*/ 61 h 168"/>
              <a:gd name="T34" fmla="*/ 66 w 179"/>
              <a:gd name="T35" fmla="*/ 150 h 168"/>
              <a:gd name="T36" fmla="*/ 76 w 179"/>
              <a:gd name="T37" fmla="*/ 131 h 168"/>
              <a:gd name="T38" fmla="*/ 78 w 179"/>
              <a:gd name="T39" fmla="*/ 129 h 168"/>
              <a:gd name="T40" fmla="*/ 80 w 179"/>
              <a:gd name="T41" fmla="*/ 130 h 168"/>
              <a:gd name="T42" fmla="*/ 132 w 179"/>
              <a:gd name="T43" fmla="*/ 168 h 1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179" h="168">
                <a:moveTo>
                  <a:pt x="132" y="168"/>
                </a:moveTo>
                <a:cubicBezTo>
                  <a:pt x="136" y="159"/>
                  <a:pt x="152" y="122"/>
                  <a:pt x="143" y="105"/>
                </a:cubicBezTo>
                <a:cubicBezTo>
                  <a:pt x="142" y="104"/>
                  <a:pt x="142" y="103"/>
                  <a:pt x="143" y="102"/>
                </a:cubicBezTo>
                <a:cubicBezTo>
                  <a:pt x="144" y="101"/>
                  <a:pt x="145" y="101"/>
                  <a:pt x="146" y="102"/>
                </a:cubicBezTo>
                <a:cubicBezTo>
                  <a:pt x="149" y="104"/>
                  <a:pt x="160" y="107"/>
                  <a:pt x="166" y="108"/>
                </a:cubicBezTo>
                <a:cubicBezTo>
                  <a:pt x="169" y="95"/>
                  <a:pt x="179" y="28"/>
                  <a:pt x="149" y="0"/>
                </a:cubicBezTo>
                <a:cubicBezTo>
                  <a:pt x="146" y="2"/>
                  <a:pt x="143" y="5"/>
                  <a:pt x="140" y="6"/>
                </a:cubicBezTo>
                <a:cubicBezTo>
                  <a:pt x="164" y="29"/>
                  <a:pt x="155" y="88"/>
                  <a:pt x="154" y="91"/>
                </a:cubicBezTo>
                <a:cubicBezTo>
                  <a:pt x="154" y="92"/>
                  <a:pt x="153" y="92"/>
                  <a:pt x="152" y="92"/>
                </a:cubicBezTo>
                <a:cubicBezTo>
                  <a:pt x="151" y="92"/>
                  <a:pt x="138" y="91"/>
                  <a:pt x="129" y="87"/>
                </a:cubicBezTo>
                <a:cubicBezTo>
                  <a:pt x="135" y="107"/>
                  <a:pt x="122" y="137"/>
                  <a:pt x="122" y="138"/>
                </a:cubicBezTo>
                <a:cubicBezTo>
                  <a:pt x="121" y="140"/>
                  <a:pt x="120" y="140"/>
                  <a:pt x="119" y="140"/>
                </a:cubicBezTo>
                <a:cubicBezTo>
                  <a:pt x="117" y="139"/>
                  <a:pt x="87" y="126"/>
                  <a:pt x="77" y="109"/>
                </a:cubicBezTo>
                <a:cubicBezTo>
                  <a:pt x="74" y="118"/>
                  <a:pt x="66" y="128"/>
                  <a:pt x="65" y="128"/>
                </a:cubicBezTo>
                <a:cubicBezTo>
                  <a:pt x="64" y="129"/>
                  <a:pt x="63" y="129"/>
                  <a:pt x="62" y="129"/>
                </a:cubicBezTo>
                <a:cubicBezTo>
                  <a:pt x="60" y="127"/>
                  <a:pt x="12" y="92"/>
                  <a:pt x="13" y="59"/>
                </a:cubicBezTo>
                <a:cubicBezTo>
                  <a:pt x="9" y="60"/>
                  <a:pt x="5" y="61"/>
                  <a:pt x="2" y="61"/>
                </a:cubicBezTo>
                <a:cubicBezTo>
                  <a:pt x="0" y="102"/>
                  <a:pt x="55" y="142"/>
                  <a:pt x="66" y="150"/>
                </a:cubicBezTo>
                <a:cubicBezTo>
                  <a:pt x="69" y="145"/>
                  <a:pt x="75" y="135"/>
                  <a:pt x="76" y="131"/>
                </a:cubicBezTo>
                <a:cubicBezTo>
                  <a:pt x="76" y="130"/>
                  <a:pt x="77" y="129"/>
                  <a:pt x="78" y="129"/>
                </a:cubicBezTo>
                <a:cubicBezTo>
                  <a:pt x="79" y="129"/>
                  <a:pt x="80" y="130"/>
                  <a:pt x="80" y="130"/>
                </a:cubicBezTo>
                <a:cubicBezTo>
                  <a:pt x="86" y="149"/>
                  <a:pt x="123" y="164"/>
                  <a:pt x="132" y="168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277" name="Freeform 1452"/>
          <p:cNvSpPr/>
          <p:nvPr/>
        </p:nvSpPr>
        <p:spPr bwMode="auto">
          <a:xfrm>
            <a:off x="6641729" y="3638985"/>
            <a:ext cx="80569" cy="141196"/>
          </a:xfrm>
          <a:custGeom>
            <a:avLst/>
            <a:gdLst>
              <a:gd name="T0" fmla="*/ 54 w 59"/>
              <a:gd name="T1" fmla="*/ 93 h 104"/>
              <a:gd name="T2" fmla="*/ 3 w 59"/>
              <a:gd name="T3" fmla="*/ 0 h 104"/>
              <a:gd name="T4" fmla="*/ 1 w 59"/>
              <a:gd name="T5" fmla="*/ 9 h 104"/>
              <a:gd name="T6" fmla="*/ 0 w 59"/>
              <a:gd name="T7" fmla="*/ 12 h 104"/>
              <a:gd name="T8" fmla="*/ 45 w 59"/>
              <a:gd name="T9" fmla="*/ 104 h 104"/>
              <a:gd name="T10" fmla="*/ 54 w 59"/>
              <a:gd name="T11" fmla="*/ 93 h 1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59" h="104">
                <a:moveTo>
                  <a:pt x="54" y="93"/>
                </a:moveTo>
                <a:cubicBezTo>
                  <a:pt x="59" y="67"/>
                  <a:pt x="16" y="15"/>
                  <a:pt x="3" y="0"/>
                </a:cubicBezTo>
                <a:cubicBezTo>
                  <a:pt x="3" y="3"/>
                  <a:pt x="2" y="6"/>
                  <a:pt x="1" y="9"/>
                </a:cubicBezTo>
                <a:cubicBezTo>
                  <a:pt x="1" y="10"/>
                  <a:pt x="0" y="11"/>
                  <a:pt x="0" y="12"/>
                </a:cubicBezTo>
                <a:cubicBezTo>
                  <a:pt x="5" y="21"/>
                  <a:pt x="35" y="68"/>
                  <a:pt x="45" y="104"/>
                </a:cubicBezTo>
                <a:cubicBezTo>
                  <a:pt x="50" y="101"/>
                  <a:pt x="53" y="98"/>
                  <a:pt x="54" y="93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278" name="Freeform 1453"/>
          <p:cNvSpPr/>
          <p:nvPr/>
        </p:nvSpPr>
        <p:spPr bwMode="auto">
          <a:xfrm>
            <a:off x="6593068" y="3660523"/>
            <a:ext cx="58233" cy="142790"/>
          </a:xfrm>
          <a:custGeom>
            <a:avLst/>
            <a:gdLst>
              <a:gd name="T0" fmla="*/ 43 w 43"/>
              <a:gd name="T1" fmla="*/ 103 h 105"/>
              <a:gd name="T2" fmla="*/ 11 w 43"/>
              <a:gd name="T3" fmla="*/ 7 h 105"/>
              <a:gd name="T4" fmla="*/ 7 w 43"/>
              <a:gd name="T5" fmla="*/ 5 h 105"/>
              <a:gd name="T6" fmla="*/ 0 w 43"/>
              <a:gd name="T7" fmla="*/ 0 h 105"/>
              <a:gd name="T8" fmla="*/ 30 w 43"/>
              <a:gd name="T9" fmla="*/ 102 h 105"/>
              <a:gd name="T10" fmla="*/ 43 w 43"/>
              <a:gd name="T11" fmla="*/ 103 h 1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43" h="105">
                <a:moveTo>
                  <a:pt x="43" y="103"/>
                </a:moveTo>
                <a:cubicBezTo>
                  <a:pt x="25" y="71"/>
                  <a:pt x="13" y="16"/>
                  <a:pt x="11" y="7"/>
                </a:cubicBezTo>
                <a:cubicBezTo>
                  <a:pt x="10" y="6"/>
                  <a:pt x="8" y="6"/>
                  <a:pt x="7" y="5"/>
                </a:cubicBezTo>
                <a:cubicBezTo>
                  <a:pt x="5" y="4"/>
                  <a:pt x="2" y="2"/>
                  <a:pt x="0" y="0"/>
                </a:cubicBezTo>
                <a:cubicBezTo>
                  <a:pt x="2" y="20"/>
                  <a:pt x="8" y="88"/>
                  <a:pt x="30" y="102"/>
                </a:cubicBezTo>
                <a:cubicBezTo>
                  <a:pt x="34" y="104"/>
                  <a:pt x="38" y="105"/>
                  <a:pt x="43" y="103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279" name="Freeform 1454"/>
          <p:cNvSpPr/>
          <p:nvPr/>
        </p:nvSpPr>
        <p:spPr bwMode="auto">
          <a:xfrm>
            <a:off x="6762981" y="3255284"/>
            <a:ext cx="246493" cy="184272"/>
          </a:xfrm>
          <a:custGeom>
            <a:avLst/>
            <a:gdLst>
              <a:gd name="T0" fmla="*/ 100 w 182"/>
              <a:gd name="T1" fmla="*/ 98 h 136"/>
              <a:gd name="T2" fmla="*/ 182 w 182"/>
              <a:gd name="T3" fmla="*/ 136 h 136"/>
              <a:gd name="T4" fmla="*/ 42 w 182"/>
              <a:gd name="T5" fmla="*/ 21 h 136"/>
              <a:gd name="T6" fmla="*/ 42 w 182"/>
              <a:gd name="T7" fmla="*/ 20 h 136"/>
              <a:gd name="T8" fmla="*/ 1 w 182"/>
              <a:gd name="T9" fmla="*/ 0 h 136"/>
              <a:gd name="T10" fmla="*/ 0 w 182"/>
              <a:gd name="T11" fmla="*/ 17 h 136"/>
              <a:gd name="T12" fmla="*/ 100 w 182"/>
              <a:gd name="T13" fmla="*/ 98 h 136"/>
              <a:gd name="T14" fmla="*/ 100 w 182"/>
              <a:gd name="T15" fmla="*/ 98 h 1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82" h="136">
                <a:moveTo>
                  <a:pt x="100" y="98"/>
                </a:moveTo>
                <a:cubicBezTo>
                  <a:pt x="125" y="114"/>
                  <a:pt x="165" y="129"/>
                  <a:pt x="182" y="136"/>
                </a:cubicBezTo>
                <a:cubicBezTo>
                  <a:pt x="162" y="115"/>
                  <a:pt x="99" y="53"/>
                  <a:pt x="42" y="21"/>
                </a:cubicBezTo>
                <a:cubicBezTo>
                  <a:pt x="42" y="20"/>
                  <a:pt x="42" y="20"/>
                  <a:pt x="42" y="20"/>
                </a:cubicBezTo>
                <a:cubicBezTo>
                  <a:pt x="28" y="16"/>
                  <a:pt x="14" y="9"/>
                  <a:pt x="1" y="0"/>
                </a:cubicBezTo>
                <a:cubicBezTo>
                  <a:pt x="2" y="5"/>
                  <a:pt x="2" y="11"/>
                  <a:pt x="0" y="17"/>
                </a:cubicBezTo>
                <a:cubicBezTo>
                  <a:pt x="39" y="40"/>
                  <a:pt x="72" y="69"/>
                  <a:pt x="100" y="98"/>
                </a:cubicBezTo>
                <a:cubicBezTo>
                  <a:pt x="100" y="98"/>
                  <a:pt x="100" y="98"/>
                  <a:pt x="100" y="98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280" name="Freeform 1455"/>
          <p:cNvSpPr/>
          <p:nvPr/>
        </p:nvSpPr>
        <p:spPr bwMode="auto">
          <a:xfrm>
            <a:off x="6712726" y="3305540"/>
            <a:ext cx="184272" cy="246494"/>
          </a:xfrm>
          <a:custGeom>
            <a:avLst/>
            <a:gdLst>
              <a:gd name="T0" fmla="*/ 17 w 136"/>
              <a:gd name="T1" fmla="*/ 0 h 182"/>
              <a:gd name="T2" fmla="*/ 0 w 136"/>
              <a:gd name="T3" fmla="*/ 1 h 182"/>
              <a:gd name="T4" fmla="*/ 20 w 136"/>
              <a:gd name="T5" fmla="*/ 42 h 182"/>
              <a:gd name="T6" fmla="*/ 21 w 136"/>
              <a:gd name="T7" fmla="*/ 42 h 182"/>
              <a:gd name="T8" fmla="*/ 136 w 136"/>
              <a:gd name="T9" fmla="*/ 182 h 182"/>
              <a:gd name="T10" fmla="*/ 98 w 136"/>
              <a:gd name="T11" fmla="*/ 101 h 182"/>
              <a:gd name="T12" fmla="*/ 17 w 136"/>
              <a:gd name="T13" fmla="*/ 0 h 1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36" h="182">
                <a:moveTo>
                  <a:pt x="17" y="0"/>
                </a:moveTo>
                <a:cubicBezTo>
                  <a:pt x="11" y="2"/>
                  <a:pt x="5" y="2"/>
                  <a:pt x="0" y="1"/>
                </a:cubicBezTo>
                <a:cubicBezTo>
                  <a:pt x="9" y="14"/>
                  <a:pt x="16" y="28"/>
                  <a:pt x="20" y="42"/>
                </a:cubicBezTo>
                <a:cubicBezTo>
                  <a:pt x="20" y="42"/>
                  <a:pt x="21" y="42"/>
                  <a:pt x="21" y="42"/>
                </a:cubicBezTo>
                <a:cubicBezTo>
                  <a:pt x="53" y="98"/>
                  <a:pt x="115" y="162"/>
                  <a:pt x="136" y="182"/>
                </a:cubicBezTo>
                <a:cubicBezTo>
                  <a:pt x="130" y="165"/>
                  <a:pt x="114" y="126"/>
                  <a:pt x="98" y="101"/>
                </a:cubicBezTo>
                <a:cubicBezTo>
                  <a:pt x="69" y="73"/>
                  <a:pt x="41" y="39"/>
                  <a:pt x="17" y="0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281" name="Freeform 1456"/>
          <p:cNvSpPr/>
          <p:nvPr/>
        </p:nvSpPr>
        <p:spPr bwMode="auto">
          <a:xfrm>
            <a:off x="6672042" y="3611862"/>
            <a:ext cx="62222" cy="74187"/>
          </a:xfrm>
          <a:custGeom>
            <a:avLst/>
            <a:gdLst>
              <a:gd name="T0" fmla="*/ 4 w 46"/>
              <a:gd name="T1" fmla="*/ 0 h 55"/>
              <a:gd name="T2" fmla="*/ 0 w 46"/>
              <a:gd name="T3" fmla="*/ 10 h 55"/>
              <a:gd name="T4" fmla="*/ 0 w 46"/>
              <a:gd name="T5" fmla="*/ 10 h 55"/>
              <a:gd name="T6" fmla="*/ 40 w 46"/>
              <a:gd name="T7" fmla="*/ 55 h 55"/>
              <a:gd name="T8" fmla="*/ 46 w 46"/>
              <a:gd name="T9" fmla="*/ 42 h 55"/>
              <a:gd name="T10" fmla="*/ 4 w 46"/>
              <a:gd name="T11" fmla="*/ 0 h 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46" h="55">
                <a:moveTo>
                  <a:pt x="4" y="0"/>
                </a:moveTo>
                <a:cubicBezTo>
                  <a:pt x="4" y="3"/>
                  <a:pt x="3" y="7"/>
                  <a:pt x="0" y="10"/>
                </a:cubicBezTo>
                <a:cubicBezTo>
                  <a:pt x="0" y="10"/>
                  <a:pt x="0" y="10"/>
                  <a:pt x="0" y="10"/>
                </a:cubicBezTo>
                <a:cubicBezTo>
                  <a:pt x="7" y="15"/>
                  <a:pt x="29" y="35"/>
                  <a:pt x="40" y="55"/>
                </a:cubicBezTo>
                <a:cubicBezTo>
                  <a:pt x="44" y="51"/>
                  <a:pt x="46" y="47"/>
                  <a:pt x="46" y="42"/>
                </a:cubicBezTo>
                <a:cubicBezTo>
                  <a:pt x="44" y="25"/>
                  <a:pt x="14" y="6"/>
                  <a:pt x="4" y="0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282" name="Freeform 1462"/>
          <p:cNvSpPr/>
          <p:nvPr/>
        </p:nvSpPr>
        <p:spPr bwMode="auto">
          <a:xfrm>
            <a:off x="7236024" y="3279216"/>
            <a:ext cx="114073" cy="116467"/>
          </a:xfrm>
          <a:custGeom>
            <a:avLst/>
            <a:gdLst>
              <a:gd name="T0" fmla="*/ 64 w 84"/>
              <a:gd name="T1" fmla="*/ 74 h 86"/>
              <a:gd name="T2" fmla="*/ 83 w 84"/>
              <a:gd name="T3" fmla="*/ 36 h 86"/>
              <a:gd name="T4" fmla="*/ 59 w 84"/>
              <a:gd name="T5" fmla="*/ 0 h 86"/>
              <a:gd name="T6" fmla="*/ 47 w 84"/>
              <a:gd name="T7" fmla="*/ 5 h 86"/>
              <a:gd name="T8" fmla="*/ 58 w 84"/>
              <a:gd name="T9" fmla="*/ 12 h 86"/>
              <a:gd name="T10" fmla="*/ 69 w 84"/>
              <a:gd name="T11" fmla="*/ 40 h 86"/>
              <a:gd name="T12" fmla="*/ 40 w 84"/>
              <a:gd name="T13" fmla="*/ 67 h 86"/>
              <a:gd name="T14" fmla="*/ 15 w 84"/>
              <a:gd name="T15" fmla="*/ 43 h 86"/>
              <a:gd name="T16" fmla="*/ 17 w 84"/>
              <a:gd name="T17" fmla="*/ 41 h 86"/>
              <a:gd name="T18" fmla="*/ 19 w 84"/>
              <a:gd name="T19" fmla="*/ 42 h 86"/>
              <a:gd name="T20" fmla="*/ 35 w 84"/>
              <a:gd name="T21" fmla="*/ 50 h 86"/>
              <a:gd name="T22" fmla="*/ 43 w 84"/>
              <a:gd name="T23" fmla="*/ 35 h 86"/>
              <a:gd name="T24" fmla="*/ 27 w 84"/>
              <a:gd name="T25" fmla="*/ 21 h 86"/>
              <a:gd name="T26" fmla="*/ 6 w 84"/>
              <a:gd name="T27" fmla="*/ 34 h 86"/>
              <a:gd name="T28" fmla="*/ 15 w 84"/>
              <a:gd name="T29" fmla="*/ 73 h 86"/>
              <a:gd name="T30" fmla="*/ 64 w 84"/>
              <a:gd name="T31" fmla="*/ 74 h 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84" h="86">
                <a:moveTo>
                  <a:pt x="64" y="74"/>
                </a:moveTo>
                <a:cubicBezTo>
                  <a:pt x="77" y="65"/>
                  <a:pt x="84" y="51"/>
                  <a:pt x="83" y="36"/>
                </a:cubicBezTo>
                <a:cubicBezTo>
                  <a:pt x="81" y="21"/>
                  <a:pt x="72" y="7"/>
                  <a:pt x="59" y="0"/>
                </a:cubicBezTo>
                <a:cubicBezTo>
                  <a:pt x="55" y="2"/>
                  <a:pt x="51" y="4"/>
                  <a:pt x="47" y="5"/>
                </a:cubicBezTo>
                <a:cubicBezTo>
                  <a:pt x="51" y="7"/>
                  <a:pt x="54" y="9"/>
                  <a:pt x="58" y="12"/>
                </a:cubicBezTo>
                <a:cubicBezTo>
                  <a:pt x="65" y="20"/>
                  <a:pt x="70" y="30"/>
                  <a:pt x="69" y="40"/>
                </a:cubicBezTo>
                <a:cubicBezTo>
                  <a:pt x="69" y="58"/>
                  <a:pt x="54" y="67"/>
                  <a:pt x="40" y="67"/>
                </a:cubicBezTo>
                <a:cubicBezTo>
                  <a:pt x="28" y="66"/>
                  <a:pt x="15" y="59"/>
                  <a:pt x="15" y="43"/>
                </a:cubicBezTo>
                <a:cubicBezTo>
                  <a:pt x="15" y="42"/>
                  <a:pt x="16" y="41"/>
                  <a:pt x="17" y="41"/>
                </a:cubicBezTo>
                <a:cubicBezTo>
                  <a:pt x="18" y="41"/>
                  <a:pt x="19" y="41"/>
                  <a:pt x="19" y="42"/>
                </a:cubicBezTo>
                <a:cubicBezTo>
                  <a:pt x="23" y="50"/>
                  <a:pt x="29" y="52"/>
                  <a:pt x="35" y="50"/>
                </a:cubicBezTo>
                <a:cubicBezTo>
                  <a:pt x="40" y="48"/>
                  <a:pt x="45" y="42"/>
                  <a:pt x="43" y="35"/>
                </a:cubicBezTo>
                <a:cubicBezTo>
                  <a:pt x="41" y="26"/>
                  <a:pt x="33" y="22"/>
                  <a:pt x="27" y="21"/>
                </a:cubicBezTo>
                <a:cubicBezTo>
                  <a:pt x="20" y="21"/>
                  <a:pt x="10" y="24"/>
                  <a:pt x="6" y="34"/>
                </a:cubicBezTo>
                <a:cubicBezTo>
                  <a:pt x="0" y="49"/>
                  <a:pt x="4" y="63"/>
                  <a:pt x="15" y="73"/>
                </a:cubicBezTo>
                <a:cubicBezTo>
                  <a:pt x="27" y="82"/>
                  <a:pt x="47" y="86"/>
                  <a:pt x="64" y="74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283" name="Freeform 1463"/>
          <p:cNvSpPr/>
          <p:nvPr/>
        </p:nvSpPr>
        <p:spPr bwMode="auto">
          <a:xfrm>
            <a:off x="6736657" y="3778585"/>
            <a:ext cx="117264" cy="114073"/>
          </a:xfrm>
          <a:custGeom>
            <a:avLst/>
            <a:gdLst>
              <a:gd name="T0" fmla="*/ 74 w 86"/>
              <a:gd name="T1" fmla="*/ 64 h 84"/>
              <a:gd name="T2" fmla="*/ 73 w 86"/>
              <a:gd name="T3" fmla="*/ 15 h 84"/>
              <a:gd name="T4" fmla="*/ 34 w 86"/>
              <a:gd name="T5" fmla="*/ 6 h 84"/>
              <a:gd name="T6" fmla="*/ 21 w 86"/>
              <a:gd name="T7" fmla="*/ 27 h 84"/>
              <a:gd name="T8" fmla="*/ 35 w 86"/>
              <a:gd name="T9" fmla="*/ 43 h 84"/>
              <a:gd name="T10" fmla="*/ 50 w 86"/>
              <a:gd name="T11" fmla="*/ 35 h 84"/>
              <a:gd name="T12" fmla="*/ 42 w 86"/>
              <a:gd name="T13" fmla="*/ 19 h 84"/>
              <a:gd name="T14" fmla="*/ 41 w 86"/>
              <a:gd name="T15" fmla="*/ 17 h 84"/>
              <a:gd name="T16" fmla="*/ 44 w 86"/>
              <a:gd name="T17" fmla="*/ 15 h 84"/>
              <a:gd name="T18" fmla="*/ 67 w 86"/>
              <a:gd name="T19" fmla="*/ 40 h 84"/>
              <a:gd name="T20" fmla="*/ 40 w 86"/>
              <a:gd name="T21" fmla="*/ 69 h 84"/>
              <a:gd name="T22" fmla="*/ 12 w 86"/>
              <a:gd name="T23" fmla="*/ 57 h 84"/>
              <a:gd name="T24" fmla="*/ 5 w 86"/>
              <a:gd name="T25" fmla="*/ 47 h 84"/>
              <a:gd name="T26" fmla="*/ 0 w 86"/>
              <a:gd name="T27" fmla="*/ 59 h 84"/>
              <a:gd name="T28" fmla="*/ 36 w 86"/>
              <a:gd name="T29" fmla="*/ 82 h 84"/>
              <a:gd name="T30" fmla="*/ 74 w 86"/>
              <a:gd name="T31" fmla="*/ 64 h 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86" h="84">
                <a:moveTo>
                  <a:pt x="74" y="64"/>
                </a:moveTo>
                <a:cubicBezTo>
                  <a:pt x="86" y="47"/>
                  <a:pt x="82" y="27"/>
                  <a:pt x="73" y="15"/>
                </a:cubicBezTo>
                <a:cubicBezTo>
                  <a:pt x="64" y="4"/>
                  <a:pt x="49" y="0"/>
                  <a:pt x="34" y="6"/>
                </a:cubicBezTo>
                <a:cubicBezTo>
                  <a:pt x="25" y="10"/>
                  <a:pt x="21" y="20"/>
                  <a:pt x="21" y="27"/>
                </a:cubicBezTo>
                <a:cubicBezTo>
                  <a:pt x="22" y="33"/>
                  <a:pt x="26" y="41"/>
                  <a:pt x="35" y="43"/>
                </a:cubicBezTo>
                <a:cubicBezTo>
                  <a:pt x="42" y="45"/>
                  <a:pt x="48" y="40"/>
                  <a:pt x="50" y="35"/>
                </a:cubicBezTo>
                <a:cubicBezTo>
                  <a:pt x="53" y="29"/>
                  <a:pt x="50" y="23"/>
                  <a:pt x="42" y="19"/>
                </a:cubicBezTo>
                <a:cubicBezTo>
                  <a:pt x="42" y="19"/>
                  <a:pt x="41" y="18"/>
                  <a:pt x="41" y="17"/>
                </a:cubicBezTo>
                <a:cubicBezTo>
                  <a:pt x="42" y="16"/>
                  <a:pt x="43" y="15"/>
                  <a:pt x="44" y="15"/>
                </a:cubicBezTo>
                <a:cubicBezTo>
                  <a:pt x="59" y="15"/>
                  <a:pt x="66" y="28"/>
                  <a:pt x="67" y="40"/>
                </a:cubicBezTo>
                <a:cubicBezTo>
                  <a:pt x="67" y="54"/>
                  <a:pt x="58" y="69"/>
                  <a:pt x="40" y="69"/>
                </a:cubicBezTo>
                <a:cubicBezTo>
                  <a:pt x="30" y="70"/>
                  <a:pt x="20" y="65"/>
                  <a:pt x="12" y="57"/>
                </a:cubicBezTo>
                <a:cubicBezTo>
                  <a:pt x="10" y="54"/>
                  <a:pt x="7" y="51"/>
                  <a:pt x="5" y="47"/>
                </a:cubicBezTo>
                <a:cubicBezTo>
                  <a:pt x="4" y="51"/>
                  <a:pt x="2" y="55"/>
                  <a:pt x="0" y="59"/>
                </a:cubicBezTo>
                <a:cubicBezTo>
                  <a:pt x="7" y="72"/>
                  <a:pt x="21" y="81"/>
                  <a:pt x="36" y="82"/>
                </a:cubicBezTo>
                <a:cubicBezTo>
                  <a:pt x="51" y="84"/>
                  <a:pt x="65" y="77"/>
                  <a:pt x="74" y="64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284" name="Freeform 1465"/>
          <p:cNvSpPr/>
          <p:nvPr/>
        </p:nvSpPr>
        <p:spPr bwMode="auto">
          <a:xfrm>
            <a:off x="6875458" y="3703601"/>
            <a:ext cx="165126" cy="135611"/>
          </a:xfrm>
          <a:custGeom>
            <a:avLst/>
            <a:gdLst>
              <a:gd name="T0" fmla="*/ 64 w 122"/>
              <a:gd name="T1" fmla="*/ 100 h 100"/>
              <a:gd name="T2" fmla="*/ 110 w 122"/>
              <a:gd name="T3" fmla="*/ 77 h 100"/>
              <a:gd name="T4" fmla="*/ 122 w 122"/>
              <a:gd name="T5" fmla="*/ 61 h 100"/>
              <a:gd name="T6" fmla="*/ 100 w 122"/>
              <a:gd name="T7" fmla="*/ 55 h 100"/>
              <a:gd name="T8" fmla="*/ 71 w 122"/>
              <a:gd name="T9" fmla="*/ 83 h 100"/>
              <a:gd name="T10" fmla="*/ 33 w 122"/>
              <a:gd name="T11" fmla="*/ 73 h 100"/>
              <a:gd name="T12" fmla="*/ 26 w 122"/>
              <a:gd name="T13" fmla="*/ 22 h 100"/>
              <a:gd name="T14" fmla="*/ 45 w 122"/>
              <a:gd name="T15" fmla="*/ 10 h 100"/>
              <a:gd name="T16" fmla="*/ 56 w 122"/>
              <a:gd name="T17" fmla="*/ 14 h 100"/>
              <a:gd name="T18" fmla="*/ 56 w 122"/>
              <a:gd name="T19" fmla="*/ 17 h 100"/>
              <a:gd name="T20" fmla="*/ 54 w 122"/>
              <a:gd name="T21" fmla="*/ 18 h 100"/>
              <a:gd name="T22" fmla="*/ 41 w 122"/>
              <a:gd name="T23" fmla="*/ 25 h 100"/>
              <a:gd name="T24" fmla="*/ 42 w 122"/>
              <a:gd name="T25" fmla="*/ 44 h 100"/>
              <a:gd name="T26" fmla="*/ 54 w 122"/>
              <a:gd name="T27" fmla="*/ 51 h 100"/>
              <a:gd name="T28" fmla="*/ 70 w 122"/>
              <a:gd name="T29" fmla="*/ 46 h 100"/>
              <a:gd name="T30" fmla="*/ 73 w 122"/>
              <a:gd name="T31" fmla="*/ 15 h 100"/>
              <a:gd name="T32" fmla="*/ 47 w 122"/>
              <a:gd name="T33" fmla="*/ 0 h 100"/>
              <a:gd name="T34" fmla="*/ 47 w 122"/>
              <a:gd name="T35" fmla="*/ 0 h 100"/>
              <a:gd name="T36" fmla="*/ 15 w 122"/>
              <a:gd name="T37" fmla="*/ 18 h 100"/>
              <a:gd name="T38" fmla="*/ 21 w 122"/>
              <a:gd name="T39" fmla="*/ 80 h 100"/>
              <a:gd name="T40" fmla="*/ 64 w 122"/>
              <a:gd name="T41" fmla="*/ 100 h 100"/>
              <a:gd name="T42" fmla="*/ 64 w 122"/>
              <a:gd name="T43" fmla="*/ 100 h 1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122" h="100">
                <a:moveTo>
                  <a:pt x="64" y="100"/>
                </a:moveTo>
                <a:cubicBezTo>
                  <a:pt x="80" y="100"/>
                  <a:pt x="97" y="92"/>
                  <a:pt x="110" y="77"/>
                </a:cubicBezTo>
                <a:cubicBezTo>
                  <a:pt x="114" y="72"/>
                  <a:pt x="118" y="66"/>
                  <a:pt x="122" y="61"/>
                </a:cubicBezTo>
                <a:cubicBezTo>
                  <a:pt x="114" y="61"/>
                  <a:pt x="106" y="59"/>
                  <a:pt x="100" y="55"/>
                </a:cubicBezTo>
                <a:cubicBezTo>
                  <a:pt x="95" y="68"/>
                  <a:pt x="84" y="79"/>
                  <a:pt x="71" y="83"/>
                </a:cubicBezTo>
                <a:cubicBezTo>
                  <a:pt x="57" y="86"/>
                  <a:pt x="44" y="83"/>
                  <a:pt x="33" y="73"/>
                </a:cubicBezTo>
                <a:cubicBezTo>
                  <a:pt x="17" y="58"/>
                  <a:pt x="16" y="34"/>
                  <a:pt x="26" y="22"/>
                </a:cubicBezTo>
                <a:cubicBezTo>
                  <a:pt x="32" y="15"/>
                  <a:pt x="39" y="10"/>
                  <a:pt x="45" y="10"/>
                </a:cubicBezTo>
                <a:cubicBezTo>
                  <a:pt x="49" y="10"/>
                  <a:pt x="53" y="12"/>
                  <a:pt x="56" y="14"/>
                </a:cubicBezTo>
                <a:cubicBezTo>
                  <a:pt x="56" y="15"/>
                  <a:pt x="56" y="16"/>
                  <a:pt x="56" y="17"/>
                </a:cubicBezTo>
                <a:cubicBezTo>
                  <a:pt x="56" y="18"/>
                  <a:pt x="55" y="18"/>
                  <a:pt x="54" y="18"/>
                </a:cubicBezTo>
                <a:cubicBezTo>
                  <a:pt x="49" y="18"/>
                  <a:pt x="44" y="20"/>
                  <a:pt x="41" y="25"/>
                </a:cubicBezTo>
                <a:cubicBezTo>
                  <a:pt x="37" y="31"/>
                  <a:pt x="38" y="38"/>
                  <a:pt x="42" y="44"/>
                </a:cubicBezTo>
                <a:cubicBezTo>
                  <a:pt x="45" y="48"/>
                  <a:pt x="49" y="51"/>
                  <a:pt x="54" y="51"/>
                </a:cubicBezTo>
                <a:cubicBezTo>
                  <a:pt x="60" y="52"/>
                  <a:pt x="66" y="50"/>
                  <a:pt x="70" y="46"/>
                </a:cubicBezTo>
                <a:cubicBezTo>
                  <a:pt x="79" y="37"/>
                  <a:pt x="79" y="23"/>
                  <a:pt x="73" y="15"/>
                </a:cubicBezTo>
                <a:cubicBezTo>
                  <a:pt x="67" y="6"/>
                  <a:pt x="58" y="1"/>
                  <a:pt x="47" y="0"/>
                </a:cubicBezTo>
                <a:cubicBezTo>
                  <a:pt x="47" y="0"/>
                  <a:pt x="47" y="0"/>
                  <a:pt x="47" y="0"/>
                </a:cubicBezTo>
                <a:cubicBezTo>
                  <a:pt x="34" y="0"/>
                  <a:pt x="22" y="7"/>
                  <a:pt x="15" y="18"/>
                </a:cubicBezTo>
                <a:cubicBezTo>
                  <a:pt x="0" y="39"/>
                  <a:pt x="7" y="65"/>
                  <a:pt x="21" y="80"/>
                </a:cubicBezTo>
                <a:cubicBezTo>
                  <a:pt x="33" y="93"/>
                  <a:pt x="48" y="100"/>
                  <a:pt x="64" y="100"/>
                </a:cubicBezTo>
                <a:cubicBezTo>
                  <a:pt x="64" y="100"/>
                  <a:pt x="64" y="100"/>
                  <a:pt x="64" y="100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285" name="Freeform 1469"/>
          <p:cNvSpPr/>
          <p:nvPr/>
        </p:nvSpPr>
        <p:spPr bwMode="auto">
          <a:xfrm>
            <a:off x="6723096" y="3943712"/>
            <a:ext cx="63019" cy="63818"/>
          </a:xfrm>
          <a:custGeom>
            <a:avLst/>
            <a:gdLst>
              <a:gd name="T0" fmla="*/ 12 w 46"/>
              <a:gd name="T1" fmla="*/ 2 h 47"/>
              <a:gd name="T2" fmla="*/ 3 w 46"/>
              <a:gd name="T3" fmla="*/ 23 h 47"/>
              <a:gd name="T4" fmla="*/ 0 w 46"/>
              <a:gd name="T5" fmla="*/ 26 h 47"/>
              <a:gd name="T6" fmla="*/ 17 w 46"/>
              <a:gd name="T7" fmla="*/ 39 h 47"/>
              <a:gd name="T8" fmla="*/ 33 w 46"/>
              <a:gd name="T9" fmla="*/ 47 h 47"/>
              <a:gd name="T10" fmla="*/ 39 w 46"/>
              <a:gd name="T11" fmla="*/ 30 h 47"/>
              <a:gd name="T12" fmla="*/ 41 w 46"/>
              <a:gd name="T13" fmla="*/ 9 h 47"/>
              <a:gd name="T14" fmla="*/ 37 w 46"/>
              <a:gd name="T15" fmla="*/ 9 h 47"/>
              <a:gd name="T16" fmla="*/ 16 w 46"/>
              <a:gd name="T17" fmla="*/ 0 h 47"/>
              <a:gd name="T18" fmla="*/ 16 w 46"/>
              <a:gd name="T19" fmla="*/ 1 h 47"/>
              <a:gd name="T20" fmla="*/ 16 w 46"/>
              <a:gd name="T21" fmla="*/ 2 h 47"/>
              <a:gd name="T22" fmla="*/ 15 w 46"/>
              <a:gd name="T23" fmla="*/ 4 h 47"/>
              <a:gd name="T24" fmla="*/ 12 w 46"/>
              <a:gd name="T25" fmla="*/ 3 h 47"/>
              <a:gd name="T26" fmla="*/ 12 w 46"/>
              <a:gd name="T27" fmla="*/ 2 h 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46" h="47">
                <a:moveTo>
                  <a:pt x="12" y="2"/>
                </a:moveTo>
                <a:cubicBezTo>
                  <a:pt x="12" y="11"/>
                  <a:pt x="7" y="17"/>
                  <a:pt x="3" y="23"/>
                </a:cubicBezTo>
                <a:cubicBezTo>
                  <a:pt x="2" y="24"/>
                  <a:pt x="1" y="25"/>
                  <a:pt x="0" y="26"/>
                </a:cubicBezTo>
                <a:cubicBezTo>
                  <a:pt x="4" y="36"/>
                  <a:pt x="9" y="38"/>
                  <a:pt x="17" y="39"/>
                </a:cubicBezTo>
                <a:cubicBezTo>
                  <a:pt x="22" y="40"/>
                  <a:pt x="28" y="42"/>
                  <a:pt x="33" y="47"/>
                </a:cubicBezTo>
                <a:cubicBezTo>
                  <a:pt x="33" y="40"/>
                  <a:pt x="36" y="35"/>
                  <a:pt x="39" y="30"/>
                </a:cubicBezTo>
                <a:cubicBezTo>
                  <a:pt x="42" y="24"/>
                  <a:pt x="46" y="19"/>
                  <a:pt x="41" y="9"/>
                </a:cubicBezTo>
                <a:cubicBezTo>
                  <a:pt x="40" y="9"/>
                  <a:pt x="38" y="9"/>
                  <a:pt x="37" y="9"/>
                </a:cubicBezTo>
                <a:cubicBezTo>
                  <a:pt x="30" y="8"/>
                  <a:pt x="22" y="6"/>
                  <a:pt x="16" y="0"/>
                </a:cubicBezTo>
                <a:cubicBezTo>
                  <a:pt x="16" y="1"/>
                  <a:pt x="16" y="1"/>
                  <a:pt x="16" y="1"/>
                </a:cubicBezTo>
                <a:cubicBezTo>
                  <a:pt x="16" y="2"/>
                  <a:pt x="16" y="2"/>
                  <a:pt x="16" y="2"/>
                </a:cubicBezTo>
                <a:cubicBezTo>
                  <a:pt x="16" y="3"/>
                  <a:pt x="16" y="4"/>
                  <a:pt x="15" y="4"/>
                </a:cubicBezTo>
                <a:cubicBezTo>
                  <a:pt x="14" y="5"/>
                  <a:pt x="13" y="4"/>
                  <a:pt x="12" y="3"/>
                </a:cubicBezTo>
                <a:cubicBezTo>
                  <a:pt x="12" y="3"/>
                  <a:pt x="12" y="2"/>
                  <a:pt x="12" y="2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286" name="Freeform 1470"/>
          <p:cNvSpPr/>
          <p:nvPr/>
        </p:nvSpPr>
        <p:spPr bwMode="auto">
          <a:xfrm>
            <a:off x="6689592" y="3862345"/>
            <a:ext cx="64616" cy="69401"/>
          </a:xfrm>
          <a:custGeom>
            <a:avLst/>
            <a:gdLst>
              <a:gd name="T0" fmla="*/ 17 w 48"/>
              <a:gd name="T1" fmla="*/ 10 h 51"/>
              <a:gd name="T2" fmla="*/ 0 w 48"/>
              <a:gd name="T3" fmla="*/ 13 h 51"/>
              <a:gd name="T4" fmla="*/ 2 w 48"/>
              <a:gd name="T5" fmla="*/ 30 h 51"/>
              <a:gd name="T6" fmla="*/ 19 w 48"/>
              <a:gd name="T7" fmla="*/ 44 h 51"/>
              <a:gd name="T8" fmla="*/ 34 w 48"/>
              <a:gd name="T9" fmla="*/ 51 h 51"/>
              <a:gd name="T10" fmla="*/ 41 w 48"/>
              <a:gd name="T11" fmla="*/ 35 h 51"/>
              <a:gd name="T12" fmla="*/ 43 w 48"/>
              <a:gd name="T13" fmla="*/ 13 h 51"/>
              <a:gd name="T14" fmla="*/ 32 w 48"/>
              <a:gd name="T15" fmla="*/ 0 h 51"/>
              <a:gd name="T16" fmla="*/ 17 w 48"/>
              <a:gd name="T17" fmla="*/ 10 h 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8" h="51">
                <a:moveTo>
                  <a:pt x="17" y="10"/>
                </a:moveTo>
                <a:cubicBezTo>
                  <a:pt x="12" y="12"/>
                  <a:pt x="6" y="13"/>
                  <a:pt x="0" y="13"/>
                </a:cubicBezTo>
                <a:cubicBezTo>
                  <a:pt x="2" y="19"/>
                  <a:pt x="2" y="24"/>
                  <a:pt x="2" y="30"/>
                </a:cubicBezTo>
                <a:cubicBezTo>
                  <a:pt x="5" y="40"/>
                  <a:pt x="11" y="42"/>
                  <a:pt x="19" y="44"/>
                </a:cubicBezTo>
                <a:cubicBezTo>
                  <a:pt x="24" y="45"/>
                  <a:pt x="30" y="46"/>
                  <a:pt x="34" y="51"/>
                </a:cubicBezTo>
                <a:cubicBezTo>
                  <a:pt x="35" y="44"/>
                  <a:pt x="38" y="39"/>
                  <a:pt x="41" y="35"/>
                </a:cubicBezTo>
                <a:cubicBezTo>
                  <a:pt x="45" y="28"/>
                  <a:pt x="48" y="23"/>
                  <a:pt x="43" y="13"/>
                </a:cubicBezTo>
                <a:cubicBezTo>
                  <a:pt x="38" y="9"/>
                  <a:pt x="35" y="5"/>
                  <a:pt x="32" y="0"/>
                </a:cubicBezTo>
                <a:cubicBezTo>
                  <a:pt x="28" y="4"/>
                  <a:pt x="22" y="7"/>
                  <a:pt x="17" y="10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287" name="Freeform 1477"/>
          <p:cNvSpPr/>
          <p:nvPr/>
        </p:nvSpPr>
        <p:spPr bwMode="auto">
          <a:xfrm>
            <a:off x="6553981" y="3569584"/>
            <a:ext cx="27122" cy="74985"/>
          </a:xfrm>
          <a:custGeom>
            <a:avLst/>
            <a:gdLst>
              <a:gd name="T0" fmla="*/ 5 w 20"/>
              <a:gd name="T1" fmla="*/ 52 h 55"/>
              <a:gd name="T2" fmla="*/ 9 w 20"/>
              <a:gd name="T3" fmla="*/ 55 h 55"/>
              <a:gd name="T4" fmla="*/ 9 w 20"/>
              <a:gd name="T5" fmla="*/ 55 h 55"/>
              <a:gd name="T6" fmla="*/ 14 w 20"/>
              <a:gd name="T7" fmla="*/ 53 h 55"/>
              <a:gd name="T8" fmla="*/ 12 w 20"/>
              <a:gd name="T9" fmla="*/ 0 h 55"/>
              <a:gd name="T10" fmla="*/ 5 w 20"/>
              <a:gd name="T11" fmla="*/ 52 h 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20" h="55">
                <a:moveTo>
                  <a:pt x="5" y="52"/>
                </a:moveTo>
                <a:cubicBezTo>
                  <a:pt x="6" y="54"/>
                  <a:pt x="7" y="54"/>
                  <a:pt x="9" y="55"/>
                </a:cubicBezTo>
                <a:cubicBezTo>
                  <a:pt x="9" y="55"/>
                  <a:pt x="9" y="55"/>
                  <a:pt x="9" y="55"/>
                </a:cubicBezTo>
                <a:cubicBezTo>
                  <a:pt x="11" y="55"/>
                  <a:pt x="13" y="54"/>
                  <a:pt x="14" y="53"/>
                </a:cubicBezTo>
                <a:cubicBezTo>
                  <a:pt x="20" y="45"/>
                  <a:pt x="15" y="16"/>
                  <a:pt x="12" y="0"/>
                </a:cubicBezTo>
                <a:cubicBezTo>
                  <a:pt x="7" y="16"/>
                  <a:pt x="0" y="44"/>
                  <a:pt x="5" y="52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288" name="Freeform 1478"/>
          <p:cNvSpPr/>
          <p:nvPr/>
        </p:nvSpPr>
        <p:spPr bwMode="auto">
          <a:xfrm>
            <a:off x="6573125" y="3536877"/>
            <a:ext cx="51053" cy="103704"/>
          </a:xfrm>
          <a:custGeom>
            <a:avLst/>
            <a:gdLst>
              <a:gd name="T0" fmla="*/ 27 w 38"/>
              <a:gd name="T1" fmla="*/ 76 h 76"/>
              <a:gd name="T2" fmla="*/ 29 w 38"/>
              <a:gd name="T3" fmla="*/ 76 h 76"/>
              <a:gd name="T4" fmla="*/ 31 w 38"/>
              <a:gd name="T5" fmla="*/ 76 h 76"/>
              <a:gd name="T6" fmla="*/ 35 w 38"/>
              <a:gd name="T7" fmla="*/ 72 h 76"/>
              <a:gd name="T8" fmla="*/ 0 w 38"/>
              <a:gd name="T9" fmla="*/ 0 h 76"/>
              <a:gd name="T10" fmla="*/ 27 w 38"/>
              <a:gd name="T11" fmla="*/ 76 h 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38" h="76">
                <a:moveTo>
                  <a:pt x="27" y="76"/>
                </a:moveTo>
                <a:cubicBezTo>
                  <a:pt x="28" y="76"/>
                  <a:pt x="29" y="76"/>
                  <a:pt x="29" y="76"/>
                </a:cubicBezTo>
                <a:cubicBezTo>
                  <a:pt x="30" y="76"/>
                  <a:pt x="31" y="76"/>
                  <a:pt x="31" y="76"/>
                </a:cubicBezTo>
                <a:cubicBezTo>
                  <a:pt x="33" y="75"/>
                  <a:pt x="34" y="74"/>
                  <a:pt x="35" y="72"/>
                </a:cubicBezTo>
                <a:cubicBezTo>
                  <a:pt x="38" y="59"/>
                  <a:pt x="13" y="19"/>
                  <a:pt x="0" y="0"/>
                </a:cubicBezTo>
                <a:cubicBezTo>
                  <a:pt x="4" y="23"/>
                  <a:pt x="14" y="69"/>
                  <a:pt x="27" y="76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289" name="Freeform 1479"/>
          <p:cNvSpPr/>
          <p:nvPr/>
        </p:nvSpPr>
        <p:spPr bwMode="auto">
          <a:xfrm>
            <a:off x="6597057" y="3557619"/>
            <a:ext cx="57436" cy="52649"/>
          </a:xfrm>
          <a:custGeom>
            <a:avLst/>
            <a:gdLst>
              <a:gd name="T0" fmla="*/ 41 w 42"/>
              <a:gd name="T1" fmla="*/ 37 h 39"/>
              <a:gd name="T2" fmla="*/ 42 w 42"/>
              <a:gd name="T3" fmla="*/ 33 h 39"/>
              <a:gd name="T4" fmla="*/ 0 w 42"/>
              <a:gd name="T5" fmla="*/ 0 h 39"/>
              <a:gd name="T6" fmla="*/ 37 w 42"/>
              <a:gd name="T7" fmla="*/ 39 h 39"/>
              <a:gd name="T8" fmla="*/ 41 w 42"/>
              <a:gd name="T9" fmla="*/ 37 h 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2" h="39">
                <a:moveTo>
                  <a:pt x="41" y="37"/>
                </a:moveTo>
                <a:cubicBezTo>
                  <a:pt x="42" y="36"/>
                  <a:pt x="42" y="34"/>
                  <a:pt x="42" y="33"/>
                </a:cubicBezTo>
                <a:cubicBezTo>
                  <a:pt x="40" y="23"/>
                  <a:pt x="15" y="8"/>
                  <a:pt x="0" y="0"/>
                </a:cubicBezTo>
                <a:cubicBezTo>
                  <a:pt x="10" y="15"/>
                  <a:pt x="27" y="39"/>
                  <a:pt x="37" y="39"/>
                </a:cubicBezTo>
                <a:cubicBezTo>
                  <a:pt x="39" y="39"/>
                  <a:pt x="40" y="38"/>
                  <a:pt x="41" y="37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290" name="Freeform 1499"/>
          <p:cNvSpPr/>
          <p:nvPr/>
        </p:nvSpPr>
        <p:spPr bwMode="auto">
          <a:xfrm>
            <a:off x="7077280" y="3042294"/>
            <a:ext cx="257661" cy="285583"/>
          </a:xfrm>
          <a:custGeom>
            <a:avLst/>
            <a:gdLst>
              <a:gd name="T0" fmla="*/ 156 w 190"/>
              <a:gd name="T1" fmla="*/ 77 h 211"/>
              <a:gd name="T2" fmla="*/ 155 w 190"/>
              <a:gd name="T3" fmla="*/ 76 h 211"/>
              <a:gd name="T4" fmla="*/ 154 w 190"/>
              <a:gd name="T5" fmla="*/ 74 h 211"/>
              <a:gd name="T6" fmla="*/ 152 w 190"/>
              <a:gd name="T7" fmla="*/ 51 h 211"/>
              <a:gd name="T8" fmla="*/ 131 w 190"/>
              <a:gd name="T9" fmla="*/ 39 h 211"/>
              <a:gd name="T10" fmla="*/ 129 w 190"/>
              <a:gd name="T11" fmla="*/ 36 h 211"/>
              <a:gd name="T12" fmla="*/ 115 w 190"/>
              <a:gd name="T13" fmla="*/ 10 h 211"/>
              <a:gd name="T14" fmla="*/ 75 w 190"/>
              <a:gd name="T15" fmla="*/ 4 h 211"/>
              <a:gd name="T16" fmla="*/ 76 w 190"/>
              <a:gd name="T17" fmla="*/ 14 h 211"/>
              <a:gd name="T18" fmla="*/ 109 w 190"/>
              <a:gd name="T19" fmla="*/ 23 h 211"/>
              <a:gd name="T20" fmla="*/ 118 w 190"/>
              <a:gd name="T21" fmla="*/ 48 h 211"/>
              <a:gd name="T22" fmla="*/ 138 w 190"/>
              <a:gd name="T23" fmla="*/ 58 h 211"/>
              <a:gd name="T24" fmla="*/ 140 w 190"/>
              <a:gd name="T25" fmla="*/ 80 h 211"/>
              <a:gd name="T26" fmla="*/ 157 w 190"/>
              <a:gd name="T27" fmla="*/ 91 h 211"/>
              <a:gd name="T28" fmla="*/ 157 w 190"/>
              <a:gd name="T29" fmla="*/ 114 h 211"/>
              <a:gd name="T30" fmla="*/ 173 w 190"/>
              <a:gd name="T31" fmla="*/ 130 h 211"/>
              <a:gd name="T32" fmla="*/ 174 w 190"/>
              <a:gd name="T33" fmla="*/ 151 h 211"/>
              <a:gd name="T34" fmla="*/ 158 w 190"/>
              <a:gd name="T35" fmla="*/ 166 h 211"/>
              <a:gd name="T36" fmla="*/ 135 w 190"/>
              <a:gd name="T37" fmla="*/ 166 h 211"/>
              <a:gd name="T38" fmla="*/ 119 w 190"/>
              <a:gd name="T39" fmla="*/ 182 h 211"/>
              <a:gd name="T40" fmla="*/ 100 w 190"/>
              <a:gd name="T41" fmla="*/ 178 h 211"/>
              <a:gd name="T42" fmla="*/ 83 w 190"/>
              <a:gd name="T43" fmla="*/ 192 h 211"/>
              <a:gd name="T44" fmla="*/ 62 w 190"/>
              <a:gd name="T45" fmla="*/ 185 h 211"/>
              <a:gd name="T46" fmla="*/ 37 w 190"/>
              <a:gd name="T47" fmla="*/ 195 h 211"/>
              <a:gd name="T48" fmla="*/ 7 w 190"/>
              <a:gd name="T49" fmla="*/ 179 h 211"/>
              <a:gd name="T50" fmla="*/ 0 w 190"/>
              <a:gd name="T51" fmla="*/ 185 h 211"/>
              <a:gd name="T52" fmla="*/ 32 w 190"/>
              <a:gd name="T53" fmla="*/ 209 h 211"/>
              <a:gd name="T54" fmla="*/ 61 w 190"/>
              <a:gd name="T55" fmla="*/ 201 h 211"/>
              <a:gd name="T56" fmla="*/ 61 w 190"/>
              <a:gd name="T57" fmla="*/ 200 h 211"/>
              <a:gd name="T58" fmla="*/ 64 w 190"/>
              <a:gd name="T59" fmla="*/ 200 h 211"/>
              <a:gd name="T60" fmla="*/ 88 w 190"/>
              <a:gd name="T61" fmla="*/ 207 h 211"/>
              <a:gd name="T62" fmla="*/ 105 w 190"/>
              <a:gd name="T63" fmla="*/ 192 h 211"/>
              <a:gd name="T64" fmla="*/ 107 w 190"/>
              <a:gd name="T65" fmla="*/ 191 h 211"/>
              <a:gd name="T66" fmla="*/ 109 w 190"/>
              <a:gd name="T67" fmla="*/ 191 h 211"/>
              <a:gd name="T68" fmla="*/ 129 w 190"/>
              <a:gd name="T69" fmla="*/ 194 h 211"/>
              <a:gd name="T70" fmla="*/ 146 w 190"/>
              <a:gd name="T71" fmla="*/ 177 h 211"/>
              <a:gd name="T72" fmla="*/ 147 w 190"/>
              <a:gd name="T73" fmla="*/ 176 h 211"/>
              <a:gd name="T74" fmla="*/ 149 w 190"/>
              <a:gd name="T75" fmla="*/ 175 h 211"/>
              <a:gd name="T76" fmla="*/ 185 w 190"/>
              <a:gd name="T77" fmla="*/ 156 h 211"/>
              <a:gd name="T78" fmla="*/ 173 w 190"/>
              <a:gd name="T79" fmla="*/ 116 h 211"/>
              <a:gd name="T80" fmla="*/ 172 w 190"/>
              <a:gd name="T81" fmla="*/ 115 h 211"/>
              <a:gd name="T82" fmla="*/ 172 w 190"/>
              <a:gd name="T83" fmla="*/ 113 h 211"/>
              <a:gd name="T84" fmla="*/ 173 w 190"/>
              <a:gd name="T85" fmla="*/ 89 h 211"/>
              <a:gd name="T86" fmla="*/ 156 w 190"/>
              <a:gd name="T87" fmla="*/ 77 h 2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90" h="211">
                <a:moveTo>
                  <a:pt x="156" y="77"/>
                </a:moveTo>
                <a:cubicBezTo>
                  <a:pt x="156" y="77"/>
                  <a:pt x="155" y="76"/>
                  <a:pt x="155" y="76"/>
                </a:cubicBezTo>
                <a:cubicBezTo>
                  <a:pt x="154" y="75"/>
                  <a:pt x="154" y="74"/>
                  <a:pt x="154" y="74"/>
                </a:cubicBezTo>
                <a:cubicBezTo>
                  <a:pt x="158" y="66"/>
                  <a:pt x="157" y="58"/>
                  <a:pt x="152" y="51"/>
                </a:cubicBezTo>
                <a:cubicBezTo>
                  <a:pt x="148" y="43"/>
                  <a:pt x="140" y="39"/>
                  <a:pt x="131" y="39"/>
                </a:cubicBezTo>
                <a:cubicBezTo>
                  <a:pt x="130" y="39"/>
                  <a:pt x="129" y="38"/>
                  <a:pt x="129" y="36"/>
                </a:cubicBezTo>
                <a:cubicBezTo>
                  <a:pt x="129" y="23"/>
                  <a:pt x="121" y="14"/>
                  <a:pt x="115" y="10"/>
                </a:cubicBezTo>
                <a:cubicBezTo>
                  <a:pt x="102" y="1"/>
                  <a:pt x="85" y="0"/>
                  <a:pt x="75" y="4"/>
                </a:cubicBezTo>
                <a:cubicBezTo>
                  <a:pt x="76" y="7"/>
                  <a:pt x="76" y="10"/>
                  <a:pt x="76" y="14"/>
                </a:cubicBezTo>
                <a:cubicBezTo>
                  <a:pt x="88" y="12"/>
                  <a:pt x="100" y="15"/>
                  <a:pt x="109" y="23"/>
                </a:cubicBezTo>
                <a:cubicBezTo>
                  <a:pt x="116" y="30"/>
                  <a:pt x="119" y="39"/>
                  <a:pt x="118" y="48"/>
                </a:cubicBezTo>
                <a:cubicBezTo>
                  <a:pt x="127" y="48"/>
                  <a:pt x="134" y="52"/>
                  <a:pt x="138" y="58"/>
                </a:cubicBezTo>
                <a:cubicBezTo>
                  <a:pt x="142" y="64"/>
                  <a:pt x="143" y="72"/>
                  <a:pt x="140" y="80"/>
                </a:cubicBezTo>
                <a:cubicBezTo>
                  <a:pt x="148" y="80"/>
                  <a:pt x="154" y="84"/>
                  <a:pt x="157" y="91"/>
                </a:cubicBezTo>
                <a:cubicBezTo>
                  <a:pt x="161" y="98"/>
                  <a:pt x="161" y="107"/>
                  <a:pt x="157" y="114"/>
                </a:cubicBezTo>
                <a:cubicBezTo>
                  <a:pt x="165" y="118"/>
                  <a:pt x="170" y="123"/>
                  <a:pt x="173" y="130"/>
                </a:cubicBezTo>
                <a:cubicBezTo>
                  <a:pt x="177" y="136"/>
                  <a:pt x="177" y="144"/>
                  <a:pt x="174" y="151"/>
                </a:cubicBezTo>
                <a:cubicBezTo>
                  <a:pt x="171" y="158"/>
                  <a:pt x="165" y="163"/>
                  <a:pt x="158" y="166"/>
                </a:cubicBezTo>
                <a:cubicBezTo>
                  <a:pt x="151" y="169"/>
                  <a:pt x="144" y="168"/>
                  <a:pt x="135" y="166"/>
                </a:cubicBezTo>
                <a:cubicBezTo>
                  <a:pt x="133" y="173"/>
                  <a:pt x="127" y="180"/>
                  <a:pt x="119" y="182"/>
                </a:cubicBezTo>
                <a:cubicBezTo>
                  <a:pt x="112" y="184"/>
                  <a:pt x="105" y="183"/>
                  <a:pt x="100" y="178"/>
                </a:cubicBezTo>
                <a:cubicBezTo>
                  <a:pt x="96" y="185"/>
                  <a:pt x="90" y="190"/>
                  <a:pt x="83" y="192"/>
                </a:cubicBezTo>
                <a:cubicBezTo>
                  <a:pt x="75" y="193"/>
                  <a:pt x="68" y="190"/>
                  <a:pt x="62" y="185"/>
                </a:cubicBezTo>
                <a:cubicBezTo>
                  <a:pt x="56" y="192"/>
                  <a:pt x="47" y="196"/>
                  <a:pt x="37" y="195"/>
                </a:cubicBezTo>
                <a:cubicBezTo>
                  <a:pt x="26" y="195"/>
                  <a:pt x="14" y="189"/>
                  <a:pt x="7" y="179"/>
                </a:cubicBezTo>
                <a:cubicBezTo>
                  <a:pt x="5" y="182"/>
                  <a:pt x="3" y="184"/>
                  <a:pt x="0" y="185"/>
                </a:cubicBezTo>
                <a:cubicBezTo>
                  <a:pt x="4" y="195"/>
                  <a:pt x="17" y="206"/>
                  <a:pt x="32" y="209"/>
                </a:cubicBezTo>
                <a:cubicBezTo>
                  <a:pt x="40" y="211"/>
                  <a:pt x="51" y="210"/>
                  <a:pt x="61" y="201"/>
                </a:cubicBezTo>
                <a:cubicBezTo>
                  <a:pt x="61" y="201"/>
                  <a:pt x="61" y="201"/>
                  <a:pt x="61" y="200"/>
                </a:cubicBezTo>
                <a:cubicBezTo>
                  <a:pt x="62" y="200"/>
                  <a:pt x="63" y="200"/>
                  <a:pt x="64" y="200"/>
                </a:cubicBezTo>
                <a:cubicBezTo>
                  <a:pt x="70" y="206"/>
                  <a:pt x="79" y="209"/>
                  <a:pt x="88" y="207"/>
                </a:cubicBezTo>
                <a:cubicBezTo>
                  <a:pt x="96" y="205"/>
                  <a:pt x="102" y="200"/>
                  <a:pt x="105" y="192"/>
                </a:cubicBezTo>
                <a:cubicBezTo>
                  <a:pt x="106" y="191"/>
                  <a:pt x="106" y="191"/>
                  <a:pt x="107" y="191"/>
                </a:cubicBezTo>
                <a:cubicBezTo>
                  <a:pt x="108" y="191"/>
                  <a:pt x="108" y="191"/>
                  <a:pt x="109" y="191"/>
                </a:cubicBezTo>
                <a:cubicBezTo>
                  <a:pt x="114" y="196"/>
                  <a:pt x="121" y="197"/>
                  <a:pt x="129" y="194"/>
                </a:cubicBezTo>
                <a:cubicBezTo>
                  <a:pt x="138" y="192"/>
                  <a:pt x="144" y="185"/>
                  <a:pt x="146" y="177"/>
                </a:cubicBezTo>
                <a:cubicBezTo>
                  <a:pt x="146" y="177"/>
                  <a:pt x="146" y="176"/>
                  <a:pt x="147" y="176"/>
                </a:cubicBezTo>
                <a:cubicBezTo>
                  <a:pt x="147" y="175"/>
                  <a:pt x="148" y="175"/>
                  <a:pt x="149" y="175"/>
                </a:cubicBezTo>
                <a:cubicBezTo>
                  <a:pt x="167" y="181"/>
                  <a:pt x="179" y="169"/>
                  <a:pt x="185" y="156"/>
                </a:cubicBezTo>
                <a:cubicBezTo>
                  <a:pt x="190" y="142"/>
                  <a:pt x="190" y="125"/>
                  <a:pt x="173" y="116"/>
                </a:cubicBezTo>
                <a:cubicBezTo>
                  <a:pt x="173" y="116"/>
                  <a:pt x="172" y="115"/>
                  <a:pt x="172" y="115"/>
                </a:cubicBezTo>
                <a:cubicBezTo>
                  <a:pt x="172" y="114"/>
                  <a:pt x="172" y="113"/>
                  <a:pt x="172" y="113"/>
                </a:cubicBezTo>
                <a:cubicBezTo>
                  <a:pt x="177" y="107"/>
                  <a:pt x="177" y="97"/>
                  <a:pt x="173" y="89"/>
                </a:cubicBezTo>
                <a:cubicBezTo>
                  <a:pt x="169" y="81"/>
                  <a:pt x="163" y="77"/>
                  <a:pt x="156" y="77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291" name="Freeform 1500"/>
          <p:cNvSpPr/>
          <p:nvPr/>
        </p:nvSpPr>
        <p:spPr bwMode="auto">
          <a:xfrm>
            <a:off x="7069303" y="3214600"/>
            <a:ext cx="74187" cy="62222"/>
          </a:xfrm>
          <a:custGeom>
            <a:avLst/>
            <a:gdLst>
              <a:gd name="T0" fmla="*/ 42 w 55"/>
              <a:gd name="T1" fmla="*/ 46 h 46"/>
              <a:gd name="T2" fmla="*/ 55 w 55"/>
              <a:gd name="T3" fmla="*/ 40 h 46"/>
              <a:gd name="T4" fmla="*/ 10 w 55"/>
              <a:gd name="T5" fmla="*/ 0 h 46"/>
              <a:gd name="T6" fmla="*/ 10 w 55"/>
              <a:gd name="T7" fmla="*/ 0 h 46"/>
              <a:gd name="T8" fmla="*/ 0 w 55"/>
              <a:gd name="T9" fmla="*/ 4 h 46"/>
              <a:gd name="T10" fmla="*/ 42 w 55"/>
              <a:gd name="T11" fmla="*/ 46 h 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55" h="46">
                <a:moveTo>
                  <a:pt x="42" y="46"/>
                </a:moveTo>
                <a:cubicBezTo>
                  <a:pt x="47" y="46"/>
                  <a:pt x="51" y="44"/>
                  <a:pt x="55" y="40"/>
                </a:cubicBezTo>
                <a:cubicBezTo>
                  <a:pt x="35" y="29"/>
                  <a:pt x="16" y="7"/>
                  <a:pt x="10" y="0"/>
                </a:cubicBezTo>
                <a:cubicBezTo>
                  <a:pt x="10" y="0"/>
                  <a:pt x="10" y="0"/>
                  <a:pt x="10" y="0"/>
                </a:cubicBezTo>
                <a:cubicBezTo>
                  <a:pt x="7" y="3"/>
                  <a:pt x="4" y="4"/>
                  <a:pt x="0" y="4"/>
                </a:cubicBezTo>
                <a:cubicBezTo>
                  <a:pt x="6" y="14"/>
                  <a:pt x="25" y="44"/>
                  <a:pt x="42" y="46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292" name="Freeform 1526"/>
          <p:cNvSpPr/>
          <p:nvPr/>
        </p:nvSpPr>
        <p:spPr bwMode="auto">
          <a:xfrm>
            <a:off x="7515224" y="2873977"/>
            <a:ext cx="65413" cy="118061"/>
          </a:xfrm>
          <a:custGeom>
            <a:avLst/>
            <a:gdLst>
              <a:gd name="T0" fmla="*/ 40 w 48"/>
              <a:gd name="T1" fmla="*/ 86 h 87"/>
              <a:gd name="T2" fmla="*/ 43 w 48"/>
              <a:gd name="T3" fmla="*/ 86 h 87"/>
              <a:gd name="T4" fmla="*/ 45 w 48"/>
              <a:gd name="T5" fmla="*/ 83 h 87"/>
              <a:gd name="T6" fmla="*/ 18 w 48"/>
              <a:gd name="T7" fmla="*/ 16 h 87"/>
              <a:gd name="T8" fmla="*/ 18 w 48"/>
              <a:gd name="T9" fmla="*/ 16 h 87"/>
              <a:gd name="T10" fmla="*/ 0 w 48"/>
              <a:gd name="T11" fmla="*/ 0 h 87"/>
              <a:gd name="T12" fmla="*/ 1 w 48"/>
              <a:gd name="T13" fmla="*/ 1 h 87"/>
              <a:gd name="T14" fmla="*/ 5 w 48"/>
              <a:gd name="T15" fmla="*/ 27 h 87"/>
              <a:gd name="T16" fmla="*/ 40 w 48"/>
              <a:gd name="T17" fmla="*/ 86 h 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8" h="87">
                <a:moveTo>
                  <a:pt x="40" y="86"/>
                </a:moveTo>
                <a:cubicBezTo>
                  <a:pt x="41" y="86"/>
                  <a:pt x="42" y="87"/>
                  <a:pt x="43" y="86"/>
                </a:cubicBezTo>
                <a:cubicBezTo>
                  <a:pt x="44" y="86"/>
                  <a:pt x="45" y="86"/>
                  <a:pt x="45" y="83"/>
                </a:cubicBezTo>
                <a:cubicBezTo>
                  <a:pt x="48" y="70"/>
                  <a:pt x="34" y="35"/>
                  <a:pt x="18" y="16"/>
                </a:cubicBezTo>
                <a:cubicBezTo>
                  <a:pt x="18" y="16"/>
                  <a:pt x="18" y="16"/>
                  <a:pt x="18" y="16"/>
                </a:cubicBezTo>
                <a:cubicBezTo>
                  <a:pt x="12" y="10"/>
                  <a:pt x="6" y="5"/>
                  <a:pt x="0" y="0"/>
                </a:cubicBezTo>
                <a:cubicBezTo>
                  <a:pt x="0" y="0"/>
                  <a:pt x="0" y="1"/>
                  <a:pt x="1" y="1"/>
                </a:cubicBezTo>
                <a:cubicBezTo>
                  <a:pt x="4" y="10"/>
                  <a:pt x="5" y="18"/>
                  <a:pt x="5" y="27"/>
                </a:cubicBezTo>
                <a:cubicBezTo>
                  <a:pt x="13" y="49"/>
                  <a:pt x="29" y="81"/>
                  <a:pt x="40" y="86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293" name="Freeform 1527"/>
          <p:cNvSpPr/>
          <p:nvPr/>
        </p:nvSpPr>
        <p:spPr bwMode="auto">
          <a:xfrm>
            <a:off x="7515224" y="2641841"/>
            <a:ext cx="65413" cy="118061"/>
          </a:xfrm>
          <a:custGeom>
            <a:avLst/>
            <a:gdLst>
              <a:gd name="T0" fmla="*/ 45 w 48"/>
              <a:gd name="T1" fmla="*/ 4 h 87"/>
              <a:gd name="T2" fmla="*/ 43 w 48"/>
              <a:gd name="T3" fmla="*/ 1 h 87"/>
              <a:gd name="T4" fmla="*/ 40 w 48"/>
              <a:gd name="T5" fmla="*/ 1 h 87"/>
              <a:gd name="T6" fmla="*/ 5 w 48"/>
              <a:gd name="T7" fmla="*/ 60 h 87"/>
              <a:gd name="T8" fmla="*/ 1 w 48"/>
              <a:gd name="T9" fmla="*/ 86 h 87"/>
              <a:gd name="T10" fmla="*/ 0 w 48"/>
              <a:gd name="T11" fmla="*/ 87 h 87"/>
              <a:gd name="T12" fmla="*/ 18 w 48"/>
              <a:gd name="T13" fmla="*/ 71 h 87"/>
              <a:gd name="T14" fmla="*/ 18 w 48"/>
              <a:gd name="T15" fmla="*/ 71 h 87"/>
              <a:gd name="T16" fmla="*/ 45 w 48"/>
              <a:gd name="T17" fmla="*/ 4 h 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8" h="87">
                <a:moveTo>
                  <a:pt x="45" y="4"/>
                </a:moveTo>
                <a:cubicBezTo>
                  <a:pt x="45" y="1"/>
                  <a:pt x="44" y="1"/>
                  <a:pt x="43" y="1"/>
                </a:cubicBezTo>
                <a:cubicBezTo>
                  <a:pt x="42" y="0"/>
                  <a:pt x="41" y="0"/>
                  <a:pt x="40" y="1"/>
                </a:cubicBezTo>
                <a:cubicBezTo>
                  <a:pt x="29" y="6"/>
                  <a:pt x="13" y="38"/>
                  <a:pt x="5" y="60"/>
                </a:cubicBezTo>
                <a:cubicBezTo>
                  <a:pt x="5" y="69"/>
                  <a:pt x="4" y="77"/>
                  <a:pt x="1" y="86"/>
                </a:cubicBezTo>
                <a:cubicBezTo>
                  <a:pt x="0" y="86"/>
                  <a:pt x="0" y="87"/>
                  <a:pt x="0" y="87"/>
                </a:cubicBezTo>
                <a:cubicBezTo>
                  <a:pt x="6" y="82"/>
                  <a:pt x="12" y="77"/>
                  <a:pt x="18" y="71"/>
                </a:cubicBezTo>
                <a:cubicBezTo>
                  <a:pt x="18" y="71"/>
                  <a:pt x="18" y="71"/>
                  <a:pt x="18" y="71"/>
                </a:cubicBezTo>
                <a:cubicBezTo>
                  <a:pt x="34" y="52"/>
                  <a:pt x="48" y="16"/>
                  <a:pt x="45" y="4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294" name="Freeform 1528"/>
          <p:cNvSpPr/>
          <p:nvPr/>
        </p:nvSpPr>
        <p:spPr bwMode="auto">
          <a:xfrm>
            <a:off x="7117963" y="3135628"/>
            <a:ext cx="141993" cy="58233"/>
          </a:xfrm>
          <a:custGeom>
            <a:avLst/>
            <a:gdLst>
              <a:gd name="T0" fmla="*/ 102 w 105"/>
              <a:gd name="T1" fmla="*/ 30 h 43"/>
              <a:gd name="T2" fmla="*/ 0 w 105"/>
              <a:gd name="T3" fmla="*/ 0 h 43"/>
              <a:gd name="T4" fmla="*/ 5 w 105"/>
              <a:gd name="T5" fmla="*/ 7 h 43"/>
              <a:gd name="T6" fmla="*/ 7 w 105"/>
              <a:gd name="T7" fmla="*/ 11 h 43"/>
              <a:gd name="T8" fmla="*/ 103 w 105"/>
              <a:gd name="T9" fmla="*/ 43 h 43"/>
              <a:gd name="T10" fmla="*/ 102 w 105"/>
              <a:gd name="T11" fmla="*/ 30 h 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05" h="43">
                <a:moveTo>
                  <a:pt x="102" y="30"/>
                </a:moveTo>
                <a:cubicBezTo>
                  <a:pt x="88" y="8"/>
                  <a:pt x="20" y="2"/>
                  <a:pt x="0" y="0"/>
                </a:cubicBezTo>
                <a:cubicBezTo>
                  <a:pt x="2" y="2"/>
                  <a:pt x="4" y="4"/>
                  <a:pt x="5" y="7"/>
                </a:cubicBezTo>
                <a:cubicBezTo>
                  <a:pt x="6" y="8"/>
                  <a:pt x="6" y="10"/>
                  <a:pt x="7" y="11"/>
                </a:cubicBezTo>
                <a:cubicBezTo>
                  <a:pt x="16" y="13"/>
                  <a:pt x="71" y="25"/>
                  <a:pt x="103" y="43"/>
                </a:cubicBezTo>
                <a:cubicBezTo>
                  <a:pt x="105" y="38"/>
                  <a:pt x="105" y="34"/>
                  <a:pt x="102" y="30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295" name="Freeform 1529"/>
          <p:cNvSpPr/>
          <p:nvPr/>
        </p:nvSpPr>
        <p:spPr bwMode="auto">
          <a:xfrm>
            <a:off x="7097223" y="3184287"/>
            <a:ext cx="140397" cy="80569"/>
          </a:xfrm>
          <a:custGeom>
            <a:avLst/>
            <a:gdLst>
              <a:gd name="T0" fmla="*/ 103 w 103"/>
              <a:gd name="T1" fmla="*/ 45 h 59"/>
              <a:gd name="T2" fmla="*/ 11 w 103"/>
              <a:gd name="T3" fmla="*/ 0 h 59"/>
              <a:gd name="T4" fmla="*/ 8 w 103"/>
              <a:gd name="T5" fmla="*/ 1 h 59"/>
              <a:gd name="T6" fmla="*/ 0 w 103"/>
              <a:gd name="T7" fmla="*/ 3 h 59"/>
              <a:gd name="T8" fmla="*/ 92 w 103"/>
              <a:gd name="T9" fmla="*/ 54 h 59"/>
              <a:gd name="T10" fmla="*/ 103 w 103"/>
              <a:gd name="T11" fmla="*/ 45 h 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03" h="59">
                <a:moveTo>
                  <a:pt x="103" y="45"/>
                </a:moveTo>
                <a:cubicBezTo>
                  <a:pt x="67" y="35"/>
                  <a:pt x="20" y="5"/>
                  <a:pt x="11" y="0"/>
                </a:cubicBezTo>
                <a:cubicBezTo>
                  <a:pt x="10" y="0"/>
                  <a:pt x="9" y="1"/>
                  <a:pt x="8" y="1"/>
                </a:cubicBezTo>
                <a:cubicBezTo>
                  <a:pt x="5" y="2"/>
                  <a:pt x="2" y="3"/>
                  <a:pt x="0" y="3"/>
                </a:cubicBezTo>
                <a:cubicBezTo>
                  <a:pt x="14" y="16"/>
                  <a:pt x="66" y="59"/>
                  <a:pt x="92" y="54"/>
                </a:cubicBezTo>
                <a:cubicBezTo>
                  <a:pt x="97" y="53"/>
                  <a:pt x="100" y="50"/>
                  <a:pt x="103" y="45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296" name="Freeform 1530"/>
          <p:cNvSpPr/>
          <p:nvPr/>
        </p:nvSpPr>
        <p:spPr bwMode="auto">
          <a:xfrm>
            <a:off x="6930501" y="2736770"/>
            <a:ext cx="303929" cy="61424"/>
          </a:xfrm>
          <a:custGeom>
            <a:avLst/>
            <a:gdLst>
              <a:gd name="T0" fmla="*/ 139 w 224"/>
              <a:gd name="T1" fmla="*/ 31 h 45"/>
              <a:gd name="T2" fmla="*/ 224 w 224"/>
              <a:gd name="T3" fmla="*/ 0 h 45"/>
              <a:gd name="T4" fmla="*/ 43 w 224"/>
              <a:gd name="T5" fmla="*/ 18 h 45"/>
              <a:gd name="T6" fmla="*/ 43 w 224"/>
              <a:gd name="T7" fmla="*/ 18 h 45"/>
              <a:gd name="T8" fmla="*/ 0 w 224"/>
              <a:gd name="T9" fmla="*/ 32 h 45"/>
              <a:gd name="T10" fmla="*/ 11 w 224"/>
              <a:gd name="T11" fmla="*/ 45 h 45"/>
              <a:gd name="T12" fmla="*/ 139 w 224"/>
              <a:gd name="T13" fmla="*/ 31 h 45"/>
              <a:gd name="T14" fmla="*/ 139 w 224"/>
              <a:gd name="T15" fmla="*/ 31 h 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224" h="45">
                <a:moveTo>
                  <a:pt x="139" y="31"/>
                </a:moveTo>
                <a:cubicBezTo>
                  <a:pt x="168" y="25"/>
                  <a:pt x="207" y="8"/>
                  <a:pt x="224" y="0"/>
                </a:cubicBezTo>
                <a:cubicBezTo>
                  <a:pt x="195" y="0"/>
                  <a:pt x="106" y="1"/>
                  <a:pt x="43" y="18"/>
                </a:cubicBezTo>
                <a:cubicBezTo>
                  <a:pt x="43" y="18"/>
                  <a:pt x="43" y="18"/>
                  <a:pt x="43" y="18"/>
                </a:cubicBezTo>
                <a:cubicBezTo>
                  <a:pt x="30" y="24"/>
                  <a:pt x="15" y="29"/>
                  <a:pt x="0" y="32"/>
                </a:cubicBezTo>
                <a:cubicBezTo>
                  <a:pt x="4" y="35"/>
                  <a:pt x="8" y="39"/>
                  <a:pt x="11" y="45"/>
                </a:cubicBezTo>
                <a:cubicBezTo>
                  <a:pt x="55" y="34"/>
                  <a:pt x="99" y="31"/>
                  <a:pt x="139" y="31"/>
                </a:cubicBezTo>
                <a:cubicBezTo>
                  <a:pt x="139" y="31"/>
                  <a:pt x="139" y="31"/>
                  <a:pt x="139" y="31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297" name="Freeform 1531"/>
          <p:cNvSpPr/>
          <p:nvPr/>
        </p:nvSpPr>
        <p:spPr bwMode="auto">
          <a:xfrm>
            <a:off x="6930501" y="2835686"/>
            <a:ext cx="303929" cy="61424"/>
          </a:xfrm>
          <a:custGeom>
            <a:avLst/>
            <a:gdLst>
              <a:gd name="T0" fmla="*/ 11 w 224"/>
              <a:gd name="T1" fmla="*/ 0 h 45"/>
              <a:gd name="T2" fmla="*/ 0 w 224"/>
              <a:gd name="T3" fmla="*/ 13 h 45"/>
              <a:gd name="T4" fmla="*/ 43 w 224"/>
              <a:gd name="T5" fmla="*/ 27 h 45"/>
              <a:gd name="T6" fmla="*/ 43 w 224"/>
              <a:gd name="T7" fmla="*/ 27 h 45"/>
              <a:gd name="T8" fmla="*/ 224 w 224"/>
              <a:gd name="T9" fmla="*/ 45 h 45"/>
              <a:gd name="T10" fmla="*/ 140 w 224"/>
              <a:gd name="T11" fmla="*/ 14 h 45"/>
              <a:gd name="T12" fmla="*/ 11 w 224"/>
              <a:gd name="T13" fmla="*/ 0 h 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224" h="45">
                <a:moveTo>
                  <a:pt x="11" y="0"/>
                </a:moveTo>
                <a:cubicBezTo>
                  <a:pt x="8" y="6"/>
                  <a:pt x="4" y="10"/>
                  <a:pt x="0" y="13"/>
                </a:cubicBezTo>
                <a:cubicBezTo>
                  <a:pt x="15" y="16"/>
                  <a:pt x="30" y="21"/>
                  <a:pt x="43" y="27"/>
                </a:cubicBezTo>
                <a:cubicBezTo>
                  <a:pt x="43" y="27"/>
                  <a:pt x="43" y="27"/>
                  <a:pt x="43" y="27"/>
                </a:cubicBezTo>
                <a:cubicBezTo>
                  <a:pt x="106" y="44"/>
                  <a:pt x="195" y="45"/>
                  <a:pt x="224" y="45"/>
                </a:cubicBezTo>
                <a:cubicBezTo>
                  <a:pt x="207" y="37"/>
                  <a:pt x="169" y="20"/>
                  <a:pt x="140" y="14"/>
                </a:cubicBezTo>
                <a:cubicBezTo>
                  <a:pt x="100" y="15"/>
                  <a:pt x="56" y="11"/>
                  <a:pt x="11" y="0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298" name="Freeform 1532"/>
          <p:cNvSpPr/>
          <p:nvPr/>
        </p:nvSpPr>
        <p:spPr bwMode="auto">
          <a:xfrm>
            <a:off x="7120357" y="3078989"/>
            <a:ext cx="88546" cy="33504"/>
          </a:xfrm>
          <a:custGeom>
            <a:avLst/>
            <a:gdLst>
              <a:gd name="T0" fmla="*/ 0 w 65"/>
              <a:gd name="T1" fmla="*/ 11 h 25"/>
              <a:gd name="T2" fmla="*/ 5 w 65"/>
              <a:gd name="T3" fmla="*/ 21 h 25"/>
              <a:gd name="T4" fmla="*/ 5 w 65"/>
              <a:gd name="T5" fmla="*/ 21 h 25"/>
              <a:gd name="T6" fmla="*/ 65 w 65"/>
              <a:gd name="T7" fmla="*/ 25 h 25"/>
              <a:gd name="T8" fmla="*/ 60 w 65"/>
              <a:gd name="T9" fmla="*/ 12 h 25"/>
              <a:gd name="T10" fmla="*/ 0 w 65"/>
              <a:gd name="T11" fmla="*/ 11 h 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65" h="25">
                <a:moveTo>
                  <a:pt x="0" y="11"/>
                </a:moveTo>
                <a:cubicBezTo>
                  <a:pt x="3" y="14"/>
                  <a:pt x="4" y="17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13" y="20"/>
                  <a:pt x="43" y="18"/>
                  <a:pt x="65" y="25"/>
                </a:cubicBezTo>
                <a:cubicBezTo>
                  <a:pt x="65" y="19"/>
                  <a:pt x="64" y="15"/>
                  <a:pt x="60" y="12"/>
                </a:cubicBezTo>
                <a:cubicBezTo>
                  <a:pt x="46" y="0"/>
                  <a:pt x="12" y="8"/>
                  <a:pt x="0" y="11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299" name="Freeform 1536"/>
          <p:cNvSpPr/>
          <p:nvPr/>
        </p:nvSpPr>
        <p:spPr bwMode="auto">
          <a:xfrm>
            <a:off x="7414713" y="2829304"/>
            <a:ext cx="102905" cy="145982"/>
          </a:xfrm>
          <a:custGeom>
            <a:avLst/>
            <a:gdLst>
              <a:gd name="T0" fmla="*/ 70 w 76"/>
              <a:gd name="T1" fmla="*/ 81 h 108"/>
              <a:gd name="T2" fmla="*/ 70 w 76"/>
              <a:gd name="T3" fmla="*/ 36 h 108"/>
              <a:gd name="T4" fmla="*/ 42 w 76"/>
              <a:gd name="T5" fmla="*/ 6 h 108"/>
              <a:gd name="T6" fmla="*/ 20 w 76"/>
              <a:gd name="T7" fmla="*/ 0 h 108"/>
              <a:gd name="T8" fmla="*/ 27 w 76"/>
              <a:gd name="T9" fmla="*/ 15 h 108"/>
              <a:gd name="T10" fmla="*/ 54 w 76"/>
              <a:gd name="T11" fmla="*/ 32 h 108"/>
              <a:gd name="T12" fmla="*/ 61 w 76"/>
              <a:gd name="T13" fmla="*/ 73 h 108"/>
              <a:gd name="T14" fmla="*/ 26 w 76"/>
              <a:gd name="T15" fmla="*/ 96 h 108"/>
              <a:gd name="T16" fmla="*/ 11 w 76"/>
              <a:gd name="T17" fmla="*/ 87 h 108"/>
              <a:gd name="T18" fmla="*/ 11 w 76"/>
              <a:gd name="T19" fmla="*/ 75 h 108"/>
              <a:gd name="T20" fmla="*/ 13 w 76"/>
              <a:gd name="T21" fmla="*/ 74 h 108"/>
              <a:gd name="T22" fmla="*/ 15 w 76"/>
              <a:gd name="T23" fmla="*/ 75 h 108"/>
              <a:gd name="T24" fmla="*/ 24 w 76"/>
              <a:gd name="T25" fmla="*/ 83 h 108"/>
              <a:gd name="T26" fmla="*/ 37 w 76"/>
              <a:gd name="T27" fmla="*/ 76 h 108"/>
              <a:gd name="T28" fmla="*/ 39 w 76"/>
              <a:gd name="T29" fmla="*/ 65 h 108"/>
              <a:gd name="T30" fmla="*/ 30 w 76"/>
              <a:gd name="T31" fmla="*/ 54 h 108"/>
              <a:gd name="T32" fmla="*/ 6 w 76"/>
              <a:gd name="T33" fmla="*/ 62 h 108"/>
              <a:gd name="T34" fmla="*/ 4 w 76"/>
              <a:gd name="T35" fmla="*/ 88 h 108"/>
              <a:gd name="T36" fmla="*/ 27 w 76"/>
              <a:gd name="T37" fmla="*/ 105 h 108"/>
              <a:gd name="T38" fmla="*/ 70 w 76"/>
              <a:gd name="T39" fmla="*/ 81 h 1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76" h="108">
                <a:moveTo>
                  <a:pt x="70" y="81"/>
                </a:moveTo>
                <a:cubicBezTo>
                  <a:pt x="76" y="67"/>
                  <a:pt x="76" y="51"/>
                  <a:pt x="70" y="36"/>
                </a:cubicBezTo>
                <a:cubicBezTo>
                  <a:pt x="65" y="22"/>
                  <a:pt x="55" y="12"/>
                  <a:pt x="42" y="6"/>
                </a:cubicBezTo>
                <a:cubicBezTo>
                  <a:pt x="34" y="5"/>
                  <a:pt x="26" y="2"/>
                  <a:pt x="20" y="0"/>
                </a:cubicBezTo>
                <a:cubicBezTo>
                  <a:pt x="23" y="4"/>
                  <a:pt x="26" y="9"/>
                  <a:pt x="27" y="15"/>
                </a:cubicBezTo>
                <a:cubicBezTo>
                  <a:pt x="37" y="15"/>
                  <a:pt x="47" y="21"/>
                  <a:pt x="54" y="32"/>
                </a:cubicBezTo>
                <a:cubicBezTo>
                  <a:pt x="63" y="44"/>
                  <a:pt x="66" y="60"/>
                  <a:pt x="61" y="73"/>
                </a:cubicBezTo>
                <a:cubicBezTo>
                  <a:pt x="55" y="91"/>
                  <a:pt x="39" y="98"/>
                  <a:pt x="26" y="96"/>
                </a:cubicBezTo>
                <a:cubicBezTo>
                  <a:pt x="19" y="95"/>
                  <a:pt x="14" y="92"/>
                  <a:pt x="11" y="87"/>
                </a:cubicBezTo>
                <a:cubicBezTo>
                  <a:pt x="9" y="83"/>
                  <a:pt x="9" y="79"/>
                  <a:pt x="11" y="75"/>
                </a:cubicBezTo>
                <a:cubicBezTo>
                  <a:pt x="11" y="74"/>
                  <a:pt x="12" y="74"/>
                  <a:pt x="13" y="74"/>
                </a:cubicBezTo>
                <a:cubicBezTo>
                  <a:pt x="14" y="74"/>
                  <a:pt x="15" y="74"/>
                  <a:pt x="15" y="75"/>
                </a:cubicBezTo>
                <a:cubicBezTo>
                  <a:pt x="16" y="79"/>
                  <a:pt x="19" y="82"/>
                  <a:pt x="24" y="83"/>
                </a:cubicBezTo>
                <a:cubicBezTo>
                  <a:pt x="29" y="83"/>
                  <a:pt x="34" y="81"/>
                  <a:pt x="37" y="76"/>
                </a:cubicBezTo>
                <a:cubicBezTo>
                  <a:pt x="40" y="72"/>
                  <a:pt x="40" y="68"/>
                  <a:pt x="39" y="65"/>
                </a:cubicBezTo>
                <a:cubicBezTo>
                  <a:pt x="38" y="60"/>
                  <a:pt x="34" y="56"/>
                  <a:pt x="30" y="54"/>
                </a:cubicBezTo>
                <a:cubicBezTo>
                  <a:pt x="21" y="50"/>
                  <a:pt x="10" y="55"/>
                  <a:pt x="6" y="62"/>
                </a:cubicBezTo>
                <a:cubicBezTo>
                  <a:pt x="1" y="69"/>
                  <a:pt x="0" y="79"/>
                  <a:pt x="4" y="88"/>
                </a:cubicBezTo>
                <a:cubicBezTo>
                  <a:pt x="8" y="97"/>
                  <a:pt x="17" y="103"/>
                  <a:pt x="27" y="105"/>
                </a:cubicBezTo>
                <a:cubicBezTo>
                  <a:pt x="46" y="108"/>
                  <a:pt x="62" y="98"/>
                  <a:pt x="70" y="81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300" name="Freeform 1537"/>
          <p:cNvSpPr/>
          <p:nvPr/>
        </p:nvSpPr>
        <p:spPr bwMode="auto">
          <a:xfrm>
            <a:off x="7414713" y="2657795"/>
            <a:ext cx="102905" cy="146780"/>
          </a:xfrm>
          <a:custGeom>
            <a:avLst/>
            <a:gdLst>
              <a:gd name="T0" fmla="*/ 27 w 76"/>
              <a:gd name="T1" fmla="*/ 3 h 108"/>
              <a:gd name="T2" fmla="*/ 4 w 76"/>
              <a:gd name="T3" fmla="*/ 20 h 108"/>
              <a:gd name="T4" fmla="*/ 6 w 76"/>
              <a:gd name="T5" fmla="*/ 46 h 108"/>
              <a:gd name="T6" fmla="*/ 30 w 76"/>
              <a:gd name="T7" fmla="*/ 54 h 108"/>
              <a:gd name="T8" fmla="*/ 39 w 76"/>
              <a:gd name="T9" fmla="*/ 43 h 108"/>
              <a:gd name="T10" fmla="*/ 37 w 76"/>
              <a:gd name="T11" fmla="*/ 32 h 108"/>
              <a:gd name="T12" fmla="*/ 24 w 76"/>
              <a:gd name="T13" fmla="*/ 25 h 108"/>
              <a:gd name="T14" fmla="*/ 15 w 76"/>
              <a:gd name="T15" fmla="*/ 33 h 108"/>
              <a:gd name="T16" fmla="*/ 13 w 76"/>
              <a:gd name="T17" fmla="*/ 34 h 108"/>
              <a:gd name="T18" fmla="*/ 11 w 76"/>
              <a:gd name="T19" fmla="*/ 33 h 108"/>
              <a:gd name="T20" fmla="*/ 11 w 76"/>
              <a:gd name="T21" fmla="*/ 21 h 108"/>
              <a:gd name="T22" fmla="*/ 26 w 76"/>
              <a:gd name="T23" fmla="*/ 12 h 108"/>
              <a:gd name="T24" fmla="*/ 61 w 76"/>
              <a:gd name="T25" fmla="*/ 34 h 108"/>
              <a:gd name="T26" fmla="*/ 54 w 76"/>
              <a:gd name="T27" fmla="*/ 76 h 108"/>
              <a:gd name="T28" fmla="*/ 27 w 76"/>
              <a:gd name="T29" fmla="*/ 93 h 108"/>
              <a:gd name="T30" fmla="*/ 20 w 76"/>
              <a:gd name="T31" fmla="*/ 108 h 108"/>
              <a:gd name="T32" fmla="*/ 42 w 76"/>
              <a:gd name="T33" fmla="*/ 102 h 108"/>
              <a:gd name="T34" fmla="*/ 70 w 76"/>
              <a:gd name="T35" fmla="*/ 72 h 108"/>
              <a:gd name="T36" fmla="*/ 70 w 76"/>
              <a:gd name="T37" fmla="*/ 27 h 108"/>
              <a:gd name="T38" fmla="*/ 27 w 76"/>
              <a:gd name="T39" fmla="*/ 3 h 1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76" h="108">
                <a:moveTo>
                  <a:pt x="27" y="3"/>
                </a:moveTo>
                <a:cubicBezTo>
                  <a:pt x="17" y="4"/>
                  <a:pt x="8" y="11"/>
                  <a:pt x="4" y="20"/>
                </a:cubicBezTo>
                <a:cubicBezTo>
                  <a:pt x="0" y="29"/>
                  <a:pt x="1" y="38"/>
                  <a:pt x="6" y="46"/>
                </a:cubicBezTo>
                <a:cubicBezTo>
                  <a:pt x="10" y="53"/>
                  <a:pt x="21" y="58"/>
                  <a:pt x="30" y="54"/>
                </a:cubicBezTo>
                <a:cubicBezTo>
                  <a:pt x="34" y="52"/>
                  <a:pt x="38" y="48"/>
                  <a:pt x="39" y="43"/>
                </a:cubicBezTo>
                <a:cubicBezTo>
                  <a:pt x="40" y="40"/>
                  <a:pt x="40" y="36"/>
                  <a:pt x="37" y="32"/>
                </a:cubicBezTo>
                <a:cubicBezTo>
                  <a:pt x="34" y="27"/>
                  <a:pt x="29" y="25"/>
                  <a:pt x="24" y="25"/>
                </a:cubicBezTo>
                <a:cubicBezTo>
                  <a:pt x="19" y="26"/>
                  <a:pt x="16" y="29"/>
                  <a:pt x="15" y="33"/>
                </a:cubicBezTo>
                <a:cubicBezTo>
                  <a:pt x="15" y="34"/>
                  <a:pt x="14" y="34"/>
                  <a:pt x="13" y="34"/>
                </a:cubicBezTo>
                <a:cubicBezTo>
                  <a:pt x="12" y="34"/>
                  <a:pt x="11" y="34"/>
                  <a:pt x="11" y="33"/>
                </a:cubicBezTo>
                <a:cubicBezTo>
                  <a:pt x="9" y="29"/>
                  <a:pt x="9" y="25"/>
                  <a:pt x="11" y="21"/>
                </a:cubicBezTo>
                <a:cubicBezTo>
                  <a:pt x="14" y="16"/>
                  <a:pt x="19" y="13"/>
                  <a:pt x="26" y="12"/>
                </a:cubicBezTo>
                <a:cubicBezTo>
                  <a:pt x="39" y="10"/>
                  <a:pt x="55" y="17"/>
                  <a:pt x="61" y="34"/>
                </a:cubicBezTo>
                <a:cubicBezTo>
                  <a:pt x="66" y="48"/>
                  <a:pt x="63" y="64"/>
                  <a:pt x="54" y="76"/>
                </a:cubicBezTo>
                <a:cubicBezTo>
                  <a:pt x="47" y="86"/>
                  <a:pt x="37" y="92"/>
                  <a:pt x="27" y="93"/>
                </a:cubicBezTo>
                <a:cubicBezTo>
                  <a:pt x="26" y="99"/>
                  <a:pt x="23" y="104"/>
                  <a:pt x="20" y="108"/>
                </a:cubicBezTo>
                <a:cubicBezTo>
                  <a:pt x="26" y="106"/>
                  <a:pt x="34" y="103"/>
                  <a:pt x="42" y="102"/>
                </a:cubicBezTo>
                <a:cubicBezTo>
                  <a:pt x="55" y="96"/>
                  <a:pt x="65" y="86"/>
                  <a:pt x="70" y="72"/>
                </a:cubicBezTo>
                <a:cubicBezTo>
                  <a:pt x="76" y="57"/>
                  <a:pt x="76" y="41"/>
                  <a:pt x="70" y="27"/>
                </a:cubicBezTo>
                <a:cubicBezTo>
                  <a:pt x="62" y="10"/>
                  <a:pt x="46" y="0"/>
                  <a:pt x="27" y="3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301" name="Freeform 1538"/>
          <p:cNvSpPr/>
          <p:nvPr/>
        </p:nvSpPr>
        <p:spPr bwMode="auto">
          <a:xfrm>
            <a:off x="7314201" y="2401730"/>
            <a:ext cx="103702" cy="119657"/>
          </a:xfrm>
          <a:custGeom>
            <a:avLst/>
            <a:gdLst>
              <a:gd name="T0" fmla="*/ 73 w 76"/>
              <a:gd name="T1" fmla="*/ 53 h 88"/>
              <a:gd name="T2" fmla="*/ 60 w 76"/>
              <a:gd name="T3" fmla="*/ 13 h 88"/>
              <a:gd name="T4" fmla="*/ 17 w 76"/>
              <a:gd name="T5" fmla="*/ 4 h 88"/>
              <a:gd name="T6" fmla="*/ 13 w 76"/>
              <a:gd name="T7" fmla="*/ 16 h 88"/>
              <a:gd name="T8" fmla="*/ 25 w 76"/>
              <a:gd name="T9" fmla="*/ 14 h 88"/>
              <a:gd name="T10" fmla="*/ 53 w 76"/>
              <a:gd name="T11" fmla="*/ 25 h 88"/>
              <a:gd name="T12" fmla="*/ 51 w 76"/>
              <a:gd name="T13" fmla="*/ 64 h 88"/>
              <a:gd name="T14" fmla="*/ 17 w 76"/>
              <a:gd name="T15" fmla="*/ 66 h 88"/>
              <a:gd name="T16" fmla="*/ 17 w 76"/>
              <a:gd name="T17" fmla="*/ 63 h 88"/>
              <a:gd name="T18" fmla="*/ 19 w 76"/>
              <a:gd name="T19" fmla="*/ 62 h 88"/>
              <a:gd name="T20" fmla="*/ 36 w 76"/>
              <a:gd name="T21" fmla="*/ 57 h 88"/>
              <a:gd name="T22" fmla="*/ 30 w 76"/>
              <a:gd name="T23" fmla="*/ 40 h 88"/>
              <a:gd name="T24" fmla="*/ 10 w 76"/>
              <a:gd name="T25" fmla="*/ 42 h 88"/>
              <a:gd name="T26" fmla="*/ 4 w 76"/>
              <a:gd name="T27" fmla="*/ 65 h 88"/>
              <a:gd name="T28" fmla="*/ 38 w 76"/>
              <a:gd name="T29" fmla="*/ 86 h 88"/>
              <a:gd name="T30" fmla="*/ 73 w 76"/>
              <a:gd name="T31" fmla="*/ 53 h 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76" h="88">
                <a:moveTo>
                  <a:pt x="73" y="53"/>
                </a:moveTo>
                <a:cubicBezTo>
                  <a:pt x="76" y="37"/>
                  <a:pt x="71" y="23"/>
                  <a:pt x="60" y="13"/>
                </a:cubicBezTo>
                <a:cubicBezTo>
                  <a:pt x="48" y="3"/>
                  <a:pt x="32" y="0"/>
                  <a:pt x="17" y="4"/>
                </a:cubicBezTo>
                <a:cubicBezTo>
                  <a:pt x="16" y="8"/>
                  <a:pt x="15" y="12"/>
                  <a:pt x="13" y="16"/>
                </a:cubicBezTo>
                <a:cubicBezTo>
                  <a:pt x="17" y="15"/>
                  <a:pt x="21" y="14"/>
                  <a:pt x="25" y="14"/>
                </a:cubicBezTo>
                <a:cubicBezTo>
                  <a:pt x="36" y="14"/>
                  <a:pt x="46" y="17"/>
                  <a:pt x="53" y="25"/>
                </a:cubicBezTo>
                <a:cubicBezTo>
                  <a:pt x="65" y="38"/>
                  <a:pt x="61" y="55"/>
                  <a:pt x="51" y="64"/>
                </a:cubicBezTo>
                <a:cubicBezTo>
                  <a:pt x="42" y="73"/>
                  <a:pt x="28" y="77"/>
                  <a:pt x="17" y="66"/>
                </a:cubicBezTo>
                <a:cubicBezTo>
                  <a:pt x="16" y="65"/>
                  <a:pt x="16" y="64"/>
                  <a:pt x="17" y="63"/>
                </a:cubicBezTo>
                <a:cubicBezTo>
                  <a:pt x="17" y="62"/>
                  <a:pt x="18" y="62"/>
                  <a:pt x="19" y="62"/>
                </a:cubicBezTo>
                <a:cubicBezTo>
                  <a:pt x="27" y="65"/>
                  <a:pt x="33" y="63"/>
                  <a:pt x="36" y="57"/>
                </a:cubicBezTo>
                <a:cubicBezTo>
                  <a:pt x="38" y="51"/>
                  <a:pt x="37" y="44"/>
                  <a:pt x="30" y="40"/>
                </a:cubicBezTo>
                <a:cubicBezTo>
                  <a:pt x="23" y="35"/>
                  <a:pt x="15" y="38"/>
                  <a:pt x="10" y="42"/>
                </a:cubicBezTo>
                <a:cubicBezTo>
                  <a:pt x="4" y="46"/>
                  <a:pt x="0" y="56"/>
                  <a:pt x="4" y="65"/>
                </a:cubicBezTo>
                <a:cubicBezTo>
                  <a:pt x="10" y="80"/>
                  <a:pt x="23" y="88"/>
                  <a:pt x="38" y="86"/>
                </a:cubicBezTo>
                <a:cubicBezTo>
                  <a:pt x="52" y="85"/>
                  <a:pt x="69" y="74"/>
                  <a:pt x="73" y="53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302" name="Freeform 1539"/>
          <p:cNvSpPr/>
          <p:nvPr/>
        </p:nvSpPr>
        <p:spPr bwMode="auto">
          <a:xfrm>
            <a:off x="7314201" y="3112493"/>
            <a:ext cx="103702" cy="119657"/>
          </a:xfrm>
          <a:custGeom>
            <a:avLst/>
            <a:gdLst>
              <a:gd name="T0" fmla="*/ 73 w 76"/>
              <a:gd name="T1" fmla="*/ 35 h 88"/>
              <a:gd name="T2" fmla="*/ 38 w 76"/>
              <a:gd name="T3" fmla="*/ 1 h 88"/>
              <a:gd name="T4" fmla="*/ 4 w 76"/>
              <a:gd name="T5" fmla="*/ 22 h 88"/>
              <a:gd name="T6" fmla="*/ 10 w 76"/>
              <a:gd name="T7" fmla="*/ 46 h 88"/>
              <a:gd name="T8" fmla="*/ 30 w 76"/>
              <a:gd name="T9" fmla="*/ 48 h 88"/>
              <a:gd name="T10" fmla="*/ 36 w 76"/>
              <a:gd name="T11" fmla="*/ 31 h 88"/>
              <a:gd name="T12" fmla="*/ 19 w 76"/>
              <a:gd name="T13" fmla="*/ 26 h 88"/>
              <a:gd name="T14" fmla="*/ 17 w 76"/>
              <a:gd name="T15" fmla="*/ 25 h 88"/>
              <a:gd name="T16" fmla="*/ 17 w 76"/>
              <a:gd name="T17" fmla="*/ 22 h 88"/>
              <a:gd name="T18" fmla="*/ 51 w 76"/>
              <a:gd name="T19" fmla="*/ 23 h 88"/>
              <a:gd name="T20" fmla="*/ 53 w 76"/>
              <a:gd name="T21" fmla="*/ 63 h 88"/>
              <a:gd name="T22" fmla="*/ 25 w 76"/>
              <a:gd name="T23" fmla="*/ 74 h 88"/>
              <a:gd name="T24" fmla="*/ 13 w 76"/>
              <a:gd name="T25" fmla="*/ 72 h 88"/>
              <a:gd name="T26" fmla="*/ 17 w 76"/>
              <a:gd name="T27" fmla="*/ 84 h 88"/>
              <a:gd name="T28" fmla="*/ 60 w 76"/>
              <a:gd name="T29" fmla="*/ 75 h 88"/>
              <a:gd name="T30" fmla="*/ 73 w 76"/>
              <a:gd name="T31" fmla="*/ 35 h 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76" h="88">
                <a:moveTo>
                  <a:pt x="73" y="35"/>
                </a:moveTo>
                <a:cubicBezTo>
                  <a:pt x="69" y="14"/>
                  <a:pt x="52" y="3"/>
                  <a:pt x="38" y="1"/>
                </a:cubicBezTo>
                <a:cubicBezTo>
                  <a:pt x="23" y="0"/>
                  <a:pt x="10" y="8"/>
                  <a:pt x="4" y="22"/>
                </a:cubicBezTo>
                <a:cubicBezTo>
                  <a:pt x="0" y="32"/>
                  <a:pt x="4" y="41"/>
                  <a:pt x="10" y="46"/>
                </a:cubicBezTo>
                <a:cubicBezTo>
                  <a:pt x="15" y="50"/>
                  <a:pt x="23" y="53"/>
                  <a:pt x="30" y="48"/>
                </a:cubicBezTo>
                <a:cubicBezTo>
                  <a:pt x="37" y="44"/>
                  <a:pt x="38" y="36"/>
                  <a:pt x="36" y="31"/>
                </a:cubicBezTo>
                <a:cubicBezTo>
                  <a:pt x="33" y="25"/>
                  <a:pt x="27" y="23"/>
                  <a:pt x="19" y="26"/>
                </a:cubicBezTo>
                <a:cubicBezTo>
                  <a:pt x="18" y="26"/>
                  <a:pt x="17" y="26"/>
                  <a:pt x="17" y="25"/>
                </a:cubicBezTo>
                <a:cubicBezTo>
                  <a:pt x="16" y="24"/>
                  <a:pt x="16" y="23"/>
                  <a:pt x="17" y="22"/>
                </a:cubicBezTo>
                <a:cubicBezTo>
                  <a:pt x="28" y="11"/>
                  <a:pt x="42" y="15"/>
                  <a:pt x="51" y="23"/>
                </a:cubicBezTo>
                <a:cubicBezTo>
                  <a:pt x="61" y="33"/>
                  <a:pt x="65" y="50"/>
                  <a:pt x="53" y="63"/>
                </a:cubicBezTo>
                <a:cubicBezTo>
                  <a:pt x="46" y="70"/>
                  <a:pt x="36" y="74"/>
                  <a:pt x="25" y="74"/>
                </a:cubicBezTo>
                <a:cubicBezTo>
                  <a:pt x="21" y="74"/>
                  <a:pt x="17" y="73"/>
                  <a:pt x="13" y="72"/>
                </a:cubicBezTo>
                <a:cubicBezTo>
                  <a:pt x="15" y="75"/>
                  <a:pt x="16" y="80"/>
                  <a:pt x="17" y="84"/>
                </a:cubicBezTo>
                <a:cubicBezTo>
                  <a:pt x="32" y="88"/>
                  <a:pt x="48" y="85"/>
                  <a:pt x="60" y="75"/>
                </a:cubicBezTo>
                <a:cubicBezTo>
                  <a:pt x="71" y="65"/>
                  <a:pt x="76" y="51"/>
                  <a:pt x="73" y="35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303" name="Freeform 1540"/>
          <p:cNvSpPr/>
          <p:nvPr/>
        </p:nvSpPr>
        <p:spPr bwMode="auto">
          <a:xfrm>
            <a:off x="7354086" y="2556485"/>
            <a:ext cx="153161" cy="116467"/>
          </a:xfrm>
          <a:custGeom>
            <a:avLst/>
            <a:gdLst>
              <a:gd name="T0" fmla="*/ 3 w 113"/>
              <a:gd name="T1" fmla="*/ 40 h 86"/>
              <a:gd name="T2" fmla="*/ 13 w 113"/>
              <a:gd name="T3" fmla="*/ 76 h 86"/>
              <a:gd name="T4" fmla="*/ 42 w 113"/>
              <a:gd name="T5" fmla="*/ 84 h 86"/>
              <a:gd name="T6" fmla="*/ 62 w 113"/>
              <a:gd name="T7" fmla="*/ 60 h 86"/>
              <a:gd name="T8" fmla="*/ 55 w 113"/>
              <a:gd name="T9" fmla="*/ 45 h 86"/>
              <a:gd name="T10" fmla="*/ 40 w 113"/>
              <a:gd name="T11" fmla="*/ 41 h 86"/>
              <a:gd name="T12" fmla="*/ 26 w 113"/>
              <a:gd name="T13" fmla="*/ 54 h 86"/>
              <a:gd name="T14" fmla="*/ 31 w 113"/>
              <a:gd name="T15" fmla="*/ 68 h 86"/>
              <a:gd name="T16" fmla="*/ 31 w 113"/>
              <a:gd name="T17" fmla="*/ 70 h 86"/>
              <a:gd name="T18" fmla="*/ 29 w 113"/>
              <a:gd name="T19" fmla="*/ 72 h 86"/>
              <a:gd name="T20" fmla="*/ 19 w 113"/>
              <a:gd name="T21" fmla="*/ 67 h 86"/>
              <a:gd name="T22" fmla="*/ 13 w 113"/>
              <a:gd name="T23" fmla="*/ 45 h 86"/>
              <a:gd name="T24" fmla="*/ 55 w 113"/>
              <a:gd name="T25" fmla="*/ 15 h 86"/>
              <a:gd name="T26" fmla="*/ 88 w 113"/>
              <a:gd name="T27" fmla="*/ 34 h 86"/>
              <a:gd name="T28" fmla="*/ 89 w 113"/>
              <a:gd name="T29" fmla="*/ 75 h 86"/>
              <a:gd name="T30" fmla="*/ 109 w 113"/>
              <a:gd name="T31" fmla="*/ 86 h 86"/>
              <a:gd name="T32" fmla="*/ 113 w 113"/>
              <a:gd name="T33" fmla="*/ 66 h 86"/>
              <a:gd name="T34" fmla="*/ 96 w 113"/>
              <a:gd name="T35" fmla="*/ 17 h 86"/>
              <a:gd name="T36" fmla="*/ 51 w 113"/>
              <a:gd name="T37" fmla="*/ 1 h 86"/>
              <a:gd name="T38" fmla="*/ 3 w 113"/>
              <a:gd name="T39" fmla="*/ 40 h 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113" h="86">
                <a:moveTo>
                  <a:pt x="3" y="40"/>
                </a:moveTo>
                <a:cubicBezTo>
                  <a:pt x="0" y="54"/>
                  <a:pt x="4" y="67"/>
                  <a:pt x="13" y="76"/>
                </a:cubicBezTo>
                <a:cubicBezTo>
                  <a:pt x="21" y="83"/>
                  <a:pt x="31" y="86"/>
                  <a:pt x="42" y="84"/>
                </a:cubicBezTo>
                <a:cubicBezTo>
                  <a:pt x="52" y="82"/>
                  <a:pt x="62" y="72"/>
                  <a:pt x="62" y="60"/>
                </a:cubicBezTo>
                <a:cubicBezTo>
                  <a:pt x="62" y="54"/>
                  <a:pt x="59" y="48"/>
                  <a:pt x="55" y="45"/>
                </a:cubicBezTo>
                <a:cubicBezTo>
                  <a:pt x="51" y="42"/>
                  <a:pt x="45" y="40"/>
                  <a:pt x="40" y="41"/>
                </a:cubicBezTo>
                <a:cubicBezTo>
                  <a:pt x="33" y="43"/>
                  <a:pt x="28" y="47"/>
                  <a:pt x="26" y="54"/>
                </a:cubicBezTo>
                <a:cubicBezTo>
                  <a:pt x="25" y="59"/>
                  <a:pt x="27" y="65"/>
                  <a:pt x="31" y="68"/>
                </a:cubicBezTo>
                <a:cubicBezTo>
                  <a:pt x="31" y="68"/>
                  <a:pt x="32" y="69"/>
                  <a:pt x="31" y="70"/>
                </a:cubicBezTo>
                <a:cubicBezTo>
                  <a:pt x="31" y="71"/>
                  <a:pt x="30" y="72"/>
                  <a:pt x="29" y="72"/>
                </a:cubicBezTo>
                <a:cubicBezTo>
                  <a:pt x="25" y="72"/>
                  <a:pt x="22" y="70"/>
                  <a:pt x="19" y="67"/>
                </a:cubicBezTo>
                <a:cubicBezTo>
                  <a:pt x="14" y="63"/>
                  <a:pt x="12" y="55"/>
                  <a:pt x="13" y="45"/>
                </a:cubicBezTo>
                <a:cubicBezTo>
                  <a:pt x="15" y="30"/>
                  <a:pt x="32" y="14"/>
                  <a:pt x="55" y="15"/>
                </a:cubicBezTo>
                <a:cubicBezTo>
                  <a:pt x="70" y="15"/>
                  <a:pt x="81" y="22"/>
                  <a:pt x="88" y="34"/>
                </a:cubicBezTo>
                <a:cubicBezTo>
                  <a:pt x="95" y="46"/>
                  <a:pt x="95" y="61"/>
                  <a:pt x="89" y="75"/>
                </a:cubicBezTo>
                <a:cubicBezTo>
                  <a:pt x="97" y="76"/>
                  <a:pt x="104" y="80"/>
                  <a:pt x="109" y="86"/>
                </a:cubicBezTo>
                <a:cubicBezTo>
                  <a:pt x="110" y="79"/>
                  <a:pt x="111" y="73"/>
                  <a:pt x="113" y="66"/>
                </a:cubicBezTo>
                <a:cubicBezTo>
                  <a:pt x="113" y="46"/>
                  <a:pt x="107" y="29"/>
                  <a:pt x="96" y="17"/>
                </a:cubicBezTo>
                <a:cubicBezTo>
                  <a:pt x="84" y="6"/>
                  <a:pt x="69" y="0"/>
                  <a:pt x="51" y="1"/>
                </a:cubicBezTo>
                <a:cubicBezTo>
                  <a:pt x="30" y="1"/>
                  <a:pt x="7" y="15"/>
                  <a:pt x="3" y="40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304" name="Freeform 1541"/>
          <p:cNvSpPr/>
          <p:nvPr/>
        </p:nvSpPr>
        <p:spPr bwMode="auto">
          <a:xfrm>
            <a:off x="7354086" y="2960928"/>
            <a:ext cx="153161" cy="116467"/>
          </a:xfrm>
          <a:custGeom>
            <a:avLst/>
            <a:gdLst>
              <a:gd name="T0" fmla="*/ 96 w 113"/>
              <a:gd name="T1" fmla="*/ 69 h 86"/>
              <a:gd name="T2" fmla="*/ 113 w 113"/>
              <a:gd name="T3" fmla="*/ 20 h 86"/>
              <a:gd name="T4" fmla="*/ 109 w 113"/>
              <a:gd name="T5" fmla="*/ 0 h 86"/>
              <a:gd name="T6" fmla="*/ 89 w 113"/>
              <a:gd name="T7" fmla="*/ 11 h 86"/>
              <a:gd name="T8" fmla="*/ 88 w 113"/>
              <a:gd name="T9" fmla="*/ 52 h 86"/>
              <a:gd name="T10" fmla="*/ 55 w 113"/>
              <a:gd name="T11" fmla="*/ 71 h 86"/>
              <a:gd name="T12" fmla="*/ 13 w 113"/>
              <a:gd name="T13" fmla="*/ 40 h 86"/>
              <a:gd name="T14" fmla="*/ 19 w 113"/>
              <a:gd name="T15" fmla="*/ 19 h 86"/>
              <a:gd name="T16" fmla="*/ 29 w 113"/>
              <a:gd name="T17" fmla="*/ 14 h 86"/>
              <a:gd name="T18" fmla="*/ 31 w 113"/>
              <a:gd name="T19" fmla="*/ 16 h 86"/>
              <a:gd name="T20" fmla="*/ 31 w 113"/>
              <a:gd name="T21" fmla="*/ 18 h 86"/>
              <a:gd name="T22" fmla="*/ 26 w 113"/>
              <a:gd name="T23" fmla="*/ 32 h 86"/>
              <a:gd name="T24" fmla="*/ 40 w 113"/>
              <a:gd name="T25" fmla="*/ 45 h 86"/>
              <a:gd name="T26" fmla="*/ 55 w 113"/>
              <a:gd name="T27" fmla="*/ 41 h 86"/>
              <a:gd name="T28" fmla="*/ 62 w 113"/>
              <a:gd name="T29" fmla="*/ 26 h 86"/>
              <a:gd name="T30" fmla="*/ 42 w 113"/>
              <a:gd name="T31" fmla="*/ 2 h 86"/>
              <a:gd name="T32" fmla="*/ 13 w 113"/>
              <a:gd name="T33" fmla="*/ 10 h 86"/>
              <a:gd name="T34" fmla="*/ 13 w 113"/>
              <a:gd name="T35" fmla="*/ 11 h 86"/>
              <a:gd name="T36" fmla="*/ 3 w 113"/>
              <a:gd name="T37" fmla="*/ 46 h 86"/>
              <a:gd name="T38" fmla="*/ 51 w 113"/>
              <a:gd name="T39" fmla="*/ 85 h 86"/>
              <a:gd name="T40" fmla="*/ 96 w 113"/>
              <a:gd name="T41" fmla="*/ 69 h 86"/>
              <a:gd name="T42" fmla="*/ 96 w 113"/>
              <a:gd name="T43" fmla="*/ 69 h 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113" h="86">
                <a:moveTo>
                  <a:pt x="96" y="69"/>
                </a:moveTo>
                <a:cubicBezTo>
                  <a:pt x="107" y="57"/>
                  <a:pt x="113" y="40"/>
                  <a:pt x="113" y="20"/>
                </a:cubicBezTo>
                <a:cubicBezTo>
                  <a:pt x="111" y="13"/>
                  <a:pt x="110" y="6"/>
                  <a:pt x="109" y="0"/>
                </a:cubicBezTo>
                <a:cubicBezTo>
                  <a:pt x="104" y="6"/>
                  <a:pt x="97" y="9"/>
                  <a:pt x="89" y="11"/>
                </a:cubicBezTo>
                <a:cubicBezTo>
                  <a:pt x="95" y="25"/>
                  <a:pt x="95" y="40"/>
                  <a:pt x="88" y="52"/>
                </a:cubicBezTo>
                <a:cubicBezTo>
                  <a:pt x="81" y="64"/>
                  <a:pt x="70" y="70"/>
                  <a:pt x="55" y="71"/>
                </a:cubicBezTo>
                <a:cubicBezTo>
                  <a:pt x="32" y="72"/>
                  <a:pt x="15" y="56"/>
                  <a:pt x="13" y="40"/>
                </a:cubicBezTo>
                <a:cubicBezTo>
                  <a:pt x="12" y="31"/>
                  <a:pt x="14" y="23"/>
                  <a:pt x="19" y="19"/>
                </a:cubicBezTo>
                <a:cubicBezTo>
                  <a:pt x="22" y="16"/>
                  <a:pt x="25" y="14"/>
                  <a:pt x="29" y="14"/>
                </a:cubicBezTo>
                <a:cubicBezTo>
                  <a:pt x="30" y="14"/>
                  <a:pt x="31" y="15"/>
                  <a:pt x="31" y="16"/>
                </a:cubicBezTo>
                <a:cubicBezTo>
                  <a:pt x="32" y="16"/>
                  <a:pt x="31" y="17"/>
                  <a:pt x="31" y="18"/>
                </a:cubicBezTo>
                <a:cubicBezTo>
                  <a:pt x="27" y="21"/>
                  <a:pt x="25" y="27"/>
                  <a:pt x="26" y="32"/>
                </a:cubicBezTo>
                <a:cubicBezTo>
                  <a:pt x="28" y="39"/>
                  <a:pt x="33" y="43"/>
                  <a:pt x="40" y="45"/>
                </a:cubicBezTo>
                <a:cubicBezTo>
                  <a:pt x="45" y="46"/>
                  <a:pt x="51" y="44"/>
                  <a:pt x="55" y="41"/>
                </a:cubicBezTo>
                <a:cubicBezTo>
                  <a:pt x="59" y="38"/>
                  <a:pt x="62" y="32"/>
                  <a:pt x="62" y="26"/>
                </a:cubicBezTo>
                <a:cubicBezTo>
                  <a:pt x="62" y="13"/>
                  <a:pt x="52" y="4"/>
                  <a:pt x="42" y="2"/>
                </a:cubicBezTo>
                <a:cubicBezTo>
                  <a:pt x="31" y="0"/>
                  <a:pt x="21" y="3"/>
                  <a:pt x="13" y="10"/>
                </a:cubicBezTo>
                <a:cubicBezTo>
                  <a:pt x="13" y="10"/>
                  <a:pt x="13" y="10"/>
                  <a:pt x="13" y="11"/>
                </a:cubicBezTo>
                <a:cubicBezTo>
                  <a:pt x="4" y="19"/>
                  <a:pt x="0" y="32"/>
                  <a:pt x="3" y="46"/>
                </a:cubicBezTo>
                <a:cubicBezTo>
                  <a:pt x="7" y="71"/>
                  <a:pt x="30" y="84"/>
                  <a:pt x="51" y="85"/>
                </a:cubicBezTo>
                <a:cubicBezTo>
                  <a:pt x="69" y="86"/>
                  <a:pt x="84" y="80"/>
                  <a:pt x="96" y="69"/>
                </a:cubicBezTo>
                <a:cubicBezTo>
                  <a:pt x="96" y="69"/>
                  <a:pt x="96" y="69"/>
                  <a:pt x="96" y="69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305" name="Freeform 1545"/>
          <p:cNvSpPr/>
          <p:nvPr/>
        </p:nvSpPr>
        <p:spPr bwMode="auto">
          <a:xfrm>
            <a:off x="7401151" y="3265654"/>
            <a:ext cx="63816" cy="61424"/>
          </a:xfrm>
          <a:custGeom>
            <a:avLst/>
            <a:gdLst>
              <a:gd name="T0" fmla="*/ 0 w 47"/>
              <a:gd name="T1" fmla="*/ 16 h 45"/>
              <a:gd name="T2" fmla="*/ 9 w 47"/>
              <a:gd name="T3" fmla="*/ 37 h 45"/>
              <a:gd name="T4" fmla="*/ 10 w 47"/>
              <a:gd name="T5" fmla="*/ 41 h 45"/>
              <a:gd name="T6" fmla="*/ 30 w 47"/>
              <a:gd name="T7" fmla="*/ 38 h 45"/>
              <a:gd name="T8" fmla="*/ 47 w 47"/>
              <a:gd name="T9" fmla="*/ 32 h 45"/>
              <a:gd name="T10" fmla="*/ 39 w 47"/>
              <a:gd name="T11" fmla="*/ 17 h 45"/>
              <a:gd name="T12" fmla="*/ 26 w 47"/>
              <a:gd name="T13" fmla="*/ 0 h 45"/>
              <a:gd name="T14" fmla="*/ 23 w 47"/>
              <a:gd name="T15" fmla="*/ 3 h 45"/>
              <a:gd name="T16" fmla="*/ 2 w 47"/>
              <a:gd name="T17" fmla="*/ 11 h 45"/>
              <a:gd name="T18" fmla="*/ 3 w 47"/>
              <a:gd name="T19" fmla="*/ 12 h 45"/>
              <a:gd name="T20" fmla="*/ 4 w 47"/>
              <a:gd name="T21" fmla="*/ 13 h 45"/>
              <a:gd name="T22" fmla="*/ 4 w 47"/>
              <a:gd name="T23" fmla="*/ 15 h 45"/>
              <a:gd name="T24" fmla="*/ 2 w 47"/>
              <a:gd name="T25" fmla="*/ 16 h 45"/>
              <a:gd name="T26" fmla="*/ 0 w 47"/>
              <a:gd name="T27" fmla="*/ 16 h 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47" h="45">
                <a:moveTo>
                  <a:pt x="0" y="16"/>
                </a:moveTo>
                <a:cubicBezTo>
                  <a:pt x="7" y="22"/>
                  <a:pt x="8" y="30"/>
                  <a:pt x="9" y="37"/>
                </a:cubicBezTo>
                <a:cubicBezTo>
                  <a:pt x="9" y="38"/>
                  <a:pt x="9" y="40"/>
                  <a:pt x="10" y="41"/>
                </a:cubicBezTo>
                <a:cubicBezTo>
                  <a:pt x="19" y="45"/>
                  <a:pt x="24" y="42"/>
                  <a:pt x="30" y="38"/>
                </a:cubicBezTo>
                <a:cubicBezTo>
                  <a:pt x="35" y="36"/>
                  <a:pt x="40" y="33"/>
                  <a:pt x="47" y="32"/>
                </a:cubicBezTo>
                <a:cubicBezTo>
                  <a:pt x="42" y="28"/>
                  <a:pt x="40" y="22"/>
                  <a:pt x="39" y="17"/>
                </a:cubicBezTo>
                <a:cubicBezTo>
                  <a:pt x="38" y="9"/>
                  <a:pt x="36" y="4"/>
                  <a:pt x="26" y="0"/>
                </a:cubicBezTo>
                <a:cubicBezTo>
                  <a:pt x="25" y="1"/>
                  <a:pt x="24" y="2"/>
                  <a:pt x="23" y="3"/>
                </a:cubicBezTo>
                <a:cubicBezTo>
                  <a:pt x="17" y="7"/>
                  <a:pt x="11" y="11"/>
                  <a:pt x="2" y="11"/>
                </a:cubicBezTo>
                <a:cubicBezTo>
                  <a:pt x="2" y="12"/>
                  <a:pt x="3" y="12"/>
                  <a:pt x="3" y="12"/>
                </a:cubicBezTo>
                <a:cubicBezTo>
                  <a:pt x="3" y="12"/>
                  <a:pt x="4" y="12"/>
                  <a:pt x="4" y="13"/>
                </a:cubicBezTo>
                <a:cubicBezTo>
                  <a:pt x="5" y="13"/>
                  <a:pt x="5" y="14"/>
                  <a:pt x="4" y="15"/>
                </a:cubicBezTo>
                <a:cubicBezTo>
                  <a:pt x="4" y="16"/>
                  <a:pt x="3" y="17"/>
                  <a:pt x="2" y="16"/>
                </a:cubicBezTo>
                <a:cubicBezTo>
                  <a:pt x="1" y="16"/>
                  <a:pt x="1" y="16"/>
                  <a:pt x="0" y="16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306" name="Freeform 1546"/>
          <p:cNvSpPr/>
          <p:nvPr/>
        </p:nvSpPr>
        <p:spPr bwMode="auto">
          <a:xfrm>
            <a:off x="7319784" y="3232150"/>
            <a:ext cx="69401" cy="64615"/>
          </a:xfrm>
          <a:custGeom>
            <a:avLst/>
            <a:gdLst>
              <a:gd name="T0" fmla="*/ 10 w 51"/>
              <a:gd name="T1" fmla="*/ 17 h 48"/>
              <a:gd name="T2" fmla="*/ 0 w 51"/>
              <a:gd name="T3" fmla="*/ 32 h 48"/>
              <a:gd name="T4" fmla="*/ 13 w 51"/>
              <a:gd name="T5" fmla="*/ 43 h 48"/>
              <a:gd name="T6" fmla="*/ 35 w 51"/>
              <a:gd name="T7" fmla="*/ 40 h 48"/>
              <a:gd name="T8" fmla="*/ 51 w 51"/>
              <a:gd name="T9" fmla="*/ 34 h 48"/>
              <a:gd name="T10" fmla="*/ 44 w 51"/>
              <a:gd name="T11" fmla="*/ 19 h 48"/>
              <a:gd name="T12" fmla="*/ 30 w 51"/>
              <a:gd name="T13" fmla="*/ 2 h 48"/>
              <a:gd name="T14" fmla="*/ 13 w 51"/>
              <a:gd name="T15" fmla="*/ 0 h 48"/>
              <a:gd name="T16" fmla="*/ 10 w 51"/>
              <a:gd name="T17" fmla="*/ 17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1" h="48">
                <a:moveTo>
                  <a:pt x="10" y="17"/>
                </a:moveTo>
                <a:cubicBezTo>
                  <a:pt x="8" y="22"/>
                  <a:pt x="4" y="28"/>
                  <a:pt x="0" y="32"/>
                </a:cubicBezTo>
                <a:cubicBezTo>
                  <a:pt x="5" y="35"/>
                  <a:pt x="9" y="38"/>
                  <a:pt x="13" y="43"/>
                </a:cubicBezTo>
                <a:cubicBezTo>
                  <a:pt x="23" y="48"/>
                  <a:pt x="28" y="44"/>
                  <a:pt x="35" y="40"/>
                </a:cubicBezTo>
                <a:cubicBezTo>
                  <a:pt x="39" y="38"/>
                  <a:pt x="44" y="34"/>
                  <a:pt x="51" y="34"/>
                </a:cubicBezTo>
                <a:cubicBezTo>
                  <a:pt x="46" y="29"/>
                  <a:pt x="45" y="24"/>
                  <a:pt x="44" y="19"/>
                </a:cubicBezTo>
                <a:cubicBezTo>
                  <a:pt x="42" y="11"/>
                  <a:pt x="41" y="5"/>
                  <a:pt x="30" y="2"/>
                </a:cubicBezTo>
                <a:cubicBezTo>
                  <a:pt x="24" y="2"/>
                  <a:pt x="19" y="2"/>
                  <a:pt x="13" y="0"/>
                </a:cubicBezTo>
                <a:cubicBezTo>
                  <a:pt x="13" y="6"/>
                  <a:pt x="12" y="12"/>
                  <a:pt x="10" y="17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307" name="Freeform 1553"/>
          <p:cNvSpPr/>
          <p:nvPr/>
        </p:nvSpPr>
        <p:spPr bwMode="auto">
          <a:xfrm>
            <a:off x="7015059" y="3139616"/>
            <a:ext cx="52649" cy="57436"/>
          </a:xfrm>
          <a:custGeom>
            <a:avLst/>
            <a:gdLst>
              <a:gd name="T0" fmla="*/ 33 w 39"/>
              <a:gd name="T1" fmla="*/ 42 h 42"/>
              <a:gd name="T2" fmla="*/ 37 w 39"/>
              <a:gd name="T3" fmla="*/ 41 h 42"/>
              <a:gd name="T4" fmla="*/ 37 w 39"/>
              <a:gd name="T5" fmla="*/ 41 h 42"/>
              <a:gd name="T6" fmla="*/ 39 w 39"/>
              <a:gd name="T7" fmla="*/ 36 h 42"/>
              <a:gd name="T8" fmla="*/ 0 w 39"/>
              <a:gd name="T9" fmla="*/ 0 h 42"/>
              <a:gd name="T10" fmla="*/ 33 w 39"/>
              <a:gd name="T11" fmla="*/ 42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39" h="42">
                <a:moveTo>
                  <a:pt x="33" y="42"/>
                </a:moveTo>
                <a:cubicBezTo>
                  <a:pt x="34" y="42"/>
                  <a:pt x="36" y="42"/>
                  <a:pt x="37" y="41"/>
                </a:cubicBezTo>
                <a:cubicBezTo>
                  <a:pt x="37" y="41"/>
                  <a:pt x="37" y="41"/>
                  <a:pt x="37" y="41"/>
                </a:cubicBezTo>
                <a:cubicBezTo>
                  <a:pt x="39" y="39"/>
                  <a:pt x="39" y="38"/>
                  <a:pt x="39" y="36"/>
                </a:cubicBezTo>
                <a:cubicBezTo>
                  <a:pt x="38" y="26"/>
                  <a:pt x="15" y="9"/>
                  <a:pt x="0" y="0"/>
                </a:cubicBezTo>
                <a:cubicBezTo>
                  <a:pt x="8" y="15"/>
                  <a:pt x="23" y="40"/>
                  <a:pt x="33" y="42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308" name="Freeform 1554"/>
          <p:cNvSpPr/>
          <p:nvPr/>
        </p:nvSpPr>
        <p:spPr bwMode="auto">
          <a:xfrm>
            <a:off x="6994319" y="3115684"/>
            <a:ext cx="104500" cy="51053"/>
          </a:xfrm>
          <a:custGeom>
            <a:avLst/>
            <a:gdLst>
              <a:gd name="T0" fmla="*/ 72 w 77"/>
              <a:gd name="T1" fmla="*/ 35 h 38"/>
              <a:gd name="T2" fmla="*/ 75 w 77"/>
              <a:gd name="T3" fmla="*/ 33 h 38"/>
              <a:gd name="T4" fmla="*/ 76 w 77"/>
              <a:gd name="T5" fmla="*/ 31 h 38"/>
              <a:gd name="T6" fmla="*/ 76 w 77"/>
              <a:gd name="T7" fmla="*/ 27 h 38"/>
              <a:gd name="T8" fmla="*/ 0 w 77"/>
              <a:gd name="T9" fmla="*/ 0 h 38"/>
              <a:gd name="T10" fmla="*/ 72 w 77"/>
              <a:gd name="T11" fmla="*/ 35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77" h="38">
                <a:moveTo>
                  <a:pt x="72" y="35"/>
                </a:moveTo>
                <a:cubicBezTo>
                  <a:pt x="73" y="34"/>
                  <a:pt x="74" y="34"/>
                  <a:pt x="75" y="33"/>
                </a:cubicBezTo>
                <a:cubicBezTo>
                  <a:pt x="75" y="33"/>
                  <a:pt x="76" y="32"/>
                  <a:pt x="76" y="31"/>
                </a:cubicBezTo>
                <a:cubicBezTo>
                  <a:pt x="77" y="30"/>
                  <a:pt x="77" y="28"/>
                  <a:pt x="76" y="27"/>
                </a:cubicBezTo>
                <a:cubicBezTo>
                  <a:pt x="69" y="14"/>
                  <a:pt x="23" y="4"/>
                  <a:pt x="0" y="0"/>
                </a:cubicBezTo>
                <a:cubicBezTo>
                  <a:pt x="19" y="13"/>
                  <a:pt x="59" y="38"/>
                  <a:pt x="72" y="35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309" name="Freeform 1555"/>
          <p:cNvSpPr/>
          <p:nvPr/>
        </p:nvSpPr>
        <p:spPr bwMode="auto">
          <a:xfrm>
            <a:off x="7027025" y="3094943"/>
            <a:ext cx="74985" cy="28718"/>
          </a:xfrm>
          <a:custGeom>
            <a:avLst/>
            <a:gdLst>
              <a:gd name="T0" fmla="*/ 55 w 55"/>
              <a:gd name="T1" fmla="*/ 10 h 21"/>
              <a:gd name="T2" fmla="*/ 52 w 55"/>
              <a:gd name="T3" fmla="*/ 6 h 21"/>
              <a:gd name="T4" fmla="*/ 0 w 55"/>
              <a:gd name="T5" fmla="*/ 13 h 21"/>
              <a:gd name="T6" fmla="*/ 53 w 55"/>
              <a:gd name="T7" fmla="*/ 14 h 21"/>
              <a:gd name="T8" fmla="*/ 55 w 55"/>
              <a:gd name="T9" fmla="*/ 10 h 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5" h="21">
                <a:moveTo>
                  <a:pt x="55" y="10"/>
                </a:moveTo>
                <a:cubicBezTo>
                  <a:pt x="55" y="8"/>
                  <a:pt x="54" y="7"/>
                  <a:pt x="52" y="6"/>
                </a:cubicBezTo>
                <a:cubicBezTo>
                  <a:pt x="44" y="0"/>
                  <a:pt x="16" y="7"/>
                  <a:pt x="0" y="13"/>
                </a:cubicBezTo>
                <a:cubicBezTo>
                  <a:pt x="17" y="16"/>
                  <a:pt x="46" y="21"/>
                  <a:pt x="53" y="14"/>
                </a:cubicBezTo>
                <a:cubicBezTo>
                  <a:pt x="54" y="13"/>
                  <a:pt x="55" y="12"/>
                  <a:pt x="55" y="10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310" name="Freeform 1556"/>
          <p:cNvSpPr/>
          <p:nvPr/>
        </p:nvSpPr>
        <p:spPr bwMode="auto">
          <a:xfrm>
            <a:off x="7428274" y="2795003"/>
            <a:ext cx="73389" cy="43874"/>
          </a:xfrm>
          <a:custGeom>
            <a:avLst/>
            <a:gdLst>
              <a:gd name="T0" fmla="*/ 50 w 54"/>
              <a:gd name="T1" fmla="*/ 25 h 32"/>
              <a:gd name="T2" fmla="*/ 54 w 54"/>
              <a:gd name="T3" fmla="*/ 16 h 32"/>
              <a:gd name="T4" fmla="*/ 50 w 54"/>
              <a:gd name="T5" fmla="*/ 7 h 32"/>
              <a:gd name="T6" fmla="*/ 0 w 54"/>
              <a:gd name="T7" fmla="*/ 16 h 32"/>
              <a:gd name="T8" fmla="*/ 50 w 54"/>
              <a:gd name="T9" fmla="*/ 25 h 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4" h="32">
                <a:moveTo>
                  <a:pt x="50" y="25"/>
                </a:moveTo>
                <a:cubicBezTo>
                  <a:pt x="52" y="23"/>
                  <a:pt x="54" y="20"/>
                  <a:pt x="54" y="16"/>
                </a:cubicBezTo>
                <a:cubicBezTo>
                  <a:pt x="54" y="12"/>
                  <a:pt x="52" y="9"/>
                  <a:pt x="50" y="7"/>
                </a:cubicBezTo>
                <a:cubicBezTo>
                  <a:pt x="39" y="0"/>
                  <a:pt x="12" y="10"/>
                  <a:pt x="0" y="16"/>
                </a:cubicBezTo>
                <a:cubicBezTo>
                  <a:pt x="12" y="22"/>
                  <a:pt x="39" y="32"/>
                  <a:pt x="50" y="25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311" name="Freeform 1575"/>
          <p:cNvSpPr/>
          <p:nvPr/>
        </p:nvSpPr>
        <p:spPr bwMode="auto">
          <a:xfrm>
            <a:off x="7077280" y="2305205"/>
            <a:ext cx="257661" cy="286380"/>
          </a:xfrm>
          <a:custGeom>
            <a:avLst/>
            <a:gdLst>
              <a:gd name="T0" fmla="*/ 109 w 190"/>
              <a:gd name="T1" fmla="*/ 20 h 211"/>
              <a:gd name="T2" fmla="*/ 107 w 190"/>
              <a:gd name="T3" fmla="*/ 20 h 211"/>
              <a:gd name="T4" fmla="*/ 105 w 190"/>
              <a:gd name="T5" fmla="*/ 19 h 211"/>
              <a:gd name="T6" fmla="*/ 88 w 190"/>
              <a:gd name="T7" fmla="*/ 4 h 211"/>
              <a:gd name="T8" fmla="*/ 64 w 190"/>
              <a:gd name="T9" fmla="*/ 10 h 211"/>
              <a:gd name="T10" fmla="*/ 61 w 190"/>
              <a:gd name="T11" fmla="*/ 10 h 211"/>
              <a:gd name="T12" fmla="*/ 32 w 190"/>
              <a:gd name="T13" fmla="*/ 2 h 211"/>
              <a:gd name="T14" fmla="*/ 0 w 190"/>
              <a:gd name="T15" fmla="*/ 25 h 211"/>
              <a:gd name="T16" fmla="*/ 7 w 190"/>
              <a:gd name="T17" fmla="*/ 32 h 211"/>
              <a:gd name="T18" fmla="*/ 37 w 190"/>
              <a:gd name="T19" fmla="*/ 16 h 211"/>
              <a:gd name="T20" fmla="*/ 62 w 190"/>
              <a:gd name="T21" fmla="*/ 26 h 211"/>
              <a:gd name="T22" fmla="*/ 83 w 190"/>
              <a:gd name="T23" fmla="*/ 19 h 211"/>
              <a:gd name="T24" fmla="*/ 100 w 190"/>
              <a:gd name="T25" fmla="*/ 33 h 211"/>
              <a:gd name="T26" fmla="*/ 119 w 190"/>
              <a:gd name="T27" fmla="*/ 29 h 211"/>
              <a:gd name="T28" fmla="*/ 135 w 190"/>
              <a:gd name="T29" fmla="*/ 45 h 211"/>
              <a:gd name="T30" fmla="*/ 158 w 190"/>
              <a:gd name="T31" fmla="*/ 45 h 211"/>
              <a:gd name="T32" fmla="*/ 174 w 190"/>
              <a:gd name="T33" fmla="*/ 60 h 211"/>
              <a:gd name="T34" fmla="*/ 173 w 190"/>
              <a:gd name="T35" fmla="*/ 81 h 211"/>
              <a:gd name="T36" fmla="*/ 157 w 190"/>
              <a:gd name="T37" fmla="*/ 97 h 211"/>
              <a:gd name="T38" fmla="*/ 157 w 190"/>
              <a:gd name="T39" fmla="*/ 120 h 211"/>
              <a:gd name="T40" fmla="*/ 140 w 190"/>
              <a:gd name="T41" fmla="*/ 131 h 211"/>
              <a:gd name="T42" fmla="*/ 138 w 190"/>
              <a:gd name="T43" fmla="*/ 153 h 211"/>
              <a:gd name="T44" fmla="*/ 118 w 190"/>
              <a:gd name="T45" fmla="*/ 163 h 211"/>
              <a:gd name="T46" fmla="*/ 109 w 190"/>
              <a:gd name="T47" fmla="*/ 187 h 211"/>
              <a:gd name="T48" fmla="*/ 76 w 190"/>
              <a:gd name="T49" fmla="*/ 197 h 211"/>
              <a:gd name="T50" fmla="*/ 75 w 190"/>
              <a:gd name="T51" fmla="*/ 207 h 211"/>
              <a:gd name="T52" fmla="*/ 115 w 190"/>
              <a:gd name="T53" fmla="*/ 201 h 211"/>
              <a:gd name="T54" fmla="*/ 129 w 190"/>
              <a:gd name="T55" fmla="*/ 175 h 211"/>
              <a:gd name="T56" fmla="*/ 129 w 190"/>
              <a:gd name="T57" fmla="*/ 174 h 211"/>
              <a:gd name="T58" fmla="*/ 131 w 190"/>
              <a:gd name="T59" fmla="*/ 172 h 211"/>
              <a:gd name="T60" fmla="*/ 152 w 190"/>
              <a:gd name="T61" fmla="*/ 160 h 211"/>
              <a:gd name="T62" fmla="*/ 154 w 190"/>
              <a:gd name="T63" fmla="*/ 137 h 211"/>
              <a:gd name="T64" fmla="*/ 155 w 190"/>
              <a:gd name="T65" fmla="*/ 135 h 211"/>
              <a:gd name="T66" fmla="*/ 156 w 190"/>
              <a:gd name="T67" fmla="*/ 134 h 211"/>
              <a:gd name="T68" fmla="*/ 173 w 190"/>
              <a:gd name="T69" fmla="*/ 122 h 211"/>
              <a:gd name="T70" fmla="*/ 172 w 190"/>
              <a:gd name="T71" fmla="*/ 98 h 211"/>
              <a:gd name="T72" fmla="*/ 172 w 190"/>
              <a:gd name="T73" fmla="*/ 96 h 211"/>
              <a:gd name="T74" fmla="*/ 173 w 190"/>
              <a:gd name="T75" fmla="*/ 95 h 211"/>
              <a:gd name="T76" fmla="*/ 185 w 190"/>
              <a:gd name="T77" fmla="*/ 55 h 211"/>
              <a:gd name="T78" fmla="*/ 149 w 190"/>
              <a:gd name="T79" fmla="*/ 35 h 211"/>
              <a:gd name="T80" fmla="*/ 147 w 190"/>
              <a:gd name="T81" fmla="*/ 35 h 211"/>
              <a:gd name="T82" fmla="*/ 146 w 190"/>
              <a:gd name="T83" fmla="*/ 34 h 211"/>
              <a:gd name="T84" fmla="*/ 129 w 190"/>
              <a:gd name="T85" fmla="*/ 16 h 211"/>
              <a:gd name="T86" fmla="*/ 109 w 190"/>
              <a:gd name="T87" fmla="*/ 20 h 2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90" h="211">
                <a:moveTo>
                  <a:pt x="109" y="20"/>
                </a:moveTo>
                <a:cubicBezTo>
                  <a:pt x="108" y="20"/>
                  <a:pt x="108" y="20"/>
                  <a:pt x="107" y="20"/>
                </a:cubicBezTo>
                <a:cubicBezTo>
                  <a:pt x="106" y="20"/>
                  <a:pt x="106" y="19"/>
                  <a:pt x="105" y="19"/>
                </a:cubicBezTo>
                <a:cubicBezTo>
                  <a:pt x="102" y="11"/>
                  <a:pt x="96" y="6"/>
                  <a:pt x="88" y="4"/>
                </a:cubicBezTo>
                <a:cubicBezTo>
                  <a:pt x="79" y="2"/>
                  <a:pt x="70" y="4"/>
                  <a:pt x="64" y="10"/>
                </a:cubicBezTo>
                <a:cubicBezTo>
                  <a:pt x="63" y="11"/>
                  <a:pt x="62" y="11"/>
                  <a:pt x="61" y="10"/>
                </a:cubicBezTo>
                <a:cubicBezTo>
                  <a:pt x="51" y="1"/>
                  <a:pt x="40" y="0"/>
                  <a:pt x="32" y="2"/>
                </a:cubicBezTo>
                <a:cubicBezTo>
                  <a:pt x="17" y="5"/>
                  <a:pt x="4" y="16"/>
                  <a:pt x="0" y="25"/>
                </a:cubicBezTo>
                <a:cubicBezTo>
                  <a:pt x="3" y="27"/>
                  <a:pt x="5" y="29"/>
                  <a:pt x="7" y="32"/>
                </a:cubicBezTo>
                <a:cubicBezTo>
                  <a:pt x="14" y="22"/>
                  <a:pt x="26" y="16"/>
                  <a:pt x="37" y="16"/>
                </a:cubicBezTo>
                <a:cubicBezTo>
                  <a:pt x="47" y="15"/>
                  <a:pt x="56" y="19"/>
                  <a:pt x="62" y="26"/>
                </a:cubicBezTo>
                <a:cubicBezTo>
                  <a:pt x="68" y="20"/>
                  <a:pt x="75" y="18"/>
                  <a:pt x="83" y="19"/>
                </a:cubicBezTo>
                <a:cubicBezTo>
                  <a:pt x="90" y="21"/>
                  <a:pt x="96" y="26"/>
                  <a:pt x="100" y="33"/>
                </a:cubicBezTo>
                <a:cubicBezTo>
                  <a:pt x="105" y="28"/>
                  <a:pt x="112" y="27"/>
                  <a:pt x="119" y="29"/>
                </a:cubicBezTo>
                <a:cubicBezTo>
                  <a:pt x="127" y="31"/>
                  <a:pt x="133" y="37"/>
                  <a:pt x="135" y="45"/>
                </a:cubicBezTo>
                <a:cubicBezTo>
                  <a:pt x="144" y="42"/>
                  <a:pt x="151" y="42"/>
                  <a:pt x="158" y="45"/>
                </a:cubicBezTo>
                <a:cubicBezTo>
                  <a:pt x="165" y="47"/>
                  <a:pt x="171" y="53"/>
                  <a:pt x="174" y="60"/>
                </a:cubicBezTo>
                <a:cubicBezTo>
                  <a:pt x="177" y="67"/>
                  <a:pt x="177" y="74"/>
                  <a:pt x="173" y="81"/>
                </a:cubicBezTo>
                <a:cubicBezTo>
                  <a:pt x="170" y="88"/>
                  <a:pt x="165" y="93"/>
                  <a:pt x="157" y="97"/>
                </a:cubicBezTo>
                <a:cubicBezTo>
                  <a:pt x="161" y="104"/>
                  <a:pt x="161" y="113"/>
                  <a:pt x="157" y="120"/>
                </a:cubicBezTo>
                <a:cubicBezTo>
                  <a:pt x="154" y="127"/>
                  <a:pt x="148" y="131"/>
                  <a:pt x="140" y="131"/>
                </a:cubicBezTo>
                <a:cubicBezTo>
                  <a:pt x="143" y="139"/>
                  <a:pt x="142" y="147"/>
                  <a:pt x="138" y="153"/>
                </a:cubicBezTo>
                <a:cubicBezTo>
                  <a:pt x="134" y="159"/>
                  <a:pt x="127" y="163"/>
                  <a:pt x="118" y="163"/>
                </a:cubicBezTo>
                <a:cubicBezTo>
                  <a:pt x="119" y="172"/>
                  <a:pt x="116" y="181"/>
                  <a:pt x="109" y="187"/>
                </a:cubicBezTo>
                <a:cubicBezTo>
                  <a:pt x="100" y="196"/>
                  <a:pt x="88" y="199"/>
                  <a:pt x="76" y="197"/>
                </a:cubicBezTo>
                <a:cubicBezTo>
                  <a:pt x="76" y="201"/>
                  <a:pt x="76" y="204"/>
                  <a:pt x="75" y="207"/>
                </a:cubicBezTo>
                <a:cubicBezTo>
                  <a:pt x="85" y="211"/>
                  <a:pt x="102" y="209"/>
                  <a:pt x="115" y="201"/>
                </a:cubicBezTo>
                <a:cubicBezTo>
                  <a:pt x="121" y="196"/>
                  <a:pt x="129" y="188"/>
                  <a:pt x="129" y="175"/>
                </a:cubicBezTo>
                <a:cubicBezTo>
                  <a:pt x="129" y="175"/>
                  <a:pt x="129" y="175"/>
                  <a:pt x="129" y="174"/>
                </a:cubicBezTo>
                <a:cubicBezTo>
                  <a:pt x="129" y="173"/>
                  <a:pt x="130" y="172"/>
                  <a:pt x="131" y="172"/>
                </a:cubicBezTo>
                <a:cubicBezTo>
                  <a:pt x="140" y="172"/>
                  <a:pt x="148" y="168"/>
                  <a:pt x="152" y="160"/>
                </a:cubicBezTo>
                <a:cubicBezTo>
                  <a:pt x="157" y="153"/>
                  <a:pt x="158" y="144"/>
                  <a:pt x="154" y="137"/>
                </a:cubicBezTo>
                <a:cubicBezTo>
                  <a:pt x="154" y="136"/>
                  <a:pt x="154" y="136"/>
                  <a:pt x="155" y="135"/>
                </a:cubicBezTo>
                <a:cubicBezTo>
                  <a:pt x="155" y="134"/>
                  <a:pt x="156" y="134"/>
                  <a:pt x="156" y="134"/>
                </a:cubicBezTo>
                <a:cubicBezTo>
                  <a:pt x="163" y="134"/>
                  <a:pt x="169" y="129"/>
                  <a:pt x="173" y="122"/>
                </a:cubicBezTo>
                <a:cubicBezTo>
                  <a:pt x="177" y="114"/>
                  <a:pt x="177" y="104"/>
                  <a:pt x="172" y="98"/>
                </a:cubicBezTo>
                <a:cubicBezTo>
                  <a:pt x="172" y="97"/>
                  <a:pt x="172" y="97"/>
                  <a:pt x="172" y="96"/>
                </a:cubicBezTo>
                <a:cubicBezTo>
                  <a:pt x="172" y="96"/>
                  <a:pt x="173" y="95"/>
                  <a:pt x="173" y="95"/>
                </a:cubicBezTo>
                <a:cubicBezTo>
                  <a:pt x="190" y="86"/>
                  <a:pt x="190" y="69"/>
                  <a:pt x="185" y="55"/>
                </a:cubicBezTo>
                <a:cubicBezTo>
                  <a:pt x="179" y="42"/>
                  <a:pt x="167" y="30"/>
                  <a:pt x="149" y="35"/>
                </a:cubicBezTo>
                <a:cubicBezTo>
                  <a:pt x="148" y="36"/>
                  <a:pt x="147" y="36"/>
                  <a:pt x="147" y="35"/>
                </a:cubicBezTo>
                <a:cubicBezTo>
                  <a:pt x="146" y="35"/>
                  <a:pt x="146" y="34"/>
                  <a:pt x="146" y="34"/>
                </a:cubicBezTo>
                <a:cubicBezTo>
                  <a:pt x="144" y="26"/>
                  <a:pt x="138" y="19"/>
                  <a:pt x="129" y="16"/>
                </a:cubicBezTo>
                <a:cubicBezTo>
                  <a:pt x="121" y="14"/>
                  <a:pt x="114" y="15"/>
                  <a:pt x="109" y="20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312" name="Freeform 1576"/>
          <p:cNvSpPr/>
          <p:nvPr/>
        </p:nvSpPr>
        <p:spPr bwMode="auto">
          <a:xfrm>
            <a:off x="7120357" y="2521387"/>
            <a:ext cx="88546" cy="33504"/>
          </a:xfrm>
          <a:custGeom>
            <a:avLst/>
            <a:gdLst>
              <a:gd name="T0" fmla="*/ 60 w 65"/>
              <a:gd name="T1" fmla="*/ 13 h 25"/>
              <a:gd name="T2" fmla="*/ 65 w 65"/>
              <a:gd name="T3" fmla="*/ 0 h 25"/>
              <a:gd name="T4" fmla="*/ 5 w 65"/>
              <a:gd name="T5" fmla="*/ 4 h 25"/>
              <a:gd name="T6" fmla="*/ 5 w 65"/>
              <a:gd name="T7" fmla="*/ 4 h 25"/>
              <a:gd name="T8" fmla="*/ 0 w 65"/>
              <a:gd name="T9" fmla="*/ 14 h 25"/>
              <a:gd name="T10" fmla="*/ 60 w 65"/>
              <a:gd name="T11" fmla="*/ 13 h 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65" h="25">
                <a:moveTo>
                  <a:pt x="60" y="13"/>
                </a:moveTo>
                <a:cubicBezTo>
                  <a:pt x="64" y="10"/>
                  <a:pt x="65" y="6"/>
                  <a:pt x="65" y="0"/>
                </a:cubicBezTo>
                <a:cubicBezTo>
                  <a:pt x="43" y="7"/>
                  <a:pt x="13" y="5"/>
                  <a:pt x="5" y="4"/>
                </a:cubicBezTo>
                <a:cubicBezTo>
                  <a:pt x="5" y="4"/>
                  <a:pt x="5" y="4"/>
                  <a:pt x="5" y="4"/>
                </a:cubicBezTo>
                <a:cubicBezTo>
                  <a:pt x="4" y="8"/>
                  <a:pt x="3" y="11"/>
                  <a:pt x="0" y="14"/>
                </a:cubicBezTo>
                <a:cubicBezTo>
                  <a:pt x="12" y="17"/>
                  <a:pt x="46" y="25"/>
                  <a:pt x="60" y="13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313" name="Freeform 1577"/>
          <p:cNvSpPr/>
          <p:nvPr/>
        </p:nvSpPr>
        <p:spPr bwMode="auto">
          <a:xfrm>
            <a:off x="7337334" y="2219053"/>
            <a:ext cx="228146" cy="242506"/>
          </a:xfrm>
          <a:custGeom>
            <a:avLst/>
            <a:gdLst>
              <a:gd name="T0" fmla="*/ 168 w 168"/>
              <a:gd name="T1" fmla="*/ 47 h 179"/>
              <a:gd name="T2" fmla="*/ 105 w 168"/>
              <a:gd name="T3" fmla="*/ 36 h 179"/>
              <a:gd name="T4" fmla="*/ 102 w 168"/>
              <a:gd name="T5" fmla="*/ 36 h 179"/>
              <a:gd name="T6" fmla="*/ 102 w 168"/>
              <a:gd name="T7" fmla="*/ 33 h 179"/>
              <a:gd name="T8" fmla="*/ 108 w 168"/>
              <a:gd name="T9" fmla="*/ 13 h 179"/>
              <a:gd name="T10" fmla="*/ 0 w 168"/>
              <a:gd name="T11" fmla="*/ 30 h 179"/>
              <a:gd name="T12" fmla="*/ 6 w 168"/>
              <a:gd name="T13" fmla="*/ 39 h 179"/>
              <a:gd name="T14" fmla="*/ 91 w 168"/>
              <a:gd name="T15" fmla="*/ 25 h 179"/>
              <a:gd name="T16" fmla="*/ 92 w 168"/>
              <a:gd name="T17" fmla="*/ 27 h 179"/>
              <a:gd name="T18" fmla="*/ 87 w 168"/>
              <a:gd name="T19" fmla="*/ 50 h 179"/>
              <a:gd name="T20" fmla="*/ 139 w 168"/>
              <a:gd name="T21" fmla="*/ 57 h 179"/>
              <a:gd name="T22" fmla="*/ 140 w 168"/>
              <a:gd name="T23" fmla="*/ 60 h 179"/>
              <a:gd name="T24" fmla="*/ 109 w 168"/>
              <a:gd name="T25" fmla="*/ 102 h 179"/>
              <a:gd name="T26" fmla="*/ 128 w 168"/>
              <a:gd name="T27" fmla="*/ 114 h 179"/>
              <a:gd name="T28" fmla="*/ 129 w 168"/>
              <a:gd name="T29" fmla="*/ 117 h 179"/>
              <a:gd name="T30" fmla="*/ 59 w 168"/>
              <a:gd name="T31" fmla="*/ 166 h 179"/>
              <a:gd name="T32" fmla="*/ 61 w 168"/>
              <a:gd name="T33" fmla="*/ 177 h 179"/>
              <a:gd name="T34" fmla="*/ 150 w 168"/>
              <a:gd name="T35" fmla="*/ 113 h 179"/>
              <a:gd name="T36" fmla="*/ 131 w 168"/>
              <a:gd name="T37" fmla="*/ 103 h 179"/>
              <a:gd name="T38" fmla="*/ 129 w 168"/>
              <a:gd name="T39" fmla="*/ 101 h 179"/>
              <a:gd name="T40" fmla="*/ 131 w 168"/>
              <a:gd name="T41" fmla="*/ 99 h 179"/>
              <a:gd name="T42" fmla="*/ 168 w 168"/>
              <a:gd name="T43" fmla="*/ 47 h 1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168" h="179">
                <a:moveTo>
                  <a:pt x="168" y="47"/>
                </a:moveTo>
                <a:cubicBezTo>
                  <a:pt x="159" y="43"/>
                  <a:pt x="122" y="27"/>
                  <a:pt x="105" y="36"/>
                </a:cubicBezTo>
                <a:cubicBezTo>
                  <a:pt x="104" y="37"/>
                  <a:pt x="103" y="37"/>
                  <a:pt x="102" y="36"/>
                </a:cubicBezTo>
                <a:cubicBezTo>
                  <a:pt x="101" y="35"/>
                  <a:pt x="101" y="34"/>
                  <a:pt x="102" y="33"/>
                </a:cubicBezTo>
                <a:cubicBezTo>
                  <a:pt x="104" y="29"/>
                  <a:pt x="107" y="19"/>
                  <a:pt x="108" y="13"/>
                </a:cubicBezTo>
                <a:cubicBezTo>
                  <a:pt x="95" y="10"/>
                  <a:pt x="28" y="0"/>
                  <a:pt x="0" y="30"/>
                </a:cubicBezTo>
                <a:cubicBezTo>
                  <a:pt x="2" y="33"/>
                  <a:pt x="5" y="36"/>
                  <a:pt x="6" y="39"/>
                </a:cubicBezTo>
                <a:cubicBezTo>
                  <a:pt x="29" y="15"/>
                  <a:pt x="88" y="24"/>
                  <a:pt x="91" y="25"/>
                </a:cubicBezTo>
                <a:cubicBezTo>
                  <a:pt x="92" y="25"/>
                  <a:pt x="93" y="26"/>
                  <a:pt x="92" y="27"/>
                </a:cubicBezTo>
                <a:cubicBezTo>
                  <a:pt x="92" y="28"/>
                  <a:pt x="91" y="40"/>
                  <a:pt x="87" y="50"/>
                </a:cubicBezTo>
                <a:cubicBezTo>
                  <a:pt x="107" y="44"/>
                  <a:pt x="137" y="57"/>
                  <a:pt x="139" y="57"/>
                </a:cubicBezTo>
                <a:cubicBezTo>
                  <a:pt x="140" y="58"/>
                  <a:pt x="140" y="59"/>
                  <a:pt x="140" y="60"/>
                </a:cubicBezTo>
                <a:cubicBezTo>
                  <a:pt x="139" y="61"/>
                  <a:pt x="127" y="92"/>
                  <a:pt x="109" y="102"/>
                </a:cubicBezTo>
                <a:cubicBezTo>
                  <a:pt x="118" y="105"/>
                  <a:pt x="128" y="113"/>
                  <a:pt x="128" y="114"/>
                </a:cubicBezTo>
                <a:cubicBezTo>
                  <a:pt x="129" y="115"/>
                  <a:pt x="129" y="116"/>
                  <a:pt x="129" y="117"/>
                </a:cubicBezTo>
                <a:cubicBezTo>
                  <a:pt x="127" y="119"/>
                  <a:pt x="92" y="167"/>
                  <a:pt x="59" y="166"/>
                </a:cubicBezTo>
                <a:cubicBezTo>
                  <a:pt x="60" y="170"/>
                  <a:pt x="61" y="174"/>
                  <a:pt x="61" y="177"/>
                </a:cubicBezTo>
                <a:cubicBezTo>
                  <a:pt x="102" y="179"/>
                  <a:pt x="142" y="124"/>
                  <a:pt x="150" y="113"/>
                </a:cubicBezTo>
                <a:cubicBezTo>
                  <a:pt x="145" y="110"/>
                  <a:pt x="135" y="104"/>
                  <a:pt x="131" y="103"/>
                </a:cubicBezTo>
                <a:cubicBezTo>
                  <a:pt x="130" y="103"/>
                  <a:pt x="129" y="102"/>
                  <a:pt x="129" y="101"/>
                </a:cubicBezTo>
                <a:cubicBezTo>
                  <a:pt x="129" y="100"/>
                  <a:pt x="130" y="99"/>
                  <a:pt x="131" y="99"/>
                </a:cubicBezTo>
                <a:cubicBezTo>
                  <a:pt x="149" y="93"/>
                  <a:pt x="165" y="56"/>
                  <a:pt x="168" y="47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314" name="Freeform 1604"/>
          <p:cNvSpPr/>
          <p:nvPr/>
        </p:nvSpPr>
        <p:spPr bwMode="auto">
          <a:xfrm>
            <a:off x="7097223" y="2369023"/>
            <a:ext cx="140397" cy="80569"/>
          </a:xfrm>
          <a:custGeom>
            <a:avLst/>
            <a:gdLst>
              <a:gd name="T0" fmla="*/ 92 w 103"/>
              <a:gd name="T1" fmla="*/ 5 h 59"/>
              <a:gd name="T2" fmla="*/ 0 w 103"/>
              <a:gd name="T3" fmla="*/ 56 h 59"/>
              <a:gd name="T4" fmla="*/ 8 w 103"/>
              <a:gd name="T5" fmla="*/ 58 h 59"/>
              <a:gd name="T6" fmla="*/ 11 w 103"/>
              <a:gd name="T7" fmla="*/ 59 h 59"/>
              <a:gd name="T8" fmla="*/ 103 w 103"/>
              <a:gd name="T9" fmla="*/ 14 h 59"/>
              <a:gd name="T10" fmla="*/ 92 w 103"/>
              <a:gd name="T11" fmla="*/ 5 h 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03" h="59">
                <a:moveTo>
                  <a:pt x="92" y="5"/>
                </a:moveTo>
                <a:cubicBezTo>
                  <a:pt x="66" y="0"/>
                  <a:pt x="14" y="43"/>
                  <a:pt x="0" y="56"/>
                </a:cubicBezTo>
                <a:cubicBezTo>
                  <a:pt x="2" y="56"/>
                  <a:pt x="5" y="57"/>
                  <a:pt x="8" y="58"/>
                </a:cubicBezTo>
                <a:cubicBezTo>
                  <a:pt x="9" y="58"/>
                  <a:pt x="10" y="59"/>
                  <a:pt x="11" y="59"/>
                </a:cubicBezTo>
                <a:cubicBezTo>
                  <a:pt x="20" y="54"/>
                  <a:pt x="67" y="24"/>
                  <a:pt x="103" y="14"/>
                </a:cubicBezTo>
                <a:cubicBezTo>
                  <a:pt x="100" y="9"/>
                  <a:pt x="97" y="6"/>
                  <a:pt x="92" y="5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315" name="Freeform 1605"/>
          <p:cNvSpPr/>
          <p:nvPr/>
        </p:nvSpPr>
        <p:spPr bwMode="auto">
          <a:xfrm>
            <a:off x="7117963" y="2440019"/>
            <a:ext cx="141993" cy="58233"/>
          </a:xfrm>
          <a:custGeom>
            <a:avLst/>
            <a:gdLst>
              <a:gd name="T0" fmla="*/ 103 w 105"/>
              <a:gd name="T1" fmla="*/ 0 h 43"/>
              <a:gd name="T2" fmla="*/ 7 w 105"/>
              <a:gd name="T3" fmla="*/ 32 h 43"/>
              <a:gd name="T4" fmla="*/ 5 w 105"/>
              <a:gd name="T5" fmla="*/ 36 h 43"/>
              <a:gd name="T6" fmla="*/ 0 w 105"/>
              <a:gd name="T7" fmla="*/ 43 h 43"/>
              <a:gd name="T8" fmla="*/ 102 w 105"/>
              <a:gd name="T9" fmla="*/ 13 h 43"/>
              <a:gd name="T10" fmla="*/ 103 w 105"/>
              <a:gd name="T11" fmla="*/ 0 h 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05" h="43">
                <a:moveTo>
                  <a:pt x="103" y="0"/>
                </a:moveTo>
                <a:cubicBezTo>
                  <a:pt x="71" y="18"/>
                  <a:pt x="16" y="30"/>
                  <a:pt x="7" y="32"/>
                </a:cubicBezTo>
                <a:cubicBezTo>
                  <a:pt x="6" y="33"/>
                  <a:pt x="6" y="34"/>
                  <a:pt x="5" y="36"/>
                </a:cubicBezTo>
                <a:cubicBezTo>
                  <a:pt x="4" y="38"/>
                  <a:pt x="2" y="41"/>
                  <a:pt x="0" y="43"/>
                </a:cubicBezTo>
                <a:cubicBezTo>
                  <a:pt x="20" y="41"/>
                  <a:pt x="88" y="35"/>
                  <a:pt x="102" y="13"/>
                </a:cubicBezTo>
                <a:cubicBezTo>
                  <a:pt x="105" y="9"/>
                  <a:pt x="105" y="5"/>
                  <a:pt x="103" y="0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316" name="Freeform 1606"/>
          <p:cNvSpPr/>
          <p:nvPr/>
        </p:nvSpPr>
        <p:spPr bwMode="auto">
          <a:xfrm>
            <a:off x="6712726" y="2081845"/>
            <a:ext cx="184272" cy="246494"/>
          </a:xfrm>
          <a:custGeom>
            <a:avLst/>
            <a:gdLst>
              <a:gd name="T0" fmla="*/ 98 w 136"/>
              <a:gd name="T1" fmla="*/ 81 h 182"/>
              <a:gd name="T2" fmla="*/ 136 w 136"/>
              <a:gd name="T3" fmla="*/ 0 h 182"/>
              <a:gd name="T4" fmla="*/ 21 w 136"/>
              <a:gd name="T5" fmla="*/ 140 h 182"/>
              <a:gd name="T6" fmla="*/ 20 w 136"/>
              <a:gd name="T7" fmla="*/ 140 h 182"/>
              <a:gd name="T8" fmla="*/ 0 w 136"/>
              <a:gd name="T9" fmla="*/ 181 h 182"/>
              <a:gd name="T10" fmla="*/ 17 w 136"/>
              <a:gd name="T11" fmla="*/ 182 h 182"/>
              <a:gd name="T12" fmla="*/ 98 w 136"/>
              <a:gd name="T13" fmla="*/ 82 h 182"/>
              <a:gd name="T14" fmla="*/ 98 w 136"/>
              <a:gd name="T15" fmla="*/ 81 h 1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36" h="182">
                <a:moveTo>
                  <a:pt x="98" y="81"/>
                </a:moveTo>
                <a:cubicBezTo>
                  <a:pt x="114" y="57"/>
                  <a:pt x="129" y="17"/>
                  <a:pt x="136" y="0"/>
                </a:cubicBezTo>
                <a:cubicBezTo>
                  <a:pt x="115" y="20"/>
                  <a:pt x="53" y="83"/>
                  <a:pt x="21" y="140"/>
                </a:cubicBezTo>
                <a:cubicBezTo>
                  <a:pt x="21" y="140"/>
                  <a:pt x="20" y="140"/>
                  <a:pt x="20" y="140"/>
                </a:cubicBezTo>
                <a:cubicBezTo>
                  <a:pt x="16" y="154"/>
                  <a:pt x="9" y="167"/>
                  <a:pt x="0" y="181"/>
                </a:cubicBezTo>
                <a:cubicBezTo>
                  <a:pt x="5" y="180"/>
                  <a:pt x="11" y="180"/>
                  <a:pt x="17" y="182"/>
                </a:cubicBezTo>
                <a:cubicBezTo>
                  <a:pt x="41" y="143"/>
                  <a:pt x="69" y="110"/>
                  <a:pt x="98" y="82"/>
                </a:cubicBezTo>
                <a:cubicBezTo>
                  <a:pt x="98" y="82"/>
                  <a:pt x="98" y="82"/>
                  <a:pt x="98" y="81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317" name="Freeform 1608"/>
          <p:cNvSpPr/>
          <p:nvPr/>
        </p:nvSpPr>
        <p:spPr bwMode="auto">
          <a:xfrm>
            <a:off x="7069303" y="2357058"/>
            <a:ext cx="74187" cy="62222"/>
          </a:xfrm>
          <a:custGeom>
            <a:avLst/>
            <a:gdLst>
              <a:gd name="T0" fmla="*/ 0 w 55"/>
              <a:gd name="T1" fmla="*/ 42 h 46"/>
              <a:gd name="T2" fmla="*/ 10 w 55"/>
              <a:gd name="T3" fmla="*/ 46 h 46"/>
              <a:gd name="T4" fmla="*/ 10 w 55"/>
              <a:gd name="T5" fmla="*/ 46 h 46"/>
              <a:gd name="T6" fmla="*/ 55 w 55"/>
              <a:gd name="T7" fmla="*/ 6 h 46"/>
              <a:gd name="T8" fmla="*/ 42 w 55"/>
              <a:gd name="T9" fmla="*/ 0 h 46"/>
              <a:gd name="T10" fmla="*/ 0 w 55"/>
              <a:gd name="T11" fmla="*/ 42 h 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55" h="46">
                <a:moveTo>
                  <a:pt x="0" y="42"/>
                </a:moveTo>
                <a:cubicBezTo>
                  <a:pt x="4" y="42"/>
                  <a:pt x="7" y="43"/>
                  <a:pt x="10" y="46"/>
                </a:cubicBezTo>
                <a:cubicBezTo>
                  <a:pt x="10" y="46"/>
                  <a:pt x="10" y="46"/>
                  <a:pt x="10" y="46"/>
                </a:cubicBezTo>
                <a:cubicBezTo>
                  <a:pt x="16" y="39"/>
                  <a:pt x="35" y="17"/>
                  <a:pt x="55" y="6"/>
                </a:cubicBezTo>
                <a:cubicBezTo>
                  <a:pt x="51" y="2"/>
                  <a:pt x="47" y="0"/>
                  <a:pt x="42" y="0"/>
                </a:cubicBezTo>
                <a:cubicBezTo>
                  <a:pt x="25" y="2"/>
                  <a:pt x="6" y="32"/>
                  <a:pt x="0" y="42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318" name="Freeform 1615"/>
          <p:cNvSpPr/>
          <p:nvPr/>
        </p:nvSpPr>
        <p:spPr bwMode="auto">
          <a:xfrm>
            <a:off x="6736662" y="1741220"/>
            <a:ext cx="117264" cy="114073"/>
          </a:xfrm>
          <a:custGeom>
            <a:avLst/>
            <a:gdLst>
              <a:gd name="T0" fmla="*/ 74 w 86"/>
              <a:gd name="T1" fmla="*/ 20 h 84"/>
              <a:gd name="T2" fmla="*/ 36 w 86"/>
              <a:gd name="T3" fmla="*/ 1 h 84"/>
              <a:gd name="T4" fmla="*/ 0 w 86"/>
              <a:gd name="T5" fmla="*/ 25 h 84"/>
              <a:gd name="T6" fmla="*/ 5 w 86"/>
              <a:gd name="T7" fmla="*/ 37 h 84"/>
              <a:gd name="T8" fmla="*/ 12 w 86"/>
              <a:gd name="T9" fmla="*/ 26 h 84"/>
              <a:gd name="T10" fmla="*/ 40 w 86"/>
              <a:gd name="T11" fmla="*/ 15 h 84"/>
              <a:gd name="T12" fmla="*/ 67 w 86"/>
              <a:gd name="T13" fmla="*/ 44 h 84"/>
              <a:gd name="T14" fmla="*/ 43 w 86"/>
              <a:gd name="T15" fmla="*/ 69 h 84"/>
              <a:gd name="T16" fmla="*/ 41 w 86"/>
              <a:gd name="T17" fmla="*/ 67 h 84"/>
              <a:gd name="T18" fmla="*/ 42 w 86"/>
              <a:gd name="T19" fmla="*/ 65 h 84"/>
              <a:gd name="T20" fmla="*/ 50 w 86"/>
              <a:gd name="T21" fmla="*/ 49 h 84"/>
              <a:gd name="T22" fmla="*/ 35 w 86"/>
              <a:gd name="T23" fmla="*/ 41 h 84"/>
              <a:gd name="T24" fmla="*/ 21 w 86"/>
              <a:gd name="T25" fmla="*/ 57 h 84"/>
              <a:gd name="T26" fmla="*/ 34 w 86"/>
              <a:gd name="T27" fmla="*/ 78 h 84"/>
              <a:gd name="T28" fmla="*/ 73 w 86"/>
              <a:gd name="T29" fmla="*/ 68 h 84"/>
              <a:gd name="T30" fmla="*/ 74 w 86"/>
              <a:gd name="T31" fmla="*/ 20 h 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86" h="84">
                <a:moveTo>
                  <a:pt x="74" y="20"/>
                </a:moveTo>
                <a:cubicBezTo>
                  <a:pt x="65" y="7"/>
                  <a:pt x="51" y="0"/>
                  <a:pt x="36" y="1"/>
                </a:cubicBezTo>
                <a:cubicBezTo>
                  <a:pt x="21" y="2"/>
                  <a:pt x="7" y="12"/>
                  <a:pt x="0" y="25"/>
                </a:cubicBezTo>
                <a:cubicBezTo>
                  <a:pt x="2" y="29"/>
                  <a:pt x="4" y="32"/>
                  <a:pt x="5" y="37"/>
                </a:cubicBezTo>
                <a:cubicBezTo>
                  <a:pt x="7" y="33"/>
                  <a:pt x="10" y="29"/>
                  <a:pt x="12" y="26"/>
                </a:cubicBezTo>
                <a:cubicBezTo>
                  <a:pt x="20" y="18"/>
                  <a:pt x="30" y="14"/>
                  <a:pt x="40" y="15"/>
                </a:cubicBezTo>
                <a:cubicBezTo>
                  <a:pt x="58" y="15"/>
                  <a:pt x="67" y="30"/>
                  <a:pt x="67" y="44"/>
                </a:cubicBezTo>
                <a:cubicBezTo>
                  <a:pt x="66" y="56"/>
                  <a:pt x="59" y="69"/>
                  <a:pt x="43" y="69"/>
                </a:cubicBezTo>
                <a:cubicBezTo>
                  <a:pt x="42" y="69"/>
                  <a:pt x="42" y="68"/>
                  <a:pt x="41" y="67"/>
                </a:cubicBezTo>
                <a:cubicBezTo>
                  <a:pt x="41" y="66"/>
                  <a:pt x="42" y="65"/>
                  <a:pt x="42" y="65"/>
                </a:cubicBezTo>
                <a:cubicBezTo>
                  <a:pt x="50" y="61"/>
                  <a:pt x="53" y="55"/>
                  <a:pt x="50" y="49"/>
                </a:cubicBezTo>
                <a:cubicBezTo>
                  <a:pt x="48" y="44"/>
                  <a:pt x="42" y="39"/>
                  <a:pt x="35" y="41"/>
                </a:cubicBezTo>
                <a:cubicBezTo>
                  <a:pt x="26" y="43"/>
                  <a:pt x="22" y="50"/>
                  <a:pt x="21" y="57"/>
                </a:cubicBezTo>
                <a:cubicBezTo>
                  <a:pt x="21" y="64"/>
                  <a:pt x="25" y="74"/>
                  <a:pt x="34" y="78"/>
                </a:cubicBezTo>
                <a:cubicBezTo>
                  <a:pt x="49" y="84"/>
                  <a:pt x="64" y="80"/>
                  <a:pt x="73" y="68"/>
                </a:cubicBezTo>
                <a:cubicBezTo>
                  <a:pt x="82" y="57"/>
                  <a:pt x="86" y="37"/>
                  <a:pt x="74" y="20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319" name="Freeform 1616"/>
          <p:cNvSpPr/>
          <p:nvPr/>
        </p:nvSpPr>
        <p:spPr bwMode="auto">
          <a:xfrm>
            <a:off x="7236030" y="2237397"/>
            <a:ext cx="114073" cy="117264"/>
          </a:xfrm>
          <a:custGeom>
            <a:avLst/>
            <a:gdLst>
              <a:gd name="T0" fmla="*/ 64 w 84"/>
              <a:gd name="T1" fmla="*/ 12 h 86"/>
              <a:gd name="T2" fmla="*/ 15 w 84"/>
              <a:gd name="T3" fmla="*/ 13 h 86"/>
              <a:gd name="T4" fmla="*/ 6 w 84"/>
              <a:gd name="T5" fmla="*/ 52 h 86"/>
              <a:gd name="T6" fmla="*/ 27 w 84"/>
              <a:gd name="T7" fmla="*/ 65 h 86"/>
              <a:gd name="T8" fmla="*/ 43 w 84"/>
              <a:gd name="T9" fmla="*/ 51 h 86"/>
              <a:gd name="T10" fmla="*/ 35 w 84"/>
              <a:gd name="T11" fmla="*/ 36 h 86"/>
              <a:gd name="T12" fmla="*/ 19 w 84"/>
              <a:gd name="T13" fmla="*/ 43 h 86"/>
              <a:gd name="T14" fmla="*/ 17 w 84"/>
              <a:gd name="T15" fmla="*/ 45 h 86"/>
              <a:gd name="T16" fmla="*/ 15 w 84"/>
              <a:gd name="T17" fmla="*/ 42 h 86"/>
              <a:gd name="T18" fmla="*/ 40 w 84"/>
              <a:gd name="T19" fmla="*/ 19 h 86"/>
              <a:gd name="T20" fmla="*/ 69 w 84"/>
              <a:gd name="T21" fmla="*/ 46 h 86"/>
              <a:gd name="T22" fmla="*/ 58 w 84"/>
              <a:gd name="T23" fmla="*/ 73 h 86"/>
              <a:gd name="T24" fmla="*/ 47 w 84"/>
              <a:gd name="T25" fmla="*/ 80 h 86"/>
              <a:gd name="T26" fmla="*/ 59 w 84"/>
              <a:gd name="T27" fmla="*/ 86 h 86"/>
              <a:gd name="T28" fmla="*/ 83 w 84"/>
              <a:gd name="T29" fmla="*/ 50 h 86"/>
              <a:gd name="T30" fmla="*/ 64 w 84"/>
              <a:gd name="T31" fmla="*/ 12 h 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84" h="86">
                <a:moveTo>
                  <a:pt x="64" y="12"/>
                </a:moveTo>
                <a:cubicBezTo>
                  <a:pt x="47" y="0"/>
                  <a:pt x="27" y="4"/>
                  <a:pt x="15" y="13"/>
                </a:cubicBezTo>
                <a:cubicBezTo>
                  <a:pt x="4" y="22"/>
                  <a:pt x="0" y="37"/>
                  <a:pt x="6" y="52"/>
                </a:cubicBezTo>
                <a:cubicBezTo>
                  <a:pt x="10" y="61"/>
                  <a:pt x="20" y="65"/>
                  <a:pt x="27" y="65"/>
                </a:cubicBezTo>
                <a:cubicBezTo>
                  <a:pt x="33" y="64"/>
                  <a:pt x="41" y="60"/>
                  <a:pt x="43" y="51"/>
                </a:cubicBezTo>
                <a:cubicBezTo>
                  <a:pt x="45" y="44"/>
                  <a:pt x="40" y="38"/>
                  <a:pt x="35" y="36"/>
                </a:cubicBezTo>
                <a:cubicBezTo>
                  <a:pt x="29" y="33"/>
                  <a:pt x="23" y="36"/>
                  <a:pt x="19" y="43"/>
                </a:cubicBezTo>
                <a:cubicBezTo>
                  <a:pt x="19" y="44"/>
                  <a:pt x="18" y="45"/>
                  <a:pt x="17" y="45"/>
                </a:cubicBezTo>
                <a:cubicBezTo>
                  <a:pt x="16" y="44"/>
                  <a:pt x="15" y="43"/>
                  <a:pt x="15" y="42"/>
                </a:cubicBezTo>
                <a:cubicBezTo>
                  <a:pt x="15" y="27"/>
                  <a:pt x="28" y="20"/>
                  <a:pt x="40" y="19"/>
                </a:cubicBezTo>
                <a:cubicBezTo>
                  <a:pt x="54" y="19"/>
                  <a:pt x="69" y="28"/>
                  <a:pt x="69" y="46"/>
                </a:cubicBezTo>
                <a:cubicBezTo>
                  <a:pt x="70" y="56"/>
                  <a:pt x="65" y="66"/>
                  <a:pt x="58" y="73"/>
                </a:cubicBezTo>
                <a:cubicBezTo>
                  <a:pt x="54" y="76"/>
                  <a:pt x="51" y="79"/>
                  <a:pt x="47" y="80"/>
                </a:cubicBezTo>
                <a:cubicBezTo>
                  <a:pt x="51" y="82"/>
                  <a:pt x="55" y="83"/>
                  <a:pt x="59" y="86"/>
                </a:cubicBezTo>
                <a:cubicBezTo>
                  <a:pt x="72" y="79"/>
                  <a:pt x="81" y="65"/>
                  <a:pt x="83" y="50"/>
                </a:cubicBezTo>
                <a:cubicBezTo>
                  <a:pt x="84" y="35"/>
                  <a:pt x="77" y="21"/>
                  <a:pt x="64" y="12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320" name="Freeform 1617"/>
          <p:cNvSpPr/>
          <p:nvPr/>
        </p:nvSpPr>
        <p:spPr bwMode="auto">
          <a:xfrm>
            <a:off x="6875464" y="1793868"/>
            <a:ext cx="165126" cy="135611"/>
          </a:xfrm>
          <a:custGeom>
            <a:avLst/>
            <a:gdLst>
              <a:gd name="T0" fmla="*/ 15 w 122"/>
              <a:gd name="T1" fmla="*/ 82 h 100"/>
              <a:gd name="T2" fmla="*/ 47 w 122"/>
              <a:gd name="T3" fmla="*/ 99 h 100"/>
              <a:gd name="T4" fmla="*/ 73 w 122"/>
              <a:gd name="T5" fmla="*/ 85 h 100"/>
              <a:gd name="T6" fmla="*/ 70 w 122"/>
              <a:gd name="T7" fmla="*/ 54 h 100"/>
              <a:gd name="T8" fmla="*/ 54 w 122"/>
              <a:gd name="T9" fmla="*/ 48 h 100"/>
              <a:gd name="T10" fmla="*/ 42 w 122"/>
              <a:gd name="T11" fmla="*/ 56 h 100"/>
              <a:gd name="T12" fmla="*/ 41 w 122"/>
              <a:gd name="T13" fmla="*/ 75 h 100"/>
              <a:gd name="T14" fmla="*/ 54 w 122"/>
              <a:gd name="T15" fmla="*/ 82 h 100"/>
              <a:gd name="T16" fmla="*/ 56 w 122"/>
              <a:gd name="T17" fmla="*/ 83 h 100"/>
              <a:gd name="T18" fmla="*/ 56 w 122"/>
              <a:gd name="T19" fmla="*/ 85 h 100"/>
              <a:gd name="T20" fmla="*/ 45 w 122"/>
              <a:gd name="T21" fmla="*/ 90 h 100"/>
              <a:gd name="T22" fmla="*/ 26 w 122"/>
              <a:gd name="T23" fmla="*/ 78 h 100"/>
              <a:gd name="T24" fmla="*/ 33 w 122"/>
              <a:gd name="T25" fmla="*/ 27 h 100"/>
              <a:gd name="T26" fmla="*/ 71 w 122"/>
              <a:gd name="T27" fmla="*/ 17 h 100"/>
              <a:gd name="T28" fmla="*/ 100 w 122"/>
              <a:gd name="T29" fmla="*/ 45 h 100"/>
              <a:gd name="T30" fmla="*/ 122 w 122"/>
              <a:gd name="T31" fmla="*/ 39 h 100"/>
              <a:gd name="T32" fmla="*/ 110 w 122"/>
              <a:gd name="T33" fmla="*/ 22 h 100"/>
              <a:gd name="T34" fmla="*/ 64 w 122"/>
              <a:gd name="T35" fmla="*/ 0 h 100"/>
              <a:gd name="T36" fmla="*/ 21 w 122"/>
              <a:gd name="T37" fmla="*/ 20 h 100"/>
              <a:gd name="T38" fmla="*/ 15 w 122"/>
              <a:gd name="T39" fmla="*/ 82 h 1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122" h="100">
                <a:moveTo>
                  <a:pt x="15" y="82"/>
                </a:moveTo>
                <a:cubicBezTo>
                  <a:pt x="22" y="93"/>
                  <a:pt x="34" y="100"/>
                  <a:pt x="47" y="99"/>
                </a:cubicBezTo>
                <a:cubicBezTo>
                  <a:pt x="58" y="99"/>
                  <a:pt x="67" y="94"/>
                  <a:pt x="73" y="85"/>
                </a:cubicBezTo>
                <a:cubicBezTo>
                  <a:pt x="79" y="77"/>
                  <a:pt x="79" y="62"/>
                  <a:pt x="70" y="54"/>
                </a:cubicBezTo>
                <a:cubicBezTo>
                  <a:pt x="66" y="50"/>
                  <a:pt x="60" y="48"/>
                  <a:pt x="54" y="48"/>
                </a:cubicBezTo>
                <a:cubicBezTo>
                  <a:pt x="49" y="49"/>
                  <a:pt x="45" y="52"/>
                  <a:pt x="42" y="56"/>
                </a:cubicBezTo>
                <a:cubicBezTo>
                  <a:pt x="38" y="62"/>
                  <a:pt x="37" y="69"/>
                  <a:pt x="41" y="75"/>
                </a:cubicBezTo>
                <a:cubicBezTo>
                  <a:pt x="44" y="80"/>
                  <a:pt x="49" y="82"/>
                  <a:pt x="54" y="82"/>
                </a:cubicBezTo>
                <a:cubicBezTo>
                  <a:pt x="55" y="82"/>
                  <a:pt x="56" y="82"/>
                  <a:pt x="56" y="83"/>
                </a:cubicBezTo>
                <a:cubicBezTo>
                  <a:pt x="56" y="84"/>
                  <a:pt x="56" y="85"/>
                  <a:pt x="56" y="85"/>
                </a:cubicBezTo>
                <a:cubicBezTo>
                  <a:pt x="53" y="88"/>
                  <a:pt x="49" y="90"/>
                  <a:pt x="45" y="90"/>
                </a:cubicBezTo>
                <a:cubicBezTo>
                  <a:pt x="39" y="89"/>
                  <a:pt x="32" y="85"/>
                  <a:pt x="26" y="78"/>
                </a:cubicBezTo>
                <a:cubicBezTo>
                  <a:pt x="16" y="66"/>
                  <a:pt x="17" y="42"/>
                  <a:pt x="33" y="27"/>
                </a:cubicBezTo>
                <a:cubicBezTo>
                  <a:pt x="44" y="17"/>
                  <a:pt x="57" y="13"/>
                  <a:pt x="71" y="17"/>
                </a:cubicBezTo>
                <a:cubicBezTo>
                  <a:pt x="84" y="21"/>
                  <a:pt x="95" y="31"/>
                  <a:pt x="100" y="45"/>
                </a:cubicBezTo>
                <a:cubicBezTo>
                  <a:pt x="106" y="41"/>
                  <a:pt x="114" y="39"/>
                  <a:pt x="122" y="39"/>
                </a:cubicBezTo>
                <a:cubicBezTo>
                  <a:pt x="118" y="34"/>
                  <a:pt x="114" y="28"/>
                  <a:pt x="110" y="22"/>
                </a:cubicBezTo>
                <a:cubicBezTo>
                  <a:pt x="97" y="8"/>
                  <a:pt x="80" y="0"/>
                  <a:pt x="64" y="0"/>
                </a:cubicBezTo>
                <a:cubicBezTo>
                  <a:pt x="48" y="0"/>
                  <a:pt x="33" y="7"/>
                  <a:pt x="21" y="20"/>
                </a:cubicBezTo>
                <a:cubicBezTo>
                  <a:pt x="7" y="35"/>
                  <a:pt x="0" y="61"/>
                  <a:pt x="15" y="82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321" name="Freeform 1622"/>
          <p:cNvSpPr/>
          <p:nvPr/>
        </p:nvSpPr>
        <p:spPr bwMode="auto">
          <a:xfrm>
            <a:off x="7401157" y="2305203"/>
            <a:ext cx="63816" cy="63019"/>
          </a:xfrm>
          <a:custGeom>
            <a:avLst/>
            <a:gdLst>
              <a:gd name="T0" fmla="*/ 2 w 47"/>
              <a:gd name="T1" fmla="*/ 34 h 46"/>
              <a:gd name="T2" fmla="*/ 23 w 47"/>
              <a:gd name="T3" fmla="*/ 43 h 46"/>
              <a:gd name="T4" fmla="*/ 26 w 47"/>
              <a:gd name="T5" fmla="*/ 46 h 46"/>
              <a:gd name="T6" fmla="*/ 39 w 47"/>
              <a:gd name="T7" fmla="*/ 29 h 46"/>
              <a:gd name="T8" fmla="*/ 47 w 47"/>
              <a:gd name="T9" fmla="*/ 13 h 46"/>
              <a:gd name="T10" fmla="*/ 30 w 47"/>
              <a:gd name="T11" fmla="*/ 7 h 46"/>
              <a:gd name="T12" fmla="*/ 10 w 47"/>
              <a:gd name="T13" fmla="*/ 5 h 46"/>
              <a:gd name="T14" fmla="*/ 9 w 47"/>
              <a:gd name="T15" fmla="*/ 9 h 46"/>
              <a:gd name="T16" fmla="*/ 0 w 47"/>
              <a:gd name="T17" fmla="*/ 30 h 46"/>
              <a:gd name="T18" fmla="*/ 2 w 47"/>
              <a:gd name="T19" fmla="*/ 30 h 46"/>
              <a:gd name="T20" fmla="*/ 2 w 47"/>
              <a:gd name="T21" fmla="*/ 30 h 46"/>
              <a:gd name="T22" fmla="*/ 4 w 47"/>
              <a:gd name="T23" fmla="*/ 31 h 46"/>
              <a:gd name="T24" fmla="*/ 3 w 47"/>
              <a:gd name="T25" fmla="*/ 34 h 46"/>
              <a:gd name="T26" fmla="*/ 2 w 47"/>
              <a:gd name="T27" fmla="*/ 34 h 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47" h="46">
                <a:moveTo>
                  <a:pt x="2" y="34"/>
                </a:moveTo>
                <a:cubicBezTo>
                  <a:pt x="11" y="34"/>
                  <a:pt x="17" y="39"/>
                  <a:pt x="23" y="43"/>
                </a:cubicBezTo>
                <a:cubicBezTo>
                  <a:pt x="24" y="44"/>
                  <a:pt x="25" y="45"/>
                  <a:pt x="26" y="46"/>
                </a:cubicBezTo>
                <a:cubicBezTo>
                  <a:pt x="36" y="42"/>
                  <a:pt x="38" y="36"/>
                  <a:pt x="39" y="29"/>
                </a:cubicBezTo>
                <a:cubicBezTo>
                  <a:pt x="41" y="24"/>
                  <a:pt x="42" y="18"/>
                  <a:pt x="47" y="13"/>
                </a:cubicBezTo>
                <a:cubicBezTo>
                  <a:pt x="40" y="13"/>
                  <a:pt x="35" y="10"/>
                  <a:pt x="30" y="7"/>
                </a:cubicBezTo>
                <a:cubicBezTo>
                  <a:pt x="24" y="3"/>
                  <a:pt x="19" y="0"/>
                  <a:pt x="10" y="5"/>
                </a:cubicBezTo>
                <a:cubicBezTo>
                  <a:pt x="9" y="6"/>
                  <a:pt x="9" y="8"/>
                  <a:pt x="9" y="9"/>
                </a:cubicBezTo>
                <a:cubicBezTo>
                  <a:pt x="8" y="16"/>
                  <a:pt x="7" y="24"/>
                  <a:pt x="0" y="30"/>
                </a:cubicBezTo>
                <a:cubicBezTo>
                  <a:pt x="1" y="30"/>
                  <a:pt x="1" y="30"/>
                  <a:pt x="2" y="30"/>
                </a:cubicBezTo>
                <a:cubicBezTo>
                  <a:pt x="2" y="30"/>
                  <a:pt x="2" y="30"/>
                  <a:pt x="2" y="30"/>
                </a:cubicBezTo>
                <a:cubicBezTo>
                  <a:pt x="3" y="30"/>
                  <a:pt x="4" y="30"/>
                  <a:pt x="4" y="31"/>
                </a:cubicBezTo>
                <a:cubicBezTo>
                  <a:pt x="5" y="32"/>
                  <a:pt x="4" y="33"/>
                  <a:pt x="3" y="34"/>
                </a:cubicBezTo>
                <a:cubicBezTo>
                  <a:pt x="3" y="34"/>
                  <a:pt x="2" y="34"/>
                  <a:pt x="2" y="34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322" name="Freeform 1623"/>
          <p:cNvSpPr/>
          <p:nvPr/>
        </p:nvSpPr>
        <p:spPr bwMode="auto">
          <a:xfrm>
            <a:off x="7319790" y="2337111"/>
            <a:ext cx="69401" cy="64615"/>
          </a:xfrm>
          <a:custGeom>
            <a:avLst/>
            <a:gdLst>
              <a:gd name="T0" fmla="*/ 10 w 51"/>
              <a:gd name="T1" fmla="*/ 31 h 48"/>
              <a:gd name="T2" fmla="*/ 13 w 51"/>
              <a:gd name="T3" fmla="*/ 48 h 48"/>
              <a:gd name="T4" fmla="*/ 30 w 51"/>
              <a:gd name="T5" fmla="*/ 46 h 48"/>
              <a:gd name="T6" fmla="*/ 44 w 51"/>
              <a:gd name="T7" fmla="*/ 29 h 48"/>
              <a:gd name="T8" fmla="*/ 51 w 51"/>
              <a:gd name="T9" fmla="*/ 13 h 48"/>
              <a:gd name="T10" fmla="*/ 35 w 51"/>
              <a:gd name="T11" fmla="*/ 7 h 48"/>
              <a:gd name="T12" fmla="*/ 13 w 51"/>
              <a:gd name="T13" fmla="*/ 5 h 48"/>
              <a:gd name="T14" fmla="*/ 0 w 51"/>
              <a:gd name="T15" fmla="*/ 16 h 48"/>
              <a:gd name="T16" fmla="*/ 10 w 51"/>
              <a:gd name="T17" fmla="*/ 31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1" h="48">
                <a:moveTo>
                  <a:pt x="10" y="31"/>
                </a:moveTo>
                <a:cubicBezTo>
                  <a:pt x="12" y="36"/>
                  <a:pt x="13" y="42"/>
                  <a:pt x="13" y="48"/>
                </a:cubicBezTo>
                <a:cubicBezTo>
                  <a:pt x="19" y="46"/>
                  <a:pt x="24" y="46"/>
                  <a:pt x="30" y="46"/>
                </a:cubicBezTo>
                <a:cubicBezTo>
                  <a:pt x="41" y="43"/>
                  <a:pt x="42" y="37"/>
                  <a:pt x="44" y="29"/>
                </a:cubicBezTo>
                <a:cubicBezTo>
                  <a:pt x="45" y="24"/>
                  <a:pt x="46" y="18"/>
                  <a:pt x="51" y="13"/>
                </a:cubicBezTo>
                <a:cubicBezTo>
                  <a:pt x="44" y="13"/>
                  <a:pt x="39" y="10"/>
                  <a:pt x="35" y="7"/>
                </a:cubicBezTo>
                <a:cubicBezTo>
                  <a:pt x="28" y="3"/>
                  <a:pt x="23" y="0"/>
                  <a:pt x="13" y="5"/>
                </a:cubicBezTo>
                <a:cubicBezTo>
                  <a:pt x="9" y="10"/>
                  <a:pt x="5" y="13"/>
                  <a:pt x="0" y="16"/>
                </a:cubicBezTo>
                <a:cubicBezTo>
                  <a:pt x="4" y="20"/>
                  <a:pt x="8" y="25"/>
                  <a:pt x="10" y="31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323" name="Freeform 1630"/>
          <p:cNvSpPr/>
          <p:nvPr/>
        </p:nvSpPr>
        <p:spPr bwMode="auto">
          <a:xfrm>
            <a:off x="7027029" y="2510216"/>
            <a:ext cx="74985" cy="27122"/>
          </a:xfrm>
          <a:custGeom>
            <a:avLst/>
            <a:gdLst>
              <a:gd name="T0" fmla="*/ 52 w 55"/>
              <a:gd name="T1" fmla="*/ 15 h 20"/>
              <a:gd name="T2" fmla="*/ 55 w 55"/>
              <a:gd name="T3" fmla="*/ 11 h 20"/>
              <a:gd name="T4" fmla="*/ 55 w 55"/>
              <a:gd name="T5" fmla="*/ 11 h 20"/>
              <a:gd name="T6" fmla="*/ 53 w 55"/>
              <a:gd name="T7" fmla="*/ 6 h 20"/>
              <a:gd name="T8" fmla="*/ 0 w 55"/>
              <a:gd name="T9" fmla="*/ 8 h 20"/>
              <a:gd name="T10" fmla="*/ 52 w 55"/>
              <a:gd name="T11" fmla="*/ 15 h 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55" h="20">
                <a:moveTo>
                  <a:pt x="52" y="15"/>
                </a:moveTo>
                <a:cubicBezTo>
                  <a:pt x="54" y="14"/>
                  <a:pt x="55" y="13"/>
                  <a:pt x="55" y="11"/>
                </a:cubicBezTo>
                <a:cubicBezTo>
                  <a:pt x="55" y="11"/>
                  <a:pt x="55" y="11"/>
                  <a:pt x="55" y="11"/>
                </a:cubicBezTo>
                <a:cubicBezTo>
                  <a:pt x="55" y="9"/>
                  <a:pt x="54" y="7"/>
                  <a:pt x="53" y="6"/>
                </a:cubicBezTo>
                <a:cubicBezTo>
                  <a:pt x="45" y="0"/>
                  <a:pt x="16" y="5"/>
                  <a:pt x="0" y="8"/>
                </a:cubicBezTo>
                <a:cubicBezTo>
                  <a:pt x="16" y="13"/>
                  <a:pt x="44" y="20"/>
                  <a:pt x="52" y="15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324" name="Freeform 1631"/>
          <p:cNvSpPr/>
          <p:nvPr/>
        </p:nvSpPr>
        <p:spPr bwMode="auto">
          <a:xfrm>
            <a:off x="6994323" y="2467139"/>
            <a:ext cx="104500" cy="51053"/>
          </a:xfrm>
          <a:custGeom>
            <a:avLst/>
            <a:gdLst>
              <a:gd name="T0" fmla="*/ 76 w 77"/>
              <a:gd name="T1" fmla="*/ 11 h 38"/>
              <a:gd name="T2" fmla="*/ 77 w 77"/>
              <a:gd name="T3" fmla="*/ 8 h 38"/>
              <a:gd name="T4" fmla="*/ 76 w 77"/>
              <a:gd name="T5" fmla="*/ 6 h 38"/>
              <a:gd name="T6" fmla="*/ 72 w 77"/>
              <a:gd name="T7" fmla="*/ 3 h 38"/>
              <a:gd name="T8" fmla="*/ 0 w 77"/>
              <a:gd name="T9" fmla="*/ 38 h 38"/>
              <a:gd name="T10" fmla="*/ 76 w 77"/>
              <a:gd name="T11" fmla="*/ 11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77" h="38">
                <a:moveTo>
                  <a:pt x="76" y="11"/>
                </a:moveTo>
                <a:cubicBezTo>
                  <a:pt x="76" y="10"/>
                  <a:pt x="77" y="9"/>
                  <a:pt x="77" y="8"/>
                </a:cubicBezTo>
                <a:cubicBezTo>
                  <a:pt x="77" y="8"/>
                  <a:pt x="76" y="7"/>
                  <a:pt x="76" y="6"/>
                </a:cubicBezTo>
                <a:cubicBezTo>
                  <a:pt x="75" y="5"/>
                  <a:pt x="74" y="4"/>
                  <a:pt x="72" y="3"/>
                </a:cubicBezTo>
                <a:cubicBezTo>
                  <a:pt x="59" y="0"/>
                  <a:pt x="19" y="24"/>
                  <a:pt x="0" y="38"/>
                </a:cubicBezTo>
                <a:cubicBezTo>
                  <a:pt x="23" y="34"/>
                  <a:pt x="69" y="24"/>
                  <a:pt x="76" y="11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325" name="Freeform 1632"/>
          <p:cNvSpPr/>
          <p:nvPr/>
        </p:nvSpPr>
        <p:spPr bwMode="auto">
          <a:xfrm>
            <a:off x="7015063" y="2436027"/>
            <a:ext cx="52649" cy="58233"/>
          </a:xfrm>
          <a:custGeom>
            <a:avLst/>
            <a:gdLst>
              <a:gd name="T0" fmla="*/ 37 w 39"/>
              <a:gd name="T1" fmla="*/ 2 h 43"/>
              <a:gd name="T2" fmla="*/ 33 w 39"/>
              <a:gd name="T3" fmla="*/ 1 h 43"/>
              <a:gd name="T4" fmla="*/ 0 w 39"/>
              <a:gd name="T5" fmla="*/ 43 h 43"/>
              <a:gd name="T6" fmla="*/ 39 w 39"/>
              <a:gd name="T7" fmla="*/ 6 h 43"/>
              <a:gd name="T8" fmla="*/ 37 w 39"/>
              <a:gd name="T9" fmla="*/ 2 h 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9" h="43">
                <a:moveTo>
                  <a:pt x="37" y="2"/>
                </a:moveTo>
                <a:cubicBezTo>
                  <a:pt x="36" y="1"/>
                  <a:pt x="34" y="0"/>
                  <a:pt x="33" y="1"/>
                </a:cubicBezTo>
                <a:cubicBezTo>
                  <a:pt x="23" y="3"/>
                  <a:pt x="8" y="27"/>
                  <a:pt x="0" y="43"/>
                </a:cubicBezTo>
                <a:cubicBezTo>
                  <a:pt x="15" y="33"/>
                  <a:pt x="39" y="16"/>
                  <a:pt x="39" y="6"/>
                </a:cubicBezTo>
                <a:cubicBezTo>
                  <a:pt x="39" y="4"/>
                  <a:pt x="38" y="3"/>
                  <a:pt x="37" y="2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326" name="Freeform 1633"/>
          <p:cNvSpPr/>
          <p:nvPr/>
        </p:nvSpPr>
        <p:spPr bwMode="auto">
          <a:xfrm>
            <a:off x="7089250" y="1943041"/>
            <a:ext cx="58233" cy="59030"/>
          </a:xfrm>
          <a:custGeom>
            <a:avLst/>
            <a:gdLst>
              <a:gd name="T0" fmla="*/ 42 w 43"/>
              <a:gd name="T1" fmla="*/ 14 h 43"/>
              <a:gd name="T2" fmla="*/ 39 w 43"/>
              <a:gd name="T3" fmla="*/ 4 h 43"/>
              <a:gd name="T4" fmla="*/ 29 w 43"/>
              <a:gd name="T5" fmla="*/ 1 h 43"/>
              <a:gd name="T6" fmla="*/ 0 w 43"/>
              <a:gd name="T7" fmla="*/ 43 h 43"/>
              <a:gd name="T8" fmla="*/ 42 w 43"/>
              <a:gd name="T9" fmla="*/ 14 h 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3" h="43">
                <a:moveTo>
                  <a:pt x="42" y="14"/>
                </a:moveTo>
                <a:cubicBezTo>
                  <a:pt x="43" y="10"/>
                  <a:pt x="42" y="7"/>
                  <a:pt x="39" y="4"/>
                </a:cubicBezTo>
                <a:cubicBezTo>
                  <a:pt x="36" y="1"/>
                  <a:pt x="33" y="0"/>
                  <a:pt x="29" y="1"/>
                </a:cubicBezTo>
                <a:cubicBezTo>
                  <a:pt x="17" y="3"/>
                  <a:pt x="5" y="30"/>
                  <a:pt x="0" y="43"/>
                </a:cubicBezTo>
                <a:cubicBezTo>
                  <a:pt x="13" y="38"/>
                  <a:pt x="40" y="26"/>
                  <a:pt x="42" y="14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327" name="Freeform 518"/>
          <p:cNvSpPr/>
          <p:nvPr/>
        </p:nvSpPr>
        <p:spPr bwMode="auto">
          <a:xfrm>
            <a:off x="5769307" y="3250766"/>
            <a:ext cx="76581" cy="77378"/>
          </a:xfrm>
          <a:custGeom>
            <a:avLst/>
            <a:gdLst>
              <a:gd name="T0" fmla="*/ 10 w 57"/>
              <a:gd name="T1" fmla="*/ 47 h 57"/>
              <a:gd name="T2" fmla="*/ 41 w 57"/>
              <a:gd name="T3" fmla="*/ 53 h 57"/>
              <a:gd name="T4" fmla="*/ 57 w 57"/>
              <a:gd name="T5" fmla="*/ 34 h 57"/>
              <a:gd name="T6" fmla="*/ 36 w 57"/>
              <a:gd name="T7" fmla="*/ 21 h 57"/>
              <a:gd name="T8" fmla="*/ 23 w 57"/>
              <a:gd name="T9" fmla="*/ 0 h 57"/>
              <a:gd name="T10" fmla="*/ 4 w 57"/>
              <a:gd name="T11" fmla="*/ 16 h 57"/>
              <a:gd name="T12" fmla="*/ 10 w 57"/>
              <a:gd name="T13" fmla="*/ 47 h 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7" h="57">
                <a:moveTo>
                  <a:pt x="10" y="47"/>
                </a:moveTo>
                <a:cubicBezTo>
                  <a:pt x="19" y="56"/>
                  <a:pt x="32" y="57"/>
                  <a:pt x="41" y="53"/>
                </a:cubicBezTo>
                <a:cubicBezTo>
                  <a:pt x="46" y="47"/>
                  <a:pt x="51" y="40"/>
                  <a:pt x="57" y="34"/>
                </a:cubicBezTo>
                <a:cubicBezTo>
                  <a:pt x="50" y="32"/>
                  <a:pt x="42" y="28"/>
                  <a:pt x="36" y="21"/>
                </a:cubicBezTo>
                <a:cubicBezTo>
                  <a:pt x="29" y="15"/>
                  <a:pt x="25" y="7"/>
                  <a:pt x="23" y="0"/>
                </a:cubicBezTo>
                <a:cubicBezTo>
                  <a:pt x="17" y="6"/>
                  <a:pt x="10" y="11"/>
                  <a:pt x="4" y="16"/>
                </a:cubicBezTo>
                <a:cubicBezTo>
                  <a:pt x="0" y="25"/>
                  <a:pt x="1" y="38"/>
                  <a:pt x="10" y="47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328" name="Freeform 556"/>
          <p:cNvSpPr/>
          <p:nvPr/>
        </p:nvSpPr>
        <p:spPr bwMode="auto">
          <a:xfrm>
            <a:off x="6661381" y="3231198"/>
            <a:ext cx="77378" cy="77378"/>
          </a:xfrm>
          <a:custGeom>
            <a:avLst/>
            <a:gdLst>
              <a:gd name="T0" fmla="*/ 47 w 57"/>
              <a:gd name="T1" fmla="*/ 47 h 57"/>
              <a:gd name="T2" fmla="*/ 53 w 57"/>
              <a:gd name="T3" fmla="*/ 16 h 57"/>
              <a:gd name="T4" fmla="*/ 34 w 57"/>
              <a:gd name="T5" fmla="*/ 0 h 57"/>
              <a:gd name="T6" fmla="*/ 21 w 57"/>
              <a:gd name="T7" fmla="*/ 21 h 57"/>
              <a:gd name="T8" fmla="*/ 0 w 57"/>
              <a:gd name="T9" fmla="*/ 34 h 57"/>
              <a:gd name="T10" fmla="*/ 16 w 57"/>
              <a:gd name="T11" fmla="*/ 53 h 57"/>
              <a:gd name="T12" fmla="*/ 47 w 57"/>
              <a:gd name="T13" fmla="*/ 47 h 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7" h="57">
                <a:moveTo>
                  <a:pt x="47" y="47"/>
                </a:moveTo>
                <a:cubicBezTo>
                  <a:pt x="56" y="38"/>
                  <a:pt x="57" y="25"/>
                  <a:pt x="53" y="16"/>
                </a:cubicBezTo>
                <a:cubicBezTo>
                  <a:pt x="47" y="11"/>
                  <a:pt x="41" y="6"/>
                  <a:pt x="34" y="0"/>
                </a:cubicBezTo>
                <a:cubicBezTo>
                  <a:pt x="32" y="7"/>
                  <a:pt x="28" y="15"/>
                  <a:pt x="21" y="21"/>
                </a:cubicBezTo>
                <a:cubicBezTo>
                  <a:pt x="15" y="28"/>
                  <a:pt x="7" y="32"/>
                  <a:pt x="0" y="34"/>
                </a:cubicBezTo>
                <a:cubicBezTo>
                  <a:pt x="6" y="40"/>
                  <a:pt x="11" y="47"/>
                  <a:pt x="16" y="53"/>
                </a:cubicBezTo>
                <a:cubicBezTo>
                  <a:pt x="25" y="57"/>
                  <a:pt x="38" y="56"/>
                  <a:pt x="47" y="47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329" name="Freeform 480"/>
          <p:cNvSpPr/>
          <p:nvPr/>
        </p:nvSpPr>
        <p:spPr bwMode="auto">
          <a:xfrm>
            <a:off x="5789672" y="2329787"/>
            <a:ext cx="76581" cy="77378"/>
          </a:xfrm>
          <a:custGeom>
            <a:avLst/>
            <a:gdLst>
              <a:gd name="T0" fmla="*/ 10 w 57"/>
              <a:gd name="T1" fmla="*/ 10 h 57"/>
              <a:gd name="T2" fmla="*/ 4 w 57"/>
              <a:gd name="T3" fmla="*/ 41 h 57"/>
              <a:gd name="T4" fmla="*/ 23 w 57"/>
              <a:gd name="T5" fmla="*/ 57 h 57"/>
              <a:gd name="T6" fmla="*/ 36 w 57"/>
              <a:gd name="T7" fmla="*/ 36 h 57"/>
              <a:gd name="T8" fmla="*/ 57 w 57"/>
              <a:gd name="T9" fmla="*/ 23 h 57"/>
              <a:gd name="T10" fmla="*/ 41 w 57"/>
              <a:gd name="T11" fmla="*/ 4 h 57"/>
              <a:gd name="T12" fmla="*/ 10 w 57"/>
              <a:gd name="T13" fmla="*/ 10 h 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7" h="57">
                <a:moveTo>
                  <a:pt x="10" y="10"/>
                </a:moveTo>
                <a:cubicBezTo>
                  <a:pt x="1" y="19"/>
                  <a:pt x="0" y="32"/>
                  <a:pt x="4" y="41"/>
                </a:cubicBezTo>
                <a:cubicBezTo>
                  <a:pt x="10" y="46"/>
                  <a:pt x="17" y="51"/>
                  <a:pt x="23" y="57"/>
                </a:cubicBezTo>
                <a:cubicBezTo>
                  <a:pt x="25" y="50"/>
                  <a:pt x="29" y="42"/>
                  <a:pt x="36" y="36"/>
                </a:cubicBezTo>
                <a:cubicBezTo>
                  <a:pt x="42" y="29"/>
                  <a:pt x="50" y="25"/>
                  <a:pt x="57" y="23"/>
                </a:cubicBezTo>
                <a:cubicBezTo>
                  <a:pt x="51" y="16"/>
                  <a:pt x="46" y="10"/>
                  <a:pt x="41" y="4"/>
                </a:cubicBezTo>
                <a:cubicBezTo>
                  <a:pt x="32" y="0"/>
                  <a:pt x="19" y="1"/>
                  <a:pt x="10" y="10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330" name="Freeform 594"/>
          <p:cNvSpPr/>
          <p:nvPr/>
        </p:nvSpPr>
        <p:spPr bwMode="auto">
          <a:xfrm>
            <a:off x="6690286" y="2329787"/>
            <a:ext cx="77378" cy="77378"/>
          </a:xfrm>
          <a:custGeom>
            <a:avLst/>
            <a:gdLst>
              <a:gd name="T0" fmla="*/ 47 w 57"/>
              <a:gd name="T1" fmla="*/ 10 h 57"/>
              <a:gd name="T2" fmla="*/ 16 w 57"/>
              <a:gd name="T3" fmla="*/ 4 h 57"/>
              <a:gd name="T4" fmla="*/ 0 w 57"/>
              <a:gd name="T5" fmla="*/ 23 h 57"/>
              <a:gd name="T6" fmla="*/ 21 w 57"/>
              <a:gd name="T7" fmla="*/ 36 h 57"/>
              <a:gd name="T8" fmla="*/ 34 w 57"/>
              <a:gd name="T9" fmla="*/ 57 h 57"/>
              <a:gd name="T10" fmla="*/ 53 w 57"/>
              <a:gd name="T11" fmla="*/ 41 h 57"/>
              <a:gd name="T12" fmla="*/ 47 w 57"/>
              <a:gd name="T13" fmla="*/ 10 h 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7" h="57">
                <a:moveTo>
                  <a:pt x="47" y="10"/>
                </a:moveTo>
                <a:cubicBezTo>
                  <a:pt x="38" y="1"/>
                  <a:pt x="25" y="0"/>
                  <a:pt x="16" y="4"/>
                </a:cubicBezTo>
                <a:cubicBezTo>
                  <a:pt x="11" y="10"/>
                  <a:pt x="6" y="16"/>
                  <a:pt x="0" y="23"/>
                </a:cubicBezTo>
                <a:cubicBezTo>
                  <a:pt x="7" y="25"/>
                  <a:pt x="15" y="29"/>
                  <a:pt x="21" y="36"/>
                </a:cubicBezTo>
                <a:cubicBezTo>
                  <a:pt x="28" y="42"/>
                  <a:pt x="32" y="50"/>
                  <a:pt x="34" y="57"/>
                </a:cubicBezTo>
                <a:cubicBezTo>
                  <a:pt x="41" y="51"/>
                  <a:pt x="47" y="45"/>
                  <a:pt x="53" y="41"/>
                </a:cubicBezTo>
                <a:cubicBezTo>
                  <a:pt x="57" y="32"/>
                  <a:pt x="56" y="19"/>
                  <a:pt x="47" y="10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332" name="Freeform 54"/>
          <p:cNvSpPr/>
          <p:nvPr/>
        </p:nvSpPr>
        <p:spPr bwMode="auto">
          <a:xfrm>
            <a:off x="9642865" y="1384641"/>
            <a:ext cx="56637" cy="199428"/>
          </a:xfrm>
          <a:custGeom>
            <a:avLst/>
            <a:gdLst>
              <a:gd name="T0" fmla="*/ 18 w 42"/>
              <a:gd name="T1" fmla="*/ 3 h 147"/>
              <a:gd name="T2" fmla="*/ 16 w 42"/>
              <a:gd name="T3" fmla="*/ 147 h 147"/>
              <a:gd name="T4" fmla="*/ 21 w 42"/>
              <a:gd name="T5" fmla="*/ 147 h 147"/>
              <a:gd name="T6" fmla="*/ 26 w 42"/>
              <a:gd name="T7" fmla="*/ 147 h 147"/>
              <a:gd name="T8" fmla="*/ 24 w 42"/>
              <a:gd name="T9" fmla="*/ 3 h 147"/>
              <a:gd name="T10" fmla="*/ 18 w 42"/>
              <a:gd name="T11" fmla="*/ 3 h 1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42" h="147">
                <a:moveTo>
                  <a:pt x="18" y="3"/>
                </a:moveTo>
                <a:cubicBezTo>
                  <a:pt x="5" y="21"/>
                  <a:pt x="0" y="100"/>
                  <a:pt x="16" y="147"/>
                </a:cubicBezTo>
                <a:cubicBezTo>
                  <a:pt x="18" y="147"/>
                  <a:pt x="19" y="147"/>
                  <a:pt x="21" y="147"/>
                </a:cubicBezTo>
                <a:cubicBezTo>
                  <a:pt x="23" y="147"/>
                  <a:pt x="24" y="147"/>
                  <a:pt x="26" y="147"/>
                </a:cubicBezTo>
                <a:cubicBezTo>
                  <a:pt x="42" y="100"/>
                  <a:pt x="37" y="21"/>
                  <a:pt x="24" y="3"/>
                </a:cubicBezTo>
                <a:cubicBezTo>
                  <a:pt x="22" y="0"/>
                  <a:pt x="20" y="0"/>
                  <a:pt x="18" y="3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333" name="Freeform 65"/>
          <p:cNvSpPr/>
          <p:nvPr/>
        </p:nvSpPr>
        <p:spPr bwMode="auto">
          <a:xfrm>
            <a:off x="8778144" y="1753185"/>
            <a:ext cx="51053" cy="191451"/>
          </a:xfrm>
          <a:custGeom>
            <a:avLst/>
            <a:gdLst>
              <a:gd name="T0" fmla="*/ 30 w 38"/>
              <a:gd name="T1" fmla="*/ 136 h 141"/>
              <a:gd name="T2" fmla="*/ 38 w 38"/>
              <a:gd name="T3" fmla="*/ 141 h 141"/>
              <a:gd name="T4" fmla="*/ 38 w 38"/>
              <a:gd name="T5" fmla="*/ 124 h 141"/>
              <a:gd name="T6" fmla="*/ 29 w 38"/>
              <a:gd name="T7" fmla="*/ 34 h 141"/>
              <a:gd name="T8" fmla="*/ 29 w 38"/>
              <a:gd name="T9" fmla="*/ 34 h 141"/>
              <a:gd name="T10" fmla="*/ 29 w 38"/>
              <a:gd name="T11" fmla="*/ 33 h 141"/>
              <a:gd name="T12" fmla="*/ 17 w 38"/>
              <a:gd name="T13" fmla="*/ 1 h 141"/>
              <a:gd name="T14" fmla="*/ 15 w 38"/>
              <a:gd name="T15" fmla="*/ 0 h 141"/>
              <a:gd name="T16" fmla="*/ 10 w 38"/>
              <a:gd name="T17" fmla="*/ 4 h 141"/>
              <a:gd name="T18" fmla="*/ 24 w 38"/>
              <a:gd name="T19" fmla="*/ 136 h 141"/>
              <a:gd name="T20" fmla="*/ 30 w 38"/>
              <a:gd name="T21" fmla="*/ 136 h 1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8" h="141">
                <a:moveTo>
                  <a:pt x="30" y="136"/>
                </a:moveTo>
                <a:cubicBezTo>
                  <a:pt x="33" y="137"/>
                  <a:pt x="36" y="139"/>
                  <a:pt x="38" y="141"/>
                </a:cubicBezTo>
                <a:cubicBezTo>
                  <a:pt x="37" y="135"/>
                  <a:pt x="37" y="129"/>
                  <a:pt x="38" y="124"/>
                </a:cubicBezTo>
                <a:cubicBezTo>
                  <a:pt x="38" y="96"/>
                  <a:pt x="35" y="60"/>
                  <a:pt x="29" y="34"/>
                </a:cubicBezTo>
                <a:cubicBezTo>
                  <a:pt x="29" y="34"/>
                  <a:pt x="29" y="34"/>
                  <a:pt x="29" y="34"/>
                </a:cubicBezTo>
                <a:cubicBezTo>
                  <a:pt x="29" y="34"/>
                  <a:pt x="29" y="34"/>
                  <a:pt x="29" y="33"/>
                </a:cubicBezTo>
                <a:cubicBezTo>
                  <a:pt x="26" y="17"/>
                  <a:pt x="22" y="5"/>
                  <a:pt x="17" y="1"/>
                </a:cubicBezTo>
                <a:cubicBezTo>
                  <a:pt x="16" y="0"/>
                  <a:pt x="15" y="0"/>
                  <a:pt x="15" y="0"/>
                </a:cubicBezTo>
                <a:cubicBezTo>
                  <a:pt x="13" y="0"/>
                  <a:pt x="11" y="3"/>
                  <a:pt x="10" y="4"/>
                </a:cubicBezTo>
                <a:cubicBezTo>
                  <a:pt x="0" y="24"/>
                  <a:pt x="3" y="90"/>
                  <a:pt x="24" y="136"/>
                </a:cubicBezTo>
                <a:cubicBezTo>
                  <a:pt x="26" y="136"/>
                  <a:pt x="28" y="136"/>
                  <a:pt x="30" y="136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334" name="Freeform 664"/>
          <p:cNvSpPr/>
          <p:nvPr/>
        </p:nvSpPr>
        <p:spPr bwMode="auto">
          <a:xfrm>
            <a:off x="8738312" y="1702152"/>
            <a:ext cx="42280" cy="130030"/>
          </a:xfrm>
          <a:custGeom>
            <a:avLst/>
            <a:gdLst>
              <a:gd name="T0" fmla="*/ 30 w 31"/>
              <a:gd name="T1" fmla="*/ 61 h 96"/>
              <a:gd name="T2" fmla="*/ 7 w 31"/>
              <a:gd name="T3" fmla="*/ 1 h 96"/>
              <a:gd name="T4" fmla="*/ 6 w 31"/>
              <a:gd name="T5" fmla="*/ 0 h 96"/>
              <a:gd name="T6" fmla="*/ 4 w 31"/>
              <a:gd name="T7" fmla="*/ 3 h 96"/>
              <a:gd name="T8" fmla="*/ 15 w 31"/>
              <a:gd name="T9" fmla="*/ 65 h 96"/>
              <a:gd name="T10" fmla="*/ 30 w 31"/>
              <a:gd name="T11" fmla="*/ 96 h 96"/>
              <a:gd name="T12" fmla="*/ 30 w 31"/>
              <a:gd name="T13" fmla="*/ 61 h 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1" h="96">
                <a:moveTo>
                  <a:pt x="30" y="61"/>
                </a:moveTo>
                <a:cubicBezTo>
                  <a:pt x="31" y="43"/>
                  <a:pt x="16" y="8"/>
                  <a:pt x="7" y="1"/>
                </a:cubicBezTo>
                <a:cubicBezTo>
                  <a:pt x="6" y="0"/>
                  <a:pt x="6" y="0"/>
                  <a:pt x="6" y="0"/>
                </a:cubicBezTo>
                <a:cubicBezTo>
                  <a:pt x="5" y="1"/>
                  <a:pt x="5" y="1"/>
                  <a:pt x="4" y="3"/>
                </a:cubicBezTo>
                <a:cubicBezTo>
                  <a:pt x="0" y="13"/>
                  <a:pt x="5" y="48"/>
                  <a:pt x="15" y="65"/>
                </a:cubicBezTo>
                <a:cubicBezTo>
                  <a:pt x="20" y="75"/>
                  <a:pt x="26" y="86"/>
                  <a:pt x="30" y="96"/>
                </a:cubicBezTo>
                <a:cubicBezTo>
                  <a:pt x="29" y="83"/>
                  <a:pt x="29" y="71"/>
                  <a:pt x="30" y="61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335" name="Freeform 665"/>
          <p:cNvSpPr/>
          <p:nvPr/>
        </p:nvSpPr>
        <p:spPr bwMode="auto">
          <a:xfrm>
            <a:off x="8656944" y="1742836"/>
            <a:ext cx="82964" cy="104502"/>
          </a:xfrm>
          <a:custGeom>
            <a:avLst/>
            <a:gdLst>
              <a:gd name="T0" fmla="*/ 48 w 61"/>
              <a:gd name="T1" fmla="*/ 49 h 77"/>
              <a:gd name="T2" fmla="*/ 3 w 61"/>
              <a:gd name="T3" fmla="*/ 0 h 77"/>
              <a:gd name="T4" fmla="*/ 1 w 61"/>
              <a:gd name="T5" fmla="*/ 1 h 77"/>
              <a:gd name="T6" fmla="*/ 0 w 61"/>
              <a:gd name="T7" fmla="*/ 3 h 77"/>
              <a:gd name="T8" fmla="*/ 34 w 61"/>
              <a:gd name="T9" fmla="*/ 55 h 77"/>
              <a:gd name="T10" fmla="*/ 61 w 61"/>
              <a:gd name="T11" fmla="*/ 77 h 77"/>
              <a:gd name="T12" fmla="*/ 48 w 61"/>
              <a:gd name="T13" fmla="*/ 49 h 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61" h="77">
                <a:moveTo>
                  <a:pt x="48" y="49"/>
                </a:moveTo>
                <a:cubicBezTo>
                  <a:pt x="39" y="27"/>
                  <a:pt x="14" y="3"/>
                  <a:pt x="3" y="0"/>
                </a:cubicBezTo>
                <a:cubicBezTo>
                  <a:pt x="3" y="0"/>
                  <a:pt x="1" y="0"/>
                  <a:pt x="1" y="1"/>
                </a:cubicBezTo>
                <a:cubicBezTo>
                  <a:pt x="0" y="1"/>
                  <a:pt x="0" y="2"/>
                  <a:pt x="0" y="3"/>
                </a:cubicBezTo>
                <a:cubicBezTo>
                  <a:pt x="1" y="15"/>
                  <a:pt x="20" y="43"/>
                  <a:pt x="34" y="55"/>
                </a:cubicBezTo>
                <a:cubicBezTo>
                  <a:pt x="43" y="61"/>
                  <a:pt x="52" y="69"/>
                  <a:pt x="61" y="77"/>
                </a:cubicBezTo>
                <a:cubicBezTo>
                  <a:pt x="56" y="68"/>
                  <a:pt x="52" y="58"/>
                  <a:pt x="48" y="49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336" name="Freeform 690"/>
          <p:cNvSpPr/>
          <p:nvPr/>
        </p:nvSpPr>
        <p:spPr bwMode="auto">
          <a:xfrm>
            <a:off x="8821277" y="1712523"/>
            <a:ext cx="34303" cy="130828"/>
          </a:xfrm>
          <a:custGeom>
            <a:avLst/>
            <a:gdLst>
              <a:gd name="T0" fmla="*/ 18 w 25"/>
              <a:gd name="T1" fmla="*/ 2 h 96"/>
              <a:gd name="T2" fmla="*/ 14 w 25"/>
              <a:gd name="T3" fmla="*/ 2 h 96"/>
              <a:gd name="T4" fmla="*/ 2 w 25"/>
              <a:gd name="T5" fmla="*/ 63 h 96"/>
              <a:gd name="T6" fmla="*/ 7 w 25"/>
              <a:gd name="T7" fmla="*/ 96 h 96"/>
              <a:gd name="T8" fmla="*/ 18 w 25"/>
              <a:gd name="T9" fmla="*/ 65 h 96"/>
              <a:gd name="T10" fmla="*/ 18 w 25"/>
              <a:gd name="T11" fmla="*/ 2 h 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25" h="96">
                <a:moveTo>
                  <a:pt x="18" y="2"/>
                </a:moveTo>
                <a:cubicBezTo>
                  <a:pt x="17" y="0"/>
                  <a:pt x="15" y="0"/>
                  <a:pt x="14" y="2"/>
                </a:cubicBezTo>
                <a:cubicBezTo>
                  <a:pt x="6" y="11"/>
                  <a:pt x="0" y="43"/>
                  <a:pt x="2" y="63"/>
                </a:cubicBezTo>
                <a:cubicBezTo>
                  <a:pt x="4" y="73"/>
                  <a:pt x="5" y="85"/>
                  <a:pt x="7" y="96"/>
                </a:cubicBezTo>
                <a:cubicBezTo>
                  <a:pt x="9" y="86"/>
                  <a:pt x="13" y="75"/>
                  <a:pt x="18" y="65"/>
                </a:cubicBezTo>
                <a:cubicBezTo>
                  <a:pt x="25" y="41"/>
                  <a:pt x="24" y="9"/>
                  <a:pt x="18" y="2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337" name="Freeform 1022"/>
          <p:cNvSpPr/>
          <p:nvPr/>
        </p:nvSpPr>
        <p:spPr bwMode="auto">
          <a:xfrm>
            <a:off x="10644724" y="1966175"/>
            <a:ext cx="130026" cy="32707"/>
          </a:xfrm>
          <a:custGeom>
            <a:avLst/>
            <a:gdLst>
              <a:gd name="T0" fmla="*/ 94 w 96"/>
              <a:gd name="T1" fmla="*/ 18 h 24"/>
              <a:gd name="T2" fmla="*/ 94 w 96"/>
              <a:gd name="T3" fmla="*/ 13 h 24"/>
              <a:gd name="T4" fmla="*/ 33 w 96"/>
              <a:gd name="T5" fmla="*/ 2 h 24"/>
              <a:gd name="T6" fmla="*/ 0 w 96"/>
              <a:gd name="T7" fmla="*/ 7 h 24"/>
              <a:gd name="T8" fmla="*/ 31 w 96"/>
              <a:gd name="T9" fmla="*/ 18 h 24"/>
              <a:gd name="T10" fmla="*/ 94 w 96"/>
              <a:gd name="T11" fmla="*/ 18 h 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96" h="24">
                <a:moveTo>
                  <a:pt x="94" y="18"/>
                </a:moveTo>
                <a:cubicBezTo>
                  <a:pt x="96" y="16"/>
                  <a:pt x="96" y="15"/>
                  <a:pt x="94" y="13"/>
                </a:cubicBezTo>
                <a:cubicBezTo>
                  <a:pt x="85" y="6"/>
                  <a:pt x="53" y="0"/>
                  <a:pt x="33" y="2"/>
                </a:cubicBezTo>
                <a:cubicBezTo>
                  <a:pt x="23" y="4"/>
                  <a:pt x="11" y="5"/>
                  <a:pt x="0" y="7"/>
                </a:cubicBezTo>
                <a:cubicBezTo>
                  <a:pt x="10" y="9"/>
                  <a:pt x="21" y="13"/>
                  <a:pt x="31" y="18"/>
                </a:cubicBezTo>
                <a:cubicBezTo>
                  <a:pt x="55" y="24"/>
                  <a:pt x="86" y="23"/>
                  <a:pt x="94" y="18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338" name="Freeform 1603"/>
          <p:cNvSpPr/>
          <p:nvPr/>
        </p:nvSpPr>
        <p:spPr bwMode="auto">
          <a:xfrm>
            <a:off x="10458921" y="1773927"/>
            <a:ext cx="51851" cy="124444"/>
          </a:xfrm>
          <a:custGeom>
            <a:avLst/>
            <a:gdLst>
              <a:gd name="T0" fmla="*/ 10 w 38"/>
              <a:gd name="T1" fmla="*/ 1 h 92"/>
              <a:gd name="T2" fmla="*/ 6 w 38"/>
              <a:gd name="T3" fmla="*/ 1 h 92"/>
              <a:gd name="T4" fmla="*/ 4 w 38"/>
              <a:gd name="T5" fmla="*/ 3 h 92"/>
              <a:gd name="T6" fmla="*/ 21 w 38"/>
              <a:gd name="T7" fmla="*/ 70 h 92"/>
              <a:gd name="T8" fmla="*/ 36 w 38"/>
              <a:gd name="T9" fmla="*/ 91 h 92"/>
              <a:gd name="T10" fmla="*/ 36 w 38"/>
              <a:gd name="T11" fmla="*/ 92 h 92"/>
              <a:gd name="T12" fmla="*/ 38 w 38"/>
              <a:gd name="T13" fmla="*/ 69 h 92"/>
              <a:gd name="T14" fmla="*/ 38 w 38"/>
              <a:gd name="T15" fmla="*/ 69 h 92"/>
              <a:gd name="T16" fmla="*/ 10 w 38"/>
              <a:gd name="T17" fmla="*/ 1 h 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38" h="92">
                <a:moveTo>
                  <a:pt x="10" y="1"/>
                </a:moveTo>
                <a:cubicBezTo>
                  <a:pt x="7" y="0"/>
                  <a:pt x="6" y="0"/>
                  <a:pt x="6" y="1"/>
                </a:cubicBezTo>
                <a:cubicBezTo>
                  <a:pt x="5" y="1"/>
                  <a:pt x="4" y="2"/>
                  <a:pt x="4" y="3"/>
                </a:cubicBezTo>
                <a:cubicBezTo>
                  <a:pt x="0" y="14"/>
                  <a:pt x="11" y="49"/>
                  <a:pt x="21" y="70"/>
                </a:cubicBezTo>
                <a:cubicBezTo>
                  <a:pt x="27" y="75"/>
                  <a:pt x="32" y="83"/>
                  <a:pt x="36" y="91"/>
                </a:cubicBezTo>
                <a:cubicBezTo>
                  <a:pt x="36" y="91"/>
                  <a:pt x="36" y="92"/>
                  <a:pt x="36" y="92"/>
                </a:cubicBezTo>
                <a:cubicBezTo>
                  <a:pt x="37" y="85"/>
                  <a:pt x="37" y="77"/>
                  <a:pt x="38" y="69"/>
                </a:cubicBezTo>
                <a:cubicBezTo>
                  <a:pt x="38" y="69"/>
                  <a:pt x="38" y="69"/>
                  <a:pt x="38" y="69"/>
                </a:cubicBezTo>
                <a:cubicBezTo>
                  <a:pt x="36" y="44"/>
                  <a:pt x="21" y="8"/>
                  <a:pt x="10" y="1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339" name="Freeform 1614"/>
          <p:cNvSpPr/>
          <p:nvPr/>
        </p:nvSpPr>
        <p:spPr bwMode="auto">
          <a:xfrm>
            <a:off x="10383143" y="1847315"/>
            <a:ext cx="127634" cy="135611"/>
          </a:xfrm>
          <a:custGeom>
            <a:avLst/>
            <a:gdLst>
              <a:gd name="T0" fmla="*/ 8 w 94"/>
              <a:gd name="T1" fmla="*/ 21 h 100"/>
              <a:gd name="T2" fmla="*/ 4 w 94"/>
              <a:gd name="T3" fmla="*/ 49 h 100"/>
              <a:gd name="T4" fmla="*/ 23 w 94"/>
              <a:gd name="T5" fmla="*/ 66 h 100"/>
              <a:gd name="T6" fmla="*/ 46 w 94"/>
              <a:gd name="T7" fmla="*/ 54 h 100"/>
              <a:gd name="T8" fmla="*/ 45 w 94"/>
              <a:gd name="T9" fmla="*/ 40 h 100"/>
              <a:gd name="T10" fmla="*/ 36 w 94"/>
              <a:gd name="T11" fmla="*/ 34 h 100"/>
              <a:gd name="T12" fmla="*/ 22 w 94"/>
              <a:gd name="T13" fmla="*/ 39 h 100"/>
              <a:gd name="T14" fmla="*/ 21 w 94"/>
              <a:gd name="T15" fmla="*/ 50 h 100"/>
              <a:gd name="T16" fmla="*/ 20 w 94"/>
              <a:gd name="T17" fmla="*/ 53 h 100"/>
              <a:gd name="T18" fmla="*/ 18 w 94"/>
              <a:gd name="T19" fmla="*/ 53 h 100"/>
              <a:gd name="T20" fmla="*/ 10 w 94"/>
              <a:gd name="T21" fmla="*/ 45 h 100"/>
              <a:gd name="T22" fmla="*/ 14 w 94"/>
              <a:gd name="T23" fmla="*/ 27 h 100"/>
              <a:gd name="T24" fmla="*/ 54 w 94"/>
              <a:gd name="T25" fmla="*/ 19 h 100"/>
              <a:gd name="T26" fmla="*/ 79 w 94"/>
              <a:gd name="T27" fmla="*/ 53 h 100"/>
              <a:gd name="T28" fmla="*/ 72 w 94"/>
              <a:gd name="T29" fmla="*/ 85 h 100"/>
              <a:gd name="T30" fmla="*/ 77 w 94"/>
              <a:gd name="T31" fmla="*/ 100 h 100"/>
              <a:gd name="T32" fmla="*/ 89 w 94"/>
              <a:gd name="T33" fmla="*/ 80 h 100"/>
              <a:gd name="T34" fmla="*/ 88 w 94"/>
              <a:gd name="T35" fmla="*/ 39 h 100"/>
              <a:gd name="T36" fmla="*/ 56 w 94"/>
              <a:gd name="T37" fmla="*/ 7 h 100"/>
              <a:gd name="T38" fmla="*/ 8 w 94"/>
              <a:gd name="T39" fmla="*/ 21 h 1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94" h="100">
                <a:moveTo>
                  <a:pt x="8" y="21"/>
                </a:moveTo>
                <a:cubicBezTo>
                  <a:pt x="2" y="29"/>
                  <a:pt x="0" y="39"/>
                  <a:pt x="4" y="49"/>
                </a:cubicBezTo>
                <a:cubicBezTo>
                  <a:pt x="7" y="58"/>
                  <a:pt x="15" y="64"/>
                  <a:pt x="23" y="66"/>
                </a:cubicBezTo>
                <a:cubicBezTo>
                  <a:pt x="32" y="68"/>
                  <a:pt x="43" y="64"/>
                  <a:pt x="46" y="54"/>
                </a:cubicBezTo>
                <a:cubicBezTo>
                  <a:pt x="48" y="50"/>
                  <a:pt x="47" y="45"/>
                  <a:pt x="45" y="40"/>
                </a:cubicBezTo>
                <a:cubicBezTo>
                  <a:pt x="43" y="38"/>
                  <a:pt x="41" y="35"/>
                  <a:pt x="36" y="34"/>
                </a:cubicBezTo>
                <a:cubicBezTo>
                  <a:pt x="30" y="32"/>
                  <a:pt x="25" y="34"/>
                  <a:pt x="22" y="39"/>
                </a:cubicBezTo>
                <a:cubicBezTo>
                  <a:pt x="19" y="42"/>
                  <a:pt x="19" y="47"/>
                  <a:pt x="21" y="50"/>
                </a:cubicBezTo>
                <a:cubicBezTo>
                  <a:pt x="21" y="51"/>
                  <a:pt x="21" y="52"/>
                  <a:pt x="20" y="53"/>
                </a:cubicBezTo>
                <a:cubicBezTo>
                  <a:pt x="20" y="53"/>
                  <a:pt x="19" y="54"/>
                  <a:pt x="18" y="53"/>
                </a:cubicBezTo>
                <a:cubicBezTo>
                  <a:pt x="14" y="52"/>
                  <a:pt x="11" y="49"/>
                  <a:pt x="10" y="45"/>
                </a:cubicBezTo>
                <a:cubicBezTo>
                  <a:pt x="8" y="39"/>
                  <a:pt x="10" y="33"/>
                  <a:pt x="14" y="27"/>
                </a:cubicBezTo>
                <a:cubicBezTo>
                  <a:pt x="21" y="17"/>
                  <a:pt x="38" y="11"/>
                  <a:pt x="54" y="19"/>
                </a:cubicBezTo>
                <a:cubicBezTo>
                  <a:pt x="67" y="25"/>
                  <a:pt x="77" y="38"/>
                  <a:pt x="79" y="53"/>
                </a:cubicBezTo>
                <a:cubicBezTo>
                  <a:pt x="81" y="65"/>
                  <a:pt x="79" y="77"/>
                  <a:pt x="72" y="85"/>
                </a:cubicBezTo>
                <a:cubicBezTo>
                  <a:pt x="75" y="89"/>
                  <a:pt x="77" y="95"/>
                  <a:pt x="77" y="100"/>
                </a:cubicBezTo>
                <a:cubicBezTo>
                  <a:pt x="80" y="94"/>
                  <a:pt x="84" y="86"/>
                  <a:pt x="89" y="80"/>
                </a:cubicBezTo>
                <a:cubicBezTo>
                  <a:pt x="94" y="67"/>
                  <a:pt x="94" y="52"/>
                  <a:pt x="88" y="39"/>
                </a:cubicBezTo>
                <a:cubicBezTo>
                  <a:pt x="81" y="24"/>
                  <a:pt x="70" y="12"/>
                  <a:pt x="56" y="7"/>
                </a:cubicBezTo>
                <a:cubicBezTo>
                  <a:pt x="38" y="0"/>
                  <a:pt x="20" y="6"/>
                  <a:pt x="8" y="21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340" name="Freeform 1618"/>
          <p:cNvSpPr/>
          <p:nvPr/>
        </p:nvSpPr>
        <p:spPr bwMode="auto">
          <a:xfrm>
            <a:off x="10559438" y="2050732"/>
            <a:ext cx="134016" cy="165126"/>
          </a:xfrm>
          <a:custGeom>
            <a:avLst/>
            <a:gdLst>
              <a:gd name="T0" fmla="*/ 99 w 99"/>
              <a:gd name="T1" fmla="*/ 58 h 122"/>
              <a:gd name="T2" fmla="*/ 77 w 99"/>
              <a:gd name="T3" fmla="*/ 12 h 122"/>
              <a:gd name="T4" fmla="*/ 60 w 99"/>
              <a:gd name="T5" fmla="*/ 0 h 122"/>
              <a:gd name="T6" fmla="*/ 54 w 99"/>
              <a:gd name="T7" fmla="*/ 22 h 122"/>
              <a:gd name="T8" fmla="*/ 82 w 99"/>
              <a:gd name="T9" fmla="*/ 51 h 122"/>
              <a:gd name="T10" fmla="*/ 72 w 99"/>
              <a:gd name="T11" fmla="*/ 89 h 122"/>
              <a:gd name="T12" fmla="*/ 21 w 99"/>
              <a:gd name="T13" fmla="*/ 96 h 122"/>
              <a:gd name="T14" fmla="*/ 9 w 99"/>
              <a:gd name="T15" fmla="*/ 77 h 122"/>
              <a:gd name="T16" fmla="*/ 14 w 99"/>
              <a:gd name="T17" fmla="*/ 66 h 122"/>
              <a:gd name="T18" fmla="*/ 16 w 99"/>
              <a:gd name="T19" fmla="*/ 66 h 122"/>
              <a:gd name="T20" fmla="*/ 17 w 99"/>
              <a:gd name="T21" fmla="*/ 68 h 122"/>
              <a:gd name="T22" fmla="*/ 24 w 99"/>
              <a:gd name="T23" fmla="*/ 81 h 122"/>
              <a:gd name="T24" fmla="*/ 43 w 99"/>
              <a:gd name="T25" fmla="*/ 80 h 122"/>
              <a:gd name="T26" fmla="*/ 50 w 99"/>
              <a:gd name="T27" fmla="*/ 68 h 122"/>
              <a:gd name="T28" fmla="*/ 45 w 99"/>
              <a:gd name="T29" fmla="*/ 52 h 122"/>
              <a:gd name="T30" fmla="*/ 14 w 99"/>
              <a:gd name="T31" fmla="*/ 49 h 122"/>
              <a:gd name="T32" fmla="*/ 0 w 99"/>
              <a:gd name="T33" fmla="*/ 75 h 122"/>
              <a:gd name="T34" fmla="*/ 0 w 99"/>
              <a:gd name="T35" fmla="*/ 75 h 122"/>
              <a:gd name="T36" fmla="*/ 17 w 99"/>
              <a:gd name="T37" fmla="*/ 107 h 122"/>
              <a:gd name="T38" fmla="*/ 79 w 99"/>
              <a:gd name="T39" fmla="*/ 101 h 122"/>
              <a:gd name="T40" fmla="*/ 99 w 99"/>
              <a:gd name="T41" fmla="*/ 58 h 122"/>
              <a:gd name="T42" fmla="*/ 99 w 99"/>
              <a:gd name="T43" fmla="*/ 58 h 1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99" h="122">
                <a:moveTo>
                  <a:pt x="99" y="58"/>
                </a:moveTo>
                <a:cubicBezTo>
                  <a:pt x="99" y="42"/>
                  <a:pt x="91" y="25"/>
                  <a:pt x="77" y="12"/>
                </a:cubicBezTo>
                <a:cubicBezTo>
                  <a:pt x="71" y="8"/>
                  <a:pt x="65" y="4"/>
                  <a:pt x="60" y="0"/>
                </a:cubicBezTo>
                <a:cubicBezTo>
                  <a:pt x="60" y="8"/>
                  <a:pt x="58" y="15"/>
                  <a:pt x="54" y="22"/>
                </a:cubicBezTo>
                <a:cubicBezTo>
                  <a:pt x="68" y="27"/>
                  <a:pt x="78" y="38"/>
                  <a:pt x="82" y="51"/>
                </a:cubicBezTo>
                <a:cubicBezTo>
                  <a:pt x="85" y="64"/>
                  <a:pt x="82" y="78"/>
                  <a:pt x="72" y="89"/>
                </a:cubicBezTo>
                <a:cubicBezTo>
                  <a:pt x="57" y="105"/>
                  <a:pt x="33" y="106"/>
                  <a:pt x="21" y="96"/>
                </a:cubicBezTo>
                <a:cubicBezTo>
                  <a:pt x="14" y="90"/>
                  <a:pt x="10" y="83"/>
                  <a:pt x="9" y="77"/>
                </a:cubicBezTo>
                <a:cubicBezTo>
                  <a:pt x="9" y="73"/>
                  <a:pt x="11" y="69"/>
                  <a:pt x="14" y="66"/>
                </a:cubicBezTo>
                <a:cubicBezTo>
                  <a:pt x="14" y="66"/>
                  <a:pt x="15" y="66"/>
                  <a:pt x="16" y="66"/>
                </a:cubicBezTo>
                <a:cubicBezTo>
                  <a:pt x="17" y="66"/>
                  <a:pt x="17" y="67"/>
                  <a:pt x="17" y="68"/>
                </a:cubicBezTo>
                <a:cubicBezTo>
                  <a:pt x="17" y="73"/>
                  <a:pt x="19" y="78"/>
                  <a:pt x="24" y="81"/>
                </a:cubicBezTo>
                <a:cubicBezTo>
                  <a:pt x="30" y="85"/>
                  <a:pt x="37" y="84"/>
                  <a:pt x="43" y="80"/>
                </a:cubicBezTo>
                <a:cubicBezTo>
                  <a:pt x="47" y="77"/>
                  <a:pt x="50" y="73"/>
                  <a:pt x="50" y="68"/>
                </a:cubicBezTo>
                <a:cubicBezTo>
                  <a:pt x="51" y="62"/>
                  <a:pt x="49" y="56"/>
                  <a:pt x="45" y="52"/>
                </a:cubicBezTo>
                <a:cubicBezTo>
                  <a:pt x="37" y="43"/>
                  <a:pt x="22" y="43"/>
                  <a:pt x="14" y="49"/>
                </a:cubicBezTo>
                <a:cubicBezTo>
                  <a:pt x="5" y="55"/>
                  <a:pt x="0" y="64"/>
                  <a:pt x="0" y="75"/>
                </a:cubicBezTo>
                <a:cubicBezTo>
                  <a:pt x="0" y="75"/>
                  <a:pt x="0" y="75"/>
                  <a:pt x="0" y="75"/>
                </a:cubicBezTo>
                <a:cubicBezTo>
                  <a:pt x="0" y="88"/>
                  <a:pt x="6" y="100"/>
                  <a:pt x="17" y="107"/>
                </a:cubicBezTo>
                <a:cubicBezTo>
                  <a:pt x="38" y="122"/>
                  <a:pt x="64" y="115"/>
                  <a:pt x="79" y="101"/>
                </a:cubicBezTo>
                <a:cubicBezTo>
                  <a:pt x="92" y="89"/>
                  <a:pt x="99" y="74"/>
                  <a:pt x="99" y="58"/>
                </a:cubicBezTo>
                <a:cubicBezTo>
                  <a:pt x="99" y="58"/>
                  <a:pt x="99" y="58"/>
                  <a:pt x="99" y="58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341" name="Freeform 10"/>
          <p:cNvSpPr/>
          <p:nvPr/>
        </p:nvSpPr>
        <p:spPr bwMode="auto">
          <a:xfrm>
            <a:off x="9534377" y="1445268"/>
            <a:ext cx="124444" cy="160341"/>
          </a:xfrm>
          <a:custGeom>
            <a:avLst/>
            <a:gdLst>
              <a:gd name="T0" fmla="*/ 2 w 92"/>
              <a:gd name="T1" fmla="*/ 1 h 118"/>
              <a:gd name="T2" fmla="*/ 1 w 92"/>
              <a:gd name="T3" fmla="*/ 3 h 118"/>
              <a:gd name="T4" fmla="*/ 73 w 92"/>
              <a:gd name="T5" fmla="*/ 105 h 118"/>
              <a:gd name="T6" fmla="*/ 85 w 92"/>
              <a:gd name="T7" fmla="*/ 118 h 118"/>
              <a:gd name="T8" fmla="*/ 88 w 92"/>
              <a:gd name="T9" fmla="*/ 108 h 118"/>
              <a:gd name="T10" fmla="*/ 92 w 92"/>
              <a:gd name="T11" fmla="*/ 104 h 118"/>
              <a:gd name="T12" fmla="*/ 9 w 92"/>
              <a:gd name="T13" fmla="*/ 1 h 118"/>
              <a:gd name="T14" fmla="*/ 2 w 92"/>
              <a:gd name="T15" fmla="*/ 1 h 1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92" h="118">
                <a:moveTo>
                  <a:pt x="2" y="1"/>
                </a:moveTo>
                <a:cubicBezTo>
                  <a:pt x="2" y="1"/>
                  <a:pt x="1" y="2"/>
                  <a:pt x="1" y="3"/>
                </a:cubicBezTo>
                <a:cubicBezTo>
                  <a:pt x="0" y="19"/>
                  <a:pt x="41" y="72"/>
                  <a:pt x="73" y="105"/>
                </a:cubicBezTo>
                <a:cubicBezTo>
                  <a:pt x="78" y="108"/>
                  <a:pt x="82" y="113"/>
                  <a:pt x="85" y="118"/>
                </a:cubicBezTo>
                <a:cubicBezTo>
                  <a:pt x="86" y="114"/>
                  <a:pt x="86" y="111"/>
                  <a:pt x="88" y="108"/>
                </a:cubicBezTo>
                <a:cubicBezTo>
                  <a:pt x="89" y="106"/>
                  <a:pt x="90" y="105"/>
                  <a:pt x="92" y="104"/>
                </a:cubicBezTo>
                <a:cubicBezTo>
                  <a:pt x="74" y="56"/>
                  <a:pt x="29" y="8"/>
                  <a:pt x="9" y="1"/>
                </a:cubicBezTo>
                <a:cubicBezTo>
                  <a:pt x="7" y="0"/>
                  <a:pt x="4" y="0"/>
                  <a:pt x="2" y="1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342" name="Freeform 11"/>
          <p:cNvSpPr/>
          <p:nvPr/>
        </p:nvSpPr>
        <p:spPr bwMode="auto">
          <a:xfrm>
            <a:off x="9683549" y="1445268"/>
            <a:ext cx="124444" cy="160341"/>
          </a:xfrm>
          <a:custGeom>
            <a:avLst/>
            <a:gdLst>
              <a:gd name="T0" fmla="*/ 4 w 92"/>
              <a:gd name="T1" fmla="*/ 108 h 118"/>
              <a:gd name="T2" fmla="*/ 7 w 92"/>
              <a:gd name="T3" fmla="*/ 118 h 118"/>
              <a:gd name="T4" fmla="*/ 19 w 92"/>
              <a:gd name="T5" fmla="*/ 105 h 118"/>
              <a:gd name="T6" fmla="*/ 76 w 92"/>
              <a:gd name="T7" fmla="*/ 35 h 118"/>
              <a:gd name="T8" fmla="*/ 76 w 92"/>
              <a:gd name="T9" fmla="*/ 35 h 118"/>
              <a:gd name="T10" fmla="*/ 76 w 92"/>
              <a:gd name="T11" fmla="*/ 35 h 118"/>
              <a:gd name="T12" fmla="*/ 91 w 92"/>
              <a:gd name="T13" fmla="*/ 3 h 118"/>
              <a:gd name="T14" fmla="*/ 90 w 92"/>
              <a:gd name="T15" fmla="*/ 1 h 118"/>
              <a:gd name="T16" fmla="*/ 83 w 92"/>
              <a:gd name="T17" fmla="*/ 1 h 118"/>
              <a:gd name="T18" fmla="*/ 0 w 92"/>
              <a:gd name="T19" fmla="*/ 104 h 118"/>
              <a:gd name="T20" fmla="*/ 4 w 92"/>
              <a:gd name="T21" fmla="*/ 108 h 1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92" h="118">
                <a:moveTo>
                  <a:pt x="4" y="108"/>
                </a:moveTo>
                <a:cubicBezTo>
                  <a:pt x="6" y="111"/>
                  <a:pt x="6" y="114"/>
                  <a:pt x="7" y="118"/>
                </a:cubicBezTo>
                <a:cubicBezTo>
                  <a:pt x="10" y="113"/>
                  <a:pt x="14" y="108"/>
                  <a:pt x="19" y="105"/>
                </a:cubicBezTo>
                <a:cubicBezTo>
                  <a:pt x="38" y="85"/>
                  <a:pt x="62" y="57"/>
                  <a:pt x="76" y="35"/>
                </a:cubicBezTo>
                <a:cubicBezTo>
                  <a:pt x="76" y="35"/>
                  <a:pt x="76" y="35"/>
                  <a:pt x="76" y="35"/>
                </a:cubicBezTo>
                <a:cubicBezTo>
                  <a:pt x="76" y="35"/>
                  <a:pt x="76" y="35"/>
                  <a:pt x="76" y="35"/>
                </a:cubicBezTo>
                <a:cubicBezTo>
                  <a:pt x="86" y="21"/>
                  <a:pt x="92" y="10"/>
                  <a:pt x="91" y="3"/>
                </a:cubicBezTo>
                <a:cubicBezTo>
                  <a:pt x="91" y="2"/>
                  <a:pt x="90" y="1"/>
                  <a:pt x="90" y="1"/>
                </a:cubicBezTo>
                <a:cubicBezTo>
                  <a:pt x="88" y="0"/>
                  <a:pt x="85" y="0"/>
                  <a:pt x="83" y="1"/>
                </a:cubicBezTo>
                <a:cubicBezTo>
                  <a:pt x="63" y="8"/>
                  <a:pt x="18" y="56"/>
                  <a:pt x="0" y="104"/>
                </a:cubicBezTo>
                <a:cubicBezTo>
                  <a:pt x="2" y="105"/>
                  <a:pt x="3" y="106"/>
                  <a:pt x="4" y="108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343" name="Freeform 64"/>
          <p:cNvSpPr/>
          <p:nvPr/>
        </p:nvSpPr>
        <p:spPr bwMode="auto">
          <a:xfrm>
            <a:off x="8608232" y="1923098"/>
            <a:ext cx="191451" cy="51851"/>
          </a:xfrm>
          <a:custGeom>
            <a:avLst/>
            <a:gdLst>
              <a:gd name="T0" fmla="*/ 0 w 141"/>
              <a:gd name="T1" fmla="*/ 15 h 38"/>
              <a:gd name="T2" fmla="*/ 1 w 141"/>
              <a:gd name="T3" fmla="*/ 17 h 38"/>
              <a:gd name="T4" fmla="*/ 124 w 141"/>
              <a:gd name="T5" fmla="*/ 37 h 38"/>
              <a:gd name="T6" fmla="*/ 141 w 141"/>
              <a:gd name="T7" fmla="*/ 38 h 38"/>
              <a:gd name="T8" fmla="*/ 136 w 141"/>
              <a:gd name="T9" fmla="*/ 30 h 38"/>
              <a:gd name="T10" fmla="*/ 136 w 141"/>
              <a:gd name="T11" fmla="*/ 24 h 38"/>
              <a:gd name="T12" fmla="*/ 5 w 141"/>
              <a:gd name="T13" fmla="*/ 10 h 38"/>
              <a:gd name="T14" fmla="*/ 0 w 141"/>
              <a:gd name="T15" fmla="*/ 15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41" h="38">
                <a:moveTo>
                  <a:pt x="0" y="15"/>
                </a:moveTo>
                <a:cubicBezTo>
                  <a:pt x="0" y="15"/>
                  <a:pt x="0" y="16"/>
                  <a:pt x="1" y="17"/>
                </a:cubicBezTo>
                <a:cubicBezTo>
                  <a:pt x="11" y="29"/>
                  <a:pt x="78" y="37"/>
                  <a:pt x="124" y="37"/>
                </a:cubicBezTo>
                <a:cubicBezTo>
                  <a:pt x="130" y="37"/>
                  <a:pt x="135" y="37"/>
                  <a:pt x="141" y="38"/>
                </a:cubicBezTo>
                <a:cubicBezTo>
                  <a:pt x="139" y="36"/>
                  <a:pt x="137" y="33"/>
                  <a:pt x="136" y="30"/>
                </a:cubicBezTo>
                <a:cubicBezTo>
                  <a:pt x="136" y="28"/>
                  <a:pt x="136" y="26"/>
                  <a:pt x="136" y="24"/>
                </a:cubicBezTo>
                <a:cubicBezTo>
                  <a:pt x="90" y="3"/>
                  <a:pt x="24" y="0"/>
                  <a:pt x="5" y="10"/>
                </a:cubicBezTo>
                <a:cubicBezTo>
                  <a:pt x="3" y="11"/>
                  <a:pt x="0" y="13"/>
                  <a:pt x="0" y="15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344" name="Freeform 71"/>
          <p:cNvSpPr/>
          <p:nvPr/>
        </p:nvSpPr>
        <p:spPr bwMode="auto">
          <a:xfrm>
            <a:off x="8914553" y="2058709"/>
            <a:ext cx="290368" cy="291964"/>
          </a:xfrm>
          <a:custGeom>
            <a:avLst/>
            <a:gdLst>
              <a:gd name="T0" fmla="*/ 200 w 214"/>
              <a:gd name="T1" fmla="*/ 215 h 215"/>
              <a:gd name="T2" fmla="*/ 206 w 214"/>
              <a:gd name="T3" fmla="*/ 207 h 215"/>
              <a:gd name="T4" fmla="*/ 214 w 214"/>
              <a:gd name="T5" fmla="*/ 201 h 215"/>
              <a:gd name="T6" fmla="*/ 0 w 214"/>
              <a:gd name="T7" fmla="*/ 0 h 215"/>
              <a:gd name="T8" fmla="*/ 200 w 214"/>
              <a:gd name="T9" fmla="*/ 215 h 2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14" h="215">
                <a:moveTo>
                  <a:pt x="200" y="215"/>
                </a:moveTo>
                <a:cubicBezTo>
                  <a:pt x="201" y="212"/>
                  <a:pt x="203" y="209"/>
                  <a:pt x="206" y="207"/>
                </a:cubicBezTo>
                <a:cubicBezTo>
                  <a:pt x="208" y="204"/>
                  <a:pt x="211" y="202"/>
                  <a:pt x="214" y="201"/>
                </a:cubicBezTo>
                <a:cubicBezTo>
                  <a:pt x="143" y="84"/>
                  <a:pt x="28" y="16"/>
                  <a:pt x="0" y="0"/>
                </a:cubicBezTo>
                <a:cubicBezTo>
                  <a:pt x="15" y="29"/>
                  <a:pt x="84" y="144"/>
                  <a:pt x="200" y="215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345" name="Freeform 108"/>
          <p:cNvSpPr/>
          <p:nvPr/>
        </p:nvSpPr>
        <p:spPr bwMode="auto">
          <a:xfrm>
            <a:off x="8658487" y="1803441"/>
            <a:ext cx="146779" cy="146780"/>
          </a:xfrm>
          <a:custGeom>
            <a:avLst/>
            <a:gdLst>
              <a:gd name="T0" fmla="*/ 0 w 108"/>
              <a:gd name="T1" fmla="*/ 5 h 108"/>
              <a:gd name="T2" fmla="*/ 101 w 108"/>
              <a:gd name="T3" fmla="*/ 108 h 108"/>
              <a:gd name="T4" fmla="*/ 104 w 108"/>
              <a:gd name="T5" fmla="*/ 104 h 108"/>
              <a:gd name="T6" fmla="*/ 108 w 108"/>
              <a:gd name="T7" fmla="*/ 101 h 108"/>
              <a:gd name="T8" fmla="*/ 5 w 108"/>
              <a:gd name="T9" fmla="*/ 0 h 108"/>
              <a:gd name="T10" fmla="*/ 0 w 108"/>
              <a:gd name="T11" fmla="*/ 5 h 1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08" h="108">
                <a:moveTo>
                  <a:pt x="0" y="5"/>
                </a:moveTo>
                <a:cubicBezTo>
                  <a:pt x="4" y="26"/>
                  <a:pt x="56" y="86"/>
                  <a:pt x="101" y="108"/>
                </a:cubicBezTo>
                <a:cubicBezTo>
                  <a:pt x="102" y="107"/>
                  <a:pt x="103" y="105"/>
                  <a:pt x="104" y="104"/>
                </a:cubicBezTo>
                <a:cubicBezTo>
                  <a:pt x="105" y="103"/>
                  <a:pt x="107" y="102"/>
                  <a:pt x="108" y="101"/>
                </a:cubicBezTo>
                <a:cubicBezTo>
                  <a:pt x="86" y="56"/>
                  <a:pt x="27" y="4"/>
                  <a:pt x="5" y="0"/>
                </a:cubicBezTo>
                <a:cubicBezTo>
                  <a:pt x="1" y="0"/>
                  <a:pt x="0" y="1"/>
                  <a:pt x="0" y="5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346" name="Freeform 113"/>
          <p:cNvSpPr/>
          <p:nvPr/>
        </p:nvSpPr>
        <p:spPr bwMode="auto">
          <a:xfrm>
            <a:off x="8978371" y="2296428"/>
            <a:ext cx="126038" cy="48660"/>
          </a:xfrm>
          <a:custGeom>
            <a:avLst/>
            <a:gdLst>
              <a:gd name="T0" fmla="*/ 0 w 93"/>
              <a:gd name="T1" fmla="*/ 0 h 36"/>
              <a:gd name="T2" fmla="*/ 55 w 93"/>
              <a:gd name="T3" fmla="*/ 32 h 36"/>
              <a:gd name="T4" fmla="*/ 55 w 93"/>
              <a:gd name="T5" fmla="*/ 32 h 36"/>
              <a:gd name="T6" fmla="*/ 93 w 93"/>
              <a:gd name="T7" fmla="*/ 36 h 36"/>
              <a:gd name="T8" fmla="*/ 67 w 93"/>
              <a:gd name="T9" fmla="*/ 18 h 36"/>
              <a:gd name="T10" fmla="*/ 67 w 93"/>
              <a:gd name="T11" fmla="*/ 18 h 36"/>
              <a:gd name="T12" fmla="*/ 0 w 93"/>
              <a:gd name="T13" fmla="*/ 0 h 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93" h="36">
                <a:moveTo>
                  <a:pt x="0" y="0"/>
                </a:moveTo>
                <a:cubicBezTo>
                  <a:pt x="11" y="8"/>
                  <a:pt x="36" y="25"/>
                  <a:pt x="55" y="32"/>
                </a:cubicBezTo>
                <a:cubicBezTo>
                  <a:pt x="55" y="32"/>
                  <a:pt x="55" y="32"/>
                  <a:pt x="55" y="32"/>
                </a:cubicBezTo>
                <a:cubicBezTo>
                  <a:pt x="67" y="32"/>
                  <a:pt x="80" y="33"/>
                  <a:pt x="93" y="36"/>
                </a:cubicBezTo>
                <a:cubicBezTo>
                  <a:pt x="84" y="30"/>
                  <a:pt x="76" y="24"/>
                  <a:pt x="67" y="18"/>
                </a:cubicBezTo>
                <a:cubicBezTo>
                  <a:pt x="67" y="18"/>
                  <a:pt x="67" y="18"/>
                  <a:pt x="67" y="18"/>
                </a:cubicBezTo>
                <a:cubicBezTo>
                  <a:pt x="46" y="5"/>
                  <a:pt x="14" y="1"/>
                  <a:pt x="0" y="0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347" name="Freeform 379"/>
          <p:cNvSpPr/>
          <p:nvPr/>
        </p:nvSpPr>
        <p:spPr bwMode="auto">
          <a:xfrm>
            <a:off x="10904058" y="2788615"/>
            <a:ext cx="199429" cy="56637"/>
          </a:xfrm>
          <a:custGeom>
            <a:avLst/>
            <a:gdLst>
              <a:gd name="T0" fmla="*/ 143 w 147"/>
              <a:gd name="T1" fmla="*/ 18 h 42"/>
              <a:gd name="T2" fmla="*/ 0 w 147"/>
              <a:gd name="T3" fmla="*/ 16 h 42"/>
              <a:gd name="T4" fmla="*/ 0 w 147"/>
              <a:gd name="T5" fmla="*/ 21 h 42"/>
              <a:gd name="T6" fmla="*/ 0 w 147"/>
              <a:gd name="T7" fmla="*/ 26 h 42"/>
              <a:gd name="T8" fmla="*/ 143 w 147"/>
              <a:gd name="T9" fmla="*/ 24 h 42"/>
              <a:gd name="T10" fmla="*/ 143 w 147"/>
              <a:gd name="T11" fmla="*/ 18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47" h="42">
                <a:moveTo>
                  <a:pt x="143" y="18"/>
                </a:moveTo>
                <a:cubicBezTo>
                  <a:pt x="126" y="5"/>
                  <a:pt x="47" y="0"/>
                  <a:pt x="0" y="16"/>
                </a:cubicBezTo>
                <a:cubicBezTo>
                  <a:pt x="0" y="17"/>
                  <a:pt x="0" y="19"/>
                  <a:pt x="0" y="21"/>
                </a:cubicBezTo>
                <a:cubicBezTo>
                  <a:pt x="0" y="23"/>
                  <a:pt x="0" y="24"/>
                  <a:pt x="0" y="26"/>
                </a:cubicBezTo>
                <a:cubicBezTo>
                  <a:pt x="47" y="42"/>
                  <a:pt x="126" y="37"/>
                  <a:pt x="143" y="24"/>
                </a:cubicBezTo>
                <a:cubicBezTo>
                  <a:pt x="147" y="22"/>
                  <a:pt x="147" y="20"/>
                  <a:pt x="143" y="18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348" name="Freeform 477"/>
          <p:cNvSpPr/>
          <p:nvPr/>
        </p:nvSpPr>
        <p:spPr bwMode="auto">
          <a:xfrm>
            <a:off x="8809256" y="2124122"/>
            <a:ext cx="222562" cy="135611"/>
          </a:xfrm>
          <a:custGeom>
            <a:avLst/>
            <a:gdLst>
              <a:gd name="T0" fmla="*/ 15 w 164"/>
              <a:gd name="T1" fmla="*/ 30 h 100"/>
              <a:gd name="T2" fmla="*/ 20 w 164"/>
              <a:gd name="T3" fmla="*/ 84 h 100"/>
              <a:gd name="T4" fmla="*/ 62 w 164"/>
              <a:gd name="T5" fmla="*/ 90 h 100"/>
              <a:gd name="T6" fmla="*/ 73 w 164"/>
              <a:gd name="T7" fmla="*/ 73 h 100"/>
              <a:gd name="T8" fmla="*/ 70 w 164"/>
              <a:gd name="T9" fmla="*/ 62 h 100"/>
              <a:gd name="T10" fmla="*/ 58 w 164"/>
              <a:gd name="T11" fmla="*/ 55 h 100"/>
              <a:gd name="T12" fmla="*/ 49 w 164"/>
              <a:gd name="T13" fmla="*/ 59 h 100"/>
              <a:gd name="T14" fmla="*/ 45 w 164"/>
              <a:gd name="T15" fmla="*/ 75 h 100"/>
              <a:gd name="T16" fmla="*/ 56 w 164"/>
              <a:gd name="T17" fmla="*/ 80 h 100"/>
              <a:gd name="T18" fmla="*/ 58 w 164"/>
              <a:gd name="T19" fmla="*/ 82 h 100"/>
              <a:gd name="T20" fmla="*/ 57 w 164"/>
              <a:gd name="T21" fmla="*/ 84 h 100"/>
              <a:gd name="T22" fmla="*/ 26 w 164"/>
              <a:gd name="T23" fmla="*/ 76 h 100"/>
              <a:gd name="T24" fmla="*/ 22 w 164"/>
              <a:gd name="T25" fmla="*/ 38 h 100"/>
              <a:gd name="T26" fmla="*/ 59 w 164"/>
              <a:gd name="T27" fmla="*/ 19 h 100"/>
              <a:gd name="T28" fmla="*/ 126 w 164"/>
              <a:gd name="T29" fmla="*/ 60 h 100"/>
              <a:gd name="T30" fmla="*/ 164 w 164"/>
              <a:gd name="T31" fmla="*/ 78 h 100"/>
              <a:gd name="T32" fmla="*/ 120 w 164"/>
              <a:gd name="T33" fmla="*/ 26 h 100"/>
              <a:gd name="T34" fmla="*/ 120 w 164"/>
              <a:gd name="T35" fmla="*/ 25 h 100"/>
              <a:gd name="T36" fmla="*/ 57 w 164"/>
              <a:gd name="T37" fmla="*/ 3 h 100"/>
              <a:gd name="T38" fmla="*/ 15 w 164"/>
              <a:gd name="T39" fmla="*/ 30 h 1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164" h="100">
                <a:moveTo>
                  <a:pt x="15" y="30"/>
                </a:moveTo>
                <a:cubicBezTo>
                  <a:pt x="0" y="52"/>
                  <a:pt x="8" y="73"/>
                  <a:pt x="20" y="84"/>
                </a:cubicBezTo>
                <a:cubicBezTo>
                  <a:pt x="30" y="94"/>
                  <a:pt x="47" y="100"/>
                  <a:pt x="62" y="90"/>
                </a:cubicBezTo>
                <a:cubicBezTo>
                  <a:pt x="68" y="85"/>
                  <a:pt x="72" y="80"/>
                  <a:pt x="73" y="73"/>
                </a:cubicBezTo>
                <a:cubicBezTo>
                  <a:pt x="74" y="69"/>
                  <a:pt x="73" y="65"/>
                  <a:pt x="70" y="62"/>
                </a:cubicBezTo>
                <a:cubicBezTo>
                  <a:pt x="67" y="58"/>
                  <a:pt x="62" y="56"/>
                  <a:pt x="58" y="55"/>
                </a:cubicBezTo>
                <a:cubicBezTo>
                  <a:pt x="55" y="55"/>
                  <a:pt x="52" y="56"/>
                  <a:pt x="49" y="59"/>
                </a:cubicBezTo>
                <a:cubicBezTo>
                  <a:pt x="43" y="65"/>
                  <a:pt x="43" y="71"/>
                  <a:pt x="45" y="75"/>
                </a:cubicBezTo>
                <a:cubicBezTo>
                  <a:pt x="48" y="79"/>
                  <a:pt x="52" y="81"/>
                  <a:pt x="56" y="80"/>
                </a:cubicBezTo>
                <a:cubicBezTo>
                  <a:pt x="57" y="80"/>
                  <a:pt x="58" y="80"/>
                  <a:pt x="58" y="82"/>
                </a:cubicBezTo>
                <a:cubicBezTo>
                  <a:pt x="59" y="83"/>
                  <a:pt x="58" y="84"/>
                  <a:pt x="57" y="84"/>
                </a:cubicBezTo>
                <a:cubicBezTo>
                  <a:pt x="47" y="89"/>
                  <a:pt x="35" y="86"/>
                  <a:pt x="26" y="76"/>
                </a:cubicBezTo>
                <a:cubicBezTo>
                  <a:pt x="18" y="68"/>
                  <a:pt x="13" y="53"/>
                  <a:pt x="22" y="38"/>
                </a:cubicBezTo>
                <a:cubicBezTo>
                  <a:pt x="31" y="26"/>
                  <a:pt x="43" y="20"/>
                  <a:pt x="59" y="19"/>
                </a:cubicBezTo>
                <a:cubicBezTo>
                  <a:pt x="82" y="19"/>
                  <a:pt x="108" y="35"/>
                  <a:pt x="126" y="60"/>
                </a:cubicBezTo>
                <a:cubicBezTo>
                  <a:pt x="138" y="65"/>
                  <a:pt x="152" y="72"/>
                  <a:pt x="164" y="78"/>
                </a:cubicBezTo>
                <a:cubicBezTo>
                  <a:pt x="147" y="60"/>
                  <a:pt x="133" y="42"/>
                  <a:pt x="120" y="26"/>
                </a:cubicBezTo>
                <a:cubicBezTo>
                  <a:pt x="120" y="26"/>
                  <a:pt x="120" y="26"/>
                  <a:pt x="120" y="25"/>
                </a:cubicBezTo>
                <a:cubicBezTo>
                  <a:pt x="107" y="12"/>
                  <a:pt x="82" y="0"/>
                  <a:pt x="57" y="3"/>
                </a:cubicBezTo>
                <a:cubicBezTo>
                  <a:pt x="40" y="5"/>
                  <a:pt x="25" y="14"/>
                  <a:pt x="15" y="30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349" name="Freeform 660"/>
          <p:cNvSpPr/>
          <p:nvPr/>
        </p:nvSpPr>
        <p:spPr bwMode="auto">
          <a:xfrm>
            <a:off x="8557228" y="1884035"/>
            <a:ext cx="130030" cy="41482"/>
          </a:xfrm>
          <a:custGeom>
            <a:avLst/>
            <a:gdLst>
              <a:gd name="T0" fmla="*/ 3 w 96"/>
              <a:gd name="T1" fmla="*/ 4 h 31"/>
              <a:gd name="T2" fmla="*/ 0 w 96"/>
              <a:gd name="T3" fmla="*/ 6 h 31"/>
              <a:gd name="T4" fmla="*/ 1 w 96"/>
              <a:gd name="T5" fmla="*/ 7 h 31"/>
              <a:gd name="T6" fmla="*/ 61 w 96"/>
              <a:gd name="T7" fmla="*/ 30 h 31"/>
              <a:gd name="T8" fmla="*/ 96 w 96"/>
              <a:gd name="T9" fmla="*/ 30 h 31"/>
              <a:gd name="T10" fmla="*/ 65 w 96"/>
              <a:gd name="T11" fmla="*/ 15 h 31"/>
              <a:gd name="T12" fmla="*/ 3 w 96"/>
              <a:gd name="T13" fmla="*/ 4 h 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96" h="31">
                <a:moveTo>
                  <a:pt x="3" y="4"/>
                </a:moveTo>
                <a:cubicBezTo>
                  <a:pt x="1" y="4"/>
                  <a:pt x="1" y="5"/>
                  <a:pt x="0" y="6"/>
                </a:cubicBezTo>
                <a:cubicBezTo>
                  <a:pt x="0" y="6"/>
                  <a:pt x="1" y="6"/>
                  <a:pt x="1" y="7"/>
                </a:cubicBezTo>
                <a:cubicBezTo>
                  <a:pt x="8" y="16"/>
                  <a:pt x="43" y="31"/>
                  <a:pt x="61" y="30"/>
                </a:cubicBezTo>
                <a:cubicBezTo>
                  <a:pt x="71" y="29"/>
                  <a:pt x="83" y="29"/>
                  <a:pt x="96" y="30"/>
                </a:cubicBezTo>
                <a:cubicBezTo>
                  <a:pt x="86" y="26"/>
                  <a:pt x="75" y="20"/>
                  <a:pt x="65" y="15"/>
                </a:cubicBezTo>
                <a:cubicBezTo>
                  <a:pt x="47" y="5"/>
                  <a:pt x="13" y="0"/>
                  <a:pt x="3" y="4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350" name="Freeform 661"/>
          <p:cNvSpPr/>
          <p:nvPr/>
        </p:nvSpPr>
        <p:spPr bwMode="auto">
          <a:xfrm>
            <a:off x="8597912" y="1802666"/>
            <a:ext cx="105300" cy="82166"/>
          </a:xfrm>
          <a:custGeom>
            <a:avLst/>
            <a:gdLst>
              <a:gd name="T0" fmla="*/ 55 w 78"/>
              <a:gd name="T1" fmla="*/ 34 h 61"/>
              <a:gd name="T2" fmla="*/ 3 w 78"/>
              <a:gd name="T3" fmla="*/ 0 h 61"/>
              <a:gd name="T4" fmla="*/ 1 w 78"/>
              <a:gd name="T5" fmla="*/ 1 h 61"/>
              <a:gd name="T6" fmla="*/ 0 w 78"/>
              <a:gd name="T7" fmla="*/ 3 h 61"/>
              <a:gd name="T8" fmla="*/ 49 w 78"/>
              <a:gd name="T9" fmla="*/ 48 h 61"/>
              <a:gd name="T10" fmla="*/ 78 w 78"/>
              <a:gd name="T11" fmla="*/ 61 h 61"/>
              <a:gd name="T12" fmla="*/ 55 w 78"/>
              <a:gd name="T13" fmla="*/ 34 h 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78" h="61">
                <a:moveTo>
                  <a:pt x="55" y="34"/>
                </a:moveTo>
                <a:cubicBezTo>
                  <a:pt x="43" y="19"/>
                  <a:pt x="15" y="1"/>
                  <a:pt x="3" y="0"/>
                </a:cubicBezTo>
                <a:cubicBezTo>
                  <a:pt x="2" y="0"/>
                  <a:pt x="1" y="0"/>
                  <a:pt x="1" y="1"/>
                </a:cubicBezTo>
                <a:cubicBezTo>
                  <a:pt x="0" y="1"/>
                  <a:pt x="0" y="3"/>
                  <a:pt x="0" y="3"/>
                </a:cubicBezTo>
                <a:cubicBezTo>
                  <a:pt x="3" y="14"/>
                  <a:pt x="27" y="39"/>
                  <a:pt x="49" y="48"/>
                </a:cubicBezTo>
                <a:cubicBezTo>
                  <a:pt x="58" y="52"/>
                  <a:pt x="68" y="56"/>
                  <a:pt x="78" y="61"/>
                </a:cubicBezTo>
                <a:cubicBezTo>
                  <a:pt x="69" y="52"/>
                  <a:pt x="61" y="43"/>
                  <a:pt x="55" y="34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351" name="Freeform 666"/>
          <p:cNvSpPr/>
          <p:nvPr/>
        </p:nvSpPr>
        <p:spPr bwMode="auto">
          <a:xfrm>
            <a:off x="8794155" y="2002896"/>
            <a:ext cx="165130" cy="137209"/>
          </a:xfrm>
          <a:custGeom>
            <a:avLst/>
            <a:gdLst>
              <a:gd name="T0" fmla="*/ 66 w 122"/>
              <a:gd name="T1" fmla="*/ 88 h 101"/>
              <a:gd name="T2" fmla="*/ 66 w 122"/>
              <a:gd name="T3" fmla="*/ 88 h 101"/>
              <a:gd name="T4" fmla="*/ 68 w 122"/>
              <a:gd name="T5" fmla="*/ 88 h 101"/>
              <a:gd name="T6" fmla="*/ 122 w 122"/>
              <a:gd name="T7" fmla="*/ 101 h 101"/>
              <a:gd name="T8" fmla="*/ 90 w 122"/>
              <a:gd name="T9" fmla="*/ 52 h 101"/>
              <a:gd name="T10" fmla="*/ 29 w 122"/>
              <a:gd name="T11" fmla="*/ 57 h 101"/>
              <a:gd name="T12" fmla="*/ 20 w 122"/>
              <a:gd name="T13" fmla="*/ 29 h 101"/>
              <a:gd name="T14" fmla="*/ 41 w 122"/>
              <a:gd name="T15" fmla="*/ 16 h 101"/>
              <a:gd name="T16" fmla="*/ 41 w 122"/>
              <a:gd name="T17" fmla="*/ 16 h 101"/>
              <a:gd name="T18" fmla="*/ 43 w 122"/>
              <a:gd name="T19" fmla="*/ 17 h 101"/>
              <a:gd name="T20" fmla="*/ 52 w 122"/>
              <a:gd name="T21" fmla="*/ 27 h 101"/>
              <a:gd name="T22" fmla="*/ 50 w 122"/>
              <a:gd name="T23" fmla="*/ 30 h 101"/>
              <a:gd name="T24" fmla="*/ 47 w 122"/>
              <a:gd name="T25" fmla="*/ 28 h 101"/>
              <a:gd name="T26" fmla="*/ 42 w 122"/>
              <a:gd name="T27" fmla="*/ 21 h 101"/>
              <a:gd name="T28" fmla="*/ 32 w 122"/>
              <a:gd name="T29" fmla="*/ 24 h 101"/>
              <a:gd name="T30" fmla="*/ 33 w 122"/>
              <a:gd name="T31" fmla="*/ 41 h 101"/>
              <a:gd name="T32" fmla="*/ 53 w 122"/>
              <a:gd name="T33" fmla="*/ 41 h 101"/>
              <a:gd name="T34" fmla="*/ 60 w 122"/>
              <a:gd name="T35" fmla="*/ 23 h 101"/>
              <a:gd name="T36" fmla="*/ 42 w 122"/>
              <a:gd name="T37" fmla="*/ 3 h 101"/>
              <a:gd name="T38" fmla="*/ 15 w 122"/>
              <a:gd name="T39" fmla="*/ 10 h 101"/>
              <a:gd name="T40" fmla="*/ 6 w 122"/>
              <a:gd name="T41" fmla="*/ 54 h 101"/>
              <a:gd name="T42" fmla="*/ 66 w 122"/>
              <a:gd name="T43" fmla="*/ 88 h 1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122" h="101">
                <a:moveTo>
                  <a:pt x="66" y="88"/>
                </a:moveTo>
                <a:cubicBezTo>
                  <a:pt x="66" y="88"/>
                  <a:pt x="66" y="88"/>
                  <a:pt x="66" y="88"/>
                </a:cubicBezTo>
                <a:cubicBezTo>
                  <a:pt x="67" y="88"/>
                  <a:pt x="67" y="88"/>
                  <a:pt x="68" y="88"/>
                </a:cubicBezTo>
                <a:cubicBezTo>
                  <a:pt x="86" y="86"/>
                  <a:pt x="106" y="91"/>
                  <a:pt x="122" y="101"/>
                </a:cubicBezTo>
                <a:cubicBezTo>
                  <a:pt x="107" y="81"/>
                  <a:pt x="96" y="64"/>
                  <a:pt x="90" y="52"/>
                </a:cubicBezTo>
                <a:cubicBezTo>
                  <a:pt x="68" y="64"/>
                  <a:pt x="44" y="66"/>
                  <a:pt x="29" y="57"/>
                </a:cubicBezTo>
                <a:cubicBezTo>
                  <a:pt x="18" y="50"/>
                  <a:pt x="16" y="37"/>
                  <a:pt x="20" y="29"/>
                </a:cubicBezTo>
                <a:cubicBezTo>
                  <a:pt x="24" y="19"/>
                  <a:pt x="32" y="14"/>
                  <a:pt x="41" y="16"/>
                </a:cubicBezTo>
                <a:cubicBezTo>
                  <a:pt x="41" y="16"/>
                  <a:pt x="41" y="16"/>
                  <a:pt x="41" y="16"/>
                </a:cubicBezTo>
                <a:cubicBezTo>
                  <a:pt x="42" y="16"/>
                  <a:pt x="42" y="16"/>
                  <a:pt x="43" y="17"/>
                </a:cubicBezTo>
                <a:cubicBezTo>
                  <a:pt x="48" y="18"/>
                  <a:pt x="51" y="22"/>
                  <a:pt x="52" y="27"/>
                </a:cubicBezTo>
                <a:cubicBezTo>
                  <a:pt x="52" y="29"/>
                  <a:pt x="51" y="30"/>
                  <a:pt x="50" y="30"/>
                </a:cubicBezTo>
                <a:cubicBezTo>
                  <a:pt x="49" y="30"/>
                  <a:pt x="48" y="29"/>
                  <a:pt x="47" y="28"/>
                </a:cubicBezTo>
                <a:cubicBezTo>
                  <a:pt x="47" y="25"/>
                  <a:pt x="45" y="22"/>
                  <a:pt x="42" y="21"/>
                </a:cubicBezTo>
                <a:cubicBezTo>
                  <a:pt x="38" y="20"/>
                  <a:pt x="34" y="21"/>
                  <a:pt x="32" y="24"/>
                </a:cubicBezTo>
                <a:cubicBezTo>
                  <a:pt x="27" y="30"/>
                  <a:pt x="29" y="37"/>
                  <a:pt x="33" y="41"/>
                </a:cubicBezTo>
                <a:cubicBezTo>
                  <a:pt x="37" y="45"/>
                  <a:pt x="45" y="47"/>
                  <a:pt x="53" y="41"/>
                </a:cubicBezTo>
                <a:cubicBezTo>
                  <a:pt x="59" y="36"/>
                  <a:pt x="61" y="30"/>
                  <a:pt x="60" y="23"/>
                </a:cubicBezTo>
                <a:cubicBezTo>
                  <a:pt x="58" y="14"/>
                  <a:pt x="51" y="6"/>
                  <a:pt x="42" y="3"/>
                </a:cubicBezTo>
                <a:cubicBezTo>
                  <a:pt x="33" y="0"/>
                  <a:pt x="23" y="3"/>
                  <a:pt x="15" y="10"/>
                </a:cubicBezTo>
                <a:cubicBezTo>
                  <a:pt x="3" y="21"/>
                  <a:pt x="0" y="38"/>
                  <a:pt x="6" y="54"/>
                </a:cubicBezTo>
                <a:cubicBezTo>
                  <a:pt x="13" y="70"/>
                  <a:pt x="32" y="89"/>
                  <a:pt x="66" y="88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352" name="Freeform 667"/>
          <p:cNvSpPr/>
          <p:nvPr/>
        </p:nvSpPr>
        <p:spPr bwMode="auto">
          <a:xfrm>
            <a:off x="8857972" y="1939078"/>
            <a:ext cx="137209" cy="164332"/>
          </a:xfrm>
          <a:custGeom>
            <a:avLst/>
            <a:gdLst>
              <a:gd name="T0" fmla="*/ 3 w 101"/>
              <a:gd name="T1" fmla="*/ 42 h 121"/>
              <a:gd name="T2" fmla="*/ 23 w 101"/>
              <a:gd name="T3" fmla="*/ 60 h 121"/>
              <a:gd name="T4" fmla="*/ 41 w 101"/>
              <a:gd name="T5" fmla="*/ 52 h 121"/>
              <a:gd name="T6" fmla="*/ 41 w 101"/>
              <a:gd name="T7" fmla="*/ 33 h 121"/>
              <a:gd name="T8" fmla="*/ 24 w 101"/>
              <a:gd name="T9" fmla="*/ 32 h 121"/>
              <a:gd name="T10" fmla="*/ 21 w 101"/>
              <a:gd name="T11" fmla="*/ 42 h 121"/>
              <a:gd name="T12" fmla="*/ 28 w 101"/>
              <a:gd name="T13" fmla="*/ 47 h 121"/>
              <a:gd name="T14" fmla="*/ 30 w 101"/>
              <a:gd name="T15" fmla="*/ 50 h 121"/>
              <a:gd name="T16" fmla="*/ 27 w 101"/>
              <a:gd name="T17" fmla="*/ 52 h 121"/>
              <a:gd name="T18" fmla="*/ 17 w 101"/>
              <a:gd name="T19" fmla="*/ 43 h 121"/>
              <a:gd name="T20" fmla="*/ 16 w 101"/>
              <a:gd name="T21" fmla="*/ 41 h 121"/>
              <a:gd name="T22" fmla="*/ 29 w 101"/>
              <a:gd name="T23" fmla="*/ 20 h 121"/>
              <a:gd name="T24" fmla="*/ 57 w 101"/>
              <a:gd name="T25" fmla="*/ 29 h 121"/>
              <a:gd name="T26" fmla="*/ 52 w 101"/>
              <a:gd name="T27" fmla="*/ 89 h 121"/>
              <a:gd name="T28" fmla="*/ 101 w 101"/>
              <a:gd name="T29" fmla="*/ 121 h 121"/>
              <a:gd name="T30" fmla="*/ 88 w 101"/>
              <a:gd name="T31" fmla="*/ 68 h 121"/>
              <a:gd name="T32" fmla="*/ 88 w 101"/>
              <a:gd name="T33" fmla="*/ 66 h 121"/>
              <a:gd name="T34" fmla="*/ 88 w 101"/>
              <a:gd name="T35" fmla="*/ 66 h 121"/>
              <a:gd name="T36" fmla="*/ 54 w 101"/>
              <a:gd name="T37" fmla="*/ 6 h 121"/>
              <a:gd name="T38" fmla="*/ 10 w 101"/>
              <a:gd name="T39" fmla="*/ 15 h 121"/>
              <a:gd name="T40" fmla="*/ 3 w 101"/>
              <a:gd name="T41" fmla="*/ 42 h 1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101" h="121">
                <a:moveTo>
                  <a:pt x="3" y="42"/>
                </a:moveTo>
                <a:cubicBezTo>
                  <a:pt x="6" y="51"/>
                  <a:pt x="14" y="58"/>
                  <a:pt x="23" y="60"/>
                </a:cubicBezTo>
                <a:cubicBezTo>
                  <a:pt x="30" y="61"/>
                  <a:pt x="36" y="59"/>
                  <a:pt x="41" y="52"/>
                </a:cubicBezTo>
                <a:cubicBezTo>
                  <a:pt x="47" y="45"/>
                  <a:pt x="45" y="37"/>
                  <a:pt x="41" y="33"/>
                </a:cubicBezTo>
                <a:cubicBezTo>
                  <a:pt x="37" y="29"/>
                  <a:pt x="30" y="27"/>
                  <a:pt x="24" y="32"/>
                </a:cubicBezTo>
                <a:cubicBezTo>
                  <a:pt x="21" y="34"/>
                  <a:pt x="20" y="38"/>
                  <a:pt x="21" y="42"/>
                </a:cubicBezTo>
                <a:cubicBezTo>
                  <a:pt x="22" y="45"/>
                  <a:pt x="25" y="47"/>
                  <a:pt x="28" y="47"/>
                </a:cubicBezTo>
                <a:cubicBezTo>
                  <a:pt x="29" y="47"/>
                  <a:pt x="30" y="49"/>
                  <a:pt x="30" y="50"/>
                </a:cubicBezTo>
                <a:cubicBezTo>
                  <a:pt x="30" y="51"/>
                  <a:pt x="29" y="52"/>
                  <a:pt x="27" y="52"/>
                </a:cubicBezTo>
                <a:cubicBezTo>
                  <a:pt x="23" y="51"/>
                  <a:pt x="18" y="48"/>
                  <a:pt x="17" y="43"/>
                </a:cubicBezTo>
                <a:cubicBezTo>
                  <a:pt x="17" y="42"/>
                  <a:pt x="16" y="41"/>
                  <a:pt x="16" y="41"/>
                </a:cubicBezTo>
                <a:cubicBezTo>
                  <a:pt x="14" y="32"/>
                  <a:pt x="19" y="24"/>
                  <a:pt x="29" y="20"/>
                </a:cubicBezTo>
                <a:cubicBezTo>
                  <a:pt x="37" y="16"/>
                  <a:pt x="50" y="18"/>
                  <a:pt x="57" y="29"/>
                </a:cubicBezTo>
                <a:cubicBezTo>
                  <a:pt x="66" y="44"/>
                  <a:pt x="64" y="68"/>
                  <a:pt x="52" y="89"/>
                </a:cubicBezTo>
                <a:cubicBezTo>
                  <a:pt x="64" y="96"/>
                  <a:pt x="81" y="106"/>
                  <a:pt x="101" y="121"/>
                </a:cubicBezTo>
                <a:cubicBezTo>
                  <a:pt x="91" y="105"/>
                  <a:pt x="86" y="85"/>
                  <a:pt x="88" y="68"/>
                </a:cubicBezTo>
                <a:cubicBezTo>
                  <a:pt x="88" y="67"/>
                  <a:pt x="88" y="66"/>
                  <a:pt x="88" y="66"/>
                </a:cubicBezTo>
                <a:cubicBezTo>
                  <a:pt x="88" y="66"/>
                  <a:pt x="88" y="66"/>
                  <a:pt x="88" y="66"/>
                </a:cubicBezTo>
                <a:cubicBezTo>
                  <a:pt x="89" y="32"/>
                  <a:pt x="70" y="13"/>
                  <a:pt x="54" y="6"/>
                </a:cubicBezTo>
                <a:cubicBezTo>
                  <a:pt x="38" y="0"/>
                  <a:pt x="21" y="3"/>
                  <a:pt x="10" y="15"/>
                </a:cubicBezTo>
                <a:cubicBezTo>
                  <a:pt x="3" y="23"/>
                  <a:pt x="0" y="33"/>
                  <a:pt x="3" y="42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353" name="Freeform 689"/>
          <p:cNvSpPr/>
          <p:nvPr/>
        </p:nvSpPr>
        <p:spPr bwMode="auto">
          <a:xfrm>
            <a:off x="8569195" y="1966199"/>
            <a:ext cx="128435" cy="32707"/>
          </a:xfrm>
          <a:custGeom>
            <a:avLst/>
            <a:gdLst>
              <a:gd name="T0" fmla="*/ 0 w 95"/>
              <a:gd name="T1" fmla="*/ 16 h 24"/>
              <a:gd name="T2" fmla="*/ 1 w 95"/>
              <a:gd name="T3" fmla="*/ 18 h 24"/>
              <a:gd name="T4" fmla="*/ 64 w 95"/>
              <a:gd name="T5" fmla="*/ 18 h 24"/>
              <a:gd name="T6" fmla="*/ 95 w 95"/>
              <a:gd name="T7" fmla="*/ 7 h 24"/>
              <a:gd name="T8" fmla="*/ 62 w 95"/>
              <a:gd name="T9" fmla="*/ 2 h 24"/>
              <a:gd name="T10" fmla="*/ 1 w 95"/>
              <a:gd name="T11" fmla="*/ 13 h 24"/>
              <a:gd name="T12" fmla="*/ 0 w 95"/>
              <a:gd name="T13" fmla="*/ 16 h 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95" h="24">
                <a:moveTo>
                  <a:pt x="0" y="16"/>
                </a:moveTo>
                <a:cubicBezTo>
                  <a:pt x="0" y="17"/>
                  <a:pt x="0" y="17"/>
                  <a:pt x="1" y="18"/>
                </a:cubicBezTo>
                <a:cubicBezTo>
                  <a:pt x="9" y="23"/>
                  <a:pt x="40" y="24"/>
                  <a:pt x="64" y="18"/>
                </a:cubicBezTo>
                <a:cubicBezTo>
                  <a:pt x="74" y="13"/>
                  <a:pt x="85" y="9"/>
                  <a:pt x="95" y="7"/>
                </a:cubicBezTo>
                <a:cubicBezTo>
                  <a:pt x="84" y="5"/>
                  <a:pt x="72" y="4"/>
                  <a:pt x="62" y="2"/>
                </a:cubicBezTo>
                <a:cubicBezTo>
                  <a:pt x="42" y="0"/>
                  <a:pt x="10" y="6"/>
                  <a:pt x="1" y="13"/>
                </a:cubicBezTo>
                <a:cubicBezTo>
                  <a:pt x="0" y="14"/>
                  <a:pt x="0" y="15"/>
                  <a:pt x="0" y="16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354" name="Freeform 691"/>
          <p:cNvSpPr/>
          <p:nvPr/>
        </p:nvSpPr>
        <p:spPr bwMode="auto">
          <a:xfrm>
            <a:off x="8619451" y="2010873"/>
            <a:ext cx="94930" cy="70998"/>
          </a:xfrm>
          <a:custGeom>
            <a:avLst/>
            <a:gdLst>
              <a:gd name="T0" fmla="*/ 0 w 70"/>
              <a:gd name="T1" fmla="*/ 46 h 52"/>
              <a:gd name="T2" fmla="*/ 0 w 70"/>
              <a:gd name="T3" fmla="*/ 49 h 52"/>
              <a:gd name="T4" fmla="*/ 3 w 70"/>
              <a:gd name="T5" fmla="*/ 51 h 52"/>
              <a:gd name="T6" fmla="*/ 61 w 70"/>
              <a:gd name="T7" fmla="*/ 23 h 52"/>
              <a:gd name="T8" fmla="*/ 64 w 70"/>
              <a:gd name="T9" fmla="*/ 11 h 52"/>
              <a:gd name="T10" fmla="*/ 70 w 70"/>
              <a:gd name="T11" fmla="*/ 0 h 52"/>
              <a:gd name="T12" fmla="*/ 48 w 70"/>
              <a:gd name="T13" fmla="*/ 8 h 52"/>
              <a:gd name="T14" fmla="*/ 0 w 70"/>
              <a:gd name="T15" fmla="*/ 46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70" h="52">
                <a:moveTo>
                  <a:pt x="0" y="46"/>
                </a:moveTo>
                <a:cubicBezTo>
                  <a:pt x="0" y="48"/>
                  <a:pt x="0" y="49"/>
                  <a:pt x="0" y="49"/>
                </a:cubicBezTo>
                <a:cubicBezTo>
                  <a:pt x="1" y="50"/>
                  <a:pt x="2" y="51"/>
                  <a:pt x="3" y="51"/>
                </a:cubicBezTo>
                <a:cubicBezTo>
                  <a:pt x="14" y="52"/>
                  <a:pt x="43" y="39"/>
                  <a:pt x="61" y="23"/>
                </a:cubicBezTo>
                <a:cubicBezTo>
                  <a:pt x="62" y="19"/>
                  <a:pt x="63" y="15"/>
                  <a:pt x="64" y="11"/>
                </a:cubicBezTo>
                <a:cubicBezTo>
                  <a:pt x="66" y="7"/>
                  <a:pt x="68" y="3"/>
                  <a:pt x="70" y="0"/>
                </a:cubicBezTo>
                <a:cubicBezTo>
                  <a:pt x="64" y="2"/>
                  <a:pt x="56" y="5"/>
                  <a:pt x="48" y="8"/>
                </a:cubicBezTo>
                <a:cubicBezTo>
                  <a:pt x="27" y="19"/>
                  <a:pt x="3" y="36"/>
                  <a:pt x="0" y="46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355" name="Freeform 716"/>
          <p:cNvSpPr/>
          <p:nvPr/>
        </p:nvSpPr>
        <p:spPr bwMode="auto">
          <a:xfrm>
            <a:off x="8196654" y="2835724"/>
            <a:ext cx="130827" cy="35100"/>
          </a:xfrm>
          <a:custGeom>
            <a:avLst/>
            <a:gdLst>
              <a:gd name="T0" fmla="*/ 62 w 97"/>
              <a:gd name="T1" fmla="*/ 2 h 26"/>
              <a:gd name="T2" fmla="*/ 2 w 97"/>
              <a:gd name="T3" fmla="*/ 15 h 26"/>
              <a:gd name="T4" fmla="*/ 0 w 97"/>
              <a:gd name="T5" fmla="*/ 17 h 26"/>
              <a:gd name="T6" fmla="*/ 2 w 97"/>
              <a:gd name="T7" fmla="*/ 19 h 26"/>
              <a:gd name="T8" fmla="*/ 68 w 97"/>
              <a:gd name="T9" fmla="*/ 17 h 26"/>
              <a:gd name="T10" fmla="*/ 97 w 97"/>
              <a:gd name="T11" fmla="*/ 5 h 26"/>
              <a:gd name="T12" fmla="*/ 62 w 97"/>
              <a:gd name="T13" fmla="*/ 2 h 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97" h="26">
                <a:moveTo>
                  <a:pt x="62" y="2"/>
                </a:moveTo>
                <a:cubicBezTo>
                  <a:pt x="43" y="0"/>
                  <a:pt x="10" y="7"/>
                  <a:pt x="2" y="15"/>
                </a:cubicBezTo>
                <a:cubicBezTo>
                  <a:pt x="1" y="16"/>
                  <a:pt x="0" y="17"/>
                  <a:pt x="0" y="17"/>
                </a:cubicBezTo>
                <a:cubicBezTo>
                  <a:pt x="0" y="18"/>
                  <a:pt x="1" y="19"/>
                  <a:pt x="2" y="19"/>
                </a:cubicBezTo>
                <a:cubicBezTo>
                  <a:pt x="11" y="25"/>
                  <a:pt x="46" y="26"/>
                  <a:pt x="68" y="17"/>
                </a:cubicBezTo>
                <a:cubicBezTo>
                  <a:pt x="77" y="12"/>
                  <a:pt x="87" y="8"/>
                  <a:pt x="97" y="5"/>
                </a:cubicBezTo>
                <a:cubicBezTo>
                  <a:pt x="84" y="5"/>
                  <a:pt x="73" y="4"/>
                  <a:pt x="62" y="2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356" name="Freeform 720"/>
          <p:cNvSpPr/>
          <p:nvPr/>
        </p:nvSpPr>
        <p:spPr bwMode="auto">
          <a:xfrm>
            <a:off x="8196654" y="2762332"/>
            <a:ext cx="130827" cy="35897"/>
          </a:xfrm>
          <a:custGeom>
            <a:avLst/>
            <a:gdLst>
              <a:gd name="T0" fmla="*/ 68 w 97"/>
              <a:gd name="T1" fmla="*/ 9 h 26"/>
              <a:gd name="T2" fmla="*/ 2 w 97"/>
              <a:gd name="T3" fmla="*/ 7 h 26"/>
              <a:gd name="T4" fmla="*/ 0 w 97"/>
              <a:gd name="T5" fmla="*/ 9 h 26"/>
              <a:gd name="T6" fmla="*/ 2 w 97"/>
              <a:gd name="T7" fmla="*/ 11 h 26"/>
              <a:gd name="T8" fmla="*/ 62 w 97"/>
              <a:gd name="T9" fmla="*/ 24 h 26"/>
              <a:gd name="T10" fmla="*/ 97 w 97"/>
              <a:gd name="T11" fmla="*/ 20 h 26"/>
              <a:gd name="T12" fmla="*/ 68 w 97"/>
              <a:gd name="T13" fmla="*/ 9 h 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97" h="26">
                <a:moveTo>
                  <a:pt x="68" y="9"/>
                </a:moveTo>
                <a:cubicBezTo>
                  <a:pt x="46" y="0"/>
                  <a:pt x="11" y="1"/>
                  <a:pt x="2" y="7"/>
                </a:cubicBezTo>
                <a:cubicBezTo>
                  <a:pt x="1" y="7"/>
                  <a:pt x="0" y="8"/>
                  <a:pt x="0" y="9"/>
                </a:cubicBezTo>
                <a:cubicBezTo>
                  <a:pt x="0" y="9"/>
                  <a:pt x="1" y="10"/>
                  <a:pt x="2" y="11"/>
                </a:cubicBezTo>
                <a:cubicBezTo>
                  <a:pt x="10" y="19"/>
                  <a:pt x="43" y="26"/>
                  <a:pt x="62" y="24"/>
                </a:cubicBezTo>
                <a:cubicBezTo>
                  <a:pt x="73" y="22"/>
                  <a:pt x="85" y="21"/>
                  <a:pt x="97" y="20"/>
                </a:cubicBezTo>
                <a:cubicBezTo>
                  <a:pt x="87" y="18"/>
                  <a:pt x="77" y="14"/>
                  <a:pt x="68" y="9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357" name="Freeform 995"/>
          <p:cNvSpPr/>
          <p:nvPr/>
        </p:nvSpPr>
        <p:spPr bwMode="auto">
          <a:xfrm>
            <a:off x="10655962" y="1884001"/>
            <a:ext cx="130028" cy="41481"/>
          </a:xfrm>
          <a:custGeom>
            <a:avLst/>
            <a:gdLst>
              <a:gd name="T0" fmla="*/ 35 w 96"/>
              <a:gd name="T1" fmla="*/ 30 h 31"/>
              <a:gd name="T2" fmla="*/ 95 w 96"/>
              <a:gd name="T3" fmla="*/ 7 h 31"/>
              <a:gd name="T4" fmla="*/ 96 w 96"/>
              <a:gd name="T5" fmla="*/ 6 h 31"/>
              <a:gd name="T6" fmla="*/ 93 w 96"/>
              <a:gd name="T7" fmla="*/ 4 h 31"/>
              <a:gd name="T8" fmla="*/ 31 w 96"/>
              <a:gd name="T9" fmla="*/ 15 h 31"/>
              <a:gd name="T10" fmla="*/ 0 w 96"/>
              <a:gd name="T11" fmla="*/ 30 h 31"/>
              <a:gd name="T12" fmla="*/ 35 w 96"/>
              <a:gd name="T13" fmla="*/ 30 h 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96" h="31">
                <a:moveTo>
                  <a:pt x="35" y="30"/>
                </a:moveTo>
                <a:cubicBezTo>
                  <a:pt x="53" y="31"/>
                  <a:pt x="88" y="16"/>
                  <a:pt x="95" y="7"/>
                </a:cubicBezTo>
                <a:cubicBezTo>
                  <a:pt x="95" y="6"/>
                  <a:pt x="96" y="6"/>
                  <a:pt x="96" y="6"/>
                </a:cubicBezTo>
                <a:cubicBezTo>
                  <a:pt x="95" y="5"/>
                  <a:pt x="95" y="4"/>
                  <a:pt x="93" y="4"/>
                </a:cubicBezTo>
                <a:cubicBezTo>
                  <a:pt x="83" y="0"/>
                  <a:pt x="48" y="5"/>
                  <a:pt x="31" y="15"/>
                </a:cubicBezTo>
                <a:cubicBezTo>
                  <a:pt x="21" y="20"/>
                  <a:pt x="10" y="26"/>
                  <a:pt x="0" y="30"/>
                </a:cubicBezTo>
                <a:cubicBezTo>
                  <a:pt x="13" y="29"/>
                  <a:pt x="25" y="29"/>
                  <a:pt x="35" y="30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358" name="Freeform 997"/>
          <p:cNvSpPr/>
          <p:nvPr/>
        </p:nvSpPr>
        <p:spPr bwMode="auto">
          <a:xfrm>
            <a:off x="10348045" y="1939044"/>
            <a:ext cx="137207" cy="164328"/>
          </a:xfrm>
          <a:custGeom>
            <a:avLst/>
            <a:gdLst>
              <a:gd name="T0" fmla="*/ 13 w 101"/>
              <a:gd name="T1" fmla="*/ 66 h 121"/>
              <a:gd name="T2" fmla="*/ 13 w 101"/>
              <a:gd name="T3" fmla="*/ 66 h 121"/>
              <a:gd name="T4" fmla="*/ 13 w 101"/>
              <a:gd name="T5" fmla="*/ 68 h 121"/>
              <a:gd name="T6" fmla="*/ 0 w 101"/>
              <a:gd name="T7" fmla="*/ 121 h 121"/>
              <a:gd name="T8" fmla="*/ 49 w 101"/>
              <a:gd name="T9" fmla="*/ 90 h 121"/>
              <a:gd name="T10" fmla="*/ 44 w 101"/>
              <a:gd name="T11" fmla="*/ 29 h 121"/>
              <a:gd name="T12" fmla="*/ 72 w 101"/>
              <a:gd name="T13" fmla="*/ 20 h 121"/>
              <a:gd name="T14" fmla="*/ 85 w 101"/>
              <a:gd name="T15" fmla="*/ 41 h 121"/>
              <a:gd name="T16" fmla="*/ 85 w 101"/>
              <a:gd name="T17" fmla="*/ 41 h 121"/>
              <a:gd name="T18" fmla="*/ 84 w 101"/>
              <a:gd name="T19" fmla="*/ 43 h 121"/>
              <a:gd name="T20" fmla="*/ 74 w 101"/>
              <a:gd name="T21" fmla="*/ 52 h 121"/>
              <a:gd name="T22" fmla="*/ 71 w 101"/>
              <a:gd name="T23" fmla="*/ 50 h 121"/>
              <a:gd name="T24" fmla="*/ 73 w 101"/>
              <a:gd name="T25" fmla="*/ 47 h 121"/>
              <a:gd name="T26" fmla="*/ 80 w 101"/>
              <a:gd name="T27" fmla="*/ 42 h 121"/>
              <a:gd name="T28" fmla="*/ 77 w 101"/>
              <a:gd name="T29" fmla="*/ 32 h 121"/>
              <a:gd name="T30" fmla="*/ 60 w 101"/>
              <a:gd name="T31" fmla="*/ 33 h 121"/>
              <a:gd name="T32" fmla="*/ 60 w 101"/>
              <a:gd name="T33" fmla="*/ 52 h 121"/>
              <a:gd name="T34" fmla="*/ 78 w 101"/>
              <a:gd name="T35" fmla="*/ 60 h 121"/>
              <a:gd name="T36" fmla="*/ 98 w 101"/>
              <a:gd name="T37" fmla="*/ 42 h 121"/>
              <a:gd name="T38" fmla="*/ 91 w 101"/>
              <a:gd name="T39" fmla="*/ 15 h 121"/>
              <a:gd name="T40" fmla="*/ 47 w 101"/>
              <a:gd name="T41" fmla="*/ 6 h 121"/>
              <a:gd name="T42" fmla="*/ 13 w 101"/>
              <a:gd name="T43" fmla="*/ 66 h 1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101" h="121">
                <a:moveTo>
                  <a:pt x="13" y="66"/>
                </a:moveTo>
                <a:cubicBezTo>
                  <a:pt x="13" y="66"/>
                  <a:pt x="13" y="66"/>
                  <a:pt x="13" y="66"/>
                </a:cubicBezTo>
                <a:cubicBezTo>
                  <a:pt x="13" y="66"/>
                  <a:pt x="13" y="67"/>
                  <a:pt x="13" y="68"/>
                </a:cubicBezTo>
                <a:cubicBezTo>
                  <a:pt x="15" y="86"/>
                  <a:pt x="10" y="105"/>
                  <a:pt x="0" y="121"/>
                </a:cubicBezTo>
                <a:cubicBezTo>
                  <a:pt x="20" y="107"/>
                  <a:pt x="37" y="96"/>
                  <a:pt x="49" y="90"/>
                </a:cubicBezTo>
                <a:cubicBezTo>
                  <a:pt x="37" y="68"/>
                  <a:pt x="35" y="44"/>
                  <a:pt x="44" y="29"/>
                </a:cubicBezTo>
                <a:cubicBezTo>
                  <a:pt x="51" y="18"/>
                  <a:pt x="64" y="16"/>
                  <a:pt x="72" y="20"/>
                </a:cubicBezTo>
                <a:cubicBezTo>
                  <a:pt x="82" y="24"/>
                  <a:pt x="87" y="32"/>
                  <a:pt x="85" y="41"/>
                </a:cubicBezTo>
                <a:cubicBezTo>
                  <a:pt x="85" y="41"/>
                  <a:pt x="85" y="41"/>
                  <a:pt x="85" y="41"/>
                </a:cubicBezTo>
                <a:cubicBezTo>
                  <a:pt x="85" y="42"/>
                  <a:pt x="84" y="42"/>
                  <a:pt x="84" y="43"/>
                </a:cubicBezTo>
                <a:cubicBezTo>
                  <a:pt x="83" y="48"/>
                  <a:pt x="78" y="51"/>
                  <a:pt x="74" y="52"/>
                </a:cubicBezTo>
                <a:cubicBezTo>
                  <a:pt x="72" y="52"/>
                  <a:pt x="71" y="51"/>
                  <a:pt x="71" y="50"/>
                </a:cubicBezTo>
                <a:cubicBezTo>
                  <a:pt x="71" y="49"/>
                  <a:pt x="72" y="47"/>
                  <a:pt x="73" y="47"/>
                </a:cubicBezTo>
                <a:cubicBezTo>
                  <a:pt x="76" y="47"/>
                  <a:pt x="79" y="45"/>
                  <a:pt x="80" y="42"/>
                </a:cubicBezTo>
                <a:cubicBezTo>
                  <a:pt x="81" y="38"/>
                  <a:pt x="80" y="34"/>
                  <a:pt x="77" y="32"/>
                </a:cubicBezTo>
                <a:cubicBezTo>
                  <a:pt x="71" y="27"/>
                  <a:pt x="64" y="29"/>
                  <a:pt x="60" y="33"/>
                </a:cubicBezTo>
                <a:cubicBezTo>
                  <a:pt x="56" y="37"/>
                  <a:pt x="54" y="45"/>
                  <a:pt x="60" y="52"/>
                </a:cubicBezTo>
                <a:cubicBezTo>
                  <a:pt x="65" y="58"/>
                  <a:pt x="71" y="61"/>
                  <a:pt x="78" y="60"/>
                </a:cubicBezTo>
                <a:cubicBezTo>
                  <a:pt x="87" y="58"/>
                  <a:pt x="95" y="51"/>
                  <a:pt x="98" y="42"/>
                </a:cubicBezTo>
                <a:cubicBezTo>
                  <a:pt x="101" y="33"/>
                  <a:pt x="98" y="23"/>
                  <a:pt x="91" y="15"/>
                </a:cubicBezTo>
                <a:cubicBezTo>
                  <a:pt x="80" y="3"/>
                  <a:pt x="63" y="0"/>
                  <a:pt x="47" y="6"/>
                </a:cubicBezTo>
                <a:cubicBezTo>
                  <a:pt x="31" y="13"/>
                  <a:pt x="12" y="32"/>
                  <a:pt x="13" y="66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359" name="Freeform 998"/>
          <p:cNvSpPr/>
          <p:nvPr/>
        </p:nvSpPr>
        <p:spPr bwMode="auto">
          <a:xfrm>
            <a:off x="10384740" y="2002860"/>
            <a:ext cx="163532" cy="137207"/>
          </a:xfrm>
          <a:custGeom>
            <a:avLst/>
            <a:gdLst>
              <a:gd name="T0" fmla="*/ 79 w 121"/>
              <a:gd name="T1" fmla="*/ 3 h 101"/>
              <a:gd name="T2" fmla="*/ 61 w 121"/>
              <a:gd name="T3" fmla="*/ 23 h 101"/>
              <a:gd name="T4" fmla="*/ 68 w 121"/>
              <a:gd name="T5" fmla="*/ 41 h 101"/>
              <a:gd name="T6" fmla="*/ 88 w 121"/>
              <a:gd name="T7" fmla="*/ 41 h 101"/>
              <a:gd name="T8" fmla="*/ 89 w 121"/>
              <a:gd name="T9" fmla="*/ 24 h 101"/>
              <a:gd name="T10" fmla="*/ 79 w 121"/>
              <a:gd name="T11" fmla="*/ 21 h 101"/>
              <a:gd name="T12" fmla="*/ 74 w 121"/>
              <a:gd name="T13" fmla="*/ 28 h 101"/>
              <a:gd name="T14" fmla="*/ 71 w 121"/>
              <a:gd name="T15" fmla="*/ 30 h 101"/>
              <a:gd name="T16" fmla="*/ 69 w 121"/>
              <a:gd name="T17" fmla="*/ 27 h 101"/>
              <a:gd name="T18" fmla="*/ 78 w 121"/>
              <a:gd name="T19" fmla="*/ 17 h 101"/>
              <a:gd name="T20" fmla="*/ 80 w 121"/>
              <a:gd name="T21" fmla="*/ 16 h 101"/>
              <a:gd name="T22" fmla="*/ 101 w 121"/>
              <a:gd name="T23" fmla="*/ 29 h 101"/>
              <a:gd name="T24" fmla="*/ 92 w 121"/>
              <a:gd name="T25" fmla="*/ 57 h 101"/>
              <a:gd name="T26" fmla="*/ 31 w 121"/>
              <a:gd name="T27" fmla="*/ 52 h 101"/>
              <a:gd name="T28" fmla="*/ 0 w 121"/>
              <a:gd name="T29" fmla="*/ 101 h 101"/>
              <a:gd name="T30" fmla="*/ 53 w 121"/>
              <a:gd name="T31" fmla="*/ 88 h 101"/>
              <a:gd name="T32" fmla="*/ 55 w 121"/>
              <a:gd name="T33" fmla="*/ 88 h 101"/>
              <a:gd name="T34" fmla="*/ 55 w 121"/>
              <a:gd name="T35" fmla="*/ 88 h 101"/>
              <a:gd name="T36" fmla="*/ 115 w 121"/>
              <a:gd name="T37" fmla="*/ 54 h 101"/>
              <a:gd name="T38" fmla="*/ 106 w 121"/>
              <a:gd name="T39" fmla="*/ 10 h 101"/>
              <a:gd name="T40" fmla="*/ 79 w 121"/>
              <a:gd name="T41" fmla="*/ 3 h 1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121" h="101">
                <a:moveTo>
                  <a:pt x="79" y="3"/>
                </a:moveTo>
                <a:cubicBezTo>
                  <a:pt x="70" y="6"/>
                  <a:pt x="63" y="14"/>
                  <a:pt x="61" y="23"/>
                </a:cubicBezTo>
                <a:cubicBezTo>
                  <a:pt x="60" y="30"/>
                  <a:pt x="62" y="36"/>
                  <a:pt x="68" y="41"/>
                </a:cubicBezTo>
                <a:cubicBezTo>
                  <a:pt x="76" y="47"/>
                  <a:pt x="84" y="45"/>
                  <a:pt x="88" y="41"/>
                </a:cubicBezTo>
                <a:cubicBezTo>
                  <a:pt x="92" y="37"/>
                  <a:pt x="94" y="30"/>
                  <a:pt x="89" y="24"/>
                </a:cubicBezTo>
                <a:cubicBezTo>
                  <a:pt x="87" y="21"/>
                  <a:pt x="83" y="20"/>
                  <a:pt x="79" y="21"/>
                </a:cubicBezTo>
                <a:cubicBezTo>
                  <a:pt x="76" y="22"/>
                  <a:pt x="74" y="25"/>
                  <a:pt x="74" y="28"/>
                </a:cubicBezTo>
                <a:cubicBezTo>
                  <a:pt x="73" y="29"/>
                  <a:pt x="72" y="30"/>
                  <a:pt x="71" y="30"/>
                </a:cubicBezTo>
                <a:cubicBezTo>
                  <a:pt x="70" y="30"/>
                  <a:pt x="69" y="29"/>
                  <a:pt x="69" y="27"/>
                </a:cubicBezTo>
                <a:cubicBezTo>
                  <a:pt x="70" y="22"/>
                  <a:pt x="73" y="18"/>
                  <a:pt x="78" y="17"/>
                </a:cubicBezTo>
                <a:cubicBezTo>
                  <a:pt x="79" y="16"/>
                  <a:pt x="79" y="16"/>
                  <a:pt x="80" y="16"/>
                </a:cubicBezTo>
                <a:cubicBezTo>
                  <a:pt x="89" y="14"/>
                  <a:pt x="97" y="19"/>
                  <a:pt x="101" y="29"/>
                </a:cubicBezTo>
                <a:cubicBezTo>
                  <a:pt x="105" y="37"/>
                  <a:pt x="103" y="50"/>
                  <a:pt x="92" y="57"/>
                </a:cubicBezTo>
                <a:cubicBezTo>
                  <a:pt x="77" y="66"/>
                  <a:pt x="53" y="64"/>
                  <a:pt x="31" y="52"/>
                </a:cubicBezTo>
                <a:cubicBezTo>
                  <a:pt x="25" y="64"/>
                  <a:pt x="14" y="81"/>
                  <a:pt x="0" y="101"/>
                </a:cubicBezTo>
                <a:cubicBezTo>
                  <a:pt x="16" y="91"/>
                  <a:pt x="36" y="86"/>
                  <a:pt x="53" y="88"/>
                </a:cubicBezTo>
                <a:cubicBezTo>
                  <a:pt x="54" y="88"/>
                  <a:pt x="54" y="88"/>
                  <a:pt x="55" y="88"/>
                </a:cubicBezTo>
                <a:cubicBezTo>
                  <a:pt x="55" y="88"/>
                  <a:pt x="55" y="88"/>
                  <a:pt x="55" y="88"/>
                </a:cubicBezTo>
                <a:cubicBezTo>
                  <a:pt x="89" y="89"/>
                  <a:pt x="108" y="70"/>
                  <a:pt x="115" y="54"/>
                </a:cubicBezTo>
                <a:cubicBezTo>
                  <a:pt x="121" y="38"/>
                  <a:pt x="118" y="21"/>
                  <a:pt x="106" y="10"/>
                </a:cubicBezTo>
                <a:cubicBezTo>
                  <a:pt x="98" y="3"/>
                  <a:pt x="88" y="0"/>
                  <a:pt x="79" y="3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360" name="Freeform 1023"/>
          <p:cNvSpPr/>
          <p:nvPr/>
        </p:nvSpPr>
        <p:spPr bwMode="auto">
          <a:xfrm>
            <a:off x="10406213" y="1764354"/>
            <a:ext cx="70197" cy="94928"/>
          </a:xfrm>
          <a:custGeom>
            <a:avLst/>
            <a:gdLst>
              <a:gd name="T0" fmla="*/ 6 w 52"/>
              <a:gd name="T1" fmla="*/ 0 h 70"/>
              <a:gd name="T2" fmla="*/ 3 w 52"/>
              <a:gd name="T3" fmla="*/ 0 h 70"/>
              <a:gd name="T4" fmla="*/ 1 w 52"/>
              <a:gd name="T5" fmla="*/ 3 h 70"/>
              <a:gd name="T6" fmla="*/ 29 w 52"/>
              <a:gd name="T7" fmla="*/ 61 h 70"/>
              <a:gd name="T8" fmla="*/ 41 w 52"/>
              <a:gd name="T9" fmla="*/ 64 h 70"/>
              <a:gd name="T10" fmla="*/ 52 w 52"/>
              <a:gd name="T11" fmla="*/ 70 h 70"/>
              <a:gd name="T12" fmla="*/ 44 w 52"/>
              <a:gd name="T13" fmla="*/ 48 h 70"/>
              <a:gd name="T14" fmla="*/ 6 w 52"/>
              <a:gd name="T15" fmla="*/ 0 h 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52" h="70">
                <a:moveTo>
                  <a:pt x="6" y="0"/>
                </a:moveTo>
                <a:cubicBezTo>
                  <a:pt x="4" y="0"/>
                  <a:pt x="3" y="0"/>
                  <a:pt x="3" y="0"/>
                </a:cubicBezTo>
                <a:cubicBezTo>
                  <a:pt x="2" y="1"/>
                  <a:pt x="1" y="2"/>
                  <a:pt x="1" y="3"/>
                </a:cubicBezTo>
                <a:cubicBezTo>
                  <a:pt x="0" y="14"/>
                  <a:pt x="13" y="43"/>
                  <a:pt x="29" y="61"/>
                </a:cubicBezTo>
                <a:cubicBezTo>
                  <a:pt x="33" y="62"/>
                  <a:pt x="37" y="63"/>
                  <a:pt x="41" y="64"/>
                </a:cubicBezTo>
                <a:cubicBezTo>
                  <a:pt x="45" y="66"/>
                  <a:pt x="49" y="68"/>
                  <a:pt x="52" y="70"/>
                </a:cubicBezTo>
                <a:cubicBezTo>
                  <a:pt x="50" y="64"/>
                  <a:pt x="47" y="56"/>
                  <a:pt x="44" y="48"/>
                </a:cubicBezTo>
                <a:cubicBezTo>
                  <a:pt x="33" y="27"/>
                  <a:pt x="15" y="3"/>
                  <a:pt x="6" y="0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361" name="Freeform 1115"/>
          <p:cNvSpPr/>
          <p:nvPr/>
        </p:nvSpPr>
        <p:spPr bwMode="auto">
          <a:xfrm>
            <a:off x="8616172" y="1861674"/>
            <a:ext cx="148372" cy="76581"/>
          </a:xfrm>
          <a:custGeom>
            <a:avLst/>
            <a:gdLst>
              <a:gd name="T0" fmla="*/ 3 w 109"/>
              <a:gd name="T1" fmla="*/ 3 h 56"/>
              <a:gd name="T2" fmla="*/ 0 w 109"/>
              <a:gd name="T3" fmla="*/ 5 h 56"/>
              <a:gd name="T4" fmla="*/ 1 w 109"/>
              <a:gd name="T5" fmla="*/ 8 h 56"/>
              <a:gd name="T6" fmla="*/ 75 w 109"/>
              <a:gd name="T7" fmla="*/ 49 h 56"/>
              <a:gd name="T8" fmla="*/ 75 w 109"/>
              <a:gd name="T9" fmla="*/ 49 h 56"/>
              <a:gd name="T10" fmla="*/ 109 w 109"/>
              <a:gd name="T11" fmla="*/ 56 h 56"/>
              <a:gd name="T12" fmla="*/ 80 w 109"/>
              <a:gd name="T13" fmla="*/ 33 h 56"/>
              <a:gd name="T14" fmla="*/ 3 w 109"/>
              <a:gd name="T15" fmla="*/ 3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09" h="56">
                <a:moveTo>
                  <a:pt x="3" y="3"/>
                </a:moveTo>
                <a:cubicBezTo>
                  <a:pt x="2" y="3"/>
                  <a:pt x="1" y="4"/>
                  <a:pt x="0" y="5"/>
                </a:cubicBezTo>
                <a:cubicBezTo>
                  <a:pt x="0" y="6"/>
                  <a:pt x="1" y="7"/>
                  <a:pt x="1" y="8"/>
                </a:cubicBezTo>
                <a:cubicBezTo>
                  <a:pt x="8" y="20"/>
                  <a:pt x="51" y="44"/>
                  <a:pt x="75" y="49"/>
                </a:cubicBezTo>
                <a:cubicBezTo>
                  <a:pt x="75" y="49"/>
                  <a:pt x="75" y="49"/>
                  <a:pt x="75" y="49"/>
                </a:cubicBezTo>
                <a:cubicBezTo>
                  <a:pt x="87" y="51"/>
                  <a:pt x="98" y="53"/>
                  <a:pt x="109" y="56"/>
                </a:cubicBezTo>
                <a:cubicBezTo>
                  <a:pt x="99" y="50"/>
                  <a:pt x="89" y="42"/>
                  <a:pt x="80" y="33"/>
                </a:cubicBezTo>
                <a:cubicBezTo>
                  <a:pt x="59" y="16"/>
                  <a:pt x="16" y="0"/>
                  <a:pt x="3" y="3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362" name="Freeform 1144"/>
          <p:cNvSpPr/>
          <p:nvPr/>
        </p:nvSpPr>
        <p:spPr bwMode="auto">
          <a:xfrm>
            <a:off x="8832350" y="1773926"/>
            <a:ext cx="51053" cy="124444"/>
          </a:xfrm>
          <a:custGeom>
            <a:avLst/>
            <a:gdLst>
              <a:gd name="T0" fmla="*/ 34 w 38"/>
              <a:gd name="T1" fmla="*/ 3 h 92"/>
              <a:gd name="T2" fmla="*/ 32 w 38"/>
              <a:gd name="T3" fmla="*/ 1 h 92"/>
              <a:gd name="T4" fmla="*/ 28 w 38"/>
              <a:gd name="T5" fmla="*/ 1 h 92"/>
              <a:gd name="T6" fmla="*/ 0 w 38"/>
              <a:gd name="T7" fmla="*/ 69 h 92"/>
              <a:gd name="T8" fmla="*/ 0 w 38"/>
              <a:gd name="T9" fmla="*/ 69 h 92"/>
              <a:gd name="T10" fmla="*/ 2 w 38"/>
              <a:gd name="T11" fmla="*/ 92 h 92"/>
              <a:gd name="T12" fmla="*/ 2 w 38"/>
              <a:gd name="T13" fmla="*/ 91 h 92"/>
              <a:gd name="T14" fmla="*/ 17 w 38"/>
              <a:gd name="T15" fmla="*/ 70 h 92"/>
              <a:gd name="T16" fmla="*/ 34 w 38"/>
              <a:gd name="T17" fmla="*/ 3 h 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38" h="92">
                <a:moveTo>
                  <a:pt x="34" y="3"/>
                </a:moveTo>
                <a:cubicBezTo>
                  <a:pt x="34" y="2"/>
                  <a:pt x="33" y="1"/>
                  <a:pt x="32" y="1"/>
                </a:cubicBezTo>
                <a:cubicBezTo>
                  <a:pt x="32" y="0"/>
                  <a:pt x="31" y="0"/>
                  <a:pt x="28" y="1"/>
                </a:cubicBezTo>
                <a:cubicBezTo>
                  <a:pt x="17" y="8"/>
                  <a:pt x="2" y="44"/>
                  <a:pt x="0" y="69"/>
                </a:cubicBezTo>
                <a:cubicBezTo>
                  <a:pt x="0" y="69"/>
                  <a:pt x="0" y="69"/>
                  <a:pt x="0" y="69"/>
                </a:cubicBezTo>
                <a:cubicBezTo>
                  <a:pt x="1" y="77"/>
                  <a:pt x="1" y="85"/>
                  <a:pt x="2" y="92"/>
                </a:cubicBezTo>
                <a:cubicBezTo>
                  <a:pt x="2" y="92"/>
                  <a:pt x="2" y="91"/>
                  <a:pt x="2" y="91"/>
                </a:cubicBezTo>
                <a:cubicBezTo>
                  <a:pt x="6" y="83"/>
                  <a:pt x="11" y="75"/>
                  <a:pt x="17" y="70"/>
                </a:cubicBezTo>
                <a:cubicBezTo>
                  <a:pt x="27" y="49"/>
                  <a:pt x="38" y="14"/>
                  <a:pt x="34" y="3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363" name="Freeform 1145"/>
          <p:cNvSpPr/>
          <p:nvPr/>
        </p:nvSpPr>
        <p:spPr bwMode="auto">
          <a:xfrm>
            <a:off x="8628936" y="1977343"/>
            <a:ext cx="124442" cy="51851"/>
          </a:xfrm>
          <a:custGeom>
            <a:avLst/>
            <a:gdLst>
              <a:gd name="T0" fmla="*/ 1 w 92"/>
              <a:gd name="T1" fmla="*/ 28 h 38"/>
              <a:gd name="T2" fmla="*/ 1 w 92"/>
              <a:gd name="T3" fmla="*/ 32 h 38"/>
              <a:gd name="T4" fmla="*/ 3 w 92"/>
              <a:gd name="T5" fmla="*/ 34 h 38"/>
              <a:gd name="T6" fmla="*/ 70 w 92"/>
              <a:gd name="T7" fmla="*/ 17 h 38"/>
              <a:gd name="T8" fmla="*/ 91 w 92"/>
              <a:gd name="T9" fmla="*/ 2 h 38"/>
              <a:gd name="T10" fmla="*/ 92 w 92"/>
              <a:gd name="T11" fmla="*/ 2 h 38"/>
              <a:gd name="T12" fmla="*/ 69 w 92"/>
              <a:gd name="T13" fmla="*/ 0 h 38"/>
              <a:gd name="T14" fmla="*/ 69 w 92"/>
              <a:gd name="T15" fmla="*/ 0 h 38"/>
              <a:gd name="T16" fmla="*/ 1 w 92"/>
              <a:gd name="T17" fmla="*/ 28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92" h="38">
                <a:moveTo>
                  <a:pt x="1" y="28"/>
                </a:moveTo>
                <a:cubicBezTo>
                  <a:pt x="0" y="30"/>
                  <a:pt x="0" y="32"/>
                  <a:pt x="1" y="32"/>
                </a:cubicBezTo>
                <a:cubicBezTo>
                  <a:pt x="1" y="33"/>
                  <a:pt x="2" y="34"/>
                  <a:pt x="3" y="34"/>
                </a:cubicBezTo>
                <a:cubicBezTo>
                  <a:pt x="14" y="38"/>
                  <a:pt x="49" y="27"/>
                  <a:pt x="70" y="17"/>
                </a:cubicBezTo>
                <a:cubicBezTo>
                  <a:pt x="76" y="11"/>
                  <a:pt x="83" y="6"/>
                  <a:pt x="91" y="2"/>
                </a:cubicBezTo>
                <a:cubicBezTo>
                  <a:pt x="91" y="2"/>
                  <a:pt x="92" y="2"/>
                  <a:pt x="92" y="2"/>
                </a:cubicBezTo>
                <a:cubicBezTo>
                  <a:pt x="85" y="1"/>
                  <a:pt x="77" y="1"/>
                  <a:pt x="69" y="0"/>
                </a:cubicBezTo>
                <a:cubicBezTo>
                  <a:pt x="69" y="0"/>
                  <a:pt x="69" y="0"/>
                  <a:pt x="69" y="0"/>
                </a:cubicBezTo>
                <a:cubicBezTo>
                  <a:pt x="44" y="2"/>
                  <a:pt x="8" y="17"/>
                  <a:pt x="1" y="28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364" name="Freeform 1148"/>
          <p:cNvSpPr/>
          <p:nvPr/>
        </p:nvSpPr>
        <p:spPr bwMode="auto">
          <a:xfrm>
            <a:off x="8936848" y="2194322"/>
            <a:ext cx="246490" cy="184272"/>
          </a:xfrm>
          <a:custGeom>
            <a:avLst/>
            <a:gdLst>
              <a:gd name="T0" fmla="*/ 82 w 182"/>
              <a:gd name="T1" fmla="*/ 38 h 136"/>
              <a:gd name="T2" fmla="*/ 0 w 182"/>
              <a:gd name="T3" fmla="*/ 0 h 136"/>
              <a:gd name="T4" fmla="*/ 140 w 182"/>
              <a:gd name="T5" fmla="*/ 115 h 136"/>
              <a:gd name="T6" fmla="*/ 140 w 182"/>
              <a:gd name="T7" fmla="*/ 116 h 136"/>
              <a:gd name="T8" fmla="*/ 181 w 182"/>
              <a:gd name="T9" fmla="*/ 136 h 136"/>
              <a:gd name="T10" fmla="*/ 182 w 182"/>
              <a:gd name="T11" fmla="*/ 119 h 136"/>
              <a:gd name="T12" fmla="*/ 82 w 182"/>
              <a:gd name="T13" fmla="*/ 38 h 136"/>
              <a:gd name="T14" fmla="*/ 82 w 182"/>
              <a:gd name="T15" fmla="*/ 38 h 1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82" h="136">
                <a:moveTo>
                  <a:pt x="82" y="38"/>
                </a:moveTo>
                <a:cubicBezTo>
                  <a:pt x="57" y="22"/>
                  <a:pt x="17" y="6"/>
                  <a:pt x="0" y="0"/>
                </a:cubicBezTo>
                <a:cubicBezTo>
                  <a:pt x="20" y="21"/>
                  <a:pt x="83" y="83"/>
                  <a:pt x="140" y="115"/>
                </a:cubicBezTo>
                <a:cubicBezTo>
                  <a:pt x="140" y="115"/>
                  <a:pt x="140" y="115"/>
                  <a:pt x="140" y="116"/>
                </a:cubicBezTo>
                <a:cubicBezTo>
                  <a:pt x="154" y="120"/>
                  <a:pt x="168" y="127"/>
                  <a:pt x="181" y="136"/>
                </a:cubicBezTo>
                <a:cubicBezTo>
                  <a:pt x="180" y="131"/>
                  <a:pt x="180" y="125"/>
                  <a:pt x="182" y="119"/>
                </a:cubicBezTo>
                <a:cubicBezTo>
                  <a:pt x="143" y="95"/>
                  <a:pt x="110" y="67"/>
                  <a:pt x="82" y="38"/>
                </a:cubicBezTo>
                <a:cubicBezTo>
                  <a:pt x="82" y="38"/>
                  <a:pt x="82" y="38"/>
                  <a:pt x="82" y="38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365" name="Freeform 1154"/>
          <p:cNvSpPr/>
          <p:nvPr/>
        </p:nvSpPr>
        <p:spPr bwMode="auto">
          <a:xfrm>
            <a:off x="8832350" y="1847315"/>
            <a:ext cx="126835" cy="135611"/>
          </a:xfrm>
          <a:custGeom>
            <a:avLst/>
            <a:gdLst>
              <a:gd name="T0" fmla="*/ 38 w 94"/>
              <a:gd name="T1" fmla="*/ 7 h 100"/>
              <a:gd name="T2" fmla="*/ 6 w 94"/>
              <a:gd name="T3" fmla="*/ 39 h 100"/>
              <a:gd name="T4" fmla="*/ 5 w 94"/>
              <a:gd name="T5" fmla="*/ 80 h 100"/>
              <a:gd name="T6" fmla="*/ 17 w 94"/>
              <a:gd name="T7" fmla="*/ 100 h 100"/>
              <a:gd name="T8" fmla="*/ 22 w 94"/>
              <a:gd name="T9" fmla="*/ 85 h 100"/>
              <a:gd name="T10" fmla="*/ 15 w 94"/>
              <a:gd name="T11" fmla="*/ 53 h 100"/>
              <a:gd name="T12" fmla="*/ 40 w 94"/>
              <a:gd name="T13" fmla="*/ 19 h 100"/>
              <a:gd name="T14" fmla="*/ 80 w 94"/>
              <a:gd name="T15" fmla="*/ 27 h 100"/>
              <a:gd name="T16" fmla="*/ 84 w 94"/>
              <a:gd name="T17" fmla="*/ 45 h 100"/>
              <a:gd name="T18" fmla="*/ 76 w 94"/>
              <a:gd name="T19" fmla="*/ 53 h 100"/>
              <a:gd name="T20" fmla="*/ 74 w 94"/>
              <a:gd name="T21" fmla="*/ 53 h 100"/>
              <a:gd name="T22" fmla="*/ 73 w 94"/>
              <a:gd name="T23" fmla="*/ 50 h 100"/>
              <a:gd name="T24" fmla="*/ 72 w 94"/>
              <a:gd name="T25" fmla="*/ 39 h 100"/>
              <a:gd name="T26" fmla="*/ 58 w 94"/>
              <a:gd name="T27" fmla="*/ 34 h 100"/>
              <a:gd name="T28" fmla="*/ 49 w 94"/>
              <a:gd name="T29" fmla="*/ 40 h 100"/>
              <a:gd name="T30" fmla="*/ 48 w 94"/>
              <a:gd name="T31" fmla="*/ 54 h 100"/>
              <a:gd name="T32" fmla="*/ 71 w 94"/>
              <a:gd name="T33" fmla="*/ 66 h 100"/>
              <a:gd name="T34" fmla="*/ 90 w 94"/>
              <a:gd name="T35" fmla="*/ 49 h 100"/>
              <a:gd name="T36" fmla="*/ 86 w 94"/>
              <a:gd name="T37" fmla="*/ 21 h 100"/>
              <a:gd name="T38" fmla="*/ 38 w 94"/>
              <a:gd name="T39" fmla="*/ 7 h 1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94" h="100">
                <a:moveTo>
                  <a:pt x="38" y="7"/>
                </a:moveTo>
                <a:cubicBezTo>
                  <a:pt x="24" y="12"/>
                  <a:pt x="13" y="24"/>
                  <a:pt x="6" y="39"/>
                </a:cubicBezTo>
                <a:cubicBezTo>
                  <a:pt x="0" y="52"/>
                  <a:pt x="0" y="67"/>
                  <a:pt x="5" y="80"/>
                </a:cubicBezTo>
                <a:cubicBezTo>
                  <a:pt x="10" y="86"/>
                  <a:pt x="14" y="94"/>
                  <a:pt x="17" y="100"/>
                </a:cubicBezTo>
                <a:cubicBezTo>
                  <a:pt x="17" y="95"/>
                  <a:pt x="19" y="89"/>
                  <a:pt x="22" y="85"/>
                </a:cubicBezTo>
                <a:cubicBezTo>
                  <a:pt x="15" y="77"/>
                  <a:pt x="13" y="65"/>
                  <a:pt x="15" y="53"/>
                </a:cubicBezTo>
                <a:cubicBezTo>
                  <a:pt x="17" y="38"/>
                  <a:pt x="27" y="25"/>
                  <a:pt x="40" y="19"/>
                </a:cubicBezTo>
                <a:cubicBezTo>
                  <a:pt x="56" y="11"/>
                  <a:pt x="73" y="17"/>
                  <a:pt x="80" y="27"/>
                </a:cubicBezTo>
                <a:cubicBezTo>
                  <a:pt x="84" y="33"/>
                  <a:pt x="86" y="39"/>
                  <a:pt x="84" y="45"/>
                </a:cubicBezTo>
                <a:cubicBezTo>
                  <a:pt x="83" y="49"/>
                  <a:pt x="80" y="52"/>
                  <a:pt x="76" y="53"/>
                </a:cubicBezTo>
                <a:cubicBezTo>
                  <a:pt x="75" y="54"/>
                  <a:pt x="74" y="53"/>
                  <a:pt x="74" y="53"/>
                </a:cubicBezTo>
                <a:cubicBezTo>
                  <a:pt x="73" y="52"/>
                  <a:pt x="73" y="51"/>
                  <a:pt x="73" y="50"/>
                </a:cubicBezTo>
                <a:cubicBezTo>
                  <a:pt x="75" y="47"/>
                  <a:pt x="75" y="42"/>
                  <a:pt x="72" y="39"/>
                </a:cubicBezTo>
                <a:cubicBezTo>
                  <a:pt x="69" y="34"/>
                  <a:pt x="64" y="32"/>
                  <a:pt x="58" y="34"/>
                </a:cubicBezTo>
                <a:cubicBezTo>
                  <a:pt x="53" y="35"/>
                  <a:pt x="51" y="38"/>
                  <a:pt x="49" y="40"/>
                </a:cubicBezTo>
                <a:cubicBezTo>
                  <a:pt x="47" y="45"/>
                  <a:pt x="46" y="50"/>
                  <a:pt x="48" y="54"/>
                </a:cubicBezTo>
                <a:cubicBezTo>
                  <a:pt x="51" y="64"/>
                  <a:pt x="62" y="68"/>
                  <a:pt x="71" y="66"/>
                </a:cubicBezTo>
                <a:cubicBezTo>
                  <a:pt x="79" y="64"/>
                  <a:pt x="87" y="58"/>
                  <a:pt x="90" y="49"/>
                </a:cubicBezTo>
                <a:cubicBezTo>
                  <a:pt x="94" y="39"/>
                  <a:pt x="92" y="29"/>
                  <a:pt x="86" y="21"/>
                </a:cubicBezTo>
                <a:cubicBezTo>
                  <a:pt x="74" y="6"/>
                  <a:pt x="56" y="0"/>
                  <a:pt x="38" y="7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366" name="Freeform 1155"/>
          <p:cNvSpPr/>
          <p:nvPr/>
        </p:nvSpPr>
        <p:spPr bwMode="auto">
          <a:xfrm>
            <a:off x="8702325" y="1977343"/>
            <a:ext cx="134811" cy="126038"/>
          </a:xfrm>
          <a:custGeom>
            <a:avLst/>
            <a:gdLst>
              <a:gd name="T0" fmla="*/ 21 w 100"/>
              <a:gd name="T1" fmla="*/ 86 h 93"/>
              <a:gd name="T2" fmla="*/ 49 w 100"/>
              <a:gd name="T3" fmla="*/ 90 h 93"/>
              <a:gd name="T4" fmla="*/ 66 w 100"/>
              <a:gd name="T5" fmla="*/ 71 h 93"/>
              <a:gd name="T6" fmla="*/ 54 w 100"/>
              <a:gd name="T7" fmla="*/ 48 h 93"/>
              <a:gd name="T8" fmla="*/ 41 w 100"/>
              <a:gd name="T9" fmla="*/ 49 h 93"/>
              <a:gd name="T10" fmla="*/ 34 w 100"/>
              <a:gd name="T11" fmla="*/ 58 h 93"/>
              <a:gd name="T12" fmla="*/ 39 w 100"/>
              <a:gd name="T13" fmla="*/ 72 h 93"/>
              <a:gd name="T14" fmla="*/ 50 w 100"/>
              <a:gd name="T15" fmla="*/ 73 h 93"/>
              <a:gd name="T16" fmla="*/ 53 w 100"/>
              <a:gd name="T17" fmla="*/ 74 h 93"/>
              <a:gd name="T18" fmla="*/ 53 w 100"/>
              <a:gd name="T19" fmla="*/ 76 h 93"/>
              <a:gd name="T20" fmla="*/ 45 w 100"/>
              <a:gd name="T21" fmla="*/ 84 h 93"/>
              <a:gd name="T22" fmla="*/ 27 w 100"/>
              <a:gd name="T23" fmla="*/ 80 h 93"/>
              <a:gd name="T24" fmla="*/ 19 w 100"/>
              <a:gd name="T25" fmla="*/ 40 h 93"/>
              <a:gd name="T26" fmla="*/ 53 w 100"/>
              <a:gd name="T27" fmla="*/ 15 h 93"/>
              <a:gd name="T28" fmla="*/ 85 w 100"/>
              <a:gd name="T29" fmla="*/ 22 h 93"/>
              <a:gd name="T30" fmla="*/ 100 w 100"/>
              <a:gd name="T31" fmla="*/ 17 h 93"/>
              <a:gd name="T32" fmla="*/ 80 w 100"/>
              <a:gd name="T33" fmla="*/ 5 h 93"/>
              <a:gd name="T34" fmla="*/ 39 w 100"/>
              <a:gd name="T35" fmla="*/ 6 h 93"/>
              <a:gd name="T36" fmla="*/ 7 w 100"/>
              <a:gd name="T37" fmla="*/ 38 h 93"/>
              <a:gd name="T38" fmla="*/ 21 w 100"/>
              <a:gd name="T39" fmla="*/ 86 h 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100" h="93">
                <a:moveTo>
                  <a:pt x="21" y="86"/>
                </a:moveTo>
                <a:cubicBezTo>
                  <a:pt x="29" y="92"/>
                  <a:pt x="40" y="93"/>
                  <a:pt x="49" y="90"/>
                </a:cubicBezTo>
                <a:cubicBezTo>
                  <a:pt x="58" y="87"/>
                  <a:pt x="64" y="79"/>
                  <a:pt x="66" y="71"/>
                </a:cubicBezTo>
                <a:cubicBezTo>
                  <a:pt x="68" y="62"/>
                  <a:pt x="64" y="51"/>
                  <a:pt x="54" y="48"/>
                </a:cubicBezTo>
                <a:cubicBezTo>
                  <a:pt x="50" y="46"/>
                  <a:pt x="45" y="47"/>
                  <a:pt x="41" y="49"/>
                </a:cubicBezTo>
                <a:cubicBezTo>
                  <a:pt x="38" y="50"/>
                  <a:pt x="35" y="53"/>
                  <a:pt x="34" y="58"/>
                </a:cubicBezTo>
                <a:cubicBezTo>
                  <a:pt x="33" y="64"/>
                  <a:pt x="34" y="69"/>
                  <a:pt x="39" y="72"/>
                </a:cubicBezTo>
                <a:cubicBezTo>
                  <a:pt x="42" y="75"/>
                  <a:pt x="47" y="75"/>
                  <a:pt x="50" y="73"/>
                </a:cubicBezTo>
                <a:cubicBezTo>
                  <a:pt x="51" y="73"/>
                  <a:pt x="52" y="73"/>
                  <a:pt x="53" y="74"/>
                </a:cubicBezTo>
                <a:cubicBezTo>
                  <a:pt x="54" y="74"/>
                  <a:pt x="54" y="75"/>
                  <a:pt x="53" y="76"/>
                </a:cubicBezTo>
                <a:cubicBezTo>
                  <a:pt x="52" y="80"/>
                  <a:pt x="49" y="83"/>
                  <a:pt x="45" y="84"/>
                </a:cubicBezTo>
                <a:cubicBezTo>
                  <a:pt x="39" y="85"/>
                  <a:pt x="33" y="84"/>
                  <a:pt x="27" y="80"/>
                </a:cubicBezTo>
                <a:cubicBezTo>
                  <a:pt x="17" y="72"/>
                  <a:pt x="11" y="56"/>
                  <a:pt x="19" y="40"/>
                </a:cubicBezTo>
                <a:cubicBezTo>
                  <a:pt x="25" y="27"/>
                  <a:pt x="38" y="17"/>
                  <a:pt x="53" y="15"/>
                </a:cubicBezTo>
                <a:cubicBezTo>
                  <a:pt x="65" y="13"/>
                  <a:pt x="77" y="15"/>
                  <a:pt x="85" y="22"/>
                </a:cubicBezTo>
                <a:cubicBezTo>
                  <a:pt x="90" y="19"/>
                  <a:pt x="95" y="17"/>
                  <a:pt x="100" y="17"/>
                </a:cubicBezTo>
                <a:cubicBezTo>
                  <a:pt x="94" y="14"/>
                  <a:pt x="86" y="10"/>
                  <a:pt x="80" y="5"/>
                </a:cubicBezTo>
                <a:cubicBezTo>
                  <a:pt x="67" y="0"/>
                  <a:pt x="52" y="0"/>
                  <a:pt x="39" y="6"/>
                </a:cubicBezTo>
                <a:cubicBezTo>
                  <a:pt x="24" y="13"/>
                  <a:pt x="13" y="24"/>
                  <a:pt x="7" y="38"/>
                </a:cubicBezTo>
                <a:cubicBezTo>
                  <a:pt x="0" y="56"/>
                  <a:pt x="6" y="74"/>
                  <a:pt x="21" y="86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367" name="Freeform 1158"/>
          <p:cNvSpPr/>
          <p:nvPr/>
        </p:nvSpPr>
        <p:spPr bwMode="auto">
          <a:xfrm>
            <a:off x="8648878" y="2050733"/>
            <a:ext cx="135609" cy="165126"/>
          </a:xfrm>
          <a:custGeom>
            <a:avLst/>
            <a:gdLst>
              <a:gd name="T0" fmla="*/ 82 w 100"/>
              <a:gd name="T1" fmla="*/ 107 h 122"/>
              <a:gd name="T2" fmla="*/ 99 w 100"/>
              <a:gd name="T3" fmla="*/ 75 h 122"/>
              <a:gd name="T4" fmla="*/ 85 w 100"/>
              <a:gd name="T5" fmla="*/ 49 h 122"/>
              <a:gd name="T6" fmla="*/ 54 w 100"/>
              <a:gd name="T7" fmla="*/ 52 h 122"/>
              <a:gd name="T8" fmla="*/ 49 w 100"/>
              <a:gd name="T9" fmla="*/ 68 h 122"/>
              <a:gd name="T10" fmla="*/ 56 w 100"/>
              <a:gd name="T11" fmla="*/ 80 h 122"/>
              <a:gd name="T12" fmla="*/ 75 w 100"/>
              <a:gd name="T13" fmla="*/ 81 h 122"/>
              <a:gd name="T14" fmla="*/ 82 w 100"/>
              <a:gd name="T15" fmla="*/ 68 h 122"/>
              <a:gd name="T16" fmla="*/ 83 w 100"/>
              <a:gd name="T17" fmla="*/ 66 h 122"/>
              <a:gd name="T18" fmla="*/ 85 w 100"/>
              <a:gd name="T19" fmla="*/ 66 h 122"/>
              <a:gd name="T20" fmla="*/ 90 w 100"/>
              <a:gd name="T21" fmla="*/ 77 h 122"/>
              <a:gd name="T22" fmla="*/ 78 w 100"/>
              <a:gd name="T23" fmla="*/ 96 h 122"/>
              <a:gd name="T24" fmla="*/ 27 w 100"/>
              <a:gd name="T25" fmla="*/ 89 h 122"/>
              <a:gd name="T26" fmla="*/ 17 w 100"/>
              <a:gd name="T27" fmla="*/ 51 h 122"/>
              <a:gd name="T28" fmla="*/ 45 w 100"/>
              <a:gd name="T29" fmla="*/ 22 h 122"/>
              <a:gd name="T30" fmla="*/ 39 w 100"/>
              <a:gd name="T31" fmla="*/ 0 h 122"/>
              <a:gd name="T32" fmla="*/ 22 w 100"/>
              <a:gd name="T33" fmla="*/ 12 h 122"/>
              <a:gd name="T34" fmla="*/ 0 w 100"/>
              <a:gd name="T35" fmla="*/ 58 h 122"/>
              <a:gd name="T36" fmla="*/ 20 w 100"/>
              <a:gd name="T37" fmla="*/ 101 h 122"/>
              <a:gd name="T38" fmla="*/ 82 w 100"/>
              <a:gd name="T39" fmla="*/ 107 h 1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100" h="122">
                <a:moveTo>
                  <a:pt x="82" y="107"/>
                </a:moveTo>
                <a:cubicBezTo>
                  <a:pt x="93" y="100"/>
                  <a:pt x="100" y="88"/>
                  <a:pt x="99" y="75"/>
                </a:cubicBezTo>
                <a:cubicBezTo>
                  <a:pt x="99" y="64"/>
                  <a:pt x="94" y="55"/>
                  <a:pt x="85" y="49"/>
                </a:cubicBezTo>
                <a:cubicBezTo>
                  <a:pt x="77" y="43"/>
                  <a:pt x="62" y="43"/>
                  <a:pt x="54" y="52"/>
                </a:cubicBezTo>
                <a:cubicBezTo>
                  <a:pt x="50" y="56"/>
                  <a:pt x="48" y="62"/>
                  <a:pt x="49" y="68"/>
                </a:cubicBezTo>
                <a:cubicBezTo>
                  <a:pt x="49" y="73"/>
                  <a:pt x="52" y="77"/>
                  <a:pt x="56" y="80"/>
                </a:cubicBezTo>
                <a:cubicBezTo>
                  <a:pt x="62" y="84"/>
                  <a:pt x="69" y="85"/>
                  <a:pt x="75" y="81"/>
                </a:cubicBezTo>
                <a:cubicBezTo>
                  <a:pt x="80" y="78"/>
                  <a:pt x="82" y="73"/>
                  <a:pt x="82" y="68"/>
                </a:cubicBezTo>
                <a:cubicBezTo>
                  <a:pt x="82" y="67"/>
                  <a:pt x="82" y="66"/>
                  <a:pt x="83" y="66"/>
                </a:cubicBezTo>
                <a:cubicBezTo>
                  <a:pt x="84" y="66"/>
                  <a:pt x="85" y="66"/>
                  <a:pt x="85" y="66"/>
                </a:cubicBezTo>
                <a:cubicBezTo>
                  <a:pt x="88" y="69"/>
                  <a:pt x="90" y="73"/>
                  <a:pt x="90" y="77"/>
                </a:cubicBezTo>
                <a:cubicBezTo>
                  <a:pt x="89" y="83"/>
                  <a:pt x="85" y="90"/>
                  <a:pt x="78" y="96"/>
                </a:cubicBezTo>
                <a:cubicBezTo>
                  <a:pt x="66" y="106"/>
                  <a:pt x="42" y="105"/>
                  <a:pt x="27" y="89"/>
                </a:cubicBezTo>
                <a:cubicBezTo>
                  <a:pt x="17" y="78"/>
                  <a:pt x="14" y="64"/>
                  <a:pt x="17" y="51"/>
                </a:cubicBezTo>
                <a:cubicBezTo>
                  <a:pt x="21" y="38"/>
                  <a:pt x="31" y="27"/>
                  <a:pt x="45" y="22"/>
                </a:cubicBezTo>
                <a:cubicBezTo>
                  <a:pt x="41" y="15"/>
                  <a:pt x="39" y="8"/>
                  <a:pt x="39" y="0"/>
                </a:cubicBezTo>
                <a:cubicBezTo>
                  <a:pt x="34" y="4"/>
                  <a:pt x="28" y="8"/>
                  <a:pt x="22" y="12"/>
                </a:cubicBezTo>
                <a:cubicBezTo>
                  <a:pt x="8" y="25"/>
                  <a:pt x="0" y="42"/>
                  <a:pt x="0" y="58"/>
                </a:cubicBezTo>
                <a:cubicBezTo>
                  <a:pt x="0" y="74"/>
                  <a:pt x="7" y="89"/>
                  <a:pt x="20" y="101"/>
                </a:cubicBezTo>
                <a:cubicBezTo>
                  <a:pt x="35" y="115"/>
                  <a:pt x="61" y="122"/>
                  <a:pt x="82" y="107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368" name="Freeform 1159"/>
          <p:cNvSpPr/>
          <p:nvPr/>
        </p:nvSpPr>
        <p:spPr bwMode="auto">
          <a:xfrm>
            <a:off x="8904941" y="1793870"/>
            <a:ext cx="165922" cy="134813"/>
          </a:xfrm>
          <a:custGeom>
            <a:avLst/>
            <a:gdLst>
              <a:gd name="T0" fmla="*/ 58 w 122"/>
              <a:gd name="T1" fmla="*/ 0 h 99"/>
              <a:gd name="T2" fmla="*/ 12 w 122"/>
              <a:gd name="T3" fmla="*/ 22 h 99"/>
              <a:gd name="T4" fmla="*/ 0 w 122"/>
              <a:gd name="T5" fmla="*/ 39 h 99"/>
              <a:gd name="T6" fmla="*/ 22 w 122"/>
              <a:gd name="T7" fmla="*/ 45 h 99"/>
              <a:gd name="T8" fmla="*/ 51 w 122"/>
              <a:gd name="T9" fmla="*/ 17 h 99"/>
              <a:gd name="T10" fmla="*/ 89 w 122"/>
              <a:gd name="T11" fmla="*/ 27 h 99"/>
              <a:gd name="T12" fmla="*/ 96 w 122"/>
              <a:gd name="T13" fmla="*/ 78 h 99"/>
              <a:gd name="T14" fmla="*/ 77 w 122"/>
              <a:gd name="T15" fmla="*/ 90 h 99"/>
              <a:gd name="T16" fmla="*/ 66 w 122"/>
              <a:gd name="T17" fmla="*/ 85 h 99"/>
              <a:gd name="T18" fmla="*/ 66 w 122"/>
              <a:gd name="T19" fmla="*/ 83 h 99"/>
              <a:gd name="T20" fmla="*/ 68 w 122"/>
              <a:gd name="T21" fmla="*/ 82 h 99"/>
              <a:gd name="T22" fmla="*/ 81 w 122"/>
              <a:gd name="T23" fmla="*/ 75 h 99"/>
              <a:gd name="T24" fmla="*/ 80 w 122"/>
              <a:gd name="T25" fmla="*/ 56 h 99"/>
              <a:gd name="T26" fmla="*/ 68 w 122"/>
              <a:gd name="T27" fmla="*/ 48 h 99"/>
              <a:gd name="T28" fmla="*/ 52 w 122"/>
              <a:gd name="T29" fmla="*/ 54 h 99"/>
              <a:gd name="T30" fmla="*/ 49 w 122"/>
              <a:gd name="T31" fmla="*/ 85 h 99"/>
              <a:gd name="T32" fmla="*/ 75 w 122"/>
              <a:gd name="T33" fmla="*/ 99 h 99"/>
              <a:gd name="T34" fmla="*/ 75 w 122"/>
              <a:gd name="T35" fmla="*/ 99 h 99"/>
              <a:gd name="T36" fmla="*/ 107 w 122"/>
              <a:gd name="T37" fmla="*/ 82 h 99"/>
              <a:gd name="T38" fmla="*/ 101 w 122"/>
              <a:gd name="T39" fmla="*/ 20 h 99"/>
              <a:gd name="T40" fmla="*/ 58 w 122"/>
              <a:gd name="T41" fmla="*/ 0 h 99"/>
              <a:gd name="T42" fmla="*/ 58 w 122"/>
              <a:gd name="T43" fmla="*/ 0 h 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122" h="99">
                <a:moveTo>
                  <a:pt x="58" y="0"/>
                </a:moveTo>
                <a:cubicBezTo>
                  <a:pt x="42" y="0"/>
                  <a:pt x="25" y="7"/>
                  <a:pt x="12" y="22"/>
                </a:cubicBezTo>
                <a:cubicBezTo>
                  <a:pt x="8" y="28"/>
                  <a:pt x="4" y="34"/>
                  <a:pt x="0" y="39"/>
                </a:cubicBezTo>
                <a:cubicBezTo>
                  <a:pt x="8" y="39"/>
                  <a:pt x="16" y="41"/>
                  <a:pt x="22" y="45"/>
                </a:cubicBezTo>
                <a:cubicBezTo>
                  <a:pt x="27" y="31"/>
                  <a:pt x="38" y="21"/>
                  <a:pt x="51" y="17"/>
                </a:cubicBezTo>
                <a:cubicBezTo>
                  <a:pt x="65" y="13"/>
                  <a:pt x="78" y="17"/>
                  <a:pt x="89" y="27"/>
                </a:cubicBezTo>
                <a:cubicBezTo>
                  <a:pt x="105" y="42"/>
                  <a:pt x="106" y="66"/>
                  <a:pt x="96" y="78"/>
                </a:cubicBezTo>
                <a:cubicBezTo>
                  <a:pt x="90" y="85"/>
                  <a:pt x="83" y="89"/>
                  <a:pt x="77" y="90"/>
                </a:cubicBezTo>
                <a:cubicBezTo>
                  <a:pt x="73" y="90"/>
                  <a:pt x="69" y="88"/>
                  <a:pt x="66" y="85"/>
                </a:cubicBezTo>
                <a:cubicBezTo>
                  <a:pt x="66" y="85"/>
                  <a:pt x="66" y="84"/>
                  <a:pt x="66" y="83"/>
                </a:cubicBezTo>
                <a:cubicBezTo>
                  <a:pt x="66" y="82"/>
                  <a:pt x="67" y="82"/>
                  <a:pt x="68" y="82"/>
                </a:cubicBezTo>
                <a:cubicBezTo>
                  <a:pt x="73" y="82"/>
                  <a:pt x="78" y="80"/>
                  <a:pt x="81" y="75"/>
                </a:cubicBezTo>
                <a:cubicBezTo>
                  <a:pt x="85" y="69"/>
                  <a:pt x="84" y="62"/>
                  <a:pt x="80" y="56"/>
                </a:cubicBezTo>
                <a:cubicBezTo>
                  <a:pt x="77" y="52"/>
                  <a:pt x="73" y="49"/>
                  <a:pt x="68" y="48"/>
                </a:cubicBezTo>
                <a:cubicBezTo>
                  <a:pt x="62" y="48"/>
                  <a:pt x="56" y="50"/>
                  <a:pt x="52" y="54"/>
                </a:cubicBezTo>
                <a:cubicBezTo>
                  <a:pt x="43" y="62"/>
                  <a:pt x="43" y="77"/>
                  <a:pt x="49" y="85"/>
                </a:cubicBezTo>
                <a:cubicBezTo>
                  <a:pt x="55" y="94"/>
                  <a:pt x="64" y="99"/>
                  <a:pt x="75" y="99"/>
                </a:cubicBezTo>
                <a:cubicBezTo>
                  <a:pt x="75" y="99"/>
                  <a:pt x="75" y="99"/>
                  <a:pt x="75" y="99"/>
                </a:cubicBezTo>
                <a:cubicBezTo>
                  <a:pt x="88" y="99"/>
                  <a:pt x="100" y="93"/>
                  <a:pt x="107" y="82"/>
                </a:cubicBezTo>
                <a:cubicBezTo>
                  <a:pt x="122" y="61"/>
                  <a:pt x="115" y="35"/>
                  <a:pt x="101" y="20"/>
                </a:cubicBezTo>
                <a:cubicBezTo>
                  <a:pt x="89" y="7"/>
                  <a:pt x="74" y="0"/>
                  <a:pt x="58" y="0"/>
                </a:cubicBezTo>
                <a:cubicBezTo>
                  <a:pt x="58" y="0"/>
                  <a:pt x="58" y="0"/>
                  <a:pt x="58" y="0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369" name="Freeform 1174"/>
          <p:cNvSpPr/>
          <p:nvPr/>
        </p:nvSpPr>
        <p:spPr bwMode="auto">
          <a:xfrm>
            <a:off x="8798048" y="1943042"/>
            <a:ext cx="58232" cy="59030"/>
          </a:xfrm>
          <a:custGeom>
            <a:avLst/>
            <a:gdLst>
              <a:gd name="T0" fmla="*/ 14 w 43"/>
              <a:gd name="T1" fmla="*/ 1 h 43"/>
              <a:gd name="T2" fmla="*/ 4 w 43"/>
              <a:gd name="T3" fmla="*/ 4 h 43"/>
              <a:gd name="T4" fmla="*/ 1 w 43"/>
              <a:gd name="T5" fmla="*/ 14 h 43"/>
              <a:gd name="T6" fmla="*/ 43 w 43"/>
              <a:gd name="T7" fmla="*/ 43 h 43"/>
              <a:gd name="T8" fmla="*/ 14 w 43"/>
              <a:gd name="T9" fmla="*/ 1 h 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3" h="43">
                <a:moveTo>
                  <a:pt x="14" y="1"/>
                </a:moveTo>
                <a:cubicBezTo>
                  <a:pt x="10" y="0"/>
                  <a:pt x="7" y="1"/>
                  <a:pt x="4" y="4"/>
                </a:cubicBezTo>
                <a:cubicBezTo>
                  <a:pt x="1" y="7"/>
                  <a:pt x="0" y="10"/>
                  <a:pt x="1" y="14"/>
                </a:cubicBezTo>
                <a:cubicBezTo>
                  <a:pt x="3" y="26"/>
                  <a:pt x="30" y="38"/>
                  <a:pt x="43" y="43"/>
                </a:cubicBezTo>
                <a:cubicBezTo>
                  <a:pt x="38" y="30"/>
                  <a:pt x="26" y="3"/>
                  <a:pt x="14" y="1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370" name="Freeform 1272"/>
          <p:cNvSpPr/>
          <p:nvPr/>
        </p:nvSpPr>
        <p:spPr bwMode="auto">
          <a:xfrm>
            <a:off x="8380901" y="3172321"/>
            <a:ext cx="227350" cy="242506"/>
          </a:xfrm>
          <a:custGeom>
            <a:avLst/>
            <a:gdLst>
              <a:gd name="T0" fmla="*/ 0 w 168"/>
              <a:gd name="T1" fmla="*/ 132 h 179"/>
              <a:gd name="T2" fmla="*/ 63 w 168"/>
              <a:gd name="T3" fmla="*/ 143 h 179"/>
              <a:gd name="T4" fmla="*/ 66 w 168"/>
              <a:gd name="T5" fmla="*/ 143 h 179"/>
              <a:gd name="T6" fmla="*/ 66 w 168"/>
              <a:gd name="T7" fmla="*/ 146 h 179"/>
              <a:gd name="T8" fmla="*/ 60 w 168"/>
              <a:gd name="T9" fmla="*/ 166 h 179"/>
              <a:gd name="T10" fmla="*/ 168 w 168"/>
              <a:gd name="T11" fmla="*/ 149 h 179"/>
              <a:gd name="T12" fmla="*/ 162 w 168"/>
              <a:gd name="T13" fmla="*/ 140 h 179"/>
              <a:gd name="T14" fmla="*/ 77 w 168"/>
              <a:gd name="T15" fmla="*/ 154 h 179"/>
              <a:gd name="T16" fmla="*/ 76 w 168"/>
              <a:gd name="T17" fmla="*/ 152 h 179"/>
              <a:gd name="T18" fmla="*/ 81 w 168"/>
              <a:gd name="T19" fmla="*/ 129 h 179"/>
              <a:gd name="T20" fmla="*/ 29 w 168"/>
              <a:gd name="T21" fmla="*/ 122 h 179"/>
              <a:gd name="T22" fmla="*/ 28 w 168"/>
              <a:gd name="T23" fmla="*/ 119 h 179"/>
              <a:gd name="T24" fmla="*/ 59 w 168"/>
              <a:gd name="T25" fmla="*/ 77 h 179"/>
              <a:gd name="T26" fmla="*/ 40 w 168"/>
              <a:gd name="T27" fmla="*/ 65 h 179"/>
              <a:gd name="T28" fmla="*/ 39 w 168"/>
              <a:gd name="T29" fmla="*/ 62 h 179"/>
              <a:gd name="T30" fmla="*/ 109 w 168"/>
              <a:gd name="T31" fmla="*/ 13 h 179"/>
              <a:gd name="T32" fmla="*/ 107 w 168"/>
              <a:gd name="T33" fmla="*/ 2 h 179"/>
              <a:gd name="T34" fmla="*/ 18 w 168"/>
              <a:gd name="T35" fmla="*/ 66 h 179"/>
              <a:gd name="T36" fmla="*/ 37 w 168"/>
              <a:gd name="T37" fmla="*/ 76 h 179"/>
              <a:gd name="T38" fmla="*/ 39 w 168"/>
              <a:gd name="T39" fmla="*/ 78 h 179"/>
              <a:gd name="T40" fmla="*/ 37 w 168"/>
              <a:gd name="T41" fmla="*/ 80 h 179"/>
              <a:gd name="T42" fmla="*/ 0 w 168"/>
              <a:gd name="T43" fmla="*/ 132 h 1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168" h="179">
                <a:moveTo>
                  <a:pt x="0" y="132"/>
                </a:moveTo>
                <a:cubicBezTo>
                  <a:pt x="9" y="136"/>
                  <a:pt x="46" y="152"/>
                  <a:pt x="63" y="143"/>
                </a:cubicBezTo>
                <a:cubicBezTo>
                  <a:pt x="64" y="142"/>
                  <a:pt x="65" y="142"/>
                  <a:pt x="66" y="143"/>
                </a:cubicBezTo>
                <a:cubicBezTo>
                  <a:pt x="67" y="144"/>
                  <a:pt x="67" y="145"/>
                  <a:pt x="66" y="146"/>
                </a:cubicBezTo>
                <a:cubicBezTo>
                  <a:pt x="64" y="149"/>
                  <a:pt x="61" y="160"/>
                  <a:pt x="60" y="166"/>
                </a:cubicBezTo>
                <a:cubicBezTo>
                  <a:pt x="73" y="169"/>
                  <a:pt x="140" y="179"/>
                  <a:pt x="168" y="149"/>
                </a:cubicBezTo>
                <a:cubicBezTo>
                  <a:pt x="166" y="146"/>
                  <a:pt x="163" y="143"/>
                  <a:pt x="162" y="140"/>
                </a:cubicBezTo>
                <a:cubicBezTo>
                  <a:pt x="139" y="164"/>
                  <a:pt x="80" y="155"/>
                  <a:pt x="77" y="154"/>
                </a:cubicBezTo>
                <a:cubicBezTo>
                  <a:pt x="76" y="154"/>
                  <a:pt x="75" y="153"/>
                  <a:pt x="76" y="152"/>
                </a:cubicBezTo>
                <a:cubicBezTo>
                  <a:pt x="76" y="151"/>
                  <a:pt x="77" y="138"/>
                  <a:pt x="81" y="129"/>
                </a:cubicBezTo>
                <a:cubicBezTo>
                  <a:pt x="61" y="135"/>
                  <a:pt x="31" y="122"/>
                  <a:pt x="29" y="122"/>
                </a:cubicBezTo>
                <a:cubicBezTo>
                  <a:pt x="28" y="121"/>
                  <a:pt x="28" y="120"/>
                  <a:pt x="28" y="119"/>
                </a:cubicBezTo>
                <a:cubicBezTo>
                  <a:pt x="29" y="117"/>
                  <a:pt x="42" y="87"/>
                  <a:pt x="59" y="77"/>
                </a:cubicBezTo>
                <a:cubicBezTo>
                  <a:pt x="50" y="74"/>
                  <a:pt x="40" y="66"/>
                  <a:pt x="40" y="65"/>
                </a:cubicBezTo>
                <a:cubicBezTo>
                  <a:pt x="39" y="64"/>
                  <a:pt x="39" y="63"/>
                  <a:pt x="39" y="62"/>
                </a:cubicBezTo>
                <a:cubicBezTo>
                  <a:pt x="41" y="60"/>
                  <a:pt x="76" y="12"/>
                  <a:pt x="109" y="13"/>
                </a:cubicBezTo>
                <a:cubicBezTo>
                  <a:pt x="108" y="9"/>
                  <a:pt x="107" y="5"/>
                  <a:pt x="107" y="2"/>
                </a:cubicBezTo>
                <a:cubicBezTo>
                  <a:pt x="66" y="0"/>
                  <a:pt x="26" y="55"/>
                  <a:pt x="18" y="66"/>
                </a:cubicBezTo>
                <a:cubicBezTo>
                  <a:pt x="23" y="69"/>
                  <a:pt x="33" y="75"/>
                  <a:pt x="37" y="76"/>
                </a:cubicBezTo>
                <a:cubicBezTo>
                  <a:pt x="38" y="76"/>
                  <a:pt x="39" y="77"/>
                  <a:pt x="39" y="78"/>
                </a:cubicBezTo>
                <a:cubicBezTo>
                  <a:pt x="39" y="79"/>
                  <a:pt x="38" y="80"/>
                  <a:pt x="37" y="80"/>
                </a:cubicBezTo>
                <a:cubicBezTo>
                  <a:pt x="19" y="86"/>
                  <a:pt x="3" y="123"/>
                  <a:pt x="0" y="132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371" name="Freeform 1497"/>
          <p:cNvSpPr/>
          <p:nvPr/>
        </p:nvSpPr>
        <p:spPr bwMode="auto">
          <a:xfrm>
            <a:off x="10933561" y="2734376"/>
            <a:ext cx="154756" cy="62222"/>
          </a:xfrm>
          <a:custGeom>
            <a:avLst/>
            <a:gdLst>
              <a:gd name="T0" fmla="*/ 112 w 114"/>
              <a:gd name="T1" fmla="*/ 9 h 46"/>
              <a:gd name="T2" fmla="*/ 113 w 114"/>
              <a:gd name="T3" fmla="*/ 5 h 46"/>
              <a:gd name="T4" fmla="*/ 110 w 114"/>
              <a:gd name="T5" fmla="*/ 4 h 46"/>
              <a:gd name="T6" fmla="*/ 29 w 114"/>
              <a:gd name="T7" fmla="*/ 27 h 46"/>
              <a:gd name="T8" fmla="*/ 29 w 114"/>
              <a:gd name="T9" fmla="*/ 27 h 46"/>
              <a:gd name="T10" fmla="*/ 0 w 114"/>
              <a:gd name="T11" fmla="*/ 46 h 46"/>
              <a:gd name="T12" fmla="*/ 37 w 114"/>
              <a:gd name="T13" fmla="*/ 42 h 46"/>
              <a:gd name="T14" fmla="*/ 112 w 114"/>
              <a:gd name="T15" fmla="*/ 9 h 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14" h="46">
                <a:moveTo>
                  <a:pt x="112" y="9"/>
                </a:moveTo>
                <a:cubicBezTo>
                  <a:pt x="113" y="7"/>
                  <a:pt x="114" y="6"/>
                  <a:pt x="113" y="5"/>
                </a:cubicBezTo>
                <a:cubicBezTo>
                  <a:pt x="113" y="4"/>
                  <a:pt x="111" y="4"/>
                  <a:pt x="110" y="4"/>
                </a:cubicBezTo>
                <a:cubicBezTo>
                  <a:pt x="97" y="0"/>
                  <a:pt x="50" y="13"/>
                  <a:pt x="29" y="27"/>
                </a:cubicBezTo>
                <a:cubicBezTo>
                  <a:pt x="29" y="27"/>
                  <a:pt x="29" y="27"/>
                  <a:pt x="29" y="27"/>
                </a:cubicBezTo>
                <a:cubicBezTo>
                  <a:pt x="20" y="34"/>
                  <a:pt x="10" y="40"/>
                  <a:pt x="0" y="46"/>
                </a:cubicBezTo>
                <a:cubicBezTo>
                  <a:pt x="12" y="43"/>
                  <a:pt x="24" y="42"/>
                  <a:pt x="37" y="42"/>
                </a:cubicBezTo>
                <a:cubicBezTo>
                  <a:pt x="64" y="39"/>
                  <a:pt x="105" y="20"/>
                  <a:pt x="112" y="9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372" name="Freeform 1498"/>
          <p:cNvSpPr/>
          <p:nvPr/>
        </p:nvSpPr>
        <p:spPr bwMode="auto">
          <a:xfrm>
            <a:off x="10933561" y="2837282"/>
            <a:ext cx="154756" cy="62222"/>
          </a:xfrm>
          <a:custGeom>
            <a:avLst/>
            <a:gdLst>
              <a:gd name="T0" fmla="*/ 29 w 114"/>
              <a:gd name="T1" fmla="*/ 19 h 46"/>
              <a:gd name="T2" fmla="*/ 29 w 114"/>
              <a:gd name="T3" fmla="*/ 19 h 46"/>
              <a:gd name="T4" fmla="*/ 110 w 114"/>
              <a:gd name="T5" fmla="*/ 42 h 46"/>
              <a:gd name="T6" fmla="*/ 113 w 114"/>
              <a:gd name="T7" fmla="*/ 40 h 46"/>
              <a:gd name="T8" fmla="*/ 112 w 114"/>
              <a:gd name="T9" fmla="*/ 37 h 46"/>
              <a:gd name="T10" fmla="*/ 37 w 114"/>
              <a:gd name="T11" fmla="*/ 4 h 46"/>
              <a:gd name="T12" fmla="*/ 0 w 114"/>
              <a:gd name="T13" fmla="*/ 0 h 46"/>
              <a:gd name="T14" fmla="*/ 29 w 114"/>
              <a:gd name="T15" fmla="*/ 19 h 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14" h="46">
                <a:moveTo>
                  <a:pt x="29" y="19"/>
                </a:moveTo>
                <a:cubicBezTo>
                  <a:pt x="29" y="19"/>
                  <a:pt x="29" y="19"/>
                  <a:pt x="29" y="19"/>
                </a:cubicBezTo>
                <a:cubicBezTo>
                  <a:pt x="50" y="33"/>
                  <a:pt x="97" y="46"/>
                  <a:pt x="110" y="42"/>
                </a:cubicBezTo>
                <a:cubicBezTo>
                  <a:pt x="111" y="42"/>
                  <a:pt x="113" y="41"/>
                  <a:pt x="113" y="40"/>
                </a:cubicBezTo>
                <a:cubicBezTo>
                  <a:pt x="114" y="40"/>
                  <a:pt x="113" y="38"/>
                  <a:pt x="112" y="37"/>
                </a:cubicBezTo>
                <a:cubicBezTo>
                  <a:pt x="105" y="26"/>
                  <a:pt x="64" y="7"/>
                  <a:pt x="37" y="4"/>
                </a:cubicBezTo>
                <a:cubicBezTo>
                  <a:pt x="24" y="4"/>
                  <a:pt x="12" y="2"/>
                  <a:pt x="0" y="0"/>
                </a:cubicBezTo>
                <a:cubicBezTo>
                  <a:pt x="10" y="6"/>
                  <a:pt x="20" y="12"/>
                  <a:pt x="29" y="19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373" name="Freeform 1501"/>
          <p:cNvSpPr/>
          <p:nvPr/>
        </p:nvSpPr>
        <p:spPr bwMode="auto">
          <a:xfrm>
            <a:off x="10734132" y="3172322"/>
            <a:ext cx="228146" cy="242506"/>
          </a:xfrm>
          <a:custGeom>
            <a:avLst/>
            <a:gdLst>
              <a:gd name="T0" fmla="*/ 168 w 168"/>
              <a:gd name="T1" fmla="*/ 132 h 179"/>
              <a:gd name="T2" fmla="*/ 131 w 168"/>
              <a:gd name="T3" fmla="*/ 80 h 179"/>
              <a:gd name="T4" fmla="*/ 129 w 168"/>
              <a:gd name="T5" fmla="*/ 78 h 179"/>
              <a:gd name="T6" fmla="*/ 131 w 168"/>
              <a:gd name="T7" fmla="*/ 76 h 179"/>
              <a:gd name="T8" fmla="*/ 150 w 168"/>
              <a:gd name="T9" fmla="*/ 66 h 179"/>
              <a:gd name="T10" fmla="*/ 61 w 168"/>
              <a:gd name="T11" fmla="*/ 2 h 179"/>
              <a:gd name="T12" fmla="*/ 59 w 168"/>
              <a:gd name="T13" fmla="*/ 12 h 179"/>
              <a:gd name="T14" fmla="*/ 129 w 168"/>
              <a:gd name="T15" fmla="*/ 62 h 179"/>
              <a:gd name="T16" fmla="*/ 128 w 168"/>
              <a:gd name="T17" fmla="*/ 65 h 179"/>
              <a:gd name="T18" fmla="*/ 109 w 168"/>
              <a:gd name="T19" fmla="*/ 77 h 179"/>
              <a:gd name="T20" fmla="*/ 140 w 168"/>
              <a:gd name="T21" fmla="*/ 119 h 179"/>
              <a:gd name="T22" fmla="*/ 139 w 168"/>
              <a:gd name="T23" fmla="*/ 122 h 179"/>
              <a:gd name="T24" fmla="*/ 87 w 168"/>
              <a:gd name="T25" fmla="*/ 129 h 179"/>
              <a:gd name="T26" fmla="*/ 92 w 168"/>
              <a:gd name="T27" fmla="*/ 152 h 179"/>
              <a:gd name="T28" fmla="*/ 91 w 168"/>
              <a:gd name="T29" fmla="*/ 154 h 179"/>
              <a:gd name="T30" fmla="*/ 6 w 168"/>
              <a:gd name="T31" fmla="*/ 140 h 179"/>
              <a:gd name="T32" fmla="*/ 0 w 168"/>
              <a:gd name="T33" fmla="*/ 149 h 179"/>
              <a:gd name="T34" fmla="*/ 108 w 168"/>
              <a:gd name="T35" fmla="*/ 166 h 179"/>
              <a:gd name="T36" fmla="*/ 102 w 168"/>
              <a:gd name="T37" fmla="*/ 146 h 179"/>
              <a:gd name="T38" fmla="*/ 102 w 168"/>
              <a:gd name="T39" fmla="*/ 143 h 179"/>
              <a:gd name="T40" fmla="*/ 105 w 168"/>
              <a:gd name="T41" fmla="*/ 143 h 179"/>
              <a:gd name="T42" fmla="*/ 168 w 168"/>
              <a:gd name="T43" fmla="*/ 132 h 1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168" h="179">
                <a:moveTo>
                  <a:pt x="168" y="132"/>
                </a:moveTo>
                <a:cubicBezTo>
                  <a:pt x="165" y="123"/>
                  <a:pt x="149" y="86"/>
                  <a:pt x="131" y="80"/>
                </a:cubicBezTo>
                <a:cubicBezTo>
                  <a:pt x="130" y="80"/>
                  <a:pt x="129" y="79"/>
                  <a:pt x="129" y="78"/>
                </a:cubicBezTo>
                <a:cubicBezTo>
                  <a:pt x="129" y="77"/>
                  <a:pt x="130" y="76"/>
                  <a:pt x="131" y="76"/>
                </a:cubicBezTo>
                <a:cubicBezTo>
                  <a:pt x="135" y="75"/>
                  <a:pt x="145" y="69"/>
                  <a:pt x="150" y="66"/>
                </a:cubicBezTo>
                <a:cubicBezTo>
                  <a:pt x="142" y="55"/>
                  <a:pt x="102" y="0"/>
                  <a:pt x="61" y="2"/>
                </a:cubicBezTo>
                <a:cubicBezTo>
                  <a:pt x="61" y="5"/>
                  <a:pt x="60" y="9"/>
                  <a:pt x="59" y="12"/>
                </a:cubicBezTo>
                <a:cubicBezTo>
                  <a:pt x="92" y="12"/>
                  <a:pt x="127" y="60"/>
                  <a:pt x="129" y="62"/>
                </a:cubicBezTo>
                <a:cubicBezTo>
                  <a:pt x="129" y="63"/>
                  <a:pt x="129" y="64"/>
                  <a:pt x="128" y="65"/>
                </a:cubicBezTo>
                <a:cubicBezTo>
                  <a:pt x="128" y="65"/>
                  <a:pt x="118" y="74"/>
                  <a:pt x="109" y="77"/>
                </a:cubicBezTo>
                <a:cubicBezTo>
                  <a:pt x="127" y="87"/>
                  <a:pt x="139" y="117"/>
                  <a:pt x="140" y="119"/>
                </a:cubicBezTo>
                <a:cubicBezTo>
                  <a:pt x="140" y="120"/>
                  <a:pt x="140" y="121"/>
                  <a:pt x="139" y="122"/>
                </a:cubicBezTo>
                <a:cubicBezTo>
                  <a:pt x="137" y="122"/>
                  <a:pt x="107" y="135"/>
                  <a:pt x="87" y="129"/>
                </a:cubicBezTo>
                <a:cubicBezTo>
                  <a:pt x="91" y="138"/>
                  <a:pt x="92" y="151"/>
                  <a:pt x="92" y="152"/>
                </a:cubicBezTo>
                <a:cubicBezTo>
                  <a:pt x="93" y="153"/>
                  <a:pt x="92" y="154"/>
                  <a:pt x="91" y="154"/>
                </a:cubicBezTo>
                <a:cubicBezTo>
                  <a:pt x="88" y="155"/>
                  <a:pt x="29" y="164"/>
                  <a:pt x="6" y="140"/>
                </a:cubicBezTo>
                <a:cubicBezTo>
                  <a:pt x="5" y="143"/>
                  <a:pt x="2" y="146"/>
                  <a:pt x="0" y="149"/>
                </a:cubicBezTo>
                <a:cubicBezTo>
                  <a:pt x="28" y="179"/>
                  <a:pt x="95" y="169"/>
                  <a:pt x="108" y="166"/>
                </a:cubicBezTo>
                <a:cubicBezTo>
                  <a:pt x="107" y="160"/>
                  <a:pt x="104" y="149"/>
                  <a:pt x="102" y="146"/>
                </a:cubicBezTo>
                <a:cubicBezTo>
                  <a:pt x="101" y="145"/>
                  <a:pt x="101" y="144"/>
                  <a:pt x="102" y="143"/>
                </a:cubicBezTo>
                <a:cubicBezTo>
                  <a:pt x="103" y="142"/>
                  <a:pt x="104" y="142"/>
                  <a:pt x="105" y="143"/>
                </a:cubicBezTo>
                <a:cubicBezTo>
                  <a:pt x="122" y="152"/>
                  <a:pt x="159" y="136"/>
                  <a:pt x="168" y="132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374" name="Freeform 1573"/>
          <p:cNvSpPr/>
          <p:nvPr/>
        </p:nvSpPr>
        <p:spPr bwMode="auto">
          <a:xfrm>
            <a:off x="10549861" y="1761962"/>
            <a:ext cx="75783" cy="147578"/>
          </a:xfrm>
          <a:custGeom>
            <a:avLst/>
            <a:gdLst>
              <a:gd name="T0" fmla="*/ 53 w 56"/>
              <a:gd name="T1" fmla="*/ 3 h 109"/>
              <a:gd name="T2" fmla="*/ 51 w 56"/>
              <a:gd name="T3" fmla="*/ 0 h 109"/>
              <a:gd name="T4" fmla="*/ 48 w 56"/>
              <a:gd name="T5" fmla="*/ 1 h 109"/>
              <a:gd name="T6" fmla="*/ 7 w 56"/>
              <a:gd name="T7" fmla="*/ 75 h 109"/>
              <a:gd name="T8" fmla="*/ 7 w 56"/>
              <a:gd name="T9" fmla="*/ 75 h 109"/>
              <a:gd name="T10" fmla="*/ 0 w 56"/>
              <a:gd name="T11" fmla="*/ 109 h 109"/>
              <a:gd name="T12" fmla="*/ 22 w 56"/>
              <a:gd name="T13" fmla="*/ 80 h 109"/>
              <a:gd name="T14" fmla="*/ 53 w 56"/>
              <a:gd name="T15" fmla="*/ 3 h 1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56" h="109">
                <a:moveTo>
                  <a:pt x="53" y="3"/>
                </a:moveTo>
                <a:cubicBezTo>
                  <a:pt x="53" y="2"/>
                  <a:pt x="52" y="1"/>
                  <a:pt x="51" y="0"/>
                </a:cubicBezTo>
                <a:cubicBezTo>
                  <a:pt x="50" y="0"/>
                  <a:pt x="49" y="0"/>
                  <a:pt x="48" y="1"/>
                </a:cubicBezTo>
                <a:cubicBezTo>
                  <a:pt x="36" y="8"/>
                  <a:pt x="12" y="50"/>
                  <a:pt x="7" y="75"/>
                </a:cubicBezTo>
                <a:cubicBezTo>
                  <a:pt x="7" y="75"/>
                  <a:pt x="7" y="75"/>
                  <a:pt x="7" y="75"/>
                </a:cubicBezTo>
                <a:cubicBezTo>
                  <a:pt x="5" y="86"/>
                  <a:pt x="3" y="98"/>
                  <a:pt x="0" y="109"/>
                </a:cubicBezTo>
                <a:cubicBezTo>
                  <a:pt x="6" y="99"/>
                  <a:pt x="14" y="89"/>
                  <a:pt x="22" y="80"/>
                </a:cubicBezTo>
                <a:cubicBezTo>
                  <a:pt x="40" y="59"/>
                  <a:pt x="56" y="16"/>
                  <a:pt x="53" y="3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375" name="Freeform 166"/>
          <p:cNvSpPr/>
          <p:nvPr/>
        </p:nvSpPr>
        <p:spPr bwMode="auto">
          <a:xfrm>
            <a:off x="8999110" y="2537337"/>
            <a:ext cx="60626" cy="32707"/>
          </a:xfrm>
          <a:custGeom>
            <a:avLst/>
            <a:gdLst>
              <a:gd name="T0" fmla="*/ 44 w 45"/>
              <a:gd name="T1" fmla="*/ 19 h 24"/>
              <a:gd name="T2" fmla="*/ 44 w 45"/>
              <a:gd name="T3" fmla="*/ 14 h 24"/>
              <a:gd name="T4" fmla="*/ 0 w 45"/>
              <a:gd name="T5" fmla="*/ 0 h 24"/>
              <a:gd name="T6" fmla="*/ 41 w 45"/>
              <a:gd name="T7" fmla="*/ 22 h 24"/>
              <a:gd name="T8" fmla="*/ 44 w 45"/>
              <a:gd name="T9" fmla="*/ 19 h 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5" h="24">
                <a:moveTo>
                  <a:pt x="44" y="19"/>
                </a:moveTo>
                <a:cubicBezTo>
                  <a:pt x="45" y="17"/>
                  <a:pt x="45" y="15"/>
                  <a:pt x="44" y="14"/>
                </a:cubicBezTo>
                <a:cubicBezTo>
                  <a:pt x="39" y="6"/>
                  <a:pt x="14" y="2"/>
                  <a:pt x="0" y="0"/>
                </a:cubicBezTo>
                <a:cubicBezTo>
                  <a:pt x="10" y="9"/>
                  <a:pt x="31" y="24"/>
                  <a:pt x="41" y="22"/>
                </a:cubicBezTo>
                <a:cubicBezTo>
                  <a:pt x="42" y="22"/>
                  <a:pt x="44" y="21"/>
                  <a:pt x="44" y="19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376" name="Freeform 172"/>
          <p:cNvSpPr/>
          <p:nvPr/>
        </p:nvSpPr>
        <p:spPr bwMode="auto">
          <a:xfrm>
            <a:off x="8778144" y="3689236"/>
            <a:ext cx="51053" cy="190654"/>
          </a:xfrm>
          <a:custGeom>
            <a:avLst/>
            <a:gdLst>
              <a:gd name="T0" fmla="*/ 15 w 38"/>
              <a:gd name="T1" fmla="*/ 141 h 141"/>
              <a:gd name="T2" fmla="*/ 17 w 38"/>
              <a:gd name="T3" fmla="*/ 140 h 141"/>
              <a:gd name="T4" fmla="*/ 38 w 38"/>
              <a:gd name="T5" fmla="*/ 17 h 141"/>
              <a:gd name="T6" fmla="*/ 38 w 38"/>
              <a:gd name="T7" fmla="*/ 0 h 141"/>
              <a:gd name="T8" fmla="*/ 30 w 38"/>
              <a:gd name="T9" fmla="*/ 5 h 141"/>
              <a:gd name="T10" fmla="*/ 24 w 38"/>
              <a:gd name="T11" fmla="*/ 5 h 141"/>
              <a:gd name="T12" fmla="*/ 10 w 38"/>
              <a:gd name="T13" fmla="*/ 136 h 141"/>
              <a:gd name="T14" fmla="*/ 15 w 38"/>
              <a:gd name="T15" fmla="*/ 141 h 1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38" h="141">
                <a:moveTo>
                  <a:pt x="15" y="141"/>
                </a:moveTo>
                <a:cubicBezTo>
                  <a:pt x="15" y="141"/>
                  <a:pt x="16" y="141"/>
                  <a:pt x="17" y="140"/>
                </a:cubicBezTo>
                <a:cubicBezTo>
                  <a:pt x="29" y="130"/>
                  <a:pt x="38" y="63"/>
                  <a:pt x="38" y="17"/>
                </a:cubicBezTo>
                <a:cubicBezTo>
                  <a:pt x="37" y="11"/>
                  <a:pt x="37" y="5"/>
                  <a:pt x="38" y="0"/>
                </a:cubicBezTo>
                <a:cubicBezTo>
                  <a:pt x="36" y="2"/>
                  <a:pt x="33" y="4"/>
                  <a:pt x="30" y="5"/>
                </a:cubicBezTo>
                <a:cubicBezTo>
                  <a:pt x="28" y="5"/>
                  <a:pt x="26" y="5"/>
                  <a:pt x="24" y="5"/>
                </a:cubicBezTo>
                <a:cubicBezTo>
                  <a:pt x="3" y="51"/>
                  <a:pt x="0" y="117"/>
                  <a:pt x="10" y="136"/>
                </a:cubicBezTo>
                <a:cubicBezTo>
                  <a:pt x="11" y="138"/>
                  <a:pt x="13" y="141"/>
                  <a:pt x="15" y="141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377" name="Freeform 173"/>
          <p:cNvSpPr/>
          <p:nvPr/>
        </p:nvSpPr>
        <p:spPr bwMode="auto">
          <a:xfrm>
            <a:off x="8608232" y="3658923"/>
            <a:ext cx="191451" cy="50256"/>
          </a:xfrm>
          <a:custGeom>
            <a:avLst/>
            <a:gdLst>
              <a:gd name="T0" fmla="*/ 136 w 141"/>
              <a:gd name="T1" fmla="*/ 8 h 37"/>
              <a:gd name="T2" fmla="*/ 141 w 141"/>
              <a:gd name="T3" fmla="*/ 0 h 37"/>
              <a:gd name="T4" fmla="*/ 124 w 141"/>
              <a:gd name="T5" fmla="*/ 0 h 37"/>
              <a:gd name="T6" fmla="*/ 34 w 141"/>
              <a:gd name="T7" fmla="*/ 9 h 37"/>
              <a:gd name="T8" fmla="*/ 34 w 141"/>
              <a:gd name="T9" fmla="*/ 9 h 37"/>
              <a:gd name="T10" fmla="*/ 34 w 141"/>
              <a:gd name="T11" fmla="*/ 9 h 37"/>
              <a:gd name="T12" fmla="*/ 1 w 141"/>
              <a:gd name="T13" fmla="*/ 21 h 37"/>
              <a:gd name="T14" fmla="*/ 0 w 141"/>
              <a:gd name="T15" fmla="*/ 23 h 37"/>
              <a:gd name="T16" fmla="*/ 5 w 141"/>
              <a:gd name="T17" fmla="*/ 28 h 37"/>
              <a:gd name="T18" fmla="*/ 136 w 141"/>
              <a:gd name="T19" fmla="*/ 14 h 37"/>
              <a:gd name="T20" fmla="*/ 136 w 141"/>
              <a:gd name="T21" fmla="*/ 8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141" h="37">
                <a:moveTo>
                  <a:pt x="136" y="8"/>
                </a:moveTo>
                <a:cubicBezTo>
                  <a:pt x="137" y="5"/>
                  <a:pt x="139" y="2"/>
                  <a:pt x="141" y="0"/>
                </a:cubicBezTo>
                <a:cubicBezTo>
                  <a:pt x="135" y="1"/>
                  <a:pt x="130" y="1"/>
                  <a:pt x="124" y="0"/>
                </a:cubicBezTo>
                <a:cubicBezTo>
                  <a:pt x="96" y="0"/>
                  <a:pt x="60" y="3"/>
                  <a:pt x="34" y="9"/>
                </a:cubicBezTo>
                <a:cubicBezTo>
                  <a:pt x="34" y="9"/>
                  <a:pt x="34" y="9"/>
                  <a:pt x="34" y="9"/>
                </a:cubicBezTo>
                <a:cubicBezTo>
                  <a:pt x="34" y="9"/>
                  <a:pt x="34" y="9"/>
                  <a:pt x="34" y="9"/>
                </a:cubicBezTo>
                <a:cubicBezTo>
                  <a:pt x="17" y="12"/>
                  <a:pt x="5" y="16"/>
                  <a:pt x="1" y="21"/>
                </a:cubicBezTo>
                <a:cubicBezTo>
                  <a:pt x="0" y="22"/>
                  <a:pt x="0" y="23"/>
                  <a:pt x="0" y="23"/>
                </a:cubicBezTo>
                <a:cubicBezTo>
                  <a:pt x="0" y="25"/>
                  <a:pt x="3" y="27"/>
                  <a:pt x="5" y="28"/>
                </a:cubicBezTo>
                <a:cubicBezTo>
                  <a:pt x="24" y="37"/>
                  <a:pt x="90" y="35"/>
                  <a:pt x="136" y="14"/>
                </a:cubicBezTo>
                <a:cubicBezTo>
                  <a:pt x="136" y="12"/>
                  <a:pt x="136" y="10"/>
                  <a:pt x="136" y="8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378" name="Freeform 179"/>
          <p:cNvSpPr/>
          <p:nvPr/>
        </p:nvSpPr>
        <p:spPr bwMode="auto">
          <a:xfrm>
            <a:off x="8914553" y="3283200"/>
            <a:ext cx="290368" cy="290368"/>
          </a:xfrm>
          <a:custGeom>
            <a:avLst/>
            <a:gdLst>
              <a:gd name="T0" fmla="*/ 214 w 214"/>
              <a:gd name="T1" fmla="*/ 14 h 214"/>
              <a:gd name="T2" fmla="*/ 206 w 214"/>
              <a:gd name="T3" fmla="*/ 8 h 214"/>
              <a:gd name="T4" fmla="*/ 200 w 214"/>
              <a:gd name="T5" fmla="*/ 0 h 214"/>
              <a:gd name="T6" fmla="*/ 0 w 214"/>
              <a:gd name="T7" fmla="*/ 214 h 214"/>
              <a:gd name="T8" fmla="*/ 214 w 214"/>
              <a:gd name="T9" fmla="*/ 14 h 2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14" h="214">
                <a:moveTo>
                  <a:pt x="214" y="14"/>
                </a:moveTo>
                <a:cubicBezTo>
                  <a:pt x="211" y="13"/>
                  <a:pt x="208" y="11"/>
                  <a:pt x="206" y="8"/>
                </a:cubicBezTo>
                <a:cubicBezTo>
                  <a:pt x="203" y="6"/>
                  <a:pt x="201" y="3"/>
                  <a:pt x="200" y="0"/>
                </a:cubicBezTo>
                <a:cubicBezTo>
                  <a:pt x="83" y="71"/>
                  <a:pt x="15" y="186"/>
                  <a:pt x="0" y="214"/>
                </a:cubicBezTo>
                <a:cubicBezTo>
                  <a:pt x="28" y="199"/>
                  <a:pt x="143" y="130"/>
                  <a:pt x="214" y="14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379" name="Freeform 217"/>
          <p:cNvSpPr/>
          <p:nvPr/>
        </p:nvSpPr>
        <p:spPr bwMode="auto">
          <a:xfrm>
            <a:off x="8658490" y="3683648"/>
            <a:ext cx="146779" cy="146780"/>
          </a:xfrm>
          <a:custGeom>
            <a:avLst/>
            <a:gdLst>
              <a:gd name="T0" fmla="*/ 5 w 108"/>
              <a:gd name="T1" fmla="*/ 107 h 108"/>
              <a:gd name="T2" fmla="*/ 108 w 108"/>
              <a:gd name="T3" fmla="*/ 7 h 108"/>
              <a:gd name="T4" fmla="*/ 104 w 108"/>
              <a:gd name="T5" fmla="*/ 4 h 108"/>
              <a:gd name="T6" fmla="*/ 101 w 108"/>
              <a:gd name="T7" fmla="*/ 0 h 108"/>
              <a:gd name="T8" fmla="*/ 0 w 108"/>
              <a:gd name="T9" fmla="*/ 103 h 108"/>
              <a:gd name="T10" fmla="*/ 5 w 108"/>
              <a:gd name="T11" fmla="*/ 107 h 1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08" h="108">
                <a:moveTo>
                  <a:pt x="5" y="107"/>
                </a:moveTo>
                <a:cubicBezTo>
                  <a:pt x="27" y="104"/>
                  <a:pt x="86" y="52"/>
                  <a:pt x="108" y="7"/>
                </a:cubicBezTo>
                <a:cubicBezTo>
                  <a:pt x="107" y="6"/>
                  <a:pt x="105" y="5"/>
                  <a:pt x="104" y="4"/>
                </a:cubicBezTo>
                <a:cubicBezTo>
                  <a:pt x="103" y="3"/>
                  <a:pt x="102" y="1"/>
                  <a:pt x="101" y="0"/>
                </a:cubicBezTo>
                <a:cubicBezTo>
                  <a:pt x="56" y="22"/>
                  <a:pt x="4" y="81"/>
                  <a:pt x="0" y="103"/>
                </a:cubicBezTo>
                <a:cubicBezTo>
                  <a:pt x="0" y="107"/>
                  <a:pt x="1" y="108"/>
                  <a:pt x="5" y="107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380" name="Freeform 221"/>
          <p:cNvSpPr/>
          <p:nvPr/>
        </p:nvSpPr>
        <p:spPr bwMode="auto">
          <a:xfrm>
            <a:off x="8999114" y="3062230"/>
            <a:ext cx="60626" cy="32707"/>
          </a:xfrm>
          <a:custGeom>
            <a:avLst/>
            <a:gdLst>
              <a:gd name="T0" fmla="*/ 44 w 45"/>
              <a:gd name="T1" fmla="*/ 6 h 24"/>
              <a:gd name="T2" fmla="*/ 41 w 45"/>
              <a:gd name="T3" fmla="*/ 3 h 24"/>
              <a:gd name="T4" fmla="*/ 0 w 45"/>
              <a:gd name="T5" fmla="*/ 24 h 24"/>
              <a:gd name="T6" fmla="*/ 44 w 45"/>
              <a:gd name="T7" fmla="*/ 11 h 24"/>
              <a:gd name="T8" fmla="*/ 44 w 45"/>
              <a:gd name="T9" fmla="*/ 6 h 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5" h="24">
                <a:moveTo>
                  <a:pt x="44" y="6"/>
                </a:moveTo>
                <a:cubicBezTo>
                  <a:pt x="44" y="4"/>
                  <a:pt x="42" y="3"/>
                  <a:pt x="41" y="3"/>
                </a:cubicBezTo>
                <a:cubicBezTo>
                  <a:pt x="31" y="0"/>
                  <a:pt x="10" y="16"/>
                  <a:pt x="0" y="24"/>
                </a:cubicBezTo>
                <a:cubicBezTo>
                  <a:pt x="14" y="23"/>
                  <a:pt x="39" y="19"/>
                  <a:pt x="44" y="11"/>
                </a:cubicBezTo>
                <a:cubicBezTo>
                  <a:pt x="45" y="9"/>
                  <a:pt x="45" y="8"/>
                  <a:pt x="44" y="6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381" name="Freeform 223"/>
          <p:cNvSpPr/>
          <p:nvPr/>
        </p:nvSpPr>
        <p:spPr bwMode="auto">
          <a:xfrm>
            <a:off x="8978373" y="3288780"/>
            <a:ext cx="126040" cy="48660"/>
          </a:xfrm>
          <a:custGeom>
            <a:avLst/>
            <a:gdLst>
              <a:gd name="T0" fmla="*/ 55 w 93"/>
              <a:gd name="T1" fmla="*/ 4 h 36"/>
              <a:gd name="T2" fmla="*/ 0 w 93"/>
              <a:gd name="T3" fmla="*/ 36 h 36"/>
              <a:gd name="T4" fmla="*/ 67 w 93"/>
              <a:gd name="T5" fmla="*/ 18 h 36"/>
              <a:gd name="T6" fmla="*/ 67 w 93"/>
              <a:gd name="T7" fmla="*/ 18 h 36"/>
              <a:gd name="T8" fmla="*/ 93 w 93"/>
              <a:gd name="T9" fmla="*/ 0 h 36"/>
              <a:gd name="T10" fmla="*/ 55 w 93"/>
              <a:gd name="T11" fmla="*/ 4 h 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93" h="36">
                <a:moveTo>
                  <a:pt x="55" y="4"/>
                </a:moveTo>
                <a:cubicBezTo>
                  <a:pt x="36" y="11"/>
                  <a:pt x="11" y="28"/>
                  <a:pt x="0" y="36"/>
                </a:cubicBezTo>
                <a:cubicBezTo>
                  <a:pt x="14" y="35"/>
                  <a:pt x="46" y="31"/>
                  <a:pt x="67" y="18"/>
                </a:cubicBezTo>
                <a:cubicBezTo>
                  <a:pt x="67" y="18"/>
                  <a:pt x="67" y="18"/>
                  <a:pt x="67" y="18"/>
                </a:cubicBezTo>
                <a:cubicBezTo>
                  <a:pt x="76" y="12"/>
                  <a:pt x="84" y="6"/>
                  <a:pt x="93" y="0"/>
                </a:cubicBezTo>
                <a:cubicBezTo>
                  <a:pt x="80" y="3"/>
                  <a:pt x="67" y="4"/>
                  <a:pt x="55" y="4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382" name="Freeform 281"/>
          <p:cNvSpPr/>
          <p:nvPr/>
        </p:nvSpPr>
        <p:spPr bwMode="auto">
          <a:xfrm>
            <a:off x="10543489" y="3658918"/>
            <a:ext cx="190654" cy="50256"/>
          </a:xfrm>
          <a:custGeom>
            <a:avLst/>
            <a:gdLst>
              <a:gd name="T0" fmla="*/ 141 w 141"/>
              <a:gd name="T1" fmla="*/ 23 h 37"/>
              <a:gd name="T2" fmla="*/ 140 w 141"/>
              <a:gd name="T3" fmla="*/ 21 h 37"/>
              <a:gd name="T4" fmla="*/ 17 w 141"/>
              <a:gd name="T5" fmla="*/ 0 h 37"/>
              <a:gd name="T6" fmla="*/ 0 w 141"/>
              <a:gd name="T7" fmla="*/ 0 h 37"/>
              <a:gd name="T8" fmla="*/ 5 w 141"/>
              <a:gd name="T9" fmla="*/ 8 h 37"/>
              <a:gd name="T10" fmla="*/ 5 w 141"/>
              <a:gd name="T11" fmla="*/ 14 h 37"/>
              <a:gd name="T12" fmla="*/ 136 w 141"/>
              <a:gd name="T13" fmla="*/ 28 h 37"/>
              <a:gd name="T14" fmla="*/ 141 w 141"/>
              <a:gd name="T15" fmla="*/ 23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41" h="37">
                <a:moveTo>
                  <a:pt x="141" y="23"/>
                </a:moveTo>
                <a:cubicBezTo>
                  <a:pt x="141" y="23"/>
                  <a:pt x="141" y="22"/>
                  <a:pt x="140" y="21"/>
                </a:cubicBezTo>
                <a:cubicBezTo>
                  <a:pt x="130" y="8"/>
                  <a:pt x="63" y="0"/>
                  <a:pt x="17" y="0"/>
                </a:cubicBezTo>
                <a:cubicBezTo>
                  <a:pt x="11" y="1"/>
                  <a:pt x="6" y="1"/>
                  <a:pt x="0" y="0"/>
                </a:cubicBezTo>
                <a:cubicBezTo>
                  <a:pt x="2" y="2"/>
                  <a:pt x="4" y="5"/>
                  <a:pt x="5" y="8"/>
                </a:cubicBezTo>
                <a:cubicBezTo>
                  <a:pt x="5" y="10"/>
                  <a:pt x="5" y="12"/>
                  <a:pt x="5" y="14"/>
                </a:cubicBezTo>
                <a:cubicBezTo>
                  <a:pt x="51" y="35"/>
                  <a:pt x="117" y="37"/>
                  <a:pt x="136" y="28"/>
                </a:cubicBezTo>
                <a:cubicBezTo>
                  <a:pt x="138" y="27"/>
                  <a:pt x="141" y="25"/>
                  <a:pt x="141" y="23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383" name="Freeform 282"/>
          <p:cNvSpPr/>
          <p:nvPr/>
        </p:nvSpPr>
        <p:spPr bwMode="auto">
          <a:xfrm>
            <a:off x="10513176" y="3689232"/>
            <a:ext cx="51851" cy="190654"/>
          </a:xfrm>
          <a:custGeom>
            <a:avLst/>
            <a:gdLst>
              <a:gd name="T0" fmla="*/ 8 w 38"/>
              <a:gd name="T1" fmla="*/ 5 h 141"/>
              <a:gd name="T2" fmla="*/ 0 w 38"/>
              <a:gd name="T3" fmla="*/ 0 h 141"/>
              <a:gd name="T4" fmla="*/ 0 w 38"/>
              <a:gd name="T5" fmla="*/ 17 h 141"/>
              <a:gd name="T6" fmla="*/ 9 w 38"/>
              <a:gd name="T7" fmla="*/ 107 h 141"/>
              <a:gd name="T8" fmla="*/ 9 w 38"/>
              <a:gd name="T9" fmla="*/ 107 h 141"/>
              <a:gd name="T10" fmla="*/ 9 w 38"/>
              <a:gd name="T11" fmla="*/ 107 h 141"/>
              <a:gd name="T12" fmla="*/ 21 w 38"/>
              <a:gd name="T13" fmla="*/ 140 h 141"/>
              <a:gd name="T14" fmla="*/ 23 w 38"/>
              <a:gd name="T15" fmla="*/ 141 h 141"/>
              <a:gd name="T16" fmla="*/ 28 w 38"/>
              <a:gd name="T17" fmla="*/ 136 h 141"/>
              <a:gd name="T18" fmla="*/ 14 w 38"/>
              <a:gd name="T19" fmla="*/ 5 h 141"/>
              <a:gd name="T20" fmla="*/ 8 w 38"/>
              <a:gd name="T21" fmla="*/ 5 h 1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8" h="141">
                <a:moveTo>
                  <a:pt x="8" y="5"/>
                </a:moveTo>
                <a:cubicBezTo>
                  <a:pt x="5" y="4"/>
                  <a:pt x="2" y="2"/>
                  <a:pt x="0" y="0"/>
                </a:cubicBezTo>
                <a:cubicBezTo>
                  <a:pt x="1" y="5"/>
                  <a:pt x="1" y="11"/>
                  <a:pt x="0" y="17"/>
                </a:cubicBezTo>
                <a:cubicBezTo>
                  <a:pt x="0" y="45"/>
                  <a:pt x="4" y="81"/>
                  <a:pt x="9" y="107"/>
                </a:cubicBezTo>
                <a:cubicBezTo>
                  <a:pt x="9" y="107"/>
                  <a:pt x="9" y="107"/>
                  <a:pt x="9" y="107"/>
                </a:cubicBezTo>
                <a:cubicBezTo>
                  <a:pt x="9" y="107"/>
                  <a:pt x="9" y="107"/>
                  <a:pt x="9" y="107"/>
                </a:cubicBezTo>
                <a:cubicBezTo>
                  <a:pt x="12" y="124"/>
                  <a:pt x="16" y="136"/>
                  <a:pt x="21" y="140"/>
                </a:cubicBezTo>
                <a:cubicBezTo>
                  <a:pt x="22" y="141"/>
                  <a:pt x="23" y="141"/>
                  <a:pt x="23" y="141"/>
                </a:cubicBezTo>
                <a:cubicBezTo>
                  <a:pt x="25" y="141"/>
                  <a:pt x="27" y="138"/>
                  <a:pt x="28" y="136"/>
                </a:cubicBezTo>
                <a:cubicBezTo>
                  <a:pt x="38" y="117"/>
                  <a:pt x="35" y="51"/>
                  <a:pt x="14" y="5"/>
                </a:cubicBezTo>
                <a:cubicBezTo>
                  <a:pt x="12" y="5"/>
                  <a:pt x="10" y="5"/>
                  <a:pt x="8" y="5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384" name="Freeform 325"/>
          <p:cNvSpPr/>
          <p:nvPr/>
        </p:nvSpPr>
        <p:spPr bwMode="auto">
          <a:xfrm>
            <a:off x="10537906" y="3683648"/>
            <a:ext cx="145982" cy="146780"/>
          </a:xfrm>
          <a:custGeom>
            <a:avLst/>
            <a:gdLst>
              <a:gd name="T0" fmla="*/ 108 w 108"/>
              <a:gd name="T1" fmla="*/ 103 h 108"/>
              <a:gd name="T2" fmla="*/ 7 w 108"/>
              <a:gd name="T3" fmla="*/ 0 h 108"/>
              <a:gd name="T4" fmla="*/ 4 w 108"/>
              <a:gd name="T5" fmla="*/ 4 h 108"/>
              <a:gd name="T6" fmla="*/ 0 w 108"/>
              <a:gd name="T7" fmla="*/ 7 h 108"/>
              <a:gd name="T8" fmla="*/ 103 w 108"/>
              <a:gd name="T9" fmla="*/ 107 h 108"/>
              <a:gd name="T10" fmla="*/ 108 w 108"/>
              <a:gd name="T11" fmla="*/ 103 h 1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08" h="108">
                <a:moveTo>
                  <a:pt x="108" y="103"/>
                </a:moveTo>
                <a:cubicBezTo>
                  <a:pt x="104" y="81"/>
                  <a:pt x="52" y="22"/>
                  <a:pt x="7" y="0"/>
                </a:cubicBezTo>
                <a:cubicBezTo>
                  <a:pt x="6" y="1"/>
                  <a:pt x="5" y="3"/>
                  <a:pt x="4" y="4"/>
                </a:cubicBezTo>
                <a:cubicBezTo>
                  <a:pt x="3" y="5"/>
                  <a:pt x="1" y="6"/>
                  <a:pt x="0" y="7"/>
                </a:cubicBezTo>
                <a:cubicBezTo>
                  <a:pt x="22" y="52"/>
                  <a:pt x="81" y="104"/>
                  <a:pt x="103" y="107"/>
                </a:cubicBezTo>
                <a:cubicBezTo>
                  <a:pt x="107" y="108"/>
                  <a:pt x="108" y="107"/>
                  <a:pt x="108" y="103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385" name="Freeform 330"/>
          <p:cNvSpPr/>
          <p:nvPr/>
        </p:nvSpPr>
        <p:spPr bwMode="auto">
          <a:xfrm>
            <a:off x="10237966" y="3288780"/>
            <a:ext cx="126040" cy="48660"/>
          </a:xfrm>
          <a:custGeom>
            <a:avLst/>
            <a:gdLst>
              <a:gd name="T0" fmla="*/ 93 w 93"/>
              <a:gd name="T1" fmla="*/ 36 h 36"/>
              <a:gd name="T2" fmla="*/ 38 w 93"/>
              <a:gd name="T3" fmla="*/ 4 h 36"/>
              <a:gd name="T4" fmla="*/ 38 w 93"/>
              <a:gd name="T5" fmla="*/ 4 h 36"/>
              <a:gd name="T6" fmla="*/ 0 w 93"/>
              <a:gd name="T7" fmla="*/ 0 h 36"/>
              <a:gd name="T8" fmla="*/ 26 w 93"/>
              <a:gd name="T9" fmla="*/ 18 h 36"/>
              <a:gd name="T10" fmla="*/ 26 w 93"/>
              <a:gd name="T11" fmla="*/ 18 h 36"/>
              <a:gd name="T12" fmla="*/ 93 w 93"/>
              <a:gd name="T13" fmla="*/ 36 h 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93" h="36">
                <a:moveTo>
                  <a:pt x="93" y="36"/>
                </a:moveTo>
                <a:cubicBezTo>
                  <a:pt x="82" y="28"/>
                  <a:pt x="57" y="11"/>
                  <a:pt x="38" y="4"/>
                </a:cubicBezTo>
                <a:cubicBezTo>
                  <a:pt x="38" y="4"/>
                  <a:pt x="38" y="4"/>
                  <a:pt x="38" y="4"/>
                </a:cubicBezTo>
                <a:cubicBezTo>
                  <a:pt x="26" y="4"/>
                  <a:pt x="13" y="3"/>
                  <a:pt x="0" y="0"/>
                </a:cubicBezTo>
                <a:cubicBezTo>
                  <a:pt x="9" y="6"/>
                  <a:pt x="17" y="12"/>
                  <a:pt x="26" y="18"/>
                </a:cubicBezTo>
                <a:cubicBezTo>
                  <a:pt x="26" y="18"/>
                  <a:pt x="26" y="18"/>
                  <a:pt x="26" y="18"/>
                </a:cubicBezTo>
                <a:cubicBezTo>
                  <a:pt x="47" y="31"/>
                  <a:pt x="79" y="35"/>
                  <a:pt x="93" y="36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386" name="Freeform 383"/>
          <p:cNvSpPr/>
          <p:nvPr/>
        </p:nvSpPr>
        <p:spPr bwMode="auto">
          <a:xfrm>
            <a:off x="10282638" y="3062230"/>
            <a:ext cx="61424" cy="32707"/>
          </a:xfrm>
          <a:custGeom>
            <a:avLst/>
            <a:gdLst>
              <a:gd name="T0" fmla="*/ 1 w 45"/>
              <a:gd name="T1" fmla="*/ 6 h 24"/>
              <a:gd name="T2" fmla="*/ 1 w 45"/>
              <a:gd name="T3" fmla="*/ 11 h 24"/>
              <a:gd name="T4" fmla="*/ 45 w 45"/>
              <a:gd name="T5" fmla="*/ 24 h 24"/>
              <a:gd name="T6" fmla="*/ 4 w 45"/>
              <a:gd name="T7" fmla="*/ 3 h 24"/>
              <a:gd name="T8" fmla="*/ 1 w 45"/>
              <a:gd name="T9" fmla="*/ 6 h 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5" h="24">
                <a:moveTo>
                  <a:pt x="1" y="6"/>
                </a:moveTo>
                <a:cubicBezTo>
                  <a:pt x="0" y="8"/>
                  <a:pt x="0" y="9"/>
                  <a:pt x="1" y="11"/>
                </a:cubicBezTo>
                <a:cubicBezTo>
                  <a:pt x="6" y="19"/>
                  <a:pt x="31" y="23"/>
                  <a:pt x="45" y="24"/>
                </a:cubicBezTo>
                <a:cubicBezTo>
                  <a:pt x="35" y="16"/>
                  <a:pt x="14" y="0"/>
                  <a:pt x="4" y="3"/>
                </a:cubicBezTo>
                <a:cubicBezTo>
                  <a:pt x="3" y="3"/>
                  <a:pt x="1" y="4"/>
                  <a:pt x="1" y="6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387" name="Freeform 389"/>
          <p:cNvSpPr/>
          <p:nvPr/>
        </p:nvSpPr>
        <p:spPr bwMode="auto">
          <a:xfrm>
            <a:off x="10513176" y="1753183"/>
            <a:ext cx="51851" cy="191451"/>
          </a:xfrm>
          <a:custGeom>
            <a:avLst/>
            <a:gdLst>
              <a:gd name="T0" fmla="*/ 23 w 38"/>
              <a:gd name="T1" fmla="*/ 0 h 141"/>
              <a:gd name="T2" fmla="*/ 21 w 38"/>
              <a:gd name="T3" fmla="*/ 1 h 141"/>
              <a:gd name="T4" fmla="*/ 0 w 38"/>
              <a:gd name="T5" fmla="*/ 124 h 141"/>
              <a:gd name="T6" fmla="*/ 0 w 38"/>
              <a:gd name="T7" fmla="*/ 141 h 141"/>
              <a:gd name="T8" fmla="*/ 8 w 38"/>
              <a:gd name="T9" fmla="*/ 136 h 141"/>
              <a:gd name="T10" fmla="*/ 14 w 38"/>
              <a:gd name="T11" fmla="*/ 136 h 141"/>
              <a:gd name="T12" fmla="*/ 28 w 38"/>
              <a:gd name="T13" fmla="*/ 4 h 141"/>
              <a:gd name="T14" fmla="*/ 23 w 38"/>
              <a:gd name="T15" fmla="*/ 0 h 1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38" h="141">
                <a:moveTo>
                  <a:pt x="23" y="0"/>
                </a:moveTo>
                <a:cubicBezTo>
                  <a:pt x="23" y="0"/>
                  <a:pt x="22" y="0"/>
                  <a:pt x="21" y="1"/>
                </a:cubicBezTo>
                <a:cubicBezTo>
                  <a:pt x="9" y="11"/>
                  <a:pt x="0" y="78"/>
                  <a:pt x="0" y="124"/>
                </a:cubicBezTo>
                <a:cubicBezTo>
                  <a:pt x="1" y="129"/>
                  <a:pt x="1" y="135"/>
                  <a:pt x="0" y="141"/>
                </a:cubicBezTo>
                <a:cubicBezTo>
                  <a:pt x="2" y="139"/>
                  <a:pt x="5" y="137"/>
                  <a:pt x="8" y="136"/>
                </a:cubicBezTo>
                <a:cubicBezTo>
                  <a:pt x="10" y="136"/>
                  <a:pt x="12" y="136"/>
                  <a:pt x="14" y="136"/>
                </a:cubicBezTo>
                <a:cubicBezTo>
                  <a:pt x="35" y="90"/>
                  <a:pt x="38" y="24"/>
                  <a:pt x="28" y="4"/>
                </a:cubicBezTo>
                <a:cubicBezTo>
                  <a:pt x="27" y="3"/>
                  <a:pt x="25" y="0"/>
                  <a:pt x="23" y="0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388" name="Freeform 390"/>
          <p:cNvSpPr/>
          <p:nvPr/>
        </p:nvSpPr>
        <p:spPr bwMode="auto">
          <a:xfrm>
            <a:off x="10543489" y="1923096"/>
            <a:ext cx="190654" cy="51851"/>
          </a:xfrm>
          <a:custGeom>
            <a:avLst/>
            <a:gdLst>
              <a:gd name="T0" fmla="*/ 5 w 141"/>
              <a:gd name="T1" fmla="*/ 30 h 38"/>
              <a:gd name="T2" fmla="*/ 0 w 141"/>
              <a:gd name="T3" fmla="*/ 38 h 38"/>
              <a:gd name="T4" fmla="*/ 17 w 141"/>
              <a:gd name="T5" fmla="*/ 37 h 38"/>
              <a:gd name="T6" fmla="*/ 107 w 141"/>
              <a:gd name="T7" fmla="*/ 29 h 38"/>
              <a:gd name="T8" fmla="*/ 107 w 141"/>
              <a:gd name="T9" fmla="*/ 29 h 38"/>
              <a:gd name="T10" fmla="*/ 107 w 141"/>
              <a:gd name="T11" fmla="*/ 29 h 38"/>
              <a:gd name="T12" fmla="*/ 140 w 141"/>
              <a:gd name="T13" fmla="*/ 17 h 38"/>
              <a:gd name="T14" fmla="*/ 141 w 141"/>
              <a:gd name="T15" fmla="*/ 15 h 38"/>
              <a:gd name="T16" fmla="*/ 136 w 141"/>
              <a:gd name="T17" fmla="*/ 10 h 38"/>
              <a:gd name="T18" fmla="*/ 5 w 141"/>
              <a:gd name="T19" fmla="*/ 24 h 38"/>
              <a:gd name="T20" fmla="*/ 5 w 141"/>
              <a:gd name="T21" fmla="*/ 3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141" h="38">
                <a:moveTo>
                  <a:pt x="5" y="30"/>
                </a:moveTo>
                <a:cubicBezTo>
                  <a:pt x="4" y="33"/>
                  <a:pt x="2" y="36"/>
                  <a:pt x="0" y="38"/>
                </a:cubicBezTo>
                <a:cubicBezTo>
                  <a:pt x="6" y="37"/>
                  <a:pt x="11" y="37"/>
                  <a:pt x="17" y="37"/>
                </a:cubicBezTo>
                <a:cubicBezTo>
                  <a:pt x="45" y="37"/>
                  <a:pt x="81" y="34"/>
                  <a:pt x="107" y="29"/>
                </a:cubicBezTo>
                <a:cubicBezTo>
                  <a:pt x="107" y="29"/>
                  <a:pt x="107" y="29"/>
                  <a:pt x="107" y="29"/>
                </a:cubicBezTo>
                <a:cubicBezTo>
                  <a:pt x="107" y="29"/>
                  <a:pt x="107" y="29"/>
                  <a:pt x="107" y="29"/>
                </a:cubicBezTo>
                <a:cubicBezTo>
                  <a:pt x="124" y="26"/>
                  <a:pt x="136" y="22"/>
                  <a:pt x="140" y="17"/>
                </a:cubicBezTo>
                <a:cubicBezTo>
                  <a:pt x="141" y="16"/>
                  <a:pt x="141" y="15"/>
                  <a:pt x="141" y="15"/>
                </a:cubicBezTo>
                <a:cubicBezTo>
                  <a:pt x="141" y="13"/>
                  <a:pt x="138" y="11"/>
                  <a:pt x="136" y="10"/>
                </a:cubicBezTo>
                <a:cubicBezTo>
                  <a:pt x="117" y="0"/>
                  <a:pt x="51" y="3"/>
                  <a:pt x="5" y="24"/>
                </a:cubicBezTo>
                <a:cubicBezTo>
                  <a:pt x="5" y="26"/>
                  <a:pt x="5" y="28"/>
                  <a:pt x="5" y="30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389" name="Freeform 434"/>
          <p:cNvSpPr/>
          <p:nvPr/>
        </p:nvSpPr>
        <p:spPr bwMode="auto">
          <a:xfrm>
            <a:off x="10537899" y="1803441"/>
            <a:ext cx="145982" cy="146780"/>
          </a:xfrm>
          <a:custGeom>
            <a:avLst/>
            <a:gdLst>
              <a:gd name="T0" fmla="*/ 103 w 108"/>
              <a:gd name="T1" fmla="*/ 0 h 108"/>
              <a:gd name="T2" fmla="*/ 0 w 108"/>
              <a:gd name="T3" fmla="*/ 101 h 108"/>
              <a:gd name="T4" fmla="*/ 4 w 108"/>
              <a:gd name="T5" fmla="*/ 104 h 108"/>
              <a:gd name="T6" fmla="*/ 7 w 108"/>
              <a:gd name="T7" fmla="*/ 108 h 108"/>
              <a:gd name="T8" fmla="*/ 108 w 108"/>
              <a:gd name="T9" fmla="*/ 5 h 108"/>
              <a:gd name="T10" fmla="*/ 103 w 108"/>
              <a:gd name="T11" fmla="*/ 0 h 1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08" h="108">
                <a:moveTo>
                  <a:pt x="103" y="0"/>
                </a:moveTo>
                <a:cubicBezTo>
                  <a:pt x="81" y="4"/>
                  <a:pt x="22" y="56"/>
                  <a:pt x="0" y="101"/>
                </a:cubicBezTo>
                <a:cubicBezTo>
                  <a:pt x="1" y="102"/>
                  <a:pt x="3" y="103"/>
                  <a:pt x="4" y="104"/>
                </a:cubicBezTo>
                <a:cubicBezTo>
                  <a:pt x="5" y="105"/>
                  <a:pt x="6" y="107"/>
                  <a:pt x="7" y="108"/>
                </a:cubicBezTo>
                <a:cubicBezTo>
                  <a:pt x="52" y="86"/>
                  <a:pt x="104" y="26"/>
                  <a:pt x="108" y="5"/>
                </a:cubicBezTo>
                <a:cubicBezTo>
                  <a:pt x="108" y="1"/>
                  <a:pt x="107" y="0"/>
                  <a:pt x="103" y="0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390" name="Freeform 438"/>
          <p:cNvSpPr/>
          <p:nvPr/>
        </p:nvSpPr>
        <p:spPr bwMode="auto">
          <a:xfrm>
            <a:off x="10282632" y="2537337"/>
            <a:ext cx="61424" cy="32707"/>
          </a:xfrm>
          <a:custGeom>
            <a:avLst/>
            <a:gdLst>
              <a:gd name="T0" fmla="*/ 1 w 45"/>
              <a:gd name="T1" fmla="*/ 19 h 24"/>
              <a:gd name="T2" fmla="*/ 4 w 45"/>
              <a:gd name="T3" fmla="*/ 22 h 24"/>
              <a:gd name="T4" fmla="*/ 45 w 45"/>
              <a:gd name="T5" fmla="*/ 0 h 24"/>
              <a:gd name="T6" fmla="*/ 1 w 45"/>
              <a:gd name="T7" fmla="*/ 14 h 24"/>
              <a:gd name="T8" fmla="*/ 1 w 45"/>
              <a:gd name="T9" fmla="*/ 19 h 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5" h="24">
                <a:moveTo>
                  <a:pt x="1" y="19"/>
                </a:moveTo>
                <a:cubicBezTo>
                  <a:pt x="1" y="21"/>
                  <a:pt x="3" y="22"/>
                  <a:pt x="4" y="22"/>
                </a:cubicBezTo>
                <a:cubicBezTo>
                  <a:pt x="14" y="24"/>
                  <a:pt x="35" y="9"/>
                  <a:pt x="45" y="0"/>
                </a:cubicBezTo>
                <a:cubicBezTo>
                  <a:pt x="31" y="2"/>
                  <a:pt x="6" y="6"/>
                  <a:pt x="1" y="14"/>
                </a:cubicBezTo>
                <a:cubicBezTo>
                  <a:pt x="0" y="15"/>
                  <a:pt x="0" y="17"/>
                  <a:pt x="1" y="19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391" name="Freeform 440"/>
          <p:cNvSpPr/>
          <p:nvPr/>
        </p:nvSpPr>
        <p:spPr bwMode="auto">
          <a:xfrm>
            <a:off x="10237960" y="2296428"/>
            <a:ext cx="126038" cy="48660"/>
          </a:xfrm>
          <a:custGeom>
            <a:avLst/>
            <a:gdLst>
              <a:gd name="T0" fmla="*/ 38 w 93"/>
              <a:gd name="T1" fmla="*/ 32 h 36"/>
              <a:gd name="T2" fmla="*/ 93 w 93"/>
              <a:gd name="T3" fmla="*/ 0 h 36"/>
              <a:gd name="T4" fmla="*/ 26 w 93"/>
              <a:gd name="T5" fmla="*/ 18 h 36"/>
              <a:gd name="T6" fmla="*/ 26 w 93"/>
              <a:gd name="T7" fmla="*/ 18 h 36"/>
              <a:gd name="T8" fmla="*/ 0 w 93"/>
              <a:gd name="T9" fmla="*/ 36 h 36"/>
              <a:gd name="T10" fmla="*/ 38 w 93"/>
              <a:gd name="T11" fmla="*/ 32 h 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93" h="36">
                <a:moveTo>
                  <a:pt x="38" y="32"/>
                </a:moveTo>
                <a:cubicBezTo>
                  <a:pt x="57" y="25"/>
                  <a:pt x="82" y="8"/>
                  <a:pt x="93" y="0"/>
                </a:cubicBezTo>
                <a:cubicBezTo>
                  <a:pt x="79" y="1"/>
                  <a:pt x="47" y="5"/>
                  <a:pt x="26" y="18"/>
                </a:cubicBezTo>
                <a:cubicBezTo>
                  <a:pt x="26" y="18"/>
                  <a:pt x="26" y="18"/>
                  <a:pt x="26" y="18"/>
                </a:cubicBezTo>
                <a:cubicBezTo>
                  <a:pt x="17" y="24"/>
                  <a:pt x="9" y="30"/>
                  <a:pt x="0" y="36"/>
                </a:cubicBezTo>
                <a:cubicBezTo>
                  <a:pt x="13" y="33"/>
                  <a:pt x="26" y="32"/>
                  <a:pt x="38" y="32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392" name="Freeform 499"/>
          <p:cNvSpPr/>
          <p:nvPr/>
        </p:nvSpPr>
        <p:spPr bwMode="auto">
          <a:xfrm>
            <a:off x="9001504" y="2781438"/>
            <a:ext cx="58233" cy="70996"/>
          </a:xfrm>
          <a:custGeom>
            <a:avLst/>
            <a:gdLst>
              <a:gd name="T0" fmla="*/ 0 w 43"/>
              <a:gd name="T1" fmla="*/ 26 h 52"/>
              <a:gd name="T2" fmla="*/ 18 w 43"/>
              <a:gd name="T3" fmla="*/ 52 h 52"/>
              <a:gd name="T4" fmla="*/ 43 w 43"/>
              <a:gd name="T5" fmla="*/ 50 h 52"/>
              <a:gd name="T6" fmla="*/ 37 w 43"/>
              <a:gd name="T7" fmla="*/ 26 h 52"/>
              <a:gd name="T8" fmla="*/ 43 w 43"/>
              <a:gd name="T9" fmla="*/ 1 h 52"/>
              <a:gd name="T10" fmla="*/ 18 w 43"/>
              <a:gd name="T11" fmla="*/ 0 h 52"/>
              <a:gd name="T12" fmla="*/ 0 w 43"/>
              <a:gd name="T13" fmla="*/ 26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3" h="52">
                <a:moveTo>
                  <a:pt x="0" y="26"/>
                </a:moveTo>
                <a:cubicBezTo>
                  <a:pt x="0" y="39"/>
                  <a:pt x="9" y="49"/>
                  <a:pt x="18" y="52"/>
                </a:cubicBezTo>
                <a:cubicBezTo>
                  <a:pt x="26" y="51"/>
                  <a:pt x="34" y="50"/>
                  <a:pt x="43" y="50"/>
                </a:cubicBezTo>
                <a:cubicBezTo>
                  <a:pt x="40" y="44"/>
                  <a:pt x="37" y="35"/>
                  <a:pt x="37" y="26"/>
                </a:cubicBezTo>
                <a:cubicBezTo>
                  <a:pt x="37" y="17"/>
                  <a:pt x="40" y="8"/>
                  <a:pt x="43" y="1"/>
                </a:cubicBezTo>
                <a:cubicBezTo>
                  <a:pt x="34" y="1"/>
                  <a:pt x="26" y="1"/>
                  <a:pt x="18" y="0"/>
                </a:cubicBezTo>
                <a:cubicBezTo>
                  <a:pt x="9" y="3"/>
                  <a:pt x="0" y="13"/>
                  <a:pt x="0" y="26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393" name="Freeform 511"/>
          <p:cNvSpPr/>
          <p:nvPr/>
        </p:nvSpPr>
        <p:spPr bwMode="auto">
          <a:xfrm>
            <a:off x="8708743" y="3321490"/>
            <a:ext cx="120455" cy="106096"/>
          </a:xfrm>
          <a:custGeom>
            <a:avLst/>
            <a:gdLst>
              <a:gd name="T0" fmla="*/ 5 w 89"/>
              <a:gd name="T1" fmla="*/ 47 h 78"/>
              <a:gd name="T2" fmla="*/ 42 w 89"/>
              <a:gd name="T3" fmla="*/ 76 h 78"/>
              <a:gd name="T4" fmla="*/ 83 w 89"/>
              <a:gd name="T5" fmla="*/ 52 h 78"/>
              <a:gd name="T6" fmla="*/ 73 w 89"/>
              <a:gd name="T7" fmla="*/ 13 h 78"/>
              <a:gd name="T8" fmla="*/ 47 w 89"/>
              <a:gd name="T9" fmla="*/ 12 h 78"/>
              <a:gd name="T10" fmla="*/ 41 w 89"/>
              <a:gd name="T11" fmla="*/ 30 h 78"/>
              <a:gd name="T12" fmla="*/ 56 w 89"/>
              <a:gd name="T13" fmla="*/ 39 h 78"/>
              <a:gd name="T14" fmla="*/ 66 w 89"/>
              <a:gd name="T15" fmla="*/ 27 h 78"/>
              <a:gd name="T16" fmla="*/ 67 w 89"/>
              <a:gd name="T17" fmla="*/ 24 h 78"/>
              <a:gd name="T18" fmla="*/ 70 w 89"/>
              <a:gd name="T19" fmla="*/ 25 h 78"/>
              <a:gd name="T20" fmla="*/ 59 w 89"/>
              <a:gd name="T21" fmla="*/ 58 h 78"/>
              <a:gd name="T22" fmla="*/ 20 w 89"/>
              <a:gd name="T23" fmla="*/ 48 h 78"/>
              <a:gd name="T24" fmla="*/ 26 w 89"/>
              <a:gd name="T25" fmla="*/ 4 h 78"/>
              <a:gd name="T26" fmla="*/ 18 w 89"/>
              <a:gd name="T27" fmla="*/ 0 h 78"/>
              <a:gd name="T28" fmla="*/ 5 w 89"/>
              <a:gd name="T29" fmla="*/ 47 h 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89" h="78">
                <a:moveTo>
                  <a:pt x="5" y="47"/>
                </a:moveTo>
                <a:cubicBezTo>
                  <a:pt x="11" y="63"/>
                  <a:pt x="24" y="74"/>
                  <a:pt x="42" y="76"/>
                </a:cubicBezTo>
                <a:cubicBezTo>
                  <a:pt x="59" y="78"/>
                  <a:pt x="77" y="68"/>
                  <a:pt x="83" y="52"/>
                </a:cubicBezTo>
                <a:cubicBezTo>
                  <a:pt x="89" y="38"/>
                  <a:pt x="85" y="23"/>
                  <a:pt x="73" y="13"/>
                </a:cubicBezTo>
                <a:cubicBezTo>
                  <a:pt x="65" y="6"/>
                  <a:pt x="54" y="8"/>
                  <a:pt x="47" y="12"/>
                </a:cubicBezTo>
                <a:cubicBezTo>
                  <a:pt x="41" y="17"/>
                  <a:pt x="39" y="23"/>
                  <a:pt x="41" y="30"/>
                </a:cubicBezTo>
                <a:cubicBezTo>
                  <a:pt x="44" y="39"/>
                  <a:pt x="51" y="41"/>
                  <a:pt x="56" y="39"/>
                </a:cubicBezTo>
                <a:cubicBezTo>
                  <a:pt x="61" y="38"/>
                  <a:pt x="66" y="34"/>
                  <a:pt x="66" y="27"/>
                </a:cubicBezTo>
                <a:cubicBezTo>
                  <a:pt x="66" y="25"/>
                  <a:pt x="66" y="25"/>
                  <a:pt x="67" y="24"/>
                </a:cubicBezTo>
                <a:cubicBezTo>
                  <a:pt x="68" y="24"/>
                  <a:pt x="69" y="24"/>
                  <a:pt x="70" y="25"/>
                </a:cubicBezTo>
                <a:cubicBezTo>
                  <a:pt x="77" y="39"/>
                  <a:pt x="70" y="52"/>
                  <a:pt x="59" y="58"/>
                </a:cubicBezTo>
                <a:cubicBezTo>
                  <a:pt x="47" y="65"/>
                  <a:pt x="30" y="64"/>
                  <a:pt x="20" y="48"/>
                </a:cubicBezTo>
                <a:cubicBezTo>
                  <a:pt x="11" y="33"/>
                  <a:pt x="17" y="13"/>
                  <a:pt x="26" y="4"/>
                </a:cubicBezTo>
                <a:cubicBezTo>
                  <a:pt x="23" y="3"/>
                  <a:pt x="20" y="2"/>
                  <a:pt x="18" y="0"/>
                </a:cubicBezTo>
                <a:cubicBezTo>
                  <a:pt x="5" y="12"/>
                  <a:pt x="0" y="31"/>
                  <a:pt x="5" y="47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394" name="Freeform 514"/>
          <p:cNvSpPr/>
          <p:nvPr/>
        </p:nvSpPr>
        <p:spPr bwMode="auto">
          <a:xfrm>
            <a:off x="8809256" y="3374139"/>
            <a:ext cx="222563" cy="134813"/>
          </a:xfrm>
          <a:custGeom>
            <a:avLst/>
            <a:gdLst>
              <a:gd name="T0" fmla="*/ 15 w 164"/>
              <a:gd name="T1" fmla="*/ 70 h 99"/>
              <a:gd name="T2" fmla="*/ 57 w 164"/>
              <a:gd name="T3" fmla="*/ 97 h 99"/>
              <a:gd name="T4" fmla="*/ 119 w 164"/>
              <a:gd name="T5" fmla="*/ 75 h 99"/>
              <a:gd name="T6" fmla="*/ 164 w 164"/>
              <a:gd name="T7" fmla="*/ 22 h 99"/>
              <a:gd name="T8" fmla="*/ 126 w 164"/>
              <a:gd name="T9" fmla="*/ 40 h 99"/>
              <a:gd name="T10" fmla="*/ 59 w 164"/>
              <a:gd name="T11" fmla="*/ 80 h 99"/>
              <a:gd name="T12" fmla="*/ 22 w 164"/>
              <a:gd name="T13" fmla="*/ 62 h 99"/>
              <a:gd name="T14" fmla="*/ 26 w 164"/>
              <a:gd name="T15" fmla="*/ 24 h 99"/>
              <a:gd name="T16" fmla="*/ 57 w 164"/>
              <a:gd name="T17" fmla="*/ 16 h 99"/>
              <a:gd name="T18" fmla="*/ 58 w 164"/>
              <a:gd name="T19" fmla="*/ 18 h 99"/>
              <a:gd name="T20" fmla="*/ 56 w 164"/>
              <a:gd name="T21" fmla="*/ 20 h 99"/>
              <a:gd name="T22" fmla="*/ 45 w 164"/>
              <a:gd name="T23" fmla="*/ 25 h 99"/>
              <a:gd name="T24" fmla="*/ 49 w 164"/>
              <a:gd name="T25" fmla="*/ 41 h 99"/>
              <a:gd name="T26" fmla="*/ 58 w 164"/>
              <a:gd name="T27" fmla="*/ 45 h 99"/>
              <a:gd name="T28" fmla="*/ 70 w 164"/>
              <a:gd name="T29" fmla="*/ 38 h 99"/>
              <a:gd name="T30" fmla="*/ 73 w 164"/>
              <a:gd name="T31" fmla="*/ 27 h 99"/>
              <a:gd name="T32" fmla="*/ 62 w 164"/>
              <a:gd name="T33" fmla="*/ 10 h 99"/>
              <a:gd name="T34" fmla="*/ 20 w 164"/>
              <a:gd name="T35" fmla="*/ 16 h 99"/>
              <a:gd name="T36" fmla="*/ 15 w 164"/>
              <a:gd name="T37" fmla="*/ 70 h 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64" h="99">
                <a:moveTo>
                  <a:pt x="15" y="70"/>
                </a:moveTo>
                <a:cubicBezTo>
                  <a:pt x="25" y="85"/>
                  <a:pt x="40" y="95"/>
                  <a:pt x="57" y="97"/>
                </a:cubicBezTo>
                <a:cubicBezTo>
                  <a:pt x="82" y="99"/>
                  <a:pt x="106" y="88"/>
                  <a:pt x="119" y="75"/>
                </a:cubicBezTo>
                <a:cubicBezTo>
                  <a:pt x="132" y="58"/>
                  <a:pt x="147" y="40"/>
                  <a:pt x="164" y="22"/>
                </a:cubicBezTo>
                <a:cubicBezTo>
                  <a:pt x="151" y="28"/>
                  <a:pt x="138" y="35"/>
                  <a:pt x="126" y="40"/>
                </a:cubicBezTo>
                <a:cubicBezTo>
                  <a:pt x="108" y="65"/>
                  <a:pt x="82" y="80"/>
                  <a:pt x="59" y="80"/>
                </a:cubicBezTo>
                <a:cubicBezTo>
                  <a:pt x="43" y="80"/>
                  <a:pt x="31" y="74"/>
                  <a:pt x="22" y="62"/>
                </a:cubicBezTo>
                <a:cubicBezTo>
                  <a:pt x="13" y="47"/>
                  <a:pt x="18" y="32"/>
                  <a:pt x="26" y="24"/>
                </a:cubicBezTo>
                <a:cubicBezTo>
                  <a:pt x="35" y="14"/>
                  <a:pt x="47" y="10"/>
                  <a:pt x="57" y="16"/>
                </a:cubicBezTo>
                <a:cubicBezTo>
                  <a:pt x="58" y="16"/>
                  <a:pt x="59" y="17"/>
                  <a:pt x="58" y="18"/>
                </a:cubicBezTo>
                <a:cubicBezTo>
                  <a:pt x="58" y="19"/>
                  <a:pt x="57" y="20"/>
                  <a:pt x="56" y="20"/>
                </a:cubicBezTo>
                <a:cubicBezTo>
                  <a:pt x="52" y="19"/>
                  <a:pt x="48" y="21"/>
                  <a:pt x="45" y="25"/>
                </a:cubicBezTo>
                <a:cubicBezTo>
                  <a:pt x="43" y="29"/>
                  <a:pt x="43" y="35"/>
                  <a:pt x="49" y="41"/>
                </a:cubicBezTo>
                <a:cubicBezTo>
                  <a:pt x="52" y="44"/>
                  <a:pt x="55" y="45"/>
                  <a:pt x="58" y="45"/>
                </a:cubicBezTo>
                <a:cubicBezTo>
                  <a:pt x="62" y="44"/>
                  <a:pt x="67" y="42"/>
                  <a:pt x="70" y="38"/>
                </a:cubicBezTo>
                <a:cubicBezTo>
                  <a:pt x="73" y="35"/>
                  <a:pt x="74" y="31"/>
                  <a:pt x="73" y="27"/>
                </a:cubicBezTo>
                <a:cubicBezTo>
                  <a:pt x="72" y="20"/>
                  <a:pt x="68" y="15"/>
                  <a:pt x="62" y="10"/>
                </a:cubicBezTo>
                <a:cubicBezTo>
                  <a:pt x="47" y="0"/>
                  <a:pt x="30" y="6"/>
                  <a:pt x="20" y="16"/>
                </a:cubicBezTo>
                <a:cubicBezTo>
                  <a:pt x="8" y="27"/>
                  <a:pt x="0" y="48"/>
                  <a:pt x="15" y="70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395" name="Freeform 550"/>
          <p:cNvSpPr/>
          <p:nvPr/>
        </p:nvSpPr>
        <p:spPr bwMode="auto">
          <a:xfrm>
            <a:off x="10513171" y="3321490"/>
            <a:ext cx="121252" cy="106096"/>
          </a:xfrm>
          <a:custGeom>
            <a:avLst/>
            <a:gdLst>
              <a:gd name="T0" fmla="*/ 84 w 89"/>
              <a:gd name="T1" fmla="*/ 47 h 78"/>
              <a:gd name="T2" fmla="*/ 71 w 89"/>
              <a:gd name="T3" fmla="*/ 0 h 78"/>
              <a:gd name="T4" fmla="*/ 63 w 89"/>
              <a:gd name="T5" fmla="*/ 4 h 78"/>
              <a:gd name="T6" fmla="*/ 69 w 89"/>
              <a:gd name="T7" fmla="*/ 48 h 78"/>
              <a:gd name="T8" fmla="*/ 30 w 89"/>
              <a:gd name="T9" fmla="*/ 58 h 78"/>
              <a:gd name="T10" fmla="*/ 19 w 89"/>
              <a:gd name="T11" fmla="*/ 25 h 78"/>
              <a:gd name="T12" fmla="*/ 22 w 89"/>
              <a:gd name="T13" fmla="*/ 24 h 78"/>
              <a:gd name="T14" fmla="*/ 23 w 89"/>
              <a:gd name="T15" fmla="*/ 27 h 78"/>
              <a:gd name="T16" fmla="*/ 33 w 89"/>
              <a:gd name="T17" fmla="*/ 39 h 78"/>
              <a:gd name="T18" fmla="*/ 48 w 89"/>
              <a:gd name="T19" fmla="*/ 30 h 78"/>
              <a:gd name="T20" fmla="*/ 42 w 89"/>
              <a:gd name="T21" fmla="*/ 12 h 78"/>
              <a:gd name="T22" fmla="*/ 16 w 89"/>
              <a:gd name="T23" fmla="*/ 13 h 78"/>
              <a:gd name="T24" fmla="*/ 6 w 89"/>
              <a:gd name="T25" fmla="*/ 52 h 78"/>
              <a:gd name="T26" fmla="*/ 47 w 89"/>
              <a:gd name="T27" fmla="*/ 76 h 78"/>
              <a:gd name="T28" fmla="*/ 84 w 89"/>
              <a:gd name="T29" fmla="*/ 47 h 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89" h="78">
                <a:moveTo>
                  <a:pt x="84" y="47"/>
                </a:moveTo>
                <a:cubicBezTo>
                  <a:pt x="89" y="31"/>
                  <a:pt x="84" y="12"/>
                  <a:pt x="71" y="0"/>
                </a:cubicBezTo>
                <a:cubicBezTo>
                  <a:pt x="69" y="2"/>
                  <a:pt x="66" y="3"/>
                  <a:pt x="63" y="4"/>
                </a:cubicBezTo>
                <a:cubicBezTo>
                  <a:pt x="72" y="13"/>
                  <a:pt x="78" y="33"/>
                  <a:pt x="69" y="48"/>
                </a:cubicBezTo>
                <a:cubicBezTo>
                  <a:pt x="59" y="64"/>
                  <a:pt x="42" y="65"/>
                  <a:pt x="30" y="58"/>
                </a:cubicBezTo>
                <a:cubicBezTo>
                  <a:pt x="19" y="52"/>
                  <a:pt x="12" y="39"/>
                  <a:pt x="19" y="25"/>
                </a:cubicBezTo>
                <a:cubicBezTo>
                  <a:pt x="20" y="24"/>
                  <a:pt x="21" y="24"/>
                  <a:pt x="22" y="24"/>
                </a:cubicBezTo>
                <a:cubicBezTo>
                  <a:pt x="23" y="25"/>
                  <a:pt x="23" y="26"/>
                  <a:pt x="23" y="27"/>
                </a:cubicBezTo>
                <a:cubicBezTo>
                  <a:pt x="23" y="34"/>
                  <a:pt x="28" y="38"/>
                  <a:pt x="33" y="39"/>
                </a:cubicBezTo>
                <a:cubicBezTo>
                  <a:pt x="38" y="41"/>
                  <a:pt x="45" y="39"/>
                  <a:pt x="48" y="30"/>
                </a:cubicBezTo>
                <a:cubicBezTo>
                  <a:pt x="50" y="23"/>
                  <a:pt x="48" y="17"/>
                  <a:pt x="42" y="12"/>
                </a:cubicBezTo>
                <a:cubicBezTo>
                  <a:pt x="35" y="8"/>
                  <a:pt x="24" y="6"/>
                  <a:pt x="16" y="13"/>
                </a:cubicBezTo>
                <a:cubicBezTo>
                  <a:pt x="4" y="23"/>
                  <a:pt x="0" y="38"/>
                  <a:pt x="6" y="52"/>
                </a:cubicBezTo>
                <a:cubicBezTo>
                  <a:pt x="12" y="68"/>
                  <a:pt x="30" y="78"/>
                  <a:pt x="47" y="76"/>
                </a:cubicBezTo>
                <a:cubicBezTo>
                  <a:pt x="65" y="74"/>
                  <a:pt x="78" y="63"/>
                  <a:pt x="84" y="47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396" name="Freeform 553"/>
          <p:cNvSpPr/>
          <p:nvPr/>
        </p:nvSpPr>
        <p:spPr bwMode="auto">
          <a:xfrm>
            <a:off x="10311350" y="3374139"/>
            <a:ext cx="222563" cy="135611"/>
          </a:xfrm>
          <a:custGeom>
            <a:avLst/>
            <a:gdLst>
              <a:gd name="T0" fmla="*/ 149 w 164"/>
              <a:gd name="T1" fmla="*/ 70 h 100"/>
              <a:gd name="T2" fmla="*/ 144 w 164"/>
              <a:gd name="T3" fmla="*/ 16 h 100"/>
              <a:gd name="T4" fmla="*/ 102 w 164"/>
              <a:gd name="T5" fmla="*/ 10 h 100"/>
              <a:gd name="T6" fmla="*/ 91 w 164"/>
              <a:gd name="T7" fmla="*/ 27 h 100"/>
              <a:gd name="T8" fmla="*/ 94 w 164"/>
              <a:gd name="T9" fmla="*/ 38 h 100"/>
              <a:gd name="T10" fmla="*/ 106 w 164"/>
              <a:gd name="T11" fmla="*/ 45 h 100"/>
              <a:gd name="T12" fmla="*/ 115 w 164"/>
              <a:gd name="T13" fmla="*/ 41 h 100"/>
              <a:gd name="T14" fmla="*/ 119 w 164"/>
              <a:gd name="T15" fmla="*/ 25 h 100"/>
              <a:gd name="T16" fmla="*/ 108 w 164"/>
              <a:gd name="T17" fmla="*/ 20 h 100"/>
              <a:gd name="T18" fmla="*/ 106 w 164"/>
              <a:gd name="T19" fmla="*/ 18 h 100"/>
              <a:gd name="T20" fmla="*/ 107 w 164"/>
              <a:gd name="T21" fmla="*/ 16 h 100"/>
              <a:gd name="T22" fmla="*/ 138 w 164"/>
              <a:gd name="T23" fmla="*/ 24 h 100"/>
              <a:gd name="T24" fmla="*/ 142 w 164"/>
              <a:gd name="T25" fmla="*/ 62 h 100"/>
              <a:gd name="T26" fmla="*/ 105 w 164"/>
              <a:gd name="T27" fmla="*/ 80 h 100"/>
              <a:gd name="T28" fmla="*/ 38 w 164"/>
              <a:gd name="T29" fmla="*/ 40 h 100"/>
              <a:gd name="T30" fmla="*/ 0 w 164"/>
              <a:gd name="T31" fmla="*/ 21 h 100"/>
              <a:gd name="T32" fmla="*/ 44 w 164"/>
              <a:gd name="T33" fmla="*/ 74 h 100"/>
              <a:gd name="T34" fmla="*/ 44 w 164"/>
              <a:gd name="T35" fmla="*/ 74 h 100"/>
              <a:gd name="T36" fmla="*/ 107 w 164"/>
              <a:gd name="T37" fmla="*/ 97 h 100"/>
              <a:gd name="T38" fmla="*/ 149 w 164"/>
              <a:gd name="T39" fmla="*/ 70 h 1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164" h="100">
                <a:moveTo>
                  <a:pt x="149" y="70"/>
                </a:moveTo>
                <a:cubicBezTo>
                  <a:pt x="164" y="48"/>
                  <a:pt x="156" y="27"/>
                  <a:pt x="144" y="16"/>
                </a:cubicBezTo>
                <a:cubicBezTo>
                  <a:pt x="134" y="6"/>
                  <a:pt x="117" y="0"/>
                  <a:pt x="102" y="10"/>
                </a:cubicBezTo>
                <a:cubicBezTo>
                  <a:pt x="96" y="15"/>
                  <a:pt x="92" y="20"/>
                  <a:pt x="91" y="27"/>
                </a:cubicBezTo>
                <a:cubicBezTo>
                  <a:pt x="90" y="31"/>
                  <a:pt x="91" y="35"/>
                  <a:pt x="94" y="38"/>
                </a:cubicBezTo>
                <a:cubicBezTo>
                  <a:pt x="97" y="42"/>
                  <a:pt x="102" y="44"/>
                  <a:pt x="106" y="45"/>
                </a:cubicBezTo>
                <a:cubicBezTo>
                  <a:pt x="109" y="45"/>
                  <a:pt x="112" y="44"/>
                  <a:pt x="115" y="41"/>
                </a:cubicBezTo>
                <a:cubicBezTo>
                  <a:pt x="121" y="35"/>
                  <a:pt x="121" y="29"/>
                  <a:pt x="119" y="25"/>
                </a:cubicBezTo>
                <a:cubicBezTo>
                  <a:pt x="116" y="21"/>
                  <a:pt x="112" y="19"/>
                  <a:pt x="108" y="20"/>
                </a:cubicBezTo>
                <a:cubicBezTo>
                  <a:pt x="107" y="20"/>
                  <a:pt x="106" y="19"/>
                  <a:pt x="106" y="18"/>
                </a:cubicBezTo>
                <a:cubicBezTo>
                  <a:pt x="105" y="17"/>
                  <a:pt x="106" y="16"/>
                  <a:pt x="107" y="16"/>
                </a:cubicBezTo>
                <a:cubicBezTo>
                  <a:pt x="117" y="10"/>
                  <a:pt x="129" y="14"/>
                  <a:pt x="138" y="24"/>
                </a:cubicBezTo>
                <a:cubicBezTo>
                  <a:pt x="146" y="32"/>
                  <a:pt x="151" y="47"/>
                  <a:pt x="142" y="62"/>
                </a:cubicBezTo>
                <a:cubicBezTo>
                  <a:pt x="133" y="74"/>
                  <a:pt x="121" y="80"/>
                  <a:pt x="105" y="80"/>
                </a:cubicBezTo>
                <a:cubicBezTo>
                  <a:pt x="82" y="80"/>
                  <a:pt x="56" y="65"/>
                  <a:pt x="38" y="40"/>
                </a:cubicBezTo>
                <a:cubicBezTo>
                  <a:pt x="26" y="35"/>
                  <a:pt x="12" y="28"/>
                  <a:pt x="0" y="21"/>
                </a:cubicBezTo>
                <a:cubicBezTo>
                  <a:pt x="17" y="40"/>
                  <a:pt x="31" y="58"/>
                  <a:pt x="44" y="74"/>
                </a:cubicBezTo>
                <a:cubicBezTo>
                  <a:pt x="44" y="74"/>
                  <a:pt x="44" y="74"/>
                  <a:pt x="44" y="74"/>
                </a:cubicBezTo>
                <a:cubicBezTo>
                  <a:pt x="57" y="88"/>
                  <a:pt x="82" y="100"/>
                  <a:pt x="107" y="97"/>
                </a:cubicBezTo>
                <a:cubicBezTo>
                  <a:pt x="124" y="95"/>
                  <a:pt x="139" y="85"/>
                  <a:pt x="149" y="70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397" name="Freeform 575"/>
          <p:cNvSpPr/>
          <p:nvPr/>
        </p:nvSpPr>
        <p:spPr bwMode="auto">
          <a:xfrm>
            <a:off x="10282632" y="2781438"/>
            <a:ext cx="58233" cy="70996"/>
          </a:xfrm>
          <a:custGeom>
            <a:avLst/>
            <a:gdLst>
              <a:gd name="T0" fmla="*/ 43 w 43"/>
              <a:gd name="T1" fmla="*/ 26 h 52"/>
              <a:gd name="T2" fmla="*/ 25 w 43"/>
              <a:gd name="T3" fmla="*/ 0 h 52"/>
              <a:gd name="T4" fmla="*/ 0 w 43"/>
              <a:gd name="T5" fmla="*/ 1 h 52"/>
              <a:gd name="T6" fmla="*/ 6 w 43"/>
              <a:gd name="T7" fmla="*/ 26 h 52"/>
              <a:gd name="T8" fmla="*/ 0 w 43"/>
              <a:gd name="T9" fmla="*/ 50 h 52"/>
              <a:gd name="T10" fmla="*/ 25 w 43"/>
              <a:gd name="T11" fmla="*/ 52 h 52"/>
              <a:gd name="T12" fmla="*/ 43 w 43"/>
              <a:gd name="T13" fmla="*/ 26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3" h="52">
                <a:moveTo>
                  <a:pt x="43" y="26"/>
                </a:moveTo>
                <a:cubicBezTo>
                  <a:pt x="43" y="13"/>
                  <a:pt x="34" y="3"/>
                  <a:pt x="25" y="0"/>
                </a:cubicBezTo>
                <a:cubicBezTo>
                  <a:pt x="17" y="1"/>
                  <a:pt x="9" y="1"/>
                  <a:pt x="0" y="1"/>
                </a:cubicBezTo>
                <a:cubicBezTo>
                  <a:pt x="3" y="8"/>
                  <a:pt x="6" y="17"/>
                  <a:pt x="6" y="26"/>
                </a:cubicBezTo>
                <a:cubicBezTo>
                  <a:pt x="6" y="35"/>
                  <a:pt x="3" y="44"/>
                  <a:pt x="0" y="50"/>
                </a:cubicBezTo>
                <a:cubicBezTo>
                  <a:pt x="9" y="50"/>
                  <a:pt x="17" y="51"/>
                  <a:pt x="25" y="52"/>
                </a:cubicBezTo>
                <a:cubicBezTo>
                  <a:pt x="34" y="49"/>
                  <a:pt x="43" y="39"/>
                  <a:pt x="43" y="26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398" name="Freeform 590"/>
          <p:cNvSpPr/>
          <p:nvPr/>
        </p:nvSpPr>
        <p:spPr bwMode="auto">
          <a:xfrm>
            <a:off x="10311350" y="2124122"/>
            <a:ext cx="222563" cy="135611"/>
          </a:xfrm>
          <a:custGeom>
            <a:avLst/>
            <a:gdLst>
              <a:gd name="T0" fmla="*/ 149 w 164"/>
              <a:gd name="T1" fmla="*/ 30 h 100"/>
              <a:gd name="T2" fmla="*/ 107 w 164"/>
              <a:gd name="T3" fmla="*/ 3 h 100"/>
              <a:gd name="T4" fmla="*/ 45 w 164"/>
              <a:gd name="T5" fmla="*/ 25 h 100"/>
              <a:gd name="T6" fmla="*/ 0 w 164"/>
              <a:gd name="T7" fmla="*/ 78 h 100"/>
              <a:gd name="T8" fmla="*/ 38 w 164"/>
              <a:gd name="T9" fmla="*/ 60 h 100"/>
              <a:gd name="T10" fmla="*/ 105 w 164"/>
              <a:gd name="T11" fmla="*/ 19 h 100"/>
              <a:gd name="T12" fmla="*/ 142 w 164"/>
              <a:gd name="T13" fmla="*/ 38 h 100"/>
              <a:gd name="T14" fmla="*/ 138 w 164"/>
              <a:gd name="T15" fmla="*/ 76 h 100"/>
              <a:gd name="T16" fmla="*/ 107 w 164"/>
              <a:gd name="T17" fmla="*/ 84 h 100"/>
              <a:gd name="T18" fmla="*/ 106 w 164"/>
              <a:gd name="T19" fmla="*/ 82 h 100"/>
              <a:gd name="T20" fmla="*/ 108 w 164"/>
              <a:gd name="T21" fmla="*/ 80 h 100"/>
              <a:gd name="T22" fmla="*/ 119 w 164"/>
              <a:gd name="T23" fmla="*/ 75 h 100"/>
              <a:gd name="T24" fmla="*/ 115 w 164"/>
              <a:gd name="T25" fmla="*/ 59 h 100"/>
              <a:gd name="T26" fmla="*/ 106 w 164"/>
              <a:gd name="T27" fmla="*/ 55 h 100"/>
              <a:gd name="T28" fmla="*/ 94 w 164"/>
              <a:gd name="T29" fmla="*/ 62 h 100"/>
              <a:gd name="T30" fmla="*/ 91 w 164"/>
              <a:gd name="T31" fmla="*/ 73 h 100"/>
              <a:gd name="T32" fmla="*/ 102 w 164"/>
              <a:gd name="T33" fmla="*/ 90 h 100"/>
              <a:gd name="T34" fmla="*/ 144 w 164"/>
              <a:gd name="T35" fmla="*/ 84 h 100"/>
              <a:gd name="T36" fmla="*/ 149 w 164"/>
              <a:gd name="T37" fmla="*/ 30 h 1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64" h="100">
                <a:moveTo>
                  <a:pt x="149" y="30"/>
                </a:moveTo>
                <a:cubicBezTo>
                  <a:pt x="139" y="14"/>
                  <a:pt x="124" y="5"/>
                  <a:pt x="107" y="3"/>
                </a:cubicBezTo>
                <a:cubicBezTo>
                  <a:pt x="82" y="0"/>
                  <a:pt x="58" y="12"/>
                  <a:pt x="45" y="25"/>
                </a:cubicBezTo>
                <a:cubicBezTo>
                  <a:pt x="32" y="41"/>
                  <a:pt x="17" y="60"/>
                  <a:pt x="0" y="78"/>
                </a:cubicBezTo>
                <a:cubicBezTo>
                  <a:pt x="13" y="71"/>
                  <a:pt x="26" y="65"/>
                  <a:pt x="38" y="60"/>
                </a:cubicBezTo>
                <a:cubicBezTo>
                  <a:pt x="56" y="35"/>
                  <a:pt x="82" y="19"/>
                  <a:pt x="105" y="19"/>
                </a:cubicBezTo>
                <a:cubicBezTo>
                  <a:pt x="121" y="20"/>
                  <a:pt x="133" y="26"/>
                  <a:pt x="142" y="38"/>
                </a:cubicBezTo>
                <a:cubicBezTo>
                  <a:pt x="151" y="53"/>
                  <a:pt x="146" y="68"/>
                  <a:pt x="138" y="76"/>
                </a:cubicBezTo>
                <a:cubicBezTo>
                  <a:pt x="129" y="86"/>
                  <a:pt x="117" y="89"/>
                  <a:pt x="107" y="84"/>
                </a:cubicBezTo>
                <a:cubicBezTo>
                  <a:pt x="106" y="84"/>
                  <a:pt x="105" y="83"/>
                  <a:pt x="106" y="82"/>
                </a:cubicBezTo>
                <a:cubicBezTo>
                  <a:pt x="106" y="80"/>
                  <a:pt x="107" y="80"/>
                  <a:pt x="108" y="80"/>
                </a:cubicBezTo>
                <a:cubicBezTo>
                  <a:pt x="112" y="81"/>
                  <a:pt x="116" y="79"/>
                  <a:pt x="119" y="75"/>
                </a:cubicBezTo>
                <a:cubicBezTo>
                  <a:pt x="121" y="71"/>
                  <a:pt x="121" y="65"/>
                  <a:pt x="115" y="59"/>
                </a:cubicBezTo>
                <a:cubicBezTo>
                  <a:pt x="112" y="56"/>
                  <a:pt x="109" y="55"/>
                  <a:pt x="106" y="55"/>
                </a:cubicBezTo>
                <a:cubicBezTo>
                  <a:pt x="102" y="56"/>
                  <a:pt x="97" y="58"/>
                  <a:pt x="94" y="62"/>
                </a:cubicBezTo>
                <a:cubicBezTo>
                  <a:pt x="91" y="65"/>
                  <a:pt x="90" y="69"/>
                  <a:pt x="91" y="73"/>
                </a:cubicBezTo>
                <a:cubicBezTo>
                  <a:pt x="92" y="80"/>
                  <a:pt x="96" y="85"/>
                  <a:pt x="102" y="90"/>
                </a:cubicBezTo>
                <a:cubicBezTo>
                  <a:pt x="117" y="100"/>
                  <a:pt x="134" y="94"/>
                  <a:pt x="144" y="84"/>
                </a:cubicBezTo>
                <a:cubicBezTo>
                  <a:pt x="156" y="73"/>
                  <a:pt x="164" y="52"/>
                  <a:pt x="149" y="30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399" name="Freeform 651"/>
          <p:cNvSpPr/>
          <p:nvPr/>
        </p:nvSpPr>
        <p:spPr bwMode="auto">
          <a:xfrm>
            <a:off x="8925779" y="2333952"/>
            <a:ext cx="287183" cy="199432"/>
          </a:xfrm>
          <a:custGeom>
            <a:avLst/>
            <a:gdLst>
              <a:gd name="T0" fmla="*/ 36 w 212"/>
              <a:gd name="T1" fmla="*/ 140 h 147"/>
              <a:gd name="T2" fmla="*/ 81 w 212"/>
              <a:gd name="T3" fmla="*/ 140 h 147"/>
              <a:gd name="T4" fmla="*/ 99 w 212"/>
              <a:gd name="T5" fmla="*/ 115 h 147"/>
              <a:gd name="T6" fmla="*/ 90 w 212"/>
              <a:gd name="T7" fmla="*/ 89 h 147"/>
              <a:gd name="T8" fmla="*/ 66 w 212"/>
              <a:gd name="T9" fmla="*/ 83 h 147"/>
              <a:gd name="T10" fmla="*/ 46 w 212"/>
              <a:gd name="T11" fmla="*/ 104 h 147"/>
              <a:gd name="T12" fmla="*/ 60 w 212"/>
              <a:gd name="T13" fmla="*/ 124 h 147"/>
              <a:gd name="T14" fmla="*/ 61 w 212"/>
              <a:gd name="T15" fmla="*/ 126 h 147"/>
              <a:gd name="T16" fmla="*/ 58 w 212"/>
              <a:gd name="T17" fmla="*/ 128 h 147"/>
              <a:gd name="T18" fmla="*/ 23 w 212"/>
              <a:gd name="T19" fmla="*/ 103 h 147"/>
              <a:gd name="T20" fmla="*/ 36 w 212"/>
              <a:gd name="T21" fmla="*/ 55 h 147"/>
              <a:gd name="T22" fmla="*/ 96 w 212"/>
              <a:gd name="T23" fmla="*/ 34 h 147"/>
              <a:gd name="T24" fmla="*/ 183 w 212"/>
              <a:gd name="T25" fmla="*/ 88 h 147"/>
              <a:gd name="T26" fmla="*/ 210 w 212"/>
              <a:gd name="T27" fmla="*/ 76 h 147"/>
              <a:gd name="T28" fmla="*/ 212 w 212"/>
              <a:gd name="T29" fmla="*/ 59 h 147"/>
              <a:gd name="T30" fmla="*/ 54 w 212"/>
              <a:gd name="T31" fmla="*/ 16 h 147"/>
              <a:gd name="T32" fmla="*/ 1 w 212"/>
              <a:gd name="T33" fmla="*/ 83 h 147"/>
              <a:gd name="T34" fmla="*/ 36 w 212"/>
              <a:gd name="T35" fmla="*/ 140 h 1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12" h="147">
                <a:moveTo>
                  <a:pt x="36" y="140"/>
                </a:moveTo>
                <a:cubicBezTo>
                  <a:pt x="52" y="147"/>
                  <a:pt x="69" y="147"/>
                  <a:pt x="81" y="140"/>
                </a:cubicBezTo>
                <a:cubicBezTo>
                  <a:pt x="91" y="135"/>
                  <a:pt x="97" y="126"/>
                  <a:pt x="99" y="115"/>
                </a:cubicBezTo>
                <a:cubicBezTo>
                  <a:pt x="101" y="105"/>
                  <a:pt x="97" y="96"/>
                  <a:pt x="90" y="89"/>
                </a:cubicBezTo>
                <a:cubicBezTo>
                  <a:pt x="83" y="83"/>
                  <a:pt x="74" y="80"/>
                  <a:pt x="66" y="83"/>
                </a:cubicBezTo>
                <a:cubicBezTo>
                  <a:pt x="55" y="86"/>
                  <a:pt x="47" y="94"/>
                  <a:pt x="46" y="104"/>
                </a:cubicBezTo>
                <a:cubicBezTo>
                  <a:pt x="45" y="112"/>
                  <a:pt x="50" y="119"/>
                  <a:pt x="60" y="124"/>
                </a:cubicBezTo>
                <a:cubicBezTo>
                  <a:pt x="61" y="124"/>
                  <a:pt x="61" y="125"/>
                  <a:pt x="61" y="126"/>
                </a:cubicBezTo>
                <a:cubicBezTo>
                  <a:pt x="61" y="127"/>
                  <a:pt x="60" y="128"/>
                  <a:pt x="58" y="128"/>
                </a:cubicBezTo>
                <a:cubicBezTo>
                  <a:pt x="42" y="127"/>
                  <a:pt x="29" y="117"/>
                  <a:pt x="23" y="103"/>
                </a:cubicBezTo>
                <a:cubicBezTo>
                  <a:pt x="18" y="87"/>
                  <a:pt x="23" y="68"/>
                  <a:pt x="36" y="55"/>
                </a:cubicBezTo>
                <a:cubicBezTo>
                  <a:pt x="52" y="39"/>
                  <a:pt x="73" y="32"/>
                  <a:pt x="96" y="34"/>
                </a:cubicBezTo>
                <a:cubicBezTo>
                  <a:pt x="128" y="36"/>
                  <a:pt x="158" y="55"/>
                  <a:pt x="183" y="88"/>
                </a:cubicBezTo>
                <a:cubicBezTo>
                  <a:pt x="195" y="79"/>
                  <a:pt x="205" y="77"/>
                  <a:pt x="210" y="76"/>
                </a:cubicBezTo>
                <a:cubicBezTo>
                  <a:pt x="210" y="73"/>
                  <a:pt x="210" y="66"/>
                  <a:pt x="212" y="59"/>
                </a:cubicBezTo>
                <a:cubicBezTo>
                  <a:pt x="162" y="7"/>
                  <a:pt x="97" y="0"/>
                  <a:pt x="54" y="16"/>
                </a:cubicBezTo>
                <a:cubicBezTo>
                  <a:pt x="22" y="28"/>
                  <a:pt x="2" y="53"/>
                  <a:pt x="1" y="83"/>
                </a:cubicBezTo>
                <a:cubicBezTo>
                  <a:pt x="0" y="113"/>
                  <a:pt x="19" y="132"/>
                  <a:pt x="36" y="140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400" name="Freeform 688"/>
          <p:cNvSpPr/>
          <p:nvPr/>
        </p:nvSpPr>
        <p:spPr bwMode="auto">
          <a:xfrm>
            <a:off x="8865950" y="1764375"/>
            <a:ext cx="70998" cy="94930"/>
          </a:xfrm>
          <a:custGeom>
            <a:avLst/>
            <a:gdLst>
              <a:gd name="T0" fmla="*/ 51 w 52"/>
              <a:gd name="T1" fmla="*/ 3 h 70"/>
              <a:gd name="T2" fmla="*/ 49 w 52"/>
              <a:gd name="T3" fmla="*/ 0 h 70"/>
              <a:gd name="T4" fmla="*/ 46 w 52"/>
              <a:gd name="T5" fmla="*/ 0 h 70"/>
              <a:gd name="T6" fmla="*/ 8 w 52"/>
              <a:gd name="T7" fmla="*/ 48 h 70"/>
              <a:gd name="T8" fmla="*/ 0 w 52"/>
              <a:gd name="T9" fmla="*/ 70 h 70"/>
              <a:gd name="T10" fmla="*/ 11 w 52"/>
              <a:gd name="T11" fmla="*/ 64 h 70"/>
              <a:gd name="T12" fmla="*/ 23 w 52"/>
              <a:gd name="T13" fmla="*/ 61 h 70"/>
              <a:gd name="T14" fmla="*/ 51 w 52"/>
              <a:gd name="T15" fmla="*/ 3 h 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52" h="70">
                <a:moveTo>
                  <a:pt x="51" y="3"/>
                </a:moveTo>
                <a:cubicBezTo>
                  <a:pt x="51" y="2"/>
                  <a:pt x="50" y="1"/>
                  <a:pt x="49" y="0"/>
                </a:cubicBezTo>
                <a:cubicBezTo>
                  <a:pt x="49" y="0"/>
                  <a:pt x="48" y="0"/>
                  <a:pt x="46" y="0"/>
                </a:cubicBezTo>
                <a:cubicBezTo>
                  <a:pt x="37" y="3"/>
                  <a:pt x="19" y="27"/>
                  <a:pt x="8" y="48"/>
                </a:cubicBezTo>
                <a:cubicBezTo>
                  <a:pt x="5" y="56"/>
                  <a:pt x="2" y="64"/>
                  <a:pt x="0" y="70"/>
                </a:cubicBezTo>
                <a:cubicBezTo>
                  <a:pt x="3" y="68"/>
                  <a:pt x="7" y="66"/>
                  <a:pt x="11" y="64"/>
                </a:cubicBezTo>
                <a:cubicBezTo>
                  <a:pt x="15" y="63"/>
                  <a:pt x="19" y="62"/>
                  <a:pt x="23" y="61"/>
                </a:cubicBezTo>
                <a:cubicBezTo>
                  <a:pt x="39" y="43"/>
                  <a:pt x="52" y="14"/>
                  <a:pt x="51" y="3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401" name="Freeform 762"/>
          <p:cNvSpPr/>
          <p:nvPr/>
        </p:nvSpPr>
        <p:spPr bwMode="auto">
          <a:xfrm>
            <a:off x="8925779" y="3100568"/>
            <a:ext cx="287183" cy="199432"/>
          </a:xfrm>
          <a:custGeom>
            <a:avLst/>
            <a:gdLst>
              <a:gd name="T0" fmla="*/ 54 w 212"/>
              <a:gd name="T1" fmla="*/ 131 h 147"/>
              <a:gd name="T2" fmla="*/ 212 w 212"/>
              <a:gd name="T3" fmla="*/ 88 h 147"/>
              <a:gd name="T4" fmla="*/ 210 w 212"/>
              <a:gd name="T5" fmla="*/ 71 h 147"/>
              <a:gd name="T6" fmla="*/ 183 w 212"/>
              <a:gd name="T7" fmla="*/ 59 h 147"/>
              <a:gd name="T8" fmla="*/ 96 w 212"/>
              <a:gd name="T9" fmla="*/ 113 h 147"/>
              <a:gd name="T10" fmla="*/ 36 w 212"/>
              <a:gd name="T11" fmla="*/ 92 h 147"/>
              <a:gd name="T12" fmla="*/ 23 w 212"/>
              <a:gd name="T13" fmla="*/ 44 h 147"/>
              <a:gd name="T14" fmla="*/ 58 w 212"/>
              <a:gd name="T15" fmla="*/ 19 h 147"/>
              <a:gd name="T16" fmla="*/ 61 w 212"/>
              <a:gd name="T17" fmla="*/ 20 h 147"/>
              <a:gd name="T18" fmla="*/ 60 w 212"/>
              <a:gd name="T19" fmla="*/ 23 h 147"/>
              <a:gd name="T20" fmla="*/ 46 w 212"/>
              <a:gd name="T21" fmla="*/ 43 h 147"/>
              <a:gd name="T22" fmla="*/ 66 w 212"/>
              <a:gd name="T23" fmla="*/ 64 h 147"/>
              <a:gd name="T24" fmla="*/ 90 w 212"/>
              <a:gd name="T25" fmla="*/ 58 h 147"/>
              <a:gd name="T26" fmla="*/ 99 w 212"/>
              <a:gd name="T27" fmla="*/ 32 h 147"/>
              <a:gd name="T28" fmla="*/ 81 w 212"/>
              <a:gd name="T29" fmla="*/ 6 h 147"/>
              <a:gd name="T30" fmla="*/ 36 w 212"/>
              <a:gd name="T31" fmla="*/ 7 h 147"/>
              <a:gd name="T32" fmla="*/ 1 w 212"/>
              <a:gd name="T33" fmla="*/ 64 h 147"/>
              <a:gd name="T34" fmla="*/ 54 w 212"/>
              <a:gd name="T35" fmla="*/ 131 h 1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12" h="147">
                <a:moveTo>
                  <a:pt x="54" y="131"/>
                </a:moveTo>
                <a:cubicBezTo>
                  <a:pt x="97" y="147"/>
                  <a:pt x="162" y="140"/>
                  <a:pt x="212" y="88"/>
                </a:cubicBezTo>
                <a:cubicBezTo>
                  <a:pt x="210" y="80"/>
                  <a:pt x="210" y="74"/>
                  <a:pt x="210" y="71"/>
                </a:cubicBezTo>
                <a:cubicBezTo>
                  <a:pt x="205" y="70"/>
                  <a:pt x="195" y="68"/>
                  <a:pt x="183" y="59"/>
                </a:cubicBezTo>
                <a:cubicBezTo>
                  <a:pt x="158" y="92"/>
                  <a:pt x="128" y="111"/>
                  <a:pt x="96" y="113"/>
                </a:cubicBezTo>
                <a:cubicBezTo>
                  <a:pt x="73" y="115"/>
                  <a:pt x="52" y="107"/>
                  <a:pt x="36" y="92"/>
                </a:cubicBezTo>
                <a:cubicBezTo>
                  <a:pt x="23" y="79"/>
                  <a:pt x="18" y="60"/>
                  <a:pt x="23" y="44"/>
                </a:cubicBezTo>
                <a:cubicBezTo>
                  <a:pt x="29" y="29"/>
                  <a:pt x="42" y="20"/>
                  <a:pt x="58" y="19"/>
                </a:cubicBezTo>
                <a:cubicBezTo>
                  <a:pt x="60" y="19"/>
                  <a:pt x="61" y="19"/>
                  <a:pt x="61" y="20"/>
                </a:cubicBezTo>
                <a:cubicBezTo>
                  <a:pt x="61" y="21"/>
                  <a:pt x="61" y="23"/>
                  <a:pt x="60" y="23"/>
                </a:cubicBezTo>
                <a:cubicBezTo>
                  <a:pt x="50" y="27"/>
                  <a:pt x="45" y="35"/>
                  <a:pt x="46" y="43"/>
                </a:cubicBezTo>
                <a:cubicBezTo>
                  <a:pt x="47" y="53"/>
                  <a:pt x="55" y="61"/>
                  <a:pt x="66" y="64"/>
                </a:cubicBezTo>
                <a:cubicBezTo>
                  <a:pt x="74" y="66"/>
                  <a:pt x="83" y="64"/>
                  <a:pt x="90" y="58"/>
                </a:cubicBezTo>
                <a:cubicBezTo>
                  <a:pt x="97" y="51"/>
                  <a:pt x="101" y="41"/>
                  <a:pt x="99" y="32"/>
                </a:cubicBezTo>
                <a:cubicBezTo>
                  <a:pt x="97" y="21"/>
                  <a:pt x="91" y="12"/>
                  <a:pt x="81" y="6"/>
                </a:cubicBezTo>
                <a:cubicBezTo>
                  <a:pt x="69" y="0"/>
                  <a:pt x="52" y="0"/>
                  <a:pt x="36" y="7"/>
                </a:cubicBezTo>
                <a:cubicBezTo>
                  <a:pt x="19" y="15"/>
                  <a:pt x="0" y="34"/>
                  <a:pt x="1" y="64"/>
                </a:cubicBezTo>
                <a:cubicBezTo>
                  <a:pt x="2" y="94"/>
                  <a:pt x="22" y="119"/>
                  <a:pt x="54" y="131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402" name="Freeform 770"/>
          <p:cNvSpPr/>
          <p:nvPr/>
        </p:nvSpPr>
        <p:spPr bwMode="auto">
          <a:xfrm>
            <a:off x="8738313" y="3801771"/>
            <a:ext cx="42280" cy="130030"/>
          </a:xfrm>
          <a:custGeom>
            <a:avLst/>
            <a:gdLst>
              <a:gd name="T0" fmla="*/ 4 w 31"/>
              <a:gd name="T1" fmla="*/ 93 h 96"/>
              <a:gd name="T2" fmla="*/ 6 w 31"/>
              <a:gd name="T3" fmla="*/ 95 h 96"/>
              <a:gd name="T4" fmla="*/ 7 w 31"/>
              <a:gd name="T5" fmla="*/ 95 h 96"/>
              <a:gd name="T6" fmla="*/ 30 w 31"/>
              <a:gd name="T7" fmla="*/ 35 h 96"/>
              <a:gd name="T8" fmla="*/ 30 w 31"/>
              <a:gd name="T9" fmla="*/ 0 h 96"/>
              <a:gd name="T10" fmla="*/ 15 w 31"/>
              <a:gd name="T11" fmla="*/ 31 h 96"/>
              <a:gd name="T12" fmla="*/ 4 w 31"/>
              <a:gd name="T13" fmla="*/ 93 h 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1" h="96">
                <a:moveTo>
                  <a:pt x="4" y="93"/>
                </a:moveTo>
                <a:cubicBezTo>
                  <a:pt x="5" y="94"/>
                  <a:pt x="5" y="95"/>
                  <a:pt x="6" y="95"/>
                </a:cubicBezTo>
                <a:cubicBezTo>
                  <a:pt x="6" y="96"/>
                  <a:pt x="6" y="95"/>
                  <a:pt x="7" y="95"/>
                </a:cubicBezTo>
                <a:cubicBezTo>
                  <a:pt x="16" y="88"/>
                  <a:pt x="31" y="53"/>
                  <a:pt x="30" y="35"/>
                </a:cubicBezTo>
                <a:cubicBezTo>
                  <a:pt x="29" y="25"/>
                  <a:pt x="29" y="13"/>
                  <a:pt x="30" y="0"/>
                </a:cubicBezTo>
                <a:cubicBezTo>
                  <a:pt x="26" y="10"/>
                  <a:pt x="20" y="21"/>
                  <a:pt x="15" y="31"/>
                </a:cubicBezTo>
                <a:cubicBezTo>
                  <a:pt x="5" y="48"/>
                  <a:pt x="0" y="83"/>
                  <a:pt x="4" y="93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403" name="Freeform 771"/>
          <p:cNvSpPr/>
          <p:nvPr/>
        </p:nvSpPr>
        <p:spPr bwMode="auto">
          <a:xfrm>
            <a:off x="8656944" y="3785019"/>
            <a:ext cx="82964" cy="106098"/>
          </a:xfrm>
          <a:custGeom>
            <a:avLst/>
            <a:gdLst>
              <a:gd name="T0" fmla="*/ 34 w 61"/>
              <a:gd name="T1" fmla="*/ 23 h 78"/>
              <a:gd name="T2" fmla="*/ 0 w 61"/>
              <a:gd name="T3" fmla="*/ 75 h 78"/>
              <a:gd name="T4" fmla="*/ 1 w 61"/>
              <a:gd name="T5" fmla="*/ 77 h 78"/>
              <a:gd name="T6" fmla="*/ 3 w 61"/>
              <a:gd name="T7" fmla="*/ 78 h 78"/>
              <a:gd name="T8" fmla="*/ 48 w 61"/>
              <a:gd name="T9" fmla="*/ 29 h 78"/>
              <a:gd name="T10" fmla="*/ 61 w 61"/>
              <a:gd name="T11" fmla="*/ 0 h 78"/>
              <a:gd name="T12" fmla="*/ 34 w 61"/>
              <a:gd name="T13" fmla="*/ 23 h 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61" h="78">
                <a:moveTo>
                  <a:pt x="34" y="23"/>
                </a:moveTo>
                <a:cubicBezTo>
                  <a:pt x="19" y="35"/>
                  <a:pt x="1" y="63"/>
                  <a:pt x="0" y="75"/>
                </a:cubicBezTo>
                <a:cubicBezTo>
                  <a:pt x="0" y="76"/>
                  <a:pt x="0" y="77"/>
                  <a:pt x="1" y="77"/>
                </a:cubicBezTo>
                <a:cubicBezTo>
                  <a:pt x="1" y="78"/>
                  <a:pt x="3" y="78"/>
                  <a:pt x="3" y="78"/>
                </a:cubicBezTo>
                <a:cubicBezTo>
                  <a:pt x="14" y="75"/>
                  <a:pt x="39" y="51"/>
                  <a:pt x="48" y="29"/>
                </a:cubicBezTo>
                <a:cubicBezTo>
                  <a:pt x="52" y="20"/>
                  <a:pt x="56" y="10"/>
                  <a:pt x="61" y="0"/>
                </a:cubicBezTo>
                <a:cubicBezTo>
                  <a:pt x="52" y="9"/>
                  <a:pt x="43" y="17"/>
                  <a:pt x="34" y="23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404" name="Freeform 774"/>
          <p:cNvSpPr/>
          <p:nvPr/>
        </p:nvSpPr>
        <p:spPr bwMode="auto">
          <a:xfrm>
            <a:off x="8557228" y="3708438"/>
            <a:ext cx="130030" cy="41482"/>
          </a:xfrm>
          <a:custGeom>
            <a:avLst/>
            <a:gdLst>
              <a:gd name="T0" fmla="*/ 61 w 96"/>
              <a:gd name="T1" fmla="*/ 1 h 31"/>
              <a:gd name="T2" fmla="*/ 1 w 96"/>
              <a:gd name="T3" fmla="*/ 24 h 31"/>
              <a:gd name="T4" fmla="*/ 0 w 96"/>
              <a:gd name="T5" fmla="*/ 25 h 31"/>
              <a:gd name="T6" fmla="*/ 3 w 96"/>
              <a:gd name="T7" fmla="*/ 27 h 31"/>
              <a:gd name="T8" fmla="*/ 65 w 96"/>
              <a:gd name="T9" fmla="*/ 16 h 31"/>
              <a:gd name="T10" fmla="*/ 96 w 96"/>
              <a:gd name="T11" fmla="*/ 1 h 31"/>
              <a:gd name="T12" fmla="*/ 61 w 96"/>
              <a:gd name="T13" fmla="*/ 1 h 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96" h="31">
                <a:moveTo>
                  <a:pt x="61" y="1"/>
                </a:moveTo>
                <a:cubicBezTo>
                  <a:pt x="43" y="0"/>
                  <a:pt x="8" y="15"/>
                  <a:pt x="1" y="24"/>
                </a:cubicBezTo>
                <a:cubicBezTo>
                  <a:pt x="1" y="24"/>
                  <a:pt x="0" y="25"/>
                  <a:pt x="0" y="25"/>
                </a:cubicBezTo>
                <a:cubicBezTo>
                  <a:pt x="1" y="26"/>
                  <a:pt x="1" y="26"/>
                  <a:pt x="3" y="27"/>
                </a:cubicBezTo>
                <a:cubicBezTo>
                  <a:pt x="13" y="31"/>
                  <a:pt x="48" y="26"/>
                  <a:pt x="65" y="16"/>
                </a:cubicBezTo>
                <a:cubicBezTo>
                  <a:pt x="75" y="11"/>
                  <a:pt x="86" y="5"/>
                  <a:pt x="96" y="1"/>
                </a:cubicBezTo>
                <a:cubicBezTo>
                  <a:pt x="83" y="2"/>
                  <a:pt x="71" y="2"/>
                  <a:pt x="61" y="1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405" name="Freeform 775"/>
          <p:cNvSpPr/>
          <p:nvPr/>
        </p:nvSpPr>
        <p:spPr bwMode="auto">
          <a:xfrm>
            <a:off x="8597912" y="3749122"/>
            <a:ext cx="105300" cy="82166"/>
          </a:xfrm>
          <a:custGeom>
            <a:avLst/>
            <a:gdLst>
              <a:gd name="T0" fmla="*/ 49 w 78"/>
              <a:gd name="T1" fmla="*/ 13 h 61"/>
              <a:gd name="T2" fmla="*/ 0 w 78"/>
              <a:gd name="T3" fmla="*/ 58 h 61"/>
              <a:gd name="T4" fmla="*/ 1 w 78"/>
              <a:gd name="T5" fmla="*/ 60 h 61"/>
              <a:gd name="T6" fmla="*/ 3 w 78"/>
              <a:gd name="T7" fmla="*/ 61 h 61"/>
              <a:gd name="T8" fmla="*/ 55 w 78"/>
              <a:gd name="T9" fmla="*/ 27 h 61"/>
              <a:gd name="T10" fmla="*/ 78 w 78"/>
              <a:gd name="T11" fmla="*/ 0 h 61"/>
              <a:gd name="T12" fmla="*/ 49 w 78"/>
              <a:gd name="T13" fmla="*/ 13 h 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78" h="61">
                <a:moveTo>
                  <a:pt x="49" y="13"/>
                </a:moveTo>
                <a:cubicBezTo>
                  <a:pt x="27" y="22"/>
                  <a:pt x="3" y="47"/>
                  <a:pt x="0" y="58"/>
                </a:cubicBezTo>
                <a:cubicBezTo>
                  <a:pt x="0" y="58"/>
                  <a:pt x="0" y="60"/>
                  <a:pt x="1" y="60"/>
                </a:cubicBezTo>
                <a:cubicBezTo>
                  <a:pt x="1" y="61"/>
                  <a:pt x="2" y="61"/>
                  <a:pt x="3" y="61"/>
                </a:cubicBezTo>
                <a:cubicBezTo>
                  <a:pt x="15" y="60"/>
                  <a:pt x="43" y="41"/>
                  <a:pt x="55" y="27"/>
                </a:cubicBezTo>
                <a:cubicBezTo>
                  <a:pt x="61" y="18"/>
                  <a:pt x="69" y="9"/>
                  <a:pt x="78" y="0"/>
                </a:cubicBezTo>
                <a:cubicBezTo>
                  <a:pt x="68" y="5"/>
                  <a:pt x="58" y="9"/>
                  <a:pt x="49" y="13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406" name="Freeform 776"/>
          <p:cNvSpPr/>
          <p:nvPr/>
        </p:nvSpPr>
        <p:spPr bwMode="auto">
          <a:xfrm>
            <a:off x="8857972" y="3528949"/>
            <a:ext cx="137209" cy="165927"/>
          </a:xfrm>
          <a:custGeom>
            <a:avLst/>
            <a:gdLst>
              <a:gd name="T0" fmla="*/ 88 w 101"/>
              <a:gd name="T1" fmla="*/ 56 h 122"/>
              <a:gd name="T2" fmla="*/ 88 w 101"/>
              <a:gd name="T3" fmla="*/ 56 h 122"/>
              <a:gd name="T4" fmla="*/ 88 w 101"/>
              <a:gd name="T5" fmla="*/ 54 h 122"/>
              <a:gd name="T6" fmla="*/ 101 w 101"/>
              <a:gd name="T7" fmla="*/ 0 h 122"/>
              <a:gd name="T8" fmla="*/ 52 w 101"/>
              <a:gd name="T9" fmla="*/ 32 h 122"/>
              <a:gd name="T10" fmla="*/ 57 w 101"/>
              <a:gd name="T11" fmla="*/ 93 h 122"/>
              <a:gd name="T12" fmla="*/ 29 w 101"/>
              <a:gd name="T13" fmla="*/ 102 h 122"/>
              <a:gd name="T14" fmla="*/ 16 w 101"/>
              <a:gd name="T15" fmla="*/ 81 h 122"/>
              <a:gd name="T16" fmla="*/ 16 w 101"/>
              <a:gd name="T17" fmla="*/ 81 h 122"/>
              <a:gd name="T18" fmla="*/ 17 w 101"/>
              <a:gd name="T19" fmla="*/ 79 h 122"/>
              <a:gd name="T20" fmla="*/ 27 w 101"/>
              <a:gd name="T21" fmla="*/ 70 h 122"/>
              <a:gd name="T22" fmla="*/ 30 w 101"/>
              <a:gd name="T23" fmla="*/ 72 h 122"/>
              <a:gd name="T24" fmla="*/ 28 w 101"/>
              <a:gd name="T25" fmla="*/ 74 h 122"/>
              <a:gd name="T26" fmla="*/ 21 w 101"/>
              <a:gd name="T27" fmla="*/ 80 h 122"/>
              <a:gd name="T28" fmla="*/ 24 w 101"/>
              <a:gd name="T29" fmla="*/ 90 h 122"/>
              <a:gd name="T30" fmla="*/ 41 w 101"/>
              <a:gd name="T31" fmla="*/ 89 h 122"/>
              <a:gd name="T32" fmla="*/ 41 w 101"/>
              <a:gd name="T33" fmla="*/ 69 h 122"/>
              <a:gd name="T34" fmla="*/ 23 w 101"/>
              <a:gd name="T35" fmla="*/ 62 h 122"/>
              <a:gd name="T36" fmla="*/ 3 w 101"/>
              <a:gd name="T37" fmla="*/ 80 h 122"/>
              <a:gd name="T38" fmla="*/ 10 w 101"/>
              <a:gd name="T39" fmla="*/ 107 h 122"/>
              <a:gd name="T40" fmla="*/ 54 w 101"/>
              <a:gd name="T41" fmla="*/ 116 h 122"/>
              <a:gd name="T42" fmla="*/ 88 w 101"/>
              <a:gd name="T43" fmla="*/ 56 h 1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101" h="122">
                <a:moveTo>
                  <a:pt x="88" y="56"/>
                </a:moveTo>
                <a:cubicBezTo>
                  <a:pt x="88" y="56"/>
                  <a:pt x="88" y="56"/>
                  <a:pt x="88" y="56"/>
                </a:cubicBezTo>
                <a:cubicBezTo>
                  <a:pt x="88" y="55"/>
                  <a:pt x="88" y="55"/>
                  <a:pt x="88" y="54"/>
                </a:cubicBezTo>
                <a:cubicBezTo>
                  <a:pt x="86" y="36"/>
                  <a:pt x="91" y="16"/>
                  <a:pt x="101" y="0"/>
                </a:cubicBezTo>
                <a:cubicBezTo>
                  <a:pt x="81" y="15"/>
                  <a:pt x="64" y="26"/>
                  <a:pt x="52" y="32"/>
                </a:cubicBezTo>
                <a:cubicBezTo>
                  <a:pt x="64" y="54"/>
                  <a:pt x="66" y="78"/>
                  <a:pt x="57" y="93"/>
                </a:cubicBezTo>
                <a:cubicBezTo>
                  <a:pt x="50" y="104"/>
                  <a:pt x="37" y="106"/>
                  <a:pt x="29" y="102"/>
                </a:cubicBezTo>
                <a:cubicBezTo>
                  <a:pt x="19" y="98"/>
                  <a:pt x="14" y="90"/>
                  <a:pt x="16" y="81"/>
                </a:cubicBezTo>
                <a:cubicBezTo>
                  <a:pt x="16" y="81"/>
                  <a:pt x="16" y="81"/>
                  <a:pt x="16" y="81"/>
                </a:cubicBezTo>
                <a:cubicBezTo>
                  <a:pt x="16" y="80"/>
                  <a:pt x="17" y="80"/>
                  <a:pt x="17" y="79"/>
                </a:cubicBezTo>
                <a:cubicBezTo>
                  <a:pt x="18" y="74"/>
                  <a:pt x="23" y="70"/>
                  <a:pt x="27" y="70"/>
                </a:cubicBezTo>
                <a:cubicBezTo>
                  <a:pt x="29" y="70"/>
                  <a:pt x="30" y="71"/>
                  <a:pt x="30" y="72"/>
                </a:cubicBezTo>
                <a:cubicBezTo>
                  <a:pt x="30" y="73"/>
                  <a:pt x="29" y="74"/>
                  <a:pt x="28" y="74"/>
                </a:cubicBezTo>
                <a:cubicBezTo>
                  <a:pt x="25" y="75"/>
                  <a:pt x="22" y="77"/>
                  <a:pt x="21" y="80"/>
                </a:cubicBezTo>
                <a:cubicBezTo>
                  <a:pt x="20" y="84"/>
                  <a:pt x="21" y="88"/>
                  <a:pt x="24" y="90"/>
                </a:cubicBezTo>
                <a:cubicBezTo>
                  <a:pt x="30" y="95"/>
                  <a:pt x="37" y="93"/>
                  <a:pt x="41" y="89"/>
                </a:cubicBezTo>
                <a:cubicBezTo>
                  <a:pt x="45" y="85"/>
                  <a:pt x="47" y="76"/>
                  <a:pt x="41" y="69"/>
                </a:cubicBezTo>
                <a:cubicBezTo>
                  <a:pt x="36" y="63"/>
                  <a:pt x="30" y="61"/>
                  <a:pt x="23" y="62"/>
                </a:cubicBezTo>
                <a:cubicBezTo>
                  <a:pt x="14" y="64"/>
                  <a:pt x="6" y="71"/>
                  <a:pt x="3" y="80"/>
                </a:cubicBezTo>
                <a:cubicBezTo>
                  <a:pt x="0" y="89"/>
                  <a:pt x="3" y="99"/>
                  <a:pt x="10" y="107"/>
                </a:cubicBezTo>
                <a:cubicBezTo>
                  <a:pt x="21" y="119"/>
                  <a:pt x="38" y="122"/>
                  <a:pt x="54" y="116"/>
                </a:cubicBezTo>
                <a:cubicBezTo>
                  <a:pt x="70" y="109"/>
                  <a:pt x="89" y="90"/>
                  <a:pt x="88" y="56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407" name="Freeform 777"/>
          <p:cNvSpPr/>
          <p:nvPr/>
        </p:nvSpPr>
        <p:spPr bwMode="auto">
          <a:xfrm>
            <a:off x="8794155" y="3493849"/>
            <a:ext cx="164332" cy="137209"/>
          </a:xfrm>
          <a:custGeom>
            <a:avLst/>
            <a:gdLst>
              <a:gd name="T0" fmla="*/ 42 w 121"/>
              <a:gd name="T1" fmla="*/ 97 h 101"/>
              <a:gd name="T2" fmla="*/ 60 w 121"/>
              <a:gd name="T3" fmla="*/ 78 h 101"/>
              <a:gd name="T4" fmla="*/ 53 w 121"/>
              <a:gd name="T5" fmla="*/ 60 h 101"/>
              <a:gd name="T6" fmla="*/ 33 w 121"/>
              <a:gd name="T7" fmla="*/ 60 h 101"/>
              <a:gd name="T8" fmla="*/ 32 w 121"/>
              <a:gd name="T9" fmla="*/ 77 h 101"/>
              <a:gd name="T10" fmla="*/ 42 w 121"/>
              <a:gd name="T11" fmla="*/ 80 h 101"/>
              <a:gd name="T12" fmla="*/ 47 w 121"/>
              <a:gd name="T13" fmla="*/ 73 h 101"/>
              <a:gd name="T14" fmla="*/ 50 w 121"/>
              <a:gd name="T15" fmla="*/ 71 h 101"/>
              <a:gd name="T16" fmla="*/ 52 w 121"/>
              <a:gd name="T17" fmla="*/ 74 h 101"/>
              <a:gd name="T18" fmla="*/ 43 w 121"/>
              <a:gd name="T19" fmla="*/ 84 h 101"/>
              <a:gd name="T20" fmla="*/ 41 w 121"/>
              <a:gd name="T21" fmla="*/ 85 h 101"/>
              <a:gd name="T22" fmla="*/ 20 w 121"/>
              <a:gd name="T23" fmla="*/ 72 h 101"/>
              <a:gd name="T24" fmla="*/ 29 w 121"/>
              <a:gd name="T25" fmla="*/ 44 h 101"/>
              <a:gd name="T26" fmla="*/ 90 w 121"/>
              <a:gd name="T27" fmla="*/ 49 h 101"/>
              <a:gd name="T28" fmla="*/ 121 w 121"/>
              <a:gd name="T29" fmla="*/ 0 h 101"/>
              <a:gd name="T30" fmla="*/ 68 w 121"/>
              <a:gd name="T31" fmla="*/ 13 h 101"/>
              <a:gd name="T32" fmla="*/ 66 w 121"/>
              <a:gd name="T33" fmla="*/ 13 h 101"/>
              <a:gd name="T34" fmla="*/ 66 w 121"/>
              <a:gd name="T35" fmla="*/ 13 h 101"/>
              <a:gd name="T36" fmla="*/ 6 w 121"/>
              <a:gd name="T37" fmla="*/ 47 h 101"/>
              <a:gd name="T38" fmla="*/ 15 w 121"/>
              <a:gd name="T39" fmla="*/ 91 h 101"/>
              <a:gd name="T40" fmla="*/ 42 w 121"/>
              <a:gd name="T41" fmla="*/ 97 h 1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121" h="101">
                <a:moveTo>
                  <a:pt x="42" y="97"/>
                </a:moveTo>
                <a:cubicBezTo>
                  <a:pt x="51" y="94"/>
                  <a:pt x="58" y="87"/>
                  <a:pt x="60" y="78"/>
                </a:cubicBezTo>
                <a:cubicBezTo>
                  <a:pt x="61" y="71"/>
                  <a:pt x="59" y="65"/>
                  <a:pt x="53" y="60"/>
                </a:cubicBezTo>
                <a:cubicBezTo>
                  <a:pt x="45" y="53"/>
                  <a:pt x="37" y="56"/>
                  <a:pt x="33" y="60"/>
                </a:cubicBezTo>
                <a:cubicBezTo>
                  <a:pt x="29" y="64"/>
                  <a:pt x="27" y="71"/>
                  <a:pt x="32" y="77"/>
                </a:cubicBezTo>
                <a:cubicBezTo>
                  <a:pt x="34" y="80"/>
                  <a:pt x="38" y="81"/>
                  <a:pt x="42" y="80"/>
                </a:cubicBezTo>
                <a:cubicBezTo>
                  <a:pt x="45" y="79"/>
                  <a:pt x="47" y="76"/>
                  <a:pt x="47" y="73"/>
                </a:cubicBezTo>
                <a:cubicBezTo>
                  <a:pt x="48" y="72"/>
                  <a:pt x="49" y="71"/>
                  <a:pt x="50" y="71"/>
                </a:cubicBezTo>
                <a:cubicBezTo>
                  <a:pt x="51" y="71"/>
                  <a:pt x="52" y="72"/>
                  <a:pt x="52" y="74"/>
                </a:cubicBezTo>
                <a:cubicBezTo>
                  <a:pt x="51" y="78"/>
                  <a:pt x="48" y="83"/>
                  <a:pt x="43" y="84"/>
                </a:cubicBezTo>
                <a:cubicBezTo>
                  <a:pt x="42" y="84"/>
                  <a:pt x="42" y="85"/>
                  <a:pt x="41" y="85"/>
                </a:cubicBezTo>
                <a:cubicBezTo>
                  <a:pt x="32" y="87"/>
                  <a:pt x="24" y="81"/>
                  <a:pt x="20" y="72"/>
                </a:cubicBezTo>
                <a:cubicBezTo>
                  <a:pt x="16" y="64"/>
                  <a:pt x="18" y="51"/>
                  <a:pt x="29" y="44"/>
                </a:cubicBezTo>
                <a:cubicBezTo>
                  <a:pt x="44" y="35"/>
                  <a:pt x="68" y="37"/>
                  <a:pt x="90" y="49"/>
                </a:cubicBezTo>
                <a:cubicBezTo>
                  <a:pt x="96" y="37"/>
                  <a:pt x="107" y="20"/>
                  <a:pt x="121" y="0"/>
                </a:cubicBezTo>
                <a:cubicBezTo>
                  <a:pt x="105" y="10"/>
                  <a:pt x="85" y="15"/>
                  <a:pt x="68" y="13"/>
                </a:cubicBezTo>
                <a:cubicBezTo>
                  <a:pt x="67" y="13"/>
                  <a:pt x="67" y="13"/>
                  <a:pt x="66" y="13"/>
                </a:cubicBezTo>
                <a:cubicBezTo>
                  <a:pt x="66" y="13"/>
                  <a:pt x="66" y="13"/>
                  <a:pt x="66" y="13"/>
                </a:cubicBezTo>
                <a:cubicBezTo>
                  <a:pt x="32" y="12"/>
                  <a:pt x="13" y="31"/>
                  <a:pt x="6" y="47"/>
                </a:cubicBezTo>
                <a:cubicBezTo>
                  <a:pt x="0" y="63"/>
                  <a:pt x="3" y="80"/>
                  <a:pt x="15" y="91"/>
                </a:cubicBezTo>
                <a:cubicBezTo>
                  <a:pt x="23" y="98"/>
                  <a:pt x="33" y="101"/>
                  <a:pt x="42" y="97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408" name="Freeform 798"/>
          <p:cNvSpPr/>
          <p:nvPr/>
        </p:nvSpPr>
        <p:spPr bwMode="auto">
          <a:xfrm>
            <a:off x="8619451" y="3552082"/>
            <a:ext cx="94930" cy="70199"/>
          </a:xfrm>
          <a:custGeom>
            <a:avLst/>
            <a:gdLst>
              <a:gd name="T0" fmla="*/ 3 w 70"/>
              <a:gd name="T1" fmla="*/ 1 h 52"/>
              <a:gd name="T2" fmla="*/ 0 w 70"/>
              <a:gd name="T3" fmla="*/ 2 h 52"/>
              <a:gd name="T4" fmla="*/ 0 w 70"/>
              <a:gd name="T5" fmla="*/ 5 h 52"/>
              <a:gd name="T6" fmla="*/ 48 w 70"/>
              <a:gd name="T7" fmla="*/ 44 h 52"/>
              <a:gd name="T8" fmla="*/ 70 w 70"/>
              <a:gd name="T9" fmla="*/ 52 h 52"/>
              <a:gd name="T10" fmla="*/ 64 w 70"/>
              <a:gd name="T11" fmla="*/ 40 h 52"/>
              <a:gd name="T12" fmla="*/ 61 w 70"/>
              <a:gd name="T13" fmla="*/ 29 h 52"/>
              <a:gd name="T14" fmla="*/ 3 w 70"/>
              <a:gd name="T15" fmla="*/ 1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70" h="52">
                <a:moveTo>
                  <a:pt x="3" y="1"/>
                </a:moveTo>
                <a:cubicBezTo>
                  <a:pt x="2" y="1"/>
                  <a:pt x="1" y="2"/>
                  <a:pt x="0" y="2"/>
                </a:cubicBezTo>
                <a:cubicBezTo>
                  <a:pt x="0" y="3"/>
                  <a:pt x="0" y="4"/>
                  <a:pt x="0" y="5"/>
                </a:cubicBezTo>
                <a:cubicBezTo>
                  <a:pt x="3" y="15"/>
                  <a:pt x="27" y="33"/>
                  <a:pt x="48" y="44"/>
                </a:cubicBezTo>
                <a:cubicBezTo>
                  <a:pt x="56" y="47"/>
                  <a:pt x="64" y="49"/>
                  <a:pt x="70" y="52"/>
                </a:cubicBezTo>
                <a:cubicBezTo>
                  <a:pt x="68" y="48"/>
                  <a:pt x="66" y="45"/>
                  <a:pt x="64" y="40"/>
                </a:cubicBezTo>
                <a:cubicBezTo>
                  <a:pt x="63" y="37"/>
                  <a:pt x="62" y="33"/>
                  <a:pt x="61" y="29"/>
                </a:cubicBezTo>
                <a:cubicBezTo>
                  <a:pt x="43" y="12"/>
                  <a:pt x="14" y="0"/>
                  <a:pt x="3" y="1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409" name="Freeform 799"/>
          <p:cNvSpPr/>
          <p:nvPr/>
        </p:nvSpPr>
        <p:spPr bwMode="auto">
          <a:xfrm>
            <a:off x="8821277" y="3790604"/>
            <a:ext cx="34303" cy="129232"/>
          </a:xfrm>
          <a:custGeom>
            <a:avLst/>
            <a:gdLst>
              <a:gd name="T0" fmla="*/ 16 w 25"/>
              <a:gd name="T1" fmla="*/ 95 h 95"/>
              <a:gd name="T2" fmla="*/ 18 w 25"/>
              <a:gd name="T3" fmla="*/ 94 h 95"/>
              <a:gd name="T4" fmla="*/ 18 w 25"/>
              <a:gd name="T5" fmla="*/ 31 h 95"/>
              <a:gd name="T6" fmla="*/ 7 w 25"/>
              <a:gd name="T7" fmla="*/ 0 h 95"/>
              <a:gd name="T8" fmla="*/ 2 w 25"/>
              <a:gd name="T9" fmla="*/ 33 h 95"/>
              <a:gd name="T10" fmla="*/ 14 w 25"/>
              <a:gd name="T11" fmla="*/ 94 h 95"/>
              <a:gd name="T12" fmla="*/ 16 w 25"/>
              <a:gd name="T13" fmla="*/ 95 h 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25" h="95">
                <a:moveTo>
                  <a:pt x="16" y="95"/>
                </a:moveTo>
                <a:cubicBezTo>
                  <a:pt x="17" y="95"/>
                  <a:pt x="17" y="95"/>
                  <a:pt x="18" y="94"/>
                </a:cubicBezTo>
                <a:cubicBezTo>
                  <a:pt x="24" y="86"/>
                  <a:pt x="25" y="55"/>
                  <a:pt x="18" y="31"/>
                </a:cubicBezTo>
                <a:cubicBezTo>
                  <a:pt x="13" y="21"/>
                  <a:pt x="9" y="10"/>
                  <a:pt x="7" y="0"/>
                </a:cubicBezTo>
                <a:cubicBezTo>
                  <a:pt x="5" y="11"/>
                  <a:pt x="4" y="23"/>
                  <a:pt x="2" y="33"/>
                </a:cubicBezTo>
                <a:cubicBezTo>
                  <a:pt x="0" y="53"/>
                  <a:pt x="6" y="85"/>
                  <a:pt x="14" y="94"/>
                </a:cubicBezTo>
                <a:cubicBezTo>
                  <a:pt x="14" y="95"/>
                  <a:pt x="15" y="95"/>
                  <a:pt x="16" y="95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410" name="Freeform 800"/>
          <p:cNvSpPr/>
          <p:nvPr/>
        </p:nvSpPr>
        <p:spPr bwMode="auto">
          <a:xfrm>
            <a:off x="8567598" y="3633451"/>
            <a:ext cx="130030" cy="34303"/>
          </a:xfrm>
          <a:custGeom>
            <a:avLst/>
            <a:gdLst>
              <a:gd name="T0" fmla="*/ 2 w 96"/>
              <a:gd name="T1" fmla="*/ 7 h 25"/>
              <a:gd name="T2" fmla="*/ 2 w 96"/>
              <a:gd name="T3" fmla="*/ 11 h 25"/>
              <a:gd name="T4" fmla="*/ 63 w 96"/>
              <a:gd name="T5" fmla="*/ 23 h 25"/>
              <a:gd name="T6" fmla="*/ 96 w 96"/>
              <a:gd name="T7" fmla="*/ 18 h 25"/>
              <a:gd name="T8" fmla="*/ 65 w 96"/>
              <a:gd name="T9" fmla="*/ 7 h 25"/>
              <a:gd name="T10" fmla="*/ 2 w 96"/>
              <a:gd name="T11" fmla="*/ 7 h 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96" h="25">
                <a:moveTo>
                  <a:pt x="2" y="7"/>
                </a:moveTo>
                <a:cubicBezTo>
                  <a:pt x="0" y="8"/>
                  <a:pt x="0" y="10"/>
                  <a:pt x="2" y="11"/>
                </a:cubicBezTo>
                <a:cubicBezTo>
                  <a:pt x="11" y="19"/>
                  <a:pt x="43" y="25"/>
                  <a:pt x="63" y="23"/>
                </a:cubicBezTo>
                <a:cubicBezTo>
                  <a:pt x="73" y="21"/>
                  <a:pt x="85" y="20"/>
                  <a:pt x="96" y="18"/>
                </a:cubicBezTo>
                <a:cubicBezTo>
                  <a:pt x="86" y="16"/>
                  <a:pt x="75" y="12"/>
                  <a:pt x="65" y="7"/>
                </a:cubicBezTo>
                <a:cubicBezTo>
                  <a:pt x="41" y="0"/>
                  <a:pt x="10" y="1"/>
                  <a:pt x="2" y="7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411" name="Freeform 801"/>
          <p:cNvSpPr/>
          <p:nvPr/>
        </p:nvSpPr>
        <p:spPr bwMode="auto">
          <a:xfrm>
            <a:off x="8865950" y="3773054"/>
            <a:ext cx="70998" cy="96525"/>
          </a:xfrm>
          <a:custGeom>
            <a:avLst/>
            <a:gdLst>
              <a:gd name="T0" fmla="*/ 46 w 52"/>
              <a:gd name="T1" fmla="*/ 71 h 71"/>
              <a:gd name="T2" fmla="*/ 49 w 52"/>
              <a:gd name="T3" fmla="*/ 71 h 71"/>
              <a:gd name="T4" fmla="*/ 51 w 52"/>
              <a:gd name="T5" fmla="*/ 68 h 71"/>
              <a:gd name="T6" fmla="*/ 23 w 52"/>
              <a:gd name="T7" fmla="*/ 10 h 71"/>
              <a:gd name="T8" fmla="*/ 11 w 52"/>
              <a:gd name="T9" fmla="*/ 7 h 71"/>
              <a:gd name="T10" fmla="*/ 0 w 52"/>
              <a:gd name="T11" fmla="*/ 0 h 71"/>
              <a:gd name="T12" fmla="*/ 8 w 52"/>
              <a:gd name="T13" fmla="*/ 23 h 71"/>
              <a:gd name="T14" fmla="*/ 46 w 52"/>
              <a:gd name="T15" fmla="*/ 71 h 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52" h="71">
                <a:moveTo>
                  <a:pt x="46" y="71"/>
                </a:moveTo>
                <a:cubicBezTo>
                  <a:pt x="48" y="71"/>
                  <a:pt x="49" y="71"/>
                  <a:pt x="49" y="71"/>
                </a:cubicBezTo>
                <a:cubicBezTo>
                  <a:pt x="50" y="70"/>
                  <a:pt x="51" y="69"/>
                  <a:pt x="51" y="68"/>
                </a:cubicBezTo>
                <a:cubicBezTo>
                  <a:pt x="52" y="57"/>
                  <a:pt x="40" y="28"/>
                  <a:pt x="23" y="10"/>
                </a:cubicBezTo>
                <a:cubicBezTo>
                  <a:pt x="19" y="9"/>
                  <a:pt x="15" y="8"/>
                  <a:pt x="11" y="7"/>
                </a:cubicBezTo>
                <a:cubicBezTo>
                  <a:pt x="7" y="5"/>
                  <a:pt x="3" y="3"/>
                  <a:pt x="0" y="0"/>
                </a:cubicBezTo>
                <a:cubicBezTo>
                  <a:pt x="2" y="7"/>
                  <a:pt x="5" y="15"/>
                  <a:pt x="8" y="23"/>
                </a:cubicBezTo>
                <a:cubicBezTo>
                  <a:pt x="19" y="44"/>
                  <a:pt x="37" y="68"/>
                  <a:pt x="46" y="71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412" name="Freeform 811"/>
          <p:cNvSpPr/>
          <p:nvPr/>
        </p:nvSpPr>
        <p:spPr bwMode="auto">
          <a:xfrm>
            <a:off x="8629770" y="3393268"/>
            <a:ext cx="42280" cy="59828"/>
          </a:xfrm>
          <a:custGeom>
            <a:avLst/>
            <a:gdLst>
              <a:gd name="T0" fmla="*/ 22 w 31"/>
              <a:gd name="T1" fmla="*/ 44 h 44"/>
              <a:gd name="T2" fmla="*/ 31 w 31"/>
              <a:gd name="T3" fmla="*/ 35 h 44"/>
              <a:gd name="T4" fmla="*/ 17 w 31"/>
              <a:gd name="T5" fmla="*/ 17 h 44"/>
              <a:gd name="T6" fmla="*/ 16 w 31"/>
              <a:gd name="T7" fmla="*/ 2 h 44"/>
              <a:gd name="T8" fmla="*/ 4 w 31"/>
              <a:gd name="T9" fmla="*/ 0 h 44"/>
              <a:gd name="T10" fmla="*/ 22 w 31"/>
              <a:gd name="T11" fmla="*/ 44 h 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31" h="44">
                <a:moveTo>
                  <a:pt x="22" y="44"/>
                </a:moveTo>
                <a:cubicBezTo>
                  <a:pt x="25" y="41"/>
                  <a:pt x="28" y="38"/>
                  <a:pt x="31" y="35"/>
                </a:cubicBezTo>
                <a:cubicBezTo>
                  <a:pt x="25" y="32"/>
                  <a:pt x="19" y="25"/>
                  <a:pt x="17" y="17"/>
                </a:cubicBezTo>
                <a:cubicBezTo>
                  <a:pt x="15" y="12"/>
                  <a:pt x="15" y="6"/>
                  <a:pt x="16" y="2"/>
                </a:cubicBezTo>
                <a:cubicBezTo>
                  <a:pt x="12" y="2"/>
                  <a:pt x="8" y="1"/>
                  <a:pt x="4" y="0"/>
                </a:cubicBezTo>
                <a:cubicBezTo>
                  <a:pt x="0" y="17"/>
                  <a:pt x="6" y="32"/>
                  <a:pt x="22" y="44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413" name="Freeform 872"/>
          <p:cNvSpPr/>
          <p:nvPr/>
        </p:nvSpPr>
        <p:spPr bwMode="auto">
          <a:xfrm>
            <a:off x="10129472" y="3100509"/>
            <a:ext cx="287975" cy="199428"/>
          </a:xfrm>
          <a:custGeom>
            <a:avLst/>
            <a:gdLst>
              <a:gd name="T0" fmla="*/ 176 w 212"/>
              <a:gd name="T1" fmla="*/ 7 h 147"/>
              <a:gd name="T2" fmla="*/ 131 w 212"/>
              <a:gd name="T3" fmla="*/ 6 h 147"/>
              <a:gd name="T4" fmla="*/ 113 w 212"/>
              <a:gd name="T5" fmla="*/ 32 h 147"/>
              <a:gd name="T6" fmla="*/ 122 w 212"/>
              <a:gd name="T7" fmla="*/ 58 h 147"/>
              <a:gd name="T8" fmla="*/ 146 w 212"/>
              <a:gd name="T9" fmla="*/ 64 h 147"/>
              <a:gd name="T10" fmla="*/ 166 w 212"/>
              <a:gd name="T11" fmla="*/ 43 h 147"/>
              <a:gd name="T12" fmla="*/ 152 w 212"/>
              <a:gd name="T13" fmla="*/ 23 h 147"/>
              <a:gd name="T14" fmla="*/ 151 w 212"/>
              <a:gd name="T15" fmla="*/ 20 h 147"/>
              <a:gd name="T16" fmla="*/ 154 w 212"/>
              <a:gd name="T17" fmla="*/ 19 h 147"/>
              <a:gd name="T18" fmla="*/ 189 w 212"/>
              <a:gd name="T19" fmla="*/ 44 h 147"/>
              <a:gd name="T20" fmla="*/ 176 w 212"/>
              <a:gd name="T21" fmla="*/ 92 h 147"/>
              <a:gd name="T22" fmla="*/ 116 w 212"/>
              <a:gd name="T23" fmla="*/ 113 h 147"/>
              <a:gd name="T24" fmla="*/ 29 w 212"/>
              <a:gd name="T25" fmla="*/ 59 h 147"/>
              <a:gd name="T26" fmla="*/ 2 w 212"/>
              <a:gd name="T27" fmla="*/ 71 h 147"/>
              <a:gd name="T28" fmla="*/ 0 w 212"/>
              <a:gd name="T29" fmla="*/ 88 h 147"/>
              <a:gd name="T30" fmla="*/ 158 w 212"/>
              <a:gd name="T31" fmla="*/ 131 h 147"/>
              <a:gd name="T32" fmla="*/ 211 w 212"/>
              <a:gd name="T33" fmla="*/ 64 h 147"/>
              <a:gd name="T34" fmla="*/ 176 w 212"/>
              <a:gd name="T35" fmla="*/ 7 h 1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12" h="147">
                <a:moveTo>
                  <a:pt x="176" y="7"/>
                </a:moveTo>
                <a:cubicBezTo>
                  <a:pt x="160" y="0"/>
                  <a:pt x="143" y="0"/>
                  <a:pt x="131" y="6"/>
                </a:cubicBezTo>
                <a:cubicBezTo>
                  <a:pt x="121" y="12"/>
                  <a:pt x="115" y="21"/>
                  <a:pt x="113" y="32"/>
                </a:cubicBezTo>
                <a:cubicBezTo>
                  <a:pt x="111" y="41"/>
                  <a:pt x="115" y="51"/>
                  <a:pt x="122" y="58"/>
                </a:cubicBezTo>
                <a:cubicBezTo>
                  <a:pt x="129" y="64"/>
                  <a:pt x="138" y="66"/>
                  <a:pt x="146" y="64"/>
                </a:cubicBezTo>
                <a:cubicBezTo>
                  <a:pt x="157" y="61"/>
                  <a:pt x="165" y="53"/>
                  <a:pt x="166" y="43"/>
                </a:cubicBezTo>
                <a:cubicBezTo>
                  <a:pt x="167" y="35"/>
                  <a:pt x="162" y="27"/>
                  <a:pt x="152" y="23"/>
                </a:cubicBezTo>
                <a:cubicBezTo>
                  <a:pt x="151" y="23"/>
                  <a:pt x="151" y="21"/>
                  <a:pt x="151" y="20"/>
                </a:cubicBezTo>
                <a:cubicBezTo>
                  <a:pt x="151" y="19"/>
                  <a:pt x="152" y="19"/>
                  <a:pt x="154" y="19"/>
                </a:cubicBezTo>
                <a:cubicBezTo>
                  <a:pt x="170" y="20"/>
                  <a:pt x="183" y="29"/>
                  <a:pt x="189" y="44"/>
                </a:cubicBezTo>
                <a:cubicBezTo>
                  <a:pt x="194" y="60"/>
                  <a:pt x="189" y="79"/>
                  <a:pt x="176" y="92"/>
                </a:cubicBezTo>
                <a:cubicBezTo>
                  <a:pt x="160" y="107"/>
                  <a:pt x="139" y="115"/>
                  <a:pt x="116" y="113"/>
                </a:cubicBezTo>
                <a:cubicBezTo>
                  <a:pt x="84" y="111"/>
                  <a:pt x="54" y="92"/>
                  <a:pt x="29" y="59"/>
                </a:cubicBezTo>
                <a:cubicBezTo>
                  <a:pt x="17" y="68"/>
                  <a:pt x="7" y="70"/>
                  <a:pt x="2" y="71"/>
                </a:cubicBezTo>
                <a:cubicBezTo>
                  <a:pt x="2" y="74"/>
                  <a:pt x="2" y="80"/>
                  <a:pt x="0" y="88"/>
                </a:cubicBezTo>
                <a:cubicBezTo>
                  <a:pt x="50" y="140"/>
                  <a:pt x="115" y="147"/>
                  <a:pt x="158" y="131"/>
                </a:cubicBezTo>
                <a:cubicBezTo>
                  <a:pt x="190" y="119"/>
                  <a:pt x="210" y="94"/>
                  <a:pt x="211" y="64"/>
                </a:cubicBezTo>
                <a:cubicBezTo>
                  <a:pt x="212" y="34"/>
                  <a:pt x="193" y="15"/>
                  <a:pt x="176" y="7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414" name="Freeform 881"/>
          <p:cNvSpPr/>
          <p:nvPr/>
        </p:nvSpPr>
        <p:spPr bwMode="auto">
          <a:xfrm>
            <a:off x="10655962" y="3708363"/>
            <a:ext cx="130028" cy="41481"/>
          </a:xfrm>
          <a:custGeom>
            <a:avLst/>
            <a:gdLst>
              <a:gd name="T0" fmla="*/ 93 w 96"/>
              <a:gd name="T1" fmla="*/ 27 h 31"/>
              <a:gd name="T2" fmla="*/ 96 w 96"/>
              <a:gd name="T3" fmla="*/ 25 h 31"/>
              <a:gd name="T4" fmla="*/ 95 w 96"/>
              <a:gd name="T5" fmla="*/ 24 h 31"/>
              <a:gd name="T6" fmla="*/ 35 w 96"/>
              <a:gd name="T7" fmla="*/ 1 h 31"/>
              <a:gd name="T8" fmla="*/ 0 w 96"/>
              <a:gd name="T9" fmla="*/ 1 h 31"/>
              <a:gd name="T10" fmla="*/ 31 w 96"/>
              <a:gd name="T11" fmla="*/ 16 h 31"/>
              <a:gd name="T12" fmla="*/ 93 w 96"/>
              <a:gd name="T13" fmla="*/ 27 h 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96" h="31">
                <a:moveTo>
                  <a:pt x="93" y="27"/>
                </a:moveTo>
                <a:cubicBezTo>
                  <a:pt x="95" y="26"/>
                  <a:pt x="95" y="26"/>
                  <a:pt x="96" y="25"/>
                </a:cubicBezTo>
                <a:cubicBezTo>
                  <a:pt x="96" y="25"/>
                  <a:pt x="95" y="24"/>
                  <a:pt x="95" y="24"/>
                </a:cubicBezTo>
                <a:cubicBezTo>
                  <a:pt x="88" y="15"/>
                  <a:pt x="53" y="0"/>
                  <a:pt x="35" y="1"/>
                </a:cubicBezTo>
                <a:cubicBezTo>
                  <a:pt x="25" y="2"/>
                  <a:pt x="13" y="2"/>
                  <a:pt x="0" y="1"/>
                </a:cubicBezTo>
                <a:cubicBezTo>
                  <a:pt x="10" y="5"/>
                  <a:pt x="21" y="11"/>
                  <a:pt x="31" y="16"/>
                </a:cubicBezTo>
                <a:cubicBezTo>
                  <a:pt x="49" y="26"/>
                  <a:pt x="83" y="31"/>
                  <a:pt x="93" y="27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415" name="Freeform 882"/>
          <p:cNvSpPr/>
          <p:nvPr/>
        </p:nvSpPr>
        <p:spPr bwMode="auto">
          <a:xfrm>
            <a:off x="10639211" y="3749047"/>
            <a:ext cx="106096" cy="82164"/>
          </a:xfrm>
          <a:custGeom>
            <a:avLst/>
            <a:gdLst>
              <a:gd name="T0" fmla="*/ 23 w 78"/>
              <a:gd name="T1" fmla="*/ 27 h 61"/>
              <a:gd name="T2" fmla="*/ 75 w 78"/>
              <a:gd name="T3" fmla="*/ 61 h 61"/>
              <a:gd name="T4" fmla="*/ 77 w 78"/>
              <a:gd name="T5" fmla="*/ 60 h 61"/>
              <a:gd name="T6" fmla="*/ 78 w 78"/>
              <a:gd name="T7" fmla="*/ 58 h 61"/>
              <a:gd name="T8" fmla="*/ 29 w 78"/>
              <a:gd name="T9" fmla="*/ 13 h 61"/>
              <a:gd name="T10" fmla="*/ 0 w 78"/>
              <a:gd name="T11" fmla="*/ 0 h 61"/>
              <a:gd name="T12" fmla="*/ 23 w 78"/>
              <a:gd name="T13" fmla="*/ 27 h 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78" h="61">
                <a:moveTo>
                  <a:pt x="23" y="27"/>
                </a:moveTo>
                <a:cubicBezTo>
                  <a:pt x="35" y="41"/>
                  <a:pt x="63" y="60"/>
                  <a:pt x="75" y="61"/>
                </a:cubicBezTo>
                <a:cubicBezTo>
                  <a:pt x="76" y="61"/>
                  <a:pt x="77" y="61"/>
                  <a:pt x="77" y="60"/>
                </a:cubicBezTo>
                <a:cubicBezTo>
                  <a:pt x="78" y="60"/>
                  <a:pt x="78" y="58"/>
                  <a:pt x="78" y="58"/>
                </a:cubicBezTo>
                <a:cubicBezTo>
                  <a:pt x="75" y="47"/>
                  <a:pt x="51" y="22"/>
                  <a:pt x="29" y="13"/>
                </a:cubicBezTo>
                <a:cubicBezTo>
                  <a:pt x="20" y="9"/>
                  <a:pt x="10" y="5"/>
                  <a:pt x="0" y="0"/>
                </a:cubicBezTo>
                <a:cubicBezTo>
                  <a:pt x="9" y="9"/>
                  <a:pt x="17" y="18"/>
                  <a:pt x="23" y="27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416" name="Freeform 885"/>
          <p:cNvSpPr/>
          <p:nvPr/>
        </p:nvSpPr>
        <p:spPr bwMode="auto">
          <a:xfrm>
            <a:off x="10561833" y="3801695"/>
            <a:ext cx="42280" cy="130027"/>
          </a:xfrm>
          <a:custGeom>
            <a:avLst/>
            <a:gdLst>
              <a:gd name="T0" fmla="*/ 1 w 31"/>
              <a:gd name="T1" fmla="*/ 35 h 96"/>
              <a:gd name="T2" fmla="*/ 24 w 31"/>
              <a:gd name="T3" fmla="*/ 95 h 96"/>
              <a:gd name="T4" fmla="*/ 25 w 31"/>
              <a:gd name="T5" fmla="*/ 95 h 96"/>
              <a:gd name="T6" fmla="*/ 27 w 31"/>
              <a:gd name="T7" fmla="*/ 93 h 96"/>
              <a:gd name="T8" fmla="*/ 16 w 31"/>
              <a:gd name="T9" fmla="*/ 31 h 96"/>
              <a:gd name="T10" fmla="*/ 1 w 31"/>
              <a:gd name="T11" fmla="*/ 0 h 96"/>
              <a:gd name="T12" fmla="*/ 1 w 31"/>
              <a:gd name="T13" fmla="*/ 35 h 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1" h="96">
                <a:moveTo>
                  <a:pt x="1" y="35"/>
                </a:moveTo>
                <a:cubicBezTo>
                  <a:pt x="0" y="53"/>
                  <a:pt x="15" y="88"/>
                  <a:pt x="24" y="95"/>
                </a:cubicBezTo>
                <a:cubicBezTo>
                  <a:pt x="25" y="95"/>
                  <a:pt x="25" y="96"/>
                  <a:pt x="25" y="95"/>
                </a:cubicBezTo>
                <a:cubicBezTo>
                  <a:pt x="26" y="95"/>
                  <a:pt x="26" y="94"/>
                  <a:pt x="27" y="93"/>
                </a:cubicBezTo>
                <a:cubicBezTo>
                  <a:pt x="31" y="83"/>
                  <a:pt x="26" y="48"/>
                  <a:pt x="16" y="31"/>
                </a:cubicBezTo>
                <a:cubicBezTo>
                  <a:pt x="11" y="21"/>
                  <a:pt x="5" y="10"/>
                  <a:pt x="1" y="0"/>
                </a:cubicBezTo>
                <a:cubicBezTo>
                  <a:pt x="2" y="13"/>
                  <a:pt x="2" y="25"/>
                  <a:pt x="1" y="35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417" name="Freeform 886"/>
          <p:cNvSpPr/>
          <p:nvPr/>
        </p:nvSpPr>
        <p:spPr bwMode="auto">
          <a:xfrm>
            <a:off x="10602516" y="3784944"/>
            <a:ext cx="82962" cy="106096"/>
          </a:xfrm>
          <a:custGeom>
            <a:avLst/>
            <a:gdLst>
              <a:gd name="T0" fmla="*/ 13 w 61"/>
              <a:gd name="T1" fmla="*/ 29 h 78"/>
              <a:gd name="T2" fmla="*/ 58 w 61"/>
              <a:gd name="T3" fmla="*/ 78 h 78"/>
              <a:gd name="T4" fmla="*/ 60 w 61"/>
              <a:gd name="T5" fmla="*/ 77 h 78"/>
              <a:gd name="T6" fmla="*/ 61 w 61"/>
              <a:gd name="T7" fmla="*/ 75 h 78"/>
              <a:gd name="T8" fmla="*/ 27 w 61"/>
              <a:gd name="T9" fmla="*/ 23 h 78"/>
              <a:gd name="T10" fmla="*/ 0 w 61"/>
              <a:gd name="T11" fmla="*/ 0 h 78"/>
              <a:gd name="T12" fmla="*/ 13 w 61"/>
              <a:gd name="T13" fmla="*/ 29 h 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61" h="78">
                <a:moveTo>
                  <a:pt x="13" y="29"/>
                </a:moveTo>
                <a:cubicBezTo>
                  <a:pt x="22" y="51"/>
                  <a:pt x="47" y="75"/>
                  <a:pt x="58" y="78"/>
                </a:cubicBezTo>
                <a:cubicBezTo>
                  <a:pt x="58" y="78"/>
                  <a:pt x="60" y="78"/>
                  <a:pt x="60" y="77"/>
                </a:cubicBezTo>
                <a:cubicBezTo>
                  <a:pt x="61" y="77"/>
                  <a:pt x="61" y="76"/>
                  <a:pt x="61" y="75"/>
                </a:cubicBezTo>
                <a:cubicBezTo>
                  <a:pt x="60" y="63"/>
                  <a:pt x="41" y="35"/>
                  <a:pt x="27" y="23"/>
                </a:cubicBezTo>
                <a:cubicBezTo>
                  <a:pt x="18" y="17"/>
                  <a:pt x="9" y="9"/>
                  <a:pt x="0" y="0"/>
                </a:cubicBezTo>
                <a:cubicBezTo>
                  <a:pt x="5" y="10"/>
                  <a:pt x="9" y="20"/>
                  <a:pt x="13" y="29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418" name="Freeform 887"/>
          <p:cNvSpPr/>
          <p:nvPr/>
        </p:nvSpPr>
        <p:spPr bwMode="auto">
          <a:xfrm>
            <a:off x="10383144" y="3492184"/>
            <a:ext cx="165126" cy="138801"/>
          </a:xfrm>
          <a:custGeom>
            <a:avLst/>
            <a:gdLst>
              <a:gd name="T0" fmla="*/ 56 w 122"/>
              <a:gd name="T1" fmla="*/ 14 h 102"/>
              <a:gd name="T2" fmla="*/ 56 w 122"/>
              <a:gd name="T3" fmla="*/ 14 h 102"/>
              <a:gd name="T4" fmla="*/ 54 w 122"/>
              <a:gd name="T5" fmla="*/ 14 h 102"/>
              <a:gd name="T6" fmla="*/ 0 w 122"/>
              <a:gd name="T7" fmla="*/ 0 h 102"/>
              <a:gd name="T8" fmla="*/ 32 w 122"/>
              <a:gd name="T9" fmla="*/ 50 h 102"/>
              <a:gd name="T10" fmla="*/ 93 w 122"/>
              <a:gd name="T11" fmla="*/ 45 h 102"/>
              <a:gd name="T12" fmla="*/ 102 w 122"/>
              <a:gd name="T13" fmla="*/ 73 h 102"/>
              <a:gd name="T14" fmla="*/ 81 w 122"/>
              <a:gd name="T15" fmla="*/ 86 h 102"/>
              <a:gd name="T16" fmla="*/ 81 w 122"/>
              <a:gd name="T17" fmla="*/ 86 h 102"/>
              <a:gd name="T18" fmla="*/ 79 w 122"/>
              <a:gd name="T19" fmla="*/ 85 h 102"/>
              <a:gd name="T20" fmla="*/ 70 w 122"/>
              <a:gd name="T21" fmla="*/ 75 h 102"/>
              <a:gd name="T22" fmla="*/ 72 w 122"/>
              <a:gd name="T23" fmla="*/ 72 h 102"/>
              <a:gd name="T24" fmla="*/ 75 w 122"/>
              <a:gd name="T25" fmla="*/ 74 h 102"/>
              <a:gd name="T26" fmla="*/ 80 w 122"/>
              <a:gd name="T27" fmla="*/ 81 h 102"/>
              <a:gd name="T28" fmla="*/ 90 w 122"/>
              <a:gd name="T29" fmla="*/ 78 h 102"/>
              <a:gd name="T30" fmla="*/ 89 w 122"/>
              <a:gd name="T31" fmla="*/ 61 h 102"/>
              <a:gd name="T32" fmla="*/ 69 w 122"/>
              <a:gd name="T33" fmla="*/ 61 h 102"/>
              <a:gd name="T34" fmla="*/ 62 w 122"/>
              <a:gd name="T35" fmla="*/ 79 h 102"/>
              <a:gd name="T36" fmla="*/ 80 w 122"/>
              <a:gd name="T37" fmla="*/ 98 h 102"/>
              <a:gd name="T38" fmla="*/ 107 w 122"/>
              <a:gd name="T39" fmla="*/ 92 h 102"/>
              <a:gd name="T40" fmla="*/ 116 w 122"/>
              <a:gd name="T41" fmla="*/ 48 h 102"/>
              <a:gd name="T42" fmla="*/ 56 w 122"/>
              <a:gd name="T43" fmla="*/ 14 h 1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122" h="102">
                <a:moveTo>
                  <a:pt x="56" y="14"/>
                </a:moveTo>
                <a:cubicBezTo>
                  <a:pt x="56" y="14"/>
                  <a:pt x="56" y="14"/>
                  <a:pt x="56" y="14"/>
                </a:cubicBezTo>
                <a:cubicBezTo>
                  <a:pt x="55" y="14"/>
                  <a:pt x="55" y="14"/>
                  <a:pt x="54" y="14"/>
                </a:cubicBezTo>
                <a:cubicBezTo>
                  <a:pt x="36" y="16"/>
                  <a:pt x="17" y="11"/>
                  <a:pt x="0" y="0"/>
                </a:cubicBezTo>
                <a:cubicBezTo>
                  <a:pt x="15" y="21"/>
                  <a:pt x="26" y="38"/>
                  <a:pt x="32" y="50"/>
                </a:cubicBezTo>
                <a:cubicBezTo>
                  <a:pt x="54" y="38"/>
                  <a:pt x="78" y="36"/>
                  <a:pt x="93" y="45"/>
                </a:cubicBezTo>
                <a:cubicBezTo>
                  <a:pt x="104" y="52"/>
                  <a:pt x="106" y="65"/>
                  <a:pt x="102" y="73"/>
                </a:cubicBezTo>
                <a:cubicBezTo>
                  <a:pt x="98" y="82"/>
                  <a:pt x="90" y="88"/>
                  <a:pt x="81" y="86"/>
                </a:cubicBezTo>
                <a:cubicBezTo>
                  <a:pt x="81" y="86"/>
                  <a:pt x="81" y="86"/>
                  <a:pt x="81" y="86"/>
                </a:cubicBezTo>
                <a:cubicBezTo>
                  <a:pt x="80" y="86"/>
                  <a:pt x="80" y="85"/>
                  <a:pt x="79" y="85"/>
                </a:cubicBezTo>
                <a:cubicBezTo>
                  <a:pt x="74" y="84"/>
                  <a:pt x="71" y="79"/>
                  <a:pt x="70" y="75"/>
                </a:cubicBezTo>
                <a:cubicBezTo>
                  <a:pt x="70" y="73"/>
                  <a:pt x="71" y="72"/>
                  <a:pt x="72" y="72"/>
                </a:cubicBezTo>
                <a:cubicBezTo>
                  <a:pt x="73" y="72"/>
                  <a:pt x="74" y="73"/>
                  <a:pt x="75" y="74"/>
                </a:cubicBezTo>
                <a:cubicBezTo>
                  <a:pt x="75" y="77"/>
                  <a:pt x="77" y="80"/>
                  <a:pt x="80" y="81"/>
                </a:cubicBezTo>
                <a:cubicBezTo>
                  <a:pt x="84" y="82"/>
                  <a:pt x="88" y="81"/>
                  <a:pt x="90" y="78"/>
                </a:cubicBezTo>
                <a:cubicBezTo>
                  <a:pt x="95" y="72"/>
                  <a:pt x="93" y="65"/>
                  <a:pt x="89" y="61"/>
                </a:cubicBezTo>
                <a:cubicBezTo>
                  <a:pt x="85" y="57"/>
                  <a:pt x="77" y="54"/>
                  <a:pt x="69" y="61"/>
                </a:cubicBezTo>
                <a:cubicBezTo>
                  <a:pt x="63" y="66"/>
                  <a:pt x="61" y="72"/>
                  <a:pt x="62" y="79"/>
                </a:cubicBezTo>
                <a:cubicBezTo>
                  <a:pt x="64" y="88"/>
                  <a:pt x="71" y="95"/>
                  <a:pt x="80" y="98"/>
                </a:cubicBezTo>
                <a:cubicBezTo>
                  <a:pt x="89" y="102"/>
                  <a:pt x="99" y="99"/>
                  <a:pt x="107" y="92"/>
                </a:cubicBezTo>
                <a:cubicBezTo>
                  <a:pt x="119" y="81"/>
                  <a:pt x="122" y="64"/>
                  <a:pt x="116" y="48"/>
                </a:cubicBezTo>
                <a:cubicBezTo>
                  <a:pt x="109" y="32"/>
                  <a:pt x="90" y="13"/>
                  <a:pt x="56" y="14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419" name="Freeform 888"/>
          <p:cNvSpPr/>
          <p:nvPr/>
        </p:nvSpPr>
        <p:spPr bwMode="auto">
          <a:xfrm>
            <a:off x="10348045" y="3530475"/>
            <a:ext cx="137207" cy="164328"/>
          </a:xfrm>
          <a:custGeom>
            <a:avLst/>
            <a:gdLst>
              <a:gd name="T0" fmla="*/ 98 w 101"/>
              <a:gd name="T1" fmla="*/ 79 h 121"/>
              <a:gd name="T2" fmla="*/ 78 w 101"/>
              <a:gd name="T3" fmla="*/ 61 h 121"/>
              <a:gd name="T4" fmla="*/ 60 w 101"/>
              <a:gd name="T5" fmla="*/ 68 h 121"/>
              <a:gd name="T6" fmla="*/ 60 w 101"/>
              <a:gd name="T7" fmla="*/ 88 h 121"/>
              <a:gd name="T8" fmla="*/ 77 w 101"/>
              <a:gd name="T9" fmla="*/ 89 h 121"/>
              <a:gd name="T10" fmla="*/ 80 w 101"/>
              <a:gd name="T11" fmla="*/ 79 h 121"/>
              <a:gd name="T12" fmla="*/ 73 w 101"/>
              <a:gd name="T13" fmla="*/ 73 h 121"/>
              <a:gd name="T14" fmla="*/ 71 w 101"/>
              <a:gd name="T15" fmla="*/ 71 h 121"/>
              <a:gd name="T16" fmla="*/ 74 w 101"/>
              <a:gd name="T17" fmla="*/ 69 h 121"/>
              <a:gd name="T18" fmla="*/ 84 w 101"/>
              <a:gd name="T19" fmla="*/ 78 h 121"/>
              <a:gd name="T20" fmla="*/ 85 w 101"/>
              <a:gd name="T21" fmla="*/ 80 h 121"/>
              <a:gd name="T22" fmla="*/ 72 w 101"/>
              <a:gd name="T23" fmla="*/ 101 h 121"/>
              <a:gd name="T24" fmla="*/ 44 w 101"/>
              <a:gd name="T25" fmla="*/ 92 h 121"/>
              <a:gd name="T26" fmla="*/ 49 w 101"/>
              <a:gd name="T27" fmla="*/ 31 h 121"/>
              <a:gd name="T28" fmla="*/ 0 w 101"/>
              <a:gd name="T29" fmla="*/ 0 h 121"/>
              <a:gd name="T30" fmla="*/ 13 w 101"/>
              <a:gd name="T31" fmla="*/ 53 h 121"/>
              <a:gd name="T32" fmla="*/ 13 w 101"/>
              <a:gd name="T33" fmla="*/ 55 h 121"/>
              <a:gd name="T34" fmla="*/ 13 w 101"/>
              <a:gd name="T35" fmla="*/ 55 h 121"/>
              <a:gd name="T36" fmla="*/ 47 w 101"/>
              <a:gd name="T37" fmla="*/ 115 h 121"/>
              <a:gd name="T38" fmla="*/ 91 w 101"/>
              <a:gd name="T39" fmla="*/ 106 h 121"/>
              <a:gd name="T40" fmla="*/ 98 w 101"/>
              <a:gd name="T41" fmla="*/ 79 h 1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101" h="121">
                <a:moveTo>
                  <a:pt x="98" y="79"/>
                </a:moveTo>
                <a:cubicBezTo>
                  <a:pt x="95" y="70"/>
                  <a:pt x="87" y="63"/>
                  <a:pt x="78" y="61"/>
                </a:cubicBezTo>
                <a:cubicBezTo>
                  <a:pt x="71" y="60"/>
                  <a:pt x="65" y="62"/>
                  <a:pt x="60" y="68"/>
                </a:cubicBezTo>
                <a:cubicBezTo>
                  <a:pt x="54" y="75"/>
                  <a:pt x="56" y="84"/>
                  <a:pt x="60" y="88"/>
                </a:cubicBezTo>
                <a:cubicBezTo>
                  <a:pt x="64" y="92"/>
                  <a:pt x="71" y="94"/>
                  <a:pt x="77" y="89"/>
                </a:cubicBezTo>
                <a:cubicBezTo>
                  <a:pt x="80" y="87"/>
                  <a:pt x="81" y="83"/>
                  <a:pt x="80" y="79"/>
                </a:cubicBezTo>
                <a:cubicBezTo>
                  <a:pt x="79" y="76"/>
                  <a:pt x="76" y="74"/>
                  <a:pt x="73" y="73"/>
                </a:cubicBezTo>
                <a:cubicBezTo>
                  <a:pt x="72" y="73"/>
                  <a:pt x="71" y="72"/>
                  <a:pt x="71" y="71"/>
                </a:cubicBezTo>
                <a:cubicBezTo>
                  <a:pt x="71" y="70"/>
                  <a:pt x="72" y="69"/>
                  <a:pt x="74" y="69"/>
                </a:cubicBezTo>
                <a:cubicBezTo>
                  <a:pt x="78" y="69"/>
                  <a:pt x="83" y="73"/>
                  <a:pt x="84" y="78"/>
                </a:cubicBezTo>
                <a:cubicBezTo>
                  <a:pt x="85" y="79"/>
                  <a:pt x="85" y="79"/>
                  <a:pt x="85" y="80"/>
                </a:cubicBezTo>
                <a:cubicBezTo>
                  <a:pt x="87" y="89"/>
                  <a:pt x="82" y="97"/>
                  <a:pt x="72" y="101"/>
                </a:cubicBezTo>
                <a:cubicBezTo>
                  <a:pt x="64" y="105"/>
                  <a:pt x="51" y="103"/>
                  <a:pt x="44" y="92"/>
                </a:cubicBezTo>
                <a:cubicBezTo>
                  <a:pt x="35" y="77"/>
                  <a:pt x="37" y="53"/>
                  <a:pt x="49" y="31"/>
                </a:cubicBezTo>
                <a:cubicBezTo>
                  <a:pt x="37" y="25"/>
                  <a:pt x="20" y="14"/>
                  <a:pt x="0" y="0"/>
                </a:cubicBezTo>
                <a:cubicBezTo>
                  <a:pt x="10" y="16"/>
                  <a:pt x="15" y="35"/>
                  <a:pt x="13" y="53"/>
                </a:cubicBezTo>
                <a:cubicBezTo>
                  <a:pt x="13" y="54"/>
                  <a:pt x="13" y="54"/>
                  <a:pt x="13" y="55"/>
                </a:cubicBezTo>
                <a:cubicBezTo>
                  <a:pt x="13" y="55"/>
                  <a:pt x="13" y="55"/>
                  <a:pt x="13" y="55"/>
                </a:cubicBezTo>
                <a:cubicBezTo>
                  <a:pt x="12" y="89"/>
                  <a:pt x="31" y="108"/>
                  <a:pt x="47" y="115"/>
                </a:cubicBezTo>
                <a:cubicBezTo>
                  <a:pt x="63" y="121"/>
                  <a:pt x="80" y="118"/>
                  <a:pt x="91" y="106"/>
                </a:cubicBezTo>
                <a:cubicBezTo>
                  <a:pt x="98" y="98"/>
                  <a:pt x="101" y="88"/>
                  <a:pt x="98" y="79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420" name="Freeform 909"/>
          <p:cNvSpPr/>
          <p:nvPr/>
        </p:nvSpPr>
        <p:spPr bwMode="auto">
          <a:xfrm>
            <a:off x="10406278" y="3772979"/>
            <a:ext cx="70199" cy="96523"/>
          </a:xfrm>
          <a:custGeom>
            <a:avLst/>
            <a:gdLst>
              <a:gd name="T0" fmla="*/ 1 w 52"/>
              <a:gd name="T1" fmla="*/ 68 h 71"/>
              <a:gd name="T2" fmla="*/ 3 w 52"/>
              <a:gd name="T3" fmla="*/ 71 h 71"/>
              <a:gd name="T4" fmla="*/ 6 w 52"/>
              <a:gd name="T5" fmla="*/ 71 h 71"/>
              <a:gd name="T6" fmla="*/ 44 w 52"/>
              <a:gd name="T7" fmla="*/ 22 h 71"/>
              <a:gd name="T8" fmla="*/ 52 w 52"/>
              <a:gd name="T9" fmla="*/ 0 h 71"/>
              <a:gd name="T10" fmla="*/ 41 w 52"/>
              <a:gd name="T11" fmla="*/ 7 h 71"/>
              <a:gd name="T12" fmla="*/ 29 w 52"/>
              <a:gd name="T13" fmla="*/ 10 h 71"/>
              <a:gd name="T14" fmla="*/ 1 w 52"/>
              <a:gd name="T15" fmla="*/ 68 h 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52" h="71">
                <a:moveTo>
                  <a:pt x="1" y="68"/>
                </a:moveTo>
                <a:cubicBezTo>
                  <a:pt x="1" y="69"/>
                  <a:pt x="2" y="70"/>
                  <a:pt x="3" y="71"/>
                </a:cubicBezTo>
                <a:cubicBezTo>
                  <a:pt x="3" y="71"/>
                  <a:pt x="4" y="71"/>
                  <a:pt x="6" y="71"/>
                </a:cubicBezTo>
                <a:cubicBezTo>
                  <a:pt x="15" y="68"/>
                  <a:pt x="33" y="44"/>
                  <a:pt x="44" y="22"/>
                </a:cubicBezTo>
                <a:cubicBezTo>
                  <a:pt x="47" y="15"/>
                  <a:pt x="50" y="7"/>
                  <a:pt x="52" y="0"/>
                </a:cubicBezTo>
                <a:cubicBezTo>
                  <a:pt x="49" y="3"/>
                  <a:pt x="45" y="5"/>
                  <a:pt x="41" y="7"/>
                </a:cubicBezTo>
                <a:cubicBezTo>
                  <a:pt x="37" y="8"/>
                  <a:pt x="33" y="9"/>
                  <a:pt x="29" y="10"/>
                </a:cubicBezTo>
                <a:cubicBezTo>
                  <a:pt x="13" y="28"/>
                  <a:pt x="0" y="57"/>
                  <a:pt x="1" y="68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421" name="Freeform 910"/>
          <p:cNvSpPr/>
          <p:nvPr/>
        </p:nvSpPr>
        <p:spPr bwMode="auto">
          <a:xfrm>
            <a:off x="10644794" y="3633379"/>
            <a:ext cx="129229" cy="34301"/>
          </a:xfrm>
          <a:custGeom>
            <a:avLst/>
            <a:gdLst>
              <a:gd name="T0" fmla="*/ 95 w 95"/>
              <a:gd name="T1" fmla="*/ 9 h 25"/>
              <a:gd name="T2" fmla="*/ 94 w 95"/>
              <a:gd name="T3" fmla="*/ 7 h 25"/>
              <a:gd name="T4" fmla="*/ 31 w 95"/>
              <a:gd name="T5" fmla="*/ 7 h 25"/>
              <a:gd name="T6" fmla="*/ 0 w 95"/>
              <a:gd name="T7" fmla="*/ 18 h 25"/>
              <a:gd name="T8" fmla="*/ 33 w 95"/>
              <a:gd name="T9" fmla="*/ 23 h 25"/>
              <a:gd name="T10" fmla="*/ 94 w 95"/>
              <a:gd name="T11" fmla="*/ 11 h 25"/>
              <a:gd name="T12" fmla="*/ 95 w 95"/>
              <a:gd name="T13" fmla="*/ 9 h 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95" h="25">
                <a:moveTo>
                  <a:pt x="95" y="9"/>
                </a:moveTo>
                <a:cubicBezTo>
                  <a:pt x="95" y="8"/>
                  <a:pt x="95" y="8"/>
                  <a:pt x="94" y="7"/>
                </a:cubicBezTo>
                <a:cubicBezTo>
                  <a:pt x="86" y="1"/>
                  <a:pt x="55" y="0"/>
                  <a:pt x="31" y="7"/>
                </a:cubicBezTo>
                <a:cubicBezTo>
                  <a:pt x="21" y="12"/>
                  <a:pt x="10" y="16"/>
                  <a:pt x="0" y="18"/>
                </a:cubicBezTo>
                <a:cubicBezTo>
                  <a:pt x="11" y="20"/>
                  <a:pt x="23" y="21"/>
                  <a:pt x="33" y="23"/>
                </a:cubicBezTo>
                <a:cubicBezTo>
                  <a:pt x="53" y="25"/>
                  <a:pt x="85" y="19"/>
                  <a:pt x="94" y="11"/>
                </a:cubicBezTo>
                <a:cubicBezTo>
                  <a:pt x="95" y="10"/>
                  <a:pt x="95" y="10"/>
                  <a:pt x="95" y="9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422" name="Freeform 911"/>
          <p:cNvSpPr/>
          <p:nvPr/>
        </p:nvSpPr>
        <p:spPr bwMode="auto">
          <a:xfrm>
            <a:off x="10489240" y="3789730"/>
            <a:ext cx="31909" cy="131622"/>
          </a:xfrm>
          <a:custGeom>
            <a:avLst/>
            <a:gdLst>
              <a:gd name="T0" fmla="*/ 6 w 24"/>
              <a:gd name="T1" fmla="*/ 95 h 97"/>
              <a:gd name="T2" fmla="*/ 10 w 24"/>
              <a:gd name="T3" fmla="*/ 95 h 97"/>
              <a:gd name="T4" fmla="*/ 22 w 24"/>
              <a:gd name="T5" fmla="*/ 34 h 97"/>
              <a:gd name="T6" fmla="*/ 17 w 24"/>
              <a:gd name="T7" fmla="*/ 0 h 97"/>
              <a:gd name="T8" fmla="*/ 6 w 24"/>
              <a:gd name="T9" fmla="*/ 32 h 97"/>
              <a:gd name="T10" fmla="*/ 6 w 24"/>
              <a:gd name="T11" fmla="*/ 95 h 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24" h="97">
                <a:moveTo>
                  <a:pt x="6" y="95"/>
                </a:moveTo>
                <a:cubicBezTo>
                  <a:pt x="7" y="97"/>
                  <a:pt x="9" y="97"/>
                  <a:pt x="10" y="95"/>
                </a:cubicBezTo>
                <a:cubicBezTo>
                  <a:pt x="18" y="86"/>
                  <a:pt x="24" y="54"/>
                  <a:pt x="22" y="34"/>
                </a:cubicBezTo>
                <a:cubicBezTo>
                  <a:pt x="20" y="24"/>
                  <a:pt x="19" y="12"/>
                  <a:pt x="17" y="0"/>
                </a:cubicBezTo>
                <a:cubicBezTo>
                  <a:pt x="15" y="11"/>
                  <a:pt x="11" y="22"/>
                  <a:pt x="6" y="32"/>
                </a:cubicBezTo>
                <a:cubicBezTo>
                  <a:pt x="0" y="56"/>
                  <a:pt x="0" y="87"/>
                  <a:pt x="6" y="95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423" name="Freeform 912"/>
          <p:cNvSpPr/>
          <p:nvPr/>
        </p:nvSpPr>
        <p:spPr bwMode="auto">
          <a:xfrm>
            <a:off x="10628840" y="3552012"/>
            <a:ext cx="94928" cy="70199"/>
          </a:xfrm>
          <a:custGeom>
            <a:avLst/>
            <a:gdLst>
              <a:gd name="T0" fmla="*/ 70 w 70"/>
              <a:gd name="T1" fmla="*/ 5 h 52"/>
              <a:gd name="T2" fmla="*/ 70 w 70"/>
              <a:gd name="T3" fmla="*/ 2 h 52"/>
              <a:gd name="T4" fmla="*/ 67 w 70"/>
              <a:gd name="T5" fmla="*/ 1 h 52"/>
              <a:gd name="T6" fmla="*/ 9 w 70"/>
              <a:gd name="T7" fmla="*/ 29 h 52"/>
              <a:gd name="T8" fmla="*/ 6 w 70"/>
              <a:gd name="T9" fmla="*/ 40 h 52"/>
              <a:gd name="T10" fmla="*/ 0 w 70"/>
              <a:gd name="T11" fmla="*/ 52 h 52"/>
              <a:gd name="T12" fmla="*/ 22 w 70"/>
              <a:gd name="T13" fmla="*/ 44 h 52"/>
              <a:gd name="T14" fmla="*/ 70 w 70"/>
              <a:gd name="T15" fmla="*/ 5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70" h="52">
                <a:moveTo>
                  <a:pt x="70" y="5"/>
                </a:moveTo>
                <a:cubicBezTo>
                  <a:pt x="70" y="4"/>
                  <a:pt x="70" y="3"/>
                  <a:pt x="70" y="2"/>
                </a:cubicBezTo>
                <a:cubicBezTo>
                  <a:pt x="69" y="2"/>
                  <a:pt x="68" y="1"/>
                  <a:pt x="67" y="1"/>
                </a:cubicBezTo>
                <a:cubicBezTo>
                  <a:pt x="56" y="0"/>
                  <a:pt x="27" y="12"/>
                  <a:pt x="9" y="29"/>
                </a:cubicBezTo>
                <a:cubicBezTo>
                  <a:pt x="8" y="33"/>
                  <a:pt x="7" y="37"/>
                  <a:pt x="6" y="40"/>
                </a:cubicBezTo>
                <a:cubicBezTo>
                  <a:pt x="4" y="45"/>
                  <a:pt x="2" y="48"/>
                  <a:pt x="0" y="52"/>
                </a:cubicBezTo>
                <a:cubicBezTo>
                  <a:pt x="6" y="49"/>
                  <a:pt x="14" y="47"/>
                  <a:pt x="22" y="44"/>
                </a:cubicBezTo>
                <a:cubicBezTo>
                  <a:pt x="43" y="33"/>
                  <a:pt x="67" y="15"/>
                  <a:pt x="70" y="5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424" name="Freeform 920"/>
          <p:cNvSpPr/>
          <p:nvPr/>
        </p:nvSpPr>
        <p:spPr bwMode="auto">
          <a:xfrm>
            <a:off x="10670321" y="3393268"/>
            <a:ext cx="42280" cy="59828"/>
          </a:xfrm>
          <a:custGeom>
            <a:avLst/>
            <a:gdLst>
              <a:gd name="T0" fmla="*/ 27 w 31"/>
              <a:gd name="T1" fmla="*/ 0 h 44"/>
              <a:gd name="T2" fmla="*/ 15 w 31"/>
              <a:gd name="T3" fmla="*/ 2 h 44"/>
              <a:gd name="T4" fmla="*/ 14 w 31"/>
              <a:gd name="T5" fmla="*/ 17 h 44"/>
              <a:gd name="T6" fmla="*/ 0 w 31"/>
              <a:gd name="T7" fmla="*/ 35 h 44"/>
              <a:gd name="T8" fmla="*/ 9 w 31"/>
              <a:gd name="T9" fmla="*/ 44 h 44"/>
              <a:gd name="T10" fmla="*/ 27 w 31"/>
              <a:gd name="T11" fmla="*/ 0 h 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31" h="44">
                <a:moveTo>
                  <a:pt x="27" y="0"/>
                </a:moveTo>
                <a:cubicBezTo>
                  <a:pt x="23" y="1"/>
                  <a:pt x="19" y="2"/>
                  <a:pt x="15" y="2"/>
                </a:cubicBezTo>
                <a:cubicBezTo>
                  <a:pt x="16" y="6"/>
                  <a:pt x="16" y="12"/>
                  <a:pt x="14" y="17"/>
                </a:cubicBezTo>
                <a:cubicBezTo>
                  <a:pt x="12" y="25"/>
                  <a:pt x="6" y="32"/>
                  <a:pt x="0" y="35"/>
                </a:cubicBezTo>
                <a:cubicBezTo>
                  <a:pt x="3" y="38"/>
                  <a:pt x="6" y="41"/>
                  <a:pt x="9" y="44"/>
                </a:cubicBezTo>
                <a:cubicBezTo>
                  <a:pt x="25" y="32"/>
                  <a:pt x="31" y="17"/>
                  <a:pt x="27" y="0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425" name="Freeform 983"/>
          <p:cNvSpPr/>
          <p:nvPr/>
        </p:nvSpPr>
        <p:spPr bwMode="auto">
          <a:xfrm>
            <a:off x="10129472" y="2333910"/>
            <a:ext cx="287975" cy="199428"/>
          </a:xfrm>
          <a:custGeom>
            <a:avLst/>
            <a:gdLst>
              <a:gd name="T0" fmla="*/ 158 w 212"/>
              <a:gd name="T1" fmla="*/ 16 h 147"/>
              <a:gd name="T2" fmla="*/ 0 w 212"/>
              <a:gd name="T3" fmla="*/ 59 h 147"/>
              <a:gd name="T4" fmla="*/ 2 w 212"/>
              <a:gd name="T5" fmla="*/ 76 h 147"/>
              <a:gd name="T6" fmla="*/ 29 w 212"/>
              <a:gd name="T7" fmla="*/ 88 h 147"/>
              <a:gd name="T8" fmla="*/ 116 w 212"/>
              <a:gd name="T9" fmla="*/ 34 h 147"/>
              <a:gd name="T10" fmla="*/ 176 w 212"/>
              <a:gd name="T11" fmla="*/ 55 h 147"/>
              <a:gd name="T12" fmla="*/ 189 w 212"/>
              <a:gd name="T13" fmla="*/ 103 h 147"/>
              <a:gd name="T14" fmla="*/ 154 w 212"/>
              <a:gd name="T15" fmla="*/ 128 h 147"/>
              <a:gd name="T16" fmla="*/ 151 w 212"/>
              <a:gd name="T17" fmla="*/ 126 h 147"/>
              <a:gd name="T18" fmla="*/ 152 w 212"/>
              <a:gd name="T19" fmla="*/ 124 h 147"/>
              <a:gd name="T20" fmla="*/ 166 w 212"/>
              <a:gd name="T21" fmla="*/ 104 h 147"/>
              <a:gd name="T22" fmla="*/ 146 w 212"/>
              <a:gd name="T23" fmla="*/ 83 h 147"/>
              <a:gd name="T24" fmla="*/ 122 w 212"/>
              <a:gd name="T25" fmla="*/ 89 h 147"/>
              <a:gd name="T26" fmla="*/ 113 w 212"/>
              <a:gd name="T27" fmla="*/ 115 h 147"/>
              <a:gd name="T28" fmla="*/ 131 w 212"/>
              <a:gd name="T29" fmla="*/ 140 h 147"/>
              <a:gd name="T30" fmla="*/ 176 w 212"/>
              <a:gd name="T31" fmla="*/ 140 h 147"/>
              <a:gd name="T32" fmla="*/ 211 w 212"/>
              <a:gd name="T33" fmla="*/ 83 h 147"/>
              <a:gd name="T34" fmla="*/ 158 w 212"/>
              <a:gd name="T35" fmla="*/ 16 h 1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12" h="147">
                <a:moveTo>
                  <a:pt x="158" y="16"/>
                </a:moveTo>
                <a:cubicBezTo>
                  <a:pt x="115" y="0"/>
                  <a:pt x="50" y="7"/>
                  <a:pt x="0" y="59"/>
                </a:cubicBezTo>
                <a:cubicBezTo>
                  <a:pt x="2" y="66"/>
                  <a:pt x="2" y="73"/>
                  <a:pt x="2" y="76"/>
                </a:cubicBezTo>
                <a:cubicBezTo>
                  <a:pt x="7" y="77"/>
                  <a:pt x="17" y="79"/>
                  <a:pt x="29" y="88"/>
                </a:cubicBezTo>
                <a:cubicBezTo>
                  <a:pt x="54" y="55"/>
                  <a:pt x="84" y="36"/>
                  <a:pt x="116" y="34"/>
                </a:cubicBezTo>
                <a:cubicBezTo>
                  <a:pt x="139" y="32"/>
                  <a:pt x="160" y="39"/>
                  <a:pt x="176" y="55"/>
                </a:cubicBezTo>
                <a:cubicBezTo>
                  <a:pt x="189" y="68"/>
                  <a:pt x="194" y="87"/>
                  <a:pt x="189" y="103"/>
                </a:cubicBezTo>
                <a:cubicBezTo>
                  <a:pt x="183" y="117"/>
                  <a:pt x="170" y="127"/>
                  <a:pt x="154" y="128"/>
                </a:cubicBezTo>
                <a:cubicBezTo>
                  <a:pt x="152" y="128"/>
                  <a:pt x="151" y="127"/>
                  <a:pt x="151" y="126"/>
                </a:cubicBezTo>
                <a:cubicBezTo>
                  <a:pt x="151" y="125"/>
                  <a:pt x="151" y="124"/>
                  <a:pt x="152" y="124"/>
                </a:cubicBezTo>
                <a:cubicBezTo>
                  <a:pt x="162" y="119"/>
                  <a:pt x="167" y="112"/>
                  <a:pt x="166" y="104"/>
                </a:cubicBezTo>
                <a:cubicBezTo>
                  <a:pt x="165" y="94"/>
                  <a:pt x="157" y="86"/>
                  <a:pt x="146" y="83"/>
                </a:cubicBezTo>
                <a:cubicBezTo>
                  <a:pt x="138" y="80"/>
                  <a:pt x="129" y="83"/>
                  <a:pt x="122" y="89"/>
                </a:cubicBezTo>
                <a:cubicBezTo>
                  <a:pt x="115" y="96"/>
                  <a:pt x="111" y="105"/>
                  <a:pt x="113" y="115"/>
                </a:cubicBezTo>
                <a:cubicBezTo>
                  <a:pt x="115" y="126"/>
                  <a:pt x="121" y="135"/>
                  <a:pt x="131" y="140"/>
                </a:cubicBezTo>
                <a:cubicBezTo>
                  <a:pt x="143" y="147"/>
                  <a:pt x="160" y="147"/>
                  <a:pt x="176" y="140"/>
                </a:cubicBezTo>
                <a:cubicBezTo>
                  <a:pt x="193" y="132"/>
                  <a:pt x="212" y="113"/>
                  <a:pt x="211" y="83"/>
                </a:cubicBezTo>
                <a:cubicBezTo>
                  <a:pt x="210" y="53"/>
                  <a:pt x="190" y="28"/>
                  <a:pt x="158" y="16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426" name="Freeform 991"/>
          <p:cNvSpPr/>
          <p:nvPr/>
        </p:nvSpPr>
        <p:spPr bwMode="auto">
          <a:xfrm>
            <a:off x="10561833" y="1702123"/>
            <a:ext cx="42280" cy="130027"/>
          </a:xfrm>
          <a:custGeom>
            <a:avLst/>
            <a:gdLst>
              <a:gd name="T0" fmla="*/ 27 w 31"/>
              <a:gd name="T1" fmla="*/ 3 h 96"/>
              <a:gd name="T2" fmla="*/ 25 w 31"/>
              <a:gd name="T3" fmla="*/ 0 h 96"/>
              <a:gd name="T4" fmla="*/ 24 w 31"/>
              <a:gd name="T5" fmla="*/ 1 h 96"/>
              <a:gd name="T6" fmla="*/ 1 w 31"/>
              <a:gd name="T7" fmla="*/ 61 h 96"/>
              <a:gd name="T8" fmla="*/ 1 w 31"/>
              <a:gd name="T9" fmla="*/ 96 h 96"/>
              <a:gd name="T10" fmla="*/ 16 w 31"/>
              <a:gd name="T11" fmla="*/ 65 h 96"/>
              <a:gd name="T12" fmla="*/ 27 w 31"/>
              <a:gd name="T13" fmla="*/ 3 h 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1" h="96">
                <a:moveTo>
                  <a:pt x="27" y="3"/>
                </a:moveTo>
                <a:cubicBezTo>
                  <a:pt x="26" y="1"/>
                  <a:pt x="26" y="1"/>
                  <a:pt x="25" y="0"/>
                </a:cubicBezTo>
                <a:cubicBezTo>
                  <a:pt x="25" y="0"/>
                  <a:pt x="25" y="0"/>
                  <a:pt x="24" y="1"/>
                </a:cubicBezTo>
                <a:cubicBezTo>
                  <a:pt x="15" y="8"/>
                  <a:pt x="0" y="43"/>
                  <a:pt x="1" y="61"/>
                </a:cubicBezTo>
                <a:cubicBezTo>
                  <a:pt x="2" y="71"/>
                  <a:pt x="2" y="83"/>
                  <a:pt x="1" y="96"/>
                </a:cubicBezTo>
                <a:cubicBezTo>
                  <a:pt x="5" y="85"/>
                  <a:pt x="11" y="75"/>
                  <a:pt x="16" y="65"/>
                </a:cubicBezTo>
                <a:cubicBezTo>
                  <a:pt x="26" y="47"/>
                  <a:pt x="31" y="13"/>
                  <a:pt x="27" y="3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427" name="Freeform 992"/>
          <p:cNvSpPr/>
          <p:nvPr/>
        </p:nvSpPr>
        <p:spPr bwMode="auto">
          <a:xfrm>
            <a:off x="10602516" y="1742807"/>
            <a:ext cx="82962" cy="104500"/>
          </a:xfrm>
          <a:custGeom>
            <a:avLst/>
            <a:gdLst>
              <a:gd name="T0" fmla="*/ 27 w 61"/>
              <a:gd name="T1" fmla="*/ 55 h 77"/>
              <a:gd name="T2" fmla="*/ 61 w 61"/>
              <a:gd name="T3" fmla="*/ 3 h 77"/>
              <a:gd name="T4" fmla="*/ 60 w 61"/>
              <a:gd name="T5" fmla="*/ 0 h 77"/>
              <a:gd name="T6" fmla="*/ 58 w 61"/>
              <a:gd name="T7" fmla="*/ 0 h 77"/>
              <a:gd name="T8" fmla="*/ 13 w 61"/>
              <a:gd name="T9" fmla="*/ 49 h 77"/>
              <a:gd name="T10" fmla="*/ 0 w 61"/>
              <a:gd name="T11" fmla="*/ 77 h 77"/>
              <a:gd name="T12" fmla="*/ 27 w 61"/>
              <a:gd name="T13" fmla="*/ 55 h 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61" h="77">
                <a:moveTo>
                  <a:pt x="27" y="55"/>
                </a:moveTo>
                <a:cubicBezTo>
                  <a:pt x="42" y="43"/>
                  <a:pt x="60" y="15"/>
                  <a:pt x="61" y="3"/>
                </a:cubicBezTo>
                <a:cubicBezTo>
                  <a:pt x="61" y="2"/>
                  <a:pt x="61" y="1"/>
                  <a:pt x="60" y="0"/>
                </a:cubicBezTo>
                <a:cubicBezTo>
                  <a:pt x="60" y="0"/>
                  <a:pt x="58" y="0"/>
                  <a:pt x="58" y="0"/>
                </a:cubicBezTo>
                <a:cubicBezTo>
                  <a:pt x="47" y="3"/>
                  <a:pt x="22" y="27"/>
                  <a:pt x="13" y="49"/>
                </a:cubicBezTo>
                <a:cubicBezTo>
                  <a:pt x="9" y="58"/>
                  <a:pt x="5" y="68"/>
                  <a:pt x="0" y="77"/>
                </a:cubicBezTo>
                <a:cubicBezTo>
                  <a:pt x="9" y="69"/>
                  <a:pt x="18" y="61"/>
                  <a:pt x="27" y="55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428" name="Freeform 996"/>
          <p:cNvSpPr/>
          <p:nvPr/>
        </p:nvSpPr>
        <p:spPr bwMode="auto">
          <a:xfrm>
            <a:off x="10639211" y="1802635"/>
            <a:ext cx="106096" cy="82164"/>
          </a:xfrm>
          <a:custGeom>
            <a:avLst/>
            <a:gdLst>
              <a:gd name="T0" fmla="*/ 29 w 78"/>
              <a:gd name="T1" fmla="*/ 48 h 61"/>
              <a:gd name="T2" fmla="*/ 78 w 78"/>
              <a:gd name="T3" fmla="*/ 3 h 61"/>
              <a:gd name="T4" fmla="*/ 77 w 78"/>
              <a:gd name="T5" fmla="*/ 1 h 61"/>
              <a:gd name="T6" fmla="*/ 75 w 78"/>
              <a:gd name="T7" fmla="*/ 0 h 61"/>
              <a:gd name="T8" fmla="*/ 23 w 78"/>
              <a:gd name="T9" fmla="*/ 34 h 61"/>
              <a:gd name="T10" fmla="*/ 0 w 78"/>
              <a:gd name="T11" fmla="*/ 61 h 61"/>
              <a:gd name="T12" fmla="*/ 29 w 78"/>
              <a:gd name="T13" fmla="*/ 48 h 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78" h="61">
                <a:moveTo>
                  <a:pt x="29" y="48"/>
                </a:moveTo>
                <a:cubicBezTo>
                  <a:pt x="51" y="39"/>
                  <a:pt x="75" y="14"/>
                  <a:pt x="78" y="3"/>
                </a:cubicBezTo>
                <a:cubicBezTo>
                  <a:pt x="78" y="3"/>
                  <a:pt x="78" y="1"/>
                  <a:pt x="77" y="1"/>
                </a:cubicBezTo>
                <a:cubicBezTo>
                  <a:pt x="77" y="0"/>
                  <a:pt x="76" y="0"/>
                  <a:pt x="75" y="0"/>
                </a:cubicBezTo>
                <a:cubicBezTo>
                  <a:pt x="63" y="1"/>
                  <a:pt x="35" y="19"/>
                  <a:pt x="23" y="34"/>
                </a:cubicBezTo>
                <a:cubicBezTo>
                  <a:pt x="17" y="43"/>
                  <a:pt x="9" y="52"/>
                  <a:pt x="0" y="61"/>
                </a:cubicBezTo>
                <a:cubicBezTo>
                  <a:pt x="10" y="56"/>
                  <a:pt x="20" y="51"/>
                  <a:pt x="29" y="48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429" name="Freeform 1020"/>
          <p:cNvSpPr/>
          <p:nvPr/>
        </p:nvSpPr>
        <p:spPr bwMode="auto">
          <a:xfrm>
            <a:off x="10628771" y="2010847"/>
            <a:ext cx="94926" cy="70996"/>
          </a:xfrm>
          <a:custGeom>
            <a:avLst/>
            <a:gdLst>
              <a:gd name="T0" fmla="*/ 67 w 70"/>
              <a:gd name="T1" fmla="*/ 51 h 52"/>
              <a:gd name="T2" fmla="*/ 70 w 70"/>
              <a:gd name="T3" fmla="*/ 49 h 52"/>
              <a:gd name="T4" fmla="*/ 70 w 70"/>
              <a:gd name="T5" fmla="*/ 46 h 52"/>
              <a:gd name="T6" fmla="*/ 22 w 70"/>
              <a:gd name="T7" fmla="*/ 8 h 52"/>
              <a:gd name="T8" fmla="*/ 0 w 70"/>
              <a:gd name="T9" fmla="*/ 0 h 52"/>
              <a:gd name="T10" fmla="*/ 6 w 70"/>
              <a:gd name="T11" fmla="*/ 11 h 52"/>
              <a:gd name="T12" fmla="*/ 9 w 70"/>
              <a:gd name="T13" fmla="*/ 23 h 52"/>
              <a:gd name="T14" fmla="*/ 67 w 70"/>
              <a:gd name="T15" fmla="*/ 51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70" h="52">
                <a:moveTo>
                  <a:pt x="67" y="51"/>
                </a:moveTo>
                <a:cubicBezTo>
                  <a:pt x="68" y="51"/>
                  <a:pt x="69" y="50"/>
                  <a:pt x="70" y="49"/>
                </a:cubicBezTo>
                <a:cubicBezTo>
                  <a:pt x="70" y="49"/>
                  <a:pt x="70" y="48"/>
                  <a:pt x="70" y="46"/>
                </a:cubicBezTo>
                <a:cubicBezTo>
                  <a:pt x="67" y="36"/>
                  <a:pt x="43" y="18"/>
                  <a:pt x="22" y="8"/>
                </a:cubicBezTo>
                <a:cubicBezTo>
                  <a:pt x="14" y="5"/>
                  <a:pt x="6" y="2"/>
                  <a:pt x="0" y="0"/>
                </a:cubicBezTo>
                <a:cubicBezTo>
                  <a:pt x="2" y="3"/>
                  <a:pt x="4" y="7"/>
                  <a:pt x="6" y="11"/>
                </a:cubicBezTo>
                <a:cubicBezTo>
                  <a:pt x="7" y="15"/>
                  <a:pt x="8" y="19"/>
                  <a:pt x="9" y="23"/>
                </a:cubicBezTo>
                <a:cubicBezTo>
                  <a:pt x="27" y="39"/>
                  <a:pt x="56" y="52"/>
                  <a:pt x="67" y="51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430" name="Freeform 1021"/>
          <p:cNvSpPr/>
          <p:nvPr/>
        </p:nvSpPr>
        <p:spPr bwMode="auto">
          <a:xfrm>
            <a:off x="10487578" y="1714098"/>
            <a:ext cx="33504" cy="129229"/>
          </a:xfrm>
          <a:custGeom>
            <a:avLst/>
            <a:gdLst>
              <a:gd name="T0" fmla="*/ 9 w 25"/>
              <a:gd name="T1" fmla="*/ 0 h 95"/>
              <a:gd name="T2" fmla="*/ 7 w 25"/>
              <a:gd name="T3" fmla="*/ 1 h 95"/>
              <a:gd name="T4" fmla="*/ 7 w 25"/>
              <a:gd name="T5" fmla="*/ 64 h 95"/>
              <a:gd name="T6" fmla="*/ 18 w 25"/>
              <a:gd name="T7" fmla="*/ 95 h 95"/>
              <a:gd name="T8" fmla="*/ 23 w 25"/>
              <a:gd name="T9" fmla="*/ 62 h 95"/>
              <a:gd name="T10" fmla="*/ 11 w 25"/>
              <a:gd name="T11" fmla="*/ 1 h 95"/>
              <a:gd name="T12" fmla="*/ 9 w 25"/>
              <a:gd name="T13" fmla="*/ 0 h 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25" h="95">
                <a:moveTo>
                  <a:pt x="9" y="0"/>
                </a:moveTo>
                <a:cubicBezTo>
                  <a:pt x="8" y="0"/>
                  <a:pt x="8" y="0"/>
                  <a:pt x="7" y="1"/>
                </a:cubicBezTo>
                <a:cubicBezTo>
                  <a:pt x="1" y="8"/>
                  <a:pt x="0" y="40"/>
                  <a:pt x="7" y="64"/>
                </a:cubicBezTo>
                <a:cubicBezTo>
                  <a:pt x="12" y="74"/>
                  <a:pt x="16" y="85"/>
                  <a:pt x="18" y="95"/>
                </a:cubicBezTo>
                <a:cubicBezTo>
                  <a:pt x="20" y="84"/>
                  <a:pt x="21" y="72"/>
                  <a:pt x="23" y="62"/>
                </a:cubicBezTo>
                <a:cubicBezTo>
                  <a:pt x="25" y="42"/>
                  <a:pt x="19" y="10"/>
                  <a:pt x="11" y="1"/>
                </a:cubicBezTo>
                <a:cubicBezTo>
                  <a:pt x="11" y="0"/>
                  <a:pt x="10" y="0"/>
                  <a:pt x="9" y="0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431" name="Freeform 1116"/>
          <p:cNvSpPr/>
          <p:nvPr/>
        </p:nvSpPr>
        <p:spPr bwMode="auto">
          <a:xfrm>
            <a:off x="8716683" y="1761961"/>
            <a:ext cx="75782" cy="147577"/>
          </a:xfrm>
          <a:custGeom>
            <a:avLst/>
            <a:gdLst>
              <a:gd name="T0" fmla="*/ 49 w 56"/>
              <a:gd name="T1" fmla="*/ 75 h 109"/>
              <a:gd name="T2" fmla="*/ 49 w 56"/>
              <a:gd name="T3" fmla="*/ 75 h 109"/>
              <a:gd name="T4" fmla="*/ 8 w 56"/>
              <a:gd name="T5" fmla="*/ 1 h 109"/>
              <a:gd name="T6" fmla="*/ 5 w 56"/>
              <a:gd name="T7" fmla="*/ 0 h 109"/>
              <a:gd name="T8" fmla="*/ 3 w 56"/>
              <a:gd name="T9" fmla="*/ 3 h 109"/>
              <a:gd name="T10" fmla="*/ 34 w 56"/>
              <a:gd name="T11" fmla="*/ 80 h 109"/>
              <a:gd name="T12" fmla="*/ 56 w 56"/>
              <a:gd name="T13" fmla="*/ 109 h 109"/>
              <a:gd name="T14" fmla="*/ 49 w 56"/>
              <a:gd name="T15" fmla="*/ 75 h 1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56" h="109">
                <a:moveTo>
                  <a:pt x="49" y="75"/>
                </a:moveTo>
                <a:cubicBezTo>
                  <a:pt x="49" y="75"/>
                  <a:pt x="49" y="75"/>
                  <a:pt x="49" y="75"/>
                </a:cubicBezTo>
                <a:cubicBezTo>
                  <a:pt x="44" y="50"/>
                  <a:pt x="21" y="8"/>
                  <a:pt x="8" y="1"/>
                </a:cubicBezTo>
                <a:cubicBezTo>
                  <a:pt x="7" y="0"/>
                  <a:pt x="6" y="0"/>
                  <a:pt x="5" y="0"/>
                </a:cubicBezTo>
                <a:cubicBezTo>
                  <a:pt x="4" y="1"/>
                  <a:pt x="3" y="2"/>
                  <a:pt x="3" y="3"/>
                </a:cubicBezTo>
                <a:cubicBezTo>
                  <a:pt x="0" y="16"/>
                  <a:pt x="16" y="59"/>
                  <a:pt x="34" y="80"/>
                </a:cubicBezTo>
                <a:cubicBezTo>
                  <a:pt x="42" y="89"/>
                  <a:pt x="50" y="99"/>
                  <a:pt x="56" y="109"/>
                </a:cubicBezTo>
                <a:cubicBezTo>
                  <a:pt x="53" y="98"/>
                  <a:pt x="51" y="86"/>
                  <a:pt x="49" y="75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432" name="Freeform 1268"/>
          <p:cNvSpPr/>
          <p:nvPr/>
        </p:nvSpPr>
        <p:spPr bwMode="auto">
          <a:xfrm>
            <a:off x="8716740" y="3724340"/>
            <a:ext cx="75783" cy="147578"/>
          </a:xfrm>
          <a:custGeom>
            <a:avLst/>
            <a:gdLst>
              <a:gd name="T0" fmla="*/ 3 w 56"/>
              <a:gd name="T1" fmla="*/ 106 h 109"/>
              <a:gd name="T2" fmla="*/ 5 w 56"/>
              <a:gd name="T3" fmla="*/ 109 h 109"/>
              <a:gd name="T4" fmla="*/ 8 w 56"/>
              <a:gd name="T5" fmla="*/ 108 h 109"/>
              <a:gd name="T6" fmla="*/ 49 w 56"/>
              <a:gd name="T7" fmla="*/ 34 h 109"/>
              <a:gd name="T8" fmla="*/ 49 w 56"/>
              <a:gd name="T9" fmla="*/ 34 h 109"/>
              <a:gd name="T10" fmla="*/ 56 w 56"/>
              <a:gd name="T11" fmla="*/ 0 h 109"/>
              <a:gd name="T12" fmla="*/ 34 w 56"/>
              <a:gd name="T13" fmla="*/ 29 h 109"/>
              <a:gd name="T14" fmla="*/ 3 w 56"/>
              <a:gd name="T15" fmla="*/ 106 h 1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56" h="109">
                <a:moveTo>
                  <a:pt x="3" y="106"/>
                </a:moveTo>
                <a:cubicBezTo>
                  <a:pt x="3" y="107"/>
                  <a:pt x="4" y="108"/>
                  <a:pt x="5" y="109"/>
                </a:cubicBezTo>
                <a:cubicBezTo>
                  <a:pt x="6" y="109"/>
                  <a:pt x="7" y="108"/>
                  <a:pt x="8" y="108"/>
                </a:cubicBezTo>
                <a:cubicBezTo>
                  <a:pt x="21" y="101"/>
                  <a:pt x="44" y="58"/>
                  <a:pt x="49" y="34"/>
                </a:cubicBezTo>
                <a:cubicBezTo>
                  <a:pt x="49" y="34"/>
                  <a:pt x="49" y="34"/>
                  <a:pt x="49" y="34"/>
                </a:cubicBezTo>
                <a:cubicBezTo>
                  <a:pt x="51" y="22"/>
                  <a:pt x="53" y="11"/>
                  <a:pt x="56" y="0"/>
                </a:cubicBezTo>
                <a:cubicBezTo>
                  <a:pt x="50" y="10"/>
                  <a:pt x="42" y="20"/>
                  <a:pt x="34" y="29"/>
                </a:cubicBezTo>
                <a:cubicBezTo>
                  <a:pt x="16" y="50"/>
                  <a:pt x="0" y="93"/>
                  <a:pt x="3" y="106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433" name="Freeform 1269"/>
          <p:cNvSpPr/>
          <p:nvPr/>
        </p:nvSpPr>
        <p:spPr bwMode="auto">
          <a:xfrm>
            <a:off x="8616228" y="3695622"/>
            <a:ext cx="148376" cy="75783"/>
          </a:xfrm>
          <a:custGeom>
            <a:avLst/>
            <a:gdLst>
              <a:gd name="T0" fmla="*/ 75 w 109"/>
              <a:gd name="T1" fmla="*/ 7 h 56"/>
              <a:gd name="T2" fmla="*/ 75 w 109"/>
              <a:gd name="T3" fmla="*/ 7 h 56"/>
              <a:gd name="T4" fmla="*/ 1 w 109"/>
              <a:gd name="T5" fmla="*/ 48 h 56"/>
              <a:gd name="T6" fmla="*/ 0 w 109"/>
              <a:gd name="T7" fmla="*/ 51 h 56"/>
              <a:gd name="T8" fmla="*/ 3 w 109"/>
              <a:gd name="T9" fmla="*/ 53 h 56"/>
              <a:gd name="T10" fmla="*/ 80 w 109"/>
              <a:gd name="T11" fmla="*/ 22 h 56"/>
              <a:gd name="T12" fmla="*/ 109 w 109"/>
              <a:gd name="T13" fmla="*/ 0 h 56"/>
              <a:gd name="T14" fmla="*/ 75 w 109"/>
              <a:gd name="T15" fmla="*/ 7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09" h="56">
                <a:moveTo>
                  <a:pt x="75" y="7"/>
                </a:moveTo>
                <a:cubicBezTo>
                  <a:pt x="75" y="7"/>
                  <a:pt x="75" y="7"/>
                  <a:pt x="75" y="7"/>
                </a:cubicBezTo>
                <a:cubicBezTo>
                  <a:pt x="51" y="12"/>
                  <a:pt x="8" y="35"/>
                  <a:pt x="1" y="48"/>
                </a:cubicBezTo>
                <a:cubicBezTo>
                  <a:pt x="1" y="49"/>
                  <a:pt x="0" y="50"/>
                  <a:pt x="0" y="51"/>
                </a:cubicBezTo>
                <a:cubicBezTo>
                  <a:pt x="1" y="52"/>
                  <a:pt x="2" y="53"/>
                  <a:pt x="3" y="53"/>
                </a:cubicBezTo>
                <a:cubicBezTo>
                  <a:pt x="16" y="56"/>
                  <a:pt x="59" y="40"/>
                  <a:pt x="80" y="22"/>
                </a:cubicBezTo>
                <a:cubicBezTo>
                  <a:pt x="89" y="14"/>
                  <a:pt x="99" y="6"/>
                  <a:pt x="109" y="0"/>
                </a:cubicBezTo>
                <a:cubicBezTo>
                  <a:pt x="98" y="3"/>
                  <a:pt x="87" y="5"/>
                  <a:pt x="75" y="7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434" name="Freeform 1297"/>
          <p:cNvSpPr/>
          <p:nvPr/>
        </p:nvSpPr>
        <p:spPr bwMode="auto">
          <a:xfrm>
            <a:off x="8628991" y="3603885"/>
            <a:ext cx="124444" cy="52649"/>
          </a:xfrm>
          <a:custGeom>
            <a:avLst/>
            <a:gdLst>
              <a:gd name="T0" fmla="*/ 3 w 92"/>
              <a:gd name="T1" fmla="*/ 5 h 39"/>
              <a:gd name="T2" fmla="*/ 1 w 92"/>
              <a:gd name="T3" fmla="*/ 7 h 39"/>
              <a:gd name="T4" fmla="*/ 1 w 92"/>
              <a:gd name="T5" fmla="*/ 11 h 39"/>
              <a:gd name="T6" fmla="*/ 69 w 92"/>
              <a:gd name="T7" fmla="*/ 39 h 39"/>
              <a:gd name="T8" fmla="*/ 69 w 92"/>
              <a:gd name="T9" fmla="*/ 39 h 39"/>
              <a:gd name="T10" fmla="*/ 92 w 92"/>
              <a:gd name="T11" fmla="*/ 37 h 39"/>
              <a:gd name="T12" fmla="*/ 91 w 92"/>
              <a:gd name="T13" fmla="*/ 37 h 39"/>
              <a:gd name="T14" fmla="*/ 70 w 92"/>
              <a:gd name="T15" fmla="*/ 22 h 39"/>
              <a:gd name="T16" fmla="*/ 3 w 92"/>
              <a:gd name="T17" fmla="*/ 5 h 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92" h="39">
                <a:moveTo>
                  <a:pt x="3" y="5"/>
                </a:moveTo>
                <a:cubicBezTo>
                  <a:pt x="2" y="5"/>
                  <a:pt x="1" y="6"/>
                  <a:pt x="1" y="7"/>
                </a:cubicBezTo>
                <a:cubicBezTo>
                  <a:pt x="0" y="7"/>
                  <a:pt x="0" y="8"/>
                  <a:pt x="1" y="11"/>
                </a:cubicBezTo>
                <a:cubicBezTo>
                  <a:pt x="8" y="22"/>
                  <a:pt x="44" y="37"/>
                  <a:pt x="69" y="39"/>
                </a:cubicBezTo>
                <a:cubicBezTo>
                  <a:pt x="69" y="39"/>
                  <a:pt x="69" y="39"/>
                  <a:pt x="69" y="39"/>
                </a:cubicBezTo>
                <a:cubicBezTo>
                  <a:pt x="77" y="38"/>
                  <a:pt x="85" y="38"/>
                  <a:pt x="92" y="37"/>
                </a:cubicBezTo>
                <a:cubicBezTo>
                  <a:pt x="92" y="37"/>
                  <a:pt x="91" y="37"/>
                  <a:pt x="91" y="37"/>
                </a:cubicBezTo>
                <a:cubicBezTo>
                  <a:pt x="83" y="33"/>
                  <a:pt x="76" y="28"/>
                  <a:pt x="70" y="22"/>
                </a:cubicBezTo>
                <a:cubicBezTo>
                  <a:pt x="49" y="12"/>
                  <a:pt x="14" y="0"/>
                  <a:pt x="3" y="5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435" name="Freeform 1298"/>
          <p:cNvSpPr/>
          <p:nvPr/>
        </p:nvSpPr>
        <p:spPr bwMode="auto">
          <a:xfrm>
            <a:off x="8832410" y="3733912"/>
            <a:ext cx="51053" cy="126040"/>
          </a:xfrm>
          <a:custGeom>
            <a:avLst/>
            <a:gdLst>
              <a:gd name="T0" fmla="*/ 28 w 38"/>
              <a:gd name="T1" fmla="*/ 92 h 93"/>
              <a:gd name="T2" fmla="*/ 32 w 38"/>
              <a:gd name="T3" fmla="*/ 92 h 93"/>
              <a:gd name="T4" fmla="*/ 34 w 38"/>
              <a:gd name="T5" fmla="*/ 90 h 93"/>
              <a:gd name="T6" fmla="*/ 17 w 38"/>
              <a:gd name="T7" fmla="*/ 23 h 93"/>
              <a:gd name="T8" fmla="*/ 2 w 38"/>
              <a:gd name="T9" fmla="*/ 2 h 93"/>
              <a:gd name="T10" fmla="*/ 2 w 38"/>
              <a:gd name="T11" fmla="*/ 0 h 93"/>
              <a:gd name="T12" fmla="*/ 0 w 38"/>
              <a:gd name="T13" fmla="*/ 24 h 93"/>
              <a:gd name="T14" fmla="*/ 0 w 38"/>
              <a:gd name="T15" fmla="*/ 24 h 93"/>
              <a:gd name="T16" fmla="*/ 28 w 38"/>
              <a:gd name="T17" fmla="*/ 92 h 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38" h="93">
                <a:moveTo>
                  <a:pt x="28" y="92"/>
                </a:moveTo>
                <a:cubicBezTo>
                  <a:pt x="31" y="93"/>
                  <a:pt x="32" y="92"/>
                  <a:pt x="32" y="92"/>
                </a:cubicBezTo>
                <a:cubicBezTo>
                  <a:pt x="33" y="92"/>
                  <a:pt x="34" y="91"/>
                  <a:pt x="34" y="90"/>
                </a:cubicBezTo>
                <a:cubicBezTo>
                  <a:pt x="38" y="79"/>
                  <a:pt x="27" y="44"/>
                  <a:pt x="17" y="23"/>
                </a:cubicBezTo>
                <a:cubicBezTo>
                  <a:pt x="11" y="17"/>
                  <a:pt x="6" y="10"/>
                  <a:pt x="2" y="2"/>
                </a:cubicBezTo>
                <a:cubicBezTo>
                  <a:pt x="2" y="1"/>
                  <a:pt x="2" y="1"/>
                  <a:pt x="2" y="0"/>
                </a:cubicBezTo>
                <a:cubicBezTo>
                  <a:pt x="1" y="8"/>
                  <a:pt x="1" y="16"/>
                  <a:pt x="0" y="24"/>
                </a:cubicBezTo>
                <a:cubicBezTo>
                  <a:pt x="0" y="24"/>
                  <a:pt x="0" y="24"/>
                  <a:pt x="0" y="24"/>
                </a:cubicBezTo>
                <a:cubicBezTo>
                  <a:pt x="2" y="49"/>
                  <a:pt x="17" y="85"/>
                  <a:pt x="28" y="92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436" name="Freeform 1307"/>
          <p:cNvSpPr/>
          <p:nvPr/>
        </p:nvSpPr>
        <p:spPr bwMode="auto">
          <a:xfrm>
            <a:off x="8702381" y="3528900"/>
            <a:ext cx="134815" cy="127634"/>
          </a:xfrm>
          <a:custGeom>
            <a:avLst/>
            <a:gdLst>
              <a:gd name="T0" fmla="*/ 7 w 100"/>
              <a:gd name="T1" fmla="*/ 56 h 94"/>
              <a:gd name="T2" fmla="*/ 39 w 100"/>
              <a:gd name="T3" fmla="*/ 88 h 94"/>
              <a:gd name="T4" fmla="*/ 80 w 100"/>
              <a:gd name="T5" fmla="*/ 89 h 94"/>
              <a:gd name="T6" fmla="*/ 100 w 100"/>
              <a:gd name="T7" fmla="*/ 77 h 94"/>
              <a:gd name="T8" fmla="*/ 85 w 100"/>
              <a:gd name="T9" fmla="*/ 72 h 94"/>
              <a:gd name="T10" fmla="*/ 53 w 100"/>
              <a:gd name="T11" fmla="*/ 79 h 94"/>
              <a:gd name="T12" fmla="*/ 19 w 100"/>
              <a:gd name="T13" fmla="*/ 54 h 94"/>
              <a:gd name="T14" fmla="*/ 27 w 100"/>
              <a:gd name="T15" fmla="*/ 14 h 94"/>
              <a:gd name="T16" fmla="*/ 45 w 100"/>
              <a:gd name="T17" fmla="*/ 10 h 94"/>
              <a:gd name="T18" fmla="*/ 53 w 100"/>
              <a:gd name="T19" fmla="*/ 18 h 94"/>
              <a:gd name="T20" fmla="*/ 53 w 100"/>
              <a:gd name="T21" fmla="*/ 20 h 94"/>
              <a:gd name="T22" fmla="*/ 50 w 100"/>
              <a:gd name="T23" fmla="*/ 20 h 94"/>
              <a:gd name="T24" fmla="*/ 39 w 100"/>
              <a:gd name="T25" fmla="*/ 22 h 94"/>
              <a:gd name="T26" fmla="*/ 34 w 100"/>
              <a:gd name="T27" fmla="*/ 36 h 94"/>
              <a:gd name="T28" fmla="*/ 41 w 100"/>
              <a:gd name="T29" fmla="*/ 45 h 94"/>
              <a:gd name="T30" fmla="*/ 54 w 100"/>
              <a:gd name="T31" fmla="*/ 46 h 94"/>
              <a:gd name="T32" fmla="*/ 66 w 100"/>
              <a:gd name="T33" fmla="*/ 23 h 94"/>
              <a:gd name="T34" fmla="*/ 49 w 100"/>
              <a:gd name="T35" fmla="*/ 4 h 94"/>
              <a:gd name="T36" fmla="*/ 21 w 100"/>
              <a:gd name="T37" fmla="*/ 8 h 94"/>
              <a:gd name="T38" fmla="*/ 7 w 100"/>
              <a:gd name="T39" fmla="*/ 56 h 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100" h="94">
                <a:moveTo>
                  <a:pt x="7" y="56"/>
                </a:moveTo>
                <a:cubicBezTo>
                  <a:pt x="13" y="69"/>
                  <a:pt x="24" y="81"/>
                  <a:pt x="39" y="88"/>
                </a:cubicBezTo>
                <a:cubicBezTo>
                  <a:pt x="52" y="94"/>
                  <a:pt x="67" y="94"/>
                  <a:pt x="80" y="89"/>
                </a:cubicBezTo>
                <a:cubicBezTo>
                  <a:pt x="86" y="84"/>
                  <a:pt x="94" y="80"/>
                  <a:pt x="100" y="77"/>
                </a:cubicBezTo>
                <a:cubicBezTo>
                  <a:pt x="95" y="77"/>
                  <a:pt x="90" y="75"/>
                  <a:pt x="85" y="72"/>
                </a:cubicBezTo>
                <a:cubicBezTo>
                  <a:pt x="77" y="78"/>
                  <a:pt x="65" y="81"/>
                  <a:pt x="53" y="79"/>
                </a:cubicBezTo>
                <a:cubicBezTo>
                  <a:pt x="38" y="77"/>
                  <a:pt x="25" y="67"/>
                  <a:pt x="19" y="54"/>
                </a:cubicBezTo>
                <a:cubicBezTo>
                  <a:pt x="11" y="38"/>
                  <a:pt x="17" y="21"/>
                  <a:pt x="27" y="14"/>
                </a:cubicBezTo>
                <a:cubicBezTo>
                  <a:pt x="33" y="10"/>
                  <a:pt x="39" y="8"/>
                  <a:pt x="45" y="10"/>
                </a:cubicBezTo>
                <a:cubicBezTo>
                  <a:pt x="49" y="11"/>
                  <a:pt x="52" y="14"/>
                  <a:pt x="53" y="18"/>
                </a:cubicBezTo>
                <a:cubicBezTo>
                  <a:pt x="54" y="19"/>
                  <a:pt x="54" y="20"/>
                  <a:pt x="53" y="20"/>
                </a:cubicBezTo>
                <a:cubicBezTo>
                  <a:pt x="52" y="21"/>
                  <a:pt x="51" y="21"/>
                  <a:pt x="50" y="20"/>
                </a:cubicBezTo>
                <a:cubicBezTo>
                  <a:pt x="47" y="19"/>
                  <a:pt x="42" y="19"/>
                  <a:pt x="39" y="22"/>
                </a:cubicBezTo>
                <a:cubicBezTo>
                  <a:pt x="34" y="25"/>
                  <a:pt x="33" y="30"/>
                  <a:pt x="34" y="36"/>
                </a:cubicBezTo>
                <a:cubicBezTo>
                  <a:pt x="35" y="41"/>
                  <a:pt x="38" y="43"/>
                  <a:pt x="41" y="45"/>
                </a:cubicBezTo>
                <a:cubicBezTo>
                  <a:pt x="45" y="47"/>
                  <a:pt x="50" y="48"/>
                  <a:pt x="54" y="46"/>
                </a:cubicBezTo>
                <a:cubicBezTo>
                  <a:pt x="64" y="43"/>
                  <a:pt x="68" y="32"/>
                  <a:pt x="66" y="23"/>
                </a:cubicBezTo>
                <a:cubicBezTo>
                  <a:pt x="64" y="15"/>
                  <a:pt x="58" y="7"/>
                  <a:pt x="49" y="4"/>
                </a:cubicBezTo>
                <a:cubicBezTo>
                  <a:pt x="40" y="0"/>
                  <a:pt x="29" y="2"/>
                  <a:pt x="21" y="8"/>
                </a:cubicBezTo>
                <a:cubicBezTo>
                  <a:pt x="6" y="19"/>
                  <a:pt x="0" y="38"/>
                  <a:pt x="7" y="56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437" name="Freeform 1308"/>
          <p:cNvSpPr/>
          <p:nvPr/>
        </p:nvSpPr>
        <p:spPr bwMode="auto">
          <a:xfrm>
            <a:off x="8832410" y="3650950"/>
            <a:ext cx="126838" cy="135611"/>
          </a:xfrm>
          <a:custGeom>
            <a:avLst/>
            <a:gdLst>
              <a:gd name="T0" fmla="*/ 86 w 94"/>
              <a:gd name="T1" fmla="*/ 79 h 100"/>
              <a:gd name="T2" fmla="*/ 90 w 94"/>
              <a:gd name="T3" fmla="*/ 51 h 100"/>
              <a:gd name="T4" fmla="*/ 71 w 94"/>
              <a:gd name="T5" fmla="*/ 34 h 100"/>
              <a:gd name="T6" fmla="*/ 48 w 94"/>
              <a:gd name="T7" fmla="*/ 45 h 100"/>
              <a:gd name="T8" fmla="*/ 49 w 94"/>
              <a:gd name="T9" fmla="*/ 59 h 100"/>
              <a:gd name="T10" fmla="*/ 58 w 94"/>
              <a:gd name="T11" fmla="*/ 66 h 100"/>
              <a:gd name="T12" fmla="*/ 72 w 94"/>
              <a:gd name="T13" fmla="*/ 61 h 100"/>
              <a:gd name="T14" fmla="*/ 73 w 94"/>
              <a:gd name="T15" fmla="*/ 50 h 100"/>
              <a:gd name="T16" fmla="*/ 74 w 94"/>
              <a:gd name="T17" fmla="*/ 47 h 100"/>
              <a:gd name="T18" fmla="*/ 76 w 94"/>
              <a:gd name="T19" fmla="*/ 47 h 100"/>
              <a:gd name="T20" fmla="*/ 84 w 94"/>
              <a:gd name="T21" fmla="*/ 55 h 100"/>
              <a:gd name="T22" fmla="*/ 80 w 94"/>
              <a:gd name="T23" fmla="*/ 73 h 100"/>
              <a:gd name="T24" fmla="*/ 40 w 94"/>
              <a:gd name="T25" fmla="*/ 81 h 100"/>
              <a:gd name="T26" fmla="*/ 15 w 94"/>
              <a:gd name="T27" fmla="*/ 47 h 100"/>
              <a:gd name="T28" fmla="*/ 22 w 94"/>
              <a:gd name="T29" fmla="*/ 15 h 100"/>
              <a:gd name="T30" fmla="*/ 17 w 94"/>
              <a:gd name="T31" fmla="*/ 0 h 100"/>
              <a:gd name="T32" fmla="*/ 5 w 94"/>
              <a:gd name="T33" fmla="*/ 20 h 100"/>
              <a:gd name="T34" fmla="*/ 6 w 94"/>
              <a:gd name="T35" fmla="*/ 61 h 100"/>
              <a:gd name="T36" fmla="*/ 38 w 94"/>
              <a:gd name="T37" fmla="*/ 93 h 100"/>
              <a:gd name="T38" fmla="*/ 86 w 94"/>
              <a:gd name="T39" fmla="*/ 79 h 1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94" h="100">
                <a:moveTo>
                  <a:pt x="86" y="79"/>
                </a:moveTo>
                <a:cubicBezTo>
                  <a:pt x="92" y="71"/>
                  <a:pt x="94" y="60"/>
                  <a:pt x="90" y="51"/>
                </a:cubicBezTo>
                <a:cubicBezTo>
                  <a:pt x="87" y="42"/>
                  <a:pt x="79" y="36"/>
                  <a:pt x="71" y="34"/>
                </a:cubicBezTo>
                <a:cubicBezTo>
                  <a:pt x="62" y="32"/>
                  <a:pt x="51" y="36"/>
                  <a:pt x="48" y="45"/>
                </a:cubicBezTo>
                <a:cubicBezTo>
                  <a:pt x="46" y="50"/>
                  <a:pt x="47" y="55"/>
                  <a:pt x="49" y="59"/>
                </a:cubicBezTo>
                <a:cubicBezTo>
                  <a:pt x="51" y="62"/>
                  <a:pt x="53" y="65"/>
                  <a:pt x="58" y="66"/>
                </a:cubicBezTo>
                <a:cubicBezTo>
                  <a:pt x="64" y="67"/>
                  <a:pt x="69" y="66"/>
                  <a:pt x="72" y="61"/>
                </a:cubicBezTo>
                <a:cubicBezTo>
                  <a:pt x="75" y="58"/>
                  <a:pt x="75" y="53"/>
                  <a:pt x="73" y="50"/>
                </a:cubicBezTo>
                <a:cubicBezTo>
                  <a:pt x="73" y="49"/>
                  <a:pt x="73" y="48"/>
                  <a:pt x="74" y="47"/>
                </a:cubicBezTo>
                <a:cubicBezTo>
                  <a:pt x="74" y="46"/>
                  <a:pt x="75" y="46"/>
                  <a:pt x="76" y="47"/>
                </a:cubicBezTo>
                <a:cubicBezTo>
                  <a:pt x="80" y="48"/>
                  <a:pt x="83" y="51"/>
                  <a:pt x="84" y="55"/>
                </a:cubicBezTo>
                <a:cubicBezTo>
                  <a:pt x="86" y="61"/>
                  <a:pt x="84" y="67"/>
                  <a:pt x="80" y="73"/>
                </a:cubicBezTo>
                <a:cubicBezTo>
                  <a:pt x="73" y="82"/>
                  <a:pt x="56" y="89"/>
                  <a:pt x="40" y="81"/>
                </a:cubicBezTo>
                <a:cubicBezTo>
                  <a:pt x="27" y="75"/>
                  <a:pt x="17" y="62"/>
                  <a:pt x="15" y="47"/>
                </a:cubicBezTo>
                <a:cubicBezTo>
                  <a:pt x="13" y="34"/>
                  <a:pt x="15" y="23"/>
                  <a:pt x="22" y="15"/>
                </a:cubicBezTo>
                <a:cubicBezTo>
                  <a:pt x="19" y="10"/>
                  <a:pt x="17" y="5"/>
                  <a:pt x="17" y="0"/>
                </a:cubicBezTo>
                <a:cubicBezTo>
                  <a:pt x="14" y="6"/>
                  <a:pt x="10" y="14"/>
                  <a:pt x="5" y="20"/>
                </a:cubicBezTo>
                <a:cubicBezTo>
                  <a:pt x="0" y="33"/>
                  <a:pt x="0" y="48"/>
                  <a:pt x="6" y="61"/>
                </a:cubicBezTo>
                <a:cubicBezTo>
                  <a:pt x="13" y="76"/>
                  <a:pt x="24" y="87"/>
                  <a:pt x="38" y="93"/>
                </a:cubicBezTo>
                <a:cubicBezTo>
                  <a:pt x="56" y="100"/>
                  <a:pt x="74" y="94"/>
                  <a:pt x="86" y="79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438" name="Freeform 1311"/>
          <p:cNvSpPr/>
          <p:nvPr/>
        </p:nvSpPr>
        <p:spPr bwMode="auto">
          <a:xfrm>
            <a:off x="8905002" y="3703599"/>
            <a:ext cx="165926" cy="135611"/>
          </a:xfrm>
          <a:custGeom>
            <a:avLst/>
            <a:gdLst>
              <a:gd name="T0" fmla="*/ 107 w 122"/>
              <a:gd name="T1" fmla="*/ 18 h 100"/>
              <a:gd name="T2" fmla="*/ 75 w 122"/>
              <a:gd name="T3" fmla="*/ 0 h 100"/>
              <a:gd name="T4" fmla="*/ 49 w 122"/>
              <a:gd name="T5" fmla="*/ 15 h 100"/>
              <a:gd name="T6" fmla="*/ 52 w 122"/>
              <a:gd name="T7" fmla="*/ 46 h 100"/>
              <a:gd name="T8" fmla="*/ 68 w 122"/>
              <a:gd name="T9" fmla="*/ 51 h 100"/>
              <a:gd name="T10" fmla="*/ 80 w 122"/>
              <a:gd name="T11" fmla="*/ 44 h 100"/>
              <a:gd name="T12" fmla="*/ 81 w 122"/>
              <a:gd name="T13" fmla="*/ 25 h 100"/>
              <a:gd name="T14" fmla="*/ 68 w 122"/>
              <a:gd name="T15" fmla="*/ 18 h 100"/>
              <a:gd name="T16" fmla="*/ 66 w 122"/>
              <a:gd name="T17" fmla="*/ 17 h 100"/>
              <a:gd name="T18" fmla="*/ 66 w 122"/>
              <a:gd name="T19" fmla="*/ 14 h 100"/>
              <a:gd name="T20" fmla="*/ 77 w 122"/>
              <a:gd name="T21" fmla="*/ 10 h 100"/>
              <a:gd name="T22" fmla="*/ 96 w 122"/>
              <a:gd name="T23" fmla="*/ 22 h 100"/>
              <a:gd name="T24" fmla="*/ 89 w 122"/>
              <a:gd name="T25" fmla="*/ 73 h 100"/>
              <a:gd name="T26" fmla="*/ 51 w 122"/>
              <a:gd name="T27" fmla="*/ 83 h 100"/>
              <a:gd name="T28" fmla="*/ 22 w 122"/>
              <a:gd name="T29" fmla="*/ 55 h 100"/>
              <a:gd name="T30" fmla="*/ 0 w 122"/>
              <a:gd name="T31" fmla="*/ 61 h 100"/>
              <a:gd name="T32" fmla="*/ 12 w 122"/>
              <a:gd name="T33" fmla="*/ 77 h 100"/>
              <a:gd name="T34" fmla="*/ 58 w 122"/>
              <a:gd name="T35" fmla="*/ 100 h 100"/>
              <a:gd name="T36" fmla="*/ 101 w 122"/>
              <a:gd name="T37" fmla="*/ 80 h 100"/>
              <a:gd name="T38" fmla="*/ 107 w 122"/>
              <a:gd name="T39" fmla="*/ 18 h 1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122" h="100">
                <a:moveTo>
                  <a:pt x="107" y="18"/>
                </a:moveTo>
                <a:cubicBezTo>
                  <a:pt x="100" y="7"/>
                  <a:pt x="88" y="0"/>
                  <a:pt x="75" y="0"/>
                </a:cubicBezTo>
                <a:cubicBezTo>
                  <a:pt x="64" y="1"/>
                  <a:pt x="55" y="6"/>
                  <a:pt x="49" y="15"/>
                </a:cubicBezTo>
                <a:cubicBezTo>
                  <a:pt x="43" y="23"/>
                  <a:pt x="43" y="37"/>
                  <a:pt x="52" y="46"/>
                </a:cubicBezTo>
                <a:cubicBezTo>
                  <a:pt x="56" y="50"/>
                  <a:pt x="62" y="52"/>
                  <a:pt x="68" y="51"/>
                </a:cubicBezTo>
                <a:cubicBezTo>
                  <a:pt x="73" y="51"/>
                  <a:pt x="77" y="48"/>
                  <a:pt x="80" y="44"/>
                </a:cubicBezTo>
                <a:cubicBezTo>
                  <a:pt x="84" y="38"/>
                  <a:pt x="85" y="31"/>
                  <a:pt x="81" y="25"/>
                </a:cubicBezTo>
                <a:cubicBezTo>
                  <a:pt x="78" y="20"/>
                  <a:pt x="73" y="18"/>
                  <a:pt x="68" y="18"/>
                </a:cubicBezTo>
                <a:cubicBezTo>
                  <a:pt x="67" y="18"/>
                  <a:pt x="66" y="18"/>
                  <a:pt x="66" y="17"/>
                </a:cubicBezTo>
                <a:cubicBezTo>
                  <a:pt x="66" y="16"/>
                  <a:pt x="66" y="15"/>
                  <a:pt x="66" y="14"/>
                </a:cubicBezTo>
                <a:cubicBezTo>
                  <a:pt x="69" y="12"/>
                  <a:pt x="73" y="10"/>
                  <a:pt x="77" y="10"/>
                </a:cubicBezTo>
                <a:cubicBezTo>
                  <a:pt x="83" y="10"/>
                  <a:pt x="90" y="15"/>
                  <a:pt x="96" y="22"/>
                </a:cubicBezTo>
                <a:cubicBezTo>
                  <a:pt x="106" y="34"/>
                  <a:pt x="105" y="58"/>
                  <a:pt x="89" y="73"/>
                </a:cubicBezTo>
                <a:cubicBezTo>
                  <a:pt x="78" y="83"/>
                  <a:pt x="65" y="86"/>
                  <a:pt x="51" y="83"/>
                </a:cubicBezTo>
                <a:cubicBezTo>
                  <a:pt x="38" y="79"/>
                  <a:pt x="27" y="68"/>
                  <a:pt x="22" y="55"/>
                </a:cubicBezTo>
                <a:cubicBezTo>
                  <a:pt x="16" y="59"/>
                  <a:pt x="8" y="61"/>
                  <a:pt x="0" y="61"/>
                </a:cubicBezTo>
                <a:cubicBezTo>
                  <a:pt x="4" y="66"/>
                  <a:pt x="8" y="72"/>
                  <a:pt x="12" y="77"/>
                </a:cubicBezTo>
                <a:cubicBezTo>
                  <a:pt x="25" y="92"/>
                  <a:pt x="42" y="100"/>
                  <a:pt x="58" y="100"/>
                </a:cubicBezTo>
                <a:cubicBezTo>
                  <a:pt x="74" y="100"/>
                  <a:pt x="89" y="93"/>
                  <a:pt x="101" y="80"/>
                </a:cubicBezTo>
                <a:cubicBezTo>
                  <a:pt x="115" y="65"/>
                  <a:pt x="122" y="39"/>
                  <a:pt x="107" y="18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439" name="Freeform 1312"/>
          <p:cNvSpPr/>
          <p:nvPr/>
        </p:nvSpPr>
        <p:spPr bwMode="auto">
          <a:xfrm>
            <a:off x="8648934" y="3418018"/>
            <a:ext cx="134017" cy="165126"/>
          </a:xfrm>
          <a:custGeom>
            <a:avLst/>
            <a:gdLst>
              <a:gd name="T0" fmla="*/ 0 w 99"/>
              <a:gd name="T1" fmla="*/ 64 h 122"/>
              <a:gd name="T2" fmla="*/ 22 w 99"/>
              <a:gd name="T3" fmla="*/ 110 h 122"/>
              <a:gd name="T4" fmla="*/ 39 w 99"/>
              <a:gd name="T5" fmla="*/ 122 h 122"/>
              <a:gd name="T6" fmla="*/ 45 w 99"/>
              <a:gd name="T7" fmla="*/ 100 h 122"/>
              <a:gd name="T8" fmla="*/ 17 w 99"/>
              <a:gd name="T9" fmla="*/ 70 h 122"/>
              <a:gd name="T10" fmla="*/ 27 w 99"/>
              <a:gd name="T11" fmla="*/ 33 h 122"/>
              <a:gd name="T12" fmla="*/ 78 w 99"/>
              <a:gd name="T13" fmla="*/ 26 h 122"/>
              <a:gd name="T14" fmla="*/ 90 w 99"/>
              <a:gd name="T15" fmla="*/ 45 h 122"/>
              <a:gd name="T16" fmla="*/ 85 w 99"/>
              <a:gd name="T17" fmla="*/ 56 h 122"/>
              <a:gd name="T18" fmla="*/ 83 w 99"/>
              <a:gd name="T19" fmla="*/ 56 h 122"/>
              <a:gd name="T20" fmla="*/ 82 w 99"/>
              <a:gd name="T21" fmla="*/ 54 h 122"/>
              <a:gd name="T22" fmla="*/ 75 w 99"/>
              <a:gd name="T23" fmla="*/ 41 h 122"/>
              <a:gd name="T24" fmla="*/ 56 w 99"/>
              <a:gd name="T25" fmla="*/ 42 h 122"/>
              <a:gd name="T26" fmla="*/ 49 w 99"/>
              <a:gd name="T27" fmla="*/ 54 h 122"/>
              <a:gd name="T28" fmla="*/ 54 w 99"/>
              <a:gd name="T29" fmla="*/ 70 h 122"/>
              <a:gd name="T30" fmla="*/ 85 w 99"/>
              <a:gd name="T31" fmla="*/ 73 h 122"/>
              <a:gd name="T32" fmla="*/ 99 w 99"/>
              <a:gd name="T33" fmla="*/ 47 h 122"/>
              <a:gd name="T34" fmla="*/ 99 w 99"/>
              <a:gd name="T35" fmla="*/ 47 h 122"/>
              <a:gd name="T36" fmla="*/ 82 w 99"/>
              <a:gd name="T37" fmla="*/ 15 h 122"/>
              <a:gd name="T38" fmla="*/ 20 w 99"/>
              <a:gd name="T39" fmla="*/ 21 h 122"/>
              <a:gd name="T40" fmla="*/ 0 w 99"/>
              <a:gd name="T41" fmla="*/ 63 h 122"/>
              <a:gd name="T42" fmla="*/ 0 w 99"/>
              <a:gd name="T43" fmla="*/ 64 h 1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99" h="122">
                <a:moveTo>
                  <a:pt x="0" y="64"/>
                </a:moveTo>
                <a:cubicBezTo>
                  <a:pt x="0" y="80"/>
                  <a:pt x="8" y="97"/>
                  <a:pt x="22" y="110"/>
                </a:cubicBezTo>
                <a:cubicBezTo>
                  <a:pt x="28" y="114"/>
                  <a:pt x="34" y="118"/>
                  <a:pt x="39" y="122"/>
                </a:cubicBezTo>
                <a:cubicBezTo>
                  <a:pt x="39" y="114"/>
                  <a:pt x="41" y="106"/>
                  <a:pt x="45" y="100"/>
                </a:cubicBezTo>
                <a:cubicBezTo>
                  <a:pt x="31" y="95"/>
                  <a:pt x="21" y="84"/>
                  <a:pt x="17" y="70"/>
                </a:cubicBezTo>
                <a:cubicBezTo>
                  <a:pt x="14" y="57"/>
                  <a:pt x="17" y="44"/>
                  <a:pt x="27" y="33"/>
                </a:cubicBezTo>
                <a:cubicBezTo>
                  <a:pt x="42" y="17"/>
                  <a:pt x="66" y="16"/>
                  <a:pt x="78" y="26"/>
                </a:cubicBezTo>
                <a:cubicBezTo>
                  <a:pt x="85" y="32"/>
                  <a:pt x="89" y="39"/>
                  <a:pt x="90" y="45"/>
                </a:cubicBezTo>
                <a:cubicBezTo>
                  <a:pt x="90" y="49"/>
                  <a:pt x="88" y="53"/>
                  <a:pt x="85" y="56"/>
                </a:cubicBezTo>
                <a:cubicBezTo>
                  <a:pt x="85" y="56"/>
                  <a:pt x="84" y="56"/>
                  <a:pt x="83" y="56"/>
                </a:cubicBezTo>
                <a:cubicBezTo>
                  <a:pt x="82" y="56"/>
                  <a:pt x="82" y="55"/>
                  <a:pt x="82" y="54"/>
                </a:cubicBezTo>
                <a:cubicBezTo>
                  <a:pt x="82" y="49"/>
                  <a:pt x="80" y="44"/>
                  <a:pt x="75" y="41"/>
                </a:cubicBezTo>
                <a:cubicBezTo>
                  <a:pt x="69" y="37"/>
                  <a:pt x="62" y="38"/>
                  <a:pt x="56" y="42"/>
                </a:cubicBezTo>
                <a:cubicBezTo>
                  <a:pt x="52" y="45"/>
                  <a:pt x="49" y="49"/>
                  <a:pt x="49" y="54"/>
                </a:cubicBezTo>
                <a:cubicBezTo>
                  <a:pt x="48" y="60"/>
                  <a:pt x="50" y="66"/>
                  <a:pt x="54" y="70"/>
                </a:cubicBezTo>
                <a:cubicBezTo>
                  <a:pt x="62" y="79"/>
                  <a:pt x="77" y="79"/>
                  <a:pt x="85" y="73"/>
                </a:cubicBezTo>
                <a:cubicBezTo>
                  <a:pt x="94" y="67"/>
                  <a:pt x="99" y="58"/>
                  <a:pt x="99" y="47"/>
                </a:cubicBezTo>
                <a:cubicBezTo>
                  <a:pt x="99" y="47"/>
                  <a:pt x="99" y="47"/>
                  <a:pt x="99" y="47"/>
                </a:cubicBezTo>
                <a:cubicBezTo>
                  <a:pt x="99" y="34"/>
                  <a:pt x="93" y="22"/>
                  <a:pt x="82" y="15"/>
                </a:cubicBezTo>
                <a:cubicBezTo>
                  <a:pt x="61" y="0"/>
                  <a:pt x="35" y="7"/>
                  <a:pt x="20" y="21"/>
                </a:cubicBezTo>
                <a:cubicBezTo>
                  <a:pt x="7" y="33"/>
                  <a:pt x="0" y="48"/>
                  <a:pt x="0" y="63"/>
                </a:cubicBezTo>
                <a:cubicBezTo>
                  <a:pt x="0" y="64"/>
                  <a:pt x="0" y="64"/>
                  <a:pt x="0" y="64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440" name="Freeform 1327"/>
          <p:cNvSpPr/>
          <p:nvPr/>
        </p:nvSpPr>
        <p:spPr bwMode="auto">
          <a:xfrm>
            <a:off x="8798107" y="3631804"/>
            <a:ext cx="58233" cy="58233"/>
          </a:xfrm>
          <a:custGeom>
            <a:avLst/>
            <a:gdLst>
              <a:gd name="T0" fmla="*/ 1 w 43"/>
              <a:gd name="T1" fmla="*/ 29 h 43"/>
              <a:gd name="T2" fmla="*/ 4 w 43"/>
              <a:gd name="T3" fmla="*/ 39 h 43"/>
              <a:gd name="T4" fmla="*/ 14 w 43"/>
              <a:gd name="T5" fmla="*/ 42 h 43"/>
              <a:gd name="T6" fmla="*/ 43 w 43"/>
              <a:gd name="T7" fmla="*/ 0 h 43"/>
              <a:gd name="T8" fmla="*/ 1 w 43"/>
              <a:gd name="T9" fmla="*/ 29 h 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3" h="43">
                <a:moveTo>
                  <a:pt x="1" y="29"/>
                </a:moveTo>
                <a:cubicBezTo>
                  <a:pt x="0" y="33"/>
                  <a:pt x="1" y="36"/>
                  <a:pt x="4" y="39"/>
                </a:cubicBezTo>
                <a:cubicBezTo>
                  <a:pt x="7" y="42"/>
                  <a:pt x="10" y="43"/>
                  <a:pt x="14" y="42"/>
                </a:cubicBezTo>
                <a:cubicBezTo>
                  <a:pt x="26" y="40"/>
                  <a:pt x="38" y="13"/>
                  <a:pt x="43" y="0"/>
                </a:cubicBezTo>
                <a:cubicBezTo>
                  <a:pt x="30" y="5"/>
                  <a:pt x="3" y="17"/>
                  <a:pt x="1" y="29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441" name="Freeform 1421"/>
          <p:cNvSpPr/>
          <p:nvPr/>
        </p:nvSpPr>
        <p:spPr bwMode="auto">
          <a:xfrm>
            <a:off x="10578579" y="3695624"/>
            <a:ext cx="147577" cy="75783"/>
          </a:xfrm>
          <a:custGeom>
            <a:avLst/>
            <a:gdLst>
              <a:gd name="T0" fmla="*/ 106 w 109"/>
              <a:gd name="T1" fmla="*/ 53 h 56"/>
              <a:gd name="T2" fmla="*/ 109 w 109"/>
              <a:gd name="T3" fmla="*/ 51 h 56"/>
              <a:gd name="T4" fmla="*/ 108 w 109"/>
              <a:gd name="T5" fmla="*/ 48 h 56"/>
              <a:gd name="T6" fmla="*/ 34 w 109"/>
              <a:gd name="T7" fmla="*/ 7 h 56"/>
              <a:gd name="T8" fmla="*/ 34 w 109"/>
              <a:gd name="T9" fmla="*/ 7 h 56"/>
              <a:gd name="T10" fmla="*/ 0 w 109"/>
              <a:gd name="T11" fmla="*/ 0 h 56"/>
              <a:gd name="T12" fmla="*/ 29 w 109"/>
              <a:gd name="T13" fmla="*/ 22 h 56"/>
              <a:gd name="T14" fmla="*/ 106 w 109"/>
              <a:gd name="T15" fmla="*/ 53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09" h="56">
                <a:moveTo>
                  <a:pt x="106" y="53"/>
                </a:moveTo>
                <a:cubicBezTo>
                  <a:pt x="107" y="53"/>
                  <a:pt x="108" y="52"/>
                  <a:pt x="109" y="51"/>
                </a:cubicBezTo>
                <a:cubicBezTo>
                  <a:pt x="109" y="50"/>
                  <a:pt x="108" y="49"/>
                  <a:pt x="108" y="48"/>
                </a:cubicBezTo>
                <a:cubicBezTo>
                  <a:pt x="101" y="35"/>
                  <a:pt x="58" y="12"/>
                  <a:pt x="34" y="7"/>
                </a:cubicBezTo>
                <a:cubicBezTo>
                  <a:pt x="34" y="7"/>
                  <a:pt x="34" y="7"/>
                  <a:pt x="34" y="7"/>
                </a:cubicBezTo>
                <a:cubicBezTo>
                  <a:pt x="22" y="5"/>
                  <a:pt x="11" y="3"/>
                  <a:pt x="0" y="0"/>
                </a:cubicBezTo>
                <a:cubicBezTo>
                  <a:pt x="10" y="6"/>
                  <a:pt x="20" y="14"/>
                  <a:pt x="29" y="22"/>
                </a:cubicBezTo>
                <a:cubicBezTo>
                  <a:pt x="50" y="40"/>
                  <a:pt x="93" y="56"/>
                  <a:pt x="106" y="53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442" name="Freeform 1422"/>
          <p:cNvSpPr/>
          <p:nvPr/>
        </p:nvSpPr>
        <p:spPr bwMode="auto">
          <a:xfrm>
            <a:off x="10549861" y="3724340"/>
            <a:ext cx="75783" cy="147578"/>
          </a:xfrm>
          <a:custGeom>
            <a:avLst/>
            <a:gdLst>
              <a:gd name="T0" fmla="*/ 7 w 56"/>
              <a:gd name="T1" fmla="*/ 34 h 109"/>
              <a:gd name="T2" fmla="*/ 7 w 56"/>
              <a:gd name="T3" fmla="*/ 34 h 109"/>
              <a:gd name="T4" fmla="*/ 48 w 56"/>
              <a:gd name="T5" fmla="*/ 108 h 109"/>
              <a:gd name="T6" fmla="*/ 51 w 56"/>
              <a:gd name="T7" fmla="*/ 109 h 109"/>
              <a:gd name="T8" fmla="*/ 53 w 56"/>
              <a:gd name="T9" fmla="*/ 106 h 109"/>
              <a:gd name="T10" fmla="*/ 22 w 56"/>
              <a:gd name="T11" fmla="*/ 29 h 109"/>
              <a:gd name="T12" fmla="*/ 0 w 56"/>
              <a:gd name="T13" fmla="*/ 0 h 109"/>
              <a:gd name="T14" fmla="*/ 7 w 56"/>
              <a:gd name="T15" fmla="*/ 34 h 1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56" h="109">
                <a:moveTo>
                  <a:pt x="7" y="34"/>
                </a:moveTo>
                <a:cubicBezTo>
                  <a:pt x="7" y="34"/>
                  <a:pt x="7" y="34"/>
                  <a:pt x="7" y="34"/>
                </a:cubicBezTo>
                <a:cubicBezTo>
                  <a:pt x="12" y="58"/>
                  <a:pt x="36" y="101"/>
                  <a:pt x="48" y="108"/>
                </a:cubicBezTo>
                <a:cubicBezTo>
                  <a:pt x="49" y="108"/>
                  <a:pt x="50" y="109"/>
                  <a:pt x="51" y="109"/>
                </a:cubicBezTo>
                <a:cubicBezTo>
                  <a:pt x="52" y="108"/>
                  <a:pt x="53" y="107"/>
                  <a:pt x="53" y="106"/>
                </a:cubicBezTo>
                <a:cubicBezTo>
                  <a:pt x="56" y="93"/>
                  <a:pt x="40" y="50"/>
                  <a:pt x="22" y="29"/>
                </a:cubicBezTo>
                <a:cubicBezTo>
                  <a:pt x="14" y="20"/>
                  <a:pt x="6" y="10"/>
                  <a:pt x="0" y="0"/>
                </a:cubicBezTo>
                <a:cubicBezTo>
                  <a:pt x="3" y="11"/>
                  <a:pt x="5" y="22"/>
                  <a:pt x="7" y="34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443" name="Freeform 1450"/>
          <p:cNvSpPr/>
          <p:nvPr/>
        </p:nvSpPr>
        <p:spPr bwMode="auto">
          <a:xfrm>
            <a:off x="10458921" y="3733913"/>
            <a:ext cx="51851" cy="126040"/>
          </a:xfrm>
          <a:custGeom>
            <a:avLst/>
            <a:gdLst>
              <a:gd name="T0" fmla="*/ 4 w 38"/>
              <a:gd name="T1" fmla="*/ 90 h 93"/>
              <a:gd name="T2" fmla="*/ 6 w 38"/>
              <a:gd name="T3" fmla="*/ 92 h 93"/>
              <a:gd name="T4" fmla="*/ 10 w 38"/>
              <a:gd name="T5" fmla="*/ 92 h 93"/>
              <a:gd name="T6" fmla="*/ 38 w 38"/>
              <a:gd name="T7" fmla="*/ 24 h 93"/>
              <a:gd name="T8" fmla="*/ 38 w 38"/>
              <a:gd name="T9" fmla="*/ 24 h 93"/>
              <a:gd name="T10" fmla="*/ 36 w 38"/>
              <a:gd name="T11" fmla="*/ 0 h 93"/>
              <a:gd name="T12" fmla="*/ 36 w 38"/>
              <a:gd name="T13" fmla="*/ 2 h 93"/>
              <a:gd name="T14" fmla="*/ 21 w 38"/>
              <a:gd name="T15" fmla="*/ 23 h 93"/>
              <a:gd name="T16" fmla="*/ 4 w 38"/>
              <a:gd name="T17" fmla="*/ 90 h 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38" h="93">
                <a:moveTo>
                  <a:pt x="4" y="90"/>
                </a:moveTo>
                <a:cubicBezTo>
                  <a:pt x="4" y="91"/>
                  <a:pt x="5" y="92"/>
                  <a:pt x="6" y="92"/>
                </a:cubicBezTo>
                <a:cubicBezTo>
                  <a:pt x="6" y="92"/>
                  <a:pt x="7" y="93"/>
                  <a:pt x="10" y="92"/>
                </a:cubicBezTo>
                <a:cubicBezTo>
                  <a:pt x="21" y="85"/>
                  <a:pt x="36" y="49"/>
                  <a:pt x="38" y="24"/>
                </a:cubicBezTo>
                <a:cubicBezTo>
                  <a:pt x="38" y="24"/>
                  <a:pt x="38" y="24"/>
                  <a:pt x="38" y="24"/>
                </a:cubicBezTo>
                <a:cubicBezTo>
                  <a:pt x="37" y="16"/>
                  <a:pt x="37" y="8"/>
                  <a:pt x="36" y="0"/>
                </a:cubicBezTo>
                <a:cubicBezTo>
                  <a:pt x="36" y="1"/>
                  <a:pt x="36" y="2"/>
                  <a:pt x="36" y="2"/>
                </a:cubicBezTo>
                <a:cubicBezTo>
                  <a:pt x="32" y="10"/>
                  <a:pt x="27" y="17"/>
                  <a:pt x="21" y="23"/>
                </a:cubicBezTo>
                <a:cubicBezTo>
                  <a:pt x="11" y="44"/>
                  <a:pt x="0" y="79"/>
                  <a:pt x="4" y="90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444" name="Freeform 1451"/>
          <p:cNvSpPr/>
          <p:nvPr/>
        </p:nvSpPr>
        <p:spPr bwMode="auto">
          <a:xfrm>
            <a:off x="10588948" y="3603885"/>
            <a:ext cx="125241" cy="52649"/>
          </a:xfrm>
          <a:custGeom>
            <a:avLst/>
            <a:gdLst>
              <a:gd name="T0" fmla="*/ 91 w 92"/>
              <a:gd name="T1" fmla="*/ 11 h 39"/>
              <a:gd name="T2" fmla="*/ 91 w 92"/>
              <a:gd name="T3" fmla="*/ 7 h 39"/>
              <a:gd name="T4" fmla="*/ 89 w 92"/>
              <a:gd name="T5" fmla="*/ 5 h 39"/>
              <a:gd name="T6" fmla="*/ 22 w 92"/>
              <a:gd name="T7" fmla="*/ 22 h 39"/>
              <a:gd name="T8" fmla="*/ 1 w 92"/>
              <a:gd name="T9" fmla="*/ 37 h 39"/>
              <a:gd name="T10" fmla="*/ 0 w 92"/>
              <a:gd name="T11" fmla="*/ 37 h 39"/>
              <a:gd name="T12" fmla="*/ 23 w 92"/>
              <a:gd name="T13" fmla="*/ 39 h 39"/>
              <a:gd name="T14" fmla="*/ 23 w 92"/>
              <a:gd name="T15" fmla="*/ 39 h 39"/>
              <a:gd name="T16" fmla="*/ 91 w 92"/>
              <a:gd name="T17" fmla="*/ 11 h 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92" h="39">
                <a:moveTo>
                  <a:pt x="91" y="11"/>
                </a:moveTo>
                <a:cubicBezTo>
                  <a:pt x="92" y="8"/>
                  <a:pt x="92" y="7"/>
                  <a:pt x="91" y="7"/>
                </a:cubicBezTo>
                <a:cubicBezTo>
                  <a:pt x="91" y="6"/>
                  <a:pt x="90" y="5"/>
                  <a:pt x="89" y="5"/>
                </a:cubicBezTo>
                <a:cubicBezTo>
                  <a:pt x="78" y="0"/>
                  <a:pt x="43" y="12"/>
                  <a:pt x="22" y="22"/>
                </a:cubicBezTo>
                <a:cubicBezTo>
                  <a:pt x="16" y="28"/>
                  <a:pt x="9" y="33"/>
                  <a:pt x="1" y="37"/>
                </a:cubicBezTo>
                <a:cubicBezTo>
                  <a:pt x="1" y="37"/>
                  <a:pt x="0" y="37"/>
                  <a:pt x="0" y="37"/>
                </a:cubicBezTo>
                <a:cubicBezTo>
                  <a:pt x="7" y="38"/>
                  <a:pt x="15" y="38"/>
                  <a:pt x="23" y="39"/>
                </a:cubicBezTo>
                <a:cubicBezTo>
                  <a:pt x="23" y="39"/>
                  <a:pt x="23" y="39"/>
                  <a:pt x="23" y="39"/>
                </a:cubicBezTo>
                <a:cubicBezTo>
                  <a:pt x="48" y="37"/>
                  <a:pt x="84" y="22"/>
                  <a:pt x="91" y="11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445" name="Freeform 1460"/>
          <p:cNvSpPr/>
          <p:nvPr/>
        </p:nvSpPr>
        <p:spPr bwMode="auto">
          <a:xfrm>
            <a:off x="10383138" y="3650950"/>
            <a:ext cx="127634" cy="135611"/>
          </a:xfrm>
          <a:custGeom>
            <a:avLst/>
            <a:gdLst>
              <a:gd name="T0" fmla="*/ 56 w 94"/>
              <a:gd name="T1" fmla="*/ 93 h 100"/>
              <a:gd name="T2" fmla="*/ 88 w 94"/>
              <a:gd name="T3" fmla="*/ 61 h 100"/>
              <a:gd name="T4" fmla="*/ 89 w 94"/>
              <a:gd name="T5" fmla="*/ 20 h 100"/>
              <a:gd name="T6" fmla="*/ 77 w 94"/>
              <a:gd name="T7" fmla="*/ 0 h 100"/>
              <a:gd name="T8" fmla="*/ 72 w 94"/>
              <a:gd name="T9" fmla="*/ 15 h 100"/>
              <a:gd name="T10" fmla="*/ 79 w 94"/>
              <a:gd name="T11" fmla="*/ 47 h 100"/>
              <a:gd name="T12" fmla="*/ 54 w 94"/>
              <a:gd name="T13" fmla="*/ 81 h 100"/>
              <a:gd name="T14" fmla="*/ 14 w 94"/>
              <a:gd name="T15" fmla="*/ 73 h 100"/>
              <a:gd name="T16" fmla="*/ 10 w 94"/>
              <a:gd name="T17" fmla="*/ 55 h 100"/>
              <a:gd name="T18" fmla="*/ 18 w 94"/>
              <a:gd name="T19" fmla="*/ 47 h 100"/>
              <a:gd name="T20" fmla="*/ 20 w 94"/>
              <a:gd name="T21" fmla="*/ 47 h 100"/>
              <a:gd name="T22" fmla="*/ 21 w 94"/>
              <a:gd name="T23" fmla="*/ 50 h 100"/>
              <a:gd name="T24" fmla="*/ 22 w 94"/>
              <a:gd name="T25" fmla="*/ 61 h 100"/>
              <a:gd name="T26" fmla="*/ 36 w 94"/>
              <a:gd name="T27" fmla="*/ 66 h 100"/>
              <a:gd name="T28" fmla="*/ 45 w 94"/>
              <a:gd name="T29" fmla="*/ 59 h 100"/>
              <a:gd name="T30" fmla="*/ 46 w 94"/>
              <a:gd name="T31" fmla="*/ 45 h 100"/>
              <a:gd name="T32" fmla="*/ 23 w 94"/>
              <a:gd name="T33" fmla="*/ 34 h 100"/>
              <a:gd name="T34" fmla="*/ 4 w 94"/>
              <a:gd name="T35" fmla="*/ 51 h 100"/>
              <a:gd name="T36" fmla="*/ 8 w 94"/>
              <a:gd name="T37" fmla="*/ 79 h 100"/>
              <a:gd name="T38" fmla="*/ 56 w 94"/>
              <a:gd name="T39" fmla="*/ 93 h 1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94" h="100">
                <a:moveTo>
                  <a:pt x="56" y="93"/>
                </a:moveTo>
                <a:cubicBezTo>
                  <a:pt x="70" y="87"/>
                  <a:pt x="81" y="76"/>
                  <a:pt x="88" y="61"/>
                </a:cubicBezTo>
                <a:cubicBezTo>
                  <a:pt x="94" y="48"/>
                  <a:pt x="94" y="33"/>
                  <a:pt x="89" y="20"/>
                </a:cubicBezTo>
                <a:cubicBezTo>
                  <a:pt x="84" y="14"/>
                  <a:pt x="80" y="6"/>
                  <a:pt x="77" y="0"/>
                </a:cubicBezTo>
                <a:cubicBezTo>
                  <a:pt x="77" y="5"/>
                  <a:pt x="75" y="10"/>
                  <a:pt x="72" y="15"/>
                </a:cubicBezTo>
                <a:cubicBezTo>
                  <a:pt x="79" y="23"/>
                  <a:pt x="81" y="34"/>
                  <a:pt x="79" y="47"/>
                </a:cubicBezTo>
                <a:cubicBezTo>
                  <a:pt x="77" y="62"/>
                  <a:pt x="67" y="75"/>
                  <a:pt x="54" y="81"/>
                </a:cubicBezTo>
                <a:cubicBezTo>
                  <a:pt x="38" y="89"/>
                  <a:pt x="21" y="82"/>
                  <a:pt x="14" y="73"/>
                </a:cubicBezTo>
                <a:cubicBezTo>
                  <a:pt x="10" y="67"/>
                  <a:pt x="8" y="61"/>
                  <a:pt x="10" y="55"/>
                </a:cubicBezTo>
                <a:cubicBezTo>
                  <a:pt x="11" y="51"/>
                  <a:pt x="14" y="48"/>
                  <a:pt x="18" y="47"/>
                </a:cubicBezTo>
                <a:cubicBezTo>
                  <a:pt x="19" y="46"/>
                  <a:pt x="20" y="46"/>
                  <a:pt x="20" y="47"/>
                </a:cubicBezTo>
                <a:cubicBezTo>
                  <a:pt x="21" y="48"/>
                  <a:pt x="21" y="49"/>
                  <a:pt x="21" y="50"/>
                </a:cubicBezTo>
                <a:cubicBezTo>
                  <a:pt x="19" y="53"/>
                  <a:pt x="19" y="58"/>
                  <a:pt x="22" y="61"/>
                </a:cubicBezTo>
                <a:cubicBezTo>
                  <a:pt x="25" y="66"/>
                  <a:pt x="30" y="67"/>
                  <a:pt x="36" y="66"/>
                </a:cubicBezTo>
                <a:cubicBezTo>
                  <a:pt x="41" y="65"/>
                  <a:pt x="43" y="62"/>
                  <a:pt x="45" y="59"/>
                </a:cubicBezTo>
                <a:cubicBezTo>
                  <a:pt x="47" y="55"/>
                  <a:pt x="48" y="50"/>
                  <a:pt x="46" y="45"/>
                </a:cubicBezTo>
                <a:cubicBezTo>
                  <a:pt x="43" y="36"/>
                  <a:pt x="32" y="32"/>
                  <a:pt x="23" y="34"/>
                </a:cubicBezTo>
                <a:cubicBezTo>
                  <a:pt x="15" y="36"/>
                  <a:pt x="7" y="42"/>
                  <a:pt x="4" y="51"/>
                </a:cubicBezTo>
                <a:cubicBezTo>
                  <a:pt x="0" y="60"/>
                  <a:pt x="2" y="71"/>
                  <a:pt x="8" y="79"/>
                </a:cubicBezTo>
                <a:cubicBezTo>
                  <a:pt x="20" y="94"/>
                  <a:pt x="38" y="100"/>
                  <a:pt x="56" y="93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446" name="Freeform 1461"/>
          <p:cNvSpPr/>
          <p:nvPr/>
        </p:nvSpPr>
        <p:spPr bwMode="auto">
          <a:xfrm>
            <a:off x="10505189" y="3528901"/>
            <a:ext cx="135611" cy="127634"/>
          </a:xfrm>
          <a:custGeom>
            <a:avLst/>
            <a:gdLst>
              <a:gd name="T0" fmla="*/ 79 w 100"/>
              <a:gd name="T1" fmla="*/ 8 h 94"/>
              <a:gd name="T2" fmla="*/ 51 w 100"/>
              <a:gd name="T3" fmla="*/ 4 h 94"/>
              <a:gd name="T4" fmla="*/ 34 w 100"/>
              <a:gd name="T5" fmla="*/ 23 h 94"/>
              <a:gd name="T6" fmla="*/ 46 w 100"/>
              <a:gd name="T7" fmla="*/ 46 h 94"/>
              <a:gd name="T8" fmla="*/ 59 w 100"/>
              <a:gd name="T9" fmla="*/ 45 h 94"/>
              <a:gd name="T10" fmla="*/ 66 w 100"/>
              <a:gd name="T11" fmla="*/ 36 h 94"/>
              <a:gd name="T12" fmla="*/ 61 w 100"/>
              <a:gd name="T13" fmla="*/ 22 h 94"/>
              <a:gd name="T14" fmla="*/ 50 w 100"/>
              <a:gd name="T15" fmla="*/ 20 h 94"/>
              <a:gd name="T16" fmla="*/ 47 w 100"/>
              <a:gd name="T17" fmla="*/ 20 h 94"/>
              <a:gd name="T18" fmla="*/ 47 w 100"/>
              <a:gd name="T19" fmla="*/ 18 h 94"/>
              <a:gd name="T20" fmla="*/ 55 w 100"/>
              <a:gd name="T21" fmla="*/ 10 h 94"/>
              <a:gd name="T22" fmla="*/ 73 w 100"/>
              <a:gd name="T23" fmla="*/ 14 h 94"/>
              <a:gd name="T24" fmla="*/ 81 w 100"/>
              <a:gd name="T25" fmla="*/ 54 h 94"/>
              <a:gd name="T26" fmla="*/ 47 w 100"/>
              <a:gd name="T27" fmla="*/ 79 h 94"/>
              <a:gd name="T28" fmla="*/ 15 w 100"/>
              <a:gd name="T29" fmla="*/ 72 h 94"/>
              <a:gd name="T30" fmla="*/ 0 w 100"/>
              <a:gd name="T31" fmla="*/ 77 h 94"/>
              <a:gd name="T32" fmla="*/ 20 w 100"/>
              <a:gd name="T33" fmla="*/ 89 h 94"/>
              <a:gd name="T34" fmla="*/ 61 w 100"/>
              <a:gd name="T35" fmla="*/ 88 h 94"/>
              <a:gd name="T36" fmla="*/ 93 w 100"/>
              <a:gd name="T37" fmla="*/ 56 h 94"/>
              <a:gd name="T38" fmla="*/ 79 w 100"/>
              <a:gd name="T39" fmla="*/ 8 h 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100" h="94">
                <a:moveTo>
                  <a:pt x="79" y="8"/>
                </a:moveTo>
                <a:cubicBezTo>
                  <a:pt x="71" y="2"/>
                  <a:pt x="60" y="0"/>
                  <a:pt x="51" y="4"/>
                </a:cubicBezTo>
                <a:cubicBezTo>
                  <a:pt x="42" y="7"/>
                  <a:pt x="36" y="15"/>
                  <a:pt x="34" y="23"/>
                </a:cubicBezTo>
                <a:cubicBezTo>
                  <a:pt x="32" y="32"/>
                  <a:pt x="36" y="43"/>
                  <a:pt x="46" y="46"/>
                </a:cubicBezTo>
                <a:cubicBezTo>
                  <a:pt x="50" y="48"/>
                  <a:pt x="55" y="47"/>
                  <a:pt x="59" y="45"/>
                </a:cubicBezTo>
                <a:cubicBezTo>
                  <a:pt x="62" y="43"/>
                  <a:pt x="65" y="41"/>
                  <a:pt x="66" y="36"/>
                </a:cubicBezTo>
                <a:cubicBezTo>
                  <a:pt x="67" y="30"/>
                  <a:pt x="66" y="25"/>
                  <a:pt x="61" y="22"/>
                </a:cubicBezTo>
                <a:cubicBezTo>
                  <a:pt x="58" y="19"/>
                  <a:pt x="53" y="19"/>
                  <a:pt x="50" y="20"/>
                </a:cubicBezTo>
                <a:cubicBezTo>
                  <a:pt x="49" y="21"/>
                  <a:pt x="48" y="21"/>
                  <a:pt x="47" y="20"/>
                </a:cubicBezTo>
                <a:cubicBezTo>
                  <a:pt x="46" y="20"/>
                  <a:pt x="46" y="19"/>
                  <a:pt x="47" y="18"/>
                </a:cubicBezTo>
                <a:cubicBezTo>
                  <a:pt x="48" y="14"/>
                  <a:pt x="51" y="11"/>
                  <a:pt x="55" y="10"/>
                </a:cubicBezTo>
                <a:cubicBezTo>
                  <a:pt x="61" y="8"/>
                  <a:pt x="67" y="10"/>
                  <a:pt x="73" y="14"/>
                </a:cubicBezTo>
                <a:cubicBezTo>
                  <a:pt x="83" y="21"/>
                  <a:pt x="89" y="38"/>
                  <a:pt x="81" y="54"/>
                </a:cubicBezTo>
                <a:cubicBezTo>
                  <a:pt x="75" y="67"/>
                  <a:pt x="62" y="77"/>
                  <a:pt x="47" y="79"/>
                </a:cubicBezTo>
                <a:cubicBezTo>
                  <a:pt x="35" y="81"/>
                  <a:pt x="23" y="78"/>
                  <a:pt x="15" y="72"/>
                </a:cubicBezTo>
                <a:cubicBezTo>
                  <a:pt x="10" y="75"/>
                  <a:pt x="5" y="77"/>
                  <a:pt x="0" y="77"/>
                </a:cubicBezTo>
                <a:cubicBezTo>
                  <a:pt x="6" y="80"/>
                  <a:pt x="14" y="84"/>
                  <a:pt x="20" y="89"/>
                </a:cubicBezTo>
                <a:cubicBezTo>
                  <a:pt x="33" y="94"/>
                  <a:pt x="48" y="94"/>
                  <a:pt x="61" y="88"/>
                </a:cubicBezTo>
                <a:cubicBezTo>
                  <a:pt x="76" y="81"/>
                  <a:pt x="87" y="69"/>
                  <a:pt x="93" y="56"/>
                </a:cubicBezTo>
                <a:cubicBezTo>
                  <a:pt x="100" y="38"/>
                  <a:pt x="94" y="19"/>
                  <a:pt x="79" y="8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447" name="Freeform 1464"/>
          <p:cNvSpPr/>
          <p:nvPr/>
        </p:nvSpPr>
        <p:spPr bwMode="auto">
          <a:xfrm>
            <a:off x="10557838" y="3418018"/>
            <a:ext cx="135611" cy="165126"/>
          </a:xfrm>
          <a:custGeom>
            <a:avLst/>
            <a:gdLst>
              <a:gd name="T0" fmla="*/ 18 w 100"/>
              <a:gd name="T1" fmla="*/ 15 h 122"/>
              <a:gd name="T2" fmla="*/ 1 w 100"/>
              <a:gd name="T3" fmla="*/ 47 h 122"/>
              <a:gd name="T4" fmla="*/ 15 w 100"/>
              <a:gd name="T5" fmla="*/ 73 h 122"/>
              <a:gd name="T6" fmla="*/ 46 w 100"/>
              <a:gd name="T7" fmla="*/ 70 h 122"/>
              <a:gd name="T8" fmla="*/ 51 w 100"/>
              <a:gd name="T9" fmla="*/ 54 h 122"/>
              <a:gd name="T10" fmla="*/ 44 w 100"/>
              <a:gd name="T11" fmla="*/ 42 h 122"/>
              <a:gd name="T12" fmla="*/ 25 w 100"/>
              <a:gd name="T13" fmla="*/ 41 h 122"/>
              <a:gd name="T14" fmla="*/ 18 w 100"/>
              <a:gd name="T15" fmla="*/ 54 h 122"/>
              <a:gd name="T16" fmla="*/ 17 w 100"/>
              <a:gd name="T17" fmla="*/ 56 h 122"/>
              <a:gd name="T18" fmla="*/ 15 w 100"/>
              <a:gd name="T19" fmla="*/ 56 h 122"/>
              <a:gd name="T20" fmla="*/ 10 w 100"/>
              <a:gd name="T21" fmla="*/ 45 h 122"/>
              <a:gd name="T22" fmla="*/ 22 w 100"/>
              <a:gd name="T23" fmla="*/ 26 h 122"/>
              <a:gd name="T24" fmla="*/ 73 w 100"/>
              <a:gd name="T25" fmla="*/ 33 h 122"/>
              <a:gd name="T26" fmla="*/ 83 w 100"/>
              <a:gd name="T27" fmla="*/ 70 h 122"/>
              <a:gd name="T28" fmla="*/ 55 w 100"/>
              <a:gd name="T29" fmla="*/ 100 h 122"/>
              <a:gd name="T30" fmla="*/ 61 w 100"/>
              <a:gd name="T31" fmla="*/ 122 h 122"/>
              <a:gd name="T32" fmla="*/ 78 w 100"/>
              <a:gd name="T33" fmla="*/ 110 h 122"/>
              <a:gd name="T34" fmla="*/ 100 w 100"/>
              <a:gd name="T35" fmla="*/ 63 h 122"/>
              <a:gd name="T36" fmla="*/ 80 w 100"/>
              <a:gd name="T37" fmla="*/ 21 h 122"/>
              <a:gd name="T38" fmla="*/ 18 w 100"/>
              <a:gd name="T39" fmla="*/ 15 h 1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100" h="122">
                <a:moveTo>
                  <a:pt x="18" y="15"/>
                </a:moveTo>
                <a:cubicBezTo>
                  <a:pt x="7" y="22"/>
                  <a:pt x="0" y="34"/>
                  <a:pt x="1" y="47"/>
                </a:cubicBezTo>
                <a:cubicBezTo>
                  <a:pt x="1" y="58"/>
                  <a:pt x="6" y="67"/>
                  <a:pt x="15" y="73"/>
                </a:cubicBezTo>
                <a:cubicBezTo>
                  <a:pt x="23" y="79"/>
                  <a:pt x="38" y="79"/>
                  <a:pt x="46" y="70"/>
                </a:cubicBezTo>
                <a:cubicBezTo>
                  <a:pt x="50" y="66"/>
                  <a:pt x="52" y="60"/>
                  <a:pt x="51" y="54"/>
                </a:cubicBezTo>
                <a:cubicBezTo>
                  <a:pt x="51" y="49"/>
                  <a:pt x="48" y="45"/>
                  <a:pt x="44" y="42"/>
                </a:cubicBezTo>
                <a:cubicBezTo>
                  <a:pt x="38" y="38"/>
                  <a:pt x="31" y="37"/>
                  <a:pt x="25" y="41"/>
                </a:cubicBezTo>
                <a:cubicBezTo>
                  <a:pt x="20" y="44"/>
                  <a:pt x="18" y="49"/>
                  <a:pt x="18" y="54"/>
                </a:cubicBezTo>
                <a:cubicBezTo>
                  <a:pt x="18" y="55"/>
                  <a:pt x="18" y="56"/>
                  <a:pt x="17" y="56"/>
                </a:cubicBezTo>
                <a:cubicBezTo>
                  <a:pt x="16" y="56"/>
                  <a:pt x="15" y="56"/>
                  <a:pt x="15" y="56"/>
                </a:cubicBezTo>
                <a:cubicBezTo>
                  <a:pt x="12" y="53"/>
                  <a:pt x="10" y="49"/>
                  <a:pt x="10" y="45"/>
                </a:cubicBezTo>
                <a:cubicBezTo>
                  <a:pt x="11" y="39"/>
                  <a:pt x="15" y="32"/>
                  <a:pt x="22" y="26"/>
                </a:cubicBezTo>
                <a:cubicBezTo>
                  <a:pt x="34" y="16"/>
                  <a:pt x="58" y="17"/>
                  <a:pt x="73" y="33"/>
                </a:cubicBezTo>
                <a:cubicBezTo>
                  <a:pt x="83" y="44"/>
                  <a:pt x="86" y="57"/>
                  <a:pt x="83" y="70"/>
                </a:cubicBezTo>
                <a:cubicBezTo>
                  <a:pt x="79" y="84"/>
                  <a:pt x="69" y="95"/>
                  <a:pt x="55" y="100"/>
                </a:cubicBezTo>
                <a:cubicBezTo>
                  <a:pt x="59" y="106"/>
                  <a:pt x="61" y="114"/>
                  <a:pt x="61" y="122"/>
                </a:cubicBezTo>
                <a:cubicBezTo>
                  <a:pt x="66" y="118"/>
                  <a:pt x="72" y="114"/>
                  <a:pt x="78" y="110"/>
                </a:cubicBezTo>
                <a:cubicBezTo>
                  <a:pt x="92" y="97"/>
                  <a:pt x="100" y="80"/>
                  <a:pt x="100" y="63"/>
                </a:cubicBezTo>
                <a:cubicBezTo>
                  <a:pt x="100" y="48"/>
                  <a:pt x="93" y="33"/>
                  <a:pt x="80" y="21"/>
                </a:cubicBezTo>
                <a:cubicBezTo>
                  <a:pt x="65" y="7"/>
                  <a:pt x="39" y="0"/>
                  <a:pt x="18" y="15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448" name="Freeform 1480"/>
          <p:cNvSpPr/>
          <p:nvPr/>
        </p:nvSpPr>
        <p:spPr bwMode="auto">
          <a:xfrm>
            <a:off x="10486044" y="3631806"/>
            <a:ext cx="58233" cy="58233"/>
          </a:xfrm>
          <a:custGeom>
            <a:avLst/>
            <a:gdLst>
              <a:gd name="T0" fmla="*/ 29 w 43"/>
              <a:gd name="T1" fmla="*/ 42 h 43"/>
              <a:gd name="T2" fmla="*/ 39 w 43"/>
              <a:gd name="T3" fmla="*/ 39 h 43"/>
              <a:gd name="T4" fmla="*/ 42 w 43"/>
              <a:gd name="T5" fmla="*/ 29 h 43"/>
              <a:gd name="T6" fmla="*/ 0 w 43"/>
              <a:gd name="T7" fmla="*/ 0 h 43"/>
              <a:gd name="T8" fmla="*/ 29 w 43"/>
              <a:gd name="T9" fmla="*/ 42 h 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3" h="43">
                <a:moveTo>
                  <a:pt x="29" y="42"/>
                </a:moveTo>
                <a:cubicBezTo>
                  <a:pt x="33" y="43"/>
                  <a:pt x="36" y="42"/>
                  <a:pt x="39" y="39"/>
                </a:cubicBezTo>
                <a:cubicBezTo>
                  <a:pt x="42" y="36"/>
                  <a:pt x="43" y="33"/>
                  <a:pt x="42" y="29"/>
                </a:cubicBezTo>
                <a:cubicBezTo>
                  <a:pt x="40" y="17"/>
                  <a:pt x="13" y="5"/>
                  <a:pt x="0" y="0"/>
                </a:cubicBezTo>
                <a:cubicBezTo>
                  <a:pt x="5" y="13"/>
                  <a:pt x="17" y="40"/>
                  <a:pt x="29" y="42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449" name="Freeform 1574"/>
          <p:cNvSpPr/>
          <p:nvPr/>
        </p:nvSpPr>
        <p:spPr bwMode="auto">
          <a:xfrm>
            <a:off x="10578579" y="1861676"/>
            <a:ext cx="147577" cy="76581"/>
          </a:xfrm>
          <a:custGeom>
            <a:avLst/>
            <a:gdLst>
              <a:gd name="T0" fmla="*/ 34 w 109"/>
              <a:gd name="T1" fmla="*/ 49 h 56"/>
              <a:gd name="T2" fmla="*/ 34 w 109"/>
              <a:gd name="T3" fmla="*/ 49 h 56"/>
              <a:gd name="T4" fmla="*/ 108 w 109"/>
              <a:gd name="T5" fmla="*/ 8 h 56"/>
              <a:gd name="T6" fmla="*/ 109 w 109"/>
              <a:gd name="T7" fmla="*/ 5 h 56"/>
              <a:gd name="T8" fmla="*/ 106 w 109"/>
              <a:gd name="T9" fmla="*/ 3 h 56"/>
              <a:gd name="T10" fmla="*/ 29 w 109"/>
              <a:gd name="T11" fmla="*/ 33 h 56"/>
              <a:gd name="T12" fmla="*/ 0 w 109"/>
              <a:gd name="T13" fmla="*/ 56 h 56"/>
              <a:gd name="T14" fmla="*/ 34 w 109"/>
              <a:gd name="T15" fmla="*/ 49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09" h="56">
                <a:moveTo>
                  <a:pt x="34" y="49"/>
                </a:moveTo>
                <a:cubicBezTo>
                  <a:pt x="34" y="49"/>
                  <a:pt x="34" y="49"/>
                  <a:pt x="34" y="49"/>
                </a:cubicBezTo>
                <a:cubicBezTo>
                  <a:pt x="58" y="44"/>
                  <a:pt x="101" y="20"/>
                  <a:pt x="108" y="8"/>
                </a:cubicBezTo>
                <a:cubicBezTo>
                  <a:pt x="108" y="7"/>
                  <a:pt x="109" y="6"/>
                  <a:pt x="109" y="5"/>
                </a:cubicBezTo>
                <a:cubicBezTo>
                  <a:pt x="108" y="4"/>
                  <a:pt x="107" y="3"/>
                  <a:pt x="106" y="3"/>
                </a:cubicBezTo>
                <a:cubicBezTo>
                  <a:pt x="93" y="0"/>
                  <a:pt x="50" y="16"/>
                  <a:pt x="29" y="33"/>
                </a:cubicBezTo>
                <a:cubicBezTo>
                  <a:pt x="20" y="42"/>
                  <a:pt x="10" y="50"/>
                  <a:pt x="0" y="56"/>
                </a:cubicBezTo>
                <a:cubicBezTo>
                  <a:pt x="11" y="53"/>
                  <a:pt x="22" y="51"/>
                  <a:pt x="34" y="49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450" name="Freeform 1602"/>
          <p:cNvSpPr/>
          <p:nvPr/>
        </p:nvSpPr>
        <p:spPr bwMode="auto">
          <a:xfrm>
            <a:off x="10588948" y="1977345"/>
            <a:ext cx="125241" cy="51851"/>
          </a:xfrm>
          <a:custGeom>
            <a:avLst/>
            <a:gdLst>
              <a:gd name="T0" fmla="*/ 89 w 92"/>
              <a:gd name="T1" fmla="*/ 34 h 38"/>
              <a:gd name="T2" fmla="*/ 91 w 92"/>
              <a:gd name="T3" fmla="*/ 32 h 38"/>
              <a:gd name="T4" fmla="*/ 91 w 92"/>
              <a:gd name="T5" fmla="*/ 28 h 38"/>
              <a:gd name="T6" fmla="*/ 23 w 92"/>
              <a:gd name="T7" fmla="*/ 0 h 38"/>
              <a:gd name="T8" fmla="*/ 23 w 92"/>
              <a:gd name="T9" fmla="*/ 0 h 38"/>
              <a:gd name="T10" fmla="*/ 0 w 92"/>
              <a:gd name="T11" fmla="*/ 2 h 38"/>
              <a:gd name="T12" fmla="*/ 1 w 92"/>
              <a:gd name="T13" fmla="*/ 2 h 38"/>
              <a:gd name="T14" fmla="*/ 22 w 92"/>
              <a:gd name="T15" fmla="*/ 17 h 38"/>
              <a:gd name="T16" fmla="*/ 89 w 92"/>
              <a:gd name="T17" fmla="*/ 34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92" h="38">
                <a:moveTo>
                  <a:pt x="89" y="34"/>
                </a:moveTo>
                <a:cubicBezTo>
                  <a:pt x="90" y="34"/>
                  <a:pt x="91" y="33"/>
                  <a:pt x="91" y="32"/>
                </a:cubicBezTo>
                <a:cubicBezTo>
                  <a:pt x="92" y="32"/>
                  <a:pt x="92" y="30"/>
                  <a:pt x="91" y="28"/>
                </a:cubicBezTo>
                <a:cubicBezTo>
                  <a:pt x="84" y="17"/>
                  <a:pt x="48" y="2"/>
                  <a:pt x="23" y="0"/>
                </a:cubicBezTo>
                <a:cubicBezTo>
                  <a:pt x="23" y="0"/>
                  <a:pt x="23" y="0"/>
                  <a:pt x="23" y="0"/>
                </a:cubicBezTo>
                <a:cubicBezTo>
                  <a:pt x="15" y="1"/>
                  <a:pt x="7" y="1"/>
                  <a:pt x="0" y="2"/>
                </a:cubicBezTo>
                <a:cubicBezTo>
                  <a:pt x="0" y="2"/>
                  <a:pt x="1" y="2"/>
                  <a:pt x="1" y="2"/>
                </a:cubicBezTo>
                <a:cubicBezTo>
                  <a:pt x="9" y="6"/>
                  <a:pt x="16" y="11"/>
                  <a:pt x="22" y="17"/>
                </a:cubicBezTo>
                <a:cubicBezTo>
                  <a:pt x="43" y="27"/>
                  <a:pt x="78" y="38"/>
                  <a:pt x="89" y="34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451" name="Freeform 1607"/>
          <p:cNvSpPr/>
          <p:nvPr/>
        </p:nvSpPr>
        <p:spPr bwMode="auto">
          <a:xfrm>
            <a:off x="10159779" y="2194324"/>
            <a:ext cx="246493" cy="184272"/>
          </a:xfrm>
          <a:custGeom>
            <a:avLst/>
            <a:gdLst>
              <a:gd name="T0" fmla="*/ 0 w 182"/>
              <a:gd name="T1" fmla="*/ 119 h 136"/>
              <a:gd name="T2" fmla="*/ 1 w 182"/>
              <a:gd name="T3" fmla="*/ 136 h 136"/>
              <a:gd name="T4" fmla="*/ 42 w 182"/>
              <a:gd name="T5" fmla="*/ 115 h 136"/>
              <a:gd name="T6" fmla="*/ 42 w 182"/>
              <a:gd name="T7" fmla="*/ 115 h 136"/>
              <a:gd name="T8" fmla="*/ 182 w 182"/>
              <a:gd name="T9" fmla="*/ 0 h 136"/>
              <a:gd name="T10" fmla="*/ 101 w 182"/>
              <a:gd name="T11" fmla="*/ 38 h 136"/>
              <a:gd name="T12" fmla="*/ 0 w 182"/>
              <a:gd name="T13" fmla="*/ 119 h 1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82" h="136">
                <a:moveTo>
                  <a:pt x="0" y="119"/>
                </a:moveTo>
                <a:cubicBezTo>
                  <a:pt x="2" y="125"/>
                  <a:pt x="2" y="131"/>
                  <a:pt x="1" y="136"/>
                </a:cubicBezTo>
                <a:cubicBezTo>
                  <a:pt x="14" y="127"/>
                  <a:pt x="28" y="120"/>
                  <a:pt x="42" y="115"/>
                </a:cubicBezTo>
                <a:cubicBezTo>
                  <a:pt x="42" y="115"/>
                  <a:pt x="42" y="115"/>
                  <a:pt x="42" y="115"/>
                </a:cubicBezTo>
                <a:cubicBezTo>
                  <a:pt x="99" y="83"/>
                  <a:pt x="162" y="21"/>
                  <a:pt x="182" y="0"/>
                </a:cubicBezTo>
                <a:cubicBezTo>
                  <a:pt x="165" y="6"/>
                  <a:pt x="126" y="22"/>
                  <a:pt x="101" y="38"/>
                </a:cubicBezTo>
                <a:cubicBezTo>
                  <a:pt x="73" y="66"/>
                  <a:pt x="39" y="95"/>
                  <a:pt x="0" y="119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452" name="Freeform 1613"/>
          <p:cNvSpPr/>
          <p:nvPr/>
        </p:nvSpPr>
        <p:spPr bwMode="auto">
          <a:xfrm>
            <a:off x="10505194" y="1977343"/>
            <a:ext cx="135611" cy="126038"/>
          </a:xfrm>
          <a:custGeom>
            <a:avLst/>
            <a:gdLst>
              <a:gd name="T0" fmla="*/ 93 w 100"/>
              <a:gd name="T1" fmla="*/ 38 h 93"/>
              <a:gd name="T2" fmla="*/ 61 w 100"/>
              <a:gd name="T3" fmla="*/ 6 h 93"/>
              <a:gd name="T4" fmla="*/ 20 w 100"/>
              <a:gd name="T5" fmla="*/ 5 h 93"/>
              <a:gd name="T6" fmla="*/ 0 w 100"/>
              <a:gd name="T7" fmla="*/ 17 h 93"/>
              <a:gd name="T8" fmla="*/ 15 w 100"/>
              <a:gd name="T9" fmla="*/ 22 h 93"/>
              <a:gd name="T10" fmla="*/ 47 w 100"/>
              <a:gd name="T11" fmla="*/ 15 h 93"/>
              <a:gd name="T12" fmla="*/ 81 w 100"/>
              <a:gd name="T13" fmla="*/ 40 h 93"/>
              <a:gd name="T14" fmla="*/ 73 w 100"/>
              <a:gd name="T15" fmla="*/ 80 h 93"/>
              <a:gd name="T16" fmla="*/ 55 w 100"/>
              <a:gd name="T17" fmla="*/ 84 h 93"/>
              <a:gd name="T18" fmla="*/ 47 w 100"/>
              <a:gd name="T19" fmla="*/ 76 h 93"/>
              <a:gd name="T20" fmla="*/ 47 w 100"/>
              <a:gd name="T21" fmla="*/ 74 h 93"/>
              <a:gd name="T22" fmla="*/ 50 w 100"/>
              <a:gd name="T23" fmla="*/ 73 h 93"/>
              <a:gd name="T24" fmla="*/ 61 w 100"/>
              <a:gd name="T25" fmla="*/ 72 h 93"/>
              <a:gd name="T26" fmla="*/ 66 w 100"/>
              <a:gd name="T27" fmla="*/ 58 h 93"/>
              <a:gd name="T28" fmla="*/ 59 w 100"/>
              <a:gd name="T29" fmla="*/ 49 h 93"/>
              <a:gd name="T30" fmla="*/ 46 w 100"/>
              <a:gd name="T31" fmla="*/ 48 h 93"/>
              <a:gd name="T32" fmla="*/ 34 w 100"/>
              <a:gd name="T33" fmla="*/ 70 h 93"/>
              <a:gd name="T34" fmla="*/ 51 w 100"/>
              <a:gd name="T35" fmla="*/ 90 h 93"/>
              <a:gd name="T36" fmla="*/ 79 w 100"/>
              <a:gd name="T37" fmla="*/ 86 h 93"/>
              <a:gd name="T38" fmla="*/ 93 w 100"/>
              <a:gd name="T39" fmla="*/ 38 h 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100" h="93">
                <a:moveTo>
                  <a:pt x="93" y="38"/>
                </a:moveTo>
                <a:cubicBezTo>
                  <a:pt x="87" y="24"/>
                  <a:pt x="76" y="13"/>
                  <a:pt x="61" y="6"/>
                </a:cubicBezTo>
                <a:cubicBezTo>
                  <a:pt x="48" y="0"/>
                  <a:pt x="33" y="0"/>
                  <a:pt x="20" y="5"/>
                </a:cubicBezTo>
                <a:cubicBezTo>
                  <a:pt x="14" y="10"/>
                  <a:pt x="6" y="14"/>
                  <a:pt x="0" y="17"/>
                </a:cubicBezTo>
                <a:cubicBezTo>
                  <a:pt x="5" y="17"/>
                  <a:pt x="10" y="19"/>
                  <a:pt x="15" y="22"/>
                </a:cubicBezTo>
                <a:cubicBezTo>
                  <a:pt x="23" y="15"/>
                  <a:pt x="35" y="13"/>
                  <a:pt x="47" y="15"/>
                </a:cubicBezTo>
                <a:cubicBezTo>
                  <a:pt x="62" y="17"/>
                  <a:pt x="75" y="27"/>
                  <a:pt x="81" y="40"/>
                </a:cubicBezTo>
                <a:cubicBezTo>
                  <a:pt x="89" y="56"/>
                  <a:pt x="83" y="72"/>
                  <a:pt x="73" y="80"/>
                </a:cubicBezTo>
                <a:cubicBezTo>
                  <a:pt x="67" y="84"/>
                  <a:pt x="61" y="85"/>
                  <a:pt x="55" y="84"/>
                </a:cubicBezTo>
                <a:cubicBezTo>
                  <a:pt x="51" y="83"/>
                  <a:pt x="48" y="80"/>
                  <a:pt x="47" y="76"/>
                </a:cubicBezTo>
                <a:cubicBezTo>
                  <a:pt x="46" y="75"/>
                  <a:pt x="46" y="74"/>
                  <a:pt x="47" y="74"/>
                </a:cubicBezTo>
                <a:cubicBezTo>
                  <a:pt x="48" y="73"/>
                  <a:pt x="49" y="73"/>
                  <a:pt x="50" y="73"/>
                </a:cubicBezTo>
                <a:cubicBezTo>
                  <a:pt x="53" y="75"/>
                  <a:pt x="58" y="75"/>
                  <a:pt x="61" y="72"/>
                </a:cubicBezTo>
                <a:cubicBezTo>
                  <a:pt x="66" y="69"/>
                  <a:pt x="67" y="64"/>
                  <a:pt x="66" y="58"/>
                </a:cubicBezTo>
                <a:cubicBezTo>
                  <a:pt x="65" y="53"/>
                  <a:pt x="62" y="50"/>
                  <a:pt x="59" y="49"/>
                </a:cubicBezTo>
                <a:cubicBezTo>
                  <a:pt x="55" y="47"/>
                  <a:pt x="50" y="46"/>
                  <a:pt x="46" y="48"/>
                </a:cubicBezTo>
                <a:cubicBezTo>
                  <a:pt x="36" y="51"/>
                  <a:pt x="32" y="62"/>
                  <a:pt x="34" y="70"/>
                </a:cubicBezTo>
                <a:cubicBezTo>
                  <a:pt x="36" y="79"/>
                  <a:pt x="42" y="87"/>
                  <a:pt x="51" y="90"/>
                </a:cubicBezTo>
                <a:cubicBezTo>
                  <a:pt x="60" y="93"/>
                  <a:pt x="71" y="92"/>
                  <a:pt x="79" y="86"/>
                </a:cubicBezTo>
                <a:cubicBezTo>
                  <a:pt x="94" y="74"/>
                  <a:pt x="100" y="56"/>
                  <a:pt x="93" y="38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453" name="Freeform 12"/>
          <p:cNvSpPr/>
          <p:nvPr/>
        </p:nvSpPr>
        <p:spPr bwMode="auto">
          <a:xfrm>
            <a:off x="10047307" y="1570509"/>
            <a:ext cx="192248" cy="170711"/>
          </a:xfrm>
          <a:custGeom>
            <a:avLst/>
            <a:gdLst>
              <a:gd name="T0" fmla="*/ 104 w 142"/>
              <a:gd name="T1" fmla="*/ 0 h 126"/>
              <a:gd name="T2" fmla="*/ 64 w 142"/>
              <a:gd name="T3" fmla="*/ 34 h 126"/>
              <a:gd name="T4" fmla="*/ 61 w 142"/>
              <a:gd name="T5" fmla="*/ 36 h 126"/>
              <a:gd name="T6" fmla="*/ 59 w 142"/>
              <a:gd name="T7" fmla="*/ 34 h 126"/>
              <a:gd name="T8" fmla="*/ 48 w 142"/>
              <a:gd name="T9" fmla="*/ 11 h 126"/>
              <a:gd name="T10" fmla="*/ 2 w 142"/>
              <a:gd name="T11" fmla="*/ 77 h 126"/>
              <a:gd name="T12" fmla="*/ 8 w 142"/>
              <a:gd name="T13" fmla="*/ 80 h 126"/>
              <a:gd name="T14" fmla="*/ 27 w 142"/>
              <a:gd name="T15" fmla="*/ 58 h 126"/>
              <a:gd name="T16" fmla="*/ 45 w 142"/>
              <a:gd name="T17" fmla="*/ 40 h 126"/>
              <a:gd name="T18" fmla="*/ 47 w 142"/>
              <a:gd name="T19" fmla="*/ 39 h 126"/>
              <a:gd name="T20" fmla="*/ 49 w 142"/>
              <a:gd name="T21" fmla="*/ 41 h 126"/>
              <a:gd name="T22" fmla="*/ 51 w 142"/>
              <a:gd name="T23" fmla="*/ 57 h 126"/>
              <a:gd name="T24" fmla="*/ 70 w 142"/>
              <a:gd name="T25" fmla="*/ 44 h 126"/>
              <a:gd name="T26" fmla="*/ 89 w 142"/>
              <a:gd name="T27" fmla="*/ 29 h 126"/>
              <a:gd name="T28" fmla="*/ 92 w 142"/>
              <a:gd name="T29" fmla="*/ 28 h 126"/>
              <a:gd name="T30" fmla="*/ 93 w 142"/>
              <a:gd name="T31" fmla="*/ 31 h 126"/>
              <a:gd name="T32" fmla="*/ 96 w 142"/>
              <a:gd name="T33" fmla="*/ 55 h 126"/>
              <a:gd name="T34" fmla="*/ 100 w 142"/>
              <a:gd name="T35" fmla="*/ 77 h 126"/>
              <a:gd name="T36" fmla="*/ 113 w 142"/>
              <a:gd name="T37" fmla="*/ 68 h 126"/>
              <a:gd name="T38" fmla="*/ 116 w 142"/>
              <a:gd name="T39" fmla="*/ 67 h 126"/>
              <a:gd name="T40" fmla="*/ 117 w 142"/>
              <a:gd name="T41" fmla="*/ 70 h 126"/>
              <a:gd name="T42" fmla="*/ 117 w 142"/>
              <a:gd name="T43" fmla="*/ 96 h 126"/>
              <a:gd name="T44" fmla="*/ 115 w 142"/>
              <a:gd name="T45" fmla="*/ 124 h 126"/>
              <a:gd name="T46" fmla="*/ 121 w 142"/>
              <a:gd name="T47" fmla="*/ 126 h 126"/>
              <a:gd name="T48" fmla="*/ 135 w 142"/>
              <a:gd name="T49" fmla="*/ 47 h 126"/>
              <a:gd name="T50" fmla="*/ 111 w 142"/>
              <a:gd name="T51" fmla="*/ 55 h 126"/>
              <a:gd name="T52" fmla="*/ 108 w 142"/>
              <a:gd name="T53" fmla="*/ 56 h 126"/>
              <a:gd name="T54" fmla="*/ 108 w 142"/>
              <a:gd name="T55" fmla="*/ 53 h 126"/>
              <a:gd name="T56" fmla="*/ 104 w 142"/>
              <a:gd name="T57" fmla="*/ 0 h 1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142" h="126">
                <a:moveTo>
                  <a:pt x="104" y="0"/>
                </a:moveTo>
                <a:cubicBezTo>
                  <a:pt x="96" y="4"/>
                  <a:pt x="67" y="18"/>
                  <a:pt x="64" y="34"/>
                </a:cubicBezTo>
                <a:cubicBezTo>
                  <a:pt x="64" y="36"/>
                  <a:pt x="62" y="36"/>
                  <a:pt x="61" y="36"/>
                </a:cubicBezTo>
                <a:cubicBezTo>
                  <a:pt x="60" y="36"/>
                  <a:pt x="59" y="35"/>
                  <a:pt x="59" y="34"/>
                </a:cubicBezTo>
                <a:cubicBezTo>
                  <a:pt x="60" y="27"/>
                  <a:pt x="52" y="16"/>
                  <a:pt x="48" y="11"/>
                </a:cubicBezTo>
                <a:cubicBezTo>
                  <a:pt x="39" y="18"/>
                  <a:pt x="0" y="50"/>
                  <a:pt x="2" y="77"/>
                </a:cubicBezTo>
                <a:cubicBezTo>
                  <a:pt x="4" y="78"/>
                  <a:pt x="6" y="79"/>
                  <a:pt x="8" y="80"/>
                </a:cubicBezTo>
                <a:cubicBezTo>
                  <a:pt x="9" y="67"/>
                  <a:pt x="18" y="62"/>
                  <a:pt x="27" y="58"/>
                </a:cubicBezTo>
                <a:cubicBezTo>
                  <a:pt x="34" y="54"/>
                  <a:pt x="42" y="51"/>
                  <a:pt x="45" y="40"/>
                </a:cubicBezTo>
                <a:cubicBezTo>
                  <a:pt x="45" y="39"/>
                  <a:pt x="46" y="38"/>
                  <a:pt x="47" y="39"/>
                </a:cubicBezTo>
                <a:cubicBezTo>
                  <a:pt x="48" y="39"/>
                  <a:pt x="49" y="40"/>
                  <a:pt x="49" y="41"/>
                </a:cubicBezTo>
                <a:cubicBezTo>
                  <a:pt x="48" y="48"/>
                  <a:pt x="49" y="52"/>
                  <a:pt x="51" y="57"/>
                </a:cubicBezTo>
                <a:cubicBezTo>
                  <a:pt x="56" y="48"/>
                  <a:pt x="63" y="46"/>
                  <a:pt x="70" y="44"/>
                </a:cubicBezTo>
                <a:cubicBezTo>
                  <a:pt x="77" y="43"/>
                  <a:pt x="84" y="41"/>
                  <a:pt x="89" y="29"/>
                </a:cubicBezTo>
                <a:cubicBezTo>
                  <a:pt x="90" y="28"/>
                  <a:pt x="91" y="27"/>
                  <a:pt x="92" y="28"/>
                </a:cubicBezTo>
                <a:cubicBezTo>
                  <a:pt x="93" y="28"/>
                  <a:pt x="94" y="30"/>
                  <a:pt x="93" y="31"/>
                </a:cubicBezTo>
                <a:cubicBezTo>
                  <a:pt x="88" y="43"/>
                  <a:pt x="92" y="49"/>
                  <a:pt x="96" y="55"/>
                </a:cubicBezTo>
                <a:cubicBezTo>
                  <a:pt x="100" y="61"/>
                  <a:pt x="104" y="67"/>
                  <a:pt x="100" y="77"/>
                </a:cubicBezTo>
                <a:cubicBezTo>
                  <a:pt x="105" y="76"/>
                  <a:pt x="109" y="73"/>
                  <a:pt x="113" y="68"/>
                </a:cubicBezTo>
                <a:cubicBezTo>
                  <a:pt x="114" y="67"/>
                  <a:pt x="115" y="67"/>
                  <a:pt x="116" y="67"/>
                </a:cubicBezTo>
                <a:cubicBezTo>
                  <a:pt x="117" y="68"/>
                  <a:pt x="118" y="69"/>
                  <a:pt x="117" y="70"/>
                </a:cubicBezTo>
                <a:cubicBezTo>
                  <a:pt x="112" y="79"/>
                  <a:pt x="114" y="87"/>
                  <a:pt x="117" y="96"/>
                </a:cubicBezTo>
                <a:cubicBezTo>
                  <a:pt x="120" y="105"/>
                  <a:pt x="123" y="114"/>
                  <a:pt x="115" y="124"/>
                </a:cubicBezTo>
                <a:cubicBezTo>
                  <a:pt x="117" y="125"/>
                  <a:pt x="119" y="126"/>
                  <a:pt x="121" y="126"/>
                </a:cubicBezTo>
                <a:cubicBezTo>
                  <a:pt x="142" y="109"/>
                  <a:pt x="137" y="58"/>
                  <a:pt x="135" y="47"/>
                </a:cubicBezTo>
                <a:cubicBezTo>
                  <a:pt x="128" y="48"/>
                  <a:pt x="115" y="50"/>
                  <a:pt x="111" y="55"/>
                </a:cubicBezTo>
                <a:cubicBezTo>
                  <a:pt x="110" y="56"/>
                  <a:pt x="109" y="56"/>
                  <a:pt x="108" y="56"/>
                </a:cubicBezTo>
                <a:cubicBezTo>
                  <a:pt x="107" y="55"/>
                  <a:pt x="107" y="53"/>
                  <a:pt x="108" y="53"/>
                </a:cubicBezTo>
                <a:cubicBezTo>
                  <a:pt x="117" y="38"/>
                  <a:pt x="107" y="8"/>
                  <a:pt x="104" y="0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454" name="Freeform 17"/>
          <p:cNvSpPr/>
          <p:nvPr/>
        </p:nvSpPr>
        <p:spPr bwMode="auto">
          <a:xfrm>
            <a:off x="9614148" y="1745208"/>
            <a:ext cx="114073" cy="397262"/>
          </a:xfrm>
          <a:custGeom>
            <a:avLst/>
            <a:gdLst>
              <a:gd name="T0" fmla="*/ 32 w 84"/>
              <a:gd name="T1" fmla="*/ 293 h 293"/>
              <a:gd name="T2" fmla="*/ 42 w 84"/>
              <a:gd name="T3" fmla="*/ 292 h 293"/>
              <a:gd name="T4" fmla="*/ 52 w 84"/>
              <a:gd name="T5" fmla="*/ 293 h 293"/>
              <a:gd name="T6" fmla="*/ 42 w 84"/>
              <a:gd name="T7" fmla="*/ 0 h 293"/>
              <a:gd name="T8" fmla="*/ 32 w 84"/>
              <a:gd name="T9" fmla="*/ 293 h 2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84" h="293">
                <a:moveTo>
                  <a:pt x="32" y="293"/>
                </a:moveTo>
                <a:cubicBezTo>
                  <a:pt x="35" y="292"/>
                  <a:pt x="38" y="292"/>
                  <a:pt x="42" y="292"/>
                </a:cubicBezTo>
                <a:cubicBezTo>
                  <a:pt x="46" y="292"/>
                  <a:pt x="49" y="292"/>
                  <a:pt x="52" y="293"/>
                </a:cubicBezTo>
                <a:cubicBezTo>
                  <a:pt x="84" y="161"/>
                  <a:pt x="51" y="31"/>
                  <a:pt x="42" y="0"/>
                </a:cubicBezTo>
                <a:cubicBezTo>
                  <a:pt x="33" y="31"/>
                  <a:pt x="0" y="161"/>
                  <a:pt x="32" y="293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455" name="Freeform 55"/>
          <p:cNvSpPr/>
          <p:nvPr/>
        </p:nvSpPr>
        <p:spPr bwMode="auto">
          <a:xfrm>
            <a:off x="9961950" y="1851305"/>
            <a:ext cx="47065" cy="123646"/>
          </a:xfrm>
          <a:custGeom>
            <a:avLst/>
            <a:gdLst>
              <a:gd name="T0" fmla="*/ 18 w 35"/>
              <a:gd name="T1" fmla="*/ 6 h 91"/>
              <a:gd name="T2" fmla="*/ 5 w 35"/>
              <a:gd name="T3" fmla="*/ 83 h 91"/>
              <a:gd name="T4" fmla="*/ 17 w 35"/>
              <a:gd name="T5" fmla="*/ 91 h 91"/>
              <a:gd name="T6" fmla="*/ 35 w 35"/>
              <a:gd name="T7" fmla="*/ 1 h 91"/>
              <a:gd name="T8" fmla="*/ 18 w 35"/>
              <a:gd name="T9" fmla="*/ 6 h 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5" h="91">
                <a:moveTo>
                  <a:pt x="18" y="6"/>
                </a:moveTo>
                <a:cubicBezTo>
                  <a:pt x="0" y="23"/>
                  <a:pt x="4" y="73"/>
                  <a:pt x="5" y="83"/>
                </a:cubicBezTo>
                <a:cubicBezTo>
                  <a:pt x="10" y="84"/>
                  <a:pt x="14" y="87"/>
                  <a:pt x="17" y="91"/>
                </a:cubicBezTo>
                <a:cubicBezTo>
                  <a:pt x="18" y="76"/>
                  <a:pt x="21" y="28"/>
                  <a:pt x="35" y="1"/>
                </a:cubicBezTo>
                <a:cubicBezTo>
                  <a:pt x="28" y="0"/>
                  <a:pt x="23" y="1"/>
                  <a:pt x="18" y="6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456" name="Freeform 56"/>
          <p:cNvSpPr/>
          <p:nvPr/>
        </p:nvSpPr>
        <p:spPr bwMode="auto">
          <a:xfrm>
            <a:off x="10045711" y="1895976"/>
            <a:ext cx="81366" cy="108490"/>
          </a:xfrm>
          <a:custGeom>
            <a:avLst/>
            <a:gdLst>
              <a:gd name="T0" fmla="*/ 51 w 60"/>
              <a:gd name="T1" fmla="*/ 0 h 80"/>
              <a:gd name="T2" fmla="*/ 0 w 60"/>
              <a:gd name="T3" fmla="*/ 76 h 80"/>
              <a:gd name="T4" fmla="*/ 14 w 60"/>
              <a:gd name="T5" fmla="*/ 80 h 80"/>
              <a:gd name="T6" fmla="*/ 59 w 60"/>
              <a:gd name="T7" fmla="*/ 15 h 80"/>
              <a:gd name="T8" fmla="*/ 51 w 60"/>
              <a:gd name="T9" fmla="*/ 0 h 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0" h="80">
                <a:moveTo>
                  <a:pt x="51" y="0"/>
                </a:moveTo>
                <a:cubicBezTo>
                  <a:pt x="41" y="29"/>
                  <a:pt x="10" y="65"/>
                  <a:pt x="0" y="76"/>
                </a:cubicBezTo>
                <a:cubicBezTo>
                  <a:pt x="4" y="76"/>
                  <a:pt x="10" y="77"/>
                  <a:pt x="14" y="80"/>
                </a:cubicBezTo>
                <a:cubicBezTo>
                  <a:pt x="22" y="74"/>
                  <a:pt x="60" y="40"/>
                  <a:pt x="59" y="15"/>
                </a:cubicBezTo>
                <a:cubicBezTo>
                  <a:pt x="59" y="9"/>
                  <a:pt x="56" y="4"/>
                  <a:pt x="51" y="0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457" name="Freeform 57"/>
          <p:cNvSpPr/>
          <p:nvPr/>
        </p:nvSpPr>
        <p:spPr bwMode="auto">
          <a:xfrm>
            <a:off x="10011410" y="1806631"/>
            <a:ext cx="96523" cy="166722"/>
          </a:xfrm>
          <a:custGeom>
            <a:avLst/>
            <a:gdLst>
              <a:gd name="T0" fmla="*/ 57 w 71"/>
              <a:gd name="T1" fmla="*/ 1 h 123"/>
              <a:gd name="T2" fmla="*/ 48 w 71"/>
              <a:gd name="T3" fmla="*/ 2 h 123"/>
              <a:gd name="T4" fmla="*/ 0 w 71"/>
              <a:gd name="T5" fmla="*/ 116 h 123"/>
              <a:gd name="T6" fmla="*/ 9 w 71"/>
              <a:gd name="T7" fmla="*/ 117 h 123"/>
              <a:gd name="T8" fmla="*/ 17 w 71"/>
              <a:gd name="T9" fmla="*/ 123 h 123"/>
              <a:gd name="T10" fmla="*/ 63 w 71"/>
              <a:gd name="T11" fmla="*/ 8 h 123"/>
              <a:gd name="T12" fmla="*/ 57 w 71"/>
              <a:gd name="T13" fmla="*/ 1 h 1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71" h="123">
                <a:moveTo>
                  <a:pt x="57" y="1"/>
                </a:moveTo>
                <a:cubicBezTo>
                  <a:pt x="54" y="0"/>
                  <a:pt x="51" y="0"/>
                  <a:pt x="48" y="2"/>
                </a:cubicBezTo>
                <a:cubicBezTo>
                  <a:pt x="24" y="14"/>
                  <a:pt x="3" y="99"/>
                  <a:pt x="0" y="116"/>
                </a:cubicBezTo>
                <a:cubicBezTo>
                  <a:pt x="3" y="115"/>
                  <a:pt x="7" y="116"/>
                  <a:pt x="9" y="117"/>
                </a:cubicBezTo>
                <a:cubicBezTo>
                  <a:pt x="11" y="118"/>
                  <a:pt x="14" y="120"/>
                  <a:pt x="17" y="123"/>
                </a:cubicBezTo>
                <a:cubicBezTo>
                  <a:pt x="26" y="108"/>
                  <a:pt x="71" y="34"/>
                  <a:pt x="63" y="8"/>
                </a:cubicBezTo>
                <a:cubicBezTo>
                  <a:pt x="62" y="5"/>
                  <a:pt x="60" y="2"/>
                  <a:pt x="57" y="1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458" name="Freeform 58"/>
          <p:cNvSpPr/>
          <p:nvPr/>
        </p:nvSpPr>
        <p:spPr bwMode="auto">
          <a:xfrm>
            <a:off x="9918076" y="2144065"/>
            <a:ext cx="31111" cy="61424"/>
          </a:xfrm>
          <a:custGeom>
            <a:avLst/>
            <a:gdLst>
              <a:gd name="T0" fmla="*/ 5 w 23"/>
              <a:gd name="T1" fmla="*/ 44 h 45"/>
              <a:gd name="T2" fmla="*/ 10 w 23"/>
              <a:gd name="T3" fmla="*/ 44 h 45"/>
              <a:gd name="T4" fmla="*/ 23 w 23"/>
              <a:gd name="T5" fmla="*/ 0 h 45"/>
              <a:gd name="T6" fmla="*/ 2 w 23"/>
              <a:gd name="T7" fmla="*/ 41 h 45"/>
              <a:gd name="T8" fmla="*/ 5 w 23"/>
              <a:gd name="T9" fmla="*/ 44 h 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3" h="45">
                <a:moveTo>
                  <a:pt x="5" y="44"/>
                </a:moveTo>
                <a:cubicBezTo>
                  <a:pt x="7" y="45"/>
                  <a:pt x="9" y="45"/>
                  <a:pt x="10" y="44"/>
                </a:cubicBezTo>
                <a:cubicBezTo>
                  <a:pt x="18" y="39"/>
                  <a:pt x="22" y="13"/>
                  <a:pt x="23" y="0"/>
                </a:cubicBezTo>
                <a:cubicBezTo>
                  <a:pt x="15" y="10"/>
                  <a:pt x="0" y="31"/>
                  <a:pt x="2" y="41"/>
                </a:cubicBezTo>
                <a:cubicBezTo>
                  <a:pt x="2" y="42"/>
                  <a:pt x="3" y="44"/>
                  <a:pt x="5" y="44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459" name="Freeform 59"/>
          <p:cNvSpPr/>
          <p:nvPr/>
        </p:nvSpPr>
        <p:spPr bwMode="auto">
          <a:xfrm>
            <a:off x="9549534" y="1958198"/>
            <a:ext cx="55042" cy="123646"/>
          </a:xfrm>
          <a:custGeom>
            <a:avLst/>
            <a:gdLst>
              <a:gd name="T0" fmla="*/ 0 w 41"/>
              <a:gd name="T1" fmla="*/ 0 h 91"/>
              <a:gd name="T2" fmla="*/ 16 w 41"/>
              <a:gd name="T3" fmla="*/ 61 h 91"/>
              <a:gd name="T4" fmla="*/ 16 w 41"/>
              <a:gd name="T5" fmla="*/ 61 h 91"/>
              <a:gd name="T6" fmla="*/ 41 w 41"/>
              <a:gd name="T7" fmla="*/ 91 h 91"/>
              <a:gd name="T8" fmla="*/ 35 w 41"/>
              <a:gd name="T9" fmla="*/ 60 h 91"/>
              <a:gd name="T10" fmla="*/ 35 w 41"/>
              <a:gd name="T11" fmla="*/ 60 h 91"/>
              <a:gd name="T12" fmla="*/ 0 w 41"/>
              <a:gd name="T13" fmla="*/ 0 h 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91">
                <a:moveTo>
                  <a:pt x="0" y="0"/>
                </a:moveTo>
                <a:cubicBezTo>
                  <a:pt x="2" y="13"/>
                  <a:pt x="8" y="43"/>
                  <a:pt x="16" y="61"/>
                </a:cubicBezTo>
                <a:cubicBezTo>
                  <a:pt x="16" y="61"/>
                  <a:pt x="16" y="61"/>
                  <a:pt x="16" y="61"/>
                </a:cubicBezTo>
                <a:cubicBezTo>
                  <a:pt x="25" y="70"/>
                  <a:pt x="33" y="80"/>
                  <a:pt x="41" y="91"/>
                </a:cubicBezTo>
                <a:cubicBezTo>
                  <a:pt x="38" y="81"/>
                  <a:pt x="37" y="71"/>
                  <a:pt x="35" y="60"/>
                </a:cubicBezTo>
                <a:cubicBezTo>
                  <a:pt x="35" y="60"/>
                  <a:pt x="35" y="60"/>
                  <a:pt x="35" y="60"/>
                </a:cubicBezTo>
                <a:cubicBezTo>
                  <a:pt x="29" y="36"/>
                  <a:pt x="9" y="11"/>
                  <a:pt x="0" y="0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460" name="Freeform 60"/>
          <p:cNvSpPr/>
          <p:nvPr/>
        </p:nvSpPr>
        <p:spPr bwMode="auto">
          <a:xfrm>
            <a:off x="9737794" y="1958198"/>
            <a:ext cx="55840" cy="123646"/>
          </a:xfrm>
          <a:custGeom>
            <a:avLst/>
            <a:gdLst>
              <a:gd name="T0" fmla="*/ 25 w 41"/>
              <a:gd name="T1" fmla="*/ 61 h 91"/>
              <a:gd name="T2" fmla="*/ 41 w 41"/>
              <a:gd name="T3" fmla="*/ 0 h 91"/>
              <a:gd name="T4" fmla="*/ 6 w 41"/>
              <a:gd name="T5" fmla="*/ 60 h 91"/>
              <a:gd name="T6" fmla="*/ 6 w 41"/>
              <a:gd name="T7" fmla="*/ 60 h 91"/>
              <a:gd name="T8" fmla="*/ 0 w 41"/>
              <a:gd name="T9" fmla="*/ 91 h 91"/>
              <a:gd name="T10" fmla="*/ 25 w 41"/>
              <a:gd name="T11" fmla="*/ 61 h 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41" h="91">
                <a:moveTo>
                  <a:pt x="25" y="61"/>
                </a:moveTo>
                <a:cubicBezTo>
                  <a:pt x="33" y="43"/>
                  <a:pt x="39" y="13"/>
                  <a:pt x="41" y="0"/>
                </a:cubicBezTo>
                <a:cubicBezTo>
                  <a:pt x="32" y="11"/>
                  <a:pt x="12" y="36"/>
                  <a:pt x="6" y="60"/>
                </a:cubicBezTo>
                <a:cubicBezTo>
                  <a:pt x="6" y="60"/>
                  <a:pt x="6" y="60"/>
                  <a:pt x="6" y="60"/>
                </a:cubicBezTo>
                <a:cubicBezTo>
                  <a:pt x="4" y="71"/>
                  <a:pt x="3" y="81"/>
                  <a:pt x="0" y="91"/>
                </a:cubicBezTo>
                <a:cubicBezTo>
                  <a:pt x="8" y="80"/>
                  <a:pt x="16" y="70"/>
                  <a:pt x="25" y="61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461" name="Freeform 66"/>
          <p:cNvSpPr/>
          <p:nvPr/>
        </p:nvSpPr>
        <p:spPr bwMode="auto">
          <a:xfrm>
            <a:off x="9103612" y="1570509"/>
            <a:ext cx="192248" cy="170711"/>
          </a:xfrm>
          <a:custGeom>
            <a:avLst/>
            <a:gdLst>
              <a:gd name="T0" fmla="*/ 38 w 142"/>
              <a:gd name="T1" fmla="*/ 0 h 126"/>
              <a:gd name="T2" fmla="*/ 34 w 142"/>
              <a:gd name="T3" fmla="*/ 53 h 126"/>
              <a:gd name="T4" fmla="*/ 34 w 142"/>
              <a:gd name="T5" fmla="*/ 56 h 126"/>
              <a:gd name="T6" fmla="*/ 31 w 142"/>
              <a:gd name="T7" fmla="*/ 55 h 126"/>
              <a:gd name="T8" fmla="*/ 7 w 142"/>
              <a:gd name="T9" fmla="*/ 47 h 126"/>
              <a:gd name="T10" fmla="*/ 21 w 142"/>
              <a:gd name="T11" fmla="*/ 126 h 126"/>
              <a:gd name="T12" fmla="*/ 27 w 142"/>
              <a:gd name="T13" fmla="*/ 124 h 126"/>
              <a:gd name="T14" fmla="*/ 25 w 142"/>
              <a:gd name="T15" fmla="*/ 96 h 126"/>
              <a:gd name="T16" fmla="*/ 25 w 142"/>
              <a:gd name="T17" fmla="*/ 70 h 126"/>
              <a:gd name="T18" fmla="*/ 26 w 142"/>
              <a:gd name="T19" fmla="*/ 67 h 126"/>
              <a:gd name="T20" fmla="*/ 29 w 142"/>
              <a:gd name="T21" fmla="*/ 68 h 126"/>
              <a:gd name="T22" fmla="*/ 42 w 142"/>
              <a:gd name="T23" fmla="*/ 77 h 126"/>
              <a:gd name="T24" fmla="*/ 46 w 142"/>
              <a:gd name="T25" fmla="*/ 55 h 126"/>
              <a:gd name="T26" fmla="*/ 49 w 142"/>
              <a:gd name="T27" fmla="*/ 31 h 126"/>
              <a:gd name="T28" fmla="*/ 50 w 142"/>
              <a:gd name="T29" fmla="*/ 28 h 126"/>
              <a:gd name="T30" fmla="*/ 53 w 142"/>
              <a:gd name="T31" fmla="*/ 29 h 126"/>
              <a:gd name="T32" fmla="*/ 72 w 142"/>
              <a:gd name="T33" fmla="*/ 44 h 126"/>
              <a:gd name="T34" fmla="*/ 91 w 142"/>
              <a:gd name="T35" fmla="*/ 57 h 126"/>
              <a:gd name="T36" fmla="*/ 93 w 142"/>
              <a:gd name="T37" fmla="*/ 41 h 126"/>
              <a:gd name="T38" fmla="*/ 95 w 142"/>
              <a:gd name="T39" fmla="*/ 39 h 126"/>
              <a:gd name="T40" fmla="*/ 97 w 142"/>
              <a:gd name="T41" fmla="*/ 40 h 126"/>
              <a:gd name="T42" fmla="*/ 115 w 142"/>
              <a:gd name="T43" fmla="*/ 58 h 126"/>
              <a:gd name="T44" fmla="*/ 135 w 142"/>
              <a:gd name="T45" fmla="*/ 80 h 126"/>
              <a:gd name="T46" fmla="*/ 140 w 142"/>
              <a:gd name="T47" fmla="*/ 77 h 126"/>
              <a:gd name="T48" fmla="*/ 94 w 142"/>
              <a:gd name="T49" fmla="*/ 11 h 126"/>
              <a:gd name="T50" fmla="*/ 83 w 142"/>
              <a:gd name="T51" fmla="*/ 34 h 126"/>
              <a:gd name="T52" fmla="*/ 81 w 142"/>
              <a:gd name="T53" fmla="*/ 36 h 126"/>
              <a:gd name="T54" fmla="*/ 78 w 142"/>
              <a:gd name="T55" fmla="*/ 34 h 126"/>
              <a:gd name="T56" fmla="*/ 38 w 142"/>
              <a:gd name="T57" fmla="*/ 0 h 1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142" h="126">
                <a:moveTo>
                  <a:pt x="38" y="0"/>
                </a:moveTo>
                <a:cubicBezTo>
                  <a:pt x="35" y="8"/>
                  <a:pt x="25" y="38"/>
                  <a:pt x="34" y="53"/>
                </a:cubicBezTo>
                <a:cubicBezTo>
                  <a:pt x="35" y="53"/>
                  <a:pt x="35" y="55"/>
                  <a:pt x="34" y="56"/>
                </a:cubicBezTo>
                <a:cubicBezTo>
                  <a:pt x="33" y="56"/>
                  <a:pt x="32" y="56"/>
                  <a:pt x="31" y="55"/>
                </a:cubicBezTo>
                <a:cubicBezTo>
                  <a:pt x="27" y="50"/>
                  <a:pt x="14" y="48"/>
                  <a:pt x="7" y="47"/>
                </a:cubicBezTo>
                <a:cubicBezTo>
                  <a:pt x="5" y="58"/>
                  <a:pt x="0" y="109"/>
                  <a:pt x="21" y="126"/>
                </a:cubicBezTo>
                <a:cubicBezTo>
                  <a:pt x="23" y="126"/>
                  <a:pt x="25" y="125"/>
                  <a:pt x="27" y="124"/>
                </a:cubicBezTo>
                <a:cubicBezTo>
                  <a:pt x="19" y="114"/>
                  <a:pt x="22" y="105"/>
                  <a:pt x="25" y="96"/>
                </a:cubicBezTo>
                <a:cubicBezTo>
                  <a:pt x="28" y="87"/>
                  <a:pt x="30" y="79"/>
                  <a:pt x="25" y="70"/>
                </a:cubicBezTo>
                <a:cubicBezTo>
                  <a:pt x="24" y="69"/>
                  <a:pt x="25" y="68"/>
                  <a:pt x="26" y="67"/>
                </a:cubicBezTo>
                <a:cubicBezTo>
                  <a:pt x="27" y="67"/>
                  <a:pt x="28" y="67"/>
                  <a:pt x="29" y="68"/>
                </a:cubicBezTo>
                <a:cubicBezTo>
                  <a:pt x="33" y="73"/>
                  <a:pt x="37" y="76"/>
                  <a:pt x="42" y="77"/>
                </a:cubicBezTo>
                <a:cubicBezTo>
                  <a:pt x="38" y="67"/>
                  <a:pt x="42" y="61"/>
                  <a:pt x="46" y="55"/>
                </a:cubicBezTo>
                <a:cubicBezTo>
                  <a:pt x="50" y="49"/>
                  <a:pt x="54" y="43"/>
                  <a:pt x="49" y="31"/>
                </a:cubicBezTo>
                <a:cubicBezTo>
                  <a:pt x="48" y="30"/>
                  <a:pt x="49" y="28"/>
                  <a:pt x="50" y="28"/>
                </a:cubicBezTo>
                <a:cubicBezTo>
                  <a:pt x="51" y="27"/>
                  <a:pt x="52" y="28"/>
                  <a:pt x="53" y="29"/>
                </a:cubicBezTo>
                <a:cubicBezTo>
                  <a:pt x="58" y="41"/>
                  <a:pt x="65" y="43"/>
                  <a:pt x="72" y="44"/>
                </a:cubicBezTo>
                <a:cubicBezTo>
                  <a:pt x="79" y="46"/>
                  <a:pt x="86" y="48"/>
                  <a:pt x="91" y="57"/>
                </a:cubicBezTo>
                <a:cubicBezTo>
                  <a:pt x="93" y="52"/>
                  <a:pt x="94" y="48"/>
                  <a:pt x="93" y="41"/>
                </a:cubicBezTo>
                <a:cubicBezTo>
                  <a:pt x="93" y="40"/>
                  <a:pt x="94" y="39"/>
                  <a:pt x="95" y="39"/>
                </a:cubicBezTo>
                <a:cubicBezTo>
                  <a:pt x="96" y="38"/>
                  <a:pt x="97" y="39"/>
                  <a:pt x="97" y="40"/>
                </a:cubicBezTo>
                <a:cubicBezTo>
                  <a:pt x="100" y="51"/>
                  <a:pt x="108" y="54"/>
                  <a:pt x="115" y="58"/>
                </a:cubicBezTo>
                <a:cubicBezTo>
                  <a:pt x="124" y="62"/>
                  <a:pt x="133" y="67"/>
                  <a:pt x="135" y="80"/>
                </a:cubicBezTo>
                <a:cubicBezTo>
                  <a:pt x="136" y="79"/>
                  <a:pt x="138" y="78"/>
                  <a:pt x="140" y="77"/>
                </a:cubicBezTo>
                <a:cubicBezTo>
                  <a:pt x="142" y="50"/>
                  <a:pt x="103" y="18"/>
                  <a:pt x="94" y="11"/>
                </a:cubicBezTo>
                <a:cubicBezTo>
                  <a:pt x="90" y="16"/>
                  <a:pt x="82" y="27"/>
                  <a:pt x="83" y="34"/>
                </a:cubicBezTo>
                <a:cubicBezTo>
                  <a:pt x="83" y="35"/>
                  <a:pt x="82" y="36"/>
                  <a:pt x="81" y="36"/>
                </a:cubicBezTo>
                <a:cubicBezTo>
                  <a:pt x="80" y="36"/>
                  <a:pt x="78" y="36"/>
                  <a:pt x="78" y="34"/>
                </a:cubicBezTo>
                <a:cubicBezTo>
                  <a:pt x="75" y="18"/>
                  <a:pt x="46" y="4"/>
                  <a:pt x="38" y="0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462" name="Freeform 109"/>
          <p:cNvSpPr/>
          <p:nvPr/>
        </p:nvSpPr>
        <p:spPr bwMode="auto">
          <a:xfrm>
            <a:off x="9216089" y="1895976"/>
            <a:ext cx="81366" cy="108490"/>
          </a:xfrm>
          <a:custGeom>
            <a:avLst/>
            <a:gdLst>
              <a:gd name="T0" fmla="*/ 1 w 60"/>
              <a:gd name="T1" fmla="*/ 15 h 80"/>
              <a:gd name="T2" fmla="*/ 46 w 60"/>
              <a:gd name="T3" fmla="*/ 80 h 80"/>
              <a:gd name="T4" fmla="*/ 60 w 60"/>
              <a:gd name="T5" fmla="*/ 76 h 80"/>
              <a:gd name="T6" fmla="*/ 9 w 60"/>
              <a:gd name="T7" fmla="*/ 0 h 80"/>
              <a:gd name="T8" fmla="*/ 1 w 60"/>
              <a:gd name="T9" fmla="*/ 15 h 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0" h="80">
                <a:moveTo>
                  <a:pt x="1" y="15"/>
                </a:moveTo>
                <a:cubicBezTo>
                  <a:pt x="0" y="40"/>
                  <a:pt x="38" y="74"/>
                  <a:pt x="46" y="80"/>
                </a:cubicBezTo>
                <a:cubicBezTo>
                  <a:pt x="50" y="77"/>
                  <a:pt x="56" y="76"/>
                  <a:pt x="60" y="76"/>
                </a:cubicBezTo>
                <a:cubicBezTo>
                  <a:pt x="50" y="66"/>
                  <a:pt x="19" y="29"/>
                  <a:pt x="9" y="0"/>
                </a:cubicBezTo>
                <a:cubicBezTo>
                  <a:pt x="4" y="4"/>
                  <a:pt x="1" y="9"/>
                  <a:pt x="1" y="15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463" name="Freeform 110"/>
          <p:cNvSpPr/>
          <p:nvPr/>
        </p:nvSpPr>
        <p:spPr bwMode="auto">
          <a:xfrm>
            <a:off x="9334150" y="1851305"/>
            <a:ext cx="47065" cy="123646"/>
          </a:xfrm>
          <a:custGeom>
            <a:avLst/>
            <a:gdLst>
              <a:gd name="T0" fmla="*/ 0 w 35"/>
              <a:gd name="T1" fmla="*/ 1 h 91"/>
              <a:gd name="T2" fmla="*/ 18 w 35"/>
              <a:gd name="T3" fmla="*/ 91 h 91"/>
              <a:gd name="T4" fmla="*/ 30 w 35"/>
              <a:gd name="T5" fmla="*/ 83 h 91"/>
              <a:gd name="T6" fmla="*/ 17 w 35"/>
              <a:gd name="T7" fmla="*/ 6 h 91"/>
              <a:gd name="T8" fmla="*/ 0 w 35"/>
              <a:gd name="T9" fmla="*/ 1 h 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5" h="91">
                <a:moveTo>
                  <a:pt x="0" y="1"/>
                </a:moveTo>
                <a:cubicBezTo>
                  <a:pt x="14" y="28"/>
                  <a:pt x="17" y="76"/>
                  <a:pt x="18" y="91"/>
                </a:cubicBezTo>
                <a:cubicBezTo>
                  <a:pt x="21" y="87"/>
                  <a:pt x="25" y="84"/>
                  <a:pt x="30" y="83"/>
                </a:cubicBezTo>
                <a:cubicBezTo>
                  <a:pt x="31" y="73"/>
                  <a:pt x="35" y="23"/>
                  <a:pt x="17" y="6"/>
                </a:cubicBezTo>
                <a:cubicBezTo>
                  <a:pt x="12" y="1"/>
                  <a:pt x="7" y="0"/>
                  <a:pt x="0" y="1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464" name="Freeform 111"/>
          <p:cNvSpPr/>
          <p:nvPr/>
        </p:nvSpPr>
        <p:spPr bwMode="auto">
          <a:xfrm>
            <a:off x="9234437" y="1806631"/>
            <a:ext cx="96523" cy="166722"/>
          </a:xfrm>
          <a:custGeom>
            <a:avLst/>
            <a:gdLst>
              <a:gd name="T0" fmla="*/ 14 w 71"/>
              <a:gd name="T1" fmla="*/ 1 h 123"/>
              <a:gd name="T2" fmla="*/ 8 w 71"/>
              <a:gd name="T3" fmla="*/ 8 h 123"/>
              <a:gd name="T4" fmla="*/ 54 w 71"/>
              <a:gd name="T5" fmla="*/ 123 h 123"/>
              <a:gd name="T6" fmla="*/ 62 w 71"/>
              <a:gd name="T7" fmla="*/ 117 h 123"/>
              <a:gd name="T8" fmla="*/ 71 w 71"/>
              <a:gd name="T9" fmla="*/ 116 h 123"/>
              <a:gd name="T10" fmla="*/ 23 w 71"/>
              <a:gd name="T11" fmla="*/ 2 h 123"/>
              <a:gd name="T12" fmla="*/ 14 w 71"/>
              <a:gd name="T13" fmla="*/ 1 h 1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71" h="123">
                <a:moveTo>
                  <a:pt x="14" y="1"/>
                </a:moveTo>
                <a:cubicBezTo>
                  <a:pt x="11" y="2"/>
                  <a:pt x="9" y="5"/>
                  <a:pt x="8" y="8"/>
                </a:cubicBezTo>
                <a:cubicBezTo>
                  <a:pt x="0" y="34"/>
                  <a:pt x="45" y="108"/>
                  <a:pt x="54" y="123"/>
                </a:cubicBezTo>
                <a:cubicBezTo>
                  <a:pt x="57" y="120"/>
                  <a:pt x="60" y="118"/>
                  <a:pt x="62" y="117"/>
                </a:cubicBezTo>
                <a:cubicBezTo>
                  <a:pt x="64" y="116"/>
                  <a:pt x="68" y="115"/>
                  <a:pt x="71" y="116"/>
                </a:cubicBezTo>
                <a:cubicBezTo>
                  <a:pt x="68" y="99"/>
                  <a:pt x="47" y="14"/>
                  <a:pt x="23" y="2"/>
                </a:cubicBezTo>
                <a:cubicBezTo>
                  <a:pt x="20" y="0"/>
                  <a:pt x="17" y="0"/>
                  <a:pt x="14" y="1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465" name="Freeform 112"/>
          <p:cNvSpPr/>
          <p:nvPr/>
        </p:nvSpPr>
        <p:spPr bwMode="auto">
          <a:xfrm>
            <a:off x="9393181" y="2144065"/>
            <a:ext cx="31111" cy="61424"/>
          </a:xfrm>
          <a:custGeom>
            <a:avLst/>
            <a:gdLst>
              <a:gd name="T0" fmla="*/ 18 w 23"/>
              <a:gd name="T1" fmla="*/ 44 h 45"/>
              <a:gd name="T2" fmla="*/ 21 w 23"/>
              <a:gd name="T3" fmla="*/ 41 h 45"/>
              <a:gd name="T4" fmla="*/ 0 w 23"/>
              <a:gd name="T5" fmla="*/ 0 h 45"/>
              <a:gd name="T6" fmla="*/ 13 w 23"/>
              <a:gd name="T7" fmla="*/ 44 h 45"/>
              <a:gd name="T8" fmla="*/ 18 w 23"/>
              <a:gd name="T9" fmla="*/ 44 h 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3" h="45">
                <a:moveTo>
                  <a:pt x="18" y="44"/>
                </a:moveTo>
                <a:cubicBezTo>
                  <a:pt x="20" y="44"/>
                  <a:pt x="21" y="42"/>
                  <a:pt x="21" y="41"/>
                </a:cubicBezTo>
                <a:cubicBezTo>
                  <a:pt x="23" y="31"/>
                  <a:pt x="8" y="10"/>
                  <a:pt x="0" y="0"/>
                </a:cubicBezTo>
                <a:cubicBezTo>
                  <a:pt x="1" y="14"/>
                  <a:pt x="5" y="39"/>
                  <a:pt x="13" y="44"/>
                </a:cubicBezTo>
                <a:cubicBezTo>
                  <a:pt x="14" y="45"/>
                  <a:pt x="16" y="45"/>
                  <a:pt x="18" y="44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466" name="Freeform 114"/>
          <p:cNvSpPr/>
          <p:nvPr/>
        </p:nvSpPr>
        <p:spPr bwMode="auto">
          <a:xfrm>
            <a:off x="9150677" y="2124122"/>
            <a:ext cx="48660" cy="126038"/>
          </a:xfrm>
          <a:custGeom>
            <a:avLst/>
            <a:gdLst>
              <a:gd name="T0" fmla="*/ 32 w 36"/>
              <a:gd name="T1" fmla="*/ 55 h 93"/>
              <a:gd name="T2" fmla="*/ 0 w 36"/>
              <a:gd name="T3" fmla="*/ 0 h 93"/>
              <a:gd name="T4" fmla="*/ 18 w 36"/>
              <a:gd name="T5" fmla="*/ 67 h 93"/>
              <a:gd name="T6" fmla="*/ 18 w 36"/>
              <a:gd name="T7" fmla="*/ 67 h 93"/>
              <a:gd name="T8" fmla="*/ 36 w 36"/>
              <a:gd name="T9" fmla="*/ 93 h 93"/>
              <a:gd name="T10" fmla="*/ 32 w 36"/>
              <a:gd name="T11" fmla="*/ 55 h 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36" h="93">
                <a:moveTo>
                  <a:pt x="32" y="55"/>
                </a:moveTo>
                <a:cubicBezTo>
                  <a:pt x="25" y="35"/>
                  <a:pt x="8" y="11"/>
                  <a:pt x="0" y="0"/>
                </a:cubicBezTo>
                <a:cubicBezTo>
                  <a:pt x="1" y="14"/>
                  <a:pt x="5" y="46"/>
                  <a:pt x="18" y="67"/>
                </a:cubicBezTo>
                <a:cubicBezTo>
                  <a:pt x="18" y="67"/>
                  <a:pt x="18" y="67"/>
                  <a:pt x="18" y="67"/>
                </a:cubicBezTo>
                <a:cubicBezTo>
                  <a:pt x="24" y="76"/>
                  <a:pt x="30" y="84"/>
                  <a:pt x="36" y="93"/>
                </a:cubicBezTo>
                <a:cubicBezTo>
                  <a:pt x="33" y="80"/>
                  <a:pt x="32" y="67"/>
                  <a:pt x="32" y="55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467" name="Freeform 118"/>
          <p:cNvSpPr/>
          <p:nvPr/>
        </p:nvSpPr>
        <p:spPr bwMode="auto">
          <a:xfrm>
            <a:off x="8300315" y="2829301"/>
            <a:ext cx="160341" cy="124444"/>
          </a:xfrm>
          <a:custGeom>
            <a:avLst/>
            <a:gdLst>
              <a:gd name="T0" fmla="*/ 1 w 118"/>
              <a:gd name="T1" fmla="*/ 90 h 92"/>
              <a:gd name="T2" fmla="*/ 4 w 118"/>
              <a:gd name="T3" fmla="*/ 91 h 92"/>
              <a:gd name="T4" fmla="*/ 105 w 118"/>
              <a:gd name="T5" fmla="*/ 18 h 92"/>
              <a:gd name="T6" fmla="*/ 118 w 118"/>
              <a:gd name="T7" fmla="*/ 7 h 92"/>
              <a:gd name="T8" fmla="*/ 108 w 118"/>
              <a:gd name="T9" fmla="*/ 4 h 92"/>
              <a:gd name="T10" fmla="*/ 104 w 118"/>
              <a:gd name="T11" fmla="*/ 0 h 92"/>
              <a:gd name="T12" fmla="*/ 1 w 118"/>
              <a:gd name="T13" fmla="*/ 83 h 92"/>
              <a:gd name="T14" fmla="*/ 1 w 118"/>
              <a:gd name="T15" fmla="*/ 90 h 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18" h="92">
                <a:moveTo>
                  <a:pt x="1" y="90"/>
                </a:moveTo>
                <a:cubicBezTo>
                  <a:pt x="1" y="90"/>
                  <a:pt x="2" y="91"/>
                  <a:pt x="4" y="91"/>
                </a:cubicBezTo>
                <a:cubicBezTo>
                  <a:pt x="19" y="92"/>
                  <a:pt x="72" y="51"/>
                  <a:pt x="105" y="18"/>
                </a:cubicBezTo>
                <a:cubicBezTo>
                  <a:pt x="108" y="14"/>
                  <a:pt x="113" y="10"/>
                  <a:pt x="118" y="7"/>
                </a:cubicBezTo>
                <a:cubicBezTo>
                  <a:pt x="114" y="6"/>
                  <a:pt x="111" y="6"/>
                  <a:pt x="108" y="4"/>
                </a:cubicBezTo>
                <a:cubicBezTo>
                  <a:pt x="106" y="3"/>
                  <a:pt x="105" y="2"/>
                  <a:pt x="104" y="0"/>
                </a:cubicBezTo>
                <a:cubicBezTo>
                  <a:pt x="56" y="18"/>
                  <a:pt x="8" y="63"/>
                  <a:pt x="1" y="83"/>
                </a:cubicBezTo>
                <a:cubicBezTo>
                  <a:pt x="0" y="85"/>
                  <a:pt x="0" y="88"/>
                  <a:pt x="1" y="90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468" name="Freeform 119"/>
          <p:cNvSpPr/>
          <p:nvPr/>
        </p:nvSpPr>
        <p:spPr bwMode="auto">
          <a:xfrm>
            <a:off x="8300315" y="2680128"/>
            <a:ext cx="160341" cy="124444"/>
          </a:xfrm>
          <a:custGeom>
            <a:avLst/>
            <a:gdLst>
              <a:gd name="T0" fmla="*/ 108 w 118"/>
              <a:gd name="T1" fmla="*/ 88 h 92"/>
              <a:gd name="T2" fmla="*/ 118 w 118"/>
              <a:gd name="T3" fmla="*/ 85 h 92"/>
              <a:gd name="T4" fmla="*/ 105 w 118"/>
              <a:gd name="T5" fmla="*/ 73 h 92"/>
              <a:gd name="T6" fmla="*/ 35 w 118"/>
              <a:gd name="T7" fmla="*/ 16 h 92"/>
              <a:gd name="T8" fmla="*/ 35 w 118"/>
              <a:gd name="T9" fmla="*/ 16 h 92"/>
              <a:gd name="T10" fmla="*/ 35 w 118"/>
              <a:gd name="T11" fmla="*/ 16 h 92"/>
              <a:gd name="T12" fmla="*/ 4 w 118"/>
              <a:gd name="T13" fmla="*/ 1 h 92"/>
              <a:gd name="T14" fmla="*/ 1 w 118"/>
              <a:gd name="T15" fmla="*/ 2 h 92"/>
              <a:gd name="T16" fmla="*/ 1 w 118"/>
              <a:gd name="T17" fmla="*/ 9 h 92"/>
              <a:gd name="T18" fmla="*/ 104 w 118"/>
              <a:gd name="T19" fmla="*/ 92 h 92"/>
              <a:gd name="T20" fmla="*/ 108 w 118"/>
              <a:gd name="T21" fmla="*/ 88 h 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118" h="92">
                <a:moveTo>
                  <a:pt x="108" y="88"/>
                </a:moveTo>
                <a:cubicBezTo>
                  <a:pt x="111" y="86"/>
                  <a:pt x="114" y="86"/>
                  <a:pt x="118" y="85"/>
                </a:cubicBezTo>
                <a:cubicBezTo>
                  <a:pt x="113" y="82"/>
                  <a:pt x="108" y="78"/>
                  <a:pt x="105" y="73"/>
                </a:cubicBezTo>
                <a:cubicBezTo>
                  <a:pt x="85" y="54"/>
                  <a:pt x="57" y="30"/>
                  <a:pt x="35" y="16"/>
                </a:cubicBezTo>
                <a:cubicBezTo>
                  <a:pt x="35" y="16"/>
                  <a:pt x="35" y="16"/>
                  <a:pt x="35" y="16"/>
                </a:cubicBezTo>
                <a:cubicBezTo>
                  <a:pt x="35" y="16"/>
                  <a:pt x="35" y="16"/>
                  <a:pt x="35" y="16"/>
                </a:cubicBezTo>
                <a:cubicBezTo>
                  <a:pt x="21" y="6"/>
                  <a:pt x="10" y="0"/>
                  <a:pt x="4" y="1"/>
                </a:cubicBezTo>
                <a:cubicBezTo>
                  <a:pt x="2" y="1"/>
                  <a:pt x="1" y="2"/>
                  <a:pt x="1" y="2"/>
                </a:cubicBezTo>
                <a:cubicBezTo>
                  <a:pt x="0" y="4"/>
                  <a:pt x="0" y="7"/>
                  <a:pt x="1" y="9"/>
                </a:cubicBezTo>
                <a:cubicBezTo>
                  <a:pt x="8" y="29"/>
                  <a:pt x="56" y="74"/>
                  <a:pt x="104" y="92"/>
                </a:cubicBezTo>
                <a:cubicBezTo>
                  <a:pt x="105" y="90"/>
                  <a:pt x="106" y="89"/>
                  <a:pt x="108" y="88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469" name="Freeform 120"/>
          <p:cNvSpPr/>
          <p:nvPr/>
        </p:nvSpPr>
        <p:spPr bwMode="auto">
          <a:xfrm>
            <a:off x="8425555" y="2248565"/>
            <a:ext cx="170711" cy="192250"/>
          </a:xfrm>
          <a:custGeom>
            <a:avLst/>
            <a:gdLst>
              <a:gd name="T0" fmla="*/ 0 w 126"/>
              <a:gd name="T1" fmla="*/ 38 h 142"/>
              <a:gd name="T2" fmla="*/ 34 w 126"/>
              <a:gd name="T3" fmla="*/ 78 h 142"/>
              <a:gd name="T4" fmla="*/ 36 w 126"/>
              <a:gd name="T5" fmla="*/ 81 h 142"/>
              <a:gd name="T6" fmla="*/ 34 w 126"/>
              <a:gd name="T7" fmla="*/ 83 h 142"/>
              <a:gd name="T8" fmla="*/ 11 w 126"/>
              <a:gd name="T9" fmla="*/ 94 h 142"/>
              <a:gd name="T10" fmla="*/ 77 w 126"/>
              <a:gd name="T11" fmla="*/ 140 h 142"/>
              <a:gd name="T12" fmla="*/ 80 w 126"/>
              <a:gd name="T13" fmla="*/ 134 h 142"/>
              <a:gd name="T14" fmla="*/ 58 w 126"/>
              <a:gd name="T15" fmla="*/ 115 h 142"/>
              <a:gd name="T16" fmla="*/ 40 w 126"/>
              <a:gd name="T17" fmla="*/ 97 h 142"/>
              <a:gd name="T18" fmla="*/ 39 w 126"/>
              <a:gd name="T19" fmla="*/ 95 h 142"/>
              <a:gd name="T20" fmla="*/ 41 w 126"/>
              <a:gd name="T21" fmla="*/ 93 h 142"/>
              <a:gd name="T22" fmla="*/ 57 w 126"/>
              <a:gd name="T23" fmla="*/ 91 h 142"/>
              <a:gd name="T24" fmla="*/ 44 w 126"/>
              <a:gd name="T25" fmla="*/ 72 h 142"/>
              <a:gd name="T26" fmla="*/ 29 w 126"/>
              <a:gd name="T27" fmla="*/ 53 h 142"/>
              <a:gd name="T28" fmla="*/ 28 w 126"/>
              <a:gd name="T29" fmla="*/ 50 h 142"/>
              <a:gd name="T30" fmla="*/ 31 w 126"/>
              <a:gd name="T31" fmla="*/ 49 h 142"/>
              <a:gd name="T32" fmla="*/ 55 w 126"/>
              <a:gd name="T33" fmla="*/ 46 h 142"/>
              <a:gd name="T34" fmla="*/ 77 w 126"/>
              <a:gd name="T35" fmla="*/ 41 h 142"/>
              <a:gd name="T36" fmla="*/ 68 w 126"/>
              <a:gd name="T37" fmla="*/ 29 h 142"/>
              <a:gd name="T38" fmla="*/ 67 w 126"/>
              <a:gd name="T39" fmla="*/ 26 h 142"/>
              <a:gd name="T40" fmla="*/ 70 w 126"/>
              <a:gd name="T41" fmla="*/ 25 h 142"/>
              <a:gd name="T42" fmla="*/ 96 w 126"/>
              <a:gd name="T43" fmla="*/ 25 h 142"/>
              <a:gd name="T44" fmla="*/ 125 w 126"/>
              <a:gd name="T45" fmla="*/ 27 h 142"/>
              <a:gd name="T46" fmla="*/ 126 w 126"/>
              <a:gd name="T47" fmla="*/ 21 h 142"/>
              <a:gd name="T48" fmla="*/ 47 w 126"/>
              <a:gd name="T49" fmla="*/ 7 h 142"/>
              <a:gd name="T50" fmla="*/ 55 w 126"/>
              <a:gd name="T51" fmla="*/ 31 h 142"/>
              <a:gd name="T52" fmla="*/ 56 w 126"/>
              <a:gd name="T53" fmla="*/ 34 h 142"/>
              <a:gd name="T54" fmla="*/ 53 w 126"/>
              <a:gd name="T55" fmla="*/ 34 h 142"/>
              <a:gd name="T56" fmla="*/ 0 w 126"/>
              <a:gd name="T57" fmla="*/ 38 h 1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126" h="142">
                <a:moveTo>
                  <a:pt x="0" y="38"/>
                </a:moveTo>
                <a:cubicBezTo>
                  <a:pt x="4" y="46"/>
                  <a:pt x="18" y="75"/>
                  <a:pt x="34" y="78"/>
                </a:cubicBezTo>
                <a:cubicBezTo>
                  <a:pt x="36" y="78"/>
                  <a:pt x="36" y="79"/>
                  <a:pt x="36" y="81"/>
                </a:cubicBezTo>
                <a:cubicBezTo>
                  <a:pt x="36" y="82"/>
                  <a:pt x="35" y="83"/>
                  <a:pt x="34" y="83"/>
                </a:cubicBezTo>
                <a:cubicBezTo>
                  <a:pt x="27" y="82"/>
                  <a:pt x="16" y="90"/>
                  <a:pt x="11" y="94"/>
                </a:cubicBezTo>
                <a:cubicBezTo>
                  <a:pt x="18" y="103"/>
                  <a:pt x="50" y="142"/>
                  <a:pt x="77" y="140"/>
                </a:cubicBezTo>
                <a:cubicBezTo>
                  <a:pt x="78" y="138"/>
                  <a:pt x="79" y="136"/>
                  <a:pt x="80" y="134"/>
                </a:cubicBezTo>
                <a:cubicBezTo>
                  <a:pt x="67" y="132"/>
                  <a:pt x="62" y="124"/>
                  <a:pt x="58" y="115"/>
                </a:cubicBezTo>
                <a:cubicBezTo>
                  <a:pt x="54" y="107"/>
                  <a:pt x="51" y="100"/>
                  <a:pt x="40" y="97"/>
                </a:cubicBezTo>
                <a:cubicBezTo>
                  <a:pt x="39" y="97"/>
                  <a:pt x="38" y="96"/>
                  <a:pt x="39" y="95"/>
                </a:cubicBezTo>
                <a:cubicBezTo>
                  <a:pt x="39" y="94"/>
                  <a:pt x="40" y="93"/>
                  <a:pt x="41" y="93"/>
                </a:cubicBezTo>
                <a:cubicBezTo>
                  <a:pt x="48" y="94"/>
                  <a:pt x="53" y="93"/>
                  <a:pt x="57" y="91"/>
                </a:cubicBezTo>
                <a:cubicBezTo>
                  <a:pt x="48" y="86"/>
                  <a:pt x="46" y="79"/>
                  <a:pt x="44" y="72"/>
                </a:cubicBezTo>
                <a:cubicBezTo>
                  <a:pt x="43" y="65"/>
                  <a:pt x="41" y="58"/>
                  <a:pt x="29" y="53"/>
                </a:cubicBezTo>
                <a:cubicBezTo>
                  <a:pt x="28" y="52"/>
                  <a:pt x="28" y="51"/>
                  <a:pt x="28" y="50"/>
                </a:cubicBezTo>
                <a:cubicBezTo>
                  <a:pt x="28" y="49"/>
                  <a:pt x="30" y="48"/>
                  <a:pt x="31" y="49"/>
                </a:cubicBezTo>
                <a:cubicBezTo>
                  <a:pt x="43" y="54"/>
                  <a:pt x="49" y="50"/>
                  <a:pt x="55" y="46"/>
                </a:cubicBezTo>
                <a:cubicBezTo>
                  <a:pt x="61" y="42"/>
                  <a:pt x="68" y="38"/>
                  <a:pt x="77" y="41"/>
                </a:cubicBezTo>
                <a:cubicBezTo>
                  <a:pt x="76" y="37"/>
                  <a:pt x="73" y="32"/>
                  <a:pt x="68" y="29"/>
                </a:cubicBezTo>
                <a:cubicBezTo>
                  <a:pt x="67" y="28"/>
                  <a:pt x="67" y="27"/>
                  <a:pt x="67" y="26"/>
                </a:cubicBezTo>
                <a:cubicBezTo>
                  <a:pt x="68" y="25"/>
                  <a:pt x="69" y="24"/>
                  <a:pt x="70" y="25"/>
                </a:cubicBezTo>
                <a:cubicBezTo>
                  <a:pt x="80" y="30"/>
                  <a:pt x="87" y="28"/>
                  <a:pt x="96" y="25"/>
                </a:cubicBezTo>
                <a:cubicBezTo>
                  <a:pt x="105" y="22"/>
                  <a:pt x="114" y="19"/>
                  <a:pt x="125" y="27"/>
                </a:cubicBezTo>
                <a:cubicBezTo>
                  <a:pt x="125" y="25"/>
                  <a:pt x="126" y="23"/>
                  <a:pt x="126" y="21"/>
                </a:cubicBezTo>
                <a:cubicBezTo>
                  <a:pt x="109" y="0"/>
                  <a:pt x="58" y="5"/>
                  <a:pt x="47" y="7"/>
                </a:cubicBezTo>
                <a:cubicBezTo>
                  <a:pt x="48" y="14"/>
                  <a:pt x="50" y="26"/>
                  <a:pt x="55" y="31"/>
                </a:cubicBezTo>
                <a:cubicBezTo>
                  <a:pt x="56" y="32"/>
                  <a:pt x="56" y="33"/>
                  <a:pt x="56" y="34"/>
                </a:cubicBezTo>
                <a:cubicBezTo>
                  <a:pt x="55" y="35"/>
                  <a:pt x="54" y="35"/>
                  <a:pt x="53" y="34"/>
                </a:cubicBezTo>
                <a:cubicBezTo>
                  <a:pt x="38" y="25"/>
                  <a:pt x="8" y="35"/>
                  <a:pt x="0" y="38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470" name="Freeform 125"/>
          <p:cNvSpPr/>
          <p:nvPr/>
        </p:nvSpPr>
        <p:spPr bwMode="auto">
          <a:xfrm>
            <a:off x="8600255" y="2759900"/>
            <a:ext cx="397261" cy="114073"/>
          </a:xfrm>
          <a:custGeom>
            <a:avLst/>
            <a:gdLst>
              <a:gd name="T0" fmla="*/ 293 w 293"/>
              <a:gd name="T1" fmla="*/ 52 h 84"/>
              <a:gd name="T2" fmla="*/ 292 w 293"/>
              <a:gd name="T3" fmla="*/ 42 h 84"/>
              <a:gd name="T4" fmla="*/ 293 w 293"/>
              <a:gd name="T5" fmla="*/ 32 h 84"/>
              <a:gd name="T6" fmla="*/ 0 w 293"/>
              <a:gd name="T7" fmla="*/ 42 h 84"/>
              <a:gd name="T8" fmla="*/ 293 w 293"/>
              <a:gd name="T9" fmla="*/ 52 h 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93" h="84">
                <a:moveTo>
                  <a:pt x="293" y="52"/>
                </a:moveTo>
                <a:cubicBezTo>
                  <a:pt x="292" y="49"/>
                  <a:pt x="292" y="45"/>
                  <a:pt x="292" y="42"/>
                </a:cubicBezTo>
                <a:cubicBezTo>
                  <a:pt x="292" y="38"/>
                  <a:pt x="292" y="35"/>
                  <a:pt x="293" y="32"/>
                </a:cubicBezTo>
                <a:cubicBezTo>
                  <a:pt x="161" y="0"/>
                  <a:pt x="31" y="33"/>
                  <a:pt x="0" y="42"/>
                </a:cubicBezTo>
                <a:cubicBezTo>
                  <a:pt x="31" y="51"/>
                  <a:pt x="161" y="84"/>
                  <a:pt x="293" y="52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471" name="Freeform 162"/>
          <p:cNvSpPr/>
          <p:nvPr/>
        </p:nvSpPr>
        <p:spPr bwMode="auto">
          <a:xfrm>
            <a:off x="8239687" y="2788617"/>
            <a:ext cx="199428" cy="56637"/>
          </a:xfrm>
          <a:custGeom>
            <a:avLst/>
            <a:gdLst>
              <a:gd name="T0" fmla="*/ 4 w 147"/>
              <a:gd name="T1" fmla="*/ 24 h 42"/>
              <a:gd name="T2" fmla="*/ 147 w 147"/>
              <a:gd name="T3" fmla="*/ 26 h 42"/>
              <a:gd name="T4" fmla="*/ 147 w 147"/>
              <a:gd name="T5" fmla="*/ 21 h 42"/>
              <a:gd name="T6" fmla="*/ 147 w 147"/>
              <a:gd name="T7" fmla="*/ 16 h 42"/>
              <a:gd name="T8" fmla="*/ 4 w 147"/>
              <a:gd name="T9" fmla="*/ 18 h 42"/>
              <a:gd name="T10" fmla="*/ 4 w 147"/>
              <a:gd name="T11" fmla="*/ 24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47" h="42">
                <a:moveTo>
                  <a:pt x="4" y="24"/>
                </a:moveTo>
                <a:cubicBezTo>
                  <a:pt x="21" y="37"/>
                  <a:pt x="100" y="42"/>
                  <a:pt x="147" y="26"/>
                </a:cubicBezTo>
                <a:cubicBezTo>
                  <a:pt x="147" y="24"/>
                  <a:pt x="147" y="23"/>
                  <a:pt x="147" y="21"/>
                </a:cubicBezTo>
                <a:cubicBezTo>
                  <a:pt x="147" y="19"/>
                  <a:pt x="147" y="17"/>
                  <a:pt x="147" y="16"/>
                </a:cubicBezTo>
                <a:cubicBezTo>
                  <a:pt x="100" y="0"/>
                  <a:pt x="21" y="5"/>
                  <a:pt x="4" y="18"/>
                </a:cubicBezTo>
                <a:cubicBezTo>
                  <a:pt x="0" y="20"/>
                  <a:pt x="0" y="22"/>
                  <a:pt x="4" y="24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472" name="Freeform 163"/>
          <p:cNvSpPr/>
          <p:nvPr/>
        </p:nvSpPr>
        <p:spPr bwMode="auto">
          <a:xfrm>
            <a:off x="8706350" y="2479104"/>
            <a:ext cx="122848" cy="47863"/>
          </a:xfrm>
          <a:custGeom>
            <a:avLst/>
            <a:gdLst>
              <a:gd name="T0" fmla="*/ 6 w 91"/>
              <a:gd name="T1" fmla="*/ 17 h 35"/>
              <a:gd name="T2" fmla="*/ 83 w 91"/>
              <a:gd name="T3" fmla="*/ 30 h 35"/>
              <a:gd name="T4" fmla="*/ 91 w 91"/>
              <a:gd name="T5" fmla="*/ 18 h 35"/>
              <a:gd name="T6" fmla="*/ 1 w 91"/>
              <a:gd name="T7" fmla="*/ 0 h 35"/>
              <a:gd name="T8" fmla="*/ 6 w 91"/>
              <a:gd name="T9" fmla="*/ 17 h 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91" h="35">
                <a:moveTo>
                  <a:pt x="6" y="17"/>
                </a:moveTo>
                <a:cubicBezTo>
                  <a:pt x="23" y="35"/>
                  <a:pt x="74" y="31"/>
                  <a:pt x="83" y="30"/>
                </a:cubicBezTo>
                <a:cubicBezTo>
                  <a:pt x="84" y="25"/>
                  <a:pt x="87" y="21"/>
                  <a:pt x="91" y="18"/>
                </a:cubicBezTo>
                <a:cubicBezTo>
                  <a:pt x="76" y="17"/>
                  <a:pt x="28" y="13"/>
                  <a:pt x="1" y="0"/>
                </a:cubicBezTo>
                <a:cubicBezTo>
                  <a:pt x="0" y="7"/>
                  <a:pt x="2" y="12"/>
                  <a:pt x="6" y="17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473" name="Freeform 164"/>
          <p:cNvSpPr/>
          <p:nvPr/>
        </p:nvSpPr>
        <p:spPr bwMode="auto">
          <a:xfrm>
            <a:off x="8751022" y="2361043"/>
            <a:ext cx="108490" cy="81366"/>
          </a:xfrm>
          <a:custGeom>
            <a:avLst/>
            <a:gdLst>
              <a:gd name="T0" fmla="*/ 0 w 80"/>
              <a:gd name="T1" fmla="*/ 9 h 60"/>
              <a:gd name="T2" fmla="*/ 76 w 80"/>
              <a:gd name="T3" fmla="*/ 60 h 60"/>
              <a:gd name="T4" fmla="*/ 80 w 80"/>
              <a:gd name="T5" fmla="*/ 46 h 60"/>
              <a:gd name="T6" fmla="*/ 15 w 80"/>
              <a:gd name="T7" fmla="*/ 1 h 60"/>
              <a:gd name="T8" fmla="*/ 0 w 80"/>
              <a:gd name="T9" fmla="*/ 9 h 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80" h="60">
                <a:moveTo>
                  <a:pt x="0" y="9"/>
                </a:moveTo>
                <a:cubicBezTo>
                  <a:pt x="29" y="19"/>
                  <a:pt x="66" y="50"/>
                  <a:pt x="76" y="60"/>
                </a:cubicBezTo>
                <a:cubicBezTo>
                  <a:pt x="76" y="55"/>
                  <a:pt x="77" y="50"/>
                  <a:pt x="80" y="46"/>
                </a:cubicBezTo>
                <a:cubicBezTo>
                  <a:pt x="74" y="38"/>
                  <a:pt x="40" y="0"/>
                  <a:pt x="15" y="1"/>
                </a:cubicBezTo>
                <a:cubicBezTo>
                  <a:pt x="9" y="1"/>
                  <a:pt x="4" y="4"/>
                  <a:pt x="0" y="9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474" name="Freeform 165"/>
          <p:cNvSpPr/>
          <p:nvPr/>
        </p:nvSpPr>
        <p:spPr bwMode="auto">
          <a:xfrm>
            <a:off x="8661678" y="2378593"/>
            <a:ext cx="166722" cy="98119"/>
          </a:xfrm>
          <a:custGeom>
            <a:avLst/>
            <a:gdLst>
              <a:gd name="T0" fmla="*/ 1 w 123"/>
              <a:gd name="T1" fmla="*/ 15 h 72"/>
              <a:gd name="T2" fmla="*/ 2 w 123"/>
              <a:gd name="T3" fmla="*/ 24 h 72"/>
              <a:gd name="T4" fmla="*/ 116 w 123"/>
              <a:gd name="T5" fmla="*/ 72 h 72"/>
              <a:gd name="T6" fmla="*/ 117 w 123"/>
              <a:gd name="T7" fmla="*/ 63 h 72"/>
              <a:gd name="T8" fmla="*/ 123 w 123"/>
              <a:gd name="T9" fmla="*/ 55 h 72"/>
              <a:gd name="T10" fmla="*/ 8 w 123"/>
              <a:gd name="T11" fmla="*/ 9 h 72"/>
              <a:gd name="T12" fmla="*/ 1 w 123"/>
              <a:gd name="T13" fmla="*/ 15 h 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23" h="72">
                <a:moveTo>
                  <a:pt x="1" y="15"/>
                </a:moveTo>
                <a:cubicBezTo>
                  <a:pt x="0" y="18"/>
                  <a:pt x="0" y="21"/>
                  <a:pt x="2" y="24"/>
                </a:cubicBezTo>
                <a:cubicBezTo>
                  <a:pt x="14" y="48"/>
                  <a:pt x="99" y="69"/>
                  <a:pt x="116" y="72"/>
                </a:cubicBezTo>
                <a:cubicBezTo>
                  <a:pt x="115" y="69"/>
                  <a:pt x="116" y="65"/>
                  <a:pt x="117" y="63"/>
                </a:cubicBezTo>
                <a:cubicBezTo>
                  <a:pt x="118" y="61"/>
                  <a:pt x="120" y="58"/>
                  <a:pt x="123" y="55"/>
                </a:cubicBezTo>
                <a:cubicBezTo>
                  <a:pt x="108" y="46"/>
                  <a:pt x="34" y="0"/>
                  <a:pt x="8" y="9"/>
                </a:cubicBezTo>
                <a:cubicBezTo>
                  <a:pt x="5" y="10"/>
                  <a:pt x="2" y="12"/>
                  <a:pt x="1" y="15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475" name="Freeform 167"/>
          <p:cNvSpPr/>
          <p:nvPr/>
        </p:nvSpPr>
        <p:spPr bwMode="auto">
          <a:xfrm>
            <a:off x="8813244" y="2883546"/>
            <a:ext cx="123646" cy="55042"/>
          </a:xfrm>
          <a:custGeom>
            <a:avLst/>
            <a:gdLst>
              <a:gd name="T0" fmla="*/ 0 w 91"/>
              <a:gd name="T1" fmla="*/ 41 h 41"/>
              <a:gd name="T2" fmla="*/ 61 w 91"/>
              <a:gd name="T3" fmla="*/ 25 h 41"/>
              <a:gd name="T4" fmla="*/ 61 w 91"/>
              <a:gd name="T5" fmla="*/ 25 h 41"/>
              <a:gd name="T6" fmla="*/ 91 w 91"/>
              <a:gd name="T7" fmla="*/ 0 h 41"/>
              <a:gd name="T8" fmla="*/ 60 w 91"/>
              <a:gd name="T9" fmla="*/ 6 h 41"/>
              <a:gd name="T10" fmla="*/ 60 w 91"/>
              <a:gd name="T11" fmla="*/ 6 h 41"/>
              <a:gd name="T12" fmla="*/ 0 w 91"/>
              <a:gd name="T13" fmla="*/ 41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91" h="41">
                <a:moveTo>
                  <a:pt x="0" y="41"/>
                </a:moveTo>
                <a:cubicBezTo>
                  <a:pt x="14" y="39"/>
                  <a:pt x="43" y="33"/>
                  <a:pt x="61" y="25"/>
                </a:cubicBezTo>
                <a:cubicBezTo>
                  <a:pt x="61" y="25"/>
                  <a:pt x="61" y="25"/>
                  <a:pt x="61" y="25"/>
                </a:cubicBezTo>
                <a:cubicBezTo>
                  <a:pt x="70" y="16"/>
                  <a:pt x="80" y="7"/>
                  <a:pt x="91" y="0"/>
                </a:cubicBezTo>
                <a:cubicBezTo>
                  <a:pt x="81" y="3"/>
                  <a:pt x="71" y="4"/>
                  <a:pt x="60" y="6"/>
                </a:cubicBezTo>
                <a:cubicBezTo>
                  <a:pt x="60" y="6"/>
                  <a:pt x="60" y="6"/>
                  <a:pt x="60" y="6"/>
                </a:cubicBezTo>
                <a:cubicBezTo>
                  <a:pt x="36" y="12"/>
                  <a:pt x="11" y="32"/>
                  <a:pt x="0" y="41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476" name="Freeform 168"/>
          <p:cNvSpPr/>
          <p:nvPr/>
        </p:nvSpPr>
        <p:spPr bwMode="auto">
          <a:xfrm>
            <a:off x="8813244" y="2694487"/>
            <a:ext cx="123646" cy="55840"/>
          </a:xfrm>
          <a:custGeom>
            <a:avLst/>
            <a:gdLst>
              <a:gd name="T0" fmla="*/ 61 w 91"/>
              <a:gd name="T1" fmla="*/ 16 h 41"/>
              <a:gd name="T2" fmla="*/ 0 w 91"/>
              <a:gd name="T3" fmla="*/ 0 h 41"/>
              <a:gd name="T4" fmla="*/ 60 w 91"/>
              <a:gd name="T5" fmla="*/ 35 h 41"/>
              <a:gd name="T6" fmla="*/ 60 w 91"/>
              <a:gd name="T7" fmla="*/ 35 h 41"/>
              <a:gd name="T8" fmla="*/ 91 w 91"/>
              <a:gd name="T9" fmla="*/ 41 h 41"/>
              <a:gd name="T10" fmla="*/ 61 w 91"/>
              <a:gd name="T11" fmla="*/ 16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91" h="41">
                <a:moveTo>
                  <a:pt x="61" y="16"/>
                </a:moveTo>
                <a:cubicBezTo>
                  <a:pt x="43" y="8"/>
                  <a:pt x="14" y="2"/>
                  <a:pt x="0" y="0"/>
                </a:cubicBezTo>
                <a:cubicBezTo>
                  <a:pt x="11" y="9"/>
                  <a:pt x="36" y="29"/>
                  <a:pt x="60" y="35"/>
                </a:cubicBezTo>
                <a:cubicBezTo>
                  <a:pt x="60" y="35"/>
                  <a:pt x="60" y="35"/>
                  <a:pt x="60" y="35"/>
                </a:cubicBezTo>
                <a:cubicBezTo>
                  <a:pt x="71" y="36"/>
                  <a:pt x="81" y="38"/>
                  <a:pt x="91" y="41"/>
                </a:cubicBezTo>
                <a:cubicBezTo>
                  <a:pt x="80" y="33"/>
                  <a:pt x="70" y="25"/>
                  <a:pt x="61" y="16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477" name="Freeform 174"/>
          <p:cNvSpPr/>
          <p:nvPr/>
        </p:nvSpPr>
        <p:spPr bwMode="auto">
          <a:xfrm>
            <a:off x="8425555" y="3192260"/>
            <a:ext cx="172306" cy="193047"/>
          </a:xfrm>
          <a:custGeom>
            <a:avLst/>
            <a:gdLst>
              <a:gd name="T0" fmla="*/ 0 w 127"/>
              <a:gd name="T1" fmla="*/ 103 h 142"/>
              <a:gd name="T2" fmla="*/ 53 w 127"/>
              <a:gd name="T3" fmla="*/ 107 h 142"/>
              <a:gd name="T4" fmla="*/ 56 w 127"/>
              <a:gd name="T5" fmla="*/ 108 h 142"/>
              <a:gd name="T6" fmla="*/ 55 w 127"/>
              <a:gd name="T7" fmla="*/ 111 h 142"/>
              <a:gd name="T8" fmla="*/ 47 w 127"/>
              <a:gd name="T9" fmla="*/ 135 h 142"/>
              <a:gd name="T10" fmla="*/ 127 w 127"/>
              <a:gd name="T11" fmla="*/ 121 h 142"/>
              <a:gd name="T12" fmla="*/ 125 w 127"/>
              <a:gd name="T13" fmla="*/ 115 h 142"/>
              <a:gd name="T14" fmla="*/ 96 w 127"/>
              <a:gd name="T15" fmla="*/ 117 h 142"/>
              <a:gd name="T16" fmla="*/ 70 w 127"/>
              <a:gd name="T17" fmla="*/ 117 h 142"/>
              <a:gd name="T18" fmla="*/ 67 w 127"/>
              <a:gd name="T19" fmla="*/ 116 h 142"/>
              <a:gd name="T20" fmla="*/ 68 w 127"/>
              <a:gd name="T21" fmla="*/ 113 h 142"/>
              <a:gd name="T22" fmla="*/ 77 w 127"/>
              <a:gd name="T23" fmla="*/ 100 h 142"/>
              <a:gd name="T24" fmla="*/ 55 w 127"/>
              <a:gd name="T25" fmla="*/ 96 h 142"/>
              <a:gd name="T26" fmla="*/ 31 w 127"/>
              <a:gd name="T27" fmla="*/ 93 h 142"/>
              <a:gd name="T28" fmla="*/ 28 w 127"/>
              <a:gd name="T29" fmla="*/ 92 h 142"/>
              <a:gd name="T30" fmla="*/ 29 w 127"/>
              <a:gd name="T31" fmla="*/ 89 h 142"/>
              <a:gd name="T32" fmla="*/ 44 w 127"/>
              <a:gd name="T33" fmla="*/ 70 h 142"/>
              <a:gd name="T34" fmla="*/ 57 w 127"/>
              <a:gd name="T35" fmla="*/ 51 h 142"/>
              <a:gd name="T36" fmla="*/ 41 w 127"/>
              <a:gd name="T37" fmla="*/ 49 h 142"/>
              <a:gd name="T38" fmla="*/ 39 w 127"/>
              <a:gd name="T39" fmla="*/ 47 h 142"/>
              <a:gd name="T40" fmla="*/ 40 w 127"/>
              <a:gd name="T41" fmla="*/ 45 h 142"/>
              <a:gd name="T42" fmla="*/ 58 w 127"/>
              <a:gd name="T43" fmla="*/ 27 h 142"/>
              <a:gd name="T44" fmla="*/ 80 w 127"/>
              <a:gd name="T45" fmla="*/ 7 h 142"/>
              <a:gd name="T46" fmla="*/ 77 w 127"/>
              <a:gd name="T47" fmla="*/ 2 h 142"/>
              <a:gd name="T48" fmla="*/ 11 w 127"/>
              <a:gd name="T49" fmla="*/ 48 h 142"/>
              <a:gd name="T50" fmla="*/ 34 w 127"/>
              <a:gd name="T51" fmla="*/ 59 h 142"/>
              <a:gd name="T52" fmla="*/ 36 w 127"/>
              <a:gd name="T53" fmla="*/ 61 h 142"/>
              <a:gd name="T54" fmla="*/ 34 w 127"/>
              <a:gd name="T55" fmla="*/ 64 h 142"/>
              <a:gd name="T56" fmla="*/ 0 w 127"/>
              <a:gd name="T57" fmla="*/ 103 h 1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127" h="142">
                <a:moveTo>
                  <a:pt x="0" y="103"/>
                </a:moveTo>
                <a:cubicBezTo>
                  <a:pt x="8" y="107"/>
                  <a:pt x="38" y="117"/>
                  <a:pt x="53" y="107"/>
                </a:cubicBezTo>
                <a:cubicBezTo>
                  <a:pt x="54" y="107"/>
                  <a:pt x="55" y="107"/>
                  <a:pt x="56" y="108"/>
                </a:cubicBezTo>
                <a:cubicBezTo>
                  <a:pt x="56" y="109"/>
                  <a:pt x="56" y="110"/>
                  <a:pt x="55" y="111"/>
                </a:cubicBezTo>
                <a:cubicBezTo>
                  <a:pt x="50" y="115"/>
                  <a:pt x="48" y="128"/>
                  <a:pt x="47" y="135"/>
                </a:cubicBezTo>
                <a:cubicBezTo>
                  <a:pt x="58" y="136"/>
                  <a:pt x="109" y="142"/>
                  <a:pt x="127" y="121"/>
                </a:cubicBezTo>
                <a:cubicBezTo>
                  <a:pt x="126" y="119"/>
                  <a:pt x="125" y="117"/>
                  <a:pt x="125" y="115"/>
                </a:cubicBezTo>
                <a:cubicBezTo>
                  <a:pt x="114" y="123"/>
                  <a:pt x="105" y="120"/>
                  <a:pt x="96" y="117"/>
                </a:cubicBezTo>
                <a:cubicBezTo>
                  <a:pt x="87" y="114"/>
                  <a:pt x="80" y="112"/>
                  <a:pt x="70" y="117"/>
                </a:cubicBezTo>
                <a:cubicBezTo>
                  <a:pt x="69" y="117"/>
                  <a:pt x="68" y="117"/>
                  <a:pt x="67" y="116"/>
                </a:cubicBezTo>
                <a:cubicBezTo>
                  <a:pt x="67" y="115"/>
                  <a:pt x="67" y="114"/>
                  <a:pt x="68" y="113"/>
                </a:cubicBezTo>
                <a:cubicBezTo>
                  <a:pt x="73" y="109"/>
                  <a:pt x="76" y="105"/>
                  <a:pt x="77" y="100"/>
                </a:cubicBezTo>
                <a:cubicBezTo>
                  <a:pt x="68" y="104"/>
                  <a:pt x="61" y="100"/>
                  <a:pt x="55" y="96"/>
                </a:cubicBezTo>
                <a:cubicBezTo>
                  <a:pt x="49" y="92"/>
                  <a:pt x="43" y="88"/>
                  <a:pt x="31" y="93"/>
                </a:cubicBezTo>
                <a:cubicBezTo>
                  <a:pt x="30" y="94"/>
                  <a:pt x="28" y="93"/>
                  <a:pt x="28" y="92"/>
                </a:cubicBezTo>
                <a:cubicBezTo>
                  <a:pt x="28" y="91"/>
                  <a:pt x="28" y="90"/>
                  <a:pt x="29" y="89"/>
                </a:cubicBezTo>
                <a:cubicBezTo>
                  <a:pt x="41" y="84"/>
                  <a:pt x="43" y="77"/>
                  <a:pt x="44" y="70"/>
                </a:cubicBezTo>
                <a:cubicBezTo>
                  <a:pt x="46" y="63"/>
                  <a:pt x="48" y="56"/>
                  <a:pt x="57" y="51"/>
                </a:cubicBezTo>
                <a:cubicBezTo>
                  <a:pt x="53" y="49"/>
                  <a:pt x="48" y="48"/>
                  <a:pt x="41" y="49"/>
                </a:cubicBezTo>
                <a:cubicBezTo>
                  <a:pt x="40" y="49"/>
                  <a:pt x="39" y="48"/>
                  <a:pt x="39" y="47"/>
                </a:cubicBezTo>
                <a:cubicBezTo>
                  <a:pt x="38" y="46"/>
                  <a:pt x="39" y="45"/>
                  <a:pt x="40" y="45"/>
                </a:cubicBezTo>
                <a:cubicBezTo>
                  <a:pt x="51" y="42"/>
                  <a:pt x="54" y="34"/>
                  <a:pt x="58" y="27"/>
                </a:cubicBezTo>
                <a:cubicBezTo>
                  <a:pt x="62" y="18"/>
                  <a:pt x="67" y="9"/>
                  <a:pt x="80" y="7"/>
                </a:cubicBezTo>
                <a:cubicBezTo>
                  <a:pt x="79" y="6"/>
                  <a:pt x="78" y="4"/>
                  <a:pt x="77" y="2"/>
                </a:cubicBezTo>
                <a:cubicBezTo>
                  <a:pt x="50" y="0"/>
                  <a:pt x="18" y="39"/>
                  <a:pt x="11" y="48"/>
                </a:cubicBezTo>
                <a:cubicBezTo>
                  <a:pt x="16" y="52"/>
                  <a:pt x="27" y="60"/>
                  <a:pt x="34" y="59"/>
                </a:cubicBezTo>
                <a:cubicBezTo>
                  <a:pt x="35" y="59"/>
                  <a:pt x="36" y="60"/>
                  <a:pt x="36" y="61"/>
                </a:cubicBezTo>
                <a:cubicBezTo>
                  <a:pt x="36" y="62"/>
                  <a:pt x="36" y="63"/>
                  <a:pt x="34" y="64"/>
                </a:cubicBezTo>
                <a:cubicBezTo>
                  <a:pt x="18" y="67"/>
                  <a:pt x="4" y="96"/>
                  <a:pt x="0" y="103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478" name="Freeform 218"/>
          <p:cNvSpPr/>
          <p:nvPr/>
        </p:nvSpPr>
        <p:spPr bwMode="auto">
          <a:xfrm>
            <a:off x="8751024" y="3191459"/>
            <a:ext cx="108490" cy="81366"/>
          </a:xfrm>
          <a:custGeom>
            <a:avLst/>
            <a:gdLst>
              <a:gd name="T0" fmla="*/ 15 w 80"/>
              <a:gd name="T1" fmla="*/ 59 h 60"/>
              <a:gd name="T2" fmla="*/ 80 w 80"/>
              <a:gd name="T3" fmla="*/ 14 h 60"/>
              <a:gd name="T4" fmla="*/ 76 w 80"/>
              <a:gd name="T5" fmla="*/ 0 h 60"/>
              <a:gd name="T6" fmla="*/ 0 w 80"/>
              <a:gd name="T7" fmla="*/ 51 h 60"/>
              <a:gd name="T8" fmla="*/ 15 w 80"/>
              <a:gd name="T9" fmla="*/ 59 h 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80" h="60">
                <a:moveTo>
                  <a:pt x="15" y="59"/>
                </a:moveTo>
                <a:cubicBezTo>
                  <a:pt x="40" y="60"/>
                  <a:pt x="74" y="21"/>
                  <a:pt x="80" y="14"/>
                </a:cubicBezTo>
                <a:cubicBezTo>
                  <a:pt x="77" y="9"/>
                  <a:pt x="76" y="4"/>
                  <a:pt x="76" y="0"/>
                </a:cubicBezTo>
                <a:cubicBezTo>
                  <a:pt x="66" y="10"/>
                  <a:pt x="29" y="41"/>
                  <a:pt x="0" y="51"/>
                </a:cubicBezTo>
                <a:cubicBezTo>
                  <a:pt x="4" y="56"/>
                  <a:pt x="9" y="59"/>
                  <a:pt x="15" y="59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479" name="Freeform 219"/>
          <p:cNvSpPr/>
          <p:nvPr/>
        </p:nvSpPr>
        <p:spPr bwMode="auto">
          <a:xfrm>
            <a:off x="8706353" y="3106901"/>
            <a:ext cx="122848" cy="47863"/>
          </a:xfrm>
          <a:custGeom>
            <a:avLst/>
            <a:gdLst>
              <a:gd name="T0" fmla="*/ 1 w 91"/>
              <a:gd name="T1" fmla="*/ 35 h 35"/>
              <a:gd name="T2" fmla="*/ 91 w 91"/>
              <a:gd name="T3" fmla="*/ 17 h 35"/>
              <a:gd name="T4" fmla="*/ 83 w 91"/>
              <a:gd name="T5" fmla="*/ 5 h 35"/>
              <a:gd name="T6" fmla="*/ 6 w 91"/>
              <a:gd name="T7" fmla="*/ 18 h 35"/>
              <a:gd name="T8" fmla="*/ 1 w 91"/>
              <a:gd name="T9" fmla="*/ 35 h 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91" h="35">
                <a:moveTo>
                  <a:pt x="1" y="35"/>
                </a:moveTo>
                <a:cubicBezTo>
                  <a:pt x="28" y="21"/>
                  <a:pt x="76" y="18"/>
                  <a:pt x="91" y="17"/>
                </a:cubicBezTo>
                <a:cubicBezTo>
                  <a:pt x="87" y="14"/>
                  <a:pt x="84" y="10"/>
                  <a:pt x="83" y="5"/>
                </a:cubicBezTo>
                <a:cubicBezTo>
                  <a:pt x="73" y="4"/>
                  <a:pt x="23" y="0"/>
                  <a:pt x="6" y="18"/>
                </a:cubicBezTo>
                <a:cubicBezTo>
                  <a:pt x="2" y="23"/>
                  <a:pt x="0" y="28"/>
                  <a:pt x="1" y="35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480" name="Freeform 220"/>
          <p:cNvSpPr/>
          <p:nvPr/>
        </p:nvSpPr>
        <p:spPr bwMode="auto">
          <a:xfrm>
            <a:off x="8661680" y="3156360"/>
            <a:ext cx="166722" cy="97321"/>
          </a:xfrm>
          <a:custGeom>
            <a:avLst/>
            <a:gdLst>
              <a:gd name="T0" fmla="*/ 1 w 123"/>
              <a:gd name="T1" fmla="*/ 58 h 72"/>
              <a:gd name="T2" fmla="*/ 8 w 123"/>
              <a:gd name="T3" fmla="*/ 64 h 72"/>
              <a:gd name="T4" fmla="*/ 123 w 123"/>
              <a:gd name="T5" fmla="*/ 18 h 72"/>
              <a:gd name="T6" fmla="*/ 117 w 123"/>
              <a:gd name="T7" fmla="*/ 10 h 72"/>
              <a:gd name="T8" fmla="*/ 116 w 123"/>
              <a:gd name="T9" fmla="*/ 0 h 72"/>
              <a:gd name="T10" fmla="*/ 2 w 123"/>
              <a:gd name="T11" fmla="*/ 49 h 72"/>
              <a:gd name="T12" fmla="*/ 1 w 123"/>
              <a:gd name="T13" fmla="*/ 58 h 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23" h="72">
                <a:moveTo>
                  <a:pt x="1" y="58"/>
                </a:moveTo>
                <a:cubicBezTo>
                  <a:pt x="2" y="61"/>
                  <a:pt x="5" y="63"/>
                  <a:pt x="8" y="64"/>
                </a:cubicBezTo>
                <a:cubicBezTo>
                  <a:pt x="34" y="72"/>
                  <a:pt x="108" y="27"/>
                  <a:pt x="123" y="18"/>
                </a:cubicBezTo>
                <a:cubicBezTo>
                  <a:pt x="120" y="15"/>
                  <a:pt x="118" y="12"/>
                  <a:pt x="117" y="10"/>
                </a:cubicBezTo>
                <a:cubicBezTo>
                  <a:pt x="116" y="8"/>
                  <a:pt x="115" y="4"/>
                  <a:pt x="116" y="0"/>
                </a:cubicBezTo>
                <a:cubicBezTo>
                  <a:pt x="99" y="4"/>
                  <a:pt x="14" y="24"/>
                  <a:pt x="2" y="49"/>
                </a:cubicBezTo>
                <a:cubicBezTo>
                  <a:pt x="0" y="52"/>
                  <a:pt x="0" y="55"/>
                  <a:pt x="1" y="58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481" name="Freeform 222"/>
          <p:cNvSpPr/>
          <p:nvPr/>
        </p:nvSpPr>
        <p:spPr bwMode="auto">
          <a:xfrm>
            <a:off x="9150680" y="3383707"/>
            <a:ext cx="48660" cy="126038"/>
          </a:xfrm>
          <a:custGeom>
            <a:avLst/>
            <a:gdLst>
              <a:gd name="T0" fmla="*/ 0 w 36"/>
              <a:gd name="T1" fmla="*/ 93 h 93"/>
              <a:gd name="T2" fmla="*/ 32 w 36"/>
              <a:gd name="T3" fmla="*/ 38 h 93"/>
              <a:gd name="T4" fmla="*/ 32 w 36"/>
              <a:gd name="T5" fmla="*/ 38 h 93"/>
              <a:gd name="T6" fmla="*/ 36 w 36"/>
              <a:gd name="T7" fmla="*/ 0 h 93"/>
              <a:gd name="T8" fmla="*/ 18 w 36"/>
              <a:gd name="T9" fmla="*/ 26 h 93"/>
              <a:gd name="T10" fmla="*/ 18 w 36"/>
              <a:gd name="T11" fmla="*/ 26 h 93"/>
              <a:gd name="T12" fmla="*/ 0 w 36"/>
              <a:gd name="T13" fmla="*/ 93 h 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6" h="93">
                <a:moveTo>
                  <a:pt x="0" y="93"/>
                </a:moveTo>
                <a:cubicBezTo>
                  <a:pt x="8" y="82"/>
                  <a:pt x="25" y="57"/>
                  <a:pt x="32" y="38"/>
                </a:cubicBezTo>
                <a:cubicBezTo>
                  <a:pt x="32" y="38"/>
                  <a:pt x="32" y="38"/>
                  <a:pt x="32" y="38"/>
                </a:cubicBezTo>
                <a:cubicBezTo>
                  <a:pt x="32" y="26"/>
                  <a:pt x="33" y="13"/>
                  <a:pt x="36" y="0"/>
                </a:cubicBezTo>
                <a:cubicBezTo>
                  <a:pt x="30" y="9"/>
                  <a:pt x="24" y="17"/>
                  <a:pt x="18" y="26"/>
                </a:cubicBezTo>
                <a:cubicBezTo>
                  <a:pt x="18" y="26"/>
                  <a:pt x="18" y="26"/>
                  <a:pt x="18" y="26"/>
                </a:cubicBezTo>
                <a:cubicBezTo>
                  <a:pt x="5" y="47"/>
                  <a:pt x="1" y="79"/>
                  <a:pt x="0" y="93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482" name="Freeform 227"/>
          <p:cNvSpPr/>
          <p:nvPr/>
        </p:nvSpPr>
        <p:spPr bwMode="auto">
          <a:xfrm>
            <a:off x="9683553" y="4028259"/>
            <a:ext cx="124444" cy="159542"/>
          </a:xfrm>
          <a:custGeom>
            <a:avLst/>
            <a:gdLst>
              <a:gd name="T0" fmla="*/ 90 w 92"/>
              <a:gd name="T1" fmla="*/ 117 h 118"/>
              <a:gd name="T2" fmla="*/ 91 w 92"/>
              <a:gd name="T3" fmla="*/ 114 h 118"/>
              <a:gd name="T4" fmla="*/ 19 w 92"/>
              <a:gd name="T5" fmla="*/ 13 h 118"/>
              <a:gd name="T6" fmla="*/ 7 w 92"/>
              <a:gd name="T7" fmla="*/ 0 h 118"/>
              <a:gd name="T8" fmla="*/ 4 w 92"/>
              <a:gd name="T9" fmla="*/ 10 h 118"/>
              <a:gd name="T10" fmla="*/ 0 w 92"/>
              <a:gd name="T11" fmla="*/ 14 h 118"/>
              <a:gd name="T12" fmla="*/ 83 w 92"/>
              <a:gd name="T13" fmla="*/ 117 h 118"/>
              <a:gd name="T14" fmla="*/ 90 w 92"/>
              <a:gd name="T15" fmla="*/ 117 h 1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92" h="118">
                <a:moveTo>
                  <a:pt x="90" y="117"/>
                </a:moveTo>
                <a:cubicBezTo>
                  <a:pt x="90" y="117"/>
                  <a:pt x="91" y="116"/>
                  <a:pt x="91" y="114"/>
                </a:cubicBezTo>
                <a:cubicBezTo>
                  <a:pt x="92" y="99"/>
                  <a:pt x="51" y="46"/>
                  <a:pt x="19" y="13"/>
                </a:cubicBezTo>
                <a:cubicBezTo>
                  <a:pt x="14" y="10"/>
                  <a:pt x="10" y="5"/>
                  <a:pt x="7" y="0"/>
                </a:cubicBezTo>
                <a:cubicBezTo>
                  <a:pt x="6" y="4"/>
                  <a:pt x="6" y="7"/>
                  <a:pt x="4" y="10"/>
                </a:cubicBezTo>
                <a:cubicBezTo>
                  <a:pt x="3" y="12"/>
                  <a:pt x="2" y="13"/>
                  <a:pt x="0" y="14"/>
                </a:cubicBezTo>
                <a:cubicBezTo>
                  <a:pt x="18" y="62"/>
                  <a:pt x="63" y="110"/>
                  <a:pt x="83" y="117"/>
                </a:cubicBezTo>
                <a:cubicBezTo>
                  <a:pt x="85" y="118"/>
                  <a:pt x="88" y="118"/>
                  <a:pt x="90" y="117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483" name="Freeform 228"/>
          <p:cNvSpPr/>
          <p:nvPr/>
        </p:nvSpPr>
        <p:spPr bwMode="auto">
          <a:xfrm>
            <a:off x="9534380" y="4028259"/>
            <a:ext cx="124444" cy="159542"/>
          </a:xfrm>
          <a:custGeom>
            <a:avLst/>
            <a:gdLst>
              <a:gd name="T0" fmla="*/ 88 w 92"/>
              <a:gd name="T1" fmla="*/ 10 h 118"/>
              <a:gd name="T2" fmla="*/ 85 w 92"/>
              <a:gd name="T3" fmla="*/ 0 h 118"/>
              <a:gd name="T4" fmla="*/ 73 w 92"/>
              <a:gd name="T5" fmla="*/ 13 h 118"/>
              <a:gd name="T6" fmla="*/ 16 w 92"/>
              <a:gd name="T7" fmla="*/ 83 h 118"/>
              <a:gd name="T8" fmla="*/ 16 w 92"/>
              <a:gd name="T9" fmla="*/ 83 h 118"/>
              <a:gd name="T10" fmla="*/ 16 w 92"/>
              <a:gd name="T11" fmla="*/ 83 h 118"/>
              <a:gd name="T12" fmla="*/ 1 w 92"/>
              <a:gd name="T13" fmla="*/ 114 h 118"/>
              <a:gd name="T14" fmla="*/ 2 w 92"/>
              <a:gd name="T15" fmla="*/ 117 h 118"/>
              <a:gd name="T16" fmla="*/ 9 w 92"/>
              <a:gd name="T17" fmla="*/ 117 h 118"/>
              <a:gd name="T18" fmla="*/ 92 w 92"/>
              <a:gd name="T19" fmla="*/ 14 h 118"/>
              <a:gd name="T20" fmla="*/ 88 w 92"/>
              <a:gd name="T21" fmla="*/ 10 h 1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92" h="118">
                <a:moveTo>
                  <a:pt x="88" y="10"/>
                </a:moveTo>
                <a:cubicBezTo>
                  <a:pt x="86" y="7"/>
                  <a:pt x="86" y="4"/>
                  <a:pt x="85" y="0"/>
                </a:cubicBezTo>
                <a:cubicBezTo>
                  <a:pt x="82" y="5"/>
                  <a:pt x="78" y="10"/>
                  <a:pt x="73" y="13"/>
                </a:cubicBezTo>
                <a:cubicBezTo>
                  <a:pt x="54" y="33"/>
                  <a:pt x="30" y="61"/>
                  <a:pt x="16" y="83"/>
                </a:cubicBezTo>
                <a:cubicBezTo>
                  <a:pt x="16" y="83"/>
                  <a:pt x="16" y="83"/>
                  <a:pt x="16" y="83"/>
                </a:cubicBezTo>
                <a:cubicBezTo>
                  <a:pt x="16" y="83"/>
                  <a:pt x="16" y="83"/>
                  <a:pt x="16" y="83"/>
                </a:cubicBezTo>
                <a:cubicBezTo>
                  <a:pt x="6" y="97"/>
                  <a:pt x="0" y="108"/>
                  <a:pt x="1" y="114"/>
                </a:cubicBezTo>
                <a:cubicBezTo>
                  <a:pt x="1" y="116"/>
                  <a:pt x="2" y="117"/>
                  <a:pt x="2" y="117"/>
                </a:cubicBezTo>
                <a:cubicBezTo>
                  <a:pt x="4" y="118"/>
                  <a:pt x="7" y="118"/>
                  <a:pt x="9" y="117"/>
                </a:cubicBezTo>
                <a:cubicBezTo>
                  <a:pt x="29" y="110"/>
                  <a:pt x="74" y="62"/>
                  <a:pt x="92" y="14"/>
                </a:cubicBezTo>
                <a:cubicBezTo>
                  <a:pt x="90" y="13"/>
                  <a:pt x="89" y="12"/>
                  <a:pt x="88" y="10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484" name="Freeform 229"/>
          <p:cNvSpPr/>
          <p:nvPr/>
        </p:nvSpPr>
        <p:spPr bwMode="auto">
          <a:xfrm>
            <a:off x="9103615" y="3891052"/>
            <a:ext cx="192250" cy="172306"/>
          </a:xfrm>
          <a:custGeom>
            <a:avLst/>
            <a:gdLst>
              <a:gd name="T0" fmla="*/ 38 w 142"/>
              <a:gd name="T1" fmla="*/ 127 h 127"/>
              <a:gd name="T2" fmla="*/ 78 w 142"/>
              <a:gd name="T3" fmla="*/ 92 h 127"/>
              <a:gd name="T4" fmla="*/ 81 w 142"/>
              <a:gd name="T5" fmla="*/ 91 h 127"/>
              <a:gd name="T6" fmla="*/ 83 w 142"/>
              <a:gd name="T7" fmla="*/ 93 h 127"/>
              <a:gd name="T8" fmla="*/ 94 w 142"/>
              <a:gd name="T9" fmla="*/ 116 h 127"/>
              <a:gd name="T10" fmla="*/ 140 w 142"/>
              <a:gd name="T11" fmla="*/ 50 h 127"/>
              <a:gd name="T12" fmla="*/ 134 w 142"/>
              <a:gd name="T13" fmla="*/ 47 h 127"/>
              <a:gd name="T14" fmla="*/ 115 w 142"/>
              <a:gd name="T15" fmla="*/ 69 h 127"/>
              <a:gd name="T16" fmla="*/ 97 w 142"/>
              <a:gd name="T17" fmla="*/ 87 h 127"/>
              <a:gd name="T18" fmla="*/ 95 w 142"/>
              <a:gd name="T19" fmla="*/ 88 h 127"/>
              <a:gd name="T20" fmla="*/ 93 w 142"/>
              <a:gd name="T21" fmla="*/ 86 h 127"/>
              <a:gd name="T22" fmla="*/ 91 w 142"/>
              <a:gd name="T23" fmla="*/ 70 h 127"/>
              <a:gd name="T24" fmla="*/ 72 w 142"/>
              <a:gd name="T25" fmla="*/ 83 h 127"/>
              <a:gd name="T26" fmla="*/ 53 w 142"/>
              <a:gd name="T27" fmla="*/ 98 h 127"/>
              <a:gd name="T28" fmla="*/ 50 w 142"/>
              <a:gd name="T29" fmla="*/ 99 h 127"/>
              <a:gd name="T30" fmla="*/ 49 w 142"/>
              <a:gd name="T31" fmla="*/ 96 h 127"/>
              <a:gd name="T32" fmla="*/ 46 w 142"/>
              <a:gd name="T33" fmla="*/ 72 h 127"/>
              <a:gd name="T34" fmla="*/ 42 w 142"/>
              <a:gd name="T35" fmla="*/ 50 h 127"/>
              <a:gd name="T36" fmla="*/ 29 w 142"/>
              <a:gd name="T37" fmla="*/ 59 h 127"/>
              <a:gd name="T38" fmla="*/ 26 w 142"/>
              <a:gd name="T39" fmla="*/ 60 h 127"/>
              <a:gd name="T40" fmla="*/ 25 w 142"/>
              <a:gd name="T41" fmla="*/ 57 h 127"/>
              <a:gd name="T42" fmla="*/ 25 w 142"/>
              <a:gd name="T43" fmla="*/ 31 h 127"/>
              <a:gd name="T44" fmla="*/ 27 w 142"/>
              <a:gd name="T45" fmla="*/ 2 h 127"/>
              <a:gd name="T46" fmla="*/ 21 w 142"/>
              <a:gd name="T47" fmla="*/ 0 h 127"/>
              <a:gd name="T48" fmla="*/ 7 w 142"/>
              <a:gd name="T49" fmla="*/ 80 h 127"/>
              <a:gd name="T50" fmla="*/ 31 w 142"/>
              <a:gd name="T51" fmla="*/ 72 h 127"/>
              <a:gd name="T52" fmla="*/ 34 w 142"/>
              <a:gd name="T53" fmla="*/ 71 h 127"/>
              <a:gd name="T54" fmla="*/ 34 w 142"/>
              <a:gd name="T55" fmla="*/ 74 h 127"/>
              <a:gd name="T56" fmla="*/ 38 w 142"/>
              <a:gd name="T57" fmla="*/ 127 h 1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142" h="127">
                <a:moveTo>
                  <a:pt x="38" y="127"/>
                </a:moveTo>
                <a:cubicBezTo>
                  <a:pt x="46" y="123"/>
                  <a:pt x="75" y="109"/>
                  <a:pt x="78" y="92"/>
                </a:cubicBezTo>
                <a:cubicBezTo>
                  <a:pt x="78" y="91"/>
                  <a:pt x="80" y="91"/>
                  <a:pt x="81" y="91"/>
                </a:cubicBezTo>
                <a:cubicBezTo>
                  <a:pt x="82" y="91"/>
                  <a:pt x="83" y="92"/>
                  <a:pt x="83" y="93"/>
                </a:cubicBezTo>
                <a:cubicBezTo>
                  <a:pt x="82" y="100"/>
                  <a:pt x="90" y="111"/>
                  <a:pt x="94" y="116"/>
                </a:cubicBezTo>
                <a:cubicBezTo>
                  <a:pt x="103" y="109"/>
                  <a:pt x="142" y="77"/>
                  <a:pt x="140" y="50"/>
                </a:cubicBezTo>
                <a:cubicBezTo>
                  <a:pt x="138" y="49"/>
                  <a:pt x="136" y="48"/>
                  <a:pt x="134" y="47"/>
                </a:cubicBezTo>
                <a:cubicBezTo>
                  <a:pt x="133" y="60"/>
                  <a:pt x="124" y="64"/>
                  <a:pt x="115" y="69"/>
                </a:cubicBezTo>
                <a:cubicBezTo>
                  <a:pt x="108" y="73"/>
                  <a:pt x="100" y="76"/>
                  <a:pt x="97" y="87"/>
                </a:cubicBezTo>
                <a:cubicBezTo>
                  <a:pt x="97" y="88"/>
                  <a:pt x="96" y="88"/>
                  <a:pt x="95" y="88"/>
                </a:cubicBezTo>
                <a:cubicBezTo>
                  <a:pt x="94" y="88"/>
                  <a:pt x="93" y="87"/>
                  <a:pt x="93" y="86"/>
                </a:cubicBezTo>
                <a:cubicBezTo>
                  <a:pt x="94" y="79"/>
                  <a:pt x="93" y="74"/>
                  <a:pt x="91" y="70"/>
                </a:cubicBezTo>
                <a:cubicBezTo>
                  <a:pt x="86" y="79"/>
                  <a:pt x="79" y="81"/>
                  <a:pt x="72" y="83"/>
                </a:cubicBezTo>
                <a:cubicBezTo>
                  <a:pt x="65" y="84"/>
                  <a:pt x="58" y="86"/>
                  <a:pt x="53" y="98"/>
                </a:cubicBezTo>
                <a:cubicBezTo>
                  <a:pt x="52" y="99"/>
                  <a:pt x="51" y="99"/>
                  <a:pt x="50" y="99"/>
                </a:cubicBezTo>
                <a:cubicBezTo>
                  <a:pt x="49" y="98"/>
                  <a:pt x="48" y="97"/>
                  <a:pt x="49" y="96"/>
                </a:cubicBezTo>
                <a:cubicBezTo>
                  <a:pt x="54" y="84"/>
                  <a:pt x="50" y="78"/>
                  <a:pt x="46" y="72"/>
                </a:cubicBezTo>
                <a:cubicBezTo>
                  <a:pt x="42" y="66"/>
                  <a:pt x="38" y="59"/>
                  <a:pt x="42" y="50"/>
                </a:cubicBezTo>
                <a:cubicBezTo>
                  <a:pt x="37" y="51"/>
                  <a:pt x="33" y="54"/>
                  <a:pt x="29" y="59"/>
                </a:cubicBezTo>
                <a:cubicBezTo>
                  <a:pt x="28" y="60"/>
                  <a:pt x="27" y="60"/>
                  <a:pt x="26" y="60"/>
                </a:cubicBezTo>
                <a:cubicBezTo>
                  <a:pt x="25" y="59"/>
                  <a:pt x="25" y="58"/>
                  <a:pt x="25" y="57"/>
                </a:cubicBezTo>
                <a:cubicBezTo>
                  <a:pt x="30" y="47"/>
                  <a:pt x="28" y="40"/>
                  <a:pt x="25" y="31"/>
                </a:cubicBezTo>
                <a:cubicBezTo>
                  <a:pt x="22" y="22"/>
                  <a:pt x="19" y="13"/>
                  <a:pt x="27" y="2"/>
                </a:cubicBezTo>
                <a:cubicBezTo>
                  <a:pt x="25" y="2"/>
                  <a:pt x="23" y="1"/>
                  <a:pt x="21" y="0"/>
                </a:cubicBezTo>
                <a:cubicBezTo>
                  <a:pt x="0" y="18"/>
                  <a:pt x="5" y="69"/>
                  <a:pt x="7" y="80"/>
                </a:cubicBezTo>
                <a:cubicBezTo>
                  <a:pt x="14" y="79"/>
                  <a:pt x="27" y="77"/>
                  <a:pt x="31" y="72"/>
                </a:cubicBezTo>
                <a:cubicBezTo>
                  <a:pt x="32" y="71"/>
                  <a:pt x="33" y="71"/>
                  <a:pt x="34" y="71"/>
                </a:cubicBezTo>
                <a:cubicBezTo>
                  <a:pt x="35" y="72"/>
                  <a:pt x="35" y="73"/>
                  <a:pt x="34" y="74"/>
                </a:cubicBezTo>
                <a:cubicBezTo>
                  <a:pt x="25" y="88"/>
                  <a:pt x="35" y="118"/>
                  <a:pt x="38" y="127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485" name="Freeform 234"/>
          <p:cNvSpPr/>
          <p:nvPr/>
        </p:nvSpPr>
        <p:spPr bwMode="auto">
          <a:xfrm>
            <a:off x="9614152" y="3491399"/>
            <a:ext cx="114073" cy="397261"/>
          </a:xfrm>
          <a:custGeom>
            <a:avLst/>
            <a:gdLst>
              <a:gd name="T0" fmla="*/ 52 w 84"/>
              <a:gd name="T1" fmla="*/ 0 h 293"/>
              <a:gd name="T2" fmla="*/ 42 w 84"/>
              <a:gd name="T3" fmla="*/ 1 h 293"/>
              <a:gd name="T4" fmla="*/ 32 w 84"/>
              <a:gd name="T5" fmla="*/ 0 h 293"/>
              <a:gd name="T6" fmla="*/ 42 w 84"/>
              <a:gd name="T7" fmla="*/ 293 h 293"/>
              <a:gd name="T8" fmla="*/ 52 w 84"/>
              <a:gd name="T9" fmla="*/ 0 h 2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84" h="293">
                <a:moveTo>
                  <a:pt x="52" y="0"/>
                </a:moveTo>
                <a:cubicBezTo>
                  <a:pt x="49" y="1"/>
                  <a:pt x="46" y="1"/>
                  <a:pt x="42" y="1"/>
                </a:cubicBezTo>
                <a:cubicBezTo>
                  <a:pt x="38" y="1"/>
                  <a:pt x="35" y="1"/>
                  <a:pt x="32" y="0"/>
                </a:cubicBezTo>
                <a:cubicBezTo>
                  <a:pt x="0" y="132"/>
                  <a:pt x="33" y="262"/>
                  <a:pt x="42" y="293"/>
                </a:cubicBezTo>
                <a:cubicBezTo>
                  <a:pt x="51" y="262"/>
                  <a:pt x="84" y="132"/>
                  <a:pt x="52" y="0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486" name="Freeform 271"/>
          <p:cNvSpPr/>
          <p:nvPr/>
        </p:nvSpPr>
        <p:spPr bwMode="auto">
          <a:xfrm>
            <a:off x="9642870" y="4049798"/>
            <a:ext cx="56638" cy="199428"/>
          </a:xfrm>
          <a:custGeom>
            <a:avLst/>
            <a:gdLst>
              <a:gd name="T0" fmla="*/ 24 w 42"/>
              <a:gd name="T1" fmla="*/ 143 h 147"/>
              <a:gd name="T2" fmla="*/ 26 w 42"/>
              <a:gd name="T3" fmla="*/ 0 h 147"/>
              <a:gd name="T4" fmla="*/ 21 w 42"/>
              <a:gd name="T5" fmla="*/ 0 h 147"/>
              <a:gd name="T6" fmla="*/ 16 w 42"/>
              <a:gd name="T7" fmla="*/ 0 h 147"/>
              <a:gd name="T8" fmla="*/ 18 w 42"/>
              <a:gd name="T9" fmla="*/ 143 h 147"/>
              <a:gd name="T10" fmla="*/ 24 w 42"/>
              <a:gd name="T11" fmla="*/ 143 h 1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42" h="147">
                <a:moveTo>
                  <a:pt x="24" y="143"/>
                </a:moveTo>
                <a:cubicBezTo>
                  <a:pt x="37" y="126"/>
                  <a:pt x="42" y="47"/>
                  <a:pt x="26" y="0"/>
                </a:cubicBezTo>
                <a:cubicBezTo>
                  <a:pt x="24" y="0"/>
                  <a:pt x="23" y="0"/>
                  <a:pt x="21" y="0"/>
                </a:cubicBezTo>
                <a:cubicBezTo>
                  <a:pt x="19" y="0"/>
                  <a:pt x="18" y="0"/>
                  <a:pt x="16" y="0"/>
                </a:cubicBezTo>
                <a:cubicBezTo>
                  <a:pt x="0" y="47"/>
                  <a:pt x="5" y="126"/>
                  <a:pt x="18" y="143"/>
                </a:cubicBezTo>
                <a:cubicBezTo>
                  <a:pt x="20" y="147"/>
                  <a:pt x="22" y="147"/>
                  <a:pt x="24" y="143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487" name="Freeform 272"/>
          <p:cNvSpPr/>
          <p:nvPr/>
        </p:nvSpPr>
        <p:spPr bwMode="auto">
          <a:xfrm>
            <a:off x="9334154" y="3658918"/>
            <a:ext cx="47065" cy="123646"/>
          </a:xfrm>
          <a:custGeom>
            <a:avLst/>
            <a:gdLst>
              <a:gd name="T0" fmla="*/ 17 w 35"/>
              <a:gd name="T1" fmla="*/ 85 h 91"/>
              <a:gd name="T2" fmla="*/ 30 w 35"/>
              <a:gd name="T3" fmla="*/ 7 h 91"/>
              <a:gd name="T4" fmla="*/ 18 w 35"/>
              <a:gd name="T5" fmla="*/ 0 h 91"/>
              <a:gd name="T6" fmla="*/ 0 w 35"/>
              <a:gd name="T7" fmla="*/ 90 h 91"/>
              <a:gd name="T8" fmla="*/ 17 w 35"/>
              <a:gd name="T9" fmla="*/ 85 h 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5" h="91">
                <a:moveTo>
                  <a:pt x="17" y="85"/>
                </a:moveTo>
                <a:cubicBezTo>
                  <a:pt x="35" y="68"/>
                  <a:pt x="31" y="17"/>
                  <a:pt x="30" y="7"/>
                </a:cubicBezTo>
                <a:cubicBezTo>
                  <a:pt x="25" y="7"/>
                  <a:pt x="21" y="4"/>
                  <a:pt x="18" y="0"/>
                </a:cubicBezTo>
                <a:cubicBezTo>
                  <a:pt x="17" y="15"/>
                  <a:pt x="14" y="63"/>
                  <a:pt x="0" y="90"/>
                </a:cubicBezTo>
                <a:cubicBezTo>
                  <a:pt x="7" y="91"/>
                  <a:pt x="12" y="89"/>
                  <a:pt x="17" y="85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488" name="Freeform 273"/>
          <p:cNvSpPr/>
          <p:nvPr/>
        </p:nvSpPr>
        <p:spPr bwMode="auto">
          <a:xfrm>
            <a:off x="9216092" y="3629403"/>
            <a:ext cx="81366" cy="108490"/>
          </a:xfrm>
          <a:custGeom>
            <a:avLst/>
            <a:gdLst>
              <a:gd name="T0" fmla="*/ 9 w 60"/>
              <a:gd name="T1" fmla="*/ 80 h 80"/>
              <a:gd name="T2" fmla="*/ 60 w 60"/>
              <a:gd name="T3" fmla="*/ 4 h 80"/>
              <a:gd name="T4" fmla="*/ 46 w 60"/>
              <a:gd name="T5" fmla="*/ 0 h 80"/>
              <a:gd name="T6" fmla="*/ 1 w 60"/>
              <a:gd name="T7" fmla="*/ 64 h 80"/>
              <a:gd name="T8" fmla="*/ 9 w 60"/>
              <a:gd name="T9" fmla="*/ 80 h 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0" h="80">
                <a:moveTo>
                  <a:pt x="9" y="80"/>
                </a:moveTo>
                <a:cubicBezTo>
                  <a:pt x="19" y="51"/>
                  <a:pt x="50" y="14"/>
                  <a:pt x="60" y="4"/>
                </a:cubicBezTo>
                <a:cubicBezTo>
                  <a:pt x="56" y="4"/>
                  <a:pt x="50" y="3"/>
                  <a:pt x="46" y="0"/>
                </a:cubicBezTo>
                <a:cubicBezTo>
                  <a:pt x="38" y="6"/>
                  <a:pt x="0" y="40"/>
                  <a:pt x="1" y="64"/>
                </a:cubicBezTo>
                <a:cubicBezTo>
                  <a:pt x="1" y="71"/>
                  <a:pt x="4" y="76"/>
                  <a:pt x="9" y="80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489" name="Freeform 274"/>
          <p:cNvSpPr/>
          <p:nvPr/>
        </p:nvSpPr>
        <p:spPr bwMode="auto">
          <a:xfrm>
            <a:off x="9234440" y="3660514"/>
            <a:ext cx="96524" cy="166722"/>
          </a:xfrm>
          <a:custGeom>
            <a:avLst/>
            <a:gdLst>
              <a:gd name="T0" fmla="*/ 14 w 71"/>
              <a:gd name="T1" fmla="*/ 122 h 123"/>
              <a:gd name="T2" fmla="*/ 23 w 71"/>
              <a:gd name="T3" fmla="*/ 121 h 123"/>
              <a:gd name="T4" fmla="*/ 71 w 71"/>
              <a:gd name="T5" fmla="*/ 7 h 123"/>
              <a:gd name="T6" fmla="*/ 62 w 71"/>
              <a:gd name="T7" fmla="*/ 6 h 123"/>
              <a:gd name="T8" fmla="*/ 54 w 71"/>
              <a:gd name="T9" fmla="*/ 0 h 123"/>
              <a:gd name="T10" fmla="*/ 8 w 71"/>
              <a:gd name="T11" fmla="*/ 115 h 123"/>
              <a:gd name="T12" fmla="*/ 14 w 71"/>
              <a:gd name="T13" fmla="*/ 122 h 1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71" h="123">
                <a:moveTo>
                  <a:pt x="14" y="122"/>
                </a:moveTo>
                <a:cubicBezTo>
                  <a:pt x="17" y="123"/>
                  <a:pt x="20" y="123"/>
                  <a:pt x="23" y="121"/>
                </a:cubicBezTo>
                <a:cubicBezTo>
                  <a:pt x="47" y="109"/>
                  <a:pt x="68" y="24"/>
                  <a:pt x="71" y="7"/>
                </a:cubicBezTo>
                <a:cubicBezTo>
                  <a:pt x="68" y="7"/>
                  <a:pt x="64" y="7"/>
                  <a:pt x="62" y="6"/>
                </a:cubicBezTo>
                <a:cubicBezTo>
                  <a:pt x="60" y="5"/>
                  <a:pt x="57" y="3"/>
                  <a:pt x="54" y="0"/>
                </a:cubicBezTo>
                <a:cubicBezTo>
                  <a:pt x="45" y="15"/>
                  <a:pt x="0" y="89"/>
                  <a:pt x="8" y="115"/>
                </a:cubicBezTo>
                <a:cubicBezTo>
                  <a:pt x="9" y="118"/>
                  <a:pt x="11" y="121"/>
                  <a:pt x="14" y="122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490" name="Freeform 275"/>
          <p:cNvSpPr/>
          <p:nvPr/>
        </p:nvSpPr>
        <p:spPr bwMode="auto">
          <a:xfrm>
            <a:off x="9393185" y="3428380"/>
            <a:ext cx="31111" cy="61424"/>
          </a:xfrm>
          <a:custGeom>
            <a:avLst/>
            <a:gdLst>
              <a:gd name="T0" fmla="*/ 18 w 23"/>
              <a:gd name="T1" fmla="*/ 1 h 45"/>
              <a:gd name="T2" fmla="*/ 13 w 23"/>
              <a:gd name="T3" fmla="*/ 1 h 45"/>
              <a:gd name="T4" fmla="*/ 0 w 23"/>
              <a:gd name="T5" fmla="*/ 45 h 45"/>
              <a:gd name="T6" fmla="*/ 21 w 23"/>
              <a:gd name="T7" fmla="*/ 4 h 45"/>
              <a:gd name="T8" fmla="*/ 18 w 23"/>
              <a:gd name="T9" fmla="*/ 1 h 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3" h="45">
                <a:moveTo>
                  <a:pt x="18" y="1"/>
                </a:moveTo>
                <a:cubicBezTo>
                  <a:pt x="16" y="0"/>
                  <a:pt x="14" y="0"/>
                  <a:pt x="13" y="1"/>
                </a:cubicBezTo>
                <a:cubicBezTo>
                  <a:pt x="5" y="6"/>
                  <a:pt x="1" y="31"/>
                  <a:pt x="0" y="45"/>
                </a:cubicBezTo>
                <a:cubicBezTo>
                  <a:pt x="8" y="34"/>
                  <a:pt x="23" y="14"/>
                  <a:pt x="21" y="4"/>
                </a:cubicBezTo>
                <a:cubicBezTo>
                  <a:pt x="21" y="3"/>
                  <a:pt x="20" y="1"/>
                  <a:pt x="18" y="1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491" name="Freeform 276"/>
          <p:cNvSpPr/>
          <p:nvPr/>
        </p:nvSpPr>
        <p:spPr bwMode="auto">
          <a:xfrm>
            <a:off x="9737798" y="3552025"/>
            <a:ext cx="55840" cy="123646"/>
          </a:xfrm>
          <a:custGeom>
            <a:avLst/>
            <a:gdLst>
              <a:gd name="T0" fmla="*/ 41 w 41"/>
              <a:gd name="T1" fmla="*/ 91 h 91"/>
              <a:gd name="T2" fmla="*/ 25 w 41"/>
              <a:gd name="T3" fmla="*/ 30 h 91"/>
              <a:gd name="T4" fmla="*/ 25 w 41"/>
              <a:gd name="T5" fmla="*/ 30 h 91"/>
              <a:gd name="T6" fmla="*/ 0 w 41"/>
              <a:gd name="T7" fmla="*/ 0 h 91"/>
              <a:gd name="T8" fmla="*/ 6 w 41"/>
              <a:gd name="T9" fmla="*/ 31 h 91"/>
              <a:gd name="T10" fmla="*/ 6 w 41"/>
              <a:gd name="T11" fmla="*/ 31 h 91"/>
              <a:gd name="T12" fmla="*/ 41 w 41"/>
              <a:gd name="T13" fmla="*/ 91 h 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91">
                <a:moveTo>
                  <a:pt x="41" y="91"/>
                </a:moveTo>
                <a:cubicBezTo>
                  <a:pt x="39" y="77"/>
                  <a:pt x="33" y="48"/>
                  <a:pt x="25" y="30"/>
                </a:cubicBezTo>
                <a:cubicBezTo>
                  <a:pt x="25" y="30"/>
                  <a:pt x="25" y="30"/>
                  <a:pt x="25" y="30"/>
                </a:cubicBezTo>
                <a:cubicBezTo>
                  <a:pt x="16" y="21"/>
                  <a:pt x="8" y="11"/>
                  <a:pt x="0" y="0"/>
                </a:cubicBezTo>
                <a:cubicBezTo>
                  <a:pt x="3" y="10"/>
                  <a:pt x="4" y="20"/>
                  <a:pt x="6" y="31"/>
                </a:cubicBezTo>
                <a:cubicBezTo>
                  <a:pt x="6" y="31"/>
                  <a:pt x="6" y="31"/>
                  <a:pt x="6" y="31"/>
                </a:cubicBezTo>
                <a:cubicBezTo>
                  <a:pt x="12" y="55"/>
                  <a:pt x="32" y="80"/>
                  <a:pt x="41" y="91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492" name="Freeform 277"/>
          <p:cNvSpPr/>
          <p:nvPr/>
        </p:nvSpPr>
        <p:spPr bwMode="auto">
          <a:xfrm>
            <a:off x="9549537" y="3552025"/>
            <a:ext cx="55042" cy="123646"/>
          </a:xfrm>
          <a:custGeom>
            <a:avLst/>
            <a:gdLst>
              <a:gd name="T0" fmla="*/ 16 w 41"/>
              <a:gd name="T1" fmla="*/ 30 h 91"/>
              <a:gd name="T2" fmla="*/ 0 w 41"/>
              <a:gd name="T3" fmla="*/ 91 h 91"/>
              <a:gd name="T4" fmla="*/ 35 w 41"/>
              <a:gd name="T5" fmla="*/ 31 h 91"/>
              <a:gd name="T6" fmla="*/ 35 w 41"/>
              <a:gd name="T7" fmla="*/ 31 h 91"/>
              <a:gd name="T8" fmla="*/ 41 w 41"/>
              <a:gd name="T9" fmla="*/ 0 h 91"/>
              <a:gd name="T10" fmla="*/ 16 w 41"/>
              <a:gd name="T11" fmla="*/ 30 h 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41" h="91">
                <a:moveTo>
                  <a:pt x="16" y="30"/>
                </a:moveTo>
                <a:cubicBezTo>
                  <a:pt x="8" y="48"/>
                  <a:pt x="2" y="77"/>
                  <a:pt x="0" y="91"/>
                </a:cubicBezTo>
                <a:cubicBezTo>
                  <a:pt x="9" y="80"/>
                  <a:pt x="29" y="55"/>
                  <a:pt x="35" y="31"/>
                </a:cubicBezTo>
                <a:cubicBezTo>
                  <a:pt x="35" y="31"/>
                  <a:pt x="35" y="31"/>
                  <a:pt x="35" y="31"/>
                </a:cubicBezTo>
                <a:cubicBezTo>
                  <a:pt x="37" y="20"/>
                  <a:pt x="38" y="10"/>
                  <a:pt x="41" y="0"/>
                </a:cubicBezTo>
                <a:cubicBezTo>
                  <a:pt x="33" y="11"/>
                  <a:pt x="25" y="21"/>
                  <a:pt x="16" y="30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493" name="Freeform 283"/>
          <p:cNvSpPr/>
          <p:nvPr/>
        </p:nvSpPr>
        <p:spPr bwMode="auto">
          <a:xfrm>
            <a:off x="10047311" y="3891052"/>
            <a:ext cx="192250" cy="172306"/>
          </a:xfrm>
          <a:custGeom>
            <a:avLst/>
            <a:gdLst>
              <a:gd name="T0" fmla="*/ 104 w 142"/>
              <a:gd name="T1" fmla="*/ 127 h 127"/>
              <a:gd name="T2" fmla="*/ 108 w 142"/>
              <a:gd name="T3" fmla="*/ 74 h 127"/>
              <a:gd name="T4" fmla="*/ 108 w 142"/>
              <a:gd name="T5" fmla="*/ 71 h 127"/>
              <a:gd name="T6" fmla="*/ 111 w 142"/>
              <a:gd name="T7" fmla="*/ 72 h 127"/>
              <a:gd name="T8" fmla="*/ 135 w 142"/>
              <a:gd name="T9" fmla="*/ 80 h 127"/>
              <a:gd name="T10" fmla="*/ 121 w 142"/>
              <a:gd name="T11" fmla="*/ 0 h 127"/>
              <a:gd name="T12" fmla="*/ 115 w 142"/>
              <a:gd name="T13" fmla="*/ 2 h 127"/>
              <a:gd name="T14" fmla="*/ 117 w 142"/>
              <a:gd name="T15" fmla="*/ 31 h 127"/>
              <a:gd name="T16" fmla="*/ 117 w 142"/>
              <a:gd name="T17" fmla="*/ 57 h 127"/>
              <a:gd name="T18" fmla="*/ 116 w 142"/>
              <a:gd name="T19" fmla="*/ 60 h 127"/>
              <a:gd name="T20" fmla="*/ 113 w 142"/>
              <a:gd name="T21" fmla="*/ 59 h 127"/>
              <a:gd name="T22" fmla="*/ 100 w 142"/>
              <a:gd name="T23" fmla="*/ 50 h 127"/>
              <a:gd name="T24" fmla="*/ 96 w 142"/>
              <a:gd name="T25" fmla="*/ 72 h 127"/>
              <a:gd name="T26" fmla="*/ 93 w 142"/>
              <a:gd name="T27" fmla="*/ 96 h 127"/>
              <a:gd name="T28" fmla="*/ 92 w 142"/>
              <a:gd name="T29" fmla="*/ 99 h 127"/>
              <a:gd name="T30" fmla="*/ 89 w 142"/>
              <a:gd name="T31" fmla="*/ 98 h 127"/>
              <a:gd name="T32" fmla="*/ 70 w 142"/>
              <a:gd name="T33" fmla="*/ 83 h 127"/>
              <a:gd name="T34" fmla="*/ 51 w 142"/>
              <a:gd name="T35" fmla="*/ 70 h 127"/>
              <a:gd name="T36" fmla="*/ 49 w 142"/>
              <a:gd name="T37" fmla="*/ 86 h 127"/>
              <a:gd name="T38" fmla="*/ 47 w 142"/>
              <a:gd name="T39" fmla="*/ 88 h 127"/>
              <a:gd name="T40" fmla="*/ 45 w 142"/>
              <a:gd name="T41" fmla="*/ 87 h 127"/>
              <a:gd name="T42" fmla="*/ 27 w 142"/>
              <a:gd name="T43" fmla="*/ 69 h 127"/>
              <a:gd name="T44" fmla="*/ 8 w 142"/>
              <a:gd name="T45" fmla="*/ 47 h 127"/>
              <a:gd name="T46" fmla="*/ 2 w 142"/>
              <a:gd name="T47" fmla="*/ 50 h 127"/>
              <a:gd name="T48" fmla="*/ 48 w 142"/>
              <a:gd name="T49" fmla="*/ 116 h 127"/>
              <a:gd name="T50" fmla="*/ 59 w 142"/>
              <a:gd name="T51" fmla="*/ 93 h 127"/>
              <a:gd name="T52" fmla="*/ 61 w 142"/>
              <a:gd name="T53" fmla="*/ 91 h 127"/>
              <a:gd name="T54" fmla="*/ 64 w 142"/>
              <a:gd name="T55" fmla="*/ 92 h 127"/>
              <a:gd name="T56" fmla="*/ 104 w 142"/>
              <a:gd name="T57" fmla="*/ 127 h 1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142" h="127">
                <a:moveTo>
                  <a:pt x="104" y="127"/>
                </a:moveTo>
                <a:cubicBezTo>
                  <a:pt x="107" y="118"/>
                  <a:pt x="117" y="89"/>
                  <a:pt x="108" y="74"/>
                </a:cubicBezTo>
                <a:cubicBezTo>
                  <a:pt x="107" y="73"/>
                  <a:pt x="107" y="72"/>
                  <a:pt x="108" y="71"/>
                </a:cubicBezTo>
                <a:cubicBezTo>
                  <a:pt x="109" y="71"/>
                  <a:pt x="110" y="71"/>
                  <a:pt x="111" y="72"/>
                </a:cubicBezTo>
                <a:cubicBezTo>
                  <a:pt x="115" y="77"/>
                  <a:pt x="128" y="79"/>
                  <a:pt x="135" y="80"/>
                </a:cubicBezTo>
                <a:cubicBezTo>
                  <a:pt x="137" y="69"/>
                  <a:pt x="142" y="18"/>
                  <a:pt x="121" y="0"/>
                </a:cubicBezTo>
                <a:cubicBezTo>
                  <a:pt x="119" y="1"/>
                  <a:pt x="117" y="2"/>
                  <a:pt x="115" y="2"/>
                </a:cubicBezTo>
                <a:cubicBezTo>
                  <a:pt x="123" y="13"/>
                  <a:pt x="120" y="22"/>
                  <a:pt x="117" y="31"/>
                </a:cubicBezTo>
                <a:cubicBezTo>
                  <a:pt x="114" y="40"/>
                  <a:pt x="112" y="47"/>
                  <a:pt x="117" y="57"/>
                </a:cubicBezTo>
                <a:cubicBezTo>
                  <a:pt x="118" y="58"/>
                  <a:pt x="117" y="59"/>
                  <a:pt x="116" y="60"/>
                </a:cubicBezTo>
                <a:cubicBezTo>
                  <a:pt x="115" y="60"/>
                  <a:pt x="114" y="60"/>
                  <a:pt x="113" y="59"/>
                </a:cubicBezTo>
                <a:cubicBezTo>
                  <a:pt x="109" y="54"/>
                  <a:pt x="105" y="51"/>
                  <a:pt x="100" y="50"/>
                </a:cubicBezTo>
                <a:cubicBezTo>
                  <a:pt x="104" y="59"/>
                  <a:pt x="100" y="66"/>
                  <a:pt x="96" y="72"/>
                </a:cubicBezTo>
                <a:cubicBezTo>
                  <a:pt x="92" y="78"/>
                  <a:pt x="88" y="84"/>
                  <a:pt x="93" y="96"/>
                </a:cubicBezTo>
                <a:cubicBezTo>
                  <a:pt x="94" y="97"/>
                  <a:pt x="93" y="98"/>
                  <a:pt x="92" y="99"/>
                </a:cubicBezTo>
                <a:cubicBezTo>
                  <a:pt x="91" y="99"/>
                  <a:pt x="90" y="99"/>
                  <a:pt x="89" y="98"/>
                </a:cubicBezTo>
                <a:cubicBezTo>
                  <a:pt x="84" y="86"/>
                  <a:pt x="77" y="84"/>
                  <a:pt x="70" y="83"/>
                </a:cubicBezTo>
                <a:cubicBezTo>
                  <a:pt x="63" y="81"/>
                  <a:pt x="56" y="79"/>
                  <a:pt x="51" y="70"/>
                </a:cubicBezTo>
                <a:cubicBezTo>
                  <a:pt x="49" y="74"/>
                  <a:pt x="48" y="79"/>
                  <a:pt x="49" y="86"/>
                </a:cubicBezTo>
                <a:cubicBezTo>
                  <a:pt x="49" y="87"/>
                  <a:pt x="48" y="88"/>
                  <a:pt x="47" y="88"/>
                </a:cubicBezTo>
                <a:cubicBezTo>
                  <a:pt x="46" y="88"/>
                  <a:pt x="45" y="88"/>
                  <a:pt x="45" y="87"/>
                </a:cubicBezTo>
                <a:cubicBezTo>
                  <a:pt x="42" y="76"/>
                  <a:pt x="34" y="73"/>
                  <a:pt x="27" y="69"/>
                </a:cubicBezTo>
                <a:cubicBezTo>
                  <a:pt x="18" y="64"/>
                  <a:pt x="9" y="60"/>
                  <a:pt x="8" y="47"/>
                </a:cubicBezTo>
                <a:cubicBezTo>
                  <a:pt x="6" y="48"/>
                  <a:pt x="4" y="49"/>
                  <a:pt x="2" y="50"/>
                </a:cubicBezTo>
                <a:cubicBezTo>
                  <a:pt x="0" y="77"/>
                  <a:pt x="39" y="109"/>
                  <a:pt x="48" y="116"/>
                </a:cubicBezTo>
                <a:cubicBezTo>
                  <a:pt x="52" y="111"/>
                  <a:pt x="60" y="100"/>
                  <a:pt x="59" y="93"/>
                </a:cubicBezTo>
                <a:cubicBezTo>
                  <a:pt x="59" y="92"/>
                  <a:pt x="60" y="91"/>
                  <a:pt x="61" y="91"/>
                </a:cubicBezTo>
                <a:cubicBezTo>
                  <a:pt x="62" y="91"/>
                  <a:pt x="64" y="91"/>
                  <a:pt x="64" y="92"/>
                </a:cubicBezTo>
                <a:cubicBezTo>
                  <a:pt x="67" y="109"/>
                  <a:pt x="96" y="123"/>
                  <a:pt x="104" y="127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494" name="Freeform 288"/>
          <p:cNvSpPr/>
          <p:nvPr/>
        </p:nvSpPr>
        <p:spPr bwMode="auto">
          <a:xfrm>
            <a:off x="10137453" y="3283195"/>
            <a:ext cx="290368" cy="290368"/>
          </a:xfrm>
          <a:custGeom>
            <a:avLst/>
            <a:gdLst>
              <a:gd name="T0" fmla="*/ 14 w 214"/>
              <a:gd name="T1" fmla="*/ 0 h 214"/>
              <a:gd name="T2" fmla="*/ 8 w 214"/>
              <a:gd name="T3" fmla="*/ 8 h 214"/>
              <a:gd name="T4" fmla="*/ 0 w 214"/>
              <a:gd name="T5" fmla="*/ 14 h 214"/>
              <a:gd name="T6" fmla="*/ 214 w 214"/>
              <a:gd name="T7" fmla="*/ 214 h 214"/>
              <a:gd name="T8" fmla="*/ 14 w 214"/>
              <a:gd name="T9" fmla="*/ 0 h 2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14" h="214">
                <a:moveTo>
                  <a:pt x="14" y="0"/>
                </a:moveTo>
                <a:cubicBezTo>
                  <a:pt x="13" y="3"/>
                  <a:pt x="11" y="6"/>
                  <a:pt x="8" y="8"/>
                </a:cubicBezTo>
                <a:cubicBezTo>
                  <a:pt x="6" y="11"/>
                  <a:pt x="3" y="13"/>
                  <a:pt x="0" y="14"/>
                </a:cubicBezTo>
                <a:cubicBezTo>
                  <a:pt x="71" y="131"/>
                  <a:pt x="186" y="199"/>
                  <a:pt x="214" y="214"/>
                </a:cubicBezTo>
                <a:cubicBezTo>
                  <a:pt x="199" y="186"/>
                  <a:pt x="130" y="71"/>
                  <a:pt x="14" y="0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495" name="Freeform 326"/>
          <p:cNvSpPr/>
          <p:nvPr/>
        </p:nvSpPr>
        <p:spPr bwMode="auto">
          <a:xfrm>
            <a:off x="10045716" y="3629403"/>
            <a:ext cx="81366" cy="108490"/>
          </a:xfrm>
          <a:custGeom>
            <a:avLst/>
            <a:gdLst>
              <a:gd name="T0" fmla="*/ 59 w 60"/>
              <a:gd name="T1" fmla="*/ 64 h 80"/>
              <a:gd name="T2" fmla="*/ 14 w 60"/>
              <a:gd name="T3" fmla="*/ 0 h 80"/>
              <a:gd name="T4" fmla="*/ 0 w 60"/>
              <a:gd name="T5" fmla="*/ 4 h 80"/>
              <a:gd name="T6" fmla="*/ 51 w 60"/>
              <a:gd name="T7" fmla="*/ 80 h 80"/>
              <a:gd name="T8" fmla="*/ 59 w 60"/>
              <a:gd name="T9" fmla="*/ 64 h 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0" h="80">
                <a:moveTo>
                  <a:pt x="59" y="64"/>
                </a:moveTo>
                <a:cubicBezTo>
                  <a:pt x="60" y="40"/>
                  <a:pt x="22" y="6"/>
                  <a:pt x="14" y="0"/>
                </a:cubicBezTo>
                <a:cubicBezTo>
                  <a:pt x="10" y="3"/>
                  <a:pt x="4" y="4"/>
                  <a:pt x="0" y="4"/>
                </a:cubicBezTo>
                <a:cubicBezTo>
                  <a:pt x="10" y="14"/>
                  <a:pt x="41" y="51"/>
                  <a:pt x="51" y="80"/>
                </a:cubicBezTo>
                <a:cubicBezTo>
                  <a:pt x="56" y="76"/>
                  <a:pt x="59" y="71"/>
                  <a:pt x="59" y="64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496" name="Freeform 327"/>
          <p:cNvSpPr/>
          <p:nvPr/>
        </p:nvSpPr>
        <p:spPr bwMode="auto">
          <a:xfrm>
            <a:off x="9961956" y="3658918"/>
            <a:ext cx="47065" cy="123646"/>
          </a:xfrm>
          <a:custGeom>
            <a:avLst/>
            <a:gdLst>
              <a:gd name="T0" fmla="*/ 35 w 35"/>
              <a:gd name="T1" fmla="*/ 90 h 91"/>
              <a:gd name="T2" fmla="*/ 17 w 35"/>
              <a:gd name="T3" fmla="*/ 0 h 91"/>
              <a:gd name="T4" fmla="*/ 5 w 35"/>
              <a:gd name="T5" fmla="*/ 7 h 91"/>
              <a:gd name="T6" fmla="*/ 18 w 35"/>
              <a:gd name="T7" fmla="*/ 85 h 91"/>
              <a:gd name="T8" fmla="*/ 35 w 35"/>
              <a:gd name="T9" fmla="*/ 90 h 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5" h="91">
                <a:moveTo>
                  <a:pt x="35" y="90"/>
                </a:moveTo>
                <a:cubicBezTo>
                  <a:pt x="21" y="63"/>
                  <a:pt x="18" y="15"/>
                  <a:pt x="17" y="0"/>
                </a:cubicBezTo>
                <a:cubicBezTo>
                  <a:pt x="14" y="4"/>
                  <a:pt x="10" y="7"/>
                  <a:pt x="5" y="7"/>
                </a:cubicBezTo>
                <a:cubicBezTo>
                  <a:pt x="4" y="17"/>
                  <a:pt x="0" y="68"/>
                  <a:pt x="18" y="85"/>
                </a:cubicBezTo>
                <a:cubicBezTo>
                  <a:pt x="23" y="89"/>
                  <a:pt x="28" y="91"/>
                  <a:pt x="35" y="90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497" name="Freeform 328"/>
          <p:cNvSpPr/>
          <p:nvPr/>
        </p:nvSpPr>
        <p:spPr bwMode="auto">
          <a:xfrm>
            <a:off x="10011414" y="3660514"/>
            <a:ext cx="96524" cy="166722"/>
          </a:xfrm>
          <a:custGeom>
            <a:avLst/>
            <a:gdLst>
              <a:gd name="T0" fmla="*/ 57 w 71"/>
              <a:gd name="T1" fmla="*/ 122 h 123"/>
              <a:gd name="T2" fmla="*/ 63 w 71"/>
              <a:gd name="T3" fmla="*/ 115 h 123"/>
              <a:gd name="T4" fmla="*/ 17 w 71"/>
              <a:gd name="T5" fmla="*/ 0 h 123"/>
              <a:gd name="T6" fmla="*/ 9 w 71"/>
              <a:gd name="T7" fmla="*/ 6 h 123"/>
              <a:gd name="T8" fmla="*/ 0 w 71"/>
              <a:gd name="T9" fmla="*/ 7 h 123"/>
              <a:gd name="T10" fmla="*/ 48 w 71"/>
              <a:gd name="T11" fmla="*/ 121 h 123"/>
              <a:gd name="T12" fmla="*/ 57 w 71"/>
              <a:gd name="T13" fmla="*/ 122 h 1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71" h="123">
                <a:moveTo>
                  <a:pt x="57" y="122"/>
                </a:moveTo>
                <a:cubicBezTo>
                  <a:pt x="60" y="121"/>
                  <a:pt x="62" y="118"/>
                  <a:pt x="63" y="115"/>
                </a:cubicBezTo>
                <a:cubicBezTo>
                  <a:pt x="71" y="89"/>
                  <a:pt x="26" y="15"/>
                  <a:pt x="17" y="0"/>
                </a:cubicBezTo>
                <a:cubicBezTo>
                  <a:pt x="14" y="3"/>
                  <a:pt x="11" y="5"/>
                  <a:pt x="9" y="6"/>
                </a:cubicBezTo>
                <a:cubicBezTo>
                  <a:pt x="7" y="7"/>
                  <a:pt x="3" y="7"/>
                  <a:pt x="0" y="7"/>
                </a:cubicBezTo>
                <a:cubicBezTo>
                  <a:pt x="3" y="24"/>
                  <a:pt x="24" y="109"/>
                  <a:pt x="48" y="121"/>
                </a:cubicBezTo>
                <a:cubicBezTo>
                  <a:pt x="51" y="123"/>
                  <a:pt x="54" y="123"/>
                  <a:pt x="57" y="122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498" name="Freeform 329"/>
          <p:cNvSpPr/>
          <p:nvPr/>
        </p:nvSpPr>
        <p:spPr bwMode="auto">
          <a:xfrm>
            <a:off x="9918082" y="3428380"/>
            <a:ext cx="31111" cy="61424"/>
          </a:xfrm>
          <a:custGeom>
            <a:avLst/>
            <a:gdLst>
              <a:gd name="T0" fmla="*/ 5 w 23"/>
              <a:gd name="T1" fmla="*/ 1 h 45"/>
              <a:gd name="T2" fmla="*/ 2 w 23"/>
              <a:gd name="T3" fmla="*/ 4 h 45"/>
              <a:gd name="T4" fmla="*/ 23 w 23"/>
              <a:gd name="T5" fmla="*/ 45 h 45"/>
              <a:gd name="T6" fmla="*/ 10 w 23"/>
              <a:gd name="T7" fmla="*/ 1 h 45"/>
              <a:gd name="T8" fmla="*/ 5 w 23"/>
              <a:gd name="T9" fmla="*/ 1 h 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3" h="45">
                <a:moveTo>
                  <a:pt x="5" y="1"/>
                </a:moveTo>
                <a:cubicBezTo>
                  <a:pt x="3" y="1"/>
                  <a:pt x="2" y="2"/>
                  <a:pt x="2" y="4"/>
                </a:cubicBezTo>
                <a:cubicBezTo>
                  <a:pt x="0" y="14"/>
                  <a:pt x="15" y="34"/>
                  <a:pt x="23" y="45"/>
                </a:cubicBezTo>
                <a:cubicBezTo>
                  <a:pt x="22" y="31"/>
                  <a:pt x="18" y="6"/>
                  <a:pt x="10" y="1"/>
                </a:cubicBezTo>
                <a:cubicBezTo>
                  <a:pt x="9" y="0"/>
                  <a:pt x="7" y="0"/>
                  <a:pt x="5" y="1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499" name="Freeform 331"/>
          <p:cNvSpPr/>
          <p:nvPr/>
        </p:nvSpPr>
        <p:spPr bwMode="auto">
          <a:xfrm>
            <a:off x="10143037" y="3383707"/>
            <a:ext cx="48660" cy="126038"/>
          </a:xfrm>
          <a:custGeom>
            <a:avLst/>
            <a:gdLst>
              <a:gd name="T0" fmla="*/ 4 w 36"/>
              <a:gd name="T1" fmla="*/ 38 h 93"/>
              <a:gd name="T2" fmla="*/ 36 w 36"/>
              <a:gd name="T3" fmla="*/ 93 h 93"/>
              <a:gd name="T4" fmla="*/ 18 w 36"/>
              <a:gd name="T5" fmla="*/ 26 h 93"/>
              <a:gd name="T6" fmla="*/ 18 w 36"/>
              <a:gd name="T7" fmla="*/ 26 h 93"/>
              <a:gd name="T8" fmla="*/ 0 w 36"/>
              <a:gd name="T9" fmla="*/ 0 h 93"/>
              <a:gd name="T10" fmla="*/ 4 w 36"/>
              <a:gd name="T11" fmla="*/ 38 h 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36" h="93">
                <a:moveTo>
                  <a:pt x="4" y="38"/>
                </a:moveTo>
                <a:cubicBezTo>
                  <a:pt x="11" y="57"/>
                  <a:pt x="28" y="82"/>
                  <a:pt x="36" y="93"/>
                </a:cubicBezTo>
                <a:cubicBezTo>
                  <a:pt x="35" y="79"/>
                  <a:pt x="31" y="47"/>
                  <a:pt x="18" y="26"/>
                </a:cubicBezTo>
                <a:cubicBezTo>
                  <a:pt x="18" y="26"/>
                  <a:pt x="18" y="26"/>
                  <a:pt x="18" y="26"/>
                </a:cubicBezTo>
                <a:cubicBezTo>
                  <a:pt x="12" y="17"/>
                  <a:pt x="6" y="9"/>
                  <a:pt x="0" y="0"/>
                </a:cubicBezTo>
                <a:cubicBezTo>
                  <a:pt x="3" y="13"/>
                  <a:pt x="4" y="26"/>
                  <a:pt x="4" y="38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500" name="Freeform 335"/>
          <p:cNvSpPr/>
          <p:nvPr/>
        </p:nvSpPr>
        <p:spPr bwMode="auto">
          <a:xfrm>
            <a:off x="10882519" y="2680125"/>
            <a:ext cx="159543" cy="124444"/>
          </a:xfrm>
          <a:custGeom>
            <a:avLst/>
            <a:gdLst>
              <a:gd name="T0" fmla="*/ 117 w 118"/>
              <a:gd name="T1" fmla="*/ 2 h 92"/>
              <a:gd name="T2" fmla="*/ 114 w 118"/>
              <a:gd name="T3" fmla="*/ 1 h 92"/>
              <a:gd name="T4" fmla="*/ 13 w 118"/>
              <a:gd name="T5" fmla="*/ 73 h 92"/>
              <a:gd name="T6" fmla="*/ 0 w 118"/>
              <a:gd name="T7" fmla="*/ 85 h 92"/>
              <a:gd name="T8" fmla="*/ 10 w 118"/>
              <a:gd name="T9" fmla="*/ 88 h 92"/>
              <a:gd name="T10" fmla="*/ 14 w 118"/>
              <a:gd name="T11" fmla="*/ 92 h 92"/>
              <a:gd name="T12" fmla="*/ 117 w 118"/>
              <a:gd name="T13" fmla="*/ 9 h 92"/>
              <a:gd name="T14" fmla="*/ 117 w 118"/>
              <a:gd name="T15" fmla="*/ 2 h 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18" h="92">
                <a:moveTo>
                  <a:pt x="117" y="2"/>
                </a:moveTo>
                <a:cubicBezTo>
                  <a:pt x="117" y="2"/>
                  <a:pt x="116" y="1"/>
                  <a:pt x="114" y="1"/>
                </a:cubicBezTo>
                <a:cubicBezTo>
                  <a:pt x="99" y="0"/>
                  <a:pt x="46" y="41"/>
                  <a:pt x="13" y="73"/>
                </a:cubicBezTo>
                <a:cubicBezTo>
                  <a:pt x="10" y="78"/>
                  <a:pt x="5" y="82"/>
                  <a:pt x="0" y="85"/>
                </a:cubicBezTo>
                <a:cubicBezTo>
                  <a:pt x="4" y="86"/>
                  <a:pt x="7" y="86"/>
                  <a:pt x="10" y="88"/>
                </a:cubicBezTo>
                <a:cubicBezTo>
                  <a:pt x="12" y="89"/>
                  <a:pt x="13" y="90"/>
                  <a:pt x="14" y="92"/>
                </a:cubicBezTo>
                <a:cubicBezTo>
                  <a:pt x="62" y="74"/>
                  <a:pt x="110" y="29"/>
                  <a:pt x="117" y="9"/>
                </a:cubicBezTo>
                <a:cubicBezTo>
                  <a:pt x="118" y="7"/>
                  <a:pt x="118" y="4"/>
                  <a:pt x="117" y="2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501" name="Freeform 336"/>
          <p:cNvSpPr/>
          <p:nvPr/>
        </p:nvSpPr>
        <p:spPr bwMode="auto">
          <a:xfrm>
            <a:off x="10882519" y="2829298"/>
            <a:ext cx="159543" cy="122847"/>
          </a:xfrm>
          <a:custGeom>
            <a:avLst/>
            <a:gdLst>
              <a:gd name="T0" fmla="*/ 10 w 118"/>
              <a:gd name="T1" fmla="*/ 4 h 91"/>
              <a:gd name="T2" fmla="*/ 0 w 118"/>
              <a:gd name="T3" fmla="*/ 7 h 91"/>
              <a:gd name="T4" fmla="*/ 13 w 118"/>
              <a:gd name="T5" fmla="*/ 18 h 91"/>
              <a:gd name="T6" fmla="*/ 83 w 118"/>
              <a:gd name="T7" fmla="*/ 76 h 91"/>
              <a:gd name="T8" fmla="*/ 83 w 118"/>
              <a:gd name="T9" fmla="*/ 76 h 91"/>
              <a:gd name="T10" fmla="*/ 83 w 118"/>
              <a:gd name="T11" fmla="*/ 76 h 91"/>
              <a:gd name="T12" fmla="*/ 114 w 118"/>
              <a:gd name="T13" fmla="*/ 91 h 91"/>
              <a:gd name="T14" fmla="*/ 117 w 118"/>
              <a:gd name="T15" fmla="*/ 90 h 91"/>
              <a:gd name="T16" fmla="*/ 117 w 118"/>
              <a:gd name="T17" fmla="*/ 83 h 91"/>
              <a:gd name="T18" fmla="*/ 14 w 118"/>
              <a:gd name="T19" fmla="*/ 0 h 91"/>
              <a:gd name="T20" fmla="*/ 10 w 118"/>
              <a:gd name="T21" fmla="*/ 4 h 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118" h="91">
                <a:moveTo>
                  <a:pt x="10" y="4"/>
                </a:moveTo>
                <a:cubicBezTo>
                  <a:pt x="7" y="6"/>
                  <a:pt x="4" y="6"/>
                  <a:pt x="0" y="7"/>
                </a:cubicBezTo>
                <a:cubicBezTo>
                  <a:pt x="5" y="10"/>
                  <a:pt x="10" y="14"/>
                  <a:pt x="13" y="18"/>
                </a:cubicBezTo>
                <a:cubicBezTo>
                  <a:pt x="33" y="38"/>
                  <a:pt x="61" y="61"/>
                  <a:pt x="83" y="76"/>
                </a:cubicBezTo>
                <a:cubicBezTo>
                  <a:pt x="83" y="76"/>
                  <a:pt x="83" y="76"/>
                  <a:pt x="83" y="76"/>
                </a:cubicBezTo>
                <a:cubicBezTo>
                  <a:pt x="83" y="76"/>
                  <a:pt x="83" y="76"/>
                  <a:pt x="83" y="76"/>
                </a:cubicBezTo>
                <a:cubicBezTo>
                  <a:pt x="97" y="86"/>
                  <a:pt x="108" y="91"/>
                  <a:pt x="114" y="91"/>
                </a:cubicBezTo>
                <a:cubicBezTo>
                  <a:pt x="116" y="91"/>
                  <a:pt x="117" y="90"/>
                  <a:pt x="117" y="90"/>
                </a:cubicBezTo>
                <a:cubicBezTo>
                  <a:pt x="118" y="88"/>
                  <a:pt x="118" y="85"/>
                  <a:pt x="117" y="83"/>
                </a:cubicBezTo>
                <a:cubicBezTo>
                  <a:pt x="110" y="63"/>
                  <a:pt x="62" y="18"/>
                  <a:pt x="14" y="0"/>
                </a:cubicBezTo>
                <a:cubicBezTo>
                  <a:pt x="13" y="2"/>
                  <a:pt x="12" y="3"/>
                  <a:pt x="10" y="4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502" name="Freeform 337"/>
          <p:cNvSpPr/>
          <p:nvPr/>
        </p:nvSpPr>
        <p:spPr bwMode="auto">
          <a:xfrm>
            <a:off x="10746907" y="3192256"/>
            <a:ext cx="170711" cy="193047"/>
          </a:xfrm>
          <a:custGeom>
            <a:avLst/>
            <a:gdLst>
              <a:gd name="T0" fmla="*/ 126 w 126"/>
              <a:gd name="T1" fmla="*/ 103 h 142"/>
              <a:gd name="T2" fmla="*/ 92 w 126"/>
              <a:gd name="T3" fmla="*/ 64 h 142"/>
              <a:gd name="T4" fmla="*/ 90 w 126"/>
              <a:gd name="T5" fmla="*/ 61 h 142"/>
              <a:gd name="T6" fmla="*/ 92 w 126"/>
              <a:gd name="T7" fmla="*/ 59 h 142"/>
              <a:gd name="T8" fmla="*/ 115 w 126"/>
              <a:gd name="T9" fmla="*/ 48 h 142"/>
              <a:gd name="T10" fmla="*/ 49 w 126"/>
              <a:gd name="T11" fmla="*/ 2 h 142"/>
              <a:gd name="T12" fmla="*/ 46 w 126"/>
              <a:gd name="T13" fmla="*/ 8 h 142"/>
              <a:gd name="T14" fmla="*/ 68 w 126"/>
              <a:gd name="T15" fmla="*/ 27 h 142"/>
              <a:gd name="T16" fmla="*/ 86 w 126"/>
              <a:gd name="T17" fmla="*/ 45 h 142"/>
              <a:gd name="T18" fmla="*/ 87 w 126"/>
              <a:gd name="T19" fmla="*/ 47 h 142"/>
              <a:gd name="T20" fmla="*/ 85 w 126"/>
              <a:gd name="T21" fmla="*/ 49 h 142"/>
              <a:gd name="T22" fmla="*/ 69 w 126"/>
              <a:gd name="T23" fmla="*/ 51 h 142"/>
              <a:gd name="T24" fmla="*/ 82 w 126"/>
              <a:gd name="T25" fmla="*/ 70 h 142"/>
              <a:gd name="T26" fmla="*/ 97 w 126"/>
              <a:gd name="T27" fmla="*/ 89 h 142"/>
              <a:gd name="T28" fmla="*/ 98 w 126"/>
              <a:gd name="T29" fmla="*/ 92 h 142"/>
              <a:gd name="T30" fmla="*/ 95 w 126"/>
              <a:gd name="T31" fmla="*/ 93 h 142"/>
              <a:gd name="T32" fmla="*/ 71 w 126"/>
              <a:gd name="T33" fmla="*/ 96 h 142"/>
              <a:gd name="T34" fmla="*/ 49 w 126"/>
              <a:gd name="T35" fmla="*/ 100 h 142"/>
              <a:gd name="T36" fmla="*/ 58 w 126"/>
              <a:gd name="T37" fmla="*/ 113 h 142"/>
              <a:gd name="T38" fmla="*/ 59 w 126"/>
              <a:gd name="T39" fmla="*/ 116 h 142"/>
              <a:gd name="T40" fmla="*/ 56 w 126"/>
              <a:gd name="T41" fmla="*/ 117 h 142"/>
              <a:gd name="T42" fmla="*/ 30 w 126"/>
              <a:gd name="T43" fmla="*/ 117 h 142"/>
              <a:gd name="T44" fmla="*/ 1 w 126"/>
              <a:gd name="T45" fmla="*/ 115 h 142"/>
              <a:gd name="T46" fmla="*/ 0 w 126"/>
              <a:gd name="T47" fmla="*/ 121 h 142"/>
              <a:gd name="T48" fmla="*/ 79 w 126"/>
              <a:gd name="T49" fmla="*/ 135 h 142"/>
              <a:gd name="T50" fmla="*/ 71 w 126"/>
              <a:gd name="T51" fmla="*/ 111 h 142"/>
              <a:gd name="T52" fmla="*/ 70 w 126"/>
              <a:gd name="T53" fmla="*/ 108 h 142"/>
              <a:gd name="T54" fmla="*/ 73 w 126"/>
              <a:gd name="T55" fmla="*/ 107 h 142"/>
              <a:gd name="T56" fmla="*/ 126 w 126"/>
              <a:gd name="T57" fmla="*/ 103 h 1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126" h="142">
                <a:moveTo>
                  <a:pt x="126" y="103"/>
                </a:moveTo>
                <a:cubicBezTo>
                  <a:pt x="122" y="96"/>
                  <a:pt x="108" y="67"/>
                  <a:pt x="92" y="64"/>
                </a:cubicBezTo>
                <a:cubicBezTo>
                  <a:pt x="90" y="63"/>
                  <a:pt x="90" y="62"/>
                  <a:pt x="90" y="61"/>
                </a:cubicBezTo>
                <a:cubicBezTo>
                  <a:pt x="90" y="60"/>
                  <a:pt x="91" y="59"/>
                  <a:pt x="92" y="59"/>
                </a:cubicBezTo>
                <a:cubicBezTo>
                  <a:pt x="99" y="60"/>
                  <a:pt x="110" y="52"/>
                  <a:pt x="115" y="48"/>
                </a:cubicBezTo>
                <a:cubicBezTo>
                  <a:pt x="108" y="39"/>
                  <a:pt x="76" y="0"/>
                  <a:pt x="49" y="2"/>
                </a:cubicBezTo>
                <a:cubicBezTo>
                  <a:pt x="48" y="4"/>
                  <a:pt x="47" y="6"/>
                  <a:pt x="46" y="8"/>
                </a:cubicBezTo>
                <a:cubicBezTo>
                  <a:pt x="59" y="9"/>
                  <a:pt x="64" y="18"/>
                  <a:pt x="68" y="27"/>
                </a:cubicBezTo>
                <a:cubicBezTo>
                  <a:pt x="72" y="34"/>
                  <a:pt x="75" y="42"/>
                  <a:pt x="86" y="45"/>
                </a:cubicBezTo>
                <a:cubicBezTo>
                  <a:pt x="87" y="45"/>
                  <a:pt x="88" y="46"/>
                  <a:pt x="87" y="47"/>
                </a:cubicBezTo>
                <a:cubicBezTo>
                  <a:pt x="87" y="48"/>
                  <a:pt x="86" y="49"/>
                  <a:pt x="85" y="49"/>
                </a:cubicBezTo>
                <a:cubicBezTo>
                  <a:pt x="78" y="48"/>
                  <a:pt x="73" y="49"/>
                  <a:pt x="69" y="51"/>
                </a:cubicBezTo>
                <a:cubicBezTo>
                  <a:pt x="78" y="56"/>
                  <a:pt x="80" y="63"/>
                  <a:pt x="82" y="70"/>
                </a:cubicBezTo>
                <a:cubicBezTo>
                  <a:pt x="83" y="77"/>
                  <a:pt x="85" y="84"/>
                  <a:pt x="97" y="89"/>
                </a:cubicBezTo>
                <a:cubicBezTo>
                  <a:pt x="98" y="90"/>
                  <a:pt x="99" y="91"/>
                  <a:pt x="98" y="92"/>
                </a:cubicBezTo>
                <a:cubicBezTo>
                  <a:pt x="98" y="93"/>
                  <a:pt x="96" y="94"/>
                  <a:pt x="95" y="93"/>
                </a:cubicBezTo>
                <a:cubicBezTo>
                  <a:pt x="83" y="88"/>
                  <a:pt x="77" y="92"/>
                  <a:pt x="71" y="96"/>
                </a:cubicBezTo>
                <a:cubicBezTo>
                  <a:pt x="65" y="100"/>
                  <a:pt x="58" y="104"/>
                  <a:pt x="49" y="100"/>
                </a:cubicBezTo>
                <a:cubicBezTo>
                  <a:pt x="50" y="105"/>
                  <a:pt x="53" y="109"/>
                  <a:pt x="58" y="113"/>
                </a:cubicBezTo>
                <a:cubicBezTo>
                  <a:pt x="59" y="114"/>
                  <a:pt x="59" y="115"/>
                  <a:pt x="59" y="116"/>
                </a:cubicBezTo>
                <a:cubicBezTo>
                  <a:pt x="58" y="117"/>
                  <a:pt x="57" y="117"/>
                  <a:pt x="56" y="117"/>
                </a:cubicBezTo>
                <a:cubicBezTo>
                  <a:pt x="46" y="112"/>
                  <a:pt x="39" y="114"/>
                  <a:pt x="30" y="117"/>
                </a:cubicBezTo>
                <a:cubicBezTo>
                  <a:pt x="21" y="120"/>
                  <a:pt x="12" y="123"/>
                  <a:pt x="1" y="115"/>
                </a:cubicBezTo>
                <a:cubicBezTo>
                  <a:pt x="1" y="117"/>
                  <a:pt x="0" y="119"/>
                  <a:pt x="0" y="121"/>
                </a:cubicBezTo>
                <a:cubicBezTo>
                  <a:pt x="17" y="142"/>
                  <a:pt x="68" y="136"/>
                  <a:pt x="79" y="135"/>
                </a:cubicBezTo>
                <a:cubicBezTo>
                  <a:pt x="78" y="128"/>
                  <a:pt x="76" y="115"/>
                  <a:pt x="71" y="111"/>
                </a:cubicBezTo>
                <a:cubicBezTo>
                  <a:pt x="70" y="110"/>
                  <a:pt x="70" y="109"/>
                  <a:pt x="70" y="108"/>
                </a:cubicBezTo>
                <a:cubicBezTo>
                  <a:pt x="71" y="107"/>
                  <a:pt x="72" y="107"/>
                  <a:pt x="73" y="107"/>
                </a:cubicBezTo>
                <a:cubicBezTo>
                  <a:pt x="88" y="117"/>
                  <a:pt x="118" y="107"/>
                  <a:pt x="126" y="103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503" name="Freeform 342"/>
          <p:cNvSpPr/>
          <p:nvPr/>
        </p:nvSpPr>
        <p:spPr bwMode="auto">
          <a:xfrm>
            <a:off x="10345656" y="2759897"/>
            <a:ext cx="397262" cy="114073"/>
          </a:xfrm>
          <a:custGeom>
            <a:avLst/>
            <a:gdLst>
              <a:gd name="T0" fmla="*/ 0 w 293"/>
              <a:gd name="T1" fmla="*/ 32 h 84"/>
              <a:gd name="T2" fmla="*/ 1 w 293"/>
              <a:gd name="T3" fmla="*/ 42 h 84"/>
              <a:gd name="T4" fmla="*/ 0 w 293"/>
              <a:gd name="T5" fmla="*/ 52 h 84"/>
              <a:gd name="T6" fmla="*/ 293 w 293"/>
              <a:gd name="T7" fmla="*/ 42 h 84"/>
              <a:gd name="T8" fmla="*/ 0 w 293"/>
              <a:gd name="T9" fmla="*/ 32 h 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93" h="84">
                <a:moveTo>
                  <a:pt x="0" y="32"/>
                </a:moveTo>
                <a:cubicBezTo>
                  <a:pt x="1" y="35"/>
                  <a:pt x="1" y="38"/>
                  <a:pt x="1" y="42"/>
                </a:cubicBezTo>
                <a:cubicBezTo>
                  <a:pt x="1" y="45"/>
                  <a:pt x="1" y="49"/>
                  <a:pt x="0" y="52"/>
                </a:cubicBezTo>
                <a:cubicBezTo>
                  <a:pt x="132" y="84"/>
                  <a:pt x="262" y="51"/>
                  <a:pt x="293" y="42"/>
                </a:cubicBezTo>
                <a:cubicBezTo>
                  <a:pt x="262" y="33"/>
                  <a:pt x="132" y="0"/>
                  <a:pt x="0" y="32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504" name="Freeform 380"/>
          <p:cNvSpPr/>
          <p:nvPr/>
        </p:nvSpPr>
        <p:spPr bwMode="auto">
          <a:xfrm>
            <a:off x="10513176" y="3106901"/>
            <a:ext cx="123646" cy="47863"/>
          </a:xfrm>
          <a:custGeom>
            <a:avLst/>
            <a:gdLst>
              <a:gd name="T0" fmla="*/ 85 w 91"/>
              <a:gd name="T1" fmla="*/ 18 h 35"/>
              <a:gd name="T2" fmla="*/ 8 w 91"/>
              <a:gd name="T3" fmla="*/ 5 h 35"/>
              <a:gd name="T4" fmla="*/ 0 w 91"/>
              <a:gd name="T5" fmla="*/ 17 h 35"/>
              <a:gd name="T6" fmla="*/ 90 w 91"/>
              <a:gd name="T7" fmla="*/ 35 h 35"/>
              <a:gd name="T8" fmla="*/ 85 w 91"/>
              <a:gd name="T9" fmla="*/ 18 h 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91" h="35">
                <a:moveTo>
                  <a:pt x="85" y="18"/>
                </a:moveTo>
                <a:cubicBezTo>
                  <a:pt x="68" y="0"/>
                  <a:pt x="18" y="4"/>
                  <a:pt x="8" y="5"/>
                </a:cubicBezTo>
                <a:cubicBezTo>
                  <a:pt x="7" y="10"/>
                  <a:pt x="4" y="14"/>
                  <a:pt x="0" y="17"/>
                </a:cubicBezTo>
                <a:cubicBezTo>
                  <a:pt x="15" y="18"/>
                  <a:pt x="63" y="21"/>
                  <a:pt x="90" y="35"/>
                </a:cubicBezTo>
                <a:cubicBezTo>
                  <a:pt x="91" y="28"/>
                  <a:pt x="89" y="23"/>
                  <a:pt x="85" y="18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505" name="Freeform 381"/>
          <p:cNvSpPr/>
          <p:nvPr/>
        </p:nvSpPr>
        <p:spPr bwMode="auto">
          <a:xfrm>
            <a:off x="10483661" y="3191459"/>
            <a:ext cx="108490" cy="81366"/>
          </a:xfrm>
          <a:custGeom>
            <a:avLst/>
            <a:gdLst>
              <a:gd name="T0" fmla="*/ 80 w 80"/>
              <a:gd name="T1" fmla="*/ 51 h 60"/>
              <a:gd name="T2" fmla="*/ 4 w 80"/>
              <a:gd name="T3" fmla="*/ 0 h 60"/>
              <a:gd name="T4" fmla="*/ 0 w 80"/>
              <a:gd name="T5" fmla="*/ 14 h 60"/>
              <a:gd name="T6" fmla="*/ 65 w 80"/>
              <a:gd name="T7" fmla="*/ 59 h 60"/>
              <a:gd name="T8" fmla="*/ 80 w 80"/>
              <a:gd name="T9" fmla="*/ 51 h 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80" h="60">
                <a:moveTo>
                  <a:pt x="80" y="51"/>
                </a:moveTo>
                <a:cubicBezTo>
                  <a:pt x="51" y="41"/>
                  <a:pt x="14" y="10"/>
                  <a:pt x="4" y="0"/>
                </a:cubicBezTo>
                <a:cubicBezTo>
                  <a:pt x="4" y="4"/>
                  <a:pt x="3" y="9"/>
                  <a:pt x="0" y="14"/>
                </a:cubicBezTo>
                <a:cubicBezTo>
                  <a:pt x="6" y="22"/>
                  <a:pt x="40" y="60"/>
                  <a:pt x="65" y="59"/>
                </a:cubicBezTo>
                <a:cubicBezTo>
                  <a:pt x="71" y="59"/>
                  <a:pt x="76" y="56"/>
                  <a:pt x="80" y="51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506" name="Freeform 382"/>
          <p:cNvSpPr/>
          <p:nvPr/>
        </p:nvSpPr>
        <p:spPr bwMode="auto">
          <a:xfrm>
            <a:off x="10514773" y="3156360"/>
            <a:ext cx="166722" cy="97321"/>
          </a:xfrm>
          <a:custGeom>
            <a:avLst/>
            <a:gdLst>
              <a:gd name="T0" fmla="*/ 122 w 123"/>
              <a:gd name="T1" fmla="*/ 58 h 72"/>
              <a:gd name="T2" fmla="*/ 121 w 123"/>
              <a:gd name="T3" fmla="*/ 49 h 72"/>
              <a:gd name="T4" fmla="*/ 7 w 123"/>
              <a:gd name="T5" fmla="*/ 0 h 72"/>
              <a:gd name="T6" fmla="*/ 6 w 123"/>
              <a:gd name="T7" fmla="*/ 10 h 72"/>
              <a:gd name="T8" fmla="*/ 0 w 123"/>
              <a:gd name="T9" fmla="*/ 18 h 72"/>
              <a:gd name="T10" fmla="*/ 115 w 123"/>
              <a:gd name="T11" fmla="*/ 64 h 72"/>
              <a:gd name="T12" fmla="*/ 122 w 123"/>
              <a:gd name="T13" fmla="*/ 58 h 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23" h="72">
                <a:moveTo>
                  <a:pt x="122" y="58"/>
                </a:moveTo>
                <a:cubicBezTo>
                  <a:pt x="123" y="55"/>
                  <a:pt x="123" y="52"/>
                  <a:pt x="121" y="49"/>
                </a:cubicBezTo>
                <a:cubicBezTo>
                  <a:pt x="109" y="24"/>
                  <a:pt x="24" y="4"/>
                  <a:pt x="7" y="0"/>
                </a:cubicBezTo>
                <a:cubicBezTo>
                  <a:pt x="8" y="4"/>
                  <a:pt x="7" y="8"/>
                  <a:pt x="6" y="10"/>
                </a:cubicBezTo>
                <a:cubicBezTo>
                  <a:pt x="5" y="12"/>
                  <a:pt x="3" y="15"/>
                  <a:pt x="0" y="18"/>
                </a:cubicBezTo>
                <a:cubicBezTo>
                  <a:pt x="15" y="27"/>
                  <a:pt x="89" y="72"/>
                  <a:pt x="115" y="64"/>
                </a:cubicBezTo>
                <a:cubicBezTo>
                  <a:pt x="118" y="63"/>
                  <a:pt x="121" y="61"/>
                  <a:pt x="122" y="58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507" name="Freeform 384"/>
          <p:cNvSpPr/>
          <p:nvPr/>
        </p:nvSpPr>
        <p:spPr bwMode="auto">
          <a:xfrm>
            <a:off x="10406283" y="2694484"/>
            <a:ext cx="123646" cy="55840"/>
          </a:xfrm>
          <a:custGeom>
            <a:avLst/>
            <a:gdLst>
              <a:gd name="T0" fmla="*/ 91 w 91"/>
              <a:gd name="T1" fmla="*/ 0 h 41"/>
              <a:gd name="T2" fmla="*/ 30 w 91"/>
              <a:gd name="T3" fmla="*/ 16 h 41"/>
              <a:gd name="T4" fmla="*/ 30 w 91"/>
              <a:gd name="T5" fmla="*/ 16 h 41"/>
              <a:gd name="T6" fmla="*/ 0 w 91"/>
              <a:gd name="T7" fmla="*/ 41 h 41"/>
              <a:gd name="T8" fmla="*/ 31 w 91"/>
              <a:gd name="T9" fmla="*/ 35 h 41"/>
              <a:gd name="T10" fmla="*/ 31 w 91"/>
              <a:gd name="T11" fmla="*/ 35 h 41"/>
              <a:gd name="T12" fmla="*/ 91 w 91"/>
              <a:gd name="T13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91" h="41">
                <a:moveTo>
                  <a:pt x="91" y="0"/>
                </a:moveTo>
                <a:cubicBezTo>
                  <a:pt x="77" y="2"/>
                  <a:pt x="48" y="8"/>
                  <a:pt x="30" y="16"/>
                </a:cubicBezTo>
                <a:cubicBezTo>
                  <a:pt x="30" y="16"/>
                  <a:pt x="30" y="16"/>
                  <a:pt x="30" y="16"/>
                </a:cubicBezTo>
                <a:cubicBezTo>
                  <a:pt x="21" y="25"/>
                  <a:pt x="11" y="33"/>
                  <a:pt x="0" y="41"/>
                </a:cubicBezTo>
                <a:cubicBezTo>
                  <a:pt x="10" y="38"/>
                  <a:pt x="20" y="36"/>
                  <a:pt x="31" y="35"/>
                </a:cubicBezTo>
                <a:cubicBezTo>
                  <a:pt x="31" y="35"/>
                  <a:pt x="31" y="35"/>
                  <a:pt x="31" y="35"/>
                </a:cubicBezTo>
                <a:cubicBezTo>
                  <a:pt x="55" y="29"/>
                  <a:pt x="80" y="9"/>
                  <a:pt x="91" y="0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508" name="Freeform 385"/>
          <p:cNvSpPr/>
          <p:nvPr/>
        </p:nvSpPr>
        <p:spPr bwMode="auto">
          <a:xfrm>
            <a:off x="10406283" y="2883541"/>
            <a:ext cx="123646" cy="55042"/>
          </a:xfrm>
          <a:custGeom>
            <a:avLst/>
            <a:gdLst>
              <a:gd name="T0" fmla="*/ 30 w 91"/>
              <a:gd name="T1" fmla="*/ 25 h 41"/>
              <a:gd name="T2" fmla="*/ 91 w 91"/>
              <a:gd name="T3" fmla="*/ 41 h 41"/>
              <a:gd name="T4" fmla="*/ 31 w 91"/>
              <a:gd name="T5" fmla="*/ 6 h 41"/>
              <a:gd name="T6" fmla="*/ 31 w 91"/>
              <a:gd name="T7" fmla="*/ 6 h 41"/>
              <a:gd name="T8" fmla="*/ 0 w 91"/>
              <a:gd name="T9" fmla="*/ 0 h 41"/>
              <a:gd name="T10" fmla="*/ 30 w 91"/>
              <a:gd name="T11" fmla="*/ 25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91" h="41">
                <a:moveTo>
                  <a:pt x="30" y="25"/>
                </a:moveTo>
                <a:cubicBezTo>
                  <a:pt x="48" y="33"/>
                  <a:pt x="77" y="39"/>
                  <a:pt x="91" y="41"/>
                </a:cubicBezTo>
                <a:cubicBezTo>
                  <a:pt x="80" y="32"/>
                  <a:pt x="55" y="12"/>
                  <a:pt x="31" y="6"/>
                </a:cubicBezTo>
                <a:cubicBezTo>
                  <a:pt x="31" y="6"/>
                  <a:pt x="31" y="6"/>
                  <a:pt x="31" y="6"/>
                </a:cubicBezTo>
                <a:cubicBezTo>
                  <a:pt x="20" y="4"/>
                  <a:pt x="10" y="3"/>
                  <a:pt x="0" y="0"/>
                </a:cubicBezTo>
                <a:cubicBezTo>
                  <a:pt x="11" y="7"/>
                  <a:pt x="21" y="16"/>
                  <a:pt x="30" y="25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509" name="Freeform 391"/>
          <p:cNvSpPr/>
          <p:nvPr/>
        </p:nvSpPr>
        <p:spPr bwMode="auto">
          <a:xfrm>
            <a:off x="10746907" y="2248563"/>
            <a:ext cx="170711" cy="192248"/>
          </a:xfrm>
          <a:custGeom>
            <a:avLst/>
            <a:gdLst>
              <a:gd name="T0" fmla="*/ 126 w 126"/>
              <a:gd name="T1" fmla="*/ 38 h 142"/>
              <a:gd name="T2" fmla="*/ 73 w 126"/>
              <a:gd name="T3" fmla="*/ 34 h 142"/>
              <a:gd name="T4" fmla="*/ 70 w 126"/>
              <a:gd name="T5" fmla="*/ 34 h 142"/>
              <a:gd name="T6" fmla="*/ 71 w 126"/>
              <a:gd name="T7" fmla="*/ 31 h 142"/>
              <a:gd name="T8" fmla="*/ 79 w 126"/>
              <a:gd name="T9" fmla="*/ 7 h 142"/>
              <a:gd name="T10" fmla="*/ 0 w 126"/>
              <a:gd name="T11" fmla="*/ 21 h 142"/>
              <a:gd name="T12" fmla="*/ 1 w 126"/>
              <a:gd name="T13" fmla="*/ 27 h 142"/>
              <a:gd name="T14" fmla="*/ 30 w 126"/>
              <a:gd name="T15" fmla="*/ 25 h 142"/>
              <a:gd name="T16" fmla="*/ 56 w 126"/>
              <a:gd name="T17" fmla="*/ 25 h 142"/>
              <a:gd name="T18" fmla="*/ 59 w 126"/>
              <a:gd name="T19" fmla="*/ 26 h 142"/>
              <a:gd name="T20" fmla="*/ 58 w 126"/>
              <a:gd name="T21" fmla="*/ 29 h 142"/>
              <a:gd name="T22" fmla="*/ 49 w 126"/>
              <a:gd name="T23" fmla="*/ 41 h 142"/>
              <a:gd name="T24" fmla="*/ 71 w 126"/>
              <a:gd name="T25" fmla="*/ 46 h 142"/>
              <a:gd name="T26" fmla="*/ 95 w 126"/>
              <a:gd name="T27" fmla="*/ 49 h 142"/>
              <a:gd name="T28" fmla="*/ 98 w 126"/>
              <a:gd name="T29" fmla="*/ 50 h 142"/>
              <a:gd name="T30" fmla="*/ 97 w 126"/>
              <a:gd name="T31" fmla="*/ 53 h 142"/>
              <a:gd name="T32" fmla="*/ 82 w 126"/>
              <a:gd name="T33" fmla="*/ 72 h 142"/>
              <a:gd name="T34" fmla="*/ 69 w 126"/>
              <a:gd name="T35" fmla="*/ 91 h 142"/>
              <a:gd name="T36" fmla="*/ 85 w 126"/>
              <a:gd name="T37" fmla="*/ 93 h 142"/>
              <a:gd name="T38" fmla="*/ 87 w 126"/>
              <a:gd name="T39" fmla="*/ 95 h 142"/>
              <a:gd name="T40" fmla="*/ 86 w 126"/>
              <a:gd name="T41" fmla="*/ 97 h 142"/>
              <a:gd name="T42" fmla="*/ 68 w 126"/>
              <a:gd name="T43" fmla="*/ 115 h 142"/>
              <a:gd name="T44" fmla="*/ 46 w 126"/>
              <a:gd name="T45" fmla="*/ 134 h 142"/>
              <a:gd name="T46" fmla="*/ 49 w 126"/>
              <a:gd name="T47" fmla="*/ 140 h 142"/>
              <a:gd name="T48" fmla="*/ 115 w 126"/>
              <a:gd name="T49" fmla="*/ 94 h 142"/>
              <a:gd name="T50" fmla="*/ 92 w 126"/>
              <a:gd name="T51" fmla="*/ 83 h 142"/>
              <a:gd name="T52" fmla="*/ 90 w 126"/>
              <a:gd name="T53" fmla="*/ 81 h 142"/>
              <a:gd name="T54" fmla="*/ 92 w 126"/>
              <a:gd name="T55" fmla="*/ 78 h 142"/>
              <a:gd name="T56" fmla="*/ 126 w 126"/>
              <a:gd name="T57" fmla="*/ 38 h 1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126" h="142">
                <a:moveTo>
                  <a:pt x="126" y="38"/>
                </a:moveTo>
                <a:cubicBezTo>
                  <a:pt x="118" y="35"/>
                  <a:pt x="88" y="25"/>
                  <a:pt x="73" y="34"/>
                </a:cubicBezTo>
                <a:cubicBezTo>
                  <a:pt x="72" y="35"/>
                  <a:pt x="71" y="35"/>
                  <a:pt x="70" y="34"/>
                </a:cubicBezTo>
                <a:cubicBezTo>
                  <a:pt x="70" y="33"/>
                  <a:pt x="70" y="32"/>
                  <a:pt x="71" y="31"/>
                </a:cubicBezTo>
                <a:cubicBezTo>
                  <a:pt x="76" y="26"/>
                  <a:pt x="78" y="14"/>
                  <a:pt x="79" y="7"/>
                </a:cubicBezTo>
                <a:cubicBezTo>
                  <a:pt x="68" y="5"/>
                  <a:pt x="17" y="0"/>
                  <a:pt x="0" y="21"/>
                </a:cubicBezTo>
                <a:cubicBezTo>
                  <a:pt x="0" y="23"/>
                  <a:pt x="1" y="25"/>
                  <a:pt x="1" y="27"/>
                </a:cubicBezTo>
                <a:cubicBezTo>
                  <a:pt x="12" y="19"/>
                  <a:pt x="21" y="22"/>
                  <a:pt x="30" y="25"/>
                </a:cubicBezTo>
                <a:cubicBezTo>
                  <a:pt x="39" y="28"/>
                  <a:pt x="46" y="30"/>
                  <a:pt x="56" y="25"/>
                </a:cubicBezTo>
                <a:cubicBezTo>
                  <a:pt x="57" y="24"/>
                  <a:pt x="58" y="25"/>
                  <a:pt x="59" y="26"/>
                </a:cubicBezTo>
                <a:cubicBezTo>
                  <a:pt x="59" y="27"/>
                  <a:pt x="59" y="28"/>
                  <a:pt x="58" y="29"/>
                </a:cubicBezTo>
                <a:cubicBezTo>
                  <a:pt x="53" y="32"/>
                  <a:pt x="50" y="37"/>
                  <a:pt x="49" y="41"/>
                </a:cubicBezTo>
                <a:cubicBezTo>
                  <a:pt x="58" y="38"/>
                  <a:pt x="65" y="42"/>
                  <a:pt x="71" y="46"/>
                </a:cubicBezTo>
                <a:cubicBezTo>
                  <a:pt x="77" y="50"/>
                  <a:pt x="83" y="54"/>
                  <a:pt x="95" y="49"/>
                </a:cubicBezTo>
                <a:cubicBezTo>
                  <a:pt x="96" y="48"/>
                  <a:pt x="98" y="49"/>
                  <a:pt x="98" y="50"/>
                </a:cubicBezTo>
                <a:cubicBezTo>
                  <a:pt x="98" y="51"/>
                  <a:pt x="98" y="52"/>
                  <a:pt x="97" y="53"/>
                </a:cubicBezTo>
                <a:cubicBezTo>
                  <a:pt x="85" y="58"/>
                  <a:pt x="83" y="65"/>
                  <a:pt x="82" y="72"/>
                </a:cubicBezTo>
                <a:cubicBezTo>
                  <a:pt x="80" y="79"/>
                  <a:pt x="78" y="86"/>
                  <a:pt x="69" y="91"/>
                </a:cubicBezTo>
                <a:cubicBezTo>
                  <a:pt x="73" y="93"/>
                  <a:pt x="78" y="94"/>
                  <a:pt x="85" y="93"/>
                </a:cubicBezTo>
                <a:cubicBezTo>
                  <a:pt x="86" y="93"/>
                  <a:pt x="87" y="94"/>
                  <a:pt x="87" y="95"/>
                </a:cubicBezTo>
                <a:cubicBezTo>
                  <a:pt x="88" y="96"/>
                  <a:pt x="87" y="97"/>
                  <a:pt x="86" y="97"/>
                </a:cubicBezTo>
                <a:cubicBezTo>
                  <a:pt x="75" y="100"/>
                  <a:pt x="72" y="107"/>
                  <a:pt x="68" y="115"/>
                </a:cubicBezTo>
                <a:cubicBezTo>
                  <a:pt x="64" y="124"/>
                  <a:pt x="59" y="133"/>
                  <a:pt x="46" y="134"/>
                </a:cubicBezTo>
                <a:cubicBezTo>
                  <a:pt x="47" y="136"/>
                  <a:pt x="48" y="138"/>
                  <a:pt x="49" y="140"/>
                </a:cubicBezTo>
                <a:cubicBezTo>
                  <a:pt x="76" y="142"/>
                  <a:pt x="108" y="103"/>
                  <a:pt x="115" y="94"/>
                </a:cubicBezTo>
                <a:cubicBezTo>
                  <a:pt x="110" y="90"/>
                  <a:pt x="99" y="82"/>
                  <a:pt x="92" y="83"/>
                </a:cubicBezTo>
                <a:cubicBezTo>
                  <a:pt x="91" y="83"/>
                  <a:pt x="90" y="82"/>
                  <a:pt x="90" y="81"/>
                </a:cubicBezTo>
                <a:cubicBezTo>
                  <a:pt x="90" y="80"/>
                  <a:pt x="90" y="78"/>
                  <a:pt x="92" y="78"/>
                </a:cubicBezTo>
                <a:cubicBezTo>
                  <a:pt x="108" y="75"/>
                  <a:pt x="122" y="46"/>
                  <a:pt x="126" y="38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510" name="Freeform 396"/>
          <p:cNvSpPr/>
          <p:nvPr/>
        </p:nvSpPr>
        <p:spPr bwMode="auto">
          <a:xfrm>
            <a:off x="10137453" y="2058707"/>
            <a:ext cx="290368" cy="291962"/>
          </a:xfrm>
          <a:custGeom>
            <a:avLst/>
            <a:gdLst>
              <a:gd name="T0" fmla="*/ 0 w 214"/>
              <a:gd name="T1" fmla="*/ 201 h 215"/>
              <a:gd name="T2" fmla="*/ 8 w 214"/>
              <a:gd name="T3" fmla="*/ 207 h 215"/>
              <a:gd name="T4" fmla="*/ 14 w 214"/>
              <a:gd name="T5" fmla="*/ 215 h 215"/>
              <a:gd name="T6" fmla="*/ 214 w 214"/>
              <a:gd name="T7" fmla="*/ 0 h 215"/>
              <a:gd name="T8" fmla="*/ 0 w 214"/>
              <a:gd name="T9" fmla="*/ 201 h 2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14" h="215">
                <a:moveTo>
                  <a:pt x="0" y="201"/>
                </a:moveTo>
                <a:cubicBezTo>
                  <a:pt x="3" y="202"/>
                  <a:pt x="6" y="204"/>
                  <a:pt x="8" y="207"/>
                </a:cubicBezTo>
                <a:cubicBezTo>
                  <a:pt x="11" y="209"/>
                  <a:pt x="13" y="212"/>
                  <a:pt x="14" y="215"/>
                </a:cubicBezTo>
                <a:cubicBezTo>
                  <a:pt x="131" y="144"/>
                  <a:pt x="199" y="29"/>
                  <a:pt x="214" y="0"/>
                </a:cubicBezTo>
                <a:cubicBezTo>
                  <a:pt x="186" y="16"/>
                  <a:pt x="71" y="85"/>
                  <a:pt x="0" y="201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511" name="Freeform 435"/>
          <p:cNvSpPr/>
          <p:nvPr/>
        </p:nvSpPr>
        <p:spPr bwMode="auto">
          <a:xfrm>
            <a:off x="10483656" y="2361043"/>
            <a:ext cx="108490" cy="81366"/>
          </a:xfrm>
          <a:custGeom>
            <a:avLst/>
            <a:gdLst>
              <a:gd name="T0" fmla="*/ 65 w 80"/>
              <a:gd name="T1" fmla="*/ 1 h 60"/>
              <a:gd name="T2" fmla="*/ 0 w 80"/>
              <a:gd name="T3" fmla="*/ 46 h 60"/>
              <a:gd name="T4" fmla="*/ 4 w 80"/>
              <a:gd name="T5" fmla="*/ 60 h 60"/>
              <a:gd name="T6" fmla="*/ 80 w 80"/>
              <a:gd name="T7" fmla="*/ 9 h 60"/>
              <a:gd name="T8" fmla="*/ 65 w 80"/>
              <a:gd name="T9" fmla="*/ 1 h 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80" h="60">
                <a:moveTo>
                  <a:pt x="65" y="1"/>
                </a:moveTo>
                <a:cubicBezTo>
                  <a:pt x="40" y="0"/>
                  <a:pt x="6" y="38"/>
                  <a:pt x="0" y="46"/>
                </a:cubicBezTo>
                <a:cubicBezTo>
                  <a:pt x="3" y="50"/>
                  <a:pt x="4" y="55"/>
                  <a:pt x="4" y="60"/>
                </a:cubicBezTo>
                <a:cubicBezTo>
                  <a:pt x="14" y="50"/>
                  <a:pt x="51" y="19"/>
                  <a:pt x="80" y="9"/>
                </a:cubicBezTo>
                <a:cubicBezTo>
                  <a:pt x="76" y="4"/>
                  <a:pt x="71" y="1"/>
                  <a:pt x="65" y="1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512" name="Freeform 436"/>
          <p:cNvSpPr/>
          <p:nvPr/>
        </p:nvSpPr>
        <p:spPr bwMode="auto">
          <a:xfrm>
            <a:off x="10513171" y="2479104"/>
            <a:ext cx="123646" cy="47863"/>
          </a:xfrm>
          <a:custGeom>
            <a:avLst/>
            <a:gdLst>
              <a:gd name="T0" fmla="*/ 90 w 91"/>
              <a:gd name="T1" fmla="*/ 0 h 35"/>
              <a:gd name="T2" fmla="*/ 0 w 91"/>
              <a:gd name="T3" fmla="*/ 18 h 35"/>
              <a:gd name="T4" fmla="*/ 8 w 91"/>
              <a:gd name="T5" fmla="*/ 30 h 35"/>
              <a:gd name="T6" fmla="*/ 85 w 91"/>
              <a:gd name="T7" fmla="*/ 17 h 35"/>
              <a:gd name="T8" fmla="*/ 90 w 91"/>
              <a:gd name="T9" fmla="*/ 0 h 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91" h="35">
                <a:moveTo>
                  <a:pt x="90" y="0"/>
                </a:moveTo>
                <a:cubicBezTo>
                  <a:pt x="63" y="13"/>
                  <a:pt x="15" y="17"/>
                  <a:pt x="0" y="18"/>
                </a:cubicBezTo>
                <a:cubicBezTo>
                  <a:pt x="4" y="21"/>
                  <a:pt x="7" y="25"/>
                  <a:pt x="8" y="30"/>
                </a:cubicBezTo>
                <a:cubicBezTo>
                  <a:pt x="18" y="31"/>
                  <a:pt x="68" y="35"/>
                  <a:pt x="85" y="17"/>
                </a:cubicBezTo>
                <a:cubicBezTo>
                  <a:pt x="89" y="12"/>
                  <a:pt x="91" y="7"/>
                  <a:pt x="90" y="0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513" name="Freeform 437"/>
          <p:cNvSpPr/>
          <p:nvPr/>
        </p:nvSpPr>
        <p:spPr bwMode="auto">
          <a:xfrm>
            <a:off x="10514766" y="2378593"/>
            <a:ext cx="166722" cy="98119"/>
          </a:xfrm>
          <a:custGeom>
            <a:avLst/>
            <a:gdLst>
              <a:gd name="T0" fmla="*/ 122 w 123"/>
              <a:gd name="T1" fmla="*/ 15 h 72"/>
              <a:gd name="T2" fmla="*/ 115 w 123"/>
              <a:gd name="T3" fmla="*/ 9 h 72"/>
              <a:gd name="T4" fmla="*/ 0 w 123"/>
              <a:gd name="T5" fmla="*/ 55 h 72"/>
              <a:gd name="T6" fmla="*/ 6 w 123"/>
              <a:gd name="T7" fmla="*/ 63 h 72"/>
              <a:gd name="T8" fmla="*/ 7 w 123"/>
              <a:gd name="T9" fmla="*/ 72 h 72"/>
              <a:gd name="T10" fmla="*/ 121 w 123"/>
              <a:gd name="T11" fmla="*/ 24 h 72"/>
              <a:gd name="T12" fmla="*/ 122 w 123"/>
              <a:gd name="T13" fmla="*/ 15 h 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23" h="72">
                <a:moveTo>
                  <a:pt x="122" y="15"/>
                </a:moveTo>
                <a:cubicBezTo>
                  <a:pt x="121" y="12"/>
                  <a:pt x="118" y="10"/>
                  <a:pt x="115" y="9"/>
                </a:cubicBezTo>
                <a:cubicBezTo>
                  <a:pt x="89" y="0"/>
                  <a:pt x="15" y="46"/>
                  <a:pt x="0" y="55"/>
                </a:cubicBezTo>
                <a:cubicBezTo>
                  <a:pt x="3" y="58"/>
                  <a:pt x="5" y="61"/>
                  <a:pt x="6" y="63"/>
                </a:cubicBezTo>
                <a:cubicBezTo>
                  <a:pt x="7" y="65"/>
                  <a:pt x="8" y="69"/>
                  <a:pt x="7" y="72"/>
                </a:cubicBezTo>
                <a:cubicBezTo>
                  <a:pt x="24" y="69"/>
                  <a:pt x="109" y="48"/>
                  <a:pt x="121" y="24"/>
                </a:cubicBezTo>
                <a:cubicBezTo>
                  <a:pt x="123" y="21"/>
                  <a:pt x="123" y="18"/>
                  <a:pt x="122" y="15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514" name="Freeform 439"/>
          <p:cNvSpPr/>
          <p:nvPr/>
        </p:nvSpPr>
        <p:spPr bwMode="auto">
          <a:xfrm>
            <a:off x="10143033" y="2124122"/>
            <a:ext cx="48660" cy="126038"/>
          </a:xfrm>
          <a:custGeom>
            <a:avLst/>
            <a:gdLst>
              <a:gd name="T0" fmla="*/ 36 w 36"/>
              <a:gd name="T1" fmla="*/ 0 h 93"/>
              <a:gd name="T2" fmla="*/ 4 w 36"/>
              <a:gd name="T3" fmla="*/ 55 h 93"/>
              <a:gd name="T4" fmla="*/ 4 w 36"/>
              <a:gd name="T5" fmla="*/ 55 h 93"/>
              <a:gd name="T6" fmla="*/ 0 w 36"/>
              <a:gd name="T7" fmla="*/ 93 h 93"/>
              <a:gd name="T8" fmla="*/ 18 w 36"/>
              <a:gd name="T9" fmla="*/ 67 h 93"/>
              <a:gd name="T10" fmla="*/ 18 w 36"/>
              <a:gd name="T11" fmla="*/ 67 h 93"/>
              <a:gd name="T12" fmla="*/ 36 w 36"/>
              <a:gd name="T13" fmla="*/ 0 h 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6" h="93">
                <a:moveTo>
                  <a:pt x="36" y="0"/>
                </a:moveTo>
                <a:cubicBezTo>
                  <a:pt x="28" y="11"/>
                  <a:pt x="11" y="35"/>
                  <a:pt x="4" y="55"/>
                </a:cubicBezTo>
                <a:cubicBezTo>
                  <a:pt x="4" y="55"/>
                  <a:pt x="4" y="55"/>
                  <a:pt x="4" y="55"/>
                </a:cubicBezTo>
                <a:cubicBezTo>
                  <a:pt x="4" y="67"/>
                  <a:pt x="3" y="80"/>
                  <a:pt x="0" y="93"/>
                </a:cubicBezTo>
                <a:cubicBezTo>
                  <a:pt x="6" y="84"/>
                  <a:pt x="12" y="76"/>
                  <a:pt x="18" y="67"/>
                </a:cubicBezTo>
                <a:cubicBezTo>
                  <a:pt x="18" y="67"/>
                  <a:pt x="18" y="67"/>
                  <a:pt x="18" y="67"/>
                </a:cubicBezTo>
                <a:cubicBezTo>
                  <a:pt x="31" y="46"/>
                  <a:pt x="35" y="14"/>
                  <a:pt x="36" y="0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515" name="Freeform 445"/>
          <p:cNvSpPr/>
          <p:nvPr/>
        </p:nvSpPr>
        <p:spPr bwMode="auto">
          <a:xfrm>
            <a:off x="9918076" y="1780308"/>
            <a:ext cx="237719" cy="220169"/>
          </a:xfrm>
          <a:custGeom>
            <a:avLst/>
            <a:gdLst>
              <a:gd name="T0" fmla="*/ 34 w 175"/>
              <a:gd name="T1" fmla="*/ 58 h 162"/>
              <a:gd name="T2" fmla="*/ 11 w 175"/>
              <a:gd name="T3" fmla="*/ 66 h 162"/>
              <a:gd name="T4" fmla="*/ 3 w 175"/>
              <a:gd name="T5" fmla="*/ 97 h 162"/>
              <a:gd name="T6" fmla="*/ 12 w 175"/>
              <a:gd name="T7" fmla="*/ 104 h 162"/>
              <a:gd name="T8" fmla="*/ 19 w 175"/>
              <a:gd name="T9" fmla="*/ 77 h 162"/>
              <a:gd name="T10" fmla="*/ 37 w 175"/>
              <a:gd name="T11" fmla="*/ 70 h 162"/>
              <a:gd name="T12" fmla="*/ 47 w 175"/>
              <a:gd name="T13" fmla="*/ 54 h 162"/>
              <a:gd name="T14" fmla="*/ 69 w 175"/>
              <a:gd name="T15" fmla="*/ 49 h 162"/>
              <a:gd name="T16" fmla="*/ 80 w 175"/>
              <a:gd name="T17" fmla="*/ 36 h 162"/>
              <a:gd name="T18" fmla="*/ 98 w 175"/>
              <a:gd name="T19" fmla="*/ 35 h 162"/>
              <a:gd name="T20" fmla="*/ 115 w 175"/>
              <a:gd name="T21" fmla="*/ 17 h 162"/>
              <a:gd name="T22" fmla="*/ 128 w 175"/>
              <a:gd name="T23" fmla="*/ 16 h 162"/>
              <a:gd name="T24" fmla="*/ 137 w 175"/>
              <a:gd name="T25" fmla="*/ 26 h 162"/>
              <a:gd name="T26" fmla="*/ 135 w 175"/>
              <a:gd name="T27" fmla="*/ 50 h 162"/>
              <a:gd name="T28" fmla="*/ 147 w 175"/>
              <a:gd name="T29" fmla="*/ 64 h 162"/>
              <a:gd name="T30" fmla="*/ 146 w 175"/>
              <a:gd name="T31" fmla="*/ 80 h 162"/>
              <a:gd name="T32" fmla="*/ 158 w 175"/>
              <a:gd name="T33" fmla="*/ 100 h 162"/>
              <a:gd name="T34" fmla="*/ 153 w 175"/>
              <a:gd name="T35" fmla="*/ 118 h 162"/>
              <a:gd name="T36" fmla="*/ 161 w 175"/>
              <a:gd name="T37" fmla="*/ 136 h 162"/>
              <a:gd name="T38" fmla="*/ 147 w 175"/>
              <a:gd name="T39" fmla="*/ 160 h 162"/>
              <a:gd name="T40" fmla="*/ 159 w 175"/>
              <a:gd name="T41" fmla="*/ 162 h 162"/>
              <a:gd name="T42" fmla="*/ 175 w 175"/>
              <a:gd name="T43" fmla="*/ 134 h 162"/>
              <a:gd name="T44" fmla="*/ 164 w 175"/>
              <a:gd name="T45" fmla="*/ 112 h 162"/>
              <a:gd name="T46" fmla="*/ 163 w 175"/>
              <a:gd name="T47" fmla="*/ 110 h 162"/>
              <a:gd name="T48" fmla="*/ 164 w 175"/>
              <a:gd name="T49" fmla="*/ 109 h 162"/>
              <a:gd name="T50" fmla="*/ 171 w 175"/>
              <a:gd name="T51" fmla="*/ 90 h 162"/>
              <a:gd name="T52" fmla="*/ 158 w 175"/>
              <a:gd name="T53" fmla="*/ 75 h 162"/>
              <a:gd name="T54" fmla="*/ 156 w 175"/>
              <a:gd name="T55" fmla="*/ 74 h 162"/>
              <a:gd name="T56" fmla="*/ 157 w 175"/>
              <a:gd name="T57" fmla="*/ 72 h 162"/>
              <a:gd name="T58" fmla="*/ 162 w 175"/>
              <a:gd name="T59" fmla="*/ 54 h 162"/>
              <a:gd name="T60" fmla="*/ 146 w 175"/>
              <a:gd name="T61" fmla="*/ 40 h 162"/>
              <a:gd name="T62" fmla="*/ 145 w 175"/>
              <a:gd name="T63" fmla="*/ 39 h 162"/>
              <a:gd name="T64" fmla="*/ 145 w 175"/>
              <a:gd name="T65" fmla="*/ 37 h 162"/>
              <a:gd name="T66" fmla="*/ 146 w 175"/>
              <a:gd name="T67" fmla="*/ 15 h 162"/>
              <a:gd name="T68" fmla="*/ 133 w 175"/>
              <a:gd name="T69" fmla="*/ 2 h 162"/>
              <a:gd name="T70" fmla="*/ 116 w 175"/>
              <a:gd name="T71" fmla="*/ 3 h 162"/>
              <a:gd name="T72" fmla="*/ 101 w 175"/>
              <a:gd name="T73" fmla="*/ 19 h 162"/>
              <a:gd name="T74" fmla="*/ 99 w 175"/>
              <a:gd name="T75" fmla="*/ 20 h 162"/>
              <a:gd name="T76" fmla="*/ 97 w 175"/>
              <a:gd name="T77" fmla="*/ 20 h 162"/>
              <a:gd name="T78" fmla="*/ 77 w 175"/>
              <a:gd name="T79" fmla="*/ 19 h 162"/>
              <a:gd name="T80" fmla="*/ 68 w 175"/>
              <a:gd name="T81" fmla="*/ 35 h 162"/>
              <a:gd name="T82" fmla="*/ 67 w 175"/>
              <a:gd name="T83" fmla="*/ 37 h 162"/>
              <a:gd name="T84" fmla="*/ 65 w 175"/>
              <a:gd name="T85" fmla="*/ 37 h 162"/>
              <a:gd name="T86" fmla="*/ 45 w 175"/>
              <a:gd name="T87" fmla="*/ 38 h 162"/>
              <a:gd name="T88" fmla="*/ 37 w 175"/>
              <a:gd name="T89" fmla="*/ 56 h 162"/>
              <a:gd name="T90" fmla="*/ 36 w 175"/>
              <a:gd name="T91" fmla="*/ 58 h 162"/>
              <a:gd name="T92" fmla="*/ 34 w 175"/>
              <a:gd name="T93" fmla="*/ 58 h 1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175" h="162">
                <a:moveTo>
                  <a:pt x="34" y="58"/>
                </a:moveTo>
                <a:cubicBezTo>
                  <a:pt x="26" y="57"/>
                  <a:pt x="17" y="60"/>
                  <a:pt x="11" y="66"/>
                </a:cubicBezTo>
                <a:cubicBezTo>
                  <a:pt x="3" y="74"/>
                  <a:pt x="0" y="86"/>
                  <a:pt x="3" y="97"/>
                </a:cubicBezTo>
                <a:cubicBezTo>
                  <a:pt x="7" y="99"/>
                  <a:pt x="10" y="101"/>
                  <a:pt x="12" y="104"/>
                </a:cubicBezTo>
                <a:cubicBezTo>
                  <a:pt x="12" y="94"/>
                  <a:pt x="14" y="84"/>
                  <a:pt x="19" y="77"/>
                </a:cubicBezTo>
                <a:cubicBezTo>
                  <a:pt x="24" y="72"/>
                  <a:pt x="30" y="70"/>
                  <a:pt x="37" y="70"/>
                </a:cubicBezTo>
                <a:cubicBezTo>
                  <a:pt x="40" y="64"/>
                  <a:pt x="43" y="58"/>
                  <a:pt x="47" y="54"/>
                </a:cubicBezTo>
                <a:cubicBezTo>
                  <a:pt x="53" y="49"/>
                  <a:pt x="61" y="47"/>
                  <a:pt x="69" y="49"/>
                </a:cubicBezTo>
                <a:cubicBezTo>
                  <a:pt x="73" y="43"/>
                  <a:pt x="76" y="39"/>
                  <a:pt x="80" y="36"/>
                </a:cubicBezTo>
                <a:cubicBezTo>
                  <a:pt x="86" y="33"/>
                  <a:pt x="92" y="32"/>
                  <a:pt x="98" y="35"/>
                </a:cubicBezTo>
                <a:cubicBezTo>
                  <a:pt x="103" y="26"/>
                  <a:pt x="109" y="20"/>
                  <a:pt x="115" y="17"/>
                </a:cubicBezTo>
                <a:cubicBezTo>
                  <a:pt x="119" y="14"/>
                  <a:pt x="124" y="14"/>
                  <a:pt x="128" y="16"/>
                </a:cubicBezTo>
                <a:cubicBezTo>
                  <a:pt x="132" y="18"/>
                  <a:pt x="135" y="21"/>
                  <a:pt x="137" y="26"/>
                </a:cubicBezTo>
                <a:cubicBezTo>
                  <a:pt x="139" y="32"/>
                  <a:pt x="138" y="40"/>
                  <a:pt x="135" y="50"/>
                </a:cubicBezTo>
                <a:cubicBezTo>
                  <a:pt x="142" y="53"/>
                  <a:pt x="146" y="57"/>
                  <a:pt x="147" y="64"/>
                </a:cubicBezTo>
                <a:cubicBezTo>
                  <a:pt x="148" y="69"/>
                  <a:pt x="148" y="74"/>
                  <a:pt x="146" y="80"/>
                </a:cubicBezTo>
                <a:cubicBezTo>
                  <a:pt x="153" y="85"/>
                  <a:pt x="157" y="92"/>
                  <a:pt x="158" y="100"/>
                </a:cubicBezTo>
                <a:cubicBezTo>
                  <a:pt x="158" y="106"/>
                  <a:pt x="156" y="112"/>
                  <a:pt x="153" y="118"/>
                </a:cubicBezTo>
                <a:cubicBezTo>
                  <a:pt x="159" y="124"/>
                  <a:pt x="162" y="129"/>
                  <a:pt x="161" y="136"/>
                </a:cubicBezTo>
                <a:cubicBezTo>
                  <a:pt x="160" y="144"/>
                  <a:pt x="154" y="153"/>
                  <a:pt x="147" y="160"/>
                </a:cubicBezTo>
                <a:cubicBezTo>
                  <a:pt x="151" y="159"/>
                  <a:pt x="155" y="160"/>
                  <a:pt x="159" y="162"/>
                </a:cubicBezTo>
                <a:cubicBezTo>
                  <a:pt x="168" y="156"/>
                  <a:pt x="175" y="145"/>
                  <a:pt x="175" y="134"/>
                </a:cubicBezTo>
                <a:cubicBezTo>
                  <a:pt x="175" y="125"/>
                  <a:pt x="171" y="117"/>
                  <a:pt x="164" y="112"/>
                </a:cubicBezTo>
                <a:cubicBezTo>
                  <a:pt x="163" y="112"/>
                  <a:pt x="163" y="111"/>
                  <a:pt x="163" y="110"/>
                </a:cubicBezTo>
                <a:cubicBezTo>
                  <a:pt x="163" y="110"/>
                  <a:pt x="163" y="109"/>
                  <a:pt x="164" y="109"/>
                </a:cubicBezTo>
                <a:cubicBezTo>
                  <a:pt x="170" y="104"/>
                  <a:pt x="173" y="97"/>
                  <a:pt x="171" y="90"/>
                </a:cubicBezTo>
                <a:cubicBezTo>
                  <a:pt x="170" y="83"/>
                  <a:pt x="165" y="78"/>
                  <a:pt x="158" y="75"/>
                </a:cubicBezTo>
                <a:cubicBezTo>
                  <a:pt x="157" y="75"/>
                  <a:pt x="156" y="74"/>
                  <a:pt x="156" y="74"/>
                </a:cubicBezTo>
                <a:cubicBezTo>
                  <a:pt x="156" y="73"/>
                  <a:pt x="156" y="72"/>
                  <a:pt x="157" y="72"/>
                </a:cubicBezTo>
                <a:cubicBezTo>
                  <a:pt x="162" y="67"/>
                  <a:pt x="164" y="60"/>
                  <a:pt x="162" y="54"/>
                </a:cubicBezTo>
                <a:cubicBezTo>
                  <a:pt x="160" y="47"/>
                  <a:pt x="154" y="41"/>
                  <a:pt x="146" y="40"/>
                </a:cubicBezTo>
                <a:cubicBezTo>
                  <a:pt x="146" y="40"/>
                  <a:pt x="145" y="40"/>
                  <a:pt x="145" y="39"/>
                </a:cubicBezTo>
                <a:cubicBezTo>
                  <a:pt x="144" y="39"/>
                  <a:pt x="144" y="38"/>
                  <a:pt x="145" y="37"/>
                </a:cubicBezTo>
                <a:cubicBezTo>
                  <a:pt x="148" y="29"/>
                  <a:pt x="148" y="22"/>
                  <a:pt x="146" y="15"/>
                </a:cubicBezTo>
                <a:cubicBezTo>
                  <a:pt x="144" y="9"/>
                  <a:pt x="139" y="5"/>
                  <a:pt x="133" y="2"/>
                </a:cubicBezTo>
                <a:cubicBezTo>
                  <a:pt x="128" y="0"/>
                  <a:pt x="121" y="0"/>
                  <a:pt x="116" y="3"/>
                </a:cubicBezTo>
                <a:cubicBezTo>
                  <a:pt x="109" y="5"/>
                  <a:pt x="104" y="11"/>
                  <a:pt x="101" y="19"/>
                </a:cubicBezTo>
                <a:cubicBezTo>
                  <a:pt x="101" y="20"/>
                  <a:pt x="100" y="20"/>
                  <a:pt x="99" y="20"/>
                </a:cubicBezTo>
                <a:cubicBezTo>
                  <a:pt x="99" y="21"/>
                  <a:pt x="98" y="21"/>
                  <a:pt x="97" y="20"/>
                </a:cubicBezTo>
                <a:cubicBezTo>
                  <a:pt x="91" y="16"/>
                  <a:pt x="83" y="15"/>
                  <a:pt x="77" y="19"/>
                </a:cubicBezTo>
                <a:cubicBezTo>
                  <a:pt x="71" y="22"/>
                  <a:pt x="68" y="28"/>
                  <a:pt x="68" y="35"/>
                </a:cubicBezTo>
                <a:cubicBezTo>
                  <a:pt x="68" y="35"/>
                  <a:pt x="68" y="36"/>
                  <a:pt x="67" y="37"/>
                </a:cubicBezTo>
                <a:cubicBezTo>
                  <a:pt x="66" y="37"/>
                  <a:pt x="65" y="37"/>
                  <a:pt x="65" y="37"/>
                </a:cubicBezTo>
                <a:cubicBezTo>
                  <a:pt x="58" y="33"/>
                  <a:pt x="50" y="34"/>
                  <a:pt x="45" y="38"/>
                </a:cubicBezTo>
                <a:cubicBezTo>
                  <a:pt x="39" y="42"/>
                  <a:pt x="36" y="48"/>
                  <a:pt x="37" y="56"/>
                </a:cubicBezTo>
                <a:cubicBezTo>
                  <a:pt x="37" y="57"/>
                  <a:pt x="37" y="57"/>
                  <a:pt x="36" y="58"/>
                </a:cubicBezTo>
                <a:cubicBezTo>
                  <a:pt x="36" y="58"/>
                  <a:pt x="35" y="59"/>
                  <a:pt x="34" y="58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516" name="Freeform 454"/>
          <p:cNvSpPr/>
          <p:nvPr/>
        </p:nvSpPr>
        <p:spPr bwMode="auto">
          <a:xfrm>
            <a:off x="9857451" y="1729255"/>
            <a:ext cx="122050" cy="109287"/>
          </a:xfrm>
          <a:custGeom>
            <a:avLst/>
            <a:gdLst>
              <a:gd name="T0" fmla="*/ 65 w 90"/>
              <a:gd name="T1" fmla="*/ 7 h 81"/>
              <a:gd name="T2" fmla="*/ 19 w 90"/>
              <a:gd name="T3" fmla="*/ 13 h 81"/>
              <a:gd name="T4" fmla="*/ 6 w 90"/>
              <a:gd name="T5" fmla="*/ 59 h 81"/>
              <a:gd name="T6" fmla="*/ 41 w 90"/>
              <a:gd name="T7" fmla="*/ 79 h 81"/>
              <a:gd name="T8" fmla="*/ 60 w 90"/>
              <a:gd name="T9" fmla="*/ 62 h 81"/>
              <a:gd name="T10" fmla="*/ 51 w 90"/>
              <a:gd name="T11" fmla="*/ 45 h 81"/>
              <a:gd name="T12" fmla="*/ 34 w 90"/>
              <a:gd name="T13" fmla="*/ 49 h 81"/>
              <a:gd name="T14" fmla="*/ 37 w 90"/>
              <a:gd name="T15" fmla="*/ 64 h 81"/>
              <a:gd name="T16" fmla="*/ 37 w 90"/>
              <a:gd name="T17" fmla="*/ 67 h 81"/>
              <a:gd name="T18" fmla="*/ 35 w 90"/>
              <a:gd name="T19" fmla="*/ 68 h 81"/>
              <a:gd name="T20" fmla="*/ 19 w 90"/>
              <a:gd name="T21" fmla="*/ 38 h 81"/>
              <a:gd name="T22" fmla="*/ 53 w 90"/>
              <a:gd name="T23" fmla="*/ 17 h 81"/>
              <a:gd name="T24" fmla="*/ 81 w 90"/>
              <a:gd name="T25" fmla="*/ 52 h 81"/>
              <a:gd name="T26" fmla="*/ 90 w 90"/>
              <a:gd name="T27" fmla="*/ 49 h 81"/>
              <a:gd name="T28" fmla="*/ 65 w 90"/>
              <a:gd name="T29" fmla="*/ 7 h 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90" h="81">
                <a:moveTo>
                  <a:pt x="65" y="7"/>
                </a:moveTo>
                <a:cubicBezTo>
                  <a:pt x="50" y="0"/>
                  <a:pt x="33" y="2"/>
                  <a:pt x="19" y="13"/>
                </a:cubicBezTo>
                <a:cubicBezTo>
                  <a:pt x="5" y="24"/>
                  <a:pt x="0" y="43"/>
                  <a:pt x="6" y="59"/>
                </a:cubicBezTo>
                <a:cubicBezTo>
                  <a:pt x="12" y="73"/>
                  <a:pt x="25" y="81"/>
                  <a:pt x="41" y="79"/>
                </a:cubicBezTo>
                <a:cubicBezTo>
                  <a:pt x="52" y="78"/>
                  <a:pt x="58" y="70"/>
                  <a:pt x="60" y="62"/>
                </a:cubicBezTo>
                <a:cubicBezTo>
                  <a:pt x="61" y="54"/>
                  <a:pt x="58" y="48"/>
                  <a:pt x="51" y="45"/>
                </a:cubicBezTo>
                <a:cubicBezTo>
                  <a:pt x="43" y="41"/>
                  <a:pt x="37" y="44"/>
                  <a:pt x="34" y="49"/>
                </a:cubicBezTo>
                <a:cubicBezTo>
                  <a:pt x="31" y="53"/>
                  <a:pt x="31" y="60"/>
                  <a:pt x="37" y="64"/>
                </a:cubicBezTo>
                <a:cubicBezTo>
                  <a:pt x="38" y="65"/>
                  <a:pt x="38" y="66"/>
                  <a:pt x="37" y="67"/>
                </a:cubicBezTo>
                <a:cubicBezTo>
                  <a:pt x="37" y="68"/>
                  <a:pt x="36" y="69"/>
                  <a:pt x="35" y="68"/>
                </a:cubicBezTo>
                <a:cubicBezTo>
                  <a:pt x="20" y="64"/>
                  <a:pt x="16" y="49"/>
                  <a:pt x="19" y="38"/>
                </a:cubicBezTo>
                <a:cubicBezTo>
                  <a:pt x="23" y="24"/>
                  <a:pt x="36" y="13"/>
                  <a:pt x="53" y="17"/>
                </a:cubicBezTo>
                <a:cubicBezTo>
                  <a:pt x="71" y="21"/>
                  <a:pt x="81" y="39"/>
                  <a:pt x="81" y="52"/>
                </a:cubicBezTo>
                <a:cubicBezTo>
                  <a:pt x="84" y="51"/>
                  <a:pt x="87" y="50"/>
                  <a:pt x="90" y="49"/>
                </a:cubicBezTo>
                <a:cubicBezTo>
                  <a:pt x="90" y="32"/>
                  <a:pt x="80" y="15"/>
                  <a:pt x="65" y="7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517" name="Freeform 455"/>
          <p:cNvSpPr/>
          <p:nvPr/>
        </p:nvSpPr>
        <p:spPr bwMode="auto">
          <a:xfrm>
            <a:off x="9363666" y="1729255"/>
            <a:ext cx="122050" cy="109287"/>
          </a:xfrm>
          <a:custGeom>
            <a:avLst/>
            <a:gdLst>
              <a:gd name="T0" fmla="*/ 25 w 90"/>
              <a:gd name="T1" fmla="*/ 7 h 81"/>
              <a:gd name="T2" fmla="*/ 0 w 90"/>
              <a:gd name="T3" fmla="*/ 49 h 81"/>
              <a:gd name="T4" fmla="*/ 9 w 90"/>
              <a:gd name="T5" fmla="*/ 52 h 81"/>
              <a:gd name="T6" fmla="*/ 37 w 90"/>
              <a:gd name="T7" fmla="*/ 17 h 81"/>
              <a:gd name="T8" fmla="*/ 71 w 90"/>
              <a:gd name="T9" fmla="*/ 38 h 81"/>
              <a:gd name="T10" fmla="*/ 55 w 90"/>
              <a:gd name="T11" fmla="*/ 68 h 81"/>
              <a:gd name="T12" fmla="*/ 53 w 90"/>
              <a:gd name="T13" fmla="*/ 67 h 81"/>
              <a:gd name="T14" fmla="*/ 53 w 90"/>
              <a:gd name="T15" fmla="*/ 64 h 81"/>
              <a:gd name="T16" fmla="*/ 56 w 90"/>
              <a:gd name="T17" fmla="*/ 49 h 81"/>
              <a:gd name="T18" fmla="*/ 39 w 90"/>
              <a:gd name="T19" fmla="*/ 45 h 81"/>
              <a:gd name="T20" fmla="*/ 30 w 90"/>
              <a:gd name="T21" fmla="*/ 62 h 81"/>
              <a:gd name="T22" fmla="*/ 49 w 90"/>
              <a:gd name="T23" fmla="*/ 79 h 81"/>
              <a:gd name="T24" fmla="*/ 84 w 90"/>
              <a:gd name="T25" fmla="*/ 59 h 81"/>
              <a:gd name="T26" fmla="*/ 71 w 90"/>
              <a:gd name="T27" fmla="*/ 13 h 81"/>
              <a:gd name="T28" fmla="*/ 25 w 90"/>
              <a:gd name="T29" fmla="*/ 7 h 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90" h="81">
                <a:moveTo>
                  <a:pt x="25" y="7"/>
                </a:moveTo>
                <a:cubicBezTo>
                  <a:pt x="10" y="15"/>
                  <a:pt x="0" y="32"/>
                  <a:pt x="0" y="49"/>
                </a:cubicBezTo>
                <a:cubicBezTo>
                  <a:pt x="3" y="50"/>
                  <a:pt x="6" y="51"/>
                  <a:pt x="9" y="52"/>
                </a:cubicBezTo>
                <a:cubicBezTo>
                  <a:pt x="9" y="39"/>
                  <a:pt x="19" y="21"/>
                  <a:pt x="37" y="17"/>
                </a:cubicBezTo>
                <a:cubicBezTo>
                  <a:pt x="54" y="13"/>
                  <a:pt x="67" y="24"/>
                  <a:pt x="71" y="38"/>
                </a:cubicBezTo>
                <a:cubicBezTo>
                  <a:pt x="74" y="49"/>
                  <a:pt x="70" y="64"/>
                  <a:pt x="55" y="68"/>
                </a:cubicBezTo>
                <a:cubicBezTo>
                  <a:pt x="54" y="69"/>
                  <a:pt x="53" y="68"/>
                  <a:pt x="53" y="67"/>
                </a:cubicBezTo>
                <a:cubicBezTo>
                  <a:pt x="52" y="66"/>
                  <a:pt x="52" y="65"/>
                  <a:pt x="53" y="64"/>
                </a:cubicBezTo>
                <a:cubicBezTo>
                  <a:pt x="59" y="60"/>
                  <a:pt x="59" y="53"/>
                  <a:pt x="56" y="49"/>
                </a:cubicBezTo>
                <a:cubicBezTo>
                  <a:pt x="53" y="44"/>
                  <a:pt x="47" y="41"/>
                  <a:pt x="39" y="45"/>
                </a:cubicBezTo>
                <a:cubicBezTo>
                  <a:pt x="32" y="48"/>
                  <a:pt x="29" y="54"/>
                  <a:pt x="30" y="62"/>
                </a:cubicBezTo>
                <a:cubicBezTo>
                  <a:pt x="32" y="70"/>
                  <a:pt x="38" y="78"/>
                  <a:pt x="49" y="79"/>
                </a:cubicBezTo>
                <a:cubicBezTo>
                  <a:pt x="65" y="81"/>
                  <a:pt x="78" y="73"/>
                  <a:pt x="84" y="59"/>
                </a:cubicBezTo>
                <a:cubicBezTo>
                  <a:pt x="90" y="43"/>
                  <a:pt x="85" y="24"/>
                  <a:pt x="71" y="13"/>
                </a:cubicBezTo>
                <a:cubicBezTo>
                  <a:pt x="57" y="2"/>
                  <a:pt x="40" y="0"/>
                  <a:pt x="25" y="7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518" name="Freeform 456"/>
          <p:cNvSpPr/>
          <p:nvPr/>
        </p:nvSpPr>
        <p:spPr bwMode="auto">
          <a:xfrm>
            <a:off x="9937223" y="1967770"/>
            <a:ext cx="132420" cy="100512"/>
          </a:xfrm>
          <a:custGeom>
            <a:avLst/>
            <a:gdLst>
              <a:gd name="T0" fmla="*/ 96 w 98"/>
              <a:gd name="T1" fmla="*/ 49 h 74"/>
              <a:gd name="T2" fmla="*/ 94 w 98"/>
              <a:gd name="T3" fmla="*/ 33 h 74"/>
              <a:gd name="T4" fmla="*/ 75 w 98"/>
              <a:gd name="T5" fmla="*/ 29 h 74"/>
              <a:gd name="T6" fmla="*/ 72 w 98"/>
              <a:gd name="T7" fmla="*/ 29 h 74"/>
              <a:gd name="T8" fmla="*/ 71 w 98"/>
              <a:gd name="T9" fmla="*/ 27 h 74"/>
              <a:gd name="T10" fmla="*/ 72 w 98"/>
              <a:gd name="T11" fmla="*/ 13 h 74"/>
              <a:gd name="T12" fmla="*/ 62 w 98"/>
              <a:gd name="T13" fmla="*/ 2 h 74"/>
              <a:gd name="T14" fmla="*/ 48 w 98"/>
              <a:gd name="T15" fmla="*/ 3 h 74"/>
              <a:gd name="T16" fmla="*/ 39 w 98"/>
              <a:gd name="T17" fmla="*/ 13 h 74"/>
              <a:gd name="T18" fmla="*/ 37 w 98"/>
              <a:gd name="T19" fmla="*/ 14 h 74"/>
              <a:gd name="T20" fmla="*/ 34 w 98"/>
              <a:gd name="T21" fmla="*/ 13 h 74"/>
              <a:gd name="T22" fmla="*/ 18 w 98"/>
              <a:gd name="T23" fmla="*/ 2 h 74"/>
              <a:gd name="T24" fmla="*/ 5 w 98"/>
              <a:gd name="T25" fmla="*/ 11 h 74"/>
              <a:gd name="T26" fmla="*/ 5 w 98"/>
              <a:gd name="T27" fmla="*/ 44 h 74"/>
              <a:gd name="T28" fmla="*/ 12 w 98"/>
              <a:gd name="T29" fmla="*/ 53 h 74"/>
              <a:gd name="T30" fmla="*/ 11 w 98"/>
              <a:gd name="T31" fmla="*/ 16 h 74"/>
              <a:gd name="T32" fmla="*/ 19 w 98"/>
              <a:gd name="T33" fmla="*/ 12 h 74"/>
              <a:gd name="T34" fmla="*/ 26 w 98"/>
              <a:gd name="T35" fmla="*/ 14 h 74"/>
              <a:gd name="T36" fmla="*/ 30 w 98"/>
              <a:gd name="T37" fmla="*/ 49 h 74"/>
              <a:gd name="T38" fmla="*/ 48 w 98"/>
              <a:gd name="T39" fmla="*/ 15 h 74"/>
              <a:gd name="T40" fmla="*/ 57 w 98"/>
              <a:gd name="T41" fmla="*/ 15 h 74"/>
              <a:gd name="T42" fmla="*/ 63 w 98"/>
              <a:gd name="T43" fmla="*/ 21 h 74"/>
              <a:gd name="T44" fmla="*/ 52 w 98"/>
              <a:gd name="T45" fmla="*/ 58 h 74"/>
              <a:gd name="T46" fmla="*/ 78 w 98"/>
              <a:gd name="T47" fmla="*/ 37 h 74"/>
              <a:gd name="T48" fmla="*/ 86 w 98"/>
              <a:gd name="T49" fmla="*/ 39 h 74"/>
              <a:gd name="T50" fmla="*/ 86 w 98"/>
              <a:gd name="T51" fmla="*/ 40 h 74"/>
              <a:gd name="T52" fmla="*/ 88 w 98"/>
              <a:gd name="T53" fmla="*/ 48 h 74"/>
              <a:gd name="T54" fmla="*/ 62 w 98"/>
              <a:gd name="T55" fmla="*/ 74 h 74"/>
              <a:gd name="T56" fmla="*/ 73 w 98"/>
              <a:gd name="T57" fmla="*/ 72 h 74"/>
              <a:gd name="T58" fmla="*/ 96 w 98"/>
              <a:gd name="T59" fmla="*/ 49 h 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98" h="74">
                <a:moveTo>
                  <a:pt x="96" y="49"/>
                </a:moveTo>
                <a:cubicBezTo>
                  <a:pt x="98" y="43"/>
                  <a:pt x="97" y="37"/>
                  <a:pt x="94" y="33"/>
                </a:cubicBezTo>
                <a:cubicBezTo>
                  <a:pt x="88" y="26"/>
                  <a:pt x="78" y="27"/>
                  <a:pt x="75" y="29"/>
                </a:cubicBezTo>
                <a:cubicBezTo>
                  <a:pt x="74" y="30"/>
                  <a:pt x="73" y="30"/>
                  <a:pt x="72" y="29"/>
                </a:cubicBezTo>
                <a:cubicBezTo>
                  <a:pt x="71" y="28"/>
                  <a:pt x="71" y="27"/>
                  <a:pt x="71" y="27"/>
                </a:cubicBezTo>
                <a:cubicBezTo>
                  <a:pt x="74" y="22"/>
                  <a:pt x="74" y="17"/>
                  <a:pt x="72" y="13"/>
                </a:cubicBezTo>
                <a:cubicBezTo>
                  <a:pt x="70" y="7"/>
                  <a:pt x="66" y="4"/>
                  <a:pt x="62" y="2"/>
                </a:cubicBezTo>
                <a:cubicBezTo>
                  <a:pt x="59" y="1"/>
                  <a:pt x="53" y="0"/>
                  <a:pt x="48" y="3"/>
                </a:cubicBezTo>
                <a:cubicBezTo>
                  <a:pt x="44" y="5"/>
                  <a:pt x="40" y="8"/>
                  <a:pt x="39" y="13"/>
                </a:cubicBezTo>
                <a:cubicBezTo>
                  <a:pt x="38" y="14"/>
                  <a:pt x="37" y="14"/>
                  <a:pt x="37" y="14"/>
                </a:cubicBezTo>
                <a:cubicBezTo>
                  <a:pt x="36" y="14"/>
                  <a:pt x="35" y="14"/>
                  <a:pt x="34" y="13"/>
                </a:cubicBezTo>
                <a:cubicBezTo>
                  <a:pt x="34" y="9"/>
                  <a:pt x="28" y="1"/>
                  <a:pt x="18" y="2"/>
                </a:cubicBezTo>
                <a:cubicBezTo>
                  <a:pt x="13" y="2"/>
                  <a:pt x="8" y="6"/>
                  <a:pt x="5" y="11"/>
                </a:cubicBezTo>
                <a:cubicBezTo>
                  <a:pt x="0" y="21"/>
                  <a:pt x="0" y="33"/>
                  <a:pt x="5" y="44"/>
                </a:cubicBezTo>
                <a:cubicBezTo>
                  <a:pt x="8" y="47"/>
                  <a:pt x="10" y="50"/>
                  <a:pt x="12" y="53"/>
                </a:cubicBezTo>
                <a:cubicBezTo>
                  <a:pt x="9" y="39"/>
                  <a:pt x="7" y="23"/>
                  <a:pt x="11" y="16"/>
                </a:cubicBezTo>
                <a:cubicBezTo>
                  <a:pt x="13" y="14"/>
                  <a:pt x="16" y="12"/>
                  <a:pt x="19" y="12"/>
                </a:cubicBezTo>
                <a:cubicBezTo>
                  <a:pt x="22" y="12"/>
                  <a:pt x="24" y="13"/>
                  <a:pt x="26" y="14"/>
                </a:cubicBezTo>
                <a:cubicBezTo>
                  <a:pt x="32" y="20"/>
                  <a:pt x="32" y="35"/>
                  <a:pt x="30" y="49"/>
                </a:cubicBezTo>
                <a:cubicBezTo>
                  <a:pt x="35" y="34"/>
                  <a:pt x="41" y="20"/>
                  <a:pt x="48" y="15"/>
                </a:cubicBezTo>
                <a:cubicBezTo>
                  <a:pt x="51" y="14"/>
                  <a:pt x="54" y="14"/>
                  <a:pt x="57" y="15"/>
                </a:cubicBezTo>
                <a:cubicBezTo>
                  <a:pt x="60" y="16"/>
                  <a:pt x="62" y="18"/>
                  <a:pt x="63" y="21"/>
                </a:cubicBezTo>
                <a:cubicBezTo>
                  <a:pt x="65" y="29"/>
                  <a:pt x="59" y="44"/>
                  <a:pt x="52" y="58"/>
                </a:cubicBezTo>
                <a:cubicBezTo>
                  <a:pt x="60" y="48"/>
                  <a:pt x="70" y="38"/>
                  <a:pt x="78" y="37"/>
                </a:cubicBezTo>
                <a:cubicBezTo>
                  <a:pt x="81" y="36"/>
                  <a:pt x="84" y="37"/>
                  <a:pt x="86" y="39"/>
                </a:cubicBezTo>
                <a:cubicBezTo>
                  <a:pt x="86" y="40"/>
                  <a:pt x="86" y="40"/>
                  <a:pt x="86" y="40"/>
                </a:cubicBezTo>
                <a:cubicBezTo>
                  <a:pt x="88" y="42"/>
                  <a:pt x="89" y="45"/>
                  <a:pt x="88" y="48"/>
                </a:cubicBezTo>
                <a:cubicBezTo>
                  <a:pt x="87" y="56"/>
                  <a:pt x="74" y="66"/>
                  <a:pt x="62" y="74"/>
                </a:cubicBezTo>
                <a:cubicBezTo>
                  <a:pt x="66" y="73"/>
                  <a:pt x="69" y="73"/>
                  <a:pt x="73" y="72"/>
                </a:cubicBezTo>
                <a:cubicBezTo>
                  <a:pt x="85" y="68"/>
                  <a:pt x="94" y="59"/>
                  <a:pt x="96" y="49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519" name="Freeform 457"/>
          <p:cNvSpPr/>
          <p:nvPr/>
        </p:nvSpPr>
        <p:spPr bwMode="auto">
          <a:xfrm>
            <a:off x="9701099" y="1754781"/>
            <a:ext cx="152364" cy="193845"/>
          </a:xfrm>
          <a:custGeom>
            <a:avLst/>
            <a:gdLst>
              <a:gd name="T0" fmla="*/ 77 w 112"/>
              <a:gd name="T1" fmla="*/ 4 h 143"/>
              <a:gd name="T2" fmla="*/ 28 w 112"/>
              <a:gd name="T3" fmla="*/ 15 h 143"/>
              <a:gd name="T4" fmla="*/ 0 w 112"/>
              <a:gd name="T5" fmla="*/ 74 h 143"/>
              <a:gd name="T6" fmla="*/ 6 w 112"/>
              <a:gd name="T7" fmla="*/ 143 h 143"/>
              <a:gd name="T8" fmla="*/ 20 w 112"/>
              <a:gd name="T9" fmla="*/ 103 h 143"/>
              <a:gd name="T10" fmla="*/ 39 w 112"/>
              <a:gd name="T11" fmla="*/ 27 h 143"/>
              <a:gd name="T12" fmla="*/ 78 w 112"/>
              <a:gd name="T13" fmla="*/ 15 h 143"/>
              <a:gd name="T14" fmla="*/ 102 w 112"/>
              <a:gd name="T15" fmla="*/ 44 h 143"/>
              <a:gd name="T16" fmla="*/ 85 w 112"/>
              <a:gd name="T17" fmla="*/ 72 h 143"/>
              <a:gd name="T18" fmla="*/ 83 w 112"/>
              <a:gd name="T19" fmla="*/ 71 h 143"/>
              <a:gd name="T20" fmla="*/ 84 w 112"/>
              <a:gd name="T21" fmla="*/ 68 h 143"/>
              <a:gd name="T22" fmla="*/ 87 w 112"/>
              <a:gd name="T23" fmla="*/ 57 h 143"/>
              <a:gd name="T24" fmla="*/ 74 w 112"/>
              <a:gd name="T25" fmla="*/ 48 h 143"/>
              <a:gd name="T26" fmla="*/ 65 w 112"/>
              <a:gd name="T27" fmla="*/ 52 h 143"/>
              <a:gd name="T28" fmla="*/ 60 w 112"/>
              <a:gd name="T29" fmla="*/ 65 h 143"/>
              <a:gd name="T30" fmla="*/ 67 w 112"/>
              <a:gd name="T31" fmla="*/ 75 h 143"/>
              <a:gd name="T32" fmla="*/ 86 w 112"/>
              <a:gd name="T33" fmla="*/ 79 h 143"/>
              <a:gd name="T34" fmla="*/ 112 w 112"/>
              <a:gd name="T35" fmla="*/ 45 h 143"/>
              <a:gd name="T36" fmla="*/ 77 w 112"/>
              <a:gd name="T37" fmla="*/ 4 h 1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12" h="143">
                <a:moveTo>
                  <a:pt x="77" y="4"/>
                </a:moveTo>
                <a:cubicBezTo>
                  <a:pt x="59" y="0"/>
                  <a:pt x="42" y="4"/>
                  <a:pt x="28" y="15"/>
                </a:cubicBezTo>
                <a:cubicBezTo>
                  <a:pt x="9" y="30"/>
                  <a:pt x="0" y="55"/>
                  <a:pt x="0" y="74"/>
                </a:cubicBezTo>
                <a:cubicBezTo>
                  <a:pt x="3" y="94"/>
                  <a:pt x="5" y="118"/>
                  <a:pt x="6" y="143"/>
                </a:cubicBezTo>
                <a:cubicBezTo>
                  <a:pt x="10" y="130"/>
                  <a:pt x="15" y="116"/>
                  <a:pt x="20" y="103"/>
                </a:cubicBezTo>
                <a:cubicBezTo>
                  <a:pt x="15" y="74"/>
                  <a:pt x="22" y="44"/>
                  <a:pt x="39" y="27"/>
                </a:cubicBezTo>
                <a:cubicBezTo>
                  <a:pt x="50" y="16"/>
                  <a:pt x="63" y="12"/>
                  <a:pt x="78" y="15"/>
                </a:cubicBezTo>
                <a:cubicBezTo>
                  <a:pt x="95" y="18"/>
                  <a:pt x="102" y="33"/>
                  <a:pt x="102" y="44"/>
                </a:cubicBezTo>
                <a:cubicBezTo>
                  <a:pt x="103" y="57"/>
                  <a:pt x="96" y="69"/>
                  <a:pt x="85" y="72"/>
                </a:cubicBezTo>
                <a:cubicBezTo>
                  <a:pt x="84" y="72"/>
                  <a:pt x="83" y="72"/>
                  <a:pt x="83" y="71"/>
                </a:cubicBezTo>
                <a:cubicBezTo>
                  <a:pt x="82" y="70"/>
                  <a:pt x="83" y="69"/>
                  <a:pt x="84" y="68"/>
                </a:cubicBezTo>
                <a:cubicBezTo>
                  <a:pt x="87" y="66"/>
                  <a:pt x="88" y="61"/>
                  <a:pt x="87" y="57"/>
                </a:cubicBezTo>
                <a:cubicBezTo>
                  <a:pt x="86" y="53"/>
                  <a:pt x="82" y="48"/>
                  <a:pt x="74" y="48"/>
                </a:cubicBezTo>
                <a:cubicBezTo>
                  <a:pt x="69" y="48"/>
                  <a:pt x="66" y="50"/>
                  <a:pt x="65" y="52"/>
                </a:cubicBezTo>
                <a:cubicBezTo>
                  <a:pt x="62" y="55"/>
                  <a:pt x="60" y="60"/>
                  <a:pt x="60" y="65"/>
                </a:cubicBezTo>
                <a:cubicBezTo>
                  <a:pt x="61" y="69"/>
                  <a:pt x="63" y="73"/>
                  <a:pt x="67" y="75"/>
                </a:cubicBezTo>
                <a:cubicBezTo>
                  <a:pt x="72" y="79"/>
                  <a:pt x="79" y="80"/>
                  <a:pt x="86" y="79"/>
                </a:cubicBezTo>
                <a:cubicBezTo>
                  <a:pt x="103" y="76"/>
                  <a:pt x="111" y="60"/>
                  <a:pt x="112" y="45"/>
                </a:cubicBezTo>
                <a:cubicBezTo>
                  <a:pt x="112" y="29"/>
                  <a:pt x="103" y="9"/>
                  <a:pt x="77" y="4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520" name="Freeform 458"/>
          <p:cNvSpPr/>
          <p:nvPr/>
        </p:nvSpPr>
        <p:spPr bwMode="auto">
          <a:xfrm>
            <a:off x="9489704" y="1754781"/>
            <a:ext cx="151565" cy="195439"/>
          </a:xfrm>
          <a:custGeom>
            <a:avLst/>
            <a:gdLst>
              <a:gd name="T0" fmla="*/ 35 w 112"/>
              <a:gd name="T1" fmla="*/ 4 h 144"/>
              <a:gd name="T2" fmla="*/ 0 w 112"/>
              <a:gd name="T3" fmla="*/ 45 h 144"/>
              <a:gd name="T4" fmla="*/ 26 w 112"/>
              <a:gd name="T5" fmla="*/ 79 h 144"/>
              <a:gd name="T6" fmla="*/ 45 w 112"/>
              <a:gd name="T7" fmla="*/ 75 h 144"/>
              <a:gd name="T8" fmla="*/ 52 w 112"/>
              <a:gd name="T9" fmla="*/ 65 h 144"/>
              <a:gd name="T10" fmla="*/ 47 w 112"/>
              <a:gd name="T11" fmla="*/ 52 h 144"/>
              <a:gd name="T12" fmla="*/ 38 w 112"/>
              <a:gd name="T13" fmla="*/ 48 h 144"/>
              <a:gd name="T14" fmla="*/ 25 w 112"/>
              <a:gd name="T15" fmla="*/ 57 h 144"/>
              <a:gd name="T16" fmla="*/ 28 w 112"/>
              <a:gd name="T17" fmla="*/ 68 h 144"/>
              <a:gd name="T18" fmla="*/ 29 w 112"/>
              <a:gd name="T19" fmla="*/ 71 h 144"/>
              <a:gd name="T20" fmla="*/ 27 w 112"/>
              <a:gd name="T21" fmla="*/ 72 h 144"/>
              <a:gd name="T22" fmla="*/ 10 w 112"/>
              <a:gd name="T23" fmla="*/ 44 h 144"/>
              <a:gd name="T24" fmla="*/ 34 w 112"/>
              <a:gd name="T25" fmla="*/ 15 h 144"/>
              <a:gd name="T26" fmla="*/ 73 w 112"/>
              <a:gd name="T27" fmla="*/ 27 h 144"/>
              <a:gd name="T28" fmla="*/ 92 w 112"/>
              <a:gd name="T29" fmla="*/ 103 h 144"/>
              <a:gd name="T30" fmla="*/ 106 w 112"/>
              <a:gd name="T31" fmla="*/ 144 h 144"/>
              <a:gd name="T32" fmla="*/ 112 w 112"/>
              <a:gd name="T33" fmla="*/ 75 h 144"/>
              <a:gd name="T34" fmla="*/ 112 w 112"/>
              <a:gd name="T35" fmla="*/ 75 h 144"/>
              <a:gd name="T36" fmla="*/ 84 w 112"/>
              <a:gd name="T37" fmla="*/ 15 h 144"/>
              <a:gd name="T38" fmla="*/ 35 w 112"/>
              <a:gd name="T39" fmla="*/ 4 h 1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112" h="144">
                <a:moveTo>
                  <a:pt x="35" y="4"/>
                </a:moveTo>
                <a:cubicBezTo>
                  <a:pt x="9" y="9"/>
                  <a:pt x="0" y="29"/>
                  <a:pt x="0" y="45"/>
                </a:cubicBezTo>
                <a:cubicBezTo>
                  <a:pt x="1" y="60"/>
                  <a:pt x="9" y="76"/>
                  <a:pt x="26" y="79"/>
                </a:cubicBezTo>
                <a:cubicBezTo>
                  <a:pt x="33" y="80"/>
                  <a:pt x="40" y="79"/>
                  <a:pt x="45" y="75"/>
                </a:cubicBezTo>
                <a:cubicBezTo>
                  <a:pt x="49" y="73"/>
                  <a:pt x="51" y="69"/>
                  <a:pt x="52" y="65"/>
                </a:cubicBezTo>
                <a:cubicBezTo>
                  <a:pt x="52" y="60"/>
                  <a:pt x="50" y="55"/>
                  <a:pt x="47" y="52"/>
                </a:cubicBezTo>
                <a:cubicBezTo>
                  <a:pt x="46" y="50"/>
                  <a:pt x="43" y="48"/>
                  <a:pt x="38" y="48"/>
                </a:cubicBezTo>
                <a:cubicBezTo>
                  <a:pt x="30" y="48"/>
                  <a:pt x="26" y="53"/>
                  <a:pt x="25" y="57"/>
                </a:cubicBezTo>
                <a:cubicBezTo>
                  <a:pt x="24" y="61"/>
                  <a:pt x="25" y="66"/>
                  <a:pt x="28" y="68"/>
                </a:cubicBezTo>
                <a:cubicBezTo>
                  <a:pt x="29" y="69"/>
                  <a:pt x="30" y="70"/>
                  <a:pt x="29" y="71"/>
                </a:cubicBezTo>
                <a:cubicBezTo>
                  <a:pt x="29" y="72"/>
                  <a:pt x="28" y="72"/>
                  <a:pt x="27" y="72"/>
                </a:cubicBezTo>
                <a:cubicBezTo>
                  <a:pt x="16" y="69"/>
                  <a:pt x="9" y="57"/>
                  <a:pt x="10" y="44"/>
                </a:cubicBezTo>
                <a:cubicBezTo>
                  <a:pt x="10" y="33"/>
                  <a:pt x="17" y="18"/>
                  <a:pt x="34" y="15"/>
                </a:cubicBezTo>
                <a:cubicBezTo>
                  <a:pt x="49" y="12"/>
                  <a:pt x="62" y="16"/>
                  <a:pt x="73" y="27"/>
                </a:cubicBezTo>
                <a:cubicBezTo>
                  <a:pt x="90" y="44"/>
                  <a:pt x="97" y="74"/>
                  <a:pt x="92" y="103"/>
                </a:cubicBezTo>
                <a:cubicBezTo>
                  <a:pt x="97" y="116"/>
                  <a:pt x="102" y="130"/>
                  <a:pt x="106" y="144"/>
                </a:cubicBezTo>
                <a:cubicBezTo>
                  <a:pt x="107" y="119"/>
                  <a:pt x="110" y="96"/>
                  <a:pt x="112" y="75"/>
                </a:cubicBezTo>
                <a:cubicBezTo>
                  <a:pt x="112" y="75"/>
                  <a:pt x="112" y="75"/>
                  <a:pt x="112" y="75"/>
                </a:cubicBezTo>
                <a:cubicBezTo>
                  <a:pt x="112" y="56"/>
                  <a:pt x="103" y="30"/>
                  <a:pt x="84" y="15"/>
                </a:cubicBezTo>
                <a:cubicBezTo>
                  <a:pt x="70" y="4"/>
                  <a:pt x="53" y="0"/>
                  <a:pt x="35" y="4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521" name="Freeform 461"/>
          <p:cNvSpPr/>
          <p:nvPr/>
        </p:nvSpPr>
        <p:spPr bwMode="auto">
          <a:xfrm>
            <a:off x="9636483" y="2146459"/>
            <a:ext cx="70199" cy="59030"/>
          </a:xfrm>
          <a:custGeom>
            <a:avLst/>
            <a:gdLst>
              <a:gd name="T0" fmla="*/ 26 w 52"/>
              <a:gd name="T1" fmla="*/ 0 h 43"/>
              <a:gd name="T2" fmla="*/ 0 w 52"/>
              <a:gd name="T3" fmla="*/ 18 h 43"/>
              <a:gd name="T4" fmla="*/ 2 w 52"/>
              <a:gd name="T5" fmla="*/ 43 h 43"/>
              <a:gd name="T6" fmla="*/ 26 w 52"/>
              <a:gd name="T7" fmla="*/ 37 h 43"/>
              <a:gd name="T8" fmla="*/ 50 w 52"/>
              <a:gd name="T9" fmla="*/ 43 h 43"/>
              <a:gd name="T10" fmla="*/ 52 w 52"/>
              <a:gd name="T11" fmla="*/ 18 h 43"/>
              <a:gd name="T12" fmla="*/ 26 w 52"/>
              <a:gd name="T13" fmla="*/ 0 h 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2" h="43">
                <a:moveTo>
                  <a:pt x="26" y="0"/>
                </a:moveTo>
                <a:cubicBezTo>
                  <a:pt x="13" y="0"/>
                  <a:pt x="3" y="9"/>
                  <a:pt x="0" y="18"/>
                </a:cubicBezTo>
                <a:cubicBezTo>
                  <a:pt x="1" y="26"/>
                  <a:pt x="2" y="34"/>
                  <a:pt x="2" y="43"/>
                </a:cubicBezTo>
                <a:cubicBezTo>
                  <a:pt x="8" y="39"/>
                  <a:pt x="17" y="37"/>
                  <a:pt x="26" y="37"/>
                </a:cubicBezTo>
                <a:cubicBezTo>
                  <a:pt x="35" y="37"/>
                  <a:pt x="44" y="39"/>
                  <a:pt x="50" y="43"/>
                </a:cubicBezTo>
                <a:cubicBezTo>
                  <a:pt x="50" y="34"/>
                  <a:pt x="51" y="26"/>
                  <a:pt x="52" y="18"/>
                </a:cubicBezTo>
                <a:cubicBezTo>
                  <a:pt x="49" y="9"/>
                  <a:pt x="39" y="0"/>
                  <a:pt x="26" y="0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522" name="Freeform 464"/>
          <p:cNvSpPr/>
          <p:nvPr/>
        </p:nvSpPr>
        <p:spPr bwMode="auto">
          <a:xfrm>
            <a:off x="9187372" y="1780308"/>
            <a:ext cx="236921" cy="220169"/>
          </a:xfrm>
          <a:custGeom>
            <a:avLst/>
            <a:gdLst>
              <a:gd name="T0" fmla="*/ 11 w 175"/>
              <a:gd name="T1" fmla="*/ 112 h 162"/>
              <a:gd name="T2" fmla="*/ 0 w 175"/>
              <a:gd name="T3" fmla="*/ 134 h 162"/>
              <a:gd name="T4" fmla="*/ 16 w 175"/>
              <a:gd name="T5" fmla="*/ 162 h 162"/>
              <a:gd name="T6" fmla="*/ 28 w 175"/>
              <a:gd name="T7" fmla="*/ 160 h 162"/>
              <a:gd name="T8" fmla="*/ 14 w 175"/>
              <a:gd name="T9" fmla="*/ 136 h 162"/>
              <a:gd name="T10" fmla="*/ 22 w 175"/>
              <a:gd name="T11" fmla="*/ 118 h 162"/>
              <a:gd name="T12" fmla="*/ 17 w 175"/>
              <a:gd name="T13" fmla="*/ 100 h 162"/>
              <a:gd name="T14" fmla="*/ 29 w 175"/>
              <a:gd name="T15" fmla="*/ 80 h 162"/>
              <a:gd name="T16" fmla="*/ 28 w 175"/>
              <a:gd name="T17" fmla="*/ 64 h 162"/>
              <a:gd name="T18" fmla="*/ 40 w 175"/>
              <a:gd name="T19" fmla="*/ 50 h 162"/>
              <a:gd name="T20" fmla="*/ 38 w 175"/>
              <a:gd name="T21" fmla="*/ 26 h 162"/>
              <a:gd name="T22" fmla="*/ 47 w 175"/>
              <a:gd name="T23" fmla="*/ 16 h 162"/>
              <a:gd name="T24" fmla="*/ 60 w 175"/>
              <a:gd name="T25" fmla="*/ 17 h 162"/>
              <a:gd name="T26" fmla="*/ 77 w 175"/>
              <a:gd name="T27" fmla="*/ 35 h 162"/>
              <a:gd name="T28" fmla="*/ 95 w 175"/>
              <a:gd name="T29" fmla="*/ 36 h 162"/>
              <a:gd name="T30" fmla="*/ 106 w 175"/>
              <a:gd name="T31" fmla="*/ 49 h 162"/>
              <a:gd name="T32" fmla="*/ 128 w 175"/>
              <a:gd name="T33" fmla="*/ 54 h 162"/>
              <a:gd name="T34" fmla="*/ 138 w 175"/>
              <a:gd name="T35" fmla="*/ 70 h 162"/>
              <a:gd name="T36" fmla="*/ 156 w 175"/>
              <a:gd name="T37" fmla="*/ 77 h 162"/>
              <a:gd name="T38" fmla="*/ 163 w 175"/>
              <a:gd name="T39" fmla="*/ 104 h 162"/>
              <a:gd name="T40" fmla="*/ 172 w 175"/>
              <a:gd name="T41" fmla="*/ 97 h 162"/>
              <a:gd name="T42" fmla="*/ 164 w 175"/>
              <a:gd name="T43" fmla="*/ 66 h 162"/>
              <a:gd name="T44" fmla="*/ 141 w 175"/>
              <a:gd name="T45" fmla="*/ 58 h 162"/>
              <a:gd name="T46" fmla="*/ 139 w 175"/>
              <a:gd name="T47" fmla="*/ 58 h 162"/>
              <a:gd name="T48" fmla="*/ 138 w 175"/>
              <a:gd name="T49" fmla="*/ 56 h 162"/>
              <a:gd name="T50" fmla="*/ 130 w 175"/>
              <a:gd name="T51" fmla="*/ 38 h 162"/>
              <a:gd name="T52" fmla="*/ 110 w 175"/>
              <a:gd name="T53" fmla="*/ 37 h 162"/>
              <a:gd name="T54" fmla="*/ 108 w 175"/>
              <a:gd name="T55" fmla="*/ 37 h 162"/>
              <a:gd name="T56" fmla="*/ 107 w 175"/>
              <a:gd name="T57" fmla="*/ 35 h 162"/>
              <a:gd name="T58" fmla="*/ 98 w 175"/>
              <a:gd name="T59" fmla="*/ 19 h 162"/>
              <a:gd name="T60" fmla="*/ 78 w 175"/>
              <a:gd name="T61" fmla="*/ 20 h 162"/>
              <a:gd name="T62" fmla="*/ 76 w 175"/>
              <a:gd name="T63" fmla="*/ 20 h 162"/>
              <a:gd name="T64" fmla="*/ 74 w 175"/>
              <a:gd name="T65" fmla="*/ 19 h 162"/>
              <a:gd name="T66" fmla="*/ 59 w 175"/>
              <a:gd name="T67" fmla="*/ 3 h 162"/>
              <a:gd name="T68" fmla="*/ 42 w 175"/>
              <a:gd name="T69" fmla="*/ 2 h 162"/>
              <a:gd name="T70" fmla="*/ 29 w 175"/>
              <a:gd name="T71" fmla="*/ 15 h 162"/>
              <a:gd name="T72" fmla="*/ 30 w 175"/>
              <a:gd name="T73" fmla="*/ 37 h 162"/>
              <a:gd name="T74" fmla="*/ 30 w 175"/>
              <a:gd name="T75" fmla="*/ 39 h 162"/>
              <a:gd name="T76" fmla="*/ 29 w 175"/>
              <a:gd name="T77" fmla="*/ 40 h 162"/>
              <a:gd name="T78" fmla="*/ 13 w 175"/>
              <a:gd name="T79" fmla="*/ 54 h 162"/>
              <a:gd name="T80" fmla="*/ 18 w 175"/>
              <a:gd name="T81" fmla="*/ 72 h 162"/>
              <a:gd name="T82" fmla="*/ 19 w 175"/>
              <a:gd name="T83" fmla="*/ 74 h 162"/>
              <a:gd name="T84" fmla="*/ 17 w 175"/>
              <a:gd name="T85" fmla="*/ 75 h 162"/>
              <a:gd name="T86" fmla="*/ 4 w 175"/>
              <a:gd name="T87" fmla="*/ 90 h 162"/>
              <a:gd name="T88" fmla="*/ 11 w 175"/>
              <a:gd name="T89" fmla="*/ 109 h 162"/>
              <a:gd name="T90" fmla="*/ 12 w 175"/>
              <a:gd name="T91" fmla="*/ 110 h 162"/>
              <a:gd name="T92" fmla="*/ 11 w 175"/>
              <a:gd name="T93" fmla="*/ 112 h 1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175" h="162">
                <a:moveTo>
                  <a:pt x="11" y="112"/>
                </a:moveTo>
                <a:cubicBezTo>
                  <a:pt x="4" y="117"/>
                  <a:pt x="0" y="125"/>
                  <a:pt x="0" y="134"/>
                </a:cubicBezTo>
                <a:cubicBezTo>
                  <a:pt x="0" y="145"/>
                  <a:pt x="7" y="156"/>
                  <a:pt x="16" y="162"/>
                </a:cubicBezTo>
                <a:cubicBezTo>
                  <a:pt x="20" y="160"/>
                  <a:pt x="24" y="159"/>
                  <a:pt x="28" y="160"/>
                </a:cubicBezTo>
                <a:cubicBezTo>
                  <a:pt x="21" y="153"/>
                  <a:pt x="15" y="144"/>
                  <a:pt x="14" y="136"/>
                </a:cubicBezTo>
                <a:cubicBezTo>
                  <a:pt x="13" y="129"/>
                  <a:pt x="16" y="123"/>
                  <a:pt x="22" y="118"/>
                </a:cubicBezTo>
                <a:cubicBezTo>
                  <a:pt x="19" y="112"/>
                  <a:pt x="17" y="106"/>
                  <a:pt x="17" y="100"/>
                </a:cubicBezTo>
                <a:cubicBezTo>
                  <a:pt x="18" y="92"/>
                  <a:pt x="22" y="85"/>
                  <a:pt x="29" y="80"/>
                </a:cubicBezTo>
                <a:cubicBezTo>
                  <a:pt x="27" y="74"/>
                  <a:pt x="27" y="69"/>
                  <a:pt x="28" y="64"/>
                </a:cubicBezTo>
                <a:cubicBezTo>
                  <a:pt x="29" y="57"/>
                  <a:pt x="33" y="53"/>
                  <a:pt x="40" y="50"/>
                </a:cubicBezTo>
                <a:cubicBezTo>
                  <a:pt x="37" y="40"/>
                  <a:pt x="36" y="32"/>
                  <a:pt x="38" y="26"/>
                </a:cubicBezTo>
                <a:cubicBezTo>
                  <a:pt x="40" y="21"/>
                  <a:pt x="43" y="18"/>
                  <a:pt x="47" y="16"/>
                </a:cubicBezTo>
                <a:cubicBezTo>
                  <a:pt x="52" y="14"/>
                  <a:pt x="56" y="14"/>
                  <a:pt x="60" y="17"/>
                </a:cubicBezTo>
                <a:cubicBezTo>
                  <a:pt x="66" y="20"/>
                  <a:pt x="72" y="26"/>
                  <a:pt x="77" y="35"/>
                </a:cubicBezTo>
                <a:cubicBezTo>
                  <a:pt x="83" y="32"/>
                  <a:pt x="89" y="33"/>
                  <a:pt x="95" y="36"/>
                </a:cubicBezTo>
                <a:cubicBezTo>
                  <a:pt x="99" y="39"/>
                  <a:pt x="102" y="43"/>
                  <a:pt x="106" y="49"/>
                </a:cubicBezTo>
                <a:cubicBezTo>
                  <a:pt x="114" y="47"/>
                  <a:pt x="122" y="49"/>
                  <a:pt x="128" y="54"/>
                </a:cubicBezTo>
                <a:cubicBezTo>
                  <a:pt x="132" y="58"/>
                  <a:pt x="135" y="64"/>
                  <a:pt x="138" y="70"/>
                </a:cubicBezTo>
                <a:cubicBezTo>
                  <a:pt x="145" y="70"/>
                  <a:pt x="151" y="72"/>
                  <a:pt x="156" y="77"/>
                </a:cubicBezTo>
                <a:cubicBezTo>
                  <a:pt x="161" y="84"/>
                  <a:pt x="163" y="94"/>
                  <a:pt x="163" y="104"/>
                </a:cubicBezTo>
                <a:cubicBezTo>
                  <a:pt x="165" y="101"/>
                  <a:pt x="168" y="99"/>
                  <a:pt x="172" y="97"/>
                </a:cubicBezTo>
                <a:cubicBezTo>
                  <a:pt x="175" y="86"/>
                  <a:pt x="172" y="74"/>
                  <a:pt x="164" y="66"/>
                </a:cubicBezTo>
                <a:cubicBezTo>
                  <a:pt x="158" y="60"/>
                  <a:pt x="149" y="57"/>
                  <a:pt x="141" y="58"/>
                </a:cubicBezTo>
                <a:cubicBezTo>
                  <a:pt x="140" y="59"/>
                  <a:pt x="139" y="58"/>
                  <a:pt x="139" y="58"/>
                </a:cubicBezTo>
                <a:cubicBezTo>
                  <a:pt x="138" y="57"/>
                  <a:pt x="138" y="57"/>
                  <a:pt x="138" y="56"/>
                </a:cubicBezTo>
                <a:cubicBezTo>
                  <a:pt x="139" y="48"/>
                  <a:pt x="136" y="42"/>
                  <a:pt x="130" y="38"/>
                </a:cubicBezTo>
                <a:cubicBezTo>
                  <a:pt x="125" y="34"/>
                  <a:pt x="117" y="33"/>
                  <a:pt x="110" y="37"/>
                </a:cubicBezTo>
                <a:cubicBezTo>
                  <a:pt x="110" y="37"/>
                  <a:pt x="109" y="37"/>
                  <a:pt x="108" y="37"/>
                </a:cubicBezTo>
                <a:cubicBezTo>
                  <a:pt x="107" y="36"/>
                  <a:pt x="107" y="35"/>
                  <a:pt x="107" y="35"/>
                </a:cubicBezTo>
                <a:cubicBezTo>
                  <a:pt x="107" y="28"/>
                  <a:pt x="104" y="22"/>
                  <a:pt x="98" y="19"/>
                </a:cubicBezTo>
                <a:cubicBezTo>
                  <a:pt x="92" y="15"/>
                  <a:pt x="84" y="16"/>
                  <a:pt x="78" y="20"/>
                </a:cubicBezTo>
                <a:cubicBezTo>
                  <a:pt x="77" y="21"/>
                  <a:pt x="76" y="21"/>
                  <a:pt x="76" y="20"/>
                </a:cubicBezTo>
                <a:cubicBezTo>
                  <a:pt x="75" y="20"/>
                  <a:pt x="74" y="20"/>
                  <a:pt x="74" y="19"/>
                </a:cubicBezTo>
                <a:cubicBezTo>
                  <a:pt x="71" y="11"/>
                  <a:pt x="66" y="6"/>
                  <a:pt x="59" y="3"/>
                </a:cubicBezTo>
                <a:cubicBezTo>
                  <a:pt x="54" y="0"/>
                  <a:pt x="47" y="0"/>
                  <a:pt x="42" y="2"/>
                </a:cubicBezTo>
                <a:cubicBezTo>
                  <a:pt x="36" y="5"/>
                  <a:pt x="31" y="9"/>
                  <a:pt x="29" y="15"/>
                </a:cubicBezTo>
                <a:cubicBezTo>
                  <a:pt x="27" y="22"/>
                  <a:pt x="27" y="29"/>
                  <a:pt x="30" y="37"/>
                </a:cubicBezTo>
                <a:cubicBezTo>
                  <a:pt x="31" y="38"/>
                  <a:pt x="31" y="39"/>
                  <a:pt x="30" y="39"/>
                </a:cubicBezTo>
                <a:cubicBezTo>
                  <a:pt x="30" y="40"/>
                  <a:pt x="29" y="40"/>
                  <a:pt x="29" y="40"/>
                </a:cubicBezTo>
                <a:cubicBezTo>
                  <a:pt x="21" y="41"/>
                  <a:pt x="15" y="47"/>
                  <a:pt x="13" y="54"/>
                </a:cubicBezTo>
                <a:cubicBezTo>
                  <a:pt x="11" y="60"/>
                  <a:pt x="13" y="67"/>
                  <a:pt x="18" y="72"/>
                </a:cubicBezTo>
                <a:cubicBezTo>
                  <a:pt x="19" y="72"/>
                  <a:pt x="19" y="73"/>
                  <a:pt x="19" y="74"/>
                </a:cubicBezTo>
                <a:cubicBezTo>
                  <a:pt x="19" y="74"/>
                  <a:pt x="18" y="75"/>
                  <a:pt x="17" y="75"/>
                </a:cubicBezTo>
                <a:cubicBezTo>
                  <a:pt x="10" y="78"/>
                  <a:pt x="5" y="83"/>
                  <a:pt x="4" y="90"/>
                </a:cubicBezTo>
                <a:cubicBezTo>
                  <a:pt x="2" y="97"/>
                  <a:pt x="5" y="104"/>
                  <a:pt x="11" y="109"/>
                </a:cubicBezTo>
                <a:cubicBezTo>
                  <a:pt x="12" y="109"/>
                  <a:pt x="12" y="110"/>
                  <a:pt x="12" y="110"/>
                </a:cubicBezTo>
                <a:cubicBezTo>
                  <a:pt x="12" y="111"/>
                  <a:pt x="12" y="112"/>
                  <a:pt x="11" y="112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523" name="Freeform 473"/>
          <p:cNvSpPr/>
          <p:nvPr/>
        </p:nvSpPr>
        <p:spPr bwMode="auto">
          <a:xfrm>
            <a:off x="9061332" y="1853698"/>
            <a:ext cx="106096" cy="121252"/>
          </a:xfrm>
          <a:custGeom>
            <a:avLst/>
            <a:gdLst>
              <a:gd name="T0" fmla="*/ 31 w 78"/>
              <a:gd name="T1" fmla="*/ 5 h 89"/>
              <a:gd name="T2" fmla="*/ 2 w 78"/>
              <a:gd name="T3" fmla="*/ 42 h 89"/>
              <a:gd name="T4" fmla="*/ 26 w 78"/>
              <a:gd name="T5" fmla="*/ 83 h 89"/>
              <a:gd name="T6" fmla="*/ 65 w 78"/>
              <a:gd name="T7" fmla="*/ 73 h 89"/>
              <a:gd name="T8" fmla="*/ 66 w 78"/>
              <a:gd name="T9" fmla="*/ 47 h 89"/>
              <a:gd name="T10" fmla="*/ 48 w 78"/>
              <a:gd name="T11" fmla="*/ 41 h 89"/>
              <a:gd name="T12" fmla="*/ 39 w 78"/>
              <a:gd name="T13" fmla="*/ 56 h 89"/>
              <a:gd name="T14" fmla="*/ 51 w 78"/>
              <a:gd name="T15" fmla="*/ 66 h 89"/>
              <a:gd name="T16" fmla="*/ 54 w 78"/>
              <a:gd name="T17" fmla="*/ 67 h 89"/>
              <a:gd name="T18" fmla="*/ 53 w 78"/>
              <a:gd name="T19" fmla="*/ 70 h 89"/>
              <a:gd name="T20" fmla="*/ 20 w 78"/>
              <a:gd name="T21" fmla="*/ 59 h 89"/>
              <a:gd name="T22" fmla="*/ 30 w 78"/>
              <a:gd name="T23" fmla="*/ 20 h 89"/>
              <a:gd name="T24" fmla="*/ 74 w 78"/>
              <a:gd name="T25" fmla="*/ 26 h 89"/>
              <a:gd name="T26" fmla="*/ 78 w 78"/>
              <a:gd name="T27" fmla="*/ 17 h 89"/>
              <a:gd name="T28" fmla="*/ 31 w 78"/>
              <a:gd name="T29" fmla="*/ 5 h 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78" h="89">
                <a:moveTo>
                  <a:pt x="31" y="5"/>
                </a:moveTo>
                <a:cubicBezTo>
                  <a:pt x="15" y="11"/>
                  <a:pt x="4" y="24"/>
                  <a:pt x="2" y="42"/>
                </a:cubicBezTo>
                <a:cubicBezTo>
                  <a:pt x="0" y="59"/>
                  <a:pt x="10" y="77"/>
                  <a:pt x="26" y="83"/>
                </a:cubicBezTo>
                <a:cubicBezTo>
                  <a:pt x="40" y="89"/>
                  <a:pt x="55" y="85"/>
                  <a:pt x="65" y="73"/>
                </a:cubicBezTo>
                <a:cubicBezTo>
                  <a:pt x="72" y="65"/>
                  <a:pt x="70" y="54"/>
                  <a:pt x="66" y="47"/>
                </a:cubicBezTo>
                <a:cubicBezTo>
                  <a:pt x="61" y="41"/>
                  <a:pt x="55" y="39"/>
                  <a:pt x="48" y="41"/>
                </a:cubicBezTo>
                <a:cubicBezTo>
                  <a:pt x="39" y="44"/>
                  <a:pt x="37" y="51"/>
                  <a:pt x="39" y="56"/>
                </a:cubicBezTo>
                <a:cubicBezTo>
                  <a:pt x="40" y="61"/>
                  <a:pt x="44" y="66"/>
                  <a:pt x="51" y="66"/>
                </a:cubicBezTo>
                <a:cubicBezTo>
                  <a:pt x="52" y="65"/>
                  <a:pt x="53" y="66"/>
                  <a:pt x="54" y="67"/>
                </a:cubicBezTo>
                <a:cubicBezTo>
                  <a:pt x="54" y="68"/>
                  <a:pt x="54" y="69"/>
                  <a:pt x="53" y="70"/>
                </a:cubicBezTo>
                <a:cubicBezTo>
                  <a:pt x="39" y="77"/>
                  <a:pt x="26" y="69"/>
                  <a:pt x="20" y="59"/>
                </a:cubicBezTo>
                <a:cubicBezTo>
                  <a:pt x="13" y="47"/>
                  <a:pt x="14" y="30"/>
                  <a:pt x="30" y="20"/>
                </a:cubicBezTo>
                <a:cubicBezTo>
                  <a:pt x="45" y="11"/>
                  <a:pt x="65" y="17"/>
                  <a:pt x="74" y="26"/>
                </a:cubicBezTo>
                <a:cubicBezTo>
                  <a:pt x="75" y="23"/>
                  <a:pt x="76" y="20"/>
                  <a:pt x="78" y="17"/>
                </a:cubicBezTo>
                <a:cubicBezTo>
                  <a:pt x="66" y="5"/>
                  <a:pt x="47" y="0"/>
                  <a:pt x="31" y="5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524" name="Freeform 474"/>
          <p:cNvSpPr/>
          <p:nvPr/>
        </p:nvSpPr>
        <p:spPr bwMode="auto">
          <a:xfrm>
            <a:off x="8708743" y="2206287"/>
            <a:ext cx="120455" cy="106096"/>
          </a:xfrm>
          <a:custGeom>
            <a:avLst/>
            <a:gdLst>
              <a:gd name="T0" fmla="*/ 5 w 89"/>
              <a:gd name="T1" fmla="*/ 31 h 78"/>
              <a:gd name="T2" fmla="*/ 18 w 89"/>
              <a:gd name="T3" fmla="*/ 78 h 78"/>
              <a:gd name="T4" fmla="*/ 26 w 89"/>
              <a:gd name="T5" fmla="*/ 74 h 78"/>
              <a:gd name="T6" fmla="*/ 20 w 89"/>
              <a:gd name="T7" fmla="*/ 29 h 78"/>
              <a:gd name="T8" fmla="*/ 59 w 89"/>
              <a:gd name="T9" fmla="*/ 20 h 78"/>
              <a:gd name="T10" fmla="*/ 70 w 89"/>
              <a:gd name="T11" fmla="*/ 53 h 78"/>
              <a:gd name="T12" fmla="*/ 67 w 89"/>
              <a:gd name="T13" fmla="*/ 54 h 78"/>
              <a:gd name="T14" fmla="*/ 66 w 89"/>
              <a:gd name="T15" fmla="*/ 51 h 78"/>
              <a:gd name="T16" fmla="*/ 56 w 89"/>
              <a:gd name="T17" fmla="*/ 38 h 78"/>
              <a:gd name="T18" fmla="*/ 41 w 89"/>
              <a:gd name="T19" fmla="*/ 48 h 78"/>
              <a:gd name="T20" fmla="*/ 47 w 89"/>
              <a:gd name="T21" fmla="*/ 66 h 78"/>
              <a:gd name="T22" fmla="*/ 73 w 89"/>
              <a:gd name="T23" fmla="*/ 65 h 78"/>
              <a:gd name="T24" fmla="*/ 83 w 89"/>
              <a:gd name="T25" fmla="*/ 26 h 78"/>
              <a:gd name="T26" fmla="*/ 42 w 89"/>
              <a:gd name="T27" fmla="*/ 2 h 78"/>
              <a:gd name="T28" fmla="*/ 5 w 89"/>
              <a:gd name="T29" fmla="*/ 31 h 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89" h="78">
                <a:moveTo>
                  <a:pt x="5" y="31"/>
                </a:moveTo>
                <a:cubicBezTo>
                  <a:pt x="0" y="47"/>
                  <a:pt x="5" y="66"/>
                  <a:pt x="18" y="78"/>
                </a:cubicBezTo>
                <a:cubicBezTo>
                  <a:pt x="20" y="76"/>
                  <a:pt x="23" y="75"/>
                  <a:pt x="26" y="74"/>
                </a:cubicBezTo>
                <a:cubicBezTo>
                  <a:pt x="17" y="65"/>
                  <a:pt x="11" y="45"/>
                  <a:pt x="20" y="29"/>
                </a:cubicBezTo>
                <a:cubicBezTo>
                  <a:pt x="30" y="14"/>
                  <a:pt x="47" y="13"/>
                  <a:pt x="59" y="20"/>
                </a:cubicBezTo>
                <a:cubicBezTo>
                  <a:pt x="70" y="26"/>
                  <a:pt x="77" y="39"/>
                  <a:pt x="70" y="53"/>
                </a:cubicBezTo>
                <a:cubicBezTo>
                  <a:pt x="69" y="53"/>
                  <a:pt x="68" y="54"/>
                  <a:pt x="67" y="54"/>
                </a:cubicBezTo>
                <a:cubicBezTo>
                  <a:pt x="66" y="53"/>
                  <a:pt x="66" y="52"/>
                  <a:pt x="66" y="51"/>
                </a:cubicBezTo>
                <a:cubicBezTo>
                  <a:pt x="66" y="44"/>
                  <a:pt x="61" y="40"/>
                  <a:pt x="56" y="38"/>
                </a:cubicBezTo>
                <a:cubicBezTo>
                  <a:pt x="51" y="37"/>
                  <a:pt x="44" y="39"/>
                  <a:pt x="41" y="48"/>
                </a:cubicBezTo>
                <a:cubicBezTo>
                  <a:pt x="39" y="54"/>
                  <a:pt x="41" y="61"/>
                  <a:pt x="47" y="66"/>
                </a:cubicBezTo>
                <a:cubicBezTo>
                  <a:pt x="54" y="70"/>
                  <a:pt x="65" y="72"/>
                  <a:pt x="73" y="65"/>
                </a:cubicBezTo>
                <a:cubicBezTo>
                  <a:pt x="85" y="54"/>
                  <a:pt x="89" y="40"/>
                  <a:pt x="83" y="26"/>
                </a:cubicBezTo>
                <a:cubicBezTo>
                  <a:pt x="77" y="10"/>
                  <a:pt x="59" y="0"/>
                  <a:pt x="42" y="2"/>
                </a:cubicBezTo>
                <a:cubicBezTo>
                  <a:pt x="24" y="4"/>
                  <a:pt x="11" y="15"/>
                  <a:pt x="5" y="31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525" name="Freeform 475"/>
          <p:cNvSpPr/>
          <p:nvPr/>
        </p:nvSpPr>
        <p:spPr bwMode="auto">
          <a:xfrm>
            <a:off x="9272726" y="1967770"/>
            <a:ext cx="133218" cy="100512"/>
          </a:xfrm>
          <a:custGeom>
            <a:avLst/>
            <a:gdLst>
              <a:gd name="T0" fmla="*/ 93 w 98"/>
              <a:gd name="T1" fmla="*/ 11 h 74"/>
              <a:gd name="T2" fmla="*/ 80 w 98"/>
              <a:gd name="T3" fmla="*/ 2 h 74"/>
              <a:gd name="T4" fmla="*/ 64 w 98"/>
              <a:gd name="T5" fmla="*/ 13 h 74"/>
              <a:gd name="T6" fmla="*/ 61 w 98"/>
              <a:gd name="T7" fmla="*/ 14 h 74"/>
              <a:gd name="T8" fmla="*/ 59 w 98"/>
              <a:gd name="T9" fmla="*/ 13 h 74"/>
              <a:gd name="T10" fmla="*/ 50 w 98"/>
              <a:gd name="T11" fmla="*/ 3 h 74"/>
              <a:gd name="T12" fmla="*/ 36 w 98"/>
              <a:gd name="T13" fmla="*/ 2 h 74"/>
              <a:gd name="T14" fmla="*/ 26 w 98"/>
              <a:gd name="T15" fmla="*/ 13 h 74"/>
              <a:gd name="T16" fmla="*/ 27 w 98"/>
              <a:gd name="T17" fmla="*/ 27 h 74"/>
              <a:gd name="T18" fmla="*/ 26 w 98"/>
              <a:gd name="T19" fmla="*/ 29 h 74"/>
              <a:gd name="T20" fmla="*/ 23 w 98"/>
              <a:gd name="T21" fmla="*/ 29 h 74"/>
              <a:gd name="T22" fmla="*/ 4 w 98"/>
              <a:gd name="T23" fmla="*/ 33 h 74"/>
              <a:gd name="T24" fmla="*/ 2 w 98"/>
              <a:gd name="T25" fmla="*/ 49 h 74"/>
              <a:gd name="T26" fmla="*/ 25 w 98"/>
              <a:gd name="T27" fmla="*/ 72 h 74"/>
              <a:gd name="T28" fmla="*/ 36 w 98"/>
              <a:gd name="T29" fmla="*/ 74 h 74"/>
              <a:gd name="T30" fmla="*/ 10 w 98"/>
              <a:gd name="T31" fmla="*/ 48 h 74"/>
              <a:gd name="T32" fmla="*/ 12 w 98"/>
              <a:gd name="T33" fmla="*/ 40 h 74"/>
              <a:gd name="T34" fmla="*/ 19 w 98"/>
              <a:gd name="T35" fmla="*/ 36 h 74"/>
              <a:gd name="T36" fmla="*/ 46 w 98"/>
              <a:gd name="T37" fmla="*/ 58 h 74"/>
              <a:gd name="T38" fmla="*/ 35 w 98"/>
              <a:gd name="T39" fmla="*/ 21 h 74"/>
              <a:gd name="T40" fmla="*/ 41 w 98"/>
              <a:gd name="T41" fmla="*/ 15 h 74"/>
              <a:gd name="T42" fmla="*/ 50 w 98"/>
              <a:gd name="T43" fmla="*/ 15 h 74"/>
              <a:gd name="T44" fmla="*/ 68 w 98"/>
              <a:gd name="T45" fmla="*/ 49 h 74"/>
              <a:gd name="T46" fmla="*/ 71 w 98"/>
              <a:gd name="T47" fmla="*/ 15 h 74"/>
              <a:gd name="T48" fmla="*/ 78 w 98"/>
              <a:gd name="T49" fmla="*/ 12 h 74"/>
              <a:gd name="T50" fmla="*/ 79 w 98"/>
              <a:gd name="T51" fmla="*/ 12 h 74"/>
              <a:gd name="T52" fmla="*/ 87 w 98"/>
              <a:gd name="T53" fmla="*/ 16 h 74"/>
              <a:gd name="T54" fmla="*/ 86 w 98"/>
              <a:gd name="T55" fmla="*/ 53 h 74"/>
              <a:gd name="T56" fmla="*/ 93 w 98"/>
              <a:gd name="T57" fmla="*/ 44 h 74"/>
              <a:gd name="T58" fmla="*/ 93 w 98"/>
              <a:gd name="T59" fmla="*/ 11 h 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98" h="74">
                <a:moveTo>
                  <a:pt x="93" y="11"/>
                </a:moveTo>
                <a:cubicBezTo>
                  <a:pt x="90" y="6"/>
                  <a:pt x="85" y="2"/>
                  <a:pt x="80" y="2"/>
                </a:cubicBezTo>
                <a:cubicBezTo>
                  <a:pt x="70" y="1"/>
                  <a:pt x="64" y="9"/>
                  <a:pt x="64" y="13"/>
                </a:cubicBezTo>
                <a:cubicBezTo>
                  <a:pt x="63" y="14"/>
                  <a:pt x="62" y="14"/>
                  <a:pt x="61" y="14"/>
                </a:cubicBezTo>
                <a:cubicBezTo>
                  <a:pt x="61" y="14"/>
                  <a:pt x="60" y="14"/>
                  <a:pt x="59" y="13"/>
                </a:cubicBezTo>
                <a:cubicBezTo>
                  <a:pt x="58" y="8"/>
                  <a:pt x="54" y="5"/>
                  <a:pt x="50" y="3"/>
                </a:cubicBezTo>
                <a:cubicBezTo>
                  <a:pt x="45" y="0"/>
                  <a:pt x="39" y="1"/>
                  <a:pt x="36" y="2"/>
                </a:cubicBezTo>
                <a:cubicBezTo>
                  <a:pt x="32" y="4"/>
                  <a:pt x="28" y="7"/>
                  <a:pt x="26" y="13"/>
                </a:cubicBezTo>
                <a:cubicBezTo>
                  <a:pt x="24" y="17"/>
                  <a:pt x="24" y="22"/>
                  <a:pt x="27" y="27"/>
                </a:cubicBezTo>
                <a:cubicBezTo>
                  <a:pt x="27" y="27"/>
                  <a:pt x="27" y="28"/>
                  <a:pt x="26" y="29"/>
                </a:cubicBezTo>
                <a:cubicBezTo>
                  <a:pt x="25" y="30"/>
                  <a:pt x="24" y="30"/>
                  <a:pt x="23" y="29"/>
                </a:cubicBezTo>
                <a:cubicBezTo>
                  <a:pt x="20" y="27"/>
                  <a:pt x="10" y="26"/>
                  <a:pt x="4" y="33"/>
                </a:cubicBezTo>
                <a:cubicBezTo>
                  <a:pt x="1" y="37"/>
                  <a:pt x="0" y="43"/>
                  <a:pt x="2" y="49"/>
                </a:cubicBezTo>
                <a:cubicBezTo>
                  <a:pt x="4" y="59"/>
                  <a:pt x="13" y="68"/>
                  <a:pt x="25" y="72"/>
                </a:cubicBezTo>
                <a:cubicBezTo>
                  <a:pt x="29" y="73"/>
                  <a:pt x="32" y="73"/>
                  <a:pt x="36" y="74"/>
                </a:cubicBezTo>
                <a:cubicBezTo>
                  <a:pt x="24" y="66"/>
                  <a:pt x="11" y="56"/>
                  <a:pt x="10" y="48"/>
                </a:cubicBezTo>
                <a:cubicBezTo>
                  <a:pt x="9" y="45"/>
                  <a:pt x="10" y="42"/>
                  <a:pt x="12" y="40"/>
                </a:cubicBezTo>
                <a:cubicBezTo>
                  <a:pt x="14" y="38"/>
                  <a:pt x="16" y="37"/>
                  <a:pt x="19" y="36"/>
                </a:cubicBezTo>
                <a:cubicBezTo>
                  <a:pt x="27" y="36"/>
                  <a:pt x="37" y="47"/>
                  <a:pt x="46" y="58"/>
                </a:cubicBezTo>
                <a:cubicBezTo>
                  <a:pt x="39" y="44"/>
                  <a:pt x="33" y="29"/>
                  <a:pt x="35" y="21"/>
                </a:cubicBezTo>
                <a:cubicBezTo>
                  <a:pt x="36" y="18"/>
                  <a:pt x="38" y="16"/>
                  <a:pt x="41" y="15"/>
                </a:cubicBezTo>
                <a:cubicBezTo>
                  <a:pt x="44" y="14"/>
                  <a:pt x="47" y="14"/>
                  <a:pt x="50" y="15"/>
                </a:cubicBezTo>
                <a:cubicBezTo>
                  <a:pt x="57" y="20"/>
                  <a:pt x="63" y="34"/>
                  <a:pt x="68" y="49"/>
                </a:cubicBezTo>
                <a:cubicBezTo>
                  <a:pt x="66" y="36"/>
                  <a:pt x="66" y="22"/>
                  <a:pt x="71" y="15"/>
                </a:cubicBezTo>
                <a:cubicBezTo>
                  <a:pt x="73" y="13"/>
                  <a:pt x="75" y="12"/>
                  <a:pt x="78" y="12"/>
                </a:cubicBezTo>
                <a:cubicBezTo>
                  <a:pt x="79" y="12"/>
                  <a:pt x="79" y="12"/>
                  <a:pt x="79" y="12"/>
                </a:cubicBezTo>
                <a:cubicBezTo>
                  <a:pt x="82" y="12"/>
                  <a:pt x="85" y="14"/>
                  <a:pt x="87" y="16"/>
                </a:cubicBezTo>
                <a:cubicBezTo>
                  <a:pt x="91" y="23"/>
                  <a:pt x="89" y="39"/>
                  <a:pt x="86" y="53"/>
                </a:cubicBezTo>
                <a:cubicBezTo>
                  <a:pt x="88" y="50"/>
                  <a:pt x="90" y="47"/>
                  <a:pt x="93" y="44"/>
                </a:cubicBezTo>
                <a:cubicBezTo>
                  <a:pt x="98" y="33"/>
                  <a:pt x="98" y="21"/>
                  <a:pt x="93" y="11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526" name="Freeform 476"/>
          <p:cNvSpPr/>
          <p:nvPr/>
        </p:nvSpPr>
        <p:spPr bwMode="auto">
          <a:xfrm>
            <a:off x="8978370" y="1954209"/>
            <a:ext cx="135611" cy="222562"/>
          </a:xfrm>
          <a:custGeom>
            <a:avLst/>
            <a:gdLst>
              <a:gd name="T0" fmla="*/ 30 w 100"/>
              <a:gd name="T1" fmla="*/ 15 h 164"/>
              <a:gd name="T2" fmla="*/ 3 w 100"/>
              <a:gd name="T3" fmla="*/ 57 h 164"/>
              <a:gd name="T4" fmla="*/ 25 w 100"/>
              <a:gd name="T5" fmla="*/ 119 h 164"/>
              <a:gd name="T6" fmla="*/ 78 w 100"/>
              <a:gd name="T7" fmla="*/ 164 h 164"/>
              <a:gd name="T8" fmla="*/ 60 w 100"/>
              <a:gd name="T9" fmla="*/ 126 h 164"/>
              <a:gd name="T10" fmla="*/ 20 w 100"/>
              <a:gd name="T11" fmla="*/ 59 h 164"/>
              <a:gd name="T12" fmla="*/ 38 w 100"/>
              <a:gd name="T13" fmla="*/ 22 h 164"/>
              <a:gd name="T14" fmla="*/ 76 w 100"/>
              <a:gd name="T15" fmla="*/ 26 h 164"/>
              <a:gd name="T16" fmla="*/ 84 w 100"/>
              <a:gd name="T17" fmla="*/ 57 h 164"/>
              <a:gd name="T18" fmla="*/ 82 w 100"/>
              <a:gd name="T19" fmla="*/ 58 h 164"/>
              <a:gd name="T20" fmla="*/ 80 w 100"/>
              <a:gd name="T21" fmla="*/ 56 h 164"/>
              <a:gd name="T22" fmla="*/ 75 w 100"/>
              <a:gd name="T23" fmla="*/ 45 h 164"/>
              <a:gd name="T24" fmla="*/ 59 w 100"/>
              <a:gd name="T25" fmla="*/ 48 h 164"/>
              <a:gd name="T26" fmla="*/ 55 w 100"/>
              <a:gd name="T27" fmla="*/ 58 h 164"/>
              <a:gd name="T28" fmla="*/ 62 w 100"/>
              <a:gd name="T29" fmla="*/ 70 h 164"/>
              <a:gd name="T30" fmla="*/ 73 w 100"/>
              <a:gd name="T31" fmla="*/ 73 h 164"/>
              <a:gd name="T32" fmla="*/ 90 w 100"/>
              <a:gd name="T33" fmla="*/ 62 h 164"/>
              <a:gd name="T34" fmla="*/ 84 w 100"/>
              <a:gd name="T35" fmla="*/ 20 h 164"/>
              <a:gd name="T36" fmla="*/ 30 w 100"/>
              <a:gd name="T37" fmla="*/ 15 h 1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00" h="164">
                <a:moveTo>
                  <a:pt x="30" y="15"/>
                </a:moveTo>
                <a:cubicBezTo>
                  <a:pt x="15" y="25"/>
                  <a:pt x="5" y="40"/>
                  <a:pt x="3" y="57"/>
                </a:cubicBezTo>
                <a:cubicBezTo>
                  <a:pt x="0" y="81"/>
                  <a:pt x="12" y="106"/>
                  <a:pt x="25" y="119"/>
                </a:cubicBezTo>
                <a:cubicBezTo>
                  <a:pt x="42" y="132"/>
                  <a:pt x="60" y="146"/>
                  <a:pt x="78" y="164"/>
                </a:cubicBezTo>
                <a:cubicBezTo>
                  <a:pt x="71" y="151"/>
                  <a:pt x="65" y="138"/>
                  <a:pt x="60" y="126"/>
                </a:cubicBezTo>
                <a:cubicBezTo>
                  <a:pt x="35" y="108"/>
                  <a:pt x="19" y="82"/>
                  <a:pt x="20" y="59"/>
                </a:cubicBezTo>
                <a:cubicBezTo>
                  <a:pt x="20" y="43"/>
                  <a:pt x="26" y="31"/>
                  <a:pt x="38" y="22"/>
                </a:cubicBezTo>
                <a:cubicBezTo>
                  <a:pt x="53" y="13"/>
                  <a:pt x="68" y="18"/>
                  <a:pt x="76" y="26"/>
                </a:cubicBezTo>
                <a:cubicBezTo>
                  <a:pt x="86" y="35"/>
                  <a:pt x="90" y="47"/>
                  <a:pt x="84" y="57"/>
                </a:cubicBezTo>
                <a:cubicBezTo>
                  <a:pt x="84" y="58"/>
                  <a:pt x="83" y="59"/>
                  <a:pt x="82" y="58"/>
                </a:cubicBezTo>
                <a:cubicBezTo>
                  <a:pt x="81" y="58"/>
                  <a:pt x="80" y="57"/>
                  <a:pt x="80" y="56"/>
                </a:cubicBezTo>
                <a:cubicBezTo>
                  <a:pt x="81" y="52"/>
                  <a:pt x="79" y="48"/>
                  <a:pt x="75" y="45"/>
                </a:cubicBezTo>
                <a:cubicBezTo>
                  <a:pt x="71" y="43"/>
                  <a:pt x="65" y="43"/>
                  <a:pt x="59" y="48"/>
                </a:cubicBezTo>
                <a:cubicBezTo>
                  <a:pt x="56" y="52"/>
                  <a:pt x="55" y="55"/>
                  <a:pt x="55" y="58"/>
                </a:cubicBezTo>
                <a:cubicBezTo>
                  <a:pt x="56" y="62"/>
                  <a:pt x="58" y="67"/>
                  <a:pt x="62" y="70"/>
                </a:cubicBezTo>
                <a:cubicBezTo>
                  <a:pt x="65" y="73"/>
                  <a:pt x="69" y="74"/>
                  <a:pt x="73" y="73"/>
                </a:cubicBezTo>
                <a:cubicBezTo>
                  <a:pt x="80" y="72"/>
                  <a:pt x="85" y="68"/>
                  <a:pt x="90" y="62"/>
                </a:cubicBezTo>
                <a:cubicBezTo>
                  <a:pt x="100" y="47"/>
                  <a:pt x="94" y="30"/>
                  <a:pt x="84" y="20"/>
                </a:cubicBezTo>
                <a:cubicBezTo>
                  <a:pt x="73" y="8"/>
                  <a:pt x="52" y="0"/>
                  <a:pt x="30" y="15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527" name="Freeform 483"/>
          <p:cNvSpPr/>
          <p:nvPr/>
        </p:nvSpPr>
        <p:spPr bwMode="auto">
          <a:xfrm>
            <a:off x="8635353" y="2332325"/>
            <a:ext cx="220169" cy="237719"/>
          </a:xfrm>
          <a:custGeom>
            <a:avLst/>
            <a:gdLst>
              <a:gd name="T0" fmla="*/ 59 w 162"/>
              <a:gd name="T1" fmla="*/ 141 h 175"/>
              <a:gd name="T2" fmla="*/ 66 w 162"/>
              <a:gd name="T3" fmla="*/ 164 h 175"/>
              <a:gd name="T4" fmla="*/ 97 w 162"/>
              <a:gd name="T5" fmla="*/ 172 h 175"/>
              <a:gd name="T6" fmla="*/ 104 w 162"/>
              <a:gd name="T7" fmla="*/ 163 h 175"/>
              <a:gd name="T8" fmla="*/ 77 w 162"/>
              <a:gd name="T9" fmla="*/ 155 h 175"/>
              <a:gd name="T10" fmla="*/ 71 w 162"/>
              <a:gd name="T11" fmla="*/ 138 h 175"/>
              <a:gd name="T12" fmla="*/ 55 w 162"/>
              <a:gd name="T13" fmla="*/ 128 h 175"/>
              <a:gd name="T14" fmla="*/ 49 w 162"/>
              <a:gd name="T15" fmla="*/ 105 h 175"/>
              <a:gd name="T16" fmla="*/ 36 w 162"/>
              <a:gd name="T17" fmla="*/ 95 h 175"/>
              <a:gd name="T18" fmla="*/ 35 w 162"/>
              <a:gd name="T19" fmla="*/ 76 h 175"/>
              <a:gd name="T20" fmla="*/ 17 w 162"/>
              <a:gd name="T21" fmla="*/ 60 h 175"/>
              <a:gd name="T22" fmla="*/ 16 w 162"/>
              <a:gd name="T23" fmla="*/ 47 h 175"/>
              <a:gd name="T24" fmla="*/ 26 w 162"/>
              <a:gd name="T25" fmla="*/ 38 h 175"/>
              <a:gd name="T26" fmla="*/ 50 w 162"/>
              <a:gd name="T27" fmla="*/ 39 h 175"/>
              <a:gd name="T28" fmla="*/ 64 w 162"/>
              <a:gd name="T29" fmla="*/ 28 h 175"/>
              <a:gd name="T30" fmla="*/ 80 w 162"/>
              <a:gd name="T31" fmla="*/ 29 h 175"/>
              <a:gd name="T32" fmla="*/ 100 w 162"/>
              <a:gd name="T33" fmla="*/ 17 h 175"/>
              <a:gd name="T34" fmla="*/ 119 w 162"/>
              <a:gd name="T35" fmla="*/ 22 h 175"/>
              <a:gd name="T36" fmla="*/ 136 w 162"/>
              <a:gd name="T37" fmla="*/ 14 h 175"/>
              <a:gd name="T38" fmla="*/ 160 w 162"/>
              <a:gd name="T39" fmla="*/ 28 h 175"/>
              <a:gd name="T40" fmla="*/ 162 w 162"/>
              <a:gd name="T41" fmla="*/ 16 h 175"/>
              <a:gd name="T42" fmla="*/ 134 w 162"/>
              <a:gd name="T43" fmla="*/ 0 h 175"/>
              <a:gd name="T44" fmla="*/ 112 w 162"/>
              <a:gd name="T45" fmla="*/ 11 h 175"/>
              <a:gd name="T46" fmla="*/ 110 w 162"/>
              <a:gd name="T47" fmla="*/ 12 h 175"/>
              <a:gd name="T48" fmla="*/ 109 w 162"/>
              <a:gd name="T49" fmla="*/ 11 h 175"/>
              <a:gd name="T50" fmla="*/ 90 w 162"/>
              <a:gd name="T51" fmla="*/ 4 h 175"/>
              <a:gd name="T52" fmla="*/ 75 w 162"/>
              <a:gd name="T53" fmla="*/ 17 h 175"/>
              <a:gd name="T54" fmla="*/ 74 w 162"/>
              <a:gd name="T55" fmla="*/ 19 h 175"/>
              <a:gd name="T56" fmla="*/ 72 w 162"/>
              <a:gd name="T57" fmla="*/ 18 h 175"/>
              <a:gd name="T58" fmla="*/ 54 w 162"/>
              <a:gd name="T59" fmla="*/ 13 h 175"/>
              <a:gd name="T60" fmla="*/ 40 w 162"/>
              <a:gd name="T61" fmla="*/ 29 h 175"/>
              <a:gd name="T62" fmla="*/ 39 w 162"/>
              <a:gd name="T63" fmla="*/ 30 h 175"/>
              <a:gd name="T64" fmla="*/ 37 w 162"/>
              <a:gd name="T65" fmla="*/ 30 h 175"/>
              <a:gd name="T66" fmla="*/ 15 w 162"/>
              <a:gd name="T67" fmla="*/ 29 h 175"/>
              <a:gd name="T68" fmla="*/ 2 w 162"/>
              <a:gd name="T69" fmla="*/ 41 h 175"/>
              <a:gd name="T70" fmla="*/ 3 w 162"/>
              <a:gd name="T71" fmla="*/ 59 h 175"/>
              <a:gd name="T72" fmla="*/ 19 w 162"/>
              <a:gd name="T73" fmla="*/ 74 h 175"/>
              <a:gd name="T74" fmla="*/ 21 w 162"/>
              <a:gd name="T75" fmla="*/ 76 h 175"/>
              <a:gd name="T76" fmla="*/ 20 w 162"/>
              <a:gd name="T77" fmla="*/ 77 h 175"/>
              <a:gd name="T78" fmla="*/ 19 w 162"/>
              <a:gd name="T79" fmla="*/ 98 h 175"/>
              <a:gd name="T80" fmla="*/ 35 w 162"/>
              <a:gd name="T81" fmla="*/ 107 h 175"/>
              <a:gd name="T82" fmla="*/ 37 w 162"/>
              <a:gd name="T83" fmla="*/ 108 h 175"/>
              <a:gd name="T84" fmla="*/ 37 w 162"/>
              <a:gd name="T85" fmla="*/ 110 h 175"/>
              <a:gd name="T86" fmla="*/ 38 w 162"/>
              <a:gd name="T87" fmla="*/ 130 h 175"/>
              <a:gd name="T88" fmla="*/ 56 w 162"/>
              <a:gd name="T89" fmla="*/ 138 h 175"/>
              <a:gd name="T90" fmla="*/ 58 w 162"/>
              <a:gd name="T91" fmla="*/ 139 h 175"/>
              <a:gd name="T92" fmla="*/ 59 w 162"/>
              <a:gd name="T93" fmla="*/ 141 h 1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162" h="175">
                <a:moveTo>
                  <a:pt x="59" y="141"/>
                </a:moveTo>
                <a:cubicBezTo>
                  <a:pt x="57" y="149"/>
                  <a:pt x="60" y="158"/>
                  <a:pt x="66" y="164"/>
                </a:cubicBezTo>
                <a:cubicBezTo>
                  <a:pt x="74" y="172"/>
                  <a:pt x="86" y="175"/>
                  <a:pt x="97" y="172"/>
                </a:cubicBezTo>
                <a:cubicBezTo>
                  <a:pt x="99" y="168"/>
                  <a:pt x="101" y="165"/>
                  <a:pt x="104" y="163"/>
                </a:cubicBezTo>
                <a:cubicBezTo>
                  <a:pt x="94" y="163"/>
                  <a:pt x="84" y="161"/>
                  <a:pt x="77" y="155"/>
                </a:cubicBezTo>
                <a:cubicBezTo>
                  <a:pt x="72" y="151"/>
                  <a:pt x="70" y="145"/>
                  <a:pt x="71" y="138"/>
                </a:cubicBezTo>
                <a:cubicBezTo>
                  <a:pt x="64" y="135"/>
                  <a:pt x="59" y="132"/>
                  <a:pt x="55" y="128"/>
                </a:cubicBezTo>
                <a:cubicBezTo>
                  <a:pt x="49" y="122"/>
                  <a:pt x="47" y="114"/>
                  <a:pt x="49" y="105"/>
                </a:cubicBezTo>
                <a:cubicBezTo>
                  <a:pt x="43" y="102"/>
                  <a:pt x="39" y="99"/>
                  <a:pt x="36" y="95"/>
                </a:cubicBezTo>
                <a:cubicBezTo>
                  <a:pt x="33" y="89"/>
                  <a:pt x="32" y="83"/>
                  <a:pt x="35" y="76"/>
                </a:cubicBezTo>
                <a:cubicBezTo>
                  <a:pt x="26" y="71"/>
                  <a:pt x="20" y="66"/>
                  <a:pt x="17" y="60"/>
                </a:cubicBezTo>
                <a:cubicBezTo>
                  <a:pt x="14" y="56"/>
                  <a:pt x="14" y="51"/>
                  <a:pt x="16" y="47"/>
                </a:cubicBezTo>
                <a:cubicBezTo>
                  <a:pt x="18" y="43"/>
                  <a:pt x="21" y="40"/>
                  <a:pt x="26" y="38"/>
                </a:cubicBezTo>
                <a:cubicBezTo>
                  <a:pt x="32" y="36"/>
                  <a:pt x="40" y="37"/>
                  <a:pt x="50" y="39"/>
                </a:cubicBezTo>
                <a:cubicBezTo>
                  <a:pt x="53" y="33"/>
                  <a:pt x="58" y="29"/>
                  <a:pt x="64" y="28"/>
                </a:cubicBezTo>
                <a:cubicBezTo>
                  <a:pt x="69" y="27"/>
                  <a:pt x="74" y="27"/>
                  <a:pt x="80" y="29"/>
                </a:cubicBezTo>
                <a:cubicBezTo>
                  <a:pt x="86" y="22"/>
                  <a:pt x="92" y="18"/>
                  <a:pt x="100" y="17"/>
                </a:cubicBezTo>
                <a:cubicBezTo>
                  <a:pt x="106" y="17"/>
                  <a:pt x="112" y="19"/>
                  <a:pt x="119" y="22"/>
                </a:cubicBezTo>
                <a:cubicBezTo>
                  <a:pt x="124" y="16"/>
                  <a:pt x="129" y="13"/>
                  <a:pt x="136" y="14"/>
                </a:cubicBezTo>
                <a:cubicBezTo>
                  <a:pt x="144" y="14"/>
                  <a:pt x="153" y="20"/>
                  <a:pt x="160" y="28"/>
                </a:cubicBezTo>
                <a:cubicBezTo>
                  <a:pt x="159" y="24"/>
                  <a:pt x="160" y="20"/>
                  <a:pt x="162" y="16"/>
                </a:cubicBezTo>
                <a:cubicBezTo>
                  <a:pt x="156" y="7"/>
                  <a:pt x="145" y="0"/>
                  <a:pt x="134" y="0"/>
                </a:cubicBezTo>
                <a:cubicBezTo>
                  <a:pt x="125" y="0"/>
                  <a:pt x="117" y="4"/>
                  <a:pt x="112" y="11"/>
                </a:cubicBezTo>
                <a:cubicBezTo>
                  <a:pt x="112" y="12"/>
                  <a:pt x="111" y="12"/>
                  <a:pt x="110" y="12"/>
                </a:cubicBezTo>
                <a:cubicBezTo>
                  <a:pt x="110" y="12"/>
                  <a:pt x="109" y="12"/>
                  <a:pt x="109" y="11"/>
                </a:cubicBezTo>
                <a:cubicBezTo>
                  <a:pt x="104" y="5"/>
                  <a:pt x="97" y="2"/>
                  <a:pt x="90" y="4"/>
                </a:cubicBezTo>
                <a:cubicBezTo>
                  <a:pt x="83" y="5"/>
                  <a:pt x="78" y="10"/>
                  <a:pt x="75" y="17"/>
                </a:cubicBezTo>
                <a:cubicBezTo>
                  <a:pt x="75" y="18"/>
                  <a:pt x="74" y="19"/>
                  <a:pt x="74" y="19"/>
                </a:cubicBezTo>
                <a:cubicBezTo>
                  <a:pt x="73" y="19"/>
                  <a:pt x="72" y="19"/>
                  <a:pt x="72" y="18"/>
                </a:cubicBezTo>
                <a:cubicBezTo>
                  <a:pt x="67" y="13"/>
                  <a:pt x="61" y="11"/>
                  <a:pt x="54" y="13"/>
                </a:cubicBezTo>
                <a:cubicBezTo>
                  <a:pt x="47" y="15"/>
                  <a:pt x="42" y="21"/>
                  <a:pt x="40" y="29"/>
                </a:cubicBezTo>
                <a:cubicBezTo>
                  <a:pt x="40" y="29"/>
                  <a:pt x="40" y="30"/>
                  <a:pt x="39" y="30"/>
                </a:cubicBezTo>
                <a:cubicBezTo>
                  <a:pt x="39" y="31"/>
                  <a:pt x="38" y="31"/>
                  <a:pt x="37" y="30"/>
                </a:cubicBezTo>
                <a:cubicBezTo>
                  <a:pt x="29" y="27"/>
                  <a:pt x="22" y="27"/>
                  <a:pt x="15" y="29"/>
                </a:cubicBezTo>
                <a:cubicBezTo>
                  <a:pt x="9" y="31"/>
                  <a:pt x="5" y="36"/>
                  <a:pt x="2" y="41"/>
                </a:cubicBezTo>
                <a:cubicBezTo>
                  <a:pt x="0" y="47"/>
                  <a:pt x="0" y="54"/>
                  <a:pt x="3" y="59"/>
                </a:cubicBezTo>
                <a:cubicBezTo>
                  <a:pt x="6" y="66"/>
                  <a:pt x="11" y="71"/>
                  <a:pt x="19" y="74"/>
                </a:cubicBezTo>
                <a:cubicBezTo>
                  <a:pt x="20" y="74"/>
                  <a:pt x="20" y="75"/>
                  <a:pt x="21" y="76"/>
                </a:cubicBezTo>
                <a:cubicBezTo>
                  <a:pt x="21" y="76"/>
                  <a:pt x="21" y="77"/>
                  <a:pt x="20" y="77"/>
                </a:cubicBezTo>
                <a:cubicBezTo>
                  <a:pt x="16" y="83"/>
                  <a:pt x="15" y="92"/>
                  <a:pt x="19" y="98"/>
                </a:cubicBezTo>
                <a:cubicBezTo>
                  <a:pt x="22" y="104"/>
                  <a:pt x="28" y="107"/>
                  <a:pt x="35" y="107"/>
                </a:cubicBezTo>
                <a:cubicBezTo>
                  <a:pt x="36" y="107"/>
                  <a:pt x="36" y="107"/>
                  <a:pt x="37" y="108"/>
                </a:cubicBezTo>
                <a:cubicBezTo>
                  <a:pt x="37" y="109"/>
                  <a:pt x="37" y="109"/>
                  <a:pt x="37" y="110"/>
                </a:cubicBezTo>
                <a:cubicBezTo>
                  <a:pt x="33" y="117"/>
                  <a:pt x="34" y="125"/>
                  <a:pt x="38" y="130"/>
                </a:cubicBezTo>
                <a:cubicBezTo>
                  <a:pt x="42" y="136"/>
                  <a:pt x="48" y="139"/>
                  <a:pt x="56" y="138"/>
                </a:cubicBezTo>
                <a:cubicBezTo>
                  <a:pt x="57" y="138"/>
                  <a:pt x="58" y="138"/>
                  <a:pt x="58" y="139"/>
                </a:cubicBezTo>
                <a:cubicBezTo>
                  <a:pt x="58" y="139"/>
                  <a:pt x="59" y="140"/>
                  <a:pt x="59" y="141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528" name="Freeform 492"/>
          <p:cNvSpPr/>
          <p:nvPr/>
        </p:nvSpPr>
        <p:spPr bwMode="auto">
          <a:xfrm>
            <a:off x="8584300" y="2508620"/>
            <a:ext cx="109287" cy="122050"/>
          </a:xfrm>
          <a:custGeom>
            <a:avLst/>
            <a:gdLst>
              <a:gd name="T0" fmla="*/ 7 w 81"/>
              <a:gd name="T1" fmla="*/ 25 h 90"/>
              <a:gd name="T2" fmla="*/ 13 w 81"/>
              <a:gd name="T3" fmla="*/ 71 h 90"/>
              <a:gd name="T4" fmla="*/ 59 w 81"/>
              <a:gd name="T5" fmla="*/ 84 h 90"/>
              <a:gd name="T6" fmla="*/ 79 w 81"/>
              <a:gd name="T7" fmla="*/ 49 h 90"/>
              <a:gd name="T8" fmla="*/ 62 w 81"/>
              <a:gd name="T9" fmla="*/ 30 h 90"/>
              <a:gd name="T10" fmla="*/ 45 w 81"/>
              <a:gd name="T11" fmla="*/ 39 h 90"/>
              <a:gd name="T12" fmla="*/ 49 w 81"/>
              <a:gd name="T13" fmla="*/ 56 h 90"/>
              <a:gd name="T14" fmla="*/ 65 w 81"/>
              <a:gd name="T15" fmla="*/ 53 h 90"/>
              <a:gd name="T16" fmla="*/ 67 w 81"/>
              <a:gd name="T17" fmla="*/ 53 h 90"/>
              <a:gd name="T18" fmla="*/ 68 w 81"/>
              <a:gd name="T19" fmla="*/ 55 h 90"/>
              <a:gd name="T20" fmla="*/ 38 w 81"/>
              <a:gd name="T21" fmla="*/ 71 h 90"/>
              <a:gd name="T22" fmla="*/ 17 w 81"/>
              <a:gd name="T23" fmla="*/ 37 h 90"/>
              <a:gd name="T24" fmla="*/ 52 w 81"/>
              <a:gd name="T25" fmla="*/ 9 h 90"/>
              <a:gd name="T26" fmla="*/ 50 w 81"/>
              <a:gd name="T27" fmla="*/ 0 h 90"/>
              <a:gd name="T28" fmla="*/ 7 w 81"/>
              <a:gd name="T29" fmla="*/ 25 h 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81" h="90">
                <a:moveTo>
                  <a:pt x="7" y="25"/>
                </a:moveTo>
                <a:cubicBezTo>
                  <a:pt x="0" y="40"/>
                  <a:pt x="2" y="57"/>
                  <a:pt x="13" y="71"/>
                </a:cubicBezTo>
                <a:cubicBezTo>
                  <a:pt x="24" y="85"/>
                  <a:pt x="43" y="90"/>
                  <a:pt x="59" y="84"/>
                </a:cubicBezTo>
                <a:cubicBezTo>
                  <a:pt x="73" y="78"/>
                  <a:pt x="81" y="65"/>
                  <a:pt x="79" y="49"/>
                </a:cubicBezTo>
                <a:cubicBezTo>
                  <a:pt x="78" y="38"/>
                  <a:pt x="70" y="31"/>
                  <a:pt x="62" y="30"/>
                </a:cubicBezTo>
                <a:cubicBezTo>
                  <a:pt x="54" y="29"/>
                  <a:pt x="48" y="32"/>
                  <a:pt x="45" y="39"/>
                </a:cubicBezTo>
                <a:cubicBezTo>
                  <a:pt x="41" y="47"/>
                  <a:pt x="45" y="53"/>
                  <a:pt x="49" y="56"/>
                </a:cubicBezTo>
                <a:cubicBezTo>
                  <a:pt x="53" y="58"/>
                  <a:pt x="60" y="59"/>
                  <a:pt x="65" y="53"/>
                </a:cubicBezTo>
                <a:cubicBezTo>
                  <a:pt x="65" y="52"/>
                  <a:pt x="66" y="52"/>
                  <a:pt x="67" y="53"/>
                </a:cubicBezTo>
                <a:cubicBezTo>
                  <a:pt x="68" y="53"/>
                  <a:pt x="69" y="54"/>
                  <a:pt x="68" y="55"/>
                </a:cubicBezTo>
                <a:cubicBezTo>
                  <a:pt x="64" y="70"/>
                  <a:pt x="50" y="74"/>
                  <a:pt x="38" y="71"/>
                </a:cubicBezTo>
                <a:cubicBezTo>
                  <a:pt x="24" y="67"/>
                  <a:pt x="13" y="54"/>
                  <a:pt x="17" y="37"/>
                </a:cubicBezTo>
                <a:cubicBezTo>
                  <a:pt x="22" y="19"/>
                  <a:pt x="39" y="9"/>
                  <a:pt x="52" y="9"/>
                </a:cubicBezTo>
                <a:cubicBezTo>
                  <a:pt x="51" y="6"/>
                  <a:pt x="50" y="3"/>
                  <a:pt x="50" y="0"/>
                </a:cubicBezTo>
                <a:cubicBezTo>
                  <a:pt x="32" y="0"/>
                  <a:pt x="15" y="10"/>
                  <a:pt x="7" y="25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529" name="Freeform 493"/>
          <p:cNvSpPr/>
          <p:nvPr/>
        </p:nvSpPr>
        <p:spPr bwMode="auto">
          <a:xfrm>
            <a:off x="8584300" y="3002404"/>
            <a:ext cx="109287" cy="122050"/>
          </a:xfrm>
          <a:custGeom>
            <a:avLst/>
            <a:gdLst>
              <a:gd name="T0" fmla="*/ 7 w 81"/>
              <a:gd name="T1" fmla="*/ 65 h 90"/>
              <a:gd name="T2" fmla="*/ 50 w 81"/>
              <a:gd name="T3" fmla="*/ 90 h 90"/>
              <a:gd name="T4" fmla="*/ 52 w 81"/>
              <a:gd name="T5" fmla="*/ 81 h 90"/>
              <a:gd name="T6" fmla="*/ 17 w 81"/>
              <a:gd name="T7" fmla="*/ 53 h 90"/>
              <a:gd name="T8" fmla="*/ 38 w 81"/>
              <a:gd name="T9" fmla="*/ 19 h 90"/>
              <a:gd name="T10" fmla="*/ 68 w 81"/>
              <a:gd name="T11" fmla="*/ 35 h 90"/>
              <a:gd name="T12" fmla="*/ 67 w 81"/>
              <a:gd name="T13" fmla="*/ 37 h 90"/>
              <a:gd name="T14" fmla="*/ 65 w 81"/>
              <a:gd name="T15" fmla="*/ 37 h 90"/>
              <a:gd name="T16" fmla="*/ 49 w 81"/>
              <a:gd name="T17" fmla="*/ 34 h 90"/>
              <a:gd name="T18" fmla="*/ 45 w 81"/>
              <a:gd name="T19" fmla="*/ 51 h 90"/>
              <a:gd name="T20" fmla="*/ 62 w 81"/>
              <a:gd name="T21" fmla="*/ 60 h 90"/>
              <a:gd name="T22" fmla="*/ 79 w 81"/>
              <a:gd name="T23" fmla="*/ 41 h 90"/>
              <a:gd name="T24" fmla="*/ 59 w 81"/>
              <a:gd name="T25" fmla="*/ 6 h 90"/>
              <a:gd name="T26" fmla="*/ 13 w 81"/>
              <a:gd name="T27" fmla="*/ 19 h 90"/>
              <a:gd name="T28" fmla="*/ 7 w 81"/>
              <a:gd name="T29" fmla="*/ 65 h 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81" h="90">
                <a:moveTo>
                  <a:pt x="7" y="65"/>
                </a:moveTo>
                <a:cubicBezTo>
                  <a:pt x="15" y="80"/>
                  <a:pt x="32" y="90"/>
                  <a:pt x="50" y="90"/>
                </a:cubicBezTo>
                <a:cubicBezTo>
                  <a:pt x="50" y="87"/>
                  <a:pt x="51" y="84"/>
                  <a:pt x="52" y="81"/>
                </a:cubicBezTo>
                <a:cubicBezTo>
                  <a:pt x="39" y="81"/>
                  <a:pt x="22" y="71"/>
                  <a:pt x="17" y="53"/>
                </a:cubicBezTo>
                <a:cubicBezTo>
                  <a:pt x="13" y="36"/>
                  <a:pt x="24" y="23"/>
                  <a:pt x="38" y="19"/>
                </a:cubicBezTo>
                <a:cubicBezTo>
                  <a:pt x="50" y="16"/>
                  <a:pt x="64" y="20"/>
                  <a:pt x="68" y="35"/>
                </a:cubicBezTo>
                <a:cubicBezTo>
                  <a:pt x="69" y="36"/>
                  <a:pt x="68" y="37"/>
                  <a:pt x="67" y="37"/>
                </a:cubicBezTo>
                <a:cubicBezTo>
                  <a:pt x="66" y="38"/>
                  <a:pt x="65" y="37"/>
                  <a:pt x="65" y="37"/>
                </a:cubicBezTo>
                <a:cubicBezTo>
                  <a:pt x="60" y="31"/>
                  <a:pt x="53" y="31"/>
                  <a:pt x="49" y="34"/>
                </a:cubicBezTo>
                <a:cubicBezTo>
                  <a:pt x="45" y="37"/>
                  <a:pt x="41" y="43"/>
                  <a:pt x="45" y="51"/>
                </a:cubicBezTo>
                <a:cubicBezTo>
                  <a:pt x="48" y="58"/>
                  <a:pt x="54" y="61"/>
                  <a:pt x="62" y="60"/>
                </a:cubicBezTo>
                <a:cubicBezTo>
                  <a:pt x="70" y="58"/>
                  <a:pt x="78" y="52"/>
                  <a:pt x="79" y="41"/>
                </a:cubicBezTo>
                <a:cubicBezTo>
                  <a:pt x="81" y="25"/>
                  <a:pt x="73" y="12"/>
                  <a:pt x="59" y="6"/>
                </a:cubicBezTo>
                <a:cubicBezTo>
                  <a:pt x="43" y="0"/>
                  <a:pt x="24" y="5"/>
                  <a:pt x="13" y="19"/>
                </a:cubicBezTo>
                <a:cubicBezTo>
                  <a:pt x="2" y="33"/>
                  <a:pt x="0" y="50"/>
                  <a:pt x="7" y="65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530" name="Freeform 494"/>
          <p:cNvSpPr/>
          <p:nvPr/>
        </p:nvSpPr>
        <p:spPr bwMode="auto">
          <a:xfrm>
            <a:off x="8822816" y="2418478"/>
            <a:ext cx="100512" cy="132420"/>
          </a:xfrm>
          <a:custGeom>
            <a:avLst/>
            <a:gdLst>
              <a:gd name="T0" fmla="*/ 49 w 74"/>
              <a:gd name="T1" fmla="*/ 2 h 98"/>
              <a:gd name="T2" fmla="*/ 33 w 74"/>
              <a:gd name="T3" fmla="*/ 4 h 98"/>
              <a:gd name="T4" fmla="*/ 29 w 74"/>
              <a:gd name="T5" fmla="*/ 23 h 98"/>
              <a:gd name="T6" fmla="*/ 29 w 74"/>
              <a:gd name="T7" fmla="*/ 26 h 98"/>
              <a:gd name="T8" fmla="*/ 27 w 74"/>
              <a:gd name="T9" fmla="*/ 26 h 98"/>
              <a:gd name="T10" fmla="*/ 13 w 74"/>
              <a:gd name="T11" fmla="*/ 26 h 98"/>
              <a:gd name="T12" fmla="*/ 2 w 74"/>
              <a:gd name="T13" fmla="*/ 36 h 98"/>
              <a:gd name="T14" fmla="*/ 3 w 74"/>
              <a:gd name="T15" fmla="*/ 50 h 98"/>
              <a:gd name="T16" fmla="*/ 13 w 74"/>
              <a:gd name="T17" fmla="*/ 59 h 98"/>
              <a:gd name="T18" fmla="*/ 15 w 74"/>
              <a:gd name="T19" fmla="*/ 61 h 98"/>
              <a:gd name="T20" fmla="*/ 13 w 74"/>
              <a:gd name="T21" fmla="*/ 63 h 98"/>
              <a:gd name="T22" fmla="*/ 2 w 74"/>
              <a:gd name="T23" fmla="*/ 80 h 98"/>
              <a:gd name="T24" fmla="*/ 12 w 74"/>
              <a:gd name="T25" fmla="*/ 93 h 98"/>
              <a:gd name="T26" fmla="*/ 45 w 74"/>
              <a:gd name="T27" fmla="*/ 93 h 98"/>
              <a:gd name="T28" fmla="*/ 53 w 74"/>
              <a:gd name="T29" fmla="*/ 86 h 98"/>
              <a:gd name="T30" fmla="*/ 16 w 74"/>
              <a:gd name="T31" fmla="*/ 86 h 98"/>
              <a:gd name="T32" fmla="*/ 12 w 74"/>
              <a:gd name="T33" fmla="*/ 79 h 98"/>
              <a:gd name="T34" fmla="*/ 15 w 74"/>
              <a:gd name="T35" fmla="*/ 72 h 98"/>
              <a:gd name="T36" fmla="*/ 49 w 74"/>
              <a:gd name="T37" fmla="*/ 68 h 98"/>
              <a:gd name="T38" fmla="*/ 15 w 74"/>
              <a:gd name="T39" fmla="*/ 49 h 98"/>
              <a:gd name="T40" fmla="*/ 15 w 74"/>
              <a:gd name="T41" fmla="*/ 41 h 98"/>
              <a:gd name="T42" fmla="*/ 21 w 74"/>
              <a:gd name="T43" fmla="*/ 35 h 98"/>
              <a:gd name="T44" fmla="*/ 58 w 74"/>
              <a:gd name="T45" fmla="*/ 46 h 98"/>
              <a:gd name="T46" fmla="*/ 37 w 74"/>
              <a:gd name="T47" fmla="*/ 20 h 98"/>
              <a:gd name="T48" fmla="*/ 39 w 74"/>
              <a:gd name="T49" fmla="*/ 12 h 98"/>
              <a:gd name="T50" fmla="*/ 40 w 74"/>
              <a:gd name="T51" fmla="*/ 12 h 98"/>
              <a:gd name="T52" fmla="*/ 48 w 74"/>
              <a:gd name="T53" fmla="*/ 9 h 98"/>
              <a:gd name="T54" fmla="*/ 74 w 74"/>
              <a:gd name="T55" fmla="*/ 36 h 98"/>
              <a:gd name="T56" fmla="*/ 73 w 74"/>
              <a:gd name="T57" fmla="*/ 25 h 98"/>
              <a:gd name="T58" fmla="*/ 49 w 74"/>
              <a:gd name="T59" fmla="*/ 2 h 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74" h="98">
                <a:moveTo>
                  <a:pt x="49" y="2"/>
                </a:moveTo>
                <a:cubicBezTo>
                  <a:pt x="43" y="0"/>
                  <a:pt x="37" y="1"/>
                  <a:pt x="33" y="4"/>
                </a:cubicBezTo>
                <a:cubicBezTo>
                  <a:pt x="26" y="10"/>
                  <a:pt x="27" y="20"/>
                  <a:pt x="29" y="23"/>
                </a:cubicBezTo>
                <a:cubicBezTo>
                  <a:pt x="30" y="24"/>
                  <a:pt x="30" y="25"/>
                  <a:pt x="29" y="26"/>
                </a:cubicBezTo>
                <a:cubicBezTo>
                  <a:pt x="29" y="27"/>
                  <a:pt x="27" y="27"/>
                  <a:pt x="27" y="26"/>
                </a:cubicBezTo>
                <a:cubicBezTo>
                  <a:pt x="22" y="24"/>
                  <a:pt x="17" y="24"/>
                  <a:pt x="13" y="26"/>
                </a:cubicBezTo>
                <a:cubicBezTo>
                  <a:pt x="7" y="28"/>
                  <a:pt x="4" y="32"/>
                  <a:pt x="2" y="36"/>
                </a:cubicBezTo>
                <a:cubicBezTo>
                  <a:pt x="1" y="39"/>
                  <a:pt x="0" y="45"/>
                  <a:pt x="3" y="50"/>
                </a:cubicBezTo>
                <a:cubicBezTo>
                  <a:pt x="5" y="54"/>
                  <a:pt x="8" y="57"/>
                  <a:pt x="13" y="59"/>
                </a:cubicBezTo>
                <a:cubicBezTo>
                  <a:pt x="14" y="60"/>
                  <a:pt x="15" y="60"/>
                  <a:pt x="15" y="61"/>
                </a:cubicBezTo>
                <a:cubicBezTo>
                  <a:pt x="14" y="62"/>
                  <a:pt x="14" y="63"/>
                  <a:pt x="13" y="63"/>
                </a:cubicBezTo>
                <a:cubicBezTo>
                  <a:pt x="9" y="64"/>
                  <a:pt x="1" y="70"/>
                  <a:pt x="2" y="80"/>
                </a:cubicBezTo>
                <a:cubicBezTo>
                  <a:pt x="2" y="85"/>
                  <a:pt x="6" y="90"/>
                  <a:pt x="12" y="93"/>
                </a:cubicBezTo>
                <a:cubicBezTo>
                  <a:pt x="21" y="98"/>
                  <a:pt x="33" y="98"/>
                  <a:pt x="45" y="93"/>
                </a:cubicBezTo>
                <a:cubicBezTo>
                  <a:pt x="47" y="90"/>
                  <a:pt x="50" y="88"/>
                  <a:pt x="53" y="86"/>
                </a:cubicBezTo>
                <a:cubicBezTo>
                  <a:pt x="39" y="89"/>
                  <a:pt x="23" y="91"/>
                  <a:pt x="16" y="86"/>
                </a:cubicBezTo>
                <a:cubicBezTo>
                  <a:pt x="14" y="85"/>
                  <a:pt x="12" y="82"/>
                  <a:pt x="12" y="79"/>
                </a:cubicBezTo>
                <a:cubicBezTo>
                  <a:pt x="12" y="76"/>
                  <a:pt x="13" y="74"/>
                  <a:pt x="15" y="72"/>
                </a:cubicBezTo>
                <a:cubicBezTo>
                  <a:pt x="20" y="66"/>
                  <a:pt x="35" y="66"/>
                  <a:pt x="49" y="68"/>
                </a:cubicBezTo>
                <a:cubicBezTo>
                  <a:pt x="34" y="63"/>
                  <a:pt x="20" y="57"/>
                  <a:pt x="15" y="49"/>
                </a:cubicBezTo>
                <a:cubicBezTo>
                  <a:pt x="14" y="47"/>
                  <a:pt x="14" y="44"/>
                  <a:pt x="15" y="41"/>
                </a:cubicBezTo>
                <a:cubicBezTo>
                  <a:pt x="16" y="38"/>
                  <a:pt x="18" y="36"/>
                  <a:pt x="21" y="35"/>
                </a:cubicBezTo>
                <a:cubicBezTo>
                  <a:pt x="30" y="33"/>
                  <a:pt x="44" y="38"/>
                  <a:pt x="58" y="46"/>
                </a:cubicBezTo>
                <a:cubicBezTo>
                  <a:pt x="48" y="38"/>
                  <a:pt x="38" y="28"/>
                  <a:pt x="37" y="20"/>
                </a:cubicBezTo>
                <a:cubicBezTo>
                  <a:pt x="36" y="17"/>
                  <a:pt x="37" y="14"/>
                  <a:pt x="39" y="12"/>
                </a:cubicBezTo>
                <a:cubicBezTo>
                  <a:pt x="40" y="12"/>
                  <a:pt x="40" y="12"/>
                  <a:pt x="40" y="12"/>
                </a:cubicBezTo>
                <a:cubicBezTo>
                  <a:pt x="42" y="10"/>
                  <a:pt x="45" y="9"/>
                  <a:pt x="48" y="9"/>
                </a:cubicBezTo>
                <a:cubicBezTo>
                  <a:pt x="57" y="11"/>
                  <a:pt x="66" y="24"/>
                  <a:pt x="74" y="36"/>
                </a:cubicBezTo>
                <a:cubicBezTo>
                  <a:pt x="73" y="32"/>
                  <a:pt x="73" y="29"/>
                  <a:pt x="73" y="25"/>
                </a:cubicBezTo>
                <a:cubicBezTo>
                  <a:pt x="68" y="13"/>
                  <a:pt x="60" y="4"/>
                  <a:pt x="49" y="2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531" name="Freeform 495"/>
          <p:cNvSpPr/>
          <p:nvPr/>
        </p:nvSpPr>
        <p:spPr bwMode="auto">
          <a:xfrm>
            <a:off x="8609827" y="2635456"/>
            <a:ext cx="193844" cy="151565"/>
          </a:xfrm>
          <a:custGeom>
            <a:avLst/>
            <a:gdLst>
              <a:gd name="T0" fmla="*/ 4 w 143"/>
              <a:gd name="T1" fmla="*/ 34 h 112"/>
              <a:gd name="T2" fmla="*/ 15 w 143"/>
              <a:gd name="T3" fmla="*/ 84 h 112"/>
              <a:gd name="T4" fmla="*/ 74 w 143"/>
              <a:gd name="T5" fmla="*/ 112 h 112"/>
              <a:gd name="T6" fmla="*/ 143 w 143"/>
              <a:gd name="T7" fmla="*/ 106 h 112"/>
              <a:gd name="T8" fmla="*/ 103 w 143"/>
              <a:gd name="T9" fmla="*/ 92 h 112"/>
              <a:gd name="T10" fmla="*/ 27 w 143"/>
              <a:gd name="T11" fmla="*/ 73 h 112"/>
              <a:gd name="T12" fmla="*/ 15 w 143"/>
              <a:gd name="T13" fmla="*/ 34 h 112"/>
              <a:gd name="T14" fmla="*/ 44 w 143"/>
              <a:gd name="T15" fmla="*/ 10 h 112"/>
              <a:gd name="T16" fmla="*/ 72 w 143"/>
              <a:gd name="T17" fmla="*/ 26 h 112"/>
              <a:gd name="T18" fmla="*/ 71 w 143"/>
              <a:gd name="T19" fmla="*/ 29 h 112"/>
              <a:gd name="T20" fmla="*/ 68 w 143"/>
              <a:gd name="T21" fmla="*/ 28 h 112"/>
              <a:gd name="T22" fmla="*/ 57 w 143"/>
              <a:gd name="T23" fmla="*/ 25 h 112"/>
              <a:gd name="T24" fmla="*/ 48 w 143"/>
              <a:gd name="T25" fmla="*/ 38 h 112"/>
              <a:gd name="T26" fmla="*/ 52 w 143"/>
              <a:gd name="T27" fmla="*/ 47 h 112"/>
              <a:gd name="T28" fmla="*/ 65 w 143"/>
              <a:gd name="T29" fmla="*/ 51 h 112"/>
              <a:gd name="T30" fmla="*/ 75 w 143"/>
              <a:gd name="T31" fmla="*/ 45 h 112"/>
              <a:gd name="T32" fmla="*/ 79 w 143"/>
              <a:gd name="T33" fmla="*/ 26 h 112"/>
              <a:gd name="T34" fmla="*/ 45 w 143"/>
              <a:gd name="T35" fmla="*/ 0 h 112"/>
              <a:gd name="T36" fmla="*/ 4 w 143"/>
              <a:gd name="T37" fmla="*/ 34 h 1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43" h="112">
                <a:moveTo>
                  <a:pt x="4" y="34"/>
                </a:moveTo>
                <a:cubicBezTo>
                  <a:pt x="0" y="53"/>
                  <a:pt x="4" y="70"/>
                  <a:pt x="15" y="84"/>
                </a:cubicBezTo>
                <a:cubicBezTo>
                  <a:pt x="30" y="103"/>
                  <a:pt x="55" y="112"/>
                  <a:pt x="74" y="112"/>
                </a:cubicBezTo>
                <a:cubicBezTo>
                  <a:pt x="94" y="109"/>
                  <a:pt x="118" y="107"/>
                  <a:pt x="143" y="106"/>
                </a:cubicBezTo>
                <a:cubicBezTo>
                  <a:pt x="130" y="102"/>
                  <a:pt x="116" y="97"/>
                  <a:pt x="103" y="92"/>
                </a:cubicBezTo>
                <a:cubicBezTo>
                  <a:pt x="74" y="97"/>
                  <a:pt x="44" y="90"/>
                  <a:pt x="27" y="73"/>
                </a:cubicBezTo>
                <a:cubicBezTo>
                  <a:pt x="16" y="62"/>
                  <a:pt x="12" y="49"/>
                  <a:pt x="15" y="34"/>
                </a:cubicBezTo>
                <a:cubicBezTo>
                  <a:pt x="18" y="17"/>
                  <a:pt x="33" y="10"/>
                  <a:pt x="44" y="10"/>
                </a:cubicBezTo>
                <a:cubicBezTo>
                  <a:pt x="57" y="9"/>
                  <a:pt x="69" y="16"/>
                  <a:pt x="72" y="26"/>
                </a:cubicBezTo>
                <a:cubicBezTo>
                  <a:pt x="72" y="28"/>
                  <a:pt x="72" y="29"/>
                  <a:pt x="71" y="29"/>
                </a:cubicBezTo>
                <a:cubicBezTo>
                  <a:pt x="70" y="30"/>
                  <a:pt x="69" y="29"/>
                  <a:pt x="68" y="28"/>
                </a:cubicBezTo>
                <a:cubicBezTo>
                  <a:pt x="66" y="25"/>
                  <a:pt x="61" y="23"/>
                  <a:pt x="57" y="25"/>
                </a:cubicBezTo>
                <a:cubicBezTo>
                  <a:pt x="53" y="26"/>
                  <a:pt x="48" y="30"/>
                  <a:pt x="48" y="38"/>
                </a:cubicBezTo>
                <a:cubicBezTo>
                  <a:pt x="48" y="43"/>
                  <a:pt x="50" y="46"/>
                  <a:pt x="52" y="47"/>
                </a:cubicBezTo>
                <a:cubicBezTo>
                  <a:pt x="55" y="50"/>
                  <a:pt x="60" y="52"/>
                  <a:pt x="65" y="51"/>
                </a:cubicBezTo>
                <a:cubicBezTo>
                  <a:pt x="69" y="51"/>
                  <a:pt x="73" y="49"/>
                  <a:pt x="75" y="45"/>
                </a:cubicBezTo>
                <a:cubicBezTo>
                  <a:pt x="79" y="40"/>
                  <a:pt x="81" y="33"/>
                  <a:pt x="79" y="26"/>
                </a:cubicBezTo>
                <a:cubicBezTo>
                  <a:pt x="76" y="8"/>
                  <a:pt x="60" y="0"/>
                  <a:pt x="45" y="0"/>
                </a:cubicBezTo>
                <a:cubicBezTo>
                  <a:pt x="29" y="0"/>
                  <a:pt x="9" y="9"/>
                  <a:pt x="4" y="34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532" name="Freeform 496"/>
          <p:cNvSpPr/>
          <p:nvPr/>
        </p:nvSpPr>
        <p:spPr bwMode="auto">
          <a:xfrm>
            <a:off x="8609827" y="2845255"/>
            <a:ext cx="195439" cy="153161"/>
          </a:xfrm>
          <a:custGeom>
            <a:avLst/>
            <a:gdLst>
              <a:gd name="T0" fmla="*/ 4 w 144"/>
              <a:gd name="T1" fmla="*/ 78 h 113"/>
              <a:gd name="T2" fmla="*/ 45 w 144"/>
              <a:gd name="T3" fmla="*/ 113 h 113"/>
              <a:gd name="T4" fmla="*/ 79 w 144"/>
              <a:gd name="T5" fmla="*/ 87 h 113"/>
              <a:gd name="T6" fmla="*/ 75 w 144"/>
              <a:gd name="T7" fmla="*/ 68 h 113"/>
              <a:gd name="T8" fmla="*/ 65 w 144"/>
              <a:gd name="T9" fmla="*/ 61 h 113"/>
              <a:gd name="T10" fmla="*/ 52 w 144"/>
              <a:gd name="T11" fmla="*/ 66 h 113"/>
              <a:gd name="T12" fmla="*/ 48 w 144"/>
              <a:gd name="T13" fmla="*/ 75 h 113"/>
              <a:gd name="T14" fmla="*/ 57 w 144"/>
              <a:gd name="T15" fmla="*/ 88 h 113"/>
              <a:gd name="T16" fmla="*/ 68 w 144"/>
              <a:gd name="T17" fmla="*/ 84 h 113"/>
              <a:gd name="T18" fmla="*/ 71 w 144"/>
              <a:gd name="T19" fmla="*/ 84 h 113"/>
              <a:gd name="T20" fmla="*/ 72 w 144"/>
              <a:gd name="T21" fmla="*/ 86 h 113"/>
              <a:gd name="T22" fmla="*/ 44 w 144"/>
              <a:gd name="T23" fmla="*/ 103 h 113"/>
              <a:gd name="T24" fmla="*/ 15 w 144"/>
              <a:gd name="T25" fmla="*/ 79 h 113"/>
              <a:gd name="T26" fmla="*/ 27 w 144"/>
              <a:gd name="T27" fmla="*/ 40 h 113"/>
              <a:gd name="T28" fmla="*/ 103 w 144"/>
              <a:gd name="T29" fmla="*/ 21 h 113"/>
              <a:gd name="T30" fmla="*/ 144 w 144"/>
              <a:gd name="T31" fmla="*/ 7 h 113"/>
              <a:gd name="T32" fmla="*/ 75 w 144"/>
              <a:gd name="T33" fmla="*/ 0 h 113"/>
              <a:gd name="T34" fmla="*/ 75 w 144"/>
              <a:gd name="T35" fmla="*/ 1 h 113"/>
              <a:gd name="T36" fmla="*/ 15 w 144"/>
              <a:gd name="T37" fmla="*/ 29 h 113"/>
              <a:gd name="T38" fmla="*/ 4 w 144"/>
              <a:gd name="T39" fmla="*/ 78 h 1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144" h="113">
                <a:moveTo>
                  <a:pt x="4" y="78"/>
                </a:moveTo>
                <a:cubicBezTo>
                  <a:pt x="9" y="104"/>
                  <a:pt x="29" y="113"/>
                  <a:pt x="45" y="113"/>
                </a:cubicBezTo>
                <a:cubicBezTo>
                  <a:pt x="60" y="112"/>
                  <a:pt x="76" y="104"/>
                  <a:pt x="79" y="87"/>
                </a:cubicBezTo>
                <a:cubicBezTo>
                  <a:pt x="81" y="79"/>
                  <a:pt x="79" y="73"/>
                  <a:pt x="75" y="68"/>
                </a:cubicBezTo>
                <a:cubicBezTo>
                  <a:pt x="73" y="64"/>
                  <a:pt x="69" y="62"/>
                  <a:pt x="65" y="61"/>
                </a:cubicBezTo>
                <a:cubicBezTo>
                  <a:pt x="60" y="61"/>
                  <a:pt x="55" y="63"/>
                  <a:pt x="52" y="66"/>
                </a:cubicBezTo>
                <a:cubicBezTo>
                  <a:pt x="50" y="67"/>
                  <a:pt x="48" y="70"/>
                  <a:pt x="48" y="75"/>
                </a:cubicBezTo>
                <a:cubicBezTo>
                  <a:pt x="48" y="83"/>
                  <a:pt x="53" y="87"/>
                  <a:pt x="57" y="88"/>
                </a:cubicBezTo>
                <a:cubicBezTo>
                  <a:pt x="61" y="89"/>
                  <a:pt x="66" y="88"/>
                  <a:pt x="68" y="84"/>
                </a:cubicBezTo>
                <a:cubicBezTo>
                  <a:pt x="69" y="84"/>
                  <a:pt x="70" y="83"/>
                  <a:pt x="71" y="84"/>
                </a:cubicBezTo>
                <a:cubicBezTo>
                  <a:pt x="72" y="84"/>
                  <a:pt x="72" y="85"/>
                  <a:pt x="72" y="86"/>
                </a:cubicBezTo>
                <a:cubicBezTo>
                  <a:pt x="69" y="97"/>
                  <a:pt x="57" y="104"/>
                  <a:pt x="44" y="103"/>
                </a:cubicBezTo>
                <a:cubicBezTo>
                  <a:pt x="33" y="103"/>
                  <a:pt x="18" y="96"/>
                  <a:pt x="15" y="79"/>
                </a:cubicBezTo>
                <a:cubicBezTo>
                  <a:pt x="12" y="64"/>
                  <a:pt x="16" y="50"/>
                  <a:pt x="27" y="40"/>
                </a:cubicBezTo>
                <a:cubicBezTo>
                  <a:pt x="44" y="23"/>
                  <a:pt x="74" y="16"/>
                  <a:pt x="103" y="21"/>
                </a:cubicBezTo>
                <a:cubicBezTo>
                  <a:pt x="116" y="16"/>
                  <a:pt x="130" y="10"/>
                  <a:pt x="144" y="7"/>
                </a:cubicBezTo>
                <a:cubicBezTo>
                  <a:pt x="119" y="6"/>
                  <a:pt x="96" y="3"/>
                  <a:pt x="75" y="0"/>
                </a:cubicBezTo>
                <a:cubicBezTo>
                  <a:pt x="75" y="0"/>
                  <a:pt x="75" y="1"/>
                  <a:pt x="75" y="1"/>
                </a:cubicBezTo>
                <a:cubicBezTo>
                  <a:pt x="56" y="1"/>
                  <a:pt x="30" y="10"/>
                  <a:pt x="15" y="29"/>
                </a:cubicBezTo>
                <a:cubicBezTo>
                  <a:pt x="4" y="43"/>
                  <a:pt x="0" y="60"/>
                  <a:pt x="4" y="78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533" name="Freeform 502"/>
          <p:cNvSpPr/>
          <p:nvPr/>
        </p:nvSpPr>
        <p:spPr bwMode="auto">
          <a:xfrm>
            <a:off x="8635353" y="3063828"/>
            <a:ext cx="220169" cy="236921"/>
          </a:xfrm>
          <a:custGeom>
            <a:avLst/>
            <a:gdLst>
              <a:gd name="T0" fmla="*/ 112 w 162"/>
              <a:gd name="T1" fmla="*/ 164 h 175"/>
              <a:gd name="T2" fmla="*/ 134 w 162"/>
              <a:gd name="T3" fmla="*/ 175 h 175"/>
              <a:gd name="T4" fmla="*/ 162 w 162"/>
              <a:gd name="T5" fmla="*/ 159 h 175"/>
              <a:gd name="T6" fmla="*/ 160 w 162"/>
              <a:gd name="T7" fmla="*/ 147 h 175"/>
              <a:gd name="T8" fmla="*/ 136 w 162"/>
              <a:gd name="T9" fmla="*/ 161 h 175"/>
              <a:gd name="T10" fmla="*/ 119 w 162"/>
              <a:gd name="T11" fmla="*/ 153 h 175"/>
              <a:gd name="T12" fmla="*/ 100 w 162"/>
              <a:gd name="T13" fmla="*/ 158 h 175"/>
              <a:gd name="T14" fmla="*/ 80 w 162"/>
              <a:gd name="T15" fmla="*/ 146 h 175"/>
              <a:gd name="T16" fmla="*/ 64 w 162"/>
              <a:gd name="T17" fmla="*/ 147 h 175"/>
              <a:gd name="T18" fmla="*/ 50 w 162"/>
              <a:gd name="T19" fmla="*/ 135 h 175"/>
              <a:gd name="T20" fmla="*/ 26 w 162"/>
              <a:gd name="T21" fmla="*/ 137 h 175"/>
              <a:gd name="T22" fmla="*/ 16 w 162"/>
              <a:gd name="T23" fmla="*/ 128 h 175"/>
              <a:gd name="T24" fmla="*/ 17 w 162"/>
              <a:gd name="T25" fmla="*/ 115 h 175"/>
              <a:gd name="T26" fmla="*/ 35 w 162"/>
              <a:gd name="T27" fmla="*/ 98 h 175"/>
              <a:gd name="T28" fmla="*/ 36 w 162"/>
              <a:gd name="T29" fmla="*/ 80 h 175"/>
              <a:gd name="T30" fmla="*/ 49 w 162"/>
              <a:gd name="T31" fmla="*/ 69 h 175"/>
              <a:gd name="T32" fmla="*/ 55 w 162"/>
              <a:gd name="T33" fmla="*/ 47 h 175"/>
              <a:gd name="T34" fmla="*/ 71 w 162"/>
              <a:gd name="T35" fmla="*/ 37 h 175"/>
              <a:gd name="T36" fmla="*/ 77 w 162"/>
              <a:gd name="T37" fmla="*/ 19 h 175"/>
              <a:gd name="T38" fmla="*/ 104 w 162"/>
              <a:gd name="T39" fmla="*/ 12 h 175"/>
              <a:gd name="T40" fmla="*/ 97 w 162"/>
              <a:gd name="T41" fmla="*/ 3 h 175"/>
              <a:gd name="T42" fmla="*/ 66 w 162"/>
              <a:gd name="T43" fmla="*/ 11 h 175"/>
              <a:gd name="T44" fmla="*/ 59 w 162"/>
              <a:gd name="T45" fmla="*/ 34 h 175"/>
              <a:gd name="T46" fmla="*/ 58 w 162"/>
              <a:gd name="T47" fmla="*/ 36 h 175"/>
              <a:gd name="T48" fmla="*/ 56 w 162"/>
              <a:gd name="T49" fmla="*/ 37 h 175"/>
              <a:gd name="T50" fmla="*/ 38 w 162"/>
              <a:gd name="T51" fmla="*/ 45 h 175"/>
              <a:gd name="T52" fmla="*/ 37 w 162"/>
              <a:gd name="T53" fmla="*/ 65 h 175"/>
              <a:gd name="T54" fmla="*/ 37 w 162"/>
              <a:gd name="T55" fmla="*/ 67 h 175"/>
              <a:gd name="T56" fmla="*/ 35 w 162"/>
              <a:gd name="T57" fmla="*/ 68 h 175"/>
              <a:gd name="T58" fmla="*/ 19 w 162"/>
              <a:gd name="T59" fmla="*/ 77 h 175"/>
              <a:gd name="T60" fmla="*/ 20 w 162"/>
              <a:gd name="T61" fmla="*/ 97 h 175"/>
              <a:gd name="T62" fmla="*/ 21 w 162"/>
              <a:gd name="T63" fmla="*/ 99 h 175"/>
              <a:gd name="T64" fmla="*/ 19 w 162"/>
              <a:gd name="T65" fmla="*/ 101 h 175"/>
              <a:gd name="T66" fmla="*/ 3 w 162"/>
              <a:gd name="T67" fmla="*/ 115 h 175"/>
              <a:gd name="T68" fmla="*/ 2 w 162"/>
              <a:gd name="T69" fmla="*/ 133 h 175"/>
              <a:gd name="T70" fmla="*/ 15 w 162"/>
              <a:gd name="T71" fmla="*/ 146 h 175"/>
              <a:gd name="T72" fmla="*/ 37 w 162"/>
              <a:gd name="T73" fmla="*/ 145 h 175"/>
              <a:gd name="T74" fmla="*/ 39 w 162"/>
              <a:gd name="T75" fmla="*/ 145 h 175"/>
              <a:gd name="T76" fmla="*/ 40 w 162"/>
              <a:gd name="T77" fmla="*/ 146 h 175"/>
              <a:gd name="T78" fmla="*/ 54 w 162"/>
              <a:gd name="T79" fmla="*/ 162 h 175"/>
              <a:gd name="T80" fmla="*/ 72 w 162"/>
              <a:gd name="T81" fmla="*/ 157 h 175"/>
              <a:gd name="T82" fmla="*/ 74 w 162"/>
              <a:gd name="T83" fmla="*/ 156 h 175"/>
              <a:gd name="T84" fmla="*/ 75 w 162"/>
              <a:gd name="T85" fmla="*/ 158 h 175"/>
              <a:gd name="T86" fmla="*/ 90 w 162"/>
              <a:gd name="T87" fmla="*/ 171 h 175"/>
              <a:gd name="T88" fmla="*/ 109 w 162"/>
              <a:gd name="T89" fmla="*/ 164 h 175"/>
              <a:gd name="T90" fmla="*/ 110 w 162"/>
              <a:gd name="T91" fmla="*/ 163 h 175"/>
              <a:gd name="T92" fmla="*/ 112 w 162"/>
              <a:gd name="T93" fmla="*/ 164 h 1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162" h="175">
                <a:moveTo>
                  <a:pt x="112" y="164"/>
                </a:moveTo>
                <a:cubicBezTo>
                  <a:pt x="117" y="171"/>
                  <a:pt x="125" y="175"/>
                  <a:pt x="134" y="175"/>
                </a:cubicBezTo>
                <a:cubicBezTo>
                  <a:pt x="145" y="174"/>
                  <a:pt x="156" y="168"/>
                  <a:pt x="162" y="159"/>
                </a:cubicBezTo>
                <a:cubicBezTo>
                  <a:pt x="160" y="155"/>
                  <a:pt x="160" y="151"/>
                  <a:pt x="160" y="147"/>
                </a:cubicBezTo>
                <a:cubicBezTo>
                  <a:pt x="153" y="154"/>
                  <a:pt x="144" y="160"/>
                  <a:pt x="136" y="161"/>
                </a:cubicBezTo>
                <a:cubicBezTo>
                  <a:pt x="129" y="162"/>
                  <a:pt x="124" y="159"/>
                  <a:pt x="119" y="153"/>
                </a:cubicBezTo>
                <a:cubicBezTo>
                  <a:pt x="112" y="156"/>
                  <a:pt x="106" y="158"/>
                  <a:pt x="100" y="158"/>
                </a:cubicBezTo>
                <a:cubicBezTo>
                  <a:pt x="92" y="157"/>
                  <a:pt x="86" y="153"/>
                  <a:pt x="80" y="146"/>
                </a:cubicBezTo>
                <a:cubicBezTo>
                  <a:pt x="74" y="147"/>
                  <a:pt x="69" y="148"/>
                  <a:pt x="64" y="147"/>
                </a:cubicBezTo>
                <a:cubicBezTo>
                  <a:pt x="58" y="146"/>
                  <a:pt x="53" y="142"/>
                  <a:pt x="50" y="135"/>
                </a:cubicBezTo>
                <a:cubicBezTo>
                  <a:pt x="40" y="138"/>
                  <a:pt x="32" y="138"/>
                  <a:pt x="26" y="137"/>
                </a:cubicBezTo>
                <a:cubicBezTo>
                  <a:pt x="21" y="135"/>
                  <a:pt x="18" y="132"/>
                  <a:pt x="16" y="128"/>
                </a:cubicBezTo>
                <a:cubicBezTo>
                  <a:pt x="14" y="123"/>
                  <a:pt x="14" y="119"/>
                  <a:pt x="17" y="115"/>
                </a:cubicBezTo>
                <a:cubicBezTo>
                  <a:pt x="20" y="109"/>
                  <a:pt x="26" y="103"/>
                  <a:pt x="35" y="98"/>
                </a:cubicBezTo>
                <a:cubicBezTo>
                  <a:pt x="32" y="92"/>
                  <a:pt x="33" y="86"/>
                  <a:pt x="36" y="80"/>
                </a:cubicBezTo>
                <a:cubicBezTo>
                  <a:pt x="39" y="76"/>
                  <a:pt x="43" y="73"/>
                  <a:pt x="49" y="69"/>
                </a:cubicBezTo>
                <a:cubicBezTo>
                  <a:pt x="47" y="61"/>
                  <a:pt x="49" y="53"/>
                  <a:pt x="55" y="47"/>
                </a:cubicBezTo>
                <a:cubicBezTo>
                  <a:pt x="59" y="43"/>
                  <a:pt x="64" y="40"/>
                  <a:pt x="71" y="37"/>
                </a:cubicBezTo>
                <a:cubicBezTo>
                  <a:pt x="70" y="30"/>
                  <a:pt x="72" y="24"/>
                  <a:pt x="77" y="19"/>
                </a:cubicBezTo>
                <a:cubicBezTo>
                  <a:pt x="84" y="14"/>
                  <a:pt x="94" y="12"/>
                  <a:pt x="104" y="12"/>
                </a:cubicBezTo>
                <a:cubicBezTo>
                  <a:pt x="101" y="10"/>
                  <a:pt x="99" y="7"/>
                  <a:pt x="97" y="3"/>
                </a:cubicBezTo>
                <a:cubicBezTo>
                  <a:pt x="86" y="0"/>
                  <a:pt x="74" y="3"/>
                  <a:pt x="66" y="11"/>
                </a:cubicBezTo>
                <a:cubicBezTo>
                  <a:pt x="60" y="17"/>
                  <a:pt x="57" y="25"/>
                  <a:pt x="59" y="34"/>
                </a:cubicBezTo>
                <a:cubicBezTo>
                  <a:pt x="59" y="35"/>
                  <a:pt x="58" y="36"/>
                  <a:pt x="58" y="36"/>
                </a:cubicBezTo>
                <a:cubicBezTo>
                  <a:pt x="58" y="37"/>
                  <a:pt x="57" y="37"/>
                  <a:pt x="56" y="37"/>
                </a:cubicBezTo>
                <a:cubicBezTo>
                  <a:pt x="48" y="36"/>
                  <a:pt x="42" y="39"/>
                  <a:pt x="38" y="45"/>
                </a:cubicBezTo>
                <a:cubicBezTo>
                  <a:pt x="34" y="50"/>
                  <a:pt x="33" y="58"/>
                  <a:pt x="37" y="65"/>
                </a:cubicBezTo>
                <a:cubicBezTo>
                  <a:pt x="37" y="65"/>
                  <a:pt x="37" y="66"/>
                  <a:pt x="37" y="67"/>
                </a:cubicBezTo>
                <a:cubicBezTo>
                  <a:pt x="36" y="68"/>
                  <a:pt x="36" y="68"/>
                  <a:pt x="35" y="68"/>
                </a:cubicBezTo>
                <a:cubicBezTo>
                  <a:pt x="28" y="67"/>
                  <a:pt x="22" y="71"/>
                  <a:pt x="19" y="77"/>
                </a:cubicBezTo>
                <a:cubicBezTo>
                  <a:pt x="15" y="83"/>
                  <a:pt x="16" y="91"/>
                  <a:pt x="20" y="97"/>
                </a:cubicBezTo>
                <a:cubicBezTo>
                  <a:pt x="21" y="98"/>
                  <a:pt x="21" y="99"/>
                  <a:pt x="21" y="99"/>
                </a:cubicBezTo>
                <a:cubicBezTo>
                  <a:pt x="20" y="100"/>
                  <a:pt x="20" y="101"/>
                  <a:pt x="19" y="101"/>
                </a:cubicBezTo>
                <a:cubicBezTo>
                  <a:pt x="11" y="104"/>
                  <a:pt x="6" y="109"/>
                  <a:pt x="3" y="115"/>
                </a:cubicBezTo>
                <a:cubicBezTo>
                  <a:pt x="0" y="121"/>
                  <a:pt x="0" y="128"/>
                  <a:pt x="2" y="133"/>
                </a:cubicBezTo>
                <a:cubicBezTo>
                  <a:pt x="5" y="139"/>
                  <a:pt x="9" y="144"/>
                  <a:pt x="15" y="146"/>
                </a:cubicBezTo>
                <a:cubicBezTo>
                  <a:pt x="22" y="148"/>
                  <a:pt x="29" y="148"/>
                  <a:pt x="37" y="145"/>
                </a:cubicBezTo>
                <a:cubicBezTo>
                  <a:pt x="38" y="144"/>
                  <a:pt x="39" y="144"/>
                  <a:pt x="39" y="145"/>
                </a:cubicBezTo>
                <a:cubicBezTo>
                  <a:pt x="40" y="145"/>
                  <a:pt x="40" y="146"/>
                  <a:pt x="40" y="146"/>
                </a:cubicBezTo>
                <a:cubicBezTo>
                  <a:pt x="42" y="154"/>
                  <a:pt x="47" y="160"/>
                  <a:pt x="54" y="162"/>
                </a:cubicBezTo>
                <a:cubicBezTo>
                  <a:pt x="61" y="164"/>
                  <a:pt x="67" y="162"/>
                  <a:pt x="72" y="157"/>
                </a:cubicBezTo>
                <a:cubicBezTo>
                  <a:pt x="72" y="156"/>
                  <a:pt x="73" y="156"/>
                  <a:pt x="74" y="156"/>
                </a:cubicBezTo>
                <a:cubicBezTo>
                  <a:pt x="74" y="156"/>
                  <a:pt x="75" y="157"/>
                  <a:pt x="75" y="158"/>
                </a:cubicBezTo>
                <a:cubicBezTo>
                  <a:pt x="78" y="165"/>
                  <a:pt x="83" y="170"/>
                  <a:pt x="90" y="171"/>
                </a:cubicBezTo>
                <a:cubicBezTo>
                  <a:pt x="97" y="173"/>
                  <a:pt x="104" y="170"/>
                  <a:pt x="109" y="164"/>
                </a:cubicBezTo>
                <a:cubicBezTo>
                  <a:pt x="109" y="163"/>
                  <a:pt x="110" y="163"/>
                  <a:pt x="110" y="163"/>
                </a:cubicBezTo>
                <a:cubicBezTo>
                  <a:pt x="111" y="163"/>
                  <a:pt x="112" y="163"/>
                  <a:pt x="112" y="164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534" name="Freeform 512"/>
          <p:cNvSpPr/>
          <p:nvPr/>
        </p:nvSpPr>
        <p:spPr bwMode="auto">
          <a:xfrm>
            <a:off x="9061332" y="3658923"/>
            <a:ext cx="106096" cy="121252"/>
          </a:xfrm>
          <a:custGeom>
            <a:avLst/>
            <a:gdLst>
              <a:gd name="T0" fmla="*/ 31 w 78"/>
              <a:gd name="T1" fmla="*/ 83 h 89"/>
              <a:gd name="T2" fmla="*/ 78 w 78"/>
              <a:gd name="T3" fmla="*/ 71 h 89"/>
              <a:gd name="T4" fmla="*/ 74 w 78"/>
              <a:gd name="T5" fmla="*/ 63 h 89"/>
              <a:gd name="T6" fmla="*/ 30 w 78"/>
              <a:gd name="T7" fmla="*/ 68 h 89"/>
              <a:gd name="T8" fmla="*/ 20 w 78"/>
              <a:gd name="T9" fmla="*/ 30 h 89"/>
              <a:gd name="T10" fmla="*/ 53 w 78"/>
              <a:gd name="T11" fmla="*/ 19 h 89"/>
              <a:gd name="T12" fmla="*/ 54 w 78"/>
              <a:gd name="T13" fmla="*/ 22 h 89"/>
              <a:gd name="T14" fmla="*/ 51 w 78"/>
              <a:gd name="T15" fmla="*/ 23 h 89"/>
              <a:gd name="T16" fmla="*/ 39 w 78"/>
              <a:gd name="T17" fmla="*/ 33 h 89"/>
              <a:gd name="T18" fmla="*/ 48 w 78"/>
              <a:gd name="T19" fmla="*/ 48 h 89"/>
              <a:gd name="T20" fmla="*/ 66 w 78"/>
              <a:gd name="T21" fmla="*/ 42 h 89"/>
              <a:gd name="T22" fmla="*/ 65 w 78"/>
              <a:gd name="T23" fmla="*/ 16 h 89"/>
              <a:gd name="T24" fmla="*/ 26 w 78"/>
              <a:gd name="T25" fmla="*/ 6 h 89"/>
              <a:gd name="T26" fmla="*/ 2 w 78"/>
              <a:gd name="T27" fmla="*/ 47 h 89"/>
              <a:gd name="T28" fmla="*/ 31 w 78"/>
              <a:gd name="T29" fmla="*/ 83 h 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78" h="89">
                <a:moveTo>
                  <a:pt x="31" y="83"/>
                </a:moveTo>
                <a:cubicBezTo>
                  <a:pt x="47" y="89"/>
                  <a:pt x="66" y="84"/>
                  <a:pt x="78" y="71"/>
                </a:cubicBezTo>
                <a:cubicBezTo>
                  <a:pt x="76" y="69"/>
                  <a:pt x="75" y="66"/>
                  <a:pt x="74" y="63"/>
                </a:cubicBezTo>
                <a:cubicBezTo>
                  <a:pt x="65" y="72"/>
                  <a:pt x="45" y="78"/>
                  <a:pt x="30" y="68"/>
                </a:cubicBezTo>
                <a:cubicBezTo>
                  <a:pt x="14" y="59"/>
                  <a:pt x="13" y="42"/>
                  <a:pt x="20" y="30"/>
                </a:cubicBezTo>
                <a:cubicBezTo>
                  <a:pt x="26" y="19"/>
                  <a:pt x="39" y="12"/>
                  <a:pt x="53" y="19"/>
                </a:cubicBezTo>
                <a:cubicBezTo>
                  <a:pt x="54" y="20"/>
                  <a:pt x="54" y="21"/>
                  <a:pt x="54" y="22"/>
                </a:cubicBezTo>
                <a:cubicBezTo>
                  <a:pt x="53" y="23"/>
                  <a:pt x="52" y="23"/>
                  <a:pt x="51" y="23"/>
                </a:cubicBezTo>
                <a:cubicBezTo>
                  <a:pt x="44" y="23"/>
                  <a:pt x="40" y="28"/>
                  <a:pt x="39" y="33"/>
                </a:cubicBezTo>
                <a:cubicBezTo>
                  <a:pt x="37" y="38"/>
                  <a:pt x="39" y="44"/>
                  <a:pt x="48" y="48"/>
                </a:cubicBezTo>
                <a:cubicBezTo>
                  <a:pt x="55" y="50"/>
                  <a:pt x="61" y="48"/>
                  <a:pt x="66" y="42"/>
                </a:cubicBezTo>
                <a:cubicBezTo>
                  <a:pt x="70" y="35"/>
                  <a:pt x="72" y="24"/>
                  <a:pt x="65" y="16"/>
                </a:cubicBezTo>
                <a:cubicBezTo>
                  <a:pt x="55" y="4"/>
                  <a:pt x="40" y="0"/>
                  <a:pt x="26" y="6"/>
                </a:cubicBezTo>
                <a:cubicBezTo>
                  <a:pt x="10" y="12"/>
                  <a:pt x="0" y="29"/>
                  <a:pt x="2" y="47"/>
                </a:cubicBezTo>
                <a:cubicBezTo>
                  <a:pt x="4" y="65"/>
                  <a:pt x="15" y="78"/>
                  <a:pt x="31" y="83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535" name="Freeform 513"/>
          <p:cNvSpPr/>
          <p:nvPr/>
        </p:nvSpPr>
        <p:spPr bwMode="auto">
          <a:xfrm>
            <a:off x="8822816" y="3082973"/>
            <a:ext cx="100512" cy="132420"/>
          </a:xfrm>
          <a:custGeom>
            <a:avLst/>
            <a:gdLst>
              <a:gd name="T0" fmla="*/ 12 w 74"/>
              <a:gd name="T1" fmla="*/ 5 h 98"/>
              <a:gd name="T2" fmla="*/ 2 w 74"/>
              <a:gd name="T3" fmla="*/ 18 h 98"/>
              <a:gd name="T4" fmla="*/ 13 w 74"/>
              <a:gd name="T5" fmla="*/ 34 h 98"/>
              <a:gd name="T6" fmla="*/ 15 w 74"/>
              <a:gd name="T7" fmla="*/ 36 h 98"/>
              <a:gd name="T8" fmla="*/ 13 w 74"/>
              <a:gd name="T9" fmla="*/ 39 h 98"/>
              <a:gd name="T10" fmla="*/ 3 w 74"/>
              <a:gd name="T11" fmla="*/ 48 h 98"/>
              <a:gd name="T12" fmla="*/ 2 w 74"/>
              <a:gd name="T13" fmla="*/ 62 h 98"/>
              <a:gd name="T14" fmla="*/ 13 w 74"/>
              <a:gd name="T15" fmla="*/ 72 h 98"/>
              <a:gd name="T16" fmla="*/ 27 w 74"/>
              <a:gd name="T17" fmla="*/ 71 h 98"/>
              <a:gd name="T18" fmla="*/ 29 w 74"/>
              <a:gd name="T19" fmla="*/ 72 h 98"/>
              <a:gd name="T20" fmla="*/ 29 w 74"/>
              <a:gd name="T21" fmla="*/ 75 h 98"/>
              <a:gd name="T22" fmla="*/ 33 w 74"/>
              <a:gd name="T23" fmla="*/ 94 h 98"/>
              <a:gd name="T24" fmla="*/ 49 w 74"/>
              <a:gd name="T25" fmla="*/ 96 h 98"/>
              <a:gd name="T26" fmla="*/ 73 w 74"/>
              <a:gd name="T27" fmla="*/ 73 h 98"/>
              <a:gd name="T28" fmla="*/ 74 w 74"/>
              <a:gd name="T29" fmla="*/ 62 h 98"/>
              <a:gd name="T30" fmla="*/ 48 w 74"/>
              <a:gd name="T31" fmla="*/ 88 h 98"/>
              <a:gd name="T32" fmla="*/ 40 w 74"/>
              <a:gd name="T33" fmla="*/ 86 h 98"/>
              <a:gd name="T34" fmla="*/ 37 w 74"/>
              <a:gd name="T35" fmla="*/ 79 h 98"/>
              <a:gd name="T36" fmla="*/ 59 w 74"/>
              <a:gd name="T37" fmla="*/ 52 h 98"/>
              <a:gd name="T38" fmla="*/ 21 w 74"/>
              <a:gd name="T39" fmla="*/ 63 h 98"/>
              <a:gd name="T40" fmla="*/ 15 w 74"/>
              <a:gd name="T41" fmla="*/ 57 h 98"/>
              <a:gd name="T42" fmla="*/ 15 w 74"/>
              <a:gd name="T43" fmla="*/ 48 h 98"/>
              <a:gd name="T44" fmla="*/ 49 w 74"/>
              <a:gd name="T45" fmla="*/ 30 h 98"/>
              <a:gd name="T46" fmla="*/ 16 w 74"/>
              <a:gd name="T47" fmla="*/ 27 h 98"/>
              <a:gd name="T48" fmla="*/ 12 w 74"/>
              <a:gd name="T49" fmla="*/ 20 h 98"/>
              <a:gd name="T50" fmla="*/ 12 w 74"/>
              <a:gd name="T51" fmla="*/ 19 h 98"/>
              <a:gd name="T52" fmla="*/ 16 w 74"/>
              <a:gd name="T53" fmla="*/ 11 h 98"/>
              <a:gd name="T54" fmla="*/ 53 w 74"/>
              <a:gd name="T55" fmla="*/ 12 h 98"/>
              <a:gd name="T56" fmla="*/ 45 w 74"/>
              <a:gd name="T57" fmla="*/ 5 h 98"/>
              <a:gd name="T58" fmla="*/ 12 w 74"/>
              <a:gd name="T59" fmla="*/ 5 h 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74" h="98">
                <a:moveTo>
                  <a:pt x="12" y="5"/>
                </a:moveTo>
                <a:cubicBezTo>
                  <a:pt x="6" y="8"/>
                  <a:pt x="2" y="13"/>
                  <a:pt x="2" y="18"/>
                </a:cubicBezTo>
                <a:cubicBezTo>
                  <a:pt x="1" y="28"/>
                  <a:pt x="9" y="34"/>
                  <a:pt x="13" y="34"/>
                </a:cubicBezTo>
                <a:cubicBezTo>
                  <a:pt x="14" y="35"/>
                  <a:pt x="14" y="35"/>
                  <a:pt x="15" y="36"/>
                </a:cubicBezTo>
                <a:cubicBezTo>
                  <a:pt x="15" y="37"/>
                  <a:pt x="14" y="38"/>
                  <a:pt x="13" y="39"/>
                </a:cubicBezTo>
                <a:cubicBezTo>
                  <a:pt x="8" y="40"/>
                  <a:pt x="5" y="44"/>
                  <a:pt x="3" y="48"/>
                </a:cubicBezTo>
                <a:cubicBezTo>
                  <a:pt x="0" y="53"/>
                  <a:pt x="1" y="59"/>
                  <a:pt x="2" y="62"/>
                </a:cubicBezTo>
                <a:cubicBezTo>
                  <a:pt x="4" y="66"/>
                  <a:pt x="7" y="70"/>
                  <a:pt x="13" y="72"/>
                </a:cubicBezTo>
                <a:cubicBezTo>
                  <a:pt x="17" y="74"/>
                  <a:pt x="22" y="74"/>
                  <a:pt x="27" y="71"/>
                </a:cubicBezTo>
                <a:cubicBezTo>
                  <a:pt x="27" y="71"/>
                  <a:pt x="29" y="71"/>
                  <a:pt x="29" y="72"/>
                </a:cubicBezTo>
                <a:cubicBezTo>
                  <a:pt x="30" y="73"/>
                  <a:pt x="30" y="74"/>
                  <a:pt x="29" y="75"/>
                </a:cubicBezTo>
                <a:cubicBezTo>
                  <a:pt x="27" y="78"/>
                  <a:pt x="26" y="88"/>
                  <a:pt x="33" y="94"/>
                </a:cubicBezTo>
                <a:cubicBezTo>
                  <a:pt x="37" y="97"/>
                  <a:pt x="43" y="98"/>
                  <a:pt x="49" y="96"/>
                </a:cubicBezTo>
                <a:cubicBezTo>
                  <a:pt x="60" y="93"/>
                  <a:pt x="68" y="85"/>
                  <a:pt x="73" y="73"/>
                </a:cubicBezTo>
                <a:cubicBezTo>
                  <a:pt x="73" y="69"/>
                  <a:pt x="73" y="66"/>
                  <a:pt x="74" y="62"/>
                </a:cubicBezTo>
                <a:cubicBezTo>
                  <a:pt x="66" y="74"/>
                  <a:pt x="57" y="87"/>
                  <a:pt x="48" y="88"/>
                </a:cubicBezTo>
                <a:cubicBezTo>
                  <a:pt x="45" y="89"/>
                  <a:pt x="42" y="88"/>
                  <a:pt x="40" y="86"/>
                </a:cubicBezTo>
                <a:cubicBezTo>
                  <a:pt x="38" y="84"/>
                  <a:pt x="37" y="82"/>
                  <a:pt x="37" y="79"/>
                </a:cubicBezTo>
                <a:cubicBezTo>
                  <a:pt x="37" y="71"/>
                  <a:pt x="47" y="61"/>
                  <a:pt x="59" y="52"/>
                </a:cubicBezTo>
                <a:cubicBezTo>
                  <a:pt x="44" y="59"/>
                  <a:pt x="30" y="65"/>
                  <a:pt x="21" y="63"/>
                </a:cubicBezTo>
                <a:cubicBezTo>
                  <a:pt x="18" y="62"/>
                  <a:pt x="16" y="60"/>
                  <a:pt x="15" y="57"/>
                </a:cubicBezTo>
                <a:cubicBezTo>
                  <a:pt x="14" y="54"/>
                  <a:pt x="14" y="51"/>
                  <a:pt x="15" y="48"/>
                </a:cubicBezTo>
                <a:cubicBezTo>
                  <a:pt x="20" y="41"/>
                  <a:pt x="34" y="35"/>
                  <a:pt x="49" y="30"/>
                </a:cubicBezTo>
                <a:cubicBezTo>
                  <a:pt x="36" y="32"/>
                  <a:pt x="22" y="32"/>
                  <a:pt x="16" y="27"/>
                </a:cubicBezTo>
                <a:cubicBezTo>
                  <a:pt x="13" y="25"/>
                  <a:pt x="12" y="23"/>
                  <a:pt x="12" y="20"/>
                </a:cubicBezTo>
                <a:cubicBezTo>
                  <a:pt x="12" y="19"/>
                  <a:pt x="12" y="19"/>
                  <a:pt x="12" y="19"/>
                </a:cubicBezTo>
                <a:cubicBezTo>
                  <a:pt x="12" y="16"/>
                  <a:pt x="14" y="13"/>
                  <a:pt x="16" y="11"/>
                </a:cubicBezTo>
                <a:cubicBezTo>
                  <a:pt x="23" y="7"/>
                  <a:pt x="39" y="9"/>
                  <a:pt x="53" y="12"/>
                </a:cubicBezTo>
                <a:cubicBezTo>
                  <a:pt x="50" y="10"/>
                  <a:pt x="47" y="8"/>
                  <a:pt x="45" y="5"/>
                </a:cubicBezTo>
                <a:cubicBezTo>
                  <a:pt x="33" y="0"/>
                  <a:pt x="21" y="0"/>
                  <a:pt x="12" y="5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536" name="Freeform 515"/>
          <p:cNvSpPr/>
          <p:nvPr/>
        </p:nvSpPr>
        <p:spPr bwMode="auto">
          <a:xfrm>
            <a:off x="8978370" y="3455506"/>
            <a:ext cx="135611" cy="222562"/>
          </a:xfrm>
          <a:custGeom>
            <a:avLst/>
            <a:gdLst>
              <a:gd name="T0" fmla="*/ 30 w 100"/>
              <a:gd name="T1" fmla="*/ 150 h 164"/>
              <a:gd name="T2" fmla="*/ 84 w 100"/>
              <a:gd name="T3" fmla="*/ 145 h 164"/>
              <a:gd name="T4" fmla="*/ 90 w 100"/>
              <a:gd name="T5" fmla="*/ 103 h 164"/>
              <a:gd name="T6" fmla="*/ 73 w 100"/>
              <a:gd name="T7" fmla="*/ 92 h 164"/>
              <a:gd name="T8" fmla="*/ 62 w 100"/>
              <a:gd name="T9" fmla="*/ 95 h 164"/>
              <a:gd name="T10" fmla="*/ 55 w 100"/>
              <a:gd name="T11" fmla="*/ 107 h 164"/>
              <a:gd name="T12" fmla="*/ 59 w 100"/>
              <a:gd name="T13" fmla="*/ 116 h 164"/>
              <a:gd name="T14" fmla="*/ 75 w 100"/>
              <a:gd name="T15" fmla="*/ 119 h 164"/>
              <a:gd name="T16" fmla="*/ 80 w 100"/>
              <a:gd name="T17" fmla="*/ 109 h 164"/>
              <a:gd name="T18" fmla="*/ 82 w 100"/>
              <a:gd name="T19" fmla="*/ 107 h 164"/>
              <a:gd name="T20" fmla="*/ 84 w 100"/>
              <a:gd name="T21" fmla="*/ 108 h 164"/>
              <a:gd name="T22" fmla="*/ 76 w 100"/>
              <a:gd name="T23" fmla="*/ 139 h 164"/>
              <a:gd name="T24" fmla="*/ 38 w 100"/>
              <a:gd name="T25" fmla="*/ 142 h 164"/>
              <a:gd name="T26" fmla="*/ 20 w 100"/>
              <a:gd name="T27" fmla="*/ 106 h 164"/>
              <a:gd name="T28" fmla="*/ 60 w 100"/>
              <a:gd name="T29" fmla="*/ 39 h 164"/>
              <a:gd name="T30" fmla="*/ 79 w 100"/>
              <a:gd name="T31" fmla="*/ 0 h 164"/>
              <a:gd name="T32" fmla="*/ 26 w 100"/>
              <a:gd name="T33" fmla="*/ 45 h 164"/>
              <a:gd name="T34" fmla="*/ 26 w 100"/>
              <a:gd name="T35" fmla="*/ 45 h 164"/>
              <a:gd name="T36" fmla="*/ 3 w 100"/>
              <a:gd name="T37" fmla="*/ 108 h 164"/>
              <a:gd name="T38" fmla="*/ 30 w 100"/>
              <a:gd name="T39" fmla="*/ 150 h 1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100" h="164">
                <a:moveTo>
                  <a:pt x="30" y="150"/>
                </a:moveTo>
                <a:cubicBezTo>
                  <a:pt x="52" y="164"/>
                  <a:pt x="73" y="156"/>
                  <a:pt x="84" y="145"/>
                </a:cubicBezTo>
                <a:cubicBezTo>
                  <a:pt x="94" y="135"/>
                  <a:pt x="100" y="118"/>
                  <a:pt x="90" y="103"/>
                </a:cubicBezTo>
                <a:cubicBezTo>
                  <a:pt x="85" y="97"/>
                  <a:pt x="80" y="93"/>
                  <a:pt x="73" y="92"/>
                </a:cubicBezTo>
                <a:cubicBezTo>
                  <a:pt x="69" y="91"/>
                  <a:pt x="65" y="92"/>
                  <a:pt x="62" y="95"/>
                </a:cubicBezTo>
                <a:cubicBezTo>
                  <a:pt x="58" y="98"/>
                  <a:pt x="56" y="103"/>
                  <a:pt x="55" y="107"/>
                </a:cubicBezTo>
                <a:cubicBezTo>
                  <a:pt x="55" y="110"/>
                  <a:pt x="56" y="113"/>
                  <a:pt x="59" y="116"/>
                </a:cubicBezTo>
                <a:cubicBezTo>
                  <a:pt x="65" y="122"/>
                  <a:pt x="71" y="122"/>
                  <a:pt x="75" y="119"/>
                </a:cubicBezTo>
                <a:cubicBezTo>
                  <a:pt x="79" y="117"/>
                  <a:pt x="81" y="113"/>
                  <a:pt x="80" y="109"/>
                </a:cubicBezTo>
                <a:cubicBezTo>
                  <a:pt x="80" y="108"/>
                  <a:pt x="81" y="107"/>
                  <a:pt x="82" y="107"/>
                </a:cubicBezTo>
                <a:cubicBezTo>
                  <a:pt x="83" y="106"/>
                  <a:pt x="84" y="107"/>
                  <a:pt x="84" y="108"/>
                </a:cubicBezTo>
                <a:cubicBezTo>
                  <a:pt x="90" y="118"/>
                  <a:pt x="86" y="130"/>
                  <a:pt x="76" y="139"/>
                </a:cubicBezTo>
                <a:cubicBezTo>
                  <a:pt x="68" y="147"/>
                  <a:pt x="53" y="152"/>
                  <a:pt x="38" y="142"/>
                </a:cubicBezTo>
                <a:cubicBezTo>
                  <a:pt x="26" y="134"/>
                  <a:pt x="20" y="122"/>
                  <a:pt x="20" y="106"/>
                </a:cubicBezTo>
                <a:cubicBezTo>
                  <a:pt x="19" y="83"/>
                  <a:pt x="35" y="57"/>
                  <a:pt x="60" y="39"/>
                </a:cubicBezTo>
                <a:cubicBezTo>
                  <a:pt x="65" y="27"/>
                  <a:pt x="72" y="13"/>
                  <a:pt x="79" y="0"/>
                </a:cubicBezTo>
                <a:cubicBezTo>
                  <a:pt x="60" y="17"/>
                  <a:pt x="42" y="32"/>
                  <a:pt x="26" y="45"/>
                </a:cubicBezTo>
                <a:cubicBezTo>
                  <a:pt x="26" y="45"/>
                  <a:pt x="26" y="45"/>
                  <a:pt x="26" y="45"/>
                </a:cubicBezTo>
                <a:cubicBezTo>
                  <a:pt x="12" y="58"/>
                  <a:pt x="0" y="83"/>
                  <a:pt x="3" y="108"/>
                </a:cubicBezTo>
                <a:cubicBezTo>
                  <a:pt x="5" y="125"/>
                  <a:pt x="15" y="140"/>
                  <a:pt x="30" y="150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537" name="Freeform 521"/>
          <p:cNvSpPr/>
          <p:nvPr/>
        </p:nvSpPr>
        <p:spPr bwMode="auto">
          <a:xfrm>
            <a:off x="9187372" y="3633396"/>
            <a:ext cx="236921" cy="219371"/>
          </a:xfrm>
          <a:custGeom>
            <a:avLst/>
            <a:gdLst>
              <a:gd name="T0" fmla="*/ 141 w 175"/>
              <a:gd name="T1" fmla="*/ 103 h 162"/>
              <a:gd name="T2" fmla="*/ 164 w 175"/>
              <a:gd name="T3" fmla="*/ 95 h 162"/>
              <a:gd name="T4" fmla="*/ 172 w 175"/>
              <a:gd name="T5" fmla="*/ 65 h 162"/>
              <a:gd name="T6" fmla="*/ 163 w 175"/>
              <a:gd name="T7" fmla="*/ 58 h 162"/>
              <a:gd name="T8" fmla="*/ 156 w 175"/>
              <a:gd name="T9" fmla="*/ 85 h 162"/>
              <a:gd name="T10" fmla="*/ 138 w 175"/>
              <a:gd name="T11" fmla="*/ 91 h 162"/>
              <a:gd name="T12" fmla="*/ 128 w 175"/>
              <a:gd name="T13" fmla="*/ 107 h 162"/>
              <a:gd name="T14" fmla="*/ 106 w 175"/>
              <a:gd name="T15" fmla="*/ 113 h 162"/>
              <a:gd name="T16" fmla="*/ 95 w 175"/>
              <a:gd name="T17" fmla="*/ 126 h 162"/>
              <a:gd name="T18" fmla="*/ 77 w 175"/>
              <a:gd name="T19" fmla="*/ 127 h 162"/>
              <a:gd name="T20" fmla="*/ 60 w 175"/>
              <a:gd name="T21" fmla="*/ 145 h 162"/>
              <a:gd name="T22" fmla="*/ 47 w 175"/>
              <a:gd name="T23" fmla="*/ 146 h 162"/>
              <a:gd name="T24" fmla="*/ 38 w 175"/>
              <a:gd name="T25" fmla="*/ 136 h 162"/>
              <a:gd name="T26" fmla="*/ 40 w 175"/>
              <a:gd name="T27" fmla="*/ 112 h 162"/>
              <a:gd name="T28" fmla="*/ 28 w 175"/>
              <a:gd name="T29" fmla="*/ 98 h 162"/>
              <a:gd name="T30" fmla="*/ 29 w 175"/>
              <a:gd name="T31" fmla="*/ 82 h 162"/>
              <a:gd name="T32" fmla="*/ 17 w 175"/>
              <a:gd name="T33" fmla="*/ 62 h 162"/>
              <a:gd name="T34" fmla="*/ 22 w 175"/>
              <a:gd name="T35" fmla="*/ 43 h 162"/>
              <a:gd name="T36" fmla="*/ 14 w 175"/>
              <a:gd name="T37" fmla="*/ 26 h 162"/>
              <a:gd name="T38" fmla="*/ 28 w 175"/>
              <a:gd name="T39" fmla="*/ 2 h 162"/>
              <a:gd name="T40" fmla="*/ 16 w 175"/>
              <a:gd name="T41" fmla="*/ 0 h 162"/>
              <a:gd name="T42" fmla="*/ 0 w 175"/>
              <a:gd name="T43" fmla="*/ 27 h 162"/>
              <a:gd name="T44" fmla="*/ 11 w 175"/>
              <a:gd name="T45" fmla="*/ 50 h 162"/>
              <a:gd name="T46" fmla="*/ 12 w 175"/>
              <a:gd name="T47" fmla="*/ 51 h 162"/>
              <a:gd name="T48" fmla="*/ 11 w 175"/>
              <a:gd name="T49" fmla="*/ 53 h 162"/>
              <a:gd name="T50" fmla="*/ 4 w 175"/>
              <a:gd name="T51" fmla="*/ 72 h 162"/>
              <a:gd name="T52" fmla="*/ 17 w 175"/>
              <a:gd name="T53" fmla="*/ 87 h 162"/>
              <a:gd name="T54" fmla="*/ 19 w 175"/>
              <a:gd name="T55" fmla="*/ 88 h 162"/>
              <a:gd name="T56" fmla="*/ 18 w 175"/>
              <a:gd name="T57" fmla="*/ 90 h 162"/>
              <a:gd name="T58" fmla="*/ 13 w 175"/>
              <a:gd name="T59" fmla="*/ 108 h 162"/>
              <a:gd name="T60" fmla="*/ 29 w 175"/>
              <a:gd name="T61" fmla="*/ 122 h 162"/>
              <a:gd name="T62" fmla="*/ 30 w 175"/>
              <a:gd name="T63" fmla="*/ 123 h 162"/>
              <a:gd name="T64" fmla="*/ 30 w 175"/>
              <a:gd name="T65" fmla="*/ 125 h 162"/>
              <a:gd name="T66" fmla="*/ 29 w 175"/>
              <a:gd name="T67" fmla="*/ 147 h 162"/>
              <a:gd name="T68" fmla="*/ 42 w 175"/>
              <a:gd name="T69" fmla="*/ 160 h 162"/>
              <a:gd name="T70" fmla="*/ 59 w 175"/>
              <a:gd name="T71" fmla="*/ 159 h 162"/>
              <a:gd name="T72" fmla="*/ 74 w 175"/>
              <a:gd name="T73" fmla="*/ 143 h 162"/>
              <a:gd name="T74" fmla="*/ 76 w 175"/>
              <a:gd name="T75" fmla="*/ 141 h 162"/>
              <a:gd name="T76" fmla="*/ 78 w 175"/>
              <a:gd name="T77" fmla="*/ 142 h 162"/>
              <a:gd name="T78" fmla="*/ 98 w 175"/>
              <a:gd name="T79" fmla="*/ 143 h 162"/>
              <a:gd name="T80" fmla="*/ 107 w 175"/>
              <a:gd name="T81" fmla="*/ 127 h 162"/>
              <a:gd name="T82" fmla="*/ 108 w 175"/>
              <a:gd name="T83" fmla="*/ 125 h 162"/>
              <a:gd name="T84" fmla="*/ 110 w 175"/>
              <a:gd name="T85" fmla="*/ 125 h 162"/>
              <a:gd name="T86" fmla="*/ 130 w 175"/>
              <a:gd name="T87" fmla="*/ 124 h 162"/>
              <a:gd name="T88" fmla="*/ 138 w 175"/>
              <a:gd name="T89" fmla="*/ 106 h 162"/>
              <a:gd name="T90" fmla="*/ 139 w 175"/>
              <a:gd name="T91" fmla="*/ 104 h 162"/>
              <a:gd name="T92" fmla="*/ 141 w 175"/>
              <a:gd name="T93" fmla="*/ 103 h 1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175" h="162">
                <a:moveTo>
                  <a:pt x="141" y="103"/>
                </a:moveTo>
                <a:cubicBezTo>
                  <a:pt x="149" y="105"/>
                  <a:pt x="158" y="102"/>
                  <a:pt x="164" y="95"/>
                </a:cubicBezTo>
                <a:cubicBezTo>
                  <a:pt x="172" y="87"/>
                  <a:pt x="175" y="75"/>
                  <a:pt x="172" y="65"/>
                </a:cubicBezTo>
                <a:cubicBezTo>
                  <a:pt x="168" y="63"/>
                  <a:pt x="165" y="61"/>
                  <a:pt x="163" y="58"/>
                </a:cubicBezTo>
                <a:cubicBezTo>
                  <a:pt x="163" y="68"/>
                  <a:pt x="161" y="78"/>
                  <a:pt x="156" y="85"/>
                </a:cubicBezTo>
                <a:cubicBezTo>
                  <a:pt x="151" y="90"/>
                  <a:pt x="145" y="92"/>
                  <a:pt x="138" y="91"/>
                </a:cubicBezTo>
                <a:cubicBezTo>
                  <a:pt x="135" y="98"/>
                  <a:pt x="132" y="103"/>
                  <a:pt x="128" y="107"/>
                </a:cubicBezTo>
                <a:cubicBezTo>
                  <a:pt x="122" y="113"/>
                  <a:pt x="114" y="115"/>
                  <a:pt x="106" y="113"/>
                </a:cubicBezTo>
                <a:cubicBezTo>
                  <a:pt x="102" y="119"/>
                  <a:pt x="99" y="123"/>
                  <a:pt x="95" y="126"/>
                </a:cubicBezTo>
                <a:cubicBezTo>
                  <a:pt x="89" y="129"/>
                  <a:pt x="83" y="130"/>
                  <a:pt x="77" y="127"/>
                </a:cubicBezTo>
                <a:cubicBezTo>
                  <a:pt x="72" y="136"/>
                  <a:pt x="66" y="142"/>
                  <a:pt x="60" y="145"/>
                </a:cubicBezTo>
                <a:cubicBezTo>
                  <a:pt x="56" y="147"/>
                  <a:pt x="52" y="148"/>
                  <a:pt x="47" y="146"/>
                </a:cubicBezTo>
                <a:cubicBezTo>
                  <a:pt x="43" y="144"/>
                  <a:pt x="40" y="141"/>
                  <a:pt x="38" y="136"/>
                </a:cubicBezTo>
                <a:cubicBezTo>
                  <a:pt x="36" y="130"/>
                  <a:pt x="37" y="121"/>
                  <a:pt x="40" y="112"/>
                </a:cubicBezTo>
                <a:cubicBezTo>
                  <a:pt x="33" y="109"/>
                  <a:pt x="29" y="104"/>
                  <a:pt x="28" y="98"/>
                </a:cubicBezTo>
                <a:cubicBezTo>
                  <a:pt x="27" y="93"/>
                  <a:pt x="27" y="88"/>
                  <a:pt x="29" y="82"/>
                </a:cubicBezTo>
                <a:cubicBezTo>
                  <a:pt x="22" y="76"/>
                  <a:pt x="18" y="70"/>
                  <a:pt x="17" y="62"/>
                </a:cubicBezTo>
                <a:cubicBezTo>
                  <a:pt x="17" y="56"/>
                  <a:pt x="19" y="50"/>
                  <a:pt x="22" y="43"/>
                </a:cubicBezTo>
                <a:cubicBezTo>
                  <a:pt x="16" y="38"/>
                  <a:pt x="13" y="33"/>
                  <a:pt x="14" y="26"/>
                </a:cubicBezTo>
                <a:cubicBezTo>
                  <a:pt x="15" y="18"/>
                  <a:pt x="21" y="9"/>
                  <a:pt x="28" y="2"/>
                </a:cubicBezTo>
                <a:cubicBezTo>
                  <a:pt x="24" y="2"/>
                  <a:pt x="20" y="2"/>
                  <a:pt x="16" y="0"/>
                </a:cubicBezTo>
                <a:cubicBezTo>
                  <a:pt x="7" y="6"/>
                  <a:pt x="0" y="17"/>
                  <a:pt x="0" y="27"/>
                </a:cubicBezTo>
                <a:cubicBezTo>
                  <a:pt x="0" y="37"/>
                  <a:pt x="4" y="45"/>
                  <a:pt x="11" y="50"/>
                </a:cubicBezTo>
                <a:cubicBezTo>
                  <a:pt x="12" y="50"/>
                  <a:pt x="12" y="51"/>
                  <a:pt x="12" y="51"/>
                </a:cubicBezTo>
                <a:cubicBezTo>
                  <a:pt x="12" y="52"/>
                  <a:pt x="12" y="53"/>
                  <a:pt x="11" y="53"/>
                </a:cubicBezTo>
                <a:cubicBezTo>
                  <a:pt x="5" y="58"/>
                  <a:pt x="2" y="65"/>
                  <a:pt x="4" y="72"/>
                </a:cubicBezTo>
                <a:cubicBezTo>
                  <a:pt x="5" y="79"/>
                  <a:pt x="10" y="84"/>
                  <a:pt x="17" y="87"/>
                </a:cubicBezTo>
                <a:cubicBezTo>
                  <a:pt x="18" y="87"/>
                  <a:pt x="19" y="87"/>
                  <a:pt x="19" y="88"/>
                </a:cubicBezTo>
                <a:cubicBezTo>
                  <a:pt x="19" y="89"/>
                  <a:pt x="19" y="90"/>
                  <a:pt x="18" y="90"/>
                </a:cubicBezTo>
                <a:cubicBezTo>
                  <a:pt x="13" y="95"/>
                  <a:pt x="11" y="101"/>
                  <a:pt x="13" y="108"/>
                </a:cubicBezTo>
                <a:cubicBezTo>
                  <a:pt x="15" y="115"/>
                  <a:pt x="21" y="120"/>
                  <a:pt x="29" y="122"/>
                </a:cubicBezTo>
                <a:cubicBezTo>
                  <a:pt x="29" y="122"/>
                  <a:pt x="30" y="122"/>
                  <a:pt x="30" y="123"/>
                </a:cubicBezTo>
                <a:cubicBezTo>
                  <a:pt x="31" y="123"/>
                  <a:pt x="31" y="124"/>
                  <a:pt x="30" y="125"/>
                </a:cubicBezTo>
                <a:cubicBezTo>
                  <a:pt x="27" y="133"/>
                  <a:pt x="27" y="140"/>
                  <a:pt x="29" y="147"/>
                </a:cubicBezTo>
                <a:cubicBezTo>
                  <a:pt x="31" y="153"/>
                  <a:pt x="36" y="157"/>
                  <a:pt x="42" y="160"/>
                </a:cubicBezTo>
                <a:cubicBezTo>
                  <a:pt x="47" y="162"/>
                  <a:pt x="54" y="162"/>
                  <a:pt x="59" y="159"/>
                </a:cubicBezTo>
                <a:cubicBezTo>
                  <a:pt x="66" y="156"/>
                  <a:pt x="71" y="151"/>
                  <a:pt x="74" y="143"/>
                </a:cubicBezTo>
                <a:cubicBezTo>
                  <a:pt x="74" y="142"/>
                  <a:pt x="75" y="142"/>
                  <a:pt x="76" y="141"/>
                </a:cubicBezTo>
                <a:cubicBezTo>
                  <a:pt x="76" y="141"/>
                  <a:pt x="77" y="141"/>
                  <a:pt x="78" y="142"/>
                </a:cubicBezTo>
                <a:cubicBezTo>
                  <a:pt x="84" y="146"/>
                  <a:pt x="92" y="147"/>
                  <a:pt x="98" y="143"/>
                </a:cubicBezTo>
                <a:cubicBezTo>
                  <a:pt x="104" y="140"/>
                  <a:pt x="107" y="134"/>
                  <a:pt x="107" y="127"/>
                </a:cubicBezTo>
                <a:cubicBezTo>
                  <a:pt x="107" y="126"/>
                  <a:pt x="107" y="126"/>
                  <a:pt x="108" y="125"/>
                </a:cubicBezTo>
                <a:cubicBezTo>
                  <a:pt x="109" y="125"/>
                  <a:pt x="110" y="125"/>
                  <a:pt x="110" y="125"/>
                </a:cubicBezTo>
                <a:cubicBezTo>
                  <a:pt x="117" y="129"/>
                  <a:pt x="125" y="128"/>
                  <a:pt x="130" y="124"/>
                </a:cubicBezTo>
                <a:cubicBezTo>
                  <a:pt x="136" y="120"/>
                  <a:pt x="139" y="114"/>
                  <a:pt x="138" y="106"/>
                </a:cubicBezTo>
                <a:cubicBezTo>
                  <a:pt x="138" y="105"/>
                  <a:pt x="138" y="104"/>
                  <a:pt x="139" y="104"/>
                </a:cubicBezTo>
                <a:cubicBezTo>
                  <a:pt x="139" y="103"/>
                  <a:pt x="140" y="103"/>
                  <a:pt x="141" y="103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538" name="Freeform 530"/>
          <p:cNvSpPr/>
          <p:nvPr/>
        </p:nvSpPr>
        <p:spPr bwMode="auto">
          <a:xfrm>
            <a:off x="9363666" y="3794534"/>
            <a:ext cx="122050" cy="110084"/>
          </a:xfrm>
          <a:custGeom>
            <a:avLst/>
            <a:gdLst>
              <a:gd name="T0" fmla="*/ 25 w 90"/>
              <a:gd name="T1" fmla="*/ 74 h 81"/>
              <a:gd name="T2" fmla="*/ 71 w 90"/>
              <a:gd name="T3" fmla="*/ 68 h 81"/>
              <a:gd name="T4" fmla="*/ 84 w 90"/>
              <a:gd name="T5" fmla="*/ 22 h 81"/>
              <a:gd name="T6" fmla="*/ 49 w 90"/>
              <a:gd name="T7" fmla="*/ 2 h 81"/>
              <a:gd name="T8" fmla="*/ 30 w 90"/>
              <a:gd name="T9" fmla="*/ 19 h 81"/>
              <a:gd name="T10" fmla="*/ 39 w 90"/>
              <a:gd name="T11" fmla="*/ 36 h 81"/>
              <a:gd name="T12" fmla="*/ 56 w 90"/>
              <a:gd name="T13" fmla="*/ 32 h 81"/>
              <a:gd name="T14" fmla="*/ 53 w 90"/>
              <a:gd name="T15" fmla="*/ 16 h 81"/>
              <a:gd name="T16" fmla="*/ 53 w 90"/>
              <a:gd name="T17" fmla="*/ 14 h 81"/>
              <a:gd name="T18" fmla="*/ 55 w 90"/>
              <a:gd name="T19" fmla="*/ 13 h 81"/>
              <a:gd name="T20" fmla="*/ 71 w 90"/>
              <a:gd name="T21" fmla="*/ 43 h 81"/>
              <a:gd name="T22" fmla="*/ 37 w 90"/>
              <a:gd name="T23" fmla="*/ 64 h 81"/>
              <a:gd name="T24" fmla="*/ 9 w 90"/>
              <a:gd name="T25" fmla="*/ 29 h 81"/>
              <a:gd name="T26" fmla="*/ 0 w 90"/>
              <a:gd name="T27" fmla="*/ 31 h 81"/>
              <a:gd name="T28" fmla="*/ 25 w 90"/>
              <a:gd name="T29" fmla="*/ 74 h 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90" h="81">
                <a:moveTo>
                  <a:pt x="25" y="74"/>
                </a:moveTo>
                <a:cubicBezTo>
                  <a:pt x="40" y="81"/>
                  <a:pt x="57" y="79"/>
                  <a:pt x="71" y="68"/>
                </a:cubicBezTo>
                <a:cubicBezTo>
                  <a:pt x="85" y="57"/>
                  <a:pt x="90" y="38"/>
                  <a:pt x="84" y="22"/>
                </a:cubicBezTo>
                <a:cubicBezTo>
                  <a:pt x="78" y="8"/>
                  <a:pt x="65" y="0"/>
                  <a:pt x="49" y="2"/>
                </a:cubicBezTo>
                <a:cubicBezTo>
                  <a:pt x="38" y="3"/>
                  <a:pt x="32" y="11"/>
                  <a:pt x="30" y="19"/>
                </a:cubicBezTo>
                <a:cubicBezTo>
                  <a:pt x="29" y="27"/>
                  <a:pt x="32" y="33"/>
                  <a:pt x="39" y="36"/>
                </a:cubicBezTo>
                <a:cubicBezTo>
                  <a:pt x="47" y="40"/>
                  <a:pt x="53" y="36"/>
                  <a:pt x="56" y="32"/>
                </a:cubicBezTo>
                <a:cubicBezTo>
                  <a:pt x="59" y="28"/>
                  <a:pt x="59" y="21"/>
                  <a:pt x="53" y="16"/>
                </a:cubicBezTo>
                <a:cubicBezTo>
                  <a:pt x="52" y="16"/>
                  <a:pt x="52" y="15"/>
                  <a:pt x="53" y="14"/>
                </a:cubicBezTo>
                <a:cubicBezTo>
                  <a:pt x="53" y="13"/>
                  <a:pt x="54" y="12"/>
                  <a:pt x="55" y="13"/>
                </a:cubicBezTo>
                <a:cubicBezTo>
                  <a:pt x="70" y="17"/>
                  <a:pt x="74" y="31"/>
                  <a:pt x="71" y="43"/>
                </a:cubicBezTo>
                <a:cubicBezTo>
                  <a:pt x="67" y="57"/>
                  <a:pt x="54" y="68"/>
                  <a:pt x="37" y="64"/>
                </a:cubicBezTo>
                <a:cubicBezTo>
                  <a:pt x="19" y="59"/>
                  <a:pt x="9" y="41"/>
                  <a:pt x="9" y="29"/>
                </a:cubicBezTo>
                <a:cubicBezTo>
                  <a:pt x="6" y="30"/>
                  <a:pt x="3" y="31"/>
                  <a:pt x="0" y="31"/>
                </a:cubicBezTo>
                <a:cubicBezTo>
                  <a:pt x="0" y="49"/>
                  <a:pt x="10" y="66"/>
                  <a:pt x="25" y="74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539" name="Freeform 531"/>
          <p:cNvSpPr/>
          <p:nvPr/>
        </p:nvSpPr>
        <p:spPr bwMode="auto">
          <a:xfrm>
            <a:off x="9857451" y="3794534"/>
            <a:ext cx="122050" cy="110084"/>
          </a:xfrm>
          <a:custGeom>
            <a:avLst/>
            <a:gdLst>
              <a:gd name="T0" fmla="*/ 65 w 90"/>
              <a:gd name="T1" fmla="*/ 74 h 81"/>
              <a:gd name="T2" fmla="*/ 90 w 90"/>
              <a:gd name="T3" fmla="*/ 31 h 81"/>
              <a:gd name="T4" fmla="*/ 81 w 90"/>
              <a:gd name="T5" fmla="*/ 29 h 81"/>
              <a:gd name="T6" fmla="*/ 53 w 90"/>
              <a:gd name="T7" fmla="*/ 64 h 81"/>
              <a:gd name="T8" fmla="*/ 19 w 90"/>
              <a:gd name="T9" fmla="*/ 43 h 81"/>
              <a:gd name="T10" fmla="*/ 35 w 90"/>
              <a:gd name="T11" fmla="*/ 13 h 81"/>
              <a:gd name="T12" fmla="*/ 37 w 90"/>
              <a:gd name="T13" fmla="*/ 14 h 81"/>
              <a:gd name="T14" fmla="*/ 37 w 90"/>
              <a:gd name="T15" fmla="*/ 16 h 81"/>
              <a:gd name="T16" fmla="*/ 34 w 90"/>
              <a:gd name="T17" fmla="*/ 32 h 81"/>
              <a:gd name="T18" fmla="*/ 51 w 90"/>
              <a:gd name="T19" fmla="*/ 36 h 81"/>
              <a:gd name="T20" fmla="*/ 60 w 90"/>
              <a:gd name="T21" fmla="*/ 19 h 81"/>
              <a:gd name="T22" fmla="*/ 41 w 90"/>
              <a:gd name="T23" fmla="*/ 2 h 81"/>
              <a:gd name="T24" fmla="*/ 6 w 90"/>
              <a:gd name="T25" fmla="*/ 22 h 81"/>
              <a:gd name="T26" fmla="*/ 19 w 90"/>
              <a:gd name="T27" fmla="*/ 68 h 81"/>
              <a:gd name="T28" fmla="*/ 65 w 90"/>
              <a:gd name="T29" fmla="*/ 74 h 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90" h="81">
                <a:moveTo>
                  <a:pt x="65" y="74"/>
                </a:moveTo>
                <a:cubicBezTo>
                  <a:pt x="80" y="66"/>
                  <a:pt x="90" y="49"/>
                  <a:pt x="90" y="31"/>
                </a:cubicBezTo>
                <a:cubicBezTo>
                  <a:pt x="87" y="31"/>
                  <a:pt x="84" y="30"/>
                  <a:pt x="81" y="29"/>
                </a:cubicBezTo>
                <a:cubicBezTo>
                  <a:pt x="81" y="41"/>
                  <a:pt x="71" y="59"/>
                  <a:pt x="53" y="64"/>
                </a:cubicBezTo>
                <a:cubicBezTo>
                  <a:pt x="36" y="68"/>
                  <a:pt x="23" y="57"/>
                  <a:pt x="19" y="43"/>
                </a:cubicBezTo>
                <a:cubicBezTo>
                  <a:pt x="16" y="31"/>
                  <a:pt x="20" y="17"/>
                  <a:pt x="35" y="13"/>
                </a:cubicBezTo>
                <a:cubicBezTo>
                  <a:pt x="36" y="12"/>
                  <a:pt x="37" y="13"/>
                  <a:pt x="37" y="14"/>
                </a:cubicBezTo>
                <a:cubicBezTo>
                  <a:pt x="38" y="15"/>
                  <a:pt x="38" y="16"/>
                  <a:pt x="37" y="16"/>
                </a:cubicBezTo>
                <a:cubicBezTo>
                  <a:pt x="31" y="21"/>
                  <a:pt x="31" y="28"/>
                  <a:pt x="34" y="32"/>
                </a:cubicBezTo>
                <a:cubicBezTo>
                  <a:pt x="37" y="36"/>
                  <a:pt x="43" y="40"/>
                  <a:pt x="51" y="36"/>
                </a:cubicBezTo>
                <a:cubicBezTo>
                  <a:pt x="58" y="33"/>
                  <a:pt x="61" y="27"/>
                  <a:pt x="60" y="19"/>
                </a:cubicBezTo>
                <a:cubicBezTo>
                  <a:pt x="59" y="11"/>
                  <a:pt x="52" y="3"/>
                  <a:pt x="41" y="2"/>
                </a:cubicBezTo>
                <a:cubicBezTo>
                  <a:pt x="25" y="0"/>
                  <a:pt x="12" y="8"/>
                  <a:pt x="6" y="22"/>
                </a:cubicBezTo>
                <a:cubicBezTo>
                  <a:pt x="0" y="38"/>
                  <a:pt x="5" y="57"/>
                  <a:pt x="19" y="68"/>
                </a:cubicBezTo>
                <a:cubicBezTo>
                  <a:pt x="33" y="79"/>
                  <a:pt x="50" y="81"/>
                  <a:pt x="65" y="74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540" name="Freeform 532"/>
          <p:cNvSpPr/>
          <p:nvPr/>
        </p:nvSpPr>
        <p:spPr bwMode="auto">
          <a:xfrm>
            <a:off x="9272726" y="3565590"/>
            <a:ext cx="133218" cy="100512"/>
          </a:xfrm>
          <a:custGeom>
            <a:avLst/>
            <a:gdLst>
              <a:gd name="T0" fmla="*/ 2 w 98"/>
              <a:gd name="T1" fmla="*/ 25 h 74"/>
              <a:gd name="T2" fmla="*/ 4 w 98"/>
              <a:gd name="T3" fmla="*/ 41 h 74"/>
              <a:gd name="T4" fmla="*/ 23 w 98"/>
              <a:gd name="T5" fmla="*/ 44 h 74"/>
              <a:gd name="T6" fmla="*/ 26 w 98"/>
              <a:gd name="T7" fmla="*/ 45 h 74"/>
              <a:gd name="T8" fmla="*/ 27 w 98"/>
              <a:gd name="T9" fmla="*/ 47 h 74"/>
              <a:gd name="T10" fmla="*/ 26 w 98"/>
              <a:gd name="T11" fmla="*/ 61 h 74"/>
              <a:gd name="T12" fmla="*/ 36 w 98"/>
              <a:gd name="T13" fmla="*/ 72 h 74"/>
              <a:gd name="T14" fmla="*/ 50 w 98"/>
              <a:gd name="T15" fmla="*/ 71 h 74"/>
              <a:gd name="T16" fmla="*/ 59 w 98"/>
              <a:gd name="T17" fmla="*/ 61 h 74"/>
              <a:gd name="T18" fmla="*/ 61 w 98"/>
              <a:gd name="T19" fmla="*/ 59 h 74"/>
              <a:gd name="T20" fmla="*/ 64 w 98"/>
              <a:gd name="T21" fmla="*/ 61 h 74"/>
              <a:gd name="T22" fmla="*/ 80 w 98"/>
              <a:gd name="T23" fmla="*/ 72 h 74"/>
              <a:gd name="T24" fmla="*/ 93 w 98"/>
              <a:gd name="T25" fmla="*/ 62 h 74"/>
              <a:gd name="T26" fmla="*/ 93 w 98"/>
              <a:gd name="T27" fmla="*/ 29 h 74"/>
              <a:gd name="T28" fmla="*/ 86 w 98"/>
              <a:gd name="T29" fmla="*/ 21 h 74"/>
              <a:gd name="T30" fmla="*/ 87 w 98"/>
              <a:gd name="T31" fmla="*/ 58 h 74"/>
              <a:gd name="T32" fmla="*/ 79 w 98"/>
              <a:gd name="T33" fmla="*/ 62 h 74"/>
              <a:gd name="T34" fmla="*/ 72 w 98"/>
              <a:gd name="T35" fmla="*/ 59 h 74"/>
              <a:gd name="T36" fmla="*/ 68 w 98"/>
              <a:gd name="T37" fmla="*/ 24 h 74"/>
              <a:gd name="T38" fmla="*/ 50 w 98"/>
              <a:gd name="T39" fmla="*/ 59 h 74"/>
              <a:gd name="T40" fmla="*/ 41 w 98"/>
              <a:gd name="T41" fmla="*/ 59 h 74"/>
              <a:gd name="T42" fmla="*/ 35 w 98"/>
              <a:gd name="T43" fmla="*/ 53 h 74"/>
              <a:gd name="T44" fmla="*/ 46 w 98"/>
              <a:gd name="T45" fmla="*/ 15 h 74"/>
              <a:gd name="T46" fmla="*/ 20 w 98"/>
              <a:gd name="T47" fmla="*/ 37 h 74"/>
              <a:gd name="T48" fmla="*/ 12 w 98"/>
              <a:gd name="T49" fmla="*/ 35 h 74"/>
              <a:gd name="T50" fmla="*/ 12 w 98"/>
              <a:gd name="T51" fmla="*/ 34 h 74"/>
              <a:gd name="T52" fmla="*/ 10 w 98"/>
              <a:gd name="T53" fmla="*/ 26 h 74"/>
              <a:gd name="T54" fmla="*/ 36 w 98"/>
              <a:gd name="T55" fmla="*/ 0 h 74"/>
              <a:gd name="T56" fmla="*/ 25 w 98"/>
              <a:gd name="T57" fmla="*/ 1 h 74"/>
              <a:gd name="T58" fmla="*/ 2 w 98"/>
              <a:gd name="T59" fmla="*/ 25 h 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98" h="74">
                <a:moveTo>
                  <a:pt x="2" y="25"/>
                </a:moveTo>
                <a:cubicBezTo>
                  <a:pt x="0" y="31"/>
                  <a:pt x="1" y="37"/>
                  <a:pt x="4" y="41"/>
                </a:cubicBezTo>
                <a:cubicBezTo>
                  <a:pt x="10" y="48"/>
                  <a:pt x="20" y="46"/>
                  <a:pt x="23" y="44"/>
                </a:cubicBezTo>
                <a:cubicBezTo>
                  <a:pt x="24" y="44"/>
                  <a:pt x="25" y="44"/>
                  <a:pt x="26" y="45"/>
                </a:cubicBezTo>
                <a:cubicBezTo>
                  <a:pt x="27" y="45"/>
                  <a:pt x="27" y="46"/>
                  <a:pt x="27" y="47"/>
                </a:cubicBezTo>
                <a:cubicBezTo>
                  <a:pt x="24" y="52"/>
                  <a:pt x="24" y="57"/>
                  <a:pt x="26" y="61"/>
                </a:cubicBezTo>
                <a:cubicBezTo>
                  <a:pt x="28" y="67"/>
                  <a:pt x="32" y="70"/>
                  <a:pt x="36" y="72"/>
                </a:cubicBezTo>
                <a:cubicBezTo>
                  <a:pt x="39" y="73"/>
                  <a:pt x="45" y="74"/>
                  <a:pt x="50" y="71"/>
                </a:cubicBezTo>
                <a:cubicBezTo>
                  <a:pt x="54" y="69"/>
                  <a:pt x="58" y="66"/>
                  <a:pt x="59" y="61"/>
                </a:cubicBezTo>
                <a:cubicBezTo>
                  <a:pt x="60" y="60"/>
                  <a:pt x="61" y="59"/>
                  <a:pt x="61" y="59"/>
                </a:cubicBezTo>
                <a:cubicBezTo>
                  <a:pt x="62" y="59"/>
                  <a:pt x="63" y="60"/>
                  <a:pt x="64" y="61"/>
                </a:cubicBezTo>
                <a:cubicBezTo>
                  <a:pt x="64" y="65"/>
                  <a:pt x="70" y="73"/>
                  <a:pt x="80" y="72"/>
                </a:cubicBezTo>
                <a:cubicBezTo>
                  <a:pt x="85" y="72"/>
                  <a:pt x="90" y="68"/>
                  <a:pt x="93" y="62"/>
                </a:cubicBezTo>
                <a:cubicBezTo>
                  <a:pt x="98" y="53"/>
                  <a:pt x="98" y="41"/>
                  <a:pt x="93" y="29"/>
                </a:cubicBezTo>
                <a:cubicBezTo>
                  <a:pt x="90" y="27"/>
                  <a:pt x="88" y="24"/>
                  <a:pt x="86" y="21"/>
                </a:cubicBezTo>
                <a:cubicBezTo>
                  <a:pt x="89" y="35"/>
                  <a:pt x="91" y="50"/>
                  <a:pt x="87" y="58"/>
                </a:cubicBezTo>
                <a:cubicBezTo>
                  <a:pt x="85" y="60"/>
                  <a:pt x="82" y="62"/>
                  <a:pt x="79" y="62"/>
                </a:cubicBezTo>
                <a:cubicBezTo>
                  <a:pt x="76" y="62"/>
                  <a:pt x="74" y="61"/>
                  <a:pt x="72" y="59"/>
                </a:cubicBezTo>
                <a:cubicBezTo>
                  <a:pt x="66" y="54"/>
                  <a:pt x="66" y="39"/>
                  <a:pt x="68" y="24"/>
                </a:cubicBezTo>
                <a:cubicBezTo>
                  <a:pt x="63" y="40"/>
                  <a:pt x="57" y="54"/>
                  <a:pt x="50" y="59"/>
                </a:cubicBezTo>
                <a:cubicBezTo>
                  <a:pt x="47" y="60"/>
                  <a:pt x="44" y="60"/>
                  <a:pt x="41" y="59"/>
                </a:cubicBezTo>
                <a:cubicBezTo>
                  <a:pt x="38" y="58"/>
                  <a:pt x="36" y="56"/>
                  <a:pt x="35" y="53"/>
                </a:cubicBezTo>
                <a:cubicBezTo>
                  <a:pt x="33" y="44"/>
                  <a:pt x="39" y="30"/>
                  <a:pt x="46" y="15"/>
                </a:cubicBezTo>
                <a:cubicBezTo>
                  <a:pt x="38" y="26"/>
                  <a:pt x="28" y="36"/>
                  <a:pt x="20" y="37"/>
                </a:cubicBezTo>
                <a:cubicBezTo>
                  <a:pt x="17" y="38"/>
                  <a:pt x="14" y="37"/>
                  <a:pt x="12" y="35"/>
                </a:cubicBezTo>
                <a:cubicBezTo>
                  <a:pt x="12" y="34"/>
                  <a:pt x="12" y="34"/>
                  <a:pt x="12" y="34"/>
                </a:cubicBezTo>
                <a:cubicBezTo>
                  <a:pt x="10" y="32"/>
                  <a:pt x="9" y="29"/>
                  <a:pt x="10" y="26"/>
                </a:cubicBezTo>
                <a:cubicBezTo>
                  <a:pt x="11" y="17"/>
                  <a:pt x="24" y="8"/>
                  <a:pt x="36" y="0"/>
                </a:cubicBezTo>
                <a:cubicBezTo>
                  <a:pt x="32" y="1"/>
                  <a:pt x="29" y="1"/>
                  <a:pt x="25" y="1"/>
                </a:cubicBezTo>
                <a:cubicBezTo>
                  <a:pt x="13" y="6"/>
                  <a:pt x="4" y="14"/>
                  <a:pt x="2" y="25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541" name="Freeform 533"/>
          <p:cNvSpPr/>
          <p:nvPr/>
        </p:nvSpPr>
        <p:spPr bwMode="auto">
          <a:xfrm>
            <a:off x="9489704" y="3685248"/>
            <a:ext cx="151565" cy="193845"/>
          </a:xfrm>
          <a:custGeom>
            <a:avLst/>
            <a:gdLst>
              <a:gd name="T0" fmla="*/ 35 w 112"/>
              <a:gd name="T1" fmla="*/ 139 h 143"/>
              <a:gd name="T2" fmla="*/ 84 w 112"/>
              <a:gd name="T3" fmla="*/ 128 h 143"/>
              <a:gd name="T4" fmla="*/ 112 w 112"/>
              <a:gd name="T5" fmla="*/ 69 h 143"/>
              <a:gd name="T6" fmla="*/ 106 w 112"/>
              <a:gd name="T7" fmla="*/ 0 h 143"/>
              <a:gd name="T8" fmla="*/ 92 w 112"/>
              <a:gd name="T9" fmla="*/ 40 h 143"/>
              <a:gd name="T10" fmla="*/ 73 w 112"/>
              <a:gd name="T11" fmla="*/ 116 h 143"/>
              <a:gd name="T12" fmla="*/ 34 w 112"/>
              <a:gd name="T13" fmla="*/ 128 h 143"/>
              <a:gd name="T14" fmla="*/ 10 w 112"/>
              <a:gd name="T15" fmla="*/ 99 h 143"/>
              <a:gd name="T16" fmla="*/ 27 w 112"/>
              <a:gd name="T17" fmla="*/ 71 h 143"/>
              <a:gd name="T18" fmla="*/ 29 w 112"/>
              <a:gd name="T19" fmla="*/ 72 h 143"/>
              <a:gd name="T20" fmla="*/ 28 w 112"/>
              <a:gd name="T21" fmla="*/ 75 h 143"/>
              <a:gd name="T22" fmla="*/ 25 w 112"/>
              <a:gd name="T23" fmla="*/ 86 h 143"/>
              <a:gd name="T24" fmla="*/ 38 w 112"/>
              <a:gd name="T25" fmla="*/ 95 h 143"/>
              <a:gd name="T26" fmla="*/ 47 w 112"/>
              <a:gd name="T27" fmla="*/ 91 h 143"/>
              <a:gd name="T28" fmla="*/ 52 w 112"/>
              <a:gd name="T29" fmla="*/ 78 h 143"/>
              <a:gd name="T30" fmla="*/ 45 w 112"/>
              <a:gd name="T31" fmla="*/ 67 h 143"/>
              <a:gd name="T32" fmla="*/ 26 w 112"/>
              <a:gd name="T33" fmla="*/ 64 h 143"/>
              <a:gd name="T34" fmla="*/ 0 w 112"/>
              <a:gd name="T35" fmla="*/ 98 h 143"/>
              <a:gd name="T36" fmla="*/ 35 w 112"/>
              <a:gd name="T37" fmla="*/ 139 h 1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12" h="143">
                <a:moveTo>
                  <a:pt x="35" y="139"/>
                </a:moveTo>
                <a:cubicBezTo>
                  <a:pt x="53" y="143"/>
                  <a:pt x="70" y="139"/>
                  <a:pt x="84" y="128"/>
                </a:cubicBezTo>
                <a:cubicBezTo>
                  <a:pt x="103" y="113"/>
                  <a:pt x="112" y="88"/>
                  <a:pt x="112" y="69"/>
                </a:cubicBezTo>
                <a:cubicBezTo>
                  <a:pt x="109" y="48"/>
                  <a:pt x="107" y="25"/>
                  <a:pt x="106" y="0"/>
                </a:cubicBezTo>
                <a:cubicBezTo>
                  <a:pt x="102" y="13"/>
                  <a:pt x="97" y="27"/>
                  <a:pt x="92" y="40"/>
                </a:cubicBezTo>
                <a:cubicBezTo>
                  <a:pt x="97" y="69"/>
                  <a:pt x="90" y="99"/>
                  <a:pt x="73" y="116"/>
                </a:cubicBezTo>
                <a:cubicBezTo>
                  <a:pt x="62" y="126"/>
                  <a:pt x="49" y="131"/>
                  <a:pt x="34" y="128"/>
                </a:cubicBezTo>
                <a:cubicBezTo>
                  <a:pt x="17" y="125"/>
                  <a:pt x="10" y="110"/>
                  <a:pt x="10" y="99"/>
                </a:cubicBezTo>
                <a:cubicBezTo>
                  <a:pt x="9" y="85"/>
                  <a:pt x="16" y="74"/>
                  <a:pt x="27" y="71"/>
                </a:cubicBezTo>
                <a:cubicBezTo>
                  <a:pt x="28" y="71"/>
                  <a:pt x="29" y="71"/>
                  <a:pt x="29" y="72"/>
                </a:cubicBezTo>
                <a:cubicBezTo>
                  <a:pt x="30" y="73"/>
                  <a:pt x="29" y="74"/>
                  <a:pt x="28" y="75"/>
                </a:cubicBezTo>
                <a:cubicBezTo>
                  <a:pt x="25" y="77"/>
                  <a:pt x="24" y="82"/>
                  <a:pt x="25" y="86"/>
                </a:cubicBezTo>
                <a:cubicBezTo>
                  <a:pt x="26" y="90"/>
                  <a:pt x="30" y="95"/>
                  <a:pt x="38" y="95"/>
                </a:cubicBezTo>
                <a:cubicBezTo>
                  <a:pt x="43" y="95"/>
                  <a:pt x="46" y="93"/>
                  <a:pt x="47" y="91"/>
                </a:cubicBezTo>
                <a:cubicBezTo>
                  <a:pt x="50" y="88"/>
                  <a:pt x="52" y="82"/>
                  <a:pt x="52" y="78"/>
                </a:cubicBezTo>
                <a:cubicBezTo>
                  <a:pt x="51" y="74"/>
                  <a:pt x="49" y="70"/>
                  <a:pt x="45" y="67"/>
                </a:cubicBezTo>
                <a:cubicBezTo>
                  <a:pt x="40" y="64"/>
                  <a:pt x="33" y="62"/>
                  <a:pt x="26" y="64"/>
                </a:cubicBezTo>
                <a:cubicBezTo>
                  <a:pt x="9" y="67"/>
                  <a:pt x="1" y="83"/>
                  <a:pt x="0" y="98"/>
                </a:cubicBezTo>
                <a:cubicBezTo>
                  <a:pt x="0" y="114"/>
                  <a:pt x="9" y="134"/>
                  <a:pt x="35" y="139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542" name="Freeform 534"/>
          <p:cNvSpPr/>
          <p:nvPr/>
        </p:nvSpPr>
        <p:spPr bwMode="auto">
          <a:xfrm>
            <a:off x="9701099" y="3683652"/>
            <a:ext cx="152364" cy="195439"/>
          </a:xfrm>
          <a:custGeom>
            <a:avLst/>
            <a:gdLst>
              <a:gd name="T0" fmla="*/ 77 w 112"/>
              <a:gd name="T1" fmla="*/ 140 h 144"/>
              <a:gd name="T2" fmla="*/ 112 w 112"/>
              <a:gd name="T3" fmla="*/ 99 h 144"/>
              <a:gd name="T4" fmla="*/ 86 w 112"/>
              <a:gd name="T5" fmla="*/ 65 h 144"/>
              <a:gd name="T6" fmla="*/ 67 w 112"/>
              <a:gd name="T7" fmla="*/ 68 h 144"/>
              <a:gd name="T8" fmla="*/ 61 w 112"/>
              <a:gd name="T9" fmla="*/ 79 h 144"/>
              <a:gd name="T10" fmla="*/ 65 w 112"/>
              <a:gd name="T11" fmla="*/ 92 h 144"/>
              <a:gd name="T12" fmla="*/ 74 w 112"/>
              <a:gd name="T13" fmla="*/ 96 h 144"/>
              <a:gd name="T14" fmla="*/ 87 w 112"/>
              <a:gd name="T15" fmla="*/ 87 h 144"/>
              <a:gd name="T16" fmla="*/ 84 w 112"/>
              <a:gd name="T17" fmla="*/ 76 h 144"/>
              <a:gd name="T18" fmla="*/ 83 w 112"/>
              <a:gd name="T19" fmla="*/ 73 h 144"/>
              <a:gd name="T20" fmla="*/ 85 w 112"/>
              <a:gd name="T21" fmla="*/ 72 h 144"/>
              <a:gd name="T22" fmla="*/ 102 w 112"/>
              <a:gd name="T23" fmla="*/ 100 h 144"/>
              <a:gd name="T24" fmla="*/ 78 w 112"/>
              <a:gd name="T25" fmla="*/ 129 h 144"/>
              <a:gd name="T26" fmla="*/ 39 w 112"/>
              <a:gd name="T27" fmla="*/ 117 h 144"/>
              <a:gd name="T28" fmla="*/ 20 w 112"/>
              <a:gd name="T29" fmla="*/ 41 h 144"/>
              <a:gd name="T30" fmla="*/ 6 w 112"/>
              <a:gd name="T31" fmla="*/ 0 h 144"/>
              <a:gd name="T32" fmla="*/ 0 w 112"/>
              <a:gd name="T33" fmla="*/ 69 h 144"/>
              <a:gd name="T34" fmla="*/ 0 w 112"/>
              <a:gd name="T35" fmla="*/ 69 h 144"/>
              <a:gd name="T36" fmla="*/ 28 w 112"/>
              <a:gd name="T37" fmla="*/ 129 h 144"/>
              <a:gd name="T38" fmla="*/ 77 w 112"/>
              <a:gd name="T39" fmla="*/ 140 h 1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112" h="144">
                <a:moveTo>
                  <a:pt x="77" y="140"/>
                </a:moveTo>
                <a:cubicBezTo>
                  <a:pt x="103" y="135"/>
                  <a:pt x="112" y="115"/>
                  <a:pt x="112" y="99"/>
                </a:cubicBezTo>
                <a:cubicBezTo>
                  <a:pt x="111" y="84"/>
                  <a:pt x="103" y="68"/>
                  <a:pt x="86" y="65"/>
                </a:cubicBezTo>
                <a:cubicBezTo>
                  <a:pt x="79" y="63"/>
                  <a:pt x="72" y="65"/>
                  <a:pt x="67" y="68"/>
                </a:cubicBezTo>
                <a:cubicBezTo>
                  <a:pt x="63" y="71"/>
                  <a:pt x="61" y="75"/>
                  <a:pt x="61" y="79"/>
                </a:cubicBezTo>
                <a:cubicBezTo>
                  <a:pt x="60" y="83"/>
                  <a:pt x="62" y="89"/>
                  <a:pt x="65" y="92"/>
                </a:cubicBezTo>
                <a:cubicBezTo>
                  <a:pt x="66" y="94"/>
                  <a:pt x="69" y="96"/>
                  <a:pt x="74" y="96"/>
                </a:cubicBezTo>
                <a:cubicBezTo>
                  <a:pt x="82" y="96"/>
                  <a:pt x="86" y="91"/>
                  <a:pt x="87" y="87"/>
                </a:cubicBezTo>
                <a:cubicBezTo>
                  <a:pt x="88" y="83"/>
                  <a:pt x="87" y="78"/>
                  <a:pt x="84" y="76"/>
                </a:cubicBezTo>
                <a:cubicBezTo>
                  <a:pt x="83" y="75"/>
                  <a:pt x="82" y="74"/>
                  <a:pt x="83" y="73"/>
                </a:cubicBezTo>
                <a:cubicBezTo>
                  <a:pt x="83" y="72"/>
                  <a:pt x="84" y="72"/>
                  <a:pt x="85" y="72"/>
                </a:cubicBezTo>
                <a:cubicBezTo>
                  <a:pt x="96" y="75"/>
                  <a:pt x="103" y="86"/>
                  <a:pt x="102" y="100"/>
                </a:cubicBezTo>
                <a:cubicBezTo>
                  <a:pt x="102" y="111"/>
                  <a:pt x="95" y="126"/>
                  <a:pt x="78" y="129"/>
                </a:cubicBezTo>
                <a:cubicBezTo>
                  <a:pt x="63" y="132"/>
                  <a:pt x="50" y="127"/>
                  <a:pt x="39" y="117"/>
                </a:cubicBezTo>
                <a:cubicBezTo>
                  <a:pt x="22" y="100"/>
                  <a:pt x="15" y="70"/>
                  <a:pt x="20" y="41"/>
                </a:cubicBezTo>
                <a:cubicBezTo>
                  <a:pt x="15" y="28"/>
                  <a:pt x="10" y="14"/>
                  <a:pt x="6" y="0"/>
                </a:cubicBezTo>
                <a:cubicBezTo>
                  <a:pt x="5" y="25"/>
                  <a:pt x="2" y="48"/>
                  <a:pt x="0" y="69"/>
                </a:cubicBezTo>
                <a:cubicBezTo>
                  <a:pt x="0" y="69"/>
                  <a:pt x="0" y="69"/>
                  <a:pt x="0" y="69"/>
                </a:cubicBezTo>
                <a:cubicBezTo>
                  <a:pt x="0" y="88"/>
                  <a:pt x="9" y="114"/>
                  <a:pt x="28" y="129"/>
                </a:cubicBezTo>
                <a:cubicBezTo>
                  <a:pt x="42" y="140"/>
                  <a:pt x="59" y="144"/>
                  <a:pt x="77" y="140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543" name="Freeform 537"/>
          <p:cNvSpPr/>
          <p:nvPr/>
        </p:nvSpPr>
        <p:spPr bwMode="auto">
          <a:xfrm>
            <a:off x="9636483" y="3428384"/>
            <a:ext cx="70199" cy="58233"/>
          </a:xfrm>
          <a:custGeom>
            <a:avLst/>
            <a:gdLst>
              <a:gd name="T0" fmla="*/ 26 w 52"/>
              <a:gd name="T1" fmla="*/ 43 h 43"/>
              <a:gd name="T2" fmla="*/ 52 w 52"/>
              <a:gd name="T3" fmla="*/ 25 h 43"/>
              <a:gd name="T4" fmla="*/ 50 w 52"/>
              <a:gd name="T5" fmla="*/ 0 h 43"/>
              <a:gd name="T6" fmla="*/ 26 w 52"/>
              <a:gd name="T7" fmla="*/ 6 h 43"/>
              <a:gd name="T8" fmla="*/ 2 w 52"/>
              <a:gd name="T9" fmla="*/ 0 h 43"/>
              <a:gd name="T10" fmla="*/ 0 w 52"/>
              <a:gd name="T11" fmla="*/ 25 h 43"/>
              <a:gd name="T12" fmla="*/ 26 w 52"/>
              <a:gd name="T13" fmla="*/ 43 h 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2" h="43">
                <a:moveTo>
                  <a:pt x="26" y="43"/>
                </a:moveTo>
                <a:cubicBezTo>
                  <a:pt x="39" y="43"/>
                  <a:pt x="49" y="34"/>
                  <a:pt x="52" y="25"/>
                </a:cubicBezTo>
                <a:cubicBezTo>
                  <a:pt x="51" y="17"/>
                  <a:pt x="50" y="9"/>
                  <a:pt x="50" y="0"/>
                </a:cubicBezTo>
                <a:cubicBezTo>
                  <a:pt x="44" y="3"/>
                  <a:pt x="35" y="6"/>
                  <a:pt x="26" y="6"/>
                </a:cubicBezTo>
                <a:cubicBezTo>
                  <a:pt x="17" y="6"/>
                  <a:pt x="8" y="3"/>
                  <a:pt x="2" y="0"/>
                </a:cubicBezTo>
                <a:cubicBezTo>
                  <a:pt x="2" y="9"/>
                  <a:pt x="1" y="17"/>
                  <a:pt x="0" y="25"/>
                </a:cubicBezTo>
                <a:cubicBezTo>
                  <a:pt x="3" y="34"/>
                  <a:pt x="13" y="43"/>
                  <a:pt x="26" y="43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544" name="Freeform 540"/>
          <p:cNvSpPr/>
          <p:nvPr/>
        </p:nvSpPr>
        <p:spPr bwMode="auto">
          <a:xfrm>
            <a:off x="9918076" y="3633396"/>
            <a:ext cx="237719" cy="219371"/>
          </a:xfrm>
          <a:custGeom>
            <a:avLst/>
            <a:gdLst>
              <a:gd name="T0" fmla="*/ 164 w 175"/>
              <a:gd name="T1" fmla="*/ 50 h 162"/>
              <a:gd name="T2" fmla="*/ 175 w 175"/>
              <a:gd name="T3" fmla="*/ 27 h 162"/>
              <a:gd name="T4" fmla="*/ 159 w 175"/>
              <a:gd name="T5" fmla="*/ 0 h 162"/>
              <a:gd name="T6" fmla="*/ 147 w 175"/>
              <a:gd name="T7" fmla="*/ 2 h 162"/>
              <a:gd name="T8" fmla="*/ 161 w 175"/>
              <a:gd name="T9" fmla="*/ 26 h 162"/>
              <a:gd name="T10" fmla="*/ 153 w 175"/>
              <a:gd name="T11" fmla="*/ 43 h 162"/>
              <a:gd name="T12" fmla="*/ 158 w 175"/>
              <a:gd name="T13" fmla="*/ 62 h 162"/>
              <a:gd name="T14" fmla="*/ 146 w 175"/>
              <a:gd name="T15" fmla="*/ 82 h 162"/>
              <a:gd name="T16" fmla="*/ 147 w 175"/>
              <a:gd name="T17" fmla="*/ 98 h 162"/>
              <a:gd name="T18" fmla="*/ 135 w 175"/>
              <a:gd name="T19" fmla="*/ 112 h 162"/>
              <a:gd name="T20" fmla="*/ 137 w 175"/>
              <a:gd name="T21" fmla="*/ 136 h 162"/>
              <a:gd name="T22" fmla="*/ 128 w 175"/>
              <a:gd name="T23" fmla="*/ 146 h 162"/>
              <a:gd name="T24" fmla="*/ 115 w 175"/>
              <a:gd name="T25" fmla="*/ 145 h 162"/>
              <a:gd name="T26" fmla="*/ 98 w 175"/>
              <a:gd name="T27" fmla="*/ 127 h 162"/>
              <a:gd name="T28" fmla="*/ 80 w 175"/>
              <a:gd name="T29" fmla="*/ 126 h 162"/>
              <a:gd name="T30" fmla="*/ 69 w 175"/>
              <a:gd name="T31" fmla="*/ 113 h 162"/>
              <a:gd name="T32" fmla="*/ 47 w 175"/>
              <a:gd name="T33" fmla="*/ 107 h 162"/>
              <a:gd name="T34" fmla="*/ 37 w 175"/>
              <a:gd name="T35" fmla="*/ 91 h 162"/>
              <a:gd name="T36" fmla="*/ 19 w 175"/>
              <a:gd name="T37" fmla="*/ 85 h 162"/>
              <a:gd name="T38" fmla="*/ 12 w 175"/>
              <a:gd name="T39" fmla="*/ 58 h 162"/>
              <a:gd name="T40" fmla="*/ 3 w 175"/>
              <a:gd name="T41" fmla="*/ 65 h 162"/>
              <a:gd name="T42" fmla="*/ 11 w 175"/>
              <a:gd name="T43" fmla="*/ 95 h 162"/>
              <a:gd name="T44" fmla="*/ 34 w 175"/>
              <a:gd name="T45" fmla="*/ 103 h 162"/>
              <a:gd name="T46" fmla="*/ 36 w 175"/>
              <a:gd name="T47" fmla="*/ 104 h 162"/>
              <a:gd name="T48" fmla="*/ 37 w 175"/>
              <a:gd name="T49" fmla="*/ 106 h 162"/>
              <a:gd name="T50" fmla="*/ 45 w 175"/>
              <a:gd name="T51" fmla="*/ 124 h 162"/>
              <a:gd name="T52" fmla="*/ 65 w 175"/>
              <a:gd name="T53" fmla="*/ 125 h 162"/>
              <a:gd name="T54" fmla="*/ 67 w 175"/>
              <a:gd name="T55" fmla="*/ 125 h 162"/>
              <a:gd name="T56" fmla="*/ 68 w 175"/>
              <a:gd name="T57" fmla="*/ 127 h 162"/>
              <a:gd name="T58" fmla="*/ 77 w 175"/>
              <a:gd name="T59" fmla="*/ 143 h 162"/>
              <a:gd name="T60" fmla="*/ 97 w 175"/>
              <a:gd name="T61" fmla="*/ 142 h 162"/>
              <a:gd name="T62" fmla="*/ 99 w 175"/>
              <a:gd name="T63" fmla="*/ 141 h 162"/>
              <a:gd name="T64" fmla="*/ 101 w 175"/>
              <a:gd name="T65" fmla="*/ 143 h 162"/>
              <a:gd name="T66" fmla="*/ 116 w 175"/>
              <a:gd name="T67" fmla="*/ 159 h 162"/>
              <a:gd name="T68" fmla="*/ 133 w 175"/>
              <a:gd name="T69" fmla="*/ 160 h 162"/>
              <a:gd name="T70" fmla="*/ 146 w 175"/>
              <a:gd name="T71" fmla="*/ 147 h 162"/>
              <a:gd name="T72" fmla="*/ 145 w 175"/>
              <a:gd name="T73" fmla="*/ 125 h 162"/>
              <a:gd name="T74" fmla="*/ 145 w 175"/>
              <a:gd name="T75" fmla="*/ 123 h 162"/>
              <a:gd name="T76" fmla="*/ 146 w 175"/>
              <a:gd name="T77" fmla="*/ 122 h 162"/>
              <a:gd name="T78" fmla="*/ 162 w 175"/>
              <a:gd name="T79" fmla="*/ 108 h 162"/>
              <a:gd name="T80" fmla="*/ 157 w 175"/>
              <a:gd name="T81" fmla="*/ 90 h 162"/>
              <a:gd name="T82" fmla="*/ 156 w 175"/>
              <a:gd name="T83" fmla="*/ 88 h 162"/>
              <a:gd name="T84" fmla="*/ 158 w 175"/>
              <a:gd name="T85" fmla="*/ 87 h 162"/>
              <a:gd name="T86" fmla="*/ 171 w 175"/>
              <a:gd name="T87" fmla="*/ 72 h 162"/>
              <a:gd name="T88" fmla="*/ 164 w 175"/>
              <a:gd name="T89" fmla="*/ 53 h 162"/>
              <a:gd name="T90" fmla="*/ 163 w 175"/>
              <a:gd name="T91" fmla="*/ 51 h 162"/>
              <a:gd name="T92" fmla="*/ 164 w 175"/>
              <a:gd name="T93" fmla="*/ 50 h 1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175" h="162">
                <a:moveTo>
                  <a:pt x="164" y="50"/>
                </a:moveTo>
                <a:cubicBezTo>
                  <a:pt x="171" y="45"/>
                  <a:pt x="175" y="37"/>
                  <a:pt x="175" y="27"/>
                </a:cubicBezTo>
                <a:cubicBezTo>
                  <a:pt x="175" y="17"/>
                  <a:pt x="168" y="6"/>
                  <a:pt x="159" y="0"/>
                </a:cubicBezTo>
                <a:cubicBezTo>
                  <a:pt x="155" y="2"/>
                  <a:pt x="151" y="2"/>
                  <a:pt x="147" y="2"/>
                </a:cubicBezTo>
                <a:cubicBezTo>
                  <a:pt x="154" y="9"/>
                  <a:pt x="160" y="18"/>
                  <a:pt x="161" y="26"/>
                </a:cubicBezTo>
                <a:cubicBezTo>
                  <a:pt x="162" y="33"/>
                  <a:pt x="159" y="38"/>
                  <a:pt x="153" y="43"/>
                </a:cubicBezTo>
                <a:cubicBezTo>
                  <a:pt x="156" y="50"/>
                  <a:pt x="158" y="56"/>
                  <a:pt x="158" y="62"/>
                </a:cubicBezTo>
                <a:cubicBezTo>
                  <a:pt x="157" y="70"/>
                  <a:pt x="153" y="76"/>
                  <a:pt x="146" y="82"/>
                </a:cubicBezTo>
                <a:cubicBezTo>
                  <a:pt x="148" y="88"/>
                  <a:pt x="148" y="93"/>
                  <a:pt x="147" y="98"/>
                </a:cubicBezTo>
                <a:cubicBezTo>
                  <a:pt x="146" y="104"/>
                  <a:pt x="142" y="109"/>
                  <a:pt x="135" y="112"/>
                </a:cubicBezTo>
                <a:cubicBezTo>
                  <a:pt x="138" y="121"/>
                  <a:pt x="139" y="130"/>
                  <a:pt x="137" y="136"/>
                </a:cubicBezTo>
                <a:cubicBezTo>
                  <a:pt x="135" y="141"/>
                  <a:pt x="132" y="144"/>
                  <a:pt x="128" y="146"/>
                </a:cubicBezTo>
                <a:cubicBezTo>
                  <a:pt x="124" y="148"/>
                  <a:pt x="119" y="147"/>
                  <a:pt x="115" y="145"/>
                </a:cubicBezTo>
                <a:cubicBezTo>
                  <a:pt x="109" y="142"/>
                  <a:pt x="103" y="136"/>
                  <a:pt x="98" y="127"/>
                </a:cubicBezTo>
                <a:cubicBezTo>
                  <a:pt x="92" y="130"/>
                  <a:pt x="86" y="129"/>
                  <a:pt x="80" y="126"/>
                </a:cubicBezTo>
                <a:cubicBezTo>
                  <a:pt x="76" y="123"/>
                  <a:pt x="73" y="119"/>
                  <a:pt x="69" y="113"/>
                </a:cubicBezTo>
                <a:cubicBezTo>
                  <a:pt x="61" y="115"/>
                  <a:pt x="53" y="113"/>
                  <a:pt x="47" y="107"/>
                </a:cubicBezTo>
                <a:cubicBezTo>
                  <a:pt x="43" y="103"/>
                  <a:pt x="40" y="98"/>
                  <a:pt x="37" y="91"/>
                </a:cubicBezTo>
                <a:cubicBezTo>
                  <a:pt x="30" y="92"/>
                  <a:pt x="24" y="90"/>
                  <a:pt x="19" y="85"/>
                </a:cubicBezTo>
                <a:cubicBezTo>
                  <a:pt x="14" y="78"/>
                  <a:pt x="12" y="68"/>
                  <a:pt x="12" y="58"/>
                </a:cubicBezTo>
                <a:cubicBezTo>
                  <a:pt x="10" y="61"/>
                  <a:pt x="7" y="63"/>
                  <a:pt x="3" y="65"/>
                </a:cubicBezTo>
                <a:cubicBezTo>
                  <a:pt x="0" y="75"/>
                  <a:pt x="3" y="87"/>
                  <a:pt x="11" y="95"/>
                </a:cubicBezTo>
                <a:cubicBezTo>
                  <a:pt x="17" y="102"/>
                  <a:pt x="26" y="105"/>
                  <a:pt x="34" y="103"/>
                </a:cubicBezTo>
                <a:cubicBezTo>
                  <a:pt x="35" y="103"/>
                  <a:pt x="36" y="103"/>
                  <a:pt x="36" y="104"/>
                </a:cubicBezTo>
                <a:cubicBezTo>
                  <a:pt x="37" y="104"/>
                  <a:pt x="37" y="105"/>
                  <a:pt x="37" y="106"/>
                </a:cubicBezTo>
                <a:cubicBezTo>
                  <a:pt x="36" y="114"/>
                  <a:pt x="39" y="120"/>
                  <a:pt x="45" y="124"/>
                </a:cubicBezTo>
                <a:cubicBezTo>
                  <a:pt x="50" y="128"/>
                  <a:pt x="58" y="128"/>
                  <a:pt x="65" y="125"/>
                </a:cubicBezTo>
                <a:cubicBezTo>
                  <a:pt x="65" y="125"/>
                  <a:pt x="66" y="125"/>
                  <a:pt x="67" y="125"/>
                </a:cubicBezTo>
                <a:cubicBezTo>
                  <a:pt x="68" y="126"/>
                  <a:pt x="68" y="126"/>
                  <a:pt x="68" y="127"/>
                </a:cubicBezTo>
                <a:cubicBezTo>
                  <a:pt x="68" y="134"/>
                  <a:pt x="71" y="140"/>
                  <a:pt x="77" y="143"/>
                </a:cubicBezTo>
                <a:cubicBezTo>
                  <a:pt x="83" y="147"/>
                  <a:pt x="91" y="146"/>
                  <a:pt x="97" y="142"/>
                </a:cubicBezTo>
                <a:cubicBezTo>
                  <a:pt x="98" y="141"/>
                  <a:pt x="99" y="141"/>
                  <a:pt x="99" y="141"/>
                </a:cubicBezTo>
                <a:cubicBezTo>
                  <a:pt x="100" y="142"/>
                  <a:pt x="101" y="142"/>
                  <a:pt x="101" y="143"/>
                </a:cubicBezTo>
                <a:cubicBezTo>
                  <a:pt x="104" y="151"/>
                  <a:pt x="109" y="156"/>
                  <a:pt x="116" y="159"/>
                </a:cubicBezTo>
                <a:cubicBezTo>
                  <a:pt x="121" y="162"/>
                  <a:pt x="128" y="162"/>
                  <a:pt x="133" y="160"/>
                </a:cubicBezTo>
                <a:cubicBezTo>
                  <a:pt x="139" y="157"/>
                  <a:pt x="144" y="153"/>
                  <a:pt x="146" y="147"/>
                </a:cubicBezTo>
                <a:cubicBezTo>
                  <a:pt x="148" y="140"/>
                  <a:pt x="148" y="132"/>
                  <a:pt x="145" y="125"/>
                </a:cubicBezTo>
                <a:cubicBezTo>
                  <a:pt x="144" y="124"/>
                  <a:pt x="144" y="123"/>
                  <a:pt x="145" y="123"/>
                </a:cubicBezTo>
                <a:cubicBezTo>
                  <a:pt x="145" y="122"/>
                  <a:pt x="146" y="122"/>
                  <a:pt x="146" y="122"/>
                </a:cubicBezTo>
                <a:cubicBezTo>
                  <a:pt x="154" y="120"/>
                  <a:pt x="160" y="115"/>
                  <a:pt x="162" y="108"/>
                </a:cubicBezTo>
                <a:cubicBezTo>
                  <a:pt x="164" y="101"/>
                  <a:pt x="162" y="95"/>
                  <a:pt x="157" y="90"/>
                </a:cubicBezTo>
                <a:cubicBezTo>
                  <a:pt x="156" y="90"/>
                  <a:pt x="156" y="89"/>
                  <a:pt x="156" y="88"/>
                </a:cubicBezTo>
                <a:cubicBezTo>
                  <a:pt x="156" y="87"/>
                  <a:pt x="157" y="87"/>
                  <a:pt x="158" y="87"/>
                </a:cubicBezTo>
                <a:cubicBezTo>
                  <a:pt x="165" y="84"/>
                  <a:pt x="170" y="79"/>
                  <a:pt x="171" y="72"/>
                </a:cubicBezTo>
                <a:cubicBezTo>
                  <a:pt x="173" y="65"/>
                  <a:pt x="170" y="58"/>
                  <a:pt x="164" y="53"/>
                </a:cubicBezTo>
                <a:cubicBezTo>
                  <a:pt x="163" y="53"/>
                  <a:pt x="163" y="52"/>
                  <a:pt x="163" y="51"/>
                </a:cubicBezTo>
                <a:cubicBezTo>
                  <a:pt x="163" y="51"/>
                  <a:pt x="163" y="50"/>
                  <a:pt x="164" y="50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545" name="Freeform 549"/>
          <p:cNvSpPr/>
          <p:nvPr/>
        </p:nvSpPr>
        <p:spPr bwMode="auto">
          <a:xfrm>
            <a:off x="10175739" y="3658923"/>
            <a:ext cx="106096" cy="121252"/>
          </a:xfrm>
          <a:custGeom>
            <a:avLst/>
            <a:gdLst>
              <a:gd name="T0" fmla="*/ 47 w 78"/>
              <a:gd name="T1" fmla="*/ 83 h 89"/>
              <a:gd name="T2" fmla="*/ 76 w 78"/>
              <a:gd name="T3" fmla="*/ 47 h 89"/>
              <a:gd name="T4" fmla="*/ 52 w 78"/>
              <a:gd name="T5" fmla="*/ 6 h 89"/>
              <a:gd name="T6" fmla="*/ 13 w 78"/>
              <a:gd name="T7" fmla="*/ 16 h 89"/>
              <a:gd name="T8" fmla="*/ 12 w 78"/>
              <a:gd name="T9" fmla="*/ 42 h 89"/>
              <a:gd name="T10" fmla="*/ 30 w 78"/>
              <a:gd name="T11" fmla="*/ 48 h 89"/>
              <a:gd name="T12" fmla="*/ 39 w 78"/>
              <a:gd name="T13" fmla="*/ 33 h 89"/>
              <a:gd name="T14" fmla="*/ 27 w 78"/>
              <a:gd name="T15" fmla="*/ 23 h 89"/>
              <a:gd name="T16" fmla="*/ 24 w 78"/>
              <a:gd name="T17" fmla="*/ 22 h 89"/>
              <a:gd name="T18" fmla="*/ 25 w 78"/>
              <a:gd name="T19" fmla="*/ 19 h 89"/>
              <a:gd name="T20" fmla="*/ 58 w 78"/>
              <a:gd name="T21" fmla="*/ 30 h 89"/>
              <a:gd name="T22" fmla="*/ 48 w 78"/>
              <a:gd name="T23" fmla="*/ 68 h 89"/>
              <a:gd name="T24" fmla="*/ 4 w 78"/>
              <a:gd name="T25" fmla="*/ 63 h 89"/>
              <a:gd name="T26" fmla="*/ 0 w 78"/>
              <a:gd name="T27" fmla="*/ 71 h 89"/>
              <a:gd name="T28" fmla="*/ 47 w 78"/>
              <a:gd name="T29" fmla="*/ 83 h 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78" h="89">
                <a:moveTo>
                  <a:pt x="47" y="83"/>
                </a:moveTo>
                <a:cubicBezTo>
                  <a:pt x="63" y="78"/>
                  <a:pt x="74" y="65"/>
                  <a:pt x="76" y="47"/>
                </a:cubicBezTo>
                <a:cubicBezTo>
                  <a:pt x="78" y="29"/>
                  <a:pt x="68" y="12"/>
                  <a:pt x="52" y="6"/>
                </a:cubicBezTo>
                <a:cubicBezTo>
                  <a:pt x="38" y="0"/>
                  <a:pt x="23" y="4"/>
                  <a:pt x="13" y="16"/>
                </a:cubicBezTo>
                <a:cubicBezTo>
                  <a:pt x="6" y="24"/>
                  <a:pt x="8" y="35"/>
                  <a:pt x="12" y="42"/>
                </a:cubicBezTo>
                <a:cubicBezTo>
                  <a:pt x="17" y="48"/>
                  <a:pt x="23" y="50"/>
                  <a:pt x="30" y="48"/>
                </a:cubicBezTo>
                <a:cubicBezTo>
                  <a:pt x="39" y="44"/>
                  <a:pt x="41" y="38"/>
                  <a:pt x="39" y="33"/>
                </a:cubicBezTo>
                <a:cubicBezTo>
                  <a:pt x="38" y="28"/>
                  <a:pt x="34" y="23"/>
                  <a:pt x="27" y="23"/>
                </a:cubicBezTo>
                <a:cubicBezTo>
                  <a:pt x="26" y="23"/>
                  <a:pt x="25" y="23"/>
                  <a:pt x="24" y="22"/>
                </a:cubicBezTo>
                <a:cubicBezTo>
                  <a:pt x="24" y="21"/>
                  <a:pt x="24" y="20"/>
                  <a:pt x="25" y="19"/>
                </a:cubicBezTo>
                <a:cubicBezTo>
                  <a:pt x="39" y="12"/>
                  <a:pt x="52" y="19"/>
                  <a:pt x="58" y="30"/>
                </a:cubicBezTo>
                <a:cubicBezTo>
                  <a:pt x="65" y="42"/>
                  <a:pt x="64" y="59"/>
                  <a:pt x="48" y="68"/>
                </a:cubicBezTo>
                <a:cubicBezTo>
                  <a:pt x="33" y="78"/>
                  <a:pt x="13" y="72"/>
                  <a:pt x="4" y="63"/>
                </a:cubicBezTo>
                <a:cubicBezTo>
                  <a:pt x="3" y="66"/>
                  <a:pt x="2" y="69"/>
                  <a:pt x="0" y="71"/>
                </a:cubicBezTo>
                <a:cubicBezTo>
                  <a:pt x="12" y="84"/>
                  <a:pt x="31" y="89"/>
                  <a:pt x="47" y="83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546" name="Freeform 551"/>
          <p:cNvSpPr/>
          <p:nvPr/>
        </p:nvSpPr>
        <p:spPr bwMode="auto">
          <a:xfrm>
            <a:off x="9937223" y="3565590"/>
            <a:ext cx="132420" cy="100512"/>
          </a:xfrm>
          <a:custGeom>
            <a:avLst/>
            <a:gdLst>
              <a:gd name="T0" fmla="*/ 5 w 98"/>
              <a:gd name="T1" fmla="*/ 62 h 74"/>
              <a:gd name="T2" fmla="*/ 18 w 98"/>
              <a:gd name="T3" fmla="*/ 72 h 74"/>
              <a:gd name="T4" fmla="*/ 34 w 98"/>
              <a:gd name="T5" fmla="*/ 61 h 74"/>
              <a:gd name="T6" fmla="*/ 37 w 98"/>
              <a:gd name="T7" fmla="*/ 59 h 74"/>
              <a:gd name="T8" fmla="*/ 39 w 98"/>
              <a:gd name="T9" fmla="*/ 61 h 74"/>
              <a:gd name="T10" fmla="*/ 48 w 98"/>
              <a:gd name="T11" fmla="*/ 71 h 74"/>
              <a:gd name="T12" fmla="*/ 62 w 98"/>
              <a:gd name="T13" fmla="*/ 72 h 74"/>
              <a:gd name="T14" fmla="*/ 72 w 98"/>
              <a:gd name="T15" fmla="*/ 61 h 74"/>
              <a:gd name="T16" fmla="*/ 71 w 98"/>
              <a:gd name="T17" fmla="*/ 47 h 74"/>
              <a:gd name="T18" fmla="*/ 72 w 98"/>
              <a:gd name="T19" fmla="*/ 45 h 74"/>
              <a:gd name="T20" fmla="*/ 75 w 98"/>
              <a:gd name="T21" fmla="*/ 44 h 74"/>
              <a:gd name="T22" fmla="*/ 94 w 98"/>
              <a:gd name="T23" fmla="*/ 41 h 74"/>
              <a:gd name="T24" fmla="*/ 96 w 98"/>
              <a:gd name="T25" fmla="*/ 25 h 74"/>
              <a:gd name="T26" fmla="*/ 73 w 98"/>
              <a:gd name="T27" fmla="*/ 1 h 74"/>
              <a:gd name="T28" fmla="*/ 62 w 98"/>
              <a:gd name="T29" fmla="*/ 0 h 74"/>
              <a:gd name="T30" fmla="*/ 88 w 98"/>
              <a:gd name="T31" fmla="*/ 26 h 74"/>
              <a:gd name="T32" fmla="*/ 86 w 98"/>
              <a:gd name="T33" fmla="*/ 34 h 74"/>
              <a:gd name="T34" fmla="*/ 79 w 98"/>
              <a:gd name="T35" fmla="*/ 37 h 74"/>
              <a:gd name="T36" fmla="*/ 52 w 98"/>
              <a:gd name="T37" fmla="*/ 15 h 74"/>
              <a:gd name="T38" fmla="*/ 63 w 98"/>
              <a:gd name="T39" fmla="*/ 53 h 74"/>
              <a:gd name="T40" fmla="*/ 57 w 98"/>
              <a:gd name="T41" fmla="*/ 59 h 74"/>
              <a:gd name="T42" fmla="*/ 48 w 98"/>
              <a:gd name="T43" fmla="*/ 58 h 74"/>
              <a:gd name="T44" fmla="*/ 30 w 98"/>
              <a:gd name="T45" fmla="*/ 24 h 74"/>
              <a:gd name="T46" fmla="*/ 27 w 98"/>
              <a:gd name="T47" fmla="*/ 58 h 74"/>
              <a:gd name="T48" fmla="*/ 20 w 98"/>
              <a:gd name="T49" fmla="*/ 62 h 74"/>
              <a:gd name="T50" fmla="*/ 19 w 98"/>
              <a:gd name="T51" fmla="*/ 62 h 74"/>
              <a:gd name="T52" fmla="*/ 11 w 98"/>
              <a:gd name="T53" fmla="*/ 58 h 74"/>
              <a:gd name="T54" fmla="*/ 12 w 98"/>
              <a:gd name="T55" fmla="*/ 21 h 74"/>
              <a:gd name="T56" fmla="*/ 5 w 98"/>
              <a:gd name="T57" fmla="*/ 29 h 74"/>
              <a:gd name="T58" fmla="*/ 5 w 98"/>
              <a:gd name="T59" fmla="*/ 62 h 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98" h="74">
                <a:moveTo>
                  <a:pt x="5" y="62"/>
                </a:moveTo>
                <a:cubicBezTo>
                  <a:pt x="8" y="68"/>
                  <a:pt x="13" y="72"/>
                  <a:pt x="18" y="72"/>
                </a:cubicBezTo>
                <a:cubicBezTo>
                  <a:pt x="28" y="73"/>
                  <a:pt x="34" y="65"/>
                  <a:pt x="34" y="61"/>
                </a:cubicBezTo>
                <a:cubicBezTo>
                  <a:pt x="35" y="60"/>
                  <a:pt x="36" y="59"/>
                  <a:pt x="37" y="59"/>
                </a:cubicBezTo>
                <a:cubicBezTo>
                  <a:pt x="37" y="59"/>
                  <a:pt x="38" y="60"/>
                  <a:pt x="39" y="61"/>
                </a:cubicBezTo>
                <a:cubicBezTo>
                  <a:pt x="40" y="66"/>
                  <a:pt x="44" y="69"/>
                  <a:pt x="48" y="71"/>
                </a:cubicBezTo>
                <a:cubicBezTo>
                  <a:pt x="53" y="74"/>
                  <a:pt x="59" y="73"/>
                  <a:pt x="62" y="72"/>
                </a:cubicBezTo>
                <a:cubicBezTo>
                  <a:pt x="66" y="70"/>
                  <a:pt x="70" y="67"/>
                  <a:pt x="72" y="61"/>
                </a:cubicBezTo>
                <a:cubicBezTo>
                  <a:pt x="74" y="57"/>
                  <a:pt x="74" y="52"/>
                  <a:pt x="71" y="47"/>
                </a:cubicBezTo>
                <a:cubicBezTo>
                  <a:pt x="71" y="46"/>
                  <a:pt x="71" y="45"/>
                  <a:pt x="72" y="45"/>
                </a:cubicBezTo>
                <a:cubicBezTo>
                  <a:pt x="73" y="44"/>
                  <a:pt x="74" y="44"/>
                  <a:pt x="75" y="44"/>
                </a:cubicBezTo>
                <a:cubicBezTo>
                  <a:pt x="78" y="46"/>
                  <a:pt x="88" y="48"/>
                  <a:pt x="94" y="41"/>
                </a:cubicBezTo>
                <a:cubicBezTo>
                  <a:pt x="97" y="37"/>
                  <a:pt x="98" y="31"/>
                  <a:pt x="96" y="25"/>
                </a:cubicBezTo>
                <a:cubicBezTo>
                  <a:pt x="94" y="14"/>
                  <a:pt x="85" y="6"/>
                  <a:pt x="73" y="1"/>
                </a:cubicBezTo>
                <a:cubicBezTo>
                  <a:pt x="69" y="1"/>
                  <a:pt x="66" y="1"/>
                  <a:pt x="62" y="0"/>
                </a:cubicBezTo>
                <a:cubicBezTo>
                  <a:pt x="74" y="8"/>
                  <a:pt x="87" y="17"/>
                  <a:pt x="88" y="26"/>
                </a:cubicBezTo>
                <a:cubicBezTo>
                  <a:pt x="89" y="29"/>
                  <a:pt x="88" y="32"/>
                  <a:pt x="86" y="34"/>
                </a:cubicBezTo>
                <a:cubicBezTo>
                  <a:pt x="84" y="36"/>
                  <a:pt x="82" y="37"/>
                  <a:pt x="79" y="37"/>
                </a:cubicBezTo>
                <a:cubicBezTo>
                  <a:pt x="71" y="37"/>
                  <a:pt x="61" y="27"/>
                  <a:pt x="52" y="15"/>
                </a:cubicBezTo>
                <a:cubicBezTo>
                  <a:pt x="59" y="30"/>
                  <a:pt x="65" y="44"/>
                  <a:pt x="63" y="53"/>
                </a:cubicBezTo>
                <a:cubicBezTo>
                  <a:pt x="62" y="56"/>
                  <a:pt x="60" y="58"/>
                  <a:pt x="57" y="59"/>
                </a:cubicBezTo>
                <a:cubicBezTo>
                  <a:pt x="54" y="60"/>
                  <a:pt x="51" y="60"/>
                  <a:pt x="48" y="58"/>
                </a:cubicBezTo>
                <a:cubicBezTo>
                  <a:pt x="41" y="54"/>
                  <a:pt x="35" y="40"/>
                  <a:pt x="30" y="24"/>
                </a:cubicBezTo>
                <a:cubicBezTo>
                  <a:pt x="32" y="38"/>
                  <a:pt x="32" y="52"/>
                  <a:pt x="27" y="58"/>
                </a:cubicBezTo>
                <a:cubicBezTo>
                  <a:pt x="25" y="61"/>
                  <a:pt x="23" y="62"/>
                  <a:pt x="20" y="62"/>
                </a:cubicBezTo>
                <a:cubicBezTo>
                  <a:pt x="19" y="62"/>
                  <a:pt x="19" y="62"/>
                  <a:pt x="19" y="62"/>
                </a:cubicBezTo>
                <a:cubicBezTo>
                  <a:pt x="16" y="62"/>
                  <a:pt x="13" y="60"/>
                  <a:pt x="11" y="58"/>
                </a:cubicBezTo>
                <a:cubicBezTo>
                  <a:pt x="7" y="50"/>
                  <a:pt x="9" y="35"/>
                  <a:pt x="12" y="21"/>
                </a:cubicBezTo>
                <a:cubicBezTo>
                  <a:pt x="10" y="24"/>
                  <a:pt x="8" y="27"/>
                  <a:pt x="5" y="29"/>
                </a:cubicBezTo>
                <a:cubicBezTo>
                  <a:pt x="0" y="41"/>
                  <a:pt x="0" y="53"/>
                  <a:pt x="5" y="62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547" name="Freeform 552"/>
          <p:cNvSpPr/>
          <p:nvPr/>
        </p:nvSpPr>
        <p:spPr bwMode="auto">
          <a:xfrm>
            <a:off x="10228387" y="3457101"/>
            <a:ext cx="135611" cy="220967"/>
          </a:xfrm>
          <a:custGeom>
            <a:avLst/>
            <a:gdLst>
              <a:gd name="T0" fmla="*/ 70 w 100"/>
              <a:gd name="T1" fmla="*/ 149 h 163"/>
              <a:gd name="T2" fmla="*/ 97 w 100"/>
              <a:gd name="T3" fmla="*/ 107 h 163"/>
              <a:gd name="T4" fmla="*/ 75 w 100"/>
              <a:gd name="T5" fmla="*/ 45 h 163"/>
              <a:gd name="T6" fmla="*/ 22 w 100"/>
              <a:gd name="T7" fmla="*/ 0 h 163"/>
              <a:gd name="T8" fmla="*/ 40 w 100"/>
              <a:gd name="T9" fmla="*/ 38 h 163"/>
              <a:gd name="T10" fmla="*/ 80 w 100"/>
              <a:gd name="T11" fmla="*/ 105 h 163"/>
              <a:gd name="T12" fmla="*/ 62 w 100"/>
              <a:gd name="T13" fmla="*/ 141 h 163"/>
              <a:gd name="T14" fmla="*/ 24 w 100"/>
              <a:gd name="T15" fmla="*/ 138 h 163"/>
              <a:gd name="T16" fmla="*/ 16 w 100"/>
              <a:gd name="T17" fmla="*/ 107 h 163"/>
              <a:gd name="T18" fmla="*/ 18 w 100"/>
              <a:gd name="T19" fmla="*/ 106 h 163"/>
              <a:gd name="T20" fmla="*/ 20 w 100"/>
              <a:gd name="T21" fmla="*/ 108 h 163"/>
              <a:gd name="T22" fmla="*/ 25 w 100"/>
              <a:gd name="T23" fmla="*/ 118 h 163"/>
              <a:gd name="T24" fmla="*/ 41 w 100"/>
              <a:gd name="T25" fmla="*/ 115 h 163"/>
              <a:gd name="T26" fmla="*/ 45 w 100"/>
              <a:gd name="T27" fmla="*/ 106 h 163"/>
              <a:gd name="T28" fmla="*/ 38 w 100"/>
              <a:gd name="T29" fmla="*/ 94 h 163"/>
              <a:gd name="T30" fmla="*/ 27 w 100"/>
              <a:gd name="T31" fmla="*/ 91 h 163"/>
              <a:gd name="T32" fmla="*/ 10 w 100"/>
              <a:gd name="T33" fmla="*/ 102 h 163"/>
              <a:gd name="T34" fmla="*/ 16 w 100"/>
              <a:gd name="T35" fmla="*/ 144 h 163"/>
              <a:gd name="T36" fmla="*/ 70 w 100"/>
              <a:gd name="T37" fmla="*/ 149 h 1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00" h="163">
                <a:moveTo>
                  <a:pt x="70" y="149"/>
                </a:moveTo>
                <a:cubicBezTo>
                  <a:pt x="85" y="139"/>
                  <a:pt x="95" y="124"/>
                  <a:pt x="97" y="107"/>
                </a:cubicBezTo>
                <a:cubicBezTo>
                  <a:pt x="100" y="82"/>
                  <a:pt x="88" y="58"/>
                  <a:pt x="75" y="45"/>
                </a:cubicBezTo>
                <a:cubicBezTo>
                  <a:pt x="58" y="32"/>
                  <a:pt x="40" y="17"/>
                  <a:pt x="22" y="0"/>
                </a:cubicBezTo>
                <a:cubicBezTo>
                  <a:pt x="29" y="12"/>
                  <a:pt x="35" y="26"/>
                  <a:pt x="40" y="38"/>
                </a:cubicBezTo>
                <a:cubicBezTo>
                  <a:pt x="65" y="56"/>
                  <a:pt x="81" y="82"/>
                  <a:pt x="80" y="105"/>
                </a:cubicBezTo>
                <a:cubicBezTo>
                  <a:pt x="80" y="121"/>
                  <a:pt x="74" y="133"/>
                  <a:pt x="62" y="141"/>
                </a:cubicBezTo>
                <a:cubicBezTo>
                  <a:pt x="47" y="151"/>
                  <a:pt x="32" y="146"/>
                  <a:pt x="24" y="138"/>
                </a:cubicBezTo>
                <a:cubicBezTo>
                  <a:pt x="14" y="129"/>
                  <a:pt x="10" y="117"/>
                  <a:pt x="16" y="107"/>
                </a:cubicBezTo>
                <a:cubicBezTo>
                  <a:pt x="16" y="106"/>
                  <a:pt x="17" y="105"/>
                  <a:pt x="18" y="106"/>
                </a:cubicBezTo>
                <a:cubicBezTo>
                  <a:pt x="19" y="106"/>
                  <a:pt x="20" y="107"/>
                  <a:pt x="20" y="108"/>
                </a:cubicBezTo>
                <a:cubicBezTo>
                  <a:pt x="19" y="112"/>
                  <a:pt x="21" y="116"/>
                  <a:pt x="25" y="118"/>
                </a:cubicBezTo>
                <a:cubicBezTo>
                  <a:pt x="29" y="121"/>
                  <a:pt x="35" y="121"/>
                  <a:pt x="41" y="115"/>
                </a:cubicBezTo>
                <a:cubicBezTo>
                  <a:pt x="44" y="112"/>
                  <a:pt x="45" y="109"/>
                  <a:pt x="45" y="106"/>
                </a:cubicBezTo>
                <a:cubicBezTo>
                  <a:pt x="44" y="102"/>
                  <a:pt x="42" y="97"/>
                  <a:pt x="38" y="94"/>
                </a:cubicBezTo>
                <a:cubicBezTo>
                  <a:pt x="35" y="91"/>
                  <a:pt x="31" y="90"/>
                  <a:pt x="27" y="91"/>
                </a:cubicBezTo>
                <a:cubicBezTo>
                  <a:pt x="20" y="92"/>
                  <a:pt x="15" y="96"/>
                  <a:pt x="10" y="102"/>
                </a:cubicBezTo>
                <a:cubicBezTo>
                  <a:pt x="0" y="117"/>
                  <a:pt x="6" y="134"/>
                  <a:pt x="16" y="144"/>
                </a:cubicBezTo>
                <a:cubicBezTo>
                  <a:pt x="27" y="155"/>
                  <a:pt x="48" y="163"/>
                  <a:pt x="70" y="149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548" name="Freeform 559"/>
          <p:cNvSpPr/>
          <p:nvPr/>
        </p:nvSpPr>
        <p:spPr bwMode="auto">
          <a:xfrm>
            <a:off x="10487644" y="3063828"/>
            <a:ext cx="219371" cy="236921"/>
          </a:xfrm>
          <a:custGeom>
            <a:avLst/>
            <a:gdLst>
              <a:gd name="T0" fmla="*/ 103 w 162"/>
              <a:gd name="T1" fmla="*/ 34 h 175"/>
              <a:gd name="T2" fmla="*/ 96 w 162"/>
              <a:gd name="T3" fmla="*/ 11 h 175"/>
              <a:gd name="T4" fmla="*/ 65 w 162"/>
              <a:gd name="T5" fmla="*/ 3 h 175"/>
              <a:gd name="T6" fmla="*/ 58 w 162"/>
              <a:gd name="T7" fmla="*/ 12 h 175"/>
              <a:gd name="T8" fmla="*/ 85 w 162"/>
              <a:gd name="T9" fmla="*/ 19 h 175"/>
              <a:gd name="T10" fmla="*/ 91 w 162"/>
              <a:gd name="T11" fmla="*/ 37 h 175"/>
              <a:gd name="T12" fmla="*/ 107 w 162"/>
              <a:gd name="T13" fmla="*/ 47 h 175"/>
              <a:gd name="T14" fmla="*/ 113 w 162"/>
              <a:gd name="T15" fmla="*/ 69 h 175"/>
              <a:gd name="T16" fmla="*/ 126 w 162"/>
              <a:gd name="T17" fmla="*/ 80 h 175"/>
              <a:gd name="T18" fmla="*/ 127 w 162"/>
              <a:gd name="T19" fmla="*/ 98 h 175"/>
              <a:gd name="T20" fmla="*/ 145 w 162"/>
              <a:gd name="T21" fmla="*/ 115 h 175"/>
              <a:gd name="T22" fmla="*/ 146 w 162"/>
              <a:gd name="T23" fmla="*/ 128 h 175"/>
              <a:gd name="T24" fmla="*/ 136 w 162"/>
              <a:gd name="T25" fmla="*/ 137 h 175"/>
              <a:gd name="T26" fmla="*/ 112 w 162"/>
              <a:gd name="T27" fmla="*/ 135 h 175"/>
              <a:gd name="T28" fmla="*/ 98 w 162"/>
              <a:gd name="T29" fmla="*/ 147 h 175"/>
              <a:gd name="T30" fmla="*/ 82 w 162"/>
              <a:gd name="T31" fmla="*/ 146 h 175"/>
              <a:gd name="T32" fmla="*/ 62 w 162"/>
              <a:gd name="T33" fmla="*/ 158 h 175"/>
              <a:gd name="T34" fmla="*/ 43 w 162"/>
              <a:gd name="T35" fmla="*/ 153 h 175"/>
              <a:gd name="T36" fmla="*/ 26 w 162"/>
              <a:gd name="T37" fmla="*/ 161 h 175"/>
              <a:gd name="T38" fmla="*/ 2 w 162"/>
              <a:gd name="T39" fmla="*/ 147 h 175"/>
              <a:gd name="T40" fmla="*/ 0 w 162"/>
              <a:gd name="T41" fmla="*/ 159 h 175"/>
              <a:gd name="T42" fmla="*/ 28 w 162"/>
              <a:gd name="T43" fmla="*/ 175 h 175"/>
              <a:gd name="T44" fmla="*/ 50 w 162"/>
              <a:gd name="T45" fmla="*/ 164 h 175"/>
              <a:gd name="T46" fmla="*/ 52 w 162"/>
              <a:gd name="T47" fmla="*/ 163 h 175"/>
              <a:gd name="T48" fmla="*/ 53 w 162"/>
              <a:gd name="T49" fmla="*/ 164 h 175"/>
              <a:gd name="T50" fmla="*/ 72 w 162"/>
              <a:gd name="T51" fmla="*/ 171 h 175"/>
              <a:gd name="T52" fmla="*/ 87 w 162"/>
              <a:gd name="T53" fmla="*/ 158 h 175"/>
              <a:gd name="T54" fmla="*/ 88 w 162"/>
              <a:gd name="T55" fmla="*/ 156 h 175"/>
              <a:gd name="T56" fmla="*/ 90 w 162"/>
              <a:gd name="T57" fmla="*/ 157 h 175"/>
              <a:gd name="T58" fmla="*/ 108 w 162"/>
              <a:gd name="T59" fmla="*/ 162 h 175"/>
              <a:gd name="T60" fmla="*/ 122 w 162"/>
              <a:gd name="T61" fmla="*/ 146 h 175"/>
              <a:gd name="T62" fmla="*/ 123 w 162"/>
              <a:gd name="T63" fmla="*/ 145 h 175"/>
              <a:gd name="T64" fmla="*/ 125 w 162"/>
              <a:gd name="T65" fmla="*/ 145 h 175"/>
              <a:gd name="T66" fmla="*/ 147 w 162"/>
              <a:gd name="T67" fmla="*/ 146 h 175"/>
              <a:gd name="T68" fmla="*/ 160 w 162"/>
              <a:gd name="T69" fmla="*/ 133 h 175"/>
              <a:gd name="T70" fmla="*/ 159 w 162"/>
              <a:gd name="T71" fmla="*/ 115 h 175"/>
              <a:gd name="T72" fmla="*/ 143 w 162"/>
              <a:gd name="T73" fmla="*/ 101 h 175"/>
              <a:gd name="T74" fmla="*/ 141 w 162"/>
              <a:gd name="T75" fmla="*/ 99 h 175"/>
              <a:gd name="T76" fmla="*/ 142 w 162"/>
              <a:gd name="T77" fmla="*/ 97 h 175"/>
              <a:gd name="T78" fmla="*/ 143 w 162"/>
              <a:gd name="T79" fmla="*/ 77 h 175"/>
              <a:gd name="T80" fmla="*/ 127 w 162"/>
              <a:gd name="T81" fmla="*/ 68 h 175"/>
              <a:gd name="T82" fmla="*/ 125 w 162"/>
              <a:gd name="T83" fmla="*/ 67 h 175"/>
              <a:gd name="T84" fmla="*/ 125 w 162"/>
              <a:gd name="T85" fmla="*/ 65 h 175"/>
              <a:gd name="T86" fmla="*/ 124 w 162"/>
              <a:gd name="T87" fmla="*/ 45 h 175"/>
              <a:gd name="T88" fmla="*/ 106 w 162"/>
              <a:gd name="T89" fmla="*/ 37 h 175"/>
              <a:gd name="T90" fmla="*/ 104 w 162"/>
              <a:gd name="T91" fmla="*/ 36 h 175"/>
              <a:gd name="T92" fmla="*/ 103 w 162"/>
              <a:gd name="T93" fmla="*/ 34 h 1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162" h="175">
                <a:moveTo>
                  <a:pt x="103" y="34"/>
                </a:moveTo>
                <a:cubicBezTo>
                  <a:pt x="105" y="25"/>
                  <a:pt x="102" y="17"/>
                  <a:pt x="96" y="11"/>
                </a:cubicBezTo>
                <a:cubicBezTo>
                  <a:pt x="88" y="3"/>
                  <a:pt x="76" y="0"/>
                  <a:pt x="65" y="3"/>
                </a:cubicBezTo>
                <a:cubicBezTo>
                  <a:pt x="63" y="7"/>
                  <a:pt x="61" y="10"/>
                  <a:pt x="58" y="12"/>
                </a:cubicBezTo>
                <a:cubicBezTo>
                  <a:pt x="68" y="12"/>
                  <a:pt x="78" y="14"/>
                  <a:pt x="85" y="19"/>
                </a:cubicBezTo>
                <a:cubicBezTo>
                  <a:pt x="90" y="24"/>
                  <a:pt x="92" y="30"/>
                  <a:pt x="91" y="37"/>
                </a:cubicBezTo>
                <a:cubicBezTo>
                  <a:pt x="98" y="40"/>
                  <a:pt x="103" y="43"/>
                  <a:pt x="107" y="47"/>
                </a:cubicBezTo>
                <a:cubicBezTo>
                  <a:pt x="113" y="53"/>
                  <a:pt x="115" y="61"/>
                  <a:pt x="113" y="69"/>
                </a:cubicBezTo>
                <a:cubicBezTo>
                  <a:pt x="119" y="73"/>
                  <a:pt x="123" y="76"/>
                  <a:pt x="126" y="80"/>
                </a:cubicBezTo>
                <a:cubicBezTo>
                  <a:pt x="129" y="86"/>
                  <a:pt x="130" y="92"/>
                  <a:pt x="127" y="98"/>
                </a:cubicBezTo>
                <a:cubicBezTo>
                  <a:pt x="136" y="103"/>
                  <a:pt x="142" y="109"/>
                  <a:pt x="145" y="115"/>
                </a:cubicBezTo>
                <a:cubicBezTo>
                  <a:pt x="148" y="119"/>
                  <a:pt x="148" y="123"/>
                  <a:pt x="146" y="128"/>
                </a:cubicBezTo>
                <a:cubicBezTo>
                  <a:pt x="144" y="132"/>
                  <a:pt x="141" y="135"/>
                  <a:pt x="136" y="137"/>
                </a:cubicBezTo>
                <a:cubicBezTo>
                  <a:pt x="130" y="138"/>
                  <a:pt x="122" y="138"/>
                  <a:pt x="112" y="135"/>
                </a:cubicBezTo>
                <a:cubicBezTo>
                  <a:pt x="109" y="142"/>
                  <a:pt x="104" y="145"/>
                  <a:pt x="98" y="147"/>
                </a:cubicBezTo>
                <a:cubicBezTo>
                  <a:pt x="93" y="148"/>
                  <a:pt x="88" y="147"/>
                  <a:pt x="82" y="146"/>
                </a:cubicBezTo>
                <a:cubicBezTo>
                  <a:pt x="76" y="153"/>
                  <a:pt x="70" y="157"/>
                  <a:pt x="62" y="158"/>
                </a:cubicBezTo>
                <a:cubicBezTo>
                  <a:pt x="56" y="158"/>
                  <a:pt x="50" y="156"/>
                  <a:pt x="43" y="153"/>
                </a:cubicBezTo>
                <a:cubicBezTo>
                  <a:pt x="38" y="159"/>
                  <a:pt x="33" y="162"/>
                  <a:pt x="26" y="161"/>
                </a:cubicBezTo>
                <a:cubicBezTo>
                  <a:pt x="18" y="160"/>
                  <a:pt x="9" y="154"/>
                  <a:pt x="2" y="147"/>
                </a:cubicBezTo>
                <a:cubicBezTo>
                  <a:pt x="3" y="151"/>
                  <a:pt x="2" y="155"/>
                  <a:pt x="0" y="159"/>
                </a:cubicBezTo>
                <a:cubicBezTo>
                  <a:pt x="6" y="168"/>
                  <a:pt x="17" y="174"/>
                  <a:pt x="28" y="175"/>
                </a:cubicBezTo>
                <a:cubicBezTo>
                  <a:pt x="37" y="175"/>
                  <a:pt x="45" y="171"/>
                  <a:pt x="50" y="164"/>
                </a:cubicBezTo>
                <a:cubicBezTo>
                  <a:pt x="50" y="163"/>
                  <a:pt x="51" y="163"/>
                  <a:pt x="52" y="163"/>
                </a:cubicBezTo>
                <a:cubicBezTo>
                  <a:pt x="52" y="163"/>
                  <a:pt x="53" y="163"/>
                  <a:pt x="53" y="164"/>
                </a:cubicBezTo>
                <a:cubicBezTo>
                  <a:pt x="58" y="170"/>
                  <a:pt x="65" y="173"/>
                  <a:pt x="72" y="171"/>
                </a:cubicBezTo>
                <a:cubicBezTo>
                  <a:pt x="79" y="170"/>
                  <a:pt x="84" y="165"/>
                  <a:pt x="87" y="158"/>
                </a:cubicBezTo>
                <a:cubicBezTo>
                  <a:pt x="87" y="157"/>
                  <a:pt x="88" y="156"/>
                  <a:pt x="88" y="156"/>
                </a:cubicBezTo>
                <a:cubicBezTo>
                  <a:pt x="89" y="156"/>
                  <a:pt x="90" y="156"/>
                  <a:pt x="90" y="157"/>
                </a:cubicBezTo>
                <a:cubicBezTo>
                  <a:pt x="95" y="162"/>
                  <a:pt x="101" y="164"/>
                  <a:pt x="108" y="162"/>
                </a:cubicBezTo>
                <a:cubicBezTo>
                  <a:pt x="115" y="160"/>
                  <a:pt x="120" y="154"/>
                  <a:pt x="122" y="146"/>
                </a:cubicBezTo>
                <a:cubicBezTo>
                  <a:pt x="122" y="146"/>
                  <a:pt x="122" y="145"/>
                  <a:pt x="123" y="145"/>
                </a:cubicBezTo>
                <a:cubicBezTo>
                  <a:pt x="123" y="144"/>
                  <a:pt x="124" y="144"/>
                  <a:pt x="125" y="145"/>
                </a:cubicBezTo>
                <a:cubicBezTo>
                  <a:pt x="133" y="148"/>
                  <a:pt x="140" y="148"/>
                  <a:pt x="147" y="146"/>
                </a:cubicBezTo>
                <a:cubicBezTo>
                  <a:pt x="153" y="144"/>
                  <a:pt x="157" y="139"/>
                  <a:pt x="160" y="133"/>
                </a:cubicBezTo>
                <a:cubicBezTo>
                  <a:pt x="162" y="128"/>
                  <a:pt x="162" y="121"/>
                  <a:pt x="159" y="115"/>
                </a:cubicBezTo>
                <a:cubicBezTo>
                  <a:pt x="156" y="109"/>
                  <a:pt x="151" y="104"/>
                  <a:pt x="143" y="101"/>
                </a:cubicBezTo>
                <a:cubicBezTo>
                  <a:pt x="142" y="101"/>
                  <a:pt x="142" y="100"/>
                  <a:pt x="141" y="99"/>
                </a:cubicBezTo>
                <a:cubicBezTo>
                  <a:pt x="141" y="99"/>
                  <a:pt x="141" y="98"/>
                  <a:pt x="142" y="97"/>
                </a:cubicBezTo>
                <a:cubicBezTo>
                  <a:pt x="146" y="91"/>
                  <a:pt x="147" y="83"/>
                  <a:pt x="143" y="77"/>
                </a:cubicBezTo>
                <a:cubicBezTo>
                  <a:pt x="140" y="71"/>
                  <a:pt x="134" y="67"/>
                  <a:pt x="127" y="68"/>
                </a:cubicBezTo>
                <a:cubicBezTo>
                  <a:pt x="126" y="68"/>
                  <a:pt x="126" y="68"/>
                  <a:pt x="125" y="67"/>
                </a:cubicBezTo>
                <a:cubicBezTo>
                  <a:pt x="125" y="66"/>
                  <a:pt x="125" y="65"/>
                  <a:pt x="125" y="65"/>
                </a:cubicBezTo>
                <a:cubicBezTo>
                  <a:pt x="129" y="58"/>
                  <a:pt x="128" y="50"/>
                  <a:pt x="124" y="45"/>
                </a:cubicBezTo>
                <a:cubicBezTo>
                  <a:pt x="120" y="39"/>
                  <a:pt x="114" y="36"/>
                  <a:pt x="106" y="37"/>
                </a:cubicBezTo>
                <a:cubicBezTo>
                  <a:pt x="105" y="37"/>
                  <a:pt x="104" y="37"/>
                  <a:pt x="104" y="36"/>
                </a:cubicBezTo>
                <a:cubicBezTo>
                  <a:pt x="104" y="36"/>
                  <a:pt x="103" y="35"/>
                  <a:pt x="103" y="34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549" name="Freeform 568"/>
          <p:cNvSpPr/>
          <p:nvPr/>
        </p:nvSpPr>
        <p:spPr bwMode="auto">
          <a:xfrm>
            <a:off x="10648783" y="3002404"/>
            <a:ext cx="110084" cy="122050"/>
          </a:xfrm>
          <a:custGeom>
            <a:avLst/>
            <a:gdLst>
              <a:gd name="T0" fmla="*/ 74 w 81"/>
              <a:gd name="T1" fmla="*/ 65 h 90"/>
              <a:gd name="T2" fmla="*/ 68 w 81"/>
              <a:gd name="T3" fmla="*/ 19 h 90"/>
              <a:gd name="T4" fmla="*/ 22 w 81"/>
              <a:gd name="T5" fmla="*/ 6 h 90"/>
              <a:gd name="T6" fmla="*/ 2 w 81"/>
              <a:gd name="T7" fmla="*/ 41 h 90"/>
              <a:gd name="T8" fmla="*/ 19 w 81"/>
              <a:gd name="T9" fmla="*/ 60 h 90"/>
              <a:gd name="T10" fmla="*/ 36 w 81"/>
              <a:gd name="T11" fmla="*/ 51 h 90"/>
              <a:gd name="T12" fmla="*/ 32 w 81"/>
              <a:gd name="T13" fmla="*/ 34 h 90"/>
              <a:gd name="T14" fmla="*/ 17 w 81"/>
              <a:gd name="T15" fmla="*/ 37 h 90"/>
              <a:gd name="T16" fmla="*/ 14 w 81"/>
              <a:gd name="T17" fmla="*/ 37 h 90"/>
              <a:gd name="T18" fmla="*/ 13 w 81"/>
              <a:gd name="T19" fmla="*/ 35 h 90"/>
              <a:gd name="T20" fmla="*/ 43 w 81"/>
              <a:gd name="T21" fmla="*/ 19 h 90"/>
              <a:gd name="T22" fmla="*/ 64 w 81"/>
              <a:gd name="T23" fmla="*/ 53 h 90"/>
              <a:gd name="T24" fmla="*/ 29 w 81"/>
              <a:gd name="T25" fmla="*/ 81 h 90"/>
              <a:gd name="T26" fmla="*/ 31 w 81"/>
              <a:gd name="T27" fmla="*/ 90 h 90"/>
              <a:gd name="T28" fmla="*/ 74 w 81"/>
              <a:gd name="T29" fmla="*/ 65 h 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81" h="90">
                <a:moveTo>
                  <a:pt x="74" y="65"/>
                </a:moveTo>
                <a:cubicBezTo>
                  <a:pt x="81" y="50"/>
                  <a:pt x="79" y="33"/>
                  <a:pt x="68" y="19"/>
                </a:cubicBezTo>
                <a:cubicBezTo>
                  <a:pt x="57" y="5"/>
                  <a:pt x="38" y="0"/>
                  <a:pt x="22" y="6"/>
                </a:cubicBezTo>
                <a:cubicBezTo>
                  <a:pt x="8" y="12"/>
                  <a:pt x="0" y="25"/>
                  <a:pt x="2" y="41"/>
                </a:cubicBezTo>
                <a:cubicBezTo>
                  <a:pt x="3" y="52"/>
                  <a:pt x="11" y="58"/>
                  <a:pt x="19" y="60"/>
                </a:cubicBezTo>
                <a:cubicBezTo>
                  <a:pt x="27" y="61"/>
                  <a:pt x="33" y="58"/>
                  <a:pt x="36" y="51"/>
                </a:cubicBezTo>
                <a:cubicBezTo>
                  <a:pt x="40" y="43"/>
                  <a:pt x="36" y="37"/>
                  <a:pt x="32" y="34"/>
                </a:cubicBezTo>
                <a:cubicBezTo>
                  <a:pt x="28" y="31"/>
                  <a:pt x="21" y="31"/>
                  <a:pt x="17" y="37"/>
                </a:cubicBezTo>
                <a:cubicBezTo>
                  <a:pt x="16" y="37"/>
                  <a:pt x="15" y="38"/>
                  <a:pt x="14" y="37"/>
                </a:cubicBezTo>
                <a:cubicBezTo>
                  <a:pt x="13" y="37"/>
                  <a:pt x="12" y="36"/>
                  <a:pt x="13" y="35"/>
                </a:cubicBezTo>
                <a:cubicBezTo>
                  <a:pt x="17" y="20"/>
                  <a:pt x="31" y="16"/>
                  <a:pt x="43" y="19"/>
                </a:cubicBezTo>
                <a:cubicBezTo>
                  <a:pt x="57" y="23"/>
                  <a:pt x="68" y="36"/>
                  <a:pt x="64" y="53"/>
                </a:cubicBezTo>
                <a:cubicBezTo>
                  <a:pt x="59" y="71"/>
                  <a:pt x="42" y="81"/>
                  <a:pt x="29" y="81"/>
                </a:cubicBezTo>
                <a:cubicBezTo>
                  <a:pt x="30" y="84"/>
                  <a:pt x="31" y="87"/>
                  <a:pt x="31" y="90"/>
                </a:cubicBezTo>
                <a:cubicBezTo>
                  <a:pt x="49" y="90"/>
                  <a:pt x="66" y="80"/>
                  <a:pt x="74" y="65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550" name="Freeform 569"/>
          <p:cNvSpPr/>
          <p:nvPr/>
        </p:nvSpPr>
        <p:spPr bwMode="auto">
          <a:xfrm>
            <a:off x="10648783" y="2508620"/>
            <a:ext cx="110084" cy="122050"/>
          </a:xfrm>
          <a:custGeom>
            <a:avLst/>
            <a:gdLst>
              <a:gd name="T0" fmla="*/ 74 w 81"/>
              <a:gd name="T1" fmla="*/ 25 h 90"/>
              <a:gd name="T2" fmla="*/ 31 w 81"/>
              <a:gd name="T3" fmla="*/ 0 h 90"/>
              <a:gd name="T4" fmla="*/ 29 w 81"/>
              <a:gd name="T5" fmla="*/ 9 h 90"/>
              <a:gd name="T6" fmla="*/ 64 w 81"/>
              <a:gd name="T7" fmla="*/ 37 h 90"/>
              <a:gd name="T8" fmla="*/ 43 w 81"/>
              <a:gd name="T9" fmla="*/ 71 h 90"/>
              <a:gd name="T10" fmla="*/ 13 w 81"/>
              <a:gd name="T11" fmla="*/ 55 h 90"/>
              <a:gd name="T12" fmla="*/ 14 w 81"/>
              <a:gd name="T13" fmla="*/ 53 h 90"/>
              <a:gd name="T14" fmla="*/ 17 w 81"/>
              <a:gd name="T15" fmla="*/ 53 h 90"/>
              <a:gd name="T16" fmla="*/ 32 w 81"/>
              <a:gd name="T17" fmla="*/ 56 h 90"/>
              <a:gd name="T18" fmla="*/ 36 w 81"/>
              <a:gd name="T19" fmla="*/ 39 h 90"/>
              <a:gd name="T20" fmla="*/ 19 w 81"/>
              <a:gd name="T21" fmla="*/ 30 h 90"/>
              <a:gd name="T22" fmla="*/ 2 w 81"/>
              <a:gd name="T23" fmla="*/ 49 h 90"/>
              <a:gd name="T24" fmla="*/ 22 w 81"/>
              <a:gd name="T25" fmla="*/ 84 h 90"/>
              <a:gd name="T26" fmla="*/ 68 w 81"/>
              <a:gd name="T27" fmla="*/ 71 h 90"/>
              <a:gd name="T28" fmla="*/ 74 w 81"/>
              <a:gd name="T29" fmla="*/ 25 h 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81" h="90">
                <a:moveTo>
                  <a:pt x="74" y="25"/>
                </a:moveTo>
                <a:cubicBezTo>
                  <a:pt x="66" y="10"/>
                  <a:pt x="49" y="0"/>
                  <a:pt x="31" y="0"/>
                </a:cubicBezTo>
                <a:cubicBezTo>
                  <a:pt x="31" y="3"/>
                  <a:pt x="30" y="6"/>
                  <a:pt x="29" y="9"/>
                </a:cubicBezTo>
                <a:cubicBezTo>
                  <a:pt x="42" y="9"/>
                  <a:pt x="59" y="19"/>
                  <a:pt x="64" y="37"/>
                </a:cubicBezTo>
                <a:cubicBezTo>
                  <a:pt x="68" y="54"/>
                  <a:pt x="57" y="67"/>
                  <a:pt x="43" y="71"/>
                </a:cubicBezTo>
                <a:cubicBezTo>
                  <a:pt x="31" y="74"/>
                  <a:pt x="17" y="70"/>
                  <a:pt x="13" y="55"/>
                </a:cubicBezTo>
                <a:cubicBezTo>
                  <a:pt x="12" y="54"/>
                  <a:pt x="13" y="53"/>
                  <a:pt x="14" y="53"/>
                </a:cubicBezTo>
                <a:cubicBezTo>
                  <a:pt x="15" y="52"/>
                  <a:pt x="16" y="52"/>
                  <a:pt x="17" y="53"/>
                </a:cubicBezTo>
                <a:cubicBezTo>
                  <a:pt x="21" y="59"/>
                  <a:pt x="28" y="58"/>
                  <a:pt x="32" y="56"/>
                </a:cubicBezTo>
                <a:cubicBezTo>
                  <a:pt x="36" y="53"/>
                  <a:pt x="40" y="47"/>
                  <a:pt x="36" y="39"/>
                </a:cubicBezTo>
                <a:cubicBezTo>
                  <a:pt x="33" y="32"/>
                  <a:pt x="27" y="29"/>
                  <a:pt x="19" y="30"/>
                </a:cubicBezTo>
                <a:cubicBezTo>
                  <a:pt x="11" y="31"/>
                  <a:pt x="3" y="38"/>
                  <a:pt x="2" y="49"/>
                </a:cubicBezTo>
                <a:cubicBezTo>
                  <a:pt x="0" y="65"/>
                  <a:pt x="8" y="78"/>
                  <a:pt x="22" y="84"/>
                </a:cubicBezTo>
                <a:cubicBezTo>
                  <a:pt x="38" y="90"/>
                  <a:pt x="57" y="85"/>
                  <a:pt x="68" y="71"/>
                </a:cubicBezTo>
                <a:cubicBezTo>
                  <a:pt x="79" y="57"/>
                  <a:pt x="81" y="40"/>
                  <a:pt x="74" y="25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551" name="Freeform 570"/>
          <p:cNvSpPr/>
          <p:nvPr/>
        </p:nvSpPr>
        <p:spPr bwMode="auto">
          <a:xfrm>
            <a:off x="10419838" y="3082973"/>
            <a:ext cx="100512" cy="132420"/>
          </a:xfrm>
          <a:custGeom>
            <a:avLst/>
            <a:gdLst>
              <a:gd name="T0" fmla="*/ 25 w 74"/>
              <a:gd name="T1" fmla="*/ 96 h 98"/>
              <a:gd name="T2" fmla="*/ 41 w 74"/>
              <a:gd name="T3" fmla="*/ 94 h 98"/>
              <a:gd name="T4" fmla="*/ 45 w 74"/>
              <a:gd name="T5" fmla="*/ 75 h 98"/>
              <a:gd name="T6" fmla="*/ 45 w 74"/>
              <a:gd name="T7" fmla="*/ 72 h 98"/>
              <a:gd name="T8" fmla="*/ 47 w 74"/>
              <a:gd name="T9" fmla="*/ 71 h 98"/>
              <a:gd name="T10" fmla="*/ 61 w 74"/>
              <a:gd name="T11" fmla="*/ 72 h 98"/>
              <a:gd name="T12" fmla="*/ 72 w 74"/>
              <a:gd name="T13" fmla="*/ 62 h 98"/>
              <a:gd name="T14" fmla="*/ 71 w 74"/>
              <a:gd name="T15" fmla="*/ 48 h 98"/>
              <a:gd name="T16" fmla="*/ 61 w 74"/>
              <a:gd name="T17" fmla="*/ 39 h 98"/>
              <a:gd name="T18" fmla="*/ 60 w 74"/>
              <a:gd name="T19" fmla="*/ 36 h 98"/>
              <a:gd name="T20" fmla="*/ 61 w 74"/>
              <a:gd name="T21" fmla="*/ 34 h 98"/>
              <a:gd name="T22" fmla="*/ 72 w 74"/>
              <a:gd name="T23" fmla="*/ 18 h 98"/>
              <a:gd name="T24" fmla="*/ 62 w 74"/>
              <a:gd name="T25" fmla="*/ 5 h 98"/>
              <a:gd name="T26" fmla="*/ 30 w 74"/>
              <a:gd name="T27" fmla="*/ 5 h 98"/>
              <a:gd name="T28" fmla="*/ 21 w 74"/>
              <a:gd name="T29" fmla="*/ 12 h 98"/>
              <a:gd name="T30" fmla="*/ 58 w 74"/>
              <a:gd name="T31" fmla="*/ 11 h 98"/>
              <a:gd name="T32" fmla="*/ 62 w 74"/>
              <a:gd name="T33" fmla="*/ 19 h 98"/>
              <a:gd name="T34" fmla="*/ 59 w 74"/>
              <a:gd name="T35" fmla="*/ 26 h 98"/>
              <a:gd name="T36" fmla="*/ 25 w 74"/>
              <a:gd name="T37" fmla="*/ 30 h 98"/>
              <a:gd name="T38" fmla="*/ 59 w 74"/>
              <a:gd name="T39" fmla="*/ 48 h 98"/>
              <a:gd name="T40" fmla="*/ 59 w 74"/>
              <a:gd name="T41" fmla="*/ 57 h 98"/>
              <a:gd name="T42" fmla="*/ 53 w 74"/>
              <a:gd name="T43" fmla="*/ 63 h 98"/>
              <a:gd name="T44" fmla="*/ 16 w 74"/>
              <a:gd name="T45" fmla="*/ 52 h 98"/>
              <a:gd name="T46" fmla="*/ 37 w 74"/>
              <a:gd name="T47" fmla="*/ 78 h 98"/>
              <a:gd name="T48" fmla="*/ 35 w 74"/>
              <a:gd name="T49" fmla="*/ 86 h 98"/>
              <a:gd name="T50" fmla="*/ 34 w 74"/>
              <a:gd name="T51" fmla="*/ 86 h 98"/>
              <a:gd name="T52" fmla="*/ 26 w 74"/>
              <a:gd name="T53" fmla="*/ 88 h 98"/>
              <a:gd name="T54" fmla="*/ 0 w 74"/>
              <a:gd name="T55" fmla="*/ 62 h 98"/>
              <a:gd name="T56" fmla="*/ 1 w 74"/>
              <a:gd name="T57" fmla="*/ 73 h 98"/>
              <a:gd name="T58" fmla="*/ 25 w 74"/>
              <a:gd name="T59" fmla="*/ 96 h 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74" h="98">
                <a:moveTo>
                  <a:pt x="25" y="96"/>
                </a:moveTo>
                <a:cubicBezTo>
                  <a:pt x="31" y="98"/>
                  <a:pt x="37" y="97"/>
                  <a:pt x="41" y="94"/>
                </a:cubicBezTo>
                <a:cubicBezTo>
                  <a:pt x="48" y="88"/>
                  <a:pt x="47" y="78"/>
                  <a:pt x="45" y="75"/>
                </a:cubicBezTo>
                <a:cubicBezTo>
                  <a:pt x="44" y="74"/>
                  <a:pt x="44" y="73"/>
                  <a:pt x="45" y="72"/>
                </a:cubicBezTo>
                <a:cubicBezTo>
                  <a:pt x="45" y="71"/>
                  <a:pt x="47" y="71"/>
                  <a:pt x="47" y="71"/>
                </a:cubicBezTo>
                <a:cubicBezTo>
                  <a:pt x="52" y="74"/>
                  <a:pt x="57" y="74"/>
                  <a:pt x="61" y="72"/>
                </a:cubicBezTo>
                <a:cubicBezTo>
                  <a:pt x="67" y="70"/>
                  <a:pt x="70" y="66"/>
                  <a:pt x="72" y="62"/>
                </a:cubicBezTo>
                <a:cubicBezTo>
                  <a:pt x="73" y="59"/>
                  <a:pt x="74" y="53"/>
                  <a:pt x="71" y="48"/>
                </a:cubicBezTo>
                <a:cubicBezTo>
                  <a:pt x="69" y="44"/>
                  <a:pt x="66" y="40"/>
                  <a:pt x="61" y="39"/>
                </a:cubicBezTo>
                <a:cubicBezTo>
                  <a:pt x="60" y="38"/>
                  <a:pt x="59" y="37"/>
                  <a:pt x="60" y="36"/>
                </a:cubicBezTo>
                <a:cubicBezTo>
                  <a:pt x="60" y="35"/>
                  <a:pt x="60" y="35"/>
                  <a:pt x="61" y="34"/>
                </a:cubicBezTo>
                <a:cubicBezTo>
                  <a:pt x="65" y="34"/>
                  <a:pt x="73" y="28"/>
                  <a:pt x="72" y="18"/>
                </a:cubicBezTo>
                <a:cubicBezTo>
                  <a:pt x="72" y="13"/>
                  <a:pt x="68" y="8"/>
                  <a:pt x="62" y="5"/>
                </a:cubicBezTo>
                <a:cubicBezTo>
                  <a:pt x="53" y="0"/>
                  <a:pt x="41" y="0"/>
                  <a:pt x="30" y="5"/>
                </a:cubicBezTo>
                <a:cubicBezTo>
                  <a:pt x="27" y="8"/>
                  <a:pt x="24" y="10"/>
                  <a:pt x="21" y="12"/>
                </a:cubicBezTo>
                <a:cubicBezTo>
                  <a:pt x="35" y="9"/>
                  <a:pt x="51" y="7"/>
                  <a:pt x="58" y="11"/>
                </a:cubicBezTo>
                <a:cubicBezTo>
                  <a:pt x="60" y="13"/>
                  <a:pt x="62" y="16"/>
                  <a:pt x="62" y="19"/>
                </a:cubicBezTo>
                <a:cubicBezTo>
                  <a:pt x="62" y="22"/>
                  <a:pt x="61" y="24"/>
                  <a:pt x="59" y="26"/>
                </a:cubicBezTo>
                <a:cubicBezTo>
                  <a:pt x="54" y="32"/>
                  <a:pt x="39" y="32"/>
                  <a:pt x="25" y="30"/>
                </a:cubicBezTo>
                <a:cubicBezTo>
                  <a:pt x="40" y="35"/>
                  <a:pt x="54" y="41"/>
                  <a:pt x="59" y="48"/>
                </a:cubicBezTo>
                <a:cubicBezTo>
                  <a:pt x="60" y="51"/>
                  <a:pt x="60" y="54"/>
                  <a:pt x="59" y="57"/>
                </a:cubicBezTo>
                <a:cubicBezTo>
                  <a:pt x="58" y="60"/>
                  <a:pt x="56" y="62"/>
                  <a:pt x="53" y="63"/>
                </a:cubicBezTo>
                <a:cubicBezTo>
                  <a:pt x="44" y="65"/>
                  <a:pt x="30" y="59"/>
                  <a:pt x="16" y="52"/>
                </a:cubicBezTo>
                <a:cubicBezTo>
                  <a:pt x="26" y="60"/>
                  <a:pt x="36" y="70"/>
                  <a:pt x="37" y="78"/>
                </a:cubicBezTo>
                <a:cubicBezTo>
                  <a:pt x="38" y="81"/>
                  <a:pt x="37" y="84"/>
                  <a:pt x="35" y="86"/>
                </a:cubicBezTo>
                <a:cubicBezTo>
                  <a:pt x="34" y="86"/>
                  <a:pt x="34" y="86"/>
                  <a:pt x="34" y="86"/>
                </a:cubicBezTo>
                <a:cubicBezTo>
                  <a:pt x="32" y="88"/>
                  <a:pt x="29" y="89"/>
                  <a:pt x="26" y="88"/>
                </a:cubicBezTo>
                <a:cubicBezTo>
                  <a:pt x="17" y="87"/>
                  <a:pt x="8" y="74"/>
                  <a:pt x="0" y="62"/>
                </a:cubicBezTo>
                <a:cubicBezTo>
                  <a:pt x="1" y="66"/>
                  <a:pt x="1" y="69"/>
                  <a:pt x="1" y="73"/>
                </a:cubicBezTo>
                <a:cubicBezTo>
                  <a:pt x="6" y="85"/>
                  <a:pt x="14" y="93"/>
                  <a:pt x="25" y="96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552" name="Freeform 571"/>
          <p:cNvSpPr/>
          <p:nvPr/>
        </p:nvSpPr>
        <p:spPr bwMode="auto">
          <a:xfrm>
            <a:off x="10539495" y="2846851"/>
            <a:ext cx="193844" cy="151565"/>
          </a:xfrm>
          <a:custGeom>
            <a:avLst/>
            <a:gdLst>
              <a:gd name="T0" fmla="*/ 139 w 143"/>
              <a:gd name="T1" fmla="*/ 77 h 112"/>
              <a:gd name="T2" fmla="*/ 128 w 143"/>
              <a:gd name="T3" fmla="*/ 28 h 112"/>
              <a:gd name="T4" fmla="*/ 69 w 143"/>
              <a:gd name="T5" fmla="*/ 0 h 112"/>
              <a:gd name="T6" fmla="*/ 0 w 143"/>
              <a:gd name="T7" fmla="*/ 6 h 112"/>
              <a:gd name="T8" fmla="*/ 40 w 143"/>
              <a:gd name="T9" fmla="*/ 20 h 112"/>
              <a:gd name="T10" fmla="*/ 116 w 143"/>
              <a:gd name="T11" fmla="*/ 39 h 112"/>
              <a:gd name="T12" fmla="*/ 128 w 143"/>
              <a:gd name="T13" fmla="*/ 78 h 112"/>
              <a:gd name="T14" fmla="*/ 99 w 143"/>
              <a:gd name="T15" fmla="*/ 102 h 112"/>
              <a:gd name="T16" fmla="*/ 71 w 143"/>
              <a:gd name="T17" fmla="*/ 85 h 112"/>
              <a:gd name="T18" fmla="*/ 72 w 143"/>
              <a:gd name="T19" fmla="*/ 83 h 112"/>
              <a:gd name="T20" fmla="*/ 75 w 143"/>
              <a:gd name="T21" fmla="*/ 83 h 112"/>
              <a:gd name="T22" fmla="*/ 86 w 143"/>
              <a:gd name="T23" fmla="*/ 87 h 112"/>
              <a:gd name="T24" fmla="*/ 95 w 143"/>
              <a:gd name="T25" fmla="*/ 74 h 112"/>
              <a:gd name="T26" fmla="*/ 91 w 143"/>
              <a:gd name="T27" fmla="*/ 65 h 112"/>
              <a:gd name="T28" fmla="*/ 78 w 143"/>
              <a:gd name="T29" fmla="*/ 60 h 112"/>
              <a:gd name="T30" fmla="*/ 68 w 143"/>
              <a:gd name="T31" fmla="*/ 67 h 112"/>
              <a:gd name="T32" fmla="*/ 64 w 143"/>
              <a:gd name="T33" fmla="*/ 86 h 112"/>
              <a:gd name="T34" fmla="*/ 98 w 143"/>
              <a:gd name="T35" fmla="*/ 112 h 112"/>
              <a:gd name="T36" fmla="*/ 139 w 143"/>
              <a:gd name="T37" fmla="*/ 77 h 1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43" h="112">
                <a:moveTo>
                  <a:pt x="139" y="77"/>
                </a:moveTo>
                <a:cubicBezTo>
                  <a:pt x="143" y="59"/>
                  <a:pt x="139" y="42"/>
                  <a:pt x="128" y="28"/>
                </a:cubicBezTo>
                <a:cubicBezTo>
                  <a:pt x="113" y="9"/>
                  <a:pt x="88" y="0"/>
                  <a:pt x="69" y="0"/>
                </a:cubicBezTo>
                <a:cubicBezTo>
                  <a:pt x="49" y="3"/>
                  <a:pt x="25" y="5"/>
                  <a:pt x="0" y="6"/>
                </a:cubicBezTo>
                <a:cubicBezTo>
                  <a:pt x="13" y="10"/>
                  <a:pt x="27" y="15"/>
                  <a:pt x="40" y="20"/>
                </a:cubicBezTo>
                <a:cubicBezTo>
                  <a:pt x="69" y="15"/>
                  <a:pt x="99" y="22"/>
                  <a:pt x="116" y="39"/>
                </a:cubicBezTo>
                <a:cubicBezTo>
                  <a:pt x="127" y="49"/>
                  <a:pt x="131" y="63"/>
                  <a:pt x="128" y="78"/>
                </a:cubicBezTo>
                <a:cubicBezTo>
                  <a:pt x="125" y="95"/>
                  <a:pt x="110" y="102"/>
                  <a:pt x="99" y="102"/>
                </a:cubicBezTo>
                <a:cubicBezTo>
                  <a:pt x="86" y="103"/>
                  <a:pt x="74" y="96"/>
                  <a:pt x="71" y="85"/>
                </a:cubicBezTo>
                <a:cubicBezTo>
                  <a:pt x="71" y="84"/>
                  <a:pt x="71" y="83"/>
                  <a:pt x="72" y="83"/>
                </a:cubicBezTo>
                <a:cubicBezTo>
                  <a:pt x="73" y="82"/>
                  <a:pt x="74" y="83"/>
                  <a:pt x="75" y="83"/>
                </a:cubicBezTo>
                <a:cubicBezTo>
                  <a:pt x="77" y="87"/>
                  <a:pt x="82" y="88"/>
                  <a:pt x="86" y="87"/>
                </a:cubicBezTo>
                <a:cubicBezTo>
                  <a:pt x="90" y="86"/>
                  <a:pt x="95" y="82"/>
                  <a:pt x="95" y="74"/>
                </a:cubicBezTo>
                <a:cubicBezTo>
                  <a:pt x="95" y="69"/>
                  <a:pt x="93" y="66"/>
                  <a:pt x="91" y="65"/>
                </a:cubicBezTo>
                <a:cubicBezTo>
                  <a:pt x="88" y="62"/>
                  <a:pt x="83" y="60"/>
                  <a:pt x="78" y="60"/>
                </a:cubicBezTo>
                <a:cubicBezTo>
                  <a:pt x="74" y="61"/>
                  <a:pt x="70" y="63"/>
                  <a:pt x="68" y="67"/>
                </a:cubicBezTo>
                <a:cubicBezTo>
                  <a:pt x="64" y="72"/>
                  <a:pt x="62" y="78"/>
                  <a:pt x="64" y="86"/>
                </a:cubicBezTo>
                <a:cubicBezTo>
                  <a:pt x="67" y="103"/>
                  <a:pt x="83" y="111"/>
                  <a:pt x="98" y="112"/>
                </a:cubicBezTo>
                <a:cubicBezTo>
                  <a:pt x="114" y="112"/>
                  <a:pt x="134" y="103"/>
                  <a:pt x="139" y="77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553" name="Freeform 572"/>
          <p:cNvSpPr/>
          <p:nvPr/>
        </p:nvSpPr>
        <p:spPr bwMode="auto">
          <a:xfrm>
            <a:off x="10537899" y="2635456"/>
            <a:ext cx="195439" cy="151565"/>
          </a:xfrm>
          <a:custGeom>
            <a:avLst/>
            <a:gdLst>
              <a:gd name="T0" fmla="*/ 140 w 144"/>
              <a:gd name="T1" fmla="*/ 34 h 112"/>
              <a:gd name="T2" fmla="*/ 99 w 144"/>
              <a:gd name="T3" fmla="*/ 0 h 112"/>
              <a:gd name="T4" fmla="*/ 65 w 144"/>
              <a:gd name="T5" fmla="*/ 26 h 112"/>
              <a:gd name="T6" fmla="*/ 69 w 144"/>
              <a:gd name="T7" fmla="*/ 45 h 112"/>
              <a:gd name="T8" fmla="*/ 79 w 144"/>
              <a:gd name="T9" fmla="*/ 51 h 112"/>
              <a:gd name="T10" fmla="*/ 92 w 144"/>
              <a:gd name="T11" fmla="*/ 47 h 112"/>
              <a:gd name="T12" fmla="*/ 96 w 144"/>
              <a:gd name="T13" fmla="*/ 38 h 112"/>
              <a:gd name="T14" fmla="*/ 87 w 144"/>
              <a:gd name="T15" fmla="*/ 25 h 112"/>
              <a:gd name="T16" fmla="*/ 76 w 144"/>
              <a:gd name="T17" fmla="*/ 28 h 112"/>
              <a:gd name="T18" fmla="*/ 73 w 144"/>
              <a:gd name="T19" fmla="*/ 29 h 112"/>
              <a:gd name="T20" fmla="*/ 72 w 144"/>
              <a:gd name="T21" fmla="*/ 26 h 112"/>
              <a:gd name="T22" fmla="*/ 100 w 144"/>
              <a:gd name="T23" fmla="*/ 10 h 112"/>
              <a:gd name="T24" fmla="*/ 129 w 144"/>
              <a:gd name="T25" fmla="*/ 34 h 112"/>
              <a:gd name="T26" fmla="*/ 117 w 144"/>
              <a:gd name="T27" fmla="*/ 73 h 112"/>
              <a:gd name="T28" fmla="*/ 41 w 144"/>
              <a:gd name="T29" fmla="*/ 92 h 112"/>
              <a:gd name="T30" fmla="*/ 0 w 144"/>
              <a:gd name="T31" fmla="*/ 106 h 112"/>
              <a:gd name="T32" fmla="*/ 69 w 144"/>
              <a:gd name="T33" fmla="*/ 112 h 112"/>
              <a:gd name="T34" fmla="*/ 69 w 144"/>
              <a:gd name="T35" fmla="*/ 112 h 112"/>
              <a:gd name="T36" fmla="*/ 129 w 144"/>
              <a:gd name="T37" fmla="*/ 84 h 112"/>
              <a:gd name="T38" fmla="*/ 140 w 144"/>
              <a:gd name="T39" fmla="*/ 34 h 1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144" h="112">
                <a:moveTo>
                  <a:pt x="140" y="34"/>
                </a:moveTo>
                <a:cubicBezTo>
                  <a:pt x="135" y="9"/>
                  <a:pt x="115" y="0"/>
                  <a:pt x="99" y="0"/>
                </a:cubicBezTo>
                <a:cubicBezTo>
                  <a:pt x="84" y="0"/>
                  <a:pt x="68" y="8"/>
                  <a:pt x="65" y="26"/>
                </a:cubicBezTo>
                <a:cubicBezTo>
                  <a:pt x="63" y="33"/>
                  <a:pt x="65" y="40"/>
                  <a:pt x="69" y="45"/>
                </a:cubicBezTo>
                <a:cubicBezTo>
                  <a:pt x="71" y="49"/>
                  <a:pt x="75" y="51"/>
                  <a:pt x="79" y="51"/>
                </a:cubicBezTo>
                <a:cubicBezTo>
                  <a:pt x="84" y="52"/>
                  <a:pt x="89" y="50"/>
                  <a:pt x="92" y="47"/>
                </a:cubicBezTo>
                <a:cubicBezTo>
                  <a:pt x="94" y="46"/>
                  <a:pt x="96" y="43"/>
                  <a:pt x="96" y="38"/>
                </a:cubicBezTo>
                <a:cubicBezTo>
                  <a:pt x="96" y="30"/>
                  <a:pt x="91" y="26"/>
                  <a:pt x="87" y="25"/>
                </a:cubicBezTo>
                <a:cubicBezTo>
                  <a:pt x="83" y="23"/>
                  <a:pt x="78" y="25"/>
                  <a:pt x="76" y="28"/>
                </a:cubicBezTo>
                <a:cubicBezTo>
                  <a:pt x="75" y="29"/>
                  <a:pt x="74" y="30"/>
                  <a:pt x="73" y="29"/>
                </a:cubicBezTo>
                <a:cubicBezTo>
                  <a:pt x="72" y="29"/>
                  <a:pt x="72" y="28"/>
                  <a:pt x="72" y="26"/>
                </a:cubicBezTo>
                <a:cubicBezTo>
                  <a:pt x="75" y="16"/>
                  <a:pt x="87" y="9"/>
                  <a:pt x="100" y="10"/>
                </a:cubicBezTo>
                <a:cubicBezTo>
                  <a:pt x="111" y="10"/>
                  <a:pt x="126" y="17"/>
                  <a:pt x="129" y="34"/>
                </a:cubicBezTo>
                <a:cubicBezTo>
                  <a:pt x="132" y="49"/>
                  <a:pt x="128" y="62"/>
                  <a:pt x="117" y="73"/>
                </a:cubicBezTo>
                <a:cubicBezTo>
                  <a:pt x="100" y="90"/>
                  <a:pt x="70" y="97"/>
                  <a:pt x="41" y="92"/>
                </a:cubicBezTo>
                <a:cubicBezTo>
                  <a:pt x="28" y="97"/>
                  <a:pt x="14" y="102"/>
                  <a:pt x="0" y="106"/>
                </a:cubicBezTo>
                <a:cubicBezTo>
                  <a:pt x="25" y="107"/>
                  <a:pt x="48" y="110"/>
                  <a:pt x="69" y="112"/>
                </a:cubicBezTo>
                <a:cubicBezTo>
                  <a:pt x="69" y="112"/>
                  <a:pt x="69" y="112"/>
                  <a:pt x="69" y="112"/>
                </a:cubicBezTo>
                <a:cubicBezTo>
                  <a:pt x="88" y="112"/>
                  <a:pt x="114" y="103"/>
                  <a:pt x="129" y="84"/>
                </a:cubicBezTo>
                <a:cubicBezTo>
                  <a:pt x="140" y="70"/>
                  <a:pt x="144" y="53"/>
                  <a:pt x="140" y="34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554" name="Freeform 578"/>
          <p:cNvSpPr/>
          <p:nvPr/>
        </p:nvSpPr>
        <p:spPr bwMode="auto">
          <a:xfrm>
            <a:off x="10487644" y="2332325"/>
            <a:ext cx="219371" cy="237719"/>
          </a:xfrm>
          <a:custGeom>
            <a:avLst/>
            <a:gdLst>
              <a:gd name="T0" fmla="*/ 50 w 162"/>
              <a:gd name="T1" fmla="*/ 11 h 175"/>
              <a:gd name="T2" fmla="*/ 28 w 162"/>
              <a:gd name="T3" fmla="*/ 0 h 175"/>
              <a:gd name="T4" fmla="*/ 0 w 162"/>
              <a:gd name="T5" fmla="*/ 16 h 175"/>
              <a:gd name="T6" fmla="*/ 2 w 162"/>
              <a:gd name="T7" fmla="*/ 28 h 175"/>
              <a:gd name="T8" fmla="*/ 26 w 162"/>
              <a:gd name="T9" fmla="*/ 14 h 175"/>
              <a:gd name="T10" fmla="*/ 43 w 162"/>
              <a:gd name="T11" fmla="*/ 22 h 175"/>
              <a:gd name="T12" fmla="*/ 62 w 162"/>
              <a:gd name="T13" fmla="*/ 17 h 175"/>
              <a:gd name="T14" fmla="*/ 82 w 162"/>
              <a:gd name="T15" fmla="*/ 29 h 175"/>
              <a:gd name="T16" fmla="*/ 98 w 162"/>
              <a:gd name="T17" fmla="*/ 28 h 175"/>
              <a:gd name="T18" fmla="*/ 112 w 162"/>
              <a:gd name="T19" fmla="*/ 39 h 175"/>
              <a:gd name="T20" fmla="*/ 136 w 162"/>
              <a:gd name="T21" fmla="*/ 38 h 175"/>
              <a:gd name="T22" fmla="*/ 146 w 162"/>
              <a:gd name="T23" fmla="*/ 47 h 175"/>
              <a:gd name="T24" fmla="*/ 145 w 162"/>
              <a:gd name="T25" fmla="*/ 60 h 175"/>
              <a:gd name="T26" fmla="*/ 127 w 162"/>
              <a:gd name="T27" fmla="*/ 76 h 175"/>
              <a:gd name="T28" fmla="*/ 126 w 162"/>
              <a:gd name="T29" fmla="*/ 95 h 175"/>
              <a:gd name="T30" fmla="*/ 113 w 162"/>
              <a:gd name="T31" fmla="*/ 105 h 175"/>
              <a:gd name="T32" fmla="*/ 107 w 162"/>
              <a:gd name="T33" fmla="*/ 128 h 175"/>
              <a:gd name="T34" fmla="*/ 91 w 162"/>
              <a:gd name="T35" fmla="*/ 138 h 175"/>
              <a:gd name="T36" fmla="*/ 85 w 162"/>
              <a:gd name="T37" fmla="*/ 155 h 175"/>
              <a:gd name="T38" fmla="*/ 58 w 162"/>
              <a:gd name="T39" fmla="*/ 163 h 175"/>
              <a:gd name="T40" fmla="*/ 65 w 162"/>
              <a:gd name="T41" fmla="*/ 172 h 175"/>
              <a:gd name="T42" fmla="*/ 96 w 162"/>
              <a:gd name="T43" fmla="*/ 164 h 175"/>
              <a:gd name="T44" fmla="*/ 103 w 162"/>
              <a:gd name="T45" fmla="*/ 141 h 175"/>
              <a:gd name="T46" fmla="*/ 104 w 162"/>
              <a:gd name="T47" fmla="*/ 139 h 175"/>
              <a:gd name="T48" fmla="*/ 106 w 162"/>
              <a:gd name="T49" fmla="*/ 138 h 175"/>
              <a:gd name="T50" fmla="*/ 124 w 162"/>
              <a:gd name="T51" fmla="*/ 130 h 175"/>
              <a:gd name="T52" fmla="*/ 125 w 162"/>
              <a:gd name="T53" fmla="*/ 110 h 175"/>
              <a:gd name="T54" fmla="*/ 125 w 162"/>
              <a:gd name="T55" fmla="*/ 108 h 175"/>
              <a:gd name="T56" fmla="*/ 127 w 162"/>
              <a:gd name="T57" fmla="*/ 107 h 175"/>
              <a:gd name="T58" fmla="*/ 143 w 162"/>
              <a:gd name="T59" fmla="*/ 98 h 175"/>
              <a:gd name="T60" fmla="*/ 142 w 162"/>
              <a:gd name="T61" fmla="*/ 77 h 175"/>
              <a:gd name="T62" fmla="*/ 141 w 162"/>
              <a:gd name="T63" fmla="*/ 76 h 175"/>
              <a:gd name="T64" fmla="*/ 143 w 162"/>
              <a:gd name="T65" fmla="*/ 74 h 175"/>
              <a:gd name="T66" fmla="*/ 159 w 162"/>
              <a:gd name="T67" fmla="*/ 59 h 175"/>
              <a:gd name="T68" fmla="*/ 160 w 162"/>
              <a:gd name="T69" fmla="*/ 41 h 175"/>
              <a:gd name="T70" fmla="*/ 147 w 162"/>
              <a:gd name="T71" fmla="*/ 29 h 175"/>
              <a:gd name="T72" fmla="*/ 125 w 162"/>
              <a:gd name="T73" fmla="*/ 30 h 175"/>
              <a:gd name="T74" fmla="*/ 123 w 162"/>
              <a:gd name="T75" fmla="*/ 30 h 175"/>
              <a:gd name="T76" fmla="*/ 122 w 162"/>
              <a:gd name="T77" fmla="*/ 29 h 175"/>
              <a:gd name="T78" fmla="*/ 108 w 162"/>
              <a:gd name="T79" fmla="*/ 13 h 175"/>
              <a:gd name="T80" fmla="*/ 90 w 162"/>
              <a:gd name="T81" fmla="*/ 18 h 175"/>
              <a:gd name="T82" fmla="*/ 88 w 162"/>
              <a:gd name="T83" fmla="*/ 19 h 175"/>
              <a:gd name="T84" fmla="*/ 87 w 162"/>
              <a:gd name="T85" fmla="*/ 17 h 175"/>
              <a:gd name="T86" fmla="*/ 72 w 162"/>
              <a:gd name="T87" fmla="*/ 4 h 175"/>
              <a:gd name="T88" fmla="*/ 53 w 162"/>
              <a:gd name="T89" fmla="*/ 11 h 175"/>
              <a:gd name="T90" fmla="*/ 52 w 162"/>
              <a:gd name="T91" fmla="*/ 12 h 175"/>
              <a:gd name="T92" fmla="*/ 50 w 162"/>
              <a:gd name="T93" fmla="*/ 11 h 1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162" h="175">
                <a:moveTo>
                  <a:pt x="50" y="11"/>
                </a:moveTo>
                <a:cubicBezTo>
                  <a:pt x="45" y="4"/>
                  <a:pt x="37" y="0"/>
                  <a:pt x="28" y="0"/>
                </a:cubicBezTo>
                <a:cubicBezTo>
                  <a:pt x="17" y="0"/>
                  <a:pt x="6" y="7"/>
                  <a:pt x="0" y="16"/>
                </a:cubicBezTo>
                <a:cubicBezTo>
                  <a:pt x="2" y="20"/>
                  <a:pt x="3" y="24"/>
                  <a:pt x="2" y="28"/>
                </a:cubicBezTo>
                <a:cubicBezTo>
                  <a:pt x="9" y="20"/>
                  <a:pt x="18" y="14"/>
                  <a:pt x="26" y="14"/>
                </a:cubicBezTo>
                <a:cubicBezTo>
                  <a:pt x="33" y="13"/>
                  <a:pt x="38" y="16"/>
                  <a:pt x="43" y="22"/>
                </a:cubicBezTo>
                <a:cubicBezTo>
                  <a:pt x="50" y="19"/>
                  <a:pt x="56" y="17"/>
                  <a:pt x="62" y="17"/>
                </a:cubicBezTo>
                <a:cubicBezTo>
                  <a:pt x="70" y="18"/>
                  <a:pt x="77" y="22"/>
                  <a:pt x="82" y="29"/>
                </a:cubicBezTo>
                <a:cubicBezTo>
                  <a:pt x="88" y="27"/>
                  <a:pt x="93" y="27"/>
                  <a:pt x="98" y="28"/>
                </a:cubicBezTo>
                <a:cubicBezTo>
                  <a:pt x="104" y="29"/>
                  <a:pt x="109" y="33"/>
                  <a:pt x="112" y="39"/>
                </a:cubicBezTo>
                <a:cubicBezTo>
                  <a:pt x="122" y="37"/>
                  <a:pt x="130" y="36"/>
                  <a:pt x="136" y="38"/>
                </a:cubicBezTo>
                <a:cubicBezTo>
                  <a:pt x="141" y="40"/>
                  <a:pt x="144" y="43"/>
                  <a:pt x="146" y="47"/>
                </a:cubicBezTo>
                <a:cubicBezTo>
                  <a:pt x="148" y="51"/>
                  <a:pt x="148" y="56"/>
                  <a:pt x="145" y="60"/>
                </a:cubicBezTo>
                <a:cubicBezTo>
                  <a:pt x="142" y="66"/>
                  <a:pt x="136" y="71"/>
                  <a:pt x="127" y="76"/>
                </a:cubicBezTo>
                <a:cubicBezTo>
                  <a:pt x="130" y="83"/>
                  <a:pt x="129" y="89"/>
                  <a:pt x="126" y="95"/>
                </a:cubicBezTo>
                <a:cubicBezTo>
                  <a:pt x="123" y="99"/>
                  <a:pt x="119" y="102"/>
                  <a:pt x="113" y="105"/>
                </a:cubicBezTo>
                <a:cubicBezTo>
                  <a:pt x="115" y="114"/>
                  <a:pt x="113" y="122"/>
                  <a:pt x="107" y="128"/>
                </a:cubicBezTo>
                <a:cubicBezTo>
                  <a:pt x="103" y="132"/>
                  <a:pt x="98" y="135"/>
                  <a:pt x="91" y="138"/>
                </a:cubicBezTo>
                <a:cubicBezTo>
                  <a:pt x="92" y="145"/>
                  <a:pt x="90" y="151"/>
                  <a:pt x="85" y="155"/>
                </a:cubicBezTo>
                <a:cubicBezTo>
                  <a:pt x="78" y="161"/>
                  <a:pt x="68" y="163"/>
                  <a:pt x="58" y="163"/>
                </a:cubicBezTo>
                <a:cubicBezTo>
                  <a:pt x="61" y="165"/>
                  <a:pt x="63" y="168"/>
                  <a:pt x="65" y="172"/>
                </a:cubicBezTo>
                <a:cubicBezTo>
                  <a:pt x="76" y="175"/>
                  <a:pt x="88" y="172"/>
                  <a:pt x="96" y="164"/>
                </a:cubicBezTo>
                <a:cubicBezTo>
                  <a:pt x="102" y="158"/>
                  <a:pt x="105" y="149"/>
                  <a:pt x="103" y="141"/>
                </a:cubicBezTo>
                <a:cubicBezTo>
                  <a:pt x="103" y="140"/>
                  <a:pt x="104" y="139"/>
                  <a:pt x="104" y="139"/>
                </a:cubicBezTo>
                <a:cubicBezTo>
                  <a:pt x="104" y="138"/>
                  <a:pt x="105" y="138"/>
                  <a:pt x="106" y="138"/>
                </a:cubicBezTo>
                <a:cubicBezTo>
                  <a:pt x="114" y="139"/>
                  <a:pt x="120" y="136"/>
                  <a:pt x="124" y="130"/>
                </a:cubicBezTo>
                <a:cubicBezTo>
                  <a:pt x="128" y="125"/>
                  <a:pt x="129" y="117"/>
                  <a:pt x="125" y="110"/>
                </a:cubicBezTo>
                <a:cubicBezTo>
                  <a:pt x="125" y="109"/>
                  <a:pt x="125" y="109"/>
                  <a:pt x="125" y="108"/>
                </a:cubicBezTo>
                <a:cubicBezTo>
                  <a:pt x="126" y="107"/>
                  <a:pt x="126" y="107"/>
                  <a:pt x="127" y="107"/>
                </a:cubicBezTo>
                <a:cubicBezTo>
                  <a:pt x="134" y="107"/>
                  <a:pt x="140" y="104"/>
                  <a:pt x="143" y="98"/>
                </a:cubicBezTo>
                <a:cubicBezTo>
                  <a:pt x="147" y="92"/>
                  <a:pt x="146" y="83"/>
                  <a:pt x="142" y="77"/>
                </a:cubicBezTo>
                <a:cubicBezTo>
                  <a:pt x="141" y="77"/>
                  <a:pt x="141" y="76"/>
                  <a:pt x="141" y="76"/>
                </a:cubicBezTo>
                <a:cubicBezTo>
                  <a:pt x="142" y="75"/>
                  <a:pt x="142" y="74"/>
                  <a:pt x="143" y="74"/>
                </a:cubicBezTo>
                <a:cubicBezTo>
                  <a:pt x="151" y="71"/>
                  <a:pt x="156" y="66"/>
                  <a:pt x="159" y="59"/>
                </a:cubicBezTo>
                <a:cubicBezTo>
                  <a:pt x="162" y="54"/>
                  <a:pt x="162" y="47"/>
                  <a:pt x="160" y="41"/>
                </a:cubicBezTo>
                <a:cubicBezTo>
                  <a:pt x="157" y="36"/>
                  <a:pt x="153" y="31"/>
                  <a:pt x="147" y="29"/>
                </a:cubicBezTo>
                <a:cubicBezTo>
                  <a:pt x="140" y="27"/>
                  <a:pt x="133" y="27"/>
                  <a:pt x="125" y="30"/>
                </a:cubicBezTo>
                <a:cubicBezTo>
                  <a:pt x="124" y="31"/>
                  <a:pt x="123" y="31"/>
                  <a:pt x="123" y="30"/>
                </a:cubicBezTo>
                <a:cubicBezTo>
                  <a:pt x="122" y="30"/>
                  <a:pt x="122" y="29"/>
                  <a:pt x="122" y="29"/>
                </a:cubicBezTo>
                <a:cubicBezTo>
                  <a:pt x="120" y="21"/>
                  <a:pt x="115" y="15"/>
                  <a:pt x="108" y="13"/>
                </a:cubicBezTo>
                <a:cubicBezTo>
                  <a:pt x="101" y="11"/>
                  <a:pt x="95" y="13"/>
                  <a:pt x="90" y="18"/>
                </a:cubicBezTo>
                <a:cubicBezTo>
                  <a:pt x="90" y="19"/>
                  <a:pt x="89" y="19"/>
                  <a:pt x="88" y="19"/>
                </a:cubicBezTo>
                <a:cubicBezTo>
                  <a:pt x="88" y="19"/>
                  <a:pt x="87" y="18"/>
                  <a:pt x="87" y="17"/>
                </a:cubicBezTo>
                <a:cubicBezTo>
                  <a:pt x="84" y="10"/>
                  <a:pt x="79" y="5"/>
                  <a:pt x="72" y="4"/>
                </a:cubicBezTo>
                <a:cubicBezTo>
                  <a:pt x="65" y="2"/>
                  <a:pt x="58" y="5"/>
                  <a:pt x="53" y="11"/>
                </a:cubicBezTo>
                <a:cubicBezTo>
                  <a:pt x="53" y="12"/>
                  <a:pt x="52" y="12"/>
                  <a:pt x="52" y="12"/>
                </a:cubicBezTo>
                <a:cubicBezTo>
                  <a:pt x="51" y="12"/>
                  <a:pt x="50" y="12"/>
                  <a:pt x="50" y="11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555" name="Freeform 587"/>
          <p:cNvSpPr/>
          <p:nvPr/>
        </p:nvSpPr>
        <p:spPr bwMode="auto">
          <a:xfrm>
            <a:off x="10513171" y="2206287"/>
            <a:ext cx="121252" cy="106096"/>
          </a:xfrm>
          <a:custGeom>
            <a:avLst/>
            <a:gdLst>
              <a:gd name="T0" fmla="*/ 84 w 89"/>
              <a:gd name="T1" fmla="*/ 31 h 78"/>
              <a:gd name="T2" fmla="*/ 47 w 89"/>
              <a:gd name="T3" fmla="*/ 2 h 78"/>
              <a:gd name="T4" fmla="*/ 6 w 89"/>
              <a:gd name="T5" fmla="*/ 26 h 78"/>
              <a:gd name="T6" fmla="*/ 16 w 89"/>
              <a:gd name="T7" fmla="*/ 65 h 78"/>
              <a:gd name="T8" fmla="*/ 42 w 89"/>
              <a:gd name="T9" fmla="*/ 66 h 78"/>
              <a:gd name="T10" fmla="*/ 48 w 89"/>
              <a:gd name="T11" fmla="*/ 48 h 78"/>
              <a:gd name="T12" fmla="*/ 33 w 89"/>
              <a:gd name="T13" fmla="*/ 38 h 78"/>
              <a:gd name="T14" fmla="*/ 23 w 89"/>
              <a:gd name="T15" fmla="*/ 51 h 78"/>
              <a:gd name="T16" fmla="*/ 22 w 89"/>
              <a:gd name="T17" fmla="*/ 54 h 78"/>
              <a:gd name="T18" fmla="*/ 19 w 89"/>
              <a:gd name="T19" fmla="*/ 53 h 78"/>
              <a:gd name="T20" fmla="*/ 30 w 89"/>
              <a:gd name="T21" fmla="*/ 20 h 78"/>
              <a:gd name="T22" fmla="*/ 69 w 89"/>
              <a:gd name="T23" fmla="*/ 29 h 78"/>
              <a:gd name="T24" fmla="*/ 63 w 89"/>
              <a:gd name="T25" fmla="*/ 74 h 78"/>
              <a:gd name="T26" fmla="*/ 71 w 89"/>
              <a:gd name="T27" fmla="*/ 78 h 78"/>
              <a:gd name="T28" fmla="*/ 84 w 89"/>
              <a:gd name="T29" fmla="*/ 31 h 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89" h="78">
                <a:moveTo>
                  <a:pt x="84" y="31"/>
                </a:moveTo>
                <a:cubicBezTo>
                  <a:pt x="78" y="15"/>
                  <a:pt x="65" y="4"/>
                  <a:pt x="47" y="2"/>
                </a:cubicBezTo>
                <a:cubicBezTo>
                  <a:pt x="30" y="0"/>
                  <a:pt x="12" y="10"/>
                  <a:pt x="6" y="26"/>
                </a:cubicBezTo>
                <a:cubicBezTo>
                  <a:pt x="0" y="40"/>
                  <a:pt x="4" y="54"/>
                  <a:pt x="16" y="65"/>
                </a:cubicBezTo>
                <a:cubicBezTo>
                  <a:pt x="24" y="72"/>
                  <a:pt x="35" y="70"/>
                  <a:pt x="42" y="66"/>
                </a:cubicBezTo>
                <a:cubicBezTo>
                  <a:pt x="48" y="61"/>
                  <a:pt x="50" y="54"/>
                  <a:pt x="48" y="48"/>
                </a:cubicBezTo>
                <a:cubicBezTo>
                  <a:pt x="45" y="39"/>
                  <a:pt x="38" y="37"/>
                  <a:pt x="33" y="38"/>
                </a:cubicBezTo>
                <a:cubicBezTo>
                  <a:pt x="28" y="40"/>
                  <a:pt x="23" y="44"/>
                  <a:pt x="23" y="51"/>
                </a:cubicBezTo>
                <a:cubicBezTo>
                  <a:pt x="23" y="52"/>
                  <a:pt x="23" y="53"/>
                  <a:pt x="22" y="54"/>
                </a:cubicBezTo>
                <a:cubicBezTo>
                  <a:pt x="21" y="54"/>
                  <a:pt x="20" y="53"/>
                  <a:pt x="19" y="53"/>
                </a:cubicBezTo>
                <a:cubicBezTo>
                  <a:pt x="12" y="39"/>
                  <a:pt x="19" y="26"/>
                  <a:pt x="30" y="20"/>
                </a:cubicBezTo>
                <a:cubicBezTo>
                  <a:pt x="42" y="13"/>
                  <a:pt x="59" y="14"/>
                  <a:pt x="69" y="29"/>
                </a:cubicBezTo>
                <a:cubicBezTo>
                  <a:pt x="78" y="45"/>
                  <a:pt x="72" y="65"/>
                  <a:pt x="63" y="74"/>
                </a:cubicBezTo>
                <a:cubicBezTo>
                  <a:pt x="66" y="75"/>
                  <a:pt x="69" y="76"/>
                  <a:pt x="71" y="78"/>
                </a:cubicBezTo>
                <a:cubicBezTo>
                  <a:pt x="84" y="66"/>
                  <a:pt x="89" y="47"/>
                  <a:pt x="84" y="31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556" name="Freeform 588"/>
          <p:cNvSpPr/>
          <p:nvPr/>
        </p:nvSpPr>
        <p:spPr bwMode="auto">
          <a:xfrm>
            <a:off x="10175739" y="1853698"/>
            <a:ext cx="106096" cy="121252"/>
          </a:xfrm>
          <a:custGeom>
            <a:avLst/>
            <a:gdLst>
              <a:gd name="T0" fmla="*/ 47 w 78"/>
              <a:gd name="T1" fmla="*/ 5 h 89"/>
              <a:gd name="T2" fmla="*/ 0 w 78"/>
              <a:gd name="T3" fmla="*/ 17 h 89"/>
              <a:gd name="T4" fmla="*/ 4 w 78"/>
              <a:gd name="T5" fmla="*/ 26 h 89"/>
              <a:gd name="T6" fmla="*/ 48 w 78"/>
              <a:gd name="T7" fmla="*/ 20 h 89"/>
              <a:gd name="T8" fmla="*/ 58 w 78"/>
              <a:gd name="T9" fmla="*/ 59 h 89"/>
              <a:gd name="T10" fmla="*/ 25 w 78"/>
              <a:gd name="T11" fmla="*/ 70 h 89"/>
              <a:gd name="T12" fmla="*/ 24 w 78"/>
              <a:gd name="T13" fmla="*/ 67 h 89"/>
              <a:gd name="T14" fmla="*/ 27 w 78"/>
              <a:gd name="T15" fmla="*/ 66 h 89"/>
              <a:gd name="T16" fmla="*/ 39 w 78"/>
              <a:gd name="T17" fmla="*/ 56 h 89"/>
              <a:gd name="T18" fmla="*/ 30 w 78"/>
              <a:gd name="T19" fmla="*/ 41 h 89"/>
              <a:gd name="T20" fmla="*/ 12 w 78"/>
              <a:gd name="T21" fmla="*/ 47 h 89"/>
              <a:gd name="T22" fmla="*/ 13 w 78"/>
              <a:gd name="T23" fmla="*/ 73 h 89"/>
              <a:gd name="T24" fmla="*/ 52 w 78"/>
              <a:gd name="T25" fmla="*/ 83 h 89"/>
              <a:gd name="T26" fmla="*/ 76 w 78"/>
              <a:gd name="T27" fmla="*/ 42 h 89"/>
              <a:gd name="T28" fmla="*/ 47 w 78"/>
              <a:gd name="T29" fmla="*/ 5 h 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78" h="89">
                <a:moveTo>
                  <a:pt x="47" y="5"/>
                </a:moveTo>
                <a:cubicBezTo>
                  <a:pt x="31" y="0"/>
                  <a:pt x="12" y="5"/>
                  <a:pt x="0" y="17"/>
                </a:cubicBezTo>
                <a:cubicBezTo>
                  <a:pt x="2" y="20"/>
                  <a:pt x="3" y="23"/>
                  <a:pt x="4" y="26"/>
                </a:cubicBezTo>
                <a:cubicBezTo>
                  <a:pt x="13" y="17"/>
                  <a:pt x="33" y="11"/>
                  <a:pt x="48" y="20"/>
                </a:cubicBezTo>
                <a:cubicBezTo>
                  <a:pt x="64" y="30"/>
                  <a:pt x="65" y="47"/>
                  <a:pt x="58" y="59"/>
                </a:cubicBezTo>
                <a:cubicBezTo>
                  <a:pt x="52" y="69"/>
                  <a:pt x="39" y="77"/>
                  <a:pt x="25" y="70"/>
                </a:cubicBezTo>
                <a:cubicBezTo>
                  <a:pt x="24" y="69"/>
                  <a:pt x="24" y="68"/>
                  <a:pt x="24" y="67"/>
                </a:cubicBezTo>
                <a:cubicBezTo>
                  <a:pt x="25" y="66"/>
                  <a:pt x="26" y="65"/>
                  <a:pt x="27" y="66"/>
                </a:cubicBezTo>
                <a:cubicBezTo>
                  <a:pt x="34" y="66"/>
                  <a:pt x="38" y="61"/>
                  <a:pt x="39" y="56"/>
                </a:cubicBezTo>
                <a:cubicBezTo>
                  <a:pt x="41" y="51"/>
                  <a:pt x="39" y="44"/>
                  <a:pt x="30" y="41"/>
                </a:cubicBezTo>
                <a:cubicBezTo>
                  <a:pt x="23" y="39"/>
                  <a:pt x="17" y="41"/>
                  <a:pt x="12" y="47"/>
                </a:cubicBezTo>
                <a:cubicBezTo>
                  <a:pt x="8" y="54"/>
                  <a:pt x="6" y="65"/>
                  <a:pt x="13" y="73"/>
                </a:cubicBezTo>
                <a:cubicBezTo>
                  <a:pt x="23" y="85"/>
                  <a:pt x="38" y="89"/>
                  <a:pt x="52" y="83"/>
                </a:cubicBezTo>
                <a:cubicBezTo>
                  <a:pt x="68" y="77"/>
                  <a:pt x="78" y="59"/>
                  <a:pt x="76" y="42"/>
                </a:cubicBezTo>
                <a:cubicBezTo>
                  <a:pt x="74" y="24"/>
                  <a:pt x="63" y="11"/>
                  <a:pt x="47" y="5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557" name="Freeform 589"/>
          <p:cNvSpPr/>
          <p:nvPr/>
        </p:nvSpPr>
        <p:spPr bwMode="auto">
          <a:xfrm>
            <a:off x="10419838" y="2418478"/>
            <a:ext cx="100512" cy="132420"/>
          </a:xfrm>
          <a:custGeom>
            <a:avLst/>
            <a:gdLst>
              <a:gd name="T0" fmla="*/ 62 w 74"/>
              <a:gd name="T1" fmla="*/ 93 h 98"/>
              <a:gd name="T2" fmla="*/ 72 w 74"/>
              <a:gd name="T3" fmla="*/ 80 h 98"/>
              <a:gd name="T4" fmla="*/ 61 w 74"/>
              <a:gd name="T5" fmla="*/ 63 h 98"/>
              <a:gd name="T6" fmla="*/ 59 w 74"/>
              <a:gd name="T7" fmla="*/ 61 h 98"/>
              <a:gd name="T8" fmla="*/ 61 w 74"/>
              <a:gd name="T9" fmla="*/ 59 h 98"/>
              <a:gd name="T10" fmla="*/ 71 w 74"/>
              <a:gd name="T11" fmla="*/ 50 h 98"/>
              <a:gd name="T12" fmla="*/ 72 w 74"/>
              <a:gd name="T13" fmla="*/ 36 h 98"/>
              <a:gd name="T14" fmla="*/ 61 w 74"/>
              <a:gd name="T15" fmla="*/ 26 h 98"/>
              <a:gd name="T16" fmla="*/ 47 w 74"/>
              <a:gd name="T17" fmla="*/ 26 h 98"/>
              <a:gd name="T18" fmla="*/ 45 w 74"/>
              <a:gd name="T19" fmla="*/ 26 h 98"/>
              <a:gd name="T20" fmla="*/ 45 w 74"/>
              <a:gd name="T21" fmla="*/ 23 h 98"/>
              <a:gd name="T22" fmla="*/ 41 w 74"/>
              <a:gd name="T23" fmla="*/ 4 h 98"/>
              <a:gd name="T24" fmla="*/ 25 w 74"/>
              <a:gd name="T25" fmla="*/ 2 h 98"/>
              <a:gd name="T26" fmla="*/ 1 w 74"/>
              <a:gd name="T27" fmla="*/ 25 h 98"/>
              <a:gd name="T28" fmla="*/ 0 w 74"/>
              <a:gd name="T29" fmla="*/ 36 h 98"/>
              <a:gd name="T30" fmla="*/ 26 w 74"/>
              <a:gd name="T31" fmla="*/ 9 h 98"/>
              <a:gd name="T32" fmla="*/ 34 w 74"/>
              <a:gd name="T33" fmla="*/ 12 h 98"/>
              <a:gd name="T34" fmla="*/ 37 w 74"/>
              <a:gd name="T35" fmla="*/ 19 h 98"/>
              <a:gd name="T36" fmla="*/ 15 w 74"/>
              <a:gd name="T37" fmla="*/ 46 h 98"/>
              <a:gd name="T38" fmla="*/ 53 w 74"/>
              <a:gd name="T39" fmla="*/ 35 h 98"/>
              <a:gd name="T40" fmla="*/ 59 w 74"/>
              <a:gd name="T41" fmla="*/ 41 h 98"/>
              <a:gd name="T42" fmla="*/ 59 w 74"/>
              <a:gd name="T43" fmla="*/ 49 h 98"/>
              <a:gd name="T44" fmla="*/ 25 w 74"/>
              <a:gd name="T45" fmla="*/ 68 h 98"/>
              <a:gd name="T46" fmla="*/ 58 w 74"/>
              <a:gd name="T47" fmla="*/ 71 h 98"/>
              <a:gd name="T48" fmla="*/ 62 w 74"/>
              <a:gd name="T49" fmla="*/ 78 h 98"/>
              <a:gd name="T50" fmla="*/ 62 w 74"/>
              <a:gd name="T51" fmla="*/ 79 h 98"/>
              <a:gd name="T52" fmla="*/ 58 w 74"/>
              <a:gd name="T53" fmla="*/ 86 h 98"/>
              <a:gd name="T54" fmla="*/ 21 w 74"/>
              <a:gd name="T55" fmla="*/ 86 h 98"/>
              <a:gd name="T56" fmla="*/ 29 w 74"/>
              <a:gd name="T57" fmla="*/ 93 h 98"/>
              <a:gd name="T58" fmla="*/ 62 w 74"/>
              <a:gd name="T59" fmla="*/ 93 h 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74" h="98">
                <a:moveTo>
                  <a:pt x="62" y="93"/>
                </a:moveTo>
                <a:cubicBezTo>
                  <a:pt x="68" y="90"/>
                  <a:pt x="72" y="85"/>
                  <a:pt x="72" y="80"/>
                </a:cubicBezTo>
                <a:cubicBezTo>
                  <a:pt x="73" y="70"/>
                  <a:pt x="65" y="64"/>
                  <a:pt x="61" y="63"/>
                </a:cubicBezTo>
                <a:cubicBezTo>
                  <a:pt x="60" y="63"/>
                  <a:pt x="60" y="62"/>
                  <a:pt x="59" y="61"/>
                </a:cubicBezTo>
                <a:cubicBezTo>
                  <a:pt x="59" y="60"/>
                  <a:pt x="60" y="60"/>
                  <a:pt x="61" y="59"/>
                </a:cubicBezTo>
                <a:cubicBezTo>
                  <a:pt x="66" y="57"/>
                  <a:pt x="69" y="54"/>
                  <a:pt x="71" y="50"/>
                </a:cubicBezTo>
                <a:cubicBezTo>
                  <a:pt x="74" y="45"/>
                  <a:pt x="73" y="39"/>
                  <a:pt x="72" y="36"/>
                </a:cubicBezTo>
                <a:cubicBezTo>
                  <a:pt x="70" y="32"/>
                  <a:pt x="67" y="28"/>
                  <a:pt x="61" y="26"/>
                </a:cubicBezTo>
                <a:cubicBezTo>
                  <a:pt x="57" y="24"/>
                  <a:pt x="52" y="24"/>
                  <a:pt x="47" y="26"/>
                </a:cubicBezTo>
                <a:cubicBezTo>
                  <a:pt x="47" y="27"/>
                  <a:pt x="45" y="27"/>
                  <a:pt x="45" y="26"/>
                </a:cubicBezTo>
                <a:cubicBezTo>
                  <a:pt x="44" y="25"/>
                  <a:pt x="44" y="24"/>
                  <a:pt x="45" y="23"/>
                </a:cubicBezTo>
                <a:cubicBezTo>
                  <a:pt x="47" y="20"/>
                  <a:pt x="48" y="10"/>
                  <a:pt x="41" y="4"/>
                </a:cubicBezTo>
                <a:cubicBezTo>
                  <a:pt x="37" y="1"/>
                  <a:pt x="31" y="0"/>
                  <a:pt x="25" y="2"/>
                </a:cubicBezTo>
                <a:cubicBezTo>
                  <a:pt x="14" y="4"/>
                  <a:pt x="6" y="13"/>
                  <a:pt x="1" y="25"/>
                </a:cubicBezTo>
                <a:cubicBezTo>
                  <a:pt x="1" y="29"/>
                  <a:pt x="1" y="32"/>
                  <a:pt x="0" y="36"/>
                </a:cubicBezTo>
                <a:cubicBezTo>
                  <a:pt x="8" y="24"/>
                  <a:pt x="17" y="11"/>
                  <a:pt x="26" y="9"/>
                </a:cubicBezTo>
                <a:cubicBezTo>
                  <a:pt x="29" y="9"/>
                  <a:pt x="32" y="10"/>
                  <a:pt x="34" y="12"/>
                </a:cubicBezTo>
                <a:cubicBezTo>
                  <a:pt x="36" y="14"/>
                  <a:pt x="37" y="16"/>
                  <a:pt x="37" y="19"/>
                </a:cubicBezTo>
                <a:cubicBezTo>
                  <a:pt x="37" y="27"/>
                  <a:pt x="27" y="37"/>
                  <a:pt x="15" y="46"/>
                </a:cubicBezTo>
                <a:cubicBezTo>
                  <a:pt x="30" y="38"/>
                  <a:pt x="44" y="33"/>
                  <a:pt x="53" y="35"/>
                </a:cubicBezTo>
                <a:cubicBezTo>
                  <a:pt x="56" y="36"/>
                  <a:pt x="58" y="38"/>
                  <a:pt x="59" y="41"/>
                </a:cubicBezTo>
                <a:cubicBezTo>
                  <a:pt x="60" y="44"/>
                  <a:pt x="60" y="47"/>
                  <a:pt x="59" y="49"/>
                </a:cubicBezTo>
                <a:cubicBezTo>
                  <a:pt x="54" y="57"/>
                  <a:pt x="40" y="63"/>
                  <a:pt x="25" y="68"/>
                </a:cubicBezTo>
                <a:cubicBezTo>
                  <a:pt x="38" y="66"/>
                  <a:pt x="52" y="66"/>
                  <a:pt x="58" y="71"/>
                </a:cubicBezTo>
                <a:cubicBezTo>
                  <a:pt x="61" y="73"/>
                  <a:pt x="62" y="75"/>
                  <a:pt x="62" y="78"/>
                </a:cubicBezTo>
                <a:cubicBezTo>
                  <a:pt x="62" y="79"/>
                  <a:pt x="62" y="79"/>
                  <a:pt x="62" y="79"/>
                </a:cubicBezTo>
                <a:cubicBezTo>
                  <a:pt x="62" y="82"/>
                  <a:pt x="60" y="85"/>
                  <a:pt x="58" y="86"/>
                </a:cubicBezTo>
                <a:cubicBezTo>
                  <a:pt x="51" y="91"/>
                  <a:pt x="35" y="89"/>
                  <a:pt x="21" y="86"/>
                </a:cubicBezTo>
                <a:cubicBezTo>
                  <a:pt x="24" y="88"/>
                  <a:pt x="27" y="90"/>
                  <a:pt x="29" y="93"/>
                </a:cubicBezTo>
                <a:cubicBezTo>
                  <a:pt x="41" y="98"/>
                  <a:pt x="53" y="98"/>
                  <a:pt x="62" y="93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558" name="Freeform 591"/>
          <p:cNvSpPr/>
          <p:nvPr/>
        </p:nvSpPr>
        <p:spPr bwMode="auto">
          <a:xfrm>
            <a:off x="10228387" y="1954209"/>
            <a:ext cx="135611" cy="222562"/>
          </a:xfrm>
          <a:custGeom>
            <a:avLst/>
            <a:gdLst>
              <a:gd name="T0" fmla="*/ 70 w 100"/>
              <a:gd name="T1" fmla="*/ 15 h 164"/>
              <a:gd name="T2" fmla="*/ 16 w 100"/>
              <a:gd name="T3" fmla="*/ 20 h 164"/>
              <a:gd name="T4" fmla="*/ 10 w 100"/>
              <a:gd name="T5" fmla="*/ 62 h 164"/>
              <a:gd name="T6" fmla="*/ 27 w 100"/>
              <a:gd name="T7" fmla="*/ 73 h 164"/>
              <a:gd name="T8" fmla="*/ 38 w 100"/>
              <a:gd name="T9" fmla="*/ 70 h 164"/>
              <a:gd name="T10" fmla="*/ 45 w 100"/>
              <a:gd name="T11" fmla="*/ 58 h 164"/>
              <a:gd name="T12" fmla="*/ 41 w 100"/>
              <a:gd name="T13" fmla="*/ 48 h 164"/>
              <a:gd name="T14" fmla="*/ 25 w 100"/>
              <a:gd name="T15" fmla="*/ 45 h 164"/>
              <a:gd name="T16" fmla="*/ 20 w 100"/>
              <a:gd name="T17" fmla="*/ 56 h 164"/>
              <a:gd name="T18" fmla="*/ 18 w 100"/>
              <a:gd name="T19" fmla="*/ 58 h 164"/>
              <a:gd name="T20" fmla="*/ 16 w 100"/>
              <a:gd name="T21" fmla="*/ 57 h 164"/>
              <a:gd name="T22" fmla="*/ 24 w 100"/>
              <a:gd name="T23" fmla="*/ 26 h 164"/>
              <a:gd name="T24" fmla="*/ 62 w 100"/>
              <a:gd name="T25" fmla="*/ 22 h 164"/>
              <a:gd name="T26" fmla="*/ 80 w 100"/>
              <a:gd name="T27" fmla="*/ 59 h 164"/>
              <a:gd name="T28" fmla="*/ 40 w 100"/>
              <a:gd name="T29" fmla="*/ 126 h 164"/>
              <a:gd name="T30" fmla="*/ 21 w 100"/>
              <a:gd name="T31" fmla="*/ 164 h 164"/>
              <a:gd name="T32" fmla="*/ 74 w 100"/>
              <a:gd name="T33" fmla="*/ 120 h 164"/>
              <a:gd name="T34" fmla="*/ 74 w 100"/>
              <a:gd name="T35" fmla="*/ 120 h 164"/>
              <a:gd name="T36" fmla="*/ 97 w 100"/>
              <a:gd name="T37" fmla="*/ 57 h 164"/>
              <a:gd name="T38" fmla="*/ 70 w 100"/>
              <a:gd name="T39" fmla="*/ 15 h 1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100" h="164">
                <a:moveTo>
                  <a:pt x="70" y="15"/>
                </a:moveTo>
                <a:cubicBezTo>
                  <a:pt x="48" y="0"/>
                  <a:pt x="27" y="8"/>
                  <a:pt x="16" y="20"/>
                </a:cubicBezTo>
                <a:cubicBezTo>
                  <a:pt x="6" y="30"/>
                  <a:pt x="0" y="47"/>
                  <a:pt x="10" y="62"/>
                </a:cubicBezTo>
                <a:cubicBezTo>
                  <a:pt x="15" y="68"/>
                  <a:pt x="20" y="72"/>
                  <a:pt x="27" y="73"/>
                </a:cubicBezTo>
                <a:cubicBezTo>
                  <a:pt x="31" y="74"/>
                  <a:pt x="35" y="73"/>
                  <a:pt x="38" y="70"/>
                </a:cubicBezTo>
                <a:cubicBezTo>
                  <a:pt x="42" y="67"/>
                  <a:pt x="44" y="62"/>
                  <a:pt x="45" y="58"/>
                </a:cubicBezTo>
                <a:cubicBezTo>
                  <a:pt x="45" y="55"/>
                  <a:pt x="44" y="52"/>
                  <a:pt x="41" y="48"/>
                </a:cubicBezTo>
                <a:cubicBezTo>
                  <a:pt x="35" y="43"/>
                  <a:pt x="29" y="43"/>
                  <a:pt x="25" y="45"/>
                </a:cubicBezTo>
                <a:cubicBezTo>
                  <a:pt x="21" y="48"/>
                  <a:pt x="19" y="52"/>
                  <a:pt x="20" y="56"/>
                </a:cubicBezTo>
                <a:cubicBezTo>
                  <a:pt x="20" y="57"/>
                  <a:pt x="19" y="58"/>
                  <a:pt x="18" y="58"/>
                </a:cubicBezTo>
                <a:cubicBezTo>
                  <a:pt x="17" y="59"/>
                  <a:pt x="16" y="58"/>
                  <a:pt x="16" y="57"/>
                </a:cubicBezTo>
                <a:cubicBezTo>
                  <a:pt x="10" y="47"/>
                  <a:pt x="14" y="35"/>
                  <a:pt x="24" y="26"/>
                </a:cubicBezTo>
                <a:cubicBezTo>
                  <a:pt x="32" y="18"/>
                  <a:pt x="47" y="13"/>
                  <a:pt x="62" y="22"/>
                </a:cubicBezTo>
                <a:cubicBezTo>
                  <a:pt x="74" y="31"/>
                  <a:pt x="80" y="43"/>
                  <a:pt x="80" y="59"/>
                </a:cubicBezTo>
                <a:cubicBezTo>
                  <a:pt x="81" y="82"/>
                  <a:pt x="65" y="108"/>
                  <a:pt x="40" y="126"/>
                </a:cubicBezTo>
                <a:cubicBezTo>
                  <a:pt x="35" y="138"/>
                  <a:pt x="28" y="152"/>
                  <a:pt x="21" y="164"/>
                </a:cubicBezTo>
                <a:cubicBezTo>
                  <a:pt x="40" y="147"/>
                  <a:pt x="58" y="133"/>
                  <a:pt x="74" y="120"/>
                </a:cubicBezTo>
                <a:cubicBezTo>
                  <a:pt x="74" y="120"/>
                  <a:pt x="74" y="120"/>
                  <a:pt x="74" y="120"/>
                </a:cubicBezTo>
                <a:cubicBezTo>
                  <a:pt x="88" y="106"/>
                  <a:pt x="100" y="82"/>
                  <a:pt x="97" y="57"/>
                </a:cubicBezTo>
                <a:cubicBezTo>
                  <a:pt x="95" y="40"/>
                  <a:pt x="85" y="25"/>
                  <a:pt x="70" y="15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559" name="Freeform 595"/>
          <p:cNvSpPr/>
          <p:nvPr/>
        </p:nvSpPr>
        <p:spPr bwMode="auto">
          <a:xfrm>
            <a:off x="9377228" y="1996489"/>
            <a:ext cx="256066" cy="224955"/>
          </a:xfrm>
          <a:custGeom>
            <a:avLst/>
            <a:gdLst>
              <a:gd name="T0" fmla="*/ 6 w 189"/>
              <a:gd name="T1" fmla="*/ 88 h 166"/>
              <a:gd name="T2" fmla="*/ 38 w 189"/>
              <a:gd name="T3" fmla="*/ 121 h 166"/>
              <a:gd name="T4" fmla="*/ 68 w 189"/>
              <a:gd name="T5" fmla="*/ 116 h 166"/>
              <a:gd name="T6" fmla="*/ 80 w 189"/>
              <a:gd name="T7" fmla="*/ 91 h 166"/>
              <a:gd name="T8" fmla="*/ 68 w 189"/>
              <a:gd name="T9" fmla="*/ 69 h 166"/>
              <a:gd name="T10" fmla="*/ 39 w 189"/>
              <a:gd name="T11" fmla="*/ 70 h 166"/>
              <a:gd name="T12" fmla="*/ 34 w 189"/>
              <a:gd name="T13" fmla="*/ 94 h 166"/>
              <a:gd name="T14" fmla="*/ 33 w 189"/>
              <a:gd name="T15" fmla="*/ 97 h 166"/>
              <a:gd name="T16" fmla="*/ 31 w 189"/>
              <a:gd name="T17" fmla="*/ 96 h 166"/>
              <a:gd name="T18" fmla="*/ 24 w 189"/>
              <a:gd name="T19" fmla="*/ 54 h 166"/>
              <a:gd name="T20" fmla="*/ 67 w 189"/>
              <a:gd name="T21" fmla="*/ 29 h 166"/>
              <a:gd name="T22" fmla="*/ 124 w 189"/>
              <a:gd name="T23" fmla="*/ 56 h 166"/>
              <a:gd name="T24" fmla="*/ 148 w 189"/>
              <a:gd name="T25" fmla="*/ 156 h 166"/>
              <a:gd name="T26" fmla="*/ 174 w 189"/>
              <a:gd name="T27" fmla="*/ 166 h 166"/>
              <a:gd name="T28" fmla="*/ 188 w 189"/>
              <a:gd name="T29" fmla="*/ 156 h 166"/>
              <a:gd name="T30" fmla="*/ 107 w 189"/>
              <a:gd name="T31" fmla="*/ 14 h 166"/>
              <a:gd name="T32" fmla="*/ 22 w 189"/>
              <a:gd name="T33" fmla="*/ 24 h 166"/>
              <a:gd name="T34" fmla="*/ 6 w 189"/>
              <a:gd name="T35" fmla="*/ 88 h 1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89" h="166">
                <a:moveTo>
                  <a:pt x="6" y="88"/>
                </a:moveTo>
                <a:cubicBezTo>
                  <a:pt x="13" y="105"/>
                  <a:pt x="24" y="117"/>
                  <a:pt x="38" y="121"/>
                </a:cubicBezTo>
                <a:cubicBezTo>
                  <a:pt x="48" y="124"/>
                  <a:pt x="59" y="122"/>
                  <a:pt x="68" y="116"/>
                </a:cubicBezTo>
                <a:cubicBezTo>
                  <a:pt x="76" y="110"/>
                  <a:pt x="81" y="101"/>
                  <a:pt x="80" y="91"/>
                </a:cubicBezTo>
                <a:cubicBezTo>
                  <a:pt x="80" y="82"/>
                  <a:pt x="75" y="74"/>
                  <a:pt x="68" y="69"/>
                </a:cubicBezTo>
                <a:cubicBezTo>
                  <a:pt x="58" y="64"/>
                  <a:pt x="46" y="64"/>
                  <a:pt x="39" y="70"/>
                </a:cubicBezTo>
                <a:cubicBezTo>
                  <a:pt x="32" y="76"/>
                  <a:pt x="31" y="84"/>
                  <a:pt x="34" y="94"/>
                </a:cubicBezTo>
                <a:cubicBezTo>
                  <a:pt x="35" y="95"/>
                  <a:pt x="34" y="96"/>
                  <a:pt x="33" y="97"/>
                </a:cubicBezTo>
                <a:cubicBezTo>
                  <a:pt x="32" y="97"/>
                  <a:pt x="31" y="97"/>
                  <a:pt x="31" y="96"/>
                </a:cubicBezTo>
                <a:cubicBezTo>
                  <a:pt x="20" y="84"/>
                  <a:pt x="17" y="68"/>
                  <a:pt x="24" y="54"/>
                </a:cubicBezTo>
                <a:cubicBezTo>
                  <a:pt x="31" y="38"/>
                  <a:pt x="48" y="28"/>
                  <a:pt x="67" y="29"/>
                </a:cubicBezTo>
                <a:cubicBezTo>
                  <a:pt x="89" y="29"/>
                  <a:pt x="109" y="39"/>
                  <a:pt x="124" y="56"/>
                </a:cubicBezTo>
                <a:cubicBezTo>
                  <a:pt x="144" y="80"/>
                  <a:pt x="153" y="115"/>
                  <a:pt x="148" y="156"/>
                </a:cubicBezTo>
                <a:cubicBezTo>
                  <a:pt x="162" y="158"/>
                  <a:pt x="171" y="164"/>
                  <a:pt x="174" y="166"/>
                </a:cubicBezTo>
                <a:cubicBezTo>
                  <a:pt x="177" y="164"/>
                  <a:pt x="181" y="160"/>
                  <a:pt x="188" y="156"/>
                </a:cubicBezTo>
                <a:cubicBezTo>
                  <a:pt x="189" y="84"/>
                  <a:pt x="148" y="32"/>
                  <a:pt x="107" y="14"/>
                </a:cubicBezTo>
                <a:cubicBezTo>
                  <a:pt x="76" y="0"/>
                  <a:pt x="44" y="3"/>
                  <a:pt x="22" y="24"/>
                </a:cubicBezTo>
                <a:cubicBezTo>
                  <a:pt x="0" y="44"/>
                  <a:pt x="0" y="71"/>
                  <a:pt x="6" y="88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560" name="Freeform 596"/>
          <p:cNvSpPr/>
          <p:nvPr/>
        </p:nvSpPr>
        <p:spPr bwMode="auto">
          <a:xfrm>
            <a:off x="9709076" y="1996489"/>
            <a:ext cx="256864" cy="224955"/>
          </a:xfrm>
          <a:custGeom>
            <a:avLst/>
            <a:gdLst>
              <a:gd name="T0" fmla="*/ 82 w 189"/>
              <a:gd name="T1" fmla="*/ 14 h 166"/>
              <a:gd name="T2" fmla="*/ 1 w 189"/>
              <a:gd name="T3" fmla="*/ 156 h 166"/>
              <a:gd name="T4" fmla="*/ 15 w 189"/>
              <a:gd name="T5" fmla="*/ 166 h 166"/>
              <a:gd name="T6" fmla="*/ 41 w 189"/>
              <a:gd name="T7" fmla="*/ 156 h 166"/>
              <a:gd name="T8" fmla="*/ 65 w 189"/>
              <a:gd name="T9" fmla="*/ 56 h 166"/>
              <a:gd name="T10" fmla="*/ 122 w 189"/>
              <a:gd name="T11" fmla="*/ 29 h 166"/>
              <a:gd name="T12" fmla="*/ 165 w 189"/>
              <a:gd name="T13" fmla="*/ 54 h 166"/>
              <a:gd name="T14" fmla="*/ 158 w 189"/>
              <a:gd name="T15" fmla="*/ 96 h 166"/>
              <a:gd name="T16" fmla="*/ 156 w 189"/>
              <a:gd name="T17" fmla="*/ 97 h 166"/>
              <a:gd name="T18" fmla="*/ 155 w 189"/>
              <a:gd name="T19" fmla="*/ 94 h 166"/>
              <a:gd name="T20" fmla="*/ 150 w 189"/>
              <a:gd name="T21" fmla="*/ 70 h 166"/>
              <a:gd name="T22" fmla="*/ 121 w 189"/>
              <a:gd name="T23" fmla="*/ 69 h 166"/>
              <a:gd name="T24" fmla="*/ 109 w 189"/>
              <a:gd name="T25" fmla="*/ 91 h 166"/>
              <a:gd name="T26" fmla="*/ 121 w 189"/>
              <a:gd name="T27" fmla="*/ 116 h 166"/>
              <a:gd name="T28" fmla="*/ 151 w 189"/>
              <a:gd name="T29" fmla="*/ 121 h 166"/>
              <a:gd name="T30" fmla="*/ 183 w 189"/>
              <a:gd name="T31" fmla="*/ 88 h 166"/>
              <a:gd name="T32" fmla="*/ 167 w 189"/>
              <a:gd name="T33" fmla="*/ 24 h 166"/>
              <a:gd name="T34" fmla="*/ 82 w 189"/>
              <a:gd name="T35" fmla="*/ 14 h 1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89" h="166">
                <a:moveTo>
                  <a:pt x="82" y="14"/>
                </a:moveTo>
                <a:cubicBezTo>
                  <a:pt x="41" y="32"/>
                  <a:pt x="0" y="84"/>
                  <a:pt x="1" y="156"/>
                </a:cubicBezTo>
                <a:cubicBezTo>
                  <a:pt x="8" y="160"/>
                  <a:pt x="12" y="164"/>
                  <a:pt x="15" y="166"/>
                </a:cubicBezTo>
                <a:cubicBezTo>
                  <a:pt x="18" y="164"/>
                  <a:pt x="27" y="158"/>
                  <a:pt x="41" y="156"/>
                </a:cubicBezTo>
                <a:cubicBezTo>
                  <a:pt x="36" y="115"/>
                  <a:pt x="45" y="80"/>
                  <a:pt x="65" y="56"/>
                </a:cubicBezTo>
                <a:cubicBezTo>
                  <a:pt x="80" y="39"/>
                  <a:pt x="100" y="29"/>
                  <a:pt x="122" y="29"/>
                </a:cubicBezTo>
                <a:cubicBezTo>
                  <a:pt x="141" y="28"/>
                  <a:pt x="158" y="38"/>
                  <a:pt x="165" y="54"/>
                </a:cubicBezTo>
                <a:cubicBezTo>
                  <a:pt x="172" y="68"/>
                  <a:pt x="169" y="84"/>
                  <a:pt x="158" y="96"/>
                </a:cubicBezTo>
                <a:cubicBezTo>
                  <a:pt x="158" y="97"/>
                  <a:pt x="157" y="97"/>
                  <a:pt x="156" y="97"/>
                </a:cubicBezTo>
                <a:cubicBezTo>
                  <a:pt x="155" y="96"/>
                  <a:pt x="154" y="95"/>
                  <a:pt x="155" y="94"/>
                </a:cubicBezTo>
                <a:cubicBezTo>
                  <a:pt x="158" y="84"/>
                  <a:pt x="157" y="76"/>
                  <a:pt x="150" y="70"/>
                </a:cubicBezTo>
                <a:cubicBezTo>
                  <a:pt x="143" y="64"/>
                  <a:pt x="131" y="64"/>
                  <a:pt x="121" y="69"/>
                </a:cubicBezTo>
                <a:cubicBezTo>
                  <a:pt x="114" y="74"/>
                  <a:pt x="109" y="82"/>
                  <a:pt x="109" y="91"/>
                </a:cubicBezTo>
                <a:cubicBezTo>
                  <a:pt x="108" y="101"/>
                  <a:pt x="113" y="110"/>
                  <a:pt x="121" y="116"/>
                </a:cubicBezTo>
                <a:cubicBezTo>
                  <a:pt x="130" y="122"/>
                  <a:pt x="141" y="124"/>
                  <a:pt x="151" y="121"/>
                </a:cubicBezTo>
                <a:cubicBezTo>
                  <a:pt x="165" y="117"/>
                  <a:pt x="176" y="105"/>
                  <a:pt x="183" y="88"/>
                </a:cubicBezTo>
                <a:cubicBezTo>
                  <a:pt x="189" y="71"/>
                  <a:pt x="189" y="44"/>
                  <a:pt x="167" y="24"/>
                </a:cubicBezTo>
                <a:cubicBezTo>
                  <a:pt x="145" y="3"/>
                  <a:pt x="113" y="0"/>
                  <a:pt x="82" y="14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561" name="Freeform 597"/>
          <p:cNvSpPr/>
          <p:nvPr/>
        </p:nvSpPr>
        <p:spPr bwMode="auto">
          <a:xfrm>
            <a:off x="9460988" y="1870449"/>
            <a:ext cx="131623" cy="143588"/>
          </a:xfrm>
          <a:custGeom>
            <a:avLst/>
            <a:gdLst>
              <a:gd name="T0" fmla="*/ 25 w 97"/>
              <a:gd name="T1" fmla="*/ 6 h 106"/>
              <a:gd name="T2" fmla="*/ 6 w 97"/>
              <a:gd name="T3" fmla="*/ 53 h 106"/>
              <a:gd name="T4" fmla="*/ 37 w 97"/>
              <a:gd name="T5" fmla="*/ 69 h 106"/>
              <a:gd name="T6" fmla="*/ 49 w 97"/>
              <a:gd name="T7" fmla="*/ 57 h 106"/>
              <a:gd name="T8" fmla="*/ 45 w 97"/>
              <a:gd name="T9" fmla="*/ 44 h 106"/>
              <a:gd name="T10" fmla="*/ 33 w 97"/>
              <a:gd name="T11" fmla="*/ 42 h 106"/>
              <a:gd name="T12" fmla="*/ 27 w 97"/>
              <a:gd name="T13" fmla="*/ 50 h 106"/>
              <a:gd name="T14" fmla="*/ 31 w 97"/>
              <a:gd name="T15" fmla="*/ 58 h 106"/>
              <a:gd name="T16" fmla="*/ 32 w 97"/>
              <a:gd name="T17" fmla="*/ 60 h 106"/>
              <a:gd name="T18" fmla="*/ 30 w 97"/>
              <a:gd name="T19" fmla="*/ 62 h 106"/>
              <a:gd name="T20" fmla="*/ 12 w 97"/>
              <a:gd name="T21" fmla="*/ 48 h 106"/>
              <a:gd name="T22" fmla="*/ 25 w 97"/>
              <a:gd name="T23" fmla="*/ 16 h 106"/>
              <a:gd name="T24" fmla="*/ 59 w 97"/>
              <a:gd name="T25" fmla="*/ 19 h 106"/>
              <a:gd name="T26" fmla="*/ 74 w 97"/>
              <a:gd name="T27" fmla="*/ 69 h 106"/>
              <a:gd name="T28" fmla="*/ 97 w 97"/>
              <a:gd name="T29" fmla="*/ 106 h 106"/>
              <a:gd name="T30" fmla="*/ 93 w 97"/>
              <a:gd name="T31" fmla="*/ 48 h 106"/>
              <a:gd name="T32" fmla="*/ 93 w 97"/>
              <a:gd name="T33" fmla="*/ 48 h 106"/>
              <a:gd name="T34" fmla="*/ 66 w 97"/>
              <a:gd name="T35" fmla="*/ 6 h 106"/>
              <a:gd name="T36" fmla="*/ 25 w 97"/>
              <a:gd name="T37" fmla="*/ 6 h 1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97" h="106">
                <a:moveTo>
                  <a:pt x="25" y="6"/>
                </a:moveTo>
                <a:cubicBezTo>
                  <a:pt x="3" y="17"/>
                  <a:pt x="0" y="38"/>
                  <a:pt x="6" y="53"/>
                </a:cubicBezTo>
                <a:cubicBezTo>
                  <a:pt x="11" y="64"/>
                  <a:pt x="23" y="74"/>
                  <a:pt x="37" y="69"/>
                </a:cubicBezTo>
                <a:cubicBezTo>
                  <a:pt x="46" y="66"/>
                  <a:pt x="48" y="60"/>
                  <a:pt x="49" y="57"/>
                </a:cubicBezTo>
                <a:cubicBezTo>
                  <a:pt x="50" y="52"/>
                  <a:pt x="48" y="47"/>
                  <a:pt x="45" y="44"/>
                </a:cubicBezTo>
                <a:cubicBezTo>
                  <a:pt x="42" y="41"/>
                  <a:pt x="37" y="41"/>
                  <a:pt x="33" y="42"/>
                </a:cubicBezTo>
                <a:cubicBezTo>
                  <a:pt x="29" y="44"/>
                  <a:pt x="27" y="46"/>
                  <a:pt x="27" y="50"/>
                </a:cubicBezTo>
                <a:cubicBezTo>
                  <a:pt x="27" y="53"/>
                  <a:pt x="28" y="56"/>
                  <a:pt x="31" y="58"/>
                </a:cubicBezTo>
                <a:cubicBezTo>
                  <a:pt x="32" y="58"/>
                  <a:pt x="32" y="59"/>
                  <a:pt x="32" y="60"/>
                </a:cubicBezTo>
                <a:cubicBezTo>
                  <a:pt x="32" y="61"/>
                  <a:pt x="31" y="62"/>
                  <a:pt x="30" y="62"/>
                </a:cubicBezTo>
                <a:cubicBezTo>
                  <a:pt x="22" y="63"/>
                  <a:pt x="15" y="57"/>
                  <a:pt x="12" y="48"/>
                </a:cubicBezTo>
                <a:cubicBezTo>
                  <a:pt x="9" y="37"/>
                  <a:pt x="13" y="22"/>
                  <a:pt x="25" y="16"/>
                </a:cubicBezTo>
                <a:cubicBezTo>
                  <a:pt x="37" y="10"/>
                  <a:pt x="50" y="11"/>
                  <a:pt x="59" y="19"/>
                </a:cubicBezTo>
                <a:cubicBezTo>
                  <a:pt x="72" y="29"/>
                  <a:pt x="78" y="48"/>
                  <a:pt x="74" y="69"/>
                </a:cubicBezTo>
                <a:cubicBezTo>
                  <a:pt x="81" y="78"/>
                  <a:pt x="91" y="91"/>
                  <a:pt x="97" y="106"/>
                </a:cubicBezTo>
                <a:cubicBezTo>
                  <a:pt x="95" y="86"/>
                  <a:pt x="94" y="66"/>
                  <a:pt x="93" y="48"/>
                </a:cubicBezTo>
                <a:cubicBezTo>
                  <a:pt x="93" y="48"/>
                  <a:pt x="93" y="48"/>
                  <a:pt x="93" y="48"/>
                </a:cubicBezTo>
                <a:cubicBezTo>
                  <a:pt x="90" y="29"/>
                  <a:pt x="80" y="14"/>
                  <a:pt x="66" y="6"/>
                </a:cubicBezTo>
                <a:cubicBezTo>
                  <a:pt x="54" y="0"/>
                  <a:pt x="39" y="0"/>
                  <a:pt x="25" y="6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562" name="Freeform 598"/>
          <p:cNvSpPr/>
          <p:nvPr/>
        </p:nvSpPr>
        <p:spPr bwMode="auto">
          <a:xfrm>
            <a:off x="9749759" y="1870449"/>
            <a:ext cx="131623" cy="143588"/>
          </a:xfrm>
          <a:custGeom>
            <a:avLst/>
            <a:gdLst>
              <a:gd name="T0" fmla="*/ 72 w 97"/>
              <a:gd name="T1" fmla="*/ 6 h 106"/>
              <a:gd name="T2" fmla="*/ 31 w 97"/>
              <a:gd name="T3" fmla="*/ 6 h 106"/>
              <a:gd name="T4" fmla="*/ 4 w 97"/>
              <a:gd name="T5" fmla="*/ 48 h 106"/>
              <a:gd name="T6" fmla="*/ 4 w 97"/>
              <a:gd name="T7" fmla="*/ 48 h 106"/>
              <a:gd name="T8" fmla="*/ 0 w 97"/>
              <a:gd name="T9" fmla="*/ 106 h 106"/>
              <a:gd name="T10" fmla="*/ 23 w 97"/>
              <a:gd name="T11" fmla="*/ 69 h 106"/>
              <a:gd name="T12" fmla="*/ 38 w 97"/>
              <a:gd name="T13" fmla="*/ 19 h 106"/>
              <a:gd name="T14" fmla="*/ 72 w 97"/>
              <a:gd name="T15" fmla="*/ 16 h 106"/>
              <a:gd name="T16" fmla="*/ 85 w 97"/>
              <a:gd name="T17" fmla="*/ 48 h 106"/>
              <a:gd name="T18" fmla="*/ 67 w 97"/>
              <a:gd name="T19" fmla="*/ 62 h 106"/>
              <a:gd name="T20" fmla="*/ 65 w 97"/>
              <a:gd name="T21" fmla="*/ 60 h 106"/>
              <a:gd name="T22" fmla="*/ 66 w 97"/>
              <a:gd name="T23" fmla="*/ 58 h 106"/>
              <a:gd name="T24" fmla="*/ 70 w 97"/>
              <a:gd name="T25" fmla="*/ 50 h 106"/>
              <a:gd name="T26" fmla="*/ 64 w 97"/>
              <a:gd name="T27" fmla="*/ 42 h 106"/>
              <a:gd name="T28" fmla="*/ 52 w 97"/>
              <a:gd name="T29" fmla="*/ 44 h 106"/>
              <a:gd name="T30" fmla="*/ 48 w 97"/>
              <a:gd name="T31" fmla="*/ 57 h 106"/>
              <a:gd name="T32" fmla="*/ 60 w 97"/>
              <a:gd name="T33" fmla="*/ 69 h 106"/>
              <a:gd name="T34" fmla="*/ 91 w 97"/>
              <a:gd name="T35" fmla="*/ 53 h 106"/>
              <a:gd name="T36" fmla="*/ 72 w 97"/>
              <a:gd name="T37" fmla="*/ 6 h 1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97" h="106">
                <a:moveTo>
                  <a:pt x="72" y="6"/>
                </a:moveTo>
                <a:cubicBezTo>
                  <a:pt x="58" y="0"/>
                  <a:pt x="43" y="0"/>
                  <a:pt x="31" y="6"/>
                </a:cubicBezTo>
                <a:cubicBezTo>
                  <a:pt x="17" y="14"/>
                  <a:pt x="7" y="29"/>
                  <a:pt x="4" y="48"/>
                </a:cubicBezTo>
                <a:cubicBezTo>
                  <a:pt x="4" y="48"/>
                  <a:pt x="4" y="48"/>
                  <a:pt x="4" y="48"/>
                </a:cubicBezTo>
                <a:cubicBezTo>
                  <a:pt x="3" y="66"/>
                  <a:pt x="2" y="86"/>
                  <a:pt x="0" y="106"/>
                </a:cubicBezTo>
                <a:cubicBezTo>
                  <a:pt x="6" y="91"/>
                  <a:pt x="16" y="78"/>
                  <a:pt x="23" y="69"/>
                </a:cubicBezTo>
                <a:cubicBezTo>
                  <a:pt x="19" y="48"/>
                  <a:pt x="25" y="29"/>
                  <a:pt x="38" y="19"/>
                </a:cubicBezTo>
                <a:cubicBezTo>
                  <a:pt x="47" y="11"/>
                  <a:pt x="60" y="10"/>
                  <a:pt x="72" y="16"/>
                </a:cubicBezTo>
                <a:cubicBezTo>
                  <a:pt x="84" y="22"/>
                  <a:pt x="88" y="37"/>
                  <a:pt x="85" y="48"/>
                </a:cubicBezTo>
                <a:cubicBezTo>
                  <a:pt x="82" y="57"/>
                  <a:pt x="75" y="63"/>
                  <a:pt x="67" y="62"/>
                </a:cubicBezTo>
                <a:cubicBezTo>
                  <a:pt x="66" y="62"/>
                  <a:pt x="65" y="61"/>
                  <a:pt x="65" y="60"/>
                </a:cubicBezTo>
                <a:cubicBezTo>
                  <a:pt x="65" y="59"/>
                  <a:pt x="65" y="58"/>
                  <a:pt x="66" y="58"/>
                </a:cubicBezTo>
                <a:cubicBezTo>
                  <a:pt x="69" y="56"/>
                  <a:pt x="70" y="53"/>
                  <a:pt x="70" y="50"/>
                </a:cubicBezTo>
                <a:cubicBezTo>
                  <a:pt x="70" y="46"/>
                  <a:pt x="68" y="44"/>
                  <a:pt x="64" y="42"/>
                </a:cubicBezTo>
                <a:cubicBezTo>
                  <a:pt x="60" y="41"/>
                  <a:pt x="55" y="41"/>
                  <a:pt x="52" y="44"/>
                </a:cubicBezTo>
                <a:cubicBezTo>
                  <a:pt x="49" y="47"/>
                  <a:pt x="47" y="52"/>
                  <a:pt x="48" y="57"/>
                </a:cubicBezTo>
                <a:cubicBezTo>
                  <a:pt x="49" y="60"/>
                  <a:pt x="51" y="66"/>
                  <a:pt x="60" y="69"/>
                </a:cubicBezTo>
                <a:cubicBezTo>
                  <a:pt x="74" y="74"/>
                  <a:pt x="86" y="64"/>
                  <a:pt x="91" y="53"/>
                </a:cubicBezTo>
                <a:cubicBezTo>
                  <a:pt x="97" y="38"/>
                  <a:pt x="94" y="17"/>
                  <a:pt x="72" y="6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563" name="Freeform 604"/>
          <p:cNvSpPr/>
          <p:nvPr/>
        </p:nvSpPr>
        <p:spPr bwMode="auto">
          <a:xfrm>
            <a:off x="9534377" y="1373473"/>
            <a:ext cx="71795" cy="115669"/>
          </a:xfrm>
          <a:custGeom>
            <a:avLst/>
            <a:gdLst>
              <a:gd name="T0" fmla="*/ 5 w 53"/>
              <a:gd name="T1" fmla="*/ 1 h 85"/>
              <a:gd name="T2" fmla="*/ 3 w 53"/>
              <a:gd name="T3" fmla="*/ 0 h 85"/>
              <a:gd name="T4" fmla="*/ 2 w 53"/>
              <a:gd name="T5" fmla="*/ 2 h 85"/>
              <a:gd name="T6" fmla="*/ 28 w 53"/>
              <a:gd name="T7" fmla="*/ 61 h 85"/>
              <a:gd name="T8" fmla="*/ 53 w 53"/>
              <a:gd name="T9" fmla="*/ 85 h 85"/>
              <a:gd name="T10" fmla="*/ 42 w 53"/>
              <a:gd name="T11" fmla="*/ 53 h 85"/>
              <a:gd name="T12" fmla="*/ 5 w 53"/>
              <a:gd name="T13" fmla="*/ 1 h 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3" h="85">
                <a:moveTo>
                  <a:pt x="5" y="1"/>
                </a:moveTo>
                <a:cubicBezTo>
                  <a:pt x="4" y="0"/>
                  <a:pt x="3" y="0"/>
                  <a:pt x="3" y="0"/>
                </a:cubicBezTo>
                <a:cubicBezTo>
                  <a:pt x="2" y="1"/>
                  <a:pt x="2" y="1"/>
                  <a:pt x="2" y="2"/>
                </a:cubicBezTo>
                <a:cubicBezTo>
                  <a:pt x="0" y="13"/>
                  <a:pt x="15" y="49"/>
                  <a:pt x="28" y="61"/>
                </a:cubicBezTo>
                <a:cubicBezTo>
                  <a:pt x="36" y="67"/>
                  <a:pt x="45" y="76"/>
                  <a:pt x="53" y="85"/>
                </a:cubicBezTo>
                <a:cubicBezTo>
                  <a:pt x="48" y="75"/>
                  <a:pt x="45" y="63"/>
                  <a:pt x="42" y="53"/>
                </a:cubicBezTo>
                <a:cubicBezTo>
                  <a:pt x="36" y="33"/>
                  <a:pt x="15" y="5"/>
                  <a:pt x="5" y="1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564" name="Freeform 605"/>
          <p:cNvSpPr/>
          <p:nvPr/>
        </p:nvSpPr>
        <p:spPr bwMode="auto">
          <a:xfrm>
            <a:off x="9617339" y="1340768"/>
            <a:ext cx="35100" cy="131623"/>
          </a:xfrm>
          <a:custGeom>
            <a:avLst/>
            <a:gdLst>
              <a:gd name="T0" fmla="*/ 24 w 26"/>
              <a:gd name="T1" fmla="*/ 62 h 97"/>
              <a:gd name="T2" fmla="*/ 11 w 26"/>
              <a:gd name="T3" fmla="*/ 1 h 97"/>
              <a:gd name="T4" fmla="*/ 9 w 26"/>
              <a:gd name="T5" fmla="*/ 0 h 97"/>
              <a:gd name="T6" fmla="*/ 7 w 26"/>
              <a:gd name="T7" fmla="*/ 2 h 97"/>
              <a:gd name="T8" fmla="*/ 9 w 26"/>
              <a:gd name="T9" fmla="*/ 68 h 97"/>
              <a:gd name="T10" fmla="*/ 21 w 26"/>
              <a:gd name="T11" fmla="*/ 97 h 97"/>
              <a:gd name="T12" fmla="*/ 24 w 26"/>
              <a:gd name="T13" fmla="*/ 62 h 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26" h="97">
                <a:moveTo>
                  <a:pt x="24" y="62"/>
                </a:moveTo>
                <a:cubicBezTo>
                  <a:pt x="26" y="43"/>
                  <a:pt x="19" y="10"/>
                  <a:pt x="11" y="1"/>
                </a:cubicBezTo>
                <a:cubicBezTo>
                  <a:pt x="10" y="0"/>
                  <a:pt x="9" y="0"/>
                  <a:pt x="9" y="0"/>
                </a:cubicBezTo>
                <a:cubicBezTo>
                  <a:pt x="8" y="0"/>
                  <a:pt x="7" y="1"/>
                  <a:pt x="7" y="2"/>
                </a:cubicBezTo>
                <a:cubicBezTo>
                  <a:pt x="1" y="11"/>
                  <a:pt x="0" y="46"/>
                  <a:pt x="9" y="68"/>
                </a:cubicBezTo>
                <a:cubicBezTo>
                  <a:pt x="14" y="77"/>
                  <a:pt x="18" y="87"/>
                  <a:pt x="21" y="97"/>
                </a:cubicBezTo>
                <a:cubicBezTo>
                  <a:pt x="21" y="84"/>
                  <a:pt x="22" y="73"/>
                  <a:pt x="24" y="62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565" name="Freeform 606"/>
          <p:cNvSpPr/>
          <p:nvPr/>
        </p:nvSpPr>
        <p:spPr bwMode="auto">
          <a:xfrm>
            <a:off x="10063261" y="1639910"/>
            <a:ext cx="70199" cy="79772"/>
          </a:xfrm>
          <a:custGeom>
            <a:avLst/>
            <a:gdLst>
              <a:gd name="T0" fmla="*/ 7 w 52"/>
              <a:gd name="T1" fmla="*/ 38 h 59"/>
              <a:gd name="T2" fmla="*/ 18 w 52"/>
              <a:gd name="T3" fmla="*/ 59 h 59"/>
              <a:gd name="T4" fmla="*/ 35 w 52"/>
              <a:gd name="T5" fmla="*/ 49 h 59"/>
              <a:gd name="T6" fmla="*/ 48 w 52"/>
              <a:gd name="T7" fmla="*/ 43 h 59"/>
              <a:gd name="T8" fmla="*/ 41 w 52"/>
              <a:gd name="T9" fmla="*/ 16 h 59"/>
              <a:gd name="T10" fmla="*/ 32 w 52"/>
              <a:gd name="T11" fmla="*/ 0 h 59"/>
              <a:gd name="T12" fmla="*/ 17 w 52"/>
              <a:gd name="T13" fmla="*/ 11 h 59"/>
              <a:gd name="T14" fmla="*/ 0 w 52"/>
              <a:gd name="T15" fmla="*/ 32 h 59"/>
              <a:gd name="T16" fmla="*/ 7 w 52"/>
              <a:gd name="T17" fmla="*/ 38 h 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2" h="59">
                <a:moveTo>
                  <a:pt x="7" y="38"/>
                </a:moveTo>
                <a:cubicBezTo>
                  <a:pt x="12" y="44"/>
                  <a:pt x="16" y="51"/>
                  <a:pt x="18" y="59"/>
                </a:cubicBezTo>
                <a:cubicBezTo>
                  <a:pt x="22" y="52"/>
                  <a:pt x="28" y="50"/>
                  <a:pt x="35" y="49"/>
                </a:cubicBezTo>
                <a:cubicBezTo>
                  <a:pt x="39" y="48"/>
                  <a:pt x="44" y="47"/>
                  <a:pt x="48" y="43"/>
                </a:cubicBezTo>
                <a:cubicBezTo>
                  <a:pt x="52" y="31"/>
                  <a:pt x="47" y="24"/>
                  <a:pt x="41" y="16"/>
                </a:cubicBezTo>
                <a:cubicBezTo>
                  <a:pt x="37" y="12"/>
                  <a:pt x="34" y="6"/>
                  <a:pt x="32" y="0"/>
                </a:cubicBezTo>
                <a:cubicBezTo>
                  <a:pt x="28" y="5"/>
                  <a:pt x="22" y="8"/>
                  <a:pt x="17" y="11"/>
                </a:cubicBezTo>
                <a:cubicBezTo>
                  <a:pt x="8" y="15"/>
                  <a:pt x="1" y="19"/>
                  <a:pt x="0" y="32"/>
                </a:cubicBezTo>
                <a:cubicBezTo>
                  <a:pt x="2" y="34"/>
                  <a:pt x="5" y="36"/>
                  <a:pt x="7" y="38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566" name="Freeform 608"/>
          <p:cNvSpPr/>
          <p:nvPr/>
        </p:nvSpPr>
        <p:spPr bwMode="auto">
          <a:xfrm>
            <a:off x="10139128" y="1675827"/>
            <a:ext cx="67807" cy="70998"/>
          </a:xfrm>
          <a:custGeom>
            <a:avLst/>
            <a:gdLst>
              <a:gd name="T0" fmla="*/ 32 w 50"/>
              <a:gd name="T1" fmla="*/ 45 h 52"/>
              <a:gd name="T2" fmla="*/ 42 w 50"/>
              <a:gd name="T3" fmla="*/ 45 h 52"/>
              <a:gd name="T4" fmla="*/ 45 w 50"/>
              <a:gd name="T5" fmla="*/ 19 h 52"/>
              <a:gd name="T6" fmla="*/ 42 w 50"/>
              <a:gd name="T7" fmla="*/ 0 h 52"/>
              <a:gd name="T8" fmla="*/ 24 w 50"/>
              <a:gd name="T9" fmla="*/ 5 h 52"/>
              <a:gd name="T10" fmla="*/ 0 w 50"/>
              <a:gd name="T11" fmla="*/ 20 h 52"/>
              <a:gd name="T12" fmla="*/ 5 w 50"/>
              <a:gd name="T13" fmla="*/ 33 h 52"/>
              <a:gd name="T14" fmla="*/ 10 w 50"/>
              <a:gd name="T15" fmla="*/ 52 h 52"/>
              <a:gd name="T16" fmla="*/ 32 w 50"/>
              <a:gd name="T17" fmla="*/ 45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0" h="52">
                <a:moveTo>
                  <a:pt x="32" y="45"/>
                </a:moveTo>
                <a:cubicBezTo>
                  <a:pt x="36" y="45"/>
                  <a:pt x="39" y="45"/>
                  <a:pt x="42" y="45"/>
                </a:cubicBezTo>
                <a:cubicBezTo>
                  <a:pt x="50" y="36"/>
                  <a:pt x="48" y="28"/>
                  <a:pt x="45" y="19"/>
                </a:cubicBezTo>
                <a:cubicBezTo>
                  <a:pt x="43" y="13"/>
                  <a:pt x="41" y="7"/>
                  <a:pt x="42" y="0"/>
                </a:cubicBezTo>
                <a:cubicBezTo>
                  <a:pt x="36" y="4"/>
                  <a:pt x="30" y="5"/>
                  <a:pt x="24" y="5"/>
                </a:cubicBezTo>
                <a:cubicBezTo>
                  <a:pt x="14" y="7"/>
                  <a:pt x="6" y="8"/>
                  <a:pt x="0" y="20"/>
                </a:cubicBezTo>
                <a:cubicBezTo>
                  <a:pt x="0" y="25"/>
                  <a:pt x="3" y="29"/>
                  <a:pt x="5" y="33"/>
                </a:cubicBezTo>
                <a:cubicBezTo>
                  <a:pt x="9" y="38"/>
                  <a:pt x="12" y="44"/>
                  <a:pt x="10" y="52"/>
                </a:cubicBezTo>
                <a:cubicBezTo>
                  <a:pt x="17" y="48"/>
                  <a:pt x="24" y="46"/>
                  <a:pt x="32" y="45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567" name="Freeform 609"/>
          <p:cNvSpPr/>
          <p:nvPr/>
        </p:nvSpPr>
        <p:spPr bwMode="auto">
          <a:xfrm>
            <a:off x="9736274" y="1373489"/>
            <a:ext cx="71795" cy="115671"/>
          </a:xfrm>
          <a:custGeom>
            <a:avLst/>
            <a:gdLst>
              <a:gd name="T0" fmla="*/ 25 w 53"/>
              <a:gd name="T1" fmla="*/ 61 h 85"/>
              <a:gd name="T2" fmla="*/ 51 w 53"/>
              <a:gd name="T3" fmla="*/ 2 h 85"/>
              <a:gd name="T4" fmla="*/ 50 w 53"/>
              <a:gd name="T5" fmla="*/ 1 h 85"/>
              <a:gd name="T6" fmla="*/ 48 w 53"/>
              <a:gd name="T7" fmla="*/ 1 h 85"/>
              <a:gd name="T8" fmla="*/ 11 w 53"/>
              <a:gd name="T9" fmla="*/ 53 h 85"/>
              <a:gd name="T10" fmla="*/ 0 w 53"/>
              <a:gd name="T11" fmla="*/ 85 h 85"/>
              <a:gd name="T12" fmla="*/ 25 w 53"/>
              <a:gd name="T13" fmla="*/ 61 h 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3" h="85">
                <a:moveTo>
                  <a:pt x="25" y="61"/>
                </a:moveTo>
                <a:cubicBezTo>
                  <a:pt x="38" y="49"/>
                  <a:pt x="53" y="13"/>
                  <a:pt x="51" y="2"/>
                </a:cubicBezTo>
                <a:cubicBezTo>
                  <a:pt x="51" y="1"/>
                  <a:pt x="51" y="1"/>
                  <a:pt x="50" y="1"/>
                </a:cubicBezTo>
                <a:cubicBezTo>
                  <a:pt x="50" y="0"/>
                  <a:pt x="49" y="0"/>
                  <a:pt x="48" y="1"/>
                </a:cubicBezTo>
                <a:cubicBezTo>
                  <a:pt x="38" y="5"/>
                  <a:pt x="17" y="33"/>
                  <a:pt x="11" y="53"/>
                </a:cubicBezTo>
                <a:cubicBezTo>
                  <a:pt x="8" y="63"/>
                  <a:pt x="4" y="75"/>
                  <a:pt x="0" y="85"/>
                </a:cubicBezTo>
                <a:cubicBezTo>
                  <a:pt x="8" y="76"/>
                  <a:pt x="17" y="67"/>
                  <a:pt x="25" y="61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568" name="Freeform 610"/>
          <p:cNvSpPr/>
          <p:nvPr/>
        </p:nvSpPr>
        <p:spPr bwMode="auto">
          <a:xfrm>
            <a:off x="9690804" y="1340781"/>
            <a:ext cx="35100" cy="131625"/>
          </a:xfrm>
          <a:custGeom>
            <a:avLst/>
            <a:gdLst>
              <a:gd name="T0" fmla="*/ 17 w 26"/>
              <a:gd name="T1" fmla="*/ 68 h 97"/>
              <a:gd name="T2" fmla="*/ 19 w 26"/>
              <a:gd name="T3" fmla="*/ 2 h 97"/>
              <a:gd name="T4" fmla="*/ 17 w 26"/>
              <a:gd name="T5" fmla="*/ 0 h 97"/>
              <a:gd name="T6" fmla="*/ 15 w 26"/>
              <a:gd name="T7" fmla="*/ 1 h 97"/>
              <a:gd name="T8" fmla="*/ 2 w 26"/>
              <a:gd name="T9" fmla="*/ 62 h 97"/>
              <a:gd name="T10" fmla="*/ 5 w 26"/>
              <a:gd name="T11" fmla="*/ 97 h 97"/>
              <a:gd name="T12" fmla="*/ 17 w 26"/>
              <a:gd name="T13" fmla="*/ 68 h 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26" h="97">
                <a:moveTo>
                  <a:pt x="17" y="68"/>
                </a:moveTo>
                <a:cubicBezTo>
                  <a:pt x="26" y="46"/>
                  <a:pt x="25" y="11"/>
                  <a:pt x="19" y="2"/>
                </a:cubicBezTo>
                <a:cubicBezTo>
                  <a:pt x="19" y="1"/>
                  <a:pt x="18" y="0"/>
                  <a:pt x="17" y="0"/>
                </a:cubicBezTo>
                <a:cubicBezTo>
                  <a:pt x="17" y="0"/>
                  <a:pt x="16" y="0"/>
                  <a:pt x="15" y="1"/>
                </a:cubicBezTo>
                <a:cubicBezTo>
                  <a:pt x="7" y="10"/>
                  <a:pt x="0" y="43"/>
                  <a:pt x="2" y="62"/>
                </a:cubicBezTo>
                <a:cubicBezTo>
                  <a:pt x="4" y="73"/>
                  <a:pt x="5" y="84"/>
                  <a:pt x="5" y="97"/>
                </a:cubicBezTo>
                <a:cubicBezTo>
                  <a:pt x="8" y="87"/>
                  <a:pt x="12" y="77"/>
                  <a:pt x="17" y="68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569" name="Freeform 611"/>
          <p:cNvSpPr/>
          <p:nvPr/>
        </p:nvSpPr>
        <p:spPr bwMode="auto">
          <a:xfrm>
            <a:off x="9571144" y="1643918"/>
            <a:ext cx="97323" cy="190656"/>
          </a:xfrm>
          <a:custGeom>
            <a:avLst/>
            <a:gdLst>
              <a:gd name="T0" fmla="*/ 25 w 72"/>
              <a:gd name="T1" fmla="*/ 92 h 141"/>
              <a:gd name="T2" fmla="*/ 25 w 72"/>
              <a:gd name="T3" fmla="*/ 92 h 141"/>
              <a:gd name="T4" fmla="*/ 27 w 72"/>
              <a:gd name="T5" fmla="*/ 93 h 141"/>
              <a:gd name="T6" fmla="*/ 55 w 72"/>
              <a:gd name="T7" fmla="*/ 141 h 141"/>
              <a:gd name="T8" fmla="*/ 67 w 72"/>
              <a:gd name="T9" fmla="*/ 84 h 141"/>
              <a:gd name="T10" fmla="*/ 21 w 72"/>
              <a:gd name="T11" fmla="*/ 44 h 141"/>
              <a:gd name="T12" fmla="*/ 35 w 72"/>
              <a:gd name="T13" fmla="*/ 17 h 141"/>
              <a:gd name="T14" fmla="*/ 58 w 72"/>
              <a:gd name="T15" fmla="*/ 24 h 141"/>
              <a:gd name="T16" fmla="*/ 58 w 72"/>
              <a:gd name="T17" fmla="*/ 24 h 141"/>
              <a:gd name="T18" fmla="*/ 59 w 72"/>
              <a:gd name="T19" fmla="*/ 26 h 141"/>
              <a:gd name="T20" fmla="*/ 58 w 72"/>
              <a:gd name="T21" fmla="*/ 39 h 141"/>
              <a:gd name="T22" fmla="*/ 55 w 72"/>
              <a:gd name="T23" fmla="*/ 40 h 141"/>
              <a:gd name="T24" fmla="*/ 55 w 72"/>
              <a:gd name="T25" fmla="*/ 36 h 141"/>
              <a:gd name="T26" fmla="*/ 55 w 72"/>
              <a:gd name="T27" fmla="*/ 28 h 141"/>
              <a:gd name="T28" fmla="*/ 46 w 72"/>
              <a:gd name="T29" fmla="*/ 23 h 141"/>
              <a:gd name="T30" fmla="*/ 35 w 72"/>
              <a:gd name="T31" fmla="*/ 35 h 141"/>
              <a:gd name="T32" fmla="*/ 49 w 72"/>
              <a:gd name="T33" fmla="*/ 50 h 141"/>
              <a:gd name="T34" fmla="*/ 67 w 72"/>
              <a:gd name="T35" fmla="*/ 41 h 141"/>
              <a:gd name="T36" fmla="*/ 68 w 72"/>
              <a:gd name="T37" fmla="*/ 15 h 141"/>
              <a:gd name="T38" fmla="*/ 45 w 72"/>
              <a:gd name="T39" fmla="*/ 1 h 141"/>
              <a:gd name="T40" fmla="*/ 7 w 72"/>
              <a:gd name="T41" fmla="*/ 25 h 141"/>
              <a:gd name="T42" fmla="*/ 25 w 72"/>
              <a:gd name="T43" fmla="*/ 92 h 1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72" h="141">
                <a:moveTo>
                  <a:pt x="25" y="92"/>
                </a:moveTo>
                <a:cubicBezTo>
                  <a:pt x="25" y="92"/>
                  <a:pt x="25" y="92"/>
                  <a:pt x="25" y="92"/>
                </a:cubicBezTo>
                <a:cubicBezTo>
                  <a:pt x="26" y="92"/>
                  <a:pt x="26" y="93"/>
                  <a:pt x="27" y="93"/>
                </a:cubicBezTo>
                <a:cubicBezTo>
                  <a:pt x="41" y="104"/>
                  <a:pt x="51" y="122"/>
                  <a:pt x="55" y="141"/>
                </a:cubicBezTo>
                <a:cubicBezTo>
                  <a:pt x="59" y="116"/>
                  <a:pt x="64" y="96"/>
                  <a:pt x="67" y="84"/>
                </a:cubicBezTo>
                <a:cubicBezTo>
                  <a:pt x="43" y="77"/>
                  <a:pt x="25" y="61"/>
                  <a:pt x="21" y="44"/>
                </a:cubicBezTo>
                <a:cubicBezTo>
                  <a:pt x="18" y="31"/>
                  <a:pt x="26" y="21"/>
                  <a:pt x="35" y="17"/>
                </a:cubicBezTo>
                <a:cubicBezTo>
                  <a:pt x="44" y="14"/>
                  <a:pt x="53" y="16"/>
                  <a:pt x="58" y="24"/>
                </a:cubicBezTo>
                <a:cubicBezTo>
                  <a:pt x="58" y="24"/>
                  <a:pt x="58" y="24"/>
                  <a:pt x="58" y="24"/>
                </a:cubicBezTo>
                <a:cubicBezTo>
                  <a:pt x="59" y="24"/>
                  <a:pt x="59" y="25"/>
                  <a:pt x="59" y="26"/>
                </a:cubicBezTo>
                <a:cubicBezTo>
                  <a:pt x="62" y="30"/>
                  <a:pt x="61" y="36"/>
                  <a:pt x="58" y="39"/>
                </a:cubicBezTo>
                <a:cubicBezTo>
                  <a:pt x="57" y="40"/>
                  <a:pt x="56" y="40"/>
                  <a:pt x="55" y="40"/>
                </a:cubicBezTo>
                <a:cubicBezTo>
                  <a:pt x="54" y="39"/>
                  <a:pt x="54" y="37"/>
                  <a:pt x="55" y="36"/>
                </a:cubicBezTo>
                <a:cubicBezTo>
                  <a:pt x="57" y="34"/>
                  <a:pt x="57" y="31"/>
                  <a:pt x="55" y="28"/>
                </a:cubicBezTo>
                <a:cubicBezTo>
                  <a:pt x="54" y="24"/>
                  <a:pt x="50" y="22"/>
                  <a:pt x="46" y="23"/>
                </a:cubicBezTo>
                <a:cubicBezTo>
                  <a:pt x="39" y="23"/>
                  <a:pt x="35" y="29"/>
                  <a:pt x="35" y="35"/>
                </a:cubicBezTo>
                <a:cubicBezTo>
                  <a:pt x="35" y="42"/>
                  <a:pt x="39" y="49"/>
                  <a:pt x="49" y="50"/>
                </a:cubicBezTo>
                <a:cubicBezTo>
                  <a:pt x="57" y="50"/>
                  <a:pt x="63" y="47"/>
                  <a:pt x="67" y="41"/>
                </a:cubicBezTo>
                <a:cubicBezTo>
                  <a:pt x="72" y="34"/>
                  <a:pt x="72" y="24"/>
                  <a:pt x="68" y="15"/>
                </a:cubicBezTo>
                <a:cubicBezTo>
                  <a:pt x="64" y="7"/>
                  <a:pt x="55" y="2"/>
                  <a:pt x="45" y="1"/>
                </a:cubicBezTo>
                <a:cubicBezTo>
                  <a:pt x="28" y="0"/>
                  <a:pt x="14" y="10"/>
                  <a:pt x="7" y="25"/>
                </a:cubicBezTo>
                <a:cubicBezTo>
                  <a:pt x="0" y="42"/>
                  <a:pt x="1" y="69"/>
                  <a:pt x="25" y="92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570" name="Freeform 612"/>
          <p:cNvSpPr/>
          <p:nvPr/>
        </p:nvSpPr>
        <p:spPr bwMode="auto">
          <a:xfrm>
            <a:off x="9674051" y="1643918"/>
            <a:ext cx="98121" cy="189859"/>
          </a:xfrm>
          <a:custGeom>
            <a:avLst/>
            <a:gdLst>
              <a:gd name="T0" fmla="*/ 4 w 72"/>
              <a:gd name="T1" fmla="*/ 15 h 140"/>
              <a:gd name="T2" fmla="*/ 5 w 72"/>
              <a:gd name="T3" fmla="*/ 41 h 140"/>
              <a:gd name="T4" fmla="*/ 23 w 72"/>
              <a:gd name="T5" fmla="*/ 50 h 140"/>
              <a:gd name="T6" fmla="*/ 37 w 72"/>
              <a:gd name="T7" fmla="*/ 35 h 140"/>
              <a:gd name="T8" fmla="*/ 26 w 72"/>
              <a:gd name="T9" fmla="*/ 23 h 140"/>
              <a:gd name="T10" fmla="*/ 17 w 72"/>
              <a:gd name="T11" fmla="*/ 28 h 140"/>
              <a:gd name="T12" fmla="*/ 17 w 72"/>
              <a:gd name="T13" fmla="*/ 36 h 140"/>
              <a:gd name="T14" fmla="*/ 17 w 72"/>
              <a:gd name="T15" fmla="*/ 40 h 140"/>
              <a:gd name="T16" fmla="*/ 14 w 72"/>
              <a:gd name="T17" fmla="*/ 39 h 140"/>
              <a:gd name="T18" fmla="*/ 13 w 72"/>
              <a:gd name="T19" fmla="*/ 26 h 140"/>
              <a:gd name="T20" fmla="*/ 14 w 72"/>
              <a:gd name="T21" fmla="*/ 23 h 140"/>
              <a:gd name="T22" fmla="*/ 37 w 72"/>
              <a:gd name="T23" fmla="*/ 17 h 140"/>
              <a:gd name="T24" fmla="*/ 51 w 72"/>
              <a:gd name="T25" fmla="*/ 44 h 140"/>
              <a:gd name="T26" fmla="*/ 5 w 72"/>
              <a:gd name="T27" fmla="*/ 84 h 140"/>
              <a:gd name="T28" fmla="*/ 17 w 72"/>
              <a:gd name="T29" fmla="*/ 140 h 140"/>
              <a:gd name="T30" fmla="*/ 45 w 72"/>
              <a:gd name="T31" fmla="*/ 93 h 140"/>
              <a:gd name="T32" fmla="*/ 47 w 72"/>
              <a:gd name="T33" fmla="*/ 92 h 140"/>
              <a:gd name="T34" fmla="*/ 47 w 72"/>
              <a:gd name="T35" fmla="*/ 92 h 140"/>
              <a:gd name="T36" fmla="*/ 65 w 72"/>
              <a:gd name="T37" fmla="*/ 25 h 140"/>
              <a:gd name="T38" fmla="*/ 27 w 72"/>
              <a:gd name="T39" fmla="*/ 1 h 140"/>
              <a:gd name="T40" fmla="*/ 4 w 72"/>
              <a:gd name="T41" fmla="*/ 15 h 1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72" h="140">
                <a:moveTo>
                  <a:pt x="4" y="15"/>
                </a:moveTo>
                <a:cubicBezTo>
                  <a:pt x="0" y="24"/>
                  <a:pt x="0" y="34"/>
                  <a:pt x="5" y="41"/>
                </a:cubicBezTo>
                <a:cubicBezTo>
                  <a:pt x="9" y="47"/>
                  <a:pt x="15" y="50"/>
                  <a:pt x="23" y="50"/>
                </a:cubicBezTo>
                <a:cubicBezTo>
                  <a:pt x="33" y="49"/>
                  <a:pt x="37" y="42"/>
                  <a:pt x="37" y="35"/>
                </a:cubicBezTo>
                <a:cubicBezTo>
                  <a:pt x="37" y="29"/>
                  <a:pt x="33" y="23"/>
                  <a:pt x="26" y="23"/>
                </a:cubicBezTo>
                <a:cubicBezTo>
                  <a:pt x="22" y="22"/>
                  <a:pt x="18" y="24"/>
                  <a:pt x="17" y="28"/>
                </a:cubicBezTo>
                <a:cubicBezTo>
                  <a:pt x="15" y="31"/>
                  <a:pt x="15" y="34"/>
                  <a:pt x="17" y="36"/>
                </a:cubicBezTo>
                <a:cubicBezTo>
                  <a:pt x="18" y="37"/>
                  <a:pt x="18" y="39"/>
                  <a:pt x="17" y="40"/>
                </a:cubicBezTo>
                <a:cubicBezTo>
                  <a:pt x="16" y="40"/>
                  <a:pt x="15" y="40"/>
                  <a:pt x="14" y="39"/>
                </a:cubicBezTo>
                <a:cubicBezTo>
                  <a:pt x="11" y="36"/>
                  <a:pt x="10" y="30"/>
                  <a:pt x="13" y="26"/>
                </a:cubicBezTo>
                <a:cubicBezTo>
                  <a:pt x="13" y="25"/>
                  <a:pt x="13" y="24"/>
                  <a:pt x="14" y="23"/>
                </a:cubicBezTo>
                <a:cubicBezTo>
                  <a:pt x="19" y="16"/>
                  <a:pt x="28" y="14"/>
                  <a:pt x="37" y="17"/>
                </a:cubicBezTo>
                <a:cubicBezTo>
                  <a:pt x="46" y="21"/>
                  <a:pt x="54" y="31"/>
                  <a:pt x="51" y="44"/>
                </a:cubicBezTo>
                <a:cubicBezTo>
                  <a:pt x="47" y="61"/>
                  <a:pt x="29" y="77"/>
                  <a:pt x="5" y="84"/>
                </a:cubicBezTo>
                <a:cubicBezTo>
                  <a:pt x="8" y="96"/>
                  <a:pt x="13" y="116"/>
                  <a:pt x="17" y="140"/>
                </a:cubicBezTo>
                <a:cubicBezTo>
                  <a:pt x="21" y="122"/>
                  <a:pt x="31" y="104"/>
                  <a:pt x="45" y="93"/>
                </a:cubicBezTo>
                <a:cubicBezTo>
                  <a:pt x="46" y="93"/>
                  <a:pt x="46" y="92"/>
                  <a:pt x="47" y="92"/>
                </a:cubicBezTo>
                <a:cubicBezTo>
                  <a:pt x="47" y="92"/>
                  <a:pt x="47" y="92"/>
                  <a:pt x="47" y="92"/>
                </a:cubicBezTo>
                <a:cubicBezTo>
                  <a:pt x="71" y="69"/>
                  <a:pt x="72" y="42"/>
                  <a:pt x="65" y="25"/>
                </a:cubicBezTo>
                <a:cubicBezTo>
                  <a:pt x="58" y="10"/>
                  <a:pt x="44" y="0"/>
                  <a:pt x="27" y="1"/>
                </a:cubicBezTo>
                <a:cubicBezTo>
                  <a:pt x="17" y="2"/>
                  <a:pt x="8" y="7"/>
                  <a:pt x="4" y="15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571" name="Freeform 633"/>
          <p:cNvSpPr/>
          <p:nvPr/>
        </p:nvSpPr>
        <p:spPr bwMode="auto">
          <a:xfrm>
            <a:off x="9778553" y="1540214"/>
            <a:ext cx="115671" cy="43876"/>
          </a:xfrm>
          <a:custGeom>
            <a:avLst/>
            <a:gdLst>
              <a:gd name="T0" fmla="*/ 83 w 85"/>
              <a:gd name="T1" fmla="*/ 10 h 32"/>
              <a:gd name="T2" fmla="*/ 84 w 85"/>
              <a:gd name="T3" fmla="*/ 7 h 32"/>
              <a:gd name="T4" fmla="*/ 82 w 85"/>
              <a:gd name="T5" fmla="*/ 5 h 32"/>
              <a:gd name="T6" fmla="*/ 21 w 85"/>
              <a:gd name="T7" fmla="*/ 12 h 32"/>
              <a:gd name="T8" fmla="*/ 0 w 85"/>
              <a:gd name="T9" fmla="*/ 22 h 32"/>
              <a:gd name="T10" fmla="*/ 12 w 85"/>
              <a:gd name="T11" fmla="*/ 26 h 32"/>
              <a:gd name="T12" fmla="*/ 22 w 85"/>
              <a:gd name="T13" fmla="*/ 32 h 32"/>
              <a:gd name="T14" fmla="*/ 83 w 85"/>
              <a:gd name="T15" fmla="*/ 10 h 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85" h="32">
                <a:moveTo>
                  <a:pt x="83" y="10"/>
                </a:moveTo>
                <a:cubicBezTo>
                  <a:pt x="84" y="10"/>
                  <a:pt x="85" y="8"/>
                  <a:pt x="84" y="7"/>
                </a:cubicBezTo>
                <a:cubicBezTo>
                  <a:pt x="84" y="7"/>
                  <a:pt x="84" y="6"/>
                  <a:pt x="82" y="5"/>
                </a:cubicBezTo>
                <a:cubicBezTo>
                  <a:pt x="73" y="0"/>
                  <a:pt x="43" y="5"/>
                  <a:pt x="21" y="12"/>
                </a:cubicBezTo>
                <a:cubicBezTo>
                  <a:pt x="14" y="16"/>
                  <a:pt x="6" y="19"/>
                  <a:pt x="0" y="22"/>
                </a:cubicBezTo>
                <a:cubicBezTo>
                  <a:pt x="4" y="23"/>
                  <a:pt x="8" y="24"/>
                  <a:pt x="12" y="26"/>
                </a:cubicBezTo>
                <a:cubicBezTo>
                  <a:pt x="16" y="27"/>
                  <a:pt x="19" y="29"/>
                  <a:pt x="22" y="32"/>
                </a:cubicBezTo>
                <a:cubicBezTo>
                  <a:pt x="47" y="30"/>
                  <a:pt x="77" y="19"/>
                  <a:pt x="83" y="10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572" name="Freeform 634"/>
          <p:cNvSpPr/>
          <p:nvPr/>
        </p:nvSpPr>
        <p:spPr bwMode="auto">
          <a:xfrm>
            <a:off x="9476214" y="1449273"/>
            <a:ext cx="102110" cy="84560"/>
          </a:xfrm>
          <a:custGeom>
            <a:avLst/>
            <a:gdLst>
              <a:gd name="T0" fmla="*/ 1 w 75"/>
              <a:gd name="T1" fmla="*/ 1 h 62"/>
              <a:gd name="T2" fmla="*/ 1 w 75"/>
              <a:gd name="T3" fmla="*/ 3 h 62"/>
              <a:gd name="T4" fmla="*/ 46 w 75"/>
              <a:gd name="T5" fmla="*/ 48 h 62"/>
              <a:gd name="T6" fmla="*/ 75 w 75"/>
              <a:gd name="T7" fmla="*/ 62 h 62"/>
              <a:gd name="T8" fmla="*/ 55 w 75"/>
              <a:gd name="T9" fmla="*/ 35 h 62"/>
              <a:gd name="T10" fmla="*/ 4 w 75"/>
              <a:gd name="T11" fmla="*/ 0 h 62"/>
              <a:gd name="T12" fmla="*/ 1 w 75"/>
              <a:gd name="T13" fmla="*/ 1 h 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75" h="62">
                <a:moveTo>
                  <a:pt x="1" y="1"/>
                </a:moveTo>
                <a:cubicBezTo>
                  <a:pt x="1" y="1"/>
                  <a:pt x="0" y="2"/>
                  <a:pt x="1" y="3"/>
                </a:cubicBezTo>
                <a:cubicBezTo>
                  <a:pt x="2" y="12"/>
                  <a:pt x="23" y="35"/>
                  <a:pt x="46" y="48"/>
                </a:cubicBezTo>
                <a:cubicBezTo>
                  <a:pt x="55" y="51"/>
                  <a:pt x="66" y="56"/>
                  <a:pt x="75" y="62"/>
                </a:cubicBezTo>
                <a:cubicBezTo>
                  <a:pt x="68" y="53"/>
                  <a:pt x="61" y="43"/>
                  <a:pt x="55" y="35"/>
                </a:cubicBezTo>
                <a:cubicBezTo>
                  <a:pt x="42" y="19"/>
                  <a:pt x="15" y="1"/>
                  <a:pt x="4" y="0"/>
                </a:cubicBezTo>
                <a:cubicBezTo>
                  <a:pt x="2" y="0"/>
                  <a:pt x="1" y="0"/>
                  <a:pt x="1" y="1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573" name="Freeform 635"/>
          <p:cNvSpPr/>
          <p:nvPr/>
        </p:nvSpPr>
        <p:spPr bwMode="auto">
          <a:xfrm>
            <a:off x="9764992" y="1449273"/>
            <a:ext cx="102110" cy="84560"/>
          </a:xfrm>
          <a:custGeom>
            <a:avLst/>
            <a:gdLst>
              <a:gd name="T0" fmla="*/ 74 w 75"/>
              <a:gd name="T1" fmla="*/ 3 h 62"/>
              <a:gd name="T2" fmla="*/ 71 w 75"/>
              <a:gd name="T3" fmla="*/ 0 h 62"/>
              <a:gd name="T4" fmla="*/ 20 w 75"/>
              <a:gd name="T5" fmla="*/ 35 h 62"/>
              <a:gd name="T6" fmla="*/ 0 w 75"/>
              <a:gd name="T7" fmla="*/ 62 h 62"/>
              <a:gd name="T8" fmla="*/ 29 w 75"/>
              <a:gd name="T9" fmla="*/ 48 h 62"/>
              <a:gd name="T10" fmla="*/ 74 w 75"/>
              <a:gd name="T11" fmla="*/ 3 h 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75" h="62">
                <a:moveTo>
                  <a:pt x="74" y="3"/>
                </a:moveTo>
                <a:cubicBezTo>
                  <a:pt x="75" y="1"/>
                  <a:pt x="74" y="0"/>
                  <a:pt x="71" y="0"/>
                </a:cubicBezTo>
                <a:cubicBezTo>
                  <a:pt x="60" y="1"/>
                  <a:pt x="33" y="19"/>
                  <a:pt x="20" y="35"/>
                </a:cubicBezTo>
                <a:cubicBezTo>
                  <a:pt x="14" y="43"/>
                  <a:pt x="7" y="53"/>
                  <a:pt x="0" y="62"/>
                </a:cubicBezTo>
                <a:cubicBezTo>
                  <a:pt x="9" y="56"/>
                  <a:pt x="20" y="51"/>
                  <a:pt x="29" y="48"/>
                </a:cubicBezTo>
                <a:cubicBezTo>
                  <a:pt x="52" y="35"/>
                  <a:pt x="73" y="12"/>
                  <a:pt x="74" y="3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574" name="Freeform 636"/>
          <p:cNvSpPr/>
          <p:nvPr/>
        </p:nvSpPr>
        <p:spPr bwMode="auto">
          <a:xfrm>
            <a:off x="9449091" y="1540214"/>
            <a:ext cx="115671" cy="43876"/>
          </a:xfrm>
          <a:custGeom>
            <a:avLst/>
            <a:gdLst>
              <a:gd name="T0" fmla="*/ 3 w 85"/>
              <a:gd name="T1" fmla="*/ 5 h 32"/>
              <a:gd name="T2" fmla="*/ 1 w 85"/>
              <a:gd name="T3" fmla="*/ 7 h 32"/>
              <a:gd name="T4" fmla="*/ 2 w 85"/>
              <a:gd name="T5" fmla="*/ 10 h 32"/>
              <a:gd name="T6" fmla="*/ 63 w 85"/>
              <a:gd name="T7" fmla="*/ 32 h 32"/>
              <a:gd name="T8" fmla="*/ 73 w 85"/>
              <a:gd name="T9" fmla="*/ 26 h 32"/>
              <a:gd name="T10" fmla="*/ 85 w 85"/>
              <a:gd name="T11" fmla="*/ 22 h 32"/>
              <a:gd name="T12" fmla="*/ 64 w 85"/>
              <a:gd name="T13" fmla="*/ 12 h 32"/>
              <a:gd name="T14" fmla="*/ 3 w 85"/>
              <a:gd name="T15" fmla="*/ 5 h 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85" h="32">
                <a:moveTo>
                  <a:pt x="3" y="5"/>
                </a:moveTo>
                <a:cubicBezTo>
                  <a:pt x="1" y="6"/>
                  <a:pt x="1" y="7"/>
                  <a:pt x="1" y="7"/>
                </a:cubicBezTo>
                <a:cubicBezTo>
                  <a:pt x="0" y="8"/>
                  <a:pt x="1" y="10"/>
                  <a:pt x="2" y="10"/>
                </a:cubicBezTo>
                <a:cubicBezTo>
                  <a:pt x="8" y="19"/>
                  <a:pt x="38" y="30"/>
                  <a:pt x="63" y="32"/>
                </a:cubicBezTo>
                <a:cubicBezTo>
                  <a:pt x="66" y="29"/>
                  <a:pt x="69" y="27"/>
                  <a:pt x="73" y="26"/>
                </a:cubicBezTo>
                <a:cubicBezTo>
                  <a:pt x="77" y="24"/>
                  <a:pt x="81" y="23"/>
                  <a:pt x="85" y="22"/>
                </a:cubicBezTo>
                <a:cubicBezTo>
                  <a:pt x="79" y="19"/>
                  <a:pt x="71" y="16"/>
                  <a:pt x="64" y="12"/>
                </a:cubicBezTo>
                <a:cubicBezTo>
                  <a:pt x="42" y="5"/>
                  <a:pt x="12" y="0"/>
                  <a:pt x="3" y="5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575" name="Freeform 637"/>
          <p:cNvSpPr/>
          <p:nvPr/>
        </p:nvSpPr>
        <p:spPr bwMode="auto">
          <a:xfrm>
            <a:off x="9877472" y="1913550"/>
            <a:ext cx="58234" cy="106098"/>
          </a:xfrm>
          <a:custGeom>
            <a:avLst/>
            <a:gdLst>
              <a:gd name="T0" fmla="*/ 7 w 43"/>
              <a:gd name="T1" fmla="*/ 14 h 78"/>
              <a:gd name="T2" fmla="*/ 28 w 43"/>
              <a:gd name="T3" fmla="*/ 69 h 78"/>
              <a:gd name="T4" fmla="*/ 28 w 43"/>
              <a:gd name="T5" fmla="*/ 69 h 78"/>
              <a:gd name="T6" fmla="*/ 42 w 43"/>
              <a:gd name="T7" fmla="*/ 78 h 78"/>
              <a:gd name="T8" fmla="*/ 42 w 43"/>
              <a:gd name="T9" fmla="*/ 57 h 78"/>
              <a:gd name="T10" fmla="*/ 24 w 43"/>
              <a:gd name="T11" fmla="*/ 45 h 78"/>
              <a:gd name="T12" fmla="*/ 15 w 43"/>
              <a:gd name="T13" fmla="*/ 23 h 78"/>
              <a:gd name="T14" fmla="*/ 15 w 43"/>
              <a:gd name="T15" fmla="*/ 23 h 78"/>
              <a:gd name="T16" fmla="*/ 15 w 43"/>
              <a:gd name="T17" fmla="*/ 23 h 78"/>
              <a:gd name="T18" fmla="*/ 15 w 43"/>
              <a:gd name="T19" fmla="*/ 22 h 78"/>
              <a:gd name="T20" fmla="*/ 15 w 43"/>
              <a:gd name="T21" fmla="*/ 22 h 78"/>
              <a:gd name="T22" fmla="*/ 25 w 43"/>
              <a:gd name="T23" fmla="*/ 11 h 78"/>
              <a:gd name="T24" fmla="*/ 35 w 43"/>
              <a:gd name="T25" fmla="*/ 16 h 78"/>
              <a:gd name="T26" fmla="*/ 34 w 43"/>
              <a:gd name="T27" fmla="*/ 19 h 78"/>
              <a:gd name="T28" fmla="*/ 31 w 43"/>
              <a:gd name="T29" fmla="*/ 17 h 78"/>
              <a:gd name="T30" fmla="*/ 25 w 43"/>
              <a:gd name="T31" fmla="*/ 15 h 78"/>
              <a:gd name="T32" fmla="*/ 20 w 43"/>
              <a:gd name="T33" fmla="*/ 23 h 78"/>
              <a:gd name="T34" fmla="*/ 22 w 43"/>
              <a:gd name="T35" fmla="*/ 29 h 78"/>
              <a:gd name="T36" fmla="*/ 30 w 43"/>
              <a:gd name="T37" fmla="*/ 32 h 78"/>
              <a:gd name="T38" fmla="*/ 42 w 43"/>
              <a:gd name="T39" fmla="*/ 20 h 78"/>
              <a:gd name="T40" fmla="*/ 30 w 43"/>
              <a:gd name="T41" fmla="*/ 3 h 78"/>
              <a:gd name="T42" fmla="*/ 7 w 43"/>
              <a:gd name="T43" fmla="*/ 14 h 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43" h="78">
                <a:moveTo>
                  <a:pt x="7" y="14"/>
                </a:moveTo>
                <a:cubicBezTo>
                  <a:pt x="0" y="29"/>
                  <a:pt x="4" y="52"/>
                  <a:pt x="28" y="69"/>
                </a:cubicBezTo>
                <a:cubicBezTo>
                  <a:pt x="28" y="69"/>
                  <a:pt x="28" y="69"/>
                  <a:pt x="28" y="69"/>
                </a:cubicBezTo>
                <a:cubicBezTo>
                  <a:pt x="33" y="72"/>
                  <a:pt x="38" y="75"/>
                  <a:pt x="42" y="78"/>
                </a:cubicBezTo>
                <a:cubicBezTo>
                  <a:pt x="40" y="71"/>
                  <a:pt x="40" y="63"/>
                  <a:pt x="42" y="57"/>
                </a:cubicBezTo>
                <a:cubicBezTo>
                  <a:pt x="35" y="54"/>
                  <a:pt x="29" y="50"/>
                  <a:pt x="24" y="45"/>
                </a:cubicBezTo>
                <a:cubicBezTo>
                  <a:pt x="18" y="39"/>
                  <a:pt x="15" y="31"/>
                  <a:pt x="15" y="23"/>
                </a:cubicBezTo>
                <a:cubicBezTo>
                  <a:pt x="15" y="23"/>
                  <a:pt x="15" y="23"/>
                  <a:pt x="15" y="23"/>
                </a:cubicBezTo>
                <a:cubicBezTo>
                  <a:pt x="15" y="23"/>
                  <a:pt x="15" y="23"/>
                  <a:pt x="15" y="23"/>
                </a:cubicBezTo>
                <a:cubicBezTo>
                  <a:pt x="15" y="22"/>
                  <a:pt x="15" y="22"/>
                  <a:pt x="15" y="22"/>
                </a:cubicBezTo>
                <a:cubicBezTo>
                  <a:pt x="15" y="22"/>
                  <a:pt x="15" y="22"/>
                  <a:pt x="15" y="22"/>
                </a:cubicBezTo>
                <a:cubicBezTo>
                  <a:pt x="16" y="15"/>
                  <a:pt x="20" y="12"/>
                  <a:pt x="25" y="11"/>
                </a:cubicBezTo>
                <a:cubicBezTo>
                  <a:pt x="29" y="10"/>
                  <a:pt x="34" y="12"/>
                  <a:pt x="35" y="16"/>
                </a:cubicBezTo>
                <a:cubicBezTo>
                  <a:pt x="36" y="17"/>
                  <a:pt x="35" y="18"/>
                  <a:pt x="34" y="19"/>
                </a:cubicBezTo>
                <a:cubicBezTo>
                  <a:pt x="33" y="19"/>
                  <a:pt x="32" y="18"/>
                  <a:pt x="31" y="17"/>
                </a:cubicBezTo>
                <a:cubicBezTo>
                  <a:pt x="31" y="16"/>
                  <a:pt x="28" y="15"/>
                  <a:pt x="25" y="15"/>
                </a:cubicBezTo>
                <a:cubicBezTo>
                  <a:pt x="23" y="16"/>
                  <a:pt x="20" y="17"/>
                  <a:pt x="20" y="23"/>
                </a:cubicBezTo>
                <a:cubicBezTo>
                  <a:pt x="20" y="25"/>
                  <a:pt x="21" y="27"/>
                  <a:pt x="22" y="29"/>
                </a:cubicBezTo>
                <a:cubicBezTo>
                  <a:pt x="24" y="31"/>
                  <a:pt x="27" y="32"/>
                  <a:pt x="30" y="32"/>
                </a:cubicBezTo>
                <a:cubicBezTo>
                  <a:pt x="38" y="31"/>
                  <a:pt x="41" y="25"/>
                  <a:pt x="42" y="20"/>
                </a:cubicBezTo>
                <a:cubicBezTo>
                  <a:pt x="43" y="13"/>
                  <a:pt x="39" y="5"/>
                  <a:pt x="30" y="3"/>
                </a:cubicBezTo>
                <a:cubicBezTo>
                  <a:pt x="20" y="0"/>
                  <a:pt x="12" y="5"/>
                  <a:pt x="7" y="14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576" name="Freeform 638"/>
          <p:cNvSpPr/>
          <p:nvPr/>
        </p:nvSpPr>
        <p:spPr bwMode="auto">
          <a:xfrm>
            <a:off x="9408407" y="1913550"/>
            <a:ext cx="56639" cy="106098"/>
          </a:xfrm>
          <a:custGeom>
            <a:avLst/>
            <a:gdLst>
              <a:gd name="T0" fmla="*/ 12 w 42"/>
              <a:gd name="T1" fmla="*/ 3 h 78"/>
              <a:gd name="T2" fmla="*/ 0 w 42"/>
              <a:gd name="T3" fmla="*/ 20 h 78"/>
              <a:gd name="T4" fmla="*/ 12 w 42"/>
              <a:gd name="T5" fmla="*/ 32 h 78"/>
              <a:gd name="T6" fmla="*/ 20 w 42"/>
              <a:gd name="T7" fmla="*/ 29 h 78"/>
              <a:gd name="T8" fmla="*/ 22 w 42"/>
              <a:gd name="T9" fmla="*/ 23 h 78"/>
              <a:gd name="T10" fmla="*/ 17 w 42"/>
              <a:gd name="T11" fmla="*/ 15 h 78"/>
              <a:gd name="T12" fmla="*/ 11 w 42"/>
              <a:gd name="T13" fmla="*/ 17 h 78"/>
              <a:gd name="T14" fmla="*/ 8 w 42"/>
              <a:gd name="T15" fmla="*/ 19 h 78"/>
              <a:gd name="T16" fmla="*/ 7 w 42"/>
              <a:gd name="T17" fmla="*/ 16 h 78"/>
              <a:gd name="T18" fmla="*/ 17 w 42"/>
              <a:gd name="T19" fmla="*/ 11 h 78"/>
              <a:gd name="T20" fmla="*/ 27 w 42"/>
              <a:gd name="T21" fmla="*/ 22 h 78"/>
              <a:gd name="T22" fmla="*/ 27 w 42"/>
              <a:gd name="T23" fmla="*/ 22 h 78"/>
              <a:gd name="T24" fmla="*/ 27 w 42"/>
              <a:gd name="T25" fmla="*/ 23 h 78"/>
              <a:gd name="T26" fmla="*/ 27 w 42"/>
              <a:gd name="T27" fmla="*/ 23 h 78"/>
              <a:gd name="T28" fmla="*/ 27 w 42"/>
              <a:gd name="T29" fmla="*/ 23 h 78"/>
              <a:gd name="T30" fmla="*/ 0 w 42"/>
              <a:gd name="T31" fmla="*/ 57 h 78"/>
              <a:gd name="T32" fmla="*/ 0 w 42"/>
              <a:gd name="T33" fmla="*/ 78 h 78"/>
              <a:gd name="T34" fmla="*/ 14 w 42"/>
              <a:gd name="T35" fmla="*/ 69 h 78"/>
              <a:gd name="T36" fmla="*/ 14 w 42"/>
              <a:gd name="T37" fmla="*/ 69 h 78"/>
              <a:gd name="T38" fmla="*/ 35 w 42"/>
              <a:gd name="T39" fmla="*/ 14 h 78"/>
              <a:gd name="T40" fmla="*/ 12 w 42"/>
              <a:gd name="T41" fmla="*/ 3 h 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42" h="78">
                <a:moveTo>
                  <a:pt x="12" y="3"/>
                </a:moveTo>
                <a:cubicBezTo>
                  <a:pt x="3" y="5"/>
                  <a:pt x="0" y="13"/>
                  <a:pt x="0" y="20"/>
                </a:cubicBezTo>
                <a:cubicBezTo>
                  <a:pt x="1" y="25"/>
                  <a:pt x="4" y="31"/>
                  <a:pt x="12" y="32"/>
                </a:cubicBezTo>
                <a:cubicBezTo>
                  <a:pt x="15" y="32"/>
                  <a:pt x="18" y="31"/>
                  <a:pt x="20" y="29"/>
                </a:cubicBezTo>
                <a:cubicBezTo>
                  <a:pt x="21" y="27"/>
                  <a:pt x="22" y="25"/>
                  <a:pt x="22" y="23"/>
                </a:cubicBezTo>
                <a:cubicBezTo>
                  <a:pt x="22" y="17"/>
                  <a:pt x="19" y="16"/>
                  <a:pt x="17" y="15"/>
                </a:cubicBezTo>
                <a:cubicBezTo>
                  <a:pt x="14" y="15"/>
                  <a:pt x="11" y="16"/>
                  <a:pt x="11" y="17"/>
                </a:cubicBezTo>
                <a:cubicBezTo>
                  <a:pt x="10" y="18"/>
                  <a:pt x="9" y="19"/>
                  <a:pt x="8" y="19"/>
                </a:cubicBezTo>
                <a:cubicBezTo>
                  <a:pt x="7" y="18"/>
                  <a:pt x="6" y="17"/>
                  <a:pt x="7" y="16"/>
                </a:cubicBezTo>
                <a:cubicBezTo>
                  <a:pt x="8" y="12"/>
                  <a:pt x="13" y="10"/>
                  <a:pt x="17" y="11"/>
                </a:cubicBezTo>
                <a:cubicBezTo>
                  <a:pt x="22" y="12"/>
                  <a:pt x="26" y="15"/>
                  <a:pt x="27" y="22"/>
                </a:cubicBezTo>
                <a:cubicBezTo>
                  <a:pt x="27" y="22"/>
                  <a:pt x="27" y="22"/>
                  <a:pt x="27" y="22"/>
                </a:cubicBezTo>
                <a:cubicBezTo>
                  <a:pt x="27" y="22"/>
                  <a:pt x="27" y="23"/>
                  <a:pt x="27" y="23"/>
                </a:cubicBezTo>
                <a:cubicBezTo>
                  <a:pt x="27" y="23"/>
                  <a:pt x="27" y="23"/>
                  <a:pt x="27" y="23"/>
                </a:cubicBezTo>
                <a:cubicBezTo>
                  <a:pt x="27" y="23"/>
                  <a:pt x="27" y="23"/>
                  <a:pt x="27" y="23"/>
                </a:cubicBezTo>
                <a:cubicBezTo>
                  <a:pt x="28" y="36"/>
                  <a:pt x="18" y="49"/>
                  <a:pt x="0" y="57"/>
                </a:cubicBezTo>
                <a:cubicBezTo>
                  <a:pt x="2" y="63"/>
                  <a:pt x="2" y="71"/>
                  <a:pt x="0" y="78"/>
                </a:cubicBezTo>
                <a:cubicBezTo>
                  <a:pt x="4" y="75"/>
                  <a:pt x="9" y="72"/>
                  <a:pt x="14" y="69"/>
                </a:cubicBezTo>
                <a:cubicBezTo>
                  <a:pt x="14" y="69"/>
                  <a:pt x="14" y="69"/>
                  <a:pt x="14" y="69"/>
                </a:cubicBezTo>
                <a:cubicBezTo>
                  <a:pt x="38" y="52"/>
                  <a:pt x="42" y="29"/>
                  <a:pt x="35" y="14"/>
                </a:cubicBezTo>
                <a:cubicBezTo>
                  <a:pt x="30" y="5"/>
                  <a:pt x="22" y="0"/>
                  <a:pt x="12" y="3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577" name="Freeform 644"/>
          <p:cNvSpPr/>
          <p:nvPr/>
        </p:nvSpPr>
        <p:spPr bwMode="auto">
          <a:xfrm>
            <a:off x="9346184" y="1647907"/>
            <a:ext cx="60628" cy="37493"/>
          </a:xfrm>
          <a:custGeom>
            <a:avLst/>
            <a:gdLst>
              <a:gd name="T0" fmla="*/ 0 w 45"/>
              <a:gd name="T1" fmla="*/ 22 h 28"/>
              <a:gd name="T2" fmla="*/ 10 w 45"/>
              <a:gd name="T3" fmla="*/ 28 h 28"/>
              <a:gd name="T4" fmla="*/ 21 w 45"/>
              <a:gd name="T5" fmla="*/ 18 h 28"/>
              <a:gd name="T6" fmla="*/ 44 w 45"/>
              <a:gd name="T7" fmla="*/ 15 h 28"/>
              <a:gd name="T8" fmla="*/ 45 w 45"/>
              <a:gd name="T9" fmla="*/ 3 h 28"/>
              <a:gd name="T10" fmla="*/ 0 w 45"/>
              <a:gd name="T11" fmla="*/ 22 h 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45" h="28">
                <a:moveTo>
                  <a:pt x="0" y="22"/>
                </a:moveTo>
                <a:cubicBezTo>
                  <a:pt x="4" y="24"/>
                  <a:pt x="7" y="26"/>
                  <a:pt x="10" y="28"/>
                </a:cubicBezTo>
                <a:cubicBezTo>
                  <a:pt x="12" y="24"/>
                  <a:pt x="16" y="21"/>
                  <a:pt x="21" y="18"/>
                </a:cubicBezTo>
                <a:cubicBezTo>
                  <a:pt x="29" y="14"/>
                  <a:pt x="37" y="13"/>
                  <a:pt x="44" y="15"/>
                </a:cubicBezTo>
                <a:cubicBezTo>
                  <a:pt x="44" y="11"/>
                  <a:pt x="44" y="7"/>
                  <a:pt x="45" y="3"/>
                </a:cubicBezTo>
                <a:cubicBezTo>
                  <a:pt x="25" y="0"/>
                  <a:pt x="10" y="6"/>
                  <a:pt x="0" y="22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578" name="Freeform 645"/>
          <p:cNvSpPr/>
          <p:nvPr/>
        </p:nvSpPr>
        <p:spPr bwMode="auto">
          <a:xfrm>
            <a:off x="9935707" y="1647907"/>
            <a:ext cx="61425" cy="37493"/>
          </a:xfrm>
          <a:custGeom>
            <a:avLst/>
            <a:gdLst>
              <a:gd name="T0" fmla="*/ 0 w 45"/>
              <a:gd name="T1" fmla="*/ 3 h 28"/>
              <a:gd name="T2" fmla="*/ 1 w 45"/>
              <a:gd name="T3" fmla="*/ 15 h 28"/>
              <a:gd name="T4" fmla="*/ 24 w 45"/>
              <a:gd name="T5" fmla="*/ 18 h 28"/>
              <a:gd name="T6" fmla="*/ 35 w 45"/>
              <a:gd name="T7" fmla="*/ 28 h 28"/>
              <a:gd name="T8" fmla="*/ 45 w 45"/>
              <a:gd name="T9" fmla="*/ 22 h 28"/>
              <a:gd name="T10" fmla="*/ 0 w 45"/>
              <a:gd name="T11" fmla="*/ 3 h 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45" h="28">
                <a:moveTo>
                  <a:pt x="0" y="3"/>
                </a:moveTo>
                <a:cubicBezTo>
                  <a:pt x="1" y="7"/>
                  <a:pt x="1" y="11"/>
                  <a:pt x="1" y="15"/>
                </a:cubicBezTo>
                <a:cubicBezTo>
                  <a:pt x="8" y="13"/>
                  <a:pt x="16" y="14"/>
                  <a:pt x="24" y="18"/>
                </a:cubicBezTo>
                <a:cubicBezTo>
                  <a:pt x="29" y="21"/>
                  <a:pt x="33" y="24"/>
                  <a:pt x="35" y="28"/>
                </a:cubicBezTo>
                <a:cubicBezTo>
                  <a:pt x="38" y="26"/>
                  <a:pt x="41" y="24"/>
                  <a:pt x="45" y="22"/>
                </a:cubicBezTo>
                <a:cubicBezTo>
                  <a:pt x="35" y="6"/>
                  <a:pt x="20" y="0"/>
                  <a:pt x="0" y="3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579" name="Freeform 652"/>
          <p:cNvSpPr/>
          <p:nvPr/>
        </p:nvSpPr>
        <p:spPr bwMode="auto">
          <a:xfrm>
            <a:off x="9189030" y="2070703"/>
            <a:ext cx="199433" cy="287980"/>
          </a:xfrm>
          <a:custGeom>
            <a:avLst/>
            <a:gdLst>
              <a:gd name="T0" fmla="*/ 16 w 147"/>
              <a:gd name="T1" fmla="*/ 54 h 212"/>
              <a:gd name="T2" fmla="*/ 59 w 147"/>
              <a:gd name="T3" fmla="*/ 212 h 212"/>
              <a:gd name="T4" fmla="*/ 76 w 147"/>
              <a:gd name="T5" fmla="*/ 210 h 212"/>
              <a:gd name="T6" fmla="*/ 88 w 147"/>
              <a:gd name="T7" fmla="*/ 183 h 212"/>
              <a:gd name="T8" fmla="*/ 34 w 147"/>
              <a:gd name="T9" fmla="*/ 96 h 212"/>
              <a:gd name="T10" fmla="*/ 55 w 147"/>
              <a:gd name="T11" fmla="*/ 36 h 212"/>
              <a:gd name="T12" fmla="*/ 103 w 147"/>
              <a:gd name="T13" fmla="*/ 23 h 212"/>
              <a:gd name="T14" fmla="*/ 128 w 147"/>
              <a:gd name="T15" fmla="*/ 58 h 212"/>
              <a:gd name="T16" fmla="*/ 127 w 147"/>
              <a:gd name="T17" fmla="*/ 61 h 212"/>
              <a:gd name="T18" fmla="*/ 124 w 147"/>
              <a:gd name="T19" fmla="*/ 60 h 212"/>
              <a:gd name="T20" fmla="*/ 104 w 147"/>
              <a:gd name="T21" fmla="*/ 46 h 212"/>
              <a:gd name="T22" fmla="*/ 83 w 147"/>
              <a:gd name="T23" fmla="*/ 66 h 212"/>
              <a:gd name="T24" fmla="*/ 89 w 147"/>
              <a:gd name="T25" fmla="*/ 90 h 212"/>
              <a:gd name="T26" fmla="*/ 115 w 147"/>
              <a:gd name="T27" fmla="*/ 99 h 212"/>
              <a:gd name="T28" fmla="*/ 141 w 147"/>
              <a:gd name="T29" fmla="*/ 81 h 212"/>
              <a:gd name="T30" fmla="*/ 140 w 147"/>
              <a:gd name="T31" fmla="*/ 35 h 212"/>
              <a:gd name="T32" fmla="*/ 83 w 147"/>
              <a:gd name="T33" fmla="*/ 1 h 212"/>
              <a:gd name="T34" fmla="*/ 16 w 147"/>
              <a:gd name="T35" fmla="*/ 54 h 2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47" h="212">
                <a:moveTo>
                  <a:pt x="16" y="54"/>
                </a:moveTo>
                <a:cubicBezTo>
                  <a:pt x="0" y="96"/>
                  <a:pt x="7" y="161"/>
                  <a:pt x="59" y="212"/>
                </a:cubicBezTo>
                <a:cubicBezTo>
                  <a:pt x="67" y="210"/>
                  <a:pt x="73" y="210"/>
                  <a:pt x="76" y="210"/>
                </a:cubicBezTo>
                <a:cubicBezTo>
                  <a:pt x="77" y="205"/>
                  <a:pt x="79" y="195"/>
                  <a:pt x="88" y="183"/>
                </a:cubicBezTo>
                <a:cubicBezTo>
                  <a:pt x="55" y="158"/>
                  <a:pt x="36" y="127"/>
                  <a:pt x="34" y="96"/>
                </a:cubicBezTo>
                <a:cubicBezTo>
                  <a:pt x="32" y="73"/>
                  <a:pt x="39" y="52"/>
                  <a:pt x="55" y="36"/>
                </a:cubicBezTo>
                <a:cubicBezTo>
                  <a:pt x="68" y="23"/>
                  <a:pt x="87" y="18"/>
                  <a:pt x="103" y="23"/>
                </a:cubicBezTo>
                <a:cubicBezTo>
                  <a:pt x="117" y="29"/>
                  <a:pt x="127" y="42"/>
                  <a:pt x="128" y="58"/>
                </a:cubicBezTo>
                <a:cubicBezTo>
                  <a:pt x="128" y="59"/>
                  <a:pt x="128" y="60"/>
                  <a:pt x="127" y="61"/>
                </a:cubicBezTo>
                <a:cubicBezTo>
                  <a:pt x="125" y="61"/>
                  <a:pt x="124" y="60"/>
                  <a:pt x="124" y="60"/>
                </a:cubicBezTo>
                <a:cubicBezTo>
                  <a:pt x="119" y="50"/>
                  <a:pt x="112" y="45"/>
                  <a:pt x="104" y="46"/>
                </a:cubicBezTo>
                <a:cubicBezTo>
                  <a:pt x="94" y="47"/>
                  <a:pt x="86" y="55"/>
                  <a:pt x="83" y="66"/>
                </a:cubicBezTo>
                <a:cubicBezTo>
                  <a:pt x="81" y="74"/>
                  <a:pt x="83" y="83"/>
                  <a:pt x="89" y="90"/>
                </a:cubicBezTo>
                <a:cubicBezTo>
                  <a:pt x="96" y="97"/>
                  <a:pt x="106" y="101"/>
                  <a:pt x="115" y="99"/>
                </a:cubicBezTo>
                <a:cubicBezTo>
                  <a:pt x="126" y="97"/>
                  <a:pt x="135" y="91"/>
                  <a:pt x="141" y="81"/>
                </a:cubicBezTo>
                <a:cubicBezTo>
                  <a:pt x="147" y="69"/>
                  <a:pt x="147" y="52"/>
                  <a:pt x="140" y="35"/>
                </a:cubicBezTo>
                <a:cubicBezTo>
                  <a:pt x="132" y="19"/>
                  <a:pt x="113" y="0"/>
                  <a:pt x="83" y="1"/>
                </a:cubicBezTo>
                <a:cubicBezTo>
                  <a:pt x="53" y="2"/>
                  <a:pt x="28" y="22"/>
                  <a:pt x="16" y="54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580" name="Freeform 653"/>
          <p:cNvSpPr/>
          <p:nvPr/>
        </p:nvSpPr>
        <p:spPr bwMode="auto">
          <a:xfrm>
            <a:off x="8873130" y="2232642"/>
            <a:ext cx="176299" cy="114873"/>
          </a:xfrm>
          <a:custGeom>
            <a:avLst/>
            <a:gdLst>
              <a:gd name="T0" fmla="*/ 8 w 130"/>
              <a:gd name="T1" fmla="*/ 33 h 85"/>
              <a:gd name="T2" fmla="*/ 28 w 130"/>
              <a:gd name="T3" fmla="*/ 80 h 85"/>
              <a:gd name="T4" fmla="*/ 61 w 130"/>
              <a:gd name="T5" fmla="*/ 69 h 85"/>
              <a:gd name="T6" fmla="*/ 60 w 130"/>
              <a:gd name="T7" fmla="*/ 53 h 85"/>
              <a:gd name="T8" fmla="*/ 48 w 130"/>
              <a:gd name="T9" fmla="*/ 46 h 85"/>
              <a:gd name="T10" fmla="*/ 39 w 130"/>
              <a:gd name="T11" fmla="*/ 54 h 85"/>
              <a:gd name="T12" fmla="*/ 40 w 130"/>
              <a:gd name="T13" fmla="*/ 63 h 85"/>
              <a:gd name="T14" fmla="*/ 49 w 130"/>
              <a:gd name="T15" fmla="*/ 66 h 85"/>
              <a:gd name="T16" fmla="*/ 51 w 130"/>
              <a:gd name="T17" fmla="*/ 67 h 85"/>
              <a:gd name="T18" fmla="*/ 51 w 130"/>
              <a:gd name="T19" fmla="*/ 69 h 85"/>
              <a:gd name="T20" fmla="*/ 28 w 130"/>
              <a:gd name="T21" fmla="*/ 72 h 85"/>
              <a:gd name="T22" fmla="*/ 15 w 130"/>
              <a:gd name="T23" fmla="*/ 41 h 85"/>
              <a:gd name="T24" fmla="*/ 41 w 130"/>
              <a:gd name="T25" fmla="*/ 18 h 85"/>
              <a:gd name="T26" fmla="*/ 87 w 130"/>
              <a:gd name="T27" fmla="*/ 43 h 85"/>
              <a:gd name="T28" fmla="*/ 130 w 130"/>
              <a:gd name="T29" fmla="*/ 53 h 85"/>
              <a:gd name="T30" fmla="*/ 85 w 130"/>
              <a:gd name="T31" fmla="*/ 15 h 85"/>
              <a:gd name="T32" fmla="*/ 85 w 130"/>
              <a:gd name="T33" fmla="*/ 15 h 85"/>
              <a:gd name="T34" fmla="*/ 37 w 130"/>
              <a:gd name="T35" fmla="*/ 5 h 85"/>
              <a:gd name="T36" fmla="*/ 8 w 130"/>
              <a:gd name="T37" fmla="*/ 33 h 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30" h="85">
                <a:moveTo>
                  <a:pt x="8" y="33"/>
                </a:moveTo>
                <a:cubicBezTo>
                  <a:pt x="0" y="56"/>
                  <a:pt x="13" y="74"/>
                  <a:pt x="28" y="80"/>
                </a:cubicBezTo>
                <a:cubicBezTo>
                  <a:pt x="39" y="85"/>
                  <a:pt x="54" y="83"/>
                  <a:pt x="61" y="69"/>
                </a:cubicBezTo>
                <a:cubicBezTo>
                  <a:pt x="65" y="61"/>
                  <a:pt x="62" y="55"/>
                  <a:pt x="60" y="53"/>
                </a:cubicBezTo>
                <a:cubicBezTo>
                  <a:pt x="57" y="48"/>
                  <a:pt x="53" y="46"/>
                  <a:pt x="48" y="46"/>
                </a:cubicBezTo>
                <a:cubicBezTo>
                  <a:pt x="44" y="47"/>
                  <a:pt x="41" y="49"/>
                  <a:pt x="39" y="54"/>
                </a:cubicBezTo>
                <a:cubicBezTo>
                  <a:pt x="38" y="57"/>
                  <a:pt x="38" y="61"/>
                  <a:pt x="40" y="63"/>
                </a:cubicBezTo>
                <a:cubicBezTo>
                  <a:pt x="42" y="66"/>
                  <a:pt x="46" y="67"/>
                  <a:pt x="49" y="66"/>
                </a:cubicBezTo>
                <a:cubicBezTo>
                  <a:pt x="50" y="66"/>
                  <a:pt x="51" y="66"/>
                  <a:pt x="51" y="67"/>
                </a:cubicBezTo>
                <a:cubicBezTo>
                  <a:pt x="52" y="67"/>
                  <a:pt x="52" y="69"/>
                  <a:pt x="51" y="69"/>
                </a:cubicBezTo>
                <a:cubicBezTo>
                  <a:pt x="46" y="76"/>
                  <a:pt x="37" y="77"/>
                  <a:pt x="28" y="72"/>
                </a:cubicBezTo>
                <a:cubicBezTo>
                  <a:pt x="19" y="67"/>
                  <a:pt x="11" y="54"/>
                  <a:pt x="15" y="41"/>
                </a:cubicBezTo>
                <a:cubicBezTo>
                  <a:pt x="19" y="28"/>
                  <a:pt x="29" y="20"/>
                  <a:pt x="41" y="18"/>
                </a:cubicBezTo>
                <a:cubicBezTo>
                  <a:pt x="57" y="16"/>
                  <a:pt x="75" y="26"/>
                  <a:pt x="87" y="43"/>
                </a:cubicBezTo>
                <a:cubicBezTo>
                  <a:pt x="99" y="45"/>
                  <a:pt x="115" y="48"/>
                  <a:pt x="130" y="53"/>
                </a:cubicBezTo>
                <a:cubicBezTo>
                  <a:pt x="114" y="40"/>
                  <a:pt x="99" y="27"/>
                  <a:pt x="85" y="15"/>
                </a:cubicBezTo>
                <a:cubicBezTo>
                  <a:pt x="85" y="15"/>
                  <a:pt x="85" y="15"/>
                  <a:pt x="85" y="15"/>
                </a:cubicBezTo>
                <a:cubicBezTo>
                  <a:pt x="70" y="4"/>
                  <a:pt x="52" y="0"/>
                  <a:pt x="37" y="5"/>
                </a:cubicBezTo>
                <a:cubicBezTo>
                  <a:pt x="23" y="9"/>
                  <a:pt x="13" y="19"/>
                  <a:pt x="8" y="33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581" name="Freeform 654"/>
          <p:cNvSpPr/>
          <p:nvPr/>
        </p:nvSpPr>
        <p:spPr bwMode="auto">
          <a:xfrm>
            <a:off x="9086922" y="2018053"/>
            <a:ext cx="115671" cy="174703"/>
          </a:xfrm>
          <a:custGeom>
            <a:avLst/>
            <a:gdLst>
              <a:gd name="T0" fmla="*/ 33 w 85"/>
              <a:gd name="T1" fmla="*/ 8 h 129"/>
              <a:gd name="T2" fmla="*/ 5 w 85"/>
              <a:gd name="T3" fmla="*/ 37 h 129"/>
              <a:gd name="T4" fmla="*/ 15 w 85"/>
              <a:gd name="T5" fmla="*/ 85 h 129"/>
              <a:gd name="T6" fmla="*/ 15 w 85"/>
              <a:gd name="T7" fmla="*/ 85 h 129"/>
              <a:gd name="T8" fmla="*/ 53 w 85"/>
              <a:gd name="T9" fmla="*/ 129 h 129"/>
              <a:gd name="T10" fmla="*/ 43 w 85"/>
              <a:gd name="T11" fmla="*/ 87 h 129"/>
              <a:gd name="T12" fmla="*/ 18 w 85"/>
              <a:gd name="T13" fmla="*/ 41 h 129"/>
              <a:gd name="T14" fmla="*/ 41 w 85"/>
              <a:gd name="T15" fmla="*/ 15 h 129"/>
              <a:gd name="T16" fmla="*/ 72 w 85"/>
              <a:gd name="T17" fmla="*/ 28 h 129"/>
              <a:gd name="T18" fmla="*/ 69 w 85"/>
              <a:gd name="T19" fmla="*/ 51 h 129"/>
              <a:gd name="T20" fmla="*/ 67 w 85"/>
              <a:gd name="T21" fmla="*/ 51 h 129"/>
              <a:gd name="T22" fmla="*/ 66 w 85"/>
              <a:gd name="T23" fmla="*/ 49 h 129"/>
              <a:gd name="T24" fmla="*/ 63 w 85"/>
              <a:gd name="T25" fmla="*/ 40 h 129"/>
              <a:gd name="T26" fmla="*/ 54 w 85"/>
              <a:gd name="T27" fmla="*/ 39 h 129"/>
              <a:gd name="T28" fmla="*/ 46 w 85"/>
              <a:gd name="T29" fmla="*/ 48 h 129"/>
              <a:gd name="T30" fmla="*/ 53 w 85"/>
              <a:gd name="T31" fmla="*/ 60 h 129"/>
              <a:gd name="T32" fmla="*/ 69 w 85"/>
              <a:gd name="T33" fmla="*/ 61 h 129"/>
              <a:gd name="T34" fmla="*/ 80 w 85"/>
              <a:gd name="T35" fmla="*/ 28 h 129"/>
              <a:gd name="T36" fmla="*/ 33 w 85"/>
              <a:gd name="T37" fmla="*/ 8 h 1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85" h="129">
                <a:moveTo>
                  <a:pt x="33" y="8"/>
                </a:moveTo>
                <a:cubicBezTo>
                  <a:pt x="19" y="13"/>
                  <a:pt x="9" y="23"/>
                  <a:pt x="5" y="37"/>
                </a:cubicBezTo>
                <a:cubicBezTo>
                  <a:pt x="0" y="52"/>
                  <a:pt x="4" y="70"/>
                  <a:pt x="15" y="85"/>
                </a:cubicBezTo>
                <a:cubicBezTo>
                  <a:pt x="15" y="85"/>
                  <a:pt x="15" y="85"/>
                  <a:pt x="15" y="85"/>
                </a:cubicBezTo>
                <a:cubicBezTo>
                  <a:pt x="27" y="98"/>
                  <a:pt x="40" y="114"/>
                  <a:pt x="53" y="129"/>
                </a:cubicBezTo>
                <a:cubicBezTo>
                  <a:pt x="48" y="115"/>
                  <a:pt x="45" y="99"/>
                  <a:pt x="43" y="87"/>
                </a:cubicBezTo>
                <a:cubicBezTo>
                  <a:pt x="26" y="75"/>
                  <a:pt x="16" y="57"/>
                  <a:pt x="18" y="41"/>
                </a:cubicBezTo>
                <a:cubicBezTo>
                  <a:pt x="20" y="29"/>
                  <a:pt x="28" y="19"/>
                  <a:pt x="41" y="15"/>
                </a:cubicBezTo>
                <a:cubicBezTo>
                  <a:pt x="54" y="10"/>
                  <a:pt x="67" y="18"/>
                  <a:pt x="72" y="28"/>
                </a:cubicBezTo>
                <a:cubicBezTo>
                  <a:pt x="77" y="37"/>
                  <a:pt x="76" y="46"/>
                  <a:pt x="69" y="51"/>
                </a:cubicBezTo>
                <a:cubicBezTo>
                  <a:pt x="69" y="52"/>
                  <a:pt x="68" y="52"/>
                  <a:pt x="67" y="51"/>
                </a:cubicBezTo>
                <a:cubicBezTo>
                  <a:pt x="66" y="51"/>
                  <a:pt x="66" y="50"/>
                  <a:pt x="66" y="49"/>
                </a:cubicBezTo>
                <a:cubicBezTo>
                  <a:pt x="67" y="46"/>
                  <a:pt x="66" y="42"/>
                  <a:pt x="63" y="40"/>
                </a:cubicBezTo>
                <a:cubicBezTo>
                  <a:pt x="61" y="38"/>
                  <a:pt x="57" y="37"/>
                  <a:pt x="54" y="39"/>
                </a:cubicBezTo>
                <a:cubicBezTo>
                  <a:pt x="49" y="41"/>
                  <a:pt x="47" y="44"/>
                  <a:pt x="46" y="48"/>
                </a:cubicBezTo>
                <a:cubicBezTo>
                  <a:pt x="46" y="53"/>
                  <a:pt x="48" y="57"/>
                  <a:pt x="53" y="60"/>
                </a:cubicBezTo>
                <a:cubicBezTo>
                  <a:pt x="55" y="62"/>
                  <a:pt x="61" y="65"/>
                  <a:pt x="69" y="61"/>
                </a:cubicBezTo>
                <a:cubicBezTo>
                  <a:pt x="83" y="54"/>
                  <a:pt x="85" y="39"/>
                  <a:pt x="80" y="28"/>
                </a:cubicBezTo>
                <a:cubicBezTo>
                  <a:pt x="74" y="13"/>
                  <a:pt x="56" y="0"/>
                  <a:pt x="33" y="8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582" name="Freeform 662"/>
          <p:cNvSpPr/>
          <p:nvPr/>
        </p:nvSpPr>
        <p:spPr bwMode="auto">
          <a:xfrm>
            <a:off x="9135583" y="1675827"/>
            <a:ext cx="67807" cy="70998"/>
          </a:xfrm>
          <a:custGeom>
            <a:avLst/>
            <a:gdLst>
              <a:gd name="T0" fmla="*/ 18 w 50"/>
              <a:gd name="T1" fmla="*/ 45 h 52"/>
              <a:gd name="T2" fmla="*/ 40 w 50"/>
              <a:gd name="T3" fmla="*/ 52 h 52"/>
              <a:gd name="T4" fmla="*/ 45 w 50"/>
              <a:gd name="T5" fmla="*/ 33 h 52"/>
              <a:gd name="T6" fmla="*/ 50 w 50"/>
              <a:gd name="T7" fmla="*/ 20 h 52"/>
              <a:gd name="T8" fmla="*/ 26 w 50"/>
              <a:gd name="T9" fmla="*/ 5 h 52"/>
              <a:gd name="T10" fmla="*/ 8 w 50"/>
              <a:gd name="T11" fmla="*/ 0 h 52"/>
              <a:gd name="T12" fmla="*/ 5 w 50"/>
              <a:gd name="T13" fmla="*/ 19 h 52"/>
              <a:gd name="T14" fmla="*/ 8 w 50"/>
              <a:gd name="T15" fmla="*/ 45 h 52"/>
              <a:gd name="T16" fmla="*/ 18 w 50"/>
              <a:gd name="T17" fmla="*/ 45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0" h="52">
                <a:moveTo>
                  <a:pt x="18" y="45"/>
                </a:moveTo>
                <a:cubicBezTo>
                  <a:pt x="26" y="46"/>
                  <a:pt x="33" y="48"/>
                  <a:pt x="40" y="52"/>
                </a:cubicBezTo>
                <a:cubicBezTo>
                  <a:pt x="38" y="44"/>
                  <a:pt x="41" y="38"/>
                  <a:pt x="45" y="33"/>
                </a:cubicBezTo>
                <a:cubicBezTo>
                  <a:pt x="47" y="29"/>
                  <a:pt x="50" y="25"/>
                  <a:pt x="50" y="20"/>
                </a:cubicBezTo>
                <a:cubicBezTo>
                  <a:pt x="44" y="8"/>
                  <a:pt x="36" y="7"/>
                  <a:pt x="26" y="5"/>
                </a:cubicBezTo>
                <a:cubicBezTo>
                  <a:pt x="20" y="5"/>
                  <a:pt x="14" y="4"/>
                  <a:pt x="8" y="0"/>
                </a:cubicBezTo>
                <a:cubicBezTo>
                  <a:pt x="9" y="7"/>
                  <a:pt x="7" y="13"/>
                  <a:pt x="5" y="19"/>
                </a:cubicBezTo>
                <a:cubicBezTo>
                  <a:pt x="2" y="28"/>
                  <a:pt x="0" y="36"/>
                  <a:pt x="8" y="45"/>
                </a:cubicBezTo>
                <a:cubicBezTo>
                  <a:pt x="11" y="45"/>
                  <a:pt x="14" y="45"/>
                  <a:pt x="18" y="45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583" name="Freeform 663"/>
          <p:cNvSpPr/>
          <p:nvPr/>
        </p:nvSpPr>
        <p:spPr bwMode="auto">
          <a:xfrm>
            <a:off x="9208974" y="1639930"/>
            <a:ext cx="70998" cy="79773"/>
          </a:xfrm>
          <a:custGeom>
            <a:avLst/>
            <a:gdLst>
              <a:gd name="T0" fmla="*/ 45 w 52"/>
              <a:gd name="T1" fmla="*/ 38 h 59"/>
              <a:gd name="T2" fmla="*/ 52 w 52"/>
              <a:gd name="T3" fmla="*/ 32 h 59"/>
              <a:gd name="T4" fmla="*/ 35 w 52"/>
              <a:gd name="T5" fmla="*/ 11 h 59"/>
              <a:gd name="T6" fmla="*/ 20 w 52"/>
              <a:gd name="T7" fmla="*/ 0 h 59"/>
              <a:gd name="T8" fmla="*/ 11 w 52"/>
              <a:gd name="T9" fmla="*/ 16 h 59"/>
              <a:gd name="T10" fmla="*/ 4 w 52"/>
              <a:gd name="T11" fmla="*/ 43 h 59"/>
              <a:gd name="T12" fmla="*/ 17 w 52"/>
              <a:gd name="T13" fmla="*/ 49 h 59"/>
              <a:gd name="T14" fmla="*/ 34 w 52"/>
              <a:gd name="T15" fmla="*/ 59 h 59"/>
              <a:gd name="T16" fmla="*/ 45 w 52"/>
              <a:gd name="T17" fmla="*/ 38 h 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2" h="59">
                <a:moveTo>
                  <a:pt x="45" y="38"/>
                </a:moveTo>
                <a:cubicBezTo>
                  <a:pt x="47" y="36"/>
                  <a:pt x="50" y="34"/>
                  <a:pt x="52" y="32"/>
                </a:cubicBezTo>
                <a:cubicBezTo>
                  <a:pt x="51" y="19"/>
                  <a:pt x="44" y="15"/>
                  <a:pt x="35" y="11"/>
                </a:cubicBezTo>
                <a:cubicBezTo>
                  <a:pt x="30" y="8"/>
                  <a:pt x="24" y="5"/>
                  <a:pt x="20" y="0"/>
                </a:cubicBezTo>
                <a:cubicBezTo>
                  <a:pt x="18" y="6"/>
                  <a:pt x="15" y="12"/>
                  <a:pt x="11" y="16"/>
                </a:cubicBezTo>
                <a:cubicBezTo>
                  <a:pt x="5" y="24"/>
                  <a:pt x="0" y="31"/>
                  <a:pt x="4" y="43"/>
                </a:cubicBezTo>
                <a:cubicBezTo>
                  <a:pt x="8" y="47"/>
                  <a:pt x="13" y="48"/>
                  <a:pt x="17" y="49"/>
                </a:cubicBezTo>
                <a:cubicBezTo>
                  <a:pt x="24" y="50"/>
                  <a:pt x="30" y="52"/>
                  <a:pt x="34" y="59"/>
                </a:cubicBezTo>
                <a:cubicBezTo>
                  <a:pt x="36" y="51"/>
                  <a:pt x="40" y="44"/>
                  <a:pt x="45" y="38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584" name="Freeform 692"/>
          <p:cNvSpPr/>
          <p:nvPr/>
        </p:nvSpPr>
        <p:spPr bwMode="auto">
          <a:xfrm>
            <a:off x="9193817" y="2000502"/>
            <a:ext cx="100514" cy="77379"/>
          </a:xfrm>
          <a:custGeom>
            <a:avLst/>
            <a:gdLst>
              <a:gd name="T0" fmla="*/ 4 w 74"/>
              <a:gd name="T1" fmla="*/ 29 h 57"/>
              <a:gd name="T2" fmla="*/ 57 w 74"/>
              <a:gd name="T3" fmla="*/ 53 h 57"/>
              <a:gd name="T4" fmla="*/ 57 w 74"/>
              <a:gd name="T5" fmla="*/ 53 h 57"/>
              <a:gd name="T6" fmla="*/ 74 w 74"/>
              <a:gd name="T7" fmla="*/ 49 h 57"/>
              <a:gd name="T8" fmla="*/ 59 w 74"/>
              <a:gd name="T9" fmla="*/ 34 h 57"/>
              <a:gd name="T10" fmla="*/ 38 w 74"/>
              <a:gd name="T11" fmla="*/ 38 h 57"/>
              <a:gd name="T12" fmla="*/ 16 w 74"/>
              <a:gd name="T13" fmla="*/ 29 h 57"/>
              <a:gd name="T14" fmla="*/ 15 w 74"/>
              <a:gd name="T15" fmla="*/ 29 h 57"/>
              <a:gd name="T16" fmla="*/ 15 w 74"/>
              <a:gd name="T17" fmla="*/ 29 h 57"/>
              <a:gd name="T18" fmla="*/ 15 w 74"/>
              <a:gd name="T19" fmla="*/ 29 h 57"/>
              <a:gd name="T20" fmla="*/ 15 w 74"/>
              <a:gd name="T21" fmla="*/ 28 h 57"/>
              <a:gd name="T22" fmla="*/ 14 w 74"/>
              <a:gd name="T23" fmla="*/ 14 h 57"/>
              <a:gd name="T24" fmla="*/ 25 w 74"/>
              <a:gd name="T25" fmla="*/ 10 h 57"/>
              <a:gd name="T26" fmla="*/ 26 w 74"/>
              <a:gd name="T27" fmla="*/ 13 h 57"/>
              <a:gd name="T28" fmla="*/ 23 w 74"/>
              <a:gd name="T29" fmla="*/ 14 h 57"/>
              <a:gd name="T30" fmla="*/ 17 w 74"/>
              <a:gd name="T31" fmla="*/ 16 h 57"/>
              <a:gd name="T32" fmla="*/ 19 w 74"/>
              <a:gd name="T33" fmla="*/ 26 h 57"/>
              <a:gd name="T34" fmla="*/ 25 w 74"/>
              <a:gd name="T35" fmla="*/ 28 h 57"/>
              <a:gd name="T36" fmla="*/ 32 w 74"/>
              <a:gd name="T37" fmla="*/ 25 h 57"/>
              <a:gd name="T38" fmla="*/ 32 w 74"/>
              <a:gd name="T39" fmla="*/ 8 h 57"/>
              <a:gd name="T40" fmla="*/ 12 w 74"/>
              <a:gd name="T41" fmla="*/ 4 h 57"/>
              <a:gd name="T42" fmla="*/ 4 w 74"/>
              <a:gd name="T43" fmla="*/ 29 h 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74" h="57">
                <a:moveTo>
                  <a:pt x="4" y="29"/>
                </a:moveTo>
                <a:cubicBezTo>
                  <a:pt x="9" y="44"/>
                  <a:pt x="28" y="57"/>
                  <a:pt x="57" y="53"/>
                </a:cubicBezTo>
                <a:cubicBezTo>
                  <a:pt x="57" y="53"/>
                  <a:pt x="57" y="53"/>
                  <a:pt x="57" y="53"/>
                </a:cubicBezTo>
                <a:cubicBezTo>
                  <a:pt x="62" y="51"/>
                  <a:pt x="68" y="50"/>
                  <a:pt x="74" y="49"/>
                </a:cubicBezTo>
                <a:cubicBezTo>
                  <a:pt x="67" y="45"/>
                  <a:pt x="62" y="40"/>
                  <a:pt x="59" y="34"/>
                </a:cubicBezTo>
                <a:cubicBezTo>
                  <a:pt x="51" y="37"/>
                  <a:pt x="44" y="38"/>
                  <a:pt x="38" y="38"/>
                </a:cubicBezTo>
                <a:cubicBezTo>
                  <a:pt x="28" y="38"/>
                  <a:pt x="21" y="35"/>
                  <a:pt x="16" y="29"/>
                </a:cubicBezTo>
                <a:cubicBezTo>
                  <a:pt x="15" y="29"/>
                  <a:pt x="15" y="29"/>
                  <a:pt x="15" y="29"/>
                </a:cubicBezTo>
                <a:cubicBezTo>
                  <a:pt x="15" y="29"/>
                  <a:pt x="15" y="29"/>
                  <a:pt x="15" y="29"/>
                </a:cubicBezTo>
                <a:cubicBezTo>
                  <a:pt x="15" y="29"/>
                  <a:pt x="15" y="29"/>
                  <a:pt x="15" y="29"/>
                </a:cubicBezTo>
                <a:cubicBezTo>
                  <a:pt x="15" y="28"/>
                  <a:pt x="15" y="28"/>
                  <a:pt x="15" y="28"/>
                </a:cubicBezTo>
                <a:cubicBezTo>
                  <a:pt x="10" y="23"/>
                  <a:pt x="11" y="17"/>
                  <a:pt x="14" y="14"/>
                </a:cubicBezTo>
                <a:cubicBezTo>
                  <a:pt x="17" y="10"/>
                  <a:pt x="21" y="8"/>
                  <a:pt x="25" y="10"/>
                </a:cubicBezTo>
                <a:cubicBezTo>
                  <a:pt x="26" y="10"/>
                  <a:pt x="26" y="12"/>
                  <a:pt x="26" y="13"/>
                </a:cubicBezTo>
                <a:cubicBezTo>
                  <a:pt x="25" y="14"/>
                  <a:pt x="24" y="14"/>
                  <a:pt x="23" y="14"/>
                </a:cubicBezTo>
                <a:cubicBezTo>
                  <a:pt x="22" y="13"/>
                  <a:pt x="19" y="14"/>
                  <a:pt x="17" y="16"/>
                </a:cubicBezTo>
                <a:cubicBezTo>
                  <a:pt x="16" y="18"/>
                  <a:pt x="15" y="21"/>
                  <a:pt x="19" y="26"/>
                </a:cubicBezTo>
                <a:cubicBezTo>
                  <a:pt x="20" y="27"/>
                  <a:pt x="22" y="28"/>
                  <a:pt x="25" y="28"/>
                </a:cubicBezTo>
                <a:cubicBezTo>
                  <a:pt x="28" y="28"/>
                  <a:pt x="30" y="27"/>
                  <a:pt x="32" y="25"/>
                </a:cubicBezTo>
                <a:cubicBezTo>
                  <a:pt x="37" y="19"/>
                  <a:pt x="36" y="12"/>
                  <a:pt x="32" y="8"/>
                </a:cubicBezTo>
                <a:cubicBezTo>
                  <a:pt x="28" y="3"/>
                  <a:pt x="20" y="0"/>
                  <a:pt x="12" y="4"/>
                </a:cubicBezTo>
                <a:cubicBezTo>
                  <a:pt x="3" y="9"/>
                  <a:pt x="0" y="19"/>
                  <a:pt x="4" y="29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585" name="Freeform 693"/>
          <p:cNvSpPr/>
          <p:nvPr/>
        </p:nvSpPr>
        <p:spPr bwMode="auto">
          <a:xfrm>
            <a:off x="8855580" y="2339537"/>
            <a:ext cx="76582" cy="100514"/>
          </a:xfrm>
          <a:custGeom>
            <a:avLst/>
            <a:gdLst>
              <a:gd name="T0" fmla="*/ 4 w 57"/>
              <a:gd name="T1" fmla="*/ 12 h 74"/>
              <a:gd name="T2" fmla="*/ 8 w 57"/>
              <a:gd name="T3" fmla="*/ 32 h 74"/>
              <a:gd name="T4" fmla="*/ 25 w 57"/>
              <a:gd name="T5" fmla="*/ 32 h 74"/>
              <a:gd name="T6" fmla="*/ 28 w 57"/>
              <a:gd name="T7" fmla="*/ 25 h 74"/>
              <a:gd name="T8" fmla="*/ 26 w 57"/>
              <a:gd name="T9" fmla="*/ 19 h 74"/>
              <a:gd name="T10" fmla="*/ 16 w 57"/>
              <a:gd name="T11" fmla="*/ 17 h 74"/>
              <a:gd name="T12" fmla="*/ 14 w 57"/>
              <a:gd name="T13" fmla="*/ 23 h 74"/>
              <a:gd name="T14" fmla="*/ 13 w 57"/>
              <a:gd name="T15" fmla="*/ 26 h 74"/>
              <a:gd name="T16" fmla="*/ 10 w 57"/>
              <a:gd name="T17" fmla="*/ 25 h 74"/>
              <a:gd name="T18" fmla="*/ 14 w 57"/>
              <a:gd name="T19" fmla="*/ 14 h 74"/>
              <a:gd name="T20" fmla="*/ 29 w 57"/>
              <a:gd name="T21" fmla="*/ 15 h 74"/>
              <a:gd name="T22" fmla="*/ 29 w 57"/>
              <a:gd name="T23" fmla="*/ 15 h 74"/>
              <a:gd name="T24" fmla="*/ 29 w 57"/>
              <a:gd name="T25" fmla="*/ 15 h 74"/>
              <a:gd name="T26" fmla="*/ 29 w 57"/>
              <a:gd name="T27" fmla="*/ 15 h 74"/>
              <a:gd name="T28" fmla="*/ 29 w 57"/>
              <a:gd name="T29" fmla="*/ 15 h 74"/>
              <a:gd name="T30" fmla="*/ 34 w 57"/>
              <a:gd name="T31" fmla="*/ 58 h 74"/>
              <a:gd name="T32" fmla="*/ 49 w 57"/>
              <a:gd name="T33" fmla="*/ 74 h 74"/>
              <a:gd name="T34" fmla="*/ 53 w 57"/>
              <a:gd name="T35" fmla="*/ 57 h 74"/>
              <a:gd name="T36" fmla="*/ 53 w 57"/>
              <a:gd name="T37" fmla="*/ 57 h 74"/>
              <a:gd name="T38" fmla="*/ 29 w 57"/>
              <a:gd name="T39" fmla="*/ 4 h 74"/>
              <a:gd name="T40" fmla="*/ 4 w 57"/>
              <a:gd name="T41" fmla="*/ 12 h 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57" h="74">
                <a:moveTo>
                  <a:pt x="4" y="12"/>
                </a:moveTo>
                <a:cubicBezTo>
                  <a:pt x="0" y="20"/>
                  <a:pt x="3" y="28"/>
                  <a:pt x="8" y="32"/>
                </a:cubicBezTo>
                <a:cubicBezTo>
                  <a:pt x="12" y="36"/>
                  <a:pt x="19" y="37"/>
                  <a:pt x="25" y="32"/>
                </a:cubicBezTo>
                <a:cubicBezTo>
                  <a:pt x="27" y="30"/>
                  <a:pt x="28" y="28"/>
                  <a:pt x="28" y="25"/>
                </a:cubicBezTo>
                <a:cubicBezTo>
                  <a:pt x="28" y="22"/>
                  <a:pt x="27" y="20"/>
                  <a:pt x="26" y="19"/>
                </a:cubicBezTo>
                <a:cubicBezTo>
                  <a:pt x="21" y="15"/>
                  <a:pt x="18" y="16"/>
                  <a:pt x="16" y="17"/>
                </a:cubicBezTo>
                <a:cubicBezTo>
                  <a:pt x="14" y="19"/>
                  <a:pt x="13" y="21"/>
                  <a:pt x="14" y="23"/>
                </a:cubicBezTo>
                <a:cubicBezTo>
                  <a:pt x="14" y="24"/>
                  <a:pt x="14" y="25"/>
                  <a:pt x="13" y="26"/>
                </a:cubicBezTo>
                <a:cubicBezTo>
                  <a:pt x="12" y="26"/>
                  <a:pt x="10" y="26"/>
                  <a:pt x="10" y="25"/>
                </a:cubicBezTo>
                <a:cubicBezTo>
                  <a:pt x="8" y="21"/>
                  <a:pt x="10" y="16"/>
                  <a:pt x="14" y="14"/>
                </a:cubicBezTo>
                <a:cubicBezTo>
                  <a:pt x="17" y="11"/>
                  <a:pt x="23" y="10"/>
                  <a:pt x="29" y="15"/>
                </a:cubicBezTo>
                <a:cubicBezTo>
                  <a:pt x="29" y="15"/>
                  <a:pt x="29" y="15"/>
                  <a:pt x="29" y="15"/>
                </a:cubicBezTo>
                <a:cubicBezTo>
                  <a:pt x="29" y="15"/>
                  <a:pt x="29" y="15"/>
                  <a:pt x="29" y="15"/>
                </a:cubicBezTo>
                <a:cubicBezTo>
                  <a:pt x="29" y="15"/>
                  <a:pt x="29" y="15"/>
                  <a:pt x="29" y="15"/>
                </a:cubicBezTo>
                <a:cubicBezTo>
                  <a:pt x="29" y="15"/>
                  <a:pt x="29" y="15"/>
                  <a:pt x="29" y="15"/>
                </a:cubicBezTo>
                <a:cubicBezTo>
                  <a:pt x="39" y="24"/>
                  <a:pt x="41" y="40"/>
                  <a:pt x="34" y="58"/>
                </a:cubicBezTo>
                <a:cubicBezTo>
                  <a:pt x="40" y="62"/>
                  <a:pt x="45" y="67"/>
                  <a:pt x="49" y="74"/>
                </a:cubicBezTo>
                <a:cubicBezTo>
                  <a:pt x="50" y="68"/>
                  <a:pt x="51" y="62"/>
                  <a:pt x="53" y="57"/>
                </a:cubicBezTo>
                <a:cubicBezTo>
                  <a:pt x="53" y="57"/>
                  <a:pt x="53" y="57"/>
                  <a:pt x="53" y="57"/>
                </a:cubicBezTo>
                <a:cubicBezTo>
                  <a:pt x="57" y="28"/>
                  <a:pt x="44" y="9"/>
                  <a:pt x="29" y="4"/>
                </a:cubicBezTo>
                <a:cubicBezTo>
                  <a:pt x="19" y="0"/>
                  <a:pt x="10" y="3"/>
                  <a:pt x="4" y="12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586" name="Freeform 699"/>
          <p:cNvSpPr/>
          <p:nvPr/>
        </p:nvSpPr>
        <p:spPr bwMode="auto">
          <a:xfrm>
            <a:off x="8629821" y="2179193"/>
            <a:ext cx="42280" cy="61425"/>
          </a:xfrm>
          <a:custGeom>
            <a:avLst/>
            <a:gdLst>
              <a:gd name="T0" fmla="*/ 4 w 31"/>
              <a:gd name="T1" fmla="*/ 45 h 45"/>
              <a:gd name="T2" fmla="*/ 16 w 31"/>
              <a:gd name="T3" fmla="*/ 43 h 45"/>
              <a:gd name="T4" fmla="*/ 17 w 31"/>
              <a:gd name="T5" fmla="*/ 28 h 45"/>
              <a:gd name="T6" fmla="*/ 31 w 31"/>
              <a:gd name="T7" fmla="*/ 9 h 45"/>
              <a:gd name="T8" fmla="*/ 22 w 31"/>
              <a:gd name="T9" fmla="*/ 0 h 45"/>
              <a:gd name="T10" fmla="*/ 4 w 31"/>
              <a:gd name="T11" fmla="*/ 45 h 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31" h="45">
                <a:moveTo>
                  <a:pt x="4" y="45"/>
                </a:moveTo>
                <a:cubicBezTo>
                  <a:pt x="8" y="44"/>
                  <a:pt x="12" y="43"/>
                  <a:pt x="16" y="43"/>
                </a:cubicBezTo>
                <a:cubicBezTo>
                  <a:pt x="15" y="39"/>
                  <a:pt x="15" y="33"/>
                  <a:pt x="17" y="28"/>
                </a:cubicBezTo>
                <a:cubicBezTo>
                  <a:pt x="19" y="20"/>
                  <a:pt x="25" y="13"/>
                  <a:pt x="31" y="9"/>
                </a:cubicBezTo>
                <a:cubicBezTo>
                  <a:pt x="28" y="7"/>
                  <a:pt x="25" y="4"/>
                  <a:pt x="22" y="0"/>
                </a:cubicBezTo>
                <a:cubicBezTo>
                  <a:pt x="6" y="13"/>
                  <a:pt x="0" y="28"/>
                  <a:pt x="4" y="45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587" name="Freeform 700"/>
          <p:cNvSpPr/>
          <p:nvPr/>
        </p:nvSpPr>
        <p:spPr bwMode="auto">
          <a:xfrm>
            <a:off x="9035867" y="1775543"/>
            <a:ext cx="59032" cy="41482"/>
          </a:xfrm>
          <a:custGeom>
            <a:avLst/>
            <a:gdLst>
              <a:gd name="T0" fmla="*/ 0 w 44"/>
              <a:gd name="T1" fmla="*/ 22 h 31"/>
              <a:gd name="T2" fmla="*/ 8 w 44"/>
              <a:gd name="T3" fmla="*/ 31 h 31"/>
              <a:gd name="T4" fmla="*/ 27 w 44"/>
              <a:gd name="T5" fmla="*/ 17 h 31"/>
              <a:gd name="T6" fmla="*/ 42 w 44"/>
              <a:gd name="T7" fmla="*/ 16 h 31"/>
              <a:gd name="T8" fmla="*/ 44 w 44"/>
              <a:gd name="T9" fmla="*/ 4 h 31"/>
              <a:gd name="T10" fmla="*/ 0 w 44"/>
              <a:gd name="T11" fmla="*/ 22 h 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44" h="31">
                <a:moveTo>
                  <a:pt x="0" y="22"/>
                </a:moveTo>
                <a:cubicBezTo>
                  <a:pt x="3" y="25"/>
                  <a:pt x="6" y="28"/>
                  <a:pt x="8" y="31"/>
                </a:cubicBezTo>
                <a:cubicBezTo>
                  <a:pt x="12" y="25"/>
                  <a:pt x="19" y="19"/>
                  <a:pt x="27" y="17"/>
                </a:cubicBezTo>
                <a:cubicBezTo>
                  <a:pt x="32" y="15"/>
                  <a:pt x="38" y="15"/>
                  <a:pt x="42" y="16"/>
                </a:cubicBezTo>
                <a:cubicBezTo>
                  <a:pt x="42" y="12"/>
                  <a:pt x="43" y="8"/>
                  <a:pt x="44" y="4"/>
                </a:cubicBezTo>
                <a:cubicBezTo>
                  <a:pt x="27" y="0"/>
                  <a:pt x="12" y="6"/>
                  <a:pt x="0" y="22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588" name="Freeform 706"/>
          <p:cNvSpPr/>
          <p:nvPr/>
        </p:nvSpPr>
        <p:spPr bwMode="auto">
          <a:xfrm>
            <a:off x="8850793" y="2854869"/>
            <a:ext cx="225757" cy="256070"/>
          </a:xfrm>
          <a:custGeom>
            <a:avLst/>
            <a:gdLst>
              <a:gd name="T0" fmla="*/ 88 w 166"/>
              <a:gd name="T1" fmla="*/ 183 h 189"/>
              <a:gd name="T2" fmla="*/ 121 w 166"/>
              <a:gd name="T3" fmla="*/ 151 h 189"/>
              <a:gd name="T4" fmla="*/ 116 w 166"/>
              <a:gd name="T5" fmla="*/ 121 h 189"/>
              <a:gd name="T6" fmla="*/ 91 w 166"/>
              <a:gd name="T7" fmla="*/ 109 h 189"/>
              <a:gd name="T8" fmla="*/ 69 w 166"/>
              <a:gd name="T9" fmla="*/ 121 h 189"/>
              <a:gd name="T10" fmla="*/ 70 w 166"/>
              <a:gd name="T11" fmla="*/ 150 h 189"/>
              <a:gd name="T12" fmla="*/ 94 w 166"/>
              <a:gd name="T13" fmla="*/ 155 h 189"/>
              <a:gd name="T14" fmla="*/ 97 w 166"/>
              <a:gd name="T15" fmla="*/ 156 h 189"/>
              <a:gd name="T16" fmla="*/ 96 w 166"/>
              <a:gd name="T17" fmla="*/ 158 h 189"/>
              <a:gd name="T18" fmla="*/ 54 w 166"/>
              <a:gd name="T19" fmla="*/ 165 h 189"/>
              <a:gd name="T20" fmla="*/ 29 w 166"/>
              <a:gd name="T21" fmla="*/ 122 h 189"/>
              <a:gd name="T22" fmla="*/ 56 w 166"/>
              <a:gd name="T23" fmla="*/ 65 h 189"/>
              <a:gd name="T24" fmla="*/ 156 w 166"/>
              <a:gd name="T25" fmla="*/ 41 h 189"/>
              <a:gd name="T26" fmla="*/ 166 w 166"/>
              <a:gd name="T27" fmla="*/ 15 h 189"/>
              <a:gd name="T28" fmla="*/ 156 w 166"/>
              <a:gd name="T29" fmla="*/ 1 h 189"/>
              <a:gd name="T30" fmla="*/ 14 w 166"/>
              <a:gd name="T31" fmla="*/ 82 h 189"/>
              <a:gd name="T32" fmla="*/ 24 w 166"/>
              <a:gd name="T33" fmla="*/ 167 h 189"/>
              <a:gd name="T34" fmla="*/ 88 w 166"/>
              <a:gd name="T35" fmla="*/ 183 h 1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66" h="189">
                <a:moveTo>
                  <a:pt x="88" y="183"/>
                </a:moveTo>
                <a:cubicBezTo>
                  <a:pt x="105" y="176"/>
                  <a:pt x="117" y="165"/>
                  <a:pt x="121" y="151"/>
                </a:cubicBezTo>
                <a:cubicBezTo>
                  <a:pt x="124" y="141"/>
                  <a:pt x="122" y="130"/>
                  <a:pt x="116" y="121"/>
                </a:cubicBezTo>
                <a:cubicBezTo>
                  <a:pt x="110" y="113"/>
                  <a:pt x="101" y="108"/>
                  <a:pt x="91" y="109"/>
                </a:cubicBezTo>
                <a:cubicBezTo>
                  <a:pt x="82" y="109"/>
                  <a:pt x="74" y="114"/>
                  <a:pt x="69" y="121"/>
                </a:cubicBezTo>
                <a:cubicBezTo>
                  <a:pt x="64" y="131"/>
                  <a:pt x="64" y="143"/>
                  <a:pt x="70" y="150"/>
                </a:cubicBezTo>
                <a:cubicBezTo>
                  <a:pt x="76" y="157"/>
                  <a:pt x="84" y="158"/>
                  <a:pt x="94" y="155"/>
                </a:cubicBezTo>
                <a:cubicBezTo>
                  <a:pt x="95" y="154"/>
                  <a:pt x="96" y="155"/>
                  <a:pt x="97" y="156"/>
                </a:cubicBezTo>
                <a:cubicBezTo>
                  <a:pt x="97" y="157"/>
                  <a:pt x="97" y="158"/>
                  <a:pt x="96" y="158"/>
                </a:cubicBezTo>
                <a:cubicBezTo>
                  <a:pt x="84" y="169"/>
                  <a:pt x="68" y="172"/>
                  <a:pt x="54" y="165"/>
                </a:cubicBezTo>
                <a:cubicBezTo>
                  <a:pt x="38" y="158"/>
                  <a:pt x="28" y="141"/>
                  <a:pt x="29" y="122"/>
                </a:cubicBezTo>
                <a:cubicBezTo>
                  <a:pt x="29" y="100"/>
                  <a:pt x="39" y="80"/>
                  <a:pt x="56" y="65"/>
                </a:cubicBezTo>
                <a:cubicBezTo>
                  <a:pt x="80" y="44"/>
                  <a:pt x="115" y="36"/>
                  <a:pt x="156" y="41"/>
                </a:cubicBezTo>
                <a:cubicBezTo>
                  <a:pt x="158" y="27"/>
                  <a:pt x="164" y="18"/>
                  <a:pt x="166" y="15"/>
                </a:cubicBezTo>
                <a:cubicBezTo>
                  <a:pt x="164" y="12"/>
                  <a:pt x="160" y="8"/>
                  <a:pt x="156" y="1"/>
                </a:cubicBezTo>
                <a:cubicBezTo>
                  <a:pt x="84" y="0"/>
                  <a:pt x="33" y="41"/>
                  <a:pt x="14" y="82"/>
                </a:cubicBezTo>
                <a:cubicBezTo>
                  <a:pt x="0" y="113"/>
                  <a:pt x="4" y="145"/>
                  <a:pt x="24" y="167"/>
                </a:cubicBezTo>
                <a:cubicBezTo>
                  <a:pt x="44" y="189"/>
                  <a:pt x="71" y="189"/>
                  <a:pt x="88" y="183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589" name="Freeform 707"/>
          <p:cNvSpPr/>
          <p:nvPr/>
        </p:nvSpPr>
        <p:spPr bwMode="auto">
          <a:xfrm>
            <a:off x="8850793" y="2522216"/>
            <a:ext cx="225757" cy="256869"/>
          </a:xfrm>
          <a:custGeom>
            <a:avLst/>
            <a:gdLst>
              <a:gd name="T0" fmla="*/ 14 w 166"/>
              <a:gd name="T1" fmla="*/ 107 h 189"/>
              <a:gd name="T2" fmla="*/ 156 w 166"/>
              <a:gd name="T3" fmla="*/ 188 h 189"/>
              <a:gd name="T4" fmla="*/ 166 w 166"/>
              <a:gd name="T5" fmla="*/ 174 h 189"/>
              <a:gd name="T6" fmla="*/ 156 w 166"/>
              <a:gd name="T7" fmla="*/ 147 h 189"/>
              <a:gd name="T8" fmla="*/ 56 w 166"/>
              <a:gd name="T9" fmla="*/ 124 h 189"/>
              <a:gd name="T10" fmla="*/ 29 w 166"/>
              <a:gd name="T11" fmla="*/ 67 h 189"/>
              <a:gd name="T12" fmla="*/ 54 w 166"/>
              <a:gd name="T13" fmla="*/ 24 h 189"/>
              <a:gd name="T14" fmla="*/ 96 w 166"/>
              <a:gd name="T15" fmla="*/ 30 h 189"/>
              <a:gd name="T16" fmla="*/ 97 w 166"/>
              <a:gd name="T17" fmla="*/ 33 h 189"/>
              <a:gd name="T18" fmla="*/ 94 w 166"/>
              <a:gd name="T19" fmla="*/ 34 h 189"/>
              <a:gd name="T20" fmla="*/ 70 w 166"/>
              <a:gd name="T21" fmla="*/ 39 h 189"/>
              <a:gd name="T22" fmla="*/ 69 w 166"/>
              <a:gd name="T23" fmla="*/ 68 h 189"/>
              <a:gd name="T24" fmla="*/ 91 w 166"/>
              <a:gd name="T25" fmla="*/ 80 h 189"/>
              <a:gd name="T26" fmla="*/ 116 w 166"/>
              <a:gd name="T27" fmla="*/ 68 h 189"/>
              <a:gd name="T28" fmla="*/ 121 w 166"/>
              <a:gd name="T29" fmla="*/ 38 h 189"/>
              <a:gd name="T30" fmla="*/ 88 w 166"/>
              <a:gd name="T31" fmla="*/ 6 h 189"/>
              <a:gd name="T32" fmla="*/ 24 w 166"/>
              <a:gd name="T33" fmla="*/ 22 h 189"/>
              <a:gd name="T34" fmla="*/ 14 w 166"/>
              <a:gd name="T35" fmla="*/ 107 h 1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66" h="189">
                <a:moveTo>
                  <a:pt x="14" y="107"/>
                </a:moveTo>
                <a:cubicBezTo>
                  <a:pt x="33" y="148"/>
                  <a:pt x="84" y="189"/>
                  <a:pt x="156" y="188"/>
                </a:cubicBezTo>
                <a:cubicBezTo>
                  <a:pt x="160" y="181"/>
                  <a:pt x="164" y="176"/>
                  <a:pt x="166" y="174"/>
                </a:cubicBezTo>
                <a:cubicBezTo>
                  <a:pt x="164" y="171"/>
                  <a:pt x="158" y="162"/>
                  <a:pt x="156" y="147"/>
                </a:cubicBezTo>
                <a:cubicBezTo>
                  <a:pt x="115" y="153"/>
                  <a:pt x="80" y="144"/>
                  <a:pt x="56" y="124"/>
                </a:cubicBezTo>
                <a:cubicBezTo>
                  <a:pt x="39" y="109"/>
                  <a:pt x="29" y="89"/>
                  <a:pt x="29" y="67"/>
                </a:cubicBezTo>
                <a:cubicBezTo>
                  <a:pt x="28" y="48"/>
                  <a:pt x="38" y="31"/>
                  <a:pt x="54" y="24"/>
                </a:cubicBezTo>
                <a:cubicBezTo>
                  <a:pt x="68" y="17"/>
                  <a:pt x="84" y="20"/>
                  <a:pt x="96" y="30"/>
                </a:cubicBezTo>
                <a:cubicBezTo>
                  <a:pt x="97" y="31"/>
                  <a:pt x="97" y="32"/>
                  <a:pt x="97" y="33"/>
                </a:cubicBezTo>
                <a:cubicBezTo>
                  <a:pt x="96" y="34"/>
                  <a:pt x="95" y="35"/>
                  <a:pt x="94" y="34"/>
                </a:cubicBezTo>
                <a:cubicBezTo>
                  <a:pt x="84" y="31"/>
                  <a:pt x="76" y="32"/>
                  <a:pt x="70" y="39"/>
                </a:cubicBezTo>
                <a:cubicBezTo>
                  <a:pt x="64" y="46"/>
                  <a:pt x="64" y="58"/>
                  <a:pt x="69" y="68"/>
                </a:cubicBezTo>
                <a:cubicBezTo>
                  <a:pt x="74" y="75"/>
                  <a:pt x="82" y="80"/>
                  <a:pt x="91" y="80"/>
                </a:cubicBezTo>
                <a:cubicBezTo>
                  <a:pt x="101" y="81"/>
                  <a:pt x="110" y="76"/>
                  <a:pt x="116" y="68"/>
                </a:cubicBezTo>
                <a:cubicBezTo>
                  <a:pt x="122" y="59"/>
                  <a:pt x="124" y="48"/>
                  <a:pt x="121" y="38"/>
                </a:cubicBezTo>
                <a:cubicBezTo>
                  <a:pt x="117" y="24"/>
                  <a:pt x="105" y="13"/>
                  <a:pt x="88" y="6"/>
                </a:cubicBezTo>
                <a:cubicBezTo>
                  <a:pt x="71" y="0"/>
                  <a:pt x="44" y="0"/>
                  <a:pt x="24" y="22"/>
                </a:cubicBezTo>
                <a:cubicBezTo>
                  <a:pt x="4" y="44"/>
                  <a:pt x="0" y="76"/>
                  <a:pt x="14" y="107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590" name="Freeform 708"/>
          <p:cNvSpPr/>
          <p:nvPr/>
        </p:nvSpPr>
        <p:spPr bwMode="auto">
          <a:xfrm>
            <a:off x="8724751" y="2895553"/>
            <a:ext cx="144389" cy="131625"/>
          </a:xfrm>
          <a:custGeom>
            <a:avLst/>
            <a:gdLst>
              <a:gd name="T0" fmla="*/ 6 w 106"/>
              <a:gd name="T1" fmla="*/ 71 h 97"/>
              <a:gd name="T2" fmla="*/ 53 w 106"/>
              <a:gd name="T3" fmla="*/ 91 h 97"/>
              <a:gd name="T4" fmla="*/ 69 w 106"/>
              <a:gd name="T5" fmla="*/ 60 h 97"/>
              <a:gd name="T6" fmla="*/ 57 w 106"/>
              <a:gd name="T7" fmla="*/ 48 h 97"/>
              <a:gd name="T8" fmla="*/ 44 w 106"/>
              <a:gd name="T9" fmla="*/ 52 h 97"/>
              <a:gd name="T10" fmla="*/ 42 w 106"/>
              <a:gd name="T11" fmla="*/ 64 h 97"/>
              <a:gd name="T12" fmla="*/ 50 w 106"/>
              <a:gd name="T13" fmla="*/ 70 h 97"/>
              <a:gd name="T14" fmla="*/ 58 w 106"/>
              <a:gd name="T15" fmla="*/ 66 h 97"/>
              <a:gd name="T16" fmla="*/ 60 w 106"/>
              <a:gd name="T17" fmla="*/ 65 h 97"/>
              <a:gd name="T18" fmla="*/ 62 w 106"/>
              <a:gd name="T19" fmla="*/ 67 h 97"/>
              <a:gd name="T20" fmla="*/ 48 w 106"/>
              <a:gd name="T21" fmla="*/ 85 h 97"/>
              <a:gd name="T22" fmla="*/ 16 w 106"/>
              <a:gd name="T23" fmla="*/ 72 h 97"/>
              <a:gd name="T24" fmla="*/ 19 w 106"/>
              <a:gd name="T25" fmla="*/ 38 h 97"/>
              <a:gd name="T26" fmla="*/ 69 w 106"/>
              <a:gd name="T27" fmla="*/ 23 h 97"/>
              <a:gd name="T28" fmla="*/ 106 w 106"/>
              <a:gd name="T29" fmla="*/ 0 h 97"/>
              <a:gd name="T30" fmla="*/ 48 w 106"/>
              <a:gd name="T31" fmla="*/ 4 h 97"/>
              <a:gd name="T32" fmla="*/ 48 w 106"/>
              <a:gd name="T33" fmla="*/ 4 h 97"/>
              <a:gd name="T34" fmla="*/ 6 w 106"/>
              <a:gd name="T35" fmla="*/ 31 h 97"/>
              <a:gd name="T36" fmla="*/ 6 w 106"/>
              <a:gd name="T37" fmla="*/ 71 h 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06" h="97">
                <a:moveTo>
                  <a:pt x="6" y="71"/>
                </a:moveTo>
                <a:cubicBezTo>
                  <a:pt x="17" y="93"/>
                  <a:pt x="38" y="97"/>
                  <a:pt x="53" y="91"/>
                </a:cubicBezTo>
                <a:cubicBezTo>
                  <a:pt x="65" y="86"/>
                  <a:pt x="74" y="74"/>
                  <a:pt x="69" y="60"/>
                </a:cubicBezTo>
                <a:cubicBezTo>
                  <a:pt x="66" y="51"/>
                  <a:pt x="60" y="49"/>
                  <a:pt x="57" y="48"/>
                </a:cubicBezTo>
                <a:cubicBezTo>
                  <a:pt x="52" y="47"/>
                  <a:pt x="47" y="49"/>
                  <a:pt x="44" y="52"/>
                </a:cubicBezTo>
                <a:cubicBezTo>
                  <a:pt x="41" y="55"/>
                  <a:pt x="41" y="59"/>
                  <a:pt x="42" y="64"/>
                </a:cubicBezTo>
                <a:cubicBezTo>
                  <a:pt x="44" y="68"/>
                  <a:pt x="46" y="70"/>
                  <a:pt x="50" y="70"/>
                </a:cubicBezTo>
                <a:cubicBezTo>
                  <a:pt x="53" y="70"/>
                  <a:pt x="56" y="69"/>
                  <a:pt x="58" y="66"/>
                </a:cubicBezTo>
                <a:cubicBezTo>
                  <a:pt x="58" y="65"/>
                  <a:pt x="59" y="64"/>
                  <a:pt x="60" y="65"/>
                </a:cubicBezTo>
                <a:cubicBezTo>
                  <a:pt x="61" y="65"/>
                  <a:pt x="62" y="66"/>
                  <a:pt x="62" y="67"/>
                </a:cubicBezTo>
                <a:cubicBezTo>
                  <a:pt x="63" y="75"/>
                  <a:pt x="57" y="82"/>
                  <a:pt x="48" y="85"/>
                </a:cubicBezTo>
                <a:cubicBezTo>
                  <a:pt x="37" y="88"/>
                  <a:pt x="22" y="84"/>
                  <a:pt x="16" y="72"/>
                </a:cubicBezTo>
                <a:cubicBezTo>
                  <a:pt x="10" y="60"/>
                  <a:pt x="11" y="47"/>
                  <a:pt x="19" y="38"/>
                </a:cubicBezTo>
                <a:cubicBezTo>
                  <a:pt x="29" y="25"/>
                  <a:pt x="48" y="19"/>
                  <a:pt x="69" y="23"/>
                </a:cubicBezTo>
                <a:cubicBezTo>
                  <a:pt x="78" y="16"/>
                  <a:pt x="91" y="6"/>
                  <a:pt x="106" y="0"/>
                </a:cubicBezTo>
                <a:cubicBezTo>
                  <a:pt x="86" y="2"/>
                  <a:pt x="66" y="3"/>
                  <a:pt x="48" y="4"/>
                </a:cubicBezTo>
                <a:cubicBezTo>
                  <a:pt x="48" y="4"/>
                  <a:pt x="48" y="4"/>
                  <a:pt x="48" y="4"/>
                </a:cubicBezTo>
                <a:cubicBezTo>
                  <a:pt x="29" y="7"/>
                  <a:pt x="14" y="17"/>
                  <a:pt x="6" y="31"/>
                </a:cubicBezTo>
                <a:cubicBezTo>
                  <a:pt x="0" y="43"/>
                  <a:pt x="0" y="58"/>
                  <a:pt x="6" y="71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591" name="Freeform 709"/>
          <p:cNvSpPr/>
          <p:nvPr/>
        </p:nvSpPr>
        <p:spPr bwMode="auto">
          <a:xfrm>
            <a:off x="8724751" y="2606775"/>
            <a:ext cx="144389" cy="131625"/>
          </a:xfrm>
          <a:custGeom>
            <a:avLst/>
            <a:gdLst>
              <a:gd name="T0" fmla="*/ 6 w 106"/>
              <a:gd name="T1" fmla="*/ 25 h 97"/>
              <a:gd name="T2" fmla="*/ 6 w 106"/>
              <a:gd name="T3" fmla="*/ 66 h 97"/>
              <a:gd name="T4" fmla="*/ 48 w 106"/>
              <a:gd name="T5" fmla="*/ 93 h 97"/>
              <a:gd name="T6" fmla="*/ 48 w 106"/>
              <a:gd name="T7" fmla="*/ 93 h 97"/>
              <a:gd name="T8" fmla="*/ 106 w 106"/>
              <a:gd name="T9" fmla="*/ 97 h 97"/>
              <a:gd name="T10" fmla="*/ 69 w 106"/>
              <a:gd name="T11" fmla="*/ 74 h 97"/>
              <a:gd name="T12" fmla="*/ 19 w 106"/>
              <a:gd name="T13" fmla="*/ 59 h 97"/>
              <a:gd name="T14" fmla="*/ 16 w 106"/>
              <a:gd name="T15" fmla="*/ 25 h 97"/>
              <a:gd name="T16" fmla="*/ 48 w 106"/>
              <a:gd name="T17" fmla="*/ 12 h 97"/>
              <a:gd name="T18" fmla="*/ 62 w 106"/>
              <a:gd name="T19" fmla="*/ 30 h 97"/>
              <a:gd name="T20" fmla="*/ 60 w 106"/>
              <a:gd name="T21" fmla="*/ 32 h 97"/>
              <a:gd name="T22" fmla="*/ 58 w 106"/>
              <a:gd name="T23" fmla="*/ 31 h 97"/>
              <a:gd name="T24" fmla="*/ 50 w 106"/>
              <a:gd name="T25" fmla="*/ 27 h 97"/>
              <a:gd name="T26" fmla="*/ 42 w 106"/>
              <a:gd name="T27" fmla="*/ 33 h 97"/>
              <a:gd name="T28" fmla="*/ 44 w 106"/>
              <a:gd name="T29" fmla="*/ 45 h 97"/>
              <a:gd name="T30" fmla="*/ 57 w 106"/>
              <a:gd name="T31" fmla="*/ 49 h 97"/>
              <a:gd name="T32" fmla="*/ 69 w 106"/>
              <a:gd name="T33" fmla="*/ 37 h 97"/>
              <a:gd name="T34" fmla="*/ 53 w 106"/>
              <a:gd name="T35" fmla="*/ 6 h 97"/>
              <a:gd name="T36" fmla="*/ 6 w 106"/>
              <a:gd name="T37" fmla="*/ 25 h 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06" h="97">
                <a:moveTo>
                  <a:pt x="6" y="25"/>
                </a:moveTo>
                <a:cubicBezTo>
                  <a:pt x="0" y="39"/>
                  <a:pt x="0" y="53"/>
                  <a:pt x="6" y="66"/>
                </a:cubicBezTo>
                <a:cubicBezTo>
                  <a:pt x="14" y="80"/>
                  <a:pt x="29" y="90"/>
                  <a:pt x="48" y="93"/>
                </a:cubicBezTo>
                <a:cubicBezTo>
                  <a:pt x="48" y="93"/>
                  <a:pt x="48" y="93"/>
                  <a:pt x="48" y="93"/>
                </a:cubicBezTo>
                <a:cubicBezTo>
                  <a:pt x="66" y="94"/>
                  <a:pt x="86" y="95"/>
                  <a:pt x="106" y="97"/>
                </a:cubicBezTo>
                <a:cubicBezTo>
                  <a:pt x="91" y="91"/>
                  <a:pt x="78" y="81"/>
                  <a:pt x="69" y="74"/>
                </a:cubicBezTo>
                <a:cubicBezTo>
                  <a:pt x="48" y="78"/>
                  <a:pt x="29" y="72"/>
                  <a:pt x="19" y="59"/>
                </a:cubicBezTo>
                <a:cubicBezTo>
                  <a:pt x="11" y="50"/>
                  <a:pt x="10" y="37"/>
                  <a:pt x="16" y="25"/>
                </a:cubicBezTo>
                <a:cubicBezTo>
                  <a:pt x="22" y="13"/>
                  <a:pt x="37" y="9"/>
                  <a:pt x="48" y="12"/>
                </a:cubicBezTo>
                <a:cubicBezTo>
                  <a:pt x="57" y="15"/>
                  <a:pt x="63" y="22"/>
                  <a:pt x="62" y="30"/>
                </a:cubicBezTo>
                <a:cubicBezTo>
                  <a:pt x="62" y="31"/>
                  <a:pt x="61" y="32"/>
                  <a:pt x="60" y="32"/>
                </a:cubicBezTo>
                <a:cubicBezTo>
                  <a:pt x="59" y="32"/>
                  <a:pt x="58" y="32"/>
                  <a:pt x="58" y="31"/>
                </a:cubicBezTo>
                <a:cubicBezTo>
                  <a:pt x="56" y="28"/>
                  <a:pt x="53" y="27"/>
                  <a:pt x="50" y="27"/>
                </a:cubicBezTo>
                <a:cubicBezTo>
                  <a:pt x="46" y="27"/>
                  <a:pt x="44" y="29"/>
                  <a:pt x="42" y="33"/>
                </a:cubicBezTo>
                <a:cubicBezTo>
                  <a:pt x="41" y="37"/>
                  <a:pt x="41" y="41"/>
                  <a:pt x="44" y="45"/>
                </a:cubicBezTo>
                <a:cubicBezTo>
                  <a:pt x="47" y="48"/>
                  <a:pt x="52" y="50"/>
                  <a:pt x="57" y="49"/>
                </a:cubicBezTo>
                <a:cubicBezTo>
                  <a:pt x="60" y="48"/>
                  <a:pt x="66" y="46"/>
                  <a:pt x="69" y="37"/>
                </a:cubicBezTo>
                <a:cubicBezTo>
                  <a:pt x="74" y="23"/>
                  <a:pt x="65" y="11"/>
                  <a:pt x="53" y="6"/>
                </a:cubicBezTo>
                <a:cubicBezTo>
                  <a:pt x="38" y="0"/>
                  <a:pt x="17" y="3"/>
                  <a:pt x="6" y="25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592" name="Freeform 715"/>
          <p:cNvSpPr/>
          <p:nvPr/>
        </p:nvSpPr>
        <p:spPr bwMode="auto">
          <a:xfrm>
            <a:off x="8228564" y="2881992"/>
            <a:ext cx="115671" cy="71795"/>
          </a:xfrm>
          <a:custGeom>
            <a:avLst/>
            <a:gdLst>
              <a:gd name="T0" fmla="*/ 1 w 85"/>
              <a:gd name="T1" fmla="*/ 48 h 53"/>
              <a:gd name="T2" fmla="*/ 1 w 85"/>
              <a:gd name="T3" fmla="*/ 50 h 53"/>
              <a:gd name="T4" fmla="*/ 2 w 85"/>
              <a:gd name="T5" fmla="*/ 51 h 53"/>
              <a:gd name="T6" fmla="*/ 61 w 85"/>
              <a:gd name="T7" fmla="*/ 25 h 53"/>
              <a:gd name="T8" fmla="*/ 85 w 85"/>
              <a:gd name="T9" fmla="*/ 0 h 53"/>
              <a:gd name="T10" fmla="*/ 53 w 85"/>
              <a:gd name="T11" fmla="*/ 11 h 53"/>
              <a:gd name="T12" fmla="*/ 1 w 85"/>
              <a:gd name="T13" fmla="*/ 48 h 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85" h="53">
                <a:moveTo>
                  <a:pt x="1" y="48"/>
                </a:moveTo>
                <a:cubicBezTo>
                  <a:pt x="1" y="49"/>
                  <a:pt x="0" y="50"/>
                  <a:pt x="1" y="50"/>
                </a:cubicBezTo>
                <a:cubicBezTo>
                  <a:pt x="1" y="51"/>
                  <a:pt x="1" y="51"/>
                  <a:pt x="2" y="51"/>
                </a:cubicBezTo>
                <a:cubicBezTo>
                  <a:pt x="13" y="53"/>
                  <a:pt x="49" y="38"/>
                  <a:pt x="61" y="25"/>
                </a:cubicBezTo>
                <a:cubicBezTo>
                  <a:pt x="67" y="17"/>
                  <a:pt x="76" y="8"/>
                  <a:pt x="85" y="0"/>
                </a:cubicBezTo>
                <a:cubicBezTo>
                  <a:pt x="75" y="4"/>
                  <a:pt x="63" y="8"/>
                  <a:pt x="53" y="11"/>
                </a:cubicBezTo>
                <a:cubicBezTo>
                  <a:pt x="33" y="17"/>
                  <a:pt x="6" y="38"/>
                  <a:pt x="1" y="48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593" name="Freeform 717"/>
          <p:cNvSpPr/>
          <p:nvPr/>
        </p:nvSpPr>
        <p:spPr bwMode="auto">
          <a:xfrm>
            <a:off x="8494208" y="2354693"/>
            <a:ext cx="80571" cy="70199"/>
          </a:xfrm>
          <a:custGeom>
            <a:avLst/>
            <a:gdLst>
              <a:gd name="T0" fmla="*/ 39 w 59"/>
              <a:gd name="T1" fmla="*/ 45 h 52"/>
              <a:gd name="T2" fmla="*/ 59 w 59"/>
              <a:gd name="T3" fmla="*/ 34 h 52"/>
              <a:gd name="T4" fmla="*/ 49 w 59"/>
              <a:gd name="T5" fmla="*/ 17 h 52"/>
              <a:gd name="T6" fmla="*/ 43 w 59"/>
              <a:gd name="T7" fmla="*/ 4 h 52"/>
              <a:gd name="T8" fmla="*/ 17 w 59"/>
              <a:gd name="T9" fmla="*/ 11 h 52"/>
              <a:gd name="T10" fmla="*/ 0 w 59"/>
              <a:gd name="T11" fmla="*/ 19 h 52"/>
              <a:gd name="T12" fmla="*/ 11 w 59"/>
              <a:gd name="T13" fmla="*/ 35 h 52"/>
              <a:gd name="T14" fmla="*/ 32 w 59"/>
              <a:gd name="T15" fmla="*/ 52 h 52"/>
              <a:gd name="T16" fmla="*/ 39 w 59"/>
              <a:gd name="T17" fmla="*/ 45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9" h="52">
                <a:moveTo>
                  <a:pt x="39" y="45"/>
                </a:moveTo>
                <a:cubicBezTo>
                  <a:pt x="44" y="40"/>
                  <a:pt x="52" y="36"/>
                  <a:pt x="59" y="34"/>
                </a:cubicBezTo>
                <a:cubicBezTo>
                  <a:pt x="52" y="30"/>
                  <a:pt x="50" y="24"/>
                  <a:pt x="49" y="17"/>
                </a:cubicBezTo>
                <a:cubicBezTo>
                  <a:pt x="48" y="13"/>
                  <a:pt x="47" y="8"/>
                  <a:pt x="43" y="4"/>
                </a:cubicBezTo>
                <a:cubicBezTo>
                  <a:pt x="31" y="0"/>
                  <a:pt x="24" y="5"/>
                  <a:pt x="17" y="11"/>
                </a:cubicBezTo>
                <a:cubicBezTo>
                  <a:pt x="12" y="14"/>
                  <a:pt x="6" y="18"/>
                  <a:pt x="0" y="19"/>
                </a:cubicBezTo>
                <a:cubicBezTo>
                  <a:pt x="5" y="24"/>
                  <a:pt x="8" y="30"/>
                  <a:pt x="11" y="35"/>
                </a:cubicBezTo>
                <a:cubicBezTo>
                  <a:pt x="15" y="44"/>
                  <a:pt x="19" y="51"/>
                  <a:pt x="32" y="52"/>
                </a:cubicBezTo>
                <a:cubicBezTo>
                  <a:pt x="34" y="50"/>
                  <a:pt x="36" y="47"/>
                  <a:pt x="39" y="45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594" name="Freeform 718"/>
          <p:cNvSpPr/>
          <p:nvPr/>
        </p:nvSpPr>
        <p:spPr bwMode="auto">
          <a:xfrm>
            <a:off x="8530903" y="2279707"/>
            <a:ext cx="70998" cy="69402"/>
          </a:xfrm>
          <a:custGeom>
            <a:avLst/>
            <a:gdLst>
              <a:gd name="T0" fmla="*/ 45 w 52"/>
              <a:gd name="T1" fmla="*/ 19 h 51"/>
              <a:gd name="T2" fmla="*/ 46 w 52"/>
              <a:gd name="T3" fmla="*/ 9 h 51"/>
              <a:gd name="T4" fmla="*/ 19 w 52"/>
              <a:gd name="T5" fmla="*/ 6 h 51"/>
              <a:gd name="T6" fmla="*/ 0 w 52"/>
              <a:gd name="T7" fmla="*/ 9 h 51"/>
              <a:gd name="T8" fmla="*/ 6 w 52"/>
              <a:gd name="T9" fmla="*/ 27 h 51"/>
              <a:gd name="T10" fmla="*/ 20 w 52"/>
              <a:gd name="T11" fmla="*/ 51 h 51"/>
              <a:gd name="T12" fmla="*/ 33 w 52"/>
              <a:gd name="T13" fmla="*/ 46 h 51"/>
              <a:gd name="T14" fmla="*/ 52 w 52"/>
              <a:gd name="T15" fmla="*/ 41 h 51"/>
              <a:gd name="T16" fmla="*/ 45 w 52"/>
              <a:gd name="T17" fmla="*/ 19 h 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2" h="51">
                <a:moveTo>
                  <a:pt x="45" y="19"/>
                </a:moveTo>
                <a:cubicBezTo>
                  <a:pt x="45" y="15"/>
                  <a:pt x="45" y="12"/>
                  <a:pt x="46" y="9"/>
                </a:cubicBezTo>
                <a:cubicBezTo>
                  <a:pt x="36" y="0"/>
                  <a:pt x="28" y="3"/>
                  <a:pt x="19" y="6"/>
                </a:cubicBezTo>
                <a:cubicBezTo>
                  <a:pt x="13" y="8"/>
                  <a:pt x="7" y="10"/>
                  <a:pt x="0" y="9"/>
                </a:cubicBezTo>
                <a:cubicBezTo>
                  <a:pt x="4" y="15"/>
                  <a:pt x="5" y="21"/>
                  <a:pt x="6" y="27"/>
                </a:cubicBezTo>
                <a:cubicBezTo>
                  <a:pt x="7" y="37"/>
                  <a:pt x="8" y="45"/>
                  <a:pt x="20" y="51"/>
                </a:cubicBezTo>
                <a:cubicBezTo>
                  <a:pt x="25" y="51"/>
                  <a:pt x="29" y="48"/>
                  <a:pt x="33" y="46"/>
                </a:cubicBezTo>
                <a:cubicBezTo>
                  <a:pt x="38" y="42"/>
                  <a:pt x="44" y="39"/>
                  <a:pt x="52" y="41"/>
                </a:cubicBezTo>
                <a:cubicBezTo>
                  <a:pt x="48" y="34"/>
                  <a:pt x="46" y="27"/>
                  <a:pt x="45" y="19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595" name="Freeform 719"/>
          <p:cNvSpPr/>
          <p:nvPr/>
        </p:nvSpPr>
        <p:spPr bwMode="auto">
          <a:xfrm>
            <a:off x="8228564" y="2680167"/>
            <a:ext cx="115671" cy="71795"/>
          </a:xfrm>
          <a:custGeom>
            <a:avLst/>
            <a:gdLst>
              <a:gd name="T0" fmla="*/ 61 w 85"/>
              <a:gd name="T1" fmla="*/ 28 h 53"/>
              <a:gd name="T2" fmla="*/ 2 w 85"/>
              <a:gd name="T3" fmla="*/ 2 h 53"/>
              <a:gd name="T4" fmla="*/ 1 w 85"/>
              <a:gd name="T5" fmla="*/ 3 h 53"/>
              <a:gd name="T6" fmla="*/ 1 w 85"/>
              <a:gd name="T7" fmla="*/ 5 h 53"/>
              <a:gd name="T8" fmla="*/ 53 w 85"/>
              <a:gd name="T9" fmla="*/ 42 h 53"/>
              <a:gd name="T10" fmla="*/ 85 w 85"/>
              <a:gd name="T11" fmla="*/ 53 h 53"/>
              <a:gd name="T12" fmla="*/ 61 w 85"/>
              <a:gd name="T13" fmla="*/ 28 h 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85" h="53">
                <a:moveTo>
                  <a:pt x="61" y="28"/>
                </a:moveTo>
                <a:cubicBezTo>
                  <a:pt x="49" y="15"/>
                  <a:pt x="13" y="0"/>
                  <a:pt x="2" y="2"/>
                </a:cubicBezTo>
                <a:cubicBezTo>
                  <a:pt x="1" y="2"/>
                  <a:pt x="1" y="2"/>
                  <a:pt x="1" y="3"/>
                </a:cubicBezTo>
                <a:cubicBezTo>
                  <a:pt x="0" y="3"/>
                  <a:pt x="1" y="4"/>
                  <a:pt x="1" y="5"/>
                </a:cubicBezTo>
                <a:cubicBezTo>
                  <a:pt x="6" y="15"/>
                  <a:pt x="33" y="36"/>
                  <a:pt x="53" y="42"/>
                </a:cubicBezTo>
                <a:cubicBezTo>
                  <a:pt x="63" y="45"/>
                  <a:pt x="75" y="48"/>
                  <a:pt x="85" y="53"/>
                </a:cubicBezTo>
                <a:cubicBezTo>
                  <a:pt x="76" y="44"/>
                  <a:pt x="67" y="36"/>
                  <a:pt x="61" y="28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596" name="Freeform 721"/>
          <p:cNvSpPr/>
          <p:nvPr/>
        </p:nvSpPr>
        <p:spPr bwMode="auto">
          <a:xfrm>
            <a:off x="8498994" y="2819768"/>
            <a:ext cx="190658" cy="97323"/>
          </a:xfrm>
          <a:custGeom>
            <a:avLst/>
            <a:gdLst>
              <a:gd name="T0" fmla="*/ 92 w 141"/>
              <a:gd name="T1" fmla="*/ 47 h 72"/>
              <a:gd name="T2" fmla="*/ 92 w 141"/>
              <a:gd name="T3" fmla="*/ 47 h 72"/>
              <a:gd name="T4" fmla="*/ 93 w 141"/>
              <a:gd name="T5" fmla="*/ 45 h 72"/>
              <a:gd name="T6" fmla="*/ 141 w 141"/>
              <a:gd name="T7" fmla="*/ 17 h 72"/>
              <a:gd name="T8" fmla="*/ 84 w 141"/>
              <a:gd name="T9" fmla="*/ 5 h 72"/>
              <a:gd name="T10" fmla="*/ 44 w 141"/>
              <a:gd name="T11" fmla="*/ 51 h 72"/>
              <a:gd name="T12" fmla="*/ 18 w 141"/>
              <a:gd name="T13" fmla="*/ 37 h 72"/>
              <a:gd name="T14" fmla="*/ 24 w 141"/>
              <a:gd name="T15" fmla="*/ 14 h 72"/>
              <a:gd name="T16" fmla="*/ 24 w 141"/>
              <a:gd name="T17" fmla="*/ 14 h 72"/>
              <a:gd name="T18" fmla="*/ 26 w 141"/>
              <a:gd name="T19" fmla="*/ 13 h 72"/>
              <a:gd name="T20" fmla="*/ 39 w 141"/>
              <a:gd name="T21" fmla="*/ 14 h 72"/>
              <a:gd name="T22" fmla="*/ 40 w 141"/>
              <a:gd name="T23" fmla="*/ 17 h 72"/>
              <a:gd name="T24" fmla="*/ 36 w 141"/>
              <a:gd name="T25" fmla="*/ 17 h 72"/>
              <a:gd name="T26" fmla="*/ 28 w 141"/>
              <a:gd name="T27" fmla="*/ 16 h 72"/>
              <a:gd name="T28" fmla="*/ 23 w 141"/>
              <a:gd name="T29" fmla="*/ 26 h 72"/>
              <a:gd name="T30" fmla="*/ 35 w 141"/>
              <a:gd name="T31" fmla="*/ 37 h 72"/>
              <a:gd name="T32" fmla="*/ 50 w 141"/>
              <a:gd name="T33" fmla="*/ 23 h 72"/>
              <a:gd name="T34" fmla="*/ 41 w 141"/>
              <a:gd name="T35" fmla="*/ 5 h 72"/>
              <a:gd name="T36" fmla="*/ 16 w 141"/>
              <a:gd name="T37" fmla="*/ 4 h 72"/>
              <a:gd name="T38" fmla="*/ 1 w 141"/>
              <a:gd name="T39" fmla="*/ 27 h 72"/>
              <a:gd name="T40" fmla="*/ 25 w 141"/>
              <a:gd name="T41" fmla="*/ 65 h 72"/>
              <a:gd name="T42" fmla="*/ 92 w 141"/>
              <a:gd name="T43" fmla="*/ 47 h 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141" h="72">
                <a:moveTo>
                  <a:pt x="92" y="47"/>
                </a:moveTo>
                <a:cubicBezTo>
                  <a:pt x="92" y="47"/>
                  <a:pt x="92" y="47"/>
                  <a:pt x="92" y="47"/>
                </a:cubicBezTo>
                <a:cubicBezTo>
                  <a:pt x="93" y="46"/>
                  <a:pt x="93" y="46"/>
                  <a:pt x="93" y="45"/>
                </a:cubicBezTo>
                <a:cubicBezTo>
                  <a:pt x="105" y="31"/>
                  <a:pt x="122" y="21"/>
                  <a:pt x="141" y="17"/>
                </a:cubicBezTo>
                <a:cubicBezTo>
                  <a:pt x="116" y="13"/>
                  <a:pt x="97" y="8"/>
                  <a:pt x="84" y="5"/>
                </a:cubicBezTo>
                <a:cubicBezTo>
                  <a:pt x="77" y="29"/>
                  <a:pt x="61" y="47"/>
                  <a:pt x="44" y="51"/>
                </a:cubicBezTo>
                <a:cubicBezTo>
                  <a:pt x="31" y="54"/>
                  <a:pt x="21" y="46"/>
                  <a:pt x="18" y="37"/>
                </a:cubicBezTo>
                <a:cubicBezTo>
                  <a:pt x="14" y="28"/>
                  <a:pt x="16" y="19"/>
                  <a:pt x="24" y="14"/>
                </a:cubicBezTo>
                <a:cubicBezTo>
                  <a:pt x="24" y="14"/>
                  <a:pt x="24" y="14"/>
                  <a:pt x="24" y="14"/>
                </a:cubicBezTo>
                <a:cubicBezTo>
                  <a:pt x="24" y="13"/>
                  <a:pt x="25" y="13"/>
                  <a:pt x="26" y="13"/>
                </a:cubicBezTo>
                <a:cubicBezTo>
                  <a:pt x="30" y="10"/>
                  <a:pt x="36" y="11"/>
                  <a:pt x="39" y="14"/>
                </a:cubicBezTo>
                <a:cubicBezTo>
                  <a:pt x="40" y="15"/>
                  <a:pt x="40" y="16"/>
                  <a:pt x="40" y="17"/>
                </a:cubicBezTo>
                <a:cubicBezTo>
                  <a:pt x="39" y="18"/>
                  <a:pt x="37" y="18"/>
                  <a:pt x="36" y="17"/>
                </a:cubicBezTo>
                <a:cubicBezTo>
                  <a:pt x="34" y="15"/>
                  <a:pt x="31" y="15"/>
                  <a:pt x="28" y="16"/>
                </a:cubicBezTo>
                <a:cubicBezTo>
                  <a:pt x="24" y="18"/>
                  <a:pt x="22" y="22"/>
                  <a:pt x="23" y="26"/>
                </a:cubicBezTo>
                <a:cubicBezTo>
                  <a:pt x="23" y="33"/>
                  <a:pt x="29" y="37"/>
                  <a:pt x="35" y="37"/>
                </a:cubicBezTo>
                <a:cubicBezTo>
                  <a:pt x="42" y="37"/>
                  <a:pt x="49" y="33"/>
                  <a:pt x="50" y="23"/>
                </a:cubicBezTo>
                <a:cubicBezTo>
                  <a:pt x="50" y="15"/>
                  <a:pt x="47" y="9"/>
                  <a:pt x="41" y="5"/>
                </a:cubicBezTo>
                <a:cubicBezTo>
                  <a:pt x="34" y="0"/>
                  <a:pt x="24" y="0"/>
                  <a:pt x="16" y="4"/>
                </a:cubicBezTo>
                <a:cubicBezTo>
                  <a:pt x="7" y="8"/>
                  <a:pt x="2" y="17"/>
                  <a:pt x="1" y="27"/>
                </a:cubicBezTo>
                <a:cubicBezTo>
                  <a:pt x="0" y="44"/>
                  <a:pt x="10" y="58"/>
                  <a:pt x="25" y="65"/>
                </a:cubicBezTo>
                <a:cubicBezTo>
                  <a:pt x="42" y="72"/>
                  <a:pt x="69" y="71"/>
                  <a:pt x="92" y="47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597" name="Freeform 722"/>
          <p:cNvSpPr/>
          <p:nvPr/>
        </p:nvSpPr>
        <p:spPr bwMode="auto">
          <a:xfrm>
            <a:off x="8498994" y="2716862"/>
            <a:ext cx="189860" cy="97323"/>
          </a:xfrm>
          <a:custGeom>
            <a:avLst/>
            <a:gdLst>
              <a:gd name="T0" fmla="*/ 16 w 140"/>
              <a:gd name="T1" fmla="*/ 68 h 72"/>
              <a:gd name="T2" fmla="*/ 41 w 140"/>
              <a:gd name="T3" fmla="*/ 67 h 72"/>
              <a:gd name="T4" fmla="*/ 50 w 140"/>
              <a:gd name="T5" fmla="*/ 49 h 72"/>
              <a:gd name="T6" fmla="*/ 35 w 140"/>
              <a:gd name="T7" fmla="*/ 35 h 72"/>
              <a:gd name="T8" fmla="*/ 23 w 140"/>
              <a:gd name="T9" fmla="*/ 46 h 72"/>
              <a:gd name="T10" fmla="*/ 28 w 140"/>
              <a:gd name="T11" fmla="*/ 55 h 72"/>
              <a:gd name="T12" fmla="*/ 36 w 140"/>
              <a:gd name="T13" fmla="*/ 55 h 72"/>
              <a:gd name="T14" fmla="*/ 40 w 140"/>
              <a:gd name="T15" fmla="*/ 55 h 72"/>
              <a:gd name="T16" fmla="*/ 39 w 140"/>
              <a:gd name="T17" fmla="*/ 58 h 72"/>
              <a:gd name="T18" fmla="*/ 26 w 140"/>
              <a:gd name="T19" fmla="*/ 59 h 72"/>
              <a:gd name="T20" fmla="*/ 24 w 140"/>
              <a:gd name="T21" fmla="*/ 58 h 72"/>
              <a:gd name="T22" fmla="*/ 18 w 140"/>
              <a:gd name="T23" fmla="*/ 35 h 72"/>
              <a:gd name="T24" fmla="*/ 44 w 140"/>
              <a:gd name="T25" fmla="*/ 21 h 72"/>
              <a:gd name="T26" fmla="*/ 84 w 140"/>
              <a:gd name="T27" fmla="*/ 67 h 72"/>
              <a:gd name="T28" fmla="*/ 140 w 140"/>
              <a:gd name="T29" fmla="*/ 55 h 72"/>
              <a:gd name="T30" fmla="*/ 93 w 140"/>
              <a:gd name="T31" fmla="*/ 27 h 72"/>
              <a:gd name="T32" fmla="*/ 92 w 140"/>
              <a:gd name="T33" fmla="*/ 25 h 72"/>
              <a:gd name="T34" fmla="*/ 92 w 140"/>
              <a:gd name="T35" fmla="*/ 25 h 72"/>
              <a:gd name="T36" fmla="*/ 25 w 140"/>
              <a:gd name="T37" fmla="*/ 7 h 72"/>
              <a:gd name="T38" fmla="*/ 1 w 140"/>
              <a:gd name="T39" fmla="*/ 45 h 72"/>
              <a:gd name="T40" fmla="*/ 16 w 140"/>
              <a:gd name="T41" fmla="*/ 68 h 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140" h="72">
                <a:moveTo>
                  <a:pt x="16" y="68"/>
                </a:moveTo>
                <a:cubicBezTo>
                  <a:pt x="24" y="72"/>
                  <a:pt x="34" y="72"/>
                  <a:pt x="41" y="67"/>
                </a:cubicBezTo>
                <a:cubicBezTo>
                  <a:pt x="47" y="63"/>
                  <a:pt x="50" y="56"/>
                  <a:pt x="50" y="49"/>
                </a:cubicBezTo>
                <a:cubicBezTo>
                  <a:pt x="49" y="39"/>
                  <a:pt x="42" y="35"/>
                  <a:pt x="35" y="35"/>
                </a:cubicBezTo>
                <a:cubicBezTo>
                  <a:pt x="29" y="35"/>
                  <a:pt x="23" y="38"/>
                  <a:pt x="23" y="46"/>
                </a:cubicBezTo>
                <a:cubicBezTo>
                  <a:pt x="22" y="50"/>
                  <a:pt x="24" y="54"/>
                  <a:pt x="28" y="55"/>
                </a:cubicBezTo>
                <a:cubicBezTo>
                  <a:pt x="31" y="57"/>
                  <a:pt x="34" y="57"/>
                  <a:pt x="36" y="55"/>
                </a:cubicBezTo>
                <a:cubicBezTo>
                  <a:pt x="37" y="54"/>
                  <a:pt x="39" y="54"/>
                  <a:pt x="40" y="55"/>
                </a:cubicBezTo>
                <a:cubicBezTo>
                  <a:pt x="40" y="56"/>
                  <a:pt x="40" y="57"/>
                  <a:pt x="39" y="58"/>
                </a:cubicBezTo>
                <a:cubicBezTo>
                  <a:pt x="36" y="61"/>
                  <a:pt x="30" y="62"/>
                  <a:pt x="26" y="59"/>
                </a:cubicBezTo>
                <a:cubicBezTo>
                  <a:pt x="25" y="59"/>
                  <a:pt x="24" y="59"/>
                  <a:pt x="24" y="58"/>
                </a:cubicBezTo>
                <a:cubicBezTo>
                  <a:pt x="16" y="53"/>
                  <a:pt x="14" y="44"/>
                  <a:pt x="18" y="35"/>
                </a:cubicBezTo>
                <a:cubicBezTo>
                  <a:pt x="21" y="26"/>
                  <a:pt x="31" y="18"/>
                  <a:pt x="44" y="21"/>
                </a:cubicBezTo>
                <a:cubicBezTo>
                  <a:pt x="61" y="25"/>
                  <a:pt x="77" y="43"/>
                  <a:pt x="84" y="67"/>
                </a:cubicBezTo>
                <a:cubicBezTo>
                  <a:pt x="96" y="63"/>
                  <a:pt x="116" y="59"/>
                  <a:pt x="140" y="55"/>
                </a:cubicBezTo>
                <a:cubicBezTo>
                  <a:pt x="122" y="51"/>
                  <a:pt x="104" y="40"/>
                  <a:pt x="93" y="27"/>
                </a:cubicBezTo>
                <a:cubicBezTo>
                  <a:pt x="93" y="26"/>
                  <a:pt x="93" y="26"/>
                  <a:pt x="92" y="25"/>
                </a:cubicBezTo>
                <a:cubicBezTo>
                  <a:pt x="92" y="25"/>
                  <a:pt x="92" y="25"/>
                  <a:pt x="92" y="25"/>
                </a:cubicBezTo>
                <a:cubicBezTo>
                  <a:pt x="69" y="1"/>
                  <a:pt x="42" y="0"/>
                  <a:pt x="25" y="7"/>
                </a:cubicBezTo>
                <a:cubicBezTo>
                  <a:pt x="10" y="14"/>
                  <a:pt x="0" y="28"/>
                  <a:pt x="1" y="45"/>
                </a:cubicBezTo>
                <a:cubicBezTo>
                  <a:pt x="2" y="55"/>
                  <a:pt x="7" y="64"/>
                  <a:pt x="16" y="68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598" name="Freeform 743"/>
          <p:cNvSpPr/>
          <p:nvPr/>
        </p:nvSpPr>
        <p:spPr bwMode="auto">
          <a:xfrm>
            <a:off x="8395289" y="2594810"/>
            <a:ext cx="43876" cy="114873"/>
          </a:xfrm>
          <a:custGeom>
            <a:avLst/>
            <a:gdLst>
              <a:gd name="T0" fmla="*/ 10 w 32"/>
              <a:gd name="T1" fmla="*/ 2 h 85"/>
              <a:gd name="T2" fmla="*/ 8 w 32"/>
              <a:gd name="T3" fmla="*/ 1 h 85"/>
              <a:gd name="T4" fmla="*/ 5 w 32"/>
              <a:gd name="T5" fmla="*/ 3 h 85"/>
              <a:gd name="T6" fmla="*/ 12 w 32"/>
              <a:gd name="T7" fmla="*/ 64 h 85"/>
              <a:gd name="T8" fmla="*/ 22 w 32"/>
              <a:gd name="T9" fmla="*/ 85 h 85"/>
              <a:gd name="T10" fmla="*/ 26 w 32"/>
              <a:gd name="T11" fmla="*/ 73 h 85"/>
              <a:gd name="T12" fmla="*/ 32 w 32"/>
              <a:gd name="T13" fmla="*/ 63 h 85"/>
              <a:gd name="T14" fmla="*/ 10 w 32"/>
              <a:gd name="T15" fmla="*/ 2 h 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32" h="85">
                <a:moveTo>
                  <a:pt x="10" y="2"/>
                </a:moveTo>
                <a:cubicBezTo>
                  <a:pt x="10" y="1"/>
                  <a:pt x="8" y="0"/>
                  <a:pt x="8" y="1"/>
                </a:cubicBezTo>
                <a:cubicBezTo>
                  <a:pt x="7" y="1"/>
                  <a:pt x="6" y="1"/>
                  <a:pt x="5" y="3"/>
                </a:cubicBezTo>
                <a:cubicBezTo>
                  <a:pt x="0" y="12"/>
                  <a:pt x="5" y="41"/>
                  <a:pt x="12" y="64"/>
                </a:cubicBezTo>
                <a:cubicBezTo>
                  <a:pt x="16" y="71"/>
                  <a:pt x="19" y="79"/>
                  <a:pt x="22" y="85"/>
                </a:cubicBezTo>
                <a:cubicBezTo>
                  <a:pt x="23" y="81"/>
                  <a:pt x="24" y="77"/>
                  <a:pt x="26" y="73"/>
                </a:cubicBezTo>
                <a:cubicBezTo>
                  <a:pt x="27" y="69"/>
                  <a:pt x="29" y="66"/>
                  <a:pt x="32" y="63"/>
                </a:cubicBezTo>
                <a:cubicBezTo>
                  <a:pt x="30" y="38"/>
                  <a:pt x="19" y="8"/>
                  <a:pt x="10" y="2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599" name="Freeform 744"/>
          <p:cNvSpPr/>
          <p:nvPr/>
        </p:nvSpPr>
        <p:spPr bwMode="auto">
          <a:xfrm>
            <a:off x="8305145" y="2910709"/>
            <a:ext cx="83762" cy="101311"/>
          </a:xfrm>
          <a:custGeom>
            <a:avLst/>
            <a:gdLst>
              <a:gd name="T0" fmla="*/ 1 w 62"/>
              <a:gd name="T1" fmla="*/ 74 h 75"/>
              <a:gd name="T2" fmla="*/ 3 w 62"/>
              <a:gd name="T3" fmla="*/ 74 h 75"/>
              <a:gd name="T4" fmla="*/ 48 w 62"/>
              <a:gd name="T5" fmla="*/ 29 h 75"/>
              <a:gd name="T6" fmla="*/ 62 w 62"/>
              <a:gd name="T7" fmla="*/ 0 h 75"/>
              <a:gd name="T8" fmla="*/ 35 w 62"/>
              <a:gd name="T9" fmla="*/ 20 h 75"/>
              <a:gd name="T10" fmla="*/ 0 w 62"/>
              <a:gd name="T11" fmla="*/ 71 h 75"/>
              <a:gd name="T12" fmla="*/ 1 w 62"/>
              <a:gd name="T13" fmla="*/ 74 h 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62" h="75">
                <a:moveTo>
                  <a:pt x="1" y="74"/>
                </a:moveTo>
                <a:cubicBezTo>
                  <a:pt x="1" y="74"/>
                  <a:pt x="2" y="75"/>
                  <a:pt x="3" y="74"/>
                </a:cubicBezTo>
                <a:cubicBezTo>
                  <a:pt x="12" y="73"/>
                  <a:pt x="35" y="52"/>
                  <a:pt x="48" y="29"/>
                </a:cubicBezTo>
                <a:cubicBezTo>
                  <a:pt x="51" y="20"/>
                  <a:pt x="56" y="9"/>
                  <a:pt x="62" y="0"/>
                </a:cubicBezTo>
                <a:cubicBezTo>
                  <a:pt x="53" y="7"/>
                  <a:pt x="43" y="14"/>
                  <a:pt x="35" y="20"/>
                </a:cubicBezTo>
                <a:cubicBezTo>
                  <a:pt x="19" y="33"/>
                  <a:pt x="1" y="60"/>
                  <a:pt x="0" y="71"/>
                </a:cubicBezTo>
                <a:cubicBezTo>
                  <a:pt x="0" y="72"/>
                  <a:pt x="0" y="73"/>
                  <a:pt x="1" y="74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600" name="Freeform 745"/>
          <p:cNvSpPr/>
          <p:nvPr/>
        </p:nvSpPr>
        <p:spPr bwMode="auto">
          <a:xfrm>
            <a:off x="8305145" y="2621933"/>
            <a:ext cx="83762" cy="101311"/>
          </a:xfrm>
          <a:custGeom>
            <a:avLst/>
            <a:gdLst>
              <a:gd name="T0" fmla="*/ 3 w 62"/>
              <a:gd name="T1" fmla="*/ 0 h 75"/>
              <a:gd name="T2" fmla="*/ 0 w 62"/>
              <a:gd name="T3" fmla="*/ 4 h 75"/>
              <a:gd name="T4" fmla="*/ 35 w 62"/>
              <a:gd name="T5" fmla="*/ 55 h 75"/>
              <a:gd name="T6" fmla="*/ 62 w 62"/>
              <a:gd name="T7" fmla="*/ 75 h 75"/>
              <a:gd name="T8" fmla="*/ 48 w 62"/>
              <a:gd name="T9" fmla="*/ 45 h 75"/>
              <a:gd name="T10" fmla="*/ 3 w 62"/>
              <a:gd name="T11" fmla="*/ 0 h 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62" h="75">
                <a:moveTo>
                  <a:pt x="3" y="0"/>
                </a:moveTo>
                <a:cubicBezTo>
                  <a:pt x="1" y="0"/>
                  <a:pt x="0" y="1"/>
                  <a:pt x="0" y="4"/>
                </a:cubicBezTo>
                <a:cubicBezTo>
                  <a:pt x="1" y="15"/>
                  <a:pt x="19" y="42"/>
                  <a:pt x="35" y="55"/>
                </a:cubicBezTo>
                <a:cubicBezTo>
                  <a:pt x="44" y="61"/>
                  <a:pt x="53" y="68"/>
                  <a:pt x="62" y="75"/>
                </a:cubicBezTo>
                <a:cubicBezTo>
                  <a:pt x="56" y="66"/>
                  <a:pt x="51" y="55"/>
                  <a:pt x="48" y="45"/>
                </a:cubicBezTo>
                <a:cubicBezTo>
                  <a:pt x="35" y="23"/>
                  <a:pt x="12" y="2"/>
                  <a:pt x="3" y="0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601" name="Freeform 746"/>
          <p:cNvSpPr/>
          <p:nvPr/>
        </p:nvSpPr>
        <p:spPr bwMode="auto">
          <a:xfrm>
            <a:off x="8395289" y="2924270"/>
            <a:ext cx="43876" cy="114873"/>
          </a:xfrm>
          <a:custGeom>
            <a:avLst/>
            <a:gdLst>
              <a:gd name="T0" fmla="*/ 5 w 32"/>
              <a:gd name="T1" fmla="*/ 82 h 85"/>
              <a:gd name="T2" fmla="*/ 8 w 32"/>
              <a:gd name="T3" fmla="*/ 84 h 85"/>
              <a:gd name="T4" fmla="*/ 10 w 32"/>
              <a:gd name="T5" fmla="*/ 83 h 85"/>
              <a:gd name="T6" fmla="*/ 32 w 32"/>
              <a:gd name="T7" fmla="*/ 22 h 85"/>
              <a:gd name="T8" fmla="*/ 26 w 32"/>
              <a:gd name="T9" fmla="*/ 12 h 85"/>
              <a:gd name="T10" fmla="*/ 22 w 32"/>
              <a:gd name="T11" fmla="*/ 0 h 85"/>
              <a:gd name="T12" fmla="*/ 12 w 32"/>
              <a:gd name="T13" fmla="*/ 21 h 85"/>
              <a:gd name="T14" fmla="*/ 5 w 32"/>
              <a:gd name="T15" fmla="*/ 82 h 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32" h="85">
                <a:moveTo>
                  <a:pt x="5" y="82"/>
                </a:moveTo>
                <a:cubicBezTo>
                  <a:pt x="6" y="83"/>
                  <a:pt x="7" y="84"/>
                  <a:pt x="8" y="84"/>
                </a:cubicBezTo>
                <a:cubicBezTo>
                  <a:pt x="8" y="85"/>
                  <a:pt x="10" y="84"/>
                  <a:pt x="10" y="83"/>
                </a:cubicBezTo>
                <a:cubicBezTo>
                  <a:pt x="19" y="77"/>
                  <a:pt x="30" y="47"/>
                  <a:pt x="32" y="22"/>
                </a:cubicBezTo>
                <a:cubicBezTo>
                  <a:pt x="29" y="19"/>
                  <a:pt x="27" y="16"/>
                  <a:pt x="26" y="12"/>
                </a:cubicBezTo>
                <a:cubicBezTo>
                  <a:pt x="24" y="8"/>
                  <a:pt x="23" y="4"/>
                  <a:pt x="22" y="0"/>
                </a:cubicBezTo>
                <a:cubicBezTo>
                  <a:pt x="19" y="6"/>
                  <a:pt x="16" y="14"/>
                  <a:pt x="12" y="21"/>
                </a:cubicBezTo>
                <a:cubicBezTo>
                  <a:pt x="5" y="43"/>
                  <a:pt x="0" y="73"/>
                  <a:pt x="5" y="82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602" name="Freeform 747"/>
          <p:cNvSpPr/>
          <p:nvPr/>
        </p:nvSpPr>
        <p:spPr bwMode="auto">
          <a:xfrm>
            <a:off x="8770223" y="2552530"/>
            <a:ext cx="103704" cy="58234"/>
          </a:xfrm>
          <a:custGeom>
            <a:avLst/>
            <a:gdLst>
              <a:gd name="T0" fmla="*/ 14 w 77"/>
              <a:gd name="T1" fmla="*/ 36 h 43"/>
              <a:gd name="T2" fmla="*/ 68 w 77"/>
              <a:gd name="T3" fmla="*/ 15 h 43"/>
              <a:gd name="T4" fmla="*/ 68 w 77"/>
              <a:gd name="T5" fmla="*/ 15 h 43"/>
              <a:gd name="T6" fmla="*/ 77 w 77"/>
              <a:gd name="T7" fmla="*/ 1 h 43"/>
              <a:gd name="T8" fmla="*/ 56 w 77"/>
              <a:gd name="T9" fmla="*/ 1 h 43"/>
              <a:gd name="T10" fmla="*/ 44 w 77"/>
              <a:gd name="T11" fmla="*/ 18 h 43"/>
              <a:gd name="T12" fmla="*/ 22 w 77"/>
              <a:gd name="T13" fmla="*/ 27 h 43"/>
              <a:gd name="T14" fmla="*/ 22 w 77"/>
              <a:gd name="T15" fmla="*/ 28 h 43"/>
              <a:gd name="T16" fmla="*/ 22 w 77"/>
              <a:gd name="T17" fmla="*/ 27 h 43"/>
              <a:gd name="T18" fmla="*/ 21 w 77"/>
              <a:gd name="T19" fmla="*/ 27 h 43"/>
              <a:gd name="T20" fmla="*/ 21 w 77"/>
              <a:gd name="T21" fmla="*/ 27 h 43"/>
              <a:gd name="T22" fmla="*/ 10 w 77"/>
              <a:gd name="T23" fmla="*/ 18 h 43"/>
              <a:gd name="T24" fmla="*/ 15 w 77"/>
              <a:gd name="T25" fmla="*/ 8 h 43"/>
              <a:gd name="T26" fmla="*/ 18 w 77"/>
              <a:gd name="T27" fmla="*/ 9 h 43"/>
              <a:gd name="T28" fmla="*/ 16 w 77"/>
              <a:gd name="T29" fmla="*/ 12 h 43"/>
              <a:gd name="T30" fmla="*/ 14 w 77"/>
              <a:gd name="T31" fmla="*/ 18 h 43"/>
              <a:gd name="T32" fmla="*/ 22 w 77"/>
              <a:gd name="T33" fmla="*/ 23 h 43"/>
              <a:gd name="T34" fmla="*/ 28 w 77"/>
              <a:gd name="T35" fmla="*/ 20 h 43"/>
              <a:gd name="T36" fmla="*/ 31 w 77"/>
              <a:gd name="T37" fmla="*/ 13 h 43"/>
              <a:gd name="T38" fmla="*/ 19 w 77"/>
              <a:gd name="T39" fmla="*/ 1 h 43"/>
              <a:gd name="T40" fmla="*/ 2 w 77"/>
              <a:gd name="T41" fmla="*/ 13 h 43"/>
              <a:gd name="T42" fmla="*/ 14 w 77"/>
              <a:gd name="T43" fmla="*/ 36 h 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77" h="43">
                <a:moveTo>
                  <a:pt x="14" y="36"/>
                </a:moveTo>
                <a:cubicBezTo>
                  <a:pt x="28" y="43"/>
                  <a:pt x="51" y="39"/>
                  <a:pt x="68" y="15"/>
                </a:cubicBezTo>
                <a:cubicBezTo>
                  <a:pt x="68" y="15"/>
                  <a:pt x="68" y="15"/>
                  <a:pt x="68" y="15"/>
                </a:cubicBezTo>
                <a:cubicBezTo>
                  <a:pt x="71" y="10"/>
                  <a:pt x="74" y="5"/>
                  <a:pt x="77" y="1"/>
                </a:cubicBezTo>
                <a:cubicBezTo>
                  <a:pt x="70" y="3"/>
                  <a:pt x="62" y="3"/>
                  <a:pt x="56" y="1"/>
                </a:cubicBezTo>
                <a:cubicBezTo>
                  <a:pt x="53" y="8"/>
                  <a:pt x="49" y="14"/>
                  <a:pt x="44" y="18"/>
                </a:cubicBezTo>
                <a:cubicBezTo>
                  <a:pt x="38" y="25"/>
                  <a:pt x="30" y="28"/>
                  <a:pt x="22" y="27"/>
                </a:cubicBezTo>
                <a:cubicBezTo>
                  <a:pt x="22" y="27"/>
                  <a:pt x="22" y="28"/>
                  <a:pt x="22" y="28"/>
                </a:cubicBezTo>
                <a:cubicBezTo>
                  <a:pt x="22" y="28"/>
                  <a:pt x="22" y="27"/>
                  <a:pt x="22" y="27"/>
                </a:cubicBezTo>
                <a:cubicBezTo>
                  <a:pt x="22" y="27"/>
                  <a:pt x="22" y="27"/>
                  <a:pt x="21" y="27"/>
                </a:cubicBezTo>
                <a:cubicBezTo>
                  <a:pt x="21" y="27"/>
                  <a:pt x="21" y="27"/>
                  <a:pt x="21" y="27"/>
                </a:cubicBezTo>
                <a:cubicBezTo>
                  <a:pt x="14" y="27"/>
                  <a:pt x="11" y="22"/>
                  <a:pt x="10" y="18"/>
                </a:cubicBezTo>
                <a:cubicBezTo>
                  <a:pt x="9" y="14"/>
                  <a:pt x="11" y="9"/>
                  <a:pt x="15" y="8"/>
                </a:cubicBezTo>
                <a:cubicBezTo>
                  <a:pt x="16" y="7"/>
                  <a:pt x="17" y="8"/>
                  <a:pt x="18" y="9"/>
                </a:cubicBezTo>
                <a:cubicBezTo>
                  <a:pt x="18" y="10"/>
                  <a:pt x="18" y="11"/>
                  <a:pt x="16" y="12"/>
                </a:cubicBezTo>
                <a:cubicBezTo>
                  <a:pt x="15" y="12"/>
                  <a:pt x="14" y="15"/>
                  <a:pt x="14" y="18"/>
                </a:cubicBezTo>
                <a:cubicBezTo>
                  <a:pt x="15" y="19"/>
                  <a:pt x="16" y="23"/>
                  <a:pt x="22" y="23"/>
                </a:cubicBezTo>
                <a:cubicBezTo>
                  <a:pt x="24" y="23"/>
                  <a:pt x="26" y="22"/>
                  <a:pt x="28" y="20"/>
                </a:cubicBezTo>
                <a:cubicBezTo>
                  <a:pt x="30" y="19"/>
                  <a:pt x="31" y="16"/>
                  <a:pt x="31" y="13"/>
                </a:cubicBezTo>
                <a:cubicBezTo>
                  <a:pt x="30" y="5"/>
                  <a:pt x="24" y="2"/>
                  <a:pt x="19" y="1"/>
                </a:cubicBezTo>
                <a:cubicBezTo>
                  <a:pt x="12" y="0"/>
                  <a:pt x="4" y="4"/>
                  <a:pt x="2" y="13"/>
                </a:cubicBezTo>
                <a:cubicBezTo>
                  <a:pt x="0" y="22"/>
                  <a:pt x="4" y="31"/>
                  <a:pt x="14" y="36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603" name="Freeform 748"/>
          <p:cNvSpPr/>
          <p:nvPr/>
        </p:nvSpPr>
        <p:spPr bwMode="auto">
          <a:xfrm>
            <a:off x="8770223" y="3023189"/>
            <a:ext cx="103704" cy="56638"/>
          </a:xfrm>
          <a:custGeom>
            <a:avLst/>
            <a:gdLst>
              <a:gd name="T0" fmla="*/ 2 w 77"/>
              <a:gd name="T1" fmla="*/ 30 h 42"/>
              <a:gd name="T2" fmla="*/ 19 w 77"/>
              <a:gd name="T3" fmla="*/ 42 h 42"/>
              <a:gd name="T4" fmla="*/ 31 w 77"/>
              <a:gd name="T5" fmla="*/ 30 h 42"/>
              <a:gd name="T6" fmla="*/ 28 w 77"/>
              <a:gd name="T7" fmla="*/ 22 h 42"/>
              <a:gd name="T8" fmla="*/ 22 w 77"/>
              <a:gd name="T9" fmla="*/ 20 h 42"/>
              <a:gd name="T10" fmla="*/ 14 w 77"/>
              <a:gd name="T11" fmla="*/ 25 h 42"/>
              <a:gd name="T12" fmla="*/ 16 w 77"/>
              <a:gd name="T13" fmla="*/ 31 h 42"/>
              <a:gd name="T14" fmla="*/ 18 w 77"/>
              <a:gd name="T15" fmla="*/ 34 h 42"/>
              <a:gd name="T16" fmla="*/ 15 w 77"/>
              <a:gd name="T17" fmla="*/ 35 h 42"/>
              <a:gd name="T18" fmla="*/ 10 w 77"/>
              <a:gd name="T19" fmla="*/ 25 h 42"/>
              <a:gd name="T20" fmla="*/ 21 w 77"/>
              <a:gd name="T21" fmla="*/ 15 h 42"/>
              <a:gd name="T22" fmla="*/ 21 w 77"/>
              <a:gd name="T23" fmla="*/ 15 h 42"/>
              <a:gd name="T24" fmla="*/ 22 w 77"/>
              <a:gd name="T25" fmla="*/ 15 h 42"/>
              <a:gd name="T26" fmla="*/ 22 w 77"/>
              <a:gd name="T27" fmla="*/ 15 h 42"/>
              <a:gd name="T28" fmla="*/ 22 w 77"/>
              <a:gd name="T29" fmla="*/ 15 h 42"/>
              <a:gd name="T30" fmla="*/ 56 w 77"/>
              <a:gd name="T31" fmla="*/ 42 h 42"/>
              <a:gd name="T32" fmla="*/ 77 w 77"/>
              <a:gd name="T33" fmla="*/ 42 h 42"/>
              <a:gd name="T34" fmla="*/ 68 w 77"/>
              <a:gd name="T35" fmla="*/ 28 h 42"/>
              <a:gd name="T36" fmla="*/ 68 w 77"/>
              <a:gd name="T37" fmla="*/ 28 h 42"/>
              <a:gd name="T38" fmla="*/ 14 w 77"/>
              <a:gd name="T39" fmla="*/ 7 h 42"/>
              <a:gd name="T40" fmla="*/ 2 w 77"/>
              <a:gd name="T41" fmla="*/ 3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77" h="42">
                <a:moveTo>
                  <a:pt x="2" y="30"/>
                </a:moveTo>
                <a:cubicBezTo>
                  <a:pt x="4" y="39"/>
                  <a:pt x="12" y="42"/>
                  <a:pt x="19" y="42"/>
                </a:cubicBezTo>
                <a:cubicBezTo>
                  <a:pt x="24" y="41"/>
                  <a:pt x="30" y="38"/>
                  <a:pt x="31" y="30"/>
                </a:cubicBezTo>
                <a:cubicBezTo>
                  <a:pt x="31" y="27"/>
                  <a:pt x="30" y="24"/>
                  <a:pt x="28" y="22"/>
                </a:cubicBezTo>
                <a:cubicBezTo>
                  <a:pt x="26" y="21"/>
                  <a:pt x="24" y="20"/>
                  <a:pt x="22" y="20"/>
                </a:cubicBezTo>
                <a:cubicBezTo>
                  <a:pt x="16" y="20"/>
                  <a:pt x="15" y="23"/>
                  <a:pt x="14" y="25"/>
                </a:cubicBezTo>
                <a:cubicBezTo>
                  <a:pt x="14" y="28"/>
                  <a:pt x="15" y="31"/>
                  <a:pt x="16" y="31"/>
                </a:cubicBezTo>
                <a:cubicBezTo>
                  <a:pt x="18" y="31"/>
                  <a:pt x="18" y="33"/>
                  <a:pt x="18" y="34"/>
                </a:cubicBezTo>
                <a:cubicBezTo>
                  <a:pt x="17" y="35"/>
                  <a:pt x="16" y="36"/>
                  <a:pt x="15" y="35"/>
                </a:cubicBezTo>
                <a:cubicBezTo>
                  <a:pt x="11" y="34"/>
                  <a:pt x="9" y="29"/>
                  <a:pt x="10" y="25"/>
                </a:cubicBezTo>
                <a:cubicBezTo>
                  <a:pt x="11" y="20"/>
                  <a:pt x="14" y="16"/>
                  <a:pt x="21" y="15"/>
                </a:cubicBezTo>
                <a:cubicBezTo>
                  <a:pt x="21" y="15"/>
                  <a:pt x="21" y="15"/>
                  <a:pt x="21" y="15"/>
                </a:cubicBezTo>
                <a:cubicBezTo>
                  <a:pt x="22" y="15"/>
                  <a:pt x="22" y="15"/>
                  <a:pt x="22" y="15"/>
                </a:cubicBezTo>
                <a:cubicBezTo>
                  <a:pt x="22" y="15"/>
                  <a:pt x="22" y="15"/>
                  <a:pt x="22" y="15"/>
                </a:cubicBezTo>
                <a:cubicBezTo>
                  <a:pt x="22" y="15"/>
                  <a:pt x="22" y="15"/>
                  <a:pt x="22" y="15"/>
                </a:cubicBezTo>
                <a:cubicBezTo>
                  <a:pt x="35" y="14"/>
                  <a:pt x="48" y="24"/>
                  <a:pt x="56" y="42"/>
                </a:cubicBezTo>
                <a:cubicBezTo>
                  <a:pt x="62" y="40"/>
                  <a:pt x="70" y="40"/>
                  <a:pt x="77" y="42"/>
                </a:cubicBezTo>
                <a:cubicBezTo>
                  <a:pt x="74" y="38"/>
                  <a:pt x="71" y="33"/>
                  <a:pt x="68" y="28"/>
                </a:cubicBezTo>
                <a:cubicBezTo>
                  <a:pt x="68" y="28"/>
                  <a:pt x="68" y="28"/>
                  <a:pt x="68" y="28"/>
                </a:cubicBezTo>
                <a:cubicBezTo>
                  <a:pt x="51" y="4"/>
                  <a:pt x="28" y="0"/>
                  <a:pt x="14" y="7"/>
                </a:cubicBezTo>
                <a:cubicBezTo>
                  <a:pt x="4" y="12"/>
                  <a:pt x="0" y="20"/>
                  <a:pt x="2" y="30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604" name="Freeform 754"/>
          <p:cNvSpPr/>
          <p:nvPr/>
        </p:nvSpPr>
        <p:spPr bwMode="auto">
          <a:xfrm>
            <a:off x="8502982" y="3081423"/>
            <a:ext cx="37493" cy="61425"/>
          </a:xfrm>
          <a:custGeom>
            <a:avLst/>
            <a:gdLst>
              <a:gd name="T0" fmla="*/ 22 w 28"/>
              <a:gd name="T1" fmla="*/ 45 h 45"/>
              <a:gd name="T2" fmla="*/ 28 w 28"/>
              <a:gd name="T3" fmla="*/ 35 h 45"/>
              <a:gd name="T4" fmla="*/ 18 w 28"/>
              <a:gd name="T5" fmla="*/ 24 h 45"/>
              <a:gd name="T6" fmla="*/ 15 w 28"/>
              <a:gd name="T7" fmla="*/ 1 h 45"/>
              <a:gd name="T8" fmla="*/ 3 w 28"/>
              <a:gd name="T9" fmla="*/ 0 h 45"/>
              <a:gd name="T10" fmla="*/ 22 w 28"/>
              <a:gd name="T11" fmla="*/ 45 h 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28" h="45">
                <a:moveTo>
                  <a:pt x="22" y="45"/>
                </a:moveTo>
                <a:cubicBezTo>
                  <a:pt x="24" y="41"/>
                  <a:pt x="26" y="38"/>
                  <a:pt x="28" y="35"/>
                </a:cubicBezTo>
                <a:cubicBezTo>
                  <a:pt x="24" y="33"/>
                  <a:pt x="21" y="29"/>
                  <a:pt x="18" y="24"/>
                </a:cubicBezTo>
                <a:cubicBezTo>
                  <a:pt x="15" y="16"/>
                  <a:pt x="13" y="8"/>
                  <a:pt x="15" y="1"/>
                </a:cubicBezTo>
                <a:cubicBezTo>
                  <a:pt x="11" y="1"/>
                  <a:pt x="7" y="1"/>
                  <a:pt x="3" y="0"/>
                </a:cubicBezTo>
                <a:cubicBezTo>
                  <a:pt x="0" y="20"/>
                  <a:pt x="7" y="35"/>
                  <a:pt x="22" y="45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605" name="Freeform 755"/>
          <p:cNvSpPr/>
          <p:nvPr/>
        </p:nvSpPr>
        <p:spPr bwMode="auto">
          <a:xfrm>
            <a:off x="8502982" y="2491105"/>
            <a:ext cx="37493" cy="61425"/>
          </a:xfrm>
          <a:custGeom>
            <a:avLst/>
            <a:gdLst>
              <a:gd name="T0" fmla="*/ 3 w 28"/>
              <a:gd name="T1" fmla="*/ 45 h 45"/>
              <a:gd name="T2" fmla="*/ 15 w 28"/>
              <a:gd name="T3" fmla="*/ 44 h 45"/>
              <a:gd name="T4" fmla="*/ 18 w 28"/>
              <a:gd name="T5" fmla="*/ 21 h 45"/>
              <a:gd name="T6" fmla="*/ 28 w 28"/>
              <a:gd name="T7" fmla="*/ 10 h 45"/>
              <a:gd name="T8" fmla="*/ 22 w 28"/>
              <a:gd name="T9" fmla="*/ 0 h 45"/>
              <a:gd name="T10" fmla="*/ 3 w 28"/>
              <a:gd name="T11" fmla="*/ 45 h 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28" h="45">
                <a:moveTo>
                  <a:pt x="3" y="45"/>
                </a:moveTo>
                <a:cubicBezTo>
                  <a:pt x="7" y="44"/>
                  <a:pt x="11" y="44"/>
                  <a:pt x="15" y="44"/>
                </a:cubicBezTo>
                <a:cubicBezTo>
                  <a:pt x="13" y="37"/>
                  <a:pt x="15" y="29"/>
                  <a:pt x="18" y="21"/>
                </a:cubicBezTo>
                <a:cubicBezTo>
                  <a:pt x="21" y="16"/>
                  <a:pt x="24" y="12"/>
                  <a:pt x="28" y="10"/>
                </a:cubicBezTo>
                <a:cubicBezTo>
                  <a:pt x="26" y="7"/>
                  <a:pt x="24" y="4"/>
                  <a:pt x="22" y="0"/>
                </a:cubicBezTo>
                <a:cubicBezTo>
                  <a:pt x="7" y="10"/>
                  <a:pt x="0" y="25"/>
                  <a:pt x="3" y="45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606" name="Freeform 761"/>
          <p:cNvSpPr/>
          <p:nvPr/>
        </p:nvSpPr>
        <p:spPr bwMode="auto">
          <a:xfrm>
            <a:off x="9189030" y="3275271"/>
            <a:ext cx="199433" cy="287980"/>
          </a:xfrm>
          <a:custGeom>
            <a:avLst/>
            <a:gdLst>
              <a:gd name="T0" fmla="*/ 140 w 147"/>
              <a:gd name="T1" fmla="*/ 176 h 212"/>
              <a:gd name="T2" fmla="*/ 141 w 147"/>
              <a:gd name="T3" fmla="*/ 131 h 212"/>
              <a:gd name="T4" fmla="*/ 115 w 147"/>
              <a:gd name="T5" fmla="*/ 113 h 212"/>
              <a:gd name="T6" fmla="*/ 89 w 147"/>
              <a:gd name="T7" fmla="*/ 122 h 212"/>
              <a:gd name="T8" fmla="*/ 83 w 147"/>
              <a:gd name="T9" fmla="*/ 146 h 212"/>
              <a:gd name="T10" fmla="*/ 104 w 147"/>
              <a:gd name="T11" fmla="*/ 166 h 212"/>
              <a:gd name="T12" fmla="*/ 124 w 147"/>
              <a:gd name="T13" fmla="*/ 152 h 212"/>
              <a:gd name="T14" fmla="*/ 127 w 147"/>
              <a:gd name="T15" fmla="*/ 151 h 212"/>
              <a:gd name="T16" fmla="*/ 128 w 147"/>
              <a:gd name="T17" fmla="*/ 153 h 212"/>
              <a:gd name="T18" fmla="*/ 103 w 147"/>
              <a:gd name="T19" fmla="*/ 188 h 212"/>
              <a:gd name="T20" fmla="*/ 55 w 147"/>
              <a:gd name="T21" fmla="*/ 176 h 212"/>
              <a:gd name="T22" fmla="*/ 34 w 147"/>
              <a:gd name="T23" fmla="*/ 116 h 212"/>
              <a:gd name="T24" fmla="*/ 88 w 147"/>
              <a:gd name="T25" fmla="*/ 28 h 212"/>
              <a:gd name="T26" fmla="*/ 76 w 147"/>
              <a:gd name="T27" fmla="*/ 2 h 212"/>
              <a:gd name="T28" fmla="*/ 59 w 147"/>
              <a:gd name="T29" fmla="*/ 0 h 212"/>
              <a:gd name="T30" fmla="*/ 16 w 147"/>
              <a:gd name="T31" fmla="*/ 158 h 212"/>
              <a:gd name="T32" fmla="*/ 83 w 147"/>
              <a:gd name="T33" fmla="*/ 211 h 212"/>
              <a:gd name="T34" fmla="*/ 140 w 147"/>
              <a:gd name="T35" fmla="*/ 176 h 2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47" h="212">
                <a:moveTo>
                  <a:pt x="140" y="176"/>
                </a:moveTo>
                <a:cubicBezTo>
                  <a:pt x="147" y="160"/>
                  <a:pt x="147" y="143"/>
                  <a:pt x="141" y="131"/>
                </a:cubicBezTo>
                <a:cubicBezTo>
                  <a:pt x="135" y="121"/>
                  <a:pt x="126" y="115"/>
                  <a:pt x="115" y="113"/>
                </a:cubicBezTo>
                <a:cubicBezTo>
                  <a:pt x="106" y="111"/>
                  <a:pt x="96" y="115"/>
                  <a:pt x="89" y="122"/>
                </a:cubicBezTo>
                <a:cubicBezTo>
                  <a:pt x="83" y="129"/>
                  <a:pt x="81" y="138"/>
                  <a:pt x="83" y="146"/>
                </a:cubicBezTo>
                <a:cubicBezTo>
                  <a:pt x="86" y="157"/>
                  <a:pt x="94" y="165"/>
                  <a:pt x="104" y="166"/>
                </a:cubicBezTo>
                <a:cubicBezTo>
                  <a:pt x="112" y="167"/>
                  <a:pt x="119" y="162"/>
                  <a:pt x="124" y="152"/>
                </a:cubicBezTo>
                <a:cubicBezTo>
                  <a:pt x="124" y="151"/>
                  <a:pt x="125" y="151"/>
                  <a:pt x="127" y="151"/>
                </a:cubicBezTo>
                <a:cubicBezTo>
                  <a:pt x="128" y="151"/>
                  <a:pt x="128" y="152"/>
                  <a:pt x="128" y="153"/>
                </a:cubicBezTo>
                <a:cubicBezTo>
                  <a:pt x="127" y="170"/>
                  <a:pt x="117" y="183"/>
                  <a:pt x="103" y="188"/>
                </a:cubicBezTo>
                <a:cubicBezTo>
                  <a:pt x="87" y="194"/>
                  <a:pt x="68" y="189"/>
                  <a:pt x="55" y="176"/>
                </a:cubicBezTo>
                <a:cubicBezTo>
                  <a:pt x="39" y="160"/>
                  <a:pt x="32" y="139"/>
                  <a:pt x="34" y="116"/>
                </a:cubicBezTo>
                <a:cubicBezTo>
                  <a:pt x="36" y="84"/>
                  <a:pt x="55" y="54"/>
                  <a:pt x="88" y="28"/>
                </a:cubicBezTo>
                <a:cubicBezTo>
                  <a:pt x="79" y="17"/>
                  <a:pt x="77" y="7"/>
                  <a:pt x="76" y="2"/>
                </a:cubicBezTo>
                <a:cubicBezTo>
                  <a:pt x="73" y="2"/>
                  <a:pt x="67" y="2"/>
                  <a:pt x="59" y="0"/>
                </a:cubicBezTo>
                <a:cubicBezTo>
                  <a:pt x="7" y="50"/>
                  <a:pt x="0" y="115"/>
                  <a:pt x="16" y="158"/>
                </a:cubicBezTo>
                <a:cubicBezTo>
                  <a:pt x="28" y="190"/>
                  <a:pt x="53" y="210"/>
                  <a:pt x="83" y="211"/>
                </a:cubicBezTo>
                <a:cubicBezTo>
                  <a:pt x="113" y="212"/>
                  <a:pt x="132" y="193"/>
                  <a:pt x="140" y="176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607" name="Freeform 763"/>
          <p:cNvSpPr/>
          <p:nvPr/>
        </p:nvSpPr>
        <p:spPr bwMode="auto">
          <a:xfrm>
            <a:off x="9086922" y="3439603"/>
            <a:ext cx="115671" cy="176297"/>
          </a:xfrm>
          <a:custGeom>
            <a:avLst/>
            <a:gdLst>
              <a:gd name="T0" fmla="*/ 33 w 85"/>
              <a:gd name="T1" fmla="*/ 122 h 130"/>
              <a:gd name="T2" fmla="*/ 80 w 85"/>
              <a:gd name="T3" fmla="*/ 102 h 130"/>
              <a:gd name="T4" fmla="*/ 69 w 85"/>
              <a:gd name="T5" fmla="*/ 69 h 130"/>
              <a:gd name="T6" fmla="*/ 53 w 85"/>
              <a:gd name="T7" fmla="*/ 70 h 130"/>
              <a:gd name="T8" fmla="*/ 46 w 85"/>
              <a:gd name="T9" fmla="*/ 82 h 130"/>
              <a:gd name="T10" fmla="*/ 54 w 85"/>
              <a:gd name="T11" fmla="*/ 91 h 130"/>
              <a:gd name="T12" fmla="*/ 63 w 85"/>
              <a:gd name="T13" fmla="*/ 90 h 130"/>
              <a:gd name="T14" fmla="*/ 66 w 85"/>
              <a:gd name="T15" fmla="*/ 81 h 130"/>
              <a:gd name="T16" fmla="*/ 67 w 85"/>
              <a:gd name="T17" fmla="*/ 79 h 130"/>
              <a:gd name="T18" fmla="*/ 69 w 85"/>
              <a:gd name="T19" fmla="*/ 79 h 130"/>
              <a:gd name="T20" fmla="*/ 72 w 85"/>
              <a:gd name="T21" fmla="*/ 102 h 130"/>
              <a:gd name="T22" fmla="*/ 41 w 85"/>
              <a:gd name="T23" fmla="*/ 115 h 130"/>
              <a:gd name="T24" fmla="*/ 18 w 85"/>
              <a:gd name="T25" fmla="*/ 89 h 130"/>
              <a:gd name="T26" fmla="*/ 43 w 85"/>
              <a:gd name="T27" fmla="*/ 43 h 130"/>
              <a:gd name="T28" fmla="*/ 53 w 85"/>
              <a:gd name="T29" fmla="*/ 0 h 130"/>
              <a:gd name="T30" fmla="*/ 15 w 85"/>
              <a:gd name="T31" fmla="*/ 45 h 130"/>
              <a:gd name="T32" fmla="*/ 15 w 85"/>
              <a:gd name="T33" fmla="*/ 45 h 130"/>
              <a:gd name="T34" fmla="*/ 5 w 85"/>
              <a:gd name="T35" fmla="*/ 93 h 130"/>
              <a:gd name="T36" fmla="*/ 33 w 85"/>
              <a:gd name="T37" fmla="*/ 122 h 1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85" h="130">
                <a:moveTo>
                  <a:pt x="33" y="122"/>
                </a:moveTo>
                <a:cubicBezTo>
                  <a:pt x="56" y="130"/>
                  <a:pt x="74" y="117"/>
                  <a:pt x="80" y="102"/>
                </a:cubicBezTo>
                <a:cubicBezTo>
                  <a:pt x="85" y="91"/>
                  <a:pt x="83" y="76"/>
                  <a:pt x="69" y="69"/>
                </a:cubicBezTo>
                <a:cubicBezTo>
                  <a:pt x="61" y="65"/>
                  <a:pt x="55" y="68"/>
                  <a:pt x="53" y="70"/>
                </a:cubicBezTo>
                <a:cubicBezTo>
                  <a:pt x="48" y="72"/>
                  <a:pt x="46" y="77"/>
                  <a:pt x="46" y="82"/>
                </a:cubicBezTo>
                <a:cubicBezTo>
                  <a:pt x="47" y="86"/>
                  <a:pt x="49" y="89"/>
                  <a:pt x="54" y="91"/>
                </a:cubicBezTo>
                <a:cubicBezTo>
                  <a:pt x="57" y="92"/>
                  <a:pt x="61" y="92"/>
                  <a:pt x="63" y="90"/>
                </a:cubicBezTo>
                <a:cubicBezTo>
                  <a:pt x="66" y="88"/>
                  <a:pt x="67" y="84"/>
                  <a:pt x="66" y="81"/>
                </a:cubicBezTo>
                <a:cubicBezTo>
                  <a:pt x="66" y="80"/>
                  <a:pt x="66" y="79"/>
                  <a:pt x="67" y="79"/>
                </a:cubicBezTo>
                <a:cubicBezTo>
                  <a:pt x="68" y="78"/>
                  <a:pt x="69" y="78"/>
                  <a:pt x="69" y="79"/>
                </a:cubicBezTo>
                <a:cubicBezTo>
                  <a:pt x="76" y="84"/>
                  <a:pt x="77" y="93"/>
                  <a:pt x="72" y="102"/>
                </a:cubicBezTo>
                <a:cubicBezTo>
                  <a:pt x="67" y="111"/>
                  <a:pt x="54" y="119"/>
                  <a:pt x="41" y="115"/>
                </a:cubicBezTo>
                <a:cubicBezTo>
                  <a:pt x="28" y="111"/>
                  <a:pt x="20" y="101"/>
                  <a:pt x="18" y="89"/>
                </a:cubicBezTo>
                <a:cubicBezTo>
                  <a:pt x="16" y="73"/>
                  <a:pt x="26" y="55"/>
                  <a:pt x="43" y="43"/>
                </a:cubicBezTo>
                <a:cubicBezTo>
                  <a:pt x="45" y="31"/>
                  <a:pt x="48" y="15"/>
                  <a:pt x="53" y="0"/>
                </a:cubicBezTo>
                <a:cubicBezTo>
                  <a:pt x="40" y="16"/>
                  <a:pt x="27" y="31"/>
                  <a:pt x="15" y="45"/>
                </a:cubicBezTo>
                <a:cubicBezTo>
                  <a:pt x="15" y="45"/>
                  <a:pt x="15" y="45"/>
                  <a:pt x="15" y="45"/>
                </a:cubicBezTo>
                <a:cubicBezTo>
                  <a:pt x="4" y="60"/>
                  <a:pt x="0" y="78"/>
                  <a:pt x="5" y="93"/>
                </a:cubicBezTo>
                <a:cubicBezTo>
                  <a:pt x="9" y="106"/>
                  <a:pt x="19" y="117"/>
                  <a:pt x="33" y="122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608" name="Freeform 764"/>
          <p:cNvSpPr/>
          <p:nvPr/>
        </p:nvSpPr>
        <p:spPr bwMode="auto">
          <a:xfrm>
            <a:off x="8873130" y="3286439"/>
            <a:ext cx="174703" cy="114873"/>
          </a:xfrm>
          <a:custGeom>
            <a:avLst/>
            <a:gdLst>
              <a:gd name="T0" fmla="*/ 8 w 129"/>
              <a:gd name="T1" fmla="*/ 52 h 85"/>
              <a:gd name="T2" fmla="*/ 37 w 129"/>
              <a:gd name="T3" fmla="*/ 80 h 85"/>
              <a:gd name="T4" fmla="*/ 85 w 129"/>
              <a:gd name="T5" fmla="*/ 70 h 85"/>
              <a:gd name="T6" fmla="*/ 85 w 129"/>
              <a:gd name="T7" fmla="*/ 70 h 85"/>
              <a:gd name="T8" fmla="*/ 129 w 129"/>
              <a:gd name="T9" fmla="*/ 32 h 85"/>
              <a:gd name="T10" fmla="*/ 87 w 129"/>
              <a:gd name="T11" fmla="*/ 42 h 85"/>
              <a:gd name="T12" fmla="*/ 41 w 129"/>
              <a:gd name="T13" fmla="*/ 67 h 85"/>
              <a:gd name="T14" fmla="*/ 15 w 129"/>
              <a:gd name="T15" fmla="*/ 44 h 85"/>
              <a:gd name="T16" fmla="*/ 28 w 129"/>
              <a:gd name="T17" fmla="*/ 13 h 85"/>
              <a:gd name="T18" fmla="*/ 51 w 129"/>
              <a:gd name="T19" fmla="*/ 16 h 85"/>
              <a:gd name="T20" fmla="*/ 51 w 129"/>
              <a:gd name="T21" fmla="*/ 18 h 85"/>
              <a:gd name="T22" fmla="*/ 49 w 129"/>
              <a:gd name="T23" fmla="*/ 19 h 85"/>
              <a:gd name="T24" fmla="*/ 40 w 129"/>
              <a:gd name="T25" fmla="*/ 22 h 85"/>
              <a:gd name="T26" fmla="*/ 39 w 129"/>
              <a:gd name="T27" fmla="*/ 31 h 85"/>
              <a:gd name="T28" fmla="*/ 48 w 129"/>
              <a:gd name="T29" fmla="*/ 39 h 85"/>
              <a:gd name="T30" fmla="*/ 60 w 129"/>
              <a:gd name="T31" fmla="*/ 32 h 85"/>
              <a:gd name="T32" fmla="*/ 61 w 129"/>
              <a:gd name="T33" fmla="*/ 16 h 85"/>
              <a:gd name="T34" fmla="*/ 28 w 129"/>
              <a:gd name="T35" fmla="*/ 5 h 85"/>
              <a:gd name="T36" fmla="*/ 8 w 129"/>
              <a:gd name="T37" fmla="*/ 52 h 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29" h="85">
                <a:moveTo>
                  <a:pt x="8" y="52"/>
                </a:moveTo>
                <a:cubicBezTo>
                  <a:pt x="13" y="66"/>
                  <a:pt x="23" y="76"/>
                  <a:pt x="37" y="80"/>
                </a:cubicBezTo>
                <a:cubicBezTo>
                  <a:pt x="52" y="85"/>
                  <a:pt x="70" y="81"/>
                  <a:pt x="85" y="70"/>
                </a:cubicBezTo>
                <a:cubicBezTo>
                  <a:pt x="85" y="70"/>
                  <a:pt x="85" y="70"/>
                  <a:pt x="85" y="70"/>
                </a:cubicBezTo>
                <a:cubicBezTo>
                  <a:pt x="99" y="58"/>
                  <a:pt x="114" y="45"/>
                  <a:pt x="129" y="32"/>
                </a:cubicBezTo>
                <a:cubicBezTo>
                  <a:pt x="115" y="37"/>
                  <a:pt x="99" y="40"/>
                  <a:pt x="87" y="42"/>
                </a:cubicBezTo>
                <a:cubicBezTo>
                  <a:pt x="75" y="59"/>
                  <a:pt x="57" y="69"/>
                  <a:pt x="41" y="67"/>
                </a:cubicBezTo>
                <a:cubicBezTo>
                  <a:pt x="29" y="65"/>
                  <a:pt x="19" y="57"/>
                  <a:pt x="15" y="44"/>
                </a:cubicBezTo>
                <a:cubicBezTo>
                  <a:pt x="11" y="31"/>
                  <a:pt x="19" y="18"/>
                  <a:pt x="28" y="13"/>
                </a:cubicBezTo>
                <a:cubicBezTo>
                  <a:pt x="37" y="8"/>
                  <a:pt x="46" y="9"/>
                  <a:pt x="51" y="16"/>
                </a:cubicBezTo>
                <a:cubicBezTo>
                  <a:pt x="52" y="16"/>
                  <a:pt x="52" y="17"/>
                  <a:pt x="51" y="18"/>
                </a:cubicBezTo>
                <a:cubicBezTo>
                  <a:pt x="51" y="19"/>
                  <a:pt x="50" y="19"/>
                  <a:pt x="49" y="19"/>
                </a:cubicBezTo>
                <a:cubicBezTo>
                  <a:pt x="46" y="18"/>
                  <a:pt x="42" y="19"/>
                  <a:pt x="40" y="22"/>
                </a:cubicBezTo>
                <a:cubicBezTo>
                  <a:pt x="38" y="24"/>
                  <a:pt x="38" y="28"/>
                  <a:pt x="39" y="31"/>
                </a:cubicBezTo>
                <a:cubicBezTo>
                  <a:pt x="41" y="36"/>
                  <a:pt x="44" y="38"/>
                  <a:pt x="48" y="39"/>
                </a:cubicBezTo>
                <a:cubicBezTo>
                  <a:pt x="53" y="39"/>
                  <a:pt x="57" y="36"/>
                  <a:pt x="60" y="32"/>
                </a:cubicBezTo>
                <a:cubicBezTo>
                  <a:pt x="62" y="30"/>
                  <a:pt x="65" y="24"/>
                  <a:pt x="61" y="16"/>
                </a:cubicBezTo>
                <a:cubicBezTo>
                  <a:pt x="54" y="2"/>
                  <a:pt x="39" y="0"/>
                  <a:pt x="28" y="5"/>
                </a:cubicBezTo>
                <a:cubicBezTo>
                  <a:pt x="13" y="11"/>
                  <a:pt x="0" y="29"/>
                  <a:pt x="8" y="52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609" name="Freeform 772"/>
          <p:cNvSpPr/>
          <p:nvPr/>
        </p:nvSpPr>
        <p:spPr bwMode="auto">
          <a:xfrm>
            <a:off x="8530903" y="3284844"/>
            <a:ext cx="70998" cy="67807"/>
          </a:xfrm>
          <a:custGeom>
            <a:avLst/>
            <a:gdLst>
              <a:gd name="T0" fmla="*/ 45 w 52"/>
              <a:gd name="T1" fmla="*/ 32 h 50"/>
              <a:gd name="T2" fmla="*/ 52 w 52"/>
              <a:gd name="T3" fmla="*/ 10 h 50"/>
              <a:gd name="T4" fmla="*/ 33 w 52"/>
              <a:gd name="T5" fmla="*/ 5 h 50"/>
              <a:gd name="T6" fmla="*/ 20 w 52"/>
              <a:gd name="T7" fmla="*/ 0 h 50"/>
              <a:gd name="T8" fmla="*/ 6 w 52"/>
              <a:gd name="T9" fmla="*/ 24 h 50"/>
              <a:gd name="T10" fmla="*/ 0 w 52"/>
              <a:gd name="T11" fmla="*/ 42 h 50"/>
              <a:gd name="T12" fmla="*/ 19 w 52"/>
              <a:gd name="T13" fmla="*/ 45 h 50"/>
              <a:gd name="T14" fmla="*/ 46 w 52"/>
              <a:gd name="T15" fmla="*/ 42 h 50"/>
              <a:gd name="T16" fmla="*/ 45 w 52"/>
              <a:gd name="T17" fmla="*/ 32 h 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2" h="50">
                <a:moveTo>
                  <a:pt x="45" y="32"/>
                </a:moveTo>
                <a:cubicBezTo>
                  <a:pt x="46" y="24"/>
                  <a:pt x="48" y="17"/>
                  <a:pt x="52" y="10"/>
                </a:cubicBezTo>
                <a:cubicBezTo>
                  <a:pt x="44" y="12"/>
                  <a:pt x="38" y="9"/>
                  <a:pt x="33" y="5"/>
                </a:cubicBezTo>
                <a:cubicBezTo>
                  <a:pt x="29" y="3"/>
                  <a:pt x="25" y="0"/>
                  <a:pt x="20" y="0"/>
                </a:cubicBezTo>
                <a:cubicBezTo>
                  <a:pt x="8" y="6"/>
                  <a:pt x="7" y="14"/>
                  <a:pt x="6" y="24"/>
                </a:cubicBezTo>
                <a:cubicBezTo>
                  <a:pt x="5" y="30"/>
                  <a:pt x="4" y="36"/>
                  <a:pt x="0" y="42"/>
                </a:cubicBezTo>
                <a:cubicBezTo>
                  <a:pt x="7" y="41"/>
                  <a:pt x="13" y="43"/>
                  <a:pt x="19" y="45"/>
                </a:cubicBezTo>
                <a:cubicBezTo>
                  <a:pt x="28" y="48"/>
                  <a:pt x="36" y="50"/>
                  <a:pt x="46" y="42"/>
                </a:cubicBezTo>
                <a:cubicBezTo>
                  <a:pt x="45" y="39"/>
                  <a:pt x="45" y="35"/>
                  <a:pt x="45" y="32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610" name="Freeform 773"/>
          <p:cNvSpPr/>
          <p:nvPr/>
        </p:nvSpPr>
        <p:spPr bwMode="auto">
          <a:xfrm>
            <a:off x="8494208" y="3209060"/>
            <a:ext cx="80571" cy="69402"/>
          </a:xfrm>
          <a:custGeom>
            <a:avLst/>
            <a:gdLst>
              <a:gd name="T0" fmla="*/ 39 w 59"/>
              <a:gd name="T1" fmla="*/ 7 h 51"/>
              <a:gd name="T2" fmla="*/ 32 w 59"/>
              <a:gd name="T3" fmla="*/ 0 h 51"/>
              <a:gd name="T4" fmla="*/ 11 w 59"/>
              <a:gd name="T5" fmla="*/ 17 h 51"/>
              <a:gd name="T6" fmla="*/ 0 w 59"/>
              <a:gd name="T7" fmla="*/ 32 h 51"/>
              <a:gd name="T8" fmla="*/ 17 w 59"/>
              <a:gd name="T9" fmla="*/ 41 h 51"/>
              <a:gd name="T10" fmla="*/ 43 w 59"/>
              <a:gd name="T11" fmla="*/ 48 h 51"/>
              <a:gd name="T12" fmla="*/ 49 w 59"/>
              <a:gd name="T13" fmla="*/ 35 h 51"/>
              <a:gd name="T14" fmla="*/ 59 w 59"/>
              <a:gd name="T15" fmla="*/ 18 h 51"/>
              <a:gd name="T16" fmla="*/ 39 w 59"/>
              <a:gd name="T17" fmla="*/ 7 h 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9" h="51">
                <a:moveTo>
                  <a:pt x="39" y="7"/>
                </a:moveTo>
                <a:cubicBezTo>
                  <a:pt x="36" y="5"/>
                  <a:pt x="34" y="2"/>
                  <a:pt x="32" y="0"/>
                </a:cubicBezTo>
                <a:cubicBezTo>
                  <a:pt x="19" y="0"/>
                  <a:pt x="15" y="8"/>
                  <a:pt x="11" y="17"/>
                </a:cubicBezTo>
                <a:cubicBezTo>
                  <a:pt x="8" y="22"/>
                  <a:pt x="5" y="28"/>
                  <a:pt x="0" y="32"/>
                </a:cubicBezTo>
                <a:cubicBezTo>
                  <a:pt x="6" y="34"/>
                  <a:pt x="12" y="37"/>
                  <a:pt x="17" y="41"/>
                </a:cubicBezTo>
                <a:cubicBezTo>
                  <a:pt x="24" y="47"/>
                  <a:pt x="31" y="51"/>
                  <a:pt x="43" y="48"/>
                </a:cubicBezTo>
                <a:cubicBezTo>
                  <a:pt x="47" y="44"/>
                  <a:pt x="48" y="39"/>
                  <a:pt x="49" y="35"/>
                </a:cubicBezTo>
                <a:cubicBezTo>
                  <a:pt x="50" y="28"/>
                  <a:pt x="52" y="22"/>
                  <a:pt x="59" y="18"/>
                </a:cubicBezTo>
                <a:cubicBezTo>
                  <a:pt x="52" y="16"/>
                  <a:pt x="44" y="12"/>
                  <a:pt x="39" y="7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611" name="Freeform 802"/>
          <p:cNvSpPr/>
          <p:nvPr/>
        </p:nvSpPr>
        <p:spPr bwMode="auto">
          <a:xfrm>
            <a:off x="8855580" y="3193903"/>
            <a:ext cx="76582" cy="100514"/>
          </a:xfrm>
          <a:custGeom>
            <a:avLst/>
            <a:gdLst>
              <a:gd name="T0" fmla="*/ 29 w 57"/>
              <a:gd name="T1" fmla="*/ 70 h 74"/>
              <a:gd name="T2" fmla="*/ 53 w 57"/>
              <a:gd name="T3" fmla="*/ 17 h 74"/>
              <a:gd name="T4" fmla="*/ 53 w 57"/>
              <a:gd name="T5" fmla="*/ 17 h 74"/>
              <a:gd name="T6" fmla="*/ 49 w 57"/>
              <a:gd name="T7" fmla="*/ 0 h 74"/>
              <a:gd name="T8" fmla="*/ 34 w 57"/>
              <a:gd name="T9" fmla="*/ 15 h 74"/>
              <a:gd name="T10" fmla="*/ 38 w 57"/>
              <a:gd name="T11" fmla="*/ 36 h 74"/>
              <a:gd name="T12" fmla="*/ 29 w 57"/>
              <a:gd name="T13" fmla="*/ 58 h 74"/>
              <a:gd name="T14" fmla="*/ 29 w 57"/>
              <a:gd name="T15" fmla="*/ 58 h 74"/>
              <a:gd name="T16" fmla="*/ 29 w 57"/>
              <a:gd name="T17" fmla="*/ 58 h 74"/>
              <a:gd name="T18" fmla="*/ 29 w 57"/>
              <a:gd name="T19" fmla="*/ 59 h 74"/>
              <a:gd name="T20" fmla="*/ 29 w 57"/>
              <a:gd name="T21" fmla="*/ 59 h 74"/>
              <a:gd name="T22" fmla="*/ 14 w 57"/>
              <a:gd name="T23" fmla="*/ 60 h 74"/>
              <a:gd name="T24" fmla="*/ 10 w 57"/>
              <a:gd name="T25" fmla="*/ 49 h 74"/>
              <a:gd name="T26" fmla="*/ 13 w 57"/>
              <a:gd name="T27" fmla="*/ 48 h 74"/>
              <a:gd name="T28" fmla="*/ 14 w 57"/>
              <a:gd name="T29" fmla="*/ 51 h 74"/>
              <a:gd name="T30" fmla="*/ 16 w 57"/>
              <a:gd name="T31" fmla="*/ 57 h 74"/>
              <a:gd name="T32" fmla="*/ 26 w 57"/>
              <a:gd name="T33" fmla="*/ 55 h 74"/>
              <a:gd name="T34" fmla="*/ 28 w 57"/>
              <a:gd name="T35" fmla="*/ 49 h 74"/>
              <a:gd name="T36" fmla="*/ 25 w 57"/>
              <a:gd name="T37" fmla="*/ 42 h 74"/>
              <a:gd name="T38" fmla="*/ 8 w 57"/>
              <a:gd name="T39" fmla="*/ 42 h 74"/>
              <a:gd name="T40" fmla="*/ 4 w 57"/>
              <a:gd name="T41" fmla="*/ 62 h 74"/>
              <a:gd name="T42" fmla="*/ 29 w 57"/>
              <a:gd name="T43" fmla="*/ 70 h 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57" h="74">
                <a:moveTo>
                  <a:pt x="29" y="70"/>
                </a:moveTo>
                <a:cubicBezTo>
                  <a:pt x="44" y="65"/>
                  <a:pt x="57" y="46"/>
                  <a:pt x="53" y="17"/>
                </a:cubicBezTo>
                <a:cubicBezTo>
                  <a:pt x="53" y="17"/>
                  <a:pt x="53" y="17"/>
                  <a:pt x="53" y="17"/>
                </a:cubicBezTo>
                <a:cubicBezTo>
                  <a:pt x="51" y="11"/>
                  <a:pt x="50" y="6"/>
                  <a:pt x="49" y="0"/>
                </a:cubicBezTo>
                <a:cubicBezTo>
                  <a:pt x="45" y="7"/>
                  <a:pt x="40" y="12"/>
                  <a:pt x="34" y="15"/>
                </a:cubicBezTo>
                <a:cubicBezTo>
                  <a:pt x="37" y="23"/>
                  <a:pt x="38" y="30"/>
                  <a:pt x="38" y="36"/>
                </a:cubicBezTo>
                <a:cubicBezTo>
                  <a:pt x="38" y="45"/>
                  <a:pt x="35" y="53"/>
                  <a:pt x="29" y="58"/>
                </a:cubicBezTo>
                <a:cubicBezTo>
                  <a:pt x="29" y="58"/>
                  <a:pt x="29" y="58"/>
                  <a:pt x="29" y="58"/>
                </a:cubicBezTo>
                <a:cubicBezTo>
                  <a:pt x="29" y="58"/>
                  <a:pt x="29" y="58"/>
                  <a:pt x="29" y="58"/>
                </a:cubicBezTo>
                <a:cubicBezTo>
                  <a:pt x="29" y="59"/>
                  <a:pt x="29" y="59"/>
                  <a:pt x="29" y="59"/>
                </a:cubicBezTo>
                <a:cubicBezTo>
                  <a:pt x="29" y="59"/>
                  <a:pt x="29" y="59"/>
                  <a:pt x="29" y="59"/>
                </a:cubicBezTo>
                <a:cubicBezTo>
                  <a:pt x="23" y="64"/>
                  <a:pt x="17" y="63"/>
                  <a:pt x="14" y="60"/>
                </a:cubicBezTo>
                <a:cubicBezTo>
                  <a:pt x="10" y="57"/>
                  <a:pt x="8" y="53"/>
                  <a:pt x="10" y="49"/>
                </a:cubicBezTo>
                <a:cubicBezTo>
                  <a:pt x="10" y="48"/>
                  <a:pt x="12" y="48"/>
                  <a:pt x="13" y="48"/>
                </a:cubicBezTo>
                <a:cubicBezTo>
                  <a:pt x="14" y="49"/>
                  <a:pt x="14" y="50"/>
                  <a:pt x="14" y="51"/>
                </a:cubicBezTo>
                <a:cubicBezTo>
                  <a:pt x="13" y="52"/>
                  <a:pt x="14" y="55"/>
                  <a:pt x="16" y="57"/>
                </a:cubicBezTo>
                <a:cubicBezTo>
                  <a:pt x="18" y="58"/>
                  <a:pt x="21" y="59"/>
                  <a:pt x="26" y="55"/>
                </a:cubicBezTo>
                <a:cubicBezTo>
                  <a:pt x="27" y="54"/>
                  <a:pt x="28" y="51"/>
                  <a:pt x="28" y="49"/>
                </a:cubicBezTo>
                <a:cubicBezTo>
                  <a:pt x="28" y="46"/>
                  <a:pt x="27" y="44"/>
                  <a:pt x="25" y="42"/>
                </a:cubicBezTo>
                <a:cubicBezTo>
                  <a:pt x="19" y="37"/>
                  <a:pt x="12" y="38"/>
                  <a:pt x="8" y="42"/>
                </a:cubicBezTo>
                <a:cubicBezTo>
                  <a:pt x="3" y="46"/>
                  <a:pt x="0" y="54"/>
                  <a:pt x="4" y="62"/>
                </a:cubicBezTo>
                <a:cubicBezTo>
                  <a:pt x="10" y="71"/>
                  <a:pt x="19" y="74"/>
                  <a:pt x="29" y="70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612" name="Freeform 803"/>
          <p:cNvSpPr/>
          <p:nvPr/>
        </p:nvSpPr>
        <p:spPr bwMode="auto">
          <a:xfrm>
            <a:off x="9193817" y="3556072"/>
            <a:ext cx="100514" cy="77379"/>
          </a:xfrm>
          <a:custGeom>
            <a:avLst/>
            <a:gdLst>
              <a:gd name="T0" fmla="*/ 12 w 74"/>
              <a:gd name="T1" fmla="*/ 52 h 57"/>
              <a:gd name="T2" fmla="*/ 32 w 74"/>
              <a:gd name="T3" fmla="*/ 49 h 57"/>
              <a:gd name="T4" fmla="*/ 32 w 74"/>
              <a:gd name="T5" fmla="*/ 32 h 57"/>
              <a:gd name="T6" fmla="*/ 25 w 74"/>
              <a:gd name="T7" fmla="*/ 29 h 57"/>
              <a:gd name="T8" fmla="*/ 19 w 74"/>
              <a:gd name="T9" fmla="*/ 31 h 57"/>
              <a:gd name="T10" fmla="*/ 17 w 74"/>
              <a:gd name="T11" fmla="*/ 40 h 57"/>
              <a:gd name="T12" fmla="*/ 23 w 74"/>
              <a:gd name="T13" fmla="*/ 43 h 57"/>
              <a:gd name="T14" fmla="*/ 26 w 74"/>
              <a:gd name="T15" fmla="*/ 44 h 57"/>
              <a:gd name="T16" fmla="*/ 25 w 74"/>
              <a:gd name="T17" fmla="*/ 47 h 57"/>
              <a:gd name="T18" fmla="*/ 14 w 74"/>
              <a:gd name="T19" fmla="*/ 43 h 57"/>
              <a:gd name="T20" fmla="*/ 15 w 74"/>
              <a:gd name="T21" fmla="*/ 28 h 57"/>
              <a:gd name="T22" fmla="*/ 15 w 74"/>
              <a:gd name="T23" fmla="*/ 28 h 57"/>
              <a:gd name="T24" fmla="*/ 15 w 74"/>
              <a:gd name="T25" fmla="*/ 28 h 57"/>
              <a:gd name="T26" fmla="*/ 15 w 74"/>
              <a:gd name="T27" fmla="*/ 28 h 57"/>
              <a:gd name="T28" fmla="*/ 15 w 74"/>
              <a:gd name="T29" fmla="*/ 28 h 57"/>
              <a:gd name="T30" fmla="*/ 59 w 74"/>
              <a:gd name="T31" fmla="*/ 23 h 57"/>
              <a:gd name="T32" fmla="*/ 74 w 74"/>
              <a:gd name="T33" fmla="*/ 8 h 57"/>
              <a:gd name="T34" fmla="*/ 57 w 74"/>
              <a:gd name="T35" fmla="*/ 4 h 57"/>
              <a:gd name="T36" fmla="*/ 57 w 74"/>
              <a:gd name="T37" fmla="*/ 4 h 57"/>
              <a:gd name="T38" fmla="*/ 4 w 74"/>
              <a:gd name="T39" fmla="*/ 28 h 57"/>
              <a:gd name="T40" fmla="*/ 12 w 74"/>
              <a:gd name="T41" fmla="*/ 52 h 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74" h="57">
                <a:moveTo>
                  <a:pt x="12" y="52"/>
                </a:moveTo>
                <a:cubicBezTo>
                  <a:pt x="20" y="57"/>
                  <a:pt x="28" y="54"/>
                  <a:pt x="32" y="49"/>
                </a:cubicBezTo>
                <a:cubicBezTo>
                  <a:pt x="36" y="45"/>
                  <a:pt x="37" y="38"/>
                  <a:pt x="32" y="32"/>
                </a:cubicBezTo>
                <a:cubicBezTo>
                  <a:pt x="30" y="30"/>
                  <a:pt x="28" y="29"/>
                  <a:pt x="25" y="29"/>
                </a:cubicBezTo>
                <a:cubicBezTo>
                  <a:pt x="22" y="29"/>
                  <a:pt x="20" y="30"/>
                  <a:pt x="19" y="31"/>
                </a:cubicBezTo>
                <a:cubicBezTo>
                  <a:pt x="15" y="36"/>
                  <a:pt x="16" y="39"/>
                  <a:pt x="17" y="40"/>
                </a:cubicBezTo>
                <a:cubicBezTo>
                  <a:pt x="19" y="43"/>
                  <a:pt x="22" y="44"/>
                  <a:pt x="23" y="43"/>
                </a:cubicBezTo>
                <a:cubicBezTo>
                  <a:pt x="24" y="43"/>
                  <a:pt x="25" y="43"/>
                  <a:pt x="26" y="44"/>
                </a:cubicBezTo>
                <a:cubicBezTo>
                  <a:pt x="26" y="45"/>
                  <a:pt x="26" y="47"/>
                  <a:pt x="25" y="47"/>
                </a:cubicBezTo>
                <a:cubicBezTo>
                  <a:pt x="21" y="49"/>
                  <a:pt x="17" y="47"/>
                  <a:pt x="14" y="43"/>
                </a:cubicBezTo>
                <a:cubicBezTo>
                  <a:pt x="11" y="40"/>
                  <a:pt x="10" y="34"/>
                  <a:pt x="15" y="28"/>
                </a:cubicBezTo>
                <a:cubicBezTo>
                  <a:pt x="15" y="28"/>
                  <a:pt x="15" y="28"/>
                  <a:pt x="15" y="28"/>
                </a:cubicBezTo>
                <a:cubicBezTo>
                  <a:pt x="15" y="28"/>
                  <a:pt x="15" y="28"/>
                  <a:pt x="15" y="28"/>
                </a:cubicBezTo>
                <a:cubicBezTo>
                  <a:pt x="15" y="28"/>
                  <a:pt x="15" y="28"/>
                  <a:pt x="15" y="28"/>
                </a:cubicBezTo>
                <a:cubicBezTo>
                  <a:pt x="15" y="28"/>
                  <a:pt x="15" y="28"/>
                  <a:pt x="15" y="28"/>
                </a:cubicBezTo>
                <a:cubicBezTo>
                  <a:pt x="24" y="18"/>
                  <a:pt x="40" y="16"/>
                  <a:pt x="59" y="23"/>
                </a:cubicBezTo>
                <a:cubicBezTo>
                  <a:pt x="62" y="17"/>
                  <a:pt x="67" y="12"/>
                  <a:pt x="74" y="8"/>
                </a:cubicBezTo>
                <a:cubicBezTo>
                  <a:pt x="68" y="7"/>
                  <a:pt x="62" y="6"/>
                  <a:pt x="57" y="4"/>
                </a:cubicBezTo>
                <a:cubicBezTo>
                  <a:pt x="57" y="4"/>
                  <a:pt x="57" y="4"/>
                  <a:pt x="57" y="4"/>
                </a:cubicBezTo>
                <a:cubicBezTo>
                  <a:pt x="28" y="0"/>
                  <a:pt x="9" y="13"/>
                  <a:pt x="4" y="28"/>
                </a:cubicBezTo>
                <a:cubicBezTo>
                  <a:pt x="0" y="38"/>
                  <a:pt x="3" y="47"/>
                  <a:pt x="12" y="52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613" name="Freeform 810"/>
          <p:cNvSpPr/>
          <p:nvPr/>
        </p:nvSpPr>
        <p:spPr bwMode="auto">
          <a:xfrm>
            <a:off x="9035807" y="3816852"/>
            <a:ext cx="59031" cy="41481"/>
          </a:xfrm>
          <a:custGeom>
            <a:avLst/>
            <a:gdLst>
              <a:gd name="T0" fmla="*/ 44 w 44"/>
              <a:gd name="T1" fmla="*/ 27 h 31"/>
              <a:gd name="T2" fmla="*/ 42 w 44"/>
              <a:gd name="T3" fmla="*/ 15 h 31"/>
              <a:gd name="T4" fmla="*/ 27 w 44"/>
              <a:gd name="T5" fmla="*/ 14 h 31"/>
              <a:gd name="T6" fmla="*/ 8 w 44"/>
              <a:gd name="T7" fmla="*/ 0 h 31"/>
              <a:gd name="T8" fmla="*/ 0 w 44"/>
              <a:gd name="T9" fmla="*/ 8 h 31"/>
              <a:gd name="T10" fmla="*/ 44 w 44"/>
              <a:gd name="T11" fmla="*/ 27 h 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44" h="31">
                <a:moveTo>
                  <a:pt x="44" y="27"/>
                </a:moveTo>
                <a:cubicBezTo>
                  <a:pt x="43" y="23"/>
                  <a:pt x="42" y="19"/>
                  <a:pt x="42" y="15"/>
                </a:cubicBezTo>
                <a:cubicBezTo>
                  <a:pt x="38" y="16"/>
                  <a:pt x="32" y="16"/>
                  <a:pt x="27" y="14"/>
                </a:cubicBezTo>
                <a:cubicBezTo>
                  <a:pt x="19" y="12"/>
                  <a:pt x="12" y="6"/>
                  <a:pt x="8" y="0"/>
                </a:cubicBezTo>
                <a:cubicBezTo>
                  <a:pt x="6" y="3"/>
                  <a:pt x="3" y="6"/>
                  <a:pt x="0" y="8"/>
                </a:cubicBezTo>
                <a:cubicBezTo>
                  <a:pt x="12" y="24"/>
                  <a:pt x="27" y="31"/>
                  <a:pt x="44" y="27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614" name="Freeform 817"/>
          <p:cNvSpPr/>
          <p:nvPr/>
        </p:nvSpPr>
        <p:spPr bwMode="auto">
          <a:xfrm>
            <a:off x="9709077" y="3412414"/>
            <a:ext cx="256864" cy="224954"/>
          </a:xfrm>
          <a:custGeom>
            <a:avLst/>
            <a:gdLst>
              <a:gd name="T0" fmla="*/ 183 w 189"/>
              <a:gd name="T1" fmla="*/ 78 h 166"/>
              <a:gd name="T2" fmla="*/ 151 w 189"/>
              <a:gd name="T3" fmla="*/ 45 h 166"/>
              <a:gd name="T4" fmla="*/ 121 w 189"/>
              <a:gd name="T5" fmla="*/ 50 h 166"/>
              <a:gd name="T6" fmla="*/ 109 w 189"/>
              <a:gd name="T7" fmla="*/ 75 h 166"/>
              <a:gd name="T8" fmla="*/ 121 w 189"/>
              <a:gd name="T9" fmla="*/ 97 h 166"/>
              <a:gd name="T10" fmla="*/ 150 w 189"/>
              <a:gd name="T11" fmla="*/ 95 h 166"/>
              <a:gd name="T12" fmla="*/ 155 w 189"/>
              <a:gd name="T13" fmla="*/ 72 h 166"/>
              <a:gd name="T14" fmla="*/ 156 w 189"/>
              <a:gd name="T15" fmla="*/ 69 h 166"/>
              <a:gd name="T16" fmla="*/ 158 w 189"/>
              <a:gd name="T17" fmla="*/ 70 h 166"/>
              <a:gd name="T18" fmla="*/ 165 w 189"/>
              <a:gd name="T19" fmla="*/ 112 h 166"/>
              <a:gd name="T20" fmla="*/ 122 w 189"/>
              <a:gd name="T21" fmla="*/ 137 h 166"/>
              <a:gd name="T22" fmla="*/ 65 w 189"/>
              <a:gd name="T23" fmla="*/ 110 h 166"/>
              <a:gd name="T24" fmla="*/ 41 w 189"/>
              <a:gd name="T25" fmla="*/ 10 h 166"/>
              <a:gd name="T26" fmla="*/ 15 w 189"/>
              <a:gd name="T27" fmla="*/ 0 h 166"/>
              <a:gd name="T28" fmla="*/ 1 w 189"/>
              <a:gd name="T29" fmla="*/ 10 h 166"/>
              <a:gd name="T30" fmla="*/ 82 w 189"/>
              <a:gd name="T31" fmla="*/ 152 h 166"/>
              <a:gd name="T32" fmla="*/ 167 w 189"/>
              <a:gd name="T33" fmla="*/ 142 h 166"/>
              <a:gd name="T34" fmla="*/ 183 w 189"/>
              <a:gd name="T35" fmla="*/ 78 h 1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89" h="166">
                <a:moveTo>
                  <a:pt x="183" y="78"/>
                </a:moveTo>
                <a:cubicBezTo>
                  <a:pt x="176" y="61"/>
                  <a:pt x="165" y="49"/>
                  <a:pt x="151" y="45"/>
                </a:cubicBezTo>
                <a:cubicBezTo>
                  <a:pt x="141" y="42"/>
                  <a:pt x="130" y="44"/>
                  <a:pt x="121" y="50"/>
                </a:cubicBezTo>
                <a:cubicBezTo>
                  <a:pt x="113" y="56"/>
                  <a:pt x="108" y="65"/>
                  <a:pt x="109" y="75"/>
                </a:cubicBezTo>
                <a:cubicBezTo>
                  <a:pt x="109" y="84"/>
                  <a:pt x="114" y="92"/>
                  <a:pt x="121" y="97"/>
                </a:cubicBezTo>
                <a:cubicBezTo>
                  <a:pt x="131" y="102"/>
                  <a:pt x="143" y="102"/>
                  <a:pt x="150" y="95"/>
                </a:cubicBezTo>
                <a:cubicBezTo>
                  <a:pt x="157" y="90"/>
                  <a:pt x="158" y="82"/>
                  <a:pt x="155" y="72"/>
                </a:cubicBezTo>
                <a:cubicBezTo>
                  <a:pt x="154" y="71"/>
                  <a:pt x="155" y="70"/>
                  <a:pt x="156" y="69"/>
                </a:cubicBezTo>
                <a:cubicBezTo>
                  <a:pt x="157" y="69"/>
                  <a:pt x="158" y="69"/>
                  <a:pt x="158" y="70"/>
                </a:cubicBezTo>
                <a:cubicBezTo>
                  <a:pt x="169" y="82"/>
                  <a:pt x="172" y="98"/>
                  <a:pt x="165" y="112"/>
                </a:cubicBezTo>
                <a:cubicBezTo>
                  <a:pt x="158" y="128"/>
                  <a:pt x="141" y="138"/>
                  <a:pt x="122" y="137"/>
                </a:cubicBezTo>
                <a:cubicBezTo>
                  <a:pt x="100" y="137"/>
                  <a:pt x="80" y="127"/>
                  <a:pt x="65" y="110"/>
                </a:cubicBezTo>
                <a:cubicBezTo>
                  <a:pt x="45" y="86"/>
                  <a:pt x="36" y="50"/>
                  <a:pt x="41" y="10"/>
                </a:cubicBezTo>
                <a:cubicBezTo>
                  <a:pt x="27" y="8"/>
                  <a:pt x="18" y="2"/>
                  <a:pt x="15" y="0"/>
                </a:cubicBezTo>
                <a:cubicBezTo>
                  <a:pt x="12" y="2"/>
                  <a:pt x="8" y="6"/>
                  <a:pt x="1" y="10"/>
                </a:cubicBezTo>
                <a:cubicBezTo>
                  <a:pt x="0" y="82"/>
                  <a:pt x="41" y="133"/>
                  <a:pt x="82" y="152"/>
                </a:cubicBezTo>
                <a:cubicBezTo>
                  <a:pt x="113" y="166"/>
                  <a:pt x="145" y="162"/>
                  <a:pt x="167" y="142"/>
                </a:cubicBezTo>
                <a:cubicBezTo>
                  <a:pt x="189" y="122"/>
                  <a:pt x="189" y="95"/>
                  <a:pt x="183" y="78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615" name="Freeform 818"/>
          <p:cNvSpPr/>
          <p:nvPr/>
        </p:nvSpPr>
        <p:spPr bwMode="auto">
          <a:xfrm>
            <a:off x="9377228" y="3412414"/>
            <a:ext cx="256066" cy="224954"/>
          </a:xfrm>
          <a:custGeom>
            <a:avLst/>
            <a:gdLst>
              <a:gd name="T0" fmla="*/ 107 w 189"/>
              <a:gd name="T1" fmla="*/ 152 h 166"/>
              <a:gd name="T2" fmla="*/ 188 w 189"/>
              <a:gd name="T3" fmla="*/ 10 h 166"/>
              <a:gd name="T4" fmla="*/ 174 w 189"/>
              <a:gd name="T5" fmla="*/ 0 h 166"/>
              <a:gd name="T6" fmla="*/ 148 w 189"/>
              <a:gd name="T7" fmla="*/ 10 h 166"/>
              <a:gd name="T8" fmla="*/ 124 w 189"/>
              <a:gd name="T9" fmla="*/ 110 h 166"/>
              <a:gd name="T10" fmla="*/ 67 w 189"/>
              <a:gd name="T11" fmla="*/ 137 h 166"/>
              <a:gd name="T12" fmla="*/ 24 w 189"/>
              <a:gd name="T13" fmla="*/ 112 h 166"/>
              <a:gd name="T14" fmla="*/ 31 w 189"/>
              <a:gd name="T15" fmla="*/ 70 h 166"/>
              <a:gd name="T16" fmla="*/ 33 w 189"/>
              <a:gd name="T17" fmla="*/ 69 h 166"/>
              <a:gd name="T18" fmla="*/ 34 w 189"/>
              <a:gd name="T19" fmla="*/ 72 h 166"/>
              <a:gd name="T20" fmla="*/ 39 w 189"/>
              <a:gd name="T21" fmla="*/ 95 h 166"/>
              <a:gd name="T22" fmla="*/ 68 w 189"/>
              <a:gd name="T23" fmla="*/ 97 h 166"/>
              <a:gd name="T24" fmla="*/ 80 w 189"/>
              <a:gd name="T25" fmla="*/ 75 h 166"/>
              <a:gd name="T26" fmla="*/ 68 w 189"/>
              <a:gd name="T27" fmla="*/ 50 h 166"/>
              <a:gd name="T28" fmla="*/ 38 w 189"/>
              <a:gd name="T29" fmla="*/ 45 h 166"/>
              <a:gd name="T30" fmla="*/ 6 w 189"/>
              <a:gd name="T31" fmla="*/ 78 h 166"/>
              <a:gd name="T32" fmla="*/ 22 w 189"/>
              <a:gd name="T33" fmla="*/ 142 h 166"/>
              <a:gd name="T34" fmla="*/ 107 w 189"/>
              <a:gd name="T35" fmla="*/ 152 h 1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89" h="166">
                <a:moveTo>
                  <a:pt x="107" y="152"/>
                </a:moveTo>
                <a:cubicBezTo>
                  <a:pt x="148" y="133"/>
                  <a:pt x="189" y="82"/>
                  <a:pt x="188" y="10"/>
                </a:cubicBezTo>
                <a:cubicBezTo>
                  <a:pt x="181" y="6"/>
                  <a:pt x="177" y="2"/>
                  <a:pt x="174" y="0"/>
                </a:cubicBezTo>
                <a:cubicBezTo>
                  <a:pt x="171" y="2"/>
                  <a:pt x="162" y="8"/>
                  <a:pt x="148" y="10"/>
                </a:cubicBezTo>
                <a:cubicBezTo>
                  <a:pt x="153" y="50"/>
                  <a:pt x="144" y="86"/>
                  <a:pt x="124" y="110"/>
                </a:cubicBezTo>
                <a:cubicBezTo>
                  <a:pt x="109" y="127"/>
                  <a:pt x="89" y="137"/>
                  <a:pt x="67" y="137"/>
                </a:cubicBezTo>
                <a:cubicBezTo>
                  <a:pt x="48" y="138"/>
                  <a:pt x="31" y="128"/>
                  <a:pt x="24" y="112"/>
                </a:cubicBezTo>
                <a:cubicBezTo>
                  <a:pt x="17" y="98"/>
                  <a:pt x="20" y="82"/>
                  <a:pt x="31" y="70"/>
                </a:cubicBezTo>
                <a:cubicBezTo>
                  <a:pt x="31" y="69"/>
                  <a:pt x="32" y="69"/>
                  <a:pt x="33" y="69"/>
                </a:cubicBezTo>
                <a:cubicBezTo>
                  <a:pt x="34" y="70"/>
                  <a:pt x="35" y="71"/>
                  <a:pt x="34" y="72"/>
                </a:cubicBezTo>
                <a:cubicBezTo>
                  <a:pt x="31" y="82"/>
                  <a:pt x="32" y="90"/>
                  <a:pt x="39" y="95"/>
                </a:cubicBezTo>
                <a:cubicBezTo>
                  <a:pt x="46" y="102"/>
                  <a:pt x="58" y="102"/>
                  <a:pt x="68" y="97"/>
                </a:cubicBezTo>
                <a:cubicBezTo>
                  <a:pt x="75" y="92"/>
                  <a:pt x="80" y="84"/>
                  <a:pt x="80" y="75"/>
                </a:cubicBezTo>
                <a:cubicBezTo>
                  <a:pt x="81" y="65"/>
                  <a:pt x="76" y="56"/>
                  <a:pt x="68" y="50"/>
                </a:cubicBezTo>
                <a:cubicBezTo>
                  <a:pt x="59" y="44"/>
                  <a:pt x="48" y="42"/>
                  <a:pt x="38" y="45"/>
                </a:cubicBezTo>
                <a:cubicBezTo>
                  <a:pt x="24" y="49"/>
                  <a:pt x="13" y="61"/>
                  <a:pt x="6" y="78"/>
                </a:cubicBezTo>
                <a:cubicBezTo>
                  <a:pt x="0" y="95"/>
                  <a:pt x="0" y="122"/>
                  <a:pt x="22" y="142"/>
                </a:cubicBezTo>
                <a:cubicBezTo>
                  <a:pt x="44" y="162"/>
                  <a:pt x="76" y="166"/>
                  <a:pt x="107" y="152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616" name="Freeform 819"/>
          <p:cNvSpPr/>
          <p:nvPr/>
        </p:nvSpPr>
        <p:spPr bwMode="auto">
          <a:xfrm>
            <a:off x="9749760" y="3619818"/>
            <a:ext cx="131623" cy="143588"/>
          </a:xfrm>
          <a:custGeom>
            <a:avLst/>
            <a:gdLst>
              <a:gd name="T0" fmla="*/ 72 w 97"/>
              <a:gd name="T1" fmla="*/ 100 h 106"/>
              <a:gd name="T2" fmla="*/ 91 w 97"/>
              <a:gd name="T3" fmla="*/ 53 h 106"/>
              <a:gd name="T4" fmla="*/ 60 w 97"/>
              <a:gd name="T5" fmla="*/ 37 h 106"/>
              <a:gd name="T6" fmla="*/ 48 w 97"/>
              <a:gd name="T7" fmla="*/ 49 h 106"/>
              <a:gd name="T8" fmla="*/ 52 w 97"/>
              <a:gd name="T9" fmla="*/ 62 h 106"/>
              <a:gd name="T10" fmla="*/ 64 w 97"/>
              <a:gd name="T11" fmla="*/ 64 h 106"/>
              <a:gd name="T12" fmla="*/ 70 w 97"/>
              <a:gd name="T13" fmla="*/ 56 h 106"/>
              <a:gd name="T14" fmla="*/ 66 w 97"/>
              <a:gd name="T15" fmla="*/ 48 h 106"/>
              <a:gd name="T16" fmla="*/ 65 w 97"/>
              <a:gd name="T17" fmla="*/ 46 h 106"/>
              <a:gd name="T18" fmla="*/ 67 w 97"/>
              <a:gd name="T19" fmla="*/ 44 h 106"/>
              <a:gd name="T20" fmla="*/ 85 w 97"/>
              <a:gd name="T21" fmla="*/ 58 h 106"/>
              <a:gd name="T22" fmla="*/ 72 w 97"/>
              <a:gd name="T23" fmla="*/ 90 h 106"/>
              <a:gd name="T24" fmla="*/ 38 w 97"/>
              <a:gd name="T25" fmla="*/ 87 h 106"/>
              <a:gd name="T26" fmla="*/ 23 w 97"/>
              <a:gd name="T27" fmla="*/ 37 h 106"/>
              <a:gd name="T28" fmla="*/ 0 w 97"/>
              <a:gd name="T29" fmla="*/ 0 h 106"/>
              <a:gd name="T30" fmla="*/ 4 w 97"/>
              <a:gd name="T31" fmla="*/ 58 h 106"/>
              <a:gd name="T32" fmla="*/ 4 w 97"/>
              <a:gd name="T33" fmla="*/ 58 h 106"/>
              <a:gd name="T34" fmla="*/ 31 w 97"/>
              <a:gd name="T35" fmla="*/ 100 h 106"/>
              <a:gd name="T36" fmla="*/ 72 w 97"/>
              <a:gd name="T37" fmla="*/ 100 h 1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97" h="106">
                <a:moveTo>
                  <a:pt x="72" y="100"/>
                </a:moveTo>
                <a:cubicBezTo>
                  <a:pt x="94" y="89"/>
                  <a:pt x="97" y="68"/>
                  <a:pt x="91" y="53"/>
                </a:cubicBezTo>
                <a:cubicBezTo>
                  <a:pt x="86" y="41"/>
                  <a:pt x="74" y="32"/>
                  <a:pt x="60" y="37"/>
                </a:cubicBezTo>
                <a:cubicBezTo>
                  <a:pt x="51" y="40"/>
                  <a:pt x="49" y="46"/>
                  <a:pt x="48" y="49"/>
                </a:cubicBezTo>
                <a:cubicBezTo>
                  <a:pt x="47" y="54"/>
                  <a:pt x="49" y="59"/>
                  <a:pt x="52" y="62"/>
                </a:cubicBezTo>
                <a:cubicBezTo>
                  <a:pt x="55" y="65"/>
                  <a:pt x="60" y="65"/>
                  <a:pt x="64" y="64"/>
                </a:cubicBezTo>
                <a:cubicBezTo>
                  <a:pt x="68" y="62"/>
                  <a:pt x="70" y="59"/>
                  <a:pt x="70" y="56"/>
                </a:cubicBezTo>
                <a:cubicBezTo>
                  <a:pt x="70" y="53"/>
                  <a:pt x="69" y="50"/>
                  <a:pt x="66" y="48"/>
                </a:cubicBezTo>
                <a:cubicBezTo>
                  <a:pt x="65" y="48"/>
                  <a:pt x="65" y="47"/>
                  <a:pt x="65" y="46"/>
                </a:cubicBezTo>
                <a:cubicBezTo>
                  <a:pt x="65" y="45"/>
                  <a:pt x="66" y="44"/>
                  <a:pt x="67" y="44"/>
                </a:cubicBezTo>
                <a:cubicBezTo>
                  <a:pt x="75" y="43"/>
                  <a:pt x="82" y="49"/>
                  <a:pt x="85" y="58"/>
                </a:cubicBezTo>
                <a:cubicBezTo>
                  <a:pt x="88" y="69"/>
                  <a:pt x="84" y="84"/>
                  <a:pt x="72" y="90"/>
                </a:cubicBezTo>
                <a:cubicBezTo>
                  <a:pt x="60" y="96"/>
                  <a:pt x="47" y="95"/>
                  <a:pt x="38" y="87"/>
                </a:cubicBezTo>
                <a:cubicBezTo>
                  <a:pt x="25" y="77"/>
                  <a:pt x="19" y="58"/>
                  <a:pt x="23" y="37"/>
                </a:cubicBezTo>
                <a:cubicBezTo>
                  <a:pt x="16" y="28"/>
                  <a:pt x="6" y="14"/>
                  <a:pt x="0" y="0"/>
                </a:cubicBezTo>
                <a:cubicBezTo>
                  <a:pt x="2" y="20"/>
                  <a:pt x="3" y="40"/>
                  <a:pt x="4" y="58"/>
                </a:cubicBezTo>
                <a:cubicBezTo>
                  <a:pt x="4" y="58"/>
                  <a:pt x="4" y="58"/>
                  <a:pt x="4" y="58"/>
                </a:cubicBezTo>
                <a:cubicBezTo>
                  <a:pt x="7" y="77"/>
                  <a:pt x="17" y="92"/>
                  <a:pt x="31" y="100"/>
                </a:cubicBezTo>
                <a:cubicBezTo>
                  <a:pt x="43" y="106"/>
                  <a:pt x="58" y="106"/>
                  <a:pt x="72" y="100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617" name="Freeform 820"/>
          <p:cNvSpPr/>
          <p:nvPr/>
        </p:nvSpPr>
        <p:spPr bwMode="auto">
          <a:xfrm>
            <a:off x="9460988" y="3619818"/>
            <a:ext cx="131623" cy="143588"/>
          </a:xfrm>
          <a:custGeom>
            <a:avLst/>
            <a:gdLst>
              <a:gd name="T0" fmla="*/ 25 w 97"/>
              <a:gd name="T1" fmla="*/ 100 h 106"/>
              <a:gd name="T2" fmla="*/ 66 w 97"/>
              <a:gd name="T3" fmla="*/ 100 h 106"/>
              <a:gd name="T4" fmla="*/ 93 w 97"/>
              <a:gd name="T5" fmla="*/ 58 h 106"/>
              <a:gd name="T6" fmla="*/ 93 w 97"/>
              <a:gd name="T7" fmla="*/ 58 h 106"/>
              <a:gd name="T8" fmla="*/ 97 w 97"/>
              <a:gd name="T9" fmla="*/ 0 h 106"/>
              <a:gd name="T10" fmla="*/ 74 w 97"/>
              <a:gd name="T11" fmla="*/ 37 h 106"/>
              <a:gd name="T12" fmla="*/ 59 w 97"/>
              <a:gd name="T13" fmla="*/ 87 h 106"/>
              <a:gd name="T14" fmla="*/ 25 w 97"/>
              <a:gd name="T15" fmla="*/ 90 h 106"/>
              <a:gd name="T16" fmla="*/ 12 w 97"/>
              <a:gd name="T17" fmla="*/ 58 h 106"/>
              <a:gd name="T18" fmla="*/ 30 w 97"/>
              <a:gd name="T19" fmla="*/ 44 h 106"/>
              <a:gd name="T20" fmla="*/ 32 w 97"/>
              <a:gd name="T21" fmla="*/ 46 h 106"/>
              <a:gd name="T22" fmla="*/ 31 w 97"/>
              <a:gd name="T23" fmla="*/ 48 h 106"/>
              <a:gd name="T24" fmla="*/ 27 w 97"/>
              <a:gd name="T25" fmla="*/ 56 h 106"/>
              <a:gd name="T26" fmla="*/ 33 w 97"/>
              <a:gd name="T27" fmla="*/ 64 h 106"/>
              <a:gd name="T28" fmla="*/ 45 w 97"/>
              <a:gd name="T29" fmla="*/ 62 h 106"/>
              <a:gd name="T30" fmla="*/ 49 w 97"/>
              <a:gd name="T31" fmla="*/ 49 h 106"/>
              <a:gd name="T32" fmla="*/ 37 w 97"/>
              <a:gd name="T33" fmla="*/ 37 h 106"/>
              <a:gd name="T34" fmla="*/ 6 w 97"/>
              <a:gd name="T35" fmla="*/ 53 h 106"/>
              <a:gd name="T36" fmla="*/ 25 w 97"/>
              <a:gd name="T37" fmla="*/ 100 h 1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97" h="106">
                <a:moveTo>
                  <a:pt x="25" y="100"/>
                </a:moveTo>
                <a:cubicBezTo>
                  <a:pt x="39" y="106"/>
                  <a:pt x="54" y="106"/>
                  <a:pt x="66" y="100"/>
                </a:cubicBezTo>
                <a:cubicBezTo>
                  <a:pt x="80" y="92"/>
                  <a:pt x="90" y="77"/>
                  <a:pt x="93" y="58"/>
                </a:cubicBezTo>
                <a:cubicBezTo>
                  <a:pt x="93" y="58"/>
                  <a:pt x="93" y="58"/>
                  <a:pt x="93" y="58"/>
                </a:cubicBezTo>
                <a:cubicBezTo>
                  <a:pt x="94" y="40"/>
                  <a:pt x="95" y="20"/>
                  <a:pt x="97" y="0"/>
                </a:cubicBezTo>
                <a:cubicBezTo>
                  <a:pt x="91" y="15"/>
                  <a:pt x="81" y="28"/>
                  <a:pt x="74" y="37"/>
                </a:cubicBezTo>
                <a:cubicBezTo>
                  <a:pt x="78" y="58"/>
                  <a:pt x="72" y="77"/>
                  <a:pt x="59" y="87"/>
                </a:cubicBezTo>
                <a:cubicBezTo>
                  <a:pt x="50" y="95"/>
                  <a:pt x="37" y="96"/>
                  <a:pt x="25" y="90"/>
                </a:cubicBezTo>
                <a:cubicBezTo>
                  <a:pt x="13" y="84"/>
                  <a:pt x="9" y="69"/>
                  <a:pt x="12" y="58"/>
                </a:cubicBezTo>
                <a:cubicBezTo>
                  <a:pt x="15" y="49"/>
                  <a:pt x="22" y="43"/>
                  <a:pt x="30" y="44"/>
                </a:cubicBezTo>
                <a:cubicBezTo>
                  <a:pt x="31" y="44"/>
                  <a:pt x="32" y="45"/>
                  <a:pt x="32" y="46"/>
                </a:cubicBezTo>
                <a:cubicBezTo>
                  <a:pt x="32" y="47"/>
                  <a:pt x="32" y="48"/>
                  <a:pt x="31" y="48"/>
                </a:cubicBezTo>
                <a:cubicBezTo>
                  <a:pt x="28" y="50"/>
                  <a:pt x="27" y="53"/>
                  <a:pt x="27" y="56"/>
                </a:cubicBezTo>
                <a:cubicBezTo>
                  <a:pt x="27" y="59"/>
                  <a:pt x="29" y="62"/>
                  <a:pt x="33" y="64"/>
                </a:cubicBezTo>
                <a:cubicBezTo>
                  <a:pt x="37" y="65"/>
                  <a:pt x="42" y="65"/>
                  <a:pt x="45" y="62"/>
                </a:cubicBezTo>
                <a:cubicBezTo>
                  <a:pt x="48" y="59"/>
                  <a:pt x="50" y="54"/>
                  <a:pt x="49" y="49"/>
                </a:cubicBezTo>
                <a:cubicBezTo>
                  <a:pt x="48" y="46"/>
                  <a:pt x="46" y="40"/>
                  <a:pt x="37" y="37"/>
                </a:cubicBezTo>
                <a:cubicBezTo>
                  <a:pt x="23" y="32"/>
                  <a:pt x="11" y="41"/>
                  <a:pt x="6" y="53"/>
                </a:cubicBezTo>
                <a:cubicBezTo>
                  <a:pt x="0" y="68"/>
                  <a:pt x="3" y="89"/>
                  <a:pt x="25" y="100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618" name="Freeform 826"/>
          <p:cNvSpPr/>
          <p:nvPr/>
        </p:nvSpPr>
        <p:spPr bwMode="auto">
          <a:xfrm>
            <a:off x="9736198" y="4144711"/>
            <a:ext cx="71795" cy="115668"/>
          </a:xfrm>
          <a:custGeom>
            <a:avLst/>
            <a:gdLst>
              <a:gd name="T0" fmla="*/ 48 w 53"/>
              <a:gd name="T1" fmla="*/ 84 h 85"/>
              <a:gd name="T2" fmla="*/ 50 w 53"/>
              <a:gd name="T3" fmla="*/ 84 h 85"/>
              <a:gd name="T4" fmla="*/ 51 w 53"/>
              <a:gd name="T5" fmla="*/ 83 h 85"/>
              <a:gd name="T6" fmla="*/ 25 w 53"/>
              <a:gd name="T7" fmla="*/ 24 h 85"/>
              <a:gd name="T8" fmla="*/ 0 w 53"/>
              <a:gd name="T9" fmla="*/ 0 h 85"/>
              <a:gd name="T10" fmla="*/ 11 w 53"/>
              <a:gd name="T11" fmla="*/ 32 h 85"/>
              <a:gd name="T12" fmla="*/ 48 w 53"/>
              <a:gd name="T13" fmla="*/ 84 h 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3" h="85">
                <a:moveTo>
                  <a:pt x="48" y="84"/>
                </a:moveTo>
                <a:cubicBezTo>
                  <a:pt x="49" y="84"/>
                  <a:pt x="50" y="85"/>
                  <a:pt x="50" y="84"/>
                </a:cubicBezTo>
                <a:cubicBezTo>
                  <a:pt x="51" y="84"/>
                  <a:pt x="51" y="84"/>
                  <a:pt x="51" y="83"/>
                </a:cubicBezTo>
                <a:cubicBezTo>
                  <a:pt x="53" y="72"/>
                  <a:pt x="38" y="36"/>
                  <a:pt x="25" y="24"/>
                </a:cubicBezTo>
                <a:cubicBezTo>
                  <a:pt x="17" y="18"/>
                  <a:pt x="8" y="9"/>
                  <a:pt x="0" y="0"/>
                </a:cubicBezTo>
                <a:cubicBezTo>
                  <a:pt x="5" y="10"/>
                  <a:pt x="8" y="22"/>
                  <a:pt x="11" y="32"/>
                </a:cubicBezTo>
                <a:cubicBezTo>
                  <a:pt x="17" y="52"/>
                  <a:pt x="38" y="79"/>
                  <a:pt x="48" y="84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619" name="Freeform 827"/>
          <p:cNvSpPr/>
          <p:nvPr/>
        </p:nvSpPr>
        <p:spPr bwMode="auto">
          <a:xfrm>
            <a:off x="9690730" y="4160665"/>
            <a:ext cx="35100" cy="131622"/>
          </a:xfrm>
          <a:custGeom>
            <a:avLst/>
            <a:gdLst>
              <a:gd name="T0" fmla="*/ 2 w 26"/>
              <a:gd name="T1" fmla="*/ 35 h 97"/>
              <a:gd name="T2" fmla="*/ 15 w 26"/>
              <a:gd name="T3" fmla="*/ 95 h 97"/>
              <a:gd name="T4" fmla="*/ 17 w 26"/>
              <a:gd name="T5" fmla="*/ 97 h 97"/>
              <a:gd name="T6" fmla="*/ 19 w 26"/>
              <a:gd name="T7" fmla="*/ 95 h 97"/>
              <a:gd name="T8" fmla="*/ 17 w 26"/>
              <a:gd name="T9" fmla="*/ 29 h 97"/>
              <a:gd name="T10" fmla="*/ 5 w 26"/>
              <a:gd name="T11" fmla="*/ 0 h 97"/>
              <a:gd name="T12" fmla="*/ 2 w 26"/>
              <a:gd name="T13" fmla="*/ 35 h 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26" h="97">
                <a:moveTo>
                  <a:pt x="2" y="35"/>
                </a:moveTo>
                <a:cubicBezTo>
                  <a:pt x="0" y="54"/>
                  <a:pt x="7" y="87"/>
                  <a:pt x="15" y="95"/>
                </a:cubicBezTo>
                <a:cubicBezTo>
                  <a:pt x="16" y="96"/>
                  <a:pt x="17" y="97"/>
                  <a:pt x="17" y="97"/>
                </a:cubicBezTo>
                <a:cubicBezTo>
                  <a:pt x="18" y="97"/>
                  <a:pt x="19" y="96"/>
                  <a:pt x="19" y="95"/>
                </a:cubicBezTo>
                <a:cubicBezTo>
                  <a:pt x="25" y="86"/>
                  <a:pt x="26" y="51"/>
                  <a:pt x="17" y="29"/>
                </a:cubicBezTo>
                <a:cubicBezTo>
                  <a:pt x="12" y="20"/>
                  <a:pt x="8" y="10"/>
                  <a:pt x="5" y="0"/>
                </a:cubicBezTo>
                <a:cubicBezTo>
                  <a:pt x="5" y="12"/>
                  <a:pt x="4" y="24"/>
                  <a:pt x="2" y="35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620" name="Freeform 828"/>
          <p:cNvSpPr/>
          <p:nvPr/>
        </p:nvSpPr>
        <p:spPr bwMode="auto">
          <a:xfrm>
            <a:off x="9208910" y="3914173"/>
            <a:ext cx="70996" cy="79770"/>
          </a:xfrm>
          <a:custGeom>
            <a:avLst/>
            <a:gdLst>
              <a:gd name="T0" fmla="*/ 45 w 52"/>
              <a:gd name="T1" fmla="*/ 20 h 59"/>
              <a:gd name="T2" fmla="*/ 34 w 52"/>
              <a:gd name="T3" fmla="*/ 0 h 59"/>
              <a:gd name="T4" fmla="*/ 17 w 52"/>
              <a:gd name="T5" fmla="*/ 10 h 59"/>
              <a:gd name="T6" fmla="*/ 4 w 52"/>
              <a:gd name="T7" fmla="*/ 15 h 59"/>
              <a:gd name="T8" fmla="*/ 11 w 52"/>
              <a:gd name="T9" fmla="*/ 42 h 59"/>
              <a:gd name="T10" fmla="*/ 20 w 52"/>
              <a:gd name="T11" fmla="*/ 59 h 59"/>
              <a:gd name="T12" fmla="*/ 35 w 52"/>
              <a:gd name="T13" fmla="*/ 48 h 59"/>
              <a:gd name="T14" fmla="*/ 52 w 52"/>
              <a:gd name="T15" fmla="*/ 27 h 59"/>
              <a:gd name="T16" fmla="*/ 45 w 52"/>
              <a:gd name="T17" fmla="*/ 20 h 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2" h="59">
                <a:moveTo>
                  <a:pt x="45" y="20"/>
                </a:moveTo>
                <a:cubicBezTo>
                  <a:pt x="40" y="14"/>
                  <a:pt x="36" y="7"/>
                  <a:pt x="34" y="0"/>
                </a:cubicBezTo>
                <a:cubicBezTo>
                  <a:pt x="30" y="7"/>
                  <a:pt x="24" y="8"/>
                  <a:pt x="17" y="10"/>
                </a:cubicBezTo>
                <a:cubicBezTo>
                  <a:pt x="13" y="11"/>
                  <a:pt x="8" y="12"/>
                  <a:pt x="4" y="15"/>
                </a:cubicBezTo>
                <a:cubicBezTo>
                  <a:pt x="0" y="28"/>
                  <a:pt x="5" y="35"/>
                  <a:pt x="11" y="42"/>
                </a:cubicBezTo>
                <a:cubicBezTo>
                  <a:pt x="15" y="47"/>
                  <a:pt x="18" y="52"/>
                  <a:pt x="20" y="59"/>
                </a:cubicBezTo>
                <a:cubicBezTo>
                  <a:pt x="24" y="54"/>
                  <a:pt x="30" y="51"/>
                  <a:pt x="35" y="48"/>
                </a:cubicBezTo>
                <a:cubicBezTo>
                  <a:pt x="44" y="43"/>
                  <a:pt x="51" y="40"/>
                  <a:pt x="52" y="27"/>
                </a:cubicBezTo>
                <a:cubicBezTo>
                  <a:pt x="50" y="25"/>
                  <a:pt x="47" y="23"/>
                  <a:pt x="45" y="20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621" name="Freeform 829"/>
          <p:cNvSpPr/>
          <p:nvPr/>
        </p:nvSpPr>
        <p:spPr bwMode="auto">
          <a:xfrm>
            <a:off x="9135520" y="3887050"/>
            <a:ext cx="67806" cy="70199"/>
          </a:xfrm>
          <a:custGeom>
            <a:avLst/>
            <a:gdLst>
              <a:gd name="T0" fmla="*/ 18 w 50"/>
              <a:gd name="T1" fmla="*/ 7 h 52"/>
              <a:gd name="T2" fmla="*/ 8 w 50"/>
              <a:gd name="T3" fmla="*/ 6 h 52"/>
              <a:gd name="T4" fmla="*/ 5 w 50"/>
              <a:gd name="T5" fmla="*/ 33 h 52"/>
              <a:gd name="T6" fmla="*/ 8 w 50"/>
              <a:gd name="T7" fmla="*/ 52 h 52"/>
              <a:gd name="T8" fmla="*/ 26 w 50"/>
              <a:gd name="T9" fmla="*/ 46 h 52"/>
              <a:gd name="T10" fmla="*/ 50 w 50"/>
              <a:gd name="T11" fmla="*/ 32 h 52"/>
              <a:gd name="T12" fmla="*/ 45 w 50"/>
              <a:gd name="T13" fmla="*/ 19 h 52"/>
              <a:gd name="T14" fmla="*/ 40 w 50"/>
              <a:gd name="T15" fmla="*/ 0 h 52"/>
              <a:gd name="T16" fmla="*/ 18 w 50"/>
              <a:gd name="T17" fmla="*/ 7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0" h="52">
                <a:moveTo>
                  <a:pt x="18" y="7"/>
                </a:moveTo>
                <a:cubicBezTo>
                  <a:pt x="14" y="7"/>
                  <a:pt x="11" y="7"/>
                  <a:pt x="8" y="6"/>
                </a:cubicBezTo>
                <a:cubicBezTo>
                  <a:pt x="0" y="16"/>
                  <a:pt x="2" y="24"/>
                  <a:pt x="5" y="33"/>
                </a:cubicBezTo>
                <a:cubicBezTo>
                  <a:pt x="7" y="39"/>
                  <a:pt x="9" y="45"/>
                  <a:pt x="8" y="52"/>
                </a:cubicBezTo>
                <a:cubicBezTo>
                  <a:pt x="14" y="48"/>
                  <a:pt x="20" y="47"/>
                  <a:pt x="26" y="46"/>
                </a:cubicBezTo>
                <a:cubicBezTo>
                  <a:pt x="36" y="45"/>
                  <a:pt x="44" y="44"/>
                  <a:pt x="50" y="32"/>
                </a:cubicBezTo>
                <a:cubicBezTo>
                  <a:pt x="50" y="27"/>
                  <a:pt x="47" y="23"/>
                  <a:pt x="45" y="19"/>
                </a:cubicBezTo>
                <a:cubicBezTo>
                  <a:pt x="41" y="13"/>
                  <a:pt x="38" y="8"/>
                  <a:pt x="40" y="0"/>
                </a:cubicBezTo>
                <a:cubicBezTo>
                  <a:pt x="33" y="4"/>
                  <a:pt x="26" y="6"/>
                  <a:pt x="18" y="7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622" name="Freeform 830"/>
          <p:cNvSpPr/>
          <p:nvPr/>
        </p:nvSpPr>
        <p:spPr bwMode="auto">
          <a:xfrm>
            <a:off x="9534377" y="4144711"/>
            <a:ext cx="71795" cy="115668"/>
          </a:xfrm>
          <a:custGeom>
            <a:avLst/>
            <a:gdLst>
              <a:gd name="T0" fmla="*/ 28 w 53"/>
              <a:gd name="T1" fmla="*/ 24 h 85"/>
              <a:gd name="T2" fmla="*/ 2 w 53"/>
              <a:gd name="T3" fmla="*/ 83 h 85"/>
              <a:gd name="T4" fmla="*/ 3 w 53"/>
              <a:gd name="T5" fmla="*/ 84 h 85"/>
              <a:gd name="T6" fmla="*/ 5 w 53"/>
              <a:gd name="T7" fmla="*/ 84 h 85"/>
              <a:gd name="T8" fmla="*/ 42 w 53"/>
              <a:gd name="T9" fmla="*/ 32 h 85"/>
              <a:gd name="T10" fmla="*/ 53 w 53"/>
              <a:gd name="T11" fmla="*/ 0 h 85"/>
              <a:gd name="T12" fmla="*/ 28 w 53"/>
              <a:gd name="T13" fmla="*/ 24 h 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3" h="85">
                <a:moveTo>
                  <a:pt x="28" y="24"/>
                </a:moveTo>
                <a:cubicBezTo>
                  <a:pt x="15" y="36"/>
                  <a:pt x="0" y="72"/>
                  <a:pt x="2" y="83"/>
                </a:cubicBezTo>
                <a:cubicBezTo>
                  <a:pt x="2" y="84"/>
                  <a:pt x="2" y="84"/>
                  <a:pt x="3" y="84"/>
                </a:cubicBezTo>
                <a:cubicBezTo>
                  <a:pt x="3" y="85"/>
                  <a:pt x="4" y="84"/>
                  <a:pt x="5" y="84"/>
                </a:cubicBezTo>
                <a:cubicBezTo>
                  <a:pt x="15" y="79"/>
                  <a:pt x="36" y="51"/>
                  <a:pt x="42" y="32"/>
                </a:cubicBezTo>
                <a:cubicBezTo>
                  <a:pt x="45" y="21"/>
                  <a:pt x="49" y="10"/>
                  <a:pt x="53" y="0"/>
                </a:cubicBezTo>
                <a:cubicBezTo>
                  <a:pt x="45" y="9"/>
                  <a:pt x="36" y="18"/>
                  <a:pt x="28" y="24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623" name="Freeform 831"/>
          <p:cNvSpPr/>
          <p:nvPr/>
        </p:nvSpPr>
        <p:spPr bwMode="auto">
          <a:xfrm>
            <a:off x="9617339" y="4160665"/>
            <a:ext cx="35100" cy="131622"/>
          </a:xfrm>
          <a:custGeom>
            <a:avLst/>
            <a:gdLst>
              <a:gd name="T0" fmla="*/ 9 w 26"/>
              <a:gd name="T1" fmla="*/ 29 h 97"/>
              <a:gd name="T2" fmla="*/ 7 w 26"/>
              <a:gd name="T3" fmla="*/ 95 h 97"/>
              <a:gd name="T4" fmla="*/ 9 w 26"/>
              <a:gd name="T5" fmla="*/ 97 h 97"/>
              <a:gd name="T6" fmla="*/ 11 w 26"/>
              <a:gd name="T7" fmla="*/ 95 h 97"/>
              <a:gd name="T8" fmla="*/ 24 w 26"/>
              <a:gd name="T9" fmla="*/ 35 h 97"/>
              <a:gd name="T10" fmla="*/ 21 w 26"/>
              <a:gd name="T11" fmla="*/ 0 h 97"/>
              <a:gd name="T12" fmla="*/ 9 w 26"/>
              <a:gd name="T13" fmla="*/ 29 h 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26" h="97">
                <a:moveTo>
                  <a:pt x="9" y="29"/>
                </a:moveTo>
                <a:cubicBezTo>
                  <a:pt x="0" y="51"/>
                  <a:pt x="1" y="86"/>
                  <a:pt x="7" y="95"/>
                </a:cubicBezTo>
                <a:cubicBezTo>
                  <a:pt x="7" y="96"/>
                  <a:pt x="8" y="97"/>
                  <a:pt x="9" y="97"/>
                </a:cubicBezTo>
                <a:cubicBezTo>
                  <a:pt x="9" y="97"/>
                  <a:pt x="10" y="96"/>
                  <a:pt x="11" y="95"/>
                </a:cubicBezTo>
                <a:cubicBezTo>
                  <a:pt x="19" y="87"/>
                  <a:pt x="26" y="54"/>
                  <a:pt x="24" y="35"/>
                </a:cubicBezTo>
                <a:cubicBezTo>
                  <a:pt x="22" y="24"/>
                  <a:pt x="21" y="12"/>
                  <a:pt x="21" y="0"/>
                </a:cubicBezTo>
                <a:cubicBezTo>
                  <a:pt x="18" y="10"/>
                  <a:pt x="14" y="20"/>
                  <a:pt x="9" y="29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624" name="Freeform 832"/>
          <p:cNvSpPr/>
          <p:nvPr/>
        </p:nvSpPr>
        <p:spPr bwMode="auto">
          <a:xfrm>
            <a:off x="9673977" y="3798505"/>
            <a:ext cx="98119" cy="191450"/>
          </a:xfrm>
          <a:custGeom>
            <a:avLst/>
            <a:gdLst>
              <a:gd name="T0" fmla="*/ 47 w 72"/>
              <a:gd name="T1" fmla="*/ 49 h 141"/>
              <a:gd name="T2" fmla="*/ 47 w 72"/>
              <a:gd name="T3" fmla="*/ 49 h 141"/>
              <a:gd name="T4" fmla="*/ 45 w 72"/>
              <a:gd name="T5" fmla="*/ 48 h 141"/>
              <a:gd name="T6" fmla="*/ 17 w 72"/>
              <a:gd name="T7" fmla="*/ 0 h 141"/>
              <a:gd name="T8" fmla="*/ 5 w 72"/>
              <a:gd name="T9" fmla="*/ 57 h 141"/>
              <a:gd name="T10" fmla="*/ 51 w 72"/>
              <a:gd name="T11" fmla="*/ 97 h 141"/>
              <a:gd name="T12" fmla="*/ 37 w 72"/>
              <a:gd name="T13" fmla="*/ 123 h 141"/>
              <a:gd name="T14" fmla="*/ 14 w 72"/>
              <a:gd name="T15" fmla="*/ 117 h 141"/>
              <a:gd name="T16" fmla="*/ 14 w 72"/>
              <a:gd name="T17" fmla="*/ 117 h 141"/>
              <a:gd name="T18" fmla="*/ 13 w 72"/>
              <a:gd name="T19" fmla="*/ 115 h 141"/>
              <a:gd name="T20" fmla="*/ 14 w 72"/>
              <a:gd name="T21" fmla="*/ 102 h 141"/>
              <a:gd name="T22" fmla="*/ 17 w 72"/>
              <a:gd name="T23" fmla="*/ 101 h 141"/>
              <a:gd name="T24" fmla="*/ 17 w 72"/>
              <a:gd name="T25" fmla="*/ 104 h 141"/>
              <a:gd name="T26" fmla="*/ 17 w 72"/>
              <a:gd name="T27" fmla="*/ 113 h 141"/>
              <a:gd name="T28" fmla="*/ 26 w 72"/>
              <a:gd name="T29" fmla="*/ 118 h 141"/>
              <a:gd name="T30" fmla="*/ 37 w 72"/>
              <a:gd name="T31" fmla="*/ 106 h 141"/>
              <a:gd name="T32" fmla="*/ 23 w 72"/>
              <a:gd name="T33" fmla="*/ 91 h 141"/>
              <a:gd name="T34" fmla="*/ 5 w 72"/>
              <a:gd name="T35" fmla="*/ 99 h 141"/>
              <a:gd name="T36" fmla="*/ 4 w 72"/>
              <a:gd name="T37" fmla="*/ 125 h 141"/>
              <a:gd name="T38" fmla="*/ 27 w 72"/>
              <a:gd name="T39" fmla="*/ 140 h 141"/>
              <a:gd name="T40" fmla="*/ 65 w 72"/>
              <a:gd name="T41" fmla="*/ 116 h 141"/>
              <a:gd name="T42" fmla="*/ 47 w 72"/>
              <a:gd name="T43" fmla="*/ 49 h 1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72" h="141">
                <a:moveTo>
                  <a:pt x="47" y="49"/>
                </a:moveTo>
                <a:cubicBezTo>
                  <a:pt x="47" y="49"/>
                  <a:pt x="47" y="49"/>
                  <a:pt x="47" y="49"/>
                </a:cubicBezTo>
                <a:cubicBezTo>
                  <a:pt x="46" y="48"/>
                  <a:pt x="46" y="48"/>
                  <a:pt x="45" y="48"/>
                </a:cubicBezTo>
                <a:cubicBezTo>
                  <a:pt x="31" y="36"/>
                  <a:pt x="21" y="19"/>
                  <a:pt x="17" y="0"/>
                </a:cubicBezTo>
                <a:cubicBezTo>
                  <a:pt x="13" y="25"/>
                  <a:pt x="8" y="44"/>
                  <a:pt x="5" y="57"/>
                </a:cubicBezTo>
                <a:cubicBezTo>
                  <a:pt x="29" y="64"/>
                  <a:pt x="47" y="80"/>
                  <a:pt x="51" y="97"/>
                </a:cubicBezTo>
                <a:cubicBezTo>
                  <a:pt x="54" y="110"/>
                  <a:pt x="46" y="120"/>
                  <a:pt x="37" y="123"/>
                </a:cubicBezTo>
                <a:cubicBezTo>
                  <a:pt x="28" y="127"/>
                  <a:pt x="19" y="125"/>
                  <a:pt x="14" y="117"/>
                </a:cubicBezTo>
                <a:cubicBezTo>
                  <a:pt x="14" y="117"/>
                  <a:pt x="14" y="117"/>
                  <a:pt x="14" y="117"/>
                </a:cubicBezTo>
                <a:cubicBezTo>
                  <a:pt x="13" y="117"/>
                  <a:pt x="13" y="116"/>
                  <a:pt x="13" y="115"/>
                </a:cubicBezTo>
                <a:cubicBezTo>
                  <a:pt x="10" y="111"/>
                  <a:pt x="11" y="105"/>
                  <a:pt x="14" y="102"/>
                </a:cubicBezTo>
                <a:cubicBezTo>
                  <a:pt x="15" y="101"/>
                  <a:pt x="16" y="101"/>
                  <a:pt x="17" y="101"/>
                </a:cubicBezTo>
                <a:cubicBezTo>
                  <a:pt x="18" y="102"/>
                  <a:pt x="18" y="104"/>
                  <a:pt x="17" y="104"/>
                </a:cubicBezTo>
                <a:cubicBezTo>
                  <a:pt x="15" y="107"/>
                  <a:pt x="15" y="110"/>
                  <a:pt x="17" y="113"/>
                </a:cubicBezTo>
                <a:cubicBezTo>
                  <a:pt x="18" y="117"/>
                  <a:pt x="22" y="119"/>
                  <a:pt x="26" y="118"/>
                </a:cubicBezTo>
                <a:cubicBezTo>
                  <a:pt x="34" y="118"/>
                  <a:pt x="37" y="112"/>
                  <a:pt x="37" y="106"/>
                </a:cubicBezTo>
                <a:cubicBezTo>
                  <a:pt x="37" y="99"/>
                  <a:pt x="33" y="92"/>
                  <a:pt x="23" y="91"/>
                </a:cubicBezTo>
                <a:cubicBezTo>
                  <a:pt x="15" y="91"/>
                  <a:pt x="9" y="94"/>
                  <a:pt x="5" y="99"/>
                </a:cubicBezTo>
                <a:cubicBezTo>
                  <a:pt x="0" y="107"/>
                  <a:pt x="0" y="117"/>
                  <a:pt x="4" y="125"/>
                </a:cubicBezTo>
                <a:cubicBezTo>
                  <a:pt x="8" y="134"/>
                  <a:pt x="17" y="139"/>
                  <a:pt x="27" y="140"/>
                </a:cubicBezTo>
                <a:cubicBezTo>
                  <a:pt x="44" y="141"/>
                  <a:pt x="58" y="131"/>
                  <a:pt x="65" y="116"/>
                </a:cubicBezTo>
                <a:cubicBezTo>
                  <a:pt x="72" y="99"/>
                  <a:pt x="71" y="72"/>
                  <a:pt x="47" y="49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625" name="Freeform 833"/>
          <p:cNvSpPr/>
          <p:nvPr/>
        </p:nvSpPr>
        <p:spPr bwMode="auto">
          <a:xfrm>
            <a:off x="9571072" y="3800100"/>
            <a:ext cx="97321" cy="189855"/>
          </a:xfrm>
          <a:custGeom>
            <a:avLst/>
            <a:gdLst>
              <a:gd name="T0" fmla="*/ 68 w 72"/>
              <a:gd name="T1" fmla="*/ 124 h 140"/>
              <a:gd name="T2" fmla="*/ 67 w 72"/>
              <a:gd name="T3" fmla="*/ 98 h 140"/>
              <a:gd name="T4" fmla="*/ 49 w 72"/>
              <a:gd name="T5" fmla="*/ 90 h 140"/>
              <a:gd name="T6" fmla="*/ 35 w 72"/>
              <a:gd name="T7" fmla="*/ 105 h 140"/>
              <a:gd name="T8" fmla="*/ 46 w 72"/>
              <a:gd name="T9" fmla="*/ 117 h 140"/>
              <a:gd name="T10" fmla="*/ 55 w 72"/>
              <a:gd name="T11" fmla="*/ 112 h 140"/>
              <a:gd name="T12" fmla="*/ 55 w 72"/>
              <a:gd name="T13" fmla="*/ 103 h 140"/>
              <a:gd name="T14" fmla="*/ 55 w 72"/>
              <a:gd name="T15" fmla="*/ 100 h 140"/>
              <a:gd name="T16" fmla="*/ 58 w 72"/>
              <a:gd name="T17" fmla="*/ 101 h 140"/>
              <a:gd name="T18" fmla="*/ 59 w 72"/>
              <a:gd name="T19" fmla="*/ 114 h 140"/>
              <a:gd name="T20" fmla="*/ 58 w 72"/>
              <a:gd name="T21" fmla="*/ 116 h 140"/>
              <a:gd name="T22" fmla="*/ 35 w 72"/>
              <a:gd name="T23" fmla="*/ 122 h 140"/>
              <a:gd name="T24" fmla="*/ 21 w 72"/>
              <a:gd name="T25" fmla="*/ 96 h 140"/>
              <a:gd name="T26" fmla="*/ 67 w 72"/>
              <a:gd name="T27" fmla="*/ 56 h 140"/>
              <a:gd name="T28" fmla="*/ 55 w 72"/>
              <a:gd name="T29" fmla="*/ 0 h 140"/>
              <a:gd name="T30" fmla="*/ 27 w 72"/>
              <a:gd name="T31" fmla="*/ 47 h 140"/>
              <a:gd name="T32" fmla="*/ 25 w 72"/>
              <a:gd name="T33" fmla="*/ 48 h 140"/>
              <a:gd name="T34" fmla="*/ 25 w 72"/>
              <a:gd name="T35" fmla="*/ 48 h 140"/>
              <a:gd name="T36" fmla="*/ 7 w 72"/>
              <a:gd name="T37" fmla="*/ 115 h 140"/>
              <a:gd name="T38" fmla="*/ 45 w 72"/>
              <a:gd name="T39" fmla="*/ 139 h 140"/>
              <a:gd name="T40" fmla="*/ 68 w 72"/>
              <a:gd name="T41" fmla="*/ 124 h 1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72" h="140">
                <a:moveTo>
                  <a:pt x="68" y="124"/>
                </a:moveTo>
                <a:cubicBezTo>
                  <a:pt x="72" y="116"/>
                  <a:pt x="72" y="106"/>
                  <a:pt x="67" y="98"/>
                </a:cubicBezTo>
                <a:cubicBezTo>
                  <a:pt x="63" y="93"/>
                  <a:pt x="57" y="90"/>
                  <a:pt x="49" y="90"/>
                </a:cubicBezTo>
                <a:cubicBezTo>
                  <a:pt x="39" y="91"/>
                  <a:pt x="35" y="98"/>
                  <a:pt x="35" y="105"/>
                </a:cubicBezTo>
                <a:cubicBezTo>
                  <a:pt x="35" y="111"/>
                  <a:pt x="39" y="117"/>
                  <a:pt x="46" y="117"/>
                </a:cubicBezTo>
                <a:cubicBezTo>
                  <a:pt x="50" y="118"/>
                  <a:pt x="54" y="116"/>
                  <a:pt x="55" y="112"/>
                </a:cubicBezTo>
                <a:cubicBezTo>
                  <a:pt x="57" y="109"/>
                  <a:pt x="57" y="106"/>
                  <a:pt x="55" y="103"/>
                </a:cubicBezTo>
                <a:cubicBezTo>
                  <a:pt x="54" y="103"/>
                  <a:pt x="54" y="101"/>
                  <a:pt x="55" y="100"/>
                </a:cubicBezTo>
                <a:cubicBezTo>
                  <a:pt x="56" y="100"/>
                  <a:pt x="57" y="100"/>
                  <a:pt x="58" y="101"/>
                </a:cubicBezTo>
                <a:cubicBezTo>
                  <a:pt x="61" y="104"/>
                  <a:pt x="62" y="110"/>
                  <a:pt x="59" y="114"/>
                </a:cubicBezTo>
                <a:cubicBezTo>
                  <a:pt x="59" y="115"/>
                  <a:pt x="59" y="116"/>
                  <a:pt x="58" y="116"/>
                </a:cubicBezTo>
                <a:cubicBezTo>
                  <a:pt x="53" y="124"/>
                  <a:pt x="44" y="126"/>
                  <a:pt x="35" y="122"/>
                </a:cubicBezTo>
                <a:cubicBezTo>
                  <a:pt x="26" y="119"/>
                  <a:pt x="18" y="109"/>
                  <a:pt x="21" y="96"/>
                </a:cubicBezTo>
                <a:cubicBezTo>
                  <a:pt x="25" y="79"/>
                  <a:pt x="43" y="63"/>
                  <a:pt x="67" y="56"/>
                </a:cubicBezTo>
                <a:cubicBezTo>
                  <a:pt x="64" y="43"/>
                  <a:pt x="59" y="24"/>
                  <a:pt x="55" y="0"/>
                </a:cubicBezTo>
                <a:cubicBezTo>
                  <a:pt x="51" y="18"/>
                  <a:pt x="41" y="36"/>
                  <a:pt x="27" y="47"/>
                </a:cubicBezTo>
                <a:cubicBezTo>
                  <a:pt x="26" y="47"/>
                  <a:pt x="26" y="47"/>
                  <a:pt x="25" y="48"/>
                </a:cubicBezTo>
                <a:cubicBezTo>
                  <a:pt x="25" y="48"/>
                  <a:pt x="25" y="48"/>
                  <a:pt x="25" y="48"/>
                </a:cubicBezTo>
                <a:cubicBezTo>
                  <a:pt x="1" y="71"/>
                  <a:pt x="0" y="98"/>
                  <a:pt x="7" y="115"/>
                </a:cubicBezTo>
                <a:cubicBezTo>
                  <a:pt x="14" y="130"/>
                  <a:pt x="28" y="140"/>
                  <a:pt x="45" y="139"/>
                </a:cubicBezTo>
                <a:cubicBezTo>
                  <a:pt x="55" y="138"/>
                  <a:pt x="64" y="133"/>
                  <a:pt x="68" y="124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626" name="Freeform 854"/>
          <p:cNvSpPr/>
          <p:nvPr/>
        </p:nvSpPr>
        <p:spPr bwMode="auto">
          <a:xfrm>
            <a:off x="9449022" y="4049783"/>
            <a:ext cx="115669" cy="43077"/>
          </a:xfrm>
          <a:custGeom>
            <a:avLst/>
            <a:gdLst>
              <a:gd name="T0" fmla="*/ 2 w 85"/>
              <a:gd name="T1" fmla="*/ 21 h 32"/>
              <a:gd name="T2" fmla="*/ 1 w 85"/>
              <a:gd name="T3" fmla="*/ 24 h 32"/>
              <a:gd name="T4" fmla="*/ 3 w 85"/>
              <a:gd name="T5" fmla="*/ 27 h 32"/>
              <a:gd name="T6" fmla="*/ 64 w 85"/>
              <a:gd name="T7" fmla="*/ 20 h 32"/>
              <a:gd name="T8" fmla="*/ 85 w 85"/>
              <a:gd name="T9" fmla="*/ 10 h 32"/>
              <a:gd name="T10" fmla="*/ 73 w 85"/>
              <a:gd name="T11" fmla="*/ 6 h 32"/>
              <a:gd name="T12" fmla="*/ 63 w 85"/>
              <a:gd name="T13" fmla="*/ 0 h 32"/>
              <a:gd name="T14" fmla="*/ 2 w 85"/>
              <a:gd name="T15" fmla="*/ 21 h 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85" h="32">
                <a:moveTo>
                  <a:pt x="2" y="21"/>
                </a:moveTo>
                <a:cubicBezTo>
                  <a:pt x="1" y="22"/>
                  <a:pt x="0" y="23"/>
                  <a:pt x="1" y="24"/>
                </a:cubicBezTo>
                <a:cubicBezTo>
                  <a:pt x="1" y="25"/>
                  <a:pt x="1" y="26"/>
                  <a:pt x="3" y="27"/>
                </a:cubicBezTo>
                <a:cubicBezTo>
                  <a:pt x="12" y="32"/>
                  <a:pt x="42" y="27"/>
                  <a:pt x="64" y="20"/>
                </a:cubicBezTo>
                <a:cubicBezTo>
                  <a:pt x="71" y="16"/>
                  <a:pt x="79" y="13"/>
                  <a:pt x="85" y="10"/>
                </a:cubicBezTo>
                <a:cubicBezTo>
                  <a:pt x="81" y="9"/>
                  <a:pt x="77" y="8"/>
                  <a:pt x="73" y="6"/>
                </a:cubicBezTo>
                <a:cubicBezTo>
                  <a:pt x="69" y="5"/>
                  <a:pt x="66" y="3"/>
                  <a:pt x="63" y="0"/>
                </a:cubicBezTo>
                <a:cubicBezTo>
                  <a:pt x="38" y="1"/>
                  <a:pt x="8" y="13"/>
                  <a:pt x="2" y="21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627" name="Freeform 855"/>
          <p:cNvSpPr/>
          <p:nvPr/>
        </p:nvSpPr>
        <p:spPr bwMode="auto">
          <a:xfrm>
            <a:off x="9764917" y="4100040"/>
            <a:ext cx="102108" cy="83760"/>
          </a:xfrm>
          <a:custGeom>
            <a:avLst/>
            <a:gdLst>
              <a:gd name="T0" fmla="*/ 74 w 75"/>
              <a:gd name="T1" fmla="*/ 61 h 62"/>
              <a:gd name="T2" fmla="*/ 74 w 75"/>
              <a:gd name="T3" fmla="*/ 59 h 62"/>
              <a:gd name="T4" fmla="*/ 29 w 75"/>
              <a:gd name="T5" fmla="*/ 14 h 62"/>
              <a:gd name="T6" fmla="*/ 0 w 75"/>
              <a:gd name="T7" fmla="*/ 0 h 62"/>
              <a:gd name="T8" fmla="*/ 20 w 75"/>
              <a:gd name="T9" fmla="*/ 27 h 62"/>
              <a:gd name="T10" fmla="*/ 71 w 75"/>
              <a:gd name="T11" fmla="*/ 62 h 62"/>
              <a:gd name="T12" fmla="*/ 74 w 75"/>
              <a:gd name="T13" fmla="*/ 61 h 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75" h="62">
                <a:moveTo>
                  <a:pt x="74" y="61"/>
                </a:moveTo>
                <a:cubicBezTo>
                  <a:pt x="74" y="61"/>
                  <a:pt x="75" y="60"/>
                  <a:pt x="74" y="59"/>
                </a:cubicBezTo>
                <a:cubicBezTo>
                  <a:pt x="73" y="49"/>
                  <a:pt x="52" y="27"/>
                  <a:pt x="29" y="14"/>
                </a:cubicBezTo>
                <a:cubicBezTo>
                  <a:pt x="20" y="11"/>
                  <a:pt x="9" y="6"/>
                  <a:pt x="0" y="0"/>
                </a:cubicBezTo>
                <a:cubicBezTo>
                  <a:pt x="7" y="9"/>
                  <a:pt x="14" y="18"/>
                  <a:pt x="20" y="27"/>
                </a:cubicBezTo>
                <a:cubicBezTo>
                  <a:pt x="33" y="43"/>
                  <a:pt x="60" y="61"/>
                  <a:pt x="71" y="62"/>
                </a:cubicBezTo>
                <a:cubicBezTo>
                  <a:pt x="73" y="62"/>
                  <a:pt x="74" y="61"/>
                  <a:pt x="74" y="61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628" name="Freeform 856"/>
          <p:cNvSpPr/>
          <p:nvPr/>
        </p:nvSpPr>
        <p:spPr bwMode="auto">
          <a:xfrm>
            <a:off x="9476144" y="4100040"/>
            <a:ext cx="102108" cy="83760"/>
          </a:xfrm>
          <a:custGeom>
            <a:avLst/>
            <a:gdLst>
              <a:gd name="T0" fmla="*/ 1 w 75"/>
              <a:gd name="T1" fmla="*/ 59 h 62"/>
              <a:gd name="T2" fmla="*/ 4 w 75"/>
              <a:gd name="T3" fmla="*/ 62 h 62"/>
              <a:gd name="T4" fmla="*/ 55 w 75"/>
              <a:gd name="T5" fmla="*/ 27 h 62"/>
              <a:gd name="T6" fmla="*/ 75 w 75"/>
              <a:gd name="T7" fmla="*/ 0 h 62"/>
              <a:gd name="T8" fmla="*/ 46 w 75"/>
              <a:gd name="T9" fmla="*/ 14 h 62"/>
              <a:gd name="T10" fmla="*/ 1 w 75"/>
              <a:gd name="T11" fmla="*/ 59 h 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75" h="62">
                <a:moveTo>
                  <a:pt x="1" y="59"/>
                </a:moveTo>
                <a:cubicBezTo>
                  <a:pt x="0" y="61"/>
                  <a:pt x="1" y="62"/>
                  <a:pt x="4" y="62"/>
                </a:cubicBezTo>
                <a:cubicBezTo>
                  <a:pt x="15" y="61"/>
                  <a:pt x="42" y="43"/>
                  <a:pt x="55" y="27"/>
                </a:cubicBezTo>
                <a:cubicBezTo>
                  <a:pt x="61" y="18"/>
                  <a:pt x="68" y="9"/>
                  <a:pt x="75" y="0"/>
                </a:cubicBezTo>
                <a:cubicBezTo>
                  <a:pt x="66" y="6"/>
                  <a:pt x="55" y="11"/>
                  <a:pt x="46" y="14"/>
                </a:cubicBezTo>
                <a:cubicBezTo>
                  <a:pt x="23" y="27"/>
                  <a:pt x="2" y="49"/>
                  <a:pt x="1" y="59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629" name="Freeform 857"/>
          <p:cNvSpPr/>
          <p:nvPr/>
        </p:nvSpPr>
        <p:spPr bwMode="auto">
          <a:xfrm>
            <a:off x="9778478" y="4049783"/>
            <a:ext cx="115669" cy="43077"/>
          </a:xfrm>
          <a:custGeom>
            <a:avLst/>
            <a:gdLst>
              <a:gd name="T0" fmla="*/ 82 w 85"/>
              <a:gd name="T1" fmla="*/ 27 h 32"/>
              <a:gd name="T2" fmla="*/ 84 w 85"/>
              <a:gd name="T3" fmla="*/ 24 h 32"/>
              <a:gd name="T4" fmla="*/ 83 w 85"/>
              <a:gd name="T5" fmla="*/ 21 h 32"/>
              <a:gd name="T6" fmla="*/ 22 w 85"/>
              <a:gd name="T7" fmla="*/ 0 h 32"/>
              <a:gd name="T8" fmla="*/ 12 w 85"/>
              <a:gd name="T9" fmla="*/ 6 h 32"/>
              <a:gd name="T10" fmla="*/ 0 w 85"/>
              <a:gd name="T11" fmla="*/ 10 h 32"/>
              <a:gd name="T12" fmla="*/ 21 w 85"/>
              <a:gd name="T13" fmla="*/ 20 h 32"/>
              <a:gd name="T14" fmla="*/ 82 w 85"/>
              <a:gd name="T15" fmla="*/ 27 h 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85" h="32">
                <a:moveTo>
                  <a:pt x="82" y="27"/>
                </a:moveTo>
                <a:cubicBezTo>
                  <a:pt x="84" y="26"/>
                  <a:pt x="84" y="25"/>
                  <a:pt x="84" y="24"/>
                </a:cubicBezTo>
                <a:cubicBezTo>
                  <a:pt x="85" y="23"/>
                  <a:pt x="84" y="22"/>
                  <a:pt x="83" y="21"/>
                </a:cubicBezTo>
                <a:cubicBezTo>
                  <a:pt x="77" y="13"/>
                  <a:pt x="47" y="1"/>
                  <a:pt x="22" y="0"/>
                </a:cubicBezTo>
                <a:cubicBezTo>
                  <a:pt x="19" y="3"/>
                  <a:pt x="16" y="5"/>
                  <a:pt x="12" y="6"/>
                </a:cubicBezTo>
                <a:cubicBezTo>
                  <a:pt x="8" y="8"/>
                  <a:pt x="4" y="9"/>
                  <a:pt x="0" y="10"/>
                </a:cubicBezTo>
                <a:cubicBezTo>
                  <a:pt x="6" y="13"/>
                  <a:pt x="14" y="16"/>
                  <a:pt x="21" y="20"/>
                </a:cubicBezTo>
                <a:cubicBezTo>
                  <a:pt x="43" y="27"/>
                  <a:pt x="73" y="32"/>
                  <a:pt x="82" y="27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630" name="Freeform 858"/>
          <p:cNvSpPr/>
          <p:nvPr/>
        </p:nvSpPr>
        <p:spPr bwMode="auto">
          <a:xfrm>
            <a:off x="9408339" y="3614234"/>
            <a:ext cx="56637" cy="104500"/>
          </a:xfrm>
          <a:custGeom>
            <a:avLst/>
            <a:gdLst>
              <a:gd name="T0" fmla="*/ 35 w 42"/>
              <a:gd name="T1" fmla="*/ 63 h 77"/>
              <a:gd name="T2" fmla="*/ 14 w 42"/>
              <a:gd name="T3" fmla="*/ 9 h 77"/>
              <a:gd name="T4" fmla="*/ 14 w 42"/>
              <a:gd name="T5" fmla="*/ 9 h 77"/>
              <a:gd name="T6" fmla="*/ 0 w 42"/>
              <a:gd name="T7" fmla="*/ 0 h 77"/>
              <a:gd name="T8" fmla="*/ 0 w 42"/>
              <a:gd name="T9" fmla="*/ 21 h 77"/>
              <a:gd name="T10" fmla="*/ 18 w 42"/>
              <a:gd name="T11" fmla="*/ 33 h 77"/>
              <a:gd name="T12" fmla="*/ 27 w 42"/>
              <a:gd name="T13" fmla="*/ 55 h 77"/>
              <a:gd name="T14" fmla="*/ 27 w 42"/>
              <a:gd name="T15" fmla="*/ 55 h 77"/>
              <a:gd name="T16" fmla="*/ 27 w 42"/>
              <a:gd name="T17" fmla="*/ 55 h 77"/>
              <a:gd name="T18" fmla="*/ 27 w 42"/>
              <a:gd name="T19" fmla="*/ 55 h 77"/>
              <a:gd name="T20" fmla="*/ 27 w 42"/>
              <a:gd name="T21" fmla="*/ 55 h 77"/>
              <a:gd name="T22" fmla="*/ 17 w 42"/>
              <a:gd name="T23" fmla="*/ 67 h 77"/>
              <a:gd name="T24" fmla="*/ 7 w 42"/>
              <a:gd name="T25" fmla="*/ 62 h 77"/>
              <a:gd name="T26" fmla="*/ 8 w 42"/>
              <a:gd name="T27" fmla="*/ 59 h 77"/>
              <a:gd name="T28" fmla="*/ 11 w 42"/>
              <a:gd name="T29" fmla="*/ 61 h 77"/>
              <a:gd name="T30" fmla="*/ 17 w 42"/>
              <a:gd name="T31" fmla="*/ 63 h 77"/>
              <a:gd name="T32" fmla="*/ 22 w 42"/>
              <a:gd name="T33" fmla="*/ 55 h 77"/>
              <a:gd name="T34" fmla="*/ 20 w 42"/>
              <a:gd name="T35" fmla="*/ 49 h 77"/>
              <a:gd name="T36" fmla="*/ 12 w 42"/>
              <a:gd name="T37" fmla="*/ 46 h 77"/>
              <a:gd name="T38" fmla="*/ 0 w 42"/>
              <a:gd name="T39" fmla="*/ 58 h 77"/>
              <a:gd name="T40" fmla="*/ 12 w 42"/>
              <a:gd name="T41" fmla="*/ 75 h 77"/>
              <a:gd name="T42" fmla="*/ 35 w 42"/>
              <a:gd name="T43" fmla="*/ 63 h 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42" h="77">
                <a:moveTo>
                  <a:pt x="35" y="63"/>
                </a:moveTo>
                <a:cubicBezTo>
                  <a:pt x="42" y="49"/>
                  <a:pt x="38" y="26"/>
                  <a:pt x="14" y="9"/>
                </a:cubicBezTo>
                <a:cubicBezTo>
                  <a:pt x="14" y="9"/>
                  <a:pt x="14" y="9"/>
                  <a:pt x="14" y="9"/>
                </a:cubicBezTo>
                <a:cubicBezTo>
                  <a:pt x="9" y="6"/>
                  <a:pt x="4" y="3"/>
                  <a:pt x="0" y="0"/>
                </a:cubicBezTo>
                <a:cubicBezTo>
                  <a:pt x="2" y="7"/>
                  <a:pt x="2" y="14"/>
                  <a:pt x="0" y="21"/>
                </a:cubicBezTo>
                <a:cubicBezTo>
                  <a:pt x="7" y="24"/>
                  <a:pt x="13" y="28"/>
                  <a:pt x="18" y="33"/>
                </a:cubicBezTo>
                <a:cubicBezTo>
                  <a:pt x="24" y="39"/>
                  <a:pt x="27" y="47"/>
                  <a:pt x="27" y="55"/>
                </a:cubicBezTo>
                <a:cubicBezTo>
                  <a:pt x="27" y="55"/>
                  <a:pt x="27" y="55"/>
                  <a:pt x="27" y="55"/>
                </a:cubicBezTo>
                <a:cubicBezTo>
                  <a:pt x="27" y="55"/>
                  <a:pt x="27" y="55"/>
                  <a:pt x="27" y="55"/>
                </a:cubicBezTo>
                <a:cubicBezTo>
                  <a:pt x="27" y="55"/>
                  <a:pt x="27" y="55"/>
                  <a:pt x="27" y="55"/>
                </a:cubicBezTo>
                <a:cubicBezTo>
                  <a:pt x="27" y="55"/>
                  <a:pt x="27" y="55"/>
                  <a:pt x="27" y="55"/>
                </a:cubicBezTo>
                <a:cubicBezTo>
                  <a:pt x="26" y="63"/>
                  <a:pt x="22" y="66"/>
                  <a:pt x="17" y="67"/>
                </a:cubicBezTo>
                <a:cubicBezTo>
                  <a:pt x="13" y="68"/>
                  <a:pt x="8" y="66"/>
                  <a:pt x="7" y="62"/>
                </a:cubicBezTo>
                <a:cubicBezTo>
                  <a:pt x="6" y="61"/>
                  <a:pt x="7" y="60"/>
                  <a:pt x="8" y="59"/>
                </a:cubicBezTo>
                <a:cubicBezTo>
                  <a:pt x="9" y="59"/>
                  <a:pt x="10" y="59"/>
                  <a:pt x="11" y="61"/>
                </a:cubicBezTo>
                <a:cubicBezTo>
                  <a:pt x="11" y="62"/>
                  <a:pt x="14" y="63"/>
                  <a:pt x="17" y="63"/>
                </a:cubicBezTo>
                <a:cubicBezTo>
                  <a:pt x="19" y="62"/>
                  <a:pt x="22" y="61"/>
                  <a:pt x="22" y="55"/>
                </a:cubicBezTo>
                <a:cubicBezTo>
                  <a:pt x="22" y="53"/>
                  <a:pt x="21" y="51"/>
                  <a:pt x="20" y="49"/>
                </a:cubicBezTo>
                <a:cubicBezTo>
                  <a:pt x="18" y="47"/>
                  <a:pt x="15" y="46"/>
                  <a:pt x="12" y="46"/>
                </a:cubicBezTo>
                <a:cubicBezTo>
                  <a:pt x="4" y="47"/>
                  <a:pt x="1" y="53"/>
                  <a:pt x="0" y="58"/>
                </a:cubicBezTo>
                <a:cubicBezTo>
                  <a:pt x="0" y="64"/>
                  <a:pt x="3" y="72"/>
                  <a:pt x="12" y="75"/>
                </a:cubicBezTo>
                <a:cubicBezTo>
                  <a:pt x="22" y="77"/>
                  <a:pt x="30" y="73"/>
                  <a:pt x="35" y="63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631" name="Freeform 859"/>
          <p:cNvSpPr/>
          <p:nvPr/>
        </p:nvSpPr>
        <p:spPr bwMode="auto">
          <a:xfrm>
            <a:off x="9877394" y="3614234"/>
            <a:ext cx="58233" cy="104500"/>
          </a:xfrm>
          <a:custGeom>
            <a:avLst/>
            <a:gdLst>
              <a:gd name="T0" fmla="*/ 30 w 43"/>
              <a:gd name="T1" fmla="*/ 75 h 77"/>
              <a:gd name="T2" fmla="*/ 42 w 43"/>
              <a:gd name="T3" fmla="*/ 58 h 77"/>
              <a:gd name="T4" fmla="*/ 30 w 43"/>
              <a:gd name="T5" fmla="*/ 46 h 77"/>
              <a:gd name="T6" fmla="*/ 22 w 43"/>
              <a:gd name="T7" fmla="*/ 49 h 77"/>
              <a:gd name="T8" fmla="*/ 20 w 43"/>
              <a:gd name="T9" fmla="*/ 55 h 77"/>
              <a:gd name="T10" fmla="*/ 25 w 43"/>
              <a:gd name="T11" fmla="*/ 63 h 77"/>
              <a:gd name="T12" fmla="*/ 31 w 43"/>
              <a:gd name="T13" fmla="*/ 61 h 77"/>
              <a:gd name="T14" fmla="*/ 34 w 43"/>
              <a:gd name="T15" fmla="*/ 59 h 77"/>
              <a:gd name="T16" fmla="*/ 35 w 43"/>
              <a:gd name="T17" fmla="*/ 62 h 77"/>
              <a:gd name="T18" fmla="*/ 25 w 43"/>
              <a:gd name="T19" fmla="*/ 67 h 77"/>
              <a:gd name="T20" fmla="*/ 15 w 43"/>
              <a:gd name="T21" fmla="*/ 55 h 77"/>
              <a:gd name="T22" fmla="*/ 15 w 43"/>
              <a:gd name="T23" fmla="*/ 55 h 77"/>
              <a:gd name="T24" fmla="*/ 15 w 43"/>
              <a:gd name="T25" fmla="*/ 55 h 77"/>
              <a:gd name="T26" fmla="*/ 15 w 43"/>
              <a:gd name="T27" fmla="*/ 55 h 77"/>
              <a:gd name="T28" fmla="*/ 15 w 43"/>
              <a:gd name="T29" fmla="*/ 55 h 77"/>
              <a:gd name="T30" fmla="*/ 42 w 43"/>
              <a:gd name="T31" fmla="*/ 21 h 77"/>
              <a:gd name="T32" fmla="*/ 42 w 43"/>
              <a:gd name="T33" fmla="*/ 0 h 77"/>
              <a:gd name="T34" fmla="*/ 28 w 43"/>
              <a:gd name="T35" fmla="*/ 9 h 77"/>
              <a:gd name="T36" fmla="*/ 28 w 43"/>
              <a:gd name="T37" fmla="*/ 9 h 77"/>
              <a:gd name="T38" fmla="*/ 7 w 43"/>
              <a:gd name="T39" fmla="*/ 63 h 77"/>
              <a:gd name="T40" fmla="*/ 30 w 43"/>
              <a:gd name="T41" fmla="*/ 75 h 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43" h="77">
                <a:moveTo>
                  <a:pt x="30" y="75"/>
                </a:moveTo>
                <a:cubicBezTo>
                  <a:pt x="39" y="72"/>
                  <a:pt x="43" y="64"/>
                  <a:pt x="42" y="58"/>
                </a:cubicBezTo>
                <a:cubicBezTo>
                  <a:pt x="41" y="53"/>
                  <a:pt x="38" y="47"/>
                  <a:pt x="30" y="46"/>
                </a:cubicBezTo>
                <a:cubicBezTo>
                  <a:pt x="27" y="46"/>
                  <a:pt x="24" y="47"/>
                  <a:pt x="22" y="49"/>
                </a:cubicBezTo>
                <a:cubicBezTo>
                  <a:pt x="21" y="51"/>
                  <a:pt x="20" y="53"/>
                  <a:pt x="20" y="55"/>
                </a:cubicBezTo>
                <a:cubicBezTo>
                  <a:pt x="20" y="61"/>
                  <a:pt x="23" y="62"/>
                  <a:pt x="25" y="63"/>
                </a:cubicBezTo>
                <a:cubicBezTo>
                  <a:pt x="28" y="63"/>
                  <a:pt x="31" y="62"/>
                  <a:pt x="31" y="61"/>
                </a:cubicBezTo>
                <a:cubicBezTo>
                  <a:pt x="32" y="59"/>
                  <a:pt x="33" y="59"/>
                  <a:pt x="34" y="59"/>
                </a:cubicBezTo>
                <a:cubicBezTo>
                  <a:pt x="35" y="60"/>
                  <a:pt x="36" y="61"/>
                  <a:pt x="35" y="62"/>
                </a:cubicBezTo>
                <a:cubicBezTo>
                  <a:pt x="34" y="66"/>
                  <a:pt x="29" y="68"/>
                  <a:pt x="25" y="67"/>
                </a:cubicBezTo>
                <a:cubicBezTo>
                  <a:pt x="20" y="66"/>
                  <a:pt x="16" y="63"/>
                  <a:pt x="15" y="55"/>
                </a:cubicBezTo>
                <a:cubicBezTo>
                  <a:pt x="15" y="55"/>
                  <a:pt x="15" y="55"/>
                  <a:pt x="15" y="55"/>
                </a:cubicBezTo>
                <a:cubicBezTo>
                  <a:pt x="15" y="55"/>
                  <a:pt x="15" y="55"/>
                  <a:pt x="15" y="55"/>
                </a:cubicBezTo>
                <a:cubicBezTo>
                  <a:pt x="15" y="55"/>
                  <a:pt x="15" y="55"/>
                  <a:pt x="15" y="55"/>
                </a:cubicBezTo>
                <a:cubicBezTo>
                  <a:pt x="15" y="55"/>
                  <a:pt x="15" y="55"/>
                  <a:pt x="15" y="55"/>
                </a:cubicBezTo>
                <a:cubicBezTo>
                  <a:pt x="14" y="42"/>
                  <a:pt x="24" y="29"/>
                  <a:pt x="42" y="21"/>
                </a:cubicBezTo>
                <a:cubicBezTo>
                  <a:pt x="40" y="14"/>
                  <a:pt x="40" y="7"/>
                  <a:pt x="42" y="0"/>
                </a:cubicBezTo>
                <a:cubicBezTo>
                  <a:pt x="38" y="3"/>
                  <a:pt x="33" y="6"/>
                  <a:pt x="28" y="9"/>
                </a:cubicBezTo>
                <a:cubicBezTo>
                  <a:pt x="28" y="9"/>
                  <a:pt x="28" y="9"/>
                  <a:pt x="28" y="9"/>
                </a:cubicBezTo>
                <a:cubicBezTo>
                  <a:pt x="4" y="26"/>
                  <a:pt x="0" y="49"/>
                  <a:pt x="7" y="63"/>
                </a:cubicBezTo>
                <a:cubicBezTo>
                  <a:pt x="12" y="73"/>
                  <a:pt x="20" y="77"/>
                  <a:pt x="30" y="75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632" name="Freeform 865"/>
          <p:cNvSpPr/>
          <p:nvPr/>
        </p:nvSpPr>
        <p:spPr bwMode="auto">
          <a:xfrm>
            <a:off x="9935627" y="3946878"/>
            <a:ext cx="61424" cy="39088"/>
          </a:xfrm>
          <a:custGeom>
            <a:avLst/>
            <a:gdLst>
              <a:gd name="T0" fmla="*/ 45 w 45"/>
              <a:gd name="T1" fmla="*/ 7 h 29"/>
              <a:gd name="T2" fmla="*/ 35 w 45"/>
              <a:gd name="T3" fmla="*/ 0 h 29"/>
              <a:gd name="T4" fmla="*/ 24 w 45"/>
              <a:gd name="T5" fmla="*/ 11 h 29"/>
              <a:gd name="T6" fmla="*/ 1 w 45"/>
              <a:gd name="T7" fmla="*/ 14 h 29"/>
              <a:gd name="T8" fmla="*/ 0 w 45"/>
              <a:gd name="T9" fmla="*/ 26 h 29"/>
              <a:gd name="T10" fmla="*/ 45 w 45"/>
              <a:gd name="T11" fmla="*/ 7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45" h="29">
                <a:moveTo>
                  <a:pt x="45" y="7"/>
                </a:moveTo>
                <a:cubicBezTo>
                  <a:pt x="41" y="5"/>
                  <a:pt x="38" y="3"/>
                  <a:pt x="35" y="0"/>
                </a:cubicBezTo>
                <a:cubicBezTo>
                  <a:pt x="33" y="5"/>
                  <a:pt x="29" y="8"/>
                  <a:pt x="24" y="11"/>
                </a:cubicBezTo>
                <a:cubicBezTo>
                  <a:pt x="16" y="14"/>
                  <a:pt x="8" y="16"/>
                  <a:pt x="1" y="14"/>
                </a:cubicBezTo>
                <a:cubicBezTo>
                  <a:pt x="1" y="18"/>
                  <a:pt x="1" y="22"/>
                  <a:pt x="0" y="26"/>
                </a:cubicBezTo>
                <a:cubicBezTo>
                  <a:pt x="20" y="29"/>
                  <a:pt x="35" y="22"/>
                  <a:pt x="45" y="7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633" name="Freeform 866"/>
          <p:cNvSpPr/>
          <p:nvPr/>
        </p:nvSpPr>
        <p:spPr bwMode="auto">
          <a:xfrm>
            <a:off x="9346117" y="3946878"/>
            <a:ext cx="60626" cy="39088"/>
          </a:xfrm>
          <a:custGeom>
            <a:avLst/>
            <a:gdLst>
              <a:gd name="T0" fmla="*/ 45 w 45"/>
              <a:gd name="T1" fmla="*/ 26 h 29"/>
              <a:gd name="T2" fmla="*/ 44 w 45"/>
              <a:gd name="T3" fmla="*/ 14 h 29"/>
              <a:gd name="T4" fmla="*/ 21 w 45"/>
              <a:gd name="T5" fmla="*/ 11 h 29"/>
              <a:gd name="T6" fmla="*/ 10 w 45"/>
              <a:gd name="T7" fmla="*/ 0 h 29"/>
              <a:gd name="T8" fmla="*/ 0 w 45"/>
              <a:gd name="T9" fmla="*/ 7 h 29"/>
              <a:gd name="T10" fmla="*/ 45 w 45"/>
              <a:gd name="T11" fmla="*/ 26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45" h="29">
                <a:moveTo>
                  <a:pt x="45" y="26"/>
                </a:moveTo>
                <a:cubicBezTo>
                  <a:pt x="44" y="22"/>
                  <a:pt x="44" y="18"/>
                  <a:pt x="44" y="14"/>
                </a:cubicBezTo>
                <a:cubicBezTo>
                  <a:pt x="37" y="16"/>
                  <a:pt x="29" y="14"/>
                  <a:pt x="21" y="11"/>
                </a:cubicBezTo>
                <a:cubicBezTo>
                  <a:pt x="16" y="8"/>
                  <a:pt x="12" y="5"/>
                  <a:pt x="10" y="0"/>
                </a:cubicBezTo>
                <a:cubicBezTo>
                  <a:pt x="7" y="3"/>
                  <a:pt x="4" y="5"/>
                  <a:pt x="0" y="7"/>
                </a:cubicBezTo>
                <a:cubicBezTo>
                  <a:pt x="10" y="22"/>
                  <a:pt x="25" y="29"/>
                  <a:pt x="45" y="26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634" name="Freeform 873"/>
          <p:cNvSpPr/>
          <p:nvPr/>
        </p:nvSpPr>
        <p:spPr bwMode="auto">
          <a:xfrm>
            <a:off x="9954773" y="3275207"/>
            <a:ext cx="199428" cy="287973"/>
          </a:xfrm>
          <a:custGeom>
            <a:avLst/>
            <a:gdLst>
              <a:gd name="T0" fmla="*/ 131 w 147"/>
              <a:gd name="T1" fmla="*/ 158 h 212"/>
              <a:gd name="T2" fmla="*/ 88 w 147"/>
              <a:gd name="T3" fmla="*/ 0 h 212"/>
              <a:gd name="T4" fmla="*/ 71 w 147"/>
              <a:gd name="T5" fmla="*/ 2 h 212"/>
              <a:gd name="T6" fmla="*/ 59 w 147"/>
              <a:gd name="T7" fmla="*/ 28 h 212"/>
              <a:gd name="T8" fmla="*/ 113 w 147"/>
              <a:gd name="T9" fmla="*/ 116 h 212"/>
              <a:gd name="T10" fmla="*/ 92 w 147"/>
              <a:gd name="T11" fmla="*/ 176 h 212"/>
              <a:gd name="T12" fmla="*/ 44 w 147"/>
              <a:gd name="T13" fmla="*/ 188 h 212"/>
              <a:gd name="T14" fmla="*/ 19 w 147"/>
              <a:gd name="T15" fmla="*/ 153 h 212"/>
              <a:gd name="T16" fmla="*/ 21 w 147"/>
              <a:gd name="T17" fmla="*/ 151 h 212"/>
              <a:gd name="T18" fmla="*/ 23 w 147"/>
              <a:gd name="T19" fmla="*/ 152 h 212"/>
              <a:gd name="T20" fmla="*/ 43 w 147"/>
              <a:gd name="T21" fmla="*/ 166 h 212"/>
              <a:gd name="T22" fmla="*/ 64 w 147"/>
              <a:gd name="T23" fmla="*/ 146 h 212"/>
              <a:gd name="T24" fmla="*/ 58 w 147"/>
              <a:gd name="T25" fmla="*/ 122 h 212"/>
              <a:gd name="T26" fmla="*/ 32 w 147"/>
              <a:gd name="T27" fmla="*/ 113 h 212"/>
              <a:gd name="T28" fmla="*/ 6 w 147"/>
              <a:gd name="T29" fmla="*/ 131 h 212"/>
              <a:gd name="T30" fmla="*/ 7 w 147"/>
              <a:gd name="T31" fmla="*/ 176 h 212"/>
              <a:gd name="T32" fmla="*/ 64 w 147"/>
              <a:gd name="T33" fmla="*/ 211 h 212"/>
              <a:gd name="T34" fmla="*/ 131 w 147"/>
              <a:gd name="T35" fmla="*/ 158 h 2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47" h="212">
                <a:moveTo>
                  <a:pt x="131" y="158"/>
                </a:moveTo>
                <a:cubicBezTo>
                  <a:pt x="147" y="115"/>
                  <a:pt x="140" y="50"/>
                  <a:pt x="88" y="0"/>
                </a:cubicBezTo>
                <a:cubicBezTo>
                  <a:pt x="81" y="2"/>
                  <a:pt x="74" y="2"/>
                  <a:pt x="71" y="2"/>
                </a:cubicBezTo>
                <a:cubicBezTo>
                  <a:pt x="70" y="7"/>
                  <a:pt x="68" y="17"/>
                  <a:pt x="59" y="28"/>
                </a:cubicBezTo>
                <a:cubicBezTo>
                  <a:pt x="92" y="54"/>
                  <a:pt x="111" y="84"/>
                  <a:pt x="113" y="116"/>
                </a:cubicBezTo>
                <a:cubicBezTo>
                  <a:pt x="115" y="139"/>
                  <a:pt x="108" y="160"/>
                  <a:pt x="92" y="176"/>
                </a:cubicBezTo>
                <a:cubicBezTo>
                  <a:pt x="79" y="189"/>
                  <a:pt x="60" y="194"/>
                  <a:pt x="44" y="188"/>
                </a:cubicBezTo>
                <a:cubicBezTo>
                  <a:pt x="30" y="183"/>
                  <a:pt x="20" y="170"/>
                  <a:pt x="19" y="153"/>
                </a:cubicBezTo>
                <a:cubicBezTo>
                  <a:pt x="19" y="152"/>
                  <a:pt x="19" y="151"/>
                  <a:pt x="21" y="151"/>
                </a:cubicBezTo>
                <a:cubicBezTo>
                  <a:pt x="22" y="151"/>
                  <a:pt x="23" y="151"/>
                  <a:pt x="23" y="152"/>
                </a:cubicBezTo>
                <a:cubicBezTo>
                  <a:pt x="28" y="162"/>
                  <a:pt x="35" y="167"/>
                  <a:pt x="43" y="166"/>
                </a:cubicBezTo>
                <a:cubicBezTo>
                  <a:pt x="53" y="165"/>
                  <a:pt x="61" y="157"/>
                  <a:pt x="64" y="146"/>
                </a:cubicBezTo>
                <a:cubicBezTo>
                  <a:pt x="66" y="138"/>
                  <a:pt x="64" y="129"/>
                  <a:pt x="58" y="122"/>
                </a:cubicBezTo>
                <a:cubicBezTo>
                  <a:pt x="51" y="115"/>
                  <a:pt x="41" y="111"/>
                  <a:pt x="32" y="113"/>
                </a:cubicBezTo>
                <a:cubicBezTo>
                  <a:pt x="21" y="115"/>
                  <a:pt x="12" y="121"/>
                  <a:pt x="6" y="131"/>
                </a:cubicBezTo>
                <a:cubicBezTo>
                  <a:pt x="0" y="143"/>
                  <a:pt x="0" y="160"/>
                  <a:pt x="7" y="176"/>
                </a:cubicBezTo>
                <a:cubicBezTo>
                  <a:pt x="15" y="193"/>
                  <a:pt x="34" y="212"/>
                  <a:pt x="64" y="211"/>
                </a:cubicBezTo>
                <a:cubicBezTo>
                  <a:pt x="94" y="210"/>
                  <a:pt x="119" y="190"/>
                  <a:pt x="131" y="158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635" name="Freeform 874"/>
          <p:cNvSpPr/>
          <p:nvPr/>
        </p:nvSpPr>
        <p:spPr bwMode="auto">
          <a:xfrm>
            <a:off x="10293801" y="3286375"/>
            <a:ext cx="176295" cy="114871"/>
          </a:xfrm>
          <a:custGeom>
            <a:avLst/>
            <a:gdLst>
              <a:gd name="T0" fmla="*/ 122 w 130"/>
              <a:gd name="T1" fmla="*/ 52 h 85"/>
              <a:gd name="T2" fmla="*/ 102 w 130"/>
              <a:gd name="T3" fmla="*/ 5 h 85"/>
              <a:gd name="T4" fmla="*/ 69 w 130"/>
              <a:gd name="T5" fmla="*/ 16 h 85"/>
              <a:gd name="T6" fmla="*/ 70 w 130"/>
              <a:gd name="T7" fmla="*/ 32 h 85"/>
              <a:gd name="T8" fmla="*/ 82 w 130"/>
              <a:gd name="T9" fmla="*/ 39 h 85"/>
              <a:gd name="T10" fmla="*/ 91 w 130"/>
              <a:gd name="T11" fmla="*/ 31 h 85"/>
              <a:gd name="T12" fmla="*/ 90 w 130"/>
              <a:gd name="T13" fmla="*/ 22 h 85"/>
              <a:gd name="T14" fmla="*/ 81 w 130"/>
              <a:gd name="T15" fmla="*/ 19 h 85"/>
              <a:gd name="T16" fmla="*/ 79 w 130"/>
              <a:gd name="T17" fmla="*/ 18 h 85"/>
              <a:gd name="T18" fmla="*/ 79 w 130"/>
              <a:gd name="T19" fmla="*/ 16 h 85"/>
              <a:gd name="T20" fmla="*/ 102 w 130"/>
              <a:gd name="T21" fmla="*/ 13 h 85"/>
              <a:gd name="T22" fmla="*/ 115 w 130"/>
              <a:gd name="T23" fmla="*/ 44 h 85"/>
              <a:gd name="T24" fmla="*/ 89 w 130"/>
              <a:gd name="T25" fmla="*/ 67 h 85"/>
              <a:gd name="T26" fmla="*/ 43 w 130"/>
              <a:gd name="T27" fmla="*/ 42 h 85"/>
              <a:gd name="T28" fmla="*/ 0 w 130"/>
              <a:gd name="T29" fmla="*/ 32 h 85"/>
              <a:gd name="T30" fmla="*/ 45 w 130"/>
              <a:gd name="T31" fmla="*/ 70 h 85"/>
              <a:gd name="T32" fmla="*/ 45 w 130"/>
              <a:gd name="T33" fmla="*/ 70 h 85"/>
              <a:gd name="T34" fmla="*/ 93 w 130"/>
              <a:gd name="T35" fmla="*/ 80 h 85"/>
              <a:gd name="T36" fmla="*/ 122 w 130"/>
              <a:gd name="T37" fmla="*/ 52 h 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30" h="85">
                <a:moveTo>
                  <a:pt x="122" y="52"/>
                </a:moveTo>
                <a:cubicBezTo>
                  <a:pt x="130" y="29"/>
                  <a:pt x="117" y="11"/>
                  <a:pt x="102" y="5"/>
                </a:cubicBezTo>
                <a:cubicBezTo>
                  <a:pt x="91" y="0"/>
                  <a:pt x="76" y="2"/>
                  <a:pt x="69" y="16"/>
                </a:cubicBezTo>
                <a:cubicBezTo>
                  <a:pt x="65" y="24"/>
                  <a:pt x="68" y="30"/>
                  <a:pt x="70" y="32"/>
                </a:cubicBezTo>
                <a:cubicBezTo>
                  <a:pt x="73" y="36"/>
                  <a:pt x="77" y="39"/>
                  <a:pt x="82" y="39"/>
                </a:cubicBezTo>
                <a:cubicBezTo>
                  <a:pt x="86" y="38"/>
                  <a:pt x="89" y="36"/>
                  <a:pt x="91" y="31"/>
                </a:cubicBezTo>
                <a:cubicBezTo>
                  <a:pt x="92" y="28"/>
                  <a:pt x="92" y="24"/>
                  <a:pt x="90" y="22"/>
                </a:cubicBezTo>
                <a:cubicBezTo>
                  <a:pt x="88" y="19"/>
                  <a:pt x="84" y="18"/>
                  <a:pt x="81" y="19"/>
                </a:cubicBezTo>
                <a:cubicBezTo>
                  <a:pt x="80" y="19"/>
                  <a:pt x="79" y="19"/>
                  <a:pt x="79" y="18"/>
                </a:cubicBezTo>
                <a:cubicBezTo>
                  <a:pt x="78" y="17"/>
                  <a:pt x="78" y="16"/>
                  <a:pt x="79" y="16"/>
                </a:cubicBezTo>
                <a:cubicBezTo>
                  <a:pt x="84" y="9"/>
                  <a:pt x="93" y="8"/>
                  <a:pt x="102" y="13"/>
                </a:cubicBezTo>
                <a:cubicBezTo>
                  <a:pt x="111" y="18"/>
                  <a:pt x="119" y="31"/>
                  <a:pt x="115" y="44"/>
                </a:cubicBezTo>
                <a:cubicBezTo>
                  <a:pt x="111" y="57"/>
                  <a:pt x="101" y="65"/>
                  <a:pt x="89" y="67"/>
                </a:cubicBezTo>
                <a:cubicBezTo>
                  <a:pt x="73" y="69"/>
                  <a:pt x="55" y="59"/>
                  <a:pt x="43" y="42"/>
                </a:cubicBezTo>
                <a:cubicBezTo>
                  <a:pt x="31" y="40"/>
                  <a:pt x="15" y="37"/>
                  <a:pt x="0" y="32"/>
                </a:cubicBezTo>
                <a:cubicBezTo>
                  <a:pt x="16" y="45"/>
                  <a:pt x="31" y="58"/>
                  <a:pt x="45" y="70"/>
                </a:cubicBezTo>
                <a:cubicBezTo>
                  <a:pt x="45" y="70"/>
                  <a:pt x="45" y="70"/>
                  <a:pt x="45" y="70"/>
                </a:cubicBezTo>
                <a:cubicBezTo>
                  <a:pt x="60" y="81"/>
                  <a:pt x="78" y="85"/>
                  <a:pt x="93" y="80"/>
                </a:cubicBezTo>
                <a:cubicBezTo>
                  <a:pt x="107" y="76"/>
                  <a:pt x="117" y="66"/>
                  <a:pt x="122" y="52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636" name="Freeform 875"/>
          <p:cNvSpPr/>
          <p:nvPr/>
        </p:nvSpPr>
        <p:spPr bwMode="auto">
          <a:xfrm>
            <a:off x="10140640" y="3439535"/>
            <a:ext cx="114871" cy="176293"/>
          </a:xfrm>
          <a:custGeom>
            <a:avLst/>
            <a:gdLst>
              <a:gd name="T0" fmla="*/ 52 w 85"/>
              <a:gd name="T1" fmla="*/ 122 h 130"/>
              <a:gd name="T2" fmla="*/ 80 w 85"/>
              <a:gd name="T3" fmla="*/ 93 h 130"/>
              <a:gd name="T4" fmla="*/ 70 w 85"/>
              <a:gd name="T5" fmla="*/ 45 h 130"/>
              <a:gd name="T6" fmla="*/ 70 w 85"/>
              <a:gd name="T7" fmla="*/ 45 h 130"/>
              <a:gd name="T8" fmla="*/ 32 w 85"/>
              <a:gd name="T9" fmla="*/ 0 h 130"/>
              <a:gd name="T10" fmla="*/ 42 w 85"/>
              <a:gd name="T11" fmla="*/ 43 h 130"/>
              <a:gd name="T12" fmla="*/ 67 w 85"/>
              <a:gd name="T13" fmla="*/ 89 h 130"/>
              <a:gd name="T14" fmla="*/ 44 w 85"/>
              <a:gd name="T15" fmla="*/ 115 h 130"/>
              <a:gd name="T16" fmla="*/ 13 w 85"/>
              <a:gd name="T17" fmla="*/ 102 h 130"/>
              <a:gd name="T18" fmla="*/ 16 w 85"/>
              <a:gd name="T19" fmla="*/ 79 h 130"/>
              <a:gd name="T20" fmla="*/ 18 w 85"/>
              <a:gd name="T21" fmla="*/ 79 h 130"/>
              <a:gd name="T22" fmla="*/ 19 w 85"/>
              <a:gd name="T23" fmla="*/ 81 h 130"/>
              <a:gd name="T24" fmla="*/ 22 w 85"/>
              <a:gd name="T25" fmla="*/ 90 h 130"/>
              <a:gd name="T26" fmla="*/ 31 w 85"/>
              <a:gd name="T27" fmla="*/ 91 h 130"/>
              <a:gd name="T28" fmla="*/ 39 w 85"/>
              <a:gd name="T29" fmla="*/ 82 h 130"/>
              <a:gd name="T30" fmla="*/ 32 w 85"/>
              <a:gd name="T31" fmla="*/ 70 h 130"/>
              <a:gd name="T32" fmla="*/ 16 w 85"/>
              <a:gd name="T33" fmla="*/ 69 h 130"/>
              <a:gd name="T34" fmla="*/ 5 w 85"/>
              <a:gd name="T35" fmla="*/ 102 h 130"/>
              <a:gd name="T36" fmla="*/ 52 w 85"/>
              <a:gd name="T37" fmla="*/ 122 h 1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85" h="130">
                <a:moveTo>
                  <a:pt x="52" y="122"/>
                </a:moveTo>
                <a:cubicBezTo>
                  <a:pt x="66" y="117"/>
                  <a:pt x="76" y="106"/>
                  <a:pt x="80" y="93"/>
                </a:cubicBezTo>
                <a:cubicBezTo>
                  <a:pt x="85" y="78"/>
                  <a:pt x="81" y="60"/>
                  <a:pt x="70" y="45"/>
                </a:cubicBezTo>
                <a:cubicBezTo>
                  <a:pt x="70" y="45"/>
                  <a:pt x="70" y="45"/>
                  <a:pt x="70" y="45"/>
                </a:cubicBezTo>
                <a:cubicBezTo>
                  <a:pt x="58" y="31"/>
                  <a:pt x="45" y="16"/>
                  <a:pt x="32" y="0"/>
                </a:cubicBezTo>
                <a:cubicBezTo>
                  <a:pt x="37" y="15"/>
                  <a:pt x="40" y="31"/>
                  <a:pt x="42" y="43"/>
                </a:cubicBezTo>
                <a:cubicBezTo>
                  <a:pt x="59" y="55"/>
                  <a:pt x="69" y="73"/>
                  <a:pt x="67" y="89"/>
                </a:cubicBezTo>
                <a:cubicBezTo>
                  <a:pt x="65" y="101"/>
                  <a:pt x="57" y="111"/>
                  <a:pt x="44" y="115"/>
                </a:cubicBezTo>
                <a:cubicBezTo>
                  <a:pt x="31" y="119"/>
                  <a:pt x="18" y="111"/>
                  <a:pt x="13" y="102"/>
                </a:cubicBezTo>
                <a:cubicBezTo>
                  <a:pt x="8" y="93"/>
                  <a:pt x="9" y="84"/>
                  <a:pt x="16" y="79"/>
                </a:cubicBezTo>
                <a:cubicBezTo>
                  <a:pt x="16" y="78"/>
                  <a:pt x="17" y="78"/>
                  <a:pt x="18" y="79"/>
                </a:cubicBezTo>
                <a:cubicBezTo>
                  <a:pt x="19" y="79"/>
                  <a:pt x="19" y="80"/>
                  <a:pt x="19" y="81"/>
                </a:cubicBezTo>
                <a:cubicBezTo>
                  <a:pt x="18" y="84"/>
                  <a:pt x="19" y="88"/>
                  <a:pt x="22" y="90"/>
                </a:cubicBezTo>
                <a:cubicBezTo>
                  <a:pt x="24" y="92"/>
                  <a:pt x="28" y="92"/>
                  <a:pt x="31" y="91"/>
                </a:cubicBezTo>
                <a:cubicBezTo>
                  <a:pt x="36" y="89"/>
                  <a:pt x="38" y="86"/>
                  <a:pt x="39" y="82"/>
                </a:cubicBezTo>
                <a:cubicBezTo>
                  <a:pt x="39" y="77"/>
                  <a:pt x="37" y="72"/>
                  <a:pt x="32" y="70"/>
                </a:cubicBezTo>
                <a:cubicBezTo>
                  <a:pt x="30" y="68"/>
                  <a:pt x="24" y="65"/>
                  <a:pt x="16" y="69"/>
                </a:cubicBezTo>
                <a:cubicBezTo>
                  <a:pt x="2" y="76"/>
                  <a:pt x="0" y="91"/>
                  <a:pt x="5" y="102"/>
                </a:cubicBezTo>
                <a:cubicBezTo>
                  <a:pt x="11" y="117"/>
                  <a:pt x="29" y="130"/>
                  <a:pt x="52" y="122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637" name="Freeform 883"/>
          <p:cNvSpPr/>
          <p:nvPr/>
        </p:nvSpPr>
        <p:spPr bwMode="auto">
          <a:xfrm>
            <a:off x="10139044" y="3887050"/>
            <a:ext cx="67806" cy="70199"/>
          </a:xfrm>
          <a:custGeom>
            <a:avLst/>
            <a:gdLst>
              <a:gd name="T0" fmla="*/ 32 w 50"/>
              <a:gd name="T1" fmla="*/ 7 h 52"/>
              <a:gd name="T2" fmla="*/ 10 w 50"/>
              <a:gd name="T3" fmla="*/ 0 h 52"/>
              <a:gd name="T4" fmla="*/ 5 w 50"/>
              <a:gd name="T5" fmla="*/ 19 h 52"/>
              <a:gd name="T6" fmla="*/ 0 w 50"/>
              <a:gd name="T7" fmla="*/ 32 h 52"/>
              <a:gd name="T8" fmla="*/ 24 w 50"/>
              <a:gd name="T9" fmla="*/ 46 h 52"/>
              <a:gd name="T10" fmla="*/ 42 w 50"/>
              <a:gd name="T11" fmla="*/ 52 h 52"/>
              <a:gd name="T12" fmla="*/ 45 w 50"/>
              <a:gd name="T13" fmla="*/ 33 h 52"/>
              <a:gd name="T14" fmla="*/ 42 w 50"/>
              <a:gd name="T15" fmla="*/ 6 h 52"/>
              <a:gd name="T16" fmla="*/ 32 w 50"/>
              <a:gd name="T17" fmla="*/ 7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0" h="52">
                <a:moveTo>
                  <a:pt x="32" y="7"/>
                </a:moveTo>
                <a:cubicBezTo>
                  <a:pt x="24" y="6"/>
                  <a:pt x="17" y="4"/>
                  <a:pt x="10" y="0"/>
                </a:cubicBezTo>
                <a:cubicBezTo>
                  <a:pt x="12" y="8"/>
                  <a:pt x="9" y="13"/>
                  <a:pt x="5" y="19"/>
                </a:cubicBezTo>
                <a:cubicBezTo>
                  <a:pt x="3" y="23"/>
                  <a:pt x="0" y="27"/>
                  <a:pt x="0" y="32"/>
                </a:cubicBezTo>
                <a:cubicBezTo>
                  <a:pt x="6" y="44"/>
                  <a:pt x="14" y="45"/>
                  <a:pt x="24" y="46"/>
                </a:cubicBezTo>
                <a:cubicBezTo>
                  <a:pt x="30" y="47"/>
                  <a:pt x="36" y="48"/>
                  <a:pt x="42" y="52"/>
                </a:cubicBezTo>
                <a:cubicBezTo>
                  <a:pt x="41" y="45"/>
                  <a:pt x="43" y="39"/>
                  <a:pt x="45" y="33"/>
                </a:cubicBezTo>
                <a:cubicBezTo>
                  <a:pt x="48" y="24"/>
                  <a:pt x="50" y="16"/>
                  <a:pt x="42" y="6"/>
                </a:cubicBezTo>
                <a:cubicBezTo>
                  <a:pt x="39" y="7"/>
                  <a:pt x="36" y="7"/>
                  <a:pt x="32" y="7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638" name="Freeform 884"/>
          <p:cNvSpPr/>
          <p:nvPr/>
        </p:nvSpPr>
        <p:spPr bwMode="auto">
          <a:xfrm>
            <a:off x="10063262" y="3914173"/>
            <a:ext cx="70199" cy="79770"/>
          </a:xfrm>
          <a:custGeom>
            <a:avLst/>
            <a:gdLst>
              <a:gd name="T0" fmla="*/ 7 w 52"/>
              <a:gd name="T1" fmla="*/ 20 h 59"/>
              <a:gd name="T2" fmla="*/ 0 w 52"/>
              <a:gd name="T3" fmla="*/ 27 h 59"/>
              <a:gd name="T4" fmla="*/ 17 w 52"/>
              <a:gd name="T5" fmla="*/ 48 h 59"/>
              <a:gd name="T6" fmla="*/ 32 w 52"/>
              <a:gd name="T7" fmla="*/ 59 h 59"/>
              <a:gd name="T8" fmla="*/ 41 w 52"/>
              <a:gd name="T9" fmla="*/ 42 h 59"/>
              <a:gd name="T10" fmla="*/ 48 w 52"/>
              <a:gd name="T11" fmla="*/ 15 h 59"/>
              <a:gd name="T12" fmla="*/ 35 w 52"/>
              <a:gd name="T13" fmla="*/ 10 h 59"/>
              <a:gd name="T14" fmla="*/ 18 w 52"/>
              <a:gd name="T15" fmla="*/ 0 h 59"/>
              <a:gd name="T16" fmla="*/ 7 w 52"/>
              <a:gd name="T17" fmla="*/ 20 h 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2" h="59">
                <a:moveTo>
                  <a:pt x="7" y="20"/>
                </a:moveTo>
                <a:cubicBezTo>
                  <a:pt x="5" y="23"/>
                  <a:pt x="2" y="25"/>
                  <a:pt x="0" y="27"/>
                </a:cubicBezTo>
                <a:cubicBezTo>
                  <a:pt x="1" y="40"/>
                  <a:pt x="8" y="43"/>
                  <a:pt x="17" y="48"/>
                </a:cubicBezTo>
                <a:cubicBezTo>
                  <a:pt x="22" y="51"/>
                  <a:pt x="28" y="54"/>
                  <a:pt x="32" y="59"/>
                </a:cubicBezTo>
                <a:cubicBezTo>
                  <a:pt x="34" y="52"/>
                  <a:pt x="37" y="47"/>
                  <a:pt x="41" y="42"/>
                </a:cubicBezTo>
                <a:cubicBezTo>
                  <a:pt x="47" y="35"/>
                  <a:pt x="52" y="28"/>
                  <a:pt x="48" y="15"/>
                </a:cubicBezTo>
                <a:cubicBezTo>
                  <a:pt x="44" y="12"/>
                  <a:pt x="39" y="11"/>
                  <a:pt x="35" y="10"/>
                </a:cubicBezTo>
                <a:cubicBezTo>
                  <a:pt x="28" y="8"/>
                  <a:pt x="22" y="7"/>
                  <a:pt x="18" y="0"/>
                </a:cubicBezTo>
                <a:cubicBezTo>
                  <a:pt x="16" y="7"/>
                  <a:pt x="12" y="14"/>
                  <a:pt x="7" y="20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639" name="Freeform 913"/>
          <p:cNvSpPr/>
          <p:nvPr/>
        </p:nvSpPr>
        <p:spPr bwMode="auto">
          <a:xfrm>
            <a:off x="10048104" y="3556000"/>
            <a:ext cx="100512" cy="77378"/>
          </a:xfrm>
          <a:custGeom>
            <a:avLst/>
            <a:gdLst>
              <a:gd name="T0" fmla="*/ 70 w 74"/>
              <a:gd name="T1" fmla="*/ 28 h 57"/>
              <a:gd name="T2" fmla="*/ 17 w 74"/>
              <a:gd name="T3" fmla="*/ 4 h 57"/>
              <a:gd name="T4" fmla="*/ 17 w 74"/>
              <a:gd name="T5" fmla="*/ 4 h 57"/>
              <a:gd name="T6" fmla="*/ 0 w 74"/>
              <a:gd name="T7" fmla="*/ 8 h 57"/>
              <a:gd name="T8" fmla="*/ 15 w 74"/>
              <a:gd name="T9" fmla="*/ 23 h 57"/>
              <a:gd name="T10" fmla="*/ 36 w 74"/>
              <a:gd name="T11" fmla="*/ 19 h 57"/>
              <a:gd name="T12" fmla="*/ 59 w 74"/>
              <a:gd name="T13" fmla="*/ 28 h 57"/>
              <a:gd name="T14" fmla="*/ 59 w 74"/>
              <a:gd name="T15" fmla="*/ 28 h 57"/>
              <a:gd name="T16" fmla="*/ 59 w 74"/>
              <a:gd name="T17" fmla="*/ 28 h 57"/>
              <a:gd name="T18" fmla="*/ 59 w 74"/>
              <a:gd name="T19" fmla="*/ 28 h 57"/>
              <a:gd name="T20" fmla="*/ 59 w 74"/>
              <a:gd name="T21" fmla="*/ 28 h 57"/>
              <a:gd name="T22" fmla="*/ 60 w 74"/>
              <a:gd name="T23" fmla="*/ 43 h 57"/>
              <a:gd name="T24" fmla="*/ 49 w 74"/>
              <a:gd name="T25" fmla="*/ 47 h 57"/>
              <a:gd name="T26" fmla="*/ 48 w 74"/>
              <a:gd name="T27" fmla="*/ 44 h 57"/>
              <a:gd name="T28" fmla="*/ 51 w 74"/>
              <a:gd name="T29" fmla="*/ 43 h 57"/>
              <a:gd name="T30" fmla="*/ 57 w 74"/>
              <a:gd name="T31" fmla="*/ 40 h 57"/>
              <a:gd name="T32" fmla="*/ 55 w 74"/>
              <a:gd name="T33" fmla="*/ 31 h 57"/>
              <a:gd name="T34" fmla="*/ 49 w 74"/>
              <a:gd name="T35" fmla="*/ 29 h 57"/>
              <a:gd name="T36" fmla="*/ 42 w 74"/>
              <a:gd name="T37" fmla="*/ 32 h 57"/>
              <a:gd name="T38" fmla="*/ 42 w 74"/>
              <a:gd name="T39" fmla="*/ 49 h 57"/>
              <a:gd name="T40" fmla="*/ 62 w 74"/>
              <a:gd name="T41" fmla="*/ 52 h 57"/>
              <a:gd name="T42" fmla="*/ 70 w 74"/>
              <a:gd name="T43" fmla="*/ 28 h 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74" h="57">
                <a:moveTo>
                  <a:pt x="70" y="28"/>
                </a:moveTo>
                <a:cubicBezTo>
                  <a:pt x="65" y="13"/>
                  <a:pt x="46" y="0"/>
                  <a:pt x="17" y="4"/>
                </a:cubicBezTo>
                <a:cubicBezTo>
                  <a:pt x="17" y="4"/>
                  <a:pt x="17" y="4"/>
                  <a:pt x="17" y="4"/>
                </a:cubicBezTo>
                <a:cubicBezTo>
                  <a:pt x="12" y="6"/>
                  <a:pt x="6" y="7"/>
                  <a:pt x="0" y="8"/>
                </a:cubicBezTo>
                <a:cubicBezTo>
                  <a:pt x="7" y="12"/>
                  <a:pt x="12" y="17"/>
                  <a:pt x="15" y="23"/>
                </a:cubicBezTo>
                <a:cubicBezTo>
                  <a:pt x="23" y="20"/>
                  <a:pt x="30" y="19"/>
                  <a:pt x="36" y="19"/>
                </a:cubicBezTo>
                <a:cubicBezTo>
                  <a:pt x="46" y="19"/>
                  <a:pt x="53" y="22"/>
                  <a:pt x="59" y="28"/>
                </a:cubicBezTo>
                <a:cubicBezTo>
                  <a:pt x="59" y="28"/>
                  <a:pt x="59" y="28"/>
                  <a:pt x="59" y="28"/>
                </a:cubicBezTo>
                <a:cubicBezTo>
                  <a:pt x="59" y="28"/>
                  <a:pt x="59" y="28"/>
                  <a:pt x="59" y="28"/>
                </a:cubicBezTo>
                <a:cubicBezTo>
                  <a:pt x="59" y="28"/>
                  <a:pt x="59" y="28"/>
                  <a:pt x="59" y="28"/>
                </a:cubicBezTo>
                <a:cubicBezTo>
                  <a:pt x="59" y="28"/>
                  <a:pt x="59" y="28"/>
                  <a:pt x="59" y="28"/>
                </a:cubicBezTo>
                <a:cubicBezTo>
                  <a:pt x="64" y="34"/>
                  <a:pt x="63" y="40"/>
                  <a:pt x="60" y="43"/>
                </a:cubicBezTo>
                <a:cubicBezTo>
                  <a:pt x="57" y="47"/>
                  <a:pt x="53" y="49"/>
                  <a:pt x="49" y="47"/>
                </a:cubicBezTo>
                <a:cubicBezTo>
                  <a:pt x="48" y="47"/>
                  <a:pt x="48" y="45"/>
                  <a:pt x="48" y="44"/>
                </a:cubicBezTo>
                <a:cubicBezTo>
                  <a:pt x="49" y="43"/>
                  <a:pt x="50" y="43"/>
                  <a:pt x="51" y="43"/>
                </a:cubicBezTo>
                <a:cubicBezTo>
                  <a:pt x="52" y="44"/>
                  <a:pt x="55" y="43"/>
                  <a:pt x="57" y="40"/>
                </a:cubicBezTo>
                <a:cubicBezTo>
                  <a:pt x="58" y="39"/>
                  <a:pt x="59" y="36"/>
                  <a:pt x="55" y="31"/>
                </a:cubicBezTo>
                <a:cubicBezTo>
                  <a:pt x="54" y="30"/>
                  <a:pt x="52" y="29"/>
                  <a:pt x="49" y="29"/>
                </a:cubicBezTo>
                <a:cubicBezTo>
                  <a:pt x="46" y="29"/>
                  <a:pt x="44" y="30"/>
                  <a:pt x="42" y="32"/>
                </a:cubicBezTo>
                <a:cubicBezTo>
                  <a:pt x="37" y="38"/>
                  <a:pt x="38" y="45"/>
                  <a:pt x="42" y="49"/>
                </a:cubicBezTo>
                <a:cubicBezTo>
                  <a:pt x="46" y="54"/>
                  <a:pt x="54" y="57"/>
                  <a:pt x="62" y="52"/>
                </a:cubicBezTo>
                <a:cubicBezTo>
                  <a:pt x="71" y="47"/>
                  <a:pt x="74" y="38"/>
                  <a:pt x="70" y="28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640" name="Freeform 914"/>
          <p:cNvSpPr/>
          <p:nvPr/>
        </p:nvSpPr>
        <p:spPr bwMode="auto">
          <a:xfrm>
            <a:off x="10410267" y="3193841"/>
            <a:ext cx="77378" cy="100512"/>
          </a:xfrm>
          <a:custGeom>
            <a:avLst/>
            <a:gdLst>
              <a:gd name="T0" fmla="*/ 53 w 57"/>
              <a:gd name="T1" fmla="*/ 62 h 74"/>
              <a:gd name="T2" fmla="*/ 49 w 57"/>
              <a:gd name="T3" fmla="*/ 42 h 74"/>
              <a:gd name="T4" fmla="*/ 32 w 57"/>
              <a:gd name="T5" fmla="*/ 42 h 74"/>
              <a:gd name="T6" fmla="*/ 29 w 57"/>
              <a:gd name="T7" fmla="*/ 49 h 74"/>
              <a:gd name="T8" fmla="*/ 31 w 57"/>
              <a:gd name="T9" fmla="*/ 55 h 74"/>
              <a:gd name="T10" fmla="*/ 41 w 57"/>
              <a:gd name="T11" fmla="*/ 57 h 74"/>
              <a:gd name="T12" fmla="*/ 43 w 57"/>
              <a:gd name="T13" fmla="*/ 51 h 74"/>
              <a:gd name="T14" fmla="*/ 44 w 57"/>
              <a:gd name="T15" fmla="*/ 48 h 74"/>
              <a:gd name="T16" fmla="*/ 47 w 57"/>
              <a:gd name="T17" fmla="*/ 49 h 74"/>
              <a:gd name="T18" fmla="*/ 43 w 57"/>
              <a:gd name="T19" fmla="*/ 60 h 74"/>
              <a:gd name="T20" fmla="*/ 28 w 57"/>
              <a:gd name="T21" fmla="*/ 59 h 74"/>
              <a:gd name="T22" fmla="*/ 28 w 57"/>
              <a:gd name="T23" fmla="*/ 59 h 74"/>
              <a:gd name="T24" fmla="*/ 28 w 57"/>
              <a:gd name="T25" fmla="*/ 58 h 74"/>
              <a:gd name="T26" fmla="*/ 28 w 57"/>
              <a:gd name="T27" fmla="*/ 58 h 74"/>
              <a:gd name="T28" fmla="*/ 28 w 57"/>
              <a:gd name="T29" fmla="*/ 58 h 74"/>
              <a:gd name="T30" fmla="*/ 23 w 57"/>
              <a:gd name="T31" fmla="*/ 15 h 74"/>
              <a:gd name="T32" fmla="*/ 8 w 57"/>
              <a:gd name="T33" fmla="*/ 0 h 74"/>
              <a:gd name="T34" fmla="*/ 4 w 57"/>
              <a:gd name="T35" fmla="*/ 17 h 74"/>
              <a:gd name="T36" fmla="*/ 4 w 57"/>
              <a:gd name="T37" fmla="*/ 17 h 74"/>
              <a:gd name="T38" fmla="*/ 28 w 57"/>
              <a:gd name="T39" fmla="*/ 70 h 74"/>
              <a:gd name="T40" fmla="*/ 53 w 57"/>
              <a:gd name="T41" fmla="*/ 62 h 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57" h="74">
                <a:moveTo>
                  <a:pt x="53" y="62"/>
                </a:moveTo>
                <a:cubicBezTo>
                  <a:pt x="57" y="54"/>
                  <a:pt x="54" y="46"/>
                  <a:pt x="49" y="42"/>
                </a:cubicBezTo>
                <a:cubicBezTo>
                  <a:pt x="45" y="38"/>
                  <a:pt x="38" y="37"/>
                  <a:pt x="32" y="42"/>
                </a:cubicBezTo>
                <a:cubicBezTo>
                  <a:pt x="30" y="44"/>
                  <a:pt x="29" y="46"/>
                  <a:pt x="29" y="49"/>
                </a:cubicBezTo>
                <a:cubicBezTo>
                  <a:pt x="29" y="52"/>
                  <a:pt x="30" y="54"/>
                  <a:pt x="31" y="55"/>
                </a:cubicBezTo>
                <a:cubicBezTo>
                  <a:pt x="36" y="59"/>
                  <a:pt x="39" y="58"/>
                  <a:pt x="41" y="57"/>
                </a:cubicBezTo>
                <a:cubicBezTo>
                  <a:pt x="43" y="55"/>
                  <a:pt x="44" y="52"/>
                  <a:pt x="43" y="51"/>
                </a:cubicBezTo>
                <a:cubicBezTo>
                  <a:pt x="43" y="50"/>
                  <a:pt x="43" y="49"/>
                  <a:pt x="44" y="48"/>
                </a:cubicBezTo>
                <a:cubicBezTo>
                  <a:pt x="45" y="48"/>
                  <a:pt x="47" y="48"/>
                  <a:pt x="47" y="49"/>
                </a:cubicBezTo>
                <a:cubicBezTo>
                  <a:pt x="49" y="53"/>
                  <a:pt x="47" y="57"/>
                  <a:pt x="43" y="60"/>
                </a:cubicBezTo>
                <a:cubicBezTo>
                  <a:pt x="40" y="63"/>
                  <a:pt x="34" y="64"/>
                  <a:pt x="28" y="59"/>
                </a:cubicBezTo>
                <a:cubicBezTo>
                  <a:pt x="28" y="59"/>
                  <a:pt x="28" y="59"/>
                  <a:pt x="28" y="59"/>
                </a:cubicBezTo>
                <a:cubicBezTo>
                  <a:pt x="28" y="59"/>
                  <a:pt x="28" y="59"/>
                  <a:pt x="28" y="58"/>
                </a:cubicBezTo>
                <a:cubicBezTo>
                  <a:pt x="28" y="58"/>
                  <a:pt x="28" y="58"/>
                  <a:pt x="28" y="58"/>
                </a:cubicBezTo>
                <a:cubicBezTo>
                  <a:pt x="28" y="58"/>
                  <a:pt x="28" y="58"/>
                  <a:pt x="28" y="58"/>
                </a:cubicBezTo>
                <a:cubicBezTo>
                  <a:pt x="18" y="50"/>
                  <a:pt x="16" y="34"/>
                  <a:pt x="23" y="15"/>
                </a:cubicBezTo>
                <a:cubicBezTo>
                  <a:pt x="17" y="12"/>
                  <a:pt x="12" y="7"/>
                  <a:pt x="8" y="0"/>
                </a:cubicBezTo>
                <a:cubicBezTo>
                  <a:pt x="7" y="6"/>
                  <a:pt x="6" y="11"/>
                  <a:pt x="4" y="17"/>
                </a:cubicBezTo>
                <a:cubicBezTo>
                  <a:pt x="4" y="17"/>
                  <a:pt x="4" y="17"/>
                  <a:pt x="4" y="17"/>
                </a:cubicBezTo>
                <a:cubicBezTo>
                  <a:pt x="0" y="46"/>
                  <a:pt x="13" y="65"/>
                  <a:pt x="28" y="70"/>
                </a:cubicBezTo>
                <a:cubicBezTo>
                  <a:pt x="38" y="74"/>
                  <a:pt x="47" y="71"/>
                  <a:pt x="53" y="62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641" name="Freeform 921"/>
          <p:cNvSpPr/>
          <p:nvPr/>
        </p:nvSpPr>
        <p:spPr bwMode="auto">
          <a:xfrm>
            <a:off x="10247533" y="3816852"/>
            <a:ext cx="59828" cy="41481"/>
          </a:xfrm>
          <a:custGeom>
            <a:avLst/>
            <a:gdLst>
              <a:gd name="T0" fmla="*/ 44 w 44"/>
              <a:gd name="T1" fmla="*/ 8 h 31"/>
              <a:gd name="T2" fmla="*/ 36 w 44"/>
              <a:gd name="T3" fmla="*/ 0 h 31"/>
              <a:gd name="T4" fmla="*/ 17 w 44"/>
              <a:gd name="T5" fmla="*/ 14 h 31"/>
              <a:gd name="T6" fmla="*/ 2 w 44"/>
              <a:gd name="T7" fmla="*/ 15 h 31"/>
              <a:gd name="T8" fmla="*/ 0 w 44"/>
              <a:gd name="T9" fmla="*/ 27 h 31"/>
              <a:gd name="T10" fmla="*/ 44 w 44"/>
              <a:gd name="T11" fmla="*/ 8 h 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44" h="31">
                <a:moveTo>
                  <a:pt x="44" y="8"/>
                </a:moveTo>
                <a:cubicBezTo>
                  <a:pt x="41" y="6"/>
                  <a:pt x="38" y="3"/>
                  <a:pt x="36" y="0"/>
                </a:cubicBezTo>
                <a:cubicBezTo>
                  <a:pt x="32" y="6"/>
                  <a:pt x="25" y="12"/>
                  <a:pt x="17" y="14"/>
                </a:cubicBezTo>
                <a:cubicBezTo>
                  <a:pt x="12" y="16"/>
                  <a:pt x="6" y="16"/>
                  <a:pt x="2" y="15"/>
                </a:cubicBezTo>
                <a:cubicBezTo>
                  <a:pt x="2" y="19"/>
                  <a:pt x="1" y="23"/>
                  <a:pt x="0" y="27"/>
                </a:cubicBezTo>
                <a:cubicBezTo>
                  <a:pt x="17" y="31"/>
                  <a:pt x="32" y="24"/>
                  <a:pt x="44" y="8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642" name="Freeform 927"/>
          <p:cNvSpPr/>
          <p:nvPr/>
        </p:nvSpPr>
        <p:spPr bwMode="auto">
          <a:xfrm>
            <a:off x="10266678" y="2522170"/>
            <a:ext cx="224955" cy="256863"/>
          </a:xfrm>
          <a:custGeom>
            <a:avLst/>
            <a:gdLst>
              <a:gd name="T0" fmla="*/ 78 w 166"/>
              <a:gd name="T1" fmla="*/ 6 h 189"/>
              <a:gd name="T2" fmla="*/ 45 w 166"/>
              <a:gd name="T3" fmla="*/ 38 h 189"/>
              <a:gd name="T4" fmla="*/ 50 w 166"/>
              <a:gd name="T5" fmla="*/ 68 h 189"/>
              <a:gd name="T6" fmla="*/ 75 w 166"/>
              <a:gd name="T7" fmla="*/ 80 h 189"/>
              <a:gd name="T8" fmla="*/ 97 w 166"/>
              <a:gd name="T9" fmla="*/ 68 h 189"/>
              <a:gd name="T10" fmla="*/ 96 w 166"/>
              <a:gd name="T11" fmla="*/ 39 h 189"/>
              <a:gd name="T12" fmla="*/ 72 w 166"/>
              <a:gd name="T13" fmla="*/ 34 h 189"/>
              <a:gd name="T14" fmla="*/ 69 w 166"/>
              <a:gd name="T15" fmla="*/ 33 h 189"/>
              <a:gd name="T16" fmla="*/ 70 w 166"/>
              <a:gd name="T17" fmla="*/ 30 h 189"/>
              <a:gd name="T18" fmla="*/ 112 w 166"/>
              <a:gd name="T19" fmla="*/ 24 h 189"/>
              <a:gd name="T20" fmla="*/ 137 w 166"/>
              <a:gd name="T21" fmla="*/ 67 h 189"/>
              <a:gd name="T22" fmla="*/ 110 w 166"/>
              <a:gd name="T23" fmla="*/ 124 h 189"/>
              <a:gd name="T24" fmla="*/ 10 w 166"/>
              <a:gd name="T25" fmla="*/ 147 h 189"/>
              <a:gd name="T26" fmla="*/ 0 w 166"/>
              <a:gd name="T27" fmla="*/ 174 h 189"/>
              <a:gd name="T28" fmla="*/ 10 w 166"/>
              <a:gd name="T29" fmla="*/ 188 h 189"/>
              <a:gd name="T30" fmla="*/ 152 w 166"/>
              <a:gd name="T31" fmla="*/ 107 h 189"/>
              <a:gd name="T32" fmla="*/ 142 w 166"/>
              <a:gd name="T33" fmla="*/ 22 h 189"/>
              <a:gd name="T34" fmla="*/ 78 w 166"/>
              <a:gd name="T35" fmla="*/ 6 h 1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66" h="189">
                <a:moveTo>
                  <a:pt x="78" y="6"/>
                </a:moveTo>
                <a:cubicBezTo>
                  <a:pt x="61" y="13"/>
                  <a:pt x="49" y="24"/>
                  <a:pt x="45" y="38"/>
                </a:cubicBezTo>
                <a:cubicBezTo>
                  <a:pt x="42" y="48"/>
                  <a:pt x="44" y="59"/>
                  <a:pt x="50" y="68"/>
                </a:cubicBezTo>
                <a:cubicBezTo>
                  <a:pt x="56" y="76"/>
                  <a:pt x="65" y="81"/>
                  <a:pt x="75" y="80"/>
                </a:cubicBezTo>
                <a:cubicBezTo>
                  <a:pt x="84" y="80"/>
                  <a:pt x="92" y="75"/>
                  <a:pt x="97" y="68"/>
                </a:cubicBezTo>
                <a:cubicBezTo>
                  <a:pt x="102" y="58"/>
                  <a:pt x="102" y="46"/>
                  <a:pt x="96" y="39"/>
                </a:cubicBezTo>
                <a:cubicBezTo>
                  <a:pt x="90" y="32"/>
                  <a:pt x="82" y="31"/>
                  <a:pt x="72" y="34"/>
                </a:cubicBezTo>
                <a:cubicBezTo>
                  <a:pt x="71" y="35"/>
                  <a:pt x="70" y="34"/>
                  <a:pt x="69" y="33"/>
                </a:cubicBezTo>
                <a:cubicBezTo>
                  <a:pt x="69" y="32"/>
                  <a:pt x="69" y="31"/>
                  <a:pt x="70" y="30"/>
                </a:cubicBezTo>
                <a:cubicBezTo>
                  <a:pt x="82" y="20"/>
                  <a:pt x="98" y="17"/>
                  <a:pt x="112" y="24"/>
                </a:cubicBezTo>
                <a:cubicBezTo>
                  <a:pt x="128" y="31"/>
                  <a:pt x="138" y="48"/>
                  <a:pt x="137" y="67"/>
                </a:cubicBezTo>
                <a:cubicBezTo>
                  <a:pt x="137" y="89"/>
                  <a:pt x="127" y="109"/>
                  <a:pt x="110" y="124"/>
                </a:cubicBezTo>
                <a:cubicBezTo>
                  <a:pt x="86" y="144"/>
                  <a:pt x="51" y="153"/>
                  <a:pt x="10" y="147"/>
                </a:cubicBezTo>
                <a:cubicBezTo>
                  <a:pt x="8" y="162"/>
                  <a:pt x="2" y="171"/>
                  <a:pt x="0" y="174"/>
                </a:cubicBezTo>
                <a:cubicBezTo>
                  <a:pt x="2" y="176"/>
                  <a:pt x="6" y="181"/>
                  <a:pt x="10" y="188"/>
                </a:cubicBezTo>
                <a:cubicBezTo>
                  <a:pt x="82" y="189"/>
                  <a:pt x="133" y="148"/>
                  <a:pt x="152" y="107"/>
                </a:cubicBezTo>
                <a:cubicBezTo>
                  <a:pt x="166" y="76"/>
                  <a:pt x="162" y="44"/>
                  <a:pt x="142" y="22"/>
                </a:cubicBezTo>
                <a:cubicBezTo>
                  <a:pt x="122" y="0"/>
                  <a:pt x="95" y="0"/>
                  <a:pt x="78" y="6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643" name="Freeform 928"/>
          <p:cNvSpPr/>
          <p:nvPr/>
        </p:nvSpPr>
        <p:spPr bwMode="auto">
          <a:xfrm>
            <a:off x="10266678" y="2854814"/>
            <a:ext cx="224955" cy="256065"/>
          </a:xfrm>
          <a:custGeom>
            <a:avLst/>
            <a:gdLst>
              <a:gd name="T0" fmla="*/ 152 w 166"/>
              <a:gd name="T1" fmla="*/ 82 h 189"/>
              <a:gd name="T2" fmla="*/ 10 w 166"/>
              <a:gd name="T3" fmla="*/ 1 h 189"/>
              <a:gd name="T4" fmla="*/ 0 w 166"/>
              <a:gd name="T5" fmla="*/ 15 h 189"/>
              <a:gd name="T6" fmla="*/ 10 w 166"/>
              <a:gd name="T7" fmla="*/ 41 h 189"/>
              <a:gd name="T8" fmla="*/ 110 w 166"/>
              <a:gd name="T9" fmla="*/ 65 h 189"/>
              <a:gd name="T10" fmla="*/ 137 w 166"/>
              <a:gd name="T11" fmla="*/ 122 h 189"/>
              <a:gd name="T12" fmla="*/ 112 w 166"/>
              <a:gd name="T13" fmla="*/ 165 h 189"/>
              <a:gd name="T14" fmla="*/ 70 w 166"/>
              <a:gd name="T15" fmla="*/ 158 h 189"/>
              <a:gd name="T16" fmla="*/ 69 w 166"/>
              <a:gd name="T17" fmla="*/ 156 h 189"/>
              <a:gd name="T18" fmla="*/ 72 w 166"/>
              <a:gd name="T19" fmla="*/ 155 h 189"/>
              <a:gd name="T20" fmla="*/ 96 w 166"/>
              <a:gd name="T21" fmla="*/ 150 h 189"/>
              <a:gd name="T22" fmla="*/ 97 w 166"/>
              <a:gd name="T23" fmla="*/ 121 h 189"/>
              <a:gd name="T24" fmla="*/ 75 w 166"/>
              <a:gd name="T25" fmla="*/ 109 h 189"/>
              <a:gd name="T26" fmla="*/ 50 w 166"/>
              <a:gd name="T27" fmla="*/ 121 h 189"/>
              <a:gd name="T28" fmla="*/ 45 w 166"/>
              <a:gd name="T29" fmla="*/ 151 h 189"/>
              <a:gd name="T30" fmla="*/ 78 w 166"/>
              <a:gd name="T31" fmla="*/ 183 h 189"/>
              <a:gd name="T32" fmla="*/ 142 w 166"/>
              <a:gd name="T33" fmla="*/ 167 h 189"/>
              <a:gd name="T34" fmla="*/ 152 w 166"/>
              <a:gd name="T35" fmla="*/ 82 h 1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66" h="189">
                <a:moveTo>
                  <a:pt x="152" y="82"/>
                </a:moveTo>
                <a:cubicBezTo>
                  <a:pt x="133" y="41"/>
                  <a:pt x="82" y="0"/>
                  <a:pt x="10" y="1"/>
                </a:cubicBezTo>
                <a:cubicBezTo>
                  <a:pt x="6" y="8"/>
                  <a:pt x="2" y="12"/>
                  <a:pt x="0" y="15"/>
                </a:cubicBezTo>
                <a:cubicBezTo>
                  <a:pt x="2" y="18"/>
                  <a:pt x="8" y="27"/>
                  <a:pt x="10" y="41"/>
                </a:cubicBezTo>
                <a:cubicBezTo>
                  <a:pt x="51" y="36"/>
                  <a:pt x="86" y="44"/>
                  <a:pt x="110" y="65"/>
                </a:cubicBezTo>
                <a:cubicBezTo>
                  <a:pt x="127" y="80"/>
                  <a:pt x="137" y="100"/>
                  <a:pt x="137" y="122"/>
                </a:cubicBezTo>
                <a:cubicBezTo>
                  <a:pt x="138" y="141"/>
                  <a:pt x="128" y="158"/>
                  <a:pt x="112" y="165"/>
                </a:cubicBezTo>
                <a:cubicBezTo>
                  <a:pt x="98" y="172"/>
                  <a:pt x="82" y="169"/>
                  <a:pt x="70" y="158"/>
                </a:cubicBezTo>
                <a:cubicBezTo>
                  <a:pt x="69" y="158"/>
                  <a:pt x="69" y="157"/>
                  <a:pt x="69" y="156"/>
                </a:cubicBezTo>
                <a:cubicBezTo>
                  <a:pt x="70" y="155"/>
                  <a:pt x="71" y="154"/>
                  <a:pt x="72" y="155"/>
                </a:cubicBezTo>
                <a:cubicBezTo>
                  <a:pt x="82" y="158"/>
                  <a:pt x="90" y="156"/>
                  <a:pt x="96" y="150"/>
                </a:cubicBezTo>
                <a:cubicBezTo>
                  <a:pt x="102" y="143"/>
                  <a:pt x="102" y="131"/>
                  <a:pt x="97" y="121"/>
                </a:cubicBezTo>
                <a:cubicBezTo>
                  <a:pt x="92" y="114"/>
                  <a:pt x="84" y="109"/>
                  <a:pt x="75" y="109"/>
                </a:cubicBezTo>
                <a:cubicBezTo>
                  <a:pt x="65" y="108"/>
                  <a:pt x="56" y="113"/>
                  <a:pt x="50" y="121"/>
                </a:cubicBezTo>
                <a:cubicBezTo>
                  <a:pt x="44" y="130"/>
                  <a:pt x="42" y="141"/>
                  <a:pt x="45" y="151"/>
                </a:cubicBezTo>
                <a:cubicBezTo>
                  <a:pt x="49" y="165"/>
                  <a:pt x="61" y="176"/>
                  <a:pt x="78" y="183"/>
                </a:cubicBezTo>
                <a:cubicBezTo>
                  <a:pt x="95" y="189"/>
                  <a:pt x="122" y="189"/>
                  <a:pt x="142" y="167"/>
                </a:cubicBezTo>
                <a:cubicBezTo>
                  <a:pt x="162" y="145"/>
                  <a:pt x="166" y="113"/>
                  <a:pt x="152" y="82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644" name="Freeform 929"/>
          <p:cNvSpPr/>
          <p:nvPr/>
        </p:nvSpPr>
        <p:spPr bwMode="auto">
          <a:xfrm>
            <a:off x="10474084" y="2606726"/>
            <a:ext cx="143588" cy="131622"/>
          </a:xfrm>
          <a:custGeom>
            <a:avLst/>
            <a:gdLst>
              <a:gd name="T0" fmla="*/ 100 w 106"/>
              <a:gd name="T1" fmla="*/ 25 h 97"/>
              <a:gd name="T2" fmla="*/ 53 w 106"/>
              <a:gd name="T3" fmla="*/ 6 h 97"/>
              <a:gd name="T4" fmla="*/ 37 w 106"/>
              <a:gd name="T5" fmla="*/ 37 h 97"/>
              <a:gd name="T6" fmla="*/ 49 w 106"/>
              <a:gd name="T7" fmla="*/ 49 h 97"/>
              <a:gd name="T8" fmla="*/ 62 w 106"/>
              <a:gd name="T9" fmla="*/ 45 h 97"/>
              <a:gd name="T10" fmla="*/ 64 w 106"/>
              <a:gd name="T11" fmla="*/ 33 h 97"/>
              <a:gd name="T12" fmla="*/ 56 w 106"/>
              <a:gd name="T13" fmla="*/ 27 h 97"/>
              <a:gd name="T14" fmla="*/ 48 w 106"/>
              <a:gd name="T15" fmla="*/ 31 h 97"/>
              <a:gd name="T16" fmla="*/ 46 w 106"/>
              <a:gd name="T17" fmla="*/ 32 h 97"/>
              <a:gd name="T18" fmla="*/ 44 w 106"/>
              <a:gd name="T19" fmla="*/ 30 h 97"/>
              <a:gd name="T20" fmla="*/ 58 w 106"/>
              <a:gd name="T21" fmla="*/ 12 h 97"/>
              <a:gd name="T22" fmla="*/ 90 w 106"/>
              <a:gd name="T23" fmla="*/ 25 h 97"/>
              <a:gd name="T24" fmla="*/ 87 w 106"/>
              <a:gd name="T25" fmla="*/ 59 h 97"/>
              <a:gd name="T26" fmla="*/ 37 w 106"/>
              <a:gd name="T27" fmla="*/ 74 h 97"/>
              <a:gd name="T28" fmla="*/ 0 w 106"/>
              <a:gd name="T29" fmla="*/ 97 h 97"/>
              <a:gd name="T30" fmla="*/ 58 w 106"/>
              <a:gd name="T31" fmla="*/ 93 h 97"/>
              <a:gd name="T32" fmla="*/ 58 w 106"/>
              <a:gd name="T33" fmla="*/ 93 h 97"/>
              <a:gd name="T34" fmla="*/ 100 w 106"/>
              <a:gd name="T35" fmla="*/ 66 h 97"/>
              <a:gd name="T36" fmla="*/ 100 w 106"/>
              <a:gd name="T37" fmla="*/ 25 h 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06" h="97">
                <a:moveTo>
                  <a:pt x="100" y="25"/>
                </a:moveTo>
                <a:cubicBezTo>
                  <a:pt x="89" y="3"/>
                  <a:pt x="68" y="0"/>
                  <a:pt x="53" y="6"/>
                </a:cubicBezTo>
                <a:cubicBezTo>
                  <a:pt x="41" y="11"/>
                  <a:pt x="32" y="23"/>
                  <a:pt x="37" y="37"/>
                </a:cubicBezTo>
                <a:cubicBezTo>
                  <a:pt x="40" y="46"/>
                  <a:pt x="46" y="48"/>
                  <a:pt x="49" y="49"/>
                </a:cubicBezTo>
                <a:cubicBezTo>
                  <a:pt x="54" y="50"/>
                  <a:pt x="59" y="48"/>
                  <a:pt x="62" y="45"/>
                </a:cubicBezTo>
                <a:cubicBezTo>
                  <a:pt x="65" y="41"/>
                  <a:pt x="65" y="37"/>
                  <a:pt x="64" y="33"/>
                </a:cubicBezTo>
                <a:cubicBezTo>
                  <a:pt x="62" y="29"/>
                  <a:pt x="60" y="27"/>
                  <a:pt x="56" y="27"/>
                </a:cubicBezTo>
                <a:cubicBezTo>
                  <a:pt x="53" y="27"/>
                  <a:pt x="50" y="28"/>
                  <a:pt x="48" y="31"/>
                </a:cubicBezTo>
                <a:cubicBezTo>
                  <a:pt x="48" y="32"/>
                  <a:pt x="47" y="32"/>
                  <a:pt x="46" y="32"/>
                </a:cubicBezTo>
                <a:cubicBezTo>
                  <a:pt x="45" y="32"/>
                  <a:pt x="44" y="31"/>
                  <a:pt x="44" y="30"/>
                </a:cubicBezTo>
                <a:cubicBezTo>
                  <a:pt x="43" y="22"/>
                  <a:pt x="49" y="15"/>
                  <a:pt x="58" y="12"/>
                </a:cubicBezTo>
                <a:cubicBezTo>
                  <a:pt x="69" y="9"/>
                  <a:pt x="84" y="13"/>
                  <a:pt x="90" y="25"/>
                </a:cubicBezTo>
                <a:cubicBezTo>
                  <a:pt x="96" y="37"/>
                  <a:pt x="95" y="50"/>
                  <a:pt x="87" y="59"/>
                </a:cubicBezTo>
                <a:cubicBezTo>
                  <a:pt x="77" y="72"/>
                  <a:pt x="58" y="78"/>
                  <a:pt x="37" y="74"/>
                </a:cubicBezTo>
                <a:cubicBezTo>
                  <a:pt x="28" y="81"/>
                  <a:pt x="15" y="91"/>
                  <a:pt x="0" y="97"/>
                </a:cubicBezTo>
                <a:cubicBezTo>
                  <a:pt x="20" y="95"/>
                  <a:pt x="40" y="94"/>
                  <a:pt x="58" y="93"/>
                </a:cubicBezTo>
                <a:cubicBezTo>
                  <a:pt x="58" y="93"/>
                  <a:pt x="58" y="93"/>
                  <a:pt x="58" y="93"/>
                </a:cubicBezTo>
                <a:cubicBezTo>
                  <a:pt x="77" y="90"/>
                  <a:pt x="92" y="80"/>
                  <a:pt x="100" y="66"/>
                </a:cubicBezTo>
                <a:cubicBezTo>
                  <a:pt x="106" y="53"/>
                  <a:pt x="106" y="39"/>
                  <a:pt x="100" y="25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645" name="Freeform 930"/>
          <p:cNvSpPr/>
          <p:nvPr/>
        </p:nvSpPr>
        <p:spPr bwMode="auto">
          <a:xfrm>
            <a:off x="10474084" y="2895498"/>
            <a:ext cx="143588" cy="131622"/>
          </a:xfrm>
          <a:custGeom>
            <a:avLst/>
            <a:gdLst>
              <a:gd name="T0" fmla="*/ 100 w 106"/>
              <a:gd name="T1" fmla="*/ 71 h 97"/>
              <a:gd name="T2" fmla="*/ 100 w 106"/>
              <a:gd name="T3" fmla="*/ 31 h 97"/>
              <a:gd name="T4" fmla="*/ 58 w 106"/>
              <a:gd name="T5" fmla="*/ 4 h 97"/>
              <a:gd name="T6" fmla="*/ 58 w 106"/>
              <a:gd name="T7" fmla="*/ 4 h 97"/>
              <a:gd name="T8" fmla="*/ 0 w 106"/>
              <a:gd name="T9" fmla="*/ 0 h 97"/>
              <a:gd name="T10" fmla="*/ 37 w 106"/>
              <a:gd name="T11" fmla="*/ 23 h 97"/>
              <a:gd name="T12" fmla="*/ 87 w 106"/>
              <a:gd name="T13" fmla="*/ 38 h 97"/>
              <a:gd name="T14" fmla="*/ 90 w 106"/>
              <a:gd name="T15" fmla="*/ 72 h 97"/>
              <a:gd name="T16" fmla="*/ 58 w 106"/>
              <a:gd name="T17" fmla="*/ 85 h 97"/>
              <a:gd name="T18" fmla="*/ 44 w 106"/>
              <a:gd name="T19" fmla="*/ 67 h 97"/>
              <a:gd name="T20" fmla="*/ 46 w 106"/>
              <a:gd name="T21" fmla="*/ 65 h 97"/>
              <a:gd name="T22" fmla="*/ 48 w 106"/>
              <a:gd name="T23" fmla="*/ 66 h 97"/>
              <a:gd name="T24" fmla="*/ 56 w 106"/>
              <a:gd name="T25" fmla="*/ 70 h 97"/>
              <a:gd name="T26" fmla="*/ 64 w 106"/>
              <a:gd name="T27" fmla="*/ 64 h 97"/>
              <a:gd name="T28" fmla="*/ 62 w 106"/>
              <a:gd name="T29" fmla="*/ 52 h 97"/>
              <a:gd name="T30" fmla="*/ 49 w 106"/>
              <a:gd name="T31" fmla="*/ 48 h 97"/>
              <a:gd name="T32" fmla="*/ 37 w 106"/>
              <a:gd name="T33" fmla="*/ 60 h 97"/>
              <a:gd name="T34" fmla="*/ 53 w 106"/>
              <a:gd name="T35" fmla="*/ 91 h 97"/>
              <a:gd name="T36" fmla="*/ 100 w 106"/>
              <a:gd name="T37" fmla="*/ 71 h 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06" h="97">
                <a:moveTo>
                  <a:pt x="100" y="71"/>
                </a:moveTo>
                <a:cubicBezTo>
                  <a:pt x="106" y="58"/>
                  <a:pt x="106" y="43"/>
                  <a:pt x="100" y="31"/>
                </a:cubicBezTo>
                <a:cubicBezTo>
                  <a:pt x="92" y="17"/>
                  <a:pt x="77" y="7"/>
                  <a:pt x="58" y="4"/>
                </a:cubicBezTo>
                <a:cubicBezTo>
                  <a:pt x="58" y="4"/>
                  <a:pt x="58" y="4"/>
                  <a:pt x="58" y="4"/>
                </a:cubicBezTo>
                <a:cubicBezTo>
                  <a:pt x="40" y="3"/>
                  <a:pt x="20" y="2"/>
                  <a:pt x="0" y="0"/>
                </a:cubicBezTo>
                <a:cubicBezTo>
                  <a:pt x="15" y="6"/>
                  <a:pt x="28" y="16"/>
                  <a:pt x="37" y="23"/>
                </a:cubicBezTo>
                <a:cubicBezTo>
                  <a:pt x="58" y="19"/>
                  <a:pt x="77" y="25"/>
                  <a:pt x="87" y="38"/>
                </a:cubicBezTo>
                <a:cubicBezTo>
                  <a:pt x="95" y="47"/>
                  <a:pt x="96" y="60"/>
                  <a:pt x="90" y="72"/>
                </a:cubicBezTo>
                <a:cubicBezTo>
                  <a:pt x="84" y="84"/>
                  <a:pt x="69" y="88"/>
                  <a:pt x="58" y="85"/>
                </a:cubicBezTo>
                <a:cubicBezTo>
                  <a:pt x="49" y="82"/>
                  <a:pt x="43" y="75"/>
                  <a:pt x="44" y="67"/>
                </a:cubicBezTo>
                <a:cubicBezTo>
                  <a:pt x="44" y="66"/>
                  <a:pt x="45" y="65"/>
                  <a:pt x="46" y="65"/>
                </a:cubicBezTo>
                <a:cubicBezTo>
                  <a:pt x="47" y="64"/>
                  <a:pt x="48" y="65"/>
                  <a:pt x="48" y="66"/>
                </a:cubicBezTo>
                <a:cubicBezTo>
                  <a:pt x="50" y="69"/>
                  <a:pt x="53" y="70"/>
                  <a:pt x="56" y="70"/>
                </a:cubicBezTo>
                <a:cubicBezTo>
                  <a:pt x="60" y="70"/>
                  <a:pt x="62" y="68"/>
                  <a:pt x="64" y="64"/>
                </a:cubicBezTo>
                <a:cubicBezTo>
                  <a:pt x="65" y="59"/>
                  <a:pt x="65" y="55"/>
                  <a:pt x="62" y="52"/>
                </a:cubicBezTo>
                <a:cubicBezTo>
                  <a:pt x="59" y="49"/>
                  <a:pt x="54" y="47"/>
                  <a:pt x="49" y="48"/>
                </a:cubicBezTo>
                <a:cubicBezTo>
                  <a:pt x="46" y="49"/>
                  <a:pt x="40" y="51"/>
                  <a:pt x="37" y="60"/>
                </a:cubicBezTo>
                <a:cubicBezTo>
                  <a:pt x="32" y="74"/>
                  <a:pt x="41" y="86"/>
                  <a:pt x="53" y="91"/>
                </a:cubicBezTo>
                <a:cubicBezTo>
                  <a:pt x="68" y="97"/>
                  <a:pt x="89" y="93"/>
                  <a:pt x="100" y="71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646" name="Freeform 936"/>
          <p:cNvSpPr/>
          <p:nvPr/>
        </p:nvSpPr>
        <p:spPr bwMode="auto">
          <a:xfrm>
            <a:off x="10998979" y="2680116"/>
            <a:ext cx="114871" cy="71793"/>
          </a:xfrm>
          <a:custGeom>
            <a:avLst/>
            <a:gdLst>
              <a:gd name="T0" fmla="*/ 84 w 85"/>
              <a:gd name="T1" fmla="*/ 5 h 53"/>
              <a:gd name="T2" fmla="*/ 84 w 85"/>
              <a:gd name="T3" fmla="*/ 3 h 53"/>
              <a:gd name="T4" fmla="*/ 83 w 85"/>
              <a:gd name="T5" fmla="*/ 2 h 53"/>
              <a:gd name="T6" fmla="*/ 24 w 85"/>
              <a:gd name="T7" fmla="*/ 28 h 53"/>
              <a:gd name="T8" fmla="*/ 0 w 85"/>
              <a:gd name="T9" fmla="*/ 53 h 53"/>
              <a:gd name="T10" fmla="*/ 32 w 85"/>
              <a:gd name="T11" fmla="*/ 42 h 53"/>
              <a:gd name="T12" fmla="*/ 84 w 85"/>
              <a:gd name="T13" fmla="*/ 5 h 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85" h="53">
                <a:moveTo>
                  <a:pt x="84" y="5"/>
                </a:moveTo>
                <a:cubicBezTo>
                  <a:pt x="85" y="4"/>
                  <a:pt x="85" y="3"/>
                  <a:pt x="84" y="3"/>
                </a:cubicBezTo>
                <a:cubicBezTo>
                  <a:pt x="84" y="2"/>
                  <a:pt x="84" y="2"/>
                  <a:pt x="83" y="2"/>
                </a:cubicBezTo>
                <a:cubicBezTo>
                  <a:pt x="72" y="0"/>
                  <a:pt x="36" y="15"/>
                  <a:pt x="24" y="28"/>
                </a:cubicBezTo>
                <a:cubicBezTo>
                  <a:pt x="18" y="36"/>
                  <a:pt x="9" y="44"/>
                  <a:pt x="0" y="53"/>
                </a:cubicBezTo>
                <a:cubicBezTo>
                  <a:pt x="10" y="48"/>
                  <a:pt x="22" y="45"/>
                  <a:pt x="32" y="42"/>
                </a:cubicBezTo>
                <a:cubicBezTo>
                  <a:pt x="52" y="36"/>
                  <a:pt x="79" y="15"/>
                  <a:pt x="84" y="5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647" name="Freeform 937"/>
          <p:cNvSpPr/>
          <p:nvPr/>
        </p:nvSpPr>
        <p:spPr bwMode="auto">
          <a:xfrm>
            <a:off x="11014934" y="2762280"/>
            <a:ext cx="131623" cy="35897"/>
          </a:xfrm>
          <a:custGeom>
            <a:avLst/>
            <a:gdLst>
              <a:gd name="T0" fmla="*/ 35 w 97"/>
              <a:gd name="T1" fmla="*/ 24 h 26"/>
              <a:gd name="T2" fmla="*/ 96 w 97"/>
              <a:gd name="T3" fmla="*/ 11 h 26"/>
              <a:gd name="T4" fmla="*/ 97 w 97"/>
              <a:gd name="T5" fmla="*/ 9 h 26"/>
              <a:gd name="T6" fmla="*/ 95 w 97"/>
              <a:gd name="T7" fmla="*/ 7 h 26"/>
              <a:gd name="T8" fmla="*/ 29 w 97"/>
              <a:gd name="T9" fmla="*/ 9 h 26"/>
              <a:gd name="T10" fmla="*/ 0 w 97"/>
              <a:gd name="T11" fmla="*/ 20 h 26"/>
              <a:gd name="T12" fmla="*/ 35 w 97"/>
              <a:gd name="T13" fmla="*/ 24 h 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97" h="26">
                <a:moveTo>
                  <a:pt x="35" y="24"/>
                </a:moveTo>
                <a:cubicBezTo>
                  <a:pt x="54" y="26"/>
                  <a:pt x="87" y="19"/>
                  <a:pt x="96" y="11"/>
                </a:cubicBezTo>
                <a:cubicBezTo>
                  <a:pt x="96" y="10"/>
                  <a:pt x="97" y="9"/>
                  <a:pt x="97" y="9"/>
                </a:cubicBezTo>
                <a:cubicBezTo>
                  <a:pt x="97" y="8"/>
                  <a:pt x="96" y="7"/>
                  <a:pt x="95" y="7"/>
                </a:cubicBezTo>
                <a:cubicBezTo>
                  <a:pt x="86" y="1"/>
                  <a:pt x="51" y="0"/>
                  <a:pt x="29" y="9"/>
                </a:cubicBezTo>
                <a:cubicBezTo>
                  <a:pt x="20" y="14"/>
                  <a:pt x="10" y="18"/>
                  <a:pt x="0" y="20"/>
                </a:cubicBezTo>
                <a:cubicBezTo>
                  <a:pt x="13" y="21"/>
                  <a:pt x="24" y="22"/>
                  <a:pt x="35" y="24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648" name="Freeform 938"/>
          <p:cNvSpPr/>
          <p:nvPr/>
        </p:nvSpPr>
        <p:spPr bwMode="auto">
          <a:xfrm>
            <a:off x="10768440" y="3208997"/>
            <a:ext cx="79772" cy="69401"/>
          </a:xfrm>
          <a:custGeom>
            <a:avLst/>
            <a:gdLst>
              <a:gd name="T0" fmla="*/ 21 w 59"/>
              <a:gd name="T1" fmla="*/ 7 h 51"/>
              <a:gd name="T2" fmla="*/ 0 w 59"/>
              <a:gd name="T3" fmla="*/ 18 h 51"/>
              <a:gd name="T4" fmla="*/ 10 w 59"/>
              <a:gd name="T5" fmla="*/ 35 h 51"/>
              <a:gd name="T6" fmla="*/ 16 w 59"/>
              <a:gd name="T7" fmla="*/ 48 h 51"/>
              <a:gd name="T8" fmla="*/ 42 w 59"/>
              <a:gd name="T9" fmla="*/ 41 h 51"/>
              <a:gd name="T10" fmla="*/ 59 w 59"/>
              <a:gd name="T11" fmla="*/ 32 h 51"/>
              <a:gd name="T12" fmla="*/ 48 w 59"/>
              <a:gd name="T13" fmla="*/ 17 h 51"/>
              <a:gd name="T14" fmla="*/ 27 w 59"/>
              <a:gd name="T15" fmla="*/ 0 h 51"/>
              <a:gd name="T16" fmla="*/ 21 w 59"/>
              <a:gd name="T17" fmla="*/ 7 h 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9" h="51">
                <a:moveTo>
                  <a:pt x="21" y="7"/>
                </a:moveTo>
                <a:cubicBezTo>
                  <a:pt x="15" y="12"/>
                  <a:pt x="7" y="16"/>
                  <a:pt x="0" y="18"/>
                </a:cubicBezTo>
                <a:cubicBezTo>
                  <a:pt x="7" y="22"/>
                  <a:pt x="9" y="28"/>
                  <a:pt x="10" y="35"/>
                </a:cubicBezTo>
                <a:cubicBezTo>
                  <a:pt x="11" y="39"/>
                  <a:pt x="12" y="44"/>
                  <a:pt x="16" y="48"/>
                </a:cubicBezTo>
                <a:cubicBezTo>
                  <a:pt x="28" y="51"/>
                  <a:pt x="35" y="47"/>
                  <a:pt x="42" y="41"/>
                </a:cubicBezTo>
                <a:cubicBezTo>
                  <a:pt x="47" y="37"/>
                  <a:pt x="53" y="34"/>
                  <a:pt x="59" y="32"/>
                </a:cubicBezTo>
                <a:cubicBezTo>
                  <a:pt x="54" y="28"/>
                  <a:pt x="51" y="22"/>
                  <a:pt x="48" y="17"/>
                </a:cubicBezTo>
                <a:cubicBezTo>
                  <a:pt x="44" y="8"/>
                  <a:pt x="40" y="1"/>
                  <a:pt x="27" y="0"/>
                </a:cubicBezTo>
                <a:cubicBezTo>
                  <a:pt x="25" y="2"/>
                  <a:pt x="23" y="5"/>
                  <a:pt x="21" y="7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649" name="Freeform 939"/>
          <p:cNvSpPr/>
          <p:nvPr/>
        </p:nvSpPr>
        <p:spPr bwMode="auto">
          <a:xfrm>
            <a:off x="10741318" y="3284780"/>
            <a:ext cx="70199" cy="67805"/>
          </a:xfrm>
          <a:custGeom>
            <a:avLst/>
            <a:gdLst>
              <a:gd name="T0" fmla="*/ 7 w 52"/>
              <a:gd name="T1" fmla="*/ 32 h 50"/>
              <a:gd name="T2" fmla="*/ 6 w 52"/>
              <a:gd name="T3" fmla="*/ 42 h 50"/>
              <a:gd name="T4" fmla="*/ 33 w 52"/>
              <a:gd name="T5" fmla="*/ 45 h 50"/>
              <a:gd name="T6" fmla="*/ 52 w 52"/>
              <a:gd name="T7" fmla="*/ 42 h 50"/>
              <a:gd name="T8" fmla="*/ 46 w 52"/>
              <a:gd name="T9" fmla="*/ 24 h 50"/>
              <a:gd name="T10" fmla="*/ 32 w 52"/>
              <a:gd name="T11" fmla="*/ 0 h 50"/>
              <a:gd name="T12" fmla="*/ 19 w 52"/>
              <a:gd name="T13" fmla="*/ 5 h 50"/>
              <a:gd name="T14" fmla="*/ 0 w 52"/>
              <a:gd name="T15" fmla="*/ 10 h 50"/>
              <a:gd name="T16" fmla="*/ 7 w 52"/>
              <a:gd name="T17" fmla="*/ 32 h 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2" h="50">
                <a:moveTo>
                  <a:pt x="7" y="32"/>
                </a:moveTo>
                <a:cubicBezTo>
                  <a:pt x="7" y="35"/>
                  <a:pt x="7" y="39"/>
                  <a:pt x="6" y="42"/>
                </a:cubicBezTo>
                <a:cubicBezTo>
                  <a:pt x="16" y="50"/>
                  <a:pt x="24" y="48"/>
                  <a:pt x="33" y="45"/>
                </a:cubicBezTo>
                <a:cubicBezTo>
                  <a:pt x="39" y="43"/>
                  <a:pt x="45" y="41"/>
                  <a:pt x="52" y="42"/>
                </a:cubicBezTo>
                <a:cubicBezTo>
                  <a:pt x="48" y="36"/>
                  <a:pt x="47" y="30"/>
                  <a:pt x="46" y="24"/>
                </a:cubicBezTo>
                <a:cubicBezTo>
                  <a:pt x="45" y="14"/>
                  <a:pt x="44" y="6"/>
                  <a:pt x="32" y="0"/>
                </a:cubicBezTo>
                <a:cubicBezTo>
                  <a:pt x="27" y="0"/>
                  <a:pt x="23" y="3"/>
                  <a:pt x="19" y="5"/>
                </a:cubicBezTo>
                <a:cubicBezTo>
                  <a:pt x="14" y="9"/>
                  <a:pt x="8" y="12"/>
                  <a:pt x="0" y="10"/>
                </a:cubicBezTo>
                <a:cubicBezTo>
                  <a:pt x="4" y="17"/>
                  <a:pt x="6" y="24"/>
                  <a:pt x="7" y="32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650" name="Freeform 940"/>
          <p:cNvSpPr/>
          <p:nvPr/>
        </p:nvSpPr>
        <p:spPr bwMode="auto">
          <a:xfrm>
            <a:off x="10998979" y="2881936"/>
            <a:ext cx="114871" cy="71793"/>
          </a:xfrm>
          <a:custGeom>
            <a:avLst/>
            <a:gdLst>
              <a:gd name="T0" fmla="*/ 24 w 85"/>
              <a:gd name="T1" fmla="*/ 25 h 53"/>
              <a:gd name="T2" fmla="*/ 83 w 85"/>
              <a:gd name="T3" fmla="*/ 51 h 53"/>
              <a:gd name="T4" fmla="*/ 84 w 85"/>
              <a:gd name="T5" fmla="*/ 50 h 53"/>
              <a:gd name="T6" fmla="*/ 84 w 85"/>
              <a:gd name="T7" fmla="*/ 48 h 53"/>
              <a:gd name="T8" fmla="*/ 32 w 85"/>
              <a:gd name="T9" fmla="*/ 11 h 53"/>
              <a:gd name="T10" fmla="*/ 0 w 85"/>
              <a:gd name="T11" fmla="*/ 0 h 53"/>
              <a:gd name="T12" fmla="*/ 24 w 85"/>
              <a:gd name="T13" fmla="*/ 25 h 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85" h="53">
                <a:moveTo>
                  <a:pt x="24" y="25"/>
                </a:moveTo>
                <a:cubicBezTo>
                  <a:pt x="36" y="38"/>
                  <a:pt x="72" y="53"/>
                  <a:pt x="83" y="51"/>
                </a:cubicBezTo>
                <a:cubicBezTo>
                  <a:pt x="84" y="51"/>
                  <a:pt x="84" y="51"/>
                  <a:pt x="84" y="50"/>
                </a:cubicBezTo>
                <a:cubicBezTo>
                  <a:pt x="85" y="50"/>
                  <a:pt x="85" y="49"/>
                  <a:pt x="84" y="48"/>
                </a:cubicBezTo>
                <a:cubicBezTo>
                  <a:pt x="79" y="38"/>
                  <a:pt x="52" y="17"/>
                  <a:pt x="32" y="11"/>
                </a:cubicBezTo>
                <a:cubicBezTo>
                  <a:pt x="22" y="8"/>
                  <a:pt x="10" y="4"/>
                  <a:pt x="0" y="0"/>
                </a:cubicBezTo>
                <a:cubicBezTo>
                  <a:pt x="9" y="8"/>
                  <a:pt x="18" y="17"/>
                  <a:pt x="24" y="25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651" name="Freeform 941"/>
          <p:cNvSpPr/>
          <p:nvPr/>
        </p:nvSpPr>
        <p:spPr bwMode="auto">
          <a:xfrm>
            <a:off x="11014934" y="2835669"/>
            <a:ext cx="131623" cy="35099"/>
          </a:xfrm>
          <a:custGeom>
            <a:avLst/>
            <a:gdLst>
              <a:gd name="T0" fmla="*/ 29 w 97"/>
              <a:gd name="T1" fmla="*/ 17 h 26"/>
              <a:gd name="T2" fmla="*/ 95 w 97"/>
              <a:gd name="T3" fmla="*/ 19 h 26"/>
              <a:gd name="T4" fmla="*/ 97 w 97"/>
              <a:gd name="T5" fmla="*/ 17 h 26"/>
              <a:gd name="T6" fmla="*/ 96 w 97"/>
              <a:gd name="T7" fmla="*/ 15 h 26"/>
              <a:gd name="T8" fmla="*/ 35 w 97"/>
              <a:gd name="T9" fmla="*/ 2 h 26"/>
              <a:gd name="T10" fmla="*/ 0 w 97"/>
              <a:gd name="T11" fmla="*/ 5 h 26"/>
              <a:gd name="T12" fmla="*/ 29 w 97"/>
              <a:gd name="T13" fmla="*/ 17 h 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97" h="26">
                <a:moveTo>
                  <a:pt x="29" y="17"/>
                </a:moveTo>
                <a:cubicBezTo>
                  <a:pt x="51" y="26"/>
                  <a:pt x="86" y="25"/>
                  <a:pt x="95" y="19"/>
                </a:cubicBezTo>
                <a:cubicBezTo>
                  <a:pt x="96" y="19"/>
                  <a:pt x="97" y="18"/>
                  <a:pt x="97" y="17"/>
                </a:cubicBezTo>
                <a:cubicBezTo>
                  <a:pt x="97" y="17"/>
                  <a:pt x="96" y="16"/>
                  <a:pt x="96" y="15"/>
                </a:cubicBezTo>
                <a:cubicBezTo>
                  <a:pt x="87" y="7"/>
                  <a:pt x="54" y="0"/>
                  <a:pt x="35" y="2"/>
                </a:cubicBezTo>
                <a:cubicBezTo>
                  <a:pt x="24" y="4"/>
                  <a:pt x="12" y="5"/>
                  <a:pt x="0" y="5"/>
                </a:cubicBezTo>
                <a:cubicBezTo>
                  <a:pt x="10" y="8"/>
                  <a:pt x="20" y="12"/>
                  <a:pt x="29" y="17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652" name="Freeform 942"/>
          <p:cNvSpPr/>
          <p:nvPr/>
        </p:nvSpPr>
        <p:spPr bwMode="auto">
          <a:xfrm>
            <a:off x="10652772" y="2716811"/>
            <a:ext cx="191451" cy="97321"/>
          </a:xfrm>
          <a:custGeom>
            <a:avLst/>
            <a:gdLst>
              <a:gd name="T0" fmla="*/ 49 w 141"/>
              <a:gd name="T1" fmla="*/ 25 h 72"/>
              <a:gd name="T2" fmla="*/ 49 w 141"/>
              <a:gd name="T3" fmla="*/ 25 h 72"/>
              <a:gd name="T4" fmla="*/ 48 w 141"/>
              <a:gd name="T5" fmla="*/ 27 h 72"/>
              <a:gd name="T6" fmla="*/ 0 w 141"/>
              <a:gd name="T7" fmla="*/ 55 h 72"/>
              <a:gd name="T8" fmla="*/ 57 w 141"/>
              <a:gd name="T9" fmla="*/ 67 h 72"/>
              <a:gd name="T10" fmla="*/ 97 w 141"/>
              <a:gd name="T11" fmla="*/ 21 h 72"/>
              <a:gd name="T12" fmla="*/ 123 w 141"/>
              <a:gd name="T13" fmla="*/ 35 h 72"/>
              <a:gd name="T14" fmla="*/ 117 w 141"/>
              <a:gd name="T15" fmla="*/ 58 h 72"/>
              <a:gd name="T16" fmla="*/ 117 w 141"/>
              <a:gd name="T17" fmla="*/ 58 h 72"/>
              <a:gd name="T18" fmla="*/ 115 w 141"/>
              <a:gd name="T19" fmla="*/ 59 h 72"/>
              <a:gd name="T20" fmla="*/ 102 w 141"/>
              <a:gd name="T21" fmla="*/ 58 h 72"/>
              <a:gd name="T22" fmla="*/ 101 w 141"/>
              <a:gd name="T23" fmla="*/ 55 h 72"/>
              <a:gd name="T24" fmla="*/ 105 w 141"/>
              <a:gd name="T25" fmla="*/ 55 h 72"/>
              <a:gd name="T26" fmla="*/ 113 w 141"/>
              <a:gd name="T27" fmla="*/ 55 h 72"/>
              <a:gd name="T28" fmla="*/ 118 w 141"/>
              <a:gd name="T29" fmla="*/ 46 h 72"/>
              <a:gd name="T30" fmla="*/ 106 w 141"/>
              <a:gd name="T31" fmla="*/ 35 h 72"/>
              <a:gd name="T32" fmla="*/ 91 w 141"/>
              <a:gd name="T33" fmla="*/ 49 h 72"/>
              <a:gd name="T34" fmla="*/ 100 w 141"/>
              <a:gd name="T35" fmla="*/ 67 h 72"/>
              <a:gd name="T36" fmla="*/ 125 w 141"/>
              <a:gd name="T37" fmla="*/ 68 h 72"/>
              <a:gd name="T38" fmla="*/ 140 w 141"/>
              <a:gd name="T39" fmla="*/ 45 h 72"/>
              <a:gd name="T40" fmla="*/ 116 w 141"/>
              <a:gd name="T41" fmla="*/ 7 h 72"/>
              <a:gd name="T42" fmla="*/ 49 w 141"/>
              <a:gd name="T43" fmla="*/ 25 h 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141" h="72">
                <a:moveTo>
                  <a:pt x="49" y="25"/>
                </a:moveTo>
                <a:cubicBezTo>
                  <a:pt x="49" y="25"/>
                  <a:pt x="49" y="25"/>
                  <a:pt x="49" y="25"/>
                </a:cubicBezTo>
                <a:cubicBezTo>
                  <a:pt x="48" y="26"/>
                  <a:pt x="48" y="26"/>
                  <a:pt x="48" y="27"/>
                </a:cubicBezTo>
                <a:cubicBezTo>
                  <a:pt x="36" y="41"/>
                  <a:pt x="19" y="51"/>
                  <a:pt x="0" y="55"/>
                </a:cubicBezTo>
                <a:cubicBezTo>
                  <a:pt x="25" y="59"/>
                  <a:pt x="44" y="64"/>
                  <a:pt x="57" y="67"/>
                </a:cubicBezTo>
                <a:cubicBezTo>
                  <a:pt x="64" y="43"/>
                  <a:pt x="80" y="25"/>
                  <a:pt x="97" y="21"/>
                </a:cubicBezTo>
                <a:cubicBezTo>
                  <a:pt x="110" y="18"/>
                  <a:pt x="120" y="26"/>
                  <a:pt x="123" y="35"/>
                </a:cubicBezTo>
                <a:cubicBezTo>
                  <a:pt x="127" y="44"/>
                  <a:pt x="125" y="53"/>
                  <a:pt x="117" y="58"/>
                </a:cubicBezTo>
                <a:cubicBezTo>
                  <a:pt x="117" y="58"/>
                  <a:pt x="117" y="58"/>
                  <a:pt x="117" y="58"/>
                </a:cubicBezTo>
                <a:cubicBezTo>
                  <a:pt x="117" y="59"/>
                  <a:pt x="116" y="59"/>
                  <a:pt x="115" y="59"/>
                </a:cubicBezTo>
                <a:cubicBezTo>
                  <a:pt x="111" y="62"/>
                  <a:pt x="105" y="61"/>
                  <a:pt x="102" y="58"/>
                </a:cubicBezTo>
                <a:cubicBezTo>
                  <a:pt x="101" y="57"/>
                  <a:pt x="101" y="56"/>
                  <a:pt x="101" y="55"/>
                </a:cubicBezTo>
                <a:cubicBezTo>
                  <a:pt x="102" y="54"/>
                  <a:pt x="104" y="54"/>
                  <a:pt x="105" y="55"/>
                </a:cubicBezTo>
                <a:cubicBezTo>
                  <a:pt x="107" y="57"/>
                  <a:pt x="110" y="57"/>
                  <a:pt x="113" y="55"/>
                </a:cubicBezTo>
                <a:cubicBezTo>
                  <a:pt x="117" y="54"/>
                  <a:pt x="119" y="50"/>
                  <a:pt x="118" y="46"/>
                </a:cubicBezTo>
                <a:cubicBezTo>
                  <a:pt x="118" y="38"/>
                  <a:pt x="112" y="35"/>
                  <a:pt x="106" y="35"/>
                </a:cubicBezTo>
                <a:cubicBezTo>
                  <a:pt x="99" y="35"/>
                  <a:pt x="92" y="39"/>
                  <a:pt x="91" y="49"/>
                </a:cubicBezTo>
                <a:cubicBezTo>
                  <a:pt x="91" y="56"/>
                  <a:pt x="94" y="63"/>
                  <a:pt x="100" y="67"/>
                </a:cubicBezTo>
                <a:cubicBezTo>
                  <a:pt x="107" y="72"/>
                  <a:pt x="117" y="72"/>
                  <a:pt x="125" y="68"/>
                </a:cubicBezTo>
                <a:cubicBezTo>
                  <a:pt x="134" y="64"/>
                  <a:pt x="139" y="55"/>
                  <a:pt x="140" y="45"/>
                </a:cubicBezTo>
                <a:cubicBezTo>
                  <a:pt x="141" y="28"/>
                  <a:pt x="131" y="14"/>
                  <a:pt x="116" y="7"/>
                </a:cubicBezTo>
                <a:cubicBezTo>
                  <a:pt x="99" y="0"/>
                  <a:pt x="72" y="1"/>
                  <a:pt x="49" y="25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653" name="Freeform 943"/>
          <p:cNvSpPr/>
          <p:nvPr/>
        </p:nvSpPr>
        <p:spPr bwMode="auto">
          <a:xfrm>
            <a:off x="10654367" y="2819715"/>
            <a:ext cx="189856" cy="97321"/>
          </a:xfrm>
          <a:custGeom>
            <a:avLst/>
            <a:gdLst>
              <a:gd name="T0" fmla="*/ 124 w 140"/>
              <a:gd name="T1" fmla="*/ 4 h 72"/>
              <a:gd name="T2" fmla="*/ 99 w 140"/>
              <a:gd name="T3" fmla="*/ 5 h 72"/>
              <a:gd name="T4" fmla="*/ 90 w 140"/>
              <a:gd name="T5" fmla="*/ 23 h 72"/>
              <a:gd name="T6" fmla="*/ 105 w 140"/>
              <a:gd name="T7" fmla="*/ 37 h 72"/>
              <a:gd name="T8" fmla="*/ 117 w 140"/>
              <a:gd name="T9" fmla="*/ 26 h 72"/>
              <a:gd name="T10" fmla="*/ 112 w 140"/>
              <a:gd name="T11" fmla="*/ 16 h 72"/>
              <a:gd name="T12" fmla="*/ 104 w 140"/>
              <a:gd name="T13" fmla="*/ 17 h 72"/>
              <a:gd name="T14" fmla="*/ 100 w 140"/>
              <a:gd name="T15" fmla="*/ 17 h 72"/>
              <a:gd name="T16" fmla="*/ 101 w 140"/>
              <a:gd name="T17" fmla="*/ 14 h 72"/>
              <a:gd name="T18" fmla="*/ 114 w 140"/>
              <a:gd name="T19" fmla="*/ 13 h 72"/>
              <a:gd name="T20" fmla="*/ 116 w 140"/>
              <a:gd name="T21" fmla="*/ 14 h 72"/>
              <a:gd name="T22" fmla="*/ 122 w 140"/>
              <a:gd name="T23" fmla="*/ 37 h 72"/>
              <a:gd name="T24" fmla="*/ 96 w 140"/>
              <a:gd name="T25" fmla="*/ 51 h 72"/>
              <a:gd name="T26" fmla="*/ 56 w 140"/>
              <a:gd name="T27" fmla="*/ 5 h 72"/>
              <a:gd name="T28" fmla="*/ 0 w 140"/>
              <a:gd name="T29" fmla="*/ 17 h 72"/>
              <a:gd name="T30" fmla="*/ 47 w 140"/>
              <a:gd name="T31" fmla="*/ 45 h 72"/>
              <a:gd name="T32" fmla="*/ 48 w 140"/>
              <a:gd name="T33" fmla="*/ 47 h 72"/>
              <a:gd name="T34" fmla="*/ 48 w 140"/>
              <a:gd name="T35" fmla="*/ 47 h 72"/>
              <a:gd name="T36" fmla="*/ 115 w 140"/>
              <a:gd name="T37" fmla="*/ 65 h 72"/>
              <a:gd name="T38" fmla="*/ 139 w 140"/>
              <a:gd name="T39" fmla="*/ 27 h 72"/>
              <a:gd name="T40" fmla="*/ 124 w 140"/>
              <a:gd name="T41" fmla="*/ 4 h 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140" h="72">
                <a:moveTo>
                  <a:pt x="124" y="4"/>
                </a:moveTo>
                <a:cubicBezTo>
                  <a:pt x="116" y="0"/>
                  <a:pt x="106" y="0"/>
                  <a:pt x="99" y="5"/>
                </a:cubicBezTo>
                <a:cubicBezTo>
                  <a:pt x="93" y="9"/>
                  <a:pt x="90" y="15"/>
                  <a:pt x="90" y="23"/>
                </a:cubicBezTo>
                <a:cubicBezTo>
                  <a:pt x="91" y="33"/>
                  <a:pt x="98" y="37"/>
                  <a:pt x="105" y="37"/>
                </a:cubicBezTo>
                <a:cubicBezTo>
                  <a:pt x="111" y="37"/>
                  <a:pt x="117" y="33"/>
                  <a:pt x="117" y="26"/>
                </a:cubicBezTo>
                <a:cubicBezTo>
                  <a:pt x="118" y="22"/>
                  <a:pt x="116" y="18"/>
                  <a:pt x="112" y="16"/>
                </a:cubicBezTo>
                <a:cubicBezTo>
                  <a:pt x="109" y="15"/>
                  <a:pt x="106" y="15"/>
                  <a:pt x="104" y="17"/>
                </a:cubicBezTo>
                <a:cubicBezTo>
                  <a:pt x="103" y="18"/>
                  <a:pt x="101" y="18"/>
                  <a:pt x="100" y="17"/>
                </a:cubicBezTo>
                <a:cubicBezTo>
                  <a:pt x="100" y="16"/>
                  <a:pt x="100" y="15"/>
                  <a:pt x="101" y="14"/>
                </a:cubicBezTo>
                <a:cubicBezTo>
                  <a:pt x="104" y="11"/>
                  <a:pt x="110" y="10"/>
                  <a:pt x="114" y="13"/>
                </a:cubicBezTo>
                <a:cubicBezTo>
                  <a:pt x="115" y="13"/>
                  <a:pt x="116" y="13"/>
                  <a:pt x="116" y="14"/>
                </a:cubicBezTo>
                <a:cubicBezTo>
                  <a:pt x="124" y="19"/>
                  <a:pt x="126" y="28"/>
                  <a:pt x="122" y="37"/>
                </a:cubicBezTo>
                <a:cubicBezTo>
                  <a:pt x="119" y="46"/>
                  <a:pt x="109" y="54"/>
                  <a:pt x="96" y="51"/>
                </a:cubicBezTo>
                <a:cubicBezTo>
                  <a:pt x="79" y="47"/>
                  <a:pt x="63" y="29"/>
                  <a:pt x="56" y="5"/>
                </a:cubicBezTo>
                <a:cubicBezTo>
                  <a:pt x="44" y="8"/>
                  <a:pt x="24" y="13"/>
                  <a:pt x="0" y="17"/>
                </a:cubicBezTo>
                <a:cubicBezTo>
                  <a:pt x="18" y="21"/>
                  <a:pt x="36" y="31"/>
                  <a:pt x="47" y="45"/>
                </a:cubicBezTo>
                <a:cubicBezTo>
                  <a:pt x="47" y="46"/>
                  <a:pt x="47" y="46"/>
                  <a:pt x="48" y="47"/>
                </a:cubicBezTo>
                <a:cubicBezTo>
                  <a:pt x="48" y="47"/>
                  <a:pt x="48" y="47"/>
                  <a:pt x="48" y="47"/>
                </a:cubicBezTo>
                <a:cubicBezTo>
                  <a:pt x="71" y="71"/>
                  <a:pt x="98" y="72"/>
                  <a:pt x="115" y="65"/>
                </a:cubicBezTo>
                <a:cubicBezTo>
                  <a:pt x="130" y="58"/>
                  <a:pt x="140" y="44"/>
                  <a:pt x="139" y="27"/>
                </a:cubicBezTo>
                <a:cubicBezTo>
                  <a:pt x="138" y="17"/>
                  <a:pt x="133" y="8"/>
                  <a:pt x="124" y="4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654" name="Freeform 964"/>
          <p:cNvSpPr/>
          <p:nvPr/>
        </p:nvSpPr>
        <p:spPr bwMode="auto">
          <a:xfrm>
            <a:off x="10904051" y="2924215"/>
            <a:ext cx="43077" cy="114871"/>
          </a:xfrm>
          <a:custGeom>
            <a:avLst/>
            <a:gdLst>
              <a:gd name="T0" fmla="*/ 22 w 32"/>
              <a:gd name="T1" fmla="*/ 83 h 85"/>
              <a:gd name="T2" fmla="*/ 24 w 32"/>
              <a:gd name="T3" fmla="*/ 84 h 85"/>
              <a:gd name="T4" fmla="*/ 27 w 32"/>
              <a:gd name="T5" fmla="*/ 82 h 85"/>
              <a:gd name="T6" fmla="*/ 20 w 32"/>
              <a:gd name="T7" fmla="*/ 21 h 85"/>
              <a:gd name="T8" fmla="*/ 10 w 32"/>
              <a:gd name="T9" fmla="*/ 0 h 85"/>
              <a:gd name="T10" fmla="*/ 6 w 32"/>
              <a:gd name="T11" fmla="*/ 12 h 85"/>
              <a:gd name="T12" fmla="*/ 0 w 32"/>
              <a:gd name="T13" fmla="*/ 22 h 85"/>
              <a:gd name="T14" fmla="*/ 22 w 32"/>
              <a:gd name="T15" fmla="*/ 83 h 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32" h="85">
                <a:moveTo>
                  <a:pt x="22" y="83"/>
                </a:moveTo>
                <a:cubicBezTo>
                  <a:pt x="22" y="84"/>
                  <a:pt x="24" y="85"/>
                  <a:pt x="24" y="84"/>
                </a:cubicBezTo>
                <a:cubicBezTo>
                  <a:pt x="25" y="84"/>
                  <a:pt x="26" y="83"/>
                  <a:pt x="27" y="82"/>
                </a:cubicBezTo>
                <a:cubicBezTo>
                  <a:pt x="32" y="73"/>
                  <a:pt x="27" y="43"/>
                  <a:pt x="20" y="21"/>
                </a:cubicBezTo>
                <a:cubicBezTo>
                  <a:pt x="16" y="14"/>
                  <a:pt x="13" y="6"/>
                  <a:pt x="10" y="0"/>
                </a:cubicBezTo>
                <a:cubicBezTo>
                  <a:pt x="9" y="4"/>
                  <a:pt x="8" y="8"/>
                  <a:pt x="6" y="12"/>
                </a:cubicBezTo>
                <a:cubicBezTo>
                  <a:pt x="5" y="16"/>
                  <a:pt x="3" y="19"/>
                  <a:pt x="0" y="22"/>
                </a:cubicBezTo>
                <a:cubicBezTo>
                  <a:pt x="2" y="47"/>
                  <a:pt x="13" y="77"/>
                  <a:pt x="22" y="83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655" name="Freeform 965"/>
          <p:cNvSpPr/>
          <p:nvPr/>
        </p:nvSpPr>
        <p:spPr bwMode="auto">
          <a:xfrm>
            <a:off x="10954307" y="2621882"/>
            <a:ext cx="83760" cy="101309"/>
          </a:xfrm>
          <a:custGeom>
            <a:avLst/>
            <a:gdLst>
              <a:gd name="T0" fmla="*/ 61 w 62"/>
              <a:gd name="T1" fmla="*/ 1 h 75"/>
              <a:gd name="T2" fmla="*/ 59 w 62"/>
              <a:gd name="T3" fmla="*/ 0 h 75"/>
              <a:gd name="T4" fmla="*/ 14 w 62"/>
              <a:gd name="T5" fmla="*/ 45 h 75"/>
              <a:gd name="T6" fmla="*/ 0 w 62"/>
              <a:gd name="T7" fmla="*/ 75 h 75"/>
              <a:gd name="T8" fmla="*/ 27 w 62"/>
              <a:gd name="T9" fmla="*/ 55 h 75"/>
              <a:gd name="T10" fmla="*/ 62 w 62"/>
              <a:gd name="T11" fmla="*/ 4 h 75"/>
              <a:gd name="T12" fmla="*/ 61 w 62"/>
              <a:gd name="T13" fmla="*/ 1 h 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62" h="75">
                <a:moveTo>
                  <a:pt x="61" y="1"/>
                </a:moveTo>
                <a:cubicBezTo>
                  <a:pt x="61" y="0"/>
                  <a:pt x="60" y="0"/>
                  <a:pt x="59" y="0"/>
                </a:cubicBezTo>
                <a:cubicBezTo>
                  <a:pt x="50" y="2"/>
                  <a:pt x="27" y="23"/>
                  <a:pt x="14" y="45"/>
                </a:cubicBezTo>
                <a:cubicBezTo>
                  <a:pt x="11" y="55"/>
                  <a:pt x="6" y="66"/>
                  <a:pt x="0" y="75"/>
                </a:cubicBezTo>
                <a:cubicBezTo>
                  <a:pt x="9" y="68"/>
                  <a:pt x="19" y="61"/>
                  <a:pt x="27" y="55"/>
                </a:cubicBezTo>
                <a:cubicBezTo>
                  <a:pt x="43" y="42"/>
                  <a:pt x="61" y="15"/>
                  <a:pt x="62" y="4"/>
                </a:cubicBezTo>
                <a:cubicBezTo>
                  <a:pt x="62" y="2"/>
                  <a:pt x="62" y="1"/>
                  <a:pt x="61" y="1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656" name="Freeform 966"/>
          <p:cNvSpPr/>
          <p:nvPr/>
        </p:nvSpPr>
        <p:spPr bwMode="auto">
          <a:xfrm>
            <a:off x="10954307" y="2910654"/>
            <a:ext cx="83760" cy="101309"/>
          </a:xfrm>
          <a:custGeom>
            <a:avLst/>
            <a:gdLst>
              <a:gd name="T0" fmla="*/ 59 w 62"/>
              <a:gd name="T1" fmla="*/ 74 h 75"/>
              <a:gd name="T2" fmla="*/ 62 w 62"/>
              <a:gd name="T3" fmla="*/ 71 h 75"/>
              <a:gd name="T4" fmla="*/ 27 w 62"/>
              <a:gd name="T5" fmla="*/ 20 h 75"/>
              <a:gd name="T6" fmla="*/ 0 w 62"/>
              <a:gd name="T7" fmla="*/ 0 h 75"/>
              <a:gd name="T8" fmla="*/ 14 w 62"/>
              <a:gd name="T9" fmla="*/ 29 h 75"/>
              <a:gd name="T10" fmla="*/ 59 w 62"/>
              <a:gd name="T11" fmla="*/ 74 h 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62" h="75">
                <a:moveTo>
                  <a:pt x="59" y="74"/>
                </a:moveTo>
                <a:cubicBezTo>
                  <a:pt x="61" y="75"/>
                  <a:pt x="62" y="74"/>
                  <a:pt x="62" y="71"/>
                </a:cubicBezTo>
                <a:cubicBezTo>
                  <a:pt x="61" y="60"/>
                  <a:pt x="43" y="33"/>
                  <a:pt x="27" y="20"/>
                </a:cubicBezTo>
                <a:cubicBezTo>
                  <a:pt x="18" y="14"/>
                  <a:pt x="9" y="7"/>
                  <a:pt x="0" y="0"/>
                </a:cubicBezTo>
                <a:cubicBezTo>
                  <a:pt x="6" y="9"/>
                  <a:pt x="11" y="20"/>
                  <a:pt x="14" y="29"/>
                </a:cubicBezTo>
                <a:cubicBezTo>
                  <a:pt x="27" y="52"/>
                  <a:pt x="50" y="73"/>
                  <a:pt x="59" y="74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657" name="Freeform 967"/>
          <p:cNvSpPr/>
          <p:nvPr/>
        </p:nvSpPr>
        <p:spPr bwMode="auto">
          <a:xfrm>
            <a:off x="10904051" y="2594761"/>
            <a:ext cx="43077" cy="114871"/>
          </a:xfrm>
          <a:custGeom>
            <a:avLst/>
            <a:gdLst>
              <a:gd name="T0" fmla="*/ 27 w 32"/>
              <a:gd name="T1" fmla="*/ 3 h 85"/>
              <a:gd name="T2" fmla="*/ 24 w 32"/>
              <a:gd name="T3" fmla="*/ 1 h 85"/>
              <a:gd name="T4" fmla="*/ 22 w 32"/>
              <a:gd name="T5" fmla="*/ 2 h 85"/>
              <a:gd name="T6" fmla="*/ 0 w 32"/>
              <a:gd name="T7" fmla="*/ 63 h 85"/>
              <a:gd name="T8" fmla="*/ 6 w 32"/>
              <a:gd name="T9" fmla="*/ 73 h 85"/>
              <a:gd name="T10" fmla="*/ 10 w 32"/>
              <a:gd name="T11" fmla="*/ 85 h 85"/>
              <a:gd name="T12" fmla="*/ 20 w 32"/>
              <a:gd name="T13" fmla="*/ 64 h 85"/>
              <a:gd name="T14" fmla="*/ 27 w 32"/>
              <a:gd name="T15" fmla="*/ 3 h 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32" h="85">
                <a:moveTo>
                  <a:pt x="27" y="3"/>
                </a:moveTo>
                <a:cubicBezTo>
                  <a:pt x="26" y="1"/>
                  <a:pt x="25" y="1"/>
                  <a:pt x="24" y="1"/>
                </a:cubicBezTo>
                <a:cubicBezTo>
                  <a:pt x="24" y="0"/>
                  <a:pt x="22" y="1"/>
                  <a:pt x="22" y="2"/>
                </a:cubicBezTo>
                <a:cubicBezTo>
                  <a:pt x="13" y="8"/>
                  <a:pt x="2" y="38"/>
                  <a:pt x="0" y="63"/>
                </a:cubicBezTo>
                <a:cubicBezTo>
                  <a:pt x="3" y="66"/>
                  <a:pt x="5" y="69"/>
                  <a:pt x="6" y="73"/>
                </a:cubicBezTo>
                <a:cubicBezTo>
                  <a:pt x="8" y="77"/>
                  <a:pt x="9" y="81"/>
                  <a:pt x="10" y="85"/>
                </a:cubicBezTo>
                <a:cubicBezTo>
                  <a:pt x="13" y="79"/>
                  <a:pt x="16" y="71"/>
                  <a:pt x="20" y="64"/>
                </a:cubicBezTo>
                <a:cubicBezTo>
                  <a:pt x="27" y="41"/>
                  <a:pt x="32" y="12"/>
                  <a:pt x="27" y="3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658" name="Freeform 968"/>
          <p:cNvSpPr/>
          <p:nvPr/>
        </p:nvSpPr>
        <p:spPr bwMode="auto">
          <a:xfrm>
            <a:off x="10468500" y="3023131"/>
            <a:ext cx="104501" cy="56637"/>
          </a:xfrm>
          <a:custGeom>
            <a:avLst/>
            <a:gdLst>
              <a:gd name="T0" fmla="*/ 63 w 77"/>
              <a:gd name="T1" fmla="*/ 7 h 42"/>
              <a:gd name="T2" fmla="*/ 9 w 77"/>
              <a:gd name="T3" fmla="*/ 28 h 42"/>
              <a:gd name="T4" fmla="*/ 9 w 77"/>
              <a:gd name="T5" fmla="*/ 28 h 42"/>
              <a:gd name="T6" fmla="*/ 0 w 77"/>
              <a:gd name="T7" fmla="*/ 42 h 42"/>
              <a:gd name="T8" fmla="*/ 21 w 77"/>
              <a:gd name="T9" fmla="*/ 42 h 42"/>
              <a:gd name="T10" fmla="*/ 33 w 77"/>
              <a:gd name="T11" fmla="*/ 24 h 42"/>
              <a:gd name="T12" fmla="*/ 55 w 77"/>
              <a:gd name="T13" fmla="*/ 15 h 42"/>
              <a:gd name="T14" fmla="*/ 55 w 77"/>
              <a:gd name="T15" fmla="*/ 15 h 42"/>
              <a:gd name="T16" fmla="*/ 55 w 77"/>
              <a:gd name="T17" fmla="*/ 15 h 42"/>
              <a:gd name="T18" fmla="*/ 56 w 77"/>
              <a:gd name="T19" fmla="*/ 15 h 42"/>
              <a:gd name="T20" fmla="*/ 56 w 77"/>
              <a:gd name="T21" fmla="*/ 15 h 42"/>
              <a:gd name="T22" fmla="*/ 67 w 77"/>
              <a:gd name="T23" fmla="*/ 25 h 42"/>
              <a:gd name="T24" fmla="*/ 62 w 77"/>
              <a:gd name="T25" fmla="*/ 35 h 42"/>
              <a:gd name="T26" fmla="*/ 59 w 77"/>
              <a:gd name="T27" fmla="*/ 34 h 42"/>
              <a:gd name="T28" fmla="*/ 61 w 77"/>
              <a:gd name="T29" fmla="*/ 31 h 42"/>
              <a:gd name="T30" fmla="*/ 63 w 77"/>
              <a:gd name="T31" fmla="*/ 25 h 42"/>
              <a:gd name="T32" fmla="*/ 55 w 77"/>
              <a:gd name="T33" fmla="*/ 20 h 42"/>
              <a:gd name="T34" fmla="*/ 49 w 77"/>
              <a:gd name="T35" fmla="*/ 22 h 42"/>
              <a:gd name="T36" fmla="*/ 46 w 77"/>
              <a:gd name="T37" fmla="*/ 30 h 42"/>
              <a:gd name="T38" fmla="*/ 58 w 77"/>
              <a:gd name="T39" fmla="*/ 42 h 42"/>
              <a:gd name="T40" fmla="*/ 75 w 77"/>
              <a:gd name="T41" fmla="*/ 30 h 42"/>
              <a:gd name="T42" fmla="*/ 63 w 77"/>
              <a:gd name="T43" fmla="*/ 7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77" h="42">
                <a:moveTo>
                  <a:pt x="63" y="7"/>
                </a:moveTo>
                <a:cubicBezTo>
                  <a:pt x="49" y="0"/>
                  <a:pt x="26" y="4"/>
                  <a:pt x="9" y="28"/>
                </a:cubicBezTo>
                <a:cubicBezTo>
                  <a:pt x="9" y="28"/>
                  <a:pt x="9" y="28"/>
                  <a:pt x="9" y="28"/>
                </a:cubicBezTo>
                <a:cubicBezTo>
                  <a:pt x="6" y="33"/>
                  <a:pt x="3" y="38"/>
                  <a:pt x="0" y="42"/>
                </a:cubicBezTo>
                <a:cubicBezTo>
                  <a:pt x="7" y="40"/>
                  <a:pt x="15" y="40"/>
                  <a:pt x="21" y="42"/>
                </a:cubicBezTo>
                <a:cubicBezTo>
                  <a:pt x="24" y="35"/>
                  <a:pt x="28" y="29"/>
                  <a:pt x="33" y="24"/>
                </a:cubicBezTo>
                <a:cubicBezTo>
                  <a:pt x="39" y="18"/>
                  <a:pt x="47" y="14"/>
                  <a:pt x="55" y="15"/>
                </a:cubicBezTo>
                <a:cubicBezTo>
                  <a:pt x="55" y="15"/>
                  <a:pt x="55" y="15"/>
                  <a:pt x="55" y="15"/>
                </a:cubicBezTo>
                <a:cubicBezTo>
                  <a:pt x="55" y="15"/>
                  <a:pt x="55" y="15"/>
                  <a:pt x="55" y="15"/>
                </a:cubicBezTo>
                <a:cubicBezTo>
                  <a:pt x="55" y="15"/>
                  <a:pt x="55" y="15"/>
                  <a:pt x="56" y="15"/>
                </a:cubicBezTo>
                <a:cubicBezTo>
                  <a:pt x="56" y="15"/>
                  <a:pt x="56" y="15"/>
                  <a:pt x="56" y="15"/>
                </a:cubicBezTo>
                <a:cubicBezTo>
                  <a:pt x="63" y="16"/>
                  <a:pt x="66" y="20"/>
                  <a:pt x="67" y="25"/>
                </a:cubicBezTo>
                <a:cubicBezTo>
                  <a:pt x="68" y="29"/>
                  <a:pt x="66" y="34"/>
                  <a:pt x="62" y="35"/>
                </a:cubicBezTo>
                <a:cubicBezTo>
                  <a:pt x="61" y="36"/>
                  <a:pt x="60" y="35"/>
                  <a:pt x="59" y="34"/>
                </a:cubicBezTo>
                <a:cubicBezTo>
                  <a:pt x="59" y="33"/>
                  <a:pt x="59" y="31"/>
                  <a:pt x="61" y="31"/>
                </a:cubicBezTo>
                <a:cubicBezTo>
                  <a:pt x="62" y="31"/>
                  <a:pt x="63" y="28"/>
                  <a:pt x="63" y="25"/>
                </a:cubicBezTo>
                <a:cubicBezTo>
                  <a:pt x="62" y="23"/>
                  <a:pt x="61" y="20"/>
                  <a:pt x="55" y="20"/>
                </a:cubicBezTo>
                <a:cubicBezTo>
                  <a:pt x="53" y="20"/>
                  <a:pt x="51" y="21"/>
                  <a:pt x="49" y="22"/>
                </a:cubicBezTo>
                <a:cubicBezTo>
                  <a:pt x="47" y="24"/>
                  <a:pt x="46" y="27"/>
                  <a:pt x="46" y="30"/>
                </a:cubicBezTo>
                <a:cubicBezTo>
                  <a:pt x="47" y="38"/>
                  <a:pt x="53" y="41"/>
                  <a:pt x="58" y="42"/>
                </a:cubicBezTo>
                <a:cubicBezTo>
                  <a:pt x="65" y="42"/>
                  <a:pt x="73" y="39"/>
                  <a:pt x="75" y="30"/>
                </a:cubicBezTo>
                <a:cubicBezTo>
                  <a:pt x="77" y="20"/>
                  <a:pt x="73" y="12"/>
                  <a:pt x="63" y="7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659" name="Freeform 969"/>
          <p:cNvSpPr/>
          <p:nvPr/>
        </p:nvSpPr>
        <p:spPr bwMode="auto">
          <a:xfrm>
            <a:off x="10468500" y="2552483"/>
            <a:ext cx="104501" cy="58233"/>
          </a:xfrm>
          <a:custGeom>
            <a:avLst/>
            <a:gdLst>
              <a:gd name="T0" fmla="*/ 75 w 77"/>
              <a:gd name="T1" fmla="*/ 13 h 43"/>
              <a:gd name="T2" fmla="*/ 58 w 77"/>
              <a:gd name="T3" fmla="*/ 1 h 43"/>
              <a:gd name="T4" fmla="*/ 46 w 77"/>
              <a:gd name="T5" fmla="*/ 13 h 43"/>
              <a:gd name="T6" fmla="*/ 49 w 77"/>
              <a:gd name="T7" fmla="*/ 20 h 43"/>
              <a:gd name="T8" fmla="*/ 55 w 77"/>
              <a:gd name="T9" fmla="*/ 23 h 43"/>
              <a:gd name="T10" fmla="*/ 63 w 77"/>
              <a:gd name="T11" fmla="*/ 18 h 43"/>
              <a:gd name="T12" fmla="*/ 61 w 77"/>
              <a:gd name="T13" fmla="*/ 12 h 43"/>
              <a:gd name="T14" fmla="*/ 59 w 77"/>
              <a:gd name="T15" fmla="*/ 9 h 43"/>
              <a:gd name="T16" fmla="*/ 62 w 77"/>
              <a:gd name="T17" fmla="*/ 8 h 43"/>
              <a:gd name="T18" fmla="*/ 67 w 77"/>
              <a:gd name="T19" fmla="*/ 18 h 43"/>
              <a:gd name="T20" fmla="*/ 56 w 77"/>
              <a:gd name="T21" fmla="*/ 27 h 43"/>
              <a:gd name="T22" fmla="*/ 56 w 77"/>
              <a:gd name="T23" fmla="*/ 27 h 43"/>
              <a:gd name="T24" fmla="*/ 55 w 77"/>
              <a:gd name="T25" fmla="*/ 27 h 43"/>
              <a:gd name="T26" fmla="*/ 55 w 77"/>
              <a:gd name="T27" fmla="*/ 28 h 43"/>
              <a:gd name="T28" fmla="*/ 55 w 77"/>
              <a:gd name="T29" fmla="*/ 27 h 43"/>
              <a:gd name="T30" fmla="*/ 21 w 77"/>
              <a:gd name="T31" fmla="*/ 1 h 43"/>
              <a:gd name="T32" fmla="*/ 0 w 77"/>
              <a:gd name="T33" fmla="*/ 1 h 43"/>
              <a:gd name="T34" fmla="*/ 9 w 77"/>
              <a:gd name="T35" fmla="*/ 15 h 43"/>
              <a:gd name="T36" fmla="*/ 9 w 77"/>
              <a:gd name="T37" fmla="*/ 15 h 43"/>
              <a:gd name="T38" fmla="*/ 63 w 77"/>
              <a:gd name="T39" fmla="*/ 36 h 43"/>
              <a:gd name="T40" fmla="*/ 75 w 77"/>
              <a:gd name="T41" fmla="*/ 13 h 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77" h="43">
                <a:moveTo>
                  <a:pt x="75" y="13"/>
                </a:moveTo>
                <a:cubicBezTo>
                  <a:pt x="73" y="4"/>
                  <a:pt x="65" y="0"/>
                  <a:pt x="58" y="1"/>
                </a:cubicBezTo>
                <a:cubicBezTo>
                  <a:pt x="53" y="2"/>
                  <a:pt x="47" y="5"/>
                  <a:pt x="46" y="13"/>
                </a:cubicBezTo>
                <a:cubicBezTo>
                  <a:pt x="46" y="16"/>
                  <a:pt x="47" y="19"/>
                  <a:pt x="49" y="20"/>
                </a:cubicBezTo>
                <a:cubicBezTo>
                  <a:pt x="51" y="22"/>
                  <a:pt x="53" y="23"/>
                  <a:pt x="55" y="23"/>
                </a:cubicBezTo>
                <a:cubicBezTo>
                  <a:pt x="61" y="23"/>
                  <a:pt x="62" y="19"/>
                  <a:pt x="63" y="18"/>
                </a:cubicBezTo>
                <a:cubicBezTo>
                  <a:pt x="63" y="15"/>
                  <a:pt x="62" y="12"/>
                  <a:pt x="61" y="12"/>
                </a:cubicBezTo>
                <a:cubicBezTo>
                  <a:pt x="59" y="11"/>
                  <a:pt x="59" y="10"/>
                  <a:pt x="59" y="9"/>
                </a:cubicBezTo>
                <a:cubicBezTo>
                  <a:pt x="60" y="8"/>
                  <a:pt x="61" y="7"/>
                  <a:pt x="62" y="8"/>
                </a:cubicBezTo>
                <a:cubicBezTo>
                  <a:pt x="66" y="9"/>
                  <a:pt x="68" y="14"/>
                  <a:pt x="67" y="18"/>
                </a:cubicBezTo>
                <a:cubicBezTo>
                  <a:pt x="66" y="22"/>
                  <a:pt x="63" y="27"/>
                  <a:pt x="56" y="27"/>
                </a:cubicBezTo>
                <a:cubicBezTo>
                  <a:pt x="56" y="27"/>
                  <a:pt x="56" y="27"/>
                  <a:pt x="56" y="27"/>
                </a:cubicBezTo>
                <a:cubicBezTo>
                  <a:pt x="55" y="27"/>
                  <a:pt x="55" y="27"/>
                  <a:pt x="55" y="27"/>
                </a:cubicBezTo>
                <a:cubicBezTo>
                  <a:pt x="55" y="27"/>
                  <a:pt x="55" y="28"/>
                  <a:pt x="55" y="28"/>
                </a:cubicBezTo>
                <a:cubicBezTo>
                  <a:pt x="55" y="28"/>
                  <a:pt x="55" y="28"/>
                  <a:pt x="55" y="27"/>
                </a:cubicBezTo>
                <a:cubicBezTo>
                  <a:pt x="42" y="29"/>
                  <a:pt x="29" y="19"/>
                  <a:pt x="21" y="1"/>
                </a:cubicBezTo>
                <a:cubicBezTo>
                  <a:pt x="15" y="3"/>
                  <a:pt x="7" y="3"/>
                  <a:pt x="0" y="1"/>
                </a:cubicBezTo>
                <a:cubicBezTo>
                  <a:pt x="3" y="5"/>
                  <a:pt x="6" y="10"/>
                  <a:pt x="9" y="15"/>
                </a:cubicBezTo>
                <a:cubicBezTo>
                  <a:pt x="9" y="15"/>
                  <a:pt x="9" y="15"/>
                  <a:pt x="9" y="15"/>
                </a:cubicBezTo>
                <a:cubicBezTo>
                  <a:pt x="26" y="39"/>
                  <a:pt x="49" y="43"/>
                  <a:pt x="63" y="36"/>
                </a:cubicBezTo>
                <a:cubicBezTo>
                  <a:pt x="73" y="31"/>
                  <a:pt x="77" y="22"/>
                  <a:pt x="75" y="13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660" name="Freeform 975"/>
          <p:cNvSpPr/>
          <p:nvPr/>
        </p:nvSpPr>
        <p:spPr bwMode="auto">
          <a:xfrm>
            <a:off x="10801944" y="2491058"/>
            <a:ext cx="38290" cy="61424"/>
          </a:xfrm>
          <a:custGeom>
            <a:avLst/>
            <a:gdLst>
              <a:gd name="T0" fmla="*/ 6 w 28"/>
              <a:gd name="T1" fmla="*/ 0 h 45"/>
              <a:gd name="T2" fmla="*/ 0 w 28"/>
              <a:gd name="T3" fmla="*/ 10 h 45"/>
              <a:gd name="T4" fmla="*/ 10 w 28"/>
              <a:gd name="T5" fmla="*/ 21 h 45"/>
              <a:gd name="T6" fmla="*/ 13 w 28"/>
              <a:gd name="T7" fmla="*/ 44 h 45"/>
              <a:gd name="T8" fmla="*/ 25 w 28"/>
              <a:gd name="T9" fmla="*/ 45 h 45"/>
              <a:gd name="T10" fmla="*/ 6 w 28"/>
              <a:gd name="T11" fmla="*/ 0 h 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28" h="45">
                <a:moveTo>
                  <a:pt x="6" y="0"/>
                </a:moveTo>
                <a:cubicBezTo>
                  <a:pt x="4" y="4"/>
                  <a:pt x="2" y="7"/>
                  <a:pt x="0" y="10"/>
                </a:cubicBezTo>
                <a:cubicBezTo>
                  <a:pt x="4" y="12"/>
                  <a:pt x="7" y="16"/>
                  <a:pt x="10" y="21"/>
                </a:cubicBezTo>
                <a:cubicBezTo>
                  <a:pt x="13" y="29"/>
                  <a:pt x="15" y="37"/>
                  <a:pt x="13" y="44"/>
                </a:cubicBezTo>
                <a:cubicBezTo>
                  <a:pt x="17" y="44"/>
                  <a:pt x="21" y="44"/>
                  <a:pt x="25" y="45"/>
                </a:cubicBezTo>
                <a:cubicBezTo>
                  <a:pt x="28" y="25"/>
                  <a:pt x="21" y="10"/>
                  <a:pt x="6" y="0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661" name="Freeform 976"/>
          <p:cNvSpPr/>
          <p:nvPr/>
        </p:nvSpPr>
        <p:spPr bwMode="auto">
          <a:xfrm>
            <a:off x="10801944" y="3081364"/>
            <a:ext cx="38290" cy="61424"/>
          </a:xfrm>
          <a:custGeom>
            <a:avLst/>
            <a:gdLst>
              <a:gd name="T0" fmla="*/ 25 w 28"/>
              <a:gd name="T1" fmla="*/ 0 h 45"/>
              <a:gd name="T2" fmla="*/ 13 w 28"/>
              <a:gd name="T3" fmla="*/ 1 h 45"/>
              <a:gd name="T4" fmla="*/ 10 w 28"/>
              <a:gd name="T5" fmla="*/ 24 h 45"/>
              <a:gd name="T6" fmla="*/ 0 w 28"/>
              <a:gd name="T7" fmla="*/ 35 h 45"/>
              <a:gd name="T8" fmla="*/ 6 w 28"/>
              <a:gd name="T9" fmla="*/ 45 h 45"/>
              <a:gd name="T10" fmla="*/ 25 w 28"/>
              <a:gd name="T11" fmla="*/ 0 h 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28" h="45">
                <a:moveTo>
                  <a:pt x="25" y="0"/>
                </a:moveTo>
                <a:cubicBezTo>
                  <a:pt x="21" y="1"/>
                  <a:pt x="17" y="1"/>
                  <a:pt x="13" y="1"/>
                </a:cubicBezTo>
                <a:cubicBezTo>
                  <a:pt x="15" y="8"/>
                  <a:pt x="13" y="16"/>
                  <a:pt x="10" y="24"/>
                </a:cubicBezTo>
                <a:cubicBezTo>
                  <a:pt x="7" y="29"/>
                  <a:pt x="4" y="33"/>
                  <a:pt x="0" y="35"/>
                </a:cubicBezTo>
                <a:cubicBezTo>
                  <a:pt x="2" y="38"/>
                  <a:pt x="4" y="41"/>
                  <a:pt x="6" y="45"/>
                </a:cubicBezTo>
                <a:cubicBezTo>
                  <a:pt x="21" y="35"/>
                  <a:pt x="28" y="20"/>
                  <a:pt x="25" y="0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662" name="Freeform 982"/>
          <p:cNvSpPr/>
          <p:nvPr/>
        </p:nvSpPr>
        <p:spPr bwMode="auto">
          <a:xfrm>
            <a:off x="9954773" y="2070665"/>
            <a:ext cx="199428" cy="287973"/>
          </a:xfrm>
          <a:custGeom>
            <a:avLst/>
            <a:gdLst>
              <a:gd name="T0" fmla="*/ 7 w 147"/>
              <a:gd name="T1" fmla="*/ 35 h 212"/>
              <a:gd name="T2" fmla="*/ 6 w 147"/>
              <a:gd name="T3" fmla="*/ 81 h 212"/>
              <a:gd name="T4" fmla="*/ 32 w 147"/>
              <a:gd name="T5" fmla="*/ 99 h 212"/>
              <a:gd name="T6" fmla="*/ 58 w 147"/>
              <a:gd name="T7" fmla="*/ 90 h 212"/>
              <a:gd name="T8" fmla="*/ 64 w 147"/>
              <a:gd name="T9" fmla="*/ 66 h 212"/>
              <a:gd name="T10" fmla="*/ 43 w 147"/>
              <a:gd name="T11" fmla="*/ 46 h 212"/>
              <a:gd name="T12" fmla="*/ 23 w 147"/>
              <a:gd name="T13" fmla="*/ 60 h 212"/>
              <a:gd name="T14" fmla="*/ 21 w 147"/>
              <a:gd name="T15" fmla="*/ 61 h 212"/>
              <a:gd name="T16" fmla="*/ 19 w 147"/>
              <a:gd name="T17" fmla="*/ 58 h 212"/>
              <a:gd name="T18" fmla="*/ 44 w 147"/>
              <a:gd name="T19" fmla="*/ 23 h 212"/>
              <a:gd name="T20" fmla="*/ 92 w 147"/>
              <a:gd name="T21" fmla="*/ 36 h 212"/>
              <a:gd name="T22" fmla="*/ 113 w 147"/>
              <a:gd name="T23" fmla="*/ 96 h 212"/>
              <a:gd name="T24" fmla="*/ 59 w 147"/>
              <a:gd name="T25" fmla="*/ 183 h 212"/>
              <a:gd name="T26" fmla="*/ 71 w 147"/>
              <a:gd name="T27" fmla="*/ 210 h 212"/>
              <a:gd name="T28" fmla="*/ 88 w 147"/>
              <a:gd name="T29" fmla="*/ 212 h 212"/>
              <a:gd name="T30" fmla="*/ 131 w 147"/>
              <a:gd name="T31" fmla="*/ 54 h 212"/>
              <a:gd name="T32" fmla="*/ 64 w 147"/>
              <a:gd name="T33" fmla="*/ 1 h 212"/>
              <a:gd name="T34" fmla="*/ 7 w 147"/>
              <a:gd name="T35" fmla="*/ 35 h 2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47" h="212">
                <a:moveTo>
                  <a:pt x="7" y="35"/>
                </a:moveTo>
                <a:cubicBezTo>
                  <a:pt x="0" y="52"/>
                  <a:pt x="0" y="69"/>
                  <a:pt x="6" y="81"/>
                </a:cubicBezTo>
                <a:cubicBezTo>
                  <a:pt x="12" y="91"/>
                  <a:pt x="21" y="97"/>
                  <a:pt x="32" y="99"/>
                </a:cubicBezTo>
                <a:cubicBezTo>
                  <a:pt x="41" y="101"/>
                  <a:pt x="51" y="97"/>
                  <a:pt x="58" y="90"/>
                </a:cubicBezTo>
                <a:cubicBezTo>
                  <a:pt x="64" y="83"/>
                  <a:pt x="66" y="74"/>
                  <a:pt x="64" y="66"/>
                </a:cubicBezTo>
                <a:cubicBezTo>
                  <a:pt x="61" y="55"/>
                  <a:pt x="53" y="47"/>
                  <a:pt x="43" y="46"/>
                </a:cubicBezTo>
                <a:cubicBezTo>
                  <a:pt x="35" y="45"/>
                  <a:pt x="28" y="50"/>
                  <a:pt x="23" y="60"/>
                </a:cubicBezTo>
                <a:cubicBezTo>
                  <a:pt x="23" y="60"/>
                  <a:pt x="22" y="61"/>
                  <a:pt x="21" y="61"/>
                </a:cubicBezTo>
                <a:cubicBezTo>
                  <a:pt x="19" y="60"/>
                  <a:pt x="19" y="59"/>
                  <a:pt x="19" y="58"/>
                </a:cubicBezTo>
                <a:cubicBezTo>
                  <a:pt x="20" y="42"/>
                  <a:pt x="30" y="29"/>
                  <a:pt x="44" y="23"/>
                </a:cubicBezTo>
                <a:cubicBezTo>
                  <a:pt x="60" y="18"/>
                  <a:pt x="79" y="23"/>
                  <a:pt x="92" y="36"/>
                </a:cubicBezTo>
                <a:cubicBezTo>
                  <a:pt x="108" y="52"/>
                  <a:pt x="115" y="73"/>
                  <a:pt x="113" y="96"/>
                </a:cubicBezTo>
                <a:cubicBezTo>
                  <a:pt x="111" y="127"/>
                  <a:pt x="92" y="158"/>
                  <a:pt x="59" y="183"/>
                </a:cubicBezTo>
                <a:cubicBezTo>
                  <a:pt x="68" y="195"/>
                  <a:pt x="70" y="205"/>
                  <a:pt x="71" y="210"/>
                </a:cubicBezTo>
                <a:cubicBezTo>
                  <a:pt x="74" y="210"/>
                  <a:pt x="80" y="210"/>
                  <a:pt x="88" y="212"/>
                </a:cubicBezTo>
                <a:cubicBezTo>
                  <a:pt x="140" y="161"/>
                  <a:pt x="147" y="96"/>
                  <a:pt x="131" y="54"/>
                </a:cubicBezTo>
                <a:cubicBezTo>
                  <a:pt x="119" y="22"/>
                  <a:pt x="94" y="2"/>
                  <a:pt x="64" y="1"/>
                </a:cubicBezTo>
                <a:cubicBezTo>
                  <a:pt x="34" y="0"/>
                  <a:pt x="15" y="19"/>
                  <a:pt x="7" y="35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663" name="Freeform 984"/>
          <p:cNvSpPr/>
          <p:nvPr/>
        </p:nvSpPr>
        <p:spPr bwMode="auto">
          <a:xfrm>
            <a:off x="10140640" y="2018016"/>
            <a:ext cx="114871" cy="174699"/>
          </a:xfrm>
          <a:custGeom>
            <a:avLst/>
            <a:gdLst>
              <a:gd name="T0" fmla="*/ 52 w 85"/>
              <a:gd name="T1" fmla="*/ 8 h 129"/>
              <a:gd name="T2" fmla="*/ 5 w 85"/>
              <a:gd name="T3" fmla="*/ 28 h 129"/>
              <a:gd name="T4" fmla="*/ 16 w 85"/>
              <a:gd name="T5" fmla="*/ 61 h 129"/>
              <a:gd name="T6" fmla="*/ 32 w 85"/>
              <a:gd name="T7" fmla="*/ 60 h 129"/>
              <a:gd name="T8" fmla="*/ 39 w 85"/>
              <a:gd name="T9" fmla="*/ 48 h 129"/>
              <a:gd name="T10" fmla="*/ 31 w 85"/>
              <a:gd name="T11" fmla="*/ 39 h 129"/>
              <a:gd name="T12" fmla="*/ 22 w 85"/>
              <a:gd name="T13" fmla="*/ 40 h 129"/>
              <a:gd name="T14" fmla="*/ 19 w 85"/>
              <a:gd name="T15" fmla="*/ 49 h 129"/>
              <a:gd name="T16" fmla="*/ 18 w 85"/>
              <a:gd name="T17" fmla="*/ 51 h 129"/>
              <a:gd name="T18" fmla="*/ 16 w 85"/>
              <a:gd name="T19" fmla="*/ 51 h 129"/>
              <a:gd name="T20" fmla="*/ 13 w 85"/>
              <a:gd name="T21" fmla="*/ 28 h 129"/>
              <a:gd name="T22" fmla="*/ 44 w 85"/>
              <a:gd name="T23" fmla="*/ 15 h 129"/>
              <a:gd name="T24" fmla="*/ 67 w 85"/>
              <a:gd name="T25" fmla="*/ 41 h 129"/>
              <a:gd name="T26" fmla="*/ 42 w 85"/>
              <a:gd name="T27" fmla="*/ 87 h 129"/>
              <a:gd name="T28" fmla="*/ 32 w 85"/>
              <a:gd name="T29" fmla="*/ 129 h 129"/>
              <a:gd name="T30" fmla="*/ 70 w 85"/>
              <a:gd name="T31" fmla="*/ 85 h 129"/>
              <a:gd name="T32" fmla="*/ 70 w 85"/>
              <a:gd name="T33" fmla="*/ 85 h 129"/>
              <a:gd name="T34" fmla="*/ 80 w 85"/>
              <a:gd name="T35" fmla="*/ 37 h 129"/>
              <a:gd name="T36" fmla="*/ 52 w 85"/>
              <a:gd name="T37" fmla="*/ 8 h 1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85" h="129">
                <a:moveTo>
                  <a:pt x="52" y="8"/>
                </a:moveTo>
                <a:cubicBezTo>
                  <a:pt x="29" y="0"/>
                  <a:pt x="11" y="13"/>
                  <a:pt x="5" y="28"/>
                </a:cubicBezTo>
                <a:cubicBezTo>
                  <a:pt x="0" y="39"/>
                  <a:pt x="2" y="54"/>
                  <a:pt x="16" y="61"/>
                </a:cubicBezTo>
                <a:cubicBezTo>
                  <a:pt x="24" y="65"/>
                  <a:pt x="30" y="62"/>
                  <a:pt x="32" y="60"/>
                </a:cubicBezTo>
                <a:cubicBezTo>
                  <a:pt x="37" y="57"/>
                  <a:pt x="39" y="53"/>
                  <a:pt x="39" y="48"/>
                </a:cubicBezTo>
                <a:cubicBezTo>
                  <a:pt x="38" y="44"/>
                  <a:pt x="36" y="41"/>
                  <a:pt x="31" y="39"/>
                </a:cubicBezTo>
                <a:cubicBezTo>
                  <a:pt x="28" y="37"/>
                  <a:pt x="24" y="38"/>
                  <a:pt x="22" y="40"/>
                </a:cubicBezTo>
                <a:cubicBezTo>
                  <a:pt x="19" y="42"/>
                  <a:pt x="18" y="46"/>
                  <a:pt x="19" y="49"/>
                </a:cubicBezTo>
                <a:cubicBezTo>
                  <a:pt x="19" y="50"/>
                  <a:pt x="19" y="51"/>
                  <a:pt x="18" y="51"/>
                </a:cubicBezTo>
                <a:cubicBezTo>
                  <a:pt x="17" y="52"/>
                  <a:pt x="16" y="52"/>
                  <a:pt x="16" y="51"/>
                </a:cubicBezTo>
                <a:cubicBezTo>
                  <a:pt x="9" y="46"/>
                  <a:pt x="8" y="37"/>
                  <a:pt x="13" y="28"/>
                </a:cubicBezTo>
                <a:cubicBezTo>
                  <a:pt x="18" y="18"/>
                  <a:pt x="31" y="10"/>
                  <a:pt x="44" y="15"/>
                </a:cubicBezTo>
                <a:cubicBezTo>
                  <a:pt x="57" y="19"/>
                  <a:pt x="65" y="29"/>
                  <a:pt x="67" y="41"/>
                </a:cubicBezTo>
                <a:cubicBezTo>
                  <a:pt x="69" y="57"/>
                  <a:pt x="59" y="75"/>
                  <a:pt x="42" y="87"/>
                </a:cubicBezTo>
                <a:cubicBezTo>
                  <a:pt x="40" y="99"/>
                  <a:pt x="37" y="115"/>
                  <a:pt x="32" y="129"/>
                </a:cubicBezTo>
                <a:cubicBezTo>
                  <a:pt x="45" y="114"/>
                  <a:pt x="58" y="99"/>
                  <a:pt x="70" y="85"/>
                </a:cubicBezTo>
                <a:cubicBezTo>
                  <a:pt x="70" y="85"/>
                  <a:pt x="70" y="85"/>
                  <a:pt x="70" y="85"/>
                </a:cubicBezTo>
                <a:cubicBezTo>
                  <a:pt x="81" y="70"/>
                  <a:pt x="85" y="52"/>
                  <a:pt x="80" y="37"/>
                </a:cubicBezTo>
                <a:cubicBezTo>
                  <a:pt x="76" y="23"/>
                  <a:pt x="66" y="13"/>
                  <a:pt x="52" y="8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664" name="Freeform 985"/>
          <p:cNvSpPr/>
          <p:nvPr/>
        </p:nvSpPr>
        <p:spPr bwMode="auto">
          <a:xfrm>
            <a:off x="10295396" y="2232601"/>
            <a:ext cx="174699" cy="114871"/>
          </a:xfrm>
          <a:custGeom>
            <a:avLst/>
            <a:gdLst>
              <a:gd name="T0" fmla="*/ 121 w 129"/>
              <a:gd name="T1" fmla="*/ 33 h 85"/>
              <a:gd name="T2" fmla="*/ 92 w 129"/>
              <a:gd name="T3" fmla="*/ 5 h 85"/>
              <a:gd name="T4" fmla="*/ 44 w 129"/>
              <a:gd name="T5" fmla="*/ 15 h 85"/>
              <a:gd name="T6" fmla="*/ 44 w 129"/>
              <a:gd name="T7" fmla="*/ 15 h 85"/>
              <a:gd name="T8" fmla="*/ 0 w 129"/>
              <a:gd name="T9" fmla="*/ 53 h 85"/>
              <a:gd name="T10" fmla="*/ 42 w 129"/>
              <a:gd name="T11" fmla="*/ 43 h 85"/>
              <a:gd name="T12" fmla="*/ 88 w 129"/>
              <a:gd name="T13" fmla="*/ 18 h 85"/>
              <a:gd name="T14" fmla="*/ 114 w 129"/>
              <a:gd name="T15" fmla="*/ 41 h 85"/>
              <a:gd name="T16" fmla="*/ 101 w 129"/>
              <a:gd name="T17" fmla="*/ 72 h 85"/>
              <a:gd name="T18" fmla="*/ 78 w 129"/>
              <a:gd name="T19" fmla="*/ 69 h 85"/>
              <a:gd name="T20" fmla="*/ 78 w 129"/>
              <a:gd name="T21" fmla="*/ 67 h 85"/>
              <a:gd name="T22" fmla="*/ 80 w 129"/>
              <a:gd name="T23" fmla="*/ 66 h 85"/>
              <a:gd name="T24" fmla="*/ 89 w 129"/>
              <a:gd name="T25" fmla="*/ 63 h 85"/>
              <a:gd name="T26" fmla="*/ 90 w 129"/>
              <a:gd name="T27" fmla="*/ 54 h 85"/>
              <a:gd name="T28" fmla="*/ 81 w 129"/>
              <a:gd name="T29" fmla="*/ 46 h 85"/>
              <a:gd name="T30" fmla="*/ 69 w 129"/>
              <a:gd name="T31" fmla="*/ 53 h 85"/>
              <a:gd name="T32" fmla="*/ 68 w 129"/>
              <a:gd name="T33" fmla="*/ 69 h 85"/>
              <a:gd name="T34" fmla="*/ 101 w 129"/>
              <a:gd name="T35" fmla="*/ 80 h 85"/>
              <a:gd name="T36" fmla="*/ 121 w 129"/>
              <a:gd name="T37" fmla="*/ 33 h 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29" h="85">
                <a:moveTo>
                  <a:pt x="121" y="33"/>
                </a:moveTo>
                <a:cubicBezTo>
                  <a:pt x="116" y="19"/>
                  <a:pt x="106" y="9"/>
                  <a:pt x="92" y="5"/>
                </a:cubicBezTo>
                <a:cubicBezTo>
                  <a:pt x="77" y="0"/>
                  <a:pt x="59" y="4"/>
                  <a:pt x="44" y="15"/>
                </a:cubicBezTo>
                <a:cubicBezTo>
                  <a:pt x="44" y="15"/>
                  <a:pt x="44" y="15"/>
                  <a:pt x="44" y="15"/>
                </a:cubicBezTo>
                <a:cubicBezTo>
                  <a:pt x="30" y="27"/>
                  <a:pt x="15" y="40"/>
                  <a:pt x="0" y="53"/>
                </a:cubicBezTo>
                <a:cubicBezTo>
                  <a:pt x="14" y="47"/>
                  <a:pt x="30" y="45"/>
                  <a:pt x="42" y="43"/>
                </a:cubicBezTo>
                <a:cubicBezTo>
                  <a:pt x="54" y="26"/>
                  <a:pt x="72" y="16"/>
                  <a:pt x="88" y="18"/>
                </a:cubicBezTo>
                <a:cubicBezTo>
                  <a:pt x="100" y="20"/>
                  <a:pt x="110" y="28"/>
                  <a:pt x="114" y="41"/>
                </a:cubicBezTo>
                <a:cubicBezTo>
                  <a:pt x="118" y="54"/>
                  <a:pt x="110" y="66"/>
                  <a:pt x="101" y="72"/>
                </a:cubicBezTo>
                <a:cubicBezTo>
                  <a:pt x="92" y="77"/>
                  <a:pt x="83" y="76"/>
                  <a:pt x="78" y="69"/>
                </a:cubicBezTo>
                <a:cubicBezTo>
                  <a:pt x="77" y="69"/>
                  <a:pt x="77" y="67"/>
                  <a:pt x="78" y="67"/>
                </a:cubicBezTo>
                <a:cubicBezTo>
                  <a:pt x="78" y="66"/>
                  <a:pt x="79" y="65"/>
                  <a:pt x="80" y="66"/>
                </a:cubicBezTo>
                <a:cubicBezTo>
                  <a:pt x="83" y="67"/>
                  <a:pt x="87" y="66"/>
                  <a:pt x="89" y="63"/>
                </a:cubicBezTo>
                <a:cubicBezTo>
                  <a:pt x="91" y="61"/>
                  <a:pt x="91" y="57"/>
                  <a:pt x="90" y="54"/>
                </a:cubicBezTo>
                <a:cubicBezTo>
                  <a:pt x="88" y="49"/>
                  <a:pt x="85" y="47"/>
                  <a:pt x="81" y="46"/>
                </a:cubicBezTo>
                <a:cubicBezTo>
                  <a:pt x="76" y="46"/>
                  <a:pt x="72" y="48"/>
                  <a:pt x="69" y="53"/>
                </a:cubicBezTo>
                <a:cubicBezTo>
                  <a:pt x="67" y="55"/>
                  <a:pt x="64" y="61"/>
                  <a:pt x="68" y="69"/>
                </a:cubicBezTo>
                <a:cubicBezTo>
                  <a:pt x="75" y="83"/>
                  <a:pt x="90" y="85"/>
                  <a:pt x="101" y="80"/>
                </a:cubicBezTo>
                <a:cubicBezTo>
                  <a:pt x="116" y="74"/>
                  <a:pt x="129" y="56"/>
                  <a:pt x="121" y="33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665" name="Freeform 993"/>
          <p:cNvSpPr/>
          <p:nvPr/>
        </p:nvSpPr>
        <p:spPr bwMode="auto">
          <a:xfrm>
            <a:off x="10741318" y="2279665"/>
            <a:ext cx="70199" cy="69401"/>
          </a:xfrm>
          <a:custGeom>
            <a:avLst/>
            <a:gdLst>
              <a:gd name="T0" fmla="*/ 7 w 52"/>
              <a:gd name="T1" fmla="*/ 19 h 51"/>
              <a:gd name="T2" fmla="*/ 0 w 52"/>
              <a:gd name="T3" fmla="*/ 41 h 51"/>
              <a:gd name="T4" fmla="*/ 19 w 52"/>
              <a:gd name="T5" fmla="*/ 46 h 51"/>
              <a:gd name="T6" fmla="*/ 32 w 52"/>
              <a:gd name="T7" fmla="*/ 51 h 51"/>
              <a:gd name="T8" fmla="*/ 46 w 52"/>
              <a:gd name="T9" fmla="*/ 27 h 51"/>
              <a:gd name="T10" fmla="*/ 52 w 52"/>
              <a:gd name="T11" fmla="*/ 9 h 51"/>
              <a:gd name="T12" fmla="*/ 33 w 52"/>
              <a:gd name="T13" fmla="*/ 6 h 51"/>
              <a:gd name="T14" fmla="*/ 6 w 52"/>
              <a:gd name="T15" fmla="*/ 9 h 51"/>
              <a:gd name="T16" fmla="*/ 7 w 52"/>
              <a:gd name="T17" fmla="*/ 19 h 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2" h="51">
                <a:moveTo>
                  <a:pt x="7" y="19"/>
                </a:moveTo>
                <a:cubicBezTo>
                  <a:pt x="6" y="27"/>
                  <a:pt x="4" y="34"/>
                  <a:pt x="0" y="41"/>
                </a:cubicBezTo>
                <a:cubicBezTo>
                  <a:pt x="8" y="39"/>
                  <a:pt x="14" y="42"/>
                  <a:pt x="19" y="46"/>
                </a:cubicBezTo>
                <a:cubicBezTo>
                  <a:pt x="23" y="48"/>
                  <a:pt x="27" y="51"/>
                  <a:pt x="32" y="51"/>
                </a:cubicBezTo>
                <a:cubicBezTo>
                  <a:pt x="44" y="45"/>
                  <a:pt x="45" y="37"/>
                  <a:pt x="46" y="27"/>
                </a:cubicBezTo>
                <a:cubicBezTo>
                  <a:pt x="47" y="21"/>
                  <a:pt x="48" y="15"/>
                  <a:pt x="52" y="9"/>
                </a:cubicBezTo>
                <a:cubicBezTo>
                  <a:pt x="45" y="10"/>
                  <a:pt x="39" y="8"/>
                  <a:pt x="33" y="6"/>
                </a:cubicBezTo>
                <a:cubicBezTo>
                  <a:pt x="24" y="3"/>
                  <a:pt x="16" y="0"/>
                  <a:pt x="6" y="9"/>
                </a:cubicBezTo>
                <a:cubicBezTo>
                  <a:pt x="7" y="12"/>
                  <a:pt x="7" y="15"/>
                  <a:pt x="7" y="19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666" name="Freeform 994"/>
          <p:cNvSpPr/>
          <p:nvPr/>
        </p:nvSpPr>
        <p:spPr bwMode="auto">
          <a:xfrm>
            <a:off x="10768440" y="2354650"/>
            <a:ext cx="79772" cy="70199"/>
          </a:xfrm>
          <a:custGeom>
            <a:avLst/>
            <a:gdLst>
              <a:gd name="T0" fmla="*/ 21 w 59"/>
              <a:gd name="T1" fmla="*/ 45 h 52"/>
              <a:gd name="T2" fmla="*/ 27 w 59"/>
              <a:gd name="T3" fmla="*/ 52 h 52"/>
              <a:gd name="T4" fmla="*/ 48 w 59"/>
              <a:gd name="T5" fmla="*/ 35 h 52"/>
              <a:gd name="T6" fmla="*/ 59 w 59"/>
              <a:gd name="T7" fmla="*/ 19 h 52"/>
              <a:gd name="T8" fmla="*/ 42 w 59"/>
              <a:gd name="T9" fmla="*/ 11 h 52"/>
              <a:gd name="T10" fmla="*/ 16 w 59"/>
              <a:gd name="T11" fmla="*/ 4 h 52"/>
              <a:gd name="T12" fmla="*/ 10 w 59"/>
              <a:gd name="T13" fmla="*/ 17 h 52"/>
              <a:gd name="T14" fmla="*/ 0 w 59"/>
              <a:gd name="T15" fmla="*/ 34 h 52"/>
              <a:gd name="T16" fmla="*/ 21 w 59"/>
              <a:gd name="T17" fmla="*/ 45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9" h="52">
                <a:moveTo>
                  <a:pt x="21" y="45"/>
                </a:moveTo>
                <a:cubicBezTo>
                  <a:pt x="23" y="47"/>
                  <a:pt x="25" y="50"/>
                  <a:pt x="27" y="52"/>
                </a:cubicBezTo>
                <a:cubicBezTo>
                  <a:pt x="40" y="51"/>
                  <a:pt x="44" y="44"/>
                  <a:pt x="48" y="35"/>
                </a:cubicBezTo>
                <a:cubicBezTo>
                  <a:pt x="51" y="30"/>
                  <a:pt x="54" y="24"/>
                  <a:pt x="59" y="19"/>
                </a:cubicBezTo>
                <a:cubicBezTo>
                  <a:pt x="53" y="18"/>
                  <a:pt x="47" y="14"/>
                  <a:pt x="42" y="11"/>
                </a:cubicBezTo>
                <a:cubicBezTo>
                  <a:pt x="35" y="5"/>
                  <a:pt x="28" y="0"/>
                  <a:pt x="16" y="4"/>
                </a:cubicBezTo>
                <a:cubicBezTo>
                  <a:pt x="12" y="8"/>
                  <a:pt x="11" y="13"/>
                  <a:pt x="10" y="17"/>
                </a:cubicBezTo>
                <a:cubicBezTo>
                  <a:pt x="9" y="24"/>
                  <a:pt x="7" y="30"/>
                  <a:pt x="0" y="34"/>
                </a:cubicBezTo>
                <a:cubicBezTo>
                  <a:pt x="7" y="36"/>
                  <a:pt x="15" y="40"/>
                  <a:pt x="21" y="45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667" name="Freeform 1024"/>
          <p:cNvSpPr/>
          <p:nvPr/>
        </p:nvSpPr>
        <p:spPr bwMode="auto">
          <a:xfrm>
            <a:off x="10410202" y="2339506"/>
            <a:ext cx="77377" cy="100512"/>
          </a:xfrm>
          <a:custGeom>
            <a:avLst/>
            <a:gdLst>
              <a:gd name="T0" fmla="*/ 28 w 57"/>
              <a:gd name="T1" fmla="*/ 4 h 74"/>
              <a:gd name="T2" fmla="*/ 4 w 57"/>
              <a:gd name="T3" fmla="*/ 57 h 74"/>
              <a:gd name="T4" fmla="*/ 4 w 57"/>
              <a:gd name="T5" fmla="*/ 57 h 74"/>
              <a:gd name="T6" fmla="*/ 8 w 57"/>
              <a:gd name="T7" fmla="*/ 74 h 74"/>
              <a:gd name="T8" fmla="*/ 23 w 57"/>
              <a:gd name="T9" fmla="*/ 58 h 74"/>
              <a:gd name="T10" fmla="*/ 19 w 57"/>
              <a:gd name="T11" fmla="*/ 38 h 74"/>
              <a:gd name="T12" fmla="*/ 28 w 57"/>
              <a:gd name="T13" fmla="*/ 15 h 74"/>
              <a:gd name="T14" fmla="*/ 28 w 57"/>
              <a:gd name="T15" fmla="*/ 15 h 74"/>
              <a:gd name="T16" fmla="*/ 28 w 57"/>
              <a:gd name="T17" fmla="*/ 15 h 74"/>
              <a:gd name="T18" fmla="*/ 28 w 57"/>
              <a:gd name="T19" fmla="*/ 15 h 74"/>
              <a:gd name="T20" fmla="*/ 28 w 57"/>
              <a:gd name="T21" fmla="*/ 15 h 74"/>
              <a:gd name="T22" fmla="*/ 43 w 57"/>
              <a:gd name="T23" fmla="*/ 14 h 74"/>
              <a:gd name="T24" fmla="*/ 47 w 57"/>
              <a:gd name="T25" fmla="*/ 25 h 74"/>
              <a:gd name="T26" fmla="*/ 44 w 57"/>
              <a:gd name="T27" fmla="*/ 26 h 74"/>
              <a:gd name="T28" fmla="*/ 43 w 57"/>
              <a:gd name="T29" fmla="*/ 23 h 74"/>
              <a:gd name="T30" fmla="*/ 41 w 57"/>
              <a:gd name="T31" fmla="*/ 17 h 74"/>
              <a:gd name="T32" fmla="*/ 31 w 57"/>
              <a:gd name="T33" fmla="*/ 19 h 74"/>
              <a:gd name="T34" fmla="*/ 29 w 57"/>
              <a:gd name="T35" fmla="*/ 25 h 74"/>
              <a:gd name="T36" fmla="*/ 32 w 57"/>
              <a:gd name="T37" fmla="*/ 32 h 74"/>
              <a:gd name="T38" fmla="*/ 49 w 57"/>
              <a:gd name="T39" fmla="*/ 32 h 74"/>
              <a:gd name="T40" fmla="*/ 53 w 57"/>
              <a:gd name="T41" fmla="*/ 12 h 74"/>
              <a:gd name="T42" fmla="*/ 28 w 57"/>
              <a:gd name="T43" fmla="*/ 4 h 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57" h="74">
                <a:moveTo>
                  <a:pt x="28" y="4"/>
                </a:moveTo>
                <a:cubicBezTo>
                  <a:pt x="13" y="9"/>
                  <a:pt x="0" y="28"/>
                  <a:pt x="4" y="57"/>
                </a:cubicBezTo>
                <a:cubicBezTo>
                  <a:pt x="4" y="57"/>
                  <a:pt x="4" y="57"/>
                  <a:pt x="4" y="57"/>
                </a:cubicBezTo>
                <a:cubicBezTo>
                  <a:pt x="6" y="62"/>
                  <a:pt x="7" y="68"/>
                  <a:pt x="8" y="74"/>
                </a:cubicBezTo>
                <a:cubicBezTo>
                  <a:pt x="12" y="67"/>
                  <a:pt x="17" y="62"/>
                  <a:pt x="23" y="58"/>
                </a:cubicBezTo>
                <a:cubicBezTo>
                  <a:pt x="20" y="51"/>
                  <a:pt x="19" y="44"/>
                  <a:pt x="19" y="38"/>
                </a:cubicBezTo>
                <a:cubicBezTo>
                  <a:pt x="19" y="28"/>
                  <a:pt x="22" y="21"/>
                  <a:pt x="28" y="15"/>
                </a:cubicBezTo>
                <a:cubicBezTo>
                  <a:pt x="28" y="15"/>
                  <a:pt x="28" y="15"/>
                  <a:pt x="28" y="15"/>
                </a:cubicBezTo>
                <a:cubicBezTo>
                  <a:pt x="28" y="15"/>
                  <a:pt x="28" y="15"/>
                  <a:pt x="28" y="15"/>
                </a:cubicBezTo>
                <a:cubicBezTo>
                  <a:pt x="28" y="15"/>
                  <a:pt x="28" y="15"/>
                  <a:pt x="28" y="15"/>
                </a:cubicBezTo>
                <a:cubicBezTo>
                  <a:pt x="28" y="15"/>
                  <a:pt x="28" y="15"/>
                  <a:pt x="28" y="15"/>
                </a:cubicBezTo>
                <a:cubicBezTo>
                  <a:pt x="34" y="10"/>
                  <a:pt x="40" y="11"/>
                  <a:pt x="43" y="14"/>
                </a:cubicBezTo>
                <a:cubicBezTo>
                  <a:pt x="47" y="16"/>
                  <a:pt x="49" y="21"/>
                  <a:pt x="47" y="25"/>
                </a:cubicBezTo>
                <a:cubicBezTo>
                  <a:pt x="47" y="26"/>
                  <a:pt x="45" y="26"/>
                  <a:pt x="44" y="26"/>
                </a:cubicBezTo>
                <a:cubicBezTo>
                  <a:pt x="43" y="25"/>
                  <a:pt x="43" y="24"/>
                  <a:pt x="43" y="23"/>
                </a:cubicBezTo>
                <a:cubicBezTo>
                  <a:pt x="44" y="21"/>
                  <a:pt x="43" y="19"/>
                  <a:pt x="41" y="17"/>
                </a:cubicBezTo>
                <a:cubicBezTo>
                  <a:pt x="39" y="16"/>
                  <a:pt x="36" y="15"/>
                  <a:pt x="31" y="19"/>
                </a:cubicBezTo>
                <a:cubicBezTo>
                  <a:pt x="30" y="20"/>
                  <a:pt x="29" y="22"/>
                  <a:pt x="29" y="25"/>
                </a:cubicBezTo>
                <a:cubicBezTo>
                  <a:pt x="29" y="28"/>
                  <a:pt x="30" y="30"/>
                  <a:pt x="32" y="32"/>
                </a:cubicBezTo>
                <a:cubicBezTo>
                  <a:pt x="38" y="37"/>
                  <a:pt x="45" y="36"/>
                  <a:pt x="49" y="32"/>
                </a:cubicBezTo>
                <a:cubicBezTo>
                  <a:pt x="54" y="28"/>
                  <a:pt x="57" y="20"/>
                  <a:pt x="53" y="12"/>
                </a:cubicBezTo>
                <a:cubicBezTo>
                  <a:pt x="47" y="3"/>
                  <a:pt x="38" y="0"/>
                  <a:pt x="28" y="4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668" name="Freeform 1025"/>
          <p:cNvSpPr/>
          <p:nvPr/>
        </p:nvSpPr>
        <p:spPr bwMode="auto">
          <a:xfrm>
            <a:off x="10048045" y="2000477"/>
            <a:ext cx="100510" cy="77378"/>
          </a:xfrm>
          <a:custGeom>
            <a:avLst/>
            <a:gdLst>
              <a:gd name="T0" fmla="*/ 62 w 74"/>
              <a:gd name="T1" fmla="*/ 4 h 57"/>
              <a:gd name="T2" fmla="*/ 42 w 74"/>
              <a:gd name="T3" fmla="*/ 8 h 57"/>
              <a:gd name="T4" fmla="*/ 42 w 74"/>
              <a:gd name="T5" fmla="*/ 25 h 57"/>
              <a:gd name="T6" fmla="*/ 49 w 74"/>
              <a:gd name="T7" fmla="*/ 28 h 57"/>
              <a:gd name="T8" fmla="*/ 55 w 74"/>
              <a:gd name="T9" fmla="*/ 26 h 57"/>
              <a:gd name="T10" fmla="*/ 57 w 74"/>
              <a:gd name="T11" fmla="*/ 16 h 57"/>
              <a:gd name="T12" fmla="*/ 51 w 74"/>
              <a:gd name="T13" fmla="*/ 14 h 57"/>
              <a:gd name="T14" fmla="*/ 48 w 74"/>
              <a:gd name="T15" fmla="*/ 13 h 57"/>
              <a:gd name="T16" fmla="*/ 49 w 74"/>
              <a:gd name="T17" fmla="*/ 10 h 57"/>
              <a:gd name="T18" fmla="*/ 60 w 74"/>
              <a:gd name="T19" fmla="*/ 14 h 57"/>
              <a:gd name="T20" fmla="*/ 59 w 74"/>
              <a:gd name="T21" fmla="*/ 28 h 57"/>
              <a:gd name="T22" fmla="*/ 59 w 74"/>
              <a:gd name="T23" fmla="*/ 28 h 57"/>
              <a:gd name="T24" fmla="*/ 59 w 74"/>
              <a:gd name="T25" fmla="*/ 29 h 57"/>
              <a:gd name="T26" fmla="*/ 59 w 74"/>
              <a:gd name="T27" fmla="*/ 29 h 57"/>
              <a:gd name="T28" fmla="*/ 59 w 74"/>
              <a:gd name="T29" fmla="*/ 29 h 57"/>
              <a:gd name="T30" fmla="*/ 15 w 74"/>
              <a:gd name="T31" fmla="*/ 34 h 57"/>
              <a:gd name="T32" fmla="*/ 0 w 74"/>
              <a:gd name="T33" fmla="*/ 49 h 57"/>
              <a:gd name="T34" fmla="*/ 17 w 74"/>
              <a:gd name="T35" fmla="*/ 53 h 57"/>
              <a:gd name="T36" fmla="*/ 17 w 74"/>
              <a:gd name="T37" fmla="*/ 53 h 57"/>
              <a:gd name="T38" fmla="*/ 70 w 74"/>
              <a:gd name="T39" fmla="*/ 29 h 57"/>
              <a:gd name="T40" fmla="*/ 62 w 74"/>
              <a:gd name="T41" fmla="*/ 4 h 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74" h="57">
                <a:moveTo>
                  <a:pt x="62" y="4"/>
                </a:moveTo>
                <a:cubicBezTo>
                  <a:pt x="54" y="0"/>
                  <a:pt x="46" y="3"/>
                  <a:pt x="42" y="8"/>
                </a:cubicBezTo>
                <a:cubicBezTo>
                  <a:pt x="38" y="12"/>
                  <a:pt x="37" y="19"/>
                  <a:pt x="42" y="25"/>
                </a:cubicBezTo>
                <a:cubicBezTo>
                  <a:pt x="44" y="27"/>
                  <a:pt x="46" y="28"/>
                  <a:pt x="49" y="28"/>
                </a:cubicBezTo>
                <a:cubicBezTo>
                  <a:pt x="52" y="28"/>
                  <a:pt x="54" y="27"/>
                  <a:pt x="55" y="26"/>
                </a:cubicBezTo>
                <a:cubicBezTo>
                  <a:pt x="59" y="21"/>
                  <a:pt x="58" y="18"/>
                  <a:pt x="57" y="16"/>
                </a:cubicBezTo>
                <a:cubicBezTo>
                  <a:pt x="55" y="14"/>
                  <a:pt x="52" y="13"/>
                  <a:pt x="51" y="14"/>
                </a:cubicBezTo>
                <a:cubicBezTo>
                  <a:pt x="50" y="14"/>
                  <a:pt x="49" y="14"/>
                  <a:pt x="48" y="13"/>
                </a:cubicBezTo>
                <a:cubicBezTo>
                  <a:pt x="48" y="12"/>
                  <a:pt x="48" y="10"/>
                  <a:pt x="49" y="10"/>
                </a:cubicBezTo>
                <a:cubicBezTo>
                  <a:pt x="53" y="8"/>
                  <a:pt x="57" y="10"/>
                  <a:pt x="60" y="14"/>
                </a:cubicBezTo>
                <a:cubicBezTo>
                  <a:pt x="63" y="17"/>
                  <a:pt x="64" y="23"/>
                  <a:pt x="59" y="28"/>
                </a:cubicBezTo>
                <a:cubicBezTo>
                  <a:pt x="59" y="28"/>
                  <a:pt x="59" y="28"/>
                  <a:pt x="59" y="28"/>
                </a:cubicBezTo>
                <a:cubicBezTo>
                  <a:pt x="59" y="29"/>
                  <a:pt x="59" y="29"/>
                  <a:pt x="59" y="29"/>
                </a:cubicBezTo>
                <a:cubicBezTo>
                  <a:pt x="59" y="29"/>
                  <a:pt x="59" y="29"/>
                  <a:pt x="59" y="29"/>
                </a:cubicBezTo>
                <a:cubicBezTo>
                  <a:pt x="59" y="29"/>
                  <a:pt x="59" y="29"/>
                  <a:pt x="59" y="29"/>
                </a:cubicBezTo>
                <a:cubicBezTo>
                  <a:pt x="50" y="39"/>
                  <a:pt x="34" y="41"/>
                  <a:pt x="15" y="34"/>
                </a:cubicBezTo>
                <a:cubicBezTo>
                  <a:pt x="12" y="40"/>
                  <a:pt x="7" y="45"/>
                  <a:pt x="0" y="49"/>
                </a:cubicBezTo>
                <a:cubicBezTo>
                  <a:pt x="6" y="50"/>
                  <a:pt x="12" y="51"/>
                  <a:pt x="17" y="53"/>
                </a:cubicBezTo>
                <a:cubicBezTo>
                  <a:pt x="17" y="53"/>
                  <a:pt x="17" y="53"/>
                  <a:pt x="17" y="53"/>
                </a:cubicBezTo>
                <a:cubicBezTo>
                  <a:pt x="46" y="57"/>
                  <a:pt x="65" y="44"/>
                  <a:pt x="70" y="29"/>
                </a:cubicBezTo>
                <a:cubicBezTo>
                  <a:pt x="74" y="19"/>
                  <a:pt x="71" y="9"/>
                  <a:pt x="62" y="4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669" name="Freeform 1031"/>
          <p:cNvSpPr/>
          <p:nvPr/>
        </p:nvSpPr>
        <p:spPr bwMode="auto">
          <a:xfrm>
            <a:off x="10247471" y="1775522"/>
            <a:ext cx="59827" cy="41481"/>
          </a:xfrm>
          <a:custGeom>
            <a:avLst/>
            <a:gdLst>
              <a:gd name="T0" fmla="*/ 0 w 44"/>
              <a:gd name="T1" fmla="*/ 4 h 31"/>
              <a:gd name="T2" fmla="*/ 2 w 44"/>
              <a:gd name="T3" fmla="*/ 16 h 31"/>
              <a:gd name="T4" fmla="*/ 17 w 44"/>
              <a:gd name="T5" fmla="*/ 17 h 31"/>
              <a:gd name="T6" fmla="*/ 36 w 44"/>
              <a:gd name="T7" fmla="*/ 31 h 31"/>
              <a:gd name="T8" fmla="*/ 44 w 44"/>
              <a:gd name="T9" fmla="*/ 22 h 31"/>
              <a:gd name="T10" fmla="*/ 0 w 44"/>
              <a:gd name="T11" fmla="*/ 4 h 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44" h="31">
                <a:moveTo>
                  <a:pt x="0" y="4"/>
                </a:moveTo>
                <a:cubicBezTo>
                  <a:pt x="1" y="8"/>
                  <a:pt x="2" y="12"/>
                  <a:pt x="2" y="16"/>
                </a:cubicBezTo>
                <a:cubicBezTo>
                  <a:pt x="6" y="15"/>
                  <a:pt x="12" y="15"/>
                  <a:pt x="17" y="17"/>
                </a:cubicBezTo>
                <a:cubicBezTo>
                  <a:pt x="25" y="19"/>
                  <a:pt x="32" y="25"/>
                  <a:pt x="36" y="31"/>
                </a:cubicBezTo>
                <a:cubicBezTo>
                  <a:pt x="38" y="28"/>
                  <a:pt x="41" y="25"/>
                  <a:pt x="44" y="22"/>
                </a:cubicBezTo>
                <a:cubicBezTo>
                  <a:pt x="32" y="6"/>
                  <a:pt x="17" y="0"/>
                  <a:pt x="0" y="4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670" name="Freeform 1032"/>
          <p:cNvSpPr/>
          <p:nvPr/>
        </p:nvSpPr>
        <p:spPr bwMode="auto">
          <a:xfrm>
            <a:off x="10670252" y="2179165"/>
            <a:ext cx="42278" cy="61424"/>
          </a:xfrm>
          <a:custGeom>
            <a:avLst/>
            <a:gdLst>
              <a:gd name="T0" fmla="*/ 9 w 31"/>
              <a:gd name="T1" fmla="*/ 0 h 45"/>
              <a:gd name="T2" fmla="*/ 0 w 31"/>
              <a:gd name="T3" fmla="*/ 9 h 45"/>
              <a:gd name="T4" fmla="*/ 14 w 31"/>
              <a:gd name="T5" fmla="*/ 28 h 45"/>
              <a:gd name="T6" fmla="*/ 15 w 31"/>
              <a:gd name="T7" fmla="*/ 43 h 45"/>
              <a:gd name="T8" fmla="*/ 27 w 31"/>
              <a:gd name="T9" fmla="*/ 45 h 45"/>
              <a:gd name="T10" fmla="*/ 9 w 31"/>
              <a:gd name="T11" fmla="*/ 0 h 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31" h="45">
                <a:moveTo>
                  <a:pt x="9" y="0"/>
                </a:moveTo>
                <a:cubicBezTo>
                  <a:pt x="6" y="4"/>
                  <a:pt x="3" y="7"/>
                  <a:pt x="0" y="9"/>
                </a:cubicBezTo>
                <a:cubicBezTo>
                  <a:pt x="6" y="13"/>
                  <a:pt x="12" y="20"/>
                  <a:pt x="14" y="28"/>
                </a:cubicBezTo>
                <a:cubicBezTo>
                  <a:pt x="16" y="33"/>
                  <a:pt x="16" y="39"/>
                  <a:pt x="15" y="43"/>
                </a:cubicBezTo>
                <a:cubicBezTo>
                  <a:pt x="19" y="43"/>
                  <a:pt x="23" y="44"/>
                  <a:pt x="27" y="45"/>
                </a:cubicBezTo>
                <a:cubicBezTo>
                  <a:pt x="31" y="28"/>
                  <a:pt x="25" y="13"/>
                  <a:pt x="9" y="0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671" name="Freeform 1039"/>
          <p:cNvSpPr/>
          <p:nvPr/>
        </p:nvSpPr>
        <p:spPr bwMode="auto">
          <a:xfrm>
            <a:off x="9588569" y="1399798"/>
            <a:ext cx="62220" cy="153959"/>
          </a:xfrm>
          <a:custGeom>
            <a:avLst/>
            <a:gdLst>
              <a:gd name="T0" fmla="*/ 9 w 46"/>
              <a:gd name="T1" fmla="*/ 2 h 114"/>
              <a:gd name="T2" fmla="*/ 6 w 46"/>
              <a:gd name="T3" fmla="*/ 1 h 114"/>
              <a:gd name="T4" fmla="*/ 4 w 46"/>
              <a:gd name="T5" fmla="*/ 4 h 114"/>
              <a:gd name="T6" fmla="*/ 27 w 46"/>
              <a:gd name="T7" fmla="*/ 84 h 114"/>
              <a:gd name="T8" fmla="*/ 27 w 46"/>
              <a:gd name="T9" fmla="*/ 85 h 114"/>
              <a:gd name="T10" fmla="*/ 46 w 46"/>
              <a:gd name="T11" fmla="*/ 114 h 114"/>
              <a:gd name="T12" fmla="*/ 42 w 46"/>
              <a:gd name="T13" fmla="*/ 77 h 114"/>
              <a:gd name="T14" fmla="*/ 9 w 46"/>
              <a:gd name="T15" fmla="*/ 2 h 1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46" h="114">
                <a:moveTo>
                  <a:pt x="9" y="2"/>
                </a:moveTo>
                <a:cubicBezTo>
                  <a:pt x="8" y="1"/>
                  <a:pt x="6" y="0"/>
                  <a:pt x="6" y="1"/>
                </a:cubicBezTo>
                <a:cubicBezTo>
                  <a:pt x="5" y="1"/>
                  <a:pt x="4" y="3"/>
                  <a:pt x="4" y="4"/>
                </a:cubicBezTo>
                <a:cubicBezTo>
                  <a:pt x="0" y="17"/>
                  <a:pt x="13" y="64"/>
                  <a:pt x="27" y="84"/>
                </a:cubicBezTo>
                <a:cubicBezTo>
                  <a:pt x="27" y="85"/>
                  <a:pt x="27" y="85"/>
                  <a:pt x="27" y="85"/>
                </a:cubicBezTo>
                <a:cubicBezTo>
                  <a:pt x="34" y="94"/>
                  <a:pt x="40" y="104"/>
                  <a:pt x="46" y="114"/>
                </a:cubicBezTo>
                <a:cubicBezTo>
                  <a:pt x="43" y="102"/>
                  <a:pt x="42" y="90"/>
                  <a:pt x="42" y="77"/>
                </a:cubicBezTo>
                <a:cubicBezTo>
                  <a:pt x="39" y="50"/>
                  <a:pt x="20" y="8"/>
                  <a:pt x="9" y="2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672" name="Freeform 1040"/>
          <p:cNvSpPr/>
          <p:nvPr/>
        </p:nvSpPr>
        <p:spPr bwMode="auto">
          <a:xfrm>
            <a:off x="9691473" y="1399798"/>
            <a:ext cx="62220" cy="153959"/>
          </a:xfrm>
          <a:custGeom>
            <a:avLst/>
            <a:gdLst>
              <a:gd name="T0" fmla="*/ 19 w 46"/>
              <a:gd name="T1" fmla="*/ 85 h 114"/>
              <a:gd name="T2" fmla="*/ 19 w 46"/>
              <a:gd name="T3" fmla="*/ 84 h 114"/>
              <a:gd name="T4" fmla="*/ 42 w 46"/>
              <a:gd name="T5" fmla="*/ 4 h 114"/>
              <a:gd name="T6" fmla="*/ 40 w 46"/>
              <a:gd name="T7" fmla="*/ 1 h 114"/>
              <a:gd name="T8" fmla="*/ 37 w 46"/>
              <a:gd name="T9" fmla="*/ 2 h 114"/>
              <a:gd name="T10" fmla="*/ 4 w 46"/>
              <a:gd name="T11" fmla="*/ 77 h 114"/>
              <a:gd name="T12" fmla="*/ 0 w 46"/>
              <a:gd name="T13" fmla="*/ 114 h 114"/>
              <a:gd name="T14" fmla="*/ 19 w 46"/>
              <a:gd name="T15" fmla="*/ 85 h 1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46" h="114">
                <a:moveTo>
                  <a:pt x="19" y="85"/>
                </a:moveTo>
                <a:cubicBezTo>
                  <a:pt x="19" y="85"/>
                  <a:pt x="19" y="85"/>
                  <a:pt x="19" y="84"/>
                </a:cubicBezTo>
                <a:cubicBezTo>
                  <a:pt x="33" y="64"/>
                  <a:pt x="46" y="17"/>
                  <a:pt x="42" y="4"/>
                </a:cubicBezTo>
                <a:cubicBezTo>
                  <a:pt x="42" y="3"/>
                  <a:pt x="41" y="1"/>
                  <a:pt x="40" y="1"/>
                </a:cubicBezTo>
                <a:cubicBezTo>
                  <a:pt x="40" y="0"/>
                  <a:pt x="38" y="1"/>
                  <a:pt x="37" y="2"/>
                </a:cubicBezTo>
                <a:cubicBezTo>
                  <a:pt x="26" y="8"/>
                  <a:pt x="7" y="50"/>
                  <a:pt x="4" y="77"/>
                </a:cubicBezTo>
                <a:cubicBezTo>
                  <a:pt x="4" y="90"/>
                  <a:pt x="3" y="102"/>
                  <a:pt x="0" y="114"/>
                </a:cubicBezTo>
                <a:cubicBezTo>
                  <a:pt x="6" y="104"/>
                  <a:pt x="12" y="94"/>
                  <a:pt x="19" y="85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673" name="Freeform 1041"/>
          <p:cNvSpPr/>
          <p:nvPr/>
        </p:nvSpPr>
        <p:spPr bwMode="auto">
          <a:xfrm>
            <a:off x="9896481" y="1756376"/>
            <a:ext cx="286375" cy="257662"/>
          </a:xfrm>
          <a:custGeom>
            <a:avLst/>
            <a:gdLst>
              <a:gd name="T0" fmla="*/ 77 w 211"/>
              <a:gd name="T1" fmla="*/ 34 h 190"/>
              <a:gd name="T2" fmla="*/ 76 w 211"/>
              <a:gd name="T3" fmla="*/ 35 h 190"/>
              <a:gd name="T4" fmla="*/ 74 w 211"/>
              <a:gd name="T5" fmla="*/ 36 h 190"/>
              <a:gd name="T6" fmla="*/ 51 w 211"/>
              <a:gd name="T7" fmla="*/ 38 h 190"/>
              <a:gd name="T8" fmla="*/ 39 w 211"/>
              <a:gd name="T9" fmla="*/ 59 h 190"/>
              <a:gd name="T10" fmla="*/ 36 w 211"/>
              <a:gd name="T11" fmla="*/ 61 h 190"/>
              <a:gd name="T12" fmla="*/ 10 w 211"/>
              <a:gd name="T13" fmla="*/ 75 h 190"/>
              <a:gd name="T14" fmla="*/ 4 w 211"/>
              <a:gd name="T15" fmla="*/ 115 h 190"/>
              <a:gd name="T16" fmla="*/ 14 w 211"/>
              <a:gd name="T17" fmla="*/ 114 h 190"/>
              <a:gd name="T18" fmla="*/ 24 w 211"/>
              <a:gd name="T19" fmla="*/ 81 h 190"/>
              <a:gd name="T20" fmla="*/ 48 w 211"/>
              <a:gd name="T21" fmla="*/ 72 h 190"/>
              <a:gd name="T22" fmla="*/ 58 w 211"/>
              <a:gd name="T23" fmla="*/ 52 h 190"/>
              <a:gd name="T24" fmla="*/ 80 w 211"/>
              <a:gd name="T25" fmla="*/ 49 h 190"/>
              <a:gd name="T26" fmla="*/ 91 w 211"/>
              <a:gd name="T27" fmla="*/ 33 h 190"/>
              <a:gd name="T28" fmla="*/ 114 w 211"/>
              <a:gd name="T29" fmla="*/ 33 h 190"/>
              <a:gd name="T30" fmla="*/ 130 w 211"/>
              <a:gd name="T31" fmla="*/ 17 h 190"/>
              <a:gd name="T32" fmla="*/ 151 w 211"/>
              <a:gd name="T33" fmla="*/ 16 h 190"/>
              <a:gd name="T34" fmla="*/ 166 w 211"/>
              <a:gd name="T35" fmla="*/ 32 h 190"/>
              <a:gd name="T36" fmla="*/ 166 w 211"/>
              <a:gd name="T37" fmla="*/ 55 h 190"/>
              <a:gd name="T38" fmla="*/ 182 w 211"/>
              <a:gd name="T39" fmla="*/ 71 h 190"/>
              <a:gd name="T40" fmla="*/ 178 w 211"/>
              <a:gd name="T41" fmla="*/ 90 h 190"/>
              <a:gd name="T42" fmla="*/ 192 w 211"/>
              <a:gd name="T43" fmla="*/ 107 h 190"/>
              <a:gd name="T44" fmla="*/ 185 w 211"/>
              <a:gd name="T45" fmla="*/ 128 h 190"/>
              <a:gd name="T46" fmla="*/ 195 w 211"/>
              <a:gd name="T47" fmla="*/ 153 h 190"/>
              <a:gd name="T48" fmla="*/ 179 w 211"/>
              <a:gd name="T49" fmla="*/ 183 h 190"/>
              <a:gd name="T50" fmla="*/ 186 w 211"/>
              <a:gd name="T51" fmla="*/ 190 h 190"/>
              <a:gd name="T52" fmla="*/ 209 w 211"/>
              <a:gd name="T53" fmla="*/ 158 h 190"/>
              <a:gd name="T54" fmla="*/ 201 w 211"/>
              <a:gd name="T55" fmla="*/ 129 h 190"/>
              <a:gd name="T56" fmla="*/ 201 w 211"/>
              <a:gd name="T57" fmla="*/ 129 h 190"/>
              <a:gd name="T58" fmla="*/ 201 w 211"/>
              <a:gd name="T59" fmla="*/ 126 h 190"/>
              <a:gd name="T60" fmla="*/ 207 w 211"/>
              <a:gd name="T61" fmla="*/ 102 h 190"/>
              <a:gd name="T62" fmla="*/ 192 w 211"/>
              <a:gd name="T63" fmla="*/ 85 h 190"/>
              <a:gd name="T64" fmla="*/ 191 w 211"/>
              <a:gd name="T65" fmla="*/ 83 h 190"/>
              <a:gd name="T66" fmla="*/ 191 w 211"/>
              <a:gd name="T67" fmla="*/ 81 h 190"/>
              <a:gd name="T68" fmla="*/ 195 w 211"/>
              <a:gd name="T69" fmla="*/ 61 h 190"/>
              <a:gd name="T70" fmla="*/ 177 w 211"/>
              <a:gd name="T71" fmla="*/ 44 h 190"/>
              <a:gd name="T72" fmla="*/ 176 w 211"/>
              <a:gd name="T73" fmla="*/ 43 h 190"/>
              <a:gd name="T74" fmla="*/ 176 w 211"/>
              <a:gd name="T75" fmla="*/ 41 h 190"/>
              <a:gd name="T76" fmla="*/ 156 w 211"/>
              <a:gd name="T77" fmla="*/ 5 h 190"/>
              <a:gd name="T78" fmla="*/ 116 w 211"/>
              <a:gd name="T79" fmla="*/ 17 h 190"/>
              <a:gd name="T80" fmla="*/ 115 w 211"/>
              <a:gd name="T81" fmla="*/ 18 h 190"/>
              <a:gd name="T82" fmla="*/ 113 w 211"/>
              <a:gd name="T83" fmla="*/ 18 h 190"/>
              <a:gd name="T84" fmla="*/ 89 w 211"/>
              <a:gd name="T85" fmla="*/ 17 h 190"/>
              <a:gd name="T86" fmla="*/ 77 w 211"/>
              <a:gd name="T87" fmla="*/ 34 h 1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211" h="190">
                <a:moveTo>
                  <a:pt x="77" y="34"/>
                </a:moveTo>
                <a:cubicBezTo>
                  <a:pt x="77" y="34"/>
                  <a:pt x="76" y="35"/>
                  <a:pt x="76" y="35"/>
                </a:cubicBezTo>
                <a:cubicBezTo>
                  <a:pt x="75" y="36"/>
                  <a:pt x="74" y="36"/>
                  <a:pt x="74" y="36"/>
                </a:cubicBezTo>
                <a:cubicBezTo>
                  <a:pt x="66" y="32"/>
                  <a:pt x="58" y="33"/>
                  <a:pt x="51" y="38"/>
                </a:cubicBezTo>
                <a:cubicBezTo>
                  <a:pt x="43" y="42"/>
                  <a:pt x="39" y="50"/>
                  <a:pt x="39" y="59"/>
                </a:cubicBezTo>
                <a:cubicBezTo>
                  <a:pt x="39" y="60"/>
                  <a:pt x="38" y="61"/>
                  <a:pt x="36" y="61"/>
                </a:cubicBezTo>
                <a:cubicBezTo>
                  <a:pt x="23" y="61"/>
                  <a:pt x="15" y="69"/>
                  <a:pt x="10" y="75"/>
                </a:cubicBezTo>
                <a:cubicBezTo>
                  <a:pt x="1" y="88"/>
                  <a:pt x="0" y="105"/>
                  <a:pt x="4" y="115"/>
                </a:cubicBezTo>
                <a:cubicBezTo>
                  <a:pt x="7" y="114"/>
                  <a:pt x="10" y="114"/>
                  <a:pt x="14" y="114"/>
                </a:cubicBezTo>
                <a:cubicBezTo>
                  <a:pt x="12" y="102"/>
                  <a:pt x="15" y="90"/>
                  <a:pt x="24" y="81"/>
                </a:cubicBezTo>
                <a:cubicBezTo>
                  <a:pt x="30" y="74"/>
                  <a:pt x="39" y="71"/>
                  <a:pt x="48" y="72"/>
                </a:cubicBezTo>
                <a:cubicBezTo>
                  <a:pt x="48" y="63"/>
                  <a:pt x="52" y="56"/>
                  <a:pt x="58" y="52"/>
                </a:cubicBezTo>
                <a:cubicBezTo>
                  <a:pt x="64" y="48"/>
                  <a:pt x="72" y="47"/>
                  <a:pt x="80" y="49"/>
                </a:cubicBezTo>
                <a:cubicBezTo>
                  <a:pt x="80" y="42"/>
                  <a:pt x="84" y="36"/>
                  <a:pt x="91" y="33"/>
                </a:cubicBezTo>
                <a:cubicBezTo>
                  <a:pt x="98" y="29"/>
                  <a:pt x="107" y="29"/>
                  <a:pt x="114" y="33"/>
                </a:cubicBezTo>
                <a:cubicBezTo>
                  <a:pt x="118" y="25"/>
                  <a:pt x="123" y="20"/>
                  <a:pt x="130" y="17"/>
                </a:cubicBezTo>
                <a:cubicBezTo>
                  <a:pt x="137" y="13"/>
                  <a:pt x="144" y="13"/>
                  <a:pt x="151" y="16"/>
                </a:cubicBezTo>
                <a:cubicBezTo>
                  <a:pt x="158" y="19"/>
                  <a:pt x="163" y="25"/>
                  <a:pt x="166" y="32"/>
                </a:cubicBezTo>
                <a:cubicBezTo>
                  <a:pt x="169" y="39"/>
                  <a:pt x="168" y="46"/>
                  <a:pt x="166" y="55"/>
                </a:cubicBezTo>
                <a:cubicBezTo>
                  <a:pt x="173" y="57"/>
                  <a:pt x="180" y="63"/>
                  <a:pt x="182" y="71"/>
                </a:cubicBezTo>
                <a:cubicBezTo>
                  <a:pt x="184" y="78"/>
                  <a:pt x="183" y="85"/>
                  <a:pt x="178" y="90"/>
                </a:cubicBezTo>
                <a:cubicBezTo>
                  <a:pt x="185" y="94"/>
                  <a:pt x="190" y="100"/>
                  <a:pt x="192" y="107"/>
                </a:cubicBezTo>
                <a:cubicBezTo>
                  <a:pt x="193" y="115"/>
                  <a:pt x="191" y="122"/>
                  <a:pt x="185" y="128"/>
                </a:cubicBezTo>
                <a:cubicBezTo>
                  <a:pt x="192" y="134"/>
                  <a:pt x="196" y="143"/>
                  <a:pt x="195" y="153"/>
                </a:cubicBezTo>
                <a:cubicBezTo>
                  <a:pt x="195" y="164"/>
                  <a:pt x="189" y="176"/>
                  <a:pt x="179" y="183"/>
                </a:cubicBezTo>
                <a:cubicBezTo>
                  <a:pt x="182" y="185"/>
                  <a:pt x="184" y="187"/>
                  <a:pt x="186" y="190"/>
                </a:cubicBezTo>
                <a:cubicBezTo>
                  <a:pt x="195" y="186"/>
                  <a:pt x="206" y="173"/>
                  <a:pt x="209" y="158"/>
                </a:cubicBezTo>
                <a:cubicBezTo>
                  <a:pt x="211" y="150"/>
                  <a:pt x="210" y="139"/>
                  <a:pt x="201" y="129"/>
                </a:cubicBezTo>
                <a:cubicBezTo>
                  <a:pt x="201" y="129"/>
                  <a:pt x="201" y="129"/>
                  <a:pt x="201" y="129"/>
                </a:cubicBezTo>
                <a:cubicBezTo>
                  <a:pt x="200" y="128"/>
                  <a:pt x="200" y="127"/>
                  <a:pt x="201" y="126"/>
                </a:cubicBezTo>
                <a:cubicBezTo>
                  <a:pt x="207" y="120"/>
                  <a:pt x="209" y="111"/>
                  <a:pt x="207" y="102"/>
                </a:cubicBezTo>
                <a:cubicBezTo>
                  <a:pt x="205" y="94"/>
                  <a:pt x="200" y="88"/>
                  <a:pt x="192" y="85"/>
                </a:cubicBezTo>
                <a:cubicBezTo>
                  <a:pt x="191" y="84"/>
                  <a:pt x="191" y="84"/>
                  <a:pt x="191" y="83"/>
                </a:cubicBezTo>
                <a:cubicBezTo>
                  <a:pt x="191" y="82"/>
                  <a:pt x="191" y="82"/>
                  <a:pt x="191" y="81"/>
                </a:cubicBezTo>
                <a:cubicBezTo>
                  <a:pt x="196" y="76"/>
                  <a:pt x="197" y="69"/>
                  <a:pt x="195" y="61"/>
                </a:cubicBezTo>
                <a:cubicBezTo>
                  <a:pt x="192" y="52"/>
                  <a:pt x="185" y="46"/>
                  <a:pt x="177" y="44"/>
                </a:cubicBezTo>
                <a:cubicBezTo>
                  <a:pt x="177" y="44"/>
                  <a:pt x="176" y="44"/>
                  <a:pt x="176" y="43"/>
                </a:cubicBezTo>
                <a:cubicBezTo>
                  <a:pt x="175" y="43"/>
                  <a:pt x="175" y="42"/>
                  <a:pt x="176" y="41"/>
                </a:cubicBezTo>
                <a:cubicBezTo>
                  <a:pt x="181" y="23"/>
                  <a:pt x="169" y="11"/>
                  <a:pt x="156" y="5"/>
                </a:cubicBezTo>
                <a:cubicBezTo>
                  <a:pt x="142" y="0"/>
                  <a:pt x="125" y="0"/>
                  <a:pt x="116" y="17"/>
                </a:cubicBezTo>
                <a:cubicBezTo>
                  <a:pt x="116" y="17"/>
                  <a:pt x="115" y="18"/>
                  <a:pt x="115" y="18"/>
                </a:cubicBezTo>
                <a:cubicBezTo>
                  <a:pt x="114" y="18"/>
                  <a:pt x="114" y="18"/>
                  <a:pt x="113" y="18"/>
                </a:cubicBezTo>
                <a:cubicBezTo>
                  <a:pt x="107" y="13"/>
                  <a:pt x="97" y="13"/>
                  <a:pt x="89" y="17"/>
                </a:cubicBezTo>
                <a:cubicBezTo>
                  <a:pt x="81" y="21"/>
                  <a:pt x="77" y="27"/>
                  <a:pt x="77" y="34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674" name="Freeform 1042"/>
          <p:cNvSpPr/>
          <p:nvPr/>
        </p:nvSpPr>
        <p:spPr bwMode="auto">
          <a:xfrm>
            <a:off x="10068786" y="1947828"/>
            <a:ext cx="62220" cy="74187"/>
          </a:xfrm>
          <a:custGeom>
            <a:avLst/>
            <a:gdLst>
              <a:gd name="T0" fmla="*/ 46 w 46"/>
              <a:gd name="T1" fmla="*/ 12 h 55"/>
              <a:gd name="T2" fmla="*/ 40 w 46"/>
              <a:gd name="T3" fmla="*/ 0 h 55"/>
              <a:gd name="T4" fmla="*/ 0 w 46"/>
              <a:gd name="T5" fmla="*/ 45 h 55"/>
              <a:gd name="T6" fmla="*/ 0 w 46"/>
              <a:gd name="T7" fmla="*/ 45 h 55"/>
              <a:gd name="T8" fmla="*/ 4 w 46"/>
              <a:gd name="T9" fmla="*/ 55 h 55"/>
              <a:gd name="T10" fmla="*/ 46 w 46"/>
              <a:gd name="T11" fmla="*/ 12 h 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46" h="55">
                <a:moveTo>
                  <a:pt x="46" y="12"/>
                </a:moveTo>
                <a:cubicBezTo>
                  <a:pt x="46" y="8"/>
                  <a:pt x="44" y="3"/>
                  <a:pt x="40" y="0"/>
                </a:cubicBezTo>
                <a:cubicBezTo>
                  <a:pt x="29" y="20"/>
                  <a:pt x="7" y="39"/>
                  <a:pt x="0" y="45"/>
                </a:cubicBezTo>
                <a:cubicBezTo>
                  <a:pt x="0" y="45"/>
                  <a:pt x="0" y="45"/>
                  <a:pt x="0" y="45"/>
                </a:cubicBezTo>
                <a:cubicBezTo>
                  <a:pt x="3" y="48"/>
                  <a:pt x="4" y="51"/>
                  <a:pt x="4" y="55"/>
                </a:cubicBezTo>
                <a:cubicBezTo>
                  <a:pt x="14" y="49"/>
                  <a:pt x="44" y="30"/>
                  <a:pt x="46" y="12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675" name="Freeform 1043"/>
          <p:cNvSpPr/>
          <p:nvPr/>
        </p:nvSpPr>
        <p:spPr bwMode="auto">
          <a:xfrm>
            <a:off x="10026507" y="1525837"/>
            <a:ext cx="242501" cy="227348"/>
          </a:xfrm>
          <a:custGeom>
            <a:avLst/>
            <a:gdLst>
              <a:gd name="T0" fmla="*/ 132 w 179"/>
              <a:gd name="T1" fmla="*/ 0 h 168"/>
              <a:gd name="T2" fmla="*/ 80 w 179"/>
              <a:gd name="T3" fmla="*/ 37 h 168"/>
              <a:gd name="T4" fmla="*/ 78 w 179"/>
              <a:gd name="T5" fmla="*/ 39 h 168"/>
              <a:gd name="T6" fmla="*/ 76 w 179"/>
              <a:gd name="T7" fmla="*/ 37 h 168"/>
              <a:gd name="T8" fmla="*/ 66 w 179"/>
              <a:gd name="T9" fmla="*/ 18 h 168"/>
              <a:gd name="T10" fmla="*/ 2 w 179"/>
              <a:gd name="T11" fmla="*/ 107 h 168"/>
              <a:gd name="T12" fmla="*/ 13 w 179"/>
              <a:gd name="T13" fmla="*/ 109 h 168"/>
              <a:gd name="T14" fmla="*/ 62 w 179"/>
              <a:gd name="T15" fmla="*/ 39 h 168"/>
              <a:gd name="T16" fmla="*/ 65 w 179"/>
              <a:gd name="T17" fmla="*/ 40 h 168"/>
              <a:gd name="T18" fmla="*/ 77 w 179"/>
              <a:gd name="T19" fmla="*/ 59 h 168"/>
              <a:gd name="T20" fmla="*/ 119 w 179"/>
              <a:gd name="T21" fmla="*/ 28 h 168"/>
              <a:gd name="T22" fmla="*/ 122 w 179"/>
              <a:gd name="T23" fmla="*/ 29 h 168"/>
              <a:gd name="T24" fmla="*/ 129 w 179"/>
              <a:gd name="T25" fmla="*/ 81 h 168"/>
              <a:gd name="T26" fmla="*/ 152 w 179"/>
              <a:gd name="T27" fmla="*/ 76 h 168"/>
              <a:gd name="T28" fmla="*/ 154 w 179"/>
              <a:gd name="T29" fmla="*/ 77 h 168"/>
              <a:gd name="T30" fmla="*/ 140 w 179"/>
              <a:gd name="T31" fmla="*/ 162 h 168"/>
              <a:gd name="T32" fmla="*/ 149 w 179"/>
              <a:gd name="T33" fmla="*/ 168 h 168"/>
              <a:gd name="T34" fmla="*/ 166 w 179"/>
              <a:gd name="T35" fmla="*/ 60 h 168"/>
              <a:gd name="T36" fmla="*/ 146 w 179"/>
              <a:gd name="T37" fmla="*/ 66 h 168"/>
              <a:gd name="T38" fmla="*/ 143 w 179"/>
              <a:gd name="T39" fmla="*/ 66 h 168"/>
              <a:gd name="T40" fmla="*/ 143 w 179"/>
              <a:gd name="T41" fmla="*/ 63 h 168"/>
              <a:gd name="T42" fmla="*/ 132 w 179"/>
              <a:gd name="T43" fmla="*/ 0 h 1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179" h="168">
                <a:moveTo>
                  <a:pt x="132" y="0"/>
                </a:moveTo>
                <a:cubicBezTo>
                  <a:pt x="123" y="3"/>
                  <a:pt x="86" y="19"/>
                  <a:pt x="80" y="37"/>
                </a:cubicBezTo>
                <a:cubicBezTo>
                  <a:pt x="80" y="38"/>
                  <a:pt x="79" y="39"/>
                  <a:pt x="78" y="39"/>
                </a:cubicBezTo>
                <a:cubicBezTo>
                  <a:pt x="77" y="39"/>
                  <a:pt x="76" y="38"/>
                  <a:pt x="76" y="37"/>
                </a:cubicBezTo>
                <a:cubicBezTo>
                  <a:pt x="75" y="33"/>
                  <a:pt x="69" y="23"/>
                  <a:pt x="66" y="18"/>
                </a:cubicBezTo>
                <a:cubicBezTo>
                  <a:pt x="55" y="26"/>
                  <a:pt x="0" y="66"/>
                  <a:pt x="2" y="107"/>
                </a:cubicBezTo>
                <a:cubicBezTo>
                  <a:pt x="5" y="107"/>
                  <a:pt x="9" y="108"/>
                  <a:pt x="13" y="109"/>
                </a:cubicBezTo>
                <a:cubicBezTo>
                  <a:pt x="12" y="76"/>
                  <a:pt x="60" y="41"/>
                  <a:pt x="62" y="39"/>
                </a:cubicBezTo>
                <a:cubicBezTo>
                  <a:pt x="63" y="39"/>
                  <a:pt x="64" y="39"/>
                  <a:pt x="65" y="40"/>
                </a:cubicBezTo>
                <a:cubicBezTo>
                  <a:pt x="66" y="40"/>
                  <a:pt x="74" y="50"/>
                  <a:pt x="77" y="59"/>
                </a:cubicBezTo>
                <a:cubicBezTo>
                  <a:pt x="87" y="41"/>
                  <a:pt x="117" y="29"/>
                  <a:pt x="119" y="28"/>
                </a:cubicBezTo>
                <a:cubicBezTo>
                  <a:pt x="120" y="28"/>
                  <a:pt x="121" y="28"/>
                  <a:pt x="122" y="29"/>
                </a:cubicBezTo>
                <a:cubicBezTo>
                  <a:pt x="122" y="31"/>
                  <a:pt x="135" y="61"/>
                  <a:pt x="129" y="81"/>
                </a:cubicBezTo>
                <a:cubicBezTo>
                  <a:pt x="138" y="77"/>
                  <a:pt x="151" y="76"/>
                  <a:pt x="152" y="76"/>
                </a:cubicBezTo>
                <a:cubicBezTo>
                  <a:pt x="153" y="75"/>
                  <a:pt x="154" y="76"/>
                  <a:pt x="154" y="77"/>
                </a:cubicBezTo>
                <a:cubicBezTo>
                  <a:pt x="155" y="80"/>
                  <a:pt x="164" y="139"/>
                  <a:pt x="140" y="162"/>
                </a:cubicBezTo>
                <a:cubicBezTo>
                  <a:pt x="143" y="163"/>
                  <a:pt x="146" y="165"/>
                  <a:pt x="149" y="168"/>
                </a:cubicBezTo>
                <a:cubicBezTo>
                  <a:pt x="179" y="140"/>
                  <a:pt x="169" y="73"/>
                  <a:pt x="166" y="60"/>
                </a:cubicBezTo>
                <a:cubicBezTo>
                  <a:pt x="160" y="61"/>
                  <a:pt x="149" y="64"/>
                  <a:pt x="146" y="66"/>
                </a:cubicBezTo>
                <a:cubicBezTo>
                  <a:pt x="145" y="67"/>
                  <a:pt x="144" y="66"/>
                  <a:pt x="143" y="66"/>
                </a:cubicBezTo>
                <a:cubicBezTo>
                  <a:pt x="142" y="65"/>
                  <a:pt x="142" y="64"/>
                  <a:pt x="143" y="63"/>
                </a:cubicBezTo>
                <a:cubicBezTo>
                  <a:pt x="152" y="46"/>
                  <a:pt x="136" y="9"/>
                  <a:pt x="132" y="0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676" name="Freeform 1068"/>
          <p:cNvSpPr/>
          <p:nvPr/>
        </p:nvSpPr>
        <p:spPr bwMode="auto">
          <a:xfrm>
            <a:off x="9728167" y="1509086"/>
            <a:ext cx="118059" cy="67008"/>
          </a:xfrm>
          <a:custGeom>
            <a:avLst/>
            <a:gdLst>
              <a:gd name="T0" fmla="*/ 86 w 87"/>
              <a:gd name="T1" fmla="*/ 9 h 49"/>
              <a:gd name="T2" fmla="*/ 86 w 87"/>
              <a:gd name="T3" fmla="*/ 6 h 49"/>
              <a:gd name="T4" fmla="*/ 83 w 87"/>
              <a:gd name="T5" fmla="*/ 3 h 49"/>
              <a:gd name="T6" fmla="*/ 16 w 87"/>
              <a:gd name="T7" fmla="*/ 31 h 49"/>
              <a:gd name="T8" fmla="*/ 16 w 87"/>
              <a:gd name="T9" fmla="*/ 31 h 49"/>
              <a:gd name="T10" fmla="*/ 0 w 87"/>
              <a:gd name="T11" fmla="*/ 49 h 49"/>
              <a:gd name="T12" fmla="*/ 1 w 87"/>
              <a:gd name="T13" fmla="*/ 48 h 49"/>
              <a:gd name="T14" fmla="*/ 27 w 87"/>
              <a:gd name="T15" fmla="*/ 44 h 49"/>
              <a:gd name="T16" fmla="*/ 86 w 87"/>
              <a:gd name="T17" fmla="*/ 9 h 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87" h="49">
                <a:moveTo>
                  <a:pt x="86" y="9"/>
                </a:moveTo>
                <a:cubicBezTo>
                  <a:pt x="87" y="8"/>
                  <a:pt x="87" y="6"/>
                  <a:pt x="86" y="6"/>
                </a:cubicBezTo>
                <a:cubicBezTo>
                  <a:pt x="86" y="5"/>
                  <a:pt x="86" y="4"/>
                  <a:pt x="83" y="3"/>
                </a:cubicBezTo>
                <a:cubicBezTo>
                  <a:pt x="71" y="0"/>
                  <a:pt x="35" y="15"/>
                  <a:pt x="16" y="31"/>
                </a:cubicBezTo>
                <a:cubicBezTo>
                  <a:pt x="16" y="31"/>
                  <a:pt x="16" y="31"/>
                  <a:pt x="16" y="31"/>
                </a:cubicBezTo>
                <a:cubicBezTo>
                  <a:pt x="10" y="37"/>
                  <a:pt x="5" y="43"/>
                  <a:pt x="0" y="49"/>
                </a:cubicBezTo>
                <a:cubicBezTo>
                  <a:pt x="0" y="49"/>
                  <a:pt x="1" y="49"/>
                  <a:pt x="1" y="48"/>
                </a:cubicBezTo>
                <a:cubicBezTo>
                  <a:pt x="10" y="45"/>
                  <a:pt x="18" y="44"/>
                  <a:pt x="27" y="44"/>
                </a:cubicBezTo>
                <a:cubicBezTo>
                  <a:pt x="49" y="36"/>
                  <a:pt x="81" y="20"/>
                  <a:pt x="86" y="9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677" name="Freeform 1069"/>
          <p:cNvSpPr/>
          <p:nvPr/>
        </p:nvSpPr>
        <p:spPr bwMode="auto">
          <a:xfrm>
            <a:off x="9496834" y="1509086"/>
            <a:ext cx="117262" cy="67008"/>
          </a:xfrm>
          <a:custGeom>
            <a:avLst/>
            <a:gdLst>
              <a:gd name="T0" fmla="*/ 4 w 87"/>
              <a:gd name="T1" fmla="*/ 3 h 49"/>
              <a:gd name="T2" fmla="*/ 1 w 87"/>
              <a:gd name="T3" fmla="*/ 6 h 49"/>
              <a:gd name="T4" fmla="*/ 1 w 87"/>
              <a:gd name="T5" fmla="*/ 9 h 49"/>
              <a:gd name="T6" fmla="*/ 60 w 87"/>
              <a:gd name="T7" fmla="*/ 44 h 49"/>
              <a:gd name="T8" fmla="*/ 86 w 87"/>
              <a:gd name="T9" fmla="*/ 48 h 49"/>
              <a:gd name="T10" fmla="*/ 87 w 87"/>
              <a:gd name="T11" fmla="*/ 49 h 49"/>
              <a:gd name="T12" fmla="*/ 71 w 87"/>
              <a:gd name="T13" fmla="*/ 31 h 49"/>
              <a:gd name="T14" fmla="*/ 71 w 87"/>
              <a:gd name="T15" fmla="*/ 31 h 49"/>
              <a:gd name="T16" fmla="*/ 4 w 87"/>
              <a:gd name="T17" fmla="*/ 3 h 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87" h="49">
                <a:moveTo>
                  <a:pt x="4" y="3"/>
                </a:moveTo>
                <a:cubicBezTo>
                  <a:pt x="1" y="4"/>
                  <a:pt x="1" y="5"/>
                  <a:pt x="1" y="6"/>
                </a:cubicBezTo>
                <a:cubicBezTo>
                  <a:pt x="0" y="6"/>
                  <a:pt x="0" y="8"/>
                  <a:pt x="1" y="9"/>
                </a:cubicBezTo>
                <a:cubicBezTo>
                  <a:pt x="6" y="20"/>
                  <a:pt x="38" y="36"/>
                  <a:pt x="60" y="44"/>
                </a:cubicBezTo>
                <a:cubicBezTo>
                  <a:pt x="69" y="44"/>
                  <a:pt x="77" y="45"/>
                  <a:pt x="86" y="48"/>
                </a:cubicBezTo>
                <a:cubicBezTo>
                  <a:pt x="86" y="49"/>
                  <a:pt x="87" y="49"/>
                  <a:pt x="87" y="49"/>
                </a:cubicBezTo>
                <a:cubicBezTo>
                  <a:pt x="82" y="43"/>
                  <a:pt x="77" y="37"/>
                  <a:pt x="71" y="31"/>
                </a:cubicBezTo>
                <a:cubicBezTo>
                  <a:pt x="71" y="31"/>
                  <a:pt x="71" y="31"/>
                  <a:pt x="71" y="31"/>
                </a:cubicBezTo>
                <a:cubicBezTo>
                  <a:pt x="52" y="15"/>
                  <a:pt x="16" y="0"/>
                  <a:pt x="4" y="3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678" name="Freeform 1070"/>
          <p:cNvSpPr/>
          <p:nvPr/>
        </p:nvSpPr>
        <p:spPr bwMode="auto">
          <a:xfrm>
            <a:off x="9989812" y="1830565"/>
            <a:ext cx="58232" cy="142790"/>
          </a:xfrm>
          <a:custGeom>
            <a:avLst/>
            <a:gdLst>
              <a:gd name="T0" fmla="*/ 30 w 43"/>
              <a:gd name="T1" fmla="*/ 3 h 105"/>
              <a:gd name="T2" fmla="*/ 0 w 43"/>
              <a:gd name="T3" fmla="*/ 105 h 105"/>
              <a:gd name="T4" fmla="*/ 7 w 43"/>
              <a:gd name="T5" fmla="*/ 100 h 105"/>
              <a:gd name="T6" fmla="*/ 11 w 43"/>
              <a:gd name="T7" fmla="*/ 98 h 105"/>
              <a:gd name="T8" fmla="*/ 43 w 43"/>
              <a:gd name="T9" fmla="*/ 2 h 105"/>
              <a:gd name="T10" fmla="*/ 30 w 43"/>
              <a:gd name="T11" fmla="*/ 3 h 1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43" h="105">
                <a:moveTo>
                  <a:pt x="30" y="3"/>
                </a:moveTo>
                <a:cubicBezTo>
                  <a:pt x="8" y="17"/>
                  <a:pt x="2" y="85"/>
                  <a:pt x="0" y="105"/>
                </a:cubicBezTo>
                <a:cubicBezTo>
                  <a:pt x="2" y="102"/>
                  <a:pt x="5" y="101"/>
                  <a:pt x="7" y="100"/>
                </a:cubicBezTo>
                <a:cubicBezTo>
                  <a:pt x="8" y="99"/>
                  <a:pt x="10" y="99"/>
                  <a:pt x="11" y="98"/>
                </a:cubicBezTo>
                <a:cubicBezTo>
                  <a:pt x="13" y="89"/>
                  <a:pt x="25" y="34"/>
                  <a:pt x="43" y="2"/>
                </a:cubicBezTo>
                <a:cubicBezTo>
                  <a:pt x="38" y="0"/>
                  <a:pt x="34" y="0"/>
                  <a:pt x="30" y="3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679" name="Freeform 1071"/>
          <p:cNvSpPr/>
          <p:nvPr/>
        </p:nvSpPr>
        <p:spPr bwMode="auto">
          <a:xfrm>
            <a:off x="10038473" y="1853698"/>
            <a:ext cx="80568" cy="139600"/>
          </a:xfrm>
          <a:custGeom>
            <a:avLst/>
            <a:gdLst>
              <a:gd name="T0" fmla="*/ 45 w 59"/>
              <a:gd name="T1" fmla="*/ 0 h 103"/>
              <a:gd name="T2" fmla="*/ 0 w 59"/>
              <a:gd name="T3" fmla="*/ 92 h 103"/>
              <a:gd name="T4" fmla="*/ 1 w 59"/>
              <a:gd name="T5" fmla="*/ 95 h 103"/>
              <a:gd name="T6" fmla="*/ 3 w 59"/>
              <a:gd name="T7" fmla="*/ 103 h 103"/>
              <a:gd name="T8" fmla="*/ 54 w 59"/>
              <a:gd name="T9" fmla="*/ 11 h 103"/>
              <a:gd name="T10" fmla="*/ 45 w 59"/>
              <a:gd name="T11" fmla="*/ 0 h 1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59" h="103">
                <a:moveTo>
                  <a:pt x="45" y="0"/>
                </a:moveTo>
                <a:cubicBezTo>
                  <a:pt x="35" y="36"/>
                  <a:pt x="5" y="83"/>
                  <a:pt x="0" y="92"/>
                </a:cubicBezTo>
                <a:cubicBezTo>
                  <a:pt x="0" y="93"/>
                  <a:pt x="1" y="94"/>
                  <a:pt x="1" y="95"/>
                </a:cubicBezTo>
                <a:cubicBezTo>
                  <a:pt x="2" y="98"/>
                  <a:pt x="3" y="101"/>
                  <a:pt x="3" y="103"/>
                </a:cubicBezTo>
                <a:cubicBezTo>
                  <a:pt x="16" y="89"/>
                  <a:pt x="59" y="36"/>
                  <a:pt x="54" y="11"/>
                </a:cubicBezTo>
                <a:cubicBezTo>
                  <a:pt x="53" y="6"/>
                  <a:pt x="50" y="3"/>
                  <a:pt x="45" y="0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680" name="Freeform 1072"/>
          <p:cNvSpPr/>
          <p:nvPr/>
        </p:nvSpPr>
        <p:spPr bwMode="auto">
          <a:xfrm>
            <a:off x="9590963" y="1856889"/>
            <a:ext cx="61423" cy="303131"/>
          </a:xfrm>
          <a:custGeom>
            <a:avLst/>
            <a:gdLst>
              <a:gd name="T0" fmla="*/ 31 w 45"/>
              <a:gd name="T1" fmla="*/ 85 h 224"/>
              <a:gd name="T2" fmla="*/ 0 w 45"/>
              <a:gd name="T3" fmla="*/ 0 h 224"/>
              <a:gd name="T4" fmla="*/ 18 w 45"/>
              <a:gd name="T5" fmla="*/ 181 h 224"/>
              <a:gd name="T6" fmla="*/ 18 w 45"/>
              <a:gd name="T7" fmla="*/ 181 h 224"/>
              <a:gd name="T8" fmla="*/ 32 w 45"/>
              <a:gd name="T9" fmla="*/ 224 h 224"/>
              <a:gd name="T10" fmla="*/ 45 w 45"/>
              <a:gd name="T11" fmla="*/ 213 h 224"/>
              <a:gd name="T12" fmla="*/ 31 w 45"/>
              <a:gd name="T13" fmla="*/ 85 h 224"/>
              <a:gd name="T14" fmla="*/ 31 w 45"/>
              <a:gd name="T15" fmla="*/ 85 h 2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45" h="224">
                <a:moveTo>
                  <a:pt x="31" y="85"/>
                </a:moveTo>
                <a:cubicBezTo>
                  <a:pt x="25" y="56"/>
                  <a:pt x="8" y="17"/>
                  <a:pt x="0" y="0"/>
                </a:cubicBezTo>
                <a:cubicBezTo>
                  <a:pt x="0" y="29"/>
                  <a:pt x="1" y="118"/>
                  <a:pt x="18" y="181"/>
                </a:cubicBezTo>
                <a:cubicBezTo>
                  <a:pt x="18" y="181"/>
                  <a:pt x="18" y="181"/>
                  <a:pt x="18" y="181"/>
                </a:cubicBezTo>
                <a:cubicBezTo>
                  <a:pt x="24" y="194"/>
                  <a:pt x="29" y="209"/>
                  <a:pt x="32" y="224"/>
                </a:cubicBezTo>
                <a:cubicBezTo>
                  <a:pt x="35" y="220"/>
                  <a:pt x="39" y="216"/>
                  <a:pt x="45" y="213"/>
                </a:cubicBezTo>
                <a:cubicBezTo>
                  <a:pt x="34" y="169"/>
                  <a:pt x="31" y="125"/>
                  <a:pt x="31" y="85"/>
                </a:cubicBezTo>
                <a:cubicBezTo>
                  <a:pt x="31" y="85"/>
                  <a:pt x="31" y="85"/>
                  <a:pt x="31" y="85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681" name="Freeform 1073"/>
          <p:cNvSpPr/>
          <p:nvPr/>
        </p:nvSpPr>
        <p:spPr bwMode="auto">
          <a:xfrm>
            <a:off x="9690675" y="1856889"/>
            <a:ext cx="60626" cy="303131"/>
          </a:xfrm>
          <a:custGeom>
            <a:avLst/>
            <a:gdLst>
              <a:gd name="T0" fmla="*/ 0 w 45"/>
              <a:gd name="T1" fmla="*/ 213 h 224"/>
              <a:gd name="T2" fmla="*/ 13 w 45"/>
              <a:gd name="T3" fmla="*/ 224 h 224"/>
              <a:gd name="T4" fmla="*/ 27 w 45"/>
              <a:gd name="T5" fmla="*/ 181 h 224"/>
              <a:gd name="T6" fmla="*/ 27 w 45"/>
              <a:gd name="T7" fmla="*/ 181 h 224"/>
              <a:gd name="T8" fmla="*/ 45 w 45"/>
              <a:gd name="T9" fmla="*/ 0 h 224"/>
              <a:gd name="T10" fmla="*/ 14 w 45"/>
              <a:gd name="T11" fmla="*/ 84 h 224"/>
              <a:gd name="T12" fmla="*/ 0 w 45"/>
              <a:gd name="T13" fmla="*/ 213 h 2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5" h="224">
                <a:moveTo>
                  <a:pt x="0" y="213"/>
                </a:moveTo>
                <a:cubicBezTo>
                  <a:pt x="6" y="216"/>
                  <a:pt x="10" y="220"/>
                  <a:pt x="13" y="224"/>
                </a:cubicBezTo>
                <a:cubicBezTo>
                  <a:pt x="16" y="209"/>
                  <a:pt x="21" y="194"/>
                  <a:pt x="27" y="181"/>
                </a:cubicBezTo>
                <a:cubicBezTo>
                  <a:pt x="27" y="181"/>
                  <a:pt x="27" y="181"/>
                  <a:pt x="27" y="181"/>
                </a:cubicBezTo>
                <a:cubicBezTo>
                  <a:pt x="44" y="118"/>
                  <a:pt x="45" y="29"/>
                  <a:pt x="45" y="0"/>
                </a:cubicBezTo>
                <a:cubicBezTo>
                  <a:pt x="37" y="17"/>
                  <a:pt x="21" y="55"/>
                  <a:pt x="14" y="84"/>
                </a:cubicBezTo>
                <a:cubicBezTo>
                  <a:pt x="15" y="124"/>
                  <a:pt x="11" y="168"/>
                  <a:pt x="0" y="213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682" name="Freeform 1074"/>
          <p:cNvSpPr/>
          <p:nvPr/>
        </p:nvSpPr>
        <p:spPr bwMode="auto">
          <a:xfrm>
            <a:off x="9933176" y="1882416"/>
            <a:ext cx="33504" cy="86951"/>
          </a:xfrm>
          <a:custGeom>
            <a:avLst/>
            <a:gdLst>
              <a:gd name="T0" fmla="*/ 11 w 25"/>
              <a:gd name="T1" fmla="*/ 64 h 64"/>
              <a:gd name="T2" fmla="*/ 21 w 25"/>
              <a:gd name="T3" fmla="*/ 60 h 64"/>
              <a:gd name="T4" fmla="*/ 21 w 25"/>
              <a:gd name="T5" fmla="*/ 60 h 64"/>
              <a:gd name="T6" fmla="*/ 25 w 25"/>
              <a:gd name="T7" fmla="*/ 0 h 64"/>
              <a:gd name="T8" fmla="*/ 12 w 25"/>
              <a:gd name="T9" fmla="*/ 5 h 64"/>
              <a:gd name="T10" fmla="*/ 11 w 25"/>
              <a:gd name="T11" fmla="*/ 64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25" h="64">
                <a:moveTo>
                  <a:pt x="11" y="64"/>
                </a:moveTo>
                <a:cubicBezTo>
                  <a:pt x="14" y="62"/>
                  <a:pt x="17" y="61"/>
                  <a:pt x="21" y="60"/>
                </a:cubicBezTo>
                <a:cubicBezTo>
                  <a:pt x="21" y="60"/>
                  <a:pt x="21" y="60"/>
                  <a:pt x="21" y="60"/>
                </a:cubicBezTo>
                <a:cubicBezTo>
                  <a:pt x="20" y="52"/>
                  <a:pt x="18" y="22"/>
                  <a:pt x="25" y="0"/>
                </a:cubicBezTo>
                <a:cubicBezTo>
                  <a:pt x="19" y="0"/>
                  <a:pt x="15" y="1"/>
                  <a:pt x="12" y="5"/>
                </a:cubicBezTo>
                <a:cubicBezTo>
                  <a:pt x="0" y="18"/>
                  <a:pt x="8" y="53"/>
                  <a:pt x="11" y="64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683" name="Freeform 1078"/>
          <p:cNvSpPr/>
          <p:nvPr/>
        </p:nvSpPr>
        <p:spPr bwMode="auto">
          <a:xfrm>
            <a:off x="9683496" y="1572902"/>
            <a:ext cx="146777" cy="102905"/>
          </a:xfrm>
          <a:custGeom>
            <a:avLst/>
            <a:gdLst>
              <a:gd name="T0" fmla="*/ 81 w 108"/>
              <a:gd name="T1" fmla="*/ 6 h 76"/>
              <a:gd name="T2" fmla="*/ 36 w 108"/>
              <a:gd name="T3" fmla="*/ 5 h 76"/>
              <a:gd name="T4" fmla="*/ 6 w 108"/>
              <a:gd name="T5" fmla="*/ 34 h 76"/>
              <a:gd name="T6" fmla="*/ 0 w 108"/>
              <a:gd name="T7" fmla="*/ 56 h 76"/>
              <a:gd name="T8" fmla="*/ 15 w 108"/>
              <a:gd name="T9" fmla="*/ 49 h 76"/>
              <a:gd name="T10" fmla="*/ 32 w 108"/>
              <a:gd name="T11" fmla="*/ 22 h 76"/>
              <a:gd name="T12" fmla="*/ 74 w 108"/>
              <a:gd name="T13" fmla="*/ 15 h 76"/>
              <a:gd name="T14" fmla="*/ 96 w 108"/>
              <a:gd name="T15" fmla="*/ 50 h 76"/>
              <a:gd name="T16" fmla="*/ 87 w 108"/>
              <a:gd name="T17" fmla="*/ 65 h 76"/>
              <a:gd name="T18" fmla="*/ 75 w 108"/>
              <a:gd name="T19" fmla="*/ 65 h 76"/>
              <a:gd name="T20" fmla="*/ 74 w 108"/>
              <a:gd name="T21" fmla="*/ 63 h 76"/>
              <a:gd name="T22" fmla="*/ 75 w 108"/>
              <a:gd name="T23" fmla="*/ 61 h 76"/>
              <a:gd name="T24" fmla="*/ 83 w 108"/>
              <a:gd name="T25" fmla="*/ 52 h 76"/>
              <a:gd name="T26" fmla="*/ 76 w 108"/>
              <a:gd name="T27" fmla="*/ 39 h 76"/>
              <a:gd name="T28" fmla="*/ 65 w 108"/>
              <a:gd name="T29" fmla="*/ 37 h 76"/>
              <a:gd name="T30" fmla="*/ 54 w 108"/>
              <a:gd name="T31" fmla="*/ 46 h 76"/>
              <a:gd name="T32" fmla="*/ 62 w 108"/>
              <a:gd name="T33" fmla="*/ 70 h 76"/>
              <a:gd name="T34" fmla="*/ 88 w 108"/>
              <a:gd name="T35" fmla="*/ 72 h 76"/>
              <a:gd name="T36" fmla="*/ 105 w 108"/>
              <a:gd name="T37" fmla="*/ 49 h 76"/>
              <a:gd name="T38" fmla="*/ 81 w 108"/>
              <a:gd name="T39" fmla="*/ 6 h 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108" h="76">
                <a:moveTo>
                  <a:pt x="81" y="6"/>
                </a:moveTo>
                <a:cubicBezTo>
                  <a:pt x="67" y="0"/>
                  <a:pt x="51" y="0"/>
                  <a:pt x="36" y="5"/>
                </a:cubicBezTo>
                <a:cubicBezTo>
                  <a:pt x="22" y="11"/>
                  <a:pt x="12" y="21"/>
                  <a:pt x="6" y="34"/>
                </a:cubicBezTo>
                <a:cubicBezTo>
                  <a:pt x="5" y="42"/>
                  <a:pt x="2" y="50"/>
                  <a:pt x="0" y="56"/>
                </a:cubicBezTo>
                <a:cubicBezTo>
                  <a:pt x="4" y="53"/>
                  <a:pt x="9" y="50"/>
                  <a:pt x="15" y="49"/>
                </a:cubicBezTo>
                <a:cubicBezTo>
                  <a:pt x="16" y="39"/>
                  <a:pt x="21" y="29"/>
                  <a:pt x="32" y="22"/>
                </a:cubicBezTo>
                <a:cubicBezTo>
                  <a:pt x="44" y="13"/>
                  <a:pt x="60" y="10"/>
                  <a:pt x="74" y="15"/>
                </a:cubicBezTo>
                <a:cubicBezTo>
                  <a:pt x="91" y="21"/>
                  <a:pt x="98" y="37"/>
                  <a:pt x="96" y="50"/>
                </a:cubicBezTo>
                <a:cubicBezTo>
                  <a:pt x="95" y="56"/>
                  <a:pt x="92" y="62"/>
                  <a:pt x="87" y="65"/>
                </a:cubicBezTo>
                <a:cubicBezTo>
                  <a:pt x="83" y="67"/>
                  <a:pt x="79" y="67"/>
                  <a:pt x="75" y="65"/>
                </a:cubicBezTo>
                <a:cubicBezTo>
                  <a:pt x="74" y="65"/>
                  <a:pt x="74" y="64"/>
                  <a:pt x="74" y="63"/>
                </a:cubicBezTo>
                <a:cubicBezTo>
                  <a:pt x="74" y="62"/>
                  <a:pt x="74" y="61"/>
                  <a:pt x="75" y="61"/>
                </a:cubicBezTo>
                <a:cubicBezTo>
                  <a:pt x="79" y="60"/>
                  <a:pt x="82" y="56"/>
                  <a:pt x="83" y="52"/>
                </a:cubicBezTo>
                <a:cubicBezTo>
                  <a:pt x="83" y="47"/>
                  <a:pt x="81" y="42"/>
                  <a:pt x="76" y="39"/>
                </a:cubicBezTo>
                <a:cubicBezTo>
                  <a:pt x="72" y="36"/>
                  <a:pt x="68" y="36"/>
                  <a:pt x="65" y="37"/>
                </a:cubicBezTo>
                <a:cubicBezTo>
                  <a:pt x="60" y="38"/>
                  <a:pt x="56" y="42"/>
                  <a:pt x="54" y="46"/>
                </a:cubicBezTo>
                <a:cubicBezTo>
                  <a:pt x="50" y="55"/>
                  <a:pt x="55" y="66"/>
                  <a:pt x="62" y="70"/>
                </a:cubicBezTo>
                <a:cubicBezTo>
                  <a:pt x="70" y="75"/>
                  <a:pt x="79" y="76"/>
                  <a:pt x="88" y="72"/>
                </a:cubicBezTo>
                <a:cubicBezTo>
                  <a:pt x="97" y="68"/>
                  <a:pt x="103" y="59"/>
                  <a:pt x="105" y="49"/>
                </a:cubicBezTo>
                <a:cubicBezTo>
                  <a:pt x="108" y="30"/>
                  <a:pt x="98" y="14"/>
                  <a:pt x="81" y="6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684" name="Freeform 1079"/>
          <p:cNvSpPr/>
          <p:nvPr/>
        </p:nvSpPr>
        <p:spPr bwMode="auto">
          <a:xfrm>
            <a:off x="9512788" y="1572902"/>
            <a:ext cx="145980" cy="102905"/>
          </a:xfrm>
          <a:custGeom>
            <a:avLst/>
            <a:gdLst>
              <a:gd name="T0" fmla="*/ 3 w 108"/>
              <a:gd name="T1" fmla="*/ 49 h 76"/>
              <a:gd name="T2" fmla="*/ 20 w 108"/>
              <a:gd name="T3" fmla="*/ 72 h 76"/>
              <a:gd name="T4" fmla="*/ 46 w 108"/>
              <a:gd name="T5" fmla="*/ 70 h 76"/>
              <a:gd name="T6" fmla="*/ 54 w 108"/>
              <a:gd name="T7" fmla="*/ 46 h 76"/>
              <a:gd name="T8" fmla="*/ 43 w 108"/>
              <a:gd name="T9" fmla="*/ 37 h 76"/>
              <a:gd name="T10" fmla="*/ 32 w 108"/>
              <a:gd name="T11" fmla="*/ 39 h 76"/>
              <a:gd name="T12" fmla="*/ 25 w 108"/>
              <a:gd name="T13" fmla="*/ 52 h 76"/>
              <a:gd name="T14" fmla="*/ 33 w 108"/>
              <a:gd name="T15" fmla="*/ 61 h 76"/>
              <a:gd name="T16" fmla="*/ 34 w 108"/>
              <a:gd name="T17" fmla="*/ 63 h 76"/>
              <a:gd name="T18" fmla="*/ 33 w 108"/>
              <a:gd name="T19" fmla="*/ 65 h 76"/>
              <a:gd name="T20" fmla="*/ 21 w 108"/>
              <a:gd name="T21" fmla="*/ 65 h 76"/>
              <a:gd name="T22" fmla="*/ 12 w 108"/>
              <a:gd name="T23" fmla="*/ 50 h 76"/>
              <a:gd name="T24" fmla="*/ 34 w 108"/>
              <a:gd name="T25" fmla="*/ 15 h 76"/>
              <a:gd name="T26" fmla="*/ 76 w 108"/>
              <a:gd name="T27" fmla="*/ 22 h 76"/>
              <a:gd name="T28" fmla="*/ 93 w 108"/>
              <a:gd name="T29" fmla="*/ 49 h 76"/>
              <a:gd name="T30" fmla="*/ 108 w 108"/>
              <a:gd name="T31" fmla="*/ 56 h 76"/>
              <a:gd name="T32" fmla="*/ 102 w 108"/>
              <a:gd name="T33" fmla="*/ 34 h 76"/>
              <a:gd name="T34" fmla="*/ 72 w 108"/>
              <a:gd name="T35" fmla="*/ 5 h 76"/>
              <a:gd name="T36" fmla="*/ 27 w 108"/>
              <a:gd name="T37" fmla="*/ 6 h 76"/>
              <a:gd name="T38" fmla="*/ 3 w 108"/>
              <a:gd name="T39" fmla="*/ 49 h 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108" h="76">
                <a:moveTo>
                  <a:pt x="3" y="49"/>
                </a:moveTo>
                <a:cubicBezTo>
                  <a:pt x="5" y="59"/>
                  <a:pt x="11" y="68"/>
                  <a:pt x="20" y="72"/>
                </a:cubicBezTo>
                <a:cubicBezTo>
                  <a:pt x="29" y="76"/>
                  <a:pt x="38" y="75"/>
                  <a:pt x="46" y="70"/>
                </a:cubicBezTo>
                <a:cubicBezTo>
                  <a:pt x="53" y="66"/>
                  <a:pt x="58" y="55"/>
                  <a:pt x="54" y="46"/>
                </a:cubicBezTo>
                <a:cubicBezTo>
                  <a:pt x="52" y="42"/>
                  <a:pt x="48" y="38"/>
                  <a:pt x="43" y="37"/>
                </a:cubicBezTo>
                <a:cubicBezTo>
                  <a:pt x="40" y="36"/>
                  <a:pt x="36" y="36"/>
                  <a:pt x="32" y="39"/>
                </a:cubicBezTo>
                <a:cubicBezTo>
                  <a:pt x="27" y="42"/>
                  <a:pt x="25" y="47"/>
                  <a:pt x="25" y="52"/>
                </a:cubicBezTo>
                <a:cubicBezTo>
                  <a:pt x="26" y="56"/>
                  <a:pt x="29" y="60"/>
                  <a:pt x="33" y="61"/>
                </a:cubicBezTo>
                <a:cubicBezTo>
                  <a:pt x="34" y="61"/>
                  <a:pt x="34" y="62"/>
                  <a:pt x="34" y="63"/>
                </a:cubicBezTo>
                <a:cubicBezTo>
                  <a:pt x="34" y="64"/>
                  <a:pt x="34" y="65"/>
                  <a:pt x="33" y="65"/>
                </a:cubicBezTo>
                <a:cubicBezTo>
                  <a:pt x="29" y="67"/>
                  <a:pt x="25" y="67"/>
                  <a:pt x="21" y="65"/>
                </a:cubicBezTo>
                <a:cubicBezTo>
                  <a:pt x="16" y="62"/>
                  <a:pt x="13" y="56"/>
                  <a:pt x="12" y="50"/>
                </a:cubicBezTo>
                <a:cubicBezTo>
                  <a:pt x="10" y="37"/>
                  <a:pt x="17" y="21"/>
                  <a:pt x="34" y="15"/>
                </a:cubicBezTo>
                <a:cubicBezTo>
                  <a:pt x="48" y="10"/>
                  <a:pt x="64" y="13"/>
                  <a:pt x="76" y="22"/>
                </a:cubicBezTo>
                <a:cubicBezTo>
                  <a:pt x="87" y="29"/>
                  <a:pt x="92" y="39"/>
                  <a:pt x="93" y="49"/>
                </a:cubicBezTo>
                <a:cubicBezTo>
                  <a:pt x="99" y="50"/>
                  <a:pt x="104" y="53"/>
                  <a:pt x="108" y="56"/>
                </a:cubicBezTo>
                <a:cubicBezTo>
                  <a:pt x="106" y="50"/>
                  <a:pt x="103" y="42"/>
                  <a:pt x="102" y="34"/>
                </a:cubicBezTo>
                <a:cubicBezTo>
                  <a:pt x="96" y="21"/>
                  <a:pt x="86" y="11"/>
                  <a:pt x="72" y="5"/>
                </a:cubicBezTo>
                <a:cubicBezTo>
                  <a:pt x="57" y="0"/>
                  <a:pt x="41" y="0"/>
                  <a:pt x="27" y="6"/>
                </a:cubicBezTo>
                <a:cubicBezTo>
                  <a:pt x="10" y="14"/>
                  <a:pt x="0" y="30"/>
                  <a:pt x="3" y="49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685" name="Freeform 1080"/>
          <p:cNvSpPr/>
          <p:nvPr/>
        </p:nvSpPr>
        <p:spPr bwMode="auto">
          <a:xfrm>
            <a:off x="9256725" y="1673414"/>
            <a:ext cx="118858" cy="102905"/>
          </a:xfrm>
          <a:custGeom>
            <a:avLst/>
            <a:gdLst>
              <a:gd name="T0" fmla="*/ 53 w 88"/>
              <a:gd name="T1" fmla="*/ 3 h 76"/>
              <a:gd name="T2" fmla="*/ 13 w 88"/>
              <a:gd name="T3" fmla="*/ 16 h 76"/>
              <a:gd name="T4" fmla="*/ 4 w 88"/>
              <a:gd name="T5" fmla="*/ 59 h 76"/>
              <a:gd name="T6" fmla="*/ 16 w 88"/>
              <a:gd name="T7" fmla="*/ 63 h 76"/>
              <a:gd name="T8" fmla="*/ 14 w 88"/>
              <a:gd name="T9" fmla="*/ 51 h 76"/>
              <a:gd name="T10" fmla="*/ 25 w 88"/>
              <a:gd name="T11" fmla="*/ 23 h 76"/>
              <a:gd name="T12" fmla="*/ 64 w 88"/>
              <a:gd name="T13" fmla="*/ 25 h 76"/>
              <a:gd name="T14" fmla="*/ 66 w 88"/>
              <a:gd name="T15" fmla="*/ 59 h 76"/>
              <a:gd name="T16" fmla="*/ 63 w 88"/>
              <a:gd name="T17" fmla="*/ 59 h 76"/>
              <a:gd name="T18" fmla="*/ 62 w 88"/>
              <a:gd name="T19" fmla="*/ 57 h 76"/>
              <a:gd name="T20" fmla="*/ 57 w 88"/>
              <a:gd name="T21" fmla="*/ 40 h 76"/>
              <a:gd name="T22" fmla="*/ 40 w 88"/>
              <a:gd name="T23" fmla="*/ 46 h 76"/>
              <a:gd name="T24" fmla="*/ 42 w 88"/>
              <a:gd name="T25" fmla="*/ 66 h 76"/>
              <a:gd name="T26" fmla="*/ 65 w 88"/>
              <a:gd name="T27" fmla="*/ 72 h 76"/>
              <a:gd name="T28" fmla="*/ 86 w 88"/>
              <a:gd name="T29" fmla="*/ 38 h 76"/>
              <a:gd name="T30" fmla="*/ 53 w 88"/>
              <a:gd name="T31" fmla="*/ 3 h 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88" h="76">
                <a:moveTo>
                  <a:pt x="53" y="3"/>
                </a:moveTo>
                <a:cubicBezTo>
                  <a:pt x="37" y="0"/>
                  <a:pt x="23" y="5"/>
                  <a:pt x="13" y="16"/>
                </a:cubicBezTo>
                <a:cubicBezTo>
                  <a:pt x="3" y="28"/>
                  <a:pt x="0" y="44"/>
                  <a:pt x="4" y="59"/>
                </a:cubicBezTo>
                <a:cubicBezTo>
                  <a:pt x="8" y="60"/>
                  <a:pt x="13" y="61"/>
                  <a:pt x="16" y="63"/>
                </a:cubicBezTo>
                <a:cubicBezTo>
                  <a:pt x="15" y="59"/>
                  <a:pt x="14" y="55"/>
                  <a:pt x="14" y="51"/>
                </a:cubicBezTo>
                <a:cubicBezTo>
                  <a:pt x="14" y="40"/>
                  <a:pt x="18" y="30"/>
                  <a:pt x="25" y="23"/>
                </a:cubicBezTo>
                <a:cubicBezTo>
                  <a:pt x="38" y="11"/>
                  <a:pt x="55" y="15"/>
                  <a:pt x="64" y="25"/>
                </a:cubicBezTo>
                <a:cubicBezTo>
                  <a:pt x="73" y="34"/>
                  <a:pt x="77" y="48"/>
                  <a:pt x="66" y="59"/>
                </a:cubicBezTo>
                <a:cubicBezTo>
                  <a:pt x="65" y="60"/>
                  <a:pt x="64" y="60"/>
                  <a:pt x="63" y="59"/>
                </a:cubicBezTo>
                <a:cubicBezTo>
                  <a:pt x="62" y="59"/>
                  <a:pt x="62" y="58"/>
                  <a:pt x="62" y="57"/>
                </a:cubicBezTo>
                <a:cubicBezTo>
                  <a:pt x="65" y="49"/>
                  <a:pt x="63" y="43"/>
                  <a:pt x="57" y="40"/>
                </a:cubicBezTo>
                <a:cubicBezTo>
                  <a:pt x="51" y="38"/>
                  <a:pt x="44" y="39"/>
                  <a:pt x="40" y="46"/>
                </a:cubicBezTo>
                <a:cubicBezTo>
                  <a:pt x="35" y="53"/>
                  <a:pt x="38" y="61"/>
                  <a:pt x="42" y="66"/>
                </a:cubicBezTo>
                <a:cubicBezTo>
                  <a:pt x="47" y="72"/>
                  <a:pt x="56" y="76"/>
                  <a:pt x="65" y="72"/>
                </a:cubicBezTo>
                <a:cubicBezTo>
                  <a:pt x="80" y="66"/>
                  <a:pt x="88" y="53"/>
                  <a:pt x="86" y="38"/>
                </a:cubicBezTo>
                <a:cubicBezTo>
                  <a:pt x="85" y="24"/>
                  <a:pt x="74" y="6"/>
                  <a:pt x="53" y="3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686" name="Freeform 1081"/>
          <p:cNvSpPr/>
          <p:nvPr/>
        </p:nvSpPr>
        <p:spPr bwMode="auto">
          <a:xfrm>
            <a:off x="9966679" y="1673414"/>
            <a:ext cx="119655" cy="102905"/>
          </a:xfrm>
          <a:custGeom>
            <a:avLst/>
            <a:gdLst>
              <a:gd name="T0" fmla="*/ 35 w 88"/>
              <a:gd name="T1" fmla="*/ 3 h 76"/>
              <a:gd name="T2" fmla="*/ 2 w 88"/>
              <a:gd name="T3" fmla="*/ 38 h 76"/>
              <a:gd name="T4" fmla="*/ 23 w 88"/>
              <a:gd name="T5" fmla="*/ 72 h 76"/>
              <a:gd name="T6" fmla="*/ 46 w 88"/>
              <a:gd name="T7" fmla="*/ 66 h 76"/>
              <a:gd name="T8" fmla="*/ 48 w 88"/>
              <a:gd name="T9" fmla="*/ 46 h 76"/>
              <a:gd name="T10" fmla="*/ 31 w 88"/>
              <a:gd name="T11" fmla="*/ 40 h 76"/>
              <a:gd name="T12" fmla="*/ 26 w 88"/>
              <a:gd name="T13" fmla="*/ 57 h 76"/>
              <a:gd name="T14" fmla="*/ 25 w 88"/>
              <a:gd name="T15" fmla="*/ 59 h 76"/>
              <a:gd name="T16" fmla="*/ 22 w 88"/>
              <a:gd name="T17" fmla="*/ 59 h 76"/>
              <a:gd name="T18" fmla="*/ 24 w 88"/>
              <a:gd name="T19" fmla="*/ 25 h 76"/>
              <a:gd name="T20" fmla="*/ 63 w 88"/>
              <a:gd name="T21" fmla="*/ 23 h 76"/>
              <a:gd name="T22" fmla="*/ 74 w 88"/>
              <a:gd name="T23" fmla="*/ 51 h 76"/>
              <a:gd name="T24" fmla="*/ 72 w 88"/>
              <a:gd name="T25" fmla="*/ 63 h 76"/>
              <a:gd name="T26" fmla="*/ 84 w 88"/>
              <a:gd name="T27" fmla="*/ 59 h 76"/>
              <a:gd name="T28" fmla="*/ 75 w 88"/>
              <a:gd name="T29" fmla="*/ 16 h 76"/>
              <a:gd name="T30" fmla="*/ 35 w 88"/>
              <a:gd name="T31" fmla="*/ 3 h 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88" h="76">
                <a:moveTo>
                  <a:pt x="35" y="3"/>
                </a:moveTo>
                <a:cubicBezTo>
                  <a:pt x="14" y="6"/>
                  <a:pt x="3" y="24"/>
                  <a:pt x="2" y="38"/>
                </a:cubicBezTo>
                <a:cubicBezTo>
                  <a:pt x="0" y="53"/>
                  <a:pt x="8" y="66"/>
                  <a:pt x="23" y="72"/>
                </a:cubicBezTo>
                <a:cubicBezTo>
                  <a:pt x="32" y="76"/>
                  <a:pt x="41" y="72"/>
                  <a:pt x="46" y="66"/>
                </a:cubicBezTo>
                <a:cubicBezTo>
                  <a:pt x="50" y="61"/>
                  <a:pt x="53" y="53"/>
                  <a:pt x="48" y="46"/>
                </a:cubicBezTo>
                <a:cubicBezTo>
                  <a:pt x="44" y="39"/>
                  <a:pt x="37" y="38"/>
                  <a:pt x="31" y="40"/>
                </a:cubicBezTo>
                <a:cubicBezTo>
                  <a:pt x="25" y="43"/>
                  <a:pt x="23" y="49"/>
                  <a:pt x="26" y="57"/>
                </a:cubicBezTo>
                <a:cubicBezTo>
                  <a:pt x="26" y="58"/>
                  <a:pt x="26" y="59"/>
                  <a:pt x="25" y="59"/>
                </a:cubicBezTo>
                <a:cubicBezTo>
                  <a:pt x="24" y="60"/>
                  <a:pt x="23" y="60"/>
                  <a:pt x="22" y="59"/>
                </a:cubicBezTo>
                <a:cubicBezTo>
                  <a:pt x="11" y="48"/>
                  <a:pt x="15" y="34"/>
                  <a:pt x="24" y="25"/>
                </a:cubicBezTo>
                <a:cubicBezTo>
                  <a:pt x="33" y="15"/>
                  <a:pt x="50" y="11"/>
                  <a:pt x="63" y="23"/>
                </a:cubicBezTo>
                <a:cubicBezTo>
                  <a:pt x="70" y="30"/>
                  <a:pt x="74" y="40"/>
                  <a:pt x="74" y="51"/>
                </a:cubicBezTo>
                <a:cubicBezTo>
                  <a:pt x="74" y="55"/>
                  <a:pt x="73" y="59"/>
                  <a:pt x="72" y="63"/>
                </a:cubicBezTo>
                <a:cubicBezTo>
                  <a:pt x="75" y="61"/>
                  <a:pt x="80" y="60"/>
                  <a:pt x="84" y="59"/>
                </a:cubicBezTo>
                <a:cubicBezTo>
                  <a:pt x="88" y="44"/>
                  <a:pt x="85" y="28"/>
                  <a:pt x="75" y="16"/>
                </a:cubicBezTo>
                <a:cubicBezTo>
                  <a:pt x="65" y="5"/>
                  <a:pt x="51" y="0"/>
                  <a:pt x="35" y="3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687" name="Freeform 1082"/>
          <p:cNvSpPr/>
          <p:nvPr/>
        </p:nvSpPr>
        <p:spPr bwMode="auto">
          <a:xfrm>
            <a:off x="9410682" y="1584070"/>
            <a:ext cx="117262" cy="153161"/>
          </a:xfrm>
          <a:custGeom>
            <a:avLst/>
            <a:gdLst>
              <a:gd name="T0" fmla="*/ 40 w 86"/>
              <a:gd name="T1" fmla="*/ 110 h 113"/>
              <a:gd name="T2" fmla="*/ 76 w 86"/>
              <a:gd name="T3" fmla="*/ 100 h 113"/>
              <a:gd name="T4" fmla="*/ 84 w 86"/>
              <a:gd name="T5" fmla="*/ 71 h 113"/>
              <a:gd name="T6" fmla="*/ 60 w 86"/>
              <a:gd name="T7" fmla="*/ 51 h 113"/>
              <a:gd name="T8" fmla="*/ 45 w 86"/>
              <a:gd name="T9" fmla="*/ 58 h 113"/>
              <a:gd name="T10" fmla="*/ 41 w 86"/>
              <a:gd name="T11" fmla="*/ 73 h 113"/>
              <a:gd name="T12" fmla="*/ 54 w 86"/>
              <a:gd name="T13" fmla="*/ 87 h 113"/>
              <a:gd name="T14" fmla="*/ 68 w 86"/>
              <a:gd name="T15" fmla="*/ 82 h 113"/>
              <a:gd name="T16" fmla="*/ 70 w 86"/>
              <a:gd name="T17" fmla="*/ 82 h 113"/>
              <a:gd name="T18" fmla="*/ 72 w 86"/>
              <a:gd name="T19" fmla="*/ 84 h 113"/>
              <a:gd name="T20" fmla="*/ 67 w 86"/>
              <a:gd name="T21" fmla="*/ 94 h 113"/>
              <a:gd name="T22" fmla="*/ 46 w 86"/>
              <a:gd name="T23" fmla="*/ 100 h 113"/>
              <a:gd name="T24" fmla="*/ 15 w 86"/>
              <a:gd name="T25" fmla="*/ 58 h 113"/>
              <a:gd name="T26" fmla="*/ 34 w 86"/>
              <a:gd name="T27" fmla="*/ 25 h 113"/>
              <a:gd name="T28" fmla="*/ 75 w 86"/>
              <a:gd name="T29" fmla="*/ 24 h 113"/>
              <a:gd name="T30" fmla="*/ 86 w 86"/>
              <a:gd name="T31" fmla="*/ 4 h 113"/>
              <a:gd name="T32" fmla="*/ 66 w 86"/>
              <a:gd name="T33" fmla="*/ 0 h 113"/>
              <a:gd name="T34" fmla="*/ 17 w 86"/>
              <a:gd name="T35" fmla="*/ 17 h 113"/>
              <a:gd name="T36" fmla="*/ 1 w 86"/>
              <a:gd name="T37" fmla="*/ 62 h 113"/>
              <a:gd name="T38" fmla="*/ 40 w 86"/>
              <a:gd name="T39" fmla="*/ 110 h 1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86" h="113">
                <a:moveTo>
                  <a:pt x="40" y="110"/>
                </a:moveTo>
                <a:cubicBezTo>
                  <a:pt x="54" y="113"/>
                  <a:pt x="67" y="109"/>
                  <a:pt x="76" y="100"/>
                </a:cubicBezTo>
                <a:cubicBezTo>
                  <a:pt x="83" y="92"/>
                  <a:pt x="86" y="82"/>
                  <a:pt x="84" y="71"/>
                </a:cubicBezTo>
                <a:cubicBezTo>
                  <a:pt x="82" y="61"/>
                  <a:pt x="72" y="51"/>
                  <a:pt x="60" y="51"/>
                </a:cubicBezTo>
                <a:cubicBezTo>
                  <a:pt x="54" y="51"/>
                  <a:pt x="48" y="54"/>
                  <a:pt x="45" y="58"/>
                </a:cubicBezTo>
                <a:cubicBezTo>
                  <a:pt x="42" y="62"/>
                  <a:pt x="40" y="68"/>
                  <a:pt x="41" y="73"/>
                </a:cubicBezTo>
                <a:cubicBezTo>
                  <a:pt x="43" y="80"/>
                  <a:pt x="47" y="85"/>
                  <a:pt x="54" y="87"/>
                </a:cubicBezTo>
                <a:cubicBezTo>
                  <a:pt x="59" y="88"/>
                  <a:pt x="65" y="86"/>
                  <a:pt x="68" y="82"/>
                </a:cubicBezTo>
                <a:cubicBezTo>
                  <a:pt x="68" y="82"/>
                  <a:pt x="69" y="81"/>
                  <a:pt x="70" y="82"/>
                </a:cubicBezTo>
                <a:cubicBezTo>
                  <a:pt x="71" y="82"/>
                  <a:pt x="72" y="83"/>
                  <a:pt x="72" y="84"/>
                </a:cubicBezTo>
                <a:cubicBezTo>
                  <a:pt x="72" y="88"/>
                  <a:pt x="70" y="91"/>
                  <a:pt x="67" y="94"/>
                </a:cubicBezTo>
                <a:cubicBezTo>
                  <a:pt x="63" y="99"/>
                  <a:pt x="55" y="100"/>
                  <a:pt x="46" y="100"/>
                </a:cubicBezTo>
                <a:cubicBezTo>
                  <a:pt x="30" y="98"/>
                  <a:pt x="14" y="81"/>
                  <a:pt x="15" y="58"/>
                </a:cubicBezTo>
                <a:cubicBezTo>
                  <a:pt x="15" y="43"/>
                  <a:pt x="22" y="31"/>
                  <a:pt x="34" y="25"/>
                </a:cubicBezTo>
                <a:cubicBezTo>
                  <a:pt x="46" y="18"/>
                  <a:pt x="61" y="18"/>
                  <a:pt x="75" y="24"/>
                </a:cubicBezTo>
                <a:cubicBezTo>
                  <a:pt x="77" y="16"/>
                  <a:pt x="80" y="9"/>
                  <a:pt x="86" y="4"/>
                </a:cubicBezTo>
                <a:cubicBezTo>
                  <a:pt x="80" y="3"/>
                  <a:pt x="73" y="2"/>
                  <a:pt x="66" y="0"/>
                </a:cubicBezTo>
                <a:cubicBezTo>
                  <a:pt x="46" y="0"/>
                  <a:pt x="29" y="5"/>
                  <a:pt x="17" y="17"/>
                </a:cubicBezTo>
                <a:cubicBezTo>
                  <a:pt x="6" y="28"/>
                  <a:pt x="0" y="44"/>
                  <a:pt x="1" y="62"/>
                </a:cubicBezTo>
                <a:cubicBezTo>
                  <a:pt x="1" y="82"/>
                  <a:pt x="15" y="106"/>
                  <a:pt x="40" y="110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688" name="Freeform 1083"/>
          <p:cNvSpPr/>
          <p:nvPr/>
        </p:nvSpPr>
        <p:spPr bwMode="auto">
          <a:xfrm>
            <a:off x="9815116" y="1584070"/>
            <a:ext cx="116465" cy="153161"/>
          </a:xfrm>
          <a:custGeom>
            <a:avLst/>
            <a:gdLst>
              <a:gd name="T0" fmla="*/ 69 w 86"/>
              <a:gd name="T1" fmla="*/ 17 h 113"/>
              <a:gd name="T2" fmla="*/ 20 w 86"/>
              <a:gd name="T3" fmla="*/ 0 h 113"/>
              <a:gd name="T4" fmla="*/ 0 w 86"/>
              <a:gd name="T5" fmla="*/ 4 h 113"/>
              <a:gd name="T6" fmla="*/ 11 w 86"/>
              <a:gd name="T7" fmla="*/ 24 h 113"/>
              <a:gd name="T8" fmla="*/ 52 w 86"/>
              <a:gd name="T9" fmla="*/ 25 h 113"/>
              <a:gd name="T10" fmla="*/ 71 w 86"/>
              <a:gd name="T11" fmla="*/ 58 h 113"/>
              <a:gd name="T12" fmla="*/ 40 w 86"/>
              <a:gd name="T13" fmla="*/ 100 h 113"/>
              <a:gd name="T14" fmla="*/ 19 w 86"/>
              <a:gd name="T15" fmla="*/ 94 h 113"/>
              <a:gd name="T16" fmla="*/ 14 w 86"/>
              <a:gd name="T17" fmla="*/ 84 h 113"/>
              <a:gd name="T18" fmla="*/ 16 w 86"/>
              <a:gd name="T19" fmla="*/ 82 h 113"/>
              <a:gd name="T20" fmla="*/ 18 w 86"/>
              <a:gd name="T21" fmla="*/ 82 h 113"/>
              <a:gd name="T22" fmla="*/ 32 w 86"/>
              <a:gd name="T23" fmla="*/ 87 h 113"/>
              <a:gd name="T24" fmla="*/ 45 w 86"/>
              <a:gd name="T25" fmla="*/ 73 h 113"/>
              <a:gd name="T26" fmla="*/ 41 w 86"/>
              <a:gd name="T27" fmla="*/ 58 h 113"/>
              <a:gd name="T28" fmla="*/ 26 w 86"/>
              <a:gd name="T29" fmla="*/ 51 h 113"/>
              <a:gd name="T30" fmla="*/ 2 w 86"/>
              <a:gd name="T31" fmla="*/ 71 h 113"/>
              <a:gd name="T32" fmla="*/ 10 w 86"/>
              <a:gd name="T33" fmla="*/ 100 h 113"/>
              <a:gd name="T34" fmla="*/ 11 w 86"/>
              <a:gd name="T35" fmla="*/ 100 h 113"/>
              <a:gd name="T36" fmla="*/ 46 w 86"/>
              <a:gd name="T37" fmla="*/ 110 h 113"/>
              <a:gd name="T38" fmla="*/ 85 w 86"/>
              <a:gd name="T39" fmla="*/ 62 h 113"/>
              <a:gd name="T40" fmla="*/ 69 w 86"/>
              <a:gd name="T41" fmla="*/ 17 h 113"/>
              <a:gd name="T42" fmla="*/ 69 w 86"/>
              <a:gd name="T43" fmla="*/ 17 h 1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86" h="113">
                <a:moveTo>
                  <a:pt x="69" y="17"/>
                </a:moveTo>
                <a:cubicBezTo>
                  <a:pt x="57" y="5"/>
                  <a:pt x="40" y="0"/>
                  <a:pt x="20" y="0"/>
                </a:cubicBezTo>
                <a:cubicBezTo>
                  <a:pt x="13" y="2"/>
                  <a:pt x="6" y="3"/>
                  <a:pt x="0" y="4"/>
                </a:cubicBezTo>
                <a:cubicBezTo>
                  <a:pt x="6" y="9"/>
                  <a:pt x="10" y="16"/>
                  <a:pt x="11" y="24"/>
                </a:cubicBezTo>
                <a:cubicBezTo>
                  <a:pt x="25" y="18"/>
                  <a:pt x="40" y="18"/>
                  <a:pt x="52" y="25"/>
                </a:cubicBezTo>
                <a:cubicBezTo>
                  <a:pt x="64" y="31"/>
                  <a:pt x="71" y="43"/>
                  <a:pt x="71" y="58"/>
                </a:cubicBezTo>
                <a:cubicBezTo>
                  <a:pt x="72" y="81"/>
                  <a:pt x="56" y="98"/>
                  <a:pt x="40" y="100"/>
                </a:cubicBezTo>
                <a:cubicBezTo>
                  <a:pt x="31" y="100"/>
                  <a:pt x="23" y="99"/>
                  <a:pt x="19" y="94"/>
                </a:cubicBezTo>
                <a:cubicBezTo>
                  <a:pt x="16" y="91"/>
                  <a:pt x="14" y="88"/>
                  <a:pt x="14" y="84"/>
                </a:cubicBezTo>
                <a:cubicBezTo>
                  <a:pt x="14" y="83"/>
                  <a:pt x="15" y="82"/>
                  <a:pt x="16" y="82"/>
                </a:cubicBezTo>
                <a:cubicBezTo>
                  <a:pt x="17" y="81"/>
                  <a:pt x="18" y="82"/>
                  <a:pt x="18" y="82"/>
                </a:cubicBezTo>
                <a:cubicBezTo>
                  <a:pt x="21" y="86"/>
                  <a:pt x="27" y="88"/>
                  <a:pt x="32" y="87"/>
                </a:cubicBezTo>
                <a:cubicBezTo>
                  <a:pt x="39" y="85"/>
                  <a:pt x="43" y="80"/>
                  <a:pt x="45" y="73"/>
                </a:cubicBezTo>
                <a:cubicBezTo>
                  <a:pt x="46" y="68"/>
                  <a:pt x="44" y="62"/>
                  <a:pt x="41" y="58"/>
                </a:cubicBezTo>
                <a:cubicBezTo>
                  <a:pt x="38" y="54"/>
                  <a:pt x="32" y="51"/>
                  <a:pt x="26" y="51"/>
                </a:cubicBezTo>
                <a:cubicBezTo>
                  <a:pt x="14" y="51"/>
                  <a:pt x="4" y="61"/>
                  <a:pt x="2" y="71"/>
                </a:cubicBezTo>
                <a:cubicBezTo>
                  <a:pt x="0" y="82"/>
                  <a:pt x="3" y="92"/>
                  <a:pt x="10" y="100"/>
                </a:cubicBezTo>
                <a:cubicBezTo>
                  <a:pt x="10" y="100"/>
                  <a:pt x="11" y="100"/>
                  <a:pt x="11" y="100"/>
                </a:cubicBezTo>
                <a:cubicBezTo>
                  <a:pt x="19" y="109"/>
                  <a:pt x="32" y="113"/>
                  <a:pt x="46" y="110"/>
                </a:cubicBezTo>
                <a:cubicBezTo>
                  <a:pt x="71" y="106"/>
                  <a:pt x="85" y="82"/>
                  <a:pt x="85" y="62"/>
                </a:cubicBezTo>
                <a:cubicBezTo>
                  <a:pt x="86" y="44"/>
                  <a:pt x="80" y="28"/>
                  <a:pt x="69" y="17"/>
                </a:cubicBezTo>
                <a:cubicBezTo>
                  <a:pt x="69" y="17"/>
                  <a:pt x="69" y="17"/>
                  <a:pt x="69" y="17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689" name="Freeform 1087"/>
          <p:cNvSpPr/>
          <p:nvPr/>
        </p:nvSpPr>
        <p:spPr bwMode="auto">
          <a:xfrm>
            <a:off x="10119838" y="1626349"/>
            <a:ext cx="63018" cy="63019"/>
          </a:xfrm>
          <a:custGeom>
            <a:avLst/>
            <a:gdLst>
              <a:gd name="T0" fmla="*/ 16 w 46"/>
              <a:gd name="T1" fmla="*/ 47 h 47"/>
              <a:gd name="T2" fmla="*/ 37 w 46"/>
              <a:gd name="T3" fmla="*/ 38 h 47"/>
              <a:gd name="T4" fmla="*/ 41 w 46"/>
              <a:gd name="T5" fmla="*/ 37 h 47"/>
              <a:gd name="T6" fmla="*/ 39 w 46"/>
              <a:gd name="T7" fmla="*/ 17 h 47"/>
              <a:gd name="T8" fmla="*/ 33 w 46"/>
              <a:gd name="T9" fmla="*/ 0 h 47"/>
              <a:gd name="T10" fmla="*/ 17 w 46"/>
              <a:gd name="T11" fmla="*/ 8 h 47"/>
              <a:gd name="T12" fmla="*/ 0 w 46"/>
              <a:gd name="T13" fmla="*/ 20 h 47"/>
              <a:gd name="T14" fmla="*/ 3 w 46"/>
              <a:gd name="T15" fmla="*/ 24 h 47"/>
              <a:gd name="T16" fmla="*/ 11 w 46"/>
              <a:gd name="T17" fmla="*/ 45 h 47"/>
              <a:gd name="T18" fmla="*/ 12 w 46"/>
              <a:gd name="T19" fmla="*/ 44 h 47"/>
              <a:gd name="T20" fmla="*/ 13 w 46"/>
              <a:gd name="T21" fmla="*/ 43 h 47"/>
              <a:gd name="T22" fmla="*/ 15 w 46"/>
              <a:gd name="T23" fmla="*/ 43 h 47"/>
              <a:gd name="T24" fmla="*/ 16 w 46"/>
              <a:gd name="T25" fmla="*/ 45 h 47"/>
              <a:gd name="T26" fmla="*/ 16 w 46"/>
              <a:gd name="T27" fmla="*/ 47 h 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46" h="47">
                <a:moveTo>
                  <a:pt x="16" y="47"/>
                </a:moveTo>
                <a:cubicBezTo>
                  <a:pt x="22" y="40"/>
                  <a:pt x="30" y="39"/>
                  <a:pt x="37" y="38"/>
                </a:cubicBezTo>
                <a:cubicBezTo>
                  <a:pt x="38" y="38"/>
                  <a:pt x="40" y="38"/>
                  <a:pt x="41" y="37"/>
                </a:cubicBezTo>
                <a:cubicBezTo>
                  <a:pt x="46" y="28"/>
                  <a:pt x="42" y="23"/>
                  <a:pt x="39" y="17"/>
                </a:cubicBezTo>
                <a:cubicBezTo>
                  <a:pt x="36" y="12"/>
                  <a:pt x="33" y="7"/>
                  <a:pt x="33" y="0"/>
                </a:cubicBezTo>
                <a:cubicBezTo>
                  <a:pt x="28" y="5"/>
                  <a:pt x="22" y="6"/>
                  <a:pt x="17" y="8"/>
                </a:cubicBezTo>
                <a:cubicBezTo>
                  <a:pt x="9" y="9"/>
                  <a:pt x="4" y="11"/>
                  <a:pt x="0" y="20"/>
                </a:cubicBezTo>
                <a:cubicBezTo>
                  <a:pt x="1" y="22"/>
                  <a:pt x="2" y="23"/>
                  <a:pt x="3" y="24"/>
                </a:cubicBezTo>
                <a:cubicBezTo>
                  <a:pt x="7" y="30"/>
                  <a:pt x="12" y="36"/>
                  <a:pt x="11" y="45"/>
                </a:cubicBezTo>
                <a:cubicBezTo>
                  <a:pt x="12" y="45"/>
                  <a:pt x="12" y="44"/>
                  <a:pt x="12" y="44"/>
                </a:cubicBezTo>
                <a:cubicBezTo>
                  <a:pt x="12" y="43"/>
                  <a:pt x="12" y="43"/>
                  <a:pt x="13" y="43"/>
                </a:cubicBezTo>
                <a:cubicBezTo>
                  <a:pt x="13" y="42"/>
                  <a:pt x="14" y="42"/>
                  <a:pt x="15" y="43"/>
                </a:cubicBezTo>
                <a:cubicBezTo>
                  <a:pt x="16" y="43"/>
                  <a:pt x="17" y="44"/>
                  <a:pt x="16" y="45"/>
                </a:cubicBezTo>
                <a:cubicBezTo>
                  <a:pt x="16" y="46"/>
                  <a:pt x="16" y="46"/>
                  <a:pt x="16" y="47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690" name="Freeform 1088"/>
          <p:cNvSpPr/>
          <p:nvPr/>
        </p:nvSpPr>
        <p:spPr bwMode="auto">
          <a:xfrm>
            <a:off x="10086335" y="1702133"/>
            <a:ext cx="64614" cy="68604"/>
          </a:xfrm>
          <a:custGeom>
            <a:avLst/>
            <a:gdLst>
              <a:gd name="T0" fmla="*/ 17 w 48"/>
              <a:gd name="T1" fmla="*/ 41 h 51"/>
              <a:gd name="T2" fmla="*/ 32 w 48"/>
              <a:gd name="T3" fmla="*/ 51 h 51"/>
              <a:gd name="T4" fmla="*/ 43 w 48"/>
              <a:gd name="T5" fmla="*/ 38 h 51"/>
              <a:gd name="T6" fmla="*/ 40 w 48"/>
              <a:gd name="T7" fmla="*/ 16 h 51"/>
              <a:gd name="T8" fmla="*/ 34 w 48"/>
              <a:gd name="T9" fmla="*/ 0 h 51"/>
              <a:gd name="T10" fmla="*/ 19 w 48"/>
              <a:gd name="T11" fmla="*/ 7 h 51"/>
              <a:gd name="T12" fmla="*/ 2 w 48"/>
              <a:gd name="T13" fmla="*/ 21 h 51"/>
              <a:gd name="T14" fmla="*/ 0 w 48"/>
              <a:gd name="T15" fmla="*/ 38 h 51"/>
              <a:gd name="T16" fmla="*/ 17 w 48"/>
              <a:gd name="T17" fmla="*/ 41 h 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8" h="51">
                <a:moveTo>
                  <a:pt x="17" y="41"/>
                </a:moveTo>
                <a:cubicBezTo>
                  <a:pt x="22" y="43"/>
                  <a:pt x="28" y="47"/>
                  <a:pt x="32" y="51"/>
                </a:cubicBezTo>
                <a:cubicBezTo>
                  <a:pt x="35" y="46"/>
                  <a:pt x="38" y="41"/>
                  <a:pt x="43" y="38"/>
                </a:cubicBezTo>
                <a:cubicBezTo>
                  <a:pt x="48" y="28"/>
                  <a:pt x="45" y="23"/>
                  <a:pt x="40" y="16"/>
                </a:cubicBezTo>
                <a:cubicBezTo>
                  <a:pt x="38" y="12"/>
                  <a:pt x="35" y="7"/>
                  <a:pt x="34" y="0"/>
                </a:cubicBezTo>
                <a:cubicBezTo>
                  <a:pt x="30" y="5"/>
                  <a:pt x="24" y="6"/>
                  <a:pt x="19" y="7"/>
                </a:cubicBezTo>
                <a:cubicBezTo>
                  <a:pt x="11" y="9"/>
                  <a:pt x="5" y="10"/>
                  <a:pt x="2" y="21"/>
                </a:cubicBezTo>
                <a:cubicBezTo>
                  <a:pt x="2" y="27"/>
                  <a:pt x="2" y="32"/>
                  <a:pt x="0" y="38"/>
                </a:cubicBezTo>
                <a:cubicBezTo>
                  <a:pt x="6" y="38"/>
                  <a:pt x="12" y="39"/>
                  <a:pt x="17" y="41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691" name="Freeform 1095"/>
          <p:cNvSpPr/>
          <p:nvPr/>
        </p:nvSpPr>
        <p:spPr bwMode="auto">
          <a:xfrm>
            <a:off x="9993801" y="2023611"/>
            <a:ext cx="57435" cy="52649"/>
          </a:xfrm>
          <a:custGeom>
            <a:avLst/>
            <a:gdLst>
              <a:gd name="T0" fmla="*/ 42 w 42"/>
              <a:gd name="T1" fmla="*/ 6 h 39"/>
              <a:gd name="T2" fmla="*/ 41 w 42"/>
              <a:gd name="T3" fmla="*/ 2 h 39"/>
              <a:gd name="T4" fmla="*/ 41 w 42"/>
              <a:gd name="T5" fmla="*/ 2 h 39"/>
              <a:gd name="T6" fmla="*/ 36 w 42"/>
              <a:gd name="T7" fmla="*/ 0 h 39"/>
              <a:gd name="T8" fmla="*/ 0 w 42"/>
              <a:gd name="T9" fmla="*/ 39 h 39"/>
              <a:gd name="T10" fmla="*/ 42 w 42"/>
              <a:gd name="T11" fmla="*/ 6 h 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42" h="39">
                <a:moveTo>
                  <a:pt x="42" y="6"/>
                </a:moveTo>
                <a:cubicBezTo>
                  <a:pt x="42" y="4"/>
                  <a:pt x="42" y="3"/>
                  <a:pt x="41" y="2"/>
                </a:cubicBezTo>
                <a:cubicBezTo>
                  <a:pt x="41" y="2"/>
                  <a:pt x="41" y="2"/>
                  <a:pt x="41" y="2"/>
                </a:cubicBezTo>
                <a:cubicBezTo>
                  <a:pt x="39" y="0"/>
                  <a:pt x="38" y="0"/>
                  <a:pt x="36" y="0"/>
                </a:cubicBezTo>
                <a:cubicBezTo>
                  <a:pt x="26" y="1"/>
                  <a:pt x="10" y="24"/>
                  <a:pt x="0" y="39"/>
                </a:cubicBezTo>
                <a:cubicBezTo>
                  <a:pt x="15" y="31"/>
                  <a:pt x="40" y="16"/>
                  <a:pt x="42" y="6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692" name="Freeform 1096"/>
          <p:cNvSpPr/>
          <p:nvPr/>
        </p:nvSpPr>
        <p:spPr bwMode="auto">
          <a:xfrm>
            <a:off x="9969870" y="1992500"/>
            <a:ext cx="51053" cy="104501"/>
          </a:xfrm>
          <a:custGeom>
            <a:avLst/>
            <a:gdLst>
              <a:gd name="T0" fmla="*/ 35 w 38"/>
              <a:gd name="T1" fmla="*/ 5 h 77"/>
              <a:gd name="T2" fmla="*/ 33 w 38"/>
              <a:gd name="T3" fmla="*/ 2 h 77"/>
              <a:gd name="T4" fmla="*/ 31 w 38"/>
              <a:gd name="T5" fmla="*/ 1 h 77"/>
              <a:gd name="T6" fmla="*/ 27 w 38"/>
              <a:gd name="T7" fmla="*/ 1 h 77"/>
              <a:gd name="T8" fmla="*/ 0 w 38"/>
              <a:gd name="T9" fmla="*/ 77 h 77"/>
              <a:gd name="T10" fmla="*/ 35 w 38"/>
              <a:gd name="T11" fmla="*/ 5 h 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38" h="77">
                <a:moveTo>
                  <a:pt x="35" y="5"/>
                </a:moveTo>
                <a:cubicBezTo>
                  <a:pt x="34" y="3"/>
                  <a:pt x="34" y="3"/>
                  <a:pt x="33" y="2"/>
                </a:cubicBezTo>
                <a:cubicBezTo>
                  <a:pt x="33" y="2"/>
                  <a:pt x="32" y="1"/>
                  <a:pt x="31" y="1"/>
                </a:cubicBezTo>
                <a:cubicBezTo>
                  <a:pt x="30" y="0"/>
                  <a:pt x="28" y="0"/>
                  <a:pt x="27" y="1"/>
                </a:cubicBezTo>
                <a:cubicBezTo>
                  <a:pt x="14" y="8"/>
                  <a:pt x="4" y="54"/>
                  <a:pt x="0" y="77"/>
                </a:cubicBezTo>
                <a:cubicBezTo>
                  <a:pt x="13" y="58"/>
                  <a:pt x="38" y="18"/>
                  <a:pt x="35" y="5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693" name="Freeform 1097"/>
          <p:cNvSpPr/>
          <p:nvPr/>
        </p:nvSpPr>
        <p:spPr bwMode="auto">
          <a:xfrm>
            <a:off x="9949130" y="1989309"/>
            <a:ext cx="28717" cy="74985"/>
          </a:xfrm>
          <a:custGeom>
            <a:avLst/>
            <a:gdLst>
              <a:gd name="T0" fmla="*/ 10 w 21"/>
              <a:gd name="T1" fmla="*/ 0 h 55"/>
              <a:gd name="T2" fmla="*/ 6 w 21"/>
              <a:gd name="T3" fmla="*/ 3 h 55"/>
              <a:gd name="T4" fmla="*/ 13 w 21"/>
              <a:gd name="T5" fmla="*/ 55 h 55"/>
              <a:gd name="T6" fmla="*/ 14 w 21"/>
              <a:gd name="T7" fmla="*/ 2 h 55"/>
              <a:gd name="T8" fmla="*/ 10 w 21"/>
              <a:gd name="T9" fmla="*/ 0 h 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1" h="55">
                <a:moveTo>
                  <a:pt x="10" y="0"/>
                </a:moveTo>
                <a:cubicBezTo>
                  <a:pt x="8" y="0"/>
                  <a:pt x="7" y="1"/>
                  <a:pt x="6" y="3"/>
                </a:cubicBezTo>
                <a:cubicBezTo>
                  <a:pt x="0" y="11"/>
                  <a:pt x="8" y="39"/>
                  <a:pt x="13" y="55"/>
                </a:cubicBezTo>
                <a:cubicBezTo>
                  <a:pt x="16" y="38"/>
                  <a:pt x="21" y="9"/>
                  <a:pt x="14" y="2"/>
                </a:cubicBezTo>
                <a:cubicBezTo>
                  <a:pt x="13" y="1"/>
                  <a:pt x="12" y="0"/>
                  <a:pt x="10" y="0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694" name="Freeform 1098"/>
          <p:cNvSpPr/>
          <p:nvPr/>
        </p:nvSpPr>
        <p:spPr bwMode="auto">
          <a:xfrm>
            <a:off x="9649993" y="1589654"/>
            <a:ext cx="43076" cy="72592"/>
          </a:xfrm>
          <a:custGeom>
            <a:avLst/>
            <a:gdLst>
              <a:gd name="T0" fmla="*/ 25 w 32"/>
              <a:gd name="T1" fmla="*/ 4 h 54"/>
              <a:gd name="T2" fmla="*/ 16 w 32"/>
              <a:gd name="T3" fmla="*/ 0 h 54"/>
              <a:gd name="T4" fmla="*/ 7 w 32"/>
              <a:gd name="T5" fmla="*/ 4 h 54"/>
              <a:gd name="T6" fmla="*/ 16 w 32"/>
              <a:gd name="T7" fmla="*/ 54 h 54"/>
              <a:gd name="T8" fmla="*/ 25 w 32"/>
              <a:gd name="T9" fmla="*/ 4 h 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2" h="54">
                <a:moveTo>
                  <a:pt x="25" y="4"/>
                </a:moveTo>
                <a:cubicBezTo>
                  <a:pt x="23" y="1"/>
                  <a:pt x="20" y="0"/>
                  <a:pt x="16" y="0"/>
                </a:cubicBezTo>
                <a:cubicBezTo>
                  <a:pt x="12" y="0"/>
                  <a:pt x="9" y="1"/>
                  <a:pt x="7" y="4"/>
                </a:cubicBezTo>
                <a:cubicBezTo>
                  <a:pt x="0" y="15"/>
                  <a:pt x="10" y="42"/>
                  <a:pt x="16" y="54"/>
                </a:cubicBezTo>
                <a:cubicBezTo>
                  <a:pt x="22" y="42"/>
                  <a:pt x="32" y="15"/>
                  <a:pt x="25" y="4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695" name="Freeform 1117"/>
          <p:cNvSpPr/>
          <p:nvPr/>
        </p:nvSpPr>
        <p:spPr bwMode="auto">
          <a:xfrm>
            <a:off x="9160205" y="1756376"/>
            <a:ext cx="286375" cy="257662"/>
          </a:xfrm>
          <a:custGeom>
            <a:avLst/>
            <a:gdLst>
              <a:gd name="T0" fmla="*/ 20 w 211"/>
              <a:gd name="T1" fmla="*/ 81 h 190"/>
              <a:gd name="T2" fmla="*/ 20 w 211"/>
              <a:gd name="T3" fmla="*/ 83 h 190"/>
              <a:gd name="T4" fmla="*/ 19 w 211"/>
              <a:gd name="T5" fmla="*/ 85 h 190"/>
              <a:gd name="T6" fmla="*/ 4 w 211"/>
              <a:gd name="T7" fmla="*/ 102 h 190"/>
              <a:gd name="T8" fmla="*/ 10 w 211"/>
              <a:gd name="T9" fmla="*/ 126 h 190"/>
              <a:gd name="T10" fmla="*/ 10 w 211"/>
              <a:gd name="T11" fmla="*/ 129 h 190"/>
              <a:gd name="T12" fmla="*/ 2 w 211"/>
              <a:gd name="T13" fmla="*/ 158 h 190"/>
              <a:gd name="T14" fmla="*/ 25 w 211"/>
              <a:gd name="T15" fmla="*/ 190 h 190"/>
              <a:gd name="T16" fmla="*/ 32 w 211"/>
              <a:gd name="T17" fmla="*/ 183 h 190"/>
              <a:gd name="T18" fmla="*/ 16 w 211"/>
              <a:gd name="T19" fmla="*/ 153 h 190"/>
              <a:gd name="T20" fmla="*/ 26 w 211"/>
              <a:gd name="T21" fmla="*/ 128 h 190"/>
              <a:gd name="T22" fmla="*/ 19 w 211"/>
              <a:gd name="T23" fmla="*/ 107 h 190"/>
              <a:gd name="T24" fmla="*/ 33 w 211"/>
              <a:gd name="T25" fmla="*/ 90 h 190"/>
              <a:gd name="T26" fmla="*/ 29 w 211"/>
              <a:gd name="T27" fmla="*/ 71 h 190"/>
              <a:gd name="T28" fmla="*/ 45 w 211"/>
              <a:gd name="T29" fmla="*/ 55 h 190"/>
              <a:gd name="T30" fmla="*/ 45 w 211"/>
              <a:gd name="T31" fmla="*/ 32 h 190"/>
              <a:gd name="T32" fmla="*/ 60 w 211"/>
              <a:gd name="T33" fmla="*/ 16 h 190"/>
              <a:gd name="T34" fmla="*/ 81 w 211"/>
              <a:gd name="T35" fmla="*/ 17 h 190"/>
              <a:gd name="T36" fmla="*/ 97 w 211"/>
              <a:gd name="T37" fmla="*/ 33 h 190"/>
              <a:gd name="T38" fmla="*/ 120 w 211"/>
              <a:gd name="T39" fmla="*/ 33 h 190"/>
              <a:gd name="T40" fmla="*/ 131 w 211"/>
              <a:gd name="T41" fmla="*/ 49 h 190"/>
              <a:gd name="T42" fmla="*/ 153 w 211"/>
              <a:gd name="T43" fmla="*/ 52 h 190"/>
              <a:gd name="T44" fmla="*/ 163 w 211"/>
              <a:gd name="T45" fmla="*/ 72 h 190"/>
              <a:gd name="T46" fmla="*/ 187 w 211"/>
              <a:gd name="T47" fmla="*/ 81 h 190"/>
              <a:gd name="T48" fmla="*/ 197 w 211"/>
              <a:gd name="T49" fmla="*/ 114 h 190"/>
              <a:gd name="T50" fmla="*/ 207 w 211"/>
              <a:gd name="T51" fmla="*/ 115 h 190"/>
              <a:gd name="T52" fmla="*/ 201 w 211"/>
              <a:gd name="T53" fmla="*/ 75 h 190"/>
              <a:gd name="T54" fmla="*/ 175 w 211"/>
              <a:gd name="T55" fmla="*/ 61 h 190"/>
              <a:gd name="T56" fmla="*/ 175 w 211"/>
              <a:gd name="T57" fmla="*/ 61 h 190"/>
              <a:gd name="T58" fmla="*/ 172 w 211"/>
              <a:gd name="T59" fmla="*/ 59 h 190"/>
              <a:gd name="T60" fmla="*/ 160 w 211"/>
              <a:gd name="T61" fmla="*/ 38 h 190"/>
              <a:gd name="T62" fmla="*/ 137 w 211"/>
              <a:gd name="T63" fmla="*/ 36 h 190"/>
              <a:gd name="T64" fmla="*/ 135 w 211"/>
              <a:gd name="T65" fmla="*/ 35 h 190"/>
              <a:gd name="T66" fmla="*/ 134 w 211"/>
              <a:gd name="T67" fmla="*/ 34 h 190"/>
              <a:gd name="T68" fmla="*/ 122 w 211"/>
              <a:gd name="T69" fmla="*/ 17 h 190"/>
              <a:gd name="T70" fmla="*/ 98 w 211"/>
              <a:gd name="T71" fmla="*/ 18 h 190"/>
              <a:gd name="T72" fmla="*/ 96 w 211"/>
              <a:gd name="T73" fmla="*/ 18 h 190"/>
              <a:gd name="T74" fmla="*/ 95 w 211"/>
              <a:gd name="T75" fmla="*/ 17 h 190"/>
              <a:gd name="T76" fmla="*/ 55 w 211"/>
              <a:gd name="T77" fmla="*/ 5 h 190"/>
              <a:gd name="T78" fmla="*/ 35 w 211"/>
              <a:gd name="T79" fmla="*/ 41 h 190"/>
              <a:gd name="T80" fmla="*/ 35 w 211"/>
              <a:gd name="T81" fmla="*/ 43 h 190"/>
              <a:gd name="T82" fmla="*/ 34 w 211"/>
              <a:gd name="T83" fmla="*/ 44 h 190"/>
              <a:gd name="T84" fmla="*/ 16 w 211"/>
              <a:gd name="T85" fmla="*/ 61 h 190"/>
              <a:gd name="T86" fmla="*/ 20 w 211"/>
              <a:gd name="T87" fmla="*/ 81 h 1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211" h="190">
                <a:moveTo>
                  <a:pt x="20" y="81"/>
                </a:moveTo>
                <a:cubicBezTo>
                  <a:pt x="20" y="82"/>
                  <a:pt x="20" y="82"/>
                  <a:pt x="20" y="83"/>
                </a:cubicBezTo>
                <a:cubicBezTo>
                  <a:pt x="20" y="84"/>
                  <a:pt x="20" y="84"/>
                  <a:pt x="19" y="85"/>
                </a:cubicBezTo>
                <a:cubicBezTo>
                  <a:pt x="11" y="88"/>
                  <a:pt x="6" y="94"/>
                  <a:pt x="4" y="102"/>
                </a:cubicBezTo>
                <a:cubicBezTo>
                  <a:pt x="2" y="111"/>
                  <a:pt x="4" y="120"/>
                  <a:pt x="10" y="126"/>
                </a:cubicBezTo>
                <a:cubicBezTo>
                  <a:pt x="11" y="127"/>
                  <a:pt x="11" y="128"/>
                  <a:pt x="10" y="129"/>
                </a:cubicBezTo>
                <a:cubicBezTo>
                  <a:pt x="1" y="139"/>
                  <a:pt x="0" y="150"/>
                  <a:pt x="2" y="158"/>
                </a:cubicBezTo>
                <a:cubicBezTo>
                  <a:pt x="5" y="173"/>
                  <a:pt x="16" y="186"/>
                  <a:pt x="25" y="190"/>
                </a:cubicBezTo>
                <a:cubicBezTo>
                  <a:pt x="27" y="187"/>
                  <a:pt x="29" y="185"/>
                  <a:pt x="32" y="183"/>
                </a:cubicBezTo>
                <a:cubicBezTo>
                  <a:pt x="22" y="176"/>
                  <a:pt x="16" y="164"/>
                  <a:pt x="16" y="153"/>
                </a:cubicBezTo>
                <a:cubicBezTo>
                  <a:pt x="15" y="143"/>
                  <a:pt x="19" y="134"/>
                  <a:pt x="26" y="128"/>
                </a:cubicBezTo>
                <a:cubicBezTo>
                  <a:pt x="20" y="122"/>
                  <a:pt x="18" y="115"/>
                  <a:pt x="19" y="107"/>
                </a:cubicBezTo>
                <a:cubicBezTo>
                  <a:pt x="21" y="100"/>
                  <a:pt x="26" y="94"/>
                  <a:pt x="33" y="90"/>
                </a:cubicBezTo>
                <a:cubicBezTo>
                  <a:pt x="28" y="85"/>
                  <a:pt x="27" y="78"/>
                  <a:pt x="29" y="71"/>
                </a:cubicBezTo>
                <a:cubicBezTo>
                  <a:pt x="31" y="63"/>
                  <a:pt x="38" y="57"/>
                  <a:pt x="45" y="55"/>
                </a:cubicBezTo>
                <a:cubicBezTo>
                  <a:pt x="43" y="46"/>
                  <a:pt x="42" y="39"/>
                  <a:pt x="45" y="32"/>
                </a:cubicBezTo>
                <a:cubicBezTo>
                  <a:pt x="48" y="25"/>
                  <a:pt x="53" y="19"/>
                  <a:pt x="60" y="16"/>
                </a:cubicBezTo>
                <a:cubicBezTo>
                  <a:pt x="67" y="13"/>
                  <a:pt x="74" y="13"/>
                  <a:pt x="81" y="17"/>
                </a:cubicBezTo>
                <a:cubicBezTo>
                  <a:pt x="88" y="20"/>
                  <a:pt x="93" y="25"/>
                  <a:pt x="97" y="33"/>
                </a:cubicBezTo>
                <a:cubicBezTo>
                  <a:pt x="104" y="29"/>
                  <a:pt x="113" y="29"/>
                  <a:pt x="120" y="33"/>
                </a:cubicBezTo>
                <a:cubicBezTo>
                  <a:pt x="127" y="36"/>
                  <a:pt x="131" y="42"/>
                  <a:pt x="131" y="49"/>
                </a:cubicBezTo>
                <a:cubicBezTo>
                  <a:pt x="139" y="47"/>
                  <a:pt x="147" y="48"/>
                  <a:pt x="153" y="52"/>
                </a:cubicBezTo>
                <a:cubicBezTo>
                  <a:pt x="159" y="56"/>
                  <a:pt x="163" y="63"/>
                  <a:pt x="163" y="72"/>
                </a:cubicBezTo>
                <a:cubicBezTo>
                  <a:pt x="172" y="71"/>
                  <a:pt x="181" y="74"/>
                  <a:pt x="187" y="81"/>
                </a:cubicBezTo>
                <a:cubicBezTo>
                  <a:pt x="196" y="90"/>
                  <a:pt x="199" y="102"/>
                  <a:pt x="197" y="114"/>
                </a:cubicBezTo>
                <a:cubicBezTo>
                  <a:pt x="201" y="114"/>
                  <a:pt x="204" y="114"/>
                  <a:pt x="207" y="115"/>
                </a:cubicBezTo>
                <a:cubicBezTo>
                  <a:pt x="211" y="105"/>
                  <a:pt x="210" y="88"/>
                  <a:pt x="201" y="75"/>
                </a:cubicBezTo>
                <a:cubicBezTo>
                  <a:pt x="197" y="69"/>
                  <a:pt x="188" y="61"/>
                  <a:pt x="175" y="61"/>
                </a:cubicBezTo>
                <a:cubicBezTo>
                  <a:pt x="175" y="61"/>
                  <a:pt x="175" y="61"/>
                  <a:pt x="175" y="61"/>
                </a:cubicBezTo>
                <a:cubicBezTo>
                  <a:pt x="173" y="61"/>
                  <a:pt x="172" y="60"/>
                  <a:pt x="172" y="59"/>
                </a:cubicBezTo>
                <a:cubicBezTo>
                  <a:pt x="172" y="50"/>
                  <a:pt x="168" y="42"/>
                  <a:pt x="160" y="38"/>
                </a:cubicBezTo>
                <a:cubicBezTo>
                  <a:pt x="153" y="33"/>
                  <a:pt x="145" y="32"/>
                  <a:pt x="137" y="36"/>
                </a:cubicBezTo>
                <a:cubicBezTo>
                  <a:pt x="137" y="36"/>
                  <a:pt x="136" y="36"/>
                  <a:pt x="135" y="35"/>
                </a:cubicBezTo>
                <a:cubicBezTo>
                  <a:pt x="135" y="35"/>
                  <a:pt x="134" y="34"/>
                  <a:pt x="134" y="34"/>
                </a:cubicBezTo>
                <a:cubicBezTo>
                  <a:pt x="134" y="27"/>
                  <a:pt x="130" y="21"/>
                  <a:pt x="122" y="17"/>
                </a:cubicBezTo>
                <a:cubicBezTo>
                  <a:pt x="114" y="13"/>
                  <a:pt x="104" y="13"/>
                  <a:pt x="98" y="18"/>
                </a:cubicBezTo>
                <a:cubicBezTo>
                  <a:pt x="97" y="18"/>
                  <a:pt x="97" y="18"/>
                  <a:pt x="96" y="18"/>
                </a:cubicBezTo>
                <a:cubicBezTo>
                  <a:pt x="96" y="18"/>
                  <a:pt x="95" y="17"/>
                  <a:pt x="95" y="17"/>
                </a:cubicBezTo>
                <a:cubicBezTo>
                  <a:pt x="86" y="0"/>
                  <a:pt x="69" y="0"/>
                  <a:pt x="55" y="5"/>
                </a:cubicBezTo>
                <a:cubicBezTo>
                  <a:pt x="42" y="11"/>
                  <a:pt x="30" y="23"/>
                  <a:pt x="35" y="41"/>
                </a:cubicBezTo>
                <a:cubicBezTo>
                  <a:pt x="36" y="42"/>
                  <a:pt x="36" y="43"/>
                  <a:pt x="35" y="43"/>
                </a:cubicBezTo>
                <a:cubicBezTo>
                  <a:pt x="35" y="44"/>
                  <a:pt x="34" y="44"/>
                  <a:pt x="34" y="44"/>
                </a:cubicBezTo>
                <a:cubicBezTo>
                  <a:pt x="26" y="46"/>
                  <a:pt x="19" y="52"/>
                  <a:pt x="16" y="61"/>
                </a:cubicBezTo>
                <a:cubicBezTo>
                  <a:pt x="14" y="69"/>
                  <a:pt x="15" y="76"/>
                  <a:pt x="20" y="81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696" name="Freeform 1118"/>
          <p:cNvSpPr/>
          <p:nvPr/>
        </p:nvSpPr>
        <p:spPr bwMode="auto">
          <a:xfrm>
            <a:off x="9375583" y="1882416"/>
            <a:ext cx="34301" cy="86951"/>
          </a:xfrm>
          <a:custGeom>
            <a:avLst/>
            <a:gdLst>
              <a:gd name="T0" fmla="*/ 13 w 25"/>
              <a:gd name="T1" fmla="*/ 5 h 64"/>
              <a:gd name="T2" fmla="*/ 0 w 25"/>
              <a:gd name="T3" fmla="*/ 0 h 64"/>
              <a:gd name="T4" fmla="*/ 4 w 25"/>
              <a:gd name="T5" fmla="*/ 60 h 64"/>
              <a:gd name="T6" fmla="*/ 4 w 25"/>
              <a:gd name="T7" fmla="*/ 60 h 64"/>
              <a:gd name="T8" fmla="*/ 14 w 25"/>
              <a:gd name="T9" fmla="*/ 64 h 64"/>
              <a:gd name="T10" fmla="*/ 13 w 25"/>
              <a:gd name="T11" fmla="*/ 5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25" h="64">
                <a:moveTo>
                  <a:pt x="13" y="5"/>
                </a:moveTo>
                <a:cubicBezTo>
                  <a:pt x="10" y="1"/>
                  <a:pt x="6" y="0"/>
                  <a:pt x="0" y="0"/>
                </a:cubicBezTo>
                <a:cubicBezTo>
                  <a:pt x="7" y="22"/>
                  <a:pt x="5" y="52"/>
                  <a:pt x="4" y="60"/>
                </a:cubicBezTo>
                <a:cubicBezTo>
                  <a:pt x="4" y="60"/>
                  <a:pt x="4" y="60"/>
                  <a:pt x="4" y="60"/>
                </a:cubicBezTo>
                <a:cubicBezTo>
                  <a:pt x="8" y="61"/>
                  <a:pt x="11" y="62"/>
                  <a:pt x="14" y="64"/>
                </a:cubicBezTo>
                <a:cubicBezTo>
                  <a:pt x="17" y="53"/>
                  <a:pt x="25" y="18"/>
                  <a:pt x="13" y="5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697" name="Freeform 1119"/>
          <p:cNvSpPr/>
          <p:nvPr/>
        </p:nvSpPr>
        <p:spPr bwMode="auto">
          <a:xfrm>
            <a:off x="9073255" y="1525837"/>
            <a:ext cx="242501" cy="227348"/>
          </a:xfrm>
          <a:custGeom>
            <a:avLst/>
            <a:gdLst>
              <a:gd name="T0" fmla="*/ 47 w 179"/>
              <a:gd name="T1" fmla="*/ 0 h 168"/>
              <a:gd name="T2" fmla="*/ 36 w 179"/>
              <a:gd name="T3" fmla="*/ 63 h 168"/>
              <a:gd name="T4" fmla="*/ 36 w 179"/>
              <a:gd name="T5" fmla="*/ 66 h 168"/>
              <a:gd name="T6" fmla="*/ 33 w 179"/>
              <a:gd name="T7" fmla="*/ 66 h 168"/>
              <a:gd name="T8" fmla="*/ 13 w 179"/>
              <a:gd name="T9" fmla="*/ 60 h 168"/>
              <a:gd name="T10" fmla="*/ 30 w 179"/>
              <a:gd name="T11" fmla="*/ 168 h 168"/>
              <a:gd name="T12" fmla="*/ 39 w 179"/>
              <a:gd name="T13" fmla="*/ 162 h 168"/>
              <a:gd name="T14" fmla="*/ 25 w 179"/>
              <a:gd name="T15" fmla="*/ 77 h 168"/>
              <a:gd name="T16" fmla="*/ 27 w 179"/>
              <a:gd name="T17" fmla="*/ 76 h 168"/>
              <a:gd name="T18" fmla="*/ 50 w 179"/>
              <a:gd name="T19" fmla="*/ 81 h 168"/>
              <a:gd name="T20" fmla="*/ 57 w 179"/>
              <a:gd name="T21" fmla="*/ 29 h 168"/>
              <a:gd name="T22" fmla="*/ 60 w 179"/>
              <a:gd name="T23" fmla="*/ 28 h 168"/>
              <a:gd name="T24" fmla="*/ 102 w 179"/>
              <a:gd name="T25" fmla="*/ 59 h 168"/>
              <a:gd name="T26" fmla="*/ 114 w 179"/>
              <a:gd name="T27" fmla="*/ 40 h 168"/>
              <a:gd name="T28" fmla="*/ 117 w 179"/>
              <a:gd name="T29" fmla="*/ 39 h 168"/>
              <a:gd name="T30" fmla="*/ 166 w 179"/>
              <a:gd name="T31" fmla="*/ 109 h 168"/>
              <a:gd name="T32" fmla="*/ 177 w 179"/>
              <a:gd name="T33" fmla="*/ 107 h 168"/>
              <a:gd name="T34" fmla="*/ 113 w 179"/>
              <a:gd name="T35" fmla="*/ 18 h 168"/>
              <a:gd name="T36" fmla="*/ 103 w 179"/>
              <a:gd name="T37" fmla="*/ 37 h 168"/>
              <a:gd name="T38" fmla="*/ 101 w 179"/>
              <a:gd name="T39" fmla="*/ 39 h 168"/>
              <a:gd name="T40" fmla="*/ 99 w 179"/>
              <a:gd name="T41" fmla="*/ 37 h 168"/>
              <a:gd name="T42" fmla="*/ 47 w 179"/>
              <a:gd name="T43" fmla="*/ 0 h 1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179" h="168">
                <a:moveTo>
                  <a:pt x="47" y="0"/>
                </a:moveTo>
                <a:cubicBezTo>
                  <a:pt x="43" y="9"/>
                  <a:pt x="27" y="46"/>
                  <a:pt x="36" y="63"/>
                </a:cubicBezTo>
                <a:cubicBezTo>
                  <a:pt x="37" y="64"/>
                  <a:pt x="37" y="65"/>
                  <a:pt x="36" y="66"/>
                </a:cubicBezTo>
                <a:cubicBezTo>
                  <a:pt x="35" y="66"/>
                  <a:pt x="34" y="67"/>
                  <a:pt x="33" y="66"/>
                </a:cubicBezTo>
                <a:cubicBezTo>
                  <a:pt x="30" y="64"/>
                  <a:pt x="19" y="61"/>
                  <a:pt x="13" y="60"/>
                </a:cubicBezTo>
                <a:cubicBezTo>
                  <a:pt x="10" y="73"/>
                  <a:pt x="0" y="140"/>
                  <a:pt x="30" y="168"/>
                </a:cubicBezTo>
                <a:cubicBezTo>
                  <a:pt x="33" y="165"/>
                  <a:pt x="36" y="163"/>
                  <a:pt x="39" y="162"/>
                </a:cubicBezTo>
                <a:cubicBezTo>
                  <a:pt x="15" y="139"/>
                  <a:pt x="24" y="80"/>
                  <a:pt x="25" y="77"/>
                </a:cubicBezTo>
                <a:cubicBezTo>
                  <a:pt x="25" y="76"/>
                  <a:pt x="26" y="75"/>
                  <a:pt x="27" y="76"/>
                </a:cubicBezTo>
                <a:cubicBezTo>
                  <a:pt x="28" y="76"/>
                  <a:pt x="41" y="77"/>
                  <a:pt x="50" y="81"/>
                </a:cubicBezTo>
                <a:cubicBezTo>
                  <a:pt x="44" y="61"/>
                  <a:pt x="57" y="31"/>
                  <a:pt x="57" y="29"/>
                </a:cubicBezTo>
                <a:cubicBezTo>
                  <a:pt x="58" y="28"/>
                  <a:pt x="59" y="28"/>
                  <a:pt x="60" y="28"/>
                </a:cubicBezTo>
                <a:cubicBezTo>
                  <a:pt x="62" y="29"/>
                  <a:pt x="92" y="41"/>
                  <a:pt x="102" y="59"/>
                </a:cubicBezTo>
                <a:cubicBezTo>
                  <a:pt x="105" y="50"/>
                  <a:pt x="113" y="40"/>
                  <a:pt x="114" y="40"/>
                </a:cubicBezTo>
                <a:cubicBezTo>
                  <a:pt x="115" y="39"/>
                  <a:pt x="116" y="39"/>
                  <a:pt x="117" y="39"/>
                </a:cubicBezTo>
                <a:cubicBezTo>
                  <a:pt x="119" y="41"/>
                  <a:pt x="167" y="76"/>
                  <a:pt x="166" y="109"/>
                </a:cubicBezTo>
                <a:cubicBezTo>
                  <a:pt x="170" y="108"/>
                  <a:pt x="174" y="107"/>
                  <a:pt x="177" y="107"/>
                </a:cubicBezTo>
                <a:cubicBezTo>
                  <a:pt x="179" y="66"/>
                  <a:pt x="124" y="26"/>
                  <a:pt x="113" y="18"/>
                </a:cubicBezTo>
                <a:cubicBezTo>
                  <a:pt x="110" y="23"/>
                  <a:pt x="104" y="33"/>
                  <a:pt x="103" y="37"/>
                </a:cubicBezTo>
                <a:cubicBezTo>
                  <a:pt x="103" y="38"/>
                  <a:pt x="102" y="39"/>
                  <a:pt x="101" y="39"/>
                </a:cubicBezTo>
                <a:cubicBezTo>
                  <a:pt x="100" y="39"/>
                  <a:pt x="99" y="38"/>
                  <a:pt x="99" y="37"/>
                </a:cubicBezTo>
                <a:cubicBezTo>
                  <a:pt x="93" y="19"/>
                  <a:pt x="56" y="3"/>
                  <a:pt x="47" y="0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698" name="Freeform 1146"/>
          <p:cNvSpPr/>
          <p:nvPr/>
        </p:nvSpPr>
        <p:spPr bwMode="auto">
          <a:xfrm>
            <a:off x="9224020" y="1853698"/>
            <a:ext cx="79770" cy="139600"/>
          </a:xfrm>
          <a:custGeom>
            <a:avLst/>
            <a:gdLst>
              <a:gd name="T0" fmla="*/ 5 w 59"/>
              <a:gd name="T1" fmla="*/ 11 h 103"/>
              <a:gd name="T2" fmla="*/ 56 w 59"/>
              <a:gd name="T3" fmla="*/ 103 h 103"/>
              <a:gd name="T4" fmla="*/ 58 w 59"/>
              <a:gd name="T5" fmla="*/ 95 h 103"/>
              <a:gd name="T6" fmla="*/ 59 w 59"/>
              <a:gd name="T7" fmla="*/ 92 h 103"/>
              <a:gd name="T8" fmla="*/ 14 w 59"/>
              <a:gd name="T9" fmla="*/ 0 h 103"/>
              <a:gd name="T10" fmla="*/ 5 w 59"/>
              <a:gd name="T11" fmla="*/ 11 h 1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59" h="103">
                <a:moveTo>
                  <a:pt x="5" y="11"/>
                </a:moveTo>
                <a:cubicBezTo>
                  <a:pt x="0" y="36"/>
                  <a:pt x="43" y="89"/>
                  <a:pt x="56" y="103"/>
                </a:cubicBezTo>
                <a:cubicBezTo>
                  <a:pt x="56" y="101"/>
                  <a:pt x="57" y="98"/>
                  <a:pt x="58" y="95"/>
                </a:cubicBezTo>
                <a:cubicBezTo>
                  <a:pt x="58" y="94"/>
                  <a:pt x="59" y="93"/>
                  <a:pt x="59" y="92"/>
                </a:cubicBezTo>
                <a:cubicBezTo>
                  <a:pt x="54" y="83"/>
                  <a:pt x="24" y="36"/>
                  <a:pt x="14" y="0"/>
                </a:cubicBezTo>
                <a:cubicBezTo>
                  <a:pt x="9" y="3"/>
                  <a:pt x="6" y="6"/>
                  <a:pt x="5" y="11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699" name="Freeform 1147"/>
          <p:cNvSpPr/>
          <p:nvPr/>
        </p:nvSpPr>
        <p:spPr bwMode="auto">
          <a:xfrm>
            <a:off x="9294218" y="1830565"/>
            <a:ext cx="58232" cy="142790"/>
          </a:xfrm>
          <a:custGeom>
            <a:avLst/>
            <a:gdLst>
              <a:gd name="T0" fmla="*/ 0 w 43"/>
              <a:gd name="T1" fmla="*/ 2 h 105"/>
              <a:gd name="T2" fmla="*/ 32 w 43"/>
              <a:gd name="T3" fmla="*/ 98 h 105"/>
              <a:gd name="T4" fmla="*/ 36 w 43"/>
              <a:gd name="T5" fmla="*/ 100 h 105"/>
              <a:gd name="T6" fmla="*/ 43 w 43"/>
              <a:gd name="T7" fmla="*/ 105 h 105"/>
              <a:gd name="T8" fmla="*/ 13 w 43"/>
              <a:gd name="T9" fmla="*/ 3 h 105"/>
              <a:gd name="T10" fmla="*/ 0 w 43"/>
              <a:gd name="T11" fmla="*/ 2 h 1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43" h="105">
                <a:moveTo>
                  <a:pt x="0" y="2"/>
                </a:moveTo>
                <a:cubicBezTo>
                  <a:pt x="18" y="34"/>
                  <a:pt x="30" y="89"/>
                  <a:pt x="32" y="98"/>
                </a:cubicBezTo>
                <a:cubicBezTo>
                  <a:pt x="33" y="99"/>
                  <a:pt x="35" y="99"/>
                  <a:pt x="36" y="100"/>
                </a:cubicBezTo>
                <a:cubicBezTo>
                  <a:pt x="38" y="101"/>
                  <a:pt x="41" y="102"/>
                  <a:pt x="43" y="105"/>
                </a:cubicBezTo>
                <a:cubicBezTo>
                  <a:pt x="41" y="85"/>
                  <a:pt x="35" y="17"/>
                  <a:pt x="13" y="3"/>
                </a:cubicBezTo>
                <a:cubicBezTo>
                  <a:pt x="9" y="0"/>
                  <a:pt x="5" y="0"/>
                  <a:pt x="0" y="2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700" name="Freeform 1149"/>
          <p:cNvSpPr/>
          <p:nvPr/>
        </p:nvSpPr>
        <p:spPr bwMode="auto">
          <a:xfrm>
            <a:off x="9049324" y="2081845"/>
            <a:ext cx="184268" cy="246493"/>
          </a:xfrm>
          <a:custGeom>
            <a:avLst/>
            <a:gdLst>
              <a:gd name="T0" fmla="*/ 119 w 136"/>
              <a:gd name="T1" fmla="*/ 182 h 182"/>
              <a:gd name="T2" fmla="*/ 136 w 136"/>
              <a:gd name="T3" fmla="*/ 181 h 182"/>
              <a:gd name="T4" fmla="*/ 116 w 136"/>
              <a:gd name="T5" fmla="*/ 140 h 182"/>
              <a:gd name="T6" fmla="*/ 115 w 136"/>
              <a:gd name="T7" fmla="*/ 140 h 182"/>
              <a:gd name="T8" fmla="*/ 0 w 136"/>
              <a:gd name="T9" fmla="*/ 0 h 182"/>
              <a:gd name="T10" fmla="*/ 38 w 136"/>
              <a:gd name="T11" fmla="*/ 81 h 182"/>
              <a:gd name="T12" fmla="*/ 119 w 136"/>
              <a:gd name="T13" fmla="*/ 182 h 1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36" h="182">
                <a:moveTo>
                  <a:pt x="119" y="182"/>
                </a:moveTo>
                <a:cubicBezTo>
                  <a:pt x="125" y="180"/>
                  <a:pt x="131" y="180"/>
                  <a:pt x="136" y="181"/>
                </a:cubicBezTo>
                <a:cubicBezTo>
                  <a:pt x="127" y="167"/>
                  <a:pt x="120" y="154"/>
                  <a:pt x="116" y="140"/>
                </a:cubicBezTo>
                <a:cubicBezTo>
                  <a:pt x="116" y="140"/>
                  <a:pt x="115" y="140"/>
                  <a:pt x="115" y="140"/>
                </a:cubicBezTo>
                <a:cubicBezTo>
                  <a:pt x="83" y="83"/>
                  <a:pt x="21" y="20"/>
                  <a:pt x="0" y="0"/>
                </a:cubicBezTo>
                <a:cubicBezTo>
                  <a:pt x="7" y="17"/>
                  <a:pt x="22" y="56"/>
                  <a:pt x="38" y="81"/>
                </a:cubicBezTo>
                <a:cubicBezTo>
                  <a:pt x="67" y="109"/>
                  <a:pt x="95" y="143"/>
                  <a:pt x="119" y="182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701" name="Freeform 1150"/>
          <p:cNvSpPr/>
          <p:nvPr/>
        </p:nvSpPr>
        <p:spPr bwMode="auto">
          <a:xfrm>
            <a:off x="9212055" y="1947828"/>
            <a:ext cx="62220" cy="74187"/>
          </a:xfrm>
          <a:custGeom>
            <a:avLst/>
            <a:gdLst>
              <a:gd name="T0" fmla="*/ 42 w 46"/>
              <a:gd name="T1" fmla="*/ 55 h 55"/>
              <a:gd name="T2" fmla="*/ 46 w 46"/>
              <a:gd name="T3" fmla="*/ 45 h 55"/>
              <a:gd name="T4" fmla="*/ 46 w 46"/>
              <a:gd name="T5" fmla="*/ 45 h 55"/>
              <a:gd name="T6" fmla="*/ 6 w 46"/>
              <a:gd name="T7" fmla="*/ 0 h 55"/>
              <a:gd name="T8" fmla="*/ 0 w 46"/>
              <a:gd name="T9" fmla="*/ 12 h 55"/>
              <a:gd name="T10" fmla="*/ 42 w 46"/>
              <a:gd name="T11" fmla="*/ 55 h 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46" h="55">
                <a:moveTo>
                  <a:pt x="42" y="55"/>
                </a:moveTo>
                <a:cubicBezTo>
                  <a:pt x="42" y="51"/>
                  <a:pt x="43" y="48"/>
                  <a:pt x="46" y="45"/>
                </a:cubicBezTo>
                <a:cubicBezTo>
                  <a:pt x="46" y="45"/>
                  <a:pt x="46" y="45"/>
                  <a:pt x="46" y="45"/>
                </a:cubicBezTo>
                <a:cubicBezTo>
                  <a:pt x="39" y="39"/>
                  <a:pt x="17" y="20"/>
                  <a:pt x="6" y="0"/>
                </a:cubicBezTo>
                <a:cubicBezTo>
                  <a:pt x="2" y="4"/>
                  <a:pt x="0" y="8"/>
                  <a:pt x="0" y="12"/>
                </a:cubicBezTo>
                <a:cubicBezTo>
                  <a:pt x="2" y="30"/>
                  <a:pt x="32" y="49"/>
                  <a:pt x="42" y="55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702" name="Freeform 1156"/>
          <p:cNvSpPr/>
          <p:nvPr/>
        </p:nvSpPr>
        <p:spPr bwMode="auto">
          <a:xfrm>
            <a:off x="8596230" y="2237398"/>
            <a:ext cx="114071" cy="117264"/>
          </a:xfrm>
          <a:custGeom>
            <a:avLst/>
            <a:gdLst>
              <a:gd name="T0" fmla="*/ 20 w 84"/>
              <a:gd name="T1" fmla="*/ 12 h 86"/>
              <a:gd name="T2" fmla="*/ 1 w 84"/>
              <a:gd name="T3" fmla="*/ 50 h 86"/>
              <a:gd name="T4" fmla="*/ 25 w 84"/>
              <a:gd name="T5" fmla="*/ 86 h 86"/>
              <a:gd name="T6" fmla="*/ 37 w 84"/>
              <a:gd name="T7" fmla="*/ 80 h 86"/>
              <a:gd name="T8" fmla="*/ 26 w 84"/>
              <a:gd name="T9" fmla="*/ 73 h 86"/>
              <a:gd name="T10" fmla="*/ 15 w 84"/>
              <a:gd name="T11" fmla="*/ 46 h 86"/>
              <a:gd name="T12" fmla="*/ 44 w 84"/>
              <a:gd name="T13" fmla="*/ 19 h 86"/>
              <a:gd name="T14" fmla="*/ 69 w 84"/>
              <a:gd name="T15" fmla="*/ 42 h 86"/>
              <a:gd name="T16" fmla="*/ 67 w 84"/>
              <a:gd name="T17" fmla="*/ 45 h 86"/>
              <a:gd name="T18" fmla="*/ 65 w 84"/>
              <a:gd name="T19" fmla="*/ 43 h 86"/>
              <a:gd name="T20" fmla="*/ 49 w 84"/>
              <a:gd name="T21" fmla="*/ 36 h 86"/>
              <a:gd name="T22" fmla="*/ 41 w 84"/>
              <a:gd name="T23" fmla="*/ 51 h 86"/>
              <a:gd name="T24" fmla="*/ 57 w 84"/>
              <a:gd name="T25" fmla="*/ 65 h 86"/>
              <a:gd name="T26" fmla="*/ 78 w 84"/>
              <a:gd name="T27" fmla="*/ 52 h 86"/>
              <a:gd name="T28" fmla="*/ 69 w 84"/>
              <a:gd name="T29" fmla="*/ 13 h 86"/>
              <a:gd name="T30" fmla="*/ 20 w 84"/>
              <a:gd name="T31" fmla="*/ 12 h 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84" h="86">
                <a:moveTo>
                  <a:pt x="20" y="12"/>
                </a:moveTo>
                <a:cubicBezTo>
                  <a:pt x="7" y="21"/>
                  <a:pt x="0" y="35"/>
                  <a:pt x="1" y="50"/>
                </a:cubicBezTo>
                <a:cubicBezTo>
                  <a:pt x="3" y="65"/>
                  <a:pt x="12" y="79"/>
                  <a:pt x="25" y="86"/>
                </a:cubicBezTo>
                <a:cubicBezTo>
                  <a:pt x="29" y="83"/>
                  <a:pt x="33" y="82"/>
                  <a:pt x="37" y="80"/>
                </a:cubicBezTo>
                <a:cubicBezTo>
                  <a:pt x="33" y="79"/>
                  <a:pt x="30" y="76"/>
                  <a:pt x="26" y="73"/>
                </a:cubicBezTo>
                <a:cubicBezTo>
                  <a:pt x="19" y="66"/>
                  <a:pt x="14" y="56"/>
                  <a:pt x="15" y="46"/>
                </a:cubicBezTo>
                <a:cubicBezTo>
                  <a:pt x="15" y="28"/>
                  <a:pt x="30" y="19"/>
                  <a:pt x="44" y="19"/>
                </a:cubicBezTo>
                <a:cubicBezTo>
                  <a:pt x="56" y="20"/>
                  <a:pt x="69" y="27"/>
                  <a:pt x="69" y="42"/>
                </a:cubicBezTo>
                <a:cubicBezTo>
                  <a:pt x="69" y="43"/>
                  <a:pt x="68" y="44"/>
                  <a:pt x="67" y="45"/>
                </a:cubicBezTo>
                <a:cubicBezTo>
                  <a:pt x="66" y="45"/>
                  <a:pt x="65" y="44"/>
                  <a:pt x="65" y="43"/>
                </a:cubicBezTo>
                <a:cubicBezTo>
                  <a:pt x="61" y="36"/>
                  <a:pt x="55" y="33"/>
                  <a:pt x="49" y="36"/>
                </a:cubicBezTo>
                <a:cubicBezTo>
                  <a:pt x="44" y="38"/>
                  <a:pt x="39" y="44"/>
                  <a:pt x="41" y="51"/>
                </a:cubicBezTo>
                <a:cubicBezTo>
                  <a:pt x="43" y="60"/>
                  <a:pt x="51" y="64"/>
                  <a:pt x="57" y="65"/>
                </a:cubicBezTo>
                <a:cubicBezTo>
                  <a:pt x="64" y="65"/>
                  <a:pt x="74" y="61"/>
                  <a:pt x="78" y="52"/>
                </a:cubicBezTo>
                <a:cubicBezTo>
                  <a:pt x="84" y="37"/>
                  <a:pt x="80" y="22"/>
                  <a:pt x="69" y="13"/>
                </a:cubicBezTo>
                <a:cubicBezTo>
                  <a:pt x="57" y="4"/>
                  <a:pt x="37" y="0"/>
                  <a:pt x="20" y="12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703" name="Freeform 1157"/>
          <p:cNvSpPr/>
          <p:nvPr/>
        </p:nvSpPr>
        <p:spPr bwMode="auto">
          <a:xfrm>
            <a:off x="9092399" y="1741220"/>
            <a:ext cx="116465" cy="114073"/>
          </a:xfrm>
          <a:custGeom>
            <a:avLst/>
            <a:gdLst>
              <a:gd name="T0" fmla="*/ 12 w 86"/>
              <a:gd name="T1" fmla="*/ 20 h 84"/>
              <a:gd name="T2" fmla="*/ 13 w 86"/>
              <a:gd name="T3" fmla="*/ 68 h 84"/>
              <a:gd name="T4" fmla="*/ 52 w 86"/>
              <a:gd name="T5" fmla="*/ 78 h 84"/>
              <a:gd name="T6" fmla="*/ 65 w 86"/>
              <a:gd name="T7" fmla="*/ 57 h 84"/>
              <a:gd name="T8" fmla="*/ 51 w 86"/>
              <a:gd name="T9" fmla="*/ 41 h 84"/>
              <a:gd name="T10" fmla="*/ 36 w 86"/>
              <a:gd name="T11" fmla="*/ 49 h 84"/>
              <a:gd name="T12" fmla="*/ 44 w 86"/>
              <a:gd name="T13" fmla="*/ 65 h 84"/>
              <a:gd name="T14" fmla="*/ 45 w 86"/>
              <a:gd name="T15" fmla="*/ 67 h 84"/>
              <a:gd name="T16" fmla="*/ 42 w 86"/>
              <a:gd name="T17" fmla="*/ 69 h 84"/>
              <a:gd name="T18" fmla="*/ 19 w 86"/>
              <a:gd name="T19" fmla="*/ 44 h 84"/>
              <a:gd name="T20" fmla="*/ 46 w 86"/>
              <a:gd name="T21" fmla="*/ 15 h 84"/>
              <a:gd name="T22" fmla="*/ 74 w 86"/>
              <a:gd name="T23" fmla="*/ 26 h 84"/>
              <a:gd name="T24" fmla="*/ 81 w 86"/>
              <a:gd name="T25" fmla="*/ 37 h 84"/>
              <a:gd name="T26" fmla="*/ 86 w 86"/>
              <a:gd name="T27" fmla="*/ 25 h 84"/>
              <a:gd name="T28" fmla="*/ 50 w 86"/>
              <a:gd name="T29" fmla="*/ 1 h 84"/>
              <a:gd name="T30" fmla="*/ 12 w 86"/>
              <a:gd name="T31" fmla="*/ 20 h 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86" h="84">
                <a:moveTo>
                  <a:pt x="12" y="20"/>
                </a:moveTo>
                <a:cubicBezTo>
                  <a:pt x="0" y="37"/>
                  <a:pt x="4" y="57"/>
                  <a:pt x="13" y="68"/>
                </a:cubicBezTo>
                <a:cubicBezTo>
                  <a:pt x="22" y="80"/>
                  <a:pt x="37" y="84"/>
                  <a:pt x="52" y="78"/>
                </a:cubicBezTo>
                <a:cubicBezTo>
                  <a:pt x="61" y="74"/>
                  <a:pt x="65" y="64"/>
                  <a:pt x="65" y="57"/>
                </a:cubicBezTo>
                <a:cubicBezTo>
                  <a:pt x="64" y="50"/>
                  <a:pt x="60" y="43"/>
                  <a:pt x="51" y="41"/>
                </a:cubicBezTo>
                <a:cubicBezTo>
                  <a:pt x="44" y="39"/>
                  <a:pt x="38" y="44"/>
                  <a:pt x="36" y="49"/>
                </a:cubicBezTo>
                <a:cubicBezTo>
                  <a:pt x="33" y="55"/>
                  <a:pt x="36" y="61"/>
                  <a:pt x="44" y="65"/>
                </a:cubicBezTo>
                <a:cubicBezTo>
                  <a:pt x="44" y="65"/>
                  <a:pt x="45" y="66"/>
                  <a:pt x="45" y="67"/>
                </a:cubicBezTo>
                <a:cubicBezTo>
                  <a:pt x="44" y="68"/>
                  <a:pt x="43" y="69"/>
                  <a:pt x="42" y="69"/>
                </a:cubicBezTo>
                <a:cubicBezTo>
                  <a:pt x="27" y="69"/>
                  <a:pt x="20" y="56"/>
                  <a:pt x="19" y="44"/>
                </a:cubicBezTo>
                <a:cubicBezTo>
                  <a:pt x="19" y="30"/>
                  <a:pt x="28" y="15"/>
                  <a:pt x="46" y="15"/>
                </a:cubicBezTo>
                <a:cubicBezTo>
                  <a:pt x="56" y="14"/>
                  <a:pt x="66" y="19"/>
                  <a:pt x="74" y="26"/>
                </a:cubicBezTo>
                <a:cubicBezTo>
                  <a:pt x="76" y="29"/>
                  <a:pt x="79" y="33"/>
                  <a:pt x="81" y="37"/>
                </a:cubicBezTo>
                <a:cubicBezTo>
                  <a:pt x="82" y="32"/>
                  <a:pt x="84" y="29"/>
                  <a:pt x="86" y="25"/>
                </a:cubicBezTo>
                <a:cubicBezTo>
                  <a:pt x="79" y="12"/>
                  <a:pt x="65" y="2"/>
                  <a:pt x="50" y="1"/>
                </a:cubicBezTo>
                <a:cubicBezTo>
                  <a:pt x="35" y="0"/>
                  <a:pt x="21" y="7"/>
                  <a:pt x="12" y="20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704" name="Freeform 1163"/>
          <p:cNvSpPr/>
          <p:nvPr/>
        </p:nvSpPr>
        <p:spPr bwMode="auto">
          <a:xfrm>
            <a:off x="9160205" y="1626349"/>
            <a:ext cx="62220" cy="63019"/>
          </a:xfrm>
          <a:custGeom>
            <a:avLst/>
            <a:gdLst>
              <a:gd name="T0" fmla="*/ 34 w 46"/>
              <a:gd name="T1" fmla="*/ 45 h 47"/>
              <a:gd name="T2" fmla="*/ 43 w 46"/>
              <a:gd name="T3" fmla="*/ 24 h 47"/>
              <a:gd name="T4" fmla="*/ 46 w 46"/>
              <a:gd name="T5" fmla="*/ 20 h 47"/>
              <a:gd name="T6" fmla="*/ 29 w 46"/>
              <a:gd name="T7" fmla="*/ 8 h 47"/>
              <a:gd name="T8" fmla="*/ 13 w 46"/>
              <a:gd name="T9" fmla="*/ 0 h 47"/>
              <a:gd name="T10" fmla="*/ 7 w 46"/>
              <a:gd name="T11" fmla="*/ 17 h 47"/>
              <a:gd name="T12" fmla="*/ 5 w 46"/>
              <a:gd name="T13" fmla="*/ 37 h 47"/>
              <a:gd name="T14" fmla="*/ 9 w 46"/>
              <a:gd name="T15" fmla="*/ 38 h 47"/>
              <a:gd name="T16" fmla="*/ 30 w 46"/>
              <a:gd name="T17" fmla="*/ 47 h 47"/>
              <a:gd name="T18" fmla="*/ 30 w 46"/>
              <a:gd name="T19" fmla="*/ 45 h 47"/>
              <a:gd name="T20" fmla="*/ 30 w 46"/>
              <a:gd name="T21" fmla="*/ 45 h 47"/>
              <a:gd name="T22" fmla="*/ 31 w 46"/>
              <a:gd name="T23" fmla="*/ 43 h 47"/>
              <a:gd name="T24" fmla="*/ 34 w 46"/>
              <a:gd name="T25" fmla="*/ 44 h 47"/>
              <a:gd name="T26" fmla="*/ 34 w 46"/>
              <a:gd name="T27" fmla="*/ 45 h 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46" h="47">
                <a:moveTo>
                  <a:pt x="34" y="45"/>
                </a:moveTo>
                <a:cubicBezTo>
                  <a:pt x="34" y="36"/>
                  <a:pt x="39" y="30"/>
                  <a:pt x="43" y="24"/>
                </a:cubicBezTo>
                <a:cubicBezTo>
                  <a:pt x="44" y="23"/>
                  <a:pt x="45" y="22"/>
                  <a:pt x="46" y="20"/>
                </a:cubicBezTo>
                <a:cubicBezTo>
                  <a:pt x="42" y="11"/>
                  <a:pt x="37" y="9"/>
                  <a:pt x="29" y="8"/>
                </a:cubicBezTo>
                <a:cubicBezTo>
                  <a:pt x="24" y="6"/>
                  <a:pt x="18" y="5"/>
                  <a:pt x="13" y="0"/>
                </a:cubicBezTo>
                <a:cubicBezTo>
                  <a:pt x="13" y="7"/>
                  <a:pt x="10" y="12"/>
                  <a:pt x="7" y="17"/>
                </a:cubicBezTo>
                <a:cubicBezTo>
                  <a:pt x="4" y="23"/>
                  <a:pt x="0" y="28"/>
                  <a:pt x="5" y="37"/>
                </a:cubicBezTo>
                <a:cubicBezTo>
                  <a:pt x="6" y="38"/>
                  <a:pt x="8" y="38"/>
                  <a:pt x="9" y="38"/>
                </a:cubicBezTo>
                <a:cubicBezTo>
                  <a:pt x="16" y="39"/>
                  <a:pt x="24" y="40"/>
                  <a:pt x="30" y="47"/>
                </a:cubicBezTo>
                <a:cubicBezTo>
                  <a:pt x="30" y="46"/>
                  <a:pt x="30" y="46"/>
                  <a:pt x="30" y="45"/>
                </a:cubicBezTo>
                <a:cubicBezTo>
                  <a:pt x="30" y="45"/>
                  <a:pt x="30" y="45"/>
                  <a:pt x="30" y="45"/>
                </a:cubicBezTo>
                <a:cubicBezTo>
                  <a:pt x="30" y="44"/>
                  <a:pt x="30" y="43"/>
                  <a:pt x="31" y="43"/>
                </a:cubicBezTo>
                <a:cubicBezTo>
                  <a:pt x="32" y="42"/>
                  <a:pt x="33" y="43"/>
                  <a:pt x="34" y="44"/>
                </a:cubicBezTo>
                <a:cubicBezTo>
                  <a:pt x="34" y="44"/>
                  <a:pt x="34" y="45"/>
                  <a:pt x="34" y="45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705" name="Freeform 1164"/>
          <p:cNvSpPr/>
          <p:nvPr/>
        </p:nvSpPr>
        <p:spPr bwMode="auto">
          <a:xfrm>
            <a:off x="9191315" y="1702133"/>
            <a:ext cx="65412" cy="68604"/>
          </a:xfrm>
          <a:custGeom>
            <a:avLst/>
            <a:gdLst>
              <a:gd name="T0" fmla="*/ 31 w 48"/>
              <a:gd name="T1" fmla="*/ 41 h 51"/>
              <a:gd name="T2" fmla="*/ 48 w 48"/>
              <a:gd name="T3" fmla="*/ 38 h 51"/>
              <a:gd name="T4" fmla="*/ 46 w 48"/>
              <a:gd name="T5" fmla="*/ 21 h 51"/>
              <a:gd name="T6" fmla="*/ 29 w 48"/>
              <a:gd name="T7" fmla="*/ 7 h 51"/>
              <a:gd name="T8" fmla="*/ 14 w 48"/>
              <a:gd name="T9" fmla="*/ 0 h 51"/>
              <a:gd name="T10" fmla="*/ 8 w 48"/>
              <a:gd name="T11" fmla="*/ 16 h 51"/>
              <a:gd name="T12" fmla="*/ 5 w 48"/>
              <a:gd name="T13" fmla="*/ 38 h 51"/>
              <a:gd name="T14" fmla="*/ 16 w 48"/>
              <a:gd name="T15" fmla="*/ 51 h 51"/>
              <a:gd name="T16" fmla="*/ 31 w 48"/>
              <a:gd name="T17" fmla="*/ 41 h 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8" h="51">
                <a:moveTo>
                  <a:pt x="31" y="41"/>
                </a:moveTo>
                <a:cubicBezTo>
                  <a:pt x="36" y="39"/>
                  <a:pt x="42" y="38"/>
                  <a:pt x="48" y="38"/>
                </a:cubicBezTo>
                <a:cubicBezTo>
                  <a:pt x="46" y="32"/>
                  <a:pt x="46" y="27"/>
                  <a:pt x="46" y="21"/>
                </a:cubicBezTo>
                <a:cubicBezTo>
                  <a:pt x="43" y="10"/>
                  <a:pt x="37" y="9"/>
                  <a:pt x="29" y="7"/>
                </a:cubicBezTo>
                <a:cubicBezTo>
                  <a:pt x="24" y="6"/>
                  <a:pt x="18" y="5"/>
                  <a:pt x="14" y="0"/>
                </a:cubicBezTo>
                <a:cubicBezTo>
                  <a:pt x="13" y="7"/>
                  <a:pt x="10" y="12"/>
                  <a:pt x="8" y="16"/>
                </a:cubicBezTo>
                <a:cubicBezTo>
                  <a:pt x="3" y="23"/>
                  <a:pt x="0" y="28"/>
                  <a:pt x="5" y="38"/>
                </a:cubicBezTo>
                <a:cubicBezTo>
                  <a:pt x="10" y="41"/>
                  <a:pt x="13" y="46"/>
                  <a:pt x="16" y="51"/>
                </a:cubicBezTo>
                <a:cubicBezTo>
                  <a:pt x="20" y="47"/>
                  <a:pt x="26" y="43"/>
                  <a:pt x="31" y="41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706" name="Freeform 1171"/>
          <p:cNvSpPr/>
          <p:nvPr/>
        </p:nvSpPr>
        <p:spPr bwMode="auto">
          <a:xfrm>
            <a:off x="9365213" y="1989309"/>
            <a:ext cx="27919" cy="74985"/>
          </a:xfrm>
          <a:custGeom>
            <a:avLst/>
            <a:gdLst>
              <a:gd name="T0" fmla="*/ 15 w 21"/>
              <a:gd name="T1" fmla="*/ 3 h 55"/>
              <a:gd name="T2" fmla="*/ 11 w 21"/>
              <a:gd name="T3" fmla="*/ 0 h 55"/>
              <a:gd name="T4" fmla="*/ 11 w 21"/>
              <a:gd name="T5" fmla="*/ 0 h 55"/>
              <a:gd name="T6" fmla="*/ 6 w 21"/>
              <a:gd name="T7" fmla="*/ 2 h 55"/>
              <a:gd name="T8" fmla="*/ 8 w 21"/>
              <a:gd name="T9" fmla="*/ 55 h 55"/>
              <a:gd name="T10" fmla="*/ 15 w 21"/>
              <a:gd name="T11" fmla="*/ 3 h 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21" h="55">
                <a:moveTo>
                  <a:pt x="15" y="3"/>
                </a:moveTo>
                <a:cubicBezTo>
                  <a:pt x="14" y="1"/>
                  <a:pt x="13" y="0"/>
                  <a:pt x="11" y="0"/>
                </a:cubicBezTo>
                <a:cubicBezTo>
                  <a:pt x="11" y="0"/>
                  <a:pt x="11" y="0"/>
                  <a:pt x="11" y="0"/>
                </a:cubicBezTo>
                <a:cubicBezTo>
                  <a:pt x="9" y="0"/>
                  <a:pt x="7" y="1"/>
                  <a:pt x="6" y="2"/>
                </a:cubicBezTo>
                <a:cubicBezTo>
                  <a:pt x="0" y="10"/>
                  <a:pt x="5" y="38"/>
                  <a:pt x="8" y="55"/>
                </a:cubicBezTo>
                <a:cubicBezTo>
                  <a:pt x="13" y="39"/>
                  <a:pt x="21" y="11"/>
                  <a:pt x="15" y="3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707" name="Freeform 1172"/>
          <p:cNvSpPr/>
          <p:nvPr/>
        </p:nvSpPr>
        <p:spPr bwMode="auto">
          <a:xfrm>
            <a:off x="9321340" y="1992500"/>
            <a:ext cx="51850" cy="104501"/>
          </a:xfrm>
          <a:custGeom>
            <a:avLst/>
            <a:gdLst>
              <a:gd name="T0" fmla="*/ 11 w 38"/>
              <a:gd name="T1" fmla="*/ 1 h 77"/>
              <a:gd name="T2" fmla="*/ 9 w 38"/>
              <a:gd name="T3" fmla="*/ 0 h 77"/>
              <a:gd name="T4" fmla="*/ 7 w 38"/>
              <a:gd name="T5" fmla="*/ 1 h 77"/>
              <a:gd name="T6" fmla="*/ 3 w 38"/>
              <a:gd name="T7" fmla="*/ 5 h 77"/>
              <a:gd name="T8" fmla="*/ 38 w 38"/>
              <a:gd name="T9" fmla="*/ 77 h 77"/>
              <a:gd name="T10" fmla="*/ 11 w 38"/>
              <a:gd name="T11" fmla="*/ 1 h 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38" h="77">
                <a:moveTo>
                  <a:pt x="11" y="1"/>
                </a:moveTo>
                <a:cubicBezTo>
                  <a:pt x="10" y="1"/>
                  <a:pt x="9" y="0"/>
                  <a:pt x="9" y="0"/>
                </a:cubicBezTo>
                <a:cubicBezTo>
                  <a:pt x="8" y="0"/>
                  <a:pt x="7" y="1"/>
                  <a:pt x="7" y="1"/>
                </a:cubicBezTo>
                <a:cubicBezTo>
                  <a:pt x="5" y="2"/>
                  <a:pt x="4" y="3"/>
                  <a:pt x="3" y="5"/>
                </a:cubicBezTo>
                <a:cubicBezTo>
                  <a:pt x="0" y="18"/>
                  <a:pt x="25" y="58"/>
                  <a:pt x="38" y="77"/>
                </a:cubicBezTo>
                <a:cubicBezTo>
                  <a:pt x="34" y="54"/>
                  <a:pt x="24" y="8"/>
                  <a:pt x="11" y="1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708" name="Freeform 1173"/>
          <p:cNvSpPr/>
          <p:nvPr/>
        </p:nvSpPr>
        <p:spPr bwMode="auto">
          <a:xfrm>
            <a:off x="9291826" y="2023611"/>
            <a:ext cx="56637" cy="52649"/>
          </a:xfrm>
          <a:custGeom>
            <a:avLst/>
            <a:gdLst>
              <a:gd name="T0" fmla="*/ 1 w 42"/>
              <a:gd name="T1" fmla="*/ 2 h 39"/>
              <a:gd name="T2" fmla="*/ 0 w 42"/>
              <a:gd name="T3" fmla="*/ 6 h 39"/>
              <a:gd name="T4" fmla="*/ 42 w 42"/>
              <a:gd name="T5" fmla="*/ 39 h 39"/>
              <a:gd name="T6" fmla="*/ 5 w 42"/>
              <a:gd name="T7" fmla="*/ 0 h 39"/>
              <a:gd name="T8" fmla="*/ 1 w 42"/>
              <a:gd name="T9" fmla="*/ 2 h 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2" h="39">
                <a:moveTo>
                  <a:pt x="1" y="2"/>
                </a:moveTo>
                <a:cubicBezTo>
                  <a:pt x="0" y="3"/>
                  <a:pt x="0" y="4"/>
                  <a:pt x="0" y="6"/>
                </a:cubicBezTo>
                <a:cubicBezTo>
                  <a:pt x="2" y="16"/>
                  <a:pt x="27" y="31"/>
                  <a:pt x="42" y="39"/>
                </a:cubicBezTo>
                <a:cubicBezTo>
                  <a:pt x="32" y="24"/>
                  <a:pt x="15" y="0"/>
                  <a:pt x="5" y="0"/>
                </a:cubicBezTo>
                <a:cubicBezTo>
                  <a:pt x="3" y="0"/>
                  <a:pt x="2" y="0"/>
                  <a:pt x="1" y="2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709" name="Freeform 1191"/>
          <p:cNvSpPr/>
          <p:nvPr/>
        </p:nvSpPr>
        <p:spPr bwMode="auto">
          <a:xfrm>
            <a:off x="8254814" y="2837279"/>
            <a:ext cx="153957" cy="62222"/>
          </a:xfrm>
          <a:custGeom>
            <a:avLst/>
            <a:gdLst>
              <a:gd name="T0" fmla="*/ 2 w 114"/>
              <a:gd name="T1" fmla="*/ 37 h 46"/>
              <a:gd name="T2" fmla="*/ 1 w 114"/>
              <a:gd name="T3" fmla="*/ 40 h 46"/>
              <a:gd name="T4" fmla="*/ 4 w 114"/>
              <a:gd name="T5" fmla="*/ 42 h 46"/>
              <a:gd name="T6" fmla="*/ 85 w 114"/>
              <a:gd name="T7" fmla="*/ 19 h 46"/>
              <a:gd name="T8" fmla="*/ 85 w 114"/>
              <a:gd name="T9" fmla="*/ 19 h 46"/>
              <a:gd name="T10" fmla="*/ 114 w 114"/>
              <a:gd name="T11" fmla="*/ 0 h 46"/>
              <a:gd name="T12" fmla="*/ 77 w 114"/>
              <a:gd name="T13" fmla="*/ 4 h 46"/>
              <a:gd name="T14" fmla="*/ 2 w 114"/>
              <a:gd name="T15" fmla="*/ 37 h 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14" h="46">
                <a:moveTo>
                  <a:pt x="2" y="37"/>
                </a:moveTo>
                <a:cubicBezTo>
                  <a:pt x="1" y="38"/>
                  <a:pt x="0" y="40"/>
                  <a:pt x="1" y="40"/>
                </a:cubicBezTo>
                <a:cubicBezTo>
                  <a:pt x="1" y="41"/>
                  <a:pt x="3" y="42"/>
                  <a:pt x="4" y="42"/>
                </a:cubicBezTo>
                <a:cubicBezTo>
                  <a:pt x="17" y="46"/>
                  <a:pt x="64" y="33"/>
                  <a:pt x="85" y="19"/>
                </a:cubicBezTo>
                <a:cubicBezTo>
                  <a:pt x="85" y="19"/>
                  <a:pt x="85" y="19"/>
                  <a:pt x="85" y="19"/>
                </a:cubicBezTo>
                <a:cubicBezTo>
                  <a:pt x="94" y="12"/>
                  <a:pt x="104" y="6"/>
                  <a:pt x="114" y="0"/>
                </a:cubicBezTo>
                <a:cubicBezTo>
                  <a:pt x="102" y="2"/>
                  <a:pt x="90" y="4"/>
                  <a:pt x="77" y="4"/>
                </a:cubicBezTo>
                <a:cubicBezTo>
                  <a:pt x="50" y="7"/>
                  <a:pt x="9" y="26"/>
                  <a:pt x="2" y="37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710" name="Freeform 1192"/>
          <p:cNvSpPr/>
          <p:nvPr/>
        </p:nvSpPr>
        <p:spPr bwMode="auto">
          <a:xfrm>
            <a:off x="8254814" y="2734374"/>
            <a:ext cx="153957" cy="62222"/>
          </a:xfrm>
          <a:custGeom>
            <a:avLst/>
            <a:gdLst>
              <a:gd name="T0" fmla="*/ 85 w 114"/>
              <a:gd name="T1" fmla="*/ 27 h 46"/>
              <a:gd name="T2" fmla="*/ 85 w 114"/>
              <a:gd name="T3" fmla="*/ 27 h 46"/>
              <a:gd name="T4" fmla="*/ 4 w 114"/>
              <a:gd name="T5" fmla="*/ 4 h 46"/>
              <a:gd name="T6" fmla="*/ 1 w 114"/>
              <a:gd name="T7" fmla="*/ 5 h 46"/>
              <a:gd name="T8" fmla="*/ 2 w 114"/>
              <a:gd name="T9" fmla="*/ 9 h 46"/>
              <a:gd name="T10" fmla="*/ 77 w 114"/>
              <a:gd name="T11" fmla="*/ 42 h 46"/>
              <a:gd name="T12" fmla="*/ 114 w 114"/>
              <a:gd name="T13" fmla="*/ 46 h 46"/>
              <a:gd name="T14" fmla="*/ 85 w 114"/>
              <a:gd name="T15" fmla="*/ 27 h 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14" h="46">
                <a:moveTo>
                  <a:pt x="85" y="27"/>
                </a:moveTo>
                <a:cubicBezTo>
                  <a:pt x="85" y="27"/>
                  <a:pt x="85" y="27"/>
                  <a:pt x="85" y="27"/>
                </a:cubicBezTo>
                <a:cubicBezTo>
                  <a:pt x="64" y="13"/>
                  <a:pt x="17" y="0"/>
                  <a:pt x="4" y="4"/>
                </a:cubicBezTo>
                <a:cubicBezTo>
                  <a:pt x="3" y="4"/>
                  <a:pt x="1" y="4"/>
                  <a:pt x="1" y="5"/>
                </a:cubicBezTo>
                <a:cubicBezTo>
                  <a:pt x="0" y="6"/>
                  <a:pt x="1" y="7"/>
                  <a:pt x="2" y="9"/>
                </a:cubicBezTo>
                <a:cubicBezTo>
                  <a:pt x="9" y="20"/>
                  <a:pt x="50" y="39"/>
                  <a:pt x="77" y="42"/>
                </a:cubicBezTo>
                <a:cubicBezTo>
                  <a:pt x="90" y="42"/>
                  <a:pt x="102" y="43"/>
                  <a:pt x="114" y="46"/>
                </a:cubicBezTo>
                <a:cubicBezTo>
                  <a:pt x="104" y="40"/>
                  <a:pt x="94" y="34"/>
                  <a:pt x="85" y="27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711" name="Freeform 1193"/>
          <p:cNvSpPr/>
          <p:nvPr/>
        </p:nvSpPr>
        <p:spPr bwMode="auto">
          <a:xfrm>
            <a:off x="8611386" y="2305204"/>
            <a:ext cx="257657" cy="286379"/>
          </a:xfrm>
          <a:custGeom>
            <a:avLst/>
            <a:gdLst>
              <a:gd name="T0" fmla="*/ 34 w 190"/>
              <a:gd name="T1" fmla="*/ 134 h 211"/>
              <a:gd name="T2" fmla="*/ 36 w 190"/>
              <a:gd name="T3" fmla="*/ 135 h 211"/>
              <a:gd name="T4" fmla="*/ 36 w 190"/>
              <a:gd name="T5" fmla="*/ 137 h 211"/>
              <a:gd name="T6" fmla="*/ 38 w 190"/>
              <a:gd name="T7" fmla="*/ 160 h 211"/>
              <a:gd name="T8" fmla="*/ 59 w 190"/>
              <a:gd name="T9" fmla="*/ 172 h 211"/>
              <a:gd name="T10" fmla="*/ 61 w 190"/>
              <a:gd name="T11" fmla="*/ 174 h 211"/>
              <a:gd name="T12" fmla="*/ 75 w 190"/>
              <a:gd name="T13" fmla="*/ 201 h 211"/>
              <a:gd name="T14" fmla="*/ 115 w 190"/>
              <a:gd name="T15" fmla="*/ 207 h 211"/>
              <a:gd name="T16" fmla="*/ 114 w 190"/>
              <a:gd name="T17" fmla="*/ 197 h 211"/>
              <a:gd name="T18" fmla="*/ 81 w 190"/>
              <a:gd name="T19" fmla="*/ 187 h 211"/>
              <a:gd name="T20" fmla="*/ 72 w 190"/>
              <a:gd name="T21" fmla="*/ 163 h 211"/>
              <a:gd name="T22" fmla="*/ 52 w 190"/>
              <a:gd name="T23" fmla="*/ 153 h 211"/>
              <a:gd name="T24" fmla="*/ 50 w 190"/>
              <a:gd name="T25" fmla="*/ 131 h 211"/>
              <a:gd name="T26" fmla="*/ 33 w 190"/>
              <a:gd name="T27" fmla="*/ 120 h 211"/>
              <a:gd name="T28" fmla="*/ 33 w 190"/>
              <a:gd name="T29" fmla="*/ 97 h 211"/>
              <a:gd name="T30" fmla="*/ 17 w 190"/>
              <a:gd name="T31" fmla="*/ 81 h 211"/>
              <a:gd name="T32" fmla="*/ 16 w 190"/>
              <a:gd name="T33" fmla="*/ 60 h 211"/>
              <a:gd name="T34" fmla="*/ 32 w 190"/>
              <a:gd name="T35" fmla="*/ 45 h 211"/>
              <a:gd name="T36" fmla="*/ 55 w 190"/>
              <a:gd name="T37" fmla="*/ 45 h 211"/>
              <a:gd name="T38" fmla="*/ 71 w 190"/>
              <a:gd name="T39" fmla="*/ 29 h 211"/>
              <a:gd name="T40" fmla="*/ 90 w 190"/>
              <a:gd name="T41" fmla="*/ 33 h 211"/>
              <a:gd name="T42" fmla="*/ 107 w 190"/>
              <a:gd name="T43" fmla="*/ 19 h 211"/>
              <a:gd name="T44" fmla="*/ 128 w 190"/>
              <a:gd name="T45" fmla="*/ 26 h 211"/>
              <a:gd name="T46" fmla="*/ 153 w 190"/>
              <a:gd name="T47" fmla="*/ 16 h 211"/>
              <a:gd name="T48" fmla="*/ 183 w 190"/>
              <a:gd name="T49" fmla="*/ 32 h 211"/>
              <a:gd name="T50" fmla="*/ 190 w 190"/>
              <a:gd name="T51" fmla="*/ 25 h 211"/>
              <a:gd name="T52" fmla="*/ 158 w 190"/>
              <a:gd name="T53" fmla="*/ 2 h 211"/>
              <a:gd name="T54" fmla="*/ 129 w 190"/>
              <a:gd name="T55" fmla="*/ 10 h 211"/>
              <a:gd name="T56" fmla="*/ 129 w 190"/>
              <a:gd name="T57" fmla="*/ 10 h 211"/>
              <a:gd name="T58" fmla="*/ 126 w 190"/>
              <a:gd name="T59" fmla="*/ 10 h 211"/>
              <a:gd name="T60" fmla="*/ 102 w 190"/>
              <a:gd name="T61" fmla="*/ 4 h 211"/>
              <a:gd name="T62" fmla="*/ 85 w 190"/>
              <a:gd name="T63" fmla="*/ 19 h 211"/>
              <a:gd name="T64" fmla="*/ 83 w 190"/>
              <a:gd name="T65" fmla="*/ 20 h 211"/>
              <a:gd name="T66" fmla="*/ 81 w 190"/>
              <a:gd name="T67" fmla="*/ 20 h 211"/>
              <a:gd name="T68" fmla="*/ 61 w 190"/>
              <a:gd name="T69" fmla="*/ 16 h 211"/>
              <a:gd name="T70" fmla="*/ 44 w 190"/>
              <a:gd name="T71" fmla="*/ 34 h 211"/>
              <a:gd name="T72" fmla="*/ 43 w 190"/>
              <a:gd name="T73" fmla="*/ 35 h 211"/>
              <a:gd name="T74" fmla="*/ 41 w 190"/>
              <a:gd name="T75" fmla="*/ 35 h 211"/>
              <a:gd name="T76" fmla="*/ 5 w 190"/>
              <a:gd name="T77" fmla="*/ 55 h 211"/>
              <a:gd name="T78" fmla="*/ 17 w 190"/>
              <a:gd name="T79" fmla="*/ 95 h 211"/>
              <a:gd name="T80" fmla="*/ 18 w 190"/>
              <a:gd name="T81" fmla="*/ 96 h 211"/>
              <a:gd name="T82" fmla="*/ 18 w 190"/>
              <a:gd name="T83" fmla="*/ 98 h 211"/>
              <a:gd name="T84" fmla="*/ 17 w 190"/>
              <a:gd name="T85" fmla="*/ 122 h 211"/>
              <a:gd name="T86" fmla="*/ 34 w 190"/>
              <a:gd name="T87" fmla="*/ 134 h 2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90" h="211">
                <a:moveTo>
                  <a:pt x="34" y="134"/>
                </a:moveTo>
                <a:cubicBezTo>
                  <a:pt x="34" y="134"/>
                  <a:pt x="35" y="134"/>
                  <a:pt x="36" y="135"/>
                </a:cubicBezTo>
                <a:cubicBezTo>
                  <a:pt x="36" y="136"/>
                  <a:pt x="36" y="136"/>
                  <a:pt x="36" y="137"/>
                </a:cubicBezTo>
                <a:cubicBezTo>
                  <a:pt x="32" y="144"/>
                  <a:pt x="33" y="153"/>
                  <a:pt x="38" y="160"/>
                </a:cubicBezTo>
                <a:cubicBezTo>
                  <a:pt x="42" y="168"/>
                  <a:pt x="50" y="172"/>
                  <a:pt x="59" y="172"/>
                </a:cubicBezTo>
                <a:cubicBezTo>
                  <a:pt x="60" y="172"/>
                  <a:pt x="61" y="173"/>
                  <a:pt x="61" y="174"/>
                </a:cubicBezTo>
                <a:cubicBezTo>
                  <a:pt x="61" y="188"/>
                  <a:pt x="69" y="196"/>
                  <a:pt x="75" y="201"/>
                </a:cubicBezTo>
                <a:cubicBezTo>
                  <a:pt x="88" y="209"/>
                  <a:pt x="105" y="211"/>
                  <a:pt x="115" y="207"/>
                </a:cubicBezTo>
                <a:cubicBezTo>
                  <a:pt x="114" y="204"/>
                  <a:pt x="114" y="201"/>
                  <a:pt x="114" y="197"/>
                </a:cubicBezTo>
                <a:cubicBezTo>
                  <a:pt x="102" y="199"/>
                  <a:pt x="90" y="196"/>
                  <a:pt x="81" y="187"/>
                </a:cubicBezTo>
                <a:cubicBezTo>
                  <a:pt x="74" y="181"/>
                  <a:pt x="71" y="172"/>
                  <a:pt x="72" y="163"/>
                </a:cubicBezTo>
                <a:cubicBezTo>
                  <a:pt x="63" y="163"/>
                  <a:pt x="56" y="159"/>
                  <a:pt x="52" y="153"/>
                </a:cubicBezTo>
                <a:cubicBezTo>
                  <a:pt x="48" y="147"/>
                  <a:pt x="47" y="139"/>
                  <a:pt x="50" y="131"/>
                </a:cubicBezTo>
                <a:cubicBezTo>
                  <a:pt x="42" y="131"/>
                  <a:pt x="36" y="127"/>
                  <a:pt x="33" y="120"/>
                </a:cubicBezTo>
                <a:cubicBezTo>
                  <a:pt x="29" y="113"/>
                  <a:pt x="29" y="104"/>
                  <a:pt x="33" y="97"/>
                </a:cubicBezTo>
                <a:cubicBezTo>
                  <a:pt x="25" y="93"/>
                  <a:pt x="20" y="88"/>
                  <a:pt x="17" y="81"/>
                </a:cubicBezTo>
                <a:cubicBezTo>
                  <a:pt x="13" y="74"/>
                  <a:pt x="13" y="67"/>
                  <a:pt x="16" y="60"/>
                </a:cubicBezTo>
                <a:cubicBezTo>
                  <a:pt x="19" y="53"/>
                  <a:pt x="25" y="47"/>
                  <a:pt x="32" y="45"/>
                </a:cubicBezTo>
                <a:cubicBezTo>
                  <a:pt x="39" y="42"/>
                  <a:pt x="46" y="42"/>
                  <a:pt x="55" y="45"/>
                </a:cubicBezTo>
                <a:cubicBezTo>
                  <a:pt x="57" y="37"/>
                  <a:pt x="63" y="31"/>
                  <a:pt x="71" y="29"/>
                </a:cubicBezTo>
                <a:cubicBezTo>
                  <a:pt x="78" y="27"/>
                  <a:pt x="85" y="28"/>
                  <a:pt x="90" y="33"/>
                </a:cubicBezTo>
                <a:cubicBezTo>
                  <a:pt x="94" y="26"/>
                  <a:pt x="100" y="21"/>
                  <a:pt x="107" y="19"/>
                </a:cubicBezTo>
                <a:cubicBezTo>
                  <a:pt x="115" y="18"/>
                  <a:pt x="122" y="20"/>
                  <a:pt x="128" y="26"/>
                </a:cubicBezTo>
                <a:cubicBezTo>
                  <a:pt x="134" y="19"/>
                  <a:pt x="143" y="15"/>
                  <a:pt x="153" y="16"/>
                </a:cubicBezTo>
                <a:cubicBezTo>
                  <a:pt x="165" y="16"/>
                  <a:pt x="176" y="22"/>
                  <a:pt x="183" y="32"/>
                </a:cubicBezTo>
                <a:cubicBezTo>
                  <a:pt x="185" y="29"/>
                  <a:pt x="187" y="27"/>
                  <a:pt x="190" y="25"/>
                </a:cubicBezTo>
                <a:cubicBezTo>
                  <a:pt x="186" y="16"/>
                  <a:pt x="173" y="5"/>
                  <a:pt x="158" y="2"/>
                </a:cubicBezTo>
                <a:cubicBezTo>
                  <a:pt x="150" y="0"/>
                  <a:pt x="139" y="1"/>
                  <a:pt x="129" y="10"/>
                </a:cubicBezTo>
                <a:cubicBezTo>
                  <a:pt x="129" y="10"/>
                  <a:pt x="129" y="10"/>
                  <a:pt x="129" y="10"/>
                </a:cubicBezTo>
                <a:cubicBezTo>
                  <a:pt x="128" y="11"/>
                  <a:pt x="127" y="11"/>
                  <a:pt x="126" y="10"/>
                </a:cubicBezTo>
                <a:cubicBezTo>
                  <a:pt x="120" y="4"/>
                  <a:pt x="111" y="2"/>
                  <a:pt x="102" y="4"/>
                </a:cubicBezTo>
                <a:cubicBezTo>
                  <a:pt x="94" y="6"/>
                  <a:pt x="88" y="11"/>
                  <a:pt x="85" y="19"/>
                </a:cubicBezTo>
                <a:cubicBezTo>
                  <a:pt x="84" y="19"/>
                  <a:pt x="84" y="20"/>
                  <a:pt x="83" y="20"/>
                </a:cubicBezTo>
                <a:cubicBezTo>
                  <a:pt x="82" y="20"/>
                  <a:pt x="82" y="20"/>
                  <a:pt x="81" y="20"/>
                </a:cubicBezTo>
                <a:cubicBezTo>
                  <a:pt x="76" y="15"/>
                  <a:pt x="69" y="14"/>
                  <a:pt x="61" y="16"/>
                </a:cubicBezTo>
                <a:cubicBezTo>
                  <a:pt x="52" y="19"/>
                  <a:pt x="46" y="26"/>
                  <a:pt x="44" y="34"/>
                </a:cubicBezTo>
                <a:cubicBezTo>
                  <a:pt x="44" y="34"/>
                  <a:pt x="44" y="35"/>
                  <a:pt x="43" y="35"/>
                </a:cubicBezTo>
                <a:cubicBezTo>
                  <a:pt x="43" y="36"/>
                  <a:pt x="42" y="36"/>
                  <a:pt x="41" y="35"/>
                </a:cubicBezTo>
                <a:cubicBezTo>
                  <a:pt x="23" y="30"/>
                  <a:pt x="11" y="42"/>
                  <a:pt x="5" y="55"/>
                </a:cubicBezTo>
                <a:cubicBezTo>
                  <a:pt x="0" y="69"/>
                  <a:pt x="0" y="86"/>
                  <a:pt x="17" y="95"/>
                </a:cubicBezTo>
                <a:cubicBezTo>
                  <a:pt x="17" y="95"/>
                  <a:pt x="18" y="96"/>
                  <a:pt x="18" y="96"/>
                </a:cubicBezTo>
                <a:cubicBezTo>
                  <a:pt x="18" y="97"/>
                  <a:pt x="18" y="97"/>
                  <a:pt x="18" y="98"/>
                </a:cubicBezTo>
                <a:cubicBezTo>
                  <a:pt x="13" y="104"/>
                  <a:pt x="13" y="114"/>
                  <a:pt x="17" y="122"/>
                </a:cubicBezTo>
                <a:cubicBezTo>
                  <a:pt x="21" y="129"/>
                  <a:pt x="27" y="134"/>
                  <a:pt x="34" y="134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712" name="Freeform 1194"/>
          <p:cNvSpPr/>
          <p:nvPr/>
        </p:nvSpPr>
        <p:spPr bwMode="auto">
          <a:xfrm>
            <a:off x="8802037" y="2357056"/>
            <a:ext cx="74983" cy="62222"/>
          </a:xfrm>
          <a:custGeom>
            <a:avLst/>
            <a:gdLst>
              <a:gd name="T0" fmla="*/ 13 w 55"/>
              <a:gd name="T1" fmla="*/ 0 h 46"/>
              <a:gd name="T2" fmla="*/ 0 w 55"/>
              <a:gd name="T3" fmla="*/ 6 h 46"/>
              <a:gd name="T4" fmla="*/ 45 w 55"/>
              <a:gd name="T5" fmla="*/ 46 h 46"/>
              <a:gd name="T6" fmla="*/ 45 w 55"/>
              <a:gd name="T7" fmla="*/ 46 h 46"/>
              <a:gd name="T8" fmla="*/ 55 w 55"/>
              <a:gd name="T9" fmla="*/ 42 h 46"/>
              <a:gd name="T10" fmla="*/ 13 w 55"/>
              <a:gd name="T11" fmla="*/ 0 h 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55" h="46">
                <a:moveTo>
                  <a:pt x="13" y="0"/>
                </a:moveTo>
                <a:cubicBezTo>
                  <a:pt x="8" y="0"/>
                  <a:pt x="4" y="2"/>
                  <a:pt x="0" y="6"/>
                </a:cubicBezTo>
                <a:cubicBezTo>
                  <a:pt x="20" y="17"/>
                  <a:pt x="39" y="39"/>
                  <a:pt x="45" y="46"/>
                </a:cubicBezTo>
                <a:cubicBezTo>
                  <a:pt x="45" y="46"/>
                  <a:pt x="45" y="46"/>
                  <a:pt x="45" y="46"/>
                </a:cubicBezTo>
                <a:cubicBezTo>
                  <a:pt x="48" y="43"/>
                  <a:pt x="51" y="42"/>
                  <a:pt x="55" y="42"/>
                </a:cubicBezTo>
                <a:cubicBezTo>
                  <a:pt x="49" y="32"/>
                  <a:pt x="30" y="2"/>
                  <a:pt x="13" y="0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713" name="Freeform 1195"/>
          <p:cNvSpPr/>
          <p:nvPr/>
        </p:nvSpPr>
        <p:spPr bwMode="auto">
          <a:xfrm>
            <a:off x="8380851" y="2219051"/>
            <a:ext cx="227345" cy="242505"/>
          </a:xfrm>
          <a:custGeom>
            <a:avLst/>
            <a:gdLst>
              <a:gd name="T0" fmla="*/ 0 w 168"/>
              <a:gd name="T1" fmla="*/ 47 h 179"/>
              <a:gd name="T2" fmla="*/ 37 w 168"/>
              <a:gd name="T3" fmla="*/ 99 h 179"/>
              <a:gd name="T4" fmla="*/ 39 w 168"/>
              <a:gd name="T5" fmla="*/ 101 h 179"/>
              <a:gd name="T6" fmla="*/ 37 w 168"/>
              <a:gd name="T7" fmla="*/ 103 h 179"/>
              <a:gd name="T8" fmla="*/ 18 w 168"/>
              <a:gd name="T9" fmla="*/ 113 h 179"/>
              <a:gd name="T10" fmla="*/ 107 w 168"/>
              <a:gd name="T11" fmla="*/ 177 h 179"/>
              <a:gd name="T12" fmla="*/ 109 w 168"/>
              <a:gd name="T13" fmla="*/ 166 h 179"/>
              <a:gd name="T14" fmla="*/ 39 w 168"/>
              <a:gd name="T15" fmla="*/ 117 h 179"/>
              <a:gd name="T16" fmla="*/ 40 w 168"/>
              <a:gd name="T17" fmla="*/ 114 h 179"/>
              <a:gd name="T18" fmla="*/ 59 w 168"/>
              <a:gd name="T19" fmla="*/ 102 h 179"/>
              <a:gd name="T20" fmla="*/ 28 w 168"/>
              <a:gd name="T21" fmla="*/ 60 h 179"/>
              <a:gd name="T22" fmla="*/ 29 w 168"/>
              <a:gd name="T23" fmla="*/ 57 h 179"/>
              <a:gd name="T24" fmla="*/ 81 w 168"/>
              <a:gd name="T25" fmla="*/ 50 h 179"/>
              <a:gd name="T26" fmla="*/ 76 w 168"/>
              <a:gd name="T27" fmla="*/ 27 h 179"/>
              <a:gd name="T28" fmla="*/ 77 w 168"/>
              <a:gd name="T29" fmla="*/ 25 h 179"/>
              <a:gd name="T30" fmla="*/ 162 w 168"/>
              <a:gd name="T31" fmla="*/ 39 h 179"/>
              <a:gd name="T32" fmla="*/ 168 w 168"/>
              <a:gd name="T33" fmla="*/ 30 h 179"/>
              <a:gd name="T34" fmla="*/ 60 w 168"/>
              <a:gd name="T35" fmla="*/ 13 h 179"/>
              <a:gd name="T36" fmla="*/ 66 w 168"/>
              <a:gd name="T37" fmla="*/ 33 h 179"/>
              <a:gd name="T38" fmla="*/ 66 w 168"/>
              <a:gd name="T39" fmla="*/ 36 h 179"/>
              <a:gd name="T40" fmla="*/ 63 w 168"/>
              <a:gd name="T41" fmla="*/ 36 h 179"/>
              <a:gd name="T42" fmla="*/ 0 w 168"/>
              <a:gd name="T43" fmla="*/ 47 h 1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168" h="179">
                <a:moveTo>
                  <a:pt x="0" y="47"/>
                </a:moveTo>
                <a:cubicBezTo>
                  <a:pt x="3" y="56"/>
                  <a:pt x="19" y="93"/>
                  <a:pt x="37" y="99"/>
                </a:cubicBezTo>
                <a:cubicBezTo>
                  <a:pt x="38" y="99"/>
                  <a:pt x="39" y="100"/>
                  <a:pt x="39" y="101"/>
                </a:cubicBezTo>
                <a:cubicBezTo>
                  <a:pt x="39" y="102"/>
                  <a:pt x="38" y="103"/>
                  <a:pt x="37" y="103"/>
                </a:cubicBezTo>
                <a:cubicBezTo>
                  <a:pt x="33" y="104"/>
                  <a:pt x="23" y="110"/>
                  <a:pt x="18" y="113"/>
                </a:cubicBezTo>
                <a:cubicBezTo>
                  <a:pt x="26" y="124"/>
                  <a:pt x="66" y="179"/>
                  <a:pt x="107" y="177"/>
                </a:cubicBezTo>
                <a:cubicBezTo>
                  <a:pt x="107" y="174"/>
                  <a:pt x="108" y="170"/>
                  <a:pt x="109" y="166"/>
                </a:cubicBezTo>
                <a:cubicBezTo>
                  <a:pt x="76" y="167"/>
                  <a:pt x="41" y="119"/>
                  <a:pt x="39" y="117"/>
                </a:cubicBezTo>
                <a:cubicBezTo>
                  <a:pt x="39" y="116"/>
                  <a:pt x="39" y="115"/>
                  <a:pt x="40" y="114"/>
                </a:cubicBezTo>
                <a:cubicBezTo>
                  <a:pt x="40" y="113"/>
                  <a:pt x="50" y="105"/>
                  <a:pt x="59" y="102"/>
                </a:cubicBezTo>
                <a:cubicBezTo>
                  <a:pt x="41" y="92"/>
                  <a:pt x="29" y="61"/>
                  <a:pt x="28" y="60"/>
                </a:cubicBezTo>
                <a:cubicBezTo>
                  <a:pt x="28" y="59"/>
                  <a:pt x="28" y="58"/>
                  <a:pt x="29" y="57"/>
                </a:cubicBezTo>
                <a:cubicBezTo>
                  <a:pt x="31" y="57"/>
                  <a:pt x="61" y="44"/>
                  <a:pt x="81" y="50"/>
                </a:cubicBezTo>
                <a:cubicBezTo>
                  <a:pt x="77" y="40"/>
                  <a:pt x="76" y="28"/>
                  <a:pt x="76" y="27"/>
                </a:cubicBezTo>
                <a:cubicBezTo>
                  <a:pt x="75" y="26"/>
                  <a:pt x="76" y="25"/>
                  <a:pt x="77" y="25"/>
                </a:cubicBezTo>
                <a:cubicBezTo>
                  <a:pt x="80" y="24"/>
                  <a:pt x="139" y="15"/>
                  <a:pt x="162" y="39"/>
                </a:cubicBezTo>
                <a:cubicBezTo>
                  <a:pt x="163" y="36"/>
                  <a:pt x="166" y="33"/>
                  <a:pt x="168" y="30"/>
                </a:cubicBezTo>
                <a:cubicBezTo>
                  <a:pt x="140" y="0"/>
                  <a:pt x="73" y="10"/>
                  <a:pt x="60" y="13"/>
                </a:cubicBezTo>
                <a:cubicBezTo>
                  <a:pt x="61" y="19"/>
                  <a:pt x="64" y="29"/>
                  <a:pt x="66" y="33"/>
                </a:cubicBezTo>
                <a:cubicBezTo>
                  <a:pt x="67" y="34"/>
                  <a:pt x="67" y="35"/>
                  <a:pt x="66" y="36"/>
                </a:cubicBezTo>
                <a:cubicBezTo>
                  <a:pt x="65" y="37"/>
                  <a:pt x="64" y="37"/>
                  <a:pt x="63" y="36"/>
                </a:cubicBezTo>
                <a:cubicBezTo>
                  <a:pt x="46" y="27"/>
                  <a:pt x="9" y="43"/>
                  <a:pt x="0" y="47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714" name="Freeform 1221"/>
          <p:cNvSpPr/>
          <p:nvPr/>
        </p:nvSpPr>
        <p:spPr bwMode="auto">
          <a:xfrm>
            <a:off x="8365744" y="2641841"/>
            <a:ext cx="65413" cy="118061"/>
          </a:xfrm>
          <a:custGeom>
            <a:avLst/>
            <a:gdLst>
              <a:gd name="T0" fmla="*/ 8 w 48"/>
              <a:gd name="T1" fmla="*/ 1 h 87"/>
              <a:gd name="T2" fmla="*/ 5 w 48"/>
              <a:gd name="T3" fmla="*/ 1 h 87"/>
              <a:gd name="T4" fmla="*/ 3 w 48"/>
              <a:gd name="T5" fmla="*/ 4 h 87"/>
              <a:gd name="T6" fmla="*/ 30 w 48"/>
              <a:gd name="T7" fmla="*/ 71 h 87"/>
              <a:gd name="T8" fmla="*/ 30 w 48"/>
              <a:gd name="T9" fmla="*/ 71 h 87"/>
              <a:gd name="T10" fmla="*/ 48 w 48"/>
              <a:gd name="T11" fmla="*/ 87 h 87"/>
              <a:gd name="T12" fmla="*/ 47 w 48"/>
              <a:gd name="T13" fmla="*/ 86 h 87"/>
              <a:gd name="T14" fmla="*/ 43 w 48"/>
              <a:gd name="T15" fmla="*/ 60 h 87"/>
              <a:gd name="T16" fmla="*/ 8 w 48"/>
              <a:gd name="T17" fmla="*/ 1 h 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8" h="87">
                <a:moveTo>
                  <a:pt x="8" y="1"/>
                </a:moveTo>
                <a:cubicBezTo>
                  <a:pt x="7" y="0"/>
                  <a:pt x="6" y="0"/>
                  <a:pt x="5" y="1"/>
                </a:cubicBezTo>
                <a:cubicBezTo>
                  <a:pt x="4" y="1"/>
                  <a:pt x="3" y="1"/>
                  <a:pt x="3" y="4"/>
                </a:cubicBezTo>
                <a:cubicBezTo>
                  <a:pt x="0" y="16"/>
                  <a:pt x="14" y="52"/>
                  <a:pt x="30" y="71"/>
                </a:cubicBezTo>
                <a:cubicBezTo>
                  <a:pt x="30" y="71"/>
                  <a:pt x="30" y="71"/>
                  <a:pt x="30" y="71"/>
                </a:cubicBezTo>
                <a:cubicBezTo>
                  <a:pt x="36" y="77"/>
                  <a:pt x="43" y="82"/>
                  <a:pt x="48" y="87"/>
                </a:cubicBezTo>
                <a:cubicBezTo>
                  <a:pt x="48" y="87"/>
                  <a:pt x="48" y="86"/>
                  <a:pt x="47" y="86"/>
                </a:cubicBezTo>
                <a:cubicBezTo>
                  <a:pt x="44" y="77"/>
                  <a:pt x="43" y="69"/>
                  <a:pt x="43" y="60"/>
                </a:cubicBezTo>
                <a:cubicBezTo>
                  <a:pt x="35" y="38"/>
                  <a:pt x="19" y="6"/>
                  <a:pt x="8" y="1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715" name="Freeform 1222"/>
          <p:cNvSpPr/>
          <p:nvPr/>
        </p:nvSpPr>
        <p:spPr bwMode="auto">
          <a:xfrm>
            <a:off x="8365744" y="2873976"/>
            <a:ext cx="65413" cy="118061"/>
          </a:xfrm>
          <a:custGeom>
            <a:avLst/>
            <a:gdLst>
              <a:gd name="T0" fmla="*/ 3 w 48"/>
              <a:gd name="T1" fmla="*/ 83 h 87"/>
              <a:gd name="T2" fmla="*/ 5 w 48"/>
              <a:gd name="T3" fmla="*/ 86 h 87"/>
              <a:gd name="T4" fmla="*/ 8 w 48"/>
              <a:gd name="T5" fmla="*/ 86 h 87"/>
              <a:gd name="T6" fmla="*/ 43 w 48"/>
              <a:gd name="T7" fmla="*/ 27 h 87"/>
              <a:gd name="T8" fmla="*/ 47 w 48"/>
              <a:gd name="T9" fmla="*/ 1 h 87"/>
              <a:gd name="T10" fmla="*/ 48 w 48"/>
              <a:gd name="T11" fmla="*/ 0 h 87"/>
              <a:gd name="T12" fmla="*/ 30 w 48"/>
              <a:gd name="T13" fmla="*/ 16 h 87"/>
              <a:gd name="T14" fmla="*/ 30 w 48"/>
              <a:gd name="T15" fmla="*/ 16 h 87"/>
              <a:gd name="T16" fmla="*/ 3 w 48"/>
              <a:gd name="T17" fmla="*/ 83 h 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8" h="87">
                <a:moveTo>
                  <a:pt x="3" y="83"/>
                </a:moveTo>
                <a:cubicBezTo>
                  <a:pt x="3" y="86"/>
                  <a:pt x="4" y="86"/>
                  <a:pt x="5" y="86"/>
                </a:cubicBezTo>
                <a:cubicBezTo>
                  <a:pt x="6" y="87"/>
                  <a:pt x="7" y="87"/>
                  <a:pt x="8" y="86"/>
                </a:cubicBezTo>
                <a:cubicBezTo>
                  <a:pt x="19" y="81"/>
                  <a:pt x="35" y="49"/>
                  <a:pt x="43" y="27"/>
                </a:cubicBezTo>
                <a:cubicBezTo>
                  <a:pt x="43" y="18"/>
                  <a:pt x="44" y="10"/>
                  <a:pt x="47" y="1"/>
                </a:cubicBezTo>
                <a:cubicBezTo>
                  <a:pt x="48" y="1"/>
                  <a:pt x="48" y="0"/>
                  <a:pt x="48" y="0"/>
                </a:cubicBezTo>
                <a:cubicBezTo>
                  <a:pt x="42" y="5"/>
                  <a:pt x="36" y="10"/>
                  <a:pt x="30" y="16"/>
                </a:cubicBezTo>
                <a:cubicBezTo>
                  <a:pt x="30" y="16"/>
                  <a:pt x="30" y="16"/>
                  <a:pt x="30" y="16"/>
                </a:cubicBezTo>
                <a:cubicBezTo>
                  <a:pt x="14" y="35"/>
                  <a:pt x="0" y="71"/>
                  <a:pt x="3" y="83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716" name="Freeform 1223"/>
          <p:cNvSpPr/>
          <p:nvPr/>
        </p:nvSpPr>
        <p:spPr bwMode="auto">
          <a:xfrm>
            <a:off x="8685629" y="2440019"/>
            <a:ext cx="142792" cy="58233"/>
          </a:xfrm>
          <a:custGeom>
            <a:avLst/>
            <a:gdLst>
              <a:gd name="T0" fmla="*/ 3 w 105"/>
              <a:gd name="T1" fmla="*/ 13 h 43"/>
              <a:gd name="T2" fmla="*/ 105 w 105"/>
              <a:gd name="T3" fmla="*/ 43 h 43"/>
              <a:gd name="T4" fmla="*/ 100 w 105"/>
              <a:gd name="T5" fmla="*/ 36 h 43"/>
              <a:gd name="T6" fmla="*/ 98 w 105"/>
              <a:gd name="T7" fmla="*/ 32 h 43"/>
              <a:gd name="T8" fmla="*/ 2 w 105"/>
              <a:gd name="T9" fmla="*/ 0 h 43"/>
              <a:gd name="T10" fmla="*/ 3 w 105"/>
              <a:gd name="T11" fmla="*/ 13 h 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05" h="43">
                <a:moveTo>
                  <a:pt x="3" y="13"/>
                </a:moveTo>
                <a:cubicBezTo>
                  <a:pt x="17" y="35"/>
                  <a:pt x="85" y="41"/>
                  <a:pt x="105" y="43"/>
                </a:cubicBezTo>
                <a:cubicBezTo>
                  <a:pt x="103" y="41"/>
                  <a:pt x="101" y="38"/>
                  <a:pt x="100" y="36"/>
                </a:cubicBezTo>
                <a:cubicBezTo>
                  <a:pt x="99" y="34"/>
                  <a:pt x="99" y="33"/>
                  <a:pt x="98" y="32"/>
                </a:cubicBezTo>
                <a:cubicBezTo>
                  <a:pt x="89" y="30"/>
                  <a:pt x="34" y="18"/>
                  <a:pt x="2" y="0"/>
                </a:cubicBezTo>
                <a:cubicBezTo>
                  <a:pt x="0" y="5"/>
                  <a:pt x="0" y="9"/>
                  <a:pt x="3" y="13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717" name="Freeform 1224"/>
          <p:cNvSpPr/>
          <p:nvPr/>
        </p:nvSpPr>
        <p:spPr bwMode="auto">
          <a:xfrm>
            <a:off x="8708763" y="2369023"/>
            <a:ext cx="141197" cy="80569"/>
          </a:xfrm>
          <a:custGeom>
            <a:avLst/>
            <a:gdLst>
              <a:gd name="T0" fmla="*/ 0 w 104"/>
              <a:gd name="T1" fmla="*/ 14 h 59"/>
              <a:gd name="T2" fmla="*/ 92 w 104"/>
              <a:gd name="T3" fmla="*/ 59 h 59"/>
              <a:gd name="T4" fmla="*/ 95 w 104"/>
              <a:gd name="T5" fmla="*/ 58 h 59"/>
              <a:gd name="T6" fmla="*/ 104 w 104"/>
              <a:gd name="T7" fmla="*/ 56 h 59"/>
              <a:gd name="T8" fmla="*/ 11 w 104"/>
              <a:gd name="T9" fmla="*/ 5 h 59"/>
              <a:gd name="T10" fmla="*/ 0 w 104"/>
              <a:gd name="T11" fmla="*/ 14 h 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04" h="59">
                <a:moveTo>
                  <a:pt x="0" y="14"/>
                </a:moveTo>
                <a:cubicBezTo>
                  <a:pt x="36" y="24"/>
                  <a:pt x="83" y="54"/>
                  <a:pt x="92" y="59"/>
                </a:cubicBezTo>
                <a:cubicBezTo>
                  <a:pt x="93" y="59"/>
                  <a:pt x="94" y="58"/>
                  <a:pt x="95" y="58"/>
                </a:cubicBezTo>
                <a:cubicBezTo>
                  <a:pt x="98" y="57"/>
                  <a:pt x="101" y="56"/>
                  <a:pt x="104" y="56"/>
                </a:cubicBezTo>
                <a:cubicBezTo>
                  <a:pt x="89" y="43"/>
                  <a:pt x="37" y="0"/>
                  <a:pt x="11" y="5"/>
                </a:cubicBezTo>
                <a:cubicBezTo>
                  <a:pt x="6" y="6"/>
                  <a:pt x="3" y="9"/>
                  <a:pt x="0" y="14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718" name="Freeform 1225"/>
          <p:cNvSpPr/>
          <p:nvPr/>
        </p:nvSpPr>
        <p:spPr bwMode="auto">
          <a:xfrm>
            <a:off x="8711157" y="2835686"/>
            <a:ext cx="303931" cy="61424"/>
          </a:xfrm>
          <a:custGeom>
            <a:avLst/>
            <a:gdLst>
              <a:gd name="T0" fmla="*/ 85 w 224"/>
              <a:gd name="T1" fmla="*/ 14 h 45"/>
              <a:gd name="T2" fmla="*/ 0 w 224"/>
              <a:gd name="T3" fmla="*/ 45 h 45"/>
              <a:gd name="T4" fmla="*/ 181 w 224"/>
              <a:gd name="T5" fmla="*/ 27 h 45"/>
              <a:gd name="T6" fmla="*/ 181 w 224"/>
              <a:gd name="T7" fmla="*/ 27 h 45"/>
              <a:gd name="T8" fmla="*/ 224 w 224"/>
              <a:gd name="T9" fmla="*/ 13 h 45"/>
              <a:gd name="T10" fmla="*/ 213 w 224"/>
              <a:gd name="T11" fmla="*/ 0 h 45"/>
              <a:gd name="T12" fmla="*/ 85 w 224"/>
              <a:gd name="T13" fmla="*/ 14 h 45"/>
              <a:gd name="T14" fmla="*/ 85 w 224"/>
              <a:gd name="T15" fmla="*/ 14 h 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224" h="45">
                <a:moveTo>
                  <a:pt x="85" y="14"/>
                </a:moveTo>
                <a:cubicBezTo>
                  <a:pt x="56" y="20"/>
                  <a:pt x="17" y="37"/>
                  <a:pt x="0" y="45"/>
                </a:cubicBezTo>
                <a:cubicBezTo>
                  <a:pt x="29" y="45"/>
                  <a:pt x="118" y="44"/>
                  <a:pt x="181" y="27"/>
                </a:cubicBezTo>
                <a:cubicBezTo>
                  <a:pt x="181" y="27"/>
                  <a:pt x="181" y="27"/>
                  <a:pt x="181" y="27"/>
                </a:cubicBezTo>
                <a:cubicBezTo>
                  <a:pt x="194" y="21"/>
                  <a:pt x="209" y="16"/>
                  <a:pt x="224" y="13"/>
                </a:cubicBezTo>
                <a:cubicBezTo>
                  <a:pt x="220" y="10"/>
                  <a:pt x="216" y="6"/>
                  <a:pt x="213" y="0"/>
                </a:cubicBezTo>
                <a:cubicBezTo>
                  <a:pt x="169" y="11"/>
                  <a:pt x="125" y="14"/>
                  <a:pt x="85" y="14"/>
                </a:cubicBezTo>
                <a:cubicBezTo>
                  <a:pt x="85" y="14"/>
                  <a:pt x="85" y="14"/>
                  <a:pt x="85" y="14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719" name="Freeform 1226"/>
          <p:cNvSpPr/>
          <p:nvPr/>
        </p:nvSpPr>
        <p:spPr bwMode="auto">
          <a:xfrm>
            <a:off x="8711157" y="2736770"/>
            <a:ext cx="303931" cy="61424"/>
          </a:xfrm>
          <a:custGeom>
            <a:avLst/>
            <a:gdLst>
              <a:gd name="T0" fmla="*/ 213 w 224"/>
              <a:gd name="T1" fmla="*/ 45 h 45"/>
              <a:gd name="T2" fmla="*/ 224 w 224"/>
              <a:gd name="T3" fmla="*/ 32 h 45"/>
              <a:gd name="T4" fmla="*/ 181 w 224"/>
              <a:gd name="T5" fmla="*/ 18 h 45"/>
              <a:gd name="T6" fmla="*/ 181 w 224"/>
              <a:gd name="T7" fmla="*/ 18 h 45"/>
              <a:gd name="T8" fmla="*/ 0 w 224"/>
              <a:gd name="T9" fmla="*/ 0 h 45"/>
              <a:gd name="T10" fmla="*/ 84 w 224"/>
              <a:gd name="T11" fmla="*/ 31 h 45"/>
              <a:gd name="T12" fmla="*/ 213 w 224"/>
              <a:gd name="T13" fmla="*/ 45 h 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224" h="45">
                <a:moveTo>
                  <a:pt x="213" y="45"/>
                </a:moveTo>
                <a:cubicBezTo>
                  <a:pt x="216" y="39"/>
                  <a:pt x="220" y="35"/>
                  <a:pt x="224" y="32"/>
                </a:cubicBezTo>
                <a:cubicBezTo>
                  <a:pt x="209" y="29"/>
                  <a:pt x="194" y="24"/>
                  <a:pt x="181" y="18"/>
                </a:cubicBezTo>
                <a:cubicBezTo>
                  <a:pt x="181" y="18"/>
                  <a:pt x="181" y="18"/>
                  <a:pt x="181" y="18"/>
                </a:cubicBezTo>
                <a:cubicBezTo>
                  <a:pt x="118" y="1"/>
                  <a:pt x="29" y="0"/>
                  <a:pt x="0" y="0"/>
                </a:cubicBezTo>
                <a:cubicBezTo>
                  <a:pt x="17" y="8"/>
                  <a:pt x="55" y="24"/>
                  <a:pt x="84" y="31"/>
                </a:cubicBezTo>
                <a:cubicBezTo>
                  <a:pt x="124" y="30"/>
                  <a:pt x="168" y="34"/>
                  <a:pt x="213" y="45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720" name="Freeform 1227"/>
          <p:cNvSpPr/>
          <p:nvPr/>
        </p:nvSpPr>
        <p:spPr bwMode="auto">
          <a:xfrm>
            <a:off x="8737481" y="2521386"/>
            <a:ext cx="87750" cy="32707"/>
          </a:xfrm>
          <a:custGeom>
            <a:avLst/>
            <a:gdLst>
              <a:gd name="T0" fmla="*/ 65 w 65"/>
              <a:gd name="T1" fmla="*/ 14 h 24"/>
              <a:gd name="T2" fmla="*/ 60 w 65"/>
              <a:gd name="T3" fmla="*/ 4 h 24"/>
              <a:gd name="T4" fmla="*/ 60 w 65"/>
              <a:gd name="T5" fmla="*/ 4 h 24"/>
              <a:gd name="T6" fmla="*/ 0 w 65"/>
              <a:gd name="T7" fmla="*/ 0 h 24"/>
              <a:gd name="T8" fmla="*/ 5 w 65"/>
              <a:gd name="T9" fmla="*/ 13 h 24"/>
              <a:gd name="T10" fmla="*/ 65 w 65"/>
              <a:gd name="T11" fmla="*/ 14 h 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65" h="24">
                <a:moveTo>
                  <a:pt x="65" y="14"/>
                </a:moveTo>
                <a:cubicBezTo>
                  <a:pt x="62" y="11"/>
                  <a:pt x="61" y="8"/>
                  <a:pt x="60" y="4"/>
                </a:cubicBezTo>
                <a:cubicBezTo>
                  <a:pt x="60" y="4"/>
                  <a:pt x="60" y="4"/>
                  <a:pt x="60" y="4"/>
                </a:cubicBezTo>
                <a:cubicBezTo>
                  <a:pt x="52" y="5"/>
                  <a:pt x="22" y="7"/>
                  <a:pt x="0" y="0"/>
                </a:cubicBezTo>
                <a:cubicBezTo>
                  <a:pt x="0" y="6"/>
                  <a:pt x="1" y="10"/>
                  <a:pt x="5" y="13"/>
                </a:cubicBezTo>
                <a:cubicBezTo>
                  <a:pt x="19" y="24"/>
                  <a:pt x="53" y="17"/>
                  <a:pt x="65" y="14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721" name="Freeform 1231"/>
          <p:cNvSpPr/>
          <p:nvPr/>
        </p:nvSpPr>
        <p:spPr bwMode="auto">
          <a:xfrm>
            <a:off x="8427966" y="2657795"/>
            <a:ext cx="102906" cy="146780"/>
          </a:xfrm>
          <a:custGeom>
            <a:avLst/>
            <a:gdLst>
              <a:gd name="T0" fmla="*/ 6 w 76"/>
              <a:gd name="T1" fmla="*/ 27 h 108"/>
              <a:gd name="T2" fmla="*/ 6 w 76"/>
              <a:gd name="T3" fmla="*/ 72 h 108"/>
              <a:gd name="T4" fmla="*/ 34 w 76"/>
              <a:gd name="T5" fmla="*/ 102 h 108"/>
              <a:gd name="T6" fmla="*/ 56 w 76"/>
              <a:gd name="T7" fmla="*/ 108 h 108"/>
              <a:gd name="T8" fmla="*/ 49 w 76"/>
              <a:gd name="T9" fmla="*/ 93 h 108"/>
              <a:gd name="T10" fmla="*/ 22 w 76"/>
              <a:gd name="T11" fmla="*/ 76 h 108"/>
              <a:gd name="T12" fmla="*/ 15 w 76"/>
              <a:gd name="T13" fmla="*/ 34 h 108"/>
              <a:gd name="T14" fmla="*/ 50 w 76"/>
              <a:gd name="T15" fmla="*/ 12 h 108"/>
              <a:gd name="T16" fmla="*/ 65 w 76"/>
              <a:gd name="T17" fmla="*/ 21 h 108"/>
              <a:gd name="T18" fmla="*/ 65 w 76"/>
              <a:gd name="T19" fmla="*/ 33 h 108"/>
              <a:gd name="T20" fmla="*/ 63 w 76"/>
              <a:gd name="T21" fmla="*/ 34 h 108"/>
              <a:gd name="T22" fmla="*/ 61 w 76"/>
              <a:gd name="T23" fmla="*/ 33 h 108"/>
              <a:gd name="T24" fmla="*/ 52 w 76"/>
              <a:gd name="T25" fmla="*/ 25 h 108"/>
              <a:gd name="T26" fmla="*/ 39 w 76"/>
              <a:gd name="T27" fmla="*/ 32 h 108"/>
              <a:gd name="T28" fmla="*/ 37 w 76"/>
              <a:gd name="T29" fmla="*/ 43 h 108"/>
              <a:gd name="T30" fmla="*/ 46 w 76"/>
              <a:gd name="T31" fmla="*/ 54 h 108"/>
              <a:gd name="T32" fmla="*/ 70 w 76"/>
              <a:gd name="T33" fmla="*/ 46 h 108"/>
              <a:gd name="T34" fmla="*/ 72 w 76"/>
              <a:gd name="T35" fmla="*/ 20 h 108"/>
              <a:gd name="T36" fmla="*/ 49 w 76"/>
              <a:gd name="T37" fmla="*/ 3 h 108"/>
              <a:gd name="T38" fmla="*/ 6 w 76"/>
              <a:gd name="T39" fmla="*/ 27 h 1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76" h="108">
                <a:moveTo>
                  <a:pt x="6" y="27"/>
                </a:moveTo>
                <a:cubicBezTo>
                  <a:pt x="0" y="41"/>
                  <a:pt x="0" y="57"/>
                  <a:pt x="6" y="72"/>
                </a:cubicBezTo>
                <a:cubicBezTo>
                  <a:pt x="11" y="86"/>
                  <a:pt x="21" y="96"/>
                  <a:pt x="34" y="102"/>
                </a:cubicBezTo>
                <a:cubicBezTo>
                  <a:pt x="42" y="103"/>
                  <a:pt x="50" y="106"/>
                  <a:pt x="56" y="108"/>
                </a:cubicBezTo>
                <a:cubicBezTo>
                  <a:pt x="53" y="104"/>
                  <a:pt x="50" y="99"/>
                  <a:pt x="49" y="93"/>
                </a:cubicBezTo>
                <a:cubicBezTo>
                  <a:pt x="39" y="92"/>
                  <a:pt x="29" y="86"/>
                  <a:pt x="22" y="76"/>
                </a:cubicBezTo>
                <a:cubicBezTo>
                  <a:pt x="13" y="64"/>
                  <a:pt x="10" y="48"/>
                  <a:pt x="15" y="34"/>
                </a:cubicBezTo>
                <a:cubicBezTo>
                  <a:pt x="21" y="17"/>
                  <a:pt x="37" y="10"/>
                  <a:pt x="50" y="12"/>
                </a:cubicBezTo>
                <a:cubicBezTo>
                  <a:pt x="57" y="13"/>
                  <a:pt x="62" y="16"/>
                  <a:pt x="65" y="21"/>
                </a:cubicBezTo>
                <a:cubicBezTo>
                  <a:pt x="67" y="25"/>
                  <a:pt x="67" y="29"/>
                  <a:pt x="65" y="33"/>
                </a:cubicBezTo>
                <a:cubicBezTo>
                  <a:pt x="65" y="34"/>
                  <a:pt x="64" y="34"/>
                  <a:pt x="63" y="34"/>
                </a:cubicBezTo>
                <a:cubicBezTo>
                  <a:pt x="62" y="34"/>
                  <a:pt x="62" y="34"/>
                  <a:pt x="61" y="33"/>
                </a:cubicBezTo>
                <a:cubicBezTo>
                  <a:pt x="60" y="29"/>
                  <a:pt x="57" y="26"/>
                  <a:pt x="52" y="25"/>
                </a:cubicBezTo>
                <a:cubicBezTo>
                  <a:pt x="47" y="25"/>
                  <a:pt x="42" y="27"/>
                  <a:pt x="39" y="32"/>
                </a:cubicBezTo>
                <a:cubicBezTo>
                  <a:pt x="36" y="36"/>
                  <a:pt x="36" y="40"/>
                  <a:pt x="37" y="43"/>
                </a:cubicBezTo>
                <a:cubicBezTo>
                  <a:pt x="38" y="48"/>
                  <a:pt x="42" y="52"/>
                  <a:pt x="46" y="54"/>
                </a:cubicBezTo>
                <a:cubicBezTo>
                  <a:pt x="55" y="58"/>
                  <a:pt x="66" y="53"/>
                  <a:pt x="70" y="46"/>
                </a:cubicBezTo>
                <a:cubicBezTo>
                  <a:pt x="75" y="38"/>
                  <a:pt x="76" y="29"/>
                  <a:pt x="72" y="20"/>
                </a:cubicBezTo>
                <a:cubicBezTo>
                  <a:pt x="68" y="11"/>
                  <a:pt x="59" y="5"/>
                  <a:pt x="49" y="3"/>
                </a:cubicBezTo>
                <a:cubicBezTo>
                  <a:pt x="30" y="0"/>
                  <a:pt x="14" y="10"/>
                  <a:pt x="6" y="27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722" name="Freeform 1232"/>
          <p:cNvSpPr/>
          <p:nvPr/>
        </p:nvSpPr>
        <p:spPr bwMode="auto">
          <a:xfrm>
            <a:off x="8427966" y="2829304"/>
            <a:ext cx="102906" cy="145982"/>
          </a:xfrm>
          <a:custGeom>
            <a:avLst/>
            <a:gdLst>
              <a:gd name="T0" fmla="*/ 49 w 76"/>
              <a:gd name="T1" fmla="*/ 105 h 108"/>
              <a:gd name="T2" fmla="*/ 72 w 76"/>
              <a:gd name="T3" fmla="*/ 88 h 108"/>
              <a:gd name="T4" fmla="*/ 70 w 76"/>
              <a:gd name="T5" fmla="*/ 62 h 108"/>
              <a:gd name="T6" fmla="*/ 46 w 76"/>
              <a:gd name="T7" fmla="*/ 54 h 108"/>
              <a:gd name="T8" fmla="*/ 37 w 76"/>
              <a:gd name="T9" fmla="*/ 65 h 108"/>
              <a:gd name="T10" fmla="*/ 39 w 76"/>
              <a:gd name="T11" fmla="*/ 76 h 108"/>
              <a:gd name="T12" fmla="*/ 52 w 76"/>
              <a:gd name="T13" fmla="*/ 83 h 108"/>
              <a:gd name="T14" fmla="*/ 61 w 76"/>
              <a:gd name="T15" fmla="*/ 75 h 108"/>
              <a:gd name="T16" fmla="*/ 63 w 76"/>
              <a:gd name="T17" fmla="*/ 74 h 108"/>
              <a:gd name="T18" fmla="*/ 65 w 76"/>
              <a:gd name="T19" fmla="*/ 75 h 108"/>
              <a:gd name="T20" fmla="*/ 65 w 76"/>
              <a:gd name="T21" fmla="*/ 87 h 108"/>
              <a:gd name="T22" fmla="*/ 50 w 76"/>
              <a:gd name="T23" fmla="*/ 96 h 108"/>
              <a:gd name="T24" fmla="*/ 15 w 76"/>
              <a:gd name="T25" fmla="*/ 73 h 108"/>
              <a:gd name="T26" fmla="*/ 22 w 76"/>
              <a:gd name="T27" fmla="*/ 32 h 108"/>
              <a:gd name="T28" fmla="*/ 49 w 76"/>
              <a:gd name="T29" fmla="*/ 15 h 108"/>
              <a:gd name="T30" fmla="*/ 56 w 76"/>
              <a:gd name="T31" fmla="*/ 0 h 108"/>
              <a:gd name="T32" fmla="*/ 34 w 76"/>
              <a:gd name="T33" fmla="*/ 6 h 108"/>
              <a:gd name="T34" fmla="*/ 6 w 76"/>
              <a:gd name="T35" fmla="*/ 36 h 108"/>
              <a:gd name="T36" fmla="*/ 6 w 76"/>
              <a:gd name="T37" fmla="*/ 81 h 108"/>
              <a:gd name="T38" fmla="*/ 49 w 76"/>
              <a:gd name="T39" fmla="*/ 105 h 1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76" h="108">
                <a:moveTo>
                  <a:pt x="49" y="105"/>
                </a:moveTo>
                <a:cubicBezTo>
                  <a:pt x="59" y="103"/>
                  <a:pt x="68" y="97"/>
                  <a:pt x="72" y="88"/>
                </a:cubicBezTo>
                <a:cubicBezTo>
                  <a:pt x="76" y="79"/>
                  <a:pt x="75" y="69"/>
                  <a:pt x="70" y="62"/>
                </a:cubicBezTo>
                <a:cubicBezTo>
                  <a:pt x="66" y="55"/>
                  <a:pt x="55" y="50"/>
                  <a:pt x="46" y="54"/>
                </a:cubicBezTo>
                <a:cubicBezTo>
                  <a:pt x="42" y="56"/>
                  <a:pt x="38" y="60"/>
                  <a:pt x="37" y="65"/>
                </a:cubicBezTo>
                <a:cubicBezTo>
                  <a:pt x="36" y="68"/>
                  <a:pt x="36" y="72"/>
                  <a:pt x="39" y="76"/>
                </a:cubicBezTo>
                <a:cubicBezTo>
                  <a:pt x="42" y="81"/>
                  <a:pt x="47" y="83"/>
                  <a:pt x="52" y="83"/>
                </a:cubicBezTo>
                <a:cubicBezTo>
                  <a:pt x="57" y="82"/>
                  <a:pt x="60" y="79"/>
                  <a:pt x="61" y="75"/>
                </a:cubicBezTo>
                <a:cubicBezTo>
                  <a:pt x="61" y="74"/>
                  <a:pt x="62" y="74"/>
                  <a:pt x="63" y="74"/>
                </a:cubicBezTo>
                <a:cubicBezTo>
                  <a:pt x="64" y="74"/>
                  <a:pt x="65" y="74"/>
                  <a:pt x="65" y="75"/>
                </a:cubicBezTo>
                <a:cubicBezTo>
                  <a:pt x="67" y="79"/>
                  <a:pt x="67" y="83"/>
                  <a:pt x="65" y="87"/>
                </a:cubicBezTo>
                <a:cubicBezTo>
                  <a:pt x="62" y="92"/>
                  <a:pt x="57" y="95"/>
                  <a:pt x="50" y="96"/>
                </a:cubicBezTo>
                <a:cubicBezTo>
                  <a:pt x="37" y="98"/>
                  <a:pt x="21" y="91"/>
                  <a:pt x="15" y="73"/>
                </a:cubicBezTo>
                <a:cubicBezTo>
                  <a:pt x="10" y="60"/>
                  <a:pt x="13" y="44"/>
                  <a:pt x="22" y="32"/>
                </a:cubicBezTo>
                <a:cubicBezTo>
                  <a:pt x="29" y="21"/>
                  <a:pt x="39" y="15"/>
                  <a:pt x="49" y="15"/>
                </a:cubicBezTo>
                <a:cubicBezTo>
                  <a:pt x="50" y="9"/>
                  <a:pt x="53" y="4"/>
                  <a:pt x="56" y="0"/>
                </a:cubicBezTo>
                <a:cubicBezTo>
                  <a:pt x="50" y="2"/>
                  <a:pt x="42" y="5"/>
                  <a:pt x="34" y="6"/>
                </a:cubicBezTo>
                <a:cubicBezTo>
                  <a:pt x="21" y="12"/>
                  <a:pt x="11" y="22"/>
                  <a:pt x="6" y="36"/>
                </a:cubicBezTo>
                <a:cubicBezTo>
                  <a:pt x="0" y="51"/>
                  <a:pt x="0" y="67"/>
                  <a:pt x="6" y="81"/>
                </a:cubicBezTo>
                <a:cubicBezTo>
                  <a:pt x="14" y="98"/>
                  <a:pt x="30" y="108"/>
                  <a:pt x="49" y="105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723" name="Freeform 1233"/>
          <p:cNvSpPr/>
          <p:nvPr/>
        </p:nvSpPr>
        <p:spPr bwMode="auto">
          <a:xfrm>
            <a:off x="8528478" y="3112493"/>
            <a:ext cx="102906" cy="119657"/>
          </a:xfrm>
          <a:custGeom>
            <a:avLst/>
            <a:gdLst>
              <a:gd name="T0" fmla="*/ 3 w 76"/>
              <a:gd name="T1" fmla="*/ 35 h 88"/>
              <a:gd name="T2" fmla="*/ 16 w 76"/>
              <a:gd name="T3" fmla="*/ 75 h 88"/>
              <a:gd name="T4" fmla="*/ 59 w 76"/>
              <a:gd name="T5" fmla="*/ 84 h 88"/>
              <a:gd name="T6" fmla="*/ 63 w 76"/>
              <a:gd name="T7" fmla="*/ 72 h 88"/>
              <a:gd name="T8" fmla="*/ 51 w 76"/>
              <a:gd name="T9" fmla="*/ 74 h 88"/>
              <a:gd name="T10" fmla="*/ 23 w 76"/>
              <a:gd name="T11" fmla="*/ 63 h 88"/>
              <a:gd name="T12" fmla="*/ 25 w 76"/>
              <a:gd name="T13" fmla="*/ 23 h 88"/>
              <a:gd name="T14" fmla="*/ 59 w 76"/>
              <a:gd name="T15" fmla="*/ 22 h 88"/>
              <a:gd name="T16" fmla="*/ 59 w 76"/>
              <a:gd name="T17" fmla="*/ 25 h 88"/>
              <a:gd name="T18" fmla="*/ 57 w 76"/>
              <a:gd name="T19" fmla="*/ 26 h 88"/>
              <a:gd name="T20" fmla="*/ 40 w 76"/>
              <a:gd name="T21" fmla="*/ 31 h 88"/>
              <a:gd name="T22" fmla="*/ 46 w 76"/>
              <a:gd name="T23" fmla="*/ 48 h 88"/>
              <a:gd name="T24" fmla="*/ 66 w 76"/>
              <a:gd name="T25" fmla="*/ 46 h 88"/>
              <a:gd name="T26" fmla="*/ 72 w 76"/>
              <a:gd name="T27" fmla="*/ 22 h 88"/>
              <a:gd name="T28" fmla="*/ 38 w 76"/>
              <a:gd name="T29" fmla="*/ 1 h 88"/>
              <a:gd name="T30" fmla="*/ 3 w 76"/>
              <a:gd name="T31" fmla="*/ 35 h 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76" h="88">
                <a:moveTo>
                  <a:pt x="3" y="35"/>
                </a:moveTo>
                <a:cubicBezTo>
                  <a:pt x="0" y="51"/>
                  <a:pt x="5" y="65"/>
                  <a:pt x="16" y="75"/>
                </a:cubicBezTo>
                <a:cubicBezTo>
                  <a:pt x="28" y="85"/>
                  <a:pt x="44" y="88"/>
                  <a:pt x="59" y="84"/>
                </a:cubicBezTo>
                <a:cubicBezTo>
                  <a:pt x="60" y="80"/>
                  <a:pt x="61" y="75"/>
                  <a:pt x="63" y="72"/>
                </a:cubicBezTo>
                <a:cubicBezTo>
                  <a:pt x="59" y="73"/>
                  <a:pt x="55" y="74"/>
                  <a:pt x="51" y="74"/>
                </a:cubicBezTo>
                <a:cubicBezTo>
                  <a:pt x="40" y="74"/>
                  <a:pt x="30" y="70"/>
                  <a:pt x="23" y="63"/>
                </a:cubicBezTo>
                <a:cubicBezTo>
                  <a:pt x="11" y="50"/>
                  <a:pt x="15" y="33"/>
                  <a:pt x="25" y="23"/>
                </a:cubicBezTo>
                <a:cubicBezTo>
                  <a:pt x="34" y="15"/>
                  <a:pt x="48" y="11"/>
                  <a:pt x="59" y="22"/>
                </a:cubicBezTo>
                <a:cubicBezTo>
                  <a:pt x="60" y="23"/>
                  <a:pt x="60" y="24"/>
                  <a:pt x="59" y="25"/>
                </a:cubicBezTo>
                <a:cubicBezTo>
                  <a:pt x="59" y="26"/>
                  <a:pt x="58" y="26"/>
                  <a:pt x="57" y="26"/>
                </a:cubicBezTo>
                <a:cubicBezTo>
                  <a:pt x="49" y="23"/>
                  <a:pt x="43" y="25"/>
                  <a:pt x="40" y="31"/>
                </a:cubicBezTo>
                <a:cubicBezTo>
                  <a:pt x="38" y="36"/>
                  <a:pt x="39" y="44"/>
                  <a:pt x="46" y="48"/>
                </a:cubicBezTo>
                <a:cubicBezTo>
                  <a:pt x="53" y="53"/>
                  <a:pt x="61" y="50"/>
                  <a:pt x="66" y="46"/>
                </a:cubicBezTo>
                <a:cubicBezTo>
                  <a:pt x="72" y="41"/>
                  <a:pt x="76" y="32"/>
                  <a:pt x="72" y="22"/>
                </a:cubicBezTo>
                <a:cubicBezTo>
                  <a:pt x="66" y="8"/>
                  <a:pt x="53" y="0"/>
                  <a:pt x="38" y="1"/>
                </a:cubicBezTo>
                <a:cubicBezTo>
                  <a:pt x="24" y="3"/>
                  <a:pt x="7" y="14"/>
                  <a:pt x="3" y="35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724" name="Freeform 1234"/>
          <p:cNvSpPr/>
          <p:nvPr/>
        </p:nvSpPr>
        <p:spPr bwMode="auto">
          <a:xfrm>
            <a:off x="8528478" y="2401730"/>
            <a:ext cx="102906" cy="119657"/>
          </a:xfrm>
          <a:custGeom>
            <a:avLst/>
            <a:gdLst>
              <a:gd name="T0" fmla="*/ 3 w 76"/>
              <a:gd name="T1" fmla="*/ 53 h 88"/>
              <a:gd name="T2" fmla="*/ 38 w 76"/>
              <a:gd name="T3" fmla="*/ 86 h 88"/>
              <a:gd name="T4" fmla="*/ 72 w 76"/>
              <a:gd name="T5" fmla="*/ 65 h 88"/>
              <a:gd name="T6" fmla="*/ 66 w 76"/>
              <a:gd name="T7" fmla="*/ 42 h 88"/>
              <a:gd name="T8" fmla="*/ 46 w 76"/>
              <a:gd name="T9" fmla="*/ 40 h 88"/>
              <a:gd name="T10" fmla="*/ 40 w 76"/>
              <a:gd name="T11" fmla="*/ 57 h 88"/>
              <a:gd name="T12" fmla="*/ 57 w 76"/>
              <a:gd name="T13" fmla="*/ 62 h 88"/>
              <a:gd name="T14" fmla="*/ 59 w 76"/>
              <a:gd name="T15" fmla="*/ 63 h 88"/>
              <a:gd name="T16" fmla="*/ 59 w 76"/>
              <a:gd name="T17" fmla="*/ 66 h 88"/>
              <a:gd name="T18" fmla="*/ 25 w 76"/>
              <a:gd name="T19" fmla="*/ 64 h 88"/>
              <a:gd name="T20" fmla="*/ 23 w 76"/>
              <a:gd name="T21" fmla="*/ 25 h 88"/>
              <a:gd name="T22" fmla="*/ 51 w 76"/>
              <a:gd name="T23" fmla="*/ 14 h 88"/>
              <a:gd name="T24" fmla="*/ 63 w 76"/>
              <a:gd name="T25" fmla="*/ 16 h 88"/>
              <a:gd name="T26" fmla="*/ 59 w 76"/>
              <a:gd name="T27" fmla="*/ 4 h 88"/>
              <a:gd name="T28" fmla="*/ 16 w 76"/>
              <a:gd name="T29" fmla="*/ 13 h 88"/>
              <a:gd name="T30" fmla="*/ 3 w 76"/>
              <a:gd name="T31" fmla="*/ 53 h 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76" h="88">
                <a:moveTo>
                  <a:pt x="3" y="53"/>
                </a:moveTo>
                <a:cubicBezTo>
                  <a:pt x="7" y="74"/>
                  <a:pt x="24" y="85"/>
                  <a:pt x="38" y="86"/>
                </a:cubicBezTo>
                <a:cubicBezTo>
                  <a:pt x="53" y="88"/>
                  <a:pt x="66" y="80"/>
                  <a:pt x="72" y="65"/>
                </a:cubicBezTo>
                <a:cubicBezTo>
                  <a:pt x="76" y="56"/>
                  <a:pt x="72" y="46"/>
                  <a:pt x="66" y="42"/>
                </a:cubicBezTo>
                <a:cubicBezTo>
                  <a:pt x="61" y="38"/>
                  <a:pt x="53" y="35"/>
                  <a:pt x="46" y="40"/>
                </a:cubicBezTo>
                <a:cubicBezTo>
                  <a:pt x="39" y="44"/>
                  <a:pt x="38" y="51"/>
                  <a:pt x="40" y="57"/>
                </a:cubicBezTo>
                <a:cubicBezTo>
                  <a:pt x="43" y="63"/>
                  <a:pt x="49" y="65"/>
                  <a:pt x="57" y="62"/>
                </a:cubicBezTo>
                <a:cubicBezTo>
                  <a:pt x="58" y="62"/>
                  <a:pt x="59" y="62"/>
                  <a:pt x="59" y="63"/>
                </a:cubicBezTo>
                <a:cubicBezTo>
                  <a:pt x="60" y="64"/>
                  <a:pt x="60" y="65"/>
                  <a:pt x="59" y="66"/>
                </a:cubicBezTo>
                <a:cubicBezTo>
                  <a:pt x="48" y="77"/>
                  <a:pt x="34" y="73"/>
                  <a:pt x="25" y="64"/>
                </a:cubicBezTo>
                <a:cubicBezTo>
                  <a:pt x="15" y="55"/>
                  <a:pt x="11" y="38"/>
                  <a:pt x="23" y="25"/>
                </a:cubicBezTo>
                <a:cubicBezTo>
                  <a:pt x="30" y="17"/>
                  <a:pt x="40" y="14"/>
                  <a:pt x="51" y="14"/>
                </a:cubicBezTo>
                <a:cubicBezTo>
                  <a:pt x="55" y="14"/>
                  <a:pt x="59" y="15"/>
                  <a:pt x="63" y="16"/>
                </a:cubicBezTo>
                <a:cubicBezTo>
                  <a:pt x="61" y="12"/>
                  <a:pt x="60" y="8"/>
                  <a:pt x="59" y="4"/>
                </a:cubicBezTo>
                <a:cubicBezTo>
                  <a:pt x="44" y="0"/>
                  <a:pt x="28" y="3"/>
                  <a:pt x="16" y="13"/>
                </a:cubicBezTo>
                <a:cubicBezTo>
                  <a:pt x="5" y="23"/>
                  <a:pt x="0" y="37"/>
                  <a:pt x="3" y="53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725" name="Freeform 1235"/>
          <p:cNvSpPr/>
          <p:nvPr/>
        </p:nvSpPr>
        <p:spPr bwMode="auto">
          <a:xfrm>
            <a:off x="8439133" y="2960927"/>
            <a:ext cx="153162" cy="116467"/>
          </a:xfrm>
          <a:custGeom>
            <a:avLst/>
            <a:gdLst>
              <a:gd name="T0" fmla="*/ 110 w 113"/>
              <a:gd name="T1" fmla="*/ 46 h 86"/>
              <a:gd name="T2" fmla="*/ 100 w 113"/>
              <a:gd name="T3" fmla="*/ 10 h 86"/>
              <a:gd name="T4" fmla="*/ 71 w 113"/>
              <a:gd name="T5" fmla="*/ 2 h 86"/>
              <a:gd name="T6" fmla="*/ 51 w 113"/>
              <a:gd name="T7" fmla="*/ 26 h 86"/>
              <a:gd name="T8" fmla="*/ 58 w 113"/>
              <a:gd name="T9" fmla="*/ 41 h 86"/>
              <a:gd name="T10" fmla="*/ 73 w 113"/>
              <a:gd name="T11" fmla="*/ 45 h 86"/>
              <a:gd name="T12" fmla="*/ 87 w 113"/>
              <a:gd name="T13" fmla="*/ 32 h 86"/>
              <a:gd name="T14" fmla="*/ 82 w 113"/>
              <a:gd name="T15" fmla="*/ 18 h 86"/>
              <a:gd name="T16" fmla="*/ 82 w 113"/>
              <a:gd name="T17" fmla="*/ 16 h 86"/>
              <a:gd name="T18" fmla="*/ 84 w 113"/>
              <a:gd name="T19" fmla="*/ 14 h 86"/>
              <a:gd name="T20" fmla="*/ 94 w 113"/>
              <a:gd name="T21" fmla="*/ 19 h 86"/>
              <a:gd name="T22" fmla="*/ 100 w 113"/>
              <a:gd name="T23" fmla="*/ 40 h 86"/>
              <a:gd name="T24" fmla="*/ 58 w 113"/>
              <a:gd name="T25" fmla="*/ 71 h 86"/>
              <a:gd name="T26" fmla="*/ 25 w 113"/>
              <a:gd name="T27" fmla="*/ 52 h 86"/>
              <a:gd name="T28" fmla="*/ 24 w 113"/>
              <a:gd name="T29" fmla="*/ 11 h 86"/>
              <a:gd name="T30" fmla="*/ 4 w 113"/>
              <a:gd name="T31" fmla="*/ 0 h 86"/>
              <a:gd name="T32" fmla="*/ 0 w 113"/>
              <a:gd name="T33" fmla="*/ 20 h 86"/>
              <a:gd name="T34" fmla="*/ 17 w 113"/>
              <a:gd name="T35" fmla="*/ 69 h 86"/>
              <a:gd name="T36" fmla="*/ 62 w 113"/>
              <a:gd name="T37" fmla="*/ 85 h 86"/>
              <a:gd name="T38" fmla="*/ 110 w 113"/>
              <a:gd name="T39" fmla="*/ 46 h 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113" h="86">
                <a:moveTo>
                  <a:pt x="110" y="46"/>
                </a:moveTo>
                <a:cubicBezTo>
                  <a:pt x="113" y="32"/>
                  <a:pt x="109" y="19"/>
                  <a:pt x="100" y="10"/>
                </a:cubicBezTo>
                <a:cubicBezTo>
                  <a:pt x="92" y="3"/>
                  <a:pt x="82" y="0"/>
                  <a:pt x="71" y="2"/>
                </a:cubicBezTo>
                <a:cubicBezTo>
                  <a:pt x="61" y="4"/>
                  <a:pt x="51" y="14"/>
                  <a:pt x="51" y="26"/>
                </a:cubicBezTo>
                <a:cubicBezTo>
                  <a:pt x="51" y="32"/>
                  <a:pt x="54" y="38"/>
                  <a:pt x="58" y="41"/>
                </a:cubicBezTo>
                <a:cubicBezTo>
                  <a:pt x="62" y="44"/>
                  <a:pt x="68" y="46"/>
                  <a:pt x="73" y="45"/>
                </a:cubicBezTo>
                <a:cubicBezTo>
                  <a:pt x="80" y="43"/>
                  <a:pt x="85" y="39"/>
                  <a:pt x="87" y="32"/>
                </a:cubicBezTo>
                <a:cubicBezTo>
                  <a:pt x="88" y="27"/>
                  <a:pt x="86" y="21"/>
                  <a:pt x="82" y="18"/>
                </a:cubicBezTo>
                <a:cubicBezTo>
                  <a:pt x="82" y="17"/>
                  <a:pt x="81" y="16"/>
                  <a:pt x="82" y="16"/>
                </a:cubicBezTo>
                <a:cubicBezTo>
                  <a:pt x="82" y="15"/>
                  <a:pt x="83" y="14"/>
                  <a:pt x="84" y="14"/>
                </a:cubicBezTo>
                <a:cubicBezTo>
                  <a:pt x="88" y="14"/>
                  <a:pt x="91" y="16"/>
                  <a:pt x="94" y="19"/>
                </a:cubicBezTo>
                <a:cubicBezTo>
                  <a:pt x="99" y="23"/>
                  <a:pt x="101" y="31"/>
                  <a:pt x="100" y="40"/>
                </a:cubicBezTo>
                <a:cubicBezTo>
                  <a:pt x="98" y="56"/>
                  <a:pt x="81" y="72"/>
                  <a:pt x="58" y="71"/>
                </a:cubicBezTo>
                <a:cubicBezTo>
                  <a:pt x="43" y="70"/>
                  <a:pt x="32" y="64"/>
                  <a:pt x="25" y="52"/>
                </a:cubicBezTo>
                <a:cubicBezTo>
                  <a:pt x="18" y="40"/>
                  <a:pt x="18" y="25"/>
                  <a:pt x="24" y="11"/>
                </a:cubicBezTo>
                <a:cubicBezTo>
                  <a:pt x="16" y="9"/>
                  <a:pt x="9" y="6"/>
                  <a:pt x="4" y="0"/>
                </a:cubicBezTo>
                <a:cubicBezTo>
                  <a:pt x="3" y="6"/>
                  <a:pt x="2" y="13"/>
                  <a:pt x="0" y="20"/>
                </a:cubicBezTo>
                <a:cubicBezTo>
                  <a:pt x="0" y="40"/>
                  <a:pt x="6" y="57"/>
                  <a:pt x="17" y="69"/>
                </a:cubicBezTo>
                <a:cubicBezTo>
                  <a:pt x="29" y="80"/>
                  <a:pt x="44" y="86"/>
                  <a:pt x="62" y="85"/>
                </a:cubicBezTo>
                <a:cubicBezTo>
                  <a:pt x="83" y="84"/>
                  <a:pt x="106" y="71"/>
                  <a:pt x="110" y="46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726" name="Freeform 1236"/>
          <p:cNvSpPr/>
          <p:nvPr/>
        </p:nvSpPr>
        <p:spPr bwMode="auto">
          <a:xfrm>
            <a:off x="8439133" y="2556485"/>
            <a:ext cx="153162" cy="116467"/>
          </a:xfrm>
          <a:custGeom>
            <a:avLst/>
            <a:gdLst>
              <a:gd name="T0" fmla="*/ 17 w 113"/>
              <a:gd name="T1" fmla="*/ 17 h 86"/>
              <a:gd name="T2" fmla="*/ 0 w 113"/>
              <a:gd name="T3" fmla="*/ 66 h 86"/>
              <a:gd name="T4" fmla="*/ 4 w 113"/>
              <a:gd name="T5" fmla="*/ 86 h 86"/>
              <a:gd name="T6" fmla="*/ 24 w 113"/>
              <a:gd name="T7" fmla="*/ 75 h 86"/>
              <a:gd name="T8" fmla="*/ 25 w 113"/>
              <a:gd name="T9" fmla="*/ 34 h 86"/>
              <a:gd name="T10" fmla="*/ 58 w 113"/>
              <a:gd name="T11" fmla="*/ 15 h 86"/>
              <a:gd name="T12" fmla="*/ 100 w 113"/>
              <a:gd name="T13" fmla="*/ 45 h 86"/>
              <a:gd name="T14" fmla="*/ 94 w 113"/>
              <a:gd name="T15" fmla="*/ 67 h 86"/>
              <a:gd name="T16" fmla="*/ 84 w 113"/>
              <a:gd name="T17" fmla="*/ 72 h 86"/>
              <a:gd name="T18" fmla="*/ 82 w 113"/>
              <a:gd name="T19" fmla="*/ 70 h 86"/>
              <a:gd name="T20" fmla="*/ 82 w 113"/>
              <a:gd name="T21" fmla="*/ 68 h 86"/>
              <a:gd name="T22" fmla="*/ 87 w 113"/>
              <a:gd name="T23" fmla="*/ 54 h 86"/>
              <a:gd name="T24" fmla="*/ 73 w 113"/>
              <a:gd name="T25" fmla="*/ 41 h 86"/>
              <a:gd name="T26" fmla="*/ 58 w 113"/>
              <a:gd name="T27" fmla="*/ 45 h 86"/>
              <a:gd name="T28" fmla="*/ 51 w 113"/>
              <a:gd name="T29" fmla="*/ 60 h 86"/>
              <a:gd name="T30" fmla="*/ 71 w 113"/>
              <a:gd name="T31" fmla="*/ 84 h 86"/>
              <a:gd name="T32" fmla="*/ 100 w 113"/>
              <a:gd name="T33" fmla="*/ 76 h 86"/>
              <a:gd name="T34" fmla="*/ 100 w 113"/>
              <a:gd name="T35" fmla="*/ 75 h 86"/>
              <a:gd name="T36" fmla="*/ 110 w 113"/>
              <a:gd name="T37" fmla="*/ 40 h 86"/>
              <a:gd name="T38" fmla="*/ 62 w 113"/>
              <a:gd name="T39" fmla="*/ 1 h 86"/>
              <a:gd name="T40" fmla="*/ 17 w 113"/>
              <a:gd name="T41" fmla="*/ 17 h 86"/>
              <a:gd name="T42" fmla="*/ 17 w 113"/>
              <a:gd name="T43" fmla="*/ 17 h 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113" h="86">
                <a:moveTo>
                  <a:pt x="17" y="17"/>
                </a:moveTo>
                <a:cubicBezTo>
                  <a:pt x="6" y="29"/>
                  <a:pt x="0" y="46"/>
                  <a:pt x="0" y="66"/>
                </a:cubicBezTo>
                <a:cubicBezTo>
                  <a:pt x="2" y="73"/>
                  <a:pt x="3" y="79"/>
                  <a:pt x="4" y="86"/>
                </a:cubicBezTo>
                <a:cubicBezTo>
                  <a:pt x="9" y="80"/>
                  <a:pt x="16" y="76"/>
                  <a:pt x="24" y="75"/>
                </a:cubicBezTo>
                <a:cubicBezTo>
                  <a:pt x="18" y="61"/>
                  <a:pt x="18" y="46"/>
                  <a:pt x="25" y="34"/>
                </a:cubicBezTo>
                <a:cubicBezTo>
                  <a:pt x="32" y="22"/>
                  <a:pt x="43" y="15"/>
                  <a:pt x="58" y="15"/>
                </a:cubicBezTo>
                <a:cubicBezTo>
                  <a:pt x="81" y="14"/>
                  <a:pt x="98" y="30"/>
                  <a:pt x="100" y="45"/>
                </a:cubicBezTo>
                <a:cubicBezTo>
                  <a:pt x="101" y="55"/>
                  <a:pt x="99" y="63"/>
                  <a:pt x="94" y="67"/>
                </a:cubicBezTo>
                <a:cubicBezTo>
                  <a:pt x="91" y="70"/>
                  <a:pt x="88" y="72"/>
                  <a:pt x="84" y="72"/>
                </a:cubicBezTo>
                <a:cubicBezTo>
                  <a:pt x="83" y="72"/>
                  <a:pt x="82" y="71"/>
                  <a:pt x="82" y="70"/>
                </a:cubicBezTo>
                <a:cubicBezTo>
                  <a:pt x="81" y="69"/>
                  <a:pt x="82" y="68"/>
                  <a:pt x="82" y="68"/>
                </a:cubicBezTo>
                <a:cubicBezTo>
                  <a:pt x="86" y="65"/>
                  <a:pt x="88" y="59"/>
                  <a:pt x="87" y="54"/>
                </a:cubicBezTo>
                <a:cubicBezTo>
                  <a:pt x="85" y="47"/>
                  <a:pt x="80" y="43"/>
                  <a:pt x="73" y="41"/>
                </a:cubicBezTo>
                <a:cubicBezTo>
                  <a:pt x="68" y="40"/>
                  <a:pt x="62" y="42"/>
                  <a:pt x="58" y="45"/>
                </a:cubicBezTo>
                <a:cubicBezTo>
                  <a:pt x="54" y="48"/>
                  <a:pt x="51" y="54"/>
                  <a:pt x="51" y="60"/>
                </a:cubicBezTo>
                <a:cubicBezTo>
                  <a:pt x="51" y="72"/>
                  <a:pt x="61" y="82"/>
                  <a:pt x="71" y="84"/>
                </a:cubicBezTo>
                <a:cubicBezTo>
                  <a:pt x="82" y="86"/>
                  <a:pt x="92" y="83"/>
                  <a:pt x="100" y="76"/>
                </a:cubicBezTo>
                <a:cubicBezTo>
                  <a:pt x="100" y="75"/>
                  <a:pt x="100" y="75"/>
                  <a:pt x="100" y="75"/>
                </a:cubicBezTo>
                <a:cubicBezTo>
                  <a:pt x="109" y="67"/>
                  <a:pt x="113" y="53"/>
                  <a:pt x="110" y="40"/>
                </a:cubicBezTo>
                <a:cubicBezTo>
                  <a:pt x="106" y="15"/>
                  <a:pt x="83" y="1"/>
                  <a:pt x="62" y="1"/>
                </a:cubicBezTo>
                <a:cubicBezTo>
                  <a:pt x="44" y="0"/>
                  <a:pt x="29" y="6"/>
                  <a:pt x="17" y="17"/>
                </a:cubicBezTo>
                <a:cubicBezTo>
                  <a:pt x="17" y="17"/>
                  <a:pt x="17" y="17"/>
                  <a:pt x="17" y="17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727" name="Freeform 1240"/>
          <p:cNvSpPr/>
          <p:nvPr/>
        </p:nvSpPr>
        <p:spPr bwMode="auto">
          <a:xfrm>
            <a:off x="8480615" y="2305205"/>
            <a:ext cx="63818" cy="63019"/>
          </a:xfrm>
          <a:custGeom>
            <a:avLst/>
            <a:gdLst>
              <a:gd name="T0" fmla="*/ 47 w 47"/>
              <a:gd name="T1" fmla="*/ 30 h 46"/>
              <a:gd name="T2" fmla="*/ 38 w 47"/>
              <a:gd name="T3" fmla="*/ 9 h 46"/>
              <a:gd name="T4" fmla="*/ 37 w 47"/>
              <a:gd name="T5" fmla="*/ 5 h 46"/>
              <a:gd name="T6" fmla="*/ 17 w 47"/>
              <a:gd name="T7" fmla="*/ 7 h 46"/>
              <a:gd name="T8" fmla="*/ 0 w 47"/>
              <a:gd name="T9" fmla="*/ 13 h 46"/>
              <a:gd name="T10" fmla="*/ 8 w 47"/>
              <a:gd name="T11" fmla="*/ 29 h 46"/>
              <a:gd name="T12" fmla="*/ 21 w 47"/>
              <a:gd name="T13" fmla="*/ 46 h 46"/>
              <a:gd name="T14" fmla="*/ 24 w 47"/>
              <a:gd name="T15" fmla="*/ 43 h 46"/>
              <a:gd name="T16" fmla="*/ 45 w 47"/>
              <a:gd name="T17" fmla="*/ 34 h 46"/>
              <a:gd name="T18" fmla="*/ 44 w 47"/>
              <a:gd name="T19" fmla="*/ 34 h 46"/>
              <a:gd name="T20" fmla="*/ 43 w 47"/>
              <a:gd name="T21" fmla="*/ 33 h 46"/>
              <a:gd name="T22" fmla="*/ 43 w 47"/>
              <a:gd name="T23" fmla="*/ 31 h 46"/>
              <a:gd name="T24" fmla="*/ 45 w 47"/>
              <a:gd name="T25" fmla="*/ 30 h 46"/>
              <a:gd name="T26" fmla="*/ 47 w 47"/>
              <a:gd name="T27" fmla="*/ 30 h 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47" h="46">
                <a:moveTo>
                  <a:pt x="47" y="30"/>
                </a:moveTo>
                <a:cubicBezTo>
                  <a:pt x="40" y="24"/>
                  <a:pt x="39" y="16"/>
                  <a:pt x="38" y="9"/>
                </a:cubicBezTo>
                <a:cubicBezTo>
                  <a:pt x="38" y="8"/>
                  <a:pt x="38" y="6"/>
                  <a:pt x="37" y="5"/>
                </a:cubicBezTo>
                <a:cubicBezTo>
                  <a:pt x="28" y="0"/>
                  <a:pt x="23" y="3"/>
                  <a:pt x="17" y="7"/>
                </a:cubicBezTo>
                <a:cubicBezTo>
                  <a:pt x="12" y="10"/>
                  <a:pt x="7" y="13"/>
                  <a:pt x="0" y="13"/>
                </a:cubicBezTo>
                <a:cubicBezTo>
                  <a:pt x="5" y="18"/>
                  <a:pt x="7" y="24"/>
                  <a:pt x="8" y="29"/>
                </a:cubicBezTo>
                <a:cubicBezTo>
                  <a:pt x="9" y="36"/>
                  <a:pt x="11" y="42"/>
                  <a:pt x="21" y="46"/>
                </a:cubicBezTo>
                <a:cubicBezTo>
                  <a:pt x="22" y="45"/>
                  <a:pt x="23" y="44"/>
                  <a:pt x="24" y="43"/>
                </a:cubicBezTo>
                <a:cubicBezTo>
                  <a:pt x="30" y="39"/>
                  <a:pt x="36" y="34"/>
                  <a:pt x="45" y="34"/>
                </a:cubicBezTo>
                <a:cubicBezTo>
                  <a:pt x="45" y="34"/>
                  <a:pt x="44" y="34"/>
                  <a:pt x="44" y="34"/>
                </a:cubicBezTo>
                <a:cubicBezTo>
                  <a:pt x="44" y="34"/>
                  <a:pt x="43" y="34"/>
                  <a:pt x="43" y="33"/>
                </a:cubicBezTo>
                <a:cubicBezTo>
                  <a:pt x="42" y="33"/>
                  <a:pt x="42" y="32"/>
                  <a:pt x="43" y="31"/>
                </a:cubicBezTo>
                <a:cubicBezTo>
                  <a:pt x="43" y="30"/>
                  <a:pt x="44" y="29"/>
                  <a:pt x="45" y="30"/>
                </a:cubicBezTo>
                <a:cubicBezTo>
                  <a:pt x="46" y="30"/>
                  <a:pt x="46" y="30"/>
                  <a:pt x="47" y="30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728" name="Freeform 1241"/>
          <p:cNvSpPr/>
          <p:nvPr/>
        </p:nvSpPr>
        <p:spPr bwMode="auto">
          <a:xfrm>
            <a:off x="8557196" y="2337114"/>
            <a:ext cx="68604" cy="64615"/>
          </a:xfrm>
          <a:custGeom>
            <a:avLst/>
            <a:gdLst>
              <a:gd name="T0" fmla="*/ 41 w 51"/>
              <a:gd name="T1" fmla="*/ 31 h 48"/>
              <a:gd name="T2" fmla="*/ 51 w 51"/>
              <a:gd name="T3" fmla="*/ 16 h 48"/>
              <a:gd name="T4" fmla="*/ 38 w 51"/>
              <a:gd name="T5" fmla="*/ 5 h 48"/>
              <a:gd name="T6" fmla="*/ 16 w 51"/>
              <a:gd name="T7" fmla="*/ 7 h 48"/>
              <a:gd name="T8" fmla="*/ 0 w 51"/>
              <a:gd name="T9" fmla="*/ 13 h 48"/>
              <a:gd name="T10" fmla="*/ 7 w 51"/>
              <a:gd name="T11" fmla="*/ 29 h 48"/>
              <a:gd name="T12" fmla="*/ 21 w 51"/>
              <a:gd name="T13" fmla="*/ 46 h 48"/>
              <a:gd name="T14" fmla="*/ 38 w 51"/>
              <a:gd name="T15" fmla="*/ 48 h 48"/>
              <a:gd name="T16" fmla="*/ 41 w 51"/>
              <a:gd name="T17" fmla="*/ 31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1" h="48">
                <a:moveTo>
                  <a:pt x="41" y="31"/>
                </a:moveTo>
                <a:cubicBezTo>
                  <a:pt x="43" y="25"/>
                  <a:pt x="47" y="20"/>
                  <a:pt x="51" y="16"/>
                </a:cubicBezTo>
                <a:cubicBezTo>
                  <a:pt x="46" y="13"/>
                  <a:pt x="42" y="10"/>
                  <a:pt x="38" y="5"/>
                </a:cubicBezTo>
                <a:cubicBezTo>
                  <a:pt x="28" y="0"/>
                  <a:pt x="23" y="3"/>
                  <a:pt x="16" y="7"/>
                </a:cubicBezTo>
                <a:cubicBezTo>
                  <a:pt x="12" y="10"/>
                  <a:pt x="7" y="13"/>
                  <a:pt x="0" y="13"/>
                </a:cubicBezTo>
                <a:cubicBezTo>
                  <a:pt x="5" y="18"/>
                  <a:pt x="6" y="24"/>
                  <a:pt x="7" y="29"/>
                </a:cubicBezTo>
                <a:cubicBezTo>
                  <a:pt x="9" y="37"/>
                  <a:pt x="10" y="43"/>
                  <a:pt x="21" y="46"/>
                </a:cubicBezTo>
                <a:cubicBezTo>
                  <a:pt x="27" y="46"/>
                  <a:pt x="32" y="46"/>
                  <a:pt x="38" y="48"/>
                </a:cubicBezTo>
                <a:cubicBezTo>
                  <a:pt x="38" y="42"/>
                  <a:pt x="39" y="36"/>
                  <a:pt x="41" y="31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729" name="Freeform 1248"/>
          <p:cNvSpPr/>
          <p:nvPr/>
        </p:nvSpPr>
        <p:spPr bwMode="auto">
          <a:xfrm>
            <a:off x="8877880" y="2436031"/>
            <a:ext cx="53447" cy="58233"/>
          </a:xfrm>
          <a:custGeom>
            <a:avLst/>
            <a:gdLst>
              <a:gd name="T0" fmla="*/ 6 w 39"/>
              <a:gd name="T1" fmla="*/ 1 h 43"/>
              <a:gd name="T2" fmla="*/ 2 w 39"/>
              <a:gd name="T3" fmla="*/ 2 h 43"/>
              <a:gd name="T4" fmla="*/ 2 w 39"/>
              <a:gd name="T5" fmla="*/ 2 h 43"/>
              <a:gd name="T6" fmla="*/ 0 w 39"/>
              <a:gd name="T7" fmla="*/ 6 h 43"/>
              <a:gd name="T8" fmla="*/ 39 w 39"/>
              <a:gd name="T9" fmla="*/ 43 h 43"/>
              <a:gd name="T10" fmla="*/ 6 w 39"/>
              <a:gd name="T11" fmla="*/ 1 h 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39" h="43">
                <a:moveTo>
                  <a:pt x="6" y="1"/>
                </a:moveTo>
                <a:cubicBezTo>
                  <a:pt x="5" y="0"/>
                  <a:pt x="3" y="1"/>
                  <a:pt x="2" y="2"/>
                </a:cubicBezTo>
                <a:cubicBezTo>
                  <a:pt x="2" y="2"/>
                  <a:pt x="2" y="2"/>
                  <a:pt x="2" y="2"/>
                </a:cubicBezTo>
                <a:cubicBezTo>
                  <a:pt x="0" y="3"/>
                  <a:pt x="0" y="5"/>
                  <a:pt x="0" y="6"/>
                </a:cubicBezTo>
                <a:cubicBezTo>
                  <a:pt x="1" y="17"/>
                  <a:pt x="24" y="33"/>
                  <a:pt x="39" y="43"/>
                </a:cubicBezTo>
                <a:cubicBezTo>
                  <a:pt x="31" y="27"/>
                  <a:pt x="16" y="3"/>
                  <a:pt x="6" y="1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730" name="Freeform 1249"/>
          <p:cNvSpPr/>
          <p:nvPr/>
        </p:nvSpPr>
        <p:spPr bwMode="auto">
          <a:xfrm>
            <a:off x="8846769" y="2467142"/>
            <a:ext cx="104501" cy="51053"/>
          </a:xfrm>
          <a:custGeom>
            <a:avLst/>
            <a:gdLst>
              <a:gd name="T0" fmla="*/ 5 w 77"/>
              <a:gd name="T1" fmla="*/ 3 h 38"/>
              <a:gd name="T2" fmla="*/ 2 w 77"/>
              <a:gd name="T3" fmla="*/ 5 h 38"/>
              <a:gd name="T4" fmla="*/ 1 w 77"/>
              <a:gd name="T5" fmla="*/ 6 h 38"/>
              <a:gd name="T6" fmla="*/ 1 w 77"/>
              <a:gd name="T7" fmla="*/ 11 h 38"/>
              <a:gd name="T8" fmla="*/ 77 w 77"/>
              <a:gd name="T9" fmla="*/ 38 h 38"/>
              <a:gd name="T10" fmla="*/ 5 w 77"/>
              <a:gd name="T11" fmla="*/ 3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77" h="38">
                <a:moveTo>
                  <a:pt x="5" y="3"/>
                </a:moveTo>
                <a:cubicBezTo>
                  <a:pt x="4" y="4"/>
                  <a:pt x="3" y="4"/>
                  <a:pt x="2" y="5"/>
                </a:cubicBezTo>
                <a:cubicBezTo>
                  <a:pt x="2" y="5"/>
                  <a:pt x="1" y="6"/>
                  <a:pt x="1" y="6"/>
                </a:cubicBezTo>
                <a:cubicBezTo>
                  <a:pt x="0" y="8"/>
                  <a:pt x="0" y="10"/>
                  <a:pt x="1" y="11"/>
                </a:cubicBezTo>
                <a:cubicBezTo>
                  <a:pt x="8" y="24"/>
                  <a:pt x="54" y="34"/>
                  <a:pt x="77" y="38"/>
                </a:cubicBezTo>
                <a:cubicBezTo>
                  <a:pt x="58" y="24"/>
                  <a:pt x="18" y="0"/>
                  <a:pt x="5" y="3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731" name="Freeform 1250"/>
          <p:cNvSpPr/>
          <p:nvPr/>
        </p:nvSpPr>
        <p:spPr bwMode="auto">
          <a:xfrm>
            <a:off x="8844375" y="2510218"/>
            <a:ext cx="74188" cy="27122"/>
          </a:xfrm>
          <a:custGeom>
            <a:avLst/>
            <a:gdLst>
              <a:gd name="T0" fmla="*/ 0 w 55"/>
              <a:gd name="T1" fmla="*/ 11 h 20"/>
              <a:gd name="T2" fmla="*/ 3 w 55"/>
              <a:gd name="T3" fmla="*/ 15 h 20"/>
              <a:gd name="T4" fmla="*/ 55 w 55"/>
              <a:gd name="T5" fmla="*/ 8 h 20"/>
              <a:gd name="T6" fmla="*/ 2 w 55"/>
              <a:gd name="T7" fmla="*/ 7 h 20"/>
              <a:gd name="T8" fmla="*/ 0 w 55"/>
              <a:gd name="T9" fmla="*/ 11 h 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5" h="20">
                <a:moveTo>
                  <a:pt x="0" y="11"/>
                </a:moveTo>
                <a:cubicBezTo>
                  <a:pt x="0" y="13"/>
                  <a:pt x="1" y="14"/>
                  <a:pt x="3" y="15"/>
                </a:cubicBezTo>
                <a:cubicBezTo>
                  <a:pt x="11" y="20"/>
                  <a:pt x="39" y="13"/>
                  <a:pt x="55" y="8"/>
                </a:cubicBezTo>
                <a:cubicBezTo>
                  <a:pt x="38" y="4"/>
                  <a:pt x="9" y="0"/>
                  <a:pt x="2" y="7"/>
                </a:cubicBezTo>
                <a:cubicBezTo>
                  <a:pt x="1" y="8"/>
                  <a:pt x="0" y="9"/>
                  <a:pt x="0" y="11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732" name="Freeform 1251"/>
          <p:cNvSpPr/>
          <p:nvPr/>
        </p:nvSpPr>
        <p:spPr bwMode="auto">
          <a:xfrm>
            <a:off x="8444718" y="2795003"/>
            <a:ext cx="72592" cy="43874"/>
          </a:xfrm>
          <a:custGeom>
            <a:avLst/>
            <a:gdLst>
              <a:gd name="T0" fmla="*/ 4 w 54"/>
              <a:gd name="T1" fmla="*/ 7 h 32"/>
              <a:gd name="T2" fmla="*/ 0 w 54"/>
              <a:gd name="T3" fmla="*/ 16 h 32"/>
              <a:gd name="T4" fmla="*/ 4 w 54"/>
              <a:gd name="T5" fmla="*/ 25 h 32"/>
              <a:gd name="T6" fmla="*/ 54 w 54"/>
              <a:gd name="T7" fmla="*/ 16 h 32"/>
              <a:gd name="T8" fmla="*/ 4 w 54"/>
              <a:gd name="T9" fmla="*/ 7 h 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4" h="32">
                <a:moveTo>
                  <a:pt x="4" y="7"/>
                </a:moveTo>
                <a:cubicBezTo>
                  <a:pt x="2" y="9"/>
                  <a:pt x="0" y="12"/>
                  <a:pt x="0" y="16"/>
                </a:cubicBezTo>
                <a:cubicBezTo>
                  <a:pt x="0" y="20"/>
                  <a:pt x="2" y="23"/>
                  <a:pt x="4" y="25"/>
                </a:cubicBezTo>
                <a:cubicBezTo>
                  <a:pt x="15" y="32"/>
                  <a:pt x="42" y="22"/>
                  <a:pt x="54" y="16"/>
                </a:cubicBezTo>
                <a:cubicBezTo>
                  <a:pt x="42" y="10"/>
                  <a:pt x="15" y="0"/>
                  <a:pt x="4" y="7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733" name="Freeform 1270"/>
          <p:cNvSpPr/>
          <p:nvPr/>
        </p:nvSpPr>
        <p:spPr bwMode="auto">
          <a:xfrm>
            <a:off x="8611442" y="3042293"/>
            <a:ext cx="257663" cy="285581"/>
          </a:xfrm>
          <a:custGeom>
            <a:avLst/>
            <a:gdLst>
              <a:gd name="T0" fmla="*/ 81 w 190"/>
              <a:gd name="T1" fmla="*/ 191 h 211"/>
              <a:gd name="T2" fmla="*/ 83 w 190"/>
              <a:gd name="T3" fmla="*/ 191 h 211"/>
              <a:gd name="T4" fmla="*/ 85 w 190"/>
              <a:gd name="T5" fmla="*/ 192 h 211"/>
              <a:gd name="T6" fmla="*/ 102 w 190"/>
              <a:gd name="T7" fmla="*/ 207 h 211"/>
              <a:gd name="T8" fmla="*/ 126 w 190"/>
              <a:gd name="T9" fmla="*/ 200 h 211"/>
              <a:gd name="T10" fmla="*/ 129 w 190"/>
              <a:gd name="T11" fmla="*/ 201 h 211"/>
              <a:gd name="T12" fmla="*/ 158 w 190"/>
              <a:gd name="T13" fmla="*/ 209 h 211"/>
              <a:gd name="T14" fmla="*/ 190 w 190"/>
              <a:gd name="T15" fmla="*/ 185 h 211"/>
              <a:gd name="T16" fmla="*/ 183 w 190"/>
              <a:gd name="T17" fmla="*/ 179 h 211"/>
              <a:gd name="T18" fmla="*/ 153 w 190"/>
              <a:gd name="T19" fmla="*/ 195 h 211"/>
              <a:gd name="T20" fmla="*/ 128 w 190"/>
              <a:gd name="T21" fmla="*/ 185 h 211"/>
              <a:gd name="T22" fmla="*/ 107 w 190"/>
              <a:gd name="T23" fmla="*/ 192 h 211"/>
              <a:gd name="T24" fmla="*/ 90 w 190"/>
              <a:gd name="T25" fmla="*/ 178 h 211"/>
              <a:gd name="T26" fmla="*/ 71 w 190"/>
              <a:gd name="T27" fmla="*/ 182 h 211"/>
              <a:gd name="T28" fmla="*/ 55 w 190"/>
              <a:gd name="T29" fmla="*/ 166 h 211"/>
              <a:gd name="T30" fmla="*/ 32 w 190"/>
              <a:gd name="T31" fmla="*/ 166 h 211"/>
              <a:gd name="T32" fmla="*/ 16 w 190"/>
              <a:gd name="T33" fmla="*/ 151 h 211"/>
              <a:gd name="T34" fmla="*/ 17 w 190"/>
              <a:gd name="T35" fmla="*/ 130 h 211"/>
              <a:gd name="T36" fmla="*/ 33 w 190"/>
              <a:gd name="T37" fmla="*/ 114 h 211"/>
              <a:gd name="T38" fmla="*/ 33 w 190"/>
              <a:gd name="T39" fmla="*/ 91 h 211"/>
              <a:gd name="T40" fmla="*/ 50 w 190"/>
              <a:gd name="T41" fmla="*/ 80 h 211"/>
              <a:gd name="T42" fmla="*/ 52 w 190"/>
              <a:gd name="T43" fmla="*/ 58 h 211"/>
              <a:gd name="T44" fmla="*/ 72 w 190"/>
              <a:gd name="T45" fmla="*/ 48 h 211"/>
              <a:gd name="T46" fmla="*/ 81 w 190"/>
              <a:gd name="T47" fmla="*/ 24 h 211"/>
              <a:gd name="T48" fmla="*/ 114 w 190"/>
              <a:gd name="T49" fmla="*/ 14 h 211"/>
              <a:gd name="T50" fmla="*/ 115 w 190"/>
              <a:gd name="T51" fmla="*/ 4 h 211"/>
              <a:gd name="T52" fmla="*/ 75 w 190"/>
              <a:gd name="T53" fmla="*/ 10 h 211"/>
              <a:gd name="T54" fmla="*/ 61 w 190"/>
              <a:gd name="T55" fmla="*/ 36 h 211"/>
              <a:gd name="T56" fmla="*/ 61 w 190"/>
              <a:gd name="T57" fmla="*/ 36 h 211"/>
              <a:gd name="T58" fmla="*/ 59 w 190"/>
              <a:gd name="T59" fmla="*/ 39 h 211"/>
              <a:gd name="T60" fmla="*/ 38 w 190"/>
              <a:gd name="T61" fmla="*/ 51 h 211"/>
              <a:gd name="T62" fmla="*/ 36 w 190"/>
              <a:gd name="T63" fmla="*/ 74 h 211"/>
              <a:gd name="T64" fmla="*/ 36 w 190"/>
              <a:gd name="T65" fmla="*/ 76 h 211"/>
              <a:gd name="T66" fmla="*/ 34 w 190"/>
              <a:gd name="T67" fmla="*/ 77 h 211"/>
              <a:gd name="T68" fmla="*/ 17 w 190"/>
              <a:gd name="T69" fmla="*/ 89 h 211"/>
              <a:gd name="T70" fmla="*/ 18 w 190"/>
              <a:gd name="T71" fmla="*/ 113 h 211"/>
              <a:gd name="T72" fmla="*/ 18 w 190"/>
              <a:gd name="T73" fmla="*/ 115 h 211"/>
              <a:gd name="T74" fmla="*/ 17 w 190"/>
              <a:gd name="T75" fmla="*/ 116 h 211"/>
              <a:gd name="T76" fmla="*/ 5 w 190"/>
              <a:gd name="T77" fmla="*/ 156 h 211"/>
              <a:gd name="T78" fmla="*/ 41 w 190"/>
              <a:gd name="T79" fmla="*/ 175 h 211"/>
              <a:gd name="T80" fmla="*/ 43 w 190"/>
              <a:gd name="T81" fmla="*/ 176 h 211"/>
              <a:gd name="T82" fmla="*/ 44 w 190"/>
              <a:gd name="T83" fmla="*/ 177 h 211"/>
              <a:gd name="T84" fmla="*/ 61 w 190"/>
              <a:gd name="T85" fmla="*/ 194 h 211"/>
              <a:gd name="T86" fmla="*/ 81 w 190"/>
              <a:gd name="T87" fmla="*/ 191 h 2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90" h="211">
                <a:moveTo>
                  <a:pt x="81" y="191"/>
                </a:moveTo>
                <a:cubicBezTo>
                  <a:pt x="82" y="191"/>
                  <a:pt x="82" y="191"/>
                  <a:pt x="83" y="191"/>
                </a:cubicBezTo>
                <a:cubicBezTo>
                  <a:pt x="84" y="191"/>
                  <a:pt x="84" y="191"/>
                  <a:pt x="85" y="192"/>
                </a:cubicBezTo>
                <a:cubicBezTo>
                  <a:pt x="88" y="200"/>
                  <a:pt x="94" y="205"/>
                  <a:pt x="102" y="207"/>
                </a:cubicBezTo>
                <a:cubicBezTo>
                  <a:pt x="111" y="209"/>
                  <a:pt x="120" y="206"/>
                  <a:pt x="126" y="200"/>
                </a:cubicBezTo>
                <a:cubicBezTo>
                  <a:pt x="127" y="200"/>
                  <a:pt x="128" y="200"/>
                  <a:pt x="129" y="201"/>
                </a:cubicBezTo>
                <a:cubicBezTo>
                  <a:pt x="139" y="210"/>
                  <a:pt x="150" y="211"/>
                  <a:pt x="158" y="209"/>
                </a:cubicBezTo>
                <a:cubicBezTo>
                  <a:pt x="173" y="206"/>
                  <a:pt x="186" y="195"/>
                  <a:pt x="190" y="185"/>
                </a:cubicBezTo>
                <a:cubicBezTo>
                  <a:pt x="187" y="184"/>
                  <a:pt x="185" y="182"/>
                  <a:pt x="183" y="179"/>
                </a:cubicBezTo>
                <a:cubicBezTo>
                  <a:pt x="176" y="189"/>
                  <a:pt x="165" y="195"/>
                  <a:pt x="153" y="195"/>
                </a:cubicBezTo>
                <a:cubicBezTo>
                  <a:pt x="143" y="196"/>
                  <a:pt x="134" y="192"/>
                  <a:pt x="128" y="185"/>
                </a:cubicBezTo>
                <a:cubicBezTo>
                  <a:pt x="122" y="190"/>
                  <a:pt x="115" y="193"/>
                  <a:pt x="107" y="192"/>
                </a:cubicBezTo>
                <a:cubicBezTo>
                  <a:pt x="100" y="190"/>
                  <a:pt x="94" y="185"/>
                  <a:pt x="90" y="178"/>
                </a:cubicBezTo>
                <a:cubicBezTo>
                  <a:pt x="85" y="183"/>
                  <a:pt x="78" y="184"/>
                  <a:pt x="71" y="182"/>
                </a:cubicBezTo>
                <a:cubicBezTo>
                  <a:pt x="63" y="180"/>
                  <a:pt x="57" y="173"/>
                  <a:pt x="55" y="166"/>
                </a:cubicBezTo>
                <a:cubicBezTo>
                  <a:pt x="46" y="168"/>
                  <a:pt x="39" y="169"/>
                  <a:pt x="32" y="166"/>
                </a:cubicBezTo>
                <a:cubicBezTo>
                  <a:pt x="25" y="163"/>
                  <a:pt x="19" y="158"/>
                  <a:pt x="16" y="151"/>
                </a:cubicBezTo>
                <a:cubicBezTo>
                  <a:pt x="13" y="144"/>
                  <a:pt x="13" y="136"/>
                  <a:pt x="17" y="130"/>
                </a:cubicBezTo>
                <a:cubicBezTo>
                  <a:pt x="20" y="123"/>
                  <a:pt x="25" y="118"/>
                  <a:pt x="33" y="114"/>
                </a:cubicBezTo>
                <a:cubicBezTo>
                  <a:pt x="29" y="107"/>
                  <a:pt x="29" y="98"/>
                  <a:pt x="33" y="91"/>
                </a:cubicBezTo>
                <a:cubicBezTo>
                  <a:pt x="36" y="84"/>
                  <a:pt x="42" y="80"/>
                  <a:pt x="50" y="80"/>
                </a:cubicBezTo>
                <a:cubicBezTo>
                  <a:pt x="47" y="72"/>
                  <a:pt x="48" y="64"/>
                  <a:pt x="52" y="58"/>
                </a:cubicBezTo>
                <a:cubicBezTo>
                  <a:pt x="56" y="52"/>
                  <a:pt x="63" y="48"/>
                  <a:pt x="72" y="48"/>
                </a:cubicBezTo>
                <a:cubicBezTo>
                  <a:pt x="71" y="39"/>
                  <a:pt x="74" y="30"/>
                  <a:pt x="81" y="24"/>
                </a:cubicBezTo>
                <a:cubicBezTo>
                  <a:pt x="90" y="15"/>
                  <a:pt x="102" y="12"/>
                  <a:pt x="114" y="14"/>
                </a:cubicBezTo>
                <a:cubicBezTo>
                  <a:pt x="114" y="10"/>
                  <a:pt x="114" y="7"/>
                  <a:pt x="115" y="4"/>
                </a:cubicBezTo>
                <a:cubicBezTo>
                  <a:pt x="105" y="0"/>
                  <a:pt x="88" y="1"/>
                  <a:pt x="75" y="10"/>
                </a:cubicBezTo>
                <a:cubicBezTo>
                  <a:pt x="69" y="14"/>
                  <a:pt x="61" y="23"/>
                  <a:pt x="61" y="36"/>
                </a:cubicBezTo>
                <a:cubicBezTo>
                  <a:pt x="61" y="36"/>
                  <a:pt x="61" y="36"/>
                  <a:pt x="61" y="36"/>
                </a:cubicBezTo>
                <a:cubicBezTo>
                  <a:pt x="61" y="38"/>
                  <a:pt x="60" y="39"/>
                  <a:pt x="59" y="39"/>
                </a:cubicBezTo>
                <a:cubicBezTo>
                  <a:pt x="50" y="39"/>
                  <a:pt x="42" y="43"/>
                  <a:pt x="38" y="51"/>
                </a:cubicBezTo>
                <a:cubicBezTo>
                  <a:pt x="33" y="58"/>
                  <a:pt x="32" y="66"/>
                  <a:pt x="36" y="74"/>
                </a:cubicBezTo>
                <a:cubicBezTo>
                  <a:pt x="36" y="74"/>
                  <a:pt x="36" y="75"/>
                  <a:pt x="36" y="76"/>
                </a:cubicBezTo>
                <a:cubicBezTo>
                  <a:pt x="35" y="76"/>
                  <a:pt x="34" y="77"/>
                  <a:pt x="34" y="77"/>
                </a:cubicBezTo>
                <a:cubicBezTo>
                  <a:pt x="27" y="77"/>
                  <a:pt x="21" y="81"/>
                  <a:pt x="17" y="89"/>
                </a:cubicBezTo>
                <a:cubicBezTo>
                  <a:pt x="13" y="97"/>
                  <a:pt x="13" y="107"/>
                  <a:pt x="18" y="113"/>
                </a:cubicBezTo>
                <a:cubicBezTo>
                  <a:pt x="18" y="113"/>
                  <a:pt x="18" y="114"/>
                  <a:pt x="18" y="115"/>
                </a:cubicBezTo>
                <a:cubicBezTo>
                  <a:pt x="18" y="115"/>
                  <a:pt x="17" y="116"/>
                  <a:pt x="17" y="116"/>
                </a:cubicBezTo>
                <a:cubicBezTo>
                  <a:pt x="0" y="125"/>
                  <a:pt x="0" y="142"/>
                  <a:pt x="5" y="156"/>
                </a:cubicBezTo>
                <a:cubicBezTo>
                  <a:pt x="11" y="169"/>
                  <a:pt x="23" y="181"/>
                  <a:pt x="41" y="175"/>
                </a:cubicBezTo>
                <a:cubicBezTo>
                  <a:pt x="42" y="175"/>
                  <a:pt x="43" y="175"/>
                  <a:pt x="43" y="176"/>
                </a:cubicBezTo>
                <a:cubicBezTo>
                  <a:pt x="44" y="176"/>
                  <a:pt x="44" y="177"/>
                  <a:pt x="44" y="177"/>
                </a:cubicBezTo>
                <a:cubicBezTo>
                  <a:pt x="46" y="185"/>
                  <a:pt x="52" y="192"/>
                  <a:pt x="61" y="194"/>
                </a:cubicBezTo>
                <a:cubicBezTo>
                  <a:pt x="69" y="197"/>
                  <a:pt x="76" y="196"/>
                  <a:pt x="81" y="191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734" name="Freeform 1271"/>
          <p:cNvSpPr/>
          <p:nvPr/>
        </p:nvSpPr>
        <p:spPr bwMode="auto">
          <a:xfrm>
            <a:off x="8737481" y="3078989"/>
            <a:ext cx="87750" cy="33504"/>
          </a:xfrm>
          <a:custGeom>
            <a:avLst/>
            <a:gdLst>
              <a:gd name="T0" fmla="*/ 5 w 65"/>
              <a:gd name="T1" fmla="*/ 12 h 25"/>
              <a:gd name="T2" fmla="*/ 0 w 65"/>
              <a:gd name="T3" fmla="*/ 25 h 25"/>
              <a:gd name="T4" fmla="*/ 60 w 65"/>
              <a:gd name="T5" fmla="*/ 21 h 25"/>
              <a:gd name="T6" fmla="*/ 60 w 65"/>
              <a:gd name="T7" fmla="*/ 21 h 25"/>
              <a:gd name="T8" fmla="*/ 65 w 65"/>
              <a:gd name="T9" fmla="*/ 11 h 25"/>
              <a:gd name="T10" fmla="*/ 5 w 65"/>
              <a:gd name="T11" fmla="*/ 12 h 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65" h="25">
                <a:moveTo>
                  <a:pt x="5" y="12"/>
                </a:moveTo>
                <a:cubicBezTo>
                  <a:pt x="1" y="15"/>
                  <a:pt x="0" y="19"/>
                  <a:pt x="0" y="25"/>
                </a:cubicBezTo>
                <a:cubicBezTo>
                  <a:pt x="22" y="18"/>
                  <a:pt x="52" y="20"/>
                  <a:pt x="60" y="21"/>
                </a:cubicBezTo>
                <a:cubicBezTo>
                  <a:pt x="60" y="21"/>
                  <a:pt x="60" y="21"/>
                  <a:pt x="60" y="21"/>
                </a:cubicBezTo>
                <a:cubicBezTo>
                  <a:pt x="61" y="17"/>
                  <a:pt x="62" y="14"/>
                  <a:pt x="65" y="11"/>
                </a:cubicBezTo>
                <a:cubicBezTo>
                  <a:pt x="53" y="8"/>
                  <a:pt x="19" y="0"/>
                  <a:pt x="5" y="12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735" name="Freeform 1299"/>
          <p:cNvSpPr/>
          <p:nvPr/>
        </p:nvSpPr>
        <p:spPr bwMode="auto">
          <a:xfrm>
            <a:off x="8708763" y="3184287"/>
            <a:ext cx="139601" cy="80569"/>
          </a:xfrm>
          <a:custGeom>
            <a:avLst/>
            <a:gdLst>
              <a:gd name="T0" fmla="*/ 11 w 103"/>
              <a:gd name="T1" fmla="*/ 54 h 59"/>
              <a:gd name="T2" fmla="*/ 103 w 103"/>
              <a:gd name="T3" fmla="*/ 3 h 59"/>
              <a:gd name="T4" fmla="*/ 95 w 103"/>
              <a:gd name="T5" fmla="*/ 1 h 59"/>
              <a:gd name="T6" fmla="*/ 92 w 103"/>
              <a:gd name="T7" fmla="*/ 0 h 59"/>
              <a:gd name="T8" fmla="*/ 0 w 103"/>
              <a:gd name="T9" fmla="*/ 45 h 59"/>
              <a:gd name="T10" fmla="*/ 11 w 103"/>
              <a:gd name="T11" fmla="*/ 54 h 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03" h="59">
                <a:moveTo>
                  <a:pt x="11" y="54"/>
                </a:moveTo>
                <a:cubicBezTo>
                  <a:pt x="37" y="59"/>
                  <a:pt x="89" y="16"/>
                  <a:pt x="103" y="3"/>
                </a:cubicBezTo>
                <a:cubicBezTo>
                  <a:pt x="101" y="3"/>
                  <a:pt x="98" y="2"/>
                  <a:pt x="95" y="1"/>
                </a:cubicBezTo>
                <a:cubicBezTo>
                  <a:pt x="94" y="1"/>
                  <a:pt x="93" y="0"/>
                  <a:pt x="92" y="0"/>
                </a:cubicBezTo>
                <a:cubicBezTo>
                  <a:pt x="83" y="5"/>
                  <a:pt x="36" y="35"/>
                  <a:pt x="0" y="45"/>
                </a:cubicBezTo>
                <a:cubicBezTo>
                  <a:pt x="3" y="50"/>
                  <a:pt x="6" y="53"/>
                  <a:pt x="11" y="54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736" name="Freeform 1300"/>
          <p:cNvSpPr/>
          <p:nvPr/>
        </p:nvSpPr>
        <p:spPr bwMode="auto">
          <a:xfrm>
            <a:off x="8685629" y="3135626"/>
            <a:ext cx="142792" cy="58233"/>
          </a:xfrm>
          <a:custGeom>
            <a:avLst/>
            <a:gdLst>
              <a:gd name="T0" fmla="*/ 2 w 105"/>
              <a:gd name="T1" fmla="*/ 43 h 43"/>
              <a:gd name="T2" fmla="*/ 98 w 105"/>
              <a:gd name="T3" fmla="*/ 11 h 43"/>
              <a:gd name="T4" fmla="*/ 100 w 105"/>
              <a:gd name="T5" fmla="*/ 7 h 43"/>
              <a:gd name="T6" fmla="*/ 105 w 105"/>
              <a:gd name="T7" fmla="*/ 0 h 43"/>
              <a:gd name="T8" fmla="*/ 3 w 105"/>
              <a:gd name="T9" fmla="*/ 30 h 43"/>
              <a:gd name="T10" fmla="*/ 2 w 105"/>
              <a:gd name="T11" fmla="*/ 43 h 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05" h="43">
                <a:moveTo>
                  <a:pt x="2" y="43"/>
                </a:moveTo>
                <a:cubicBezTo>
                  <a:pt x="34" y="25"/>
                  <a:pt x="89" y="13"/>
                  <a:pt x="98" y="11"/>
                </a:cubicBezTo>
                <a:cubicBezTo>
                  <a:pt x="99" y="10"/>
                  <a:pt x="99" y="8"/>
                  <a:pt x="100" y="7"/>
                </a:cubicBezTo>
                <a:cubicBezTo>
                  <a:pt x="101" y="4"/>
                  <a:pt x="103" y="2"/>
                  <a:pt x="105" y="0"/>
                </a:cubicBezTo>
                <a:cubicBezTo>
                  <a:pt x="85" y="2"/>
                  <a:pt x="17" y="8"/>
                  <a:pt x="3" y="30"/>
                </a:cubicBezTo>
                <a:cubicBezTo>
                  <a:pt x="0" y="34"/>
                  <a:pt x="0" y="38"/>
                  <a:pt x="2" y="43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737" name="Freeform 1301"/>
          <p:cNvSpPr/>
          <p:nvPr/>
        </p:nvSpPr>
        <p:spPr bwMode="auto">
          <a:xfrm>
            <a:off x="9049390" y="3305540"/>
            <a:ext cx="184274" cy="246494"/>
          </a:xfrm>
          <a:custGeom>
            <a:avLst/>
            <a:gdLst>
              <a:gd name="T0" fmla="*/ 38 w 136"/>
              <a:gd name="T1" fmla="*/ 100 h 182"/>
              <a:gd name="T2" fmla="*/ 0 w 136"/>
              <a:gd name="T3" fmla="*/ 182 h 182"/>
              <a:gd name="T4" fmla="*/ 115 w 136"/>
              <a:gd name="T5" fmla="*/ 42 h 182"/>
              <a:gd name="T6" fmla="*/ 116 w 136"/>
              <a:gd name="T7" fmla="*/ 42 h 182"/>
              <a:gd name="T8" fmla="*/ 136 w 136"/>
              <a:gd name="T9" fmla="*/ 1 h 182"/>
              <a:gd name="T10" fmla="*/ 119 w 136"/>
              <a:gd name="T11" fmla="*/ 0 h 182"/>
              <a:gd name="T12" fmla="*/ 38 w 136"/>
              <a:gd name="T13" fmla="*/ 100 h 182"/>
              <a:gd name="T14" fmla="*/ 38 w 136"/>
              <a:gd name="T15" fmla="*/ 100 h 1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36" h="182">
                <a:moveTo>
                  <a:pt x="38" y="100"/>
                </a:moveTo>
                <a:cubicBezTo>
                  <a:pt x="22" y="125"/>
                  <a:pt x="7" y="165"/>
                  <a:pt x="0" y="182"/>
                </a:cubicBezTo>
                <a:cubicBezTo>
                  <a:pt x="21" y="162"/>
                  <a:pt x="83" y="98"/>
                  <a:pt x="115" y="42"/>
                </a:cubicBezTo>
                <a:cubicBezTo>
                  <a:pt x="115" y="42"/>
                  <a:pt x="116" y="42"/>
                  <a:pt x="116" y="42"/>
                </a:cubicBezTo>
                <a:cubicBezTo>
                  <a:pt x="120" y="28"/>
                  <a:pt x="127" y="14"/>
                  <a:pt x="136" y="1"/>
                </a:cubicBezTo>
                <a:cubicBezTo>
                  <a:pt x="131" y="2"/>
                  <a:pt x="125" y="2"/>
                  <a:pt x="119" y="0"/>
                </a:cubicBezTo>
                <a:cubicBezTo>
                  <a:pt x="95" y="39"/>
                  <a:pt x="67" y="72"/>
                  <a:pt x="38" y="100"/>
                </a:cubicBezTo>
                <a:cubicBezTo>
                  <a:pt x="38" y="100"/>
                  <a:pt x="38" y="100"/>
                  <a:pt x="38" y="100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738" name="Freeform 1302"/>
          <p:cNvSpPr/>
          <p:nvPr/>
        </p:nvSpPr>
        <p:spPr bwMode="auto">
          <a:xfrm>
            <a:off x="8936911" y="3255284"/>
            <a:ext cx="246495" cy="184272"/>
          </a:xfrm>
          <a:custGeom>
            <a:avLst/>
            <a:gdLst>
              <a:gd name="T0" fmla="*/ 182 w 182"/>
              <a:gd name="T1" fmla="*/ 17 h 136"/>
              <a:gd name="T2" fmla="*/ 181 w 182"/>
              <a:gd name="T3" fmla="*/ 0 h 136"/>
              <a:gd name="T4" fmla="*/ 140 w 182"/>
              <a:gd name="T5" fmla="*/ 20 h 136"/>
              <a:gd name="T6" fmla="*/ 140 w 182"/>
              <a:gd name="T7" fmla="*/ 21 h 136"/>
              <a:gd name="T8" fmla="*/ 0 w 182"/>
              <a:gd name="T9" fmla="*/ 136 h 136"/>
              <a:gd name="T10" fmla="*/ 81 w 182"/>
              <a:gd name="T11" fmla="*/ 98 h 136"/>
              <a:gd name="T12" fmla="*/ 182 w 182"/>
              <a:gd name="T13" fmla="*/ 17 h 1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82" h="136">
                <a:moveTo>
                  <a:pt x="182" y="17"/>
                </a:moveTo>
                <a:cubicBezTo>
                  <a:pt x="180" y="11"/>
                  <a:pt x="180" y="5"/>
                  <a:pt x="181" y="0"/>
                </a:cubicBezTo>
                <a:cubicBezTo>
                  <a:pt x="168" y="9"/>
                  <a:pt x="154" y="16"/>
                  <a:pt x="140" y="20"/>
                </a:cubicBezTo>
                <a:cubicBezTo>
                  <a:pt x="140" y="20"/>
                  <a:pt x="140" y="20"/>
                  <a:pt x="140" y="21"/>
                </a:cubicBezTo>
                <a:cubicBezTo>
                  <a:pt x="83" y="53"/>
                  <a:pt x="20" y="115"/>
                  <a:pt x="0" y="136"/>
                </a:cubicBezTo>
                <a:cubicBezTo>
                  <a:pt x="17" y="129"/>
                  <a:pt x="56" y="114"/>
                  <a:pt x="81" y="98"/>
                </a:cubicBezTo>
                <a:cubicBezTo>
                  <a:pt x="109" y="69"/>
                  <a:pt x="143" y="41"/>
                  <a:pt x="182" y="17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739" name="Freeform 1303"/>
          <p:cNvSpPr/>
          <p:nvPr/>
        </p:nvSpPr>
        <p:spPr bwMode="auto">
          <a:xfrm>
            <a:off x="8802096" y="3214600"/>
            <a:ext cx="74985" cy="62222"/>
          </a:xfrm>
          <a:custGeom>
            <a:avLst/>
            <a:gdLst>
              <a:gd name="T0" fmla="*/ 55 w 55"/>
              <a:gd name="T1" fmla="*/ 4 h 46"/>
              <a:gd name="T2" fmla="*/ 45 w 55"/>
              <a:gd name="T3" fmla="*/ 0 h 46"/>
              <a:gd name="T4" fmla="*/ 45 w 55"/>
              <a:gd name="T5" fmla="*/ 0 h 46"/>
              <a:gd name="T6" fmla="*/ 0 w 55"/>
              <a:gd name="T7" fmla="*/ 40 h 46"/>
              <a:gd name="T8" fmla="*/ 13 w 55"/>
              <a:gd name="T9" fmla="*/ 46 h 46"/>
              <a:gd name="T10" fmla="*/ 55 w 55"/>
              <a:gd name="T11" fmla="*/ 4 h 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55" h="46">
                <a:moveTo>
                  <a:pt x="55" y="4"/>
                </a:moveTo>
                <a:cubicBezTo>
                  <a:pt x="51" y="4"/>
                  <a:pt x="48" y="3"/>
                  <a:pt x="45" y="0"/>
                </a:cubicBezTo>
                <a:cubicBezTo>
                  <a:pt x="45" y="0"/>
                  <a:pt x="45" y="0"/>
                  <a:pt x="45" y="0"/>
                </a:cubicBezTo>
                <a:cubicBezTo>
                  <a:pt x="39" y="7"/>
                  <a:pt x="20" y="29"/>
                  <a:pt x="0" y="40"/>
                </a:cubicBezTo>
                <a:cubicBezTo>
                  <a:pt x="4" y="44"/>
                  <a:pt x="8" y="46"/>
                  <a:pt x="13" y="46"/>
                </a:cubicBezTo>
                <a:cubicBezTo>
                  <a:pt x="30" y="44"/>
                  <a:pt x="49" y="14"/>
                  <a:pt x="55" y="4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740" name="Freeform 1309"/>
          <p:cNvSpPr/>
          <p:nvPr/>
        </p:nvSpPr>
        <p:spPr bwMode="auto">
          <a:xfrm>
            <a:off x="9092467" y="3778585"/>
            <a:ext cx="116467" cy="114073"/>
          </a:xfrm>
          <a:custGeom>
            <a:avLst/>
            <a:gdLst>
              <a:gd name="T0" fmla="*/ 12 w 86"/>
              <a:gd name="T1" fmla="*/ 64 h 84"/>
              <a:gd name="T2" fmla="*/ 50 w 86"/>
              <a:gd name="T3" fmla="*/ 82 h 84"/>
              <a:gd name="T4" fmla="*/ 86 w 86"/>
              <a:gd name="T5" fmla="*/ 59 h 84"/>
              <a:gd name="T6" fmla="*/ 81 w 86"/>
              <a:gd name="T7" fmla="*/ 47 h 84"/>
              <a:gd name="T8" fmla="*/ 74 w 86"/>
              <a:gd name="T9" fmla="*/ 57 h 84"/>
              <a:gd name="T10" fmla="*/ 46 w 86"/>
              <a:gd name="T11" fmla="*/ 69 h 84"/>
              <a:gd name="T12" fmla="*/ 19 w 86"/>
              <a:gd name="T13" fmla="*/ 40 h 84"/>
              <a:gd name="T14" fmla="*/ 43 w 86"/>
              <a:gd name="T15" fmla="*/ 15 h 84"/>
              <a:gd name="T16" fmla="*/ 45 w 86"/>
              <a:gd name="T17" fmla="*/ 17 h 84"/>
              <a:gd name="T18" fmla="*/ 44 w 86"/>
              <a:gd name="T19" fmla="*/ 19 h 84"/>
              <a:gd name="T20" fmla="*/ 36 w 86"/>
              <a:gd name="T21" fmla="*/ 35 h 84"/>
              <a:gd name="T22" fmla="*/ 51 w 86"/>
              <a:gd name="T23" fmla="*/ 43 h 84"/>
              <a:gd name="T24" fmla="*/ 65 w 86"/>
              <a:gd name="T25" fmla="*/ 27 h 84"/>
              <a:gd name="T26" fmla="*/ 52 w 86"/>
              <a:gd name="T27" fmla="*/ 6 h 84"/>
              <a:gd name="T28" fmla="*/ 13 w 86"/>
              <a:gd name="T29" fmla="*/ 15 h 84"/>
              <a:gd name="T30" fmla="*/ 12 w 86"/>
              <a:gd name="T31" fmla="*/ 64 h 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86" h="84">
                <a:moveTo>
                  <a:pt x="12" y="64"/>
                </a:moveTo>
                <a:cubicBezTo>
                  <a:pt x="21" y="77"/>
                  <a:pt x="35" y="84"/>
                  <a:pt x="50" y="82"/>
                </a:cubicBezTo>
                <a:cubicBezTo>
                  <a:pt x="65" y="81"/>
                  <a:pt x="79" y="72"/>
                  <a:pt x="86" y="59"/>
                </a:cubicBezTo>
                <a:cubicBezTo>
                  <a:pt x="84" y="55"/>
                  <a:pt x="82" y="51"/>
                  <a:pt x="81" y="47"/>
                </a:cubicBezTo>
                <a:cubicBezTo>
                  <a:pt x="79" y="51"/>
                  <a:pt x="76" y="54"/>
                  <a:pt x="74" y="57"/>
                </a:cubicBezTo>
                <a:cubicBezTo>
                  <a:pt x="66" y="65"/>
                  <a:pt x="56" y="70"/>
                  <a:pt x="46" y="69"/>
                </a:cubicBezTo>
                <a:cubicBezTo>
                  <a:pt x="28" y="69"/>
                  <a:pt x="19" y="54"/>
                  <a:pt x="19" y="40"/>
                </a:cubicBezTo>
                <a:cubicBezTo>
                  <a:pt x="20" y="28"/>
                  <a:pt x="27" y="15"/>
                  <a:pt x="43" y="15"/>
                </a:cubicBezTo>
                <a:cubicBezTo>
                  <a:pt x="44" y="15"/>
                  <a:pt x="44" y="16"/>
                  <a:pt x="45" y="17"/>
                </a:cubicBezTo>
                <a:cubicBezTo>
                  <a:pt x="45" y="18"/>
                  <a:pt x="44" y="19"/>
                  <a:pt x="44" y="19"/>
                </a:cubicBezTo>
                <a:cubicBezTo>
                  <a:pt x="36" y="23"/>
                  <a:pt x="33" y="29"/>
                  <a:pt x="36" y="35"/>
                </a:cubicBezTo>
                <a:cubicBezTo>
                  <a:pt x="38" y="40"/>
                  <a:pt x="44" y="45"/>
                  <a:pt x="51" y="43"/>
                </a:cubicBezTo>
                <a:cubicBezTo>
                  <a:pt x="60" y="41"/>
                  <a:pt x="64" y="33"/>
                  <a:pt x="65" y="27"/>
                </a:cubicBezTo>
                <a:cubicBezTo>
                  <a:pt x="65" y="20"/>
                  <a:pt x="61" y="10"/>
                  <a:pt x="52" y="6"/>
                </a:cubicBezTo>
                <a:cubicBezTo>
                  <a:pt x="37" y="0"/>
                  <a:pt x="22" y="4"/>
                  <a:pt x="13" y="15"/>
                </a:cubicBezTo>
                <a:cubicBezTo>
                  <a:pt x="4" y="27"/>
                  <a:pt x="0" y="47"/>
                  <a:pt x="12" y="64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741" name="Freeform 1310"/>
          <p:cNvSpPr/>
          <p:nvPr/>
        </p:nvSpPr>
        <p:spPr bwMode="auto">
          <a:xfrm>
            <a:off x="8596284" y="3279216"/>
            <a:ext cx="114074" cy="116467"/>
          </a:xfrm>
          <a:custGeom>
            <a:avLst/>
            <a:gdLst>
              <a:gd name="T0" fmla="*/ 20 w 84"/>
              <a:gd name="T1" fmla="*/ 74 h 86"/>
              <a:gd name="T2" fmla="*/ 69 w 84"/>
              <a:gd name="T3" fmla="*/ 73 h 86"/>
              <a:gd name="T4" fmla="*/ 78 w 84"/>
              <a:gd name="T5" fmla="*/ 34 h 86"/>
              <a:gd name="T6" fmla="*/ 57 w 84"/>
              <a:gd name="T7" fmla="*/ 21 h 86"/>
              <a:gd name="T8" fmla="*/ 41 w 84"/>
              <a:gd name="T9" fmla="*/ 35 h 86"/>
              <a:gd name="T10" fmla="*/ 49 w 84"/>
              <a:gd name="T11" fmla="*/ 50 h 86"/>
              <a:gd name="T12" fmla="*/ 65 w 84"/>
              <a:gd name="T13" fmla="*/ 42 h 86"/>
              <a:gd name="T14" fmla="*/ 67 w 84"/>
              <a:gd name="T15" fmla="*/ 41 h 86"/>
              <a:gd name="T16" fmla="*/ 69 w 84"/>
              <a:gd name="T17" fmla="*/ 43 h 86"/>
              <a:gd name="T18" fmla="*/ 44 w 84"/>
              <a:gd name="T19" fmla="*/ 67 h 86"/>
              <a:gd name="T20" fmla="*/ 15 w 84"/>
              <a:gd name="T21" fmla="*/ 40 h 86"/>
              <a:gd name="T22" fmla="*/ 26 w 84"/>
              <a:gd name="T23" fmla="*/ 12 h 86"/>
              <a:gd name="T24" fmla="*/ 37 w 84"/>
              <a:gd name="T25" fmla="*/ 5 h 86"/>
              <a:gd name="T26" fmla="*/ 25 w 84"/>
              <a:gd name="T27" fmla="*/ 0 h 86"/>
              <a:gd name="T28" fmla="*/ 1 w 84"/>
              <a:gd name="T29" fmla="*/ 36 h 86"/>
              <a:gd name="T30" fmla="*/ 20 w 84"/>
              <a:gd name="T31" fmla="*/ 74 h 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84" h="86">
                <a:moveTo>
                  <a:pt x="20" y="74"/>
                </a:moveTo>
                <a:cubicBezTo>
                  <a:pt x="37" y="86"/>
                  <a:pt x="57" y="82"/>
                  <a:pt x="69" y="73"/>
                </a:cubicBezTo>
                <a:cubicBezTo>
                  <a:pt x="80" y="63"/>
                  <a:pt x="84" y="49"/>
                  <a:pt x="78" y="34"/>
                </a:cubicBezTo>
                <a:cubicBezTo>
                  <a:pt x="74" y="24"/>
                  <a:pt x="64" y="21"/>
                  <a:pt x="57" y="21"/>
                </a:cubicBezTo>
                <a:cubicBezTo>
                  <a:pt x="51" y="22"/>
                  <a:pt x="43" y="26"/>
                  <a:pt x="41" y="35"/>
                </a:cubicBezTo>
                <a:cubicBezTo>
                  <a:pt x="39" y="42"/>
                  <a:pt x="44" y="48"/>
                  <a:pt x="49" y="50"/>
                </a:cubicBezTo>
                <a:cubicBezTo>
                  <a:pt x="55" y="52"/>
                  <a:pt x="61" y="50"/>
                  <a:pt x="65" y="42"/>
                </a:cubicBezTo>
                <a:cubicBezTo>
                  <a:pt x="65" y="41"/>
                  <a:pt x="66" y="41"/>
                  <a:pt x="67" y="41"/>
                </a:cubicBezTo>
                <a:cubicBezTo>
                  <a:pt x="68" y="42"/>
                  <a:pt x="69" y="42"/>
                  <a:pt x="69" y="43"/>
                </a:cubicBezTo>
                <a:cubicBezTo>
                  <a:pt x="69" y="59"/>
                  <a:pt x="56" y="66"/>
                  <a:pt x="44" y="67"/>
                </a:cubicBezTo>
                <a:cubicBezTo>
                  <a:pt x="30" y="67"/>
                  <a:pt x="15" y="58"/>
                  <a:pt x="15" y="40"/>
                </a:cubicBezTo>
                <a:cubicBezTo>
                  <a:pt x="14" y="30"/>
                  <a:pt x="19" y="20"/>
                  <a:pt x="26" y="12"/>
                </a:cubicBezTo>
                <a:cubicBezTo>
                  <a:pt x="30" y="9"/>
                  <a:pt x="33" y="7"/>
                  <a:pt x="37" y="5"/>
                </a:cubicBezTo>
                <a:cubicBezTo>
                  <a:pt x="33" y="4"/>
                  <a:pt x="29" y="2"/>
                  <a:pt x="25" y="0"/>
                </a:cubicBezTo>
                <a:cubicBezTo>
                  <a:pt x="12" y="7"/>
                  <a:pt x="3" y="21"/>
                  <a:pt x="1" y="36"/>
                </a:cubicBezTo>
                <a:cubicBezTo>
                  <a:pt x="0" y="51"/>
                  <a:pt x="7" y="65"/>
                  <a:pt x="20" y="74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742" name="Freeform 1316"/>
          <p:cNvSpPr/>
          <p:nvPr/>
        </p:nvSpPr>
        <p:spPr bwMode="auto">
          <a:xfrm>
            <a:off x="8480615" y="3265654"/>
            <a:ext cx="63818" cy="61424"/>
          </a:xfrm>
          <a:custGeom>
            <a:avLst/>
            <a:gdLst>
              <a:gd name="T0" fmla="*/ 45 w 47"/>
              <a:gd name="T1" fmla="*/ 11 h 45"/>
              <a:gd name="T2" fmla="*/ 24 w 47"/>
              <a:gd name="T3" fmla="*/ 3 h 45"/>
              <a:gd name="T4" fmla="*/ 21 w 47"/>
              <a:gd name="T5" fmla="*/ 0 h 45"/>
              <a:gd name="T6" fmla="*/ 8 w 47"/>
              <a:gd name="T7" fmla="*/ 17 h 45"/>
              <a:gd name="T8" fmla="*/ 0 w 47"/>
              <a:gd name="T9" fmla="*/ 32 h 45"/>
              <a:gd name="T10" fmla="*/ 17 w 47"/>
              <a:gd name="T11" fmla="*/ 38 h 45"/>
              <a:gd name="T12" fmla="*/ 37 w 47"/>
              <a:gd name="T13" fmla="*/ 41 h 45"/>
              <a:gd name="T14" fmla="*/ 38 w 47"/>
              <a:gd name="T15" fmla="*/ 37 h 45"/>
              <a:gd name="T16" fmla="*/ 47 w 47"/>
              <a:gd name="T17" fmla="*/ 16 h 45"/>
              <a:gd name="T18" fmla="*/ 45 w 47"/>
              <a:gd name="T19" fmla="*/ 16 h 45"/>
              <a:gd name="T20" fmla="*/ 45 w 47"/>
              <a:gd name="T21" fmla="*/ 16 h 45"/>
              <a:gd name="T22" fmla="*/ 43 w 47"/>
              <a:gd name="T23" fmla="*/ 15 h 45"/>
              <a:gd name="T24" fmla="*/ 44 w 47"/>
              <a:gd name="T25" fmla="*/ 12 h 45"/>
              <a:gd name="T26" fmla="*/ 45 w 47"/>
              <a:gd name="T27" fmla="*/ 11 h 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47" h="45">
                <a:moveTo>
                  <a:pt x="45" y="11"/>
                </a:moveTo>
                <a:cubicBezTo>
                  <a:pt x="36" y="11"/>
                  <a:pt x="30" y="7"/>
                  <a:pt x="24" y="3"/>
                </a:cubicBezTo>
                <a:cubicBezTo>
                  <a:pt x="23" y="2"/>
                  <a:pt x="22" y="1"/>
                  <a:pt x="21" y="0"/>
                </a:cubicBezTo>
                <a:cubicBezTo>
                  <a:pt x="11" y="4"/>
                  <a:pt x="9" y="9"/>
                  <a:pt x="8" y="17"/>
                </a:cubicBezTo>
                <a:cubicBezTo>
                  <a:pt x="7" y="22"/>
                  <a:pt x="5" y="28"/>
                  <a:pt x="0" y="32"/>
                </a:cubicBezTo>
                <a:cubicBezTo>
                  <a:pt x="7" y="33"/>
                  <a:pt x="12" y="36"/>
                  <a:pt x="17" y="38"/>
                </a:cubicBezTo>
                <a:cubicBezTo>
                  <a:pt x="23" y="42"/>
                  <a:pt x="28" y="45"/>
                  <a:pt x="37" y="41"/>
                </a:cubicBezTo>
                <a:cubicBezTo>
                  <a:pt x="38" y="40"/>
                  <a:pt x="38" y="38"/>
                  <a:pt x="38" y="37"/>
                </a:cubicBezTo>
                <a:cubicBezTo>
                  <a:pt x="39" y="30"/>
                  <a:pt x="40" y="22"/>
                  <a:pt x="47" y="16"/>
                </a:cubicBezTo>
                <a:cubicBezTo>
                  <a:pt x="46" y="16"/>
                  <a:pt x="46" y="16"/>
                  <a:pt x="45" y="16"/>
                </a:cubicBezTo>
                <a:cubicBezTo>
                  <a:pt x="45" y="16"/>
                  <a:pt x="45" y="16"/>
                  <a:pt x="45" y="16"/>
                </a:cubicBezTo>
                <a:cubicBezTo>
                  <a:pt x="44" y="16"/>
                  <a:pt x="43" y="16"/>
                  <a:pt x="43" y="15"/>
                </a:cubicBezTo>
                <a:cubicBezTo>
                  <a:pt x="42" y="14"/>
                  <a:pt x="43" y="13"/>
                  <a:pt x="44" y="12"/>
                </a:cubicBezTo>
                <a:cubicBezTo>
                  <a:pt x="44" y="12"/>
                  <a:pt x="45" y="12"/>
                  <a:pt x="45" y="11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743" name="Freeform 1317"/>
          <p:cNvSpPr/>
          <p:nvPr/>
        </p:nvSpPr>
        <p:spPr bwMode="auto">
          <a:xfrm>
            <a:off x="8557196" y="3232150"/>
            <a:ext cx="68604" cy="64615"/>
          </a:xfrm>
          <a:custGeom>
            <a:avLst/>
            <a:gdLst>
              <a:gd name="T0" fmla="*/ 41 w 51"/>
              <a:gd name="T1" fmla="*/ 17 h 48"/>
              <a:gd name="T2" fmla="*/ 38 w 51"/>
              <a:gd name="T3" fmla="*/ 0 h 48"/>
              <a:gd name="T4" fmla="*/ 21 w 51"/>
              <a:gd name="T5" fmla="*/ 2 h 48"/>
              <a:gd name="T6" fmla="*/ 7 w 51"/>
              <a:gd name="T7" fmla="*/ 19 h 48"/>
              <a:gd name="T8" fmla="*/ 0 w 51"/>
              <a:gd name="T9" fmla="*/ 34 h 48"/>
              <a:gd name="T10" fmla="*/ 16 w 51"/>
              <a:gd name="T11" fmla="*/ 40 h 48"/>
              <a:gd name="T12" fmla="*/ 38 w 51"/>
              <a:gd name="T13" fmla="*/ 43 h 48"/>
              <a:gd name="T14" fmla="*/ 51 w 51"/>
              <a:gd name="T15" fmla="*/ 32 h 48"/>
              <a:gd name="T16" fmla="*/ 41 w 51"/>
              <a:gd name="T17" fmla="*/ 17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1" h="48">
                <a:moveTo>
                  <a:pt x="41" y="17"/>
                </a:moveTo>
                <a:cubicBezTo>
                  <a:pt x="39" y="12"/>
                  <a:pt x="38" y="6"/>
                  <a:pt x="38" y="0"/>
                </a:cubicBezTo>
                <a:cubicBezTo>
                  <a:pt x="32" y="2"/>
                  <a:pt x="27" y="2"/>
                  <a:pt x="21" y="2"/>
                </a:cubicBezTo>
                <a:cubicBezTo>
                  <a:pt x="10" y="5"/>
                  <a:pt x="9" y="11"/>
                  <a:pt x="7" y="19"/>
                </a:cubicBezTo>
                <a:cubicBezTo>
                  <a:pt x="6" y="24"/>
                  <a:pt x="5" y="29"/>
                  <a:pt x="0" y="34"/>
                </a:cubicBezTo>
                <a:cubicBezTo>
                  <a:pt x="7" y="34"/>
                  <a:pt x="12" y="38"/>
                  <a:pt x="16" y="40"/>
                </a:cubicBezTo>
                <a:cubicBezTo>
                  <a:pt x="23" y="44"/>
                  <a:pt x="28" y="48"/>
                  <a:pt x="38" y="43"/>
                </a:cubicBezTo>
                <a:cubicBezTo>
                  <a:pt x="42" y="38"/>
                  <a:pt x="46" y="35"/>
                  <a:pt x="51" y="32"/>
                </a:cubicBezTo>
                <a:cubicBezTo>
                  <a:pt x="47" y="28"/>
                  <a:pt x="43" y="22"/>
                  <a:pt x="41" y="17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744" name="Freeform 1324"/>
          <p:cNvSpPr/>
          <p:nvPr/>
        </p:nvSpPr>
        <p:spPr bwMode="auto">
          <a:xfrm>
            <a:off x="8844375" y="3094943"/>
            <a:ext cx="74188" cy="28718"/>
          </a:xfrm>
          <a:custGeom>
            <a:avLst/>
            <a:gdLst>
              <a:gd name="T0" fmla="*/ 3 w 55"/>
              <a:gd name="T1" fmla="*/ 6 h 21"/>
              <a:gd name="T2" fmla="*/ 0 w 55"/>
              <a:gd name="T3" fmla="*/ 10 h 21"/>
              <a:gd name="T4" fmla="*/ 0 w 55"/>
              <a:gd name="T5" fmla="*/ 10 h 21"/>
              <a:gd name="T6" fmla="*/ 2 w 55"/>
              <a:gd name="T7" fmla="*/ 14 h 21"/>
              <a:gd name="T8" fmla="*/ 55 w 55"/>
              <a:gd name="T9" fmla="*/ 13 h 21"/>
              <a:gd name="T10" fmla="*/ 3 w 55"/>
              <a:gd name="T11" fmla="*/ 6 h 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55" h="21">
                <a:moveTo>
                  <a:pt x="3" y="6"/>
                </a:moveTo>
                <a:cubicBezTo>
                  <a:pt x="1" y="7"/>
                  <a:pt x="0" y="8"/>
                  <a:pt x="0" y="10"/>
                </a:cubicBezTo>
                <a:cubicBezTo>
                  <a:pt x="0" y="10"/>
                  <a:pt x="0" y="10"/>
                  <a:pt x="0" y="10"/>
                </a:cubicBezTo>
                <a:cubicBezTo>
                  <a:pt x="0" y="12"/>
                  <a:pt x="1" y="13"/>
                  <a:pt x="2" y="14"/>
                </a:cubicBezTo>
                <a:cubicBezTo>
                  <a:pt x="10" y="21"/>
                  <a:pt x="39" y="16"/>
                  <a:pt x="55" y="13"/>
                </a:cubicBezTo>
                <a:cubicBezTo>
                  <a:pt x="39" y="8"/>
                  <a:pt x="11" y="0"/>
                  <a:pt x="3" y="6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745" name="Freeform 1325"/>
          <p:cNvSpPr/>
          <p:nvPr/>
        </p:nvSpPr>
        <p:spPr bwMode="auto">
          <a:xfrm>
            <a:off x="8846769" y="3115684"/>
            <a:ext cx="104501" cy="51053"/>
          </a:xfrm>
          <a:custGeom>
            <a:avLst/>
            <a:gdLst>
              <a:gd name="T0" fmla="*/ 1 w 77"/>
              <a:gd name="T1" fmla="*/ 27 h 38"/>
              <a:gd name="T2" fmla="*/ 0 w 77"/>
              <a:gd name="T3" fmla="*/ 29 h 38"/>
              <a:gd name="T4" fmla="*/ 1 w 77"/>
              <a:gd name="T5" fmla="*/ 31 h 38"/>
              <a:gd name="T6" fmla="*/ 5 w 77"/>
              <a:gd name="T7" fmla="*/ 35 h 38"/>
              <a:gd name="T8" fmla="*/ 77 w 77"/>
              <a:gd name="T9" fmla="*/ 0 h 38"/>
              <a:gd name="T10" fmla="*/ 1 w 77"/>
              <a:gd name="T11" fmla="*/ 27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77" h="38">
                <a:moveTo>
                  <a:pt x="1" y="27"/>
                </a:moveTo>
                <a:cubicBezTo>
                  <a:pt x="1" y="28"/>
                  <a:pt x="0" y="28"/>
                  <a:pt x="0" y="29"/>
                </a:cubicBezTo>
                <a:cubicBezTo>
                  <a:pt x="0" y="30"/>
                  <a:pt x="1" y="31"/>
                  <a:pt x="1" y="31"/>
                </a:cubicBezTo>
                <a:cubicBezTo>
                  <a:pt x="2" y="33"/>
                  <a:pt x="3" y="34"/>
                  <a:pt x="5" y="35"/>
                </a:cubicBezTo>
                <a:cubicBezTo>
                  <a:pt x="18" y="38"/>
                  <a:pt x="58" y="13"/>
                  <a:pt x="77" y="0"/>
                </a:cubicBezTo>
                <a:cubicBezTo>
                  <a:pt x="54" y="4"/>
                  <a:pt x="8" y="14"/>
                  <a:pt x="1" y="27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746" name="Freeform 1326"/>
          <p:cNvSpPr/>
          <p:nvPr/>
        </p:nvSpPr>
        <p:spPr bwMode="auto">
          <a:xfrm>
            <a:off x="8877880" y="3139615"/>
            <a:ext cx="53447" cy="57436"/>
          </a:xfrm>
          <a:custGeom>
            <a:avLst/>
            <a:gdLst>
              <a:gd name="T0" fmla="*/ 2 w 39"/>
              <a:gd name="T1" fmla="*/ 41 h 42"/>
              <a:gd name="T2" fmla="*/ 6 w 39"/>
              <a:gd name="T3" fmla="*/ 42 h 42"/>
              <a:gd name="T4" fmla="*/ 39 w 39"/>
              <a:gd name="T5" fmla="*/ 0 h 42"/>
              <a:gd name="T6" fmla="*/ 0 w 39"/>
              <a:gd name="T7" fmla="*/ 37 h 42"/>
              <a:gd name="T8" fmla="*/ 2 w 39"/>
              <a:gd name="T9" fmla="*/ 41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9" h="42">
                <a:moveTo>
                  <a:pt x="2" y="41"/>
                </a:moveTo>
                <a:cubicBezTo>
                  <a:pt x="3" y="42"/>
                  <a:pt x="5" y="42"/>
                  <a:pt x="6" y="42"/>
                </a:cubicBezTo>
                <a:cubicBezTo>
                  <a:pt x="16" y="40"/>
                  <a:pt x="31" y="15"/>
                  <a:pt x="39" y="0"/>
                </a:cubicBezTo>
                <a:cubicBezTo>
                  <a:pt x="24" y="10"/>
                  <a:pt x="0" y="27"/>
                  <a:pt x="0" y="37"/>
                </a:cubicBezTo>
                <a:cubicBezTo>
                  <a:pt x="0" y="39"/>
                  <a:pt x="1" y="40"/>
                  <a:pt x="2" y="41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747" name="Freeform 1344"/>
          <p:cNvSpPr/>
          <p:nvPr/>
        </p:nvSpPr>
        <p:spPr bwMode="auto">
          <a:xfrm>
            <a:off x="9691554" y="4079323"/>
            <a:ext cx="62222" cy="153959"/>
          </a:xfrm>
          <a:custGeom>
            <a:avLst/>
            <a:gdLst>
              <a:gd name="T0" fmla="*/ 37 w 46"/>
              <a:gd name="T1" fmla="*/ 112 h 113"/>
              <a:gd name="T2" fmla="*/ 40 w 46"/>
              <a:gd name="T3" fmla="*/ 113 h 113"/>
              <a:gd name="T4" fmla="*/ 42 w 46"/>
              <a:gd name="T5" fmla="*/ 110 h 113"/>
              <a:gd name="T6" fmla="*/ 19 w 46"/>
              <a:gd name="T7" fmla="*/ 29 h 113"/>
              <a:gd name="T8" fmla="*/ 19 w 46"/>
              <a:gd name="T9" fmla="*/ 29 h 113"/>
              <a:gd name="T10" fmla="*/ 0 w 46"/>
              <a:gd name="T11" fmla="*/ 0 h 113"/>
              <a:gd name="T12" fmla="*/ 4 w 46"/>
              <a:gd name="T13" fmla="*/ 36 h 113"/>
              <a:gd name="T14" fmla="*/ 37 w 46"/>
              <a:gd name="T15" fmla="*/ 112 h 1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46" h="113">
                <a:moveTo>
                  <a:pt x="37" y="112"/>
                </a:moveTo>
                <a:cubicBezTo>
                  <a:pt x="38" y="113"/>
                  <a:pt x="40" y="113"/>
                  <a:pt x="40" y="113"/>
                </a:cubicBezTo>
                <a:cubicBezTo>
                  <a:pt x="41" y="113"/>
                  <a:pt x="42" y="111"/>
                  <a:pt x="42" y="110"/>
                </a:cubicBezTo>
                <a:cubicBezTo>
                  <a:pt x="46" y="97"/>
                  <a:pt x="33" y="50"/>
                  <a:pt x="19" y="29"/>
                </a:cubicBezTo>
                <a:cubicBezTo>
                  <a:pt x="19" y="29"/>
                  <a:pt x="19" y="29"/>
                  <a:pt x="19" y="29"/>
                </a:cubicBezTo>
                <a:cubicBezTo>
                  <a:pt x="12" y="20"/>
                  <a:pt x="6" y="10"/>
                  <a:pt x="0" y="0"/>
                </a:cubicBezTo>
                <a:cubicBezTo>
                  <a:pt x="3" y="12"/>
                  <a:pt x="4" y="24"/>
                  <a:pt x="4" y="36"/>
                </a:cubicBezTo>
                <a:cubicBezTo>
                  <a:pt x="7" y="64"/>
                  <a:pt x="26" y="105"/>
                  <a:pt x="37" y="112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748" name="Freeform 1345"/>
          <p:cNvSpPr/>
          <p:nvPr/>
        </p:nvSpPr>
        <p:spPr bwMode="auto">
          <a:xfrm>
            <a:off x="9588648" y="4079323"/>
            <a:ext cx="62222" cy="153959"/>
          </a:xfrm>
          <a:custGeom>
            <a:avLst/>
            <a:gdLst>
              <a:gd name="T0" fmla="*/ 27 w 46"/>
              <a:gd name="T1" fmla="*/ 29 h 113"/>
              <a:gd name="T2" fmla="*/ 27 w 46"/>
              <a:gd name="T3" fmla="*/ 29 h 113"/>
              <a:gd name="T4" fmla="*/ 4 w 46"/>
              <a:gd name="T5" fmla="*/ 110 h 113"/>
              <a:gd name="T6" fmla="*/ 6 w 46"/>
              <a:gd name="T7" fmla="*/ 113 h 113"/>
              <a:gd name="T8" fmla="*/ 9 w 46"/>
              <a:gd name="T9" fmla="*/ 112 h 113"/>
              <a:gd name="T10" fmla="*/ 42 w 46"/>
              <a:gd name="T11" fmla="*/ 36 h 113"/>
              <a:gd name="T12" fmla="*/ 46 w 46"/>
              <a:gd name="T13" fmla="*/ 0 h 113"/>
              <a:gd name="T14" fmla="*/ 27 w 46"/>
              <a:gd name="T15" fmla="*/ 29 h 1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46" h="113">
                <a:moveTo>
                  <a:pt x="27" y="29"/>
                </a:moveTo>
                <a:cubicBezTo>
                  <a:pt x="27" y="29"/>
                  <a:pt x="27" y="29"/>
                  <a:pt x="27" y="29"/>
                </a:cubicBezTo>
                <a:cubicBezTo>
                  <a:pt x="13" y="50"/>
                  <a:pt x="0" y="97"/>
                  <a:pt x="4" y="110"/>
                </a:cubicBezTo>
                <a:cubicBezTo>
                  <a:pt x="4" y="111"/>
                  <a:pt x="5" y="113"/>
                  <a:pt x="6" y="113"/>
                </a:cubicBezTo>
                <a:cubicBezTo>
                  <a:pt x="6" y="113"/>
                  <a:pt x="8" y="113"/>
                  <a:pt x="9" y="112"/>
                </a:cubicBezTo>
                <a:cubicBezTo>
                  <a:pt x="20" y="105"/>
                  <a:pt x="39" y="64"/>
                  <a:pt x="42" y="36"/>
                </a:cubicBezTo>
                <a:cubicBezTo>
                  <a:pt x="42" y="24"/>
                  <a:pt x="43" y="12"/>
                  <a:pt x="46" y="0"/>
                </a:cubicBezTo>
                <a:cubicBezTo>
                  <a:pt x="40" y="10"/>
                  <a:pt x="34" y="20"/>
                  <a:pt x="27" y="29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749" name="Freeform 1346"/>
          <p:cNvSpPr/>
          <p:nvPr/>
        </p:nvSpPr>
        <p:spPr bwMode="auto">
          <a:xfrm>
            <a:off x="9160272" y="3619839"/>
            <a:ext cx="286381" cy="257662"/>
          </a:xfrm>
          <a:custGeom>
            <a:avLst/>
            <a:gdLst>
              <a:gd name="T0" fmla="*/ 134 w 211"/>
              <a:gd name="T1" fmla="*/ 156 h 190"/>
              <a:gd name="T2" fmla="*/ 135 w 211"/>
              <a:gd name="T3" fmla="*/ 154 h 190"/>
              <a:gd name="T4" fmla="*/ 137 w 211"/>
              <a:gd name="T5" fmla="*/ 154 h 190"/>
              <a:gd name="T6" fmla="*/ 160 w 211"/>
              <a:gd name="T7" fmla="*/ 152 h 190"/>
              <a:gd name="T8" fmla="*/ 172 w 211"/>
              <a:gd name="T9" fmla="*/ 131 h 190"/>
              <a:gd name="T10" fmla="*/ 175 w 211"/>
              <a:gd name="T11" fmla="*/ 129 h 190"/>
              <a:gd name="T12" fmla="*/ 201 w 211"/>
              <a:gd name="T13" fmla="*/ 115 h 190"/>
              <a:gd name="T14" fmla="*/ 207 w 211"/>
              <a:gd name="T15" fmla="*/ 75 h 190"/>
              <a:gd name="T16" fmla="*/ 197 w 211"/>
              <a:gd name="T17" fmla="*/ 76 h 190"/>
              <a:gd name="T18" fmla="*/ 187 w 211"/>
              <a:gd name="T19" fmla="*/ 108 h 190"/>
              <a:gd name="T20" fmla="*/ 163 w 211"/>
              <a:gd name="T21" fmla="*/ 118 h 190"/>
              <a:gd name="T22" fmla="*/ 153 w 211"/>
              <a:gd name="T23" fmla="*/ 138 h 190"/>
              <a:gd name="T24" fmla="*/ 131 w 211"/>
              <a:gd name="T25" fmla="*/ 140 h 190"/>
              <a:gd name="T26" fmla="*/ 120 w 211"/>
              <a:gd name="T27" fmla="*/ 157 h 190"/>
              <a:gd name="T28" fmla="*/ 97 w 211"/>
              <a:gd name="T29" fmla="*/ 157 h 190"/>
              <a:gd name="T30" fmla="*/ 81 w 211"/>
              <a:gd name="T31" fmla="*/ 173 h 190"/>
              <a:gd name="T32" fmla="*/ 60 w 211"/>
              <a:gd name="T33" fmla="*/ 174 h 190"/>
              <a:gd name="T34" fmla="*/ 45 w 211"/>
              <a:gd name="T35" fmla="*/ 158 h 190"/>
              <a:gd name="T36" fmla="*/ 45 w 211"/>
              <a:gd name="T37" fmla="*/ 135 h 190"/>
              <a:gd name="T38" fmla="*/ 29 w 211"/>
              <a:gd name="T39" fmla="*/ 119 h 190"/>
              <a:gd name="T40" fmla="*/ 33 w 211"/>
              <a:gd name="T41" fmla="*/ 100 h 190"/>
              <a:gd name="T42" fmla="*/ 19 w 211"/>
              <a:gd name="T43" fmla="*/ 83 h 190"/>
              <a:gd name="T44" fmla="*/ 26 w 211"/>
              <a:gd name="T45" fmla="*/ 62 h 190"/>
              <a:gd name="T46" fmla="*/ 16 w 211"/>
              <a:gd name="T47" fmla="*/ 37 h 190"/>
              <a:gd name="T48" fmla="*/ 32 w 211"/>
              <a:gd name="T49" fmla="*/ 7 h 190"/>
              <a:gd name="T50" fmla="*/ 25 w 211"/>
              <a:gd name="T51" fmla="*/ 0 h 190"/>
              <a:gd name="T52" fmla="*/ 2 w 211"/>
              <a:gd name="T53" fmla="*/ 32 h 190"/>
              <a:gd name="T54" fmla="*/ 10 w 211"/>
              <a:gd name="T55" fmla="*/ 61 h 190"/>
              <a:gd name="T56" fmla="*/ 10 w 211"/>
              <a:gd name="T57" fmla="*/ 61 h 190"/>
              <a:gd name="T58" fmla="*/ 10 w 211"/>
              <a:gd name="T59" fmla="*/ 64 h 190"/>
              <a:gd name="T60" fmla="*/ 4 w 211"/>
              <a:gd name="T61" fmla="*/ 88 h 190"/>
              <a:gd name="T62" fmla="*/ 19 w 211"/>
              <a:gd name="T63" fmla="*/ 105 h 190"/>
              <a:gd name="T64" fmla="*/ 20 w 211"/>
              <a:gd name="T65" fmla="*/ 107 h 190"/>
              <a:gd name="T66" fmla="*/ 20 w 211"/>
              <a:gd name="T67" fmla="*/ 109 h 190"/>
              <a:gd name="T68" fmla="*/ 16 w 211"/>
              <a:gd name="T69" fmla="*/ 129 h 190"/>
              <a:gd name="T70" fmla="*/ 34 w 211"/>
              <a:gd name="T71" fmla="*/ 146 h 190"/>
              <a:gd name="T72" fmla="*/ 35 w 211"/>
              <a:gd name="T73" fmla="*/ 147 h 190"/>
              <a:gd name="T74" fmla="*/ 36 w 211"/>
              <a:gd name="T75" fmla="*/ 149 h 190"/>
              <a:gd name="T76" fmla="*/ 55 w 211"/>
              <a:gd name="T77" fmla="*/ 184 h 190"/>
              <a:gd name="T78" fmla="*/ 95 w 211"/>
              <a:gd name="T79" fmla="*/ 173 h 190"/>
              <a:gd name="T80" fmla="*/ 96 w 211"/>
              <a:gd name="T81" fmla="*/ 172 h 190"/>
              <a:gd name="T82" fmla="*/ 98 w 211"/>
              <a:gd name="T83" fmla="*/ 172 h 190"/>
              <a:gd name="T84" fmla="*/ 122 w 211"/>
              <a:gd name="T85" fmla="*/ 173 h 190"/>
              <a:gd name="T86" fmla="*/ 134 w 211"/>
              <a:gd name="T87" fmla="*/ 156 h 1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211" h="190">
                <a:moveTo>
                  <a:pt x="134" y="156"/>
                </a:moveTo>
                <a:cubicBezTo>
                  <a:pt x="134" y="156"/>
                  <a:pt x="135" y="155"/>
                  <a:pt x="135" y="154"/>
                </a:cubicBezTo>
                <a:cubicBezTo>
                  <a:pt x="136" y="154"/>
                  <a:pt x="137" y="154"/>
                  <a:pt x="137" y="154"/>
                </a:cubicBezTo>
                <a:cubicBezTo>
                  <a:pt x="145" y="157"/>
                  <a:pt x="153" y="157"/>
                  <a:pt x="160" y="152"/>
                </a:cubicBezTo>
                <a:cubicBezTo>
                  <a:pt x="168" y="148"/>
                  <a:pt x="172" y="140"/>
                  <a:pt x="172" y="131"/>
                </a:cubicBezTo>
                <a:cubicBezTo>
                  <a:pt x="172" y="130"/>
                  <a:pt x="173" y="129"/>
                  <a:pt x="175" y="129"/>
                </a:cubicBezTo>
                <a:cubicBezTo>
                  <a:pt x="188" y="129"/>
                  <a:pt x="196" y="121"/>
                  <a:pt x="201" y="115"/>
                </a:cubicBezTo>
                <a:cubicBezTo>
                  <a:pt x="210" y="102"/>
                  <a:pt x="211" y="85"/>
                  <a:pt x="207" y="75"/>
                </a:cubicBezTo>
                <a:cubicBezTo>
                  <a:pt x="204" y="76"/>
                  <a:pt x="201" y="76"/>
                  <a:pt x="197" y="76"/>
                </a:cubicBezTo>
                <a:cubicBezTo>
                  <a:pt x="199" y="88"/>
                  <a:pt x="196" y="100"/>
                  <a:pt x="187" y="108"/>
                </a:cubicBezTo>
                <a:cubicBezTo>
                  <a:pt x="181" y="116"/>
                  <a:pt x="172" y="119"/>
                  <a:pt x="163" y="118"/>
                </a:cubicBezTo>
                <a:cubicBezTo>
                  <a:pt x="163" y="126"/>
                  <a:pt x="159" y="134"/>
                  <a:pt x="153" y="138"/>
                </a:cubicBezTo>
                <a:cubicBezTo>
                  <a:pt x="147" y="142"/>
                  <a:pt x="139" y="143"/>
                  <a:pt x="131" y="140"/>
                </a:cubicBezTo>
                <a:cubicBezTo>
                  <a:pt x="131" y="147"/>
                  <a:pt x="127" y="154"/>
                  <a:pt x="120" y="157"/>
                </a:cubicBezTo>
                <a:cubicBezTo>
                  <a:pt x="113" y="161"/>
                  <a:pt x="104" y="161"/>
                  <a:pt x="97" y="157"/>
                </a:cubicBezTo>
                <a:cubicBezTo>
                  <a:pt x="93" y="165"/>
                  <a:pt x="88" y="170"/>
                  <a:pt x="81" y="173"/>
                </a:cubicBezTo>
                <a:cubicBezTo>
                  <a:pt x="74" y="176"/>
                  <a:pt x="67" y="177"/>
                  <a:pt x="60" y="174"/>
                </a:cubicBezTo>
                <a:cubicBezTo>
                  <a:pt x="53" y="171"/>
                  <a:pt x="48" y="165"/>
                  <a:pt x="45" y="158"/>
                </a:cubicBezTo>
                <a:cubicBezTo>
                  <a:pt x="42" y="151"/>
                  <a:pt x="43" y="143"/>
                  <a:pt x="45" y="135"/>
                </a:cubicBezTo>
                <a:cubicBezTo>
                  <a:pt x="38" y="133"/>
                  <a:pt x="31" y="127"/>
                  <a:pt x="29" y="119"/>
                </a:cubicBezTo>
                <a:cubicBezTo>
                  <a:pt x="27" y="112"/>
                  <a:pt x="28" y="105"/>
                  <a:pt x="33" y="100"/>
                </a:cubicBezTo>
                <a:cubicBezTo>
                  <a:pt x="26" y="96"/>
                  <a:pt x="21" y="90"/>
                  <a:pt x="19" y="83"/>
                </a:cubicBezTo>
                <a:cubicBezTo>
                  <a:pt x="18" y="75"/>
                  <a:pt x="20" y="68"/>
                  <a:pt x="26" y="62"/>
                </a:cubicBezTo>
                <a:cubicBezTo>
                  <a:pt x="19" y="56"/>
                  <a:pt x="15" y="47"/>
                  <a:pt x="16" y="37"/>
                </a:cubicBezTo>
                <a:cubicBezTo>
                  <a:pt x="16" y="25"/>
                  <a:pt x="22" y="14"/>
                  <a:pt x="32" y="7"/>
                </a:cubicBezTo>
                <a:cubicBezTo>
                  <a:pt x="29" y="5"/>
                  <a:pt x="27" y="3"/>
                  <a:pt x="25" y="0"/>
                </a:cubicBezTo>
                <a:cubicBezTo>
                  <a:pt x="16" y="4"/>
                  <a:pt x="5" y="17"/>
                  <a:pt x="2" y="32"/>
                </a:cubicBezTo>
                <a:cubicBezTo>
                  <a:pt x="0" y="40"/>
                  <a:pt x="1" y="51"/>
                  <a:pt x="10" y="61"/>
                </a:cubicBezTo>
                <a:cubicBezTo>
                  <a:pt x="10" y="61"/>
                  <a:pt x="10" y="61"/>
                  <a:pt x="10" y="61"/>
                </a:cubicBezTo>
                <a:cubicBezTo>
                  <a:pt x="11" y="62"/>
                  <a:pt x="11" y="63"/>
                  <a:pt x="10" y="64"/>
                </a:cubicBezTo>
                <a:cubicBezTo>
                  <a:pt x="4" y="70"/>
                  <a:pt x="2" y="79"/>
                  <a:pt x="4" y="88"/>
                </a:cubicBezTo>
                <a:cubicBezTo>
                  <a:pt x="6" y="96"/>
                  <a:pt x="11" y="102"/>
                  <a:pt x="19" y="105"/>
                </a:cubicBezTo>
                <a:cubicBezTo>
                  <a:pt x="20" y="106"/>
                  <a:pt x="20" y="106"/>
                  <a:pt x="20" y="107"/>
                </a:cubicBezTo>
                <a:cubicBezTo>
                  <a:pt x="20" y="108"/>
                  <a:pt x="20" y="108"/>
                  <a:pt x="20" y="109"/>
                </a:cubicBezTo>
                <a:cubicBezTo>
                  <a:pt x="15" y="114"/>
                  <a:pt x="14" y="121"/>
                  <a:pt x="16" y="129"/>
                </a:cubicBezTo>
                <a:cubicBezTo>
                  <a:pt x="19" y="138"/>
                  <a:pt x="26" y="144"/>
                  <a:pt x="34" y="146"/>
                </a:cubicBezTo>
                <a:cubicBezTo>
                  <a:pt x="34" y="146"/>
                  <a:pt x="35" y="146"/>
                  <a:pt x="35" y="147"/>
                </a:cubicBezTo>
                <a:cubicBezTo>
                  <a:pt x="36" y="147"/>
                  <a:pt x="36" y="148"/>
                  <a:pt x="36" y="149"/>
                </a:cubicBezTo>
                <a:cubicBezTo>
                  <a:pt x="30" y="167"/>
                  <a:pt x="42" y="179"/>
                  <a:pt x="55" y="184"/>
                </a:cubicBezTo>
                <a:cubicBezTo>
                  <a:pt x="69" y="190"/>
                  <a:pt x="86" y="190"/>
                  <a:pt x="95" y="173"/>
                </a:cubicBezTo>
                <a:cubicBezTo>
                  <a:pt x="95" y="173"/>
                  <a:pt x="96" y="172"/>
                  <a:pt x="96" y="172"/>
                </a:cubicBezTo>
                <a:cubicBezTo>
                  <a:pt x="97" y="172"/>
                  <a:pt x="97" y="172"/>
                  <a:pt x="98" y="172"/>
                </a:cubicBezTo>
                <a:cubicBezTo>
                  <a:pt x="104" y="177"/>
                  <a:pt x="114" y="177"/>
                  <a:pt x="122" y="173"/>
                </a:cubicBezTo>
                <a:cubicBezTo>
                  <a:pt x="130" y="169"/>
                  <a:pt x="134" y="163"/>
                  <a:pt x="134" y="156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750" name="Freeform 1347"/>
          <p:cNvSpPr/>
          <p:nvPr/>
        </p:nvSpPr>
        <p:spPr bwMode="auto">
          <a:xfrm>
            <a:off x="9212124" y="3611862"/>
            <a:ext cx="62222" cy="74187"/>
          </a:xfrm>
          <a:custGeom>
            <a:avLst/>
            <a:gdLst>
              <a:gd name="T0" fmla="*/ 0 w 46"/>
              <a:gd name="T1" fmla="*/ 42 h 55"/>
              <a:gd name="T2" fmla="*/ 6 w 46"/>
              <a:gd name="T3" fmla="*/ 55 h 55"/>
              <a:gd name="T4" fmla="*/ 46 w 46"/>
              <a:gd name="T5" fmla="*/ 10 h 55"/>
              <a:gd name="T6" fmla="*/ 46 w 46"/>
              <a:gd name="T7" fmla="*/ 10 h 55"/>
              <a:gd name="T8" fmla="*/ 42 w 46"/>
              <a:gd name="T9" fmla="*/ 0 h 55"/>
              <a:gd name="T10" fmla="*/ 0 w 46"/>
              <a:gd name="T11" fmla="*/ 42 h 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46" h="55">
                <a:moveTo>
                  <a:pt x="0" y="42"/>
                </a:moveTo>
                <a:cubicBezTo>
                  <a:pt x="0" y="47"/>
                  <a:pt x="2" y="51"/>
                  <a:pt x="6" y="55"/>
                </a:cubicBezTo>
                <a:cubicBezTo>
                  <a:pt x="17" y="35"/>
                  <a:pt x="39" y="15"/>
                  <a:pt x="46" y="10"/>
                </a:cubicBezTo>
                <a:cubicBezTo>
                  <a:pt x="46" y="10"/>
                  <a:pt x="46" y="10"/>
                  <a:pt x="46" y="10"/>
                </a:cubicBezTo>
                <a:cubicBezTo>
                  <a:pt x="43" y="7"/>
                  <a:pt x="42" y="4"/>
                  <a:pt x="42" y="0"/>
                </a:cubicBezTo>
                <a:cubicBezTo>
                  <a:pt x="32" y="6"/>
                  <a:pt x="2" y="25"/>
                  <a:pt x="0" y="42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751" name="Freeform 1348"/>
          <p:cNvSpPr/>
          <p:nvPr/>
        </p:nvSpPr>
        <p:spPr bwMode="auto">
          <a:xfrm>
            <a:off x="9073321" y="3879894"/>
            <a:ext cx="242507" cy="228146"/>
          </a:xfrm>
          <a:custGeom>
            <a:avLst/>
            <a:gdLst>
              <a:gd name="T0" fmla="*/ 47 w 179"/>
              <a:gd name="T1" fmla="*/ 168 h 168"/>
              <a:gd name="T2" fmla="*/ 99 w 179"/>
              <a:gd name="T3" fmla="*/ 130 h 168"/>
              <a:gd name="T4" fmla="*/ 101 w 179"/>
              <a:gd name="T5" fmla="*/ 129 h 168"/>
              <a:gd name="T6" fmla="*/ 103 w 179"/>
              <a:gd name="T7" fmla="*/ 131 h 168"/>
              <a:gd name="T8" fmla="*/ 113 w 179"/>
              <a:gd name="T9" fmla="*/ 150 h 168"/>
              <a:gd name="T10" fmla="*/ 177 w 179"/>
              <a:gd name="T11" fmla="*/ 61 h 168"/>
              <a:gd name="T12" fmla="*/ 166 w 179"/>
              <a:gd name="T13" fmla="*/ 59 h 168"/>
              <a:gd name="T14" fmla="*/ 117 w 179"/>
              <a:gd name="T15" fmla="*/ 129 h 168"/>
              <a:gd name="T16" fmla="*/ 114 w 179"/>
              <a:gd name="T17" fmla="*/ 128 h 168"/>
              <a:gd name="T18" fmla="*/ 102 w 179"/>
              <a:gd name="T19" fmla="*/ 109 h 168"/>
              <a:gd name="T20" fmla="*/ 60 w 179"/>
              <a:gd name="T21" fmla="*/ 140 h 168"/>
              <a:gd name="T22" fmla="*/ 57 w 179"/>
              <a:gd name="T23" fmla="*/ 138 h 168"/>
              <a:gd name="T24" fmla="*/ 50 w 179"/>
              <a:gd name="T25" fmla="*/ 87 h 168"/>
              <a:gd name="T26" fmla="*/ 27 w 179"/>
              <a:gd name="T27" fmla="*/ 92 h 168"/>
              <a:gd name="T28" fmla="*/ 25 w 179"/>
              <a:gd name="T29" fmla="*/ 91 h 168"/>
              <a:gd name="T30" fmla="*/ 39 w 179"/>
              <a:gd name="T31" fmla="*/ 6 h 168"/>
              <a:gd name="T32" fmla="*/ 30 w 179"/>
              <a:gd name="T33" fmla="*/ 0 h 168"/>
              <a:gd name="T34" fmla="*/ 13 w 179"/>
              <a:gd name="T35" fmla="*/ 108 h 168"/>
              <a:gd name="T36" fmla="*/ 33 w 179"/>
              <a:gd name="T37" fmla="*/ 102 h 168"/>
              <a:gd name="T38" fmla="*/ 36 w 179"/>
              <a:gd name="T39" fmla="*/ 102 h 168"/>
              <a:gd name="T40" fmla="*/ 36 w 179"/>
              <a:gd name="T41" fmla="*/ 105 h 168"/>
              <a:gd name="T42" fmla="*/ 47 w 179"/>
              <a:gd name="T43" fmla="*/ 168 h 1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179" h="168">
                <a:moveTo>
                  <a:pt x="47" y="168"/>
                </a:moveTo>
                <a:cubicBezTo>
                  <a:pt x="56" y="164"/>
                  <a:pt x="93" y="149"/>
                  <a:pt x="99" y="130"/>
                </a:cubicBezTo>
                <a:cubicBezTo>
                  <a:pt x="99" y="130"/>
                  <a:pt x="100" y="129"/>
                  <a:pt x="101" y="129"/>
                </a:cubicBezTo>
                <a:cubicBezTo>
                  <a:pt x="102" y="129"/>
                  <a:pt x="103" y="130"/>
                  <a:pt x="103" y="131"/>
                </a:cubicBezTo>
                <a:cubicBezTo>
                  <a:pt x="104" y="135"/>
                  <a:pt x="110" y="145"/>
                  <a:pt x="113" y="150"/>
                </a:cubicBezTo>
                <a:cubicBezTo>
                  <a:pt x="124" y="142"/>
                  <a:pt x="179" y="102"/>
                  <a:pt x="177" y="61"/>
                </a:cubicBezTo>
                <a:cubicBezTo>
                  <a:pt x="174" y="61"/>
                  <a:pt x="170" y="60"/>
                  <a:pt x="166" y="59"/>
                </a:cubicBezTo>
                <a:cubicBezTo>
                  <a:pt x="167" y="92"/>
                  <a:pt x="119" y="127"/>
                  <a:pt x="117" y="129"/>
                </a:cubicBezTo>
                <a:cubicBezTo>
                  <a:pt x="116" y="129"/>
                  <a:pt x="115" y="129"/>
                  <a:pt x="114" y="128"/>
                </a:cubicBezTo>
                <a:cubicBezTo>
                  <a:pt x="113" y="128"/>
                  <a:pt x="105" y="118"/>
                  <a:pt x="102" y="109"/>
                </a:cubicBezTo>
                <a:cubicBezTo>
                  <a:pt x="92" y="127"/>
                  <a:pt x="62" y="139"/>
                  <a:pt x="60" y="140"/>
                </a:cubicBezTo>
                <a:cubicBezTo>
                  <a:pt x="59" y="140"/>
                  <a:pt x="58" y="140"/>
                  <a:pt x="57" y="138"/>
                </a:cubicBezTo>
                <a:cubicBezTo>
                  <a:pt x="57" y="137"/>
                  <a:pt x="44" y="107"/>
                  <a:pt x="50" y="87"/>
                </a:cubicBezTo>
                <a:cubicBezTo>
                  <a:pt x="41" y="91"/>
                  <a:pt x="28" y="92"/>
                  <a:pt x="27" y="92"/>
                </a:cubicBezTo>
                <a:cubicBezTo>
                  <a:pt x="26" y="92"/>
                  <a:pt x="25" y="92"/>
                  <a:pt x="25" y="91"/>
                </a:cubicBezTo>
                <a:cubicBezTo>
                  <a:pt x="24" y="88"/>
                  <a:pt x="15" y="29"/>
                  <a:pt x="39" y="6"/>
                </a:cubicBezTo>
                <a:cubicBezTo>
                  <a:pt x="36" y="5"/>
                  <a:pt x="33" y="2"/>
                  <a:pt x="30" y="0"/>
                </a:cubicBezTo>
                <a:cubicBezTo>
                  <a:pt x="0" y="28"/>
                  <a:pt x="10" y="95"/>
                  <a:pt x="13" y="108"/>
                </a:cubicBezTo>
                <a:cubicBezTo>
                  <a:pt x="19" y="107"/>
                  <a:pt x="30" y="104"/>
                  <a:pt x="33" y="102"/>
                </a:cubicBezTo>
                <a:cubicBezTo>
                  <a:pt x="34" y="101"/>
                  <a:pt x="35" y="101"/>
                  <a:pt x="36" y="102"/>
                </a:cubicBezTo>
                <a:cubicBezTo>
                  <a:pt x="37" y="103"/>
                  <a:pt x="37" y="104"/>
                  <a:pt x="36" y="105"/>
                </a:cubicBezTo>
                <a:cubicBezTo>
                  <a:pt x="27" y="122"/>
                  <a:pt x="43" y="159"/>
                  <a:pt x="47" y="168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752" name="Freeform 1373"/>
          <p:cNvSpPr/>
          <p:nvPr/>
        </p:nvSpPr>
        <p:spPr bwMode="auto">
          <a:xfrm>
            <a:off x="9496911" y="4057785"/>
            <a:ext cx="117265" cy="65413"/>
          </a:xfrm>
          <a:custGeom>
            <a:avLst/>
            <a:gdLst>
              <a:gd name="T0" fmla="*/ 1 w 87"/>
              <a:gd name="T1" fmla="*/ 40 h 48"/>
              <a:gd name="T2" fmla="*/ 1 w 87"/>
              <a:gd name="T3" fmla="*/ 43 h 48"/>
              <a:gd name="T4" fmla="*/ 4 w 87"/>
              <a:gd name="T5" fmla="*/ 45 h 48"/>
              <a:gd name="T6" fmla="*/ 71 w 87"/>
              <a:gd name="T7" fmla="*/ 18 h 48"/>
              <a:gd name="T8" fmla="*/ 71 w 87"/>
              <a:gd name="T9" fmla="*/ 18 h 48"/>
              <a:gd name="T10" fmla="*/ 87 w 87"/>
              <a:gd name="T11" fmla="*/ 0 h 48"/>
              <a:gd name="T12" fmla="*/ 86 w 87"/>
              <a:gd name="T13" fmla="*/ 1 h 48"/>
              <a:gd name="T14" fmla="*/ 60 w 87"/>
              <a:gd name="T15" fmla="*/ 5 h 48"/>
              <a:gd name="T16" fmla="*/ 1 w 87"/>
              <a:gd name="T17" fmla="*/ 40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87" h="48">
                <a:moveTo>
                  <a:pt x="1" y="40"/>
                </a:moveTo>
                <a:cubicBezTo>
                  <a:pt x="0" y="41"/>
                  <a:pt x="0" y="42"/>
                  <a:pt x="1" y="43"/>
                </a:cubicBezTo>
                <a:cubicBezTo>
                  <a:pt x="1" y="44"/>
                  <a:pt x="1" y="45"/>
                  <a:pt x="4" y="45"/>
                </a:cubicBezTo>
                <a:cubicBezTo>
                  <a:pt x="16" y="48"/>
                  <a:pt x="52" y="34"/>
                  <a:pt x="71" y="18"/>
                </a:cubicBezTo>
                <a:cubicBezTo>
                  <a:pt x="71" y="18"/>
                  <a:pt x="71" y="18"/>
                  <a:pt x="71" y="18"/>
                </a:cubicBezTo>
                <a:cubicBezTo>
                  <a:pt x="77" y="11"/>
                  <a:pt x="82" y="5"/>
                  <a:pt x="87" y="0"/>
                </a:cubicBezTo>
                <a:cubicBezTo>
                  <a:pt x="87" y="0"/>
                  <a:pt x="86" y="0"/>
                  <a:pt x="86" y="1"/>
                </a:cubicBezTo>
                <a:cubicBezTo>
                  <a:pt x="77" y="4"/>
                  <a:pt x="69" y="5"/>
                  <a:pt x="60" y="5"/>
                </a:cubicBezTo>
                <a:cubicBezTo>
                  <a:pt x="38" y="13"/>
                  <a:pt x="6" y="29"/>
                  <a:pt x="1" y="40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753" name="Freeform 1374"/>
          <p:cNvSpPr/>
          <p:nvPr/>
        </p:nvSpPr>
        <p:spPr bwMode="auto">
          <a:xfrm>
            <a:off x="9728250" y="4057785"/>
            <a:ext cx="118063" cy="65413"/>
          </a:xfrm>
          <a:custGeom>
            <a:avLst/>
            <a:gdLst>
              <a:gd name="T0" fmla="*/ 83 w 87"/>
              <a:gd name="T1" fmla="*/ 45 h 48"/>
              <a:gd name="T2" fmla="*/ 86 w 87"/>
              <a:gd name="T3" fmla="*/ 43 h 48"/>
              <a:gd name="T4" fmla="*/ 86 w 87"/>
              <a:gd name="T5" fmla="*/ 40 h 48"/>
              <a:gd name="T6" fmla="*/ 27 w 87"/>
              <a:gd name="T7" fmla="*/ 5 h 48"/>
              <a:gd name="T8" fmla="*/ 1 w 87"/>
              <a:gd name="T9" fmla="*/ 1 h 48"/>
              <a:gd name="T10" fmla="*/ 0 w 87"/>
              <a:gd name="T11" fmla="*/ 0 h 48"/>
              <a:gd name="T12" fmla="*/ 16 w 87"/>
              <a:gd name="T13" fmla="*/ 18 h 48"/>
              <a:gd name="T14" fmla="*/ 16 w 87"/>
              <a:gd name="T15" fmla="*/ 18 h 48"/>
              <a:gd name="T16" fmla="*/ 83 w 87"/>
              <a:gd name="T17" fmla="*/ 45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87" h="48">
                <a:moveTo>
                  <a:pt x="83" y="45"/>
                </a:moveTo>
                <a:cubicBezTo>
                  <a:pt x="86" y="45"/>
                  <a:pt x="86" y="44"/>
                  <a:pt x="86" y="43"/>
                </a:cubicBezTo>
                <a:cubicBezTo>
                  <a:pt x="87" y="42"/>
                  <a:pt x="87" y="41"/>
                  <a:pt x="86" y="40"/>
                </a:cubicBezTo>
                <a:cubicBezTo>
                  <a:pt x="81" y="29"/>
                  <a:pt x="49" y="13"/>
                  <a:pt x="27" y="5"/>
                </a:cubicBezTo>
                <a:cubicBezTo>
                  <a:pt x="18" y="5"/>
                  <a:pt x="10" y="4"/>
                  <a:pt x="1" y="1"/>
                </a:cubicBezTo>
                <a:cubicBezTo>
                  <a:pt x="1" y="0"/>
                  <a:pt x="0" y="0"/>
                  <a:pt x="0" y="0"/>
                </a:cubicBezTo>
                <a:cubicBezTo>
                  <a:pt x="5" y="5"/>
                  <a:pt x="10" y="11"/>
                  <a:pt x="16" y="18"/>
                </a:cubicBezTo>
                <a:cubicBezTo>
                  <a:pt x="16" y="18"/>
                  <a:pt x="16" y="18"/>
                  <a:pt x="16" y="18"/>
                </a:cubicBezTo>
                <a:cubicBezTo>
                  <a:pt x="35" y="34"/>
                  <a:pt x="71" y="48"/>
                  <a:pt x="83" y="45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754" name="Freeform 1375"/>
          <p:cNvSpPr/>
          <p:nvPr/>
        </p:nvSpPr>
        <p:spPr bwMode="auto">
          <a:xfrm>
            <a:off x="9294290" y="3660523"/>
            <a:ext cx="58233" cy="142790"/>
          </a:xfrm>
          <a:custGeom>
            <a:avLst/>
            <a:gdLst>
              <a:gd name="T0" fmla="*/ 13 w 43"/>
              <a:gd name="T1" fmla="*/ 102 h 105"/>
              <a:gd name="T2" fmla="*/ 43 w 43"/>
              <a:gd name="T3" fmla="*/ 0 h 105"/>
              <a:gd name="T4" fmla="*/ 36 w 43"/>
              <a:gd name="T5" fmla="*/ 5 h 105"/>
              <a:gd name="T6" fmla="*/ 32 w 43"/>
              <a:gd name="T7" fmla="*/ 7 h 105"/>
              <a:gd name="T8" fmla="*/ 0 w 43"/>
              <a:gd name="T9" fmla="*/ 103 h 105"/>
              <a:gd name="T10" fmla="*/ 13 w 43"/>
              <a:gd name="T11" fmla="*/ 102 h 1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43" h="105">
                <a:moveTo>
                  <a:pt x="13" y="102"/>
                </a:moveTo>
                <a:cubicBezTo>
                  <a:pt x="35" y="88"/>
                  <a:pt x="41" y="20"/>
                  <a:pt x="43" y="0"/>
                </a:cubicBezTo>
                <a:cubicBezTo>
                  <a:pt x="41" y="2"/>
                  <a:pt x="38" y="4"/>
                  <a:pt x="36" y="5"/>
                </a:cubicBezTo>
                <a:cubicBezTo>
                  <a:pt x="35" y="6"/>
                  <a:pt x="33" y="6"/>
                  <a:pt x="32" y="7"/>
                </a:cubicBezTo>
                <a:cubicBezTo>
                  <a:pt x="30" y="16"/>
                  <a:pt x="18" y="71"/>
                  <a:pt x="0" y="103"/>
                </a:cubicBezTo>
                <a:cubicBezTo>
                  <a:pt x="5" y="105"/>
                  <a:pt x="9" y="104"/>
                  <a:pt x="13" y="102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755" name="Freeform 1376"/>
          <p:cNvSpPr/>
          <p:nvPr/>
        </p:nvSpPr>
        <p:spPr bwMode="auto">
          <a:xfrm>
            <a:off x="9224090" y="3638984"/>
            <a:ext cx="79772" cy="141196"/>
          </a:xfrm>
          <a:custGeom>
            <a:avLst/>
            <a:gdLst>
              <a:gd name="T0" fmla="*/ 14 w 59"/>
              <a:gd name="T1" fmla="*/ 104 h 104"/>
              <a:gd name="T2" fmla="*/ 59 w 59"/>
              <a:gd name="T3" fmla="*/ 12 h 104"/>
              <a:gd name="T4" fmla="*/ 58 w 59"/>
              <a:gd name="T5" fmla="*/ 9 h 104"/>
              <a:gd name="T6" fmla="*/ 56 w 59"/>
              <a:gd name="T7" fmla="*/ 0 h 104"/>
              <a:gd name="T8" fmla="*/ 5 w 59"/>
              <a:gd name="T9" fmla="*/ 93 h 104"/>
              <a:gd name="T10" fmla="*/ 14 w 59"/>
              <a:gd name="T11" fmla="*/ 104 h 1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59" h="104">
                <a:moveTo>
                  <a:pt x="14" y="104"/>
                </a:moveTo>
                <a:cubicBezTo>
                  <a:pt x="24" y="68"/>
                  <a:pt x="54" y="21"/>
                  <a:pt x="59" y="12"/>
                </a:cubicBezTo>
                <a:cubicBezTo>
                  <a:pt x="59" y="11"/>
                  <a:pt x="58" y="10"/>
                  <a:pt x="58" y="9"/>
                </a:cubicBezTo>
                <a:cubicBezTo>
                  <a:pt x="57" y="6"/>
                  <a:pt x="56" y="3"/>
                  <a:pt x="56" y="0"/>
                </a:cubicBezTo>
                <a:cubicBezTo>
                  <a:pt x="43" y="15"/>
                  <a:pt x="0" y="67"/>
                  <a:pt x="5" y="93"/>
                </a:cubicBezTo>
                <a:cubicBezTo>
                  <a:pt x="6" y="98"/>
                  <a:pt x="9" y="101"/>
                  <a:pt x="14" y="104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756" name="Freeform 1377"/>
          <p:cNvSpPr/>
          <p:nvPr/>
        </p:nvSpPr>
        <p:spPr bwMode="auto">
          <a:xfrm>
            <a:off x="9690756" y="3472261"/>
            <a:ext cx="60626" cy="304727"/>
          </a:xfrm>
          <a:custGeom>
            <a:avLst/>
            <a:gdLst>
              <a:gd name="T0" fmla="*/ 14 w 45"/>
              <a:gd name="T1" fmla="*/ 140 h 225"/>
              <a:gd name="T2" fmla="*/ 45 w 45"/>
              <a:gd name="T3" fmla="*/ 225 h 225"/>
              <a:gd name="T4" fmla="*/ 27 w 45"/>
              <a:gd name="T5" fmla="*/ 44 h 225"/>
              <a:gd name="T6" fmla="*/ 27 w 45"/>
              <a:gd name="T7" fmla="*/ 44 h 225"/>
              <a:gd name="T8" fmla="*/ 13 w 45"/>
              <a:gd name="T9" fmla="*/ 0 h 225"/>
              <a:gd name="T10" fmla="*/ 0 w 45"/>
              <a:gd name="T11" fmla="*/ 12 h 225"/>
              <a:gd name="T12" fmla="*/ 14 w 45"/>
              <a:gd name="T13" fmla="*/ 140 h 225"/>
              <a:gd name="T14" fmla="*/ 14 w 45"/>
              <a:gd name="T15" fmla="*/ 140 h 2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45" h="225">
                <a:moveTo>
                  <a:pt x="14" y="140"/>
                </a:moveTo>
                <a:cubicBezTo>
                  <a:pt x="20" y="169"/>
                  <a:pt x="37" y="208"/>
                  <a:pt x="45" y="225"/>
                </a:cubicBezTo>
                <a:cubicBezTo>
                  <a:pt x="45" y="196"/>
                  <a:pt x="44" y="107"/>
                  <a:pt x="27" y="44"/>
                </a:cubicBezTo>
                <a:cubicBezTo>
                  <a:pt x="27" y="44"/>
                  <a:pt x="27" y="44"/>
                  <a:pt x="27" y="44"/>
                </a:cubicBezTo>
                <a:cubicBezTo>
                  <a:pt x="21" y="31"/>
                  <a:pt x="16" y="16"/>
                  <a:pt x="13" y="0"/>
                </a:cubicBezTo>
                <a:cubicBezTo>
                  <a:pt x="10" y="5"/>
                  <a:pt x="6" y="9"/>
                  <a:pt x="0" y="12"/>
                </a:cubicBezTo>
                <a:cubicBezTo>
                  <a:pt x="11" y="56"/>
                  <a:pt x="14" y="100"/>
                  <a:pt x="14" y="140"/>
                </a:cubicBezTo>
                <a:cubicBezTo>
                  <a:pt x="14" y="140"/>
                  <a:pt x="14" y="140"/>
                  <a:pt x="14" y="140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757" name="Freeform 1378"/>
          <p:cNvSpPr/>
          <p:nvPr/>
        </p:nvSpPr>
        <p:spPr bwMode="auto">
          <a:xfrm>
            <a:off x="9591041" y="3472261"/>
            <a:ext cx="61424" cy="304727"/>
          </a:xfrm>
          <a:custGeom>
            <a:avLst/>
            <a:gdLst>
              <a:gd name="T0" fmla="*/ 45 w 45"/>
              <a:gd name="T1" fmla="*/ 12 h 225"/>
              <a:gd name="T2" fmla="*/ 32 w 45"/>
              <a:gd name="T3" fmla="*/ 0 h 225"/>
              <a:gd name="T4" fmla="*/ 18 w 45"/>
              <a:gd name="T5" fmla="*/ 44 h 225"/>
              <a:gd name="T6" fmla="*/ 18 w 45"/>
              <a:gd name="T7" fmla="*/ 44 h 225"/>
              <a:gd name="T8" fmla="*/ 0 w 45"/>
              <a:gd name="T9" fmla="*/ 225 h 225"/>
              <a:gd name="T10" fmla="*/ 31 w 45"/>
              <a:gd name="T11" fmla="*/ 141 h 225"/>
              <a:gd name="T12" fmla="*/ 45 w 45"/>
              <a:gd name="T13" fmla="*/ 12 h 2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5" h="225">
                <a:moveTo>
                  <a:pt x="45" y="12"/>
                </a:moveTo>
                <a:cubicBezTo>
                  <a:pt x="39" y="9"/>
                  <a:pt x="35" y="5"/>
                  <a:pt x="32" y="0"/>
                </a:cubicBezTo>
                <a:cubicBezTo>
                  <a:pt x="29" y="16"/>
                  <a:pt x="24" y="31"/>
                  <a:pt x="18" y="44"/>
                </a:cubicBezTo>
                <a:cubicBezTo>
                  <a:pt x="18" y="44"/>
                  <a:pt x="18" y="44"/>
                  <a:pt x="18" y="44"/>
                </a:cubicBezTo>
                <a:cubicBezTo>
                  <a:pt x="1" y="107"/>
                  <a:pt x="0" y="196"/>
                  <a:pt x="0" y="225"/>
                </a:cubicBezTo>
                <a:cubicBezTo>
                  <a:pt x="8" y="208"/>
                  <a:pt x="25" y="170"/>
                  <a:pt x="31" y="141"/>
                </a:cubicBezTo>
                <a:cubicBezTo>
                  <a:pt x="30" y="101"/>
                  <a:pt x="34" y="57"/>
                  <a:pt x="45" y="12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758" name="Freeform 1379"/>
          <p:cNvSpPr/>
          <p:nvPr/>
        </p:nvSpPr>
        <p:spPr bwMode="auto">
          <a:xfrm>
            <a:off x="9375656" y="3662916"/>
            <a:ext cx="34303" cy="88546"/>
          </a:xfrm>
          <a:custGeom>
            <a:avLst/>
            <a:gdLst>
              <a:gd name="T0" fmla="*/ 14 w 25"/>
              <a:gd name="T1" fmla="*/ 0 h 65"/>
              <a:gd name="T2" fmla="*/ 4 w 25"/>
              <a:gd name="T3" fmla="*/ 5 h 65"/>
              <a:gd name="T4" fmla="*/ 4 w 25"/>
              <a:gd name="T5" fmla="*/ 5 h 65"/>
              <a:gd name="T6" fmla="*/ 0 w 25"/>
              <a:gd name="T7" fmla="*/ 65 h 65"/>
              <a:gd name="T8" fmla="*/ 13 w 25"/>
              <a:gd name="T9" fmla="*/ 60 h 65"/>
              <a:gd name="T10" fmla="*/ 14 w 25"/>
              <a:gd name="T11" fmla="*/ 0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25" h="65">
                <a:moveTo>
                  <a:pt x="14" y="0"/>
                </a:moveTo>
                <a:cubicBezTo>
                  <a:pt x="11" y="3"/>
                  <a:pt x="8" y="4"/>
                  <a:pt x="4" y="5"/>
                </a:cubicBezTo>
                <a:cubicBezTo>
                  <a:pt x="4" y="5"/>
                  <a:pt x="4" y="5"/>
                  <a:pt x="4" y="5"/>
                </a:cubicBezTo>
                <a:cubicBezTo>
                  <a:pt x="5" y="13"/>
                  <a:pt x="7" y="43"/>
                  <a:pt x="0" y="65"/>
                </a:cubicBezTo>
                <a:cubicBezTo>
                  <a:pt x="6" y="65"/>
                  <a:pt x="10" y="63"/>
                  <a:pt x="13" y="60"/>
                </a:cubicBezTo>
                <a:cubicBezTo>
                  <a:pt x="25" y="46"/>
                  <a:pt x="17" y="12"/>
                  <a:pt x="14" y="0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759" name="Freeform 1383"/>
          <p:cNvSpPr/>
          <p:nvPr/>
        </p:nvSpPr>
        <p:spPr bwMode="auto">
          <a:xfrm>
            <a:off x="9512865" y="3957273"/>
            <a:ext cx="145982" cy="103702"/>
          </a:xfrm>
          <a:custGeom>
            <a:avLst/>
            <a:gdLst>
              <a:gd name="T0" fmla="*/ 27 w 108"/>
              <a:gd name="T1" fmla="*/ 70 h 76"/>
              <a:gd name="T2" fmla="*/ 72 w 108"/>
              <a:gd name="T3" fmla="*/ 70 h 76"/>
              <a:gd name="T4" fmla="*/ 102 w 108"/>
              <a:gd name="T5" fmla="*/ 42 h 76"/>
              <a:gd name="T6" fmla="*/ 108 w 108"/>
              <a:gd name="T7" fmla="*/ 19 h 76"/>
              <a:gd name="T8" fmla="*/ 93 w 108"/>
              <a:gd name="T9" fmla="*/ 27 h 76"/>
              <a:gd name="T10" fmla="*/ 76 w 108"/>
              <a:gd name="T11" fmla="*/ 54 h 76"/>
              <a:gd name="T12" fmla="*/ 34 w 108"/>
              <a:gd name="T13" fmla="*/ 61 h 76"/>
              <a:gd name="T14" fmla="*/ 12 w 108"/>
              <a:gd name="T15" fmla="*/ 26 h 76"/>
              <a:gd name="T16" fmla="*/ 21 w 108"/>
              <a:gd name="T17" fmla="*/ 11 h 76"/>
              <a:gd name="T18" fmla="*/ 33 w 108"/>
              <a:gd name="T19" fmla="*/ 11 h 76"/>
              <a:gd name="T20" fmla="*/ 34 w 108"/>
              <a:gd name="T21" fmla="*/ 13 h 76"/>
              <a:gd name="T22" fmla="*/ 33 w 108"/>
              <a:gd name="T23" fmla="*/ 15 h 76"/>
              <a:gd name="T24" fmla="*/ 25 w 108"/>
              <a:gd name="T25" fmla="*/ 24 h 76"/>
              <a:gd name="T26" fmla="*/ 32 w 108"/>
              <a:gd name="T27" fmla="*/ 37 h 76"/>
              <a:gd name="T28" fmla="*/ 43 w 108"/>
              <a:gd name="T29" fmla="*/ 39 h 76"/>
              <a:gd name="T30" fmla="*/ 54 w 108"/>
              <a:gd name="T31" fmla="*/ 30 h 76"/>
              <a:gd name="T32" fmla="*/ 46 w 108"/>
              <a:gd name="T33" fmla="*/ 5 h 76"/>
              <a:gd name="T34" fmla="*/ 20 w 108"/>
              <a:gd name="T35" fmla="*/ 4 h 76"/>
              <a:gd name="T36" fmla="*/ 3 w 108"/>
              <a:gd name="T37" fmla="*/ 27 h 76"/>
              <a:gd name="T38" fmla="*/ 27 w 108"/>
              <a:gd name="T39" fmla="*/ 70 h 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108" h="76">
                <a:moveTo>
                  <a:pt x="27" y="70"/>
                </a:moveTo>
                <a:cubicBezTo>
                  <a:pt x="41" y="76"/>
                  <a:pt x="57" y="76"/>
                  <a:pt x="72" y="70"/>
                </a:cubicBezTo>
                <a:cubicBezTo>
                  <a:pt x="86" y="65"/>
                  <a:pt x="96" y="55"/>
                  <a:pt x="102" y="42"/>
                </a:cubicBezTo>
                <a:cubicBezTo>
                  <a:pt x="103" y="34"/>
                  <a:pt x="106" y="26"/>
                  <a:pt x="108" y="19"/>
                </a:cubicBezTo>
                <a:cubicBezTo>
                  <a:pt x="104" y="23"/>
                  <a:pt x="99" y="25"/>
                  <a:pt x="93" y="27"/>
                </a:cubicBezTo>
                <a:cubicBezTo>
                  <a:pt x="92" y="37"/>
                  <a:pt x="87" y="47"/>
                  <a:pt x="76" y="54"/>
                </a:cubicBezTo>
                <a:cubicBezTo>
                  <a:pt x="64" y="63"/>
                  <a:pt x="48" y="66"/>
                  <a:pt x="34" y="61"/>
                </a:cubicBezTo>
                <a:cubicBezTo>
                  <a:pt x="17" y="55"/>
                  <a:pt x="10" y="39"/>
                  <a:pt x="12" y="26"/>
                </a:cubicBezTo>
                <a:cubicBezTo>
                  <a:pt x="13" y="19"/>
                  <a:pt x="16" y="14"/>
                  <a:pt x="21" y="11"/>
                </a:cubicBezTo>
                <a:cubicBezTo>
                  <a:pt x="25" y="9"/>
                  <a:pt x="29" y="9"/>
                  <a:pt x="33" y="11"/>
                </a:cubicBezTo>
                <a:cubicBezTo>
                  <a:pt x="34" y="11"/>
                  <a:pt x="34" y="12"/>
                  <a:pt x="34" y="13"/>
                </a:cubicBezTo>
                <a:cubicBezTo>
                  <a:pt x="34" y="14"/>
                  <a:pt x="34" y="14"/>
                  <a:pt x="33" y="15"/>
                </a:cubicBezTo>
                <a:cubicBezTo>
                  <a:pt x="29" y="16"/>
                  <a:pt x="26" y="19"/>
                  <a:pt x="25" y="24"/>
                </a:cubicBezTo>
                <a:cubicBezTo>
                  <a:pt x="25" y="29"/>
                  <a:pt x="27" y="34"/>
                  <a:pt x="32" y="37"/>
                </a:cubicBezTo>
                <a:cubicBezTo>
                  <a:pt x="36" y="40"/>
                  <a:pt x="40" y="40"/>
                  <a:pt x="43" y="39"/>
                </a:cubicBezTo>
                <a:cubicBezTo>
                  <a:pt x="48" y="38"/>
                  <a:pt x="52" y="34"/>
                  <a:pt x="54" y="30"/>
                </a:cubicBezTo>
                <a:cubicBezTo>
                  <a:pt x="58" y="21"/>
                  <a:pt x="53" y="10"/>
                  <a:pt x="46" y="5"/>
                </a:cubicBezTo>
                <a:cubicBezTo>
                  <a:pt x="38" y="1"/>
                  <a:pt x="29" y="0"/>
                  <a:pt x="20" y="4"/>
                </a:cubicBezTo>
                <a:cubicBezTo>
                  <a:pt x="11" y="8"/>
                  <a:pt x="5" y="17"/>
                  <a:pt x="3" y="27"/>
                </a:cubicBezTo>
                <a:cubicBezTo>
                  <a:pt x="0" y="46"/>
                  <a:pt x="10" y="62"/>
                  <a:pt x="27" y="70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760" name="Freeform 1384"/>
          <p:cNvSpPr/>
          <p:nvPr/>
        </p:nvSpPr>
        <p:spPr bwMode="auto">
          <a:xfrm>
            <a:off x="9683577" y="3957273"/>
            <a:ext cx="146780" cy="103702"/>
          </a:xfrm>
          <a:custGeom>
            <a:avLst/>
            <a:gdLst>
              <a:gd name="T0" fmla="*/ 105 w 108"/>
              <a:gd name="T1" fmla="*/ 27 h 76"/>
              <a:gd name="T2" fmla="*/ 88 w 108"/>
              <a:gd name="T3" fmla="*/ 4 h 76"/>
              <a:gd name="T4" fmla="*/ 62 w 108"/>
              <a:gd name="T5" fmla="*/ 5 h 76"/>
              <a:gd name="T6" fmla="*/ 54 w 108"/>
              <a:gd name="T7" fmla="*/ 30 h 76"/>
              <a:gd name="T8" fmla="*/ 65 w 108"/>
              <a:gd name="T9" fmla="*/ 39 h 76"/>
              <a:gd name="T10" fmla="*/ 76 w 108"/>
              <a:gd name="T11" fmla="*/ 37 h 76"/>
              <a:gd name="T12" fmla="*/ 83 w 108"/>
              <a:gd name="T13" fmla="*/ 24 h 76"/>
              <a:gd name="T14" fmla="*/ 75 w 108"/>
              <a:gd name="T15" fmla="*/ 15 h 76"/>
              <a:gd name="T16" fmla="*/ 74 w 108"/>
              <a:gd name="T17" fmla="*/ 13 h 76"/>
              <a:gd name="T18" fmla="*/ 75 w 108"/>
              <a:gd name="T19" fmla="*/ 11 h 76"/>
              <a:gd name="T20" fmla="*/ 87 w 108"/>
              <a:gd name="T21" fmla="*/ 11 h 76"/>
              <a:gd name="T22" fmla="*/ 96 w 108"/>
              <a:gd name="T23" fmla="*/ 26 h 76"/>
              <a:gd name="T24" fmla="*/ 74 w 108"/>
              <a:gd name="T25" fmla="*/ 61 h 76"/>
              <a:gd name="T26" fmla="*/ 32 w 108"/>
              <a:gd name="T27" fmla="*/ 54 h 76"/>
              <a:gd name="T28" fmla="*/ 15 w 108"/>
              <a:gd name="T29" fmla="*/ 27 h 76"/>
              <a:gd name="T30" fmla="*/ 0 w 108"/>
              <a:gd name="T31" fmla="*/ 19 h 76"/>
              <a:gd name="T32" fmla="*/ 6 w 108"/>
              <a:gd name="T33" fmla="*/ 42 h 76"/>
              <a:gd name="T34" fmla="*/ 36 w 108"/>
              <a:gd name="T35" fmla="*/ 70 h 76"/>
              <a:gd name="T36" fmla="*/ 81 w 108"/>
              <a:gd name="T37" fmla="*/ 70 h 76"/>
              <a:gd name="T38" fmla="*/ 105 w 108"/>
              <a:gd name="T39" fmla="*/ 27 h 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108" h="76">
                <a:moveTo>
                  <a:pt x="105" y="27"/>
                </a:moveTo>
                <a:cubicBezTo>
                  <a:pt x="103" y="17"/>
                  <a:pt x="97" y="8"/>
                  <a:pt x="88" y="4"/>
                </a:cubicBezTo>
                <a:cubicBezTo>
                  <a:pt x="79" y="0"/>
                  <a:pt x="70" y="1"/>
                  <a:pt x="62" y="5"/>
                </a:cubicBezTo>
                <a:cubicBezTo>
                  <a:pt x="55" y="10"/>
                  <a:pt x="50" y="21"/>
                  <a:pt x="54" y="30"/>
                </a:cubicBezTo>
                <a:cubicBezTo>
                  <a:pt x="56" y="34"/>
                  <a:pt x="60" y="38"/>
                  <a:pt x="65" y="39"/>
                </a:cubicBezTo>
                <a:cubicBezTo>
                  <a:pt x="68" y="40"/>
                  <a:pt x="72" y="40"/>
                  <a:pt x="76" y="37"/>
                </a:cubicBezTo>
                <a:cubicBezTo>
                  <a:pt x="81" y="34"/>
                  <a:pt x="83" y="29"/>
                  <a:pt x="83" y="24"/>
                </a:cubicBezTo>
                <a:cubicBezTo>
                  <a:pt x="82" y="19"/>
                  <a:pt x="79" y="16"/>
                  <a:pt x="75" y="15"/>
                </a:cubicBezTo>
                <a:cubicBezTo>
                  <a:pt x="74" y="14"/>
                  <a:pt x="74" y="14"/>
                  <a:pt x="74" y="13"/>
                </a:cubicBezTo>
                <a:cubicBezTo>
                  <a:pt x="74" y="12"/>
                  <a:pt x="74" y="11"/>
                  <a:pt x="75" y="11"/>
                </a:cubicBezTo>
                <a:cubicBezTo>
                  <a:pt x="79" y="9"/>
                  <a:pt x="83" y="9"/>
                  <a:pt x="87" y="11"/>
                </a:cubicBezTo>
                <a:cubicBezTo>
                  <a:pt x="92" y="14"/>
                  <a:pt x="95" y="19"/>
                  <a:pt x="96" y="26"/>
                </a:cubicBezTo>
                <a:cubicBezTo>
                  <a:pt x="98" y="39"/>
                  <a:pt x="91" y="55"/>
                  <a:pt x="74" y="61"/>
                </a:cubicBezTo>
                <a:cubicBezTo>
                  <a:pt x="60" y="66"/>
                  <a:pt x="44" y="63"/>
                  <a:pt x="32" y="54"/>
                </a:cubicBezTo>
                <a:cubicBezTo>
                  <a:pt x="22" y="47"/>
                  <a:pt x="16" y="37"/>
                  <a:pt x="15" y="27"/>
                </a:cubicBezTo>
                <a:cubicBezTo>
                  <a:pt x="9" y="25"/>
                  <a:pt x="4" y="23"/>
                  <a:pt x="0" y="19"/>
                </a:cubicBezTo>
                <a:cubicBezTo>
                  <a:pt x="2" y="26"/>
                  <a:pt x="5" y="34"/>
                  <a:pt x="6" y="42"/>
                </a:cubicBezTo>
                <a:cubicBezTo>
                  <a:pt x="12" y="55"/>
                  <a:pt x="22" y="65"/>
                  <a:pt x="36" y="70"/>
                </a:cubicBezTo>
                <a:cubicBezTo>
                  <a:pt x="51" y="76"/>
                  <a:pt x="67" y="76"/>
                  <a:pt x="81" y="70"/>
                </a:cubicBezTo>
                <a:cubicBezTo>
                  <a:pt x="98" y="62"/>
                  <a:pt x="108" y="46"/>
                  <a:pt x="105" y="27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761" name="Freeform 1385"/>
          <p:cNvSpPr/>
          <p:nvPr/>
        </p:nvSpPr>
        <p:spPr bwMode="auto">
          <a:xfrm>
            <a:off x="9966768" y="3857558"/>
            <a:ext cx="119659" cy="102905"/>
          </a:xfrm>
          <a:custGeom>
            <a:avLst/>
            <a:gdLst>
              <a:gd name="T0" fmla="*/ 35 w 88"/>
              <a:gd name="T1" fmla="*/ 73 h 76"/>
              <a:gd name="T2" fmla="*/ 75 w 88"/>
              <a:gd name="T3" fmla="*/ 60 h 76"/>
              <a:gd name="T4" fmla="*/ 84 w 88"/>
              <a:gd name="T5" fmla="*/ 17 h 76"/>
              <a:gd name="T6" fmla="*/ 72 w 88"/>
              <a:gd name="T7" fmla="*/ 13 h 76"/>
              <a:gd name="T8" fmla="*/ 74 w 88"/>
              <a:gd name="T9" fmla="*/ 25 h 76"/>
              <a:gd name="T10" fmla="*/ 63 w 88"/>
              <a:gd name="T11" fmla="*/ 53 h 76"/>
              <a:gd name="T12" fmla="*/ 24 w 88"/>
              <a:gd name="T13" fmla="*/ 51 h 76"/>
              <a:gd name="T14" fmla="*/ 22 w 88"/>
              <a:gd name="T15" fmla="*/ 17 h 76"/>
              <a:gd name="T16" fmla="*/ 25 w 88"/>
              <a:gd name="T17" fmla="*/ 16 h 76"/>
              <a:gd name="T18" fmla="*/ 26 w 88"/>
              <a:gd name="T19" fmla="*/ 19 h 76"/>
              <a:gd name="T20" fmla="*/ 31 w 88"/>
              <a:gd name="T21" fmla="*/ 36 h 76"/>
              <a:gd name="T22" fmla="*/ 48 w 88"/>
              <a:gd name="T23" fmla="*/ 30 h 76"/>
              <a:gd name="T24" fmla="*/ 46 w 88"/>
              <a:gd name="T25" fmla="*/ 10 h 76"/>
              <a:gd name="T26" fmla="*/ 23 w 88"/>
              <a:gd name="T27" fmla="*/ 4 h 76"/>
              <a:gd name="T28" fmla="*/ 2 w 88"/>
              <a:gd name="T29" fmla="*/ 38 h 76"/>
              <a:gd name="T30" fmla="*/ 35 w 88"/>
              <a:gd name="T31" fmla="*/ 73 h 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88" h="76">
                <a:moveTo>
                  <a:pt x="35" y="73"/>
                </a:moveTo>
                <a:cubicBezTo>
                  <a:pt x="51" y="76"/>
                  <a:pt x="65" y="71"/>
                  <a:pt x="75" y="60"/>
                </a:cubicBezTo>
                <a:cubicBezTo>
                  <a:pt x="85" y="48"/>
                  <a:pt x="88" y="32"/>
                  <a:pt x="84" y="17"/>
                </a:cubicBezTo>
                <a:cubicBezTo>
                  <a:pt x="80" y="16"/>
                  <a:pt x="76" y="15"/>
                  <a:pt x="72" y="13"/>
                </a:cubicBezTo>
                <a:cubicBezTo>
                  <a:pt x="73" y="16"/>
                  <a:pt x="74" y="21"/>
                  <a:pt x="74" y="25"/>
                </a:cubicBezTo>
                <a:cubicBezTo>
                  <a:pt x="74" y="36"/>
                  <a:pt x="70" y="46"/>
                  <a:pt x="63" y="53"/>
                </a:cubicBezTo>
                <a:cubicBezTo>
                  <a:pt x="50" y="65"/>
                  <a:pt x="33" y="61"/>
                  <a:pt x="24" y="51"/>
                </a:cubicBezTo>
                <a:cubicBezTo>
                  <a:pt x="15" y="42"/>
                  <a:pt x="11" y="28"/>
                  <a:pt x="22" y="17"/>
                </a:cubicBezTo>
                <a:cubicBezTo>
                  <a:pt x="23" y="16"/>
                  <a:pt x="24" y="16"/>
                  <a:pt x="25" y="16"/>
                </a:cubicBezTo>
                <a:cubicBezTo>
                  <a:pt x="26" y="17"/>
                  <a:pt x="26" y="18"/>
                  <a:pt x="26" y="19"/>
                </a:cubicBezTo>
                <a:cubicBezTo>
                  <a:pt x="23" y="27"/>
                  <a:pt x="25" y="33"/>
                  <a:pt x="31" y="36"/>
                </a:cubicBezTo>
                <a:cubicBezTo>
                  <a:pt x="37" y="38"/>
                  <a:pt x="44" y="37"/>
                  <a:pt x="48" y="30"/>
                </a:cubicBezTo>
                <a:cubicBezTo>
                  <a:pt x="53" y="22"/>
                  <a:pt x="50" y="15"/>
                  <a:pt x="46" y="10"/>
                </a:cubicBezTo>
                <a:cubicBezTo>
                  <a:pt x="41" y="4"/>
                  <a:pt x="32" y="0"/>
                  <a:pt x="23" y="4"/>
                </a:cubicBezTo>
                <a:cubicBezTo>
                  <a:pt x="8" y="10"/>
                  <a:pt x="0" y="23"/>
                  <a:pt x="2" y="38"/>
                </a:cubicBezTo>
                <a:cubicBezTo>
                  <a:pt x="3" y="52"/>
                  <a:pt x="14" y="69"/>
                  <a:pt x="35" y="73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762" name="Freeform 1386"/>
          <p:cNvSpPr/>
          <p:nvPr/>
        </p:nvSpPr>
        <p:spPr bwMode="auto">
          <a:xfrm>
            <a:off x="9256797" y="3857558"/>
            <a:ext cx="118860" cy="102905"/>
          </a:xfrm>
          <a:custGeom>
            <a:avLst/>
            <a:gdLst>
              <a:gd name="T0" fmla="*/ 53 w 88"/>
              <a:gd name="T1" fmla="*/ 73 h 76"/>
              <a:gd name="T2" fmla="*/ 86 w 88"/>
              <a:gd name="T3" fmla="*/ 38 h 76"/>
              <a:gd name="T4" fmla="*/ 65 w 88"/>
              <a:gd name="T5" fmla="*/ 4 h 76"/>
              <a:gd name="T6" fmla="*/ 42 w 88"/>
              <a:gd name="T7" fmla="*/ 10 h 76"/>
              <a:gd name="T8" fmla="*/ 40 w 88"/>
              <a:gd name="T9" fmla="*/ 30 h 76"/>
              <a:gd name="T10" fmla="*/ 57 w 88"/>
              <a:gd name="T11" fmla="*/ 36 h 76"/>
              <a:gd name="T12" fmla="*/ 62 w 88"/>
              <a:gd name="T13" fmla="*/ 19 h 76"/>
              <a:gd name="T14" fmla="*/ 63 w 88"/>
              <a:gd name="T15" fmla="*/ 16 h 76"/>
              <a:gd name="T16" fmla="*/ 66 w 88"/>
              <a:gd name="T17" fmla="*/ 17 h 76"/>
              <a:gd name="T18" fmla="*/ 64 w 88"/>
              <a:gd name="T19" fmla="*/ 51 h 76"/>
              <a:gd name="T20" fmla="*/ 25 w 88"/>
              <a:gd name="T21" fmla="*/ 53 h 76"/>
              <a:gd name="T22" fmla="*/ 14 w 88"/>
              <a:gd name="T23" fmla="*/ 25 h 76"/>
              <a:gd name="T24" fmla="*/ 16 w 88"/>
              <a:gd name="T25" fmla="*/ 13 h 76"/>
              <a:gd name="T26" fmla="*/ 4 w 88"/>
              <a:gd name="T27" fmla="*/ 17 h 76"/>
              <a:gd name="T28" fmla="*/ 13 w 88"/>
              <a:gd name="T29" fmla="*/ 60 h 76"/>
              <a:gd name="T30" fmla="*/ 53 w 88"/>
              <a:gd name="T31" fmla="*/ 73 h 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88" h="76">
                <a:moveTo>
                  <a:pt x="53" y="73"/>
                </a:moveTo>
                <a:cubicBezTo>
                  <a:pt x="74" y="69"/>
                  <a:pt x="85" y="52"/>
                  <a:pt x="86" y="38"/>
                </a:cubicBezTo>
                <a:cubicBezTo>
                  <a:pt x="88" y="23"/>
                  <a:pt x="80" y="10"/>
                  <a:pt x="65" y="4"/>
                </a:cubicBezTo>
                <a:cubicBezTo>
                  <a:pt x="56" y="0"/>
                  <a:pt x="47" y="4"/>
                  <a:pt x="42" y="10"/>
                </a:cubicBezTo>
                <a:cubicBezTo>
                  <a:pt x="38" y="15"/>
                  <a:pt x="35" y="22"/>
                  <a:pt x="40" y="30"/>
                </a:cubicBezTo>
                <a:cubicBezTo>
                  <a:pt x="44" y="37"/>
                  <a:pt x="52" y="38"/>
                  <a:pt x="57" y="36"/>
                </a:cubicBezTo>
                <a:cubicBezTo>
                  <a:pt x="63" y="33"/>
                  <a:pt x="65" y="27"/>
                  <a:pt x="62" y="19"/>
                </a:cubicBezTo>
                <a:cubicBezTo>
                  <a:pt x="62" y="18"/>
                  <a:pt x="62" y="17"/>
                  <a:pt x="63" y="16"/>
                </a:cubicBezTo>
                <a:cubicBezTo>
                  <a:pt x="64" y="16"/>
                  <a:pt x="65" y="16"/>
                  <a:pt x="66" y="17"/>
                </a:cubicBezTo>
                <a:cubicBezTo>
                  <a:pt x="77" y="28"/>
                  <a:pt x="73" y="42"/>
                  <a:pt x="64" y="51"/>
                </a:cubicBezTo>
                <a:cubicBezTo>
                  <a:pt x="55" y="61"/>
                  <a:pt x="38" y="65"/>
                  <a:pt x="25" y="53"/>
                </a:cubicBezTo>
                <a:cubicBezTo>
                  <a:pt x="18" y="46"/>
                  <a:pt x="14" y="36"/>
                  <a:pt x="14" y="25"/>
                </a:cubicBezTo>
                <a:cubicBezTo>
                  <a:pt x="14" y="21"/>
                  <a:pt x="15" y="16"/>
                  <a:pt x="16" y="13"/>
                </a:cubicBezTo>
                <a:cubicBezTo>
                  <a:pt x="13" y="15"/>
                  <a:pt x="8" y="16"/>
                  <a:pt x="4" y="17"/>
                </a:cubicBezTo>
                <a:cubicBezTo>
                  <a:pt x="0" y="32"/>
                  <a:pt x="3" y="48"/>
                  <a:pt x="13" y="60"/>
                </a:cubicBezTo>
                <a:cubicBezTo>
                  <a:pt x="23" y="71"/>
                  <a:pt x="37" y="76"/>
                  <a:pt x="53" y="73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763" name="Freeform 1387"/>
          <p:cNvSpPr/>
          <p:nvPr/>
        </p:nvSpPr>
        <p:spPr bwMode="auto">
          <a:xfrm>
            <a:off x="9815201" y="3896646"/>
            <a:ext cx="116467" cy="153161"/>
          </a:xfrm>
          <a:custGeom>
            <a:avLst/>
            <a:gdLst>
              <a:gd name="T0" fmla="*/ 46 w 86"/>
              <a:gd name="T1" fmla="*/ 3 h 113"/>
              <a:gd name="T2" fmla="*/ 10 w 86"/>
              <a:gd name="T3" fmla="*/ 13 h 113"/>
              <a:gd name="T4" fmla="*/ 2 w 86"/>
              <a:gd name="T5" fmla="*/ 42 h 113"/>
              <a:gd name="T6" fmla="*/ 26 w 86"/>
              <a:gd name="T7" fmla="*/ 62 h 113"/>
              <a:gd name="T8" fmla="*/ 41 w 86"/>
              <a:gd name="T9" fmla="*/ 54 h 113"/>
              <a:gd name="T10" fmla="*/ 45 w 86"/>
              <a:gd name="T11" fmla="*/ 40 h 113"/>
              <a:gd name="T12" fmla="*/ 32 w 86"/>
              <a:gd name="T13" fmla="*/ 26 h 113"/>
              <a:gd name="T14" fmla="*/ 18 w 86"/>
              <a:gd name="T15" fmla="*/ 31 h 113"/>
              <a:gd name="T16" fmla="*/ 16 w 86"/>
              <a:gd name="T17" fmla="*/ 31 h 113"/>
              <a:gd name="T18" fmla="*/ 14 w 86"/>
              <a:gd name="T19" fmla="*/ 29 h 113"/>
              <a:gd name="T20" fmla="*/ 19 w 86"/>
              <a:gd name="T21" fmla="*/ 19 h 113"/>
              <a:gd name="T22" fmla="*/ 40 w 86"/>
              <a:gd name="T23" fmla="*/ 13 h 113"/>
              <a:gd name="T24" fmla="*/ 71 w 86"/>
              <a:gd name="T25" fmla="*/ 55 h 113"/>
              <a:gd name="T26" fmla="*/ 52 w 86"/>
              <a:gd name="T27" fmla="*/ 88 h 113"/>
              <a:gd name="T28" fmla="*/ 11 w 86"/>
              <a:gd name="T29" fmla="*/ 89 h 113"/>
              <a:gd name="T30" fmla="*/ 0 w 86"/>
              <a:gd name="T31" fmla="*/ 109 h 113"/>
              <a:gd name="T32" fmla="*/ 20 w 86"/>
              <a:gd name="T33" fmla="*/ 113 h 113"/>
              <a:gd name="T34" fmla="*/ 69 w 86"/>
              <a:gd name="T35" fmla="*/ 96 h 113"/>
              <a:gd name="T36" fmla="*/ 85 w 86"/>
              <a:gd name="T37" fmla="*/ 51 h 113"/>
              <a:gd name="T38" fmla="*/ 46 w 86"/>
              <a:gd name="T39" fmla="*/ 3 h 1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86" h="113">
                <a:moveTo>
                  <a:pt x="46" y="3"/>
                </a:moveTo>
                <a:cubicBezTo>
                  <a:pt x="32" y="0"/>
                  <a:pt x="19" y="4"/>
                  <a:pt x="10" y="13"/>
                </a:cubicBezTo>
                <a:cubicBezTo>
                  <a:pt x="3" y="21"/>
                  <a:pt x="0" y="31"/>
                  <a:pt x="2" y="42"/>
                </a:cubicBezTo>
                <a:cubicBezTo>
                  <a:pt x="4" y="52"/>
                  <a:pt x="14" y="62"/>
                  <a:pt x="26" y="62"/>
                </a:cubicBezTo>
                <a:cubicBezTo>
                  <a:pt x="32" y="62"/>
                  <a:pt x="38" y="59"/>
                  <a:pt x="41" y="54"/>
                </a:cubicBezTo>
                <a:cubicBezTo>
                  <a:pt x="44" y="50"/>
                  <a:pt x="46" y="45"/>
                  <a:pt x="45" y="40"/>
                </a:cubicBezTo>
                <a:cubicBezTo>
                  <a:pt x="43" y="33"/>
                  <a:pt x="39" y="28"/>
                  <a:pt x="32" y="26"/>
                </a:cubicBezTo>
                <a:cubicBezTo>
                  <a:pt x="27" y="25"/>
                  <a:pt x="21" y="27"/>
                  <a:pt x="18" y="31"/>
                </a:cubicBezTo>
                <a:cubicBezTo>
                  <a:pt x="18" y="31"/>
                  <a:pt x="17" y="32"/>
                  <a:pt x="16" y="31"/>
                </a:cubicBezTo>
                <a:cubicBezTo>
                  <a:pt x="15" y="31"/>
                  <a:pt x="14" y="30"/>
                  <a:pt x="14" y="29"/>
                </a:cubicBezTo>
                <a:cubicBezTo>
                  <a:pt x="14" y="25"/>
                  <a:pt x="16" y="22"/>
                  <a:pt x="19" y="19"/>
                </a:cubicBezTo>
                <a:cubicBezTo>
                  <a:pt x="23" y="14"/>
                  <a:pt x="31" y="12"/>
                  <a:pt x="40" y="13"/>
                </a:cubicBezTo>
                <a:cubicBezTo>
                  <a:pt x="56" y="15"/>
                  <a:pt x="72" y="32"/>
                  <a:pt x="71" y="55"/>
                </a:cubicBezTo>
                <a:cubicBezTo>
                  <a:pt x="71" y="70"/>
                  <a:pt x="64" y="81"/>
                  <a:pt x="52" y="88"/>
                </a:cubicBezTo>
                <a:cubicBezTo>
                  <a:pt x="40" y="95"/>
                  <a:pt x="25" y="95"/>
                  <a:pt x="11" y="89"/>
                </a:cubicBezTo>
                <a:cubicBezTo>
                  <a:pt x="10" y="97"/>
                  <a:pt x="6" y="103"/>
                  <a:pt x="0" y="109"/>
                </a:cubicBezTo>
                <a:cubicBezTo>
                  <a:pt x="6" y="110"/>
                  <a:pt x="13" y="111"/>
                  <a:pt x="20" y="113"/>
                </a:cubicBezTo>
                <a:cubicBezTo>
                  <a:pt x="40" y="113"/>
                  <a:pt x="57" y="107"/>
                  <a:pt x="69" y="96"/>
                </a:cubicBezTo>
                <a:cubicBezTo>
                  <a:pt x="80" y="84"/>
                  <a:pt x="86" y="69"/>
                  <a:pt x="85" y="51"/>
                </a:cubicBezTo>
                <a:cubicBezTo>
                  <a:pt x="85" y="30"/>
                  <a:pt x="71" y="7"/>
                  <a:pt x="46" y="3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764" name="Freeform 1388"/>
          <p:cNvSpPr/>
          <p:nvPr/>
        </p:nvSpPr>
        <p:spPr bwMode="auto">
          <a:xfrm>
            <a:off x="9410756" y="3896646"/>
            <a:ext cx="117265" cy="153161"/>
          </a:xfrm>
          <a:custGeom>
            <a:avLst/>
            <a:gdLst>
              <a:gd name="T0" fmla="*/ 17 w 86"/>
              <a:gd name="T1" fmla="*/ 96 h 113"/>
              <a:gd name="T2" fmla="*/ 66 w 86"/>
              <a:gd name="T3" fmla="*/ 113 h 113"/>
              <a:gd name="T4" fmla="*/ 86 w 86"/>
              <a:gd name="T5" fmla="*/ 109 h 113"/>
              <a:gd name="T6" fmla="*/ 75 w 86"/>
              <a:gd name="T7" fmla="*/ 89 h 113"/>
              <a:gd name="T8" fmla="*/ 34 w 86"/>
              <a:gd name="T9" fmla="*/ 88 h 113"/>
              <a:gd name="T10" fmla="*/ 15 w 86"/>
              <a:gd name="T11" fmla="*/ 55 h 113"/>
              <a:gd name="T12" fmla="*/ 46 w 86"/>
              <a:gd name="T13" fmla="*/ 13 h 113"/>
              <a:gd name="T14" fmla="*/ 67 w 86"/>
              <a:gd name="T15" fmla="*/ 19 h 113"/>
              <a:gd name="T16" fmla="*/ 72 w 86"/>
              <a:gd name="T17" fmla="*/ 29 h 113"/>
              <a:gd name="T18" fmla="*/ 70 w 86"/>
              <a:gd name="T19" fmla="*/ 31 h 113"/>
              <a:gd name="T20" fmla="*/ 68 w 86"/>
              <a:gd name="T21" fmla="*/ 31 h 113"/>
              <a:gd name="T22" fmla="*/ 54 w 86"/>
              <a:gd name="T23" fmla="*/ 26 h 113"/>
              <a:gd name="T24" fmla="*/ 41 w 86"/>
              <a:gd name="T25" fmla="*/ 40 h 113"/>
              <a:gd name="T26" fmla="*/ 45 w 86"/>
              <a:gd name="T27" fmla="*/ 54 h 113"/>
              <a:gd name="T28" fmla="*/ 60 w 86"/>
              <a:gd name="T29" fmla="*/ 62 h 113"/>
              <a:gd name="T30" fmla="*/ 84 w 86"/>
              <a:gd name="T31" fmla="*/ 42 h 113"/>
              <a:gd name="T32" fmla="*/ 76 w 86"/>
              <a:gd name="T33" fmla="*/ 13 h 113"/>
              <a:gd name="T34" fmla="*/ 75 w 86"/>
              <a:gd name="T35" fmla="*/ 13 h 113"/>
              <a:gd name="T36" fmla="*/ 40 w 86"/>
              <a:gd name="T37" fmla="*/ 3 h 113"/>
              <a:gd name="T38" fmla="*/ 1 w 86"/>
              <a:gd name="T39" fmla="*/ 51 h 113"/>
              <a:gd name="T40" fmla="*/ 17 w 86"/>
              <a:gd name="T41" fmla="*/ 96 h 113"/>
              <a:gd name="T42" fmla="*/ 17 w 86"/>
              <a:gd name="T43" fmla="*/ 96 h 1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86" h="113">
                <a:moveTo>
                  <a:pt x="17" y="96"/>
                </a:moveTo>
                <a:cubicBezTo>
                  <a:pt x="29" y="107"/>
                  <a:pt x="46" y="113"/>
                  <a:pt x="66" y="113"/>
                </a:cubicBezTo>
                <a:cubicBezTo>
                  <a:pt x="73" y="111"/>
                  <a:pt x="80" y="110"/>
                  <a:pt x="86" y="109"/>
                </a:cubicBezTo>
                <a:cubicBezTo>
                  <a:pt x="80" y="103"/>
                  <a:pt x="77" y="97"/>
                  <a:pt x="75" y="89"/>
                </a:cubicBezTo>
                <a:cubicBezTo>
                  <a:pt x="61" y="95"/>
                  <a:pt x="46" y="95"/>
                  <a:pt x="34" y="88"/>
                </a:cubicBezTo>
                <a:cubicBezTo>
                  <a:pt x="22" y="81"/>
                  <a:pt x="15" y="70"/>
                  <a:pt x="15" y="55"/>
                </a:cubicBezTo>
                <a:cubicBezTo>
                  <a:pt x="14" y="32"/>
                  <a:pt x="30" y="15"/>
                  <a:pt x="46" y="13"/>
                </a:cubicBezTo>
                <a:cubicBezTo>
                  <a:pt x="55" y="12"/>
                  <a:pt x="63" y="14"/>
                  <a:pt x="67" y="19"/>
                </a:cubicBezTo>
                <a:cubicBezTo>
                  <a:pt x="70" y="22"/>
                  <a:pt x="72" y="25"/>
                  <a:pt x="72" y="29"/>
                </a:cubicBezTo>
                <a:cubicBezTo>
                  <a:pt x="72" y="30"/>
                  <a:pt x="71" y="31"/>
                  <a:pt x="70" y="31"/>
                </a:cubicBezTo>
                <a:cubicBezTo>
                  <a:pt x="69" y="32"/>
                  <a:pt x="68" y="31"/>
                  <a:pt x="68" y="31"/>
                </a:cubicBezTo>
                <a:cubicBezTo>
                  <a:pt x="65" y="27"/>
                  <a:pt x="59" y="25"/>
                  <a:pt x="54" y="26"/>
                </a:cubicBezTo>
                <a:cubicBezTo>
                  <a:pt x="47" y="28"/>
                  <a:pt x="43" y="33"/>
                  <a:pt x="41" y="40"/>
                </a:cubicBezTo>
                <a:cubicBezTo>
                  <a:pt x="40" y="45"/>
                  <a:pt x="42" y="50"/>
                  <a:pt x="45" y="54"/>
                </a:cubicBezTo>
                <a:cubicBezTo>
                  <a:pt x="48" y="59"/>
                  <a:pt x="54" y="62"/>
                  <a:pt x="60" y="62"/>
                </a:cubicBezTo>
                <a:cubicBezTo>
                  <a:pt x="72" y="62"/>
                  <a:pt x="82" y="52"/>
                  <a:pt x="84" y="42"/>
                </a:cubicBezTo>
                <a:cubicBezTo>
                  <a:pt x="86" y="31"/>
                  <a:pt x="83" y="21"/>
                  <a:pt x="76" y="13"/>
                </a:cubicBezTo>
                <a:cubicBezTo>
                  <a:pt x="76" y="13"/>
                  <a:pt x="75" y="13"/>
                  <a:pt x="75" y="13"/>
                </a:cubicBezTo>
                <a:cubicBezTo>
                  <a:pt x="67" y="4"/>
                  <a:pt x="54" y="0"/>
                  <a:pt x="40" y="3"/>
                </a:cubicBezTo>
                <a:cubicBezTo>
                  <a:pt x="15" y="7"/>
                  <a:pt x="1" y="30"/>
                  <a:pt x="1" y="51"/>
                </a:cubicBezTo>
                <a:cubicBezTo>
                  <a:pt x="0" y="69"/>
                  <a:pt x="6" y="84"/>
                  <a:pt x="17" y="96"/>
                </a:cubicBezTo>
                <a:cubicBezTo>
                  <a:pt x="17" y="96"/>
                  <a:pt x="17" y="96"/>
                  <a:pt x="17" y="96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765" name="Freeform 1392"/>
          <p:cNvSpPr/>
          <p:nvPr/>
        </p:nvSpPr>
        <p:spPr bwMode="auto">
          <a:xfrm>
            <a:off x="9160272" y="3943712"/>
            <a:ext cx="62222" cy="63818"/>
          </a:xfrm>
          <a:custGeom>
            <a:avLst/>
            <a:gdLst>
              <a:gd name="T0" fmla="*/ 30 w 46"/>
              <a:gd name="T1" fmla="*/ 0 h 47"/>
              <a:gd name="T2" fmla="*/ 9 w 46"/>
              <a:gd name="T3" fmla="*/ 9 h 47"/>
              <a:gd name="T4" fmla="*/ 5 w 46"/>
              <a:gd name="T5" fmla="*/ 9 h 47"/>
              <a:gd name="T6" fmla="*/ 7 w 46"/>
              <a:gd name="T7" fmla="*/ 30 h 47"/>
              <a:gd name="T8" fmla="*/ 13 w 46"/>
              <a:gd name="T9" fmla="*/ 47 h 47"/>
              <a:gd name="T10" fmla="*/ 29 w 46"/>
              <a:gd name="T11" fmla="*/ 39 h 47"/>
              <a:gd name="T12" fmla="*/ 46 w 46"/>
              <a:gd name="T13" fmla="*/ 26 h 47"/>
              <a:gd name="T14" fmla="*/ 43 w 46"/>
              <a:gd name="T15" fmla="*/ 23 h 47"/>
              <a:gd name="T16" fmla="*/ 35 w 46"/>
              <a:gd name="T17" fmla="*/ 2 h 47"/>
              <a:gd name="T18" fmla="*/ 34 w 46"/>
              <a:gd name="T19" fmla="*/ 3 h 47"/>
              <a:gd name="T20" fmla="*/ 33 w 46"/>
              <a:gd name="T21" fmla="*/ 4 h 47"/>
              <a:gd name="T22" fmla="*/ 31 w 46"/>
              <a:gd name="T23" fmla="*/ 4 h 47"/>
              <a:gd name="T24" fmla="*/ 30 w 46"/>
              <a:gd name="T25" fmla="*/ 1 h 47"/>
              <a:gd name="T26" fmla="*/ 30 w 46"/>
              <a:gd name="T27" fmla="*/ 0 h 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46" h="47">
                <a:moveTo>
                  <a:pt x="30" y="0"/>
                </a:moveTo>
                <a:cubicBezTo>
                  <a:pt x="24" y="6"/>
                  <a:pt x="16" y="8"/>
                  <a:pt x="9" y="9"/>
                </a:cubicBezTo>
                <a:cubicBezTo>
                  <a:pt x="8" y="9"/>
                  <a:pt x="6" y="9"/>
                  <a:pt x="5" y="9"/>
                </a:cubicBezTo>
                <a:cubicBezTo>
                  <a:pt x="0" y="19"/>
                  <a:pt x="4" y="24"/>
                  <a:pt x="7" y="30"/>
                </a:cubicBezTo>
                <a:cubicBezTo>
                  <a:pt x="10" y="35"/>
                  <a:pt x="13" y="40"/>
                  <a:pt x="13" y="47"/>
                </a:cubicBezTo>
                <a:cubicBezTo>
                  <a:pt x="18" y="42"/>
                  <a:pt x="24" y="40"/>
                  <a:pt x="29" y="39"/>
                </a:cubicBezTo>
                <a:cubicBezTo>
                  <a:pt x="37" y="38"/>
                  <a:pt x="42" y="36"/>
                  <a:pt x="46" y="26"/>
                </a:cubicBezTo>
                <a:cubicBezTo>
                  <a:pt x="45" y="25"/>
                  <a:pt x="44" y="24"/>
                  <a:pt x="43" y="23"/>
                </a:cubicBezTo>
                <a:cubicBezTo>
                  <a:pt x="39" y="17"/>
                  <a:pt x="34" y="11"/>
                  <a:pt x="35" y="2"/>
                </a:cubicBezTo>
                <a:cubicBezTo>
                  <a:pt x="34" y="2"/>
                  <a:pt x="34" y="3"/>
                  <a:pt x="34" y="3"/>
                </a:cubicBezTo>
                <a:cubicBezTo>
                  <a:pt x="34" y="3"/>
                  <a:pt x="34" y="4"/>
                  <a:pt x="33" y="4"/>
                </a:cubicBezTo>
                <a:cubicBezTo>
                  <a:pt x="33" y="4"/>
                  <a:pt x="32" y="5"/>
                  <a:pt x="31" y="4"/>
                </a:cubicBezTo>
                <a:cubicBezTo>
                  <a:pt x="30" y="4"/>
                  <a:pt x="29" y="3"/>
                  <a:pt x="30" y="1"/>
                </a:cubicBezTo>
                <a:cubicBezTo>
                  <a:pt x="30" y="1"/>
                  <a:pt x="30" y="1"/>
                  <a:pt x="30" y="0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766" name="Freeform 1393"/>
          <p:cNvSpPr/>
          <p:nvPr/>
        </p:nvSpPr>
        <p:spPr bwMode="auto">
          <a:xfrm>
            <a:off x="9191384" y="3862345"/>
            <a:ext cx="65413" cy="69401"/>
          </a:xfrm>
          <a:custGeom>
            <a:avLst/>
            <a:gdLst>
              <a:gd name="T0" fmla="*/ 31 w 48"/>
              <a:gd name="T1" fmla="*/ 10 h 51"/>
              <a:gd name="T2" fmla="*/ 16 w 48"/>
              <a:gd name="T3" fmla="*/ 0 h 51"/>
              <a:gd name="T4" fmla="*/ 5 w 48"/>
              <a:gd name="T5" fmla="*/ 13 h 51"/>
              <a:gd name="T6" fmla="*/ 8 w 48"/>
              <a:gd name="T7" fmla="*/ 35 h 51"/>
              <a:gd name="T8" fmla="*/ 14 w 48"/>
              <a:gd name="T9" fmla="*/ 51 h 51"/>
              <a:gd name="T10" fmla="*/ 29 w 48"/>
              <a:gd name="T11" fmla="*/ 44 h 51"/>
              <a:gd name="T12" fmla="*/ 46 w 48"/>
              <a:gd name="T13" fmla="*/ 30 h 51"/>
              <a:gd name="T14" fmla="*/ 48 w 48"/>
              <a:gd name="T15" fmla="*/ 13 h 51"/>
              <a:gd name="T16" fmla="*/ 31 w 48"/>
              <a:gd name="T17" fmla="*/ 10 h 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8" h="51">
                <a:moveTo>
                  <a:pt x="31" y="10"/>
                </a:moveTo>
                <a:cubicBezTo>
                  <a:pt x="26" y="7"/>
                  <a:pt x="20" y="4"/>
                  <a:pt x="16" y="0"/>
                </a:cubicBezTo>
                <a:cubicBezTo>
                  <a:pt x="13" y="5"/>
                  <a:pt x="10" y="9"/>
                  <a:pt x="5" y="13"/>
                </a:cubicBezTo>
                <a:cubicBezTo>
                  <a:pt x="0" y="23"/>
                  <a:pt x="3" y="28"/>
                  <a:pt x="8" y="35"/>
                </a:cubicBezTo>
                <a:cubicBezTo>
                  <a:pt x="10" y="39"/>
                  <a:pt x="13" y="44"/>
                  <a:pt x="14" y="51"/>
                </a:cubicBezTo>
                <a:cubicBezTo>
                  <a:pt x="18" y="46"/>
                  <a:pt x="24" y="45"/>
                  <a:pt x="29" y="44"/>
                </a:cubicBezTo>
                <a:cubicBezTo>
                  <a:pt x="37" y="42"/>
                  <a:pt x="43" y="40"/>
                  <a:pt x="46" y="30"/>
                </a:cubicBezTo>
                <a:cubicBezTo>
                  <a:pt x="46" y="24"/>
                  <a:pt x="46" y="19"/>
                  <a:pt x="48" y="13"/>
                </a:cubicBezTo>
                <a:cubicBezTo>
                  <a:pt x="42" y="13"/>
                  <a:pt x="36" y="12"/>
                  <a:pt x="31" y="10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767" name="Freeform 1400"/>
          <p:cNvSpPr/>
          <p:nvPr/>
        </p:nvSpPr>
        <p:spPr bwMode="auto">
          <a:xfrm>
            <a:off x="9291896" y="3557617"/>
            <a:ext cx="56638" cy="52649"/>
          </a:xfrm>
          <a:custGeom>
            <a:avLst/>
            <a:gdLst>
              <a:gd name="T0" fmla="*/ 0 w 42"/>
              <a:gd name="T1" fmla="*/ 33 h 39"/>
              <a:gd name="T2" fmla="*/ 1 w 42"/>
              <a:gd name="T3" fmla="*/ 37 h 39"/>
              <a:gd name="T4" fmla="*/ 1 w 42"/>
              <a:gd name="T5" fmla="*/ 37 h 39"/>
              <a:gd name="T6" fmla="*/ 6 w 42"/>
              <a:gd name="T7" fmla="*/ 39 h 39"/>
              <a:gd name="T8" fmla="*/ 42 w 42"/>
              <a:gd name="T9" fmla="*/ 0 h 39"/>
              <a:gd name="T10" fmla="*/ 0 w 42"/>
              <a:gd name="T11" fmla="*/ 33 h 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42" h="39">
                <a:moveTo>
                  <a:pt x="0" y="33"/>
                </a:moveTo>
                <a:cubicBezTo>
                  <a:pt x="0" y="34"/>
                  <a:pt x="0" y="36"/>
                  <a:pt x="1" y="37"/>
                </a:cubicBezTo>
                <a:cubicBezTo>
                  <a:pt x="1" y="37"/>
                  <a:pt x="1" y="37"/>
                  <a:pt x="1" y="37"/>
                </a:cubicBezTo>
                <a:cubicBezTo>
                  <a:pt x="3" y="39"/>
                  <a:pt x="4" y="39"/>
                  <a:pt x="6" y="39"/>
                </a:cubicBezTo>
                <a:cubicBezTo>
                  <a:pt x="16" y="38"/>
                  <a:pt x="32" y="15"/>
                  <a:pt x="42" y="0"/>
                </a:cubicBezTo>
                <a:cubicBezTo>
                  <a:pt x="27" y="8"/>
                  <a:pt x="2" y="23"/>
                  <a:pt x="0" y="33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768" name="Freeform 1401"/>
          <p:cNvSpPr/>
          <p:nvPr/>
        </p:nvSpPr>
        <p:spPr bwMode="auto">
          <a:xfrm>
            <a:off x="9321412" y="3536877"/>
            <a:ext cx="51852" cy="104501"/>
          </a:xfrm>
          <a:custGeom>
            <a:avLst/>
            <a:gdLst>
              <a:gd name="T0" fmla="*/ 3 w 38"/>
              <a:gd name="T1" fmla="*/ 72 h 77"/>
              <a:gd name="T2" fmla="*/ 5 w 38"/>
              <a:gd name="T3" fmla="*/ 75 h 77"/>
              <a:gd name="T4" fmla="*/ 7 w 38"/>
              <a:gd name="T5" fmla="*/ 76 h 77"/>
              <a:gd name="T6" fmla="*/ 11 w 38"/>
              <a:gd name="T7" fmla="*/ 76 h 77"/>
              <a:gd name="T8" fmla="*/ 38 w 38"/>
              <a:gd name="T9" fmla="*/ 0 h 77"/>
              <a:gd name="T10" fmla="*/ 3 w 38"/>
              <a:gd name="T11" fmla="*/ 72 h 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38" h="77">
                <a:moveTo>
                  <a:pt x="3" y="72"/>
                </a:moveTo>
                <a:cubicBezTo>
                  <a:pt x="4" y="73"/>
                  <a:pt x="4" y="74"/>
                  <a:pt x="5" y="75"/>
                </a:cubicBezTo>
                <a:cubicBezTo>
                  <a:pt x="5" y="75"/>
                  <a:pt x="6" y="76"/>
                  <a:pt x="7" y="76"/>
                </a:cubicBezTo>
                <a:cubicBezTo>
                  <a:pt x="8" y="77"/>
                  <a:pt x="10" y="77"/>
                  <a:pt x="11" y="76"/>
                </a:cubicBezTo>
                <a:cubicBezTo>
                  <a:pt x="24" y="69"/>
                  <a:pt x="34" y="23"/>
                  <a:pt x="38" y="0"/>
                </a:cubicBezTo>
                <a:cubicBezTo>
                  <a:pt x="25" y="19"/>
                  <a:pt x="0" y="59"/>
                  <a:pt x="3" y="72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769" name="Freeform 1402"/>
          <p:cNvSpPr/>
          <p:nvPr/>
        </p:nvSpPr>
        <p:spPr bwMode="auto">
          <a:xfrm>
            <a:off x="9365287" y="3569583"/>
            <a:ext cx="27920" cy="74985"/>
          </a:xfrm>
          <a:custGeom>
            <a:avLst/>
            <a:gdLst>
              <a:gd name="T0" fmla="*/ 11 w 21"/>
              <a:gd name="T1" fmla="*/ 55 h 55"/>
              <a:gd name="T2" fmla="*/ 15 w 21"/>
              <a:gd name="T3" fmla="*/ 52 h 55"/>
              <a:gd name="T4" fmla="*/ 8 w 21"/>
              <a:gd name="T5" fmla="*/ 0 h 55"/>
              <a:gd name="T6" fmla="*/ 7 w 21"/>
              <a:gd name="T7" fmla="*/ 53 h 55"/>
              <a:gd name="T8" fmla="*/ 11 w 21"/>
              <a:gd name="T9" fmla="*/ 55 h 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1" h="55">
                <a:moveTo>
                  <a:pt x="11" y="55"/>
                </a:moveTo>
                <a:cubicBezTo>
                  <a:pt x="13" y="54"/>
                  <a:pt x="14" y="54"/>
                  <a:pt x="15" y="52"/>
                </a:cubicBezTo>
                <a:cubicBezTo>
                  <a:pt x="21" y="44"/>
                  <a:pt x="13" y="16"/>
                  <a:pt x="8" y="0"/>
                </a:cubicBezTo>
                <a:cubicBezTo>
                  <a:pt x="5" y="17"/>
                  <a:pt x="0" y="46"/>
                  <a:pt x="7" y="53"/>
                </a:cubicBezTo>
                <a:cubicBezTo>
                  <a:pt x="8" y="54"/>
                  <a:pt x="9" y="55"/>
                  <a:pt x="11" y="55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770" name="Freeform 1403"/>
          <p:cNvSpPr/>
          <p:nvPr/>
        </p:nvSpPr>
        <p:spPr bwMode="auto">
          <a:xfrm>
            <a:off x="9650073" y="3970036"/>
            <a:ext cx="43077" cy="74187"/>
          </a:xfrm>
          <a:custGeom>
            <a:avLst/>
            <a:gdLst>
              <a:gd name="T0" fmla="*/ 7 w 32"/>
              <a:gd name="T1" fmla="*/ 51 h 55"/>
              <a:gd name="T2" fmla="*/ 16 w 32"/>
              <a:gd name="T3" fmla="*/ 55 h 55"/>
              <a:gd name="T4" fmla="*/ 25 w 32"/>
              <a:gd name="T5" fmla="*/ 51 h 55"/>
              <a:gd name="T6" fmla="*/ 16 w 32"/>
              <a:gd name="T7" fmla="*/ 0 h 55"/>
              <a:gd name="T8" fmla="*/ 7 w 32"/>
              <a:gd name="T9" fmla="*/ 51 h 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2" h="55">
                <a:moveTo>
                  <a:pt x="7" y="51"/>
                </a:moveTo>
                <a:cubicBezTo>
                  <a:pt x="9" y="53"/>
                  <a:pt x="12" y="55"/>
                  <a:pt x="16" y="55"/>
                </a:cubicBezTo>
                <a:cubicBezTo>
                  <a:pt x="20" y="55"/>
                  <a:pt x="23" y="53"/>
                  <a:pt x="25" y="51"/>
                </a:cubicBezTo>
                <a:cubicBezTo>
                  <a:pt x="32" y="40"/>
                  <a:pt x="22" y="13"/>
                  <a:pt x="16" y="0"/>
                </a:cubicBezTo>
                <a:cubicBezTo>
                  <a:pt x="10" y="13"/>
                  <a:pt x="0" y="40"/>
                  <a:pt x="7" y="51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771" name="Freeform 1423"/>
          <p:cNvSpPr/>
          <p:nvPr/>
        </p:nvSpPr>
        <p:spPr bwMode="auto">
          <a:xfrm>
            <a:off x="9896534" y="3619840"/>
            <a:ext cx="286379" cy="257662"/>
          </a:xfrm>
          <a:custGeom>
            <a:avLst/>
            <a:gdLst>
              <a:gd name="T0" fmla="*/ 191 w 211"/>
              <a:gd name="T1" fmla="*/ 109 h 190"/>
              <a:gd name="T2" fmla="*/ 191 w 211"/>
              <a:gd name="T3" fmla="*/ 107 h 190"/>
              <a:gd name="T4" fmla="*/ 192 w 211"/>
              <a:gd name="T5" fmla="*/ 105 h 190"/>
              <a:gd name="T6" fmla="*/ 207 w 211"/>
              <a:gd name="T7" fmla="*/ 88 h 190"/>
              <a:gd name="T8" fmla="*/ 201 w 211"/>
              <a:gd name="T9" fmla="*/ 64 h 190"/>
              <a:gd name="T10" fmla="*/ 201 w 211"/>
              <a:gd name="T11" fmla="*/ 61 h 190"/>
              <a:gd name="T12" fmla="*/ 209 w 211"/>
              <a:gd name="T13" fmla="*/ 32 h 190"/>
              <a:gd name="T14" fmla="*/ 186 w 211"/>
              <a:gd name="T15" fmla="*/ 0 h 190"/>
              <a:gd name="T16" fmla="*/ 179 w 211"/>
              <a:gd name="T17" fmla="*/ 7 h 190"/>
              <a:gd name="T18" fmla="*/ 195 w 211"/>
              <a:gd name="T19" fmla="*/ 37 h 190"/>
              <a:gd name="T20" fmla="*/ 185 w 211"/>
              <a:gd name="T21" fmla="*/ 62 h 190"/>
              <a:gd name="T22" fmla="*/ 192 w 211"/>
              <a:gd name="T23" fmla="*/ 83 h 190"/>
              <a:gd name="T24" fmla="*/ 178 w 211"/>
              <a:gd name="T25" fmla="*/ 100 h 190"/>
              <a:gd name="T26" fmla="*/ 182 w 211"/>
              <a:gd name="T27" fmla="*/ 119 h 190"/>
              <a:gd name="T28" fmla="*/ 166 w 211"/>
              <a:gd name="T29" fmla="*/ 135 h 190"/>
              <a:gd name="T30" fmla="*/ 166 w 211"/>
              <a:gd name="T31" fmla="*/ 158 h 190"/>
              <a:gd name="T32" fmla="*/ 151 w 211"/>
              <a:gd name="T33" fmla="*/ 174 h 190"/>
              <a:gd name="T34" fmla="*/ 130 w 211"/>
              <a:gd name="T35" fmla="*/ 173 h 190"/>
              <a:gd name="T36" fmla="*/ 114 w 211"/>
              <a:gd name="T37" fmla="*/ 157 h 190"/>
              <a:gd name="T38" fmla="*/ 91 w 211"/>
              <a:gd name="T39" fmla="*/ 157 h 190"/>
              <a:gd name="T40" fmla="*/ 80 w 211"/>
              <a:gd name="T41" fmla="*/ 140 h 190"/>
              <a:gd name="T42" fmla="*/ 58 w 211"/>
              <a:gd name="T43" fmla="*/ 138 h 190"/>
              <a:gd name="T44" fmla="*/ 48 w 211"/>
              <a:gd name="T45" fmla="*/ 118 h 190"/>
              <a:gd name="T46" fmla="*/ 24 w 211"/>
              <a:gd name="T47" fmla="*/ 108 h 190"/>
              <a:gd name="T48" fmla="*/ 14 w 211"/>
              <a:gd name="T49" fmla="*/ 76 h 190"/>
              <a:gd name="T50" fmla="*/ 4 w 211"/>
              <a:gd name="T51" fmla="*/ 75 h 190"/>
              <a:gd name="T52" fmla="*/ 10 w 211"/>
              <a:gd name="T53" fmla="*/ 115 h 190"/>
              <a:gd name="T54" fmla="*/ 36 w 211"/>
              <a:gd name="T55" fmla="*/ 129 h 190"/>
              <a:gd name="T56" fmla="*/ 36 w 211"/>
              <a:gd name="T57" fmla="*/ 129 h 190"/>
              <a:gd name="T58" fmla="*/ 39 w 211"/>
              <a:gd name="T59" fmla="*/ 131 h 190"/>
              <a:gd name="T60" fmla="*/ 51 w 211"/>
              <a:gd name="T61" fmla="*/ 152 h 190"/>
              <a:gd name="T62" fmla="*/ 74 w 211"/>
              <a:gd name="T63" fmla="*/ 154 h 190"/>
              <a:gd name="T64" fmla="*/ 76 w 211"/>
              <a:gd name="T65" fmla="*/ 154 h 190"/>
              <a:gd name="T66" fmla="*/ 77 w 211"/>
              <a:gd name="T67" fmla="*/ 156 h 190"/>
              <a:gd name="T68" fmla="*/ 89 w 211"/>
              <a:gd name="T69" fmla="*/ 173 h 190"/>
              <a:gd name="T70" fmla="*/ 113 w 211"/>
              <a:gd name="T71" fmla="*/ 172 h 190"/>
              <a:gd name="T72" fmla="*/ 115 w 211"/>
              <a:gd name="T73" fmla="*/ 172 h 190"/>
              <a:gd name="T74" fmla="*/ 116 w 211"/>
              <a:gd name="T75" fmla="*/ 173 h 190"/>
              <a:gd name="T76" fmla="*/ 156 w 211"/>
              <a:gd name="T77" fmla="*/ 184 h 190"/>
              <a:gd name="T78" fmla="*/ 176 w 211"/>
              <a:gd name="T79" fmla="*/ 149 h 190"/>
              <a:gd name="T80" fmla="*/ 176 w 211"/>
              <a:gd name="T81" fmla="*/ 147 h 190"/>
              <a:gd name="T82" fmla="*/ 177 w 211"/>
              <a:gd name="T83" fmla="*/ 146 h 190"/>
              <a:gd name="T84" fmla="*/ 195 w 211"/>
              <a:gd name="T85" fmla="*/ 129 h 190"/>
              <a:gd name="T86" fmla="*/ 191 w 211"/>
              <a:gd name="T87" fmla="*/ 109 h 1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211" h="190">
                <a:moveTo>
                  <a:pt x="191" y="109"/>
                </a:moveTo>
                <a:cubicBezTo>
                  <a:pt x="191" y="108"/>
                  <a:pt x="191" y="108"/>
                  <a:pt x="191" y="107"/>
                </a:cubicBezTo>
                <a:cubicBezTo>
                  <a:pt x="191" y="106"/>
                  <a:pt x="191" y="105"/>
                  <a:pt x="192" y="105"/>
                </a:cubicBezTo>
                <a:cubicBezTo>
                  <a:pt x="200" y="102"/>
                  <a:pt x="205" y="96"/>
                  <a:pt x="207" y="88"/>
                </a:cubicBezTo>
                <a:cubicBezTo>
                  <a:pt x="209" y="79"/>
                  <a:pt x="207" y="70"/>
                  <a:pt x="201" y="64"/>
                </a:cubicBezTo>
                <a:cubicBezTo>
                  <a:pt x="200" y="63"/>
                  <a:pt x="200" y="62"/>
                  <a:pt x="201" y="61"/>
                </a:cubicBezTo>
                <a:cubicBezTo>
                  <a:pt x="210" y="51"/>
                  <a:pt x="211" y="40"/>
                  <a:pt x="209" y="32"/>
                </a:cubicBezTo>
                <a:cubicBezTo>
                  <a:pt x="206" y="17"/>
                  <a:pt x="195" y="4"/>
                  <a:pt x="186" y="0"/>
                </a:cubicBezTo>
                <a:cubicBezTo>
                  <a:pt x="184" y="3"/>
                  <a:pt x="182" y="5"/>
                  <a:pt x="179" y="7"/>
                </a:cubicBezTo>
                <a:cubicBezTo>
                  <a:pt x="189" y="14"/>
                  <a:pt x="195" y="25"/>
                  <a:pt x="195" y="37"/>
                </a:cubicBezTo>
                <a:cubicBezTo>
                  <a:pt x="196" y="47"/>
                  <a:pt x="192" y="56"/>
                  <a:pt x="185" y="62"/>
                </a:cubicBezTo>
                <a:cubicBezTo>
                  <a:pt x="191" y="68"/>
                  <a:pt x="193" y="75"/>
                  <a:pt x="192" y="83"/>
                </a:cubicBezTo>
                <a:cubicBezTo>
                  <a:pt x="190" y="90"/>
                  <a:pt x="185" y="96"/>
                  <a:pt x="178" y="100"/>
                </a:cubicBezTo>
                <a:cubicBezTo>
                  <a:pt x="183" y="105"/>
                  <a:pt x="184" y="112"/>
                  <a:pt x="182" y="119"/>
                </a:cubicBezTo>
                <a:cubicBezTo>
                  <a:pt x="180" y="127"/>
                  <a:pt x="173" y="133"/>
                  <a:pt x="166" y="135"/>
                </a:cubicBezTo>
                <a:cubicBezTo>
                  <a:pt x="168" y="143"/>
                  <a:pt x="169" y="151"/>
                  <a:pt x="166" y="158"/>
                </a:cubicBezTo>
                <a:cubicBezTo>
                  <a:pt x="163" y="165"/>
                  <a:pt x="158" y="171"/>
                  <a:pt x="151" y="174"/>
                </a:cubicBezTo>
                <a:cubicBezTo>
                  <a:pt x="144" y="177"/>
                  <a:pt x="137" y="176"/>
                  <a:pt x="130" y="173"/>
                </a:cubicBezTo>
                <a:cubicBezTo>
                  <a:pt x="123" y="170"/>
                  <a:pt x="118" y="165"/>
                  <a:pt x="114" y="157"/>
                </a:cubicBezTo>
                <a:cubicBezTo>
                  <a:pt x="107" y="161"/>
                  <a:pt x="98" y="161"/>
                  <a:pt x="91" y="157"/>
                </a:cubicBezTo>
                <a:cubicBezTo>
                  <a:pt x="84" y="154"/>
                  <a:pt x="80" y="147"/>
                  <a:pt x="80" y="140"/>
                </a:cubicBezTo>
                <a:cubicBezTo>
                  <a:pt x="72" y="143"/>
                  <a:pt x="64" y="142"/>
                  <a:pt x="58" y="138"/>
                </a:cubicBezTo>
                <a:cubicBezTo>
                  <a:pt x="52" y="134"/>
                  <a:pt x="48" y="126"/>
                  <a:pt x="48" y="118"/>
                </a:cubicBezTo>
                <a:cubicBezTo>
                  <a:pt x="39" y="119"/>
                  <a:pt x="30" y="116"/>
                  <a:pt x="24" y="108"/>
                </a:cubicBezTo>
                <a:cubicBezTo>
                  <a:pt x="15" y="100"/>
                  <a:pt x="12" y="87"/>
                  <a:pt x="14" y="76"/>
                </a:cubicBezTo>
                <a:cubicBezTo>
                  <a:pt x="10" y="76"/>
                  <a:pt x="7" y="76"/>
                  <a:pt x="4" y="75"/>
                </a:cubicBezTo>
                <a:cubicBezTo>
                  <a:pt x="0" y="85"/>
                  <a:pt x="1" y="102"/>
                  <a:pt x="10" y="115"/>
                </a:cubicBezTo>
                <a:cubicBezTo>
                  <a:pt x="15" y="121"/>
                  <a:pt x="23" y="129"/>
                  <a:pt x="36" y="129"/>
                </a:cubicBezTo>
                <a:cubicBezTo>
                  <a:pt x="36" y="129"/>
                  <a:pt x="36" y="129"/>
                  <a:pt x="36" y="129"/>
                </a:cubicBezTo>
                <a:cubicBezTo>
                  <a:pt x="38" y="129"/>
                  <a:pt x="39" y="130"/>
                  <a:pt x="39" y="131"/>
                </a:cubicBezTo>
                <a:cubicBezTo>
                  <a:pt x="39" y="140"/>
                  <a:pt x="43" y="148"/>
                  <a:pt x="51" y="152"/>
                </a:cubicBezTo>
                <a:cubicBezTo>
                  <a:pt x="58" y="157"/>
                  <a:pt x="66" y="157"/>
                  <a:pt x="74" y="154"/>
                </a:cubicBezTo>
                <a:cubicBezTo>
                  <a:pt x="74" y="154"/>
                  <a:pt x="75" y="154"/>
                  <a:pt x="76" y="154"/>
                </a:cubicBezTo>
                <a:cubicBezTo>
                  <a:pt x="76" y="155"/>
                  <a:pt x="77" y="156"/>
                  <a:pt x="77" y="156"/>
                </a:cubicBezTo>
                <a:cubicBezTo>
                  <a:pt x="77" y="163"/>
                  <a:pt x="81" y="169"/>
                  <a:pt x="89" y="173"/>
                </a:cubicBezTo>
                <a:cubicBezTo>
                  <a:pt x="97" y="177"/>
                  <a:pt x="107" y="177"/>
                  <a:pt x="113" y="172"/>
                </a:cubicBezTo>
                <a:cubicBezTo>
                  <a:pt x="114" y="172"/>
                  <a:pt x="114" y="172"/>
                  <a:pt x="115" y="172"/>
                </a:cubicBezTo>
                <a:cubicBezTo>
                  <a:pt x="115" y="172"/>
                  <a:pt x="116" y="173"/>
                  <a:pt x="116" y="173"/>
                </a:cubicBezTo>
                <a:cubicBezTo>
                  <a:pt x="125" y="190"/>
                  <a:pt x="142" y="190"/>
                  <a:pt x="156" y="184"/>
                </a:cubicBezTo>
                <a:cubicBezTo>
                  <a:pt x="169" y="179"/>
                  <a:pt x="181" y="167"/>
                  <a:pt x="176" y="149"/>
                </a:cubicBezTo>
                <a:cubicBezTo>
                  <a:pt x="175" y="148"/>
                  <a:pt x="175" y="147"/>
                  <a:pt x="176" y="147"/>
                </a:cubicBezTo>
                <a:cubicBezTo>
                  <a:pt x="176" y="146"/>
                  <a:pt x="177" y="146"/>
                  <a:pt x="177" y="146"/>
                </a:cubicBezTo>
                <a:cubicBezTo>
                  <a:pt x="185" y="144"/>
                  <a:pt x="192" y="138"/>
                  <a:pt x="195" y="129"/>
                </a:cubicBezTo>
                <a:cubicBezTo>
                  <a:pt x="197" y="121"/>
                  <a:pt x="196" y="114"/>
                  <a:pt x="191" y="109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772" name="Freeform 1424"/>
          <p:cNvSpPr/>
          <p:nvPr/>
        </p:nvSpPr>
        <p:spPr bwMode="auto">
          <a:xfrm>
            <a:off x="9933229" y="3662917"/>
            <a:ext cx="33504" cy="88546"/>
          </a:xfrm>
          <a:custGeom>
            <a:avLst/>
            <a:gdLst>
              <a:gd name="T0" fmla="*/ 12 w 25"/>
              <a:gd name="T1" fmla="*/ 60 h 65"/>
              <a:gd name="T2" fmla="*/ 25 w 25"/>
              <a:gd name="T3" fmla="*/ 65 h 65"/>
              <a:gd name="T4" fmla="*/ 21 w 25"/>
              <a:gd name="T5" fmla="*/ 5 h 65"/>
              <a:gd name="T6" fmla="*/ 21 w 25"/>
              <a:gd name="T7" fmla="*/ 5 h 65"/>
              <a:gd name="T8" fmla="*/ 11 w 25"/>
              <a:gd name="T9" fmla="*/ 0 h 65"/>
              <a:gd name="T10" fmla="*/ 12 w 25"/>
              <a:gd name="T11" fmla="*/ 60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25" h="65">
                <a:moveTo>
                  <a:pt x="12" y="60"/>
                </a:moveTo>
                <a:cubicBezTo>
                  <a:pt x="15" y="64"/>
                  <a:pt x="19" y="65"/>
                  <a:pt x="25" y="65"/>
                </a:cubicBezTo>
                <a:cubicBezTo>
                  <a:pt x="18" y="43"/>
                  <a:pt x="20" y="13"/>
                  <a:pt x="21" y="5"/>
                </a:cubicBezTo>
                <a:cubicBezTo>
                  <a:pt x="21" y="5"/>
                  <a:pt x="21" y="5"/>
                  <a:pt x="21" y="5"/>
                </a:cubicBezTo>
                <a:cubicBezTo>
                  <a:pt x="17" y="4"/>
                  <a:pt x="14" y="3"/>
                  <a:pt x="11" y="0"/>
                </a:cubicBezTo>
                <a:cubicBezTo>
                  <a:pt x="8" y="11"/>
                  <a:pt x="0" y="46"/>
                  <a:pt x="12" y="60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773" name="Freeform 1425"/>
          <p:cNvSpPr/>
          <p:nvPr/>
        </p:nvSpPr>
        <p:spPr bwMode="auto">
          <a:xfrm>
            <a:off x="10026561" y="3879895"/>
            <a:ext cx="242505" cy="228146"/>
          </a:xfrm>
          <a:custGeom>
            <a:avLst/>
            <a:gdLst>
              <a:gd name="T0" fmla="*/ 132 w 179"/>
              <a:gd name="T1" fmla="*/ 168 h 168"/>
              <a:gd name="T2" fmla="*/ 143 w 179"/>
              <a:gd name="T3" fmla="*/ 105 h 168"/>
              <a:gd name="T4" fmla="*/ 143 w 179"/>
              <a:gd name="T5" fmla="*/ 102 h 168"/>
              <a:gd name="T6" fmla="*/ 146 w 179"/>
              <a:gd name="T7" fmla="*/ 102 h 168"/>
              <a:gd name="T8" fmla="*/ 166 w 179"/>
              <a:gd name="T9" fmla="*/ 108 h 168"/>
              <a:gd name="T10" fmla="*/ 149 w 179"/>
              <a:gd name="T11" fmla="*/ 0 h 168"/>
              <a:gd name="T12" fmla="*/ 140 w 179"/>
              <a:gd name="T13" fmla="*/ 6 h 168"/>
              <a:gd name="T14" fmla="*/ 154 w 179"/>
              <a:gd name="T15" fmla="*/ 91 h 168"/>
              <a:gd name="T16" fmla="*/ 152 w 179"/>
              <a:gd name="T17" fmla="*/ 92 h 168"/>
              <a:gd name="T18" fmla="*/ 129 w 179"/>
              <a:gd name="T19" fmla="*/ 87 h 168"/>
              <a:gd name="T20" fmla="*/ 122 w 179"/>
              <a:gd name="T21" fmla="*/ 138 h 168"/>
              <a:gd name="T22" fmla="*/ 119 w 179"/>
              <a:gd name="T23" fmla="*/ 140 h 168"/>
              <a:gd name="T24" fmla="*/ 77 w 179"/>
              <a:gd name="T25" fmla="*/ 109 h 168"/>
              <a:gd name="T26" fmla="*/ 65 w 179"/>
              <a:gd name="T27" fmla="*/ 128 h 168"/>
              <a:gd name="T28" fmla="*/ 62 w 179"/>
              <a:gd name="T29" fmla="*/ 129 h 168"/>
              <a:gd name="T30" fmla="*/ 13 w 179"/>
              <a:gd name="T31" fmla="*/ 59 h 168"/>
              <a:gd name="T32" fmla="*/ 2 w 179"/>
              <a:gd name="T33" fmla="*/ 61 h 168"/>
              <a:gd name="T34" fmla="*/ 66 w 179"/>
              <a:gd name="T35" fmla="*/ 150 h 168"/>
              <a:gd name="T36" fmla="*/ 76 w 179"/>
              <a:gd name="T37" fmla="*/ 131 h 168"/>
              <a:gd name="T38" fmla="*/ 78 w 179"/>
              <a:gd name="T39" fmla="*/ 129 h 168"/>
              <a:gd name="T40" fmla="*/ 80 w 179"/>
              <a:gd name="T41" fmla="*/ 130 h 168"/>
              <a:gd name="T42" fmla="*/ 132 w 179"/>
              <a:gd name="T43" fmla="*/ 168 h 1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179" h="168">
                <a:moveTo>
                  <a:pt x="132" y="168"/>
                </a:moveTo>
                <a:cubicBezTo>
                  <a:pt x="136" y="159"/>
                  <a:pt x="152" y="122"/>
                  <a:pt x="143" y="105"/>
                </a:cubicBezTo>
                <a:cubicBezTo>
                  <a:pt x="142" y="104"/>
                  <a:pt x="142" y="103"/>
                  <a:pt x="143" y="102"/>
                </a:cubicBezTo>
                <a:cubicBezTo>
                  <a:pt x="144" y="101"/>
                  <a:pt x="145" y="101"/>
                  <a:pt x="146" y="102"/>
                </a:cubicBezTo>
                <a:cubicBezTo>
                  <a:pt x="149" y="104"/>
                  <a:pt x="160" y="107"/>
                  <a:pt x="166" y="108"/>
                </a:cubicBezTo>
                <a:cubicBezTo>
                  <a:pt x="169" y="95"/>
                  <a:pt x="179" y="28"/>
                  <a:pt x="149" y="0"/>
                </a:cubicBezTo>
                <a:cubicBezTo>
                  <a:pt x="146" y="2"/>
                  <a:pt x="143" y="5"/>
                  <a:pt x="140" y="6"/>
                </a:cubicBezTo>
                <a:cubicBezTo>
                  <a:pt x="164" y="29"/>
                  <a:pt x="155" y="88"/>
                  <a:pt x="154" y="91"/>
                </a:cubicBezTo>
                <a:cubicBezTo>
                  <a:pt x="154" y="92"/>
                  <a:pt x="153" y="92"/>
                  <a:pt x="152" y="92"/>
                </a:cubicBezTo>
                <a:cubicBezTo>
                  <a:pt x="151" y="92"/>
                  <a:pt x="138" y="91"/>
                  <a:pt x="129" y="87"/>
                </a:cubicBezTo>
                <a:cubicBezTo>
                  <a:pt x="135" y="107"/>
                  <a:pt x="122" y="137"/>
                  <a:pt x="122" y="138"/>
                </a:cubicBezTo>
                <a:cubicBezTo>
                  <a:pt x="121" y="140"/>
                  <a:pt x="120" y="140"/>
                  <a:pt x="119" y="140"/>
                </a:cubicBezTo>
                <a:cubicBezTo>
                  <a:pt x="117" y="139"/>
                  <a:pt x="87" y="126"/>
                  <a:pt x="77" y="109"/>
                </a:cubicBezTo>
                <a:cubicBezTo>
                  <a:pt x="74" y="118"/>
                  <a:pt x="66" y="128"/>
                  <a:pt x="65" y="128"/>
                </a:cubicBezTo>
                <a:cubicBezTo>
                  <a:pt x="64" y="129"/>
                  <a:pt x="63" y="129"/>
                  <a:pt x="62" y="129"/>
                </a:cubicBezTo>
                <a:cubicBezTo>
                  <a:pt x="60" y="127"/>
                  <a:pt x="12" y="92"/>
                  <a:pt x="13" y="59"/>
                </a:cubicBezTo>
                <a:cubicBezTo>
                  <a:pt x="9" y="60"/>
                  <a:pt x="5" y="61"/>
                  <a:pt x="2" y="61"/>
                </a:cubicBezTo>
                <a:cubicBezTo>
                  <a:pt x="0" y="102"/>
                  <a:pt x="55" y="142"/>
                  <a:pt x="66" y="150"/>
                </a:cubicBezTo>
                <a:cubicBezTo>
                  <a:pt x="69" y="145"/>
                  <a:pt x="75" y="135"/>
                  <a:pt x="76" y="131"/>
                </a:cubicBezTo>
                <a:cubicBezTo>
                  <a:pt x="76" y="130"/>
                  <a:pt x="77" y="129"/>
                  <a:pt x="78" y="129"/>
                </a:cubicBezTo>
                <a:cubicBezTo>
                  <a:pt x="79" y="129"/>
                  <a:pt x="80" y="130"/>
                  <a:pt x="80" y="130"/>
                </a:cubicBezTo>
                <a:cubicBezTo>
                  <a:pt x="86" y="149"/>
                  <a:pt x="123" y="164"/>
                  <a:pt x="132" y="168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774" name="Freeform 1452"/>
          <p:cNvSpPr/>
          <p:nvPr/>
        </p:nvSpPr>
        <p:spPr bwMode="auto">
          <a:xfrm>
            <a:off x="10038527" y="3638985"/>
            <a:ext cx="80569" cy="141196"/>
          </a:xfrm>
          <a:custGeom>
            <a:avLst/>
            <a:gdLst>
              <a:gd name="T0" fmla="*/ 54 w 59"/>
              <a:gd name="T1" fmla="*/ 93 h 104"/>
              <a:gd name="T2" fmla="*/ 3 w 59"/>
              <a:gd name="T3" fmla="*/ 0 h 104"/>
              <a:gd name="T4" fmla="*/ 1 w 59"/>
              <a:gd name="T5" fmla="*/ 9 h 104"/>
              <a:gd name="T6" fmla="*/ 0 w 59"/>
              <a:gd name="T7" fmla="*/ 12 h 104"/>
              <a:gd name="T8" fmla="*/ 45 w 59"/>
              <a:gd name="T9" fmla="*/ 104 h 104"/>
              <a:gd name="T10" fmla="*/ 54 w 59"/>
              <a:gd name="T11" fmla="*/ 93 h 1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59" h="104">
                <a:moveTo>
                  <a:pt x="54" y="93"/>
                </a:moveTo>
                <a:cubicBezTo>
                  <a:pt x="59" y="67"/>
                  <a:pt x="16" y="15"/>
                  <a:pt x="3" y="0"/>
                </a:cubicBezTo>
                <a:cubicBezTo>
                  <a:pt x="3" y="3"/>
                  <a:pt x="2" y="6"/>
                  <a:pt x="1" y="9"/>
                </a:cubicBezTo>
                <a:cubicBezTo>
                  <a:pt x="1" y="10"/>
                  <a:pt x="0" y="11"/>
                  <a:pt x="0" y="12"/>
                </a:cubicBezTo>
                <a:cubicBezTo>
                  <a:pt x="5" y="21"/>
                  <a:pt x="35" y="68"/>
                  <a:pt x="45" y="104"/>
                </a:cubicBezTo>
                <a:cubicBezTo>
                  <a:pt x="50" y="101"/>
                  <a:pt x="53" y="98"/>
                  <a:pt x="54" y="93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775" name="Freeform 1453"/>
          <p:cNvSpPr/>
          <p:nvPr/>
        </p:nvSpPr>
        <p:spPr bwMode="auto">
          <a:xfrm>
            <a:off x="9989866" y="3660523"/>
            <a:ext cx="58233" cy="142790"/>
          </a:xfrm>
          <a:custGeom>
            <a:avLst/>
            <a:gdLst>
              <a:gd name="T0" fmla="*/ 43 w 43"/>
              <a:gd name="T1" fmla="*/ 103 h 105"/>
              <a:gd name="T2" fmla="*/ 11 w 43"/>
              <a:gd name="T3" fmla="*/ 7 h 105"/>
              <a:gd name="T4" fmla="*/ 7 w 43"/>
              <a:gd name="T5" fmla="*/ 5 h 105"/>
              <a:gd name="T6" fmla="*/ 0 w 43"/>
              <a:gd name="T7" fmla="*/ 0 h 105"/>
              <a:gd name="T8" fmla="*/ 30 w 43"/>
              <a:gd name="T9" fmla="*/ 102 h 105"/>
              <a:gd name="T10" fmla="*/ 43 w 43"/>
              <a:gd name="T11" fmla="*/ 103 h 1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43" h="105">
                <a:moveTo>
                  <a:pt x="43" y="103"/>
                </a:moveTo>
                <a:cubicBezTo>
                  <a:pt x="25" y="71"/>
                  <a:pt x="13" y="16"/>
                  <a:pt x="11" y="7"/>
                </a:cubicBezTo>
                <a:cubicBezTo>
                  <a:pt x="10" y="6"/>
                  <a:pt x="8" y="6"/>
                  <a:pt x="7" y="5"/>
                </a:cubicBezTo>
                <a:cubicBezTo>
                  <a:pt x="5" y="4"/>
                  <a:pt x="2" y="2"/>
                  <a:pt x="0" y="0"/>
                </a:cubicBezTo>
                <a:cubicBezTo>
                  <a:pt x="2" y="20"/>
                  <a:pt x="8" y="88"/>
                  <a:pt x="30" y="102"/>
                </a:cubicBezTo>
                <a:cubicBezTo>
                  <a:pt x="34" y="104"/>
                  <a:pt x="38" y="105"/>
                  <a:pt x="43" y="103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776" name="Freeform 1454"/>
          <p:cNvSpPr/>
          <p:nvPr/>
        </p:nvSpPr>
        <p:spPr bwMode="auto">
          <a:xfrm>
            <a:off x="10159779" y="3255284"/>
            <a:ext cx="246493" cy="184272"/>
          </a:xfrm>
          <a:custGeom>
            <a:avLst/>
            <a:gdLst>
              <a:gd name="T0" fmla="*/ 100 w 182"/>
              <a:gd name="T1" fmla="*/ 98 h 136"/>
              <a:gd name="T2" fmla="*/ 182 w 182"/>
              <a:gd name="T3" fmla="*/ 136 h 136"/>
              <a:gd name="T4" fmla="*/ 42 w 182"/>
              <a:gd name="T5" fmla="*/ 21 h 136"/>
              <a:gd name="T6" fmla="*/ 42 w 182"/>
              <a:gd name="T7" fmla="*/ 20 h 136"/>
              <a:gd name="T8" fmla="*/ 1 w 182"/>
              <a:gd name="T9" fmla="*/ 0 h 136"/>
              <a:gd name="T10" fmla="*/ 0 w 182"/>
              <a:gd name="T11" fmla="*/ 17 h 136"/>
              <a:gd name="T12" fmla="*/ 100 w 182"/>
              <a:gd name="T13" fmla="*/ 98 h 136"/>
              <a:gd name="T14" fmla="*/ 100 w 182"/>
              <a:gd name="T15" fmla="*/ 98 h 1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82" h="136">
                <a:moveTo>
                  <a:pt x="100" y="98"/>
                </a:moveTo>
                <a:cubicBezTo>
                  <a:pt x="125" y="114"/>
                  <a:pt x="165" y="129"/>
                  <a:pt x="182" y="136"/>
                </a:cubicBezTo>
                <a:cubicBezTo>
                  <a:pt x="162" y="115"/>
                  <a:pt x="99" y="53"/>
                  <a:pt x="42" y="21"/>
                </a:cubicBezTo>
                <a:cubicBezTo>
                  <a:pt x="42" y="20"/>
                  <a:pt x="42" y="20"/>
                  <a:pt x="42" y="20"/>
                </a:cubicBezTo>
                <a:cubicBezTo>
                  <a:pt x="28" y="16"/>
                  <a:pt x="14" y="9"/>
                  <a:pt x="1" y="0"/>
                </a:cubicBezTo>
                <a:cubicBezTo>
                  <a:pt x="2" y="5"/>
                  <a:pt x="2" y="11"/>
                  <a:pt x="0" y="17"/>
                </a:cubicBezTo>
                <a:cubicBezTo>
                  <a:pt x="39" y="40"/>
                  <a:pt x="72" y="69"/>
                  <a:pt x="100" y="98"/>
                </a:cubicBezTo>
                <a:cubicBezTo>
                  <a:pt x="100" y="98"/>
                  <a:pt x="100" y="98"/>
                  <a:pt x="100" y="98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777" name="Freeform 1455"/>
          <p:cNvSpPr/>
          <p:nvPr/>
        </p:nvSpPr>
        <p:spPr bwMode="auto">
          <a:xfrm>
            <a:off x="10109524" y="3305540"/>
            <a:ext cx="184272" cy="246494"/>
          </a:xfrm>
          <a:custGeom>
            <a:avLst/>
            <a:gdLst>
              <a:gd name="T0" fmla="*/ 17 w 136"/>
              <a:gd name="T1" fmla="*/ 0 h 182"/>
              <a:gd name="T2" fmla="*/ 0 w 136"/>
              <a:gd name="T3" fmla="*/ 1 h 182"/>
              <a:gd name="T4" fmla="*/ 20 w 136"/>
              <a:gd name="T5" fmla="*/ 42 h 182"/>
              <a:gd name="T6" fmla="*/ 21 w 136"/>
              <a:gd name="T7" fmla="*/ 42 h 182"/>
              <a:gd name="T8" fmla="*/ 136 w 136"/>
              <a:gd name="T9" fmla="*/ 182 h 182"/>
              <a:gd name="T10" fmla="*/ 98 w 136"/>
              <a:gd name="T11" fmla="*/ 101 h 182"/>
              <a:gd name="T12" fmla="*/ 17 w 136"/>
              <a:gd name="T13" fmla="*/ 0 h 1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36" h="182">
                <a:moveTo>
                  <a:pt x="17" y="0"/>
                </a:moveTo>
                <a:cubicBezTo>
                  <a:pt x="11" y="2"/>
                  <a:pt x="5" y="2"/>
                  <a:pt x="0" y="1"/>
                </a:cubicBezTo>
                <a:cubicBezTo>
                  <a:pt x="9" y="14"/>
                  <a:pt x="16" y="28"/>
                  <a:pt x="20" y="42"/>
                </a:cubicBezTo>
                <a:cubicBezTo>
                  <a:pt x="20" y="42"/>
                  <a:pt x="21" y="42"/>
                  <a:pt x="21" y="42"/>
                </a:cubicBezTo>
                <a:cubicBezTo>
                  <a:pt x="53" y="98"/>
                  <a:pt x="115" y="162"/>
                  <a:pt x="136" y="182"/>
                </a:cubicBezTo>
                <a:cubicBezTo>
                  <a:pt x="130" y="165"/>
                  <a:pt x="114" y="126"/>
                  <a:pt x="98" y="101"/>
                </a:cubicBezTo>
                <a:cubicBezTo>
                  <a:pt x="69" y="73"/>
                  <a:pt x="41" y="39"/>
                  <a:pt x="17" y="0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778" name="Freeform 1456"/>
          <p:cNvSpPr/>
          <p:nvPr/>
        </p:nvSpPr>
        <p:spPr bwMode="auto">
          <a:xfrm>
            <a:off x="10068840" y="3611862"/>
            <a:ext cx="62222" cy="74187"/>
          </a:xfrm>
          <a:custGeom>
            <a:avLst/>
            <a:gdLst>
              <a:gd name="T0" fmla="*/ 4 w 46"/>
              <a:gd name="T1" fmla="*/ 0 h 55"/>
              <a:gd name="T2" fmla="*/ 0 w 46"/>
              <a:gd name="T3" fmla="*/ 10 h 55"/>
              <a:gd name="T4" fmla="*/ 0 w 46"/>
              <a:gd name="T5" fmla="*/ 10 h 55"/>
              <a:gd name="T6" fmla="*/ 40 w 46"/>
              <a:gd name="T7" fmla="*/ 55 h 55"/>
              <a:gd name="T8" fmla="*/ 46 w 46"/>
              <a:gd name="T9" fmla="*/ 42 h 55"/>
              <a:gd name="T10" fmla="*/ 4 w 46"/>
              <a:gd name="T11" fmla="*/ 0 h 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46" h="55">
                <a:moveTo>
                  <a:pt x="4" y="0"/>
                </a:moveTo>
                <a:cubicBezTo>
                  <a:pt x="4" y="3"/>
                  <a:pt x="3" y="7"/>
                  <a:pt x="0" y="10"/>
                </a:cubicBezTo>
                <a:cubicBezTo>
                  <a:pt x="0" y="10"/>
                  <a:pt x="0" y="10"/>
                  <a:pt x="0" y="10"/>
                </a:cubicBezTo>
                <a:cubicBezTo>
                  <a:pt x="7" y="15"/>
                  <a:pt x="29" y="35"/>
                  <a:pt x="40" y="55"/>
                </a:cubicBezTo>
                <a:cubicBezTo>
                  <a:pt x="44" y="51"/>
                  <a:pt x="46" y="47"/>
                  <a:pt x="46" y="42"/>
                </a:cubicBezTo>
                <a:cubicBezTo>
                  <a:pt x="44" y="25"/>
                  <a:pt x="14" y="6"/>
                  <a:pt x="4" y="0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779" name="Freeform 1462"/>
          <p:cNvSpPr/>
          <p:nvPr/>
        </p:nvSpPr>
        <p:spPr bwMode="auto">
          <a:xfrm>
            <a:off x="10632822" y="3279216"/>
            <a:ext cx="114073" cy="116467"/>
          </a:xfrm>
          <a:custGeom>
            <a:avLst/>
            <a:gdLst>
              <a:gd name="T0" fmla="*/ 64 w 84"/>
              <a:gd name="T1" fmla="*/ 74 h 86"/>
              <a:gd name="T2" fmla="*/ 83 w 84"/>
              <a:gd name="T3" fmla="*/ 36 h 86"/>
              <a:gd name="T4" fmla="*/ 59 w 84"/>
              <a:gd name="T5" fmla="*/ 0 h 86"/>
              <a:gd name="T6" fmla="*/ 47 w 84"/>
              <a:gd name="T7" fmla="*/ 5 h 86"/>
              <a:gd name="T8" fmla="*/ 58 w 84"/>
              <a:gd name="T9" fmla="*/ 12 h 86"/>
              <a:gd name="T10" fmla="*/ 69 w 84"/>
              <a:gd name="T11" fmla="*/ 40 h 86"/>
              <a:gd name="T12" fmla="*/ 40 w 84"/>
              <a:gd name="T13" fmla="*/ 67 h 86"/>
              <a:gd name="T14" fmla="*/ 15 w 84"/>
              <a:gd name="T15" fmla="*/ 43 h 86"/>
              <a:gd name="T16" fmla="*/ 17 w 84"/>
              <a:gd name="T17" fmla="*/ 41 h 86"/>
              <a:gd name="T18" fmla="*/ 19 w 84"/>
              <a:gd name="T19" fmla="*/ 42 h 86"/>
              <a:gd name="T20" fmla="*/ 35 w 84"/>
              <a:gd name="T21" fmla="*/ 50 h 86"/>
              <a:gd name="T22" fmla="*/ 43 w 84"/>
              <a:gd name="T23" fmla="*/ 35 h 86"/>
              <a:gd name="T24" fmla="*/ 27 w 84"/>
              <a:gd name="T25" fmla="*/ 21 h 86"/>
              <a:gd name="T26" fmla="*/ 6 w 84"/>
              <a:gd name="T27" fmla="*/ 34 h 86"/>
              <a:gd name="T28" fmla="*/ 15 w 84"/>
              <a:gd name="T29" fmla="*/ 73 h 86"/>
              <a:gd name="T30" fmla="*/ 64 w 84"/>
              <a:gd name="T31" fmla="*/ 74 h 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84" h="86">
                <a:moveTo>
                  <a:pt x="64" y="74"/>
                </a:moveTo>
                <a:cubicBezTo>
                  <a:pt x="77" y="65"/>
                  <a:pt x="84" y="51"/>
                  <a:pt x="83" y="36"/>
                </a:cubicBezTo>
                <a:cubicBezTo>
                  <a:pt x="81" y="21"/>
                  <a:pt x="72" y="7"/>
                  <a:pt x="59" y="0"/>
                </a:cubicBezTo>
                <a:cubicBezTo>
                  <a:pt x="55" y="2"/>
                  <a:pt x="51" y="4"/>
                  <a:pt x="47" y="5"/>
                </a:cubicBezTo>
                <a:cubicBezTo>
                  <a:pt x="51" y="7"/>
                  <a:pt x="54" y="9"/>
                  <a:pt x="58" y="12"/>
                </a:cubicBezTo>
                <a:cubicBezTo>
                  <a:pt x="65" y="20"/>
                  <a:pt x="70" y="30"/>
                  <a:pt x="69" y="40"/>
                </a:cubicBezTo>
                <a:cubicBezTo>
                  <a:pt x="69" y="58"/>
                  <a:pt x="54" y="67"/>
                  <a:pt x="40" y="67"/>
                </a:cubicBezTo>
                <a:cubicBezTo>
                  <a:pt x="28" y="66"/>
                  <a:pt x="15" y="59"/>
                  <a:pt x="15" y="43"/>
                </a:cubicBezTo>
                <a:cubicBezTo>
                  <a:pt x="15" y="42"/>
                  <a:pt x="16" y="41"/>
                  <a:pt x="17" y="41"/>
                </a:cubicBezTo>
                <a:cubicBezTo>
                  <a:pt x="18" y="41"/>
                  <a:pt x="19" y="41"/>
                  <a:pt x="19" y="42"/>
                </a:cubicBezTo>
                <a:cubicBezTo>
                  <a:pt x="23" y="50"/>
                  <a:pt x="29" y="52"/>
                  <a:pt x="35" y="50"/>
                </a:cubicBezTo>
                <a:cubicBezTo>
                  <a:pt x="40" y="48"/>
                  <a:pt x="45" y="42"/>
                  <a:pt x="43" y="35"/>
                </a:cubicBezTo>
                <a:cubicBezTo>
                  <a:pt x="41" y="26"/>
                  <a:pt x="33" y="22"/>
                  <a:pt x="27" y="21"/>
                </a:cubicBezTo>
                <a:cubicBezTo>
                  <a:pt x="20" y="21"/>
                  <a:pt x="10" y="24"/>
                  <a:pt x="6" y="34"/>
                </a:cubicBezTo>
                <a:cubicBezTo>
                  <a:pt x="0" y="49"/>
                  <a:pt x="4" y="63"/>
                  <a:pt x="15" y="73"/>
                </a:cubicBezTo>
                <a:cubicBezTo>
                  <a:pt x="27" y="82"/>
                  <a:pt x="47" y="86"/>
                  <a:pt x="64" y="74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780" name="Freeform 1463"/>
          <p:cNvSpPr/>
          <p:nvPr/>
        </p:nvSpPr>
        <p:spPr bwMode="auto">
          <a:xfrm>
            <a:off x="10133455" y="3778585"/>
            <a:ext cx="117264" cy="114073"/>
          </a:xfrm>
          <a:custGeom>
            <a:avLst/>
            <a:gdLst>
              <a:gd name="T0" fmla="*/ 74 w 86"/>
              <a:gd name="T1" fmla="*/ 64 h 84"/>
              <a:gd name="T2" fmla="*/ 73 w 86"/>
              <a:gd name="T3" fmla="*/ 15 h 84"/>
              <a:gd name="T4" fmla="*/ 34 w 86"/>
              <a:gd name="T5" fmla="*/ 6 h 84"/>
              <a:gd name="T6" fmla="*/ 21 w 86"/>
              <a:gd name="T7" fmla="*/ 27 h 84"/>
              <a:gd name="T8" fmla="*/ 35 w 86"/>
              <a:gd name="T9" fmla="*/ 43 h 84"/>
              <a:gd name="T10" fmla="*/ 50 w 86"/>
              <a:gd name="T11" fmla="*/ 35 h 84"/>
              <a:gd name="T12" fmla="*/ 42 w 86"/>
              <a:gd name="T13" fmla="*/ 19 h 84"/>
              <a:gd name="T14" fmla="*/ 41 w 86"/>
              <a:gd name="T15" fmla="*/ 17 h 84"/>
              <a:gd name="T16" fmla="*/ 44 w 86"/>
              <a:gd name="T17" fmla="*/ 15 h 84"/>
              <a:gd name="T18" fmla="*/ 67 w 86"/>
              <a:gd name="T19" fmla="*/ 40 h 84"/>
              <a:gd name="T20" fmla="*/ 40 w 86"/>
              <a:gd name="T21" fmla="*/ 69 h 84"/>
              <a:gd name="T22" fmla="*/ 12 w 86"/>
              <a:gd name="T23" fmla="*/ 57 h 84"/>
              <a:gd name="T24" fmla="*/ 5 w 86"/>
              <a:gd name="T25" fmla="*/ 47 h 84"/>
              <a:gd name="T26" fmla="*/ 0 w 86"/>
              <a:gd name="T27" fmla="*/ 59 h 84"/>
              <a:gd name="T28" fmla="*/ 36 w 86"/>
              <a:gd name="T29" fmla="*/ 82 h 84"/>
              <a:gd name="T30" fmla="*/ 74 w 86"/>
              <a:gd name="T31" fmla="*/ 64 h 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86" h="84">
                <a:moveTo>
                  <a:pt x="74" y="64"/>
                </a:moveTo>
                <a:cubicBezTo>
                  <a:pt x="86" y="47"/>
                  <a:pt x="82" y="27"/>
                  <a:pt x="73" y="15"/>
                </a:cubicBezTo>
                <a:cubicBezTo>
                  <a:pt x="64" y="4"/>
                  <a:pt x="49" y="0"/>
                  <a:pt x="34" y="6"/>
                </a:cubicBezTo>
                <a:cubicBezTo>
                  <a:pt x="25" y="10"/>
                  <a:pt x="21" y="20"/>
                  <a:pt x="21" y="27"/>
                </a:cubicBezTo>
                <a:cubicBezTo>
                  <a:pt x="22" y="33"/>
                  <a:pt x="26" y="41"/>
                  <a:pt x="35" y="43"/>
                </a:cubicBezTo>
                <a:cubicBezTo>
                  <a:pt x="42" y="45"/>
                  <a:pt x="48" y="40"/>
                  <a:pt x="50" y="35"/>
                </a:cubicBezTo>
                <a:cubicBezTo>
                  <a:pt x="53" y="29"/>
                  <a:pt x="50" y="23"/>
                  <a:pt x="42" y="19"/>
                </a:cubicBezTo>
                <a:cubicBezTo>
                  <a:pt x="42" y="19"/>
                  <a:pt x="41" y="18"/>
                  <a:pt x="41" y="17"/>
                </a:cubicBezTo>
                <a:cubicBezTo>
                  <a:pt x="42" y="16"/>
                  <a:pt x="43" y="15"/>
                  <a:pt x="44" y="15"/>
                </a:cubicBezTo>
                <a:cubicBezTo>
                  <a:pt x="59" y="15"/>
                  <a:pt x="66" y="28"/>
                  <a:pt x="67" y="40"/>
                </a:cubicBezTo>
                <a:cubicBezTo>
                  <a:pt x="67" y="54"/>
                  <a:pt x="58" y="69"/>
                  <a:pt x="40" y="69"/>
                </a:cubicBezTo>
                <a:cubicBezTo>
                  <a:pt x="30" y="70"/>
                  <a:pt x="20" y="65"/>
                  <a:pt x="12" y="57"/>
                </a:cubicBezTo>
                <a:cubicBezTo>
                  <a:pt x="10" y="54"/>
                  <a:pt x="7" y="51"/>
                  <a:pt x="5" y="47"/>
                </a:cubicBezTo>
                <a:cubicBezTo>
                  <a:pt x="4" y="51"/>
                  <a:pt x="2" y="55"/>
                  <a:pt x="0" y="59"/>
                </a:cubicBezTo>
                <a:cubicBezTo>
                  <a:pt x="7" y="72"/>
                  <a:pt x="21" y="81"/>
                  <a:pt x="36" y="82"/>
                </a:cubicBezTo>
                <a:cubicBezTo>
                  <a:pt x="51" y="84"/>
                  <a:pt x="65" y="77"/>
                  <a:pt x="74" y="64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781" name="Freeform 1465"/>
          <p:cNvSpPr/>
          <p:nvPr/>
        </p:nvSpPr>
        <p:spPr bwMode="auto">
          <a:xfrm>
            <a:off x="10272256" y="3703601"/>
            <a:ext cx="165126" cy="135611"/>
          </a:xfrm>
          <a:custGeom>
            <a:avLst/>
            <a:gdLst>
              <a:gd name="T0" fmla="*/ 64 w 122"/>
              <a:gd name="T1" fmla="*/ 100 h 100"/>
              <a:gd name="T2" fmla="*/ 110 w 122"/>
              <a:gd name="T3" fmla="*/ 77 h 100"/>
              <a:gd name="T4" fmla="*/ 122 w 122"/>
              <a:gd name="T5" fmla="*/ 61 h 100"/>
              <a:gd name="T6" fmla="*/ 100 w 122"/>
              <a:gd name="T7" fmla="*/ 55 h 100"/>
              <a:gd name="T8" fmla="*/ 71 w 122"/>
              <a:gd name="T9" fmla="*/ 83 h 100"/>
              <a:gd name="T10" fmla="*/ 33 w 122"/>
              <a:gd name="T11" fmla="*/ 73 h 100"/>
              <a:gd name="T12" fmla="*/ 26 w 122"/>
              <a:gd name="T13" fmla="*/ 22 h 100"/>
              <a:gd name="T14" fmla="*/ 45 w 122"/>
              <a:gd name="T15" fmla="*/ 10 h 100"/>
              <a:gd name="T16" fmla="*/ 56 w 122"/>
              <a:gd name="T17" fmla="*/ 14 h 100"/>
              <a:gd name="T18" fmla="*/ 56 w 122"/>
              <a:gd name="T19" fmla="*/ 17 h 100"/>
              <a:gd name="T20" fmla="*/ 54 w 122"/>
              <a:gd name="T21" fmla="*/ 18 h 100"/>
              <a:gd name="T22" fmla="*/ 41 w 122"/>
              <a:gd name="T23" fmla="*/ 25 h 100"/>
              <a:gd name="T24" fmla="*/ 42 w 122"/>
              <a:gd name="T25" fmla="*/ 44 h 100"/>
              <a:gd name="T26" fmla="*/ 54 w 122"/>
              <a:gd name="T27" fmla="*/ 51 h 100"/>
              <a:gd name="T28" fmla="*/ 70 w 122"/>
              <a:gd name="T29" fmla="*/ 46 h 100"/>
              <a:gd name="T30" fmla="*/ 73 w 122"/>
              <a:gd name="T31" fmla="*/ 15 h 100"/>
              <a:gd name="T32" fmla="*/ 47 w 122"/>
              <a:gd name="T33" fmla="*/ 0 h 100"/>
              <a:gd name="T34" fmla="*/ 47 w 122"/>
              <a:gd name="T35" fmla="*/ 0 h 100"/>
              <a:gd name="T36" fmla="*/ 15 w 122"/>
              <a:gd name="T37" fmla="*/ 18 h 100"/>
              <a:gd name="T38" fmla="*/ 21 w 122"/>
              <a:gd name="T39" fmla="*/ 80 h 100"/>
              <a:gd name="T40" fmla="*/ 64 w 122"/>
              <a:gd name="T41" fmla="*/ 100 h 100"/>
              <a:gd name="T42" fmla="*/ 64 w 122"/>
              <a:gd name="T43" fmla="*/ 100 h 1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122" h="100">
                <a:moveTo>
                  <a:pt x="64" y="100"/>
                </a:moveTo>
                <a:cubicBezTo>
                  <a:pt x="80" y="100"/>
                  <a:pt x="97" y="92"/>
                  <a:pt x="110" y="77"/>
                </a:cubicBezTo>
                <a:cubicBezTo>
                  <a:pt x="114" y="72"/>
                  <a:pt x="118" y="66"/>
                  <a:pt x="122" y="61"/>
                </a:cubicBezTo>
                <a:cubicBezTo>
                  <a:pt x="114" y="61"/>
                  <a:pt x="106" y="59"/>
                  <a:pt x="100" y="55"/>
                </a:cubicBezTo>
                <a:cubicBezTo>
                  <a:pt x="95" y="68"/>
                  <a:pt x="84" y="79"/>
                  <a:pt x="71" y="83"/>
                </a:cubicBezTo>
                <a:cubicBezTo>
                  <a:pt x="57" y="86"/>
                  <a:pt x="44" y="83"/>
                  <a:pt x="33" y="73"/>
                </a:cubicBezTo>
                <a:cubicBezTo>
                  <a:pt x="17" y="58"/>
                  <a:pt x="16" y="34"/>
                  <a:pt x="26" y="22"/>
                </a:cubicBezTo>
                <a:cubicBezTo>
                  <a:pt x="32" y="15"/>
                  <a:pt x="39" y="10"/>
                  <a:pt x="45" y="10"/>
                </a:cubicBezTo>
                <a:cubicBezTo>
                  <a:pt x="49" y="10"/>
                  <a:pt x="53" y="12"/>
                  <a:pt x="56" y="14"/>
                </a:cubicBezTo>
                <a:cubicBezTo>
                  <a:pt x="56" y="15"/>
                  <a:pt x="56" y="16"/>
                  <a:pt x="56" y="17"/>
                </a:cubicBezTo>
                <a:cubicBezTo>
                  <a:pt x="56" y="18"/>
                  <a:pt x="55" y="18"/>
                  <a:pt x="54" y="18"/>
                </a:cubicBezTo>
                <a:cubicBezTo>
                  <a:pt x="49" y="18"/>
                  <a:pt x="44" y="20"/>
                  <a:pt x="41" y="25"/>
                </a:cubicBezTo>
                <a:cubicBezTo>
                  <a:pt x="37" y="31"/>
                  <a:pt x="38" y="38"/>
                  <a:pt x="42" y="44"/>
                </a:cubicBezTo>
                <a:cubicBezTo>
                  <a:pt x="45" y="48"/>
                  <a:pt x="49" y="51"/>
                  <a:pt x="54" y="51"/>
                </a:cubicBezTo>
                <a:cubicBezTo>
                  <a:pt x="60" y="52"/>
                  <a:pt x="66" y="50"/>
                  <a:pt x="70" y="46"/>
                </a:cubicBezTo>
                <a:cubicBezTo>
                  <a:pt x="79" y="37"/>
                  <a:pt x="79" y="23"/>
                  <a:pt x="73" y="15"/>
                </a:cubicBezTo>
                <a:cubicBezTo>
                  <a:pt x="67" y="6"/>
                  <a:pt x="58" y="1"/>
                  <a:pt x="47" y="0"/>
                </a:cubicBezTo>
                <a:cubicBezTo>
                  <a:pt x="47" y="0"/>
                  <a:pt x="47" y="0"/>
                  <a:pt x="47" y="0"/>
                </a:cubicBezTo>
                <a:cubicBezTo>
                  <a:pt x="34" y="0"/>
                  <a:pt x="22" y="7"/>
                  <a:pt x="15" y="18"/>
                </a:cubicBezTo>
                <a:cubicBezTo>
                  <a:pt x="0" y="39"/>
                  <a:pt x="7" y="65"/>
                  <a:pt x="21" y="80"/>
                </a:cubicBezTo>
                <a:cubicBezTo>
                  <a:pt x="33" y="93"/>
                  <a:pt x="48" y="100"/>
                  <a:pt x="64" y="100"/>
                </a:cubicBezTo>
                <a:cubicBezTo>
                  <a:pt x="64" y="100"/>
                  <a:pt x="64" y="100"/>
                  <a:pt x="64" y="100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782" name="Freeform 1469"/>
          <p:cNvSpPr/>
          <p:nvPr/>
        </p:nvSpPr>
        <p:spPr bwMode="auto">
          <a:xfrm>
            <a:off x="10119894" y="3943712"/>
            <a:ext cx="63019" cy="63818"/>
          </a:xfrm>
          <a:custGeom>
            <a:avLst/>
            <a:gdLst>
              <a:gd name="T0" fmla="*/ 12 w 46"/>
              <a:gd name="T1" fmla="*/ 2 h 47"/>
              <a:gd name="T2" fmla="*/ 3 w 46"/>
              <a:gd name="T3" fmla="*/ 23 h 47"/>
              <a:gd name="T4" fmla="*/ 0 w 46"/>
              <a:gd name="T5" fmla="*/ 26 h 47"/>
              <a:gd name="T6" fmla="*/ 17 w 46"/>
              <a:gd name="T7" fmla="*/ 39 h 47"/>
              <a:gd name="T8" fmla="*/ 33 w 46"/>
              <a:gd name="T9" fmla="*/ 47 h 47"/>
              <a:gd name="T10" fmla="*/ 39 w 46"/>
              <a:gd name="T11" fmla="*/ 30 h 47"/>
              <a:gd name="T12" fmla="*/ 41 w 46"/>
              <a:gd name="T13" fmla="*/ 9 h 47"/>
              <a:gd name="T14" fmla="*/ 37 w 46"/>
              <a:gd name="T15" fmla="*/ 9 h 47"/>
              <a:gd name="T16" fmla="*/ 16 w 46"/>
              <a:gd name="T17" fmla="*/ 0 h 47"/>
              <a:gd name="T18" fmla="*/ 16 w 46"/>
              <a:gd name="T19" fmla="*/ 1 h 47"/>
              <a:gd name="T20" fmla="*/ 16 w 46"/>
              <a:gd name="T21" fmla="*/ 2 h 47"/>
              <a:gd name="T22" fmla="*/ 15 w 46"/>
              <a:gd name="T23" fmla="*/ 4 h 47"/>
              <a:gd name="T24" fmla="*/ 12 w 46"/>
              <a:gd name="T25" fmla="*/ 3 h 47"/>
              <a:gd name="T26" fmla="*/ 12 w 46"/>
              <a:gd name="T27" fmla="*/ 2 h 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46" h="47">
                <a:moveTo>
                  <a:pt x="12" y="2"/>
                </a:moveTo>
                <a:cubicBezTo>
                  <a:pt x="12" y="11"/>
                  <a:pt x="7" y="17"/>
                  <a:pt x="3" y="23"/>
                </a:cubicBezTo>
                <a:cubicBezTo>
                  <a:pt x="2" y="24"/>
                  <a:pt x="1" y="25"/>
                  <a:pt x="0" y="26"/>
                </a:cubicBezTo>
                <a:cubicBezTo>
                  <a:pt x="4" y="36"/>
                  <a:pt x="9" y="38"/>
                  <a:pt x="17" y="39"/>
                </a:cubicBezTo>
                <a:cubicBezTo>
                  <a:pt x="22" y="40"/>
                  <a:pt x="28" y="42"/>
                  <a:pt x="33" y="47"/>
                </a:cubicBezTo>
                <a:cubicBezTo>
                  <a:pt x="33" y="40"/>
                  <a:pt x="36" y="35"/>
                  <a:pt x="39" y="30"/>
                </a:cubicBezTo>
                <a:cubicBezTo>
                  <a:pt x="42" y="24"/>
                  <a:pt x="46" y="19"/>
                  <a:pt x="41" y="9"/>
                </a:cubicBezTo>
                <a:cubicBezTo>
                  <a:pt x="40" y="9"/>
                  <a:pt x="38" y="9"/>
                  <a:pt x="37" y="9"/>
                </a:cubicBezTo>
                <a:cubicBezTo>
                  <a:pt x="30" y="8"/>
                  <a:pt x="22" y="6"/>
                  <a:pt x="16" y="0"/>
                </a:cubicBezTo>
                <a:cubicBezTo>
                  <a:pt x="16" y="1"/>
                  <a:pt x="16" y="1"/>
                  <a:pt x="16" y="1"/>
                </a:cubicBezTo>
                <a:cubicBezTo>
                  <a:pt x="16" y="2"/>
                  <a:pt x="16" y="2"/>
                  <a:pt x="16" y="2"/>
                </a:cubicBezTo>
                <a:cubicBezTo>
                  <a:pt x="16" y="3"/>
                  <a:pt x="16" y="4"/>
                  <a:pt x="15" y="4"/>
                </a:cubicBezTo>
                <a:cubicBezTo>
                  <a:pt x="14" y="5"/>
                  <a:pt x="13" y="4"/>
                  <a:pt x="12" y="3"/>
                </a:cubicBezTo>
                <a:cubicBezTo>
                  <a:pt x="12" y="3"/>
                  <a:pt x="12" y="2"/>
                  <a:pt x="12" y="2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783" name="Freeform 1470"/>
          <p:cNvSpPr/>
          <p:nvPr/>
        </p:nvSpPr>
        <p:spPr bwMode="auto">
          <a:xfrm>
            <a:off x="10086390" y="3862345"/>
            <a:ext cx="64616" cy="69401"/>
          </a:xfrm>
          <a:custGeom>
            <a:avLst/>
            <a:gdLst>
              <a:gd name="T0" fmla="*/ 17 w 48"/>
              <a:gd name="T1" fmla="*/ 10 h 51"/>
              <a:gd name="T2" fmla="*/ 0 w 48"/>
              <a:gd name="T3" fmla="*/ 13 h 51"/>
              <a:gd name="T4" fmla="*/ 2 w 48"/>
              <a:gd name="T5" fmla="*/ 30 h 51"/>
              <a:gd name="T6" fmla="*/ 19 w 48"/>
              <a:gd name="T7" fmla="*/ 44 h 51"/>
              <a:gd name="T8" fmla="*/ 34 w 48"/>
              <a:gd name="T9" fmla="*/ 51 h 51"/>
              <a:gd name="T10" fmla="*/ 41 w 48"/>
              <a:gd name="T11" fmla="*/ 35 h 51"/>
              <a:gd name="T12" fmla="*/ 43 w 48"/>
              <a:gd name="T13" fmla="*/ 13 h 51"/>
              <a:gd name="T14" fmla="*/ 32 w 48"/>
              <a:gd name="T15" fmla="*/ 0 h 51"/>
              <a:gd name="T16" fmla="*/ 17 w 48"/>
              <a:gd name="T17" fmla="*/ 10 h 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8" h="51">
                <a:moveTo>
                  <a:pt x="17" y="10"/>
                </a:moveTo>
                <a:cubicBezTo>
                  <a:pt x="12" y="12"/>
                  <a:pt x="6" y="13"/>
                  <a:pt x="0" y="13"/>
                </a:cubicBezTo>
                <a:cubicBezTo>
                  <a:pt x="2" y="19"/>
                  <a:pt x="2" y="24"/>
                  <a:pt x="2" y="30"/>
                </a:cubicBezTo>
                <a:cubicBezTo>
                  <a:pt x="5" y="40"/>
                  <a:pt x="11" y="42"/>
                  <a:pt x="19" y="44"/>
                </a:cubicBezTo>
                <a:cubicBezTo>
                  <a:pt x="24" y="45"/>
                  <a:pt x="30" y="46"/>
                  <a:pt x="34" y="51"/>
                </a:cubicBezTo>
                <a:cubicBezTo>
                  <a:pt x="35" y="44"/>
                  <a:pt x="38" y="39"/>
                  <a:pt x="41" y="35"/>
                </a:cubicBezTo>
                <a:cubicBezTo>
                  <a:pt x="45" y="28"/>
                  <a:pt x="48" y="23"/>
                  <a:pt x="43" y="13"/>
                </a:cubicBezTo>
                <a:cubicBezTo>
                  <a:pt x="38" y="9"/>
                  <a:pt x="35" y="5"/>
                  <a:pt x="32" y="0"/>
                </a:cubicBezTo>
                <a:cubicBezTo>
                  <a:pt x="28" y="4"/>
                  <a:pt x="22" y="7"/>
                  <a:pt x="17" y="10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784" name="Freeform 1477"/>
          <p:cNvSpPr/>
          <p:nvPr/>
        </p:nvSpPr>
        <p:spPr bwMode="auto">
          <a:xfrm>
            <a:off x="9950779" y="3569584"/>
            <a:ext cx="27122" cy="74985"/>
          </a:xfrm>
          <a:custGeom>
            <a:avLst/>
            <a:gdLst>
              <a:gd name="T0" fmla="*/ 5 w 20"/>
              <a:gd name="T1" fmla="*/ 52 h 55"/>
              <a:gd name="T2" fmla="*/ 9 w 20"/>
              <a:gd name="T3" fmla="*/ 55 h 55"/>
              <a:gd name="T4" fmla="*/ 9 w 20"/>
              <a:gd name="T5" fmla="*/ 55 h 55"/>
              <a:gd name="T6" fmla="*/ 14 w 20"/>
              <a:gd name="T7" fmla="*/ 53 h 55"/>
              <a:gd name="T8" fmla="*/ 12 w 20"/>
              <a:gd name="T9" fmla="*/ 0 h 55"/>
              <a:gd name="T10" fmla="*/ 5 w 20"/>
              <a:gd name="T11" fmla="*/ 52 h 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20" h="55">
                <a:moveTo>
                  <a:pt x="5" y="52"/>
                </a:moveTo>
                <a:cubicBezTo>
                  <a:pt x="6" y="54"/>
                  <a:pt x="7" y="54"/>
                  <a:pt x="9" y="55"/>
                </a:cubicBezTo>
                <a:cubicBezTo>
                  <a:pt x="9" y="55"/>
                  <a:pt x="9" y="55"/>
                  <a:pt x="9" y="55"/>
                </a:cubicBezTo>
                <a:cubicBezTo>
                  <a:pt x="11" y="55"/>
                  <a:pt x="13" y="54"/>
                  <a:pt x="14" y="53"/>
                </a:cubicBezTo>
                <a:cubicBezTo>
                  <a:pt x="20" y="45"/>
                  <a:pt x="15" y="16"/>
                  <a:pt x="12" y="0"/>
                </a:cubicBezTo>
                <a:cubicBezTo>
                  <a:pt x="7" y="16"/>
                  <a:pt x="0" y="44"/>
                  <a:pt x="5" y="52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785" name="Freeform 1478"/>
          <p:cNvSpPr/>
          <p:nvPr/>
        </p:nvSpPr>
        <p:spPr bwMode="auto">
          <a:xfrm>
            <a:off x="9969923" y="3536877"/>
            <a:ext cx="51053" cy="103704"/>
          </a:xfrm>
          <a:custGeom>
            <a:avLst/>
            <a:gdLst>
              <a:gd name="T0" fmla="*/ 27 w 38"/>
              <a:gd name="T1" fmla="*/ 76 h 76"/>
              <a:gd name="T2" fmla="*/ 29 w 38"/>
              <a:gd name="T3" fmla="*/ 76 h 76"/>
              <a:gd name="T4" fmla="*/ 31 w 38"/>
              <a:gd name="T5" fmla="*/ 76 h 76"/>
              <a:gd name="T6" fmla="*/ 35 w 38"/>
              <a:gd name="T7" fmla="*/ 72 h 76"/>
              <a:gd name="T8" fmla="*/ 0 w 38"/>
              <a:gd name="T9" fmla="*/ 0 h 76"/>
              <a:gd name="T10" fmla="*/ 27 w 38"/>
              <a:gd name="T11" fmla="*/ 76 h 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38" h="76">
                <a:moveTo>
                  <a:pt x="27" y="76"/>
                </a:moveTo>
                <a:cubicBezTo>
                  <a:pt x="28" y="76"/>
                  <a:pt x="29" y="76"/>
                  <a:pt x="29" y="76"/>
                </a:cubicBezTo>
                <a:cubicBezTo>
                  <a:pt x="30" y="76"/>
                  <a:pt x="31" y="76"/>
                  <a:pt x="31" y="76"/>
                </a:cubicBezTo>
                <a:cubicBezTo>
                  <a:pt x="33" y="75"/>
                  <a:pt x="34" y="74"/>
                  <a:pt x="35" y="72"/>
                </a:cubicBezTo>
                <a:cubicBezTo>
                  <a:pt x="38" y="59"/>
                  <a:pt x="13" y="19"/>
                  <a:pt x="0" y="0"/>
                </a:cubicBezTo>
                <a:cubicBezTo>
                  <a:pt x="4" y="23"/>
                  <a:pt x="14" y="69"/>
                  <a:pt x="27" y="76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786" name="Freeform 1479"/>
          <p:cNvSpPr/>
          <p:nvPr/>
        </p:nvSpPr>
        <p:spPr bwMode="auto">
          <a:xfrm>
            <a:off x="9993855" y="3557619"/>
            <a:ext cx="57436" cy="52649"/>
          </a:xfrm>
          <a:custGeom>
            <a:avLst/>
            <a:gdLst>
              <a:gd name="T0" fmla="*/ 41 w 42"/>
              <a:gd name="T1" fmla="*/ 37 h 39"/>
              <a:gd name="T2" fmla="*/ 42 w 42"/>
              <a:gd name="T3" fmla="*/ 33 h 39"/>
              <a:gd name="T4" fmla="*/ 0 w 42"/>
              <a:gd name="T5" fmla="*/ 0 h 39"/>
              <a:gd name="T6" fmla="*/ 37 w 42"/>
              <a:gd name="T7" fmla="*/ 39 h 39"/>
              <a:gd name="T8" fmla="*/ 41 w 42"/>
              <a:gd name="T9" fmla="*/ 37 h 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2" h="39">
                <a:moveTo>
                  <a:pt x="41" y="37"/>
                </a:moveTo>
                <a:cubicBezTo>
                  <a:pt x="42" y="36"/>
                  <a:pt x="42" y="34"/>
                  <a:pt x="42" y="33"/>
                </a:cubicBezTo>
                <a:cubicBezTo>
                  <a:pt x="40" y="23"/>
                  <a:pt x="15" y="8"/>
                  <a:pt x="0" y="0"/>
                </a:cubicBezTo>
                <a:cubicBezTo>
                  <a:pt x="10" y="15"/>
                  <a:pt x="27" y="39"/>
                  <a:pt x="37" y="39"/>
                </a:cubicBezTo>
                <a:cubicBezTo>
                  <a:pt x="39" y="39"/>
                  <a:pt x="40" y="38"/>
                  <a:pt x="41" y="37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787" name="Freeform 1499"/>
          <p:cNvSpPr/>
          <p:nvPr/>
        </p:nvSpPr>
        <p:spPr bwMode="auto">
          <a:xfrm>
            <a:off x="10474078" y="3042294"/>
            <a:ext cx="257661" cy="285583"/>
          </a:xfrm>
          <a:custGeom>
            <a:avLst/>
            <a:gdLst>
              <a:gd name="T0" fmla="*/ 156 w 190"/>
              <a:gd name="T1" fmla="*/ 77 h 211"/>
              <a:gd name="T2" fmla="*/ 155 w 190"/>
              <a:gd name="T3" fmla="*/ 76 h 211"/>
              <a:gd name="T4" fmla="*/ 154 w 190"/>
              <a:gd name="T5" fmla="*/ 74 h 211"/>
              <a:gd name="T6" fmla="*/ 152 w 190"/>
              <a:gd name="T7" fmla="*/ 51 h 211"/>
              <a:gd name="T8" fmla="*/ 131 w 190"/>
              <a:gd name="T9" fmla="*/ 39 h 211"/>
              <a:gd name="T10" fmla="*/ 129 w 190"/>
              <a:gd name="T11" fmla="*/ 36 h 211"/>
              <a:gd name="T12" fmla="*/ 115 w 190"/>
              <a:gd name="T13" fmla="*/ 10 h 211"/>
              <a:gd name="T14" fmla="*/ 75 w 190"/>
              <a:gd name="T15" fmla="*/ 4 h 211"/>
              <a:gd name="T16" fmla="*/ 76 w 190"/>
              <a:gd name="T17" fmla="*/ 14 h 211"/>
              <a:gd name="T18" fmla="*/ 109 w 190"/>
              <a:gd name="T19" fmla="*/ 23 h 211"/>
              <a:gd name="T20" fmla="*/ 118 w 190"/>
              <a:gd name="T21" fmla="*/ 48 h 211"/>
              <a:gd name="T22" fmla="*/ 138 w 190"/>
              <a:gd name="T23" fmla="*/ 58 h 211"/>
              <a:gd name="T24" fmla="*/ 140 w 190"/>
              <a:gd name="T25" fmla="*/ 80 h 211"/>
              <a:gd name="T26" fmla="*/ 157 w 190"/>
              <a:gd name="T27" fmla="*/ 91 h 211"/>
              <a:gd name="T28" fmla="*/ 157 w 190"/>
              <a:gd name="T29" fmla="*/ 114 h 211"/>
              <a:gd name="T30" fmla="*/ 173 w 190"/>
              <a:gd name="T31" fmla="*/ 130 h 211"/>
              <a:gd name="T32" fmla="*/ 174 w 190"/>
              <a:gd name="T33" fmla="*/ 151 h 211"/>
              <a:gd name="T34" fmla="*/ 158 w 190"/>
              <a:gd name="T35" fmla="*/ 166 h 211"/>
              <a:gd name="T36" fmla="*/ 135 w 190"/>
              <a:gd name="T37" fmla="*/ 166 h 211"/>
              <a:gd name="T38" fmla="*/ 119 w 190"/>
              <a:gd name="T39" fmla="*/ 182 h 211"/>
              <a:gd name="T40" fmla="*/ 100 w 190"/>
              <a:gd name="T41" fmla="*/ 178 h 211"/>
              <a:gd name="T42" fmla="*/ 83 w 190"/>
              <a:gd name="T43" fmla="*/ 192 h 211"/>
              <a:gd name="T44" fmla="*/ 62 w 190"/>
              <a:gd name="T45" fmla="*/ 185 h 211"/>
              <a:gd name="T46" fmla="*/ 37 w 190"/>
              <a:gd name="T47" fmla="*/ 195 h 211"/>
              <a:gd name="T48" fmla="*/ 7 w 190"/>
              <a:gd name="T49" fmla="*/ 179 h 211"/>
              <a:gd name="T50" fmla="*/ 0 w 190"/>
              <a:gd name="T51" fmla="*/ 185 h 211"/>
              <a:gd name="T52" fmla="*/ 32 w 190"/>
              <a:gd name="T53" fmla="*/ 209 h 211"/>
              <a:gd name="T54" fmla="*/ 61 w 190"/>
              <a:gd name="T55" fmla="*/ 201 h 211"/>
              <a:gd name="T56" fmla="*/ 61 w 190"/>
              <a:gd name="T57" fmla="*/ 200 h 211"/>
              <a:gd name="T58" fmla="*/ 64 w 190"/>
              <a:gd name="T59" fmla="*/ 200 h 211"/>
              <a:gd name="T60" fmla="*/ 88 w 190"/>
              <a:gd name="T61" fmla="*/ 207 h 211"/>
              <a:gd name="T62" fmla="*/ 105 w 190"/>
              <a:gd name="T63" fmla="*/ 192 h 211"/>
              <a:gd name="T64" fmla="*/ 107 w 190"/>
              <a:gd name="T65" fmla="*/ 191 h 211"/>
              <a:gd name="T66" fmla="*/ 109 w 190"/>
              <a:gd name="T67" fmla="*/ 191 h 211"/>
              <a:gd name="T68" fmla="*/ 129 w 190"/>
              <a:gd name="T69" fmla="*/ 194 h 211"/>
              <a:gd name="T70" fmla="*/ 146 w 190"/>
              <a:gd name="T71" fmla="*/ 177 h 211"/>
              <a:gd name="T72" fmla="*/ 147 w 190"/>
              <a:gd name="T73" fmla="*/ 176 h 211"/>
              <a:gd name="T74" fmla="*/ 149 w 190"/>
              <a:gd name="T75" fmla="*/ 175 h 211"/>
              <a:gd name="T76" fmla="*/ 185 w 190"/>
              <a:gd name="T77" fmla="*/ 156 h 211"/>
              <a:gd name="T78" fmla="*/ 173 w 190"/>
              <a:gd name="T79" fmla="*/ 116 h 211"/>
              <a:gd name="T80" fmla="*/ 172 w 190"/>
              <a:gd name="T81" fmla="*/ 115 h 211"/>
              <a:gd name="T82" fmla="*/ 172 w 190"/>
              <a:gd name="T83" fmla="*/ 113 h 211"/>
              <a:gd name="T84" fmla="*/ 173 w 190"/>
              <a:gd name="T85" fmla="*/ 89 h 211"/>
              <a:gd name="T86" fmla="*/ 156 w 190"/>
              <a:gd name="T87" fmla="*/ 77 h 2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90" h="211">
                <a:moveTo>
                  <a:pt x="156" y="77"/>
                </a:moveTo>
                <a:cubicBezTo>
                  <a:pt x="156" y="77"/>
                  <a:pt x="155" y="76"/>
                  <a:pt x="155" y="76"/>
                </a:cubicBezTo>
                <a:cubicBezTo>
                  <a:pt x="154" y="75"/>
                  <a:pt x="154" y="74"/>
                  <a:pt x="154" y="74"/>
                </a:cubicBezTo>
                <a:cubicBezTo>
                  <a:pt x="158" y="66"/>
                  <a:pt x="157" y="58"/>
                  <a:pt x="152" y="51"/>
                </a:cubicBezTo>
                <a:cubicBezTo>
                  <a:pt x="148" y="43"/>
                  <a:pt x="140" y="39"/>
                  <a:pt x="131" y="39"/>
                </a:cubicBezTo>
                <a:cubicBezTo>
                  <a:pt x="130" y="39"/>
                  <a:pt x="129" y="38"/>
                  <a:pt x="129" y="36"/>
                </a:cubicBezTo>
                <a:cubicBezTo>
                  <a:pt x="129" y="23"/>
                  <a:pt x="121" y="14"/>
                  <a:pt x="115" y="10"/>
                </a:cubicBezTo>
                <a:cubicBezTo>
                  <a:pt x="102" y="1"/>
                  <a:pt x="85" y="0"/>
                  <a:pt x="75" y="4"/>
                </a:cubicBezTo>
                <a:cubicBezTo>
                  <a:pt x="76" y="7"/>
                  <a:pt x="76" y="10"/>
                  <a:pt x="76" y="14"/>
                </a:cubicBezTo>
                <a:cubicBezTo>
                  <a:pt x="88" y="12"/>
                  <a:pt x="100" y="15"/>
                  <a:pt x="109" y="23"/>
                </a:cubicBezTo>
                <a:cubicBezTo>
                  <a:pt x="116" y="30"/>
                  <a:pt x="119" y="39"/>
                  <a:pt x="118" y="48"/>
                </a:cubicBezTo>
                <a:cubicBezTo>
                  <a:pt x="127" y="48"/>
                  <a:pt x="134" y="52"/>
                  <a:pt x="138" y="58"/>
                </a:cubicBezTo>
                <a:cubicBezTo>
                  <a:pt x="142" y="64"/>
                  <a:pt x="143" y="72"/>
                  <a:pt x="140" y="80"/>
                </a:cubicBezTo>
                <a:cubicBezTo>
                  <a:pt x="148" y="80"/>
                  <a:pt x="154" y="84"/>
                  <a:pt x="157" y="91"/>
                </a:cubicBezTo>
                <a:cubicBezTo>
                  <a:pt x="161" y="98"/>
                  <a:pt x="161" y="107"/>
                  <a:pt x="157" y="114"/>
                </a:cubicBezTo>
                <a:cubicBezTo>
                  <a:pt x="165" y="118"/>
                  <a:pt x="170" y="123"/>
                  <a:pt x="173" y="130"/>
                </a:cubicBezTo>
                <a:cubicBezTo>
                  <a:pt x="177" y="136"/>
                  <a:pt x="177" y="144"/>
                  <a:pt x="174" y="151"/>
                </a:cubicBezTo>
                <a:cubicBezTo>
                  <a:pt x="171" y="158"/>
                  <a:pt x="165" y="163"/>
                  <a:pt x="158" y="166"/>
                </a:cubicBezTo>
                <a:cubicBezTo>
                  <a:pt x="151" y="169"/>
                  <a:pt x="144" y="168"/>
                  <a:pt x="135" y="166"/>
                </a:cubicBezTo>
                <a:cubicBezTo>
                  <a:pt x="133" y="173"/>
                  <a:pt x="127" y="180"/>
                  <a:pt x="119" y="182"/>
                </a:cubicBezTo>
                <a:cubicBezTo>
                  <a:pt x="112" y="184"/>
                  <a:pt x="105" y="183"/>
                  <a:pt x="100" y="178"/>
                </a:cubicBezTo>
                <a:cubicBezTo>
                  <a:pt x="96" y="185"/>
                  <a:pt x="90" y="190"/>
                  <a:pt x="83" y="192"/>
                </a:cubicBezTo>
                <a:cubicBezTo>
                  <a:pt x="75" y="193"/>
                  <a:pt x="68" y="190"/>
                  <a:pt x="62" y="185"/>
                </a:cubicBezTo>
                <a:cubicBezTo>
                  <a:pt x="56" y="192"/>
                  <a:pt x="47" y="196"/>
                  <a:pt x="37" y="195"/>
                </a:cubicBezTo>
                <a:cubicBezTo>
                  <a:pt x="26" y="195"/>
                  <a:pt x="14" y="189"/>
                  <a:pt x="7" y="179"/>
                </a:cubicBezTo>
                <a:cubicBezTo>
                  <a:pt x="5" y="182"/>
                  <a:pt x="3" y="184"/>
                  <a:pt x="0" y="185"/>
                </a:cubicBezTo>
                <a:cubicBezTo>
                  <a:pt x="4" y="195"/>
                  <a:pt x="17" y="206"/>
                  <a:pt x="32" y="209"/>
                </a:cubicBezTo>
                <a:cubicBezTo>
                  <a:pt x="40" y="211"/>
                  <a:pt x="51" y="210"/>
                  <a:pt x="61" y="201"/>
                </a:cubicBezTo>
                <a:cubicBezTo>
                  <a:pt x="61" y="201"/>
                  <a:pt x="61" y="201"/>
                  <a:pt x="61" y="200"/>
                </a:cubicBezTo>
                <a:cubicBezTo>
                  <a:pt x="62" y="200"/>
                  <a:pt x="63" y="200"/>
                  <a:pt x="64" y="200"/>
                </a:cubicBezTo>
                <a:cubicBezTo>
                  <a:pt x="70" y="206"/>
                  <a:pt x="79" y="209"/>
                  <a:pt x="88" y="207"/>
                </a:cubicBezTo>
                <a:cubicBezTo>
                  <a:pt x="96" y="205"/>
                  <a:pt x="102" y="200"/>
                  <a:pt x="105" y="192"/>
                </a:cubicBezTo>
                <a:cubicBezTo>
                  <a:pt x="106" y="191"/>
                  <a:pt x="106" y="191"/>
                  <a:pt x="107" y="191"/>
                </a:cubicBezTo>
                <a:cubicBezTo>
                  <a:pt x="108" y="191"/>
                  <a:pt x="108" y="191"/>
                  <a:pt x="109" y="191"/>
                </a:cubicBezTo>
                <a:cubicBezTo>
                  <a:pt x="114" y="196"/>
                  <a:pt x="121" y="197"/>
                  <a:pt x="129" y="194"/>
                </a:cubicBezTo>
                <a:cubicBezTo>
                  <a:pt x="138" y="192"/>
                  <a:pt x="144" y="185"/>
                  <a:pt x="146" y="177"/>
                </a:cubicBezTo>
                <a:cubicBezTo>
                  <a:pt x="146" y="177"/>
                  <a:pt x="146" y="176"/>
                  <a:pt x="147" y="176"/>
                </a:cubicBezTo>
                <a:cubicBezTo>
                  <a:pt x="147" y="175"/>
                  <a:pt x="148" y="175"/>
                  <a:pt x="149" y="175"/>
                </a:cubicBezTo>
                <a:cubicBezTo>
                  <a:pt x="167" y="181"/>
                  <a:pt x="179" y="169"/>
                  <a:pt x="185" y="156"/>
                </a:cubicBezTo>
                <a:cubicBezTo>
                  <a:pt x="190" y="142"/>
                  <a:pt x="190" y="125"/>
                  <a:pt x="173" y="116"/>
                </a:cubicBezTo>
                <a:cubicBezTo>
                  <a:pt x="173" y="116"/>
                  <a:pt x="172" y="115"/>
                  <a:pt x="172" y="115"/>
                </a:cubicBezTo>
                <a:cubicBezTo>
                  <a:pt x="172" y="114"/>
                  <a:pt x="172" y="113"/>
                  <a:pt x="172" y="113"/>
                </a:cubicBezTo>
                <a:cubicBezTo>
                  <a:pt x="177" y="107"/>
                  <a:pt x="177" y="97"/>
                  <a:pt x="173" y="89"/>
                </a:cubicBezTo>
                <a:cubicBezTo>
                  <a:pt x="169" y="81"/>
                  <a:pt x="163" y="77"/>
                  <a:pt x="156" y="77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788" name="Freeform 1500"/>
          <p:cNvSpPr/>
          <p:nvPr/>
        </p:nvSpPr>
        <p:spPr bwMode="auto">
          <a:xfrm>
            <a:off x="10466101" y="3214600"/>
            <a:ext cx="74187" cy="62222"/>
          </a:xfrm>
          <a:custGeom>
            <a:avLst/>
            <a:gdLst>
              <a:gd name="T0" fmla="*/ 42 w 55"/>
              <a:gd name="T1" fmla="*/ 46 h 46"/>
              <a:gd name="T2" fmla="*/ 55 w 55"/>
              <a:gd name="T3" fmla="*/ 40 h 46"/>
              <a:gd name="T4" fmla="*/ 10 w 55"/>
              <a:gd name="T5" fmla="*/ 0 h 46"/>
              <a:gd name="T6" fmla="*/ 10 w 55"/>
              <a:gd name="T7" fmla="*/ 0 h 46"/>
              <a:gd name="T8" fmla="*/ 0 w 55"/>
              <a:gd name="T9" fmla="*/ 4 h 46"/>
              <a:gd name="T10" fmla="*/ 42 w 55"/>
              <a:gd name="T11" fmla="*/ 46 h 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55" h="46">
                <a:moveTo>
                  <a:pt x="42" y="46"/>
                </a:moveTo>
                <a:cubicBezTo>
                  <a:pt x="47" y="46"/>
                  <a:pt x="51" y="44"/>
                  <a:pt x="55" y="40"/>
                </a:cubicBezTo>
                <a:cubicBezTo>
                  <a:pt x="35" y="29"/>
                  <a:pt x="16" y="7"/>
                  <a:pt x="10" y="0"/>
                </a:cubicBezTo>
                <a:cubicBezTo>
                  <a:pt x="10" y="0"/>
                  <a:pt x="10" y="0"/>
                  <a:pt x="10" y="0"/>
                </a:cubicBezTo>
                <a:cubicBezTo>
                  <a:pt x="7" y="3"/>
                  <a:pt x="4" y="4"/>
                  <a:pt x="0" y="4"/>
                </a:cubicBezTo>
                <a:cubicBezTo>
                  <a:pt x="6" y="14"/>
                  <a:pt x="25" y="44"/>
                  <a:pt x="42" y="46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789" name="Freeform 1526"/>
          <p:cNvSpPr/>
          <p:nvPr/>
        </p:nvSpPr>
        <p:spPr bwMode="auto">
          <a:xfrm>
            <a:off x="10912022" y="2873977"/>
            <a:ext cx="65413" cy="118061"/>
          </a:xfrm>
          <a:custGeom>
            <a:avLst/>
            <a:gdLst>
              <a:gd name="T0" fmla="*/ 40 w 48"/>
              <a:gd name="T1" fmla="*/ 86 h 87"/>
              <a:gd name="T2" fmla="*/ 43 w 48"/>
              <a:gd name="T3" fmla="*/ 86 h 87"/>
              <a:gd name="T4" fmla="*/ 45 w 48"/>
              <a:gd name="T5" fmla="*/ 83 h 87"/>
              <a:gd name="T6" fmla="*/ 18 w 48"/>
              <a:gd name="T7" fmla="*/ 16 h 87"/>
              <a:gd name="T8" fmla="*/ 18 w 48"/>
              <a:gd name="T9" fmla="*/ 16 h 87"/>
              <a:gd name="T10" fmla="*/ 0 w 48"/>
              <a:gd name="T11" fmla="*/ 0 h 87"/>
              <a:gd name="T12" fmla="*/ 1 w 48"/>
              <a:gd name="T13" fmla="*/ 1 h 87"/>
              <a:gd name="T14" fmla="*/ 5 w 48"/>
              <a:gd name="T15" fmla="*/ 27 h 87"/>
              <a:gd name="T16" fmla="*/ 40 w 48"/>
              <a:gd name="T17" fmla="*/ 86 h 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8" h="87">
                <a:moveTo>
                  <a:pt x="40" y="86"/>
                </a:moveTo>
                <a:cubicBezTo>
                  <a:pt x="41" y="86"/>
                  <a:pt x="42" y="87"/>
                  <a:pt x="43" y="86"/>
                </a:cubicBezTo>
                <a:cubicBezTo>
                  <a:pt x="44" y="86"/>
                  <a:pt x="45" y="86"/>
                  <a:pt x="45" y="83"/>
                </a:cubicBezTo>
                <a:cubicBezTo>
                  <a:pt x="48" y="70"/>
                  <a:pt x="34" y="35"/>
                  <a:pt x="18" y="16"/>
                </a:cubicBezTo>
                <a:cubicBezTo>
                  <a:pt x="18" y="16"/>
                  <a:pt x="18" y="16"/>
                  <a:pt x="18" y="16"/>
                </a:cubicBezTo>
                <a:cubicBezTo>
                  <a:pt x="12" y="10"/>
                  <a:pt x="6" y="5"/>
                  <a:pt x="0" y="0"/>
                </a:cubicBezTo>
                <a:cubicBezTo>
                  <a:pt x="0" y="0"/>
                  <a:pt x="0" y="1"/>
                  <a:pt x="1" y="1"/>
                </a:cubicBezTo>
                <a:cubicBezTo>
                  <a:pt x="4" y="10"/>
                  <a:pt x="5" y="18"/>
                  <a:pt x="5" y="27"/>
                </a:cubicBezTo>
                <a:cubicBezTo>
                  <a:pt x="13" y="49"/>
                  <a:pt x="29" y="81"/>
                  <a:pt x="40" y="86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790" name="Freeform 1527"/>
          <p:cNvSpPr/>
          <p:nvPr/>
        </p:nvSpPr>
        <p:spPr bwMode="auto">
          <a:xfrm>
            <a:off x="10912022" y="2641841"/>
            <a:ext cx="65413" cy="118061"/>
          </a:xfrm>
          <a:custGeom>
            <a:avLst/>
            <a:gdLst>
              <a:gd name="T0" fmla="*/ 45 w 48"/>
              <a:gd name="T1" fmla="*/ 4 h 87"/>
              <a:gd name="T2" fmla="*/ 43 w 48"/>
              <a:gd name="T3" fmla="*/ 1 h 87"/>
              <a:gd name="T4" fmla="*/ 40 w 48"/>
              <a:gd name="T5" fmla="*/ 1 h 87"/>
              <a:gd name="T6" fmla="*/ 5 w 48"/>
              <a:gd name="T7" fmla="*/ 60 h 87"/>
              <a:gd name="T8" fmla="*/ 1 w 48"/>
              <a:gd name="T9" fmla="*/ 86 h 87"/>
              <a:gd name="T10" fmla="*/ 0 w 48"/>
              <a:gd name="T11" fmla="*/ 87 h 87"/>
              <a:gd name="T12" fmla="*/ 18 w 48"/>
              <a:gd name="T13" fmla="*/ 71 h 87"/>
              <a:gd name="T14" fmla="*/ 18 w 48"/>
              <a:gd name="T15" fmla="*/ 71 h 87"/>
              <a:gd name="T16" fmla="*/ 45 w 48"/>
              <a:gd name="T17" fmla="*/ 4 h 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8" h="87">
                <a:moveTo>
                  <a:pt x="45" y="4"/>
                </a:moveTo>
                <a:cubicBezTo>
                  <a:pt x="45" y="1"/>
                  <a:pt x="44" y="1"/>
                  <a:pt x="43" y="1"/>
                </a:cubicBezTo>
                <a:cubicBezTo>
                  <a:pt x="42" y="0"/>
                  <a:pt x="41" y="0"/>
                  <a:pt x="40" y="1"/>
                </a:cubicBezTo>
                <a:cubicBezTo>
                  <a:pt x="29" y="6"/>
                  <a:pt x="13" y="38"/>
                  <a:pt x="5" y="60"/>
                </a:cubicBezTo>
                <a:cubicBezTo>
                  <a:pt x="5" y="69"/>
                  <a:pt x="4" y="77"/>
                  <a:pt x="1" y="86"/>
                </a:cubicBezTo>
                <a:cubicBezTo>
                  <a:pt x="0" y="86"/>
                  <a:pt x="0" y="87"/>
                  <a:pt x="0" y="87"/>
                </a:cubicBezTo>
                <a:cubicBezTo>
                  <a:pt x="6" y="82"/>
                  <a:pt x="12" y="77"/>
                  <a:pt x="18" y="71"/>
                </a:cubicBezTo>
                <a:cubicBezTo>
                  <a:pt x="18" y="71"/>
                  <a:pt x="18" y="71"/>
                  <a:pt x="18" y="71"/>
                </a:cubicBezTo>
                <a:cubicBezTo>
                  <a:pt x="34" y="52"/>
                  <a:pt x="48" y="16"/>
                  <a:pt x="45" y="4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791" name="Freeform 1528"/>
          <p:cNvSpPr/>
          <p:nvPr/>
        </p:nvSpPr>
        <p:spPr bwMode="auto">
          <a:xfrm>
            <a:off x="10514761" y="3135628"/>
            <a:ext cx="141993" cy="58233"/>
          </a:xfrm>
          <a:custGeom>
            <a:avLst/>
            <a:gdLst>
              <a:gd name="T0" fmla="*/ 102 w 105"/>
              <a:gd name="T1" fmla="*/ 30 h 43"/>
              <a:gd name="T2" fmla="*/ 0 w 105"/>
              <a:gd name="T3" fmla="*/ 0 h 43"/>
              <a:gd name="T4" fmla="*/ 5 w 105"/>
              <a:gd name="T5" fmla="*/ 7 h 43"/>
              <a:gd name="T6" fmla="*/ 7 w 105"/>
              <a:gd name="T7" fmla="*/ 11 h 43"/>
              <a:gd name="T8" fmla="*/ 103 w 105"/>
              <a:gd name="T9" fmla="*/ 43 h 43"/>
              <a:gd name="T10" fmla="*/ 102 w 105"/>
              <a:gd name="T11" fmla="*/ 30 h 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05" h="43">
                <a:moveTo>
                  <a:pt x="102" y="30"/>
                </a:moveTo>
                <a:cubicBezTo>
                  <a:pt x="88" y="8"/>
                  <a:pt x="20" y="2"/>
                  <a:pt x="0" y="0"/>
                </a:cubicBezTo>
                <a:cubicBezTo>
                  <a:pt x="2" y="2"/>
                  <a:pt x="4" y="4"/>
                  <a:pt x="5" y="7"/>
                </a:cubicBezTo>
                <a:cubicBezTo>
                  <a:pt x="6" y="8"/>
                  <a:pt x="6" y="10"/>
                  <a:pt x="7" y="11"/>
                </a:cubicBezTo>
                <a:cubicBezTo>
                  <a:pt x="16" y="13"/>
                  <a:pt x="71" y="25"/>
                  <a:pt x="103" y="43"/>
                </a:cubicBezTo>
                <a:cubicBezTo>
                  <a:pt x="105" y="38"/>
                  <a:pt x="105" y="34"/>
                  <a:pt x="102" y="30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792" name="Freeform 1529"/>
          <p:cNvSpPr/>
          <p:nvPr/>
        </p:nvSpPr>
        <p:spPr bwMode="auto">
          <a:xfrm>
            <a:off x="10494021" y="3184287"/>
            <a:ext cx="140397" cy="80569"/>
          </a:xfrm>
          <a:custGeom>
            <a:avLst/>
            <a:gdLst>
              <a:gd name="T0" fmla="*/ 103 w 103"/>
              <a:gd name="T1" fmla="*/ 45 h 59"/>
              <a:gd name="T2" fmla="*/ 11 w 103"/>
              <a:gd name="T3" fmla="*/ 0 h 59"/>
              <a:gd name="T4" fmla="*/ 8 w 103"/>
              <a:gd name="T5" fmla="*/ 1 h 59"/>
              <a:gd name="T6" fmla="*/ 0 w 103"/>
              <a:gd name="T7" fmla="*/ 3 h 59"/>
              <a:gd name="T8" fmla="*/ 92 w 103"/>
              <a:gd name="T9" fmla="*/ 54 h 59"/>
              <a:gd name="T10" fmla="*/ 103 w 103"/>
              <a:gd name="T11" fmla="*/ 45 h 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03" h="59">
                <a:moveTo>
                  <a:pt x="103" y="45"/>
                </a:moveTo>
                <a:cubicBezTo>
                  <a:pt x="67" y="35"/>
                  <a:pt x="20" y="5"/>
                  <a:pt x="11" y="0"/>
                </a:cubicBezTo>
                <a:cubicBezTo>
                  <a:pt x="10" y="0"/>
                  <a:pt x="9" y="1"/>
                  <a:pt x="8" y="1"/>
                </a:cubicBezTo>
                <a:cubicBezTo>
                  <a:pt x="5" y="2"/>
                  <a:pt x="2" y="3"/>
                  <a:pt x="0" y="3"/>
                </a:cubicBezTo>
                <a:cubicBezTo>
                  <a:pt x="14" y="16"/>
                  <a:pt x="66" y="59"/>
                  <a:pt x="92" y="54"/>
                </a:cubicBezTo>
                <a:cubicBezTo>
                  <a:pt x="97" y="53"/>
                  <a:pt x="100" y="50"/>
                  <a:pt x="103" y="45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793" name="Freeform 1530"/>
          <p:cNvSpPr/>
          <p:nvPr/>
        </p:nvSpPr>
        <p:spPr bwMode="auto">
          <a:xfrm>
            <a:off x="10327299" y="2736770"/>
            <a:ext cx="303929" cy="61424"/>
          </a:xfrm>
          <a:custGeom>
            <a:avLst/>
            <a:gdLst>
              <a:gd name="T0" fmla="*/ 139 w 224"/>
              <a:gd name="T1" fmla="*/ 31 h 45"/>
              <a:gd name="T2" fmla="*/ 224 w 224"/>
              <a:gd name="T3" fmla="*/ 0 h 45"/>
              <a:gd name="T4" fmla="*/ 43 w 224"/>
              <a:gd name="T5" fmla="*/ 18 h 45"/>
              <a:gd name="T6" fmla="*/ 43 w 224"/>
              <a:gd name="T7" fmla="*/ 18 h 45"/>
              <a:gd name="T8" fmla="*/ 0 w 224"/>
              <a:gd name="T9" fmla="*/ 32 h 45"/>
              <a:gd name="T10" fmla="*/ 11 w 224"/>
              <a:gd name="T11" fmla="*/ 45 h 45"/>
              <a:gd name="T12" fmla="*/ 139 w 224"/>
              <a:gd name="T13" fmla="*/ 31 h 45"/>
              <a:gd name="T14" fmla="*/ 139 w 224"/>
              <a:gd name="T15" fmla="*/ 31 h 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224" h="45">
                <a:moveTo>
                  <a:pt x="139" y="31"/>
                </a:moveTo>
                <a:cubicBezTo>
                  <a:pt x="168" y="25"/>
                  <a:pt x="207" y="8"/>
                  <a:pt x="224" y="0"/>
                </a:cubicBezTo>
                <a:cubicBezTo>
                  <a:pt x="195" y="0"/>
                  <a:pt x="106" y="1"/>
                  <a:pt x="43" y="18"/>
                </a:cubicBezTo>
                <a:cubicBezTo>
                  <a:pt x="43" y="18"/>
                  <a:pt x="43" y="18"/>
                  <a:pt x="43" y="18"/>
                </a:cubicBezTo>
                <a:cubicBezTo>
                  <a:pt x="30" y="24"/>
                  <a:pt x="15" y="29"/>
                  <a:pt x="0" y="32"/>
                </a:cubicBezTo>
                <a:cubicBezTo>
                  <a:pt x="4" y="35"/>
                  <a:pt x="8" y="39"/>
                  <a:pt x="11" y="45"/>
                </a:cubicBezTo>
                <a:cubicBezTo>
                  <a:pt x="55" y="34"/>
                  <a:pt x="99" y="31"/>
                  <a:pt x="139" y="31"/>
                </a:cubicBezTo>
                <a:cubicBezTo>
                  <a:pt x="139" y="31"/>
                  <a:pt x="139" y="31"/>
                  <a:pt x="139" y="31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794" name="Freeform 1531"/>
          <p:cNvSpPr/>
          <p:nvPr/>
        </p:nvSpPr>
        <p:spPr bwMode="auto">
          <a:xfrm>
            <a:off x="10327299" y="2835686"/>
            <a:ext cx="303929" cy="61424"/>
          </a:xfrm>
          <a:custGeom>
            <a:avLst/>
            <a:gdLst>
              <a:gd name="T0" fmla="*/ 11 w 224"/>
              <a:gd name="T1" fmla="*/ 0 h 45"/>
              <a:gd name="T2" fmla="*/ 0 w 224"/>
              <a:gd name="T3" fmla="*/ 13 h 45"/>
              <a:gd name="T4" fmla="*/ 43 w 224"/>
              <a:gd name="T5" fmla="*/ 27 h 45"/>
              <a:gd name="T6" fmla="*/ 43 w 224"/>
              <a:gd name="T7" fmla="*/ 27 h 45"/>
              <a:gd name="T8" fmla="*/ 224 w 224"/>
              <a:gd name="T9" fmla="*/ 45 h 45"/>
              <a:gd name="T10" fmla="*/ 140 w 224"/>
              <a:gd name="T11" fmla="*/ 14 h 45"/>
              <a:gd name="T12" fmla="*/ 11 w 224"/>
              <a:gd name="T13" fmla="*/ 0 h 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224" h="45">
                <a:moveTo>
                  <a:pt x="11" y="0"/>
                </a:moveTo>
                <a:cubicBezTo>
                  <a:pt x="8" y="6"/>
                  <a:pt x="4" y="10"/>
                  <a:pt x="0" y="13"/>
                </a:cubicBezTo>
                <a:cubicBezTo>
                  <a:pt x="15" y="16"/>
                  <a:pt x="30" y="21"/>
                  <a:pt x="43" y="27"/>
                </a:cubicBezTo>
                <a:cubicBezTo>
                  <a:pt x="43" y="27"/>
                  <a:pt x="43" y="27"/>
                  <a:pt x="43" y="27"/>
                </a:cubicBezTo>
                <a:cubicBezTo>
                  <a:pt x="106" y="44"/>
                  <a:pt x="195" y="45"/>
                  <a:pt x="224" y="45"/>
                </a:cubicBezTo>
                <a:cubicBezTo>
                  <a:pt x="207" y="37"/>
                  <a:pt x="169" y="20"/>
                  <a:pt x="140" y="14"/>
                </a:cubicBezTo>
                <a:cubicBezTo>
                  <a:pt x="100" y="15"/>
                  <a:pt x="56" y="11"/>
                  <a:pt x="11" y="0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795" name="Freeform 1532"/>
          <p:cNvSpPr/>
          <p:nvPr/>
        </p:nvSpPr>
        <p:spPr bwMode="auto">
          <a:xfrm>
            <a:off x="10517155" y="3078989"/>
            <a:ext cx="88546" cy="33504"/>
          </a:xfrm>
          <a:custGeom>
            <a:avLst/>
            <a:gdLst>
              <a:gd name="T0" fmla="*/ 0 w 65"/>
              <a:gd name="T1" fmla="*/ 11 h 25"/>
              <a:gd name="T2" fmla="*/ 5 w 65"/>
              <a:gd name="T3" fmla="*/ 21 h 25"/>
              <a:gd name="T4" fmla="*/ 5 w 65"/>
              <a:gd name="T5" fmla="*/ 21 h 25"/>
              <a:gd name="T6" fmla="*/ 65 w 65"/>
              <a:gd name="T7" fmla="*/ 25 h 25"/>
              <a:gd name="T8" fmla="*/ 60 w 65"/>
              <a:gd name="T9" fmla="*/ 12 h 25"/>
              <a:gd name="T10" fmla="*/ 0 w 65"/>
              <a:gd name="T11" fmla="*/ 11 h 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65" h="25">
                <a:moveTo>
                  <a:pt x="0" y="11"/>
                </a:moveTo>
                <a:cubicBezTo>
                  <a:pt x="3" y="14"/>
                  <a:pt x="4" y="17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13" y="20"/>
                  <a:pt x="43" y="18"/>
                  <a:pt x="65" y="25"/>
                </a:cubicBezTo>
                <a:cubicBezTo>
                  <a:pt x="65" y="19"/>
                  <a:pt x="64" y="15"/>
                  <a:pt x="60" y="12"/>
                </a:cubicBezTo>
                <a:cubicBezTo>
                  <a:pt x="46" y="0"/>
                  <a:pt x="12" y="8"/>
                  <a:pt x="0" y="11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796" name="Freeform 1536"/>
          <p:cNvSpPr/>
          <p:nvPr/>
        </p:nvSpPr>
        <p:spPr bwMode="auto">
          <a:xfrm>
            <a:off x="10811511" y="2829304"/>
            <a:ext cx="102905" cy="145982"/>
          </a:xfrm>
          <a:custGeom>
            <a:avLst/>
            <a:gdLst>
              <a:gd name="T0" fmla="*/ 70 w 76"/>
              <a:gd name="T1" fmla="*/ 81 h 108"/>
              <a:gd name="T2" fmla="*/ 70 w 76"/>
              <a:gd name="T3" fmla="*/ 36 h 108"/>
              <a:gd name="T4" fmla="*/ 42 w 76"/>
              <a:gd name="T5" fmla="*/ 6 h 108"/>
              <a:gd name="T6" fmla="*/ 20 w 76"/>
              <a:gd name="T7" fmla="*/ 0 h 108"/>
              <a:gd name="T8" fmla="*/ 27 w 76"/>
              <a:gd name="T9" fmla="*/ 15 h 108"/>
              <a:gd name="T10" fmla="*/ 54 w 76"/>
              <a:gd name="T11" fmla="*/ 32 h 108"/>
              <a:gd name="T12" fmla="*/ 61 w 76"/>
              <a:gd name="T13" fmla="*/ 73 h 108"/>
              <a:gd name="T14" fmla="*/ 26 w 76"/>
              <a:gd name="T15" fmla="*/ 96 h 108"/>
              <a:gd name="T16" fmla="*/ 11 w 76"/>
              <a:gd name="T17" fmla="*/ 87 h 108"/>
              <a:gd name="T18" fmla="*/ 11 w 76"/>
              <a:gd name="T19" fmla="*/ 75 h 108"/>
              <a:gd name="T20" fmla="*/ 13 w 76"/>
              <a:gd name="T21" fmla="*/ 74 h 108"/>
              <a:gd name="T22" fmla="*/ 15 w 76"/>
              <a:gd name="T23" fmla="*/ 75 h 108"/>
              <a:gd name="T24" fmla="*/ 24 w 76"/>
              <a:gd name="T25" fmla="*/ 83 h 108"/>
              <a:gd name="T26" fmla="*/ 37 w 76"/>
              <a:gd name="T27" fmla="*/ 76 h 108"/>
              <a:gd name="T28" fmla="*/ 39 w 76"/>
              <a:gd name="T29" fmla="*/ 65 h 108"/>
              <a:gd name="T30" fmla="*/ 30 w 76"/>
              <a:gd name="T31" fmla="*/ 54 h 108"/>
              <a:gd name="T32" fmla="*/ 6 w 76"/>
              <a:gd name="T33" fmla="*/ 62 h 108"/>
              <a:gd name="T34" fmla="*/ 4 w 76"/>
              <a:gd name="T35" fmla="*/ 88 h 108"/>
              <a:gd name="T36" fmla="*/ 27 w 76"/>
              <a:gd name="T37" fmla="*/ 105 h 108"/>
              <a:gd name="T38" fmla="*/ 70 w 76"/>
              <a:gd name="T39" fmla="*/ 81 h 1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76" h="108">
                <a:moveTo>
                  <a:pt x="70" y="81"/>
                </a:moveTo>
                <a:cubicBezTo>
                  <a:pt x="76" y="67"/>
                  <a:pt x="76" y="51"/>
                  <a:pt x="70" y="36"/>
                </a:cubicBezTo>
                <a:cubicBezTo>
                  <a:pt x="65" y="22"/>
                  <a:pt x="55" y="12"/>
                  <a:pt x="42" y="6"/>
                </a:cubicBezTo>
                <a:cubicBezTo>
                  <a:pt x="34" y="5"/>
                  <a:pt x="26" y="2"/>
                  <a:pt x="20" y="0"/>
                </a:cubicBezTo>
                <a:cubicBezTo>
                  <a:pt x="23" y="4"/>
                  <a:pt x="26" y="9"/>
                  <a:pt x="27" y="15"/>
                </a:cubicBezTo>
                <a:cubicBezTo>
                  <a:pt x="37" y="15"/>
                  <a:pt x="47" y="21"/>
                  <a:pt x="54" y="32"/>
                </a:cubicBezTo>
                <a:cubicBezTo>
                  <a:pt x="63" y="44"/>
                  <a:pt x="66" y="60"/>
                  <a:pt x="61" y="73"/>
                </a:cubicBezTo>
                <a:cubicBezTo>
                  <a:pt x="55" y="91"/>
                  <a:pt x="39" y="98"/>
                  <a:pt x="26" y="96"/>
                </a:cubicBezTo>
                <a:cubicBezTo>
                  <a:pt x="19" y="95"/>
                  <a:pt x="14" y="92"/>
                  <a:pt x="11" y="87"/>
                </a:cubicBezTo>
                <a:cubicBezTo>
                  <a:pt x="9" y="83"/>
                  <a:pt x="9" y="79"/>
                  <a:pt x="11" y="75"/>
                </a:cubicBezTo>
                <a:cubicBezTo>
                  <a:pt x="11" y="74"/>
                  <a:pt x="12" y="74"/>
                  <a:pt x="13" y="74"/>
                </a:cubicBezTo>
                <a:cubicBezTo>
                  <a:pt x="14" y="74"/>
                  <a:pt x="15" y="74"/>
                  <a:pt x="15" y="75"/>
                </a:cubicBezTo>
                <a:cubicBezTo>
                  <a:pt x="16" y="79"/>
                  <a:pt x="19" y="82"/>
                  <a:pt x="24" y="83"/>
                </a:cubicBezTo>
                <a:cubicBezTo>
                  <a:pt x="29" y="83"/>
                  <a:pt x="34" y="81"/>
                  <a:pt x="37" y="76"/>
                </a:cubicBezTo>
                <a:cubicBezTo>
                  <a:pt x="40" y="72"/>
                  <a:pt x="40" y="68"/>
                  <a:pt x="39" y="65"/>
                </a:cubicBezTo>
                <a:cubicBezTo>
                  <a:pt x="38" y="60"/>
                  <a:pt x="34" y="56"/>
                  <a:pt x="30" y="54"/>
                </a:cubicBezTo>
                <a:cubicBezTo>
                  <a:pt x="21" y="50"/>
                  <a:pt x="10" y="55"/>
                  <a:pt x="6" y="62"/>
                </a:cubicBezTo>
                <a:cubicBezTo>
                  <a:pt x="1" y="69"/>
                  <a:pt x="0" y="79"/>
                  <a:pt x="4" y="88"/>
                </a:cubicBezTo>
                <a:cubicBezTo>
                  <a:pt x="8" y="97"/>
                  <a:pt x="17" y="103"/>
                  <a:pt x="27" y="105"/>
                </a:cubicBezTo>
                <a:cubicBezTo>
                  <a:pt x="46" y="108"/>
                  <a:pt x="62" y="98"/>
                  <a:pt x="70" y="81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797" name="Freeform 1537"/>
          <p:cNvSpPr/>
          <p:nvPr/>
        </p:nvSpPr>
        <p:spPr bwMode="auto">
          <a:xfrm>
            <a:off x="10811511" y="2657795"/>
            <a:ext cx="102905" cy="146780"/>
          </a:xfrm>
          <a:custGeom>
            <a:avLst/>
            <a:gdLst>
              <a:gd name="T0" fmla="*/ 27 w 76"/>
              <a:gd name="T1" fmla="*/ 3 h 108"/>
              <a:gd name="T2" fmla="*/ 4 w 76"/>
              <a:gd name="T3" fmla="*/ 20 h 108"/>
              <a:gd name="T4" fmla="*/ 6 w 76"/>
              <a:gd name="T5" fmla="*/ 46 h 108"/>
              <a:gd name="T6" fmla="*/ 30 w 76"/>
              <a:gd name="T7" fmla="*/ 54 h 108"/>
              <a:gd name="T8" fmla="*/ 39 w 76"/>
              <a:gd name="T9" fmla="*/ 43 h 108"/>
              <a:gd name="T10" fmla="*/ 37 w 76"/>
              <a:gd name="T11" fmla="*/ 32 h 108"/>
              <a:gd name="T12" fmla="*/ 24 w 76"/>
              <a:gd name="T13" fmla="*/ 25 h 108"/>
              <a:gd name="T14" fmla="*/ 15 w 76"/>
              <a:gd name="T15" fmla="*/ 33 h 108"/>
              <a:gd name="T16" fmla="*/ 13 w 76"/>
              <a:gd name="T17" fmla="*/ 34 h 108"/>
              <a:gd name="T18" fmla="*/ 11 w 76"/>
              <a:gd name="T19" fmla="*/ 33 h 108"/>
              <a:gd name="T20" fmla="*/ 11 w 76"/>
              <a:gd name="T21" fmla="*/ 21 h 108"/>
              <a:gd name="T22" fmla="*/ 26 w 76"/>
              <a:gd name="T23" fmla="*/ 12 h 108"/>
              <a:gd name="T24" fmla="*/ 61 w 76"/>
              <a:gd name="T25" fmla="*/ 34 h 108"/>
              <a:gd name="T26" fmla="*/ 54 w 76"/>
              <a:gd name="T27" fmla="*/ 76 h 108"/>
              <a:gd name="T28" fmla="*/ 27 w 76"/>
              <a:gd name="T29" fmla="*/ 93 h 108"/>
              <a:gd name="T30" fmla="*/ 20 w 76"/>
              <a:gd name="T31" fmla="*/ 108 h 108"/>
              <a:gd name="T32" fmla="*/ 42 w 76"/>
              <a:gd name="T33" fmla="*/ 102 h 108"/>
              <a:gd name="T34" fmla="*/ 70 w 76"/>
              <a:gd name="T35" fmla="*/ 72 h 108"/>
              <a:gd name="T36" fmla="*/ 70 w 76"/>
              <a:gd name="T37" fmla="*/ 27 h 108"/>
              <a:gd name="T38" fmla="*/ 27 w 76"/>
              <a:gd name="T39" fmla="*/ 3 h 1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76" h="108">
                <a:moveTo>
                  <a:pt x="27" y="3"/>
                </a:moveTo>
                <a:cubicBezTo>
                  <a:pt x="17" y="4"/>
                  <a:pt x="8" y="11"/>
                  <a:pt x="4" y="20"/>
                </a:cubicBezTo>
                <a:cubicBezTo>
                  <a:pt x="0" y="29"/>
                  <a:pt x="1" y="38"/>
                  <a:pt x="6" y="46"/>
                </a:cubicBezTo>
                <a:cubicBezTo>
                  <a:pt x="10" y="53"/>
                  <a:pt x="21" y="58"/>
                  <a:pt x="30" y="54"/>
                </a:cubicBezTo>
                <a:cubicBezTo>
                  <a:pt x="34" y="52"/>
                  <a:pt x="38" y="48"/>
                  <a:pt x="39" y="43"/>
                </a:cubicBezTo>
                <a:cubicBezTo>
                  <a:pt x="40" y="40"/>
                  <a:pt x="40" y="36"/>
                  <a:pt x="37" y="32"/>
                </a:cubicBezTo>
                <a:cubicBezTo>
                  <a:pt x="34" y="27"/>
                  <a:pt x="29" y="25"/>
                  <a:pt x="24" y="25"/>
                </a:cubicBezTo>
                <a:cubicBezTo>
                  <a:pt x="19" y="26"/>
                  <a:pt x="16" y="29"/>
                  <a:pt x="15" y="33"/>
                </a:cubicBezTo>
                <a:cubicBezTo>
                  <a:pt x="15" y="34"/>
                  <a:pt x="14" y="34"/>
                  <a:pt x="13" y="34"/>
                </a:cubicBezTo>
                <a:cubicBezTo>
                  <a:pt x="12" y="34"/>
                  <a:pt x="11" y="34"/>
                  <a:pt x="11" y="33"/>
                </a:cubicBezTo>
                <a:cubicBezTo>
                  <a:pt x="9" y="29"/>
                  <a:pt x="9" y="25"/>
                  <a:pt x="11" y="21"/>
                </a:cubicBezTo>
                <a:cubicBezTo>
                  <a:pt x="14" y="16"/>
                  <a:pt x="19" y="13"/>
                  <a:pt x="26" y="12"/>
                </a:cubicBezTo>
                <a:cubicBezTo>
                  <a:pt x="39" y="10"/>
                  <a:pt x="55" y="17"/>
                  <a:pt x="61" y="34"/>
                </a:cubicBezTo>
                <a:cubicBezTo>
                  <a:pt x="66" y="48"/>
                  <a:pt x="63" y="64"/>
                  <a:pt x="54" y="76"/>
                </a:cubicBezTo>
                <a:cubicBezTo>
                  <a:pt x="47" y="86"/>
                  <a:pt x="37" y="92"/>
                  <a:pt x="27" y="93"/>
                </a:cubicBezTo>
                <a:cubicBezTo>
                  <a:pt x="26" y="99"/>
                  <a:pt x="23" y="104"/>
                  <a:pt x="20" y="108"/>
                </a:cubicBezTo>
                <a:cubicBezTo>
                  <a:pt x="26" y="106"/>
                  <a:pt x="34" y="103"/>
                  <a:pt x="42" y="102"/>
                </a:cubicBezTo>
                <a:cubicBezTo>
                  <a:pt x="55" y="96"/>
                  <a:pt x="65" y="86"/>
                  <a:pt x="70" y="72"/>
                </a:cubicBezTo>
                <a:cubicBezTo>
                  <a:pt x="76" y="57"/>
                  <a:pt x="76" y="41"/>
                  <a:pt x="70" y="27"/>
                </a:cubicBezTo>
                <a:cubicBezTo>
                  <a:pt x="62" y="10"/>
                  <a:pt x="46" y="0"/>
                  <a:pt x="27" y="3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798" name="Freeform 1538"/>
          <p:cNvSpPr/>
          <p:nvPr/>
        </p:nvSpPr>
        <p:spPr bwMode="auto">
          <a:xfrm>
            <a:off x="10710999" y="2401730"/>
            <a:ext cx="103702" cy="119657"/>
          </a:xfrm>
          <a:custGeom>
            <a:avLst/>
            <a:gdLst>
              <a:gd name="T0" fmla="*/ 73 w 76"/>
              <a:gd name="T1" fmla="*/ 53 h 88"/>
              <a:gd name="T2" fmla="*/ 60 w 76"/>
              <a:gd name="T3" fmla="*/ 13 h 88"/>
              <a:gd name="T4" fmla="*/ 17 w 76"/>
              <a:gd name="T5" fmla="*/ 4 h 88"/>
              <a:gd name="T6" fmla="*/ 13 w 76"/>
              <a:gd name="T7" fmla="*/ 16 h 88"/>
              <a:gd name="T8" fmla="*/ 25 w 76"/>
              <a:gd name="T9" fmla="*/ 14 h 88"/>
              <a:gd name="T10" fmla="*/ 53 w 76"/>
              <a:gd name="T11" fmla="*/ 25 h 88"/>
              <a:gd name="T12" fmla="*/ 51 w 76"/>
              <a:gd name="T13" fmla="*/ 64 h 88"/>
              <a:gd name="T14" fmla="*/ 17 w 76"/>
              <a:gd name="T15" fmla="*/ 66 h 88"/>
              <a:gd name="T16" fmla="*/ 17 w 76"/>
              <a:gd name="T17" fmla="*/ 63 h 88"/>
              <a:gd name="T18" fmla="*/ 19 w 76"/>
              <a:gd name="T19" fmla="*/ 62 h 88"/>
              <a:gd name="T20" fmla="*/ 36 w 76"/>
              <a:gd name="T21" fmla="*/ 57 h 88"/>
              <a:gd name="T22" fmla="*/ 30 w 76"/>
              <a:gd name="T23" fmla="*/ 40 h 88"/>
              <a:gd name="T24" fmla="*/ 10 w 76"/>
              <a:gd name="T25" fmla="*/ 42 h 88"/>
              <a:gd name="T26" fmla="*/ 4 w 76"/>
              <a:gd name="T27" fmla="*/ 65 h 88"/>
              <a:gd name="T28" fmla="*/ 38 w 76"/>
              <a:gd name="T29" fmla="*/ 86 h 88"/>
              <a:gd name="T30" fmla="*/ 73 w 76"/>
              <a:gd name="T31" fmla="*/ 53 h 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76" h="88">
                <a:moveTo>
                  <a:pt x="73" y="53"/>
                </a:moveTo>
                <a:cubicBezTo>
                  <a:pt x="76" y="37"/>
                  <a:pt x="71" y="23"/>
                  <a:pt x="60" y="13"/>
                </a:cubicBezTo>
                <a:cubicBezTo>
                  <a:pt x="48" y="3"/>
                  <a:pt x="32" y="0"/>
                  <a:pt x="17" y="4"/>
                </a:cubicBezTo>
                <a:cubicBezTo>
                  <a:pt x="16" y="8"/>
                  <a:pt x="15" y="12"/>
                  <a:pt x="13" y="16"/>
                </a:cubicBezTo>
                <a:cubicBezTo>
                  <a:pt x="17" y="15"/>
                  <a:pt x="21" y="14"/>
                  <a:pt x="25" y="14"/>
                </a:cubicBezTo>
                <a:cubicBezTo>
                  <a:pt x="36" y="14"/>
                  <a:pt x="46" y="17"/>
                  <a:pt x="53" y="25"/>
                </a:cubicBezTo>
                <a:cubicBezTo>
                  <a:pt x="65" y="38"/>
                  <a:pt x="61" y="55"/>
                  <a:pt x="51" y="64"/>
                </a:cubicBezTo>
                <a:cubicBezTo>
                  <a:pt x="42" y="73"/>
                  <a:pt x="28" y="77"/>
                  <a:pt x="17" y="66"/>
                </a:cubicBezTo>
                <a:cubicBezTo>
                  <a:pt x="16" y="65"/>
                  <a:pt x="16" y="64"/>
                  <a:pt x="17" y="63"/>
                </a:cubicBezTo>
                <a:cubicBezTo>
                  <a:pt x="17" y="62"/>
                  <a:pt x="18" y="62"/>
                  <a:pt x="19" y="62"/>
                </a:cubicBezTo>
                <a:cubicBezTo>
                  <a:pt x="27" y="65"/>
                  <a:pt x="33" y="63"/>
                  <a:pt x="36" y="57"/>
                </a:cubicBezTo>
                <a:cubicBezTo>
                  <a:pt x="38" y="51"/>
                  <a:pt x="37" y="44"/>
                  <a:pt x="30" y="40"/>
                </a:cubicBezTo>
                <a:cubicBezTo>
                  <a:pt x="23" y="35"/>
                  <a:pt x="15" y="38"/>
                  <a:pt x="10" y="42"/>
                </a:cubicBezTo>
                <a:cubicBezTo>
                  <a:pt x="4" y="46"/>
                  <a:pt x="0" y="56"/>
                  <a:pt x="4" y="65"/>
                </a:cubicBezTo>
                <a:cubicBezTo>
                  <a:pt x="10" y="80"/>
                  <a:pt x="23" y="88"/>
                  <a:pt x="38" y="86"/>
                </a:cubicBezTo>
                <a:cubicBezTo>
                  <a:pt x="52" y="85"/>
                  <a:pt x="69" y="74"/>
                  <a:pt x="73" y="53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799" name="Freeform 1539"/>
          <p:cNvSpPr/>
          <p:nvPr/>
        </p:nvSpPr>
        <p:spPr bwMode="auto">
          <a:xfrm>
            <a:off x="10710999" y="3112493"/>
            <a:ext cx="103702" cy="119657"/>
          </a:xfrm>
          <a:custGeom>
            <a:avLst/>
            <a:gdLst>
              <a:gd name="T0" fmla="*/ 73 w 76"/>
              <a:gd name="T1" fmla="*/ 35 h 88"/>
              <a:gd name="T2" fmla="*/ 38 w 76"/>
              <a:gd name="T3" fmla="*/ 1 h 88"/>
              <a:gd name="T4" fmla="*/ 4 w 76"/>
              <a:gd name="T5" fmla="*/ 22 h 88"/>
              <a:gd name="T6" fmla="*/ 10 w 76"/>
              <a:gd name="T7" fmla="*/ 46 h 88"/>
              <a:gd name="T8" fmla="*/ 30 w 76"/>
              <a:gd name="T9" fmla="*/ 48 h 88"/>
              <a:gd name="T10" fmla="*/ 36 w 76"/>
              <a:gd name="T11" fmla="*/ 31 h 88"/>
              <a:gd name="T12" fmla="*/ 19 w 76"/>
              <a:gd name="T13" fmla="*/ 26 h 88"/>
              <a:gd name="T14" fmla="*/ 17 w 76"/>
              <a:gd name="T15" fmla="*/ 25 h 88"/>
              <a:gd name="T16" fmla="*/ 17 w 76"/>
              <a:gd name="T17" fmla="*/ 22 h 88"/>
              <a:gd name="T18" fmla="*/ 51 w 76"/>
              <a:gd name="T19" fmla="*/ 23 h 88"/>
              <a:gd name="T20" fmla="*/ 53 w 76"/>
              <a:gd name="T21" fmla="*/ 63 h 88"/>
              <a:gd name="T22" fmla="*/ 25 w 76"/>
              <a:gd name="T23" fmla="*/ 74 h 88"/>
              <a:gd name="T24" fmla="*/ 13 w 76"/>
              <a:gd name="T25" fmla="*/ 72 h 88"/>
              <a:gd name="T26" fmla="*/ 17 w 76"/>
              <a:gd name="T27" fmla="*/ 84 h 88"/>
              <a:gd name="T28" fmla="*/ 60 w 76"/>
              <a:gd name="T29" fmla="*/ 75 h 88"/>
              <a:gd name="T30" fmla="*/ 73 w 76"/>
              <a:gd name="T31" fmla="*/ 35 h 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76" h="88">
                <a:moveTo>
                  <a:pt x="73" y="35"/>
                </a:moveTo>
                <a:cubicBezTo>
                  <a:pt x="69" y="14"/>
                  <a:pt x="52" y="3"/>
                  <a:pt x="38" y="1"/>
                </a:cubicBezTo>
                <a:cubicBezTo>
                  <a:pt x="23" y="0"/>
                  <a:pt x="10" y="8"/>
                  <a:pt x="4" y="22"/>
                </a:cubicBezTo>
                <a:cubicBezTo>
                  <a:pt x="0" y="32"/>
                  <a:pt x="4" y="41"/>
                  <a:pt x="10" y="46"/>
                </a:cubicBezTo>
                <a:cubicBezTo>
                  <a:pt x="15" y="50"/>
                  <a:pt x="23" y="53"/>
                  <a:pt x="30" y="48"/>
                </a:cubicBezTo>
                <a:cubicBezTo>
                  <a:pt x="37" y="44"/>
                  <a:pt x="38" y="36"/>
                  <a:pt x="36" y="31"/>
                </a:cubicBezTo>
                <a:cubicBezTo>
                  <a:pt x="33" y="25"/>
                  <a:pt x="27" y="23"/>
                  <a:pt x="19" y="26"/>
                </a:cubicBezTo>
                <a:cubicBezTo>
                  <a:pt x="18" y="26"/>
                  <a:pt x="17" y="26"/>
                  <a:pt x="17" y="25"/>
                </a:cubicBezTo>
                <a:cubicBezTo>
                  <a:pt x="16" y="24"/>
                  <a:pt x="16" y="23"/>
                  <a:pt x="17" y="22"/>
                </a:cubicBezTo>
                <a:cubicBezTo>
                  <a:pt x="28" y="11"/>
                  <a:pt x="42" y="15"/>
                  <a:pt x="51" y="23"/>
                </a:cubicBezTo>
                <a:cubicBezTo>
                  <a:pt x="61" y="33"/>
                  <a:pt x="65" y="50"/>
                  <a:pt x="53" y="63"/>
                </a:cubicBezTo>
                <a:cubicBezTo>
                  <a:pt x="46" y="70"/>
                  <a:pt x="36" y="74"/>
                  <a:pt x="25" y="74"/>
                </a:cubicBezTo>
                <a:cubicBezTo>
                  <a:pt x="21" y="74"/>
                  <a:pt x="17" y="73"/>
                  <a:pt x="13" y="72"/>
                </a:cubicBezTo>
                <a:cubicBezTo>
                  <a:pt x="15" y="75"/>
                  <a:pt x="16" y="80"/>
                  <a:pt x="17" y="84"/>
                </a:cubicBezTo>
                <a:cubicBezTo>
                  <a:pt x="32" y="88"/>
                  <a:pt x="48" y="85"/>
                  <a:pt x="60" y="75"/>
                </a:cubicBezTo>
                <a:cubicBezTo>
                  <a:pt x="71" y="65"/>
                  <a:pt x="76" y="51"/>
                  <a:pt x="73" y="35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800" name="Freeform 1540"/>
          <p:cNvSpPr/>
          <p:nvPr/>
        </p:nvSpPr>
        <p:spPr bwMode="auto">
          <a:xfrm>
            <a:off x="10750884" y="2556485"/>
            <a:ext cx="153161" cy="116467"/>
          </a:xfrm>
          <a:custGeom>
            <a:avLst/>
            <a:gdLst>
              <a:gd name="T0" fmla="*/ 3 w 113"/>
              <a:gd name="T1" fmla="*/ 40 h 86"/>
              <a:gd name="T2" fmla="*/ 13 w 113"/>
              <a:gd name="T3" fmla="*/ 76 h 86"/>
              <a:gd name="T4" fmla="*/ 42 w 113"/>
              <a:gd name="T5" fmla="*/ 84 h 86"/>
              <a:gd name="T6" fmla="*/ 62 w 113"/>
              <a:gd name="T7" fmla="*/ 60 h 86"/>
              <a:gd name="T8" fmla="*/ 55 w 113"/>
              <a:gd name="T9" fmla="*/ 45 h 86"/>
              <a:gd name="T10" fmla="*/ 40 w 113"/>
              <a:gd name="T11" fmla="*/ 41 h 86"/>
              <a:gd name="T12" fmla="*/ 26 w 113"/>
              <a:gd name="T13" fmla="*/ 54 h 86"/>
              <a:gd name="T14" fmla="*/ 31 w 113"/>
              <a:gd name="T15" fmla="*/ 68 h 86"/>
              <a:gd name="T16" fmla="*/ 31 w 113"/>
              <a:gd name="T17" fmla="*/ 70 h 86"/>
              <a:gd name="T18" fmla="*/ 29 w 113"/>
              <a:gd name="T19" fmla="*/ 72 h 86"/>
              <a:gd name="T20" fmla="*/ 19 w 113"/>
              <a:gd name="T21" fmla="*/ 67 h 86"/>
              <a:gd name="T22" fmla="*/ 13 w 113"/>
              <a:gd name="T23" fmla="*/ 45 h 86"/>
              <a:gd name="T24" fmla="*/ 55 w 113"/>
              <a:gd name="T25" fmla="*/ 15 h 86"/>
              <a:gd name="T26" fmla="*/ 88 w 113"/>
              <a:gd name="T27" fmla="*/ 34 h 86"/>
              <a:gd name="T28" fmla="*/ 89 w 113"/>
              <a:gd name="T29" fmla="*/ 75 h 86"/>
              <a:gd name="T30" fmla="*/ 109 w 113"/>
              <a:gd name="T31" fmla="*/ 86 h 86"/>
              <a:gd name="T32" fmla="*/ 113 w 113"/>
              <a:gd name="T33" fmla="*/ 66 h 86"/>
              <a:gd name="T34" fmla="*/ 96 w 113"/>
              <a:gd name="T35" fmla="*/ 17 h 86"/>
              <a:gd name="T36" fmla="*/ 51 w 113"/>
              <a:gd name="T37" fmla="*/ 1 h 86"/>
              <a:gd name="T38" fmla="*/ 3 w 113"/>
              <a:gd name="T39" fmla="*/ 40 h 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113" h="86">
                <a:moveTo>
                  <a:pt x="3" y="40"/>
                </a:moveTo>
                <a:cubicBezTo>
                  <a:pt x="0" y="54"/>
                  <a:pt x="4" y="67"/>
                  <a:pt x="13" y="76"/>
                </a:cubicBezTo>
                <a:cubicBezTo>
                  <a:pt x="21" y="83"/>
                  <a:pt x="31" y="86"/>
                  <a:pt x="42" y="84"/>
                </a:cubicBezTo>
                <a:cubicBezTo>
                  <a:pt x="52" y="82"/>
                  <a:pt x="62" y="72"/>
                  <a:pt x="62" y="60"/>
                </a:cubicBezTo>
                <a:cubicBezTo>
                  <a:pt x="62" y="54"/>
                  <a:pt x="59" y="48"/>
                  <a:pt x="55" y="45"/>
                </a:cubicBezTo>
                <a:cubicBezTo>
                  <a:pt x="51" y="42"/>
                  <a:pt x="45" y="40"/>
                  <a:pt x="40" y="41"/>
                </a:cubicBezTo>
                <a:cubicBezTo>
                  <a:pt x="33" y="43"/>
                  <a:pt x="28" y="47"/>
                  <a:pt x="26" y="54"/>
                </a:cubicBezTo>
                <a:cubicBezTo>
                  <a:pt x="25" y="59"/>
                  <a:pt x="27" y="65"/>
                  <a:pt x="31" y="68"/>
                </a:cubicBezTo>
                <a:cubicBezTo>
                  <a:pt x="31" y="68"/>
                  <a:pt x="32" y="69"/>
                  <a:pt x="31" y="70"/>
                </a:cubicBezTo>
                <a:cubicBezTo>
                  <a:pt x="31" y="71"/>
                  <a:pt x="30" y="72"/>
                  <a:pt x="29" y="72"/>
                </a:cubicBezTo>
                <a:cubicBezTo>
                  <a:pt x="25" y="72"/>
                  <a:pt x="22" y="70"/>
                  <a:pt x="19" y="67"/>
                </a:cubicBezTo>
                <a:cubicBezTo>
                  <a:pt x="14" y="63"/>
                  <a:pt x="12" y="55"/>
                  <a:pt x="13" y="45"/>
                </a:cubicBezTo>
                <a:cubicBezTo>
                  <a:pt x="15" y="30"/>
                  <a:pt x="32" y="14"/>
                  <a:pt x="55" y="15"/>
                </a:cubicBezTo>
                <a:cubicBezTo>
                  <a:pt x="70" y="15"/>
                  <a:pt x="81" y="22"/>
                  <a:pt x="88" y="34"/>
                </a:cubicBezTo>
                <a:cubicBezTo>
                  <a:pt x="95" y="46"/>
                  <a:pt x="95" y="61"/>
                  <a:pt x="89" y="75"/>
                </a:cubicBezTo>
                <a:cubicBezTo>
                  <a:pt x="97" y="76"/>
                  <a:pt x="104" y="80"/>
                  <a:pt x="109" y="86"/>
                </a:cubicBezTo>
                <a:cubicBezTo>
                  <a:pt x="110" y="79"/>
                  <a:pt x="111" y="73"/>
                  <a:pt x="113" y="66"/>
                </a:cubicBezTo>
                <a:cubicBezTo>
                  <a:pt x="113" y="46"/>
                  <a:pt x="107" y="29"/>
                  <a:pt x="96" y="17"/>
                </a:cubicBezTo>
                <a:cubicBezTo>
                  <a:pt x="84" y="6"/>
                  <a:pt x="69" y="0"/>
                  <a:pt x="51" y="1"/>
                </a:cubicBezTo>
                <a:cubicBezTo>
                  <a:pt x="30" y="1"/>
                  <a:pt x="7" y="15"/>
                  <a:pt x="3" y="40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801" name="Freeform 1541"/>
          <p:cNvSpPr/>
          <p:nvPr/>
        </p:nvSpPr>
        <p:spPr bwMode="auto">
          <a:xfrm>
            <a:off x="10750884" y="2960928"/>
            <a:ext cx="153161" cy="116467"/>
          </a:xfrm>
          <a:custGeom>
            <a:avLst/>
            <a:gdLst>
              <a:gd name="T0" fmla="*/ 96 w 113"/>
              <a:gd name="T1" fmla="*/ 69 h 86"/>
              <a:gd name="T2" fmla="*/ 113 w 113"/>
              <a:gd name="T3" fmla="*/ 20 h 86"/>
              <a:gd name="T4" fmla="*/ 109 w 113"/>
              <a:gd name="T5" fmla="*/ 0 h 86"/>
              <a:gd name="T6" fmla="*/ 89 w 113"/>
              <a:gd name="T7" fmla="*/ 11 h 86"/>
              <a:gd name="T8" fmla="*/ 88 w 113"/>
              <a:gd name="T9" fmla="*/ 52 h 86"/>
              <a:gd name="T10" fmla="*/ 55 w 113"/>
              <a:gd name="T11" fmla="*/ 71 h 86"/>
              <a:gd name="T12" fmla="*/ 13 w 113"/>
              <a:gd name="T13" fmla="*/ 40 h 86"/>
              <a:gd name="T14" fmla="*/ 19 w 113"/>
              <a:gd name="T15" fmla="*/ 19 h 86"/>
              <a:gd name="T16" fmla="*/ 29 w 113"/>
              <a:gd name="T17" fmla="*/ 14 h 86"/>
              <a:gd name="T18" fmla="*/ 31 w 113"/>
              <a:gd name="T19" fmla="*/ 16 h 86"/>
              <a:gd name="T20" fmla="*/ 31 w 113"/>
              <a:gd name="T21" fmla="*/ 18 h 86"/>
              <a:gd name="T22" fmla="*/ 26 w 113"/>
              <a:gd name="T23" fmla="*/ 32 h 86"/>
              <a:gd name="T24" fmla="*/ 40 w 113"/>
              <a:gd name="T25" fmla="*/ 45 h 86"/>
              <a:gd name="T26" fmla="*/ 55 w 113"/>
              <a:gd name="T27" fmla="*/ 41 h 86"/>
              <a:gd name="T28" fmla="*/ 62 w 113"/>
              <a:gd name="T29" fmla="*/ 26 h 86"/>
              <a:gd name="T30" fmla="*/ 42 w 113"/>
              <a:gd name="T31" fmla="*/ 2 h 86"/>
              <a:gd name="T32" fmla="*/ 13 w 113"/>
              <a:gd name="T33" fmla="*/ 10 h 86"/>
              <a:gd name="T34" fmla="*/ 13 w 113"/>
              <a:gd name="T35" fmla="*/ 11 h 86"/>
              <a:gd name="T36" fmla="*/ 3 w 113"/>
              <a:gd name="T37" fmla="*/ 46 h 86"/>
              <a:gd name="T38" fmla="*/ 51 w 113"/>
              <a:gd name="T39" fmla="*/ 85 h 86"/>
              <a:gd name="T40" fmla="*/ 96 w 113"/>
              <a:gd name="T41" fmla="*/ 69 h 86"/>
              <a:gd name="T42" fmla="*/ 96 w 113"/>
              <a:gd name="T43" fmla="*/ 69 h 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113" h="86">
                <a:moveTo>
                  <a:pt x="96" y="69"/>
                </a:moveTo>
                <a:cubicBezTo>
                  <a:pt x="107" y="57"/>
                  <a:pt x="113" y="40"/>
                  <a:pt x="113" y="20"/>
                </a:cubicBezTo>
                <a:cubicBezTo>
                  <a:pt x="111" y="13"/>
                  <a:pt x="110" y="6"/>
                  <a:pt x="109" y="0"/>
                </a:cubicBezTo>
                <a:cubicBezTo>
                  <a:pt x="104" y="6"/>
                  <a:pt x="97" y="9"/>
                  <a:pt x="89" y="11"/>
                </a:cubicBezTo>
                <a:cubicBezTo>
                  <a:pt x="95" y="25"/>
                  <a:pt x="95" y="40"/>
                  <a:pt x="88" y="52"/>
                </a:cubicBezTo>
                <a:cubicBezTo>
                  <a:pt x="81" y="64"/>
                  <a:pt x="70" y="70"/>
                  <a:pt x="55" y="71"/>
                </a:cubicBezTo>
                <a:cubicBezTo>
                  <a:pt x="32" y="72"/>
                  <a:pt x="15" y="56"/>
                  <a:pt x="13" y="40"/>
                </a:cubicBezTo>
                <a:cubicBezTo>
                  <a:pt x="12" y="31"/>
                  <a:pt x="14" y="23"/>
                  <a:pt x="19" y="19"/>
                </a:cubicBezTo>
                <a:cubicBezTo>
                  <a:pt x="22" y="16"/>
                  <a:pt x="25" y="14"/>
                  <a:pt x="29" y="14"/>
                </a:cubicBezTo>
                <a:cubicBezTo>
                  <a:pt x="30" y="14"/>
                  <a:pt x="31" y="15"/>
                  <a:pt x="31" y="16"/>
                </a:cubicBezTo>
                <a:cubicBezTo>
                  <a:pt x="32" y="16"/>
                  <a:pt x="31" y="17"/>
                  <a:pt x="31" y="18"/>
                </a:cubicBezTo>
                <a:cubicBezTo>
                  <a:pt x="27" y="21"/>
                  <a:pt x="25" y="27"/>
                  <a:pt x="26" y="32"/>
                </a:cubicBezTo>
                <a:cubicBezTo>
                  <a:pt x="28" y="39"/>
                  <a:pt x="33" y="43"/>
                  <a:pt x="40" y="45"/>
                </a:cubicBezTo>
                <a:cubicBezTo>
                  <a:pt x="45" y="46"/>
                  <a:pt x="51" y="44"/>
                  <a:pt x="55" y="41"/>
                </a:cubicBezTo>
                <a:cubicBezTo>
                  <a:pt x="59" y="38"/>
                  <a:pt x="62" y="32"/>
                  <a:pt x="62" y="26"/>
                </a:cubicBezTo>
                <a:cubicBezTo>
                  <a:pt x="62" y="13"/>
                  <a:pt x="52" y="4"/>
                  <a:pt x="42" y="2"/>
                </a:cubicBezTo>
                <a:cubicBezTo>
                  <a:pt x="31" y="0"/>
                  <a:pt x="21" y="3"/>
                  <a:pt x="13" y="10"/>
                </a:cubicBezTo>
                <a:cubicBezTo>
                  <a:pt x="13" y="10"/>
                  <a:pt x="13" y="10"/>
                  <a:pt x="13" y="11"/>
                </a:cubicBezTo>
                <a:cubicBezTo>
                  <a:pt x="4" y="19"/>
                  <a:pt x="0" y="32"/>
                  <a:pt x="3" y="46"/>
                </a:cubicBezTo>
                <a:cubicBezTo>
                  <a:pt x="7" y="71"/>
                  <a:pt x="30" y="84"/>
                  <a:pt x="51" y="85"/>
                </a:cubicBezTo>
                <a:cubicBezTo>
                  <a:pt x="69" y="86"/>
                  <a:pt x="84" y="80"/>
                  <a:pt x="96" y="69"/>
                </a:cubicBezTo>
                <a:cubicBezTo>
                  <a:pt x="96" y="69"/>
                  <a:pt x="96" y="69"/>
                  <a:pt x="96" y="69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802" name="Freeform 1545"/>
          <p:cNvSpPr/>
          <p:nvPr/>
        </p:nvSpPr>
        <p:spPr bwMode="auto">
          <a:xfrm>
            <a:off x="10797949" y="3265654"/>
            <a:ext cx="63816" cy="61424"/>
          </a:xfrm>
          <a:custGeom>
            <a:avLst/>
            <a:gdLst>
              <a:gd name="T0" fmla="*/ 0 w 47"/>
              <a:gd name="T1" fmla="*/ 16 h 45"/>
              <a:gd name="T2" fmla="*/ 9 w 47"/>
              <a:gd name="T3" fmla="*/ 37 h 45"/>
              <a:gd name="T4" fmla="*/ 10 w 47"/>
              <a:gd name="T5" fmla="*/ 41 h 45"/>
              <a:gd name="T6" fmla="*/ 30 w 47"/>
              <a:gd name="T7" fmla="*/ 38 h 45"/>
              <a:gd name="T8" fmla="*/ 47 w 47"/>
              <a:gd name="T9" fmla="*/ 32 h 45"/>
              <a:gd name="T10" fmla="*/ 39 w 47"/>
              <a:gd name="T11" fmla="*/ 17 h 45"/>
              <a:gd name="T12" fmla="*/ 26 w 47"/>
              <a:gd name="T13" fmla="*/ 0 h 45"/>
              <a:gd name="T14" fmla="*/ 23 w 47"/>
              <a:gd name="T15" fmla="*/ 3 h 45"/>
              <a:gd name="T16" fmla="*/ 2 w 47"/>
              <a:gd name="T17" fmla="*/ 11 h 45"/>
              <a:gd name="T18" fmla="*/ 3 w 47"/>
              <a:gd name="T19" fmla="*/ 12 h 45"/>
              <a:gd name="T20" fmla="*/ 4 w 47"/>
              <a:gd name="T21" fmla="*/ 13 h 45"/>
              <a:gd name="T22" fmla="*/ 4 w 47"/>
              <a:gd name="T23" fmla="*/ 15 h 45"/>
              <a:gd name="T24" fmla="*/ 2 w 47"/>
              <a:gd name="T25" fmla="*/ 16 h 45"/>
              <a:gd name="T26" fmla="*/ 0 w 47"/>
              <a:gd name="T27" fmla="*/ 16 h 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47" h="45">
                <a:moveTo>
                  <a:pt x="0" y="16"/>
                </a:moveTo>
                <a:cubicBezTo>
                  <a:pt x="7" y="22"/>
                  <a:pt x="8" y="30"/>
                  <a:pt x="9" y="37"/>
                </a:cubicBezTo>
                <a:cubicBezTo>
                  <a:pt x="9" y="38"/>
                  <a:pt x="9" y="40"/>
                  <a:pt x="10" y="41"/>
                </a:cubicBezTo>
                <a:cubicBezTo>
                  <a:pt x="19" y="45"/>
                  <a:pt x="24" y="42"/>
                  <a:pt x="30" y="38"/>
                </a:cubicBezTo>
                <a:cubicBezTo>
                  <a:pt x="35" y="36"/>
                  <a:pt x="40" y="33"/>
                  <a:pt x="47" y="32"/>
                </a:cubicBezTo>
                <a:cubicBezTo>
                  <a:pt x="42" y="28"/>
                  <a:pt x="40" y="22"/>
                  <a:pt x="39" y="17"/>
                </a:cubicBezTo>
                <a:cubicBezTo>
                  <a:pt x="38" y="9"/>
                  <a:pt x="36" y="4"/>
                  <a:pt x="26" y="0"/>
                </a:cubicBezTo>
                <a:cubicBezTo>
                  <a:pt x="25" y="1"/>
                  <a:pt x="24" y="2"/>
                  <a:pt x="23" y="3"/>
                </a:cubicBezTo>
                <a:cubicBezTo>
                  <a:pt x="17" y="7"/>
                  <a:pt x="11" y="11"/>
                  <a:pt x="2" y="11"/>
                </a:cubicBezTo>
                <a:cubicBezTo>
                  <a:pt x="2" y="12"/>
                  <a:pt x="3" y="12"/>
                  <a:pt x="3" y="12"/>
                </a:cubicBezTo>
                <a:cubicBezTo>
                  <a:pt x="3" y="12"/>
                  <a:pt x="4" y="12"/>
                  <a:pt x="4" y="13"/>
                </a:cubicBezTo>
                <a:cubicBezTo>
                  <a:pt x="5" y="13"/>
                  <a:pt x="5" y="14"/>
                  <a:pt x="4" y="15"/>
                </a:cubicBezTo>
                <a:cubicBezTo>
                  <a:pt x="4" y="16"/>
                  <a:pt x="3" y="17"/>
                  <a:pt x="2" y="16"/>
                </a:cubicBezTo>
                <a:cubicBezTo>
                  <a:pt x="1" y="16"/>
                  <a:pt x="1" y="16"/>
                  <a:pt x="0" y="16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803" name="Freeform 1546"/>
          <p:cNvSpPr/>
          <p:nvPr/>
        </p:nvSpPr>
        <p:spPr bwMode="auto">
          <a:xfrm>
            <a:off x="10716582" y="3232150"/>
            <a:ext cx="69401" cy="64615"/>
          </a:xfrm>
          <a:custGeom>
            <a:avLst/>
            <a:gdLst>
              <a:gd name="T0" fmla="*/ 10 w 51"/>
              <a:gd name="T1" fmla="*/ 17 h 48"/>
              <a:gd name="T2" fmla="*/ 0 w 51"/>
              <a:gd name="T3" fmla="*/ 32 h 48"/>
              <a:gd name="T4" fmla="*/ 13 w 51"/>
              <a:gd name="T5" fmla="*/ 43 h 48"/>
              <a:gd name="T6" fmla="*/ 35 w 51"/>
              <a:gd name="T7" fmla="*/ 40 h 48"/>
              <a:gd name="T8" fmla="*/ 51 w 51"/>
              <a:gd name="T9" fmla="*/ 34 h 48"/>
              <a:gd name="T10" fmla="*/ 44 w 51"/>
              <a:gd name="T11" fmla="*/ 19 h 48"/>
              <a:gd name="T12" fmla="*/ 30 w 51"/>
              <a:gd name="T13" fmla="*/ 2 h 48"/>
              <a:gd name="T14" fmla="*/ 13 w 51"/>
              <a:gd name="T15" fmla="*/ 0 h 48"/>
              <a:gd name="T16" fmla="*/ 10 w 51"/>
              <a:gd name="T17" fmla="*/ 17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1" h="48">
                <a:moveTo>
                  <a:pt x="10" y="17"/>
                </a:moveTo>
                <a:cubicBezTo>
                  <a:pt x="8" y="22"/>
                  <a:pt x="4" y="28"/>
                  <a:pt x="0" y="32"/>
                </a:cubicBezTo>
                <a:cubicBezTo>
                  <a:pt x="5" y="35"/>
                  <a:pt x="9" y="38"/>
                  <a:pt x="13" y="43"/>
                </a:cubicBezTo>
                <a:cubicBezTo>
                  <a:pt x="23" y="48"/>
                  <a:pt x="28" y="44"/>
                  <a:pt x="35" y="40"/>
                </a:cubicBezTo>
                <a:cubicBezTo>
                  <a:pt x="39" y="38"/>
                  <a:pt x="44" y="34"/>
                  <a:pt x="51" y="34"/>
                </a:cubicBezTo>
                <a:cubicBezTo>
                  <a:pt x="46" y="29"/>
                  <a:pt x="45" y="24"/>
                  <a:pt x="44" y="19"/>
                </a:cubicBezTo>
                <a:cubicBezTo>
                  <a:pt x="42" y="11"/>
                  <a:pt x="41" y="5"/>
                  <a:pt x="30" y="2"/>
                </a:cubicBezTo>
                <a:cubicBezTo>
                  <a:pt x="24" y="2"/>
                  <a:pt x="19" y="2"/>
                  <a:pt x="13" y="0"/>
                </a:cubicBezTo>
                <a:cubicBezTo>
                  <a:pt x="13" y="6"/>
                  <a:pt x="12" y="12"/>
                  <a:pt x="10" y="17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804" name="Freeform 1553"/>
          <p:cNvSpPr/>
          <p:nvPr/>
        </p:nvSpPr>
        <p:spPr bwMode="auto">
          <a:xfrm>
            <a:off x="10411857" y="3139616"/>
            <a:ext cx="52649" cy="57436"/>
          </a:xfrm>
          <a:custGeom>
            <a:avLst/>
            <a:gdLst>
              <a:gd name="T0" fmla="*/ 33 w 39"/>
              <a:gd name="T1" fmla="*/ 42 h 42"/>
              <a:gd name="T2" fmla="*/ 37 w 39"/>
              <a:gd name="T3" fmla="*/ 41 h 42"/>
              <a:gd name="T4" fmla="*/ 37 w 39"/>
              <a:gd name="T5" fmla="*/ 41 h 42"/>
              <a:gd name="T6" fmla="*/ 39 w 39"/>
              <a:gd name="T7" fmla="*/ 36 h 42"/>
              <a:gd name="T8" fmla="*/ 0 w 39"/>
              <a:gd name="T9" fmla="*/ 0 h 42"/>
              <a:gd name="T10" fmla="*/ 33 w 39"/>
              <a:gd name="T11" fmla="*/ 42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39" h="42">
                <a:moveTo>
                  <a:pt x="33" y="42"/>
                </a:moveTo>
                <a:cubicBezTo>
                  <a:pt x="34" y="42"/>
                  <a:pt x="36" y="42"/>
                  <a:pt x="37" y="41"/>
                </a:cubicBezTo>
                <a:cubicBezTo>
                  <a:pt x="37" y="41"/>
                  <a:pt x="37" y="41"/>
                  <a:pt x="37" y="41"/>
                </a:cubicBezTo>
                <a:cubicBezTo>
                  <a:pt x="39" y="39"/>
                  <a:pt x="39" y="38"/>
                  <a:pt x="39" y="36"/>
                </a:cubicBezTo>
                <a:cubicBezTo>
                  <a:pt x="38" y="26"/>
                  <a:pt x="15" y="9"/>
                  <a:pt x="0" y="0"/>
                </a:cubicBezTo>
                <a:cubicBezTo>
                  <a:pt x="8" y="15"/>
                  <a:pt x="23" y="40"/>
                  <a:pt x="33" y="42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805" name="Freeform 1554"/>
          <p:cNvSpPr/>
          <p:nvPr/>
        </p:nvSpPr>
        <p:spPr bwMode="auto">
          <a:xfrm>
            <a:off x="10391117" y="3115684"/>
            <a:ext cx="104500" cy="51053"/>
          </a:xfrm>
          <a:custGeom>
            <a:avLst/>
            <a:gdLst>
              <a:gd name="T0" fmla="*/ 72 w 77"/>
              <a:gd name="T1" fmla="*/ 35 h 38"/>
              <a:gd name="T2" fmla="*/ 75 w 77"/>
              <a:gd name="T3" fmla="*/ 33 h 38"/>
              <a:gd name="T4" fmla="*/ 76 w 77"/>
              <a:gd name="T5" fmla="*/ 31 h 38"/>
              <a:gd name="T6" fmla="*/ 76 w 77"/>
              <a:gd name="T7" fmla="*/ 27 h 38"/>
              <a:gd name="T8" fmla="*/ 0 w 77"/>
              <a:gd name="T9" fmla="*/ 0 h 38"/>
              <a:gd name="T10" fmla="*/ 72 w 77"/>
              <a:gd name="T11" fmla="*/ 35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77" h="38">
                <a:moveTo>
                  <a:pt x="72" y="35"/>
                </a:moveTo>
                <a:cubicBezTo>
                  <a:pt x="73" y="34"/>
                  <a:pt x="74" y="34"/>
                  <a:pt x="75" y="33"/>
                </a:cubicBezTo>
                <a:cubicBezTo>
                  <a:pt x="75" y="33"/>
                  <a:pt x="76" y="32"/>
                  <a:pt x="76" y="31"/>
                </a:cubicBezTo>
                <a:cubicBezTo>
                  <a:pt x="77" y="30"/>
                  <a:pt x="77" y="28"/>
                  <a:pt x="76" y="27"/>
                </a:cubicBezTo>
                <a:cubicBezTo>
                  <a:pt x="69" y="14"/>
                  <a:pt x="23" y="4"/>
                  <a:pt x="0" y="0"/>
                </a:cubicBezTo>
                <a:cubicBezTo>
                  <a:pt x="19" y="13"/>
                  <a:pt x="59" y="38"/>
                  <a:pt x="72" y="35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806" name="Freeform 1555"/>
          <p:cNvSpPr/>
          <p:nvPr/>
        </p:nvSpPr>
        <p:spPr bwMode="auto">
          <a:xfrm>
            <a:off x="10423823" y="3094943"/>
            <a:ext cx="74985" cy="28718"/>
          </a:xfrm>
          <a:custGeom>
            <a:avLst/>
            <a:gdLst>
              <a:gd name="T0" fmla="*/ 55 w 55"/>
              <a:gd name="T1" fmla="*/ 10 h 21"/>
              <a:gd name="T2" fmla="*/ 52 w 55"/>
              <a:gd name="T3" fmla="*/ 6 h 21"/>
              <a:gd name="T4" fmla="*/ 0 w 55"/>
              <a:gd name="T5" fmla="*/ 13 h 21"/>
              <a:gd name="T6" fmla="*/ 53 w 55"/>
              <a:gd name="T7" fmla="*/ 14 h 21"/>
              <a:gd name="T8" fmla="*/ 55 w 55"/>
              <a:gd name="T9" fmla="*/ 10 h 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5" h="21">
                <a:moveTo>
                  <a:pt x="55" y="10"/>
                </a:moveTo>
                <a:cubicBezTo>
                  <a:pt x="55" y="8"/>
                  <a:pt x="54" y="7"/>
                  <a:pt x="52" y="6"/>
                </a:cubicBezTo>
                <a:cubicBezTo>
                  <a:pt x="44" y="0"/>
                  <a:pt x="16" y="7"/>
                  <a:pt x="0" y="13"/>
                </a:cubicBezTo>
                <a:cubicBezTo>
                  <a:pt x="17" y="16"/>
                  <a:pt x="46" y="21"/>
                  <a:pt x="53" y="14"/>
                </a:cubicBezTo>
                <a:cubicBezTo>
                  <a:pt x="54" y="13"/>
                  <a:pt x="55" y="12"/>
                  <a:pt x="55" y="10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807" name="Freeform 1556"/>
          <p:cNvSpPr/>
          <p:nvPr/>
        </p:nvSpPr>
        <p:spPr bwMode="auto">
          <a:xfrm>
            <a:off x="10825072" y="2795003"/>
            <a:ext cx="73389" cy="43874"/>
          </a:xfrm>
          <a:custGeom>
            <a:avLst/>
            <a:gdLst>
              <a:gd name="T0" fmla="*/ 50 w 54"/>
              <a:gd name="T1" fmla="*/ 25 h 32"/>
              <a:gd name="T2" fmla="*/ 54 w 54"/>
              <a:gd name="T3" fmla="*/ 16 h 32"/>
              <a:gd name="T4" fmla="*/ 50 w 54"/>
              <a:gd name="T5" fmla="*/ 7 h 32"/>
              <a:gd name="T6" fmla="*/ 0 w 54"/>
              <a:gd name="T7" fmla="*/ 16 h 32"/>
              <a:gd name="T8" fmla="*/ 50 w 54"/>
              <a:gd name="T9" fmla="*/ 25 h 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4" h="32">
                <a:moveTo>
                  <a:pt x="50" y="25"/>
                </a:moveTo>
                <a:cubicBezTo>
                  <a:pt x="52" y="23"/>
                  <a:pt x="54" y="20"/>
                  <a:pt x="54" y="16"/>
                </a:cubicBezTo>
                <a:cubicBezTo>
                  <a:pt x="54" y="12"/>
                  <a:pt x="52" y="9"/>
                  <a:pt x="50" y="7"/>
                </a:cubicBezTo>
                <a:cubicBezTo>
                  <a:pt x="39" y="0"/>
                  <a:pt x="12" y="10"/>
                  <a:pt x="0" y="16"/>
                </a:cubicBezTo>
                <a:cubicBezTo>
                  <a:pt x="12" y="22"/>
                  <a:pt x="39" y="32"/>
                  <a:pt x="50" y="25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808" name="Freeform 1575"/>
          <p:cNvSpPr/>
          <p:nvPr/>
        </p:nvSpPr>
        <p:spPr bwMode="auto">
          <a:xfrm>
            <a:off x="10474078" y="2305205"/>
            <a:ext cx="257661" cy="286380"/>
          </a:xfrm>
          <a:custGeom>
            <a:avLst/>
            <a:gdLst>
              <a:gd name="T0" fmla="*/ 109 w 190"/>
              <a:gd name="T1" fmla="*/ 20 h 211"/>
              <a:gd name="T2" fmla="*/ 107 w 190"/>
              <a:gd name="T3" fmla="*/ 20 h 211"/>
              <a:gd name="T4" fmla="*/ 105 w 190"/>
              <a:gd name="T5" fmla="*/ 19 h 211"/>
              <a:gd name="T6" fmla="*/ 88 w 190"/>
              <a:gd name="T7" fmla="*/ 4 h 211"/>
              <a:gd name="T8" fmla="*/ 64 w 190"/>
              <a:gd name="T9" fmla="*/ 10 h 211"/>
              <a:gd name="T10" fmla="*/ 61 w 190"/>
              <a:gd name="T11" fmla="*/ 10 h 211"/>
              <a:gd name="T12" fmla="*/ 32 w 190"/>
              <a:gd name="T13" fmla="*/ 2 h 211"/>
              <a:gd name="T14" fmla="*/ 0 w 190"/>
              <a:gd name="T15" fmla="*/ 25 h 211"/>
              <a:gd name="T16" fmla="*/ 7 w 190"/>
              <a:gd name="T17" fmla="*/ 32 h 211"/>
              <a:gd name="T18" fmla="*/ 37 w 190"/>
              <a:gd name="T19" fmla="*/ 16 h 211"/>
              <a:gd name="T20" fmla="*/ 62 w 190"/>
              <a:gd name="T21" fmla="*/ 26 h 211"/>
              <a:gd name="T22" fmla="*/ 83 w 190"/>
              <a:gd name="T23" fmla="*/ 19 h 211"/>
              <a:gd name="T24" fmla="*/ 100 w 190"/>
              <a:gd name="T25" fmla="*/ 33 h 211"/>
              <a:gd name="T26" fmla="*/ 119 w 190"/>
              <a:gd name="T27" fmla="*/ 29 h 211"/>
              <a:gd name="T28" fmla="*/ 135 w 190"/>
              <a:gd name="T29" fmla="*/ 45 h 211"/>
              <a:gd name="T30" fmla="*/ 158 w 190"/>
              <a:gd name="T31" fmla="*/ 45 h 211"/>
              <a:gd name="T32" fmla="*/ 174 w 190"/>
              <a:gd name="T33" fmla="*/ 60 h 211"/>
              <a:gd name="T34" fmla="*/ 173 w 190"/>
              <a:gd name="T35" fmla="*/ 81 h 211"/>
              <a:gd name="T36" fmla="*/ 157 w 190"/>
              <a:gd name="T37" fmla="*/ 97 h 211"/>
              <a:gd name="T38" fmla="*/ 157 w 190"/>
              <a:gd name="T39" fmla="*/ 120 h 211"/>
              <a:gd name="T40" fmla="*/ 140 w 190"/>
              <a:gd name="T41" fmla="*/ 131 h 211"/>
              <a:gd name="T42" fmla="*/ 138 w 190"/>
              <a:gd name="T43" fmla="*/ 153 h 211"/>
              <a:gd name="T44" fmla="*/ 118 w 190"/>
              <a:gd name="T45" fmla="*/ 163 h 211"/>
              <a:gd name="T46" fmla="*/ 109 w 190"/>
              <a:gd name="T47" fmla="*/ 187 h 211"/>
              <a:gd name="T48" fmla="*/ 76 w 190"/>
              <a:gd name="T49" fmla="*/ 197 h 211"/>
              <a:gd name="T50" fmla="*/ 75 w 190"/>
              <a:gd name="T51" fmla="*/ 207 h 211"/>
              <a:gd name="T52" fmla="*/ 115 w 190"/>
              <a:gd name="T53" fmla="*/ 201 h 211"/>
              <a:gd name="T54" fmla="*/ 129 w 190"/>
              <a:gd name="T55" fmla="*/ 175 h 211"/>
              <a:gd name="T56" fmla="*/ 129 w 190"/>
              <a:gd name="T57" fmla="*/ 174 h 211"/>
              <a:gd name="T58" fmla="*/ 131 w 190"/>
              <a:gd name="T59" fmla="*/ 172 h 211"/>
              <a:gd name="T60" fmla="*/ 152 w 190"/>
              <a:gd name="T61" fmla="*/ 160 h 211"/>
              <a:gd name="T62" fmla="*/ 154 w 190"/>
              <a:gd name="T63" fmla="*/ 137 h 211"/>
              <a:gd name="T64" fmla="*/ 155 w 190"/>
              <a:gd name="T65" fmla="*/ 135 h 211"/>
              <a:gd name="T66" fmla="*/ 156 w 190"/>
              <a:gd name="T67" fmla="*/ 134 h 211"/>
              <a:gd name="T68" fmla="*/ 173 w 190"/>
              <a:gd name="T69" fmla="*/ 122 h 211"/>
              <a:gd name="T70" fmla="*/ 172 w 190"/>
              <a:gd name="T71" fmla="*/ 98 h 211"/>
              <a:gd name="T72" fmla="*/ 172 w 190"/>
              <a:gd name="T73" fmla="*/ 96 h 211"/>
              <a:gd name="T74" fmla="*/ 173 w 190"/>
              <a:gd name="T75" fmla="*/ 95 h 211"/>
              <a:gd name="T76" fmla="*/ 185 w 190"/>
              <a:gd name="T77" fmla="*/ 55 h 211"/>
              <a:gd name="T78" fmla="*/ 149 w 190"/>
              <a:gd name="T79" fmla="*/ 35 h 211"/>
              <a:gd name="T80" fmla="*/ 147 w 190"/>
              <a:gd name="T81" fmla="*/ 35 h 211"/>
              <a:gd name="T82" fmla="*/ 146 w 190"/>
              <a:gd name="T83" fmla="*/ 34 h 211"/>
              <a:gd name="T84" fmla="*/ 129 w 190"/>
              <a:gd name="T85" fmla="*/ 16 h 211"/>
              <a:gd name="T86" fmla="*/ 109 w 190"/>
              <a:gd name="T87" fmla="*/ 20 h 2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90" h="211">
                <a:moveTo>
                  <a:pt x="109" y="20"/>
                </a:moveTo>
                <a:cubicBezTo>
                  <a:pt x="108" y="20"/>
                  <a:pt x="108" y="20"/>
                  <a:pt x="107" y="20"/>
                </a:cubicBezTo>
                <a:cubicBezTo>
                  <a:pt x="106" y="20"/>
                  <a:pt x="106" y="19"/>
                  <a:pt x="105" y="19"/>
                </a:cubicBezTo>
                <a:cubicBezTo>
                  <a:pt x="102" y="11"/>
                  <a:pt x="96" y="6"/>
                  <a:pt x="88" y="4"/>
                </a:cubicBezTo>
                <a:cubicBezTo>
                  <a:pt x="79" y="2"/>
                  <a:pt x="70" y="4"/>
                  <a:pt x="64" y="10"/>
                </a:cubicBezTo>
                <a:cubicBezTo>
                  <a:pt x="63" y="11"/>
                  <a:pt x="62" y="11"/>
                  <a:pt x="61" y="10"/>
                </a:cubicBezTo>
                <a:cubicBezTo>
                  <a:pt x="51" y="1"/>
                  <a:pt x="40" y="0"/>
                  <a:pt x="32" y="2"/>
                </a:cubicBezTo>
                <a:cubicBezTo>
                  <a:pt x="17" y="5"/>
                  <a:pt x="4" y="16"/>
                  <a:pt x="0" y="25"/>
                </a:cubicBezTo>
                <a:cubicBezTo>
                  <a:pt x="3" y="27"/>
                  <a:pt x="5" y="29"/>
                  <a:pt x="7" y="32"/>
                </a:cubicBezTo>
                <a:cubicBezTo>
                  <a:pt x="14" y="22"/>
                  <a:pt x="26" y="16"/>
                  <a:pt x="37" y="16"/>
                </a:cubicBezTo>
                <a:cubicBezTo>
                  <a:pt x="47" y="15"/>
                  <a:pt x="56" y="19"/>
                  <a:pt x="62" y="26"/>
                </a:cubicBezTo>
                <a:cubicBezTo>
                  <a:pt x="68" y="20"/>
                  <a:pt x="75" y="18"/>
                  <a:pt x="83" y="19"/>
                </a:cubicBezTo>
                <a:cubicBezTo>
                  <a:pt x="90" y="21"/>
                  <a:pt x="96" y="26"/>
                  <a:pt x="100" y="33"/>
                </a:cubicBezTo>
                <a:cubicBezTo>
                  <a:pt x="105" y="28"/>
                  <a:pt x="112" y="27"/>
                  <a:pt x="119" y="29"/>
                </a:cubicBezTo>
                <a:cubicBezTo>
                  <a:pt x="127" y="31"/>
                  <a:pt x="133" y="37"/>
                  <a:pt x="135" y="45"/>
                </a:cubicBezTo>
                <a:cubicBezTo>
                  <a:pt x="144" y="42"/>
                  <a:pt x="151" y="42"/>
                  <a:pt x="158" y="45"/>
                </a:cubicBezTo>
                <a:cubicBezTo>
                  <a:pt x="165" y="47"/>
                  <a:pt x="171" y="53"/>
                  <a:pt x="174" y="60"/>
                </a:cubicBezTo>
                <a:cubicBezTo>
                  <a:pt x="177" y="67"/>
                  <a:pt x="177" y="74"/>
                  <a:pt x="173" y="81"/>
                </a:cubicBezTo>
                <a:cubicBezTo>
                  <a:pt x="170" y="88"/>
                  <a:pt x="165" y="93"/>
                  <a:pt x="157" y="97"/>
                </a:cubicBezTo>
                <a:cubicBezTo>
                  <a:pt x="161" y="104"/>
                  <a:pt x="161" y="113"/>
                  <a:pt x="157" y="120"/>
                </a:cubicBezTo>
                <a:cubicBezTo>
                  <a:pt x="154" y="127"/>
                  <a:pt x="148" y="131"/>
                  <a:pt x="140" y="131"/>
                </a:cubicBezTo>
                <a:cubicBezTo>
                  <a:pt x="143" y="139"/>
                  <a:pt x="142" y="147"/>
                  <a:pt x="138" y="153"/>
                </a:cubicBezTo>
                <a:cubicBezTo>
                  <a:pt x="134" y="159"/>
                  <a:pt x="127" y="163"/>
                  <a:pt x="118" y="163"/>
                </a:cubicBezTo>
                <a:cubicBezTo>
                  <a:pt x="119" y="172"/>
                  <a:pt x="116" y="181"/>
                  <a:pt x="109" y="187"/>
                </a:cubicBezTo>
                <a:cubicBezTo>
                  <a:pt x="100" y="196"/>
                  <a:pt x="88" y="199"/>
                  <a:pt x="76" y="197"/>
                </a:cubicBezTo>
                <a:cubicBezTo>
                  <a:pt x="76" y="201"/>
                  <a:pt x="76" y="204"/>
                  <a:pt x="75" y="207"/>
                </a:cubicBezTo>
                <a:cubicBezTo>
                  <a:pt x="85" y="211"/>
                  <a:pt x="102" y="209"/>
                  <a:pt x="115" y="201"/>
                </a:cubicBezTo>
                <a:cubicBezTo>
                  <a:pt x="121" y="196"/>
                  <a:pt x="129" y="188"/>
                  <a:pt x="129" y="175"/>
                </a:cubicBezTo>
                <a:cubicBezTo>
                  <a:pt x="129" y="175"/>
                  <a:pt x="129" y="175"/>
                  <a:pt x="129" y="174"/>
                </a:cubicBezTo>
                <a:cubicBezTo>
                  <a:pt x="129" y="173"/>
                  <a:pt x="130" y="172"/>
                  <a:pt x="131" y="172"/>
                </a:cubicBezTo>
                <a:cubicBezTo>
                  <a:pt x="140" y="172"/>
                  <a:pt x="148" y="168"/>
                  <a:pt x="152" y="160"/>
                </a:cubicBezTo>
                <a:cubicBezTo>
                  <a:pt x="157" y="153"/>
                  <a:pt x="158" y="144"/>
                  <a:pt x="154" y="137"/>
                </a:cubicBezTo>
                <a:cubicBezTo>
                  <a:pt x="154" y="136"/>
                  <a:pt x="154" y="136"/>
                  <a:pt x="155" y="135"/>
                </a:cubicBezTo>
                <a:cubicBezTo>
                  <a:pt x="155" y="134"/>
                  <a:pt x="156" y="134"/>
                  <a:pt x="156" y="134"/>
                </a:cubicBezTo>
                <a:cubicBezTo>
                  <a:pt x="163" y="134"/>
                  <a:pt x="169" y="129"/>
                  <a:pt x="173" y="122"/>
                </a:cubicBezTo>
                <a:cubicBezTo>
                  <a:pt x="177" y="114"/>
                  <a:pt x="177" y="104"/>
                  <a:pt x="172" y="98"/>
                </a:cubicBezTo>
                <a:cubicBezTo>
                  <a:pt x="172" y="97"/>
                  <a:pt x="172" y="97"/>
                  <a:pt x="172" y="96"/>
                </a:cubicBezTo>
                <a:cubicBezTo>
                  <a:pt x="172" y="96"/>
                  <a:pt x="173" y="95"/>
                  <a:pt x="173" y="95"/>
                </a:cubicBezTo>
                <a:cubicBezTo>
                  <a:pt x="190" y="86"/>
                  <a:pt x="190" y="69"/>
                  <a:pt x="185" y="55"/>
                </a:cubicBezTo>
                <a:cubicBezTo>
                  <a:pt x="179" y="42"/>
                  <a:pt x="167" y="30"/>
                  <a:pt x="149" y="35"/>
                </a:cubicBezTo>
                <a:cubicBezTo>
                  <a:pt x="148" y="36"/>
                  <a:pt x="147" y="36"/>
                  <a:pt x="147" y="35"/>
                </a:cubicBezTo>
                <a:cubicBezTo>
                  <a:pt x="146" y="35"/>
                  <a:pt x="146" y="34"/>
                  <a:pt x="146" y="34"/>
                </a:cubicBezTo>
                <a:cubicBezTo>
                  <a:pt x="144" y="26"/>
                  <a:pt x="138" y="19"/>
                  <a:pt x="129" y="16"/>
                </a:cubicBezTo>
                <a:cubicBezTo>
                  <a:pt x="121" y="14"/>
                  <a:pt x="114" y="15"/>
                  <a:pt x="109" y="20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809" name="Freeform 1576"/>
          <p:cNvSpPr/>
          <p:nvPr/>
        </p:nvSpPr>
        <p:spPr bwMode="auto">
          <a:xfrm>
            <a:off x="10517155" y="2521387"/>
            <a:ext cx="88546" cy="33504"/>
          </a:xfrm>
          <a:custGeom>
            <a:avLst/>
            <a:gdLst>
              <a:gd name="T0" fmla="*/ 60 w 65"/>
              <a:gd name="T1" fmla="*/ 13 h 25"/>
              <a:gd name="T2" fmla="*/ 65 w 65"/>
              <a:gd name="T3" fmla="*/ 0 h 25"/>
              <a:gd name="T4" fmla="*/ 5 w 65"/>
              <a:gd name="T5" fmla="*/ 4 h 25"/>
              <a:gd name="T6" fmla="*/ 5 w 65"/>
              <a:gd name="T7" fmla="*/ 4 h 25"/>
              <a:gd name="T8" fmla="*/ 0 w 65"/>
              <a:gd name="T9" fmla="*/ 14 h 25"/>
              <a:gd name="T10" fmla="*/ 60 w 65"/>
              <a:gd name="T11" fmla="*/ 13 h 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65" h="25">
                <a:moveTo>
                  <a:pt x="60" y="13"/>
                </a:moveTo>
                <a:cubicBezTo>
                  <a:pt x="64" y="10"/>
                  <a:pt x="65" y="6"/>
                  <a:pt x="65" y="0"/>
                </a:cubicBezTo>
                <a:cubicBezTo>
                  <a:pt x="43" y="7"/>
                  <a:pt x="13" y="5"/>
                  <a:pt x="5" y="4"/>
                </a:cubicBezTo>
                <a:cubicBezTo>
                  <a:pt x="5" y="4"/>
                  <a:pt x="5" y="4"/>
                  <a:pt x="5" y="4"/>
                </a:cubicBezTo>
                <a:cubicBezTo>
                  <a:pt x="4" y="8"/>
                  <a:pt x="3" y="11"/>
                  <a:pt x="0" y="14"/>
                </a:cubicBezTo>
                <a:cubicBezTo>
                  <a:pt x="12" y="17"/>
                  <a:pt x="46" y="25"/>
                  <a:pt x="60" y="13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810" name="Freeform 1577"/>
          <p:cNvSpPr/>
          <p:nvPr/>
        </p:nvSpPr>
        <p:spPr bwMode="auto">
          <a:xfrm>
            <a:off x="10734132" y="2219053"/>
            <a:ext cx="228146" cy="242506"/>
          </a:xfrm>
          <a:custGeom>
            <a:avLst/>
            <a:gdLst>
              <a:gd name="T0" fmla="*/ 168 w 168"/>
              <a:gd name="T1" fmla="*/ 47 h 179"/>
              <a:gd name="T2" fmla="*/ 105 w 168"/>
              <a:gd name="T3" fmla="*/ 36 h 179"/>
              <a:gd name="T4" fmla="*/ 102 w 168"/>
              <a:gd name="T5" fmla="*/ 36 h 179"/>
              <a:gd name="T6" fmla="*/ 102 w 168"/>
              <a:gd name="T7" fmla="*/ 33 h 179"/>
              <a:gd name="T8" fmla="*/ 108 w 168"/>
              <a:gd name="T9" fmla="*/ 13 h 179"/>
              <a:gd name="T10" fmla="*/ 0 w 168"/>
              <a:gd name="T11" fmla="*/ 30 h 179"/>
              <a:gd name="T12" fmla="*/ 6 w 168"/>
              <a:gd name="T13" fmla="*/ 39 h 179"/>
              <a:gd name="T14" fmla="*/ 91 w 168"/>
              <a:gd name="T15" fmla="*/ 25 h 179"/>
              <a:gd name="T16" fmla="*/ 92 w 168"/>
              <a:gd name="T17" fmla="*/ 27 h 179"/>
              <a:gd name="T18" fmla="*/ 87 w 168"/>
              <a:gd name="T19" fmla="*/ 50 h 179"/>
              <a:gd name="T20" fmla="*/ 139 w 168"/>
              <a:gd name="T21" fmla="*/ 57 h 179"/>
              <a:gd name="T22" fmla="*/ 140 w 168"/>
              <a:gd name="T23" fmla="*/ 60 h 179"/>
              <a:gd name="T24" fmla="*/ 109 w 168"/>
              <a:gd name="T25" fmla="*/ 102 h 179"/>
              <a:gd name="T26" fmla="*/ 128 w 168"/>
              <a:gd name="T27" fmla="*/ 114 h 179"/>
              <a:gd name="T28" fmla="*/ 129 w 168"/>
              <a:gd name="T29" fmla="*/ 117 h 179"/>
              <a:gd name="T30" fmla="*/ 59 w 168"/>
              <a:gd name="T31" fmla="*/ 166 h 179"/>
              <a:gd name="T32" fmla="*/ 61 w 168"/>
              <a:gd name="T33" fmla="*/ 177 h 179"/>
              <a:gd name="T34" fmla="*/ 150 w 168"/>
              <a:gd name="T35" fmla="*/ 113 h 179"/>
              <a:gd name="T36" fmla="*/ 131 w 168"/>
              <a:gd name="T37" fmla="*/ 103 h 179"/>
              <a:gd name="T38" fmla="*/ 129 w 168"/>
              <a:gd name="T39" fmla="*/ 101 h 179"/>
              <a:gd name="T40" fmla="*/ 131 w 168"/>
              <a:gd name="T41" fmla="*/ 99 h 179"/>
              <a:gd name="T42" fmla="*/ 168 w 168"/>
              <a:gd name="T43" fmla="*/ 47 h 1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168" h="179">
                <a:moveTo>
                  <a:pt x="168" y="47"/>
                </a:moveTo>
                <a:cubicBezTo>
                  <a:pt x="159" y="43"/>
                  <a:pt x="122" y="27"/>
                  <a:pt x="105" y="36"/>
                </a:cubicBezTo>
                <a:cubicBezTo>
                  <a:pt x="104" y="37"/>
                  <a:pt x="103" y="37"/>
                  <a:pt x="102" y="36"/>
                </a:cubicBezTo>
                <a:cubicBezTo>
                  <a:pt x="101" y="35"/>
                  <a:pt x="101" y="34"/>
                  <a:pt x="102" y="33"/>
                </a:cubicBezTo>
                <a:cubicBezTo>
                  <a:pt x="104" y="29"/>
                  <a:pt x="107" y="19"/>
                  <a:pt x="108" y="13"/>
                </a:cubicBezTo>
                <a:cubicBezTo>
                  <a:pt x="95" y="10"/>
                  <a:pt x="28" y="0"/>
                  <a:pt x="0" y="30"/>
                </a:cubicBezTo>
                <a:cubicBezTo>
                  <a:pt x="2" y="33"/>
                  <a:pt x="5" y="36"/>
                  <a:pt x="6" y="39"/>
                </a:cubicBezTo>
                <a:cubicBezTo>
                  <a:pt x="29" y="15"/>
                  <a:pt x="88" y="24"/>
                  <a:pt x="91" y="25"/>
                </a:cubicBezTo>
                <a:cubicBezTo>
                  <a:pt x="92" y="25"/>
                  <a:pt x="93" y="26"/>
                  <a:pt x="92" y="27"/>
                </a:cubicBezTo>
                <a:cubicBezTo>
                  <a:pt x="92" y="28"/>
                  <a:pt x="91" y="40"/>
                  <a:pt x="87" y="50"/>
                </a:cubicBezTo>
                <a:cubicBezTo>
                  <a:pt x="107" y="44"/>
                  <a:pt x="137" y="57"/>
                  <a:pt x="139" y="57"/>
                </a:cubicBezTo>
                <a:cubicBezTo>
                  <a:pt x="140" y="58"/>
                  <a:pt x="140" y="59"/>
                  <a:pt x="140" y="60"/>
                </a:cubicBezTo>
                <a:cubicBezTo>
                  <a:pt x="139" y="61"/>
                  <a:pt x="127" y="92"/>
                  <a:pt x="109" y="102"/>
                </a:cubicBezTo>
                <a:cubicBezTo>
                  <a:pt x="118" y="105"/>
                  <a:pt x="128" y="113"/>
                  <a:pt x="128" y="114"/>
                </a:cubicBezTo>
                <a:cubicBezTo>
                  <a:pt x="129" y="115"/>
                  <a:pt x="129" y="116"/>
                  <a:pt x="129" y="117"/>
                </a:cubicBezTo>
                <a:cubicBezTo>
                  <a:pt x="127" y="119"/>
                  <a:pt x="92" y="167"/>
                  <a:pt x="59" y="166"/>
                </a:cubicBezTo>
                <a:cubicBezTo>
                  <a:pt x="60" y="170"/>
                  <a:pt x="61" y="174"/>
                  <a:pt x="61" y="177"/>
                </a:cubicBezTo>
                <a:cubicBezTo>
                  <a:pt x="102" y="179"/>
                  <a:pt x="142" y="124"/>
                  <a:pt x="150" y="113"/>
                </a:cubicBezTo>
                <a:cubicBezTo>
                  <a:pt x="145" y="110"/>
                  <a:pt x="135" y="104"/>
                  <a:pt x="131" y="103"/>
                </a:cubicBezTo>
                <a:cubicBezTo>
                  <a:pt x="130" y="103"/>
                  <a:pt x="129" y="102"/>
                  <a:pt x="129" y="101"/>
                </a:cubicBezTo>
                <a:cubicBezTo>
                  <a:pt x="129" y="100"/>
                  <a:pt x="130" y="99"/>
                  <a:pt x="131" y="99"/>
                </a:cubicBezTo>
                <a:cubicBezTo>
                  <a:pt x="149" y="93"/>
                  <a:pt x="165" y="56"/>
                  <a:pt x="168" y="47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811" name="Freeform 1604"/>
          <p:cNvSpPr/>
          <p:nvPr/>
        </p:nvSpPr>
        <p:spPr bwMode="auto">
          <a:xfrm>
            <a:off x="10494021" y="2369023"/>
            <a:ext cx="140397" cy="80569"/>
          </a:xfrm>
          <a:custGeom>
            <a:avLst/>
            <a:gdLst>
              <a:gd name="T0" fmla="*/ 92 w 103"/>
              <a:gd name="T1" fmla="*/ 5 h 59"/>
              <a:gd name="T2" fmla="*/ 0 w 103"/>
              <a:gd name="T3" fmla="*/ 56 h 59"/>
              <a:gd name="T4" fmla="*/ 8 w 103"/>
              <a:gd name="T5" fmla="*/ 58 h 59"/>
              <a:gd name="T6" fmla="*/ 11 w 103"/>
              <a:gd name="T7" fmla="*/ 59 h 59"/>
              <a:gd name="T8" fmla="*/ 103 w 103"/>
              <a:gd name="T9" fmla="*/ 14 h 59"/>
              <a:gd name="T10" fmla="*/ 92 w 103"/>
              <a:gd name="T11" fmla="*/ 5 h 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03" h="59">
                <a:moveTo>
                  <a:pt x="92" y="5"/>
                </a:moveTo>
                <a:cubicBezTo>
                  <a:pt x="66" y="0"/>
                  <a:pt x="14" y="43"/>
                  <a:pt x="0" y="56"/>
                </a:cubicBezTo>
                <a:cubicBezTo>
                  <a:pt x="2" y="56"/>
                  <a:pt x="5" y="57"/>
                  <a:pt x="8" y="58"/>
                </a:cubicBezTo>
                <a:cubicBezTo>
                  <a:pt x="9" y="58"/>
                  <a:pt x="10" y="59"/>
                  <a:pt x="11" y="59"/>
                </a:cubicBezTo>
                <a:cubicBezTo>
                  <a:pt x="20" y="54"/>
                  <a:pt x="67" y="24"/>
                  <a:pt x="103" y="14"/>
                </a:cubicBezTo>
                <a:cubicBezTo>
                  <a:pt x="100" y="9"/>
                  <a:pt x="97" y="6"/>
                  <a:pt x="92" y="5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812" name="Freeform 1605"/>
          <p:cNvSpPr/>
          <p:nvPr/>
        </p:nvSpPr>
        <p:spPr bwMode="auto">
          <a:xfrm>
            <a:off x="10514761" y="2440019"/>
            <a:ext cx="141993" cy="58233"/>
          </a:xfrm>
          <a:custGeom>
            <a:avLst/>
            <a:gdLst>
              <a:gd name="T0" fmla="*/ 103 w 105"/>
              <a:gd name="T1" fmla="*/ 0 h 43"/>
              <a:gd name="T2" fmla="*/ 7 w 105"/>
              <a:gd name="T3" fmla="*/ 32 h 43"/>
              <a:gd name="T4" fmla="*/ 5 w 105"/>
              <a:gd name="T5" fmla="*/ 36 h 43"/>
              <a:gd name="T6" fmla="*/ 0 w 105"/>
              <a:gd name="T7" fmla="*/ 43 h 43"/>
              <a:gd name="T8" fmla="*/ 102 w 105"/>
              <a:gd name="T9" fmla="*/ 13 h 43"/>
              <a:gd name="T10" fmla="*/ 103 w 105"/>
              <a:gd name="T11" fmla="*/ 0 h 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05" h="43">
                <a:moveTo>
                  <a:pt x="103" y="0"/>
                </a:moveTo>
                <a:cubicBezTo>
                  <a:pt x="71" y="18"/>
                  <a:pt x="16" y="30"/>
                  <a:pt x="7" y="32"/>
                </a:cubicBezTo>
                <a:cubicBezTo>
                  <a:pt x="6" y="33"/>
                  <a:pt x="6" y="34"/>
                  <a:pt x="5" y="36"/>
                </a:cubicBezTo>
                <a:cubicBezTo>
                  <a:pt x="4" y="38"/>
                  <a:pt x="2" y="41"/>
                  <a:pt x="0" y="43"/>
                </a:cubicBezTo>
                <a:cubicBezTo>
                  <a:pt x="20" y="41"/>
                  <a:pt x="88" y="35"/>
                  <a:pt x="102" y="13"/>
                </a:cubicBezTo>
                <a:cubicBezTo>
                  <a:pt x="105" y="9"/>
                  <a:pt x="105" y="5"/>
                  <a:pt x="103" y="0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813" name="Freeform 1606"/>
          <p:cNvSpPr/>
          <p:nvPr/>
        </p:nvSpPr>
        <p:spPr bwMode="auto">
          <a:xfrm>
            <a:off x="10109524" y="2081845"/>
            <a:ext cx="184272" cy="246494"/>
          </a:xfrm>
          <a:custGeom>
            <a:avLst/>
            <a:gdLst>
              <a:gd name="T0" fmla="*/ 98 w 136"/>
              <a:gd name="T1" fmla="*/ 81 h 182"/>
              <a:gd name="T2" fmla="*/ 136 w 136"/>
              <a:gd name="T3" fmla="*/ 0 h 182"/>
              <a:gd name="T4" fmla="*/ 21 w 136"/>
              <a:gd name="T5" fmla="*/ 140 h 182"/>
              <a:gd name="T6" fmla="*/ 20 w 136"/>
              <a:gd name="T7" fmla="*/ 140 h 182"/>
              <a:gd name="T8" fmla="*/ 0 w 136"/>
              <a:gd name="T9" fmla="*/ 181 h 182"/>
              <a:gd name="T10" fmla="*/ 17 w 136"/>
              <a:gd name="T11" fmla="*/ 182 h 182"/>
              <a:gd name="T12" fmla="*/ 98 w 136"/>
              <a:gd name="T13" fmla="*/ 82 h 182"/>
              <a:gd name="T14" fmla="*/ 98 w 136"/>
              <a:gd name="T15" fmla="*/ 81 h 1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36" h="182">
                <a:moveTo>
                  <a:pt x="98" y="81"/>
                </a:moveTo>
                <a:cubicBezTo>
                  <a:pt x="114" y="57"/>
                  <a:pt x="129" y="17"/>
                  <a:pt x="136" y="0"/>
                </a:cubicBezTo>
                <a:cubicBezTo>
                  <a:pt x="115" y="20"/>
                  <a:pt x="53" y="83"/>
                  <a:pt x="21" y="140"/>
                </a:cubicBezTo>
                <a:cubicBezTo>
                  <a:pt x="21" y="140"/>
                  <a:pt x="20" y="140"/>
                  <a:pt x="20" y="140"/>
                </a:cubicBezTo>
                <a:cubicBezTo>
                  <a:pt x="16" y="154"/>
                  <a:pt x="9" y="167"/>
                  <a:pt x="0" y="181"/>
                </a:cubicBezTo>
                <a:cubicBezTo>
                  <a:pt x="5" y="180"/>
                  <a:pt x="11" y="180"/>
                  <a:pt x="17" y="182"/>
                </a:cubicBezTo>
                <a:cubicBezTo>
                  <a:pt x="41" y="143"/>
                  <a:pt x="69" y="110"/>
                  <a:pt x="98" y="82"/>
                </a:cubicBezTo>
                <a:cubicBezTo>
                  <a:pt x="98" y="82"/>
                  <a:pt x="98" y="82"/>
                  <a:pt x="98" y="81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814" name="Freeform 1608"/>
          <p:cNvSpPr/>
          <p:nvPr/>
        </p:nvSpPr>
        <p:spPr bwMode="auto">
          <a:xfrm>
            <a:off x="10466101" y="2357058"/>
            <a:ext cx="74187" cy="62222"/>
          </a:xfrm>
          <a:custGeom>
            <a:avLst/>
            <a:gdLst>
              <a:gd name="T0" fmla="*/ 0 w 55"/>
              <a:gd name="T1" fmla="*/ 42 h 46"/>
              <a:gd name="T2" fmla="*/ 10 w 55"/>
              <a:gd name="T3" fmla="*/ 46 h 46"/>
              <a:gd name="T4" fmla="*/ 10 w 55"/>
              <a:gd name="T5" fmla="*/ 46 h 46"/>
              <a:gd name="T6" fmla="*/ 55 w 55"/>
              <a:gd name="T7" fmla="*/ 6 h 46"/>
              <a:gd name="T8" fmla="*/ 42 w 55"/>
              <a:gd name="T9" fmla="*/ 0 h 46"/>
              <a:gd name="T10" fmla="*/ 0 w 55"/>
              <a:gd name="T11" fmla="*/ 42 h 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55" h="46">
                <a:moveTo>
                  <a:pt x="0" y="42"/>
                </a:moveTo>
                <a:cubicBezTo>
                  <a:pt x="4" y="42"/>
                  <a:pt x="7" y="43"/>
                  <a:pt x="10" y="46"/>
                </a:cubicBezTo>
                <a:cubicBezTo>
                  <a:pt x="10" y="46"/>
                  <a:pt x="10" y="46"/>
                  <a:pt x="10" y="46"/>
                </a:cubicBezTo>
                <a:cubicBezTo>
                  <a:pt x="16" y="39"/>
                  <a:pt x="35" y="17"/>
                  <a:pt x="55" y="6"/>
                </a:cubicBezTo>
                <a:cubicBezTo>
                  <a:pt x="51" y="2"/>
                  <a:pt x="47" y="0"/>
                  <a:pt x="42" y="0"/>
                </a:cubicBezTo>
                <a:cubicBezTo>
                  <a:pt x="25" y="2"/>
                  <a:pt x="6" y="32"/>
                  <a:pt x="0" y="42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815" name="Freeform 1615"/>
          <p:cNvSpPr/>
          <p:nvPr/>
        </p:nvSpPr>
        <p:spPr bwMode="auto">
          <a:xfrm>
            <a:off x="10133460" y="1741220"/>
            <a:ext cx="117264" cy="114073"/>
          </a:xfrm>
          <a:custGeom>
            <a:avLst/>
            <a:gdLst>
              <a:gd name="T0" fmla="*/ 74 w 86"/>
              <a:gd name="T1" fmla="*/ 20 h 84"/>
              <a:gd name="T2" fmla="*/ 36 w 86"/>
              <a:gd name="T3" fmla="*/ 1 h 84"/>
              <a:gd name="T4" fmla="*/ 0 w 86"/>
              <a:gd name="T5" fmla="*/ 25 h 84"/>
              <a:gd name="T6" fmla="*/ 5 w 86"/>
              <a:gd name="T7" fmla="*/ 37 h 84"/>
              <a:gd name="T8" fmla="*/ 12 w 86"/>
              <a:gd name="T9" fmla="*/ 26 h 84"/>
              <a:gd name="T10" fmla="*/ 40 w 86"/>
              <a:gd name="T11" fmla="*/ 15 h 84"/>
              <a:gd name="T12" fmla="*/ 67 w 86"/>
              <a:gd name="T13" fmla="*/ 44 h 84"/>
              <a:gd name="T14" fmla="*/ 43 w 86"/>
              <a:gd name="T15" fmla="*/ 69 h 84"/>
              <a:gd name="T16" fmla="*/ 41 w 86"/>
              <a:gd name="T17" fmla="*/ 67 h 84"/>
              <a:gd name="T18" fmla="*/ 42 w 86"/>
              <a:gd name="T19" fmla="*/ 65 h 84"/>
              <a:gd name="T20" fmla="*/ 50 w 86"/>
              <a:gd name="T21" fmla="*/ 49 h 84"/>
              <a:gd name="T22" fmla="*/ 35 w 86"/>
              <a:gd name="T23" fmla="*/ 41 h 84"/>
              <a:gd name="T24" fmla="*/ 21 w 86"/>
              <a:gd name="T25" fmla="*/ 57 h 84"/>
              <a:gd name="T26" fmla="*/ 34 w 86"/>
              <a:gd name="T27" fmla="*/ 78 h 84"/>
              <a:gd name="T28" fmla="*/ 73 w 86"/>
              <a:gd name="T29" fmla="*/ 68 h 84"/>
              <a:gd name="T30" fmla="*/ 74 w 86"/>
              <a:gd name="T31" fmla="*/ 20 h 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86" h="84">
                <a:moveTo>
                  <a:pt x="74" y="20"/>
                </a:moveTo>
                <a:cubicBezTo>
                  <a:pt x="65" y="7"/>
                  <a:pt x="51" y="0"/>
                  <a:pt x="36" y="1"/>
                </a:cubicBezTo>
                <a:cubicBezTo>
                  <a:pt x="21" y="2"/>
                  <a:pt x="7" y="12"/>
                  <a:pt x="0" y="25"/>
                </a:cubicBezTo>
                <a:cubicBezTo>
                  <a:pt x="2" y="29"/>
                  <a:pt x="4" y="32"/>
                  <a:pt x="5" y="37"/>
                </a:cubicBezTo>
                <a:cubicBezTo>
                  <a:pt x="7" y="33"/>
                  <a:pt x="10" y="29"/>
                  <a:pt x="12" y="26"/>
                </a:cubicBezTo>
                <a:cubicBezTo>
                  <a:pt x="20" y="18"/>
                  <a:pt x="30" y="14"/>
                  <a:pt x="40" y="15"/>
                </a:cubicBezTo>
                <a:cubicBezTo>
                  <a:pt x="58" y="15"/>
                  <a:pt x="67" y="30"/>
                  <a:pt x="67" y="44"/>
                </a:cubicBezTo>
                <a:cubicBezTo>
                  <a:pt x="66" y="56"/>
                  <a:pt x="59" y="69"/>
                  <a:pt x="43" y="69"/>
                </a:cubicBezTo>
                <a:cubicBezTo>
                  <a:pt x="42" y="69"/>
                  <a:pt x="42" y="68"/>
                  <a:pt x="41" y="67"/>
                </a:cubicBezTo>
                <a:cubicBezTo>
                  <a:pt x="41" y="66"/>
                  <a:pt x="42" y="65"/>
                  <a:pt x="42" y="65"/>
                </a:cubicBezTo>
                <a:cubicBezTo>
                  <a:pt x="50" y="61"/>
                  <a:pt x="53" y="55"/>
                  <a:pt x="50" y="49"/>
                </a:cubicBezTo>
                <a:cubicBezTo>
                  <a:pt x="48" y="44"/>
                  <a:pt x="42" y="39"/>
                  <a:pt x="35" y="41"/>
                </a:cubicBezTo>
                <a:cubicBezTo>
                  <a:pt x="26" y="43"/>
                  <a:pt x="22" y="50"/>
                  <a:pt x="21" y="57"/>
                </a:cubicBezTo>
                <a:cubicBezTo>
                  <a:pt x="21" y="64"/>
                  <a:pt x="25" y="74"/>
                  <a:pt x="34" y="78"/>
                </a:cubicBezTo>
                <a:cubicBezTo>
                  <a:pt x="49" y="84"/>
                  <a:pt x="64" y="80"/>
                  <a:pt x="73" y="68"/>
                </a:cubicBezTo>
                <a:cubicBezTo>
                  <a:pt x="82" y="57"/>
                  <a:pt x="86" y="37"/>
                  <a:pt x="74" y="20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816" name="Freeform 1616"/>
          <p:cNvSpPr/>
          <p:nvPr/>
        </p:nvSpPr>
        <p:spPr bwMode="auto">
          <a:xfrm>
            <a:off x="10632828" y="2237397"/>
            <a:ext cx="114073" cy="117264"/>
          </a:xfrm>
          <a:custGeom>
            <a:avLst/>
            <a:gdLst>
              <a:gd name="T0" fmla="*/ 64 w 84"/>
              <a:gd name="T1" fmla="*/ 12 h 86"/>
              <a:gd name="T2" fmla="*/ 15 w 84"/>
              <a:gd name="T3" fmla="*/ 13 h 86"/>
              <a:gd name="T4" fmla="*/ 6 w 84"/>
              <a:gd name="T5" fmla="*/ 52 h 86"/>
              <a:gd name="T6" fmla="*/ 27 w 84"/>
              <a:gd name="T7" fmla="*/ 65 h 86"/>
              <a:gd name="T8" fmla="*/ 43 w 84"/>
              <a:gd name="T9" fmla="*/ 51 h 86"/>
              <a:gd name="T10" fmla="*/ 35 w 84"/>
              <a:gd name="T11" fmla="*/ 36 h 86"/>
              <a:gd name="T12" fmla="*/ 19 w 84"/>
              <a:gd name="T13" fmla="*/ 43 h 86"/>
              <a:gd name="T14" fmla="*/ 17 w 84"/>
              <a:gd name="T15" fmla="*/ 45 h 86"/>
              <a:gd name="T16" fmla="*/ 15 w 84"/>
              <a:gd name="T17" fmla="*/ 42 h 86"/>
              <a:gd name="T18" fmla="*/ 40 w 84"/>
              <a:gd name="T19" fmla="*/ 19 h 86"/>
              <a:gd name="T20" fmla="*/ 69 w 84"/>
              <a:gd name="T21" fmla="*/ 46 h 86"/>
              <a:gd name="T22" fmla="*/ 58 w 84"/>
              <a:gd name="T23" fmla="*/ 73 h 86"/>
              <a:gd name="T24" fmla="*/ 47 w 84"/>
              <a:gd name="T25" fmla="*/ 80 h 86"/>
              <a:gd name="T26" fmla="*/ 59 w 84"/>
              <a:gd name="T27" fmla="*/ 86 h 86"/>
              <a:gd name="T28" fmla="*/ 83 w 84"/>
              <a:gd name="T29" fmla="*/ 50 h 86"/>
              <a:gd name="T30" fmla="*/ 64 w 84"/>
              <a:gd name="T31" fmla="*/ 12 h 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84" h="86">
                <a:moveTo>
                  <a:pt x="64" y="12"/>
                </a:moveTo>
                <a:cubicBezTo>
                  <a:pt x="47" y="0"/>
                  <a:pt x="27" y="4"/>
                  <a:pt x="15" y="13"/>
                </a:cubicBezTo>
                <a:cubicBezTo>
                  <a:pt x="4" y="22"/>
                  <a:pt x="0" y="37"/>
                  <a:pt x="6" y="52"/>
                </a:cubicBezTo>
                <a:cubicBezTo>
                  <a:pt x="10" y="61"/>
                  <a:pt x="20" y="65"/>
                  <a:pt x="27" y="65"/>
                </a:cubicBezTo>
                <a:cubicBezTo>
                  <a:pt x="33" y="64"/>
                  <a:pt x="41" y="60"/>
                  <a:pt x="43" y="51"/>
                </a:cubicBezTo>
                <a:cubicBezTo>
                  <a:pt x="45" y="44"/>
                  <a:pt x="40" y="38"/>
                  <a:pt x="35" y="36"/>
                </a:cubicBezTo>
                <a:cubicBezTo>
                  <a:pt x="29" y="33"/>
                  <a:pt x="23" y="36"/>
                  <a:pt x="19" y="43"/>
                </a:cubicBezTo>
                <a:cubicBezTo>
                  <a:pt x="19" y="44"/>
                  <a:pt x="18" y="45"/>
                  <a:pt x="17" y="45"/>
                </a:cubicBezTo>
                <a:cubicBezTo>
                  <a:pt x="16" y="44"/>
                  <a:pt x="15" y="43"/>
                  <a:pt x="15" y="42"/>
                </a:cubicBezTo>
                <a:cubicBezTo>
                  <a:pt x="15" y="27"/>
                  <a:pt x="28" y="20"/>
                  <a:pt x="40" y="19"/>
                </a:cubicBezTo>
                <a:cubicBezTo>
                  <a:pt x="54" y="19"/>
                  <a:pt x="69" y="28"/>
                  <a:pt x="69" y="46"/>
                </a:cubicBezTo>
                <a:cubicBezTo>
                  <a:pt x="70" y="56"/>
                  <a:pt x="65" y="66"/>
                  <a:pt x="58" y="73"/>
                </a:cubicBezTo>
                <a:cubicBezTo>
                  <a:pt x="54" y="76"/>
                  <a:pt x="51" y="79"/>
                  <a:pt x="47" y="80"/>
                </a:cubicBezTo>
                <a:cubicBezTo>
                  <a:pt x="51" y="82"/>
                  <a:pt x="55" y="83"/>
                  <a:pt x="59" y="86"/>
                </a:cubicBezTo>
                <a:cubicBezTo>
                  <a:pt x="72" y="79"/>
                  <a:pt x="81" y="65"/>
                  <a:pt x="83" y="50"/>
                </a:cubicBezTo>
                <a:cubicBezTo>
                  <a:pt x="84" y="35"/>
                  <a:pt x="77" y="21"/>
                  <a:pt x="64" y="12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817" name="Freeform 1617"/>
          <p:cNvSpPr/>
          <p:nvPr/>
        </p:nvSpPr>
        <p:spPr bwMode="auto">
          <a:xfrm>
            <a:off x="10272262" y="1793868"/>
            <a:ext cx="165126" cy="135611"/>
          </a:xfrm>
          <a:custGeom>
            <a:avLst/>
            <a:gdLst>
              <a:gd name="T0" fmla="*/ 15 w 122"/>
              <a:gd name="T1" fmla="*/ 82 h 100"/>
              <a:gd name="T2" fmla="*/ 47 w 122"/>
              <a:gd name="T3" fmla="*/ 99 h 100"/>
              <a:gd name="T4" fmla="*/ 73 w 122"/>
              <a:gd name="T5" fmla="*/ 85 h 100"/>
              <a:gd name="T6" fmla="*/ 70 w 122"/>
              <a:gd name="T7" fmla="*/ 54 h 100"/>
              <a:gd name="T8" fmla="*/ 54 w 122"/>
              <a:gd name="T9" fmla="*/ 48 h 100"/>
              <a:gd name="T10" fmla="*/ 42 w 122"/>
              <a:gd name="T11" fmla="*/ 56 h 100"/>
              <a:gd name="T12" fmla="*/ 41 w 122"/>
              <a:gd name="T13" fmla="*/ 75 h 100"/>
              <a:gd name="T14" fmla="*/ 54 w 122"/>
              <a:gd name="T15" fmla="*/ 82 h 100"/>
              <a:gd name="T16" fmla="*/ 56 w 122"/>
              <a:gd name="T17" fmla="*/ 83 h 100"/>
              <a:gd name="T18" fmla="*/ 56 w 122"/>
              <a:gd name="T19" fmla="*/ 85 h 100"/>
              <a:gd name="T20" fmla="*/ 45 w 122"/>
              <a:gd name="T21" fmla="*/ 90 h 100"/>
              <a:gd name="T22" fmla="*/ 26 w 122"/>
              <a:gd name="T23" fmla="*/ 78 h 100"/>
              <a:gd name="T24" fmla="*/ 33 w 122"/>
              <a:gd name="T25" fmla="*/ 27 h 100"/>
              <a:gd name="T26" fmla="*/ 71 w 122"/>
              <a:gd name="T27" fmla="*/ 17 h 100"/>
              <a:gd name="T28" fmla="*/ 100 w 122"/>
              <a:gd name="T29" fmla="*/ 45 h 100"/>
              <a:gd name="T30" fmla="*/ 122 w 122"/>
              <a:gd name="T31" fmla="*/ 39 h 100"/>
              <a:gd name="T32" fmla="*/ 110 w 122"/>
              <a:gd name="T33" fmla="*/ 22 h 100"/>
              <a:gd name="T34" fmla="*/ 64 w 122"/>
              <a:gd name="T35" fmla="*/ 0 h 100"/>
              <a:gd name="T36" fmla="*/ 21 w 122"/>
              <a:gd name="T37" fmla="*/ 20 h 100"/>
              <a:gd name="T38" fmla="*/ 15 w 122"/>
              <a:gd name="T39" fmla="*/ 82 h 1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122" h="100">
                <a:moveTo>
                  <a:pt x="15" y="82"/>
                </a:moveTo>
                <a:cubicBezTo>
                  <a:pt x="22" y="93"/>
                  <a:pt x="34" y="100"/>
                  <a:pt x="47" y="99"/>
                </a:cubicBezTo>
                <a:cubicBezTo>
                  <a:pt x="58" y="99"/>
                  <a:pt x="67" y="94"/>
                  <a:pt x="73" y="85"/>
                </a:cubicBezTo>
                <a:cubicBezTo>
                  <a:pt x="79" y="77"/>
                  <a:pt x="79" y="62"/>
                  <a:pt x="70" y="54"/>
                </a:cubicBezTo>
                <a:cubicBezTo>
                  <a:pt x="66" y="50"/>
                  <a:pt x="60" y="48"/>
                  <a:pt x="54" y="48"/>
                </a:cubicBezTo>
                <a:cubicBezTo>
                  <a:pt x="49" y="49"/>
                  <a:pt x="45" y="52"/>
                  <a:pt x="42" y="56"/>
                </a:cubicBezTo>
                <a:cubicBezTo>
                  <a:pt x="38" y="62"/>
                  <a:pt x="37" y="69"/>
                  <a:pt x="41" y="75"/>
                </a:cubicBezTo>
                <a:cubicBezTo>
                  <a:pt x="44" y="80"/>
                  <a:pt x="49" y="82"/>
                  <a:pt x="54" y="82"/>
                </a:cubicBezTo>
                <a:cubicBezTo>
                  <a:pt x="55" y="82"/>
                  <a:pt x="56" y="82"/>
                  <a:pt x="56" y="83"/>
                </a:cubicBezTo>
                <a:cubicBezTo>
                  <a:pt x="56" y="84"/>
                  <a:pt x="56" y="85"/>
                  <a:pt x="56" y="85"/>
                </a:cubicBezTo>
                <a:cubicBezTo>
                  <a:pt x="53" y="88"/>
                  <a:pt x="49" y="90"/>
                  <a:pt x="45" y="90"/>
                </a:cubicBezTo>
                <a:cubicBezTo>
                  <a:pt x="39" y="89"/>
                  <a:pt x="32" y="85"/>
                  <a:pt x="26" y="78"/>
                </a:cubicBezTo>
                <a:cubicBezTo>
                  <a:pt x="16" y="66"/>
                  <a:pt x="17" y="42"/>
                  <a:pt x="33" y="27"/>
                </a:cubicBezTo>
                <a:cubicBezTo>
                  <a:pt x="44" y="17"/>
                  <a:pt x="57" y="13"/>
                  <a:pt x="71" y="17"/>
                </a:cubicBezTo>
                <a:cubicBezTo>
                  <a:pt x="84" y="21"/>
                  <a:pt x="95" y="31"/>
                  <a:pt x="100" y="45"/>
                </a:cubicBezTo>
                <a:cubicBezTo>
                  <a:pt x="106" y="41"/>
                  <a:pt x="114" y="39"/>
                  <a:pt x="122" y="39"/>
                </a:cubicBezTo>
                <a:cubicBezTo>
                  <a:pt x="118" y="34"/>
                  <a:pt x="114" y="28"/>
                  <a:pt x="110" y="22"/>
                </a:cubicBezTo>
                <a:cubicBezTo>
                  <a:pt x="97" y="8"/>
                  <a:pt x="80" y="0"/>
                  <a:pt x="64" y="0"/>
                </a:cubicBezTo>
                <a:cubicBezTo>
                  <a:pt x="48" y="0"/>
                  <a:pt x="33" y="7"/>
                  <a:pt x="21" y="20"/>
                </a:cubicBezTo>
                <a:cubicBezTo>
                  <a:pt x="7" y="35"/>
                  <a:pt x="0" y="61"/>
                  <a:pt x="15" y="82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818" name="Freeform 1622"/>
          <p:cNvSpPr/>
          <p:nvPr/>
        </p:nvSpPr>
        <p:spPr bwMode="auto">
          <a:xfrm>
            <a:off x="10797955" y="2305203"/>
            <a:ext cx="63816" cy="63019"/>
          </a:xfrm>
          <a:custGeom>
            <a:avLst/>
            <a:gdLst>
              <a:gd name="T0" fmla="*/ 2 w 47"/>
              <a:gd name="T1" fmla="*/ 34 h 46"/>
              <a:gd name="T2" fmla="*/ 23 w 47"/>
              <a:gd name="T3" fmla="*/ 43 h 46"/>
              <a:gd name="T4" fmla="*/ 26 w 47"/>
              <a:gd name="T5" fmla="*/ 46 h 46"/>
              <a:gd name="T6" fmla="*/ 39 w 47"/>
              <a:gd name="T7" fmla="*/ 29 h 46"/>
              <a:gd name="T8" fmla="*/ 47 w 47"/>
              <a:gd name="T9" fmla="*/ 13 h 46"/>
              <a:gd name="T10" fmla="*/ 30 w 47"/>
              <a:gd name="T11" fmla="*/ 7 h 46"/>
              <a:gd name="T12" fmla="*/ 10 w 47"/>
              <a:gd name="T13" fmla="*/ 5 h 46"/>
              <a:gd name="T14" fmla="*/ 9 w 47"/>
              <a:gd name="T15" fmla="*/ 9 h 46"/>
              <a:gd name="T16" fmla="*/ 0 w 47"/>
              <a:gd name="T17" fmla="*/ 30 h 46"/>
              <a:gd name="T18" fmla="*/ 2 w 47"/>
              <a:gd name="T19" fmla="*/ 30 h 46"/>
              <a:gd name="T20" fmla="*/ 2 w 47"/>
              <a:gd name="T21" fmla="*/ 30 h 46"/>
              <a:gd name="T22" fmla="*/ 4 w 47"/>
              <a:gd name="T23" fmla="*/ 31 h 46"/>
              <a:gd name="T24" fmla="*/ 3 w 47"/>
              <a:gd name="T25" fmla="*/ 34 h 46"/>
              <a:gd name="T26" fmla="*/ 2 w 47"/>
              <a:gd name="T27" fmla="*/ 34 h 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47" h="46">
                <a:moveTo>
                  <a:pt x="2" y="34"/>
                </a:moveTo>
                <a:cubicBezTo>
                  <a:pt x="11" y="34"/>
                  <a:pt x="17" y="39"/>
                  <a:pt x="23" y="43"/>
                </a:cubicBezTo>
                <a:cubicBezTo>
                  <a:pt x="24" y="44"/>
                  <a:pt x="25" y="45"/>
                  <a:pt x="26" y="46"/>
                </a:cubicBezTo>
                <a:cubicBezTo>
                  <a:pt x="36" y="42"/>
                  <a:pt x="38" y="36"/>
                  <a:pt x="39" y="29"/>
                </a:cubicBezTo>
                <a:cubicBezTo>
                  <a:pt x="41" y="24"/>
                  <a:pt x="42" y="18"/>
                  <a:pt x="47" y="13"/>
                </a:cubicBezTo>
                <a:cubicBezTo>
                  <a:pt x="40" y="13"/>
                  <a:pt x="35" y="10"/>
                  <a:pt x="30" y="7"/>
                </a:cubicBezTo>
                <a:cubicBezTo>
                  <a:pt x="24" y="3"/>
                  <a:pt x="19" y="0"/>
                  <a:pt x="10" y="5"/>
                </a:cubicBezTo>
                <a:cubicBezTo>
                  <a:pt x="9" y="6"/>
                  <a:pt x="9" y="8"/>
                  <a:pt x="9" y="9"/>
                </a:cubicBezTo>
                <a:cubicBezTo>
                  <a:pt x="8" y="16"/>
                  <a:pt x="7" y="24"/>
                  <a:pt x="0" y="30"/>
                </a:cubicBezTo>
                <a:cubicBezTo>
                  <a:pt x="1" y="30"/>
                  <a:pt x="1" y="30"/>
                  <a:pt x="2" y="30"/>
                </a:cubicBezTo>
                <a:cubicBezTo>
                  <a:pt x="2" y="30"/>
                  <a:pt x="2" y="30"/>
                  <a:pt x="2" y="30"/>
                </a:cubicBezTo>
                <a:cubicBezTo>
                  <a:pt x="3" y="30"/>
                  <a:pt x="4" y="30"/>
                  <a:pt x="4" y="31"/>
                </a:cubicBezTo>
                <a:cubicBezTo>
                  <a:pt x="5" y="32"/>
                  <a:pt x="4" y="33"/>
                  <a:pt x="3" y="34"/>
                </a:cubicBezTo>
                <a:cubicBezTo>
                  <a:pt x="3" y="34"/>
                  <a:pt x="2" y="34"/>
                  <a:pt x="2" y="34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819" name="Freeform 1623"/>
          <p:cNvSpPr/>
          <p:nvPr/>
        </p:nvSpPr>
        <p:spPr bwMode="auto">
          <a:xfrm>
            <a:off x="10716588" y="2337111"/>
            <a:ext cx="69401" cy="64615"/>
          </a:xfrm>
          <a:custGeom>
            <a:avLst/>
            <a:gdLst>
              <a:gd name="T0" fmla="*/ 10 w 51"/>
              <a:gd name="T1" fmla="*/ 31 h 48"/>
              <a:gd name="T2" fmla="*/ 13 w 51"/>
              <a:gd name="T3" fmla="*/ 48 h 48"/>
              <a:gd name="T4" fmla="*/ 30 w 51"/>
              <a:gd name="T5" fmla="*/ 46 h 48"/>
              <a:gd name="T6" fmla="*/ 44 w 51"/>
              <a:gd name="T7" fmla="*/ 29 h 48"/>
              <a:gd name="T8" fmla="*/ 51 w 51"/>
              <a:gd name="T9" fmla="*/ 13 h 48"/>
              <a:gd name="T10" fmla="*/ 35 w 51"/>
              <a:gd name="T11" fmla="*/ 7 h 48"/>
              <a:gd name="T12" fmla="*/ 13 w 51"/>
              <a:gd name="T13" fmla="*/ 5 h 48"/>
              <a:gd name="T14" fmla="*/ 0 w 51"/>
              <a:gd name="T15" fmla="*/ 16 h 48"/>
              <a:gd name="T16" fmla="*/ 10 w 51"/>
              <a:gd name="T17" fmla="*/ 31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1" h="48">
                <a:moveTo>
                  <a:pt x="10" y="31"/>
                </a:moveTo>
                <a:cubicBezTo>
                  <a:pt x="12" y="36"/>
                  <a:pt x="13" y="42"/>
                  <a:pt x="13" y="48"/>
                </a:cubicBezTo>
                <a:cubicBezTo>
                  <a:pt x="19" y="46"/>
                  <a:pt x="24" y="46"/>
                  <a:pt x="30" y="46"/>
                </a:cubicBezTo>
                <a:cubicBezTo>
                  <a:pt x="41" y="43"/>
                  <a:pt x="42" y="37"/>
                  <a:pt x="44" y="29"/>
                </a:cubicBezTo>
                <a:cubicBezTo>
                  <a:pt x="45" y="24"/>
                  <a:pt x="46" y="18"/>
                  <a:pt x="51" y="13"/>
                </a:cubicBezTo>
                <a:cubicBezTo>
                  <a:pt x="44" y="13"/>
                  <a:pt x="39" y="10"/>
                  <a:pt x="35" y="7"/>
                </a:cubicBezTo>
                <a:cubicBezTo>
                  <a:pt x="28" y="3"/>
                  <a:pt x="23" y="0"/>
                  <a:pt x="13" y="5"/>
                </a:cubicBezTo>
                <a:cubicBezTo>
                  <a:pt x="9" y="10"/>
                  <a:pt x="5" y="13"/>
                  <a:pt x="0" y="16"/>
                </a:cubicBezTo>
                <a:cubicBezTo>
                  <a:pt x="4" y="20"/>
                  <a:pt x="8" y="25"/>
                  <a:pt x="10" y="31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820" name="Freeform 1630"/>
          <p:cNvSpPr/>
          <p:nvPr/>
        </p:nvSpPr>
        <p:spPr bwMode="auto">
          <a:xfrm>
            <a:off x="10423827" y="2510216"/>
            <a:ext cx="74985" cy="27122"/>
          </a:xfrm>
          <a:custGeom>
            <a:avLst/>
            <a:gdLst>
              <a:gd name="T0" fmla="*/ 52 w 55"/>
              <a:gd name="T1" fmla="*/ 15 h 20"/>
              <a:gd name="T2" fmla="*/ 55 w 55"/>
              <a:gd name="T3" fmla="*/ 11 h 20"/>
              <a:gd name="T4" fmla="*/ 55 w 55"/>
              <a:gd name="T5" fmla="*/ 11 h 20"/>
              <a:gd name="T6" fmla="*/ 53 w 55"/>
              <a:gd name="T7" fmla="*/ 6 h 20"/>
              <a:gd name="T8" fmla="*/ 0 w 55"/>
              <a:gd name="T9" fmla="*/ 8 h 20"/>
              <a:gd name="T10" fmla="*/ 52 w 55"/>
              <a:gd name="T11" fmla="*/ 15 h 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55" h="20">
                <a:moveTo>
                  <a:pt x="52" y="15"/>
                </a:moveTo>
                <a:cubicBezTo>
                  <a:pt x="54" y="14"/>
                  <a:pt x="55" y="13"/>
                  <a:pt x="55" y="11"/>
                </a:cubicBezTo>
                <a:cubicBezTo>
                  <a:pt x="55" y="11"/>
                  <a:pt x="55" y="11"/>
                  <a:pt x="55" y="11"/>
                </a:cubicBezTo>
                <a:cubicBezTo>
                  <a:pt x="55" y="9"/>
                  <a:pt x="54" y="7"/>
                  <a:pt x="53" y="6"/>
                </a:cubicBezTo>
                <a:cubicBezTo>
                  <a:pt x="45" y="0"/>
                  <a:pt x="16" y="5"/>
                  <a:pt x="0" y="8"/>
                </a:cubicBezTo>
                <a:cubicBezTo>
                  <a:pt x="16" y="13"/>
                  <a:pt x="44" y="20"/>
                  <a:pt x="52" y="15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821" name="Freeform 1631"/>
          <p:cNvSpPr/>
          <p:nvPr/>
        </p:nvSpPr>
        <p:spPr bwMode="auto">
          <a:xfrm>
            <a:off x="10391121" y="2467139"/>
            <a:ext cx="104500" cy="51053"/>
          </a:xfrm>
          <a:custGeom>
            <a:avLst/>
            <a:gdLst>
              <a:gd name="T0" fmla="*/ 76 w 77"/>
              <a:gd name="T1" fmla="*/ 11 h 38"/>
              <a:gd name="T2" fmla="*/ 77 w 77"/>
              <a:gd name="T3" fmla="*/ 8 h 38"/>
              <a:gd name="T4" fmla="*/ 76 w 77"/>
              <a:gd name="T5" fmla="*/ 6 h 38"/>
              <a:gd name="T6" fmla="*/ 72 w 77"/>
              <a:gd name="T7" fmla="*/ 3 h 38"/>
              <a:gd name="T8" fmla="*/ 0 w 77"/>
              <a:gd name="T9" fmla="*/ 38 h 38"/>
              <a:gd name="T10" fmla="*/ 76 w 77"/>
              <a:gd name="T11" fmla="*/ 11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77" h="38">
                <a:moveTo>
                  <a:pt x="76" y="11"/>
                </a:moveTo>
                <a:cubicBezTo>
                  <a:pt x="76" y="10"/>
                  <a:pt x="77" y="9"/>
                  <a:pt x="77" y="8"/>
                </a:cubicBezTo>
                <a:cubicBezTo>
                  <a:pt x="77" y="8"/>
                  <a:pt x="76" y="7"/>
                  <a:pt x="76" y="6"/>
                </a:cubicBezTo>
                <a:cubicBezTo>
                  <a:pt x="75" y="5"/>
                  <a:pt x="74" y="4"/>
                  <a:pt x="72" y="3"/>
                </a:cubicBezTo>
                <a:cubicBezTo>
                  <a:pt x="59" y="0"/>
                  <a:pt x="19" y="24"/>
                  <a:pt x="0" y="38"/>
                </a:cubicBezTo>
                <a:cubicBezTo>
                  <a:pt x="23" y="34"/>
                  <a:pt x="69" y="24"/>
                  <a:pt x="76" y="11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822" name="Freeform 1632"/>
          <p:cNvSpPr/>
          <p:nvPr/>
        </p:nvSpPr>
        <p:spPr bwMode="auto">
          <a:xfrm>
            <a:off x="10411861" y="2436027"/>
            <a:ext cx="52649" cy="58233"/>
          </a:xfrm>
          <a:custGeom>
            <a:avLst/>
            <a:gdLst>
              <a:gd name="T0" fmla="*/ 37 w 39"/>
              <a:gd name="T1" fmla="*/ 2 h 43"/>
              <a:gd name="T2" fmla="*/ 33 w 39"/>
              <a:gd name="T3" fmla="*/ 1 h 43"/>
              <a:gd name="T4" fmla="*/ 0 w 39"/>
              <a:gd name="T5" fmla="*/ 43 h 43"/>
              <a:gd name="T6" fmla="*/ 39 w 39"/>
              <a:gd name="T7" fmla="*/ 6 h 43"/>
              <a:gd name="T8" fmla="*/ 37 w 39"/>
              <a:gd name="T9" fmla="*/ 2 h 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9" h="43">
                <a:moveTo>
                  <a:pt x="37" y="2"/>
                </a:moveTo>
                <a:cubicBezTo>
                  <a:pt x="36" y="1"/>
                  <a:pt x="34" y="0"/>
                  <a:pt x="33" y="1"/>
                </a:cubicBezTo>
                <a:cubicBezTo>
                  <a:pt x="23" y="3"/>
                  <a:pt x="8" y="27"/>
                  <a:pt x="0" y="43"/>
                </a:cubicBezTo>
                <a:cubicBezTo>
                  <a:pt x="15" y="33"/>
                  <a:pt x="39" y="16"/>
                  <a:pt x="39" y="6"/>
                </a:cubicBezTo>
                <a:cubicBezTo>
                  <a:pt x="39" y="4"/>
                  <a:pt x="38" y="3"/>
                  <a:pt x="37" y="2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823" name="Freeform 1633"/>
          <p:cNvSpPr/>
          <p:nvPr/>
        </p:nvSpPr>
        <p:spPr bwMode="auto">
          <a:xfrm>
            <a:off x="10486048" y="1943041"/>
            <a:ext cx="58233" cy="59030"/>
          </a:xfrm>
          <a:custGeom>
            <a:avLst/>
            <a:gdLst>
              <a:gd name="T0" fmla="*/ 42 w 43"/>
              <a:gd name="T1" fmla="*/ 14 h 43"/>
              <a:gd name="T2" fmla="*/ 39 w 43"/>
              <a:gd name="T3" fmla="*/ 4 h 43"/>
              <a:gd name="T4" fmla="*/ 29 w 43"/>
              <a:gd name="T5" fmla="*/ 1 h 43"/>
              <a:gd name="T6" fmla="*/ 0 w 43"/>
              <a:gd name="T7" fmla="*/ 43 h 43"/>
              <a:gd name="T8" fmla="*/ 42 w 43"/>
              <a:gd name="T9" fmla="*/ 14 h 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3" h="43">
                <a:moveTo>
                  <a:pt x="42" y="14"/>
                </a:moveTo>
                <a:cubicBezTo>
                  <a:pt x="43" y="10"/>
                  <a:pt x="42" y="7"/>
                  <a:pt x="39" y="4"/>
                </a:cubicBezTo>
                <a:cubicBezTo>
                  <a:pt x="36" y="1"/>
                  <a:pt x="33" y="0"/>
                  <a:pt x="29" y="1"/>
                </a:cubicBezTo>
                <a:cubicBezTo>
                  <a:pt x="17" y="3"/>
                  <a:pt x="5" y="30"/>
                  <a:pt x="0" y="43"/>
                </a:cubicBezTo>
                <a:cubicBezTo>
                  <a:pt x="13" y="38"/>
                  <a:pt x="40" y="26"/>
                  <a:pt x="42" y="14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824" name="Freeform 518"/>
          <p:cNvSpPr/>
          <p:nvPr/>
        </p:nvSpPr>
        <p:spPr bwMode="auto">
          <a:xfrm>
            <a:off x="9166105" y="3250766"/>
            <a:ext cx="76581" cy="77378"/>
          </a:xfrm>
          <a:custGeom>
            <a:avLst/>
            <a:gdLst>
              <a:gd name="T0" fmla="*/ 10 w 57"/>
              <a:gd name="T1" fmla="*/ 47 h 57"/>
              <a:gd name="T2" fmla="*/ 41 w 57"/>
              <a:gd name="T3" fmla="*/ 53 h 57"/>
              <a:gd name="T4" fmla="*/ 57 w 57"/>
              <a:gd name="T5" fmla="*/ 34 h 57"/>
              <a:gd name="T6" fmla="*/ 36 w 57"/>
              <a:gd name="T7" fmla="*/ 21 h 57"/>
              <a:gd name="T8" fmla="*/ 23 w 57"/>
              <a:gd name="T9" fmla="*/ 0 h 57"/>
              <a:gd name="T10" fmla="*/ 4 w 57"/>
              <a:gd name="T11" fmla="*/ 16 h 57"/>
              <a:gd name="T12" fmla="*/ 10 w 57"/>
              <a:gd name="T13" fmla="*/ 47 h 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7" h="57">
                <a:moveTo>
                  <a:pt x="10" y="47"/>
                </a:moveTo>
                <a:cubicBezTo>
                  <a:pt x="19" y="56"/>
                  <a:pt x="32" y="57"/>
                  <a:pt x="41" y="53"/>
                </a:cubicBezTo>
                <a:cubicBezTo>
                  <a:pt x="46" y="47"/>
                  <a:pt x="51" y="40"/>
                  <a:pt x="57" y="34"/>
                </a:cubicBezTo>
                <a:cubicBezTo>
                  <a:pt x="50" y="32"/>
                  <a:pt x="42" y="28"/>
                  <a:pt x="36" y="21"/>
                </a:cubicBezTo>
                <a:cubicBezTo>
                  <a:pt x="29" y="15"/>
                  <a:pt x="25" y="7"/>
                  <a:pt x="23" y="0"/>
                </a:cubicBezTo>
                <a:cubicBezTo>
                  <a:pt x="17" y="6"/>
                  <a:pt x="10" y="11"/>
                  <a:pt x="4" y="16"/>
                </a:cubicBezTo>
                <a:cubicBezTo>
                  <a:pt x="0" y="25"/>
                  <a:pt x="1" y="38"/>
                  <a:pt x="10" y="47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825" name="Freeform 556"/>
          <p:cNvSpPr/>
          <p:nvPr/>
        </p:nvSpPr>
        <p:spPr bwMode="auto">
          <a:xfrm>
            <a:off x="10058179" y="3231198"/>
            <a:ext cx="77378" cy="77378"/>
          </a:xfrm>
          <a:custGeom>
            <a:avLst/>
            <a:gdLst>
              <a:gd name="T0" fmla="*/ 47 w 57"/>
              <a:gd name="T1" fmla="*/ 47 h 57"/>
              <a:gd name="T2" fmla="*/ 53 w 57"/>
              <a:gd name="T3" fmla="*/ 16 h 57"/>
              <a:gd name="T4" fmla="*/ 34 w 57"/>
              <a:gd name="T5" fmla="*/ 0 h 57"/>
              <a:gd name="T6" fmla="*/ 21 w 57"/>
              <a:gd name="T7" fmla="*/ 21 h 57"/>
              <a:gd name="T8" fmla="*/ 0 w 57"/>
              <a:gd name="T9" fmla="*/ 34 h 57"/>
              <a:gd name="T10" fmla="*/ 16 w 57"/>
              <a:gd name="T11" fmla="*/ 53 h 57"/>
              <a:gd name="T12" fmla="*/ 47 w 57"/>
              <a:gd name="T13" fmla="*/ 47 h 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7" h="57">
                <a:moveTo>
                  <a:pt x="47" y="47"/>
                </a:moveTo>
                <a:cubicBezTo>
                  <a:pt x="56" y="38"/>
                  <a:pt x="57" y="25"/>
                  <a:pt x="53" y="16"/>
                </a:cubicBezTo>
                <a:cubicBezTo>
                  <a:pt x="47" y="11"/>
                  <a:pt x="41" y="6"/>
                  <a:pt x="34" y="0"/>
                </a:cubicBezTo>
                <a:cubicBezTo>
                  <a:pt x="32" y="7"/>
                  <a:pt x="28" y="15"/>
                  <a:pt x="21" y="21"/>
                </a:cubicBezTo>
                <a:cubicBezTo>
                  <a:pt x="15" y="28"/>
                  <a:pt x="7" y="32"/>
                  <a:pt x="0" y="34"/>
                </a:cubicBezTo>
                <a:cubicBezTo>
                  <a:pt x="6" y="40"/>
                  <a:pt x="11" y="47"/>
                  <a:pt x="16" y="53"/>
                </a:cubicBezTo>
                <a:cubicBezTo>
                  <a:pt x="25" y="57"/>
                  <a:pt x="38" y="56"/>
                  <a:pt x="47" y="47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826" name="Freeform 480"/>
          <p:cNvSpPr/>
          <p:nvPr/>
        </p:nvSpPr>
        <p:spPr bwMode="auto">
          <a:xfrm>
            <a:off x="9186470" y="2329787"/>
            <a:ext cx="76581" cy="77378"/>
          </a:xfrm>
          <a:custGeom>
            <a:avLst/>
            <a:gdLst>
              <a:gd name="T0" fmla="*/ 10 w 57"/>
              <a:gd name="T1" fmla="*/ 10 h 57"/>
              <a:gd name="T2" fmla="*/ 4 w 57"/>
              <a:gd name="T3" fmla="*/ 41 h 57"/>
              <a:gd name="T4" fmla="*/ 23 w 57"/>
              <a:gd name="T5" fmla="*/ 57 h 57"/>
              <a:gd name="T6" fmla="*/ 36 w 57"/>
              <a:gd name="T7" fmla="*/ 36 h 57"/>
              <a:gd name="T8" fmla="*/ 57 w 57"/>
              <a:gd name="T9" fmla="*/ 23 h 57"/>
              <a:gd name="T10" fmla="*/ 41 w 57"/>
              <a:gd name="T11" fmla="*/ 4 h 57"/>
              <a:gd name="T12" fmla="*/ 10 w 57"/>
              <a:gd name="T13" fmla="*/ 10 h 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7" h="57">
                <a:moveTo>
                  <a:pt x="10" y="10"/>
                </a:moveTo>
                <a:cubicBezTo>
                  <a:pt x="1" y="19"/>
                  <a:pt x="0" y="32"/>
                  <a:pt x="4" y="41"/>
                </a:cubicBezTo>
                <a:cubicBezTo>
                  <a:pt x="10" y="46"/>
                  <a:pt x="17" y="51"/>
                  <a:pt x="23" y="57"/>
                </a:cubicBezTo>
                <a:cubicBezTo>
                  <a:pt x="25" y="50"/>
                  <a:pt x="29" y="42"/>
                  <a:pt x="36" y="36"/>
                </a:cubicBezTo>
                <a:cubicBezTo>
                  <a:pt x="42" y="29"/>
                  <a:pt x="50" y="25"/>
                  <a:pt x="57" y="23"/>
                </a:cubicBezTo>
                <a:cubicBezTo>
                  <a:pt x="51" y="16"/>
                  <a:pt x="46" y="10"/>
                  <a:pt x="41" y="4"/>
                </a:cubicBezTo>
                <a:cubicBezTo>
                  <a:pt x="32" y="0"/>
                  <a:pt x="19" y="1"/>
                  <a:pt x="10" y="10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827" name="Freeform 594"/>
          <p:cNvSpPr/>
          <p:nvPr/>
        </p:nvSpPr>
        <p:spPr bwMode="auto">
          <a:xfrm>
            <a:off x="10087084" y="2329787"/>
            <a:ext cx="77378" cy="77378"/>
          </a:xfrm>
          <a:custGeom>
            <a:avLst/>
            <a:gdLst>
              <a:gd name="T0" fmla="*/ 47 w 57"/>
              <a:gd name="T1" fmla="*/ 10 h 57"/>
              <a:gd name="T2" fmla="*/ 16 w 57"/>
              <a:gd name="T3" fmla="*/ 4 h 57"/>
              <a:gd name="T4" fmla="*/ 0 w 57"/>
              <a:gd name="T5" fmla="*/ 23 h 57"/>
              <a:gd name="T6" fmla="*/ 21 w 57"/>
              <a:gd name="T7" fmla="*/ 36 h 57"/>
              <a:gd name="T8" fmla="*/ 34 w 57"/>
              <a:gd name="T9" fmla="*/ 57 h 57"/>
              <a:gd name="T10" fmla="*/ 53 w 57"/>
              <a:gd name="T11" fmla="*/ 41 h 57"/>
              <a:gd name="T12" fmla="*/ 47 w 57"/>
              <a:gd name="T13" fmla="*/ 10 h 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7" h="57">
                <a:moveTo>
                  <a:pt x="47" y="10"/>
                </a:moveTo>
                <a:cubicBezTo>
                  <a:pt x="38" y="1"/>
                  <a:pt x="25" y="0"/>
                  <a:pt x="16" y="4"/>
                </a:cubicBezTo>
                <a:cubicBezTo>
                  <a:pt x="11" y="10"/>
                  <a:pt x="6" y="16"/>
                  <a:pt x="0" y="23"/>
                </a:cubicBezTo>
                <a:cubicBezTo>
                  <a:pt x="7" y="25"/>
                  <a:pt x="15" y="29"/>
                  <a:pt x="21" y="36"/>
                </a:cubicBezTo>
                <a:cubicBezTo>
                  <a:pt x="28" y="42"/>
                  <a:pt x="32" y="50"/>
                  <a:pt x="34" y="57"/>
                </a:cubicBezTo>
                <a:cubicBezTo>
                  <a:pt x="41" y="51"/>
                  <a:pt x="47" y="45"/>
                  <a:pt x="53" y="41"/>
                </a:cubicBezTo>
                <a:cubicBezTo>
                  <a:pt x="57" y="32"/>
                  <a:pt x="56" y="19"/>
                  <a:pt x="47" y="10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5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829" name="Freeform 54"/>
          <p:cNvSpPr/>
          <p:nvPr/>
        </p:nvSpPr>
        <p:spPr bwMode="auto">
          <a:xfrm>
            <a:off x="2849269" y="1384641"/>
            <a:ext cx="56637" cy="199428"/>
          </a:xfrm>
          <a:custGeom>
            <a:avLst/>
            <a:gdLst>
              <a:gd name="T0" fmla="*/ 18 w 42"/>
              <a:gd name="T1" fmla="*/ 3 h 147"/>
              <a:gd name="T2" fmla="*/ 16 w 42"/>
              <a:gd name="T3" fmla="*/ 147 h 147"/>
              <a:gd name="T4" fmla="*/ 21 w 42"/>
              <a:gd name="T5" fmla="*/ 147 h 147"/>
              <a:gd name="T6" fmla="*/ 26 w 42"/>
              <a:gd name="T7" fmla="*/ 147 h 147"/>
              <a:gd name="T8" fmla="*/ 24 w 42"/>
              <a:gd name="T9" fmla="*/ 3 h 147"/>
              <a:gd name="T10" fmla="*/ 18 w 42"/>
              <a:gd name="T11" fmla="*/ 3 h 1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42" h="147">
                <a:moveTo>
                  <a:pt x="18" y="3"/>
                </a:moveTo>
                <a:cubicBezTo>
                  <a:pt x="5" y="21"/>
                  <a:pt x="0" y="100"/>
                  <a:pt x="16" y="147"/>
                </a:cubicBezTo>
                <a:cubicBezTo>
                  <a:pt x="18" y="147"/>
                  <a:pt x="19" y="147"/>
                  <a:pt x="21" y="147"/>
                </a:cubicBezTo>
                <a:cubicBezTo>
                  <a:pt x="23" y="147"/>
                  <a:pt x="24" y="147"/>
                  <a:pt x="26" y="147"/>
                </a:cubicBezTo>
                <a:cubicBezTo>
                  <a:pt x="42" y="100"/>
                  <a:pt x="37" y="21"/>
                  <a:pt x="24" y="3"/>
                </a:cubicBezTo>
                <a:cubicBezTo>
                  <a:pt x="22" y="0"/>
                  <a:pt x="20" y="0"/>
                  <a:pt x="18" y="3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830" name="Freeform 65"/>
          <p:cNvSpPr/>
          <p:nvPr/>
        </p:nvSpPr>
        <p:spPr bwMode="auto">
          <a:xfrm>
            <a:off x="1984548" y="1753185"/>
            <a:ext cx="51053" cy="191451"/>
          </a:xfrm>
          <a:custGeom>
            <a:avLst/>
            <a:gdLst>
              <a:gd name="T0" fmla="*/ 30 w 38"/>
              <a:gd name="T1" fmla="*/ 136 h 141"/>
              <a:gd name="T2" fmla="*/ 38 w 38"/>
              <a:gd name="T3" fmla="*/ 141 h 141"/>
              <a:gd name="T4" fmla="*/ 38 w 38"/>
              <a:gd name="T5" fmla="*/ 124 h 141"/>
              <a:gd name="T6" fmla="*/ 29 w 38"/>
              <a:gd name="T7" fmla="*/ 34 h 141"/>
              <a:gd name="T8" fmla="*/ 29 w 38"/>
              <a:gd name="T9" fmla="*/ 34 h 141"/>
              <a:gd name="T10" fmla="*/ 29 w 38"/>
              <a:gd name="T11" fmla="*/ 33 h 141"/>
              <a:gd name="T12" fmla="*/ 17 w 38"/>
              <a:gd name="T13" fmla="*/ 1 h 141"/>
              <a:gd name="T14" fmla="*/ 15 w 38"/>
              <a:gd name="T15" fmla="*/ 0 h 141"/>
              <a:gd name="T16" fmla="*/ 10 w 38"/>
              <a:gd name="T17" fmla="*/ 4 h 141"/>
              <a:gd name="T18" fmla="*/ 24 w 38"/>
              <a:gd name="T19" fmla="*/ 136 h 141"/>
              <a:gd name="T20" fmla="*/ 30 w 38"/>
              <a:gd name="T21" fmla="*/ 136 h 1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8" h="141">
                <a:moveTo>
                  <a:pt x="30" y="136"/>
                </a:moveTo>
                <a:cubicBezTo>
                  <a:pt x="33" y="137"/>
                  <a:pt x="36" y="139"/>
                  <a:pt x="38" y="141"/>
                </a:cubicBezTo>
                <a:cubicBezTo>
                  <a:pt x="37" y="135"/>
                  <a:pt x="37" y="129"/>
                  <a:pt x="38" y="124"/>
                </a:cubicBezTo>
                <a:cubicBezTo>
                  <a:pt x="38" y="96"/>
                  <a:pt x="35" y="60"/>
                  <a:pt x="29" y="34"/>
                </a:cubicBezTo>
                <a:cubicBezTo>
                  <a:pt x="29" y="34"/>
                  <a:pt x="29" y="34"/>
                  <a:pt x="29" y="34"/>
                </a:cubicBezTo>
                <a:cubicBezTo>
                  <a:pt x="29" y="34"/>
                  <a:pt x="29" y="34"/>
                  <a:pt x="29" y="33"/>
                </a:cubicBezTo>
                <a:cubicBezTo>
                  <a:pt x="26" y="17"/>
                  <a:pt x="22" y="5"/>
                  <a:pt x="17" y="1"/>
                </a:cubicBezTo>
                <a:cubicBezTo>
                  <a:pt x="16" y="0"/>
                  <a:pt x="15" y="0"/>
                  <a:pt x="15" y="0"/>
                </a:cubicBezTo>
                <a:cubicBezTo>
                  <a:pt x="13" y="0"/>
                  <a:pt x="11" y="3"/>
                  <a:pt x="10" y="4"/>
                </a:cubicBezTo>
                <a:cubicBezTo>
                  <a:pt x="0" y="24"/>
                  <a:pt x="3" y="90"/>
                  <a:pt x="24" y="136"/>
                </a:cubicBezTo>
                <a:cubicBezTo>
                  <a:pt x="26" y="136"/>
                  <a:pt x="28" y="136"/>
                  <a:pt x="30" y="136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831" name="Freeform 664"/>
          <p:cNvSpPr/>
          <p:nvPr/>
        </p:nvSpPr>
        <p:spPr bwMode="auto">
          <a:xfrm>
            <a:off x="1944716" y="1702152"/>
            <a:ext cx="42280" cy="130030"/>
          </a:xfrm>
          <a:custGeom>
            <a:avLst/>
            <a:gdLst>
              <a:gd name="T0" fmla="*/ 30 w 31"/>
              <a:gd name="T1" fmla="*/ 61 h 96"/>
              <a:gd name="T2" fmla="*/ 7 w 31"/>
              <a:gd name="T3" fmla="*/ 1 h 96"/>
              <a:gd name="T4" fmla="*/ 6 w 31"/>
              <a:gd name="T5" fmla="*/ 0 h 96"/>
              <a:gd name="T6" fmla="*/ 4 w 31"/>
              <a:gd name="T7" fmla="*/ 3 h 96"/>
              <a:gd name="T8" fmla="*/ 15 w 31"/>
              <a:gd name="T9" fmla="*/ 65 h 96"/>
              <a:gd name="T10" fmla="*/ 30 w 31"/>
              <a:gd name="T11" fmla="*/ 96 h 96"/>
              <a:gd name="T12" fmla="*/ 30 w 31"/>
              <a:gd name="T13" fmla="*/ 61 h 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1" h="96">
                <a:moveTo>
                  <a:pt x="30" y="61"/>
                </a:moveTo>
                <a:cubicBezTo>
                  <a:pt x="31" y="43"/>
                  <a:pt x="16" y="8"/>
                  <a:pt x="7" y="1"/>
                </a:cubicBezTo>
                <a:cubicBezTo>
                  <a:pt x="6" y="0"/>
                  <a:pt x="6" y="0"/>
                  <a:pt x="6" y="0"/>
                </a:cubicBezTo>
                <a:cubicBezTo>
                  <a:pt x="5" y="1"/>
                  <a:pt x="5" y="1"/>
                  <a:pt x="4" y="3"/>
                </a:cubicBezTo>
                <a:cubicBezTo>
                  <a:pt x="0" y="13"/>
                  <a:pt x="5" y="48"/>
                  <a:pt x="15" y="65"/>
                </a:cubicBezTo>
                <a:cubicBezTo>
                  <a:pt x="20" y="75"/>
                  <a:pt x="26" y="86"/>
                  <a:pt x="30" y="96"/>
                </a:cubicBezTo>
                <a:cubicBezTo>
                  <a:pt x="29" y="83"/>
                  <a:pt x="29" y="71"/>
                  <a:pt x="30" y="61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832" name="Freeform 665"/>
          <p:cNvSpPr/>
          <p:nvPr/>
        </p:nvSpPr>
        <p:spPr bwMode="auto">
          <a:xfrm>
            <a:off x="1863348" y="1742836"/>
            <a:ext cx="82964" cy="104502"/>
          </a:xfrm>
          <a:custGeom>
            <a:avLst/>
            <a:gdLst>
              <a:gd name="T0" fmla="*/ 48 w 61"/>
              <a:gd name="T1" fmla="*/ 49 h 77"/>
              <a:gd name="T2" fmla="*/ 3 w 61"/>
              <a:gd name="T3" fmla="*/ 0 h 77"/>
              <a:gd name="T4" fmla="*/ 1 w 61"/>
              <a:gd name="T5" fmla="*/ 1 h 77"/>
              <a:gd name="T6" fmla="*/ 0 w 61"/>
              <a:gd name="T7" fmla="*/ 3 h 77"/>
              <a:gd name="T8" fmla="*/ 34 w 61"/>
              <a:gd name="T9" fmla="*/ 55 h 77"/>
              <a:gd name="T10" fmla="*/ 61 w 61"/>
              <a:gd name="T11" fmla="*/ 77 h 77"/>
              <a:gd name="T12" fmla="*/ 48 w 61"/>
              <a:gd name="T13" fmla="*/ 49 h 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61" h="77">
                <a:moveTo>
                  <a:pt x="48" y="49"/>
                </a:moveTo>
                <a:cubicBezTo>
                  <a:pt x="39" y="27"/>
                  <a:pt x="14" y="3"/>
                  <a:pt x="3" y="0"/>
                </a:cubicBezTo>
                <a:cubicBezTo>
                  <a:pt x="3" y="0"/>
                  <a:pt x="1" y="0"/>
                  <a:pt x="1" y="1"/>
                </a:cubicBezTo>
                <a:cubicBezTo>
                  <a:pt x="0" y="1"/>
                  <a:pt x="0" y="2"/>
                  <a:pt x="0" y="3"/>
                </a:cubicBezTo>
                <a:cubicBezTo>
                  <a:pt x="1" y="15"/>
                  <a:pt x="20" y="43"/>
                  <a:pt x="34" y="55"/>
                </a:cubicBezTo>
                <a:cubicBezTo>
                  <a:pt x="43" y="61"/>
                  <a:pt x="52" y="69"/>
                  <a:pt x="61" y="77"/>
                </a:cubicBezTo>
                <a:cubicBezTo>
                  <a:pt x="56" y="68"/>
                  <a:pt x="52" y="58"/>
                  <a:pt x="48" y="49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833" name="Freeform 690"/>
          <p:cNvSpPr/>
          <p:nvPr/>
        </p:nvSpPr>
        <p:spPr bwMode="auto">
          <a:xfrm>
            <a:off x="2027681" y="1712523"/>
            <a:ext cx="34303" cy="130828"/>
          </a:xfrm>
          <a:custGeom>
            <a:avLst/>
            <a:gdLst>
              <a:gd name="T0" fmla="*/ 18 w 25"/>
              <a:gd name="T1" fmla="*/ 2 h 96"/>
              <a:gd name="T2" fmla="*/ 14 w 25"/>
              <a:gd name="T3" fmla="*/ 2 h 96"/>
              <a:gd name="T4" fmla="*/ 2 w 25"/>
              <a:gd name="T5" fmla="*/ 63 h 96"/>
              <a:gd name="T6" fmla="*/ 7 w 25"/>
              <a:gd name="T7" fmla="*/ 96 h 96"/>
              <a:gd name="T8" fmla="*/ 18 w 25"/>
              <a:gd name="T9" fmla="*/ 65 h 96"/>
              <a:gd name="T10" fmla="*/ 18 w 25"/>
              <a:gd name="T11" fmla="*/ 2 h 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25" h="96">
                <a:moveTo>
                  <a:pt x="18" y="2"/>
                </a:moveTo>
                <a:cubicBezTo>
                  <a:pt x="17" y="0"/>
                  <a:pt x="15" y="0"/>
                  <a:pt x="14" y="2"/>
                </a:cubicBezTo>
                <a:cubicBezTo>
                  <a:pt x="6" y="11"/>
                  <a:pt x="0" y="43"/>
                  <a:pt x="2" y="63"/>
                </a:cubicBezTo>
                <a:cubicBezTo>
                  <a:pt x="4" y="73"/>
                  <a:pt x="5" y="85"/>
                  <a:pt x="7" y="96"/>
                </a:cubicBezTo>
                <a:cubicBezTo>
                  <a:pt x="9" y="86"/>
                  <a:pt x="13" y="75"/>
                  <a:pt x="18" y="65"/>
                </a:cubicBezTo>
                <a:cubicBezTo>
                  <a:pt x="25" y="41"/>
                  <a:pt x="24" y="9"/>
                  <a:pt x="18" y="2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834" name="Freeform 1022"/>
          <p:cNvSpPr/>
          <p:nvPr/>
        </p:nvSpPr>
        <p:spPr bwMode="auto">
          <a:xfrm>
            <a:off x="3851128" y="1966175"/>
            <a:ext cx="130026" cy="32707"/>
          </a:xfrm>
          <a:custGeom>
            <a:avLst/>
            <a:gdLst>
              <a:gd name="T0" fmla="*/ 94 w 96"/>
              <a:gd name="T1" fmla="*/ 18 h 24"/>
              <a:gd name="T2" fmla="*/ 94 w 96"/>
              <a:gd name="T3" fmla="*/ 13 h 24"/>
              <a:gd name="T4" fmla="*/ 33 w 96"/>
              <a:gd name="T5" fmla="*/ 2 h 24"/>
              <a:gd name="T6" fmla="*/ 0 w 96"/>
              <a:gd name="T7" fmla="*/ 7 h 24"/>
              <a:gd name="T8" fmla="*/ 31 w 96"/>
              <a:gd name="T9" fmla="*/ 18 h 24"/>
              <a:gd name="T10" fmla="*/ 94 w 96"/>
              <a:gd name="T11" fmla="*/ 18 h 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96" h="24">
                <a:moveTo>
                  <a:pt x="94" y="18"/>
                </a:moveTo>
                <a:cubicBezTo>
                  <a:pt x="96" y="16"/>
                  <a:pt x="96" y="15"/>
                  <a:pt x="94" y="13"/>
                </a:cubicBezTo>
                <a:cubicBezTo>
                  <a:pt x="85" y="6"/>
                  <a:pt x="53" y="0"/>
                  <a:pt x="33" y="2"/>
                </a:cubicBezTo>
                <a:cubicBezTo>
                  <a:pt x="23" y="4"/>
                  <a:pt x="11" y="5"/>
                  <a:pt x="0" y="7"/>
                </a:cubicBezTo>
                <a:cubicBezTo>
                  <a:pt x="10" y="9"/>
                  <a:pt x="21" y="13"/>
                  <a:pt x="31" y="18"/>
                </a:cubicBezTo>
                <a:cubicBezTo>
                  <a:pt x="55" y="24"/>
                  <a:pt x="86" y="23"/>
                  <a:pt x="94" y="18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1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835" name="Freeform 1603"/>
          <p:cNvSpPr/>
          <p:nvPr/>
        </p:nvSpPr>
        <p:spPr bwMode="auto">
          <a:xfrm>
            <a:off x="3665325" y="1773927"/>
            <a:ext cx="51851" cy="124444"/>
          </a:xfrm>
          <a:custGeom>
            <a:avLst/>
            <a:gdLst>
              <a:gd name="T0" fmla="*/ 10 w 38"/>
              <a:gd name="T1" fmla="*/ 1 h 92"/>
              <a:gd name="T2" fmla="*/ 6 w 38"/>
              <a:gd name="T3" fmla="*/ 1 h 92"/>
              <a:gd name="T4" fmla="*/ 4 w 38"/>
              <a:gd name="T5" fmla="*/ 3 h 92"/>
              <a:gd name="T6" fmla="*/ 21 w 38"/>
              <a:gd name="T7" fmla="*/ 70 h 92"/>
              <a:gd name="T8" fmla="*/ 36 w 38"/>
              <a:gd name="T9" fmla="*/ 91 h 92"/>
              <a:gd name="T10" fmla="*/ 36 w 38"/>
              <a:gd name="T11" fmla="*/ 92 h 92"/>
              <a:gd name="T12" fmla="*/ 38 w 38"/>
              <a:gd name="T13" fmla="*/ 69 h 92"/>
              <a:gd name="T14" fmla="*/ 38 w 38"/>
              <a:gd name="T15" fmla="*/ 69 h 92"/>
              <a:gd name="T16" fmla="*/ 10 w 38"/>
              <a:gd name="T17" fmla="*/ 1 h 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38" h="92">
                <a:moveTo>
                  <a:pt x="10" y="1"/>
                </a:moveTo>
                <a:cubicBezTo>
                  <a:pt x="7" y="0"/>
                  <a:pt x="6" y="0"/>
                  <a:pt x="6" y="1"/>
                </a:cubicBezTo>
                <a:cubicBezTo>
                  <a:pt x="5" y="1"/>
                  <a:pt x="4" y="2"/>
                  <a:pt x="4" y="3"/>
                </a:cubicBezTo>
                <a:cubicBezTo>
                  <a:pt x="0" y="14"/>
                  <a:pt x="11" y="49"/>
                  <a:pt x="21" y="70"/>
                </a:cubicBezTo>
                <a:cubicBezTo>
                  <a:pt x="27" y="75"/>
                  <a:pt x="32" y="83"/>
                  <a:pt x="36" y="91"/>
                </a:cubicBezTo>
                <a:cubicBezTo>
                  <a:pt x="36" y="91"/>
                  <a:pt x="36" y="92"/>
                  <a:pt x="36" y="92"/>
                </a:cubicBezTo>
                <a:cubicBezTo>
                  <a:pt x="37" y="85"/>
                  <a:pt x="37" y="77"/>
                  <a:pt x="38" y="69"/>
                </a:cubicBezTo>
                <a:cubicBezTo>
                  <a:pt x="38" y="69"/>
                  <a:pt x="38" y="69"/>
                  <a:pt x="38" y="69"/>
                </a:cubicBezTo>
                <a:cubicBezTo>
                  <a:pt x="36" y="44"/>
                  <a:pt x="21" y="8"/>
                  <a:pt x="10" y="1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1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836" name="Freeform 1614"/>
          <p:cNvSpPr/>
          <p:nvPr/>
        </p:nvSpPr>
        <p:spPr bwMode="auto">
          <a:xfrm>
            <a:off x="3589547" y="1847315"/>
            <a:ext cx="127634" cy="135611"/>
          </a:xfrm>
          <a:custGeom>
            <a:avLst/>
            <a:gdLst>
              <a:gd name="T0" fmla="*/ 8 w 94"/>
              <a:gd name="T1" fmla="*/ 21 h 100"/>
              <a:gd name="T2" fmla="*/ 4 w 94"/>
              <a:gd name="T3" fmla="*/ 49 h 100"/>
              <a:gd name="T4" fmla="*/ 23 w 94"/>
              <a:gd name="T5" fmla="*/ 66 h 100"/>
              <a:gd name="T6" fmla="*/ 46 w 94"/>
              <a:gd name="T7" fmla="*/ 54 h 100"/>
              <a:gd name="T8" fmla="*/ 45 w 94"/>
              <a:gd name="T9" fmla="*/ 40 h 100"/>
              <a:gd name="T10" fmla="*/ 36 w 94"/>
              <a:gd name="T11" fmla="*/ 34 h 100"/>
              <a:gd name="T12" fmla="*/ 22 w 94"/>
              <a:gd name="T13" fmla="*/ 39 h 100"/>
              <a:gd name="T14" fmla="*/ 21 w 94"/>
              <a:gd name="T15" fmla="*/ 50 h 100"/>
              <a:gd name="T16" fmla="*/ 20 w 94"/>
              <a:gd name="T17" fmla="*/ 53 h 100"/>
              <a:gd name="T18" fmla="*/ 18 w 94"/>
              <a:gd name="T19" fmla="*/ 53 h 100"/>
              <a:gd name="T20" fmla="*/ 10 w 94"/>
              <a:gd name="T21" fmla="*/ 45 h 100"/>
              <a:gd name="T22" fmla="*/ 14 w 94"/>
              <a:gd name="T23" fmla="*/ 27 h 100"/>
              <a:gd name="T24" fmla="*/ 54 w 94"/>
              <a:gd name="T25" fmla="*/ 19 h 100"/>
              <a:gd name="T26" fmla="*/ 79 w 94"/>
              <a:gd name="T27" fmla="*/ 53 h 100"/>
              <a:gd name="T28" fmla="*/ 72 w 94"/>
              <a:gd name="T29" fmla="*/ 85 h 100"/>
              <a:gd name="T30" fmla="*/ 77 w 94"/>
              <a:gd name="T31" fmla="*/ 100 h 100"/>
              <a:gd name="T32" fmla="*/ 89 w 94"/>
              <a:gd name="T33" fmla="*/ 80 h 100"/>
              <a:gd name="T34" fmla="*/ 88 w 94"/>
              <a:gd name="T35" fmla="*/ 39 h 100"/>
              <a:gd name="T36" fmla="*/ 56 w 94"/>
              <a:gd name="T37" fmla="*/ 7 h 100"/>
              <a:gd name="T38" fmla="*/ 8 w 94"/>
              <a:gd name="T39" fmla="*/ 21 h 1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94" h="100">
                <a:moveTo>
                  <a:pt x="8" y="21"/>
                </a:moveTo>
                <a:cubicBezTo>
                  <a:pt x="2" y="29"/>
                  <a:pt x="0" y="39"/>
                  <a:pt x="4" y="49"/>
                </a:cubicBezTo>
                <a:cubicBezTo>
                  <a:pt x="7" y="58"/>
                  <a:pt x="15" y="64"/>
                  <a:pt x="23" y="66"/>
                </a:cubicBezTo>
                <a:cubicBezTo>
                  <a:pt x="32" y="68"/>
                  <a:pt x="43" y="64"/>
                  <a:pt x="46" y="54"/>
                </a:cubicBezTo>
                <a:cubicBezTo>
                  <a:pt x="48" y="50"/>
                  <a:pt x="47" y="45"/>
                  <a:pt x="45" y="40"/>
                </a:cubicBezTo>
                <a:cubicBezTo>
                  <a:pt x="43" y="38"/>
                  <a:pt x="41" y="35"/>
                  <a:pt x="36" y="34"/>
                </a:cubicBezTo>
                <a:cubicBezTo>
                  <a:pt x="30" y="32"/>
                  <a:pt x="25" y="34"/>
                  <a:pt x="22" y="39"/>
                </a:cubicBezTo>
                <a:cubicBezTo>
                  <a:pt x="19" y="42"/>
                  <a:pt x="19" y="47"/>
                  <a:pt x="21" y="50"/>
                </a:cubicBezTo>
                <a:cubicBezTo>
                  <a:pt x="21" y="51"/>
                  <a:pt x="21" y="52"/>
                  <a:pt x="20" y="53"/>
                </a:cubicBezTo>
                <a:cubicBezTo>
                  <a:pt x="20" y="53"/>
                  <a:pt x="19" y="54"/>
                  <a:pt x="18" y="53"/>
                </a:cubicBezTo>
                <a:cubicBezTo>
                  <a:pt x="14" y="52"/>
                  <a:pt x="11" y="49"/>
                  <a:pt x="10" y="45"/>
                </a:cubicBezTo>
                <a:cubicBezTo>
                  <a:pt x="8" y="39"/>
                  <a:pt x="10" y="33"/>
                  <a:pt x="14" y="27"/>
                </a:cubicBezTo>
                <a:cubicBezTo>
                  <a:pt x="21" y="17"/>
                  <a:pt x="38" y="11"/>
                  <a:pt x="54" y="19"/>
                </a:cubicBezTo>
                <a:cubicBezTo>
                  <a:pt x="67" y="25"/>
                  <a:pt x="77" y="38"/>
                  <a:pt x="79" y="53"/>
                </a:cubicBezTo>
                <a:cubicBezTo>
                  <a:pt x="81" y="65"/>
                  <a:pt x="79" y="77"/>
                  <a:pt x="72" y="85"/>
                </a:cubicBezTo>
                <a:cubicBezTo>
                  <a:pt x="75" y="89"/>
                  <a:pt x="77" y="95"/>
                  <a:pt x="77" y="100"/>
                </a:cubicBezTo>
                <a:cubicBezTo>
                  <a:pt x="80" y="94"/>
                  <a:pt x="84" y="86"/>
                  <a:pt x="89" y="80"/>
                </a:cubicBezTo>
                <a:cubicBezTo>
                  <a:pt x="94" y="67"/>
                  <a:pt x="94" y="52"/>
                  <a:pt x="88" y="39"/>
                </a:cubicBezTo>
                <a:cubicBezTo>
                  <a:pt x="81" y="24"/>
                  <a:pt x="70" y="12"/>
                  <a:pt x="56" y="7"/>
                </a:cubicBezTo>
                <a:cubicBezTo>
                  <a:pt x="38" y="0"/>
                  <a:pt x="20" y="6"/>
                  <a:pt x="8" y="21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1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837" name="Freeform 1618"/>
          <p:cNvSpPr/>
          <p:nvPr/>
        </p:nvSpPr>
        <p:spPr bwMode="auto">
          <a:xfrm>
            <a:off x="3765842" y="2050732"/>
            <a:ext cx="134016" cy="165126"/>
          </a:xfrm>
          <a:custGeom>
            <a:avLst/>
            <a:gdLst>
              <a:gd name="T0" fmla="*/ 99 w 99"/>
              <a:gd name="T1" fmla="*/ 58 h 122"/>
              <a:gd name="T2" fmla="*/ 77 w 99"/>
              <a:gd name="T3" fmla="*/ 12 h 122"/>
              <a:gd name="T4" fmla="*/ 60 w 99"/>
              <a:gd name="T5" fmla="*/ 0 h 122"/>
              <a:gd name="T6" fmla="*/ 54 w 99"/>
              <a:gd name="T7" fmla="*/ 22 h 122"/>
              <a:gd name="T8" fmla="*/ 82 w 99"/>
              <a:gd name="T9" fmla="*/ 51 h 122"/>
              <a:gd name="T10" fmla="*/ 72 w 99"/>
              <a:gd name="T11" fmla="*/ 89 h 122"/>
              <a:gd name="T12" fmla="*/ 21 w 99"/>
              <a:gd name="T13" fmla="*/ 96 h 122"/>
              <a:gd name="T14" fmla="*/ 9 w 99"/>
              <a:gd name="T15" fmla="*/ 77 h 122"/>
              <a:gd name="T16" fmla="*/ 14 w 99"/>
              <a:gd name="T17" fmla="*/ 66 h 122"/>
              <a:gd name="T18" fmla="*/ 16 w 99"/>
              <a:gd name="T19" fmla="*/ 66 h 122"/>
              <a:gd name="T20" fmla="*/ 17 w 99"/>
              <a:gd name="T21" fmla="*/ 68 h 122"/>
              <a:gd name="T22" fmla="*/ 24 w 99"/>
              <a:gd name="T23" fmla="*/ 81 h 122"/>
              <a:gd name="T24" fmla="*/ 43 w 99"/>
              <a:gd name="T25" fmla="*/ 80 h 122"/>
              <a:gd name="T26" fmla="*/ 50 w 99"/>
              <a:gd name="T27" fmla="*/ 68 h 122"/>
              <a:gd name="T28" fmla="*/ 45 w 99"/>
              <a:gd name="T29" fmla="*/ 52 h 122"/>
              <a:gd name="T30" fmla="*/ 14 w 99"/>
              <a:gd name="T31" fmla="*/ 49 h 122"/>
              <a:gd name="T32" fmla="*/ 0 w 99"/>
              <a:gd name="T33" fmla="*/ 75 h 122"/>
              <a:gd name="T34" fmla="*/ 0 w 99"/>
              <a:gd name="T35" fmla="*/ 75 h 122"/>
              <a:gd name="T36" fmla="*/ 17 w 99"/>
              <a:gd name="T37" fmla="*/ 107 h 122"/>
              <a:gd name="T38" fmla="*/ 79 w 99"/>
              <a:gd name="T39" fmla="*/ 101 h 122"/>
              <a:gd name="T40" fmla="*/ 99 w 99"/>
              <a:gd name="T41" fmla="*/ 58 h 122"/>
              <a:gd name="T42" fmla="*/ 99 w 99"/>
              <a:gd name="T43" fmla="*/ 58 h 1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99" h="122">
                <a:moveTo>
                  <a:pt x="99" y="58"/>
                </a:moveTo>
                <a:cubicBezTo>
                  <a:pt x="99" y="42"/>
                  <a:pt x="91" y="25"/>
                  <a:pt x="77" y="12"/>
                </a:cubicBezTo>
                <a:cubicBezTo>
                  <a:pt x="71" y="8"/>
                  <a:pt x="65" y="4"/>
                  <a:pt x="60" y="0"/>
                </a:cubicBezTo>
                <a:cubicBezTo>
                  <a:pt x="60" y="8"/>
                  <a:pt x="58" y="15"/>
                  <a:pt x="54" y="22"/>
                </a:cubicBezTo>
                <a:cubicBezTo>
                  <a:pt x="68" y="27"/>
                  <a:pt x="78" y="38"/>
                  <a:pt x="82" y="51"/>
                </a:cubicBezTo>
                <a:cubicBezTo>
                  <a:pt x="85" y="64"/>
                  <a:pt x="82" y="78"/>
                  <a:pt x="72" y="89"/>
                </a:cubicBezTo>
                <a:cubicBezTo>
                  <a:pt x="57" y="105"/>
                  <a:pt x="33" y="106"/>
                  <a:pt x="21" y="96"/>
                </a:cubicBezTo>
                <a:cubicBezTo>
                  <a:pt x="14" y="90"/>
                  <a:pt x="10" y="83"/>
                  <a:pt x="9" y="77"/>
                </a:cubicBezTo>
                <a:cubicBezTo>
                  <a:pt x="9" y="73"/>
                  <a:pt x="11" y="69"/>
                  <a:pt x="14" y="66"/>
                </a:cubicBezTo>
                <a:cubicBezTo>
                  <a:pt x="14" y="66"/>
                  <a:pt x="15" y="66"/>
                  <a:pt x="16" y="66"/>
                </a:cubicBezTo>
                <a:cubicBezTo>
                  <a:pt x="17" y="66"/>
                  <a:pt x="17" y="67"/>
                  <a:pt x="17" y="68"/>
                </a:cubicBezTo>
                <a:cubicBezTo>
                  <a:pt x="17" y="73"/>
                  <a:pt x="19" y="78"/>
                  <a:pt x="24" y="81"/>
                </a:cubicBezTo>
                <a:cubicBezTo>
                  <a:pt x="30" y="85"/>
                  <a:pt x="37" y="84"/>
                  <a:pt x="43" y="80"/>
                </a:cubicBezTo>
                <a:cubicBezTo>
                  <a:pt x="47" y="77"/>
                  <a:pt x="50" y="73"/>
                  <a:pt x="50" y="68"/>
                </a:cubicBezTo>
                <a:cubicBezTo>
                  <a:pt x="51" y="62"/>
                  <a:pt x="49" y="56"/>
                  <a:pt x="45" y="52"/>
                </a:cubicBezTo>
                <a:cubicBezTo>
                  <a:pt x="37" y="43"/>
                  <a:pt x="22" y="43"/>
                  <a:pt x="14" y="49"/>
                </a:cubicBezTo>
                <a:cubicBezTo>
                  <a:pt x="5" y="55"/>
                  <a:pt x="0" y="64"/>
                  <a:pt x="0" y="75"/>
                </a:cubicBezTo>
                <a:cubicBezTo>
                  <a:pt x="0" y="75"/>
                  <a:pt x="0" y="75"/>
                  <a:pt x="0" y="75"/>
                </a:cubicBezTo>
                <a:cubicBezTo>
                  <a:pt x="0" y="88"/>
                  <a:pt x="6" y="100"/>
                  <a:pt x="17" y="107"/>
                </a:cubicBezTo>
                <a:cubicBezTo>
                  <a:pt x="38" y="122"/>
                  <a:pt x="64" y="115"/>
                  <a:pt x="79" y="101"/>
                </a:cubicBezTo>
                <a:cubicBezTo>
                  <a:pt x="92" y="89"/>
                  <a:pt x="99" y="74"/>
                  <a:pt x="99" y="58"/>
                </a:cubicBezTo>
                <a:cubicBezTo>
                  <a:pt x="99" y="58"/>
                  <a:pt x="99" y="58"/>
                  <a:pt x="99" y="58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1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838" name="Freeform 10"/>
          <p:cNvSpPr/>
          <p:nvPr/>
        </p:nvSpPr>
        <p:spPr bwMode="auto">
          <a:xfrm>
            <a:off x="2740781" y="1445268"/>
            <a:ext cx="124444" cy="160341"/>
          </a:xfrm>
          <a:custGeom>
            <a:avLst/>
            <a:gdLst>
              <a:gd name="T0" fmla="*/ 2 w 92"/>
              <a:gd name="T1" fmla="*/ 1 h 118"/>
              <a:gd name="T2" fmla="*/ 1 w 92"/>
              <a:gd name="T3" fmla="*/ 3 h 118"/>
              <a:gd name="T4" fmla="*/ 73 w 92"/>
              <a:gd name="T5" fmla="*/ 105 h 118"/>
              <a:gd name="T6" fmla="*/ 85 w 92"/>
              <a:gd name="T7" fmla="*/ 118 h 118"/>
              <a:gd name="T8" fmla="*/ 88 w 92"/>
              <a:gd name="T9" fmla="*/ 108 h 118"/>
              <a:gd name="T10" fmla="*/ 92 w 92"/>
              <a:gd name="T11" fmla="*/ 104 h 118"/>
              <a:gd name="T12" fmla="*/ 9 w 92"/>
              <a:gd name="T13" fmla="*/ 1 h 118"/>
              <a:gd name="T14" fmla="*/ 2 w 92"/>
              <a:gd name="T15" fmla="*/ 1 h 1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92" h="118">
                <a:moveTo>
                  <a:pt x="2" y="1"/>
                </a:moveTo>
                <a:cubicBezTo>
                  <a:pt x="2" y="1"/>
                  <a:pt x="1" y="2"/>
                  <a:pt x="1" y="3"/>
                </a:cubicBezTo>
                <a:cubicBezTo>
                  <a:pt x="0" y="19"/>
                  <a:pt x="41" y="72"/>
                  <a:pt x="73" y="105"/>
                </a:cubicBezTo>
                <a:cubicBezTo>
                  <a:pt x="78" y="108"/>
                  <a:pt x="82" y="113"/>
                  <a:pt x="85" y="118"/>
                </a:cubicBezTo>
                <a:cubicBezTo>
                  <a:pt x="86" y="114"/>
                  <a:pt x="86" y="111"/>
                  <a:pt x="88" y="108"/>
                </a:cubicBezTo>
                <a:cubicBezTo>
                  <a:pt x="89" y="106"/>
                  <a:pt x="90" y="105"/>
                  <a:pt x="92" y="104"/>
                </a:cubicBezTo>
                <a:cubicBezTo>
                  <a:pt x="74" y="56"/>
                  <a:pt x="29" y="8"/>
                  <a:pt x="9" y="1"/>
                </a:cubicBezTo>
                <a:cubicBezTo>
                  <a:pt x="7" y="0"/>
                  <a:pt x="4" y="0"/>
                  <a:pt x="2" y="1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839" name="Freeform 11"/>
          <p:cNvSpPr/>
          <p:nvPr/>
        </p:nvSpPr>
        <p:spPr bwMode="auto">
          <a:xfrm>
            <a:off x="2889953" y="1445268"/>
            <a:ext cx="124444" cy="160341"/>
          </a:xfrm>
          <a:custGeom>
            <a:avLst/>
            <a:gdLst>
              <a:gd name="T0" fmla="*/ 4 w 92"/>
              <a:gd name="T1" fmla="*/ 108 h 118"/>
              <a:gd name="T2" fmla="*/ 7 w 92"/>
              <a:gd name="T3" fmla="*/ 118 h 118"/>
              <a:gd name="T4" fmla="*/ 19 w 92"/>
              <a:gd name="T5" fmla="*/ 105 h 118"/>
              <a:gd name="T6" fmla="*/ 76 w 92"/>
              <a:gd name="T7" fmla="*/ 35 h 118"/>
              <a:gd name="T8" fmla="*/ 76 w 92"/>
              <a:gd name="T9" fmla="*/ 35 h 118"/>
              <a:gd name="T10" fmla="*/ 76 w 92"/>
              <a:gd name="T11" fmla="*/ 35 h 118"/>
              <a:gd name="T12" fmla="*/ 91 w 92"/>
              <a:gd name="T13" fmla="*/ 3 h 118"/>
              <a:gd name="T14" fmla="*/ 90 w 92"/>
              <a:gd name="T15" fmla="*/ 1 h 118"/>
              <a:gd name="T16" fmla="*/ 83 w 92"/>
              <a:gd name="T17" fmla="*/ 1 h 118"/>
              <a:gd name="T18" fmla="*/ 0 w 92"/>
              <a:gd name="T19" fmla="*/ 104 h 118"/>
              <a:gd name="T20" fmla="*/ 4 w 92"/>
              <a:gd name="T21" fmla="*/ 108 h 1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92" h="118">
                <a:moveTo>
                  <a:pt x="4" y="108"/>
                </a:moveTo>
                <a:cubicBezTo>
                  <a:pt x="6" y="111"/>
                  <a:pt x="6" y="114"/>
                  <a:pt x="7" y="118"/>
                </a:cubicBezTo>
                <a:cubicBezTo>
                  <a:pt x="10" y="113"/>
                  <a:pt x="14" y="108"/>
                  <a:pt x="19" y="105"/>
                </a:cubicBezTo>
                <a:cubicBezTo>
                  <a:pt x="38" y="85"/>
                  <a:pt x="62" y="57"/>
                  <a:pt x="76" y="35"/>
                </a:cubicBezTo>
                <a:cubicBezTo>
                  <a:pt x="76" y="35"/>
                  <a:pt x="76" y="35"/>
                  <a:pt x="76" y="35"/>
                </a:cubicBezTo>
                <a:cubicBezTo>
                  <a:pt x="76" y="35"/>
                  <a:pt x="76" y="35"/>
                  <a:pt x="76" y="35"/>
                </a:cubicBezTo>
                <a:cubicBezTo>
                  <a:pt x="86" y="21"/>
                  <a:pt x="92" y="10"/>
                  <a:pt x="91" y="3"/>
                </a:cubicBezTo>
                <a:cubicBezTo>
                  <a:pt x="91" y="2"/>
                  <a:pt x="90" y="1"/>
                  <a:pt x="90" y="1"/>
                </a:cubicBezTo>
                <a:cubicBezTo>
                  <a:pt x="88" y="0"/>
                  <a:pt x="85" y="0"/>
                  <a:pt x="83" y="1"/>
                </a:cubicBezTo>
                <a:cubicBezTo>
                  <a:pt x="63" y="8"/>
                  <a:pt x="18" y="56"/>
                  <a:pt x="0" y="104"/>
                </a:cubicBezTo>
                <a:cubicBezTo>
                  <a:pt x="2" y="105"/>
                  <a:pt x="3" y="106"/>
                  <a:pt x="4" y="108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1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840" name="Freeform 64"/>
          <p:cNvSpPr/>
          <p:nvPr/>
        </p:nvSpPr>
        <p:spPr bwMode="auto">
          <a:xfrm>
            <a:off x="1814636" y="1923098"/>
            <a:ext cx="191451" cy="51851"/>
          </a:xfrm>
          <a:custGeom>
            <a:avLst/>
            <a:gdLst>
              <a:gd name="T0" fmla="*/ 0 w 141"/>
              <a:gd name="T1" fmla="*/ 15 h 38"/>
              <a:gd name="T2" fmla="*/ 1 w 141"/>
              <a:gd name="T3" fmla="*/ 17 h 38"/>
              <a:gd name="T4" fmla="*/ 124 w 141"/>
              <a:gd name="T5" fmla="*/ 37 h 38"/>
              <a:gd name="T6" fmla="*/ 141 w 141"/>
              <a:gd name="T7" fmla="*/ 38 h 38"/>
              <a:gd name="T8" fmla="*/ 136 w 141"/>
              <a:gd name="T9" fmla="*/ 30 h 38"/>
              <a:gd name="T10" fmla="*/ 136 w 141"/>
              <a:gd name="T11" fmla="*/ 24 h 38"/>
              <a:gd name="T12" fmla="*/ 5 w 141"/>
              <a:gd name="T13" fmla="*/ 10 h 38"/>
              <a:gd name="T14" fmla="*/ 0 w 141"/>
              <a:gd name="T15" fmla="*/ 15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41" h="38">
                <a:moveTo>
                  <a:pt x="0" y="15"/>
                </a:moveTo>
                <a:cubicBezTo>
                  <a:pt x="0" y="15"/>
                  <a:pt x="0" y="16"/>
                  <a:pt x="1" y="17"/>
                </a:cubicBezTo>
                <a:cubicBezTo>
                  <a:pt x="11" y="29"/>
                  <a:pt x="78" y="37"/>
                  <a:pt x="124" y="37"/>
                </a:cubicBezTo>
                <a:cubicBezTo>
                  <a:pt x="130" y="37"/>
                  <a:pt x="135" y="37"/>
                  <a:pt x="141" y="38"/>
                </a:cubicBezTo>
                <a:cubicBezTo>
                  <a:pt x="139" y="36"/>
                  <a:pt x="137" y="33"/>
                  <a:pt x="136" y="30"/>
                </a:cubicBezTo>
                <a:cubicBezTo>
                  <a:pt x="136" y="28"/>
                  <a:pt x="136" y="26"/>
                  <a:pt x="136" y="24"/>
                </a:cubicBezTo>
                <a:cubicBezTo>
                  <a:pt x="90" y="3"/>
                  <a:pt x="24" y="0"/>
                  <a:pt x="5" y="10"/>
                </a:cubicBezTo>
                <a:cubicBezTo>
                  <a:pt x="3" y="11"/>
                  <a:pt x="0" y="13"/>
                  <a:pt x="0" y="15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841" name="Freeform 71"/>
          <p:cNvSpPr/>
          <p:nvPr/>
        </p:nvSpPr>
        <p:spPr bwMode="auto">
          <a:xfrm>
            <a:off x="2120957" y="2058709"/>
            <a:ext cx="290368" cy="291964"/>
          </a:xfrm>
          <a:custGeom>
            <a:avLst/>
            <a:gdLst>
              <a:gd name="T0" fmla="*/ 200 w 214"/>
              <a:gd name="T1" fmla="*/ 215 h 215"/>
              <a:gd name="T2" fmla="*/ 206 w 214"/>
              <a:gd name="T3" fmla="*/ 207 h 215"/>
              <a:gd name="T4" fmla="*/ 214 w 214"/>
              <a:gd name="T5" fmla="*/ 201 h 215"/>
              <a:gd name="T6" fmla="*/ 0 w 214"/>
              <a:gd name="T7" fmla="*/ 0 h 215"/>
              <a:gd name="T8" fmla="*/ 200 w 214"/>
              <a:gd name="T9" fmla="*/ 215 h 2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14" h="215">
                <a:moveTo>
                  <a:pt x="200" y="215"/>
                </a:moveTo>
                <a:cubicBezTo>
                  <a:pt x="201" y="212"/>
                  <a:pt x="203" y="209"/>
                  <a:pt x="206" y="207"/>
                </a:cubicBezTo>
                <a:cubicBezTo>
                  <a:pt x="208" y="204"/>
                  <a:pt x="211" y="202"/>
                  <a:pt x="214" y="201"/>
                </a:cubicBezTo>
                <a:cubicBezTo>
                  <a:pt x="143" y="84"/>
                  <a:pt x="28" y="16"/>
                  <a:pt x="0" y="0"/>
                </a:cubicBezTo>
                <a:cubicBezTo>
                  <a:pt x="15" y="29"/>
                  <a:pt x="84" y="144"/>
                  <a:pt x="200" y="215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842" name="Freeform 108"/>
          <p:cNvSpPr/>
          <p:nvPr/>
        </p:nvSpPr>
        <p:spPr bwMode="auto">
          <a:xfrm>
            <a:off x="1864891" y="1803441"/>
            <a:ext cx="146779" cy="146780"/>
          </a:xfrm>
          <a:custGeom>
            <a:avLst/>
            <a:gdLst>
              <a:gd name="T0" fmla="*/ 0 w 108"/>
              <a:gd name="T1" fmla="*/ 5 h 108"/>
              <a:gd name="T2" fmla="*/ 101 w 108"/>
              <a:gd name="T3" fmla="*/ 108 h 108"/>
              <a:gd name="T4" fmla="*/ 104 w 108"/>
              <a:gd name="T5" fmla="*/ 104 h 108"/>
              <a:gd name="T6" fmla="*/ 108 w 108"/>
              <a:gd name="T7" fmla="*/ 101 h 108"/>
              <a:gd name="T8" fmla="*/ 5 w 108"/>
              <a:gd name="T9" fmla="*/ 0 h 108"/>
              <a:gd name="T10" fmla="*/ 0 w 108"/>
              <a:gd name="T11" fmla="*/ 5 h 1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08" h="108">
                <a:moveTo>
                  <a:pt x="0" y="5"/>
                </a:moveTo>
                <a:cubicBezTo>
                  <a:pt x="4" y="26"/>
                  <a:pt x="56" y="86"/>
                  <a:pt x="101" y="108"/>
                </a:cubicBezTo>
                <a:cubicBezTo>
                  <a:pt x="102" y="107"/>
                  <a:pt x="103" y="105"/>
                  <a:pt x="104" y="104"/>
                </a:cubicBezTo>
                <a:cubicBezTo>
                  <a:pt x="105" y="103"/>
                  <a:pt x="107" y="102"/>
                  <a:pt x="108" y="101"/>
                </a:cubicBezTo>
                <a:cubicBezTo>
                  <a:pt x="86" y="56"/>
                  <a:pt x="27" y="4"/>
                  <a:pt x="5" y="0"/>
                </a:cubicBezTo>
                <a:cubicBezTo>
                  <a:pt x="1" y="0"/>
                  <a:pt x="0" y="1"/>
                  <a:pt x="0" y="5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843" name="Freeform 113"/>
          <p:cNvSpPr/>
          <p:nvPr/>
        </p:nvSpPr>
        <p:spPr bwMode="auto">
          <a:xfrm>
            <a:off x="2184775" y="2296428"/>
            <a:ext cx="126038" cy="48660"/>
          </a:xfrm>
          <a:custGeom>
            <a:avLst/>
            <a:gdLst>
              <a:gd name="T0" fmla="*/ 0 w 93"/>
              <a:gd name="T1" fmla="*/ 0 h 36"/>
              <a:gd name="T2" fmla="*/ 55 w 93"/>
              <a:gd name="T3" fmla="*/ 32 h 36"/>
              <a:gd name="T4" fmla="*/ 55 w 93"/>
              <a:gd name="T5" fmla="*/ 32 h 36"/>
              <a:gd name="T6" fmla="*/ 93 w 93"/>
              <a:gd name="T7" fmla="*/ 36 h 36"/>
              <a:gd name="T8" fmla="*/ 67 w 93"/>
              <a:gd name="T9" fmla="*/ 18 h 36"/>
              <a:gd name="T10" fmla="*/ 67 w 93"/>
              <a:gd name="T11" fmla="*/ 18 h 36"/>
              <a:gd name="T12" fmla="*/ 0 w 93"/>
              <a:gd name="T13" fmla="*/ 0 h 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93" h="36">
                <a:moveTo>
                  <a:pt x="0" y="0"/>
                </a:moveTo>
                <a:cubicBezTo>
                  <a:pt x="11" y="8"/>
                  <a:pt x="36" y="25"/>
                  <a:pt x="55" y="32"/>
                </a:cubicBezTo>
                <a:cubicBezTo>
                  <a:pt x="55" y="32"/>
                  <a:pt x="55" y="32"/>
                  <a:pt x="55" y="32"/>
                </a:cubicBezTo>
                <a:cubicBezTo>
                  <a:pt x="67" y="32"/>
                  <a:pt x="80" y="33"/>
                  <a:pt x="93" y="36"/>
                </a:cubicBezTo>
                <a:cubicBezTo>
                  <a:pt x="84" y="30"/>
                  <a:pt x="76" y="24"/>
                  <a:pt x="67" y="18"/>
                </a:cubicBezTo>
                <a:cubicBezTo>
                  <a:pt x="67" y="18"/>
                  <a:pt x="67" y="18"/>
                  <a:pt x="67" y="18"/>
                </a:cubicBezTo>
                <a:cubicBezTo>
                  <a:pt x="46" y="5"/>
                  <a:pt x="14" y="1"/>
                  <a:pt x="0" y="0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844" name="Freeform 379"/>
          <p:cNvSpPr/>
          <p:nvPr/>
        </p:nvSpPr>
        <p:spPr bwMode="auto">
          <a:xfrm>
            <a:off x="4110462" y="2788615"/>
            <a:ext cx="199429" cy="56637"/>
          </a:xfrm>
          <a:custGeom>
            <a:avLst/>
            <a:gdLst>
              <a:gd name="T0" fmla="*/ 143 w 147"/>
              <a:gd name="T1" fmla="*/ 18 h 42"/>
              <a:gd name="T2" fmla="*/ 0 w 147"/>
              <a:gd name="T3" fmla="*/ 16 h 42"/>
              <a:gd name="T4" fmla="*/ 0 w 147"/>
              <a:gd name="T5" fmla="*/ 21 h 42"/>
              <a:gd name="T6" fmla="*/ 0 w 147"/>
              <a:gd name="T7" fmla="*/ 26 h 42"/>
              <a:gd name="T8" fmla="*/ 143 w 147"/>
              <a:gd name="T9" fmla="*/ 24 h 42"/>
              <a:gd name="T10" fmla="*/ 143 w 147"/>
              <a:gd name="T11" fmla="*/ 18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47" h="42">
                <a:moveTo>
                  <a:pt x="143" y="18"/>
                </a:moveTo>
                <a:cubicBezTo>
                  <a:pt x="126" y="5"/>
                  <a:pt x="47" y="0"/>
                  <a:pt x="0" y="16"/>
                </a:cubicBezTo>
                <a:cubicBezTo>
                  <a:pt x="0" y="17"/>
                  <a:pt x="0" y="19"/>
                  <a:pt x="0" y="21"/>
                </a:cubicBezTo>
                <a:cubicBezTo>
                  <a:pt x="0" y="23"/>
                  <a:pt x="0" y="24"/>
                  <a:pt x="0" y="26"/>
                </a:cubicBezTo>
                <a:cubicBezTo>
                  <a:pt x="47" y="42"/>
                  <a:pt x="126" y="37"/>
                  <a:pt x="143" y="24"/>
                </a:cubicBezTo>
                <a:cubicBezTo>
                  <a:pt x="147" y="22"/>
                  <a:pt x="147" y="20"/>
                  <a:pt x="143" y="18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845" name="Freeform 477"/>
          <p:cNvSpPr/>
          <p:nvPr/>
        </p:nvSpPr>
        <p:spPr bwMode="auto">
          <a:xfrm>
            <a:off x="2015660" y="2124122"/>
            <a:ext cx="222562" cy="135611"/>
          </a:xfrm>
          <a:custGeom>
            <a:avLst/>
            <a:gdLst>
              <a:gd name="T0" fmla="*/ 15 w 164"/>
              <a:gd name="T1" fmla="*/ 30 h 100"/>
              <a:gd name="T2" fmla="*/ 20 w 164"/>
              <a:gd name="T3" fmla="*/ 84 h 100"/>
              <a:gd name="T4" fmla="*/ 62 w 164"/>
              <a:gd name="T5" fmla="*/ 90 h 100"/>
              <a:gd name="T6" fmla="*/ 73 w 164"/>
              <a:gd name="T7" fmla="*/ 73 h 100"/>
              <a:gd name="T8" fmla="*/ 70 w 164"/>
              <a:gd name="T9" fmla="*/ 62 h 100"/>
              <a:gd name="T10" fmla="*/ 58 w 164"/>
              <a:gd name="T11" fmla="*/ 55 h 100"/>
              <a:gd name="T12" fmla="*/ 49 w 164"/>
              <a:gd name="T13" fmla="*/ 59 h 100"/>
              <a:gd name="T14" fmla="*/ 45 w 164"/>
              <a:gd name="T15" fmla="*/ 75 h 100"/>
              <a:gd name="T16" fmla="*/ 56 w 164"/>
              <a:gd name="T17" fmla="*/ 80 h 100"/>
              <a:gd name="T18" fmla="*/ 58 w 164"/>
              <a:gd name="T19" fmla="*/ 82 h 100"/>
              <a:gd name="T20" fmla="*/ 57 w 164"/>
              <a:gd name="T21" fmla="*/ 84 h 100"/>
              <a:gd name="T22" fmla="*/ 26 w 164"/>
              <a:gd name="T23" fmla="*/ 76 h 100"/>
              <a:gd name="T24" fmla="*/ 22 w 164"/>
              <a:gd name="T25" fmla="*/ 38 h 100"/>
              <a:gd name="T26" fmla="*/ 59 w 164"/>
              <a:gd name="T27" fmla="*/ 19 h 100"/>
              <a:gd name="T28" fmla="*/ 126 w 164"/>
              <a:gd name="T29" fmla="*/ 60 h 100"/>
              <a:gd name="T30" fmla="*/ 164 w 164"/>
              <a:gd name="T31" fmla="*/ 78 h 100"/>
              <a:gd name="T32" fmla="*/ 120 w 164"/>
              <a:gd name="T33" fmla="*/ 26 h 100"/>
              <a:gd name="T34" fmla="*/ 120 w 164"/>
              <a:gd name="T35" fmla="*/ 25 h 100"/>
              <a:gd name="T36" fmla="*/ 57 w 164"/>
              <a:gd name="T37" fmla="*/ 3 h 100"/>
              <a:gd name="T38" fmla="*/ 15 w 164"/>
              <a:gd name="T39" fmla="*/ 30 h 1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164" h="100">
                <a:moveTo>
                  <a:pt x="15" y="30"/>
                </a:moveTo>
                <a:cubicBezTo>
                  <a:pt x="0" y="52"/>
                  <a:pt x="8" y="73"/>
                  <a:pt x="20" y="84"/>
                </a:cubicBezTo>
                <a:cubicBezTo>
                  <a:pt x="30" y="94"/>
                  <a:pt x="47" y="100"/>
                  <a:pt x="62" y="90"/>
                </a:cubicBezTo>
                <a:cubicBezTo>
                  <a:pt x="68" y="85"/>
                  <a:pt x="72" y="80"/>
                  <a:pt x="73" y="73"/>
                </a:cubicBezTo>
                <a:cubicBezTo>
                  <a:pt x="74" y="69"/>
                  <a:pt x="73" y="65"/>
                  <a:pt x="70" y="62"/>
                </a:cubicBezTo>
                <a:cubicBezTo>
                  <a:pt x="67" y="58"/>
                  <a:pt x="62" y="56"/>
                  <a:pt x="58" y="55"/>
                </a:cubicBezTo>
                <a:cubicBezTo>
                  <a:pt x="55" y="55"/>
                  <a:pt x="52" y="56"/>
                  <a:pt x="49" y="59"/>
                </a:cubicBezTo>
                <a:cubicBezTo>
                  <a:pt x="43" y="65"/>
                  <a:pt x="43" y="71"/>
                  <a:pt x="45" y="75"/>
                </a:cubicBezTo>
                <a:cubicBezTo>
                  <a:pt x="48" y="79"/>
                  <a:pt x="52" y="81"/>
                  <a:pt x="56" y="80"/>
                </a:cubicBezTo>
                <a:cubicBezTo>
                  <a:pt x="57" y="80"/>
                  <a:pt x="58" y="80"/>
                  <a:pt x="58" y="82"/>
                </a:cubicBezTo>
                <a:cubicBezTo>
                  <a:pt x="59" y="83"/>
                  <a:pt x="58" y="84"/>
                  <a:pt x="57" y="84"/>
                </a:cubicBezTo>
                <a:cubicBezTo>
                  <a:pt x="47" y="89"/>
                  <a:pt x="35" y="86"/>
                  <a:pt x="26" y="76"/>
                </a:cubicBezTo>
                <a:cubicBezTo>
                  <a:pt x="18" y="68"/>
                  <a:pt x="13" y="53"/>
                  <a:pt x="22" y="38"/>
                </a:cubicBezTo>
                <a:cubicBezTo>
                  <a:pt x="31" y="26"/>
                  <a:pt x="43" y="20"/>
                  <a:pt x="59" y="19"/>
                </a:cubicBezTo>
                <a:cubicBezTo>
                  <a:pt x="82" y="19"/>
                  <a:pt x="108" y="35"/>
                  <a:pt x="126" y="60"/>
                </a:cubicBezTo>
                <a:cubicBezTo>
                  <a:pt x="138" y="65"/>
                  <a:pt x="152" y="72"/>
                  <a:pt x="164" y="78"/>
                </a:cubicBezTo>
                <a:cubicBezTo>
                  <a:pt x="147" y="60"/>
                  <a:pt x="133" y="42"/>
                  <a:pt x="120" y="26"/>
                </a:cubicBezTo>
                <a:cubicBezTo>
                  <a:pt x="120" y="26"/>
                  <a:pt x="120" y="26"/>
                  <a:pt x="120" y="25"/>
                </a:cubicBezTo>
                <a:cubicBezTo>
                  <a:pt x="107" y="12"/>
                  <a:pt x="82" y="0"/>
                  <a:pt x="57" y="3"/>
                </a:cubicBezTo>
                <a:cubicBezTo>
                  <a:pt x="40" y="5"/>
                  <a:pt x="25" y="14"/>
                  <a:pt x="15" y="30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846" name="Freeform 660"/>
          <p:cNvSpPr/>
          <p:nvPr/>
        </p:nvSpPr>
        <p:spPr bwMode="auto">
          <a:xfrm>
            <a:off x="1763632" y="1884035"/>
            <a:ext cx="130030" cy="41482"/>
          </a:xfrm>
          <a:custGeom>
            <a:avLst/>
            <a:gdLst>
              <a:gd name="T0" fmla="*/ 3 w 96"/>
              <a:gd name="T1" fmla="*/ 4 h 31"/>
              <a:gd name="T2" fmla="*/ 0 w 96"/>
              <a:gd name="T3" fmla="*/ 6 h 31"/>
              <a:gd name="T4" fmla="*/ 1 w 96"/>
              <a:gd name="T5" fmla="*/ 7 h 31"/>
              <a:gd name="T6" fmla="*/ 61 w 96"/>
              <a:gd name="T7" fmla="*/ 30 h 31"/>
              <a:gd name="T8" fmla="*/ 96 w 96"/>
              <a:gd name="T9" fmla="*/ 30 h 31"/>
              <a:gd name="T10" fmla="*/ 65 w 96"/>
              <a:gd name="T11" fmla="*/ 15 h 31"/>
              <a:gd name="T12" fmla="*/ 3 w 96"/>
              <a:gd name="T13" fmla="*/ 4 h 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96" h="31">
                <a:moveTo>
                  <a:pt x="3" y="4"/>
                </a:moveTo>
                <a:cubicBezTo>
                  <a:pt x="1" y="4"/>
                  <a:pt x="1" y="5"/>
                  <a:pt x="0" y="6"/>
                </a:cubicBezTo>
                <a:cubicBezTo>
                  <a:pt x="0" y="6"/>
                  <a:pt x="1" y="6"/>
                  <a:pt x="1" y="7"/>
                </a:cubicBezTo>
                <a:cubicBezTo>
                  <a:pt x="8" y="16"/>
                  <a:pt x="43" y="31"/>
                  <a:pt x="61" y="30"/>
                </a:cubicBezTo>
                <a:cubicBezTo>
                  <a:pt x="71" y="29"/>
                  <a:pt x="83" y="29"/>
                  <a:pt x="96" y="30"/>
                </a:cubicBezTo>
                <a:cubicBezTo>
                  <a:pt x="86" y="26"/>
                  <a:pt x="75" y="20"/>
                  <a:pt x="65" y="15"/>
                </a:cubicBezTo>
                <a:cubicBezTo>
                  <a:pt x="47" y="5"/>
                  <a:pt x="13" y="0"/>
                  <a:pt x="3" y="4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847" name="Freeform 661"/>
          <p:cNvSpPr/>
          <p:nvPr/>
        </p:nvSpPr>
        <p:spPr bwMode="auto">
          <a:xfrm>
            <a:off x="1804316" y="1802666"/>
            <a:ext cx="105300" cy="82166"/>
          </a:xfrm>
          <a:custGeom>
            <a:avLst/>
            <a:gdLst>
              <a:gd name="T0" fmla="*/ 55 w 78"/>
              <a:gd name="T1" fmla="*/ 34 h 61"/>
              <a:gd name="T2" fmla="*/ 3 w 78"/>
              <a:gd name="T3" fmla="*/ 0 h 61"/>
              <a:gd name="T4" fmla="*/ 1 w 78"/>
              <a:gd name="T5" fmla="*/ 1 h 61"/>
              <a:gd name="T6" fmla="*/ 0 w 78"/>
              <a:gd name="T7" fmla="*/ 3 h 61"/>
              <a:gd name="T8" fmla="*/ 49 w 78"/>
              <a:gd name="T9" fmla="*/ 48 h 61"/>
              <a:gd name="T10" fmla="*/ 78 w 78"/>
              <a:gd name="T11" fmla="*/ 61 h 61"/>
              <a:gd name="T12" fmla="*/ 55 w 78"/>
              <a:gd name="T13" fmla="*/ 34 h 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78" h="61">
                <a:moveTo>
                  <a:pt x="55" y="34"/>
                </a:moveTo>
                <a:cubicBezTo>
                  <a:pt x="43" y="19"/>
                  <a:pt x="15" y="1"/>
                  <a:pt x="3" y="0"/>
                </a:cubicBezTo>
                <a:cubicBezTo>
                  <a:pt x="2" y="0"/>
                  <a:pt x="1" y="0"/>
                  <a:pt x="1" y="1"/>
                </a:cubicBezTo>
                <a:cubicBezTo>
                  <a:pt x="0" y="1"/>
                  <a:pt x="0" y="3"/>
                  <a:pt x="0" y="3"/>
                </a:cubicBezTo>
                <a:cubicBezTo>
                  <a:pt x="3" y="14"/>
                  <a:pt x="27" y="39"/>
                  <a:pt x="49" y="48"/>
                </a:cubicBezTo>
                <a:cubicBezTo>
                  <a:pt x="58" y="52"/>
                  <a:pt x="68" y="56"/>
                  <a:pt x="78" y="61"/>
                </a:cubicBezTo>
                <a:cubicBezTo>
                  <a:pt x="69" y="52"/>
                  <a:pt x="61" y="43"/>
                  <a:pt x="55" y="34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848" name="Freeform 666"/>
          <p:cNvSpPr/>
          <p:nvPr/>
        </p:nvSpPr>
        <p:spPr bwMode="auto">
          <a:xfrm>
            <a:off x="2000559" y="2002896"/>
            <a:ext cx="165130" cy="137209"/>
          </a:xfrm>
          <a:custGeom>
            <a:avLst/>
            <a:gdLst>
              <a:gd name="T0" fmla="*/ 66 w 122"/>
              <a:gd name="T1" fmla="*/ 88 h 101"/>
              <a:gd name="T2" fmla="*/ 66 w 122"/>
              <a:gd name="T3" fmla="*/ 88 h 101"/>
              <a:gd name="T4" fmla="*/ 68 w 122"/>
              <a:gd name="T5" fmla="*/ 88 h 101"/>
              <a:gd name="T6" fmla="*/ 122 w 122"/>
              <a:gd name="T7" fmla="*/ 101 h 101"/>
              <a:gd name="T8" fmla="*/ 90 w 122"/>
              <a:gd name="T9" fmla="*/ 52 h 101"/>
              <a:gd name="T10" fmla="*/ 29 w 122"/>
              <a:gd name="T11" fmla="*/ 57 h 101"/>
              <a:gd name="T12" fmla="*/ 20 w 122"/>
              <a:gd name="T13" fmla="*/ 29 h 101"/>
              <a:gd name="T14" fmla="*/ 41 w 122"/>
              <a:gd name="T15" fmla="*/ 16 h 101"/>
              <a:gd name="T16" fmla="*/ 41 w 122"/>
              <a:gd name="T17" fmla="*/ 16 h 101"/>
              <a:gd name="T18" fmla="*/ 43 w 122"/>
              <a:gd name="T19" fmla="*/ 17 h 101"/>
              <a:gd name="T20" fmla="*/ 52 w 122"/>
              <a:gd name="T21" fmla="*/ 27 h 101"/>
              <a:gd name="T22" fmla="*/ 50 w 122"/>
              <a:gd name="T23" fmla="*/ 30 h 101"/>
              <a:gd name="T24" fmla="*/ 47 w 122"/>
              <a:gd name="T25" fmla="*/ 28 h 101"/>
              <a:gd name="T26" fmla="*/ 42 w 122"/>
              <a:gd name="T27" fmla="*/ 21 h 101"/>
              <a:gd name="T28" fmla="*/ 32 w 122"/>
              <a:gd name="T29" fmla="*/ 24 h 101"/>
              <a:gd name="T30" fmla="*/ 33 w 122"/>
              <a:gd name="T31" fmla="*/ 41 h 101"/>
              <a:gd name="T32" fmla="*/ 53 w 122"/>
              <a:gd name="T33" fmla="*/ 41 h 101"/>
              <a:gd name="T34" fmla="*/ 60 w 122"/>
              <a:gd name="T35" fmla="*/ 23 h 101"/>
              <a:gd name="T36" fmla="*/ 42 w 122"/>
              <a:gd name="T37" fmla="*/ 3 h 101"/>
              <a:gd name="T38" fmla="*/ 15 w 122"/>
              <a:gd name="T39" fmla="*/ 10 h 101"/>
              <a:gd name="T40" fmla="*/ 6 w 122"/>
              <a:gd name="T41" fmla="*/ 54 h 101"/>
              <a:gd name="T42" fmla="*/ 66 w 122"/>
              <a:gd name="T43" fmla="*/ 88 h 1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122" h="101">
                <a:moveTo>
                  <a:pt x="66" y="88"/>
                </a:moveTo>
                <a:cubicBezTo>
                  <a:pt x="66" y="88"/>
                  <a:pt x="66" y="88"/>
                  <a:pt x="66" y="88"/>
                </a:cubicBezTo>
                <a:cubicBezTo>
                  <a:pt x="67" y="88"/>
                  <a:pt x="67" y="88"/>
                  <a:pt x="68" y="88"/>
                </a:cubicBezTo>
                <a:cubicBezTo>
                  <a:pt x="86" y="86"/>
                  <a:pt x="106" y="91"/>
                  <a:pt x="122" y="101"/>
                </a:cubicBezTo>
                <a:cubicBezTo>
                  <a:pt x="107" y="81"/>
                  <a:pt x="96" y="64"/>
                  <a:pt x="90" y="52"/>
                </a:cubicBezTo>
                <a:cubicBezTo>
                  <a:pt x="68" y="64"/>
                  <a:pt x="44" y="66"/>
                  <a:pt x="29" y="57"/>
                </a:cubicBezTo>
                <a:cubicBezTo>
                  <a:pt x="18" y="50"/>
                  <a:pt x="16" y="37"/>
                  <a:pt x="20" y="29"/>
                </a:cubicBezTo>
                <a:cubicBezTo>
                  <a:pt x="24" y="19"/>
                  <a:pt x="32" y="14"/>
                  <a:pt x="41" y="16"/>
                </a:cubicBezTo>
                <a:cubicBezTo>
                  <a:pt x="41" y="16"/>
                  <a:pt x="41" y="16"/>
                  <a:pt x="41" y="16"/>
                </a:cubicBezTo>
                <a:cubicBezTo>
                  <a:pt x="42" y="16"/>
                  <a:pt x="42" y="16"/>
                  <a:pt x="43" y="17"/>
                </a:cubicBezTo>
                <a:cubicBezTo>
                  <a:pt x="48" y="18"/>
                  <a:pt x="51" y="22"/>
                  <a:pt x="52" y="27"/>
                </a:cubicBezTo>
                <a:cubicBezTo>
                  <a:pt x="52" y="29"/>
                  <a:pt x="51" y="30"/>
                  <a:pt x="50" y="30"/>
                </a:cubicBezTo>
                <a:cubicBezTo>
                  <a:pt x="49" y="30"/>
                  <a:pt x="48" y="29"/>
                  <a:pt x="47" y="28"/>
                </a:cubicBezTo>
                <a:cubicBezTo>
                  <a:pt x="47" y="25"/>
                  <a:pt x="45" y="22"/>
                  <a:pt x="42" y="21"/>
                </a:cubicBezTo>
                <a:cubicBezTo>
                  <a:pt x="38" y="20"/>
                  <a:pt x="34" y="21"/>
                  <a:pt x="32" y="24"/>
                </a:cubicBezTo>
                <a:cubicBezTo>
                  <a:pt x="27" y="30"/>
                  <a:pt x="29" y="37"/>
                  <a:pt x="33" y="41"/>
                </a:cubicBezTo>
                <a:cubicBezTo>
                  <a:pt x="37" y="45"/>
                  <a:pt x="45" y="47"/>
                  <a:pt x="53" y="41"/>
                </a:cubicBezTo>
                <a:cubicBezTo>
                  <a:pt x="59" y="36"/>
                  <a:pt x="61" y="30"/>
                  <a:pt x="60" y="23"/>
                </a:cubicBezTo>
                <a:cubicBezTo>
                  <a:pt x="58" y="14"/>
                  <a:pt x="51" y="6"/>
                  <a:pt x="42" y="3"/>
                </a:cubicBezTo>
                <a:cubicBezTo>
                  <a:pt x="33" y="0"/>
                  <a:pt x="23" y="3"/>
                  <a:pt x="15" y="10"/>
                </a:cubicBezTo>
                <a:cubicBezTo>
                  <a:pt x="3" y="21"/>
                  <a:pt x="0" y="38"/>
                  <a:pt x="6" y="54"/>
                </a:cubicBezTo>
                <a:cubicBezTo>
                  <a:pt x="13" y="70"/>
                  <a:pt x="32" y="89"/>
                  <a:pt x="66" y="88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849" name="Freeform 667"/>
          <p:cNvSpPr/>
          <p:nvPr/>
        </p:nvSpPr>
        <p:spPr bwMode="auto">
          <a:xfrm>
            <a:off x="2064376" y="1939078"/>
            <a:ext cx="137209" cy="164332"/>
          </a:xfrm>
          <a:custGeom>
            <a:avLst/>
            <a:gdLst>
              <a:gd name="T0" fmla="*/ 3 w 101"/>
              <a:gd name="T1" fmla="*/ 42 h 121"/>
              <a:gd name="T2" fmla="*/ 23 w 101"/>
              <a:gd name="T3" fmla="*/ 60 h 121"/>
              <a:gd name="T4" fmla="*/ 41 w 101"/>
              <a:gd name="T5" fmla="*/ 52 h 121"/>
              <a:gd name="T6" fmla="*/ 41 w 101"/>
              <a:gd name="T7" fmla="*/ 33 h 121"/>
              <a:gd name="T8" fmla="*/ 24 w 101"/>
              <a:gd name="T9" fmla="*/ 32 h 121"/>
              <a:gd name="T10" fmla="*/ 21 w 101"/>
              <a:gd name="T11" fmla="*/ 42 h 121"/>
              <a:gd name="T12" fmla="*/ 28 w 101"/>
              <a:gd name="T13" fmla="*/ 47 h 121"/>
              <a:gd name="T14" fmla="*/ 30 w 101"/>
              <a:gd name="T15" fmla="*/ 50 h 121"/>
              <a:gd name="T16" fmla="*/ 27 w 101"/>
              <a:gd name="T17" fmla="*/ 52 h 121"/>
              <a:gd name="T18" fmla="*/ 17 w 101"/>
              <a:gd name="T19" fmla="*/ 43 h 121"/>
              <a:gd name="T20" fmla="*/ 16 w 101"/>
              <a:gd name="T21" fmla="*/ 41 h 121"/>
              <a:gd name="T22" fmla="*/ 29 w 101"/>
              <a:gd name="T23" fmla="*/ 20 h 121"/>
              <a:gd name="T24" fmla="*/ 57 w 101"/>
              <a:gd name="T25" fmla="*/ 29 h 121"/>
              <a:gd name="T26" fmla="*/ 52 w 101"/>
              <a:gd name="T27" fmla="*/ 89 h 121"/>
              <a:gd name="T28" fmla="*/ 101 w 101"/>
              <a:gd name="T29" fmla="*/ 121 h 121"/>
              <a:gd name="T30" fmla="*/ 88 w 101"/>
              <a:gd name="T31" fmla="*/ 68 h 121"/>
              <a:gd name="T32" fmla="*/ 88 w 101"/>
              <a:gd name="T33" fmla="*/ 66 h 121"/>
              <a:gd name="T34" fmla="*/ 88 w 101"/>
              <a:gd name="T35" fmla="*/ 66 h 121"/>
              <a:gd name="T36" fmla="*/ 54 w 101"/>
              <a:gd name="T37" fmla="*/ 6 h 121"/>
              <a:gd name="T38" fmla="*/ 10 w 101"/>
              <a:gd name="T39" fmla="*/ 15 h 121"/>
              <a:gd name="T40" fmla="*/ 3 w 101"/>
              <a:gd name="T41" fmla="*/ 42 h 1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101" h="121">
                <a:moveTo>
                  <a:pt x="3" y="42"/>
                </a:moveTo>
                <a:cubicBezTo>
                  <a:pt x="6" y="51"/>
                  <a:pt x="14" y="58"/>
                  <a:pt x="23" y="60"/>
                </a:cubicBezTo>
                <a:cubicBezTo>
                  <a:pt x="30" y="61"/>
                  <a:pt x="36" y="59"/>
                  <a:pt x="41" y="52"/>
                </a:cubicBezTo>
                <a:cubicBezTo>
                  <a:pt x="47" y="45"/>
                  <a:pt x="45" y="37"/>
                  <a:pt x="41" y="33"/>
                </a:cubicBezTo>
                <a:cubicBezTo>
                  <a:pt x="37" y="29"/>
                  <a:pt x="30" y="27"/>
                  <a:pt x="24" y="32"/>
                </a:cubicBezTo>
                <a:cubicBezTo>
                  <a:pt x="21" y="34"/>
                  <a:pt x="20" y="38"/>
                  <a:pt x="21" y="42"/>
                </a:cubicBezTo>
                <a:cubicBezTo>
                  <a:pt x="22" y="45"/>
                  <a:pt x="25" y="47"/>
                  <a:pt x="28" y="47"/>
                </a:cubicBezTo>
                <a:cubicBezTo>
                  <a:pt x="29" y="47"/>
                  <a:pt x="30" y="49"/>
                  <a:pt x="30" y="50"/>
                </a:cubicBezTo>
                <a:cubicBezTo>
                  <a:pt x="30" y="51"/>
                  <a:pt x="29" y="52"/>
                  <a:pt x="27" y="52"/>
                </a:cubicBezTo>
                <a:cubicBezTo>
                  <a:pt x="23" y="51"/>
                  <a:pt x="18" y="48"/>
                  <a:pt x="17" y="43"/>
                </a:cubicBezTo>
                <a:cubicBezTo>
                  <a:pt x="17" y="42"/>
                  <a:pt x="16" y="41"/>
                  <a:pt x="16" y="41"/>
                </a:cubicBezTo>
                <a:cubicBezTo>
                  <a:pt x="14" y="32"/>
                  <a:pt x="19" y="24"/>
                  <a:pt x="29" y="20"/>
                </a:cubicBezTo>
                <a:cubicBezTo>
                  <a:pt x="37" y="16"/>
                  <a:pt x="50" y="18"/>
                  <a:pt x="57" y="29"/>
                </a:cubicBezTo>
                <a:cubicBezTo>
                  <a:pt x="66" y="44"/>
                  <a:pt x="64" y="68"/>
                  <a:pt x="52" y="89"/>
                </a:cubicBezTo>
                <a:cubicBezTo>
                  <a:pt x="64" y="96"/>
                  <a:pt x="81" y="106"/>
                  <a:pt x="101" y="121"/>
                </a:cubicBezTo>
                <a:cubicBezTo>
                  <a:pt x="91" y="105"/>
                  <a:pt x="86" y="85"/>
                  <a:pt x="88" y="68"/>
                </a:cubicBezTo>
                <a:cubicBezTo>
                  <a:pt x="88" y="67"/>
                  <a:pt x="88" y="66"/>
                  <a:pt x="88" y="66"/>
                </a:cubicBezTo>
                <a:cubicBezTo>
                  <a:pt x="88" y="66"/>
                  <a:pt x="88" y="66"/>
                  <a:pt x="88" y="66"/>
                </a:cubicBezTo>
                <a:cubicBezTo>
                  <a:pt x="89" y="32"/>
                  <a:pt x="70" y="13"/>
                  <a:pt x="54" y="6"/>
                </a:cubicBezTo>
                <a:cubicBezTo>
                  <a:pt x="38" y="0"/>
                  <a:pt x="21" y="3"/>
                  <a:pt x="10" y="15"/>
                </a:cubicBezTo>
                <a:cubicBezTo>
                  <a:pt x="3" y="23"/>
                  <a:pt x="0" y="33"/>
                  <a:pt x="3" y="42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850" name="Freeform 689"/>
          <p:cNvSpPr/>
          <p:nvPr/>
        </p:nvSpPr>
        <p:spPr bwMode="auto">
          <a:xfrm>
            <a:off x="1775599" y="1966199"/>
            <a:ext cx="128435" cy="32707"/>
          </a:xfrm>
          <a:custGeom>
            <a:avLst/>
            <a:gdLst>
              <a:gd name="T0" fmla="*/ 0 w 95"/>
              <a:gd name="T1" fmla="*/ 16 h 24"/>
              <a:gd name="T2" fmla="*/ 1 w 95"/>
              <a:gd name="T3" fmla="*/ 18 h 24"/>
              <a:gd name="T4" fmla="*/ 64 w 95"/>
              <a:gd name="T5" fmla="*/ 18 h 24"/>
              <a:gd name="T6" fmla="*/ 95 w 95"/>
              <a:gd name="T7" fmla="*/ 7 h 24"/>
              <a:gd name="T8" fmla="*/ 62 w 95"/>
              <a:gd name="T9" fmla="*/ 2 h 24"/>
              <a:gd name="T10" fmla="*/ 1 w 95"/>
              <a:gd name="T11" fmla="*/ 13 h 24"/>
              <a:gd name="T12" fmla="*/ 0 w 95"/>
              <a:gd name="T13" fmla="*/ 16 h 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95" h="24">
                <a:moveTo>
                  <a:pt x="0" y="16"/>
                </a:moveTo>
                <a:cubicBezTo>
                  <a:pt x="0" y="17"/>
                  <a:pt x="0" y="17"/>
                  <a:pt x="1" y="18"/>
                </a:cubicBezTo>
                <a:cubicBezTo>
                  <a:pt x="9" y="23"/>
                  <a:pt x="40" y="24"/>
                  <a:pt x="64" y="18"/>
                </a:cubicBezTo>
                <a:cubicBezTo>
                  <a:pt x="74" y="13"/>
                  <a:pt x="85" y="9"/>
                  <a:pt x="95" y="7"/>
                </a:cubicBezTo>
                <a:cubicBezTo>
                  <a:pt x="84" y="5"/>
                  <a:pt x="72" y="4"/>
                  <a:pt x="62" y="2"/>
                </a:cubicBezTo>
                <a:cubicBezTo>
                  <a:pt x="42" y="0"/>
                  <a:pt x="10" y="6"/>
                  <a:pt x="1" y="13"/>
                </a:cubicBezTo>
                <a:cubicBezTo>
                  <a:pt x="0" y="14"/>
                  <a:pt x="0" y="15"/>
                  <a:pt x="0" y="16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851" name="Freeform 691"/>
          <p:cNvSpPr/>
          <p:nvPr/>
        </p:nvSpPr>
        <p:spPr bwMode="auto">
          <a:xfrm>
            <a:off x="1825855" y="2010873"/>
            <a:ext cx="94930" cy="70998"/>
          </a:xfrm>
          <a:custGeom>
            <a:avLst/>
            <a:gdLst>
              <a:gd name="T0" fmla="*/ 0 w 70"/>
              <a:gd name="T1" fmla="*/ 46 h 52"/>
              <a:gd name="T2" fmla="*/ 0 w 70"/>
              <a:gd name="T3" fmla="*/ 49 h 52"/>
              <a:gd name="T4" fmla="*/ 3 w 70"/>
              <a:gd name="T5" fmla="*/ 51 h 52"/>
              <a:gd name="T6" fmla="*/ 61 w 70"/>
              <a:gd name="T7" fmla="*/ 23 h 52"/>
              <a:gd name="T8" fmla="*/ 64 w 70"/>
              <a:gd name="T9" fmla="*/ 11 h 52"/>
              <a:gd name="T10" fmla="*/ 70 w 70"/>
              <a:gd name="T11" fmla="*/ 0 h 52"/>
              <a:gd name="T12" fmla="*/ 48 w 70"/>
              <a:gd name="T13" fmla="*/ 8 h 52"/>
              <a:gd name="T14" fmla="*/ 0 w 70"/>
              <a:gd name="T15" fmla="*/ 46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70" h="52">
                <a:moveTo>
                  <a:pt x="0" y="46"/>
                </a:moveTo>
                <a:cubicBezTo>
                  <a:pt x="0" y="48"/>
                  <a:pt x="0" y="49"/>
                  <a:pt x="0" y="49"/>
                </a:cubicBezTo>
                <a:cubicBezTo>
                  <a:pt x="1" y="50"/>
                  <a:pt x="2" y="51"/>
                  <a:pt x="3" y="51"/>
                </a:cubicBezTo>
                <a:cubicBezTo>
                  <a:pt x="14" y="52"/>
                  <a:pt x="43" y="39"/>
                  <a:pt x="61" y="23"/>
                </a:cubicBezTo>
                <a:cubicBezTo>
                  <a:pt x="62" y="19"/>
                  <a:pt x="63" y="15"/>
                  <a:pt x="64" y="11"/>
                </a:cubicBezTo>
                <a:cubicBezTo>
                  <a:pt x="66" y="7"/>
                  <a:pt x="68" y="3"/>
                  <a:pt x="70" y="0"/>
                </a:cubicBezTo>
                <a:cubicBezTo>
                  <a:pt x="64" y="2"/>
                  <a:pt x="56" y="5"/>
                  <a:pt x="48" y="8"/>
                </a:cubicBezTo>
                <a:cubicBezTo>
                  <a:pt x="27" y="19"/>
                  <a:pt x="3" y="36"/>
                  <a:pt x="0" y="46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852" name="Freeform 716"/>
          <p:cNvSpPr/>
          <p:nvPr/>
        </p:nvSpPr>
        <p:spPr bwMode="auto">
          <a:xfrm>
            <a:off x="1403058" y="2835724"/>
            <a:ext cx="130827" cy="35100"/>
          </a:xfrm>
          <a:custGeom>
            <a:avLst/>
            <a:gdLst>
              <a:gd name="T0" fmla="*/ 62 w 97"/>
              <a:gd name="T1" fmla="*/ 2 h 26"/>
              <a:gd name="T2" fmla="*/ 2 w 97"/>
              <a:gd name="T3" fmla="*/ 15 h 26"/>
              <a:gd name="T4" fmla="*/ 0 w 97"/>
              <a:gd name="T5" fmla="*/ 17 h 26"/>
              <a:gd name="T6" fmla="*/ 2 w 97"/>
              <a:gd name="T7" fmla="*/ 19 h 26"/>
              <a:gd name="T8" fmla="*/ 68 w 97"/>
              <a:gd name="T9" fmla="*/ 17 h 26"/>
              <a:gd name="T10" fmla="*/ 97 w 97"/>
              <a:gd name="T11" fmla="*/ 5 h 26"/>
              <a:gd name="T12" fmla="*/ 62 w 97"/>
              <a:gd name="T13" fmla="*/ 2 h 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97" h="26">
                <a:moveTo>
                  <a:pt x="62" y="2"/>
                </a:moveTo>
                <a:cubicBezTo>
                  <a:pt x="43" y="0"/>
                  <a:pt x="10" y="7"/>
                  <a:pt x="2" y="15"/>
                </a:cubicBezTo>
                <a:cubicBezTo>
                  <a:pt x="1" y="16"/>
                  <a:pt x="0" y="17"/>
                  <a:pt x="0" y="17"/>
                </a:cubicBezTo>
                <a:cubicBezTo>
                  <a:pt x="0" y="18"/>
                  <a:pt x="1" y="19"/>
                  <a:pt x="2" y="19"/>
                </a:cubicBezTo>
                <a:cubicBezTo>
                  <a:pt x="11" y="25"/>
                  <a:pt x="46" y="26"/>
                  <a:pt x="68" y="17"/>
                </a:cubicBezTo>
                <a:cubicBezTo>
                  <a:pt x="77" y="12"/>
                  <a:pt x="87" y="8"/>
                  <a:pt x="97" y="5"/>
                </a:cubicBezTo>
                <a:cubicBezTo>
                  <a:pt x="84" y="5"/>
                  <a:pt x="73" y="4"/>
                  <a:pt x="62" y="2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853" name="Freeform 720"/>
          <p:cNvSpPr/>
          <p:nvPr/>
        </p:nvSpPr>
        <p:spPr bwMode="auto">
          <a:xfrm>
            <a:off x="1403058" y="2762332"/>
            <a:ext cx="130827" cy="35897"/>
          </a:xfrm>
          <a:custGeom>
            <a:avLst/>
            <a:gdLst>
              <a:gd name="T0" fmla="*/ 68 w 97"/>
              <a:gd name="T1" fmla="*/ 9 h 26"/>
              <a:gd name="T2" fmla="*/ 2 w 97"/>
              <a:gd name="T3" fmla="*/ 7 h 26"/>
              <a:gd name="T4" fmla="*/ 0 w 97"/>
              <a:gd name="T5" fmla="*/ 9 h 26"/>
              <a:gd name="T6" fmla="*/ 2 w 97"/>
              <a:gd name="T7" fmla="*/ 11 h 26"/>
              <a:gd name="T8" fmla="*/ 62 w 97"/>
              <a:gd name="T9" fmla="*/ 24 h 26"/>
              <a:gd name="T10" fmla="*/ 97 w 97"/>
              <a:gd name="T11" fmla="*/ 20 h 26"/>
              <a:gd name="T12" fmla="*/ 68 w 97"/>
              <a:gd name="T13" fmla="*/ 9 h 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97" h="26">
                <a:moveTo>
                  <a:pt x="68" y="9"/>
                </a:moveTo>
                <a:cubicBezTo>
                  <a:pt x="46" y="0"/>
                  <a:pt x="11" y="1"/>
                  <a:pt x="2" y="7"/>
                </a:cubicBezTo>
                <a:cubicBezTo>
                  <a:pt x="1" y="7"/>
                  <a:pt x="0" y="8"/>
                  <a:pt x="0" y="9"/>
                </a:cubicBezTo>
                <a:cubicBezTo>
                  <a:pt x="0" y="9"/>
                  <a:pt x="1" y="10"/>
                  <a:pt x="2" y="11"/>
                </a:cubicBezTo>
                <a:cubicBezTo>
                  <a:pt x="10" y="19"/>
                  <a:pt x="43" y="26"/>
                  <a:pt x="62" y="24"/>
                </a:cubicBezTo>
                <a:cubicBezTo>
                  <a:pt x="73" y="22"/>
                  <a:pt x="85" y="21"/>
                  <a:pt x="97" y="20"/>
                </a:cubicBezTo>
                <a:cubicBezTo>
                  <a:pt x="87" y="18"/>
                  <a:pt x="77" y="14"/>
                  <a:pt x="68" y="9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854" name="Freeform 995"/>
          <p:cNvSpPr/>
          <p:nvPr/>
        </p:nvSpPr>
        <p:spPr bwMode="auto">
          <a:xfrm>
            <a:off x="3862366" y="1884001"/>
            <a:ext cx="130028" cy="41481"/>
          </a:xfrm>
          <a:custGeom>
            <a:avLst/>
            <a:gdLst>
              <a:gd name="T0" fmla="*/ 35 w 96"/>
              <a:gd name="T1" fmla="*/ 30 h 31"/>
              <a:gd name="T2" fmla="*/ 95 w 96"/>
              <a:gd name="T3" fmla="*/ 7 h 31"/>
              <a:gd name="T4" fmla="*/ 96 w 96"/>
              <a:gd name="T5" fmla="*/ 6 h 31"/>
              <a:gd name="T6" fmla="*/ 93 w 96"/>
              <a:gd name="T7" fmla="*/ 4 h 31"/>
              <a:gd name="T8" fmla="*/ 31 w 96"/>
              <a:gd name="T9" fmla="*/ 15 h 31"/>
              <a:gd name="T10" fmla="*/ 0 w 96"/>
              <a:gd name="T11" fmla="*/ 30 h 31"/>
              <a:gd name="T12" fmla="*/ 35 w 96"/>
              <a:gd name="T13" fmla="*/ 30 h 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96" h="31">
                <a:moveTo>
                  <a:pt x="35" y="30"/>
                </a:moveTo>
                <a:cubicBezTo>
                  <a:pt x="53" y="31"/>
                  <a:pt x="88" y="16"/>
                  <a:pt x="95" y="7"/>
                </a:cubicBezTo>
                <a:cubicBezTo>
                  <a:pt x="95" y="6"/>
                  <a:pt x="96" y="6"/>
                  <a:pt x="96" y="6"/>
                </a:cubicBezTo>
                <a:cubicBezTo>
                  <a:pt x="95" y="5"/>
                  <a:pt x="95" y="4"/>
                  <a:pt x="93" y="4"/>
                </a:cubicBezTo>
                <a:cubicBezTo>
                  <a:pt x="83" y="0"/>
                  <a:pt x="48" y="5"/>
                  <a:pt x="31" y="15"/>
                </a:cubicBezTo>
                <a:cubicBezTo>
                  <a:pt x="21" y="20"/>
                  <a:pt x="10" y="26"/>
                  <a:pt x="0" y="30"/>
                </a:cubicBezTo>
                <a:cubicBezTo>
                  <a:pt x="13" y="29"/>
                  <a:pt x="25" y="29"/>
                  <a:pt x="35" y="30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1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855" name="Freeform 997"/>
          <p:cNvSpPr/>
          <p:nvPr/>
        </p:nvSpPr>
        <p:spPr bwMode="auto">
          <a:xfrm>
            <a:off x="3554449" y="1939044"/>
            <a:ext cx="137207" cy="164328"/>
          </a:xfrm>
          <a:custGeom>
            <a:avLst/>
            <a:gdLst>
              <a:gd name="T0" fmla="*/ 13 w 101"/>
              <a:gd name="T1" fmla="*/ 66 h 121"/>
              <a:gd name="T2" fmla="*/ 13 w 101"/>
              <a:gd name="T3" fmla="*/ 66 h 121"/>
              <a:gd name="T4" fmla="*/ 13 w 101"/>
              <a:gd name="T5" fmla="*/ 68 h 121"/>
              <a:gd name="T6" fmla="*/ 0 w 101"/>
              <a:gd name="T7" fmla="*/ 121 h 121"/>
              <a:gd name="T8" fmla="*/ 49 w 101"/>
              <a:gd name="T9" fmla="*/ 90 h 121"/>
              <a:gd name="T10" fmla="*/ 44 w 101"/>
              <a:gd name="T11" fmla="*/ 29 h 121"/>
              <a:gd name="T12" fmla="*/ 72 w 101"/>
              <a:gd name="T13" fmla="*/ 20 h 121"/>
              <a:gd name="T14" fmla="*/ 85 w 101"/>
              <a:gd name="T15" fmla="*/ 41 h 121"/>
              <a:gd name="T16" fmla="*/ 85 w 101"/>
              <a:gd name="T17" fmla="*/ 41 h 121"/>
              <a:gd name="T18" fmla="*/ 84 w 101"/>
              <a:gd name="T19" fmla="*/ 43 h 121"/>
              <a:gd name="T20" fmla="*/ 74 w 101"/>
              <a:gd name="T21" fmla="*/ 52 h 121"/>
              <a:gd name="T22" fmla="*/ 71 w 101"/>
              <a:gd name="T23" fmla="*/ 50 h 121"/>
              <a:gd name="T24" fmla="*/ 73 w 101"/>
              <a:gd name="T25" fmla="*/ 47 h 121"/>
              <a:gd name="T26" fmla="*/ 80 w 101"/>
              <a:gd name="T27" fmla="*/ 42 h 121"/>
              <a:gd name="T28" fmla="*/ 77 w 101"/>
              <a:gd name="T29" fmla="*/ 32 h 121"/>
              <a:gd name="T30" fmla="*/ 60 w 101"/>
              <a:gd name="T31" fmla="*/ 33 h 121"/>
              <a:gd name="T32" fmla="*/ 60 w 101"/>
              <a:gd name="T33" fmla="*/ 52 h 121"/>
              <a:gd name="T34" fmla="*/ 78 w 101"/>
              <a:gd name="T35" fmla="*/ 60 h 121"/>
              <a:gd name="T36" fmla="*/ 98 w 101"/>
              <a:gd name="T37" fmla="*/ 42 h 121"/>
              <a:gd name="T38" fmla="*/ 91 w 101"/>
              <a:gd name="T39" fmla="*/ 15 h 121"/>
              <a:gd name="T40" fmla="*/ 47 w 101"/>
              <a:gd name="T41" fmla="*/ 6 h 121"/>
              <a:gd name="T42" fmla="*/ 13 w 101"/>
              <a:gd name="T43" fmla="*/ 66 h 1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101" h="121">
                <a:moveTo>
                  <a:pt x="13" y="66"/>
                </a:moveTo>
                <a:cubicBezTo>
                  <a:pt x="13" y="66"/>
                  <a:pt x="13" y="66"/>
                  <a:pt x="13" y="66"/>
                </a:cubicBezTo>
                <a:cubicBezTo>
                  <a:pt x="13" y="66"/>
                  <a:pt x="13" y="67"/>
                  <a:pt x="13" y="68"/>
                </a:cubicBezTo>
                <a:cubicBezTo>
                  <a:pt x="15" y="86"/>
                  <a:pt x="10" y="105"/>
                  <a:pt x="0" y="121"/>
                </a:cubicBezTo>
                <a:cubicBezTo>
                  <a:pt x="20" y="107"/>
                  <a:pt x="37" y="96"/>
                  <a:pt x="49" y="90"/>
                </a:cubicBezTo>
                <a:cubicBezTo>
                  <a:pt x="37" y="68"/>
                  <a:pt x="35" y="44"/>
                  <a:pt x="44" y="29"/>
                </a:cubicBezTo>
                <a:cubicBezTo>
                  <a:pt x="51" y="18"/>
                  <a:pt x="64" y="16"/>
                  <a:pt x="72" y="20"/>
                </a:cubicBezTo>
                <a:cubicBezTo>
                  <a:pt x="82" y="24"/>
                  <a:pt x="87" y="32"/>
                  <a:pt x="85" y="41"/>
                </a:cubicBezTo>
                <a:cubicBezTo>
                  <a:pt x="85" y="41"/>
                  <a:pt x="85" y="41"/>
                  <a:pt x="85" y="41"/>
                </a:cubicBezTo>
                <a:cubicBezTo>
                  <a:pt x="85" y="42"/>
                  <a:pt x="84" y="42"/>
                  <a:pt x="84" y="43"/>
                </a:cubicBezTo>
                <a:cubicBezTo>
                  <a:pt x="83" y="48"/>
                  <a:pt x="78" y="51"/>
                  <a:pt x="74" y="52"/>
                </a:cubicBezTo>
                <a:cubicBezTo>
                  <a:pt x="72" y="52"/>
                  <a:pt x="71" y="51"/>
                  <a:pt x="71" y="50"/>
                </a:cubicBezTo>
                <a:cubicBezTo>
                  <a:pt x="71" y="49"/>
                  <a:pt x="72" y="47"/>
                  <a:pt x="73" y="47"/>
                </a:cubicBezTo>
                <a:cubicBezTo>
                  <a:pt x="76" y="47"/>
                  <a:pt x="79" y="45"/>
                  <a:pt x="80" y="42"/>
                </a:cubicBezTo>
                <a:cubicBezTo>
                  <a:pt x="81" y="38"/>
                  <a:pt x="80" y="34"/>
                  <a:pt x="77" y="32"/>
                </a:cubicBezTo>
                <a:cubicBezTo>
                  <a:pt x="71" y="27"/>
                  <a:pt x="64" y="29"/>
                  <a:pt x="60" y="33"/>
                </a:cubicBezTo>
                <a:cubicBezTo>
                  <a:pt x="56" y="37"/>
                  <a:pt x="54" y="45"/>
                  <a:pt x="60" y="52"/>
                </a:cubicBezTo>
                <a:cubicBezTo>
                  <a:pt x="65" y="58"/>
                  <a:pt x="71" y="61"/>
                  <a:pt x="78" y="60"/>
                </a:cubicBezTo>
                <a:cubicBezTo>
                  <a:pt x="87" y="58"/>
                  <a:pt x="95" y="51"/>
                  <a:pt x="98" y="42"/>
                </a:cubicBezTo>
                <a:cubicBezTo>
                  <a:pt x="101" y="33"/>
                  <a:pt x="98" y="23"/>
                  <a:pt x="91" y="15"/>
                </a:cubicBezTo>
                <a:cubicBezTo>
                  <a:pt x="80" y="3"/>
                  <a:pt x="63" y="0"/>
                  <a:pt x="47" y="6"/>
                </a:cubicBezTo>
                <a:cubicBezTo>
                  <a:pt x="31" y="13"/>
                  <a:pt x="12" y="32"/>
                  <a:pt x="13" y="66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1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856" name="Freeform 998"/>
          <p:cNvSpPr/>
          <p:nvPr/>
        </p:nvSpPr>
        <p:spPr bwMode="auto">
          <a:xfrm>
            <a:off x="3591144" y="2002860"/>
            <a:ext cx="163532" cy="137207"/>
          </a:xfrm>
          <a:custGeom>
            <a:avLst/>
            <a:gdLst>
              <a:gd name="T0" fmla="*/ 79 w 121"/>
              <a:gd name="T1" fmla="*/ 3 h 101"/>
              <a:gd name="T2" fmla="*/ 61 w 121"/>
              <a:gd name="T3" fmla="*/ 23 h 101"/>
              <a:gd name="T4" fmla="*/ 68 w 121"/>
              <a:gd name="T5" fmla="*/ 41 h 101"/>
              <a:gd name="T6" fmla="*/ 88 w 121"/>
              <a:gd name="T7" fmla="*/ 41 h 101"/>
              <a:gd name="T8" fmla="*/ 89 w 121"/>
              <a:gd name="T9" fmla="*/ 24 h 101"/>
              <a:gd name="T10" fmla="*/ 79 w 121"/>
              <a:gd name="T11" fmla="*/ 21 h 101"/>
              <a:gd name="T12" fmla="*/ 74 w 121"/>
              <a:gd name="T13" fmla="*/ 28 h 101"/>
              <a:gd name="T14" fmla="*/ 71 w 121"/>
              <a:gd name="T15" fmla="*/ 30 h 101"/>
              <a:gd name="T16" fmla="*/ 69 w 121"/>
              <a:gd name="T17" fmla="*/ 27 h 101"/>
              <a:gd name="T18" fmla="*/ 78 w 121"/>
              <a:gd name="T19" fmla="*/ 17 h 101"/>
              <a:gd name="T20" fmla="*/ 80 w 121"/>
              <a:gd name="T21" fmla="*/ 16 h 101"/>
              <a:gd name="T22" fmla="*/ 101 w 121"/>
              <a:gd name="T23" fmla="*/ 29 h 101"/>
              <a:gd name="T24" fmla="*/ 92 w 121"/>
              <a:gd name="T25" fmla="*/ 57 h 101"/>
              <a:gd name="T26" fmla="*/ 31 w 121"/>
              <a:gd name="T27" fmla="*/ 52 h 101"/>
              <a:gd name="T28" fmla="*/ 0 w 121"/>
              <a:gd name="T29" fmla="*/ 101 h 101"/>
              <a:gd name="T30" fmla="*/ 53 w 121"/>
              <a:gd name="T31" fmla="*/ 88 h 101"/>
              <a:gd name="T32" fmla="*/ 55 w 121"/>
              <a:gd name="T33" fmla="*/ 88 h 101"/>
              <a:gd name="T34" fmla="*/ 55 w 121"/>
              <a:gd name="T35" fmla="*/ 88 h 101"/>
              <a:gd name="T36" fmla="*/ 115 w 121"/>
              <a:gd name="T37" fmla="*/ 54 h 101"/>
              <a:gd name="T38" fmla="*/ 106 w 121"/>
              <a:gd name="T39" fmla="*/ 10 h 101"/>
              <a:gd name="T40" fmla="*/ 79 w 121"/>
              <a:gd name="T41" fmla="*/ 3 h 1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121" h="101">
                <a:moveTo>
                  <a:pt x="79" y="3"/>
                </a:moveTo>
                <a:cubicBezTo>
                  <a:pt x="70" y="6"/>
                  <a:pt x="63" y="14"/>
                  <a:pt x="61" y="23"/>
                </a:cubicBezTo>
                <a:cubicBezTo>
                  <a:pt x="60" y="30"/>
                  <a:pt x="62" y="36"/>
                  <a:pt x="68" y="41"/>
                </a:cubicBezTo>
                <a:cubicBezTo>
                  <a:pt x="76" y="47"/>
                  <a:pt x="84" y="45"/>
                  <a:pt x="88" y="41"/>
                </a:cubicBezTo>
                <a:cubicBezTo>
                  <a:pt x="92" y="37"/>
                  <a:pt x="94" y="30"/>
                  <a:pt x="89" y="24"/>
                </a:cubicBezTo>
                <a:cubicBezTo>
                  <a:pt x="87" y="21"/>
                  <a:pt x="83" y="20"/>
                  <a:pt x="79" y="21"/>
                </a:cubicBezTo>
                <a:cubicBezTo>
                  <a:pt x="76" y="22"/>
                  <a:pt x="74" y="25"/>
                  <a:pt x="74" y="28"/>
                </a:cubicBezTo>
                <a:cubicBezTo>
                  <a:pt x="73" y="29"/>
                  <a:pt x="72" y="30"/>
                  <a:pt x="71" y="30"/>
                </a:cubicBezTo>
                <a:cubicBezTo>
                  <a:pt x="70" y="30"/>
                  <a:pt x="69" y="29"/>
                  <a:pt x="69" y="27"/>
                </a:cubicBezTo>
                <a:cubicBezTo>
                  <a:pt x="70" y="22"/>
                  <a:pt x="73" y="18"/>
                  <a:pt x="78" y="17"/>
                </a:cubicBezTo>
                <a:cubicBezTo>
                  <a:pt x="79" y="16"/>
                  <a:pt x="79" y="16"/>
                  <a:pt x="80" y="16"/>
                </a:cubicBezTo>
                <a:cubicBezTo>
                  <a:pt x="89" y="14"/>
                  <a:pt x="97" y="19"/>
                  <a:pt x="101" y="29"/>
                </a:cubicBezTo>
                <a:cubicBezTo>
                  <a:pt x="105" y="37"/>
                  <a:pt x="103" y="50"/>
                  <a:pt x="92" y="57"/>
                </a:cubicBezTo>
                <a:cubicBezTo>
                  <a:pt x="77" y="66"/>
                  <a:pt x="53" y="64"/>
                  <a:pt x="31" y="52"/>
                </a:cubicBezTo>
                <a:cubicBezTo>
                  <a:pt x="25" y="64"/>
                  <a:pt x="14" y="81"/>
                  <a:pt x="0" y="101"/>
                </a:cubicBezTo>
                <a:cubicBezTo>
                  <a:pt x="16" y="91"/>
                  <a:pt x="36" y="86"/>
                  <a:pt x="53" y="88"/>
                </a:cubicBezTo>
                <a:cubicBezTo>
                  <a:pt x="54" y="88"/>
                  <a:pt x="54" y="88"/>
                  <a:pt x="55" y="88"/>
                </a:cubicBezTo>
                <a:cubicBezTo>
                  <a:pt x="55" y="88"/>
                  <a:pt x="55" y="88"/>
                  <a:pt x="55" y="88"/>
                </a:cubicBezTo>
                <a:cubicBezTo>
                  <a:pt x="89" y="89"/>
                  <a:pt x="108" y="70"/>
                  <a:pt x="115" y="54"/>
                </a:cubicBezTo>
                <a:cubicBezTo>
                  <a:pt x="121" y="38"/>
                  <a:pt x="118" y="21"/>
                  <a:pt x="106" y="10"/>
                </a:cubicBezTo>
                <a:cubicBezTo>
                  <a:pt x="98" y="3"/>
                  <a:pt x="88" y="0"/>
                  <a:pt x="79" y="3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1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857" name="Freeform 1023"/>
          <p:cNvSpPr/>
          <p:nvPr/>
        </p:nvSpPr>
        <p:spPr bwMode="auto">
          <a:xfrm>
            <a:off x="3612617" y="1764354"/>
            <a:ext cx="70197" cy="94928"/>
          </a:xfrm>
          <a:custGeom>
            <a:avLst/>
            <a:gdLst>
              <a:gd name="T0" fmla="*/ 6 w 52"/>
              <a:gd name="T1" fmla="*/ 0 h 70"/>
              <a:gd name="T2" fmla="*/ 3 w 52"/>
              <a:gd name="T3" fmla="*/ 0 h 70"/>
              <a:gd name="T4" fmla="*/ 1 w 52"/>
              <a:gd name="T5" fmla="*/ 3 h 70"/>
              <a:gd name="T6" fmla="*/ 29 w 52"/>
              <a:gd name="T7" fmla="*/ 61 h 70"/>
              <a:gd name="T8" fmla="*/ 41 w 52"/>
              <a:gd name="T9" fmla="*/ 64 h 70"/>
              <a:gd name="T10" fmla="*/ 52 w 52"/>
              <a:gd name="T11" fmla="*/ 70 h 70"/>
              <a:gd name="T12" fmla="*/ 44 w 52"/>
              <a:gd name="T13" fmla="*/ 48 h 70"/>
              <a:gd name="T14" fmla="*/ 6 w 52"/>
              <a:gd name="T15" fmla="*/ 0 h 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52" h="70">
                <a:moveTo>
                  <a:pt x="6" y="0"/>
                </a:moveTo>
                <a:cubicBezTo>
                  <a:pt x="4" y="0"/>
                  <a:pt x="3" y="0"/>
                  <a:pt x="3" y="0"/>
                </a:cubicBezTo>
                <a:cubicBezTo>
                  <a:pt x="2" y="1"/>
                  <a:pt x="1" y="2"/>
                  <a:pt x="1" y="3"/>
                </a:cubicBezTo>
                <a:cubicBezTo>
                  <a:pt x="0" y="14"/>
                  <a:pt x="13" y="43"/>
                  <a:pt x="29" y="61"/>
                </a:cubicBezTo>
                <a:cubicBezTo>
                  <a:pt x="33" y="62"/>
                  <a:pt x="37" y="63"/>
                  <a:pt x="41" y="64"/>
                </a:cubicBezTo>
                <a:cubicBezTo>
                  <a:pt x="45" y="66"/>
                  <a:pt x="49" y="68"/>
                  <a:pt x="52" y="70"/>
                </a:cubicBezTo>
                <a:cubicBezTo>
                  <a:pt x="50" y="64"/>
                  <a:pt x="47" y="56"/>
                  <a:pt x="44" y="48"/>
                </a:cubicBezTo>
                <a:cubicBezTo>
                  <a:pt x="33" y="27"/>
                  <a:pt x="15" y="3"/>
                  <a:pt x="6" y="0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1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858" name="Freeform 1115"/>
          <p:cNvSpPr/>
          <p:nvPr/>
        </p:nvSpPr>
        <p:spPr bwMode="auto">
          <a:xfrm>
            <a:off x="1822576" y="1861674"/>
            <a:ext cx="148372" cy="76581"/>
          </a:xfrm>
          <a:custGeom>
            <a:avLst/>
            <a:gdLst>
              <a:gd name="T0" fmla="*/ 3 w 109"/>
              <a:gd name="T1" fmla="*/ 3 h 56"/>
              <a:gd name="T2" fmla="*/ 0 w 109"/>
              <a:gd name="T3" fmla="*/ 5 h 56"/>
              <a:gd name="T4" fmla="*/ 1 w 109"/>
              <a:gd name="T5" fmla="*/ 8 h 56"/>
              <a:gd name="T6" fmla="*/ 75 w 109"/>
              <a:gd name="T7" fmla="*/ 49 h 56"/>
              <a:gd name="T8" fmla="*/ 75 w 109"/>
              <a:gd name="T9" fmla="*/ 49 h 56"/>
              <a:gd name="T10" fmla="*/ 109 w 109"/>
              <a:gd name="T11" fmla="*/ 56 h 56"/>
              <a:gd name="T12" fmla="*/ 80 w 109"/>
              <a:gd name="T13" fmla="*/ 33 h 56"/>
              <a:gd name="T14" fmla="*/ 3 w 109"/>
              <a:gd name="T15" fmla="*/ 3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09" h="56">
                <a:moveTo>
                  <a:pt x="3" y="3"/>
                </a:moveTo>
                <a:cubicBezTo>
                  <a:pt x="2" y="3"/>
                  <a:pt x="1" y="4"/>
                  <a:pt x="0" y="5"/>
                </a:cubicBezTo>
                <a:cubicBezTo>
                  <a:pt x="0" y="6"/>
                  <a:pt x="1" y="7"/>
                  <a:pt x="1" y="8"/>
                </a:cubicBezTo>
                <a:cubicBezTo>
                  <a:pt x="8" y="20"/>
                  <a:pt x="51" y="44"/>
                  <a:pt x="75" y="49"/>
                </a:cubicBezTo>
                <a:cubicBezTo>
                  <a:pt x="75" y="49"/>
                  <a:pt x="75" y="49"/>
                  <a:pt x="75" y="49"/>
                </a:cubicBezTo>
                <a:cubicBezTo>
                  <a:pt x="87" y="51"/>
                  <a:pt x="98" y="53"/>
                  <a:pt x="109" y="56"/>
                </a:cubicBezTo>
                <a:cubicBezTo>
                  <a:pt x="99" y="50"/>
                  <a:pt x="89" y="42"/>
                  <a:pt x="80" y="33"/>
                </a:cubicBezTo>
                <a:cubicBezTo>
                  <a:pt x="59" y="16"/>
                  <a:pt x="16" y="0"/>
                  <a:pt x="3" y="3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859" name="Freeform 1144"/>
          <p:cNvSpPr/>
          <p:nvPr/>
        </p:nvSpPr>
        <p:spPr bwMode="auto">
          <a:xfrm>
            <a:off x="2038754" y="1773926"/>
            <a:ext cx="51053" cy="124444"/>
          </a:xfrm>
          <a:custGeom>
            <a:avLst/>
            <a:gdLst>
              <a:gd name="T0" fmla="*/ 34 w 38"/>
              <a:gd name="T1" fmla="*/ 3 h 92"/>
              <a:gd name="T2" fmla="*/ 32 w 38"/>
              <a:gd name="T3" fmla="*/ 1 h 92"/>
              <a:gd name="T4" fmla="*/ 28 w 38"/>
              <a:gd name="T5" fmla="*/ 1 h 92"/>
              <a:gd name="T6" fmla="*/ 0 w 38"/>
              <a:gd name="T7" fmla="*/ 69 h 92"/>
              <a:gd name="T8" fmla="*/ 0 w 38"/>
              <a:gd name="T9" fmla="*/ 69 h 92"/>
              <a:gd name="T10" fmla="*/ 2 w 38"/>
              <a:gd name="T11" fmla="*/ 92 h 92"/>
              <a:gd name="T12" fmla="*/ 2 w 38"/>
              <a:gd name="T13" fmla="*/ 91 h 92"/>
              <a:gd name="T14" fmla="*/ 17 w 38"/>
              <a:gd name="T15" fmla="*/ 70 h 92"/>
              <a:gd name="T16" fmla="*/ 34 w 38"/>
              <a:gd name="T17" fmla="*/ 3 h 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38" h="92">
                <a:moveTo>
                  <a:pt x="34" y="3"/>
                </a:moveTo>
                <a:cubicBezTo>
                  <a:pt x="34" y="2"/>
                  <a:pt x="33" y="1"/>
                  <a:pt x="32" y="1"/>
                </a:cubicBezTo>
                <a:cubicBezTo>
                  <a:pt x="32" y="0"/>
                  <a:pt x="31" y="0"/>
                  <a:pt x="28" y="1"/>
                </a:cubicBezTo>
                <a:cubicBezTo>
                  <a:pt x="17" y="8"/>
                  <a:pt x="2" y="44"/>
                  <a:pt x="0" y="69"/>
                </a:cubicBezTo>
                <a:cubicBezTo>
                  <a:pt x="0" y="69"/>
                  <a:pt x="0" y="69"/>
                  <a:pt x="0" y="69"/>
                </a:cubicBezTo>
                <a:cubicBezTo>
                  <a:pt x="1" y="77"/>
                  <a:pt x="1" y="85"/>
                  <a:pt x="2" y="92"/>
                </a:cubicBezTo>
                <a:cubicBezTo>
                  <a:pt x="2" y="92"/>
                  <a:pt x="2" y="91"/>
                  <a:pt x="2" y="91"/>
                </a:cubicBezTo>
                <a:cubicBezTo>
                  <a:pt x="6" y="83"/>
                  <a:pt x="11" y="75"/>
                  <a:pt x="17" y="70"/>
                </a:cubicBezTo>
                <a:cubicBezTo>
                  <a:pt x="27" y="49"/>
                  <a:pt x="38" y="14"/>
                  <a:pt x="34" y="3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860" name="Freeform 1145"/>
          <p:cNvSpPr/>
          <p:nvPr/>
        </p:nvSpPr>
        <p:spPr bwMode="auto">
          <a:xfrm>
            <a:off x="1835340" y="1977343"/>
            <a:ext cx="124442" cy="51851"/>
          </a:xfrm>
          <a:custGeom>
            <a:avLst/>
            <a:gdLst>
              <a:gd name="T0" fmla="*/ 1 w 92"/>
              <a:gd name="T1" fmla="*/ 28 h 38"/>
              <a:gd name="T2" fmla="*/ 1 w 92"/>
              <a:gd name="T3" fmla="*/ 32 h 38"/>
              <a:gd name="T4" fmla="*/ 3 w 92"/>
              <a:gd name="T5" fmla="*/ 34 h 38"/>
              <a:gd name="T6" fmla="*/ 70 w 92"/>
              <a:gd name="T7" fmla="*/ 17 h 38"/>
              <a:gd name="T8" fmla="*/ 91 w 92"/>
              <a:gd name="T9" fmla="*/ 2 h 38"/>
              <a:gd name="T10" fmla="*/ 92 w 92"/>
              <a:gd name="T11" fmla="*/ 2 h 38"/>
              <a:gd name="T12" fmla="*/ 69 w 92"/>
              <a:gd name="T13" fmla="*/ 0 h 38"/>
              <a:gd name="T14" fmla="*/ 69 w 92"/>
              <a:gd name="T15" fmla="*/ 0 h 38"/>
              <a:gd name="T16" fmla="*/ 1 w 92"/>
              <a:gd name="T17" fmla="*/ 28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92" h="38">
                <a:moveTo>
                  <a:pt x="1" y="28"/>
                </a:moveTo>
                <a:cubicBezTo>
                  <a:pt x="0" y="30"/>
                  <a:pt x="0" y="32"/>
                  <a:pt x="1" y="32"/>
                </a:cubicBezTo>
                <a:cubicBezTo>
                  <a:pt x="1" y="33"/>
                  <a:pt x="2" y="34"/>
                  <a:pt x="3" y="34"/>
                </a:cubicBezTo>
                <a:cubicBezTo>
                  <a:pt x="14" y="38"/>
                  <a:pt x="49" y="27"/>
                  <a:pt x="70" y="17"/>
                </a:cubicBezTo>
                <a:cubicBezTo>
                  <a:pt x="76" y="11"/>
                  <a:pt x="83" y="6"/>
                  <a:pt x="91" y="2"/>
                </a:cubicBezTo>
                <a:cubicBezTo>
                  <a:pt x="91" y="2"/>
                  <a:pt x="92" y="2"/>
                  <a:pt x="92" y="2"/>
                </a:cubicBezTo>
                <a:cubicBezTo>
                  <a:pt x="85" y="1"/>
                  <a:pt x="77" y="1"/>
                  <a:pt x="69" y="0"/>
                </a:cubicBezTo>
                <a:cubicBezTo>
                  <a:pt x="69" y="0"/>
                  <a:pt x="69" y="0"/>
                  <a:pt x="69" y="0"/>
                </a:cubicBezTo>
                <a:cubicBezTo>
                  <a:pt x="44" y="2"/>
                  <a:pt x="8" y="17"/>
                  <a:pt x="1" y="28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861" name="Freeform 1148"/>
          <p:cNvSpPr/>
          <p:nvPr/>
        </p:nvSpPr>
        <p:spPr bwMode="auto">
          <a:xfrm>
            <a:off x="2143252" y="2194322"/>
            <a:ext cx="246490" cy="184272"/>
          </a:xfrm>
          <a:custGeom>
            <a:avLst/>
            <a:gdLst>
              <a:gd name="T0" fmla="*/ 82 w 182"/>
              <a:gd name="T1" fmla="*/ 38 h 136"/>
              <a:gd name="T2" fmla="*/ 0 w 182"/>
              <a:gd name="T3" fmla="*/ 0 h 136"/>
              <a:gd name="T4" fmla="*/ 140 w 182"/>
              <a:gd name="T5" fmla="*/ 115 h 136"/>
              <a:gd name="T6" fmla="*/ 140 w 182"/>
              <a:gd name="T7" fmla="*/ 116 h 136"/>
              <a:gd name="T8" fmla="*/ 181 w 182"/>
              <a:gd name="T9" fmla="*/ 136 h 136"/>
              <a:gd name="T10" fmla="*/ 182 w 182"/>
              <a:gd name="T11" fmla="*/ 119 h 136"/>
              <a:gd name="T12" fmla="*/ 82 w 182"/>
              <a:gd name="T13" fmla="*/ 38 h 136"/>
              <a:gd name="T14" fmla="*/ 82 w 182"/>
              <a:gd name="T15" fmla="*/ 38 h 1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82" h="136">
                <a:moveTo>
                  <a:pt x="82" y="38"/>
                </a:moveTo>
                <a:cubicBezTo>
                  <a:pt x="57" y="22"/>
                  <a:pt x="17" y="6"/>
                  <a:pt x="0" y="0"/>
                </a:cubicBezTo>
                <a:cubicBezTo>
                  <a:pt x="20" y="21"/>
                  <a:pt x="83" y="83"/>
                  <a:pt x="140" y="115"/>
                </a:cubicBezTo>
                <a:cubicBezTo>
                  <a:pt x="140" y="115"/>
                  <a:pt x="140" y="115"/>
                  <a:pt x="140" y="116"/>
                </a:cubicBezTo>
                <a:cubicBezTo>
                  <a:pt x="154" y="120"/>
                  <a:pt x="168" y="127"/>
                  <a:pt x="181" y="136"/>
                </a:cubicBezTo>
                <a:cubicBezTo>
                  <a:pt x="180" y="131"/>
                  <a:pt x="180" y="125"/>
                  <a:pt x="182" y="119"/>
                </a:cubicBezTo>
                <a:cubicBezTo>
                  <a:pt x="143" y="95"/>
                  <a:pt x="110" y="67"/>
                  <a:pt x="82" y="38"/>
                </a:cubicBezTo>
                <a:cubicBezTo>
                  <a:pt x="82" y="38"/>
                  <a:pt x="82" y="38"/>
                  <a:pt x="82" y="38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862" name="Freeform 1154"/>
          <p:cNvSpPr/>
          <p:nvPr/>
        </p:nvSpPr>
        <p:spPr bwMode="auto">
          <a:xfrm>
            <a:off x="2038754" y="1847315"/>
            <a:ext cx="126835" cy="135611"/>
          </a:xfrm>
          <a:custGeom>
            <a:avLst/>
            <a:gdLst>
              <a:gd name="T0" fmla="*/ 38 w 94"/>
              <a:gd name="T1" fmla="*/ 7 h 100"/>
              <a:gd name="T2" fmla="*/ 6 w 94"/>
              <a:gd name="T3" fmla="*/ 39 h 100"/>
              <a:gd name="T4" fmla="*/ 5 w 94"/>
              <a:gd name="T5" fmla="*/ 80 h 100"/>
              <a:gd name="T6" fmla="*/ 17 w 94"/>
              <a:gd name="T7" fmla="*/ 100 h 100"/>
              <a:gd name="T8" fmla="*/ 22 w 94"/>
              <a:gd name="T9" fmla="*/ 85 h 100"/>
              <a:gd name="T10" fmla="*/ 15 w 94"/>
              <a:gd name="T11" fmla="*/ 53 h 100"/>
              <a:gd name="T12" fmla="*/ 40 w 94"/>
              <a:gd name="T13" fmla="*/ 19 h 100"/>
              <a:gd name="T14" fmla="*/ 80 w 94"/>
              <a:gd name="T15" fmla="*/ 27 h 100"/>
              <a:gd name="T16" fmla="*/ 84 w 94"/>
              <a:gd name="T17" fmla="*/ 45 h 100"/>
              <a:gd name="T18" fmla="*/ 76 w 94"/>
              <a:gd name="T19" fmla="*/ 53 h 100"/>
              <a:gd name="T20" fmla="*/ 74 w 94"/>
              <a:gd name="T21" fmla="*/ 53 h 100"/>
              <a:gd name="T22" fmla="*/ 73 w 94"/>
              <a:gd name="T23" fmla="*/ 50 h 100"/>
              <a:gd name="T24" fmla="*/ 72 w 94"/>
              <a:gd name="T25" fmla="*/ 39 h 100"/>
              <a:gd name="T26" fmla="*/ 58 w 94"/>
              <a:gd name="T27" fmla="*/ 34 h 100"/>
              <a:gd name="T28" fmla="*/ 49 w 94"/>
              <a:gd name="T29" fmla="*/ 40 h 100"/>
              <a:gd name="T30" fmla="*/ 48 w 94"/>
              <a:gd name="T31" fmla="*/ 54 h 100"/>
              <a:gd name="T32" fmla="*/ 71 w 94"/>
              <a:gd name="T33" fmla="*/ 66 h 100"/>
              <a:gd name="T34" fmla="*/ 90 w 94"/>
              <a:gd name="T35" fmla="*/ 49 h 100"/>
              <a:gd name="T36" fmla="*/ 86 w 94"/>
              <a:gd name="T37" fmla="*/ 21 h 100"/>
              <a:gd name="T38" fmla="*/ 38 w 94"/>
              <a:gd name="T39" fmla="*/ 7 h 1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94" h="100">
                <a:moveTo>
                  <a:pt x="38" y="7"/>
                </a:moveTo>
                <a:cubicBezTo>
                  <a:pt x="24" y="12"/>
                  <a:pt x="13" y="24"/>
                  <a:pt x="6" y="39"/>
                </a:cubicBezTo>
                <a:cubicBezTo>
                  <a:pt x="0" y="52"/>
                  <a:pt x="0" y="67"/>
                  <a:pt x="5" y="80"/>
                </a:cubicBezTo>
                <a:cubicBezTo>
                  <a:pt x="10" y="86"/>
                  <a:pt x="14" y="94"/>
                  <a:pt x="17" y="100"/>
                </a:cubicBezTo>
                <a:cubicBezTo>
                  <a:pt x="17" y="95"/>
                  <a:pt x="19" y="89"/>
                  <a:pt x="22" y="85"/>
                </a:cubicBezTo>
                <a:cubicBezTo>
                  <a:pt x="15" y="77"/>
                  <a:pt x="13" y="65"/>
                  <a:pt x="15" y="53"/>
                </a:cubicBezTo>
                <a:cubicBezTo>
                  <a:pt x="17" y="38"/>
                  <a:pt x="27" y="25"/>
                  <a:pt x="40" y="19"/>
                </a:cubicBezTo>
                <a:cubicBezTo>
                  <a:pt x="56" y="11"/>
                  <a:pt x="73" y="17"/>
                  <a:pt x="80" y="27"/>
                </a:cubicBezTo>
                <a:cubicBezTo>
                  <a:pt x="84" y="33"/>
                  <a:pt x="86" y="39"/>
                  <a:pt x="84" y="45"/>
                </a:cubicBezTo>
                <a:cubicBezTo>
                  <a:pt x="83" y="49"/>
                  <a:pt x="80" y="52"/>
                  <a:pt x="76" y="53"/>
                </a:cubicBezTo>
                <a:cubicBezTo>
                  <a:pt x="75" y="54"/>
                  <a:pt x="74" y="53"/>
                  <a:pt x="74" y="53"/>
                </a:cubicBezTo>
                <a:cubicBezTo>
                  <a:pt x="73" y="52"/>
                  <a:pt x="73" y="51"/>
                  <a:pt x="73" y="50"/>
                </a:cubicBezTo>
                <a:cubicBezTo>
                  <a:pt x="75" y="47"/>
                  <a:pt x="75" y="42"/>
                  <a:pt x="72" y="39"/>
                </a:cubicBezTo>
                <a:cubicBezTo>
                  <a:pt x="69" y="34"/>
                  <a:pt x="64" y="32"/>
                  <a:pt x="58" y="34"/>
                </a:cubicBezTo>
                <a:cubicBezTo>
                  <a:pt x="53" y="35"/>
                  <a:pt x="51" y="38"/>
                  <a:pt x="49" y="40"/>
                </a:cubicBezTo>
                <a:cubicBezTo>
                  <a:pt x="47" y="45"/>
                  <a:pt x="46" y="50"/>
                  <a:pt x="48" y="54"/>
                </a:cubicBezTo>
                <a:cubicBezTo>
                  <a:pt x="51" y="64"/>
                  <a:pt x="62" y="68"/>
                  <a:pt x="71" y="66"/>
                </a:cubicBezTo>
                <a:cubicBezTo>
                  <a:pt x="79" y="64"/>
                  <a:pt x="87" y="58"/>
                  <a:pt x="90" y="49"/>
                </a:cubicBezTo>
                <a:cubicBezTo>
                  <a:pt x="94" y="39"/>
                  <a:pt x="92" y="29"/>
                  <a:pt x="86" y="21"/>
                </a:cubicBezTo>
                <a:cubicBezTo>
                  <a:pt x="74" y="6"/>
                  <a:pt x="56" y="0"/>
                  <a:pt x="38" y="7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863" name="Freeform 1155"/>
          <p:cNvSpPr/>
          <p:nvPr/>
        </p:nvSpPr>
        <p:spPr bwMode="auto">
          <a:xfrm>
            <a:off x="1908729" y="1977343"/>
            <a:ext cx="134811" cy="126038"/>
          </a:xfrm>
          <a:custGeom>
            <a:avLst/>
            <a:gdLst>
              <a:gd name="T0" fmla="*/ 21 w 100"/>
              <a:gd name="T1" fmla="*/ 86 h 93"/>
              <a:gd name="T2" fmla="*/ 49 w 100"/>
              <a:gd name="T3" fmla="*/ 90 h 93"/>
              <a:gd name="T4" fmla="*/ 66 w 100"/>
              <a:gd name="T5" fmla="*/ 71 h 93"/>
              <a:gd name="T6" fmla="*/ 54 w 100"/>
              <a:gd name="T7" fmla="*/ 48 h 93"/>
              <a:gd name="T8" fmla="*/ 41 w 100"/>
              <a:gd name="T9" fmla="*/ 49 h 93"/>
              <a:gd name="T10" fmla="*/ 34 w 100"/>
              <a:gd name="T11" fmla="*/ 58 h 93"/>
              <a:gd name="T12" fmla="*/ 39 w 100"/>
              <a:gd name="T13" fmla="*/ 72 h 93"/>
              <a:gd name="T14" fmla="*/ 50 w 100"/>
              <a:gd name="T15" fmla="*/ 73 h 93"/>
              <a:gd name="T16" fmla="*/ 53 w 100"/>
              <a:gd name="T17" fmla="*/ 74 h 93"/>
              <a:gd name="T18" fmla="*/ 53 w 100"/>
              <a:gd name="T19" fmla="*/ 76 h 93"/>
              <a:gd name="T20" fmla="*/ 45 w 100"/>
              <a:gd name="T21" fmla="*/ 84 h 93"/>
              <a:gd name="T22" fmla="*/ 27 w 100"/>
              <a:gd name="T23" fmla="*/ 80 h 93"/>
              <a:gd name="T24" fmla="*/ 19 w 100"/>
              <a:gd name="T25" fmla="*/ 40 h 93"/>
              <a:gd name="T26" fmla="*/ 53 w 100"/>
              <a:gd name="T27" fmla="*/ 15 h 93"/>
              <a:gd name="T28" fmla="*/ 85 w 100"/>
              <a:gd name="T29" fmla="*/ 22 h 93"/>
              <a:gd name="T30" fmla="*/ 100 w 100"/>
              <a:gd name="T31" fmla="*/ 17 h 93"/>
              <a:gd name="T32" fmla="*/ 80 w 100"/>
              <a:gd name="T33" fmla="*/ 5 h 93"/>
              <a:gd name="T34" fmla="*/ 39 w 100"/>
              <a:gd name="T35" fmla="*/ 6 h 93"/>
              <a:gd name="T36" fmla="*/ 7 w 100"/>
              <a:gd name="T37" fmla="*/ 38 h 93"/>
              <a:gd name="T38" fmla="*/ 21 w 100"/>
              <a:gd name="T39" fmla="*/ 86 h 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100" h="93">
                <a:moveTo>
                  <a:pt x="21" y="86"/>
                </a:moveTo>
                <a:cubicBezTo>
                  <a:pt x="29" y="92"/>
                  <a:pt x="40" y="93"/>
                  <a:pt x="49" y="90"/>
                </a:cubicBezTo>
                <a:cubicBezTo>
                  <a:pt x="58" y="87"/>
                  <a:pt x="64" y="79"/>
                  <a:pt x="66" y="71"/>
                </a:cubicBezTo>
                <a:cubicBezTo>
                  <a:pt x="68" y="62"/>
                  <a:pt x="64" y="51"/>
                  <a:pt x="54" y="48"/>
                </a:cubicBezTo>
                <a:cubicBezTo>
                  <a:pt x="50" y="46"/>
                  <a:pt x="45" y="47"/>
                  <a:pt x="41" y="49"/>
                </a:cubicBezTo>
                <a:cubicBezTo>
                  <a:pt x="38" y="50"/>
                  <a:pt x="35" y="53"/>
                  <a:pt x="34" y="58"/>
                </a:cubicBezTo>
                <a:cubicBezTo>
                  <a:pt x="33" y="64"/>
                  <a:pt x="34" y="69"/>
                  <a:pt x="39" y="72"/>
                </a:cubicBezTo>
                <a:cubicBezTo>
                  <a:pt x="42" y="75"/>
                  <a:pt x="47" y="75"/>
                  <a:pt x="50" y="73"/>
                </a:cubicBezTo>
                <a:cubicBezTo>
                  <a:pt x="51" y="73"/>
                  <a:pt x="52" y="73"/>
                  <a:pt x="53" y="74"/>
                </a:cubicBezTo>
                <a:cubicBezTo>
                  <a:pt x="54" y="74"/>
                  <a:pt x="54" y="75"/>
                  <a:pt x="53" y="76"/>
                </a:cubicBezTo>
                <a:cubicBezTo>
                  <a:pt x="52" y="80"/>
                  <a:pt x="49" y="83"/>
                  <a:pt x="45" y="84"/>
                </a:cubicBezTo>
                <a:cubicBezTo>
                  <a:pt x="39" y="85"/>
                  <a:pt x="33" y="84"/>
                  <a:pt x="27" y="80"/>
                </a:cubicBezTo>
                <a:cubicBezTo>
                  <a:pt x="17" y="72"/>
                  <a:pt x="11" y="56"/>
                  <a:pt x="19" y="40"/>
                </a:cubicBezTo>
                <a:cubicBezTo>
                  <a:pt x="25" y="27"/>
                  <a:pt x="38" y="17"/>
                  <a:pt x="53" y="15"/>
                </a:cubicBezTo>
                <a:cubicBezTo>
                  <a:pt x="65" y="13"/>
                  <a:pt x="77" y="15"/>
                  <a:pt x="85" y="22"/>
                </a:cubicBezTo>
                <a:cubicBezTo>
                  <a:pt x="90" y="19"/>
                  <a:pt x="95" y="17"/>
                  <a:pt x="100" y="17"/>
                </a:cubicBezTo>
                <a:cubicBezTo>
                  <a:pt x="94" y="14"/>
                  <a:pt x="86" y="10"/>
                  <a:pt x="80" y="5"/>
                </a:cubicBezTo>
                <a:cubicBezTo>
                  <a:pt x="67" y="0"/>
                  <a:pt x="52" y="0"/>
                  <a:pt x="39" y="6"/>
                </a:cubicBezTo>
                <a:cubicBezTo>
                  <a:pt x="24" y="13"/>
                  <a:pt x="13" y="24"/>
                  <a:pt x="7" y="38"/>
                </a:cubicBezTo>
                <a:cubicBezTo>
                  <a:pt x="0" y="56"/>
                  <a:pt x="6" y="74"/>
                  <a:pt x="21" y="86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864" name="Freeform 1158"/>
          <p:cNvSpPr/>
          <p:nvPr/>
        </p:nvSpPr>
        <p:spPr bwMode="auto">
          <a:xfrm>
            <a:off x="1855282" y="2050733"/>
            <a:ext cx="135609" cy="165126"/>
          </a:xfrm>
          <a:custGeom>
            <a:avLst/>
            <a:gdLst>
              <a:gd name="T0" fmla="*/ 82 w 100"/>
              <a:gd name="T1" fmla="*/ 107 h 122"/>
              <a:gd name="T2" fmla="*/ 99 w 100"/>
              <a:gd name="T3" fmla="*/ 75 h 122"/>
              <a:gd name="T4" fmla="*/ 85 w 100"/>
              <a:gd name="T5" fmla="*/ 49 h 122"/>
              <a:gd name="T6" fmla="*/ 54 w 100"/>
              <a:gd name="T7" fmla="*/ 52 h 122"/>
              <a:gd name="T8" fmla="*/ 49 w 100"/>
              <a:gd name="T9" fmla="*/ 68 h 122"/>
              <a:gd name="T10" fmla="*/ 56 w 100"/>
              <a:gd name="T11" fmla="*/ 80 h 122"/>
              <a:gd name="T12" fmla="*/ 75 w 100"/>
              <a:gd name="T13" fmla="*/ 81 h 122"/>
              <a:gd name="T14" fmla="*/ 82 w 100"/>
              <a:gd name="T15" fmla="*/ 68 h 122"/>
              <a:gd name="T16" fmla="*/ 83 w 100"/>
              <a:gd name="T17" fmla="*/ 66 h 122"/>
              <a:gd name="T18" fmla="*/ 85 w 100"/>
              <a:gd name="T19" fmla="*/ 66 h 122"/>
              <a:gd name="T20" fmla="*/ 90 w 100"/>
              <a:gd name="T21" fmla="*/ 77 h 122"/>
              <a:gd name="T22" fmla="*/ 78 w 100"/>
              <a:gd name="T23" fmla="*/ 96 h 122"/>
              <a:gd name="T24" fmla="*/ 27 w 100"/>
              <a:gd name="T25" fmla="*/ 89 h 122"/>
              <a:gd name="T26" fmla="*/ 17 w 100"/>
              <a:gd name="T27" fmla="*/ 51 h 122"/>
              <a:gd name="T28" fmla="*/ 45 w 100"/>
              <a:gd name="T29" fmla="*/ 22 h 122"/>
              <a:gd name="T30" fmla="*/ 39 w 100"/>
              <a:gd name="T31" fmla="*/ 0 h 122"/>
              <a:gd name="T32" fmla="*/ 22 w 100"/>
              <a:gd name="T33" fmla="*/ 12 h 122"/>
              <a:gd name="T34" fmla="*/ 0 w 100"/>
              <a:gd name="T35" fmla="*/ 58 h 122"/>
              <a:gd name="T36" fmla="*/ 20 w 100"/>
              <a:gd name="T37" fmla="*/ 101 h 122"/>
              <a:gd name="T38" fmla="*/ 82 w 100"/>
              <a:gd name="T39" fmla="*/ 107 h 1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100" h="122">
                <a:moveTo>
                  <a:pt x="82" y="107"/>
                </a:moveTo>
                <a:cubicBezTo>
                  <a:pt x="93" y="100"/>
                  <a:pt x="100" y="88"/>
                  <a:pt x="99" y="75"/>
                </a:cubicBezTo>
                <a:cubicBezTo>
                  <a:pt x="99" y="64"/>
                  <a:pt x="94" y="55"/>
                  <a:pt x="85" y="49"/>
                </a:cubicBezTo>
                <a:cubicBezTo>
                  <a:pt x="77" y="43"/>
                  <a:pt x="62" y="43"/>
                  <a:pt x="54" y="52"/>
                </a:cubicBezTo>
                <a:cubicBezTo>
                  <a:pt x="50" y="56"/>
                  <a:pt x="48" y="62"/>
                  <a:pt x="49" y="68"/>
                </a:cubicBezTo>
                <a:cubicBezTo>
                  <a:pt x="49" y="73"/>
                  <a:pt x="52" y="77"/>
                  <a:pt x="56" y="80"/>
                </a:cubicBezTo>
                <a:cubicBezTo>
                  <a:pt x="62" y="84"/>
                  <a:pt x="69" y="85"/>
                  <a:pt x="75" y="81"/>
                </a:cubicBezTo>
                <a:cubicBezTo>
                  <a:pt x="80" y="78"/>
                  <a:pt x="82" y="73"/>
                  <a:pt x="82" y="68"/>
                </a:cubicBezTo>
                <a:cubicBezTo>
                  <a:pt x="82" y="67"/>
                  <a:pt x="82" y="66"/>
                  <a:pt x="83" y="66"/>
                </a:cubicBezTo>
                <a:cubicBezTo>
                  <a:pt x="84" y="66"/>
                  <a:pt x="85" y="66"/>
                  <a:pt x="85" y="66"/>
                </a:cubicBezTo>
                <a:cubicBezTo>
                  <a:pt x="88" y="69"/>
                  <a:pt x="90" y="73"/>
                  <a:pt x="90" y="77"/>
                </a:cubicBezTo>
                <a:cubicBezTo>
                  <a:pt x="89" y="83"/>
                  <a:pt x="85" y="90"/>
                  <a:pt x="78" y="96"/>
                </a:cubicBezTo>
                <a:cubicBezTo>
                  <a:pt x="66" y="106"/>
                  <a:pt x="42" y="105"/>
                  <a:pt x="27" y="89"/>
                </a:cubicBezTo>
                <a:cubicBezTo>
                  <a:pt x="17" y="78"/>
                  <a:pt x="14" y="64"/>
                  <a:pt x="17" y="51"/>
                </a:cubicBezTo>
                <a:cubicBezTo>
                  <a:pt x="21" y="38"/>
                  <a:pt x="31" y="27"/>
                  <a:pt x="45" y="22"/>
                </a:cubicBezTo>
                <a:cubicBezTo>
                  <a:pt x="41" y="15"/>
                  <a:pt x="39" y="8"/>
                  <a:pt x="39" y="0"/>
                </a:cubicBezTo>
                <a:cubicBezTo>
                  <a:pt x="34" y="4"/>
                  <a:pt x="28" y="8"/>
                  <a:pt x="22" y="12"/>
                </a:cubicBezTo>
                <a:cubicBezTo>
                  <a:pt x="8" y="25"/>
                  <a:pt x="0" y="42"/>
                  <a:pt x="0" y="58"/>
                </a:cubicBezTo>
                <a:cubicBezTo>
                  <a:pt x="0" y="74"/>
                  <a:pt x="7" y="89"/>
                  <a:pt x="20" y="101"/>
                </a:cubicBezTo>
                <a:cubicBezTo>
                  <a:pt x="35" y="115"/>
                  <a:pt x="61" y="122"/>
                  <a:pt x="82" y="107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865" name="Freeform 1159"/>
          <p:cNvSpPr/>
          <p:nvPr/>
        </p:nvSpPr>
        <p:spPr bwMode="auto">
          <a:xfrm>
            <a:off x="2111345" y="1793870"/>
            <a:ext cx="165922" cy="134813"/>
          </a:xfrm>
          <a:custGeom>
            <a:avLst/>
            <a:gdLst>
              <a:gd name="T0" fmla="*/ 58 w 122"/>
              <a:gd name="T1" fmla="*/ 0 h 99"/>
              <a:gd name="T2" fmla="*/ 12 w 122"/>
              <a:gd name="T3" fmla="*/ 22 h 99"/>
              <a:gd name="T4" fmla="*/ 0 w 122"/>
              <a:gd name="T5" fmla="*/ 39 h 99"/>
              <a:gd name="T6" fmla="*/ 22 w 122"/>
              <a:gd name="T7" fmla="*/ 45 h 99"/>
              <a:gd name="T8" fmla="*/ 51 w 122"/>
              <a:gd name="T9" fmla="*/ 17 h 99"/>
              <a:gd name="T10" fmla="*/ 89 w 122"/>
              <a:gd name="T11" fmla="*/ 27 h 99"/>
              <a:gd name="T12" fmla="*/ 96 w 122"/>
              <a:gd name="T13" fmla="*/ 78 h 99"/>
              <a:gd name="T14" fmla="*/ 77 w 122"/>
              <a:gd name="T15" fmla="*/ 90 h 99"/>
              <a:gd name="T16" fmla="*/ 66 w 122"/>
              <a:gd name="T17" fmla="*/ 85 h 99"/>
              <a:gd name="T18" fmla="*/ 66 w 122"/>
              <a:gd name="T19" fmla="*/ 83 h 99"/>
              <a:gd name="T20" fmla="*/ 68 w 122"/>
              <a:gd name="T21" fmla="*/ 82 h 99"/>
              <a:gd name="T22" fmla="*/ 81 w 122"/>
              <a:gd name="T23" fmla="*/ 75 h 99"/>
              <a:gd name="T24" fmla="*/ 80 w 122"/>
              <a:gd name="T25" fmla="*/ 56 h 99"/>
              <a:gd name="T26" fmla="*/ 68 w 122"/>
              <a:gd name="T27" fmla="*/ 48 h 99"/>
              <a:gd name="T28" fmla="*/ 52 w 122"/>
              <a:gd name="T29" fmla="*/ 54 h 99"/>
              <a:gd name="T30" fmla="*/ 49 w 122"/>
              <a:gd name="T31" fmla="*/ 85 h 99"/>
              <a:gd name="T32" fmla="*/ 75 w 122"/>
              <a:gd name="T33" fmla="*/ 99 h 99"/>
              <a:gd name="T34" fmla="*/ 75 w 122"/>
              <a:gd name="T35" fmla="*/ 99 h 99"/>
              <a:gd name="T36" fmla="*/ 107 w 122"/>
              <a:gd name="T37" fmla="*/ 82 h 99"/>
              <a:gd name="T38" fmla="*/ 101 w 122"/>
              <a:gd name="T39" fmla="*/ 20 h 99"/>
              <a:gd name="T40" fmla="*/ 58 w 122"/>
              <a:gd name="T41" fmla="*/ 0 h 99"/>
              <a:gd name="T42" fmla="*/ 58 w 122"/>
              <a:gd name="T43" fmla="*/ 0 h 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122" h="99">
                <a:moveTo>
                  <a:pt x="58" y="0"/>
                </a:moveTo>
                <a:cubicBezTo>
                  <a:pt x="42" y="0"/>
                  <a:pt x="25" y="7"/>
                  <a:pt x="12" y="22"/>
                </a:cubicBezTo>
                <a:cubicBezTo>
                  <a:pt x="8" y="28"/>
                  <a:pt x="4" y="34"/>
                  <a:pt x="0" y="39"/>
                </a:cubicBezTo>
                <a:cubicBezTo>
                  <a:pt x="8" y="39"/>
                  <a:pt x="16" y="41"/>
                  <a:pt x="22" y="45"/>
                </a:cubicBezTo>
                <a:cubicBezTo>
                  <a:pt x="27" y="31"/>
                  <a:pt x="38" y="21"/>
                  <a:pt x="51" y="17"/>
                </a:cubicBezTo>
                <a:cubicBezTo>
                  <a:pt x="65" y="13"/>
                  <a:pt x="78" y="17"/>
                  <a:pt x="89" y="27"/>
                </a:cubicBezTo>
                <a:cubicBezTo>
                  <a:pt x="105" y="42"/>
                  <a:pt x="106" y="66"/>
                  <a:pt x="96" y="78"/>
                </a:cubicBezTo>
                <a:cubicBezTo>
                  <a:pt x="90" y="85"/>
                  <a:pt x="83" y="89"/>
                  <a:pt x="77" y="90"/>
                </a:cubicBezTo>
                <a:cubicBezTo>
                  <a:pt x="73" y="90"/>
                  <a:pt x="69" y="88"/>
                  <a:pt x="66" y="85"/>
                </a:cubicBezTo>
                <a:cubicBezTo>
                  <a:pt x="66" y="85"/>
                  <a:pt x="66" y="84"/>
                  <a:pt x="66" y="83"/>
                </a:cubicBezTo>
                <a:cubicBezTo>
                  <a:pt x="66" y="82"/>
                  <a:pt x="67" y="82"/>
                  <a:pt x="68" y="82"/>
                </a:cubicBezTo>
                <a:cubicBezTo>
                  <a:pt x="73" y="82"/>
                  <a:pt x="78" y="80"/>
                  <a:pt x="81" y="75"/>
                </a:cubicBezTo>
                <a:cubicBezTo>
                  <a:pt x="85" y="69"/>
                  <a:pt x="84" y="62"/>
                  <a:pt x="80" y="56"/>
                </a:cubicBezTo>
                <a:cubicBezTo>
                  <a:pt x="77" y="52"/>
                  <a:pt x="73" y="49"/>
                  <a:pt x="68" y="48"/>
                </a:cubicBezTo>
                <a:cubicBezTo>
                  <a:pt x="62" y="48"/>
                  <a:pt x="56" y="50"/>
                  <a:pt x="52" y="54"/>
                </a:cubicBezTo>
                <a:cubicBezTo>
                  <a:pt x="43" y="62"/>
                  <a:pt x="43" y="77"/>
                  <a:pt x="49" y="85"/>
                </a:cubicBezTo>
                <a:cubicBezTo>
                  <a:pt x="55" y="94"/>
                  <a:pt x="64" y="99"/>
                  <a:pt x="75" y="99"/>
                </a:cubicBezTo>
                <a:cubicBezTo>
                  <a:pt x="75" y="99"/>
                  <a:pt x="75" y="99"/>
                  <a:pt x="75" y="99"/>
                </a:cubicBezTo>
                <a:cubicBezTo>
                  <a:pt x="88" y="99"/>
                  <a:pt x="100" y="93"/>
                  <a:pt x="107" y="82"/>
                </a:cubicBezTo>
                <a:cubicBezTo>
                  <a:pt x="122" y="61"/>
                  <a:pt x="115" y="35"/>
                  <a:pt x="101" y="20"/>
                </a:cubicBezTo>
                <a:cubicBezTo>
                  <a:pt x="89" y="7"/>
                  <a:pt x="74" y="0"/>
                  <a:pt x="58" y="0"/>
                </a:cubicBezTo>
                <a:cubicBezTo>
                  <a:pt x="58" y="0"/>
                  <a:pt x="58" y="0"/>
                  <a:pt x="58" y="0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866" name="Freeform 1174"/>
          <p:cNvSpPr/>
          <p:nvPr/>
        </p:nvSpPr>
        <p:spPr bwMode="auto">
          <a:xfrm>
            <a:off x="2004452" y="1943042"/>
            <a:ext cx="58232" cy="59030"/>
          </a:xfrm>
          <a:custGeom>
            <a:avLst/>
            <a:gdLst>
              <a:gd name="T0" fmla="*/ 14 w 43"/>
              <a:gd name="T1" fmla="*/ 1 h 43"/>
              <a:gd name="T2" fmla="*/ 4 w 43"/>
              <a:gd name="T3" fmla="*/ 4 h 43"/>
              <a:gd name="T4" fmla="*/ 1 w 43"/>
              <a:gd name="T5" fmla="*/ 14 h 43"/>
              <a:gd name="T6" fmla="*/ 43 w 43"/>
              <a:gd name="T7" fmla="*/ 43 h 43"/>
              <a:gd name="T8" fmla="*/ 14 w 43"/>
              <a:gd name="T9" fmla="*/ 1 h 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3" h="43">
                <a:moveTo>
                  <a:pt x="14" y="1"/>
                </a:moveTo>
                <a:cubicBezTo>
                  <a:pt x="10" y="0"/>
                  <a:pt x="7" y="1"/>
                  <a:pt x="4" y="4"/>
                </a:cubicBezTo>
                <a:cubicBezTo>
                  <a:pt x="1" y="7"/>
                  <a:pt x="0" y="10"/>
                  <a:pt x="1" y="14"/>
                </a:cubicBezTo>
                <a:cubicBezTo>
                  <a:pt x="3" y="26"/>
                  <a:pt x="30" y="38"/>
                  <a:pt x="43" y="43"/>
                </a:cubicBezTo>
                <a:cubicBezTo>
                  <a:pt x="38" y="30"/>
                  <a:pt x="26" y="3"/>
                  <a:pt x="14" y="1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867" name="Freeform 1272"/>
          <p:cNvSpPr/>
          <p:nvPr/>
        </p:nvSpPr>
        <p:spPr bwMode="auto">
          <a:xfrm>
            <a:off x="1587305" y="3172321"/>
            <a:ext cx="227350" cy="242506"/>
          </a:xfrm>
          <a:custGeom>
            <a:avLst/>
            <a:gdLst>
              <a:gd name="T0" fmla="*/ 0 w 168"/>
              <a:gd name="T1" fmla="*/ 132 h 179"/>
              <a:gd name="T2" fmla="*/ 63 w 168"/>
              <a:gd name="T3" fmla="*/ 143 h 179"/>
              <a:gd name="T4" fmla="*/ 66 w 168"/>
              <a:gd name="T5" fmla="*/ 143 h 179"/>
              <a:gd name="T6" fmla="*/ 66 w 168"/>
              <a:gd name="T7" fmla="*/ 146 h 179"/>
              <a:gd name="T8" fmla="*/ 60 w 168"/>
              <a:gd name="T9" fmla="*/ 166 h 179"/>
              <a:gd name="T10" fmla="*/ 168 w 168"/>
              <a:gd name="T11" fmla="*/ 149 h 179"/>
              <a:gd name="T12" fmla="*/ 162 w 168"/>
              <a:gd name="T13" fmla="*/ 140 h 179"/>
              <a:gd name="T14" fmla="*/ 77 w 168"/>
              <a:gd name="T15" fmla="*/ 154 h 179"/>
              <a:gd name="T16" fmla="*/ 76 w 168"/>
              <a:gd name="T17" fmla="*/ 152 h 179"/>
              <a:gd name="T18" fmla="*/ 81 w 168"/>
              <a:gd name="T19" fmla="*/ 129 h 179"/>
              <a:gd name="T20" fmla="*/ 29 w 168"/>
              <a:gd name="T21" fmla="*/ 122 h 179"/>
              <a:gd name="T22" fmla="*/ 28 w 168"/>
              <a:gd name="T23" fmla="*/ 119 h 179"/>
              <a:gd name="T24" fmla="*/ 59 w 168"/>
              <a:gd name="T25" fmla="*/ 77 h 179"/>
              <a:gd name="T26" fmla="*/ 40 w 168"/>
              <a:gd name="T27" fmla="*/ 65 h 179"/>
              <a:gd name="T28" fmla="*/ 39 w 168"/>
              <a:gd name="T29" fmla="*/ 62 h 179"/>
              <a:gd name="T30" fmla="*/ 109 w 168"/>
              <a:gd name="T31" fmla="*/ 13 h 179"/>
              <a:gd name="T32" fmla="*/ 107 w 168"/>
              <a:gd name="T33" fmla="*/ 2 h 179"/>
              <a:gd name="T34" fmla="*/ 18 w 168"/>
              <a:gd name="T35" fmla="*/ 66 h 179"/>
              <a:gd name="T36" fmla="*/ 37 w 168"/>
              <a:gd name="T37" fmla="*/ 76 h 179"/>
              <a:gd name="T38" fmla="*/ 39 w 168"/>
              <a:gd name="T39" fmla="*/ 78 h 179"/>
              <a:gd name="T40" fmla="*/ 37 w 168"/>
              <a:gd name="T41" fmla="*/ 80 h 179"/>
              <a:gd name="T42" fmla="*/ 0 w 168"/>
              <a:gd name="T43" fmla="*/ 132 h 1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168" h="179">
                <a:moveTo>
                  <a:pt x="0" y="132"/>
                </a:moveTo>
                <a:cubicBezTo>
                  <a:pt x="9" y="136"/>
                  <a:pt x="46" y="152"/>
                  <a:pt x="63" y="143"/>
                </a:cubicBezTo>
                <a:cubicBezTo>
                  <a:pt x="64" y="142"/>
                  <a:pt x="65" y="142"/>
                  <a:pt x="66" y="143"/>
                </a:cubicBezTo>
                <a:cubicBezTo>
                  <a:pt x="67" y="144"/>
                  <a:pt x="67" y="145"/>
                  <a:pt x="66" y="146"/>
                </a:cubicBezTo>
                <a:cubicBezTo>
                  <a:pt x="64" y="149"/>
                  <a:pt x="61" y="160"/>
                  <a:pt x="60" y="166"/>
                </a:cubicBezTo>
                <a:cubicBezTo>
                  <a:pt x="73" y="169"/>
                  <a:pt x="140" y="179"/>
                  <a:pt x="168" y="149"/>
                </a:cubicBezTo>
                <a:cubicBezTo>
                  <a:pt x="166" y="146"/>
                  <a:pt x="163" y="143"/>
                  <a:pt x="162" y="140"/>
                </a:cubicBezTo>
                <a:cubicBezTo>
                  <a:pt x="139" y="164"/>
                  <a:pt x="80" y="155"/>
                  <a:pt x="77" y="154"/>
                </a:cubicBezTo>
                <a:cubicBezTo>
                  <a:pt x="76" y="154"/>
                  <a:pt x="75" y="153"/>
                  <a:pt x="76" y="152"/>
                </a:cubicBezTo>
                <a:cubicBezTo>
                  <a:pt x="76" y="151"/>
                  <a:pt x="77" y="138"/>
                  <a:pt x="81" y="129"/>
                </a:cubicBezTo>
                <a:cubicBezTo>
                  <a:pt x="61" y="135"/>
                  <a:pt x="31" y="122"/>
                  <a:pt x="29" y="122"/>
                </a:cubicBezTo>
                <a:cubicBezTo>
                  <a:pt x="28" y="121"/>
                  <a:pt x="28" y="120"/>
                  <a:pt x="28" y="119"/>
                </a:cubicBezTo>
                <a:cubicBezTo>
                  <a:pt x="29" y="117"/>
                  <a:pt x="42" y="87"/>
                  <a:pt x="59" y="77"/>
                </a:cubicBezTo>
                <a:cubicBezTo>
                  <a:pt x="50" y="74"/>
                  <a:pt x="40" y="66"/>
                  <a:pt x="40" y="65"/>
                </a:cubicBezTo>
                <a:cubicBezTo>
                  <a:pt x="39" y="64"/>
                  <a:pt x="39" y="63"/>
                  <a:pt x="39" y="62"/>
                </a:cubicBezTo>
                <a:cubicBezTo>
                  <a:pt x="41" y="60"/>
                  <a:pt x="76" y="12"/>
                  <a:pt x="109" y="13"/>
                </a:cubicBezTo>
                <a:cubicBezTo>
                  <a:pt x="108" y="9"/>
                  <a:pt x="107" y="5"/>
                  <a:pt x="107" y="2"/>
                </a:cubicBezTo>
                <a:cubicBezTo>
                  <a:pt x="66" y="0"/>
                  <a:pt x="26" y="55"/>
                  <a:pt x="18" y="66"/>
                </a:cubicBezTo>
                <a:cubicBezTo>
                  <a:pt x="23" y="69"/>
                  <a:pt x="33" y="75"/>
                  <a:pt x="37" y="76"/>
                </a:cubicBezTo>
                <a:cubicBezTo>
                  <a:pt x="38" y="76"/>
                  <a:pt x="39" y="77"/>
                  <a:pt x="39" y="78"/>
                </a:cubicBezTo>
                <a:cubicBezTo>
                  <a:pt x="39" y="79"/>
                  <a:pt x="38" y="80"/>
                  <a:pt x="37" y="80"/>
                </a:cubicBezTo>
                <a:cubicBezTo>
                  <a:pt x="19" y="86"/>
                  <a:pt x="3" y="123"/>
                  <a:pt x="0" y="132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868" name="Freeform 1497"/>
          <p:cNvSpPr/>
          <p:nvPr/>
        </p:nvSpPr>
        <p:spPr bwMode="auto">
          <a:xfrm>
            <a:off x="4139965" y="2734376"/>
            <a:ext cx="154756" cy="62222"/>
          </a:xfrm>
          <a:custGeom>
            <a:avLst/>
            <a:gdLst>
              <a:gd name="T0" fmla="*/ 112 w 114"/>
              <a:gd name="T1" fmla="*/ 9 h 46"/>
              <a:gd name="T2" fmla="*/ 113 w 114"/>
              <a:gd name="T3" fmla="*/ 5 h 46"/>
              <a:gd name="T4" fmla="*/ 110 w 114"/>
              <a:gd name="T5" fmla="*/ 4 h 46"/>
              <a:gd name="T6" fmla="*/ 29 w 114"/>
              <a:gd name="T7" fmla="*/ 27 h 46"/>
              <a:gd name="T8" fmla="*/ 29 w 114"/>
              <a:gd name="T9" fmla="*/ 27 h 46"/>
              <a:gd name="T10" fmla="*/ 0 w 114"/>
              <a:gd name="T11" fmla="*/ 46 h 46"/>
              <a:gd name="T12" fmla="*/ 37 w 114"/>
              <a:gd name="T13" fmla="*/ 42 h 46"/>
              <a:gd name="T14" fmla="*/ 112 w 114"/>
              <a:gd name="T15" fmla="*/ 9 h 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14" h="46">
                <a:moveTo>
                  <a:pt x="112" y="9"/>
                </a:moveTo>
                <a:cubicBezTo>
                  <a:pt x="113" y="7"/>
                  <a:pt x="114" y="6"/>
                  <a:pt x="113" y="5"/>
                </a:cubicBezTo>
                <a:cubicBezTo>
                  <a:pt x="113" y="4"/>
                  <a:pt x="111" y="4"/>
                  <a:pt x="110" y="4"/>
                </a:cubicBezTo>
                <a:cubicBezTo>
                  <a:pt x="97" y="0"/>
                  <a:pt x="50" y="13"/>
                  <a:pt x="29" y="27"/>
                </a:cubicBezTo>
                <a:cubicBezTo>
                  <a:pt x="29" y="27"/>
                  <a:pt x="29" y="27"/>
                  <a:pt x="29" y="27"/>
                </a:cubicBezTo>
                <a:cubicBezTo>
                  <a:pt x="20" y="34"/>
                  <a:pt x="10" y="40"/>
                  <a:pt x="0" y="46"/>
                </a:cubicBezTo>
                <a:cubicBezTo>
                  <a:pt x="12" y="43"/>
                  <a:pt x="24" y="42"/>
                  <a:pt x="37" y="42"/>
                </a:cubicBezTo>
                <a:cubicBezTo>
                  <a:pt x="64" y="39"/>
                  <a:pt x="105" y="20"/>
                  <a:pt x="112" y="9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1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869" name="Freeform 1498"/>
          <p:cNvSpPr/>
          <p:nvPr/>
        </p:nvSpPr>
        <p:spPr bwMode="auto">
          <a:xfrm>
            <a:off x="4139965" y="2837282"/>
            <a:ext cx="154756" cy="62222"/>
          </a:xfrm>
          <a:custGeom>
            <a:avLst/>
            <a:gdLst>
              <a:gd name="T0" fmla="*/ 29 w 114"/>
              <a:gd name="T1" fmla="*/ 19 h 46"/>
              <a:gd name="T2" fmla="*/ 29 w 114"/>
              <a:gd name="T3" fmla="*/ 19 h 46"/>
              <a:gd name="T4" fmla="*/ 110 w 114"/>
              <a:gd name="T5" fmla="*/ 42 h 46"/>
              <a:gd name="T6" fmla="*/ 113 w 114"/>
              <a:gd name="T7" fmla="*/ 40 h 46"/>
              <a:gd name="T8" fmla="*/ 112 w 114"/>
              <a:gd name="T9" fmla="*/ 37 h 46"/>
              <a:gd name="T10" fmla="*/ 37 w 114"/>
              <a:gd name="T11" fmla="*/ 4 h 46"/>
              <a:gd name="T12" fmla="*/ 0 w 114"/>
              <a:gd name="T13" fmla="*/ 0 h 46"/>
              <a:gd name="T14" fmla="*/ 29 w 114"/>
              <a:gd name="T15" fmla="*/ 19 h 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14" h="46">
                <a:moveTo>
                  <a:pt x="29" y="19"/>
                </a:moveTo>
                <a:cubicBezTo>
                  <a:pt x="29" y="19"/>
                  <a:pt x="29" y="19"/>
                  <a:pt x="29" y="19"/>
                </a:cubicBezTo>
                <a:cubicBezTo>
                  <a:pt x="50" y="33"/>
                  <a:pt x="97" y="46"/>
                  <a:pt x="110" y="42"/>
                </a:cubicBezTo>
                <a:cubicBezTo>
                  <a:pt x="111" y="42"/>
                  <a:pt x="113" y="41"/>
                  <a:pt x="113" y="40"/>
                </a:cubicBezTo>
                <a:cubicBezTo>
                  <a:pt x="114" y="40"/>
                  <a:pt x="113" y="38"/>
                  <a:pt x="112" y="37"/>
                </a:cubicBezTo>
                <a:cubicBezTo>
                  <a:pt x="105" y="26"/>
                  <a:pt x="64" y="7"/>
                  <a:pt x="37" y="4"/>
                </a:cubicBezTo>
                <a:cubicBezTo>
                  <a:pt x="24" y="4"/>
                  <a:pt x="12" y="2"/>
                  <a:pt x="0" y="0"/>
                </a:cubicBezTo>
                <a:cubicBezTo>
                  <a:pt x="10" y="6"/>
                  <a:pt x="20" y="12"/>
                  <a:pt x="29" y="19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870" name="Freeform 1501"/>
          <p:cNvSpPr/>
          <p:nvPr/>
        </p:nvSpPr>
        <p:spPr bwMode="auto">
          <a:xfrm>
            <a:off x="3940536" y="3172322"/>
            <a:ext cx="228146" cy="242506"/>
          </a:xfrm>
          <a:custGeom>
            <a:avLst/>
            <a:gdLst>
              <a:gd name="T0" fmla="*/ 168 w 168"/>
              <a:gd name="T1" fmla="*/ 132 h 179"/>
              <a:gd name="T2" fmla="*/ 131 w 168"/>
              <a:gd name="T3" fmla="*/ 80 h 179"/>
              <a:gd name="T4" fmla="*/ 129 w 168"/>
              <a:gd name="T5" fmla="*/ 78 h 179"/>
              <a:gd name="T6" fmla="*/ 131 w 168"/>
              <a:gd name="T7" fmla="*/ 76 h 179"/>
              <a:gd name="T8" fmla="*/ 150 w 168"/>
              <a:gd name="T9" fmla="*/ 66 h 179"/>
              <a:gd name="T10" fmla="*/ 61 w 168"/>
              <a:gd name="T11" fmla="*/ 2 h 179"/>
              <a:gd name="T12" fmla="*/ 59 w 168"/>
              <a:gd name="T13" fmla="*/ 12 h 179"/>
              <a:gd name="T14" fmla="*/ 129 w 168"/>
              <a:gd name="T15" fmla="*/ 62 h 179"/>
              <a:gd name="T16" fmla="*/ 128 w 168"/>
              <a:gd name="T17" fmla="*/ 65 h 179"/>
              <a:gd name="T18" fmla="*/ 109 w 168"/>
              <a:gd name="T19" fmla="*/ 77 h 179"/>
              <a:gd name="T20" fmla="*/ 140 w 168"/>
              <a:gd name="T21" fmla="*/ 119 h 179"/>
              <a:gd name="T22" fmla="*/ 139 w 168"/>
              <a:gd name="T23" fmla="*/ 122 h 179"/>
              <a:gd name="T24" fmla="*/ 87 w 168"/>
              <a:gd name="T25" fmla="*/ 129 h 179"/>
              <a:gd name="T26" fmla="*/ 92 w 168"/>
              <a:gd name="T27" fmla="*/ 152 h 179"/>
              <a:gd name="T28" fmla="*/ 91 w 168"/>
              <a:gd name="T29" fmla="*/ 154 h 179"/>
              <a:gd name="T30" fmla="*/ 6 w 168"/>
              <a:gd name="T31" fmla="*/ 140 h 179"/>
              <a:gd name="T32" fmla="*/ 0 w 168"/>
              <a:gd name="T33" fmla="*/ 149 h 179"/>
              <a:gd name="T34" fmla="*/ 108 w 168"/>
              <a:gd name="T35" fmla="*/ 166 h 179"/>
              <a:gd name="T36" fmla="*/ 102 w 168"/>
              <a:gd name="T37" fmla="*/ 146 h 179"/>
              <a:gd name="T38" fmla="*/ 102 w 168"/>
              <a:gd name="T39" fmla="*/ 143 h 179"/>
              <a:gd name="T40" fmla="*/ 105 w 168"/>
              <a:gd name="T41" fmla="*/ 143 h 179"/>
              <a:gd name="T42" fmla="*/ 168 w 168"/>
              <a:gd name="T43" fmla="*/ 132 h 1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168" h="179">
                <a:moveTo>
                  <a:pt x="168" y="132"/>
                </a:moveTo>
                <a:cubicBezTo>
                  <a:pt x="165" y="123"/>
                  <a:pt x="149" y="86"/>
                  <a:pt x="131" y="80"/>
                </a:cubicBezTo>
                <a:cubicBezTo>
                  <a:pt x="130" y="80"/>
                  <a:pt x="129" y="79"/>
                  <a:pt x="129" y="78"/>
                </a:cubicBezTo>
                <a:cubicBezTo>
                  <a:pt x="129" y="77"/>
                  <a:pt x="130" y="76"/>
                  <a:pt x="131" y="76"/>
                </a:cubicBezTo>
                <a:cubicBezTo>
                  <a:pt x="135" y="75"/>
                  <a:pt x="145" y="69"/>
                  <a:pt x="150" y="66"/>
                </a:cubicBezTo>
                <a:cubicBezTo>
                  <a:pt x="142" y="55"/>
                  <a:pt x="102" y="0"/>
                  <a:pt x="61" y="2"/>
                </a:cubicBezTo>
                <a:cubicBezTo>
                  <a:pt x="61" y="5"/>
                  <a:pt x="60" y="9"/>
                  <a:pt x="59" y="12"/>
                </a:cubicBezTo>
                <a:cubicBezTo>
                  <a:pt x="92" y="12"/>
                  <a:pt x="127" y="60"/>
                  <a:pt x="129" y="62"/>
                </a:cubicBezTo>
                <a:cubicBezTo>
                  <a:pt x="129" y="63"/>
                  <a:pt x="129" y="64"/>
                  <a:pt x="128" y="65"/>
                </a:cubicBezTo>
                <a:cubicBezTo>
                  <a:pt x="128" y="65"/>
                  <a:pt x="118" y="74"/>
                  <a:pt x="109" y="77"/>
                </a:cubicBezTo>
                <a:cubicBezTo>
                  <a:pt x="127" y="87"/>
                  <a:pt x="139" y="117"/>
                  <a:pt x="140" y="119"/>
                </a:cubicBezTo>
                <a:cubicBezTo>
                  <a:pt x="140" y="120"/>
                  <a:pt x="140" y="121"/>
                  <a:pt x="139" y="122"/>
                </a:cubicBezTo>
                <a:cubicBezTo>
                  <a:pt x="137" y="122"/>
                  <a:pt x="107" y="135"/>
                  <a:pt x="87" y="129"/>
                </a:cubicBezTo>
                <a:cubicBezTo>
                  <a:pt x="91" y="138"/>
                  <a:pt x="92" y="151"/>
                  <a:pt x="92" y="152"/>
                </a:cubicBezTo>
                <a:cubicBezTo>
                  <a:pt x="93" y="153"/>
                  <a:pt x="92" y="154"/>
                  <a:pt x="91" y="154"/>
                </a:cubicBezTo>
                <a:cubicBezTo>
                  <a:pt x="88" y="155"/>
                  <a:pt x="29" y="164"/>
                  <a:pt x="6" y="140"/>
                </a:cubicBezTo>
                <a:cubicBezTo>
                  <a:pt x="5" y="143"/>
                  <a:pt x="2" y="146"/>
                  <a:pt x="0" y="149"/>
                </a:cubicBezTo>
                <a:cubicBezTo>
                  <a:pt x="28" y="179"/>
                  <a:pt x="95" y="169"/>
                  <a:pt x="108" y="166"/>
                </a:cubicBezTo>
                <a:cubicBezTo>
                  <a:pt x="107" y="160"/>
                  <a:pt x="104" y="149"/>
                  <a:pt x="102" y="146"/>
                </a:cubicBezTo>
                <a:cubicBezTo>
                  <a:pt x="101" y="145"/>
                  <a:pt x="101" y="144"/>
                  <a:pt x="102" y="143"/>
                </a:cubicBezTo>
                <a:cubicBezTo>
                  <a:pt x="103" y="142"/>
                  <a:pt x="104" y="142"/>
                  <a:pt x="105" y="143"/>
                </a:cubicBezTo>
                <a:cubicBezTo>
                  <a:pt x="122" y="152"/>
                  <a:pt x="159" y="136"/>
                  <a:pt x="168" y="132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871" name="Freeform 1573"/>
          <p:cNvSpPr/>
          <p:nvPr/>
        </p:nvSpPr>
        <p:spPr bwMode="auto">
          <a:xfrm>
            <a:off x="3756265" y="1761962"/>
            <a:ext cx="75783" cy="147578"/>
          </a:xfrm>
          <a:custGeom>
            <a:avLst/>
            <a:gdLst>
              <a:gd name="T0" fmla="*/ 53 w 56"/>
              <a:gd name="T1" fmla="*/ 3 h 109"/>
              <a:gd name="T2" fmla="*/ 51 w 56"/>
              <a:gd name="T3" fmla="*/ 0 h 109"/>
              <a:gd name="T4" fmla="*/ 48 w 56"/>
              <a:gd name="T5" fmla="*/ 1 h 109"/>
              <a:gd name="T6" fmla="*/ 7 w 56"/>
              <a:gd name="T7" fmla="*/ 75 h 109"/>
              <a:gd name="T8" fmla="*/ 7 w 56"/>
              <a:gd name="T9" fmla="*/ 75 h 109"/>
              <a:gd name="T10" fmla="*/ 0 w 56"/>
              <a:gd name="T11" fmla="*/ 109 h 109"/>
              <a:gd name="T12" fmla="*/ 22 w 56"/>
              <a:gd name="T13" fmla="*/ 80 h 109"/>
              <a:gd name="T14" fmla="*/ 53 w 56"/>
              <a:gd name="T15" fmla="*/ 3 h 1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56" h="109">
                <a:moveTo>
                  <a:pt x="53" y="3"/>
                </a:moveTo>
                <a:cubicBezTo>
                  <a:pt x="53" y="2"/>
                  <a:pt x="52" y="1"/>
                  <a:pt x="51" y="0"/>
                </a:cubicBezTo>
                <a:cubicBezTo>
                  <a:pt x="50" y="0"/>
                  <a:pt x="49" y="0"/>
                  <a:pt x="48" y="1"/>
                </a:cubicBezTo>
                <a:cubicBezTo>
                  <a:pt x="36" y="8"/>
                  <a:pt x="12" y="50"/>
                  <a:pt x="7" y="75"/>
                </a:cubicBezTo>
                <a:cubicBezTo>
                  <a:pt x="7" y="75"/>
                  <a:pt x="7" y="75"/>
                  <a:pt x="7" y="75"/>
                </a:cubicBezTo>
                <a:cubicBezTo>
                  <a:pt x="5" y="86"/>
                  <a:pt x="3" y="98"/>
                  <a:pt x="0" y="109"/>
                </a:cubicBezTo>
                <a:cubicBezTo>
                  <a:pt x="6" y="99"/>
                  <a:pt x="14" y="89"/>
                  <a:pt x="22" y="80"/>
                </a:cubicBezTo>
                <a:cubicBezTo>
                  <a:pt x="40" y="59"/>
                  <a:pt x="56" y="16"/>
                  <a:pt x="53" y="3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1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872" name="Freeform 166"/>
          <p:cNvSpPr/>
          <p:nvPr/>
        </p:nvSpPr>
        <p:spPr bwMode="auto">
          <a:xfrm>
            <a:off x="2205514" y="2537337"/>
            <a:ext cx="60626" cy="32707"/>
          </a:xfrm>
          <a:custGeom>
            <a:avLst/>
            <a:gdLst>
              <a:gd name="T0" fmla="*/ 44 w 45"/>
              <a:gd name="T1" fmla="*/ 19 h 24"/>
              <a:gd name="T2" fmla="*/ 44 w 45"/>
              <a:gd name="T3" fmla="*/ 14 h 24"/>
              <a:gd name="T4" fmla="*/ 0 w 45"/>
              <a:gd name="T5" fmla="*/ 0 h 24"/>
              <a:gd name="T6" fmla="*/ 41 w 45"/>
              <a:gd name="T7" fmla="*/ 22 h 24"/>
              <a:gd name="T8" fmla="*/ 44 w 45"/>
              <a:gd name="T9" fmla="*/ 19 h 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5" h="24">
                <a:moveTo>
                  <a:pt x="44" y="19"/>
                </a:moveTo>
                <a:cubicBezTo>
                  <a:pt x="45" y="17"/>
                  <a:pt x="45" y="15"/>
                  <a:pt x="44" y="14"/>
                </a:cubicBezTo>
                <a:cubicBezTo>
                  <a:pt x="39" y="6"/>
                  <a:pt x="14" y="2"/>
                  <a:pt x="0" y="0"/>
                </a:cubicBezTo>
                <a:cubicBezTo>
                  <a:pt x="10" y="9"/>
                  <a:pt x="31" y="24"/>
                  <a:pt x="41" y="22"/>
                </a:cubicBezTo>
                <a:cubicBezTo>
                  <a:pt x="42" y="22"/>
                  <a:pt x="44" y="21"/>
                  <a:pt x="44" y="19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873" name="Freeform 172"/>
          <p:cNvSpPr/>
          <p:nvPr/>
        </p:nvSpPr>
        <p:spPr bwMode="auto">
          <a:xfrm>
            <a:off x="1984548" y="3689236"/>
            <a:ext cx="51053" cy="190654"/>
          </a:xfrm>
          <a:custGeom>
            <a:avLst/>
            <a:gdLst>
              <a:gd name="T0" fmla="*/ 15 w 38"/>
              <a:gd name="T1" fmla="*/ 141 h 141"/>
              <a:gd name="T2" fmla="*/ 17 w 38"/>
              <a:gd name="T3" fmla="*/ 140 h 141"/>
              <a:gd name="T4" fmla="*/ 38 w 38"/>
              <a:gd name="T5" fmla="*/ 17 h 141"/>
              <a:gd name="T6" fmla="*/ 38 w 38"/>
              <a:gd name="T7" fmla="*/ 0 h 141"/>
              <a:gd name="T8" fmla="*/ 30 w 38"/>
              <a:gd name="T9" fmla="*/ 5 h 141"/>
              <a:gd name="T10" fmla="*/ 24 w 38"/>
              <a:gd name="T11" fmla="*/ 5 h 141"/>
              <a:gd name="T12" fmla="*/ 10 w 38"/>
              <a:gd name="T13" fmla="*/ 136 h 141"/>
              <a:gd name="T14" fmla="*/ 15 w 38"/>
              <a:gd name="T15" fmla="*/ 141 h 1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38" h="141">
                <a:moveTo>
                  <a:pt x="15" y="141"/>
                </a:moveTo>
                <a:cubicBezTo>
                  <a:pt x="15" y="141"/>
                  <a:pt x="16" y="141"/>
                  <a:pt x="17" y="140"/>
                </a:cubicBezTo>
                <a:cubicBezTo>
                  <a:pt x="29" y="130"/>
                  <a:pt x="38" y="63"/>
                  <a:pt x="38" y="17"/>
                </a:cubicBezTo>
                <a:cubicBezTo>
                  <a:pt x="37" y="11"/>
                  <a:pt x="37" y="5"/>
                  <a:pt x="38" y="0"/>
                </a:cubicBezTo>
                <a:cubicBezTo>
                  <a:pt x="36" y="2"/>
                  <a:pt x="33" y="4"/>
                  <a:pt x="30" y="5"/>
                </a:cubicBezTo>
                <a:cubicBezTo>
                  <a:pt x="28" y="5"/>
                  <a:pt x="26" y="5"/>
                  <a:pt x="24" y="5"/>
                </a:cubicBezTo>
                <a:cubicBezTo>
                  <a:pt x="3" y="51"/>
                  <a:pt x="0" y="117"/>
                  <a:pt x="10" y="136"/>
                </a:cubicBezTo>
                <a:cubicBezTo>
                  <a:pt x="11" y="138"/>
                  <a:pt x="13" y="141"/>
                  <a:pt x="15" y="141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874" name="Freeform 173"/>
          <p:cNvSpPr/>
          <p:nvPr/>
        </p:nvSpPr>
        <p:spPr bwMode="auto">
          <a:xfrm>
            <a:off x="1814636" y="3658923"/>
            <a:ext cx="191451" cy="50256"/>
          </a:xfrm>
          <a:custGeom>
            <a:avLst/>
            <a:gdLst>
              <a:gd name="T0" fmla="*/ 136 w 141"/>
              <a:gd name="T1" fmla="*/ 8 h 37"/>
              <a:gd name="T2" fmla="*/ 141 w 141"/>
              <a:gd name="T3" fmla="*/ 0 h 37"/>
              <a:gd name="T4" fmla="*/ 124 w 141"/>
              <a:gd name="T5" fmla="*/ 0 h 37"/>
              <a:gd name="T6" fmla="*/ 34 w 141"/>
              <a:gd name="T7" fmla="*/ 9 h 37"/>
              <a:gd name="T8" fmla="*/ 34 w 141"/>
              <a:gd name="T9" fmla="*/ 9 h 37"/>
              <a:gd name="T10" fmla="*/ 34 w 141"/>
              <a:gd name="T11" fmla="*/ 9 h 37"/>
              <a:gd name="T12" fmla="*/ 1 w 141"/>
              <a:gd name="T13" fmla="*/ 21 h 37"/>
              <a:gd name="T14" fmla="*/ 0 w 141"/>
              <a:gd name="T15" fmla="*/ 23 h 37"/>
              <a:gd name="T16" fmla="*/ 5 w 141"/>
              <a:gd name="T17" fmla="*/ 28 h 37"/>
              <a:gd name="T18" fmla="*/ 136 w 141"/>
              <a:gd name="T19" fmla="*/ 14 h 37"/>
              <a:gd name="T20" fmla="*/ 136 w 141"/>
              <a:gd name="T21" fmla="*/ 8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141" h="37">
                <a:moveTo>
                  <a:pt x="136" y="8"/>
                </a:moveTo>
                <a:cubicBezTo>
                  <a:pt x="137" y="5"/>
                  <a:pt x="139" y="2"/>
                  <a:pt x="141" y="0"/>
                </a:cubicBezTo>
                <a:cubicBezTo>
                  <a:pt x="135" y="1"/>
                  <a:pt x="130" y="1"/>
                  <a:pt x="124" y="0"/>
                </a:cubicBezTo>
                <a:cubicBezTo>
                  <a:pt x="96" y="0"/>
                  <a:pt x="60" y="3"/>
                  <a:pt x="34" y="9"/>
                </a:cubicBezTo>
                <a:cubicBezTo>
                  <a:pt x="34" y="9"/>
                  <a:pt x="34" y="9"/>
                  <a:pt x="34" y="9"/>
                </a:cubicBezTo>
                <a:cubicBezTo>
                  <a:pt x="34" y="9"/>
                  <a:pt x="34" y="9"/>
                  <a:pt x="34" y="9"/>
                </a:cubicBezTo>
                <a:cubicBezTo>
                  <a:pt x="17" y="12"/>
                  <a:pt x="5" y="16"/>
                  <a:pt x="1" y="21"/>
                </a:cubicBezTo>
                <a:cubicBezTo>
                  <a:pt x="0" y="22"/>
                  <a:pt x="0" y="23"/>
                  <a:pt x="0" y="23"/>
                </a:cubicBezTo>
                <a:cubicBezTo>
                  <a:pt x="0" y="25"/>
                  <a:pt x="3" y="27"/>
                  <a:pt x="5" y="28"/>
                </a:cubicBezTo>
                <a:cubicBezTo>
                  <a:pt x="24" y="37"/>
                  <a:pt x="90" y="35"/>
                  <a:pt x="136" y="14"/>
                </a:cubicBezTo>
                <a:cubicBezTo>
                  <a:pt x="136" y="12"/>
                  <a:pt x="136" y="10"/>
                  <a:pt x="136" y="8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875" name="Freeform 179"/>
          <p:cNvSpPr/>
          <p:nvPr/>
        </p:nvSpPr>
        <p:spPr bwMode="auto">
          <a:xfrm>
            <a:off x="2120957" y="3283200"/>
            <a:ext cx="290368" cy="290368"/>
          </a:xfrm>
          <a:custGeom>
            <a:avLst/>
            <a:gdLst>
              <a:gd name="T0" fmla="*/ 214 w 214"/>
              <a:gd name="T1" fmla="*/ 14 h 214"/>
              <a:gd name="T2" fmla="*/ 206 w 214"/>
              <a:gd name="T3" fmla="*/ 8 h 214"/>
              <a:gd name="T4" fmla="*/ 200 w 214"/>
              <a:gd name="T5" fmla="*/ 0 h 214"/>
              <a:gd name="T6" fmla="*/ 0 w 214"/>
              <a:gd name="T7" fmla="*/ 214 h 214"/>
              <a:gd name="T8" fmla="*/ 214 w 214"/>
              <a:gd name="T9" fmla="*/ 14 h 2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14" h="214">
                <a:moveTo>
                  <a:pt x="214" y="14"/>
                </a:moveTo>
                <a:cubicBezTo>
                  <a:pt x="211" y="13"/>
                  <a:pt x="208" y="11"/>
                  <a:pt x="206" y="8"/>
                </a:cubicBezTo>
                <a:cubicBezTo>
                  <a:pt x="203" y="6"/>
                  <a:pt x="201" y="3"/>
                  <a:pt x="200" y="0"/>
                </a:cubicBezTo>
                <a:cubicBezTo>
                  <a:pt x="83" y="71"/>
                  <a:pt x="15" y="186"/>
                  <a:pt x="0" y="214"/>
                </a:cubicBezTo>
                <a:cubicBezTo>
                  <a:pt x="28" y="199"/>
                  <a:pt x="143" y="130"/>
                  <a:pt x="214" y="14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876" name="Freeform 217"/>
          <p:cNvSpPr/>
          <p:nvPr/>
        </p:nvSpPr>
        <p:spPr bwMode="auto">
          <a:xfrm>
            <a:off x="1864894" y="3683648"/>
            <a:ext cx="146779" cy="146780"/>
          </a:xfrm>
          <a:custGeom>
            <a:avLst/>
            <a:gdLst>
              <a:gd name="T0" fmla="*/ 5 w 108"/>
              <a:gd name="T1" fmla="*/ 107 h 108"/>
              <a:gd name="T2" fmla="*/ 108 w 108"/>
              <a:gd name="T3" fmla="*/ 7 h 108"/>
              <a:gd name="T4" fmla="*/ 104 w 108"/>
              <a:gd name="T5" fmla="*/ 4 h 108"/>
              <a:gd name="T6" fmla="*/ 101 w 108"/>
              <a:gd name="T7" fmla="*/ 0 h 108"/>
              <a:gd name="T8" fmla="*/ 0 w 108"/>
              <a:gd name="T9" fmla="*/ 103 h 108"/>
              <a:gd name="T10" fmla="*/ 5 w 108"/>
              <a:gd name="T11" fmla="*/ 107 h 1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08" h="108">
                <a:moveTo>
                  <a:pt x="5" y="107"/>
                </a:moveTo>
                <a:cubicBezTo>
                  <a:pt x="27" y="104"/>
                  <a:pt x="86" y="52"/>
                  <a:pt x="108" y="7"/>
                </a:cubicBezTo>
                <a:cubicBezTo>
                  <a:pt x="107" y="6"/>
                  <a:pt x="105" y="5"/>
                  <a:pt x="104" y="4"/>
                </a:cubicBezTo>
                <a:cubicBezTo>
                  <a:pt x="103" y="3"/>
                  <a:pt x="102" y="1"/>
                  <a:pt x="101" y="0"/>
                </a:cubicBezTo>
                <a:cubicBezTo>
                  <a:pt x="56" y="22"/>
                  <a:pt x="4" y="81"/>
                  <a:pt x="0" y="103"/>
                </a:cubicBezTo>
                <a:cubicBezTo>
                  <a:pt x="0" y="107"/>
                  <a:pt x="1" y="108"/>
                  <a:pt x="5" y="107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877" name="Freeform 221"/>
          <p:cNvSpPr/>
          <p:nvPr/>
        </p:nvSpPr>
        <p:spPr bwMode="auto">
          <a:xfrm>
            <a:off x="2205518" y="3062230"/>
            <a:ext cx="60626" cy="32707"/>
          </a:xfrm>
          <a:custGeom>
            <a:avLst/>
            <a:gdLst>
              <a:gd name="T0" fmla="*/ 44 w 45"/>
              <a:gd name="T1" fmla="*/ 6 h 24"/>
              <a:gd name="T2" fmla="*/ 41 w 45"/>
              <a:gd name="T3" fmla="*/ 3 h 24"/>
              <a:gd name="T4" fmla="*/ 0 w 45"/>
              <a:gd name="T5" fmla="*/ 24 h 24"/>
              <a:gd name="T6" fmla="*/ 44 w 45"/>
              <a:gd name="T7" fmla="*/ 11 h 24"/>
              <a:gd name="T8" fmla="*/ 44 w 45"/>
              <a:gd name="T9" fmla="*/ 6 h 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5" h="24">
                <a:moveTo>
                  <a:pt x="44" y="6"/>
                </a:moveTo>
                <a:cubicBezTo>
                  <a:pt x="44" y="4"/>
                  <a:pt x="42" y="3"/>
                  <a:pt x="41" y="3"/>
                </a:cubicBezTo>
                <a:cubicBezTo>
                  <a:pt x="31" y="0"/>
                  <a:pt x="10" y="16"/>
                  <a:pt x="0" y="24"/>
                </a:cubicBezTo>
                <a:cubicBezTo>
                  <a:pt x="14" y="23"/>
                  <a:pt x="39" y="19"/>
                  <a:pt x="44" y="11"/>
                </a:cubicBezTo>
                <a:cubicBezTo>
                  <a:pt x="45" y="9"/>
                  <a:pt x="45" y="8"/>
                  <a:pt x="44" y="6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878" name="Freeform 223"/>
          <p:cNvSpPr/>
          <p:nvPr/>
        </p:nvSpPr>
        <p:spPr bwMode="auto">
          <a:xfrm>
            <a:off x="2184777" y="3288780"/>
            <a:ext cx="126040" cy="48660"/>
          </a:xfrm>
          <a:custGeom>
            <a:avLst/>
            <a:gdLst>
              <a:gd name="T0" fmla="*/ 55 w 93"/>
              <a:gd name="T1" fmla="*/ 4 h 36"/>
              <a:gd name="T2" fmla="*/ 0 w 93"/>
              <a:gd name="T3" fmla="*/ 36 h 36"/>
              <a:gd name="T4" fmla="*/ 67 w 93"/>
              <a:gd name="T5" fmla="*/ 18 h 36"/>
              <a:gd name="T6" fmla="*/ 67 w 93"/>
              <a:gd name="T7" fmla="*/ 18 h 36"/>
              <a:gd name="T8" fmla="*/ 93 w 93"/>
              <a:gd name="T9" fmla="*/ 0 h 36"/>
              <a:gd name="T10" fmla="*/ 55 w 93"/>
              <a:gd name="T11" fmla="*/ 4 h 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93" h="36">
                <a:moveTo>
                  <a:pt x="55" y="4"/>
                </a:moveTo>
                <a:cubicBezTo>
                  <a:pt x="36" y="11"/>
                  <a:pt x="11" y="28"/>
                  <a:pt x="0" y="36"/>
                </a:cubicBezTo>
                <a:cubicBezTo>
                  <a:pt x="14" y="35"/>
                  <a:pt x="46" y="31"/>
                  <a:pt x="67" y="18"/>
                </a:cubicBezTo>
                <a:cubicBezTo>
                  <a:pt x="67" y="18"/>
                  <a:pt x="67" y="18"/>
                  <a:pt x="67" y="18"/>
                </a:cubicBezTo>
                <a:cubicBezTo>
                  <a:pt x="76" y="12"/>
                  <a:pt x="84" y="6"/>
                  <a:pt x="93" y="0"/>
                </a:cubicBezTo>
                <a:cubicBezTo>
                  <a:pt x="80" y="3"/>
                  <a:pt x="67" y="4"/>
                  <a:pt x="55" y="4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879" name="Freeform 281"/>
          <p:cNvSpPr/>
          <p:nvPr/>
        </p:nvSpPr>
        <p:spPr bwMode="auto">
          <a:xfrm>
            <a:off x="3749893" y="3658918"/>
            <a:ext cx="190654" cy="50256"/>
          </a:xfrm>
          <a:custGeom>
            <a:avLst/>
            <a:gdLst>
              <a:gd name="T0" fmla="*/ 141 w 141"/>
              <a:gd name="T1" fmla="*/ 23 h 37"/>
              <a:gd name="T2" fmla="*/ 140 w 141"/>
              <a:gd name="T3" fmla="*/ 21 h 37"/>
              <a:gd name="T4" fmla="*/ 17 w 141"/>
              <a:gd name="T5" fmla="*/ 0 h 37"/>
              <a:gd name="T6" fmla="*/ 0 w 141"/>
              <a:gd name="T7" fmla="*/ 0 h 37"/>
              <a:gd name="T8" fmla="*/ 5 w 141"/>
              <a:gd name="T9" fmla="*/ 8 h 37"/>
              <a:gd name="T10" fmla="*/ 5 w 141"/>
              <a:gd name="T11" fmla="*/ 14 h 37"/>
              <a:gd name="T12" fmla="*/ 136 w 141"/>
              <a:gd name="T13" fmla="*/ 28 h 37"/>
              <a:gd name="T14" fmla="*/ 141 w 141"/>
              <a:gd name="T15" fmla="*/ 23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41" h="37">
                <a:moveTo>
                  <a:pt x="141" y="23"/>
                </a:moveTo>
                <a:cubicBezTo>
                  <a:pt x="141" y="23"/>
                  <a:pt x="141" y="22"/>
                  <a:pt x="140" y="21"/>
                </a:cubicBezTo>
                <a:cubicBezTo>
                  <a:pt x="130" y="8"/>
                  <a:pt x="63" y="0"/>
                  <a:pt x="17" y="0"/>
                </a:cubicBezTo>
                <a:cubicBezTo>
                  <a:pt x="11" y="1"/>
                  <a:pt x="6" y="1"/>
                  <a:pt x="0" y="0"/>
                </a:cubicBezTo>
                <a:cubicBezTo>
                  <a:pt x="2" y="2"/>
                  <a:pt x="4" y="5"/>
                  <a:pt x="5" y="8"/>
                </a:cubicBezTo>
                <a:cubicBezTo>
                  <a:pt x="5" y="10"/>
                  <a:pt x="5" y="12"/>
                  <a:pt x="5" y="14"/>
                </a:cubicBezTo>
                <a:cubicBezTo>
                  <a:pt x="51" y="35"/>
                  <a:pt x="117" y="37"/>
                  <a:pt x="136" y="28"/>
                </a:cubicBezTo>
                <a:cubicBezTo>
                  <a:pt x="138" y="27"/>
                  <a:pt x="141" y="25"/>
                  <a:pt x="141" y="23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880" name="Freeform 282"/>
          <p:cNvSpPr/>
          <p:nvPr/>
        </p:nvSpPr>
        <p:spPr bwMode="auto">
          <a:xfrm>
            <a:off x="3719580" y="3689232"/>
            <a:ext cx="51851" cy="190654"/>
          </a:xfrm>
          <a:custGeom>
            <a:avLst/>
            <a:gdLst>
              <a:gd name="T0" fmla="*/ 8 w 38"/>
              <a:gd name="T1" fmla="*/ 5 h 141"/>
              <a:gd name="T2" fmla="*/ 0 w 38"/>
              <a:gd name="T3" fmla="*/ 0 h 141"/>
              <a:gd name="T4" fmla="*/ 0 w 38"/>
              <a:gd name="T5" fmla="*/ 17 h 141"/>
              <a:gd name="T6" fmla="*/ 9 w 38"/>
              <a:gd name="T7" fmla="*/ 107 h 141"/>
              <a:gd name="T8" fmla="*/ 9 w 38"/>
              <a:gd name="T9" fmla="*/ 107 h 141"/>
              <a:gd name="T10" fmla="*/ 9 w 38"/>
              <a:gd name="T11" fmla="*/ 107 h 141"/>
              <a:gd name="T12" fmla="*/ 21 w 38"/>
              <a:gd name="T13" fmla="*/ 140 h 141"/>
              <a:gd name="T14" fmla="*/ 23 w 38"/>
              <a:gd name="T15" fmla="*/ 141 h 141"/>
              <a:gd name="T16" fmla="*/ 28 w 38"/>
              <a:gd name="T17" fmla="*/ 136 h 141"/>
              <a:gd name="T18" fmla="*/ 14 w 38"/>
              <a:gd name="T19" fmla="*/ 5 h 141"/>
              <a:gd name="T20" fmla="*/ 8 w 38"/>
              <a:gd name="T21" fmla="*/ 5 h 1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8" h="141">
                <a:moveTo>
                  <a:pt x="8" y="5"/>
                </a:moveTo>
                <a:cubicBezTo>
                  <a:pt x="5" y="4"/>
                  <a:pt x="2" y="2"/>
                  <a:pt x="0" y="0"/>
                </a:cubicBezTo>
                <a:cubicBezTo>
                  <a:pt x="1" y="5"/>
                  <a:pt x="1" y="11"/>
                  <a:pt x="0" y="17"/>
                </a:cubicBezTo>
                <a:cubicBezTo>
                  <a:pt x="0" y="45"/>
                  <a:pt x="4" y="81"/>
                  <a:pt x="9" y="107"/>
                </a:cubicBezTo>
                <a:cubicBezTo>
                  <a:pt x="9" y="107"/>
                  <a:pt x="9" y="107"/>
                  <a:pt x="9" y="107"/>
                </a:cubicBezTo>
                <a:cubicBezTo>
                  <a:pt x="9" y="107"/>
                  <a:pt x="9" y="107"/>
                  <a:pt x="9" y="107"/>
                </a:cubicBezTo>
                <a:cubicBezTo>
                  <a:pt x="12" y="124"/>
                  <a:pt x="16" y="136"/>
                  <a:pt x="21" y="140"/>
                </a:cubicBezTo>
                <a:cubicBezTo>
                  <a:pt x="22" y="141"/>
                  <a:pt x="23" y="141"/>
                  <a:pt x="23" y="141"/>
                </a:cubicBezTo>
                <a:cubicBezTo>
                  <a:pt x="25" y="141"/>
                  <a:pt x="27" y="138"/>
                  <a:pt x="28" y="136"/>
                </a:cubicBezTo>
                <a:cubicBezTo>
                  <a:pt x="38" y="117"/>
                  <a:pt x="35" y="51"/>
                  <a:pt x="14" y="5"/>
                </a:cubicBezTo>
                <a:cubicBezTo>
                  <a:pt x="12" y="5"/>
                  <a:pt x="10" y="5"/>
                  <a:pt x="8" y="5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881" name="Freeform 325"/>
          <p:cNvSpPr/>
          <p:nvPr/>
        </p:nvSpPr>
        <p:spPr bwMode="auto">
          <a:xfrm>
            <a:off x="3744310" y="3683648"/>
            <a:ext cx="145982" cy="146780"/>
          </a:xfrm>
          <a:custGeom>
            <a:avLst/>
            <a:gdLst>
              <a:gd name="T0" fmla="*/ 108 w 108"/>
              <a:gd name="T1" fmla="*/ 103 h 108"/>
              <a:gd name="T2" fmla="*/ 7 w 108"/>
              <a:gd name="T3" fmla="*/ 0 h 108"/>
              <a:gd name="T4" fmla="*/ 4 w 108"/>
              <a:gd name="T5" fmla="*/ 4 h 108"/>
              <a:gd name="T6" fmla="*/ 0 w 108"/>
              <a:gd name="T7" fmla="*/ 7 h 108"/>
              <a:gd name="T8" fmla="*/ 103 w 108"/>
              <a:gd name="T9" fmla="*/ 107 h 108"/>
              <a:gd name="T10" fmla="*/ 108 w 108"/>
              <a:gd name="T11" fmla="*/ 103 h 1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08" h="108">
                <a:moveTo>
                  <a:pt x="108" y="103"/>
                </a:moveTo>
                <a:cubicBezTo>
                  <a:pt x="104" y="81"/>
                  <a:pt x="52" y="22"/>
                  <a:pt x="7" y="0"/>
                </a:cubicBezTo>
                <a:cubicBezTo>
                  <a:pt x="6" y="1"/>
                  <a:pt x="5" y="3"/>
                  <a:pt x="4" y="4"/>
                </a:cubicBezTo>
                <a:cubicBezTo>
                  <a:pt x="3" y="5"/>
                  <a:pt x="1" y="6"/>
                  <a:pt x="0" y="7"/>
                </a:cubicBezTo>
                <a:cubicBezTo>
                  <a:pt x="22" y="52"/>
                  <a:pt x="81" y="104"/>
                  <a:pt x="103" y="107"/>
                </a:cubicBezTo>
                <a:cubicBezTo>
                  <a:pt x="107" y="108"/>
                  <a:pt x="108" y="107"/>
                  <a:pt x="108" y="103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882" name="Freeform 330"/>
          <p:cNvSpPr/>
          <p:nvPr/>
        </p:nvSpPr>
        <p:spPr bwMode="auto">
          <a:xfrm>
            <a:off x="3444370" y="3288780"/>
            <a:ext cx="126040" cy="48660"/>
          </a:xfrm>
          <a:custGeom>
            <a:avLst/>
            <a:gdLst>
              <a:gd name="T0" fmla="*/ 93 w 93"/>
              <a:gd name="T1" fmla="*/ 36 h 36"/>
              <a:gd name="T2" fmla="*/ 38 w 93"/>
              <a:gd name="T3" fmla="*/ 4 h 36"/>
              <a:gd name="T4" fmla="*/ 38 w 93"/>
              <a:gd name="T5" fmla="*/ 4 h 36"/>
              <a:gd name="T6" fmla="*/ 0 w 93"/>
              <a:gd name="T7" fmla="*/ 0 h 36"/>
              <a:gd name="T8" fmla="*/ 26 w 93"/>
              <a:gd name="T9" fmla="*/ 18 h 36"/>
              <a:gd name="T10" fmla="*/ 26 w 93"/>
              <a:gd name="T11" fmla="*/ 18 h 36"/>
              <a:gd name="T12" fmla="*/ 93 w 93"/>
              <a:gd name="T13" fmla="*/ 36 h 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93" h="36">
                <a:moveTo>
                  <a:pt x="93" y="36"/>
                </a:moveTo>
                <a:cubicBezTo>
                  <a:pt x="82" y="28"/>
                  <a:pt x="57" y="11"/>
                  <a:pt x="38" y="4"/>
                </a:cubicBezTo>
                <a:cubicBezTo>
                  <a:pt x="38" y="4"/>
                  <a:pt x="38" y="4"/>
                  <a:pt x="38" y="4"/>
                </a:cubicBezTo>
                <a:cubicBezTo>
                  <a:pt x="26" y="4"/>
                  <a:pt x="13" y="3"/>
                  <a:pt x="0" y="0"/>
                </a:cubicBezTo>
                <a:cubicBezTo>
                  <a:pt x="9" y="6"/>
                  <a:pt x="17" y="12"/>
                  <a:pt x="26" y="18"/>
                </a:cubicBezTo>
                <a:cubicBezTo>
                  <a:pt x="26" y="18"/>
                  <a:pt x="26" y="18"/>
                  <a:pt x="26" y="18"/>
                </a:cubicBezTo>
                <a:cubicBezTo>
                  <a:pt x="47" y="31"/>
                  <a:pt x="79" y="35"/>
                  <a:pt x="93" y="36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883" name="Freeform 383"/>
          <p:cNvSpPr/>
          <p:nvPr/>
        </p:nvSpPr>
        <p:spPr bwMode="auto">
          <a:xfrm>
            <a:off x="3489042" y="3062230"/>
            <a:ext cx="61424" cy="32707"/>
          </a:xfrm>
          <a:custGeom>
            <a:avLst/>
            <a:gdLst>
              <a:gd name="T0" fmla="*/ 1 w 45"/>
              <a:gd name="T1" fmla="*/ 6 h 24"/>
              <a:gd name="T2" fmla="*/ 1 w 45"/>
              <a:gd name="T3" fmla="*/ 11 h 24"/>
              <a:gd name="T4" fmla="*/ 45 w 45"/>
              <a:gd name="T5" fmla="*/ 24 h 24"/>
              <a:gd name="T6" fmla="*/ 4 w 45"/>
              <a:gd name="T7" fmla="*/ 3 h 24"/>
              <a:gd name="T8" fmla="*/ 1 w 45"/>
              <a:gd name="T9" fmla="*/ 6 h 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5" h="24">
                <a:moveTo>
                  <a:pt x="1" y="6"/>
                </a:moveTo>
                <a:cubicBezTo>
                  <a:pt x="0" y="8"/>
                  <a:pt x="0" y="9"/>
                  <a:pt x="1" y="11"/>
                </a:cubicBezTo>
                <a:cubicBezTo>
                  <a:pt x="6" y="19"/>
                  <a:pt x="31" y="23"/>
                  <a:pt x="45" y="24"/>
                </a:cubicBezTo>
                <a:cubicBezTo>
                  <a:pt x="35" y="16"/>
                  <a:pt x="14" y="0"/>
                  <a:pt x="4" y="3"/>
                </a:cubicBezTo>
                <a:cubicBezTo>
                  <a:pt x="3" y="3"/>
                  <a:pt x="1" y="4"/>
                  <a:pt x="1" y="6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884" name="Freeform 389"/>
          <p:cNvSpPr/>
          <p:nvPr/>
        </p:nvSpPr>
        <p:spPr bwMode="auto">
          <a:xfrm>
            <a:off x="3719580" y="1753183"/>
            <a:ext cx="51851" cy="191451"/>
          </a:xfrm>
          <a:custGeom>
            <a:avLst/>
            <a:gdLst>
              <a:gd name="T0" fmla="*/ 23 w 38"/>
              <a:gd name="T1" fmla="*/ 0 h 141"/>
              <a:gd name="T2" fmla="*/ 21 w 38"/>
              <a:gd name="T3" fmla="*/ 1 h 141"/>
              <a:gd name="T4" fmla="*/ 0 w 38"/>
              <a:gd name="T5" fmla="*/ 124 h 141"/>
              <a:gd name="T6" fmla="*/ 0 w 38"/>
              <a:gd name="T7" fmla="*/ 141 h 141"/>
              <a:gd name="T8" fmla="*/ 8 w 38"/>
              <a:gd name="T9" fmla="*/ 136 h 141"/>
              <a:gd name="T10" fmla="*/ 14 w 38"/>
              <a:gd name="T11" fmla="*/ 136 h 141"/>
              <a:gd name="T12" fmla="*/ 28 w 38"/>
              <a:gd name="T13" fmla="*/ 4 h 141"/>
              <a:gd name="T14" fmla="*/ 23 w 38"/>
              <a:gd name="T15" fmla="*/ 0 h 1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38" h="141">
                <a:moveTo>
                  <a:pt x="23" y="0"/>
                </a:moveTo>
                <a:cubicBezTo>
                  <a:pt x="23" y="0"/>
                  <a:pt x="22" y="0"/>
                  <a:pt x="21" y="1"/>
                </a:cubicBezTo>
                <a:cubicBezTo>
                  <a:pt x="9" y="11"/>
                  <a:pt x="0" y="78"/>
                  <a:pt x="0" y="124"/>
                </a:cubicBezTo>
                <a:cubicBezTo>
                  <a:pt x="1" y="129"/>
                  <a:pt x="1" y="135"/>
                  <a:pt x="0" y="141"/>
                </a:cubicBezTo>
                <a:cubicBezTo>
                  <a:pt x="2" y="139"/>
                  <a:pt x="5" y="137"/>
                  <a:pt x="8" y="136"/>
                </a:cubicBezTo>
                <a:cubicBezTo>
                  <a:pt x="10" y="136"/>
                  <a:pt x="12" y="136"/>
                  <a:pt x="14" y="136"/>
                </a:cubicBezTo>
                <a:cubicBezTo>
                  <a:pt x="35" y="90"/>
                  <a:pt x="38" y="24"/>
                  <a:pt x="28" y="4"/>
                </a:cubicBezTo>
                <a:cubicBezTo>
                  <a:pt x="27" y="3"/>
                  <a:pt x="25" y="0"/>
                  <a:pt x="23" y="0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1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885" name="Freeform 390"/>
          <p:cNvSpPr/>
          <p:nvPr/>
        </p:nvSpPr>
        <p:spPr bwMode="auto">
          <a:xfrm>
            <a:off x="3749893" y="1923096"/>
            <a:ext cx="190654" cy="51851"/>
          </a:xfrm>
          <a:custGeom>
            <a:avLst/>
            <a:gdLst>
              <a:gd name="T0" fmla="*/ 5 w 141"/>
              <a:gd name="T1" fmla="*/ 30 h 38"/>
              <a:gd name="T2" fmla="*/ 0 w 141"/>
              <a:gd name="T3" fmla="*/ 38 h 38"/>
              <a:gd name="T4" fmla="*/ 17 w 141"/>
              <a:gd name="T5" fmla="*/ 37 h 38"/>
              <a:gd name="T6" fmla="*/ 107 w 141"/>
              <a:gd name="T7" fmla="*/ 29 h 38"/>
              <a:gd name="T8" fmla="*/ 107 w 141"/>
              <a:gd name="T9" fmla="*/ 29 h 38"/>
              <a:gd name="T10" fmla="*/ 107 w 141"/>
              <a:gd name="T11" fmla="*/ 29 h 38"/>
              <a:gd name="T12" fmla="*/ 140 w 141"/>
              <a:gd name="T13" fmla="*/ 17 h 38"/>
              <a:gd name="T14" fmla="*/ 141 w 141"/>
              <a:gd name="T15" fmla="*/ 15 h 38"/>
              <a:gd name="T16" fmla="*/ 136 w 141"/>
              <a:gd name="T17" fmla="*/ 10 h 38"/>
              <a:gd name="T18" fmla="*/ 5 w 141"/>
              <a:gd name="T19" fmla="*/ 24 h 38"/>
              <a:gd name="T20" fmla="*/ 5 w 141"/>
              <a:gd name="T21" fmla="*/ 3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141" h="38">
                <a:moveTo>
                  <a:pt x="5" y="30"/>
                </a:moveTo>
                <a:cubicBezTo>
                  <a:pt x="4" y="33"/>
                  <a:pt x="2" y="36"/>
                  <a:pt x="0" y="38"/>
                </a:cubicBezTo>
                <a:cubicBezTo>
                  <a:pt x="6" y="37"/>
                  <a:pt x="11" y="37"/>
                  <a:pt x="17" y="37"/>
                </a:cubicBezTo>
                <a:cubicBezTo>
                  <a:pt x="45" y="37"/>
                  <a:pt x="81" y="34"/>
                  <a:pt x="107" y="29"/>
                </a:cubicBezTo>
                <a:cubicBezTo>
                  <a:pt x="107" y="29"/>
                  <a:pt x="107" y="29"/>
                  <a:pt x="107" y="29"/>
                </a:cubicBezTo>
                <a:cubicBezTo>
                  <a:pt x="107" y="29"/>
                  <a:pt x="107" y="29"/>
                  <a:pt x="107" y="29"/>
                </a:cubicBezTo>
                <a:cubicBezTo>
                  <a:pt x="124" y="26"/>
                  <a:pt x="136" y="22"/>
                  <a:pt x="140" y="17"/>
                </a:cubicBezTo>
                <a:cubicBezTo>
                  <a:pt x="141" y="16"/>
                  <a:pt x="141" y="15"/>
                  <a:pt x="141" y="15"/>
                </a:cubicBezTo>
                <a:cubicBezTo>
                  <a:pt x="141" y="13"/>
                  <a:pt x="138" y="11"/>
                  <a:pt x="136" y="10"/>
                </a:cubicBezTo>
                <a:cubicBezTo>
                  <a:pt x="117" y="0"/>
                  <a:pt x="51" y="3"/>
                  <a:pt x="5" y="24"/>
                </a:cubicBezTo>
                <a:cubicBezTo>
                  <a:pt x="5" y="26"/>
                  <a:pt x="5" y="28"/>
                  <a:pt x="5" y="30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1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886" name="Freeform 434"/>
          <p:cNvSpPr/>
          <p:nvPr/>
        </p:nvSpPr>
        <p:spPr bwMode="auto">
          <a:xfrm>
            <a:off x="3744303" y="1803441"/>
            <a:ext cx="145982" cy="146780"/>
          </a:xfrm>
          <a:custGeom>
            <a:avLst/>
            <a:gdLst>
              <a:gd name="T0" fmla="*/ 103 w 108"/>
              <a:gd name="T1" fmla="*/ 0 h 108"/>
              <a:gd name="T2" fmla="*/ 0 w 108"/>
              <a:gd name="T3" fmla="*/ 101 h 108"/>
              <a:gd name="T4" fmla="*/ 4 w 108"/>
              <a:gd name="T5" fmla="*/ 104 h 108"/>
              <a:gd name="T6" fmla="*/ 7 w 108"/>
              <a:gd name="T7" fmla="*/ 108 h 108"/>
              <a:gd name="T8" fmla="*/ 108 w 108"/>
              <a:gd name="T9" fmla="*/ 5 h 108"/>
              <a:gd name="T10" fmla="*/ 103 w 108"/>
              <a:gd name="T11" fmla="*/ 0 h 1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08" h="108">
                <a:moveTo>
                  <a:pt x="103" y="0"/>
                </a:moveTo>
                <a:cubicBezTo>
                  <a:pt x="81" y="4"/>
                  <a:pt x="22" y="56"/>
                  <a:pt x="0" y="101"/>
                </a:cubicBezTo>
                <a:cubicBezTo>
                  <a:pt x="1" y="102"/>
                  <a:pt x="3" y="103"/>
                  <a:pt x="4" y="104"/>
                </a:cubicBezTo>
                <a:cubicBezTo>
                  <a:pt x="5" y="105"/>
                  <a:pt x="6" y="107"/>
                  <a:pt x="7" y="108"/>
                </a:cubicBezTo>
                <a:cubicBezTo>
                  <a:pt x="52" y="86"/>
                  <a:pt x="104" y="26"/>
                  <a:pt x="108" y="5"/>
                </a:cubicBezTo>
                <a:cubicBezTo>
                  <a:pt x="108" y="1"/>
                  <a:pt x="107" y="0"/>
                  <a:pt x="103" y="0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1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887" name="Freeform 438"/>
          <p:cNvSpPr/>
          <p:nvPr/>
        </p:nvSpPr>
        <p:spPr bwMode="auto">
          <a:xfrm>
            <a:off x="3489036" y="2537337"/>
            <a:ext cx="61424" cy="32707"/>
          </a:xfrm>
          <a:custGeom>
            <a:avLst/>
            <a:gdLst>
              <a:gd name="T0" fmla="*/ 1 w 45"/>
              <a:gd name="T1" fmla="*/ 19 h 24"/>
              <a:gd name="T2" fmla="*/ 4 w 45"/>
              <a:gd name="T3" fmla="*/ 22 h 24"/>
              <a:gd name="T4" fmla="*/ 45 w 45"/>
              <a:gd name="T5" fmla="*/ 0 h 24"/>
              <a:gd name="T6" fmla="*/ 1 w 45"/>
              <a:gd name="T7" fmla="*/ 14 h 24"/>
              <a:gd name="T8" fmla="*/ 1 w 45"/>
              <a:gd name="T9" fmla="*/ 19 h 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5" h="24">
                <a:moveTo>
                  <a:pt x="1" y="19"/>
                </a:moveTo>
                <a:cubicBezTo>
                  <a:pt x="1" y="21"/>
                  <a:pt x="3" y="22"/>
                  <a:pt x="4" y="22"/>
                </a:cubicBezTo>
                <a:cubicBezTo>
                  <a:pt x="14" y="24"/>
                  <a:pt x="35" y="9"/>
                  <a:pt x="45" y="0"/>
                </a:cubicBezTo>
                <a:cubicBezTo>
                  <a:pt x="31" y="2"/>
                  <a:pt x="6" y="6"/>
                  <a:pt x="1" y="14"/>
                </a:cubicBezTo>
                <a:cubicBezTo>
                  <a:pt x="0" y="15"/>
                  <a:pt x="0" y="17"/>
                  <a:pt x="1" y="19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1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888" name="Freeform 440"/>
          <p:cNvSpPr/>
          <p:nvPr/>
        </p:nvSpPr>
        <p:spPr bwMode="auto">
          <a:xfrm>
            <a:off x="3444364" y="2296428"/>
            <a:ext cx="126038" cy="48660"/>
          </a:xfrm>
          <a:custGeom>
            <a:avLst/>
            <a:gdLst>
              <a:gd name="T0" fmla="*/ 38 w 93"/>
              <a:gd name="T1" fmla="*/ 32 h 36"/>
              <a:gd name="T2" fmla="*/ 93 w 93"/>
              <a:gd name="T3" fmla="*/ 0 h 36"/>
              <a:gd name="T4" fmla="*/ 26 w 93"/>
              <a:gd name="T5" fmla="*/ 18 h 36"/>
              <a:gd name="T6" fmla="*/ 26 w 93"/>
              <a:gd name="T7" fmla="*/ 18 h 36"/>
              <a:gd name="T8" fmla="*/ 0 w 93"/>
              <a:gd name="T9" fmla="*/ 36 h 36"/>
              <a:gd name="T10" fmla="*/ 38 w 93"/>
              <a:gd name="T11" fmla="*/ 32 h 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93" h="36">
                <a:moveTo>
                  <a:pt x="38" y="32"/>
                </a:moveTo>
                <a:cubicBezTo>
                  <a:pt x="57" y="25"/>
                  <a:pt x="82" y="8"/>
                  <a:pt x="93" y="0"/>
                </a:cubicBezTo>
                <a:cubicBezTo>
                  <a:pt x="79" y="1"/>
                  <a:pt x="47" y="5"/>
                  <a:pt x="26" y="18"/>
                </a:cubicBezTo>
                <a:cubicBezTo>
                  <a:pt x="26" y="18"/>
                  <a:pt x="26" y="18"/>
                  <a:pt x="26" y="18"/>
                </a:cubicBezTo>
                <a:cubicBezTo>
                  <a:pt x="17" y="24"/>
                  <a:pt x="9" y="30"/>
                  <a:pt x="0" y="36"/>
                </a:cubicBezTo>
                <a:cubicBezTo>
                  <a:pt x="13" y="33"/>
                  <a:pt x="26" y="32"/>
                  <a:pt x="38" y="32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1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889" name="Freeform 499"/>
          <p:cNvSpPr/>
          <p:nvPr/>
        </p:nvSpPr>
        <p:spPr bwMode="auto">
          <a:xfrm>
            <a:off x="2207908" y="2781438"/>
            <a:ext cx="58233" cy="70996"/>
          </a:xfrm>
          <a:custGeom>
            <a:avLst/>
            <a:gdLst>
              <a:gd name="T0" fmla="*/ 0 w 43"/>
              <a:gd name="T1" fmla="*/ 26 h 52"/>
              <a:gd name="T2" fmla="*/ 18 w 43"/>
              <a:gd name="T3" fmla="*/ 52 h 52"/>
              <a:gd name="T4" fmla="*/ 43 w 43"/>
              <a:gd name="T5" fmla="*/ 50 h 52"/>
              <a:gd name="T6" fmla="*/ 37 w 43"/>
              <a:gd name="T7" fmla="*/ 26 h 52"/>
              <a:gd name="T8" fmla="*/ 43 w 43"/>
              <a:gd name="T9" fmla="*/ 1 h 52"/>
              <a:gd name="T10" fmla="*/ 18 w 43"/>
              <a:gd name="T11" fmla="*/ 0 h 52"/>
              <a:gd name="T12" fmla="*/ 0 w 43"/>
              <a:gd name="T13" fmla="*/ 26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3" h="52">
                <a:moveTo>
                  <a:pt x="0" y="26"/>
                </a:moveTo>
                <a:cubicBezTo>
                  <a:pt x="0" y="39"/>
                  <a:pt x="9" y="49"/>
                  <a:pt x="18" y="52"/>
                </a:cubicBezTo>
                <a:cubicBezTo>
                  <a:pt x="26" y="51"/>
                  <a:pt x="34" y="50"/>
                  <a:pt x="43" y="50"/>
                </a:cubicBezTo>
                <a:cubicBezTo>
                  <a:pt x="40" y="44"/>
                  <a:pt x="37" y="35"/>
                  <a:pt x="37" y="26"/>
                </a:cubicBezTo>
                <a:cubicBezTo>
                  <a:pt x="37" y="17"/>
                  <a:pt x="40" y="8"/>
                  <a:pt x="43" y="1"/>
                </a:cubicBezTo>
                <a:cubicBezTo>
                  <a:pt x="34" y="1"/>
                  <a:pt x="26" y="1"/>
                  <a:pt x="18" y="0"/>
                </a:cubicBezTo>
                <a:cubicBezTo>
                  <a:pt x="9" y="3"/>
                  <a:pt x="0" y="13"/>
                  <a:pt x="0" y="26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890" name="Freeform 511"/>
          <p:cNvSpPr/>
          <p:nvPr/>
        </p:nvSpPr>
        <p:spPr bwMode="auto">
          <a:xfrm>
            <a:off x="1915147" y="3321490"/>
            <a:ext cx="120455" cy="106096"/>
          </a:xfrm>
          <a:custGeom>
            <a:avLst/>
            <a:gdLst>
              <a:gd name="T0" fmla="*/ 5 w 89"/>
              <a:gd name="T1" fmla="*/ 47 h 78"/>
              <a:gd name="T2" fmla="*/ 42 w 89"/>
              <a:gd name="T3" fmla="*/ 76 h 78"/>
              <a:gd name="T4" fmla="*/ 83 w 89"/>
              <a:gd name="T5" fmla="*/ 52 h 78"/>
              <a:gd name="T6" fmla="*/ 73 w 89"/>
              <a:gd name="T7" fmla="*/ 13 h 78"/>
              <a:gd name="T8" fmla="*/ 47 w 89"/>
              <a:gd name="T9" fmla="*/ 12 h 78"/>
              <a:gd name="T10" fmla="*/ 41 w 89"/>
              <a:gd name="T11" fmla="*/ 30 h 78"/>
              <a:gd name="T12" fmla="*/ 56 w 89"/>
              <a:gd name="T13" fmla="*/ 39 h 78"/>
              <a:gd name="T14" fmla="*/ 66 w 89"/>
              <a:gd name="T15" fmla="*/ 27 h 78"/>
              <a:gd name="T16" fmla="*/ 67 w 89"/>
              <a:gd name="T17" fmla="*/ 24 h 78"/>
              <a:gd name="T18" fmla="*/ 70 w 89"/>
              <a:gd name="T19" fmla="*/ 25 h 78"/>
              <a:gd name="T20" fmla="*/ 59 w 89"/>
              <a:gd name="T21" fmla="*/ 58 h 78"/>
              <a:gd name="T22" fmla="*/ 20 w 89"/>
              <a:gd name="T23" fmla="*/ 48 h 78"/>
              <a:gd name="T24" fmla="*/ 26 w 89"/>
              <a:gd name="T25" fmla="*/ 4 h 78"/>
              <a:gd name="T26" fmla="*/ 18 w 89"/>
              <a:gd name="T27" fmla="*/ 0 h 78"/>
              <a:gd name="T28" fmla="*/ 5 w 89"/>
              <a:gd name="T29" fmla="*/ 47 h 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89" h="78">
                <a:moveTo>
                  <a:pt x="5" y="47"/>
                </a:moveTo>
                <a:cubicBezTo>
                  <a:pt x="11" y="63"/>
                  <a:pt x="24" y="74"/>
                  <a:pt x="42" y="76"/>
                </a:cubicBezTo>
                <a:cubicBezTo>
                  <a:pt x="59" y="78"/>
                  <a:pt x="77" y="68"/>
                  <a:pt x="83" y="52"/>
                </a:cubicBezTo>
                <a:cubicBezTo>
                  <a:pt x="89" y="38"/>
                  <a:pt x="85" y="23"/>
                  <a:pt x="73" y="13"/>
                </a:cubicBezTo>
                <a:cubicBezTo>
                  <a:pt x="65" y="6"/>
                  <a:pt x="54" y="8"/>
                  <a:pt x="47" y="12"/>
                </a:cubicBezTo>
                <a:cubicBezTo>
                  <a:pt x="41" y="17"/>
                  <a:pt x="39" y="23"/>
                  <a:pt x="41" y="30"/>
                </a:cubicBezTo>
                <a:cubicBezTo>
                  <a:pt x="44" y="39"/>
                  <a:pt x="51" y="41"/>
                  <a:pt x="56" y="39"/>
                </a:cubicBezTo>
                <a:cubicBezTo>
                  <a:pt x="61" y="38"/>
                  <a:pt x="66" y="34"/>
                  <a:pt x="66" y="27"/>
                </a:cubicBezTo>
                <a:cubicBezTo>
                  <a:pt x="66" y="25"/>
                  <a:pt x="66" y="25"/>
                  <a:pt x="67" y="24"/>
                </a:cubicBezTo>
                <a:cubicBezTo>
                  <a:pt x="68" y="24"/>
                  <a:pt x="69" y="24"/>
                  <a:pt x="70" y="25"/>
                </a:cubicBezTo>
                <a:cubicBezTo>
                  <a:pt x="77" y="39"/>
                  <a:pt x="70" y="52"/>
                  <a:pt x="59" y="58"/>
                </a:cubicBezTo>
                <a:cubicBezTo>
                  <a:pt x="47" y="65"/>
                  <a:pt x="30" y="64"/>
                  <a:pt x="20" y="48"/>
                </a:cubicBezTo>
                <a:cubicBezTo>
                  <a:pt x="11" y="33"/>
                  <a:pt x="17" y="13"/>
                  <a:pt x="26" y="4"/>
                </a:cubicBezTo>
                <a:cubicBezTo>
                  <a:pt x="23" y="3"/>
                  <a:pt x="20" y="2"/>
                  <a:pt x="18" y="0"/>
                </a:cubicBezTo>
                <a:cubicBezTo>
                  <a:pt x="5" y="12"/>
                  <a:pt x="0" y="31"/>
                  <a:pt x="5" y="47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891" name="Freeform 514"/>
          <p:cNvSpPr/>
          <p:nvPr/>
        </p:nvSpPr>
        <p:spPr bwMode="auto">
          <a:xfrm>
            <a:off x="2015660" y="3374139"/>
            <a:ext cx="222563" cy="134813"/>
          </a:xfrm>
          <a:custGeom>
            <a:avLst/>
            <a:gdLst>
              <a:gd name="T0" fmla="*/ 15 w 164"/>
              <a:gd name="T1" fmla="*/ 70 h 99"/>
              <a:gd name="T2" fmla="*/ 57 w 164"/>
              <a:gd name="T3" fmla="*/ 97 h 99"/>
              <a:gd name="T4" fmla="*/ 119 w 164"/>
              <a:gd name="T5" fmla="*/ 75 h 99"/>
              <a:gd name="T6" fmla="*/ 164 w 164"/>
              <a:gd name="T7" fmla="*/ 22 h 99"/>
              <a:gd name="T8" fmla="*/ 126 w 164"/>
              <a:gd name="T9" fmla="*/ 40 h 99"/>
              <a:gd name="T10" fmla="*/ 59 w 164"/>
              <a:gd name="T11" fmla="*/ 80 h 99"/>
              <a:gd name="T12" fmla="*/ 22 w 164"/>
              <a:gd name="T13" fmla="*/ 62 h 99"/>
              <a:gd name="T14" fmla="*/ 26 w 164"/>
              <a:gd name="T15" fmla="*/ 24 h 99"/>
              <a:gd name="T16" fmla="*/ 57 w 164"/>
              <a:gd name="T17" fmla="*/ 16 h 99"/>
              <a:gd name="T18" fmla="*/ 58 w 164"/>
              <a:gd name="T19" fmla="*/ 18 h 99"/>
              <a:gd name="T20" fmla="*/ 56 w 164"/>
              <a:gd name="T21" fmla="*/ 20 h 99"/>
              <a:gd name="T22" fmla="*/ 45 w 164"/>
              <a:gd name="T23" fmla="*/ 25 h 99"/>
              <a:gd name="T24" fmla="*/ 49 w 164"/>
              <a:gd name="T25" fmla="*/ 41 h 99"/>
              <a:gd name="T26" fmla="*/ 58 w 164"/>
              <a:gd name="T27" fmla="*/ 45 h 99"/>
              <a:gd name="T28" fmla="*/ 70 w 164"/>
              <a:gd name="T29" fmla="*/ 38 h 99"/>
              <a:gd name="T30" fmla="*/ 73 w 164"/>
              <a:gd name="T31" fmla="*/ 27 h 99"/>
              <a:gd name="T32" fmla="*/ 62 w 164"/>
              <a:gd name="T33" fmla="*/ 10 h 99"/>
              <a:gd name="T34" fmla="*/ 20 w 164"/>
              <a:gd name="T35" fmla="*/ 16 h 99"/>
              <a:gd name="T36" fmla="*/ 15 w 164"/>
              <a:gd name="T37" fmla="*/ 70 h 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64" h="99">
                <a:moveTo>
                  <a:pt x="15" y="70"/>
                </a:moveTo>
                <a:cubicBezTo>
                  <a:pt x="25" y="85"/>
                  <a:pt x="40" y="95"/>
                  <a:pt x="57" y="97"/>
                </a:cubicBezTo>
                <a:cubicBezTo>
                  <a:pt x="82" y="99"/>
                  <a:pt x="106" y="88"/>
                  <a:pt x="119" y="75"/>
                </a:cubicBezTo>
                <a:cubicBezTo>
                  <a:pt x="132" y="58"/>
                  <a:pt x="147" y="40"/>
                  <a:pt x="164" y="22"/>
                </a:cubicBezTo>
                <a:cubicBezTo>
                  <a:pt x="151" y="28"/>
                  <a:pt x="138" y="35"/>
                  <a:pt x="126" y="40"/>
                </a:cubicBezTo>
                <a:cubicBezTo>
                  <a:pt x="108" y="65"/>
                  <a:pt x="82" y="80"/>
                  <a:pt x="59" y="80"/>
                </a:cubicBezTo>
                <a:cubicBezTo>
                  <a:pt x="43" y="80"/>
                  <a:pt x="31" y="74"/>
                  <a:pt x="22" y="62"/>
                </a:cubicBezTo>
                <a:cubicBezTo>
                  <a:pt x="13" y="47"/>
                  <a:pt x="18" y="32"/>
                  <a:pt x="26" y="24"/>
                </a:cubicBezTo>
                <a:cubicBezTo>
                  <a:pt x="35" y="14"/>
                  <a:pt x="47" y="10"/>
                  <a:pt x="57" y="16"/>
                </a:cubicBezTo>
                <a:cubicBezTo>
                  <a:pt x="58" y="16"/>
                  <a:pt x="59" y="17"/>
                  <a:pt x="58" y="18"/>
                </a:cubicBezTo>
                <a:cubicBezTo>
                  <a:pt x="58" y="19"/>
                  <a:pt x="57" y="20"/>
                  <a:pt x="56" y="20"/>
                </a:cubicBezTo>
                <a:cubicBezTo>
                  <a:pt x="52" y="19"/>
                  <a:pt x="48" y="21"/>
                  <a:pt x="45" y="25"/>
                </a:cubicBezTo>
                <a:cubicBezTo>
                  <a:pt x="43" y="29"/>
                  <a:pt x="43" y="35"/>
                  <a:pt x="49" y="41"/>
                </a:cubicBezTo>
                <a:cubicBezTo>
                  <a:pt x="52" y="44"/>
                  <a:pt x="55" y="45"/>
                  <a:pt x="58" y="45"/>
                </a:cubicBezTo>
                <a:cubicBezTo>
                  <a:pt x="62" y="44"/>
                  <a:pt x="67" y="42"/>
                  <a:pt x="70" y="38"/>
                </a:cubicBezTo>
                <a:cubicBezTo>
                  <a:pt x="73" y="35"/>
                  <a:pt x="74" y="31"/>
                  <a:pt x="73" y="27"/>
                </a:cubicBezTo>
                <a:cubicBezTo>
                  <a:pt x="72" y="20"/>
                  <a:pt x="68" y="15"/>
                  <a:pt x="62" y="10"/>
                </a:cubicBezTo>
                <a:cubicBezTo>
                  <a:pt x="47" y="0"/>
                  <a:pt x="30" y="6"/>
                  <a:pt x="20" y="16"/>
                </a:cubicBezTo>
                <a:cubicBezTo>
                  <a:pt x="8" y="27"/>
                  <a:pt x="0" y="48"/>
                  <a:pt x="15" y="70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892" name="Freeform 550"/>
          <p:cNvSpPr/>
          <p:nvPr/>
        </p:nvSpPr>
        <p:spPr bwMode="auto">
          <a:xfrm>
            <a:off x="3719575" y="3321490"/>
            <a:ext cx="121252" cy="106096"/>
          </a:xfrm>
          <a:custGeom>
            <a:avLst/>
            <a:gdLst>
              <a:gd name="T0" fmla="*/ 84 w 89"/>
              <a:gd name="T1" fmla="*/ 47 h 78"/>
              <a:gd name="T2" fmla="*/ 71 w 89"/>
              <a:gd name="T3" fmla="*/ 0 h 78"/>
              <a:gd name="T4" fmla="*/ 63 w 89"/>
              <a:gd name="T5" fmla="*/ 4 h 78"/>
              <a:gd name="T6" fmla="*/ 69 w 89"/>
              <a:gd name="T7" fmla="*/ 48 h 78"/>
              <a:gd name="T8" fmla="*/ 30 w 89"/>
              <a:gd name="T9" fmla="*/ 58 h 78"/>
              <a:gd name="T10" fmla="*/ 19 w 89"/>
              <a:gd name="T11" fmla="*/ 25 h 78"/>
              <a:gd name="T12" fmla="*/ 22 w 89"/>
              <a:gd name="T13" fmla="*/ 24 h 78"/>
              <a:gd name="T14" fmla="*/ 23 w 89"/>
              <a:gd name="T15" fmla="*/ 27 h 78"/>
              <a:gd name="T16" fmla="*/ 33 w 89"/>
              <a:gd name="T17" fmla="*/ 39 h 78"/>
              <a:gd name="T18" fmla="*/ 48 w 89"/>
              <a:gd name="T19" fmla="*/ 30 h 78"/>
              <a:gd name="T20" fmla="*/ 42 w 89"/>
              <a:gd name="T21" fmla="*/ 12 h 78"/>
              <a:gd name="T22" fmla="*/ 16 w 89"/>
              <a:gd name="T23" fmla="*/ 13 h 78"/>
              <a:gd name="T24" fmla="*/ 6 w 89"/>
              <a:gd name="T25" fmla="*/ 52 h 78"/>
              <a:gd name="T26" fmla="*/ 47 w 89"/>
              <a:gd name="T27" fmla="*/ 76 h 78"/>
              <a:gd name="T28" fmla="*/ 84 w 89"/>
              <a:gd name="T29" fmla="*/ 47 h 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89" h="78">
                <a:moveTo>
                  <a:pt x="84" y="47"/>
                </a:moveTo>
                <a:cubicBezTo>
                  <a:pt x="89" y="31"/>
                  <a:pt x="84" y="12"/>
                  <a:pt x="71" y="0"/>
                </a:cubicBezTo>
                <a:cubicBezTo>
                  <a:pt x="69" y="2"/>
                  <a:pt x="66" y="3"/>
                  <a:pt x="63" y="4"/>
                </a:cubicBezTo>
                <a:cubicBezTo>
                  <a:pt x="72" y="13"/>
                  <a:pt x="78" y="33"/>
                  <a:pt x="69" y="48"/>
                </a:cubicBezTo>
                <a:cubicBezTo>
                  <a:pt x="59" y="64"/>
                  <a:pt x="42" y="65"/>
                  <a:pt x="30" y="58"/>
                </a:cubicBezTo>
                <a:cubicBezTo>
                  <a:pt x="19" y="52"/>
                  <a:pt x="12" y="39"/>
                  <a:pt x="19" y="25"/>
                </a:cubicBezTo>
                <a:cubicBezTo>
                  <a:pt x="20" y="24"/>
                  <a:pt x="21" y="24"/>
                  <a:pt x="22" y="24"/>
                </a:cubicBezTo>
                <a:cubicBezTo>
                  <a:pt x="23" y="25"/>
                  <a:pt x="23" y="26"/>
                  <a:pt x="23" y="27"/>
                </a:cubicBezTo>
                <a:cubicBezTo>
                  <a:pt x="23" y="34"/>
                  <a:pt x="28" y="38"/>
                  <a:pt x="33" y="39"/>
                </a:cubicBezTo>
                <a:cubicBezTo>
                  <a:pt x="38" y="41"/>
                  <a:pt x="45" y="39"/>
                  <a:pt x="48" y="30"/>
                </a:cubicBezTo>
                <a:cubicBezTo>
                  <a:pt x="50" y="23"/>
                  <a:pt x="48" y="17"/>
                  <a:pt x="42" y="12"/>
                </a:cubicBezTo>
                <a:cubicBezTo>
                  <a:pt x="35" y="8"/>
                  <a:pt x="24" y="6"/>
                  <a:pt x="16" y="13"/>
                </a:cubicBezTo>
                <a:cubicBezTo>
                  <a:pt x="4" y="23"/>
                  <a:pt x="0" y="38"/>
                  <a:pt x="6" y="52"/>
                </a:cubicBezTo>
                <a:cubicBezTo>
                  <a:pt x="12" y="68"/>
                  <a:pt x="30" y="78"/>
                  <a:pt x="47" y="76"/>
                </a:cubicBezTo>
                <a:cubicBezTo>
                  <a:pt x="65" y="74"/>
                  <a:pt x="78" y="63"/>
                  <a:pt x="84" y="47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893" name="Freeform 553"/>
          <p:cNvSpPr/>
          <p:nvPr/>
        </p:nvSpPr>
        <p:spPr bwMode="auto">
          <a:xfrm>
            <a:off x="3517754" y="3374139"/>
            <a:ext cx="222563" cy="135611"/>
          </a:xfrm>
          <a:custGeom>
            <a:avLst/>
            <a:gdLst>
              <a:gd name="T0" fmla="*/ 149 w 164"/>
              <a:gd name="T1" fmla="*/ 70 h 100"/>
              <a:gd name="T2" fmla="*/ 144 w 164"/>
              <a:gd name="T3" fmla="*/ 16 h 100"/>
              <a:gd name="T4" fmla="*/ 102 w 164"/>
              <a:gd name="T5" fmla="*/ 10 h 100"/>
              <a:gd name="T6" fmla="*/ 91 w 164"/>
              <a:gd name="T7" fmla="*/ 27 h 100"/>
              <a:gd name="T8" fmla="*/ 94 w 164"/>
              <a:gd name="T9" fmla="*/ 38 h 100"/>
              <a:gd name="T10" fmla="*/ 106 w 164"/>
              <a:gd name="T11" fmla="*/ 45 h 100"/>
              <a:gd name="T12" fmla="*/ 115 w 164"/>
              <a:gd name="T13" fmla="*/ 41 h 100"/>
              <a:gd name="T14" fmla="*/ 119 w 164"/>
              <a:gd name="T15" fmla="*/ 25 h 100"/>
              <a:gd name="T16" fmla="*/ 108 w 164"/>
              <a:gd name="T17" fmla="*/ 20 h 100"/>
              <a:gd name="T18" fmla="*/ 106 w 164"/>
              <a:gd name="T19" fmla="*/ 18 h 100"/>
              <a:gd name="T20" fmla="*/ 107 w 164"/>
              <a:gd name="T21" fmla="*/ 16 h 100"/>
              <a:gd name="T22" fmla="*/ 138 w 164"/>
              <a:gd name="T23" fmla="*/ 24 h 100"/>
              <a:gd name="T24" fmla="*/ 142 w 164"/>
              <a:gd name="T25" fmla="*/ 62 h 100"/>
              <a:gd name="T26" fmla="*/ 105 w 164"/>
              <a:gd name="T27" fmla="*/ 80 h 100"/>
              <a:gd name="T28" fmla="*/ 38 w 164"/>
              <a:gd name="T29" fmla="*/ 40 h 100"/>
              <a:gd name="T30" fmla="*/ 0 w 164"/>
              <a:gd name="T31" fmla="*/ 21 h 100"/>
              <a:gd name="T32" fmla="*/ 44 w 164"/>
              <a:gd name="T33" fmla="*/ 74 h 100"/>
              <a:gd name="T34" fmla="*/ 44 w 164"/>
              <a:gd name="T35" fmla="*/ 74 h 100"/>
              <a:gd name="T36" fmla="*/ 107 w 164"/>
              <a:gd name="T37" fmla="*/ 97 h 100"/>
              <a:gd name="T38" fmla="*/ 149 w 164"/>
              <a:gd name="T39" fmla="*/ 70 h 1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164" h="100">
                <a:moveTo>
                  <a:pt x="149" y="70"/>
                </a:moveTo>
                <a:cubicBezTo>
                  <a:pt x="164" y="48"/>
                  <a:pt x="156" y="27"/>
                  <a:pt x="144" y="16"/>
                </a:cubicBezTo>
                <a:cubicBezTo>
                  <a:pt x="134" y="6"/>
                  <a:pt x="117" y="0"/>
                  <a:pt x="102" y="10"/>
                </a:cubicBezTo>
                <a:cubicBezTo>
                  <a:pt x="96" y="15"/>
                  <a:pt x="92" y="20"/>
                  <a:pt x="91" y="27"/>
                </a:cubicBezTo>
                <a:cubicBezTo>
                  <a:pt x="90" y="31"/>
                  <a:pt x="91" y="35"/>
                  <a:pt x="94" y="38"/>
                </a:cubicBezTo>
                <a:cubicBezTo>
                  <a:pt x="97" y="42"/>
                  <a:pt x="102" y="44"/>
                  <a:pt x="106" y="45"/>
                </a:cubicBezTo>
                <a:cubicBezTo>
                  <a:pt x="109" y="45"/>
                  <a:pt x="112" y="44"/>
                  <a:pt x="115" y="41"/>
                </a:cubicBezTo>
                <a:cubicBezTo>
                  <a:pt x="121" y="35"/>
                  <a:pt x="121" y="29"/>
                  <a:pt x="119" y="25"/>
                </a:cubicBezTo>
                <a:cubicBezTo>
                  <a:pt x="116" y="21"/>
                  <a:pt x="112" y="19"/>
                  <a:pt x="108" y="20"/>
                </a:cubicBezTo>
                <a:cubicBezTo>
                  <a:pt x="107" y="20"/>
                  <a:pt x="106" y="19"/>
                  <a:pt x="106" y="18"/>
                </a:cubicBezTo>
                <a:cubicBezTo>
                  <a:pt x="105" y="17"/>
                  <a:pt x="106" y="16"/>
                  <a:pt x="107" y="16"/>
                </a:cubicBezTo>
                <a:cubicBezTo>
                  <a:pt x="117" y="10"/>
                  <a:pt x="129" y="14"/>
                  <a:pt x="138" y="24"/>
                </a:cubicBezTo>
                <a:cubicBezTo>
                  <a:pt x="146" y="32"/>
                  <a:pt x="151" y="47"/>
                  <a:pt x="142" y="62"/>
                </a:cubicBezTo>
                <a:cubicBezTo>
                  <a:pt x="133" y="74"/>
                  <a:pt x="121" y="80"/>
                  <a:pt x="105" y="80"/>
                </a:cubicBezTo>
                <a:cubicBezTo>
                  <a:pt x="82" y="80"/>
                  <a:pt x="56" y="65"/>
                  <a:pt x="38" y="40"/>
                </a:cubicBezTo>
                <a:cubicBezTo>
                  <a:pt x="26" y="35"/>
                  <a:pt x="12" y="28"/>
                  <a:pt x="0" y="21"/>
                </a:cubicBezTo>
                <a:cubicBezTo>
                  <a:pt x="17" y="40"/>
                  <a:pt x="31" y="58"/>
                  <a:pt x="44" y="74"/>
                </a:cubicBezTo>
                <a:cubicBezTo>
                  <a:pt x="44" y="74"/>
                  <a:pt x="44" y="74"/>
                  <a:pt x="44" y="74"/>
                </a:cubicBezTo>
                <a:cubicBezTo>
                  <a:pt x="57" y="88"/>
                  <a:pt x="82" y="100"/>
                  <a:pt x="107" y="97"/>
                </a:cubicBezTo>
                <a:cubicBezTo>
                  <a:pt x="124" y="95"/>
                  <a:pt x="139" y="85"/>
                  <a:pt x="149" y="70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894" name="Freeform 575"/>
          <p:cNvSpPr/>
          <p:nvPr/>
        </p:nvSpPr>
        <p:spPr bwMode="auto">
          <a:xfrm>
            <a:off x="3489036" y="2781438"/>
            <a:ext cx="58233" cy="70996"/>
          </a:xfrm>
          <a:custGeom>
            <a:avLst/>
            <a:gdLst>
              <a:gd name="T0" fmla="*/ 43 w 43"/>
              <a:gd name="T1" fmla="*/ 26 h 52"/>
              <a:gd name="T2" fmla="*/ 25 w 43"/>
              <a:gd name="T3" fmla="*/ 0 h 52"/>
              <a:gd name="T4" fmla="*/ 0 w 43"/>
              <a:gd name="T5" fmla="*/ 1 h 52"/>
              <a:gd name="T6" fmla="*/ 6 w 43"/>
              <a:gd name="T7" fmla="*/ 26 h 52"/>
              <a:gd name="T8" fmla="*/ 0 w 43"/>
              <a:gd name="T9" fmla="*/ 50 h 52"/>
              <a:gd name="T10" fmla="*/ 25 w 43"/>
              <a:gd name="T11" fmla="*/ 52 h 52"/>
              <a:gd name="T12" fmla="*/ 43 w 43"/>
              <a:gd name="T13" fmla="*/ 26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3" h="52">
                <a:moveTo>
                  <a:pt x="43" y="26"/>
                </a:moveTo>
                <a:cubicBezTo>
                  <a:pt x="43" y="13"/>
                  <a:pt x="34" y="3"/>
                  <a:pt x="25" y="0"/>
                </a:cubicBezTo>
                <a:cubicBezTo>
                  <a:pt x="17" y="1"/>
                  <a:pt x="9" y="1"/>
                  <a:pt x="0" y="1"/>
                </a:cubicBezTo>
                <a:cubicBezTo>
                  <a:pt x="3" y="8"/>
                  <a:pt x="6" y="17"/>
                  <a:pt x="6" y="26"/>
                </a:cubicBezTo>
                <a:cubicBezTo>
                  <a:pt x="6" y="35"/>
                  <a:pt x="3" y="44"/>
                  <a:pt x="0" y="50"/>
                </a:cubicBezTo>
                <a:cubicBezTo>
                  <a:pt x="9" y="50"/>
                  <a:pt x="17" y="51"/>
                  <a:pt x="25" y="52"/>
                </a:cubicBezTo>
                <a:cubicBezTo>
                  <a:pt x="34" y="49"/>
                  <a:pt x="43" y="39"/>
                  <a:pt x="43" y="26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895" name="Freeform 590"/>
          <p:cNvSpPr/>
          <p:nvPr/>
        </p:nvSpPr>
        <p:spPr bwMode="auto">
          <a:xfrm>
            <a:off x="3517754" y="2124122"/>
            <a:ext cx="222563" cy="135611"/>
          </a:xfrm>
          <a:custGeom>
            <a:avLst/>
            <a:gdLst>
              <a:gd name="T0" fmla="*/ 149 w 164"/>
              <a:gd name="T1" fmla="*/ 30 h 100"/>
              <a:gd name="T2" fmla="*/ 107 w 164"/>
              <a:gd name="T3" fmla="*/ 3 h 100"/>
              <a:gd name="T4" fmla="*/ 45 w 164"/>
              <a:gd name="T5" fmla="*/ 25 h 100"/>
              <a:gd name="T6" fmla="*/ 0 w 164"/>
              <a:gd name="T7" fmla="*/ 78 h 100"/>
              <a:gd name="T8" fmla="*/ 38 w 164"/>
              <a:gd name="T9" fmla="*/ 60 h 100"/>
              <a:gd name="T10" fmla="*/ 105 w 164"/>
              <a:gd name="T11" fmla="*/ 19 h 100"/>
              <a:gd name="T12" fmla="*/ 142 w 164"/>
              <a:gd name="T13" fmla="*/ 38 h 100"/>
              <a:gd name="T14" fmla="*/ 138 w 164"/>
              <a:gd name="T15" fmla="*/ 76 h 100"/>
              <a:gd name="T16" fmla="*/ 107 w 164"/>
              <a:gd name="T17" fmla="*/ 84 h 100"/>
              <a:gd name="T18" fmla="*/ 106 w 164"/>
              <a:gd name="T19" fmla="*/ 82 h 100"/>
              <a:gd name="T20" fmla="*/ 108 w 164"/>
              <a:gd name="T21" fmla="*/ 80 h 100"/>
              <a:gd name="T22" fmla="*/ 119 w 164"/>
              <a:gd name="T23" fmla="*/ 75 h 100"/>
              <a:gd name="T24" fmla="*/ 115 w 164"/>
              <a:gd name="T25" fmla="*/ 59 h 100"/>
              <a:gd name="T26" fmla="*/ 106 w 164"/>
              <a:gd name="T27" fmla="*/ 55 h 100"/>
              <a:gd name="T28" fmla="*/ 94 w 164"/>
              <a:gd name="T29" fmla="*/ 62 h 100"/>
              <a:gd name="T30" fmla="*/ 91 w 164"/>
              <a:gd name="T31" fmla="*/ 73 h 100"/>
              <a:gd name="T32" fmla="*/ 102 w 164"/>
              <a:gd name="T33" fmla="*/ 90 h 100"/>
              <a:gd name="T34" fmla="*/ 144 w 164"/>
              <a:gd name="T35" fmla="*/ 84 h 100"/>
              <a:gd name="T36" fmla="*/ 149 w 164"/>
              <a:gd name="T37" fmla="*/ 30 h 1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64" h="100">
                <a:moveTo>
                  <a:pt x="149" y="30"/>
                </a:moveTo>
                <a:cubicBezTo>
                  <a:pt x="139" y="14"/>
                  <a:pt x="124" y="5"/>
                  <a:pt x="107" y="3"/>
                </a:cubicBezTo>
                <a:cubicBezTo>
                  <a:pt x="82" y="0"/>
                  <a:pt x="58" y="12"/>
                  <a:pt x="45" y="25"/>
                </a:cubicBezTo>
                <a:cubicBezTo>
                  <a:pt x="32" y="41"/>
                  <a:pt x="17" y="60"/>
                  <a:pt x="0" y="78"/>
                </a:cubicBezTo>
                <a:cubicBezTo>
                  <a:pt x="13" y="71"/>
                  <a:pt x="26" y="65"/>
                  <a:pt x="38" y="60"/>
                </a:cubicBezTo>
                <a:cubicBezTo>
                  <a:pt x="56" y="35"/>
                  <a:pt x="82" y="19"/>
                  <a:pt x="105" y="19"/>
                </a:cubicBezTo>
                <a:cubicBezTo>
                  <a:pt x="121" y="20"/>
                  <a:pt x="133" y="26"/>
                  <a:pt x="142" y="38"/>
                </a:cubicBezTo>
                <a:cubicBezTo>
                  <a:pt x="151" y="53"/>
                  <a:pt x="146" y="68"/>
                  <a:pt x="138" y="76"/>
                </a:cubicBezTo>
                <a:cubicBezTo>
                  <a:pt x="129" y="86"/>
                  <a:pt x="117" y="89"/>
                  <a:pt x="107" y="84"/>
                </a:cubicBezTo>
                <a:cubicBezTo>
                  <a:pt x="106" y="84"/>
                  <a:pt x="105" y="83"/>
                  <a:pt x="106" y="82"/>
                </a:cubicBezTo>
                <a:cubicBezTo>
                  <a:pt x="106" y="80"/>
                  <a:pt x="107" y="80"/>
                  <a:pt x="108" y="80"/>
                </a:cubicBezTo>
                <a:cubicBezTo>
                  <a:pt x="112" y="81"/>
                  <a:pt x="116" y="79"/>
                  <a:pt x="119" y="75"/>
                </a:cubicBezTo>
                <a:cubicBezTo>
                  <a:pt x="121" y="71"/>
                  <a:pt x="121" y="65"/>
                  <a:pt x="115" y="59"/>
                </a:cubicBezTo>
                <a:cubicBezTo>
                  <a:pt x="112" y="56"/>
                  <a:pt x="109" y="55"/>
                  <a:pt x="106" y="55"/>
                </a:cubicBezTo>
                <a:cubicBezTo>
                  <a:pt x="102" y="56"/>
                  <a:pt x="97" y="58"/>
                  <a:pt x="94" y="62"/>
                </a:cubicBezTo>
                <a:cubicBezTo>
                  <a:pt x="91" y="65"/>
                  <a:pt x="90" y="69"/>
                  <a:pt x="91" y="73"/>
                </a:cubicBezTo>
                <a:cubicBezTo>
                  <a:pt x="92" y="80"/>
                  <a:pt x="96" y="85"/>
                  <a:pt x="102" y="90"/>
                </a:cubicBezTo>
                <a:cubicBezTo>
                  <a:pt x="117" y="100"/>
                  <a:pt x="134" y="94"/>
                  <a:pt x="144" y="84"/>
                </a:cubicBezTo>
                <a:cubicBezTo>
                  <a:pt x="156" y="73"/>
                  <a:pt x="164" y="52"/>
                  <a:pt x="149" y="30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1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896" name="Freeform 651"/>
          <p:cNvSpPr/>
          <p:nvPr/>
        </p:nvSpPr>
        <p:spPr bwMode="auto">
          <a:xfrm>
            <a:off x="2132183" y="2333952"/>
            <a:ext cx="287183" cy="199432"/>
          </a:xfrm>
          <a:custGeom>
            <a:avLst/>
            <a:gdLst>
              <a:gd name="T0" fmla="*/ 36 w 212"/>
              <a:gd name="T1" fmla="*/ 140 h 147"/>
              <a:gd name="T2" fmla="*/ 81 w 212"/>
              <a:gd name="T3" fmla="*/ 140 h 147"/>
              <a:gd name="T4" fmla="*/ 99 w 212"/>
              <a:gd name="T5" fmla="*/ 115 h 147"/>
              <a:gd name="T6" fmla="*/ 90 w 212"/>
              <a:gd name="T7" fmla="*/ 89 h 147"/>
              <a:gd name="T8" fmla="*/ 66 w 212"/>
              <a:gd name="T9" fmla="*/ 83 h 147"/>
              <a:gd name="T10" fmla="*/ 46 w 212"/>
              <a:gd name="T11" fmla="*/ 104 h 147"/>
              <a:gd name="T12" fmla="*/ 60 w 212"/>
              <a:gd name="T13" fmla="*/ 124 h 147"/>
              <a:gd name="T14" fmla="*/ 61 w 212"/>
              <a:gd name="T15" fmla="*/ 126 h 147"/>
              <a:gd name="T16" fmla="*/ 58 w 212"/>
              <a:gd name="T17" fmla="*/ 128 h 147"/>
              <a:gd name="T18" fmla="*/ 23 w 212"/>
              <a:gd name="T19" fmla="*/ 103 h 147"/>
              <a:gd name="T20" fmla="*/ 36 w 212"/>
              <a:gd name="T21" fmla="*/ 55 h 147"/>
              <a:gd name="T22" fmla="*/ 96 w 212"/>
              <a:gd name="T23" fmla="*/ 34 h 147"/>
              <a:gd name="T24" fmla="*/ 183 w 212"/>
              <a:gd name="T25" fmla="*/ 88 h 147"/>
              <a:gd name="T26" fmla="*/ 210 w 212"/>
              <a:gd name="T27" fmla="*/ 76 h 147"/>
              <a:gd name="T28" fmla="*/ 212 w 212"/>
              <a:gd name="T29" fmla="*/ 59 h 147"/>
              <a:gd name="T30" fmla="*/ 54 w 212"/>
              <a:gd name="T31" fmla="*/ 16 h 147"/>
              <a:gd name="T32" fmla="*/ 1 w 212"/>
              <a:gd name="T33" fmla="*/ 83 h 147"/>
              <a:gd name="T34" fmla="*/ 36 w 212"/>
              <a:gd name="T35" fmla="*/ 140 h 1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12" h="147">
                <a:moveTo>
                  <a:pt x="36" y="140"/>
                </a:moveTo>
                <a:cubicBezTo>
                  <a:pt x="52" y="147"/>
                  <a:pt x="69" y="147"/>
                  <a:pt x="81" y="140"/>
                </a:cubicBezTo>
                <a:cubicBezTo>
                  <a:pt x="91" y="135"/>
                  <a:pt x="97" y="126"/>
                  <a:pt x="99" y="115"/>
                </a:cubicBezTo>
                <a:cubicBezTo>
                  <a:pt x="101" y="105"/>
                  <a:pt x="97" y="96"/>
                  <a:pt x="90" y="89"/>
                </a:cubicBezTo>
                <a:cubicBezTo>
                  <a:pt x="83" y="83"/>
                  <a:pt x="74" y="80"/>
                  <a:pt x="66" y="83"/>
                </a:cubicBezTo>
                <a:cubicBezTo>
                  <a:pt x="55" y="86"/>
                  <a:pt x="47" y="94"/>
                  <a:pt x="46" y="104"/>
                </a:cubicBezTo>
                <a:cubicBezTo>
                  <a:pt x="45" y="112"/>
                  <a:pt x="50" y="119"/>
                  <a:pt x="60" y="124"/>
                </a:cubicBezTo>
                <a:cubicBezTo>
                  <a:pt x="61" y="124"/>
                  <a:pt x="61" y="125"/>
                  <a:pt x="61" y="126"/>
                </a:cubicBezTo>
                <a:cubicBezTo>
                  <a:pt x="61" y="127"/>
                  <a:pt x="60" y="128"/>
                  <a:pt x="58" y="128"/>
                </a:cubicBezTo>
                <a:cubicBezTo>
                  <a:pt x="42" y="127"/>
                  <a:pt x="29" y="117"/>
                  <a:pt x="23" y="103"/>
                </a:cubicBezTo>
                <a:cubicBezTo>
                  <a:pt x="18" y="87"/>
                  <a:pt x="23" y="68"/>
                  <a:pt x="36" y="55"/>
                </a:cubicBezTo>
                <a:cubicBezTo>
                  <a:pt x="52" y="39"/>
                  <a:pt x="73" y="32"/>
                  <a:pt x="96" y="34"/>
                </a:cubicBezTo>
                <a:cubicBezTo>
                  <a:pt x="128" y="36"/>
                  <a:pt x="158" y="55"/>
                  <a:pt x="183" y="88"/>
                </a:cubicBezTo>
                <a:cubicBezTo>
                  <a:pt x="195" y="79"/>
                  <a:pt x="205" y="77"/>
                  <a:pt x="210" y="76"/>
                </a:cubicBezTo>
                <a:cubicBezTo>
                  <a:pt x="210" y="73"/>
                  <a:pt x="210" y="66"/>
                  <a:pt x="212" y="59"/>
                </a:cubicBezTo>
                <a:cubicBezTo>
                  <a:pt x="162" y="7"/>
                  <a:pt x="97" y="0"/>
                  <a:pt x="54" y="16"/>
                </a:cubicBezTo>
                <a:cubicBezTo>
                  <a:pt x="22" y="28"/>
                  <a:pt x="2" y="53"/>
                  <a:pt x="1" y="83"/>
                </a:cubicBezTo>
                <a:cubicBezTo>
                  <a:pt x="0" y="113"/>
                  <a:pt x="19" y="132"/>
                  <a:pt x="36" y="140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897" name="Freeform 688"/>
          <p:cNvSpPr/>
          <p:nvPr/>
        </p:nvSpPr>
        <p:spPr bwMode="auto">
          <a:xfrm>
            <a:off x="2072354" y="1764375"/>
            <a:ext cx="70998" cy="94930"/>
          </a:xfrm>
          <a:custGeom>
            <a:avLst/>
            <a:gdLst>
              <a:gd name="T0" fmla="*/ 51 w 52"/>
              <a:gd name="T1" fmla="*/ 3 h 70"/>
              <a:gd name="T2" fmla="*/ 49 w 52"/>
              <a:gd name="T3" fmla="*/ 0 h 70"/>
              <a:gd name="T4" fmla="*/ 46 w 52"/>
              <a:gd name="T5" fmla="*/ 0 h 70"/>
              <a:gd name="T6" fmla="*/ 8 w 52"/>
              <a:gd name="T7" fmla="*/ 48 h 70"/>
              <a:gd name="T8" fmla="*/ 0 w 52"/>
              <a:gd name="T9" fmla="*/ 70 h 70"/>
              <a:gd name="T10" fmla="*/ 11 w 52"/>
              <a:gd name="T11" fmla="*/ 64 h 70"/>
              <a:gd name="T12" fmla="*/ 23 w 52"/>
              <a:gd name="T13" fmla="*/ 61 h 70"/>
              <a:gd name="T14" fmla="*/ 51 w 52"/>
              <a:gd name="T15" fmla="*/ 3 h 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52" h="70">
                <a:moveTo>
                  <a:pt x="51" y="3"/>
                </a:moveTo>
                <a:cubicBezTo>
                  <a:pt x="51" y="2"/>
                  <a:pt x="50" y="1"/>
                  <a:pt x="49" y="0"/>
                </a:cubicBezTo>
                <a:cubicBezTo>
                  <a:pt x="49" y="0"/>
                  <a:pt x="48" y="0"/>
                  <a:pt x="46" y="0"/>
                </a:cubicBezTo>
                <a:cubicBezTo>
                  <a:pt x="37" y="3"/>
                  <a:pt x="19" y="27"/>
                  <a:pt x="8" y="48"/>
                </a:cubicBezTo>
                <a:cubicBezTo>
                  <a:pt x="5" y="56"/>
                  <a:pt x="2" y="64"/>
                  <a:pt x="0" y="70"/>
                </a:cubicBezTo>
                <a:cubicBezTo>
                  <a:pt x="3" y="68"/>
                  <a:pt x="7" y="66"/>
                  <a:pt x="11" y="64"/>
                </a:cubicBezTo>
                <a:cubicBezTo>
                  <a:pt x="15" y="63"/>
                  <a:pt x="19" y="62"/>
                  <a:pt x="23" y="61"/>
                </a:cubicBezTo>
                <a:cubicBezTo>
                  <a:pt x="39" y="43"/>
                  <a:pt x="52" y="14"/>
                  <a:pt x="51" y="3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898" name="Freeform 762"/>
          <p:cNvSpPr/>
          <p:nvPr/>
        </p:nvSpPr>
        <p:spPr bwMode="auto">
          <a:xfrm>
            <a:off x="2132183" y="3100568"/>
            <a:ext cx="287183" cy="199432"/>
          </a:xfrm>
          <a:custGeom>
            <a:avLst/>
            <a:gdLst>
              <a:gd name="T0" fmla="*/ 54 w 212"/>
              <a:gd name="T1" fmla="*/ 131 h 147"/>
              <a:gd name="T2" fmla="*/ 212 w 212"/>
              <a:gd name="T3" fmla="*/ 88 h 147"/>
              <a:gd name="T4" fmla="*/ 210 w 212"/>
              <a:gd name="T5" fmla="*/ 71 h 147"/>
              <a:gd name="T6" fmla="*/ 183 w 212"/>
              <a:gd name="T7" fmla="*/ 59 h 147"/>
              <a:gd name="T8" fmla="*/ 96 w 212"/>
              <a:gd name="T9" fmla="*/ 113 h 147"/>
              <a:gd name="T10" fmla="*/ 36 w 212"/>
              <a:gd name="T11" fmla="*/ 92 h 147"/>
              <a:gd name="T12" fmla="*/ 23 w 212"/>
              <a:gd name="T13" fmla="*/ 44 h 147"/>
              <a:gd name="T14" fmla="*/ 58 w 212"/>
              <a:gd name="T15" fmla="*/ 19 h 147"/>
              <a:gd name="T16" fmla="*/ 61 w 212"/>
              <a:gd name="T17" fmla="*/ 20 h 147"/>
              <a:gd name="T18" fmla="*/ 60 w 212"/>
              <a:gd name="T19" fmla="*/ 23 h 147"/>
              <a:gd name="T20" fmla="*/ 46 w 212"/>
              <a:gd name="T21" fmla="*/ 43 h 147"/>
              <a:gd name="T22" fmla="*/ 66 w 212"/>
              <a:gd name="T23" fmla="*/ 64 h 147"/>
              <a:gd name="T24" fmla="*/ 90 w 212"/>
              <a:gd name="T25" fmla="*/ 58 h 147"/>
              <a:gd name="T26" fmla="*/ 99 w 212"/>
              <a:gd name="T27" fmla="*/ 32 h 147"/>
              <a:gd name="T28" fmla="*/ 81 w 212"/>
              <a:gd name="T29" fmla="*/ 6 h 147"/>
              <a:gd name="T30" fmla="*/ 36 w 212"/>
              <a:gd name="T31" fmla="*/ 7 h 147"/>
              <a:gd name="T32" fmla="*/ 1 w 212"/>
              <a:gd name="T33" fmla="*/ 64 h 147"/>
              <a:gd name="T34" fmla="*/ 54 w 212"/>
              <a:gd name="T35" fmla="*/ 131 h 1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12" h="147">
                <a:moveTo>
                  <a:pt x="54" y="131"/>
                </a:moveTo>
                <a:cubicBezTo>
                  <a:pt x="97" y="147"/>
                  <a:pt x="162" y="140"/>
                  <a:pt x="212" y="88"/>
                </a:cubicBezTo>
                <a:cubicBezTo>
                  <a:pt x="210" y="80"/>
                  <a:pt x="210" y="74"/>
                  <a:pt x="210" y="71"/>
                </a:cubicBezTo>
                <a:cubicBezTo>
                  <a:pt x="205" y="70"/>
                  <a:pt x="195" y="68"/>
                  <a:pt x="183" y="59"/>
                </a:cubicBezTo>
                <a:cubicBezTo>
                  <a:pt x="158" y="92"/>
                  <a:pt x="128" y="111"/>
                  <a:pt x="96" y="113"/>
                </a:cubicBezTo>
                <a:cubicBezTo>
                  <a:pt x="73" y="115"/>
                  <a:pt x="52" y="107"/>
                  <a:pt x="36" y="92"/>
                </a:cubicBezTo>
                <a:cubicBezTo>
                  <a:pt x="23" y="79"/>
                  <a:pt x="18" y="60"/>
                  <a:pt x="23" y="44"/>
                </a:cubicBezTo>
                <a:cubicBezTo>
                  <a:pt x="29" y="29"/>
                  <a:pt x="42" y="20"/>
                  <a:pt x="58" y="19"/>
                </a:cubicBezTo>
                <a:cubicBezTo>
                  <a:pt x="60" y="19"/>
                  <a:pt x="61" y="19"/>
                  <a:pt x="61" y="20"/>
                </a:cubicBezTo>
                <a:cubicBezTo>
                  <a:pt x="61" y="21"/>
                  <a:pt x="61" y="23"/>
                  <a:pt x="60" y="23"/>
                </a:cubicBezTo>
                <a:cubicBezTo>
                  <a:pt x="50" y="27"/>
                  <a:pt x="45" y="35"/>
                  <a:pt x="46" y="43"/>
                </a:cubicBezTo>
                <a:cubicBezTo>
                  <a:pt x="47" y="53"/>
                  <a:pt x="55" y="61"/>
                  <a:pt x="66" y="64"/>
                </a:cubicBezTo>
                <a:cubicBezTo>
                  <a:pt x="74" y="66"/>
                  <a:pt x="83" y="64"/>
                  <a:pt x="90" y="58"/>
                </a:cubicBezTo>
                <a:cubicBezTo>
                  <a:pt x="97" y="51"/>
                  <a:pt x="101" y="41"/>
                  <a:pt x="99" y="32"/>
                </a:cubicBezTo>
                <a:cubicBezTo>
                  <a:pt x="97" y="21"/>
                  <a:pt x="91" y="12"/>
                  <a:pt x="81" y="6"/>
                </a:cubicBezTo>
                <a:cubicBezTo>
                  <a:pt x="69" y="0"/>
                  <a:pt x="52" y="0"/>
                  <a:pt x="36" y="7"/>
                </a:cubicBezTo>
                <a:cubicBezTo>
                  <a:pt x="19" y="15"/>
                  <a:pt x="0" y="34"/>
                  <a:pt x="1" y="64"/>
                </a:cubicBezTo>
                <a:cubicBezTo>
                  <a:pt x="2" y="94"/>
                  <a:pt x="22" y="119"/>
                  <a:pt x="54" y="131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899" name="Freeform 770"/>
          <p:cNvSpPr/>
          <p:nvPr/>
        </p:nvSpPr>
        <p:spPr bwMode="auto">
          <a:xfrm>
            <a:off x="1944717" y="3801771"/>
            <a:ext cx="42280" cy="130030"/>
          </a:xfrm>
          <a:custGeom>
            <a:avLst/>
            <a:gdLst>
              <a:gd name="T0" fmla="*/ 4 w 31"/>
              <a:gd name="T1" fmla="*/ 93 h 96"/>
              <a:gd name="T2" fmla="*/ 6 w 31"/>
              <a:gd name="T3" fmla="*/ 95 h 96"/>
              <a:gd name="T4" fmla="*/ 7 w 31"/>
              <a:gd name="T5" fmla="*/ 95 h 96"/>
              <a:gd name="T6" fmla="*/ 30 w 31"/>
              <a:gd name="T7" fmla="*/ 35 h 96"/>
              <a:gd name="T8" fmla="*/ 30 w 31"/>
              <a:gd name="T9" fmla="*/ 0 h 96"/>
              <a:gd name="T10" fmla="*/ 15 w 31"/>
              <a:gd name="T11" fmla="*/ 31 h 96"/>
              <a:gd name="T12" fmla="*/ 4 w 31"/>
              <a:gd name="T13" fmla="*/ 93 h 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1" h="96">
                <a:moveTo>
                  <a:pt x="4" y="93"/>
                </a:moveTo>
                <a:cubicBezTo>
                  <a:pt x="5" y="94"/>
                  <a:pt x="5" y="95"/>
                  <a:pt x="6" y="95"/>
                </a:cubicBezTo>
                <a:cubicBezTo>
                  <a:pt x="6" y="96"/>
                  <a:pt x="6" y="95"/>
                  <a:pt x="7" y="95"/>
                </a:cubicBezTo>
                <a:cubicBezTo>
                  <a:pt x="16" y="88"/>
                  <a:pt x="31" y="53"/>
                  <a:pt x="30" y="35"/>
                </a:cubicBezTo>
                <a:cubicBezTo>
                  <a:pt x="29" y="25"/>
                  <a:pt x="29" y="13"/>
                  <a:pt x="30" y="0"/>
                </a:cubicBezTo>
                <a:cubicBezTo>
                  <a:pt x="26" y="10"/>
                  <a:pt x="20" y="21"/>
                  <a:pt x="15" y="31"/>
                </a:cubicBezTo>
                <a:cubicBezTo>
                  <a:pt x="5" y="48"/>
                  <a:pt x="0" y="83"/>
                  <a:pt x="4" y="93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900" name="Freeform 771"/>
          <p:cNvSpPr/>
          <p:nvPr/>
        </p:nvSpPr>
        <p:spPr bwMode="auto">
          <a:xfrm>
            <a:off x="1863348" y="3785019"/>
            <a:ext cx="82964" cy="106098"/>
          </a:xfrm>
          <a:custGeom>
            <a:avLst/>
            <a:gdLst>
              <a:gd name="T0" fmla="*/ 34 w 61"/>
              <a:gd name="T1" fmla="*/ 23 h 78"/>
              <a:gd name="T2" fmla="*/ 0 w 61"/>
              <a:gd name="T3" fmla="*/ 75 h 78"/>
              <a:gd name="T4" fmla="*/ 1 w 61"/>
              <a:gd name="T5" fmla="*/ 77 h 78"/>
              <a:gd name="T6" fmla="*/ 3 w 61"/>
              <a:gd name="T7" fmla="*/ 78 h 78"/>
              <a:gd name="T8" fmla="*/ 48 w 61"/>
              <a:gd name="T9" fmla="*/ 29 h 78"/>
              <a:gd name="T10" fmla="*/ 61 w 61"/>
              <a:gd name="T11" fmla="*/ 0 h 78"/>
              <a:gd name="T12" fmla="*/ 34 w 61"/>
              <a:gd name="T13" fmla="*/ 23 h 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61" h="78">
                <a:moveTo>
                  <a:pt x="34" y="23"/>
                </a:moveTo>
                <a:cubicBezTo>
                  <a:pt x="19" y="35"/>
                  <a:pt x="1" y="63"/>
                  <a:pt x="0" y="75"/>
                </a:cubicBezTo>
                <a:cubicBezTo>
                  <a:pt x="0" y="76"/>
                  <a:pt x="0" y="77"/>
                  <a:pt x="1" y="77"/>
                </a:cubicBezTo>
                <a:cubicBezTo>
                  <a:pt x="1" y="78"/>
                  <a:pt x="3" y="78"/>
                  <a:pt x="3" y="78"/>
                </a:cubicBezTo>
                <a:cubicBezTo>
                  <a:pt x="14" y="75"/>
                  <a:pt x="39" y="51"/>
                  <a:pt x="48" y="29"/>
                </a:cubicBezTo>
                <a:cubicBezTo>
                  <a:pt x="52" y="20"/>
                  <a:pt x="56" y="10"/>
                  <a:pt x="61" y="0"/>
                </a:cubicBezTo>
                <a:cubicBezTo>
                  <a:pt x="52" y="9"/>
                  <a:pt x="43" y="17"/>
                  <a:pt x="34" y="23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901" name="Freeform 774"/>
          <p:cNvSpPr/>
          <p:nvPr/>
        </p:nvSpPr>
        <p:spPr bwMode="auto">
          <a:xfrm>
            <a:off x="1763632" y="3708438"/>
            <a:ext cx="130030" cy="41482"/>
          </a:xfrm>
          <a:custGeom>
            <a:avLst/>
            <a:gdLst>
              <a:gd name="T0" fmla="*/ 61 w 96"/>
              <a:gd name="T1" fmla="*/ 1 h 31"/>
              <a:gd name="T2" fmla="*/ 1 w 96"/>
              <a:gd name="T3" fmla="*/ 24 h 31"/>
              <a:gd name="T4" fmla="*/ 0 w 96"/>
              <a:gd name="T5" fmla="*/ 25 h 31"/>
              <a:gd name="T6" fmla="*/ 3 w 96"/>
              <a:gd name="T7" fmla="*/ 27 h 31"/>
              <a:gd name="T8" fmla="*/ 65 w 96"/>
              <a:gd name="T9" fmla="*/ 16 h 31"/>
              <a:gd name="T10" fmla="*/ 96 w 96"/>
              <a:gd name="T11" fmla="*/ 1 h 31"/>
              <a:gd name="T12" fmla="*/ 61 w 96"/>
              <a:gd name="T13" fmla="*/ 1 h 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96" h="31">
                <a:moveTo>
                  <a:pt x="61" y="1"/>
                </a:moveTo>
                <a:cubicBezTo>
                  <a:pt x="43" y="0"/>
                  <a:pt x="8" y="15"/>
                  <a:pt x="1" y="24"/>
                </a:cubicBezTo>
                <a:cubicBezTo>
                  <a:pt x="1" y="24"/>
                  <a:pt x="0" y="25"/>
                  <a:pt x="0" y="25"/>
                </a:cubicBezTo>
                <a:cubicBezTo>
                  <a:pt x="1" y="26"/>
                  <a:pt x="1" y="26"/>
                  <a:pt x="3" y="27"/>
                </a:cubicBezTo>
                <a:cubicBezTo>
                  <a:pt x="13" y="31"/>
                  <a:pt x="48" y="26"/>
                  <a:pt x="65" y="16"/>
                </a:cubicBezTo>
                <a:cubicBezTo>
                  <a:pt x="75" y="11"/>
                  <a:pt x="86" y="5"/>
                  <a:pt x="96" y="1"/>
                </a:cubicBezTo>
                <a:cubicBezTo>
                  <a:pt x="83" y="2"/>
                  <a:pt x="71" y="2"/>
                  <a:pt x="61" y="1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902" name="Freeform 775"/>
          <p:cNvSpPr/>
          <p:nvPr/>
        </p:nvSpPr>
        <p:spPr bwMode="auto">
          <a:xfrm>
            <a:off x="1804316" y="3749122"/>
            <a:ext cx="105300" cy="82166"/>
          </a:xfrm>
          <a:custGeom>
            <a:avLst/>
            <a:gdLst>
              <a:gd name="T0" fmla="*/ 49 w 78"/>
              <a:gd name="T1" fmla="*/ 13 h 61"/>
              <a:gd name="T2" fmla="*/ 0 w 78"/>
              <a:gd name="T3" fmla="*/ 58 h 61"/>
              <a:gd name="T4" fmla="*/ 1 w 78"/>
              <a:gd name="T5" fmla="*/ 60 h 61"/>
              <a:gd name="T6" fmla="*/ 3 w 78"/>
              <a:gd name="T7" fmla="*/ 61 h 61"/>
              <a:gd name="T8" fmla="*/ 55 w 78"/>
              <a:gd name="T9" fmla="*/ 27 h 61"/>
              <a:gd name="T10" fmla="*/ 78 w 78"/>
              <a:gd name="T11" fmla="*/ 0 h 61"/>
              <a:gd name="T12" fmla="*/ 49 w 78"/>
              <a:gd name="T13" fmla="*/ 13 h 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78" h="61">
                <a:moveTo>
                  <a:pt x="49" y="13"/>
                </a:moveTo>
                <a:cubicBezTo>
                  <a:pt x="27" y="22"/>
                  <a:pt x="3" y="47"/>
                  <a:pt x="0" y="58"/>
                </a:cubicBezTo>
                <a:cubicBezTo>
                  <a:pt x="0" y="58"/>
                  <a:pt x="0" y="60"/>
                  <a:pt x="1" y="60"/>
                </a:cubicBezTo>
                <a:cubicBezTo>
                  <a:pt x="1" y="61"/>
                  <a:pt x="2" y="61"/>
                  <a:pt x="3" y="61"/>
                </a:cubicBezTo>
                <a:cubicBezTo>
                  <a:pt x="15" y="60"/>
                  <a:pt x="43" y="41"/>
                  <a:pt x="55" y="27"/>
                </a:cubicBezTo>
                <a:cubicBezTo>
                  <a:pt x="61" y="18"/>
                  <a:pt x="69" y="9"/>
                  <a:pt x="78" y="0"/>
                </a:cubicBezTo>
                <a:cubicBezTo>
                  <a:pt x="68" y="5"/>
                  <a:pt x="58" y="9"/>
                  <a:pt x="49" y="13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903" name="Freeform 776"/>
          <p:cNvSpPr/>
          <p:nvPr/>
        </p:nvSpPr>
        <p:spPr bwMode="auto">
          <a:xfrm>
            <a:off x="2064376" y="3528949"/>
            <a:ext cx="137209" cy="165927"/>
          </a:xfrm>
          <a:custGeom>
            <a:avLst/>
            <a:gdLst>
              <a:gd name="T0" fmla="*/ 88 w 101"/>
              <a:gd name="T1" fmla="*/ 56 h 122"/>
              <a:gd name="T2" fmla="*/ 88 w 101"/>
              <a:gd name="T3" fmla="*/ 56 h 122"/>
              <a:gd name="T4" fmla="*/ 88 w 101"/>
              <a:gd name="T5" fmla="*/ 54 h 122"/>
              <a:gd name="T6" fmla="*/ 101 w 101"/>
              <a:gd name="T7" fmla="*/ 0 h 122"/>
              <a:gd name="T8" fmla="*/ 52 w 101"/>
              <a:gd name="T9" fmla="*/ 32 h 122"/>
              <a:gd name="T10" fmla="*/ 57 w 101"/>
              <a:gd name="T11" fmla="*/ 93 h 122"/>
              <a:gd name="T12" fmla="*/ 29 w 101"/>
              <a:gd name="T13" fmla="*/ 102 h 122"/>
              <a:gd name="T14" fmla="*/ 16 w 101"/>
              <a:gd name="T15" fmla="*/ 81 h 122"/>
              <a:gd name="T16" fmla="*/ 16 w 101"/>
              <a:gd name="T17" fmla="*/ 81 h 122"/>
              <a:gd name="T18" fmla="*/ 17 w 101"/>
              <a:gd name="T19" fmla="*/ 79 h 122"/>
              <a:gd name="T20" fmla="*/ 27 w 101"/>
              <a:gd name="T21" fmla="*/ 70 h 122"/>
              <a:gd name="T22" fmla="*/ 30 w 101"/>
              <a:gd name="T23" fmla="*/ 72 h 122"/>
              <a:gd name="T24" fmla="*/ 28 w 101"/>
              <a:gd name="T25" fmla="*/ 74 h 122"/>
              <a:gd name="T26" fmla="*/ 21 w 101"/>
              <a:gd name="T27" fmla="*/ 80 h 122"/>
              <a:gd name="T28" fmla="*/ 24 w 101"/>
              <a:gd name="T29" fmla="*/ 90 h 122"/>
              <a:gd name="T30" fmla="*/ 41 w 101"/>
              <a:gd name="T31" fmla="*/ 89 h 122"/>
              <a:gd name="T32" fmla="*/ 41 w 101"/>
              <a:gd name="T33" fmla="*/ 69 h 122"/>
              <a:gd name="T34" fmla="*/ 23 w 101"/>
              <a:gd name="T35" fmla="*/ 62 h 122"/>
              <a:gd name="T36" fmla="*/ 3 w 101"/>
              <a:gd name="T37" fmla="*/ 80 h 122"/>
              <a:gd name="T38" fmla="*/ 10 w 101"/>
              <a:gd name="T39" fmla="*/ 107 h 122"/>
              <a:gd name="T40" fmla="*/ 54 w 101"/>
              <a:gd name="T41" fmla="*/ 116 h 122"/>
              <a:gd name="T42" fmla="*/ 88 w 101"/>
              <a:gd name="T43" fmla="*/ 56 h 1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101" h="122">
                <a:moveTo>
                  <a:pt x="88" y="56"/>
                </a:moveTo>
                <a:cubicBezTo>
                  <a:pt x="88" y="56"/>
                  <a:pt x="88" y="56"/>
                  <a:pt x="88" y="56"/>
                </a:cubicBezTo>
                <a:cubicBezTo>
                  <a:pt x="88" y="55"/>
                  <a:pt x="88" y="55"/>
                  <a:pt x="88" y="54"/>
                </a:cubicBezTo>
                <a:cubicBezTo>
                  <a:pt x="86" y="36"/>
                  <a:pt x="91" y="16"/>
                  <a:pt x="101" y="0"/>
                </a:cubicBezTo>
                <a:cubicBezTo>
                  <a:pt x="81" y="15"/>
                  <a:pt x="64" y="26"/>
                  <a:pt x="52" y="32"/>
                </a:cubicBezTo>
                <a:cubicBezTo>
                  <a:pt x="64" y="54"/>
                  <a:pt x="66" y="78"/>
                  <a:pt x="57" y="93"/>
                </a:cubicBezTo>
                <a:cubicBezTo>
                  <a:pt x="50" y="104"/>
                  <a:pt x="37" y="106"/>
                  <a:pt x="29" y="102"/>
                </a:cubicBezTo>
                <a:cubicBezTo>
                  <a:pt x="19" y="98"/>
                  <a:pt x="14" y="90"/>
                  <a:pt x="16" y="81"/>
                </a:cubicBezTo>
                <a:cubicBezTo>
                  <a:pt x="16" y="81"/>
                  <a:pt x="16" y="81"/>
                  <a:pt x="16" y="81"/>
                </a:cubicBezTo>
                <a:cubicBezTo>
                  <a:pt x="16" y="80"/>
                  <a:pt x="17" y="80"/>
                  <a:pt x="17" y="79"/>
                </a:cubicBezTo>
                <a:cubicBezTo>
                  <a:pt x="18" y="74"/>
                  <a:pt x="23" y="70"/>
                  <a:pt x="27" y="70"/>
                </a:cubicBezTo>
                <a:cubicBezTo>
                  <a:pt x="29" y="70"/>
                  <a:pt x="30" y="71"/>
                  <a:pt x="30" y="72"/>
                </a:cubicBezTo>
                <a:cubicBezTo>
                  <a:pt x="30" y="73"/>
                  <a:pt x="29" y="74"/>
                  <a:pt x="28" y="74"/>
                </a:cubicBezTo>
                <a:cubicBezTo>
                  <a:pt x="25" y="75"/>
                  <a:pt x="22" y="77"/>
                  <a:pt x="21" y="80"/>
                </a:cubicBezTo>
                <a:cubicBezTo>
                  <a:pt x="20" y="84"/>
                  <a:pt x="21" y="88"/>
                  <a:pt x="24" y="90"/>
                </a:cubicBezTo>
                <a:cubicBezTo>
                  <a:pt x="30" y="95"/>
                  <a:pt x="37" y="93"/>
                  <a:pt x="41" y="89"/>
                </a:cubicBezTo>
                <a:cubicBezTo>
                  <a:pt x="45" y="85"/>
                  <a:pt x="47" y="76"/>
                  <a:pt x="41" y="69"/>
                </a:cubicBezTo>
                <a:cubicBezTo>
                  <a:pt x="36" y="63"/>
                  <a:pt x="30" y="61"/>
                  <a:pt x="23" y="62"/>
                </a:cubicBezTo>
                <a:cubicBezTo>
                  <a:pt x="14" y="64"/>
                  <a:pt x="6" y="71"/>
                  <a:pt x="3" y="80"/>
                </a:cubicBezTo>
                <a:cubicBezTo>
                  <a:pt x="0" y="89"/>
                  <a:pt x="3" y="99"/>
                  <a:pt x="10" y="107"/>
                </a:cubicBezTo>
                <a:cubicBezTo>
                  <a:pt x="21" y="119"/>
                  <a:pt x="38" y="122"/>
                  <a:pt x="54" y="116"/>
                </a:cubicBezTo>
                <a:cubicBezTo>
                  <a:pt x="70" y="109"/>
                  <a:pt x="89" y="90"/>
                  <a:pt x="88" y="56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904" name="Freeform 777"/>
          <p:cNvSpPr/>
          <p:nvPr/>
        </p:nvSpPr>
        <p:spPr bwMode="auto">
          <a:xfrm>
            <a:off x="2000559" y="3493849"/>
            <a:ext cx="164332" cy="137209"/>
          </a:xfrm>
          <a:custGeom>
            <a:avLst/>
            <a:gdLst>
              <a:gd name="T0" fmla="*/ 42 w 121"/>
              <a:gd name="T1" fmla="*/ 97 h 101"/>
              <a:gd name="T2" fmla="*/ 60 w 121"/>
              <a:gd name="T3" fmla="*/ 78 h 101"/>
              <a:gd name="T4" fmla="*/ 53 w 121"/>
              <a:gd name="T5" fmla="*/ 60 h 101"/>
              <a:gd name="T6" fmla="*/ 33 w 121"/>
              <a:gd name="T7" fmla="*/ 60 h 101"/>
              <a:gd name="T8" fmla="*/ 32 w 121"/>
              <a:gd name="T9" fmla="*/ 77 h 101"/>
              <a:gd name="T10" fmla="*/ 42 w 121"/>
              <a:gd name="T11" fmla="*/ 80 h 101"/>
              <a:gd name="T12" fmla="*/ 47 w 121"/>
              <a:gd name="T13" fmla="*/ 73 h 101"/>
              <a:gd name="T14" fmla="*/ 50 w 121"/>
              <a:gd name="T15" fmla="*/ 71 h 101"/>
              <a:gd name="T16" fmla="*/ 52 w 121"/>
              <a:gd name="T17" fmla="*/ 74 h 101"/>
              <a:gd name="T18" fmla="*/ 43 w 121"/>
              <a:gd name="T19" fmla="*/ 84 h 101"/>
              <a:gd name="T20" fmla="*/ 41 w 121"/>
              <a:gd name="T21" fmla="*/ 85 h 101"/>
              <a:gd name="T22" fmla="*/ 20 w 121"/>
              <a:gd name="T23" fmla="*/ 72 h 101"/>
              <a:gd name="T24" fmla="*/ 29 w 121"/>
              <a:gd name="T25" fmla="*/ 44 h 101"/>
              <a:gd name="T26" fmla="*/ 90 w 121"/>
              <a:gd name="T27" fmla="*/ 49 h 101"/>
              <a:gd name="T28" fmla="*/ 121 w 121"/>
              <a:gd name="T29" fmla="*/ 0 h 101"/>
              <a:gd name="T30" fmla="*/ 68 w 121"/>
              <a:gd name="T31" fmla="*/ 13 h 101"/>
              <a:gd name="T32" fmla="*/ 66 w 121"/>
              <a:gd name="T33" fmla="*/ 13 h 101"/>
              <a:gd name="T34" fmla="*/ 66 w 121"/>
              <a:gd name="T35" fmla="*/ 13 h 101"/>
              <a:gd name="T36" fmla="*/ 6 w 121"/>
              <a:gd name="T37" fmla="*/ 47 h 101"/>
              <a:gd name="T38" fmla="*/ 15 w 121"/>
              <a:gd name="T39" fmla="*/ 91 h 101"/>
              <a:gd name="T40" fmla="*/ 42 w 121"/>
              <a:gd name="T41" fmla="*/ 97 h 1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121" h="101">
                <a:moveTo>
                  <a:pt x="42" y="97"/>
                </a:moveTo>
                <a:cubicBezTo>
                  <a:pt x="51" y="94"/>
                  <a:pt x="58" y="87"/>
                  <a:pt x="60" y="78"/>
                </a:cubicBezTo>
                <a:cubicBezTo>
                  <a:pt x="61" y="71"/>
                  <a:pt x="59" y="65"/>
                  <a:pt x="53" y="60"/>
                </a:cubicBezTo>
                <a:cubicBezTo>
                  <a:pt x="45" y="53"/>
                  <a:pt x="37" y="56"/>
                  <a:pt x="33" y="60"/>
                </a:cubicBezTo>
                <a:cubicBezTo>
                  <a:pt x="29" y="64"/>
                  <a:pt x="27" y="71"/>
                  <a:pt x="32" y="77"/>
                </a:cubicBezTo>
                <a:cubicBezTo>
                  <a:pt x="34" y="80"/>
                  <a:pt x="38" y="81"/>
                  <a:pt x="42" y="80"/>
                </a:cubicBezTo>
                <a:cubicBezTo>
                  <a:pt x="45" y="79"/>
                  <a:pt x="47" y="76"/>
                  <a:pt x="47" y="73"/>
                </a:cubicBezTo>
                <a:cubicBezTo>
                  <a:pt x="48" y="72"/>
                  <a:pt x="49" y="71"/>
                  <a:pt x="50" y="71"/>
                </a:cubicBezTo>
                <a:cubicBezTo>
                  <a:pt x="51" y="71"/>
                  <a:pt x="52" y="72"/>
                  <a:pt x="52" y="74"/>
                </a:cubicBezTo>
                <a:cubicBezTo>
                  <a:pt x="51" y="78"/>
                  <a:pt x="48" y="83"/>
                  <a:pt x="43" y="84"/>
                </a:cubicBezTo>
                <a:cubicBezTo>
                  <a:pt x="42" y="84"/>
                  <a:pt x="42" y="85"/>
                  <a:pt x="41" y="85"/>
                </a:cubicBezTo>
                <a:cubicBezTo>
                  <a:pt x="32" y="87"/>
                  <a:pt x="24" y="81"/>
                  <a:pt x="20" y="72"/>
                </a:cubicBezTo>
                <a:cubicBezTo>
                  <a:pt x="16" y="64"/>
                  <a:pt x="18" y="51"/>
                  <a:pt x="29" y="44"/>
                </a:cubicBezTo>
                <a:cubicBezTo>
                  <a:pt x="44" y="35"/>
                  <a:pt x="68" y="37"/>
                  <a:pt x="90" y="49"/>
                </a:cubicBezTo>
                <a:cubicBezTo>
                  <a:pt x="96" y="37"/>
                  <a:pt x="107" y="20"/>
                  <a:pt x="121" y="0"/>
                </a:cubicBezTo>
                <a:cubicBezTo>
                  <a:pt x="105" y="10"/>
                  <a:pt x="85" y="15"/>
                  <a:pt x="68" y="13"/>
                </a:cubicBezTo>
                <a:cubicBezTo>
                  <a:pt x="67" y="13"/>
                  <a:pt x="67" y="13"/>
                  <a:pt x="66" y="13"/>
                </a:cubicBezTo>
                <a:cubicBezTo>
                  <a:pt x="66" y="13"/>
                  <a:pt x="66" y="13"/>
                  <a:pt x="66" y="13"/>
                </a:cubicBezTo>
                <a:cubicBezTo>
                  <a:pt x="32" y="12"/>
                  <a:pt x="13" y="31"/>
                  <a:pt x="6" y="47"/>
                </a:cubicBezTo>
                <a:cubicBezTo>
                  <a:pt x="0" y="63"/>
                  <a:pt x="3" y="80"/>
                  <a:pt x="15" y="91"/>
                </a:cubicBezTo>
                <a:cubicBezTo>
                  <a:pt x="23" y="98"/>
                  <a:pt x="33" y="101"/>
                  <a:pt x="42" y="97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905" name="Freeform 798"/>
          <p:cNvSpPr/>
          <p:nvPr/>
        </p:nvSpPr>
        <p:spPr bwMode="auto">
          <a:xfrm>
            <a:off x="1825855" y="3552082"/>
            <a:ext cx="94930" cy="70199"/>
          </a:xfrm>
          <a:custGeom>
            <a:avLst/>
            <a:gdLst>
              <a:gd name="T0" fmla="*/ 3 w 70"/>
              <a:gd name="T1" fmla="*/ 1 h 52"/>
              <a:gd name="T2" fmla="*/ 0 w 70"/>
              <a:gd name="T3" fmla="*/ 2 h 52"/>
              <a:gd name="T4" fmla="*/ 0 w 70"/>
              <a:gd name="T5" fmla="*/ 5 h 52"/>
              <a:gd name="T6" fmla="*/ 48 w 70"/>
              <a:gd name="T7" fmla="*/ 44 h 52"/>
              <a:gd name="T8" fmla="*/ 70 w 70"/>
              <a:gd name="T9" fmla="*/ 52 h 52"/>
              <a:gd name="T10" fmla="*/ 64 w 70"/>
              <a:gd name="T11" fmla="*/ 40 h 52"/>
              <a:gd name="T12" fmla="*/ 61 w 70"/>
              <a:gd name="T13" fmla="*/ 29 h 52"/>
              <a:gd name="T14" fmla="*/ 3 w 70"/>
              <a:gd name="T15" fmla="*/ 1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70" h="52">
                <a:moveTo>
                  <a:pt x="3" y="1"/>
                </a:moveTo>
                <a:cubicBezTo>
                  <a:pt x="2" y="1"/>
                  <a:pt x="1" y="2"/>
                  <a:pt x="0" y="2"/>
                </a:cubicBezTo>
                <a:cubicBezTo>
                  <a:pt x="0" y="3"/>
                  <a:pt x="0" y="4"/>
                  <a:pt x="0" y="5"/>
                </a:cubicBezTo>
                <a:cubicBezTo>
                  <a:pt x="3" y="15"/>
                  <a:pt x="27" y="33"/>
                  <a:pt x="48" y="44"/>
                </a:cubicBezTo>
                <a:cubicBezTo>
                  <a:pt x="56" y="47"/>
                  <a:pt x="64" y="49"/>
                  <a:pt x="70" y="52"/>
                </a:cubicBezTo>
                <a:cubicBezTo>
                  <a:pt x="68" y="48"/>
                  <a:pt x="66" y="45"/>
                  <a:pt x="64" y="40"/>
                </a:cubicBezTo>
                <a:cubicBezTo>
                  <a:pt x="63" y="37"/>
                  <a:pt x="62" y="33"/>
                  <a:pt x="61" y="29"/>
                </a:cubicBezTo>
                <a:cubicBezTo>
                  <a:pt x="43" y="12"/>
                  <a:pt x="14" y="0"/>
                  <a:pt x="3" y="1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906" name="Freeform 799"/>
          <p:cNvSpPr/>
          <p:nvPr/>
        </p:nvSpPr>
        <p:spPr bwMode="auto">
          <a:xfrm>
            <a:off x="2027681" y="3790604"/>
            <a:ext cx="34303" cy="129232"/>
          </a:xfrm>
          <a:custGeom>
            <a:avLst/>
            <a:gdLst>
              <a:gd name="T0" fmla="*/ 16 w 25"/>
              <a:gd name="T1" fmla="*/ 95 h 95"/>
              <a:gd name="T2" fmla="*/ 18 w 25"/>
              <a:gd name="T3" fmla="*/ 94 h 95"/>
              <a:gd name="T4" fmla="*/ 18 w 25"/>
              <a:gd name="T5" fmla="*/ 31 h 95"/>
              <a:gd name="T6" fmla="*/ 7 w 25"/>
              <a:gd name="T7" fmla="*/ 0 h 95"/>
              <a:gd name="T8" fmla="*/ 2 w 25"/>
              <a:gd name="T9" fmla="*/ 33 h 95"/>
              <a:gd name="T10" fmla="*/ 14 w 25"/>
              <a:gd name="T11" fmla="*/ 94 h 95"/>
              <a:gd name="T12" fmla="*/ 16 w 25"/>
              <a:gd name="T13" fmla="*/ 95 h 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25" h="95">
                <a:moveTo>
                  <a:pt x="16" y="95"/>
                </a:moveTo>
                <a:cubicBezTo>
                  <a:pt x="17" y="95"/>
                  <a:pt x="17" y="95"/>
                  <a:pt x="18" y="94"/>
                </a:cubicBezTo>
                <a:cubicBezTo>
                  <a:pt x="24" y="86"/>
                  <a:pt x="25" y="55"/>
                  <a:pt x="18" y="31"/>
                </a:cubicBezTo>
                <a:cubicBezTo>
                  <a:pt x="13" y="21"/>
                  <a:pt x="9" y="10"/>
                  <a:pt x="7" y="0"/>
                </a:cubicBezTo>
                <a:cubicBezTo>
                  <a:pt x="5" y="11"/>
                  <a:pt x="4" y="23"/>
                  <a:pt x="2" y="33"/>
                </a:cubicBezTo>
                <a:cubicBezTo>
                  <a:pt x="0" y="53"/>
                  <a:pt x="6" y="85"/>
                  <a:pt x="14" y="94"/>
                </a:cubicBezTo>
                <a:cubicBezTo>
                  <a:pt x="14" y="95"/>
                  <a:pt x="15" y="95"/>
                  <a:pt x="16" y="95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907" name="Freeform 800"/>
          <p:cNvSpPr/>
          <p:nvPr/>
        </p:nvSpPr>
        <p:spPr bwMode="auto">
          <a:xfrm>
            <a:off x="1774002" y="3633451"/>
            <a:ext cx="130030" cy="34303"/>
          </a:xfrm>
          <a:custGeom>
            <a:avLst/>
            <a:gdLst>
              <a:gd name="T0" fmla="*/ 2 w 96"/>
              <a:gd name="T1" fmla="*/ 7 h 25"/>
              <a:gd name="T2" fmla="*/ 2 w 96"/>
              <a:gd name="T3" fmla="*/ 11 h 25"/>
              <a:gd name="T4" fmla="*/ 63 w 96"/>
              <a:gd name="T5" fmla="*/ 23 h 25"/>
              <a:gd name="T6" fmla="*/ 96 w 96"/>
              <a:gd name="T7" fmla="*/ 18 h 25"/>
              <a:gd name="T8" fmla="*/ 65 w 96"/>
              <a:gd name="T9" fmla="*/ 7 h 25"/>
              <a:gd name="T10" fmla="*/ 2 w 96"/>
              <a:gd name="T11" fmla="*/ 7 h 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96" h="25">
                <a:moveTo>
                  <a:pt x="2" y="7"/>
                </a:moveTo>
                <a:cubicBezTo>
                  <a:pt x="0" y="8"/>
                  <a:pt x="0" y="10"/>
                  <a:pt x="2" y="11"/>
                </a:cubicBezTo>
                <a:cubicBezTo>
                  <a:pt x="11" y="19"/>
                  <a:pt x="43" y="25"/>
                  <a:pt x="63" y="23"/>
                </a:cubicBezTo>
                <a:cubicBezTo>
                  <a:pt x="73" y="21"/>
                  <a:pt x="85" y="20"/>
                  <a:pt x="96" y="18"/>
                </a:cubicBezTo>
                <a:cubicBezTo>
                  <a:pt x="86" y="16"/>
                  <a:pt x="75" y="12"/>
                  <a:pt x="65" y="7"/>
                </a:cubicBezTo>
                <a:cubicBezTo>
                  <a:pt x="41" y="0"/>
                  <a:pt x="10" y="1"/>
                  <a:pt x="2" y="7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908" name="Freeform 801"/>
          <p:cNvSpPr/>
          <p:nvPr/>
        </p:nvSpPr>
        <p:spPr bwMode="auto">
          <a:xfrm>
            <a:off x="2072354" y="3773054"/>
            <a:ext cx="70998" cy="96525"/>
          </a:xfrm>
          <a:custGeom>
            <a:avLst/>
            <a:gdLst>
              <a:gd name="T0" fmla="*/ 46 w 52"/>
              <a:gd name="T1" fmla="*/ 71 h 71"/>
              <a:gd name="T2" fmla="*/ 49 w 52"/>
              <a:gd name="T3" fmla="*/ 71 h 71"/>
              <a:gd name="T4" fmla="*/ 51 w 52"/>
              <a:gd name="T5" fmla="*/ 68 h 71"/>
              <a:gd name="T6" fmla="*/ 23 w 52"/>
              <a:gd name="T7" fmla="*/ 10 h 71"/>
              <a:gd name="T8" fmla="*/ 11 w 52"/>
              <a:gd name="T9" fmla="*/ 7 h 71"/>
              <a:gd name="T10" fmla="*/ 0 w 52"/>
              <a:gd name="T11" fmla="*/ 0 h 71"/>
              <a:gd name="T12" fmla="*/ 8 w 52"/>
              <a:gd name="T13" fmla="*/ 23 h 71"/>
              <a:gd name="T14" fmla="*/ 46 w 52"/>
              <a:gd name="T15" fmla="*/ 71 h 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52" h="71">
                <a:moveTo>
                  <a:pt x="46" y="71"/>
                </a:moveTo>
                <a:cubicBezTo>
                  <a:pt x="48" y="71"/>
                  <a:pt x="49" y="71"/>
                  <a:pt x="49" y="71"/>
                </a:cubicBezTo>
                <a:cubicBezTo>
                  <a:pt x="50" y="70"/>
                  <a:pt x="51" y="69"/>
                  <a:pt x="51" y="68"/>
                </a:cubicBezTo>
                <a:cubicBezTo>
                  <a:pt x="52" y="57"/>
                  <a:pt x="40" y="28"/>
                  <a:pt x="23" y="10"/>
                </a:cubicBezTo>
                <a:cubicBezTo>
                  <a:pt x="19" y="9"/>
                  <a:pt x="15" y="8"/>
                  <a:pt x="11" y="7"/>
                </a:cubicBezTo>
                <a:cubicBezTo>
                  <a:pt x="7" y="5"/>
                  <a:pt x="3" y="3"/>
                  <a:pt x="0" y="0"/>
                </a:cubicBezTo>
                <a:cubicBezTo>
                  <a:pt x="2" y="7"/>
                  <a:pt x="5" y="15"/>
                  <a:pt x="8" y="23"/>
                </a:cubicBezTo>
                <a:cubicBezTo>
                  <a:pt x="19" y="44"/>
                  <a:pt x="37" y="68"/>
                  <a:pt x="46" y="71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909" name="Freeform 811"/>
          <p:cNvSpPr/>
          <p:nvPr/>
        </p:nvSpPr>
        <p:spPr bwMode="auto">
          <a:xfrm>
            <a:off x="1836174" y="3393268"/>
            <a:ext cx="42280" cy="59828"/>
          </a:xfrm>
          <a:custGeom>
            <a:avLst/>
            <a:gdLst>
              <a:gd name="T0" fmla="*/ 22 w 31"/>
              <a:gd name="T1" fmla="*/ 44 h 44"/>
              <a:gd name="T2" fmla="*/ 31 w 31"/>
              <a:gd name="T3" fmla="*/ 35 h 44"/>
              <a:gd name="T4" fmla="*/ 17 w 31"/>
              <a:gd name="T5" fmla="*/ 17 h 44"/>
              <a:gd name="T6" fmla="*/ 16 w 31"/>
              <a:gd name="T7" fmla="*/ 2 h 44"/>
              <a:gd name="T8" fmla="*/ 4 w 31"/>
              <a:gd name="T9" fmla="*/ 0 h 44"/>
              <a:gd name="T10" fmla="*/ 22 w 31"/>
              <a:gd name="T11" fmla="*/ 44 h 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31" h="44">
                <a:moveTo>
                  <a:pt x="22" y="44"/>
                </a:moveTo>
                <a:cubicBezTo>
                  <a:pt x="25" y="41"/>
                  <a:pt x="28" y="38"/>
                  <a:pt x="31" y="35"/>
                </a:cubicBezTo>
                <a:cubicBezTo>
                  <a:pt x="25" y="32"/>
                  <a:pt x="19" y="25"/>
                  <a:pt x="17" y="17"/>
                </a:cubicBezTo>
                <a:cubicBezTo>
                  <a:pt x="15" y="12"/>
                  <a:pt x="15" y="6"/>
                  <a:pt x="16" y="2"/>
                </a:cubicBezTo>
                <a:cubicBezTo>
                  <a:pt x="12" y="2"/>
                  <a:pt x="8" y="1"/>
                  <a:pt x="4" y="0"/>
                </a:cubicBezTo>
                <a:cubicBezTo>
                  <a:pt x="0" y="17"/>
                  <a:pt x="6" y="32"/>
                  <a:pt x="22" y="44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910" name="Freeform 872"/>
          <p:cNvSpPr/>
          <p:nvPr/>
        </p:nvSpPr>
        <p:spPr bwMode="auto">
          <a:xfrm>
            <a:off x="3335876" y="3100509"/>
            <a:ext cx="287975" cy="199428"/>
          </a:xfrm>
          <a:custGeom>
            <a:avLst/>
            <a:gdLst>
              <a:gd name="T0" fmla="*/ 176 w 212"/>
              <a:gd name="T1" fmla="*/ 7 h 147"/>
              <a:gd name="T2" fmla="*/ 131 w 212"/>
              <a:gd name="T3" fmla="*/ 6 h 147"/>
              <a:gd name="T4" fmla="*/ 113 w 212"/>
              <a:gd name="T5" fmla="*/ 32 h 147"/>
              <a:gd name="T6" fmla="*/ 122 w 212"/>
              <a:gd name="T7" fmla="*/ 58 h 147"/>
              <a:gd name="T8" fmla="*/ 146 w 212"/>
              <a:gd name="T9" fmla="*/ 64 h 147"/>
              <a:gd name="T10" fmla="*/ 166 w 212"/>
              <a:gd name="T11" fmla="*/ 43 h 147"/>
              <a:gd name="T12" fmla="*/ 152 w 212"/>
              <a:gd name="T13" fmla="*/ 23 h 147"/>
              <a:gd name="T14" fmla="*/ 151 w 212"/>
              <a:gd name="T15" fmla="*/ 20 h 147"/>
              <a:gd name="T16" fmla="*/ 154 w 212"/>
              <a:gd name="T17" fmla="*/ 19 h 147"/>
              <a:gd name="T18" fmla="*/ 189 w 212"/>
              <a:gd name="T19" fmla="*/ 44 h 147"/>
              <a:gd name="T20" fmla="*/ 176 w 212"/>
              <a:gd name="T21" fmla="*/ 92 h 147"/>
              <a:gd name="T22" fmla="*/ 116 w 212"/>
              <a:gd name="T23" fmla="*/ 113 h 147"/>
              <a:gd name="T24" fmla="*/ 29 w 212"/>
              <a:gd name="T25" fmla="*/ 59 h 147"/>
              <a:gd name="T26" fmla="*/ 2 w 212"/>
              <a:gd name="T27" fmla="*/ 71 h 147"/>
              <a:gd name="T28" fmla="*/ 0 w 212"/>
              <a:gd name="T29" fmla="*/ 88 h 147"/>
              <a:gd name="T30" fmla="*/ 158 w 212"/>
              <a:gd name="T31" fmla="*/ 131 h 147"/>
              <a:gd name="T32" fmla="*/ 211 w 212"/>
              <a:gd name="T33" fmla="*/ 64 h 147"/>
              <a:gd name="T34" fmla="*/ 176 w 212"/>
              <a:gd name="T35" fmla="*/ 7 h 1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12" h="147">
                <a:moveTo>
                  <a:pt x="176" y="7"/>
                </a:moveTo>
                <a:cubicBezTo>
                  <a:pt x="160" y="0"/>
                  <a:pt x="143" y="0"/>
                  <a:pt x="131" y="6"/>
                </a:cubicBezTo>
                <a:cubicBezTo>
                  <a:pt x="121" y="12"/>
                  <a:pt x="115" y="21"/>
                  <a:pt x="113" y="32"/>
                </a:cubicBezTo>
                <a:cubicBezTo>
                  <a:pt x="111" y="41"/>
                  <a:pt x="115" y="51"/>
                  <a:pt x="122" y="58"/>
                </a:cubicBezTo>
                <a:cubicBezTo>
                  <a:pt x="129" y="64"/>
                  <a:pt x="138" y="66"/>
                  <a:pt x="146" y="64"/>
                </a:cubicBezTo>
                <a:cubicBezTo>
                  <a:pt x="157" y="61"/>
                  <a:pt x="165" y="53"/>
                  <a:pt x="166" y="43"/>
                </a:cubicBezTo>
                <a:cubicBezTo>
                  <a:pt x="167" y="35"/>
                  <a:pt x="162" y="27"/>
                  <a:pt x="152" y="23"/>
                </a:cubicBezTo>
                <a:cubicBezTo>
                  <a:pt x="151" y="23"/>
                  <a:pt x="151" y="21"/>
                  <a:pt x="151" y="20"/>
                </a:cubicBezTo>
                <a:cubicBezTo>
                  <a:pt x="151" y="19"/>
                  <a:pt x="152" y="19"/>
                  <a:pt x="154" y="19"/>
                </a:cubicBezTo>
                <a:cubicBezTo>
                  <a:pt x="170" y="20"/>
                  <a:pt x="183" y="29"/>
                  <a:pt x="189" y="44"/>
                </a:cubicBezTo>
                <a:cubicBezTo>
                  <a:pt x="194" y="60"/>
                  <a:pt x="189" y="79"/>
                  <a:pt x="176" y="92"/>
                </a:cubicBezTo>
                <a:cubicBezTo>
                  <a:pt x="160" y="107"/>
                  <a:pt x="139" y="115"/>
                  <a:pt x="116" y="113"/>
                </a:cubicBezTo>
                <a:cubicBezTo>
                  <a:pt x="84" y="111"/>
                  <a:pt x="54" y="92"/>
                  <a:pt x="29" y="59"/>
                </a:cubicBezTo>
                <a:cubicBezTo>
                  <a:pt x="17" y="68"/>
                  <a:pt x="7" y="70"/>
                  <a:pt x="2" y="71"/>
                </a:cubicBezTo>
                <a:cubicBezTo>
                  <a:pt x="2" y="74"/>
                  <a:pt x="2" y="80"/>
                  <a:pt x="0" y="88"/>
                </a:cubicBezTo>
                <a:cubicBezTo>
                  <a:pt x="50" y="140"/>
                  <a:pt x="115" y="147"/>
                  <a:pt x="158" y="131"/>
                </a:cubicBezTo>
                <a:cubicBezTo>
                  <a:pt x="190" y="119"/>
                  <a:pt x="210" y="94"/>
                  <a:pt x="211" y="64"/>
                </a:cubicBezTo>
                <a:cubicBezTo>
                  <a:pt x="212" y="34"/>
                  <a:pt x="193" y="15"/>
                  <a:pt x="176" y="7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911" name="Freeform 881"/>
          <p:cNvSpPr/>
          <p:nvPr/>
        </p:nvSpPr>
        <p:spPr bwMode="auto">
          <a:xfrm>
            <a:off x="3862366" y="3708363"/>
            <a:ext cx="130028" cy="41481"/>
          </a:xfrm>
          <a:custGeom>
            <a:avLst/>
            <a:gdLst>
              <a:gd name="T0" fmla="*/ 93 w 96"/>
              <a:gd name="T1" fmla="*/ 27 h 31"/>
              <a:gd name="T2" fmla="*/ 96 w 96"/>
              <a:gd name="T3" fmla="*/ 25 h 31"/>
              <a:gd name="T4" fmla="*/ 95 w 96"/>
              <a:gd name="T5" fmla="*/ 24 h 31"/>
              <a:gd name="T6" fmla="*/ 35 w 96"/>
              <a:gd name="T7" fmla="*/ 1 h 31"/>
              <a:gd name="T8" fmla="*/ 0 w 96"/>
              <a:gd name="T9" fmla="*/ 1 h 31"/>
              <a:gd name="T10" fmla="*/ 31 w 96"/>
              <a:gd name="T11" fmla="*/ 16 h 31"/>
              <a:gd name="T12" fmla="*/ 93 w 96"/>
              <a:gd name="T13" fmla="*/ 27 h 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96" h="31">
                <a:moveTo>
                  <a:pt x="93" y="27"/>
                </a:moveTo>
                <a:cubicBezTo>
                  <a:pt x="95" y="26"/>
                  <a:pt x="95" y="26"/>
                  <a:pt x="96" y="25"/>
                </a:cubicBezTo>
                <a:cubicBezTo>
                  <a:pt x="96" y="25"/>
                  <a:pt x="95" y="24"/>
                  <a:pt x="95" y="24"/>
                </a:cubicBezTo>
                <a:cubicBezTo>
                  <a:pt x="88" y="15"/>
                  <a:pt x="53" y="0"/>
                  <a:pt x="35" y="1"/>
                </a:cubicBezTo>
                <a:cubicBezTo>
                  <a:pt x="25" y="2"/>
                  <a:pt x="13" y="2"/>
                  <a:pt x="0" y="1"/>
                </a:cubicBezTo>
                <a:cubicBezTo>
                  <a:pt x="10" y="5"/>
                  <a:pt x="21" y="11"/>
                  <a:pt x="31" y="16"/>
                </a:cubicBezTo>
                <a:cubicBezTo>
                  <a:pt x="49" y="26"/>
                  <a:pt x="83" y="31"/>
                  <a:pt x="93" y="27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912" name="Freeform 882"/>
          <p:cNvSpPr/>
          <p:nvPr/>
        </p:nvSpPr>
        <p:spPr bwMode="auto">
          <a:xfrm>
            <a:off x="3845615" y="3749047"/>
            <a:ext cx="106096" cy="82164"/>
          </a:xfrm>
          <a:custGeom>
            <a:avLst/>
            <a:gdLst>
              <a:gd name="T0" fmla="*/ 23 w 78"/>
              <a:gd name="T1" fmla="*/ 27 h 61"/>
              <a:gd name="T2" fmla="*/ 75 w 78"/>
              <a:gd name="T3" fmla="*/ 61 h 61"/>
              <a:gd name="T4" fmla="*/ 77 w 78"/>
              <a:gd name="T5" fmla="*/ 60 h 61"/>
              <a:gd name="T6" fmla="*/ 78 w 78"/>
              <a:gd name="T7" fmla="*/ 58 h 61"/>
              <a:gd name="T8" fmla="*/ 29 w 78"/>
              <a:gd name="T9" fmla="*/ 13 h 61"/>
              <a:gd name="T10" fmla="*/ 0 w 78"/>
              <a:gd name="T11" fmla="*/ 0 h 61"/>
              <a:gd name="T12" fmla="*/ 23 w 78"/>
              <a:gd name="T13" fmla="*/ 27 h 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78" h="61">
                <a:moveTo>
                  <a:pt x="23" y="27"/>
                </a:moveTo>
                <a:cubicBezTo>
                  <a:pt x="35" y="41"/>
                  <a:pt x="63" y="60"/>
                  <a:pt x="75" y="61"/>
                </a:cubicBezTo>
                <a:cubicBezTo>
                  <a:pt x="76" y="61"/>
                  <a:pt x="77" y="61"/>
                  <a:pt x="77" y="60"/>
                </a:cubicBezTo>
                <a:cubicBezTo>
                  <a:pt x="78" y="60"/>
                  <a:pt x="78" y="58"/>
                  <a:pt x="78" y="58"/>
                </a:cubicBezTo>
                <a:cubicBezTo>
                  <a:pt x="75" y="47"/>
                  <a:pt x="51" y="22"/>
                  <a:pt x="29" y="13"/>
                </a:cubicBezTo>
                <a:cubicBezTo>
                  <a:pt x="20" y="9"/>
                  <a:pt x="10" y="5"/>
                  <a:pt x="0" y="0"/>
                </a:cubicBezTo>
                <a:cubicBezTo>
                  <a:pt x="9" y="9"/>
                  <a:pt x="17" y="18"/>
                  <a:pt x="23" y="27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913" name="Freeform 885"/>
          <p:cNvSpPr/>
          <p:nvPr/>
        </p:nvSpPr>
        <p:spPr bwMode="auto">
          <a:xfrm>
            <a:off x="3768237" y="3801695"/>
            <a:ext cx="42280" cy="130027"/>
          </a:xfrm>
          <a:custGeom>
            <a:avLst/>
            <a:gdLst>
              <a:gd name="T0" fmla="*/ 1 w 31"/>
              <a:gd name="T1" fmla="*/ 35 h 96"/>
              <a:gd name="T2" fmla="*/ 24 w 31"/>
              <a:gd name="T3" fmla="*/ 95 h 96"/>
              <a:gd name="T4" fmla="*/ 25 w 31"/>
              <a:gd name="T5" fmla="*/ 95 h 96"/>
              <a:gd name="T6" fmla="*/ 27 w 31"/>
              <a:gd name="T7" fmla="*/ 93 h 96"/>
              <a:gd name="T8" fmla="*/ 16 w 31"/>
              <a:gd name="T9" fmla="*/ 31 h 96"/>
              <a:gd name="T10" fmla="*/ 1 w 31"/>
              <a:gd name="T11" fmla="*/ 0 h 96"/>
              <a:gd name="T12" fmla="*/ 1 w 31"/>
              <a:gd name="T13" fmla="*/ 35 h 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1" h="96">
                <a:moveTo>
                  <a:pt x="1" y="35"/>
                </a:moveTo>
                <a:cubicBezTo>
                  <a:pt x="0" y="53"/>
                  <a:pt x="15" y="88"/>
                  <a:pt x="24" y="95"/>
                </a:cubicBezTo>
                <a:cubicBezTo>
                  <a:pt x="25" y="95"/>
                  <a:pt x="25" y="96"/>
                  <a:pt x="25" y="95"/>
                </a:cubicBezTo>
                <a:cubicBezTo>
                  <a:pt x="26" y="95"/>
                  <a:pt x="26" y="94"/>
                  <a:pt x="27" y="93"/>
                </a:cubicBezTo>
                <a:cubicBezTo>
                  <a:pt x="31" y="83"/>
                  <a:pt x="26" y="48"/>
                  <a:pt x="16" y="31"/>
                </a:cubicBezTo>
                <a:cubicBezTo>
                  <a:pt x="11" y="21"/>
                  <a:pt x="5" y="10"/>
                  <a:pt x="1" y="0"/>
                </a:cubicBezTo>
                <a:cubicBezTo>
                  <a:pt x="2" y="13"/>
                  <a:pt x="2" y="25"/>
                  <a:pt x="1" y="35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914" name="Freeform 886"/>
          <p:cNvSpPr/>
          <p:nvPr/>
        </p:nvSpPr>
        <p:spPr bwMode="auto">
          <a:xfrm>
            <a:off x="3808920" y="3784944"/>
            <a:ext cx="82962" cy="106096"/>
          </a:xfrm>
          <a:custGeom>
            <a:avLst/>
            <a:gdLst>
              <a:gd name="T0" fmla="*/ 13 w 61"/>
              <a:gd name="T1" fmla="*/ 29 h 78"/>
              <a:gd name="T2" fmla="*/ 58 w 61"/>
              <a:gd name="T3" fmla="*/ 78 h 78"/>
              <a:gd name="T4" fmla="*/ 60 w 61"/>
              <a:gd name="T5" fmla="*/ 77 h 78"/>
              <a:gd name="T6" fmla="*/ 61 w 61"/>
              <a:gd name="T7" fmla="*/ 75 h 78"/>
              <a:gd name="T8" fmla="*/ 27 w 61"/>
              <a:gd name="T9" fmla="*/ 23 h 78"/>
              <a:gd name="T10" fmla="*/ 0 w 61"/>
              <a:gd name="T11" fmla="*/ 0 h 78"/>
              <a:gd name="T12" fmla="*/ 13 w 61"/>
              <a:gd name="T13" fmla="*/ 29 h 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61" h="78">
                <a:moveTo>
                  <a:pt x="13" y="29"/>
                </a:moveTo>
                <a:cubicBezTo>
                  <a:pt x="22" y="51"/>
                  <a:pt x="47" y="75"/>
                  <a:pt x="58" y="78"/>
                </a:cubicBezTo>
                <a:cubicBezTo>
                  <a:pt x="58" y="78"/>
                  <a:pt x="60" y="78"/>
                  <a:pt x="60" y="77"/>
                </a:cubicBezTo>
                <a:cubicBezTo>
                  <a:pt x="61" y="77"/>
                  <a:pt x="61" y="76"/>
                  <a:pt x="61" y="75"/>
                </a:cubicBezTo>
                <a:cubicBezTo>
                  <a:pt x="60" y="63"/>
                  <a:pt x="41" y="35"/>
                  <a:pt x="27" y="23"/>
                </a:cubicBezTo>
                <a:cubicBezTo>
                  <a:pt x="18" y="17"/>
                  <a:pt x="9" y="9"/>
                  <a:pt x="0" y="0"/>
                </a:cubicBezTo>
                <a:cubicBezTo>
                  <a:pt x="5" y="10"/>
                  <a:pt x="9" y="20"/>
                  <a:pt x="13" y="29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915" name="Freeform 887"/>
          <p:cNvSpPr/>
          <p:nvPr/>
        </p:nvSpPr>
        <p:spPr bwMode="auto">
          <a:xfrm>
            <a:off x="3589548" y="3492184"/>
            <a:ext cx="165126" cy="138801"/>
          </a:xfrm>
          <a:custGeom>
            <a:avLst/>
            <a:gdLst>
              <a:gd name="T0" fmla="*/ 56 w 122"/>
              <a:gd name="T1" fmla="*/ 14 h 102"/>
              <a:gd name="T2" fmla="*/ 56 w 122"/>
              <a:gd name="T3" fmla="*/ 14 h 102"/>
              <a:gd name="T4" fmla="*/ 54 w 122"/>
              <a:gd name="T5" fmla="*/ 14 h 102"/>
              <a:gd name="T6" fmla="*/ 0 w 122"/>
              <a:gd name="T7" fmla="*/ 0 h 102"/>
              <a:gd name="T8" fmla="*/ 32 w 122"/>
              <a:gd name="T9" fmla="*/ 50 h 102"/>
              <a:gd name="T10" fmla="*/ 93 w 122"/>
              <a:gd name="T11" fmla="*/ 45 h 102"/>
              <a:gd name="T12" fmla="*/ 102 w 122"/>
              <a:gd name="T13" fmla="*/ 73 h 102"/>
              <a:gd name="T14" fmla="*/ 81 w 122"/>
              <a:gd name="T15" fmla="*/ 86 h 102"/>
              <a:gd name="T16" fmla="*/ 81 w 122"/>
              <a:gd name="T17" fmla="*/ 86 h 102"/>
              <a:gd name="T18" fmla="*/ 79 w 122"/>
              <a:gd name="T19" fmla="*/ 85 h 102"/>
              <a:gd name="T20" fmla="*/ 70 w 122"/>
              <a:gd name="T21" fmla="*/ 75 h 102"/>
              <a:gd name="T22" fmla="*/ 72 w 122"/>
              <a:gd name="T23" fmla="*/ 72 h 102"/>
              <a:gd name="T24" fmla="*/ 75 w 122"/>
              <a:gd name="T25" fmla="*/ 74 h 102"/>
              <a:gd name="T26" fmla="*/ 80 w 122"/>
              <a:gd name="T27" fmla="*/ 81 h 102"/>
              <a:gd name="T28" fmla="*/ 90 w 122"/>
              <a:gd name="T29" fmla="*/ 78 h 102"/>
              <a:gd name="T30" fmla="*/ 89 w 122"/>
              <a:gd name="T31" fmla="*/ 61 h 102"/>
              <a:gd name="T32" fmla="*/ 69 w 122"/>
              <a:gd name="T33" fmla="*/ 61 h 102"/>
              <a:gd name="T34" fmla="*/ 62 w 122"/>
              <a:gd name="T35" fmla="*/ 79 h 102"/>
              <a:gd name="T36" fmla="*/ 80 w 122"/>
              <a:gd name="T37" fmla="*/ 98 h 102"/>
              <a:gd name="T38" fmla="*/ 107 w 122"/>
              <a:gd name="T39" fmla="*/ 92 h 102"/>
              <a:gd name="T40" fmla="*/ 116 w 122"/>
              <a:gd name="T41" fmla="*/ 48 h 102"/>
              <a:gd name="T42" fmla="*/ 56 w 122"/>
              <a:gd name="T43" fmla="*/ 14 h 1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122" h="102">
                <a:moveTo>
                  <a:pt x="56" y="14"/>
                </a:moveTo>
                <a:cubicBezTo>
                  <a:pt x="56" y="14"/>
                  <a:pt x="56" y="14"/>
                  <a:pt x="56" y="14"/>
                </a:cubicBezTo>
                <a:cubicBezTo>
                  <a:pt x="55" y="14"/>
                  <a:pt x="55" y="14"/>
                  <a:pt x="54" y="14"/>
                </a:cubicBezTo>
                <a:cubicBezTo>
                  <a:pt x="36" y="16"/>
                  <a:pt x="17" y="11"/>
                  <a:pt x="0" y="0"/>
                </a:cubicBezTo>
                <a:cubicBezTo>
                  <a:pt x="15" y="21"/>
                  <a:pt x="26" y="38"/>
                  <a:pt x="32" y="50"/>
                </a:cubicBezTo>
                <a:cubicBezTo>
                  <a:pt x="54" y="38"/>
                  <a:pt x="78" y="36"/>
                  <a:pt x="93" y="45"/>
                </a:cubicBezTo>
                <a:cubicBezTo>
                  <a:pt x="104" y="52"/>
                  <a:pt x="106" y="65"/>
                  <a:pt x="102" y="73"/>
                </a:cubicBezTo>
                <a:cubicBezTo>
                  <a:pt x="98" y="82"/>
                  <a:pt x="90" y="88"/>
                  <a:pt x="81" y="86"/>
                </a:cubicBezTo>
                <a:cubicBezTo>
                  <a:pt x="81" y="86"/>
                  <a:pt x="81" y="86"/>
                  <a:pt x="81" y="86"/>
                </a:cubicBezTo>
                <a:cubicBezTo>
                  <a:pt x="80" y="86"/>
                  <a:pt x="80" y="85"/>
                  <a:pt x="79" y="85"/>
                </a:cubicBezTo>
                <a:cubicBezTo>
                  <a:pt x="74" y="84"/>
                  <a:pt x="71" y="79"/>
                  <a:pt x="70" y="75"/>
                </a:cubicBezTo>
                <a:cubicBezTo>
                  <a:pt x="70" y="73"/>
                  <a:pt x="71" y="72"/>
                  <a:pt x="72" y="72"/>
                </a:cubicBezTo>
                <a:cubicBezTo>
                  <a:pt x="73" y="72"/>
                  <a:pt x="74" y="73"/>
                  <a:pt x="75" y="74"/>
                </a:cubicBezTo>
                <a:cubicBezTo>
                  <a:pt x="75" y="77"/>
                  <a:pt x="77" y="80"/>
                  <a:pt x="80" y="81"/>
                </a:cubicBezTo>
                <a:cubicBezTo>
                  <a:pt x="84" y="82"/>
                  <a:pt x="88" y="81"/>
                  <a:pt x="90" y="78"/>
                </a:cubicBezTo>
                <a:cubicBezTo>
                  <a:pt x="95" y="72"/>
                  <a:pt x="93" y="65"/>
                  <a:pt x="89" y="61"/>
                </a:cubicBezTo>
                <a:cubicBezTo>
                  <a:pt x="85" y="57"/>
                  <a:pt x="77" y="54"/>
                  <a:pt x="69" y="61"/>
                </a:cubicBezTo>
                <a:cubicBezTo>
                  <a:pt x="63" y="66"/>
                  <a:pt x="61" y="72"/>
                  <a:pt x="62" y="79"/>
                </a:cubicBezTo>
                <a:cubicBezTo>
                  <a:pt x="64" y="88"/>
                  <a:pt x="71" y="95"/>
                  <a:pt x="80" y="98"/>
                </a:cubicBezTo>
                <a:cubicBezTo>
                  <a:pt x="89" y="102"/>
                  <a:pt x="99" y="99"/>
                  <a:pt x="107" y="92"/>
                </a:cubicBezTo>
                <a:cubicBezTo>
                  <a:pt x="119" y="81"/>
                  <a:pt x="122" y="64"/>
                  <a:pt x="116" y="48"/>
                </a:cubicBezTo>
                <a:cubicBezTo>
                  <a:pt x="109" y="32"/>
                  <a:pt x="90" y="13"/>
                  <a:pt x="56" y="14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916" name="Freeform 888"/>
          <p:cNvSpPr/>
          <p:nvPr/>
        </p:nvSpPr>
        <p:spPr bwMode="auto">
          <a:xfrm>
            <a:off x="3554449" y="3530475"/>
            <a:ext cx="137207" cy="164328"/>
          </a:xfrm>
          <a:custGeom>
            <a:avLst/>
            <a:gdLst>
              <a:gd name="T0" fmla="*/ 98 w 101"/>
              <a:gd name="T1" fmla="*/ 79 h 121"/>
              <a:gd name="T2" fmla="*/ 78 w 101"/>
              <a:gd name="T3" fmla="*/ 61 h 121"/>
              <a:gd name="T4" fmla="*/ 60 w 101"/>
              <a:gd name="T5" fmla="*/ 68 h 121"/>
              <a:gd name="T6" fmla="*/ 60 w 101"/>
              <a:gd name="T7" fmla="*/ 88 h 121"/>
              <a:gd name="T8" fmla="*/ 77 w 101"/>
              <a:gd name="T9" fmla="*/ 89 h 121"/>
              <a:gd name="T10" fmla="*/ 80 w 101"/>
              <a:gd name="T11" fmla="*/ 79 h 121"/>
              <a:gd name="T12" fmla="*/ 73 w 101"/>
              <a:gd name="T13" fmla="*/ 73 h 121"/>
              <a:gd name="T14" fmla="*/ 71 w 101"/>
              <a:gd name="T15" fmla="*/ 71 h 121"/>
              <a:gd name="T16" fmla="*/ 74 w 101"/>
              <a:gd name="T17" fmla="*/ 69 h 121"/>
              <a:gd name="T18" fmla="*/ 84 w 101"/>
              <a:gd name="T19" fmla="*/ 78 h 121"/>
              <a:gd name="T20" fmla="*/ 85 w 101"/>
              <a:gd name="T21" fmla="*/ 80 h 121"/>
              <a:gd name="T22" fmla="*/ 72 w 101"/>
              <a:gd name="T23" fmla="*/ 101 h 121"/>
              <a:gd name="T24" fmla="*/ 44 w 101"/>
              <a:gd name="T25" fmla="*/ 92 h 121"/>
              <a:gd name="T26" fmla="*/ 49 w 101"/>
              <a:gd name="T27" fmla="*/ 31 h 121"/>
              <a:gd name="T28" fmla="*/ 0 w 101"/>
              <a:gd name="T29" fmla="*/ 0 h 121"/>
              <a:gd name="T30" fmla="*/ 13 w 101"/>
              <a:gd name="T31" fmla="*/ 53 h 121"/>
              <a:gd name="T32" fmla="*/ 13 w 101"/>
              <a:gd name="T33" fmla="*/ 55 h 121"/>
              <a:gd name="T34" fmla="*/ 13 w 101"/>
              <a:gd name="T35" fmla="*/ 55 h 121"/>
              <a:gd name="T36" fmla="*/ 47 w 101"/>
              <a:gd name="T37" fmla="*/ 115 h 121"/>
              <a:gd name="T38" fmla="*/ 91 w 101"/>
              <a:gd name="T39" fmla="*/ 106 h 121"/>
              <a:gd name="T40" fmla="*/ 98 w 101"/>
              <a:gd name="T41" fmla="*/ 79 h 1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101" h="121">
                <a:moveTo>
                  <a:pt x="98" y="79"/>
                </a:moveTo>
                <a:cubicBezTo>
                  <a:pt x="95" y="70"/>
                  <a:pt x="87" y="63"/>
                  <a:pt x="78" y="61"/>
                </a:cubicBezTo>
                <a:cubicBezTo>
                  <a:pt x="71" y="60"/>
                  <a:pt x="65" y="62"/>
                  <a:pt x="60" y="68"/>
                </a:cubicBezTo>
                <a:cubicBezTo>
                  <a:pt x="54" y="75"/>
                  <a:pt x="56" y="84"/>
                  <a:pt x="60" y="88"/>
                </a:cubicBezTo>
                <a:cubicBezTo>
                  <a:pt x="64" y="92"/>
                  <a:pt x="71" y="94"/>
                  <a:pt x="77" y="89"/>
                </a:cubicBezTo>
                <a:cubicBezTo>
                  <a:pt x="80" y="87"/>
                  <a:pt x="81" y="83"/>
                  <a:pt x="80" y="79"/>
                </a:cubicBezTo>
                <a:cubicBezTo>
                  <a:pt x="79" y="76"/>
                  <a:pt x="76" y="74"/>
                  <a:pt x="73" y="73"/>
                </a:cubicBezTo>
                <a:cubicBezTo>
                  <a:pt x="72" y="73"/>
                  <a:pt x="71" y="72"/>
                  <a:pt x="71" y="71"/>
                </a:cubicBezTo>
                <a:cubicBezTo>
                  <a:pt x="71" y="70"/>
                  <a:pt x="72" y="69"/>
                  <a:pt x="74" y="69"/>
                </a:cubicBezTo>
                <a:cubicBezTo>
                  <a:pt x="78" y="69"/>
                  <a:pt x="83" y="73"/>
                  <a:pt x="84" y="78"/>
                </a:cubicBezTo>
                <a:cubicBezTo>
                  <a:pt x="85" y="79"/>
                  <a:pt x="85" y="79"/>
                  <a:pt x="85" y="80"/>
                </a:cubicBezTo>
                <a:cubicBezTo>
                  <a:pt x="87" y="89"/>
                  <a:pt x="82" y="97"/>
                  <a:pt x="72" y="101"/>
                </a:cubicBezTo>
                <a:cubicBezTo>
                  <a:pt x="64" y="105"/>
                  <a:pt x="51" y="103"/>
                  <a:pt x="44" y="92"/>
                </a:cubicBezTo>
                <a:cubicBezTo>
                  <a:pt x="35" y="77"/>
                  <a:pt x="37" y="53"/>
                  <a:pt x="49" y="31"/>
                </a:cubicBezTo>
                <a:cubicBezTo>
                  <a:pt x="37" y="25"/>
                  <a:pt x="20" y="14"/>
                  <a:pt x="0" y="0"/>
                </a:cubicBezTo>
                <a:cubicBezTo>
                  <a:pt x="10" y="16"/>
                  <a:pt x="15" y="35"/>
                  <a:pt x="13" y="53"/>
                </a:cubicBezTo>
                <a:cubicBezTo>
                  <a:pt x="13" y="54"/>
                  <a:pt x="13" y="54"/>
                  <a:pt x="13" y="55"/>
                </a:cubicBezTo>
                <a:cubicBezTo>
                  <a:pt x="13" y="55"/>
                  <a:pt x="13" y="55"/>
                  <a:pt x="13" y="55"/>
                </a:cubicBezTo>
                <a:cubicBezTo>
                  <a:pt x="12" y="89"/>
                  <a:pt x="31" y="108"/>
                  <a:pt x="47" y="115"/>
                </a:cubicBezTo>
                <a:cubicBezTo>
                  <a:pt x="63" y="121"/>
                  <a:pt x="80" y="118"/>
                  <a:pt x="91" y="106"/>
                </a:cubicBezTo>
                <a:cubicBezTo>
                  <a:pt x="98" y="98"/>
                  <a:pt x="101" y="88"/>
                  <a:pt x="98" y="79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917" name="Freeform 909"/>
          <p:cNvSpPr/>
          <p:nvPr/>
        </p:nvSpPr>
        <p:spPr bwMode="auto">
          <a:xfrm>
            <a:off x="3612682" y="3772979"/>
            <a:ext cx="70199" cy="96523"/>
          </a:xfrm>
          <a:custGeom>
            <a:avLst/>
            <a:gdLst>
              <a:gd name="T0" fmla="*/ 1 w 52"/>
              <a:gd name="T1" fmla="*/ 68 h 71"/>
              <a:gd name="T2" fmla="*/ 3 w 52"/>
              <a:gd name="T3" fmla="*/ 71 h 71"/>
              <a:gd name="T4" fmla="*/ 6 w 52"/>
              <a:gd name="T5" fmla="*/ 71 h 71"/>
              <a:gd name="T6" fmla="*/ 44 w 52"/>
              <a:gd name="T7" fmla="*/ 22 h 71"/>
              <a:gd name="T8" fmla="*/ 52 w 52"/>
              <a:gd name="T9" fmla="*/ 0 h 71"/>
              <a:gd name="T10" fmla="*/ 41 w 52"/>
              <a:gd name="T11" fmla="*/ 7 h 71"/>
              <a:gd name="T12" fmla="*/ 29 w 52"/>
              <a:gd name="T13" fmla="*/ 10 h 71"/>
              <a:gd name="T14" fmla="*/ 1 w 52"/>
              <a:gd name="T15" fmla="*/ 68 h 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52" h="71">
                <a:moveTo>
                  <a:pt x="1" y="68"/>
                </a:moveTo>
                <a:cubicBezTo>
                  <a:pt x="1" y="69"/>
                  <a:pt x="2" y="70"/>
                  <a:pt x="3" y="71"/>
                </a:cubicBezTo>
                <a:cubicBezTo>
                  <a:pt x="3" y="71"/>
                  <a:pt x="4" y="71"/>
                  <a:pt x="6" y="71"/>
                </a:cubicBezTo>
                <a:cubicBezTo>
                  <a:pt x="15" y="68"/>
                  <a:pt x="33" y="44"/>
                  <a:pt x="44" y="22"/>
                </a:cubicBezTo>
                <a:cubicBezTo>
                  <a:pt x="47" y="15"/>
                  <a:pt x="50" y="7"/>
                  <a:pt x="52" y="0"/>
                </a:cubicBezTo>
                <a:cubicBezTo>
                  <a:pt x="49" y="3"/>
                  <a:pt x="45" y="5"/>
                  <a:pt x="41" y="7"/>
                </a:cubicBezTo>
                <a:cubicBezTo>
                  <a:pt x="37" y="8"/>
                  <a:pt x="33" y="9"/>
                  <a:pt x="29" y="10"/>
                </a:cubicBezTo>
                <a:cubicBezTo>
                  <a:pt x="13" y="28"/>
                  <a:pt x="0" y="57"/>
                  <a:pt x="1" y="68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918" name="Freeform 910"/>
          <p:cNvSpPr/>
          <p:nvPr/>
        </p:nvSpPr>
        <p:spPr bwMode="auto">
          <a:xfrm>
            <a:off x="3851198" y="3633379"/>
            <a:ext cx="129229" cy="34301"/>
          </a:xfrm>
          <a:custGeom>
            <a:avLst/>
            <a:gdLst>
              <a:gd name="T0" fmla="*/ 95 w 95"/>
              <a:gd name="T1" fmla="*/ 9 h 25"/>
              <a:gd name="T2" fmla="*/ 94 w 95"/>
              <a:gd name="T3" fmla="*/ 7 h 25"/>
              <a:gd name="T4" fmla="*/ 31 w 95"/>
              <a:gd name="T5" fmla="*/ 7 h 25"/>
              <a:gd name="T6" fmla="*/ 0 w 95"/>
              <a:gd name="T7" fmla="*/ 18 h 25"/>
              <a:gd name="T8" fmla="*/ 33 w 95"/>
              <a:gd name="T9" fmla="*/ 23 h 25"/>
              <a:gd name="T10" fmla="*/ 94 w 95"/>
              <a:gd name="T11" fmla="*/ 11 h 25"/>
              <a:gd name="T12" fmla="*/ 95 w 95"/>
              <a:gd name="T13" fmla="*/ 9 h 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95" h="25">
                <a:moveTo>
                  <a:pt x="95" y="9"/>
                </a:moveTo>
                <a:cubicBezTo>
                  <a:pt x="95" y="8"/>
                  <a:pt x="95" y="8"/>
                  <a:pt x="94" y="7"/>
                </a:cubicBezTo>
                <a:cubicBezTo>
                  <a:pt x="86" y="1"/>
                  <a:pt x="55" y="0"/>
                  <a:pt x="31" y="7"/>
                </a:cubicBezTo>
                <a:cubicBezTo>
                  <a:pt x="21" y="12"/>
                  <a:pt x="10" y="16"/>
                  <a:pt x="0" y="18"/>
                </a:cubicBezTo>
                <a:cubicBezTo>
                  <a:pt x="11" y="20"/>
                  <a:pt x="23" y="21"/>
                  <a:pt x="33" y="23"/>
                </a:cubicBezTo>
                <a:cubicBezTo>
                  <a:pt x="53" y="25"/>
                  <a:pt x="85" y="19"/>
                  <a:pt x="94" y="11"/>
                </a:cubicBezTo>
                <a:cubicBezTo>
                  <a:pt x="95" y="10"/>
                  <a:pt x="95" y="10"/>
                  <a:pt x="95" y="9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919" name="Freeform 911"/>
          <p:cNvSpPr/>
          <p:nvPr/>
        </p:nvSpPr>
        <p:spPr bwMode="auto">
          <a:xfrm>
            <a:off x="3695644" y="3789730"/>
            <a:ext cx="31909" cy="131622"/>
          </a:xfrm>
          <a:custGeom>
            <a:avLst/>
            <a:gdLst>
              <a:gd name="T0" fmla="*/ 6 w 24"/>
              <a:gd name="T1" fmla="*/ 95 h 97"/>
              <a:gd name="T2" fmla="*/ 10 w 24"/>
              <a:gd name="T3" fmla="*/ 95 h 97"/>
              <a:gd name="T4" fmla="*/ 22 w 24"/>
              <a:gd name="T5" fmla="*/ 34 h 97"/>
              <a:gd name="T6" fmla="*/ 17 w 24"/>
              <a:gd name="T7" fmla="*/ 0 h 97"/>
              <a:gd name="T8" fmla="*/ 6 w 24"/>
              <a:gd name="T9" fmla="*/ 32 h 97"/>
              <a:gd name="T10" fmla="*/ 6 w 24"/>
              <a:gd name="T11" fmla="*/ 95 h 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24" h="97">
                <a:moveTo>
                  <a:pt x="6" y="95"/>
                </a:moveTo>
                <a:cubicBezTo>
                  <a:pt x="7" y="97"/>
                  <a:pt x="9" y="97"/>
                  <a:pt x="10" y="95"/>
                </a:cubicBezTo>
                <a:cubicBezTo>
                  <a:pt x="18" y="86"/>
                  <a:pt x="24" y="54"/>
                  <a:pt x="22" y="34"/>
                </a:cubicBezTo>
                <a:cubicBezTo>
                  <a:pt x="20" y="24"/>
                  <a:pt x="19" y="12"/>
                  <a:pt x="17" y="0"/>
                </a:cubicBezTo>
                <a:cubicBezTo>
                  <a:pt x="15" y="11"/>
                  <a:pt x="11" y="22"/>
                  <a:pt x="6" y="32"/>
                </a:cubicBezTo>
                <a:cubicBezTo>
                  <a:pt x="0" y="56"/>
                  <a:pt x="0" y="87"/>
                  <a:pt x="6" y="95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920" name="Freeform 912"/>
          <p:cNvSpPr/>
          <p:nvPr/>
        </p:nvSpPr>
        <p:spPr bwMode="auto">
          <a:xfrm>
            <a:off x="3835244" y="3552012"/>
            <a:ext cx="94928" cy="70199"/>
          </a:xfrm>
          <a:custGeom>
            <a:avLst/>
            <a:gdLst>
              <a:gd name="T0" fmla="*/ 70 w 70"/>
              <a:gd name="T1" fmla="*/ 5 h 52"/>
              <a:gd name="T2" fmla="*/ 70 w 70"/>
              <a:gd name="T3" fmla="*/ 2 h 52"/>
              <a:gd name="T4" fmla="*/ 67 w 70"/>
              <a:gd name="T5" fmla="*/ 1 h 52"/>
              <a:gd name="T6" fmla="*/ 9 w 70"/>
              <a:gd name="T7" fmla="*/ 29 h 52"/>
              <a:gd name="T8" fmla="*/ 6 w 70"/>
              <a:gd name="T9" fmla="*/ 40 h 52"/>
              <a:gd name="T10" fmla="*/ 0 w 70"/>
              <a:gd name="T11" fmla="*/ 52 h 52"/>
              <a:gd name="T12" fmla="*/ 22 w 70"/>
              <a:gd name="T13" fmla="*/ 44 h 52"/>
              <a:gd name="T14" fmla="*/ 70 w 70"/>
              <a:gd name="T15" fmla="*/ 5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70" h="52">
                <a:moveTo>
                  <a:pt x="70" y="5"/>
                </a:moveTo>
                <a:cubicBezTo>
                  <a:pt x="70" y="4"/>
                  <a:pt x="70" y="3"/>
                  <a:pt x="70" y="2"/>
                </a:cubicBezTo>
                <a:cubicBezTo>
                  <a:pt x="69" y="2"/>
                  <a:pt x="68" y="1"/>
                  <a:pt x="67" y="1"/>
                </a:cubicBezTo>
                <a:cubicBezTo>
                  <a:pt x="56" y="0"/>
                  <a:pt x="27" y="12"/>
                  <a:pt x="9" y="29"/>
                </a:cubicBezTo>
                <a:cubicBezTo>
                  <a:pt x="8" y="33"/>
                  <a:pt x="7" y="37"/>
                  <a:pt x="6" y="40"/>
                </a:cubicBezTo>
                <a:cubicBezTo>
                  <a:pt x="4" y="45"/>
                  <a:pt x="2" y="48"/>
                  <a:pt x="0" y="52"/>
                </a:cubicBezTo>
                <a:cubicBezTo>
                  <a:pt x="6" y="49"/>
                  <a:pt x="14" y="47"/>
                  <a:pt x="22" y="44"/>
                </a:cubicBezTo>
                <a:cubicBezTo>
                  <a:pt x="43" y="33"/>
                  <a:pt x="67" y="15"/>
                  <a:pt x="70" y="5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921" name="Freeform 920"/>
          <p:cNvSpPr/>
          <p:nvPr/>
        </p:nvSpPr>
        <p:spPr bwMode="auto">
          <a:xfrm>
            <a:off x="3876725" y="3393268"/>
            <a:ext cx="42280" cy="59828"/>
          </a:xfrm>
          <a:custGeom>
            <a:avLst/>
            <a:gdLst>
              <a:gd name="T0" fmla="*/ 27 w 31"/>
              <a:gd name="T1" fmla="*/ 0 h 44"/>
              <a:gd name="T2" fmla="*/ 15 w 31"/>
              <a:gd name="T3" fmla="*/ 2 h 44"/>
              <a:gd name="T4" fmla="*/ 14 w 31"/>
              <a:gd name="T5" fmla="*/ 17 h 44"/>
              <a:gd name="T6" fmla="*/ 0 w 31"/>
              <a:gd name="T7" fmla="*/ 35 h 44"/>
              <a:gd name="T8" fmla="*/ 9 w 31"/>
              <a:gd name="T9" fmla="*/ 44 h 44"/>
              <a:gd name="T10" fmla="*/ 27 w 31"/>
              <a:gd name="T11" fmla="*/ 0 h 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31" h="44">
                <a:moveTo>
                  <a:pt x="27" y="0"/>
                </a:moveTo>
                <a:cubicBezTo>
                  <a:pt x="23" y="1"/>
                  <a:pt x="19" y="2"/>
                  <a:pt x="15" y="2"/>
                </a:cubicBezTo>
                <a:cubicBezTo>
                  <a:pt x="16" y="6"/>
                  <a:pt x="16" y="12"/>
                  <a:pt x="14" y="17"/>
                </a:cubicBezTo>
                <a:cubicBezTo>
                  <a:pt x="12" y="25"/>
                  <a:pt x="6" y="32"/>
                  <a:pt x="0" y="35"/>
                </a:cubicBezTo>
                <a:cubicBezTo>
                  <a:pt x="3" y="38"/>
                  <a:pt x="6" y="41"/>
                  <a:pt x="9" y="44"/>
                </a:cubicBezTo>
                <a:cubicBezTo>
                  <a:pt x="25" y="32"/>
                  <a:pt x="31" y="17"/>
                  <a:pt x="27" y="0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922" name="Freeform 983"/>
          <p:cNvSpPr/>
          <p:nvPr/>
        </p:nvSpPr>
        <p:spPr bwMode="auto">
          <a:xfrm>
            <a:off x="3335876" y="2333910"/>
            <a:ext cx="287975" cy="199428"/>
          </a:xfrm>
          <a:custGeom>
            <a:avLst/>
            <a:gdLst>
              <a:gd name="T0" fmla="*/ 158 w 212"/>
              <a:gd name="T1" fmla="*/ 16 h 147"/>
              <a:gd name="T2" fmla="*/ 0 w 212"/>
              <a:gd name="T3" fmla="*/ 59 h 147"/>
              <a:gd name="T4" fmla="*/ 2 w 212"/>
              <a:gd name="T5" fmla="*/ 76 h 147"/>
              <a:gd name="T6" fmla="*/ 29 w 212"/>
              <a:gd name="T7" fmla="*/ 88 h 147"/>
              <a:gd name="T8" fmla="*/ 116 w 212"/>
              <a:gd name="T9" fmla="*/ 34 h 147"/>
              <a:gd name="T10" fmla="*/ 176 w 212"/>
              <a:gd name="T11" fmla="*/ 55 h 147"/>
              <a:gd name="T12" fmla="*/ 189 w 212"/>
              <a:gd name="T13" fmla="*/ 103 h 147"/>
              <a:gd name="T14" fmla="*/ 154 w 212"/>
              <a:gd name="T15" fmla="*/ 128 h 147"/>
              <a:gd name="T16" fmla="*/ 151 w 212"/>
              <a:gd name="T17" fmla="*/ 126 h 147"/>
              <a:gd name="T18" fmla="*/ 152 w 212"/>
              <a:gd name="T19" fmla="*/ 124 h 147"/>
              <a:gd name="T20" fmla="*/ 166 w 212"/>
              <a:gd name="T21" fmla="*/ 104 h 147"/>
              <a:gd name="T22" fmla="*/ 146 w 212"/>
              <a:gd name="T23" fmla="*/ 83 h 147"/>
              <a:gd name="T24" fmla="*/ 122 w 212"/>
              <a:gd name="T25" fmla="*/ 89 h 147"/>
              <a:gd name="T26" fmla="*/ 113 w 212"/>
              <a:gd name="T27" fmla="*/ 115 h 147"/>
              <a:gd name="T28" fmla="*/ 131 w 212"/>
              <a:gd name="T29" fmla="*/ 140 h 147"/>
              <a:gd name="T30" fmla="*/ 176 w 212"/>
              <a:gd name="T31" fmla="*/ 140 h 147"/>
              <a:gd name="T32" fmla="*/ 211 w 212"/>
              <a:gd name="T33" fmla="*/ 83 h 147"/>
              <a:gd name="T34" fmla="*/ 158 w 212"/>
              <a:gd name="T35" fmla="*/ 16 h 1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12" h="147">
                <a:moveTo>
                  <a:pt x="158" y="16"/>
                </a:moveTo>
                <a:cubicBezTo>
                  <a:pt x="115" y="0"/>
                  <a:pt x="50" y="7"/>
                  <a:pt x="0" y="59"/>
                </a:cubicBezTo>
                <a:cubicBezTo>
                  <a:pt x="2" y="66"/>
                  <a:pt x="2" y="73"/>
                  <a:pt x="2" y="76"/>
                </a:cubicBezTo>
                <a:cubicBezTo>
                  <a:pt x="7" y="77"/>
                  <a:pt x="17" y="79"/>
                  <a:pt x="29" y="88"/>
                </a:cubicBezTo>
                <a:cubicBezTo>
                  <a:pt x="54" y="55"/>
                  <a:pt x="84" y="36"/>
                  <a:pt x="116" y="34"/>
                </a:cubicBezTo>
                <a:cubicBezTo>
                  <a:pt x="139" y="32"/>
                  <a:pt x="160" y="39"/>
                  <a:pt x="176" y="55"/>
                </a:cubicBezTo>
                <a:cubicBezTo>
                  <a:pt x="189" y="68"/>
                  <a:pt x="194" y="87"/>
                  <a:pt x="189" y="103"/>
                </a:cubicBezTo>
                <a:cubicBezTo>
                  <a:pt x="183" y="117"/>
                  <a:pt x="170" y="127"/>
                  <a:pt x="154" y="128"/>
                </a:cubicBezTo>
                <a:cubicBezTo>
                  <a:pt x="152" y="128"/>
                  <a:pt x="151" y="127"/>
                  <a:pt x="151" y="126"/>
                </a:cubicBezTo>
                <a:cubicBezTo>
                  <a:pt x="151" y="125"/>
                  <a:pt x="151" y="124"/>
                  <a:pt x="152" y="124"/>
                </a:cubicBezTo>
                <a:cubicBezTo>
                  <a:pt x="162" y="119"/>
                  <a:pt x="167" y="112"/>
                  <a:pt x="166" y="104"/>
                </a:cubicBezTo>
                <a:cubicBezTo>
                  <a:pt x="165" y="94"/>
                  <a:pt x="157" y="86"/>
                  <a:pt x="146" y="83"/>
                </a:cubicBezTo>
                <a:cubicBezTo>
                  <a:pt x="138" y="80"/>
                  <a:pt x="129" y="83"/>
                  <a:pt x="122" y="89"/>
                </a:cubicBezTo>
                <a:cubicBezTo>
                  <a:pt x="115" y="96"/>
                  <a:pt x="111" y="105"/>
                  <a:pt x="113" y="115"/>
                </a:cubicBezTo>
                <a:cubicBezTo>
                  <a:pt x="115" y="126"/>
                  <a:pt x="121" y="135"/>
                  <a:pt x="131" y="140"/>
                </a:cubicBezTo>
                <a:cubicBezTo>
                  <a:pt x="143" y="147"/>
                  <a:pt x="160" y="147"/>
                  <a:pt x="176" y="140"/>
                </a:cubicBezTo>
                <a:cubicBezTo>
                  <a:pt x="193" y="132"/>
                  <a:pt x="212" y="113"/>
                  <a:pt x="211" y="83"/>
                </a:cubicBezTo>
                <a:cubicBezTo>
                  <a:pt x="210" y="53"/>
                  <a:pt x="190" y="28"/>
                  <a:pt x="158" y="16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1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923" name="Freeform 991"/>
          <p:cNvSpPr/>
          <p:nvPr/>
        </p:nvSpPr>
        <p:spPr bwMode="auto">
          <a:xfrm>
            <a:off x="3768237" y="1702123"/>
            <a:ext cx="42280" cy="130027"/>
          </a:xfrm>
          <a:custGeom>
            <a:avLst/>
            <a:gdLst>
              <a:gd name="T0" fmla="*/ 27 w 31"/>
              <a:gd name="T1" fmla="*/ 3 h 96"/>
              <a:gd name="T2" fmla="*/ 25 w 31"/>
              <a:gd name="T3" fmla="*/ 0 h 96"/>
              <a:gd name="T4" fmla="*/ 24 w 31"/>
              <a:gd name="T5" fmla="*/ 1 h 96"/>
              <a:gd name="T6" fmla="*/ 1 w 31"/>
              <a:gd name="T7" fmla="*/ 61 h 96"/>
              <a:gd name="T8" fmla="*/ 1 w 31"/>
              <a:gd name="T9" fmla="*/ 96 h 96"/>
              <a:gd name="T10" fmla="*/ 16 w 31"/>
              <a:gd name="T11" fmla="*/ 65 h 96"/>
              <a:gd name="T12" fmla="*/ 27 w 31"/>
              <a:gd name="T13" fmla="*/ 3 h 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1" h="96">
                <a:moveTo>
                  <a:pt x="27" y="3"/>
                </a:moveTo>
                <a:cubicBezTo>
                  <a:pt x="26" y="1"/>
                  <a:pt x="26" y="1"/>
                  <a:pt x="25" y="0"/>
                </a:cubicBezTo>
                <a:cubicBezTo>
                  <a:pt x="25" y="0"/>
                  <a:pt x="25" y="0"/>
                  <a:pt x="24" y="1"/>
                </a:cubicBezTo>
                <a:cubicBezTo>
                  <a:pt x="15" y="8"/>
                  <a:pt x="0" y="43"/>
                  <a:pt x="1" y="61"/>
                </a:cubicBezTo>
                <a:cubicBezTo>
                  <a:pt x="2" y="71"/>
                  <a:pt x="2" y="83"/>
                  <a:pt x="1" y="96"/>
                </a:cubicBezTo>
                <a:cubicBezTo>
                  <a:pt x="5" y="85"/>
                  <a:pt x="11" y="75"/>
                  <a:pt x="16" y="65"/>
                </a:cubicBezTo>
                <a:cubicBezTo>
                  <a:pt x="26" y="47"/>
                  <a:pt x="31" y="13"/>
                  <a:pt x="27" y="3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1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924" name="Freeform 992"/>
          <p:cNvSpPr/>
          <p:nvPr/>
        </p:nvSpPr>
        <p:spPr bwMode="auto">
          <a:xfrm>
            <a:off x="3808920" y="1742807"/>
            <a:ext cx="82962" cy="104500"/>
          </a:xfrm>
          <a:custGeom>
            <a:avLst/>
            <a:gdLst>
              <a:gd name="T0" fmla="*/ 27 w 61"/>
              <a:gd name="T1" fmla="*/ 55 h 77"/>
              <a:gd name="T2" fmla="*/ 61 w 61"/>
              <a:gd name="T3" fmla="*/ 3 h 77"/>
              <a:gd name="T4" fmla="*/ 60 w 61"/>
              <a:gd name="T5" fmla="*/ 0 h 77"/>
              <a:gd name="T6" fmla="*/ 58 w 61"/>
              <a:gd name="T7" fmla="*/ 0 h 77"/>
              <a:gd name="T8" fmla="*/ 13 w 61"/>
              <a:gd name="T9" fmla="*/ 49 h 77"/>
              <a:gd name="T10" fmla="*/ 0 w 61"/>
              <a:gd name="T11" fmla="*/ 77 h 77"/>
              <a:gd name="T12" fmla="*/ 27 w 61"/>
              <a:gd name="T13" fmla="*/ 55 h 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61" h="77">
                <a:moveTo>
                  <a:pt x="27" y="55"/>
                </a:moveTo>
                <a:cubicBezTo>
                  <a:pt x="42" y="43"/>
                  <a:pt x="60" y="15"/>
                  <a:pt x="61" y="3"/>
                </a:cubicBezTo>
                <a:cubicBezTo>
                  <a:pt x="61" y="2"/>
                  <a:pt x="61" y="1"/>
                  <a:pt x="60" y="0"/>
                </a:cubicBezTo>
                <a:cubicBezTo>
                  <a:pt x="60" y="0"/>
                  <a:pt x="58" y="0"/>
                  <a:pt x="58" y="0"/>
                </a:cubicBezTo>
                <a:cubicBezTo>
                  <a:pt x="47" y="3"/>
                  <a:pt x="22" y="27"/>
                  <a:pt x="13" y="49"/>
                </a:cubicBezTo>
                <a:cubicBezTo>
                  <a:pt x="9" y="58"/>
                  <a:pt x="5" y="68"/>
                  <a:pt x="0" y="77"/>
                </a:cubicBezTo>
                <a:cubicBezTo>
                  <a:pt x="9" y="69"/>
                  <a:pt x="18" y="61"/>
                  <a:pt x="27" y="55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1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925" name="Freeform 996"/>
          <p:cNvSpPr/>
          <p:nvPr/>
        </p:nvSpPr>
        <p:spPr bwMode="auto">
          <a:xfrm>
            <a:off x="3845615" y="1802635"/>
            <a:ext cx="106096" cy="82164"/>
          </a:xfrm>
          <a:custGeom>
            <a:avLst/>
            <a:gdLst>
              <a:gd name="T0" fmla="*/ 29 w 78"/>
              <a:gd name="T1" fmla="*/ 48 h 61"/>
              <a:gd name="T2" fmla="*/ 78 w 78"/>
              <a:gd name="T3" fmla="*/ 3 h 61"/>
              <a:gd name="T4" fmla="*/ 77 w 78"/>
              <a:gd name="T5" fmla="*/ 1 h 61"/>
              <a:gd name="T6" fmla="*/ 75 w 78"/>
              <a:gd name="T7" fmla="*/ 0 h 61"/>
              <a:gd name="T8" fmla="*/ 23 w 78"/>
              <a:gd name="T9" fmla="*/ 34 h 61"/>
              <a:gd name="T10" fmla="*/ 0 w 78"/>
              <a:gd name="T11" fmla="*/ 61 h 61"/>
              <a:gd name="T12" fmla="*/ 29 w 78"/>
              <a:gd name="T13" fmla="*/ 48 h 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78" h="61">
                <a:moveTo>
                  <a:pt x="29" y="48"/>
                </a:moveTo>
                <a:cubicBezTo>
                  <a:pt x="51" y="39"/>
                  <a:pt x="75" y="14"/>
                  <a:pt x="78" y="3"/>
                </a:cubicBezTo>
                <a:cubicBezTo>
                  <a:pt x="78" y="3"/>
                  <a:pt x="78" y="1"/>
                  <a:pt x="77" y="1"/>
                </a:cubicBezTo>
                <a:cubicBezTo>
                  <a:pt x="77" y="0"/>
                  <a:pt x="76" y="0"/>
                  <a:pt x="75" y="0"/>
                </a:cubicBezTo>
                <a:cubicBezTo>
                  <a:pt x="63" y="1"/>
                  <a:pt x="35" y="19"/>
                  <a:pt x="23" y="34"/>
                </a:cubicBezTo>
                <a:cubicBezTo>
                  <a:pt x="17" y="43"/>
                  <a:pt x="9" y="52"/>
                  <a:pt x="0" y="61"/>
                </a:cubicBezTo>
                <a:cubicBezTo>
                  <a:pt x="10" y="56"/>
                  <a:pt x="20" y="51"/>
                  <a:pt x="29" y="48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1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926" name="Freeform 1020"/>
          <p:cNvSpPr/>
          <p:nvPr/>
        </p:nvSpPr>
        <p:spPr bwMode="auto">
          <a:xfrm>
            <a:off x="3835175" y="2010847"/>
            <a:ext cx="94926" cy="70996"/>
          </a:xfrm>
          <a:custGeom>
            <a:avLst/>
            <a:gdLst>
              <a:gd name="T0" fmla="*/ 67 w 70"/>
              <a:gd name="T1" fmla="*/ 51 h 52"/>
              <a:gd name="T2" fmla="*/ 70 w 70"/>
              <a:gd name="T3" fmla="*/ 49 h 52"/>
              <a:gd name="T4" fmla="*/ 70 w 70"/>
              <a:gd name="T5" fmla="*/ 46 h 52"/>
              <a:gd name="T6" fmla="*/ 22 w 70"/>
              <a:gd name="T7" fmla="*/ 8 h 52"/>
              <a:gd name="T8" fmla="*/ 0 w 70"/>
              <a:gd name="T9" fmla="*/ 0 h 52"/>
              <a:gd name="T10" fmla="*/ 6 w 70"/>
              <a:gd name="T11" fmla="*/ 11 h 52"/>
              <a:gd name="T12" fmla="*/ 9 w 70"/>
              <a:gd name="T13" fmla="*/ 23 h 52"/>
              <a:gd name="T14" fmla="*/ 67 w 70"/>
              <a:gd name="T15" fmla="*/ 51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70" h="52">
                <a:moveTo>
                  <a:pt x="67" y="51"/>
                </a:moveTo>
                <a:cubicBezTo>
                  <a:pt x="68" y="51"/>
                  <a:pt x="69" y="50"/>
                  <a:pt x="70" y="49"/>
                </a:cubicBezTo>
                <a:cubicBezTo>
                  <a:pt x="70" y="49"/>
                  <a:pt x="70" y="48"/>
                  <a:pt x="70" y="46"/>
                </a:cubicBezTo>
                <a:cubicBezTo>
                  <a:pt x="67" y="36"/>
                  <a:pt x="43" y="18"/>
                  <a:pt x="22" y="8"/>
                </a:cubicBezTo>
                <a:cubicBezTo>
                  <a:pt x="14" y="5"/>
                  <a:pt x="6" y="2"/>
                  <a:pt x="0" y="0"/>
                </a:cubicBezTo>
                <a:cubicBezTo>
                  <a:pt x="2" y="3"/>
                  <a:pt x="4" y="7"/>
                  <a:pt x="6" y="11"/>
                </a:cubicBezTo>
                <a:cubicBezTo>
                  <a:pt x="7" y="15"/>
                  <a:pt x="8" y="19"/>
                  <a:pt x="9" y="23"/>
                </a:cubicBezTo>
                <a:cubicBezTo>
                  <a:pt x="27" y="39"/>
                  <a:pt x="56" y="52"/>
                  <a:pt x="67" y="51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1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927" name="Freeform 1021"/>
          <p:cNvSpPr/>
          <p:nvPr/>
        </p:nvSpPr>
        <p:spPr bwMode="auto">
          <a:xfrm>
            <a:off x="3693982" y="1714098"/>
            <a:ext cx="33504" cy="129229"/>
          </a:xfrm>
          <a:custGeom>
            <a:avLst/>
            <a:gdLst>
              <a:gd name="T0" fmla="*/ 9 w 25"/>
              <a:gd name="T1" fmla="*/ 0 h 95"/>
              <a:gd name="T2" fmla="*/ 7 w 25"/>
              <a:gd name="T3" fmla="*/ 1 h 95"/>
              <a:gd name="T4" fmla="*/ 7 w 25"/>
              <a:gd name="T5" fmla="*/ 64 h 95"/>
              <a:gd name="T6" fmla="*/ 18 w 25"/>
              <a:gd name="T7" fmla="*/ 95 h 95"/>
              <a:gd name="T8" fmla="*/ 23 w 25"/>
              <a:gd name="T9" fmla="*/ 62 h 95"/>
              <a:gd name="T10" fmla="*/ 11 w 25"/>
              <a:gd name="T11" fmla="*/ 1 h 95"/>
              <a:gd name="T12" fmla="*/ 9 w 25"/>
              <a:gd name="T13" fmla="*/ 0 h 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25" h="95">
                <a:moveTo>
                  <a:pt x="9" y="0"/>
                </a:moveTo>
                <a:cubicBezTo>
                  <a:pt x="8" y="0"/>
                  <a:pt x="8" y="0"/>
                  <a:pt x="7" y="1"/>
                </a:cubicBezTo>
                <a:cubicBezTo>
                  <a:pt x="1" y="8"/>
                  <a:pt x="0" y="40"/>
                  <a:pt x="7" y="64"/>
                </a:cubicBezTo>
                <a:cubicBezTo>
                  <a:pt x="12" y="74"/>
                  <a:pt x="16" y="85"/>
                  <a:pt x="18" y="95"/>
                </a:cubicBezTo>
                <a:cubicBezTo>
                  <a:pt x="20" y="84"/>
                  <a:pt x="21" y="72"/>
                  <a:pt x="23" y="62"/>
                </a:cubicBezTo>
                <a:cubicBezTo>
                  <a:pt x="25" y="42"/>
                  <a:pt x="19" y="10"/>
                  <a:pt x="11" y="1"/>
                </a:cubicBezTo>
                <a:cubicBezTo>
                  <a:pt x="11" y="0"/>
                  <a:pt x="10" y="0"/>
                  <a:pt x="9" y="0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1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928" name="Freeform 1116"/>
          <p:cNvSpPr/>
          <p:nvPr/>
        </p:nvSpPr>
        <p:spPr bwMode="auto">
          <a:xfrm>
            <a:off x="1923087" y="1761961"/>
            <a:ext cx="75782" cy="147577"/>
          </a:xfrm>
          <a:custGeom>
            <a:avLst/>
            <a:gdLst>
              <a:gd name="T0" fmla="*/ 49 w 56"/>
              <a:gd name="T1" fmla="*/ 75 h 109"/>
              <a:gd name="T2" fmla="*/ 49 w 56"/>
              <a:gd name="T3" fmla="*/ 75 h 109"/>
              <a:gd name="T4" fmla="*/ 8 w 56"/>
              <a:gd name="T5" fmla="*/ 1 h 109"/>
              <a:gd name="T6" fmla="*/ 5 w 56"/>
              <a:gd name="T7" fmla="*/ 0 h 109"/>
              <a:gd name="T8" fmla="*/ 3 w 56"/>
              <a:gd name="T9" fmla="*/ 3 h 109"/>
              <a:gd name="T10" fmla="*/ 34 w 56"/>
              <a:gd name="T11" fmla="*/ 80 h 109"/>
              <a:gd name="T12" fmla="*/ 56 w 56"/>
              <a:gd name="T13" fmla="*/ 109 h 109"/>
              <a:gd name="T14" fmla="*/ 49 w 56"/>
              <a:gd name="T15" fmla="*/ 75 h 1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56" h="109">
                <a:moveTo>
                  <a:pt x="49" y="75"/>
                </a:moveTo>
                <a:cubicBezTo>
                  <a:pt x="49" y="75"/>
                  <a:pt x="49" y="75"/>
                  <a:pt x="49" y="75"/>
                </a:cubicBezTo>
                <a:cubicBezTo>
                  <a:pt x="44" y="50"/>
                  <a:pt x="21" y="8"/>
                  <a:pt x="8" y="1"/>
                </a:cubicBezTo>
                <a:cubicBezTo>
                  <a:pt x="7" y="0"/>
                  <a:pt x="6" y="0"/>
                  <a:pt x="5" y="0"/>
                </a:cubicBezTo>
                <a:cubicBezTo>
                  <a:pt x="4" y="1"/>
                  <a:pt x="3" y="2"/>
                  <a:pt x="3" y="3"/>
                </a:cubicBezTo>
                <a:cubicBezTo>
                  <a:pt x="0" y="16"/>
                  <a:pt x="16" y="59"/>
                  <a:pt x="34" y="80"/>
                </a:cubicBezTo>
                <a:cubicBezTo>
                  <a:pt x="42" y="89"/>
                  <a:pt x="50" y="99"/>
                  <a:pt x="56" y="109"/>
                </a:cubicBezTo>
                <a:cubicBezTo>
                  <a:pt x="53" y="98"/>
                  <a:pt x="51" y="86"/>
                  <a:pt x="49" y="75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929" name="Freeform 1268"/>
          <p:cNvSpPr/>
          <p:nvPr/>
        </p:nvSpPr>
        <p:spPr bwMode="auto">
          <a:xfrm>
            <a:off x="1923144" y="3724340"/>
            <a:ext cx="75783" cy="147578"/>
          </a:xfrm>
          <a:custGeom>
            <a:avLst/>
            <a:gdLst>
              <a:gd name="T0" fmla="*/ 3 w 56"/>
              <a:gd name="T1" fmla="*/ 106 h 109"/>
              <a:gd name="T2" fmla="*/ 5 w 56"/>
              <a:gd name="T3" fmla="*/ 109 h 109"/>
              <a:gd name="T4" fmla="*/ 8 w 56"/>
              <a:gd name="T5" fmla="*/ 108 h 109"/>
              <a:gd name="T6" fmla="*/ 49 w 56"/>
              <a:gd name="T7" fmla="*/ 34 h 109"/>
              <a:gd name="T8" fmla="*/ 49 w 56"/>
              <a:gd name="T9" fmla="*/ 34 h 109"/>
              <a:gd name="T10" fmla="*/ 56 w 56"/>
              <a:gd name="T11" fmla="*/ 0 h 109"/>
              <a:gd name="T12" fmla="*/ 34 w 56"/>
              <a:gd name="T13" fmla="*/ 29 h 109"/>
              <a:gd name="T14" fmla="*/ 3 w 56"/>
              <a:gd name="T15" fmla="*/ 106 h 1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56" h="109">
                <a:moveTo>
                  <a:pt x="3" y="106"/>
                </a:moveTo>
                <a:cubicBezTo>
                  <a:pt x="3" y="107"/>
                  <a:pt x="4" y="108"/>
                  <a:pt x="5" y="109"/>
                </a:cubicBezTo>
                <a:cubicBezTo>
                  <a:pt x="6" y="109"/>
                  <a:pt x="7" y="108"/>
                  <a:pt x="8" y="108"/>
                </a:cubicBezTo>
                <a:cubicBezTo>
                  <a:pt x="21" y="101"/>
                  <a:pt x="44" y="58"/>
                  <a:pt x="49" y="34"/>
                </a:cubicBezTo>
                <a:cubicBezTo>
                  <a:pt x="49" y="34"/>
                  <a:pt x="49" y="34"/>
                  <a:pt x="49" y="34"/>
                </a:cubicBezTo>
                <a:cubicBezTo>
                  <a:pt x="51" y="22"/>
                  <a:pt x="53" y="11"/>
                  <a:pt x="56" y="0"/>
                </a:cubicBezTo>
                <a:cubicBezTo>
                  <a:pt x="50" y="10"/>
                  <a:pt x="42" y="20"/>
                  <a:pt x="34" y="29"/>
                </a:cubicBezTo>
                <a:cubicBezTo>
                  <a:pt x="16" y="50"/>
                  <a:pt x="0" y="93"/>
                  <a:pt x="3" y="106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930" name="Freeform 1269"/>
          <p:cNvSpPr/>
          <p:nvPr/>
        </p:nvSpPr>
        <p:spPr bwMode="auto">
          <a:xfrm>
            <a:off x="1822632" y="3695622"/>
            <a:ext cx="148376" cy="75783"/>
          </a:xfrm>
          <a:custGeom>
            <a:avLst/>
            <a:gdLst>
              <a:gd name="T0" fmla="*/ 75 w 109"/>
              <a:gd name="T1" fmla="*/ 7 h 56"/>
              <a:gd name="T2" fmla="*/ 75 w 109"/>
              <a:gd name="T3" fmla="*/ 7 h 56"/>
              <a:gd name="T4" fmla="*/ 1 w 109"/>
              <a:gd name="T5" fmla="*/ 48 h 56"/>
              <a:gd name="T6" fmla="*/ 0 w 109"/>
              <a:gd name="T7" fmla="*/ 51 h 56"/>
              <a:gd name="T8" fmla="*/ 3 w 109"/>
              <a:gd name="T9" fmla="*/ 53 h 56"/>
              <a:gd name="T10" fmla="*/ 80 w 109"/>
              <a:gd name="T11" fmla="*/ 22 h 56"/>
              <a:gd name="T12" fmla="*/ 109 w 109"/>
              <a:gd name="T13" fmla="*/ 0 h 56"/>
              <a:gd name="T14" fmla="*/ 75 w 109"/>
              <a:gd name="T15" fmla="*/ 7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09" h="56">
                <a:moveTo>
                  <a:pt x="75" y="7"/>
                </a:moveTo>
                <a:cubicBezTo>
                  <a:pt x="75" y="7"/>
                  <a:pt x="75" y="7"/>
                  <a:pt x="75" y="7"/>
                </a:cubicBezTo>
                <a:cubicBezTo>
                  <a:pt x="51" y="12"/>
                  <a:pt x="8" y="35"/>
                  <a:pt x="1" y="48"/>
                </a:cubicBezTo>
                <a:cubicBezTo>
                  <a:pt x="1" y="49"/>
                  <a:pt x="0" y="50"/>
                  <a:pt x="0" y="51"/>
                </a:cubicBezTo>
                <a:cubicBezTo>
                  <a:pt x="1" y="52"/>
                  <a:pt x="2" y="53"/>
                  <a:pt x="3" y="53"/>
                </a:cubicBezTo>
                <a:cubicBezTo>
                  <a:pt x="16" y="56"/>
                  <a:pt x="59" y="40"/>
                  <a:pt x="80" y="22"/>
                </a:cubicBezTo>
                <a:cubicBezTo>
                  <a:pt x="89" y="14"/>
                  <a:pt x="99" y="6"/>
                  <a:pt x="109" y="0"/>
                </a:cubicBezTo>
                <a:cubicBezTo>
                  <a:pt x="98" y="3"/>
                  <a:pt x="87" y="5"/>
                  <a:pt x="75" y="7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931" name="Freeform 1297"/>
          <p:cNvSpPr/>
          <p:nvPr/>
        </p:nvSpPr>
        <p:spPr bwMode="auto">
          <a:xfrm>
            <a:off x="1835395" y="3603885"/>
            <a:ext cx="124444" cy="52649"/>
          </a:xfrm>
          <a:custGeom>
            <a:avLst/>
            <a:gdLst>
              <a:gd name="T0" fmla="*/ 3 w 92"/>
              <a:gd name="T1" fmla="*/ 5 h 39"/>
              <a:gd name="T2" fmla="*/ 1 w 92"/>
              <a:gd name="T3" fmla="*/ 7 h 39"/>
              <a:gd name="T4" fmla="*/ 1 w 92"/>
              <a:gd name="T5" fmla="*/ 11 h 39"/>
              <a:gd name="T6" fmla="*/ 69 w 92"/>
              <a:gd name="T7" fmla="*/ 39 h 39"/>
              <a:gd name="T8" fmla="*/ 69 w 92"/>
              <a:gd name="T9" fmla="*/ 39 h 39"/>
              <a:gd name="T10" fmla="*/ 92 w 92"/>
              <a:gd name="T11" fmla="*/ 37 h 39"/>
              <a:gd name="T12" fmla="*/ 91 w 92"/>
              <a:gd name="T13" fmla="*/ 37 h 39"/>
              <a:gd name="T14" fmla="*/ 70 w 92"/>
              <a:gd name="T15" fmla="*/ 22 h 39"/>
              <a:gd name="T16" fmla="*/ 3 w 92"/>
              <a:gd name="T17" fmla="*/ 5 h 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92" h="39">
                <a:moveTo>
                  <a:pt x="3" y="5"/>
                </a:moveTo>
                <a:cubicBezTo>
                  <a:pt x="2" y="5"/>
                  <a:pt x="1" y="6"/>
                  <a:pt x="1" y="7"/>
                </a:cubicBezTo>
                <a:cubicBezTo>
                  <a:pt x="0" y="7"/>
                  <a:pt x="0" y="8"/>
                  <a:pt x="1" y="11"/>
                </a:cubicBezTo>
                <a:cubicBezTo>
                  <a:pt x="8" y="22"/>
                  <a:pt x="44" y="37"/>
                  <a:pt x="69" y="39"/>
                </a:cubicBezTo>
                <a:cubicBezTo>
                  <a:pt x="69" y="39"/>
                  <a:pt x="69" y="39"/>
                  <a:pt x="69" y="39"/>
                </a:cubicBezTo>
                <a:cubicBezTo>
                  <a:pt x="77" y="38"/>
                  <a:pt x="85" y="38"/>
                  <a:pt x="92" y="37"/>
                </a:cubicBezTo>
                <a:cubicBezTo>
                  <a:pt x="92" y="37"/>
                  <a:pt x="91" y="37"/>
                  <a:pt x="91" y="37"/>
                </a:cubicBezTo>
                <a:cubicBezTo>
                  <a:pt x="83" y="33"/>
                  <a:pt x="76" y="28"/>
                  <a:pt x="70" y="22"/>
                </a:cubicBezTo>
                <a:cubicBezTo>
                  <a:pt x="49" y="12"/>
                  <a:pt x="14" y="0"/>
                  <a:pt x="3" y="5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932" name="Freeform 1298"/>
          <p:cNvSpPr/>
          <p:nvPr/>
        </p:nvSpPr>
        <p:spPr bwMode="auto">
          <a:xfrm>
            <a:off x="2038814" y="3733912"/>
            <a:ext cx="51053" cy="126040"/>
          </a:xfrm>
          <a:custGeom>
            <a:avLst/>
            <a:gdLst>
              <a:gd name="T0" fmla="*/ 28 w 38"/>
              <a:gd name="T1" fmla="*/ 92 h 93"/>
              <a:gd name="T2" fmla="*/ 32 w 38"/>
              <a:gd name="T3" fmla="*/ 92 h 93"/>
              <a:gd name="T4" fmla="*/ 34 w 38"/>
              <a:gd name="T5" fmla="*/ 90 h 93"/>
              <a:gd name="T6" fmla="*/ 17 w 38"/>
              <a:gd name="T7" fmla="*/ 23 h 93"/>
              <a:gd name="T8" fmla="*/ 2 w 38"/>
              <a:gd name="T9" fmla="*/ 2 h 93"/>
              <a:gd name="T10" fmla="*/ 2 w 38"/>
              <a:gd name="T11" fmla="*/ 0 h 93"/>
              <a:gd name="T12" fmla="*/ 0 w 38"/>
              <a:gd name="T13" fmla="*/ 24 h 93"/>
              <a:gd name="T14" fmla="*/ 0 w 38"/>
              <a:gd name="T15" fmla="*/ 24 h 93"/>
              <a:gd name="T16" fmla="*/ 28 w 38"/>
              <a:gd name="T17" fmla="*/ 92 h 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38" h="93">
                <a:moveTo>
                  <a:pt x="28" y="92"/>
                </a:moveTo>
                <a:cubicBezTo>
                  <a:pt x="31" y="93"/>
                  <a:pt x="32" y="92"/>
                  <a:pt x="32" y="92"/>
                </a:cubicBezTo>
                <a:cubicBezTo>
                  <a:pt x="33" y="92"/>
                  <a:pt x="34" y="91"/>
                  <a:pt x="34" y="90"/>
                </a:cubicBezTo>
                <a:cubicBezTo>
                  <a:pt x="38" y="79"/>
                  <a:pt x="27" y="44"/>
                  <a:pt x="17" y="23"/>
                </a:cubicBezTo>
                <a:cubicBezTo>
                  <a:pt x="11" y="17"/>
                  <a:pt x="6" y="10"/>
                  <a:pt x="2" y="2"/>
                </a:cubicBezTo>
                <a:cubicBezTo>
                  <a:pt x="2" y="1"/>
                  <a:pt x="2" y="1"/>
                  <a:pt x="2" y="0"/>
                </a:cubicBezTo>
                <a:cubicBezTo>
                  <a:pt x="1" y="8"/>
                  <a:pt x="1" y="16"/>
                  <a:pt x="0" y="24"/>
                </a:cubicBezTo>
                <a:cubicBezTo>
                  <a:pt x="0" y="24"/>
                  <a:pt x="0" y="24"/>
                  <a:pt x="0" y="24"/>
                </a:cubicBezTo>
                <a:cubicBezTo>
                  <a:pt x="2" y="49"/>
                  <a:pt x="17" y="85"/>
                  <a:pt x="28" y="92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933" name="Freeform 1307"/>
          <p:cNvSpPr/>
          <p:nvPr/>
        </p:nvSpPr>
        <p:spPr bwMode="auto">
          <a:xfrm>
            <a:off x="1908785" y="3528900"/>
            <a:ext cx="134815" cy="127634"/>
          </a:xfrm>
          <a:custGeom>
            <a:avLst/>
            <a:gdLst>
              <a:gd name="T0" fmla="*/ 7 w 100"/>
              <a:gd name="T1" fmla="*/ 56 h 94"/>
              <a:gd name="T2" fmla="*/ 39 w 100"/>
              <a:gd name="T3" fmla="*/ 88 h 94"/>
              <a:gd name="T4" fmla="*/ 80 w 100"/>
              <a:gd name="T5" fmla="*/ 89 h 94"/>
              <a:gd name="T6" fmla="*/ 100 w 100"/>
              <a:gd name="T7" fmla="*/ 77 h 94"/>
              <a:gd name="T8" fmla="*/ 85 w 100"/>
              <a:gd name="T9" fmla="*/ 72 h 94"/>
              <a:gd name="T10" fmla="*/ 53 w 100"/>
              <a:gd name="T11" fmla="*/ 79 h 94"/>
              <a:gd name="T12" fmla="*/ 19 w 100"/>
              <a:gd name="T13" fmla="*/ 54 h 94"/>
              <a:gd name="T14" fmla="*/ 27 w 100"/>
              <a:gd name="T15" fmla="*/ 14 h 94"/>
              <a:gd name="T16" fmla="*/ 45 w 100"/>
              <a:gd name="T17" fmla="*/ 10 h 94"/>
              <a:gd name="T18" fmla="*/ 53 w 100"/>
              <a:gd name="T19" fmla="*/ 18 h 94"/>
              <a:gd name="T20" fmla="*/ 53 w 100"/>
              <a:gd name="T21" fmla="*/ 20 h 94"/>
              <a:gd name="T22" fmla="*/ 50 w 100"/>
              <a:gd name="T23" fmla="*/ 20 h 94"/>
              <a:gd name="T24" fmla="*/ 39 w 100"/>
              <a:gd name="T25" fmla="*/ 22 h 94"/>
              <a:gd name="T26" fmla="*/ 34 w 100"/>
              <a:gd name="T27" fmla="*/ 36 h 94"/>
              <a:gd name="T28" fmla="*/ 41 w 100"/>
              <a:gd name="T29" fmla="*/ 45 h 94"/>
              <a:gd name="T30" fmla="*/ 54 w 100"/>
              <a:gd name="T31" fmla="*/ 46 h 94"/>
              <a:gd name="T32" fmla="*/ 66 w 100"/>
              <a:gd name="T33" fmla="*/ 23 h 94"/>
              <a:gd name="T34" fmla="*/ 49 w 100"/>
              <a:gd name="T35" fmla="*/ 4 h 94"/>
              <a:gd name="T36" fmla="*/ 21 w 100"/>
              <a:gd name="T37" fmla="*/ 8 h 94"/>
              <a:gd name="T38" fmla="*/ 7 w 100"/>
              <a:gd name="T39" fmla="*/ 56 h 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100" h="94">
                <a:moveTo>
                  <a:pt x="7" y="56"/>
                </a:moveTo>
                <a:cubicBezTo>
                  <a:pt x="13" y="69"/>
                  <a:pt x="24" y="81"/>
                  <a:pt x="39" y="88"/>
                </a:cubicBezTo>
                <a:cubicBezTo>
                  <a:pt x="52" y="94"/>
                  <a:pt x="67" y="94"/>
                  <a:pt x="80" y="89"/>
                </a:cubicBezTo>
                <a:cubicBezTo>
                  <a:pt x="86" y="84"/>
                  <a:pt x="94" y="80"/>
                  <a:pt x="100" y="77"/>
                </a:cubicBezTo>
                <a:cubicBezTo>
                  <a:pt x="95" y="77"/>
                  <a:pt x="90" y="75"/>
                  <a:pt x="85" y="72"/>
                </a:cubicBezTo>
                <a:cubicBezTo>
                  <a:pt x="77" y="78"/>
                  <a:pt x="65" y="81"/>
                  <a:pt x="53" y="79"/>
                </a:cubicBezTo>
                <a:cubicBezTo>
                  <a:pt x="38" y="77"/>
                  <a:pt x="25" y="67"/>
                  <a:pt x="19" y="54"/>
                </a:cubicBezTo>
                <a:cubicBezTo>
                  <a:pt x="11" y="38"/>
                  <a:pt x="17" y="21"/>
                  <a:pt x="27" y="14"/>
                </a:cubicBezTo>
                <a:cubicBezTo>
                  <a:pt x="33" y="10"/>
                  <a:pt x="39" y="8"/>
                  <a:pt x="45" y="10"/>
                </a:cubicBezTo>
                <a:cubicBezTo>
                  <a:pt x="49" y="11"/>
                  <a:pt x="52" y="14"/>
                  <a:pt x="53" y="18"/>
                </a:cubicBezTo>
                <a:cubicBezTo>
                  <a:pt x="54" y="19"/>
                  <a:pt x="54" y="20"/>
                  <a:pt x="53" y="20"/>
                </a:cubicBezTo>
                <a:cubicBezTo>
                  <a:pt x="52" y="21"/>
                  <a:pt x="51" y="21"/>
                  <a:pt x="50" y="20"/>
                </a:cubicBezTo>
                <a:cubicBezTo>
                  <a:pt x="47" y="19"/>
                  <a:pt x="42" y="19"/>
                  <a:pt x="39" y="22"/>
                </a:cubicBezTo>
                <a:cubicBezTo>
                  <a:pt x="34" y="25"/>
                  <a:pt x="33" y="30"/>
                  <a:pt x="34" y="36"/>
                </a:cubicBezTo>
                <a:cubicBezTo>
                  <a:pt x="35" y="41"/>
                  <a:pt x="38" y="43"/>
                  <a:pt x="41" y="45"/>
                </a:cubicBezTo>
                <a:cubicBezTo>
                  <a:pt x="45" y="47"/>
                  <a:pt x="50" y="48"/>
                  <a:pt x="54" y="46"/>
                </a:cubicBezTo>
                <a:cubicBezTo>
                  <a:pt x="64" y="43"/>
                  <a:pt x="68" y="32"/>
                  <a:pt x="66" y="23"/>
                </a:cubicBezTo>
                <a:cubicBezTo>
                  <a:pt x="64" y="15"/>
                  <a:pt x="58" y="7"/>
                  <a:pt x="49" y="4"/>
                </a:cubicBezTo>
                <a:cubicBezTo>
                  <a:pt x="40" y="0"/>
                  <a:pt x="29" y="2"/>
                  <a:pt x="21" y="8"/>
                </a:cubicBezTo>
                <a:cubicBezTo>
                  <a:pt x="6" y="19"/>
                  <a:pt x="0" y="38"/>
                  <a:pt x="7" y="56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934" name="Freeform 1308"/>
          <p:cNvSpPr/>
          <p:nvPr/>
        </p:nvSpPr>
        <p:spPr bwMode="auto">
          <a:xfrm>
            <a:off x="2038814" y="3650950"/>
            <a:ext cx="126838" cy="135611"/>
          </a:xfrm>
          <a:custGeom>
            <a:avLst/>
            <a:gdLst>
              <a:gd name="T0" fmla="*/ 86 w 94"/>
              <a:gd name="T1" fmla="*/ 79 h 100"/>
              <a:gd name="T2" fmla="*/ 90 w 94"/>
              <a:gd name="T3" fmla="*/ 51 h 100"/>
              <a:gd name="T4" fmla="*/ 71 w 94"/>
              <a:gd name="T5" fmla="*/ 34 h 100"/>
              <a:gd name="T6" fmla="*/ 48 w 94"/>
              <a:gd name="T7" fmla="*/ 45 h 100"/>
              <a:gd name="T8" fmla="*/ 49 w 94"/>
              <a:gd name="T9" fmla="*/ 59 h 100"/>
              <a:gd name="T10" fmla="*/ 58 w 94"/>
              <a:gd name="T11" fmla="*/ 66 h 100"/>
              <a:gd name="T12" fmla="*/ 72 w 94"/>
              <a:gd name="T13" fmla="*/ 61 h 100"/>
              <a:gd name="T14" fmla="*/ 73 w 94"/>
              <a:gd name="T15" fmla="*/ 50 h 100"/>
              <a:gd name="T16" fmla="*/ 74 w 94"/>
              <a:gd name="T17" fmla="*/ 47 h 100"/>
              <a:gd name="T18" fmla="*/ 76 w 94"/>
              <a:gd name="T19" fmla="*/ 47 h 100"/>
              <a:gd name="T20" fmla="*/ 84 w 94"/>
              <a:gd name="T21" fmla="*/ 55 h 100"/>
              <a:gd name="T22" fmla="*/ 80 w 94"/>
              <a:gd name="T23" fmla="*/ 73 h 100"/>
              <a:gd name="T24" fmla="*/ 40 w 94"/>
              <a:gd name="T25" fmla="*/ 81 h 100"/>
              <a:gd name="T26" fmla="*/ 15 w 94"/>
              <a:gd name="T27" fmla="*/ 47 h 100"/>
              <a:gd name="T28" fmla="*/ 22 w 94"/>
              <a:gd name="T29" fmla="*/ 15 h 100"/>
              <a:gd name="T30" fmla="*/ 17 w 94"/>
              <a:gd name="T31" fmla="*/ 0 h 100"/>
              <a:gd name="T32" fmla="*/ 5 w 94"/>
              <a:gd name="T33" fmla="*/ 20 h 100"/>
              <a:gd name="T34" fmla="*/ 6 w 94"/>
              <a:gd name="T35" fmla="*/ 61 h 100"/>
              <a:gd name="T36" fmla="*/ 38 w 94"/>
              <a:gd name="T37" fmla="*/ 93 h 100"/>
              <a:gd name="T38" fmla="*/ 86 w 94"/>
              <a:gd name="T39" fmla="*/ 79 h 1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94" h="100">
                <a:moveTo>
                  <a:pt x="86" y="79"/>
                </a:moveTo>
                <a:cubicBezTo>
                  <a:pt x="92" y="71"/>
                  <a:pt x="94" y="60"/>
                  <a:pt x="90" y="51"/>
                </a:cubicBezTo>
                <a:cubicBezTo>
                  <a:pt x="87" y="42"/>
                  <a:pt x="79" y="36"/>
                  <a:pt x="71" y="34"/>
                </a:cubicBezTo>
                <a:cubicBezTo>
                  <a:pt x="62" y="32"/>
                  <a:pt x="51" y="36"/>
                  <a:pt x="48" y="45"/>
                </a:cubicBezTo>
                <a:cubicBezTo>
                  <a:pt x="46" y="50"/>
                  <a:pt x="47" y="55"/>
                  <a:pt x="49" y="59"/>
                </a:cubicBezTo>
                <a:cubicBezTo>
                  <a:pt x="51" y="62"/>
                  <a:pt x="53" y="65"/>
                  <a:pt x="58" y="66"/>
                </a:cubicBezTo>
                <a:cubicBezTo>
                  <a:pt x="64" y="67"/>
                  <a:pt x="69" y="66"/>
                  <a:pt x="72" y="61"/>
                </a:cubicBezTo>
                <a:cubicBezTo>
                  <a:pt x="75" y="58"/>
                  <a:pt x="75" y="53"/>
                  <a:pt x="73" y="50"/>
                </a:cubicBezTo>
                <a:cubicBezTo>
                  <a:pt x="73" y="49"/>
                  <a:pt x="73" y="48"/>
                  <a:pt x="74" y="47"/>
                </a:cubicBezTo>
                <a:cubicBezTo>
                  <a:pt x="74" y="46"/>
                  <a:pt x="75" y="46"/>
                  <a:pt x="76" y="47"/>
                </a:cubicBezTo>
                <a:cubicBezTo>
                  <a:pt x="80" y="48"/>
                  <a:pt x="83" y="51"/>
                  <a:pt x="84" y="55"/>
                </a:cubicBezTo>
                <a:cubicBezTo>
                  <a:pt x="86" y="61"/>
                  <a:pt x="84" y="67"/>
                  <a:pt x="80" y="73"/>
                </a:cubicBezTo>
                <a:cubicBezTo>
                  <a:pt x="73" y="82"/>
                  <a:pt x="56" y="89"/>
                  <a:pt x="40" y="81"/>
                </a:cubicBezTo>
                <a:cubicBezTo>
                  <a:pt x="27" y="75"/>
                  <a:pt x="17" y="62"/>
                  <a:pt x="15" y="47"/>
                </a:cubicBezTo>
                <a:cubicBezTo>
                  <a:pt x="13" y="34"/>
                  <a:pt x="15" y="23"/>
                  <a:pt x="22" y="15"/>
                </a:cubicBezTo>
                <a:cubicBezTo>
                  <a:pt x="19" y="10"/>
                  <a:pt x="17" y="5"/>
                  <a:pt x="17" y="0"/>
                </a:cubicBezTo>
                <a:cubicBezTo>
                  <a:pt x="14" y="6"/>
                  <a:pt x="10" y="14"/>
                  <a:pt x="5" y="20"/>
                </a:cubicBezTo>
                <a:cubicBezTo>
                  <a:pt x="0" y="33"/>
                  <a:pt x="0" y="48"/>
                  <a:pt x="6" y="61"/>
                </a:cubicBezTo>
                <a:cubicBezTo>
                  <a:pt x="13" y="76"/>
                  <a:pt x="24" y="87"/>
                  <a:pt x="38" y="93"/>
                </a:cubicBezTo>
                <a:cubicBezTo>
                  <a:pt x="56" y="100"/>
                  <a:pt x="74" y="94"/>
                  <a:pt x="86" y="79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935" name="Freeform 1311"/>
          <p:cNvSpPr/>
          <p:nvPr/>
        </p:nvSpPr>
        <p:spPr bwMode="auto">
          <a:xfrm>
            <a:off x="2111406" y="3703599"/>
            <a:ext cx="165926" cy="135611"/>
          </a:xfrm>
          <a:custGeom>
            <a:avLst/>
            <a:gdLst>
              <a:gd name="T0" fmla="*/ 107 w 122"/>
              <a:gd name="T1" fmla="*/ 18 h 100"/>
              <a:gd name="T2" fmla="*/ 75 w 122"/>
              <a:gd name="T3" fmla="*/ 0 h 100"/>
              <a:gd name="T4" fmla="*/ 49 w 122"/>
              <a:gd name="T5" fmla="*/ 15 h 100"/>
              <a:gd name="T6" fmla="*/ 52 w 122"/>
              <a:gd name="T7" fmla="*/ 46 h 100"/>
              <a:gd name="T8" fmla="*/ 68 w 122"/>
              <a:gd name="T9" fmla="*/ 51 h 100"/>
              <a:gd name="T10" fmla="*/ 80 w 122"/>
              <a:gd name="T11" fmla="*/ 44 h 100"/>
              <a:gd name="T12" fmla="*/ 81 w 122"/>
              <a:gd name="T13" fmla="*/ 25 h 100"/>
              <a:gd name="T14" fmla="*/ 68 w 122"/>
              <a:gd name="T15" fmla="*/ 18 h 100"/>
              <a:gd name="T16" fmla="*/ 66 w 122"/>
              <a:gd name="T17" fmla="*/ 17 h 100"/>
              <a:gd name="T18" fmla="*/ 66 w 122"/>
              <a:gd name="T19" fmla="*/ 14 h 100"/>
              <a:gd name="T20" fmla="*/ 77 w 122"/>
              <a:gd name="T21" fmla="*/ 10 h 100"/>
              <a:gd name="T22" fmla="*/ 96 w 122"/>
              <a:gd name="T23" fmla="*/ 22 h 100"/>
              <a:gd name="T24" fmla="*/ 89 w 122"/>
              <a:gd name="T25" fmla="*/ 73 h 100"/>
              <a:gd name="T26" fmla="*/ 51 w 122"/>
              <a:gd name="T27" fmla="*/ 83 h 100"/>
              <a:gd name="T28" fmla="*/ 22 w 122"/>
              <a:gd name="T29" fmla="*/ 55 h 100"/>
              <a:gd name="T30" fmla="*/ 0 w 122"/>
              <a:gd name="T31" fmla="*/ 61 h 100"/>
              <a:gd name="T32" fmla="*/ 12 w 122"/>
              <a:gd name="T33" fmla="*/ 77 h 100"/>
              <a:gd name="T34" fmla="*/ 58 w 122"/>
              <a:gd name="T35" fmla="*/ 100 h 100"/>
              <a:gd name="T36" fmla="*/ 101 w 122"/>
              <a:gd name="T37" fmla="*/ 80 h 100"/>
              <a:gd name="T38" fmla="*/ 107 w 122"/>
              <a:gd name="T39" fmla="*/ 18 h 1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122" h="100">
                <a:moveTo>
                  <a:pt x="107" y="18"/>
                </a:moveTo>
                <a:cubicBezTo>
                  <a:pt x="100" y="7"/>
                  <a:pt x="88" y="0"/>
                  <a:pt x="75" y="0"/>
                </a:cubicBezTo>
                <a:cubicBezTo>
                  <a:pt x="64" y="1"/>
                  <a:pt x="55" y="6"/>
                  <a:pt x="49" y="15"/>
                </a:cubicBezTo>
                <a:cubicBezTo>
                  <a:pt x="43" y="23"/>
                  <a:pt x="43" y="37"/>
                  <a:pt x="52" y="46"/>
                </a:cubicBezTo>
                <a:cubicBezTo>
                  <a:pt x="56" y="50"/>
                  <a:pt x="62" y="52"/>
                  <a:pt x="68" y="51"/>
                </a:cubicBezTo>
                <a:cubicBezTo>
                  <a:pt x="73" y="51"/>
                  <a:pt x="77" y="48"/>
                  <a:pt x="80" y="44"/>
                </a:cubicBezTo>
                <a:cubicBezTo>
                  <a:pt x="84" y="38"/>
                  <a:pt x="85" y="31"/>
                  <a:pt x="81" y="25"/>
                </a:cubicBezTo>
                <a:cubicBezTo>
                  <a:pt x="78" y="20"/>
                  <a:pt x="73" y="18"/>
                  <a:pt x="68" y="18"/>
                </a:cubicBezTo>
                <a:cubicBezTo>
                  <a:pt x="67" y="18"/>
                  <a:pt x="66" y="18"/>
                  <a:pt x="66" y="17"/>
                </a:cubicBezTo>
                <a:cubicBezTo>
                  <a:pt x="66" y="16"/>
                  <a:pt x="66" y="15"/>
                  <a:pt x="66" y="14"/>
                </a:cubicBezTo>
                <a:cubicBezTo>
                  <a:pt x="69" y="12"/>
                  <a:pt x="73" y="10"/>
                  <a:pt x="77" y="10"/>
                </a:cubicBezTo>
                <a:cubicBezTo>
                  <a:pt x="83" y="10"/>
                  <a:pt x="90" y="15"/>
                  <a:pt x="96" y="22"/>
                </a:cubicBezTo>
                <a:cubicBezTo>
                  <a:pt x="106" y="34"/>
                  <a:pt x="105" y="58"/>
                  <a:pt x="89" y="73"/>
                </a:cubicBezTo>
                <a:cubicBezTo>
                  <a:pt x="78" y="83"/>
                  <a:pt x="65" y="86"/>
                  <a:pt x="51" y="83"/>
                </a:cubicBezTo>
                <a:cubicBezTo>
                  <a:pt x="38" y="79"/>
                  <a:pt x="27" y="68"/>
                  <a:pt x="22" y="55"/>
                </a:cubicBezTo>
                <a:cubicBezTo>
                  <a:pt x="16" y="59"/>
                  <a:pt x="8" y="61"/>
                  <a:pt x="0" y="61"/>
                </a:cubicBezTo>
                <a:cubicBezTo>
                  <a:pt x="4" y="66"/>
                  <a:pt x="8" y="72"/>
                  <a:pt x="12" y="77"/>
                </a:cubicBezTo>
                <a:cubicBezTo>
                  <a:pt x="25" y="92"/>
                  <a:pt x="42" y="100"/>
                  <a:pt x="58" y="100"/>
                </a:cubicBezTo>
                <a:cubicBezTo>
                  <a:pt x="74" y="100"/>
                  <a:pt x="89" y="93"/>
                  <a:pt x="101" y="80"/>
                </a:cubicBezTo>
                <a:cubicBezTo>
                  <a:pt x="115" y="65"/>
                  <a:pt x="122" y="39"/>
                  <a:pt x="107" y="18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936" name="Freeform 1312"/>
          <p:cNvSpPr/>
          <p:nvPr/>
        </p:nvSpPr>
        <p:spPr bwMode="auto">
          <a:xfrm>
            <a:off x="1855338" y="3418018"/>
            <a:ext cx="134017" cy="165126"/>
          </a:xfrm>
          <a:custGeom>
            <a:avLst/>
            <a:gdLst>
              <a:gd name="T0" fmla="*/ 0 w 99"/>
              <a:gd name="T1" fmla="*/ 64 h 122"/>
              <a:gd name="T2" fmla="*/ 22 w 99"/>
              <a:gd name="T3" fmla="*/ 110 h 122"/>
              <a:gd name="T4" fmla="*/ 39 w 99"/>
              <a:gd name="T5" fmla="*/ 122 h 122"/>
              <a:gd name="T6" fmla="*/ 45 w 99"/>
              <a:gd name="T7" fmla="*/ 100 h 122"/>
              <a:gd name="T8" fmla="*/ 17 w 99"/>
              <a:gd name="T9" fmla="*/ 70 h 122"/>
              <a:gd name="T10" fmla="*/ 27 w 99"/>
              <a:gd name="T11" fmla="*/ 33 h 122"/>
              <a:gd name="T12" fmla="*/ 78 w 99"/>
              <a:gd name="T13" fmla="*/ 26 h 122"/>
              <a:gd name="T14" fmla="*/ 90 w 99"/>
              <a:gd name="T15" fmla="*/ 45 h 122"/>
              <a:gd name="T16" fmla="*/ 85 w 99"/>
              <a:gd name="T17" fmla="*/ 56 h 122"/>
              <a:gd name="T18" fmla="*/ 83 w 99"/>
              <a:gd name="T19" fmla="*/ 56 h 122"/>
              <a:gd name="T20" fmla="*/ 82 w 99"/>
              <a:gd name="T21" fmla="*/ 54 h 122"/>
              <a:gd name="T22" fmla="*/ 75 w 99"/>
              <a:gd name="T23" fmla="*/ 41 h 122"/>
              <a:gd name="T24" fmla="*/ 56 w 99"/>
              <a:gd name="T25" fmla="*/ 42 h 122"/>
              <a:gd name="T26" fmla="*/ 49 w 99"/>
              <a:gd name="T27" fmla="*/ 54 h 122"/>
              <a:gd name="T28" fmla="*/ 54 w 99"/>
              <a:gd name="T29" fmla="*/ 70 h 122"/>
              <a:gd name="T30" fmla="*/ 85 w 99"/>
              <a:gd name="T31" fmla="*/ 73 h 122"/>
              <a:gd name="T32" fmla="*/ 99 w 99"/>
              <a:gd name="T33" fmla="*/ 47 h 122"/>
              <a:gd name="T34" fmla="*/ 99 w 99"/>
              <a:gd name="T35" fmla="*/ 47 h 122"/>
              <a:gd name="T36" fmla="*/ 82 w 99"/>
              <a:gd name="T37" fmla="*/ 15 h 122"/>
              <a:gd name="T38" fmla="*/ 20 w 99"/>
              <a:gd name="T39" fmla="*/ 21 h 122"/>
              <a:gd name="T40" fmla="*/ 0 w 99"/>
              <a:gd name="T41" fmla="*/ 63 h 122"/>
              <a:gd name="T42" fmla="*/ 0 w 99"/>
              <a:gd name="T43" fmla="*/ 64 h 1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99" h="122">
                <a:moveTo>
                  <a:pt x="0" y="64"/>
                </a:moveTo>
                <a:cubicBezTo>
                  <a:pt x="0" y="80"/>
                  <a:pt x="8" y="97"/>
                  <a:pt x="22" y="110"/>
                </a:cubicBezTo>
                <a:cubicBezTo>
                  <a:pt x="28" y="114"/>
                  <a:pt x="34" y="118"/>
                  <a:pt x="39" y="122"/>
                </a:cubicBezTo>
                <a:cubicBezTo>
                  <a:pt x="39" y="114"/>
                  <a:pt x="41" y="106"/>
                  <a:pt x="45" y="100"/>
                </a:cubicBezTo>
                <a:cubicBezTo>
                  <a:pt x="31" y="95"/>
                  <a:pt x="21" y="84"/>
                  <a:pt x="17" y="70"/>
                </a:cubicBezTo>
                <a:cubicBezTo>
                  <a:pt x="14" y="57"/>
                  <a:pt x="17" y="44"/>
                  <a:pt x="27" y="33"/>
                </a:cubicBezTo>
                <a:cubicBezTo>
                  <a:pt x="42" y="17"/>
                  <a:pt x="66" y="16"/>
                  <a:pt x="78" y="26"/>
                </a:cubicBezTo>
                <a:cubicBezTo>
                  <a:pt x="85" y="32"/>
                  <a:pt x="89" y="39"/>
                  <a:pt x="90" y="45"/>
                </a:cubicBezTo>
                <a:cubicBezTo>
                  <a:pt x="90" y="49"/>
                  <a:pt x="88" y="53"/>
                  <a:pt x="85" y="56"/>
                </a:cubicBezTo>
                <a:cubicBezTo>
                  <a:pt x="85" y="56"/>
                  <a:pt x="84" y="56"/>
                  <a:pt x="83" y="56"/>
                </a:cubicBezTo>
                <a:cubicBezTo>
                  <a:pt x="82" y="56"/>
                  <a:pt x="82" y="55"/>
                  <a:pt x="82" y="54"/>
                </a:cubicBezTo>
                <a:cubicBezTo>
                  <a:pt x="82" y="49"/>
                  <a:pt x="80" y="44"/>
                  <a:pt x="75" y="41"/>
                </a:cubicBezTo>
                <a:cubicBezTo>
                  <a:pt x="69" y="37"/>
                  <a:pt x="62" y="38"/>
                  <a:pt x="56" y="42"/>
                </a:cubicBezTo>
                <a:cubicBezTo>
                  <a:pt x="52" y="45"/>
                  <a:pt x="49" y="49"/>
                  <a:pt x="49" y="54"/>
                </a:cubicBezTo>
                <a:cubicBezTo>
                  <a:pt x="48" y="60"/>
                  <a:pt x="50" y="66"/>
                  <a:pt x="54" y="70"/>
                </a:cubicBezTo>
                <a:cubicBezTo>
                  <a:pt x="62" y="79"/>
                  <a:pt x="77" y="79"/>
                  <a:pt x="85" y="73"/>
                </a:cubicBezTo>
                <a:cubicBezTo>
                  <a:pt x="94" y="67"/>
                  <a:pt x="99" y="58"/>
                  <a:pt x="99" y="47"/>
                </a:cubicBezTo>
                <a:cubicBezTo>
                  <a:pt x="99" y="47"/>
                  <a:pt x="99" y="47"/>
                  <a:pt x="99" y="47"/>
                </a:cubicBezTo>
                <a:cubicBezTo>
                  <a:pt x="99" y="34"/>
                  <a:pt x="93" y="22"/>
                  <a:pt x="82" y="15"/>
                </a:cubicBezTo>
                <a:cubicBezTo>
                  <a:pt x="61" y="0"/>
                  <a:pt x="35" y="7"/>
                  <a:pt x="20" y="21"/>
                </a:cubicBezTo>
                <a:cubicBezTo>
                  <a:pt x="7" y="33"/>
                  <a:pt x="0" y="48"/>
                  <a:pt x="0" y="63"/>
                </a:cubicBezTo>
                <a:cubicBezTo>
                  <a:pt x="0" y="64"/>
                  <a:pt x="0" y="64"/>
                  <a:pt x="0" y="64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937" name="Freeform 1327"/>
          <p:cNvSpPr/>
          <p:nvPr/>
        </p:nvSpPr>
        <p:spPr bwMode="auto">
          <a:xfrm>
            <a:off x="2004511" y="3631804"/>
            <a:ext cx="58233" cy="58233"/>
          </a:xfrm>
          <a:custGeom>
            <a:avLst/>
            <a:gdLst>
              <a:gd name="T0" fmla="*/ 1 w 43"/>
              <a:gd name="T1" fmla="*/ 29 h 43"/>
              <a:gd name="T2" fmla="*/ 4 w 43"/>
              <a:gd name="T3" fmla="*/ 39 h 43"/>
              <a:gd name="T4" fmla="*/ 14 w 43"/>
              <a:gd name="T5" fmla="*/ 42 h 43"/>
              <a:gd name="T6" fmla="*/ 43 w 43"/>
              <a:gd name="T7" fmla="*/ 0 h 43"/>
              <a:gd name="T8" fmla="*/ 1 w 43"/>
              <a:gd name="T9" fmla="*/ 29 h 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3" h="43">
                <a:moveTo>
                  <a:pt x="1" y="29"/>
                </a:moveTo>
                <a:cubicBezTo>
                  <a:pt x="0" y="33"/>
                  <a:pt x="1" y="36"/>
                  <a:pt x="4" y="39"/>
                </a:cubicBezTo>
                <a:cubicBezTo>
                  <a:pt x="7" y="42"/>
                  <a:pt x="10" y="43"/>
                  <a:pt x="14" y="42"/>
                </a:cubicBezTo>
                <a:cubicBezTo>
                  <a:pt x="26" y="40"/>
                  <a:pt x="38" y="13"/>
                  <a:pt x="43" y="0"/>
                </a:cubicBezTo>
                <a:cubicBezTo>
                  <a:pt x="30" y="5"/>
                  <a:pt x="3" y="17"/>
                  <a:pt x="1" y="29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938" name="Freeform 1421"/>
          <p:cNvSpPr/>
          <p:nvPr/>
        </p:nvSpPr>
        <p:spPr bwMode="auto">
          <a:xfrm>
            <a:off x="3784983" y="3695624"/>
            <a:ext cx="147577" cy="75783"/>
          </a:xfrm>
          <a:custGeom>
            <a:avLst/>
            <a:gdLst>
              <a:gd name="T0" fmla="*/ 106 w 109"/>
              <a:gd name="T1" fmla="*/ 53 h 56"/>
              <a:gd name="T2" fmla="*/ 109 w 109"/>
              <a:gd name="T3" fmla="*/ 51 h 56"/>
              <a:gd name="T4" fmla="*/ 108 w 109"/>
              <a:gd name="T5" fmla="*/ 48 h 56"/>
              <a:gd name="T6" fmla="*/ 34 w 109"/>
              <a:gd name="T7" fmla="*/ 7 h 56"/>
              <a:gd name="T8" fmla="*/ 34 w 109"/>
              <a:gd name="T9" fmla="*/ 7 h 56"/>
              <a:gd name="T10" fmla="*/ 0 w 109"/>
              <a:gd name="T11" fmla="*/ 0 h 56"/>
              <a:gd name="T12" fmla="*/ 29 w 109"/>
              <a:gd name="T13" fmla="*/ 22 h 56"/>
              <a:gd name="T14" fmla="*/ 106 w 109"/>
              <a:gd name="T15" fmla="*/ 53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09" h="56">
                <a:moveTo>
                  <a:pt x="106" y="53"/>
                </a:moveTo>
                <a:cubicBezTo>
                  <a:pt x="107" y="53"/>
                  <a:pt x="108" y="52"/>
                  <a:pt x="109" y="51"/>
                </a:cubicBezTo>
                <a:cubicBezTo>
                  <a:pt x="109" y="50"/>
                  <a:pt x="108" y="49"/>
                  <a:pt x="108" y="48"/>
                </a:cubicBezTo>
                <a:cubicBezTo>
                  <a:pt x="101" y="35"/>
                  <a:pt x="58" y="12"/>
                  <a:pt x="34" y="7"/>
                </a:cubicBezTo>
                <a:cubicBezTo>
                  <a:pt x="34" y="7"/>
                  <a:pt x="34" y="7"/>
                  <a:pt x="34" y="7"/>
                </a:cubicBezTo>
                <a:cubicBezTo>
                  <a:pt x="22" y="5"/>
                  <a:pt x="11" y="3"/>
                  <a:pt x="0" y="0"/>
                </a:cubicBezTo>
                <a:cubicBezTo>
                  <a:pt x="10" y="6"/>
                  <a:pt x="20" y="14"/>
                  <a:pt x="29" y="22"/>
                </a:cubicBezTo>
                <a:cubicBezTo>
                  <a:pt x="50" y="40"/>
                  <a:pt x="93" y="56"/>
                  <a:pt x="106" y="53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939" name="Freeform 1422"/>
          <p:cNvSpPr/>
          <p:nvPr/>
        </p:nvSpPr>
        <p:spPr bwMode="auto">
          <a:xfrm>
            <a:off x="3756265" y="3724340"/>
            <a:ext cx="75783" cy="147578"/>
          </a:xfrm>
          <a:custGeom>
            <a:avLst/>
            <a:gdLst>
              <a:gd name="T0" fmla="*/ 7 w 56"/>
              <a:gd name="T1" fmla="*/ 34 h 109"/>
              <a:gd name="T2" fmla="*/ 7 w 56"/>
              <a:gd name="T3" fmla="*/ 34 h 109"/>
              <a:gd name="T4" fmla="*/ 48 w 56"/>
              <a:gd name="T5" fmla="*/ 108 h 109"/>
              <a:gd name="T6" fmla="*/ 51 w 56"/>
              <a:gd name="T7" fmla="*/ 109 h 109"/>
              <a:gd name="T8" fmla="*/ 53 w 56"/>
              <a:gd name="T9" fmla="*/ 106 h 109"/>
              <a:gd name="T10" fmla="*/ 22 w 56"/>
              <a:gd name="T11" fmla="*/ 29 h 109"/>
              <a:gd name="T12" fmla="*/ 0 w 56"/>
              <a:gd name="T13" fmla="*/ 0 h 109"/>
              <a:gd name="T14" fmla="*/ 7 w 56"/>
              <a:gd name="T15" fmla="*/ 34 h 1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56" h="109">
                <a:moveTo>
                  <a:pt x="7" y="34"/>
                </a:moveTo>
                <a:cubicBezTo>
                  <a:pt x="7" y="34"/>
                  <a:pt x="7" y="34"/>
                  <a:pt x="7" y="34"/>
                </a:cubicBezTo>
                <a:cubicBezTo>
                  <a:pt x="12" y="58"/>
                  <a:pt x="36" y="101"/>
                  <a:pt x="48" y="108"/>
                </a:cubicBezTo>
                <a:cubicBezTo>
                  <a:pt x="49" y="108"/>
                  <a:pt x="50" y="109"/>
                  <a:pt x="51" y="109"/>
                </a:cubicBezTo>
                <a:cubicBezTo>
                  <a:pt x="52" y="108"/>
                  <a:pt x="53" y="107"/>
                  <a:pt x="53" y="106"/>
                </a:cubicBezTo>
                <a:cubicBezTo>
                  <a:pt x="56" y="93"/>
                  <a:pt x="40" y="50"/>
                  <a:pt x="22" y="29"/>
                </a:cubicBezTo>
                <a:cubicBezTo>
                  <a:pt x="14" y="20"/>
                  <a:pt x="6" y="10"/>
                  <a:pt x="0" y="0"/>
                </a:cubicBezTo>
                <a:cubicBezTo>
                  <a:pt x="3" y="11"/>
                  <a:pt x="5" y="22"/>
                  <a:pt x="7" y="34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940" name="Freeform 1450"/>
          <p:cNvSpPr/>
          <p:nvPr/>
        </p:nvSpPr>
        <p:spPr bwMode="auto">
          <a:xfrm>
            <a:off x="3665325" y="3733913"/>
            <a:ext cx="51851" cy="126040"/>
          </a:xfrm>
          <a:custGeom>
            <a:avLst/>
            <a:gdLst>
              <a:gd name="T0" fmla="*/ 4 w 38"/>
              <a:gd name="T1" fmla="*/ 90 h 93"/>
              <a:gd name="T2" fmla="*/ 6 w 38"/>
              <a:gd name="T3" fmla="*/ 92 h 93"/>
              <a:gd name="T4" fmla="*/ 10 w 38"/>
              <a:gd name="T5" fmla="*/ 92 h 93"/>
              <a:gd name="T6" fmla="*/ 38 w 38"/>
              <a:gd name="T7" fmla="*/ 24 h 93"/>
              <a:gd name="T8" fmla="*/ 38 w 38"/>
              <a:gd name="T9" fmla="*/ 24 h 93"/>
              <a:gd name="T10" fmla="*/ 36 w 38"/>
              <a:gd name="T11" fmla="*/ 0 h 93"/>
              <a:gd name="T12" fmla="*/ 36 w 38"/>
              <a:gd name="T13" fmla="*/ 2 h 93"/>
              <a:gd name="T14" fmla="*/ 21 w 38"/>
              <a:gd name="T15" fmla="*/ 23 h 93"/>
              <a:gd name="T16" fmla="*/ 4 w 38"/>
              <a:gd name="T17" fmla="*/ 90 h 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38" h="93">
                <a:moveTo>
                  <a:pt x="4" y="90"/>
                </a:moveTo>
                <a:cubicBezTo>
                  <a:pt x="4" y="91"/>
                  <a:pt x="5" y="92"/>
                  <a:pt x="6" y="92"/>
                </a:cubicBezTo>
                <a:cubicBezTo>
                  <a:pt x="6" y="92"/>
                  <a:pt x="7" y="93"/>
                  <a:pt x="10" y="92"/>
                </a:cubicBezTo>
                <a:cubicBezTo>
                  <a:pt x="21" y="85"/>
                  <a:pt x="36" y="49"/>
                  <a:pt x="38" y="24"/>
                </a:cubicBezTo>
                <a:cubicBezTo>
                  <a:pt x="38" y="24"/>
                  <a:pt x="38" y="24"/>
                  <a:pt x="38" y="24"/>
                </a:cubicBezTo>
                <a:cubicBezTo>
                  <a:pt x="37" y="16"/>
                  <a:pt x="37" y="8"/>
                  <a:pt x="36" y="0"/>
                </a:cubicBezTo>
                <a:cubicBezTo>
                  <a:pt x="36" y="1"/>
                  <a:pt x="36" y="2"/>
                  <a:pt x="36" y="2"/>
                </a:cubicBezTo>
                <a:cubicBezTo>
                  <a:pt x="32" y="10"/>
                  <a:pt x="27" y="17"/>
                  <a:pt x="21" y="23"/>
                </a:cubicBezTo>
                <a:cubicBezTo>
                  <a:pt x="11" y="44"/>
                  <a:pt x="0" y="79"/>
                  <a:pt x="4" y="90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941" name="Freeform 1451"/>
          <p:cNvSpPr/>
          <p:nvPr/>
        </p:nvSpPr>
        <p:spPr bwMode="auto">
          <a:xfrm>
            <a:off x="3795352" y="3603885"/>
            <a:ext cx="125241" cy="52649"/>
          </a:xfrm>
          <a:custGeom>
            <a:avLst/>
            <a:gdLst>
              <a:gd name="T0" fmla="*/ 91 w 92"/>
              <a:gd name="T1" fmla="*/ 11 h 39"/>
              <a:gd name="T2" fmla="*/ 91 w 92"/>
              <a:gd name="T3" fmla="*/ 7 h 39"/>
              <a:gd name="T4" fmla="*/ 89 w 92"/>
              <a:gd name="T5" fmla="*/ 5 h 39"/>
              <a:gd name="T6" fmla="*/ 22 w 92"/>
              <a:gd name="T7" fmla="*/ 22 h 39"/>
              <a:gd name="T8" fmla="*/ 1 w 92"/>
              <a:gd name="T9" fmla="*/ 37 h 39"/>
              <a:gd name="T10" fmla="*/ 0 w 92"/>
              <a:gd name="T11" fmla="*/ 37 h 39"/>
              <a:gd name="T12" fmla="*/ 23 w 92"/>
              <a:gd name="T13" fmla="*/ 39 h 39"/>
              <a:gd name="T14" fmla="*/ 23 w 92"/>
              <a:gd name="T15" fmla="*/ 39 h 39"/>
              <a:gd name="T16" fmla="*/ 91 w 92"/>
              <a:gd name="T17" fmla="*/ 11 h 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92" h="39">
                <a:moveTo>
                  <a:pt x="91" y="11"/>
                </a:moveTo>
                <a:cubicBezTo>
                  <a:pt x="92" y="8"/>
                  <a:pt x="92" y="7"/>
                  <a:pt x="91" y="7"/>
                </a:cubicBezTo>
                <a:cubicBezTo>
                  <a:pt x="91" y="6"/>
                  <a:pt x="90" y="5"/>
                  <a:pt x="89" y="5"/>
                </a:cubicBezTo>
                <a:cubicBezTo>
                  <a:pt x="78" y="0"/>
                  <a:pt x="43" y="12"/>
                  <a:pt x="22" y="22"/>
                </a:cubicBezTo>
                <a:cubicBezTo>
                  <a:pt x="16" y="28"/>
                  <a:pt x="9" y="33"/>
                  <a:pt x="1" y="37"/>
                </a:cubicBezTo>
                <a:cubicBezTo>
                  <a:pt x="1" y="37"/>
                  <a:pt x="0" y="37"/>
                  <a:pt x="0" y="37"/>
                </a:cubicBezTo>
                <a:cubicBezTo>
                  <a:pt x="7" y="38"/>
                  <a:pt x="15" y="38"/>
                  <a:pt x="23" y="39"/>
                </a:cubicBezTo>
                <a:cubicBezTo>
                  <a:pt x="23" y="39"/>
                  <a:pt x="23" y="39"/>
                  <a:pt x="23" y="39"/>
                </a:cubicBezTo>
                <a:cubicBezTo>
                  <a:pt x="48" y="37"/>
                  <a:pt x="84" y="22"/>
                  <a:pt x="91" y="11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942" name="Freeform 1460"/>
          <p:cNvSpPr/>
          <p:nvPr/>
        </p:nvSpPr>
        <p:spPr bwMode="auto">
          <a:xfrm>
            <a:off x="3589542" y="3650950"/>
            <a:ext cx="127634" cy="135611"/>
          </a:xfrm>
          <a:custGeom>
            <a:avLst/>
            <a:gdLst>
              <a:gd name="T0" fmla="*/ 56 w 94"/>
              <a:gd name="T1" fmla="*/ 93 h 100"/>
              <a:gd name="T2" fmla="*/ 88 w 94"/>
              <a:gd name="T3" fmla="*/ 61 h 100"/>
              <a:gd name="T4" fmla="*/ 89 w 94"/>
              <a:gd name="T5" fmla="*/ 20 h 100"/>
              <a:gd name="T6" fmla="*/ 77 w 94"/>
              <a:gd name="T7" fmla="*/ 0 h 100"/>
              <a:gd name="T8" fmla="*/ 72 w 94"/>
              <a:gd name="T9" fmla="*/ 15 h 100"/>
              <a:gd name="T10" fmla="*/ 79 w 94"/>
              <a:gd name="T11" fmla="*/ 47 h 100"/>
              <a:gd name="T12" fmla="*/ 54 w 94"/>
              <a:gd name="T13" fmla="*/ 81 h 100"/>
              <a:gd name="T14" fmla="*/ 14 w 94"/>
              <a:gd name="T15" fmla="*/ 73 h 100"/>
              <a:gd name="T16" fmla="*/ 10 w 94"/>
              <a:gd name="T17" fmla="*/ 55 h 100"/>
              <a:gd name="T18" fmla="*/ 18 w 94"/>
              <a:gd name="T19" fmla="*/ 47 h 100"/>
              <a:gd name="T20" fmla="*/ 20 w 94"/>
              <a:gd name="T21" fmla="*/ 47 h 100"/>
              <a:gd name="T22" fmla="*/ 21 w 94"/>
              <a:gd name="T23" fmla="*/ 50 h 100"/>
              <a:gd name="T24" fmla="*/ 22 w 94"/>
              <a:gd name="T25" fmla="*/ 61 h 100"/>
              <a:gd name="T26" fmla="*/ 36 w 94"/>
              <a:gd name="T27" fmla="*/ 66 h 100"/>
              <a:gd name="T28" fmla="*/ 45 w 94"/>
              <a:gd name="T29" fmla="*/ 59 h 100"/>
              <a:gd name="T30" fmla="*/ 46 w 94"/>
              <a:gd name="T31" fmla="*/ 45 h 100"/>
              <a:gd name="T32" fmla="*/ 23 w 94"/>
              <a:gd name="T33" fmla="*/ 34 h 100"/>
              <a:gd name="T34" fmla="*/ 4 w 94"/>
              <a:gd name="T35" fmla="*/ 51 h 100"/>
              <a:gd name="T36" fmla="*/ 8 w 94"/>
              <a:gd name="T37" fmla="*/ 79 h 100"/>
              <a:gd name="T38" fmla="*/ 56 w 94"/>
              <a:gd name="T39" fmla="*/ 93 h 1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94" h="100">
                <a:moveTo>
                  <a:pt x="56" y="93"/>
                </a:moveTo>
                <a:cubicBezTo>
                  <a:pt x="70" y="87"/>
                  <a:pt x="81" y="76"/>
                  <a:pt x="88" y="61"/>
                </a:cubicBezTo>
                <a:cubicBezTo>
                  <a:pt x="94" y="48"/>
                  <a:pt x="94" y="33"/>
                  <a:pt x="89" y="20"/>
                </a:cubicBezTo>
                <a:cubicBezTo>
                  <a:pt x="84" y="14"/>
                  <a:pt x="80" y="6"/>
                  <a:pt x="77" y="0"/>
                </a:cubicBezTo>
                <a:cubicBezTo>
                  <a:pt x="77" y="5"/>
                  <a:pt x="75" y="10"/>
                  <a:pt x="72" y="15"/>
                </a:cubicBezTo>
                <a:cubicBezTo>
                  <a:pt x="79" y="23"/>
                  <a:pt x="81" y="34"/>
                  <a:pt x="79" y="47"/>
                </a:cubicBezTo>
                <a:cubicBezTo>
                  <a:pt x="77" y="62"/>
                  <a:pt x="67" y="75"/>
                  <a:pt x="54" y="81"/>
                </a:cubicBezTo>
                <a:cubicBezTo>
                  <a:pt x="38" y="89"/>
                  <a:pt x="21" y="82"/>
                  <a:pt x="14" y="73"/>
                </a:cubicBezTo>
                <a:cubicBezTo>
                  <a:pt x="10" y="67"/>
                  <a:pt x="8" y="61"/>
                  <a:pt x="10" y="55"/>
                </a:cubicBezTo>
                <a:cubicBezTo>
                  <a:pt x="11" y="51"/>
                  <a:pt x="14" y="48"/>
                  <a:pt x="18" y="47"/>
                </a:cubicBezTo>
                <a:cubicBezTo>
                  <a:pt x="19" y="46"/>
                  <a:pt x="20" y="46"/>
                  <a:pt x="20" y="47"/>
                </a:cubicBezTo>
                <a:cubicBezTo>
                  <a:pt x="21" y="48"/>
                  <a:pt x="21" y="49"/>
                  <a:pt x="21" y="50"/>
                </a:cubicBezTo>
                <a:cubicBezTo>
                  <a:pt x="19" y="53"/>
                  <a:pt x="19" y="58"/>
                  <a:pt x="22" y="61"/>
                </a:cubicBezTo>
                <a:cubicBezTo>
                  <a:pt x="25" y="66"/>
                  <a:pt x="30" y="67"/>
                  <a:pt x="36" y="66"/>
                </a:cubicBezTo>
                <a:cubicBezTo>
                  <a:pt x="41" y="65"/>
                  <a:pt x="43" y="62"/>
                  <a:pt x="45" y="59"/>
                </a:cubicBezTo>
                <a:cubicBezTo>
                  <a:pt x="47" y="55"/>
                  <a:pt x="48" y="50"/>
                  <a:pt x="46" y="45"/>
                </a:cubicBezTo>
                <a:cubicBezTo>
                  <a:pt x="43" y="36"/>
                  <a:pt x="32" y="32"/>
                  <a:pt x="23" y="34"/>
                </a:cubicBezTo>
                <a:cubicBezTo>
                  <a:pt x="15" y="36"/>
                  <a:pt x="7" y="42"/>
                  <a:pt x="4" y="51"/>
                </a:cubicBezTo>
                <a:cubicBezTo>
                  <a:pt x="0" y="60"/>
                  <a:pt x="2" y="71"/>
                  <a:pt x="8" y="79"/>
                </a:cubicBezTo>
                <a:cubicBezTo>
                  <a:pt x="20" y="94"/>
                  <a:pt x="38" y="100"/>
                  <a:pt x="56" y="93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943" name="Freeform 1461"/>
          <p:cNvSpPr/>
          <p:nvPr/>
        </p:nvSpPr>
        <p:spPr bwMode="auto">
          <a:xfrm>
            <a:off x="3711593" y="3528901"/>
            <a:ext cx="135611" cy="127634"/>
          </a:xfrm>
          <a:custGeom>
            <a:avLst/>
            <a:gdLst>
              <a:gd name="T0" fmla="*/ 79 w 100"/>
              <a:gd name="T1" fmla="*/ 8 h 94"/>
              <a:gd name="T2" fmla="*/ 51 w 100"/>
              <a:gd name="T3" fmla="*/ 4 h 94"/>
              <a:gd name="T4" fmla="*/ 34 w 100"/>
              <a:gd name="T5" fmla="*/ 23 h 94"/>
              <a:gd name="T6" fmla="*/ 46 w 100"/>
              <a:gd name="T7" fmla="*/ 46 h 94"/>
              <a:gd name="T8" fmla="*/ 59 w 100"/>
              <a:gd name="T9" fmla="*/ 45 h 94"/>
              <a:gd name="T10" fmla="*/ 66 w 100"/>
              <a:gd name="T11" fmla="*/ 36 h 94"/>
              <a:gd name="T12" fmla="*/ 61 w 100"/>
              <a:gd name="T13" fmla="*/ 22 h 94"/>
              <a:gd name="T14" fmla="*/ 50 w 100"/>
              <a:gd name="T15" fmla="*/ 20 h 94"/>
              <a:gd name="T16" fmla="*/ 47 w 100"/>
              <a:gd name="T17" fmla="*/ 20 h 94"/>
              <a:gd name="T18" fmla="*/ 47 w 100"/>
              <a:gd name="T19" fmla="*/ 18 h 94"/>
              <a:gd name="T20" fmla="*/ 55 w 100"/>
              <a:gd name="T21" fmla="*/ 10 h 94"/>
              <a:gd name="T22" fmla="*/ 73 w 100"/>
              <a:gd name="T23" fmla="*/ 14 h 94"/>
              <a:gd name="T24" fmla="*/ 81 w 100"/>
              <a:gd name="T25" fmla="*/ 54 h 94"/>
              <a:gd name="T26" fmla="*/ 47 w 100"/>
              <a:gd name="T27" fmla="*/ 79 h 94"/>
              <a:gd name="T28" fmla="*/ 15 w 100"/>
              <a:gd name="T29" fmla="*/ 72 h 94"/>
              <a:gd name="T30" fmla="*/ 0 w 100"/>
              <a:gd name="T31" fmla="*/ 77 h 94"/>
              <a:gd name="T32" fmla="*/ 20 w 100"/>
              <a:gd name="T33" fmla="*/ 89 h 94"/>
              <a:gd name="T34" fmla="*/ 61 w 100"/>
              <a:gd name="T35" fmla="*/ 88 h 94"/>
              <a:gd name="T36" fmla="*/ 93 w 100"/>
              <a:gd name="T37" fmla="*/ 56 h 94"/>
              <a:gd name="T38" fmla="*/ 79 w 100"/>
              <a:gd name="T39" fmla="*/ 8 h 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100" h="94">
                <a:moveTo>
                  <a:pt x="79" y="8"/>
                </a:moveTo>
                <a:cubicBezTo>
                  <a:pt x="71" y="2"/>
                  <a:pt x="60" y="0"/>
                  <a:pt x="51" y="4"/>
                </a:cubicBezTo>
                <a:cubicBezTo>
                  <a:pt x="42" y="7"/>
                  <a:pt x="36" y="15"/>
                  <a:pt x="34" y="23"/>
                </a:cubicBezTo>
                <a:cubicBezTo>
                  <a:pt x="32" y="32"/>
                  <a:pt x="36" y="43"/>
                  <a:pt x="46" y="46"/>
                </a:cubicBezTo>
                <a:cubicBezTo>
                  <a:pt x="50" y="48"/>
                  <a:pt x="55" y="47"/>
                  <a:pt x="59" y="45"/>
                </a:cubicBezTo>
                <a:cubicBezTo>
                  <a:pt x="62" y="43"/>
                  <a:pt x="65" y="41"/>
                  <a:pt x="66" y="36"/>
                </a:cubicBezTo>
                <a:cubicBezTo>
                  <a:pt x="67" y="30"/>
                  <a:pt x="66" y="25"/>
                  <a:pt x="61" y="22"/>
                </a:cubicBezTo>
                <a:cubicBezTo>
                  <a:pt x="58" y="19"/>
                  <a:pt x="53" y="19"/>
                  <a:pt x="50" y="20"/>
                </a:cubicBezTo>
                <a:cubicBezTo>
                  <a:pt x="49" y="21"/>
                  <a:pt x="48" y="21"/>
                  <a:pt x="47" y="20"/>
                </a:cubicBezTo>
                <a:cubicBezTo>
                  <a:pt x="46" y="20"/>
                  <a:pt x="46" y="19"/>
                  <a:pt x="47" y="18"/>
                </a:cubicBezTo>
                <a:cubicBezTo>
                  <a:pt x="48" y="14"/>
                  <a:pt x="51" y="11"/>
                  <a:pt x="55" y="10"/>
                </a:cubicBezTo>
                <a:cubicBezTo>
                  <a:pt x="61" y="8"/>
                  <a:pt x="67" y="10"/>
                  <a:pt x="73" y="14"/>
                </a:cubicBezTo>
                <a:cubicBezTo>
                  <a:pt x="83" y="21"/>
                  <a:pt x="89" y="38"/>
                  <a:pt x="81" y="54"/>
                </a:cubicBezTo>
                <a:cubicBezTo>
                  <a:pt x="75" y="67"/>
                  <a:pt x="62" y="77"/>
                  <a:pt x="47" y="79"/>
                </a:cubicBezTo>
                <a:cubicBezTo>
                  <a:pt x="35" y="81"/>
                  <a:pt x="23" y="78"/>
                  <a:pt x="15" y="72"/>
                </a:cubicBezTo>
                <a:cubicBezTo>
                  <a:pt x="10" y="75"/>
                  <a:pt x="5" y="77"/>
                  <a:pt x="0" y="77"/>
                </a:cubicBezTo>
                <a:cubicBezTo>
                  <a:pt x="6" y="80"/>
                  <a:pt x="14" y="84"/>
                  <a:pt x="20" y="89"/>
                </a:cubicBezTo>
                <a:cubicBezTo>
                  <a:pt x="33" y="94"/>
                  <a:pt x="48" y="94"/>
                  <a:pt x="61" y="88"/>
                </a:cubicBezTo>
                <a:cubicBezTo>
                  <a:pt x="76" y="81"/>
                  <a:pt x="87" y="69"/>
                  <a:pt x="93" y="56"/>
                </a:cubicBezTo>
                <a:cubicBezTo>
                  <a:pt x="100" y="38"/>
                  <a:pt x="94" y="19"/>
                  <a:pt x="79" y="8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944" name="Freeform 1464"/>
          <p:cNvSpPr/>
          <p:nvPr/>
        </p:nvSpPr>
        <p:spPr bwMode="auto">
          <a:xfrm>
            <a:off x="3764242" y="3418018"/>
            <a:ext cx="135611" cy="165126"/>
          </a:xfrm>
          <a:custGeom>
            <a:avLst/>
            <a:gdLst>
              <a:gd name="T0" fmla="*/ 18 w 100"/>
              <a:gd name="T1" fmla="*/ 15 h 122"/>
              <a:gd name="T2" fmla="*/ 1 w 100"/>
              <a:gd name="T3" fmla="*/ 47 h 122"/>
              <a:gd name="T4" fmla="*/ 15 w 100"/>
              <a:gd name="T5" fmla="*/ 73 h 122"/>
              <a:gd name="T6" fmla="*/ 46 w 100"/>
              <a:gd name="T7" fmla="*/ 70 h 122"/>
              <a:gd name="T8" fmla="*/ 51 w 100"/>
              <a:gd name="T9" fmla="*/ 54 h 122"/>
              <a:gd name="T10" fmla="*/ 44 w 100"/>
              <a:gd name="T11" fmla="*/ 42 h 122"/>
              <a:gd name="T12" fmla="*/ 25 w 100"/>
              <a:gd name="T13" fmla="*/ 41 h 122"/>
              <a:gd name="T14" fmla="*/ 18 w 100"/>
              <a:gd name="T15" fmla="*/ 54 h 122"/>
              <a:gd name="T16" fmla="*/ 17 w 100"/>
              <a:gd name="T17" fmla="*/ 56 h 122"/>
              <a:gd name="T18" fmla="*/ 15 w 100"/>
              <a:gd name="T19" fmla="*/ 56 h 122"/>
              <a:gd name="T20" fmla="*/ 10 w 100"/>
              <a:gd name="T21" fmla="*/ 45 h 122"/>
              <a:gd name="T22" fmla="*/ 22 w 100"/>
              <a:gd name="T23" fmla="*/ 26 h 122"/>
              <a:gd name="T24" fmla="*/ 73 w 100"/>
              <a:gd name="T25" fmla="*/ 33 h 122"/>
              <a:gd name="T26" fmla="*/ 83 w 100"/>
              <a:gd name="T27" fmla="*/ 70 h 122"/>
              <a:gd name="T28" fmla="*/ 55 w 100"/>
              <a:gd name="T29" fmla="*/ 100 h 122"/>
              <a:gd name="T30" fmla="*/ 61 w 100"/>
              <a:gd name="T31" fmla="*/ 122 h 122"/>
              <a:gd name="T32" fmla="*/ 78 w 100"/>
              <a:gd name="T33" fmla="*/ 110 h 122"/>
              <a:gd name="T34" fmla="*/ 100 w 100"/>
              <a:gd name="T35" fmla="*/ 63 h 122"/>
              <a:gd name="T36" fmla="*/ 80 w 100"/>
              <a:gd name="T37" fmla="*/ 21 h 122"/>
              <a:gd name="T38" fmla="*/ 18 w 100"/>
              <a:gd name="T39" fmla="*/ 15 h 1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100" h="122">
                <a:moveTo>
                  <a:pt x="18" y="15"/>
                </a:moveTo>
                <a:cubicBezTo>
                  <a:pt x="7" y="22"/>
                  <a:pt x="0" y="34"/>
                  <a:pt x="1" y="47"/>
                </a:cubicBezTo>
                <a:cubicBezTo>
                  <a:pt x="1" y="58"/>
                  <a:pt x="6" y="67"/>
                  <a:pt x="15" y="73"/>
                </a:cubicBezTo>
                <a:cubicBezTo>
                  <a:pt x="23" y="79"/>
                  <a:pt x="38" y="79"/>
                  <a:pt x="46" y="70"/>
                </a:cubicBezTo>
                <a:cubicBezTo>
                  <a:pt x="50" y="66"/>
                  <a:pt x="52" y="60"/>
                  <a:pt x="51" y="54"/>
                </a:cubicBezTo>
                <a:cubicBezTo>
                  <a:pt x="51" y="49"/>
                  <a:pt x="48" y="45"/>
                  <a:pt x="44" y="42"/>
                </a:cubicBezTo>
                <a:cubicBezTo>
                  <a:pt x="38" y="38"/>
                  <a:pt x="31" y="37"/>
                  <a:pt x="25" y="41"/>
                </a:cubicBezTo>
                <a:cubicBezTo>
                  <a:pt x="20" y="44"/>
                  <a:pt x="18" y="49"/>
                  <a:pt x="18" y="54"/>
                </a:cubicBezTo>
                <a:cubicBezTo>
                  <a:pt x="18" y="55"/>
                  <a:pt x="18" y="56"/>
                  <a:pt x="17" y="56"/>
                </a:cubicBezTo>
                <a:cubicBezTo>
                  <a:pt x="16" y="56"/>
                  <a:pt x="15" y="56"/>
                  <a:pt x="15" y="56"/>
                </a:cubicBezTo>
                <a:cubicBezTo>
                  <a:pt x="12" y="53"/>
                  <a:pt x="10" y="49"/>
                  <a:pt x="10" y="45"/>
                </a:cubicBezTo>
                <a:cubicBezTo>
                  <a:pt x="11" y="39"/>
                  <a:pt x="15" y="32"/>
                  <a:pt x="22" y="26"/>
                </a:cubicBezTo>
                <a:cubicBezTo>
                  <a:pt x="34" y="16"/>
                  <a:pt x="58" y="17"/>
                  <a:pt x="73" y="33"/>
                </a:cubicBezTo>
                <a:cubicBezTo>
                  <a:pt x="83" y="44"/>
                  <a:pt x="86" y="57"/>
                  <a:pt x="83" y="70"/>
                </a:cubicBezTo>
                <a:cubicBezTo>
                  <a:pt x="79" y="84"/>
                  <a:pt x="69" y="95"/>
                  <a:pt x="55" y="100"/>
                </a:cubicBezTo>
                <a:cubicBezTo>
                  <a:pt x="59" y="106"/>
                  <a:pt x="61" y="114"/>
                  <a:pt x="61" y="122"/>
                </a:cubicBezTo>
                <a:cubicBezTo>
                  <a:pt x="66" y="118"/>
                  <a:pt x="72" y="114"/>
                  <a:pt x="78" y="110"/>
                </a:cubicBezTo>
                <a:cubicBezTo>
                  <a:pt x="92" y="97"/>
                  <a:pt x="100" y="80"/>
                  <a:pt x="100" y="63"/>
                </a:cubicBezTo>
                <a:cubicBezTo>
                  <a:pt x="100" y="48"/>
                  <a:pt x="93" y="33"/>
                  <a:pt x="80" y="21"/>
                </a:cubicBezTo>
                <a:cubicBezTo>
                  <a:pt x="65" y="7"/>
                  <a:pt x="39" y="0"/>
                  <a:pt x="18" y="15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945" name="Freeform 1480"/>
          <p:cNvSpPr/>
          <p:nvPr/>
        </p:nvSpPr>
        <p:spPr bwMode="auto">
          <a:xfrm>
            <a:off x="3692448" y="3631806"/>
            <a:ext cx="58233" cy="58233"/>
          </a:xfrm>
          <a:custGeom>
            <a:avLst/>
            <a:gdLst>
              <a:gd name="T0" fmla="*/ 29 w 43"/>
              <a:gd name="T1" fmla="*/ 42 h 43"/>
              <a:gd name="T2" fmla="*/ 39 w 43"/>
              <a:gd name="T3" fmla="*/ 39 h 43"/>
              <a:gd name="T4" fmla="*/ 42 w 43"/>
              <a:gd name="T5" fmla="*/ 29 h 43"/>
              <a:gd name="T6" fmla="*/ 0 w 43"/>
              <a:gd name="T7" fmla="*/ 0 h 43"/>
              <a:gd name="T8" fmla="*/ 29 w 43"/>
              <a:gd name="T9" fmla="*/ 42 h 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3" h="43">
                <a:moveTo>
                  <a:pt x="29" y="42"/>
                </a:moveTo>
                <a:cubicBezTo>
                  <a:pt x="33" y="43"/>
                  <a:pt x="36" y="42"/>
                  <a:pt x="39" y="39"/>
                </a:cubicBezTo>
                <a:cubicBezTo>
                  <a:pt x="42" y="36"/>
                  <a:pt x="43" y="33"/>
                  <a:pt x="42" y="29"/>
                </a:cubicBezTo>
                <a:cubicBezTo>
                  <a:pt x="40" y="17"/>
                  <a:pt x="13" y="5"/>
                  <a:pt x="0" y="0"/>
                </a:cubicBezTo>
                <a:cubicBezTo>
                  <a:pt x="5" y="13"/>
                  <a:pt x="17" y="40"/>
                  <a:pt x="29" y="42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946" name="Freeform 1574"/>
          <p:cNvSpPr/>
          <p:nvPr/>
        </p:nvSpPr>
        <p:spPr bwMode="auto">
          <a:xfrm>
            <a:off x="3784983" y="1861676"/>
            <a:ext cx="147577" cy="76581"/>
          </a:xfrm>
          <a:custGeom>
            <a:avLst/>
            <a:gdLst>
              <a:gd name="T0" fmla="*/ 34 w 109"/>
              <a:gd name="T1" fmla="*/ 49 h 56"/>
              <a:gd name="T2" fmla="*/ 34 w 109"/>
              <a:gd name="T3" fmla="*/ 49 h 56"/>
              <a:gd name="T4" fmla="*/ 108 w 109"/>
              <a:gd name="T5" fmla="*/ 8 h 56"/>
              <a:gd name="T6" fmla="*/ 109 w 109"/>
              <a:gd name="T7" fmla="*/ 5 h 56"/>
              <a:gd name="T8" fmla="*/ 106 w 109"/>
              <a:gd name="T9" fmla="*/ 3 h 56"/>
              <a:gd name="T10" fmla="*/ 29 w 109"/>
              <a:gd name="T11" fmla="*/ 33 h 56"/>
              <a:gd name="T12" fmla="*/ 0 w 109"/>
              <a:gd name="T13" fmla="*/ 56 h 56"/>
              <a:gd name="T14" fmla="*/ 34 w 109"/>
              <a:gd name="T15" fmla="*/ 49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09" h="56">
                <a:moveTo>
                  <a:pt x="34" y="49"/>
                </a:moveTo>
                <a:cubicBezTo>
                  <a:pt x="34" y="49"/>
                  <a:pt x="34" y="49"/>
                  <a:pt x="34" y="49"/>
                </a:cubicBezTo>
                <a:cubicBezTo>
                  <a:pt x="58" y="44"/>
                  <a:pt x="101" y="20"/>
                  <a:pt x="108" y="8"/>
                </a:cubicBezTo>
                <a:cubicBezTo>
                  <a:pt x="108" y="7"/>
                  <a:pt x="109" y="6"/>
                  <a:pt x="109" y="5"/>
                </a:cubicBezTo>
                <a:cubicBezTo>
                  <a:pt x="108" y="4"/>
                  <a:pt x="107" y="3"/>
                  <a:pt x="106" y="3"/>
                </a:cubicBezTo>
                <a:cubicBezTo>
                  <a:pt x="93" y="0"/>
                  <a:pt x="50" y="16"/>
                  <a:pt x="29" y="33"/>
                </a:cubicBezTo>
                <a:cubicBezTo>
                  <a:pt x="20" y="42"/>
                  <a:pt x="10" y="50"/>
                  <a:pt x="0" y="56"/>
                </a:cubicBezTo>
                <a:cubicBezTo>
                  <a:pt x="11" y="53"/>
                  <a:pt x="22" y="51"/>
                  <a:pt x="34" y="49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1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947" name="Freeform 1602"/>
          <p:cNvSpPr/>
          <p:nvPr/>
        </p:nvSpPr>
        <p:spPr bwMode="auto">
          <a:xfrm>
            <a:off x="3795352" y="1977345"/>
            <a:ext cx="125241" cy="51851"/>
          </a:xfrm>
          <a:custGeom>
            <a:avLst/>
            <a:gdLst>
              <a:gd name="T0" fmla="*/ 89 w 92"/>
              <a:gd name="T1" fmla="*/ 34 h 38"/>
              <a:gd name="T2" fmla="*/ 91 w 92"/>
              <a:gd name="T3" fmla="*/ 32 h 38"/>
              <a:gd name="T4" fmla="*/ 91 w 92"/>
              <a:gd name="T5" fmla="*/ 28 h 38"/>
              <a:gd name="T6" fmla="*/ 23 w 92"/>
              <a:gd name="T7" fmla="*/ 0 h 38"/>
              <a:gd name="T8" fmla="*/ 23 w 92"/>
              <a:gd name="T9" fmla="*/ 0 h 38"/>
              <a:gd name="T10" fmla="*/ 0 w 92"/>
              <a:gd name="T11" fmla="*/ 2 h 38"/>
              <a:gd name="T12" fmla="*/ 1 w 92"/>
              <a:gd name="T13" fmla="*/ 2 h 38"/>
              <a:gd name="T14" fmla="*/ 22 w 92"/>
              <a:gd name="T15" fmla="*/ 17 h 38"/>
              <a:gd name="T16" fmla="*/ 89 w 92"/>
              <a:gd name="T17" fmla="*/ 34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92" h="38">
                <a:moveTo>
                  <a:pt x="89" y="34"/>
                </a:moveTo>
                <a:cubicBezTo>
                  <a:pt x="90" y="34"/>
                  <a:pt x="91" y="33"/>
                  <a:pt x="91" y="32"/>
                </a:cubicBezTo>
                <a:cubicBezTo>
                  <a:pt x="92" y="32"/>
                  <a:pt x="92" y="30"/>
                  <a:pt x="91" y="28"/>
                </a:cubicBezTo>
                <a:cubicBezTo>
                  <a:pt x="84" y="17"/>
                  <a:pt x="48" y="2"/>
                  <a:pt x="23" y="0"/>
                </a:cubicBezTo>
                <a:cubicBezTo>
                  <a:pt x="23" y="0"/>
                  <a:pt x="23" y="0"/>
                  <a:pt x="23" y="0"/>
                </a:cubicBezTo>
                <a:cubicBezTo>
                  <a:pt x="15" y="1"/>
                  <a:pt x="7" y="1"/>
                  <a:pt x="0" y="2"/>
                </a:cubicBezTo>
                <a:cubicBezTo>
                  <a:pt x="0" y="2"/>
                  <a:pt x="1" y="2"/>
                  <a:pt x="1" y="2"/>
                </a:cubicBezTo>
                <a:cubicBezTo>
                  <a:pt x="9" y="6"/>
                  <a:pt x="16" y="11"/>
                  <a:pt x="22" y="17"/>
                </a:cubicBezTo>
                <a:cubicBezTo>
                  <a:pt x="43" y="27"/>
                  <a:pt x="78" y="38"/>
                  <a:pt x="89" y="34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1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948" name="Freeform 1607"/>
          <p:cNvSpPr/>
          <p:nvPr/>
        </p:nvSpPr>
        <p:spPr bwMode="auto">
          <a:xfrm>
            <a:off x="3366183" y="2194324"/>
            <a:ext cx="246493" cy="184272"/>
          </a:xfrm>
          <a:custGeom>
            <a:avLst/>
            <a:gdLst>
              <a:gd name="T0" fmla="*/ 0 w 182"/>
              <a:gd name="T1" fmla="*/ 119 h 136"/>
              <a:gd name="T2" fmla="*/ 1 w 182"/>
              <a:gd name="T3" fmla="*/ 136 h 136"/>
              <a:gd name="T4" fmla="*/ 42 w 182"/>
              <a:gd name="T5" fmla="*/ 115 h 136"/>
              <a:gd name="T6" fmla="*/ 42 w 182"/>
              <a:gd name="T7" fmla="*/ 115 h 136"/>
              <a:gd name="T8" fmla="*/ 182 w 182"/>
              <a:gd name="T9" fmla="*/ 0 h 136"/>
              <a:gd name="T10" fmla="*/ 101 w 182"/>
              <a:gd name="T11" fmla="*/ 38 h 136"/>
              <a:gd name="T12" fmla="*/ 0 w 182"/>
              <a:gd name="T13" fmla="*/ 119 h 1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82" h="136">
                <a:moveTo>
                  <a:pt x="0" y="119"/>
                </a:moveTo>
                <a:cubicBezTo>
                  <a:pt x="2" y="125"/>
                  <a:pt x="2" y="131"/>
                  <a:pt x="1" y="136"/>
                </a:cubicBezTo>
                <a:cubicBezTo>
                  <a:pt x="14" y="127"/>
                  <a:pt x="28" y="120"/>
                  <a:pt x="42" y="115"/>
                </a:cubicBezTo>
                <a:cubicBezTo>
                  <a:pt x="42" y="115"/>
                  <a:pt x="42" y="115"/>
                  <a:pt x="42" y="115"/>
                </a:cubicBezTo>
                <a:cubicBezTo>
                  <a:pt x="99" y="83"/>
                  <a:pt x="162" y="21"/>
                  <a:pt x="182" y="0"/>
                </a:cubicBezTo>
                <a:cubicBezTo>
                  <a:pt x="165" y="6"/>
                  <a:pt x="126" y="22"/>
                  <a:pt x="101" y="38"/>
                </a:cubicBezTo>
                <a:cubicBezTo>
                  <a:pt x="73" y="66"/>
                  <a:pt x="39" y="95"/>
                  <a:pt x="0" y="119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1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949" name="Freeform 1613"/>
          <p:cNvSpPr/>
          <p:nvPr/>
        </p:nvSpPr>
        <p:spPr bwMode="auto">
          <a:xfrm>
            <a:off x="3711598" y="1977343"/>
            <a:ext cx="135611" cy="126038"/>
          </a:xfrm>
          <a:custGeom>
            <a:avLst/>
            <a:gdLst>
              <a:gd name="T0" fmla="*/ 93 w 100"/>
              <a:gd name="T1" fmla="*/ 38 h 93"/>
              <a:gd name="T2" fmla="*/ 61 w 100"/>
              <a:gd name="T3" fmla="*/ 6 h 93"/>
              <a:gd name="T4" fmla="*/ 20 w 100"/>
              <a:gd name="T5" fmla="*/ 5 h 93"/>
              <a:gd name="T6" fmla="*/ 0 w 100"/>
              <a:gd name="T7" fmla="*/ 17 h 93"/>
              <a:gd name="T8" fmla="*/ 15 w 100"/>
              <a:gd name="T9" fmla="*/ 22 h 93"/>
              <a:gd name="T10" fmla="*/ 47 w 100"/>
              <a:gd name="T11" fmla="*/ 15 h 93"/>
              <a:gd name="T12" fmla="*/ 81 w 100"/>
              <a:gd name="T13" fmla="*/ 40 h 93"/>
              <a:gd name="T14" fmla="*/ 73 w 100"/>
              <a:gd name="T15" fmla="*/ 80 h 93"/>
              <a:gd name="T16" fmla="*/ 55 w 100"/>
              <a:gd name="T17" fmla="*/ 84 h 93"/>
              <a:gd name="T18" fmla="*/ 47 w 100"/>
              <a:gd name="T19" fmla="*/ 76 h 93"/>
              <a:gd name="T20" fmla="*/ 47 w 100"/>
              <a:gd name="T21" fmla="*/ 74 h 93"/>
              <a:gd name="T22" fmla="*/ 50 w 100"/>
              <a:gd name="T23" fmla="*/ 73 h 93"/>
              <a:gd name="T24" fmla="*/ 61 w 100"/>
              <a:gd name="T25" fmla="*/ 72 h 93"/>
              <a:gd name="T26" fmla="*/ 66 w 100"/>
              <a:gd name="T27" fmla="*/ 58 h 93"/>
              <a:gd name="T28" fmla="*/ 59 w 100"/>
              <a:gd name="T29" fmla="*/ 49 h 93"/>
              <a:gd name="T30" fmla="*/ 46 w 100"/>
              <a:gd name="T31" fmla="*/ 48 h 93"/>
              <a:gd name="T32" fmla="*/ 34 w 100"/>
              <a:gd name="T33" fmla="*/ 70 h 93"/>
              <a:gd name="T34" fmla="*/ 51 w 100"/>
              <a:gd name="T35" fmla="*/ 90 h 93"/>
              <a:gd name="T36" fmla="*/ 79 w 100"/>
              <a:gd name="T37" fmla="*/ 86 h 93"/>
              <a:gd name="T38" fmla="*/ 93 w 100"/>
              <a:gd name="T39" fmla="*/ 38 h 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100" h="93">
                <a:moveTo>
                  <a:pt x="93" y="38"/>
                </a:moveTo>
                <a:cubicBezTo>
                  <a:pt x="87" y="24"/>
                  <a:pt x="76" y="13"/>
                  <a:pt x="61" y="6"/>
                </a:cubicBezTo>
                <a:cubicBezTo>
                  <a:pt x="48" y="0"/>
                  <a:pt x="33" y="0"/>
                  <a:pt x="20" y="5"/>
                </a:cubicBezTo>
                <a:cubicBezTo>
                  <a:pt x="14" y="10"/>
                  <a:pt x="6" y="14"/>
                  <a:pt x="0" y="17"/>
                </a:cubicBezTo>
                <a:cubicBezTo>
                  <a:pt x="5" y="17"/>
                  <a:pt x="10" y="19"/>
                  <a:pt x="15" y="22"/>
                </a:cubicBezTo>
                <a:cubicBezTo>
                  <a:pt x="23" y="15"/>
                  <a:pt x="35" y="13"/>
                  <a:pt x="47" y="15"/>
                </a:cubicBezTo>
                <a:cubicBezTo>
                  <a:pt x="62" y="17"/>
                  <a:pt x="75" y="27"/>
                  <a:pt x="81" y="40"/>
                </a:cubicBezTo>
                <a:cubicBezTo>
                  <a:pt x="89" y="56"/>
                  <a:pt x="83" y="72"/>
                  <a:pt x="73" y="80"/>
                </a:cubicBezTo>
                <a:cubicBezTo>
                  <a:pt x="67" y="84"/>
                  <a:pt x="61" y="85"/>
                  <a:pt x="55" y="84"/>
                </a:cubicBezTo>
                <a:cubicBezTo>
                  <a:pt x="51" y="83"/>
                  <a:pt x="48" y="80"/>
                  <a:pt x="47" y="76"/>
                </a:cubicBezTo>
                <a:cubicBezTo>
                  <a:pt x="46" y="75"/>
                  <a:pt x="46" y="74"/>
                  <a:pt x="47" y="74"/>
                </a:cubicBezTo>
                <a:cubicBezTo>
                  <a:pt x="48" y="73"/>
                  <a:pt x="49" y="73"/>
                  <a:pt x="50" y="73"/>
                </a:cubicBezTo>
                <a:cubicBezTo>
                  <a:pt x="53" y="75"/>
                  <a:pt x="58" y="75"/>
                  <a:pt x="61" y="72"/>
                </a:cubicBezTo>
                <a:cubicBezTo>
                  <a:pt x="66" y="69"/>
                  <a:pt x="67" y="64"/>
                  <a:pt x="66" y="58"/>
                </a:cubicBezTo>
                <a:cubicBezTo>
                  <a:pt x="65" y="53"/>
                  <a:pt x="62" y="50"/>
                  <a:pt x="59" y="49"/>
                </a:cubicBezTo>
                <a:cubicBezTo>
                  <a:pt x="55" y="47"/>
                  <a:pt x="50" y="46"/>
                  <a:pt x="46" y="48"/>
                </a:cubicBezTo>
                <a:cubicBezTo>
                  <a:pt x="36" y="51"/>
                  <a:pt x="32" y="62"/>
                  <a:pt x="34" y="70"/>
                </a:cubicBezTo>
                <a:cubicBezTo>
                  <a:pt x="36" y="79"/>
                  <a:pt x="42" y="87"/>
                  <a:pt x="51" y="90"/>
                </a:cubicBezTo>
                <a:cubicBezTo>
                  <a:pt x="60" y="93"/>
                  <a:pt x="71" y="92"/>
                  <a:pt x="79" y="86"/>
                </a:cubicBezTo>
                <a:cubicBezTo>
                  <a:pt x="94" y="74"/>
                  <a:pt x="100" y="56"/>
                  <a:pt x="93" y="38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1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950" name="Freeform 12"/>
          <p:cNvSpPr/>
          <p:nvPr/>
        </p:nvSpPr>
        <p:spPr bwMode="auto">
          <a:xfrm>
            <a:off x="3253711" y="1570509"/>
            <a:ext cx="192248" cy="170711"/>
          </a:xfrm>
          <a:custGeom>
            <a:avLst/>
            <a:gdLst>
              <a:gd name="T0" fmla="*/ 104 w 142"/>
              <a:gd name="T1" fmla="*/ 0 h 126"/>
              <a:gd name="T2" fmla="*/ 64 w 142"/>
              <a:gd name="T3" fmla="*/ 34 h 126"/>
              <a:gd name="T4" fmla="*/ 61 w 142"/>
              <a:gd name="T5" fmla="*/ 36 h 126"/>
              <a:gd name="T6" fmla="*/ 59 w 142"/>
              <a:gd name="T7" fmla="*/ 34 h 126"/>
              <a:gd name="T8" fmla="*/ 48 w 142"/>
              <a:gd name="T9" fmla="*/ 11 h 126"/>
              <a:gd name="T10" fmla="*/ 2 w 142"/>
              <a:gd name="T11" fmla="*/ 77 h 126"/>
              <a:gd name="T12" fmla="*/ 8 w 142"/>
              <a:gd name="T13" fmla="*/ 80 h 126"/>
              <a:gd name="T14" fmla="*/ 27 w 142"/>
              <a:gd name="T15" fmla="*/ 58 h 126"/>
              <a:gd name="T16" fmla="*/ 45 w 142"/>
              <a:gd name="T17" fmla="*/ 40 h 126"/>
              <a:gd name="T18" fmla="*/ 47 w 142"/>
              <a:gd name="T19" fmla="*/ 39 h 126"/>
              <a:gd name="T20" fmla="*/ 49 w 142"/>
              <a:gd name="T21" fmla="*/ 41 h 126"/>
              <a:gd name="T22" fmla="*/ 51 w 142"/>
              <a:gd name="T23" fmla="*/ 57 h 126"/>
              <a:gd name="T24" fmla="*/ 70 w 142"/>
              <a:gd name="T25" fmla="*/ 44 h 126"/>
              <a:gd name="T26" fmla="*/ 89 w 142"/>
              <a:gd name="T27" fmla="*/ 29 h 126"/>
              <a:gd name="T28" fmla="*/ 92 w 142"/>
              <a:gd name="T29" fmla="*/ 28 h 126"/>
              <a:gd name="T30" fmla="*/ 93 w 142"/>
              <a:gd name="T31" fmla="*/ 31 h 126"/>
              <a:gd name="T32" fmla="*/ 96 w 142"/>
              <a:gd name="T33" fmla="*/ 55 h 126"/>
              <a:gd name="T34" fmla="*/ 100 w 142"/>
              <a:gd name="T35" fmla="*/ 77 h 126"/>
              <a:gd name="T36" fmla="*/ 113 w 142"/>
              <a:gd name="T37" fmla="*/ 68 h 126"/>
              <a:gd name="T38" fmla="*/ 116 w 142"/>
              <a:gd name="T39" fmla="*/ 67 h 126"/>
              <a:gd name="T40" fmla="*/ 117 w 142"/>
              <a:gd name="T41" fmla="*/ 70 h 126"/>
              <a:gd name="T42" fmla="*/ 117 w 142"/>
              <a:gd name="T43" fmla="*/ 96 h 126"/>
              <a:gd name="T44" fmla="*/ 115 w 142"/>
              <a:gd name="T45" fmla="*/ 124 h 126"/>
              <a:gd name="T46" fmla="*/ 121 w 142"/>
              <a:gd name="T47" fmla="*/ 126 h 126"/>
              <a:gd name="T48" fmla="*/ 135 w 142"/>
              <a:gd name="T49" fmla="*/ 47 h 126"/>
              <a:gd name="T50" fmla="*/ 111 w 142"/>
              <a:gd name="T51" fmla="*/ 55 h 126"/>
              <a:gd name="T52" fmla="*/ 108 w 142"/>
              <a:gd name="T53" fmla="*/ 56 h 126"/>
              <a:gd name="T54" fmla="*/ 108 w 142"/>
              <a:gd name="T55" fmla="*/ 53 h 126"/>
              <a:gd name="T56" fmla="*/ 104 w 142"/>
              <a:gd name="T57" fmla="*/ 0 h 1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142" h="126">
                <a:moveTo>
                  <a:pt x="104" y="0"/>
                </a:moveTo>
                <a:cubicBezTo>
                  <a:pt x="96" y="4"/>
                  <a:pt x="67" y="18"/>
                  <a:pt x="64" y="34"/>
                </a:cubicBezTo>
                <a:cubicBezTo>
                  <a:pt x="64" y="36"/>
                  <a:pt x="62" y="36"/>
                  <a:pt x="61" y="36"/>
                </a:cubicBezTo>
                <a:cubicBezTo>
                  <a:pt x="60" y="36"/>
                  <a:pt x="59" y="35"/>
                  <a:pt x="59" y="34"/>
                </a:cubicBezTo>
                <a:cubicBezTo>
                  <a:pt x="60" y="27"/>
                  <a:pt x="52" y="16"/>
                  <a:pt x="48" y="11"/>
                </a:cubicBezTo>
                <a:cubicBezTo>
                  <a:pt x="39" y="18"/>
                  <a:pt x="0" y="50"/>
                  <a:pt x="2" y="77"/>
                </a:cubicBezTo>
                <a:cubicBezTo>
                  <a:pt x="4" y="78"/>
                  <a:pt x="6" y="79"/>
                  <a:pt x="8" y="80"/>
                </a:cubicBezTo>
                <a:cubicBezTo>
                  <a:pt x="9" y="67"/>
                  <a:pt x="18" y="62"/>
                  <a:pt x="27" y="58"/>
                </a:cubicBezTo>
                <a:cubicBezTo>
                  <a:pt x="34" y="54"/>
                  <a:pt x="42" y="51"/>
                  <a:pt x="45" y="40"/>
                </a:cubicBezTo>
                <a:cubicBezTo>
                  <a:pt x="45" y="39"/>
                  <a:pt x="46" y="38"/>
                  <a:pt x="47" y="39"/>
                </a:cubicBezTo>
                <a:cubicBezTo>
                  <a:pt x="48" y="39"/>
                  <a:pt x="49" y="40"/>
                  <a:pt x="49" y="41"/>
                </a:cubicBezTo>
                <a:cubicBezTo>
                  <a:pt x="48" y="48"/>
                  <a:pt x="49" y="52"/>
                  <a:pt x="51" y="57"/>
                </a:cubicBezTo>
                <a:cubicBezTo>
                  <a:pt x="56" y="48"/>
                  <a:pt x="63" y="46"/>
                  <a:pt x="70" y="44"/>
                </a:cubicBezTo>
                <a:cubicBezTo>
                  <a:pt x="77" y="43"/>
                  <a:pt x="84" y="41"/>
                  <a:pt x="89" y="29"/>
                </a:cubicBezTo>
                <a:cubicBezTo>
                  <a:pt x="90" y="28"/>
                  <a:pt x="91" y="27"/>
                  <a:pt x="92" y="28"/>
                </a:cubicBezTo>
                <a:cubicBezTo>
                  <a:pt x="93" y="28"/>
                  <a:pt x="94" y="30"/>
                  <a:pt x="93" y="31"/>
                </a:cubicBezTo>
                <a:cubicBezTo>
                  <a:pt x="88" y="43"/>
                  <a:pt x="92" y="49"/>
                  <a:pt x="96" y="55"/>
                </a:cubicBezTo>
                <a:cubicBezTo>
                  <a:pt x="100" y="61"/>
                  <a:pt x="104" y="67"/>
                  <a:pt x="100" y="77"/>
                </a:cubicBezTo>
                <a:cubicBezTo>
                  <a:pt x="105" y="76"/>
                  <a:pt x="109" y="73"/>
                  <a:pt x="113" y="68"/>
                </a:cubicBezTo>
                <a:cubicBezTo>
                  <a:pt x="114" y="67"/>
                  <a:pt x="115" y="67"/>
                  <a:pt x="116" y="67"/>
                </a:cubicBezTo>
                <a:cubicBezTo>
                  <a:pt x="117" y="68"/>
                  <a:pt x="118" y="69"/>
                  <a:pt x="117" y="70"/>
                </a:cubicBezTo>
                <a:cubicBezTo>
                  <a:pt x="112" y="79"/>
                  <a:pt x="114" y="87"/>
                  <a:pt x="117" y="96"/>
                </a:cubicBezTo>
                <a:cubicBezTo>
                  <a:pt x="120" y="105"/>
                  <a:pt x="123" y="114"/>
                  <a:pt x="115" y="124"/>
                </a:cubicBezTo>
                <a:cubicBezTo>
                  <a:pt x="117" y="125"/>
                  <a:pt x="119" y="126"/>
                  <a:pt x="121" y="126"/>
                </a:cubicBezTo>
                <a:cubicBezTo>
                  <a:pt x="142" y="109"/>
                  <a:pt x="137" y="58"/>
                  <a:pt x="135" y="47"/>
                </a:cubicBezTo>
                <a:cubicBezTo>
                  <a:pt x="128" y="48"/>
                  <a:pt x="115" y="50"/>
                  <a:pt x="111" y="55"/>
                </a:cubicBezTo>
                <a:cubicBezTo>
                  <a:pt x="110" y="56"/>
                  <a:pt x="109" y="56"/>
                  <a:pt x="108" y="56"/>
                </a:cubicBezTo>
                <a:cubicBezTo>
                  <a:pt x="107" y="55"/>
                  <a:pt x="107" y="53"/>
                  <a:pt x="108" y="53"/>
                </a:cubicBezTo>
                <a:cubicBezTo>
                  <a:pt x="117" y="38"/>
                  <a:pt x="107" y="8"/>
                  <a:pt x="104" y="0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1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951" name="Freeform 17"/>
          <p:cNvSpPr/>
          <p:nvPr/>
        </p:nvSpPr>
        <p:spPr bwMode="auto">
          <a:xfrm>
            <a:off x="2820552" y="1745208"/>
            <a:ext cx="114073" cy="397262"/>
          </a:xfrm>
          <a:custGeom>
            <a:avLst/>
            <a:gdLst>
              <a:gd name="T0" fmla="*/ 32 w 84"/>
              <a:gd name="T1" fmla="*/ 293 h 293"/>
              <a:gd name="T2" fmla="*/ 42 w 84"/>
              <a:gd name="T3" fmla="*/ 292 h 293"/>
              <a:gd name="T4" fmla="*/ 52 w 84"/>
              <a:gd name="T5" fmla="*/ 293 h 293"/>
              <a:gd name="T6" fmla="*/ 42 w 84"/>
              <a:gd name="T7" fmla="*/ 0 h 293"/>
              <a:gd name="T8" fmla="*/ 32 w 84"/>
              <a:gd name="T9" fmla="*/ 293 h 2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84" h="293">
                <a:moveTo>
                  <a:pt x="32" y="293"/>
                </a:moveTo>
                <a:cubicBezTo>
                  <a:pt x="35" y="292"/>
                  <a:pt x="38" y="292"/>
                  <a:pt x="42" y="292"/>
                </a:cubicBezTo>
                <a:cubicBezTo>
                  <a:pt x="46" y="292"/>
                  <a:pt x="49" y="292"/>
                  <a:pt x="52" y="293"/>
                </a:cubicBezTo>
                <a:cubicBezTo>
                  <a:pt x="84" y="161"/>
                  <a:pt x="51" y="31"/>
                  <a:pt x="42" y="0"/>
                </a:cubicBezTo>
                <a:cubicBezTo>
                  <a:pt x="33" y="31"/>
                  <a:pt x="0" y="161"/>
                  <a:pt x="32" y="293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952" name="Freeform 55"/>
          <p:cNvSpPr/>
          <p:nvPr/>
        </p:nvSpPr>
        <p:spPr bwMode="auto">
          <a:xfrm>
            <a:off x="3168354" y="1851305"/>
            <a:ext cx="47065" cy="123646"/>
          </a:xfrm>
          <a:custGeom>
            <a:avLst/>
            <a:gdLst>
              <a:gd name="T0" fmla="*/ 18 w 35"/>
              <a:gd name="T1" fmla="*/ 6 h 91"/>
              <a:gd name="T2" fmla="*/ 5 w 35"/>
              <a:gd name="T3" fmla="*/ 83 h 91"/>
              <a:gd name="T4" fmla="*/ 17 w 35"/>
              <a:gd name="T5" fmla="*/ 91 h 91"/>
              <a:gd name="T6" fmla="*/ 35 w 35"/>
              <a:gd name="T7" fmla="*/ 1 h 91"/>
              <a:gd name="T8" fmla="*/ 18 w 35"/>
              <a:gd name="T9" fmla="*/ 6 h 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5" h="91">
                <a:moveTo>
                  <a:pt x="18" y="6"/>
                </a:moveTo>
                <a:cubicBezTo>
                  <a:pt x="0" y="23"/>
                  <a:pt x="4" y="73"/>
                  <a:pt x="5" y="83"/>
                </a:cubicBezTo>
                <a:cubicBezTo>
                  <a:pt x="10" y="84"/>
                  <a:pt x="14" y="87"/>
                  <a:pt x="17" y="91"/>
                </a:cubicBezTo>
                <a:cubicBezTo>
                  <a:pt x="18" y="76"/>
                  <a:pt x="21" y="28"/>
                  <a:pt x="35" y="1"/>
                </a:cubicBezTo>
                <a:cubicBezTo>
                  <a:pt x="28" y="0"/>
                  <a:pt x="23" y="1"/>
                  <a:pt x="18" y="6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1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953" name="Freeform 56"/>
          <p:cNvSpPr/>
          <p:nvPr/>
        </p:nvSpPr>
        <p:spPr bwMode="auto">
          <a:xfrm>
            <a:off x="3252115" y="1895976"/>
            <a:ext cx="81366" cy="108490"/>
          </a:xfrm>
          <a:custGeom>
            <a:avLst/>
            <a:gdLst>
              <a:gd name="T0" fmla="*/ 51 w 60"/>
              <a:gd name="T1" fmla="*/ 0 h 80"/>
              <a:gd name="T2" fmla="*/ 0 w 60"/>
              <a:gd name="T3" fmla="*/ 76 h 80"/>
              <a:gd name="T4" fmla="*/ 14 w 60"/>
              <a:gd name="T5" fmla="*/ 80 h 80"/>
              <a:gd name="T6" fmla="*/ 59 w 60"/>
              <a:gd name="T7" fmla="*/ 15 h 80"/>
              <a:gd name="T8" fmla="*/ 51 w 60"/>
              <a:gd name="T9" fmla="*/ 0 h 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0" h="80">
                <a:moveTo>
                  <a:pt x="51" y="0"/>
                </a:moveTo>
                <a:cubicBezTo>
                  <a:pt x="41" y="29"/>
                  <a:pt x="10" y="65"/>
                  <a:pt x="0" y="76"/>
                </a:cubicBezTo>
                <a:cubicBezTo>
                  <a:pt x="4" y="76"/>
                  <a:pt x="10" y="77"/>
                  <a:pt x="14" y="80"/>
                </a:cubicBezTo>
                <a:cubicBezTo>
                  <a:pt x="22" y="74"/>
                  <a:pt x="60" y="40"/>
                  <a:pt x="59" y="15"/>
                </a:cubicBezTo>
                <a:cubicBezTo>
                  <a:pt x="59" y="9"/>
                  <a:pt x="56" y="4"/>
                  <a:pt x="51" y="0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1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954" name="Freeform 57"/>
          <p:cNvSpPr/>
          <p:nvPr/>
        </p:nvSpPr>
        <p:spPr bwMode="auto">
          <a:xfrm>
            <a:off x="3217814" y="1806631"/>
            <a:ext cx="96523" cy="166722"/>
          </a:xfrm>
          <a:custGeom>
            <a:avLst/>
            <a:gdLst>
              <a:gd name="T0" fmla="*/ 57 w 71"/>
              <a:gd name="T1" fmla="*/ 1 h 123"/>
              <a:gd name="T2" fmla="*/ 48 w 71"/>
              <a:gd name="T3" fmla="*/ 2 h 123"/>
              <a:gd name="T4" fmla="*/ 0 w 71"/>
              <a:gd name="T5" fmla="*/ 116 h 123"/>
              <a:gd name="T6" fmla="*/ 9 w 71"/>
              <a:gd name="T7" fmla="*/ 117 h 123"/>
              <a:gd name="T8" fmla="*/ 17 w 71"/>
              <a:gd name="T9" fmla="*/ 123 h 123"/>
              <a:gd name="T10" fmla="*/ 63 w 71"/>
              <a:gd name="T11" fmla="*/ 8 h 123"/>
              <a:gd name="T12" fmla="*/ 57 w 71"/>
              <a:gd name="T13" fmla="*/ 1 h 1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71" h="123">
                <a:moveTo>
                  <a:pt x="57" y="1"/>
                </a:moveTo>
                <a:cubicBezTo>
                  <a:pt x="54" y="0"/>
                  <a:pt x="51" y="0"/>
                  <a:pt x="48" y="2"/>
                </a:cubicBezTo>
                <a:cubicBezTo>
                  <a:pt x="24" y="14"/>
                  <a:pt x="3" y="99"/>
                  <a:pt x="0" y="116"/>
                </a:cubicBezTo>
                <a:cubicBezTo>
                  <a:pt x="3" y="115"/>
                  <a:pt x="7" y="116"/>
                  <a:pt x="9" y="117"/>
                </a:cubicBezTo>
                <a:cubicBezTo>
                  <a:pt x="11" y="118"/>
                  <a:pt x="14" y="120"/>
                  <a:pt x="17" y="123"/>
                </a:cubicBezTo>
                <a:cubicBezTo>
                  <a:pt x="26" y="108"/>
                  <a:pt x="71" y="34"/>
                  <a:pt x="63" y="8"/>
                </a:cubicBezTo>
                <a:cubicBezTo>
                  <a:pt x="62" y="5"/>
                  <a:pt x="60" y="2"/>
                  <a:pt x="57" y="1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1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955" name="Freeform 58"/>
          <p:cNvSpPr/>
          <p:nvPr/>
        </p:nvSpPr>
        <p:spPr bwMode="auto">
          <a:xfrm>
            <a:off x="3124480" y="2144065"/>
            <a:ext cx="31111" cy="61424"/>
          </a:xfrm>
          <a:custGeom>
            <a:avLst/>
            <a:gdLst>
              <a:gd name="T0" fmla="*/ 5 w 23"/>
              <a:gd name="T1" fmla="*/ 44 h 45"/>
              <a:gd name="T2" fmla="*/ 10 w 23"/>
              <a:gd name="T3" fmla="*/ 44 h 45"/>
              <a:gd name="T4" fmla="*/ 23 w 23"/>
              <a:gd name="T5" fmla="*/ 0 h 45"/>
              <a:gd name="T6" fmla="*/ 2 w 23"/>
              <a:gd name="T7" fmla="*/ 41 h 45"/>
              <a:gd name="T8" fmla="*/ 5 w 23"/>
              <a:gd name="T9" fmla="*/ 44 h 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3" h="45">
                <a:moveTo>
                  <a:pt x="5" y="44"/>
                </a:moveTo>
                <a:cubicBezTo>
                  <a:pt x="7" y="45"/>
                  <a:pt x="9" y="45"/>
                  <a:pt x="10" y="44"/>
                </a:cubicBezTo>
                <a:cubicBezTo>
                  <a:pt x="18" y="39"/>
                  <a:pt x="22" y="13"/>
                  <a:pt x="23" y="0"/>
                </a:cubicBezTo>
                <a:cubicBezTo>
                  <a:pt x="15" y="10"/>
                  <a:pt x="0" y="31"/>
                  <a:pt x="2" y="41"/>
                </a:cubicBezTo>
                <a:cubicBezTo>
                  <a:pt x="2" y="42"/>
                  <a:pt x="3" y="44"/>
                  <a:pt x="5" y="44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1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956" name="Freeform 59"/>
          <p:cNvSpPr/>
          <p:nvPr/>
        </p:nvSpPr>
        <p:spPr bwMode="auto">
          <a:xfrm>
            <a:off x="2755938" y="1958198"/>
            <a:ext cx="55042" cy="123646"/>
          </a:xfrm>
          <a:custGeom>
            <a:avLst/>
            <a:gdLst>
              <a:gd name="T0" fmla="*/ 0 w 41"/>
              <a:gd name="T1" fmla="*/ 0 h 91"/>
              <a:gd name="T2" fmla="*/ 16 w 41"/>
              <a:gd name="T3" fmla="*/ 61 h 91"/>
              <a:gd name="T4" fmla="*/ 16 w 41"/>
              <a:gd name="T5" fmla="*/ 61 h 91"/>
              <a:gd name="T6" fmla="*/ 41 w 41"/>
              <a:gd name="T7" fmla="*/ 91 h 91"/>
              <a:gd name="T8" fmla="*/ 35 w 41"/>
              <a:gd name="T9" fmla="*/ 60 h 91"/>
              <a:gd name="T10" fmla="*/ 35 w 41"/>
              <a:gd name="T11" fmla="*/ 60 h 91"/>
              <a:gd name="T12" fmla="*/ 0 w 41"/>
              <a:gd name="T13" fmla="*/ 0 h 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91">
                <a:moveTo>
                  <a:pt x="0" y="0"/>
                </a:moveTo>
                <a:cubicBezTo>
                  <a:pt x="2" y="13"/>
                  <a:pt x="8" y="43"/>
                  <a:pt x="16" y="61"/>
                </a:cubicBezTo>
                <a:cubicBezTo>
                  <a:pt x="16" y="61"/>
                  <a:pt x="16" y="61"/>
                  <a:pt x="16" y="61"/>
                </a:cubicBezTo>
                <a:cubicBezTo>
                  <a:pt x="25" y="70"/>
                  <a:pt x="33" y="80"/>
                  <a:pt x="41" y="91"/>
                </a:cubicBezTo>
                <a:cubicBezTo>
                  <a:pt x="38" y="81"/>
                  <a:pt x="37" y="71"/>
                  <a:pt x="35" y="60"/>
                </a:cubicBezTo>
                <a:cubicBezTo>
                  <a:pt x="35" y="60"/>
                  <a:pt x="35" y="60"/>
                  <a:pt x="35" y="60"/>
                </a:cubicBezTo>
                <a:cubicBezTo>
                  <a:pt x="29" y="36"/>
                  <a:pt x="9" y="11"/>
                  <a:pt x="0" y="0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957" name="Freeform 60"/>
          <p:cNvSpPr/>
          <p:nvPr/>
        </p:nvSpPr>
        <p:spPr bwMode="auto">
          <a:xfrm>
            <a:off x="2944198" y="1958198"/>
            <a:ext cx="55840" cy="123646"/>
          </a:xfrm>
          <a:custGeom>
            <a:avLst/>
            <a:gdLst>
              <a:gd name="T0" fmla="*/ 25 w 41"/>
              <a:gd name="T1" fmla="*/ 61 h 91"/>
              <a:gd name="T2" fmla="*/ 41 w 41"/>
              <a:gd name="T3" fmla="*/ 0 h 91"/>
              <a:gd name="T4" fmla="*/ 6 w 41"/>
              <a:gd name="T5" fmla="*/ 60 h 91"/>
              <a:gd name="T6" fmla="*/ 6 w 41"/>
              <a:gd name="T7" fmla="*/ 60 h 91"/>
              <a:gd name="T8" fmla="*/ 0 w 41"/>
              <a:gd name="T9" fmla="*/ 91 h 91"/>
              <a:gd name="T10" fmla="*/ 25 w 41"/>
              <a:gd name="T11" fmla="*/ 61 h 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41" h="91">
                <a:moveTo>
                  <a:pt x="25" y="61"/>
                </a:moveTo>
                <a:cubicBezTo>
                  <a:pt x="33" y="43"/>
                  <a:pt x="39" y="13"/>
                  <a:pt x="41" y="0"/>
                </a:cubicBezTo>
                <a:cubicBezTo>
                  <a:pt x="32" y="11"/>
                  <a:pt x="12" y="36"/>
                  <a:pt x="6" y="60"/>
                </a:cubicBezTo>
                <a:cubicBezTo>
                  <a:pt x="6" y="60"/>
                  <a:pt x="6" y="60"/>
                  <a:pt x="6" y="60"/>
                </a:cubicBezTo>
                <a:cubicBezTo>
                  <a:pt x="4" y="71"/>
                  <a:pt x="3" y="81"/>
                  <a:pt x="0" y="91"/>
                </a:cubicBezTo>
                <a:cubicBezTo>
                  <a:pt x="8" y="80"/>
                  <a:pt x="16" y="70"/>
                  <a:pt x="25" y="61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1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958" name="Freeform 66"/>
          <p:cNvSpPr/>
          <p:nvPr/>
        </p:nvSpPr>
        <p:spPr bwMode="auto">
          <a:xfrm>
            <a:off x="2310016" y="1570509"/>
            <a:ext cx="192248" cy="170711"/>
          </a:xfrm>
          <a:custGeom>
            <a:avLst/>
            <a:gdLst>
              <a:gd name="T0" fmla="*/ 38 w 142"/>
              <a:gd name="T1" fmla="*/ 0 h 126"/>
              <a:gd name="T2" fmla="*/ 34 w 142"/>
              <a:gd name="T3" fmla="*/ 53 h 126"/>
              <a:gd name="T4" fmla="*/ 34 w 142"/>
              <a:gd name="T5" fmla="*/ 56 h 126"/>
              <a:gd name="T6" fmla="*/ 31 w 142"/>
              <a:gd name="T7" fmla="*/ 55 h 126"/>
              <a:gd name="T8" fmla="*/ 7 w 142"/>
              <a:gd name="T9" fmla="*/ 47 h 126"/>
              <a:gd name="T10" fmla="*/ 21 w 142"/>
              <a:gd name="T11" fmla="*/ 126 h 126"/>
              <a:gd name="T12" fmla="*/ 27 w 142"/>
              <a:gd name="T13" fmla="*/ 124 h 126"/>
              <a:gd name="T14" fmla="*/ 25 w 142"/>
              <a:gd name="T15" fmla="*/ 96 h 126"/>
              <a:gd name="T16" fmla="*/ 25 w 142"/>
              <a:gd name="T17" fmla="*/ 70 h 126"/>
              <a:gd name="T18" fmla="*/ 26 w 142"/>
              <a:gd name="T19" fmla="*/ 67 h 126"/>
              <a:gd name="T20" fmla="*/ 29 w 142"/>
              <a:gd name="T21" fmla="*/ 68 h 126"/>
              <a:gd name="T22" fmla="*/ 42 w 142"/>
              <a:gd name="T23" fmla="*/ 77 h 126"/>
              <a:gd name="T24" fmla="*/ 46 w 142"/>
              <a:gd name="T25" fmla="*/ 55 h 126"/>
              <a:gd name="T26" fmla="*/ 49 w 142"/>
              <a:gd name="T27" fmla="*/ 31 h 126"/>
              <a:gd name="T28" fmla="*/ 50 w 142"/>
              <a:gd name="T29" fmla="*/ 28 h 126"/>
              <a:gd name="T30" fmla="*/ 53 w 142"/>
              <a:gd name="T31" fmla="*/ 29 h 126"/>
              <a:gd name="T32" fmla="*/ 72 w 142"/>
              <a:gd name="T33" fmla="*/ 44 h 126"/>
              <a:gd name="T34" fmla="*/ 91 w 142"/>
              <a:gd name="T35" fmla="*/ 57 h 126"/>
              <a:gd name="T36" fmla="*/ 93 w 142"/>
              <a:gd name="T37" fmla="*/ 41 h 126"/>
              <a:gd name="T38" fmla="*/ 95 w 142"/>
              <a:gd name="T39" fmla="*/ 39 h 126"/>
              <a:gd name="T40" fmla="*/ 97 w 142"/>
              <a:gd name="T41" fmla="*/ 40 h 126"/>
              <a:gd name="T42" fmla="*/ 115 w 142"/>
              <a:gd name="T43" fmla="*/ 58 h 126"/>
              <a:gd name="T44" fmla="*/ 135 w 142"/>
              <a:gd name="T45" fmla="*/ 80 h 126"/>
              <a:gd name="T46" fmla="*/ 140 w 142"/>
              <a:gd name="T47" fmla="*/ 77 h 126"/>
              <a:gd name="T48" fmla="*/ 94 w 142"/>
              <a:gd name="T49" fmla="*/ 11 h 126"/>
              <a:gd name="T50" fmla="*/ 83 w 142"/>
              <a:gd name="T51" fmla="*/ 34 h 126"/>
              <a:gd name="T52" fmla="*/ 81 w 142"/>
              <a:gd name="T53" fmla="*/ 36 h 126"/>
              <a:gd name="T54" fmla="*/ 78 w 142"/>
              <a:gd name="T55" fmla="*/ 34 h 126"/>
              <a:gd name="T56" fmla="*/ 38 w 142"/>
              <a:gd name="T57" fmla="*/ 0 h 1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142" h="126">
                <a:moveTo>
                  <a:pt x="38" y="0"/>
                </a:moveTo>
                <a:cubicBezTo>
                  <a:pt x="35" y="8"/>
                  <a:pt x="25" y="38"/>
                  <a:pt x="34" y="53"/>
                </a:cubicBezTo>
                <a:cubicBezTo>
                  <a:pt x="35" y="53"/>
                  <a:pt x="35" y="55"/>
                  <a:pt x="34" y="56"/>
                </a:cubicBezTo>
                <a:cubicBezTo>
                  <a:pt x="33" y="56"/>
                  <a:pt x="32" y="56"/>
                  <a:pt x="31" y="55"/>
                </a:cubicBezTo>
                <a:cubicBezTo>
                  <a:pt x="27" y="50"/>
                  <a:pt x="14" y="48"/>
                  <a:pt x="7" y="47"/>
                </a:cubicBezTo>
                <a:cubicBezTo>
                  <a:pt x="5" y="58"/>
                  <a:pt x="0" y="109"/>
                  <a:pt x="21" y="126"/>
                </a:cubicBezTo>
                <a:cubicBezTo>
                  <a:pt x="23" y="126"/>
                  <a:pt x="25" y="125"/>
                  <a:pt x="27" y="124"/>
                </a:cubicBezTo>
                <a:cubicBezTo>
                  <a:pt x="19" y="114"/>
                  <a:pt x="22" y="105"/>
                  <a:pt x="25" y="96"/>
                </a:cubicBezTo>
                <a:cubicBezTo>
                  <a:pt x="28" y="87"/>
                  <a:pt x="30" y="79"/>
                  <a:pt x="25" y="70"/>
                </a:cubicBezTo>
                <a:cubicBezTo>
                  <a:pt x="24" y="69"/>
                  <a:pt x="25" y="68"/>
                  <a:pt x="26" y="67"/>
                </a:cubicBezTo>
                <a:cubicBezTo>
                  <a:pt x="27" y="67"/>
                  <a:pt x="28" y="67"/>
                  <a:pt x="29" y="68"/>
                </a:cubicBezTo>
                <a:cubicBezTo>
                  <a:pt x="33" y="73"/>
                  <a:pt x="37" y="76"/>
                  <a:pt x="42" y="77"/>
                </a:cubicBezTo>
                <a:cubicBezTo>
                  <a:pt x="38" y="67"/>
                  <a:pt x="42" y="61"/>
                  <a:pt x="46" y="55"/>
                </a:cubicBezTo>
                <a:cubicBezTo>
                  <a:pt x="50" y="49"/>
                  <a:pt x="54" y="43"/>
                  <a:pt x="49" y="31"/>
                </a:cubicBezTo>
                <a:cubicBezTo>
                  <a:pt x="48" y="30"/>
                  <a:pt x="49" y="28"/>
                  <a:pt x="50" y="28"/>
                </a:cubicBezTo>
                <a:cubicBezTo>
                  <a:pt x="51" y="27"/>
                  <a:pt x="52" y="28"/>
                  <a:pt x="53" y="29"/>
                </a:cubicBezTo>
                <a:cubicBezTo>
                  <a:pt x="58" y="41"/>
                  <a:pt x="65" y="43"/>
                  <a:pt x="72" y="44"/>
                </a:cubicBezTo>
                <a:cubicBezTo>
                  <a:pt x="79" y="46"/>
                  <a:pt x="86" y="48"/>
                  <a:pt x="91" y="57"/>
                </a:cubicBezTo>
                <a:cubicBezTo>
                  <a:pt x="93" y="52"/>
                  <a:pt x="94" y="48"/>
                  <a:pt x="93" y="41"/>
                </a:cubicBezTo>
                <a:cubicBezTo>
                  <a:pt x="93" y="40"/>
                  <a:pt x="94" y="39"/>
                  <a:pt x="95" y="39"/>
                </a:cubicBezTo>
                <a:cubicBezTo>
                  <a:pt x="96" y="38"/>
                  <a:pt x="97" y="39"/>
                  <a:pt x="97" y="40"/>
                </a:cubicBezTo>
                <a:cubicBezTo>
                  <a:pt x="100" y="51"/>
                  <a:pt x="108" y="54"/>
                  <a:pt x="115" y="58"/>
                </a:cubicBezTo>
                <a:cubicBezTo>
                  <a:pt x="124" y="62"/>
                  <a:pt x="133" y="67"/>
                  <a:pt x="135" y="80"/>
                </a:cubicBezTo>
                <a:cubicBezTo>
                  <a:pt x="136" y="79"/>
                  <a:pt x="138" y="78"/>
                  <a:pt x="140" y="77"/>
                </a:cubicBezTo>
                <a:cubicBezTo>
                  <a:pt x="142" y="50"/>
                  <a:pt x="103" y="18"/>
                  <a:pt x="94" y="11"/>
                </a:cubicBezTo>
                <a:cubicBezTo>
                  <a:pt x="90" y="16"/>
                  <a:pt x="82" y="27"/>
                  <a:pt x="83" y="34"/>
                </a:cubicBezTo>
                <a:cubicBezTo>
                  <a:pt x="83" y="35"/>
                  <a:pt x="82" y="36"/>
                  <a:pt x="81" y="36"/>
                </a:cubicBezTo>
                <a:cubicBezTo>
                  <a:pt x="80" y="36"/>
                  <a:pt x="78" y="36"/>
                  <a:pt x="78" y="34"/>
                </a:cubicBezTo>
                <a:cubicBezTo>
                  <a:pt x="75" y="18"/>
                  <a:pt x="46" y="4"/>
                  <a:pt x="38" y="0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959" name="Freeform 109"/>
          <p:cNvSpPr/>
          <p:nvPr/>
        </p:nvSpPr>
        <p:spPr bwMode="auto">
          <a:xfrm>
            <a:off x="2422493" y="1895976"/>
            <a:ext cx="81366" cy="108490"/>
          </a:xfrm>
          <a:custGeom>
            <a:avLst/>
            <a:gdLst>
              <a:gd name="T0" fmla="*/ 1 w 60"/>
              <a:gd name="T1" fmla="*/ 15 h 80"/>
              <a:gd name="T2" fmla="*/ 46 w 60"/>
              <a:gd name="T3" fmla="*/ 80 h 80"/>
              <a:gd name="T4" fmla="*/ 60 w 60"/>
              <a:gd name="T5" fmla="*/ 76 h 80"/>
              <a:gd name="T6" fmla="*/ 9 w 60"/>
              <a:gd name="T7" fmla="*/ 0 h 80"/>
              <a:gd name="T8" fmla="*/ 1 w 60"/>
              <a:gd name="T9" fmla="*/ 15 h 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0" h="80">
                <a:moveTo>
                  <a:pt x="1" y="15"/>
                </a:moveTo>
                <a:cubicBezTo>
                  <a:pt x="0" y="40"/>
                  <a:pt x="38" y="74"/>
                  <a:pt x="46" y="80"/>
                </a:cubicBezTo>
                <a:cubicBezTo>
                  <a:pt x="50" y="77"/>
                  <a:pt x="56" y="76"/>
                  <a:pt x="60" y="76"/>
                </a:cubicBezTo>
                <a:cubicBezTo>
                  <a:pt x="50" y="66"/>
                  <a:pt x="19" y="29"/>
                  <a:pt x="9" y="0"/>
                </a:cubicBezTo>
                <a:cubicBezTo>
                  <a:pt x="4" y="4"/>
                  <a:pt x="1" y="9"/>
                  <a:pt x="1" y="15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960" name="Freeform 110"/>
          <p:cNvSpPr/>
          <p:nvPr/>
        </p:nvSpPr>
        <p:spPr bwMode="auto">
          <a:xfrm>
            <a:off x="2540554" y="1851305"/>
            <a:ext cx="47065" cy="123646"/>
          </a:xfrm>
          <a:custGeom>
            <a:avLst/>
            <a:gdLst>
              <a:gd name="T0" fmla="*/ 0 w 35"/>
              <a:gd name="T1" fmla="*/ 1 h 91"/>
              <a:gd name="T2" fmla="*/ 18 w 35"/>
              <a:gd name="T3" fmla="*/ 91 h 91"/>
              <a:gd name="T4" fmla="*/ 30 w 35"/>
              <a:gd name="T5" fmla="*/ 83 h 91"/>
              <a:gd name="T6" fmla="*/ 17 w 35"/>
              <a:gd name="T7" fmla="*/ 6 h 91"/>
              <a:gd name="T8" fmla="*/ 0 w 35"/>
              <a:gd name="T9" fmla="*/ 1 h 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5" h="91">
                <a:moveTo>
                  <a:pt x="0" y="1"/>
                </a:moveTo>
                <a:cubicBezTo>
                  <a:pt x="14" y="28"/>
                  <a:pt x="17" y="76"/>
                  <a:pt x="18" y="91"/>
                </a:cubicBezTo>
                <a:cubicBezTo>
                  <a:pt x="21" y="87"/>
                  <a:pt x="25" y="84"/>
                  <a:pt x="30" y="83"/>
                </a:cubicBezTo>
                <a:cubicBezTo>
                  <a:pt x="31" y="73"/>
                  <a:pt x="35" y="23"/>
                  <a:pt x="17" y="6"/>
                </a:cubicBezTo>
                <a:cubicBezTo>
                  <a:pt x="12" y="1"/>
                  <a:pt x="7" y="0"/>
                  <a:pt x="0" y="1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961" name="Freeform 111"/>
          <p:cNvSpPr/>
          <p:nvPr/>
        </p:nvSpPr>
        <p:spPr bwMode="auto">
          <a:xfrm>
            <a:off x="2440841" y="1806631"/>
            <a:ext cx="96523" cy="166722"/>
          </a:xfrm>
          <a:custGeom>
            <a:avLst/>
            <a:gdLst>
              <a:gd name="T0" fmla="*/ 14 w 71"/>
              <a:gd name="T1" fmla="*/ 1 h 123"/>
              <a:gd name="T2" fmla="*/ 8 w 71"/>
              <a:gd name="T3" fmla="*/ 8 h 123"/>
              <a:gd name="T4" fmla="*/ 54 w 71"/>
              <a:gd name="T5" fmla="*/ 123 h 123"/>
              <a:gd name="T6" fmla="*/ 62 w 71"/>
              <a:gd name="T7" fmla="*/ 117 h 123"/>
              <a:gd name="T8" fmla="*/ 71 w 71"/>
              <a:gd name="T9" fmla="*/ 116 h 123"/>
              <a:gd name="T10" fmla="*/ 23 w 71"/>
              <a:gd name="T11" fmla="*/ 2 h 123"/>
              <a:gd name="T12" fmla="*/ 14 w 71"/>
              <a:gd name="T13" fmla="*/ 1 h 1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71" h="123">
                <a:moveTo>
                  <a:pt x="14" y="1"/>
                </a:moveTo>
                <a:cubicBezTo>
                  <a:pt x="11" y="2"/>
                  <a:pt x="9" y="5"/>
                  <a:pt x="8" y="8"/>
                </a:cubicBezTo>
                <a:cubicBezTo>
                  <a:pt x="0" y="34"/>
                  <a:pt x="45" y="108"/>
                  <a:pt x="54" y="123"/>
                </a:cubicBezTo>
                <a:cubicBezTo>
                  <a:pt x="57" y="120"/>
                  <a:pt x="60" y="118"/>
                  <a:pt x="62" y="117"/>
                </a:cubicBezTo>
                <a:cubicBezTo>
                  <a:pt x="64" y="116"/>
                  <a:pt x="68" y="115"/>
                  <a:pt x="71" y="116"/>
                </a:cubicBezTo>
                <a:cubicBezTo>
                  <a:pt x="68" y="99"/>
                  <a:pt x="47" y="14"/>
                  <a:pt x="23" y="2"/>
                </a:cubicBezTo>
                <a:cubicBezTo>
                  <a:pt x="20" y="0"/>
                  <a:pt x="17" y="0"/>
                  <a:pt x="14" y="1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962" name="Freeform 112"/>
          <p:cNvSpPr/>
          <p:nvPr/>
        </p:nvSpPr>
        <p:spPr bwMode="auto">
          <a:xfrm>
            <a:off x="2599585" y="2144065"/>
            <a:ext cx="31111" cy="61424"/>
          </a:xfrm>
          <a:custGeom>
            <a:avLst/>
            <a:gdLst>
              <a:gd name="T0" fmla="*/ 18 w 23"/>
              <a:gd name="T1" fmla="*/ 44 h 45"/>
              <a:gd name="T2" fmla="*/ 21 w 23"/>
              <a:gd name="T3" fmla="*/ 41 h 45"/>
              <a:gd name="T4" fmla="*/ 0 w 23"/>
              <a:gd name="T5" fmla="*/ 0 h 45"/>
              <a:gd name="T6" fmla="*/ 13 w 23"/>
              <a:gd name="T7" fmla="*/ 44 h 45"/>
              <a:gd name="T8" fmla="*/ 18 w 23"/>
              <a:gd name="T9" fmla="*/ 44 h 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3" h="45">
                <a:moveTo>
                  <a:pt x="18" y="44"/>
                </a:moveTo>
                <a:cubicBezTo>
                  <a:pt x="20" y="44"/>
                  <a:pt x="21" y="42"/>
                  <a:pt x="21" y="41"/>
                </a:cubicBezTo>
                <a:cubicBezTo>
                  <a:pt x="23" y="31"/>
                  <a:pt x="8" y="10"/>
                  <a:pt x="0" y="0"/>
                </a:cubicBezTo>
                <a:cubicBezTo>
                  <a:pt x="1" y="14"/>
                  <a:pt x="5" y="39"/>
                  <a:pt x="13" y="44"/>
                </a:cubicBezTo>
                <a:cubicBezTo>
                  <a:pt x="14" y="45"/>
                  <a:pt x="16" y="45"/>
                  <a:pt x="18" y="44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963" name="Freeform 114"/>
          <p:cNvSpPr/>
          <p:nvPr/>
        </p:nvSpPr>
        <p:spPr bwMode="auto">
          <a:xfrm>
            <a:off x="2357081" y="2124122"/>
            <a:ext cx="48660" cy="126038"/>
          </a:xfrm>
          <a:custGeom>
            <a:avLst/>
            <a:gdLst>
              <a:gd name="T0" fmla="*/ 32 w 36"/>
              <a:gd name="T1" fmla="*/ 55 h 93"/>
              <a:gd name="T2" fmla="*/ 0 w 36"/>
              <a:gd name="T3" fmla="*/ 0 h 93"/>
              <a:gd name="T4" fmla="*/ 18 w 36"/>
              <a:gd name="T5" fmla="*/ 67 h 93"/>
              <a:gd name="T6" fmla="*/ 18 w 36"/>
              <a:gd name="T7" fmla="*/ 67 h 93"/>
              <a:gd name="T8" fmla="*/ 36 w 36"/>
              <a:gd name="T9" fmla="*/ 93 h 93"/>
              <a:gd name="T10" fmla="*/ 32 w 36"/>
              <a:gd name="T11" fmla="*/ 55 h 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36" h="93">
                <a:moveTo>
                  <a:pt x="32" y="55"/>
                </a:moveTo>
                <a:cubicBezTo>
                  <a:pt x="25" y="35"/>
                  <a:pt x="8" y="11"/>
                  <a:pt x="0" y="0"/>
                </a:cubicBezTo>
                <a:cubicBezTo>
                  <a:pt x="1" y="14"/>
                  <a:pt x="5" y="46"/>
                  <a:pt x="18" y="67"/>
                </a:cubicBezTo>
                <a:cubicBezTo>
                  <a:pt x="18" y="67"/>
                  <a:pt x="18" y="67"/>
                  <a:pt x="18" y="67"/>
                </a:cubicBezTo>
                <a:cubicBezTo>
                  <a:pt x="24" y="76"/>
                  <a:pt x="30" y="84"/>
                  <a:pt x="36" y="93"/>
                </a:cubicBezTo>
                <a:cubicBezTo>
                  <a:pt x="33" y="80"/>
                  <a:pt x="32" y="67"/>
                  <a:pt x="32" y="55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964" name="Freeform 118"/>
          <p:cNvSpPr/>
          <p:nvPr/>
        </p:nvSpPr>
        <p:spPr bwMode="auto">
          <a:xfrm>
            <a:off x="1506719" y="2829301"/>
            <a:ext cx="160341" cy="124444"/>
          </a:xfrm>
          <a:custGeom>
            <a:avLst/>
            <a:gdLst>
              <a:gd name="T0" fmla="*/ 1 w 118"/>
              <a:gd name="T1" fmla="*/ 90 h 92"/>
              <a:gd name="T2" fmla="*/ 4 w 118"/>
              <a:gd name="T3" fmla="*/ 91 h 92"/>
              <a:gd name="T4" fmla="*/ 105 w 118"/>
              <a:gd name="T5" fmla="*/ 18 h 92"/>
              <a:gd name="T6" fmla="*/ 118 w 118"/>
              <a:gd name="T7" fmla="*/ 7 h 92"/>
              <a:gd name="T8" fmla="*/ 108 w 118"/>
              <a:gd name="T9" fmla="*/ 4 h 92"/>
              <a:gd name="T10" fmla="*/ 104 w 118"/>
              <a:gd name="T11" fmla="*/ 0 h 92"/>
              <a:gd name="T12" fmla="*/ 1 w 118"/>
              <a:gd name="T13" fmla="*/ 83 h 92"/>
              <a:gd name="T14" fmla="*/ 1 w 118"/>
              <a:gd name="T15" fmla="*/ 90 h 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18" h="92">
                <a:moveTo>
                  <a:pt x="1" y="90"/>
                </a:moveTo>
                <a:cubicBezTo>
                  <a:pt x="1" y="90"/>
                  <a:pt x="2" y="91"/>
                  <a:pt x="4" y="91"/>
                </a:cubicBezTo>
                <a:cubicBezTo>
                  <a:pt x="19" y="92"/>
                  <a:pt x="72" y="51"/>
                  <a:pt x="105" y="18"/>
                </a:cubicBezTo>
                <a:cubicBezTo>
                  <a:pt x="108" y="14"/>
                  <a:pt x="113" y="10"/>
                  <a:pt x="118" y="7"/>
                </a:cubicBezTo>
                <a:cubicBezTo>
                  <a:pt x="114" y="6"/>
                  <a:pt x="111" y="6"/>
                  <a:pt x="108" y="4"/>
                </a:cubicBezTo>
                <a:cubicBezTo>
                  <a:pt x="106" y="3"/>
                  <a:pt x="105" y="2"/>
                  <a:pt x="104" y="0"/>
                </a:cubicBezTo>
                <a:cubicBezTo>
                  <a:pt x="56" y="18"/>
                  <a:pt x="8" y="63"/>
                  <a:pt x="1" y="83"/>
                </a:cubicBezTo>
                <a:cubicBezTo>
                  <a:pt x="0" y="85"/>
                  <a:pt x="0" y="88"/>
                  <a:pt x="1" y="90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965" name="Freeform 119"/>
          <p:cNvSpPr/>
          <p:nvPr/>
        </p:nvSpPr>
        <p:spPr bwMode="auto">
          <a:xfrm>
            <a:off x="1506719" y="2680128"/>
            <a:ext cx="160341" cy="124444"/>
          </a:xfrm>
          <a:custGeom>
            <a:avLst/>
            <a:gdLst>
              <a:gd name="T0" fmla="*/ 108 w 118"/>
              <a:gd name="T1" fmla="*/ 88 h 92"/>
              <a:gd name="T2" fmla="*/ 118 w 118"/>
              <a:gd name="T3" fmla="*/ 85 h 92"/>
              <a:gd name="T4" fmla="*/ 105 w 118"/>
              <a:gd name="T5" fmla="*/ 73 h 92"/>
              <a:gd name="T6" fmla="*/ 35 w 118"/>
              <a:gd name="T7" fmla="*/ 16 h 92"/>
              <a:gd name="T8" fmla="*/ 35 w 118"/>
              <a:gd name="T9" fmla="*/ 16 h 92"/>
              <a:gd name="T10" fmla="*/ 35 w 118"/>
              <a:gd name="T11" fmla="*/ 16 h 92"/>
              <a:gd name="T12" fmla="*/ 4 w 118"/>
              <a:gd name="T13" fmla="*/ 1 h 92"/>
              <a:gd name="T14" fmla="*/ 1 w 118"/>
              <a:gd name="T15" fmla="*/ 2 h 92"/>
              <a:gd name="T16" fmla="*/ 1 w 118"/>
              <a:gd name="T17" fmla="*/ 9 h 92"/>
              <a:gd name="T18" fmla="*/ 104 w 118"/>
              <a:gd name="T19" fmla="*/ 92 h 92"/>
              <a:gd name="T20" fmla="*/ 108 w 118"/>
              <a:gd name="T21" fmla="*/ 88 h 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118" h="92">
                <a:moveTo>
                  <a:pt x="108" y="88"/>
                </a:moveTo>
                <a:cubicBezTo>
                  <a:pt x="111" y="86"/>
                  <a:pt x="114" y="86"/>
                  <a:pt x="118" y="85"/>
                </a:cubicBezTo>
                <a:cubicBezTo>
                  <a:pt x="113" y="82"/>
                  <a:pt x="108" y="78"/>
                  <a:pt x="105" y="73"/>
                </a:cubicBezTo>
                <a:cubicBezTo>
                  <a:pt x="85" y="54"/>
                  <a:pt x="57" y="30"/>
                  <a:pt x="35" y="16"/>
                </a:cubicBezTo>
                <a:cubicBezTo>
                  <a:pt x="35" y="16"/>
                  <a:pt x="35" y="16"/>
                  <a:pt x="35" y="16"/>
                </a:cubicBezTo>
                <a:cubicBezTo>
                  <a:pt x="35" y="16"/>
                  <a:pt x="35" y="16"/>
                  <a:pt x="35" y="16"/>
                </a:cubicBezTo>
                <a:cubicBezTo>
                  <a:pt x="21" y="6"/>
                  <a:pt x="10" y="0"/>
                  <a:pt x="4" y="1"/>
                </a:cubicBezTo>
                <a:cubicBezTo>
                  <a:pt x="2" y="1"/>
                  <a:pt x="1" y="2"/>
                  <a:pt x="1" y="2"/>
                </a:cubicBezTo>
                <a:cubicBezTo>
                  <a:pt x="0" y="4"/>
                  <a:pt x="0" y="7"/>
                  <a:pt x="1" y="9"/>
                </a:cubicBezTo>
                <a:cubicBezTo>
                  <a:pt x="8" y="29"/>
                  <a:pt x="56" y="74"/>
                  <a:pt x="104" y="92"/>
                </a:cubicBezTo>
                <a:cubicBezTo>
                  <a:pt x="105" y="90"/>
                  <a:pt x="106" y="89"/>
                  <a:pt x="108" y="88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966" name="Freeform 120"/>
          <p:cNvSpPr/>
          <p:nvPr/>
        </p:nvSpPr>
        <p:spPr bwMode="auto">
          <a:xfrm>
            <a:off x="1631959" y="2248565"/>
            <a:ext cx="170711" cy="192250"/>
          </a:xfrm>
          <a:custGeom>
            <a:avLst/>
            <a:gdLst>
              <a:gd name="T0" fmla="*/ 0 w 126"/>
              <a:gd name="T1" fmla="*/ 38 h 142"/>
              <a:gd name="T2" fmla="*/ 34 w 126"/>
              <a:gd name="T3" fmla="*/ 78 h 142"/>
              <a:gd name="T4" fmla="*/ 36 w 126"/>
              <a:gd name="T5" fmla="*/ 81 h 142"/>
              <a:gd name="T6" fmla="*/ 34 w 126"/>
              <a:gd name="T7" fmla="*/ 83 h 142"/>
              <a:gd name="T8" fmla="*/ 11 w 126"/>
              <a:gd name="T9" fmla="*/ 94 h 142"/>
              <a:gd name="T10" fmla="*/ 77 w 126"/>
              <a:gd name="T11" fmla="*/ 140 h 142"/>
              <a:gd name="T12" fmla="*/ 80 w 126"/>
              <a:gd name="T13" fmla="*/ 134 h 142"/>
              <a:gd name="T14" fmla="*/ 58 w 126"/>
              <a:gd name="T15" fmla="*/ 115 h 142"/>
              <a:gd name="T16" fmla="*/ 40 w 126"/>
              <a:gd name="T17" fmla="*/ 97 h 142"/>
              <a:gd name="T18" fmla="*/ 39 w 126"/>
              <a:gd name="T19" fmla="*/ 95 h 142"/>
              <a:gd name="T20" fmla="*/ 41 w 126"/>
              <a:gd name="T21" fmla="*/ 93 h 142"/>
              <a:gd name="T22" fmla="*/ 57 w 126"/>
              <a:gd name="T23" fmla="*/ 91 h 142"/>
              <a:gd name="T24" fmla="*/ 44 w 126"/>
              <a:gd name="T25" fmla="*/ 72 h 142"/>
              <a:gd name="T26" fmla="*/ 29 w 126"/>
              <a:gd name="T27" fmla="*/ 53 h 142"/>
              <a:gd name="T28" fmla="*/ 28 w 126"/>
              <a:gd name="T29" fmla="*/ 50 h 142"/>
              <a:gd name="T30" fmla="*/ 31 w 126"/>
              <a:gd name="T31" fmla="*/ 49 h 142"/>
              <a:gd name="T32" fmla="*/ 55 w 126"/>
              <a:gd name="T33" fmla="*/ 46 h 142"/>
              <a:gd name="T34" fmla="*/ 77 w 126"/>
              <a:gd name="T35" fmla="*/ 41 h 142"/>
              <a:gd name="T36" fmla="*/ 68 w 126"/>
              <a:gd name="T37" fmla="*/ 29 h 142"/>
              <a:gd name="T38" fmla="*/ 67 w 126"/>
              <a:gd name="T39" fmla="*/ 26 h 142"/>
              <a:gd name="T40" fmla="*/ 70 w 126"/>
              <a:gd name="T41" fmla="*/ 25 h 142"/>
              <a:gd name="T42" fmla="*/ 96 w 126"/>
              <a:gd name="T43" fmla="*/ 25 h 142"/>
              <a:gd name="T44" fmla="*/ 125 w 126"/>
              <a:gd name="T45" fmla="*/ 27 h 142"/>
              <a:gd name="T46" fmla="*/ 126 w 126"/>
              <a:gd name="T47" fmla="*/ 21 h 142"/>
              <a:gd name="T48" fmla="*/ 47 w 126"/>
              <a:gd name="T49" fmla="*/ 7 h 142"/>
              <a:gd name="T50" fmla="*/ 55 w 126"/>
              <a:gd name="T51" fmla="*/ 31 h 142"/>
              <a:gd name="T52" fmla="*/ 56 w 126"/>
              <a:gd name="T53" fmla="*/ 34 h 142"/>
              <a:gd name="T54" fmla="*/ 53 w 126"/>
              <a:gd name="T55" fmla="*/ 34 h 142"/>
              <a:gd name="T56" fmla="*/ 0 w 126"/>
              <a:gd name="T57" fmla="*/ 38 h 1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126" h="142">
                <a:moveTo>
                  <a:pt x="0" y="38"/>
                </a:moveTo>
                <a:cubicBezTo>
                  <a:pt x="4" y="46"/>
                  <a:pt x="18" y="75"/>
                  <a:pt x="34" y="78"/>
                </a:cubicBezTo>
                <a:cubicBezTo>
                  <a:pt x="36" y="78"/>
                  <a:pt x="36" y="79"/>
                  <a:pt x="36" y="81"/>
                </a:cubicBezTo>
                <a:cubicBezTo>
                  <a:pt x="36" y="82"/>
                  <a:pt x="35" y="83"/>
                  <a:pt x="34" y="83"/>
                </a:cubicBezTo>
                <a:cubicBezTo>
                  <a:pt x="27" y="82"/>
                  <a:pt x="16" y="90"/>
                  <a:pt x="11" y="94"/>
                </a:cubicBezTo>
                <a:cubicBezTo>
                  <a:pt x="18" y="103"/>
                  <a:pt x="50" y="142"/>
                  <a:pt x="77" y="140"/>
                </a:cubicBezTo>
                <a:cubicBezTo>
                  <a:pt x="78" y="138"/>
                  <a:pt x="79" y="136"/>
                  <a:pt x="80" y="134"/>
                </a:cubicBezTo>
                <a:cubicBezTo>
                  <a:pt x="67" y="132"/>
                  <a:pt x="62" y="124"/>
                  <a:pt x="58" y="115"/>
                </a:cubicBezTo>
                <a:cubicBezTo>
                  <a:pt x="54" y="107"/>
                  <a:pt x="51" y="100"/>
                  <a:pt x="40" y="97"/>
                </a:cubicBezTo>
                <a:cubicBezTo>
                  <a:pt x="39" y="97"/>
                  <a:pt x="38" y="96"/>
                  <a:pt x="39" y="95"/>
                </a:cubicBezTo>
                <a:cubicBezTo>
                  <a:pt x="39" y="94"/>
                  <a:pt x="40" y="93"/>
                  <a:pt x="41" y="93"/>
                </a:cubicBezTo>
                <a:cubicBezTo>
                  <a:pt x="48" y="94"/>
                  <a:pt x="53" y="93"/>
                  <a:pt x="57" y="91"/>
                </a:cubicBezTo>
                <a:cubicBezTo>
                  <a:pt x="48" y="86"/>
                  <a:pt x="46" y="79"/>
                  <a:pt x="44" y="72"/>
                </a:cubicBezTo>
                <a:cubicBezTo>
                  <a:pt x="43" y="65"/>
                  <a:pt x="41" y="58"/>
                  <a:pt x="29" y="53"/>
                </a:cubicBezTo>
                <a:cubicBezTo>
                  <a:pt x="28" y="52"/>
                  <a:pt x="28" y="51"/>
                  <a:pt x="28" y="50"/>
                </a:cubicBezTo>
                <a:cubicBezTo>
                  <a:pt x="28" y="49"/>
                  <a:pt x="30" y="48"/>
                  <a:pt x="31" y="49"/>
                </a:cubicBezTo>
                <a:cubicBezTo>
                  <a:pt x="43" y="54"/>
                  <a:pt x="49" y="50"/>
                  <a:pt x="55" y="46"/>
                </a:cubicBezTo>
                <a:cubicBezTo>
                  <a:pt x="61" y="42"/>
                  <a:pt x="68" y="38"/>
                  <a:pt x="77" y="41"/>
                </a:cubicBezTo>
                <a:cubicBezTo>
                  <a:pt x="76" y="37"/>
                  <a:pt x="73" y="32"/>
                  <a:pt x="68" y="29"/>
                </a:cubicBezTo>
                <a:cubicBezTo>
                  <a:pt x="67" y="28"/>
                  <a:pt x="67" y="27"/>
                  <a:pt x="67" y="26"/>
                </a:cubicBezTo>
                <a:cubicBezTo>
                  <a:pt x="68" y="25"/>
                  <a:pt x="69" y="24"/>
                  <a:pt x="70" y="25"/>
                </a:cubicBezTo>
                <a:cubicBezTo>
                  <a:pt x="80" y="30"/>
                  <a:pt x="87" y="28"/>
                  <a:pt x="96" y="25"/>
                </a:cubicBezTo>
                <a:cubicBezTo>
                  <a:pt x="105" y="22"/>
                  <a:pt x="114" y="19"/>
                  <a:pt x="125" y="27"/>
                </a:cubicBezTo>
                <a:cubicBezTo>
                  <a:pt x="125" y="25"/>
                  <a:pt x="126" y="23"/>
                  <a:pt x="126" y="21"/>
                </a:cubicBezTo>
                <a:cubicBezTo>
                  <a:pt x="109" y="0"/>
                  <a:pt x="58" y="5"/>
                  <a:pt x="47" y="7"/>
                </a:cubicBezTo>
                <a:cubicBezTo>
                  <a:pt x="48" y="14"/>
                  <a:pt x="50" y="26"/>
                  <a:pt x="55" y="31"/>
                </a:cubicBezTo>
                <a:cubicBezTo>
                  <a:pt x="56" y="32"/>
                  <a:pt x="56" y="33"/>
                  <a:pt x="56" y="34"/>
                </a:cubicBezTo>
                <a:cubicBezTo>
                  <a:pt x="55" y="35"/>
                  <a:pt x="54" y="35"/>
                  <a:pt x="53" y="34"/>
                </a:cubicBezTo>
                <a:cubicBezTo>
                  <a:pt x="38" y="25"/>
                  <a:pt x="8" y="35"/>
                  <a:pt x="0" y="38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967" name="Freeform 125"/>
          <p:cNvSpPr/>
          <p:nvPr/>
        </p:nvSpPr>
        <p:spPr bwMode="auto">
          <a:xfrm>
            <a:off x="1806659" y="2759900"/>
            <a:ext cx="397261" cy="114073"/>
          </a:xfrm>
          <a:custGeom>
            <a:avLst/>
            <a:gdLst>
              <a:gd name="T0" fmla="*/ 293 w 293"/>
              <a:gd name="T1" fmla="*/ 52 h 84"/>
              <a:gd name="T2" fmla="*/ 292 w 293"/>
              <a:gd name="T3" fmla="*/ 42 h 84"/>
              <a:gd name="T4" fmla="*/ 293 w 293"/>
              <a:gd name="T5" fmla="*/ 32 h 84"/>
              <a:gd name="T6" fmla="*/ 0 w 293"/>
              <a:gd name="T7" fmla="*/ 42 h 84"/>
              <a:gd name="T8" fmla="*/ 293 w 293"/>
              <a:gd name="T9" fmla="*/ 52 h 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93" h="84">
                <a:moveTo>
                  <a:pt x="293" y="52"/>
                </a:moveTo>
                <a:cubicBezTo>
                  <a:pt x="292" y="49"/>
                  <a:pt x="292" y="45"/>
                  <a:pt x="292" y="42"/>
                </a:cubicBezTo>
                <a:cubicBezTo>
                  <a:pt x="292" y="38"/>
                  <a:pt x="292" y="35"/>
                  <a:pt x="293" y="32"/>
                </a:cubicBezTo>
                <a:cubicBezTo>
                  <a:pt x="161" y="0"/>
                  <a:pt x="31" y="33"/>
                  <a:pt x="0" y="42"/>
                </a:cubicBezTo>
                <a:cubicBezTo>
                  <a:pt x="31" y="51"/>
                  <a:pt x="161" y="84"/>
                  <a:pt x="293" y="52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968" name="Freeform 162"/>
          <p:cNvSpPr/>
          <p:nvPr/>
        </p:nvSpPr>
        <p:spPr bwMode="auto">
          <a:xfrm>
            <a:off x="1446091" y="2788617"/>
            <a:ext cx="199428" cy="56637"/>
          </a:xfrm>
          <a:custGeom>
            <a:avLst/>
            <a:gdLst>
              <a:gd name="T0" fmla="*/ 4 w 147"/>
              <a:gd name="T1" fmla="*/ 24 h 42"/>
              <a:gd name="T2" fmla="*/ 147 w 147"/>
              <a:gd name="T3" fmla="*/ 26 h 42"/>
              <a:gd name="T4" fmla="*/ 147 w 147"/>
              <a:gd name="T5" fmla="*/ 21 h 42"/>
              <a:gd name="T6" fmla="*/ 147 w 147"/>
              <a:gd name="T7" fmla="*/ 16 h 42"/>
              <a:gd name="T8" fmla="*/ 4 w 147"/>
              <a:gd name="T9" fmla="*/ 18 h 42"/>
              <a:gd name="T10" fmla="*/ 4 w 147"/>
              <a:gd name="T11" fmla="*/ 24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47" h="42">
                <a:moveTo>
                  <a:pt x="4" y="24"/>
                </a:moveTo>
                <a:cubicBezTo>
                  <a:pt x="21" y="37"/>
                  <a:pt x="100" y="42"/>
                  <a:pt x="147" y="26"/>
                </a:cubicBezTo>
                <a:cubicBezTo>
                  <a:pt x="147" y="24"/>
                  <a:pt x="147" y="23"/>
                  <a:pt x="147" y="21"/>
                </a:cubicBezTo>
                <a:cubicBezTo>
                  <a:pt x="147" y="19"/>
                  <a:pt x="147" y="17"/>
                  <a:pt x="147" y="16"/>
                </a:cubicBezTo>
                <a:cubicBezTo>
                  <a:pt x="100" y="0"/>
                  <a:pt x="21" y="5"/>
                  <a:pt x="4" y="18"/>
                </a:cubicBezTo>
                <a:cubicBezTo>
                  <a:pt x="0" y="20"/>
                  <a:pt x="0" y="22"/>
                  <a:pt x="4" y="24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969" name="Freeform 163"/>
          <p:cNvSpPr/>
          <p:nvPr/>
        </p:nvSpPr>
        <p:spPr bwMode="auto">
          <a:xfrm>
            <a:off x="1912754" y="2479104"/>
            <a:ext cx="122848" cy="47863"/>
          </a:xfrm>
          <a:custGeom>
            <a:avLst/>
            <a:gdLst>
              <a:gd name="T0" fmla="*/ 6 w 91"/>
              <a:gd name="T1" fmla="*/ 17 h 35"/>
              <a:gd name="T2" fmla="*/ 83 w 91"/>
              <a:gd name="T3" fmla="*/ 30 h 35"/>
              <a:gd name="T4" fmla="*/ 91 w 91"/>
              <a:gd name="T5" fmla="*/ 18 h 35"/>
              <a:gd name="T6" fmla="*/ 1 w 91"/>
              <a:gd name="T7" fmla="*/ 0 h 35"/>
              <a:gd name="T8" fmla="*/ 6 w 91"/>
              <a:gd name="T9" fmla="*/ 17 h 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91" h="35">
                <a:moveTo>
                  <a:pt x="6" y="17"/>
                </a:moveTo>
                <a:cubicBezTo>
                  <a:pt x="23" y="35"/>
                  <a:pt x="74" y="31"/>
                  <a:pt x="83" y="30"/>
                </a:cubicBezTo>
                <a:cubicBezTo>
                  <a:pt x="84" y="25"/>
                  <a:pt x="87" y="21"/>
                  <a:pt x="91" y="18"/>
                </a:cubicBezTo>
                <a:cubicBezTo>
                  <a:pt x="76" y="17"/>
                  <a:pt x="28" y="13"/>
                  <a:pt x="1" y="0"/>
                </a:cubicBezTo>
                <a:cubicBezTo>
                  <a:pt x="0" y="7"/>
                  <a:pt x="2" y="12"/>
                  <a:pt x="6" y="17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970" name="Freeform 164"/>
          <p:cNvSpPr/>
          <p:nvPr/>
        </p:nvSpPr>
        <p:spPr bwMode="auto">
          <a:xfrm>
            <a:off x="1957426" y="2361043"/>
            <a:ext cx="108490" cy="81366"/>
          </a:xfrm>
          <a:custGeom>
            <a:avLst/>
            <a:gdLst>
              <a:gd name="T0" fmla="*/ 0 w 80"/>
              <a:gd name="T1" fmla="*/ 9 h 60"/>
              <a:gd name="T2" fmla="*/ 76 w 80"/>
              <a:gd name="T3" fmla="*/ 60 h 60"/>
              <a:gd name="T4" fmla="*/ 80 w 80"/>
              <a:gd name="T5" fmla="*/ 46 h 60"/>
              <a:gd name="T6" fmla="*/ 15 w 80"/>
              <a:gd name="T7" fmla="*/ 1 h 60"/>
              <a:gd name="T8" fmla="*/ 0 w 80"/>
              <a:gd name="T9" fmla="*/ 9 h 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80" h="60">
                <a:moveTo>
                  <a:pt x="0" y="9"/>
                </a:moveTo>
                <a:cubicBezTo>
                  <a:pt x="29" y="19"/>
                  <a:pt x="66" y="50"/>
                  <a:pt x="76" y="60"/>
                </a:cubicBezTo>
                <a:cubicBezTo>
                  <a:pt x="76" y="55"/>
                  <a:pt x="77" y="50"/>
                  <a:pt x="80" y="46"/>
                </a:cubicBezTo>
                <a:cubicBezTo>
                  <a:pt x="74" y="38"/>
                  <a:pt x="40" y="0"/>
                  <a:pt x="15" y="1"/>
                </a:cubicBezTo>
                <a:cubicBezTo>
                  <a:pt x="9" y="1"/>
                  <a:pt x="4" y="4"/>
                  <a:pt x="0" y="9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971" name="Freeform 165"/>
          <p:cNvSpPr/>
          <p:nvPr/>
        </p:nvSpPr>
        <p:spPr bwMode="auto">
          <a:xfrm>
            <a:off x="1868082" y="2378593"/>
            <a:ext cx="166722" cy="98119"/>
          </a:xfrm>
          <a:custGeom>
            <a:avLst/>
            <a:gdLst>
              <a:gd name="T0" fmla="*/ 1 w 123"/>
              <a:gd name="T1" fmla="*/ 15 h 72"/>
              <a:gd name="T2" fmla="*/ 2 w 123"/>
              <a:gd name="T3" fmla="*/ 24 h 72"/>
              <a:gd name="T4" fmla="*/ 116 w 123"/>
              <a:gd name="T5" fmla="*/ 72 h 72"/>
              <a:gd name="T6" fmla="*/ 117 w 123"/>
              <a:gd name="T7" fmla="*/ 63 h 72"/>
              <a:gd name="T8" fmla="*/ 123 w 123"/>
              <a:gd name="T9" fmla="*/ 55 h 72"/>
              <a:gd name="T10" fmla="*/ 8 w 123"/>
              <a:gd name="T11" fmla="*/ 9 h 72"/>
              <a:gd name="T12" fmla="*/ 1 w 123"/>
              <a:gd name="T13" fmla="*/ 15 h 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23" h="72">
                <a:moveTo>
                  <a:pt x="1" y="15"/>
                </a:moveTo>
                <a:cubicBezTo>
                  <a:pt x="0" y="18"/>
                  <a:pt x="0" y="21"/>
                  <a:pt x="2" y="24"/>
                </a:cubicBezTo>
                <a:cubicBezTo>
                  <a:pt x="14" y="48"/>
                  <a:pt x="99" y="69"/>
                  <a:pt x="116" y="72"/>
                </a:cubicBezTo>
                <a:cubicBezTo>
                  <a:pt x="115" y="69"/>
                  <a:pt x="116" y="65"/>
                  <a:pt x="117" y="63"/>
                </a:cubicBezTo>
                <a:cubicBezTo>
                  <a:pt x="118" y="61"/>
                  <a:pt x="120" y="58"/>
                  <a:pt x="123" y="55"/>
                </a:cubicBezTo>
                <a:cubicBezTo>
                  <a:pt x="108" y="46"/>
                  <a:pt x="34" y="0"/>
                  <a:pt x="8" y="9"/>
                </a:cubicBezTo>
                <a:cubicBezTo>
                  <a:pt x="5" y="10"/>
                  <a:pt x="2" y="12"/>
                  <a:pt x="1" y="15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972" name="Freeform 167"/>
          <p:cNvSpPr/>
          <p:nvPr/>
        </p:nvSpPr>
        <p:spPr bwMode="auto">
          <a:xfrm>
            <a:off x="2019648" y="2883546"/>
            <a:ext cx="123646" cy="55042"/>
          </a:xfrm>
          <a:custGeom>
            <a:avLst/>
            <a:gdLst>
              <a:gd name="T0" fmla="*/ 0 w 91"/>
              <a:gd name="T1" fmla="*/ 41 h 41"/>
              <a:gd name="T2" fmla="*/ 61 w 91"/>
              <a:gd name="T3" fmla="*/ 25 h 41"/>
              <a:gd name="T4" fmla="*/ 61 w 91"/>
              <a:gd name="T5" fmla="*/ 25 h 41"/>
              <a:gd name="T6" fmla="*/ 91 w 91"/>
              <a:gd name="T7" fmla="*/ 0 h 41"/>
              <a:gd name="T8" fmla="*/ 60 w 91"/>
              <a:gd name="T9" fmla="*/ 6 h 41"/>
              <a:gd name="T10" fmla="*/ 60 w 91"/>
              <a:gd name="T11" fmla="*/ 6 h 41"/>
              <a:gd name="T12" fmla="*/ 0 w 91"/>
              <a:gd name="T13" fmla="*/ 41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91" h="41">
                <a:moveTo>
                  <a:pt x="0" y="41"/>
                </a:moveTo>
                <a:cubicBezTo>
                  <a:pt x="14" y="39"/>
                  <a:pt x="43" y="33"/>
                  <a:pt x="61" y="25"/>
                </a:cubicBezTo>
                <a:cubicBezTo>
                  <a:pt x="61" y="25"/>
                  <a:pt x="61" y="25"/>
                  <a:pt x="61" y="25"/>
                </a:cubicBezTo>
                <a:cubicBezTo>
                  <a:pt x="70" y="16"/>
                  <a:pt x="80" y="7"/>
                  <a:pt x="91" y="0"/>
                </a:cubicBezTo>
                <a:cubicBezTo>
                  <a:pt x="81" y="3"/>
                  <a:pt x="71" y="4"/>
                  <a:pt x="60" y="6"/>
                </a:cubicBezTo>
                <a:cubicBezTo>
                  <a:pt x="60" y="6"/>
                  <a:pt x="60" y="6"/>
                  <a:pt x="60" y="6"/>
                </a:cubicBezTo>
                <a:cubicBezTo>
                  <a:pt x="36" y="12"/>
                  <a:pt x="11" y="32"/>
                  <a:pt x="0" y="41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973" name="Freeform 168"/>
          <p:cNvSpPr/>
          <p:nvPr/>
        </p:nvSpPr>
        <p:spPr bwMode="auto">
          <a:xfrm>
            <a:off x="2019648" y="2694487"/>
            <a:ext cx="123646" cy="55840"/>
          </a:xfrm>
          <a:custGeom>
            <a:avLst/>
            <a:gdLst>
              <a:gd name="T0" fmla="*/ 61 w 91"/>
              <a:gd name="T1" fmla="*/ 16 h 41"/>
              <a:gd name="T2" fmla="*/ 0 w 91"/>
              <a:gd name="T3" fmla="*/ 0 h 41"/>
              <a:gd name="T4" fmla="*/ 60 w 91"/>
              <a:gd name="T5" fmla="*/ 35 h 41"/>
              <a:gd name="T6" fmla="*/ 60 w 91"/>
              <a:gd name="T7" fmla="*/ 35 h 41"/>
              <a:gd name="T8" fmla="*/ 91 w 91"/>
              <a:gd name="T9" fmla="*/ 41 h 41"/>
              <a:gd name="T10" fmla="*/ 61 w 91"/>
              <a:gd name="T11" fmla="*/ 16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91" h="41">
                <a:moveTo>
                  <a:pt x="61" y="16"/>
                </a:moveTo>
                <a:cubicBezTo>
                  <a:pt x="43" y="8"/>
                  <a:pt x="14" y="2"/>
                  <a:pt x="0" y="0"/>
                </a:cubicBezTo>
                <a:cubicBezTo>
                  <a:pt x="11" y="9"/>
                  <a:pt x="36" y="29"/>
                  <a:pt x="60" y="35"/>
                </a:cubicBezTo>
                <a:cubicBezTo>
                  <a:pt x="60" y="35"/>
                  <a:pt x="60" y="35"/>
                  <a:pt x="60" y="35"/>
                </a:cubicBezTo>
                <a:cubicBezTo>
                  <a:pt x="71" y="36"/>
                  <a:pt x="81" y="38"/>
                  <a:pt x="91" y="41"/>
                </a:cubicBezTo>
                <a:cubicBezTo>
                  <a:pt x="80" y="33"/>
                  <a:pt x="70" y="25"/>
                  <a:pt x="61" y="16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974" name="Freeform 174"/>
          <p:cNvSpPr/>
          <p:nvPr/>
        </p:nvSpPr>
        <p:spPr bwMode="auto">
          <a:xfrm>
            <a:off x="1631959" y="3192260"/>
            <a:ext cx="172306" cy="193047"/>
          </a:xfrm>
          <a:custGeom>
            <a:avLst/>
            <a:gdLst>
              <a:gd name="T0" fmla="*/ 0 w 127"/>
              <a:gd name="T1" fmla="*/ 103 h 142"/>
              <a:gd name="T2" fmla="*/ 53 w 127"/>
              <a:gd name="T3" fmla="*/ 107 h 142"/>
              <a:gd name="T4" fmla="*/ 56 w 127"/>
              <a:gd name="T5" fmla="*/ 108 h 142"/>
              <a:gd name="T6" fmla="*/ 55 w 127"/>
              <a:gd name="T7" fmla="*/ 111 h 142"/>
              <a:gd name="T8" fmla="*/ 47 w 127"/>
              <a:gd name="T9" fmla="*/ 135 h 142"/>
              <a:gd name="T10" fmla="*/ 127 w 127"/>
              <a:gd name="T11" fmla="*/ 121 h 142"/>
              <a:gd name="T12" fmla="*/ 125 w 127"/>
              <a:gd name="T13" fmla="*/ 115 h 142"/>
              <a:gd name="T14" fmla="*/ 96 w 127"/>
              <a:gd name="T15" fmla="*/ 117 h 142"/>
              <a:gd name="T16" fmla="*/ 70 w 127"/>
              <a:gd name="T17" fmla="*/ 117 h 142"/>
              <a:gd name="T18" fmla="*/ 67 w 127"/>
              <a:gd name="T19" fmla="*/ 116 h 142"/>
              <a:gd name="T20" fmla="*/ 68 w 127"/>
              <a:gd name="T21" fmla="*/ 113 h 142"/>
              <a:gd name="T22" fmla="*/ 77 w 127"/>
              <a:gd name="T23" fmla="*/ 100 h 142"/>
              <a:gd name="T24" fmla="*/ 55 w 127"/>
              <a:gd name="T25" fmla="*/ 96 h 142"/>
              <a:gd name="T26" fmla="*/ 31 w 127"/>
              <a:gd name="T27" fmla="*/ 93 h 142"/>
              <a:gd name="T28" fmla="*/ 28 w 127"/>
              <a:gd name="T29" fmla="*/ 92 h 142"/>
              <a:gd name="T30" fmla="*/ 29 w 127"/>
              <a:gd name="T31" fmla="*/ 89 h 142"/>
              <a:gd name="T32" fmla="*/ 44 w 127"/>
              <a:gd name="T33" fmla="*/ 70 h 142"/>
              <a:gd name="T34" fmla="*/ 57 w 127"/>
              <a:gd name="T35" fmla="*/ 51 h 142"/>
              <a:gd name="T36" fmla="*/ 41 w 127"/>
              <a:gd name="T37" fmla="*/ 49 h 142"/>
              <a:gd name="T38" fmla="*/ 39 w 127"/>
              <a:gd name="T39" fmla="*/ 47 h 142"/>
              <a:gd name="T40" fmla="*/ 40 w 127"/>
              <a:gd name="T41" fmla="*/ 45 h 142"/>
              <a:gd name="T42" fmla="*/ 58 w 127"/>
              <a:gd name="T43" fmla="*/ 27 h 142"/>
              <a:gd name="T44" fmla="*/ 80 w 127"/>
              <a:gd name="T45" fmla="*/ 7 h 142"/>
              <a:gd name="T46" fmla="*/ 77 w 127"/>
              <a:gd name="T47" fmla="*/ 2 h 142"/>
              <a:gd name="T48" fmla="*/ 11 w 127"/>
              <a:gd name="T49" fmla="*/ 48 h 142"/>
              <a:gd name="T50" fmla="*/ 34 w 127"/>
              <a:gd name="T51" fmla="*/ 59 h 142"/>
              <a:gd name="T52" fmla="*/ 36 w 127"/>
              <a:gd name="T53" fmla="*/ 61 h 142"/>
              <a:gd name="T54" fmla="*/ 34 w 127"/>
              <a:gd name="T55" fmla="*/ 64 h 142"/>
              <a:gd name="T56" fmla="*/ 0 w 127"/>
              <a:gd name="T57" fmla="*/ 103 h 1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127" h="142">
                <a:moveTo>
                  <a:pt x="0" y="103"/>
                </a:moveTo>
                <a:cubicBezTo>
                  <a:pt x="8" y="107"/>
                  <a:pt x="38" y="117"/>
                  <a:pt x="53" y="107"/>
                </a:cubicBezTo>
                <a:cubicBezTo>
                  <a:pt x="54" y="107"/>
                  <a:pt x="55" y="107"/>
                  <a:pt x="56" y="108"/>
                </a:cubicBezTo>
                <a:cubicBezTo>
                  <a:pt x="56" y="109"/>
                  <a:pt x="56" y="110"/>
                  <a:pt x="55" y="111"/>
                </a:cubicBezTo>
                <a:cubicBezTo>
                  <a:pt x="50" y="115"/>
                  <a:pt x="48" y="128"/>
                  <a:pt x="47" y="135"/>
                </a:cubicBezTo>
                <a:cubicBezTo>
                  <a:pt x="58" y="136"/>
                  <a:pt x="109" y="142"/>
                  <a:pt x="127" y="121"/>
                </a:cubicBezTo>
                <a:cubicBezTo>
                  <a:pt x="126" y="119"/>
                  <a:pt x="125" y="117"/>
                  <a:pt x="125" y="115"/>
                </a:cubicBezTo>
                <a:cubicBezTo>
                  <a:pt x="114" y="123"/>
                  <a:pt x="105" y="120"/>
                  <a:pt x="96" y="117"/>
                </a:cubicBezTo>
                <a:cubicBezTo>
                  <a:pt x="87" y="114"/>
                  <a:pt x="80" y="112"/>
                  <a:pt x="70" y="117"/>
                </a:cubicBezTo>
                <a:cubicBezTo>
                  <a:pt x="69" y="117"/>
                  <a:pt x="68" y="117"/>
                  <a:pt x="67" y="116"/>
                </a:cubicBezTo>
                <a:cubicBezTo>
                  <a:pt x="67" y="115"/>
                  <a:pt x="67" y="114"/>
                  <a:pt x="68" y="113"/>
                </a:cubicBezTo>
                <a:cubicBezTo>
                  <a:pt x="73" y="109"/>
                  <a:pt x="76" y="105"/>
                  <a:pt x="77" y="100"/>
                </a:cubicBezTo>
                <a:cubicBezTo>
                  <a:pt x="68" y="104"/>
                  <a:pt x="61" y="100"/>
                  <a:pt x="55" y="96"/>
                </a:cubicBezTo>
                <a:cubicBezTo>
                  <a:pt x="49" y="92"/>
                  <a:pt x="43" y="88"/>
                  <a:pt x="31" y="93"/>
                </a:cubicBezTo>
                <a:cubicBezTo>
                  <a:pt x="30" y="94"/>
                  <a:pt x="28" y="93"/>
                  <a:pt x="28" y="92"/>
                </a:cubicBezTo>
                <a:cubicBezTo>
                  <a:pt x="28" y="91"/>
                  <a:pt x="28" y="90"/>
                  <a:pt x="29" y="89"/>
                </a:cubicBezTo>
                <a:cubicBezTo>
                  <a:pt x="41" y="84"/>
                  <a:pt x="43" y="77"/>
                  <a:pt x="44" y="70"/>
                </a:cubicBezTo>
                <a:cubicBezTo>
                  <a:pt x="46" y="63"/>
                  <a:pt x="48" y="56"/>
                  <a:pt x="57" y="51"/>
                </a:cubicBezTo>
                <a:cubicBezTo>
                  <a:pt x="53" y="49"/>
                  <a:pt x="48" y="48"/>
                  <a:pt x="41" y="49"/>
                </a:cubicBezTo>
                <a:cubicBezTo>
                  <a:pt x="40" y="49"/>
                  <a:pt x="39" y="48"/>
                  <a:pt x="39" y="47"/>
                </a:cubicBezTo>
                <a:cubicBezTo>
                  <a:pt x="38" y="46"/>
                  <a:pt x="39" y="45"/>
                  <a:pt x="40" y="45"/>
                </a:cubicBezTo>
                <a:cubicBezTo>
                  <a:pt x="51" y="42"/>
                  <a:pt x="54" y="34"/>
                  <a:pt x="58" y="27"/>
                </a:cubicBezTo>
                <a:cubicBezTo>
                  <a:pt x="62" y="18"/>
                  <a:pt x="67" y="9"/>
                  <a:pt x="80" y="7"/>
                </a:cubicBezTo>
                <a:cubicBezTo>
                  <a:pt x="79" y="6"/>
                  <a:pt x="78" y="4"/>
                  <a:pt x="77" y="2"/>
                </a:cubicBezTo>
                <a:cubicBezTo>
                  <a:pt x="50" y="0"/>
                  <a:pt x="18" y="39"/>
                  <a:pt x="11" y="48"/>
                </a:cubicBezTo>
                <a:cubicBezTo>
                  <a:pt x="16" y="52"/>
                  <a:pt x="27" y="60"/>
                  <a:pt x="34" y="59"/>
                </a:cubicBezTo>
                <a:cubicBezTo>
                  <a:pt x="35" y="59"/>
                  <a:pt x="36" y="60"/>
                  <a:pt x="36" y="61"/>
                </a:cubicBezTo>
                <a:cubicBezTo>
                  <a:pt x="36" y="62"/>
                  <a:pt x="36" y="63"/>
                  <a:pt x="34" y="64"/>
                </a:cubicBezTo>
                <a:cubicBezTo>
                  <a:pt x="18" y="67"/>
                  <a:pt x="4" y="96"/>
                  <a:pt x="0" y="103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975" name="Freeform 218"/>
          <p:cNvSpPr/>
          <p:nvPr/>
        </p:nvSpPr>
        <p:spPr bwMode="auto">
          <a:xfrm>
            <a:off x="1957428" y="3191459"/>
            <a:ext cx="108490" cy="81366"/>
          </a:xfrm>
          <a:custGeom>
            <a:avLst/>
            <a:gdLst>
              <a:gd name="T0" fmla="*/ 15 w 80"/>
              <a:gd name="T1" fmla="*/ 59 h 60"/>
              <a:gd name="T2" fmla="*/ 80 w 80"/>
              <a:gd name="T3" fmla="*/ 14 h 60"/>
              <a:gd name="T4" fmla="*/ 76 w 80"/>
              <a:gd name="T5" fmla="*/ 0 h 60"/>
              <a:gd name="T6" fmla="*/ 0 w 80"/>
              <a:gd name="T7" fmla="*/ 51 h 60"/>
              <a:gd name="T8" fmla="*/ 15 w 80"/>
              <a:gd name="T9" fmla="*/ 59 h 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80" h="60">
                <a:moveTo>
                  <a:pt x="15" y="59"/>
                </a:moveTo>
                <a:cubicBezTo>
                  <a:pt x="40" y="60"/>
                  <a:pt x="74" y="21"/>
                  <a:pt x="80" y="14"/>
                </a:cubicBezTo>
                <a:cubicBezTo>
                  <a:pt x="77" y="9"/>
                  <a:pt x="76" y="4"/>
                  <a:pt x="76" y="0"/>
                </a:cubicBezTo>
                <a:cubicBezTo>
                  <a:pt x="66" y="10"/>
                  <a:pt x="29" y="41"/>
                  <a:pt x="0" y="51"/>
                </a:cubicBezTo>
                <a:cubicBezTo>
                  <a:pt x="4" y="56"/>
                  <a:pt x="9" y="59"/>
                  <a:pt x="15" y="59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976" name="Freeform 219"/>
          <p:cNvSpPr/>
          <p:nvPr/>
        </p:nvSpPr>
        <p:spPr bwMode="auto">
          <a:xfrm>
            <a:off x="1912757" y="3106901"/>
            <a:ext cx="122848" cy="47863"/>
          </a:xfrm>
          <a:custGeom>
            <a:avLst/>
            <a:gdLst>
              <a:gd name="T0" fmla="*/ 1 w 91"/>
              <a:gd name="T1" fmla="*/ 35 h 35"/>
              <a:gd name="T2" fmla="*/ 91 w 91"/>
              <a:gd name="T3" fmla="*/ 17 h 35"/>
              <a:gd name="T4" fmla="*/ 83 w 91"/>
              <a:gd name="T5" fmla="*/ 5 h 35"/>
              <a:gd name="T6" fmla="*/ 6 w 91"/>
              <a:gd name="T7" fmla="*/ 18 h 35"/>
              <a:gd name="T8" fmla="*/ 1 w 91"/>
              <a:gd name="T9" fmla="*/ 35 h 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91" h="35">
                <a:moveTo>
                  <a:pt x="1" y="35"/>
                </a:moveTo>
                <a:cubicBezTo>
                  <a:pt x="28" y="21"/>
                  <a:pt x="76" y="18"/>
                  <a:pt x="91" y="17"/>
                </a:cubicBezTo>
                <a:cubicBezTo>
                  <a:pt x="87" y="14"/>
                  <a:pt x="84" y="10"/>
                  <a:pt x="83" y="5"/>
                </a:cubicBezTo>
                <a:cubicBezTo>
                  <a:pt x="73" y="4"/>
                  <a:pt x="23" y="0"/>
                  <a:pt x="6" y="18"/>
                </a:cubicBezTo>
                <a:cubicBezTo>
                  <a:pt x="2" y="23"/>
                  <a:pt x="0" y="28"/>
                  <a:pt x="1" y="35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977" name="Freeform 220"/>
          <p:cNvSpPr/>
          <p:nvPr/>
        </p:nvSpPr>
        <p:spPr bwMode="auto">
          <a:xfrm>
            <a:off x="1868084" y="3156360"/>
            <a:ext cx="166722" cy="97321"/>
          </a:xfrm>
          <a:custGeom>
            <a:avLst/>
            <a:gdLst>
              <a:gd name="T0" fmla="*/ 1 w 123"/>
              <a:gd name="T1" fmla="*/ 58 h 72"/>
              <a:gd name="T2" fmla="*/ 8 w 123"/>
              <a:gd name="T3" fmla="*/ 64 h 72"/>
              <a:gd name="T4" fmla="*/ 123 w 123"/>
              <a:gd name="T5" fmla="*/ 18 h 72"/>
              <a:gd name="T6" fmla="*/ 117 w 123"/>
              <a:gd name="T7" fmla="*/ 10 h 72"/>
              <a:gd name="T8" fmla="*/ 116 w 123"/>
              <a:gd name="T9" fmla="*/ 0 h 72"/>
              <a:gd name="T10" fmla="*/ 2 w 123"/>
              <a:gd name="T11" fmla="*/ 49 h 72"/>
              <a:gd name="T12" fmla="*/ 1 w 123"/>
              <a:gd name="T13" fmla="*/ 58 h 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23" h="72">
                <a:moveTo>
                  <a:pt x="1" y="58"/>
                </a:moveTo>
                <a:cubicBezTo>
                  <a:pt x="2" y="61"/>
                  <a:pt x="5" y="63"/>
                  <a:pt x="8" y="64"/>
                </a:cubicBezTo>
                <a:cubicBezTo>
                  <a:pt x="34" y="72"/>
                  <a:pt x="108" y="27"/>
                  <a:pt x="123" y="18"/>
                </a:cubicBezTo>
                <a:cubicBezTo>
                  <a:pt x="120" y="15"/>
                  <a:pt x="118" y="12"/>
                  <a:pt x="117" y="10"/>
                </a:cubicBezTo>
                <a:cubicBezTo>
                  <a:pt x="116" y="8"/>
                  <a:pt x="115" y="4"/>
                  <a:pt x="116" y="0"/>
                </a:cubicBezTo>
                <a:cubicBezTo>
                  <a:pt x="99" y="4"/>
                  <a:pt x="14" y="24"/>
                  <a:pt x="2" y="49"/>
                </a:cubicBezTo>
                <a:cubicBezTo>
                  <a:pt x="0" y="52"/>
                  <a:pt x="0" y="55"/>
                  <a:pt x="1" y="58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978" name="Freeform 222"/>
          <p:cNvSpPr/>
          <p:nvPr/>
        </p:nvSpPr>
        <p:spPr bwMode="auto">
          <a:xfrm>
            <a:off x="2357084" y="3383707"/>
            <a:ext cx="48660" cy="126038"/>
          </a:xfrm>
          <a:custGeom>
            <a:avLst/>
            <a:gdLst>
              <a:gd name="T0" fmla="*/ 0 w 36"/>
              <a:gd name="T1" fmla="*/ 93 h 93"/>
              <a:gd name="T2" fmla="*/ 32 w 36"/>
              <a:gd name="T3" fmla="*/ 38 h 93"/>
              <a:gd name="T4" fmla="*/ 32 w 36"/>
              <a:gd name="T5" fmla="*/ 38 h 93"/>
              <a:gd name="T6" fmla="*/ 36 w 36"/>
              <a:gd name="T7" fmla="*/ 0 h 93"/>
              <a:gd name="T8" fmla="*/ 18 w 36"/>
              <a:gd name="T9" fmla="*/ 26 h 93"/>
              <a:gd name="T10" fmla="*/ 18 w 36"/>
              <a:gd name="T11" fmla="*/ 26 h 93"/>
              <a:gd name="T12" fmla="*/ 0 w 36"/>
              <a:gd name="T13" fmla="*/ 93 h 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6" h="93">
                <a:moveTo>
                  <a:pt x="0" y="93"/>
                </a:moveTo>
                <a:cubicBezTo>
                  <a:pt x="8" y="82"/>
                  <a:pt x="25" y="57"/>
                  <a:pt x="32" y="38"/>
                </a:cubicBezTo>
                <a:cubicBezTo>
                  <a:pt x="32" y="38"/>
                  <a:pt x="32" y="38"/>
                  <a:pt x="32" y="38"/>
                </a:cubicBezTo>
                <a:cubicBezTo>
                  <a:pt x="32" y="26"/>
                  <a:pt x="33" y="13"/>
                  <a:pt x="36" y="0"/>
                </a:cubicBezTo>
                <a:cubicBezTo>
                  <a:pt x="30" y="9"/>
                  <a:pt x="24" y="17"/>
                  <a:pt x="18" y="26"/>
                </a:cubicBezTo>
                <a:cubicBezTo>
                  <a:pt x="18" y="26"/>
                  <a:pt x="18" y="26"/>
                  <a:pt x="18" y="26"/>
                </a:cubicBezTo>
                <a:cubicBezTo>
                  <a:pt x="5" y="47"/>
                  <a:pt x="1" y="79"/>
                  <a:pt x="0" y="93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979" name="Freeform 227"/>
          <p:cNvSpPr/>
          <p:nvPr/>
        </p:nvSpPr>
        <p:spPr bwMode="auto">
          <a:xfrm>
            <a:off x="2889957" y="4028259"/>
            <a:ext cx="124444" cy="159542"/>
          </a:xfrm>
          <a:custGeom>
            <a:avLst/>
            <a:gdLst>
              <a:gd name="T0" fmla="*/ 90 w 92"/>
              <a:gd name="T1" fmla="*/ 117 h 118"/>
              <a:gd name="T2" fmla="*/ 91 w 92"/>
              <a:gd name="T3" fmla="*/ 114 h 118"/>
              <a:gd name="T4" fmla="*/ 19 w 92"/>
              <a:gd name="T5" fmla="*/ 13 h 118"/>
              <a:gd name="T6" fmla="*/ 7 w 92"/>
              <a:gd name="T7" fmla="*/ 0 h 118"/>
              <a:gd name="T8" fmla="*/ 4 w 92"/>
              <a:gd name="T9" fmla="*/ 10 h 118"/>
              <a:gd name="T10" fmla="*/ 0 w 92"/>
              <a:gd name="T11" fmla="*/ 14 h 118"/>
              <a:gd name="T12" fmla="*/ 83 w 92"/>
              <a:gd name="T13" fmla="*/ 117 h 118"/>
              <a:gd name="T14" fmla="*/ 90 w 92"/>
              <a:gd name="T15" fmla="*/ 117 h 1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92" h="118">
                <a:moveTo>
                  <a:pt x="90" y="117"/>
                </a:moveTo>
                <a:cubicBezTo>
                  <a:pt x="90" y="117"/>
                  <a:pt x="91" y="116"/>
                  <a:pt x="91" y="114"/>
                </a:cubicBezTo>
                <a:cubicBezTo>
                  <a:pt x="92" y="99"/>
                  <a:pt x="51" y="46"/>
                  <a:pt x="19" y="13"/>
                </a:cubicBezTo>
                <a:cubicBezTo>
                  <a:pt x="14" y="10"/>
                  <a:pt x="10" y="5"/>
                  <a:pt x="7" y="0"/>
                </a:cubicBezTo>
                <a:cubicBezTo>
                  <a:pt x="6" y="4"/>
                  <a:pt x="6" y="7"/>
                  <a:pt x="4" y="10"/>
                </a:cubicBezTo>
                <a:cubicBezTo>
                  <a:pt x="3" y="12"/>
                  <a:pt x="2" y="13"/>
                  <a:pt x="0" y="14"/>
                </a:cubicBezTo>
                <a:cubicBezTo>
                  <a:pt x="18" y="62"/>
                  <a:pt x="63" y="110"/>
                  <a:pt x="83" y="117"/>
                </a:cubicBezTo>
                <a:cubicBezTo>
                  <a:pt x="85" y="118"/>
                  <a:pt x="88" y="118"/>
                  <a:pt x="90" y="117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980" name="Freeform 228"/>
          <p:cNvSpPr/>
          <p:nvPr/>
        </p:nvSpPr>
        <p:spPr bwMode="auto">
          <a:xfrm>
            <a:off x="2740784" y="4028259"/>
            <a:ext cx="124444" cy="159542"/>
          </a:xfrm>
          <a:custGeom>
            <a:avLst/>
            <a:gdLst>
              <a:gd name="T0" fmla="*/ 88 w 92"/>
              <a:gd name="T1" fmla="*/ 10 h 118"/>
              <a:gd name="T2" fmla="*/ 85 w 92"/>
              <a:gd name="T3" fmla="*/ 0 h 118"/>
              <a:gd name="T4" fmla="*/ 73 w 92"/>
              <a:gd name="T5" fmla="*/ 13 h 118"/>
              <a:gd name="T6" fmla="*/ 16 w 92"/>
              <a:gd name="T7" fmla="*/ 83 h 118"/>
              <a:gd name="T8" fmla="*/ 16 w 92"/>
              <a:gd name="T9" fmla="*/ 83 h 118"/>
              <a:gd name="T10" fmla="*/ 16 w 92"/>
              <a:gd name="T11" fmla="*/ 83 h 118"/>
              <a:gd name="T12" fmla="*/ 1 w 92"/>
              <a:gd name="T13" fmla="*/ 114 h 118"/>
              <a:gd name="T14" fmla="*/ 2 w 92"/>
              <a:gd name="T15" fmla="*/ 117 h 118"/>
              <a:gd name="T16" fmla="*/ 9 w 92"/>
              <a:gd name="T17" fmla="*/ 117 h 118"/>
              <a:gd name="T18" fmla="*/ 92 w 92"/>
              <a:gd name="T19" fmla="*/ 14 h 118"/>
              <a:gd name="T20" fmla="*/ 88 w 92"/>
              <a:gd name="T21" fmla="*/ 10 h 1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92" h="118">
                <a:moveTo>
                  <a:pt x="88" y="10"/>
                </a:moveTo>
                <a:cubicBezTo>
                  <a:pt x="86" y="7"/>
                  <a:pt x="86" y="4"/>
                  <a:pt x="85" y="0"/>
                </a:cubicBezTo>
                <a:cubicBezTo>
                  <a:pt x="82" y="5"/>
                  <a:pt x="78" y="10"/>
                  <a:pt x="73" y="13"/>
                </a:cubicBezTo>
                <a:cubicBezTo>
                  <a:pt x="54" y="33"/>
                  <a:pt x="30" y="61"/>
                  <a:pt x="16" y="83"/>
                </a:cubicBezTo>
                <a:cubicBezTo>
                  <a:pt x="16" y="83"/>
                  <a:pt x="16" y="83"/>
                  <a:pt x="16" y="83"/>
                </a:cubicBezTo>
                <a:cubicBezTo>
                  <a:pt x="16" y="83"/>
                  <a:pt x="16" y="83"/>
                  <a:pt x="16" y="83"/>
                </a:cubicBezTo>
                <a:cubicBezTo>
                  <a:pt x="6" y="97"/>
                  <a:pt x="0" y="108"/>
                  <a:pt x="1" y="114"/>
                </a:cubicBezTo>
                <a:cubicBezTo>
                  <a:pt x="1" y="116"/>
                  <a:pt x="2" y="117"/>
                  <a:pt x="2" y="117"/>
                </a:cubicBezTo>
                <a:cubicBezTo>
                  <a:pt x="4" y="118"/>
                  <a:pt x="7" y="118"/>
                  <a:pt x="9" y="117"/>
                </a:cubicBezTo>
                <a:cubicBezTo>
                  <a:pt x="29" y="110"/>
                  <a:pt x="74" y="62"/>
                  <a:pt x="92" y="14"/>
                </a:cubicBezTo>
                <a:cubicBezTo>
                  <a:pt x="90" y="13"/>
                  <a:pt x="89" y="12"/>
                  <a:pt x="88" y="10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981" name="Freeform 229"/>
          <p:cNvSpPr/>
          <p:nvPr/>
        </p:nvSpPr>
        <p:spPr bwMode="auto">
          <a:xfrm>
            <a:off x="2310019" y="3891052"/>
            <a:ext cx="192250" cy="172306"/>
          </a:xfrm>
          <a:custGeom>
            <a:avLst/>
            <a:gdLst>
              <a:gd name="T0" fmla="*/ 38 w 142"/>
              <a:gd name="T1" fmla="*/ 127 h 127"/>
              <a:gd name="T2" fmla="*/ 78 w 142"/>
              <a:gd name="T3" fmla="*/ 92 h 127"/>
              <a:gd name="T4" fmla="*/ 81 w 142"/>
              <a:gd name="T5" fmla="*/ 91 h 127"/>
              <a:gd name="T6" fmla="*/ 83 w 142"/>
              <a:gd name="T7" fmla="*/ 93 h 127"/>
              <a:gd name="T8" fmla="*/ 94 w 142"/>
              <a:gd name="T9" fmla="*/ 116 h 127"/>
              <a:gd name="T10" fmla="*/ 140 w 142"/>
              <a:gd name="T11" fmla="*/ 50 h 127"/>
              <a:gd name="T12" fmla="*/ 134 w 142"/>
              <a:gd name="T13" fmla="*/ 47 h 127"/>
              <a:gd name="T14" fmla="*/ 115 w 142"/>
              <a:gd name="T15" fmla="*/ 69 h 127"/>
              <a:gd name="T16" fmla="*/ 97 w 142"/>
              <a:gd name="T17" fmla="*/ 87 h 127"/>
              <a:gd name="T18" fmla="*/ 95 w 142"/>
              <a:gd name="T19" fmla="*/ 88 h 127"/>
              <a:gd name="T20" fmla="*/ 93 w 142"/>
              <a:gd name="T21" fmla="*/ 86 h 127"/>
              <a:gd name="T22" fmla="*/ 91 w 142"/>
              <a:gd name="T23" fmla="*/ 70 h 127"/>
              <a:gd name="T24" fmla="*/ 72 w 142"/>
              <a:gd name="T25" fmla="*/ 83 h 127"/>
              <a:gd name="T26" fmla="*/ 53 w 142"/>
              <a:gd name="T27" fmla="*/ 98 h 127"/>
              <a:gd name="T28" fmla="*/ 50 w 142"/>
              <a:gd name="T29" fmla="*/ 99 h 127"/>
              <a:gd name="T30" fmla="*/ 49 w 142"/>
              <a:gd name="T31" fmla="*/ 96 h 127"/>
              <a:gd name="T32" fmla="*/ 46 w 142"/>
              <a:gd name="T33" fmla="*/ 72 h 127"/>
              <a:gd name="T34" fmla="*/ 42 w 142"/>
              <a:gd name="T35" fmla="*/ 50 h 127"/>
              <a:gd name="T36" fmla="*/ 29 w 142"/>
              <a:gd name="T37" fmla="*/ 59 h 127"/>
              <a:gd name="T38" fmla="*/ 26 w 142"/>
              <a:gd name="T39" fmla="*/ 60 h 127"/>
              <a:gd name="T40" fmla="*/ 25 w 142"/>
              <a:gd name="T41" fmla="*/ 57 h 127"/>
              <a:gd name="T42" fmla="*/ 25 w 142"/>
              <a:gd name="T43" fmla="*/ 31 h 127"/>
              <a:gd name="T44" fmla="*/ 27 w 142"/>
              <a:gd name="T45" fmla="*/ 2 h 127"/>
              <a:gd name="T46" fmla="*/ 21 w 142"/>
              <a:gd name="T47" fmla="*/ 0 h 127"/>
              <a:gd name="T48" fmla="*/ 7 w 142"/>
              <a:gd name="T49" fmla="*/ 80 h 127"/>
              <a:gd name="T50" fmla="*/ 31 w 142"/>
              <a:gd name="T51" fmla="*/ 72 h 127"/>
              <a:gd name="T52" fmla="*/ 34 w 142"/>
              <a:gd name="T53" fmla="*/ 71 h 127"/>
              <a:gd name="T54" fmla="*/ 34 w 142"/>
              <a:gd name="T55" fmla="*/ 74 h 127"/>
              <a:gd name="T56" fmla="*/ 38 w 142"/>
              <a:gd name="T57" fmla="*/ 127 h 1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142" h="127">
                <a:moveTo>
                  <a:pt x="38" y="127"/>
                </a:moveTo>
                <a:cubicBezTo>
                  <a:pt x="46" y="123"/>
                  <a:pt x="75" y="109"/>
                  <a:pt x="78" y="92"/>
                </a:cubicBezTo>
                <a:cubicBezTo>
                  <a:pt x="78" y="91"/>
                  <a:pt x="80" y="91"/>
                  <a:pt x="81" y="91"/>
                </a:cubicBezTo>
                <a:cubicBezTo>
                  <a:pt x="82" y="91"/>
                  <a:pt x="83" y="92"/>
                  <a:pt x="83" y="93"/>
                </a:cubicBezTo>
                <a:cubicBezTo>
                  <a:pt x="82" y="100"/>
                  <a:pt x="90" y="111"/>
                  <a:pt x="94" y="116"/>
                </a:cubicBezTo>
                <a:cubicBezTo>
                  <a:pt x="103" y="109"/>
                  <a:pt x="142" y="77"/>
                  <a:pt x="140" y="50"/>
                </a:cubicBezTo>
                <a:cubicBezTo>
                  <a:pt x="138" y="49"/>
                  <a:pt x="136" y="48"/>
                  <a:pt x="134" y="47"/>
                </a:cubicBezTo>
                <a:cubicBezTo>
                  <a:pt x="133" y="60"/>
                  <a:pt x="124" y="64"/>
                  <a:pt x="115" y="69"/>
                </a:cubicBezTo>
                <a:cubicBezTo>
                  <a:pt x="108" y="73"/>
                  <a:pt x="100" y="76"/>
                  <a:pt x="97" y="87"/>
                </a:cubicBezTo>
                <a:cubicBezTo>
                  <a:pt x="97" y="88"/>
                  <a:pt x="96" y="88"/>
                  <a:pt x="95" y="88"/>
                </a:cubicBezTo>
                <a:cubicBezTo>
                  <a:pt x="94" y="88"/>
                  <a:pt x="93" y="87"/>
                  <a:pt x="93" y="86"/>
                </a:cubicBezTo>
                <a:cubicBezTo>
                  <a:pt x="94" y="79"/>
                  <a:pt x="93" y="74"/>
                  <a:pt x="91" y="70"/>
                </a:cubicBezTo>
                <a:cubicBezTo>
                  <a:pt x="86" y="79"/>
                  <a:pt x="79" y="81"/>
                  <a:pt x="72" y="83"/>
                </a:cubicBezTo>
                <a:cubicBezTo>
                  <a:pt x="65" y="84"/>
                  <a:pt x="58" y="86"/>
                  <a:pt x="53" y="98"/>
                </a:cubicBezTo>
                <a:cubicBezTo>
                  <a:pt x="52" y="99"/>
                  <a:pt x="51" y="99"/>
                  <a:pt x="50" y="99"/>
                </a:cubicBezTo>
                <a:cubicBezTo>
                  <a:pt x="49" y="98"/>
                  <a:pt x="48" y="97"/>
                  <a:pt x="49" y="96"/>
                </a:cubicBezTo>
                <a:cubicBezTo>
                  <a:pt x="54" y="84"/>
                  <a:pt x="50" y="78"/>
                  <a:pt x="46" y="72"/>
                </a:cubicBezTo>
                <a:cubicBezTo>
                  <a:pt x="42" y="66"/>
                  <a:pt x="38" y="59"/>
                  <a:pt x="42" y="50"/>
                </a:cubicBezTo>
                <a:cubicBezTo>
                  <a:pt x="37" y="51"/>
                  <a:pt x="33" y="54"/>
                  <a:pt x="29" y="59"/>
                </a:cubicBezTo>
                <a:cubicBezTo>
                  <a:pt x="28" y="60"/>
                  <a:pt x="27" y="60"/>
                  <a:pt x="26" y="60"/>
                </a:cubicBezTo>
                <a:cubicBezTo>
                  <a:pt x="25" y="59"/>
                  <a:pt x="25" y="58"/>
                  <a:pt x="25" y="57"/>
                </a:cubicBezTo>
                <a:cubicBezTo>
                  <a:pt x="30" y="47"/>
                  <a:pt x="28" y="40"/>
                  <a:pt x="25" y="31"/>
                </a:cubicBezTo>
                <a:cubicBezTo>
                  <a:pt x="22" y="22"/>
                  <a:pt x="19" y="13"/>
                  <a:pt x="27" y="2"/>
                </a:cubicBezTo>
                <a:cubicBezTo>
                  <a:pt x="25" y="2"/>
                  <a:pt x="23" y="1"/>
                  <a:pt x="21" y="0"/>
                </a:cubicBezTo>
                <a:cubicBezTo>
                  <a:pt x="0" y="18"/>
                  <a:pt x="5" y="69"/>
                  <a:pt x="7" y="80"/>
                </a:cubicBezTo>
                <a:cubicBezTo>
                  <a:pt x="14" y="79"/>
                  <a:pt x="27" y="77"/>
                  <a:pt x="31" y="72"/>
                </a:cubicBezTo>
                <a:cubicBezTo>
                  <a:pt x="32" y="71"/>
                  <a:pt x="33" y="71"/>
                  <a:pt x="34" y="71"/>
                </a:cubicBezTo>
                <a:cubicBezTo>
                  <a:pt x="35" y="72"/>
                  <a:pt x="35" y="73"/>
                  <a:pt x="34" y="74"/>
                </a:cubicBezTo>
                <a:cubicBezTo>
                  <a:pt x="25" y="88"/>
                  <a:pt x="35" y="118"/>
                  <a:pt x="38" y="127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982" name="Freeform 234"/>
          <p:cNvSpPr/>
          <p:nvPr/>
        </p:nvSpPr>
        <p:spPr bwMode="auto">
          <a:xfrm>
            <a:off x="2820556" y="3491399"/>
            <a:ext cx="114073" cy="397261"/>
          </a:xfrm>
          <a:custGeom>
            <a:avLst/>
            <a:gdLst>
              <a:gd name="T0" fmla="*/ 52 w 84"/>
              <a:gd name="T1" fmla="*/ 0 h 293"/>
              <a:gd name="T2" fmla="*/ 42 w 84"/>
              <a:gd name="T3" fmla="*/ 1 h 293"/>
              <a:gd name="T4" fmla="*/ 32 w 84"/>
              <a:gd name="T5" fmla="*/ 0 h 293"/>
              <a:gd name="T6" fmla="*/ 42 w 84"/>
              <a:gd name="T7" fmla="*/ 293 h 293"/>
              <a:gd name="T8" fmla="*/ 52 w 84"/>
              <a:gd name="T9" fmla="*/ 0 h 2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84" h="293">
                <a:moveTo>
                  <a:pt x="52" y="0"/>
                </a:moveTo>
                <a:cubicBezTo>
                  <a:pt x="49" y="1"/>
                  <a:pt x="46" y="1"/>
                  <a:pt x="42" y="1"/>
                </a:cubicBezTo>
                <a:cubicBezTo>
                  <a:pt x="38" y="1"/>
                  <a:pt x="35" y="1"/>
                  <a:pt x="32" y="0"/>
                </a:cubicBezTo>
                <a:cubicBezTo>
                  <a:pt x="0" y="132"/>
                  <a:pt x="33" y="262"/>
                  <a:pt x="42" y="293"/>
                </a:cubicBezTo>
                <a:cubicBezTo>
                  <a:pt x="51" y="262"/>
                  <a:pt x="84" y="132"/>
                  <a:pt x="52" y="0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983" name="Freeform 271"/>
          <p:cNvSpPr/>
          <p:nvPr/>
        </p:nvSpPr>
        <p:spPr bwMode="auto">
          <a:xfrm>
            <a:off x="2849274" y="4049798"/>
            <a:ext cx="56638" cy="199428"/>
          </a:xfrm>
          <a:custGeom>
            <a:avLst/>
            <a:gdLst>
              <a:gd name="T0" fmla="*/ 24 w 42"/>
              <a:gd name="T1" fmla="*/ 143 h 147"/>
              <a:gd name="T2" fmla="*/ 26 w 42"/>
              <a:gd name="T3" fmla="*/ 0 h 147"/>
              <a:gd name="T4" fmla="*/ 21 w 42"/>
              <a:gd name="T5" fmla="*/ 0 h 147"/>
              <a:gd name="T6" fmla="*/ 16 w 42"/>
              <a:gd name="T7" fmla="*/ 0 h 147"/>
              <a:gd name="T8" fmla="*/ 18 w 42"/>
              <a:gd name="T9" fmla="*/ 143 h 147"/>
              <a:gd name="T10" fmla="*/ 24 w 42"/>
              <a:gd name="T11" fmla="*/ 143 h 1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42" h="147">
                <a:moveTo>
                  <a:pt x="24" y="143"/>
                </a:moveTo>
                <a:cubicBezTo>
                  <a:pt x="37" y="126"/>
                  <a:pt x="42" y="47"/>
                  <a:pt x="26" y="0"/>
                </a:cubicBezTo>
                <a:cubicBezTo>
                  <a:pt x="24" y="0"/>
                  <a:pt x="23" y="0"/>
                  <a:pt x="21" y="0"/>
                </a:cubicBezTo>
                <a:cubicBezTo>
                  <a:pt x="19" y="0"/>
                  <a:pt x="18" y="0"/>
                  <a:pt x="16" y="0"/>
                </a:cubicBezTo>
                <a:cubicBezTo>
                  <a:pt x="0" y="47"/>
                  <a:pt x="5" y="126"/>
                  <a:pt x="18" y="143"/>
                </a:cubicBezTo>
                <a:cubicBezTo>
                  <a:pt x="20" y="147"/>
                  <a:pt x="22" y="147"/>
                  <a:pt x="24" y="143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984" name="Freeform 272"/>
          <p:cNvSpPr/>
          <p:nvPr/>
        </p:nvSpPr>
        <p:spPr bwMode="auto">
          <a:xfrm>
            <a:off x="2540558" y="3658918"/>
            <a:ext cx="47065" cy="123646"/>
          </a:xfrm>
          <a:custGeom>
            <a:avLst/>
            <a:gdLst>
              <a:gd name="T0" fmla="*/ 17 w 35"/>
              <a:gd name="T1" fmla="*/ 85 h 91"/>
              <a:gd name="T2" fmla="*/ 30 w 35"/>
              <a:gd name="T3" fmla="*/ 7 h 91"/>
              <a:gd name="T4" fmla="*/ 18 w 35"/>
              <a:gd name="T5" fmla="*/ 0 h 91"/>
              <a:gd name="T6" fmla="*/ 0 w 35"/>
              <a:gd name="T7" fmla="*/ 90 h 91"/>
              <a:gd name="T8" fmla="*/ 17 w 35"/>
              <a:gd name="T9" fmla="*/ 85 h 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5" h="91">
                <a:moveTo>
                  <a:pt x="17" y="85"/>
                </a:moveTo>
                <a:cubicBezTo>
                  <a:pt x="35" y="68"/>
                  <a:pt x="31" y="17"/>
                  <a:pt x="30" y="7"/>
                </a:cubicBezTo>
                <a:cubicBezTo>
                  <a:pt x="25" y="7"/>
                  <a:pt x="21" y="4"/>
                  <a:pt x="18" y="0"/>
                </a:cubicBezTo>
                <a:cubicBezTo>
                  <a:pt x="17" y="15"/>
                  <a:pt x="14" y="63"/>
                  <a:pt x="0" y="90"/>
                </a:cubicBezTo>
                <a:cubicBezTo>
                  <a:pt x="7" y="91"/>
                  <a:pt x="12" y="89"/>
                  <a:pt x="17" y="85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985" name="Freeform 273"/>
          <p:cNvSpPr/>
          <p:nvPr/>
        </p:nvSpPr>
        <p:spPr bwMode="auto">
          <a:xfrm>
            <a:off x="2422496" y="3629403"/>
            <a:ext cx="81366" cy="108490"/>
          </a:xfrm>
          <a:custGeom>
            <a:avLst/>
            <a:gdLst>
              <a:gd name="T0" fmla="*/ 9 w 60"/>
              <a:gd name="T1" fmla="*/ 80 h 80"/>
              <a:gd name="T2" fmla="*/ 60 w 60"/>
              <a:gd name="T3" fmla="*/ 4 h 80"/>
              <a:gd name="T4" fmla="*/ 46 w 60"/>
              <a:gd name="T5" fmla="*/ 0 h 80"/>
              <a:gd name="T6" fmla="*/ 1 w 60"/>
              <a:gd name="T7" fmla="*/ 64 h 80"/>
              <a:gd name="T8" fmla="*/ 9 w 60"/>
              <a:gd name="T9" fmla="*/ 80 h 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0" h="80">
                <a:moveTo>
                  <a:pt x="9" y="80"/>
                </a:moveTo>
                <a:cubicBezTo>
                  <a:pt x="19" y="51"/>
                  <a:pt x="50" y="14"/>
                  <a:pt x="60" y="4"/>
                </a:cubicBezTo>
                <a:cubicBezTo>
                  <a:pt x="56" y="4"/>
                  <a:pt x="50" y="3"/>
                  <a:pt x="46" y="0"/>
                </a:cubicBezTo>
                <a:cubicBezTo>
                  <a:pt x="38" y="6"/>
                  <a:pt x="0" y="40"/>
                  <a:pt x="1" y="64"/>
                </a:cubicBezTo>
                <a:cubicBezTo>
                  <a:pt x="1" y="71"/>
                  <a:pt x="4" y="76"/>
                  <a:pt x="9" y="80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986" name="Freeform 274"/>
          <p:cNvSpPr/>
          <p:nvPr/>
        </p:nvSpPr>
        <p:spPr bwMode="auto">
          <a:xfrm>
            <a:off x="2440844" y="3660514"/>
            <a:ext cx="96524" cy="166722"/>
          </a:xfrm>
          <a:custGeom>
            <a:avLst/>
            <a:gdLst>
              <a:gd name="T0" fmla="*/ 14 w 71"/>
              <a:gd name="T1" fmla="*/ 122 h 123"/>
              <a:gd name="T2" fmla="*/ 23 w 71"/>
              <a:gd name="T3" fmla="*/ 121 h 123"/>
              <a:gd name="T4" fmla="*/ 71 w 71"/>
              <a:gd name="T5" fmla="*/ 7 h 123"/>
              <a:gd name="T6" fmla="*/ 62 w 71"/>
              <a:gd name="T7" fmla="*/ 6 h 123"/>
              <a:gd name="T8" fmla="*/ 54 w 71"/>
              <a:gd name="T9" fmla="*/ 0 h 123"/>
              <a:gd name="T10" fmla="*/ 8 w 71"/>
              <a:gd name="T11" fmla="*/ 115 h 123"/>
              <a:gd name="T12" fmla="*/ 14 w 71"/>
              <a:gd name="T13" fmla="*/ 122 h 1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71" h="123">
                <a:moveTo>
                  <a:pt x="14" y="122"/>
                </a:moveTo>
                <a:cubicBezTo>
                  <a:pt x="17" y="123"/>
                  <a:pt x="20" y="123"/>
                  <a:pt x="23" y="121"/>
                </a:cubicBezTo>
                <a:cubicBezTo>
                  <a:pt x="47" y="109"/>
                  <a:pt x="68" y="24"/>
                  <a:pt x="71" y="7"/>
                </a:cubicBezTo>
                <a:cubicBezTo>
                  <a:pt x="68" y="7"/>
                  <a:pt x="64" y="7"/>
                  <a:pt x="62" y="6"/>
                </a:cubicBezTo>
                <a:cubicBezTo>
                  <a:pt x="60" y="5"/>
                  <a:pt x="57" y="3"/>
                  <a:pt x="54" y="0"/>
                </a:cubicBezTo>
                <a:cubicBezTo>
                  <a:pt x="45" y="15"/>
                  <a:pt x="0" y="89"/>
                  <a:pt x="8" y="115"/>
                </a:cubicBezTo>
                <a:cubicBezTo>
                  <a:pt x="9" y="118"/>
                  <a:pt x="11" y="121"/>
                  <a:pt x="14" y="122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987" name="Freeform 275"/>
          <p:cNvSpPr/>
          <p:nvPr/>
        </p:nvSpPr>
        <p:spPr bwMode="auto">
          <a:xfrm>
            <a:off x="2599589" y="3428380"/>
            <a:ext cx="31111" cy="61424"/>
          </a:xfrm>
          <a:custGeom>
            <a:avLst/>
            <a:gdLst>
              <a:gd name="T0" fmla="*/ 18 w 23"/>
              <a:gd name="T1" fmla="*/ 1 h 45"/>
              <a:gd name="T2" fmla="*/ 13 w 23"/>
              <a:gd name="T3" fmla="*/ 1 h 45"/>
              <a:gd name="T4" fmla="*/ 0 w 23"/>
              <a:gd name="T5" fmla="*/ 45 h 45"/>
              <a:gd name="T6" fmla="*/ 21 w 23"/>
              <a:gd name="T7" fmla="*/ 4 h 45"/>
              <a:gd name="T8" fmla="*/ 18 w 23"/>
              <a:gd name="T9" fmla="*/ 1 h 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3" h="45">
                <a:moveTo>
                  <a:pt x="18" y="1"/>
                </a:moveTo>
                <a:cubicBezTo>
                  <a:pt x="16" y="0"/>
                  <a:pt x="14" y="0"/>
                  <a:pt x="13" y="1"/>
                </a:cubicBezTo>
                <a:cubicBezTo>
                  <a:pt x="5" y="6"/>
                  <a:pt x="1" y="31"/>
                  <a:pt x="0" y="45"/>
                </a:cubicBezTo>
                <a:cubicBezTo>
                  <a:pt x="8" y="34"/>
                  <a:pt x="23" y="14"/>
                  <a:pt x="21" y="4"/>
                </a:cubicBezTo>
                <a:cubicBezTo>
                  <a:pt x="21" y="3"/>
                  <a:pt x="20" y="1"/>
                  <a:pt x="18" y="1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988" name="Freeform 276"/>
          <p:cNvSpPr/>
          <p:nvPr/>
        </p:nvSpPr>
        <p:spPr bwMode="auto">
          <a:xfrm>
            <a:off x="2944202" y="3552025"/>
            <a:ext cx="55840" cy="123646"/>
          </a:xfrm>
          <a:custGeom>
            <a:avLst/>
            <a:gdLst>
              <a:gd name="T0" fmla="*/ 41 w 41"/>
              <a:gd name="T1" fmla="*/ 91 h 91"/>
              <a:gd name="T2" fmla="*/ 25 w 41"/>
              <a:gd name="T3" fmla="*/ 30 h 91"/>
              <a:gd name="T4" fmla="*/ 25 w 41"/>
              <a:gd name="T5" fmla="*/ 30 h 91"/>
              <a:gd name="T6" fmla="*/ 0 w 41"/>
              <a:gd name="T7" fmla="*/ 0 h 91"/>
              <a:gd name="T8" fmla="*/ 6 w 41"/>
              <a:gd name="T9" fmla="*/ 31 h 91"/>
              <a:gd name="T10" fmla="*/ 6 w 41"/>
              <a:gd name="T11" fmla="*/ 31 h 91"/>
              <a:gd name="T12" fmla="*/ 41 w 41"/>
              <a:gd name="T13" fmla="*/ 91 h 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91">
                <a:moveTo>
                  <a:pt x="41" y="91"/>
                </a:moveTo>
                <a:cubicBezTo>
                  <a:pt x="39" y="77"/>
                  <a:pt x="33" y="48"/>
                  <a:pt x="25" y="30"/>
                </a:cubicBezTo>
                <a:cubicBezTo>
                  <a:pt x="25" y="30"/>
                  <a:pt x="25" y="30"/>
                  <a:pt x="25" y="30"/>
                </a:cubicBezTo>
                <a:cubicBezTo>
                  <a:pt x="16" y="21"/>
                  <a:pt x="8" y="11"/>
                  <a:pt x="0" y="0"/>
                </a:cubicBezTo>
                <a:cubicBezTo>
                  <a:pt x="3" y="10"/>
                  <a:pt x="4" y="20"/>
                  <a:pt x="6" y="31"/>
                </a:cubicBezTo>
                <a:cubicBezTo>
                  <a:pt x="6" y="31"/>
                  <a:pt x="6" y="31"/>
                  <a:pt x="6" y="31"/>
                </a:cubicBezTo>
                <a:cubicBezTo>
                  <a:pt x="12" y="55"/>
                  <a:pt x="32" y="80"/>
                  <a:pt x="41" y="91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989" name="Freeform 277"/>
          <p:cNvSpPr/>
          <p:nvPr/>
        </p:nvSpPr>
        <p:spPr bwMode="auto">
          <a:xfrm>
            <a:off x="2755941" y="3552025"/>
            <a:ext cx="55042" cy="123646"/>
          </a:xfrm>
          <a:custGeom>
            <a:avLst/>
            <a:gdLst>
              <a:gd name="T0" fmla="*/ 16 w 41"/>
              <a:gd name="T1" fmla="*/ 30 h 91"/>
              <a:gd name="T2" fmla="*/ 0 w 41"/>
              <a:gd name="T3" fmla="*/ 91 h 91"/>
              <a:gd name="T4" fmla="*/ 35 w 41"/>
              <a:gd name="T5" fmla="*/ 31 h 91"/>
              <a:gd name="T6" fmla="*/ 35 w 41"/>
              <a:gd name="T7" fmla="*/ 31 h 91"/>
              <a:gd name="T8" fmla="*/ 41 w 41"/>
              <a:gd name="T9" fmla="*/ 0 h 91"/>
              <a:gd name="T10" fmla="*/ 16 w 41"/>
              <a:gd name="T11" fmla="*/ 30 h 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41" h="91">
                <a:moveTo>
                  <a:pt x="16" y="30"/>
                </a:moveTo>
                <a:cubicBezTo>
                  <a:pt x="8" y="48"/>
                  <a:pt x="2" y="77"/>
                  <a:pt x="0" y="91"/>
                </a:cubicBezTo>
                <a:cubicBezTo>
                  <a:pt x="9" y="80"/>
                  <a:pt x="29" y="55"/>
                  <a:pt x="35" y="31"/>
                </a:cubicBezTo>
                <a:cubicBezTo>
                  <a:pt x="35" y="31"/>
                  <a:pt x="35" y="31"/>
                  <a:pt x="35" y="31"/>
                </a:cubicBezTo>
                <a:cubicBezTo>
                  <a:pt x="37" y="20"/>
                  <a:pt x="38" y="10"/>
                  <a:pt x="41" y="0"/>
                </a:cubicBezTo>
                <a:cubicBezTo>
                  <a:pt x="33" y="11"/>
                  <a:pt x="25" y="21"/>
                  <a:pt x="16" y="30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990" name="Freeform 283"/>
          <p:cNvSpPr/>
          <p:nvPr/>
        </p:nvSpPr>
        <p:spPr bwMode="auto">
          <a:xfrm>
            <a:off x="3253715" y="3891052"/>
            <a:ext cx="192250" cy="172306"/>
          </a:xfrm>
          <a:custGeom>
            <a:avLst/>
            <a:gdLst>
              <a:gd name="T0" fmla="*/ 104 w 142"/>
              <a:gd name="T1" fmla="*/ 127 h 127"/>
              <a:gd name="T2" fmla="*/ 108 w 142"/>
              <a:gd name="T3" fmla="*/ 74 h 127"/>
              <a:gd name="T4" fmla="*/ 108 w 142"/>
              <a:gd name="T5" fmla="*/ 71 h 127"/>
              <a:gd name="T6" fmla="*/ 111 w 142"/>
              <a:gd name="T7" fmla="*/ 72 h 127"/>
              <a:gd name="T8" fmla="*/ 135 w 142"/>
              <a:gd name="T9" fmla="*/ 80 h 127"/>
              <a:gd name="T10" fmla="*/ 121 w 142"/>
              <a:gd name="T11" fmla="*/ 0 h 127"/>
              <a:gd name="T12" fmla="*/ 115 w 142"/>
              <a:gd name="T13" fmla="*/ 2 h 127"/>
              <a:gd name="T14" fmla="*/ 117 w 142"/>
              <a:gd name="T15" fmla="*/ 31 h 127"/>
              <a:gd name="T16" fmla="*/ 117 w 142"/>
              <a:gd name="T17" fmla="*/ 57 h 127"/>
              <a:gd name="T18" fmla="*/ 116 w 142"/>
              <a:gd name="T19" fmla="*/ 60 h 127"/>
              <a:gd name="T20" fmla="*/ 113 w 142"/>
              <a:gd name="T21" fmla="*/ 59 h 127"/>
              <a:gd name="T22" fmla="*/ 100 w 142"/>
              <a:gd name="T23" fmla="*/ 50 h 127"/>
              <a:gd name="T24" fmla="*/ 96 w 142"/>
              <a:gd name="T25" fmla="*/ 72 h 127"/>
              <a:gd name="T26" fmla="*/ 93 w 142"/>
              <a:gd name="T27" fmla="*/ 96 h 127"/>
              <a:gd name="T28" fmla="*/ 92 w 142"/>
              <a:gd name="T29" fmla="*/ 99 h 127"/>
              <a:gd name="T30" fmla="*/ 89 w 142"/>
              <a:gd name="T31" fmla="*/ 98 h 127"/>
              <a:gd name="T32" fmla="*/ 70 w 142"/>
              <a:gd name="T33" fmla="*/ 83 h 127"/>
              <a:gd name="T34" fmla="*/ 51 w 142"/>
              <a:gd name="T35" fmla="*/ 70 h 127"/>
              <a:gd name="T36" fmla="*/ 49 w 142"/>
              <a:gd name="T37" fmla="*/ 86 h 127"/>
              <a:gd name="T38" fmla="*/ 47 w 142"/>
              <a:gd name="T39" fmla="*/ 88 h 127"/>
              <a:gd name="T40" fmla="*/ 45 w 142"/>
              <a:gd name="T41" fmla="*/ 87 h 127"/>
              <a:gd name="T42" fmla="*/ 27 w 142"/>
              <a:gd name="T43" fmla="*/ 69 h 127"/>
              <a:gd name="T44" fmla="*/ 8 w 142"/>
              <a:gd name="T45" fmla="*/ 47 h 127"/>
              <a:gd name="T46" fmla="*/ 2 w 142"/>
              <a:gd name="T47" fmla="*/ 50 h 127"/>
              <a:gd name="T48" fmla="*/ 48 w 142"/>
              <a:gd name="T49" fmla="*/ 116 h 127"/>
              <a:gd name="T50" fmla="*/ 59 w 142"/>
              <a:gd name="T51" fmla="*/ 93 h 127"/>
              <a:gd name="T52" fmla="*/ 61 w 142"/>
              <a:gd name="T53" fmla="*/ 91 h 127"/>
              <a:gd name="T54" fmla="*/ 64 w 142"/>
              <a:gd name="T55" fmla="*/ 92 h 127"/>
              <a:gd name="T56" fmla="*/ 104 w 142"/>
              <a:gd name="T57" fmla="*/ 127 h 1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142" h="127">
                <a:moveTo>
                  <a:pt x="104" y="127"/>
                </a:moveTo>
                <a:cubicBezTo>
                  <a:pt x="107" y="118"/>
                  <a:pt x="117" y="89"/>
                  <a:pt x="108" y="74"/>
                </a:cubicBezTo>
                <a:cubicBezTo>
                  <a:pt x="107" y="73"/>
                  <a:pt x="107" y="72"/>
                  <a:pt x="108" y="71"/>
                </a:cubicBezTo>
                <a:cubicBezTo>
                  <a:pt x="109" y="71"/>
                  <a:pt x="110" y="71"/>
                  <a:pt x="111" y="72"/>
                </a:cubicBezTo>
                <a:cubicBezTo>
                  <a:pt x="115" y="77"/>
                  <a:pt x="128" y="79"/>
                  <a:pt x="135" y="80"/>
                </a:cubicBezTo>
                <a:cubicBezTo>
                  <a:pt x="137" y="69"/>
                  <a:pt x="142" y="18"/>
                  <a:pt x="121" y="0"/>
                </a:cubicBezTo>
                <a:cubicBezTo>
                  <a:pt x="119" y="1"/>
                  <a:pt x="117" y="2"/>
                  <a:pt x="115" y="2"/>
                </a:cubicBezTo>
                <a:cubicBezTo>
                  <a:pt x="123" y="13"/>
                  <a:pt x="120" y="22"/>
                  <a:pt x="117" y="31"/>
                </a:cubicBezTo>
                <a:cubicBezTo>
                  <a:pt x="114" y="40"/>
                  <a:pt x="112" y="47"/>
                  <a:pt x="117" y="57"/>
                </a:cubicBezTo>
                <a:cubicBezTo>
                  <a:pt x="118" y="58"/>
                  <a:pt x="117" y="59"/>
                  <a:pt x="116" y="60"/>
                </a:cubicBezTo>
                <a:cubicBezTo>
                  <a:pt x="115" y="60"/>
                  <a:pt x="114" y="60"/>
                  <a:pt x="113" y="59"/>
                </a:cubicBezTo>
                <a:cubicBezTo>
                  <a:pt x="109" y="54"/>
                  <a:pt x="105" y="51"/>
                  <a:pt x="100" y="50"/>
                </a:cubicBezTo>
                <a:cubicBezTo>
                  <a:pt x="104" y="59"/>
                  <a:pt x="100" y="66"/>
                  <a:pt x="96" y="72"/>
                </a:cubicBezTo>
                <a:cubicBezTo>
                  <a:pt x="92" y="78"/>
                  <a:pt x="88" y="84"/>
                  <a:pt x="93" y="96"/>
                </a:cubicBezTo>
                <a:cubicBezTo>
                  <a:pt x="94" y="97"/>
                  <a:pt x="93" y="98"/>
                  <a:pt x="92" y="99"/>
                </a:cubicBezTo>
                <a:cubicBezTo>
                  <a:pt x="91" y="99"/>
                  <a:pt x="90" y="99"/>
                  <a:pt x="89" y="98"/>
                </a:cubicBezTo>
                <a:cubicBezTo>
                  <a:pt x="84" y="86"/>
                  <a:pt x="77" y="84"/>
                  <a:pt x="70" y="83"/>
                </a:cubicBezTo>
                <a:cubicBezTo>
                  <a:pt x="63" y="81"/>
                  <a:pt x="56" y="79"/>
                  <a:pt x="51" y="70"/>
                </a:cubicBezTo>
                <a:cubicBezTo>
                  <a:pt x="49" y="74"/>
                  <a:pt x="48" y="79"/>
                  <a:pt x="49" y="86"/>
                </a:cubicBezTo>
                <a:cubicBezTo>
                  <a:pt x="49" y="87"/>
                  <a:pt x="48" y="88"/>
                  <a:pt x="47" y="88"/>
                </a:cubicBezTo>
                <a:cubicBezTo>
                  <a:pt x="46" y="88"/>
                  <a:pt x="45" y="88"/>
                  <a:pt x="45" y="87"/>
                </a:cubicBezTo>
                <a:cubicBezTo>
                  <a:pt x="42" y="76"/>
                  <a:pt x="34" y="73"/>
                  <a:pt x="27" y="69"/>
                </a:cubicBezTo>
                <a:cubicBezTo>
                  <a:pt x="18" y="64"/>
                  <a:pt x="9" y="60"/>
                  <a:pt x="8" y="47"/>
                </a:cubicBezTo>
                <a:cubicBezTo>
                  <a:pt x="6" y="48"/>
                  <a:pt x="4" y="49"/>
                  <a:pt x="2" y="50"/>
                </a:cubicBezTo>
                <a:cubicBezTo>
                  <a:pt x="0" y="77"/>
                  <a:pt x="39" y="109"/>
                  <a:pt x="48" y="116"/>
                </a:cubicBezTo>
                <a:cubicBezTo>
                  <a:pt x="52" y="111"/>
                  <a:pt x="60" y="100"/>
                  <a:pt x="59" y="93"/>
                </a:cubicBezTo>
                <a:cubicBezTo>
                  <a:pt x="59" y="92"/>
                  <a:pt x="60" y="91"/>
                  <a:pt x="61" y="91"/>
                </a:cubicBezTo>
                <a:cubicBezTo>
                  <a:pt x="62" y="91"/>
                  <a:pt x="64" y="91"/>
                  <a:pt x="64" y="92"/>
                </a:cubicBezTo>
                <a:cubicBezTo>
                  <a:pt x="67" y="109"/>
                  <a:pt x="96" y="123"/>
                  <a:pt x="104" y="127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991" name="Freeform 288"/>
          <p:cNvSpPr/>
          <p:nvPr/>
        </p:nvSpPr>
        <p:spPr bwMode="auto">
          <a:xfrm>
            <a:off x="3343857" y="3283195"/>
            <a:ext cx="290368" cy="290368"/>
          </a:xfrm>
          <a:custGeom>
            <a:avLst/>
            <a:gdLst>
              <a:gd name="T0" fmla="*/ 14 w 214"/>
              <a:gd name="T1" fmla="*/ 0 h 214"/>
              <a:gd name="T2" fmla="*/ 8 w 214"/>
              <a:gd name="T3" fmla="*/ 8 h 214"/>
              <a:gd name="T4" fmla="*/ 0 w 214"/>
              <a:gd name="T5" fmla="*/ 14 h 214"/>
              <a:gd name="T6" fmla="*/ 214 w 214"/>
              <a:gd name="T7" fmla="*/ 214 h 214"/>
              <a:gd name="T8" fmla="*/ 14 w 214"/>
              <a:gd name="T9" fmla="*/ 0 h 2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14" h="214">
                <a:moveTo>
                  <a:pt x="14" y="0"/>
                </a:moveTo>
                <a:cubicBezTo>
                  <a:pt x="13" y="3"/>
                  <a:pt x="11" y="6"/>
                  <a:pt x="8" y="8"/>
                </a:cubicBezTo>
                <a:cubicBezTo>
                  <a:pt x="6" y="11"/>
                  <a:pt x="3" y="13"/>
                  <a:pt x="0" y="14"/>
                </a:cubicBezTo>
                <a:cubicBezTo>
                  <a:pt x="71" y="131"/>
                  <a:pt x="186" y="199"/>
                  <a:pt x="214" y="214"/>
                </a:cubicBezTo>
                <a:cubicBezTo>
                  <a:pt x="199" y="186"/>
                  <a:pt x="130" y="71"/>
                  <a:pt x="14" y="0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992" name="Freeform 326"/>
          <p:cNvSpPr/>
          <p:nvPr/>
        </p:nvSpPr>
        <p:spPr bwMode="auto">
          <a:xfrm>
            <a:off x="3252120" y="3629403"/>
            <a:ext cx="81366" cy="108490"/>
          </a:xfrm>
          <a:custGeom>
            <a:avLst/>
            <a:gdLst>
              <a:gd name="T0" fmla="*/ 59 w 60"/>
              <a:gd name="T1" fmla="*/ 64 h 80"/>
              <a:gd name="T2" fmla="*/ 14 w 60"/>
              <a:gd name="T3" fmla="*/ 0 h 80"/>
              <a:gd name="T4" fmla="*/ 0 w 60"/>
              <a:gd name="T5" fmla="*/ 4 h 80"/>
              <a:gd name="T6" fmla="*/ 51 w 60"/>
              <a:gd name="T7" fmla="*/ 80 h 80"/>
              <a:gd name="T8" fmla="*/ 59 w 60"/>
              <a:gd name="T9" fmla="*/ 64 h 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0" h="80">
                <a:moveTo>
                  <a:pt x="59" y="64"/>
                </a:moveTo>
                <a:cubicBezTo>
                  <a:pt x="60" y="40"/>
                  <a:pt x="22" y="6"/>
                  <a:pt x="14" y="0"/>
                </a:cubicBezTo>
                <a:cubicBezTo>
                  <a:pt x="10" y="3"/>
                  <a:pt x="4" y="4"/>
                  <a:pt x="0" y="4"/>
                </a:cubicBezTo>
                <a:cubicBezTo>
                  <a:pt x="10" y="14"/>
                  <a:pt x="41" y="51"/>
                  <a:pt x="51" y="80"/>
                </a:cubicBezTo>
                <a:cubicBezTo>
                  <a:pt x="56" y="76"/>
                  <a:pt x="59" y="71"/>
                  <a:pt x="59" y="64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993" name="Freeform 327"/>
          <p:cNvSpPr/>
          <p:nvPr/>
        </p:nvSpPr>
        <p:spPr bwMode="auto">
          <a:xfrm>
            <a:off x="3168360" y="3658918"/>
            <a:ext cx="47065" cy="123646"/>
          </a:xfrm>
          <a:custGeom>
            <a:avLst/>
            <a:gdLst>
              <a:gd name="T0" fmla="*/ 35 w 35"/>
              <a:gd name="T1" fmla="*/ 90 h 91"/>
              <a:gd name="T2" fmla="*/ 17 w 35"/>
              <a:gd name="T3" fmla="*/ 0 h 91"/>
              <a:gd name="T4" fmla="*/ 5 w 35"/>
              <a:gd name="T5" fmla="*/ 7 h 91"/>
              <a:gd name="T6" fmla="*/ 18 w 35"/>
              <a:gd name="T7" fmla="*/ 85 h 91"/>
              <a:gd name="T8" fmla="*/ 35 w 35"/>
              <a:gd name="T9" fmla="*/ 90 h 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5" h="91">
                <a:moveTo>
                  <a:pt x="35" y="90"/>
                </a:moveTo>
                <a:cubicBezTo>
                  <a:pt x="21" y="63"/>
                  <a:pt x="18" y="15"/>
                  <a:pt x="17" y="0"/>
                </a:cubicBezTo>
                <a:cubicBezTo>
                  <a:pt x="14" y="4"/>
                  <a:pt x="10" y="7"/>
                  <a:pt x="5" y="7"/>
                </a:cubicBezTo>
                <a:cubicBezTo>
                  <a:pt x="4" y="17"/>
                  <a:pt x="0" y="68"/>
                  <a:pt x="18" y="85"/>
                </a:cubicBezTo>
                <a:cubicBezTo>
                  <a:pt x="23" y="89"/>
                  <a:pt x="28" y="91"/>
                  <a:pt x="35" y="90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994" name="Freeform 328"/>
          <p:cNvSpPr/>
          <p:nvPr/>
        </p:nvSpPr>
        <p:spPr bwMode="auto">
          <a:xfrm>
            <a:off x="3217818" y="3660514"/>
            <a:ext cx="96524" cy="166722"/>
          </a:xfrm>
          <a:custGeom>
            <a:avLst/>
            <a:gdLst>
              <a:gd name="T0" fmla="*/ 57 w 71"/>
              <a:gd name="T1" fmla="*/ 122 h 123"/>
              <a:gd name="T2" fmla="*/ 63 w 71"/>
              <a:gd name="T3" fmla="*/ 115 h 123"/>
              <a:gd name="T4" fmla="*/ 17 w 71"/>
              <a:gd name="T5" fmla="*/ 0 h 123"/>
              <a:gd name="T6" fmla="*/ 9 w 71"/>
              <a:gd name="T7" fmla="*/ 6 h 123"/>
              <a:gd name="T8" fmla="*/ 0 w 71"/>
              <a:gd name="T9" fmla="*/ 7 h 123"/>
              <a:gd name="T10" fmla="*/ 48 w 71"/>
              <a:gd name="T11" fmla="*/ 121 h 123"/>
              <a:gd name="T12" fmla="*/ 57 w 71"/>
              <a:gd name="T13" fmla="*/ 122 h 1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71" h="123">
                <a:moveTo>
                  <a:pt x="57" y="122"/>
                </a:moveTo>
                <a:cubicBezTo>
                  <a:pt x="60" y="121"/>
                  <a:pt x="62" y="118"/>
                  <a:pt x="63" y="115"/>
                </a:cubicBezTo>
                <a:cubicBezTo>
                  <a:pt x="71" y="89"/>
                  <a:pt x="26" y="15"/>
                  <a:pt x="17" y="0"/>
                </a:cubicBezTo>
                <a:cubicBezTo>
                  <a:pt x="14" y="3"/>
                  <a:pt x="11" y="5"/>
                  <a:pt x="9" y="6"/>
                </a:cubicBezTo>
                <a:cubicBezTo>
                  <a:pt x="7" y="7"/>
                  <a:pt x="3" y="7"/>
                  <a:pt x="0" y="7"/>
                </a:cubicBezTo>
                <a:cubicBezTo>
                  <a:pt x="3" y="24"/>
                  <a:pt x="24" y="109"/>
                  <a:pt x="48" y="121"/>
                </a:cubicBezTo>
                <a:cubicBezTo>
                  <a:pt x="51" y="123"/>
                  <a:pt x="54" y="123"/>
                  <a:pt x="57" y="122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995" name="Freeform 329"/>
          <p:cNvSpPr/>
          <p:nvPr/>
        </p:nvSpPr>
        <p:spPr bwMode="auto">
          <a:xfrm>
            <a:off x="3124486" y="3428380"/>
            <a:ext cx="31111" cy="61424"/>
          </a:xfrm>
          <a:custGeom>
            <a:avLst/>
            <a:gdLst>
              <a:gd name="T0" fmla="*/ 5 w 23"/>
              <a:gd name="T1" fmla="*/ 1 h 45"/>
              <a:gd name="T2" fmla="*/ 2 w 23"/>
              <a:gd name="T3" fmla="*/ 4 h 45"/>
              <a:gd name="T4" fmla="*/ 23 w 23"/>
              <a:gd name="T5" fmla="*/ 45 h 45"/>
              <a:gd name="T6" fmla="*/ 10 w 23"/>
              <a:gd name="T7" fmla="*/ 1 h 45"/>
              <a:gd name="T8" fmla="*/ 5 w 23"/>
              <a:gd name="T9" fmla="*/ 1 h 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3" h="45">
                <a:moveTo>
                  <a:pt x="5" y="1"/>
                </a:moveTo>
                <a:cubicBezTo>
                  <a:pt x="3" y="1"/>
                  <a:pt x="2" y="2"/>
                  <a:pt x="2" y="4"/>
                </a:cubicBezTo>
                <a:cubicBezTo>
                  <a:pt x="0" y="14"/>
                  <a:pt x="15" y="34"/>
                  <a:pt x="23" y="45"/>
                </a:cubicBezTo>
                <a:cubicBezTo>
                  <a:pt x="22" y="31"/>
                  <a:pt x="18" y="6"/>
                  <a:pt x="10" y="1"/>
                </a:cubicBezTo>
                <a:cubicBezTo>
                  <a:pt x="9" y="0"/>
                  <a:pt x="7" y="0"/>
                  <a:pt x="5" y="1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996" name="Freeform 331"/>
          <p:cNvSpPr/>
          <p:nvPr/>
        </p:nvSpPr>
        <p:spPr bwMode="auto">
          <a:xfrm>
            <a:off x="3349441" y="3383707"/>
            <a:ext cx="48660" cy="126038"/>
          </a:xfrm>
          <a:custGeom>
            <a:avLst/>
            <a:gdLst>
              <a:gd name="T0" fmla="*/ 4 w 36"/>
              <a:gd name="T1" fmla="*/ 38 h 93"/>
              <a:gd name="T2" fmla="*/ 36 w 36"/>
              <a:gd name="T3" fmla="*/ 93 h 93"/>
              <a:gd name="T4" fmla="*/ 18 w 36"/>
              <a:gd name="T5" fmla="*/ 26 h 93"/>
              <a:gd name="T6" fmla="*/ 18 w 36"/>
              <a:gd name="T7" fmla="*/ 26 h 93"/>
              <a:gd name="T8" fmla="*/ 0 w 36"/>
              <a:gd name="T9" fmla="*/ 0 h 93"/>
              <a:gd name="T10" fmla="*/ 4 w 36"/>
              <a:gd name="T11" fmla="*/ 38 h 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36" h="93">
                <a:moveTo>
                  <a:pt x="4" y="38"/>
                </a:moveTo>
                <a:cubicBezTo>
                  <a:pt x="11" y="57"/>
                  <a:pt x="28" y="82"/>
                  <a:pt x="36" y="93"/>
                </a:cubicBezTo>
                <a:cubicBezTo>
                  <a:pt x="35" y="79"/>
                  <a:pt x="31" y="47"/>
                  <a:pt x="18" y="26"/>
                </a:cubicBezTo>
                <a:cubicBezTo>
                  <a:pt x="18" y="26"/>
                  <a:pt x="18" y="26"/>
                  <a:pt x="18" y="26"/>
                </a:cubicBezTo>
                <a:cubicBezTo>
                  <a:pt x="12" y="17"/>
                  <a:pt x="6" y="9"/>
                  <a:pt x="0" y="0"/>
                </a:cubicBezTo>
                <a:cubicBezTo>
                  <a:pt x="3" y="13"/>
                  <a:pt x="4" y="26"/>
                  <a:pt x="4" y="38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997" name="Freeform 335"/>
          <p:cNvSpPr/>
          <p:nvPr/>
        </p:nvSpPr>
        <p:spPr bwMode="auto">
          <a:xfrm>
            <a:off x="4088923" y="2680125"/>
            <a:ext cx="159543" cy="124444"/>
          </a:xfrm>
          <a:custGeom>
            <a:avLst/>
            <a:gdLst>
              <a:gd name="T0" fmla="*/ 117 w 118"/>
              <a:gd name="T1" fmla="*/ 2 h 92"/>
              <a:gd name="T2" fmla="*/ 114 w 118"/>
              <a:gd name="T3" fmla="*/ 1 h 92"/>
              <a:gd name="T4" fmla="*/ 13 w 118"/>
              <a:gd name="T5" fmla="*/ 73 h 92"/>
              <a:gd name="T6" fmla="*/ 0 w 118"/>
              <a:gd name="T7" fmla="*/ 85 h 92"/>
              <a:gd name="T8" fmla="*/ 10 w 118"/>
              <a:gd name="T9" fmla="*/ 88 h 92"/>
              <a:gd name="T10" fmla="*/ 14 w 118"/>
              <a:gd name="T11" fmla="*/ 92 h 92"/>
              <a:gd name="T12" fmla="*/ 117 w 118"/>
              <a:gd name="T13" fmla="*/ 9 h 92"/>
              <a:gd name="T14" fmla="*/ 117 w 118"/>
              <a:gd name="T15" fmla="*/ 2 h 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18" h="92">
                <a:moveTo>
                  <a:pt x="117" y="2"/>
                </a:moveTo>
                <a:cubicBezTo>
                  <a:pt x="117" y="2"/>
                  <a:pt x="116" y="1"/>
                  <a:pt x="114" y="1"/>
                </a:cubicBezTo>
                <a:cubicBezTo>
                  <a:pt x="99" y="0"/>
                  <a:pt x="46" y="41"/>
                  <a:pt x="13" y="73"/>
                </a:cubicBezTo>
                <a:cubicBezTo>
                  <a:pt x="10" y="78"/>
                  <a:pt x="5" y="82"/>
                  <a:pt x="0" y="85"/>
                </a:cubicBezTo>
                <a:cubicBezTo>
                  <a:pt x="4" y="86"/>
                  <a:pt x="7" y="86"/>
                  <a:pt x="10" y="88"/>
                </a:cubicBezTo>
                <a:cubicBezTo>
                  <a:pt x="12" y="89"/>
                  <a:pt x="13" y="90"/>
                  <a:pt x="14" y="92"/>
                </a:cubicBezTo>
                <a:cubicBezTo>
                  <a:pt x="62" y="74"/>
                  <a:pt x="110" y="29"/>
                  <a:pt x="117" y="9"/>
                </a:cubicBezTo>
                <a:cubicBezTo>
                  <a:pt x="118" y="7"/>
                  <a:pt x="118" y="4"/>
                  <a:pt x="117" y="2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1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998" name="Freeform 336"/>
          <p:cNvSpPr/>
          <p:nvPr/>
        </p:nvSpPr>
        <p:spPr bwMode="auto">
          <a:xfrm>
            <a:off x="4088923" y="2829298"/>
            <a:ext cx="159543" cy="122847"/>
          </a:xfrm>
          <a:custGeom>
            <a:avLst/>
            <a:gdLst>
              <a:gd name="T0" fmla="*/ 10 w 118"/>
              <a:gd name="T1" fmla="*/ 4 h 91"/>
              <a:gd name="T2" fmla="*/ 0 w 118"/>
              <a:gd name="T3" fmla="*/ 7 h 91"/>
              <a:gd name="T4" fmla="*/ 13 w 118"/>
              <a:gd name="T5" fmla="*/ 18 h 91"/>
              <a:gd name="T6" fmla="*/ 83 w 118"/>
              <a:gd name="T7" fmla="*/ 76 h 91"/>
              <a:gd name="T8" fmla="*/ 83 w 118"/>
              <a:gd name="T9" fmla="*/ 76 h 91"/>
              <a:gd name="T10" fmla="*/ 83 w 118"/>
              <a:gd name="T11" fmla="*/ 76 h 91"/>
              <a:gd name="T12" fmla="*/ 114 w 118"/>
              <a:gd name="T13" fmla="*/ 91 h 91"/>
              <a:gd name="T14" fmla="*/ 117 w 118"/>
              <a:gd name="T15" fmla="*/ 90 h 91"/>
              <a:gd name="T16" fmla="*/ 117 w 118"/>
              <a:gd name="T17" fmla="*/ 83 h 91"/>
              <a:gd name="T18" fmla="*/ 14 w 118"/>
              <a:gd name="T19" fmla="*/ 0 h 91"/>
              <a:gd name="T20" fmla="*/ 10 w 118"/>
              <a:gd name="T21" fmla="*/ 4 h 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118" h="91">
                <a:moveTo>
                  <a:pt x="10" y="4"/>
                </a:moveTo>
                <a:cubicBezTo>
                  <a:pt x="7" y="6"/>
                  <a:pt x="4" y="6"/>
                  <a:pt x="0" y="7"/>
                </a:cubicBezTo>
                <a:cubicBezTo>
                  <a:pt x="5" y="10"/>
                  <a:pt x="10" y="14"/>
                  <a:pt x="13" y="18"/>
                </a:cubicBezTo>
                <a:cubicBezTo>
                  <a:pt x="33" y="38"/>
                  <a:pt x="61" y="61"/>
                  <a:pt x="83" y="76"/>
                </a:cubicBezTo>
                <a:cubicBezTo>
                  <a:pt x="83" y="76"/>
                  <a:pt x="83" y="76"/>
                  <a:pt x="83" y="76"/>
                </a:cubicBezTo>
                <a:cubicBezTo>
                  <a:pt x="83" y="76"/>
                  <a:pt x="83" y="76"/>
                  <a:pt x="83" y="76"/>
                </a:cubicBezTo>
                <a:cubicBezTo>
                  <a:pt x="97" y="86"/>
                  <a:pt x="108" y="91"/>
                  <a:pt x="114" y="91"/>
                </a:cubicBezTo>
                <a:cubicBezTo>
                  <a:pt x="116" y="91"/>
                  <a:pt x="117" y="90"/>
                  <a:pt x="117" y="90"/>
                </a:cubicBezTo>
                <a:cubicBezTo>
                  <a:pt x="118" y="88"/>
                  <a:pt x="118" y="85"/>
                  <a:pt x="117" y="83"/>
                </a:cubicBezTo>
                <a:cubicBezTo>
                  <a:pt x="110" y="63"/>
                  <a:pt x="62" y="18"/>
                  <a:pt x="14" y="0"/>
                </a:cubicBezTo>
                <a:cubicBezTo>
                  <a:pt x="13" y="2"/>
                  <a:pt x="12" y="3"/>
                  <a:pt x="10" y="4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999" name="Freeform 337"/>
          <p:cNvSpPr/>
          <p:nvPr/>
        </p:nvSpPr>
        <p:spPr bwMode="auto">
          <a:xfrm>
            <a:off x="3953311" y="3192256"/>
            <a:ext cx="170711" cy="193047"/>
          </a:xfrm>
          <a:custGeom>
            <a:avLst/>
            <a:gdLst>
              <a:gd name="T0" fmla="*/ 126 w 126"/>
              <a:gd name="T1" fmla="*/ 103 h 142"/>
              <a:gd name="T2" fmla="*/ 92 w 126"/>
              <a:gd name="T3" fmla="*/ 64 h 142"/>
              <a:gd name="T4" fmla="*/ 90 w 126"/>
              <a:gd name="T5" fmla="*/ 61 h 142"/>
              <a:gd name="T6" fmla="*/ 92 w 126"/>
              <a:gd name="T7" fmla="*/ 59 h 142"/>
              <a:gd name="T8" fmla="*/ 115 w 126"/>
              <a:gd name="T9" fmla="*/ 48 h 142"/>
              <a:gd name="T10" fmla="*/ 49 w 126"/>
              <a:gd name="T11" fmla="*/ 2 h 142"/>
              <a:gd name="T12" fmla="*/ 46 w 126"/>
              <a:gd name="T13" fmla="*/ 8 h 142"/>
              <a:gd name="T14" fmla="*/ 68 w 126"/>
              <a:gd name="T15" fmla="*/ 27 h 142"/>
              <a:gd name="T16" fmla="*/ 86 w 126"/>
              <a:gd name="T17" fmla="*/ 45 h 142"/>
              <a:gd name="T18" fmla="*/ 87 w 126"/>
              <a:gd name="T19" fmla="*/ 47 h 142"/>
              <a:gd name="T20" fmla="*/ 85 w 126"/>
              <a:gd name="T21" fmla="*/ 49 h 142"/>
              <a:gd name="T22" fmla="*/ 69 w 126"/>
              <a:gd name="T23" fmla="*/ 51 h 142"/>
              <a:gd name="T24" fmla="*/ 82 w 126"/>
              <a:gd name="T25" fmla="*/ 70 h 142"/>
              <a:gd name="T26" fmla="*/ 97 w 126"/>
              <a:gd name="T27" fmla="*/ 89 h 142"/>
              <a:gd name="T28" fmla="*/ 98 w 126"/>
              <a:gd name="T29" fmla="*/ 92 h 142"/>
              <a:gd name="T30" fmla="*/ 95 w 126"/>
              <a:gd name="T31" fmla="*/ 93 h 142"/>
              <a:gd name="T32" fmla="*/ 71 w 126"/>
              <a:gd name="T33" fmla="*/ 96 h 142"/>
              <a:gd name="T34" fmla="*/ 49 w 126"/>
              <a:gd name="T35" fmla="*/ 100 h 142"/>
              <a:gd name="T36" fmla="*/ 58 w 126"/>
              <a:gd name="T37" fmla="*/ 113 h 142"/>
              <a:gd name="T38" fmla="*/ 59 w 126"/>
              <a:gd name="T39" fmla="*/ 116 h 142"/>
              <a:gd name="T40" fmla="*/ 56 w 126"/>
              <a:gd name="T41" fmla="*/ 117 h 142"/>
              <a:gd name="T42" fmla="*/ 30 w 126"/>
              <a:gd name="T43" fmla="*/ 117 h 142"/>
              <a:gd name="T44" fmla="*/ 1 w 126"/>
              <a:gd name="T45" fmla="*/ 115 h 142"/>
              <a:gd name="T46" fmla="*/ 0 w 126"/>
              <a:gd name="T47" fmla="*/ 121 h 142"/>
              <a:gd name="T48" fmla="*/ 79 w 126"/>
              <a:gd name="T49" fmla="*/ 135 h 142"/>
              <a:gd name="T50" fmla="*/ 71 w 126"/>
              <a:gd name="T51" fmla="*/ 111 h 142"/>
              <a:gd name="T52" fmla="*/ 70 w 126"/>
              <a:gd name="T53" fmla="*/ 108 h 142"/>
              <a:gd name="T54" fmla="*/ 73 w 126"/>
              <a:gd name="T55" fmla="*/ 107 h 142"/>
              <a:gd name="T56" fmla="*/ 126 w 126"/>
              <a:gd name="T57" fmla="*/ 103 h 1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126" h="142">
                <a:moveTo>
                  <a:pt x="126" y="103"/>
                </a:moveTo>
                <a:cubicBezTo>
                  <a:pt x="122" y="96"/>
                  <a:pt x="108" y="67"/>
                  <a:pt x="92" y="64"/>
                </a:cubicBezTo>
                <a:cubicBezTo>
                  <a:pt x="90" y="63"/>
                  <a:pt x="90" y="62"/>
                  <a:pt x="90" y="61"/>
                </a:cubicBezTo>
                <a:cubicBezTo>
                  <a:pt x="90" y="60"/>
                  <a:pt x="91" y="59"/>
                  <a:pt x="92" y="59"/>
                </a:cubicBezTo>
                <a:cubicBezTo>
                  <a:pt x="99" y="60"/>
                  <a:pt x="110" y="52"/>
                  <a:pt x="115" y="48"/>
                </a:cubicBezTo>
                <a:cubicBezTo>
                  <a:pt x="108" y="39"/>
                  <a:pt x="76" y="0"/>
                  <a:pt x="49" y="2"/>
                </a:cubicBezTo>
                <a:cubicBezTo>
                  <a:pt x="48" y="4"/>
                  <a:pt x="47" y="6"/>
                  <a:pt x="46" y="8"/>
                </a:cubicBezTo>
                <a:cubicBezTo>
                  <a:pt x="59" y="9"/>
                  <a:pt x="64" y="18"/>
                  <a:pt x="68" y="27"/>
                </a:cubicBezTo>
                <a:cubicBezTo>
                  <a:pt x="72" y="34"/>
                  <a:pt x="75" y="42"/>
                  <a:pt x="86" y="45"/>
                </a:cubicBezTo>
                <a:cubicBezTo>
                  <a:pt x="87" y="45"/>
                  <a:pt x="88" y="46"/>
                  <a:pt x="87" y="47"/>
                </a:cubicBezTo>
                <a:cubicBezTo>
                  <a:pt x="87" y="48"/>
                  <a:pt x="86" y="49"/>
                  <a:pt x="85" y="49"/>
                </a:cubicBezTo>
                <a:cubicBezTo>
                  <a:pt x="78" y="48"/>
                  <a:pt x="73" y="49"/>
                  <a:pt x="69" y="51"/>
                </a:cubicBezTo>
                <a:cubicBezTo>
                  <a:pt x="78" y="56"/>
                  <a:pt x="80" y="63"/>
                  <a:pt x="82" y="70"/>
                </a:cubicBezTo>
                <a:cubicBezTo>
                  <a:pt x="83" y="77"/>
                  <a:pt x="85" y="84"/>
                  <a:pt x="97" y="89"/>
                </a:cubicBezTo>
                <a:cubicBezTo>
                  <a:pt x="98" y="90"/>
                  <a:pt x="99" y="91"/>
                  <a:pt x="98" y="92"/>
                </a:cubicBezTo>
                <a:cubicBezTo>
                  <a:pt x="98" y="93"/>
                  <a:pt x="96" y="94"/>
                  <a:pt x="95" y="93"/>
                </a:cubicBezTo>
                <a:cubicBezTo>
                  <a:pt x="83" y="88"/>
                  <a:pt x="77" y="92"/>
                  <a:pt x="71" y="96"/>
                </a:cubicBezTo>
                <a:cubicBezTo>
                  <a:pt x="65" y="100"/>
                  <a:pt x="58" y="104"/>
                  <a:pt x="49" y="100"/>
                </a:cubicBezTo>
                <a:cubicBezTo>
                  <a:pt x="50" y="105"/>
                  <a:pt x="53" y="109"/>
                  <a:pt x="58" y="113"/>
                </a:cubicBezTo>
                <a:cubicBezTo>
                  <a:pt x="59" y="114"/>
                  <a:pt x="59" y="115"/>
                  <a:pt x="59" y="116"/>
                </a:cubicBezTo>
                <a:cubicBezTo>
                  <a:pt x="58" y="117"/>
                  <a:pt x="57" y="117"/>
                  <a:pt x="56" y="117"/>
                </a:cubicBezTo>
                <a:cubicBezTo>
                  <a:pt x="46" y="112"/>
                  <a:pt x="39" y="114"/>
                  <a:pt x="30" y="117"/>
                </a:cubicBezTo>
                <a:cubicBezTo>
                  <a:pt x="21" y="120"/>
                  <a:pt x="12" y="123"/>
                  <a:pt x="1" y="115"/>
                </a:cubicBezTo>
                <a:cubicBezTo>
                  <a:pt x="1" y="117"/>
                  <a:pt x="0" y="119"/>
                  <a:pt x="0" y="121"/>
                </a:cubicBezTo>
                <a:cubicBezTo>
                  <a:pt x="17" y="142"/>
                  <a:pt x="68" y="136"/>
                  <a:pt x="79" y="135"/>
                </a:cubicBezTo>
                <a:cubicBezTo>
                  <a:pt x="78" y="128"/>
                  <a:pt x="76" y="115"/>
                  <a:pt x="71" y="111"/>
                </a:cubicBezTo>
                <a:cubicBezTo>
                  <a:pt x="70" y="110"/>
                  <a:pt x="70" y="109"/>
                  <a:pt x="70" y="108"/>
                </a:cubicBezTo>
                <a:cubicBezTo>
                  <a:pt x="71" y="107"/>
                  <a:pt x="72" y="107"/>
                  <a:pt x="73" y="107"/>
                </a:cubicBezTo>
                <a:cubicBezTo>
                  <a:pt x="88" y="117"/>
                  <a:pt x="118" y="107"/>
                  <a:pt x="126" y="103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000" name="Freeform 342"/>
          <p:cNvSpPr/>
          <p:nvPr/>
        </p:nvSpPr>
        <p:spPr bwMode="auto">
          <a:xfrm>
            <a:off x="3552060" y="2759897"/>
            <a:ext cx="397262" cy="114073"/>
          </a:xfrm>
          <a:custGeom>
            <a:avLst/>
            <a:gdLst>
              <a:gd name="T0" fmla="*/ 0 w 293"/>
              <a:gd name="T1" fmla="*/ 32 h 84"/>
              <a:gd name="T2" fmla="*/ 1 w 293"/>
              <a:gd name="T3" fmla="*/ 42 h 84"/>
              <a:gd name="T4" fmla="*/ 0 w 293"/>
              <a:gd name="T5" fmla="*/ 52 h 84"/>
              <a:gd name="T6" fmla="*/ 293 w 293"/>
              <a:gd name="T7" fmla="*/ 42 h 84"/>
              <a:gd name="T8" fmla="*/ 0 w 293"/>
              <a:gd name="T9" fmla="*/ 32 h 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93" h="84">
                <a:moveTo>
                  <a:pt x="0" y="32"/>
                </a:moveTo>
                <a:cubicBezTo>
                  <a:pt x="1" y="35"/>
                  <a:pt x="1" y="38"/>
                  <a:pt x="1" y="42"/>
                </a:cubicBezTo>
                <a:cubicBezTo>
                  <a:pt x="1" y="45"/>
                  <a:pt x="1" y="49"/>
                  <a:pt x="0" y="52"/>
                </a:cubicBezTo>
                <a:cubicBezTo>
                  <a:pt x="132" y="84"/>
                  <a:pt x="262" y="51"/>
                  <a:pt x="293" y="42"/>
                </a:cubicBezTo>
                <a:cubicBezTo>
                  <a:pt x="262" y="33"/>
                  <a:pt x="132" y="0"/>
                  <a:pt x="0" y="32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001" name="Freeform 380"/>
          <p:cNvSpPr/>
          <p:nvPr/>
        </p:nvSpPr>
        <p:spPr bwMode="auto">
          <a:xfrm>
            <a:off x="3719580" y="3106901"/>
            <a:ext cx="123646" cy="47863"/>
          </a:xfrm>
          <a:custGeom>
            <a:avLst/>
            <a:gdLst>
              <a:gd name="T0" fmla="*/ 85 w 91"/>
              <a:gd name="T1" fmla="*/ 18 h 35"/>
              <a:gd name="T2" fmla="*/ 8 w 91"/>
              <a:gd name="T3" fmla="*/ 5 h 35"/>
              <a:gd name="T4" fmla="*/ 0 w 91"/>
              <a:gd name="T5" fmla="*/ 17 h 35"/>
              <a:gd name="T6" fmla="*/ 90 w 91"/>
              <a:gd name="T7" fmla="*/ 35 h 35"/>
              <a:gd name="T8" fmla="*/ 85 w 91"/>
              <a:gd name="T9" fmla="*/ 18 h 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91" h="35">
                <a:moveTo>
                  <a:pt x="85" y="18"/>
                </a:moveTo>
                <a:cubicBezTo>
                  <a:pt x="68" y="0"/>
                  <a:pt x="18" y="4"/>
                  <a:pt x="8" y="5"/>
                </a:cubicBezTo>
                <a:cubicBezTo>
                  <a:pt x="7" y="10"/>
                  <a:pt x="4" y="14"/>
                  <a:pt x="0" y="17"/>
                </a:cubicBezTo>
                <a:cubicBezTo>
                  <a:pt x="15" y="18"/>
                  <a:pt x="63" y="21"/>
                  <a:pt x="90" y="35"/>
                </a:cubicBezTo>
                <a:cubicBezTo>
                  <a:pt x="91" y="28"/>
                  <a:pt x="89" y="23"/>
                  <a:pt x="85" y="18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002" name="Freeform 381"/>
          <p:cNvSpPr/>
          <p:nvPr/>
        </p:nvSpPr>
        <p:spPr bwMode="auto">
          <a:xfrm>
            <a:off x="3690065" y="3191459"/>
            <a:ext cx="108490" cy="81366"/>
          </a:xfrm>
          <a:custGeom>
            <a:avLst/>
            <a:gdLst>
              <a:gd name="T0" fmla="*/ 80 w 80"/>
              <a:gd name="T1" fmla="*/ 51 h 60"/>
              <a:gd name="T2" fmla="*/ 4 w 80"/>
              <a:gd name="T3" fmla="*/ 0 h 60"/>
              <a:gd name="T4" fmla="*/ 0 w 80"/>
              <a:gd name="T5" fmla="*/ 14 h 60"/>
              <a:gd name="T6" fmla="*/ 65 w 80"/>
              <a:gd name="T7" fmla="*/ 59 h 60"/>
              <a:gd name="T8" fmla="*/ 80 w 80"/>
              <a:gd name="T9" fmla="*/ 51 h 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80" h="60">
                <a:moveTo>
                  <a:pt x="80" y="51"/>
                </a:moveTo>
                <a:cubicBezTo>
                  <a:pt x="51" y="41"/>
                  <a:pt x="14" y="10"/>
                  <a:pt x="4" y="0"/>
                </a:cubicBezTo>
                <a:cubicBezTo>
                  <a:pt x="4" y="4"/>
                  <a:pt x="3" y="9"/>
                  <a:pt x="0" y="14"/>
                </a:cubicBezTo>
                <a:cubicBezTo>
                  <a:pt x="6" y="22"/>
                  <a:pt x="40" y="60"/>
                  <a:pt x="65" y="59"/>
                </a:cubicBezTo>
                <a:cubicBezTo>
                  <a:pt x="71" y="59"/>
                  <a:pt x="76" y="56"/>
                  <a:pt x="80" y="51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003" name="Freeform 382"/>
          <p:cNvSpPr/>
          <p:nvPr/>
        </p:nvSpPr>
        <p:spPr bwMode="auto">
          <a:xfrm>
            <a:off x="3721177" y="3156360"/>
            <a:ext cx="166722" cy="97321"/>
          </a:xfrm>
          <a:custGeom>
            <a:avLst/>
            <a:gdLst>
              <a:gd name="T0" fmla="*/ 122 w 123"/>
              <a:gd name="T1" fmla="*/ 58 h 72"/>
              <a:gd name="T2" fmla="*/ 121 w 123"/>
              <a:gd name="T3" fmla="*/ 49 h 72"/>
              <a:gd name="T4" fmla="*/ 7 w 123"/>
              <a:gd name="T5" fmla="*/ 0 h 72"/>
              <a:gd name="T6" fmla="*/ 6 w 123"/>
              <a:gd name="T7" fmla="*/ 10 h 72"/>
              <a:gd name="T8" fmla="*/ 0 w 123"/>
              <a:gd name="T9" fmla="*/ 18 h 72"/>
              <a:gd name="T10" fmla="*/ 115 w 123"/>
              <a:gd name="T11" fmla="*/ 64 h 72"/>
              <a:gd name="T12" fmla="*/ 122 w 123"/>
              <a:gd name="T13" fmla="*/ 58 h 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23" h="72">
                <a:moveTo>
                  <a:pt x="122" y="58"/>
                </a:moveTo>
                <a:cubicBezTo>
                  <a:pt x="123" y="55"/>
                  <a:pt x="123" y="52"/>
                  <a:pt x="121" y="49"/>
                </a:cubicBezTo>
                <a:cubicBezTo>
                  <a:pt x="109" y="24"/>
                  <a:pt x="24" y="4"/>
                  <a:pt x="7" y="0"/>
                </a:cubicBezTo>
                <a:cubicBezTo>
                  <a:pt x="8" y="4"/>
                  <a:pt x="7" y="8"/>
                  <a:pt x="6" y="10"/>
                </a:cubicBezTo>
                <a:cubicBezTo>
                  <a:pt x="5" y="12"/>
                  <a:pt x="3" y="15"/>
                  <a:pt x="0" y="18"/>
                </a:cubicBezTo>
                <a:cubicBezTo>
                  <a:pt x="15" y="27"/>
                  <a:pt x="89" y="72"/>
                  <a:pt x="115" y="64"/>
                </a:cubicBezTo>
                <a:cubicBezTo>
                  <a:pt x="118" y="63"/>
                  <a:pt x="121" y="61"/>
                  <a:pt x="122" y="58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004" name="Freeform 384"/>
          <p:cNvSpPr/>
          <p:nvPr/>
        </p:nvSpPr>
        <p:spPr bwMode="auto">
          <a:xfrm>
            <a:off x="3612687" y="2694484"/>
            <a:ext cx="123646" cy="55840"/>
          </a:xfrm>
          <a:custGeom>
            <a:avLst/>
            <a:gdLst>
              <a:gd name="T0" fmla="*/ 91 w 91"/>
              <a:gd name="T1" fmla="*/ 0 h 41"/>
              <a:gd name="T2" fmla="*/ 30 w 91"/>
              <a:gd name="T3" fmla="*/ 16 h 41"/>
              <a:gd name="T4" fmla="*/ 30 w 91"/>
              <a:gd name="T5" fmla="*/ 16 h 41"/>
              <a:gd name="T6" fmla="*/ 0 w 91"/>
              <a:gd name="T7" fmla="*/ 41 h 41"/>
              <a:gd name="T8" fmla="*/ 31 w 91"/>
              <a:gd name="T9" fmla="*/ 35 h 41"/>
              <a:gd name="T10" fmla="*/ 31 w 91"/>
              <a:gd name="T11" fmla="*/ 35 h 41"/>
              <a:gd name="T12" fmla="*/ 91 w 91"/>
              <a:gd name="T13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91" h="41">
                <a:moveTo>
                  <a:pt x="91" y="0"/>
                </a:moveTo>
                <a:cubicBezTo>
                  <a:pt x="77" y="2"/>
                  <a:pt x="48" y="8"/>
                  <a:pt x="30" y="16"/>
                </a:cubicBezTo>
                <a:cubicBezTo>
                  <a:pt x="30" y="16"/>
                  <a:pt x="30" y="16"/>
                  <a:pt x="30" y="16"/>
                </a:cubicBezTo>
                <a:cubicBezTo>
                  <a:pt x="21" y="25"/>
                  <a:pt x="11" y="33"/>
                  <a:pt x="0" y="41"/>
                </a:cubicBezTo>
                <a:cubicBezTo>
                  <a:pt x="10" y="38"/>
                  <a:pt x="20" y="36"/>
                  <a:pt x="31" y="35"/>
                </a:cubicBezTo>
                <a:cubicBezTo>
                  <a:pt x="31" y="35"/>
                  <a:pt x="31" y="35"/>
                  <a:pt x="31" y="35"/>
                </a:cubicBezTo>
                <a:cubicBezTo>
                  <a:pt x="55" y="29"/>
                  <a:pt x="80" y="9"/>
                  <a:pt x="91" y="0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1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005" name="Freeform 385"/>
          <p:cNvSpPr/>
          <p:nvPr/>
        </p:nvSpPr>
        <p:spPr bwMode="auto">
          <a:xfrm>
            <a:off x="3612687" y="2883541"/>
            <a:ext cx="123646" cy="55042"/>
          </a:xfrm>
          <a:custGeom>
            <a:avLst/>
            <a:gdLst>
              <a:gd name="T0" fmla="*/ 30 w 91"/>
              <a:gd name="T1" fmla="*/ 25 h 41"/>
              <a:gd name="T2" fmla="*/ 91 w 91"/>
              <a:gd name="T3" fmla="*/ 41 h 41"/>
              <a:gd name="T4" fmla="*/ 31 w 91"/>
              <a:gd name="T5" fmla="*/ 6 h 41"/>
              <a:gd name="T6" fmla="*/ 31 w 91"/>
              <a:gd name="T7" fmla="*/ 6 h 41"/>
              <a:gd name="T8" fmla="*/ 0 w 91"/>
              <a:gd name="T9" fmla="*/ 0 h 41"/>
              <a:gd name="T10" fmla="*/ 30 w 91"/>
              <a:gd name="T11" fmla="*/ 25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91" h="41">
                <a:moveTo>
                  <a:pt x="30" y="25"/>
                </a:moveTo>
                <a:cubicBezTo>
                  <a:pt x="48" y="33"/>
                  <a:pt x="77" y="39"/>
                  <a:pt x="91" y="41"/>
                </a:cubicBezTo>
                <a:cubicBezTo>
                  <a:pt x="80" y="32"/>
                  <a:pt x="55" y="12"/>
                  <a:pt x="31" y="6"/>
                </a:cubicBezTo>
                <a:cubicBezTo>
                  <a:pt x="31" y="6"/>
                  <a:pt x="31" y="6"/>
                  <a:pt x="31" y="6"/>
                </a:cubicBezTo>
                <a:cubicBezTo>
                  <a:pt x="20" y="4"/>
                  <a:pt x="10" y="3"/>
                  <a:pt x="0" y="0"/>
                </a:cubicBezTo>
                <a:cubicBezTo>
                  <a:pt x="11" y="7"/>
                  <a:pt x="21" y="16"/>
                  <a:pt x="30" y="25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006" name="Freeform 391"/>
          <p:cNvSpPr/>
          <p:nvPr/>
        </p:nvSpPr>
        <p:spPr bwMode="auto">
          <a:xfrm>
            <a:off x="3953311" y="2248563"/>
            <a:ext cx="170711" cy="192248"/>
          </a:xfrm>
          <a:custGeom>
            <a:avLst/>
            <a:gdLst>
              <a:gd name="T0" fmla="*/ 126 w 126"/>
              <a:gd name="T1" fmla="*/ 38 h 142"/>
              <a:gd name="T2" fmla="*/ 73 w 126"/>
              <a:gd name="T3" fmla="*/ 34 h 142"/>
              <a:gd name="T4" fmla="*/ 70 w 126"/>
              <a:gd name="T5" fmla="*/ 34 h 142"/>
              <a:gd name="T6" fmla="*/ 71 w 126"/>
              <a:gd name="T7" fmla="*/ 31 h 142"/>
              <a:gd name="T8" fmla="*/ 79 w 126"/>
              <a:gd name="T9" fmla="*/ 7 h 142"/>
              <a:gd name="T10" fmla="*/ 0 w 126"/>
              <a:gd name="T11" fmla="*/ 21 h 142"/>
              <a:gd name="T12" fmla="*/ 1 w 126"/>
              <a:gd name="T13" fmla="*/ 27 h 142"/>
              <a:gd name="T14" fmla="*/ 30 w 126"/>
              <a:gd name="T15" fmla="*/ 25 h 142"/>
              <a:gd name="T16" fmla="*/ 56 w 126"/>
              <a:gd name="T17" fmla="*/ 25 h 142"/>
              <a:gd name="T18" fmla="*/ 59 w 126"/>
              <a:gd name="T19" fmla="*/ 26 h 142"/>
              <a:gd name="T20" fmla="*/ 58 w 126"/>
              <a:gd name="T21" fmla="*/ 29 h 142"/>
              <a:gd name="T22" fmla="*/ 49 w 126"/>
              <a:gd name="T23" fmla="*/ 41 h 142"/>
              <a:gd name="T24" fmla="*/ 71 w 126"/>
              <a:gd name="T25" fmla="*/ 46 h 142"/>
              <a:gd name="T26" fmla="*/ 95 w 126"/>
              <a:gd name="T27" fmla="*/ 49 h 142"/>
              <a:gd name="T28" fmla="*/ 98 w 126"/>
              <a:gd name="T29" fmla="*/ 50 h 142"/>
              <a:gd name="T30" fmla="*/ 97 w 126"/>
              <a:gd name="T31" fmla="*/ 53 h 142"/>
              <a:gd name="T32" fmla="*/ 82 w 126"/>
              <a:gd name="T33" fmla="*/ 72 h 142"/>
              <a:gd name="T34" fmla="*/ 69 w 126"/>
              <a:gd name="T35" fmla="*/ 91 h 142"/>
              <a:gd name="T36" fmla="*/ 85 w 126"/>
              <a:gd name="T37" fmla="*/ 93 h 142"/>
              <a:gd name="T38" fmla="*/ 87 w 126"/>
              <a:gd name="T39" fmla="*/ 95 h 142"/>
              <a:gd name="T40" fmla="*/ 86 w 126"/>
              <a:gd name="T41" fmla="*/ 97 h 142"/>
              <a:gd name="T42" fmla="*/ 68 w 126"/>
              <a:gd name="T43" fmla="*/ 115 h 142"/>
              <a:gd name="T44" fmla="*/ 46 w 126"/>
              <a:gd name="T45" fmla="*/ 134 h 142"/>
              <a:gd name="T46" fmla="*/ 49 w 126"/>
              <a:gd name="T47" fmla="*/ 140 h 142"/>
              <a:gd name="T48" fmla="*/ 115 w 126"/>
              <a:gd name="T49" fmla="*/ 94 h 142"/>
              <a:gd name="T50" fmla="*/ 92 w 126"/>
              <a:gd name="T51" fmla="*/ 83 h 142"/>
              <a:gd name="T52" fmla="*/ 90 w 126"/>
              <a:gd name="T53" fmla="*/ 81 h 142"/>
              <a:gd name="T54" fmla="*/ 92 w 126"/>
              <a:gd name="T55" fmla="*/ 78 h 142"/>
              <a:gd name="T56" fmla="*/ 126 w 126"/>
              <a:gd name="T57" fmla="*/ 38 h 1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126" h="142">
                <a:moveTo>
                  <a:pt x="126" y="38"/>
                </a:moveTo>
                <a:cubicBezTo>
                  <a:pt x="118" y="35"/>
                  <a:pt x="88" y="25"/>
                  <a:pt x="73" y="34"/>
                </a:cubicBezTo>
                <a:cubicBezTo>
                  <a:pt x="72" y="35"/>
                  <a:pt x="71" y="35"/>
                  <a:pt x="70" y="34"/>
                </a:cubicBezTo>
                <a:cubicBezTo>
                  <a:pt x="70" y="33"/>
                  <a:pt x="70" y="32"/>
                  <a:pt x="71" y="31"/>
                </a:cubicBezTo>
                <a:cubicBezTo>
                  <a:pt x="76" y="26"/>
                  <a:pt x="78" y="14"/>
                  <a:pt x="79" y="7"/>
                </a:cubicBezTo>
                <a:cubicBezTo>
                  <a:pt x="68" y="5"/>
                  <a:pt x="17" y="0"/>
                  <a:pt x="0" y="21"/>
                </a:cubicBezTo>
                <a:cubicBezTo>
                  <a:pt x="0" y="23"/>
                  <a:pt x="1" y="25"/>
                  <a:pt x="1" y="27"/>
                </a:cubicBezTo>
                <a:cubicBezTo>
                  <a:pt x="12" y="19"/>
                  <a:pt x="21" y="22"/>
                  <a:pt x="30" y="25"/>
                </a:cubicBezTo>
                <a:cubicBezTo>
                  <a:pt x="39" y="28"/>
                  <a:pt x="46" y="30"/>
                  <a:pt x="56" y="25"/>
                </a:cubicBezTo>
                <a:cubicBezTo>
                  <a:pt x="57" y="24"/>
                  <a:pt x="58" y="25"/>
                  <a:pt x="59" y="26"/>
                </a:cubicBezTo>
                <a:cubicBezTo>
                  <a:pt x="59" y="27"/>
                  <a:pt x="59" y="28"/>
                  <a:pt x="58" y="29"/>
                </a:cubicBezTo>
                <a:cubicBezTo>
                  <a:pt x="53" y="32"/>
                  <a:pt x="50" y="37"/>
                  <a:pt x="49" y="41"/>
                </a:cubicBezTo>
                <a:cubicBezTo>
                  <a:pt x="58" y="38"/>
                  <a:pt x="65" y="42"/>
                  <a:pt x="71" y="46"/>
                </a:cubicBezTo>
                <a:cubicBezTo>
                  <a:pt x="77" y="50"/>
                  <a:pt x="83" y="54"/>
                  <a:pt x="95" y="49"/>
                </a:cubicBezTo>
                <a:cubicBezTo>
                  <a:pt x="96" y="48"/>
                  <a:pt x="98" y="49"/>
                  <a:pt x="98" y="50"/>
                </a:cubicBezTo>
                <a:cubicBezTo>
                  <a:pt x="98" y="51"/>
                  <a:pt x="98" y="52"/>
                  <a:pt x="97" y="53"/>
                </a:cubicBezTo>
                <a:cubicBezTo>
                  <a:pt x="85" y="58"/>
                  <a:pt x="83" y="65"/>
                  <a:pt x="82" y="72"/>
                </a:cubicBezTo>
                <a:cubicBezTo>
                  <a:pt x="80" y="79"/>
                  <a:pt x="78" y="86"/>
                  <a:pt x="69" y="91"/>
                </a:cubicBezTo>
                <a:cubicBezTo>
                  <a:pt x="73" y="93"/>
                  <a:pt x="78" y="94"/>
                  <a:pt x="85" y="93"/>
                </a:cubicBezTo>
                <a:cubicBezTo>
                  <a:pt x="86" y="93"/>
                  <a:pt x="87" y="94"/>
                  <a:pt x="87" y="95"/>
                </a:cubicBezTo>
                <a:cubicBezTo>
                  <a:pt x="88" y="96"/>
                  <a:pt x="87" y="97"/>
                  <a:pt x="86" y="97"/>
                </a:cubicBezTo>
                <a:cubicBezTo>
                  <a:pt x="75" y="100"/>
                  <a:pt x="72" y="107"/>
                  <a:pt x="68" y="115"/>
                </a:cubicBezTo>
                <a:cubicBezTo>
                  <a:pt x="64" y="124"/>
                  <a:pt x="59" y="133"/>
                  <a:pt x="46" y="134"/>
                </a:cubicBezTo>
                <a:cubicBezTo>
                  <a:pt x="47" y="136"/>
                  <a:pt x="48" y="138"/>
                  <a:pt x="49" y="140"/>
                </a:cubicBezTo>
                <a:cubicBezTo>
                  <a:pt x="76" y="142"/>
                  <a:pt x="108" y="103"/>
                  <a:pt x="115" y="94"/>
                </a:cubicBezTo>
                <a:cubicBezTo>
                  <a:pt x="110" y="90"/>
                  <a:pt x="99" y="82"/>
                  <a:pt x="92" y="83"/>
                </a:cubicBezTo>
                <a:cubicBezTo>
                  <a:pt x="91" y="83"/>
                  <a:pt x="90" y="82"/>
                  <a:pt x="90" y="81"/>
                </a:cubicBezTo>
                <a:cubicBezTo>
                  <a:pt x="90" y="80"/>
                  <a:pt x="90" y="78"/>
                  <a:pt x="92" y="78"/>
                </a:cubicBezTo>
                <a:cubicBezTo>
                  <a:pt x="108" y="75"/>
                  <a:pt x="122" y="46"/>
                  <a:pt x="126" y="38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1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007" name="Freeform 396"/>
          <p:cNvSpPr/>
          <p:nvPr/>
        </p:nvSpPr>
        <p:spPr bwMode="auto">
          <a:xfrm>
            <a:off x="3343857" y="2058707"/>
            <a:ext cx="290368" cy="291962"/>
          </a:xfrm>
          <a:custGeom>
            <a:avLst/>
            <a:gdLst>
              <a:gd name="T0" fmla="*/ 0 w 214"/>
              <a:gd name="T1" fmla="*/ 201 h 215"/>
              <a:gd name="T2" fmla="*/ 8 w 214"/>
              <a:gd name="T3" fmla="*/ 207 h 215"/>
              <a:gd name="T4" fmla="*/ 14 w 214"/>
              <a:gd name="T5" fmla="*/ 215 h 215"/>
              <a:gd name="T6" fmla="*/ 214 w 214"/>
              <a:gd name="T7" fmla="*/ 0 h 215"/>
              <a:gd name="T8" fmla="*/ 0 w 214"/>
              <a:gd name="T9" fmla="*/ 201 h 2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14" h="215">
                <a:moveTo>
                  <a:pt x="0" y="201"/>
                </a:moveTo>
                <a:cubicBezTo>
                  <a:pt x="3" y="202"/>
                  <a:pt x="6" y="204"/>
                  <a:pt x="8" y="207"/>
                </a:cubicBezTo>
                <a:cubicBezTo>
                  <a:pt x="11" y="209"/>
                  <a:pt x="13" y="212"/>
                  <a:pt x="14" y="215"/>
                </a:cubicBezTo>
                <a:cubicBezTo>
                  <a:pt x="131" y="144"/>
                  <a:pt x="199" y="29"/>
                  <a:pt x="214" y="0"/>
                </a:cubicBezTo>
                <a:cubicBezTo>
                  <a:pt x="186" y="16"/>
                  <a:pt x="71" y="85"/>
                  <a:pt x="0" y="201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1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008" name="Freeform 435"/>
          <p:cNvSpPr/>
          <p:nvPr/>
        </p:nvSpPr>
        <p:spPr bwMode="auto">
          <a:xfrm>
            <a:off x="3690060" y="2361043"/>
            <a:ext cx="108490" cy="81366"/>
          </a:xfrm>
          <a:custGeom>
            <a:avLst/>
            <a:gdLst>
              <a:gd name="T0" fmla="*/ 65 w 80"/>
              <a:gd name="T1" fmla="*/ 1 h 60"/>
              <a:gd name="T2" fmla="*/ 0 w 80"/>
              <a:gd name="T3" fmla="*/ 46 h 60"/>
              <a:gd name="T4" fmla="*/ 4 w 80"/>
              <a:gd name="T5" fmla="*/ 60 h 60"/>
              <a:gd name="T6" fmla="*/ 80 w 80"/>
              <a:gd name="T7" fmla="*/ 9 h 60"/>
              <a:gd name="T8" fmla="*/ 65 w 80"/>
              <a:gd name="T9" fmla="*/ 1 h 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80" h="60">
                <a:moveTo>
                  <a:pt x="65" y="1"/>
                </a:moveTo>
                <a:cubicBezTo>
                  <a:pt x="40" y="0"/>
                  <a:pt x="6" y="38"/>
                  <a:pt x="0" y="46"/>
                </a:cubicBezTo>
                <a:cubicBezTo>
                  <a:pt x="3" y="50"/>
                  <a:pt x="4" y="55"/>
                  <a:pt x="4" y="60"/>
                </a:cubicBezTo>
                <a:cubicBezTo>
                  <a:pt x="14" y="50"/>
                  <a:pt x="51" y="19"/>
                  <a:pt x="80" y="9"/>
                </a:cubicBezTo>
                <a:cubicBezTo>
                  <a:pt x="76" y="4"/>
                  <a:pt x="71" y="1"/>
                  <a:pt x="65" y="1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1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009" name="Freeform 436"/>
          <p:cNvSpPr/>
          <p:nvPr/>
        </p:nvSpPr>
        <p:spPr bwMode="auto">
          <a:xfrm>
            <a:off x="3719575" y="2479104"/>
            <a:ext cx="123646" cy="47863"/>
          </a:xfrm>
          <a:custGeom>
            <a:avLst/>
            <a:gdLst>
              <a:gd name="T0" fmla="*/ 90 w 91"/>
              <a:gd name="T1" fmla="*/ 0 h 35"/>
              <a:gd name="T2" fmla="*/ 0 w 91"/>
              <a:gd name="T3" fmla="*/ 18 h 35"/>
              <a:gd name="T4" fmla="*/ 8 w 91"/>
              <a:gd name="T5" fmla="*/ 30 h 35"/>
              <a:gd name="T6" fmla="*/ 85 w 91"/>
              <a:gd name="T7" fmla="*/ 17 h 35"/>
              <a:gd name="T8" fmla="*/ 90 w 91"/>
              <a:gd name="T9" fmla="*/ 0 h 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91" h="35">
                <a:moveTo>
                  <a:pt x="90" y="0"/>
                </a:moveTo>
                <a:cubicBezTo>
                  <a:pt x="63" y="13"/>
                  <a:pt x="15" y="17"/>
                  <a:pt x="0" y="18"/>
                </a:cubicBezTo>
                <a:cubicBezTo>
                  <a:pt x="4" y="21"/>
                  <a:pt x="7" y="25"/>
                  <a:pt x="8" y="30"/>
                </a:cubicBezTo>
                <a:cubicBezTo>
                  <a:pt x="18" y="31"/>
                  <a:pt x="68" y="35"/>
                  <a:pt x="85" y="17"/>
                </a:cubicBezTo>
                <a:cubicBezTo>
                  <a:pt x="89" y="12"/>
                  <a:pt x="91" y="7"/>
                  <a:pt x="90" y="0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1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010" name="Freeform 437"/>
          <p:cNvSpPr/>
          <p:nvPr/>
        </p:nvSpPr>
        <p:spPr bwMode="auto">
          <a:xfrm>
            <a:off x="3721170" y="2378593"/>
            <a:ext cx="166722" cy="98119"/>
          </a:xfrm>
          <a:custGeom>
            <a:avLst/>
            <a:gdLst>
              <a:gd name="T0" fmla="*/ 122 w 123"/>
              <a:gd name="T1" fmla="*/ 15 h 72"/>
              <a:gd name="T2" fmla="*/ 115 w 123"/>
              <a:gd name="T3" fmla="*/ 9 h 72"/>
              <a:gd name="T4" fmla="*/ 0 w 123"/>
              <a:gd name="T5" fmla="*/ 55 h 72"/>
              <a:gd name="T6" fmla="*/ 6 w 123"/>
              <a:gd name="T7" fmla="*/ 63 h 72"/>
              <a:gd name="T8" fmla="*/ 7 w 123"/>
              <a:gd name="T9" fmla="*/ 72 h 72"/>
              <a:gd name="T10" fmla="*/ 121 w 123"/>
              <a:gd name="T11" fmla="*/ 24 h 72"/>
              <a:gd name="T12" fmla="*/ 122 w 123"/>
              <a:gd name="T13" fmla="*/ 15 h 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23" h="72">
                <a:moveTo>
                  <a:pt x="122" y="15"/>
                </a:moveTo>
                <a:cubicBezTo>
                  <a:pt x="121" y="12"/>
                  <a:pt x="118" y="10"/>
                  <a:pt x="115" y="9"/>
                </a:cubicBezTo>
                <a:cubicBezTo>
                  <a:pt x="89" y="0"/>
                  <a:pt x="15" y="46"/>
                  <a:pt x="0" y="55"/>
                </a:cubicBezTo>
                <a:cubicBezTo>
                  <a:pt x="3" y="58"/>
                  <a:pt x="5" y="61"/>
                  <a:pt x="6" y="63"/>
                </a:cubicBezTo>
                <a:cubicBezTo>
                  <a:pt x="7" y="65"/>
                  <a:pt x="8" y="69"/>
                  <a:pt x="7" y="72"/>
                </a:cubicBezTo>
                <a:cubicBezTo>
                  <a:pt x="24" y="69"/>
                  <a:pt x="109" y="48"/>
                  <a:pt x="121" y="24"/>
                </a:cubicBezTo>
                <a:cubicBezTo>
                  <a:pt x="123" y="21"/>
                  <a:pt x="123" y="18"/>
                  <a:pt x="122" y="15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1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011" name="Freeform 439"/>
          <p:cNvSpPr/>
          <p:nvPr/>
        </p:nvSpPr>
        <p:spPr bwMode="auto">
          <a:xfrm>
            <a:off x="3349437" y="2124122"/>
            <a:ext cx="48660" cy="126038"/>
          </a:xfrm>
          <a:custGeom>
            <a:avLst/>
            <a:gdLst>
              <a:gd name="T0" fmla="*/ 36 w 36"/>
              <a:gd name="T1" fmla="*/ 0 h 93"/>
              <a:gd name="T2" fmla="*/ 4 w 36"/>
              <a:gd name="T3" fmla="*/ 55 h 93"/>
              <a:gd name="T4" fmla="*/ 4 w 36"/>
              <a:gd name="T5" fmla="*/ 55 h 93"/>
              <a:gd name="T6" fmla="*/ 0 w 36"/>
              <a:gd name="T7" fmla="*/ 93 h 93"/>
              <a:gd name="T8" fmla="*/ 18 w 36"/>
              <a:gd name="T9" fmla="*/ 67 h 93"/>
              <a:gd name="T10" fmla="*/ 18 w 36"/>
              <a:gd name="T11" fmla="*/ 67 h 93"/>
              <a:gd name="T12" fmla="*/ 36 w 36"/>
              <a:gd name="T13" fmla="*/ 0 h 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6" h="93">
                <a:moveTo>
                  <a:pt x="36" y="0"/>
                </a:moveTo>
                <a:cubicBezTo>
                  <a:pt x="28" y="11"/>
                  <a:pt x="11" y="35"/>
                  <a:pt x="4" y="55"/>
                </a:cubicBezTo>
                <a:cubicBezTo>
                  <a:pt x="4" y="55"/>
                  <a:pt x="4" y="55"/>
                  <a:pt x="4" y="55"/>
                </a:cubicBezTo>
                <a:cubicBezTo>
                  <a:pt x="4" y="67"/>
                  <a:pt x="3" y="80"/>
                  <a:pt x="0" y="93"/>
                </a:cubicBezTo>
                <a:cubicBezTo>
                  <a:pt x="6" y="84"/>
                  <a:pt x="12" y="76"/>
                  <a:pt x="18" y="67"/>
                </a:cubicBezTo>
                <a:cubicBezTo>
                  <a:pt x="18" y="67"/>
                  <a:pt x="18" y="67"/>
                  <a:pt x="18" y="67"/>
                </a:cubicBezTo>
                <a:cubicBezTo>
                  <a:pt x="31" y="46"/>
                  <a:pt x="35" y="14"/>
                  <a:pt x="36" y="0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1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012" name="Freeform 445"/>
          <p:cNvSpPr/>
          <p:nvPr/>
        </p:nvSpPr>
        <p:spPr bwMode="auto">
          <a:xfrm>
            <a:off x="3124480" y="1780308"/>
            <a:ext cx="237719" cy="220169"/>
          </a:xfrm>
          <a:custGeom>
            <a:avLst/>
            <a:gdLst>
              <a:gd name="T0" fmla="*/ 34 w 175"/>
              <a:gd name="T1" fmla="*/ 58 h 162"/>
              <a:gd name="T2" fmla="*/ 11 w 175"/>
              <a:gd name="T3" fmla="*/ 66 h 162"/>
              <a:gd name="T4" fmla="*/ 3 w 175"/>
              <a:gd name="T5" fmla="*/ 97 h 162"/>
              <a:gd name="T6" fmla="*/ 12 w 175"/>
              <a:gd name="T7" fmla="*/ 104 h 162"/>
              <a:gd name="T8" fmla="*/ 19 w 175"/>
              <a:gd name="T9" fmla="*/ 77 h 162"/>
              <a:gd name="T10" fmla="*/ 37 w 175"/>
              <a:gd name="T11" fmla="*/ 70 h 162"/>
              <a:gd name="T12" fmla="*/ 47 w 175"/>
              <a:gd name="T13" fmla="*/ 54 h 162"/>
              <a:gd name="T14" fmla="*/ 69 w 175"/>
              <a:gd name="T15" fmla="*/ 49 h 162"/>
              <a:gd name="T16" fmla="*/ 80 w 175"/>
              <a:gd name="T17" fmla="*/ 36 h 162"/>
              <a:gd name="T18" fmla="*/ 98 w 175"/>
              <a:gd name="T19" fmla="*/ 35 h 162"/>
              <a:gd name="T20" fmla="*/ 115 w 175"/>
              <a:gd name="T21" fmla="*/ 17 h 162"/>
              <a:gd name="T22" fmla="*/ 128 w 175"/>
              <a:gd name="T23" fmla="*/ 16 h 162"/>
              <a:gd name="T24" fmla="*/ 137 w 175"/>
              <a:gd name="T25" fmla="*/ 26 h 162"/>
              <a:gd name="T26" fmla="*/ 135 w 175"/>
              <a:gd name="T27" fmla="*/ 50 h 162"/>
              <a:gd name="T28" fmla="*/ 147 w 175"/>
              <a:gd name="T29" fmla="*/ 64 h 162"/>
              <a:gd name="T30" fmla="*/ 146 w 175"/>
              <a:gd name="T31" fmla="*/ 80 h 162"/>
              <a:gd name="T32" fmla="*/ 158 w 175"/>
              <a:gd name="T33" fmla="*/ 100 h 162"/>
              <a:gd name="T34" fmla="*/ 153 w 175"/>
              <a:gd name="T35" fmla="*/ 118 h 162"/>
              <a:gd name="T36" fmla="*/ 161 w 175"/>
              <a:gd name="T37" fmla="*/ 136 h 162"/>
              <a:gd name="T38" fmla="*/ 147 w 175"/>
              <a:gd name="T39" fmla="*/ 160 h 162"/>
              <a:gd name="T40" fmla="*/ 159 w 175"/>
              <a:gd name="T41" fmla="*/ 162 h 162"/>
              <a:gd name="T42" fmla="*/ 175 w 175"/>
              <a:gd name="T43" fmla="*/ 134 h 162"/>
              <a:gd name="T44" fmla="*/ 164 w 175"/>
              <a:gd name="T45" fmla="*/ 112 h 162"/>
              <a:gd name="T46" fmla="*/ 163 w 175"/>
              <a:gd name="T47" fmla="*/ 110 h 162"/>
              <a:gd name="T48" fmla="*/ 164 w 175"/>
              <a:gd name="T49" fmla="*/ 109 h 162"/>
              <a:gd name="T50" fmla="*/ 171 w 175"/>
              <a:gd name="T51" fmla="*/ 90 h 162"/>
              <a:gd name="T52" fmla="*/ 158 w 175"/>
              <a:gd name="T53" fmla="*/ 75 h 162"/>
              <a:gd name="T54" fmla="*/ 156 w 175"/>
              <a:gd name="T55" fmla="*/ 74 h 162"/>
              <a:gd name="T56" fmla="*/ 157 w 175"/>
              <a:gd name="T57" fmla="*/ 72 h 162"/>
              <a:gd name="T58" fmla="*/ 162 w 175"/>
              <a:gd name="T59" fmla="*/ 54 h 162"/>
              <a:gd name="T60" fmla="*/ 146 w 175"/>
              <a:gd name="T61" fmla="*/ 40 h 162"/>
              <a:gd name="T62" fmla="*/ 145 w 175"/>
              <a:gd name="T63" fmla="*/ 39 h 162"/>
              <a:gd name="T64" fmla="*/ 145 w 175"/>
              <a:gd name="T65" fmla="*/ 37 h 162"/>
              <a:gd name="T66" fmla="*/ 146 w 175"/>
              <a:gd name="T67" fmla="*/ 15 h 162"/>
              <a:gd name="T68" fmla="*/ 133 w 175"/>
              <a:gd name="T69" fmla="*/ 2 h 162"/>
              <a:gd name="T70" fmla="*/ 116 w 175"/>
              <a:gd name="T71" fmla="*/ 3 h 162"/>
              <a:gd name="T72" fmla="*/ 101 w 175"/>
              <a:gd name="T73" fmla="*/ 19 h 162"/>
              <a:gd name="T74" fmla="*/ 99 w 175"/>
              <a:gd name="T75" fmla="*/ 20 h 162"/>
              <a:gd name="T76" fmla="*/ 97 w 175"/>
              <a:gd name="T77" fmla="*/ 20 h 162"/>
              <a:gd name="T78" fmla="*/ 77 w 175"/>
              <a:gd name="T79" fmla="*/ 19 h 162"/>
              <a:gd name="T80" fmla="*/ 68 w 175"/>
              <a:gd name="T81" fmla="*/ 35 h 162"/>
              <a:gd name="T82" fmla="*/ 67 w 175"/>
              <a:gd name="T83" fmla="*/ 37 h 162"/>
              <a:gd name="T84" fmla="*/ 65 w 175"/>
              <a:gd name="T85" fmla="*/ 37 h 162"/>
              <a:gd name="T86" fmla="*/ 45 w 175"/>
              <a:gd name="T87" fmla="*/ 38 h 162"/>
              <a:gd name="T88" fmla="*/ 37 w 175"/>
              <a:gd name="T89" fmla="*/ 56 h 162"/>
              <a:gd name="T90" fmla="*/ 36 w 175"/>
              <a:gd name="T91" fmla="*/ 58 h 162"/>
              <a:gd name="T92" fmla="*/ 34 w 175"/>
              <a:gd name="T93" fmla="*/ 58 h 1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175" h="162">
                <a:moveTo>
                  <a:pt x="34" y="58"/>
                </a:moveTo>
                <a:cubicBezTo>
                  <a:pt x="26" y="57"/>
                  <a:pt x="17" y="60"/>
                  <a:pt x="11" y="66"/>
                </a:cubicBezTo>
                <a:cubicBezTo>
                  <a:pt x="3" y="74"/>
                  <a:pt x="0" y="86"/>
                  <a:pt x="3" y="97"/>
                </a:cubicBezTo>
                <a:cubicBezTo>
                  <a:pt x="7" y="99"/>
                  <a:pt x="10" y="101"/>
                  <a:pt x="12" y="104"/>
                </a:cubicBezTo>
                <a:cubicBezTo>
                  <a:pt x="12" y="94"/>
                  <a:pt x="14" y="84"/>
                  <a:pt x="19" y="77"/>
                </a:cubicBezTo>
                <a:cubicBezTo>
                  <a:pt x="24" y="72"/>
                  <a:pt x="30" y="70"/>
                  <a:pt x="37" y="70"/>
                </a:cubicBezTo>
                <a:cubicBezTo>
                  <a:pt x="40" y="64"/>
                  <a:pt x="43" y="58"/>
                  <a:pt x="47" y="54"/>
                </a:cubicBezTo>
                <a:cubicBezTo>
                  <a:pt x="53" y="49"/>
                  <a:pt x="61" y="47"/>
                  <a:pt x="69" y="49"/>
                </a:cubicBezTo>
                <a:cubicBezTo>
                  <a:pt x="73" y="43"/>
                  <a:pt x="76" y="39"/>
                  <a:pt x="80" y="36"/>
                </a:cubicBezTo>
                <a:cubicBezTo>
                  <a:pt x="86" y="33"/>
                  <a:pt x="92" y="32"/>
                  <a:pt x="98" y="35"/>
                </a:cubicBezTo>
                <a:cubicBezTo>
                  <a:pt x="103" y="26"/>
                  <a:pt x="109" y="20"/>
                  <a:pt x="115" y="17"/>
                </a:cubicBezTo>
                <a:cubicBezTo>
                  <a:pt x="119" y="14"/>
                  <a:pt x="124" y="14"/>
                  <a:pt x="128" y="16"/>
                </a:cubicBezTo>
                <a:cubicBezTo>
                  <a:pt x="132" y="18"/>
                  <a:pt x="135" y="21"/>
                  <a:pt x="137" y="26"/>
                </a:cubicBezTo>
                <a:cubicBezTo>
                  <a:pt x="139" y="32"/>
                  <a:pt x="138" y="40"/>
                  <a:pt x="135" y="50"/>
                </a:cubicBezTo>
                <a:cubicBezTo>
                  <a:pt x="142" y="53"/>
                  <a:pt x="146" y="57"/>
                  <a:pt x="147" y="64"/>
                </a:cubicBezTo>
                <a:cubicBezTo>
                  <a:pt x="148" y="69"/>
                  <a:pt x="148" y="74"/>
                  <a:pt x="146" y="80"/>
                </a:cubicBezTo>
                <a:cubicBezTo>
                  <a:pt x="153" y="85"/>
                  <a:pt x="157" y="92"/>
                  <a:pt x="158" y="100"/>
                </a:cubicBezTo>
                <a:cubicBezTo>
                  <a:pt x="158" y="106"/>
                  <a:pt x="156" y="112"/>
                  <a:pt x="153" y="118"/>
                </a:cubicBezTo>
                <a:cubicBezTo>
                  <a:pt x="159" y="124"/>
                  <a:pt x="162" y="129"/>
                  <a:pt x="161" y="136"/>
                </a:cubicBezTo>
                <a:cubicBezTo>
                  <a:pt x="160" y="144"/>
                  <a:pt x="154" y="153"/>
                  <a:pt x="147" y="160"/>
                </a:cubicBezTo>
                <a:cubicBezTo>
                  <a:pt x="151" y="159"/>
                  <a:pt x="155" y="160"/>
                  <a:pt x="159" y="162"/>
                </a:cubicBezTo>
                <a:cubicBezTo>
                  <a:pt x="168" y="156"/>
                  <a:pt x="175" y="145"/>
                  <a:pt x="175" y="134"/>
                </a:cubicBezTo>
                <a:cubicBezTo>
                  <a:pt x="175" y="125"/>
                  <a:pt x="171" y="117"/>
                  <a:pt x="164" y="112"/>
                </a:cubicBezTo>
                <a:cubicBezTo>
                  <a:pt x="163" y="112"/>
                  <a:pt x="163" y="111"/>
                  <a:pt x="163" y="110"/>
                </a:cubicBezTo>
                <a:cubicBezTo>
                  <a:pt x="163" y="110"/>
                  <a:pt x="163" y="109"/>
                  <a:pt x="164" y="109"/>
                </a:cubicBezTo>
                <a:cubicBezTo>
                  <a:pt x="170" y="104"/>
                  <a:pt x="173" y="97"/>
                  <a:pt x="171" y="90"/>
                </a:cubicBezTo>
                <a:cubicBezTo>
                  <a:pt x="170" y="83"/>
                  <a:pt x="165" y="78"/>
                  <a:pt x="158" y="75"/>
                </a:cubicBezTo>
                <a:cubicBezTo>
                  <a:pt x="157" y="75"/>
                  <a:pt x="156" y="74"/>
                  <a:pt x="156" y="74"/>
                </a:cubicBezTo>
                <a:cubicBezTo>
                  <a:pt x="156" y="73"/>
                  <a:pt x="156" y="72"/>
                  <a:pt x="157" y="72"/>
                </a:cubicBezTo>
                <a:cubicBezTo>
                  <a:pt x="162" y="67"/>
                  <a:pt x="164" y="60"/>
                  <a:pt x="162" y="54"/>
                </a:cubicBezTo>
                <a:cubicBezTo>
                  <a:pt x="160" y="47"/>
                  <a:pt x="154" y="41"/>
                  <a:pt x="146" y="40"/>
                </a:cubicBezTo>
                <a:cubicBezTo>
                  <a:pt x="146" y="40"/>
                  <a:pt x="145" y="40"/>
                  <a:pt x="145" y="39"/>
                </a:cubicBezTo>
                <a:cubicBezTo>
                  <a:pt x="144" y="39"/>
                  <a:pt x="144" y="38"/>
                  <a:pt x="145" y="37"/>
                </a:cubicBezTo>
                <a:cubicBezTo>
                  <a:pt x="148" y="29"/>
                  <a:pt x="148" y="22"/>
                  <a:pt x="146" y="15"/>
                </a:cubicBezTo>
                <a:cubicBezTo>
                  <a:pt x="144" y="9"/>
                  <a:pt x="139" y="5"/>
                  <a:pt x="133" y="2"/>
                </a:cubicBezTo>
                <a:cubicBezTo>
                  <a:pt x="128" y="0"/>
                  <a:pt x="121" y="0"/>
                  <a:pt x="116" y="3"/>
                </a:cubicBezTo>
                <a:cubicBezTo>
                  <a:pt x="109" y="5"/>
                  <a:pt x="104" y="11"/>
                  <a:pt x="101" y="19"/>
                </a:cubicBezTo>
                <a:cubicBezTo>
                  <a:pt x="101" y="20"/>
                  <a:pt x="100" y="20"/>
                  <a:pt x="99" y="20"/>
                </a:cubicBezTo>
                <a:cubicBezTo>
                  <a:pt x="99" y="21"/>
                  <a:pt x="98" y="21"/>
                  <a:pt x="97" y="20"/>
                </a:cubicBezTo>
                <a:cubicBezTo>
                  <a:pt x="91" y="16"/>
                  <a:pt x="83" y="15"/>
                  <a:pt x="77" y="19"/>
                </a:cubicBezTo>
                <a:cubicBezTo>
                  <a:pt x="71" y="22"/>
                  <a:pt x="68" y="28"/>
                  <a:pt x="68" y="35"/>
                </a:cubicBezTo>
                <a:cubicBezTo>
                  <a:pt x="68" y="35"/>
                  <a:pt x="68" y="36"/>
                  <a:pt x="67" y="37"/>
                </a:cubicBezTo>
                <a:cubicBezTo>
                  <a:pt x="66" y="37"/>
                  <a:pt x="65" y="37"/>
                  <a:pt x="65" y="37"/>
                </a:cubicBezTo>
                <a:cubicBezTo>
                  <a:pt x="58" y="33"/>
                  <a:pt x="50" y="34"/>
                  <a:pt x="45" y="38"/>
                </a:cubicBezTo>
                <a:cubicBezTo>
                  <a:pt x="39" y="42"/>
                  <a:pt x="36" y="48"/>
                  <a:pt x="37" y="56"/>
                </a:cubicBezTo>
                <a:cubicBezTo>
                  <a:pt x="37" y="57"/>
                  <a:pt x="37" y="57"/>
                  <a:pt x="36" y="58"/>
                </a:cubicBezTo>
                <a:cubicBezTo>
                  <a:pt x="36" y="58"/>
                  <a:pt x="35" y="59"/>
                  <a:pt x="34" y="58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1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013" name="Freeform 454"/>
          <p:cNvSpPr/>
          <p:nvPr/>
        </p:nvSpPr>
        <p:spPr bwMode="auto">
          <a:xfrm>
            <a:off x="3063855" y="1729255"/>
            <a:ext cx="122050" cy="109287"/>
          </a:xfrm>
          <a:custGeom>
            <a:avLst/>
            <a:gdLst>
              <a:gd name="T0" fmla="*/ 65 w 90"/>
              <a:gd name="T1" fmla="*/ 7 h 81"/>
              <a:gd name="T2" fmla="*/ 19 w 90"/>
              <a:gd name="T3" fmla="*/ 13 h 81"/>
              <a:gd name="T4" fmla="*/ 6 w 90"/>
              <a:gd name="T5" fmla="*/ 59 h 81"/>
              <a:gd name="T6" fmla="*/ 41 w 90"/>
              <a:gd name="T7" fmla="*/ 79 h 81"/>
              <a:gd name="T8" fmla="*/ 60 w 90"/>
              <a:gd name="T9" fmla="*/ 62 h 81"/>
              <a:gd name="T10" fmla="*/ 51 w 90"/>
              <a:gd name="T11" fmla="*/ 45 h 81"/>
              <a:gd name="T12" fmla="*/ 34 w 90"/>
              <a:gd name="T13" fmla="*/ 49 h 81"/>
              <a:gd name="T14" fmla="*/ 37 w 90"/>
              <a:gd name="T15" fmla="*/ 64 h 81"/>
              <a:gd name="T16" fmla="*/ 37 w 90"/>
              <a:gd name="T17" fmla="*/ 67 h 81"/>
              <a:gd name="T18" fmla="*/ 35 w 90"/>
              <a:gd name="T19" fmla="*/ 68 h 81"/>
              <a:gd name="T20" fmla="*/ 19 w 90"/>
              <a:gd name="T21" fmla="*/ 38 h 81"/>
              <a:gd name="T22" fmla="*/ 53 w 90"/>
              <a:gd name="T23" fmla="*/ 17 h 81"/>
              <a:gd name="T24" fmla="*/ 81 w 90"/>
              <a:gd name="T25" fmla="*/ 52 h 81"/>
              <a:gd name="T26" fmla="*/ 90 w 90"/>
              <a:gd name="T27" fmla="*/ 49 h 81"/>
              <a:gd name="T28" fmla="*/ 65 w 90"/>
              <a:gd name="T29" fmla="*/ 7 h 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90" h="81">
                <a:moveTo>
                  <a:pt x="65" y="7"/>
                </a:moveTo>
                <a:cubicBezTo>
                  <a:pt x="50" y="0"/>
                  <a:pt x="33" y="2"/>
                  <a:pt x="19" y="13"/>
                </a:cubicBezTo>
                <a:cubicBezTo>
                  <a:pt x="5" y="24"/>
                  <a:pt x="0" y="43"/>
                  <a:pt x="6" y="59"/>
                </a:cubicBezTo>
                <a:cubicBezTo>
                  <a:pt x="12" y="73"/>
                  <a:pt x="25" y="81"/>
                  <a:pt x="41" y="79"/>
                </a:cubicBezTo>
                <a:cubicBezTo>
                  <a:pt x="52" y="78"/>
                  <a:pt x="58" y="70"/>
                  <a:pt x="60" y="62"/>
                </a:cubicBezTo>
                <a:cubicBezTo>
                  <a:pt x="61" y="54"/>
                  <a:pt x="58" y="48"/>
                  <a:pt x="51" y="45"/>
                </a:cubicBezTo>
                <a:cubicBezTo>
                  <a:pt x="43" y="41"/>
                  <a:pt x="37" y="44"/>
                  <a:pt x="34" y="49"/>
                </a:cubicBezTo>
                <a:cubicBezTo>
                  <a:pt x="31" y="53"/>
                  <a:pt x="31" y="60"/>
                  <a:pt x="37" y="64"/>
                </a:cubicBezTo>
                <a:cubicBezTo>
                  <a:pt x="38" y="65"/>
                  <a:pt x="38" y="66"/>
                  <a:pt x="37" y="67"/>
                </a:cubicBezTo>
                <a:cubicBezTo>
                  <a:pt x="37" y="68"/>
                  <a:pt x="36" y="69"/>
                  <a:pt x="35" y="68"/>
                </a:cubicBezTo>
                <a:cubicBezTo>
                  <a:pt x="20" y="64"/>
                  <a:pt x="16" y="49"/>
                  <a:pt x="19" y="38"/>
                </a:cubicBezTo>
                <a:cubicBezTo>
                  <a:pt x="23" y="24"/>
                  <a:pt x="36" y="13"/>
                  <a:pt x="53" y="17"/>
                </a:cubicBezTo>
                <a:cubicBezTo>
                  <a:pt x="71" y="21"/>
                  <a:pt x="81" y="39"/>
                  <a:pt x="81" y="52"/>
                </a:cubicBezTo>
                <a:cubicBezTo>
                  <a:pt x="84" y="51"/>
                  <a:pt x="87" y="50"/>
                  <a:pt x="90" y="49"/>
                </a:cubicBezTo>
                <a:cubicBezTo>
                  <a:pt x="90" y="32"/>
                  <a:pt x="80" y="15"/>
                  <a:pt x="65" y="7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1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014" name="Freeform 455"/>
          <p:cNvSpPr/>
          <p:nvPr/>
        </p:nvSpPr>
        <p:spPr bwMode="auto">
          <a:xfrm>
            <a:off x="2570070" y="1729255"/>
            <a:ext cx="122050" cy="109287"/>
          </a:xfrm>
          <a:custGeom>
            <a:avLst/>
            <a:gdLst>
              <a:gd name="T0" fmla="*/ 25 w 90"/>
              <a:gd name="T1" fmla="*/ 7 h 81"/>
              <a:gd name="T2" fmla="*/ 0 w 90"/>
              <a:gd name="T3" fmla="*/ 49 h 81"/>
              <a:gd name="T4" fmla="*/ 9 w 90"/>
              <a:gd name="T5" fmla="*/ 52 h 81"/>
              <a:gd name="T6" fmla="*/ 37 w 90"/>
              <a:gd name="T7" fmla="*/ 17 h 81"/>
              <a:gd name="T8" fmla="*/ 71 w 90"/>
              <a:gd name="T9" fmla="*/ 38 h 81"/>
              <a:gd name="T10" fmla="*/ 55 w 90"/>
              <a:gd name="T11" fmla="*/ 68 h 81"/>
              <a:gd name="T12" fmla="*/ 53 w 90"/>
              <a:gd name="T13" fmla="*/ 67 h 81"/>
              <a:gd name="T14" fmla="*/ 53 w 90"/>
              <a:gd name="T15" fmla="*/ 64 h 81"/>
              <a:gd name="T16" fmla="*/ 56 w 90"/>
              <a:gd name="T17" fmla="*/ 49 h 81"/>
              <a:gd name="T18" fmla="*/ 39 w 90"/>
              <a:gd name="T19" fmla="*/ 45 h 81"/>
              <a:gd name="T20" fmla="*/ 30 w 90"/>
              <a:gd name="T21" fmla="*/ 62 h 81"/>
              <a:gd name="T22" fmla="*/ 49 w 90"/>
              <a:gd name="T23" fmla="*/ 79 h 81"/>
              <a:gd name="T24" fmla="*/ 84 w 90"/>
              <a:gd name="T25" fmla="*/ 59 h 81"/>
              <a:gd name="T26" fmla="*/ 71 w 90"/>
              <a:gd name="T27" fmla="*/ 13 h 81"/>
              <a:gd name="T28" fmla="*/ 25 w 90"/>
              <a:gd name="T29" fmla="*/ 7 h 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90" h="81">
                <a:moveTo>
                  <a:pt x="25" y="7"/>
                </a:moveTo>
                <a:cubicBezTo>
                  <a:pt x="10" y="15"/>
                  <a:pt x="0" y="32"/>
                  <a:pt x="0" y="49"/>
                </a:cubicBezTo>
                <a:cubicBezTo>
                  <a:pt x="3" y="50"/>
                  <a:pt x="6" y="51"/>
                  <a:pt x="9" y="52"/>
                </a:cubicBezTo>
                <a:cubicBezTo>
                  <a:pt x="9" y="39"/>
                  <a:pt x="19" y="21"/>
                  <a:pt x="37" y="17"/>
                </a:cubicBezTo>
                <a:cubicBezTo>
                  <a:pt x="54" y="13"/>
                  <a:pt x="67" y="24"/>
                  <a:pt x="71" y="38"/>
                </a:cubicBezTo>
                <a:cubicBezTo>
                  <a:pt x="74" y="49"/>
                  <a:pt x="70" y="64"/>
                  <a:pt x="55" y="68"/>
                </a:cubicBezTo>
                <a:cubicBezTo>
                  <a:pt x="54" y="69"/>
                  <a:pt x="53" y="68"/>
                  <a:pt x="53" y="67"/>
                </a:cubicBezTo>
                <a:cubicBezTo>
                  <a:pt x="52" y="66"/>
                  <a:pt x="52" y="65"/>
                  <a:pt x="53" y="64"/>
                </a:cubicBezTo>
                <a:cubicBezTo>
                  <a:pt x="59" y="60"/>
                  <a:pt x="59" y="53"/>
                  <a:pt x="56" y="49"/>
                </a:cubicBezTo>
                <a:cubicBezTo>
                  <a:pt x="53" y="44"/>
                  <a:pt x="47" y="41"/>
                  <a:pt x="39" y="45"/>
                </a:cubicBezTo>
                <a:cubicBezTo>
                  <a:pt x="32" y="48"/>
                  <a:pt x="29" y="54"/>
                  <a:pt x="30" y="62"/>
                </a:cubicBezTo>
                <a:cubicBezTo>
                  <a:pt x="32" y="70"/>
                  <a:pt x="38" y="78"/>
                  <a:pt x="49" y="79"/>
                </a:cubicBezTo>
                <a:cubicBezTo>
                  <a:pt x="65" y="81"/>
                  <a:pt x="78" y="73"/>
                  <a:pt x="84" y="59"/>
                </a:cubicBezTo>
                <a:cubicBezTo>
                  <a:pt x="90" y="43"/>
                  <a:pt x="85" y="24"/>
                  <a:pt x="71" y="13"/>
                </a:cubicBezTo>
                <a:cubicBezTo>
                  <a:pt x="57" y="2"/>
                  <a:pt x="40" y="0"/>
                  <a:pt x="25" y="7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015" name="Freeform 456"/>
          <p:cNvSpPr/>
          <p:nvPr/>
        </p:nvSpPr>
        <p:spPr bwMode="auto">
          <a:xfrm>
            <a:off x="3143627" y="1967770"/>
            <a:ext cx="132420" cy="100512"/>
          </a:xfrm>
          <a:custGeom>
            <a:avLst/>
            <a:gdLst>
              <a:gd name="T0" fmla="*/ 96 w 98"/>
              <a:gd name="T1" fmla="*/ 49 h 74"/>
              <a:gd name="T2" fmla="*/ 94 w 98"/>
              <a:gd name="T3" fmla="*/ 33 h 74"/>
              <a:gd name="T4" fmla="*/ 75 w 98"/>
              <a:gd name="T5" fmla="*/ 29 h 74"/>
              <a:gd name="T6" fmla="*/ 72 w 98"/>
              <a:gd name="T7" fmla="*/ 29 h 74"/>
              <a:gd name="T8" fmla="*/ 71 w 98"/>
              <a:gd name="T9" fmla="*/ 27 h 74"/>
              <a:gd name="T10" fmla="*/ 72 w 98"/>
              <a:gd name="T11" fmla="*/ 13 h 74"/>
              <a:gd name="T12" fmla="*/ 62 w 98"/>
              <a:gd name="T13" fmla="*/ 2 h 74"/>
              <a:gd name="T14" fmla="*/ 48 w 98"/>
              <a:gd name="T15" fmla="*/ 3 h 74"/>
              <a:gd name="T16" fmla="*/ 39 w 98"/>
              <a:gd name="T17" fmla="*/ 13 h 74"/>
              <a:gd name="T18" fmla="*/ 37 w 98"/>
              <a:gd name="T19" fmla="*/ 14 h 74"/>
              <a:gd name="T20" fmla="*/ 34 w 98"/>
              <a:gd name="T21" fmla="*/ 13 h 74"/>
              <a:gd name="T22" fmla="*/ 18 w 98"/>
              <a:gd name="T23" fmla="*/ 2 h 74"/>
              <a:gd name="T24" fmla="*/ 5 w 98"/>
              <a:gd name="T25" fmla="*/ 11 h 74"/>
              <a:gd name="T26" fmla="*/ 5 w 98"/>
              <a:gd name="T27" fmla="*/ 44 h 74"/>
              <a:gd name="T28" fmla="*/ 12 w 98"/>
              <a:gd name="T29" fmla="*/ 53 h 74"/>
              <a:gd name="T30" fmla="*/ 11 w 98"/>
              <a:gd name="T31" fmla="*/ 16 h 74"/>
              <a:gd name="T32" fmla="*/ 19 w 98"/>
              <a:gd name="T33" fmla="*/ 12 h 74"/>
              <a:gd name="T34" fmla="*/ 26 w 98"/>
              <a:gd name="T35" fmla="*/ 14 h 74"/>
              <a:gd name="T36" fmla="*/ 30 w 98"/>
              <a:gd name="T37" fmla="*/ 49 h 74"/>
              <a:gd name="T38" fmla="*/ 48 w 98"/>
              <a:gd name="T39" fmla="*/ 15 h 74"/>
              <a:gd name="T40" fmla="*/ 57 w 98"/>
              <a:gd name="T41" fmla="*/ 15 h 74"/>
              <a:gd name="T42" fmla="*/ 63 w 98"/>
              <a:gd name="T43" fmla="*/ 21 h 74"/>
              <a:gd name="T44" fmla="*/ 52 w 98"/>
              <a:gd name="T45" fmla="*/ 58 h 74"/>
              <a:gd name="T46" fmla="*/ 78 w 98"/>
              <a:gd name="T47" fmla="*/ 37 h 74"/>
              <a:gd name="T48" fmla="*/ 86 w 98"/>
              <a:gd name="T49" fmla="*/ 39 h 74"/>
              <a:gd name="T50" fmla="*/ 86 w 98"/>
              <a:gd name="T51" fmla="*/ 40 h 74"/>
              <a:gd name="T52" fmla="*/ 88 w 98"/>
              <a:gd name="T53" fmla="*/ 48 h 74"/>
              <a:gd name="T54" fmla="*/ 62 w 98"/>
              <a:gd name="T55" fmla="*/ 74 h 74"/>
              <a:gd name="T56" fmla="*/ 73 w 98"/>
              <a:gd name="T57" fmla="*/ 72 h 74"/>
              <a:gd name="T58" fmla="*/ 96 w 98"/>
              <a:gd name="T59" fmla="*/ 49 h 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98" h="74">
                <a:moveTo>
                  <a:pt x="96" y="49"/>
                </a:moveTo>
                <a:cubicBezTo>
                  <a:pt x="98" y="43"/>
                  <a:pt x="97" y="37"/>
                  <a:pt x="94" y="33"/>
                </a:cubicBezTo>
                <a:cubicBezTo>
                  <a:pt x="88" y="26"/>
                  <a:pt x="78" y="27"/>
                  <a:pt x="75" y="29"/>
                </a:cubicBezTo>
                <a:cubicBezTo>
                  <a:pt x="74" y="30"/>
                  <a:pt x="73" y="30"/>
                  <a:pt x="72" y="29"/>
                </a:cubicBezTo>
                <a:cubicBezTo>
                  <a:pt x="71" y="28"/>
                  <a:pt x="71" y="27"/>
                  <a:pt x="71" y="27"/>
                </a:cubicBezTo>
                <a:cubicBezTo>
                  <a:pt x="74" y="22"/>
                  <a:pt x="74" y="17"/>
                  <a:pt x="72" y="13"/>
                </a:cubicBezTo>
                <a:cubicBezTo>
                  <a:pt x="70" y="7"/>
                  <a:pt x="66" y="4"/>
                  <a:pt x="62" y="2"/>
                </a:cubicBezTo>
                <a:cubicBezTo>
                  <a:pt x="59" y="1"/>
                  <a:pt x="53" y="0"/>
                  <a:pt x="48" y="3"/>
                </a:cubicBezTo>
                <a:cubicBezTo>
                  <a:pt x="44" y="5"/>
                  <a:pt x="40" y="8"/>
                  <a:pt x="39" y="13"/>
                </a:cubicBezTo>
                <a:cubicBezTo>
                  <a:pt x="38" y="14"/>
                  <a:pt x="37" y="14"/>
                  <a:pt x="37" y="14"/>
                </a:cubicBezTo>
                <a:cubicBezTo>
                  <a:pt x="36" y="14"/>
                  <a:pt x="35" y="14"/>
                  <a:pt x="34" y="13"/>
                </a:cubicBezTo>
                <a:cubicBezTo>
                  <a:pt x="34" y="9"/>
                  <a:pt x="28" y="1"/>
                  <a:pt x="18" y="2"/>
                </a:cubicBezTo>
                <a:cubicBezTo>
                  <a:pt x="13" y="2"/>
                  <a:pt x="8" y="6"/>
                  <a:pt x="5" y="11"/>
                </a:cubicBezTo>
                <a:cubicBezTo>
                  <a:pt x="0" y="21"/>
                  <a:pt x="0" y="33"/>
                  <a:pt x="5" y="44"/>
                </a:cubicBezTo>
                <a:cubicBezTo>
                  <a:pt x="8" y="47"/>
                  <a:pt x="10" y="50"/>
                  <a:pt x="12" y="53"/>
                </a:cubicBezTo>
                <a:cubicBezTo>
                  <a:pt x="9" y="39"/>
                  <a:pt x="7" y="23"/>
                  <a:pt x="11" y="16"/>
                </a:cubicBezTo>
                <a:cubicBezTo>
                  <a:pt x="13" y="14"/>
                  <a:pt x="16" y="12"/>
                  <a:pt x="19" y="12"/>
                </a:cubicBezTo>
                <a:cubicBezTo>
                  <a:pt x="22" y="12"/>
                  <a:pt x="24" y="13"/>
                  <a:pt x="26" y="14"/>
                </a:cubicBezTo>
                <a:cubicBezTo>
                  <a:pt x="32" y="20"/>
                  <a:pt x="32" y="35"/>
                  <a:pt x="30" y="49"/>
                </a:cubicBezTo>
                <a:cubicBezTo>
                  <a:pt x="35" y="34"/>
                  <a:pt x="41" y="20"/>
                  <a:pt x="48" y="15"/>
                </a:cubicBezTo>
                <a:cubicBezTo>
                  <a:pt x="51" y="14"/>
                  <a:pt x="54" y="14"/>
                  <a:pt x="57" y="15"/>
                </a:cubicBezTo>
                <a:cubicBezTo>
                  <a:pt x="60" y="16"/>
                  <a:pt x="62" y="18"/>
                  <a:pt x="63" y="21"/>
                </a:cubicBezTo>
                <a:cubicBezTo>
                  <a:pt x="65" y="29"/>
                  <a:pt x="59" y="44"/>
                  <a:pt x="52" y="58"/>
                </a:cubicBezTo>
                <a:cubicBezTo>
                  <a:pt x="60" y="48"/>
                  <a:pt x="70" y="38"/>
                  <a:pt x="78" y="37"/>
                </a:cubicBezTo>
                <a:cubicBezTo>
                  <a:pt x="81" y="36"/>
                  <a:pt x="84" y="37"/>
                  <a:pt x="86" y="39"/>
                </a:cubicBezTo>
                <a:cubicBezTo>
                  <a:pt x="86" y="40"/>
                  <a:pt x="86" y="40"/>
                  <a:pt x="86" y="40"/>
                </a:cubicBezTo>
                <a:cubicBezTo>
                  <a:pt x="88" y="42"/>
                  <a:pt x="89" y="45"/>
                  <a:pt x="88" y="48"/>
                </a:cubicBezTo>
                <a:cubicBezTo>
                  <a:pt x="87" y="56"/>
                  <a:pt x="74" y="66"/>
                  <a:pt x="62" y="74"/>
                </a:cubicBezTo>
                <a:cubicBezTo>
                  <a:pt x="66" y="73"/>
                  <a:pt x="69" y="73"/>
                  <a:pt x="73" y="72"/>
                </a:cubicBezTo>
                <a:cubicBezTo>
                  <a:pt x="85" y="68"/>
                  <a:pt x="94" y="59"/>
                  <a:pt x="96" y="49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1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016" name="Freeform 457"/>
          <p:cNvSpPr/>
          <p:nvPr/>
        </p:nvSpPr>
        <p:spPr bwMode="auto">
          <a:xfrm>
            <a:off x="2907503" y="1754781"/>
            <a:ext cx="152364" cy="193845"/>
          </a:xfrm>
          <a:custGeom>
            <a:avLst/>
            <a:gdLst>
              <a:gd name="T0" fmla="*/ 77 w 112"/>
              <a:gd name="T1" fmla="*/ 4 h 143"/>
              <a:gd name="T2" fmla="*/ 28 w 112"/>
              <a:gd name="T3" fmla="*/ 15 h 143"/>
              <a:gd name="T4" fmla="*/ 0 w 112"/>
              <a:gd name="T5" fmla="*/ 74 h 143"/>
              <a:gd name="T6" fmla="*/ 6 w 112"/>
              <a:gd name="T7" fmla="*/ 143 h 143"/>
              <a:gd name="T8" fmla="*/ 20 w 112"/>
              <a:gd name="T9" fmla="*/ 103 h 143"/>
              <a:gd name="T10" fmla="*/ 39 w 112"/>
              <a:gd name="T11" fmla="*/ 27 h 143"/>
              <a:gd name="T12" fmla="*/ 78 w 112"/>
              <a:gd name="T13" fmla="*/ 15 h 143"/>
              <a:gd name="T14" fmla="*/ 102 w 112"/>
              <a:gd name="T15" fmla="*/ 44 h 143"/>
              <a:gd name="T16" fmla="*/ 85 w 112"/>
              <a:gd name="T17" fmla="*/ 72 h 143"/>
              <a:gd name="T18" fmla="*/ 83 w 112"/>
              <a:gd name="T19" fmla="*/ 71 h 143"/>
              <a:gd name="T20" fmla="*/ 84 w 112"/>
              <a:gd name="T21" fmla="*/ 68 h 143"/>
              <a:gd name="T22" fmla="*/ 87 w 112"/>
              <a:gd name="T23" fmla="*/ 57 h 143"/>
              <a:gd name="T24" fmla="*/ 74 w 112"/>
              <a:gd name="T25" fmla="*/ 48 h 143"/>
              <a:gd name="T26" fmla="*/ 65 w 112"/>
              <a:gd name="T27" fmla="*/ 52 h 143"/>
              <a:gd name="T28" fmla="*/ 60 w 112"/>
              <a:gd name="T29" fmla="*/ 65 h 143"/>
              <a:gd name="T30" fmla="*/ 67 w 112"/>
              <a:gd name="T31" fmla="*/ 75 h 143"/>
              <a:gd name="T32" fmla="*/ 86 w 112"/>
              <a:gd name="T33" fmla="*/ 79 h 143"/>
              <a:gd name="T34" fmla="*/ 112 w 112"/>
              <a:gd name="T35" fmla="*/ 45 h 143"/>
              <a:gd name="T36" fmla="*/ 77 w 112"/>
              <a:gd name="T37" fmla="*/ 4 h 1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12" h="143">
                <a:moveTo>
                  <a:pt x="77" y="4"/>
                </a:moveTo>
                <a:cubicBezTo>
                  <a:pt x="59" y="0"/>
                  <a:pt x="42" y="4"/>
                  <a:pt x="28" y="15"/>
                </a:cubicBezTo>
                <a:cubicBezTo>
                  <a:pt x="9" y="30"/>
                  <a:pt x="0" y="55"/>
                  <a:pt x="0" y="74"/>
                </a:cubicBezTo>
                <a:cubicBezTo>
                  <a:pt x="3" y="94"/>
                  <a:pt x="5" y="118"/>
                  <a:pt x="6" y="143"/>
                </a:cubicBezTo>
                <a:cubicBezTo>
                  <a:pt x="10" y="130"/>
                  <a:pt x="15" y="116"/>
                  <a:pt x="20" y="103"/>
                </a:cubicBezTo>
                <a:cubicBezTo>
                  <a:pt x="15" y="74"/>
                  <a:pt x="22" y="44"/>
                  <a:pt x="39" y="27"/>
                </a:cubicBezTo>
                <a:cubicBezTo>
                  <a:pt x="50" y="16"/>
                  <a:pt x="63" y="12"/>
                  <a:pt x="78" y="15"/>
                </a:cubicBezTo>
                <a:cubicBezTo>
                  <a:pt x="95" y="18"/>
                  <a:pt x="102" y="33"/>
                  <a:pt x="102" y="44"/>
                </a:cubicBezTo>
                <a:cubicBezTo>
                  <a:pt x="103" y="57"/>
                  <a:pt x="96" y="69"/>
                  <a:pt x="85" y="72"/>
                </a:cubicBezTo>
                <a:cubicBezTo>
                  <a:pt x="84" y="72"/>
                  <a:pt x="83" y="72"/>
                  <a:pt x="83" y="71"/>
                </a:cubicBezTo>
                <a:cubicBezTo>
                  <a:pt x="82" y="70"/>
                  <a:pt x="83" y="69"/>
                  <a:pt x="84" y="68"/>
                </a:cubicBezTo>
                <a:cubicBezTo>
                  <a:pt x="87" y="66"/>
                  <a:pt x="88" y="61"/>
                  <a:pt x="87" y="57"/>
                </a:cubicBezTo>
                <a:cubicBezTo>
                  <a:pt x="86" y="53"/>
                  <a:pt x="82" y="48"/>
                  <a:pt x="74" y="48"/>
                </a:cubicBezTo>
                <a:cubicBezTo>
                  <a:pt x="69" y="48"/>
                  <a:pt x="66" y="50"/>
                  <a:pt x="65" y="52"/>
                </a:cubicBezTo>
                <a:cubicBezTo>
                  <a:pt x="62" y="55"/>
                  <a:pt x="60" y="60"/>
                  <a:pt x="60" y="65"/>
                </a:cubicBezTo>
                <a:cubicBezTo>
                  <a:pt x="61" y="69"/>
                  <a:pt x="63" y="73"/>
                  <a:pt x="67" y="75"/>
                </a:cubicBezTo>
                <a:cubicBezTo>
                  <a:pt x="72" y="79"/>
                  <a:pt x="79" y="80"/>
                  <a:pt x="86" y="79"/>
                </a:cubicBezTo>
                <a:cubicBezTo>
                  <a:pt x="103" y="76"/>
                  <a:pt x="111" y="60"/>
                  <a:pt x="112" y="45"/>
                </a:cubicBezTo>
                <a:cubicBezTo>
                  <a:pt x="112" y="29"/>
                  <a:pt x="103" y="9"/>
                  <a:pt x="77" y="4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1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017" name="Freeform 458"/>
          <p:cNvSpPr/>
          <p:nvPr/>
        </p:nvSpPr>
        <p:spPr bwMode="auto">
          <a:xfrm>
            <a:off x="2696108" y="1754781"/>
            <a:ext cx="151565" cy="195439"/>
          </a:xfrm>
          <a:custGeom>
            <a:avLst/>
            <a:gdLst>
              <a:gd name="T0" fmla="*/ 35 w 112"/>
              <a:gd name="T1" fmla="*/ 4 h 144"/>
              <a:gd name="T2" fmla="*/ 0 w 112"/>
              <a:gd name="T3" fmla="*/ 45 h 144"/>
              <a:gd name="T4" fmla="*/ 26 w 112"/>
              <a:gd name="T5" fmla="*/ 79 h 144"/>
              <a:gd name="T6" fmla="*/ 45 w 112"/>
              <a:gd name="T7" fmla="*/ 75 h 144"/>
              <a:gd name="T8" fmla="*/ 52 w 112"/>
              <a:gd name="T9" fmla="*/ 65 h 144"/>
              <a:gd name="T10" fmla="*/ 47 w 112"/>
              <a:gd name="T11" fmla="*/ 52 h 144"/>
              <a:gd name="T12" fmla="*/ 38 w 112"/>
              <a:gd name="T13" fmla="*/ 48 h 144"/>
              <a:gd name="T14" fmla="*/ 25 w 112"/>
              <a:gd name="T15" fmla="*/ 57 h 144"/>
              <a:gd name="T16" fmla="*/ 28 w 112"/>
              <a:gd name="T17" fmla="*/ 68 h 144"/>
              <a:gd name="T18" fmla="*/ 29 w 112"/>
              <a:gd name="T19" fmla="*/ 71 h 144"/>
              <a:gd name="T20" fmla="*/ 27 w 112"/>
              <a:gd name="T21" fmla="*/ 72 h 144"/>
              <a:gd name="T22" fmla="*/ 10 w 112"/>
              <a:gd name="T23" fmla="*/ 44 h 144"/>
              <a:gd name="T24" fmla="*/ 34 w 112"/>
              <a:gd name="T25" fmla="*/ 15 h 144"/>
              <a:gd name="T26" fmla="*/ 73 w 112"/>
              <a:gd name="T27" fmla="*/ 27 h 144"/>
              <a:gd name="T28" fmla="*/ 92 w 112"/>
              <a:gd name="T29" fmla="*/ 103 h 144"/>
              <a:gd name="T30" fmla="*/ 106 w 112"/>
              <a:gd name="T31" fmla="*/ 144 h 144"/>
              <a:gd name="T32" fmla="*/ 112 w 112"/>
              <a:gd name="T33" fmla="*/ 75 h 144"/>
              <a:gd name="T34" fmla="*/ 112 w 112"/>
              <a:gd name="T35" fmla="*/ 75 h 144"/>
              <a:gd name="T36" fmla="*/ 84 w 112"/>
              <a:gd name="T37" fmla="*/ 15 h 144"/>
              <a:gd name="T38" fmla="*/ 35 w 112"/>
              <a:gd name="T39" fmla="*/ 4 h 1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112" h="144">
                <a:moveTo>
                  <a:pt x="35" y="4"/>
                </a:moveTo>
                <a:cubicBezTo>
                  <a:pt x="9" y="9"/>
                  <a:pt x="0" y="29"/>
                  <a:pt x="0" y="45"/>
                </a:cubicBezTo>
                <a:cubicBezTo>
                  <a:pt x="1" y="60"/>
                  <a:pt x="9" y="76"/>
                  <a:pt x="26" y="79"/>
                </a:cubicBezTo>
                <a:cubicBezTo>
                  <a:pt x="33" y="80"/>
                  <a:pt x="40" y="79"/>
                  <a:pt x="45" y="75"/>
                </a:cubicBezTo>
                <a:cubicBezTo>
                  <a:pt x="49" y="73"/>
                  <a:pt x="51" y="69"/>
                  <a:pt x="52" y="65"/>
                </a:cubicBezTo>
                <a:cubicBezTo>
                  <a:pt x="52" y="60"/>
                  <a:pt x="50" y="55"/>
                  <a:pt x="47" y="52"/>
                </a:cubicBezTo>
                <a:cubicBezTo>
                  <a:pt x="46" y="50"/>
                  <a:pt x="43" y="48"/>
                  <a:pt x="38" y="48"/>
                </a:cubicBezTo>
                <a:cubicBezTo>
                  <a:pt x="30" y="48"/>
                  <a:pt x="26" y="53"/>
                  <a:pt x="25" y="57"/>
                </a:cubicBezTo>
                <a:cubicBezTo>
                  <a:pt x="24" y="61"/>
                  <a:pt x="25" y="66"/>
                  <a:pt x="28" y="68"/>
                </a:cubicBezTo>
                <a:cubicBezTo>
                  <a:pt x="29" y="69"/>
                  <a:pt x="30" y="70"/>
                  <a:pt x="29" y="71"/>
                </a:cubicBezTo>
                <a:cubicBezTo>
                  <a:pt x="29" y="72"/>
                  <a:pt x="28" y="72"/>
                  <a:pt x="27" y="72"/>
                </a:cubicBezTo>
                <a:cubicBezTo>
                  <a:pt x="16" y="69"/>
                  <a:pt x="9" y="57"/>
                  <a:pt x="10" y="44"/>
                </a:cubicBezTo>
                <a:cubicBezTo>
                  <a:pt x="10" y="33"/>
                  <a:pt x="17" y="18"/>
                  <a:pt x="34" y="15"/>
                </a:cubicBezTo>
                <a:cubicBezTo>
                  <a:pt x="49" y="12"/>
                  <a:pt x="62" y="16"/>
                  <a:pt x="73" y="27"/>
                </a:cubicBezTo>
                <a:cubicBezTo>
                  <a:pt x="90" y="44"/>
                  <a:pt x="97" y="74"/>
                  <a:pt x="92" y="103"/>
                </a:cubicBezTo>
                <a:cubicBezTo>
                  <a:pt x="97" y="116"/>
                  <a:pt x="102" y="130"/>
                  <a:pt x="106" y="144"/>
                </a:cubicBezTo>
                <a:cubicBezTo>
                  <a:pt x="107" y="119"/>
                  <a:pt x="110" y="96"/>
                  <a:pt x="112" y="75"/>
                </a:cubicBezTo>
                <a:cubicBezTo>
                  <a:pt x="112" y="75"/>
                  <a:pt x="112" y="75"/>
                  <a:pt x="112" y="75"/>
                </a:cubicBezTo>
                <a:cubicBezTo>
                  <a:pt x="112" y="56"/>
                  <a:pt x="103" y="30"/>
                  <a:pt x="84" y="15"/>
                </a:cubicBezTo>
                <a:cubicBezTo>
                  <a:pt x="70" y="4"/>
                  <a:pt x="53" y="0"/>
                  <a:pt x="35" y="4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018" name="Freeform 461"/>
          <p:cNvSpPr/>
          <p:nvPr/>
        </p:nvSpPr>
        <p:spPr bwMode="auto">
          <a:xfrm>
            <a:off x="2842887" y="2146459"/>
            <a:ext cx="70199" cy="59030"/>
          </a:xfrm>
          <a:custGeom>
            <a:avLst/>
            <a:gdLst>
              <a:gd name="T0" fmla="*/ 26 w 52"/>
              <a:gd name="T1" fmla="*/ 0 h 43"/>
              <a:gd name="T2" fmla="*/ 0 w 52"/>
              <a:gd name="T3" fmla="*/ 18 h 43"/>
              <a:gd name="T4" fmla="*/ 2 w 52"/>
              <a:gd name="T5" fmla="*/ 43 h 43"/>
              <a:gd name="T6" fmla="*/ 26 w 52"/>
              <a:gd name="T7" fmla="*/ 37 h 43"/>
              <a:gd name="T8" fmla="*/ 50 w 52"/>
              <a:gd name="T9" fmla="*/ 43 h 43"/>
              <a:gd name="T10" fmla="*/ 52 w 52"/>
              <a:gd name="T11" fmla="*/ 18 h 43"/>
              <a:gd name="T12" fmla="*/ 26 w 52"/>
              <a:gd name="T13" fmla="*/ 0 h 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2" h="43">
                <a:moveTo>
                  <a:pt x="26" y="0"/>
                </a:moveTo>
                <a:cubicBezTo>
                  <a:pt x="13" y="0"/>
                  <a:pt x="3" y="9"/>
                  <a:pt x="0" y="18"/>
                </a:cubicBezTo>
                <a:cubicBezTo>
                  <a:pt x="1" y="26"/>
                  <a:pt x="2" y="34"/>
                  <a:pt x="2" y="43"/>
                </a:cubicBezTo>
                <a:cubicBezTo>
                  <a:pt x="8" y="39"/>
                  <a:pt x="17" y="37"/>
                  <a:pt x="26" y="37"/>
                </a:cubicBezTo>
                <a:cubicBezTo>
                  <a:pt x="35" y="37"/>
                  <a:pt x="44" y="39"/>
                  <a:pt x="50" y="43"/>
                </a:cubicBezTo>
                <a:cubicBezTo>
                  <a:pt x="50" y="34"/>
                  <a:pt x="51" y="26"/>
                  <a:pt x="52" y="18"/>
                </a:cubicBezTo>
                <a:cubicBezTo>
                  <a:pt x="49" y="9"/>
                  <a:pt x="39" y="0"/>
                  <a:pt x="26" y="0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019" name="Freeform 464"/>
          <p:cNvSpPr/>
          <p:nvPr/>
        </p:nvSpPr>
        <p:spPr bwMode="auto">
          <a:xfrm>
            <a:off x="2393776" y="1780308"/>
            <a:ext cx="236921" cy="220169"/>
          </a:xfrm>
          <a:custGeom>
            <a:avLst/>
            <a:gdLst>
              <a:gd name="T0" fmla="*/ 11 w 175"/>
              <a:gd name="T1" fmla="*/ 112 h 162"/>
              <a:gd name="T2" fmla="*/ 0 w 175"/>
              <a:gd name="T3" fmla="*/ 134 h 162"/>
              <a:gd name="T4" fmla="*/ 16 w 175"/>
              <a:gd name="T5" fmla="*/ 162 h 162"/>
              <a:gd name="T6" fmla="*/ 28 w 175"/>
              <a:gd name="T7" fmla="*/ 160 h 162"/>
              <a:gd name="T8" fmla="*/ 14 w 175"/>
              <a:gd name="T9" fmla="*/ 136 h 162"/>
              <a:gd name="T10" fmla="*/ 22 w 175"/>
              <a:gd name="T11" fmla="*/ 118 h 162"/>
              <a:gd name="T12" fmla="*/ 17 w 175"/>
              <a:gd name="T13" fmla="*/ 100 h 162"/>
              <a:gd name="T14" fmla="*/ 29 w 175"/>
              <a:gd name="T15" fmla="*/ 80 h 162"/>
              <a:gd name="T16" fmla="*/ 28 w 175"/>
              <a:gd name="T17" fmla="*/ 64 h 162"/>
              <a:gd name="T18" fmla="*/ 40 w 175"/>
              <a:gd name="T19" fmla="*/ 50 h 162"/>
              <a:gd name="T20" fmla="*/ 38 w 175"/>
              <a:gd name="T21" fmla="*/ 26 h 162"/>
              <a:gd name="T22" fmla="*/ 47 w 175"/>
              <a:gd name="T23" fmla="*/ 16 h 162"/>
              <a:gd name="T24" fmla="*/ 60 w 175"/>
              <a:gd name="T25" fmla="*/ 17 h 162"/>
              <a:gd name="T26" fmla="*/ 77 w 175"/>
              <a:gd name="T27" fmla="*/ 35 h 162"/>
              <a:gd name="T28" fmla="*/ 95 w 175"/>
              <a:gd name="T29" fmla="*/ 36 h 162"/>
              <a:gd name="T30" fmla="*/ 106 w 175"/>
              <a:gd name="T31" fmla="*/ 49 h 162"/>
              <a:gd name="T32" fmla="*/ 128 w 175"/>
              <a:gd name="T33" fmla="*/ 54 h 162"/>
              <a:gd name="T34" fmla="*/ 138 w 175"/>
              <a:gd name="T35" fmla="*/ 70 h 162"/>
              <a:gd name="T36" fmla="*/ 156 w 175"/>
              <a:gd name="T37" fmla="*/ 77 h 162"/>
              <a:gd name="T38" fmla="*/ 163 w 175"/>
              <a:gd name="T39" fmla="*/ 104 h 162"/>
              <a:gd name="T40" fmla="*/ 172 w 175"/>
              <a:gd name="T41" fmla="*/ 97 h 162"/>
              <a:gd name="T42" fmla="*/ 164 w 175"/>
              <a:gd name="T43" fmla="*/ 66 h 162"/>
              <a:gd name="T44" fmla="*/ 141 w 175"/>
              <a:gd name="T45" fmla="*/ 58 h 162"/>
              <a:gd name="T46" fmla="*/ 139 w 175"/>
              <a:gd name="T47" fmla="*/ 58 h 162"/>
              <a:gd name="T48" fmla="*/ 138 w 175"/>
              <a:gd name="T49" fmla="*/ 56 h 162"/>
              <a:gd name="T50" fmla="*/ 130 w 175"/>
              <a:gd name="T51" fmla="*/ 38 h 162"/>
              <a:gd name="T52" fmla="*/ 110 w 175"/>
              <a:gd name="T53" fmla="*/ 37 h 162"/>
              <a:gd name="T54" fmla="*/ 108 w 175"/>
              <a:gd name="T55" fmla="*/ 37 h 162"/>
              <a:gd name="T56" fmla="*/ 107 w 175"/>
              <a:gd name="T57" fmla="*/ 35 h 162"/>
              <a:gd name="T58" fmla="*/ 98 w 175"/>
              <a:gd name="T59" fmla="*/ 19 h 162"/>
              <a:gd name="T60" fmla="*/ 78 w 175"/>
              <a:gd name="T61" fmla="*/ 20 h 162"/>
              <a:gd name="T62" fmla="*/ 76 w 175"/>
              <a:gd name="T63" fmla="*/ 20 h 162"/>
              <a:gd name="T64" fmla="*/ 74 w 175"/>
              <a:gd name="T65" fmla="*/ 19 h 162"/>
              <a:gd name="T66" fmla="*/ 59 w 175"/>
              <a:gd name="T67" fmla="*/ 3 h 162"/>
              <a:gd name="T68" fmla="*/ 42 w 175"/>
              <a:gd name="T69" fmla="*/ 2 h 162"/>
              <a:gd name="T70" fmla="*/ 29 w 175"/>
              <a:gd name="T71" fmla="*/ 15 h 162"/>
              <a:gd name="T72" fmla="*/ 30 w 175"/>
              <a:gd name="T73" fmla="*/ 37 h 162"/>
              <a:gd name="T74" fmla="*/ 30 w 175"/>
              <a:gd name="T75" fmla="*/ 39 h 162"/>
              <a:gd name="T76" fmla="*/ 29 w 175"/>
              <a:gd name="T77" fmla="*/ 40 h 162"/>
              <a:gd name="T78" fmla="*/ 13 w 175"/>
              <a:gd name="T79" fmla="*/ 54 h 162"/>
              <a:gd name="T80" fmla="*/ 18 w 175"/>
              <a:gd name="T81" fmla="*/ 72 h 162"/>
              <a:gd name="T82" fmla="*/ 19 w 175"/>
              <a:gd name="T83" fmla="*/ 74 h 162"/>
              <a:gd name="T84" fmla="*/ 17 w 175"/>
              <a:gd name="T85" fmla="*/ 75 h 162"/>
              <a:gd name="T86" fmla="*/ 4 w 175"/>
              <a:gd name="T87" fmla="*/ 90 h 162"/>
              <a:gd name="T88" fmla="*/ 11 w 175"/>
              <a:gd name="T89" fmla="*/ 109 h 162"/>
              <a:gd name="T90" fmla="*/ 12 w 175"/>
              <a:gd name="T91" fmla="*/ 110 h 162"/>
              <a:gd name="T92" fmla="*/ 11 w 175"/>
              <a:gd name="T93" fmla="*/ 112 h 1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175" h="162">
                <a:moveTo>
                  <a:pt x="11" y="112"/>
                </a:moveTo>
                <a:cubicBezTo>
                  <a:pt x="4" y="117"/>
                  <a:pt x="0" y="125"/>
                  <a:pt x="0" y="134"/>
                </a:cubicBezTo>
                <a:cubicBezTo>
                  <a:pt x="0" y="145"/>
                  <a:pt x="7" y="156"/>
                  <a:pt x="16" y="162"/>
                </a:cubicBezTo>
                <a:cubicBezTo>
                  <a:pt x="20" y="160"/>
                  <a:pt x="24" y="159"/>
                  <a:pt x="28" y="160"/>
                </a:cubicBezTo>
                <a:cubicBezTo>
                  <a:pt x="21" y="153"/>
                  <a:pt x="15" y="144"/>
                  <a:pt x="14" y="136"/>
                </a:cubicBezTo>
                <a:cubicBezTo>
                  <a:pt x="13" y="129"/>
                  <a:pt x="16" y="123"/>
                  <a:pt x="22" y="118"/>
                </a:cubicBezTo>
                <a:cubicBezTo>
                  <a:pt x="19" y="112"/>
                  <a:pt x="17" y="106"/>
                  <a:pt x="17" y="100"/>
                </a:cubicBezTo>
                <a:cubicBezTo>
                  <a:pt x="18" y="92"/>
                  <a:pt x="22" y="85"/>
                  <a:pt x="29" y="80"/>
                </a:cubicBezTo>
                <a:cubicBezTo>
                  <a:pt x="27" y="74"/>
                  <a:pt x="27" y="69"/>
                  <a:pt x="28" y="64"/>
                </a:cubicBezTo>
                <a:cubicBezTo>
                  <a:pt x="29" y="57"/>
                  <a:pt x="33" y="53"/>
                  <a:pt x="40" y="50"/>
                </a:cubicBezTo>
                <a:cubicBezTo>
                  <a:pt x="37" y="40"/>
                  <a:pt x="36" y="32"/>
                  <a:pt x="38" y="26"/>
                </a:cubicBezTo>
                <a:cubicBezTo>
                  <a:pt x="40" y="21"/>
                  <a:pt x="43" y="18"/>
                  <a:pt x="47" y="16"/>
                </a:cubicBezTo>
                <a:cubicBezTo>
                  <a:pt x="52" y="14"/>
                  <a:pt x="56" y="14"/>
                  <a:pt x="60" y="17"/>
                </a:cubicBezTo>
                <a:cubicBezTo>
                  <a:pt x="66" y="20"/>
                  <a:pt x="72" y="26"/>
                  <a:pt x="77" y="35"/>
                </a:cubicBezTo>
                <a:cubicBezTo>
                  <a:pt x="83" y="32"/>
                  <a:pt x="89" y="33"/>
                  <a:pt x="95" y="36"/>
                </a:cubicBezTo>
                <a:cubicBezTo>
                  <a:pt x="99" y="39"/>
                  <a:pt x="102" y="43"/>
                  <a:pt x="106" y="49"/>
                </a:cubicBezTo>
                <a:cubicBezTo>
                  <a:pt x="114" y="47"/>
                  <a:pt x="122" y="49"/>
                  <a:pt x="128" y="54"/>
                </a:cubicBezTo>
                <a:cubicBezTo>
                  <a:pt x="132" y="58"/>
                  <a:pt x="135" y="64"/>
                  <a:pt x="138" y="70"/>
                </a:cubicBezTo>
                <a:cubicBezTo>
                  <a:pt x="145" y="70"/>
                  <a:pt x="151" y="72"/>
                  <a:pt x="156" y="77"/>
                </a:cubicBezTo>
                <a:cubicBezTo>
                  <a:pt x="161" y="84"/>
                  <a:pt x="163" y="94"/>
                  <a:pt x="163" y="104"/>
                </a:cubicBezTo>
                <a:cubicBezTo>
                  <a:pt x="165" y="101"/>
                  <a:pt x="168" y="99"/>
                  <a:pt x="172" y="97"/>
                </a:cubicBezTo>
                <a:cubicBezTo>
                  <a:pt x="175" y="86"/>
                  <a:pt x="172" y="74"/>
                  <a:pt x="164" y="66"/>
                </a:cubicBezTo>
                <a:cubicBezTo>
                  <a:pt x="158" y="60"/>
                  <a:pt x="149" y="57"/>
                  <a:pt x="141" y="58"/>
                </a:cubicBezTo>
                <a:cubicBezTo>
                  <a:pt x="140" y="59"/>
                  <a:pt x="139" y="58"/>
                  <a:pt x="139" y="58"/>
                </a:cubicBezTo>
                <a:cubicBezTo>
                  <a:pt x="138" y="57"/>
                  <a:pt x="138" y="57"/>
                  <a:pt x="138" y="56"/>
                </a:cubicBezTo>
                <a:cubicBezTo>
                  <a:pt x="139" y="48"/>
                  <a:pt x="136" y="42"/>
                  <a:pt x="130" y="38"/>
                </a:cubicBezTo>
                <a:cubicBezTo>
                  <a:pt x="125" y="34"/>
                  <a:pt x="117" y="33"/>
                  <a:pt x="110" y="37"/>
                </a:cubicBezTo>
                <a:cubicBezTo>
                  <a:pt x="110" y="37"/>
                  <a:pt x="109" y="37"/>
                  <a:pt x="108" y="37"/>
                </a:cubicBezTo>
                <a:cubicBezTo>
                  <a:pt x="107" y="36"/>
                  <a:pt x="107" y="35"/>
                  <a:pt x="107" y="35"/>
                </a:cubicBezTo>
                <a:cubicBezTo>
                  <a:pt x="107" y="28"/>
                  <a:pt x="104" y="22"/>
                  <a:pt x="98" y="19"/>
                </a:cubicBezTo>
                <a:cubicBezTo>
                  <a:pt x="92" y="15"/>
                  <a:pt x="84" y="16"/>
                  <a:pt x="78" y="20"/>
                </a:cubicBezTo>
                <a:cubicBezTo>
                  <a:pt x="77" y="21"/>
                  <a:pt x="76" y="21"/>
                  <a:pt x="76" y="20"/>
                </a:cubicBezTo>
                <a:cubicBezTo>
                  <a:pt x="75" y="20"/>
                  <a:pt x="74" y="20"/>
                  <a:pt x="74" y="19"/>
                </a:cubicBezTo>
                <a:cubicBezTo>
                  <a:pt x="71" y="11"/>
                  <a:pt x="66" y="6"/>
                  <a:pt x="59" y="3"/>
                </a:cubicBezTo>
                <a:cubicBezTo>
                  <a:pt x="54" y="0"/>
                  <a:pt x="47" y="0"/>
                  <a:pt x="42" y="2"/>
                </a:cubicBezTo>
                <a:cubicBezTo>
                  <a:pt x="36" y="5"/>
                  <a:pt x="31" y="9"/>
                  <a:pt x="29" y="15"/>
                </a:cubicBezTo>
                <a:cubicBezTo>
                  <a:pt x="27" y="22"/>
                  <a:pt x="27" y="29"/>
                  <a:pt x="30" y="37"/>
                </a:cubicBezTo>
                <a:cubicBezTo>
                  <a:pt x="31" y="38"/>
                  <a:pt x="31" y="39"/>
                  <a:pt x="30" y="39"/>
                </a:cubicBezTo>
                <a:cubicBezTo>
                  <a:pt x="30" y="40"/>
                  <a:pt x="29" y="40"/>
                  <a:pt x="29" y="40"/>
                </a:cubicBezTo>
                <a:cubicBezTo>
                  <a:pt x="21" y="41"/>
                  <a:pt x="15" y="47"/>
                  <a:pt x="13" y="54"/>
                </a:cubicBezTo>
                <a:cubicBezTo>
                  <a:pt x="11" y="60"/>
                  <a:pt x="13" y="67"/>
                  <a:pt x="18" y="72"/>
                </a:cubicBezTo>
                <a:cubicBezTo>
                  <a:pt x="19" y="72"/>
                  <a:pt x="19" y="73"/>
                  <a:pt x="19" y="74"/>
                </a:cubicBezTo>
                <a:cubicBezTo>
                  <a:pt x="19" y="74"/>
                  <a:pt x="18" y="75"/>
                  <a:pt x="17" y="75"/>
                </a:cubicBezTo>
                <a:cubicBezTo>
                  <a:pt x="10" y="78"/>
                  <a:pt x="5" y="83"/>
                  <a:pt x="4" y="90"/>
                </a:cubicBezTo>
                <a:cubicBezTo>
                  <a:pt x="2" y="97"/>
                  <a:pt x="5" y="104"/>
                  <a:pt x="11" y="109"/>
                </a:cubicBezTo>
                <a:cubicBezTo>
                  <a:pt x="12" y="109"/>
                  <a:pt x="12" y="110"/>
                  <a:pt x="12" y="110"/>
                </a:cubicBezTo>
                <a:cubicBezTo>
                  <a:pt x="12" y="111"/>
                  <a:pt x="12" y="112"/>
                  <a:pt x="11" y="112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020" name="Freeform 473"/>
          <p:cNvSpPr/>
          <p:nvPr/>
        </p:nvSpPr>
        <p:spPr bwMode="auto">
          <a:xfrm>
            <a:off x="2267736" y="1853698"/>
            <a:ext cx="106096" cy="121252"/>
          </a:xfrm>
          <a:custGeom>
            <a:avLst/>
            <a:gdLst>
              <a:gd name="T0" fmla="*/ 31 w 78"/>
              <a:gd name="T1" fmla="*/ 5 h 89"/>
              <a:gd name="T2" fmla="*/ 2 w 78"/>
              <a:gd name="T3" fmla="*/ 42 h 89"/>
              <a:gd name="T4" fmla="*/ 26 w 78"/>
              <a:gd name="T5" fmla="*/ 83 h 89"/>
              <a:gd name="T6" fmla="*/ 65 w 78"/>
              <a:gd name="T7" fmla="*/ 73 h 89"/>
              <a:gd name="T8" fmla="*/ 66 w 78"/>
              <a:gd name="T9" fmla="*/ 47 h 89"/>
              <a:gd name="T10" fmla="*/ 48 w 78"/>
              <a:gd name="T11" fmla="*/ 41 h 89"/>
              <a:gd name="T12" fmla="*/ 39 w 78"/>
              <a:gd name="T13" fmla="*/ 56 h 89"/>
              <a:gd name="T14" fmla="*/ 51 w 78"/>
              <a:gd name="T15" fmla="*/ 66 h 89"/>
              <a:gd name="T16" fmla="*/ 54 w 78"/>
              <a:gd name="T17" fmla="*/ 67 h 89"/>
              <a:gd name="T18" fmla="*/ 53 w 78"/>
              <a:gd name="T19" fmla="*/ 70 h 89"/>
              <a:gd name="T20" fmla="*/ 20 w 78"/>
              <a:gd name="T21" fmla="*/ 59 h 89"/>
              <a:gd name="T22" fmla="*/ 30 w 78"/>
              <a:gd name="T23" fmla="*/ 20 h 89"/>
              <a:gd name="T24" fmla="*/ 74 w 78"/>
              <a:gd name="T25" fmla="*/ 26 h 89"/>
              <a:gd name="T26" fmla="*/ 78 w 78"/>
              <a:gd name="T27" fmla="*/ 17 h 89"/>
              <a:gd name="T28" fmla="*/ 31 w 78"/>
              <a:gd name="T29" fmla="*/ 5 h 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78" h="89">
                <a:moveTo>
                  <a:pt x="31" y="5"/>
                </a:moveTo>
                <a:cubicBezTo>
                  <a:pt x="15" y="11"/>
                  <a:pt x="4" y="24"/>
                  <a:pt x="2" y="42"/>
                </a:cubicBezTo>
                <a:cubicBezTo>
                  <a:pt x="0" y="59"/>
                  <a:pt x="10" y="77"/>
                  <a:pt x="26" y="83"/>
                </a:cubicBezTo>
                <a:cubicBezTo>
                  <a:pt x="40" y="89"/>
                  <a:pt x="55" y="85"/>
                  <a:pt x="65" y="73"/>
                </a:cubicBezTo>
                <a:cubicBezTo>
                  <a:pt x="72" y="65"/>
                  <a:pt x="70" y="54"/>
                  <a:pt x="66" y="47"/>
                </a:cubicBezTo>
                <a:cubicBezTo>
                  <a:pt x="61" y="41"/>
                  <a:pt x="55" y="39"/>
                  <a:pt x="48" y="41"/>
                </a:cubicBezTo>
                <a:cubicBezTo>
                  <a:pt x="39" y="44"/>
                  <a:pt x="37" y="51"/>
                  <a:pt x="39" y="56"/>
                </a:cubicBezTo>
                <a:cubicBezTo>
                  <a:pt x="40" y="61"/>
                  <a:pt x="44" y="66"/>
                  <a:pt x="51" y="66"/>
                </a:cubicBezTo>
                <a:cubicBezTo>
                  <a:pt x="52" y="65"/>
                  <a:pt x="53" y="66"/>
                  <a:pt x="54" y="67"/>
                </a:cubicBezTo>
                <a:cubicBezTo>
                  <a:pt x="54" y="68"/>
                  <a:pt x="54" y="69"/>
                  <a:pt x="53" y="70"/>
                </a:cubicBezTo>
                <a:cubicBezTo>
                  <a:pt x="39" y="77"/>
                  <a:pt x="26" y="69"/>
                  <a:pt x="20" y="59"/>
                </a:cubicBezTo>
                <a:cubicBezTo>
                  <a:pt x="13" y="47"/>
                  <a:pt x="14" y="30"/>
                  <a:pt x="30" y="20"/>
                </a:cubicBezTo>
                <a:cubicBezTo>
                  <a:pt x="45" y="11"/>
                  <a:pt x="65" y="17"/>
                  <a:pt x="74" y="26"/>
                </a:cubicBezTo>
                <a:cubicBezTo>
                  <a:pt x="75" y="23"/>
                  <a:pt x="76" y="20"/>
                  <a:pt x="78" y="17"/>
                </a:cubicBezTo>
                <a:cubicBezTo>
                  <a:pt x="66" y="5"/>
                  <a:pt x="47" y="0"/>
                  <a:pt x="31" y="5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021" name="Freeform 474"/>
          <p:cNvSpPr/>
          <p:nvPr/>
        </p:nvSpPr>
        <p:spPr bwMode="auto">
          <a:xfrm>
            <a:off x="1915147" y="2206287"/>
            <a:ext cx="120455" cy="106096"/>
          </a:xfrm>
          <a:custGeom>
            <a:avLst/>
            <a:gdLst>
              <a:gd name="T0" fmla="*/ 5 w 89"/>
              <a:gd name="T1" fmla="*/ 31 h 78"/>
              <a:gd name="T2" fmla="*/ 18 w 89"/>
              <a:gd name="T3" fmla="*/ 78 h 78"/>
              <a:gd name="T4" fmla="*/ 26 w 89"/>
              <a:gd name="T5" fmla="*/ 74 h 78"/>
              <a:gd name="T6" fmla="*/ 20 w 89"/>
              <a:gd name="T7" fmla="*/ 29 h 78"/>
              <a:gd name="T8" fmla="*/ 59 w 89"/>
              <a:gd name="T9" fmla="*/ 20 h 78"/>
              <a:gd name="T10" fmla="*/ 70 w 89"/>
              <a:gd name="T11" fmla="*/ 53 h 78"/>
              <a:gd name="T12" fmla="*/ 67 w 89"/>
              <a:gd name="T13" fmla="*/ 54 h 78"/>
              <a:gd name="T14" fmla="*/ 66 w 89"/>
              <a:gd name="T15" fmla="*/ 51 h 78"/>
              <a:gd name="T16" fmla="*/ 56 w 89"/>
              <a:gd name="T17" fmla="*/ 38 h 78"/>
              <a:gd name="T18" fmla="*/ 41 w 89"/>
              <a:gd name="T19" fmla="*/ 48 h 78"/>
              <a:gd name="T20" fmla="*/ 47 w 89"/>
              <a:gd name="T21" fmla="*/ 66 h 78"/>
              <a:gd name="T22" fmla="*/ 73 w 89"/>
              <a:gd name="T23" fmla="*/ 65 h 78"/>
              <a:gd name="T24" fmla="*/ 83 w 89"/>
              <a:gd name="T25" fmla="*/ 26 h 78"/>
              <a:gd name="T26" fmla="*/ 42 w 89"/>
              <a:gd name="T27" fmla="*/ 2 h 78"/>
              <a:gd name="T28" fmla="*/ 5 w 89"/>
              <a:gd name="T29" fmla="*/ 31 h 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89" h="78">
                <a:moveTo>
                  <a:pt x="5" y="31"/>
                </a:moveTo>
                <a:cubicBezTo>
                  <a:pt x="0" y="47"/>
                  <a:pt x="5" y="66"/>
                  <a:pt x="18" y="78"/>
                </a:cubicBezTo>
                <a:cubicBezTo>
                  <a:pt x="20" y="76"/>
                  <a:pt x="23" y="75"/>
                  <a:pt x="26" y="74"/>
                </a:cubicBezTo>
                <a:cubicBezTo>
                  <a:pt x="17" y="65"/>
                  <a:pt x="11" y="45"/>
                  <a:pt x="20" y="29"/>
                </a:cubicBezTo>
                <a:cubicBezTo>
                  <a:pt x="30" y="14"/>
                  <a:pt x="47" y="13"/>
                  <a:pt x="59" y="20"/>
                </a:cubicBezTo>
                <a:cubicBezTo>
                  <a:pt x="70" y="26"/>
                  <a:pt x="77" y="39"/>
                  <a:pt x="70" y="53"/>
                </a:cubicBezTo>
                <a:cubicBezTo>
                  <a:pt x="69" y="53"/>
                  <a:pt x="68" y="54"/>
                  <a:pt x="67" y="54"/>
                </a:cubicBezTo>
                <a:cubicBezTo>
                  <a:pt x="66" y="53"/>
                  <a:pt x="66" y="52"/>
                  <a:pt x="66" y="51"/>
                </a:cubicBezTo>
                <a:cubicBezTo>
                  <a:pt x="66" y="44"/>
                  <a:pt x="61" y="40"/>
                  <a:pt x="56" y="38"/>
                </a:cubicBezTo>
                <a:cubicBezTo>
                  <a:pt x="51" y="37"/>
                  <a:pt x="44" y="39"/>
                  <a:pt x="41" y="48"/>
                </a:cubicBezTo>
                <a:cubicBezTo>
                  <a:pt x="39" y="54"/>
                  <a:pt x="41" y="61"/>
                  <a:pt x="47" y="66"/>
                </a:cubicBezTo>
                <a:cubicBezTo>
                  <a:pt x="54" y="70"/>
                  <a:pt x="65" y="72"/>
                  <a:pt x="73" y="65"/>
                </a:cubicBezTo>
                <a:cubicBezTo>
                  <a:pt x="85" y="54"/>
                  <a:pt x="89" y="40"/>
                  <a:pt x="83" y="26"/>
                </a:cubicBezTo>
                <a:cubicBezTo>
                  <a:pt x="77" y="10"/>
                  <a:pt x="59" y="0"/>
                  <a:pt x="42" y="2"/>
                </a:cubicBezTo>
                <a:cubicBezTo>
                  <a:pt x="24" y="4"/>
                  <a:pt x="11" y="15"/>
                  <a:pt x="5" y="31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022" name="Freeform 475"/>
          <p:cNvSpPr/>
          <p:nvPr/>
        </p:nvSpPr>
        <p:spPr bwMode="auto">
          <a:xfrm>
            <a:off x="2479130" y="1967770"/>
            <a:ext cx="133218" cy="100512"/>
          </a:xfrm>
          <a:custGeom>
            <a:avLst/>
            <a:gdLst>
              <a:gd name="T0" fmla="*/ 93 w 98"/>
              <a:gd name="T1" fmla="*/ 11 h 74"/>
              <a:gd name="T2" fmla="*/ 80 w 98"/>
              <a:gd name="T3" fmla="*/ 2 h 74"/>
              <a:gd name="T4" fmla="*/ 64 w 98"/>
              <a:gd name="T5" fmla="*/ 13 h 74"/>
              <a:gd name="T6" fmla="*/ 61 w 98"/>
              <a:gd name="T7" fmla="*/ 14 h 74"/>
              <a:gd name="T8" fmla="*/ 59 w 98"/>
              <a:gd name="T9" fmla="*/ 13 h 74"/>
              <a:gd name="T10" fmla="*/ 50 w 98"/>
              <a:gd name="T11" fmla="*/ 3 h 74"/>
              <a:gd name="T12" fmla="*/ 36 w 98"/>
              <a:gd name="T13" fmla="*/ 2 h 74"/>
              <a:gd name="T14" fmla="*/ 26 w 98"/>
              <a:gd name="T15" fmla="*/ 13 h 74"/>
              <a:gd name="T16" fmla="*/ 27 w 98"/>
              <a:gd name="T17" fmla="*/ 27 h 74"/>
              <a:gd name="T18" fmla="*/ 26 w 98"/>
              <a:gd name="T19" fmla="*/ 29 h 74"/>
              <a:gd name="T20" fmla="*/ 23 w 98"/>
              <a:gd name="T21" fmla="*/ 29 h 74"/>
              <a:gd name="T22" fmla="*/ 4 w 98"/>
              <a:gd name="T23" fmla="*/ 33 h 74"/>
              <a:gd name="T24" fmla="*/ 2 w 98"/>
              <a:gd name="T25" fmla="*/ 49 h 74"/>
              <a:gd name="T26" fmla="*/ 25 w 98"/>
              <a:gd name="T27" fmla="*/ 72 h 74"/>
              <a:gd name="T28" fmla="*/ 36 w 98"/>
              <a:gd name="T29" fmla="*/ 74 h 74"/>
              <a:gd name="T30" fmla="*/ 10 w 98"/>
              <a:gd name="T31" fmla="*/ 48 h 74"/>
              <a:gd name="T32" fmla="*/ 12 w 98"/>
              <a:gd name="T33" fmla="*/ 40 h 74"/>
              <a:gd name="T34" fmla="*/ 19 w 98"/>
              <a:gd name="T35" fmla="*/ 36 h 74"/>
              <a:gd name="T36" fmla="*/ 46 w 98"/>
              <a:gd name="T37" fmla="*/ 58 h 74"/>
              <a:gd name="T38" fmla="*/ 35 w 98"/>
              <a:gd name="T39" fmla="*/ 21 h 74"/>
              <a:gd name="T40" fmla="*/ 41 w 98"/>
              <a:gd name="T41" fmla="*/ 15 h 74"/>
              <a:gd name="T42" fmla="*/ 50 w 98"/>
              <a:gd name="T43" fmla="*/ 15 h 74"/>
              <a:gd name="T44" fmla="*/ 68 w 98"/>
              <a:gd name="T45" fmla="*/ 49 h 74"/>
              <a:gd name="T46" fmla="*/ 71 w 98"/>
              <a:gd name="T47" fmla="*/ 15 h 74"/>
              <a:gd name="T48" fmla="*/ 78 w 98"/>
              <a:gd name="T49" fmla="*/ 12 h 74"/>
              <a:gd name="T50" fmla="*/ 79 w 98"/>
              <a:gd name="T51" fmla="*/ 12 h 74"/>
              <a:gd name="T52" fmla="*/ 87 w 98"/>
              <a:gd name="T53" fmla="*/ 16 h 74"/>
              <a:gd name="T54" fmla="*/ 86 w 98"/>
              <a:gd name="T55" fmla="*/ 53 h 74"/>
              <a:gd name="T56" fmla="*/ 93 w 98"/>
              <a:gd name="T57" fmla="*/ 44 h 74"/>
              <a:gd name="T58" fmla="*/ 93 w 98"/>
              <a:gd name="T59" fmla="*/ 11 h 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98" h="74">
                <a:moveTo>
                  <a:pt x="93" y="11"/>
                </a:moveTo>
                <a:cubicBezTo>
                  <a:pt x="90" y="6"/>
                  <a:pt x="85" y="2"/>
                  <a:pt x="80" y="2"/>
                </a:cubicBezTo>
                <a:cubicBezTo>
                  <a:pt x="70" y="1"/>
                  <a:pt x="64" y="9"/>
                  <a:pt x="64" y="13"/>
                </a:cubicBezTo>
                <a:cubicBezTo>
                  <a:pt x="63" y="14"/>
                  <a:pt x="62" y="14"/>
                  <a:pt x="61" y="14"/>
                </a:cubicBezTo>
                <a:cubicBezTo>
                  <a:pt x="61" y="14"/>
                  <a:pt x="60" y="14"/>
                  <a:pt x="59" y="13"/>
                </a:cubicBezTo>
                <a:cubicBezTo>
                  <a:pt x="58" y="8"/>
                  <a:pt x="54" y="5"/>
                  <a:pt x="50" y="3"/>
                </a:cubicBezTo>
                <a:cubicBezTo>
                  <a:pt x="45" y="0"/>
                  <a:pt x="39" y="1"/>
                  <a:pt x="36" y="2"/>
                </a:cubicBezTo>
                <a:cubicBezTo>
                  <a:pt x="32" y="4"/>
                  <a:pt x="28" y="7"/>
                  <a:pt x="26" y="13"/>
                </a:cubicBezTo>
                <a:cubicBezTo>
                  <a:pt x="24" y="17"/>
                  <a:pt x="24" y="22"/>
                  <a:pt x="27" y="27"/>
                </a:cubicBezTo>
                <a:cubicBezTo>
                  <a:pt x="27" y="27"/>
                  <a:pt x="27" y="28"/>
                  <a:pt x="26" y="29"/>
                </a:cubicBezTo>
                <a:cubicBezTo>
                  <a:pt x="25" y="30"/>
                  <a:pt x="24" y="30"/>
                  <a:pt x="23" y="29"/>
                </a:cubicBezTo>
                <a:cubicBezTo>
                  <a:pt x="20" y="27"/>
                  <a:pt x="10" y="26"/>
                  <a:pt x="4" y="33"/>
                </a:cubicBezTo>
                <a:cubicBezTo>
                  <a:pt x="1" y="37"/>
                  <a:pt x="0" y="43"/>
                  <a:pt x="2" y="49"/>
                </a:cubicBezTo>
                <a:cubicBezTo>
                  <a:pt x="4" y="59"/>
                  <a:pt x="13" y="68"/>
                  <a:pt x="25" y="72"/>
                </a:cubicBezTo>
                <a:cubicBezTo>
                  <a:pt x="29" y="73"/>
                  <a:pt x="32" y="73"/>
                  <a:pt x="36" y="74"/>
                </a:cubicBezTo>
                <a:cubicBezTo>
                  <a:pt x="24" y="66"/>
                  <a:pt x="11" y="56"/>
                  <a:pt x="10" y="48"/>
                </a:cubicBezTo>
                <a:cubicBezTo>
                  <a:pt x="9" y="45"/>
                  <a:pt x="10" y="42"/>
                  <a:pt x="12" y="40"/>
                </a:cubicBezTo>
                <a:cubicBezTo>
                  <a:pt x="14" y="38"/>
                  <a:pt x="16" y="37"/>
                  <a:pt x="19" y="36"/>
                </a:cubicBezTo>
                <a:cubicBezTo>
                  <a:pt x="27" y="36"/>
                  <a:pt x="37" y="47"/>
                  <a:pt x="46" y="58"/>
                </a:cubicBezTo>
                <a:cubicBezTo>
                  <a:pt x="39" y="44"/>
                  <a:pt x="33" y="29"/>
                  <a:pt x="35" y="21"/>
                </a:cubicBezTo>
                <a:cubicBezTo>
                  <a:pt x="36" y="18"/>
                  <a:pt x="38" y="16"/>
                  <a:pt x="41" y="15"/>
                </a:cubicBezTo>
                <a:cubicBezTo>
                  <a:pt x="44" y="14"/>
                  <a:pt x="47" y="14"/>
                  <a:pt x="50" y="15"/>
                </a:cubicBezTo>
                <a:cubicBezTo>
                  <a:pt x="57" y="20"/>
                  <a:pt x="63" y="34"/>
                  <a:pt x="68" y="49"/>
                </a:cubicBezTo>
                <a:cubicBezTo>
                  <a:pt x="66" y="36"/>
                  <a:pt x="66" y="22"/>
                  <a:pt x="71" y="15"/>
                </a:cubicBezTo>
                <a:cubicBezTo>
                  <a:pt x="73" y="13"/>
                  <a:pt x="75" y="12"/>
                  <a:pt x="78" y="12"/>
                </a:cubicBezTo>
                <a:cubicBezTo>
                  <a:pt x="79" y="12"/>
                  <a:pt x="79" y="12"/>
                  <a:pt x="79" y="12"/>
                </a:cubicBezTo>
                <a:cubicBezTo>
                  <a:pt x="82" y="12"/>
                  <a:pt x="85" y="14"/>
                  <a:pt x="87" y="16"/>
                </a:cubicBezTo>
                <a:cubicBezTo>
                  <a:pt x="91" y="23"/>
                  <a:pt x="89" y="39"/>
                  <a:pt x="86" y="53"/>
                </a:cubicBezTo>
                <a:cubicBezTo>
                  <a:pt x="88" y="50"/>
                  <a:pt x="90" y="47"/>
                  <a:pt x="93" y="44"/>
                </a:cubicBezTo>
                <a:cubicBezTo>
                  <a:pt x="98" y="33"/>
                  <a:pt x="98" y="21"/>
                  <a:pt x="93" y="11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023" name="Freeform 476"/>
          <p:cNvSpPr/>
          <p:nvPr/>
        </p:nvSpPr>
        <p:spPr bwMode="auto">
          <a:xfrm>
            <a:off x="2184774" y="1954209"/>
            <a:ext cx="135611" cy="222562"/>
          </a:xfrm>
          <a:custGeom>
            <a:avLst/>
            <a:gdLst>
              <a:gd name="T0" fmla="*/ 30 w 100"/>
              <a:gd name="T1" fmla="*/ 15 h 164"/>
              <a:gd name="T2" fmla="*/ 3 w 100"/>
              <a:gd name="T3" fmla="*/ 57 h 164"/>
              <a:gd name="T4" fmla="*/ 25 w 100"/>
              <a:gd name="T5" fmla="*/ 119 h 164"/>
              <a:gd name="T6" fmla="*/ 78 w 100"/>
              <a:gd name="T7" fmla="*/ 164 h 164"/>
              <a:gd name="T8" fmla="*/ 60 w 100"/>
              <a:gd name="T9" fmla="*/ 126 h 164"/>
              <a:gd name="T10" fmla="*/ 20 w 100"/>
              <a:gd name="T11" fmla="*/ 59 h 164"/>
              <a:gd name="T12" fmla="*/ 38 w 100"/>
              <a:gd name="T13" fmla="*/ 22 h 164"/>
              <a:gd name="T14" fmla="*/ 76 w 100"/>
              <a:gd name="T15" fmla="*/ 26 h 164"/>
              <a:gd name="T16" fmla="*/ 84 w 100"/>
              <a:gd name="T17" fmla="*/ 57 h 164"/>
              <a:gd name="T18" fmla="*/ 82 w 100"/>
              <a:gd name="T19" fmla="*/ 58 h 164"/>
              <a:gd name="T20" fmla="*/ 80 w 100"/>
              <a:gd name="T21" fmla="*/ 56 h 164"/>
              <a:gd name="T22" fmla="*/ 75 w 100"/>
              <a:gd name="T23" fmla="*/ 45 h 164"/>
              <a:gd name="T24" fmla="*/ 59 w 100"/>
              <a:gd name="T25" fmla="*/ 48 h 164"/>
              <a:gd name="T26" fmla="*/ 55 w 100"/>
              <a:gd name="T27" fmla="*/ 58 h 164"/>
              <a:gd name="T28" fmla="*/ 62 w 100"/>
              <a:gd name="T29" fmla="*/ 70 h 164"/>
              <a:gd name="T30" fmla="*/ 73 w 100"/>
              <a:gd name="T31" fmla="*/ 73 h 164"/>
              <a:gd name="T32" fmla="*/ 90 w 100"/>
              <a:gd name="T33" fmla="*/ 62 h 164"/>
              <a:gd name="T34" fmla="*/ 84 w 100"/>
              <a:gd name="T35" fmla="*/ 20 h 164"/>
              <a:gd name="T36" fmla="*/ 30 w 100"/>
              <a:gd name="T37" fmla="*/ 15 h 1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00" h="164">
                <a:moveTo>
                  <a:pt x="30" y="15"/>
                </a:moveTo>
                <a:cubicBezTo>
                  <a:pt x="15" y="25"/>
                  <a:pt x="5" y="40"/>
                  <a:pt x="3" y="57"/>
                </a:cubicBezTo>
                <a:cubicBezTo>
                  <a:pt x="0" y="81"/>
                  <a:pt x="12" y="106"/>
                  <a:pt x="25" y="119"/>
                </a:cubicBezTo>
                <a:cubicBezTo>
                  <a:pt x="42" y="132"/>
                  <a:pt x="60" y="146"/>
                  <a:pt x="78" y="164"/>
                </a:cubicBezTo>
                <a:cubicBezTo>
                  <a:pt x="71" y="151"/>
                  <a:pt x="65" y="138"/>
                  <a:pt x="60" y="126"/>
                </a:cubicBezTo>
                <a:cubicBezTo>
                  <a:pt x="35" y="108"/>
                  <a:pt x="19" y="82"/>
                  <a:pt x="20" y="59"/>
                </a:cubicBezTo>
                <a:cubicBezTo>
                  <a:pt x="20" y="43"/>
                  <a:pt x="26" y="31"/>
                  <a:pt x="38" y="22"/>
                </a:cubicBezTo>
                <a:cubicBezTo>
                  <a:pt x="53" y="13"/>
                  <a:pt x="68" y="18"/>
                  <a:pt x="76" y="26"/>
                </a:cubicBezTo>
                <a:cubicBezTo>
                  <a:pt x="86" y="35"/>
                  <a:pt x="90" y="47"/>
                  <a:pt x="84" y="57"/>
                </a:cubicBezTo>
                <a:cubicBezTo>
                  <a:pt x="84" y="58"/>
                  <a:pt x="83" y="59"/>
                  <a:pt x="82" y="58"/>
                </a:cubicBezTo>
                <a:cubicBezTo>
                  <a:pt x="81" y="58"/>
                  <a:pt x="80" y="57"/>
                  <a:pt x="80" y="56"/>
                </a:cubicBezTo>
                <a:cubicBezTo>
                  <a:pt x="81" y="52"/>
                  <a:pt x="79" y="48"/>
                  <a:pt x="75" y="45"/>
                </a:cubicBezTo>
                <a:cubicBezTo>
                  <a:pt x="71" y="43"/>
                  <a:pt x="65" y="43"/>
                  <a:pt x="59" y="48"/>
                </a:cubicBezTo>
                <a:cubicBezTo>
                  <a:pt x="56" y="52"/>
                  <a:pt x="55" y="55"/>
                  <a:pt x="55" y="58"/>
                </a:cubicBezTo>
                <a:cubicBezTo>
                  <a:pt x="56" y="62"/>
                  <a:pt x="58" y="67"/>
                  <a:pt x="62" y="70"/>
                </a:cubicBezTo>
                <a:cubicBezTo>
                  <a:pt x="65" y="73"/>
                  <a:pt x="69" y="74"/>
                  <a:pt x="73" y="73"/>
                </a:cubicBezTo>
                <a:cubicBezTo>
                  <a:pt x="80" y="72"/>
                  <a:pt x="85" y="68"/>
                  <a:pt x="90" y="62"/>
                </a:cubicBezTo>
                <a:cubicBezTo>
                  <a:pt x="100" y="47"/>
                  <a:pt x="94" y="30"/>
                  <a:pt x="84" y="20"/>
                </a:cubicBezTo>
                <a:cubicBezTo>
                  <a:pt x="73" y="8"/>
                  <a:pt x="52" y="0"/>
                  <a:pt x="30" y="15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024" name="Freeform 483"/>
          <p:cNvSpPr/>
          <p:nvPr/>
        </p:nvSpPr>
        <p:spPr bwMode="auto">
          <a:xfrm>
            <a:off x="1841757" y="2332325"/>
            <a:ext cx="220169" cy="237719"/>
          </a:xfrm>
          <a:custGeom>
            <a:avLst/>
            <a:gdLst>
              <a:gd name="T0" fmla="*/ 59 w 162"/>
              <a:gd name="T1" fmla="*/ 141 h 175"/>
              <a:gd name="T2" fmla="*/ 66 w 162"/>
              <a:gd name="T3" fmla="*/ 164 h 175"/>
              <a:gd name="T4" fmla="*/ 97 w 162"/>
              <a:gd name="T5" fmla="*/ 172 h 175"/>
              <a:gd name="T6" fmla="*/ 104 w 162"/>
              <a:gd name="T7" fmla="*/ 163 h 175"/>
              <a:gd name="T8" fmla="*/ 77 w 162"/>
              <a:gd name="T9" fmla="*/ 155 h 175"/>
              <a:gd name="T10" fmla="*/ 71 w 162"/>
              <a:gd name="T11" fmla="*/ 138 h 175"/>
              <a:gd name="T12" fmla="*/ 55 w 162"/>
              <a:gd name="T13" fmla="*/ 128 h 175"/>
              <a:gd name="T14" fmla="*/ 49 w 162"/>
              <a:gd name="T15" fmla="*/ 105 h 175"/>
              <a:gd name="T16" fmla="*/ 36 w 162"/>
              <a:gd name="T17" fmla="*/ 95 h 175"/>
              <a:gd name="T18" fmla="*/ 35 w 162"/>
              <a:gd name="T19" fmla="*/ 76 h 175"/>
              <a:gd name="T20" fmla="*/ 17 w 162"/>
              <a:gd name="T21" fmla="*/ 60 h 175"/>
              <a:gd name="T22" fmla="*/ 16 w 162"/>
              <a:gd name="T23" fmla="*/ 47 h 175"/>
              <a:gd name="T24" fmla="*/ 26 w 162"/>
              <a:gd name="T25" fmla="*/ 38 h 175"/>
              <a:gd name="T26" fmla="*/ 50 w 162"/>
              <a:gd name="T27" fmla="*/ 39 h 175"/>
              <a:gd name="T28" fmla="*/ 64 w 162"/>
              <a:gd name="T29" fmla="*/ 28 h 175"/>
              <a:gd name="T30" fmla="*/ 80 w 162"/>
              <a:gd name="T31" fmla="*/ 29 h 175"/>
              <a:gd name="T32" fmla="*/ 100 w 162"/>
              <a:gd name="T33" fmla="*/ 17 h 175"/>
              <a:gd name="T34" fmla="*/ 119 w 162"/>
              <a:gd name="T35" fmla="*/ 22 h 175"/>
              <a:gd name="T36" fmla="*/ 136 w 162"/>
              <a:gd name="T37" fmla="*/ 14 h 175"/>
              <a:gd name="T38" fmla="*/ 160 w 162"/>
              <a:gd name="T39" fmla="*/ 28 h 175"/>
              <a:gd name="T40" fmla="*/ 162 w 162"/>
              <a:gd name="T41" fmla="*/ 16 h 175"/>
              <a:gd name="T42" fmla="*/ 134 w 162"/>
              <a:gd name="T43" fmla="*/ 0 h 175"/>
              <a:gd name="T44" fmla="*/ 112 w 162"/>
              <a:gd name="T45" fmla="*/ 11 h 175"/>
              <a:gd name="T46" fmla="*/ 110 w 162"/>
              <a:gd name="T47" fmla="*/ 12 h 175"/>
              <a:gd name="T48" fmla="*/ 109 w 162"/>
              <a:gd name="T49" fmla="*/ 11 h 175"/>
              <a:gd name="T50" fmla="*/ 90 w 162"/>
              <a:gd name="T51" fmla="*/ 4 h 175"/>
              <a:gd name="T52" fmla="*/ 75 w 162"/>
              <a:gd name="T53" fmla="*/ 17 h 175"/>
              <a:gd name="T54" fmla="*/ 74 w 162"/>
              <a:gd name="T55" fmla="*/ 19 h 175"/>
              <a:gd name="T56" fmla="*/ 72 w 162"/>
              <a:gd name="T57" fmla="*/ 18 h 175"/>
              <a:gd name="T58" fmla="*/ 54 w 162"/>
              <a:gd name="T59" fmla="*/ 13 h 175"/>
              <a:gd name="T60" fmla="*/ 40 w 162"/>
              <a:gd name="T61" fmla="*/ 29 h 175"/>
              <a:gd name="T62" fmla="*/ 39 w 162"/>
              <a:gd name="T63" fmla="*/ 30 h 175"/>
              <a:gd name="T64" fmla="*/ 37 w 162"/>
              <a:gd name="T65" fmla="*/ 30 h 175"/>
              <a:gd name="T66" fmla="*/ 15 w 162"/>
              <a:gd name="T67" fmla="*/ 29 h 175"/>
              <a:gd name="T68" fmla="*/ 2 w 162"/>
              <a:gd name="T69" fmla="*/ 41 h 175"/>
              <a:gd name="T70" fmla="*/ 3 w 162"/>
              <a:gd name="T71" fmla="*/ 59 h 175"/>
              <a:gd name="T72" fmla="*/ 19 w 162"/>
              <a:gd name="T73" fmla="*/ 74 h 175"/>
              <a:gd name="T74" fmla="*/ 21 w 162"/>
              <a:gd name="T75" fmla="*/ 76 h 175"/>
              <a:gd name="T76" fmla="*/ 20 w 162"/>
              <a:gd name="T77" fmla="*/ 77 h 175"/>
              <a:gd name="T78" fmla="*/ 19 w 162"/>
              <a:gd name="T79" fmla="*/ 98 h 175"/>
              <a:gd name="T80" fmla="*/ 35 w 162"/>
              <a:gd name="T81" fmla="*/ 107 h 175"/>
              <a:gd name="T82" fmla="*/ 37 w 162"/>
              <a:gd name="T83" fmla="*/ 108 h 175"/>
              <a:gd name="T84" fmla="*/ 37 w 162"/>
              <a:gd name="T85" fmla="*/ 110 h 175"/>
              <a:gd name="T86" fmla="*/ 38 w 162"/>
              <a:gd name="T87" fmla="*/ 130 h 175"/>
              <a:gd name="T88" fmla="*/ 56 w 162"/>
              <a:gd name="T89" fmla="*/ 138 h 175"/>
              <a:gd name="T90" fmla="*/ 58 w 162"/>
              <a:gd name="T91" fmla="*/ 139 h 175"/>
              <a:gd name="T92" fmla="*/ 59 w 162"/>
              <a:gd name="T93" fmla="*/ 141 h 1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162" h="175">
                <a:moveTo>
                  <a:pt x="59" y="141"/>
                </a:moveTo>
                <a:cubicBezTo>
                  <a:pt x="57" y="149"/>
                  <a:pt x="60" y="158"/>
                  <a:pt x="66" y="164"/>
                </a:cubicBezTo>
                <a:cubicBezTo>
                  <a:pt x="74" y="172"/>
                  <a:pt x="86" y="175"/>
                  <a:pt x="97" y="172"/>
                </a:cubicBezTo>
                <a:cubicBezTo>
                  <a:pt x="99" y="168"/>
                  <a:pt x="101" y="165"/>
                  <a:pt x="104" y="163"/>
                </a:cubicBezTo>
                <a:cubicBezTo>
                  <a:pt x="94" y="163"/>
                  <a:pt x="84" y="161"/>
                  <a:pt x="77" y="155"/>
                </a:cubicBezTo>
                <a:cubicBezTo>
                  <a:pt x="72" y="151"/>
                  <a:pt x="70" y="145"/>
                  <a:pt x="71" y="138"/>
                </a:cubicBezTo>
                <a:cubicBezTo>
                  <a:pt x="64" y="135"/>
                  <a:pt x="59" y="132"/>
                  <a:pt x="55" y="128"/>
                </a:cubicBezTo>
                <a:cubicBezTo>
                  <a:pt x="49" y="122"/>
                  <a:pt x="47" y="114"/>
                  <a:pt x="49" y="105"/>
                </a:cubicBezTo>
                <a:cubicBezTo>
                  <a:pt x="43" y="102"/>
                  <a:pt x="39" y="99"/>
                  <a:pt x="36" y="95"/>
                </a:cubicBezTo>
                <a:cubicBezTo>
                  <a:pt x="33" y="89"/>
                  <a:pt x="32" y="83"/>
                  <a:pt x="35" y="76"/>
                </a:cubicBezTo>
                <a:cubicBezTo>
                  <a:pt x="26" y="71"/>
                  <a:pt x="20" y="66"/>
                  <a:pt x="17" y="60"/>
                </a:cubicBezTo>
                <a:cubicBezTo>
                  <a:pt x="14" y="56"/>
                  <a:pt x="14" y="51"/>
                  <a:pt x="16" y="47"/>
                </a:cubicBezTo>
                <a:cubicBezTo>
                  <a:pt x="18" y="43"/>
                  <a:pt x="21" y="40"/>
                  <a:pt x="26" y="38"/>
                </a:cubicBezTo>
                <a:cubicBezTo>
                  <a:pt x="32" y="36"/>
                  <a:pt x="40" y="37"/>
                  <a:pt x="50" y="39"/>
                </a:cubicBezTo>
                <a:cubicBezTo>
                  <a:pt x="53" y="33"/>
                  <a:pt x="58" y="29"/>
                  <a:pt x="64" y="28"/>
                </a:cubicBezTo>
                <a:cubicBezTo>
                  <a:pt x="69" y="27"/>
                  <a:pt x="74" y="27"/>
                  <a:pt x="80" y="29"/>
                </a:cubicBezTo>
                <a:cubicBezTo>
                  <a:pt x="86" y="22"/>
                  <a:pt x="92" y="18"/>
                  <a:pt x="100" y="17"/>
                </a:cubicBezTo>
                <a:cubicBezTo>
                  <a:pt x="106" y="17"/>
                  <a:pt x="112" y="19"/>
                  <a:pt x="119" y="22"/>
                </a:cubicBezTo>
                <a:cubicBezTo>
                  <a:pt x="124" y="16"/>
                  <a:pt x="129" y="13"/>
                  <a:pt x="136" y="14"/>
                </a:cubicBezTo>
                <a:cubicBezTo>
                  <a:pt x="144" y="14"/>
                  <a:pt x="153" y="20"/>
                  <a:pt x="160" y="28"/>
                </a:cubicBezTo>
                <a:cubicBezTo>
                  <a:pt x="159" y="24"/>
                  <a:pt x="160" y="20"/>
                  <a:pt x="162" y="16"/>
                </a:cubicBezTo>
                <a:cubicBezTo>
                  <a:pt x="156" y="7"/>
                  <a:pt x="145" y="0"/>
                  <a:pt x="134" y="0"/>
                </a:cubicBezTo>
                <a:cubicBezTo>
                  <a:pt x="125" y="0"/>
                  <a:pt x="117" y="4"/>
                  <a:pt x="112" y="11"/>
                </a:cubicBezTo>
                <a:cubicBezTo>
                  <a:pt x="112" y="12"/>
                  <a:pt x="111" y="12"/>
                  <a:pt x="110" y="12"/>
                </a:cubicBezTo>
                <a:cubicBezTo>
                  <a:pt x="110" y="12"/>
                  <a:pt x="109" y="12"/>
                  <a:pt x="109" y="11"/>
                </a:cubicBezTo>
                <a:cubicBezTo>
                  <a:pt x="104" y="5"/>
                  <a:pt x="97" y="2"/>
                  <a:pt x="90" y="4"/>
                </a:cubicBezTo>
                <a:cubicBezTo>
                  <a:pt x="83" y="5"/>
                  <a:pt x="78" y="10"/>
                  <a:pt x="75" y="17"/>
                </a:cubicBezTo>
                <a:cubicBezTo>
                  <a:pt x="75" y="18"/>
                  <a:pt x="74" y="19"/>
                  <a:pt x="74" y="19"/>
                </a:cubicBezTo>
                <a:cubicBezTo>
                  <a:pt x="73" y="19"/>
                  <a:pt x="72" y="19"/>
                  <a:pt x="72" y="18"/>
                </a:cubicBezTo>
                <a:cubicBezTo>
                  <a:pt x="67" y="13"/>
                  <a:pt x="61" y="11"/>
                  <a:pt x="54" y="13"/>
                </a:cubicBezTo>
                <a:cubicBezTo>
                  <a:pt x="47" y="15"/>
                  <a:pt x="42" y="21"/>
                  <a:pt x="40" y="29"/>
                </a:cubicBezTo>
                <a:cubicBezTo>
                  <a:pt x="40" y="29"/>
                  <a:pt x="40" y="30"/>
                  <a:pt x="39" y="30"/>
                </a:cubicBezTo>
                <a:cubicBezTo>
                  <a:pt x="39" y="31"/>
                  <a:pt x="38" y="31"/>
                  <a:pt x="37" y="30"/>
                </a:cubicBezTo>
                <a:cubicBezTo>
                  <a:pt x="29" y="27"/>
                  <a:pt x="22" y="27"/>
                  <a:pt x="15" y="29"/>
                </a:cubicBezTo>
                <a:cubicBezTo>
                  <a:pt x="9" y="31"/>
                  <a:pt x="5" y="36"/>
                  <a:pt x="2" y="41"/>
                </a:cubicBezTo>
                <a:cubicBezTo>
                  <a:pt x="0" y="47"/>
                  <a:pt x="0" y="54"/>
                  <a:pt x="3" y="59"/>
                </a:cubicBezTo>
                <a:cubicBezTo>
                  <a:pt x="6" y="66"/>
                  <a:pt x="11" y="71"/>
                  <a:pt x="19" y="74"/>
                </a:cubicBezTo>
                <a:cubicBezTo>
                  <a:pt x="20" y="74"/>
                  <a:pt x="20" y="75"/>
                  <a:pt x="21" y="76"/>
                </a:cubicBezTo>
                <a:cubicBezTo>
                  <a:pt x="21" y="76"/>
                  <a:pt x="21" y="77"/>
                  <a:pt x="20" y="77"/>
                </a:cubicBezTo>
                <a:cubicBezTo>
                  <a:pt x="16" y="83"/>
                  <a:pt x="15" y="92"/>
                  <a:pt x="19" y="98"/>
                </a:cubicBezTo>
                <a:cubicBezTo>
                  <a:pt x="22" y="104"/>
                  <a:pt x="28" y="107"/>
                  <a:pt x="35" y="107"/>
                </a:cubicBezTo>
                <a:cubicBezTo>
                  <a:pt x="36" y="107"/>
                  <a:pt x="36" y="107"/>
                  <a:pt x="37" y="108"/>
                </a:cubicBezTo>
                <a:cubicBezTo>
                  <a:pt x="37" y="109"/>
                  <a:pt x="37" y="109"/>
                  <a:pt x="37" y="110"/>
                </a:cubicBezTo>
                <a:cubicBezTo>
                  <a:pt x="33" y="117"/>
                  <a:pt x="34" y="125"/>
                  <a:pt x="38" y="130"/>
                </a:cubicBezTo>
                <a:cubicBezTo>
                  <a:pt x="42" y="136"/>
                  <a:pt x="48" y="139"/>
                  <a:pt x="56" y="138"/>
                </a:cubicBezTo>
                <a:cubicBezTo>
                  <a:pt x="57" y="138"/>
                  <a:pt x="58" y="138"/>
                  <a:pt x="58" y="139"/>
                </a:cubicBezTo>
                <a:cubicBezTo>
                  <a:pt x="58" y="139"/>
                  <a:pt x="59" y="140"/>
                  <a:pt x="59" y="141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025" name="Freeform 492"/>
          <p:cNvSpPr/>
          <p:nvPr/>
        </p:nvSpPr>
        <p:spPr bwMode="auto">
          <a:xfrm>
            <a:off x="1790704" y="2508620"/>
            <a:ext cx="109287" cy="122050"/>
          </a:xfrm>
          <a:custGeom>
            <a:avLst/>
            <a:gdLst>
              <a:gd name="T0" fmla="*/ 7 w 81"/>
              <a:gd name="T1" fmla="*/ 25 h 90"/>
              <a:gd name="T2" fmla="*/ 13 w 81"/>
              <a:gd name="T3" fmla="*/ 71 h 90"/>
              <a:gd name="T4" fmla="*/ 59 w 81"/>
              <a:gd name="T5" fmla="*/ 84 h 90"/>
              <a:gd name="T6" fmla="*/ 79 w 81"/>
              <a:gd name="T7" fmla="*/ 49 h 90"/>
              <a:gd name="T8" fmla="*/ 62 w 81"/>
              <a:gd name="T9" fmla="*/ 30 h 90"/>
              <a:gd name="T10" fmla="*/ 45 w 81"/>
              <a:gd name="T11" fmla="*/ 39 h 90"/>
              <a:gd name="T12" fmla="*/ 49 w 81"/>
              <a:gd name="T13" fmla="*/ 56 h 90"/>
              <a:gd name="T14" fmla="*/ 65 w 81"/>
              <a:gd name="T15" fmla="*/ 53 h 90"/>
              <a:gd name="T16" fmla="*/ 67 w 81"/>
              <a:gd name="T17" fmla="*/ 53 h 90"/>
              <a:gd name="T18" fmla="*/ 68 w 81"/>
              <a:gd name="T19" fmla="*/ 55 h 90"/>
              <a:gd name="T20" fmla="*/ 38 w 81"/>
              <a:gd name="T21" fmla="*/ 71 h 90"/>
              <a:gd name="T22" fmla="*/ 17 w 81"/>
              <a:gd name="T23" fmla="*/ 37 h 90"/>
              <a:gd name="T24" fmla="*/ 52 w 81"/>
              <a:gd name="T25" fmla="*/ 9 h 90"/>
              <a:gd name="T26" fmla="*/ 50 w 81"/>
              <a:gd name="T27" fmla="*/ 0 h 90"/>
              <a:gd name="T28" fmla="*/ 7 w 81"/>
              <a:gd name="T29" fmla="*/ 25 h 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81" h="90">
                <a:moveTo>
                  <a:pt x="7" y="25"/>
                </a:moveTo>
                <a:cubicBezTo>
                  <a:pt x="0" y="40"/>
                  <a:pt x="2" y="57"/>
                  <a:pt x="13" y="71"/>
                </a:cubicBezTo>
                <a:cubicBezTo>
                  <a:pt x="24" y="85"/>
                  <a:pt x="43" y="90"/>
                  <a:pt x="59" y="84"/>
                </a:cubicBezTo>
                <a:cubicBezTo>
                  <a:pt x="73" y="78"/>
                  <a:pt x="81" y="65"/>
                  <a:pt x="79" y="49"/>
                </a:cubicBezTo>
                <a:cubicBezTo>
                  <a:pt x="78" y="38"/>
                  <a:pt x="70" y="31"/>
                  <a:pt x="62" y="30"/>
                </a:cubicBezTo>
                <a:cubicBezTo>
                  <a:pt x="54" y="29"/>
                  <a:pt x="48" y="32"/>
                  <a:pt x="45" y="39"/>
                </a:cubicBezTo>
                <a:cubicBezTo>
                  <a:pt x="41" y="47"/>
                  <a:pt x="45" y="53"/>
                  <a:pt x="49" y="56"/>
                </a:cubicBezTo>
                <a:cubicBezTo>
                  <a:pt x="53" y="58"/>
                  <a:pt x="60" y="59"/>
                  <a:pt x="65" y="53"/>
                </a:cubicBezTo>
                <a:cubicBezTo>
                  <a:pt x="65" y="52"/>
                  <a:pt x="66" y="52"/>
                  <a:pt x="67" y="53"/>
                </a:cubicBezTo>
                <a:cubicBezTo>
                  <a:pt x="68" y="53"/>
                  <a:pt x="69" y="54"/>
                  <a:pt x="68" y="55"/>
                </a:cubicBezTo>
                <a:cubicBezTo>
                  <a:pt x="64" y="70"/>
                  <a:pt x="50" y="74"/>
                  <a:pt x="38" y="71"/>
                </a:cubicBezTo>
                <a:cubicBezTo>
                  <a:pt x="24" y="67"/>
                  <a:pt x="13" y="54"/>
                  <a:pt x="17" y="37"/>
                </a:cubicBezTo>
                <a:cubicBezTo>
                  <a:pt x="22" y="19"/>
                  <a:pt x="39" y="9"/>
                  <a:pt x="52" y="9"/>
                </a:cubicBezTo>
                <a:cubicBezTo>
                  <a:pt x="51" y="6"/>
                  <a:pt x="50" y="3"/>
                  <a:pt x="50" y="0"/>
                </a:cubicBezTo>
                <a:cubicBezTo>
                  <a:pt x="32" y="0"/>
                  <a:pt x="15" y="10"/>
                  <a:pt x="7" y="25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026" name="Freeform 493"/>
          <p:cNvSpPr/>
          <p:nvPr/>
        </p:nvSpPr>
        <p:spPr bwMode="auto">
          <a:xfrm>
            <a:off x="1790704" y="3002404"/>
            <a:ext cx="109287" cy="122050"/>
          </a:xfrm>
          <a:custGeom>
            <a:avLst/>
            <a:gdLst>
              <a:gd name="T0" fmla="*/ 7 w 81"/>
              <a:gd name="T1" fmla="*/ 65 h 90"/>
              <a:gd name="T2" fmla="*/ 50 w 81"/>
              <a:gd name="T3" fmla="*/ 90 h 90"/>
              <a:gd name="T4" fmla="*/ 52 w 81"/>
              <a:gd name="T5" fmla="*/ 81 h 90"/>
              <a:gd name="T6" fmla="*/ 17 w 81"/>
              <a:gd name="T7" fmla="*/ 53 h 90"/>
              <a:gd name="T8" fmla="*/ 38 w 81"/>
              <a:gd name="T9" fmla="*/ 19 h 90"/>
              <a:gd name="T10" fmla="*/ 68 w 81"/>
              <a:gd name="T11" fmla="*/ 35 h 90"/>
              <a:gd name="T12" fmla="*/ 67 w 81"/>
              <a:gd name="T13" fmla="*/ 37 h 90"/>
              <a:gd name="T14" fmla="*/ 65 w 81"/>
              <a:gd name="T15" fmla="*/ 37 h 90"/>
              <a:gd name="T16" fmla="*/ 49 w 81"/>
              <a:gd name="T17" fmla="*/ 34 h 90"/>
              <a:gd name="T18" fmla="*/ 45 w 81"/>
              <a:gd name="T19" fmla="*/ 51 h 90"/>
              <a:gd name="T20" fmla="*/ 62 w 81"/>
              <a:gd name="T21" fmla="*/ 60 h 90"/>
              <a:gd name="T22" fmla="*/ 79 w 81"/>
              <a:gd name="T23" fmla="*/ 41 h 90"/>
              <a:gd name="T24" fmla="*/ 59 w 81"/>
              <a:gd name="T25" fmla="*/ 6 h 90"/>
              <a:gd name="T26" fmla="*/ 13 w 81"/>
              <a:gd name="T27" fmla="*/ 19 h 90"/>
              <a:gd name="T28" fmla="*/ 7 w 81"/>
              <a:gd name="T29" fmla="*/ 65 h 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81" h="90">
                <a:moveTo>
                  <a:pt x="7" y="65"/>
                </a:moveTo>
                <a:cubicBezTo>
                  <a:pt x="15" y="80"/>
                  <a:pt x="32" y="90"/>
                  <a:pt x="50" y="90"/>
                </a:cubicBezTo>
                <a:cubicBezTo>
                  <a:pt x="50" y="87"/>
                  <a:pt x="51" y="84"/>
                  <a:pt x="52" y="81"/>
                </a:cubicBezTo>
                <a:cubicBezTo>
                  <a:pt x="39" y="81"/>
                  <a:pt x="22" y="71"/>
                  <a:pt x="17" y="53"/>
                </a:cubicBezTo>
                <a:cubicBezTo>
                  <a:pt x="13" y="36"/>
                  <a:pt x="24" y="23"/>
                  <a:pt x="38" y="19"/>
                </a:cubicBezTo>
                <a:cubicBezTo>
                  <a:pt x="50" y="16"/>
                  <a:pt x="64" y="20"/>
                  <a:pt x="68" y="35"/>
                </a:cubicBezTo>
                <a:cubicBezTo>
                  <a:pt x="69" y="36"/>
                  <a:pt x="68" y="37"/>
                  <a:pt x="67" y="37"/>
                </a:cubicBezTo>
                <a:cubicBezTo>
                  <a:pt x="66" y="38"/>
                  <a:pt x="65" y="37"/>
                  <a:pt x="65" y="37"/>
                </a:cubicBezTo>
                <a:cubicBezTo>
                  <a:pt x="60" y="31"/>
                  <a:pt x="53" y="31"/>
                  <a:pt x="49" y="34"/>
                </a:cubicBezTo>
                <a:cubicBezTo>
                  <a:pt x="45" y="37"/>
                  <a:pt x="41" y="43"/>
                  <a:pt x="45" y="51"/>
                </a:cubicBezTo>
                <a:cubicBezTo>
                  <a:pt x="48" y="58"/>
                  <a:pt x="54" y="61"/>
                  <a:pt x="62" y="60"/>
                </a:cubicBezTo>
                <a:cubicBezTo>
                  <a:pt x="70" y="58"/>
                  <a:pt x="78" y="52"/>
                  <a:pt x="79" y="41"/>
                </a:cubicBezTo>
                <a:cubicBezTo>
                  <a:pt x="81" y="25"/>
                  <a:pt x="73" y="12"/>
                  <a:pt x="59" y="6"/>
                </a:cubicBezTo>
                <a:cubicBezTo>
                  <a:pt x="43" y="0"/>
                  <a:pt x="24" y="5"/>
                  <a:pt x="13" y="19"/>
                </a:cubicBezTo>
                <a:cubicBezTo>
                  <a:pt x="2" y="33"/>
                  <a:pt x="0" y="50"/>
                  <a:pt x="7" y="65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027" name="Freeform 494"/>
          <p:cNvSpPr/>
          <p:nvPr/>
        </p:nvSpPr>
        <p:spPr bwMode="auto">
          <a:xfrm>
            <a:off x="2029220" y="2418478"/>
            <a:ext cx="100512" cy="132420"/>
          </a:xfrm>
          <a:custGeom>
            <a:avLst/>
            <a:gdLst>
              <a:gd name="T0" fmla="*/ 49 w 74"/>
              <a:gd name="T1" fmla="*/ 2 h 98"/>
              <a:gd name="T2" fmla="*/ 33 w 74"/>
              <a:gd name="T3" fmla="*/ 4 h 98"/>
              <a:gd name="T4" fmla="*/ 29 w 74"/>
              <a:gd name="T5" fmla="*/ 23 h 98"/>
              <a:gd name="T6" fmla="*/ 29 w 74"/>
              <a:gd name="T7" fmla="*/ 26 h 98"/>
              <a:gd name="T8" fmla="*/ 27 w 74"/>
              <a:gd name="T9" fmla="*/ 26 h 98"/>
              <a:gd name="T10" fmla="*/ 13 w 74"/>
              <a:gd name="T11" fmla="*/ 26 h 98"/>
              <a:gd name="T12" fmla="*/ 2 w 74"/>
              <a:gd name="T13" fmla="*/ 36 h 98"/>
              <a:gd name="T14" fmla="*/ 3 w 74"/>
              <a:gd name="T15" fmla="*/ 50 h 98"/>
              <a:gd name="T16" fmla="*/ 13 w 74"/>
              <a:gd name="T17" fmla="*/ 59 h 98"/>
              <a:gd name="T18" fmla="*/ 15 w 74"/>
              <a:gd name="T19" fmla="*/ 61 h 98"/>
              <a:gd name="T20" fmla="*/ 13 w 74"/>
              <a:gd name="T21" fmla="*/ 63 h 98"/>
              <a:gd name="T22" fmla="*/ 2 w 74"/>
              <a:gd name="T23" fmla="*/ 80 h 98"/>
              <a:gd name="T24" fmla="*/ 12 w 74"/>
              <a:gd name="T25" fmla="*/ 93 h 98"/>
              <a:gd name="T26" fmla="*/ 45 w 74"/>
              <a:gd name="T27" fmla="*/ 93 h 98"/>
              <a:gd name="T28" fmla="*/ 53 w 74"/>
              <a:gd name="T29" fmla="*/ 86 h 98"/>
              <a:gd name="T30" fmla="*/ 16 w 74"/>
              <a:gd name="T31" fmla="*/ 86 h 98"/>
              <a:gd name="T32" fmla="*/ 12 w 74"/>
              <a:gd name="T33" fmla="*/ 79 h 98"/>
              <a:gd name="T34" fmla="*/ 15 w 74"/>
              <a:gd name="T35" fmla="*/ 72 h 98"/>
              <a:gd name="T36" fmla="*/ 49 w 74"/>
              <a:gd name="T37" fmla="*/ 68 h 98"/>
              <a:gd name="T38" fmla="*/ 15 w 74"/>
              <a:gd name="T39" fmla="*/ 49 h 98"/>
              <a:gd name="T40" fmla="*/ 15 w 74"/>
              <a:gd name="T41" fmla="*/ 41 h 98"/>
              <a:gd name="T42" fmla="*/ 21 w 74"/>
              <a:gd name="T43" fmla="*/ 35 h 98"/>
              <a:gd name="T44" fmla="*/ 58 w 74"/>
              <a:gd name="T45" fmla="*/ 46 h 98"/>
              <a:gd name="T46" fmla="*/ 37 w 74"/>
              <a:gd name="T47" fmla="*/ 20 h 98"/>
              <a:gd name="T48" fmla="*/ 39 w 74"/>
              <a:gd name="T49" fmla="*/ 12 h 98"/>
              <a:gd name="T50" fmla="*/ 40 w 74"/>
              <a:gd name="T51" fmla="*/ 12 h 98"/>
              <a:gd name="T52" fmla="*/ 48 w 74"/>
              <a:gd name="T53" fmla="*/ 9 h 98"/>
              <a:gd name="T54" fmla="*/ 74 w 74"/>
              <a:gd name="T55" fmla="*/ 36 h 98"/>
              <a:gd name="T56" fmla="*/ 73 w 74"/>
              <a:gd name="T57" fmla="*/ 25 h 98"/>
              <a:gd name="T58" fmla="*/ 49 w 74"/>
              <a:gd name="T59" fmla="*/ 2 h 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74" h="98">
                <a:moveTo>
                  <a:pt x="49" y="2"/>
                </a:moveTo>
                <a:cubicBezTo>
                  <a:pt x="43" y="0"/>
                  <a:pt x="37" y="1"/>
                  <a:pt x="33" y="4"/>
                </a:cubicBezTo>
                <a:cubicBezTo>
                  <a:pt x="26" y="10"/>
                  <a:pt x="27" y="20"/>
                  <a:pt x="29" y="23"/>
                </a:cubicBezTo>
                <a:cubicBezTo>
                  <a:pt x="30" y="24"/>
                  <a:pt x="30" y="25"/>
                  <a:pt x="29" y="26"/>
                </a:cubicBezTo>
                <a:cubicBezTo>
                  <a:pt x="29" y="27"/>
                  <a:pt x="27" y="27"/>
                  <a:pt x="27" y="26"/>
                </a:cubicBezTo>
                <a:cubicBezTo>
                  <a:pt x="22" y="24"/>
                  <a:pt x="17" y="24"/>
                  <a:pt x="13" y="26"/>
                </a:cubicBezTo>
                <a:cubicBezTo>
                  <a:pt x="7" y="28"/>
                  <a:pt x="4" y="32"/>
                  <a:pt x="2" y="36"/>
                </a:cubicBezTo>
                <a:cubicBezTo>
                  <a:pt x="1" y="39"/>
                  <a:pt x="0" y="45"/>
                  <a:pt x="3" y="50"/>
                </a:cubicBezTo>
                <a:cubicBezTo>
                  <a:pt x="5" y="54"/>
                  <a:pt x="8" y="57"/>
                  <a:pt x="13" y="59"/>
                </a:cubicBezTo>
                <a:cubicBezTo>
                  <a:pt x="14" y="60"/>
                  <a:pt x="15" y="60"/>
                  <a:pt x="15" y="61"/>
                </a:cubicBezTo>
                <a:cubicBezTo>
                  <a:pt x="14" y="62"/>
                  <a:pt x="14" y="63"/>
                  <a:pt x="13" y="63"/>
                </a:cubicBezTo>
                <a:cubicBezTo>
                  <a:pt x="9" y="64"/>
                  <a:pt x="1" y="70"/>
                  <a:pt x="2" y="80"/>
                </a:cubicBezTo>
                <a:cubicBezTo>
                  <a:pt x="2" y="85"/>
                  <a:pt x="6" y="90"/>
                  <a:pt x="12" y="93"/>
                </a:cubicBezTo>
                <a:cubicBezTo>
                  <a:pt x="21" y="98"/>
                  <a:pt x="33" y="98"/>
                  <a:pt x="45" y="93"/>
                </a:cubicBezTo>
                <a:cubicBezTo>
                  <a:pt x="47" y="90"/>
                  <a:pt x="50" y="88"/>
                  <a:pt x="53" y="86"/>
                </a:cubicBezTo>
                <a:cubicBezTo>
                  <a:pt x="39" y="89"/>
                  <a:pt x="23" y="91"/>
                  <a:pt x="16" y="86"/>
                </a:cubicBezTo>
                <a:cubicBezTo>
                  <a:pt x="14" y="85"/>
                  <a:pt x="12" y="82"/>
                  <a:pt x="12" y="79"/>
                </a:cubicBezTo>
                <a:cubicBezTo>
                  <a:pt x="12" y="76"/>
                  <a:pt x="13" y="74"/>
                  <a:pt x="15" y="72"/>
                </a:cubicBezTo>
                <a:cubicBezTo>
                  <a:pt x="20" y="66"/>
                  <a:pt x="35" y="66"/>
                  <a:pt x="49" y="68"/>
                </a:cubicBezTo>
                <a:cubicBezTo>
                  <a:pt x="34" y="63"/>
                  <a:pt x="20" y="57"/>
                  <a:pt x="15" y="49"/>
                </a:cubicBezTo>
                <a:cubicBezTo>
                  <a:pt x="14" y="47"/>
                  <a:pt x="14" y="44"/>
                  <a:pt x="15" y="41"/>
                </a:cubicBezTo>
                <a:cubicBezTo>
                  <a:pt x="16" y="38"/>
                  <a:pt x="18" y="36"/>
                  <a:pt x="21" y="35"/>
                </a:cubicBezTo>
                <a:cubicBezTo>
                  <a:pt x="30" y="33"/>
                  <a:pt x="44" y="38"/>
                  <a:pt x="58" y="46"/>
                </a:cubicBezTo>
                <a:cubicBezTo>
                  <a:pt x="48" y="38"/>
                  <a:pt x="38" y="28"/>
                  <a:pt x="37" y="20"/>
                </a:cubicBezTo>
                <a:cubicBezTo>
                  <a:pt x="36" y="17"/>
                  <a:pt x="37" y="14"/>
                  <a:pt x="39" y="12"/>
                </a:cubicBezTo>
                <a:cubicBezTo>
                  <a:pt x="40" y="12"/>
                  <a:pt x="40" y="12"/>
                  <a:pt x="40" y="12"/>
                </a:cubicBezTo>
                <a:cubicBezTo>
                  <a:pt x="42" y="10"/>
                  <a:pt x="45" y="9"/>
                  <a:pt x="48" y="9"/>
                </a:cubicBezTo>
                <a:cubicBezTo>
                  <a:pt x="57" y="11"/>
                  <a:pt x="66" y="24"/>
                  <a:pt x="74" y="36"/>
                </a:cubicBezTo>
                <a:cubicBezTo>
                  <a:pt x="73" y="32"/>
                  <a:pt x="73" y="29"/>
                  <a:pt x="73" y="25"/>
                </a:cubicBezTo>
                <a:cubicBezTo>
                  <a:pt x="68" y="13"/>
                  <a:pt x="60" y="4"/>
                  <a:pt x="49" y="2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028" name="Freeform 495"/>
          <p:cNvSpPr/>
          <p:nvPr/>
        </p:nvSpPr>
        <p:spPr bwMode="auto">
          <a:xfrm>
            <a:off x="1816231" y="2635456"/>
            <a:ext cx="193844" cy="151565"/>
          </a:xfrm>
          <a:custGeom>
            <a:avLst/>
            <a:gdLst>
              <a:gd name="T0" fmla="*/ 4 w 143"/>
              <a:gd name="T1" fmla="*/ 34 h 112"/>
              <a:gd name="T2" fmla="*/ 15 w 143"/>
              <a:gd name="T3" fmla="*/ 84 h 112"/>
              <a:gd name="T4" fmla="*/ 74 w 143"/>
              <a:gd name="T5" fmla="*/ 112 h 112"/>
              <a:gd name="T6" fmla="*/ 143 w 143"/>
              <a:gd name="T7" fmla="*/ 106 h 112"/>
              <a:gd name="T8" fmla="*/ 103 w 143"/>
              <a:gd name="T9" fmla="*/ 92 h 112"/>
              <a:gd name="T10" fmla="*/ 27 w 143"/>
              <a:gd name="T11" fmla="*/ 73 h 112"/>
              <a:gd name="T12" fmla="*/ 15 w 143"/>
              <a:gd name="T13" fmla="*/ 34 h 112"/>
              <a:gd name="T14" fmla="*/ 44 w 143"/>
              <a:gd name="T15" fmla="*/ 10 h 112"/>
              <a:gd name="T16" fmla="*/ 72 w 143"/>
              <a:gd name="T17" fmla="*/ 26 h 112"/>
              <a:gd name="T18" fmla="*/ 71 w 143"/>
              <a:gd name="T19" fmla="*/ 29 h 112"/>
              <a:gd name="T20" fmla="*/ 68 w 143"/>
              <a:gd name="T21" fmla="*/ 28 h 112"/>
              <a:gd name="T22" fmla="*/ 57 w 143"/>
              <a:gd name="T23" fmla="*/ 25 h 112"/>
              <a:gd name="T24" fmla="*/ 48 w 143"/>
              <a:gd name="T25" fmla="*/ 38 h 112"/>
              <a:gd name="T26" fmla="*/ 52 w 143"/>
              <a:gd name="T27" fmla="*/ 47 h 112"/>
              <a:gd name="T28" fmla="*/ 65 w 143"/>
              <a:gd name="T29" fmla="*/ 51 h 112"/>
              <a:gd name="T30" fmla="*/ 75 w 143"/>
              <a:gd name="T31" fmla="*/ 45 h 112"/>
              <a:gd name="T32" fmla="*/ 79 w 143"/>
              <a:gd name="T33" fmla="*/ 26 h 112"/>
              <a:gd name="T34" fmla="*/ 45 w 143"/>
              <a:gd name="T35" fmla="*/ 0 h 112"/>
              <a:gd name="T36" fmla="*/ 4 w 143"/>
              <a:gd name="T37" fmla="*/ 34 h 1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43" h="112">
                <a:moveTo>
                  <a:pt x="4" y="34"/>
                </a:moveTo>
                <a:cubicBezTo>
                  <a:pt x="0" y="53"/>
                  <a:pt x="4" y="70"/>
                  <a:pt x="15" y="84"/>
                </a:cubicBezTo>
                <a:cubicBezTo>
                  <a:pt x="30" y="103"/>
                  <a:pt x="55" y="112"/>
                  <a:pt x="74" y="112"/>
                </a:cubicBezTo>
                <a:cubicBezTo>
                  <a:pt x="94" y="109"/>
                  <a:pt x="118" y="107"/>
                  <a:pt x="143" y="106"/>
                </a:cubicBezTo>
                <a:cubicBezTo>
                  <a:pt x="130" y="102"/>
                  <a:pt x="116" y="97"/>
                  <a:pt x="103" y="92"/>
                </a:cubicBezTo>
                <a:cubicBezTo>
                  <a:pt x="74" y="97"/>
                  <a:pt x="44" y="90"/>
                  <a:pt x="27" y="73"/>
                </a:cubicBezTo>
                <a:cubicBezTo>
                  <a:pt x="16" y="62"/>
                  <a:pt x="12" y="49"/>
                  <a:pt x="15" y="34"/>
                </a:cubicBezTo>
                <a:cubicBezTo>
                  <a:pt x="18" y="17"/>
                  <a:pt x="33" y="10"/>
                  <a:pt x="44" y="10"/>
                </a:cubicBezTo>
                <a:cubicBezTo>
                  <a:pt x="57" y="9"/>
                  <a:pt x="69" y="16"/>
                  <a:pt x="72" y="26"/>
                </a:cubicBezTo>
                <a:cubicBezTo>
                  <a:pt x="72" y="28"/>
                  <a:pt x="72" y="29"/>
                  <a:pt x="71" y="29"/>
                </a:cubicBezTo>
                <a:cubicBezTo>
                  <a:pt x="70" y="30"/>
                  <a:pt x="69" y="29"/>
                  <a:pt x="68" y="28"/>
                </a:cubicBezTo>
                <a:cubicBezTo>
                  <a:pt x="66" y="25"/>
                  <a:pt x="61" y="23"/>
                  <a:pt x="57" y="25"/>
                </a:cubicBezTo>
                <a:cubicBezTo>
                  <a:pt x="53" y="26"/>
                  <a:pt x="48" y="30"/>
                  <a:pt x="48" y="38"/>
                </a:cubicBezTo>
                <a:cubicBezTo>
                  <a:pt x="48" y="43"/>
                  <a:pt x="50" y="46"/>
                  <a:pt x="52" y="47"/>
                </a:cubicBezTo>
                <a:cubicBezTo>
                  <a:pt x="55" y="50"/>
                  <a:pt x="60" y="52"/>
                  <a:pt x="65" y="51"/>
                </a:cubicBezTo>
                <a:cubicBezTo>
                  <a:pt x="69" y="51"/>
                  <a:pt x="73" y="49"/>
                  <a:pt x="75" y="45"/>
                </a:cubicBezTo>
                <a:cubicBezTo>
                  <a:pt x="79" y="40"/>
                  <a:pt x="81" y="33"/>
                  <a:pt x="79" y="26"/>
                </a:cubicBezTo>
                <a:cubicBezTo>
                  <a:pt x="76" y="8"/>
                  <a:pt x="60" y="0"/>
                  <a:pt x="45" y="0"/>
                </a:cubicBezTo>
                <a:cubicBezTo>
                  <a:pt x="29" y="0"/>
                  <a:pt x="9" y="9"/>
                  <a:pt x="4" y="34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029" name="Freeform 496"/>
          <p:cNvSpPr/>
          <p:nvPr/>
        </p:nvSpPr>
        <p:spPr bwMode="auto">
          <a:xfrm>
            <a:off x="1816231" y="2845255"/>
            <a:ext cx="195439" cy="153161"/>
          </a:xfrm>
          <a:custGeom>
            <a:avLst/>
            <a:gdLst>
              <a:gd name="T0" fmla="*/ 4 w 144"/>
              <a:gd name="T1" fmla="*/ 78 h 113"/>
              <a:gd name="T2" fmla="*/ 45 w 144"/>
              <a:gd name="T3" fmla="*/ 113 h 113"/>
              <a:gd name="T4" fmla="*/ 79 w 144"/>
              <a:gd name="T5" fmla="*/ 87 h 113"/>
              <a:gd name="T6" fmla="*/ 75 w 144"/>
              <a:gd name="T7" fmla="*/ 68 h 113"/>
              <a:gd name="T8" fmla="*/ 65 w 144"/>
              <a:gd name="T9" fmla="*/ 61 h 113"/>
              <a:gd name="T10" fmla="*/ 52 w 144"/>
              <a:gd name="T11" fmla="*/ 66 h 113"/>
              <a:gd name="T12" fmla="*/ 48 w 144"/>
              <a:gd name="T13" fmla="*/ 75 h 113"/>
              <a:gd name="T14" fmla="*/ 57 w 144"/>
              <a:gd name="T15" fmla="*/ 88 h 113"/>
              <a:gd name="T16" fmla="*/ 68 w 144"/>
              <a:gd name="T17" fmla="*/ 84 h 113"/>
              <a:gd name="T18" fmla="*/ 71 w 144"/>
              <a:gd name="T19" fmla="*/ 84 h 113"/>
              <a:gd name="T20" fmla="*/ 72 w 144"/>
              <a:gd name="T21" fmla="*/ 86 h 113"/>
              <a:gd name="T22" fmla="*/ 44 w 144"/>
              <a:gd name="T23" fmla="*/ 103 h 113"/>
              <a:gd name="T24" fmla="*/ 15 w 144"/>
              <a:gd name="T25" fmla="*/ 79 h 113"/>
              <a:gd name="T26" fmla="*/ 27 w 144"/>
              <a:gd name="T27" fmla="*/ 40 h 113"/>
              <a:gd name="T28" fmla="*/ 103 w 144"/>
              <a:gd name="T29" fmla="*/ 21 h 113"/>
              <a:gd name="T30" fmla="*/ 144 w 144"/>
              <a:gd name="T31" fmla="*/ 7 h 113"/>
              <a:gd name="T32" fmla="*/ 75 w 144"/>
              <a:gd name="T33" fmla="*/ 0 h 113"/>
              <a:gd name="T34" fmla="*/ 75 w 144"/>
              <a:gd name="T35" fmla="*/ 1 h 113"/>
              <a:gd name="T36" fmla="*/ 15 w 144"/>
              <a:gd name="T37" fmla="*/ 29 h 113"/>
              <a:gd name="T38" fmla="*/ 4 w 144"/>
              <a:gd name="T39" fmla="*/ 78 h 1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144" h="113">
                <a:moveTo>
                  <a:pt x="4" y="78"/>
                </a:moveTo>
                <a:cubicBezTo>
                  <a:pt x="9" y="104"/>
                  <a:pt x="29" y="113"/>
                  <a:pt x="45" y="113"/>
                </a:cubicBezTo>
                <a:cubicBezTo>
                  <a:pt x="60" y="112"/>
                  <a:pt x="76" y="104"/>
                  <a:pt x="79" y="87"/>
                </a:cubicBezTo>
                <a:cubicBezTo>
                  <a:pt x="81" y="79"/>
                  <a:pt x="79" y="73"/>
                  <a:pt x="75" y="68"/>
                </a:cubicBezTo>
                <a:cubicBezTo>
                  <a:pt x="73" y="64"/>
                  <a:pt x="69" y="62"/>
                  <a:pt x="65" y="61"/>
                </a:cubicBezTo>
                <a:cubicBezTo>
                  <a:pt x="60" y="61"/>
                  <a:pt x="55" y="63"/>
                  <a:pt x="52" y="66"/>
                </a:cubicBezTo>
                <a:cubicBezTo>
                  <a:pt x="50" y="67"/>
                  <a:pt x="48" y="70"/>
                  <a:pt x="48" y="75"/>
                </a:cubicBezTo>
                <a:cubicBezTo>
                  <a:pt x="48" y="83"/>
                  <a:pt x="53" y="87"/>
                  <a:pt x="57" y="88"/>
                </a:cubicBezTo>
                <a:cubicBezTo>
                  <a:pt x="61" y="89"/>
                  <a:pt x="66" y="88"/>
                  <a:pt x="68" y="84"/>
                </a:cubicBezTo>
                <a:cubicBezTo>
                  <a:pt x="69" y="84"/>
                  <a:pt x="70" y="83"/>
                  <a:pt x="71" y="84"/>
                </a:cubicBezTo>
                <a:cubicBezTo>
                  <a:pt x="72" y="84"/>
                  <a:pt x="72" y="85"/>
                  <a:pt x="72" y="86"/>
                </a:cubicBezTo>
                <a:cubicBezTo>
                  <a:pt x="69" y="97"/>
                  <a:pt x="57" y="104"/>
                  <a:pt x="44" y="103"/>
                </a:cubicBezTo>
                <a:cubicBezTo>
                  <a:pt x="33" y="103"/>
                  <a:pt x="18" y="96"/>
                  <a:pt x="15" y="79"/>
                </a:cubicBezTo>
                <a:cubicBezTo>
                  <a:pt x="12" y="64"/>
                  <a:pt x="16" y="50"/>
                  <a:pt x="27" y="40"/>
                </a:cubicBezTo>
                <a:cubicBezTo>
                  <a:pt x="44" y="23"/>
                  <a:pt x="74" y="16"/>
                  <a:pt x="103" y="21"/>
                </a:cubicBezTo>
                <a:cubicBezTo>
                  <a:pt x="116" y="16"/>
                  <a:pt x="130" y="10"/>
                  <a:pt x="144" y="7"/>
                </a:cubicBezTo>
                <a:cubicBezTo>
                  <a:pt x="119" y="6"/>
                  <a:pt x="96" y="3"/>
                  <a:pt x="75" y="0"/>
                </a:cubicBezTo>
                <a:cubicBezTo>
                  <a:pt x="75" y="0"/>
                  <a:pt x="75" y="1"/>
                  <a:pt x="75" y="1"/>
                </a:cubicBezTo>
                <a:cubicBezTo>
                  <a:pt x="56" y="1"/>
                  <a:pt x="30" y="10"/>
                  <a:pt x="15" y="29"/>
                </a:cubicBezTo>
                <a:cubicBezTo>
                  <a:pt x="4" y="43"/>
                  <a:pt x="0" y="60"/>
                  <a:pt x="4" y="78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030" name="Freeform 502"/>
          <p:cNvSpPr/>
          <p:nvPr/>
        </p:nvSpPr>
        <p:spPr bwMode="auto">
          <a:xfrm>
            <a:off x="1841757" y="3063828"/>
            <a:ext cx="220169" cy="236921"/>
          </a:xfrm>
          <a:custGeom>
            <a:avLst/>
            <a:gdLst>
              <a:gd name="T0" fmla="*/ 112 w 162"/>
              <a:gd name="T1" fmla="*/ 164 h 175"/>
              <a:gd name="T2" fmla="*/ 134 w 162"/>
              <a:gd name="T3" fmla="*/ 175 h 175"/>
              <a:gd name="T4" fmla="*/ 162 w 162"/>
              <a:gd name="T5" fmla="*/ 159 h 175"/>
              <a:gd name="T6" fmla="*/ 160 w 162"/>
              <a:gd name="T7" fmla="*/ 147 h 175"/>
              <a:gd name="T8" fmla="*/ 136 w 162"/>
              <a:gd name="T9" fmla="*/ 161 h 175"/>
              <a:gd name="T10" fmla="*/ 119 w 162"/>
              <a:gd name="T11" fmla="*/ 153 h 175"/>
              <a:gd name="T12" fmla="*/ 100 w 162"/>
              <a:gd name="T13" fmla="*/ 158 h 175"/>
              <a:gd name="T14" fmla="*/ 80 w 162"/>
              <a:gd name="T15" fmla="*/ 146 h 175"/>
              <a:gd name="T16" fmla="*/ 64 w 162"/>
              <a:gd name="T17" fmla="*/ 147 h 175"/>
              <a:gd name="T18" fmla="*/ 50 w 162"/>
              <a:gd name="T19" fmla="*/ 135 h 175"/>
              <a:gd name="T20" fmla="*/ 26 w 162"/>
              <a:gd name="T21" fmla="*/ 137 h 175"/>
              <a:gd name="T22" fmla="*/ 16 w 162"/>
              <a:gd name="T23" fmla="*/ 128 h 175"/>
              <a:gd name="T24" fmla="*/ 17 w 162"/>
              <a:gd name="T25" fmla="*/ 115 h 175"/>
              <a:gd name="T26" fmla="*/ 35 w 162"/>
              <a:gd name="T27" fmla="*/ 98 h 175"/>
              <a:gd name="T28" fmla="*/ 36 w 162"/>
              <a:gd name="T29" fmla="*/ 80 h 175"/>
              <a:gd name="T30" fmla="*/ 49 w 162"/>
              <a:gd name="T31" fmla="*/ 69 h 175"/>
              <a:gd name="T32" fmla="*/ 55 w 162"/>
              <a:gd name="T33" fmla="*/ 47 h 175"/>
              <a:gd name="T34" fmla="*/ 71 w 162"/>
              <a:gd name="T35" fmla="*/ 37 h 175"/>
              <a:gd name="T36" fmla="*/ 77 w 162"/>
              <a:gd name="T37" fmla="*/ 19 h 175"/>
              <a:gd name="T38" fmla="*/ 104 w 162"/>
              <a:gd name="T39" fmla="*/ 12 h 175"/>
              <a:gd name="T40" fmla="*/ 97 w 162"/>
              <a:gd name="T41" fmla="*/ 3 h 175"/>
              <a:gd name="T42" fmla="*/ 66 w 162"/>
              <a:gd name="T43" fmla="*/ 11 h 175"/>
              <a:gd name="T44" fmla="*/ 59 w 162"/>
              <a:gd name="T45" fmla="*/ 34 h 175"/>
              <a:gd name="T46" fmla="*/ 58 w 162"/>
              <a:gd name="T47" fmla="*/ 36 h 175"/>
              <a:gd name="T48" fmla="*/ 56 w 162"/>
              <a:gd name="T49" fmla="*/ 37 h 175"/>
              <a:gd name="T50" fmla="*/ 38 w 162"/>
              <a:gd name="T51" fmla="*/ 45 h 175"/>
              <a:gd name="T52" fmla="*/ 37 w 162"/>
              <a:gd name="T53" fmla="*/ 65 h 175"/>
              <a:gd name="T54" fmla="*/ 37 w 162"/>
              <a:gd name="T55" fmla="*/ 67 h 175"/>
              <a:gd name="T56" fmla="*/ 35 w 162"/>
              <a:gd name="T57" fmla="*/ 68 h 175"/>
              <a:gd name="T58" fmla="*/ 19 w 162"/>
              <a:gd name="T59" fmla="*/ 77 h 175"/>
              <a:gd name="T60" fmla="*/ 20 w 162"/>
              <a:gd name="T61" fmla="*/ 97 h 175"/>
              <a:gd name="T62" fmla="*/ 21 w 162"/>
              <a:gd name="T63" fmla="*/ 99 h 175"/>
              <a:gd name="T64" fmla="*/ 19 w 162"/>
              <a:gd name="T65" fmla="*/ 101 h 175"/>
              <a:gd name="T66" fmla="*/ 3 w 162"/>
              <a:gd name="T67" fmla="*/ 115 h 175"/>
              <a:gd name="T68" fmla="*/ 2 w 162"/>
              <a:gd name="T69" fmla="*/ 133 h 175"/>
              <a:gd name="T70" fmla="*/ 15 w 162"/>
              <a:gd name="T71" fmla="*/ 146 h 175"/>
              <a:gd name="T72" fmla="*/ 37 w 162"/>
              <a:gd name="T73" fmla="*/ 145 h 175"/>
              <a:gd name="T74" fmla="*/ 39 w 162"/>
              <a:gd name="T75" fmla="*/ 145 h 175"/>
              <a:gd name="T76" fmla="*/ 40 w 162"/>
              <a:gd name="T77" fmla="*/ 146 h 175"/>
              <a:gd name="T78" fmla="*/ 54 w 162"/>
              <a:gd name="T79" fmla="*/ 162 h 175"/>
              <a:gd name="T80" fmla="*/ 72 w 162"/>
              <a:gd name="T81" fmla="*/ 157 h 175"/>
              <a:gd name="T82" fmla="*/ 74 w 162"/>
              <a:gd name="T83" fmla="*/ 156 h 175"/>
              <a:gd name="T84" fmla="*/ 75 w 162"/>
              <a:gd name="T85" fmla="*/ 158 h 175"/>
              <a:gd name="T86" fmla="*/ 90 w 162"/>
              <a:gd name="T87" fmla="*/ 171 h 175"/>
              <a:gd name="T88" fmla="*/ 109 w 162"/>
              <a:gd name="T89" fmla="*/ 164 h 175"/>
              <a:gd name="T90" fmla="*/ 110 w 162"/>
              <a:gd name="T91" fmla="*/ 163 h 175"/>
              <a:gd name="T92" fmla="*/ 112 w 162"/>
              <a:gd name="T93" fmla="*/ 164 h 1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162" h="175">
                <a:moveTo>
                  <a:pt x="112" y="164"/>
                </a:moveTo>
                <a:cubicBezTo>
                  <a:pt x="117" y="171"/>
                  <a:pt x="125" y="175"/>
                  <a:pt x="134" y="175"/>
                </a:cubicBezTo>
                <a:cubicBezTo>
                  <a:pt x="145" y="174"/>
                  <a:pt x="156" y="168"/>
                  <a:pt x="162" y="159"/>
                </a:cubicBezTo>
                <a:cubicBezTo>
                  <a:pt x="160" y="155"/>
                  <a:pt x="160" y="151"/>
                  <a:pt x="160" y="147"/>
                </a:cubicBezTo>
                <a:cubicBezTo>
                  <a:pt x="153" y="154"/>
                  <a:pt x="144" y="160"/>
                  <a:pt x="136" y="161"/>
                </a:cubicBezTo>
                <a:cubicBezTo>
                  <a:pt x="129" y="162"/>
                  <a:pt x="124" y="159"/>
                  <a:pt x="119" y="153"/>
                </a:cubicBezTo>
                <a:cubicBezTo>
                  <a:pt x="112" y="156"/>
                  <a:pt x="106" y="158"/>
                  <a:pt x="100" y="158"/>
                </a:cubicBezTo>
                <a:cubicBezTo>
                  <a:pt x="92" y="157"/>
                  <a:pt x="86" y="153"/>
                  <a:pt x="80" y="146"/>
                </a:cubicBezTo>
                <a:cubicBezTo>
                  <a:pt x="74" y="147"/>
                  <a:pt x="69" y="148"/>
                  <a:pt x="64" y="147"/>
                </a:cubicBezTo>
                <a:cubicBezTo>
                  <a:pt x="58" y="146"/>
                  <a:pt x="53" y="142"/>
                  <a:pt x="50" y="135"/>
                </a:cubicBezTo>
                <a:cubicBezTo>
                  <a:pt x="40" y="138"/>
                  <a:pt x="32" y="138"/>
                  <a:pt x="26" y="137"/>
                </a:cubicBezTo>
                <a:cubicBezTo>
                  <a:pt x="21" y="135"/>
                  <a:pt x="18" y="132"/>
                  <a:pt x="16" y="128"/>
                </a:cubicBezTo>
                <a:cubicBezTo>
                  <a:pt x="14" y="123"/>
                  <a:pt x="14" y="119"/>
                  <a:pt x="17" y="115"/>
                </a:cubicBezTo>
                <a:cubicBezTo>
                  <a:pt x="20" y="109"/>
                  <a:pt x="26" y="103"/>
                  <a:pt x="35" y="98"/>
                </a:cubicBezTo>
                <a:cubicBezTo>
                  <a:pt x="32" y="92"/>
                  <a:pt x="33" y="86"/>
                  <a:pt x="36" y="80"/>
                </a:cubicBezTo>
                <a:cubicBezTo>
                  <a:pt x="39" y="76"/>
                  <a:pt x="43" y="73"/>
                  <a:pt x="49" y="69"/>
                </a:cubicBezTo>
                <a:cubicBezTo>
                  <a:pt x="47" y="61"/>
                  <a:pt x="49" y="53"/>
                  <a:pt x="55" y="47"/>
                </a:cubicBezTo>
                <a:cubicBezTo>
                  <a:pt x="59" y="43"/>
                  <a:pt x="64" y="40"/>
                  <a:pt x="71" y="37"/>
                </a:cubicBezTo>
                <a:cubicBezTo>
                  <a:pt x="70" y="30"/>
                  <a:pt x="72" y="24"/>
                  <a:pt x="77" y="19"/>
                </a:cubicBezTo>
                <a:cubicBezTo>
                  <a:pt x="84" y="14"/>
                  <a:pt x="94" y="12"/>
                  <a:pt x="104" y="12"/>
                </a:cubicBezTo>
                <a:cubicBezTo>
                  <a:pt x="101" y="10"/>
                  <a:pt x="99" y="7"/>
                  <a:pt x="97" y="3"/>
                </a:cubicBezTo>
                <a:cubicBezTo>
                  <a:pt x="86" y="0"/>
                  <a:pt x="74" y="3"/>
                  <a:pt x="66" y="11"/>
                </a:cubicBezTo>
                <a:cubicBezTo>
                  <a:pt x="60" y="17"/>
                  <a:pt x="57" y="25"/>
                  <a:pt x="59" y="34"/>
                </a:cubicBezTo>
                <a:cubicBezTo>
                  <a:pt x="59" y="35"/>
                  <a:pt x="58" y="36"/>
                  <a:pt x="58" y="36"/>
                </a:cubicBezTo>
                <a:cubicBezTo>
                  <a:pt x="58" y="37"/>
                  <a:pt x="57" y="37"/>
                  <a:pt x="56" y="37"/>
                </a:cubicBezTo>
                <a:cubicBezTo>
                  <a:pt x="48" y="36"/>
                  <a:pt x="42" y="39"/>
                  <a:pt x="38" y="45"/>
                </a:cubicBezTo>
                <a:cubicBezTo>
                  <a:pt x="34" y="50"/>
                  <a:pt x="33" y="58"/>
                  <a:pt x="37" y="65"/>
                </a:cubicBezTo>
                <a:cubicBezTo>
                  <a:pt x="37" y="65"/>
                  <a:pt x="37" y="66"/>
                  <a:pt x="37" y="67"/>
                </a:cubicBezTo>
                <a:cubicBezTo>
                  <a:pt x="36" y="68"/>
                  <a:pt x="36" y="68"/>
                  <a:pt x="35" y="68"/>
                </a:cubicBezTo>
                <a:cubicBezTo>
                  <a:pt x="28" y="67"/>
                  <a:pt x="22" y="71"/>
                  <a:pt x="19" y="77"/>
                </a:cubicBezTo>
                <a:cubicBezTo>
                  <a:pt x="15" y="83"/>
                  <a:pt x="16" y="91"/>
                  <a:pt x="20" y="97"/>
                </a:cubicBezTo>
                <a:cubicBezTo>
                  <a:pt x="21" y="98"/>
                  <a:pt x="21" y="99"/>
                  <a:pt x="21" y="99"/>
                </a:cubicBezTo>
                <a:cubicBezTo>
                  <a:pt x="20" y="100"/>
                  <a:pt x="20" y="101"/>
                  <a:pt x="19" y="101"/>
                </a:cubicBezTo>
                <a:cubicBezTo>
                  <a:pt x="11" y="104"/>
                  <a:pt x="6" y="109"/>
                  <a:pt x="3" y="115"/>
                </a:cubicBezTo>
                <a:cubicBezTo>
                  <a:pt x="0" y="121"/>
                  <a:pt x="0" y="128"/>
                  <a:pt x="2" y="133"/>
                </a:cubicBezTo>
                <a:cubicBezTo>
                  <a:pt x="5" y="139"/>
                  <a:pt x="9" y="144"/>
                  <a:pt x="15" y="146"/>
                </a:cubicBezTo>
                <a:cubicBezTo>
                  <a:pt x="22" y="148"/>
                  <a:pt x="29" y="148"/>
                  <a:pt x="37" y="145"/>
                </a:cubicBezTo>
                <a:cubicBezTo>
                  <a:pt x="38" y="144"/>
                  <a:pt x="39" y="144"/>
                  <a:pt x="39" y="145"/>
                </a:cubicBezTo>
                <a:cubicBezTo>
                  <a:pt x="40" y="145"/>
                  <a:pt x="40" y="146"/>
                  <a:pt x="40" y="146"/>
                </a:cubicBezTo>
                <a:cubicBezTo>
                  <a:pt x="42" y="154"/>
                  <a:pt x="47" y="160"/>
                  <a:pt x="54" y="162"/>
                </a:cubicBezTo>
                <a:cubicBezTo>
                  <a:pt x="61" y="164"/>
                  <a:pt x="67" y="162"/>
                  <a:pt x="72" y="157"/>
                </a:cubicBezTo>
                <a:cubicBezTo>
                  <a:pt x="72" y="156"/>
                  <a:pt x="73" y="156"/>
                  <a:pt x="74" y="156"/>
                </a:cubicBezTo>
                <a:cubicBezTo>
                  <a:pt x="74" y="156"/>
                  <a:pt x="75" y="157"/>
                  <a:pt x="75" y="158"/>
                </a:cubicBezTo>
                <a:cubicBezTo>
                  <a:pt x="78" y="165"/>
                  <a:pt x="83" y="170"/>
                  <a:pt x="90" y="171"/>
                </a:cubicBezTo>
                <a:cubicBezTo>
                  <a:pt x="97" y="173"/>
                  <a:pt x="104" y="170"/>
                  <a:pt x="109" y="164"/>
                </a:cubicBezTo>
                <a:cubicBezTo>
                  <a:pt x="109" y="163"/>
                  <a:pt x="110" y="163"/>
                  <a:pt x="110" y="163"/>
                </a:cubicBezTo>
                <a:cubicBezTo>
                  <a:pt x="111" y="163"/>
                  <a:pt x="112" y="163"/>
                  <a:pt x="112" y="164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031" name="Freeform 512"/>
          <p:cNvSpPr/>
          <p:nvPr/>
        </p:nvSpPr>
        <p:spPr bwMode="auto">
          <a:xfrm>
            <a:off x="2267736" y="3658923"/>
            <a:ext cx="106096" cy="121252"/>
          </a:xfrm>
          <a:custGeom>
            <a:avLst/>
            <a:gdLst>
              <a:gd name="T0" fmla="*/ 31 w 78"/>
              <a:gd name="T1" fmla="*/ 83 h 89"/>
              <a:gd name="T2" fmla="*/ 78 w 78"/>
              <a:gd name="T3" fmla="*/ 71 h 89"/>
              <a:gd name="T4" fmla="*/ 74 w 78"/>
              <a:gd name="T5" fmla="*/ 63 h 89"/>
              <a:gd name="T6" fmla="*/ 30 w 78"/>
              <a:gd name="T7" fmla="*/ 68 h 89"/>
              <a:gd name="T8" fmla="*/ 20 w 78"/>
              <a:gd name="T9" fmla="*/ 30 h 89"/>
              <a:gd name="T10" fmla="*/ 53 w 78"/>
              <a:gd name="T11" fmla="*/ 19 h 89"/>
              <a:gd name="T12" fmla="*/ 54 w 78"/>
              <a:gd name="T13" fmla="*/ 22 h 89"/>
              <a:gd name="T14" fmla="*/ 51 w 78"/>
              <a:gd name="T15" fmla="*/ 23 h 89"/>
              <a:gd name="T16" fmla="*/ 39 w 78"/>
              <a:gd name="T17" fmla="*/ 33 h 89"/>
              <a:gd name="T18" fmla="*/ 48 w 78"/>
              <a:gd name="T19" fmla="*/ 48 h 89"/>
              <a:gd name="T20" fmla="*/ 66 w 78"/>
              <a:gd name="T21" fmla="*/ 42 h 89"/>
              <a:gd name="T22" fmla="*/ 65 w 78"/>
              <a:gd name="T23" fmla="*/ 16 h 89"/>
              <a:gd name="T24" fmla="*/ 26 w 78"/>
              <a:gd name="T25" fmla="*/ 6 h 89"/>
              <a:gd name="T26" fmla="*/ 2 w 78"/>
              <a:gd name="T27" fmla="*/ 47 h 89"/>
              <a:gd name="T28" fmla="*/ 31 w 78"/>
              <a:gd name="T29" fmla="*/ 83 h 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78" h="89">
                <a:moveTo>
                  <a:pt x="31" y="83"/>
                </a:moveTo>
                <a:cubicBezTo>
                  <a:pt x="47" y="89"/>
                  <a:pt x="66" y="84"/>
                  <a:pt x="78" y="71"/>
                </a:cubicBezTo>
                <a:cubicBezTo>
                  <a:pt x="76" y="69"/>
                  <a:pt x="75" y="66"/>
                  <a:pt x="74" y="63"/>
                </a:cubicBezTo>
                <a:cubicBezTo>
                  <a:pt x="65" y="72"/>
                  <a:pt x="45" y="78"/>
                  <a:pt x="30" y="68"/>
                </a:cubicBezTo>
                <a:cubicBezTo>
                  <a:pt x="14" y="59"/>
                  <a:pt x="13" y="42"/>
                  <a:pt x="20" y="30"/>
                </a:cubicBezTo>
                <a:cubicBezTo>
                  <a:pt x="26" y="19"/>
                  <a:pt x="39" y="12"/>
                  <a:pt x="53" y="19"/>
                </a:cubicBezTo>
                <a:cubicBezTo>
                  <a:pt x="54" y="20"/>
                  <a:pt x="54" y="21"/>
                  <a:pt x="54" y="22"/>
                </a:cubicBezTo>
                <a:cubicBezTo>
                  <a:pt x="53" y="23"/>
                  <a:pt x="52" y="23"/>
                  <a:pt x="51" y="23"/>
                </a:cubicBezTo>
                <a:cubicBezTo>
                  <a:pt x="44" y="23"/>
                  <a:pt x="40" y="28"/>
                  <a:pt x="39" y="33"/>
                </a:cubicBezTo>
                <a:cubicBezTo>
                  <a:pt x="37" y="38"/>
                  <a:pt x="39" y="44"/>
                  <a:pt x="48" y="48"/>
                </a:cubicBezTo>
                <a:cubicBezTo>
                  <a:pt x="55" y="50"/>
                  <a:pt x="61" y="48"/>
                  <a:pt x="66" y="42"/>
                </a:cubicBezTo>
                <a:cubicBezTo>
                  <a:pt x="70" y="35"/>
                  <a:pt x="72" y="24"/>
                  <a:pt x="65" y="16"/>
                </a:cubicBezTo>
                <a:cubicBezTo>
                  <a:pt x="55" y="4"/>
                  <a:pt x="40" y="0"/>
                  <a:pt x="26" y="6"/>
                </a:cubicBezTo>
                <a:cubicBezTo>
                  <a:pt x="10" y="12"/>
                  <a:pt x="0" y="29"/>
                  <a:pt x="2" y="47"/>
                </a:cubicBezTo>
                <a:cubicBezTo>
                  <a:pt x="4" y="65"/>
                  <a:pt x="15" y="78"/>
                  <a:pt x="31" y="83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032" name="Freeform 513"/>
          <p:cNvSpPr/>
          <p:nvPr/>
        </p:nvSpPr>
        <p:spPr bwMode="auto">
          <a:xfrm>
            <a:off x="2029220" y="3082973"/>
            <a:ext cx="100512" cy="132420"/>
          </a:xfrm>
          <a:custGeom>
            <a:avLst/>
            <a:gdLst>
              <a:gd name="T0" fmla="*/ 12 w 74"/>
              <a:gd name="T1" fmla="*/ 5 h 98"/>
              <a:gd name="T2" fmla="*/ 2 w 74"/>
              <a:gd name="T3" fmla="*/ 18 h 98"/>
              <a:gd name="T4" fmla="*/ 13 w 74"/>
              <a:gd name="T5" fmla="*/ 34 h 98"/>
              <a:gd name="T6" fmla="*/ 15 w 74"/>
              <a:gd name="T7" fmla="*/ 36 h 98"/>
              <a:gd name="T8" fmla="*/ 13 w 74"/>
              <a:gd name="T9" fmla="*/ 39 h 98"/>
              <a:gd name="T10" fmla="*/ 3 w 74"/>
              <a:gd name="T11" fmla="*/ 48 h 98"/>
              <a:gd name="T12" fmla="*/ 2 w 74"/>
              <a:gd name="T13" fmla="*/ 62 h 98"/>
              <a:gd name="T14" fmla="*/ 13 w 74"/>
              <a:gd name="T15" fmla="*/ 72 h 98"/>
              <a:gd name="T16" fmla="*/ 27 w 74"/>
              <a:gd name="T17" fmla="*/ 71 h 98"/>
              <a:gd name="T18" fmla="*/ 29 w 74"/>
              <a:gd name="T19" fmla="*/ 72 h 98"/>
              <a:gd name="T20" fmla="*/ 29 w 74"/>
              <a:gd name="T21" fmla="*/ 75 h 98"/>
              <a:gd name="T22" fmla="*/ 33 w 74"/>
              <a:gd name="T23" fmla="*/ 94 h 98"/>
              <a:gd name="T24" fmla="*/ 49 w 74"/>
              <a:gd name="T25" fmla="*/ 96 h 98"/>
              <a:gd name="T26" fmla="*/ 73 w 74"/>
              <a:gd name="T27" fmla="*/ 73 h 98"/>
              <a:gd name="T28" fmla="*/ 74 w 74"/>
              <a:gd name="T29" fmla="*/ 62 h 98"/>
              <a:gd name="T30" fmla="*/ 48 w 74"/>
              <a:gd name="T31" fmla="*/ 88 h 98"/>
              <a:gd name="T32" fmla="*/ 40 w 74"/>
              <a:gd name="T33" fmla="*/ 86 h 98"/>
              <a:gd name="T34" fmla="*/ 37 w 74"/>
              <a:gd name="T35" fmla="*/ 79 h 98"/>
              <a:gd name="T36" fmla="*/ 59 w 74"/>
              <a:gd name="T37" fmla="*/ 52 h 98"/>
              <a:gd name="T38" fmla="*/ 21 w 74"/>
              <a:gd name="T39" fmla="*/ 63 h 98"/>
              <a:gd name="T40" fmla="*/ 15 w 74"/>
              <a:gd name="T41" fmla="*/ 57 h 98"/>
              <a:gd name="T42" fmla="*/ 15 w 74"/>
              <a:gd name="T43" fmla="*/ 48 h 98"/>
              <a:gd name="T44" fmla="*/ 49 w 74"/>
              <a:gd name="T45" fmla="*/ 30 h 98"/>
              <a:gd name="T46" fmla="*/ 16 w 74"/>
              <a:gd name="T47" fmla="*/ 27 h 98"/>
              <a:gd name="T48" fmla="*/ 12 w 74"/>
              <a:gd name="T49" fmla="*/ 20 h 98"/>
              <a:gd name="T50" fmla="*/ 12 w 74"/>
              <a:gd name="T51" fmla="*/ 19 h 98"/>
              <a:gd name="T52" fmla="*/ 16 w 74"/>
              <a:gd name="T53" fmla="*/ 11 h 98"/>
              <a:gd name="T54" fmla="*/ 53 w 74"/>
              <a:gd name="T55" fmla="*/ 12 h 98"/>
              <a:gd name="T56" fmla="*/ 45 w 74"/>
              <a:gd name="T57" fmla="*/ 5 h 98"/>
              <a:gd name="T58" fmla="*/ 12 w 74"/>
              <a:gd name="T59" fmla="*/ 5 h 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74" h="98">
                <a:moveTo>
                  <a:pt x="12" y="5"/>
                </a:moveTo>
                <a:cubicBezTo>
                  <a:pt x="6" y="8"/>
                  <a:pt x="2" y="13"/>
                  <a:pt x="2" y="18"/>
                </a:cubicBezTo>
                <a:cubicBezTo>
                  <a:pt x="1" y="28"/>
                  <a:pt x="9" y="34"/>
                  <a:pt x="13" y="34"/>
                </a:cubicBezTo>
                <a:cubicBezTo>
                  <a:pt x="14" y="35"/>
                  <a:pt x="14" y="35"/>
                  <a:pt x="15" y="36"/>
                </a:cubicBezTo>
                <a:cubicBezTo>
                  <a:pt x="15" y="37"/>
                  <a:pt x="14" y="38"/>
                  <a:pt x="13" y="39"/>
                </a:cubicBezTo>
                <a:cubicBezTo>
                  <a:pt x="8" y="40"/>
                  <a:pt x="5" y="44"/>
                  <a:pt x="3" y="48"/>
                </a:cubicBezTo>
                <a:cubicBezTo>
                  <a:pt x="0" y="53"/>
                  <a:pt x="1" y="59"/>
                  <a:pt x="2" y="62"/>
                </a:cubicBezTo>
                <a:cubicBezTo>
                  <a:pt x="4" y="66"/>
                  <a:pt x="7" y="70"/>
                  <a:pt x="13" y="72"/>
                </a:cubicBezTo>
                <a:cubicBezTo>
                  <a:pt x="17" y="74"/>
                  <a:pt x="22" y="74"/>
                  <a:pt x="27" y="71"/>
                </a:cubicBezTo>
                <a:cubicBezTo>
                  <a:pt x="27" y="71"/>
                  <a:pt x="29" y="71"/>
                  <a:pt x="29" y="72"/>
                </a:cubicBezTo>
                <a:cubicBezTo>
                  <a:pt x="30" y="73"/>
                  <a:pt x="30" y="74"/>
                  <a:pt x="29" y="75"/>
                </a:cubicBezTo>
                <a:cubicBezTo>
                  <a:pt x="27" y="78"/>
                  <a:pt x="26" y="88"/>
                  <a:pt x="33" y="94"/>
                </a:cubicBezTo>
                <a:cubicBezTo>
                  <a:pt x="37" y="97"/>
                  <a:pt x="43" y="98"/>
                  <a:pt x="49" y="96"/>
                </a:cubicBezTo>
                <a:cubicBezTo>
                  <a:pt x="60" y="93"/>
                  <a:pt x="68" y="85"/>
                  <a:pt x="73" y="73"/>
                </a:cubicBezTo>
                <a:cubicBezTo>
                  <a:pt x="73" y="69"/>
                  <a:pt x="73" y="66"/>
                  <a:pt x="74" y="62"/>
                </a:cubicBezTo>
                <a:cubicBezTo>
                  <a:pt x="66" y="74"/>
                  <a:pt x="57" y="87"/>
                  <a:pt x="48" y="88"/>
                </a:cubicBezTo>
                <a:cubicBezTo>
                  <a:pt x="45" y="89"/>
                  <a:pt x="42" y="88"/>
                  <a:pt x="40" y="86"/>
                </a:cubicBezTo>
                <a:cubicBezTo>
                  <a:pt x="38" y="84"/>
                  <a:pt x="37" y="82"/>
                  <a:pt x="37" y="79"/>
                </a:cubicBezTo>
                <a:cubicBezTo>
                  <a:pt x="37" y="71"/>
                  <a:pt x="47" y="61"/>
                  <a:pt x="59" y="52"/>
                </a:cubicBezTo>
                <a:cubicBezTo>
                  <a:pt x="44" y="59"/>
                  <a:pt x="30" y="65"/>
                  <a:pt x="21" y="63"/>
                </a:cubicBezTo>
                <a:cubicBezTo>
                  <a:pt x="18" y="62"/>
                  <a:pt x="16" y="60"/>
                  <a:pt x="15" y="57"/>
                </a:cubicBezTo>
                <a:cubicBezTo>
                  <a:pt x="14" y="54"/>
                  <a:pt x="14" y="51"/>
                  <a:pt x="15" y="48"/>
                </a:cubicBezTo>
                <a:cubicBezTo>
                  <a:pt x="20" y="41"/>
                  <a:pt x="34" y="35"/>
                  <a:pt x="49" y="30"/>
                </a:cubicBezTo>
                <a:cubicBezTo>
                  <a:pt x="36" y="32"/>
                  <a:pt x="22" y="32"/>
                  <a:pt x="16" y="27"/>
                </a:cubicBezTo>
                <a:cubicBezTo>
                  <a:pt x="13" y="25"/>
                  <a:pt x="12" y="23"/>
                  <a:pt x="12" y="20"/>
                </a:cubicBezTo>
                <a:cubicBezTo>
                  <a:pt x="12" y="19"/>
                  <a:pt x="12" y="19"/>
                  <a:pt x="12" y="19"/>
                </a:cubicBezTo>
                <a:cubicBezTo>
                  <a:pt x="12" y="16"/>
                  <a:pt x="14" y="13"/>
                  <a:pt x="16" y="11"/>
                </a:cubicBezTo>
                <a:cubicBezTo>
                  <a:pt x="23" y="7"/>
                  <a:pt x="39" y="9"/>
                  <a:pt x="53" y="12"/>
                </a:cubicBezTo>
                <a:cubicBezTo>
                  <a:pt x="50" y="10"/>
                  <a:pt x="47" y="8"/>
                  <a:pt x="45" y="5"/>
                </a:cubicBezTo>
                <a:cubicBezTo>
                  <a:pt x="33" y="0"/>
                  <a:pt x="21" y="0"/>
                  <a:pt x="12" y="5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033" name="Freeform 515"/>
          <p:cNvSpPr/>
          <p:nvPr/>
        </p:nvSpPr>
        <p:spPr bwMode="auto">
          <a:xfrm>
            <a:off x="2184774" y="3455506"/>
            <a:ext cx="135611" cy="222562"/>
          </a:xfrm>
          <a:custGeom>
            <a:avLst/>
            <a:gdLst>
              <a:gd name="T0" fmla="*/ 30 w 100"/>
              <a:gd name="T1" fmla="*/ 150 h 164"/>
              <a:gd name="T2" fmla="*/ 84 w 100"/>
              <a:gd name="T3" fmla="*/ 145 h 164"/>
              <a:gd name="T4" fmla="*/ 90 w 100"/>
              <a:gd name="T5" fmla="*/ 103 h 164"/>
              <a:gd name="T6" fmla="*/ 73 w 100"/>
              <a:gd name="T7" fmla="*/ 92 h 164"/>
              <a:gd name="T8" fmla="*/ 62 w 100"/>
              <a:gd name="T9" fmla="*/ 95 h 164"/>
              <a:gd name="T10" fmla="*/ 55 w 100"/>
              <a:gd name="T11" fmla="*/ 107 h 164"/>
              <a:gd name="T12" fmla="*/ 59 w 100"/>
              <a:gd name="T13" fmla="*/ 116 h 164"/>
              <a:gd name="T14" fmla="*/ 75 w 100"/>
              <a:gd name="T15" fmla="*/ 119 h 164"/>
              <a:gd name="T16" fmla="*/ 80 w 100"/>
              <a:gd name="T17" fmla="*/ 109 h 164"/>
              <a:gd name="T18" fmla="*/ 82 w 100"/>
              <a:gd name="T19" fmla="*/ 107 h 164"/>
              <a:gd name="T20" fmla="*/ 84 w 100"/>
              <a:gd name="T21" fmla="*/ 108 h 164"/>
              <a:gd name="T22" fmla="*/ 76 w 100"/>
              <a:gd name="T23" fmla="*/ 139 h 164"/>
              <a:gd name="T24" fmla="*/ 38 w 100"/>
              <a:gd name="T25" fmla="*/ 142 h 164"/>
              <a:gd name="T26" fmla="*/ 20 w 100"/>
              <a:gd name="T27" fmla="*/ 106 h 164"/>
              <a:gd name="T28" fmla="*/ 60 w 100"/>
              <a:gd name="T29" fmla="*/ 39 h 164"/>
              <a:gd name="T30" fmla="*/ 79 w 100"/>
              <a:gd name="T31" fmla="*/ 0 h 164"/>
              <a:gd name="T32" fmla="*/ 26 w 100"/>
              <a:gd name="T33" fmla="*/ 45 h 164"/>
              <a:gd name="T34" fmla="*/ 26 w 100"/>
              <a:gd name="T35" fmla="*/ 45 h 164"/>
              <a:gd name="T36" fmla="*/ 3 w 100"/>
              <a:gd name="T37" fmla="*/ 108 h 164"/>
              <a:gd name="T38" fmla="*/ 30 w 100"/>
              <a:gd name="T39" fmla="*/ 150 h 1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100" h="164">
                <a:moveTo>
                  <a:pt x="30" y="150"/>
                </a:moveTo>
                <a:cubicBezTo>
                  <a:pt x="52" y="164"/>
                  <a:pt x="73" y="156"/>
                  <a:pt x="84" y="145"/>
                </a:cubicBezTo>
                <a:cubicBezTo>
                  <a:pt x="94" y="135"/>
                  <a:pt x="100" y="118"/>
                  <a:pt x="90" y="103"/>
                </a:cubicBezTo>
                <a:cubicBezTo>
                  <a:pt x="85" y="97"/>
                  <a:pt x="80" y="93"/>
                  <a:pt x="73" y="92"/>
                </a:cubicBezTo>
                <a:cubicBezTo>
                  <a:pt x="69" y="91"/>
                  <a:pt x="65" y="92"/>
                  <a:pt x="62" y="95"/>
                </a:cubicBezTo>
                <a:cubicBezTo>
                  <a:pt x="58" y="98"/>
                  <a:pt x="56" y="103"/>
                  <a:pt x="55" y="107"/>
                </a:cubicBezTo>
                <a:cubicBezTo>
                  <a:pt x="55" y="110"/>
                  <a:pt x="56" y="113"/>
                  <a:pt x="59" y="116"/>
                </a:cubicBezTo>
                <a:cubicBezTo>
                  <a:pt x="65" y="122"/>
                  <a:pt x="71" y="122"/>
                  <a:pt x="75" y="119"/>
                </a:cubicBezTo>
                <a:cubicBezTo>
                  <a:pt x="79" y="117"/>
                  <a:pt x="81" y="113"/>
                  <a:pt x="80" y="109"/>
                </a:cubicBezTo>
                <a:cubicBezTo>
                  <a:pt x="80" y="108"/>
                  <a:pt x="81" y="107"/>
                  <a:pt x="82" y="107"/>
                </a:cubicBezTo>
                <a:cubicBezTo>
                  <a:pt x="83" y="106"/>
                  <a:pt x="84" y="107"/>
                  <a:pt x="84" y="108"/>
                </a:cubicBezTo>
                <a:cubicBezTo>
                  <a:pt x="90" y="118"/>
                  <a:pt x="86" y="130"/>
                  <a:pt x="76" y="139"/>
                </a:cubicBezTo>
                <a:cubicBezTo>
                  <a:pt x="68" y="147"/>
                  <a:pt x="53" y="152"/>
                  <a:pt x="38" y="142"/>
                </a:cubicBezTo>
                <a:cubicBezTo>
                  <a:pt x="26" y="134"/>
                  <a:pt x="20" y="122"/>
                  <a:pt x="20" y="106"/>
                </a:cubicBezTo>
                <a:cubicBezTo>
                  <a:pt x="19" y="83"/>
                  <a:pt x="35" y="57"/>
                  <a:pt x="60" y="39"/>
                </a:cubicBezTo>
                <a:cubicBezTo>
                  <a:pt x="65" y="27"/>
                  <a:pt x="72" y="13"/>
                  <a:pt x="79" y="0"/>
                </a:cubicBezTo>
                <a:cubicBezTo>
                  <a:pt x="60" y="17"/>
                  <a:pt x="42" y="32"/>
                  <a:pt x="26" y="45"/>
                </a:cubicBezTo>
                <a:cubicBezTo>
                  <a:pt x="26" y="45"/>
                  <a:pt x="26" y="45"/>
                  <a:pt x="26" y="45"/>
                </a:cubicBezTo>
                <a:cubicBezTo>
                  <a:pt x="12" y="58"/>
                  <a:pt x="0" y="83"/>
                  <a:pt x="3" y="108"/>
                </a:cubicBezTo>
                <a:cubicBezTo>
                  <a:pt x="5" y="125"/>
                  <a:pt x="15" y="140"/>
                  <a:pt x="30" y="150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034" name="Freeform 521"/>
          <p:cNvSpPr/>
          <p:nvPr/>
        </p:nvSpPr>
        <p:spPr bwMode="auto">
          <a:xfrm>
            <a:off x="2393776" y="3633396"/>
            <a:ext cx="236921" cy="219371"/>
          </a:xfrm>
          <a:custGeom>
            <a:avLst/>
            <a:gdLst>
              <a:gd name="T0" fmla="*/ 141 w 175"/>
              <a:gd name="T1" fmla="*/ 103 h 162"/>
              <a:gd name="T2" fmla="*/ 164 w 175"/>
              <a:gd name="T3" fmla="*/ 95 h 162"/>
              <a:gd name="T4" fmla="*/ 172 w 175"/>
              <a:gd name="T5" fmla="*/ 65 h 162"/>
              <a:gd name="T6" fmla="*/ 163 w 175"/>
              <a:gd name="T7" fmla="*/ 58 h 162"/>
              <a:gd name="T8" fmla="*/ 156 w 175"/>
              <a:gd name="T9" fmla="*/ 85 h 162"/>
              <a:gd name="T10" fmla="*/ 138 w 175"/>
              <a:gd name="T11" fmla="*/ 91 h 162"/>
              <a:gd name="T12" fmla="*/ 128 w 175"/>
              <a:gd name="T13" fmla="*/ 107 h 162"/>
              <a:gd name="T14" fmla="*/ 106 w 175"/>
              <a:gd name="T15" fmla="*/ 113 h 162"/>
              <a:gd name="T16" fmla="*/ 95 w 175"/>
              <a:gd name="T17" fmla="*/ 126 h 162"/>
              <a:gd name="T18" fmla="*/ 77 w 175"/>
              <a:gd name="T19" fmla="*/ 127 h 162"/>
              <a:gd name="T20" fmla="*/ 60 w 175"/>
              <a:gd name="T21" fmla="*/ 145 h 162"/>
              <a:gd name="T22" fmla="*/ 47 w 175"/>
              <a:gd name="T23" fmla="*/ 146 h 162"/>
              <a:gd name="T24" fmla="*/ 38 w 175"/>
              <a:gd name="T25" fmla="*/ 136 h 162"/>
              <a:gd name="T26" fmla="*/ 40 w 175"/>
              <a:gd name="T27" fmla="*/ 112 h 162"/>
              <a:gd name="T28" fmla="*/ 28 w 175"/>
              <a:gd name="T29" fmla="*/ 98 h 162"/>
              <a:gd name="T30" fmla="*/ 29 w 175"/>
              <a:gd name="T31" fmla="*/ 82 h 162"/>
              <a:gd name="T32" fmla="*/ 17 w 175"/>
              <a:gd name="T33" fmla="*/ 62 h 162"/>
              <a:gd name="T34" fmla="*/ 22 w 175"/>
              <a:gd name="T35" fmla="*/ 43 h 162"/>
              <a:gd name="T36" fmla="*/ 14 w 175"/>
              <a:gd name="T37" fmla="*/ 26 h 162"/>
              <a:gd name="T38" fmla="*/ 28 w 175"/>
              <a:gd name="T39" fmla="*/ 2 h 162"/>
              <a:gd name="T40" fmla="*/ 16 w 175"/>
              <a:gd name="T41" fmla="*/ 0 h 162"/>
              <a:gd name="T42" fmla="*/ 0 w 175"/>
              <a:gd name="T43" fmla="*/ 27 h 162"/>
              <a:gd name="T44" fmla="*/ 11 w 175"/>
              <a:gd name="T45" fmla="*/ 50 h 162"/>
              <a:gd name="T46" fmla="*/ 12 w 175"/>
              <a:gd name="T47" fmla="*/ 51 h 162"/>
              <a:gd name="T48" fmla="*/ 11 w 175"/>
              <a:gd name="T49" fmla="*/ 53 h 162"/>
              <a:gd name="T50" fmla="*/ 4 w 175"/>
              <a:gd name="T51" fmla="*/ 72 h 162"/>
              <a:gd name="T52" fmla="*/ 17 w 175"/>
              <a:gd name="T53" fmla="*/ 87 h 162"/>
              <a:gd name="T54" fmla="*/ 19 w 175"/>
              <a:gd name="T55" fmla="*/ 88 h 162"/>
              <a:gd name="T56" fmla="*/ 18 w 175"/>
              <a:gd name="T57" fmla="*/ 90 h 162"/>
              <a:gd name="T58" fmla="*/ 13 w 175"/>
              <a:gd name="T59" fmla="*/ 108 h 162"/>
              <a:gd name="T60" fmla="*/ 29 w 175"/>
              <a:gd name="T61" fmla="*/ 122 h 162"/>
              <a:gd name="T62" fmla="*/ 30 w 175"/>
              <a:gd name="T63" fmla="*/ 123 h 162"/>
              <a:gd name="T64" fmla="*/ 30 w 175"/>
              <a:gd name="T65" fmla="*/ 125 h 162"/>
              <a:gd name="T66" fmla="*/ 29 w 175"/>
              <a:gd name="T67" fmla="*/ 147 h 162"/>
              <a:gd name="T68" fmla="*/ 42 w 175"/>
              <a:gd name="T69" fmla="*/ 160 h 162"/>
              <a:gd name="T70" fmla="*/ 59 w 175"/>
              <a:gd name="T71" fmla="*/ 159 h 162"/>
              <a:gd name="T72" fmla="*/ 74 w 175"/>
              <a:gd name="T73" fmla="*/ 143 h 162"/>
              <a:gd name="T74" fmla="*/ 76 w 175"/>
              <a:gd name="T75" fmla="*/ 141 h 162"/>
              <a:gd name="T76" fmla="*/ 78 w 175"/>
              <a:gd name="T77" fmla="*/ 142 h 162"/>
              <a:gd name="T78" fmla="*/ 98 w 175"/>
              <a:gd name="T79" fmla="*/ 143 h 162"/>
              <a:gd name="T80" fmla="*/ 107 w 175"/>
              <a:gd name="T81" fmla="*/ 127 h 162"/>
              <a:gd name="T82" fmla="*/ 108 w 175"/>
              <a:gd name="T83" fmla="*/ 125 h 162"/>
              <a:gd name="T84" fmla="*/ 110 w 175"/>
              <a:gd name="T85" fmla="*/ 125 h 162"/>
              <a:gd name="T86" fmla="*/ 130 w 175"/>
              <a:gd name="T87" fmla="*/ 124 h 162"/>
              <a:gd name="T88" fmla="*/ 138 w 175"/>
              <a:gd name="T89" fmla="*/ 106 h 162"/>
              <a:gd name="T90" fmla="*/ 139 w 175"/>
              <a:gd name="T91" fmla="*/ 104 h 162"/>
              <a:gd name="T92" fmla="*/ 141 w 175"/>
              <a:gd name="T93" fmla="*/ 103 h 1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175" h="162">
                <a:moveTo>
                  <a:pt x="141" y="103"/>
                </a:moveTo>
                <a:cubicBezTo>
                  <a:pt x="149" y="105"/>
                  <a:pt x="158" y="102"/>
                  <a:pt x="164" y="95"/>
                </a:cubicBezTo>
                <a:cubicBezTo>
                  <a:pt x="172" y="87"/>
                  <a:pt x="175" y="75"/>
                  <a:pt x="172" y="65"/>
                </a:cubicBezTo>
                <a:cubicBezTo>
                  <a:pt x="168" y="63"/>
                  <a:pt x="165" y="61"/>
                  <a:pt x="163" y="58"/>
                </a:cubicBezTo>
                <a:cubicBezTo>
                  <a:pt x="163" y="68"/>
                  <a:pt x="161" y="78"/>
                  <a:pt x="156" y="85"/>
                </a:cubicBezTo>
                <a:cubicBezTo>
                  <a:pt x="151" y="90"/>
                  <a:pt x="145" y="92"/>
                  <a:pt x="138" y="91"/>
                </a:cubicBezTo>
                <a:cubicBezTo>
                  <a:pt x="135" y="98"/>
                  <a:pt x="132" y="103"/>
                  <a:pt x="128" y="107"/>
                </a:cubicBezTo>
                <a:cubicBezTo>
                  <a:pt x="122" y="113"/>
                  <a:pt x="114" y="115"/>
                  <a:pt x="106" y="113"/>
                </a:cubicBezTo>
                <a:cubicBezTo>
                  <a:pt x="102" y="119"/>
                  <a:pt x="99" y="123"/>
                  <a:pt x="95" y="126"/>
                </a:cubicBezTo>
                <a:cubicBezTo>
                  <a:pt x="89" y="129"/>
                  <a:pt x="83" y="130"/>
                  <a:pt x="77" y="127"/>
                </a:cubicBezTo>
                <a:cubicBezTo>
                  <a:pt x="72" y="136"/>
                  <a:pt x="66" y="142"/>
                  <a:pt x="60" y="145"/>
                </a:cubicBezTo>
                <a:cubicBezTo>
                  <a:pt x="56" y="147"/>
                  <a:pt x="52" y="148"/>
                  <a:pt x="47" y="146"/>
                </a:cubicBezTo>
                <a:cubicBezTo>
                  <a:pt x="43" y="144"/>
                  <a:pt x="40" y="141"/>
                  <a:pt x="38" y="136"/>
                </a:cubicBezTo>
                <a:cubicBezTo>
                  <a:pt x="36" y="130"/>
                  <a:pt x="37" y="121"/>
                  <a:pt x="40" y="112"/>
                </a:cubicBezTo>
                <a:cubicBezTo>
                  <a:pt x="33" y="109"/>
                  <a:pt x="29" y="104"/>
                  <a:pt x="28" y="98"/>
                </a:cubicBezTo>
                <a:cubicBezTo>
                  <a:pt x="27" y="93"/>
                  <a:pt x="27" y="88"/>
                  <a:pt x="29" y="82"/>
                </a:cubicBezTo>
                <a:cubicBezTo>
                  <a:pt x="22" y="76"/>
                  <a:pt x="18" y="70"/>
                  <a:pt x="17" y="62"/>
                </a:cubicBezTo>
                <a:cubicBezTo>
                  <a:pt x="17" y="56"/>
                  <a:pt x="19" y="50"/>
                  <a:pt x="22" y="43"/>
                </a:cubicBezTo>
                <a:cubicBezTo>
                  <a:pt x="16" y="38"/>
                  <a:pt x="13" y="33"/>
                  <a:pt x="14" y="26"/>
                </a:cubicBezTo>
                <a:cubicBezTo>
                  <a:pt x="15" y="18"/>
                  <a:pt x="21" y="9"/>
                  <a:pt x="28" y="2"/>
                </a:cubicBezTo>
                <a:cubicBezTo>
                  <a:pt x="24" y="2"/>
                  <a:pt x="20" y="2"/>
                  <a:pt x="16" y="0"/>
                </a:cubicBezTo>
                <a:cubicBezTo>
                  <a:pt x="7" y="6"/>
                  <a:pt x="0" y="17"/>
                  <a:pt x="0" y="27"/>
                </a:cubicBezTo>
                <a:cubicBezTo>
                  <a:pt x="0" y="37"/>
                  <a:pt x="4" y="45"/>
                  <a:pt x="11" y="50"/>
                </a:cubicBezTo>
                <a:cubicBezTo>
                  <a:pt x="12" y="50"/>
                  <a:pt x="12" y="51"/>
                  <a:pt x="12" y="51"/>
                </a:cubicBezTo>
                <a:cubicBezTo>
                  <a:pt x="12" y="52"/>
                  <a:pt x="12" y="53"/>
                  <a:pt x="11" y="53"/>
                </a:cubicBezTo>
                <a:cubicBezTo>
                  <a:pt x="5" y="58"/>
                  <a:pt x="2" y="65"/>
                  <a:pt x="4" y="72"/>
                </a:cubicBezTo>
                <a:cubicBezTo>
                  <a:pt x="5" y="79"/>
                  <a:pt x="10" y="84"/>
                  <a:pt x="17" y="87"/>
                </a:cubicBezTo>
                <a:cubicBezTo>
                  <a:pt x="18" y="87"/>
                  <a:pt x="19" y="87"/>
                  <a:pt x="19" y="88"/>
                </a:cubicBezTo>
                <a:cubicBezTo>
                  <a:pt x="19" y="89"/>
                  <a:pt x="19" y="90"/>
                  <a:pt x="18" y="90"/>
                </a:cubicBezTo>
                <a:cubicBezTo>
                  <a:pt x="13" y="95"/>
                  <a:pt x="11" y="101"/>
                  <a:pt x="13" y="108"/>
                </a:cubicBezTo>
                <a:cubicBezTo>
                  <a:pt x="15" y="115"/>
                  <a:pt x="21" y="120"/>
                  <a:pt x="29" y="122"/>
                </a:cubicBezTo>
                <a:cubicBezTo>
                  <a:pt x="29" y="122"/>
                  <a:pt x="30" y="122"/>
                  <a:pt x="30" y="123"/>
                </a:cubicBezTo>
                <a:cubicBezTo>
                  <a:pt x="31" y="123"/>
                  <a:pt x="31" y="124"/>
                  <a:pt x="30" y="125"/>
                </a:cubicBezTo>
                <a:cubicBezTo>
                  <a:pt x="27" y="133"/>
                  <a:pt x="27" y="140"/>
                  <a:pt x="29" y="147"/>
                </a:cubicBezTo>
                <a:cubicBezTo>
                  <a:pt x="31" y="153"/>
                  <a:pt x="36" y="157"/>
                  <a:pt x="42" y="160"/>
                </a:cubicBezTo>
                <a:cubicBezTo>
                  <a:pt x="47" y="162"/>
                  <a:pt x="54" y="162"/>
                  <a:pt x="59" y="159"/>
                </a:cubicBezTo>
                <a:cubicBezTo>
                  <a:pt x="66" y="156"/>
                  <a:pt x="71" y="151"/>
                  <a:pt x="74" y="143"/>
                </a:cubicBezTo>
                <a:cubicBezTo>
                  <a:pt x="74" y="142"/>
                  <a:pt x="75" y="142"/>
                  <a:pt x="76" y="141"/>
                </a:cubicBezTo>
                <a:cubicBezTo>
                  <a:pt x="76" y="141"/>
                  <a:pt x="77" y="141"/>
                  <a:pt x="78" y="142"/>
                </a:cubicBezTo>
                <a:cubicBezTo>
                  <a:pt x="84" y="146"/>
                  <a:pt x="92" y="147"/>
                  <a:pt x="98" y="143"/>
                </a:cubicBezTo>
                <a:cubicBezTo>
                  <a:pt x="104" y="140"/>
                  <a:pt x="107" y="134"/>
                  <a:pt x="107" y="127"/>
                </a:cubicBezTo>
                <a:cubicBezTo>
                  <a:pt x="107" y="126"/>
                  <a:pt x="107" y="126"/>
                  <a:pt x="108" y="125"/>
                </a:cubicBezTo>
                <a:cubicBezTo>
                  <a:pt x="109" y="125"/>
                  <a:pt x="110" y="125"/>
                  <a:pt x="110" y="125"/>
                </a:cubicBezTo>
                <a:cubicBezTo>
                  <a:pt x="117" y="129"/>
                  <a:pt x="125" y="128"/>
                  <a:pt x="130" y="124"/>
                </a:cubicBezTo>
                <a:cubicBezTo>
                  <a:pt x="136" y="120"/>
                  <a:pt x="139" y="114"/>
                  <a:pt x="138" y="106"/>
                </a:cubicBezTo>
                <a:cubicBezTo>
                  <a:pt x="138" y="105"/>
                  <a:pt x="138" y="104"/>
                  <a:pt x="139" y="104"/>
                </a:cubicBezTo>
                <a:cubicBezTo>
                  <a:pt x="139" y="103"/>
                  <a:pt x="140" y="103"/>
                  <a:pt x="141" y="103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035" name="Freeform 530"/>
          <p:cNvSpPr/>
          <p:nvPr/>
        </p:nvSpPr>
        <p:spPr bwMode="auto">
          <a:xfrm>
            <a:off x="2570070" y="3794534"/>
            <a:ext cx="122050" cy="110084"/>
          </a:xfrm>
          <a:custGeom>
            <a:avLst/>
            <a:gdLst>
              <a:gd name="T0" fmla="*/ 25 w 90"/>
              <a:gd name="T1" fmla="*/ 74 h 81"/>
              <a:gd name="T2" fmla="*/ 71 w 90"/>
              <a:gd name="T3" fmla="*/ 68 h 81"/>
              <a:gd name="T4" fmla="*/ 84 w 90"/>
              <a:gd name="T5" fmla="*/ 22 h 81"/>
              <a:gd name="T6" fmla="*/ 49 w 90"/>
              <a:gd name="T7" fmla="*/ 2 h 81"/>
              <a:gd name="T8" fmla="*/ 30 w 90"/>
              <a:gd name="T9" fmla="*/ 19 h 81"/>
              <a:gd name="T10" fmla="*/ 39 w 90"/>
              <a:gd name="T11" fmla="*/ 36 h 81"/>
              <a:gd name="T12" fmla="*/ 56 w 90"/>
              <a:gd name="T13" fmla="*/ 32 h 81"/>
              <a:gd name="T14" fmla="*/ 53 w 90"/>
              <a:gd name="T15" fmla="*/ 16 h 81"/>
              <a:gd name="T16" fmla="*/ 53 w 90"/>
              <a:gd name="T17" fmla="*/ 14 h 81"/>
              <a:gd name="T18" fmla="*/ 55 w 90"/>
              <a:gd name="T19" fmla="*/ 13 h 81"/>
              <a:gd name="T20" fmla="*/ 71 w 90"/>
              <a:gd name="T21" fmla="*/ 43 h 81"/>
              <a:gd name="T22" fmla="*/ 37 w 90"/>
              <a:gd name="T23" fmla="*/ 64 h 81"/>
              <a:gd name="T24" fmla="*/ 9 w 90"/>
              <a:gd name="T25" fmla="*/ 29 h 81"/>
              <a:gd name="T26" fmla="*/ 0 w 90"/>
              <a:gd name="T27" fmla="*/ 31 h 81"/>
              <a:gd name="T28" fmla="*/ 25 w 90"/>
              <a:gd name="T29" fmla="*/ 74 h 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90" h="81">
                <a:moveTo>
                  <a:pt x="25" y="74"/>
                </a:moveTo>
                <a:cubicBezTo>
                  <a:pt x="40" y="81"/>
                  <a:pt x="57" y="79"/>
                  <a:pt x="71" y="68"/>
                </a:cubicBezTo>
                <a:cubicBezTo>
                  <a:pt x="85" y="57"/>
                  <a:pt x="90" y="38"/>
                  <a:pt x="84" y="22"/>
                </a:cubicBezTo>
                <a:cubicBezTo>
                  <a:pt x="78" y="8"/>
                  <a:pt x="65" y="0"/>
                  <a:pt x="49" y="2"/>
                </a:cubicBezTo>
                <a:cubicBezTo>
                  <a:pt x="38" y="3"/>
                  <a:pt x="32" y="11"/>
                  <a:pt x="30" y="19"/>
                </a:cubicBezTo>
                <a:cubicBezTo>
                  <a:pt x="29" y="27"/>
                  <a:pt x="32" y="33"/>
                  <a:pt x="39" y="36"/>
                </a:cubicBezTo>
                <a:cubicBezTo>
                  <a:pt x="47" y="40"/>
                  <a:pt x="53" y="36"/>
                  <a:pt x="56" y="32"/>
                </a:cubicBezTo>
                <a:cubicBezTo>
                  <a:pt x="59" y="28"/>
                  <a:pt x="59" y="21"/>
                  <a:pt x="53" y="16"/>
                </a:cubicBezTo>
                <a:cubicBezTo>
                  <a:pt x="52" y="16"/>
                  <a:pt x="52" y="15"/>
                  <a:pt x="53" y="14"/>
                </a:cubicBezTo>
                <a:cubicBezTo>
                  <a:pt x="53" y="13"/>
                  <a:pt x="54" y="12"/>
                  <a:pt x="55" y="13"/>
                </a:cubicBezTo>
                <a:cubicBezTo>
                  <a:pt x="70" y="17"/>
                  <a:pt x="74" y="31"/>
                  <a:pt x="71" y="43"/>
                </a:cubicBezTo>
                <a:cubicBezTo>
                  <a:pt x="67" y="57"/>
                  <a:pt x="54" y="68"/>
                  <a:pt x="37" y="64"/>
                </a:cubicBezTo>
                <a:cubicBezTo>
                  <a:pt x="19" y="59"/>
                  <a:pt x="9" y="41"/>
                  <a:pt x="9" y="29"/>
                </a:cubicBezTo>
                <a:cubicBezTo>
                  <a:pt x="6" y="30"/>
                  <a:pt x="3" y="31"/>
                  <a:pt x="0" y="31"/>
                </a:cubicBezTo>
                <a:cubicBezTo>
                  <a:pt x="0" y="49"/>
                  <a:pt x="10" y="66"/>
                  <a:pt x="25" y="74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036" name="Freeform 531"/>
          <p:cNvSpPr/>
          <p:nvPr/>
        </p:nvSpPr>
        <p:spPr bwMode="auto">
          <a:xfrm>
            <a:off x="3063855" y="3794534"/>
            <a:ext cx="122050" cy="110084"/>
          </a:xfrm>
          <a:custGeom>
            <a:avLst/>
            <a:gdLst>
              <a:gd name="T0" fmla="*/ 65 w 90"/>
              <a:gd name="T1" fmla="*/ 74 h 81"/>
              <a:gd name="T2" fmla="*/ 90 w 90"/>
              <a:gd name="T3" fmla="*/ 31 h 81"/>
              <a:gd name="T4" fmla="*/ 81 w 90"/>
              <a:gd name="T5" fmla="*/ 29 h 81"/>
              <a:gd name="T6" fmla="*/ 53 w 90"/>
              <a:gd name="T7" fmla="*/ 64 h 81"/>
              <a:gd name="T8" fmla="*/ 19 w 90"/>
              <a:gd name="T9" fmla="*/ 43 h 81"/>
              <a:gd name="T10" fmla="*/ 35 w 90"/>
              <a:gd name="T11" fmla="*/ 13 h 81"/>
              <a:gd name="T12" fmla="*/ 37 w 90"/>
              <a:gd name="T13" fmla="*/ 14 h 81"/>
              <a:gd name="T14" fmla="*/ 37 w 90"/>
              <a:gd name="T15" fmla="*/ 16 h 81"/>
              <a:gd name="T16" fmla="*/ 34 w 90"/>
              <a:gd name="T17" fmla="*/ 32 h 81"/>
              <a:gd name="T18" fmla="*/ 51 w 90"/>
              <a:gd name="T19" fmla="*/ 36 h 81"/>
              <a:gd name="T20" fmla="*/ 60 w 90"/>
              <a:gd name="T21" fmla="*/ 19 h 81"/>
              <a:gd name="T22" fmla="*/ 41 w 90"/>
              <a:gd name="T23" fmla="*/ 2 h 81"/>
              <a:gd name="T24" fmla="*/ 6 w 90"/>
              <a:gd name="T25" fmla="*/ 22 h 81"/>
              <a:gd name="T26" fmla="*/ 19 w 90"/>
              <a:gd name="T27" fmla="*/ 68 h 81"/>
              <a:gd name="T28" fmla="*/ 65 w 90"/>
              <a:gd name="T29" fmla="*/ 74 h 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90" h="81">
                <a:moveTo>
                  <a:pt x="65" y="74"/>
                </a:moveTo>
                <a:cubicBezTo>
                  <a:pt x="80" y="66"/>
                  <a:pt x="90" y="49"/>
                  <a:pt x="90" y="31"/>
                </a:cubicBezTo>
                <a:cubicBezTo>
                  <a:pt x="87" y="31"/>
                  <a:pt x="84" y="30"/>
                  <a:pt x="81" y="29"/>
                </a:cubicBezTo>
                <a:cubicBezTo>
                  <a:pt x="81" y="41"/>
                  <a:pt x="71" y="59"/>
                  <a:pt x="53" y="64"/>
                </a:cubicBezTo>
                <a:cubicBezTo>
                  <a:pt x="36" y="68"/>
                  <a:pt x="23" y="57"/>
                  <a:pt x="19" y="43"/>
                </a:cubicBezTo>
                <a:cubicBezTo>
                  <a:pt x="16" y="31"/>
                  <a:pt x="20" y="17"/>
                  <a:pt x="35" y="13"/>
                </a:cubicBezTo>
                <a:cubicBezTo>
                  <a:pt x="36" y="12"/>
                  <a:pt x="37" y="13"/>
                  <a:pt x="37" y="14"/>
                </a:cubicBezTo>
                <a:cubicBezTo>
                  <a:pt x="38" y="15"/>
                  <a:pt x="38" y="16"/>
                  <a:pt x="37" y="16"/>
                </a:cubicBezTo>
                <a:cubicBezTo>
                  <a:pt x="31" y="21"/>
                  <a:pt x="31" y="28"/>
                  <a:pt x="34" y="32"/>
                </a:cubicBezTo>
                <a:cubicBezTo>
                  <a:pt x="37" y="36"/>
                  <a:pt x="43" y="40"/>
                  <a:pt x="51" y="36"/>
                </a:cubicBezTo>
                <a:cubicBezTo>
                  <a:pt x="58" y="33"/>
                  <a:pt x="61" y="27"/>
                  <a:pt x="60" y="19"/>
                </a:cubicBezTo>
                <a:cubicBezTo>
                  <a:pt x="59" y="11"/>
                  <a:pt x="52" y="3"/>
                  <a:pt x="41" y="2"/>
                </a:cubicBezTo>
                <a:cubicBezTo>
                  <a:pt x="25" y="0"/>
                  <a:pt x="12" y="8"/>
                  <a:pt x="6" y="22"/>
                </a:cubicBezTo>
                <a:cubicBezTo>
                  <a:pt x="0" y="38"/>
                  <a:pt x="5" y="57"/>
                  <a:pt x="19" y="68"/>
                </a:cubicBezTo>
                <a:cubicBezTo>
                  <a:pt x="33" y="79"/>
                  <a:pt x="50" y="81"/>
                  <a:pt x="65" y="74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037" name="Freeform 532"/>
          <p:cNvSpPr/>
          <p:nvPr/>
        </p:nvSpPr>
        <p:spPr bwMode="auto">
          <a:xfrm>
            <a:off x="2479130" y="3565590"/>
            <a:ext cx="133218" cy="100512"/>
          </a:xfrm>
          <a:custGeom>
            <a:avLst/>
            <a:gdLst>
              <a:gd name="T0" fmla="*/ 2 w 98"/>
              <a:gd name="T1" fmla="*/ 25 h 74"/>
              <a:gd name="T2" fmla="*/ 4 w 98"/>
              <a:gd name="T3" fmla="*/ 41 h 74"/>
              <a:gd name="T4" fmla="*/ 23 w 98"/>
              <a:gd name="T5" fmla="*/ 44 h 74"/>
              <a:gd name="T6" fmla="*/ 26 w 98"/>
              <a:gd name="T7" fmla="*/ 45 h 74"/>
              <a:gd name="T8" fmla="*/ 27 w 98"/>
              <a:gd name="T9" fmla="*/ 47 h 74"/>
              <a:gd name="T10" fmla="*/ 26 w 98"/>
              <a:gd name="T11" fmla="*/ 61 h 74"/>
              <a:gd name="T12" fmla="*/ 36 w 98"/>
              <a:gd name="T13" fmla="*/ 72 h 74"/>
              <a:gd name="T14" fmla="*/ 50 w 98"/>
              <a:gd name="T15" fmla="*/ 71 h 74"/>
              <a:gd name="T16" fmla="*/ 59 w 98"/>
              <a:gd name="T17" fmla="*/ 61 h 74"/>
              <a:gd name="T18" fmla="*/ 61 w 98"/>
              <a:gd name="T19" fmla="*/ 59 h 74"/>
              <a:gd name="T20" fmla="*/ 64 w 98"/>
              <a:gd name="T21" fmla="*/ 61 h 74"/>
              <a:gd name="T22" fmla="*/ 80 w 98"/>
              <a:gd name="T23" fmla="*/ 72 h 74"/>
              <a:gd name="T24" fmla="*/ 93 w 98"/>
              <a:gd name="T25" fmla="*/ 62 h 74"/>
              <a:gd name="T26" fmla="*/ 93 w 98"/>
              <a:gd name="T27" fmla="*/ 29 h 74"/>
              <a:gd name="T28" fmla="*/ 86 w 98"/>
              <a:gd name="T29" fmla="*/ 21 h 74"/>
              <a:gd name="T30" fmla="*/ 87 w 98"/>
              <a:gd name="T31" fmla="*/ 58 h 74"/>
              <a:gd name="T32" fmla="*/ 79 w 98"/>
              <a:gd name="T33" fmla="*/ 62 h 74"/>
              <a:gd name="T34" fmla="*/ 72 w 98"/>
              <a:gd name="T35" fmla="*/ 59 h 74"/>
              <a:gd name="T36" fmla="*/ 68 w 98"/>
              <a:gd name="T37" fmla="*/ 24 h 74"/>
              <a:gd name="T38" fmla="*/ 50 w 98"/>
              <a:gd name="T39" fmla="*/ 59 h 74"/>
              <a:gd name="T40" fmla="*/ 41 w 98"/>
              <a:gd name="T41" fmla="*/ 59 h 74"/>
              <a:gd name="T42" fmla="*/ 35 w 98"/>
              <a:gd name="T43" fmla="*/ 53 h 74"/>
              <a:gd name="T44" fmla="*/ 46 w 98"/>
              <a:gd name="T45" fmla="*/ 15 h 74"/>
              <a:gd name="T46" fmla="*/ 20 w 98"/>
              <a:gd name="T47" fmla="*/ 37 h 74"/>
              <a:gd name="T48" fmla="*/ 12 w 98"/>
              <a:gd name="T49" fmla="*/ 35 h 74"/>
              <a:gd name="T50" fmla="*/ 12 w 98"/>
              <a:gd name="T51" fmla="*/ 34 h 74"/>
              <a:gd name="T52" fmla="*/ 10 w 98"/>
              <a:gd name="T53" fmla="*/ 26 h 74"/>
              <a:gd name="T54" fmla="*/ 36 w 98"/>
              <a:gd name="T55" fmla="*/ 0 h 74"/>
              <a:gd name="T56" fmla="*/ 25 w 98"/>
              <a:gd name="T57" fmla="*/ 1 h 74"/>
              <a:gd name="T58" fmla="*/ 2 w 98"/>
              <a:gd name="T59" fmla="*/ 25 h 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98" h="74">
                <a:moveTo>
                  <a:pt x="2" y="25"/>
                </a:moveTo>
                <a:cubicBezTo>
                  <a:pt x="0" y="31"/>
                  <a:pt x="1" y="37"/>
                  <a:pt x="4" y="41"/>
                </a:cubicBezTo>
                <a:cubicBezTo>
                  <a:pt x="10" y="48"/>
                  <a:pt x="20" y="46"/>
                  <a:pt x="23" y="44"/>
                </a:cubicBezTo>
                <a:cubicBezTo>
                  <a:pt x="24" y="44"/>
                  <a:pt x="25" y="44"/>
                  <a:pt x="26" y="45"/>
                </a:cubicBezTo>
                <a:cubicBezTo>
                  <a:pt x="27" y="45"/>
                  <a:pt x="27" y="46"/>
                  <a:pt x="27" y="47"/>
                </a:cubicBezTo>
                <a:cubicBezTo>
                  <a:pt x="24" y="52"/>
                  <a:pt x="24" y="57"/>
                  <a:pt x="26" y="61"/>
                </a:cubicBezTo>
                <a:cubicBezTo>
                  <a:pt x="28" y="67"/>
                  <a:pt x="32" y="70"/>
                  <a:pt x="36" y="72"/>
                </a:cubicBezTo>
                <a:cubicBezTo>
                  <a:pt x="39" y="73"/>
                  <a:pt x="45" y="74"/>
                  <a:pt x="50" y="71"/>
                </a:cubicBezTo>
                <a:cubicBezTo>
                  <a:pt x="54" y="69"/>
                  <a:pt x="58" y="66"/>
                  <a:pt x="59" y="61"/>
                </a:cubicBezTo>
                <a:cubicBezTo>
                  <a:pt x="60" y="60"/>
                  <a:pt x="61" y="59"/>
                  <a:pt x="61" y="59"/>
                </a:cubicBezTo>
                <a:cubicBezTo>
                  <a:pt x="62" y="59"/>
                  <a:pt x="63" y="60"/>
                  <a:pt x="64" y="61"/>
                </a:cubicBezTo>
                <a:cubicBezTo>
                  <a:pt x="64" y="65"/>
                  <a:pt x="70" y="73"/>
                  <a:pt x="80" y="72"/>
                </a:cubicBezTo>
                <a:cubicBezTo>
                  <a:pt x="85" y="72"/>
                  <a:pt x="90" y="68"/>
                  <a:pt x="93" y="62"/>
                </a:cubicBezTo>
                <a:cubicBezTo>
                  <a:pt x="98" y="53"/>
                  <a:pt x="98" y="41"/>
                  <a:pt x="93" y="29"/>
                </a:cubicBezTo>
                <a:cubicBezTo>
                  <a:pt x="90" y="27"/>
                  <a:pt x="88" y="24"/>
                  <a:pt x="86" y="21"/>
                </a:cubicBezTo>
                <a:cubicBezTo>
                  <a:pt x="89" y="35"/>
                  <a:pt x="91" y="50"/>
                  <a:pt x="87" y="58"/>
                </a:cubicBezTo>
                <a:cubicBezTo>
                  <a:pt x="85" y="60"/>
                  <a:pt x="82" y="62"/>
                  <a:pt x="79" y="62"/>
                </a:cubicBezTo>
                <a:cubicBezTo>
                  <a:pt x="76" y="62"/>
                  <a:pt x="74" y="61"/>
                  <a:pt x="72" y="59"/>
                </a:cubicBezTo>
                <a:cubicBezTo>
                  <a:pt x="66" y="54"/>
                  <a:pt x="66" y="39"/>
                  <a:pt x="68" y="24"/>
                </a:cubicBezTo>
                <a:cubicBezTo>
                  <a:pt x="63" y="40"/>
                  <a:pt x="57" y="54"/>
                  <a:pt x="50" y="59"/>
                </a:cubicBezTo>
                <a:cubicBezTo>
                  <a:pt x="47" y="60"/>
                  <a:pt x="44" y="60"/>
                  <a:pt x="41" y="59"/>
                </a:cubicBezTo>
                <a:cubicBezTo>
                  <a:pt x="38" y="58"/>
                  <a:pt x="36" y="56"/>
                  <a:pt x="35" y="53"/>
                </a:cubicBezTo>
                <a:cubicBezTo>
                  <a:pt x="33" y="44"/>
                  <a:pt x="39" y="30"/>
                  <a:pt x="46" y="15"/>
                </a:cubicBezTo>
                <a:cubicBezTo>
                  <a:pt x="38" y="26"/>
                  <a:pt x="28" y="36"/>
                  <a:pt x="20" y="37"/>
                </a:cubicBezTo>
                <a:cubicBezTo>
                  <a:pt x="17" y="38"/>
                  <a:pt x="14" y="37"/>
                  <a:pt x="12" y="35"/>
                </a:cubicBezTo>
                <a:cubicBezTo>
                  <a:pt x="12" y="34"/>
                  <a:pt x="12" y="34"/>
                  <a:pt x="12" y="34"/>
                </a:cubicBezTo>
                <a:cubicBezTo>
                  <a:pt x="10" y="32"/>
                  <a:pt x="9" y="29"/>
                  <a:pt x="10" y="26"/>
                </a:cubicBezTo>
                <a:cubicBezTo>
                  <a:pt x="11" y="17"/>
                  <a:pt x="24" y="8"/>
                  <a:pt x="36" y="0"/>
                </a:cubicBezTo>
                <a:cubicBezTo>
                  <a:pt x="32" y="1"/>
                  <a:pt x="29" y="1"/>
                  <a:pt x="25" y="1"/>
                </a:cubicBezTo>
                <a:cubicBezTo>
                  <a:pt x="13" y="6"/>
                  <a:pt x="4" y="14"/>
                  <a:pt x="2" y="25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038" name="Freeform 533"/>
          <p:cNvSpPr/>
          <p:nvPr/>
        </p:nvSpPr>
        <p:spPr bwMode="auto">
          <a:xfrm>
            <a:off x="2696108" y="3685248"/>
            <a:ext cx="151565" cy="193845"/>
          </a:xfrm>
          <a:custGeom>
            <a:avLst/>
            <a:gdLst>
              <a:gd name="T0" fmla="*/ 35 w 112"/>
              <a:gd name="T1" fmla="*/ 139 h 143"/>
              <a:gd name="T2" fmla="*/ 84 w 112"/>
              <a:gd name="T3" fmla="*/ 128 h 143"/>
              <a:gd name="T4" fmla="*/ 112 w 112"/>
              <a:gd name="T5" fmla="*/ 69 h 143"/>
              <a:gd name="T6" fmla="*/ 106 w 112"/>
              <a:gd name="T7" fmla="*/ 0 h 143"/>
              <a:gd name="T8" fmla="*/ 92 w 112"/>
              <a:gd name="T9" fmla="*/ 40 h 143"/>
              <a:gd name="T10" fmla="*/ 73 w 112"/>
              <a:gd name="T11" fmla="*/ 116 h 143"/>
              <a:gd name="T12" fmla="*/ 34 w 112"/>
              <a:gd name="T13" fmla="*/ 128 h 143"/>
              <a:gd name="T14" fmla="*/ 10 w 112"/>
              <a:gd name="T15" fmla="*/ 99 h 143"/>
              <a:gd name="T16" fmla="*/ 27 w 112"/>
              <a:gd name="T17" fmla="*/ 71 h 143"/>
              <a:gd name="T18" fmla="*/ 29 w 112"/>
              <a:gd name="T19" fmla="*/ 72 h 143"/>
              <a:gd name="T20" fmla="*/ 28 w 112"/>
              <a:gd name="T21" fmla="*/ 75 h 143"/>
              <a:gd name="T22" fmla="*/ 25 w 112"/>
              <a:gd name="T23" fmla="*/ 86 h 143"/>
              <a:gd name="T24" fmla="*/ 38 w 112"/>
              <a:gd name="T25" fmla="*/ 95 h 143"/>
              <a:gd name="T26" fmla="*/ 47 w 112"/>
              <a:gd name="T27" fmla="*/ 91 h 143"/>
              <a:gd name="T28" fmla="*/ 52 w 112"/>
              <a:gd name="T29" fmla="*/ 78 h 143"/>
              <a:gd name="T30" fmla="*/ 45 w 112"/>
              <a:gd name="T31" fmla="*/ 67 h 143"/>
              <a:gd name="T32" fmla="*/ 26 w 112"/>
              <a:gd name="T33" fmla="*/ 64 h 143"/>
              <a:gd name="T34" fmla="*/ 0 w 112"/>
              <a:gd name="T35" fmla="*/ 98 h 143"/>
              <a:gd name="T36" fmla="*/ 35 w 112"/>
              <a:gd name="T37" fmla="*/ 139 h 1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12" h="143">
                <a:moveTo>
                  <a:pt x="35" y="139"/>
                </a:moveTo>
                <a:cubicBezTo>
                  <a:pt x="53" y="143"/>
                  <a:pt x="70" y="139"/>
                  <a:pt x="84" y="128"/>
                </a:cubicBezTo>
                <a:cubicBezTo>
                  <a:pt x="103" y="113"/>
                  <a:pt x="112" y="88"/>
                  <a:pt x="112" y="69"/>
                </a:cubicBezTo>
                <a:cubicBezTo>
                  <a:pt x="109" y="48"/>
                  <a:pt x="107" y="25"/>
                  <a:pt x="106" y="0"/>
                </a:cubicBezTo>
                <a:cubicBezTo>
                  <a:pt x="102" y="13"/>
                  <a:pt x="97" y="27"/>
                  <a:pt x="92" y="40"/>
                </a:cubicBezTo>
                <a:cubicBezTo>
                  <a:pt x="97" y="69"/>
                  <a:pt x="90" y="99"/>
                  <a:pt x="73" y="116"/>
                </a:cubicBezTo>
                <a:cubicBezTo>
                  <a:pt x="62" y="126"/>
                  <a:pt x="49" y="131"/>
                  <a:pt x="34" y="128"/>
                </a:cubicBezTo>
                <a:cubicBezTo>
                  <a:pt x="17" y="125"/>
                  <a:pt x="10" y="110"/>
                  <a:pt x="10" y="99"/>
                </a:cubicBezTo>
                <a:cubicBezTo>
                  <a:pt x="9" y="85"/>
                  <a:pt x="16" y="74"/>
                  <a:pt x="27" y="71"/>
                </a:cubicBezTo>
                <a:cubicBezTo>
                  <a:pt x="28" y="71"/>
                  <a:pt x="29" y="71"/>
                  <a:pt x="29" y="72"/>
                </a:cubicBezTo>
                <a:cubicBezTo>
                  <a:pt x="30" y="73"/>
                  <a:pt x="29" y="74"/>
                  <a:pt x="28" y="75"/>
                </a:cubicBezTo>
                <a:cubicBezTo>
                  <a:pt x="25" y="77"/>
                  <a:pt x="24" y="82"/>
                  <a:pt x="25" y="86"/>
                </a:cubicBezTo>
                <a:cubicBezTo>
                  <a:pt x="26" y="90"/>
                  <a:pt x="30" y="95"/>
                  <a:pt x="38" y="95"/>
                </a:cubicBezTo>
                <a:cubicBezTo>
                  <a:pt x="43" y="95"/>
                  <a:pt x="46" y="93"/>
                  <a:pt x="47" y="91"/>
                </a:cubicBezTo>
                <a:cubicBezTo>
                  <a:pt x="50" y="88"/>
                  <a:pt x="52" y="82"/>
                  <a:pt x="52" y="78"/>
                </a:cubicBezTo>
                <a:cubicBezTo>
                  <a:pt x="51" y="74"/>
                  <a:pt x="49" y="70"/>
                  <a:pt x="45" y="67"/>
                </a:cubicBezTo>
                <a:cubicBezTo>
                  <a:pt x="40" y="64"/>
                  <a:pt x="33" y="62"/>
                  <a:pt x="26" y="64"/>
                </a:cubicBezTo>
                <a:cubicBezTo>
                  <a:pt x="9" y="67"/>
                  <a:pt x="1" y="83"/>
                  <a:pt x="0" y="98"/>
                </a:cubicBezTo>
                <a:cubicBezTo>
                  <a:pt x="0" y="114"/>
                  <a:pt x="9" y="134"/>
                  <a:pt x="35" y="139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039" name="Freeform 534"/>
          <p:cNvSpPr/>
          <p:nvPr/>
        </p:nvSpPr>
        <p:spPr bwMode="auto">
          <a:xfrm>
            <a:off x="2907503" y="3683652"/>
            <a:ext cx="152364" cy="195439"/>
          </a:xfrm>
          <a:custGeom>
            <a:avLst/>
            <a:gdLst>
              <a:gd name="T0" fmla="*/ 77 w 112"/>
              <a:gd name="T1" fmla="*/ 140 h 144"/>
              <a:gd name="T2" fmla="*/ 112 w 112"/>
              <a:gd name="T3" fmla="*/ 99 h 144"/>
              <a:gd name="T4" fmla="*/ 86 w 112"/>
              <a:gd name="T5" fmla="*/ 65 h 144"/>
              <a:gd name="T6" fmla="*/ 67 w 112"/>
              <a:gd name="T7" fmla="*/ 68 h 144"/>
              <a:gd name="T8" fmla="*/ 61 w 112"/>
              <a:gd name="T9" fmla="*/ 79 h 144"/>
              <a:gd name="T10" fmla="*/ 65 w 112"/>
              <a:gd name="T11" fmla="*/ 92 h 144"/>
              <a:gd name="T12" fmla="*/ 74 w 112"/>
              <a:gd name="T13" fmla="*/ 96 h 144"/>
              <a:gd name="T14" fmla="*/ 87 w 112"/>
              <a:gd name="T15" fmla="*/ 87 h 144"/>
              <a:gd name="T16" fmla="*/ 84 w 112"/>
              <a:gd name="T17" fmla="*/ 76 h 144"/>
              <a:gd name="T18" fmla="*/ 83 w 112"/>
              <a:gd name="T19" fmla="*/ 73 h 144"/>
              <a:gd name="T20" fmla="*/ 85 w 112"/>
              <a:gd name="T21" fmla="*/ 72 h 144"/>
              <a:gd name="T22" fmla="*/ 102 w 112"/>
              <a:gd name="T23" fmla="*/ 100 h 144"/>
              <a:gd name="T24" fmla="*/ 78 w 112"/>
              <a:gd name="T25" fmla="*/ 129 h 144"/>
              <a:gd name="T26" fmla="*/ 39 w 112"/>
              <a:gd name="T27" fmla="*/ 117 h 144"/>
              <a:gd name="T28" fmla="*/ 20 w 112"/>
              <a:gd name="T29" fmla="*/ 41 h 144"/>
              <a:gd name="T30" fmla="*/ 6 w 112"/>
              <a:gd name="T31" fmla="*/ 0 h 144"/>
              <a:gd name="T32" fmla="*/ 0 w 112"/>
              <a:gd name="T33" fmla="*/ 69 h 144"/>
              <a:gd name="T34" fmla="*/ 0 w 112"/>
              <a:gd name="T35" fmla="*/ 69 h 144"/>
              <a:gd name="T36" fmla="*/ 28 w 112"/>
              <a:gd name="T37" fmla="*/ 129 h 144"/>
              <a:gd name="T38" fmla="*/ 77 w 112"/>
              <a:gd name="T39" fmla="*/ 140 h 1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112" h="144">
                <a:moveTo>
                  <a:pt x="77" y="140"/>
                </a:moveTo>
                <a:cubicBezTo>
                  <a:pt x="103" y="135"/>
                  <a:pt x="112" y="115"/>
                  <a:pt x="112" y="99"/>
                </a:cubicBezTo>
                <a:cubicBezTo>
                  <a:pt x="111" y="84"/>
                  <a:pt x="103" y="68"/>
                  <a:pt x="86" y="65"/>
                </a:cubicBezTo>
                <a:cubicBezTo>
                  <a:pt x="79" y="63"/>
                  <a:pt x="72" y="65"/>
                  <a:pt x="67" y="68"/>
                </a:cubicBezTo>
                <a:cubicBezTo>
                  <a:pt x="63" y="71"/>
                  <a:pt x="61" y="75"/>
                  <a:pt x="61" y="79"/>
                </a:cubicBezTo>
                <a:cubicBezTo>
                  <a:pt x="60" y="83"/>
                  <a:pt x="62" y="89"/>
                  <a:pt x="65" y="92"/>
                </a:cubicBezTo>
                <a:cubicBezTo>
                  <a:pt x="66" y="94"/>
                  <a:pt x="69" y="96"/>
                  <a:pt x="74" y="96"/>
                </a:cubicBezTo>
                <a:cubicBezTo>
                  <a:pt x="82" y="96"/>
                  <a:pt x="86" y="91"/>
                  <a:pt x="87" y="87"/>
                </a:cubicBezTo>
                <a:cubicBezTo>
                  <a:pt x="88" y="83"/>
                  <a:pt x="87" y="78"/>
                  <a:pt x="84" y="76"/>
                </a:cubicBezTo>
                <a:cubicBezTo>
                  <a:pt x="83" y="75"/>
                  <a:pt x="82" y="74"/>
                  <a:pt x="83" y="73"/>
                </a:cubicBezTo>
                <a:cubicBezTo>
                  <a:pt x="83" y="72"/>
                  <a:pt x="84" y="72"/>
                  <a:pt x="85" y="72"/>
                </a:cubicBezTo>
                <a:cubicBezTo>
                  <a:pt x="96" y="75"/>
                  <a:pt x="103" y="86"/>
                  <a:pt x="102" y="100"/>
                </a:cubicBezTo>
                <a:cubicBezTo>
                  <a:pt x="102" y="111"/>
                  <a:pt x="95" y="126"/>
                  <a:pt x="78" y="129"/>
                </a:cubicBezTo>
                <a:cubicBezTo>
                  <a:pt x="63" y="132"/>
                  <a:pt x="50" y="127"/>
                  <a:pt x="39" y="117"/>
                </a:cubicBezTo>
                <a:cubicBezTo>
                  <a:pt x="22" y="100"/>
                  <a:pt x="15" y="70"/>
                  <a:pt x="20" y="41"/>
                </a:cubicBezTo>
                <a:cubicBezTo>
                  <a:pt x="15" y="28"/>
                  <a:pt x="10" y="14"/>
                  <a:pt x="6" y="0"/>
                </a:cubicBezTo>
                <a:cubicBezTo>
                  <a:pt x="5" y="25"/>
                  <a:pt x="2" y="48"/>
                  <a:pt x="0" y="69"/>
                </a:cubicBezTo>
                <a:cubicBezTo>
                  <a:pt x="0" y="69"/>
                  <a:pt x="0" y="69"/>
                  <a:pt x="0" y="69"/>
                </a:cubicBezTo>
                <a:cubicBezTo>
                  <a:pt x="0" y="88"/>
                  <a:pt x="9" y="114"/>
                  <a:pt x="28" y="129"/>
                </a:cubicBezTo>
                <a:cubicBezTo>
                  <a:pt x="42" y="140"/>
                  <a:pt x="59" y="144"/>
                  <a:pt x="77" y="140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040" name="Freeform 537"/>
          <p:cNvSpPr/>
          <p:nvPr/>
        </p:nvSpPr>
        <p:spPr bwMode="auto">
          <a:xfrm>
            <a:off x="2842887" y="3428384"/>
            <a:ext cx="70199" cy="58233"/>
          </a:xfrm>
          <a:custGeom>
            <a:avLst/>
            <a:gdLst>
              <a:gd name="T0" fmla="*/ 26 w 52"/>
              <a:gd name="T1" fmla="*/ 43 h 43"/>
              <a:gd name="T2" fmla="*/ 52 w 52"/>
              <a:gd name="T3" fmla="*/ 25 h 43"/>
              <a:gd name="T4" fmla="*/ 50 w 52"/>
              <a:gd name="T5" fmla="*/ 0 h 43"/>
              <a:gd name="T6" fmla="*/ 26 w 52"/>
              <a:gd name="T7" fmla="*/ 6 h 43"/>
              <a:gd name="T8" fmla="*/ 2 w 52"/>
              <a:gd name="T9" fmla="*/ 0 h 43"/>
              <a:gd name="T10" fmla="*/ 0 w 52"/>
              <a:gd name="T11" fmla="*/ 25 h 43"/>
              <a:gd name="T12" fmla="*/ 26 w 52"/>
              <a:gd name="T13" fmla="*/ 43 h 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2" h="43">
                <a:moveTo>
                  <a:pt x="26" y="43"/>
                </a:moveTo>
                <a:cubicBezTo>
                  <a:pt x="39" y="43"/>
                  <a:pt x="49" y="34"/>
                  <a:pt x="52" y="25"/>
                </a:cubicBezTo>
                <a:cubicBezTo>
                  <a:pt x="51" y="17"/>
                  <a:pt x="50" y="9"/>
                  <a:pt x="50" y="0"/>
                </a:cubicBezTo>
                <a:cubicBezTo>
                  <a:pt x="44" y="3"/>
                  <a:pt x="35" y="6"/>
                  <a:pt x="26" y="6"/>
                </a:cubicBezTo>
                <a:cubicBezTo>
                  <a:pt x="17" y="6"/>
                  <a:pt x="8" y="3"/>
                  <a:pt x="2" y="0"/>
                </a:cubicBezTo>
                <a:cubicBezTo>
                  <a:pt x="2" y="9"/>
                  <a:pt x="1" y="17"/>
                  <a:pt x="0" y="25"/>
                </a:cubicBezTo>
                <a:cubicBezTo>
                  <a:pt x="3" y="34"/>
                  <a:pt x="13" y="43"/>
                  <a:pt x="26" y="43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041" name="Freeform 540"/>
          <p:cNvSpPr/>
          <p:nvPr/>
        </p:nvSpPr>
        <p:spPr bwMode="auto">
          <a:xfrm>
            <a:off x="3124480" y="3633396"/>
            <a:ext cx="237719" cy="219371"/>
          </a:xfrm>
          <a:custGeom>
            <a:avLst/>
            <a:gdLst>
              <a:gd name="T0" fmla="*/ 164 w 175"/>
              <a:gd name="T1" fmla="*/ 50 h 162"/>
              <a:gd name="T2" fmla="*/ 175 w 175"/>
              <a:gd name="T3" fmla="*/ 27 h 162"/>
              <a:gd name="T4" fmla="*/ 159 w 175"/>
              <a:gd name="T5" fmla="*/ 0 h 162"/>
              <a:gd name="T6" fmla="*/ 147 w 175"/>
              <a:gd name="T7" fmla="*/ 2 h 162"/>
              <a:gd name="T8" fmla="*/ 161 w 175"/>
              <a:gd name="T9" fmla="*/ 26 h 162"/>
              <a:gd name="T10" fmla="*/ 153 w 175"/>
              <a:gd name="T11" fmla="*/ 43 h 162"/>
              <a:gd name="T12" fmla="*/ 158 w 175"/>
              <a:gd name="T13" fmla="*/ 62 h 162"/>
              <a:gd name="T14" fmla="*/ 146 w 175"/>
              <a:gd name="T15" fmla="*/ 82 h 162"/>
              <a:gd name="T16" fmla="*/ 147 w 175"/>
              <a:gd name="T17" fmla="*/ 98 h 162"/>
              <a:gd name="T18" fmla="*/ 135 w 175"/>
              <a:gd name="T19" fmla="*/ 112 h 162"/>
              <a:gd name="T20" fmla="*/ 137 w 175"/>
              <a:gd name="T21" fmla="*/ 136 h 162"/>
              <a:gd name="T22" fmla="*/ 128 w 175"/>
              <a:gd name="T23" fmla="*/ 146 h 162"/>
              <a:gd name="T24" fmla="*/ 115 w 175"/>
              <a:gd name="T25" fmla="*/ 145 h 162"/>
              <a:gd name="T26" fmla="*/ 98 w 175"/>
              <a:gd name="T27" fmla="*/ 127 h 162"/>
              <a:gd name="T28" fmla="*/ 80 w 175"/>
              <a:gd name="T29" fmla="*/ 126 h 162"/>
              <a:gd name="T30" fmla="*/ 69 w 175"/>
              <a:gd name="T31" fmla="*/ 113 h 162"/>
              <a:gd name="T32" fmla="*/ 47 w 175"/>
              <a:gd name="T33" fmla="*/ 107 h 162"/>
              <a:gd name="T34" fmla="*/ 37 w 175"/>
              <a:gd name="T35" fmla="*/ 91 h 162"/>
              <a:gd name="T36" fmla="*/ 19 w 175"/>
              <a:gd name="T37" fmla="*/ 85 h 162"/>
              <a:gd name="T38" fmla="*/ 12 w 175"/>
              <a:gd name="T39" fmla="*/ 58 h 162"/>
              <a:gd name="T40" fmla="*/ 3 w 175"/>
              <a:gd name="T41" fmla="*/ 65 h 162"/>
              <a:gd name="T42" fmla="*/ 11 w 175"/>
              <a:gd name="T43" fmla="*/ 95 h 162"/>
              <a:gd name="T44" fmla="*/ 34 w 175"/>
              <a:gd name="T45" fmla="*/ 103 h 162"/>
              <a:gd name="T46" fmla="*/ 36 w 175"/>
              <a:gd name="T47" fmla="*/ 104 h 162"/>
              <a:gd name="T48" fmla="*/ 37 w 175"/>
              <a:gd name="T49" fmla="*/ 106 h 162"/>
              <a:gd name="T50" fmla="*/ 45 w 175"/>
              <a:gd name="T51" fmla="*/ 124 h 162"/>
              <a:gd name="T52" fmla="*/ 65 w 175"/>
              <a:gd name="T53" fmla="*/ 125 h 162"/>
              <a:gd name="T54" fmla="*/ 67 w 175"/>
              <a:gd name="T55" fmla="*/ 125 h 162"/>
              <a:gd name="T56" fmla="*/ 68 w 175"/>
              <a:gd name="T57" fmla="*/ 127 h 162"/>
              <a:gd name="T58" fmla="*/ 77 w 175"/>
              <a:gd name="T59" fmla="*/ 143 h 162"/>
              <a:gd name="T60" fmla="*/ 97 w 175"/>
              <a:gd name="T61" fmla="*/ 142 h 162"/>
              <a:gd name="T62" fmla="*/ 99 w 175"/>
              <a:gd name="T63" fmla="*/ 141 h 162"/>
              <a:gd name="T64" fmla="*/ 101 w 175"/>
              <a:gd name="T65" fmla="*/ 143 h 162"/>
              <a:gd name="T66" fmla="*/ 116 w 175"/>
              <a:gd name="T67" fmla="*/ 159 h 162"/>
              <a:gd name="T68" fmla="*/ 133 w 175"/>
              <a:gd name="T69" fmla="*/ 160 h 162"/>
              <a:gd name="T70" fmla="*/ 146 w 175"/>
              <a:gd name="T71" fmla="*/ 147 h 162"/>
              <a:gd name="T72" fmla="*/ 145 w 175"/>
              <a:gd name="T73" fmla="*/ 125 h 162"/>
              <a:gd name="T74" fmla="*/ 145 w 175"/>
              <a:gd name="T75" fmla="*/ 123 h 162"/>
              <a:gd name="T76" fmla="*/ 146 w 175"/>
              <a:gd name="T77" fmla="*/ 122 h 162"/>
              <a:gd name="T78" fmla="*/ 162 w 175"/>
              <a:gd name="T79" fmla="*/ 108 h 162"/>
              <a:gd name="T80" fmla="*/ 157 w 175"/>
              <a:gd name="T81" fmla="*/ 90 h 162"/>
              <a:gd name="T82" fmla="*/ 156 w 175"/>
              <a:gd name="T83" fmla="*/ 88 h 162"/>
              <a:gd name="T84" fmla="*/ 158 w 175"/>
              <a:gd name="T85" fmla="*/ 87 h 162"/>
              <a:gd name="T86" fmla="*/ 171 w 175"/>
              <a:gd name="T87" fmla="*/ 72 h 162"/>
              <a:gd name="T88" fmla="*/ 164 w 175"/>
              <a:gd name="T89" fmla="*/ 53 h 162"/>
              <a:gd name="T90" fmla="*/ 163 w 175"/>
              <a:gd name="T91" fmla="*/ 51 h 162"/>
              <a:gd name="T92" fmla="*/ 164 w 175"/>
              <a:gd name="T93" fmla="*/ 50 h 1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175" h="162">
                <a:moveTo>
                  <a:pt x="164" y="50"/>
                </a:moveTo>
                <a:cubicBezTo>
                  <a:pt x="171" y="45"/>
                  <a:pt x="175" y="37"/>
                  <a:pt x="175" y="27"/>
                </a:cubicBezTo>
                <a:cubicBezTo>
                  <a:pt x="175" y="17"/>
                  <a:pt x="168" y="6"/>
                  <a:pt x="159" y="0"/>
                </a:cubicBezTo>
                <a:cubicBezTo>
                  <a:pt x="155" y="2"/>
                  <a:pt x="151" y="2"/>
                  <a:pt x="147" y="2"/>
                </a:cubicBezTo>
                <a:cubicBezTo>
                  <a:pt x="154" y="9"/>
                  <a:pt x="160" y="18"/>
                  <a:pt x="161" y="26"/>
                </a:cubicBezTo>
                <a:cubicBezTo>
                  <a:pt x="162" y="33"/>
                  <a:pt x="159" y="38"/>
                  <a:pt x="153" y="43"/>
                </a:cubicBezTo>
                <a:cubicBezTo>
                  <a:pt x="156" y="50"/>
                  <a:pt x="158" y="56"/>
                  <a:pt x="158" y="62"/>
                </a:cubicBezTo>
                <a:cubicBezTo>
                  <a:pt x="157" y="70"/>
                  <a:pt x="153" y="76"/>
                  <a:pt x="146" y="82"/>
                </a:cubicBezTo>
                <a:cubicBezTo>
                  <a:pt x="148" y="88"/>
                  <a:pt x="148" y="93"/>
                  <a:pt x="147" y="98"/>
                </a:cubicBezTo>
                <a:cubicBezTo>
                  <a:pt x="146" y="104"/>
                  <a:pt x="142" y="109"/>
                  <a:pt x="135" y="112"/>
                </a:cubicBezTo>
                <a:cubicBezTo>
                  <a:pt x="138" y="121"/>
                  <a:pt x="139" y="130"/>
                  <a:pt x="137" y="136"/>
                </a:cubicBezTo>
                <a:cubicBezTo>
                  <a:pt x="135" y="141"/>
                  <a:pt x="132" y="144"/>
                  <a:pt x="128" y="146"/>
                </a:cubicBezTo>
                <a:cubicBezTo>
                  <a:pt x="124" y="148"/>
                  <a:pt x="119" y="147"/>
                  <a:pt x="115" y="145"/>
                </a:cubicBezTo>
                <a:cubicBezTo>
                  <a:pt x="109" y="142"/>
                  <a:pt x="103" y="136"/>
                  <a:pt x="98" y="127"/>
                </a:cubicBezTo>
                <a:cubicBezTo>
                  <a:pt x="92" y="130"/>
                  <a:pt x="86" y="129"/>
                  <a:pt x="80" y="126"/>
                </a:cubicBezTo>
                <a:cubicBezTo>
                  <a:pt x="76" y="123"/>
                  <a:pt x="73" y="119"/>
                  <a:pt x="69" y="113"/>
                </a:cubicBezTo>
                <a:cubicBezTo>
                  <a:pt x="61" y="115"/>
                  <a:pt x="53" y="113"/>
                  <a:pt x="47" y="107"/>
                </a:cubicBezTo>
                <a:cubicBezTo>
                  <a:pt x="43" y="103"/>
                  <a:pt x="40" y="98"/>
                  <a:pt x="37" y="91"/>
                </a:cubicBezTo>
                <a:cubicBezTo>
                  <a:pt x="30" y="92"/>
                  <a:pt x="24" y="90"/>
                  <a:pt x="19" y="85"/>
                </a:cubicBezTo>
                <a:cubicBezTo>
                  <a:pt x="14" y="78"/>
                  <a:pt x="12" y="68"/>
                  <a:pt x="12" y="58"/>
                </a:cubicBezTo>
                <a:cubicBezTo>
                  <a:pt x="10" y="61"/>
                  <a:pt x="7" y="63"/>
                  <a:pt x="3" y="65"/>
                </a:cubicBezTo>
                <a:cubicBezTo>
                  <a:pt x="0" y="75"/>
                  <a:pt x="3" y="87"/>
                  <a:pt x="11" y="95"/>
                </a:cubicBezTo>
                <a:cubicBezTo>
                  <a:pt x="17" y="102"/>
                  <a:pt x="26" y="105"/>
                  <a:pt x="34" y="103"/>
                </a:cubicBezTo>
                <a:cubicBezTo>
                  <a:pt x="35" y="103"/>
                  <a:pt x="36" y="103"/>
                  <a:pt x="36" y="104"/>
                </a:cubicBezTo>
                <a:cubicBezTo>
                  <a:pt x="37" y="104"/>
                  <a:pt x="37" y="105"/>
                  <a:pt x="37" y="106"/>
                </a:cubicBezTo>
                <a:cubicBezTo>
                  <a:pt x="36" y="114"/>
                  <a:pt x="39" y="120"/>
                  <a:pt x="45" y="124"/>
                </a:cubicBezTo>
                <a:cubicBezTo>
                  <a:pt x="50" y="128"/>
                  <a:pt x="58" y="128"/>
                  <a:pt x="65" y="125"/>
                </a:cubicBezTo>
                <a:cubicBezTo>
                  <a:pt x="65" y="125"/>
                  <a:pt x="66" y="125"/>
                  <a:pt x="67" y="125"/>
                </a:cubicBezTo>
                <a:cubicBezTo>
                  <a:pt x="68" y="126"/>
                  <a:pt x="68" y="126"/>
                  <a:pt x="68" y="127"/>
                </a:cubicBezTo>
                <a:cubicBezTo>
                  <a:pt x="68" y="134"/>
                  <a:pt x="71" y="140"/>
                  <a:pt x="77" y="143"/>
                </a:cubicBezTo>
                <a:cubicBezTo>
                  <a:pt x="83" y="147"/>
                  <a:pt x="91" y="146"/>
                  <a:pt x="97" y="142"/>
                </a:cubicBezTo>
                <a:cubicBezTo>
                  <a:pt x="98" y="141"/>
                  <a:pt x="99" y="141"/>
                  <a:pt x="99" y="141"/>
                </a:cubicBezTo>
                <a:cubicBezTo>
                  <a:pt x="100" y="142"/>
                  <a:pt x="101" y="142"/>
                  <a:pt x="101" y="143"/>
                </a:cubicBezTo>
                <a:cubicBezTo>
                  <a:pt x="104" y="151"/>
                  <a:pt x="109" y="156"/>
                  <a:pt x="116" y="159"/>
                </a:cubicBezTo>
                <a:cubicBezTo>
                  <a:pt x="121" y="162"/>
                  <a:pt x="128" y="162"/>
                  <a:pt x="133" y="160"/>
                </a:cubicBezTo>
                <a:cubicBezTo>
                  <a:pt x="139" y="157"/>
                  <a:pt x="144" y="153"/>
                  <a:pt x="146" y="147"/>
                </a:cubicBezTo>
                <a:cubicBezTo>
                  <a:pt x="148" y="140"/>
                  <a:pt x="148" y="132"/>
                  <a:pt x="145" y="125"/>
                </a:cubicBezTo>
                <a:cubicBezTo>
                  <a:pt x="144" y="124"/>
                  <a:pt x="144" y="123"/>
                  <a:pt x="145" y="123"/>
                </a:cubicBezTo>
                <a:cubicBezTo>
                  <a:pt x="145" y="122"/>
                  <a:pt x="146" y="122"/>
                  <a:pt x="146" y="122"/>
                </a:cubicBezTo>
                <a:cubicBezTo>
                  <a:pt x="154" y="120"/>
                  <a:pt x="160" y="115"/>
                  <a:pt x="162" y="108"/>
                </a:cubicBezTo>
                <a:cubicBezTo>
                  <a:pt x="164" y="101"/>
                  <a:pt x="162" y="95"/>
                  <a:pt x="157" y="90"/>
                </a:cubicBezTo>
                <a:cubicBezTo>
                  <a:pt x="156" y="90"/>
                  <a:pt x="156" y="89"/>
                  <a:pt x="156" y="88"/>
                </a:cubicBezTo>
                <a:cubicBezTo>
                  <a:pt x="156" y="87"/>
                  <a:pt x="157" y="87"/>
                  <a:pt x="158" y="87"/>
                </a:cubicBezTo>
                <a:cubicBezTo>
                  <a:pt x="165" y="84"/>
                  <a:pt x="170" y="79"/>
                  <a:pt x="171" y="72"/>
                </a:cubicBezTo>
                <a:cubicBezTo>
                  <a:pt x="173" y="65"/>
                  <a:pt x="170" y="58"/>
                  <a:pt x="164" y="53"/>
                </a:cubicBezTo>
                <a:cubicBezTo>
                  <a:pt x="163" y="53"/>
                  <a:pt x="163" y="52"/>
                  <a:pt x="163" y="51"/>
                </a:cubicBezTo>
                <a:cubicBezTo>
                  <a:pt x="163" y="51"/>
                  <a:pt x="163" y="50"/>
                  <a:pt x="164" y="50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042" name="Freeform 549"/>
          <p:cNvSpPr/>
          <p:nvPr/>
        </p:nvSpPr>
        <p:spPr bwMode="auto">
          <a:xfrm>
            <a:off x="3382143" y="3658923"/>
            <a:ext cx="106096" cy="121252"/>
          </a:xfrm>
          <a:custGeom>
            <a:avLst/>
            <a:gdLst>
              <a:gd name="T0" fmla="*/ 47 w 78"/>
              <a:gd name="T1" fmla="*/ 83 h 89"/>
              <a:gd name="T2" fmla="*/ 76 w 78"/>
              <a:gd name="T3" fmla="*/ 47 h 89"/>
              <a:gd name="T4" fmla="*/ 52 w 78"/>
              <a:gd name="T5" fmla="*/ 6 h 89"/>
              <a:gd name="T6" fmla="*/ 13 w 78"/>
              <a:gd name="T7" fmla="*/ 16 h 89"/>
              <a:gd name="T8" fmla="*/ 12 w 78"/>
              <a:gd name="T9" fmla="*/ 42 h 89"/>
              <a:gd name="T10" fmla="*/ 30 w 78"/>
              <a:gd name="T11" fmla="*/ 48 h 89"/>
              <a:gd name="T12" fmla="*/ 39 w 78"/>
              <a:gd name="T13" fmla="*/ 33 h 89"/>
              <a:gd name="T14" fmla="*/ 27 w 78"/>
              <a:gd name="T15" fmla="*/ 23 h 89"/>
              <a:gd name="T16" fmla="*/ 24 w 78"/>
              <a:gd name="T17" fmla="*/ 22 h 89"/>
              <a:gd name="T18" fmla="*/ 25 w 78"/>
              <a:gd name="T19" fmla="*/ 19 h 89"/>
              <a:gd name="T20" fmla="*/ 58 w 78"/>
              <a:gd name="T21" fmla="*/ 30 h 89"/>
              <a:gd name="T22" fmla="*/ 48 w 78"/>
              <a:gd name="T23" fmla="*/ 68 h 89"/>
              <a:gd name="T24" fmla="*/ 4 w 78"/>
              <a:gd name="T25" fmla="*/ 63 h 89"/>
              <a:gd name="T26" fmla="*/ 0 w 78"/>
              <a:gd name="T27" fmla="*/ 71 h 89"/>
              <a:gd name="T28" fmla="*/ 47 w 78"/>
              <a:gd name="T29" fmla="*/ 83 h 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78" h="89">
                <a:moveTo>
                  <a:pt x="47" y="83"/>
                </a:moveTo>
                <a:cubicBezTo>
                  <a:pt x="63" y="78"/>
                  <a:pt x="74" y="65"/>
                  <a:pt x="76" y="47"/>
                </a:cubicBezTo>
                <a:cubicBezTo>
                  <a:pt x="78" y="29"/>
                  <a:pt x="68" y="12"/>
                  <a:pt x="52" y="6"/>
                </a:cubicBezTo>
                <a:cubicBezTo>
                  <a:pt x="38" y="0"/>
                  <a:pt x="23" y="4"/>
                  <a:pt x="13" y="16"/>
                </a:cubicBezTo>
                <a:cubicBezTo>
                  <a:pt x="6" y="24"/>
                  <a:pt x="8" y="35"/>
                  <a:pt x="12" y="42"/>
                </a:cubicBezTo>
                <a:cubicBezTo>
                  <a:pt x="17" y="48"/>
                  <a:pt x="23" y="50"/>
                  <a:pt x="30" y="48"/>
                </a:cubicBezTo>
                <a:cubicBezTo>
                  <a:pt x="39" y="44"/>
                  <a:pt x="41" y="38"/>
                  <a:pt x="39" y="33"/>
                </a:cubicBezTo>
                <a:cubicBezTo>
                  <a:pt x="38" y="28"/>
                  <a:pt x="34" y="23"/>
                  <a:pt x="27" y="23"/>
                </a:cubicBezTo>
                <a:cubicBezTo>
                  <a:pt x="26" y="23"/>
                  <a:pt x="25" y="23"/>
                  <a:pt x="24" y="22"/>
                </a:cubicBezTo>
                <a:cubicBezTo>
                  <a:pt x="24" y="21"/>
                  <a:pt x="24" y="20"/>
                  <a:pt x="25" y="19"/>
                </a:cubicBezTo>
                <a:cubicBezTo>
                  <a:pt x="39" y="12"/>
                  <a:pt x="52" y="19"/>
                  <a:pt x="58" y="30"/>
                </a:cubicBezTo>
                <a:cubicBezTo>
                  <a:pt x="65" y="42"/>
                  <a:pt x="64" y="59"/>
                  <a:pt x="48" y="68"/>
                </a:cubicBezTo>
                <a:cubicBezTo>
                  <a:pt x="33" y="78"/>
                  <a:pt x="13" y="72"/>
                  <a:pt x="4" y="63"/>
                </a:cubicBezTo>
                <a:cubicBezTo>
                  <a:pt x="3" y="66"/>
                  <a:pt x="2" y="69"/>
                  <a:pt x="0" y="71"/>
                </a:cubicBezTo>
                <a:cubicBezTo>
                  <a:pt x="12" y="84"/>
                  <a:pt x="31" y="89"/>
                  <a:pt x="47" y="83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043" name="Freeform 551"/>
          <p:cNvSpPr/>
          <p:nvPr/>
        </p:nvSpPr>
        <p:spPr bwMode="auto">
          <a:xfrm>
            <a:off x="3143627" y="3565590"/>
            <a:ext cx="132420" cy="100512"/>
          </a:xfrm>
          <a:custGeom>
            <a:avLst/>
            <a:gdLst>
              <a:gd name="T0" fmla="*/ 5 w 98"/>
              <a:gd name="T1" fmla="*/ 62 h 74"/>
              <a:gd name="T2" fmla="*/ 18 w 98"/>
              <a:gd name="T3" fmla="*/ 72 h 74"/>
              <a:gd name="T4" fmla="*/ 34 w 98"/>
              <a:gd name="T5" fmla="*/ 61 h 74"/>
              <a:gd name="T6" fmla="*/ 37 w 98"/>
              <a:gd name="T7" fmla="*/ 59 h 74"/>
              <a:gd name="T8" fmla="*/ 39 w 98"/>
              <a:gd name="T9" fmla="*/ 61 h 74"/>
              <a:gd name="T10" fmla="*/ 48 w 98"/>
              <a:gd name="T11" fmla="*/ 71 h 74"/>
              <a:gd name="T12" fmla="*/ 62 w 98"/>
              <a:gd name="T13" fmla="*/ 72 h 74"/>
              <a:gd name="T14" fmla="*/ 72 w 98"/>
              <a:gd name="T15" fmla="*/ 61 h 74"/>
              <a:gd name="T16" fmla="*/ 71 w 98"/>
              <a:gd name="T17" fmla="*/ 47 h 74"/>
              <a:gd name="T18" fmla="*/ 72 w 98"/>
              <a:gd name="T19" fmla="*/ 45 h 74"/>
              <a:gd name="T20" fmla="*/ 75 w 98"/>
              <a:gd name="T21" fmla="*/ 44 h 74"/>
              <a:gd name="T22" fmla="*/ 94 w 98"/>
              <a:gd name="T23" fmla="*/ 41 h 74"/>
              <a:gd name="T24" fmla="*/ 96 w 98"/>
              <a:gd name="T25" fmla="*/ 25 h 74"/>
              <a:gd name="T26" fmla="*/ 73 w 98"/>
              <a:gd name="T27" fmla="*/ 1 h 74"/>
              <a:gd name="T28" fmla="*/ 62 w 98"/>
              <a:gd name="T29" fmla="*/ 0 h 74"/>
              <a:gd name="T30" fmla="*/ 88 w 98"/>
              <a:gd name="T31" fmla="*/ 26 h 74"/>
              <a:gd name="T32" fmla="*/ 86 w 98"/>
              <a:gd name="T33" fmla="*/ 34 h 74"/>
              <a:gd name="T34" fmla="*/ 79 w 98"/>
              <a:gd name="T35" fmla="*/ 37 h 74"/>
              <a:gd name="T36" fmla="*/ 52 w 98"/>
              <a:gd name="T37" fmla="*/ 15 h 74"/>
              <a:gd name="T38" fmla="*/ 63 w 98"/>
              <a:gd name="T39" fmla="*/ 53 h 74"/>
              <a:gd name="T40" fmla="*/ 57 w 98"/>
              <a:gd name="T41" fmla="*/ 59 h 74"/>
              <a:gd name="T42" fmla="*/ 48 w 98"/>
              <a:gd name="T43" fmla="*/ 58 h 74"/>
              <a:gd name="T44" fmla="*/ 30 w 98"/>
              <a:gd name="T45" fmla="*/ 24 h 74"/>
              <a:gd name="T46" fmla="*/ 27 w 98"/>
              <a:gd name="T47" fmla="*/ 58 h 74"/>
              <a:gd name="T48" fmla="*/ 20 w 98"/>
              <a:gd name="T49" fmla="*/ 62 h 74"/>
              <a:gd name="T50" fmla="*/ 19 w 98"/>
              <a:gd name="T51" fmla="*/ 62 h 74"/>
              <a:gd name="T52" fmla="*/ 11 w 98"/>
              <a:gd name="T53" fmla="*/ 58 h 74"/>
              <a:gd name="T54" fmla="*/ 12 w 98"/>
              <a:gd name="T55" fmla="*/ 21 h 74"/>
              <a:gd name="T56" fmla="*/ 5 w 98"/>
              <a:gd name="T57" fmla="*/ 29 h 74"/>
              <a:gd name="T58" fmla="*/ 5 w 98"/>
              <a:gd name="T59" fmla="*/ 62 h 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98" h="74">
                <a:moveTo>
                  <a:pt x="5" y="62"/>
                </a:moveTo>
                <a:cubicBezTo>
                  <a:pt x="8" y="68"/>
                  <a:pt x="13" y="72"/>
                  <a:pt x="18" y="72"/>
                </a:cubicBezTo>
                <a:cubicBezTo>
                  <a:pt x="28" y="73"/>
                  <a:pt x="34" y="65"/>
                  <a:pt x="34" y="61"/>
                </a:cubicBezTo>
                <a:cubicBezTo>
                  <a:pt x="35" y="60"/>
                  <a:pt x="36" y="59"/>
                  <a:pt x="37" y="59"/>
                </a:cubicBezTo>
                <a:cubicBezTo>
                  <a:pt x="37" y="59"/>
                  <a:pt x="38" y="60"/>
                  <a:pt x="39" y="61"/>
                </a:cubicBezTo>
                <a:cubicBezTo>
                  <a:pt x="40" y="66"/>
                  <a:pt x="44" y="69"/>
                  <a:pt x="48" y="71"/>
                </a:cubicBezTo>
                <a:cubicBezTo>
                  <a:pt x="53" y="74"/>
                  <a:pt x="59" y="73"/>
                  <a:pt x="62" y="72"/>
                </a:cubicBezTo>
                <a:cubicBezTo>
                  <a:pt x="66" y="70"/>
                  <a:pt x="70" y="67"/>
                  <a:pt x="72" y="61"/>
                </a:cubicBezTo>
                <a:cubicBezTo>
                  <a:pt x="74" y="57"/>
                  <a:pt x="74" y="52"/>
                  <a:pt x="71" y="47"/>
                </a:cubicBezTo>
                <a:cubicBezTo>
                  <a:pt x="71" y="46"/>
                  <a:pt x="71" y="45"/>
                  <a:pt x="72" y="45"/>
                </a:cubicBezTo>
                <a:cubicBezTo>
                  <a:pt x="73" y="44"/>
                  <a:pt x="74" y="44"/>
                  <a:pt x="75" y="44"/>
                </a:cubicBezTo>
                <a:cubicBezTo>
                  <a:pt x="78" y="46"/>
                  <a:pt x="88" y="48"/>
                  <a:pt x="94" y="41"/>
                </a:cubicBezTo>
                <a:cubicBezTo>
                  <a:pt x="97" y="37"/>
                  <a:pt x="98" y="31"/>
                  <a:pt x="96" y="25"/>
                </a:cubicBezTo>
                <a:cubicBezTo>
                  <a:pt x="94" y="14"/>
                  <a:pt x="85" y="6"/>
                  <a:pt x="73" y="1"/>
                </a:cubicBezTo>
                <a:cubicBezTo>
                  <a:pt x="69" y="1"/>
                  <a:pt x="66" y="1"/>
                  <a:pt x="62" y="0"/>
                </a:cubicBezTo>
                <a:cubicBezTo>
                  <a:pt x="74" y="8"/>
                  <a:pt x="87" y="17"/>
                  <a:pt x="88" y="26"/>
                </a:cubicBezTo>
                <a:cubicBezTo>
                  <a:pt x="89" y="29"/>
                  <a:pt x="88" y="32"/>
                  <a:pt x="86" y="34"/>
                </a:cubicBezTo>
                <a:cubicBezTo>
                  <a:pt x="84" y="36"/>
                  <a:pt x="82" y="37"/>
                  <a:pt x="79" y="37"/>
                </a:cubicBezTo>
                <a:cubicBezTo>
                  <a:pt x="71" y="37"/>
                  <a:pt x="61" y="27"/>
                  <a:pt x="52" y="15"/>
                </a:cubicBezTo>
                <a:cubicBezTo>
                  <a:pt x="59" y="30"/>
                  <a:pt x="65" y="44"/>
                  <a:pt x="63" y="53"/>
                </a:cubicBezTo>
                <a:cubicBezTo>
                  <a:pt x="62" y="56"/>
                  <a:pt x="60" y="58"/>
                  <a:pt x="57" y="59"/>
                </a:cubicBezTo>
                <a:cubicBezTo>
                  <a:pt x="54" y="60"/>
                  <a:pt x="51" y="60"/>
                  <a:pt x="48" y="58"/>
                </a:cubicBezTo>
                <a:cubicBezTo>
                  <a:pt x="41" y="54"/>
                  <a:pt x="35" y="40"/>
                  <a:pt x="30" y="24"/>
                </a:cubicBezTo>
                <a:cubicBezTo>
                  <a:pt x="32" y="38"/>
                  <a:pt x="32" y="52"/>
                  <a:pt x="27" y="58"/>
                </a:cubicBezTo>
                <a:cubicBezTo>
                  <a:pt x="25" y="61"/>
                  <a:pt x="23" y="62"/>
                  <a:pt x="20" y="62"/>
                </a:cubicBezTo>
                <a:cubicBezTo>
                  <a:pt x="19" y="62"/>
                  <a:pt x="19" y="62"/>
                  <a:pt x="19" y="62"/>
                </a:cubicBezTo>
                <a:cubicBezTo>
                  <a:pt x="16" y="62"/>
                  <a:pt x="13" y="60"/>
                  <a:pt x="11" y="58"/>
                </a:cubicBezTo>
                <a:cubicBezTo>
                  <a:pt x="7" y="50"/>
                  <a:pt x="9" y="35"/>
                  <a:pt x="12" y="21"/>
                </a:cubicBezTo>
                <a:cubicBezTo>
                  <a:pt x="10" y="24"/>
                  <a:pt x="8" y="27"/>
                  <a:pt x="5" y="29"/>
                </a:cubicBezTo>
                <a:cubicBezTo>
                  <a:pt x="0" y="41"/>
                  <a:pt x="0" y="53"/>
                  <a:pt x="5" y="62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044" name="Freeform 552"/>
          <p:cNvSpPr/>
          <p:nvPr/>
        </p:nvSpPr>
        <p:spPr bwMode="auto">
          <a:xfrm>
            <a:off x="3434791" y="3457101"/>
            <a:ext cx="135611" cy="220967"/>
          </a:xfrm>
          <a:custGeom>
            <a:avLst/>
            <a:gdLst>
              <a:gd name="T0" fmla="*/ 70 w 100"/>
              <a:gd name="T1" fmla="*/ 149 h 163"/>
              <a:gd name="T2" fmla="*/ 97 w 100"/>
              <a:gd name="T3" fmla="*/ 107 h 163"/>
              <a:gd name="T4" fmla="*/ 75 w 100"/>
              <a:gd name="T5" fmla="*/ 45 h 163"/>
              <a:gd name="T6" fmla="*/ 22 w 100"/>
              <a:gd name="T7" fmla="*/ 0 h 163"/>
              <a:gd name="T8" fmla="*/ 40 w 100"/>
              <a:gd name="T9" fmla="*/ 38 h 163"/>
              <a:gd name="T10" fmla="*/ 80 w 100"/>
              <a:gd name="T11" fmla="*/ 105 h 163"/>
              <a:gd name="T12" fmla="*/ 62 w 100"/>
              <a:gd name="T13" fmla="*/ 141 h 163"/>
              <a:gd name="T14" fmla="*/ 24 w 100"/>
              <a:gd name="T15" fmla="*/ 138 h 163"/>
              <a:gd name="T16" fmla="*/ 16 w 100"/>
              <a:gd name="T17" fmla="*/ 107 h 163"/>
              <a:gd name="T18" fmla="*/ 18 w 100"/>
              <a:gd name="T19" fmla="*/ 106 h 163"/>
              <a:gd name="T20" fmla="*/ 20 w 100"/>
              <a:gd name="T21" fmla="*/ 108 h 163"/>
              <a:gd name="T22" fmla="*/ 25 w 100"/>
              <a:gd name="T23" fmla="*/ 118 h 163"/>
              <a:gd name="T24" fmla="*/ 41 w 100"/>
              <a:gd name="T25" fmla="*/ 115 h 163"/>
              <a:gd name="T26" fmla="*/ 45 w 100"/>
              <a:gd name="T27" fmla="*/ 106 h 163"/>
              <a:gd name="T28" fmla="*/ 38 w 100"/>
              <a:gd name="T29" fmla="*/ 94 h 163"/>
              <a:gd name="T30" fmla="*/ 27 w 100"/>
              <a:gd name="T31" fmla="*/ 91 h 163"/>
              <a:gd name="T32" fmla="*/ 10 w 100"/>
              <a:gd name="T33" fmla="*/ 102 h 163"/>
              <a:gd name="T34" fmla="*/ 16 w 100"/>
              <a:gd name="T35" fmla="*/ 144 h 163"/>
              <a:gd name="T36" fmla="*/ 70 w 100"/>
              <a:gd name="T37" fmla="*/ 149 h 1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00" h="163">
                <a:moveTo>
                  <a:pt x="70" y="149"/>
                </a:moveTo>
                <a:cubicBezTo>
                  <a:pt x="85" y="139"/>
                  <a:pt x="95" y="124"/>
                  <a:pt x="97" y="107"/>
                </a:cubicBezTo>
                <a:cubicBezTo>
                  <a:pt x="100" y="82"/>
                  <a:pt x="88" y="58"/>
                  <a:pt x="75" y="45"/>
                </a:cubicBezTo>
                <a:cubicBezTo>
                  <a:pt x="58" y="32"/>
                  <a:pt x="40" y="17"/>
                  <a:pt x="22" y="0"/>
                </a:cubicBezTo>
                <a:cubicBezTo>
                  <a:pt x="29" y="12"/>
                  <a:pt x="35" y="26"/>
                  <a:pt x="40" y="38"/>
                </a:cubicBezTo>
                <a:cubicBezTo>
                  <a:pt x="65" y="56"/>
                  <a:pt x="81" y="82"/>
                  <a:pt x="80" y="105"/>
                </a:cubicBezTo>
                <a:cubicBezTo>
                  <a:pt x="80" y="121"/>
                  <a:pt x="74" y="133"/>
                  <a:pt x="62" y="141"/>
                </a:cubicBezTo>
                <a:cubicBezTo>
                  <a:pt x="47" y="151"/>
                  <a:pt x="32" y="146"/>
                  <a:pt x="24" y="138"/>
                </a:cubicBezTo>
                <a:cubicBezTo>
                  <a:pt x="14" y="129"/>
                  <a:pt x="10" y="117"/>
                  <a:pt x="16" y="107"/>
                </a:cubicBezTo>
                <a:cubicBezTo>
                  <a:pt x="16" y="106"/>
                  <a:pt x="17" y="105"/>
                  <a:pt x="18" y="106"/>
                </a:cubicBezTo>
                <a:cubicBezTo>
                  <a:pt x="19" y="106"/>
                  <a:pt x="20" y="107"/>
                  <a:pt x="20" y="108"/>
                </a:cubicBezTo>
                <a:cubicBezTo>
                  <a:pt x="19" y="112"/>
                  <a:pt x="21" y="116"/>
                  <a:pt x="25" y="118"/>
                </a:cubicBezTo>
                <a:cubicBezTo>
                  <a:pt x="29" y="121"/>
                  <a:pt x="35" y="121"/>
                  <a:pt x="41" y="115"/>
                </a:cubicBezTo>
                <a:cubicBezTo>
                  <a:pt x="44" y="112"/>
                  <a:pt x="45" y="109"/>
                  <a:pt x="45" y="106"/>
                </a:cubicBezTo>
                <a:cubicBezTo>
                  <a:pt x="44" y="102"/>
                  <a:pt x="42" y="97"/>
                  <a:pt x="38" y="94"/>
                </a:cubicBezTo>
                <a:cubicBezTo>
                  <a:pt x="35" y="91"/>
                  <a:pt x="31" y="90"/>
                  <a:pt x="27" y="91"/>
                </a:cubicBezTo>
                <a:cubicBezTo>
                  <a:pt x="20" y="92"/>
                  <a:pt x="15" y="96"/>
                  <a:pt x="10" y="102"/>
                </a:cubicBezTo>
                <a:cubicBezTo>
                  <a:pt x="0" y="117"/>
                  <a:pt x="6" y="134"/>
                  <a:pt x="16" y="144"/>
                </a:cubicBezTo>
                <a:cubicBezTo>
                  <a:pt x="27" y="155"/>
                  <a:pt x="48" y="163"/>
                  <a:pt x="70" y="149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045" name="Freeform 559"/>
          <p:cNvSpPr/>
          <p:nvPr/>
        </p:nvSpPr>
        <p:spPr bwMode="auto">
          <a:xfrm>
            <a:off x="3694048" y="3063828"/>
            <a:ext cx="219371" cy="236921"/>
          </a:xfrm>
          <a:custGeom>
            <a:avLst/>
            <a:gdLst>
              <a:gd name="T0" fmla="*/ 103 w 162"/>
              <a:gd name="T1" fmla="*/ 34 h 175"/>
              <a:gd name="T2" fmla="*/ 96 w 162"/>
              <a:gd name="T3" fmla="*/ 11 h 175"/>
              <a:gd name="T4" fmla="*/ 65 w 162"/>
              <a:gd name="T5" fmla="*/ 3 h 175"/>
              <a:gd name="T6" fmla="*/ 58 w 162"/>
              <a:gd name="T7" fmla="*/ 12 h 175"/>
              <a:gd name="T8" fmla="*/ 85 w 162"/>
              <a:gd name="T9" fmla="*/ 19 h 175"/>
              <a:gd name="T10" fmla="*/ 91 w 162"/>
              <a:gd name="T11" fmla="*/ 37 h 175"/>
              <a:gd name="T12" fmla="*/ 107 w 162"/>
              <a:gd name="T13" fmla="*/ 47 h 175"/>
              <a:gd name="T14" fmla="*/ 113 w 162"/>
              <a:gd name="T15" fmla="*/ 69 h 175"/>
              <a:gd name="T16" fmla="*/ 126 w 162"/>
              <a:gd name="T17" fmla="*/ 80 h 175"/>
              <a:gd name="T18" fmla="*/ 127 w 162"/>
              <a:gd name="T19" fmla="*/ 98 h 175"/>
              <a:gd name="T20" fmla="*/ 145 w 162"/>
              <a:gd name="T21" fmla="*/ 115 h 175"/>
              <a:gd name="T22" fmla="*/ 146 w 162"/>
              <a:gd name="T23" fmla="*/ 128 h 175"/>
              <a:gd name="T24" fmla="*/ 136 w 162"/>
              <a:gd name="T25" fmla="*/ 137 h 175"/>
              <a:gd name="T26" fmla="*/ 112 w 162"/>
              <a:gd name="T27" fmla="*/ 135 h 175"/>
              <a:gd name="T28" fmla="*/ 98 w 162"/>
              <a:gd name="T29" fmla="*/ 147 h 175"/>
              <a:gd name="T30" fmla="*/ 82 w 162"/>
              <a:gd name="T31" fmla="*/ 146 h 175"/>
              <a:gd name="T32" fmla="*/ 62 w 162"/>
              <a:gd name="T33" fmla="*/ 158 h 175"/>
              <a:gd name="T34" fmla="*/ 43 w 162"/>
              <a:gd name="T35" fmla="*/ 153 h 175"/>
              <a:gd name="T36" fmla="*/ 26 w 162"/>
              <a:gd name="T37" fmla="*/ 161 h 175"/>
              <a:gd name="T38" fmla="*/ 2 w 162"/>
              <a:gd name="T39" fmla="*/ 147 h 175"/>
              <a:gd name="T40" fmla="*/ 0 w 162"/>
              <a:gd name="T41" fmla="*/ 159 h 175"/>
              <a:gd name="T42" fmla="*/ 28 w 162"/>
              <a:gd name="T43" fmla="*/ 175 h 175"/>
              <a:gd name="T44" fmla="*/ 50 w 162"/>
              <a:gd name="T45" fmla="*/ 164 h 175"/>
              <a:gd name="T46" fmla="*/ 52 w 162"/>
              <a:gd name="T47" fmla="*/ 163 h 175"/>
              <a:gd name="T48" fmla="*/ 53 w 162"/>
              <a:gd name="T49" fmla="*/ 164 h 175"/>
              <a:gd name="T50" fmla="*/ 72 w 162"/>
              <a:gd name="T51" fmla="*/ 171 h 175"/>
              <a:gd name="T52" fmla="*/ 87 w 162"/>
              <a:gd name="T53" fmla="*/ 158 h 175"/>
              <a:gd name="T54" fmla="*/ 88 w 162"/>
              <a:gd name="T55" fmla="*/ 156 h 175"/>
              <a:gd name="T56" fmla="*/ 90 w 162"/>
              <a:gd name="T57" fmla="*/ 157 h 175"/>
              <a:gd name="T58" fmla="*/ 108 w 162"/>
              <a:gd name="T59" fmla="*/ 162 h 175"/>
              <a:gd name="T60" fmla="*/ 122 w 162"/>
              <a:gd name="T61" fmla="*/ 146 h 175"/>
              <a:gd name="T62" fmla="*/ 123 w 162"/>
              <a:gd name="T63" fmla="*/ 145 h 175"/>
              <a:gd name="T64" fmla="*/ 125 w 162"/>
              <a:gd name="T65" fmla="*/ 145 h 175"/>
              <a:gd name="T66" fmla="*/ 147 w 162"/>
              <a:gd name="T67" fmla="*/ 146 h 175"/>
              <a:gd name="T68" fmla="*/ 160 w 162"/>
              <a:gd name="T69" fmla="*/ 133 h 175"/>
              <a:gd name="T70" fmla="*/ 159 w 162"/>
              <a:gd name="T71" fmla="*/ 115 h 175"/>
              <a:gd name="T72" fmla="*/ 143 w 162"/>
              <a:gd name="T73" fmla="*/ 101 h 175"/>
              <a:gd name="T74" fmla="*/ 141 w 162"/>
              <a:gd name="T75" fmla="*/ 99 h 175"/>
              <a:gd name="T76" fmla="*/ 142 w 162"/>
              <a:gd name="T77" fmla="*/ 97 h 175"/>
              <a:gd name="T78" fmla="*/ 143 w 162"/>
              <a:gd name="T79" fmla="*/ 77 h 175"/>
              <a:gd name="T80" fmla="*/ 127 w 162"/>
              <a:gd name="T81" fmla="*/ 68 h 175"/>
              <a:gd name="T82" fmla="*/ 125 w 162"/>
              <a:gd name="T83" fmla="*/ 67 h 175"/>
              <a:gd name="T84" fmla="*/ 125 w 162"/>
              <a:gd name="T85" fmla="*/ 65 h 175"/>
              <a:gd name="T86" fmla="*/ 124 w 162"/>
              <a:gd name="T87" fmla="*/ 45 h 175"/>
              <a:gd name="T88" fmla="*/ 106 w 162"/>
              <a:gd name="T89" fmla="*/ 37 h 175"/>
              <a:gd name="T90" fmla="*/ 104 w 162"/>
              <a:gd name="T91" fmla="*/ 36 h 175"/>
              <a:gd name="T92" fmla="*/ 103 w 162"/>
              <a:gd name="T93" fmla="*/ 34 h 1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162" h="175">
                <a:moveTo>
                  <a:pt x="103" y="34"/>
                </a:moveTo>
                <a:cubicBezTo>
                  <a:pt x="105" y="25"/>
                  <a:pt x="102" y="17"/>
                  <a:pt x="96" y="11"/>
                </a:cubicBezTo>
                <a:cubicBezTo>
                  <a:pt x="88" y="3"/>
                  <a:pt x="76" y="0"/>
                  <a:pt x="65" y="3"/>
                </a:cubicBezTo>
                <a:cubicBezTo>
                  <a:pt x="63" y="7"/>
                  <a:pt x="61" y="10"/>
                  <a:pt x="58" y="12"/>
                </a:cubicBezTo>
                <a:cubicBezTo>
                  <a:pt x="68" y="12"/>
                  <a:pt x="78" y="14"/>
                  <a:pt x="85" y="19"/>
                </a:cubicBezTo>
                <a:cubicBezTo>
                  <a:pt x="90" y="24"/>
                  <a:pt x="92" y="30"/>
                  <a:pt x="91" y="37"/>
                </a:cubicBezTo>
                <a:cubicBezTo>
                  <a:pt x="98" y="40"/>
                  <a:pt x="103" y="43"/>
                  <a:pt x="107" y="47"/>
                </a:cubicBezTo>
                <a:cubicBezTo>
                  <a:pt x="113" y="53"/>
                  <a:pt x="115" y="61"/>
                  <a:pt x="113" y="69"/>
                </a:cubicBezTo>
                <a:cubicBezTo>
                  <a:pt x="119" y="73"/>
                  <a:pt x="123" y="76"/>
                  <a:pt x="126" y="80"/>
                </a:cubicBezTo>
                <a:cubicBezTo>
                  <a:pt x="129" y="86"/>
                  <a:pt x="130" y="92"/>
                  <a:pt x="127" y="98"/>
                </a:cubicBezTo>
                <a:cubicBezTo>
                  <a:pt x="136" y="103"/>
                  <a:pt x="142" y="109"/>
                  <a:pt x="145" y="115"/>
                </a:cubicBezTo>
                <a:cubicBezTo>
                  <a:pt x="148" y="119"/>
                  <a:pt x="148" y="123"/>
                  <a:pt x="146" y="128"/>
                </a:cubicBezTo>
                <a:cubicBezTo>
                  <a:pt x="144" y="132"/>
                  <a:pt x="141" y="135"/>
                  <a:pt x="136" y="137"/>
                </a:cubicBezTo>
                <a:cubicBezTo>
                  <a:pt x="130" y="138"/>
                  <a:pt x="122" y="138"/>
                  <a:pt x="112" y="135"/>
                </a:cubicBezTo>
                <a:cubicBezTo>
                  <a:pt x="109" y="142"/>
                  <a:pt x="104" y="145"/>
                  <a:pt x="98" y="147"/>
                </a:cubicBezTo>
                <a:cubicBezTo>
                  <a:pt x="93" y="148"/>
                  <a:pt x="88" y="147"/>
                  <a:pt x="82" y="146"/>
                </a:cubicBezTo>
                <a:cubicBezTo>
                  <a:pt x="76" y="153"/>
                  <a:pt x="70" y="157"/>
                  <a:pt x="62" y="158"/>
                </a:cubicBezTo>
                <a:cubicBezTo>
                  <a:pt x="56" y="158"/>
                  <a:pt x="50" y="156"/>
                  <a:pt x="43" y="153"/>
                </a:cubicBezTo>
                <a:cubicBezTo>
                  <a:pt x="38" y="159"/>
                  <a:pt x="33" y="162"/>
                  <a:pt x="26" y="161"/>
                </a:cubicBezTo>
                <a:cubicBezTo>
                  <a:pt x="18" y="160"/>
                  <a:pt x="9" y="154"/>
                  <a:pt x="2" y="147"/>
                </a:cubicBezTo>
                <a:cubicBezTo>
                  <a:pt x="3" y="151"/>
                  <a:pt x="2" y="155"/>
                  <a:pt x="0" y="159"/>
                </a:cubicBezTo>
                <a:cubicBezTo>
                  <a:pt x="6" y="168"/>
                  <a:pt x="17" y="174"/>
                  <a:pt x="28" y="175"/>
                </a:cubicBezTo>
                <a:cubicBezTo>
                  <a:pt x="37" y="175"/>
                  <a:pt x="45" y="171"/>
                  <a:pt x="50" y="164"/>
                </a:cubicBezTo>
                <a:cubicBezTo>
                  <a:pt x="50" y="163"/>
                  <a:pt x="51" y="163"/>
                  <a:pt x="52" y="163"/>
                </a:cubicBezTo>
                <a:cubicBezTo>
                  <a:pt x="52" y="163"/>
                  <a:pt x="53" y="163"/>
                  <a:pt x="53" y="164"/>
                </a:cubicBezTo>
                <a:cubicBezTo>
                  <a:pt x="58" y="170"/>
                  <a:pt x="65" y="173"/>
                  <a:pt x="72" y="171"/>
                </a:cubicBezTo>
                <a:cubicBezTo>
                  <a:pt x="79" y="170"/>
                  <a:pt x="84" y="165"/>
                  <a:pt x="87" y="158"/>
                </a:cubicBezTo>
                <a:cubicBezTo>
                  <a:pt x="87" y="157"/>
                  <a:pt x="88" y="156"/>
                  <a:pt x="88" y="156"/>
                </a:cubicBezTo>
                <a:cubicBezTo>
                  <a:pt x="89" y="156"/>
                  <a:pt x="90" y="156"/>
                  <a:pt x="90" y="157"/>
                </a:cubicBezTo>
                <a:cubicBezTo>
                  <a:pt x="95" y="162"/>
                  <a:pt x="101" y="164"/>
                  <a:pt x="108" y="162"/>
                </a:cubicBezTo>
                <a:cubicBezTo>
                  <a:pt x="115" y="160"/>
                  <a:pt x="120" y="154"/>
                  <a:pt x="122" y="146"/>
                </a:cubicBezTo>
                <a:cubicBezTo>
                  <a:pt x="122" y="146"/>
                  <a:pt x="122" y="145"/>
                  <a:pt x="123" y="145"/>
                </a:cubicBezTo>
                <a:cubicBezTo>
                  <a:pt x="123" y="144"/>
                  <a:pt x="124" y="144"/>
                  <a:pt x="125" y="145"/>
                </a:cubicBezTo>
                <a:cubicBezTo>
                  <a:pt x="133" y="148"/>
                  <a:pt x="140" y="148"/>
                  <a:pt x="147" y="146"/>
                </a:cubicBezTo>
                <a:cubicBezTo>
                  <a:pt x="153" y="144"/>
                  <a:pt x="157" y="139"/>
                  <a:pt x="160" y="133"/>
                </a:cubicBezTo>
                <a:cubicBezTo>
                  <a:pt x="162" y="128"/>
                  <a:pt x="162" y="121"/>
                  <a:pt x="159" y="115"/>
                </a:cubicBezTo>
                <a:cubicBezTo>
                  <a:pt x="156" y="109"/>
                  <a:pt x="151" y="104"/>
                  <a:pt x="143" y="101"/>
                </a:cubicBezTo>
                <a:cubicBezTo>
                  <a:pt x="142" y="101"/>
                  <a:pt x="142" y="100"/>
                  <a:pt x="141" y="99"/>
                </a:cubicBezTo>
                <a:cubicBezTo>
                  <a:pt x="141" y="99"/>
                  <a:pt x="141" y="98"/>
                  <a:pt x="142" y="97"/>
                </a:cubicBezTo>
                <a:cubicBezTo>
                  <a:pt x="146" y="91"/>
                  <a:pt x="147" y="83"/>
                  <a:pt x="143" y="77"/>
                </a:cubicBezTo>
                <a:cubicBezTo>
                  <a:pt x="140" y="71"/>
                  <a:pt x="134" y="67"/>
                  <a:pt x="127" y="68"/>
                </a:cubicBezTo>
                <a:cubicBezTo>
                  <a:pt x="126" y="68"/>
                  <a:pt x="126" y="68"/>
                  <a:pt x="125" y="67"/>
                </a:cubicBezTo>
                <a:cubicBezTo>
                  <a:pt x="125" y="66"/>
                  <a:pt x="125" y="65"/>
                  <a:pt x="125" y="65"/>
                </a:cubicBezTo>
                <a:cubicBezTo>
                  <a:pt x="129" y="58"/>
                  <a:pt x="128" y="50"/>
                  <a:pt x="124" y="45"/>
                </a:cubicBezTo>
                <a:cubicBezTo>
                  <a:pt x="120" y="39"/>
                  <a:pt x="114" y="36"/>
                  <a:pt x="106" y="37"/>
                </a:cubicBezTo>
                <a:cubicBezTo>
                  <a:pt x="105" y="37"/>
                  <a:pt x="104" y="37"/>
                  <a:pt x="104" y="36"/>
                </a:cubicBezTo>
                <a:cubicBezTo>
                  <a:pt x="104" y="36"/>
                  <a:pt x="103" y="35"/>
                  <a:pt x="103" y="34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046" name="Freeform 568"/>
          <p:cNvSpPr/>
          <p:nvPr/>
        </p:nvSpPr>
        <p:spPr bwMode="auto">
          <a:xfrm>
            <a:off x="3855187" y="3002404"/>
            <a:ext cx="110084" cy="122050"/>
          </a:xfrm>
          <a:custGeom>
            <a:avLst/>
            <a:gdLst>
              <a:gd name="T0" fmla="*/ 74 w 81"/>
              <a:gd name="T1" fmla="*/ 65 h 90"/>
              <a:gd name="T2" fmla="*/ 68 w 81"/>
              <a:gd name="T3" fmla="*/ 19 h 90"/>
              <a:gd name="T4" fmla="*/ 22 w 81"/>
              <a:gd name="T5" fmla="*/ 6 h 90"/>
              <a:gd name="T6" fmla="*/ 2 w 81"/>
              <a:gd name="T7" fmla="*/ 41 h 90"/>
              <a:gd name="T8" fmla="*/ 19 w 81"/>
              <a:gd name="T9" fmla="*/ 60 h 90"/>
              <a:gd name="T10" fmla="*/ 36 w 81"/>
              <a:gd name="T11" fmla="*/ 51 h 90"/>
              <a:gd name="T12" fmla="*/ 32 w 81"/>
              <a:gd name="T13" fmla="*/ 34 h 90"/>
              <a:gd name="T14" fmla="*/ 17 w 81"/>
              <a:gd name="T15" fmla="*/ 37 h 90"/>
              <a:gd name="T16" fmla="*/ 14 w 81"/>
              <a:gd name="T17" fmla="*/ 37 h 90"/>
              <a:gd name="T18" fmla="*/ 13 w 81"/>
              <a:gd name="T19" fmla="*/ 35 h 90"/>
              <a:gd name="T20" fmla="*/ 43 w 81"/>
              <a:gd name="T21" fmla="*/ 19 h 90"/>
              <a:gd name="T22" fmla="*/ 64 w 81"/>
              <a:gd name="T23" fmla="*/ 53 h 90"/>
              <a:gd name="T24" fmla="*/ 29 w 81"/>
              <a:gd name="T25" fmla="*/ 81 h 90"/>
              <a:gd name="T26" fmla="*/ 31 w 81"/>
              <a:gd name="T27" fmla="*/ 90 h 90"/>
              <a:gd name="T28" fmla="*/ 74 w 81"/>
              <a:gd name="T29" fmla="*/ 65 h 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81" h="90">
                <a:moveTo>
                  <a:pt x="74" y="65"/>
                </a:moveTo>
                <a:cubicBezTo>
                  <a:pt x="81" y="50"/>
                  <a:pt x="79" y="33"/>
                  <a:pt x="68" y="19"/>
                </a:cubicBezTo>
                <a:cubicBezTo>
                  <a:pt x="57" y="5"/>
                  <a:pt x="38" y="0"/>
                  <a:pt x="22" y="6"/>
                </a:cubicBezTo>
                <a:cubicBezTo>
                  <a:pt x="8" y="12"/>
                  <a:pt x="0" y="25"/>
                  <a:pt x="2" y="41"/>
                </a:cubicBezTo>
                <a:cubicBezTo>
                  <a:pt x="3" y="52"/>
                  <a:pt x="11" y="58"/>
                  <a:pt x="19" y="60"/>
                </a:cubicBezTo>
                <a:cubicBezTo>
                  <a:pt x="27" y="61"/>
                  <a:pt x="33" y="58"/>
                  <a:pt x="36" y="51"/>
                </a:cubicBezTo>
                <a:cubicBezTo>
                  <a:pt x="40" y="43"/>
                  <a:pt x="36" y="37"/>
                  <a:pt x="32" y="34"/>
                </a:cubicBezTo>
                <a:cubicBezTo>
                  <a:pt x="28" y="31"/>
                  <a:pt x="21" y="31"/>
                  <a:pt x="17" y="37"/>
                </a:cubicBezTo>
                <a:cubicBezTo>
                  <a:pt x="16" y="37"/>
                  <a:pt x="15" y="38"/>
                  <a:pt x="14" y="37"/>
                </a:cubicBezTo>
                <a:cubicBezTo>
                  <a:pt x="13" y="37"/>
                  <a:pt x="12" y="36"/>
                  <a:pt x="13" y="35"/>
                </a:cubicBezTo>
                <a:cubicBezTo>
                  <a:pt x="17" y="20"/>
                  <a:pt x="31" y="16"/>
                  <a:pt x="43" y="19"/>
                </a:cubicBezTo>
                <a:cubicBezTo>
                  <a:pt x="57" y="23"/>
                  <a:pt x="68" y="36"/>
                  <a:pt x="64" y="53"/>
                </a:cubicBezTo>
                <a:cubicBezTo>
                  <a:pt x="59" y="71"/>
                  <a:pt x="42" y="81"/>
                  <a:pt x="29" y="81"/>
                </a:cubicBezTo>
                <a:cubicBezTo>
                  <a:pt x="30" y="84"/>
                  <a:pt x="31" y="87"/>
                  <a:pt x="31" y="90"/>
                </a:cubicBezTo>
                <a:cubicBezTo>
                  <a:pt x="49" y="90"/>
                  <a:pt x="66" y="80"/>
                  <a:pt x="74" y="65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047" name="Freeform 569"/>
          <p:cNvSpPr/>
          <p:nvPr/>
        </p:nvSpPr>
        <p:spPr bwMode="auto">
          <a:xfrm>
            <a:off x="3855187" y="2508620"/>
            <a:ext cx="110084" cy="122050"/>
          </a:xfrm>
          <a:custGeom>
            <a:avLst/>
            <a:gdLst>
              <a:gd name="T0" fmla="*/ 74 w 81"/>
              <a:gd name="T1" fmla="*/ 25 h 90"/>
              <a:gd name="T2" fmla="*/ 31 w 81"/>
              <a:gd name="T3" fmla="*/ 0 h 90"/>
              <a:gd name="T4" fmla="*/ 29 w 81"/>
              <a:gd name="T5" fmla="*/ 9 h 90"/>
              <a:gd name="T6" fmla="*/ 64 w 81"/>
              <a:gd name="T7" fmla="*/ 37 h 90"/>
              <a:gd name="T8" fmla="*/ 43 w 81"/>
              <a:gd name="T9" fmla="*/ 71 h 90"/>
              <a:gd name="T10" fmla="*/ 13 w 81"/>
              <a:gd name="T11" fmla="*/ 55 h 90"/>
              <a:gd name="T12" fmla="*/ 14 w 81"/>
              <a:gd name="T13" fmla="*/ 53 h 90"/>
              <a:gd name="T14" fmla="*/ 17 w 81"/>
              <a:gd name="T15" fmla="*/ 53 h 90"/>
              <a:gd name="T16" fmla="*/ 32 w 81"/>
              <a:gd name="T17" fmla="*/ 56 h 90"/>
              <a:gd name="T18" fmla="*/ 36 w 81"/>
              <a:gd name="T19" fmla="*/ 39 h 90"/>
              <a:gd name="T20" fmla="*/ 19 w 81"/>
              <a:gd name="T21" fmla="*/ 30 h 90"/>
              <a:gd name="T22" fmla="*/ 2 w 81"/>
              <a:gd name="T23" fmla="*/ 49 h 90"/>
              <a:gd name="T24" fmla="*/ 22 w 81"/>
              <a:gd name="T25" fmla="*/ 84 h 90"/>
              <a:gd name="T26" fmla="*/ 68 w 81"/>
              <a:gd name="T27" fmla="*/ 71 h 90"/>
              <a:gd name="T28" fmla="*/ 74 w 81"/>
              <a:gd name="T29" fmla="*/ 25 h 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81" h="90">
                <a:moveTo>
                  <a:pt x="74" y="25"/>
                </a:moveTo>
                <a:cubicBezTo>
                  <a:pt x="66" y="10"/>
                  <a:pt x="49" y="0"/>
                  <a:pt x="31" y="0"/>
                </a:cubicBezTo>
                <a:cubicBezTo>
                  <a:pt x="31" y="3"/>
                  <a:pt x="30" y="6"/>
                  <a:pt x="29" y="9"/>
                </a:cubicBezTo>
                <a:cubicBezTo>
                  <a:pt x="42" y="9"/>
                  <a:pt x="59" y="19"/>
                  <a:pt x="64" y="37"/>
                </a:cubicBezTo>
                <a:cubicBezTo>
                  <a:pt x="68" y="54"/>
                  <a:pt x="57" y="67"/>
                  <a:pt x="43" y="71"/>
                </a:cubicBezTo>
                <a:cubicBezTo>
                  <a:pt x="31" y="74"/>
                  <a:pt x="17" y="70"/>
                  <a:pt x="13" y="55"/>
                </a:cubicBezTo>
                <a:cubicBezTo>
                  <a:pt x="12" y="54"/>
                  <a:pt x="13" y="53"/>
                  <a:pt x="14" y="53"/>
                </a:cubicBezTo>
                <a:cubicBezTo>
                  <a:pt x="15" y="52"/>
                  <a:pt x="16" y="52"/>
                  <a:pt x="17" y="53"/>
                </a:cubicBezTo>
                <a:cubicBezTo>
                  <a:pt x="21" y="59"/>
                  <a:pt x="28" y="58"/>
                  <a:pt x="32" y="56"/>
                </a:cubicBezTo>
                <a:cubicBezTo>
                  <a:pt x="36" y="53"/>
                  <a:pt x="40" y="47"/>
                  <a:pt x="36" y="39"/>
                </a:cubicBezTo>
                <a:cubicBezTo>
                  <a:pt x="33" y="32"/>
                  <a:pt x="27" y="29"/>
                  <a:pt x="19" y="30"/>
                </a:cubicBezTo>
                <a:cubicBezTo>
                  <a:pt x="11" y="31"/>
                  <a:pt x="3" y="38"/>
                  <a:pt x="2" y="49"/>
                </a:cubicBezTo>
                <a:cubicBezTo>
                  <a:pt x="0" y="65"/>
                  <a:pt x="8" y="78"/>
                  <a:pt x="22" y="84"/>
                </a:cubicBezTo>
                <a:cubicBezTo>
                  <a:pt x="38" y="90"/>
                  <a:pt x="57" y="85"/>
                  <a:pt x="68" y="71"/>
                </a:cubicBezTo>
                <a:cubicBezTo>
                  <a:pt x="79" y="57"/>
                  <a:pt x="81" y="40"/>
                  <a:pt x="74" y="25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1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048" name="Freeform 570"/>
          <p:cNvSpPr/>
          <p:nvPr/>
        </p:nvSpPr>
        <p:spPr bwMode="auto">
          <a:xfrm>
            <a:off x="3626242" y="3082973"/>
            <a:ext cx="100512" cy="132420"/>
          </a:xfrm>
          <a:custGeom>
            <a:avLst/>
            <a:gdLst>
              <a:gd name="T0" fmla="*/ 25 w 74"/>
              <a:gd name="T1" fmla="*/ 96 h 98"/>
              <a:gd name="T2" fmla="*/ 41 w 74"/>
              <a:gd name="T3" fmla="*/ 94 h 98"/>
              <a:gd name="T4" fmla="*/ 45 w 74"/>
              <a:gd name="T5" fmla="*/ 75 h 98"/>
              <a:gd name="T6" fmla="*/ 45 w 74"/>
              <a:gd name="T7" fmla="*/ 72 h 98"/>
              <a:gd name="T8" fmla="*/ 47 w 74"/>
              <a:gd name="T9" fmla="*/ 71 h 98"/>
              <a:gd name="T10" fmla="*/ 61 w 74"/>
              <a:gd name="T11" fmla="*/ 72 h 98"/>
              <a:gd name="T12" fmla="*/ 72 w 74"/>
              <a:gd name="T13" fmla="*/ 62 h 98"/>
              <a:gd name="T14" fmla="*/ 71 w 74"/>
              <a:gd name="T15" fmla="*/ 48 h 98"/>
              <a:gd name="T16" fmla="*/ 61 w 74"/>
              <a:gd name="T17" fmla="*/ 39 h 98"/>
              <a:gd name="T18" fmla="*/ 60 w 74"/>
              <a:gd name="T19" fmla="*/ 36 h 98"/>
              <a:gd name="T20" fmla="*/ 61 w 74"/>
              <a:gd name="T21" fmla="*/ 34 h 98"/>
              <a:gd name="T22" fmla="*/ 72 w 74"/>
              <a:gd name="T23" fmla="*/ 18 h 98"/>
              <a:gd name="T24" fmla="*/ 62 w 74"/>
              <a:gd name="T25" fmla="*/ 5 h 98"/>
              <a:gd name="T26" fmla="*/ 30 w 74"/>
              <a:gd name="T27" fmla="*/ 5 h 98"/>
              <a:gd name="T28" fmla="*/ 21 w 74"/>
              <a:gd name="T29" fmla="*/ 12 h 98"/>
              <a:gd name="T30" fmla="*/ 58 w 74"/>
              <a:gd name="T31" fmla="*/ 11 h 98"/>
              <a:gd name="T32" fmla="*/ 62 w 74"/>
              <a:gd name="T33" fmla="*/ 19 h 98"/>
              <a:gd name="T34" fmla="*/ 59 w 74"/>
              <a:gd name="T35" fmla="*/ 26 h 98"/>
              <a:gd name="T36" fmla="*/ 25 w 74"/>
              <a:gd name="T37" fmla="*/ 30 h 98"/>
              <a:gd name="T38" fmla="*/ 59 w 74"/>
              <a:gd name="T39" fmla="*/ 48 h 98"/>
              <a:gd name="T40" fmla="*/ 59 w 74"/>
              <a:gd name="T41" fmla="*/ 57 h 98"/>
              <a:gd name="T42" fmla="*/ 53 w 74"/>
              <a:gd name="T43" fmla="*/ 63 h 98"/>
              <a:gd name="T44" fmla="*/ 16 w 74"/>
              <a:gd name="T45" fmla="*/ 52 h 98"/>
              <a:gd name="T46" fmla="*/ 37 w 74"/>
              <a:gd name="T47" fmla="*/ 78 h 98"/>
              <a:gd name="T48" fmla="*/ 35 w 74"/>
              <a:gd name="T49" fmla="*/ 86 h 98"/>
              <a:gd name="T50" fmla="*/ 34 w 74"/>
              <a:gd name="T51" fmla="*/ 86 h 98"/>
              <a:gd name="T52" fmla="*/ 26 w 74"/>
              <a:gd name="T53" fmla="*/ 88 h 98"/>
              <a:gd name="T54" fmla="*/ 0 w 74"/>
              <a:gd name="T55" fmla="*/ 62 h 98"/>
              <a:gd name="T56" fmla="*/ 1 w 74"/>
              <a:gd name="T57" fmla="*/ 73 h 98"/>
              <a:gd name="T58" fmla="*/ 25 w 74"/>
              <a:gd name="T59" fmla="*/ 96 h 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74" h="98">
                <a:moveTo>
                  <a:pt x="25" y="96"/>
                </a:moveTo>
                <a:cubicBezTo>
                  <a:pt x="31" y="98"/>
                  <a:pt x="37" y="97"/>
                  <a:pt x="41" y="94"/>
                </a:cubicBezTo>
                <a:cubicBezTo>
                  <a:pt x="48" y="88"/>
                  <a:pt x="47" y="78"/>
                  <a:pt x="45" y="75"/>
                </a:cubicBezTo>
                <a:cubicBezTo>
                  <a:pt x="44" y="74"/>
                  <a:pt x="44" y="73"/>
                  <a:pt x="45" y="72"/>
                </a:cubicBezTo>
                <a:cubicBezTo>
                  <a:pt x="45" y="71"/>
                  <a:pt x="47" y="71"/>
                  <a:pt x="47" y="71"/>
                </a:cubicBezTo>
                <a:cubicBezTo>
                  <a:pt x="52" y="74"/>
                  <a:pt x="57" y="74"/>
                  <a:pt x="61" y="72"/>
                </a:cubicBezTo>
                <a:cubicBezTo>
                  <a:pt x="67" y="70"/>
                  <a:pt x="70" y="66"/>
                  <a:pt x="72" y="62"/>
                </a:cubicBezTo>
                <a:cubicBezTo>
                  <a:pt x="73" y="59"/>
                  <a:pt x="74" y="53"/>
                  <a:pt x="71" y="48"/>
                </a:cubicBezTo>
                <a:cubicBezTo>
                  <a:pt x="69" y="44"/>
                  <a:pt x="66" y="40"/>
                  <a:pt x="61" y="39"/>
                </a:cubicBezTo>
                <a:cubicBezTo>
                  <a:pt x="60" y="38"/>
                  <a:pt x="59" y="37"/>
                  <a:pt x="60" y="36"/>
                </a:cubicBezTo>
                <a:cubicBezTo>
                  <a:pt x="60" y="35"/>
                  <a:pt x="60" y="35"/>
                  <a:pt x="61" y="34"/>
                </a:cubicBezTo>
                <a:cubicBezTo>
                  <a:pt x="65" y="34"/>
                  <a:pt x="73" y="28"/>
                  <a:pt x="72" y="18"/>
                </a:cubicBezTo>
                <a:cubicBezTo>
                  <a:pt x="72" y="13"/>
                  <a:pt x="68" y="8"/>
                  <a:pt x="62" y="5"/>
                </a:cubicBezTo>
                <a:cubicBezTo>
                  <a:pt x="53" y="0"/>
                  <a:pt x="41" y="0"/>
                  <a:pt x="30" y="5"/>
                </a:cubicBezTo>
                <a:cubicBezTo>
                  <a:pt x="27" y="8"/>
                  <a:pt x="24" y="10"/>
                  <a:pt x="21" y="12"/>
                </a:cubicBezTo>
                <a:cubicBezTo>
                  <a:pt x="35" y="9"/>
                  <a:pt x="51" y="7"/>
                  <a:pt x="58" y="11"/>
                </a:cubicBezTo>
                <a:cubicBezTo>
                  <a:pt x="60" y="13"/>
                  <a:pt x="62" y="16"/>
                  <a:pt x="62" y="19"/>
                </a:cubicBezTo>
                <a:cubicBezTo>
                  <a:pt x="62" y="22"/>
                  <a:pt x="61" y="24"/>
                  <a:pt x="59" y="26"/>
                </a:cubicBezTo>
                <a:cubicBezTo>
                  <a:pt x="54" y="32"/>
                  <a:pt x="39" y="32"/>
                  <a:pt x="25" y="30"/>
                </a:cubicBezTo>
                <a:cubicBezTo>
                  <a:pt x="40" y="35"/>
                  <a:pt x="54" y="41"/>
                  <a:pt x="59" y="48"/>
                </a:cubicBezTo>
                <a:cubicBezTo>
                  <a:pt x="60" y="51"/>
                  <a:pt x="60" y="54"/>
                  <a:pt x="59" y="57"/>
                </a:cubicBezTo>
                <a:cubicBezTo>
                  <a:pt x="58" y="60"/>
                  <a:pt x="56" y="62"/>
                  <a:pt x="53" y="63"/>
                </a:cubicBezTo>
                <a:cubicBezTo>
                  <a:pt x="44" y="65"/>
                  <a:pt x="30" y="59"/>
                  <a:pt x="16" y="52"/>
                </a:cubicBezTo>
                <a:cubicBezTo>
                  <a:pt x="26" y="60"/>
                  <a:pt x="36" y="70"/>
                  <a:pt x="37" y="78"/>
                </a:cubicBezTo>
                <a:cubicBezTo>
                  <a:pt x="38" y="81"/>
                  <a:pt x="37" y="84"/>
                  <a:pt x="35" y="86"/>
                </a:cubicBezTo>
                <a:cubicBezTo>
                  <a:pt x="34" y="86"/>
                  <a:pt x="34" y="86"/>
                  <a:pt x="34" y="86"/>
                </a:cubicBezTo>
                <a:cubicBezTo>
                  <a:pt x="32" y="88"/>
                  <a:pt x="29" y="89"/>
                  <a:pt x="26" y="88"/>
                </a:cubicBezTo>
                <a:cubicBezTo>
                  <a:pt x="17" y="87"/>
                  <a:pt x="8" y="74"/>
                  <a:pt x="0" y="62"/>
                </a:cubicBezTo>
                <a:cubicBezTo>
                  <a:pt x="1" y="66"/>
                  <a:pt x="1" y="69"/>
                  <a:pt x="1" y="73"/>
                </a:cubicBezTo>
                <a:cubicBezTo>
                  <a:pt x="6" y="85"/>
                  <a:pt x="14" y="93"/>
                  <a:pt x="25" y="96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049" name="Freeform 571"/>
          <p:cNvSpPr/>
          <p:nvPr/>
        </p:nvSpPr>
        <p:spPr bwMode="auto">
          <a:xfrm>
            <a:off x="3745899" y="2846851"/>
            <a:ext cx="193844" cy="151565"/>
          </a:xfrm>
          <a:custGeom>
            <a:avLst/>
            <a:gdLst>
              <a:gd name="T0" fmla="*/ 139 w 143"/>
              <a:gd name="T1" fmla="*/ 77 h 112"/>
              <a:gd name="T2" fmla="*/ 128 w 143"/>
              <a:gd name="T3" fmla="*/ 28 h 112"/>
              <a:gd name="T4" fmla="*/ 69 w 143"/>
              <a:gd name="T5" fmla="*/ 0 h 112"/>
              <a:gd name="T6" fmla="*/ 0 w 143"/>
              <a:gd name="T7" fmla="*/ 6 h 112"/>
              <a:gd name="T8" fmla="*/ 40 w 143"/>
              <a:gd name="T9" fmla="*/ 20 h 112"/>
              <a:gd name="T10" fmla="*/ 116 w 143"/>
              <a:gd name="T11" fmla="*/ 39 h 112"/>
              <a:gd name="T12" fmla="*/ 128 w 143"/>
              <a:gd name="T13" fmla="*/ 78 h 112"/>
              <a:gd name="T14" fmla="*/ 99 w 143"/>
              <a:gd name="T15" fmla="*/ 102 h 112"/>
              <a:gd name="T16" fmla="*/ 71 w 143"/>
              <a:gd name="T17" fmla="*/ 85 h 112"/>
              <a:gd name="T18" fmla="*/ 72 w 143"/>
              <a:gd name="T19" fmla="*/ 83 h 112"/>
              <a:gd name="T20" fmla="*/ 75 w 143"/>
              <a:gd name="T21" fmla="*/ 83 h 112"/>
              <a:gd name="T22" fmla="*/ 86 w 143"/>
              <a:gd name="T23" fmla="*/ 87 h 112"/>
              <a:gd name="T24" fmla="*/ 95 w 143"/>
              <a:gd name="T25" fmla="*/ 74 h 112"/>
              <a:gd name="T26" fmla="*/ 91 w 143"/>
              <a:gd name="T27" fmla="*/ 65 h 112"/>
              <a:gd name="T28" fmla="*/ 78 w 143"/>
              <a:gd name="T29" fmla="*/ 60 h 112"/>
              <a:gd name="T30" fmla="*/ 68 w 143"/>
              <a:gd name="T31" fmla="*/ 67 h 112"/>
              <a:gd name="T32" fmla="*/ 64 w 143"/>
              <a:gd name="T33" fmla="*/ 86 h 112"/>
              <a:gd name="T34" fmla="*/ 98 w 143"/>
              <a:gd name="T35" fmla="*/ 112 h 112"/>
              <a:gd name="T36" fmla="*/ 139 w 143"/>
              <a:gd name="T37" fmla="*/ 77 h 1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43" h="112">
                <a:moveTo>
                  <a:pt x="139" y="77"/>
                </a:moveTo>
                <a:cubicBezTo>
                  <a:pt x="143" y="59"/>
                  <a:pt x="139" y="42"/>
                  <a:pt x="128" y="28"/>
                </a:cubicBezTo>
                <a:cubicBezTo>
                  <a:pt x="113" y="9"/>
                  <a:pt x="88" y="0"/>
                  <a:pt x="69" y="0"/>
                </a:cubicBezTo>
                <a:cubicBezTo>
                  <a:pt x="49" y="3"/>
                  <a:pt x="25" y="5"/>
                  <a:pt x="0" y="6"/>
                </a:cubicBezTo>
                <a:cubicBezTo>
                  <a:pt x="13" y="10"/>
                  <a:pt x="27" y="15"/>
                  <a:pt x="40" y="20"/>
                </a:cubicBezTo>
                <a:cubicBezTo>
                  <a:pt x="69" y="15"/>
                  <a:pt x="99" y="22"/>
                  <a:pt x="116" y="39"/>
                </a:cubicBezTo>
                <a:cubicBezTo>
                  <a:pt x="127" y="49"/>
                  <a:pt x="131" y="63"/>
                  <a:pt x="128" y="78"/>
                </a:cubicBezTo>
                <a:cubicBezTo>
                  <a:pt x="125" y="95"/>
                  <a:pt x="110" y="102"/>
                  <a:pt x="99" y="102"/>
                </a:cubicBezTo>
                <a:cubicBezTo>
                  <a:pt x="86" y="103"/>
                  <a:pt x="74" y="96"/>
                  <a:pt x="71" y="85"/>
                </a:cubicBezTo>
                <a:cubicBezTo>
                  <a:pt x="71" y="84"/>
                  <a:pt x="71" y="83"/>
                  <a:pt x="72" y="83"/>
                </a:cubicBezTo>
                <a:cubicBezTo>
                  <a:pt x="73" y="82"/>
                  <a:pt x="74" y="83"/>
                  <a:pt x="75" y="83"/>
                </a:cubicBezTo>
                <a:cubicBezTo>
                  <a:pt x="77" y="87"/>
                  <a:pt x="82" y="88"/>
                  <a:pt x="86" y="87"/>
                </a:cubicBezTo>
                <a:cubicBezTo>
                  <a:pt x="90" y="86"/>
                  <a:pt x="95" y="82"/>
                  <a:pt x="95" y="74"/>
                </a:cubicBezTo>
                <a:cubicBezTo>
                  <a:pt x="95" y="69"/>
                  <a:pt x="93" y="66"/>
                  <a:pt x="91" y="65"/>
                </a:cubicBezTo>
                <a:cubicBezTo>
                  <a:pt x="88" y="62"/>
                  <a:pt x="83" y="60"/>
                  <a:pt x="78" y="60"/>
                </a:cubicBezTo>
                <a:cubicBezTo>
                  <a:pt x="74" y="61"/>
                  <a:pt x="70" y="63"/>
                  <a:pt x="68" y="67"/>
                </a:cubicBezTo>
                <a:cubicBezTo>
                  <a:pt x="64" y="72"/>
                  <a:pt x="62" y="78"/>
                  <a:pt x="64" y="86"/>
                </a:cubicBezTo>
                <a:cubicBezTo>
                  <a:pt x="67" y="103"/>
                  <a:pt x="83" y="111"/>
                  <a:pt x="98" y="112"/>
                </a:cubicBezTo>
                <a:cubicBezTo>
                  <a:pt x="114" y="112"/>
                  <a:pt x="134" y="103"/>
                  <a:pt x="139" y="77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050" name="Freeform 572"/>
          <p:cNvSpPr/>
          <p:nvPr/>
        </p:nvSpPr>
        <p:spPr bwMode="auto">
          <a:xfrm>
            <a:off x="3744303" y="2635456"/>
            <a:ext cx="195439" cy="151565"/>
          </a:xfrm>
          <a:custGeom>
            <a:avLst/>
            <a:gdLst>
              <a:gd name="T0" fmla="*/ 140 w 144"/>
              <a:gd name="T1" fmla="*/ 34 h 112"/>
              <a:gd name="T2" fmla="*/ 99 w 144"/>
              <a:gd name="T3" fmla="*/ 0 h 112"/>
              <a:gd name="T4" fmla="*/ 65 w 144"/>
              <a:gd name="T5" fmla="*/ 26 h 112"/>
              <a:gd name="T6" fmla="*/ 69 w 144"/>
              <a:gd name="T7" fmla="*/ 45 h 112"/>
              <a:gd name="T8" fmla="*/ 79 w 144"/>
              <a:gd name="T9" fmla="*/ 51 h 112"/>
              <a:gd name="T10" fmla="*/ 92 w 144"/>
              <a:gd name="T11" fmla="*/ 47 h 112"/>
              <a:gd name="T12" fmla="*/ 96 w 144"/>
              <a:gd name="T13" fmla="*/ 38 h 112"/>
              <a:gd name="T14" fmla="*/ 87 w 144"/>
              <a:gd name="T15" fmla="*/ 25 h 112"/>
              <a:gd name="T16" fmla="*/ 76 w 144"/>
              <a:gd name="T17" fmla="*/ 28 h 112"/>
              <a:gd name="T18" fmla="*/ 73 w 144"/>
              <a:gd name="T19" fmla="*/ 29 h 112"/>
              <a:gd name="T20" fmla="*/ 72 w 144"/>
              <a:gd name="T21" fmla="*/ 26 h 112"/>
              <a:gd name="T22" fmla="*/ 100 w 144"/>
              <a:gd name="T23" fmla="*/ 10 h 112"/>
              <a:gd name="T24" fmla="*/ 129 w 144"/>
              <a:gd name="T25" fmla="*/ 34 h 112"/>
              <a:gd name="T26" fmla="*/ 117 w 144"/>
              <a:gd name="T27" fmla="*/ 73 h 112"/>
              <a:gd name="T28" fmla="*/ 41 w 144"/>
              <a:gd name="T29" fmla="*/ 92 h 112"/>
              <a:gd name="T30" fmla="*/ 0 w 144"/>
              <a:gd name="T31" fmla="*/ 106 h 112"/>
              <a:gd name="T32" fmla="*/ 69 w 144"/>
              <a:gd name="T33" fmla="*/ 112 h 112"/>
              <a:gd name="T34" fmla="*/ 69 w 144"/>
              <a:gd name="T35" fmla="*/ 112 h 112"/>
              <a:gd name="T36" fmla="*/ 129 w 144"/>
              <a:gd name="T37" fmla="*/ 84 h 112"/>
              <a:gd name="T38" fmla="*/ 140 w 144"/>
              <a:gd name="T39" fmla="*/ 34 h 1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144" h="112">
                <a:moveTo>
                  <a:pt x="140" y="34"/>
                </a:moveTo>
                <a:cubicBezTo>
                  <a:pt x="135" y="9"/>
                  <a:pt x="115" y="0"/>
                  <a:pt x="99" y="0"/>
                </a:cubicBezTo>
                <a:cubicBezTo>
                  <a:pt x="84" y="0"/>
                  <a:pt x="68" y="8"/>
                  <a:pt x="65" y="26"/>
                </a:cubicBezTo>
                <a:cubicBezTo>
                  <a:pt x="63" y="33"/>
                  <a:pt x="65" y="40"/>
                  <a:pt x="69" y="45"/>
                </a:cubicBezTo>
                <a:cubicBezTo>
                  <a:pt x="71" y="49"/>
                  <a:pt x="75" y="51"/>
                  <a:pt x="79" y="51"/>
                </a:cubicBezTo>
                <a:cubicBezTo>
                  <a:pt x="84" y="52"/>
                  <a:pt x="89" y="50"/>
                  <a:pt x="92" y="47"/>
                </a:cubicBezTo>
                <a:cubicBezTo>
                  <a:pt x="94" y="46"/>
                  <a:pt x="96" y="43"/>
                  <a:pt x="96" y="38"/>
                </a:cubicBezTo>
                <a:cubicBezTo>
                  <a:pt x="96" y="30"/>
                  <a:pt x="91" y="26"/>
                  <a:pt x="87" y="25"/>
                </a:cubicBezTo>
                <a:cubicBezTo>
                  <a:pt x="83" y="23"/>
                  <a:pt x="78" y="25"/>
                  <a:pt x="76" y="28"/>
                </a:cubicBezTo>
                <a:cubicBezTo>
                  <a:pt x="75" y="29"/>
                  <a:pt x="74" y="30"/>
                  <a:pt x="73" y="29"/>
                </a:cubicBezTo>
                <a:cubicBezTo>
                  <a:pt x="72" y="29"/>
                  <a:pt x="72" y="28"/>
                  <a:pt x="72" y="26"/>
                </a:cubicBezTo>
                <a:cubicBezTo>
                  <a:pt x="75" y="16"/>
                  <a:pt x="87" y="9"/>
                  <a:pt x="100" y="10"/>
                </a:cubicBezTo>
                <a:cubicBezTo>
                  <a:pt x="111" y="10"/>
                  <a:pt x="126" y="17"/>
                  <a:pt x="129" y="34"/>
                </a:cubicBezTo>
                <a:cubicBezTo>
                  <a:pt x="132" y="49"/>
                  <a:pt x="128" y="62"/>
                  <a:pt x="117" y="73"/>
                </a:cubicBezTo>
                <a:cubicBezTo>
                  <a:pt x="100" y="90"/>
                  <a:pt x="70" y="97"/>
                  <a:pt x="41" y="92"/>
                </a:cubicBezTo>
                <a:cubicBezTo>
                  <a:pt x="28" y="97"/>
                  <a:pt x="14" y="102"/>
                  <a:pt x="0" y="106"/>
                </a:cubicBezTo>
                <a:cubicBezTo>
                  <a:pt x="25" y="107"/>
                  <a:pt x="48" y="110"/>
                  <a:pt x="69" y="112"/>
                </a:cubicBezTo>
                <a:cubicBezTo>
                  <a:pt x="69" y="112"/>
                  <a:pt x="69" y="112"/>
                  <a:pt x="69" y="112"/>
                </a:cubicBezTo>
                <a:cubicBezTo>
                  <a:pt x="88" y="112"/>
                  <a:pt x="114" y="103"/>
                  <a:pt x="129" y="84"/>
                </a:cubicBezTo>
                <a:cubicBezTo>
                  <a:pt x="140" y="70"/>
                  <a:pt x="144" y="53"/>
                  <a:pt x="140" y="34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1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051" name="Freeform 578"/>
          <p:cNvSpPr/>
          <p:nvPr/>
        </p:nvSpPr>
        <p:spPr bwMode="auto">
          <a:xfrm>
            <a:off x="3694048" y="2332325"/>
            <a:ext cx="219371" cy="237719"/>
          </a:xfrm>
          <a:custGeom>
            <a:avLst/>
            <a:gdLst>
              <a:gd name="T0" fmla="*/ 50 w 162"/>
              <a:gd name="T1" fmla="*/ 11 h 175"/>
              <a:gd name="T2" fmla="*/ 28 w 162"/>
              <a:gd name="T3" fmla="*/ 0 h 175"/>
              <a:gd name="T4" fmla="*/ 0 w 162"/>
              <a:gd name="T5" fmla="*/ 16 h 175"/>
              <a:gd name="T6" fmla="*/ 2 w 162"/>
              <a:gd name="T7" fmla="*/ 28 h 175"/>
              <a:gd name="T8" fmla="*/ 26 w 162"/>
              <a:gd name="T9" fmla="*/ 14 h 175"/>
              <a:gd name="T10" fmla="*/ 43 w 162"/>
              <a:gd name="T11" fmla="*/ 22 h 175"/>
              <a:gd name="T12" fmla="*/ 62 w 162"/>
              <a:gd name="T13" fmla="*/ 17 h 175"/>
              <a:gd name="T14" fmla="*/ 82 w 162"/>
              <a:gd name="T15" fmla="*/ 29 h 175"/>
              <a:gd name="T16" fmla="*/ 98 w 162"/>
              <a:gd name="T17" fmla="*/ 28 h 175"/>
              <a:gd name="T18" fmla="*/ 112 w 162"/>
              <a:gd name="T19" fmla="*/ 39 h 175"/>
              <a:gd name="T20" fmla="*/ 136 w 162"/>
              <a:gd name="T21" fmla="*/ 38 h 175"/>
              <a:gd name="T22" fmla="*/ 146 w 162"/>
              <a:gd name="T23" fmla="*/ 47 h 175"/>
              <a:gd name="T24" fmla="*/ 145 w 162"/>
              <a:gd name="T25" fmla="*/ 60 h 175"/>
              <a:gd name="T26" fmla="*/ 127 w 162"/>
              <a:gd name="T27" fmla="*/ 76 h 175"/>
              <a:gd name="T28" fmla="*/ 126 w 162"/>
              <a:gd name="T29" fmla="*/ 95 h 175"/>
              <a:gd name="T30" fmla="*/ 113 w 162"/>
              <a:gd name="T31" fmla="*/ 105 h 175"/>
              <a:gd name="T32" fmla="*/ 107 w 162"/>
              <a:gd name="T33" fmla="*/ 128 h 175"/>
              <a:gd name="T34" fmla="*/ 91 w 162"/>
              <a:gd name="T35" fmla="*/ 138 h 175"/>
              <a:gd name="T36" fmla="*/ 85 w 162"/>
              <a:gd name="T37" fmla="*/ 155 h 175"/>
              <a:gd name="T38" fmla="*/ 58 w 162"/>
              <a:gd name="T39" fmla="*/ 163 h 175"/>
              <a:gd name="T40" fmla="*/ 65 w 162"/>
              <a:gd name="T41" fmla="*/ 172 h 175"/>
              <a:gd name="T42" fmla="*/ 96 w 162"/>
              <a:gd name="T43" fmla="*/ 164 h 175"/>
              <a:gd name="T44" fmla="*/ 103 w 162"/>
              <a:gd name="T45" fmla="*/ 141 h 175"/>
              <a:gd name="T46" fmla="*/ 104 w 162"/>
              <a:gd name="T47" fmla="*/ 139 h 175"/>
              <a:gd name="T48" fmla="*/ 106 w 162"/>
              <a:gd name="T49" fmla="*/ 138 h 175"/>
              <a:gd name="T50" fmla="*/ 124 w 162"/>
              <a:gd name="T51" fmla="*/ 130 h 175"/>
              <a:gd name="T52" fmla="*/ 125 w 162"/>
              <a:gd name="T53" fmla="*/ 110 h 175"/>
              <a:gd name="T54" fmla="*/ 125 w 162"/>
              <a:gd name="T55" fmla="*/ 108 h 175"/>
              <a:gd name="T56" fmla="*/ 127 w 162"/>
              <a:gd name="T57" fmla="*/ 107 h 175"/>
              <a:gd name="T58" fmla="*/ 143 w 162"/>
              <a:gd name="T59" fmla="*/ 98 h 175"/>
              <a:gd name="T60" fmla="*/ 142 w 162"/>
              <a:gd name="T61" fmla="*/ 77 h 175"/>
              <a:gd name="T62" fmla="*/ 141 w 162"/>
              <a:gd name="T63" fmla="*/ 76 h 175"/>
              <a:gd name="T64" fmla="*/ 143 w 162"/>
              <a:gd name="T65" fmla="*/ 74 h 175"/>
              <a:gd name="T66" fmla="*/ 159 w 162"/>
              <a:gd name="T67" fmla="*/ 59 h 175"/>
              <a:gd name="T68" fmla="*/ 160 w 162"/>
              <a:gd name="T69" fmla="*/ 41 h 175"/>
              <a:gd name="T70" fmla="*/ 147 w 162"/>
              <a:gd name="T71" fmla="*/ 29 h 175"/>
              <a:gd name="T72" fmla="*/ 125 w 162"/>
              <a:gd name="T73" fmla="*/ 30 h 175"/>
              <a:gd name="T74" fmla="*/ 123 w 162"/>
              <a:gd name="T75" fmla="*/ 30 h 175"/>
              <a:gd name="T76" fmla="*/ 122 w 162"/>
              <a:gd name="T77" fmla="*/ 29 h 175"/>
              <a:gd name="T78" fmla="*/ 108 w 162"/>
              <a:gd name="T79" fmla="*/ 13 h 175"/>
              <a:gd name="T80" fmla="*/ 90 w 162"/>
              <a:gd name="T81" fmla="*/ 18 h 175"/>
              <a:gd name="T82" fmla="*/ 88 w 162"/>
              <a:gd name="T83" fmla="*/ 19 h 175"/>
              <a:gd name="T84" fmla="*/ 87 w 162"/>
              <a:gd name="T85" fmla="*/ 17 h 175"/>
              <a:gd name="T86" fmla="*/ 72 w 162"/>
              <a:gd name="T87" fmla="*/ 4 h 175"/>
              <a:gd name="T88" fmla="*/ 53 w 162"/>
              <a:gd name="T89" fmla="*/ 11 h 175"/>
              <a:gd name="T90" fmla="*/ 52 w 162"/>
              <a:gd name="T91" fmla="*/ 12 h 175"/>
              <a:gd name="T92" fmla="*/ 50 w 162"/>
              <a:gd name="T93" fmla="*/ 11 h 1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162" h="175">
                <a:moveTo>
                  <a:pt x="50" y="11"/>
                </a:moveTo>
                <a:cubicBezTo>
                  <a:pt x="45" y="4"/>
                  <a:pt x="37" y="0"/>
                  <a:pt x="28" y="0"/>
                </a:cubicBezTo>
                <a:cubicBezTo>
                  <a:pt x="17" y="0"/>
                  <a:pt x="6" y="7"/>
                  <a:pt x="0" y="16"/>
                </a:cubicBezTo>
                <a:cubicBezTo>
                  <a:pt x="2" y="20"/>
                  <a:pt x="3" y="24"/>
                  <a:pt x="2" y="28"/>
                </a:cubicBezTo>
                <a:cubicBezTo>
                  <a:pt x="9" y="20"/>
                  <a:pt x="18" y="14"/>
                  <a:pt x="26" y="14"/>
                </a:cubicBezTo>
                <a:cubicBezTo>
                  <a:pt x="33" y="13"/>
                  <a:pt x="38" y="16"/>
                  <a:pt x="43" y="22"/>
                </a:cubicBezTo>
                <a:cubicBezTo>
                  <a:pt x="50" y="19"/>
                  <a:pt x="56" y="17"/>
                  <a:pt x="62" y="17"/>
                </a:cubicBezTo>
                <a:cubicBezTo>
                  <a:pt x="70" y="18"/>
                  <a:pt x="77" y="22"/>
                  <a:pt x="82" y="29"/>
                </a:cubicBezTo>
                <a:cubicBezTo>
                  <a:pt x="88" y="27"/>
                  <a:pt x="93" y="27"/>
                  <a:pt x="98" y="28"/>
                </a:cubicBezTo>
                <a:cubicBezTo>
                  <a:pt x="104" y="29"/>
                  <a:pt x="109" y="33"/>
                  <a:pt x="112" y="39"/>
                </a:cubicBezTo>
                <a:cubicBezTo>
                  <a:pt x="122" y="37"/>
                  <a:pt x="130" y="36"/>
                  <a:pt x="136" y="38"/>
                </a:cubicBezTo>
                <a:cubicBezTo>
                  <a:pt x="141" y="40"/>
                  <a:pt x="144" y="43"/>
                  <a:pt x="146" y="47"/>
                </a:cubicBezTo>
                <a:cubicBezTo>
                  <a:pt x="148" y="51"/>
                  <a:pt x="148" y="56"/>
                  <a:pt x="145" y="60"/>
                </a:cubicBezTo>
                <a:cubicBezTo>
                  <a:pt x="142" y="66"/>
                  <a:pt x="136" y="71"/>
                  <a:pt x="127" y="76"/>
                </a:cubicBezTo>
                <a:cubicBezTo>
                  <a:pt x="130" y="83"/>
                  <a:pt x="129" y="89"/>
                  <a:pt x="126" y="95"/>
                </a:cubicBezTo>
                <a:cubicBezTo>
                  <a:pt x="123" y="99"/>
                  <a:pt x="119" y="102"/>
                  <a:pt x="113" y="105"/>
                </a:cubicBezTo>
                <a:cubicBezTo>
                  <a:pt x="115" y="114"/>
                  <a:pt x="113" y="122"/>
                  <a:pt x="107" y="128"/>
                </a:cubicBezTo>
                <a:cubicBezTo>
                  <a:pt x="103" y="132"/>
                  <a:pt x="98" y="135"/>
                  <a:pt x="91" y="138"/>
                </a:cubicBezTo>
                <a:cubicBezTo>
                  <a:pt x="92" y="145"/>
                  <a:pt x="90" y="151"/>
                  <a:pt x="85" y="155"/>
                </a:cubicBezTo>
                <a:cubicBezTo>
                  <a:pt x="78" y="161"/>
                  <a:pt x="68" y="163"/>
                  <a:pt x="58" y="163"/>
                </a:cubicBezTo>
                <a:cubicBezTo>
                  <a:pt x="61" y="165"/>
                  <a:pt x="63" y="168"/>
                  <a:pt x="65" y="172"/>
                </a:cubicBezTo>
                <a:cubicBezTo>
                  <a:pt x="76" y="175"/>
                  <a:pt x="88" y="172"/>
                  <a:pt x="96" y="164"/>
                </a:cubicBezTo>
                <a:cubicBezTo>
                  <a:pt x="102" y="158"/>
                  <a:pt x="105" y="149"/>
                  <a:pt x="103" y="141"/>
                </a:cubicBezTo>
                <a:cubicBezTo>
                  <a:pt x="103" y="140"/>
                  <a:pt x="104" y="139"/>
                  <a:pt x="104" y="139"/>
                </a:cubicBezTo>
                <a:cubicBezTo>
                  <a:pt x="104" y="138"/>
                  <a:pt x="105" y="138"/>
                  <a:pt x="106" y="138"/>
                </a:cubicBezTo>
                <a:cubicBezTo>
                  <a:pt x="114" y="139"/>
                  <a:pt x="120" y="136"/>
                  <a:pt x="124" y="130"/>
                </a:cubicBezTo>
                <a:cubicBezTo>
                  <a:pt x="128" y="125"/>
                  <a:pt x="129" y="117"/>
                  <a:pt x="125" y="110"/>
                </a:cubicBezTo>
                <a:cubicBezTo>
                  <a:pt x="125" y="109"/>
                  <a:pt x="125" y="109"/>
                  <a:pt x="125" y="108"/>
                </a:cubicBezTo>
                <a:cubicBezTo>
                  <a:pt x="126" y="107"/>
                  <a:pt x="126" y="107"/>
                  <a:pt x="127" y="107"/>
                </a:cubicBezTo>
                <a:cubicBezTo>
                  <a:pt x="134" y="107"/>
                  <a:pt x="140" y="104"/>
                  <a:pt x="143" y="98"/>
                </a:cubicBezTo>
                <a:cubicBezTo>
                  <a:pt x="147" y="92"/>
                  <a:pt x="146" y="83"/>
                  <a:pt x="142" y="77"/>
                </a:cubicBezTo>
                <a:cubicBezTo>
                  <a:pt x="141" y="77"/>
                  <a:pt x="141" y="76"/>
                  <a:pt x="141" y="76"/>
                </a:cubicBezTo>
                <a:cubicBezTo>
                  <a:pt x="142" y="75"/>
                  <a:pt x="142" y="74"/>
                  <a:pt x="143" y="74"/>
                </a:cubicBezTo>
                <a:cubicBezTo>
                  <a:pt x="151" y="71"/>
                  <a:pt x="156" y="66"/>
                  <a:pt x="159" y="59"/>
                </a:cubicBezTo>
                <a:cubicBezTo>
                  <a:pt x="162" y="54"/>
                  <a:pt x="162" y="47"/>
                  <a:pt x="160" y="41"/>
                </a:cubicBezTo>
                <a:cubicBezTo>
                  <a:pt x="157" y="36"/>
                  <a:pt x="153" y="31"/>
                  <a:pt x="147" y="29"/>
                </a:cubicBezTo>
                <a:cubicBezTo>
                  <a:pt x="140" y="27"/>
                  <a:pt x="133" y="27"/>
                  <a:pt x="125" y="30"/>
                </a:cubicBezTo>
                <a:cubicBezTo>
                  <a:pt x="124" y="31"/>
                  <a:pt x="123" y="31"/>
                  <a:pt x="123" y="30"/>
                </a:cubicBezTo>
                <a:cubicBezTo>
                  <a:pt x="122" y="30"/>
                  <a:pt x="122" y="29"/>
                  <a:pt x="122" y="29"/>
                </a:cubicBezTo>
                <a:cubicBezTo>
                  <a:pt x="120" y="21"/>
                  <a:pt x="115" y="15"/>
                  <a:pt x="108" y="13"/>
                </a:cubicBezTo>
                <a:cubicBezTo>
                  <a:pt x="101" y="11"/>
                  <a:pt x="95" y="13"/>
                  <a:pt x="90" y="18"/>
                </a:cubicBezTo>
                <a:cubicBezTo>
                  <a:pt x="90" y="19"/>
                  <a:pt x="89" y="19"/>
                  <a:pt x="88" y="19"/>
                </a:cubicBezTo>
                <a:cubicBezTo>
                  <a:pt x="88" y="19"/>
                  <a:pt x="87" y="18"/>
                  <a:pt x="87" y="17"/>
                </a:cubicBezTo>
                <a:cubicBezTo>
                  <a:pt x="84" y="10"/>
                  <a:pt x="79" y="5"/>
                  <a:pt x="72" y="4"/>
                </a:cubicBezTo>
                <a:cubicBezTo>
                  <a:pt x="65" y="2"/>
                  <a:pt x="58" y="5"/>
                  <a:pt x="53" y="11"/>
                </a:cubicBezTo>
                <a:cubicBezTo>
                  <a:pt x="53" y="12"/>
                  <a:pt x="52" y="12"/>
                  <a:pt x="52" y="12"/>
                </a:cubicBezTo>
                <a:cubicBezTo>
                  <a:pt x="51" y="12"/>
                  <a:pt x="50" y="12"/>
                  <a:pt x="50" y="11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1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052" name="Freeform 587"/>
          <p:cNvSpPr/>
          <p:nvPr/>
        </p:nvSpPr>
        <p:spPr bwMode="auto">
          <a:xfrm>
            <a:off x="3719575" y="2206287"/>
            <a:ext cx="121252" cy="106096"/>
          </a:xfrm>
          <a:custGeom>
            <a:avLst/>
            <a:gdLst>
              <a:gd name="T0" fmla="*/ 84 w 89"/>
              <a:gd name="T1" fmla="*/ 31 h 78"/>
              <a:gd name="T2" fmla="*/ 47 w 89"/>
              <a:gd name="T3" fmla="*/ 2 h 78"/>
              <a:gd name="T4" fmla="*/ 6 w 89"/>
              <a:gd name="T5" fmla="*/ 26 h 78"/>
              <a:gd name="T6" fmla="*/ 16 w 89"/>
              <a:gd name="T7" fmla="*/ 65 h 78"/>
              <a:gd name="T8" fmla="*/ 42 w 89"/>
              <a:gd name="T9" fmla="*/ 66 h 78"/>
              <a:gd name="T10" fmla="*/ 48 w 89"/>
              <a:gd name="T11" fmla="*/ 48 h 78"/>
              <a:gd name="T12" fmla="*/ 33 w 89"/>
              <a:gd name="T13" fmla="*/ 38 h 78"/>
              <a:gd name="T14" fmla="*/ 23 w 89"/>
              <a:gd name="T15" fmla="*/ 51 h 78"/>
              <a:gd name="T16" fmla="*/ 22 w 89"/>
              <a:gd name="T17" fmla="*/ 54 h 78"/>
              <a:gd name="T18" fmla="*/ 19 w 89"/>
              <a:gd name="T19" fmla="*/ 53 h 78"/>
              <a:gd name="T20" fmla="*/ 30 w 89"/>
              <a:gd name="T21" fmla="*/ 20 h 78"/>
              <a:gd name="T22" fmla="*/ 69 w 89"/>
              <a:gd name="T23" fmla="*/ 29 h 78"/>
              <a:gd name="T24" fmla="*/ 63 w 89"/>
              <a:gd name="T25" fmla="*/ 74 h 78"/>
              <a:gd name="T26" fmla="*/ 71 w 89"/>
              <a:gd name="T27" fmla="*/ 78 h 78"/>
              <a:gd name="T28" fmla="*/ 84 w 89"/>
              <a:gd name="T29" fmla="*/ 31 h 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89" h="78">
                <a:moveTo>
                  <a:pt x="84" y="31"/>
                </a:moveTo>
                <a:cubicBezTo>
                  <a:pt x="78" y="15"/>
                  <a:pt x="65" y="4"/>
                  <a:pt x="47" y="2"/>
                </a:cubicBezTo>
                <a:cubicBezTo>
                  <a:pt x="30" y="0"/>
                  <a:pt x="12" y="10"/>
                  <a:pt x="6" y="26"/>
                </a:cubicBezTo>
                <a:cubicBezTo>
                  <a:pt x="0" y="40"/>
                  <a:pt x="4" y="54"/>
                  <a:pt x="16" y="65"/>
                </a:cubicBezTo>
                <a:cubicBezTo>
                  <a:pt x="24" y="72"/>
                  <a:pt x="35" y="70"/>
                  <a:pt x="42" y="66"/>
                </a:cubicBezTo>
                <a:cubicBezTo>
                  <a:pt x="48" y="61"/>
                  <a:pt x="50" y="54"/>
                  <a:pt x="48" y="48"/>
                </a:cubicBezTo>
                <a:cubicBezTo>
                  <a:pt x="45" y="39"/>
                  <a:pt x="38" y="37"/>
                  <a:pt x="33" y="38"/>
                </a:cubicBezTo>
                <a:cubicBezTo>
                  <a:pt x="28" y="40"/>
                  <a:pt x="23" y="44"/>
                  <a:pt x="23" y="51"/>
                </a:cubicBezTo>
                <a:cubicBezTo>
                  <a:pt x="23" y="52"/>
                  <a:pt x="23" y="53"/>
                  <a:pt x="22" y="54"/>
                </a:cubicBezTo>
                <a:cubicBezTo>
                  <a:pt x="21" y="54"/>
                  <a:pt x="20" y="53"/>
                  <a:pt x="19" y="53"/>
                </a:cubicBezTo>
                <a:cubicBezTo>
                  <a:pt x="12" y="39"/>
                  <a:pt x="19" y="26"/>
                  <a:pt x="30" y="20"/>
                </a:cubicBezTo>
                <a:cubicBezTo>
                  <a:pt x="42" y="13"/>
                  <a:pt x="59" y="14"/>
                  <a:pt x="69" y="29"/>
                </a:cubicBezTo>
                <a:cubicBezTo>
                  <a:pt x="78" y="45"/>
                  <a:pt x="72" y="65"/>
                  <a:pt x="63" y="74"/>
                </a:cubicBezTo>
                <a:cubicBezTo>
                  <a:pt x="66" y="75"/>
                  <a:pt x="69" y="76"/>
                  <a:pt x="71" y="78"/>
                </a:cubicBezTo>
                <a:cubicBezTo>
                  <a:pt x="84" y="66"/>
                  <a:pt x="89" y="47"/>
                  <a:pt x="84" y="31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1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053" name="Freeform 588"/>
          <p:cNvSpPr/>
          <p:nvPr/>
        </p:nvSpPr>
        <p:spPr bwMode="auto">
          <a:xfrm>
            <a:off x="3382143" y="1853698"/>
            <a:ext cx="106096" cy="121252"/>
          </a:xfrm>
          <a:custGeom>
            <a:avLst/>
            <a:gdLst>
              <a:gd name="T0" fmla="*/ 47 w 78"/>
              <a:gd name="T1" fmla="*/ 5 h 89"/>
              <a:gd name="T2" fmla="*/ 0 w 78"/>
              <a:gd name="T3" fmla="*/ 17 h 89"/>
              <a:gd name="T4" fmla="*/ 4 w 78"/>
              <a:gd name="T5" fmla="*/ 26 h 89"/>
              <a:gd name="T6" fmla="*/ 48 w 78"/>
              <a:gd name="T7" fmla="*/ 20 h 89"/>
              <a:gd name="T8" fmla="*/ 58 w 78"/>
              <a:gd name="T9" fmla="*/ 59 h 89"/>
              <a:gd name="T10" fmla="*/ 25 w 78"/>
              <a:gd name="T11" fmla="*/ 70 h 89"/>
              <a:gd name="T12" fmla="*/ 24 w 78"/>
              <a:gd name="T13" fmla="*/ 67 h 89"/>
              <a:gd name="T14" fmla="*/ 27 w 78"/>
              <a:gd name="T15" fmla="*/ 66 h 89"/>
              <a:gd name="T16" fmla="*/ 39 w 78"/>
              <a:gd name="T17" fmla="*/ 56 h 89"/>
              <a:gd name="T18" fmla="*/ 30 w 78"/>
              <a:gd name="T19" fmla="*/ 41 h 89"/>
              <a:gd name="T20" fmla="*/ 12 w 78"/>
              <a:gd name="T21" fmla="*/ 47 h 89"/>
              <a:gd name="T22" fmla="*/ 13 w 78"/>
              <a:gd name="T23" fmla="*/ 73 h 89"/>
              <a:gd name="T24" fmla="*/ 52 w 78"/>
              <a:gd name="T25" fmla="*/ 83 h 89"/>
              <a:gd name="T26" fmla="*/ 76 w 78"/>
              <a:gd name="T27" fmla="*/ 42 h 89"/>
              <a:gd name="T28" fmla="*/ 47 w 78"/>
              <a:gd name="T29" fmla="*/ 5 h 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78" h="89">
                <a:moveTo>
                  <a:pt x="47" y="5"/>
                </a:moveTo>
                <a:cubicBezTo>
                  <a:pt x="31" y="0"/>
                  <a:pt x="12" y="5"/>
                  <a:pt x="0" y="17"/>
                </a:cubicBezTo>
                <a:cubicBezTo>
                  <a:pt x="2" y="20"/>
                  <a:pt x="3" y="23"/>
                  <a:pt x="4" y="26"/>
                </a:cubicBezTo>
                <a:cubicBezTo>
                  <a:pt x="13" y="17"/>
                  <a:pt x="33" y="11"/>
                  <a:pt x="48" y="20"/>
                </a:cubicBezTo>
                <a:cubicBezTo>
                  <a:pt x="64" y="30"/>
                  <a:pt x="65" y="47"/>
                  <a:pt x="58" y="59"/>
                </a:cubicBezTo>
                <a:cubicBezTo>
                  <a:pt x="52" y="69"/>
                  <a:pt x="39" y="77"/>
                  <a:pt x="25" y="70"/>
                </a:cubicBezTo>
                <a:cubicBezTo>
                  <a:pt x="24" y="69"/>
                  <a:pt x="24" y="68"/>
                  <a:pt x="24" y="67"/>
                </a:cubicBezTo>
                <a:cubicBezTo>
                  <a:pt x="25" y="66"/>
                  <a:pt x="26" y="65"/>
                  <a:pt x="27" y="66"/>
                </a:cubicBezTo>
                <a:cubicBezTo>
                  <a:pt x="34" y="66"/>
                  <a:pt x="38" y="61"/>
                  <a:pt x="39" y="56"/>
                </a:cubicBezTo>
                <a:cubicBezTo>
                  <a:pt x="41" y="51"/>
                  <a:pt x="39" y="44"/>
                  <a:pt x="30" y="41"/>
                </a:cubicBezTo>
                <a:cubicBezTo>
                  <a:pt x="23" y="39"/>
                  <a:pt x="17" y="41"/>
                  <a:pt x="12" y="47"/>
                </a:cubicBezTo>
                <a:cubicBezTo>
                  <a:pt x="8" y="54"/>
                  <a:pt x="6" y="65"/>
                  <a:pt x="13" y="73"/>
                </a:cubicBezTo>
                <a:cubicBezTo>
                  <a:pt x="23" y="85"/>
                  <a:pt x="38" y="89"/>
                  <a:pt x="52" y="83"/>
                </a:cubicBezTo>
                <a:cubicBezTo>
                  <a:pt x="68" y="77"/>
                  <a:pt x="78" y="59"/>
                  <a:pt x="76" y="42"/>
                </a:cubicBezTo>
                <a:cubicBezTo>
                  <a:pt x="74" y="24"/>
                  <a:pt x="63" y="11"/>
                  <a:pt x="47" y="5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1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054" name="Freeform 589"/>
          <p:cNvSpPr/>
          <p:nvPr/>
        </p:nvSpPr>
        <p:spPr bwMode="auto">
          <a:xfrm>
            <a:off x="3626242" y="2418478"/>
            <a:ext cx="100512" cy="132420"/>
          </a:xfrm>
          <a:custGeom>
            <a:avLst/>
            <a:gdLst>
              <a:gd name="T0" fmla="*/ 62 w 74"/>
              <a:gd name="T1" fmla="*/ 93 h 98"/>
              <a:gd name="T2" fmla="*/ 72 w 74"/>
              <a:gd name="T3" fmla="*/ 80 h 98"/>
              <a:gd name="T4" fmla="*/ 61 w 74"/>
              <a:gd name="T5" fmla="*/ 63 h 98"/>
              <a:gd name="T6" fmla="*/ 59 w 74"/>
              <a:gd name="T7" fmla="*/ 61 h 98"/>
              <a:gd name="T8" fmla="*/ 61 w 74"/>
              <a:gd name="T9" fmla="*/ 59 h 98"/>
              <a:gd name="T10" fmla="*/ 71 w 74"/>
              <a:gd name="T11" fmla="*/ 50 h 98"/>
              <a:gd name="T12" fmla="*/ 72 w 74"/>
              <a:gd name="T13" fmla="*/ 36 h 98"/>
              <a:gd name="T14" fmla="*/ 61 w 74"/>
              <a:gd name="T15" fmla="*/ 26 h 98"/>
              <a:gd name="T16" fmla="*/ 47 w 74"/>
              <a:gd name="T17" fmla="*/ 26 h 98"/>
              <a:gd name="T18" fmla="*/ 45 w 74"/>
              <a:gd name="T19" fmla="*/ 26 h 98"/>
              <a:gd name="T20" fmla="*/ 45 w 74"/>
              <a:gd name="T21" fmla="*/ 23 h 98"/>
              <a:gd name="T22" fmla="*/ 41 w 74"/>
              <a:gd name="T23" fmla="*/ 4 h 98"/>
              <a:gd name="T24" fmla="*/ 25 w 74"/>
              <a:gd name="T25" fmla="*/ 2 h 98"/>
              <a:gd name="T26" fmla="*/ 1 w 74"/>
              <a:gd name="T27" fmla="*/ 25 h 98"/>
              <a:gd name="T28" fmla="*/ 0 w 74"/>
              <a:gd name="T29" fmla="*/ 36 h 98"/>
              <a:gd name="T30" fmla="*/ 26 w 74"/>
              <a:gd name="T31" fmla="*/ 9 h 98"/>
              <a:gd name="T32" fmla="*/ 34 w 74"/>
              <a:gd name="T33" fmla="*/ 12 h 98"/>
              <a:gd name="T34" fmla="*/ 37 w 74"/>
              <a:gd name="T35" fmla="*/ 19 h 98"/>
              <a:gd name="T36" fmla="*/ 15 w 74"/>
              <a:gd name="T37" fmla="*/ 46 h 98"/>
              <a:gd name="T38" fmla="*/ 53 w 74"/>
              <a:gd name="T39" fmla="*/ 35 h 98"/>
              <a:gd name="T40" fmla="*/ 59 w 74"/>
              <a:gd name="T41" fmla="*/ 41 h 98"/>
              <a:gd name="T42" fmla="*/ 59 w 74"/>
              <a:gd name="T43" fmla="*/ 49 h 98"/>
              <a:gd name="T44" fmla="*/ 25 w 74"/>
              <a:gd name="T45" fmla="*/ 68 h 98"/>
              <a:gd name="T46" fmla="*/ 58 w 74"/>
              <a:gd name="T47" fmla="*/ 71 h 98"/>
              <a:gd name="T48" fmla="*/ 62 w 74"/>
              <a:gd name="T49" fmla="*/ 78 h 98"/>
              <a:gd name="T50" fmla="*/ 62 w 74"/>
              <a:gd name="T51" fmla="*/ 79 h 98"/>
              <a:gd name="T52" fmla="*/ 58 w 74"/>
              <a:gd name="T53" fmla="*/ 86 h 98"/>
              <a:gd name="T54" fmla="*/ 21 w 74"/>
              <a:gd name="T55" fmla="*/ 86 h 98"/>
              <a:gd name="T56" fmla="*/ 29 w 74"/>
              <a:gd name="T57" fmla="*/ 93 h 98"/>
              <a:gd name="T58" fmla="*/ 62 w 74"/>
              <a:gd name="T59" fmla="*/ 93 h 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74" h="98">
                <a:moveTo>
                  <a:pt x="62" y="93"/>
                </a:moveTo>
                <a:cubicBezTo>
                  <a:pt x="68" y="90"/>
                  <a:pt x="72" y="85"/>
                  <a:pt x="72" y="80"/>
                </a:cubicBezTo>
                <a:cubicBezTo>
                  <a:pt x="73" y="70"/>
                  <a:pt x="65" y="64"/>
                  <a:pt x="61" y="63"/>
                </a:cubicBezTo>
                <a:cubicBezTo>
                  <a:pt x="60" y="63"/>
                  <a:pt x="60" y="62"/>
                  <a:pt x="59" y="61"/>
                </a:cubicBezTo>
                <a:cubicBezTo>
                  <a:pt x="59" y="60"/>
                  <a:pt x="60" y="60"/>
                  <a:pt x="61" y="59"/>
                </a:cubicBezTo>
                <a:cubicBezTo>
                  <a:pt x="66" y="57"/>
                  <a:pt x="69" y="54"/>
                  <a:pt x="71" y="50"/>
                </a:cubicBezTo>
                <a:cubicBezTo>
                  <a:pt x="74" y="45"/>
                  <a:pt x="73" y="39"/>
                  <a:pt x="72" y="36"/>
                </a:cubicBezTo>
                <a:cubicBezTo>
                  <a:pt x="70" y="32"/>
                  <a:pt x="67" y="28"/>
                  <a:pt x="61" y="26"/>
                </a:cubicBezTo>
                <a:cubicBezTo>
                  <a:pt x="57" y="24"/>
                  <a:pt x="52" y="24"/>
                  <a:pt x="47" y="26"/>
                </a:cubicBezTo>
                <a:cubicBezTo>
                  <a:pt x="47" y="27"/>
                  <a:pt x="45" y="27"/>
                  <a:pt x="45" y="26"/>
                </a:cubicBezTo>
                <a:cubicBezTo>
                  <a:pt x="44" y="25"/>
                  <a:pt x="44" y="24"/>
                  <a:pt x="45" y="23"/>
                </a:cubicBezTo>
                <a:cubicBezTo>
                  <a:pt x="47" y="20"/>
                  <a:pt x="48" y="10"/>
                  <a:pt x="41" y="4"/>
                </a:cubicBezTo>
                <a:cubicBezTo>
                  <a:pt x="37" y="1"/>
                  <a:pt x="31" y="0"/>
                  <a:pt x="25" y="2"/>
                </a:cubicBezTo>
                <a:cubicBezTo>
                  <a:pt x="14" y="4"/>
                  <a:pt x="6" y="13"/>
                  <a:pt x="1" y="25"/>
                </a:cubicBezTo>
                <a:cubicBezTo>
                  <a:pt x="1" y="29"/>
                  <a:pt x="1" y="32"/>
                  <a:pt x="0" y="36"/>
                </a:cubicBezTo>
                <a:cubicBezTo>
                  <a:pt x="8" y="24"/>
                  <a:pt x="17" y="11"/>
                  <a:pt x="26" y="9"/>
                </a:cubicBezTo>
                <a:cubicBezTo>
                  <a:pt x="29" y="9"/>
                  <a:pt x="32" y="10"/>
                  <a:pt x="34" y="12"/>
                </a:cubicBezTo>
                <a:cubicBezTo>
                  <a:pt x="36" y="14"/>
                  <a:pt x="37" y="16"/>
                  <a:pt x="37" y="19"/>
                </a:cubicBezTo>
                <a:cubicBezTo>
                  <a:pt x="37" y="27"/>
                  <a:pt x="27" y="37"/>
                  <a:pt x="15" y="46"/>
                </a:cubicBezTo>
                <a:cubicBezTo>
                  <a:pt x="30" y="38"/>
                  <a:pt x="44" y="33"/>
                  <a:pt x="53" y="35"/>
                </a:cubicBezTo>
                <a:cubicBezTo>
                  <a:pt x="56" y="36"/>
                  <a:pt x="58" y="38"/>
                  <a:pt x="59" y="41"/>
                </a:cubicBezTo>
                <a:cubicBezTo>
                  <a:pt x="60" y="44"/>
                  <a:pt x="60" y="47"/>
                  <a:pt x="59" y="49"/>
                </a:cubicBezTo>
                <a:cubicBezTo>
                  <a:pt x="54" y="57"/>
                  <a:pt x="40" y="63"/>
                  <a:pt x="25" y="68"/>
                </a:cubicBezTo>
                <a:cubicBezTo>
                  <a:pt x="38" y="66"/>
                  <a:pt x="52" y="66"/>
                  <a:pt x="58" y="71"/>
                </a:cubicBezTo>
                <a:cubicBezTo>
                  <a:pt x="61" y="73"/>
                  <a:pt x="62" y="75"/>
                  <a:pt x="62" y="78"/>
                </a:cubicBezTo>
                <a:cubicBezTo>
                  <a:pt x="62" y="79"/>
                  <a:pt x="62" y="79"/>
                  <a:pt x="62" y="79"/>
                </a:cubicBezTo>
                <a:cubicBezTo>
                  <a:pt x="62" y="82"/>
                  <a:pt x="60" y="85"/>
                  <a:pt x="58" y="86"/>
                </a:cubicBezTo>
                <a:cubicBezTo>
                  <a:pt x="51" y="91"/>
                  <a:pt x="35" y="89"/>
                  <a:pt x="21" y="86"/>
                </a:cubicBezTo>
                <a:cubicBezTo>
                  <a:pt x="24" y="88"/>
                  <a:pt x="27" y="90"/>
                  <a:pt x="29" y="93"/>
                </a:cubicBezTo>
                <a:cubicBezTo>
                  <a:pt x="41" y="98"/>
                  <a:pt x="53" y="98"/>
                  <a:pt x="62" y="93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1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055" name="Freeform 591"/>
          <p:cNvSpPr/>
          <p:nvPr/>
        </p:nvSpPr>
        <p:spPr bwMode="auto">
          <a:xfrm>
            <a:off x="3434791" y="1954209"/>
            <a:ext cx="135611" cy="222562"/>
          </a:xfrm>
          <a:custGeom>
            <a:avLst/>
            <a:gdLst>
              <a:gd name="T0" fmla="*/ 70 w 100"/>
              <a:gd name="T1" fmla="*/ 15 h 164"/>
              <a:gd name="T2" fmla="*/ 16 w 100"/>
              <a:gd name="T3" fmla="*/ 20 h 164"/>
              <a:gd name="T4" fmla="*/ 10 w 100"/>
              <a:gd name="T5" fmla="*/ 62 h 164"/>
              <a:gd name="T6" fmla="*/ 27 w 100"/>
              <a:gd name="T7" fmla="*/ 73 h 164"/>
              <a:gd name="T8" fmla="*/ 38 w 100"/>
              <a:gd name="T9" fmla="*/ 70 h 164"/>
              <a:gd name="T10" fmla="*/ 45 w 100"/>
              <a:gd name="T11" fmla="*/ 58 h 164"/>
              <a:gd name="T12" fmla="*/ 41 w 100"/>
              <a:gd name="T13" fmla="*/ 48 h 164"/>
              <a:gd name="T14" fmla="*/ 25 w 100"/>
              <a:gd name="T15" fmla="*/ 45 h 164"/>
              <a:gd name="T16" fmla="*/ 20 w 100"/>
              <a:gd name="T17" fmla="*/ 56 h 164"/>
              <a:gd name="T18" fmla="*/ 18 w 100"/>
              <a:gd name="T19" fmla="*/ 58 h 164"/>
              <a:gd name="T20" fmla="*/ 16 w 100"/>
              <a:gd name="T21" fmla="*/ 57 h 164"/>
              <a:gd name="T22" fmla="*/ 24 w 100"/>
              <a:gd name="T23" fmla="*/ 26 h 164"/>
              <a:gd name="T24" fmla="*/ 62 w 100"/>
              <a:gd name="T25" fmla="*/ 22 h 164"/>
              <a:gd name="T26" fmla="*/ 80 w 100"/>
              <a:gd name="T27" fmla="*/ 59 h 164"/>
              <a:gd name="T28" fmla="*/ 40 w 100"/>
              <a:gd name="T29" fmla="*/ 126 h 164"/>
              <a:gd name="T30" fmla="*/ 21 w 100"/>
              <a:gd name="T31" fmla="*/ 164 h 164"/>
              <a:gd name="T32" fmla="*/ 74 w 100"/>
              <a:gd name="T33" fmla="*/ 120 h 164"/>
              <a:gd name="T34" fmla="*/ 74 w 100"/>
              <a:gd name="T35" fmla="*/ 120 h 164"/>
              <a:gd name="T36" fmla="*/ 97 w 100"/>
              <a:gd name="T37" fmla="*/ 57 h 164"/>
              <a:gd name="T38" fmla="*/ 70 w 100"/>
              <a:gd name="T39" fmla="*/ 15 h 1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100" h="164">
                <a:moveTo>
                  <a:pt x="70" y="15"/>
                </a:moveTo>
                <a:cubicBezTo>
                  <a:pt x="48" y="0"/>
                  <a:pt x="27" y="8"/>
                  <a:pt x="16" y="20"/>
                </a:cubicBezTo>
                <a:cubicBezTo>
                  <a:pt x="6" y="30"/>
                  <a:pt x="0" y="47"/>
                  <a:pt x="10" y="62"/>
                </a:cubicBezTo>
                <a:cubicBezTo>
                  <a:pt x="15" y="68"/>
                  <a:pt x="20" y="72"/>
                  <a:pt x="27" y="73"/>
                </a:cubicBezTo>
                <a:cubicBezTo>
                  <a:pt x="31" y="74"/>
                  <a:pt x="35" y="73"/>
                  <a:pt x="38" y="70"/>
                </a:cubicBezTo>
                <a:cubicBezTo>
                  <a:pt x="42" y="67"/>
                  <a:pt x="44" y="62"/>
                  <a:pt x="45" y="58"/>
                </a:cubicBezTo>
                <a:cubicBezTo>
                  <a:pt x="45" y="55"/>
                  <a:pt x="44" y="52"/>
                  <a:pt x="41" y="48"/>
                </a:cubicBezTo>
                <a:cubicBezTo>
                  <a:pt x="35" y="43"/>
                  <a:pt x="29" y="43"/>
                  <a:pt x="25" y="45"/>
                </a:cubicBezTo>
                <a:cubicBezTo>
                  <a:pt x="21" y="48"/>
                  <a:pt x="19" y="52"/>
                  <a:pt x="20" y="56"/>
                </a:cubicBezTo>
                <a:cubicBezTo>
                  <a:pt x="20" y="57"/>
                  <a:pt x="19" y="58"/>
                  <a:pt x="18" y="58"/>
                </a:cubicBezTo>
                <a:cubicBezTo>
                  <a:pt x="17" y="59"/>
                  <a:pt x="16" y="58"/>
                  <a:pt x="16" y="57"/>
                </a:cubicBezTo>
                <a:cubicBezTo>
                  <a:pt x="10" y="47"/>
                  <a:pt x="14" y="35"/>
                  <a:pt x="24" y="26"/>
                </a:cubicBezTo>
                <a:cubicBezTo>
                  <a:pt x="32" y="18"/>
                  <a:pt x="47" y="13"/>
                  <a:pt x="62" y="22"/>
                </a:cubicBezTo>
                <a:cubicBezTo>
                  <a:pt x="74" y="31"/>
                  <a:pt x="80" y="43"/>
                  <a:pt x="80" y="59"/>
                </a:cubicBezTo>
                <a:cubicBezTo>
                  <a:pt x="81" y="82"/>
                  <a:pt x="65" y="108"/>
                  <a:pt x="40" y="126"/>
                </a:cubicBezTo>
                <a:cubicBezTo>
                  <a:pt x="35" y="138"/>
                  <a:pt x="28" y="152"/>
                  <a:pt x="21" y="164"/>
                </a:cubicBezTo>
                <a:cubicBezTo>
                  <a:pt x="40" y="147"/>
                  <a:pt x="58" y="133"/>
                  <a:pt x="74" y="120"/>
                </a:cubicBezTo>
                <a:cubicBezTo>
                  <a:pt x="74" y="120"/>
                  <a:pt x="74" y="120"/>
                  <a:pt x="74" y="120"/>
                </a:cubicBezTo>
                <a:cubicBezTo>
                  <a:pt x="88" y="106"/>
                  <a:pt x="100" y="82"/>
                  <a:pt x="97" y="57"/>
                </a:cubicBezTo>
                <a:cubicBezTo>
                  <a:pt x="95" y="40"/>
                  <a:pt x="85" y="25"/>
                  <a:pt x="70" y="15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1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056" name="Freeform 595"/>
          <p:cNvSpPr/>
          <p:nvPr/>
        </p:nvSpPr>
        <p:spPr bwMode="auto">
          <a:xfrm>
            <a:off x="2583632" y="1996489"/>
            <a:ext cx="256066" cy="224955"/>
          </a:xfrm>
          <a:custGeom>
            <a:avLst/>
            <a:gdLst>
              <a:gd name="T0" fmla="*/ 6 w 189"/>
              <a:gd name="T1" fmla="*/ 88 h 166"/>
              <a:gd name="T2" fmla="*/ 38 w 189"/>
              <a:gd name="T3" fmla="*/ 121 h 166"/>
              <a:gd name="T4" fmla="*/ 68 w 189"/>
              <a:gd name="T5" fmla="*/ 116 h 166"/>
              <a:gd name="T6" fmla="*/ 80 w 189"/>
              <a:gd name="T7" fmla="*/ 91 h 166"/>
              <a:gd name="T8" fmla="*/ 68 w 189"/>
              <a:gd name="T9" fmla="*/ 69 h 166"/>
              <a:gd name="T10" fmla="*/ 39 w 189"/>
              <a:gd name="T11" fmla="*/ 70 h 166"/>
              <a:gd name="T12" fmla="*/ 34 w 189"/>
              <a:gd name="T13" fmla="*/ 94 h 166"/>
              <a:gd name="T14" fmla="*/ 33 w 189"/>
              <a:gd name="T15" fmla="*/ 97 h 166"/>
              <a:gd name="T16" fmla="*/ 31 w 189"/>
              <a:gd name="T17" fmla="*/ 96 h 166"/>
              <a:gd name="T18" fmla="*/ 24 w 189"/>
              <a:gd name="T19" fmla="*/ 54 h 166"/>
              <a:gd name="T20" fmla="*/ 67 w 189"/>
              <a:gd name="T21" fmla="*/ 29 h 166"/>
              <a:gd name="T22" fmla="*/ 124 w 189"/>
              <a:gd name="T23" fmla="*/ 56 h 166"/>
              <a:gd name="T24" fmla="*/ 148 w 189"/>
              <a:gd name="T25" fmla="*/ 156 h 166"/>
              <a:gd name="T26" fmla="*/ 174 w 189"/>
              <a:gd name="T27" fmla="*/ 166 h 166"/>
              <a:gd name="T28" fmla="*/ 188 w 189"/>
              <a:gd name="T29" fmla="*/ 156 h 166"/>
              <a:gd name="T30" fmla="*/ 107 w 189"/>
              <a:gd name="T31" fmla="*/ 14 h 166"/>
              <a:gd name="T32" fmla="*/ 22 w 189"/>
              <a:gd name="T33" fmla="*/ 24 h 166"/>
              <a:gd name="T34" fmla="*/ 6 w 189"/>
              <a:gd name="T35" fmla="*/ 88 h 1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89" h="166">
                <a:moveTo>
                  <a:pt x="6" y="88"/>
                </a:moveTo>
                <a:cubicBezTo>
                  <a:pt x="13" y="105"/>
                  <a:pt x="24" y="117"/>
                  <a:pt x="38" y="121"/>
                </a:cubicBezTo>
                <a:cubicBezTo>
                  <a:pt x="48" y="124"/>
                  <a:pt x="59" y="122"/>
                  <a:pt x="68" y="116"/>
                </a:cubicBezTo>
                <a:cubicBezTo>
                  <a:pt x="76" y="110"/>
                  <a:pt x="81" y="101"/>
                  <a:pt x="80" y="91"/>
                </a:cubicBezTo>
                <a:cubicBezTo>
                  <a:pt x="80" y="82"/>
                  <a:pt x="75" y="74"/>
                  <a:pt x="68" y="69"/>
                </a:cubicBezTo>
                <a:cubicBezTo>
                  <a:pt x="58" y="64"/>
                  <a:pt x="46" y="64"/>
                  <a:pt x="39" y="70"/>
                </a:cubicBezTo>
                <a:cubicBezTo>
                  <a:pt x="32" y="76"/>
                  <a:pt x="31" y="84"/>
                  <a:pt x="34" y="94"/>
                </a:cubicBezTo>
                <a:cubicBezTo>
                  <a:pt x="35" y="95"/>
                  <a:pt x="34" y="96"/>
                  <a:pt x="33" y="97"/>
                </a:cubicBezTo>
                <a:cubicBezTo>
                  <a:pt x="32" y="97"/>
                  <a:pt x="31" y="97"/>
                  <a:pt x="31" y="96"/>
                </a:cubicBezTo>
                <a:cubicBezTo>
                  <a:pt x="20" y="84"/>
                  <a:pt x="17" y="68"/>
                  <a:pt x="24" y="54"/>
                </a:cubicBezTo>
                <a:cubicBezTo>
                  <a:pt x="31" y="38"/>
                  <a:pt x="48" y="28"/>
                  <a:pt x="67" y="29"/>
                </a:cubicBezTo>
                <a:cubicBezTo>
                  <a:pt x="89" y="29"/>
                  <a:pt x="109" y="39"/>
                  <a:pt x="124" y="56"/>
                </a:cubicBezTo>
                <a:cubicBezTo>
                  <a:pt x="144" y="80"/>
                  <a:pt x="153" y="115"/>
                  <a:pt x="148" y="156"/>
                </a:cubicBezTo>
                <a:cubicBezTo>
                  <a:pt x="162" y="158"/>
                  <a:pt x="171" y="164"/>
                  <a:pt x="174" y="166"/>
                </a:cubicBezTo>
                <a:cubicBezTo>
                  <a:pt x="177" y="164"/>
                  <a:pt x="181" y="160"/>
                  <a:pt x="188" y="156"/>
                </a:cubicBezTo>
                <a:cubicBezTo>
                  <a:pt x="189" y="84"/>
                  <a:pt x="148" y="32"/>
                  <a:pt x="107" y="14"/>
                </a:cubicBezTo>
                <a:cubicBezTo>
                  <a:pt x="76" y="0"/>
                  <a:pt x="44" y="3"/>
                  <a:pt x="22" y="24"/>
                </a:cubicBezTo>
                <a:cubicBezTo>
                  <a:pt x="0" y="44"/>
                  <a:pt x="0" y="71"/>
                  <a:pt x="6" y="88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057" name="Freeform 596"/>
          <p:cNvSpPr/>
          <p:nvPr/>
        </p:nvSpPr>
        <p:spPr bwMode="auto">
          <a:xfrm>
            <a:off x="2915480" y="1996489"/>
            <a:ext cx="256864" cy="224955"/>
          </a:xfrm>
          <a:custGeom>
            <a:avLst/>
            <a:gdLst>
              <a:gd name="T0" fmla="*/ 82 w 189"/>
              <a:gd name="T1" fmla="*/ 14 h 166"/>
              <a:gd name="T2" fmla="*/ 1 w 189"/>
              <a:gd name="T3" fmla="*/ 156 h 166"/>
              <a:gd name="T4" fmla="*/ 15 w 189"/>
              <a:gd name="T5" fmla="*/ 166 h 166"/>
              <a:gd name="T6" fmla="*/ 41 w 189"/>
              <a:gd name="T7" fmla="*/ 156 h 166"/>
              <a:gd name="T8" fmla="*/ 65 w 189"/>
              <a:gd name="T9" fmla="*/ 56 h 166"/>
              <a:gd name="T10" fmla="*/ 122 w 189"/>
              <a:gd name="T11" fmla="*/ 29 h 166"/>
              <a:gd name="T12" fmla="*/ 165 w 189"/>
              <a:gd name="T13" fmla="*/ 54 h 166"/>
              <a:gd name="T14" fmla="*/ 158 w 189"/>
              <a:gd name="T15" fmla="*/ 96 h 166"/>
              <a:gd name="T16" fmla="*/ 156 w 189"/>
              <a:gd name="T17" fmla="*/ 97 h 166"/>
              <a:gd name="T18" fmla="*/ 155 w 189"/>
              <a:gd name="T19" fmla="*/ 94 h 166"/>
              <a:gd name="T20" fmla="*/ 150 w 189"/>
              <a:gd name="T21" fmla="*/ 70 h 166"/>
              <a:gd name="T22" fmla="*/ 121 w 189"/>
              <a:gd name="T23" fmla="*/ 69 h 166"/>
              <a:gd name="T24" fmla="*/ 109 w 189"/>
              <a:gd name="T25" fmla="*/ 91 h 166"/>
              <a:gd name="T26" fmla="*/ 121 w 189"/>
              <a:gd name="T27" fmla="*/ 116 h 166"/>
              <a:gd name="T28" fmla="*/ 151 w 189"/>
              <a:gd name="T29" fmla="*/ 121 h 166"/>
              <a:gd name="T30" fmla="*/ 183 w 189"/>
              <a:gd name="T31" fmla="*/ 88 h 166"/>
              <a:gd name="T32" fmla="*/ 167 w 189"/>
              <a:gd name="T33" fmla="*/ 24 h 166"/>
              <a:gd name="T34" fmla="*/ 82 w 189"/>
              <a:gd name="T35" fmla="*/ 14 h 1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89" h="166">
                <a:moveTo>
                  <a:pt x="82" y="14"/>
                </a:moveTo>
                <a:cubicBezTo>
                  <a:pt x="41" y="32"/>
                  <a:pt x="0" y="84"/>
                  <a:pt x="1" y="156"/>
                </a:cubicBezTo>
                <a:cubicBezTo>
                  <a:pt x="8" y="160"/>
                  <a:pt x="12" y="164"/>
                  <a:pt x="15" y="166"/>
                </a:cubicBezTo>
                <a:cubicBezTo>
                  <a:pt x="18" y="164"/>
                  <a:pt x="27" y="158"/>
                  <a:pt x="41" y="156"/>
                </a:cubicBezTo>
                <a:cubicBezTo>
                  <a:pt x="36" y="115"/>
                  <a:pt x="45" y="80"/>
                  <a:pt x="65" y="56"/>
                </a:cubicBezTo>
                <a:cubicBezTo>
                  <a:pt x="80" y="39"/>
                  <a:pt x="100" y="29"/>
                  <a:pt x="122" y="29"/>
                </a:cubicBezTo>
                <a:cubicBezTo>
                  <a:pt x="141" y="28"/>
                  <a:pt x="158" y="38"/>
                  <a:pt x="165" y="54"/>
                </a:cubicBezTo>
                <a:cubicBezTo>
                  <a:pt x="172" y="68"/>
                  <a:pt x="169" y="84"/>
                  <a:pt x="158" y="96"/>
                </a:cubicBezTo>
                <a:cubicBezTo>
                  <a:pt x="158" y="97"/>
                  <a:pt x="157" y="97"/>
                  <a:pt x="156" y="97"/>
                </a:cubicBezTo>
                <a:cubicBezTo>
                  <a:pt x="155" y="96"/>
                  <a:pt x="154" y="95"/>
                  <a:pt x="155" y="94"/>
                </a:cubicBezTo>
                <a:cubicBezTo>
                  <a:pt x="158" y="84"/>
                  <a:pt x="157" y="76"/>
                  <a:pt x="150" y="70"/>
                </a:cubicBezTo>
                <a:cubicBezTo>
                  <a:pt x="143" y="64"/>
                  <a:pt x="131" y="64"/>
                  <a:pt x="121" y="69"/>
                </a:cubicBezTo>
                <a:cubicBezTo>
                  <a:pt x="114" y="74"/>
                  <a:pt x="109" y="82"/>
                  <a:pt x="109" y="91"/>
                </a:cubicBezTo>
                <a:cubicBezTo>
                  <a:pt x="108" y="101"/>
                  <a:pt x="113" y="110"/>
                  <a:pt x="121" y="116"/>
                </a:cubicBezTo>
                <a:cubicBezTo>
                  <a:pt x="130" y="122"/>
                  <a:pt x="141" y="124"/>
                  <a:pt x="151" y="121"/>
                </a:cubicBezTo>
                <a:cubicBezTo>
                  <a:pt x="165" y="117"/>
                  <a:pt x="176" y="105"/>
                  <a:pt x="183" y="88"/>
                </a:cubicBezTo>
                <a:cubicBezTo>
                  <a:pt x="189" y="71"/>
                  <a:pt x="189" y="44"/>
                  <a:pt x="167" y="24"/>
                </a:cubicBezTo>
                <a:cubicBezTo>
                  <a:pt x="145" y="3"/>
                  <a:pt x="113" y="0"/>
                  <a:pt x="82" y="14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1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058" name="Freeform 597"/>
          <p:cNvSpPr/>
          <p:nvPr/>
        </p:nvSpPr>
        <p:spPr bwMode="auto">
          <a:xfrm>
            <a:off x="2667392" y="1870449"/>
            <a:ext cx="131623" cy="143588"/>
          </a:xfrm>
          <a:custGeom>
            <a:avLst/>
            <a:gdLst>
              <a:gd name="T0" fmla="*/ 25 w 97"/>
              <a:gd name="T1" fmla="*/ 6 h 106"/>
              <a:gd name="T2" fmla="*/ 6 w 97"/>
              <a:gd name="T3" fmla="*/ 53 h 106"/>
              <a:gd name="T4" fmla="*/ 37 w 97"/>
              <a:gd name="T5" fmla="*/ 69 h 106"/>
              <a:gd name="T6" fmla="*/ 49 w 97"/>
              <a:gd name="T7" fmla="*/ 57 h 106"/>
              <a:gd name="T8" fmla="*/ 45 w 97"/>
              <a:gd name="T9" fmla="*/ 44 h 106"/>
              <a:gd name="T10" fmla="*/ 33 w 97"/>
              <a:gd name="T11" fmla="*/ 42 h 106"/>
              <a:gd name="T12" fmla="*/ 27 w 97"/>
              <a:gd name="T13" fmla="*/ 50 h 106"/>
              <a:gd name="T14" fmla="*/ 31 w 97"/>
              <a:gd name="T15" fmla="*/ 58 h 106"/>
              <a:gd name="T16" fmla="*/ 32 w 97"/>
              <a:gd name="T17" fmla="*/ 60 h 106"/>
              <a:gd name="T18" fmla="*/ 30 w 97"/>
              <a:gd name="T19" fmla="*/ 62 h 106"/>
              <a:gd name="T20" fmla="*/ 12 w 97"/>
              <a:gd name="T21" fmla="*/ 48 h 106"/>
              <a:gd name="T22" fmla="*/ 25 w 97"/>
              <a:gd name="T23" fmla="*/ 16 h 106"/>
              <a:gd name="T24" fmla="*/ 59 w 97"/>
              <a:gd name="T25" fmla="*/ 19 h 106"/>
              <a:gd name="T26" fmla="*/ 74 w 97"/>
              <a:gd name="T27" fmla="*/ 69 h 106"/>
              <a:gd name="T28" fmla="*/ 97 w 97"/>
              <a:gd name="T29" fmla="*/ 106 h 106"/>
              <a:gd name="T30" fmla="*/ 93 w 97"/>
              <a:gd name="T31" fmla="*/ 48 h 106"/>
              <a:gd name="T32" fmla="*/ 93 w 97"/>
              <a:gd name="T33" fmla="*/ 48 h 106"/>
              <a:gd name="T34" fmla="*/ 66 w 97"/>
              <a:gd name="T35" fmla="*/ 6 h 106"/>
              <a:gd name="T36" fmla="*/ 25 w 97"/>
              <a:gd name="T37" fmla="*/ 6 h 1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97" h="106">
                <a:moveTo>
                  <a:pt x="25" y="6"/>
                </a:moveTo>
                <a:cubicBezTo>
                  <a:pt x="3" y="17"/>
                  <a:pt x="0" y="38"/>
                  <a:pt x="6" y="53"/>
                </a:cubicBezTo>
                <a:cubicBezTo>
                  <a:pt x="11" y="64"/>
                  <a:pt x="23" y="74"/>
                  <a:pt x="37" y="69"/>
                </a:cubicBezTo>
                <a:cubicBezTo>
                  <a:pt x="46" y="66"/>
                  <a:pt x="48" y="60"/>
                  <a:pt x="49" y="57"/>
                </a:cubicBezTo>
                <a:cubicBezTo>
                  <a:pt x="50" y="52"/>
                  <a:pt x="48" y="47"/>
                  <a:pt x="45" y="44"/>
                </a:cubicBezTo>
                <a:cubicBezTo>
                  <a:pt x="42" y="41"/>
                  <a:pt x="37" y="41"/>
                  <a:pt x="33" y="42"/>
                </a:cubicBezTo>
                <a:cubicBezTo>
                  <a:pt x="29" y="44"/>
                  <a:pt x="27" y="46"/>
                  <a:pt x="27" y="50"/>
                </a:cubicBezTo>
                <a:cubicBezTo>
                  <a:pt x="27" y="53"/>
                  <a:pt x="28" y="56"/>
                  <a:pt x="31" y="58"/>
                </a:cubicBezTo>
                <a:cubicBezTo>
                  <a:pt x="32" y="58"/>
                  <a:pt x="32" y="59"/>
                  <a:pt x="32" y="60"/>
                </a:cubicBezTo>
                <a:cubicBezTo>
                  <a:pt x="32" y="61"/>
                  <a:pt x="31" y="62"/>
                  <a:pt x="30" y="62"/>
                </a:cubicBezTo>
                <a:cubicBezTo>
                  <a:pt x="22" y="63"/>
                  <a:pt x="15" y="57"/>
                  <a:pt x="12" y="48"/>
                </a:cubicBezTo>
                <a:cubicBezTo>
                  <a:pt x="9" y="37"/>
                  <a:pt x="13" y="22"/>
                  <a:pt x="25" y="16"/>
                </a:cubicBezTo>
                <a:cubicBezTo>
                  <a:pt x="37" y="10"/>
                  <a:pt x="50" y="11"/>
                  <a:pt x="59" y="19"/>
                </a:cubicBezTo>
                <a:cubicBezTo>
                  <a:pt x="72" y="29"/>
                  <a:pt x="78" y="48"/>
                  <a:pt x="74" y="69"/>
                </a:cubicBezTo>
                <a:cubicBezTo>
                  <a:pt x="81" y="78"/>
                  <a:pt x="91" y="91"/>
                  <a:pt x="97" y="106"/>
                </a:cubicBezTo>
                <a:cubicBezTo>
                  <a:pt x="95" y="86"/>
                  <a:pt x="94" y="66"/>
                  <a:pt x="93" y="48"/>
                </a:cubicBezTo>
                <a:cubicBezTo>
                  <a:pt x="93" y="48"/>
                  <a:pt x="93" y="48"/>
                  <a:pt x="93" y="48"/>
                </a:cubicBezTo>
                <a:cubicBezTo>
                  <a:pt x="90" y="29"/>
                  <a:pt x="80" y="14"/>
                  <a:pt x="66" y="6"/>
                </a:cubicBezTo>
                <a:cubicBezTo>
                  <a:pt x="54" y="0"/>
                  <a:pt x="39" y="0"/>
                  <a:pt x="25" y="6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059" name="Freeform 598"/>
          <p:cNvSpPr/>
          <p:nvPr/>
        </p:nvSpPr>
        <p:spPr bwMode="auto">
          <a:xfrm>
            <a:off x="2956163" y="1870449"/>
            <a:ext cx="131623" cy="143588"/>
          </a:xfrm>
          <a:custGeom>
            <a:avLst/>
            <a:gdLst>
              <a:gd name="T0" fmla="*/ 72 w 97"/>
              <a:gd name="T1" fmla="*/ 6 h 106"/>
              <a:gd name="T2" fmla="*/ 31 w 97"/>
              <a:gd name="T3" fmla="*/ 6 h 106"/>
              <a:gd name="T4" fmla="*/ 4 w 97"/>
              <a:gd name="T5" fmla="*/ 48 h 106"/>
              <a:gd name="T6" fmla="*/ 4 w 97"/>
              <a:gd name="T7" fmla="*/ 48 h 106"/>
              <a:gd name="T8" fmla="*/ 0 w 97"/>
              <a:gd name="T9" fmla="*/ 106 h 106"/>
              <a:gd name="T10" fmla="*/ 23 w 97"/>
              <a:gd name="T11" fmla="*/ 69 h 106"/>
              <a:gd name="T12" fmla="*/ 38 w 97"/>
              <a:gd name="T13" fmla="*/ 19 h 106"/>
              <a:gd name="T14" fmla="*/ 72 w 97"/>
              <a:gd name="T15" fmla="*/ 16 h 106"/>
              <a:gd name="T16" fmla="*/ 85 w 97"/>
              <a:gd name="T17" fmla="*/ 48 h 106"/>
              <a:gd name="T18" fmla="*/ 67 w 97"/>
              <a:gd name="T19" fmla="*/ 62 h 106"/>
              <a:gd name="T20" fmla="*/ 65 w 97"/>
              <a:gd name="T21" fmla="*/ 60 h 106"/>
              <a:gd name="T22" fmla="*/ 66 w 97"/>
              <a:gd name="T23" fmla="*/ 58 h 106"/>
              <a:gd name="T24" fmla="*/ 70 w 97"/>
              <a:gd name="T25" fmla="*/ 50 h 106"/>
              <a:gd name="T26" fmla="*/ 64 w 97"/>
              <a:gd name="T27" fmla="*/ 42 h 106"/>
              <a:gd name="T28" fmla="*/ 52 w 97"/>
              <a:gd name="T29" fmla="*/ 44 h 106"/>
              <a:gd name="T30" fmla="*/ 48 w 97"/>
              <a:gd name="T31" fmla="*/ 57 h 106"/>
              <a:gd name="T32" fmla="*/ 60 w 97"/>
              <a:gd name="T33" fmla="*/ 69 h 106"/>
              <a:gd name="T34" fmla="*/ 91 w 97"/>
              <a:gd name="T35" fmla="*/ 53 h 106"/>
              <a:gd name="T36" fmla="*/ 72 w 97"/>
              <a:gd name="T37" fmla="*/ 6 h 1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97" h="106">
                <a:moveTo>
                  <a:pt x="72" y="6"/>
                </a:moveTo>
                <a:cubicBezTo>
                  <a:pt x="58" y="0"/>
                  <a:pt x="43" y="0"/>
                  <a:pt x="31" y="6"/>
                </a:cubicBezTo>
                <a:cubicBezTo>
                  <a:pt x="17" y="14"/>
                  <a:pt x="7" y="29"/>
                  <a:pt x="4" y="48"/>
                </a:cubicBezTo>
                <a:cubicBezTo>
                  <a:pt x="4" y="48"/>
                  <a:pt x="4" y="48"/>
                  <a:pt x="4" y="48"/>
                </a:cubicBezTo>
                <a:cubicBezTo>
                  <a:pt x="3" y="66"/>
                  <a:pt x="2" y="86"/>
                  <a:pt x="0" y="106"/>
                </a:cubicBezTo>
                <a:cubicBezTo>
                  <a:pt x="6" y="91"/>
                  <a:pt x="16" y="78"/>
                  <a:pt x="23" y="69"/>
                </a:cubicBezTo>
                <a:cubicBezTo>
                  <a:pt x="19" y="48"/>
                  <a:pt x="25" y="29"/>
                  <a:pt x="38" y="19"/>
                </a:cubicBezTo>
                <a:cubicBezTo>
                  <a:pt x="47" y="11"/>
                  <a:pt x="60" y="10"/>
                  <a:pt x="72" y="16"/>
                </a:cubicBezTo>
                <a:cubicBezTo>
                  <a:pt x="84" y="22"/>
                  <a:pt x="88" y="37"/>
                  <a:pt x="85" y="48"/>
                </a:cubicBezTo>
                <a:cubicBezTo>
                  <a:pt x="82" y="57"/>
                  <a:pt x="75" y="63"/>
                  <a:pt x="67" y="62"/>
                </a:cubicBezTo>
                <a:cubicBezTo>
                  <a:pt x="66" y="62"/>
                  <a:pt x="65" y="61"/>
                  <a:pt x="65" y="60"/>
                </a:cubicBezTo>
                <a:cubicBezTo>
                  <a:pt x="65" y="59"/>
                  <a:pt x="65" y="58"/>
                  <a:pt x="66" y="58"/>
                </a:cubicBezTo>
                <a:cubicBezTo>
                  <a:pt x="69" y="56"/>
                  <a:pt x="70" y="53"/>
                  <a:pt x="70" y="50"/>
                </a:cubicBezTo>
                <a:cubicBezTo>
                  <a:pt x="70" y="46"/>
                  <a:pt x="68" y="44"/>
                  <a:pt x="64" y="42"/>
                </a:cubicBezTo>
                <a:cubicBezTo>
                  <a:pt x="60" y="41"/>
                  <a:pt x="55" y="41"/>
                  <a:pt x="52" y="44"/>
                </a:cubicBezTo>
                <a:cubicBezTo>
                  <a:pt x="49" y="47"/>
                  <a:pt x="47" y="52"/>
                  <a:pt x="48" y="57"/>
                </a:cubicBezTo>
                <a:cubicBezTo>
                  <a:pt x="49" y="60"/>
                  <a:pt x="51" y="66"/>
                  <a:pt x="60" y="69"/>
                </a:cubicBezTo>
                <a:cubicBezTo>
                  <a:pt x="74" y="74"/>
                  <a:pt x="86" y="64"/>
                  <a:pt x="91" y="53"/>
                </a:cubicBezTo>
                <a:cubicBezTo>
                  <a:pt x="97" y="38"/>
                  <a:pt x="94" y="17"/>
                  <a:pt x="72" y="6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1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060" name="Freeform 604"/>
          <p:cNvSpPr/>
          <p:nvPr/>
        </p:nvSpPr>
        <p:spPr bwMode="auto">
          <a:xfrm>
            <a:off x="2740781" y="1373473"/>
            <a:ext cx="71795" cy="115669"/>
          </a:xfrm>
          <a:custGeom>
            <a:avLst/>
            <a:gdLst>
              <a:gd name="T0" fmla="*/ 5 w 53"/>
              <a:gd name="T1" fmla="*/ 1 h 85"/>
              <a:gd name="T2" fmla="*/ 3 w 53"/>
              <a:gd name="T3" fmla="*/ 0 h 85"/>
              <a:gd name="T4" fmla="*/ 2 w 53"/>
              <a:gd name="T5" fmla="*/ 2 h 85"/>
              <a:gd name="T6" fmla="*/ 28 w 53"/>
              <a:gd name="T7" fmla="*/ 61 h 85"/>
              <a:gd name="T8" fmla="*/ 53 w 53"/>
              <a:gd name="T9" fmla="*/ 85 h 85"/>
              <a:gd name="T10" fmla="*/ 42 w 53"/>
              <a:gd name="T11" fmla="*/ 53 h 85"/>
              <a:gd name="T12" fmla="*/ 5 w 53"/>
              <a:gd name="T13" fmla="*/ 1 h 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3" h="85">
                <a:moveTo>
                  <a:pt x="5" y="1"/>
                </a:moveTo>
                <a:cubicBezTo>
                  <a:pt x="4" y="0"/>
                  <a:pt x="3" y="0"/>
                  <a:pt x="3" y="0"/>
                </a:cubicBezTo>
                <a:cubicBezTo>
                  <a:pt x="2" y="1"/>
                  <a:pt x="2" y="1"/>
                  <a:pt x="2" y="2"/>
                </a:cubicBezTo>
                <a:cubicBezTo>
                  <a:pt x="0" y="13"/>
                  <a:pt x="15" y="49"/>
                  <a:pt x="28" y="61"/>
                </a:cubicBezTo>
                <a:cubicBezTo>
                  <a:pt x="36" y="67"/>
                  <a:pt x="45" y="76"/>
                  <a:pt x="53" y="85"/>
                </a:cubicBezTo>
                <a:cubicBezTo>
                  <a:pt x="48" y="75"/>
                  <a:pt x="45" y="63"/>
                  <a:pt x="42" y="53"/>
                </a:cubicBezTo>
                <a:cubicBezTo>
                  <a:pt x="36" y="33"/>
                  <a:pt x="15" y="5"/>
                  <a:pt x="5" y="1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061" name="Freeform 605"/>
          <p:cNvSpPr/>
          <p:nvPr/>
        </p:nvSpPr>
        <p:spPr bwMode="auto">
          <a:xfrm>
            <a:off x="2823743" y="1340768"/>
            <a:ext cx="35100" cy="131623"/>
          </a:xfrm>
          <a:custGeom>
            <a:avLst/>
            <a:gdLst>
              <a:gd name="T0" fmla="*/ 24 w 26"/>
              <a:gd name="T1" fmla="*/ 62 h 97"/>
              <a:gd name="T2" fmla="*/ 11 w 26"/>
              <a:gd name="T3" fmla="*/ 1 h 97"/>
              <a:gd name="T4" fmla="*/ 9 w 26"/>
              <a:gd name="T5" fmla="*/ 0 h 97"/>
              <a:gd name="T6" fmla="*/ 7 w 26"/>
              <a:gd name="T7" fmla="*/ 2 h 97"/>
              <a:gd name="T8" fmla="*/ 9 w 26"/>
              <a:gd name="T9" fmla="*/ 68 h 97"/>
              <a:gd name="T10" fmla="*/ 21 w 26"/>
              <a:gd name="T11" fmla="*/ 97 h 97"/>
              <a:gd name="T12" fmla="*/ 24 w 26"/>
              <a:gd name="T13" fmla="*/ 62 h 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26" h="97">
                <a:moveTo>
                  <a:pt x="24" y="62"/>
                </a:moveTo>
                <a:cubicBezTo>
                  <a:pt x="26" y="43"/>
                  <a:pt x="19" y="10"/>
                  <a:pt x="11" y="1"/>
                </a:cubicBezTo>
                <a:cubicBezTo>
                  <a:pt x="10" y="0"/>
                  <a:pt x="9" y="0"/>
                  <a:pt x="9" y="0"/>
                </a:cubicBezTo>
                <a:cubicBezTo>
                  <a:pt x="8" y="0"/>
                  <a:pt x="7" y="1"/>
                  <a:pt x="7" y="2"/>
                </a:cubicBezTo>
                <a:cubicBezTo>
                  <a:pt x="1" y="11"/>
                  <a:pt x="0" y="46"/>
                  <a:pt x="9" y="68"/>
                </a:cubicBezTo>
                <a:cubicBezTo>
                  <a:pt x="14" y="77"/>
                  <a:pt x="18" y="87"/>
                  <a:pt x="21" y="97"/>
                </a:cubicBezTo>
                <a:cubicBezTo>
                  <a:pt x="21" y="84"/>
                  <a:pt x="22" y="73"/>
                  <a:pt x="24" y="62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062" name="Freeform 606"/>
          <p:cNvSpPr/>
          <p:nvPr/>
        </p:nvSpPr>
        <p:spPr bwMode="auto">
          <a:xfrm>
            <a:off x="3269665" y="1639910"/>
            <a:ext cx="70199" cy="79772"/>
          </a:xfrm>
          <a:custGeom>
            <a:avLst/>
            <a:gdLst>
              <a:gd name="T0" fmla="*/ 7 w 52"/>
              <a:gd name="T1" fmla="*/ 38 h 59"/>
              <a:gd name="T2" fmla="*/ 18 w 52"/>
              <a:gd name="T3" fmla="*/ 59 h 59"/>
              <a:gd name="T4" fmla="*/ 35 w 52"/>
              <a:gd name="T5" fmla="*/ 49 h 59"/>
              <a:gd name="T6" fmla="*/ 48 w 52"/>
              <a:gd name="T7" fmla="*/ 43 h 59"/>
              <a:gd name="T8" fmla="*/ 41 w 52"/>
              <a:gd name="T9" fmla="*/ 16 h 59"/>
              <a:gd name="T10" fmla="*/ 32 w 52"/>
              <a:gd name="T11" fmla="*/ 0 h 59"/>
              <a:gd name="T12" fmla="*/ 17 w 52"/>
              <a:gd name="T13" fmla="*/ 11 h 59"/>
              <a:gd name="T14" fmla="*/ 0 w 52"/>
              <a:gd name="T15" fmla="*/ 32 h 59"/>
              <a:gd name="T16" fmla="*/ 7 w 52"/>
              <a:gd name="T17" fmla="*/ 38 h 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2" h="59">
                <a:moveTo>
                  <a:pt x="7" y="38"/>
                </a:moveTo>
                <a:cubicBezTo>
                  <a:pt x="12" y="44"/>
                  <a:pt x="16" y="51"/>
                  <a:pt x="18" y="59"/>
                </a:cubicBezTo>
                <a:cubicBezTo>
                  <a:pt x="22" y="52"/>
                  <a:pt x="28" y="50"/>
                  <a:pt x="35" y="49"/>
                </a:cubicBezTo>
                <a:cubicBezTo>
                  <a:pt x="39" y="48"/>
                  <a:pt x="44" y="47"/>
                  <a:pt x="48" y="43"/>
                </a:cubicBezTo>
                <a:cubicBezTo>
                  <a:pt x="52" y="31"/>
                  <a:pt x="47" y="24"/>
                  <a:pt x="41" y="16"/>
                </a:cubicBezTo>
                <a:cubicBezTo>
                  <a:pt x="37" y="12"/>
                  <a:pt x="34" y="6"/>
                  <a:pt x="32" y="0"/>
                </a:cubicBezTo>
                <a:cubicBezTo>
                  <a:pt x="28" y="5"/>
                  <a:pt x="22" y="8"/>
                  <a:pt x="17" y="11"/>
                </a:cubicBezTo>
                <a:cubicBezTo>
                  <a:pt x="8" y="15"/>
                  <a:pt x="1" y="19"/>
                  <a:pt x="0" y="32"/>
                </a:cubicBezTo>
                <a:cubicBezTo>
                  <a:pt x="2" y="34"/>
                  <a:pt x="5" y="36"/>
                  <a:pt x="7" y="38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1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063" name="Freeform 608"/>
          <p:cNvSpPr/>
          <p:nvPr/>
        </p:nvSpPr>
        <p:spPr bwMode="auto">
          <a:xfrm>
            <a:off x="3345532" y="1675827"/>
            <a:ext cx="67807" cy="70998"/>
          </a:xfrm>
          <a:custGeom>
            <a:avLst/>
            <a:gdLst>
              <a:gd name="T0" fmla="*/ 32 w 50"/>
              <a:gd name="T1" fmla="*/ 45 h 52"/>
              <a:gd name="T2" fmla="*/ 42 w 50"/>
              <a:gd name="T3" fmla="*/ 45 h 52"/>
              <a:gd name="T4" fmla="*/ 45 w 50"/>
              <a:gd name="T5" fmla="*/ 19 h 52"/>
              <a:gd name="T6" fmla="*/ 42 w 50"/>
              <a:gd name="T7" fmla="*/ 0 h 52"/>
              <a:gd name="T8" fmla="*/ 24 w 50"/>
              <a:gd name="T9" fmla="*/ 5 h 52"/>
              <a:gd name="T10" fmla="*/ 0 w 50"/>
              <a:gd name="T11" fmla="*/ 20 h 52"/>
              <a:gd name="T12" fmla="*/ 5 w 50"/>
              <a:gd name="T13" fmla="*/ 33 h 52"/>
              <a:gd name="T14" fmla="*/ 10 w 50"/>
              <a:gd name="T15" fmla="*/ 52 h 52"/>
              <a:gd name="T16" fmla="*/ 32 w 50"/>
              <a:gd name="T17" fmla="*/ 45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0" h="52">
                <a:moveTo>
                  <a:pt x="32" y="45"/>
                </a:moveTo>
                <a:cubicBezTo>
                  <a:pt x="36" y="45"/>
                  <a:pt x="39" y="45"/>
                  <a:pt x="42" y="45"/>
                </a:cubicBezTo>
                <a:cubicBezTo>
                  <a:pt x="50" y="36"/>
                  <a:pt x="48" y="28"/>
                  <a:pt x="45" y="19"/>
                </a:cubicBezTo>
                <a:cubicBezTo>
                  <a:pt x="43" y="13"/>
                  <a:pt x="41" y="7"/>
                  <a:pt x="42" y="0"/>
                </a:cubicBezTo>
                <a:cubicBezTo>
                  <a:pt x="36" y="4"/>
                  <a:pt x="30" y="5"/>
                  <a:pt x="24" y="5"/>
                </a:cubicBezTo>
                <a:cubicBezTo>
                  <a:pt x="14" y="7"/>
                  <a:pt x="6" y="8"/>
                  <a:pt x="0" y="20"/>
                </a:cubicBezTo>
                <a:cubicBezTo>
                  <a:pt x="0" y="25"/>
                  <a:pt x="3" y="29"/>
                  <a:pt x="5" y="33"/>
                </a:cubicBezTo>
                <a:cubicBezTo>
                  <a:pt x="9" y="38"/>
                  <a:pt x="12" y="44"/>
                  <a:pt x="10" y="52"/>
                </a:cubicBezTo>
                <a:cubicBezTo>
                  <a:pt x="17" y="48"/>
                  <a:pt x="24" y="46"/>
                  <a:pt x="32" y="45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1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064" name="Freeform 609"/>
          <p:cNvSpPr/>
          <p:nvPr/>
        </p:nvSpPr>
        <p:spPr bwMode="auto">
          <a:xfrm>
            <a:off x="2942678" y="1373489"/>
            <a:ext cx="71795" cy="115671"/>
          </a:xfrm>
          <a:custGeom>
            <a:avLst/>
            <a:gdLst>
              <a:gd name="T0" fmla="*/ 25 w 53"/>
              <a:gd name="T1" fmla="*/ 61 h 85"/>
              <a:gd name="T2" fmla="*/ 51 w 53"/>
              <a:gd name="T3" fmla="*/ 2 h 85"/>
              <a:gd name="T4" fmla="*/ 50 w 53"/>
              <a:gd name="T5" fmla="*/ 1 h 85"/>
              <a:gd name="T6" fmla="*/ 48 w 53"/>
              <a:gd name="T7" fmla="*/ 1 h 85"/>
              <a:gd name="T8" fmla="*/ 11 w 53"/>
              <a:gd name="T9" fmla="*/ 53 h 85"/>
              <a:gd name="T10" fmla="*/ 0 w 53"/>
              <a:gd name="T11" fmla="*/ 85 h 85"/>
              <a:gd name="T12" fmla="*/ 25 w 53"/>
              <a:gd name="T13" fmla="*/ 61 h 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3" h="85">
                <a:moveTo>
                  <a:pt x="25" y="61"/>
                </a:moveTo>
                <a:cubicBezTo>
                  <a:pt x="38" y="49"/>
                  <a:pt x="53" y="13"/>
                  <a:pt x="51" y="2"/>
                </a:cubicBezTo>
                <a:cubicBezTo>
                  <a:pt x="51" y="1"/>
                  <a:pt x="51" y="1"/>
                  <a:pt x="50" y="1"/>
                </a:cubicBezTo>
                <a:cubicBezTo>
                  <a:pt x="50" y="0"/>
                  <a:pt x="49" y="0"/>
                  <a:pt x="48" y="1"/>
                </a:cubicBezTo>
                <a:cubicBezTo>
                  <a:pt x="38" y="5"/>
                  <a:pt x="17" y="33"/>
                  <a:pt x="11" y="53"/>
                </a:cubicBezTo>
                <a:cubicBezTo>
                  <a:pt x="8" y="63"/>
                  <a:pt x="4" y="75"/>
                  <a:pt x="0" y="85"/>
                </a:cubicBezTo>
                <a:cubicBezTo>
                  <a:pt x="8" y="76"/>
                  <a:pt x="17" y="67"/>
                  <a:pt x="25" y="61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1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065" name="Freeform 610"/>
          <p:cNvSpPr/>
          <p:nvPr/>
        </p:nvSpPr>
        <p:spPr bwMode="auto">
          <a:xfrm>
            <a:off x="2897208" y="1340781"/>
            <a:ext cx="35100" cy="131625"/>
          </a:xfrm>
          <a:custGeom>
            <a:avLst/>
            <a:gdLst>
              <a:gd name="T0" fmla="*/ 17 w 26"/>
              <a:gd name="T1" fmla="*/ 68 h 97"/>
              <a:gd name="T2" fmla="*/ 19 w 26"/>
              <a:gd name="T3" fmla="*/ 2 h 97"/>
              <a:gd name="T4" fmla="*/ 17 w 26"/>
              <a:gd name="T5" fmla="*/ 0 h 97"/>
              <a:gd name="T6" fmla="*/ 15 w 26"/>
              <a:gd name="T7" fmla="*/ 1 h 97"/>
              <a:gd name="T8" fmla="*/ 2 w 26"/>
              <a:gd name="T9" fmla="*/ 62 h 97"/>
              <a:gd name="T10" fmla="*/ 5 w 26"/>
              <a:gd name="T11" fmla="*/ 97 h 97"/>
              <a:gd name="T12" fmla="*/ 17 w 26"/>
              <a:gd name="T13" fmla="*/ 68 h 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26" h="97">
                <a:moveTo>
                  <a:pt x="17" y="68"/>
                </a:moveTo>
                <a:cubicBezTo>
                  <a:pt x="26" y="46"/>
                  <a:pt x="25" y="11"/>
                  <a:pt x="19" y="2"/>
                </a:cubicBezTo>
                <a:cubicBezTo>
                  <a:pt x="19" y="1"/>
                  <a:pt x="18" y="0"/>
                  <a:pt x="17" y="0"/>
                </a:cubicBezTo>
                <a:cubicBezTo>
                  <a:pt x="17" y="0"/>
                  <a:pt x="16" y="0"/>
                  <a:pt x="15" y="1"/>
                </a:cubicBezTo>
                <a:cubicBezTo>
                  <a:pt x="7" y="10"/>
                  <a:pt x="0" y="43"/>
                  <a:pt x="2" y="62"/>
                </a:cubicBezTo>
                <a:cubicBezTo>
                  <a:pt x="4" y="73"/>
                  <a:pt x="5" y="84"/>
                  <a:pt x="5" y="97"/>
                </a:cubicBezTo>
                <a:cubicBezTo>
                  <a:pt x="8" y="87"/>
                  <a:pt x="12" y="77"/>
                  <a:pt x="17" y="68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1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066" name="Freeform 611"/>
          <p:cNvSpPr/>
          <p:nvPr/>
        </p:nvSpPr>
        <p:spPr bwMode="auto">
          <a:xfrm>
            <a:off x="2777548" y="1643918"/>
            <a:ext cx="97323" cy="190656"/>
          </a:xfrm>
          <a:custGeom>
            <a:avLst/>
            <a:gdLst>
              <a:gd name="T0" fmla="*/ 25 w 72"/>
              <a:gd name="T1" fmla="*/ 92 h 141"/>
              <a:gd name="T2" fmla="*/ 25 w 72"/>
              <a:gd name="T3" fmla="*/ 92 h 141"/>
              <a:gd name="T4" fmla="*/ 27 w 72"/>
              <a:gd name="T5" fmla="*/ 93 h 141"/>
              <a:gd name="T6" fmla="*/ 55 w 72"/>
              <a:gd name="T7" fmla="*/ 141 h 141"/>
              <a:gd name="T8" fmla="*/ 67 w 72"/>
              <a:gd name="T9" fmla="*/ 84 h 141"/>
              <a:gd name="T10" fmla="*/ 21 w 72"/>
              <a:gd name="T11" fmla="*/ 44 h 141"/>
              <a:gd name="T12" fmla="*/ 35 w 72"/>
              <a:gd name="T13" fmla="*/ 17 h 141"/>
              <a:gd name="T14" fmla="*/ 58 w 72"/>
              <a:gd name="T15" fmla="*/ 24 h 141"/>
              <a:gd name="T16" fmla="*/ 58 w 72"/>
              <a:gd name="T17" fmla="*/ 24 h 141"/>
              <a:gd name="T18" fmla="*/ 59 w 72"/>
              <a:gd name="T19" fmla="*/ 26 h 141"/>
              <a:gd name="T20" fmla="*/ 58 w 72"/>
              <a:gd name="T21" fmla="*/ 39 h 141"/>
              <a:gd name="T22" fmla="*/ 55 w 72"/>
              <a:gd name="T23" fmla="*/ 40 h 141"/>
              <a:gd name="T24" fmla="*/ 55 w 72"/>
              <a:gd name="T25" fmla="*/ 36 h 141"/>
              <a:gd name="T26" fmla="*/ 55 w 72"/>
              <a:gd name="T27" fmla="*/ 28 h 141"/>
              <a:gd name="T28" fmla="*/ 46 w 72"/>
              <a:gd name="T29" fmla="*/ 23 h 141"/>
              <a:gd name="T30" fmla="*/ 35 w 72"/>
              <a:gd name="T31" fmla="*/ 35 h 141"/>
              <a:gd name="T32" fmla="*/ 49 w 72"/>
              <a:gd name="T33" fmla="*/ 50 h 141"/>
              <a:gd name="T34" fmla="*/ 67 w 72"/>
              <a:gd name="T35" fmla="*/ 41 h 141"/>
              <a:gd name="T36" fmla="*/ 68 w 72"/>
              <a:gd name="T37" fmla="*/ 15 h 141"/>
              <a:gd name="T38" fmla="*/ 45 w 72"/>
              <a:gd name="T39" fmla="*/ 1 h 141"/>
              <a:gd name="T40" fmla="*/ 7 w 72"/>
              <a:gd name="T41" fmla="*/ 25 h 141"/>
              <a:gd name="T42" fmla="*/ 25 w 72"/>
              <a:gd name="T43" fmla="*/ 92 h 1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72" h="141">
                <a:moveTo>
                  <a:pt x="25" y="92"/>
                </a:moveTo>
                <a:cubicBezTo>
                  <a:pt x="25" y="92"/>
                  <a:pt x="25" y="92"/>
                  <a:pt x="25" y="92"/>
                </a:cubicBezTo>
                <a:cubicBezTo>
                  <a:pt x="26" y="92"/>
                  <a:pt x="26" y="93"/>
                  <a:pt x="27" y="93"/>
                </a:cubicBezTo>
                <a:cubicBezTo>
                  <a:pt x="41" y="104"/>
                  <a:pt x="51" y="122"/>
                  <a:pt x="55" y="141"/>
                </a:cubicBezTo>
                <a:cubicBezTo>
                  <a:pt x="59" y="116"/>
                  <a:pt x="64" y="96"/>
                  <a:pt x="67" y="84"/>
                </a:cubicBezTo>
                <a:cubicBezTo>
                  <a:pt x="43" y="77"/>
                  <a:pt x="25" y="61"/>
                  <a:pt x="21" y="44"/>
                </a:cubicBezTo>
                <a:cubicBezTo>
                  <a:pt x="18" y="31"/>
                  <a:pt x="26" y="21"/>
                  <a:pt x="35" y="17"/>
                </a:cubicBezTo>
                <a:cubicBezTo>
                  <a:pt x="44" y="14"/>
                  <a:pt x="53" y="16"/>
                  <a:pt x="58" y="24"/>
                </a:cubicBezTo>
                <a:cubicBezTo>
                  <a:pt x="58" y="24"/>
                  <a:pt x="58" y="24"/>
                  <a:pt x="58" y="24"/>
                </a:cubicBezTo>
                <a:cubicBezTo>
                  <a:pt x="59" y="24"/>
                  <a:pt x="59" y="25"/>
                  <a:pt x="59" y="26"/>
                </a:cubicBezTo>
                <a:cubicBezTo>
                  <a:pt x="62" y="30"/>
                  <a:pt x="61" y="36"/>
                  <a:pt x="58" y="39"/>
                </a:cubicBezTo>
                <a:cubicBezTo>
                  <a:pt x="57" y="40"/>
                  <a:pt x="56" y="40"/>
                  <a:pt x="55" y="40"/>
                </a:cubicBezTo>
                <a:cubicBezTo>
                  <a:pt x="54" y="39"/>
                  <a:pt x="54" y="37"/>
                  <a:pt x="55" y="36"/>
                </a:cubicBezTo>
                <a:cubicBezTo>
                  <a:pt x="57" y="34"/>
                  <a:pt x="57" y="31"/>
                  <a:pt x="55" y="28"/>
                </a:cubicBezTo>
                <a:cubicBezTo>
                  <a:pt x="54" y="24"/>
                  <a:pt x="50" y="22"/>
                  <a:pt x="46" y="23"/>
                </a:cubicBezTo>
                <a:cubicBezTo>
                  <a:pt x="39" y="23"/>
                  <a:pt x="35" y="29"/>
                  <a:pt x="35" y="35"/>
                </a:cubicBezTo>
                <a:cubicBezTo>
                  <a:pt x="35" y="42"/>
                  <a:pt x="39" y="49"/>
                  <a:pt x="49" y="50"/>
                </a:cubicBezTo>
                <a:cubicBezTo>
                  <a:pt x="57" y="50"/>
                  <a:pt x="63" y="47"/>
                  <a:pt x="67" y="41"/>
                </a:cubicBezTo>
                <a:cubicBezTo>
                  <a:pt x="72" y="34"/>
                  <a:pt x="72" y="24"/>
                  <a:pt x="68" y="15"/>
                </a:cubicBezTo>
                <a:cubicBezTo>
                  <a:pt x="64" y="7"/>
                  <a:pt x="55" y="2"/>
                  <a:pt x="45" y="1"/>
                </a:cubicBezTo>
                <a:cubicBezTo>
                  <a:pt x="28" y="0"/>
                  <a:pt x="14" y="10"/>
                  <a:pt x="7" y="25"/>
                </a:cubicBezTo>
                <a:cubicBezTo>
                  <a:pt x="0" y="42"/>
                  <a:pt x="1" y="69"/>
                  <a:pt x="25" y="92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067" name="Freeform 612"/>
          <p:cNvSpPr/>
          <p:nvPr/>
        </p:nvSpPr>
        <p:spPr bwMode="auto">
          <a:xfrm>
            <a:off x="2880455" y="1643918"/>
            <a:ext cx="98121" cy="189859"/>
          </a:xfrm>
          <a:custGeom>
            <a:avLst/>
            <a:gdLst>
              <a:gd name="T0" fmla="*/ 4 w 72"/>
              <a:gd name="T1" fmla="*/ 15 h 140"/>
              <a:gd name="T2" fmla="*/ 5 w 72"/>
              <a:gd name="T3" fmla="*/ 41 h 140"/>
              <a:gd name="T4" fmla="*/ 23 w 72"/>
              <a:gd name="T5" fmla="*/ 50 h 140"/>
              <a:gd name="T6" fmla="*/ 37 w 72"/>
              <a:gd name="T7" fmla="*/ 35 h 140"/>
              <a:gd name="T8" fmla="*/ 26 w 72"/>
              <a:gd name="T9" fmla="*/ 23 h 140"/>
              <a:gd name="T10" fmla="*/ 17 w 72"/>
              <a:gd name="T11" fmla="*/ 28 h 140"/>
              <a:gd name="T12" fmla="*/ 17 w 72"/>
              <a:gd name="T13" fmla="*/ 36 h 140"/>
              <a:gd name="T14" fmla="*/ 17 w 72"/>
              <a:gd name="T15" fmla="*/ 40 h 140"/>
              <a:gd name="T16" fmla="*/ 14 w 72"/>
              <a:gd name="T17" fmla="*/ 39 h 140"/>
              <a:gd name="T18" fmla="*/ 13 w 72"/>
              <a:gd name="T19" fmla="*/ 26 h 140"/>
              <a:gd name="T20" fmla="*/ 14 w 72"/>
              <a:gd name="T21" fmla="*/ 23 h 140"/>
              <a:gd name="T22" fmla="*/ 37 w 72"/>
              <a:gd name="T23" fmla="*/ 17 h 140"/>
              <a:gd name="T24" fmla="*/ 51 w 72"/>
              <a:gd name="T25" fmla="*/ 44 h 140"/>
              <a:gd name="T26" fmla="*/ 5 w 72"/>
              <a:gd name="T27" fmla="*/ 84 h 140"/>
              <a:gd name="T28" fmla="*/ 17 w 72"/>
              <a:gd name="T29" fmla="*/ 140 h 140"/>
              <a:gd name="T30" fmla="*/ 45 w 72"/>
              <a:gd name="T31" fmla="*/ 93 h 140"/>
              <a:gd name="T32" fmla="*/ 47 w 72"/>
              <a:gd name="T33" fmla="*/ 92 h 140"/>
              <a:gd name="T34" fmla="*/ 47 w 72"/>
              <a:gd name="T35" fmla="*/ 92 h 140"/>
              <a:gd name="T36" fmla="*/ 65 w 72"/>
              <a:gd name="T37" fmla="*/ 25 h 140"/>
              <a:gd name="T38" fmla="*/ 27 w 72"/>
              <a:gd name="T39" fmla="*/ 1 h 140"/>
              <a:gd name="T40" fmla="*/ 4 w 72"/>
              <a:gd name="T41" fmla="*/ 15 h 1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72" h="140">
                <a:moveTo>
                  <a:pt x="4" y="15"/>
                </a:moveTo>
                <a:cubicBezTo>
                  <a:pt x="0" y="24"/>
                  <a:pt x="0" y="34"/>
                  <a:pt x="5" y="41"/>
                </a:cubicBezTo>
                <a:cubicBezTo>
                  <a:pt x="9" y="47"/>
                  <a:pt x="15" y="50"/>
                  <a:pt x="23" y="50"/>
                </a:cubicBezTo>
                <a:cubicBezTo>
                  <a:pt x="33" y="49"/>
                  <a:pt x="37" y="42"/>
                  <a:pt x="37" y="35"/>
                </a:cubicBezTo>
                <a:cubicBezTo>
                  <a:pt x="37" y="29"/>
                  <a:pt x="33" y="23"/>
                  <a:pt x="26" y="23"/>
                </a:cubicBezTo>
                <a:cubicBezTo>
                  <a:pt x="22" y="22"/>
                  <a:pt x="18" y="24"/>
                  <a:pt x="17" y="28"/>
                </a:cubicBezTo>
                <a:cubicBezTo>
                  <a:pt x="15" y="31"/>
                  <a:pt x="15" y="34"/>
                  <a:pt x="17" y="36"/>
                </a:cubicBezTo>
                <a:cubicBezTo>
                  <a:pt x="18" y="37"/>
                  <a:pt x="18" y="39"/>
                  <a:pt x="17" y="40"/>
                </a:cubicBezTo>
                <a:cubicBezTo>
                  <a:pt x="16" y="40"/>
                  <a:pt x="15" y="40"/>
                  <a:pt x="14" y="39"/>
                </a:cubicBezTo>
                <a:cubicBezTo>
                  <a:pt x="11" y="36"/>
                  <a:pt x="10" y="30"/>
                  <a:pt x="13" y="26"/>
                </a:cubicBezTo>
                <a:cubicBezTo>
                  <a:pt x="13" y="25"/>
                  <a:pt x="13" y="24"/>
                  <a:pt x="14" y="23"/>
                </a:cubicBezTo>
                <a:cubicBezTo>
                  <a:pt x="19" y="16"/>
                  <a:pt x="28" y="14"/>
                  <a:pt x="37" y="17"/>
                </a:cubicBezTo>
                <a:cubicBezTo>
                  <a:pt x="46" y="21"/>
                  <a:pt x="54" y="31"/>
                  <a:pt x="51" y="44"/>
                </a:cubicBezTo>
                <a:cubicBezTo>
                  <a:pt x="47" y="61"/>
                  <a:pt x="29" y="77"/>
                  <a:pt x="5" y="84"/>
                </a:cubicBezTo>
                <a:cubicBezTo>
                  <a:pt x="8" y="96"/>
                  <a:pt x="13" y="116"/>
                  <a:pt x="17" y="140"/>
                </a:cubicBezTo>
                <a:cubicBezTo>
                  <a:pt x="21" y="122"/>
                  <a:pt x="31" y="104"/>
                  <a:pt x="45" y="93"/>
                </a:cubicBezTo>
                <a:cubicBezTo>
                  <a:pt x="46" y="93"/>
                  <a:pt x="46" y="92"/>
                  <a:pt x="47" y="92"/>
                </a:cubicBezTo>
                <a:cubicBezTo>
                  <a:pt x="47" y="92"/>
                  <a:pt x="47" y="92"/>
                  <a:pt x="47" y="92"/>
                </a:cubicBezTo>
                <a:cubicBezTo>
                  <a:pt x="71" y="69"/>
                  <a:pt x="72" y="42"/>
                  <a:pt x="65" y="25"/>
                </a:cubicBezTo>
                <a:cubicBezTo>
                  <a:pt x="58" y="10"/>
                  <a:pt x="44" y="0"/>
                  <a:pt x="27" y="1"/>
                </a:cubicBezTo>
                <a:cubicBezTo>
                  <a:pt x="17" y="2"/>
                  <a:pt x="8" y="7"/>
                  <a:pt x="4" y="15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1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068" name="Freeform 633"/>
          <p:cNvSpPr/>
          <p:nvPr/>
        </p:nvSpPr>
        <p:spPr bwMode="auto">
          <a:xfrm>
            <a:off x="2984957" y="1540214"/>
            <a:ext cx="115671" cy="43876"/>
          </a:xfrm>
          <a:custGeom>
            <a:avLst/>
            <a:gdLst>
              <a:gd name="T0" fmla="*/ 83 w 85"/>
              <a:gd name="T1" fmla="*/ 10 h 32"/>
              <a:gd name="T2" fmla="*/ 84 w 85"/>
              <a:gd name="T3" fmla="*/ 7 h 32"/>
              <a:gd name="T4" fmla="*/ 82 w 85"/>
              <a:gd name="T5" fmla="*/ 5 h 32"/>
              <a:gd name="T6" fmla="*/ 21 w 85"/>
              <a:gd name="T7" fmla="*/ 12 h 32"/>
              <a:gd name="T8" fmla="*/ 0 w 85"/>
              <a:gd name="T9" fmla="*/ 22 h 32"/>
              <a:gd name="T10" fmla="*/ 12 w 85"/>
              <a:gd name="T11" fmla="*/ 26 h 32"/>
              <a:gd name="T12" fmla="*/ 22 w 85"/>
              <a:gd name="T13" fmla="*/ 32 h 32"/>
              <a:gd name="T14" fmla="*/ 83 w 85"/>
              <a:gd name="T15" fmla="*/ 10 h 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85" h="32">
                <a:moveTo>
                  <a:pt x="83" y="10"/>
                </a:moveTo>
                <a:cubicBezTo>
                  <a:pt x="84" y="10"/>
                  <a:pt x="85" y="8"/>
                  <a:pt x="84" y="7"/>
                </a:cubicBezTo>
                <a:cubicBezTo>
                  <a:pt x="84" y="7"/>
                  <a:pt x="84" y="6"/>
                  <a:pt x="82" y="5"/>
                </a:cubicBezTo>
                <a:cubicBezTo>
                  <a:pt x="73" y="0"/>
                  <a:pt x="43" y="5"/>
                  <a:pt x="21" y="12"/>
                </a:cubicBezTo>
                <a:cubicBezTo>
                  <a:pt x="14" y="16"/>
                  <a:pt x="6" y="19"/>
                  <a:pt x="0" y="22"/>
                </a:cubicBezTo>
                <a:cubicBezTo>
                  <a:pt x="4" y="23"/>
                  <a:pt x="8" y="24"/>
                  <a:pt x="12" y="26"/>
                </a:cubicBezTo>
                <a:cubicBezTo>
                  <a:pt x="16" y="27"/>
                  <a:pt x="19" y="29"/>
                  <a:pt x="22" y="32"/>
                </a:cubicBezTo>
                <a:cubicBezTo>
                  <a:pt x="47" y="30"/>
                  <a:pt x="77" y="19"/>
                  <a:pt x="83" y="10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1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069" name="Freeform 634"/>
          <p:cNvSpPr/>
          <p:nvPr/>
        </p:nvSpPr>
        <p:spPr bwMode="auto">
          <a:xfrm>
            <a:off x="2682618" y="1449273"/>
            <a:ext cx="102110" cy="84560"/>
          </a:xfrm>
          <a:custGeom>
            <a:avLst/>
            <a:gdLst>
              <a:gd name="T0" fmla="*/ 1 w 75"/>
              <a:gd name="T1" fmla="*/ 1 h 62"/>
              <a:gd name="T2" fmla="*/ 1 w 75"/>
              <a:gd name="T3" fmla="*/ 3 h 62"/>
              <a:gd name="T4" fmla="*/ 46 w 75"/>
              <a:gd name="T5" fmla="*/ 48 h 62"/>
              <a:gd name="T6" fmla="*/ 75 w 75"/>
              <a:gd name="T7" fmla="*/ 62 h 62"/>
              <a:gd name="T8" fmla="*/ 55 w 75"/>
              <a:gd name="T9" fmla="*/ 35 h 62"/>
              <a:gd name="T10" fmla="*/ 4 w 75"/>
              <a:gd name="T11" fmla="*/ 0 h 62"/>
              <a:gd name="T12" fmla="*/ 1 w 75"/>
              <a:gd name="T13" fmla="*/ 1 h 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75" h="62">
                <a:moveTo>
                  <a:pt x="1" y="1"/>
                </a:moveTo>
                <a:cubicBezTo>
                  <a:pt x="1" y="1"/>
                  <a:pt x="0" y="2"/>
                  <a:pt x="1" y="3"/>
                </a:cubicBezTo>
                <a:cubicBezTo>
                  <a:pt x="2" y="12"/>
                  <a:pt x="23" y="35"/>
                  <a:pt x="46" y="48"/>
                </a:cubicBezTo>
                <a:cubicBezTo>
                  <a:pt x="55" y="51"/>
                  <a:pt x="66" y="56"/>
                  <a:pt x="75" y="62"/>
                </a:cubicBezTo>
                <a:cubicBezTo>
                  <a:pt x="68" y="53"/>
                  <a:pt x="61" y="43"/>
                  <a:pt x="55" y="35"/>
                </a:cubicBezTo>
                <a:cubicBezTo>
                  <a:pt x="42" y="19"/>
                  <a:pt x="15" y="1"/>
                  <a:pt x="4" y="0"/>
                </a:cubicBezTo>
                <a:cubicBezTo>
                  <a:pt x="2" y="0"/>
                  <a:pt x="1" y="0"/>
                  <a:pt x="1" y="1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070" name="Freeform 635"/>
          <p:cNvSpPr/>
          <p:nvPr/>
        </p:nvSpPr>
        <p:spPr bwMode="auto">
          <a:xfrm>
            <a:off x="2971396" y="1449273"/>
            <a:ext cx="102110" cy="84560"/>
          </a:xfrm>
          <a:custGeom>
            <a:avLst/>
            <a:gdLst>
              <a:gd name="T0" fmla="*/ 74 w 75"/>
              <a:gd name="T1" fmla="*/ 3 h 62"/>
              <a:gd name="T2" fmla="*/ 71 w 75"/>
              <a:gd name="T3" fmla="*/ 0 h 62"/>
              <a:gd name="T4" fmla="*/ 20 w 75"/>
              <a:gd name="T5" fmla="*/ 35 h 62"/>
              <a:gd name="T6" fmla="*/ 0 w 75"/>
              <a:gd name="T7" fmla="*/ 62 h 62"/>
              <a:gd name="T8" fmla="*/ 29 w 75"/>
              <a:gd name="T9" fmla="*/ 48 h 62"/>
              <a:gd name="T10" fmla="*/ 74 w 75"/>
              <a:gd name="T11" fmla="*/ 3 h 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75" h="62">
                <a:moveTo>
                  <a:pt x="74" y="3"/>
                </a:moveTo>
                <a:cubicBezTo>
                  <a:pt x="75" y="1"/>
                  <a:pt x="74" y="0"/>
                  <a:pt x="71" y="0"/>
                </a:cubicBezTo>
                <a:cubicBezTo>
                  <a:pt x="60" y="1"/>
                  <a:pt x="33" y="19"/>
                  <a:pt x="20" y="35"/>
                </a:cubicBezTo>
                <a:cubicBezTo>
                  <a:pt x="14" y="43"/>
                  <a:pt x="7" y="53"/>
                  <a:pt x="0" y="62"/>
                </a:cubicBezTo>
                <a:cubicBezTo>
                  <a:pt x="9" y="56"/>
                  <a:pt x="20" y="51"/>
                  <a:pt x="29" y="48"/>
                </a:cubicBezTo>
                <a:cubicBezTo>
                  <a:pt x="52" y="35"/>
                  <a:pt x="73" y="12"/>
                  <a:pt x="74" y="3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1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071" name="Freeform 636"/>
          <p:cNvSpPr/>
          <p:nvPr/>
        </p:nvSpPr>
        <p:spPr bwMode="auto">
          <a:xfrm>
            <a:off x="2655495" y="1540214"/>
            <a:ext cx="115671" cy="43876"/>
          </a:xfrm>
          <a:custGeom>
            <a:avLst/>
            <a:gdLst>
              <a:gd name="T0" fmla="*/ 3 w 85"/>
              <a:gd name="T1" fmla="*/ 5 h 32"/>
              <a:gd name="T2" fmla="*/ 1 w 85"/>
              <a:gd name="T3" fmla="*/ 7 h 32"/>
              <a:gd name="T4" fmla="*/ 2 w 85"/>
              <a:gd name="T5" fmla="*/ 10 h 32"/>
              <a:gd name="T6" fmla="*/ 63 w 85"/>
              <a:gd name="T7" fmla="*/ 32 h 32"/>
              <a:gd name="T8" fmla="*/ 73 w 85"/>
              <a:gd name="T9" fmla="*/ 26 h 32"/>
              <a:gd name="T10" fmla="*/ 85 w 85"/>
              <a:gd name="T11" fmla="*/ 22 h 32"/>
              <a:gd name="T12" fmla="*/ 64 w 85"/>
              <a:gd name="T13" fmla="*/ 12 h 32"/>
              <a:gd name="T14" fmla="*/ 3 w 85"/>
              <a:gd name="T15" fmla="*/ 5 h 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85" h="32">
                <a:moveTo>
                  <a:pt x="3" y="5"/>
                </a:moveTo>
                <a:cubicBezTo>
                  <a:pt x="1" y="6"/>
                  <a:pt x="1" y="7"/>
                  <a:pt x="1" y="7"/>
                </a:cubicBezTo>
                <a:cubicBezTo>
                  <a:pt x="0" y="8"/>
                  <a:pt x="1" y="10"/>
                  <a:pt x="2" y="10"/>
                </a:cubicBezTo>
                <a:cubicBezTo>
                  <a:pt x="8" y="19"/>
                  <a:pt x="38" y="30"/>
                  <a:pt x="63" y="32"/>
                </a:cubicBezTo>
                <a:cubicBezTo>
                  <a:pt x="66" y="29"/>
                  <a:pt x="69" y="27"/>
                  <a:pt x="73" y="26"/>
                </a:cubicBezTo>
                <a:cubicBezTo>
                  <a:pt x="77" y="24"/>
                  <a:pt x="81" y="23"/>
                  <a:pt x="85" y="22"/>
                </a:cubicBezTo>
                <a:cubicBezTo>
                  <a:pt x="79" y="19"/>
                  <a:pt x="71" y="16"/>
                  <a:pt x="64" y="12"/>
                </a:cubicBezTo>
                <a:cubicBezTo>
                  <a:pt x="42" y="5"/>
                  <a:pt x="12" y="0"/>
                  <a:pt x="3" y="5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072" name="Freeform 637"/>
          <p:cNvSpPr/>
          <p:nvPr/>
        </p:nvSpPr>
        <p:spPr bwMode="auto">
          <a:xfrm>
            <a:off x="3083876" y="1913550"/>
            <a:ext cx="58234" cy="106098"/>
          </a:xfrm>
          <a:custGeom>
            <a:avLst/>
            <a:gdLst>
              <a:gd name="T0" fmla="*/ 7 w 43"/>
              <a:gd name="T1" fmla="*/ 14 h 78"/>
              <a:gd name="T2" fmla="*/ 28 w 43"/>
              <a:gd name="T3" fmla="*/ 69 h 78"/>
              <a:gd name="T4" fmla="*/ 28 w 43"/>
              <a:gd name="T5" fmla="*/ 69 h 78"/>
              <a:gd name="T6" fmla="*/ 42 w 43"/>
              <a:gd name="T7" fmla="*/ 78 h 78"/>
              <a:gd name="T8" fmla="*/ 42 w 43"/>
              <a:gd name="T9" fmla="*/ 57 h 78"/>
              <a:gd name="T10" fmla="*/ 24 w 43"/>
              <a:gd name="T11" fmla="*/ 45 h 78"/>
              <a:gd name="T12" fmla="*/ 15 w 43"/>
              <a:gd name="T13" fmla="*/ 23 h 78"/>
              <a:gd name="T14" fmla="*/ 15 w 43"/>
              <a:gd name="T15" fmla="*/ 23 h 78"/>
              <a:gd name="T16" fmla="*/ 15 w 43"/>
              <a:gd name="T17" fmla="*/ 23 h 78"/>
              <a:gd name="T18" fmla="*/ 15 w 43"/>
              <a:gd name="T19" fmla="*/ 22 h 78"/>
              <a:gd name="T20" fmla="*/ 15 w 43"/>
              <a:gd name="T21" fmla="*/ 22 h 78"/>
              <a:gd name="T22" fmla="*/ 25 w 43"/>
              <a:gd name="T23" fmla="*/ 11 h 78"/>
              <a:gd name="T24" fmla="*/ 35 w 43"/>
              <a:gd name="T25" fmla="*/ 16 h 78"/>
              <a:gd name="T26" fmla="*/ 34 w 43"/>
              <a:gd name="T27" fmla="*/ 19 h 78"/>
              <a:gd name="T28" fmla="*/ 31 w 43"/>
              <a:gd name="T29" fmla="*/ 17 h 78"/>
              <a:gd name="T30" fmla="*/ 25 w 43"/>
              <a:gd name="T31" fmla="*/ 15 h 78"/>
              <a:gd name="T32" fmla="*/ 20 w 43"/>
              <a:gd name="T33" fmla="*/ 23 h 78"/>
              <a:gd name="T34" fmla="*/ 22 w 43"/>
              <a:gd name="T35" fmla="*/ 29 h 78"/>
              <a:gd name="T36" fmla="*/ 30 w 43"/>
              <a:gd name="T37" fmla="*/ 32 h 78"/>
              <a:gd name="T38" fmla="*/ 42 w 43"/>
              <a:gd name="T39" fmla="*/ 20 h 78"/>
              <a:gd name="T40" fmla="*/ 30 w 43"/>
              <a:gd name="T41" fmla="*/ 3 h 78"/>
              <a:gd name="T42" fmla="*/ 7 w 43"/>
              <a:gd name="T43" fmla="*/ 14 h 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43" h="78">
                <a:moveTo>
                  <a:pt x="7" y="14"/>
                </a:moveTo>
                <a:cubicBezTo>
                  <a:pt x="0" y="29"/>
                  <a:pt x="4" y="52"/>
                  <a:pt x="28" y="69"/>
                </a:cubicBezTo>
                <a:cubicBezTo>
                  <a:pt x="28" y="69"/>
                  <a:pt x="28" y="69"/>
                  <a:pt x="28" y="69"/>
                </a:cubicBezTo>
                <a:cubicBezTo>
                  <a:pt x="33" y="72"/>
                  <a:pt x="38" y="75"/>
                  <a:pt x="42" y="78"/>
                </a:cubicBezTo>
                <a:cubicBezTo>
                  <a:pt x="40" y="71"/>
                  <a:pt x="40" y="63"/>
                  <a:pt x="42" y="57"/>
                </a:cubicBezTo>
                <a:cubicBezTo>
                  <a:pt x="35" y="54"/>
                  <a:pt x="29" y="50"/>
                  <a:pt x="24" y="45"/>
                </a:cubicBezTo>
                <a:cubicBezTo>
                  <a:pt x="18" y="39"/>
                  <a:pt x="15" y="31"/>
                  <a:pt x="15" y="23"/>
                </a:cubicBezTo>
                <a:cubicBezTo>
                  <a:pt x="15" y="23"/>
                  <a:pt x="15" y="23"/>
                  <a:pt x="15" y="23"/>
                </a:cubicBezTo>
                <a:cubicBezTo>
                  <a:pt x="15" y="23"/>
                  <a:pt x="15" y="23"/>
                  <a:pt x="15" y="23"/>
                </a:cubicBezTo>
                <a:cubicBezTo>
                  <a:pt x="15" y="22"/>
                  <a:pt x="15" y="22"/>
                  <a:pt x="15" y="22"/>
                </a:cubicBezTo>
                <a:cubicBezTo>
                  <a:pt x="15" y="22"/>
                  <a:pt x="15" y="22"/>
                  <a:pt x="15" y="22"/>
                </a:cubicBezTo>
                <a:cubicBezTo>
                  <a:pt x="16" y="15"/>
                  <a:pt x="20" y="12"/>
                  <a:pt x="25" y="11"/>
                </a:cubicBezTo>
                <a:cubicBezTo>
                  <a:pt x="29" y="10"/>
                  <a:pt x="34" y="12"/>
                  <a:pt x="35" y="16"/>
                </a:cubicBezTo>
                <a:cubicBezTo>
                  <a:pt x="36" y="17"/>
                  <a:pt x="35" y="18"/>
                  <a:pt x="34" y="19"/>
                </a:cubicBezTo>
                <a:cubicBezTo>
                  <a:pt x="33" y="19"/>
                  <a:pt x="32" y="18"/>
                  <a:pt x="31" y="17"/>
                </a:cubicBezTo>
                <a:cubicBezTo>
                  <a:pt x="31" y="16"/>
                  <a:pt x="28" y="15"/>
                  <a:pt x="25" y="15"/>
                </a:cubicBezTo>
                <a:cubicBezTo>
                  <a:pt x="23" y="16"/>
                  <a:pt x="20" y="17"/>
                  <a:pt x="20" y="23"/>
                </a:cubicBezTo>
                <a:cubicBezTo>
                  <a:pt x="20" y="25"/>
                  <a:pt x="21" y="27"/>
                  <a:pt x="22" y="29"/>
                </a:cubicBezTo>
                <a:cubicBezTo>
                  <a:pt x="24" y="31"/>
                  <a:pt x="27" y="32"/>
                  <a:pt x="30" y="32"/>
                </a:cubicBezTo>
                <a:cubicBezTo>
                  <a:pt x="38" y="31"/>
                  <a:pt x="41" y="25"/>
                  <a:pt x="42" y="20"/>
                </a:cubicBezTo>
                <a:cubicBezTo>
                  <a:pt x="43" y="13"/>
                  <a:pt x="39" y="5"/>
                  <a:pt x="30" y="3"/>
                </a:cubicBezTo>
                <a:cubicBezTo>
                  <a:pt x="20" y="0"/>
                  <a:pt x="12" y="5"/>
                  <a:pt x="7" y="14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1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073" name="Freeform 638"/>
          <p:cNvSpPr/>
          <p:nvPr/>
        </p:nvSpPr>
        <p:spPr bwMode="auto">
          <a:xfrm>
            <a:off x="2614811" y="1913550"/>
            <a:ext cx="56639" cy="106098"/>
          </a:xfrm>
          <a:custGeom>
            <a:avLst/>
            <a:gdLst>
              <a:gd name="T0" fmla="*/ 12 w 42"/>
              <a:gd name="T1" fmla="*/ 3 h 78"/>
              <a:gd name="T2" fmla="*/ 0 w 42"/>
              <a:gd name="T3" fmla="*/ 20 h 78"/>
              <a:gd name="T4" fmla="*/ 12 w 42"/>
              <a:gd name="T5" fmla="*/ 32 h 78"/>
              <a:gd name="T6" fmla="*/ 20 w 42"/>
              <a:gd name="T7" fmla="*/ 29 h 78"/>
              <a:gd name="T8" fmla="*/ 22 w 42"/>
              <a:gd name="T9" fmla="*/ 23 h 78"/>
              <a:gd name="T10" fmla="*/ 17 w 42"/>
              <a:gd name="T11" fmla="*/ 15 h 78"/>
              <a:gd name="T12" fmla="*/ 11 w 42"/>
              <a:gd name="T13" fmla="*/ 17 h 78"/>
              <a:gd name="T14" fmla="*/ 8 w 42"/>
              <a:gd name="T15" fmla="*/ 19 h 78"/>
              <a:gd name="T16" fmla="*/ 7 w 42"/>
              <a:gd name="T17" fmla="*/ 16 h 78"/>
              <a:gd name="T18" fmla="*/ 17 w 42"/>
              <a:gd name="T19" fmla="*/ 11 h 78"/>
              <a:gd name="T20" fmla="*/ 27 w 42"/>
              <a:gd name="T21" fmla="*/ 22 h 78"/>
              <a:gd name="T22" fmla="*/ 27 w 42"/>
              <a:gd name="T23" fmla="*/ 22 h 78"/>
              <a:gd name="T24" fmla="*/ 27 w 42"/>
              <a:gd name="T25" fmla="*/ 23 h 78"/>
              <a:gd name="T26" fmla="*/ 27 w 42"/>
              <a:gd name="T27" fmla="*/ 23 h 78"/>
              <a:gd name="T28" fmla="*/ 27 w 42"/>
              <a:gd name="T29" fmla="*/ 23 h 78"/>
              <a:gd name="T30" fmla="*/ 0 w 42"/>
              <a:gd name="T31" fmla="*/ 57 h 78"/>
              <a:gd name="T32" fmla="*/ 0 w 42"/>
              <a:gd name="T33" fmla="*/ 78 h 78"/>
              <a:gd name="T34" fmla="*/ 14 w 42"/>
              <a:gd name="T35" fmla="*/ 69 h 78"/>
              <a:gd name="T36" fmla="*/ 14 w 42"/>
              <a:gd name="T37" fmla="*/ 69 h 78"/>
              <a:gd name="T38" fmla="*/ 35 w 42"/>
              <a:gd name="T39" fmla="*/ 14 h 78"/>
              <a:gd name="T40" fmla="*/ 12 w 42"/>
              <a:gd name="T41" fmla="*/ 3 h 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42" h="78">
                <a:moveTo>
                  <a:pt x="12" y="3"/>
                </a:moveTo>
                <a:cubicBezTo>
                  <a:pt x="3" y="5"/>
                  <a:pt x="0" y="13"/>
                  <a:pt x="0" y="20"/>
                </a:cubicBezTo>
                <a:cubicBezTo>
                  <a:pt x="1" y="25"/>
                  <a:pt x="4" y="31"/>
                  <a:pt x="12" y="32"/>
                </a:cubicBezTo>
                <a:cubicBezTo>
                  <a:pt x="15" y="32"/>
                  <a:pt x="18" y="31"/>
                  <a:pt x="20" y="29"/>
                </a:cubicBezTo>
                <a:cubicBezTo>
                  <a:pt x="21" y="27"/>
                  <a:pt x="22" y="25"/>
                  <a:pt x="22" y="23"/>
                </a:cubicBezTo>
                <a:cubicBezTo>
                  <a:pt x="22" y="17"/>
                  <a:pt x="19" y="16"/>
                  <a:pt x="17" y="15"/>
                </a:cubicBezTo>
                <a:cubicBezTo>
                  <a:pt x="14" y="15"/>
                  <a:pt x="11" y="16"/>
                  <a:pt x="11" y="17"/>
                </a:cubicBezTo>
                <a:cubicBezTo>
                  <a:pt x="10" y="18"/>
                  <a:pt x="9" y="19"/>
                  <a:pt x="8" y="19"/>
                </a:cubicBezTo>
                <a:cubicBezTo>
                  <a:pt x="7" y="18"/>
                  <a:pt x="6" y="17"/>
                  <a:pt x="7" y="16"/>
                </a:cubicBezTo>
                <a:cubicBezTo>
                  <a:pt x="8" y="12"/>
                  <a:pt x="13" y="10"/>
                  <a:pt x="17" y="11"/>
                </a:cubicBezTo>
                <a:cubicBezTo>
                  <a:pt x="22" y="12"/>
                  <a:pt x="26" y="15"/>
                  <a:pt x="27" y="22"/>
                </a:cubicBezTo>
                <a:cubicBezTo>
                  <a:pt x="27" y="22"/>
                  <a:pt x="27" y="22"/>
                  <a:pt x="27" y="22"/>
                </a:cubicBezTo>
                <a:cubicBezTo>
                  <a:pt x="27" y="22"/>
                  <a:pt x="27" y="23"/>
                  <a:pt x="27" y="23"/>
                </a:cubicBezTo>
                <a:cubicBezTo>
                  <a:pt x="27" y="23"/>
                  <a:pt x="27" y="23"/>
                  <a:pt x="27" y="23"/>
                </a:cubicBezTo>
                <a:cubicBezTo>
                  <a:pt x="27" y="23"/>
                  <a:pt x="27" y="23"/>
                  <a:pt x="27" y="23"/>
                </a:cubicBezTo>
                <a:cubicBezTo>
                  <a:pt x="28" y="36"/>
                  <a:pt x="18" y="49"/>
                  <a:pt x="0" y="57"/>
                </a:cubicBezTo>
                <a:cubicBezTo>
                  <a:pt x="2" y="63"/>
                  <a:pt x="2" y="71"/>
                  <a:pt x="0" y="78"/>
                </a:cubicBezTo>
                <a:cubicBezTo>
                  <a:pt x="4" y="75"/>
                  <a:pt x="9" y="72"/>
                  <a:pt x="14" y="69"/>
                </a:cubicBezTo>
                <a:cubicBezTo>
                  <a:pt x="14" y="69"/>
                  <a:pt x="14" y="69"/>
                  <a:pt x="14" y="69"/>
                </a:cubicBezTo>
                <a:cubicBezTo>
                  <a:pt x="38" y="52"/>
                  <a:pt x="42" y="29"/>
                  <a:pt x="35" y="14"/>
                </a:cubicBezTo>
                <a:cubicBezTo>
                  <a:pt x="30" y="5"/>
                  <a:pt x="22" y="0"/>
                  <a:pt x="12" y="3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074" name="Freeform 644"/>
          <p:cNvSpPr/>
          <p:nvPr/>
        </p:nvSpPr>
        <p:spPr bwMode="auto">
          <a:xfrm>
            <a:off x="2552588" y="1647907"/>
            <a:ext cx="60628" cy="37493"/>
          </a:xfrm>
          <a:custGeom>
            <a:avLst/>
            <a:gdLst>
              <a:gd name="T0" fmla="*/ 0 w 45"/>
              <a:gd name="T1" fmla="*/ 22 h 28"/>
              <a:gd name="T2" fmla="*/ 10 w 45"/>
              <a:gd name="T3" fmla="*/ 28 h 28"/>
              <a:gd name="T4" fmla="*/ 21 w 45"/>
              <a:gd name="T5" fmla="*/ 18 h 28"/>
              <a:gd name="T6" fmla="*/ 44 w 45"/>
              <a:gd name="T7" fmla="*/ 15 h 28"/>
              <a:gd name="T8" fmla="*/ 45 w 45"/>
              <a:gd name="T9" fmla="*/ 3 h 28"/>
              <a:gd name="T10" fmla="*/ 0 w 45"/>
              <a:gd name="T11" fmla="*/ 22 h 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45" h="28">
                <a:moveTo>
                  <a:pt x="0" y="22"/>
                </a:moveTo>
                <a:cubicBezTo>
                  <a:pt x="4" y="24"/>
                  <a:pt x="7" y="26"/>
                  <a:pt x="10" y="28"/>
                </a:cubicBezTo>
                <a:cubicBezTo>
                  <a:pt x="12" y="24"/>
                  <a:pt x="16" y="21"/>
                  <a:pt x="21" y="18"/>
                </a:cubicBezTo>
                <a:cubicBezTo>
                  <a:pt x="29" y="14"/>
                  <a:pt x="37" y="13"/>
                  <a:pt x="44" y="15"/>
                </a:cubicBezTo>
                <a:cubicBezTo>
                  <a:pt x="44" y="11"/>
                  <a:pt x="44" y="7"/>
                  <a:pt x="45" y="3"/>
                </a:cubicBezTo>
                <a:cubicBezTo>
                  <a:pt x="25" y="0"/>
                  <a:pt x="10" y="6"/>
                  <a:pt x="0" y="22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075" name="Freeform 645"/>
          <p:cNvSpPr/>
          <p:nvPr/>
        </p:nvSpPr>
        <p:spPr bwMode="auto">
          <a:xfrm>
            <a:off x="3142111" y="1647907"/>
            <a:ext cx="61425" cy="37493"/>
          </a:xfrm>
          <a:custGeom>
            <a:avLst/>
            <a:gdLst>
              <a:gd name="T0" fmla="*/ 0 w 45"/>
              <a:gd name="T1" fmla="*/ 3 h 28"/>
              <a:gd name="T2" fmla="*/ 1 w 45"/>
              <a:gd name="T3" fmla="*/ 15 h 28"/>
              <a:gd name="T4" fmla="*/ 24 w 45"/>
              <a:gd name="T5" fmla="*/ 18 h 28"/>
              <a:gd name="T6" fmla="*/ 35 w 45"/>
              <a:gd name="T7" fmla="*/ 28 h 28"/>
              <a:gd name="T8" fmla="*/ 45 w 45"/>
              <a:gd name="T9" fmla="*/ 22 h 28"/>
              <a:gd name="T10" fmla="*/ 0 w 45"/>
              <a:gd name="T11" fmla="*/ 3 h 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45" h="28">
                <a:moveTo>
                  <a:pt x="0" y="3"/>
                </a:moveTo>
                <a:cubicBezTo>
                  <a:pt x="1" y="7"/>
                  <a:pt x="1" y="11"/>
                  <a:pt x="1" y="15"/>
                </a:cubicBezTo>
                <a:cubicBezTo>
                  <a:pt x="8" y="13"/>
                  <a:pt x="16" y="14"/>
                  <a:pt x="24" y="18"/>
                </a:cubicBezTo>
                <a:cubicBezTo>
                  <a:pt x="29" y="21"/>
                  <a:pt x="33" y="24"/>
                  <a:pt x="35" y="28"/>
                </a:cubicBezTo>
                <a:cubicBezTo>
                  <a:pt x="38" y="26"/>
                  <a:pt x="41" y="24"/>
                  <a:pt x="45" y="22"/>
                </a:cubicBezTo>
                <a:cubicBezTo>
                  <a:pt x="35" y="6"/>
                  <a:pt x="20" y="0"/>
                  <a:pt x="0" y="3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1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076" name="Freeform 652"/>
          <p:cNvSpPr/>
          <p:nvPr/>
        </p:nvSpPr>
        <p:spPr bwMode="auto">
          <a:xfrm>
            <a:off x="2395434" y="2070703"/>
            <a:ext cx="199433" cy="287980"/>
          </a:xfrm>
          <a:custGeom>
            <a:avLst/>
            <a:gdLst>
              <a:gd name="T0" fmla="*/ 16 w 147"/>
              <a:gd name="T1" fmla="*/ 54 h 212"/>
              <a:gd name="T2" fmla="*/ 59 w 147"/>
              <a:gd name="T3" fmla="*/ 212 h 212"/>
              <a:gd name="T4" fmla="*/ 76 w 147"/>
              <a:gd name="T5" fmla="*/ 210 h 212"/>
              <a:gd name="T6" fmla="*/ 88 w 147"/>
              <a:gd name="T7" fmla="*/ 183 h 212"/>
              <a:gd name="T8" fmla="*/ 34 w 147"/>
              <a:gd name="T9" fmla="*/ 96 h 212"/>
              <a:gd name="T10" fmla="*/ 55 w 147"/>
              <a:gd name="T11" fmla="*/ 36 h 212"/>
              <a:gd name="T12" fmla="*/ 103 w 147"/>
              <a:gd name="T13" fmla="*/ 23 h 212"/>
              <a:gd name="T14" fmla="*/ 128 w 147"/>
              <a:gd name="T15" fmla="*/ 58 h 212"/>
              <a:gd name="T16" fmla="*/ 127 w 147"/>
              <a:gd name="T17" fmla="*/ 61 h 212"/>
              <a:gd name="T18" fmla="*/ 124 w 147"/>
              <a:gd name="T19" fmla="*/ 60 h 212"/>
              <a:gd name="T20" fmla="*/ 104 w 147"/>
              <a:gd name="T21" fmla="*/ 46 h 212"/>
              <a:gd name="T22" fmla="*/ 83 w 147"/>
              <a:gd name="T23" fmla="*/ 66 h 212"/>
              <a:gd name="T24" fmla="*/ 89 w 147"/>
              <a:gd name="T25" fmla="*/ 90 h 212"/>
              <a:gd name="T26" fmla="*/ 115 w 147"/>
              <a:gd name="T27" fmla="*/ 99 h 212"/>
              <a:gd name="T28" fmla="*/ 141 w 147"/>
              <a:gd name="T29" fmla="*/ 81 h 212"/>
              <a:gd name="T30" fmla="*/ 140 w 147"/>
              <a:gd name="T31" fmla="*/ 35 h 212"/>
              <a:gd name="T32" fmla="*/ 83 w 147"/>
              <a:gd name="T33" fmla="*/ 1 h 212"/>
              <a:gd name="T34" fmla="*/ 16 w 147"/>
              <a:gd name="T35" fmla="*/ 54 h 2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47" h="212">
                <a:moveTo>
                  <a:pt x="16" y="54"/>
                </a:moveTo>
                <a:cubicBezTo>
                  <a:pt x="0" y="96"/>
                  <a:pt x="7" y="161"/>
                  <a:pt x="59" y="212"/>
                </a:cubicBezTo>
                <a:cubicBezTo>
                  <a:pt x="67" y="210"/>
                  <a:pt x="73" y="210"/>
                  <a:pt x="76" y="210"/>
                </a:cubicBezTo>
                <a:cubicBezTo>
                  <a:pt x="77" y="205"/>
                  <a:pt x="79" y="195"/>
                  <a:pt x="88" y="183"/>
                </a:cubicBezTo>
                <a:cubicBezTo>
                  <a:pt x="55" y="158"/>
                  <a:pt x="36" y="127"/>
                  <a:pt x="34" y="96"/>
                </a:cubicBezTo>
                <a:cubicBezTo>
                  <a:pt x="32" y="73"/>
                  <a:pt x="39" y="52"/>
                  <a:pt x="55" y="36"/>
                </a:cubicBezTo>
                <a:cubicBezTo>
                  <a:pt x="68" y="23"/>
                  <a:pt x="87" y="18"/>
                  <a:pt x="103" y="23"/>
                </a:cubicBezTo>
                <a:cubicBezTo>
                  <a:pt x="117" y="29"/>
                  <a:pt x="127" y="42"/>
                  <a:pt x="128" y="58"/>
                </a:cubicBezTo>
                <a:cubicBezTo>
                  <a:pt x="128" y="59"/>
                  <a:pt x="128" y="60"/>
                  <a:pt x="127" y="61"/>
                </a:cubicBezTo>
                <a:cubicBezTo>
                  <a:pt x="125" y="61"/>
                  <a:pt x="124" y="60"/>
                  <a:pt x="124" y="60"/>
                </a:cubicBezTo>
                <a:cubicBezTo>
                  <a:pt x="119" y="50"/>
                  <a:pt x="112" y="45"/>
                  <a:pt x="104" y="46"/>
                </a:cubicBezTo>
                <a:cubicBezTo>
                  <a:pt x="94" y="47"/>
                  <a:pt x="86" y="55"/>
                  <a:pt x="83" y="66"/>
                </a:cubicBezTo>
                <a:cubicBezTo>
                  <a:pt x="81" y="74"/>
                  <a:pt x="83" y="83"/>
                  <a:pt x="89" y="90"/>
                </a:cubicBezTo>
                <a:cubicBezTo>
                  <a:pt x="96" y="97"/>
                  <a:pt x="106" y="101"/>
                  <a:pt x="115" y="99"/>
                </a:cubicBezTo>
                <a:cubicBezTo>
                  <a:pt x="126" y="97"/>
                  <a:pt x="135" y="91"/>
                  <a:pt x="141" y="81"/>
                </a:cubicBezTo>
                <a:cubicBezTo>
                  <a:pt x="147" y="69"/>
                  <a:pt x="147" y="52"/>
                  <a:pt x="140" y="35"/>
                </a:cubicBezTo>
                <a:cubicBezTo>
                  <a:pt x="132" y="19"/>
                  <a:pt x="113" y="0"/>
                  <a:pt x="83" y="1"/>
                </a:cubicBezTo>
                <a:cubicBezTo>
                  <a:pt x="53" y="2"/>
                  <a:pt x="28" y="22"/>
                  <a:pt x="16" y="54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077" name="Freeform 653"/>
          <p:cNvSpPr/>
          <p:nvPr/>
        </p:nvSpPr>
        <p:spPr bwMode="auto">
          <a:xfrm>
            <a:off x="2079534" y="2232642"/>
            <a:ext cx="176299" cy="114873"/>
          </a:xfrm>
          <a:custGeom>
            <a:avLst/>
            <a:gdLst>
              <a:gd name="T0" fmla="*/ 8 w 130"/>
              <a:gd name="T1" fmla="*/ 33 h 85"/>
              <a:gd name="T2" fmla="*/ 28 w 130"/>
              <a:gd name="T3" fmla="*/ 80 h 85"/>
              <a:gd name="T4" fmla="*/ 61 w 130"/>
              <a:gd name="T5" fmla="*/ 69 h 85"/>
              <a:gd name="T6" fmla="*/ 60 w 130"/>
              <a:gd name="T7" fmla="*/ 53 h 85"/>
              <a:gd name="T8" fmla="*/ 48 w 130"/>
              <a:gd name="T9" fmla="*/ 46 h 85"/>
              <a:gd name="T10" fmla="*/ 39 w 130"/>
              <a:gd name="T11" fmla="*/ 54 h 85"/>
              <a:gd name="T12" fmla="*/ 40 w 130"/>
              <a:gd name="T13" fmla="*/ 63 h 85"/>
              <a:gd name="T14" fmla="*/ 49 w 130"/>
              <a:gd name="T15" fmla="*/ 66 h 85"/>
              <a:gd name="T16" fmla="*/ 51 w 130"/>
              <a:gd name="T17" fmla="*/ 67 h 85"/>
              <a:gd name="T18" fmla="*/ 51 w 130"/>
              <a:gd name="T19" fmla="*/ 69 h 85"/>
              <a:gd name="T20" fmla="*/ 28 w 130"/>
              <a:gd name="T21" fmla="*/ 72 h 85"/>
              <a:gd name="T22" fmla="*/ 15 w 130"/>
              <a:gd name="T23" fmla="*/ 41 h 85"/>
              <a:gd name="T24" fmla="*/ 41 w 130"/>
              <a:gd name="T25" fmla="*/ 18 h 85"/>
              <a:gd name="T26" fmla="*/ 87 w 130"/>
              <a:gd name="T27" fmla="*/ 43 h 85"/>
              <a:gd name="T28" fmla="*/ 130 w 130"/>
              <a:gd name="T29" fmla="*/ 53 h 85"/>
              <a:gd name="T30" fmla="*/ 85 w 130"/>
              <a:gd name="T31" fmla="*/ 15 h 85"/>
              <a:gd name="T32" fmla="*/ 85 w 130"/>
              <a:gd name="T33" fmla="*/ 15 h 85"/>
              <a:gd name="T34" fmla="*/ 37 w 130"/>
              <a:gd name="T35" fmla="*/ 5 h 85"/>
              <a:gd name="T36" fmla="*/ 8 w 130"/>
              <a:gd name="T37" fmla="*/ 33 h 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30" h="85">
                <a:moveTo>
                  <a:pt x="8" y="33"/>
                </a:moveTo>
                <a:cubicBezTo>
                  <a:pt x="0" y="56"/>
                  <a:pt x="13" y="74"/>
                  <a:pt x="28" y="80"/>
                </a:cubicBezTo>
                <a:cubicBezTo>
                  <a:pt x="39" y="85"/>
                  <a:pt x="54" y="83"/>
                  <a:pt x="61" y="69"/>
                </a:cubicBezTo>
                <a:cubicBezTo>
                  <a:pt x="65" y="61"/>
                  <a:pt x="62" y="55"/>
                  <a:pt x="60" y="53"/>
                </a:cubicBezTo>
                <a:cubicBezTo>
                  <a:pt x="57" y="48"/>
                  <a:pt x="53" y="46"/>
                  <a:pt x="48" y="46"/>
                </a:cubicBezTo>
                <a:cubicBezTo>
                  <a:pt x="44" y="47"/>
                  <a:pt x="41" y="49"/>
                  <a:pt x="39" y="54"/>
                </a:cubicBezTo>
                <a:cubicBezTo>
                  <a:pt x="38" y="57"/>
                  <a:pt x="38" y="61"/>
                  <a:pt x="40" y="63"/>
                </a:cubicBezTo>
                <a:cubicBezTo>
                  <a:pt x="42" y="66"/>
                  <a:pt x="46" y="67"/>
                  <a:pt x="49" y="66"/>
                </a:cubicBezTo>
                <a:cubicBezTo>
                  <a:pt x="50" y="66"/>
                  <a:pt x="51" y="66"/>
                  <a:pt x="51" y="67"/>
                </a:cubicBezTo>
                <a:cubicBezTo>
                  <a:pt x="52" y="67"/>
                  <a:pt x="52" y="69"/>
                  <a:pt x="51" y="69"/>
                </a:cubicBezTo>
                <a:cubicBezTo>
                  <a:pt x="46" y="76"/>
                  <a:pt x="37" y="77"/>
                  <a:pt x="28" y="72"/>
                </a:cubicBezTo>
                <a:cubicBezTo>
                  <a:pt x="19" y="67"/>
                  <a:pt x="11" y="54"/>
                  <a:pt x="15" y="41"/>
                </a:cubicBezTo>
                <a:cubicBezTo>
                  <a:pt x="19" y="28"/>
                  <a:pt x="29" y="20"/>
                  <a:pt x="41" y="18"/>
                </a:cubicBezTo>
                <a:cubicBezTo>
                  <a:pt x="57" y="16"/>
                  <a:pt x="75" y="26"/>
                  <a:pt x="87" y="43"/>
                </a:cubicBezTo>
                <a:cubicBezTo>
                  <a:pt x="99" y="45"/>
                  <a:pt x="115" y="48"/>
                  <a:pt x="130" y="53"/>
                </a:cubicBezTo>
                <a:cubicBezTo>
                  <a:pt x="114" y="40"/>
                  <a:pt x="99" y="27"/>
                  <a:pt x="85" y="15"/>
                </a:cubicBezTo>
                <a:cubicBezTo>
                  <a:pt x="85" y="15"/>
                  <a:pt x="85" y="15"/>
                  <a:pt x="85" y="15"/>
                </a:cubicBezTo>
                <a:cubicBezTo>
                  <a:pt x="70" y="4"/>
                  <a:pt x="52" y="0"/>
                  <a:pt x="37" y="5"/>
                </a:cubicBezTo>
                <a:cubicBezTo>
                  <a:pt x="23" y="9"/>
                  <a:pt x="13" y="19"/>
                  <a:pt x="8" y="33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078" name="Freeform 654"/>
          <p:cNvSpPr/>
          <p:nvPr/>
        </p:nvSpPr>
        <p:spPr bwMode="auto">
          <a:xfrm>
            <a:off x="2293326" y="2018053"/>
            <a:ext cx="115671" cy="174703"/>
          </a:xfrm>
          <a:custGeom>
            <a:avLst/>
            <a:gdLst>
              <a:gd name="T0" fmla="*/ 33 w 85"/>
              <a:gd name="T1" fmla="*/ 8 h 129"/>
              <a:gd name="T2" fmla="*/ 5 w 85"/>
              <a:gd name="T3" fmla="*/ 37 h 129"/>
              <a:gd name="T4" fmla="*/ 15 w 85"/>
              <a:gd name="T5" fmla="*/ 85 h 129"/>
              <a:gd name="T6" fmla="*/ 15 w 85"/>
              <a:gd name="T7" fmla="*/ 85 h 129"/>
              <a:gd name="T8" fmla="*/ 53 w 85"/>
              <a:gd name="T9" fmla="*/ 129 h 129"/>
              <a:gd name="T10" fmla="*/ 43 w 85"/>
              <a:gd name="T11" fmla="*/ 87 h 129"/>
              <a:gd name="T12" fmla="*/ 18 w 85"/>
              <a:gd name="T13" fmla="*/ 41 h 129"/>
              <a:gd name="T14" fmla="*/ 41 w 85"/>
              <a:gd name="T15" fmla="*/ 15 h 129"/>
              <a:gd name="T16" fmla="*/ 72 w 85"/>
              <a:gd name="T17" fmla="*/ 28 h 129"/>
              <a:gd name="T18" fmla="*/ 69 w 85"/>
              <a:gd name="T19" fmla="*/ 51 h 129"/>
              <a:gd name="T20" fmla="*/ 67 w 85"/>
              <a:gd name="T21" fmla="*/ 51 h 129"/>
              <a:gd name="T22" fmla="*/ 66 w 85"/>
              <a:gd name="T23" fmla="*/ 49 h 129"/>
              <a:gd name="T24" fmla="*/ 63 w 85"/>
              <a:gd name="T25" fmla="*/ 40 h 129"/>
              <a:gd name="T26" fmla="*/ 54 w 85"/>
              <a:gd name="T27" fmla="*/ 39 h 129"/>
              <a:gd name="T28" fmla="*/ 46 w 85"/>
              <a:gd name="T29" fmla="*/ 48 h 129"/>
              <a:gd name="T30" fmla="*/ 53 w 85"/>
              <a:gd name="T31" fmla="*/ 60 h 129"/>
              <a:gd name="T32" fmla="*/ 69 w 85"/>
              <a:gd name="T33" fmla="*/ 61 h 129"/>
              <a:gd name="T34" fmla="*/ 80 w 85"/>
              <a:gd name="T35" fmla="*/ 28 h 129"/>
              <a:gd name="T36" fmla="*/ 33 w 85"/>
              <a:gd name="T37" fmla="*/ 8 h 1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85" h="129">
                <a:moveTo>
                  <a:pt x="33" y="8"/>
                </a:moveTo>
                <a:cubicBezTo>
                  <a:pt x="19" y="13"/>
                  <a:pt x="9" y="23"/>
                  <a:pt x="5" y="37"/>
                </a:cubicBezTo>
                <a:cubicBezTo>
                  <a:pt x="0" y="52"/>
                  <a:pt x="4" y="70"/>
                  <a:pt x="15" y="85"/>
                </a:cubicBezTo>
                <a:cubicBezTo>
                  <a:pt x="15" y="85"/>
                  <a:pt x="15" y="85"/>
                  <a:pt x="15" y="85"/>
                </a:cubicBezTo>
                <a:cubicBezTo>
                  <a:pt x="27" y="98"/>
                  <a:pt x="40" y="114"/>
                  <a:pt x="53" y="129"/>
                </a:cubicBezTo>
                <a:cubicBezTo>
                  <a:pt x="48" y="115"/>
                  <a:pt x="45" y="99"/>
                  <a:pt x="43" y="87"/>
                </a:cubicBezTo>
                <a:cubicBezTo>
                  <a:pt x="26" y="75"/>
                  <a:pt x="16" y="57"/>
                  <a:pt x="18" y="41"/>
                </a:cubicBezTo>
                <a:cubicBezTo>
                  <a:pt x="20" y="29"/>
                  <a:pt x="28" y="19"/>
                  <a:pt x="41" y="15"/>
                </a:cubicBezTo>
                <a:cubicBezTo>
                  <a:pt x="54" y="10"/>
                  <a:pt x="67" y="18"/>
                  <a:pt x="72" y="28"/>
                </a:cubicBezTo>
                <a:cubicBezTo>
                  <a:pt x="77" y="37"/>
                  <a:pt x="76" y="46"/>
                  <a:pt x="69" y="51"/>
                </a:cubicBezTo>
                <a:cubicBezTo>
                  <a:pt x="69" y="52"/>
                  <a:pt x="68" y="52"/>
                  <a:pt x="67" y="51"/>
                </a:cubicBezTo>
                <a:cubicBezTo>
                  <a:pt x="66" y="51"/>
                  <a:pt x="66" y="50"/>
                  <a:pt x="66" y="49"/>
                </a:cubicBezTo>
                <a:cubicBezTo>
                  <a:pt x="67" y="46"/>
                  <a:pt x="66" y="42"/>
                  <a:pt x="63" y="40"/>
                </a:cubicBezTo>
                <a:cubicBezTo>
                  <a:pt x="61" y="38"/>
                  <a:pt x="57" y="37"/>
                  <a:pt x="54" y="39"/>
                </a:cubicBezTo>
                <a:cubicBezTo>
                  <a:pt x="49" y="41"/>
                  <a:pt x="47" y="44"/>
                  <a:pt x="46" y="48"/>
                </a:cubicBezTo>
                <a:cubicBezTo>
                  <a:pt x="46" y="53"/>
                  <a:pt x="48" y="57"/>
                  <a:pt x="53" y="60"/>
                </a:cubicBezTo>
                <a:cubicBezTo>
                  <a:pt x="55" y="62"/>
                  <a:pt x="61" y="65"/>
                  <a:pt x="69" y="61"/>
                </a:cubicBezTo>
                <a:cubicBezTo>
                  <a:pt x="83" y="54"/>
                  <a:pt x="85" y="39"/>
                  <a:pt x="80" y="28"/>
                </a:cubicBezTo>
                <a:cubicBezTo>
                  <a:pt x="74" y="13"/>
                  <a:pt x="56" y="0"/>
                  <a:pt x="33" y="8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079" name="Freeform 662"/>
          <p:cNvSpPr/>
          <p:nvPr/>
        </p:nvSpPr>
        <p:spPr bwMode="auto">
          <a:xfrm>
            <a:off x="2341987" y="1675827"/>
            <a:ext cx="67807" cy="70998"/>
          </a:xfrm>
          <a:custGeom>
            <a:avLst/>
            <a:gdLst>
              <a:gd name="T0" fmla="*/ 18 w 50"/>
              <a:gd name="T1" fmla="*/ 45 h 52"/>
              <a:gd name="T2" fmla="*/ 40 w 50"/>
              <a:gd name="T3" fmla="*/ 52 h 52"/>
              <a:gd name="T4" fmla="*/ 45 w 50"/>
              <a:gd name="T5" fmla="*/ 33 h 52"/>
              <a:gd name="T6" fmla="*/ 50 w 50"/>
              <a:gd name="T7" fmla="*/ 20 h 52"/>
              <a:gd name="T8" fmla="*/ 26 w 50"/>
              <a:gd name="T9" fmla="*/ 5 h 52"/>
              <a:gd name="T10" fmla="*/ 8 w 50"/>
              <a:gd name="T11" fmla="*/ 0 h 52"/>
              <a:gd name="T12" fmla="*/ 5 w 50"/>
              <a:gd name="T13" fmla="*/ 19 h 52"/>
              <a:gd name="T14" fmla="*/ 8 w 50"/>
              <a:gd name="T15" fmla="*/ 45 h 52"/>
              <a:gd name="T16" fmla="*/ 18 w 50"/>
              <a:gd name="T17" fmla="*/ 45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0" h="52">
                <a:moveTo>
                  <a:pt x="18" y="45"/>
                </a:moveTo>
                <a:cubicBezTo>
                  <a:pt x="26" y="46"/>
                  <a:pt x="33" y="48"/>
                  <a:pt x="40" y="52"/>
                </a:cubicBezTo>
                <a:cubicBezTo>
                  <a:pt x="38" y="44"/>
                  <a:pt x="41" y="38"/>
                  <a:pt x="45" y="33"/>
                </a:cubicBezTo>
                <a:cubicBezTo>
                  <a:pt x="47" y="29"/>
                  <a:pt x="50" y="25"/>
                  <a:pt x="50" y="20"/>
                </a:cubicBezTo>
                <a:cubicBezTo>
                  <a:pt x="44" y="8"/>
                  <a:pt x="36" y="7"/>
                  <a:pt x="26" y="5"/>
                </a:cubicBezTo>
                <a:cubicBezTo>
                  <a:pt x="20" y="5"/>
                  <a:pt x="14" y="4"/>
                  <a:pt x="8" y="0"/>
                </a:cubicBezTo>
                <a:cubicBezTo>
                  <a:pt x="9" y="7"/>
                  <a:pt x="7" y="13"/>
                  <a:pt x="5" y="19"/>
                </a:cubicBezTo>
                <a:cubicBezTo>
                  <a:pt x="2" y="28"/>
                  <a:pt x="0" y="36"/>
                  <a:pt x="8" y="45"/>
                </a:cubicBezTo>
                <a:cubicBezTo>
                  <a:pt x="11" y="45"/>
                  <a:pt x="14" y="45"/>
                  <a:pt x="18" y="45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080" name="Freeform 663"/>
          <p:cNvSpPr/>
          <p:nvPr/>
        </p:nvSpPr>
        <p:spPr bwMode="auto">
          <a:xfrm>
            <a:off x="2415378" y="1639930"/>
            <a:ext cx="70998" cy="79773"/>
          </a:xfrm>
          <a:custGeom>
            <a:avLst/>
            <a:gdLst>
              <a:gd name="T0" fmla="*/ 45 w 52"/>
              <a:gd name="T1" fmla="*/ 38 h 59"/>
              <a:gd name="T2" fmla="*/ 52 w 52"/>
              <a:gd name="T3" fmla="*/ 32 h 59"/>
              <a:gd name="T4" fmla="*/ 35 w 52"/>
              <a:gd name="T5" fmla="*/ 11 h 59"/>
              <a:gd name="T6" fmla="*/ 20 w 52"/>
              <a:gd name="T7" fmla="*/ 0 h 59"/>
              <a:gd name="T8" fmla="*/ 11 w 52"/>
              <a:gd name="T9" fmla="*/ 16 h 59"/>
              <a:gd name="T10" fmla="*/ 4 w 52"/>
              <a:gd name="T11" fmla="*/ 43 h 59"/>
              <a:gd name="T12" fmla="*/ 17 w 52"/>
              <a:gd name="T13" fmla="*/ 49 h 59"/>
              <a:gd name="T14" fmla="*/ 34 w 52"/>
              <a:gd name="T15" fmla="*/ 59 h 59"/>
              <a:gd name="T16" fmla="*/ 45 w 52"/>
              <a:gd name="T17" fmla="*/ 38 h 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2" h="59">
                <a:moveTo>
                  <a:pt x="45" y="38"/>
                </a:moveTo>
                <a:cubicBezTo>
                  <a:pt x="47" y="36"/>
                  <a:pt x="50" y="34"/>
                  <a:pt x="52" y="32"/>
                </a:cubicBezTo>
                <a:cubicBezTo>
                  <a:pt x="51" y="19"/>
                  <a:pt x="44" y="15"/>
                  <a:pt x="35" y="11"/>
                </a:cubicBezTo>
                <a:cubicBezTo>
                  <a:pt x="30" y="8"/>
                  <a:pt x="24" y="5"/>
                  <a:pt x="20" y="0"/>
                </a:cubicBezTo>
                <a:cubicBezTo>
                  <a:pt x="18" y="6"/>
                  <a:pt x="15" y="12"/>
                  <a:pt x="11" y="16"/>
                </a:cubicBezTo>
                <a:cubicBezTo>
                  <a:pt x="5" y="24"/>
                  <a:pt x="0" y="31"/>
                  <a:pt x="4" y="43"/>
                </a:cubicBezTo>
                <a:cubicBezTo>
                  <a:pt x="8" y="47"/>
                  <a:pt x="13" y="48"/>
                  <a:pt x="17" y="49"/>
                </a:cubicBezTo>
                <a:cubicBezTo>
                  <a:pt x="24" y="50"/>
                  <a:pt x="30" y="52"/>
                  <a:pt x="34" y="59"/>
                </a:cubicBezTo>
                <a:cubicBezTo>
                  <a:pt x="36" y="51"/>
                  <a:pt x="40" y="44"/>
                  <a:pt x="45" y="38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081" name="Freeform 692"/>
          <p:cNvSpPr/>
          <p:nvPr/>
        </p:nvSpPr>
        <p:spPr bwMode="auto">
          <a:xfrm>
            <a:off x="2400221" y="2000502"/>
            <a:ext cx="100514" cy="77379"/>
          </a:xfrm>
          <a:custGeom>
            <a:avLst/>
            <a:gdLst>
              <a:gd name="T0" fmla="*/ 4 w 74"/>
              <a:gd name="T1" fmla="*/ 29 h 57"/>
              <a:gd name="T2" fmla="*/ 57 w 74"/>
              <a:gd name="T3" fmla="*/ 53 h 57"/>
              <a:gd name="T4" fmla="*/ 57 w 74"/>
              <a:gd name="T5" fmla="*/ 53 h 57"/>
              <a:gd name="T6" fmla="*/ 74 w 74"/>
              <a:gd name="T7" fmla="*/ 49 h 57"/>
              <a:gd name="T8" fmla="*/ 59 w 74"/>
              <a:gd name="T9" fmla="*/ 34 h 57"/>
              <a:gd name="T10" fmla="*/ 38 w 74"/>
              <a:gd name="T11" fmla="*/ 38 h 57"/>
              <a:gd name="T12" fmla="*/ 16 w 74"/>
              <a:gd name="T13" fmla="*/ 29 h 57"/>
              <a:gd name="T14" fmla="*/ 15 w 74"/>
              <a:gd name="T15" fmla="*/ 29 h 57"/>
              <a:gd name="T16" fmla="*/ 15 w 74"/>
              <a:gd name="T17" fmla="*/ 29 h 57"/>
              <a:gd name="T18" fmla="*/ 15 w 74"/>
              <a:gd name="T19" fmla="*/ 29 h 57"/>
              <a:gd name="T20" fmla="*/ 15 w 74"/>
              <a:gd name="T21" fmla="*/ 28 h 57"/>
              <a:gd name="T22" fmla="*/ 14 w 74"/>
              <a:gd name="T23" fmla="*/ 14 h 57"/>
              <a:gd name="T24" fmla="*/ 25 w 74"/>
              <a:gd name="T25" fmla="*/ 10 h 57"/>
              <a:gd name="T26" fmla="*/ 26 w 74"/>
              <a:gd name="T27" fmla="*/ 13 h 57"/>
              <a:gd name="T28" fmla="*/ 23 w 74"/>
              <a:gd name="T29" fmla="*/ 14 h 57"/>
              <a:gd name="T30" fmla="*/ 17 w 74"/>
              <a:gd name="T31" fmla="*/ 16 h 57"/>
              <a:gd name="T32" fmla="*/ 19 w 74"/>
              <a:gd name="T33" fmla="*/ 26 h 57"/>
              <a:gd name="T34" fmla="*/ 25 w 74"/>
              <a:gd name="T35" fmla="*/ 28 h 57"/>
              <a:gd name="T36" fmla="*/ 32 w 74"/>
              <a:gd name="T37" fmla="*/ 25 h 57"/>
              <a:gd name="T38" fmla="*/ 32 w 74"/>
              <a:gd name="T39" fmla="*/ 8 h 57"/>
              <a:gd name="T40" fmla="*/ 12 w 74"/>
              <a:gd name="T41" fmla="*/ 4 h 57"/>
              <a:gd name="T42" fmla="*/ 4 w 74"/>
              <a:gd name="T43" fmla="*/ 29 h 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74" h="57">
                <a:moveTo>
                  <a:pt x="4" y="29"/>
                </a:moveTo>
                <a:cubicBezTo>
                  <a:pt x="9" y="44"/>
                  <a:pt x="28" y="57"/>
                  <a:pt x="57" y="53"/>
                </a:cubicBezTo>
                <a:cubicBezTo>
                  <a:pt x="57" y="53"/>
                  <a:pt x="57" y="53"/>
                  <a:pt x="57" y="53"/>
                </a:cubicBezTo>
                <a:cubicBezTo>
                  <a:pt x="62" y="51"/>
                  <a:pt x="68" y="50"/>
                  <a:pt x="74" y="49"/>
                </a:cubicBezTo>
                <a:cubicBezTo>
                  <a:pt x="67" y="45"/>
                  <a:pt x="62" y="40"/>
                  <a:pt x="59" y="34"/>
                </a:cubicBezTo>
                <a:cubicBezTo>
                  <a:pt x="51" y="37"/>
                  <a:pt x="44" y="38"/>
                  <a:pt x="38" y="38"/>
                </a:cubicBezTo>
                <a:cubicBezTo>
                  <a:pt x="28" y="38"/>
                  <a:pt x="21" y="35"/>
                  <a:pt x="16" y="29"/>
                </a:cubicBezTo>
                <a:cubicBezTo>
                  <a:pt x="15" y="29"/>
                  <a:pt x="15" y="29"/>
                  <a:pt x="15" y="29"/>
                </a:cubicBezTo>
                <a:cubicBezTo>
                  <a:pt x="15" y="29"/>
                  <a:pt x="15" y="29"/>
                  <a:pt x="15" y="29"/>
                </a:cubicBezTo>
                <a:cubicBezTo>
                  <a:pt x="15" y="29"/>
                  <a:pt x="15" y="29"/>
                  <a:pt x="15" y="29"/>
                </a:cubicBezTo>
                <a:cubicBezTo>
                  <a:pt x="15" y="28"/>
                  <a:pt x="15" y="28"/>
                  <a:pt x="15" y="28"/>
                </a:cubicBezTo>
                <a:cubicBezTo>
                  <a:pt x="10" y="23"/>
                  <a:pt x="11" y="17"/>
                  <a:pt x="14" y="14"/>
                </a:cubicBezTo>
                <a:cubicBezTo>
                  <a:pt x="17" y="10"/>
                  <a:pt x="21" y="8"/>
                  <a:pt x="25" y="10"/>
                </a:cubicBezTo>
                <a:cubicBezTo>
                  <a:pt x="26" y="10"/>
                  <a:pt x="26" y="12"/>
                  <a:pt x="26" y="13"/>
                </a:cubicBezTo>
                <a:cubicBezTo>
                  <a:pt x="25" y="14"/>
                  <a:pt x="24" y="14"/>
                  <a:pt x="23" y="14"/>
                </a:cubicBezTo>
                <a:cubicBezTo>
                  <a:pt x="22" y="13"/>
                  <a:pt x="19" y="14"/>
                  <a:pt x="17" y="16"/>
                </a:cubicBezTo>
                <a:cubicBezTo>
                  <a:pt x="16" y="18"/>
                  <a:pt x="15" y="21"/>
                  <a:pt x="19" y="26"/>
                </a:cubicBezTo>
                <a:cubicBezTo>
                  <a:pt x="20" y="27"/>
                  <a:pt x="22" y="28"/>
                  <a:pt x="25" y="28"/>
                </a:cubicBezTo>
                <a:cubicBezTo>
                  <a:pt x="28" y="28"/>
                  <a:pt x="30" y="27"/>
                  <a:pt x="32" y="25"/>
                </a:cubicBezTo>
                <a:cubicBezTo>
                  <a:pt x="37" y="19"/>
                  <a:pt x="36" y="12"/>
                  <a:pt x="32" y="8"/>
                </a:cubicBezTo>
                <a:cubicBezTo>
                  <a:pt x="28" y="3"/>
                  <a:pt x="20" y="0"/>
                  <a:pt x="12" y="4"/>
                </a:cubicBezTo>
                <a:cubicBezTo>
                  <a:pt x="3" y="9"/>
                  <a:pt x="0" y="19"/>
                  <a:pt x="4" y="29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082" name="Freeform 693"/>
          <p:cNvSpPr/>
          <p:nvPr/>
        </p:nvSpPr>
        <p:spPr bwMode="auto">
          <a:xfrm>
            <a:off x="2061984" y="2339537"/>
            <a:ext cx="76582" cy="100514"/>
          </a:xfrm>
          <a:custGeom>
            <a:avLst/>
            <a:gdLst>
              <a:gd name="T0" fmla="*/ 4 w 57"/>
              <a:gd name="T1" fmla="*/ 12 h 74"/>
              <a:gd name="T2" fmla="*/ 8 w 57"/>
              <a:gd name="T3" fmla="*/ 32 h 74"/>
              <a:gd name="T4" fmla="*/ 25 w 57"/>
              <a:gd name="T5" fmla="*/ 32 h 74"/>
              <a:gd name="T6" fmla="*/ 28 w 57"/>
              <a:gd name="T7" fmla="*/ 25 h 74"/>
              <a:gd name="T8" fmla="*/ 26 w 57"/>
              <a:gd name="T9" fmla="*/ 19 h 74"/>
              <a:gd name="T10" fmla="*/ 16 w 57"/>
              <a:gd name="T11" fmla="*/ 17 h 74"/>
              <a:gd name="T12" fmla="*/ 14 w 57"/>
              <a:gd name="T13" fmla="*/ 23 h 74"/>
              <a:gd name="T14" fmla="*/ 13 w 57"/>
              <a:gd name="T15" fmla="*/ 26 h 74"/>
              <a:gd name="T16" fmla="*/ 10 w 57"/>
              <a:gd name="T17" fmla="*/ 25 h 74"/>
              <a:gd name="T18" fmla="*/ 14 w 57"/>
              <a:gd name="T19" fmla="*/ 14 h 74"/>
              <a:gd name="T20" fmla="*/ 29 w 57"/>
              <a:gd name="T21" fmla="*/ 15 h 74"/>
              <a:gd name="T22" fmla="*/ 29 w 57"/>
              <a:gd name="T23" fmla="*/ 15 h 74"/>
              <a:gd name="T24" fmla="*/ 29 w 57"/>
              <a:gd name="T25" fmla="*/ 15 h 74"/>
              <a:gd name="T26" fmla="*/ 29 w 57"/>
              <a:gd name="T27" fmla="*/ 15 h 74"/>
              <a:gd name="T28" fmla="*/ 29 w 57"/>
              <a:gd name="T29" fmla="*/ 15 h 74"/>
              <a:gd name="T30" fmla="*/ 34 w 57"/>
              <a:gd name="T31" fmla="*/ 58 h 74"/>
              <a:gd name="T32" fmla="*/ 49 w 57"/>
              <a:gd name="T33" fmla="*/ 74 h 74"/>
              <a:gd name="T34" fmla="*/ 53 w 57"/>
              <a:gd name="T35" fmla="*/ 57 h 74"/>
              <a:gd name="T36" fmla="*/ 53 w 57"/>
              <a:gd name="T37" fmla="*/ 57 h 74"/>
              <a:gd name="T38" fmla="*/ 29 w 57"/>
              <a:gd name="T39" fmla="*/ 4 h 74"/>
              <a:gd name="T40" fmla="*/ 4 w 57"/>
              <a:gd name="T41" fmla="*/ 12 h 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57" h="74">
                <a:moveTo>
                  <a:pt x="4" y="12"/>
                </a:moveTo>
                <a:cubicBezTo>
                  <a:pt x="0" y="20"/>
                  <a:pt x="3" y="28"/>
                  <a:pt x="8" y="32"/>
                </a:cubicBezTo>
                <a:cubicBezTo>
                  <a:pt x="12" y="36"/>
                  <a:pt x="19" y="37"/>
                  <a:pt x="25" y="32"/>
                </a:cubicBezTo>
                <a:cubicBezTo>
                  <a:pt x="27" y="30"/>
                  <a:pt x="28" y="28"/>
                  <a:pt x="28" y="25"/>
                </a:cubicBezTo>
                <a:cubicBezTo>
                  <a:pt x="28" y="22"/>
                  <a:pt x="27" y="20"/>
                  <a:pt x="26" y="19"/>
                </a:cubicBezTo>
                <a:cubicBezTo>
                  <a:pt x="21" y="15"/>
                  <a:pt x="18" y="16"/>
                  <a:pt x="16" y="17"/>
                </a:cubicBezTo>
                <a:cubicBezTo>
                  <a:pt x="14" y="19"/>
                  <a:pt x="13" y="21"/>
                  <a:pt x="14" y="23"/>
                </a:cubicBezTo>
                <a:cubicBezTo>
                  <a:pt x="14" y="24"/>
                  <a:pt x="14" y="25"/>
                  <a:pt x="13" y="26"/>
                </a:cubicBezTo>
                <a:cubicBezTo>
                  <a:pt x="12" y="26"/>
                  <a:pt x="10" y="26"/>
                  <a:pt x="10" y="25"/>
                </a:cubicBezTo>
                <a:cubicBezTo>
                  <a:pt x="8" y="21"/>
                  <a:pt x="10" y="16"/>
                  <a:pt x="14" y="14"/>
                </a:cubicBezTo>
                <a:cubicBezTo>
                  <a:pt x="17" y="11"/>
                  <a:pt x="23" y="10"/>
                  <a:pt x="29" y="15"/>
                </a:cubicBezTo>
                <a:cubicBezTo>
                  <a:pt x="29" y="15"/>
                  <a:pt x="29" y="15"/>
                  <a:pt x="29" y="15"/>
                </a:cubicBezTo>
                <a:cubicBezTo>
                  <a:pt x="29" y="15"/>
                  <a:pt x="29" y="15"/>
                  <a:pt x="29" y="15"/>
                </a:cubicBezTo>
                <a:cubicBezTo>
                  <a:pt x="29" y="15"/>
                  <a:pt x="29" y="15"/>
                  <a:pt x="29" y="15"/>
                </a:cubicBezTo>
                <a:cubicBezTo>
                  <a:pt x="29" y="15"/>
                  <a:pt x="29" y="15"/>
                  <a:pt x="29" y="15"/>
                </a:cubicBezTo>
                <a:cubicBezTo>
                  <a:pt x="39" y="24"/>
                  <a:pt x="41" y="40"/>
                  <a:pt x="34" y="58"/>
                </a:cubicBezTo>
                <a:cubicBezTo>
                  <a:pt x="40" y="62"/>
                  <a:pt x="45" y="67"/>
                  <a:pt x="49" y="74"/>
                </a:cubicBezTo>
                <a:cubicBezTo>
                  <a:pt x="50" y="68"/>
                  <a:pt x="51" y="62"/>
                  <a:pt x="53" y="57"/>
                </a:cubicBezTo>
                <a:cubicBezTo>
                  <a:pt x="53" y="57"/>
                  <a:pt x="53" y="57"/>
                  <a:pt x="53" y="57"/>
                </a:cubicBezTo>
                <a:cubicBezTo>
                  <a:pt x="57" y="28"/>
                  <a:pt x="44" y="9"/>
                  <a:pt x="29" y="4"/>
                </a:cubicBezTo>
                <a:cubicBezTo>
                  <a:pt x="19" y="0"/>
                  <a:pt x="10" y="3"/>
                  <a:pt x="4" y="12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083" name="Freeform 699"/>
          <p:cNvSpPr/>
          <p:nvPr/>
        </p:nvSpPr>
        <p:spPr bwMode="auto">
          <a:xfrm>
            <a:off x="1836225" y="2179193"/>
            <a:ext cx="42280" cy="61425"/>
          </a:xfrm>
          <a:custGeom>
            <a:avLst/>
            <a:gdLst>
              <a:gd name="T0" fmla="*/ 4 w 31"/>
              <a:gd name="T1" fmla="*/ 45 h 45"/>
              <a:gd name="T2" fmla="*/ 16 w 31"/>
              <a:gd name="T3" fmla="*/ 43 h 45"/>
              <a:gd name="T4" fmla="*/ 17 w 31"/>
              <a:gd name="T5" fmla="*/ 28 h 45"/>
              <a:gd name="T6" fmla="*/ 31 w 31"/>
              <a:gd name="T7" fmla="*/ 9 h 45"/>
              <a:gd name="T8" fmla="*/ 22 w 31"/>
              <a:gd name="T9" fmla="*/ 0 h 45"/>
              <a:gd name="T10" fmla="*/ 4 w 31"/>
              <a:gd name="T11" fmla="*/ 45 h 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31" h="45">
                <a:moveTo>
                  <a:pt x="4" y="45"/>
                </a:moveTo>
                <a:cubicBezTo>
                  <a:pt x="8" y="44"/>
                  <a:pt x="12" y="43"/>
                  <a:pt x="16" y="43"/>
                </a:cubicBezTo>
                <a:cubicBezTo>
                  <a:pt x="15" y="39"/>
                  <a:pt x="15" y="33"/>
                  <a:pt x="17" y="28"/>
                </a:cubicBezTo>
                <a:cubicBezTo>
                  <a:pt x="19" y="20"/>
                  <a:pt x="25" y="13"/>
                  <a:pt x="31" y="9"/>
                </a:cubicBezTo>
                <a:cubicBezTo>
                  <a:pt x="28" y="7"/>
                  <a:pt x="25" y="4"/>
                  <a:pt x="22" y="0"/>
                </a:cubicBezTo>
                <a:cubicBezTo>
                  <a:pt x="6" y="13"/>
                  <a:pt x="0" y="28"/>
                  <a:pt x="4" y="45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084" name="Freeform 700"/>
          <p:cNvSpPr/>
          <p:nvPr/>
        </p:nvSpPr>
        <p:spPr bwMode="auto">
          <a:xfrm>
            <a:off x="2242271" y="1775543"/>
            <a:ext cx="59032" cy="41482"/>
          </a:xfrm>
          <a:custGeom>
            <a:avLst/>
            <a:gdLst>
              <a:gd name="T0" fmla="*/ 0 w 44"/>
              <a:gd name="T1" fmla="*/ 22 h 31"/>
              <a:gd name="T2" fmla="*/ 8 w 44"/>
              <a:gd name="T3" fmla="*/ 31 h 31"/>
              <a:gd name="T4" fmla="*/ 27 w 44"/>
              <a:gd name="T5" fmla="*/ 17 h 31"/>
              <a:gd name="T6" fmla="*/ 42 w 44"/>
              <a:gd name="T7" fmla="*/ 16 h 31"/>
              <a:gd name="T8" fmla="*/ 44 w 44"/>
              <a:gd name="T9" fmla="*/ 4 h 31"/>
              <a:gd name="T10" fmla="*/ 0 w 44"/>
              <a:gd name="T11" fmla="*/ 22 h 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44" h="31">
                <a:moveTo>
                  <a:pt x="0" y="22"/>
                </a:moveTo>
                <a:cubicBezTo>
                  <a:pt x="3" y="25"/>
                  <a:pt x="6" y="28"/>
                  <a:pt x="8" y="31"/>
                </a:cubicBezTo>
                <a:cubicBezTo>
                  <a:pt x="12" y="25"/>
                  <a:pt x="19" y="19"/>
                  <a:pt x="27" y="17"/>
                </a:cubicBezTo>
                <a:cubicBezTo>
                  <a:pt x="32" y="15"/>
                  <a:pt x="38" y="15"/>
                  <a:pt x="42" y="16"/>
                </a:cubicBezTo>
                <a:cubicBezTo>
                  <a:pt x="42" y="12"/>
                  <a:pt x="43" y="8"/>
                  <a:pt x="44" y="4"/>
                </a:cubicBezTo>
                <a:cubicBezTo>
                  <a:pt x="27" y="0"/>
                  <a:pt x="12" y="6"/>
                  <a:pt x="0" y="22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085" name="Freeform 706"/>
          <p:cNvSpPr/>
          <p:nvPr/>
        </p:nvSpPr>
        <p:spPr bwMode="auto">
          <a:xfrm>
            <a:off x="2057197" y="2854869"/>
            <a:ext cx="225757" cy="256070"/>
          </a:xfrm>
          <a:custGeom>
            <a:avLst/>
            <a:gdLst>
              <a:gd name="T0" fmla="*/ 88 w 166"/>
              <a:gd name="T1" fmla="*/ 183 h 189"/>
              <a:gd name="T2" fmla="*/ 121 w 166"/>
              <a:gd name="T3" fmla="*/ 151 h 189"/>
              <a:gd name="T4" fmla="*/ 116 w 166"/>
              <a:gd name="T5" fmla="*/ 121 h 189"/>
              <a:gd name="T6" fmla="*/ 91 w 166"/>
              <a:gd name="T7" fmla="*/ 109 h 189"/>
              <a:gd name="T8" fmla="*/ 69 w 166"/>
              <a:gd name="T9" fmla="*/ 121 h 189"/>
              <a:gd name="T10" fmla="*/ 70 w 166"/>
              <a:gd name="T11" fmla="*/ 150 h 189"/>
              <a:gd name="T12" fmla="*/ 94 w 166"/>
              <a:gd name="T13" fmla="*/ 155 h 189"/>
              <a:gd name="T14" fmla="*/ 97 w 166"/>
              <a:gd name="T15" fmla="*/ 156 h 189"/>
              <a:gd name="T16" fmla="*/ 96 w 166"/>
              <a:gd name="T17" fmla="*/ 158 h 189"/>
              <a:gd name="T18" fmla="*/ 54 w 166"/>
              <a:gd name="T19" fmla="*/ 165 h 189"/>
              <a:gd name="T20" fmla="*/ 29 w 166"/>
              <a:gd name="T21" fmla="*/ 122 h 189"/>
              <a:gd name="T22" fmla="*/ 56 w 166"/>
              <a:gd name="T23" fmla="*/ 65 h 189"/>
              <a:gd name="T24" fmla="*/ 156 w 166"/>
              <a:gd name="T25" fmla="*/ 41 h 189"/>
              <a:gd name="T26" fmla="*/ 166 w 166"/>
              <a:gd name="T27" fmla="*/ 15 h 189"/>
              <a:gd name="T28" fmla="*/ 156 w 166"/>
              <a:gd name="T29" fmla="*/ 1 h 189"/>
              <a:gd name="T30" fmla="*/ 14 w 166"/>
              <a:gd name="T31" fmla="*/ 82 h 189"/>
              <a:gd name="T32" fmla="*/ 24 w 166"/>
              <a:gd name="T33" fmla="*/ 167 h 189"/>
              <a:gd name="T34" fmla="*/ 88 w 166"/>
              <a:gd name="T35" fmla="*/ 183 h 1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66" h="189">
                <a:moveTo>
                  <a:pt x="88" y="183"/>
                </a:moveTo>
                <a:cubicBezTo>
                  <a:pt x="105" y="176"/>
                  <a:pt x="117" y="165"/>
                  <a:pt x="121" y="151"/>
                </a:cubicBezTo>
                <a:cubicBezTo>
                  <a:pt x="124" y="141"/>
                  <a:pt x="122" y="130"/>
                  <a:pt x="116" y="121"/>
                </a:cubicBezTo>
                <a:cubicBezTo>
                  <a:pt x="110" y="113"/>
                  <a:pt x="101" y="108"/>
                  <a:pt x="91" y="109"/>
                </a:cubicBezTo>
                <a:cubicBezTo>
                  <a:pt x="82" y="109"/>
                  <a:pt x="74" y="114"/>
                  <a:pt x="69" y="121"/>
                </a:cubicBezTo>
                <a:cubicBezTo>
                  <a:pt x="64" y="131"/>
                  <a:pt x="64" y="143"/>
                  <a:pt x="70" y="150"/>
                </a:cubicBezTo>
                <a:cubicBezTo>
                  <a:pt x="76" y="157"/>
                  <a:pt x="84" y="158"/>
                  <a:pt x="94" y="155"/>
                </a:cubicBezTo>
                <a:cubicBezTo>
                  <a:pt x="95" y="154"/>
                  <a:pt x="96" y="155"/>
                  <a:pt x="97" y="156"/>
                </a:cubicBezTo>
                <a:cubicBezTo>
                  <a:pt x="97" y="157"/>
                  <a:pt x="97" y="158"/>
                  <a:pt x="96" y="158"/>
                </a:cubicBezTo>
                <a:cubicBezTo>
                  <a:pt x="84" y="169"/>
                  <a:pt x="68" y="172"/>
                  <a:pt x="54" y="165"/>
                </a:cubicBezTo>
                <a:cubicBezTo>
                  <a:pt x="38" y="158"/>
                  <a:pt x="28" y="141"/>
                  <a:pt x="29" y="122"/>
                </a:cubicBezTo>
                <a:cubicBezTo>
                  <a:pt x="29" y="100"/>
                  <a:pt x="39" y="80"/>
                  <a:pt x="56" y="65"/>
                </a:cubicBezTo>
                <a:cubicBezTo>
                  <a:pt x="80" y="44"/>
                  <a:pt x="115" y="36"/>
                  <a:pt x="156" y="41"/>
                </a:cubicBezTo>
                <a:cubicBezTo>
                  <a:pt x="158" y="27"/>
                  <a:pt x="164" y="18"/>
                  <a:pt x="166" y="15"/>
                </a:cubicBezTo>
                <a:cubicBezTo>
                  <a:pt x="164" y="12"/>
                  <a:pt x="160" y="8"/>
                  <a:pt x="156" y="1"/>
                </a:cubicBezTo>
                <a:cubicBezTo>
                  <a:pt x="84" y="0"/>
                  <a:pt x="33" y="41"/>
                  <a:pt x="14" y="82"/>
                </a:cubicBezTo>
                <a:cubicBezTo>
                  <a:pt x="0" y="113"/>
                  <a:pt x="4" y="145"/>
                  <a:pt x="24" y="167"/>
                </a:cubicBezTo>
                <a:cubicBezTo>
                  <a:pt x="44" y="189"/>
                  <a:pt x="71" y="189"/>
                  <a:pt x="88" y="183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086" name="Freeform 707"/>
          <p:cNvSpPr/>
          <p:nvPr/>
        </p:nvSpPr>
        <p:spPr bwMode="auto">
          <a:xfrm>
            <a:off x="2057197" y="2522216"/>
            <a:ext cx="225757" cy="256869"/>
          </a:xfrm>
          <a:custGeom>
            <a:avLst/>
            <a:gdLst>
              <a:gd name="T0" fmla="*/ 14 w 166"/>
              <a:gd name="T1" fmla="*/ 107 h 189"/>
              <a:gd name="T2" fmla="*/ 156 w 166"/>
              <a:gd name="T3" fmla="*/ 188 h 189"/>
              <a:gd name="T4" fmla="*/ 166 w 166"/>
              <a:gd name="T5" fmla="*/ 174 h 189"/>
              <a:gd name="T6" fmla="*/ 156 w 166"/>
              <a:gd name="T7" fmla="*/ 147 h 189"/>
              <a:gd name="T8" fmla="*/ 56 w 166"/>
              <a:gd name="T9" fmla="*/ 124 h 189"/>
              <a:gd name="T10" fmla="*/ 29 w 166"/>
              <a:gd name="T11" fmla="*/ 67 h 189"/>
              <a:gd name="T12" fmla="*/ 54 w 166"/>
              <a:gd name="T13" fmla="*/ 24 h 189"/>
              <a:gd name="T14" fmla="*/ 96 w 166"/>
              <a:gd name="T15" fmla="*/ 30 h 189"/>
              <a:gd name="T16" fmla="*/ 97 w 166"/>
              <a:gd name="T17" fmla="*/ 33 h 189"/>
              <a:gd name="T18" fmla="*/ 94 w 166"/>
              <a:gd name="T19" fmla="*/ 34 h 189"/>
              <a:gd name="T20" fmla="*/ 70 w 166"/>
              <a:gd name="T21" fmla="*/ 39 h 189"/>
              <a:gd name="T22" fmla="*/ 69 w 166"/>
              <a:gd name="T23" fmla="*/ 68 h 189"/>
              <a:gd name="T24" fmla="*/ 91 w 166"/>
              <a:gd name="T25" fmla="*/ 80 h 189"/>
              <a:gd name="T26" fmla="*/ 116 w 166"/>
              <a:gd name="T27" fmla="*/ 68 h 189"/>
              <a:gd name="T28" fmla="*/ 121 w 166"/>
              <a:gd name="T29" fmla="*/ 38 h 189"/>
              <a:gd name="T30" fmla="*/ 88 w 166"/>
              <a:gd name="T31" fmla="*/ 6 h 189"/>
              <a:gd name="T32" fmla="*/ 24 w 166"/>
              <a:gd name="T33" fmla="*/ 22 h 189"/>
              <a:gd name="T34" fmla="*/ 14 w 166"/>
              <a:gd name="T35" fmla="*/ 107 h 1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66" h="189">
                <a:moveTo>
                  <a:pt x="14" y="107"/>
                </a:moveTo>
                <a:cubicBezTo>
                  <a:pt x="33" y="148"/>
                  <a:pt x="84" y="189"/>
                  <a:pt x="156" y="188"/>
                </a:cubicBezTo>
                <a:cubicBezTo>
                  <a:pt x="160" y="181"/>
                  <a:pt x="164" y="176"/>
                  <a:pt x="166" y="174"/>
                </a:cubicBezTo>
                <a:cubicBezTo>
                  <a:pt x="164" y="171"/>
                  <a:pt x="158" y="162"/>
                  <a:pt x="156" y="147"/>
                </a:cubicBezTo>
                <a:cubicBezTo>
                  <a:pt x="115" y="153"/>
                  <a:pt x="80" y="144"/>
                  <a:pt x="56" y="124"/>
                </a:cubicBezTo>
                <a:cubicBezTo>
                  <a:pt x="39" y="109"/>
                  <a:pt x="29" y="89"/>
                  <a:pt x="29" y="67"/>
                </a:cubicBezTo>
                <a:cubicBezTo>
                  <a:pt x="28" y="48"/>
                  <a:pt x="38" y="31"/>
                  <a:pt x="54" y="24"/>
                </a:cubicBezTo>
                <a:cubicBezTo>
                  <a:pt x="68" y="17"/>
                  <a:pt x="84" y="20"/>
                  <a:pt x="96" y="30"/>
                </a:cubicBezTo>
                <a:cubicBezTo>
                  <a:pt x="97" y="31"/>
                  <a:pt x="97" y="32"/>
                  <a:pt x="97" y="33"/>
                </a:cubicBezTo>
                <a:cubicBezTo>
                  <a:pt x="96" y="34"/>
                  <a:pt x="95" y="35"/>
                  <a:pt x="94" y="34"/>
                </a:cubicBezTo>
                <a:cubicBezTo>
                  <a:pt x="84" y="31"/>
                  <a:pt x="76" y="32"/>
                  <a:pt x="70" y="39"/>
                </a:cubicBezTo>
                <a:cubicBezTo>
                  <a:pt x="64" y="46"/>
                  <a:pt x="64" y="58"/>
                  <a:pt x="69" y="68"/>
                </a:cubicBezTo>
                <a:cubicBezTo>
                  <a:pt x="74" y="75"/>
                  <a:pt x="82" y="80"/>
                  <a:pt x="91" y="80"/>
                </a:cubicBezTo>
                <a:cubicBezTo>
                  <a:pt x="101" y="81"/>
                  <a:pt x="110" y="76"/>
                  <a:pt x="116" y="68"/>
                </a:cubicBezTo>
                <a:cubicBezTo>
                  <a:pt x="122" y="59"/>
                  <a:pt x="124" y="48"/>
                  <a:pt x="121" y="38"/>
                </a:cubicBezTo>
                <a:cubicBezTo>
                  <a:pt x="117" y="24"/>
                  <a:pt x="105" y="13"/>
                  <a:pt x="88" y="6"/>
                </a:cubicBezTo>
                <a:cubicBezTo>
                  <a:pt x="71" y="0"/>
                  <a:pt x="44" y="0"/>
                  <a:pt x="24" y="22"/>
                </a:cubicBezTo>
                <a:cubicBezTo>
                  <a:pt x="4" y="44"/>
                  <a:pt x="0" y="76"/>
                  <a:pt x="14" y="107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087" name="Freeform 708"/>
          <p:cNvSpPr/>
          <p:nvPr/>
        </p:nvSpPr>
        <p:spPr bwMode="auto">
          <a:xfrm>
            <a:off x="1931155" y="2895553"/>
            <a:ext cx="144389" cy="131625"/>
          </a:xfrm>
          <a:custGeom>
            <a:avLst/>
            <a:gdLst>
              <a:gd name="T0" fmla="*/ 6 w 106"/>
              <a:gd name="T1" fmla="*/ 71 h 97"/>
              <a:gd name="T2" fmla="*/ 53 w 106"/>
              <a:gd name="T3" fmla="*/ 91 h 97"/>
              <a:gd name="T4" fmla="*/ 69 w 106"/>
              <a:gd name="T5" fmla="*/ 60 h 97"/>
              <a:gd name="T6" fmla="*/ 57 w 106"/>
              <a:gd name="T7" fmla="*/ 48 h 97"/>
              <a:gd name="T8" fmla="*/ 44 w 106"/>
              <a:gd name="T9" fmla="*/ 52 h 97"/>
              <a:gd name="T10" fmla="*/ 42 w 106"/>
              <a:gd name="T11" fmla="*/ 64 h 97"/>
              <a:gd name="T12" fmla="*/ 50 w 106"/>
              <a:gd name="T13" fmla="*/ 70 h 97"/>
              <a:gd name="T14" fmla="*/ 58 w 106"/>
              <a:gd name="T15" fmla="*/ 66 h 97"/>
              <a:gd name="T16" fmla="*/ 60 w 106"/>
              <a:gd name="T17" fmla="*/ 65 h 97"/>
              <a:gd name="T18" fmla="*/ 62 w 106"/>
              <a:gd name="T19" fmla="*/ 67 h 97"/>
              <a:gd name="T20" fmla="*/ 48 w 106"/>
              <a:gd name="T21" fmla="*/ 85 h 97"/>
              <a:gd name="T22" fmla="*/ 16 w 106"/>
              <a:gd name="T23" fmla="*/ 72 h 97"/>
              <a:gd name="T24" fmla="*/ 19 w 106"/>
              <a:gd name="T25" fmla="*/ 38 h 97"/>
              <a:gd name="T26" fmla="*/ 69 w 106"/>
              <a:gd name="T27" fmla="*/ 23 h 97"/>
              <a:gd name="T28" fmla="*/ 106 w 106"/>
              <a:gd name="T29" fmla="*/ 0 h 97"/>
              <a:gd name="T30" fmla="*/ 48 w 106"/>
              <a:gd name="T31" fmla="*/ 4 h 97"/>
              <a:gd name="T32" fmla="*/ 48 w 106"/>
              <a:gd name="T33" fmla="*/ 4 h 97"/>
              <a:gd name="T34" fmla="*/ 6 w 106"/>
              <a:gd name="T35" fmla="*/ 31 h 97"/>
              <a:gd name="T36" fmla="*/ 6 w 106"/>
              <a:gd name="T37" fmla="*/ 71 h 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06" h="97">
                <a:moveTo>
                  <a:pt x="6" y="71"/>
                </a:moveTo>
                <a:cubicBezTo>
                  <a:pt x="17" y="93"/>
                  <a:pt x="38" y="97"/>
                  <a:pt x="53" y="91"/>
                </a:cubicBezTo>
                <a:cubicBezTo>
                  <a:pt x="65" y="86"/>
                  <a:pt x="74" y="74"/>
                  <a:pt x="69" y="60"/>
                </a:cubicBezTo>
                <a:cubicBezTo>
                  <a:pt x="66" y="51"/>
                  <a:pt x="60" y="49"/>
                  <a:pt x="57" y="48"/>
                </a:cubicBezTo>
                <a:cubicBezTo>
                  <a:pt x="52" y="47"/>
                  <a:pt x="47" y="49"/>
                  <a:pt x="44" y="52"/>
                </a:cubicBezTo>
                <a:cubicBezTo>
                  <a:pt x="41" y="55"/>
                  <a:pt x="41" y="59"/>
                  <a:pt x="42" y="64"/>
                </a:cubicBezTo>
                <a:cubicBezTo>
                  <a:pt x="44" y="68"/>
                  <a:pt x="46" y="70"/>
                  <a:pt x="50" y="70"/>
                </a:cubicBezTo>
                <a:cubicBezTo>
                  <a:pt x="53" y="70"/>
                  <a:pt x="56" y="69"/>
                  <a:pt x="58" y="66"/>
                </a:cubicBezTo>
                <a:cubicBezTo>
                  <a:pt x="58" y="65"/>
                  <a:pt x="59" y="64"/>
                  <a:pt x="60" y="65"/>
                </a:cubicBezTo>
                <a:cubicBezTo>
                  <a:pt x="61" y="65"/>
                  <a:pt x="62" y="66"/>
                  <a:pt x="62" y="67"/>
                </a:cubicBezTo>
                <a:cubicBezTo>
                  <a:pt x="63" y="75"/>
                  <a:pt x="57" y="82"/>
                  <a:pt x="48" y="85"/>
                </a:cubicBezTo>
                <a:cubicBezTo>
                  <a:pt x="37" y="88"/>
                  <a:pt x="22" y="84"/>
                  <a:pt x="16" y="72"/>
                </a:cubicBezTo>
                <a:cubicBezTo>
                  <a:pt x="10" y="60"/>
                  <a:pt x="11" y="47"/>
                  <a:pt x="19" y="38"/>
                </a:cubicBezTo>
                <a:cubicBezTo>
                  <a:pt x="29" y="25"/>
                  <a:pt x="48" y="19"/>
                  <a:pt x="69" y="23"/>
                </a:cubicBezTo>
                <a:cubicBezTo>
                  <a:pt x="78" y="16"/>
                  <a:pt x="91" y="6"/>
                  <a:pt x="106" y="0"/>
                </a:cubicBezTo>
                <a:cubicBezTo>
                  <a:pt x="86" y="2"/>
                  <a:pt x="66" y="3"/>
                  <a:pt x="48" y="4"/>
                </a:cubicBezTo>
                <a:cubicBezTo>
                  <a:pt x="48" y="4"/>
                  <a:pt x="48" y="4"/>
                  <a:pt x="48" y="4"/>
                </a:cubicBezTo>
                <a:cubicBezTo>
                  <a:pt x="29" y="7"/>
                  <a:pt x="14" y="17"/>
                  <a:pt x="6" y="31"/>
                </a:cubicBezTo>
                <a:cubicBezTo>
                  <a:pt x="0" y="43"/>
                  <a:pt x="0" y="58"/>
                  <a:pt x="6" y="71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088" name="Freeform 709"/>
          <p:cNvSpPr/>
          <p:nvPr/>
        </p:nvSpPr>
        <p:spPr bwMode="auto">
          <a:xfrm>
            <a:off x="1931155" y="2606775"/>
            <a:ext cx="144389" cy="131625"/>
          </a:xfrm>
          <a:custGeom>
            <a:avLst/>
            <a:gdLst>
              <a:gd name="T0" fmla="*/ 6 w 106"/>
              <a:gd name="T1" fmla="*/ 25 h 97"/>
              <a:gd name="T2" fmla="*/ 6 w 106"/>
              <a:gd name="T3" fmla="*/ 66 h 97"/>
              <a:gd name="T4" fmla="*/ 48 w 106"/>
              <a:gd name="T5" fmla="*/ 93 h 97"/>
              <a:gd name="T6" fmla="*/ 48 w 106"/>
              <a:gd name="T7" fmla="*/ 93 h 97"/>
              <a:gd name="T8" fmla="*/ 106 w 106"/>
              <a:gd name="T9" fmla="*/ 97 h 97"/>
              <a:gd name="T10" fmla="*/ 69 w 106"/>
              <a:gd name="T11" fmla="*/ 74 h 97"/>
              <a:gd name="T12" fmla="*/ 19 w 106"/>
              <a:gd name="T13" fmla="*/ 59 h 97"/>
              <a:gd name="T14" fmla="*/ 16 w 106"/>
              <a:gd name="T15" fmla="*/ 25 h 97"/>
              <a:gd name="T16" fmla="*/ 48 w 106"/>
              <a:gd name="T17" fmla="*/ 12 h 97"/>
              <a:gd name="T18" fmla="*/ 62 w 106"/>
              <a:gd name="T19" fmla="*/ 30 h 97"/>
              <a:gd name="T20" fmla="*/ 60 w 106"/>
              <a:gd name="T21" fmla="*/ 32 h 97"/>
              <a:gd name="T22" fmla="*/ 58 w 106"/>
              <a:gd name="T23" fmla="*/ 31 h 97"/>
              <a:gd name="T24" fmla="*/ 50 w 106"/>
              <a:gd name="T25" fmla="*/ 27 h 97"/>
              <a:gd name="T26" fmla="*/ 42 w 106"/>
              <a:gd name="T27" fmla="*/ 33 h 97"/>
              <a:gd name="T28" fmla="*/ 44 w 106"/>
              <a:gd name="T29" fmla="*/ 45 h 97"/>
              <a:gd name="T30" fmla="*/ 57 w 106"/>
              <a:gd name="T31" fmla="*/ 49 h 97"/>
              <a:gd name="T32" fmla="*/ 69 w 106"/>
              <a:gd name="T33" fmla="*/ 37 h 97"/>
              <a:gd name="T34" fmla="*/ 53 w 106"/>
              <a:gd name="T35" fmla="*/ 6 h 97"/>
              <a:gd name="T36" fmla="*/ 6 w 106"/>
              <a:gd name="T37" fmla="*/ 25 h 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06" h="97">
                <a:moveTo>
                  <a:pt x="6" y="25"/>
                </a:moveTo>
                <a:cubicBezTo>
                  <a:pt x="0" y="39"/>
                  <a:pt x="0" y="53"/>
                  <a:pt x="6" y="66"/>
                </a:cubicBezTo>
                <a:cubicBezTo>
                  <a:pt x="14" y="80"/>
                  <a:pt x="29" y="90"/>
                  <a:pt x="48" y="93"/>
                </a:cubicBezTo>
                <a:cubicBezTo>
                  <a:pt x="48" y="93"/>
                  <a:pt x="48" y="93"/>
                  <a:pt x="48" y="93"/>
                </a:cubicBezTo>
                <a:cubicBezTo>
                  <a:pt x="66" y="94"/>
                  <a:pt x="86" y="95"/>
                  <a:pt x="106" y="97"/>
                </a:cubicBezTo>
                <a:cubicBezTo>
                  <a:pt x="91" y="91"/>
                  <a:pt x="78" y="81"/>
                  <a:pt x="69" y="74"/>
                </a:cubicBezTo>
                <a:cubicBezTo>
                  <a:pt x="48" y="78"/>
                  <a:pt x="29" y="72"/>
                  <a:pt x="19" y="59"/>
                </a:cubicBezTo>
                <a:cubicBezTo>
                  <a:pt x="11" y="50"/>
                  <a:pt x="10" y="37"/>
                  <a:pt x="16" y="25"/>
                </a:cubicBezTo>
                <a:cubicBezTo>
                  <a:pt x="22" y="13"/>
                  <a:pt x="37" y="9"/>
                  <a:pt x="48" y="12"/>
                </a:cubicBezTo>
                <a:cubicBezTo>
                  <a:pt x="57" y="15"/>
                  <a:pt x="63" y="22"/>
                  <a:pt x="62" y="30"/>
                </a:cubicBezTo>
                <a:cubicBezTo>
                  <a:pt x="62" y="31"/>
                  <a:pt x="61" y="32"/>
                  <a:pt x="60" y="32"/>
                </a:cubicBezTo>
                <a:cubicBezTo>
                  <a:pt x="59" y="32"/>
                  <a:pt x="58" y="32"/>
                  <a:pt x="58" y="31"/>
                </a:cubicBezTo>
                <a:cubicBezTo>
                  <a:pt x="56" y="28"/>
                  <a:pt x="53" y="27"/>
                  <a:pt x="50" y="27"/>
                </a:cubicBezTo>
                <a:cubicBezTo>
                  <a:pt x="46" y="27"/>
                  <a:pt x="44" y="29"/>
                  <a:pt x="42" y="33"/>
                </a:cubicBezTo>
                <a:cubicBezTo>
                  <a:pt x="41" y="37"/>
                  <a:pt x="41" y="41"/>
                  <a:pt x="44" y="45"/>
                </a:cubicBezTo>
                <a:cubicBezTo>
                  <a:pt x="47" y="48"/>
                  <a:pt x="52" y="50"/>
                  <a:pt x="57" y="49"/>
                </a:cubicBezTo>
                <a:cubicBezTo>
                  <a:pt x="60" y="48"/>
                  <a:pt x="66" y="46"/>
                  <a:pt x="69" y="37"/>
                </a:cubicBezTo>
                <a:cubicBezTo>
                  <a:pt x="74" y="23"/>
                  <a:pt x="65" y="11"/>
                  <a:pt x="53" y="6"/>
                </a:cubicBezTo>
                <a:cubicBezTo>
                  <a:pt x="38" y="0"/>
                  <a:pt x="17" y="3"/>
                  <a:pt x="6" y="25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089" name="Freeform 715"/>
          <p:cNvSpPr/>
          <p:nvPr/>
        </p:nvSpPr>
        <p:spPr bwMode="auto">
          <a:xfrm>
            <a:off x="1434968" y="2881992"/>
            <a:ext cx="115671" cy="71795"/>
          </a:xfrm>
          <a:custGeom>
            <a:avLst/>
            <a:gdLst>
              <a:gd name="T0" fmla="*/ 1 w 85"/>
              <a:gd name="T1" fmla="*/ 48 h 53"/>
              <a:gd name="T2" fmla="*/ 1 w 85"/>
              <a:gd name="T3" fmla="*/ 50 h 53"/>
              <a:gd name="T4" fmla="*/ 2 w 85"/>
              <a:gd name="T5" fmla="*/ 51 h 53"/>
              <a:gd name="T6" fmla="*/ 61 w 85"/>
              <a:gd name="T7" fmla="*/ 25 h 53"/>
              <a:gd name="T8" fmla="*/ 85 w 85"/>
              <a:gd name="T9" fmla="*/ 0 h 53"/>
              <a:gd name="T10" fmla="*/ 53 w 85"/>
              <a:gd name="T11" fmla="*/ 11 h 53"/>
              <a:gd name="T12" fmla="*/ 1 w 85"/>
              <a:gd name="T13" fmla="*/ 48 h 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85" h="53">
                <a:moveTo>
                  <a:pt x="1" y="48"/>
                </a:moveTo>
                <a:cubicBezTo>
                  <a:pt x="1" y="49"/>
                  <a:pt x="0" y="50"/>
                  <a:pt x="1" y="50"/>
                </a:cubicBezTo>
                <a:cubicBezTo>
                  <a:pt x="1" y="51"/>
                  <a:pt x="1" y="51"/>
                  <a:pt x="2" y="51"/>
                </a:cubicBezTo>
                <a:cubicBezTo>
                  <a:pt x="13" y="53"/>
                  <a:pt x="49" y="38"/>
                  <a:pt x="61" y="25"/>
                </a:cubicBezTo>
                <a:cubicBezTo>
                  <a:pt x="67" y="17"/>
                  <a:pt x="76" y="8"/>
                  <a:pt x="85" y="0"/>
                </a:cubicBezTo>
                <a:cubicBezTo>
                  <a:pt x="75" y="4"/>
                  <a:pt x="63" y="8"/>
                  <a:pt x="53" y="11"/>
                </a:cubicBezTo>
                <a:cubicBezTo>
                  <a:pt x="33" y="17"/>
                  <a:pt x="6" y="38"/>
                  <a:pt x="1" y="48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090" name="Freeform 717"/>
          <p:cNvSpPr/>
          <p:nvPr/>
        </p:nvSpPr>
        <p:spPr bwMode="auto">
          <a:xfrm>
            <a:off x="1700612" y="2354693"/>
            <a:ext cx="80571" cy="70199"/>
          </a:xfrm>
          <a:custGeom>
            <a:avLst/>
            <a:gdLst>
              <a:gd name="T0" fmla="*/ 39 w 59"/>
              <a:gd name="T1" fmla="*/ 45 h 52"/>
              <a:gd name="T2" fmla="*/ 59 w 59"/>
              <a:gd name="T3" fmla="*/ 34 h 52"/>
              <a:gd name="T4" fmla="*/ 49 w 59"/>
              <a:gd name="T5" fmla="*/ 17 h 52"/>
              <a:gd name="T6" fmla="*/ 43 w 59"/>
              <a:gd name="T7" fmla="*/ 4 h 52"/>
              <a:gd name="T8" fmla="*/ 17 w 59"/>
              <a:gd name="T9" fmla="*/ 11 h 52"/>
              <a:gd name="T10" fmla="*/ 0 w 59"/>
              <a:gd name="T11" fmla="*/ 19 h 52"/>
              <a:gd name="T12" fmla="*/ 11 w 59"/>
              <a:gd name="T13" fmla="*/ 35 h 52"/>
              <a:gd name="T14" fmla="*/ 32 w 59"/>
              <a:gd name="T15" fmla="*/ 52 h 52"/>
              <a:gd name="T16" fmla="*/ 39 w 59"/>
              <a:gd name="T17" fmla="*/ 45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9" h="52">
                <a:moveTo>
                  <a:pt x="39" y="45"/>
                </a:moveTo>
                <a:cubicBezTo>
                  <a:pt x="44" y="40"/>
                  <a:pt x="52" y="36"/>
                  <a:pt x="59" y="34"/>
                </a:cubicBezTo>
                <a:cubicBezTo>
                  <a:pt x="52" y="30"/>
                  <a:pt x="50" y="24"/>
                  <a:pt x="49" y="17"/>
                </a:cubicBezTo>
                <a:cubicBezTo>
                  <a:pt x="48" y="13"/>
                  <a:pt x="47" y="8"/>
                  <a:pt x="43" y="4"/>
                </a:cubicBezTo>
                <a:cubicBezTo>
                  <a:pt x="31" y="0"/>
                  <a:pt x="24" y="5"/>
                  <a:pt x="17" y="11"/>
                </a:cubicBezTo>
                <a:cubicBezTo>
                  <a:pt x="12" y="14"/>
                  <a:pt x="6" y="18"/>
                  <a:pt x="0" y="19"/>
                </a:cubicBezTo>
                <a:cubicBezTo>
                  <a:pt x="5" y="24"/>
                  <a:pt x="8" y="30"/>
                  <a:pt x="11" y="35"/>
                </a:cubicBezTo>
                <a:cubicBezTo>
                  <a:pt x="15" y="44"/>
                  <a:pt x="19" y="51"/>
                  <a:pt x="32" y="52"/>
                </a:cubicBezTo>
                <a:cubicBezTo>
                  <a:pt x="34" y="50"/>
                  <a:pt x="36" y="47"/>
                  <a:pt x="39" y="45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091" name="Freeform 718"/>
          <p:cNvSpPr/>
          <p:nvPr/>
        </p:nvSpPr>
        <p:spPr bwMode="auto">
          <a:xfrm>
            <a:off x="1737307" y="2279707"/>
            <a:ext cx="70998" cy="69402"/>
          </a:xfrm>
          <a:custGeom>
            <a:avLst/>
            <a:gdLst>
              <a:gd name="T0" fmla="*/ 45 w 52"/>
              <a:gd name="T1" fmla="*/ 19 h 51"/>
              <a:gd name="T2" fmla="*/ 46 w 52"/>
              <a:gd name="T3" fmla="*/ 9 h 51"/>
              <a:gd name="T4" fmla="*/ 19 w 52"/>
              <a:gd name="T5" fmla="*/ 6 h 51"/>
              <a:gd name="T6" fmla="*/ 0 w 52"/>
              <a:gd name="T7" fmla="*/ 9 h 51"/>
              <a:gd name="T8" fmla="*/ 6 w 52"/>
              <a:gd name="T9" fmla="*/ 27 h 51"/>
              <a:gd name="T10" fmla="*/ 20 w 52"/>
              <a:gd name="T11" fmla="*/ 51 h 51"/>
              <a:gd name="T12" fmla="*/ 33 w 52"/>
              <a:gd name="T13" fmla="*/ 46 h 51"/>
              <a:gd name="T14" fmla="*/ 52 w 52"/>
              <a:gd name="T15" fmla="*/ 41 h 51"/>
              <a:gd name="T16" fmla="*/ 45 w 52"/>
              <a:gd name="T17" fmla="*/ 19 h 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2" h="51">
                <a:moveTo>
                  <a:pt x="45" y="19"/>
                </a:moveTo>
                <a:cubicBezTo>
                  <a:pt x="45" y="15"/>
                  <a:pt x="45" y="12"/>
                  <a:pt x="46" y="9"/>
                </a:cubicBezTo>
                <a:cubicBezTo>
                  <a:pt x="36" y="0"/>
                  <a:pt x="28" y="3"/>
                  <a:pt x="19" y="6"/>
                </a:cubicBezTo>
                <a:cubicBezTo>
                  <a:pt x="13" y="8"/>
                  <a:pt x="7" y="10"/>
                  <a:pt x="0" y="9"/>
                </a:cubicBezTo>
                <a:cubicBezTo>
                  <a:pt x="4" y="15"/>
                  <a:pt x="5" y="21"/>
                  <a:pt x="6" y="27"/>
                </a:cubicBezTo>
                <a:cubicBezTo>
                  <a:pt x="7" y="37"/>
                  <a:pt x="8" y="45"/>
                  <a:pt x="20" y="51"/>
                </a:cubicBezTo>
                <a:cubicBezTo>
                  <a:pt x="25" y="51"/>
                  <a:pt x="29" y="48"/>
                  <a:pt x="33" y="46"/>
                </a:cubicBezTo>
                <a:cubicBezTo>
                  <a:pt x="38" y="42"/>
                  <a:pt x="44" y="39"/>
                  <a:pt x="52" y="41"/>
                </a:cubicBezTo>
                <a:cubicBezTo>
                  <a:pt x="48" y="34"/>
                  <a:pt x="46" y="27"/>
                  <a:pt x="45" y="19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092" name="Freeform 719"/>
          <p:cNvSpPr/>
          <p:nvPr/>
        </p:nvSpPr>
        <p:spPr bwMode="auto">
          <a:xfrm>
            <a:off x="1434968" y="2680167"/>
            <a:ext cx="115671" cy="71795"/>
          </a:xfrm>
          <a:custGeom>
            <a:avLst/>
            <a:gdLst>
              <a:gd name="T0" fmla="*/ 61 w 85"/>
              <a:gd name="T1" fmla="*/ 28 h 53"/>
              <a:gd name="T2" fmla="*/ 2 w 85"/>
              <a:gd name="T3" fmla="*/ 2 h 53"/>
              <a:gd name="T4" fmla="*/ 1 w 85"/>
              <a:gd name="T5" fmla="*/ 3 h 53"/>
              <a:gd name="T6" fmla="*/ 1 w 85"/>
              <a:gd name="T7" fmla="*/ 5 h 53"/>
              <a:gd name="T8" fmla="*/ 53 w 85"/>
              <a:gd name="T9" fmla="*/ 42 h 53"/>
              <a:gd name="T10" fmla="*/ 85 w 85"/>
              <a:gd name="T11" fmla="*/ 53 h 53"/>
              <a:gd name="T12" fmla="*/ 61 w 85"/>
              <a:gd name="T13" fmla="*/ 28 h 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85" h="53">
                <a:moveTo>
                  <a:pt x="61" y="28"/>
                </a:moveTo>
                <a:cubicBezTo>
                  <a:pt x="49" y="15"/>
                  <a:pt x="13" y="0"/>
                  <a:pt x="2" y="2"/>
                </a:cubicBezTo>
                <a:cubicBezTo>
                  <a:pt x="1" y="2"/>
                  <a:pt x="1" y="2"/>
                  <a:pt x="1" y="3"/>
                </a:cubicBezTo>
                <a:cubicBezTo>
                  <a:pt x="0" y="3"/>
                  <a:pt x="1" y="4"/>
                  <a:pt x="1" y="5"/>
                </a:cubicBezTo>
                <a:cubicBezTo>
                  <a:pt x="6" y="15"/>
                  <a:pt x="33" y="36"/>
                  <a:pt x="53" y="42"/>
                </a:cubicBezTo>
                <a:cubicBezTo>
                  <a:pt x="63" y="45"/>
                  <a:pt x="75" y="48"/>
                  <a:pt x="85" y="53"/>
                </a:cubicBezTo>
                <a:cubicBezTo>
                  <a:pt x="76" y="44"/>
                  <a:pt x="67" y="36"/>
                  <a:pt x="61" y="28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093" name="Freeform 721"/>
          <p:cNvSpPr/>
          <p:nvPr/>
        </p:nvSpPr>
        <p:spPr bwMode="auto">
          <a:xfrm>
            <a:off x="1705398" y="2819768"/>
            <a:ext cx="190658" cy="97323"/>
          </a:xfrm>
          <a:custGeom>
            <a:avLst/>
            <a:gdLst>
              <a:gd name="T0" fmla="*/ 92 w 141"/>
              <a:gd name="T1" fmla="*/ 47 h 72"/>
              <a:gd name="T2" fmla="*/ 92 w 141"/>
              <a:gd name="T3" fmla="*/ 47 h 72"/>
              <a:gd name="T4" fmla="*/ 93 w 141"/>
              <a:gd name="T5" fmla="*/ 45 h 72"/>
              <a:gd name="T6" fmla="*/ 141 w 141"/>
              <a:gd name="T7" fmla="*/ 17 h 72"/>
              <a:gd name="T8" fmla="*/ 84 w 141"/>
              <a:gd name="T9" fmla="*/ 5 h 72"/>
              <a:gd name="T10" fmla="*/ 44 w 141"/>
              <a:gd name="T11" fmla="*/ 51 h 72"/>
              <a:gd name="T12" fmla="*/ 18 w 141"/>
              <a:gd name="T13" fmla="*/ 37 h 72"/>
              <a:gd name="T14" fmla="*/ 24 w 141"/>
              <a:gd name="T15" fmla="*/ 14 h 72"/>
              <a:gd name="T16" fmla="*/ 24 w 141"/>
              <a:gd name="T17" fmla="*/ 14 h 72"/>
              <a:gd name="T18" fmla="*/ 26 w 141"/>
              <a:gd name="T19" fmla="*/ 13 h 72"/>
              <a:gd name="T20" fmla="*/ 39 w 141"/>
              <a:gd name="T21" fmla="*/ 14 h 72"/>
              <a:gd name="T22" fmla="*/ 40 w 141"/>
              <a:gd name="T23" fmla="*/ 17 h 72"/>
              <a:gd name="T24" fmla="*/ 36 w 141"/>
              <a:gd name="T25" fmla="*/ 17 h 72"/>
              <a:gd name="T26" fmla="*/ 28 w 141"/>
              <a:gd name="T27" fmla="*/ 16 h 72"/>
              <a:gd name="T28" fmla="*/ 23 w 141"/>
              <a:gd name="T29" fmla="*/ 26 h 72"/>
              <a:gd name="T30" fmla="*/ 35 w 141"/>
              <a:gd name="T31" fmla="*/ 37 h 72"/>
              <a:gd name="T32" fmla="*/ 50 w 141"/>
              <a:gd name="T33" fmla="*/ 23 h 72"/>
              <a:gd name="T34" fmla="*/ 41 w 141"/>
              <a:gd name="T35" fmla="*/ 5 h 72"/>
              <a:gd name="T36" fmla="*/ 16 w 141"/>
              <a:gd name="T37" fmla="*/ 4 h 72"/>
              <a:gd name="T38" fmla="*/ 1 w 141"/>
              <a:gd name="T39" fmla="*/ 27 h 72"/>
              <a:gd name="T40" fmla="*/ 25 w 141"/>
              <a:gd name="T41" fmla="*/ 65 h 72"/>
              <a:gd name="T42" fmla="*/ 92 w 141"/>
              <a:gd name="T43" fmla="*/ 47 h 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141" h="72">
                <a:moveTo>
                  <a:pt x="92" y="47"/>
                </a:moveTo>
                <a:cubicBezTo>
                  <a:pt x="92" y="47"/>
                  <a:pt x="92" y="47"/>
                  <a:pt x="92" y="47"/>
                </a:cubicBezTo>
                <a:cubicBezTo>
                  <a:pt x="93" y="46"/>
                  <a:pt x="93" y="46"/>
                  <a:pt x="93" y="45"/>
                </a:cubicBezTo>
                <a:cubicBezTo>
                  <a:pt x="105" y="31"/>
                  <a:pt x="122" y="21"/>
                  <a:pt x="141" y="17"/>
                </a:cubicBezTo>
                <a:cubicBezTo>
                  <a:pt x="116" y="13"/>
                  <a:pt x="97" y="8"/>
                  <a:pt x="84" y="5"/>
                </a:cubicBezTo>
                <a:cubicBezTo>
                  <a:pt x="77" y="29"/>
                  <a:pt x="61" y="47"/>
                  <a:pt x="44" y="51"/>
                </a:cubicBezTo>
                <a:cubicBezTo>
                  <a:pt x="31" y="54"/>
                  <a:pt x="21" y="46"/>
                  <a:pt x="18" y="37"/>
                </a:cubicBezTo>
                <a:cubicBezTo>
                  <a:pt x="14" y="28"/>
                  <a:pt x="16" y="19"/>
                  <a:pt x="24" y="14"/>
                </a:cubicBezTo>
                <a:cubicBezTo>
                  <a:pt x="24" y="14"/>
                  <a:pt x="24" y="14"/>
                  <a:pt x="24" y="14"/>
                </a:cubicBezTo>
                <a:cubicBezTo>
                  <a:pt x="24" y="13"/>
                  <a:pt x="25" y="13"/>
                  <a:pt x="26" y="13"/>
                </a:cubicBezTo>
                <a:cubicBezTo>
                  <a:pt x="30" y="10"/>
                  <a:pt x="36" y="11"/>
                  <a:pt x="39" y="14"/>
                </a:cubicBezTo>
                <a:cubicBezTo>
                  <a:pt x="40" y="15"/>
                  <a:pt x="40" y="16"/>
                  <a:pt x="40" y="17"/>
                </a:cubicBezTo>
                <a:cubicBezTo>
                  <a:pt x="39" y="18"/>
                  <a:pt x="37" y="18"/>
                  <a:pt x="36" y="17"/>
                </a:cubicBezTo>
                <a:cubicBezTo>
                  <a:pt x="34" y="15"/>
                  <a:pt x="31" y="15"/>
                  <a:pt x="28" y="16"/>
                </a:cubicBezTo>
                <a:cubicBezTo>
                  <a:pt x="24" y="18"/>
                  <a:pt x="22" y="22"/>
                  <a:pt x="23" y="26"/>
                </a:cubicBezTo>
                <a:cubicBezTo>
                  <a:pt x="23" y="33"/>
                  <a:pt x="29" y="37"/>
                  <a:pt x="35" y="37"/>
                </a:cubicBezTo>
                <a:cubicBezTo>
                  <a:pt x="42" y="37"/>
                  <a:pt x="49" y="33"/>
                  <a:pt x="50" y="23"/>
                </a:cubicBezTo>
                <a:cubicBezTo>
                  <a:pt x="50" y="15"/>
                  <a:pt x="47" y="9"/>
                  <a:pt x="41" y="5"/>
                </a:cubicBezTo>
                <a:cubicBezTo>
                  <a:pt x="34" y="0"/>
                  <a:pt x="24" y="0"/>
                  <a:pt x="16" y="4"/>
                </a:cubicBezTo>
                <a:cubicBezTo>
                  <a:pt x="7" y="8"/>
                  <a:pt x="2" y="17"/>
                  <a:pt x="1" y="27"/>
                </a:cubicBezTo>
                <a:cubicBezTo>
                  <a:pt x="0" y="44"/>
                  <a:pt x="10" y="58"/>
                  <a:pt x="25" y="65"/>
                </a:cubicBezTo>
                <a:cubicBezTo>
                  <a:pt x="42" y="72"/>
                  <a:pt x="69" y="71"/>
                  <a:pt x="92" y="47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094" name="Freeform 722"/>
          <p:cNvSpPr/>
          <p:nvPr/>
        </p:nvSpPr>
        <p:spPr bwMode="auto">
          <a:xfrm>
            <a:off x="1705398" y="2716862"/>
            <a:ext cx="189860" cy="97323"/>
          </a:xfrm>
          <a:custGeom>
            <a:avLst/>
            <a:gdLst>
              <a:gd name="T0" fmla="*/ 16 w 140"/>
              <a:gd name="T1" fmla="*/ 68 h 72"/>
              <a:gd name="T2" fmla="*/ 41 w 140"/>
              <a:gd name="T3" fmla="*/ 67 h 72"/>
              <a:gd name="T4" fmla="*/ 50 w 140"/>
              <a:gd name="T5" fmla="*/ 49 h 72"/>
              <a:gd name="T6" fmla="*/ 35 w 140"/>
              <a:gd name="T7" fmla="*/ 35 h 72"/>
              <a:gd name="T8" fmla="*/ 23 w 140"/>
              <a:gd name="T9" fmla="*/ 46 h 72"/>
              <a:gd name="T10" fmla="*/ 28 w 140"/>
              <a:gd name="T11" fmla="*/ 55 h 72"/>
              <a:gd name="T12" fmla="*/ 36 w 140"/>
              <a:gd name="T13" fmla="*/ 55 h 72"/>
              <a:gd name="T14" fmla="*/ 40 w 140"/>
              <a:gd name="T15" fmla="*/ 55 h 72"/>
              <a:gd name="T16" fmla="*/ 39 w 140"/>
              <a:gd name="T17" fmla="*/ 58 h 72"/>
              <a:gd name="T18" fmla="*/ 26 w 140"/>
              <a:gd name="T19" fmla="*/ 59 h 72"/>
              <a:gd name="T20" fmla="*/ 24 w 140"/>
              <a:gd name="T21" fmla="*/ 58 h 72"/>
              <a:gd name="T22" fmla="*/ 18 w 140"/>
              <a:gd name="T23" fmla="*/ 35 h 72"/>
              <a:gd name="T24" fmla="*/ 44 w 140"/>
              <a:gd name="T25" fmla="*/ 21 h 72"/>
              <a:gd name="T26" fmla="*/ 84 w 140"/>
              <a:gd name="T27" fmla="*/ 67 h 72"/>
              <a:gd name="T28" fmla="*/ 140 w 140"/>
              <a:gd name="T29" fmla="*/ 55 h 72"/>
              <a:gd name="T30" fmla="*/ 93 w 140"/>
              <a:gd name="T31" fmla="*/ 27 h 72"/>
              <a:gd name="T32" fmla="*/ 92 w 140"/>
              <a:gd name="T33" fmla="*/ 25 h 72"/>
              <a:gd name="T34" fmla="*/ 92 w 140"/>
              <a:gd name="T35" fmla="*/ 25 h 72"/>
              <a:gd name="T36" fmla="*/ 25 w 140"/>
              <a:gd name="T37" fmla="*/ 7 h 72"/>
              <a:gd name="T38" fmla="*/ 1 w 140"/>
              <a:gd name="T39" fmla="*/ 45 h 72"/>
              <a:gd name="T40" fmla="*/ 16 w 140"/>
              <a:gd name="T41" fmla="*/ 68 h 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140" h="72">
                <a:moveTo>
                  <a:pt x="16" y="68"/>
                </a:moveTo>
                <a:cubicBezTo>
                  <a:pt x="24" y="72"/>
                  <a:pt x="34" y="72"/>
                  <a:pt x="41" y="67"/>
                </a:cubicBezTo>
                <a:cubicBezTo>
                  <a:pt x="47" y="63"/>
                  <a:pt x="50" y="56"/>
                  <a:pt x="50" y="49"/>
                </a:cubicBezTo>
                <a:cubicBezTo>
                  <a:pt x="49" y="39"/>
                  <a:pt x="42" y="35"/>
                  <a:pt x="35" y="35"/>
                </a:cubicBezTo>
                <a:cubicBezTo>
                  <a:pt x="29" y="35"/>
                  <a:pt x="23" y="38"/>
                  <a:pt x="23" y="46"/>
                </a:cubicBezTo>
                <a:cubicBezTo>
                  <a:pt x="22" y="50"/>
                  <a:pt x="24" y="54"/>
                  <a:pt x="28" y="55"/>
                </a:cubicBezTo>
                <a:cubicBezTo>
                  <a:pt x="31" y="57"/>
                  <a:pt x="34" y="57"/>
                  <a:pt x="36" y="55"/>
                </a:cubicBezTo>
                <a:cubicBezTo>
                  <a:pt x="37" y="54"/>
                  <a:pt x="39" y="54"/>
                  <a:pt x="40" y="55"/>
                </a:cubicBezTo>
                <a:cubicBezTo>
                  <a:pt x="40" y="56"/>
                  <a:pt x="40" y="57"/>
                  <a:pt x="39" y="58"/>
                </a:cubicBezTo>
                <a:cubicBezTo>
                  <a:pt x="36" y="61"/>
                  <a:pt x="30" y="62"/>
                  <a:pt x="26" y="59"/>
                </a:cubicBezTo>
                <a:cubicBezTo>
                  <a:pt x="25" y="59"/>
                  <a:pt x="24" y="59"/>
                  <a:pt x="24" y="58"/>
                </a:cubicBezTo>
                <a:cubicBezTo>
                  <a:pt x="16" y="53"/>
                  <a:pt x="14" y="44"/>
                  <a:pt x="18" y="35"/>
                </a:cubicBezTo>
                <a:cubicBezTo>
                  <a:pt x="21" y="26"/>
                  <a:pt x="31" y="18"/>
                  <a:pt x="44" y="21"/>
                </a:cubicBezTo>
                <a:cubicBezTo>
                  <a:pt x="61" y="25"/>
                  <a:pt x="77" y="43"/>
                  <a:pt x="84" y="67"/>
                </a:cubicBezTo>
                <a:cubicBezTo>
                  <a:pt x="96" y="63"/>
                  <a:pt x="116" y="59"/>
                  <a:pt x="140" y="55"/>
                </a:cubicBezTo>
                <a:cubicBezTo>
                  <a:pt x="122" y="51"/>
                  <a:pt x="104" y="40"/>
                  <a:pt x="93" y="27"/>
                </a:cubicBezTo>
                <a:cubicBezTo>
                  <a:pt x="93" y="26"/>
                  <a:pt x="93" y="26"/>
                  <a:pt x="92" y="25"/>
                </a:cubicBezTo>
                <a:cubicBezTo>
                  <a:pt x="92" y="25"/>
                  <a:pt x="92" y="25"/>
                  <a:pt x="92" y="25"/>
                </a:cubicBezTo>
                <a:cubicBezTo>
                  <a:pt x="69" y="1"/>
                  <a:pt x="42" y="0"/>
                  <a:pt x="25" y="7"/>
                </a:cubicBezTo>
                <a:cubicBezTo>
                  <a:pt x="10" y="14"/>
                  <a:pt x="0" y="28"/>
                  <a:pt x="1" y="45"/>
                </a:cubicBezTo>
                <a:cubicBezTo>
                  <a:pt x="2" y="55"/>
                  <a:pt x="7" y="64"/>
                  <a:pt x="16" y="68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095" name="Freeform 743"/>
          <p:cNvSpPr/>
          <p:nvPr/>
        </p:nvSpPr>
        <p:spPr bwMode="auto">
          <a:xfrm>
            <a:off x="1601693" y="2594810"/>
            <a:ext cx="43876" cy="114873"/>
          </a:xfrm>
          <a:custGeom>
            <a:avLst/>
            <a:gdLst>
              <a:gd name="T0" fmla="*/ 10 w 32"/>
              <a:gd name="T1" fmla="*/ 2 h 85"/>
              <a:gd name="T2" fmla="*/ 8 w 32"/>
              <a:gd name="T3" fmla="*/ 1 h 85"/>
              <a:gd name="T4" fmla="*/ 5 w 32"/>
              <a:gd name="T5" fmla="*/ 3 h 85"/>
              <a:gd name="T6" fmla="*/ 12 w 32"/>
              <a:gd name="T7" fmla="*/ 64 h 85"/>
              <a:gd name="T8" fmla="*/ 22 w 32"/>
              <a:gd name="T9" fmla="*/ 85 h 85"/>
              <a:gd name="T10" fmla="*/ 26 w 32"/>
              <a:gd name="T11" fmla="*/ 73 h 85"/>
              <a:gd name="T12" fmla="*/ 32 w 32"/>
              <a:gd name="T13" fmla="*/ 63 h 85"/>
              <a:gd name="T14" fmla="*/ 10 w 32"/>
              <a:gd name="T15" fmla="*/ 2 h 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32" h="85">
                <a:moveTo>
                  <a:pt x="10" y="2"/>
                </a:moveTo>
                <a:cubicBezTo>
                  <a:pt x="10" y="1"/>
                  <a:pt x="8" y="0"/>
                  <a:pt x="8" y="1"/>
                </a:cubicBezTo>
                <a:cubicBezTo>
                  <a:pt x="7" y="1"/>
                  <a:pt x="6" y="1"/>
                  <a:pt x="5" y="3"/>
                </a:cubicBezTo>
                <a:cubicBezTo>
                  <a:pt x="0" y="12"/>
                  <a:pt x="5" y="41"/>
                  <a:pt x="12" y="64"/>
                </a:cubicBezTo>
                <a:cubicBezTo>
                  <a:pt x="16" y="71"/>
                  <a:pt x="19" y="79"/>
                  <a:pt x="22" y="85"/>
                </a:cubicBezTo>
                <a:cubicBezTo>
                  <a:pt x="23" y="81"/>
                  <a:pt x="24" y="77"/>
                  <a:pt x="26" y="73"/>
                </a:cubicBezTo>
                <a:cubicBezTo>
                  <a:pt x="27" y="69"/>
                  <a:pt x="29" y="66"/>
                  <a:pt x="32" y="63"/>
                </a:cubicBezTo>
                <a:cubicBezTo>
                  <a:pt x="30" y="38"/>
                  <a:pt x="19" y="8"/>
                  <a:pt x="10" y="2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096" name="Freeform 744"/>
          <p:cNvSpPr/>
          <p:nvPr/>
        </p:nvSpPr>
        <p:spPr bwMode="auto">
          <a:xfrm>
            <a:off x="1511549" y="2910709"/>
            <a:ext cx="83762" cy="101311"/>
          </a:xfrm>
          <a:custGeom>
            <a:avLst/>
            <a:gdLst>
              <a:gd name="T0" fmla="*/ 1 w 62"/>
              <a:gd name="T1" fmla="*/ 74 h 75"/>
              <a:gd name="T2" fmla="*/ 3 w 62"/>
              <a:gd name="T3" fmla="*/ 74 h 75"/>
              <a:gd name="T4" fmla="*/ 48 w 62"/>
              <a:gd name="T5" fmla="*/ 29 h 75"/>
              <a:gd name="T6" fmla="*/ 62 w 62"/>
              <a:gd name="T7" fmla="*/ 0 h 75"/>
              <a:gd name="T8" fmla="*/ 35 w 62"/>
              <a:gd name="T9" fmla="*/ 20 h 75"/>
              <a:gd name="T10" fmla="*/ 0 w 62"/>
              <a:gd name="T11" fmla="*/ 71 h 75"/>
              <a:gd name="T12" fmla="*/ 1 w 62"/>
              <a:gd name="T13" fmla="*/ 74 h 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62" h="75">
                <a:moveTo>
                  <a:pt x="1" y="74"/>
                </a:moveTo>
                <a:cubicBezTo>
                  <a:pt x="1" y="74"/>
                  <a:pt x="2" y="75"/>
                  <a:pt x="3" y="74"/>
                </a:cubicBezTo>
                <a:cubicBezTo>
                  <a:pt x="12" y="73"/>
                  <a:pt x="35" y="52"/>
                  <a:pt x="48" y="29"/>
                </a:cubicBezTo>
                <a:cubicBezTo>
                  <a:pt x="51" y="20"/>
                  <a:pt x="56" y="9"/>
                  <a:pt x="62" y="0"/>
                </a:cubicBezTo>
                <a:cubicBezTo>
                  <a:pt x="53" y="7"/>
                  <a:pt x="43" y="14"/>
                  <a:pt x="35" y="20"/>
                </a:cubicBezTo>
                <a:cubicBezTo>
                  <a:pt x="19" y="33"/>
                  <a:pt x="1" y="60"/>
                  <a:pt x="0" y="71"/>
                </a:cubicBezTo>
                <a:cubicBezTo>
                  <a:pt x="0" y="72"/>
                  <a:pt x="0" y="73"/>
                  <a:pt x="1" y="74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097" name="Freeform 745"/>
          <p:cNvSpPr/>
          <p:nvPr/>
        </p:nvSpPr>
        <p:spPr bwMode="auto">
          <a:xfrm>
            <a:off x="1511549" y="2621933"/>
            <a:ext cx="83762" cy="101311"/>
          </a:xfrm>
          <a:custGeom>
            <a:avLst/>
            <a:gdLst>
              <a:gd name="T0" fmla="*/ 3 w 62"/>
              <a:gd name="T1" fmla="*/ 0 h 75"/>
              <a:gd name="T2" fmla="*/ 0 w 62"/>
              <a:gd name="T3" fmla="*/ 4 h 75"/>
              <a:gd name="T4" fmla="*/ 35 w 62"/>
              <a:gd name="T5" fmla="*/ 55 h 75"/>
              <a:gd name="T6" fmla="*/ 62 w 62"/>
              <a:gd name="T7" fmla="*/ 75 h 75"/>
              <a:gd name="T8" fmla="*/ 48 w 62"/>
              <a:gd name="T9" fmla="*/ 45 h 75"/>
              <a:gd name="T10" fmla="*/ 3 w 62"/>
              <a:gd name="T11" fmla="*/ 0 h 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62" h="75">
                <a:moveTo>
                  <a:pt x="3" y="0"/>
                </a:moveTo>
                <a:cubicBezTo>
                  <a:pt x="1" y="0"/>
                  <a:pt x="0" y="1"/>
                  <a:pt x="0" y="4"/>
                </a:cubicBezTo>
                <a:cubicBezTo>
                  <a:pt x="1" y="15"/>
                  <a:pt x="19" y="42"/>
                  <a:pt x="35" y="55"/>
                </a:cubicBezTo>
                <a:cubicBezTo>
                  <a:pt x="44" y="61"/>
                  <a:pt x="53" y="68"/>
                  <a:pt x="62" y="75"/>
                </a:cubicBezTo>
                <a:cubicBezTo>
                  <a:pt x="56" y="66"/>
                  <a:pt x="51" y="55"/>
                  <a:pt x="48" y="45"/>
                </a:cubicBezTo>
                <a:cubicBezTo>
                  <a:pt x="35" y="23"/>
                  <a:pt x="12" y="2"/>
                  <a:pt x="3" y="0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098" name="Freeform 746"/>
          <p:cNvSpPr/>
          <p:nvPr/>
        </p:nvSpPr>
        <p:spPr bwMode="auto">
          <a:xfrm>
            <a:off x="1601693" y="2924270"/>
            <a:ext cx="43876" cy="114873"/>
          </a:xfrm>
          <a:custGeom>
            <a:avLst/>
            <a:gdLst>
              <a:gd name="T0" fmla="*/ 5 w 32"/>
              <a:gd name="T1" fmla="*/ 82 h 85"/>
              <a:gd name="T2" fmla="*/ 8 w 32"/>
              <a:gd name="T3" fmla="*/ 84 h 85"/>
              <a:gd name="T4" fmla="*/ 10 w 32"/>
              <a:gd name="T5" fmla="*/ 83 h 85"/>
              <a:gd name="T6" fmla="*/ 32 w 32"/>
              <a:gd name="T7" fmla="*/ 22 h 85"/>
              <a:gd name="T8" fmla="*/ 26 w 32"/>
              <a:gd name="T9" fmla="*/ 12 h 85"/>
              <a:gd name="T10" fmla="*/ 22 w 32"/>
              <a:gd name="T11" fmla="*/ 0 h 85"/>
              <a:gd name="T12" fmla="*/ 12 w 32"/>
              <a:gd name="T13" fmla="*/ 21 h 85"/>
              <a:gd name="T14" fmla="*/ 5 w 32"/>
              <a:gd name="T15" fmla="*/ 82 h 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32" h="85">
                <a:moveTo>
                  <a:pt x="5" y="82"/>
                </a:moveTo>
                <a:cubicBezTo>
                  <a:pt x="6" y="83"/>
                  <a:pt x="7" y="84"/>
                  <a:pt x="8" y="84"/>
                </a:cubicBezTo>
                <a:cubicBezTo>
                  <a:pt x="8" y="85"/>
                  <a:pt x="10" y="84"/>
                  <a:pt x="10" y="83"/>
                </a:cubicBezTo>
                <a:cubicBezTo>
                  <a:pt x="19" y="77"/>
                  <a:pt x="30" y="47"/>
                  <a:pt x="32" y="22"/>
                </a:cubicBezTo>
                <a:cubicBezTo>
                  <a:pt x="29" y="19"/>
                  <a:pt x="27" y="16"/>
                  <a:pt x="26" y="12"/>
                </a:cubicBezTo>
                <a:cubicBezTo>
                  <a:pt x="24" y="8"/>
                  <a:pt x="23" y="4"/>
                  <a:pt x="22" y="0"/>
                </a:cubicBezTo>
                <a:cubicBezTo>
                  <a:pt x="19" y="6"/>
                  <a:pt x="16" y="14"/>
                  <a:pt x="12" y="21"/>
                </a:cubicBezTo>
                <a:cubicBezTo>
                  <a:pt x="5" y="43"/>
                  <a:pt x="0" y="73"/>
                  <a:pt x="5" y="82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099" name="Freeform 747"/>
          <p:cNvSpPr/>
          <p:nvPr/>
        </p:nvSpPr>
        <p:spPr bwMode="auto">
          <a:xfrm>
            <a:off x="1976627" y="2552530"/>
            <a:ext cx="103704" cy="58234"/>
          </a:xfrm>
          <a:custGeom>
            <a:avLst/>
            <a:gdLst>
              <a:gd name="T0" fmla="*/ 14 w 77"/>
              <a:gd name="T1" fmla="*/ 36 h 43"/>
              <a:gd name="T2" fmla="*/ 68 w 77"/>
              <a:gd name="T3" fmla="*/ 15 h 43"/>
              <a:gd name="T4" fmla="*/ 68 w 77"/>
              <a:gd name="T5" fmla="*/ 15 h 43"/>
              <a:gd name="T6" fmla="*/ 77 w 77"/>
              <a:gd name="T7" fmla="*/ 1 h 43"/>
              <a:gd name="T8" fmla="*/ 56 w 77"/>
              <a:gd name="T9" fmla="*/ 1 h 43"/>
              <a:gd name="T10" fmla="*/ 44 w 77"/>
              <a:gd name="T11" fmla="*/ 18 h 43"/>
              <a:gd name="T12" fmla="*/ 22 w 77"/>
              <a:gd name="T13" fmla="*/ 27 h 43"/>
              <a:gd name="T14" fmla="*/ 22 w 77"/>
              <a:gd name="T15" fmla="*/ 28 h 43"/>
              <a:gd name="T16" fmla="*/ 22 w 77"/>
              <a:gd name="T17" fmla="*/ 27 h 43"/>
              <a:gd name="T18" fmla="*/ 21 w 77"/>
              <a:gd name="T19" fmla="*/ 27 h 43"/>
              <a:gd name="T20" fmla="*/ 21 w 77"/>
              <a:gd name="T21" fmla="*/ 27 h 43"/>
              <a:gd name="T22" fmla="*/ 10 w 77"/>
              <a:gd name="T23" fmla="*/ 18 h 43"/>
              <a:gd name="T24" fmla="*/ 15 w 77"/>
              <a:gd name="T25" fmla="*/ 8 h 43"/>
              <a:gd name="T26" fmla="*/ 18 w 77"/>
              <a:gd name="T27" fmla="*/ 9 h 43"/>
              <a:gd name="T28" fmla="*/ 16 w 77"/>
              <a:gd name="T29" fmla="*/ 12 h 43"/>
              <a:gd name="T30" fmla="*/ 14 w 77"/>
              <a:gd name="T31" fmla="*/ 18 h 43"/>
              <a:gd name="T32" fmla="*/ 22 w 77"/>
              <a:gd name="T33" fmla="*/ 23 h 43"/>
              <a:gd name="T34" fmla="*/ 28 w 77"/>
              <a:gd name="T35" fmla="*/ 20 h 43"/>
              <a:gd name="T36" fmla="*/ 31 w 77"/>
              <a:gd name="T37" fmla="*/ 13 h 43"/>
              <a:gd name="T38" fmla="*/ 19 w 77"/>
              <a:gd name="T39" fmla="*/ 1 h 43"/>
              <a:gd name="T40" fmla="*/ 2 w 77"/>
              <a:gd name="T41" fmla="*/ 13 h 43"/>
              <a:gd name="T42" fmla="*/ 14 w 77"/>
              <a:gd name="T43" fmla="*/ 36 h 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77" h="43">
                <a:moveTo>
                  <a:pt x="14" y="36"/>
                </a:moveTo>
                <a:cubicBezTo>
                  <a:pt x="28" y="43"/>
                  <a:pt x="51" y="39"/>
                  <a:pt x="68" y="15"/>
                </a:cubicBezTo>
                <a:cubicBezTo>
                  <a:pt x="68" y="15"/>
                  <a:pt x="68" y="15"/>
                  <a:pt x="68" y="15"/>
                </a:cubicBezTo>
                <a:cubicBezTo>
                  <a:pt x="71" y="10"/>
                  <a:pt x="74" y="5"/>
                  <a:pt x="77" y="1"/>
                </a:cubicBezTo>
                <a:cubicBezTo>
                  <a:pt x="70" y="3"/>
                  <a:pt x="62" y="3"/>
                  <a:pt x="56" y="1"/>
                </a:cubicBezTo>
                <a:cubicBezTo>
                  <a:pt x="53" y="8"/>
                  <a:pt x="49" y="14"/>
                  <a:pt x="44" y="18"/>
                </a:cubicBezTo>
                <a:cubicBezTo>
                  <a:pt x="38" y="25"/>
                  <a:pt x="30" y="28"/>
                  <a:pt x="22" y="27"/>
                </a:cubicBezTo>
                <a:cubicBezTo>
                  <a:pt x="22" y="27"/>
                  <a:pt x="22" y="28"/>
                  <a:pt x="22" y="28"/>
                </a:cubicBezTo>
                <a:cubicBezTo>
                  <a:pt x="22" y="28"/>
                  <a:pt x="22" y="27"/>
                  <a:pt x="22" y="27"/>
                </a:cubicBezTo>
                <a:cubicBezTo>
                  <a:pt x="22" y="27"/>
                  <a:pt x="22" y="27"/>
                  <a:pt x="21" y="27"/>
                </a:cubicBezTo>
                <a:cubicBezTo>
                  <a:pt x="21" y="27"/>
                  <a:pt x="21" y="27"/>
                  <a:pt x="21" y="27"/>
                </a:cubicBezTo>
                <a:cubicBezTo>
                  <a:pt x="14" y="27"/>
                  <a:pt x="11" y="22"/>
                  <a:pt x="10" y="18"/>
                </a:cubicBezTo>
                <a:cubicBezTo>
                  <a:pt x="9" y="14"/>
                  <a:pt x="11" y="9"/>
                  <a:pt x="15" y="8"/>
                </a:cubicBezTo>
                <a:cubicBezTo>
                  <a:pt x="16" y="7"/>
                  <a:pt x="17" y="8"/>
                  <a:pt x="18" y="9"/>
                </a:cubicBezTo>
                <a:cubicBezTo>
                  <a:pt x="18" y="10"/>
                  <a:pt x="18" y="11"/>
                  <a:pt x="16" y="12"/>
                </a:cubicBezTo>
                <a:cubicBezTo>
                  <a:pt x="15" y="12"/>
                  <a:pt x="14" y="15"/>
                  <a:pt x="14" y="18"/>
                </a:cubicBezTo>
                <a:cubicBezTo>
                  <a:pt x="15" y="19"/>
                  <a:pt x="16" y="23"/>
                  <a:pt x="22" y="23"/>
                </a:cubicBezTo>
                <a:cubicBezTo>
                  <a:pt x="24" y="23"/>
                  <a:pt x="26" y="22"/>
                  <a:pt x="28" y="20"/>
                </a:cubicBezTo>
                <a:cubicBezTo>
                  <a:pt x="30" y="19"/>
                  <a:pt x="31" y="16"/>
                  <a:pt x="31" y="13"/>
                </a:cubicBezTo>
                <a:cubicBezTo>
                  <a:pt x="30" y="5"/>
                  <a:pt x="24" y="2"/>
                  <a:pt x="19" y="1"/>
                </a:cubicBezTo>
                <a:cubicBezTo>
                  <a:pt x="12" y="0"/>
                  <a:pt x="4" y="4"/>
                  <a:pt x="2" y="13"/>
                </a:cubicBezTo>
                <a:cubicBezTo>
                  <a:pt x="0" y="22"/>
                  <a:pt x="4" y="31"/>
                  <a:pt x="14" y="36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100" name="Freeform 748"/>
          <p:cNvSpPr/>
          <p:nvPr/>
        </p:nvSpPr>
        <p:spPr bwMode="auto">
          <a:xfrm>
            <a:off x="1976627" y="3023189"/>
            <a:ext cx="103704" cy="56638"/>
          </a:xfrm>
          <a:custGeom>
            <a:avLst/>
            <a:gdLst>
              <a:gd name="T0" fmla="*/ 2 w 77"/>
              <a:gd name="T1" fmla="*/ 30 h 42"/>
              <a:gd name="T2" fmla="*/ 19 w 77"/>
              <a:gd name="T3" fmla="*/ 42 h 42"/>
              <a:gd name="T4" fmla="*/ 31 w 77"/>
              <a:gd name="T5" fmla="*/ 30 h 42"/>
              <a:gd name="T6" fmla="*/ 28 w 77"/>
              <a:gd name="T7" fmla="*/ 22 h 42"/>
              <a:gd name="T8" fmla="*/ 22 w 77"/>
              <a:gd name="T9" fmla="*/ 20 h 42"/>
              <a:gd name="T10" fmla="*/ 14 w 77"/>
              <a:gd name="T11" fmla="*/ 25 h 42"/>
              <a:gd name="T12" fmla="*/ 16 w 77"/>
              <a:gd name="T13" fmla="*/ 31 h 42"/>
              <a:gd name="T14" fmla="*/ 18 w 77"/>
              <a:gd name="T15" fmla="*/ 34 h 42"/>
              <a:gd name="T16" fmla="*/ 15 w 77"/>
              <a:gd name="T17" fmla="*/ 35 h 42"/>
              <a:gd name="T18" fmla="*/ 10 w 77"/>
              <a:gd name="T19" fmla="*/ 25 h 42"/>
              <a:gd name="T20" fmla="*/ 21 w 77"/>
              <a:gd name="T21" fmla="*/ 15 h 42"/>
              <a:gd name="T22" fmla="*/ 21 w 77"/>
              <a:gd name="T23" fmla="*/ 15 h 42"/>
              <a:gd name="T24" fmla="*/ 22 w 77"/>
              <a:gd name="T25" fmla="*/ 15 h 42"/>
              <a:gd name="T26" fmla="*/ 22 w 77"/>
              <a:gd name="T27" fmla="*/ 15 h 42"/>
              <a:gd name="T28" fmla="*/ 22 w 77"/>
              <a:gd name="T29" fmla="*/ 15 h 42"/>
              <a:gd name="T30" fmla="*/ 56 w 77"/>
              <a:gd name="T31" fmla="*/ 42 h 42"/>
              <a:gd name="T32" fmla="*/ 77 w 77"/>
              <a:gd name="T33" fmla="*/ 42 h 42"/>
              <a:gd name="T34" fmla="*/ 68 w 77"/>
              <a:gd name="T35" fmla="*/ 28 h 42"/>
              <a:gd name="T36" fmla="*/ 68 w 77"/>
              <a:gd name="T37" fmla="*/ 28 h 42"/>
              <a:gd name="T38" fmla="*/ 14 w 77"/>
              <a:gd name="T39" fmla="*/ 7 h 42"/>
              <a:gd name="T40" fmla="*/ 2 w 77"/>
              <a:gd name="T41" fmla="*/ 3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77" h="42">
                <a:moveTo>
                  <a:pt x="2" y="30"/>
                </a:moveTo>
                <a:cubicBezTo>
                  <a:pt x="4" y="39"/>
                  <a:pt x="12" y="42"/>
                  <a:pt x="19" y="42"/>
                </a:cubicBezTo>
                <a:cubicBezTo>
                  <a:pt x="24" y="41"/>
                  <a:pt x="30" y="38"/>
                  <a:pt x="31" y="30"/>
                </a:cubicBezTo>
                <a:cubicBezTo>
                  <a:pt x="31" y="27"/>
                  <a:pt x="30" y="24"/>
                  <a:pt x="28" y="22"/>
                </a:cubicBezTo>
                <a:cubicBezTo>
                  <a:pt x="26" y="21"/>
                  <a:pt x="24" y="20"/>
                  <a:pt x="22" y="20"/>
                </a:cubicBezTo>
                <a:cubicBezTo>
                  <a:pt x="16" y="20"/>
                  <a:pt x="15" y="23"/>
                  <a:pt x="14" y="25"/>
                </a:cubicBezTo>
                <a:cubicBezTo>
                  <a:pt x="14" y="28"/>
                  <a:pt x="15" y="31"/>
                  <a:pt x="16" y="31"/>
                </a:cubicBezTo>
                <a:cubicBezTo>
                  <a:pt x="18" y="31"/>
                  <a:pt x="18" y="33"/>
                  <a:pt x="18" y="34"/>
                </a:cubicBezTo>
                <a:cubicBezTo>
                  <a:pt x="17" y="35"/>
                  <a:pt x="16" y="36"/>
                  <a:pt x="15" y="35"/>
                </a:cubicBezTo>
                <a:cubicBezTo>
                  <a:pt x="11" y="34"/>
                  <a:pt x="9" y="29"/>
                  <a:pt x="10" y="25"/>
                </a:cubicBezTo>
                <a:cubicBezTo>
                  <a:pt x="11" y="20"/>
                  <a:pt x="14" y="16"/>
                  <a:pt x="21" y="15"/>
                </a:cubicBezTo>
                <a:cubicBezTo>
                  <a:pt x="21" y="15"/>
                  <a:pt x="21" y="15"/>
                  <a:pt x="21" y="15"/>
                </a:cubicBezTo>
                <a:cubicBezTo>
                  <a:pt x="22" y="15"/>
                  <a:pt x="22" y="15"/>
                  <a:pt x="22" y="15"/>
                </a:cubicBezTo>
                <a:cubicBezTo>
                  <a:pt x="22" y="15"/>
                  <a:pt x="22" y="15"/>
                  <a:pt x="22" y="15"/>
                </a:cubicBezTo>
                <a:cubicBezTo>
                  <a:pt x="22" y="15"/>
                  <a:pt x="22" y="15"/>
                  <a:pt x="22" y="15"/>
                </a:cubicBezTo>
                <a:cubicBezTo>
                  <a:pt x="35" y="14"/>
                  <a:pt x="48" y="24"/>
                  <a:pt x="56" y="42"/>
                </a:cubicBezTo>
                <a:cubicBezTo>
                  <a:pt x="62" y="40"/>
                  <a:pt x="70" y="40"/>
                  <a:pt x="77" y="42"/>
                </a:cubicBezTo>
                <a:cubicBezTo>
                  <a:pt x="74" y="38"/>
                  <a:pt x="71" y="33"/>
                  <a:pt x="68" y="28"/>
                </a:cubicBezTo>
                <a:cubicBezTo>
                  <a:pt x="68" y="28"/>
                  <a:pt x="68" y="28"/>
                  <a:pt x="68" y="28"/>
                </a:cubicBezTo>
                <a:cubicBezTo>
                  <a:pt x="51" y="4"/>
                  <a:pt x="28" y="0"/>
                  <a:pt x="14" y="7"/>
                </a:cubicBezTo>
                <a:cubicBezTo>
                  <a:pt x="4" y="12"/>
                  <a:pt x="0" y="20"/>
                  <a:pt x="2" y="30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101" name="Freeform 754"/>
          <p:cNvSpPr/>
          <p:nvPr/>
        </p:nvSpPr>
        <p:spPr bwMode="auto">
          <a:xfrm>
            <a:off x="1709386" y="3081423"/>
            <a:ext cx="37493" cy="61425"/>
          </a:xfrm>
          <a:custGeom>
            <a:avLst/>
            <a:gdLst>
              <a:gd name="T0" fmla="*/ 22 w 28"/>
              <a:gd name="T1" fmla="*/ 45 h 45"/>
              <a:gd name="T2" fmla="*/ 28 w 28"/>
              <a:gd name="T3" fmla="*/ 35 h 45"/>
              <a:gd name="T4" fmla="*/ 18 w 28"/>
              <a:gd name="T5" fmla="*/ 24 h 45"/>
              <a:gd name="T6" fmla="*/ 15 w 28"/>
              <a:gd name="T7" fmla="*/ 1 h 45"/>
              <a:gd name="T8" fmla="*/ 3 w 28"/>
              <a:gd name="T9" fmla="*/ 0 h 45"/>
              <a:gd name="T10" fmla="*/ 22 w 28"/>
              <a:gd name="T11" fmla="*/ 45 h 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28" h="45">
                <a:moveTo>
                  <a:pt x="22" y="45"/>
                </a:moveTo>
                <a:cubicBezTo>
                  <a:pt x="24" y="41"/>
                  <a:pt x="26" y="38"/>
                  <a:pt x="28" y="35"/>
                </a:cubicBezTo>
                <a:cubicBezTo>
                  <a:pt x="24" y="33"/>
                  <a:pt x="21" y="29"/>
                  <a:pt x="18" y="24"/>
                </a:cubicBezTo>
                <a:cubicBezTo>
                  <a:pt x="15" y="16"/>
                  <a:pt x="13" y="8"/>
                  <a:pt x="15" y="1"/>
                </a:cubicBezTo>
                <a:cubicBezTo>
                  <a:pt x="11" y="1"/>
                  <a:pt x="7" y="1"/>
                  <a:pt x="3" y="0"/>
                </a:cubicBezTo>
                <a:cubicBezTo>
                  <a:pt x="0" y="20"/>
                  <a:pt x="7" y="35"/>
                  <a:pt x="22" y="45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102" name="Freeform 755"/>
          <p:cNvSpPr/>
          <p:nvPr/>
        </p:nvSpPr>
        <p:spPr bwMode="auto">
          <a:xfrm>
            <a:off x="1709386" y="2491105"/>
            <a:ext cx="37493" cy="61425"/>
          </a:xfrm>
          <a:custGeom>
            <a:avLst/>
            <a:gdLst>
              <a:gd name="T0" fmla="*/ 3 w 28"/>
              <a:gd name="T1" fmla="*/ 45 h 45"/>
              <a:gd name="T2" fmla="*/ 15 w 28"/>
              <a:gd name="T3" fmla="*/ 44 h 45"/>
              <a:gd name="T4" fmla="*/ 18 w 28"/>
              <a:gd name="T5" fmla="*/ 21 h 45"/>
              <a:gd name="T6" fmla="*/ 28 w 28"/>
              <a:gd name="T7" fmla="*/ 10 h 45"/>
              <a:gd name="T8" fmla="*/ 22 w 28"/>
              <a:gd name="T9" fmla="*/ 0 h 45"/>
              <a:gd name="T10" fmla="*/ 3 w 28"/>
              <a:gd name="T11" fmla="*/ 45 h 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28" h="45">
                <a:moveTo>
                  <a:pt x="3" y="45"/>
                </a:moveTo>
                <a:cubicBezTo>
                  <a:pt x="7" y="44"/>
                  <a:pt x="11" y="44"/>
                  <a:pt x="15" y="44"/>
                </a:cubicBezTo>
                <a:cubicBezTo>
                  <a:pt x="13" y="37"/>
                  <a:pt x="15" y="29"/>
                  <a:pt x="18" y="21"/>
                </a:cubicBezTo>
                <a:cubicBezTo>
                  <a:pt x="21" y="16"/>
                  <a:pt x="24" y="12"/>
                  <a:pt x="28" y="10"/>
                </a:cubicBezTo>
                <a:cubicBezTo>
                  <a:pt x="26" y="7"/>
                  <a:pt x="24" y="4"/>
                  <a:pt x="22" y="0"/>
                </a:cubicBezTo>
                <a:cubicBezTo>
                  <a:pt x="7" y="10"/>
                  <a:pt x="0" y="25"/>
                  <a:pt x="3" y="45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103" name="Freeform 761"/>
          <p:cNvSpPr/>
          <p:nvPr/>
        </p:nvSpPr>
        <p:spPr bwMode="auto">
          <a:xfrm>
            <a:off x="2395434" y="3275271"/>
            <a:ext cx="199433" cy="287980"/>
          </a:xfrm>
          <a:custGeom>
            <a:avLst/>
            <a:gdLst>
              <a:gd name="T0" fmla="*/ 140 w 147"/>
              <a:gd name="T1" fmla="*/ 176 h 212"/>
              <a:gd name="T2" fmla="*/ 141 w 147"/>
              <a:gd name="T3" fmla="*/ 131 h 212"/>
              <a:gd name="T4" fmla="*/ 115 w 147"/>
              <a:gd name="T5" fmla="*/ 113 h 212"/>
              <a:gd name="T6" fmla="*/ 89 w 147"/>
              <a:gd name="T7" fmla="*/ 122 h 212"/>
              <a:gd name="T8" fmla="*/ 83 w 147"/>
              <a:gd name="T9" fmla="*/ 146 h 212"/>
              <a:gd name="T10" fmla="*/ 104 w 147"/>
              <a:gd name="T11" fmla="*/ 166 h 212"/>
              <a:gd name="T12" fmla="*/ 124 w 147"/>
              <a:gd name="T13" fmla="*/ 152 h 212"/>
              <a:gd name="T14" fmla="*/ 127 w 147"/>
              <a:gd name="T15" fmla="*/ 151 h 212"/>
              <a:gd name="T16" fmla="*/ 128 w 147"/>
              <a:gd name="T17" fmla="*/ 153 h 212"/>
              <a:gd name="T18" fmla="*/ 103 w 147"/>
              <a:gd name="T19" fmla="*/ 188 h 212"/>
              <a:gd name="T20" fmla="*/ 55 w 147"/>
              <a:gd name="T21" fmla="*/ 176 h 212"/>
              <a:gd name="T22" fmla="*/ 34 w 147"/>
              <a:gd name="T23" fmla="*/ 116 h 212"/>
              <a:gd name="T24" fmla="*/ 88 w 147"/>
              <a:gd name="T25" fmla="*/ 28 h 212"/>
              <a:gd name="T26" fmla="*/ 76 w 147"/>
              <a:gd name="T27" fmla="*/ 2 h 212"/>
              <a:gd name="T28" fmla="*/ 59 w 147"/>
              <a:gd name="T29" fmla="*/ 0 h 212"/>
              <a:gd name="T30" fmla="*/ 16 w 147"/>
              <a:gd name="T31" fmla="*/ 158 h 212"/>
              <a:gd name="T32" fmla="*/ 83 w 147"/>
              <a:gd name="T33" fmla="*/ 211 h 212"/>
              <a:gd name="T34" fmla="*/ 140 w 147"/>
              <a:gd name="T35" fmla="*/ 176 h 2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47" h="212">
                <a:moveTo>
                  <a:pt x="140" y="176"/>
                </a:moveTo>
                <a:cubicBezTo>
                  <a:pt x="147" y="160"/>
                  <a:pt x="147" y="143"/>
                  <a:pt x="141" y="131"/>
                </a:cubicBezTo>
                <a:cubicBezTo>
                  <a:pt x="135" y="121"/>
                  <a:pt x="126" y="115"/>
                  <a:pt x="115" y="113"/>
                </a:cubicBezTo>
                <a:cubicBezTo>
                  <a:pt x="106" y="111"/>
                  <a:pt x="96" y="115"/>
                  <a:pt x="89" y="122"/>
                </a:cubicBezTo>
                <a:cubicBezTo>
                  <a:pt x="83" y="129"/>
                  <a:pt x="81" y="138"/>
                  <a:pt x="83" y="146"/>
                </a:cubicBezTo>
                <a:cubicBezTo>
                  <a:pt x="86" y="157"/>
                  <a:pt x="94" y="165"/>
                  <a:pt x="104" y="166"/>
                </a:cubicBezTo>
                <a:cubicBezTo>
                  <a:pt x="112" y="167"/>
                  <a:pt x="119" y="162"/>
                  <a:pt x="124" y="152"/>
                </a:cubicBezTo>
                <a:cubicBezTo>
                  <a:pt x="124" y="151"/>
                  <a:pt x="125" y="151"/>
                  <a:pt x="127" y="151"/>
                </a:cubicBezTo>
                <a:cubicBezTo>
                  <a:pt x="128" y="151"/>
                  <a:pt x="128" y="152"/>
                  <a:pt x="128" y="153"/>
                </a:cubicBezTo>
                <a:cubicBezTo>
                  <a:pt x="127" y="170"/>
                  <a:pt x="117" y="183"/>
                  <a:pt x="103" y="188"/>
                </a:cubicBezTo>
                <a:cubicBezTo>
                  <a:pt x="87" y="194"/>
                  <a:pt x="68" y="189"/>
                  <a:pt x="55" y="176"/>
                </a:cubicBezTo>
                <a:cubicBezTo>
                  <a:pt x="39" y="160"/>
                  <a:pt x="32" y="139"/>
                  <a:pt x="34" y="116"/>
                </a:cubicBezTo>
                <a:cubicBezTo>
                  <a:pt x="36" y="84"/>
                  <a:pt x="55" y="54"/>
                  <a:pt x="88" y="28"/>
                </a:cubicBezTo>
                <a:cubicBezTo>
                  <a:pt x="79" y="17"/>
                  <a:pt x="77" y="7"/>
                  <a:pt x="76" y="2"/>
                </a:cubicBezTo>
                <a:cubicBezTo>
                  <a:pt x="73" y="2"/>
                  <a:pt x="67" y="2"/>
                  <a:pt x="59" y="0"/>
                </a:cubicBezTo>
                <a:cubicBezTo>
                  <a:pt x="7" y="50"/>
                  <a:pt x="0" y="115"/>
                  <a:pt x="16" y="158"/>
                </a:cubicBezTo>
                <a:cubicBezTo>
                  <a:pt x="28" y="190"/>
                  <a:pt x="53" y="210"/>
                  <a:pt x="83" y="211"/>
                </a:cubicBezTo>
                <a:cubicBezTo>
                  <a:pt x="113" y="212"/>
                  <a:pt x="132" y="193"/>
                  <a:pt x="140" y="176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104" name="Freeform 763"/>
          <p:cNvSpPr/>
          <p:nvPr/>
        </p:nvSpPr>
        <p:spPr bwMode="auto">
          <a:xfrm>
            <a:off x="2293326" y="3439603"/>
            <a:ext cx="115671" cy="176297"/>
          </a:xfrm>
          <a:custGeom>
            <a:avLst/>
            <a:gdLst>
              <a:gd name="T0" fmla="*/ 33 w 85"/>
              <a:gd name="T1" fmla="*/ 122 h 130"/>
              <a:gd name="T2" fmla="*/ 80 w 85"/>
              <a:gd name="T3" fmla="*/ 102 h 130"/>
              <a:gd name="T4" fmla="*/ 69 w 85"/>
              <a:gd name="T5" fmla="*/ 69 h 130"/>
              <a:gd name="T6" fmla="*/ 53 w 85"/>
              <a:gd name="T7" fmla="*/ 70 h 130"/>
              <a:gd name="T8" fmla="*/ 46 w 85"/>
              <a:gd name="T9" fmla="*/ 82 h 130"/>
              <a:gd name="T10" fmla="*/ 54 w 85"/>
              <a:gd name="T11" fmla="*/ 91 h 130"/>
              <a:gd name="T12" fmla="*/ 63 w 85"/>
              <a:gd name="T13" fmla="*/ 90 h 130"/>
              <a:gd name="T14" fmla="*/ 66 w 85"/>
              <a:gd name="T15" fmla="*/ 81 h 130"/>
              <a:gd name="T16" fmla="*/ 67 w 85"/>
              <a:gd name="T17" fmla="*/ 79 h 130"/>
              <a:gd name="T18" fmla="*/ 69 w 85"/>
              <a:gd name="T19" fmla="*/ 79 h 130"/>
              <a:gd name="T20" fmla="*/ 72 w 85"/>
              <a:gd name="T21" fmla="*/ 102 h 130"/>
              <a:gd name="T22" fmla="*/ 41 w 85"/>
              <a:gd name="T23" fmla="*/ 115 h 130"/>
              <a:gd name="T24" fmla="*/ 18 w 85"/>
              <a:gd name="T25" fmla="*/ 89 h 130"/>
              <a:gd name="T26" fmla="*/ 43 w 85"/>
              <a:gd name="T27" fmla="*/ 43 h 130"/>
              <a:gd name="T28" fmla="*/ 53 w 85"/>
              <a:gd name="T29" fmla="*/ 0 h 130"/>
              <a:gd name="T30" fmla="*/ 15 w 85"/>
              <a:gd name="T31" fmla="*/ 45 h 130"/>
              <a:gd name="T32" fmla="*/ 15 w 85"/>
              <a:gd name="T33" fmla="*/ 45 h 130"/>
              <a:gd name="T34" fmla="*/ 5 w 85"/>
              <a:gd name="T35" fmla="*/ 93 h 130"/>
              <a:gd name="T36" fmla="*/ 33 w 85"/>
              <a:gd name="T37" fmla="*/ 122 h 1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85" h="130">
                <a:moveTo>
                  <a:pt x="33" y="122"/>
                </a:moveTo>
                <a:cubicBezTo>
                  <a:pt x="56" y="130"/>
                  <a:pt x="74" y="117"/>
                  <a:pt x="80" y="102"/>
                </a:cubicBezTo>
                <a:cubicBezTo>
                  <a:pt x="85" y="91"/>
                  <a:pt x="83" y="76"/>
                  <a:pt x="69" y="69"/>
                </a:cubicBezTo>
                <a:cubicBezTo>
                  <a:pt x="61" y="65"/>
                  <a:pt x="55" y="68"/>
                  <a:pt x="53" y="70"/>
                </a:cubicBezTo>
                <a:cubicBezTo>
                  <a:pt x="48" y="72"/>
                  <a:pt x="46" y="77"/>
                  <a:pt x="46" y="82"/>
                </a:cubicBezTo>
                <a:cubicBezTo>
                  <a:pt x="47" y="86"/>
                  <a:pt x="49" y="89"/>
                  <a:pt x="54" y="91"/>
                </a:cubicBezTo>
                <a:cubicBezTo>
                  <a:pt x="57" y="92"/>
                  <a:pt x="61" y="92"/>
                  <a:pt x="63" y="90"/>
                </a:cubicBezTo>
                <a:cubicBezTo>
                  <a:pt x="66" y="88"/>
                  <a:pt x="67" y="84"/>
                  <a:pt x="66" y="81"/>
                </a:cubicBezTo>
                <a:cubicBezTo>
                  <a:pt x="66" y="80"/>
                  <a:pt x="66" y="79"/>
                  <a:pt x="67" y="79"/>
                </a:cubicBezTo>
                <a:cubicBezTo>
                  <a:pt x="68" y="78"/>
                  <a:pt x="69" y="78"/>
                  <a:pt x="69" y="79"/>
                </a:cubicBezTo>
                <a:cubicBezTo>
                  <a:pt x="76" y="84"/>
                  <a:pt x="77" y="93"/>
                  <a:pt x="72" y="102"/>
                </a:cubicBezTo>
                <a:cubicBezTo>
                  <a:pt x="67" y="111"/>
                  <a:pt x="54" y="119"/>
                  <a:pt x="41" y="115"/>
                </a:cubicBezTo>
                <a:cubicBezTo>
                  <a:pt x="28" y="111"/>
                  <a:pt x="20" y="101"/>
                  <a:pt x="18" y="89"/>
                </a:cubicBezTo>
                <a:cubicBezTo>
                  <a:pt x="16" y="73"/>
                  <a:pt x="26" y="55"/>
                  <a:pt x="43" y="43"/>
                </a:cubicBezTo>
                <a:cubicBezTo>
                  <a:pt x="45" y="31"/>
                  <a:pt x="48" y="15"/>
                  <a:pt x="53" y="0"/>
                </a:cubicBezTo>
                <a:cubicBezTo>
                  <a:pt x="40" y="16"/>
                  <a:pt x="27" y="31"/>
                  <a:pt x="15" y="45"/>
                </a:cubicBezTo>
                <a:cubicBezTo>
                  <a:pt x="15" y="45"/>
                  <a:pt x="15" y="45"/>
                  <a:pt x="15" y="45"/>
                </a:cubicBezTo>
                <a:cubicBezTo>
                  <a:pt x="4" y="60"/>
                  <a:pt x="0" y="78"/>
                  <a:pt x="5" y="93"/>
                </a:cubicBezTo>
                <a:cubicBezTo>
                  <a:pt x="9" y="106"/>
                  <a:pt x="19" y="117"/>
                  <a:pt x="33" y="122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105" name="Freeform 764"/>
          <p:cNvSpPr/>
          <p:nvPr/>
        </p:nvSpPr>
        <p:spPr bwMode="auto">
          <a:xfrm>
            <a:off x="2079534" y="3286439"/>
            <a:ext cx="174703" cy="114873"/>
          </a:xfrm>
          <a:custGeom>
            <a:avLst/>
            <a:gdLst>
              <a:gd name="T0" fmla="*/ 8 w 129"/>
              <a:gd name="T1" fmla="*/ 52 h 85"/>
              <a:gd name="T2" fmla="*/ 37 w 129"/>
              <a:gd name="T3" fmla="*/ 80 h 85"/>
              <a:gd name="T4" fmla="*/ 85 w 129"/>
              <a:gd name="T5" fmla="*/ 70 h 85"/>
              <a:gd name="T6" fmla="*/ 85 w 129"/>
              <a:gd name="T7" fmla="*/ 70 h 85"/>
              <a:gd name="T8" fmla="*/ 129 w 129"/>
              <a:gd name="T9" fmla="*/ 32 h 85"/>
              <a:gd name="T10" fmla="*/ 87 w 129"/>
              <a:gd name="T11" fmla="*/ 42 h 85"/>
              <a:gd name="T12" fmla="*/ 41 w 129"/>
              <a:gd name="T13" fmla="*/ 67 h 85"/>
              <a:gd name="T14" fmla="*/ 15 w 129"/>
              <a:gd name="T15" fmla="*/ 44 h 85"/>
              <a:gd name="T16" fmla="*/ 28 w 129"/>
              <a:gd name="T17" fmla="*/ 13 h 85"/>
              <a:gd name="T18" fmla="*/ 51 w 129"/>
              <a:gd name="T19" fmla="*/ 16 h 85"/>
              <a:gd name="T20" fmla="*/ 51 w 129"/>
              <a:gd name="T21" fmla="*/ 18 h 85"/>
              <a:gd name="T22" fmla="*/ 49 w 129"/>
              <a:gd name="T23" fmla="*/ 19 h 85"/>
              <a:gd name="T24" fmla="*/ 40 w 129"/>
              <a:gd name="T25" fmla="*/ 22 h 85"/>
              <a:gd name="T26" fmla="*/ 39 w 129"/>
              <a:gd name="T27" fmla="*/ 31 h 85"/>
              <a:gd name="T28" fmla="*/ 48 w 129"/>
              <a:gd name="T29" fmla="*/ 39 h 85"/>
              <a:gd name="T30" fmla="*/ 60 w 129"/>
              <a:gd name="T31" fmla="*/ 32 h 85"/>
              <a:gd name="T32" fmla="*/ 61 w 129"/>
              <a:gd name="T33" fmla="*/ 16 h 85"/>
              <a:gd name="T34" fmla="*/ 28 w 129"/>
              <a:gd name="T35" fmla="*/ 5 h 85"/>
              <a:gd name="T36" fmla="*/ 8 w 129"/>
              <a:gd name="T37" fmla="*/ 52 h 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29" h="85">
                <a:moveTo>
                  <a:pt x="8" y="52"/>
                </a:moveTo>
                <a:cubicBezTo>
                  <a:pt x="13" y="66"/>
                  <a:pt x="23" y="76"/>
                  <a:pt x="37" y="80"/>
                </a:cubicBezTo>
                <a:cubicBezTo>
                  <a:pt x="52" y="85"/>
                  <a:pt x="70" y="81"/>
                  <a:pt x="85" y="70"/>
                </a:cubicBezTo>
                <a:cubicBezTo>
                  <a:pt x="85" y="70"/>
                  <a:pt x="85" y="70"/>
                  <a:pt x="85" y="70"/>
                </a:cubicBezTo>
                <a:cubicBezTo>
                  <a:pt x="99" y="58"/>
                  <a:pt x="114" y="45"/>
                  <a:pt x="129" y="32"/>
                </a:cubicBezTo>
                <a:cubicBezTo>
                  <a:pt x="115" y="37"/>
                  <a:pt x="99" y="40"/>
                  <a:pt x="87" y="42"/>
                </a:cubicBezTo>
                <a:cubicBezTo>
                  <a:pt x="75" y="59"/>
                  <a:pt x="57" y="69"/>
                  <a:pt x="41" y="67"/>
                </a:cubicBezTo>
                <a:cubicBezTo>
                  <a:pt x="29" y="65"/>
                  <a:pt x="19" y="57"/>
                  <a:pt x="15" y="44"/>
                </a:cubicBezTo>
                <a:cubicBezTo>
                  <a:pt x="11" y="31"/>
                  <a:pt x="19" y="18"/>
                  <a:pt x="28" y="13"/>
                </a:cubicBezTo>
                <a:cubicBezTo>
                  <a:pt x="37" y="8"/>
                  <a:pt x="46" y="9"/>
                  <a:pt x="51" y="16"/>
                </a:cubicBezTo>
                <a:cubicBezTo>
                  <a:pt x="52" y="16"/>
                  <a:pt x="52" y="17"/>
                  <a:pt x="51" y="18"/>
                </a:cubicBezTo>
                <a:cubicBezTo>
                  <a:pt x="51" y="19"/>
                  <a:pt x="50" y="19"/>
                  <a:pt x="49" y="19"/>
                </a:cubicBezTo>
                <a:cubicBezTo>
                  <a:pt x="46" y="18"/>
                  <a:pt x="42" y="19"/>
                  <a:pt x="40" y="22"/>
                </a:cubicBezTo>
                <a:cubicBezTo>
                  <a:pt x="38" y="24"/>
                  <a:pt x="38" y="28"/>
                  <a:pt x="39" y="31"/>
                </a:cubicBezTo>
                <a:cubicBezTo>
                  <a:pt x="41" y="36"/>
                  <a:pt x="44" y="38"/>
                  <a:pt x="48" y="39"/>
                </a:cubicBezTo>
                <a:cubicBezTo>
                  <a:pt x="53" y="39"/>
                  <a:pt x="57" y="36"/>
                  <a:pt x="60" y="32"/>
                </a:cubicBezTo>
                <a:cubicBezTo>
                  <a:pt x="62" y="30"/>
                  <a:pt x="65" y="24"/>
                  <a:pt x="61" y="16"/>
                </a:cubicBezTo>
                <a:cubicBezTo>
                  <a:pt x="54" y="2"/>
                  <a:pt x="39" y="0"/>
                  <a:pt x="28" y="5"/>
                </a:cubicBezTo>
                <a:cubicBezTo>
                  <a:pt x="13" y="11"/>
                  <a:pt x="0" y="29"/>
                  <a:pt x="8" y="52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106" name="Freeform 772"/>
          <p:cNvSpPr/>
          <p:nvPr/>
        </p:nvSpPr>
        <p:spPr bwMode="auto">
          <a:xfrm>
            <a:off x="1737307" y="3284844"/>
            <a:ext cx="70998" cy="67807"/>
          </a:xfrm>
          <a:custGeom>
            <a:avLst/>
            <a:gdLst>
              <a:gd name="T0" fmla="*/ 45 w 52"/>
              <a:gd name="T1" fmla="*/ 32 h 50"/>
              <a:gd name="T2" fmla="*/ 52 w 52"/>
              <a:gd name="T3" fmla="*/ 10 h 50"/>
              <a:gd name="T4" fmla="*/ 33 w 52"/>
              <a:gd name="T5" fmla="*/ 5 h 50"/>
              <a:gd name="T6" fmla="*/ 20 w 52"/>
              <a:gd name="T7" fmla="*/ 0 h 50"/>
              <a:gd name="T8" fmla="*/ 6 w 52"/>
              <a:gd name="T9" fmla="*/ 24 h 50"/>
              <a:gd name="T10" fmla="*/ 0 w 52"/>
              <a:gd name="T11" fmla="*/ 42 h 50"/>
              <a:gd name="T12" fmla="*/ 19 w 52"/>
              <a:gd name="T13" fmla="*/ 45 h 50"/>
              <a:gd name="T14" fmla="*/ 46 w 52"/>
              <a:gd name="T15" fmla="*/ 42 h 50"/>
              <a:gd name="T16" fmla="*/ 45 w 52"/>
              <a:gd name="T17" fmla="*/ 32 h 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2" h="50">
                <a:moveTo>
                  <a:pt x="45" y="32"/>
                </a:moveTo>
                <a:cubicBezTo>
                  <a:pt x="46" y="24"/>
                  <a:pt x="48" y="17"/>
                  <a:pt x="52" y="10"/>
                </a:cubicBezTo>
                <a:cubicBezTo>
                  <a:pt x="44" y="12"/>
                  <a:pt x="38" y="9"/>
                  <a:pt x="33" y="5"/>
                </a:cubicBezTo>
                <a:cubicBezTo>
                  <a:pt x="29" y="3"/>
                  <a:pt x="25" y="0"/>
                  <a:pt x="20" y="0"/>
                </a:cubicBezTo>
                <a:cubicBezTo>
                  <a:pt x="8" y="6"/>
                  <a:pt x="7" y="14"/>
                  <a:pt x="6" y="24"/>
                </a:cubicBezTo>
                <a:cubicBezTo>
                  <a:pt x="5" y="30"/>
                  <a:pt x="4" y="36"/>
                  <a:pt x="0" y="42"/>
                </a:cubicBezTo>
                <a:cubicBezTo>
                  <a:pt x="7" y="41"/>
                  <a:pt x="13" y="43"/>
                  <a:pt x="19" y="45"/>
                </a:cubicBezTo>
                <a:cubicBezTo>
                  <a:pt x="28" y="48"/>
                  <a:pt x="36" y="50"/>
                  <a:pt x="46" y="42"/>
                </a:cubicBezTo>
                <a:cubicBezTo>
                  <a:pt x="45" y="39"/>
                  <a:pt x="45" y="35"/>
                  <a:pt x="45" y="32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107" name="Freeform 773"/>
          <p:cNvSpPr/>
          <p:nvPr/>
        </p:nvSpPr>
        <p:spPr bwMode="auto">
          <a:xfrm>
            <a:off x="1700612" y="3209060"/>
            <a:ext cx="80571" cy="69402"/>
          </a:xfrm>
          <a:custGeom>
            <a:avLst/>
            <a:gdLst>
              <a:gd name="T0" fmla="*/ 39 w 59"/>
              <a:gd name="T1" fmla="*/ 7 h 51"/>
              <a:gd name="T2" fmla="*/ 32 w 59"/>
              <a:gd name="T3" fmla="*/ 0 h 51"/>
              <a:gd name="T4" fmla="*/ 11 w 59"/>
              <a:gd name="T5" fmla="*/ 17 h 51"/>
              <a:gd name="T6" fmla="*/ 0 w 59"/>
              <a:gd name="T7" fmla="*/ 32 h 51"/>
              <a:gd name="T8" fmla="*/ 17 w 59"/>
              <a:gd name="T9" fmla="*/ 41 h 51"/>
              <a:gd name="T10" fmla="*/ 43 w 59"/>
              <a:gd name="T11" fmla="*/ 48 h 51"/>
              <a:gd name="T12" fmla="*/ 49 w 59"/>
              <a:gd name="T13" fmla="*/ 35 h 51"/>
              <a:gd name="T14" fmla="*/ 59 w 59"/>
              <a:gd name="T15" fmla="*/ 18 h 51"/>
              <a:gd name="T16" fmla="*/ 39 w 59"/>
              <a:gd name="T17" fmla="*/ 7 h 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9" h="51">
                <a:moveTo>
                  <a:pt x="39" y="7"/>
                </a:moveTo>
                <a:cubicBezTo>
                  <a:pt x="36" y="5"/>
                  <a:pt x="34" y="2"/>
                  <a:pt x="32" y="0"/>
                </a:cubicBezTo>
                <a:cubicBezTo>
                  <a:pt x="19" y="0"/>
                  <a:pt x="15" y="8"/>
                  <a:pt x="11" y="17"/>
                </a:cubicBezTo>
                <a:cubicBezTo>
                  <a:pt x="8" y="22"/>
                  <a:pt x="5" y="28"/>
                  <a:pt x="0" y="32"/>
                </a:cubicBezTo>
                <a:cubicBezTo>
                  <a:pt x="6" y="34"/>
                  <a:pt x="12" y="37"/>
                  <a:pt x="17" y="41"/>
                </a:cubicBezTo>
                <a:cubicBezTo>
                  <a:pt x="24" y="47"/>
                  <a:pt x="31" y="51"/>
                  <a:pt x="43" y="48"/>
                </a:cubicBezTo>
                <a:cubicBezTo>
                  <a:pt x="47" y="44"/>
                  <a:pt x="48" y="39"/>
                  <a:pt x="49" y="35"/>
                </a:cubicBezTo>
                <a:cubicBezTo>
                  <a:pt x="50" y="28"/>
                  <a:pt x="52" y="22"/>
                  <a:pt x="59" y="18"/>
                </a:cubicBezTo>
                <a:cubicBezTo>
                  <a:pt x="52" y="16"/>
                  <a:pt x="44" y="12"/>
                  <a:pt x="39" y="7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108" name="Freeform 802"/>
          <p:cNvSpPr/>
          <p:nvPr/>
        </p:nvSpPr>
        <p:spPr bwMode="auto">
          <a:xfrm>
            <a:off x="2061984" y="3193903"/>
            <a:ext cx="76582" cy="100514"/>
          </a:xfrm>
          <a:custGeom>
            <a:avLst/>
            <a:gdLst>
              <a:gd name="T0" fmla="*/ 29 w 57"/>
              <a:gd name="T1" fmla="*/ 70 h 74"/>
              <a:gd name="T2" fmla="*/ 53 w 57"/>
              <a:gd name="T3" fmla="*/ 17 h 74"/>
              <a:gd name="T4" fmla="*/ 53 w 57"/>
              <a:gd name="T5" fmla="*/ 17 h 74"/>
              <a:gd name="T6" fmla="*/ 49 w 57"/>
              <a:gd name="T7" fmla="*/ 0 h 74"/>
              <a:gd name="T8" fmla="*/ 34 w 57"/>
              <a:gd name="T9" fmla="*/ 15 h 74"/>
              <a:gd name="T10" fmla="*/ 38 w 57"/>
              <a:gd name="T11" fmla="*/ 36 h 74"/>
              <a:gd name="T12" fmla="*/ 29 w 57"/>
              <a:gd name="T13" fmla="*/ 58 h 74"/>
              <a:gd name="T14" fmla="*/ 29 w 57"/>
              <a:gd name="T15" fmla="*/ 58 h 74"/>
              <a:gd name="T16" fmla="*/ 29 w 57"/>
              <a:gd name="T17" fmla="*/ 58 h 74"/>
              <a:gd name="T18" fmla="*/ 29 w 57"/>
              <a:gd name="T19" fmla="*/ 59 h 74"/>
              <a:gd name="T20" fmla="*/ 29 w 57"/>
              <a:gd name="T21" fmla="*/ 59 h 74"/>
              <a:gd name="T22" fmla="*/ 14 w 57"/>
              <a:gd name="T23" fmla="*/ 60 h 74"/>
              <a:gd name="T24" fmla="*/ 10 w 57"/>
              <a:gd name="T25" fmla="*/ 49 h 74"/>
              <a:gd name="T26" fmla="*/ 13 w 57"/>
              <a:gd name="T27" fmla="*/ 48 h 74"/>
              <a:gd name="T28" fmla="*/ 14 w 57"/>
              <a:gd name="T29" fmla="*/ 51 h 74"/>
              <a:gd name="T30" fmla="*/ 16 w 57"/>
              <a:gd name="T31" fmla="*/ 57 h 74"/>
              <a:gd name="T32" fmla="*/ 26 w 57"/>
              <a:gd name="T33" fmla="*/ 55 h 74"/>
              <a:gd name="T34" fmla="*/ 28 w 57"/>
              <a:gd name="T35" fmla="*/ 49 h 74"/>
              <a:gd name="T36" fmla="*/ 25 w 57"/>
              <a:gd name="T37" fmla="*/ 42 h 74"/>
              <a:gd name="T38" fmla="*/ 8 w 57"/>
              <a:gd name="T39" fmla="*/ 42 h 74"/>
              <a:gd name="T40" fmla="*/ 4 w 57"/>
              <a:gd name="T41" fmla="*/ 62 h 74"/>
              <a:gd name="T42" fmla="*/ 29 w 57"/>
              <a:gd name="T43" fmla="*/ 70 h 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57" h="74">
                <a:moveTo>
                  <a:pt x="29" y="70"/>
                </a:moveTo>
                <a:cubicBezTo>
                  <a:pt x="44" y="65"/>
                  <a:pt x="57" y="46"/>
                  <a:pt x="53" y="17"/>
                </a:cubicBezTo>
                <a:cubicBezTo>
                  <a:pt x="53" y="17"/>
                  <a:pt x="53" y="17"/>
                  <a:pt x="53" y="17"/>
                </a:cubicBezTo>
                <a:cubicBezTo>
                  <a:pt x="51" y="11"/>
                  <a:pt x="50" y="6"/>
                  <a:pt x="49" y="0"/>
                </a:cubicBezTo>
                <a:cubicBezTo>
                  <a:pt x="45" y="7"/>
                  <a:pt x="40" y="12"/>
                  <a:pt x="34" y="15"/>
                </a:cubicBezTo>
                <a:cubicBezTo>
                  <a:pt x="37" y="23"/>
                  <a:pt x="38" y="30"/>
                  <a:pt x="38" y="36"/>
                </a:cubicBezTo>
                <a:cubicBezTo>
                  <a:pt x="38" y="45"/>
                  <a:pt x="35" y="53"/>
                  <a:pt x="29" y="58"/>
                </a:cubicBezTo>
                <a:cubicBezTo>
                  <a:pt x="29" y="58"/>
                  <a:pt x="29" y="58"/>
                  <a:pt x="29" y="58"/>
                </a:cubicBezTo>
                <a:cubicBezTo>
                  <a:pt x="29" y="58"/>
                  <a:pt x="29" y="58"/>
                  <a:pt x="29" y="58"/>
                </a:cubicBezTo>
                <a:cubicBezTo>
                  <a:pt x="29" y="59"/>
                  <a:pt x="29" y="59"/>
                  <a:pt x="29" y="59"/>
                </a:cubicBezTo>
                <a:cubicBezTo>
                  <a:pt x="29" y="59"/>
                  <a:pt x="29" y="59"/>
                  <a:pt x="29" y="59"/>
                </a:cubicBezTo>
                <a:cubicBezTo>
                  <a:pt x="23" y="64"/>
                  <a:pt x="17" y="63"/>
                  <a:pt x="14" y="60"/>
                </a:cubicBezTo>
                <a:cubicBezTo>
                  <a:pt x="10" y="57"/>
                  <a:pt x="8" y="53"/>
                  <a:pt x="10" y="49"/>
                </a:cubicBezTo>
                <a:cubicBezTo>
                  <a:pt x="10" y="48"/>
                  <a:pt x="12" y="48"/>
                  <a:pt x="13" y="48"/>
                </a:cubicBezTo>
                <a:cubicBezTo>
                  <a:pt x="14" y="49"/>
                  <a:pt x="14" y="50"/>
                  <a:pt x="14" y="51"/>
                </a:cubicBezTo>
                <a:cubicBezTo>
                  <a:pt x="13" y="52"/>
                  <a:pt x="14" y="55"/>
                  <a:pt x="16" y="57"/>
                </a:cubicBezTo>
                <a:cubicBezTo>
                  <a:pt x="18" y="58"/>
                  <a:pt x="21" y="59"/>
                  <a:pt x="26" y="55"/>
                </a:cubicBezTo>
                <a:cubicBezTo>
                  <a:pt x="27" y="54"/>
                  <a:pt x="28" y="51"/>
                  <a:pt x="28" y="49"/>
                </a:cubicBezTo>
                <a:cubicBezTo>
                  <a:pt x="28" y="46"/>
                  <a:pt x="27" y="44"/>
                  <a:pt x="25" y="42"/>
                </a:cubicBezTo>
                <a:cubicBezTo>
                  <a:pt x="19" y="37"/>
                  <a:pt x="12" y="38"/>
                  <a:pt x="8" y="42"/>
                </a:cubicBezTo>
                <a:cubicBezTo>
                  <a:pt x="3" y="46"/>
                  <a:pt x="0" y="54"/>
                  <a:pt x="4" y="62"/>
                </a:cubicBezTo>
                <a:cubicBezTo>
                  <a:pt x="10" y="71"/>
                  <a:pt x="19" y="74"/>
                  <a:pt x="29" y="70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109" name="Freeform 803"/>
          <p:cNvSpPr/>
          <p:nvPr/>
        </p:nvSpPr>
        <p:spPr bwMode="auto">
          <a:xfrm>
            <a:off x="2400221" y="3556072"/>
            <a:ext cx="100514" cy="77379"/>
          </a:xfrm>
          <a:custGeom>
            <a:avLst/>
            <a:gdLst>
              <a:gd name="T0" fmla="*/ 12 w 74"/>
              <a:gd name="T1" fmla="*/ 52 h 57"/>
              <a:gd name="T2" fmla="*/ 32 w 74"/>
              <a:gd name="T3" fmla="*/ 49 h 57"/>
              <a:gd name="T4" fmla="*/ 32 w 74"/>
              <a:gd name="T5" fmla="*/ 32 h 57"/>
              <a:gd name="T6" fmla="*/ 25 w 74"/>
              <a:gd name="T7" fmla="*/ 29 h 57"/>
              <a:gd name="T8" fmla="*/ 19 w 74"/>
              <a:gd name="T9" fmla="*/ 31 h 57"/>
              <a:gd name="T10" fmla="*/ 17 w 74"/>
              <a:gd name="T11" fmla="*/ 40 h 57"/>
              <a:gd name="T12" fmla="*/ 23 w 74"/>
              <a:gd name="T13" fmla="*/ 43 h 57"/>
              <a:gd name="T14" fmla="*/ 26 w 74"/>
              <a:gd name="T15" fmla="*/ 44 h 57"/>
              <a:gd name="T16" fmla="*/ 25 w 74"/>
              <a:gd name="T17" fmla="*/ 47 h 57"/>
              <a:gd name="T18" fmla="*/ 14 w 74"/>
              <a:gd name="T19" fmla="*/ 43 h 57"/>
              <a:gd name="T20" fmla="*/ 15 w 74"/>
              <a:gd name="T21" fmla="*/ 28 h 57"/>
              <a:gd name="T22" fmla="*/ 15 w 74"/>
              <a:gd name="T23" fmla="*/ 28 h 57"/>
              <a:gd name="T24" fmla="*/ 15 w 74"/>
              <a:gd name="T25" fmla="*/ 28 h 57"/>
              <a:gd name="T26" fmla="*/ 15 w 74"/>
              <a:gd name="T27" fmla="*/ 28 h 57"/>
              <a:gd name="T28" fmla="*/ 15 w 74"/>
              <a:gd name="T29" fmla="*/ 28 h 57"/>
              <a:gd name="T30" fmla="*/ 59 w 74"/>
              <a:gd name="T31" fmla="*/ 23 h 57"/>
              <a:gd name="T32" fmla="*/ 74 w 74"/>
              <a:gd name="T33" fmla="*/ 8 h 57"/>
              <a:gd name="T34" fmla="*/ 57 w 74"/>
              <a:gd name="T35" fmla="*/ 4 h 57"/>
              <a:gd name="T36" fmla="*/ 57 w 74"/>
              <a:gd name="T37" fmla="*/ 4 h 57"/>
              <a:gd name="T38" fmla="*/ 4 w 74"/>
              <a:gd name="T39" fmla="*/ 28 h 57"/>
              <a:gd name="T40" fmla="*/ 12 w 74"/>
              <a:gd name="T41" fmla="*/ 52 h 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74" h="57">
                <a:moveTo>
                  <a:pt x="12" y="52"/>
                </a:moveTo>
                <a:cubicBezTo>
                  <a:pt x="20" y="57"/>
                  <a:pt x="28" y="54"/>
                  <a:pt x="32" y="49"/>
                </a:cubicBezTo>
                <a:cubicBezTo>
                  <a:pt x="36" y="45"/>
                  <a:pt x="37" y="38"/>
                  <a:pt x="32" y="32"/>
                </a:cubicBezTo>
                <a:cubicBezTo>
                  <a:pt x="30" y="30"/>
                  <a:pt x="28" y="29"/>
                  <a:pt x="25" y="29"/>
                </a:cubicBezTo>
                <a:cubicBezTo>
                  <a:pt x="22" y="29"/>
                  <a:pt x="20" y="30"/>
                  <a:pt x="19" y="31"/>
                </a:cubicBezTo>
                <a:cubicBezTo>
                  <a:pt x="15" y="36"/>
                  <a:pt x="16" y="39"/>
                  <a:pt x="17" y="40"/>
                </a:cubicBezTo>
                <a:cubicBezTo>
                  <a:pt x="19" y="43"/>
                  <a:pt x="22" y="44"/>
                  <a:pt x="23" y="43"/>
                </a:cubicBezTo>
                <a:cubicBezTo>
                  <a:pt x="24" y="43"/>
                  <a:pt x="25" y="43"/>
                  <a:pt x="26" y="44"/>
                </a:cubicBezTo>
                <a:cubicBezTo>
                  <a:pt x="26" y="45"/>
                  <a:pt x="26" y="47"/>
                  <a:pt x="25" y="47"/>
                </a:cubicBezTo>
                <a:cubicBezTo>
                  <a:pt x="21" y="49"/>
                  <a:pt x="17" y="47"/>
                  <a:pt x="14" y="43"/>
                </a:cubicBezTo>
                <a:cubicBezTo>
                  <a:pt x="11" y="40"/>
                  <a:pt x="10" y="34"/>
                  <a:pt x="15" y="28"/>
                </a:cubicBezTo>
                <a:cubicBezTo>
                  <a:pt x="15" y="28"/>
                  <a:pt x="15" y="28"/>
                  <a:pt x="15" y="28"/>
                </a:cubicBezTo>
                <a:cubicBezTo>
                  <a:pt x="15" y="28"/>
                  <a:pt x="15" y="28"/>
                  <a:pt x="15" y="28"/>
                </a:cubicBezTo>
                <a:cubicBezTo>
                  <a:pt x="15" y="28"/>
                  <a:pt x="15" y="28"/>
                  <a:pt x="15" y="28"/>
                </a:cubicBezTo>
                <a:cubicBezTo>
                  <a:pt x="15" y="28"/>
                  <a:pt x="15" y="28"/>
                  <a:pt x="15" y="28"/>
                </a:cubicBezTo>
                <a:cubicBezTo>
                  <a:pt x="24" y="18"/>
                  <a:pt x="40" y="16"/>
                  <a:pt x="59" y="23"/>
                </a:cubicBezTo>
                <a:cubicBezTo>
                  <a:pt x="62" y="17"/>
                  <a:pt x="67" y="12"/>
                  <a:pt x="74" y="8"/>
                </a:cubicBezTo>
                <a:cubicBezTo>
                  <a:pt x="68" y="7"/>
                  <a:pt x="62" y="6"/>
                  <a:pt x="57" y="4"/>
                </a:cubicBezTo>
                <a:cubicBezTo>
                  <a:pt x="57" y="4"/>
                  <a:pt x="57" y="4"/>
                  <a:pt x="57" y="4"/>
                </a:cubicBezTo>
                <a:cubicBezTo>
                  <a:pt x="28" y="0"/>
                  <a:pt x="9" y="13"/>
                  <a:pt x="4" y="28"/>
                </a:cubicBezTo>
                <a:cubicBezTo>
                  <a:pt x="0" y="38"/>
                  <a:pt x="3" y="47"/>
                  <a:pt x="12" y="52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110" name="Freeform 810"/>
          <p:cNvSpPr/>
          <p:nvPr/>
        </p:nvSpPr>
        <p:spPr bwMode="auto">
          <a:xfrm>
            <a:off x="2242211" y="3816852"/>
            <a:ext cx="59031" cy="41481"/>
          </a:xfrm>
          <a:custGeom>
            <a:avLst/>
            <a:gdLst>
              <a:gd name="T0" fmla="*/ 44 w 44"/>
              <a:gd name="T1" fmla="*/ 27 h 31"/>
              <a:gd name="T2" fmla="*/ 42 w 44"/>
              <a:gd name="T3" fmla="*/ 15 h 31"/>
              <a:gd name="T4" fmla="*/ 27 w 44"/>
              <a:gd name="T5" fmla="*/ 14 h 31"/>
              <a:gd name="T6" fmla="*/ 8 w 44"/>
              <a:gd name="T7" fmla="*/ 0 h 31"/>
              <a:gd name="T8" fmla="*/ 0 w 44"/>
              <a:gd name="T9" fmla="*/ 8 h 31"/>
              <a:gd name="T10" fmla="*/ 44 w 44"/>
              <a:gd name="T11" fmla="*/ 27 h 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44" h="31">
                <a:moveTo>
                  <a:pt x="44" y="27"/>
                </a:moveTo>
                <a:cubicBezTo>
                  <a:pt x="43" y="23"/>
                  <a:pt x="42" y="19"/>
                  <a:pt x="42" y="15"/>
                </a:cubicBezTo>
                <a:cubicBezTo>
                  <a:pt x="38" y="16"/>
                  <a:pt x="32" y="16"/>
                  <a:pt x="27" y="14"/>
                </a:cubicBezTo>
                <a:cubicBezTo>
                  <a:pt x="19" y="12"/>
                  <a:pt x="12" y="6"/>
                  <a:pt x="8" y="0"/>
                </a:cubicBezTo>
                <a:cubicBezTo>
                  <a:pt x="6" y="3"/>
                  <a:pt x="3" y="6"/>
                  <a:pt x="0" y="8"/>
                </a:cubicBezTo>
                <a:cubicBezTo>
                  <a:pt x="12" y="24"/>
                  <a:pt x="27" y="31"/>
                  <a:pt x="44" y="27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111" name="Freeform 817"/>
          <p:cNvSpPr/>
          <p:nvPr/>
        </p:nvSpPr>
        <p:spPr bwMode="auto">
          <a:xfrm>
            <a:off x="2915481" y="3412414"/>
            <a:ext cx="256864" cy="224954"/>
          </a:xfrm>
          <a:custGeom>
            <a:avLst/>
            <a:gdLst>
              <a:gd name="T0" fmla="*/ 183 w 189"/>
              <a:gd name="T1" fmla="*/ 78 h 166"/>
              <a:gd name="T2" fmla="*/ 151 w 189"/>
              <a:gd name="T3" fmla="*/ 45 h 166"/>
              <a:gd name="T4" fmla="*/ 121 w 189"/>
              <a:gd name="T5" fmla="*/ 50 h 166"/>
              <a:gd name="T6" fmla="*/ 109 w 189"/>
              <a:gd name="T7" fmla="*/ 75 h 166"/>
              <a:gd name="T8" fmla="*/ 121 w 189"/>
              <a:gd name="T9" fmla="*/ 97 h 166"/>
              <a:gd name="T10" fmla="*/ 150 w 189"/>
              <a:gd name="T11" fmla="*/ 95 h 166"/>
              <a:gd name="T12" fmla="*/ 155 w 189"/>
              <a:gd name="T13" fmla="*/ 72 h 166"/>
              <a:gd name="T14" fmla="*/ 156 w 189"/>
              <a:gd name="T15" fmla="*/ 69 h 166"/>
              <a:gd name="T16" fmla="*/ 158 w 189"/>
              <a:gd name="T17" fmla="*/ 70 h 166"/>
              <a:gd name="T18" fmla="*/ 165 w 189"/>
              <a:gd name="T19" fmla="*/ 112 h 166"/>
              <a:gd name="T20" fmla="*/ 122 w 189"/>
              <a:gd name="T21" fmla="*/ 137 h 166"/>
              <a:gd name="T22" fmla="*/ 65 w 189"/>
              <a:gd name="T23" fmla="*/ 110 h 166"/>
              <a:gd name="T24" fmla="*/ 41 w 189"/>
              <a:gd name="T25" fmla="*/ 10 h 166"/>
              <a:gd name="T26" fmla="*/ 15 w 189"/>
              <a:gd name="T27" fmla="*/ 0 h 166"/>
              <a:gd name="T28" fmla="*/ 1 w 189"/>
              <a:gd name="T29" fmla="*/ 10 h 166"/>
              <a:gd name="T30" fmla="*/ 82 w 189"/>
              <a:gd name="T31" fmla="*/ 152 h 166"/>
              <a:gd name="T32" fmla="*/ 167 w 189"/>
              <a:gd name="T33" fmla="*/ 142 h 166"/>
              <a:gd name="T34" fmla="*/ 183 w 189"/>
              <a:gd name="T35" fmla="*/ 78 h 1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89" h="166">
                <a:moveTo>
                  <a:pt x="183" y="78"/>
                </a:moveTo>
                <a:cubicBezTo>
                  <a:pt x="176" y="61"/>
                  <a:pt x="165" y="49"/>
                  <a:pt x="151" y="45"/>
                </a:cubicBezTo>
                <a:cubicBezTo>
                  <a:pt x="141" y="42"/>
                  <a:pt x="130" y="44"/>
                  <a:pt x="121" y="50"/>
                </a:cubicBezTo>
                <a:cubicBezTo>
                  <a:pt x="113" y="56"/>
                  <a:pt x="108" y="65"/>
                  <a:pt x="109" y="75"/>
                </a:cubicBezTo>
                <a:cubicBezTo>
                  <a:pt x="109" y="84"/>
                  <a:pt x="114" y="92"/>
                  <a:pt x="121" y="97"/>
                </a:cubicBezTo>
                <a:cubicBezTo>
                  <a:pt x="131" y="102"/>
                  <a:pt x="143" y="102"/>
                  <a:pt x="150" y="95"/>
                </a:cubicBezTo>
                <a:cubicBezTo>
                  <a:pt x="157" y="90"/>
                  <a:pt x="158" y="82"/>
                  <a:pt x="155" y="72"/>
                </a:cubicBezTo>
                <a:cubicBezTo>
                  <a:pt x="154" y="71"/>
                  <a:pt x="155" y="70"/>
                  <a:pt x="156" y="69"/>
                </a:cubicBezTo>
                <a:cubicBezTo>
                  <a:pt x="157" y="69"/>
                  <a:pt x="158" y="69"/>
                  <a:pt x="158" y="70"/>
                </a:cubicBezTo>
                <a:cubicBezTo>
                  <a:pt x="169" y="82"/>
                  <a:pt x="172" y="98"/>
                  <a:pt x="165" y="112"/>
                </a:cubicBezTo>
                <a:cubicBezTo>
                  <a:pt x="158" y="128"/>
                  <a:pt x="141" y="138"/>
                  <a:pt x="122" y="137"/>
                </a:cubicBezTo>
                <a:cubicBezTo>
                  <a:pt x="100" y="137"/>
                  <a:pt x="80" y="127"/>
                  <a:pt x="65" y="110"/>
                </a:cubicBezTo>
                <a:cubicBezTo>
                  <a:pt x="45" y="86"/>
                  <a:pt x="36" y="50"/>
                  <a:pt x="41" y="10"/>
                </a:cubicBezTo>
                <a:cubicBezTo>
                  <a:pt x="27" y="8"/>
                  <a:pt x="18" y="2"/>
                  <a:pt x="15" y="0"/>
                </a:cubicBezTo>
                <a:cubicBezTo>
                  <a:pt x="12" y="2"/>
                  <a:pt x="8" y="6"/>
                  <a:pt x="1" y="10"/>
                </a:cubicBezTo>
                <a:cubicBezTo>
                  <a:pt x="0" y="82"/>
                  <a:pt x="41" y="133"/>
                  <a:pt x="82" y="152"/>
                </a:cubicBezTo>
                <a:cubicBezTo>
                  <a:pt x="113" y="166"/>
                  <a:pt x="145" y="162"/>
                  <a:pt x="167" y="142"/>
                </a:cubicBezTo>
                <a:cubicBezTo>
                  <a:pt x="189" y="122"/>
                  <a:pt x="189" y="95"/>
                  <a:pt x="183" y="78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112" name="Freeform 818"/>
          <p:cNvSpPr/>
          <p:nvPr/>
        </p:nvSpPr>
        <p:spPr bwMode="auto">
          <a:xfrm>
            <a:off x="2583632" y="3412414"/>
            <a:ext cx="256066" cy="224954"/>
          </a:xfrm>
          <a:custGeom>
            <a:avLst/>
            <a:gdLst>
              <a:gd name="T0" fmla="*/ 107 w 189"/>
              <a:gd name="T1" fmla="*/ 152 h 166"/>
              <a:gd name="T2" fmla="*/ 188 w 189"/>
              <a:gd name="T3" fmla="*/ 10 h 166"/>
              <a:gd name="T4" fmla="*/ 174 w 189"/>
              <a:gd name="T5" fmla="*/ 0 h 166"/>
              <a:gd name="T6" fmla="*/ 148 w 189"/>
              <a:gd name="T7" fmla="*/ 10 h 166"/>
              <a:gd name="T8" fmla="*/ 124 w 189"/>
              <a:gd name="T9" fmla="*/ 110 h 166"/>
              <a:gd name="T10" fmla="*/ 67 w 189"/>
              <a:gd name="T11" fmla="*/ 137 h 166"/>
              <a:gd name="T12" fmla="*/ 24 w 189"/>
              <a:gd name="T13" fmla="*/ 112 h 166"/>
              <a:gd name="T14" fmla="*/ 31 w 189"/>
              <a:gd name="T15" fmla="*/ 70 h 166"/>
              <a:gd name="T16" fmla="*/ 33 w 189"/>
              <a:gd name="T17" fmla="*/ 69 h 166"/>
              <a:gd name="T18" fmla="*/ 34 w 189"/>
              <a:gd name="T19" fmla="*/ 72 h 166"/>
              <a:gd name="T20" fmla="*/ 39 w 189"/>
              <a:gd name="T21" fmla="*/ 95 h 166"/>
              <a:gd name="T22" fmla="*/ 68 w 189"/>
              <a:gd name="T23" fmla="*/ 97 h 166"/>
              <a:gd name="T24" fmla="*/ 80 w 189"/>
              <a:gd name="T25" fmla="*/ 75 h 166"/>
              <a:gd name="T26" fmla="*/ 68 w 189"/>
              <a:gd name="T27" fmla="*/ 50 h 166"/>
              <a:gd name="T28" fmla="*/ 38 w 189"/>
              <a:gd name="T29" fmla="*/ 45 h 166"/>
              <a:gd name="T30" fmla="*/ 6 w 189"/>
              <a:gd name="T31" fmla="*/ 78 h 166"/>
              <a:gd name="T32" fmla="*/ 22 w 189"/>
              <a:gd name="T33" fmla="*/ 142 h 166"/>
              <a:gd name="T34" fmla="*/ 107 w 189"/>
              <a:gd name="T35" fmla="*/ 152 h 1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89" h="166">
                <a:moveTo>
                  <a:pt x="107" y="152"/>
                </a:moveTo>
                <a:cubicBezTo>
                  <a:pt x="148" y="133"/>
                  <a:pt x="189" y="82"/>
                  <a:pt x="188" y="10"/>
                </a:cubicBezTo>
                <a:cubicBezTo>
                  <a:pt x="181" y="6"/>
                  <a:pt x="177" y="2"/>
                  <a:pt x="174" y="0"/>
                </a:cubicBezTo>
                <a:cubicBezTo>
                  <a:pt x="171" y="2"/>
                  <a:pt x="162" y="8"/>
                  <a:pt x="148" y="10"/>
                </a:cubicBezTo>
                <a:cubicBezTo>
                  <a:pt x="153" y="50"/>
                  <a:pt x="144" y="86"/>
                  <a:pt x="124" y="110"/>
                </a:cubicBezTo>
                <a:cubicBezTo>
                  <a:pt x="109" y="127"/>
                  <a:pt x="89" y="137"/>
                  <a:pt x="67" y="137"/>
                </a:cubicBezTo>
                <a:cubicBezTo>
                  <a:pt x="48" y="138"/>
                  <a:pt x="31" y="128"/>
                  <a:pt x="24" y="112"/>
                </a:cubicBezTo>
                <a:cubicBezTo>
                  <a:pt x="17" y="98"/>
                  <a:pt x="20" y="82"/>
                  <a:pt x="31" y="70"/>
                </a:cubicBezTo>
                <a:cubicBezTo>
                  <a:pt x="31" y="69"/>
                  <a:pt x="32" y="69"/>
                  <a:pt x="33" y="69"/>
                </a:cubicBezTo>
                <a:cubicBezTo>
                  <a:pt x="34" y="70"/>
                  <a:pt x="35" y="71"/>
                  <a:pt x="34" y="72"/>
                </a:cubicBezTo>
                <a:cubicBezTo>
                  <a:pt x="31" y="82"/>
                  <a:pt x="32" y="90"/>
                  <a:pt x="39" y="95"/>
                </a:cubicBezTo>
                <a:cubicBezTo>
                  <a:pt x="46" y="102"/>
                  <a:pt x="58" y="102"/>
                  <a:pt x="68" y="97"/>
                </a:cubicBezTo>
                <a:cubicBezTo>
                  <a:pt x="75" y="92"/>
                  <a:pt x="80" y="84"/>
                  <a:pt x="80" y="75"/>
                </a:cubicBezTo>
                <a:cubicBezTo>
                  <a:pt x="81" y="65"/>
                  <a:pt x="76" y="56"/>
                  <a:pt x="68" y="50"/>
                </a:cubicBezTo>
                <a:cubicBezTo>
                  <a:pt x="59" y="44"/>
                  <a:pt x="48" y="42"/>
                  <a:pt x="38" y="45"/>
                </a:cubicBezTo>
                <a:cubicBezTo>
                  <a:pt x="24" y="49"/>
                  <a:pt x="13" y="61"/>
                  <a:pt x="6" y="78"/>
                </a:cubicBezTo>
                <a:cubicBezTo>
                  <a:pt x="0" y="95"/>
                  <a:pt x="0" y="122"/>
                  <a:pt x="22" y="142"/>
                </a:cubicBezTo>
                <a:cubicBezTo>
                  <a:pt x="44" y="162"/>
                  <a:pt x="76" y="166"/>
                  <a:pt x="107" y="152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113" name="Freeform 819"/>
          <p:cNvSpPr/>
          <p:nvPr/>
        </p:nvSpPr>
        <p:spPr bwMode="auto">
          <a:xfrm>
            <a:off x="2956164" y="3619818"/>
            <a:ext cx="131623" cy="143588"/>
          </a:xfrm>
          <a:custGeom>
            <a:avLst/>
            <a:gdLst>
              <a:gd name="T0" fmla="*/ 72 w 97"/>
              <a:gd name="T1" fmla="*/ 100 h 106"/>
              <a:gd name="T2" fmla="*/ 91 w 97"/>
              <a:gd name="T3" fmla="*/ 53 h 106"/>
              <a:gd name="T4" fmla="*/ 60 w 97"/>
              <a:gd name="T5" fmla="*/ 37 h 106"/>
              <a:gd name="T6" fmla="*/ 48 w 97"/>
              <a:gd name="T7" fmla="*/ 49 h 106"/>
              <a:gd name="T8" fmla="*/ 52 w 97"/>
              <a:gd name="T9" fmla="*/ 62 h 106"/>
              <a:gd name="T10" fmla="*/ 64 w 97"/>
              <a:gd name="T11" fmla="*/ 64 h 106"/>
              <a:gd name="T12" fmla="*/ 70 w 97"/>
              <a:gd name="T13" fmla="*/ 56 h 106"/>
              <a:gd name="T14" fmla="*/ 66 w 97"/>
              <a:gd name="T15" fmla="*/ 48 h 106"/>
              <a:gd name="T16" fmla="*/ 65 w 97"/>
              <a:gd name="T17" fmla="*/ 46 h 106"/>
              <a:gd name="T18" fmla="*/ 67 w 97"/>
              <a:gd name="T19" fmla="*/ 44 h 106"/>
              <a:gd name="T20" fmla="*/ 85 w 97"/>
              <a:gd name="T21" fmla="*/ 58 h 106"/>
              <a:gd name="T22" fmla="*/ 72 w 97"/>
              <a:gd name="T23" fmla="*/ 90 h 106"/>
              <a:gd name="T24" fmla="*/ 38 w 97"/>
              <a:gd name="T25" fmla="*/ 87 h 106"/>
              <a:gd name="T26" fmla="*/ 23 w 97"/>
              <a:gd name="T27" fmla="*/ 37 h 106"/>
              <a:gd name="T28" fmla="*/ 0 w 97"/>
              <a:gd name="T29" fmla="*/ 0 h 106"/>
              <a:gd name="T30" fmla="*/ 4 w 97"/>
              <a:gd name="T31" fmla="*/ 58 h 106"/>
              <a:gd name="T32" fmla="*/ 4 w 97"/>
              <a:gd name="T33" fmla="*/ 58 h 106"/>
              <a:gd name="T34" fmla="*/ 31 w 97"/>
              <a:gd name="T35" fmla="*/ 100 h 106"/>
              <a:gd name="T36" fmla="*/ 72 w 97"/>
              <a:gd name="T37" fmla="*/ 100 h 1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97" h="106">
                <a:moveTo>
                  <a:pt x="72" y="100"/>
                </a:moveTo>
                <a:cubicBezTo>
                  <a:pt x="94" y="89"/>
                  <a:pt x="97" y="68"/>
                  <a:pt x="91" y="53"/>
                </a:cubicBezTo>
                <a:cubicBezTo>
                  <a:pt x="86" y="41"/>
                  <a:pt x="74" y="32"/>
                  <a:pt x="60" y="37"/>
                </a:cubicBezTo>
                <a:cubicBezTo>
                  <a:pt x="51" y="40"/>
                  <a:pt x="49" y="46"/>
                  <a:pt x="48" y="49"/>
                </a:cubicBezTo>
                <a:cubicBezTo>
                  <a:pt x="47" y="54"/>
                  <a:pt x="49" y="59"/>
                  <a:pt x="52" y="62"/>
                </a:cubicBezTo>
                <a:cubicBezTo>
                  <a:pt x="55" y="65"/>
                  <a:pt x="60" y="65"/>
                  <a:pt x="64" y="64"/>
                </a:cubicBezTo>
                <a:cubicBezTo>
                  <a:pt x="68" y="62"/>
                  <a:pt x="70" y="59"/>
                  <a:pt x="70" y="56"/>
                </a:cubicBezTo>
                <a:cubicBezTo>
                  <a:pt x="70" y="53"/>
                  <a:pt x="69" y="50"/>
                  <a:pt x="66" y="48"/>
                </a:cubicBezTo>
                <a:cubicBezTo>
                  <a:pt x="65" y="48"/>
                  <a:pt x="65" y="47"/>
                  <a:pt x="65" y="46"/>
                </a:cubicBezTo>
                <a:cubicBezTo>
                  <a:pt x="65" y="45"/>
                  <a:pt x="66" y="44"/>
                  <a:pt x="67" y="44"/>
                </a:cubicBezTo>
                <a:cubicBezTo>
                  <a:pt x="75" y="43"/>
                  <a:pt x="82" y="49"/>
                  <a:pt x="85" y="58"/>
                </a:cubicBezTo>
                <a:cubicBezTo>
                  <a:pt x="88" y="69"/>
                  <a:pt x="84" y="84"/>
                  <a:pt x="72" y="90"/>
                </a:cubicBezTo>
                <a:cubicBezTo>
                  <a:pt x="60" y="96"/>
                  <a:pt x="47" y="95"/>
                  <a:pt x="38" y="87"/>
                </a:cubicBezTo>
                <a:cubicBezTo>
                  <a:pt x="25" y="77"/>
                  <a:pt x="19" y="58"/>
                  <a:pt x="23" y="37"/>
                </a:cubicBezTo>
                <a:cubicBezTo>
                  <a:pt x="16" y="28"/>
                  <a:pt x="6" y="14"/>
                  <a:pt x="0" y="0"/>
                </a:cubicBezTo>
                <a:cubicBezTo>
                  <a:pt x="2" y="20"/>
                  <a:pt x="3" y="40"/>
                  <a:pt x="4" y="58"/>
                </a:cubicBezTo>
                <a:cubicBezTo>
                  <a:pt x="4" y="58"/>
                  <a:pt x="4" y="58"/>
                  <a:pt x="4" y="58"/>
                </a:cubicBezTo>
                <a:cubicBezTo>
                  <a:pt x="7" y="77"/>
                  <a:pt x="17" y="92"/>
                  <a:pt x="31" y="100"/>
                </a:cubicBezTo>
                <a:cubicBezTo>
                  <a:pt x="43" y="106"/>
                  <a:pt x="58" y="106"/>
                  <a:pt x="72" y="100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114" name="Freeform 820"/>
          <p:cNvSpPr/>
          <p:nvPr/>
        </p:nvSpPr>
        <p:spPr bwMode="auto">
          <a:xfrm>
            <a:off x="2667392" y="3619818"/>
            <a:ext cx="131623" cy="143588"/>
          </a:xfrm>
          <a:custGeom>
            <a:avLst/>
            <a:gdLst>
              <a:gd name="T0" fmla="*/ 25 w 97"/>
              <a:gd name="T1" fmla="*/ 100 h 106"/>
              <a:gd name="T2" fmla="*/ 66 w 97"/>
              <a:gd name="T3" fmla="*/ 100 h 106"/>
              <a:gd name="T4" fmla="*/ 93 w 97"/>
              <a:gd name="T5" fmla="*/ 58 h 106"/>
              <a:gd name="T6" fmla="*/ 93 w 97"/>
              <a:gd name="T7" fmla="*/ 58 h 106"/>
              <a:gd name="T8" fmla="*/ 97 w 97"/>
              <a:gd name="T9" fmla="*/ 0 h 106"/>
              <a:gd name="T10" fmla="*/ 74 w 97"/>
              <a:gd name="T11" fmla="*/ 37 h 106"/>
              <a:gd name="T12" fmla="*/ 59 w 97"/>
              <a:gd name="T13" fmla="*/ 87 h 106"/>
              <a:gd name="T14" fmla="*/ 25 w 97"/>
              <a:gd name="T15" fmla="*/ 90 h 106"/>
              <a:gd name="T16" fmla="*/ 12 w 97"/>
              <a:gd name="T17" fmla="*/ 58 h 106"/>
              <a:gd name="T18" fmla="*/ 30 w 97"/>
              <a:gd name="T19" fmla="*/ 44 h 106"/>
              <a:gd name="T20" fmla="*/ 32 w 97"/>
              <a:gd name="T21" fmla="*/ 46 h 106"/>
              <a:gd name="T22" fmla="*/ 31 w 97"/>
              <a:gd name="T23" fmla="*/ 48 h 106"/>
              <a:gd name="T24" fmla="*/ 27 w 97"/>
              <a:gd name="T25" fmla="*/ 56 h 106"/>
              <a:gd name="T26" fmla="*/ 33 w 97"/>
              <a:gd name="T27" fmla="*/ 64 h 106"/>
              <a:gd name="T28" fmla="*/ 45 w 97"/>
              <a:gd name="T29" fmla="*/ 62 h 106"/>
              <a:gd name="T30" fmla="*/ 49 w 97"/>
              <a:gd name="T31" fmla="*/ 49 h 106"/>
              <a:gd name="T32" fmla="*/ 37 w 97"/>
              <a:gd name="T33" fmla="*/ 37 h 106"/>
              <a:gd name="T34" fmla="*/ 6 w 97"/>
              <a:gd name="T35" fmla="*/ 53 h 106"/>
              <a:gd name="T36" fmla="*/ 25 w 97"/>
              <a:gd name="T37" fmla="*/ 100 h 1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97" h="106">
                <a:moveTo>
                  <a:pt x="25" y="100"/>
                </a:moveTo>
                <a:cubicBezTo>
                  <a:pt x="39" y="106"/>
                  <a:pt x="54" y="106"/>
                  <a:pt x="66" y="100"/>
                </a:cubicBezTo>
                <a:cubicBezTo>
                  <a:pt x="80" y="92"/>
                  <a:pt x="90" y="77"/>
                  <a:pt x="93" y="58"/>
                </a:cubicBezTo>
                <a:cubicBezTo>
                  <a:pt x="93" y="58"/>
                  <a:pt x="93" y="58"/>
                  <a:pt x="93" y="58"/>
                </a:cubicBezTo>
                <a:cubicBezTo>
                  <a:pt x="94" y="40"/>
                  <a:pt x="95" y="20"/>
                  <a:pt x="97" y="0"/>
                </a:cubicBezTo>
                <a:cubicBezTo>
                  <a:pt x="91" y="15"/>
                  <a:pt x="81" y="28"/>
                  <a:pt x="74" y="37"/>
                </a:cubicBezTo>
                <a:cubicBezTo>
                  <a:pt x="78" y="58"/>
                  <a:pt x="72" y="77"/>
                  <a:pt x="59" y="87"/>
                </a:cubicBezTo>
                <a:cubicBezTo>
                  <a:pt x="50" y="95"/>
                  <a:pt x="37" y="96"/>
                  <a:pt x="25" y="90"/>
                </a:cubicBezTo>
                <a:cubicBezTo>
                  <a:pt x="13" y="84"/>
                  <a:pt x="9" y="69"/>
                  <a:pt x="12" y="58"/>
                </a:cubicBezTo>
                <a:cubicBezTo>
                  <a:pt x="15" y="49"/>
                  <a:pt x="22" y="43"/>
                  <a:pt x="30" y="44"/>
                </a:cubicBezTo>
                <a:cubicBezTo>
                  <a:pt x="31" y="44"/>
                  <a:pt x="32" y="45"/>
                  <a:pt x="32" y="46"/>
                </a:cubicBezTo>
                <a:cubicBezTo>
                  <a:pt x="32" y="47"/>
                  <a:pt x="32" y="48"/>
                  <a:pt x="31" y="48"/>
                </a:cubicBezTo>
                <a:cubicBezTo>
                  <a:pt x="28" y="50"/>
                  <a:pt x="27" y="53"/>
                  <a:pt x="27" y="56"/>
                </a:cubicBezTo>
                <a:cubicBezTo>
                  <a:pt x="27" y="59"/>
                  <a:pt x="29" y="62"/>
                  <a:pt x="33" y="64"/>
                </a:cubicBezTo>
                <a:cubicBezTo>
                  <a:pt x="37" y="65"/>
                  <a:pt x="42" y="65"/>
                  <a:pt x="45" y="62"/>
                </a:cubicBezTo>
                <a:cubicBezTo>
                  <a:pt x="48" y="59"/>
                  <a:pt x="50" y="54"/>
                  <a:pt x="49" y="49"/>
                </a:cubicBezTo>
                <a:cubicBezTo>
                  <a:pt x="48" y="46"/>
                  <a:pt x="46" y="40"/>
                  <a:pt x="37" y="37"/>
                </a:cubicBezTo>
                <a:cubicBezTo>
                  <a:pt x="23" y="32"/>
                  <a:pt x="11" y="41"/>
                  <a:pt x="6" y="53"/>
                </a:cubicBezTo>
                <a:cubicBezTo>
                  <a:pt x="0" y="68"/>
                  <a:pt x="3" y="89"/>
                  <a:pt x="25" y="100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115" name="Freeform 826"/>
          <p:cNvSpPr/>
          <p:nvPr/>
        </p:nvSpPr>
        <p:spPr bwMode="auto">
          <a:xfrm>
            <a:off x="2942602" y="4144711"/>
            <a:ext cx="71795" cy="115668"/>
          </a:xfrm>
          <a:custGeom>
            <a:avLst/>
            <a:gdLst>
              <a:gd name="T0" fmla="*/ 48 w 53"/>
              <a:gd name="T1" fmla="*/ 84 h 85"/>
              <a:gd name="T2" fmla="*/ 50 w 53"/>
              <a:gd name="T3" fmla="*/ 84 h 85"/>
              <a:gd name="T4" fmla="*/ 51 w 53"/>
              <a:gd name="T5" fmla="*/ 83 h 85"/>
              <a:gd name="T6" fmla="*/ 25 w 53"/>
              <a:gd name="T7" fmla="*/ 24 h 85"/>
              <a:gd name="T8" fmla="*/ 0 w 53"/>
              <a:gd name="T9" fmla="*/ 0 h 85"/>
              <a:gd name="T10" fmla="*/ 11 w 53"/>
              <a:gd name="T11" fmla="*/ 32 h 85"/>
              <a:gd name="T12" fmla="*/ 48 w 53"/>
              <a:gd name="T13" fmla="*/ 84 h 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3" h="85">
                <a:moveTo>
                  <a:pt x="48" y="84"/>
                </a:moveTo>
                <a:cubicBezTo>
                  <a:pt x="49" y="84"/>
                  <a:pt x="50" y="85"/>
                  <a:pt x="50" y="84"/>
                </a:cubicBezTo>
                <a:cubicBezTo>
                  <a:pt x="51" y="84"/>
                  <a:pt x="51" y="84"/>
                  <a:pt x="51" y="83"/>
                </a:cubicBezTo>
                <a:cubicBezTo>
                  <a:pt x="53" y="72"/>
                  <a:pt x="38" y="36"/>
                  <a:pt x="25" y="24"/>
                </a:cubicBezTo>
                <a:cubicBezTo>
                  <a:pt x="17" y="18"/>
                  <a:pt x="8" y="9"/>
                  <a:pt x="0" y="0"/>
                </a:cubicBezTo>
                <a:cubicBezTo>
                  <a:pt x="5" y="10"/>
                  <a:pt x="8" y="22"/>
                  <a:pt x="11" y="32"/>
                </a:cubicBezTo>
                <a:cubicBezTo>
                  <a:pt x="17" y="52"/>
                  <a:pt x="38" y="79"/>
                  <a:pt x="48" y="84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116" name="Freeform 827"/>
          <p:cNvSpPr/>
          <p:nvPr/>
        </p:nvSpPr>
        <p:spPr bwMode="auto">
          <a:xfrm>
            <a:off x="2897134" y="4160665"/>
            <a:ext cx="35100" cy="131622"/>
          </a:xfrm>
          <a:custGeom>
            <a:avLst/>
            <a:gdLst>
              <a:gd name="T0" fmla="*/ 2 w 26"/>
              <a:gd name="T1" fmla="*/ 35 h 97"/>
              <a:gd name="T2" fmla="*/ 15 w 26"/>
              <a:gd name="T3" fmla="*/ 95 h 97"/>
              <a:gd name="T4" fmla="*/ 17 w 26"/>
              <a:gd name="T5" fmla="*/ 97 h 97"/>
              <a:gd name="T6" fmla="*/ 19 w 26"/>
              <a:gd name="T7" fmla="*/ 95 h 97"/>
              <a:gd name="T8" fmla="*/ 17 w 26"/>
              <a:gd name="T9" fmla="*/ 29 h 97"/>
              <a:gd name="T10" fmla="*/ 5 w 26"/>
              <a:gd name="T11" fmla="*/ 0 h 97"/>
              <a:gd name="T12" fmla="*/ 2 w 26"/>
              <a:gd name="T13" fmla="*/ 35 h 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26" h="97">
                <a:moveTo>
                  <a:pt x="2" y="35"/>
                </a:moveTo>
                <a:cubicBezTo>
                  <a:pt x="0" y="54"/>
                  <a:pt x="7" y="87"/>
                  <a:pt x="15" y="95"/>
                </a:cubicBezTo>
                <a:cubicBezTo>
                  <a:pt x="16" y="96"/>
                  <a:pt x="17" y="97"/>
                  <a:pt x="17" y="97"/>
                </a:cubicBezTo>
                <a:cubicBezTo>
                  <a:pt x="18" y="97"/>
                  <a:pt x="19" y="96"/>
                  <a:pt x="19" y="95"/>
                </a:cubicBezTo>
                <a:cubicBezTo>
                  <a:pt x="25" y="86"/>
                  <a:pt x="26" y="51"/>
                  <a:pt x="17" y="29"/>
                </a:cubicBezTo>
                <a:cubicBezTo>
                  <a:pt x="12" y="20"/>
                  <a:pt x="8" y="10"/>
                  <a:pt x="5" y="0"/>
                </a:cubicBezTo>
                <a:cubicBezTo>
                  <a:pt x="5" y="12"/>
                  <a:pt x="4" y="24"/>
                  <a:pt x="2" y="35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117" name="Freeform 828"/>
          <p:cNvSpPr/>
          <p:nvPr/>
        </p:nvSpPr>
        <p:spPr bwMode="auto">
          <a:xfrm>
            <a:off x="2415314" y="3914173"/>
            <a:ext cx="70996" cy="79770"/>
          </a:xfrm>
          <a:custGeom>
            <a:avLst/>
            <a:gdLst>
              <a:gd name="T0" fmla="*/ 45 w 52"/>
              <a:gd name="T1" fmla="*/ 20 h 59"/>
              <a:gd name="T2" fmla="*/ 34 w 52"/>
              <a:gd name="T3" fmla="*/ 0 h 59"/>
              <a:gd name="T4" fmla="*/ 17 w 52"/>
              <a:gd name="T5" fmla="*/ 10 h 59"/>
              <a:gd name="T6" fmla="*/ 4 w 52"/>
              <a:gd name="T7" fmla="*/ 15 h 59"/>
              <a:gd name="T8" fmla="*/ 11 w 52"/>
              <a:gd name="T9" fmla="*/ 42 h 59"/>
              <a:gd name="T10" fmla="*/ 20 w 52"/>
              <a:gd name="T11" fmla="*/ 59 h 59"/>
              <a:gd name="T12" fmla="*/ 35 w 52"/>
              <a:gd name="T13" fmla="*/ 48 h 59"/>
              <a:gd name="T14" fmla="*/ 52 w 52"/>
              <a:gd name="T15" fmla="*/ 27 h 59"/>
              <a:gd name="T16" fmla="*/ 45 w 52"/>
              <a:gd name="T17" fmla="*/ 20 h 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2" h="59">
                <a:moveTo>
                  <a:pt x="45" y="20"/>
                </a:moveTo>
                <a:cubicBezTo>
                  <a:pt x="40" y="14"/>
                  <a:pt x="36" y="7"/>
                  <a:pt x="34" y="0"/>
                </a:cubicBezTo>
                <a:cubicBezTo>
                  <a:pt x="30" y="7"/>
                  <a:pt x="24" y="8"/>
                  <a:pt x="17" y="10"/>
                </a:cubicBezTo>
                <a:cubicBezTo>
                  <a:pt x="13" y="11"/>
                  <a:pt x="8" y="12"/>
                  <a:pt x="4" y="15"/>
                </a:cubicBezTo>
                <a:cubicBezTo>
                  <a:pt x="0" y="28"/>
                  <a:pt x="5" y="35"/>
                  <a:pt x="11" y="42"/>
                </a:cubicBezTo>
                <a:cubicBezTo>
                  <a:pt x="15" y="47"/>
                  <a:pt x="18" y="52"/>
                  <a:pt x="20" y="59"/>
                </a:cubicBezTo>
                <a:cubicBezTo>
                  <a:pt x="24" y="54"/>
                  <a:pt x="30" y="51"/>
                  <a:pt x="35" y="48"/>
                </a:cubicBezTo>
                <a:cubicBezTo>
                  <a:pt x="44" y="43"/>
                  <a:pt x="51" y="40"/>
                  <a:pt x="52" y="27"/>
                </a:cubicBezTo>
                <a:cubicBezTo>
                  <a:pt x="50" y="25"/>
                  <a:pt x="47" y="23"/>
                  <a:pt x="45" y="20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118" name="Freeform 829"/>
          <p:cNvSpPr/>
          <p:nvPr/>
        </p:nvSpPr>
        <p:spPr bwMode="auto">
          <a:xfrm>
            <a:off x="2341924" y="3887050"/>
            <a:ext cx="67806" cy="70199"/>
          </a:xfrm>
          <a:custGeom>
            <a:avLst/>
            <a:gdLst>
              <a:gd name="T0" fmla="*/ 18 w 50"/>
              <a:gd name="T1" fmla="*/ 7 h 52"/>
              <a:gd name="T2" fmla="*/ 8 w 50"/>
              <a:gd name="T3" fmla="*/ 6 h 52"/>
              <a:gd name="T4" fmla="*/ 5 w 50"/>
              <a:gd name="T5" fmla="*/ 33 h 52"/>
              <a:gd name="T6" fmla="*/ 8 w 50"/>
              <a:gd name="T7" fmla="*/ 52 h 52"/>
              <a:gd name="T8" fmla="*/ 26 w 50"/>
              <a:gd name="T9" fmla="*/ 46 h 52"/>
              <a:gd name="T10" fmla="*/ 50 w 50"/>
              <a:gd name="T11" fmla="*/ 32 h 52"/>
              <a:gd name="T12" fmla="*/ 45 w 50"/>
              <a:gd name="T13" fmla="*/ 19 h 52"/>
              <a:gd name="T14" fmla="*/ 40 w 50"/>
              <a:gd name="T15" fmla="*/ 0 h 52"/>
              <a:gd name="T16" fmla="*/ 18 w 50"/>
              <a:gd name="T17" fmla="*/ 7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0" h="52">
                <a:moveTo>
                  <a:pt x="18" y="7"/>
                </a:moveTo>
                <a:cubicBezTo>
                  <a:pt x="14" y="7"/>
                  <a:pt x="11" y="7"/>
                  <a:pt x="8" y="6"/>
                </a:cubicBezTo>
                <a:cubicBezTo>
                  <a:pt x="0" y="16"/>
                  <a:pt x="2" y="24"/>
                  <a:pt x="5" y="33"/>
                </a:cubicBezTo>
                <a:cubicBezTo>
                  <a:pt x="7" y="39"/>
                  <a:pt x="9" y="45"/>
                  <a:pt x="8" y="52"/>
                </a:cubicBezTo>
                <a:cubicBezTo>
                  <a:pt x="14" y="48"/>
                  <a:pt x="20" y="47"/>
                  <a:pt x="26" y="46"/>
                </a:cubicBezTo>
                <a:cubicBezTo>
                  <a:pt x="36" y="45"/>
                  <a:pt x="44" y="44"/>
                  <a:pt x="50" y="32"/>
                </a:cubicBezTo>
                <a:cubicBezTo>
                  <a:pt x="50" y="27"/>
                  <a:pt x="47" y="23"/>
                  <a:pt x="45" y="19"/>
                </a:cubicBezTo>
                <a:cubicBezTo>
                  <a:pt x="41" y="13"/>
                  <a:pt x="38" y="8"/>
                  <a:pt x="40" y="0"/>
                </a:cubicBezTo>
                <a:cubicBezTo>
                  <a:pt x="33" y="4"/>
                  <a:pt x="26" y="6"/>
                  <a:pt x="18" y="7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119" name="Freeform 830"/>
          <p:cNvSpPr/>
          <p:nvPr/>
        </p:nvSpPr>
        <p:spPr bwMode="auto">
          <a:xfrm>
            <a:off x="2740781" y="4144711"/>
            <a:ext cx="71795" cy="115668"/>
          </a:xfrm>
          <a:custGeom>
            <a:avLst/>
            <a:gdLst>
              <a:gd name="T0" fmla="*/ 28 w 53"/>
              <a:gd name="T1" fmla="*/ 24 h 85"/>
              <a:gd name="T2" fmla="*/ 2 w 53"/>
              <a:gd name="T3" fmla="*/ 83 h 85"/>
              <a:gd name="T4" fmla="*/ 3 w 53"/>
              <a:gd name="T5" fmla="*/ 84 h 85"/>
              <a:gd name="T6" fmla="*/ 5 w 53"/>
              <a:gd name="T7" fmla="*/ 84 h 85"/>
              <a:gd name="T8" fmla="*/ 42 w 53"/>
              <a:gd name="T9" fmla="*/ 32 h 85"/>
              <a:gd name="T10" fmla="*/ 53 w 53"/>
              <a:gd name="T11" fmla="*/ 0 h 85"/>
              <a:gd name="T12" fmla="*/ 28 w 53"/>
              <a:gd name="T13" fmla="*/ 24 h 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3" h="85">
                <a:moveTo>
                  <a:pt x="28" y="24"/>
                </a:moveTo>
                <a:cubicBezTo>
                  <a:pt x="15" y="36"/>
                  <a:pt x="0" y="72"/>
                  <a:pt x="2" y="83"/>
                </a:cubicBezTo>
                <a:cubicBezTo>
                  <a:pt x="2" y="84"/>
                  <a:pt x="2" y="84"/>
                  <a:pt x="3" y="84"/>
                </a:cubicBezTo>
                <a:cubicBezTo>
                  <a:pt x="3" y="85"/>
                  <a:pt x="4" y="84"/>
                  <a:pt x="5" y="84"/>
                </a:cubicBezTo>
                <a:cubicBezTo>
                  <a:pt x="15" y="79"/>
                  <a:pt x="36" y="51"/>
                  <a:pt x="42" y="32"/>
                </a:cubicBezTo>
                <a:cubicBezTo>
                  <a:pt x="45" y="21"/>
                  <a:pt x="49" y="10"/>
                  <a:pt x="53" y="0"/>
                </a:cubicBezTo>
                <a:cubicBezTo>
                  <a:pt x="45" y="9"/>
                  <a:pt x="36" y="18"/>
                  <a:pt x="28" y="24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120" name="Freeform 831"/>
          <p:cNvSpPr/>
          <p:nvPr/>
        </p:nvSpPr>
        <p:spPr bwMode="auto">
          <a:xfrm>
            <a:off x="2823743" y="4160665"/>
            <a:ext cx="35100" cy="131622"/>
          </a:xfrm>
          <a:custGeom>
            <a:avLst/>
            <a:gdLst>
              <a:gd name="T0" fmla="*/ 9 w 26"/>
              <a:gd name="T1" fmla="*/ 29 h 97"/>
              <a:gd name="T2" fmla="*/ 7 w 26"/>
              <a:gd name="T3" fmla="*/ 95 h 97"/>
              <a:gd name="T4" fmla="*/ 9 w 26"/>
              <a:gd name="T5" fmla="*/ 97 h 97"/>
              <a:gd name="T6" fmla="*/ 11 w 26"/>
              <a:gd name="T7" fmla="*/ 95 h 97"/>
              <a:gd name="T8" fmla="*/ 24 w 26"/>
              <a:gd name="T9" fmla="*/ 35 h 97"/>
              <a:gd name="T10" fmla="*/ 21 w 26"/>
              <a:gd name="T11" fmla="*/ 0 h 97"/>
              <a:gd name="T12" fmla="*/ 9 w 26"/>
              <a:gd name="T13" fmla="*/ 29 h 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26" h="97">
                <a:moveTo>
                  <a:pt x="9" y="29"/>
                </a:moveTo>
                <a:cubicBezTo>
                  <a:pt x="0" y="51"/>
                  <a:pt x="1" y="86"/>
                  <a:pt x="7" y="95"/>
                </a:cubicBezTo>
                <a:cubicBezTo>
                  <a:pt x="7" y="96"/>
                  <a:pt x="8" y="97"/>
                  <a:pt x="9" y="97"/>
                </a:cubicBezTo>
                <a:cubicBezTo>
                  <a:pt x="9" y="97"/>
                  <a:pt x="10" y="96"/>
                  <a:pt x="11" y="95"/>
                </a:cubicBezTo>
                <a:cubicBezTo>
                  <a:pt x="19" y="87"/>
                  <a:pt x="26" y="54"/>
                  <a:pt x="24" y="35"/>
                </a:cubicBezTo>
                <a:cubicBezTo>
                  <a:pt x="22" y="24"/>
                  <a:pt x="21" y="12"/>
                  <a:pt x="21" y="0"/>
                </a:cubicBezTo>
                <a:cubicBezTo>
                  <a:pt x="18" y="10"/>
                  <a:pt x="14" y="20"/>
                  <a:pt x="9" y="29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121" name="Freeform 832"/>
          <p:cNvSpPr/>
          <p:nvPr/>
        </p:nvSpPr>
        <p:spPr bwMode="auto">
          <a:xfrm>
            <a:off x="2880381" y="3798505"/>
            <a:ext cx="98119" cy="191450"/>
          </a:xfrm>
          <a:custGeom>
            <a:avLst/>
            <a:gdLst>
              <a:gd name="T0" fmla="*/ 47 w 72"/>
              <a:gd name="T1" fmla="*/ 49 h 141"/>
              <a:gd name="T2" fmla="*/ 47 w 72"/>
              <a:gd name="T3" fmla="*/ 49 h 141"/>
              <a:gd name="T4" fmla="*/ 45 w 72"/>
              <a:gd name="T5" fmla="*/ 48 h 141"/>
              <a:gd name="T6" fmla="*/ 17 w 72"/>
              <a:gd name="T7" fmla="*/ 0 h 141"/>
              <a:gd name="T8" fmla="*/ 5 w 72"/>
              <a:gd name="T9" fmla="*/ 57 h 141"/>
              <a:gd name="T10" fmla="*/ 51 w 72"/>
              <a:gd name="T11" fmla="*/ 97 h 141"/>
              <a:gd name="T12" fmla="*/ 37 w 72"/>
              <a:gd name="T13" fmla="*/ 123 h 141"/>
              <a:gd name="T14" fmla="*/ 14 w 72"/>
              <a:gd name="T15" fmla="*/ 117 h 141"/>
              <a:gd name="T16" fmla="*/ 14 w 72"/>
              <a:gd name="T17" fmla="*/ 117 h 141"/>
              <a:gd name="T18" fmla="*/ 13 w 72"/>
              <a:gd name="T19" fmla="*/ 115 h 141"/>
              <a:gd name="T20" fmla="*/ 14 w 72"/>
              <a:gd name="T21" fmla="*/ 102 h 141"/>
              <a:gd name="T22" fmla="*/ 17 w 72"/>
              <a:gd name="T23" fmla="*/ 101 h 141"/>
              <a:gd name="T24" fmla="*/ 17 w 72"/>
              <a:gd name="T25" fmla="*/ 104 h 141"/>
              <a:gd name="T26" fmla="*/ 17 w 72"/>
              <a:gd name="T27" fmla="*/ 113 h 141"/>
              <a:gd name="T28" fmla="*/ 26 w 72"/>
              <a:gd name="T29" fmla="*/ 118 h 141"/>
              <a:gd name="T30" fmla="*/ 37 w 72"/>
              <a:gd name="T31" fmla="*/ 106 h 141"/>
              <a:gd name="T32" fmla="*/ 23 w 72"/>
              <a:gd name="T33" fmla="*/ 91 h 141"/>
              <a:gd name="T34" fmla="*/ 5 w 72"/>
              <a:gd name="T35" fmla="*/ 99 h 141"/>
              <a:gd name="T36" fmla="*/ 4 w 72"/>
              <a:gd name="T37" fmla="*/ 125 h 141"/>
              <a:gd name="T38" fmla="*/ 27 w 72"/>
              <a:gd name="T39" fmla="*/ 140 h 141"/>
              <a:gd name="T40" fmla="*/ 65 w 72"/>
              <a:gd name="T41" fmla="*/ 116 h 141"/>
              <a:gd name="T42" fmla="*/ 47 w 72"/>
              <a:gd name="T43" fmla="*/ 49 h 1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72" h="141">
                <a:moveTo>
                  <a:pt x="47" y="49"/>
                </a:moveTo>
                <a:cubicBezTo>
                  <a:pt x="47" y="49"/>
                  <a:pt x="47" y="49"/>
                  <a:pt x="47" y="49"/>
                </a:cubicBezTo>
                <a:cubicBezTo>
                  <a:pt x="46" y="48"/>
                  <a:pt x="46" y="48"/>
                  <a:pt x="45" y="48"/>
                </a:cubicBezTo>
                <a:cubicBezTo>
                  <a:pt x="31" y="36"/>
                  <a:pt x="21" y="19"/>
                  <a:pt x="17" y="0"/>
                </a:cubicBezTo>
                <a:cubicBezTo>
                  <a:pt x="13" y="25"/>
                  <a:pt x="8" y="44"/>
                  <a:pt x="5" y="57"/>
                </a:cubicBezTo>
                <a:cubicBezTo>
                  <a:pt x="29" y="64"/>
                  <a:pt x="47" y="80"/>
                  <a:pt x="51" y="97"/>
                </a:cubicBezTo>
                <a:cubicBezTo>
                  <a:pt x="54" y="110"/>
                  <a:pt x="46" y="120"/>
                  <a:pt x="37" y="123"/>
                </a:cubicBezTo>
                <a:cubicBezTo>
                  <a:pt x="28" y="127"/>
                  <a:pt x="19" y="125"/>
                  <a:pt x="14" y="117"/>
                </a:cubicBezTo>
                <a:cubicBezTo>
                  <a:pt x="14" y="117"/>
                  <a:pt x="14" y="117"/>
                  <a:pt x="14" y="117"/>
                </a:cubicBezTo>
                <a:cubicBezTo>
                  <a:pt x="13" y="117"/>
                  <a:pt x="13" y="116"/>
                  <a:pt x="13" y="115"/>
                </a:cubicBezTo>
                <a:cubicBezTo>
                  <a:pt x="10" y="111"/>
                  <a:pt x="11" y="105"/>
                  <a:pt x="14" y="102"/>
                </a:cubicBezTo>
                <a:cubicBezTo>
                  <a:pt x="15" y="101"/>
                  <a:pt x="16" y="101"/>
                  <a:pt x="17" y="101"/>
                </a:cubicBezTo>
                <a:cubicBezTo>
                  <a:pt x="18" y="102"/>
                  <a:pt x="18" y="104"/>
                  <a:pt x="17" y="104"/>
                </a:cubicBezTo>
                <a:cubicBezTo>
                  <a:pt x="15" y="107"/>
                  <a:pt x="15" y="110"/>
                  <a:pt x="17" y="113"/>
                </a:cubicBezTo>
                <a:cubicBezTo>
                  <a:pt x="18" y="117"/>
                  <a:pt x="22" y="119"/>
                  <a:pt x="26" y="118"/>
                </a:cubicBezTo>
                <a:cubicBezTo>
                  <a:pt x="34" y="118"/>
                  <a:pt x="37" y="112"/>
                  <a:pt x="37" y="106"/>
                </a:cubicBezTo>
                <a:cubicBezTo>
                  <a:pt x="37" y="99"/>
                  <a:pt x="33" y="92"/>
                  <a:pt x="23" y="91"/>
                </a:cubicBezTo>
                <a:cubicBezTo>
                  <a:pt x="15" y="91"/>
                  <a:pt x="9" y="94"/>
                  <a:pt x="5" y="99"/>
                </a:cubicBezTo>
                <a:cubicBezTo>
                  <a:pt x="0" y="107"/>
                  <a:pt x="0" y="117"/>
                  <a:pt x="4" y="125"/>
                </a:cubicBezTo>
                <a:cubicBezTo>
                  <a:pt x="8" y="134"/>
                  <a:pt x="17" y="139"/>
                  <a:pt x="27" y="140"/>
                </a:cubicBezTo>
                <a:cubicBezTo>
                  <a:pt x="44" y="141"/>
                  <a:pt x="58" y="131"/>
                  <a:pt x="65" y="116"/>
                </a:cubicBezTo>
                <a:cubicBezTo>
                  <a:pt x="72" y="99"/>
                  <a:pt x="71" y="72"/>
                  <a:pt x="47" y="49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122" name="Freeform 833"/>
          <p:cNvSpPr/>
          <p:nvPr/>
        </p:nvSpPr>
        <p:spPr bwMode="auto">
          <a:xfrm>
            <a:off x="2777476" y="3800100"/>
            <a:ext cx="97321" cy="189855"/>
          </a:xfrm>
          <a:custGeom>
            <a:avLst/>
            <a:gdLst>
              <a:gd name="T0" fmla="*/ 68 w 72"/>
              <a:gd name="T1" fmla="*/ 124 h 140"/>
              <a:gd name="T2" fmla="*/ 67 w 72"/>
              <a:gd name="T3" fmla="*/ 98 h 140"/>
              <a:gd name="T4" fmla="*/ 49 w 72"/>
              <a:gd name="T5" fmla="*/ 90 h 140"/>
              <a:gd name="T6" fmla="*/ 35 w 72"/>
              <a:gd name="T7" fmla="*/ 105 h 140"/>
              <a:gd name="T8" fmla="*/ 46 w 72"/>
              <a:gd name="T9" fmla="*/ 117 h 140"/>
              <a:gd name="T10" fmla="*/ 55 w 72"/>
              <a:gd name="T11" fmla="*/ 112 h 140"/>
              <a:gd name="T12" fmla="*/ 55 w 72"/>
              <a:gd name="T13" fmla="*/ 103 h 140"/>
              <a:gd name="T14" fmla="*/ 55 w 72"/>
              <a:gd name="T15" fmla="*/ 100 h 140"/>
              <a:gd name="T16" fmla="*/ 58 w 72"/>
              <a:gd name="T17" fmla="*/ 101 h 140"/>
              <a:gd name="T18" fmla="*/ 59 w 72"/>
              <a:gd name="T19" fmla="*/ 114 h 140"/>
              <a:gd name="T20" fmla="*/ 58 w 72"/>
              <a:gd name="T21" fmla="*/ 116 h 140"/>
              <a:gd name="T22" fmla="*/ 35 w 72"/>
              <a:gd name="T23" fmla="*/ 122 h 140"/>
              <a:gd name="T24" fmla="*/ 21 w 72"/>
              <a:gd name="T25" fmla="*/ 96 h 140"/>
              <a:gd name="T26" fmla="*/ 67 w 72"/>
              <a:gd name="T27" fmla="*/ 56 h 140"/>
              <a:gd name="T28" fmla="*/ 55 w 72"/>
              <a:gd name="T29" fmla="*/ 0 h 140"/>
              <a:gd name="T30" fmla="*/ 27 w 72"/>
              <a:gd name="T31" fmla="*/ 47 h 140"/>
              <a:gd name="T32" fmla="*/ 25 w 72"/>
              <a:gd name="T33" fmla="*/ 48 h 140"/>
              <a:gd name="T34" fmla="*/ 25 w 72"/>
              <a:gd name="T35" fmla="*/ 48 h 140"/>
              <a:gd name="T36" fmla="*/ 7 w 72"/>
              <a:gd name="T37" fmla="*/ 115 h 140"/>
              <a:gd name="T38" fmla="*/ 45 w 72"/>
              <a:gd name="T39" fmla="*/ 139 h 140"/>
              <a:gd name="T40" fmla="*/ 68 w 72"/>
              <a:gd name="T41" fmla="*/ 124 h 1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72" h="140">
                <a:moveTo>
                  <a:pt x="68" y="124"/>
                </a:moveTo>
                <a:cubicBezTo>
                  <a:pt x="72" y="116"/>
                  <a:pt x="72" y="106"/>
                  <a:pt x="67" y="98"/>
                </a:cubicBezTo>
                <a:cubicBezTo>
                  <a:pt x="63" y="93"/>
                  <a:pt x="57" y="90"/>
                  <a:pt x="49" y="90"/>
                </a:cubicBezTo>
                <a:cubicBezTo>
                  <a:pt x="39" y="91"/>
                  <a:pt x="35" y="98"/>
                  <a:pt x="35" y="105"/>
                </a:cubicBezTo>
                <a:cubicBezTo>
                  <a:pt x="35" y="111"/>
                  <a:pt x="39" y="117"/>
                  <a:pt x="46" y="117"/>
                </a:cubicBezTo>
                <a:cubicBezTo>
                  <a:pt x="50" y="118"/>
                  <a:pt x="54" y="116"/>
                  <a:pt x="55" y="112"/>
                </a:cubicBezTo>
                <a:cubicBezTo>
                  <a:pt x="57" y="109"/>
                  <a:pt x="57" y="106"/>
                  <a:pt x="55" y="103"/>
                </a:cubicBezTo>
                <a:cubicBezTo>
                  <a:pt x="54" y="103"/>
                  <a:pt x="54" y="101"/>
                  <a:pt x="55" y="100"/>
                </a:cubicBezTo>
                <a:cubicBezTo>
                  <a:pt x="56" y="100"/>
                  <a:pt x="57" y="100"/>
                  <a:pt x="58" y="101"/>
                </a:cubicBezTo>
                <a:cubicBezTo>
                  <a:pt x="61" y="104"/>
                  <a:pt x="62" y="110"/>
                  <a:pt x="59" y="114"/>
                </a:cubicBezTo>
                <a:cubicBezTo>
                  <a:pt x="59" y="115"/>
                  <a:pt x="59" y="116"/>
                  <a:pt x="58" y="116"/>
                </a:cubicBezTo>
                <a:cubicBezTo>
                  <a:pt x="53" y="124"/>
                  <a:pt x="44" y="126"/>
                  <a:pt x="35" y="122"/>
                </a:cubicBezTo>
                <a:cubicBezTo>
                  <a:pt x="26" y="119"/>
                  <a:pt x="18" y="109"/>
                  <a:pt x="21" y="96"/>
                </a:cubicBezTo>
                <a:cubicBezTo>
                  <a:pt x="25" y="79"/>
                  <a:pt x="43" y="63"/>
                  <a:pt x="67" y="56"/>
                </a:cubicBezTo>
                <a:cubicBezTo>
                  <a:pt x="64" y="43"/>
                  <a:pt x="59" y="24"/>
                  <a:pt x="55" y="0"/>
                </a:cubicBezTo>
                <a:cubicBezTo>
                  <a:pt x="51" y="18"/>
                  <a:pt x="41" y="36"/>
                  <a:pt x="27" y="47"/>
                </a:cubicBezTo>
                <a:cubicBezTo>
                  <a:pt x="26" y="47"/>
                  <a:pt x="26" y="47"/>
                  <a:pt x="25" y="48"/>
                </a:cubicBezTo>
                <a:cubicBezTo>
                  <a:pt x="25" y="48"/>
                  <a:pt x="25" y="48"/>
                  <a:pt x="25" y="48"/>
                </a:cubicBezTo>
                <a:cubicBezTo>
                  <a:pt x="1" y="71"/>
                  <a:pt x="0" y="98"/>
                  <a:pt x="7" y="115"/>
                </a:cubicBezTo>
                <a:cubicBezTo>
                  <a:pt x="14" y="130"/>
                  <a:pt x="28" y="140"/>
                  <a:pt x="45" y="139"/>
                </a:cubicBezTo>
                <a:cubicBezTo>
                  <a:pt x="55" y="138"/>
                  <a:pt x="64" y="133"/>
                  <a:pt x="68" y="124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123" name="Freeform 854"/>
          <p:cNvSpPr/>
          <p:nvPr/>
        </p:nvSpPr>
        <p:spPr bwMode="auto">
          <a:xfrm>
            <a:off x="2655426" y="4049783"/>
            <a:ext cx="115669" cy="43077"/>
          </a:xfrm>
          <a:custGeom>
            <a:avLst/>
            <a:gdLst>
              <a:gd name="T0" fmla="*/ 2 w 85"/>
              <a:gd name="T1" fmla="*/ 21 h 32"/>
              <a:gd name="T2" fmla="*/ 1 w 85"/>
              <a:gd name="T3" fmla="*/ 24 h 32"/>
              <a:gd name="T4" fmla="*/ 3 w 85"/>
              <a:gd name="T5" fmla="*/ 27 h 32"/>
              <a:gd name="T6" fmla="*/ 64 w 85"/>
              <a:gd name="T7" fmla="*/ 20 h 32"/>
              <a:gd name="T8" fmla="*/ 85 w 85"/>
              <a:gd name="T9" fmla="*/ 10 h 32"/>
              <a:gd name="T10" fmla="*/ 73 w 85"/>
              <a:gd name="T11" fmla="*/ 6 h 32"/>
              <a:gd name="T12" fmla="*/ 63 w 85"/>
              <a:gd name="T13" fmla="*/ 0 h 32"/>
              <a:gd name="T14" fmla="*/ 2 w 85"/>
              <a:gd name="T15" fmla="*/ 21 h 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85" h="32">
                <a:moveTo>
                  <a:pt x="2" y="21"/>
                </a:moveTo>
                <a:cubicBezTo>
                  <a:pt x="1" y="22"/>
                  <a:pt x="0" y="23"/>
                  <a:pt x="1" y="24"/>
                </a:cubicBezTo>
                <a:cubicBezTo>
                  <a:pt x="1" y="25"/>
                  <a:pt x="1" y="26"/>
                  <a:pt x="3" y="27"/>
                </a:cubicBezTo>
                <a:cubicBezTo>
                  <a:pt x="12" y="32"/>
                  <a:pt x="42" y="27"/>
                  <a:pt x="64" y="20"/>
                </a:cubicBezTo>
                <a:cubicBezTo>
                  <a:pt x="71" y="16"/>
                  <a:pt x="79" y="13"/>
                  <a:pt x="85" y="10"/>
                </a:cubicBezTo>
                <a:cubicBezTo>
                  <a:pt x="81" y="9"/>
                  <a:pt x="77" y="8"/>
                  <a:pt x="73" y="6"/>
                </a:cubicBezTo>
                <a:cubicBezTo>
                  <a:pt x="69" y="5"/>
                  <a:pt x="66" y="3"/>
                  <a:pt x="63" y="0"/>
                </a:cubicBezTo>
                <a:cubicBezTo>
                  <a:pt x="38" y="1"/>
                  <a:pt x="8" y="13"/>
                  <a:pt x="2" y="21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124" name="Freeform 855"/>
          <p:cNvSpPr/>
          <p:nvPr/>
        </p:nvSpPr>
        <p:spPr bwMode="auto">
          <a:xfrm>
            <a:off x="2971321" y="4100040"/>
            <a:ext cx="102108" cy="83760"/>
          </a:xfrm>
          <a:custGeom>
            <a:avLst/>
            <a:gdLst>
              <a:gd name="T0" fmla="*/ 74 w 75"/>
              <a:gd name="T1" fmla="*/ 61 h 62"/>
              <a:gd name="T2" fmla="*/ 74 w 75"/>
              <a:gd name="T3" fmla="*/ 59 h 62"/>
              <a:gd name="T4" fmla="*/ 29 w 75"/>
              <a:gd name="T5" fmla="*/ 14 h 62"/>
              <a:gd name="T6" fmla="*/ 0 w 75"/>
              <a:gd name="T7" fmla="*/ 0 h 62"/>
              <a:gd name="T8" fmla="*/ 20 w 75"/>
              <a:gd name="T9" fmla="*/ 27 h 62"/>
              <a:gd name="T10" fmla="*/ 71 w 75"/>
              <a:gd name="T11" fmla="*/ 62 h 62"/>
              <a:gd name="T12" fmla="*/ 74 w 75"/>
              <a:gd name="T13" fmla="*/ 61 h 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75" h="62">
                <a:moveTo>
                  <a:pt x="74" y="61"/>
                </a:moveTo>
                <a:cubicBezTo>
                  <a:pt x="74" y="61"/>
                  <a:pt x="75" y="60"/>
                  <a:pt x="74" y="59"/>
                </a:cubicBezTo>
                <a:cubicBezTo>
                  <a:pt x="73" y="49"/>
                  <a:pt x="52" y="27"/>
                  <a:pt x="29" y="14"/>
                </a:cubicBezTo>
                <a:cubicBezTo>
                  <a:pt x="20" y="11"/>
                  <a:pt x="9" y="6"/>
                  <a:pt x="0" y="0"/>
                </a:cubicBezTo>
                <a:cubicBezTo>
                  <a:pt x="7" y="9"/>
                  <a:pt x="14" y="18"/>
                  <a:pt x="20" y="27"/>
                </a:cubicBezTo>
                <a:cubicBezTo>
                  <a:pt x="33" y="43"/>
                  <a:pt x="60" y="61"/>
                  <a:pt x="71" y="62"/>
                </a:cubicBezTo>
                <a:cubicBezTo>
                  <a:pt x="73" y="62"/>
                  <a:pt x="74" y="61"/>
                  <a:pt x="74" y="61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125" name="Freeform 856"/>
          <p:cNvSpPr/>
          <p:nvPr/>
        </p:nvSpPr>
        <p:spPr bwMode="auto">
          <a:xfrm>
            <a:off x="2682548" y="4100040"/>
            <a:ext cx="102108" cy="83760"/>
          </a:xfrm>
          <a:custGeom>
            <a:avLst/>
            <a:gdLst>
              <a:gd name="T0" fmla="*/ 1 w 75"/>
              <a:gd name="T1" fmla="*/ 59 h 62"/>
              <a:gd name="T2" fmla="*/ 4 w 75"/>
              <a:gd name="T3" fmla="*/ 62 h 62"/>
              <a:gd name="T4" fmla="*/ 55 w 75"/>
              <a:gd name="T5" fmla="*/ 27 h 62"/>
              <a:gd name="T6" fmla="*/ 75 w 75"/>
              <a:gd name="T7" fmla="*/ 0 h 62"/>
              <a:gd name="T8" fmla="*/ 46 w 75"/>
              <a:gd name="T9" fmla="*/ 14 h 62"/>
              <a:gd name="T10" fmla="*/ 1 w 75"/>
              <a:gd name="T11" fmla="*/ 59 h 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75" h="62">
                <a:moveTo>
                  <a:pt x="1" y="59"/>
                </a:moveTo>
                <a:cubicBezTo>
                  <a:pt x="0" y="61"/>
                  <a:pt x="1" y="62"/>
                  <a:pt x="4" y="62"/>
                </a:cubicBezTo>
                <a:cubicBezTo>
                  <a:pt x="15" y="61"/>
                  <a:pt x="42" y="43"/>
                  <a:pt x="55" y="27"/>
                </a:cubicBezTo>
                <a:cubicBezTo>
                  <a:pt x="61" y="18"/>
                  <a:pt x="68" y="9"/>
                  <a:pt x="75" y="0"/>
                </a:cubicBezTo>
                <a:cubicBezTo>
                  <a:pt x="66" y="6"/>
                  <a:pt x="55" y="11"/>
                  <a:pt x="46" y="14"/>
                </a:cubicBezTo>
                <a:cubicBezTo>
                  <a:pt x="23" y="27"/>
                  <a:pt x="2" y="49"/>
                  <a:pt x="1" y="59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126" name="Freeform 857"/>
          <p:cNvSpPr/>
          <p:nvPr/>
        </p:nvSpPr>
        <p:spPr bwMode="auto">
          <a:xfrm>
            <a:off x="2984882" y="4049783"/>
            <a:ext cx="115669" cy="43077"/>
          </a:xfrm>
          <a:custGeom>
            <a:avLst/>
            <a:gdLst>
              <a:gd name="T0" fmla="*/ 82 w 85"/>
              <a:gd name="T1" fmla="*/ 27 h 32"/>
              <a:gd name="T2" fmla="*/ 84 w 85"/>
              <a:gd name="T3" fmla="*/ 24 h 32"/>
              <a:gd name="T4" fmla="*/ 83 w 85"/>
              <a:gd name="T5" fmla="*/ 21 h 32"/>
              <a:gd name="T6" fmla="*/ 22 w 85"/>
              <a:gd name="T7" fmla="*/ 0 h 32"/>
              <a:gd name="T8" fmla="*/ 12 w 85"/>
              <a:gd name="T9" fmla="*/ 6 h 32"/>
              <a:gd name="T10" fmla="*/ 0 w 85"/>
              <a:gd name="T11" fmla="*/ 10 h 32"/>
              <a:gd name="T12" fmla="*/ 21 w 85"/>
              <a:gd name="T13" fmla="*/ 20 h 32"/>
              <a:gd name="T14" fmla="*/ 82 w 85"/>
              <a:gd name="T15" fmla="*/ 27 h 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85" h="32">
                <a:moveTo>
                  <a:pt x="82" y="27"/>
                </a:moveTo>
                <a:cubicBezTo>
                  <a:pt x="84" y="26"/>
                  <a:pt x="84" y="25"/>
                  <a:pt x="84" y="24"/>
                </a:cubicBezTo>
                <a:cubicBezTo>
                  <a:pt x="85" y="23"/>
                  <a:pt x="84" y="22"/>
                  <a:pt x="83" y="21"/>
                </a:cubicBezTo>
                <a:cubicBezTo>
                  <a:pt x="77" y="13"/>
                  <a:pt x="47" y="1"/>
                  <a:pt x="22" y="0"/>
                </a:cubicBezTo>
                <a:cubicBezTo>
                  <a:pt x="19" y="3"/>
                  <a:pt x="16" y="5"/>
                  <a:pt x="12" y="6"/>
                </a:cubicBezTo>
                <a:cubicBezTo>
                  <a:pt x="8" y="8"/>
                  <a:pt x="4" y="9"/>
                  <a:pt x="0" y="10"/>
                </a:cubicBezTo>
                <a:cubicBezTo>
                  <a:pt x="6" y="13"/>
                  <a:pt x="14" y="16"/>
                  <a:pt x="21" y="20"/>
                </a:cubicBezTo>
                <a:cubicBezTo>
                  <a:pt x="43" y="27"/>
                  <a:pt x="73" y="32"/>
                  <a:pt x="82" y="27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127" name="Freeform 858"/>
          <p:cNvSpPr/>
          <p:nvPr/>
        </p:nvSpPr>
        <p:spPr bwMode="auto">
          <a:xfrm>
            <a:off x="2614743" y="3614234"/>
            <a:ext cx="56637" cy="104500"/>
          </a:xfrm>
          <a:custGeom>
            <a:avLst/>
            <a:gdLst>
              <a:gd name="T0" fmla="*/ 35 w 42"/>
              <a:gd name="T1" fmla="*/ 63 h 77"/>
              <a:gd name="T2" fmla="*/ 14 w 42"/>
              <a:gd name="T3" fmla="*/ 9 h 77"/>
              <a:gd name="T4" fmla="*/ 14 w 42"/>
              <a:gd name="T5" fmla="*/ 9 h 77"/>
              <a:gd name="T6" fmla="*/ 0 w 42"/>
              <a:gd name="T7" fmla="*/ 0 h 77"/>
              <a:gd name="T8" fmla="*/ 0 w 42"/>
              <a:gd name="T9" fmla="*/ 21 h 77"/>
              <a:gd name="T10" fmla="*/ 18 w 42"/>
              <a:gd name="T11" fmla="*/ 33 h 77"/>
              <a:gd name="T12" fmla="*/ 27 w 42"/>
              <a:gd name="T13" fmla="*/ 55 h 77"/>
              <a:gd name="T14" fmla="*/ 27 w 42"/>
              <a:gd name="T15" fmla="*/ 55 h 77"/>
              <a:gd name="T16" fmla="*/ 27 w 42"/>
              <a:gd name="T17" fmla="*/ 55 h 77"/>
              <a:gd name="T18" fmla="*/ 27 w 42"/>
              <a:gd name="T19" fmla="*/ 55 h 77"/>
              <a:gd name="T20" fmla="*/ 27 w 42"/>
              <a:gd name="T21" fmla="*/ 55 h 77"/>
              <a:gd name="T22" fmla="*/ 17 w 42"/>
              <a:gd name="T23" fmla="*/ 67 h 77"/>
              <a:gd name="T24" fmla="*/ 7 w 42"/>
              <a:gd name="T25" fmla="*/ 62 h 77"/>
              <a:gd name="T26" fmla="*/ 8 w 42"/>
              <a:gd name="T27" fmla="*/ 59 h 77"/>
              <a:gd name="T28" fmla="*/ 11 w 42"/>
              <a:gd name="T29" fmla="*/ 61 h 77"/>
              <a:gd name="T30" fmla="*/ 17 w 42"/>
              <a:gd name="T31" fmla="*/ 63 h 77"/>
              <a:gd name="T32" fmla="*/ 22 w 42"/>
              <a:gd name="T33" fmla="*/ 55 h 77"/>
              <a:gd name="T34" fmla="*/ 20 w 42"/>
              <a:gd name="T35" fmla="*/ 49 h 77"/>
              <a:gd name="T36" fmla="*/ 12 w 42"/>
              <a:gd name="T37" fmla="*/ 46 h 77"/>
              <a:gd name="T38" fmla="*/ 0 w 42"/>
              <a:gd name="T39" fmla="*/ 58 h 77"/>
              <a:gd name="T40" fmla="*/ 12 w 42"/>
              <a:gd name="T41" fmla="*/ 75 h 77"/>
              <a:gd name="T42" fmla="*/ 35 w 42"/>
              <a:gd name="T43" fmla="*/ 63 h 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42" h="77">
                <a:moveTo>
                  <a:pt x="35" y="63"/>
                </a:moveTo>
                <a:cubicBezTo>
                  <a:pt x="42" y="49"/>
                  <a:pt x="38" y="26"/>
                  <a:pt x="14" y="9"/>
                </a:cubicBezTo>
                <a:cubicBezTo>
                  <a:pt x="14" y="9"/>
                  <a:pt x="14" y="9"/>
                  <a:pt x="14" y="9"/>
                </a:cubicBezTo>
                <a:cubicBezTo>
                  <a:pt x="9" y="6"/>
                  <a:pt x="4" y="3"/>
                  <a:pt x="0" y="0"/>
                </a:cubicBezTo>
                <a:cubicBezTo>
                  <a:pt x="2" y="7"/>
                  <a:pt x="2" y="14"/>
                  <a:pt x="0" y="21"/>
                </a:cubicBezTo>
                <a:cubicBezTo>
                  <a:pt x="7" y="24"/>
                  <a:pt x="13" y="28"/>
                  <a:pt x="18" y="33"/>
                </a:cubicBezTo>
                <a:cubicBezTo>
                  <a:pt x="24" y="39"/>
                  <a:pt x="27" y="47"/>
                  <a:pt x="27" y="55"/>
                </a:cubicBezTo>
                <a:cubicBezTo>
                  <a:pt x="27" y="55"/>
                  <a:pt x="27" y="55"/>
                  <a:pt x="27" y="55"/>
                </a:cubicBezTo>
                <a:cubicBezTo>
                  <a:pt x="27" y="55"/>
                  <a:pt x="27" y="55"/>
                  <a:pt x="27" y="55"/>
                </a:cubicBezTo>
                <a:cubicBezTo>
                  <a:pt x="27" y="55"/>
                  <a:pt x="27" y="55"/>
                  <a:pt x="27" y="55"/>
                </a:cubicBezTo>
                <a:cubicBezTo>
                  <a:pt x="27" y="55"/>
                  <a:pt x="27" y="55"/>
                  <a:pt x="27" y="55"/>
                </a:cubicBezTo>
                <a:cubicBezTo>
                  <a:pt x="26" y="63"/>
                  <a:pt x="22" y="66"/>
                  <a:pt x="17" y="67"/>
                </a:cubicBezTo>
                <a:cubicBezTo>
                  <a:pt x="13" y="68"/>
                  <a:pt x="8" y="66"/>
                  <a:pt x="7" y="62"/>
                </a:cubicBezTo>
                <a:cubicBezTo>
                  <a:pt x="6" y="61"/>
                  <a:pt x="7" y="60"/>
                  <a:pt x="8" y="59"/>
                </a:cubicBezTo>
                <a:cubicBezTo>
                  <a:pt x="9" y="59"/>
                  <a:pt x="10" y="59"/>
                  <a:pt x="11" y="61"/>
                </a:cubicBezTo>
                <a:cubicBezTo>
                  <a:pt x="11" y="62"/>
                  <a:pt x="14" y="63"/>
                  <a:pt x="17" y="63"/>
                </a:cubicBezTo>
                <a:cubicBezTo>
                  <a:pt x="19" y="62"/>
                  <a:pt x="22" y="61"/>
                  <a:pt x="22" y="55"/>
                </a:cubicBezTo>
                <a:cubicBezTo>
                  <a:pt x="22" y="53"/>
                  <a:pt x="21" y="51"/>
                  <a:pt x="20" y="49"/>
                </a:cubicBezTo>
                <a:cubicBezTo>
                  <a:pt x="18" y="47"/>
                  <a:pt x="15" y="46"/>
                  <a:pt x="12" y="46"/>
                </a:cubicBezTo>
                <a:cubicBezTo>
                  <a:pt x="4" y="47"/>
                  <a:pt x="1" y="53"/>
                  <a:pt x="0" y="58"/>
                </a:cubicBezTo>
                <a:cubicBezTo>
                  <a:pt x="0" y="64"/>
                  <a:pt x="3" y="72"/>
                  <a:pt x="12" y="75"/>
                </a:cubicBezTo>
                <a:cubicBezTo>
                  <a:pt x="22" y="77"/>
                  <a:pt x="30" y="73"/>
                  <a:pt x="35" y="63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128" name="Freeform 859"/>
          <p:cNvSpPr/>
          <p:nvPr/>
        </p:nvSpPr>
        <p:spPr bwMode="auto">
          <a:xfrm>
            <a:off x="3083798" y="3614234"/>
            <a:ext cx="58233" cy="104500"/>
          </a:xfrm>
          <a:custGeom>
            <a:avLst/>
            <a:gdLst>
              <a:gd name="T0" fmla="*/ 30 w 43"/>
              <a:gd name="T1" fmla="*/ 75 h 77"/>
              <a:gd name="T2" fmla="*/ 42 w 43"/>
              <a:gd name="T3" fmla="*/ 58 h 77"/>
              <a:gd name="T4" fmla="*/ 30 w 43"/>
              <a:gd name="T5" fmla="*/ 46 h 77"/>
              <a:gd name="T6" fmla="*/ 22 w 43"/>
              <a:gd name="T7" fmla="*/ 49 h 77"/>
              <a:gd name="T8" fmla="*/ 20 w 43"/>
              <a:gd name="T9" fmla="*/ 55 h 77"/>
              <a:gd name="T10" fmla="*/ 25 w 43"/>
              <a:gd name="T11" fmla="*/ 63 h 77"/>
              <a:gd name="T12" fmla="*/ 31 w 43"/>
              <a:gd name="T13" fmla="*/ 61 h 77"/>
              <a:gd name="T14" fmla="*/ 34 w 43"/>
              <a:gd name="T15" fmla="*/ 59 h 77"/>
              <a:gd name="T16" fmla="*/ 35 w 43"/>
              <a:gd name="T17" fmla="*/ 62 h 77"/>
              <a:gd name="T18" fmla="*/ 25 w 43"/>
              <a:gd name="T19" fmla="*/ 67 h 77"/>
              <a:gd name="T20" fmla="*/ 15 w 43"/>
              <a:gd name="T21" fmla="*/ 55 h 77"/>
              <a:gd name="T22" fmla="*/ 15 w 43"/>
              <a:gd name="T23" fmla="*/ 55 h 77"/>
              <a:gd name="T24" fmla="*/ 15 w 43"/>
              <a:gd name="T25" fmla="*/ 55 h 77"/>
              <a:gd name="T26" fmla="*/ 15 w 43"/>
              <a:gd name="T27" fmla="*/ 55 h 77"/>
              <a:gd name="T28" fmla="*/ 15 w 43"/>
              <a:gd name="T29" fmla="*/ 55 h 77"/>
              <a:gd name="T30" fmla="*/ 42 w 43"/>
              <a:gd name="T31" fmla="*/ 21 h 77"/>
              <a:gd name="T32" fmla="*/ 42 w 43"/>
              <a:gd name="T33" fmla="*/ 0 h 77"/>
              <a:gd name="T34" fmla="*/ 28 w 43"/>
              <a:gd name="T35" fmla="*/ 9 h 77"/>
              <a:gd name="T36" fmla="*/ 28 w 43"/>
              <a:gd name="T37" fmla="*/ 9 h 77"/>
              <a:gd name="T38" fmla="*/ 7 w 43"/>
              <a:gd name="T39" fmla="*/ 63 h 77"/>
              <a:gd name="T40" fmla="*/ 30 w 43"/>
              <a:gd name="T41" fmla="*/ 75 h 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43" h="77">
                <a:moveTo>
                  <a:pt x="30" y="75"/>
                </a:moveTo>
                <a:cubicBezTo>
                  <a:pt x="39" y="72"/>
                  <a:pt x="43" y="64"/>
                  <a:pt x="42" y="58"/>
                </a:cubicBezTo>
                <a:cubicBezTo>
                  <a:pt x="41" y="53"/>
                  <a:pt x="38" y="47"/>
                  <a:pt x="30" y="46"/>
                </a:cubicBezTo>
                <a:cubicBezTo>
                  <a:pt x="27" y="46"/>
                  <a:pt x="24" y="47"/>
                  <a:pt x="22" y="49"/>
                </a:cubicBezTo>
                <a:cubicBezTo>
                  <a:pt x="21" y="51"/>
                  <a:pt x="20" y="53"/>
                  <a:pt x="20" y="55"/>
                </a:cubicBezTo>
                <a:cubicBezTo>
                  <a:pt x="20" y="61"/>
                  <a:pt x="23" y="62"/>
                  <a:pt x="25" y="63"/>
                </a:cubicBezTo>
                <a:cubicBezTo>
                  <a:pt x="28" y="63"/>
                  <a:pt x="31" y="62"/>
                  <a:pt x="31" y="61"/>
                </a:cubicBezTo>
                <a:cubicBezTo>
                  <a:pt x="32" y="59"/>
                  <a:pt x="33" y="59"/>
                  <a:pt x="34" y="59"/>
                </a:cubicBezTo>
                <a:cubicBezTo>
                  <a:pt x="35" y="60"/>
                  <a:pt x="36" y="61"/>
                  <a:pt x="35" y="62"/>
                </a:cubicBezTo>
                <a:cubicBezTo>
                  <a:pt x="34" y="66"/>
                  <a:pt x="29" y="68"/>
                  <a:pt x="25" y="67"/>
                </a:cubicBezTo>
                <a:cubicBezTo>
                  <a:pt x="20" y="66"/>
                  <a:pt x="16" y="63"/>
                  <a:pt x="15" y="55"/>
                </a:cubicBezTo>
                <a:cubicBezTo>
                  <a:pt x="15" y="55"/>
                  <a:pt x="15" y="55"/>
                  <a:pt x="15" y="55"/>
                </a:cubicBezTo>
                <a:cubicBezTo>
                  <a:pt x="15" y="55"/>
                  <a:pt x="15" y="55"/>
                  <a:pt x="15" y="55"/>
                </a:cubicBezTo>
                <a:cubicBezTo>
                  <a:pt x="15" y="55"/>
                  <a:pt x="15" y="55"/>
                  <a:pt x="15" y="55"/>
                </a:cubicBezTo>
                <a:cubicBezTo>
                  <a:pt x="15" y="55"/>
                  <a:pt x="15" y="55"/>
                  <a:pt x="15" y="55"/>
                </a:cubicBezTo>
                <a:cubicBezTo>
                  <a:pt x="14" y="42"/>
                  <a:pt x="24" y="29"/>
                  <a:pt x="42" y="21"/>
                </a:cubicBezTo>
                <a:cubicBezTo>
                  <a:pt x="40" y="14"/>
                  <a:pt x="40" y="7"/>
                  <a:pt x="42" y="0"/>
                </a:cubicBezTo>
                <a:cubicBezTo>
                  <a:pt x="38" y="3"/>
                  <a:pt x="33" y="6"/>
                  <a:pt x="28" y="9"/>
                </a:cubicBezTo>
                <a:cubicBezTo>
                  <a:pt x="28" y="9"/>
                  <a:pt x="28" y="9"/>
                  <a:pt x="28" y="9"/>
                </a:cubicBezTo>
                <a:cubicBezTo>
                  <a:pt x="4" y="26"/>
                  <a:pt x="0" y="49"/>
                  <a:pt x="7" y="63"/>
                </a:cubicBezTo>
                <a:cubicBezTo>
                  <a:pt x="12" y="73"/>
                  <a:pt x="20" y="77"/>
                  <a:pt x="30" y="75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129" name="Freeform 865"/>
          <p:cNvSpPr/>
          <p:nvPr/>
        </p:nvSpPr>
        <p:spPr bwMode="auto">
          <a:xfrm>
            <a:off x="3142031" y="3946878"/>
            <a:ext cx="61424" cy="39088"/>
          </a:xfrm>
          <a:custGeom>
            <a:avLst/>
            <a:gdLst>
              <a:gd name="T0" fmla="*/ 45 w 45"/>
              <a:gd name="T1" fmla="*/ 7 h 29"/>
              <a:gd name="T2" fmla="*/ 35 w 45"/>
              <a:gd name="T3" fmla="*/ 0 h 29"/>
              <a:gd name="T4" fmla="*/ 24 w 45"/>
              <a:gd name="T5" fmla="*/ 11 h 29"/>
              <a:gd name="T6" fmla="*/ 1 w 45"/>
              <a:gd name="T7" fmla="*/ 14 h 29"/>
              <a:gd name="T8" fmla="*/ 0 w 45"/>
              <a:gd name="T9" fmla="*/ 26 h 29"/>
              <a:gd name="T10" fmla="*/ 45 w 45"/>
              <a:gd name="T11" fmla="*/ 7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45" h="29">
                <a:moveTo>
                  <a:pt x="45" y="7"/>
                </a:moveTo>
                <a:cubicBezTo>
                  <a:pt x="41" y="5"/>
                  <a:pt x="38" y="3"/>
                  <a:pt x="35" y="0"/>
                </a:cubicBezTo>
                <a:cubicBezTo>
                  <a:pt x="33" y="5"/>
                  <a:pt x="29" y="8"/>
                  <a:pt x="24" y="11"/>
                </a:cubicBezTo>
                <a:cubicBezTo>
                  <a:pt x="16" y="14"/>
                  <a:pt x="8" y="16"/>
                  <a:pt x="1" y="14"/>
                </a:cubicBezTo>
                <a:cubicBezTo>
                  <a:pt x="1" y="18"/>
                  <a:pt x="1" y="22"/>
                  <a:pt x="0" y="26"/>
                </a:cubicBezTo>
                <a:cubicBezTo>
                  <a:pt x="20" y="29"/>
                  <a:pt x="35" y="22"/>
                  <a:pt x="45" y="7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130" name="Freeform 866"/>
          <p:cNvSpPr/>
          <p:nvPr/>
        </p:nvSpPr>
        <p:spPr bwMode="auto">
          <a:xfrm>
            <a:off x="2552521" y="3946878"/>
            <a:ext cx="60626" cy="39088"/>
          </a:xfrm>
          <a:custGeom>
            <a:avLst/>
            <a:gdLst>
              <a:gd name="T0" fmla="*/ 45 w 45"/>
              <a:gd name="T1" fmla="*/ 26 h 29"/>
              <a:gd name="T2" fmla="*/ 44 w 45"/>
              <a:gd name="T3" fmla="*/ 14 h 29"/>
              <a:gd name="T4" fmla="*/ 21 w 45"/>
              <a:gd name="T5" fmla="*/ 11 h 29"/>
              <a:gd name="T6" fmla="*/ 10 w 45"/>
              <a:gd name="T7" fmla="*/ 0 h 29"/>
              <a:gd name="T8" fmla="*/ 0 w 45"/>
              <a:gd name="T9" fmla="*/ 7 h 29"/>
              <a:gd name="T10" fmla="*/ 45 w 45"/>
              <a:gd name="T11" fmla="*/ 26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45" h="29">
                <a:moveTo>
                  <a:pt x="45" y="26"/>
                </a:moveTo>
                <a:cubicBezTo>
                  <a:pt x="44" y="22"/>
                  <a:pt x="44" y="18"/>
                  <a:pt x="44" y="14"/>
                </a:cubicBezTo>
                <a:cubicBezTo>
                  <a:pt x="37" y="16"/>
                  <a:pt x="29" y="14"/>
                  <a:pt x="21" y="11"/>
                </a:cubicBezTo>
                <a:cubicBezTo>
                  <a:pt x="16" y="8"/>
                  <a:pt x="12" y="5"/>
                  <a:pt x="10" y="0"/>
                </a:cubicBezTo>
                <a:cubicBezTo>
                  <a:pt x="7" y="3"/>
                  <a:pt x="4" y="5"/>
                  <a:pt x="0" y="7"/>
                </a:cubicBezTo>
                <a:cubicBezTo>
                  <a:pt x="10" y="22"/>
                  <a:pt x="25" y="29"/>
                  <a:pt x="45" y="26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131" name="Freeform 873"/>
          <p:cNvSpPr/>
          <p:nvPr/>
        </p:nvSpPr>
        <p:spPr bwMode="auto">
          <a:xfrm>
            <a:off x="3161177" y="3275207"/>
            <a:ext cx="199428" cy="287973"/>
          </a:xfrm>
          <a:custGeom>
            <a:avLst/>
            <a:gdLst>
              <a:gd name="T0" fmla="*/ 131 w 147"/>
              <a:gd name="T1" fmla="*/ 158 h 212"/>
              <a:gd name="T2" fmla="*/ 88 w 147"/>
              <a:gd name="T3" fmla="*/ 0 h 212"/>
              <a:gd name="T4" fmla="*/ 71 w 147"/>
              <a:gd name="T5" fmla="*/ 2 h 212"/>
              <a:gd name="T6" fmla="*/ 59 w 147"/>
              <a:gd name="T7" fmla="*/ 28 h 212"/>
              <a:gd name="T8" fmla="*/ 113 w 147"/>
              <a:gd name="T9" fmla="*/ 116 h 212"/>
              <a:gd name="T10" fmla="*/ 92 w 147"/>
              <a:gd name="T11" fmla="*/ 176 h 212"/>
              <a:gd name="T12" fmla="*/ 44 w 147"/>
              <a:gd name="T13" fmla="*/ 188 h 212"/>
              <a:gd name="T14" fmla="*/ 19 w 147"/>
              <a:gd name="T15" fmla="*/ 153 h 212"/>
              <a:gd name="T16" fmla="*/ 21 w 147"/>
              <a:gd name="T17" fmla="*/ 151 h 212"/>
              <a:gd name="T18" fmla="*/ 23 w 147"/>
              <a:gd name="T19" fmla="*/ 152 h 212"/>
              <a:gd name="T20" fmla="*/ 43 w 147"/>
              <a:gd name="T21" fmla="*/ 166 h 212"/>
              <a:gd name="T22" fmla="*/ 64 w 147"/>
              <a:gd name="T23" fmla="*/ 146 h 212"/>
              <a:gd name="T24" fmla="*/ 58 w 147"/>
              <a:gd name="T25" fmla="*/ 122 h 212"/>
              <a:gd name="T26" fmla="*/ 32 w 147"/>
              <a:gd name="T27" fmla="*/ 113 h 212"/>
              <a:gd name="T28" fmla="*/ 6 w 147"/>
              <a:gd name="T29" fmla="*/ 131 h 212"/>
              <a:gd name="T30" fmla="*/ 7 w 147"/>
              <a:gd name="T31" fmla="*/ 176 h 212"/>
              <a:gd name="T32" fmla="*/ 64 w 147"/>
              <a:gd name="T33" fmla="*/ 211 h 212"/>
              <a:gd name="T34" fmla="*/ 131 w 147"/>
              <a:gd name="T35" fmla="*/ 158 h 2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47" h="212">
                <a:moveTo>
                  <a:pt x="131" y="158"/>
                </a:moveTo>
                <a:cubicBezTo>
                  <a:pt x="147" y="115"/>
                  <a:pt x="140" y="50"/>
                  <a:pt x="88" y="0"/>
                </a:cubicBezTo>
                <a:cubicBezTo>
                  <a:pt x="81" y="2"/>
                  <a:pt x="74" y="2"/>
                  <a:pt x="71" y="2"/>
                </a:cubicBezTo>
                <a:cubicBezTo>
                  <a:pt x="70" y="7"/>
                  <a:pt x="68" y="17"/>
                  <a:pt x="59" y="28"/>
                </a:cubicBezTo>
                <a:cubicBezTo>
                  <a:pt x="92" y="54"/>
                  <a:pt x="111" y="84"/>
                  <a:pt x="113" y="116"/>
                </a:cubicBezTo>
                <a:cubicBezTo>
                  <a:pt x="115" y="139"/>
                  <a:pt x="108" y="160"/>
                  <a:pt x="92" y="176"/>
                </a:cubicBezTo>
                <a:cubicBezTo>
                  <a:pt x="79" y="189"/>
                  <a:pt x="60" y="194"/>
                  <a:pt x="44" y="188"/>
                </a:cubicBezTo>
                <a:cubicBezTo>
                  <a:pt x="30" y="183"/>
                  <a:pt x="20" y="170"/>
                  <a:pt x="19" y="153"/>
                </a:cubicBezTo>
                <a:cubicBezTo>
                  <a:pt x="19" y="152"/>
                  <a:pt x="19" y="151"/>
                  <a:pt x="21" y="151"/>
                </a:cubicBezTo>
                <a:cubicBezTo>
                  <a:pt x="22" y="151"/>
                  <a:pt x="23" y="151"/>
                  <a:pt x="23" y="152"/>
                </a:cubicBezTo>
                <a:cubicBezTo>
                  <a:pt x="28" y="162"/>
                  <a:pt x="35" y="167"/>
                  <a:pt x="43" y="166"/>
                </a:cubicBezTo>
                <a:cubicBezTo>
                  <a:pt x="53" y="165"/>
                  <a:pt x="61" y="157"/>
                  <a:pt x="64" y="146"/>
                </a:cubicBezTo>
                <a:cubicBezTo>
                  <a:pt x="66" y="138"/>
                  <a:pt x="64" y="129"/>
                  <a:pt x="58" y="122"/>
                </a:cubicBezTo>
                <a:cubicBezTo>
                  <a:pt x="51" y="115"/>
                  <a:pt x="41" y="111"/>
                  <a:pt x="32" y="113"/>
                </a:cubicBezTo>
                <a:cubicBezTo>
                  <a:pt x="21" y="115"/>
                  <a:pt x="12" y="121"/>
                  <a:pt x="6" y="131"/>
                </a:cubicBezTo>
                <a:cubicBezTo>
                  <a:pt x="0" y="143"/>
                  <a:pt x="0" y="160"/>
                  <a:pt x="7" y="176"/>
                </a:cubicBezTo>
                <a:cubicBezTo>
                  <a:pt x="15" y="193"/>
                  <a:pt x="34" y="212"/>
                  <a:pt x="64" y="211"/>
                </a:cubicBezTo>
                <a:cubicBezTo>
                  <a:pt x="94" y="210"/>
                  <a:pt x="119" y="190"/>
                  <a:pt x="131" y="158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132" name="Freeform 874"/>
          <p:cNvSpPr/>
          <p:nvPr/>
        </p:nvSpPr>
        <p:spPr bwMode="auto">
          <a:xfrm>
            <a:off x="3500205" y="3286375"/>
            <a:ext cx="176295" cy="114871"/>
          </a:xfrm>
          <a:custGeom>
            <a:avLst/>
            <a:gdLst>
              <a:gd name="T0" fmla="*/ 122 w 130"/>
              <a:gd name="T1" fmla="*/ 52 h 85"/>
              <a:gd name="T2" fmla="*/ 102 w 130"/>
              <a:gd name="T3" fmla="*/ 5 h 85"/>
              <a:gd name="T4" fmla="*/ 69 w 130"/>
              <a:gd name="T5" fmla="*/ 16 h 85"/>
              <a:gd name="T6" fmla="*/ 70 w 130"/>
              <a:gd name="T7" fmla="*/ 32 h 85"/>
              <a:gd name="T8" fmla="*/ 82 w 130"/>
              <a:gd name="T9" fmla="*/ 39 h 85"/>
              <a:gd name="T10" fmla="*/ 91 w 130"/>
              <a:gd name="T11" fmla="*/ 31 h 85"/>
              <a:gd name="T12" fmla="*/ 90 w 130"/>
              <a:gd name="T13" fmla="*/ 22 h 85"/>
              <a:gd name="T14" fmla="*/ 81 w 130"/>
              <a:gd name="T15" fmla="*/ 19 h 85"/>
              <a:gd name="T16" fmla="*/ 79 w 130"/>
              <a:gd name="T17" fmla="*/ 18 h 85"/>
              <a:gd name="T18" fmla="*/ 79 w 130"/>
              <a:gd name="T19" fmla="*/ 16 h 85"/>
              <a:gd name="T20" fmla="*/ 102 w 130"/>
              <a:gd name="T21" fmla="*/ 13 h 85"/>
              <a:gd name="T22" fmla="*/ 115 w 130"/>
              <a:gd name="T23" fmla="*/ 44 h 85"/>
              <a:gd name="T24" fmla="*/ 89 w 130"/>
              <a:gd name="T25" fmla="*/ 67 h 85"/>
              <a:gd name="T26" fmla="*/ 43 w 130"/>
              <a:gd name="T27" fmla="*/ 42 h 85"/>
              <a:gd name="T28" fmla="*/ 0 w 130"/>
              <a:gd name="T29" fmla="*/ 32 h 85"/>
              <a:gd name="T30" fmla="*/ 45 w 130"/>
              <a:gd name="T31" fmla="*/ 70 h 85"/>
              <a:gd name="T32" fmla="*/ 45 w 130"/>
              <a:gd name="T33" fmla="*/ 70 h 85"/>
              <a:gd name="T34" fmla="*/ 93 w 130"/>
              <a:gd name="T35" fmla="*/ 80 h 85"/>
              <a:gd name="T36" fmla="*/ 122 w 130"/>
              <a:gd name="T37" fmla="*/ 52 h 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30" h="85">
                <a:moveTo>
                  <a:pt x="122" y="52"/>
                </a:moveTo>
                <a:cubicBezTo>
                  <a:pt x="130" y="29"/>
                  <a:pt x="117" y="11"/>
                  <a:pt x="102" y="5"/>
                </a:cubicBezTo>
                <a:cubicBezTo>
                  <a:pt x="91" y="0"/>
                  <a:pt x="76" y="2"/>
                  <a:pt x="69" y="16"/>
                </a:cubicBezTo>
                <a:cubicBezTo>
                  <a:pt x="65" y="24"/>
                  <a:pt x="68" y="30"/>
                  <a:pt x="70" y="32"/>
                </a:cubicBezTo>
                <a:cubicBezTo>
                  <a:pt x="73" y="36"/>
                  <a:pt x="77" y="39"/>
                  <a:pt x="82" y="39"/>
                </a:cubicBezTo>
                <a:cubicBezTo>
                  <a:pt x="86" y="38"/>
                  <a:pt x="89" y="36"/>
                  <a:pt x="91" y="31"/>
                </a:cubicBezTo>
                <a:cubicBezTo>
                  <a:pt x="92" y="28"/>
                  <a:pt x="92" y="24"/>
                  <a:pt x="90" y="22"/>
                </a:cubicBezTo>
                <a:cubicBezTo>
                  <a:pt x="88" y="19"/>
                  <a:pt x="84" y="18"/>
                  <a:pt x="81" y="19"/>
                </a:cubicBezTo>
                <a:cubicBezTo>
                  <a:pt x="80" y="19"/>
                  <a:pt x="79" y="19"/>
                  <a:pt x="79" y="18"/>
                </a:cubicBezTo>
                <a:cubicBezTo>
                  <a:pt x="78" y="17"/>
                  <a:pt x="78" y="16"/>
                  <a:pt x="79" y="16"/>
                </a:cubicBezTo>
                <a:cubicBezTo>
                  <a:pt x="84" y="9"/>
                  <a:pt x="93" y="8"/>
                  <a:pt x="102" y="13"/>
                </a:cubicBezTo>
                <a:cubicBezTo>
                  <a:pt x="111" y="18"/>
                  <a:pt x="119" y="31"/>
                  <a:pt x="115" y="44"/>
                </a:cubicBezTo>
                <a:cubicBezTo>
                  <a:pt x="111" y="57"/>
                  <a:pt x="101" y="65"/>
                  <a:pt x="89" y="67"/>
                </a:cubicBezTo>
                <a:cubicBezTo>
                  <a:pt x="73" y="69"/>
                  <a:pt x="55" y="59"/>
                  <a:pt x="43" y="42"/>
                </a:cubicBezTo>
                <a:cubicBezTo>
                  <a:pt x="31" y="40"/>
                  <a:pt x="15" y="37"/>
                  <a:pt x="0" y="32"/>
                </a:cubicBezTo>
                <a:cubicBezTo>
                  <a:pt x="16" y="45"/>
                  <a:pt x="31" y="58"/>
                  <a:pt x="45" y="70"/>
                </a:cubicBezTo>
                <a:cubicBezTo>
                  <a:pt x="45" y="70"/>
                  <a:pt x="45" y="70"/>
                  <a:pt x="45" y="70"/>
                </a:cubicBezTo>
                <a:cubicBezTo>
                  <a:pt x="60" y="81"/>
                  <a:pt x="78" y="85"/>
                  <a:pt x="93" y="80"/>
                </a:cubicBezTo>
                <a:cubicBezTo>
                  <a:pt x="107" y="76"/>
                  <a:pt x="117" y="66"/>
                  <a:pt x="122" y="52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133" name="Freeform 875"/>
          <p:cNvSpPr/>
          <p:nvPr/>
        </p:nvSpPr>
        <p:spPr bwMode="auto">
          <a:xfrm>
            <a:off x="3347044" y="3439535"/>
            <a:ext cx="114871" cy="176293"/>
          </a:xfrm>
          <a:custGeom>
            <a:avLst/>
            <a:gdLst>
              <a:gd name="T0" fmla="*/ 52 w 85"/>
              <a:gd name="T1" fmla="*/ 122 h 130"/>
              <a:gd name="T2" fmla="*/ 80 w 85"/>
              <a:gd name="T3" fmla="*/ 93 h 130"/>
              <a:gd name="T4" fmla="*/ 70 w 85"/>
              <a:gd name="T5" fmla="*/ 45 h 130"/>
              <a:gd name="T6" fmla="*/ 70 w 85"/>
              <a:gd name="T7" fmla="*/ 45 h 130"/>
              <a:gd name="T8" fmla="*/ 32 w 85"/>
              <a:gd name="T9" fmla="*/ 0 h 130"/>
              <a:gd name="T10" fmla="*/ 42 w 85"/>
              <a:gd name="T11" fmla="*/ 43 h 130"/>
              <a:gd name="T12" fmla="*/ 67 w 85"/>
              <a:gd name="T13" fmla="*/ 89 h 130"/>
              <a:gd name="T14" fmla="*/ 44 w 85"/>
              <a:gd name="T15" fmla="*/ 115 h 130"/>
              <a:gd name="T16" fmla="*/ 13 w 85"/>
              <a:gd name="T17" fmla="*/ 102 h 130"/>
              <a:gd name="T18" fmla="*/ 16 w 85"/>
              <a:gd name="T19" fmla="*/ 79 h 130"/>
              <a:gd name="T20" fmla="*/ 18 w 85"/>
              <a:gd name="T21" fmla="*/ 79 h 130"/>
              <a:gd name="T22" fmla="*/ 19 w 85"/>
              <a:gd name="T23" fmla="*/ 81 h 130"/>
              <a:gd name="T24" fmla="*/ 22 w 85"/>
              <a:gd name="T25" fmla="*/ 90 h 130"/>
              <a:gd name="T26" fmla="*/ 31 w 85"/>
              <a:gd name="T27" fmla="*/ 91 h 130"/>
              <a:gd name="T28" fmla="*/ 39 w 85"/>
              <a:gd name="T29" fmla="*/ 82 h 130"/>
              <a:gd name="T30" fmla="*/ 32 w 85"/>
              <a:gd name="T31" fmla="*/ 70 h 130"/>
              <a:gd name="T32" fmla="*/ 16 w 85"/>
              <a:gd name="T33" fmla="*/ 69 h 130"/>
              <a:gd name="T34" fmla="*/ 5 w 85"/>
              <a:gd name="T35" fmla="*/ 102 h 130"/>
              <a:gd name="T36" fmla="*/ 52 w 85"/>
              <a:gd name="T37" fmla="*/ 122 h 1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85" h="130">
                <a:moveTo>
                  <a:pt x="52" y="122"/>
                </a:moveTo>
                <a:cubicBezTo>
                  <a:pt x="66" y="117"/>
                  <a:pt x="76" y="106"/>
                  <a:pt x="80" y="93"/>
                </a:cubicBezTo>
                <a:cubicBezTo>
                  <a:pt x="85" y="78"/>
                  <a:pt x="81" y="60"/>
                  <a:pt x="70" y="45"/>
                </a:cubicBezTo>
                <a:cubicBezTo>
                  <a:pt x="70" y="45"/>
                  <a:pt x="70" y="45"/>
                  <a:pt x="70" y="45"/>
                </a:cubicBezTo>
                <a:cubicBezTo>
                  <a:pt x="58" y="31"/>
                  <a:pt x="45" y="16"/>
                  <a:pt x="32" y="0"/>
                </a:cubicBezTo>
                <a:cubicBezTo>
                  <a:pt x="37" y="15"/>
                  <a:pt x="40" y="31"/>
                  <a:pt x="42" y="43"/>
                </a:cubicBezTo>
                <a:cubicBezTo>
                  <a:pt x="59" y="55"/>
                  <a:pt x="69" y="73"/>
                  <a:pt x="67" y="89"/>
                </a:cubicBezTo>
                <a:cubicBezTo>
                  <a:pt x="65" y="101"/>
                  <a:pt x="57" y="111"/>
                  <a:pt x="44" y="115"/>
                </a:cubicBezTo>
                <a:cubicBezTo>
                  <a:pt x="31" y="119"/>
                  <a:pt x="18" y="111"/>
                  <a:pt x="13" y="102"/>
                </a:cubicBezTo>
                <a:cubicBezTo>
                  <a:pt x="8" y="93"/>
                  <a:pt x="9" y="84"/>
                  <a:pt x="16" y="79"/>
                </a:cubicBezTo>
                <a:cubicBezTo>
                  <a:pt x="16" y="78"/>
                  <a:pt x="17" y="78"/>
                  <a:pt x="18" y="79"/>
                </a:cubicBezTo>
                <a:cubicBezTo>
                  <a:pt x="19" y="79"/>
                  <a:pt x="19" y="80"/>
                  <a:pt x="19" y="81"/>
                </a:cubicBezTo>
                <a:cubicBezTo>
                  <a:pt x="18" y="84"/>
                  <a:pt x="19" y="88"/>
                  <a:pt x="22" y="90"/>
                </a:cubicBezTo>
                <a:cubicBezTo>
                  <a:pt x="24" y="92"/>
                  <a:pt x="28" y="92"/>
                  <a:pt x="31" y="91"/>
                </a:cubicBezTo>
                <a:cubicBezTo>
                  <a:pt x="36" y="89"/>
                  <a:pt x="38" y="86"/>
                  <a:pt x="39" y="82"/>
                </a:cubicBezTo>
                <a:cubicBezTo>
                  <a:pt x="39" y="77"/>
                  <a:pt x="37" y="72"/>
                  <a:pt x="32" y="70"/>
                </a:cubicBezTo>
                <a:cubicBezTo>
                  <a:pt x="30" y="68"/>
                  <a:pt x="24" y="65"/>
                  <a:pt x="16" y="69"/>
                </a:cubicBezTo>
                <a:cubicBezTo>
                  <a:pt x="2" y="76"/>
                  <a:pt x="0" y="91"/>
                  <a:pt x="5" y="102"/>
                </a:cubicBezTo>
                <a:cubicBezTo>
                  <a:pt x="11" y="117"/>
                  <a:pt x="29" y="130"/>
                  <a:pt x="52" y="122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134" name="Freeform 883"/>
          <p:cNvSpPr/>
          <p:nvPr/>
        </p:nvSpPr>
        <p:spPr bwMode="auto">
          <a:xfrm>
            <a:off x="3345448" y="3887050"/>
            <a:ext cx="67806" cy="70199"/>
          </a:xfrm>
          <a:custGeom>
            <a:avLst/>
            <a:gdLst>
              <a:gd name="T0" fmla="*/ 32 w 50"/>
              <a:gd name="T1" fmla="*/ 7 h 52"/>
              <a:gd name="T2" fmla="*/ 10 w 50"/>
              <a:gd name="T3" fmla="*/ 0 h 52"/>
              <a:gd name="T4" fmla="*/ 5 w 50"/>
              <a:gd name="T5" fmla="*/ 19 h 52"/>
              <a:gd name="T6" fmla="*/ 0 w 50"/>
              <a:gd name="T7" fmla="*/ 32 h 52"/>
              <a:gd name="T8" fmla="*/ 24 w 50"/>
              <a:gd name="T9" fmla="*/ 46 h 52"/>
              <a:gd name="T10" fmla="*/ 42 w 50"/>
              <a:gd name="T11" fmla="*/ 52 h 52"/>
              <a:gd name="T12" fmla="*/ 45 w 50"/>
              <a:gd name="T13" fmla="*/ 33 h 52"/>
              <a:gd name="T14" fmla="*/ 42 w 50"/>
              <a:gd name="T15" fmla="*/ 6 h 52"/>
              <a:gd name="T16" fmla="*/ 32 w 50"/>
              <a:gd name="T17" fmla="*/ 7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0" h="52">
                <a:moveTo>
                  <a:pt x="32" y="7"/>
                </a:moveTo>
                <a:cubicBezTo>
                  <a:pt x="24" y="6"/>
                  <a:pt x="17" y="4"/>
                  <a:pt x="10" y="0"/>
                </a:cubicBezTo>
                <a:cubicBezTo>
                  <a:pt x="12" y="8"/>
                  <a:pt x="9" y="13"/>
                  <a:pt x="5" y="19"/>
                </a:cubicBezTo>
                <a:cubicBezTo>
                  <a:pt x="3" y="23"/>
                  <a:pt x="0" y="27"/>
                  <a:pt x="0" y="32"/>
                </a:cubicBezTo>
                <a:cubicBezTo>
                  <a:pt x="6" y="44"/>
                  <a:pt x="14" y="45"/>
                  <a:pt x="24" y="46"/>
                </a:cubicBezTo>
                <a:cubicBezTo>
                  <a:pt x="30" y="47"/>
                  <a:pt x="36" y="48"/>
                  <a:pt x="42" y="52"/>
                </a:cubicBezTo>
                <a:cubicBezTo>
                  <a:pt x="41" y="45"/>
                  <a:pt x="43" y="39"/>
                  <a:pt x="45" y="33"/>
                </a:cubicBezTo>
                <a:cubicBezTo>
                  <a:pt x="48" y="24"/>
                  <a:pt x="50" y="16"/>
                  <a:pt x="42" y="6"/>
                </a:cubicBezTo>
                <a:cubicBezTo>
                  <a:pt x="39" y="7"/>
                  <a:pt x="36" y="7"/>
                  <a:pt x="32" y="7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135" name="Freeform 884"/>
          <p:cNvSpPr/>
          <p:nvPr/>
        </p:nvSpPr>
        <p:spPr bwMode="auto">
          <a:xfrm>
            <a:off x="3269666" y="3914173"/>
            <a:ext cx="70199" cy="79770"/>
          </a:xfrm>
          <a:custGeom>
            <a:avLst/>
            <a:gdLst>
              <a:gd name="T0" fmla="*/ 7 w 52"/>
              <a:gd name="T1" fmla="*/ 20 h 59"/>
              <a:gd name="T2" fmla="*/ 0 w 52"/>
              <a:gd name="T3" fmla="*/ 27 h 59"/>
              <a:gd name="T4" fmla="*/ 17 w 52"/>
              <a:gd name="T5" fmla="*/ 48 h 59"/>
              <a:gd name="T6" fmla="*/ 32 w 52"/>
              <a:gd name="T7" fmla="*/ 59 h 59"/>
              <a:gd name="T8" fmla="*/ 41 w 52"/>
              <a:gd name="T9" fmla="*/ 42 h 59"/>
              <a:gd name="T10" fmla="*/ 48 w 52"/>
              <a:gd name="T11" fmla="*/ 15 h 59"/>
              <a:gd name="T12" fmla="*/ 35 w 52"/>
              <a:gd name="T13" fmla="*/ 10 h 59"/>
              <a:gd name="T14" fmla="*/ 18 w 52"/>
              <a:gd name="T15" fmla="*/ 0 h 59"/>
              <a:gd name="T16" fmla="*/ 7 w 52"/>
              <a:gd name="T17" fmla="*/ 20 h 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2" h="59">
                <a:moveTo>
                  <a:pt x="7" y="20"/>
                </a:moveTo>
                <a:cubicBezTo>
                  <a:pt x="5" y="23"/>
                  <a:pt x="2" y="25"/>
                  <a:pt x="0" y="27"/>
                </a:cubicBezTo>
                <a:cubicBezTo>
                  <a:pt x="1" y="40"/>
                  <a:pt x="8" y="43"/>
                  <a:pt x="17" y="48"/>
                </a:cubicBezTo>
                <a:cubicBezTo>
                  <a:pt x="22" y="51"/>
                  <a:pt x="28" y="54"/>
                  <a:pt x="32" y="59"/>
                </a:cubicBezTo>
                <a:cubicBezTo>
                  <a:pt x="34" y="52"/>
                  <a:pt x="37" y="47"/>
                  <a:pt x="41" y="42"/>
                </a:cubicBezTo>
                <a:cubicBezTo>
                  <a:pt x="47" y="35"/>
                  <a:pt x="52" y="28"/>
                  <a:pt x="48" y="15"/>
                </a:cubicBezTo>
                <a:cubicBezTo>
                  <a:pt x="44" y="12"/>
                  <a:pt x="39" y="11"/>
                  <a:pt x="35" y="10"/>
                </a:cubicBezTo>
                <a:cubicBezTo>
                  <a:pt x="28" y="8"/>
                  <a:pt x="22" y="7"/>
                  <a:pt x="18" y="0"/>
                </a:cubicBezTo>
                <a:cubicBezTo>
                  <a:pt x="16" y="7"/>
                  <a:pt x="12" y="14"/>
                  <a:pt x="7" y="20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136" name="Freeform 913"/>
          <p:cNvSpPr/>
          <p:nvPr/>
        </p:nvSpPr>
        <p:spPr bwMode="auto">
          <a:xfrm>
            <a:off x="3254508" y="3556000"/>
            <a:ext cx="100512" cy="77378"/>
          </a:xfrm>
          <a:custGeom>
            <a:avLst/>
            <a:gdLst>
              <a:gd name="T0" fmla="*/ 70 w 74"/>
              <a:gd name="T1" fmla="*/ 28 h 57"/>
              <a:gd name="T2" fmla="*/ 17 w 74"/>
              <a:gd name="T3" fmla="*/ 4 h 57"/>
              <a:gd name="T4" fmla="*/ 17 w 74"/>
              <a:gd name="T5" fmla="*/ 4 h 57"/>
              <a:gd name="T6" fmla="*/ 0 w 74"/>
              <a:gd name="T7" fmla="*/ 8 h 57"/>
              <a:gd name="T8" fmla="*/ 15 w 74"/>
              <a:gd name="T9" fmla="*/ 23 h 57"/>
              <a:gd name="T10" fmla="*/ 36 w 74"/>
              <a:gd name="T11" fmla="*/ 19 h 57"/>
              <a:gd name="T12" fmla="*/ 59 w 74"/>
              <a:gd name="T13" fmla="*/ 28 h 57"/>
              <a:gd name="T14" fmla="*/ 59 w 74"/>
              <a:gd name="T15" fmla="*/ 28 h 57"/>
              <a:gd name="T16" fmla="*/ 59 w 74"/>
              <a:gd name="T17" fmla="*/ 28 h 57"/>
              <a:gd name="T18" fmla="*/ 59 w 74"/>
              <a:gd name="T19" fmla="*/ 28 h 57"/>
              <a:gd name="T20" fmla="*/ 59 w 74"/>
              <a:gd name="T21" fmla="*/ 28 h 57"/>
              <a:gd name="T22" fmla="*/ 60 w 74"/>
              <a:gd name="T23" fmla="*/ 43 h 57"/>
              <a:gd name="T24" fmla="*/ 49 w 74"/>
              <a:gd name="T25" fmla="*/ 47 h 57"/>
              <a:gd name="T26" fmla="*/ 48 w 74"/>
              <a:gd name="T27" fmla="*/ 44 h 57"/>
              <a:gd name="T28" fmla="*/ 51 w 74"/>
              <a:gd name="T29" fmla="*/ 43 h 57"/>
              <a:gd name="T30" fmla="*/ 57 w 74"/>
              <a:gd name="T31" fmla="*/ 40 h 57"/>
              <a:gd name="T32" fmla="*/ 55 w 74"/>
              <a:gd name="T33" fmla="*/ 31 h 57"/>
              <a:gd name="T34" fmla="*/ 49 w 74"/>
              <a:gd name="T35" fmla="*/ 29 h 57"/>
              <a:gd name="T36" fmla="*/ 42 w 74"/>
              <a:gd name="T37" fmla="*/ 32 h 57"/>
              <a:gd name="T38" fmla="*/ 42 w 74"/>
              <a:gd name="T39" fmla="*/ 49 h 57"/>
              <a:gd name="T40" fmla="*/ 62 w 74"/>
              <a:gd name="T41" fmla="*/ 52 h 57"/>
              <a:gd name="T42" fmla="*/ 70 w 74"/>
              <a:gd name="T43" fmla="*/ 28 h 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74" h="57">
                <a:moveTo>
                  <a:pt x="70" y="28"/>
                </a:moveTo>
                <a:cubicBezTo>
                  <a:pt x="65" y="13"/>
                  <a:pt x="46" y="0"/>
                  <a:pt x="17" y="4"/>
                </a:cubicBezTo>
                <a:cubicBezTo>
                  <a:pt x="17" y="4"/>
                  <a:pt x="17" y="4"/>
                  <a:pt x="17" y="4"/>
                </a:cubicBezTo>
                <a:cubicBezTo>
                  <a:pt x="12" y="6"/>
                  <a:pt x="6" y="7"/>
                  <a:pt x="0" y="8"/>
                </a:cubicBezTo>
                <a:cubicBezTo>
                  <a:pt x="7" y="12"/>
                  <a:pt x="12" y="17"/>
                  <a:pt x="15" y="23"/>
                </a:cubicBezTo>
                <a:cubicBezTo>
                  <a:pt x="23" y="20"/>
                  <a:pt x="30" y="19"/>
                  <a:pt x="36" y="19"/>
                </a:cubicBezTo>
                <a:cubicBezTo>
                  <a:pt x="46" y="19"/>
                  <a:pt x="53" y="22"/>
                  <a:pt x="59" y="28"/>
                </a:cubicBezTo>
                <a:cubicBezTo>
                  <a:pt x="59" y="28"/>
                  <a:pt x="59" y="28"/>
                  <a:pt x="59" y="28"/>
                </a:cubicBezTo>
                <a:cubicBezTo>
                  <a:pt x="59" y="28"/>
                  <a:pt x="59" y="28"/>
                  <a:pt x="59" y="28"/>
                </a:cubicBezTo>
                <a:cubicBezTo>
                  <a:pt x="59" y="28"/>
                  <a:pt x="59" y="28"/>
                  <a:pt x="59" y="28"/>
                </a:cubicBezTo>
                <a:cubicBezTo>
                  <a:pt x="59" y="28"/>
                  <a:pt x="59" y="28"/>
                  <a:pt x="59" y="28"/>
                </a:cubicBezTo>
                <a:cubicBezTo>
                  <a:pt x="64" y="34"/>
                  <a:pt x="63" y="40"/>
                  <a:pt x="60" y="43"/>
                </a:cubicBezTo>
                <a:cubicBezTo>
                  <a:pt x="57" y="47"/>
                  <a:pt x="53" y="49"/>
                  <a:pt x="49" y="47"/>
                </a:cubicBezTo>
                <a:cubicBezTo>
                  <a:pt x="48" y="47"/>
                  <a:pt x="48" y="45"/>
                  <a:pt x="48" y="44"/>
                </a:cubicBezTo>
                <a:cubicBezTo>
                  <a:pt x="49" y="43"/>
                  <a:pt x="50" y="43"/>
                  <a:pt x="51" y="43"/>
                </a:cubicBezTo>
                <a:cubicBezTo>
                  <a:pt x="52" y="44"/>
                  <a:pt x="55" y="43"/>
                  <a:pt x="57" y="40"/>
                </a:cubicBezTo>
                <a:cubicBezTo>
                  <a:pt x="58" y="39"/>
                  <a:pt x="59" y="36"/>
                  <a:pt x="55" y="31"/>
                </a:cubicBezTo>
                <a:cubicBezTo>
                  <a:pt x="54" y="30"/>
                  <a:pt x="52" y="29"/>
                  <a:pt x="49" y="29"/>
                </a:cubicBezTo>
                <a:cubicBezTo>
                  <a:pt x="46" y="29"/>
                  <a:pt x="44" y="30"/>
                  <a:pt x="42" y="32"/>
                </a:cubicBezTo>
                <a:cubicBezTo>
                  <a:pt x="37" y="38"/>
                  <a:pt x="38" y="45"/>
                  <a:pt x="42" y="49"/>
                </a:cubicBezTo>
                <a:cubicBezTo>
                  <a:pt x="46" y="54"/>
                  <a:pt x="54" y="57"/>
                  <a:pt x="62" y="52"/>
                </a:cubicBezTo>
                <a:cubicBezTo>
                  <a:pt x="71" y="47"/>
                  <a:pt x="74" y="38"/>
                  <a:pt x="70" y="28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137" name="Freeform 914"/>
          <p:cNvSpPr/>
          <p:nvPr/>
        </p:nvSpPr>
        <p:spPr bwMode="auto">
          <a:xfrm>
            <a:off x="3616671" y="3193841"/>
            <a:ext cx="77378" cy="100512"/>
          </a:xfrm>
          <a:custGeom>
            <a:avLst/>
            <a:gdLst>
              <a:gd name="T0" fmla="*/ 53 w 57"/>
              <a:gd name="T1" fmla="*/ 62 h 74"/>
              <a:gd name="T2" fmla="*/ 49 w 57"/>
              <a:gd name="T3" fmla="*/ 42 h 74"/>
              <a:gd name="T4" fmla="*/ 32 w 57"/>
              <a:gd name="T5" fmla="*/ 42 h 74"/>
              <a:gd name="T6" fmla="*/ 29 w 57"/>
              <a:gd name="T7" fmla="*/ 49 h 74"/>
              <a:gd name="T8" fmla="*/ 31 w 57"/>
              <a:gd name="T9" fmla="*/ 55 h 74"/>
              <a:gd name="T10" fmla="*/ 41 w 57"/>
              <a:gd name="T11" fmla="*/ 57 h 74"/>
              <a:gd name="T12" fmla="*/ 43 w 57"/>
              <a:gd name="T13" fmla="*/ 51 h 74"/>
              <a:gd name="T14" fmla="*/ 44 w 57"/>
              <a:gd name="T15" fmla="*/ 48 h 74"/>
              <a:gd name="T16" fmla="*/ 47 w 57"/>
              <a:gd name="T17" fmla="*/ 49 h 74"/>
              <a:gd name="T18" fmla="*/ 43 w 57"/>
              <a:gd name="T19" fmla="*/ 60 h 74"/>
              <a:gd name="T20" fmla="*/ 28 w 57"/>
              <a:gd name="T21" fmla="*/ 59 h 74"/>
              <a:gd name="T22" fmla="*/ 28 w 57"/>
              <a:gd name="T23" fmla="*/ 59 h 74"/>
              <a:gd name="T24" fmla="*/ 28 w 57"/>
              <a:gd name="T25" fmla="*/ 58 h 74"/>
              <a:gd name="T26" fmla="*/ 28 w 57"/>
              <a:gd name="T27" fmla="*/ 58 h 74"/>
              <a:gd name="T28" fmla="*/ 28 w 57"/>
              <a:gd name="T29" fmla="*/ 58 h 74"/>
              <a:gd name="T30" fmla="*/ 23 w 57"/>
              <a:gd name="T31" fmla="*/ 15 h 74"/>
              <a:gd name="T32" fmla="*/ 8 w 57"/>
              <a:gd name="T33" fmla="*/ 0 h 74"/>
              <a:gd name="T34" fmla="*/ 4 w 57"/>
              <a:gd name="T35" fmla="*/ 17 h 74"/>
              <a:gd name="T36" fmla="*/ 4 w 57"/>
              <a:gd name="T37" fmla="*/ 17 h 74"/>
              <a:gd name="T38" fmla="*/ 28 w 57"/>
              <a:gd name="T39" fmla="*/ 70 h 74"/>
              <a:gd name="T40" fmla="*/ 53 w 57"/>
              <a:gd name="T41" fmla="*/ 62 h 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57" h="74">
                <a:moveTo>
                  <a:pt x="53" y="62"/>
                </a:moveTo>
                <a:cubicBezTo>
                  <a:pt x="57" y="54"/>
                  <a:pt x="54" y="46"/>
                  <a:pt x="49" y="42"/>
                </a:cubicBezTo>
                <a:cubicBezTo>
                  <a:pt x="45" y="38"/>
                  <a:pt x="38" y="37"/>
                  <a:pt x="32" y="42"/>
                </a:cubicBezTo>
                <a:cubicBezTo>
                  <a:pt x="30" y="44"/>
                  <a:pt x="29" y="46"/>
                  <a:pt x="29" y="49"/>
                </a:cubicBezTo>
                <a:cubicBezTo>
                  <a:pt x="29" y="52"/>
                  <a:pt x="30" y="54"/>
                  <a:pt x="31" y="55"/>
                </a:cubicBezTo>
                <a:cubicBezTo>
                  <a:pt x="36" y="59"/>
                  <a:pt x="39" y="58"/>
                  <a:pt x="41" y="57"/>
                </a:cubicBezTo>
                <a:cubicBezTo>
                  <a:pt x="43" y="55"/>
                  <a:pt x="44" y="52"/>
                  <a:pt x="43" y="51"/>
                </a:cubicBezTo>
                <a:cubicBezTo>
                  <a:pt x="43" y="50"/>
                  <a:pt x="43" y="49"/>
                  <a:pt x="44" y="48"/>
                </a:cubicBezTo>
                <a:cubicBezTo>
                  <a:pt x="45" y="48"/>
                  <a:pt x="47" y="48"/>
                  <a:pt x="47" y="49"/>
                </a:cubicBezTo>
                <a:cubicBezTo>
                  <a:pt x="49" y="53"/>
                  <a:pt x="47" y="57"/>
                  <a:pt x="43" y="60"/>
                </a:cubicBezTo>
                <a:cubicBezTo>
                  <a:pt x="40" y="63"/>
                  <a:pt x="34" y="64"/>
                  <a:pt x="28" y="59"/>
                </a:cubicBezTo>
                <a:cubicBezTo>
                  <a:pt x="28" y="59"/>
                  <a:pt x="28" y="59"/>
                  <a:pt x="28" y="59"/>
                </a:cubicBezTo>
                <a:cubicBezTo>
                  <a:pt x="28" y="59"/>
                  <a:pt x="28" y="59"/>
                  <a:pt x="28" y="58"/>
                </a:cubicBezTo>
                <a:cubicBezTo>
                  <a:pt x="28" y="58"/>
                  <a:pt x="28" y="58"/>
                  <a:pt x="28" y="58"/>
                </a:cubicBezTo>
                <a:cubicBezTo>
                  <a:pt x="28" y="58"/>
                  <a:pt x="28" y="58"/>
                  <a:pt x="28" y="58"/>
                </a:cubicBezTo>
                <a:cubicBezTo>
                  <a:pt x="18" y="50"/>
                  <a:pt x="16" y="34"/>
                  <a:pt x="23" y="15"/>
                </a:cubicBezTo>
                <a:cubicBezTo>
                  <a:pt x="17" y="12"/>
                  <a:pt x="12" y="7"/>
                  <a:pt x="8" y="0"/>
                </a:cubicBezTo>
                <a:cubicBezTo>
                  <a:pt x="7" y="6"/>
                  <a:pt x="6" y="11"/>
                  <a:pt x="4" y="17"/>
                </a:cubicBezTo>
                <a:cubicBezTo>
                  <a:pt x="4" y="17"/>
                  <a:pt x="4" y="17"/>
                  <a:pt x="4" y="17"/>
                </a:cubicBezTo>
                <a:cubicBezTo>
                  <a:pt x="0" y="46"/>
                  <a:pt x="13" y="65"/>
                  <a:pt x="28" y="70"/>
                </a:cubicBezTo>
                <a:cubicBezTo>
                  <a:pt x="38" y="74"/>
                  <a:pt x="47" y="71"/>
                  <a:pt x="53" y="62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138" name="Freeform 921"/>
          <p:cNvSpPr/>
          <p:nvPr/>
        </p:nvSpPr>
        <p:spPr bwMode="auto">
          <a:xfrm>
            <a:off x="3453937" y="3816852"/>
            <a:ext cx="59828" cy="41481"/>
          </a:xfrm>
          <a:custGeom>
            <a:avLst/>
            <a:gdLst>
              <a:gd name="T0" fmla="*/ 44 w 44"/>
              <a:gd name="T1" fmla="*/ 8 h 31"/>
              <a:gd name="T2" fmla="*/ 36 w 44"/>
              <a:gd name="T3" fmla="*/ 0 h 31"/>
              <a:gd name="T4" fmla="*/ 17 w 44"/>
              <a:gd name="T5" fmla="*/ 14 h 31"/>
              <a:gd name="T6" fmla="*/ 2 w 44"/>
              <a:gd name="T7" fmla="*/ 15 h 31"/>
              <a:gd name="T8" fmla="*/ 0 w 44"/>
              <a:gd name="T9" fmla="*/ 27 h 31"/>
              <a:gd name="T10" fmla="*/ 44 w 44"/>
              <a:gd name="T11" fmla="*/ 8 h 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44" h="31">
                <a:moveTo>
                  <a:pt x="44" y="8"/>
                </a:moveTo>
                <a:cubicBezTo>
                  <a:pt x="41" y="6"/>
                  <a:pt x="38" y="3"/>
                  <a:pt x="36" y="0"/>
                </a:cubicBezTo>
                <a:cubicBezTo>
                  <a:pt x="32" y="6"/>
                  <a:pt x="25" y="12"/>
                  <a:pt x="17" y="14"/>
                </a:cubicBezTo>
                <a:cubicBezTo>
                  <a:pt x="12" y="16"/>
                  <a:pt x="6" y="16"/>
                  <a:pt x="2" y="15"/>
                </a:cubicBezTo>
                <a:cubicBezTo>
                  <a:pt x="2" y="19"/>
                  <a:pt x="1" y="23"/>
                  <a:pt x="0" y="27"/>
                </a:cubicBezTo>
                <a:cubicBezTo>
                  <a:pt x="17" y="31"/>
                  <a:pt x="32" y="24"/>
                  <a:pt x="44" y="8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139" name="Freeform 927"/>
          <p:cNvSpPr/>
          <p:nvPr/>
        </p:nvSpPr>
        <p:spPr bwMode="auto">
          <a:xfrm>
            <a:off x="3473082" y="2522170"/>
            <a:ext cx="224955" cy="256863"/>
          </a:xfrm>
          <a:custGeom>
            <a:avLst/>
            <a:gdLst>
              <a:gd name="T0" fmla="*/ 78 w 166"/>
              <a:gd name="T1" fmla="*/ 6 h 189"/>
              <a:gd name="T2" fmla="*/ 45 w 166"/>
              <a:gd name="T3" fmla="*/ 38 h 189"/>
              <a:gd name="T4" fmla="*/ 50 w 166"/>
              <a:gd name="T5" fmla="*/ 68 h 189"/>
              <a:gd name="T6" fmla="*/ 75 w 166"/>
              <a:gd name="T7" fmla="*/ 80 h 189"/>
              <a:gd name="T8" fmla="*/ 97 w 166"/>
              <a:gd name="T9" fmla="*/ 68 h 189"/>
              <a:gd name="T10" fmla="*/ 96 w 166"/>
              <a:gd name="T11" fmla="*/ 39 h 189"/>
              <a:gd name="T12" fmla="*/ 72 w 166"/>
              <a:gd name="T13" fmla="*/ 34 h 189"/>
              <a:gd name="T14" fmla="*/ 69 w 166"/>
              <a:gd name="T15" fmla="*/ 33 h 189"/>
              <a:gd name="T16" fmla="*/ 70 w 166"/>
              <a:gd name="T17" fmla="*/ 30 h 189"/>
              <a:gd name="T18" fmla="*/ 112 w 166"/>
              <a:gd name="T19" fmla="*/ 24 h 189"/>
              <a:gd name="T20" fmla="*/ 137 w 166"/>
              <a:gd name="T21" fmla="*/ 67 h 189"/>
              <a:gd name="T22" fmla="*/ 110 w 166"/>
              <a:gd name="T23" fmla="*/ 124 h 189"/>
              <a:gd name="T24" fmla="*/ 10 w 166"/>
              <a:gd name="T25" fmla="*/ 147 h 189"/>
              <a:gd name="T26" fmla="*/ 0 w 166"/>
              <a:gd name="T27" fmla="*/ 174 h 189"/>
              <a:gd name="T28" fmla="*/ 10 w 166"/>
              <a:gd name="T29" fmla="*/ 188 h 189"/>
              <a:gd name="T30" fmla="*/ 152 w 166"/>
              <a:gd name="T31" fmla="*/ 107 h 189"/>
              <a:gd name="T32" fmla="*/ 142 w 166"/>
              <a:gd name="T33" fmla="*/ 22 h 189"/>
              <a:gd name="T34" fmla="*/ 78 w 166"/>
              <a:gd name="T35" fmla="*/ 6 h 1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66" h="189">
                <a:moveTo>
                  <a:pt x="78" y="6"/>
                </a:moveTo>
                <a:cubicBezTo>
                  <a:pt x="61" y="13"/>
                  <a:pt x="49" y="24"/>
                  <a:pt x="45" y="38"/>
                </a:cubicBezTo>
                <a:cubicBezTo>
                  <a:pt x="42" y="48"/>
                  <a:pt x="44" y="59"/>
                  <a:pt x="50" y="68"/>
                </a:cubicBezTo>
                <a:cubicBezTo>
                  <a:pt x="56" y="76"/>
                  <a:pt x="65" y="81"/>
                  <a:pt x="75" y="80"/>
                </a:cubicBezTo>
                <a:cubicBezTo>
                  <a:pt x="84" y="80"/>
                  <a:pt x="92" y="75"/>
                  <a:pt x="97" y="68"/>
                </a:cubicBezTo>
                <a:cubicBezTo>
                  <a:pt x="102" y="58"/>
                  <a:pt x="102" y="46"/>
                  <a:pt x="96" y="39"/>
                </a:cubicBezTo>
                <a:cubicBezTo>
                  <a:pt x="90" y="32"/>
                  <a:pt x="82" y="31"/>
                  <a:pt x="72" y="34"/>
                </a:cubicBezTo>
                <a:cubicBezTo>
                  <a:pt x="71" y="35"/>
                  <a:pt x="70" y="34"/>
                  <a:pt x="69" y="33"/>
                </a:cubicBezTo>
                <a:cubicBezTo>
                  <a:pt x="69" y="32"/>
                  <a:pt x="69" y="31"/>
                  <a:pt x="70" y="30"/>
                </a:cubicBezTo>
                <a:cubicBezTo>
                  <a:pt x="82" y="20"/>
                  <a:pt x="98" y="17"/>
                  <a:pt x="112" y="24"/>
                </a:cubicBezTo>
                <a:cubicBezTo>
                  <a:pt x="128" y="31"/>
                  <a:pt x="138" y="48"/>
                  <a:pt x="137" y="67"/>
                </a:cubicBezTo>
                <a:cubicBezTo>
                  <a:pt x="137" y="89"/>
                  <a:pt x="127" y="109"/>
                  <a:pt x="110" y="124"/>
                </a:cubicBezTo>
                <a:cubicBezTo>
                  <a:pt x="86" y="144"/>
                  <a:pt x="51" y="153"/>
                  <a:pt x="10" y="147"/>
                </a:cubicBezTo>
                <a:cubicBezTo>
                  <a:pt x="8" y="162"/>
                  <a:pt x="2" y="171"/>
                  <a:pt x="0" y="174"/>
                </a:cubicBezTo>
                <a:cubicBezTo>
                  <a:pt x="2" y="176"/>
                  <a:pt x="6" y="181"/>
                  <a:pt x="10" y="188"/>
                </a:cubicBezTo>
                <a:cubicBezTo>
                  <a:pt x="82" y="189"/>
                  <a:pt x="133" y="148"/>
                  <a:pt x="152" y="107"/>
                </a:cubicBezTo>
                <a:cubicBezTo>
                  <a:pt x="166" y="76"/>
                  <a:pt x="162" y="44"/>
                  <a:pt x="142" y="22"/>
                </a:cubicBezTo>
                <a:cubicBezTo>
                  <a:pt x="122" y="0"/>
                  <a:pt x="95" y="0"/>
                  <a:pt x="78" y="6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1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140" name="Freeform 928"/>
          <p:cNvSpPr/>
          <p:nvPr/>
        </p:nvSpPr>
        <p:spPr bwMode="auto">
          <a:xfrm>
            <a:off x="3473082" y="2854814"/>
            <a:ext cx="224955" cy="256065"/>
          </a:xfrm>
          <a:custGeom>
            <a:avLst/>
            <a:gdLst>
              <a:gd name="T0" fmla="*/ 152 w 166"/>
              <a:gd name="T1" fmla="*/ 82 h 189"/>
              <a:gd name="T2" fmla="*/ 10 w 166"/>
              <a:gd name="T3" fmla="*/ 1 h 189"/>
              <a:gd name="T4" fmla="*/ 0 w 166"/>
              <a:gd name="T5" fmla="*/ 15 h 189"/>
              <a:gd name="T6" fmla="*/ 10 w 166"/>
              <a:gd name="T7" fmla="*/ 41 h 189"/>
              <a:gd name="T8" fmla="*/ 110 w 166"/>
              <a:gd name="T9" fmla="*/ 65 h 189"/>
              <a:gd name="T10" fmla="*/ 137 w 166"/>
              <a:gd name="T11" fmla="*/ 122 h 189"/>
              <a:gd name="T12" fmla="*/ 112 w 166"/>
              <a:gd name="T13" fmla="*/ 165 h 189"/>
              <a:gd name="T14" fmla="*/ 70 w 166"/>
              <a:gd name="T15" fmla="*/ 158 h 189"/>
              <a:gd name="T16" fmla="*/ 69 w 166"/>
              <a:gd name="T17" fmla="*/ 156 h 189"/>
              <a:gd name="T18" fmla="*/ 72 w 166"/>
              <a:gd name="T19" fmla="*/ 155 h 189"/>
              <a:gd name="T20" fmla="*/ 96 w 166"/>
              <a:gd name="T21" fmla="*/ 150 h 189"/>
              <a:gd name="T22" fmla="*/ 97 w 166"/>
              <a:gd name="T23" fmla="*/ 121 h 189"/>
              <a:gd name="T24" fmla="*/ 75 w 166"/>
              <a:gd name="T25" fmla="*/ 109 h 189"/>
              <a:gd name="T26" fmla="*/ 50 w 166"/>
              <a:gd name="T27" fmla="*/ 121 h 189"/>
              <a:gd name="T28" fmla="*/ 45 w 166"/>
              <a:gd name="T29" fmla="*/ 151 h 189"/>
              <a:gd name="T30" fmla="*/ 78 w 166"/>
              <a:gd name="T31" fmla="*/ 183 h 189"/>
              <a:gd name="T32" fmla="*/ 142 w 166"/>
              <a:gd name="T33" fmla="*/ 167 h 189"/>
              <a:gd name="T34" fmla="*/ 152 w 166"/>
              <a:gd name="T35" fmla="*/ 82 h 1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66" h="189">
                <a:moveTo>
                  <a:pt x="152" y="82"/>
                </a:moveTo>
                <a:cubicBezTo>
                  <a:pt x="133" y="41"/>
                  <a:pt x="82" y="0"/>
                  <a:pt x="10" y="1"/>
                </a:cubicBezTo>
                <a:cubicBezTo>
                  <a:pt x="6" y="8"/>
                  <a:pt x="2" y="12"/>
                  <a:pt x="0" y="15"/>
                </a:cubicBezTo>
                <a:cubicBezTo>
                  <a:pt x="2" y="18"/>
                  <a:pt x="8" y="27"/>
                  <a:pt x="10" y="41"/>
                </a:cubicBezTo>
                <a:cubicBezTo>
                  <a:pt x="51" y="36"/>
                  <a:pt x="86" y="44"/>
                  <a:pt x="110" y="65"/>
                </a:cubicBezTo>
                <a:cubicBezTo>
                  <a:pt x="127" y="80"/>
                  <a:pt x="137" y="100"/>
                  <a:pt x="137" y="122"/>
                </a:cubicBezTo>
                <a:cubicBezTo>
                  <a:pt x="138" y="141"/>
                  <a:pt x="128" y="158"/>
                  <a:pt x="112" y="165"/>
                </a:cubicBezTo>
                <a:cubicBezTo>
                  <a:pt x="98" y="172"/>
                  <a:pt x="82" y="169"/>
                  <a:pt x="70" y="158"/>
                </a:cubicBezTo>
                <a:cubicBezTo>
                  <a:pt x="69" y="158"/>
                  <a:pt x="69" y="157"/>
                  <a:pt x="69" y="156"/>
                </a:cubicBezTo>
                <a:cubicBezTo>
                  <a:pt x="70" y="155"/>
                  <a:pt x="71" y="154"/>
                  <a:pt x="72" y="155"/>
                </a:cubicBezTo>
                <a:cubicBezTo>
                  <a:pt x="82" y="158"/>
                  <a:pt x="90" y="156"/>
                  <a:pt x="96" y="150"/>
                </a:cubicBezTo>
                <a:cubicBezTo>
                  <a:pt x="102" y="143"/>
                  <a:pt x="102" y="131"/>
                  <a:pt x="97" y="121"/>
                </a:cubicBezTo>
                <a:cubicBezTo>
                  <a:pt x="92" y="114"/>
                  <a:pt x="84" y="109"/>
                  <a:pt x="75" y="109"/>
                </a:cubicBezTo>
                <a:cubicBezTo>
                  <a:pt x="65" y="108"/>
                  <a:pt x="56" y="113"/>
                  <a:pt x="50" y="121"/>
                </a:cubicBezTo>
                <a:cubicBezTo>
                  <a:pt x="44" y="130"/>
                  <a:pt x="42" y="141"/>
                  <a:pt x="45" y="151"/>
                </a:cubicBezTo>
                <a:cubicBezTo>
                  <a:pt x="49" y="165"/>
                  <a:pt x="61" y="176"/>
                  <a:pt x="78" y="183"/>
                </a:cubicBezTo>
                <a:cubicBezTo>
                  <a:pt x="95" y="189"/>
                  <a:pt x="122" y="189"/>
                  <a:pt x="142" y="167"/>
                </a:cubicBezTo>
                <a:cubicBezTo>
                  <a:pt x="162" y="145"/>
                  <a:pt x="166" y="113"/>
                  <a:pt x="152" y="82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141" name="Freeform 929"/>
          <p:cNvSpPr/>
          <p:nvPr/>
        </p:nvSpPr>
        <p:spPr bwMode="auto">
          <a:xfrm>
            <a:off x="3680488" y="2606726"/>
            <a:ext cx="143588" cy="131622"/>
          </a:xfrm>
          <a:custGeom>
            <a:avLst/>
            <a:gdLst>
              <a:gd name="T0" fmla="*/ 100 w 106"/>
              <a:gd name="T1" fmla="*/ 25 h 97"/>
              <a:gd name="T2" fmla="*/ 53 w 106"/>
              <a:gd name="T3" fmla="*/ 6 h 97"/>
              <a:gd name="T4" fmla="*/ 37 w 106"/>
              <a:gd name="T5" fmla="*/ 37 h 97"/>
              <a:gd name="T6" fmla="*/ 49 w 106"/>
              <a:gd name="T7" fmla="*/ 49 h 97"/>
              <a:gd name="T8" fmla="*/ 62 w 106"/>
              <a:gd name="T9" fmla="*/ 45 h 97"/>
              <a:gd name="T10" fmla="*/ 64 w 106"/>
              <a:gd name="T11" fmla="*/ 33 h 97"/>
              <a:gd name="T12" fmla="*/ 56 w 106"/>
              <a:gd name="T13" fmla="*/ 27 h 97"/>
              <a:gd name="T14" fmla="*/ 48 w 106"/>
              <a:gd name="T15" fmla="*/ 31 h 97"/>
              <a:gd name="T16" fmla="*/ 46 w 106"/>
              <a:gd name="T17" fmla="*/ 32 h 97"/>
              <a:gd name="T18" fmla="*/ 44 w 106"/>
              <a:gd name="T19" fmla="*/ 30 h 97"/>
              <a:gd name="T20" fmla="*/ 58 w 106"/>
              <a:gd name="T21" fmla="*/ 12 h 97"/>
              <a:gd name="T22" fmla="*/ 90 w 106"/>
              <a:gd name="T23" fmla="*/ 25 h 97"/>
              <a:gd name="T24" fmla="*/ 87 w 106"/>
              <a:gd name="T25" fmla="*/ 59 h 97"/>
              <a:gd name="T26" fmla="*/ 37 w 106"/>
              <a:gd name="T27" fmla="*/ 74 h 97"/>
              <a:gd name="T28" fmla="*/ 0 w 106"/>
              <a:gd name="T29" fmla="*/ 97 h 97"/>
              <a:gd name="T30" fmla="*/ 58 w 106"/>
              <a:gd name="T31" fmla="*/ 93 h 97"/>
              <a:gd name="T32" fmla="*/ 58 w 106"/>
              <a:gd name="T33" fmla="*/ 93 h 97"/>
              <a:gd name="T34" fmla="*/ 100 w 106"/>
              <a:gd name="T35" fmla="*/ 66 h 97"/>
              <a:gd name="T36" fmla="*/ 100 w 106"/>
              <a:gd name="T37" fmla="*/ 25 h 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06" h="97">
                <a:moveTo>
                  <a:pt x="100" y="25"/>
                </a:moveTo>
                <a:cubicBezTo>
                  <a:pt x="89" y="3"/>
                  <a:pt x="68" y="0"/>
                  <a:pt x="53" y="6"/>
                </a:cubicBezTo>
                <a:cubicBezTo>
                  <a:pt x="41" y="11"/>
                  <a:pt x="32" y="23"/>
                  <a:pt x="37" y="37"/>
                </a:cubicBezTo>
                <a:cubicBezTo>
                  <a:pt x="40" y="46"/>
                  <a:pt x="46" y="48"/>
                  <a:pt x="49" y="49"/>
                </a:cubicBezTo>
                <a:cubicBezTo>
                  <a:pt x="54" y="50"/>
                  <a:pt x="59" y="48"/>
                  <a:pt x="62" y="45"/>
                </a:cubicBezTo>
                <a:cubicBezTo>
                  <a:pt x="65" y="41"/>
                  <a:pt x="65" y="37"/>
                  <a:pt x="64" y="33"/>
                </a:cubicBezTo>
                <a:cubicBezTo>
                  <a:pt x="62" y="29"/>
                  <a:pt x="60" y="27"/>
                  <a:pt x="56" y="27"/>
                </a:cubicBezTo>
                <a:cubicBezTo>
                  <a:pt x="53" y="27"/>
                  <a:pt x="50" y="28"/>
                  <a:pt x="48" y="31"/>
                </a:cubicBezTo>
                <a:cubicBezTo>
                  <a:pt x="48" y="32"/>
                  <a:pt x="47" y="32"/>
                  <a:pt x="46" y="32"/>
                </a:cubicBezTo>
                <a:cubicBezTo>
                  <a:pt x="45" y="32"/>
                  <a:pt x="44" y="31"/>
                  <a:pt x="44" y="30"/>
                </a:cubicBezTo>
                <a:cubicBezTo>
                  <a:pt x="43" y="22"/>
                  <a:pt x="49" y="15"/>
                  <a:pt x="58" y="12"/>
                </a:cubicBezTo>
                <a:cubicBezTo>
                  <a:pt x="69" y="9"/>
                  <a:pt x="84" y="13"/>
                  <a:pt x="90" y="25"/>
                </a:cubicBezTo>
                <a:cubicBezTo>
                  <a:pt x="96" y="37"/>
                  <a:pt x="95" y="50"/>
                  <a:pt x="87" y="59"/>
                </a:cubicBezTo>
                <a:cubicBezTo>
                  <a:pt x="77" y="72"/>
                  <a:pt x="58" y="78"/>
                  <a:pt x="37" y="74"/>
                </a:cubicBezTo>
                <a:cubicBezTo>
                  <a:pt x="28" y="81"/>
                  <a:pt x="15" y="91"/>
                  <a:pt x="0" y="97"/>
                </a:cubicBezTo>
                <a:cubicBezTo>
                  <a:pt x="20" y="95"/>
                  <a:pt x="40" y="94"/>
                  <a:pt x="58" y="93"/>
                </a:cubicBezTo>
                <a:cubicBezTo>
                  <a:pt x="58" y="93"/>
                  <a:pt x="58" y="93"/>
                  <a:pt x="58" y="93"/>
                </a:cubicBezTo>
                <a:cubicBezTo>
                  <a:pt x="77" y="90"/>
                  <a:pt x="92" y="80"/>
                  <a:pt x="100" y="66"/>
                </a:cubicBezTo>
                <a:cubicBezTo>
                  <a:pt x="106" y="53"/>
                  <a:pt x="106" y="39"/>
                  <a:pt x="100" y="25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1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142" name="Freeform 930"/>
          <p:cNvSpPr/>
          <p:nvPr/>
        </p:nvSpPr>
        <p:spPr bwMode="auto">
          <a:xfrm>
            <a:off x="3680488" y="2895498"/>
            <a:ext cx="143588" cy="131622"/>
          </a:xfrm>
          <a:custGeom>
            <a:avLst/>
            <a:gdLst>
              <a:gd name="T0" fmla="*/ 100 w 106"/>
              <a:gd name="T1" fmla="*/ 71 h 97"/>
              <a:gd name="T2" fmla="*/ 100 w 106"/>
              <a:gd name="T3" fmla="*/ 31 h 97"/>
              <a:gd name="T4" fmla="*/ 58 w 106"/>
              <a:gd name="T5" fmla="*/ 4 h 97"/>
              <a:gd name="T6" fmla="*/ 58 w 106"/>
              <a:gd name="T7" fmla="*/ 4 h 97"/>
              <a:gd name="T8" fmla="*/ 0 w 106"/>
              <a:gd name="T9" fmla="*/ 0 h 97"/>
              <a:gd name="T10" fmla="*/ 37 w 106"/>
              <a:gd name="T11" fmla="*/ 23 h 97"/>
              <a:gd name="T12" fmla="*/ 87 w 106"/>
              <a:gd name="T13" fmla="*/ 38 h 97"/>
              <a:gd name="T14" fmla="*/ 90 w 106"/>
              <a:gd name="T15" fmla="*/ 72 h 97"/>
              <a:gd name="T16" fmla="*/ 58 w 106"/>
              <a:gd name="T17" fmla="*/ 85 h 97"/>
              <a:gd name="T18" fmla="*/ 44 w 106"/>
              <a:gd name="T19" fmla="*/ 67 h 97"/>
              <a:gd name="T20" fmla="*/ 46 w 106"/>
              <a:gd name="T21" fmla="*/ 65 h 97"/>
              <a:gd name="T22" fmla="*/ 48 w 106"/>
              <a:gd name="T23" fmla="*/ 66 h 97"/>
              <a:gd name="T24" fmla="*/ 56 w 106"/>
              <a:gd name="T25" fmla="*/ 70 h 97"/>
              <a:gd name="T26" fmla="*/ 64 w 106"/>
              <a:gd name="T27" fmla="*/ 64 h 97"/>
              <a:gd name="T28" fmla="*/ 62 w 106"/>
              <a:gd name="T29" fmla="*/ 52 h 97"/>
              <a:gd name="T30" fmla="*/ 49 w 106"/>
              <a:gd name="T31" fmla="*/ 48 h 97"/>
              <a:gd name="T32" fmla="*/ 37 w 106"/>
              <a:gd name="T33" fmla="*/ 60 h 97"/>
              <a:gd name="T34" fmla="*/ 53 w 106"/>
              <a:gd name="T35" fmla="*/ 91 h 97"/>
              <a:gd name="T36" fmla="*/ 100 w 106"/>
              <a:gd name="T37" fmla="*/ 71 h 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06" h="97">
                <a:moveTo>
                  <a:pt x="100" y="71"/>
                </a:moveTo>
                <a:cubicBezTo>
                  <a:pt x="106" y="58"/>
                  <a:pt x="106" y="43"/>
                  <a:pt x="100" y="31"/>
                </a:cubicBezTo>
                <a:cubicBezTo>
                  <a:pt x="92" y="17"/>
                  <a:pt x="77" y="7"/>
                  <a:pt x="58" y="4"/>
                </a:cubicBezTo>
                <a:cubicBezTo>
                  <a:pt x="58" y="4"/>
                  <a:pt x="58" y="4"/>
                  <a:pt x="58" y="4"/>
                </a:cubicBezTo>
                <a:cubicBezTo>
                  <a:pt x="40" y="3"/>
                  <a:pt x="20" y="2"/>
                  <a:pt x="0" y="0"/>
                </a:cubicBezTo>
                <a:cubicBezTo>
                  <a:pt x="15" y="6"/>
                  <a:pt x="28" y="16"/>
                  <a:pt x="37" y="23"/>
                </a:cubicBezTo>
                <a:cubicBezTo>
                  <a:pt x="58" y="19"/>
                  <a:pt x="77" y="25"/>
                  <a:pt x="87" y="38"/>
                </a:cubicBezTo>
                <a:cubicBezTo>
                  <a:pt x="95" y="47"/>
                  <a:pt x="96" y="60"/>
                  <a:pt x="90" y="72"/>
                </a:cubicBezTo>
                <a:cubicBezTo>
                  <a:pt x="84" y="84"/>
                  <a:pt x="69" y="88"/>
                  <a:pt x="58" y="85"/>
                </a:cubicBezTo>
                <a:cubicBezTo>
                  <a:pt x="49" y="82"/>
                  <a:pt x="43" y="75"/>
                  <a:pt x="44" y="67"/>
                </a:cubicBezTo>
                <a:cubicBezTo>
                  <a:pt x="44" y="66"/>
                  <a:pt x="45" y="65"/>
                  <a:pt x="46" y="65"/>
                </a:cubicBezTo>
                <a:cubicBezTo>
                  <a:pt x="47" y="64"/>
                  <a:pt x="48" y="65"/>
                  <a:pt x="48" y="66"/>
                </a:cubicBezTo>
                <a:cubicBezTo>
                  <a:pt x="50" y="69"/>
                  <a:pt x="53" y="70"/>
                  <a:pt x="56" y="70"/>
                </a:cubicBezTo>
                <a:cubicBezTo>
                  <a:pt x="60" y="70"/>
                  <a:pt x="62" y="68"/>
                  <a:pt x="64" y="64"/>
                </a:cubicBezTo>
                <a:cubicBezTo>
                  <a:pt x="65" y="59"/>
                  <a:pt x="65" y="55"/>
                  <a:pt x="62" y="52"/>
                </a:cubicBezTo>
                <a:cubicBezTo>
                  <a:pt x="59" y="49"/>
                  <a:pt x="54" y="47"/>
                  <a:pt x="49" y="48"/>
                </a:cubicBezTo>
                <a:cubicBezTo>
                  <a:pt x="46" y="49"/>
                  <a:pt x="40" y="51"/>
                  <a:pt x="37" y="60"/>
                </a:cubicBezTo>
                <a:cubicBezTo>
                  <a:pt x="32" y="74"/>
                  <a:pt x="41" y="86"/>
                  <a:pt x="53" y="91"/>
                </a:cubicBezTo>
                <a:cubicBezTo>
                  <a:pt x="68" y="97"/>
                  <a:pt x="89" y="93"/>
                  <a:pt x="100" y="71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143" name="Freeform 936"/>
          <p:cNvSpPr/>
          <p:nvPr/>
        </p:nvSpPr>
        <p:spPr bwMode="auto">
          <a:xfrm>
            <a:off x="4205383" y="2680116"/>
            <a:ext cx="114871" cy="71793"/>
          </a:xfrm>
          <a:custGeom>
            <a:avLst/>
            <a:gdLst>
              <a:gd name="T0" fmla="*/ 84 w 85"/>
              <a:gd name="T1" fmla="*/ 5 h 53"/>
              <a:gd name="T2" fmla="*/ 84 w 85"/>
              <a:gd name="T3" fmla="*/ 3 h 53"/>
              <a:gd name="T4" fmla="*/ 83 w 85"/>
              <a:gd name="T5" fmla="*/ 2 h 53"/>
              <a:gd name="T6" fmla="*/ 24 w 85"/>
              <a:gd name="T7" fmla="*/ 28 h 53"/>
              <a:gd name="T8" fmla="*/ 0 w 85"/>
              <a:gd name="T9" fmla="*/ 53 h 53"/>
              <a:gd name="T10" fmla="*/ 32 w 85"/>
              <a:gd name="T11" fmla="*/ 42 h 53"/>
              <a:gd name="T12" fmla="*/ 84 w 85"/>
              <a:gd name="T13" fmla="*/ 5 h 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85" h="53">
                <a:moveTo>
                  <a:pt x="84" y="5"/>
                </a:moveTo>
                <a:cubicBezTo>
                  <a:pt x="85" y="4"/>
                  <a:pt x="85" y="3"/>
                  <a:pt x="84" y="3"/>
                </a:cubicBezTo>
                <a:cubicBezTo>
                  <a:pt x="84" y="2"/>
                  <a:pt x="84" y="2"/>
                  <a:pt x="83" y="2"/>
                </a:cubicBezTo>
                <a:cubicBezTo>
                  <a:pt x="72" y="0"/>
                  <a:pt x="36" y="15"/>
                  <a:pt x="24" y="28"/>
                </a:cubicBezTo>
                <a:cubicBezTo>
                  <a:pt x="18" y="36"/>
                  <a:pt x="9" y="44"/>
                  <a:pt x="0" y="53"/>
                </a:cubicBezTo>
                <a:cubicBezTo>
                  <a:pt x="10" y="48"/>
                  <a:pt x="22" y="45"/>
                  <a:pt x="32" y="42"/>
                </a:cubicBezTo>
                <a:cubicBezTo>
                  <a:pt x="52" y="36"/>
                  <a:pt x="79" y="15"/>
                  <a:pt x="84" y="5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1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144" name="Freeform 937"/>
          <p:cNvSpPr/>
          <p:nvPr/>
        </p:nvSpPr>
        <p:spPr bwMode="auto">
          <a:xfrm>
            <a:off x="4221338" y="2762280"/>
            <a:ext cx="131623" cy="35897"/>
          </a:xfrm>
          <a:custGeom>
            <a:avLst/>
            <a:gdLst>
              <a:gd name="T0" fmla="*/ 35 w 97"/>
              <a:gd name="T1" fmla="*/ 24 h 26"/>
              <a:gd name="T2" fmla="*/ 96 w 97"/>
              <a:gd name="T3" fmla="*/ 11 h 26"/>
              <a:gd name="T4" fmla="*/ 97 w 97"/>
              <a:gd name="T5" fmla="*/ 9 h 26"/>
              <a:gd name="T6" fmla="*/ 95 w 97"/>
              <a:gd name="T7" fmla="*/ 7 h 26"/>
              <a:gd name="T8" fmla="*/ 29 w 97"/>
              <a:gd name="T9" fmla="*/ 9 h 26"/>
              <a:gd name="T10" fmla="*/ 0 w 97"/>
              <a:gd name="T11" fmla="*/ 20 h 26"/>
              <a:gd name="T12" fmla="*/ 35 w 97"/>
              <a:gd name="T13" fmla="*/ 24 h 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97" h="26">
                <a:moveTo>
                  <a:pt x="35" y="24"/>
                </a:moveTo>
                <a:cubicBezTo>
                  <a:pt x="54" y="26"/>
                  <a:pt x="87" y="19"/>
                  <a:pt x="96" y="11"/>
                </a:cubicBezTo>
                <a:cubicBezTo>
                  <a:pt x="96" y="10"/>
                  <a:pt x="97" y="9"/>
                  <a:pt x="97" y="9"/>
                </a:cubicBezTo>
                <a:cubicBezTo>
                  <a:pt x="97" y="8"/>
                  <a:pt x="96" y="7"/>
                  <a:pt x="95" y="7"/>
                </a:cubicBezTo>
                <a:cubicBezTo>
                  <a:pt x="86" y="1"/>
                  <a:pt x="51" y="0"/>
                  <a:pt x="29" y="9"/>
                </a:cubicBezTo>
                <a:cubicBezTo>
                  <a:pt x="20" y="14"/>
                  <a:pt x="10" y="18"/>
                  <a:pt x="0" y="20"/>
                </a:cubicBezTo>
                <a:cubicBezTo>
                  <a:pt x="13" y="21"/>
                  <a:pt x="24" y="22"/>
                  <a:pt x="35" y="24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1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145" name="Freeform 938"/>
          <p:cNvSpPr/>
          <p:nvPr/>
        </p:nvSpPr>
        <p:spPr bwMode="auto">
          <a:xfrm>
            <a:off x="3974844" y="3208997"/>
            <a:ext cx="79772" cy="69401"/>
          </a:xfrm>
          <a:custGeom>
            <a:avLst/>
            <a:gdLst>
              <a:gd name="T0" fmla="*/ 21 w 59"/>
              <a:gd name="T1" fmla="*/ 7 h 51"/>
              <a:gd name="T2" fmla="*/ 0 w 59"/>
              <a:gd name="T3" fmla="*/ 18 h 51"/>
              <a:gd name="T4" fmla="*/ 10 w 59"/>
              <a:gd name="T5" fmla="*/ 35 h 51"/>
              <a:gd name="T6" fmla="*/ 16 w 59"/>
              <a:gd name="T7" fmla="*/ 48 h 51"/>
              <a:gd name="T8" fmla="*/ 42 w 59"/>
              <a:gd name="T9" fmla="*/ 41 h 51"/>
              <a:gd name="T10" fmla="*/ 59 w 59"/>
              <a:gd name="T11" fmla="*/ 32 h 51"/>
              <a:gd name="T12" fmla="*/ 48 w 59"/>
              <a:gd name="T13" fmla="*/ 17 h 51"/>
              <a:gd name="T14" fmla="*/ 27 w 59"/>
              <a:gd name="T15" fmla="*/ 0 h 51"/>
              <a:gd name="T16" fmla="*/ 21 w 59"/>
              <a:gd name="T17" fmla="*/ 7 h 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9" h="51">
                <a:moveTo>
                  <a:pt x="21" y="7"/>
                </a:moveTo>
                <a:cubicBezTo>
                  <a:pt x="15" y="12"/>
                  <a:pt x="7" y="16"/>
                  <a:pt x="0" y="18"/>
                </a:cubicBezTo>
                <a:cubicBezTo>
                  <a:pt x="7" y="22"/>
                  <a:pt x="9" y="28"/>
                  <a:pt x="10" y="35"/>
                </a:cubicBezTo>
                <a:cubicBezTo>
                  <a:pt x="11" y="39"/>
                  <a:pt x="12" y="44"/>
                  <a:pt x="16" y="48"/>
                </a:cubicBezTo>
                <a:cubicBezTo>
                  <a:pt x="28" y="51"/>
                  <a:pt x="35" y="47"/>
                  <a:pt x="42" y="41"/>
                </a:cubicBezTo>
                <a:cubicBezTo>
                  <a:pt x="47" y="37"/>
                  <a:pt x="53" y="34"/>
                  <a:pt x="59" y="32"/>
                </a:cubicBezTo>
                <a:cubicBezTo>
                  <a:pt x="54" y="28"/>
                  <a:pt x="51" y="22"/>
                  <a:pt x="48" y="17"/>
                </a:cubicBezTo>
                <a:cubicBezTo>
                  <a:pt x="44" y="8"/>
                  <a:pt x="40" y="1"/>
                  <a:pt x="27" y="0"/>
                </a:cubicBezTo>
                <a:cubicBezTo>
                  <a:pt x="25" y="2"/>
                  <a:pt x="23" y="5"/>
                  <a:pt x="21" y="7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146" name="Freeform 939"/>
          <p:cNvSpPr/>
          <p:nvPr/>
        </p:nvSpPr>
        <p:spPr bwMode="auto">
          <a:xfrm>
            <a:off x="3947722" y="3284780"/>
            <a:ext cx="70199" cy="67805"/>
          </a:xfrm>
          <a:custGeom>
            <a:avLst/>
            <a:gdLst>
              <a:gd name="T0" fmla="*/ 7 w 52"/>
              <a:gd name="T1" fmla="*/ 32 h 50"/>
              <a:gd name="T2" fmla="*/ 6 w 52"/>
              <a:gd name="T3" fmla="*/ 42 h 50"/>
              <a:gd name="T4" fmla="*/ 33 w 52"/>
              <a:gd name="T5" fmla="*/ 45 h 50"/>
              <a:gd name="T6" fmla="*/ 52 w 52"/>
              <a:gd name="T7" fmla="*/ 42 h 50"/>
              <a:gd name="T8" fmla="*/ 46 w 52"/>
              <a:gd name="T9" fmla="*/ 24 h 50"/>
              <a:gd name="T10" fmla="*/ 32 w 52"/>
              <a:gd name="T11" fmla="*/ 0 h 50"/>
              <a:gd name="T12" fmla="*/ 19 w 52"/>
              <a:gd name="T13" fmla="*/ 5 h 50"/>
              <a:gd name="T14" fmla="*/ 0 w 52"/>
              <a:gd name="T15" fmla="*/ 10 h 50"/>
              <a:gd name="T16" fmla="*/ 7 w 52"/>
              <a:gd name="T17" fmla="*/ 32 h 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2" h="50">
                <a:moveTo>
                  <a:pt x="7" y="32"/>
                </a:moveTo>
                <a:cubicBezTo>
                  <a:pt x="7" y="35"/>
                  <a:pt x="7" y="39"/>
                  <a:pt x="6" y="42"/>
                </a:cubicBezTo>
                <a:cubicBezTo>
                  <a:pt x="16" y="50"/>
                  <a:pt x="24" y="48"/>
                  <a:pt x="33" y="45"/>
                </a:cubicBezTo>
                <a:cubicBezTo>
                  <a:pt x="39" y="43"/>
                  <a:pt x="45" y="41"/>
                  <a:pt x="52" y="42"/>
                </a:cubicBezTo>
                <a:cubicBezTo>
                  <a:pt x="48" y="36"/>
                  <a:pt x="47" y="30"/>
                  <a:pt x="46" y="24"/>
                </a:cubicBezTo>
                <a:cubicBezTo>
                  <a:pt x="45" y="14"/>
                  <a:pt x="44" y="6"/>
                  <a:pt x="32" y="0"/>
                </a:cubicBezTo>
                <a:cubicBezTo>
                  <a:pt x="27" y="0"/>
                  <a:pt x="23" y="3"/>
                  <a:pt x="19" y="5"/>
                </a:cubicBezTo>
                <a:cubicBezTo>
                  <a:pt x="14" y="9"/>
                  <a:pt x="8" y="12"/>
                  <a:pt x="0" y="10"/>
                </a:cubicBezTo>
                <a:cubicBezTo>
                  <a:pt x="4" y="17"/>
                  <a:pt x="6" y="24"/>
                  <a:pt x="7" y="32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147" name="Freeform 940"/>
          <p:cNvSpPr/>
          <p:nvPr/>
        </p:nvSpPr>
        <p:spPr bwMode="auto">
          <a:xfrm>
            <a:off x="4205383" y="2881936"/>
            <a:ext cx="114871" cy="71793"/>
          </a:xfrm>
          <a:custGeom>
            <a:avLst/>
            <a:gdLst>
              <a:gd name="T0" fmla="*/ 24 w 85"/>
              <a:gd name="T1" fmla="*/ 25 h 53"/>
              <a:gd name="T2" fmla="*/ 83 w 85"/>
              <a:gd name="T3" fmla="*/ 51 h 53"/>
              <a:gd name="T4" fmla="*/ 84 w 85"/>
              <a:gd name="T5" fmla="*/ 50 h 53"/>
              <a:gd name="T6" fmla="*/ 84 w 85"/>
              <a:gd name="T7" fmla="*/ 48 h 53"/>
              <a:gd name="T8" fmla="*/ 32 w 85"/>
              <a:gd name="T9" fmla="*/ 11 h 53"/>
              <a:gd name="T10" fmla="*/ 0 w 85"/>
              <a:gd name="T11" fmla="*/ 0 h 53"/>
              <a:gd name="T12" fmla="*/ 24 w 85"/>
              <a:gd name="T13" fmla="*/ 25 h 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85" h="53">
                <a:moveTo>
                  <a:pt x="24" y="25"/>
                </a:moveTo>
                <a:cubicBezTo>
                  <a:pt x="36" y="38"/>
                  <a:pt x="72" y="53"/>
                  <a:pt x="83" y="51"/>
                </a:cubicBezTo>
                <a:cubicBezTo>
                  <a:pt x="84" y="51"/>
                  <a:pt x="84" y="51"/>
                  <a:pt x="84" y="50"/>
                </a:cubicBezTo>
                <a:cubicBezTo>
                  <a:pt x="85" y="50"/>
                  <a:pt x="85" y="49"/>
                  <a:pt x="84" y="48"/>
                </a:cubicBezTo>
                <a:cubicBezTo>
                  <a:pt x="79" y="38"/>
                  <a:pt x="52" y="17"/>
                  <a:pt x="32" y="11"/>
                </a:cubicBezTo>
                <a:cubicBezTo>
                  <a:pt x="22" y="8"/>
                  <a:pt x="10" y="4"/>
                  <a:pt x="0" y="0"/>
                </a:cubicBezTo>
                <a:cubicBezTo>
                  <a:pt x="9" y="8"/>
                  <a:pt x="18" y="17"/>
                  <a:pt x="24" y="25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148" name="Freeform 941"/>
          <p:cNvSpPr/>
          <p:nvPr/>
        </p:nvSpPr>
        <p:spPr bwMode="auto">
          <a:xfrm>
            <a:off x="4221338" y="2835669"/>
            <a:ext cx="131623" cy="35099"/>
          </a:xfrm>
          <a:custGeom>
            <a:avLst/>
            <a:gdLst>
              <a:gd name="T0" fmla="*/ 29 w 97"/>
              <a:gd name="T1" fmla="*/ 17 h 26"/>
              <a:gd name="T2" fmla="*/ 95 w 97"/>
              <a:gd name="T3" fmla="*/ 19 h 26"/>
              <a:gd name="T4" fmla="*/ 97 w 97"/>
              <a:gd name="T5" fmla="*/ 17 h 26"/>
              <a:gd name="T6" fmla="*/ 96 w 97"/>
              <a:gd name="T7" fmla="*/ 15 h 26"/>
              <a:gd name="T8" fmla="*/ 35 w 97"/>
              <a:gd name="T9" fmla="*/ 2 h 26"/>
              <a:gd name="T10" fmla="*/ 0 w 97"/>
              <a:gd name="T11" fmla="*/ 5 h 26"/>
              <a:gd name="T12" fmla="*/ 29 w 97"/>
              <a:gd name="T13" fmla="*/ 17 h 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97" h="26">
                <a:moveTo>
                  <a:pt x="29" y="17"/>
                </a:moveTo>
                <a:cubicBezTo>
                  <a:pt x="51" y="26"/>
                  <a:pt x="86" y="25"/>
                  <a:pt x="95" y="19"/>
                </a:cubicBezTo>
                <a:cubicBezTo>
                  <a:pt x="96" y="19"/>
                  <a:pt x="97" y="18"/>
                  <a:pt x="97" y="17"/>
                </a:cubicBezTo>
                <a:cubicBezTo>
                  <a:pt x="97" y="17"/>
                  <a:pt x="96" y="16"/>
                  <a:pt x="96" y="15"/>
                </a:cubicBezTo>
                <a:cubicBezTo>
                  <a:pt x="87" y="7"/>
                  <a:pt x="54" y="0"/>
                  <a:pt x="35" y="2"/>
                </a:cubicBezTo>
                <a:cubicBezTo>
                  <a:pt x="24" y="4"/>
                  <a:pt x="12" y="5"/>
                  <a:pt x="0" y="5"/>
                </a:cubicBezTo>
                <a:cubicBezTo>
                  <a:pt x="10" y="8"/>
                  <a:pt x="20" y="12"/>
                  <a:pt x="29" y="17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149" name="Freeform 942"/>
          <p:cNvSpPr/>
          <p:nvPr/>
        </p:nvSpPr>
        <p:spPr bwMode="auto">
          <a:xfrm>
            <a:off x="3859176" y="2716811"/>
            <a:ext cx="191451" cy="97321"/>
          </a:xfrm>
          <a:custGeom>
            <a:avLst/>
            <a:gdLst>
              <a:gd name="T0" fmla="*/ 49 w 141"/>
              <a:gd name="T1" fmla="*/ 25 h 72"/>
              <a:gd name="T2" fmla="*/ 49 w 141"/>
              <a:gd name="T3" fmla="*/ 25 h 72"/>
              <a:gd name="T4" fmla="*/ 48 w 141"/>
              <a:gd name="T5" fmla="*/ 27 h 72"/>
              <a:gd name="T6" fmla="*/ 0 w 141"/>
              <a:gd name="T7" fmla="*/ 55 h 72"/>
              <a:gd name="T8" fmla="*/ 57 w 141"/>
              <a:gd name="T9" fmla="*/ 67 h 72"/>
              <a:gd name="T10" fmla="*/ 97 w 141"/>
              <a:gd name="T11" fmla="*/ 21 h 72"/>
              <a:gd name="T12" fmla="*/ 123 w 141"/>
              <a:gd name="T13" fmla="*/ 35 h 72"/>
              <a:gd name="T14" fmla="*/ 117 w 141"/>
              <a:gd name="T15" fmla="*/ 58 h 72"/>
              <a:gd name="T16" fmla="*/ 117 w 141"/>
              <a:gd name="T17" fmla="*/ 58 h 72"/>
              <a:gd name="T18" fmla="*/ 115 w 141"/>
              <a:gd name="T19" fmla="*/ 59 h 72"/>
              <a:gd name="T20" fmla="*/ 102 w 141"/>
              <a:gd name="T21" fmla="*/ 58 h 72"/>
              <a:gd name="T22" fmla="*/ 101 w 141"/>
              <a:gd name="T23" fmla="*/ 55 h 72"/>
              <a:gd name="T24" fmla="*/ 105 w 141"/>
              <a:gd name="T25" fmla="*/ 55 h 72"/>
              <a:gd name="T26" fmla="*/ 113 w 141"/>
              <a:gd name="T27" fmla="*/ 55 h 72"/>
              <a:gd name="T28" fmla="*/ 118 w 141"/>
              <a:gd name="T29" fmla="*/ 46 h 72"/>
              <a:gd name="T30" fmla="*/ 106 w 141"/>
              <a:gd name="T31" fmla="*/ 35 h 72"/>
              <a:gd name="T32" fmla="*/ 91 w 141"/>
              <a:gd name="T33" fmla="*/ 49 h 72"/>
              <a:gd name="T34" fmla="*/ 100 w 141"/>
              <a:gd name="T35" fmla="*/ 67 h 72"/>
              <a:gd name="T36" fmla="*/ 125 w 141"/>
              <a:gd name="T37" fmla="*/ 68 h 72"/>
              <a:gd name="T38" fmla="*/ 140 w 141"/>
              <a:gd name="T39" fmla="*/ 45 h 72"/>
              <a:gd name="T40" fmla="*/ 116 w 141"/>
              <a:gd name="T41" fmla="*/ 7 h 72"/>
              <a:gd name="T42" fmla="*/ 49 w 141"/>
              <a:gd name="T43" fmla="*/ 25 h 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141" h="72">
                <a:moveTo>
                  <a:pt x="49" y="25"/>
                </a:moveTo>
                <a:cubicBezTo>
                  <a:pt x="49" y="25"/>
                  <a:pt x="49" y="25"/>
                  <a:pt x="49" y="25"/>
                </a:cubicBezTo>
                <a:cubicBezTo>
                  <a:pt x="48" y="26"/>
                  <a:pt x="48" y="26"/>
                  <a:pt x="48" y="27"/>
                </a:cubicBezTo>
                <a:cubicBezTo>
                  <a:pt x="36" y="41"/>
                  <a:pt x="19" y="51"/>
                  <a:pt x="0" y="55"/>
                </a:cubicBezTo>
                <a:cubicBezTo>
                  <a:pt x="25" y="59"/>
                  <a:pt x="44" y="64"/>
                  <a:pt x="57" y="67"/>
                </a:cubicBezTo>
                <a:cubicBezTo>
                  <a:pt x="64" y="43"/>
                  <a:pt x="80" y="25"/>
                  <a:pt x="97" y="21"/>
                </a:cubicBezTo>
                <a:cubicBezTo>
                  <a:pt x="110" y="18"/>
                  <a:pt x="120" y="26"/>
                  <a:pt x="123" y="35"/>
                </a:cubicBezTo>
                <a:cubicBezTo>
                  <a:pt x="127" y="44"/>
                  <a:pt x="125" y="53"/>
                  <a:pt x="117" y="58"/>
                </a:cubicBezTo>
                <a:cubicBezTo>
                  <a:pt x="117" y="58"/>
                  <a:pt x="117" y="58"/>
                  <a:pt x="117" y="58"/>
                </a:cubicBezTo>
                <a:cubicBezTo>
                  <a:pt x="117" y="59"/>
                  <a:pt x="116" y="59"/>
                  <a:pt x="115" y="59"/>
                </a:cubicBezTo>
                <a:cubicBezTo>
                  <a:pt x="111" y="62"/>
                  <a:pt x="105" y="61"/>
                  <a:pt x="102" y="58"/>
                </a:cubicBezTo>
                <a:cubicBezTo>
                  <a:pt x="101" y="57"/>
                  <a:pt x="101" y="56"/>
                  <a:pt x="101" y="55"/>
                </a:cubicBezTo>
                <a:cubicBezTo>
                  <a:pt x="102" y="54"/>
                  <a:pt x="104" y="54"/>
                  <a:pt x="105" y="55"/>
                </a:cubicBezTo>
                <a:cubicBezTo>
                  <a:pt x="107" y="57"/>
                  <a:pt x="110" y="57"/>
                  <a:pt x="113" y="55"/>
                </a:cubicBezTo>
                <a:cubicBezTo>
                  <a:pt x="117" y="54"/>
                  <a:pt x="119" y="50"/>
                  <a:pt x="118" y="46"/>
                </a:cubicBezTo>
                <a:cubicBezTo>
                  <a:pt x="118" y="38"/>
                  <a:pt x="112" y="35"/>
                  <a:pt x="106" y="35"/>
                </a:cubicBezTo>
                <a:cubicBezTo>
                  <a:pt x="99" y="35"/>
                  <a:pt x="92" y="39"/>
                  <a:pt x="91" y="49"/>
                </a:cubicBezTo>
                <a:cubicBezTo>
                  <a:pt x="91" y="56"/>
                  <a:pt x="94" y="63"/>
                  <a:pt x="100" y="67"/>
                </a:cubicBezTo>
                <a:cubicBezTo>
                  <a:pt x="107" y="72"/>
                  <a:pt x="117" y="72"/>
                  <a:pt x="125" y="68"/>
                </a:cubicBezTo>
                <a:cubicBezTo>
                  <a:pt x="134" y="64"/>
                  <a:pt x="139" y="55"/>
                  <a:pt x="140" y="45"/>
                </a:cubicBezTo>
                <a:cubicBezTo>
                  <a:pt x="141" y="28"/>
                  <a:pt x="131" y="14"/>
                  <a:pt x="116" y="7"/>
                </a:cubicBezTo>
                <a:cubicBezTo>
                  <a:pt x="99" y="0"/>
                  <a:pt x="72" y="1"/>
                  <a:pt x="49" y="25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1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150" name="Freeform 943"/>
          <p:cNvSpPr/>
          <p:nvPr/>
        </p:nvSpPr>
        <p:spPr bwMode="auto">
          <a:xfrm>
            <a:off x="3860771" y="2819715"/>
            <a:ext cx="189856" cy="97321"/>
          </a:xfrm>
          <a:custGeom>
            <a:avLst/>
            <a:gdLst>
              <a:gd name="T0" fmla="*/ 124 w 140"/>
              <a:gd name="T1" fmla="*/ 4 h 72"/>
              <a:gd name="T2" fmla="*/ 99 w 140"/>
              <a:gd name="T3" fmla="*/ 5 h 72"/>
              <a:gd name="T4" fmla="*/ 90 w 140"/>
              <a:gd name="T5" fmla="*/ 23 h 72"/>
              <a:gd name="T6" fmla="*/ 105 w 140"/>
              <a:gd name="T7" fmla="*/ 37 h 72"/>
              <a:gd name="T8" fmla="*/ 117 w 140"/>
              <a:gd name="T9" fmla="*/ 26 h 72"/>
              <a:gd name="T10" fmla="*/ 112 w 140"/>
              <a:gd name="T11" fmla="*/ 16 h 72"/>
              <a:gd name="T12" fmla="*/ 104 w 140"/>
              <a:gd name="T13" fmla="*/ 17 h 72"/>
              <a:gd name="T14" fmla="*/ 100 w 140"/>
              <a:gd name="T15" fmla="*/ 17 h 72"/>
              <a:gd name="T16" fmla="*/ 101 w 140"/>
              <a:gd name="T17" fmla="*/ 14 h 72"/>
              <a:gd name="T18" fmla="*/ 114 w 140"/>
              <a:gd name="T19" fmla="*/ 13 h 72"/>
              <a:gd name="T20" fmla="*/ 116 w 140"/>
              <a:gd name="T21" fmla="*/ 14 h 72"/>
              <a:gd name="T22" fmla="*/ 122 w 140"/>
              <a:gd name="T23" fmla="*/ 37 h 72"/>
              <a:gd name="T24" fmla="*/ 96 w 140"/>
              <a:gd name="T25" fmla="*/ 51 h 72"/>
              <a:gd name="T26" fmla="*/ 56 w 140"/>
              <a:gd name="T27" fmla="*/ 5 h 72"/>
              <a:gd name="T28" fmla="*/ 0 w 140"/>
              <a:gd name="T29" fmla="*/ 17 h 72"/>
              <a:gd name="T30" fmla="*/ 47 w 140"/>
              <a:gd name="T31" fmla="*/ 45 h 72"/>
              <a:gd name="T32" fmla="*/ 48 w 140"/>
              <a:gd name="T33" fmla="*/ 47 h 72"/>
              <a:gd name="T34" fmla="*/ 48 w 140"/>
              <a:gd name="T35" fmla="*/ 47 h 72"/>
              <a:gd name="T36" fmla="*/ 115 w 140"/>
              <a:gd name="T37" fmla="*/ 65 h 72"/>
              <a:gd name="T38" fmla="*/ 139 w 140"/>
              <a:gd name="T39" fmla="*/ 27 h 72"/>
              <a:gd name="T40" fmla="*/ 124 w 140"/>
              <a:gd name="T41" fmla="*/ 4 h 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140" h="72">
                <a:moveTo>
                  <a:pt x="124" y="4"/>
                </a:moveTo>
                <a:cubicBezTo>
                  <a:pt x="116" y="0"/>
                  <a:pt x="106" y="0"/>
                  <a:pt x="99" y="5"/>
                </a:cubicBezTo>
                <a:cubicBezTo>
                  <a:pt x="93" y="9"/>
                  <a:pt x="90" y="15"/>
                  <a:pt x="90" y="23"/>
                </a:cubicBezTo>
                <a:cubicBezTo>
                  <a:pt x="91" y="33"/>
                  <a:pt x="98" y="37"/>
                  <a:pt x="105" y="37"/>
                </a:cubicBezTo>
                <a:cubicBezTo>
                  <a:pt x="111" y="37"/>
                  <a:pt x="117" y="33"/>
                  <a:pt x="117" y="26"/>
                </a:cubicBezTo>
                <a:cubicBezTo>
                  <a:pt x="118" y="22"/>
                  <a:pt x="116" y="18"/>
                  <a:pt x="112" y="16"/>
                </a:cubicBezTo>
                <a:cubicBezTo>
                  <a:pt x="109" y="15"/>
                  <a:pt x="106" y="15"/>
                  <a:pt x="104" y="17"/>
                </a:cubicBezTo>
                <a:cubicBezTo>
                  <a:pt x="103" y="18"/>
                  <a:pt x="101" y="18"/>
                  <a:pt x="100" y="17"/>
                </a:cubicBezTo>
                <a:cubicBezTo>
                  <a:pt x="100" y="16"/>
                  <a:pt x="100" y="15"/>
                  <a:pt x="101" y="14"/>
                </a:cubicBezTo>
                <a:cubicBezTo>
                  <a:pt x="104" y="11"/>
                  <a:pt x="110" y="10"/>
                  <a:pt x="114" y="13"/>
                </a:cubicBezTo>
                <a:cubicBezTo>
                  <a:pt x="115" y="13"/>
                  <a:pt x="116" y="13"/>
                  <a:pt x="116" y="14"/>
                </a:cubicBezTo>
                <a:cubicBezTo>
                  <a:pt x="124" y="19"/>
                  <a:pt x="126" y="28"/>
                  <a:pt x="122" y="37"/>
                </a:cubicBezTo>
                <a:cubicBezTo>
                  <a:pt x="119" y="46"/>
                  <a:pt x="109" y="54"/>
                  <a:pt x="96" y="51"/>
                </a:cubicBezTo>
                <a:cubicBezTo>
                  <a:pt x="79" y="47"/>
                  <a:pt x="63" y="29"/>
                  <a:pt x="56" y="5"/>
                </a:cubicBezTo>
                <a:cubicBezTo>
                  <a:pt x="44" y="8"/>
                  <a:pt x="24" y="13"/>
                  <a:pt x="0" y="17"/>
                </a:cubicBezTo>
                <a:cubicBezTo>
                  <a:pt x="18" y="21"/>
                  <a:pt x="36" y="31"/>
                  <a:pt x="47" y="45"/>
                </a:cubicBezTo>
                <a:cubicBezTo>
                  <a:pt x="47" y="46"/>
                  <a:pt x="47" y="46"/>
                  <a:pt x="48" y="47"/>
                </a:cubicBezTo>
                <a:cubicBezTo>
                  <a:pt x="48" y="47"/>
                  <a:pt x="48" y="47"/>
                  <a:pt x="48" y="47"/>
                </a:cubicBezTo>
                <a:cubicBezTo>
                  <a:pt x="71" y="71"/>
                  <a:pt x="98" y="72"/>
                  <a:pt x="115" y="65"/>
                </a:cubicBezTo>
                <a:cubicBezTo>
                  <a:pt x="130" y="58"/>
                  <a:pt x="140" y="44"/>
                  <a:pt x="139" y="27"/>
                </a:cubicBezTo>
                <a:cubicBezTo>
                  <a:pt x="138" y="17"/>
                  <a:pt x="133" y="8"/>
                  <a:pt x="124" y="4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151" name="Freeform 964"/>
          <p:cNvSpPr/>
          <p:nvPr/>
        </p:nvSpPr>
        <p:spPr bwMode="auto">
          <a:xfrm>
            <a:off x="4110455" y="2924215"/>
            <a:ext cx="43077" cy="114871"/>
          </a:xfrm>
          <a:custGeom>
            <a:avLst/>
            <a:gdLst>
              <a:gd name="T0" fmla="*/ 22 w 32"/>
              <a:gd name="T1" fmla="*/ 83 h 85"/>
              <a:gd name="T2" fmla="*/ 24 w 32"/>
              <a:gd name="T3" fmla="*/ 84 h 85"/>
              <a:gd name="T4" fmla="*/ 27 w 32"/>
              <a:gd name="T5" fmla="*/ 82 h 85"/>
              <a:gd name="T6" fmla="*/ 20 w 32"/>
              <a:gd name="T7" fmla="*/ 21 h 85"/>
              <a:gd name="T8" fmla="*/ 10 w 32"/>
              <a:gd name="T9" fmla="*/ 0 h 85"/>
              <a:gd name="T10" fmla="*/ 6 w 32"/>
              <a:gd name="T11" fmla="*/ 12 h 85"/>
              <a:gd name="T12" fmla="*/ 0 w 32"/>
              <a:gd name="T13" fmla="*/ 22 h 85"/>
              <a:gd name="T14" fmla="*/ 22 w 32"/>
              <a:gd name="T15" fmla="*/ 83 h 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32" h="85">
                <a:moveTo>
                  <a:pt x="22" y="83"/>
                </a:moveTo>
                <a:cubicBezTo>
                  <a:pt x="22" y="84"/>
                  <a:pt x="24" y="85"/>
                  <a:pt x="24" y="84"/>
                </a:cubicBezTo>
                <a:cubicBezTo>
                  <a:pt x="25" y="84"/>
                  <a:pt x="26" y="83"/>
                  <a:pt x="27" y="82"/>
                </a:cubicBezTo>
                <a:cubicBezTo>
                  <a:pt x="32" y="73"/>
                  <a:pt x="27" y="43"/>
                  <a:pt x="20" y="21"/>
                </a:cubicBezTo>
                <a:cubicBezTo>
                  <a:pt x="16" y="14"/>
                  <a:pt x="13" y="6"/>
                  <a:pt x="10" y="0"/>
                </a:cubicBezTo>
                <a:cubicBezTo>
                  <a:pt x="9" y="4"/>
                  <a:pt x="8" y="8"/>
                  <a:pt x="6" y="12"/>
                </a:cubicBezTo>
                <a:cubicBezTo>
                  <a:pt x="5" y="16"/>
                  <a:pt x="3" y="19"/>
                  <a:pt x="0" y="22"/>
                </a:cubicBezTo>
                <a:cubicBezTo>
                  <a:pt x="2" y="47"/>
                  <a:pt x="13" y="77"/>
                  <a:pt x="22" y="83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152" name="Freeform 965"/>
          <p:cNvSpPr/>
          <p:nvPr/>
        </p:nvSpPr>
        <p:spPr bwMode="auto">
          <a:xfrm>
            <a:off x="4160711" y="2621882"/>
            <a:ext cx="83760" cy="101309"/>
          </a:xfrm>
          <a:custGeom>
            <a:avLst/>
            <a:gdLst>
              <a:gd name="T0" fmla="*/ 61 w 62"/>
              <a:gd name="T1" fmla="*/ 1 h 75"/>
              <a:gd name="T2" fmla="*/ 59 w 62"/>
              <a:gd name="T3" fmla="*/ 0 h 75"/>
              <a:gd name="T4" fmla="*/ 14 w 62"/>
              <a:gd name="T5" fmla="*/ 45 h 75"/>
              <a:gd name="T6" fmla="*/ 0 w 62"/>
              <a:gd name="T7" fmla="*/ 75 h 75"/>
              <a:gd name="T8" fmla="*/ 27 w 62"/>
              <a:gd name="T9" fmla="*/ 55 h 75"/>
              <a:gd name="T10" fmla="*/ 62 w 62"/>
              <a:gd name="T11" fmla="*/ 4 h 75"/>
              <a:gd name="T12" fmla="*/ 61 w 62"/>
              <a:gd name="T13" fmla="*/ 1 h 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62" h="75">
                <a:moveTo>
                  <a:pt x="61" y="1"/>
                </a:moveTo>
                <a:cubicBezTo>
                  <a:pt x="61" y="0"/>
                  <a:pt x="60" y="0"/>
                  <a:pt x="59" y="0"/>
                </a:cubicBezTo>
                <a:cubicBezTo>
                  <a:pt x="50" y="2"/>
                  <a:pt x="27" y="23"/>
                  <a:pt x="14" y="45"/>
                </a:cubicBezTo>
                <a:cubicBezTo>
                  <a:pt x="11" y="55"/>
                  <a:pt x="6" y="66"/>
                  <a:pt x="0" y="75"/>
                </a:cubicBezTo>
                <a:cubicBezTo>
                  <a:pt x="9" y="68"/>
                  <a:pt x="19" y="61"/>
                  <a:pt x="27" y="55"/>
                </a:cubicBezTo>
                <a:cubicBezTo>
                  <a:pt x="43" y="42"/>
                  <a:pt x="61" y="15"/>
                  <a:pt x="62" y="4"/>
                </a:cubicBezTo>
                <a:cubicBezTo>
                  <a:pt x="62" y="2"/>
                  <a:pt x="62" y="1"/>
                  <a:pt x="61" y="1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1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153" name="Freeform 966"/>
          <p:cNvSpPr/>
          <p:nvPr/>
        </p:nvSpPr>
        <p:spPr bwMode="auto">
          <a:xfrm>
            <a:off x="4160711" y="2910654"/>
            <a:ext cx="83760" cy="101309"/>
          </a:xfrm>
          <a:custGeom>
            <a:avLst/>
            <a:gdLst>
              <a:gd name="T0" fmla="*/ 59 w 62"/>
              <a:gd name="T1" fmla="*/ 74 h 75"/>
              <a:gd name="T2" fmla="*/ 62 w 62"/>
              <a:gd name="T3" fmla="*/ 71 h 75"/>
              <a:gd name="T4" fmla="*/ 27 w 62"/>
              <a:gd name="T5" fmla="*/ 20 h 75"/>
              <a:gd name="T6" fmla="*/ 0 w 62"/>
              <a:gd name="T7" fmla="*/ 0 h 75"/>
              <a:gd name="T8" fmla="*/ 14 w 62"/>
              <a:gd name="T9" fmla="*/ 29 h 75"/>
              <a:gd name="T10" fmla="*/ 59 w 62"/>
              <a:gd name="T11" fmla="*/ 74 h 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62" h="75">
                <a:moveTo>
                  <a:pt x="59" y="74"/>
                </a:moveTo>
                <a:cubicBezTo>
                  <a:pt x="61" y="75"/>
                  <a:pt x="62" y="74"/>
                  <a:pt x="62" y="71"/>
                </a:cubicBezTo>
                <a:cubicBezTo>
                  <a:pt x="61" y="60"/>
                  <a:pt x="43" y="33"/>
                  <a:pt x="27" y="20"/>
                </a:cubicBezTo>
                <a:cubicBezTo>
                  <a:pt x="18" y="14"/>
                  <a:pt x="9" y="7"/>
                  <a:pt x="0" y="0"/>
                </a:cubicBezTo>
                <a:cubicBezTo>
                  <a:pt x="6" y="9"/>
                  <a:pt x="11" y="20"/>
                  <a:pt x="14" y="29"/>
                </a:cubicBezTo>
                <a:cubicBezTo>
                  <a:pt x="27" y="52"/>
                  <a:pt x="50" y="73"/>
                  <a:pt x="59" y="74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154" name="Freeform 967"/>
          <p:cNvSpPr/>
          <p:nvPr/>
        </p:nvSpPr>
        <p:spPr bwMode="auto">
          <a:xfrm>
            <a:off x="4110455" y="2594761"/>
            <a:ext cx="43077" cy="114871"/>
          </a:xfrm>
          <a:custGeom>
            <a:avLst/>
            <a:gdLst>
              <a:gd name="T0" fmla="*/ 27 w 32"/>
              <a:gd name="T1" fmla="*/ 3 h 85"/>
              <a:gd name="T2" fmla="*/ 24 w 32"/>
              <a:gd name="T3" fmla="*/ 1 h 85"/>
              <a:gd name="T4" fmla="*/ 22 w 32"/>
              <a:gd name="T5" fmla="*/ 2 h 85"/>
              <a:gd name="T6" fmla="*/ 0 w 32"/>
              <a:gd name="T7" fmla="*/ 63 h 85"/>
              <a:gd name="T8" fmla="*/ 6 w 32"/>
              <a:gd name="T9" fmla="*/ 73 h 85"/>
              <a:gd name="T10" fmla="*/ 10 w 32"/>
              <a:gd name="T11" fmla="*/ 85 h 85"/>
              <a:gd name="T12" fmla="*/ 20 w 32"/>
              <a:gd name="T13" fmla="*/ 64 h 85"/>
              <a:gd name="T14" fmla="*/ 27 w 32"/>
              <a:gd name="T15" fmla="*/ 3 h 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32" h="85">
                <a:moveTo>
                  <a:pt x="27" y="3"/>
                </a:moveTo>
                <a:cubicBezTo>
                  <a:pt x="26" y="1"/>
                  <a:pt x="25" y="1"/>
                  <a:pt x="24" y="1"/>
                </a:cubicBezTo>
                <a:cubicBezTo>
                  <a:pt x="24" y="0"/>
                  <a:pt x="22" y="1"/>
                  <a:pt x="22" y="2"/>
                </a:cubicBezTo>
                <a:cubicBezTo>
                  <a:pt x="13" y="8"/>
                  <a:pt x="2" y="38"/>
                  <a:pt x="0" y="63"/>
                </a:cubicBezTo>
                <a:cubicBezTo>
                  <a:pt x="3" y="66"/>
                  <a:pt x="5" y="69"/>
                  <a:pt x="6" y="73"/>
                </a:cubicBezTo>
                <a:cubicBezTo>
                  <a:pt x="8" y="77"/>
                  <a:pt x="9" y="81"/>
                  <a:pt x="10" y="85"/>
                </a:cubicBezTo>
                <a:cubicBezTo>
                  <a:pt x="13" y="79"/>
                  <a:pt x="16" y="71"/>
                  <a:pt x="20" y="64"/>
                </a:cubicBezTo>
                <a:cubicBezTo>
                  <a:pt x="27" y="41"/>
                  <a:pt x="32" y="12"/>
                  <a:pt x="27" y="3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1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155" name="Freeform 968"/>
          <p:cNvSpPr/>
          <p:nvPr/>
        </p:nvSpPr>
        <p:spPr bwMode="auto">
          <a:xfrm>
            <a:off x="3674904" y="3023131"/>
            <a:ext cx="104501" cy="56637"/>
          </a:xfrm>
          <a:custGeom>
            <a:avLst/>
            <a:gdLst>
              <a:gd name="T0" fmla="*/ 63 w 77"/>
              <a:gd name="T1" fmla="*/ 7 h 42"/>
              <a:gd name="T2" fmla="*/ 9 w 77"/>
              <a:gd name="T3" fmla="*/ 28 h 42"/>
              <a:gd name="T4" fmla="*/ 9 w 77"/>
              <a:gd name="T5" fmla="*/ 28 h 42"/>
              <a:gd name="T6" fmla="*/ 0 w 77"/>
              <a:gd name="T7" fmla="*/ 42 h 42"/>
              <a:gd name="T8" fmla="*/ 21 w 77"/>
              <a:gd name="T9" fmla="*/ 42 h 42"/>
              <a:gd name="T10" fmla="*/ 33 w 77"/>
              <a:gd name="T11" fmla="*/ 24 h 42"/>
              <a:gd name="T12" fmla="*/ 55 w 77"/>
              <a:gd name="T13" fmla="*/ 15 h 42"/>
              <a:gd name="T14" fmla="*/ 55 w 77"/>
              <a:gd name="T15" fmla="*/ 15 h 42"/>
              <a:gd name="T16" fmla="*/ 55 w 77"/>
              <a:gd name="T17" fmla="*/ 15 h 42"/>
              <a:gd name="T18" fmla="*/ 56 w 77"/>
              <a:gd name="T19" fmla="*/ 15 h 42"/>
              <a:gd name="T20" fmla="*/ 56 w 77"/>
              <a:gd name="T21" fmla="*/ 15 h 42"/>
              <a:gd name="T22" fmla="*/ 67 w 77"/>
              <a:gd name="T23" fmla="*/ 25 h 42"/>
              <a:gd name="T24" fmla="*/ 62 w 77"/>
              <a:gd name="T25" fmla="*/ 35 h 42"/>
              <a:gd name="T26" fmla="*/ 59 w 77"/>
              <a:gd name="T27" fmla="*/ 34 h 42"/>
              <a:gd name="T28" fmla="*/ 61 w 77"/>
              <a:gd name="T29" fmla="*/ 31 h 42"/>
              <a:gd name="T30" fmla="*/ 63 w 77"/>
              <a:gd name="T31" fmla="*/ 25 h 42"/>
              <a:gd name="T32" fmla="*/ 55 w 77"/>
              <a:gd name="T33" fmla="*/ 20 h 42"/>
              <a:gd name="T34" fmla="*/ 49 w 77"/>
              <a:gd name="T35" fmla="*/ 22 h 42"/>
              <a:gd name="T36" fmla="*/ 46 w 77"/>
              <a:gd name="T37" fmla="*/ 30 h 42"/>
              <a:gd name="T38" fmla="*/ 58 w 77"/>
              <a:gd name="T39" fmla="*/ 42 h 42"/>
              <a:gd name="T40" fmla="*/ 75 w 77"/>
              <a:gd name="T41" fmla="*/ 30 h 42"/>
              <a:gd name="T42" fmla="*/ 63 w 77"/>
              <a:gd name="T43" fmla="*/ 7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77" h="42">
                <a:moveTo>
                  <a:pt x="63" y="7"/>
                </a:moveTo>
                <a:cubicBezTo>
                  <a:pt x="49" y="0"/>
                  <a:pt x="26" y="4"/>
                  <a:pt x="9" y="28"/>
                </a:cubicBezTo>
                <a:cubicBezTo>
                  <a:pt x="9" y="28"/>
                  <a:pt x="9" y="28"/>
                  <a:pt x="9" y="28"/>
                </a:cubicBezTo>
                <a:cubicBezTo>
                  <a:pt x="6" y="33"/>
                  <a:pt x="3" y="38"/>
                  <a:pt x="0" y="42"/>
                </a:cubicBezTo>
                <a:cubicBezTo>
                  <a:pt x="7" y="40"/>
                  <a:pt x="15" y="40"/>
                  <a:pt x="21" y="42"/>
                </a:cubicBezTo>
                <a:cubicBezTo>
                  <a:pt x="24" y="35"/>
                  <a:pt x="28" y="29"/>
                  <a:pt x="33" y="24"/>
                </a:cubicBezTo>
                <a:cubicBezTo>
                  <a:pt x="39" y="18"/>
                  <a:pt x="47" y="14"/>
                  <a:pt x="55" y="15"/>
                </a:cubicBezTo>
                <a:cubicBezTo>
                  <a:pt x="55" y="15"/>
                  <a:pt x="55" y="15"/>
                  <a:pt x="55" y="15"/>
                </a:cubicBezTo>
                <a:cubicBezTo>
                  <a:pt x="55" y="15"/>
                  <a:pt x="55" y="15"/>
                  <a:pt x="55" y="15"/>
                </a:cubicBezTo>
                <a:cubicBezTo>
                  <a:pt x="55" y="15"/>
                  <a:pt x="55" y="15"/>
                  <a:pt x="56" y="15"/>
                </a:cubicBezTo>
                <a:cubicBezTo>
                  <a:pt x="56" y="15"/>
                  <a:pt x="56" y="15"/>
                  <a:pt x="56" y="15"/>
                </a:cubicBezTo>
                <a:cubicBezTo>
                  <a:pt x="63" y="16"/>
                  <a:pt x="66" y="20"/>
                  <a:pt x="67" y="25"/>
                </a:cubicBezTo>
                <a:cubicBezTo>
                  <a:pt x="68" y="29"/>
                  <a:pt x="66" y="34"/>
                  <a:pt x="62" y="35"/>
                </a:cubicBezTo>
                <a:cubicBezTo>
                  <a:pt x="61" y="36"/>
                  <a:pt x="60" y="35"/>
                  <a:pt x="59" y="34"/>
                </a:cubicBezTo>
                <a:cubicBezTo>
                  <a:pt x="59" y="33"/>
                  <a:pt x="59" y="31"/>
                  <a:pt x="61" y="31"/>
                </a:cubicBezTo>
                <a:cubicBezTo>
                  <a:pt x="62" y="31"/>
                  <a:pt x="63" y="28"/>
                  <a:pt x="63" y="25"/>
                </a:cubicBezTo>
                <a:cubicBezTo>
                  <a:pt x="62" y="23"/>
                  <a:pt x="61" y="20"/>
                  <a:pt x="55" y="20"/>
                </a:cubicBezTo>
                <a:cubicBezTo>
                  <a:pt x="53" y="20"/>
                  <a:pt x="51" y="21"/>
                  <a:pt x="49" y="22"/>
                </a:cubicBezTo>
                <a:cubicBezTo>
                  <a:pt x="47" y="24"/>
                  <a:pt x="46" y="27"/>
                  <a:pt x="46" y="30"/>
                </a:cubicBezTo>
                <a:cubicBezTo>
                  <a:pt x="47" y="38"/>
                  <a:pt x="53" y="41"/>
                  <a:pt x="58" y="42"/>
                </a:cubicBezTo>
                <a:cubicBezTo>
                  <a:pt x="65" y="42"/>
                  <a:pt x="73" y="39"/>
                  <a:pt x="75" y="30"/>
                </a:cubicBezTo>
                <a:cubicBezTo>
                  <a:pt x="77" y="20"/>
                  <a:pt x="73" y="12"/>
                  <a:pt x="63" y="7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156" name="Freeform 969"/>
          <p:cNvSpPr/>
          <p:nvPr/>
        </p:nvSpPr>
        <p:spPr bwMode="auto">
          <a:xfrm>
            <a:off x="3674904" y="2552483"/>
            <a:ext cx="104501" cy="58233"/>
          </a:xfrm>
          <a:custGeom>
            <a:avLst/>
            <a:gdLst>
              <a:gd name="T0" fmla="*/ 75 w 77"/>
              <a:gd name="T1" fmla="*/ 13 h 43"/>
              <a:gd name="T2" fmla="*/ 58 w 77"/>
              <a:gd name="T3" fmla="*/ 1 h 43"/>
              <a:gd name="T4" fmla="*/ 46 w 77"/>
              <a:gd name="T5" fmla="*/ 13 h 43"/>
              <a:gd name="T6" fmla="*/ 49 w 77"/>
              <a:gd name="T7" fmla="*/ 20 h 43"/>
              <a:gd name="T8" fmla="*/ 55 w 77"/>
              <a:gd name="T9" fmla="*/ 23 h 43"/>
              <a:gd name="T10" fmla="*/ 63 w 77"/>
              <a:gd name="T11" fmla="*/ 18 h 43"/>
              <a:gd name="T12" fmla="*/ 61 w 77"/>
              <a:gd name="T13" fmla="*/ 12 h 43"/>
              <a:gd name="T14" fmla="*/ 59 w 77"/>
              <a:gd name="T15" fmla="*/ 9 h 43"/>
              <a:gd name="T16" fmla="*/ 62 w 77"/>
              <a:gd name="T17" fmla="*/ 8 h 43"/>
              <a:gd name="T18" fmla="*/ 67 w 77"/>
              <a:gd name="T19" fmla="*/ 18 h 43"/>
              <a:gd name="T20" fmla="*/ 56 w 77"/>
              <a:gd name="T21" fmla="*/ 27 h 43"/>
              <a:gd name="T22" fmla="*/ 56 w 77"/>
              <a:gd name="T23" fmla="*/ 27 h 43"/>
              <a:gd name="T24" fmla="*/ 55 w 77"/>
              <a:gd name="T25" fmla="*/ 27 h 43"/>
              <a:gd name="T26" fmla="*/ 55 w 77"/>
              <a:gd name="T27" fmla="*/ 28 h 43"/>
              <a:gd name="T28" fmla="*/ 55 w 77"/>
              <a:gd name="T29" fmla="*/ 27 h 43"/>
              <a:gd name="T30" fmla="*/ 21 w 77"/>
              <a:gd name="T31" fmla="*/ 1 h 43"/>
              <a:gd name="T32" fmla="*/ 0 w 77"/>
              <a:gd name="T33" fmla="*/ 1 h 43"/>
              <a:gd name="T34" fmla="*/ 9 w 77"/>
              <a:gd name="T35" fmla="*/ 15 h 43"/>
              <a:gd name="T36" fmla="*/ 9 w 77"/>
              <a:gd name="T37" fmla="*/ 15 h 43"/>
              <a:gd name="T38" fmla="*/ 63 w 77"/>
              <a:gd name="T39" fmla="*/ 36 h 43"/>
              <a:gd name="T40" fmla="*/ 75 w 77"/>
              <a:gd name="T41" fmla="*/ 13 h 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77" h="43">
                <a:moveTo>
                  <a:pt x="75" y="13"/>
                </a:moveTo>
                <a:cubicBezTo>
                  <a:pt x="73" y="4"/>
                  <a:pt x="65" y="0"/>
                  <a:pt x="58" y="1"/>
                </a:cubicBezTo>
                <a:cubicBezTo>
                  <a:pt x="53" y="2"/>
                  <a:pt x="47" y="5"/>
                  <a:pt x="46" y="13"/>
                </a:cubicBezTo>
                <a:cubicBezTo>
                  <a:pt x="46" y="16"/>
                  <a:pt x="47" y="19"/>
                  <a:pt x="49" y="20"/>
                </a:cubicBezTo>
                <a:cubicBezTo>
                  <a:pt x="51" y="22"/>
                  <a:pt x="53" y="23"/>
                  <a:pt x="55" y="23"/>
                </a:cubicBezTo>
                <a:cubicBezTo>
                  <a:pt x="61" y="23"/>
                  <a:pt x="62" y="19"/>
                  <a:pt x="63" y="18"/>
                </a:cubicBezTo>
                <a:cubicBezTo>
                  <a:pt x="63" y="15"/>
                  <a:pt x="62" y="12"/>
                  <a:pt x="61" y="12"/>
                </a:cubicBezTo>
                <a:cubicBezTo>
                  <a:pt x="59" y="11"/>
                  <a:pt x="59" y="10"/>
                  <a:pt x="59" y="9"/>
                </a:cubicBezTo>
                <a:cubicBezTo>
                  <a:pt x="60" y="8"/>
                  <a:pt x="61" y="7"/>
                  <a:pt x="62" y="8"/>
                </a:cubicBezTo>
                <a:cubicBezTo>
                  <a:pt x="66" y="9"/>
                  <a:pt x="68" y="14"/>
                  <a:pt x="67" y="18"/>
                </a:cubicBezTo>
                <a:cubicBezTo>
                  <a:pt x="66" y="22"/>
                  <a:pt x="63" y="27"/>
                  <a:pt x="56" y="27"/>
                </a:cubicBezTo>
                <a:cubicBezTo>
                  <a:pt x="56" y="27"/>
                  <a:pt x="56" y="27"/>
                  <a:pt x="56" y="27"/>
                </a:cubicBezTo>
                <a:cubicBezTo>
                  <a:pt x="55" y="27"/>
                  <a:pt x="55" y="27"/>
                  <a:pt x="55" y="27"/>
                </a:cubicBezTo>
                <a:cubicBezTo>
                  <a:pt x="55" y="27"/>
                  <a:pt x="55" y="28"/>
                  <a:pt x="55" y="28"/>
                </a:cubicBezTo>
                <a:cubicBezTo>
                  <a:pt x="55" y="28"/>
                  <a:pt x="55" y="28"/>
                  <a:pt x="55" y="27"/>
                </a:cubicBezTo>
                <a:cubicBezTo>
                  <a:pt x="42" y="29"/>
                  <a:pt x="29" y="19"/>
                  <a:pt x="21" y="1"/>
                </a:cubicBezTo>
                <a:cubicBezTo>
                  <a:pt x="15" y="3"/>
                  <a:pt x="7" y="3"/>
                  <a:pt x="0" y="1"/>
                </a:cubicBezTo>
                <a:cubicBezTo>
                  <a:pt x="3" y="5"/>
                  <a:pt x="6" y="10"/>
                  <a:pt x="9" y="15"/>
                </a:cubicBezTo>
                <a:cubicBezTo>
                  <a:pt x="9" y="15"/>
                  <a:pt x="9" y="15"/>
                  <a:pt x="9" y="15"/>
                </a:cubicBezTo>
                <a:cubicBezTo>
                  <a:pt x="26" y="39"/>
                  <a:pt x="49" y="43"/>
                  <a:pt x="63" y="36"/>
                </a:cubicBezTo>
                <a:cubicBezTo>
                  <a:pt x="73" y="31"/>
                  <a:pt x="77" y="22"/>
                  <a:pt x="75" y="13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1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157" name="Freeform 975"/>
          <p:cNvSpPr/>
          <p:nvPr/>
        </p:nvSpPr>
        <p:spPr bwMode="auto">
          <a:xfrm>
            <a:off x="4008348" y="2491058"/>
            <a:ext cx="38290" cy="61424"/>
          </a:xfrm>
          <a:custGeom>
            <a:avLst/>
            <a:gdLst>
              <a:gd name="T0" fmla="*/ 6 w 28"/>
              <a:gd name="T1" fmla="*/ 0 h 45"/>
              <a:gd name="T2" fmla="*/ 0 w 28"/>
              <a:gd name="T3" fmla="*/ 10 h 45"/>
              <a:gd name="T4" fmla="*/ 10 w 28"/>
              <a:gd name="T5" fmla="*/ 21 h 45"/>
              <a:gd name="T6" fmla="*/ 13 w 28"/>
              <a:gd name="T7" fmla="*/ 44 h 45"/>
              <a:gd name="T8" fmla="*/ 25 w 28"/>
              <a:gd name="T9" fmla="*/ 45 h 45"/>
              <a:gd name="T10" fmla="*/ 6 w 28"/>
              <a:gd name="T11" fmla="*/ 0 h 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28" h="45">
                <a:moveTo>
                  <a:pt x="6" y="0"/>
                </a:moveTo>
                <a:cubicBezTo>
                  <a:pt x="4" y="4"/>
                  <a:pt x="2" y="7"/>
                  <a:pt x="0" y="10"/>
                </a:cubicBezTo>
                <a:cubicBezTo>
                  <a:pt x="4" y="12"/>
                  <a:pt x="7" y="16"/>
                  <a:pt x="10" y="21"/>
                </a:cubicBezTo>
                <a:cubicBezTo>
                  <a:pt x="13" y="29"/>
                  <a:pt x="15" y="37"/>
                  <a:pt x="13" y="44"/>
                </a:cubicBezTo>
                <a:cubicBezTo>
                  <a:pt x="17" y="44"/>
                  <a:pt x="21" y="44"/>
                  <a:pt x="25" y="45"/>
                </a:cubicBezTo>
                <a:cubicBezTo>
                  <a:pt x="28" y="25"/>
                  <a:pt x="21" y="10"/>
                  <a:pt x="6" y="0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1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158" name="Freeform 976"/>
          <p:cNvSpPr/>
          <p:nvPr/>
        </p:nvSpPr>
        <p:spPr bwMode="auto">
          <a:xfrm>
            <a:off x="4008348" y="3081364"/>
            <a:ext cx="38290" cy="61424"/>
          </a:xfrm>
          <a:custGeom>
            <a:avLst/>
            <a:gdLst>
              <a:gd name="T0" fmla="*/ 25 w 28"/>
              <a:gd name="T1" fmla="*/ 0 h 45"/>
              <a:gd name="T2" fmla="*/ 13 w 28"/>
              <a:gd name="T3" fmla="*/ 1 h 45"/>
              <a:gd name="T4" fmla="*/ 10 w 28"/>
              <a:gd name="T5" fmla="*/ 24 h 45"/>
              <a:gd name="T6" fmla="*/ 0 w 28"/>
              <a:gd name="T7" fmla="*/ 35 h 45"/>
              <a:gd name="T8" fmla="*/ 6 w 28"/>
              <a:gd name="T9" fmla="*/ 45 h 45"/>
              <a:gd name="T10" fmla="*/ 25 w 28"/>
              <a:gd name="T11" fmla="*/ 0 h 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28" h="45">
                <a:moveTo>
                  <a:pt x="25" y="0"/>
                </a:moveTo>
                <a:cubicBezTo>
                  <a:pt x="21" y="1"/>
                  <a:pt x="17" y="1"/>
                  <a:pt x="13" y="1"/>
                </a:cubicBezTo>
                <a:cubicBezTo>
                  <a:pt x="15" y="8"/>
                  <a:pt x="13" y="16"/>
                  <a:pt x="10" y="24"/>
                </a:cubicBezTo>
                <a:cubicBezTo>
                  <a:pt x="7" y="29"/>
                  <a:pt x="4" y="33"/>
                  <a:pt x="0" y="35"/>
                </a:cubicBezTo>
                <a:cubicBezTo>
                  <a:pt x="2" y="38"/>
                  <a:pt x="4" y="41"/>
                  <a:pt x="6" y="45"/>
                </a:cubicBezTo>
                <a:cubicBezTo>
                  <a:pt x="21" y="35"/>
                  <a:pt x="28" y="20"/>
                  <a:pt x="25" y="0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159" name="Freeform 982"/>
          <p:cNvSpPr/>
          <p:nvPr/>
        </p:nvSpPr>
        <p:spPr bwMode="auto">
          <a:xfrm>
            <a:off x="3161177" y="2070665"/>
            <a:ext cx="199428" cy="287973"/>
          </a:xfrm>
          <a:custGeom>
            <a:avLst/>
            <a:gdLst>
              <a:gd name="T0" fmla="*/ 7 w 147"/>
              <a:gd name="T1" fmla="*/ 35 h 212"/>
              <a:gd name="T2" fmla="*/ 6 w 147"/>
              <a:gd name="T3" fmla="*/ 81 h 212"/>
              <a:gd name="T4" fmla="*/ 32 w 147"/>
              <a:gd name="T5" fmla="*/ 99 h 212"/>
              <a:gd name="T6" fmla="*/ 58 w 147"/>
              <a:gd name="T7" fmla="*/ 90 h 212"/>
              <a:gd name="T8" fmla="*/ 64 w 147"/>
              <a:gd name="T9" fmla="*/ 66 h 212"/>
              <a:gd name="T10" fmla="*/ 43 w 147"/>
              <a:gd name="T11" fmla="*/ 46 h 212"/>
              <a:gd name="T12" fmla="*/ 23 w 147"/>
              <a:gd name="T13" fmla="*/ 60 h 212"/>
              <a:gd name="T14" fmla="*/ 21 w 147"/>
              <a:gd name="T15" fmla="*/ 61 h 212"/>
              <a:gd name="T16" fmla="*/ 19 w 147"/>
              <a:gd name="T17" fmla="*/ 58 h 212"/>
              <a:gd name="T18" fmla="*/ 44 w 147"/>
              <a:gd name="T19" fmla="*/ 23 h 212"/>
              <a:gd name="T20" fmla="*/ 92 w 147"/>
              <a:gd name="T21" fmla="*/ 36 h 212"/>
              <a:gd name="T22" fmla="*/ 113 w 147"/>
              <a:gd name="T23" fmla="*/ 96 h 212"/>
              <a:gd name="T24" fmla="*/ 59 w 147"/>
              <a:gd name="T25" fmla="*/ 183 h 212"/>
              <a:gd name="T26" fmla="*/ 71 w 147"/>
              <a:gd name="T27" fmla="*/ 210 h 212"/>
              <a:gd name="T28" fmla="*/ 88 w 147"/>
              <a:gd name="T29" fmla="*/ 212 h 212"/>
              <a:gd name="T30" fmla="*/ 131 w 147"/>
              <a:gd name="T31" fmla="*/ 54 h 212"/>
              <a:gd name="T32" fmla="*/ 64 w 147"/>
              <a:gd name="T33" fmla="*/ 1 h 212"/>
              <a:gd name="T34" fmla="*/ 7 w 147"/>
              <a:gd name="T35" fmla="*/ 35 h 2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47" h="212">
                <a:moveTo>
                  <a:pt x="7" y="35"/>
                </a:moveTo>
                <a:cubicBezTo>
                  <a:pt x="0" y="52"/>
                  <a:pt x="0" y="69"/>
                  <a:pt x="6" y="81"/>
                </a:cubicBezTo>
                <a:cubicBezTo>
                  <a:pt x="12" y="91"/>
                  <a:pt x="21" y="97"/>
                  <a:pt x="32" y="99"/>
                </a:cubicBezTo>
                <a:cubicBezTo>
                  <a:pt x="41" y="101"/>
                  <a:pt x="51" y="97"/>
                  <a:pt x="58" y="90"/>
                </a:cubicBezTo>
                <a:cubicBezTo>
                  <a:pt x="64" y="83"/>
                  <a:pt x="66" y="74"/>
                  <a:pt x="64" y="66"/>
                </a:cubicBezTo>
                <a:cubicBezTo>
                  <a:pt x="61" y="55"/>
                  <a:pt x="53" y="47"/>
                  <a:pt x="43" y="46"/>
                </a:cubicBezTo>
                <a:cubicBezTo>
                  <a:pt x="35" y="45"/>
                  <a:pt x="28" y="50"/>
                  <a:pt x="23" y="60"/>
                </a:cubicBezTo>
                <a:cubicBezTo>
                  <a:pt x="23" y="60"/>
                  <a:pt x="22" y="61"/>
                  <a:pt x="21" y="61"/>
                </a:cubicBezTo>
                <a:cubicBezTo>
                  <a:pt x="19" y="60"/>
                  <a:pt x="19" y="59"/>
                  <a:pt x="19" y="58"/>
                </a:cubicBezTo>
                <a:cubicBezTo>
                  <a:pt x="20" y="42"/>
                  <a:pt x="30" y="29"/>
                  <a:pt x="44" y="23"/>
                </a:cubicBezTo>
                <a:cubicBezTo>
                  <a:pt x="60" y="18"/>
                  <a:pt x="79" y="23"/>
                  <a:pt x="92" y="36"/>
                </a:cubicBezTo>
                <a:cubicBezTo>
                  <a:pt x="108" y="52"/>
                  <a:pt x="115" y="73"/>
                  <a:pt x="113" y="96"/>
                </a:cubicBezTo>
                <a:cubicBezTo>
                  <a:pt x="111" y="127"/>
                  <a:pt x="92" y="158"/>
                  <a:pt x="59" y="183"/>
                </a:cubicBezTo>
                <a:cubicBezTo>
                  <a:pt x="68" y="195"/>
                  <a:pt x="70" y="205"/>
                  <a:pt x="71" y="210"/>
                </a:cubicBezTo>
                <a:cubicBezTo>
                  <a:pt x="74" y="210"/>
                  <a:pt x="80" y="210"/>
                  <a:pt x="88" y="212"/>
                </a:cubicBezTo>
                <a:cubicBezTo>
                  <a:pt x="140" y="161"/>
                  <a:pt x="147" y="96"/>
                  <a:pt x="131" y="54"/>
                </a:cubicBezTo>
                <a:cubicBezTo>
                  <a:pt x="119" y="22"/>
                  <a:pt x="94" y="2"/>
                  <a:pt x="64" y="1"/>
                </a:cubicBezTo>
                <a:cubicBezTo>
                  <a:pt x="34" y="0"/>
                  <a:pt x="15" y="19"/>
                  <a:pt x="7" y="35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1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160" name="Freeform 984"/>
          <p:cNvSpPr/>
          <p:nvPr/>
        </p:nvSpPr>
        <p:spPr bwMode="auto">
          <a:xfrm>
            <a:off x="3347044" y="2018016"/>
            <a:ext cx="114871" cy="174699"/>
          </a:xfrm>
          <a:custGeom>
            <a:avLst/>
            <a:gdLst>
              <a:gd name="T0" fmla="*/ 52 w 85"/>
              <a:gd name="T1" fmla="*/ 8 h 129"/>
              <a:gd name="T2" fmla="*/ 5 w 85"/>
              <a:gd name="T3" fmla="*/ 28 h 129"/>
              <a:gd name="T4" fmla="*/ 16 w 85"/>
              <a:gd name="T5" fmla="*/ 61 h 129"/>
              <a:gd name="T6" fmla="*/ 32 w 85"/>
              <a:gd name="T7" fmla="*/ 60 h 129"/>
              <a:gd name="T8" fmla="*/ 39 w 85"/>
              <a:gd name="T9" fmla="*/ 48 h 129"/>
              <a:gd name="T10" fmla="*/ 31 w 85"/>
              <a:gd name="T11" fmla="*/ 39 h 129"/>
              <a:gd name="T12" fmla="*/ 22 w 85"/>
              <a:gd name="T13" fmla="*/ 40 h 129"/>
              <a:gd name="T14" fmla="*/ 19 w 85"/>
              <a:gd name="T15" fmla="*/ 49 h 129"/>
              <a:gd name="T16" fmla="*/ 18 w 85"/>
              <a:gd name="T17" fmla="*/ 51 h 129"/>
              <a:gd name="T18" fmla="*/ 16 w 85"/>
              <a:gd name="T19" fmla="*/ 51 h 129"/>
              <a:gd name="T20" fmla="*/ 13 w 85"/>
              <a:gd name="T21" fmla="*/ 28 h 129"/>
              <a:gd name="T22" fmla="*/ 44 w 85"/>
              <a:gd name="T23" fmla="*/ 15 h 129"/>
              <a:gd name="T24" fmla="*/ 67 w 85"/>
              <a:gd name="T25" fmla="*/ 41 h 129"/>
              <a:gd name="T26" fmla="*/ 42 w 85"/>
              <a:gd name="T27" fmla="*/ 87 h 129"/>
              <a:gd name="T28" fmla="*/ 32 w 85"/>
              <a:gd name="T29" fmla="*/ 129 h 129"/>
              <a:gd name="T30" fmla="*/ 70 w 85"/>
              <a:gd name="T31" fmla="*/ 85 h 129"/>
              <a:gd name="T32" fmla="*/ 70 w 85"/>
              <a:gd name="T33" fmla="*/ 85 h 129"/>
              <a:gd name="T34" fmla="*/ 80 w 85"/>
              <a:gd name="T35" fmla="*/ 37 h 129"/>
              <a:gd name="T36" fmla="*/ 52 w 85"/>
              <a:gd name="T37" fmla="*/ 8 h 1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85" h="129">
                <a:moveTo>
                  <a:pt x="52" y="8"/>
                </a:moveTo>
                <a:cubicBezTo>
                  <a:pt x="29" y="0"/>
                  <a:pt x="11" y="13"/>
                  <a:pt x="5" y="28"/>
                </a:cubicBezTo>
                <a:cubicBezTo>
                  <a:pt x="0" y="39"/>
                  <a:pt x="2" y="54"/>
                  <a:pt x="16" y="61"/>
                </a:cubicBezTo>
                <a:cubicBezTo>
                  <a:pt x="24" y="65"/>
                  <a:pt x="30" y="62"/>
                  <a:pt x="32" y="60"/>
                </a:cubicBezTo>
                <a:cubicBezTo>
                  <a:pt x="37" y="57"/>
                  <a:pt x="39" y="53"/>
                  <a:pt x="39" y="48"/>
                </a:cubicBezTo>
                <a:cubicBezTo>
                  <a:pt x="38" y="44"/>
                  <a:pt x="36" y="41"/>
                  <a:pt x="31" y="39"/>
                </a:cubicBezTo>
                <a:cubicBezTo>
                  <a:pt x="28" y="37"/>
                  <a:pt x="24" y="38"/>
                  <a:pt x="22" y="40"/>
                </a:cubicBezTo>
                <a:cubicBezTo>
                  <a:pt x="19" y="42"/>
                  <a:pt x="18" y="46"/>
                  <a:pt x="19" y="49"/>
                </a:cubicBezTo>
                <a:cubicBezTo>
                  <a:pt x="19" y="50"/>
                  <a:pt x="19" y="51"/>
                  <a:pt x="18" y="51"/>
                </a:cubicBezTo>
                <a:cubicBezTo>
                  <a:pt x="17" y="52"/>
                  <a:pt x="16" y="52"/>
                  <a:pt x="16" y="51"/>
                </a:cubicBezTo>
                <a:cubicBezTo>
                  <a:pt x="9" y="46"/>
                  <a:pt x="8" y="37"/>
                  <a:pt x="13" y="28"/>
                </a:cubicBezTo>
                <a:cubicBezTo>
                  <a:pt x="18" y="18"/>
                  <a:pt x="31" y="10"/>
                  <a:pt x="44" y="15"/>
                </a:cubicBezTo>
                <a:cubicBezTo>
                  <a:pt x="57" y="19"/>
                  <a:pt x="65" y="29"/>
                  <a:pt x="67" y="41"/>
                </a:cubicBezTo>
                <a:cubicBezTo>
                  <a:pt x="69" y="57"/>
                  <a:pt x="59" y="75"/>
                  <a:pt x="42" y="87"/>
                </a:cubicBezTo>
                <a:cubicBezTo>
                  <a:pt x="40" y="99"/>
                  <a:pt x="37" y="115"/>
                  <a:pt x="32" y="129"/>
                </a:cubicBezTo>
                <a:cubicBezTo>
                  <a:pt x="45" y="114"/>
                  <a:pt x="58" y="99"/>
                  <a:pt x="70" y="85"/>
                </a:cubicBezTo>
                <a:cubicBezTo>
                  <a:pt x="70" y="85"/>
                  <a:pt x="70" y="85"/>
                  <a:pt x="70" y="85"/>
                </a:cubicBezTo>
                <a:cubicBezTo>
                  <a:pt x="81" y="70"/>
                  <a:pt x="85" y="52"/>
                  <a:pt x="80" y="37"/>
                </a:cubicBezTo>
                <a:cubicBezTo>
                  <a:pt x="76" y="23"/>
                  <a:pt x="66" y="13"/>
                  <a:pt x="52" y="8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1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161" name="Freeform 985"/>
          <p:cNvSpPr/>
          <p:nvPr/>
        </p:nvSpPr>
        <p:spPr bwMode="auto">
          <a:xfrm>
            <a:off x="3501800" y="2232601"/>
            <a:ext cx="174699" cy="114871"/>
          </a:xfrm>
          <a:custGeom>
            <a:avLst/>
            <a:gdLst>
              <a:gd name="T0" fmla="*/ 121 w 129"/>
              <a:gd name="T1" fmla="*/ 33 h 85"/>
              <a:gd name="T2" fmla="*/ 92 w 129"/>
              <a:gd name="T3" fmla="*/ 5 h 85"/>
              <a:gd name="T4" fmla="*/ 44 w 129"/>
              <a:gd name="T5" fmla="*/ 15 h 85"/>
              <a:gd name="T6" fmla="*/ 44 w 129"/>
              <a:gd name="T7" fmla="*/ 15 h 85"/>
              <a:gd name="T8" fmla="*/ 0 w 129"/>
              <a:gd name="T9" fmla="*/ 53 h 85"/>
              <a:gd name="T10" fmla="*/ 42 w 129"/>
              <a:gd name="T11" fmla="*/ 43 h 85"/>
              <a:gd name="T12" fmla="*/ 88 w 129"/>
              <a:gd name="T13" fmla="*/ 18 h 85"/>
              <a:gd name="T14" fmla="*/ 114 w 129"/>
              <a:gd name="T15" fmla="*/ 41 h 85"/>
              <a:gd name="T16" fmla="*/ 101 w 129"/>
              <a:gd name="T17" fmla="*/ 72 h 85"/>
              <a:gd name="T18" fmla="*/ 78 w 129"/>
              <a:gd name="T19" fmla="*/ 69 h 85"/>
              <a:gd name="T20" fmla="*/ 78 w 129"/>
              <a:gd name="T21" fmla="*/ 67 h 85"/>
              <a:gd name="T22" fmla="*/ 80 w 129"/>
              <a:gd name="T23" fmla="*/ 66 h 85"/>
              <a:gd name="T24" fmla="*/ 89 w 129"/>
              <a:gd name="T25" fmla="*/ 63 h 85"/>
              <a:gd name="T26" fmla="*/ 90 w 129"/>
              <a:gd name="T27" fmla="*/ 54 h 85"/>
              <a:gd name="T28" fmla="*/ 81 w 129"/>
              <a:gd name="T29" fmla="*/ 46 h 85"/>
              <a:gd name="T30" fmla="*/ 69 w 129"/>
              <a:gd name="T31" fmla="*/ 53 h 85"/>
              <a:gd name="T32" fmla="*/ 68 w 129"/>
              <a:gd name="T33" fmla="*/ 69 h 85"/>
              <a:gd name="T34" fmla="*/ 101 w 129"/>
              <a:gd name="T35" fmla="*/ 80 h 85"/>
              <a:gd name="T36" fmla="*/ 121 w 129"/>
              <a:gd name="T37" fmla="*/ 33 h 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29" h="85">
                <a:moveTo>
                  <a:pt x="121" y="33"/>
                </a:moveTo>
                <a:cubicBezTo>
                  <a:pt x="116" y="19"/>
                  <a:pt x="106" y="9"/>
                  <a:pt x="92" y="5"/>
                </a:cubicBezTo>
                <a:cubicBezTo>
                  <a:pt x="77" y="0"/>
                  <a:pt x="59" y="4"/>
                  <a:pt x="44" y="15"/>
                </a:cubicBezTo>
                <a:cubicBezTo>
                  <a:pt x="44" y="15"/>
                  <a:pt x="44" y="15"/>
                  <a:pt x="44" y="15"/>
                </a:cubicBezTo>
                <a:cubicBezTo>
                  <a:pt x="30" y="27"/>
                  <a:pt x="15" y="40"/>
                  <a:pt x="0" y="53"/>
                </a:cubicBezTo>
                <a:cubicBezTo>
                  <a:pt x="14" y="47"/>
                  <a:pt x="30" y="45"/>
                  <a:pt x="42" y="43"/>
                </a:cubicBezTo>
                <a:cubicBezTo>
                  <a:pt x="54" y="26"/>
                  <a:pt x="72" y="16"/>
                  <a:pt x="88" y="18"/>
                </a:cubicBezTo>
                <a:cubicBezTo>
                  <a:pt x="100" y="20"/>
                  <a:pt x="110" y="28"/>
                  <a:pt x="114" y="41"/>
                </a:cubicBezTo>
                <a:cubicBezTo>
                  <a:pt x="118" y="54"/>
                  <a:pt x="110" y="66"/>
                  <a:pt x="101" y="72"/>
                </a:cubicBezTo>
                <a:cubicBezTo>
                  <a:pt x="92" y="77"/>
                  <a:pt x="83" y="76"/>
                  <a:pt x="78" y="69"/>
                </a:cubicBezTo>
                <a:cubicBezTo>
                  <a:pt x="77" y="69"/>
                  <a:pt x="77" y="67"/>
                  <a:pt x="78" y="67"/>
                </a:cubicBezTo>
                <a:cubicBezTo>
                  <a:pt x="78" y="66"/>
                  <a:pt x="79" y="65"/>
                  <a:pt x="80" y="66"/>
                </a:cubicBezTo>
                <a:cubicBezTo>
                  <a:pt x="83" y="67"/>
                  <a:pt x="87" y="66"/>
                  <a:pt x="89" y="63"/>
                </a:cubicBezTo>
                <a:cubicBezTo>
                  <a:pt x="91" y="61"/>
                  <a:pt x="91" y="57"/>
                  <a:pt x="90" y="54"/>
                </a:cubicBezTo>
                <a:cubicBezTo>
                  <a:pt x="88" y="49"/>
                  <a:pt x="85" y="47"/>
                  <a:pt x="81" y="46"/>
                </a:cubicBezTo>
                <a:cubicBezTo>
                  <a:pt x="76" y="46"/>
                  <a:pt x="72" y="48"/>
                  <a:pt x="69" y="53"/>
                </a:cubicBezTo>
                <a:cubicBezTo>
                  <a:pt x="67" y="55"/>
                  <a:pt x="64" y="61"/>
                  <a:pt x="68" y="69"/>
                </a:cubicBezTo>
                <a:cubicBezTo>
                  <a:pt x="75" y="83"/>
                  <a:pt x="90" y="85"/>
                  <a:pt x="101" y="80"/>
                </a:cubicBezTo>
                <a:cubicBezTo>
                  <a:pt x="116" y="74"/>
                  <a:pt x="129" y="56"/>
                  <a:pt x="121" y="33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1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162" name="Freeform 993"/>
          <p:cNvSpPr/>
          <p:nvPr/>
        </p:nvSpPr>
        <p:spPr bwMode="auto">
          <a:xfrm>
            <a:off x="3947722" y="2279665"/>
            <a:ext cx="70199" cy="69401"/>
          </a:xfrm>
          <a:custGeom>
            <a:avLst/>
            <a:gdLst>
              <a:gd name="T0" fmla="*/ 7 w 52"/>
              <a:gd name="T1" fmla="*/ 19 h 51"/>
              <a:gd name="T2" fmla="*/ 0 w 52"/>
              <a:gd name="T3" fmla="*/ 41 h 51"/>
              <a:gd name="T4" fmla="*/ 19 w 52"/>
              <a:gd name="T5" fmla="*/ 46 h 51"/>
              <a:gd name="T6" fmla="*/ 32 w 52"/>
              <a:gd name="T7" fmla="*/ 51 h 51"/>
              <a:gd name="T8" fmla="*/ 46 w 52"/>
              <a:gd name="T9" fmla="*/ 27 h 51"/>
              <a:gd name="T10" fmla="*/ 52 w 52"/>
              <a:gd name="T11" fmla="*/ 9 h 51"/>
              <a:gd name="T12" fmla="*/ 33 w 52"/>
              <a:gd name="T13" fmla="*/ 6 h 51"/>
              <a:gd name="T14" fmla="*/ 6 w 52"/>
              <a:gd name="T15" fmla="*/ 9 h 51"/>
              <a:gd name="T16" fmla="*/ 7 w 52"/>
              <a:gd name="T17" fmla="*/ 19 h 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2" h="51">
                <a:moveTo>
                  <a:pt x="7" y="19"/>
                </a:moveTo>
                <a:cubicBezTo>
                  <a:pt x="6" y="27"/>
                  <a:pt x="4" y="34"/>
                  <a:pt x="0" y="41"/>
                </a:cubicBezTo>
                <a:cubicBezTo>
                  <a:pt x="8" y="39"/>
                  <a:pt x="14" y="42"/>
                  <a:pt x="19" y="46"/>
                </a:cubicBezTo>
                <a:cubicBezTo>
                  <a:pt x="23" y="48"/>
                  <a:pt x="27" y="51"/>
                  <a:pt x="32" y="51"/>
                </a:cubicBezTo>
                <a:cubicBezTo>
                  <a:pt x="44" y="45"/>
                  <a:pt x="45" y="37"/>
                  <a:pt x="46" y="27"/>
                </a:cubicBezTo>
                <a:cubicBezTo>
                  <a:pt x="47" y="21"/>
                  <a:pt x="48" y="15"/>
                  <a:pt x="52" y="9"/>
                </a:cubicBezTo>
                <a:cubicBezTo>
                  <a:pt x="45" y="10"/>
                  <a:pt x="39" y="8"/>
                  <a:pt x="33" y="6"/>
                </a:cubicBezTo>
                <a:cubicBezTo>
                  <a:pt x="24" y="3"/>
                  <a:pt x="16" y="0"/>
                  <a:pt x="6" y="9"/>
                </a:cubicBezTo>
                <a:cubicBezTo>
                  <a:pt x="7" y="12"/>
                  <a:pt x="7" y="15"/>
                  <a:pt x="7" y="19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1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163" name="Freeform 994"/>
          <p:cNvSpPr/>
          <p:nvPr/>
        </p:nvSpPr>
        <p:spPr bwMode="auto">
          <a:xfrm>
            <a:off x="3974844" y="2354650"/>
            <a:ext cx="79772" cy="70199"/>
          </a:xfrm>
          <a:custGeom>
            <a:avLst/>
            <a:gdLst>
              <a:gd name="T0" fmla="*/ 21 w 59"/>
              <a:gd name="T1" fmla="*/ 45 h 52"/>
              <a:gd name="T2" fmla="*/ 27 w 59"/>
              <a:gd name="T3" fmla="*/ 52 h 52"/>
              <a:gd name="T4" fmla="*/ 48 w 59"/>
              <a:gd name="T5" fmla="*/ 35 h 52"/>
              <a:gd name="T6" fmla="*/ 59 w 59"/>
              <a:gd name="T7" fmla="*/ 19 h 52"/>
              <a:gd name="T8" fmla="*/ 42 w 59"/>
              <a:gd name="T9" fmla="*/ 11 h 52"/>
              <a:gd name="T10" fmla="*/ 16 w 59"/>
              <a:gd name="T11" fmla="*/ 4 h 52"/>
              <a:gd name="T12" fmla="*/ 10 w 59"/>
              <a:gd name="T13" fmla="*/ 17 h 52"/>
              <a:gd name="T14" fmla="*/ 0 w 59"/>
              <a:gd name="T15" fmla="*/ 34 h 52"/>
              <a:gd name="T16" fmla="*/ 21 w 59"/>
              <a:gd name="T17" fmla="*/ 45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9" h="52">
                <a:moveTo>
                  <a:pt x="21" y="45"/>
                </a:moveTo>
                <a:cubicBezTo>
                  <a:pt x="23" y="47"/>
                  <a:pt x="25" y="50"/>
                  <a:pt x="27" y="52"/>
                </a:cubicBezTo>
                <a:cubicBezTo>
                  <a:pt x="40" y="51"/>
                  <a:pt x="44" y="44"/>
                  <a:pt x="48" y="35"/>
                </a:cubicBezTo>
                <a:cubicBezTo>
                  <a:pt x="51" y="30"/>
                  <a:pt x="54" y="24"/>
                  <a:pt x="59" y="19"/>
                </a:cubicBezTo>
                <a:cubicBezTo>
                  <a:pt x="53" y="18"/>
                  <a:pt x="47" y="14"/>
                  <a:pt x="42" y="11"/>
                </a:cubicBezTo>
                <a:cubicBezTo>
                  <a:pt x="35" y="5"/>
                  <a:pt x="28" y="0"/>
                  <a:pt x="16" y="4"/>
                </a:cubicBezTo>
                <a:cubicBezTo>
                  <a:pt x="12" y="8"/>
                  <a:pt x="11" y="13"/>
                  <a:pt x="10" y="17"/>
                </a:cubicBezTo>
                <a:cubicBezTo>
                  <a:pt x="9" y="24"/>
                  <a:pt x="7" y="30"/>
                  <a:pt x="0" y="34"/>
                </a:cubicBezTo>
                <a:cubicBezTo>
                  <a:pt x="7" y="36"/>
                  <a:pt x="15" y="40"/>
                  <a:pt x="21" y="45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1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164" name="Freeform 1024"/>
          <p:cNvSpPr/>
          <p:nvPr/>
        </p:nvSpPr>
        <p:spPr bwMode="auto">
          <a:xfrm>
            <a:off x="3616606" y="2339506"/>
            <a:ext cx="77377" cy="100512"/>
          </a:xfrm>
          <a:custGeom>
            <a:avLst/>
            <a:gdLst>
              <a:gd name="T0" fmla="*/ 28 w 57"/>
              <a:gd name="T1" fmla="*/ 4 h 74"/>
              <a:gd name="T2" fmla="*/ 4 w 57"/>
              <a:gd name="T3" fmla="*/ 57 h 74"/>
              <a:gd name="T4" fmla="*/ 4 w 57"/>
              <a:gd name="T5" fmla="*/ 57 h 74"/>
              <a:gd name="T6" fmla="*/ 8 w 57"/>
              <a:gd name="T7" fmla="*/ 74 h 74"/>
              <a:gd name="T8" fmla="*/ 23 w 57"/>
              <a:gd name="T9" fmla="*/ 58 h 74"/>
              <a:gd name="T10" fmla="*/ 19 w 57"/>
              <a:gd name="T11" fmla="*/ 38 h 74"/>
              <a:gd name="T12" fmla="*/ 28 w 57"/>
              <a:gd name="T13" fmla="*/ 15 h 74"/>
              <a:gd name="T14" fmla="*/ 28 w 57"/>
              <a:gd name="T15" fmla="*/ 15 h 74"/>
              <a:gd name="T16" fmla="*/ 28 w 57"/>
              <a:gd name="T17" fmla="*/ 15 h 74"/>
              <a:gd name="T18" fmla="*/ 28 w 57"/>
              <a:gd name="T19" fmla="*/ 15 h 74"/>
              <a:gd name="T20" fmla="*/ 28 w 57"/>
              <a:gd name="T21" fmla="*/ 15 h 74"/>
              <a:gd name="T22" fmla="*/ 43 w 57"/>
              <a:gd name="T23" fmla="*/ 14 h 74"/>
              <a:gd name="T24" fmla="*/ 47 w 57"/>
              <a:gd name="T25" fmla="*/ 25 h 74"/>
              <a:gd name="T26" fmla="*/ 44 w 57"/>
              <a:gd name="T27" fmla="*/ 26 h 74"/>
              <a:gd name="T28" fmla="*/ 43 w 57"/>
              <a:gd name="T29" fmla="*/ 23 h 74"/>
              <a:gd name="T30" fmla="*/ 41 w 57"/>
              <a:gd name="T31" fmla="*/ 17 h 74"/>
              <a:gd name="T32" fmla="*/ 31 w 57"/>
              <a:gd name="T33" fmla="*/ 19 h 74"/>
              <a:gd name="T34" fmla="*/ 29 w 57"/>
              <a:gd name="T35" fmla="*/ 25 h 74"/>
              <a:gd name="T36" fmla="*/ 32 w 57"/>
              <a:gd name="T37" fmla="*/ 32 h 74"/>
              <a:gd name="T38" fmla="*/ 49 w 57"/>
              <a:gd name="T39" fmla="*/ 32 h 74"/>
              <a:gd name="T40" fmla="*/ 53 w 57"/>
              <a:gd name="T41" fmla="*/ 12 h 74"/>
              <a:gd name="T42" fmla="*/ 28 w 57"/>
              <a:gd name="T43" fmla="*/ 4 h 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57" h="74">
                <a:moveTo>
                  <a:pt x="28" y="4"/>
                </a:moveTo>
                <a:cubicBezTo>
                  <a:pt x="13" y="9"/>
                  <a:pt x="0" y="28"/>
                  <a:pt x="4" y="57"/>
                </a:cubicBezTo>
                <a:cubicBezTo>
                  <a:pt x="4" y="57"/>
                  <a:pt x="4" y="57"/>
                  <a:pt x="4" y="57"/>
                </a:cubicBezTo>
                <a:cubicBezTo>
                  <a:pt x="6" y="62"/>
                  <a:pt x="7" y="68"/>
                  <a:pt x="8" y="74"/>
                </a:cubicBezTo>
                <a:cubicBezTo>
                  <a:pt x="12" y="67"/>
                  <a:pt x="17" y="62"/>
                  <a:pt x="23" y="58"/>
                </a:cubicBezTo>
                <a:cubicBezTo>
                  <a:pt x="20" y="51"/>
                  <a:pt x="19" y="44"/>
                  <a:pt x="19" y="38"/>
                </a:cubicBezTo>
                <a:cubicBezTo>
                  <a:pt x="19" y="28"/>
                  <a:pt x="22" y="21"/>
                  <a:pt x="28" y="15"/>
                </a:cubicBezTo>
                <a:cubicBezTo>
                  <a:pt x="28" y="15"/>
                  <a:pt x="28" y="15"/>
                  <a:pt x="28" y="15"/>
                </a:cubicBezTo>
                <a:cubicBezTo>
                  <a:pt x="28" y="15"/>
                  <a:pt x="28" y="15"/>
                  <a:pt x="28" y="15"/>
                </a:cubicBezTo>
                <a:cubicBezTo>
                  <a:pt x="28" y="15"/>
                  <a:pt x="28" y="15"/>
                  <a:pt x="28" y="15"/>
                </a:cubicBezTo>
                <a:cubicBezTo>
                  <a:pt x="28" y="15"/>
                  <a:pt x="28" y="15"/>
                  <a:pt x="28" y="15"/>
                </a:cubicBezTo>
                <a:cubicBezTo>
                  <a:pt x="34" y="10"/>
                  <a:pt x="40" y="11"/>
                  <a:pt x="43" y="14"/>
                </a:cubicBezTo>
                <a:cubicBezTo>
                  <a:pt x="47" y="16"/>
                  <a:pt x="49" y="21"/>
                  <a:pt x="47" y="25"/>
                </a:cubicBezTo>
                <a:cubicBezTo>
                  <a:pt x="47" y="26"/>
                  <a:pt x="45" y="26"/>
                  <a:pt x="44" y="26"/>
                </a:cubicBezTo>
                <a:cubicBezTo>
                  <a:pt x="43" y="25"/>
                  <a:pt x="43" y="24"/>
                  <a:pt x="43" y="23"/>
                </a:cubicBezTo>
                <a:cubicBezTo>
                  <a:pt x="44" y="21"/>
                  <a:pt x="43" y="19"/>
                  <a:pt x="41" y="17"/>
                </a:cubicBezTo>
                <a:cubicBezTo>
                  <a:pt x="39" y="16"/>
                  <a:pt x="36" y="15"/>
                  <a:pt x="31" y="19"/>
                </a:cubicBezTo>
                <a:cubicBezTo>
                  <a:pt x="30" y="20"/>
                  <a:pt x="29" y="22"/>
                  <a:pt x="29" y="25"/>
                </a:cubicBezTo>
                <a:cubicBezTo>
                  <a:pt x="29" y="28"/>
                  <a:pt x="30" y="30"/>
                  <a:pt x="32" y="32"/>
                </a:cubicBezTo>
                <a:cubicBezTo>
                  <a:pt x="38" y="37"/>
                  <a:pt x="45" y="36"/>
                  <a:pt x="49" y="32"/>
                </a:cubicBezTo>
                <a:cubicBezTo>
                  <a:pt x="54" y="28"/>
                  <a:pt x="57" y="20"/>
                  <a:pt x="53" y="12"/>
                </a:cubicBezTo>
                <a:cubicBezTo>
                  <a:pt x="47" y="3"/>
                  <a:pt x="38" y="0"/>
                  <a:pt x="28" y="4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1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165" name="Freeform 1025"/>
          <p:cNvSpPr/>
          <p:nvPr/>
        </p:nvSpPr>
        <p:spPr bwMode="auto">
          <a:xfrm>
            <a:off x="3254449" y="2000477"/>
            <a:ext cx="100510" cy="77378"/>
          </a:xfrm>
          <a:custGeom>
            <a:avLst/>
            <a:gdLst>
              <a:gd name="T0" fmla="*/ 62 w 74"/>
              <a:gd name="T1" fmla="*/ 4 h 57"/>
              <a:gd name="T2" fmla="*/ 42 w 74"/>
              <a:gd name="T3" fmla="*/ 8 h 57"/>
              <a:gd name="T4" fmla="*/ 42 w 74"/>
              <a:gd name="T5" fmla="*/ 25 h 57"/>
              <a:gd name="T6" fmla="*/ 49 w 74"/>
              <a:gd name="T7" fmla="*/ 28 h 57"/>
              <a:gd name="T8" fmla="*/ 55 w 74"/>
              <a:gd name="T9" fmla="*/ 26 h 57"/>
              <a:gd name="T10" fmla="*/ 57 w 74"/>
              <a:gd name="T11" fmla="*/ 16 h 57"/>
              <a:gd name="T12" fmla="*/ 51 w 74"/>
              <a:gd name="T13" fmla="*/ 14 h 57"/>
              <a:gd name="T14" fmla="*/ 48 w 74"/>
              <a:gd name="T15" fmla="*/ 13 h 57"/>
              <a:gd name="T16" fmla="*/ 49 w 74"/>
              <a:gd name="T17" fmla="*/ 10 h 57"/>
              <a:gd name="T18" fmla="*/ 60 w 74"/>
              <a:gd name="T19" fmla="*/ 14 h 57"/>
              <a:gd name="T20" fmla="*/ 59 w 74"/>
              <a:gd name="T21" fmla="*/ 28 h 57"/>
              <a:gd name="T22" fmla="*/ 59 w 74"/>
              <a:gd name="T23" fmla="*/ 28 h 57"/>
              <a:gd name="T24" fmla="*/ 59 w 74"/>
              <a:gd name="T25" fmla="*/ 29 h 57"/>
              <a:gd name="T26" fmla="*/ 59 w 74"/>
              <a:gd name="T27" fmla="*/ 29 h 57"/>
              <a:gd name="T28" fmla="*/ 59 w 74"/>
              <a:gd name="T29" fmla="*/ 29 h 57"/>
              <a:gd name="T30" fmla="*/ 15 w 74"/>
              <a:gd name="T31" fmla="*/ 34 h 57"/>
              <a:gd name="T32" fmla="*/ 0 w 74"/>
              <a:gd name="T33" fmla="*/ 49 h 57"/>
              <a:gd name="T34" fmla="*/ 17 w 74"/>
              <a:gd name="T35" fmla="*/ 53 h 57"/>
              <a:gd name="T36" fmla="*/ 17 w 74"/>
              <a:gd name="T37" fmla="*/ 53 h 57"/>
              <a:gd name="T38" fmla="*/ 70 w 74"/>
              <a:gd name="T39" fmla="*/ 29 h 57"/>
              <a:gd name="T40" fmla="*/ 62 w 74"/>
              <a:gd name="T41" fmla="*/ 4 h 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74" h="57">
                <a:moveTo>
                  <a:pt x="62" y="4"/>
                </a:moveTo>
                <a:cubicBezTo>
                  <a:pt x="54" y="0"/>
                  <a:pt x="46" y="3"/>
                  <a:pt x="42" y="8"/>
                </a:cubicBezTo>
                <a:cubicBezTo>
                  <a:pt x="38" y="12"/>
                  <a:pt x="37" y="19"/>
                  <a:pt x="42" y="25"/>
                </a:cubicBezTo>
                <a:cubicBezTo>
                  <a:pt x="44" y="27"/>
                  <a:pt x="46" y="28"/>
                  <a:pt x="49" y="28"/>
                </a:cubicBezTo>
                <a:cubicBezTo>
                  <a:pt x="52" y="28"/>
                  <a:pt x="54" y="27"/>
                  <a:pt x="55" y="26"/>
                </a:cubicBezTo>
                <a:cubicBezTo>
                  <a:pt x="59" y="21"/>
                  <a:pt x="58" y="18"/>
                  <a:pt x="57" y="16"/>
                </a:cubicBezTo>
                <a:cubicBezTo>
                  <a:pt x="55" y="14"/>
                  <a:pt x="52" y="13"/>
                  <a:pt x="51" y="14"/>
                </a:cubicBezTo>
                <a:cubicBezTo>
                  <a:pt x="50" y="14"/>
                  <a:pt x="49" y="14"/>
                  <a:pt x="48" y="13"/>
                </a:cubicBezTo>
                <a:cubicBezTo>
                  <a:pt x="48" y="12"/>
                  <a:pt x="48" y="10"/>
                  <a:pt x="49" y="10"/>
                </a:cubicBezTo>
                <a:cubicBezTo>
                  <a:pt x="53" y="8"/>
                  <a:pt x="57" y="10"/>
                  <a:pt x="60" y="14"/>
                </a:cubicBezTo>
                <a:cubicBezTo>
                  <a:pt x="63" y="17"/>
                  <a:pt x="64" y="23"/>
                  <a:pt x="59" y="28"/>
                </a:cubicBezTo>
                <a:cubicBezTo>
                  <a:pt x="59" y="28"/>
                  <a:pt x="59" y="28"/>
                  <a:pt x="59" y="28"/>
                </a:cubicBezTo>
                <a:cubicBezTo>
                  <a:pt x="59" y="29"/>
                  <a:pt x="59" y="29"/>
                  <a:pt x="59" y="29"/>
                </a:cubicBezTo>
                <a:cubicBezTo>
                  <a:pt x="59" y="29"/>
                  <a:pt x="59" y="29"/>
                  <a:pt x="59" y="29"/>
                </a:cubicBezTo>
                <a:cubicBezTo>
                  <a:pt x="59" y="29"/>
                  <a:pt x="59" y="29"/>
                  <a:pt x="59" y="29"/>
                </a:cubicBezTo>
                <a:cubicBezTo>
                  <a:pt x="50" y="39"/>
                  <a:pt x="34" y="41"/>
                  <a:pt x="15" y="34"/>
                </a:cubicBezTo>
                <a:cubicBezTo>
                  <a:pt x="12" y="40"/>
                  <a:pt x="7" y="45"/>
                  <a:pt x="0" y="49"/>
                </a:cubicBezTo>
                <a:cubicBezTo>
                  <a:pt x="6" y="50"/>
                  <a:pt x="12" y="51"/>
                  <a:pt x="17" y="53"/>
                </a:cubicBezTo>
                <a:cubicBezTo>
                  <a:pt x="17" y="53"/>
                  <a:pt x="17" y="53"/>
                  <a:pt x="17" y="53"/>
                </a:cubicBezTo>
                <a:cubicBezTo>
                  <a:pt x="46" y="57"/>
                  <a:pt x="65" y="44"/>
                  <a:pt x="70" y="29"/>
                </a:cubicBezTo>
                <a:cubicBezTo>
                  <a:pt x="74" y="19"/>
                  <a:pt x="71" y="9"/>
                  <a:pt x="62" y="4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1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166" name="Freeform 1031"/>
          <p:cNvSpPr/>
          <p:nvPr/>
        </p:nvSpPr>
        <p:spPr bwMode="auto">
          <a:xfrm>
            <a:off x="3453875" y="1775522"/>
            <a:ext cx="59827" cy="41481"/>
          </a:xfrm>
          <a:custGeom>
            <a:avLst/>
            <a:gdLst>
              <a:gd name="T0" fmla="*/ 0 w 44"/>
              <a:gd name="T1" fmla="*/ 4 h 31"/>
              <a:gd name="T2" fmla="*/ 2 w 44"/>
              <a:gd name="T3" fmla="*/ 16 h 31"/>
              <a:gd name="T4" fmla="*/ 17 w 44"/>
              <a:gd name="T5" fmla="*/ 17 h 31"/>
              <a:gd name="T6" fmla="*/ 36 w 44"/>
              <a:gd name="T7" fmla="*/ 31 h 31"/>
              <a:gd name="T8" fmla="*/ 44 w 44"/>
              <a:gd name="T9" fmla="*/ 22 h 31"/>
              <a:gd name="T10" fmla="*/ 0 w 44"/>
              <a:gd name="T11" fmla="*/ 4 h 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44" h="31">
                <a:moveTo>
                  <a:pt x="0" y="4"/>
                </a:moveTo>
                <a:cubicBezTo>
                  <a:pt x="1" y="8"/>
                  <a:pt x="2" y="12"/>
                  <a:pt x="2" y="16"/>
                </a:cubicBezTo>
                <a:cubicBezTo>
                  <a:pt x="6" y="15"/>
                  <a:pt x="12" y="15"/>
                  <a:pt x="17" y="17"/>
                </a:cubicBezTo>
                <a:cubicBezTo>
                  <a:pt x="25" y="19"/>
                  <a:pt x="32" y="25"/>
                  <a:pt x="36" y="31"/>
                </a:cubicBezTo>
                <a:cubicBezTo>
                  <a:pt x="38" y="28"/>
                  <a:pt x="41" y="25"/>
                  <a:pt x="44" y="22"/>
                </a:cubicBezTo>
                <a:cubicBezTo>
                  <a:pt x="32" y="6"/>
                  <a:pt x="17" y="0"/>
                  <a:pt x="0" y="4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1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167" name="Freeform 1032"/>
          <p:cNvSpPr/>
          <p:nvPr/>
        </p:nvSpPr>
        <p:spPr bwMode="auto">
          <a:xfrm>
            <a:off x="3876656" y="2179165"/>
            <a:ext cx="42278" cy="61424"/>
          </a:xfrm>
          <a:custGeom>
            <a:avLst/>
            <a:gdLst>
              <a:gd name="T0" fmla="*/ 9 w 31"/>
              <a:gd name="T1" fmla="*/ 0 h 45"/>
              <a:gd name="T2" fmla="*/ 0 w 31"/>
              <a:gd name="T3" fmla="*/ 9 h 45"/>
              <a:gd name="T4" fmla="*/ 14 w 31"/>
              <a:gd name="T5" fmla="*/ 28 h 45"/>
              <a:gd name="T6" fmla="*/ 15 w 31"/>
              <a:gd name="T7" fmla="*/ 43 h 45"/>
              <a:gd name="T8" fmla="*/ 27 w 31"/>
              <a:gd name="T9" fmla="*/ 45 h 45"/>
              <a:gd name="T10" fmla="*/ 9 w 31"/>
              <a:gd name="T11" fmla="*/ 0 h 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31" h="45">
                <a:moveTo>
                  <a:pt x="9" y="0"/>
                </a:moveTo>
                <a:cubicBezTo>
                  <a:pt x="6" y="4"/>
                  <a:pt x="3" y="7"/>
                  <a:pt x="0" y="9"/>
                </a:cubicBezTo>
                <a:cubicBezTo>
                  <a:pt x="6" y="13"/>
                  <a:pt x="12" y="20"/>
                  <a:pt x="14" y="28"/>
                </a:cubicBezTo>
                <a:cubicBezTo>
                  <a:pt x="16" y="33"/>
                  <a:pt x="16" y="39"/>
                  <a:pt x="15" y="43"/>
                </a:cubicBezTo>
                <a:cubicBezTo>
                  <a:pt x="19" y="43"/>
                  <a:pt x="23" y="44"/>
                  <a:pt x="27" y="45"/>
                </a:cubicBezTo>
                <a:cubicBezTo>
                  <a:pt x="31" y="28"/>
                  <a:pt x="25" y="13"/>
                  <a:pt x="9" y="0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1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168" name="Freeform 1039"/>
          <p:cNvSpPr/>
          <p:nvPr/>
        </p:nvSpPr>
        <p:spPr bwMode="auto">
          <a:xfrm>
            <a:off x="2794973" y="1399798"/>
            <a:ext cx="62220" cy="153959"/>
          </a:xfrm>
          <a:custGeom>
            <a:avLst/>
            <a:gdLst>
              <a:gd name="T0" fmla="*/ 9 w 46"/>
              <a:gd name="T1" fmla="*/ 2 h 114"/>
              <a:gd name="T2" fmla="*/ 6 w 46"/>
              <a:gd name="T3" fmla="*/ 1 h 114"/>
              <a:gd name="T4" fmla="*/ 4 w 46"/>
              <a:gd name="T5" fmla="*/ 4 h 114"/>
              <a:gd name="T6" fmla="*/ 27 w 46"/>
              <a:gd name="T7" fmla="*/ 84 h 114"/>
              <a:gd name="T8" fmla="*/ 27 w 46"/>
              <a:gd name="T9" fmla="*/ 85 h 114"/>
              <a:gd name="T10" fmla="*/ 46 w 46"/>
              <a:gd name="T11" fmla="*/ 114 h 114"/>
              <a:gd name="T12" fmla="*/ 42 w 46"/>
              <a:gd name="T13" fmla="*/ 77 h 114"/>
              <a:gd name="T14" fmla="*/ 9 w 46"/>
              <a:gd name="T15" fmla="*/ 2 h 1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46" h="114">
                <a:moveTo>
                  <a:pt x="9" y="2"/>
                </a:moveTo>
                <a:cubicBezTo>
                  <a:pt x="8" y="1"/>
                  <a:pt x="6" y="0"/>
                  <a:pt x="6" y="1"/>
                </a:cubicBezTo>
                <a:cubicBezTo>
                  <a:pt x="5" y="1"/>
                  <a:pt x="4" y="3"/>
                  <a:pt x="4" y="4"/>
                </a:cubicBezTo>
                <a:cubicBezTo>
                  <a:pt x="0" y="17"/>
                  <a:pt x="13" y="64"/>
                  <a:pt x="27" y="84"/>
                </a:cubicBezTo>
                <a:cubicBezTo>
                  <a:pt x="27" y="85"/>
                  <a:pt x="27" y="85"/>
                  <a:pt x="27" y="85"/>
                </a:cubicBezTo>
                <a:cubicBezTo>
                  <a:pt x="34" y="94"/>
                  <a:pt x="40" y="104"/>
                  <a:pt x="46" y="114"/>
                </a:cubicBezTo>
                <a:cubicBezTo>
                  <a:pt x="43" y="102"/>
                  <a:pt x="42" y="90"/>
                  <a:pt x="42" y="77"/>
                </a:cubicBezTo>
                <a:cubicBezTo>
                  <a:pt x="39" y="50"/>
                  <a:pt x="20" y="8"/>
                  <a:pt x="9" y="2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169" name="Freeform 1040"/>
          <p:cNvSpPr/>
          <p:nvPr/>
        </p:nvSpPr>
        <p:spPr bwMode="auto">
          <a:xfrm>
            <a:off x="2897877" y="1399798"/>
            <a:ext cx="62220" cy="153959"/>
          </a:xfrm>
          <a:custGeom>
            <a:avLst/>
            <a:gdLst>
              <a:gd name="T0" fmla="*/ 19 w 46"/>
              <a:gd name="T1" fmla="*/ 85 h 114"/>
              <a:gd name="T2" fmla="*/ 19 w 46"/>
              <a:gd name="T3" fmla="*/ 84 h 114"/>
              <a:gd name="T4" fmla="*/ 42 w 46"/>
              <a:gd name="T5" fmla="*/ 4 h 114"/>
              <a:gd name="T6" fmla="*/ 40 w 46"/>
              <a:gd name="T7" fmla="*/ 1 h 114"/>
              <a:gd name="T8" fmla="*/ 37 w 46"/>
              <a:gd name="T9" fmla="*/ 2 h 114"/>
              <a:gd name="T10" fmla="*/ 4 w 46"/>
              <a:gd name="T11" fmla="*/ 77 h 114"/>
              <a:gd name="T12" fmla="*/ 0 w 46"/>
              <a:gd name="T13" fmla="*/ 114 h 114"/>
              <a:gd name="T14" fmla="*/ 19 w 46"/>
              <a:gd name="T15" fmla="*/ 85 h 1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46" h="114">
                <a:moveTo>
                  <a:pt x="19" y="85"/>
                </a:moveTo>
                <a:cubicBezTo>
                  <a:pt x="19" y="85"/>
                  <a:pt x="19" y="85"/>
                  <a:pt x="19" y="84"/>
                </a:cubicBezTo>
                <a:cubicBezTo>
                  <a:pt x="33" y="64"/>
                  <a:pt x="46" y="17"/>
                  <a:pt x="42" y="4"/>
                </a:cubicBezTo>
                <a:cubicBezTo>
                  <a:pt x="42" y="3"/>
                  <a:pt x="41" y="1"/>
                  <a:pt x="40" y="1"/>
                </a:cubicBezTo>
                <a:cubicBezTo>
                  <a:pt x="40" y="0"/>
                  <a:pt x="38" y="1"/>
                  <a:pt x="37" y="2"/>
                </a:cubicBezTo>
                <a:cubicBezTo>
                  <a:pt x="26" y="8"/>
                  <a:pt x="7" y="50"/>
                  <a:pt x="4" y="77"/>
                </a:cubicBezTo>
                <a:cubicBezTo>
                  <a:pt x="4" y="90"/>
                  <a:pt x="3" y="102"/>
                  <a:pt x="0" y="114"/>
                </a:cubicBezTo>
                <a:cubicBezTo>
                  <a:pt x="6" y="104"/>
                  <a:pt x="12" y="94"/>
                  <a:pt x="19" y="85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1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170" name="Freeform 1041"/>
          <p:cNvSpPr/>
          <p:nvPr/>
        </p:nvSpPr>
        <p:spPr bwMode="auto">
          <a:xfrm>
            <a:off x="3102885" y="1756376"/>
            <a:ext cx="286375" cy="257662"/>
          </a:xfrm>
          <a:custGeom>
            <a:avLst/>
            <a:gdLst>
              <a:gd name="T0" fmla="*/ 77 w 211"/>
              <a:gd name="T1" fmla="*/ 34 h 190"/>
              <a:gd name="T2" fmla="*/ 76 w 211"/>
              <a:gd name="T3" fmla="*/ 35 h 190"/>
              <a:gd name="T4" fmla="*/ 74 w 211"/>
              <a:gd name="T5" fmla="*/ 36 h 190"/>
              <a:gd name="T6" fmla="*/ 51 w 211"/>
              <a:gd name="T7" fmla="*/ 38 h 190"/>
              <a:gd name="T8" fmla="*/ 39 w 211"/>
              <a:gd name="T9" fmla="*/ 59 h 190"/>
              <a:gd name="T10" fmla="*/ 36 w 211"/>
              <a:gd name="T11" fmla="*/ 61 h 190"/>
              <a:gd name="T12" fmla="*/ 10 w 211"/>
              <a:gd name="T13" fmla="*/ 75 h 190"/>
              <a:gd name="T14" fmla="*/ 4 w 211"/>
              <a:gd name="T15" fmla="*/ 115 h 190"/>
              <a:gd name="T16" fmla="*/ 14 w 211"/>
              <a:gd name="T17" fmla="*/ 114 h 190"/>
              <a:gd name="T18" fmla="*/ 24 w 211"/>
              <a:gd name="T19" fmla="*/ 81 h 190"/>
              <a:gd name="T20" fmla="*/ 48 w 211"/>
              <a:gd name="T21" fmla="*/ 72 h 190"/>
              <a:gd name="T22" fmla="*/ 58 w 211"/>
              <a:gd name="T23" fmla="*/ 52 h 190"/>
              <a:gd name="T24" fmla="*/ 80 w 211"/>
              <a:gd name="T25" fmla="*/ 49 h 190"/>
              <a:gd name="T26" fmla="*/ 91 w 211"/>
              <a:gd name="T27" fmla="*/ 33 h 190"/>
              <a:gd name="T28" fmla="*/ 114 w 211"/>
              <a:gd name="T29" fmla="*/ 33 h 190"/>
              <a:gd name="T30" fmla="*/ 130 w 211"/>
              <a:gd name="T31" fmla="*/ 17 h 190"/>
              <a:gd name="T32" fmla="*/ 151 w 211"/>
              <a:gd name="T33" fmla="*/ 16 h 190"/>
              <a:gd name="T34" fmla="*/ 166 w 211"/>
              <a:gd name="T35" fmla="*/ 32 h 190"/>
              <a:gd name="T36" fmla="*/ 166 w 211"/>
              <a:gd name="T37" fmla="*/ 55 h 190"/>
              <a:gd name="T38" fmla="*/ 182 w 211"/>
              <a:gd name="T39" fmla="*/ 71 h 190"/>
              <a:gd name="T40" fmla="*/ 178 w 211"/>
              <a:gd name="T41" fmla="*/ 90 h 190"/>
              <a:gd name="T42" fmla="*/ 192 w 211"/>
              <a:gd name="T43" fmla="*/ 107 h 190"/>
              <a:gd name="T44" fmla="*/ 185 w 211"/>
              <a:gd name="T45" fmla="*/ 128 h 190"/>
              <a:gd name="T46" fmla="*/ 195 w 211"/>
              <a:gd name="T47" fmla="*/ 153 h 190"/>
              <a:gd name="T48" fmla="*/ 179 w 211"/>
              <a:gd name="T49" fmla="*/ 183 h 190"/>
              <a:gd name="T50" fmla="*/ 186 w 211"/>
              <a:gd name="T51" fmla="*/ 190 h 190"/>
              <a:gd name="T52" fmla="*/ 209 w 211"/>
              <a:gd name="T53" fmla="*/ 158 h 190"/>
              <a:gd name="T54" fmla="*/ 201 w 211"/>
              <a:gd name="T55" fmla="*/ 129 h 190"/>
              <a:gd name="T56" fmla="*/ 201 w 211"/>
              <a:gd name="T57" fmla="*/ 129 h 190"/>
              <a:gd name="T58" fmla="*/ 201 w 211"/>
              <a:gd name="T59" fmla="*/ 126 h 190"/>
              <a:gd name="T60" fmla="*/ 207 w 211"/>
              <a:gd name="T61" fmla="*/ 102 h 190"/>
              <a:gd name="T62" fmla="*/ 192 w 211"/>
              <a:gd name="T63" fmla="*/ 85 h 190"/>
              <a:gd name="T64" fmla="*/ 191 w 211"/>
              <a:gd name="T65" fmla="*/ 83 h 190"/>
              <a:gd name="T66" fmla="*/ 191 w 211"/>
              <a:gd name="T67" fmla="*/ 81 h 190"/>
              <a:gd name="T68" fmla="*/ 195 w 211"/>
              <a:gd name="T69" fmla="*/ 61 h 190"/>
              <a:gd name="T70" fmla="*/ 177 w 211"/>
              <a:gd name="T71" fmla="*/ 44 h 190"/>
              <a:gd name="T72" fmla="*/ 176 w 211"/>
              <a:gd name="T73" fmla="*/ 43 h 190"/>
              <a:gd name="T74" fmla="*/ 176 w 211"/>
              <a:gd name="T75" fmla="*/ 41 h 190"/>
              <a:gd name="T76" fmla="*/ 156 w 211"/>
              <a:gd name="T77" fmla="*/ 5 h 190"/>
              <a:gd name="T78" fmla="*/ 116 w 211"/>
              <a:gd name="T79" fmla="*/ 17 h 190"/>
              <a:gd name="T80" fmla="*/ 115 w 211"/>
              <a:gd name="T81" fmla="*/ 18 h 190"/>
              <a:gd name="T82" fmla="*/ 113 w 211"/>
              <a:gd name="T83" fmla="*/ 18 h 190"/>
              <a:gd name="T84" fmla="*/ 89 w 211"/>
              <a:gd name="T85" fmla="*/ 17 h 190"/>
              <a:gd name="T86" fmla="*/ 77 w 211"/>
              <a:gd name="T87" fmla="*/ 34 h 1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211" h="190">
                <a:moveTo>
                  <a:pt x="77" y="34"/>
                </a:moveTo>
                <a:cubicBezTo>
                  <a:pt x="77" y="34"/>
                  <a:pt x="76" y="35"/>
                  <a:pt x="76" y="35"/>
                </a:cubicBezTo>
                <a:cubicBezTo>
                  <a:pt x="75" y="36"/>
                  <a:pt x="74" y="36"/>
                  <a:pt x="74" y="36"/>
                </a:cubicBezTo>
                <a:cubicBezTo>
                  <a:pt x="66" y="32"/>
                  <a:pt x="58" y="33"/>
                  <a:pt x="51" y="38"/>
                </a:cubicBezTo>
                <a:cubicBezTo>
                  <a:pt x="43" y="42"/>
                  <a:pt x="39" y="50"/>
                  <a:pt x="39" y="59"/>
                </a:cubicBezTo>
                <a:cubicBezTo>
                  <a:pt x="39" y="60"/>
                  <a:pt x="38" y="61"/>
                  <a:pt x="36" y="61"/>
                </a:cubicBezTo>
                <a:cubicBezTo>
                  <a:pt x="23" y="61"/>
                  <a:pt x="15" y="69"/>
                  <a:pt x="10" y="75"/>
                </a:cubicBezTo>
                <a:cubicBezTo>
                  <a:pt x="1" y="88"/>
                  <a:pt x="0" y="105"/>
                  <a:pt x="4" y="115"/>
                </a:cubicBezTo>
                <a:cubicBezTo>
                  <a:pt x="7" y="114"/>
                  <a:pt x="10" y="114"/>
                  <a:pt x="14" y="114"/>
                </a:cubicBezTo>
                <a:cubicBezTo>
                  <a:pt x="12" y="102"/>
                  <a:pt x="15" y="90"/>
                  <a:pt x="24" y="81"/>
                </a:cubicBezTo>
                <a:cubicBezTo>
                  <a:pt x="30" y="74"/>
                  <a:pt x="39" y="71"/>
                  <a:pt x="48" y="72"/>
                </a:cubicBezTo>
                <a:cubicBezTo>
                  <a:pt x="48" y="63"/>
                  <a:pt x="52" y="56"/>
                  <a:pt x="58" y="52"/>
                </a:cubicBezTo>
                <a:cubicBezTo>
                  <a:pt x="64" y="48"/>
                  <a:pt x="72" y="47"/>
                  <a:pt x="80" y="49"/>
                </a:cubicBezTo>
                <a:cubicBezTo>
                  <a:pt x="80" y="42"/>
                  <a:pt x="84" y="36"/>
                  <a:pt x="91" y="33"/>
                </a:cubicBezTo>
                <a:cubicBezTo>
                  <a:pt x="98" y="29"/>
                  <a:pt x="107" y="29"/>
                  <a:pt x="114" y="33"/>
                </a:cubicBezTo>
                <a:cubicBezTo>
                  <a:pt x="118" y="25"/>
                  <a:pt x="123" y="20"/>
                  <a:pt x="130" y="17"/>
                </a:cubicBezTo>
                <a:cubicBezTo>
                  <a:pt x="137" y="13"/>
                  <a:pt x="144" y="13"/>
                  <a:pt x="151" y="16"/>
                </a:cubicBezTo>
                <a:cubicBezTo>
                  <a:pt x="158" y="19"/>
                  <a:pt x="163" y="25"/>
                  <a:pt x="166" y="32"/>
                </a:cubicBezTo>
                <a:cubicBezTo>
                  <a:pt x="169" y="39"/>
                  <a:pt x="168" y="46"/>
                  <a:pt x="166" y="55"/>
                </a:cubicBezTo>
                <a:cubicBezTo>
                  <a:pt x="173" y="57"/>
                  <a:pt x="180" y="63"/>
                  <a:pt x="182" y="71"/>
                </a:cubicBezTo>
                <a:cubicBezTo>
                  <a:pt x="184" y="78"/>
                  <a:pt x="183" y="85"/>
                  <a:pt x="178" y="90"/>
                </a:cubicBezTo>
                <a:cubicBezTo>
                  <a:pt x="185" y="94"/>
                  <a:pt x="190" y="100"/>
                  <a:pt x="192" y="107"/>
                </a:cubicBezTo>
                <a:cubicBezTo>
                  <a:pt x="193" y="115"/>
                  <a:pt x="191" y="122"/>
                  <a:pt x="185" y="128"/>
                </a:cubicBezTo>
                <a:cubicBezTo>
                  <a:pt x="192" y="134"/>
                  <a:pt x="196" y="143"/>
                  <a:pt x="195" y="153"/>
                </a:cubicBezTo>
                <a:cubicBezTo>
                  <a:pt x="195" y="164"/>
                  <a:pt x="189" y="176"/>
                  <a:pt x="179" y="183"/>
                </a:cubicBezTo>
                <a:cubicBezTo>
                  <a:pt x="182" y="185"/>
                  <a:pt x="184" y="187"/>
                  <a:pt x="186" y="190"/>
                </a:cubicBezTo>
                <a:cubicBezTo>
                  <a:pt x="195" y="186"/>
                  <a:pt x="206" y="173"/>
                  <a:pt x="209" y="158"/>
                </a:cubicBezTo>
                <a:cubicBezTo>
                  <a:pt x="211" y="150"/>
                  <a:pt x="210" y="139"/>
                  <a:pt x="201" y="129"/>
                </a:cubicBezTo>
                <a:cubicBezTo>
                  <a:pt x="201" y="129"/>
                  <a:pt x="201" y="129"/>
                  <a:pt x="201" y="129"/>
                </a:cubicBezTo>
                <a:cubicBezTo>
                  <a:pt x="200" y="128"/>
                  <a:pt x="200" y="127"/>
                  <a:pt x="201" y="126"/>
                </a:cubicBezTo>
                <a:cubicBezTo>
                  <a:pt x="207" y="120"/>
                  <a:pt x="209" y="111"/>
                  <a:pt x="207" y="102"/>
                </a:cubicBezTo>
                <a:cubicBezTo>
                  <a:pt x="205" y="94"/>
                  <a:pt x="200" y="88"/>
                  <a:pt x="192" y="85"/>
                </a:cubicBezTo>
                <a:cubicBezTo>
                  <a:pt x="191" y="84"/>
                  <a:pt x="191" y="84"/>
                  <a:pt x="191" y="83"/>
                </a:cubicBezTo>
                <a:cubicBezTo>
                  <a:pt x="191" y="82"/>
                  <a:pt x="191" y="82"/>
                  <a:pt x="191" y="81"/>
                </a:cubicBezTo>
                <a:cubicBezTo>
                  <a:pt x="196" y="76"/>
                  <a:pt x="197" y="69"/>
                  <a:pt x="195" y="61"/>
                </a:cubicBezTo>
                <a:cubicBezTo>
                  <a:pt x="192" y="52"/>
                  <a:pt x="185" y="46"/>
                  <a:pt x="177" y="44"/>
                </a:cubicBezTo>
                <a:cubicBezTo>
                  <a:pt x="177" y="44"/>
                  <a:pt x="176" y="44"/>
                  <a:pt x="176" y="43"/>
                </a:cubicBezTo>
                <a:cubicBezTo>
                  <a:pt x="175" y="43"/>
                  <a:pt x="175" y="42"/>
                  <a:pt x="176" y="41"/>
                </a:cubicBezTo>
                <a:cubicBezTo>
                  <a:pt x="181" y="23"/>
                  <a:pt x="169" y="11"/>
                  <a:pt x="156" y="5"/>
                </a:cubicBezTo>
                <a:cubicBezTo>
                  <a:pt x="142" y="0"/>
                  <a:pt x="125" y="0"/>
                  <a:pt x="116" y="17"/>
                </a:cubicBezTo>
                <a:cubicBezTo>
                  <a:pt x="116" y="17"/>
                  <a:pt x="115" y="18"/>
                  <a:pt x="115" y="18"/>
                </a:cubicBezTo>
                <a:cubicBezTo>
                  <a:pt x="114" y="18"/>
                  <a:pt x="114" y="18"/>
                  <a:pt x="113" y="18"/>
                </a:cubicBezTo>
                <a:cubicBezTo>
                  <a:pt x="107" y="13"/>
                  <a:pt x="97" y="13"/>
                  <a:pt x="89" y="17"/>
                </a:cubicBezTo>
                <a:cubicBezTo>
                  <a:pt x="81" y="21"/>
                  <a:pt x="77" y="27"/>
                  <a:pt x="77" y="34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1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171" name="Freeform 1042"/>
          <p:cNvSpPr/>
          <p:nvPr/>
        </p:nvSpPr>
        <p:spPr bwMode="auto">
          <a:xfrm>
            <a:off x="3275190" y="1947828"/>
            <a:ext cx="62220" cy="74187"/>
          </a:xfrm>
          <a:custGeom>
            <a:avLst/>
            <a:gdLst>
              <a:gd name="T0" fmla="*/ 46 w 46"/>
              <a:gd name="T1" fmla="*/ 12 h 55"/>
              <a:gd name="T2" fmla="*/ 40 w 46"/>
              <a:gd name="T3" fmla="*/ 0 h 55"/>
              <a:gd name="T4" fmla="*/ 0 w 46"/>
              <a:gd name="T5" fmla="*/ 45 h 55"/>
              <a:gd name="T6" fmla="*/ 0 w 46"/>
              <a:gd name="T7" fmla="*/ 45 h 55"/>
              <a:gd name="T8" fmla="*/ 4 w 46"/>
              <a:gd name="T9" fmla="*/ 55 h 55"/>
              <a:gd name="T10" fmla="*/ 46 w 46"/>
              <a:gd name="T11" fmla="*/ 12 h 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46" h="55">
                <a:moveTo>
                  <a:pt x="46" y="12"/>
                </a:moveTo>
                <a:cubicBezTo>
                  <a:pt x="46" y="8"/>
                  <a:pt x="44" y="3"/>
                  <a:pt x="40" y="0"/>
                </a:cubicBezTo>
                <a:cubicBezTo>
                  <a:pt x="29" y="20"/>
                  <a:pt x="7" y="39"/>
                  <a:pt x="0" y="45"/>
                </a:cubicBezTo>
                <a:cubicBezTo>
                  <a:pt x="0" y="45"/>
                  <a:pt x="0" y="45"/>
                  <a:pt x="0" y="45"/>
                </a:cubicBezTo>
                <a:cubicBezTo>
                  <a:pt x="3" y="48"/>
                  <a:pt x="4" y="51"/>
                  <a:pt x="4" y="55"/>
                </a:cubicBezTo>
                <a:cubicBezTo>
                  <a:pt x="14" y="49"/>
                  <a:pt x="44" y="30"/>
                  <a:pt x="46" y="12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1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172" name="Freeform 1043"/>
          <p:cNvSpPr/>
          <p:nvPr/>
        </p:nvSpPr>
        <p:spPr bwMode="auto">
          <a:xfrm>
            <a:off x="3232911" y="1525837"/>
            <a:ext cx="242501" cy="227348"/>
          </a:xfrm>
          <a:custGeom>
            <a:avLst/>
            <a:gdLst>
              <a:gd name="T0" fmla="*/ 132 w 179"/>
              <a:gd name="T1" fmla="*/ 0 h 168"/>
              <a:gd name="T2" fmla="*/ 80 w 179"/>
              <a:gd name="T3" fmla="*/ 37 h 168"/>
              <a:gd name="T4" fmla="*/ 78 w 179"/>
              <a:gd name="T5" fmla="*/ 39 h 168"/>
              <a:gd name="T6" fmla="*/ 76 w 179"/>
              <a:gd name="T7" fmla="*/ 37 h 168"/>
              <a:gd name="T8" fmla="*/ 66 w 179"/>
              <a:gd name="T9" fmla="*/ 18 h 168"/>
              <a:gd name="T10" fmla="*/ 2 w 179"/>
              <a:gd name="T11" fmla="*/ 107 h 168"/>
              <a:gd name="T12" fmla="*/ 13 w 179"/>
              <a:gd name="T13" fmla="*/ 109 h 168"/>
              <a:gd name="T14" fmla="*/ 62 w 179"/>
              <a:gd name="T15" fmla="*/ 39 h 168"/>
              <a:gd name="T16" fmla="*/ 65 w 179"/>
              <a:gd name="T17" fmla="*/ 40 h 168"/>
              <a:gd name="T18" fmla="*/ 77 w 179"/>
              <a:gd name="T19" fmla="*/ 59 h 168"/>
              <a:gd name="T20" fmla="*/ 119 w 179"/>
              <a:gd name="T21" fmla="*/ 28 h 168"/>
              <a:gd name="T22" fmla="*/ 122 w 179"/>
              <a:gd name="T23" fmla="*/ 29 h 168"/>
              <a:gd name="T24" fmla="*/ 129 w 179"/>
              <a:gd name="T25" fmla="*/ 81 h 168"/>
              <a:gd name="T26" fmla="*/ 152 w 179"/>
              <a:gd name="T27" fmla="*/ 76 h 168"/>
              <a:gd name="T28" fmla="*/ 154 w 179"/>
              <a:gd name="T29" fmla="*/ 77 h 168"/>
              <a:gd name="T30" fmla="*/ 140 w 179"/>
              <a:gd name="T31" fmla="*/ 162 h 168"/>
              <a:gd name="T32" fmla="*/ 149 w 179"/>
              <a:gd name="T33" fmla="*/ 168 h 168"/>
              <a:gd name="T34" fmla="*/ 166 w 179"/>
              <a:gd name="T35" fmla="*/ 60 h 168"/>
              <a:gd name="T36" fmla="*/ 146 w 179"/>
              <a:gd name="T37" fmla="*/ 66 h 168"/>
              <a:gd name="T38" fmla="*/ 143 w 179"/>
              <a:gd name="T39" fmla="*/ 66 h 168"/>
              <a:gd name="T40" fmla="*/ 143 w 179"/>
              <a:gd name="T41" fmla="*/ 63 h 168"/>
              <a:gd name="T42" fmla="*/ 132 w 179"/>
              <a:gd name="T43" fmla="*/ 0 h 1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179" h="168">
                <a:moveTo>
                  <a:pt x="132" y="0"/>
                </a:moveTo>
                <a:cubicBezTo>
                  <a:pt x="123" y="3"/>
                  <a:pt x="86" y="19"/>
                  <a:pt x="80" y="37"/>
                </a:cubicBezTo>
                <a:cubicBezTo>
                  <a:pt x="80" y="38"/>
                  <a:pt x="79" y="39"/>
                  <a:pt x="78" y="39"/>
                </a:cubicBezTo>
                <a:cubicBezTo>
                  <a:pt x="77" y="39"/>
                  <a:pt x="76" y="38"/>
                  <a:pt x="76" y="37"/>
                </a:cubicBezTo>
                <a:cubicBezTo>
                  <a:pt x="75" y="33"/>
                  <a:pt x="69" y="23"/>
                  <a:pt x="66" y="18"/>
                </a:cubicBezTo>
                <a:cubicBezTo>
                  <a:pt x="55" y="26"/>
                  <a:pt x="0" y="66"/>
                  <a:pt x="2" y="107"/>
                </a:cubicBezTo>
                <a:cubicBezTo>
                  <a:pt x="5" y="107"/>
                  <a:pt x="9" y="108"/>
                  <a:pt x="13" y="109"/>
                </a:cubicBezTo>
                <a:cubicBezTo>
                  <a:pt x="12" y="76"/>
                  <a:pt x="60" y="41"/>
                  <a:pt x="62" y="39"/>
                </a:cubicBezTo>
                <a:cubicBezTo>
                  <a:pt x="63" y="39"/>
                  <a:pt x="64" y="39"/>
                  <a:pt x="65" y="40"/>
                </a:cubicBezTo>
                <a:cubicBezTo>
                  <a:pt x="66" y="40"/>
                  <a:pt x="74" y="50"/>
                  <a:pt x="77" y="59"/>
                </a:cubicBezTo>
                <a:cubicBezTo>
                  <a:pt x="87" y="41"/>
                  <a:pt x="117" y="29"/>
                  <a:pt x="119" y="28"/>
                </a:cubicBezTo>
                <a:cubicBezTo>
                  <a:pt x="120" y="28"/>
                  <a:pt x="121" y="28"/>
                  <a:pt x="122" y="29"/>
                </a:cubicBezTo>
                <a:cubicBezTo>
                  <a:pt x="122" y="31"/>
                  <a:pt x="135" y="61"/>
                  <a:pt x="129" y="81"/>
                </a:cubicBezTo>
                <a:cubicBezTo>
                  <a:pt x="138" y="77"/>
                  <a:pt x="151" y="76"/>
                  <a:pt x="152" y="76"/>
                </a:cubicBezTo>
                <a:cubicBezTo>
                  <a:pt x="153" y="75"/>
                  <a:pt x="154" y="76"/>
                  <a:pt x="154" y="77"/>
                </a:cubicBezTo>
                <a:cubicBezTo>
                  <a:pt x="155" y="80"/>
                  <a:pt x="164" y="139"/>
                  <a:pt x="140" y="162"/>
                </a:cubicBezTo>
                <a:cubicBezTo>
                  <a:pt x="143" y="163"/>
                  <a:pt x="146" y="165"/>
                  <a:pt x="149" y="168"/>
                </a:cubicBezTo>
                <a:cubicBezTo>
                  <a:pt x="179" y="140"/>
                  <a:pt x="169" y="73"/>
                  <a:pt x="166" y="60"/>
                </a:cubicBezTo>
                <a:cubicBezTo>
                  <a:pt x="160" y="61"/>
                  <a:pt x="149" y="64"/>
                  <a:pt x="146" y="66"/>
                </a:cubicBezTo>
                <a:cubicBezTo>
                  <a:pt x="145" y="67"/>
                  <a:pt x="144" y="66"/>
                  <a:pt x="143" y="66"/>
                </a:cubicBezTo>
                <a:cubicBezTo>
                  <a:pt x="142" y="65"/>
                  <a:pt x="142" y="64"/>
                  <a:pt x="143" y="63"/>
                </a:cubicBezTo>
                <a:cubicBezTo>
                  <a:pt x="152" y="46"/>
                  <a:pt x="136" y="9"/>
                  <a:pt x="132" y="0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1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173" name="Freeform 1068"/>
          <p:cNvSpPr/>
          <p:nvPr/>
        </p:nvSpPr>
        <p:spPr bwMode="auto">
          <a:xfrm>
            <a:off x="2934571" y="1509086"/>
            <a:ext cx="118059" cy="67008"/>
          </a:xfrm>
          <a:custGeom>
            <a:avLst/>
            <a:gdLst>
              <a:gd name="T0" fmla="*/ 86 w 87"/>
              <a:gd name="T1" fmla="*/ 9 h 49"/>
              <a:gd name="T2" fmla="*/ 86 w 87"/>
              <a:gd name="T3" fmla="*/ 6 h 49"/>
              <a:gd name="T4" fmla="*/ 83 w 87"/>
              <a:gd name="T5" fmla="*/ 3 h 49"/>
              <a:gd name="T6" fmla="*/ 16 w 87"/>
              <a:gd name="T7" fmla="*/ 31 h 49"/>
              <a:gd name="T8" fmla="*/ 16 w 87"/>
              <a:gd name="T9" fmla="*/ 31 h 49"/>
              <a:gd name="T10" fmla="*/ 0 w 87"/>
              <a:gd name="T11" fmla="*/ 49 h 49"/>
              <a:gd name="T12" fmla="*/ 1 w 87"/>
              <a:gd name="T13" fmla="*/ 48 h 49"/>
              <a:gd name="T14" fmla="*/ 27 w 87"/>
              <a:gd name="T15" fmla="*/ 44 h 49"/>
              <a:gd name="T16" fmla="*/ 86 w 87"/>
              <a:gd name="T17" fmla="*/ 9 h 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87" h="49">
                <a:moveTo>
                  <a:pt x="86" y="9"/>
                </a:moveTo>
                <a:cubicBezTo>
                  <a:pt x="87" y="8"/>
                  <a:pt x="87" y="6"/>
                  <a:pt x="86" y="6"/>
                </a:cubicBezTo>
                <a:cubicBezTo>
                  <a:pt x="86" y="5"/>
                  <a:pt x="86" y="4"/>
                  <a:pt x="83" y="3"/>
                </a:cubicBezTo>
                <a:cubicBezTo>
                  <a:pt x="71" y="0"/>
                  <a:pt x="35" y="15"/>
                  <a:pt x="16" y="31"/>
                </a:cubicBezTo>
                <a:cubicBezTo>
                  <a:pt x="16" y="31"/>
                  <a:pt x="16" y="31"/>
                  <a:pt x="16" y="31"/>
                </a:cubicBezTo>
                <a:cubicBezTo>
                  <a:pt x="10" y="37"/>
                  <a:pt x="5" y="43"/>
                  <a:pt x="0" y="49"/>
                </a:cubicBezTo>
                <a:cubicBezTo>
                  <a:pt x="0" y="49"/>
                  <a:pt x="1" y="49"/>
                  <a:pt x="1" y="48"/>
                </a:cubicBezTo>
                <a:cubicBezTo>
                  <a:pt x="10" y="45"/>
                  <a:pt x="18" y="44"/>
                  <a:pt x="27" y="44"/>
                </a:cubicBezTo>
                <a:cubicBezTo>
                  <a:pt x="49" y="36"/>
                  <a:pt x="81" y="20"/>
                  <a:pt x="86" y="9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1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174" name="Freeform 1069"/>
          <p:cNvSpPr/>
          <p:nvPr/>
        </p:nvSpPr>
        <p:spPr bwMode="auto">
          <a:xfrm>
            <a:off x="2703238" y="1509086"/>
            <a:ext cx="117262" cy="67008"/>
          </a:xfrm>
          <a:custGeom>
            <a:avLst/>
            <a:gdLst>
              <a:gd name="T0" fmla="*/ 4 w 87"/>
              <a:gd name="T1" fmla="*/ 3 h 49"/>
              <a:gd name="T2" fmla="*/ 1 w 87"/>
              <a:gd name="T3" fmla="*/ 6 h 49"/>
              <a:gd name="T4" fmla="*/ 1 w 87"/>
              <a:gd name="T5" fmla="*/ 9 h 49"/>
              <a:gd name="T6" fmla="*/ 60 w 87"/>
              <a:gd name="T7" fmla="*/ 44 h 49"/>
              <a:gd name="T8" fmla="*/ 86 w 87"/>
              <a:gd name="T9" fmla="*/ 48 h 49"/>
              <a:gd name="T10" fmla="*/ 87 w 87"/>
              <a:gd name="T11" fmla="*/ 49 h 49"/>
              <a:gd name="T12" fmla="*/ 71 w 87"/>
              <a:gd name="T13" fmla="*/ 31 h 49"/>
              <a:gd name="T14" fmla="*/ 71 w 87"/>
              <a:gd name="T15" fmla="*/ 31 h 49"/>
              <a:gd name="T16" fmla="*/ 4 w 87"/>
              <a:gd name="T17" fmla="*/ 3 h 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87" h="49">
                <a:moveTo>
                  <a:pt x="4" y="3"/>
                </a:moveTo>
                <a:cubicBezTo>
                  <a:pt x="1" y="4"/>
                  <a:pt x="1" y="5"/>
                  <a:pt x="1" y="6"/>
                </a:cubicBezTo>
                <a:cubicBezTo>
                  <a:pt x="0" y="6"/>
                  <a:pt x="0" y="8"/>
                  <a:pt x="1" y="9"/>
                </a:cubicBezTo>
                <a:cubicBezTo>
                  <a:pt x="6" y="20"/>
                  <a:pt x="38" y="36"/>
                  <a:pt x="60" y="44"/>
                </a:cubicBezTo>
                <a:cubicBezTo>
                  <a:pt x="69" y="44"/>
                  <a:pt x="77" y="45"/>
                  <a:pt x="86" y="48"/>
                </a:cubicBezTo>
                <a:cubicBezTo>
                  <a:pt x="86" y="49"/>
                  <a:pt x="87" y="49"/>
                  <a:pt x="87" y="49"/>
                </a:cubicBezTo>
                <a:cubicBezTo>
                  <a:pt x="82" y="43"/>
                  <a:pt x="77" y="37"/>
                  <a:pt x="71" y="31"/>
                </a:cubicBezTo>
                <a:cubicBezTo>
                  <a:pt x="71" y="31"/>
                  <a:pt x="71" y="31"/>
                  <a:pt x="71" y="31"/>
                </a:cubicBezTo>
                <a:cubicBezTo>
                  <a:pt x="52" y="15"/>
                  <a:pt x="16" y="0"/>
                  <a:pt x="4" y="3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175" name="Freeform 1070"/>
          <p:cNvSpPr/>
          <p:nvPr/>
        </p:nvSpPr>
        <p:spPr bwMode="auto">
          <a:xfrm>
            <a:off x="3196216" y="1830565"/>
            <a:ext cx="58232" cy="142790"/>
          </a:xfrm>
          <a:custGeom>
            <a:avLst/>
            <a:gdLst>
              <a:gd name="T0" fmla="*/ 30 w 43"/>
              <a:gd name="T1" fmla="*/ 3 h 105"/>
              <a:gd name="T2" fmla="*/ 0 w 43"/>
              <a:gd name="T3" fmla="*/ 105 h 105"/>
              <a:gd name="T4" fmla="*/ 7 w 43"/>
              <a:gd name="T5" fmla="*/ 100 h 105"/>
              <a:gd name="T6" fmla="*/ 11 w 43"/>
              <a:gd name="T7" fmla="*/ 98 h 105"/>
              <a:gd name="T8" fmla="*/ 43 w 43"/>
              <a:gd name="T9" fmla="*/ 2 h 105"/>
              <a:gd name="T10" fmla="*/ 30 w 43"/>
              <a:gd name="T11" fmla="*/ 3 h 1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43" h="105">
                <a:moveTo>
                  <a:pt x="30" y="3"/>
                </a:moveTo>
                <a:cubicBezTo>
                  <a:pt x="8" y="17"/>
                  <a:pt x="2" y="85"/>
                  <a:pt x="0" y="105"/>
                </a:cubicBezTo>
                <a:cubicBezTo>
                  <a:pt x="2" y="102"/>
                  <a:pt x="5" y="101"/>
                  <a:pt x="7" y="100"/>
                </a:cubicBezTo>
                <a:cubicBezTo>
                  <a:pt x="8" y="99"/>
                  <a:pt x="10" y="99"/>
                  <a:pt x="11" y="98"/>
                </a:cubicBezTo>
                <a:cubicBezTo>
                  <a:pt x="13" y="89"/>
                  <a:pt x="25" y="34"/>
                  <a:pt x="43" y="2"/>
                </a:cubicBezTo>
                <a:cubicBezTo>
                  <a:pt x="38" y="0"/>
                  <a:pt x="34" y="0"/>
                  <a:pt x="30" y="3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1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176" name="Freeform 1071"/>
          <p:cNvSpPr/>
          <p:nvPr/>
        </p:nvSpPr>
        <p:spPr bwMode="auto">
          <a:xfrm>
            <a:off x="3244877" y="1853698"/>
            <a:ext cx="80568" cy="139600"/>
          </a:xfrm>
          <a:custGeom>
            <a:avLst/>
            <a:gdLst>
              <a:gd name="T0" fmla="*/ 45 w 59"/>
              <a:gd name="T1" fmla="*/ 0 h 103"/>
              <a:gd name="T2" fmla="*/ 0 w 59"/>
              <a:gd name="T3" fmla="*/ 92 h 103"/>
              <a:gd name="T4" fmla="*/ 1 w 59"/>
              <a:gd name="T5" fmla="*/ 95 h 103"/>
              <a:gd name="T6" fmla="*/ 3 w 59"/>
              <a:gd name="T7" fmla="*/ 103 h 103"/>
              <a:gd name="T8" fmla="*/ 54 w 59"/>
              <a:gd name="T9" fmla="*/ 11 h 103"/>
              <a:gd name="T10" fmla="*/ 45 w 59"/>
              <a:gd name="T11" fmla="*/ 0 h 1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59" h="103">
                <a:moveTo>
                  <a:pt x="45" y="0"/>
                </a:moveTo>
                <a:cubicBezTo>
                  <a:pt x="35" y="36"/>
                  <a:pt x="5" y="83"/>
                  <a:pt x="0" y="92"/>
                </a:cubicBezTo>
                <a:cubicBezTo>
                  <a:pt x="0" y="93"/>
                  <a:pt x="1" y="94"/>
                  <a:pt x="1" y="95"/>
                </a:cubicBezTo>
                <a:cubicBezTo>
                  <a:pt x="2" y="98"/>
                  <a:pt x="3" y="101"/>
                  <a:pt x="3" y="103"/>
                </a:cubicBezTo>
                <a:cubicBezTo>
                  <a:pt x="16" y="89"/>
                  <a:pt x="59" y="36"/>
                  <a:pt x="54" y="11"/>
                </a:cubicBezTo>
                <a:cubicBezTo>
                  <a:pt x="53" y="6"/>
                  <a:pt x="50" y="3"/>
                  <a:pt x="45" y="0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1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177" name="Freeform 1072"/>
          <p:cNvSpPr/>
          <p:nvPr/>
        </p:nvSpPr>
        <p:spPr bwMode="auto">
          <a:xfrm>
            <a:off x="2797367" y="1856889"/>
            <a:ext cx="61423" cy="303131"/>
          </a:xfrm>
          <a:custGeom>
            <a:avLst/>
            <a:gdLst>
              <a:gd name="T0" fmla="*/ 31 w 45"/>
              <a:gd name="T1" fmla="*/ 85 h 224"/>
              <a:gd name="T2" fmla="*/ 0 w 45"/>
              <a:gd name="T3" fmla="*/ 0 h 224"/>
              <a:gd name="T4" fmla="*/ 18 w 45"/>
              <a:gd name="T5" fmla="*/ 181 h 224"/>
              <a:gd name="T6" fmla="*/ 18 w 45"/>
              <a:gd name="T7" fmla="*/ 181 h 224"/>
              <a:gd name="T8" fmla="*/ 32 w 45"/>
              <a:gd name="T9" fmla="*/ 224 h 224"/>
              <a:gd name="T10" fmla="*/ 45 w 45"/>
              <a:gd name="T11" fmla="*/ 213 h 224"/>
              <a:gd name="T12" fmla="*/ 31 w 45"/>
              <a:gd name="T13" fmla="*/ 85 h 224"/>
              <a:gd name="T14" fmla="*/ 31 w 45"/>
              <a:gd name="T15" fmla="*/ 85 h 2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45" h="224">
                <a:moveTo>
                  <a:pt x="31" y="85"/>
                </a:moveTo>
                <a:cubicBezTo>
                  <a:pt x="25" y="56"/>
                  <a:pt x="8" y="17"/>
                  <a:pt x="0" y="0"/>
                </a:cubicBezTo>
                <a:cubicBezTo>
                  <a:pt x="0" y="29"/>
                  <a:pt x="1" y="118"/>
                  <a:pt x="18" y="181"/>
                </a:cubicBezTo>
                <a:cubicBezTo>
                  <a:pt x="18" y="181"/>
                  <a:pt x="18" y="181"/>
                  <a:pt x="18" y="181"/>
                </a:cubicBezTo>
                <a:cubicBezTo>
                  <a:pt x="24" y="194"/>
                  <a:pt x="29" y="209"/>
                  <a:pt x="32" y="224"/>
                </a:cubicBezTo>
                <a:cubicBezTo>
                  <a:pt x="35" y="220"/>
                  <a:pt x="39" y="216"/>
                  <a:pt x="45" y="213"/>
                </a:cubicBezTo>
                <a:cubicBezTo>
                  <a:pt x="34" y="169"/>
                  <a:pt x="31" y="125"/>
                  <a:pt x="31" y="85"/>
                </a:cubicBezTo>
                <a:cubicBezTo>
                  <a:pt x="31" y="85"/>
                  <a:pt x="31" y="85"/>
                  <a:pt x="31" y="85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178" name="Freeform 1073"/>
          <p:cNvSpPr/>
          <p:nvPr/>
        </p:nvSpPr>
        <p:spPr bwMode="auto">
          <a:xfrm>
            <a:off x="2897079" y="1856889"/>
            <a:ext cx="60626" cy="303131"/>
          </a:xfrm>
          <a:custGeom>
            <a:avLst/>
            <a:gdLst>
              <a:gd name="T0" fmla="*/ 0 w 45"/>
              <a:gd name="T1" fmla="*/ 213 h 224"/>
              <a:gd name="T2" fmla="*/ 13 w 45"/>
              <a:gd name="T3" fmla="*/ 224 h 224"/>
              <a:gd name="T4" fmla="*/ 27 w 45"/>
              <a:gd name="T5" fmla="*/ 181 h 224"/>
              <a:gd name="T6" fmla="*/ 27 w 45"/>
              <a:gd name="T7" fmla="*/ 181 h 224"/>
              <a:gd name="T8" fmla="*/ 45 w 45"/>
              <a:gd name="T9" fmla="*/ 0 h 224"/>
              <a:gd name="T10" fmla="*/ 14 w 45"/>
              <a:gd name="T11" fmla="*/ 84 h 224"/>
              <a:gd name="T12" fmla="*/ 0 w 45"/>
              <a:gd name="T13" fmla="*/ 213 h 2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5" h="224">
                <a:moveTo>
                  <a:pt x="0" y="213"/>
                </a:moveTo>
                <a:cubicBezTo>
                  <a:pt x="6" y="216"/>
                  <a:pt x="10" y="220"/>
                  <a:pt x="13" y="224"/>
                </a:cubicBezTo>
                <a:cubicBezTo>
                  <a:pt x="16" y="209"/>
                  <a:pt x="21" y="194"/>
                  <a:pt x="27" y="181"/>
                </a:cubicBezTo>
                <a:cubicBezTo>
                  <a:pt x="27" y="181"/>
                  <a:pt x="27" y="181"/>
                  <a:pt x="27" y="181"/>
                </a:cubicBezTo>
                <a:cubicBezTo>
                  <a:pt x="44" y="118"/>
                  <a:pt x="45" y="29"/>
                  <a:pt x="45" y="0"/>
                </a:cubicBezTo>
                <a:cubicBezTo>
                  <a:pt x="37" y="17"/>
                  <a:pt x="21" y="55"/>
                  <a:pt x="14" y="84"/>
                </a:cubicBezTo>
                <a:cubicBezTo>
                  <a:pt x="15" y="124"/>
                  <a:pt x="11" y="168"/>
                  <a:pt x="0" y="213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1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179" name="Freeform 1074"/>
          <p:cNvSpPr/>
          <p:nvPr/>
        </p:nvSpPr>
        <p:spPr bwMode="auto">
          <a:xfrm>
            <a:off x="3139580" y="1882416"/>
            <a:ext cx="33504" cy="86951"/>
          </a:xfrm>
          <a:custGeom>
            <a:avLst/>
            <a:gdLst>
              <a:gd name="T0" fmla="*/ 11 w 25"/>
              <a:gd name="T1" fmla="*/ 64 h 64"/>
              <a:gd name="T2" fmla="*/ 21 w 25"/>
              <a:gd name="T3" fmla="*/ 60 h 64"/>
              <a:gd name="T4" fmla="*/ 21 w 25"/>
              <a:gd name="T5" fmla="*/ 60 h 64"/>
              <a:gd name="T6" fmla="*/ 25 w 25"/>
              <a:gd name="T7" fmla="*/ 0 h 64"/>
              <a:gd name="T8" fmla="*/ 12 w 25"/>
              <a:gd name="T9" fmla="*/ 5 h 64"/>
              <a:gd name="T10" fmla="*/ 11 w 25"/>
              <a:gd name="T11" fmla="*/ 64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25" h="64">
                <a:moveTo>
                  <a:pt x="11" y="64"/>
                </a:moveTo>
                <a:cubicBezTo>
                  <a:pt x="14" y="62"/>
                  <a:pt x="17" y="61"/>
                  <a:pt x="21" y="60"/>
                </a:cubicBezTo>
                <a:cubicBezTo>
                  <a:pt x="21" y="60"/>
                  <a:pt x="21" y="60"/>
                  <a:pt x="21" y="60"/>
                </a:cubicBezTo>
                <a:cubicBezTo>
                  <a:pt x="20" y="52"/>
                  <a:pt x="18" y="22"/>
                  <a:pt x="25" y="0"/>
                </a:cubicBezTo>
                <a:cubicBezTo>
                  <a:pt x="19" y="0"/>
                  <a:pt x="15" y="1"/>
                  <a:pt x="12" y="5"/>
                </a:cubicBezTo>
                <a:cubicBezTo>
                  <a:pt x="0" y="18"/>
                  <a:pt x="8" y="53"/>
                  <a:pt x="11" y="64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1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180" name="Freeform 1078"/>
          <p:cNvSpPr/>
          <p:nvPr/>
        </p:nvSpPr>
        <p:spPr bwMode="auto">
          <a:xfrm>
            <a:off x="2889900" y="1572902"/>
            <a:ext cx="146777" cy="102905"/>
          </a:xfrm>
          <a:custGeom>
            <a:avLst/>
            <a:gdLst>
              <a:gd name="T0" fmla="*/ 81 w 108"/>
              <a:gd name="T1" fmla="*/ 6 h 76"/>
              <a:gd name="T2" fmla="*/ 36 w 108"/>
              <a:gd name="T3" fmla="*/ 5 h 76"/>
              <a:gd name="T4" fmla="*/ 6 w 108"/>
              <a:gd name="T5" fmla="*/ 34 h 76"/>
              <a:gd name="T6" fmla="*/ 0 w 108"/>
              <a:gd name="T7" fmla="*/ 56 h 76"/>
              <a:gd name="T8" fmla="*/ 15 w 108"/>
              <a:gd name="T9" fmla="*/ 49 h 76"/>
              <a:gd name="T10" fmla="*/ 32 w 108"/>
              <a:gd name="T11" fmla="*/ 22 h 76"/>
              <a:gd name="T12" fmla="*/ 74 w 108"/>
              <a:gd name="T13" fmla="*/ 15 h 76"/>
              <a:gd name="T14" fmla="*/ 96 w 108"/>
              <a:gd name="T15" fmla="*/ 50 h 76"/>
              <a:gd name="T16" fmla="*/ 87 w 108"/>
              <a:gd name="T17" fmla="*/ 65 h 76"/>
              <a:gd name="T18" fmla="*/ 75 w 108"/>
              <a:gd name="T19" fmla="*/ 65 h 76"/>
              <a:gd name="T20" fmla="*/ 74 w 108"/>
              <a:gd name="T21" fmla="*/ 63 h 76"/>
              <a:gd name="T22" fmla="*/ 75 w 108"/>
              <a:gd name="T23" fmla="*/ 61 h 76"/>
              <a:gd name="T24" fmla="*/ 83 w 108"/>
              <a:gd name="T25" fmla="*/ 52 h 76"/>
              <a:gd name="T26" fmla="*/ 76 w 108"/>
              <a:gd name="T27" fmla="*/ 39 h 76"/>
              <a:gd name="T28" fmla="*/ 65 w 108"/>
              <a:gd name="T29" fmla="*/ 37 h 76"/>
              <a:gd name="T30" fmla="*/ 54 w 108"/>
              <a:gd name="T31" fmla="*/ 46 h 76"/>
              <a:gd name="T32" fmla="*/ 62 w 108"/>
              <a:gd name="T33" fmla="*/ 70 h 76"/>
              <a:gd name="T34" fmla="*/ 88 w 108"/>
              <a:gd name="T35" fmla="*/ 72 h 76"/>
              <a:gd name="T36" fmla="*/ 105 w 108"/>
              <a:gd name="T37" fmla="*/ 49 h 76"/>
              <a:gd name="T38" fmla="*/ 81 w 108"/>
              <a:gd name="T39" fmla="*/ 6 h 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108" h="76">
                <a:moveTo>
                  <a:pt x="81" y="6"/>
                </a:moveTo>
                <a:cubicBezTo>
                  <a:pt x="67" y="0"/>
                  <a:pt x="51" y="0"/>
                  <a:pt x="36" y="5"/>
                </a:cubicBezTo>
                <a:cubicBezTo>
                  <a:pt x="22" y="11"/>
                  <a:pt x="12" y="21"/>
                  <a:pt x="6" y="34"/>
                </a:cubicBezTo>
                <a:cubicBezTo>
                  <a:pt x="5" y="42"/>
                  <a:pt x="2" y="50"/>
                  <a:pt x="0" y="56"/>
                </a:cubicBezTo>
                <a:cubicBezTo>
                  <a:pt x="4" y="53"/>
                  <a:pt x="9" y="50"/>
                  <a:pt x="15" y="49"/>
                </a:cubicBezTo>
                <a:cubicBezTo>
                  <a:pt x="16" y="39"/>
                  <a:pt x="21" y="29"/>
                  <a:pt x="32" y="22"/>
                </a:cubicBezTo>
                <a:cubicBezTo>
                  <a:pt x="44" y="13"/>
                  <a:pt x="60" y="10"/>
                  <a:pt x="74" y="15"/>
                </a:cubicBezTo>
                <a:cubicBezTo>
                  <a:pt x="91" y="21"/>
                  <a:pt x="98" y="37"/>
                  <a:pt x="96" y="50"/>
                </a:cubicBezTo>
                <a:cubicBezTo>
                  <a:pt x="95" y="56"/>
                  <a:pt x="92" y="62"/>
                  <a:pt x="87" y="65"/>
                </a:cubicBezTo>
                <a:cubicBezTo>
                  <a:pt x="83" y="67"/>
                  <a:pt x="79" y="67"/>
                  <a:pt x="75" y="65"/>
                </a:cubicBezTo>
                <a:cubicBezTo>
                  <a:pt x="74" y="65"/>
                  <a:pt x="74" y="64"/>
                  <a:pt x="74" y="63"/>
                </a:cubicBezTo>
                <a:cubicBezTo>
                  <a:pt x="74" y="62"/>
                  <a:pt x="74" y="61"/>
                  <a:pt x="75" y="61"/>
                </a:cubicBezTo>
                <a:cubicBezTo>
                  <a:pt x="79" y="60"/>
                  <a:pt x="82" y="56"/>
                  <a:pt x="83" y="52"/>
                </a:cubicBezTo>
                <a:cubicBezTo>
                  <a:pt x="83" y="47"/>
                  <a:pt x="81" y="42"/>
                  <a:pt x="76" y="39"/>
                </a:cubicBezTo>
                <a:cubicBezTo>
                  <a:pt x="72" y="36"/>
                  <a:pt x="68" y="36"/>
                  <a:pt x="65" y="37"/>
                </a:cubicBezTo>
                <a:cubicBezTo>
                  <a:pt x="60" y="38"/>
                  <a:pt x="56" y="42"/>
                  <a:pt x="54" y="46"/>
                </a:cubicBezTo>
                <a:cubicBezTo>
                  <a:pt x="50" y="55"/>
                  <a:pt x="55" y="66"/>
                  <a:pt x="62" y="70"/>
                </a:cubicBezTo>
                <a:cubicBezTo>
                  <a:pt x="70" y="75"/>
                  <a:pt x="79" y="76"/>
                  <a:pt x="88" y="72"/>
                </a:cubicBezTo>
                <a:cubicBezTo>
                  <a:pt x="97" y="68"/>
                  <a:pt x="103" y="59"/>
                  <a:pt x="105" y="49"/>
                </a:cubicBezTo>
                <a:cubicBezTo>
                  <a:pt x="108" y="30"/>
                  <a:pt x="98" y="14"/>
                  <a:pt x="81" y="6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1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181" name="Freeform 1079"/>
          <p:cNvSpPr/>
          <p:nvPr/>
        </p:nvSpPr>
        <p:spPr bwMode="auto">
          <a:xfrm>
            <a:off x="2719192" y="1572902"/>
            <a:ext cx="145980" cy="102905"/>
          </a:xfrm>
          <a:custGeom>
            <a:avLst/>
            <a:gdLst>
              <a:gd name="T0" fmla="*/ 3 w 108"/>
              <a:gd name="T1" fmla="*/ 49 h 76"/>
              <a:gd name="T2" fmla="*/ 20 w 108"/>
              <a:gd name="T3" fmla="*/ 72 h 76"/>
              <a:gd name="T4" fmla="*/ 46 w 108"/>
              <a:gd name="T5" fmla="*/ 70 h 76"/>
              <a:gd name="T6" fmla="*/ 54 w 108"/>
              <a:gd name="T7" fmla="*/ 46 h 76"/>
              <a:gd name="T8" fmla="*/ 43 w 108"/>
              <a:gd name="T9" fmla="*/ 37 h 76"/>
              <a:gd name="T10" fmla="*/ 32 w 108"/>
              <a:gd name="T11" fmla="*/ 39 h 76"/>
              <a:gd name="T12" fmla="*/ 25 w 108"/>
              <a:gd name="T13" fmla="*/ 52 h 76"/>
              <a:gd name="T14" fmla="*/ 33 w 108"/>
              <a:gd name="T15" fmla="*/ 61 h 76"/>
              <a:gd name="T16" fmla="*/ 34 w 108"/>
              <a:gd name="T17" fmla="*/ 63 h 76"/>
              <a:gd name="T18" fmla="*/ 33 w 108"/>
              <a:gd name="T19" fmla="*/ 65 h 76"/>
              <a:gd name="T20" fmla="*/ 21 w 108"/>
              <a:gd name="T21" fmla="*/ 65 h 76"/>
              <a:gd name="T22" fmla="*/ 12 w 108"/>
              <a:gd name="T23" fmla="*/ 50 h 76"/>
              <a:gd name="T24" fmla="*/ 34 w 108"/>
              <a:gd name="T25" fmla="*/ 15 h 76"/>
              <a:gd name="T26" fmla="*/ 76 w 108"/>
              <a:gd name="T27" fmla="*/ 22 h 76"/>
              <a:gd name="T28" fmla="*/ 93 w 108"/>
              <a:gd name="T29" fmla="*/ 49 h 76"/>
              <a:gd name="T30" fmla="*/ 108 w 108"/>
              <a:gd name="T31" fmla="*/ 56 h 76"/>
              <a:gd name="T32" fmla="*/ 102 w 108"/>
              <a:gd name="T33" fmla="*/ 34 h 76"/>
              <a:gd name="T34" fmla="*/ 72 w 108"/>
              <a:gd name="T35" fmla="*/ 5 h 76"/>
              <a:gd name="T36" fmla="*/ 27 w 108"/>
              <a:gd name="T37" fmla="*/ 6 h 76"/>
              <a:gd name="T38" fmla="*/ 3 w 108"/>
              <a:gd name="T39" fmla="*/ 49 h 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108" h="76">
                <a:moveTo>
                  <a:pt x="3" y="49"/>
                </a:moveTo>
                <a:cubicBezTo>
                  <a:pt x="5" y="59"/>
                  <a:pt x="11" y="68"/>
                  <a:pt x="20" y="72"/>
                </a:cubicBezTo>
                <a:cubicBezTo>
                  <a:pt x="29" y="76"/>
                  <a:pt x="38" y="75"/>
                  <a:pt x="46" y="70"/>
                </a:cubicBezTo>
                <a:cubicBezTo>
                  <a:pt x="53" y="66"/>
                  <a:pt x="58" y="55"/>
                  <a:pt x="54" y="46"/>
                </a:cubicBezTo>
                <a:cubicBezTo>
                  <a:pt x="52" y="42"/>
                  <a:pt x="48" y="38"/>
                  <a:pt x="43" y="37"/>
                </a:cubicBezTo>
                <a:cubicBezTo>
                  <a:pt x="40" y="36"/>
                  <a:pt x="36" y="36"/>
                  <a:pt x="32" y="39"/>
                </a:cubicBezTo>
                <a:cubicBezTo>
                  <a:pt x="27" y="42"/>
                  <a:pt x="25" y="47"/>
                  <a:pt x="25" y="52"/>
                </a:cubicBezTo>
                <a:cubicBezTo>
                  <a:pt x="26" y="56"/>
                  <a:pt x="29" y="60"/>
                  <a:pt x="33" y="61"/>
                </a:cubicBezTo>
                <a:cubicBezTo>
                  <a:pt x="34" y="61"/>
                  <a:pt x="34" y="62"/>
                  <a:pt x="34" y="63"/>
                </a:cubicBezTo>
                <a:cubicBezTo>
                  <a:pt x="34" y="64"/>
                  <a:pt x="34" y="65"/>
                  <a:pt x="33" y="65"/>
                </a:cubicBezTo>
                <a:cubicBezTo>
                  <a:pt x="29" y="67"/>
                  <a:pt x="25" y="67"/>
                  <a:pt x="21" y="65"/>
                </a:cubicBezTo>
                <a:cubicBezTo>
                  <a:pt x="16" y="62"/>
                  <a:pt x="13" y="56"/>
                  <a:pt x="12" y="50"/>
                </a:cubicBezTo>
                <a:cubicBezTo>
                  <a:pt x="10" y="37"/>
                  <a:pt x="17" y="21"/>
                  <a:pt x="34" y="15"/>
                </a:cubicBezTo>
                <a:cubicBezTo>
                  <a:pt x="48" y="10"/>
                  <a:pt x="64" y="13"/>
                  <a:pt x="76" y="22"/>
                </a:cubicBezTo>
                <a:cubicBezTo>
                  <a:pt x="87" y="29"/>
                  <a:pt x="92" y="39"/>
                  <a:pt x="93" y="49"/>
                </a:cubicBezTo>
                <a:cubicBezTo>
                  <a:pt x="99" y="50"/>
                  <a:pt x="104" y="53"/>
                  <a:pt x="108" y="56"/>
                </a:cubicBezTo>
                <a:cubicBezTo>
                  <a:pt x="106" y="50"/>
                  <a:pt x="103" y="42"/>
                  <a:pt x="102" y="34"/>
                </a:cubicBezTo>
                <a:cubicBezTo>
                  <a:pt x="96" y="21"/>
                  <a:pt x="86" y="11"/>
                  <a:pt x="72" y="5"/>
                </a:cubicBezTo>
                <a:cubicBezTo>
                  <a:pt x="57" y="0"/>
                  <a:pt x="41" y="0"/>
                  <a:pt x="27" y="6"/>
                </a:cubicBezTo>
                <a:cubicBezTo>
                  <a:pt x="10" y="14"/>
                  <a:pt x="0" y="30"/>
                  <a:pt x="3" y="49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182" name="Freeform 1080"/>
          <p:cNvSpPr/>
          <p:nvPr/>
        </p:nvSpPr>
        <p:spPr bwMode="auto">
          <a:xfrm>
            <a:off x="2463129" y="1673414"/>
            <a:ext cx="118858" cy="102905"/>
          </a:xfrm>
          <a:custGeom>
            <a:avLst/>
            <a:gdLst>
              <a:gd name="T0" fmla="*/ 53 w 88"/>
              <a:gd name="T1" fmla="*/ 3 h 76"/>
              <a:gd name="T2" fmla="*/ 13 w 88"/>
              <a:gd name="T3" fmla="*/ 16 h 76"/>
              <a:gd name="T4" fmla="*/ 4 w 88"/>
              <a:gd name="T5" fmla="*/ 59 h 76"/>
              <a:gd name="T6" fmla="*/ 16 w 88"/>
              <a:gd name="T7" fmla="*/ 63 h 76"/>
              <a:gd name="T8" fmla="*/ 14 w 88"/>
              <a:gd name="T9" fmla="*/ 51 h 76"/>
              <a:gd name="T10" fmla="*/ 25 w 88"/>
              <a:gd name="T11" fmla="*/ 23 h 76"/>
              <a:gd name="T12" fmla="*/ 64 w 88"/>
              <a:gd name="T13" fmla="*/ 25 h 76"/>
              <a:gd name="T14" fmla="*/ 66 w 88"/>
              <a:gd name="T15" fmla="*/ 59 h 76"/>
              <a:gd name="T16" fmla="*/ 63 w 88"/>
              <a:gd name="T17" fmla="*/ 59 h 76"/>
              <a:gd name="T18" fmla="*/ 62 w 88"/>
              <a:gd name="T19" fmla="*/ 57 h 76"/>
              <a:gd name="T20" fmla="*/ 57 w 88"/>
              <a:gd name="T21" fmla="*/ 40 h 76"/>
              <a:gd name="T22" fmla="*/ 40 w 88"/>
              <a:gd name="T23" fmla="*/ 46 h 76"/>
              <a:gd name="T24" fmla="*/ 42 w 88"/>
              <a:gd name="T25" fmla="*/ 66 h 76"/>
              <a:gd name="T26" fmla="*/ 65 w 88"/>
              <a:gd name="T27" fmla="*/ 72 h 76"/>
              <a:gd name="T28" fmla="*/ 86 w 88"/>
              <a:gd name="T29" fmla="*/ 38 h 76"/>
              <a:gd name="T30" fmla="*/ 53 w 88"/>
              <a:gd name="T31" fmla="*/ 3 h 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88" h="76">
                <a:moveTo>
                  <a:pt x="53" y="3"/>
                </a:moveTo>
                <a:cubicBezTo>
                  <a:pt x="37" y="0"/>
                  <a:pt x="23" y="5"/>
                  <a:pt x="13" y="16"/>
                </a:cubicBezTo>
                <a:cubicBezTo>
                  <a:pt x="3" y="28"/>
                  <a:pt x="0" y="44"/>
                  <a:pt x="4" y="59"/>
                </a:cubicBezTo>
                <a:cubicBezTo>
                  <a:pt x="8" y="60"/>
                  <a:pt x="13" y="61"/>
                  <a:pt x="16" y="63"/>
                </a:cubicBezTo>
                <a:cubicBezTo>
                  <a:pt x="15" y="59"/>
                  <a:pt x="14" y="55"/>
                  <a:pt x="14" y="51"/>
                </a:cubicBezTo>
                <a:cubicBezTo>
                  <a:pt x="14" y="40"/>
                  <a:pt x="18" y="30"/>
                  <a:pt x="25" y="23"/>
                </a:cubicBezTo>
                <a:cubicBezTo>
                  <a:pt x="38" y="11"/>
                  <a:pt x="55" y="15"/>
                  <a:pt x="64" y="25"/>
                </a:cubicBezTo>
                <a:cubicBezTo>
                  <a:pt x="73" y="34"/>
                  <a:pt x="77" y="48"/>
                  <a:pt x="66" y="59"/>
                </a:cubicBezTo>
                <a:cubicBezTo>
                  <a:pt x="65" y="60"/>
                  <a:pt x="64" y="60"/>
                  <a:pt x="63" y="59"/>
                </a:cubicBezTo>
                <a:cubicBezTo>
                  <a:pt x="62" y="59"/>
                  <a:pt x="62" y="58"/>
                  <a:pt x="62" y="57"/>
                </a:cubicBezTo>
                <a:cubicBezTo>
                  <a:pt x="65" y="49"/>
                  <a:pt x="63" y="43"/>
                  <a:pt x="57" y="40"/>
                </a:cubicBezTo>
                <a:cubicBezTo>
                  <a:pt x="51" y="38"/>
                  <a:pt x="44" y="39"/>
                  <a:pt x="40" y="46"/>
                </a:cubicBezTo>
                <a:cubicBezTo>
                  <a:pt x="35" y="53"/>
                  <a:pt x="38" y="61"/>
                  <a:pt x="42" y="66"/>
                </a:cubicBezTo>
                <a:cubicBezTo>
                  <a:pt x="47" y="72"/>
                  <a:pt x="56" y="76"/>
                  <a:pt x="65" y="72"/>
                </a:cubicBezTo>
                <a:cubicBezTo>
                  <a:pt x="80" y="66"/>
                  <a:pt x="88" y="53"/>
                  <a:pt x="86" y="38"/>
                </a:cubicBezTo>
                <a:cubicBezTo>
                  <a:pt x="85" y="24"/>
                  <a:pt x="74" y="6"/>
                  <a:pt x="53" y="3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183" name="Freeform 1081"/>
          <p:cNvSpPr/>
          <p:nvPr/>
        </p:nvSpPr>
        <p:spPr bwMode="auto">
          <a:xfrm>
            <a:off x="3173083" y="1673414"/>
            <a:ext cx="119655" cy="102905"/>
          </a:xfrm>
          <a:custGeom>
            <a:avLst/>
            <a:gdLst>
              <a:gd name="T0" fmla="*/ 35 w 88"/>
              <a:gd name="T1" fmla="*/ 3 h 76"/>
              <a:gd name="T2" fmla="*/ 2 w 88"/>
              <a:gd name="T3" fmla="*/ 38 h 76"/>
              <a:gd name="T4" fmla="*/ 23 w 88"/>
              <a:gd name="T5" fmla="*/ 72 h 76"/>
              <a:gd name="T6" fmla="*/ 46 w 88"/>
              <a:gd name="T7" fmla="*/ 66 h 76"/>
              <a:gd name="T8" fmla="*/ 48 w 88"/>
              <a:gd name="T9" fmla="*/ 46 h 76"/>
              <a:gd name="T10" fmla="*/ 31 w 88"/>
              <a:gd name="T11" fmla="*/ 40 h 76"/>
              <a:gd name="T12" fmla="*/ 26 w 88"/>
              <a:gd name="T13" fmla="*/ 57 h 76"/>
              <a:gd name="T14" fmla="*/ 25 w 88"/>
              <a:gd name="T15" fmla="*/ 59 h 76"/>
              <a:gd name="T16" fmla="*/ 22 w 88"/>
              <a:gd name="T17" fmla="*/ 59 h 76"/>
              <a:gd name="T18" fmla="*/ 24 w 88"/>
              <a:gd name="T19" fmla="*/ 25 h 76"/>
              <a:gd name="T20" fmla="*/ 63 w 88"/>
              <a:gd name="T21" fmla="*/ 23 h 76"/>
              <a:gd name="T22" fmla="*/ 74 w 88"/>
              <a:gd name="T23" fmla="*/ 51 h 76"/>
              <a:gd name="T24" fmla="*/ 72 w 88"/>
              <a:gd name="T25" fmla="*/ 63 h 76"/>
              <a:gd name="T26" fmla="*/ 84 w 88"/>
              <a:gd name="T27" fmla="*/ 59 h 76"/>
              <a:gd name="T28" fmla="*/ 75 w 88"/>
              <a:gd name="T29" fmla="*/ 16 h 76"/>
              <a:gd name="T30" fmla="*/ 35 w 88"/>
              <a:gd name="T31" fmla="*/ 3 h 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88" h="76">
                <a:moveTo>
                  <a:pt x="35" y="3"/>
                </a:moveTo>
                <a:cubicBezTo>
                  <a:pt x="14" y="6"/>
                  <a:pt x="3" y="24"/>
                  <a:pt x="2" y="38"/>
                </a:cubicBezTo>
                <a:cubicBezTo>
                  <a:pt x="0" y="53"/>
                  <a:pt x="8" y="66"/>
                  <a:pt x="23" y="72"/>
                </a:cubicBezTo>
                <a:cubicBezTo>
                  <a:pt x="32" y="76"/>
                  <a:pt x="41" y="72"/>
                  <a:pt x="46" y="66"/>
                </a:cubicBezTo>
                <a:cubicBezTo>
                  <a:pt x="50" y="61"/>
                  <a:pt x="53" y="53"/>
                  <a:pt x="48" y="46"/>
                </a:cubicBezTo>
                <a:cubicBezTo>
                  <a:pt x="44" y="39"/>
                  <a:pt x="37" y="38"/>
                  <a:pt x="31" y="40"/>
                </a:cubicBezTo>
                <a:cubicBezTo>
                  <a:pt x="25" y="43"/>
                  <a:pt x="23" y="49"/>
                  <a:pt x="26" y="57"/>
                </a:cubicBezTo>
                <a:cubicBezTo>
                  <a:pt x="26" y="58"/>
                  <a:pt x="26" y="59"/>
                  <a:pt x="25" y="59"/>
                </a:cubicBezTo>
                <a:cubicBezTo>
                  <a:pt x="24" y="60"/>
                  <a:pt x="23" y="60"/>
                  <a:pt x="22" y="59"/>
                </a:cubicBezTo>
                <a:cubicBezTo>
                  <a:pt x="11" y="48"/>
                  <a:pt x="15" y="34"/>
                  <a:pt x="24" y="25"/>
                </a:cubicBezTo>
                <a:cubicBezTo>
                  <a:pt x="33" y="15"/>
                  <a:pt x="50" y="11"/>
                  <a:pt x="63" y="23"/>
                </a:cubicBezTo>
                <a:cubicBezTo>
                  <a:pt x="70" y="30"/>
                  <a:pt x="74" y="40"/>
                  <a:pt x="74" y="51"/>
                </a:cubicBezTo>
                <a:cubicBezTo>
                  <a:pt x="74" y="55"/>
                  <a:pt x="73" y="59"/>
                  <a:pt x="72" y="63"/>
                </a:cubicBezTo>
                <a:cubicBezTo>
                  <a:pt x="75" y="61"/>
                  <a:pt x="80" y="60"/>
                  <a:pt x="84" y="59"/>
                </a:cubicBezTo>
                <a:cubicBezTo>
                  <a:pt x="88" y="44"/>
                  <a:pt x="85" y="28"/>
                  <a:pt x="75" y="16"/>
                </a:cubicBezTo>
                <a:cubicBezTo>
                  <a:pt x="65" y="5"/>
                  <a:pt x="51" y="0"/>
                  <a:pt x="35" y="3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1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184" name="Freeform 1082"/>
          <p:cNvSpPr/>
          <p:nvPr/>
        </p:nvSpPr>
        <p:spPr bwMode="auto">
          <a:xfrm>
            <a:off x="2617086" y="1584070"/>
            <a:ext cx="117262" cy="153161"/>
          </a:xfrm>
          <a:custGeom>
            <a:avLst/>
            <a:gdLst>
              <a:gd name="T0" fmla="*/ 40 w 86"/>
              <a:gd name="T1" fmla="*/ 110 h 113"/>
              <a:gd name="T2" fmla="*/ 76 w 86"/>
              <a:gd name="T3" fmla="*/ 100 h 113"/>
              <a:gd name="T4" fmla="*/ 84 w 86"/>
              <a:gd name="T5" fmla="*/ 71 h 113"/>
              <a:gd name="T6" fmla="*/ 60 w 86"/>
              <a:gd name="T7" fmla="*/ 51 h 113"/>
              <a:gd name="T8" fmla="*/ 45 w 86"/>
              <a:gd name="T9" fmla="*/ 58 h 113"/>
              <a:gd name="T10" fmla="*/ 41 w 86"/>
              <a:gd name="T11" fmla="*/ 73 h 113"/>
              <a:gd name="T12" fmla="*/ 54 w 86"/>
              <a:gd name="T13" fmla="*/ 87 h 113"/>
              <a:gd name="T14" fmla="*/ 68 w 86"/>
              <a:gd name="T15" fmla="*/ 82 h 113"/>
              <a:gd name="T16" fmla="*/ 70 w 86"/>
              <a:gd name="T17" fmla="*/ 82 h 113"/>
              <a:gd name="T18" fmla="*/ 72 w 86"/>
              <a:gd name="T19" fmla="*/ 84 h 113"/>
              <a:gd name="T20" fmla="*/ 67 w 86"/>
              <a:gd name="T21" fmla="*/ 94 h 113"/>
              <a:gd name="T22" fmla="*/ 46 w 86"/>
              <a:gd name="T23" fmla="*/ 100 h 113"/>
              <a:gd name="T24" fmla="*/ 15 w 86"/>
              <a:gd name="T25" fmla="*/ 58 h 113"/>
              <a:gd name="T26" fmla="*/ 34 w 86"/>
              <a:gd name="T27" fmla="*/ 25 h 113"/>
              <a:gd name="T28" fmla="*/ 75 w 86"/>
              <a:gd name="T29" fmla="*/ 24 h 113"/>
              <a:gd name="T30" fmla="*/ 86 w 86"/>
              <a:gd name="T31" fmla="*/ 4 h 113"/>
              <a:gd name="T32" fmla="*/ 66 w 86"/>
              <a:gd name="T33" fmla="*/ 0 h 113"/>
              <a:gd name="T34" fmla="*/ 17 w 86"/>
              <a:gd name="T35" fmla="*/ 17 h 113"/>
              <a:gd name="T36" fmla="*/ 1 w 86"/>
              <a:gd name="T37" fmla="*/ 62 h 113"/>
              <a:gd name="T38" fmla="*/ 40 w 86"/>
              <a:gd name="T39" fmla="*/ 110 h 1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86" h="113">
                <a:moveTo>
                  <a:pt x="40" y="110"/>
                </a:moveTo>
                <a:cubicBezTo>
                  <a:pt x="54" y="113"/>
                  <a:pt x="67" y="109"/>
                  <a:pt x="76" y="100"/>
                </a:cubicBezTo>
                <a:cubicBezTo>
                  <a:pt x="83" y="92"/>
                  <a:pt x="86" y="82"/>
                  <a:pt x="84" y="71"/>
                </a:cubicBezTo>
                <a:cubicBezTo>
                  <a:pt x="82" y="61"/>
                  <a:pt x="72" y="51"/>
                  <a:pt x="60" y="51"/>
                </a:cubicBezTo>
                <a:cubicBezTo>
                  <a:pt x="54" y="51"/>
                  <a:pt x="48" y="54"/>
                  <a:pt x="45" y="58"/>
                </a:cubicBezTo>
                <a:cubicBezTo>
                  <a:pt x="42" y="62"/>
                  <a:pt x="40" y="68"/>
                  <a:pt x="41" y="73"/>
                </a:cubicBezTo>
                <a:cubicBezTo>
                  <a:pt x="43" y="80"/>
                  <a:pt x="47" y="85"/>
                  <a:pt x="54" y="87"/>
                </a:cubicBezTo>
                <a:cubicBezTo>
                  <a:pt x="59" y="88"/>
                  <a:pt x="65" y="86"/>
                  <a:pt x="68" y="82"/>
                </a:cubicBezTo>
                <a:cubicBezTo>
                  <a:pt x="68" y="82"/>
                  <a:pt x="69" y="81"/>
                  <a:pt x="70" y="82"/>
                </a:cubicBezTo>
                <a:cubicBezTo>
                  <a:pt x="71" y="82"/>
                  <a:pt x="72" y="83"/>
                  <a:pt x="72" y="84"/>
                </a:cubicBezTo>
                <a:cubicBezTo>
                  <a:pt x="72" y="88"/>
                  <a:pt x="70" y="91"/>
                  <a:pt x="67" y="94"/>
                </a:cubicBezTo>
                <a:cubicBezTo>
                  <a:pt x="63" y="99"/>
                  <a:pt x="55" y="100"/>
                  <a:pt x="46" y="100"/>
                </a:cubicBezTo>
                <a:cubicBezTo>
                  <a:pt x="30" y="98"/>
                  <a:pt x="14" y="81"/>
                  <a:pt x="15" y="58"/>
                </a:cubicBezTo>
                <a:cubicBezTo>
                  <a:pt x="15" y="43"/>
                  <a:pt x="22" y="31"/>
                  <a:pt x="34" y="25"/>
                </a:cubicBezTo>
                <a:cubicBezTo>
                  <a:pt x="46" y="18"/>
                  <a:pt x="61" y="18"/>
                  <a:pt x="75" y="24"/>
                </a:cubicBezTo>
                <a:cubicBezTo>
                  <a:pt x="77" y="16"/>
                  <a:pt x="80" y="9"/>
                  <a:pt x="86" y="4"/>
                </a:cubicBezTo>
                <a:cubicBezTo>
                  <a:pt x="80" y="3"/>
                  <a:pt x="73" y="2"/>
                  <a:pt x="66" y="0"/>
                </a:cubicBezTo>
                <a:cubicBezTo>
                  <a:pt x="46" y="0"/>
                  <a:pt x="29" y="5"/>
                  <a:pt x="17" y="17"/>
                </a:cubicBezTo>
                <a:cubicBezTo>
                  <a:pt x="6" y="28"/>
                  <a:pt x="0" y="44"/>
                  <a:pt x="1" y="62"/>
                </a:cubicBezTo>
                <a:cubicBezTo>
                  <a:pt x="1" y="82"/>
                  <a:pt x="15" y="106"/>
                  <a:pt x="40" y="110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185" name="Freeform 1083"/>
          <p:cNvSpPr/>
          <p:nvPr/>
        </p:nvSpPr>
        <p:spPr bwMode="auto">
          <a:xfrm>
            <a:off x="3021520" y="1584070"/>
            <a:ext cx="116465" cy="153161"/>
          </a:xfrm>
          <a:custGeom>
            <a:avLst/>
            <a:gdLst>
              <a:gd name="T0" fmla="*/ 69 w 86"/>
              <a:gd name="T1" fmla="*/ 17 h 113"/>
              <a:gd name="T2" fmla="*/ 20 w 86"/>
              <a:gd name="T3" fmla="*/ 0 h 113"/>
              <a:gd name="T4" fmla="*/ 0 w 86"/>
              <a:gd name="T5" fmla="*/ 4 h 113"/>
              <a:gd name="T6" fmla="*/ 11 w 86"/>
              <a:gd name="T7" fmla="*/ 24 h 113"/>
              <a:gd name="T8" fmla="*/ 52 w 86"/>
              <a:gd name="T9" fmla="*/ 25 h 113"/>
              <a:gd name="T10" fmla="*/ 71 w 86"/>
              <a:gd name="T11" fmla="*/ 58 h 113"/>
              <a:gd name="T12" fmla="*/ 40 w 86"/>
              <a:gd name="T13" fmla="*/ 100 h 113"/>
              <a:gd name="T14" fmla="*/ 19 w 86"/>
              <a:gd name="T15" fmla="*/ 94 h 113"/>
              <a:gd name="T16" fmla="*/ 14 w 86"/>
              <a:gd name="T17" fmla="*/ 84 h 113"/>
              <a:gd name="T18" fmla="*/ 16 w 86"/>
              <a:gd name="T19" fmla="*/ 82 h 113"/>
              <a:gd name="T20" fmla="*/ 18 w 86"/>
              <a:gd name="T21" fmla="*/ 82 h 113"/>
              <a:gd name="T22" fmla="*/ 32 w 86"/>
              <a:gd name="T23" fmla="*/ 87 h 113"/>
              <a:gd name="T24" fmla="*/ 45 w 86"/>
              <a:gd name="T25" fmla="*/ 73 h 113"/>
              <a:gd name="T26" fmla="*/ 41 w 86"/>
              <a:gd name="T27" fmla="*/ 58 h 113"/>
              <a:gd name="T28" fmla="*/ 26 w 86"/>
              <a:gd name="T29" fmla="*/ 51 h 113"/>
              <a:gd name="T30" fmla="*/ 2 w 86"/>
              <a:gd name="T31" fmla="*/ 71 h 113"/>
              <a:gd name="T32" fmla="*/ 10 w 86"/>
              <a:gd name="T33" fmla="*/ 100 h 113"/>
              <a:gd name="T34" fmla="*/ 11 w 86"/>
              <a:gd name="T35" fmla="*/ 100 h 113"/>
              <a:gd name="T36" fmla="*/ 46 w 86"/>
              <a:gd name="T37" fmla="*/ 110 h 113"/>
              <a:gd name="T38" fmla="*/ 85 w 86"/>
              <a:gd name="T39" fmla="*/ 62 h 113"/>
              <a:gd name="T40" fmla="*/ 69 w 86"/>
              <a:gd name="T41" fmla="*/ 17 h 113"/>
              <a:gd name="T42" fmla="*/ 69 w 86"/>
              <a:gd name="T43" fmla="*/ 17 h 1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86" h="113">
                <a:moveTo>
                  <a:pt x="69" y="17"/>
                </a:moveTo>
                <a:cubicBezTo>
                  <a:pt x="57" y="5"/>
                  <a:pt x="40" y="0"/>
                  <a:pt x="20" y="0"/>
                </a:cubicBezTo>
                <a:cubicBezTo>
                  <a:pt x="13" y="2"/>
                  <a:pt x="6" y="3"/>
                  <a:pt x="0" y="4"/>
                </a:cubicBezTo>
                <a:cubicBezTo>
                  <a:pt x="6" y="9"/>
                  <a:pt x="10" y="16"/>
                  <a:pt x="11" y="24"/>
                </a:cubicBezTo>
                <a:cubicBezTo>
                  <a:pt x="25" y="18"/>
                  <a:pt x="40" y="18"/>
                  <a:pt x="52" y="25"/>
                </a:cubicBezTo>
                <a:cubicBezTo>
                  <a:pt x="64" y="31"/>
                  <a:pt x="71" y="43"/>
                  <a:pt x="71" y="58"/>
                </a:cubicBezTo>
                <a:cubicBezTo>
                  <a:pt x="72" y="81"/>
                  <a:pt x="56" y="98"/>
                  <a:pt x="40" y="100"/>
                </a:cubicBezTo>
                <a:cubicBezTo>
                  <a:pt x="31" y="100"/>
                  <a:pt x="23" y="99"/>
                  <a:pt x="19" y="94"/>
                </a:cubicBezTo>
                <a:cubicBezTo>
                  <a:pt x="16" y="91"/>
                  <a:pt x="14" y="88"/>
                  <a:pt x="14" y="84"/>
                </a:cubicBezTo>
                <a:cubicBezTo>
                  <a:pt x="14" y="83"/>
                  <a:pt x="15" y="82"/>
                  <a:pt x="16" y="82"/>
                </a:cubicBezTo>
                <a:cubicBezTo>
                  <a:pt x="17" y="81"/>
                  <a:pt x="18" y="82"/>
                  <a:pt x="18" y="82"/>
                </a:cubicBezTo>
                <a:cubicBezTo>
                  <a:pt x="21" y="86"/>
                  <a:pt x="27" y="88"/>
                  <a:pt x="32" y="87"/>
                </a:cubicBezTo>
                <a:cubicBezTo>
                  <a:pt x="39" y="85"/>
                  <a:pt x="43" y="80"/>
                  <a:pt x="45" y="73"/>
                </a:cubicBezTo>
                <a:cubicBezTo>
                  <a:pt x="46" y="68"/>
                  <a:pt x="44" y="62"/>
                  <a:pt x="41" y="58"/>
                </a:cubicBezTo>
                <a:cubicBezTo>
                  <a:pt x="38" y="54"/>
                  <a:pt x="32" y="51"/>
                  <a:pt x="26" y="51"/>
                </a:cubicBezTo>
                <a:cubicBezTo>
                  <a:pt x="14" y="51"/>
                  <a:pt x="4" y="61"/>
                  <a:pt x="2" y="71"/>
                </a:cubicBezTo>
                <a:cubicBezTo>
                  <a:pt x="0" y="82"/>
                  <a:pt x="3" y="92"/>
                  <a:pt x="10" y="100"/>
                </a:cubicBezTo>
                <a:cubicBezTo>
                  <a:pt x="10" y="100"/>
                  <a:pt x="11" y="100"/>
                  <a:pt x="11" y="100"/>
                </a:cubicBezTo>
                <a:cubicBezTo>
                  <a:pt x="19" y="109"/>
                  <a:pt x="32" y="113"/>
                  <a:pt x="46" y="110"/>
                </a:cubicBezTo>
                <a:cubicBezTo>
                  <a:pt x="71" y="106"/>
                  <a:pt x="85" y="82"/>
                  <a:pt x="85" y="62"/>
                </a:cubicBezTo>
                <a:cubicBezTo>
                  <a:pt x="86" y="44"/>
                  <a:pt x="80" y="28"/>
                  <a:pt x="69" y="17"/>
                </a:cubicBezTo>
                <a:cubicBezTo>
                  <a:pt x="69" y="17"/>
                  <a:pt x="69" y="17"/>
                  <a:pt x="69" y="17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1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186" name="Freeform 1087"/>
          <p:cNvSpPr/>
          <p:nvPr/>
        </p:nvSpPr>
        <p:spPr bwMode="auto">
          <a:xfrm>
            <a:off x="3326242" y="1626349"/>
            <a:ext cx="63018" cy="63019"/>
          </a:xfrm>
          <a:custGeom>
            <a:avLst/>
            <a:gdLst>
              <a:gd name="T0" fmla="*/ 16 w 46"/>
              <a:gd name="T1" fmla="*/ 47 h 47"/>
              <a:gd name="T2" fmla="*/ 37 w 46"/>
              <a:gd name="T3" fmla="*/ 38 h 47"/>
              <a:gd name="T4" fmla="*/ 41 w 46"/>
              <a:gd name="T5" fmla="*/ 37 h 47"/>
              <a:gd name="T6" fmla="*/ 39 w 46"/>
              <a:gd name="T7" fmla="*/ 17 h 47"/>
              <a:gd name="T8" fmla="*/ 33 w 46"/>
              <a:gd name="T9" fmla="*/ 0 h 47"/>
              <a:gd name="T10" fmla="*/ 17 w 46"/>
              <a:gd name="T11" fmla="*/ 8 h 47"/>
              <a:gd name="T12" fmla="*/ 0 w 46"/>
              <a:gd name="T13" fmla="*/ 20 h 47"/>
              <a:gd name="T14" fmla="*/ 3 w 46"/>
              <a:gd name="T15" fmla="*/ 24 h 47"/>
              <a:gd name="T16" fmla="*/ 11 w 46"/>
              <a:gd name="T17" fmla="*/ 45 h 47"/>
              <a:gd name="T18" fmla="*/ 12 w 46"/>
              <a:gd name="T19" fmla="*/ 44 h 47"/>
              <a:gd name="T20" fmla="*/ 13 w 46"/>
              <a:gd name="T21" fmla="*/ 43 h 47"/>
              <a:gd name="T22" fmla="*/ 15 w 46"/>
              <a:gd name="T23" fmla="*/ 43 h 47"/>
              <a:gd name="T24" fmla="*/ 16 w 46"/>
              <a:gd name="T25" fmla="*/ 45 h 47"/>
              <a:gd name="T26" fmla="*/ 16 w 46"/>
              <a:gd name="T27" fmla="*/ 47 h 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46" h="47">
                <a:moveTo>
                  <a:pt x="16" y="47"/>
                </a:moveTo>
                <a:cubicBezTo>
                  <a:pt x="22" y="40"/>
                  <a:pt x="30" y="39"/>
                  <a:pt x="37" y="38"/>
                </a:cubicBezTo>
                <a:cubicBezTo>
                  <a:pt x="38" y="38"/>
                  <a:pt x="40" y="38"/>
                  <a:pt x="41" y="37"/>
                </a:cubicBezTo>
                <a:cubicBezTo>
                  <a:pt x="46" y="28"/>
                  <a:pt x="42" y="23"/>
                  <a:pt x="39" y="17"/>
                </a:cubicBezTo>
                <a:cubicBezTo>
                  <a:pt x="36" y="12"/>
                  <a:pt x="33" y="7"/>
                  <a:pt x="33" y="0"/>
                </a:cubicBezTo>
                <a:cubicBezTo>
                  <a:pt x="28" y="5"/>
                  <a:pt x="22" y="6"/>
                  <a:pt x="17" y="8"/>
                </a:cubicBezTo>
                <a:cubicBezTo>
                  <a:pt x="9" y="9"/>
                  <a:pt x="4" y="11"/>
                  <a:pt x="0" y="20"/>
                </a:cubicBezTo>
                <a:cubicBezTo>
                  <a:pt x="1" y="22"/>
                  <a:pt x="2" y="23"/>
                  <a:pt x="3" y="24"/>
                </a:cubicBezTo>
                <a:cubicBezTo>
                  <a:pt x="7" y="30"/>
                  <a:pt x="12" y="36"/>
                  <a:pt x="11" y="45"/>
                </a:cubicBezTo>
                <a:cubicBezTo>
                  <a:pt x="12" y="45"/>
                  <a:pt x="12" y="44"/>
                  <a:pt x="12" y="44"/>
                </a:cubicBezTo>
                <a:cubicBezTo>
                  <a:pt x="12" y="43"/>
                  <a:pt x="12" y="43"/>
                  <a:pt x="13" y="43"/>
                </a:cubicBezTo>
                <a:cubicBezTo>
                  <a:pt x="13" y="42"/>
                  <a:pt x="14" y="42"/>
                  <a:pt x="15" y="43"/>
                </a:cubicBezTo>
                <a:cubicBezTo>
                  <a:pt x="16" y="43"/>
                  <a:pt x="17" y="44"/>
                  <a:pt x="16" y="45"/>
                </a:cubicBezTo>
                <a:cubicBezTo>
                  <a:pt x="16" y="46"/>
                  <a:pt x="16" y="46"/>
                  <a:pt x="16" y="47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1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187" name="Freeform 1088"/>
          <p:cNvSpPr/>
          <p:nvPr/>
        </p:nvSpPr>
        <p:spPr bwMode="auto">
          <a:xfrm>
            <a:off x="3292739" y="1702133"/>
            <a:ext cx="64614" cy="68604"/>
          </a:xfrm>
          <a:custGeom>
            <a:avLst/>
            <a:gdLst>
              <a:gd name="T0" fmla="*/ 17 w 48"/>
              <a:gd name="T1" fmla="*/ 41 h 51"/>
              <a:gd name="T2" fmla="*/ 32 w 48"/>
              <a:gd name="T3" fmla="*/ 51 h 51"/>
              <a:gd name="T4" fmla="*/ 43 w 48"/>
              <a:gd name="T5" fmla="*/ 38 h 51"/>
              <a:gd name="T6" fmla="*/ 40 w 48"/>
              <a:gd name="T7" fmla="*/ 16 h 51"/>
              <a:gd name="T8" fmla="*/ 34 w 48"/>
              <a:gd name="T9" fmla="*/ 0 h 51"/>
              <a:gd name="T10" fmla="*/ 19 w 48"/>
              <a:gd name="T11" fmla="*/ 7 h 51"/>
              <a:gd name="T12" fmla="*/ 2 w 48"/>
              <a:gd name="T13" fmla="*/ 21 h 51"/>
              <a:gd name="T14" fmla="*/ 0 w 48"/>
              <a:gd name="T15" fmla="*/ 38 h 51"/>
              <a:gd name="T16" fmla="*/ 17 w 48"/>
              <a:gd name="T17" fmla="*/ 41 h 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8" h="51">
                <a:moveTo>
                  <a:pt x="17" y="41"/>
                </a:moveTo>
                <a:cubicBezTo>
                  <a:pt x="22" y="43"/>
                  <a:pt x="28" y="47"/>
                  <a:pt x="32" y="51"/>
                </a:cubicBezTo>
                <a:cubicBezTo>
                  <a:pt x="35" y="46"/>
                  <a:pt x="38" y="41"/>
                  <a:pt x="43" y="38"/>
                </a:cubicBezTo>
                <a:cubicBezTo>
                  <a:pt x="48" y="28"/>
                  <a:pt x="45" y="23"/>
                  <a:pt x="40" y="16"/>
                </a:cubicBezTo>
                <a:cubicBezTo>
                  <a:pt x="38" y="12"/>
                  <a:pt x="35" y="7"/>
                  <a:pt x="34" y="0"/>
                </a:cubicBezTo>
                <a:cubicBezTo>
                  <a:pt x="30" y="5"/>
                  <a:pt x="24" y="6"/>
                  <a:pt x="19" y="7"/>
                </a:cubicBezTo>
                <a:cubicBezTo>
                  <a:pt x="11" y="9"/>
                  <a:pt x="5" y="10"/>
                  <a:pt x="2" y="21"/>
                </a:cubicBezTo>
                <a:cubicBezTo>
                  <a:pt x="2" y="27"/>
                  <a:pt x="2" y="32"/>
                  <a:pt x="0" y="38"/>
                </a:cubicBezTo>
                <a:cubicBezTo>
                  <a:pt x="6" y="38"/>
                  <a:pt x="12" y="39"/>
                  <a:pt x="17" y="41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1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188" name="Freeform 1095"/>
          <p:cNvSpPr/>
          <p:nvPr/>
        </p:nvSpPr>
        <p:spPr bwMode="auto">
          <a:xfrm>
            <a:off x="3200205" y="2023611"/>
            <a:ext cx="57435" cy="52649"/>
          </a:xfrm>
          <a:custGeom>
            <a:avLst/>
            <a:gdLst>
              <a:gd name="T0" fmla="*/ 42 w 42"/>
              <a:gd name="T1" fmla="*/ 6 h 39"/>
              <a:gd name="T2" fmla="*/ 41 w 42"/>
              <a:gd name="T3" fmla="*/ 2 h 39"/>
              <a:gd name="T4" fmla="*/ 41 w 42"/>
              <a:gd name="T5" fmla="*/ 2 h 39"/>
              <a:gd name="T6" fmla="*/ 36 w 42"/>
              <a:gd name="T7" fmla="*/ 0 h 39"/>
              <a:gd name="T8" fmla="*/ 0 w 42"/>
              <a:gd name="T9" fmla="*/ 39 h 39"/>
              <a:gd name="T10" fmla="*/ 42 w 42"/>
              <a:gd name="T11" fmla="*/ 6 h 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42" h="39">
                <a:moveTo>
                  <a:pt x="42" y="6"/>
                </a:moveTo>
                <a:cubicBezTo>
                  <a:pt x="42" y="4"/>
                  <a:pt x="42" y="3"/>
                  <a:pt x="41" y="2"/>
                </a:cubicBezTo>
                <a:cubicBezTo>
                  <a:pt x="41" y="2"/>
                  <a:pt x="41" y="2"/>
                  <a:pt x="41" y="2"/>
                </a:cubicBezTo>
                <a:cubicBezTo>
                  <a:pt x="39" y="0"/>
                  <a:pt x="38" y="0"/>
                  <a:pt x="36" y="0"/>
                </a:cubicBezTo>
                <a:cubicBezTo>
                  <a:pt x="26" y="1"/>
                  <a:pt x="10" y="24"/>
                  <a:pt x="0" y="39"/>
                </a:cubicBezTo>
                <a:cubicBezTo>
                  <a:pt x="15" y="31"/>
                  <a:pt x="40" y="16"/>
                  <a:pt x="42" y="6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1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189" name="Freeform 1096"/>
          <p:cNvSpPr/>
          <p:nvPr/>
        </p:nvSpPr>
        <p:spPr bwMode="auto">
          <a:xfrm>
            <a:off x="3176274" y="1992500"/>
            <a:ext cx="51053" cy="104501"/>
          </a:xfrm>
          <a:custGeom>
            <a:avLst/>
            <a:gdLst>
              <a:gd name="T0" fmla="*/ 35 w 38"/>
              <a:gd name="T1" fmla="*/ 5 h 77"/>
              <a:gd name="T2" fmla="*/ 33 w 38"/>
              <a:gd name="T3" fmla="*/ 2 h 77"/>
              <a:gd name="T4" fmla="*/ 31 w 38"/>
              <a:gd name="T5" fmla="*/ 1 h 77"/>
              <a:gd name="T6" fmla="*/ 27 w 38"/>
              <a:gd name="T7" fmla="*/ 1 h 77"/>
              <a:gd name="T8" fmla="*/ 0 w 38"/>
              <a:gd name="T9" fmla="*/ 77 h 77"/>
              <a:gd name="T10" fmla="*/ 35 w 38"/>
              <a:gd name="T11" fmla="*/ 5 h 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38" h="77">
                <a:moveTo>
                  <a:pt x="35" y="5"/>
                </a:moveTo>
                <a:cubicBezTo>
                  <a:pt x="34" y="3"/>
                  <a:pt x="34" y="3"/>
                  <a:pt x="33" y="2"/>
                </a:cubicBezTo>
                <a:cubicBezTo>
                  <a:pt x="33" y="2"/>
                  <a:pt x="32" y="1"/>
                  <a:pt x="31" y="1"/>
                </a:cubicBezTo>
                <a:cubicBezTo>
                  <a:pt x="30" y="0"/>
                  <a:pt x="28" y="0"/>
                  <a:pt x="27" y="1"/>
                </a:cubicBezTo>
                <a:cubicBezTo>
                  <a:pt x="14" y="8"/>
                  <a:pt x="4" y="54"/>
                  <a:pt x="0" y="77"/>
                </a:cubicBezTo>
                <a:cubicBezTo>
                  <a:pt x="13" y="58"/>
                  <a:pt x="38" y="18"/>
                  <a:pt x="35" y="5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1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190" name="Freeform 1097"/>
          <p:cNvSpPr/>
          <p:nvPr/>
        </p:nvSpPr>
        <p:spPr bwMode="auto">
          <a:xfrm>
            <a:off x="3155534" y="1989309"/>
            <a:ext cx="28717" cy="74985"/>
          </a:xfrm>
          <a:custGeom>
            <a:avLst/>
            <a:gdLst>
              <a:gd name="T0" fmla="*/ 10 w 21"/>
              <a:gd name="T1" fmla="*/ 0 h 55"/>
              <a:gd name="T2" fmla="*/ 6 w 21"/>
              <a:gd name="T3" fmla="*/ 3 h 55"/>
              <a:gd name="T4" fmla="*/ 13 w 21"/>
              <a:gd name="T5" fmla="*/ 55 h 55"/>
              <a:gd name="T6" fmla="*/ 14 w 21"/>
              <a:gd name="T7" fmla="*/ 2 h 55"/>
              <a:gd name="T8" fmla="*/ 10 w 21"/>
              <a:gd name="T9" fmla="*/ 0 h 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1" h="55">
                <a:moveTo>
                  <a:pt x="10" y="0"/>
                </a:moveTo>
                <a:cubicBezTo>
                  <a:pt x="8" y="0"/>
                  <a:pt x="7" y="1"/>
                  <a:pt x="6" y="3"/>
                </a:cubicBezTo>
                <a:cubicBezTo>
                  <a:pt x="0" y="11"/>
                  <a:pt x="8" y="39"/>
                  <a:pt x="13" y="55"/>
                </a:cubicBezTo>
                <a:cubicBezTo>
                  <a:pt x="16" y="38"/>
                  <a:pt x="21" y="9"/>
                  <a:pt x="14" y="2"/>
                </a:cubicBezTo>
                <a:cubicBezTo>
                  <a:pt x="13" y="1"/>
                  <a:pt x="12" y="0"/>
                  <a:pt x="10" y="0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1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191" name="Freeform 1098"/>
          <p:cNvSpPr/>
          <p:nvPr/>
        </p:nvSpPr>
        <p:spPr bwMode="auto">
          <a:xfrm>
            <a:off x="2856397" y="1589654"/>
            <a:ext cx="43076" cy="72592"/>
          </a:xfrm>
          <a:custGeom>
            <a:avLst/>
            <a:gdLst>
              <a:gd name="T0" fmla="*/ 25 w 32"/>
              <a:gd name="T1" fmla="*/ 4 h 54"/>
              <a:gd name="T2" fmla="*/ 16 w 32"/>
              <a:gd name="T3" fmla="*/ 0 h 54"/>
              <a:gd name="T4" fmla="*/ 7 w 32"/>
              <a:gd name="T5" fmla="*/ 4 h 54"/>
              <a:gd name="T6" fmla="*/ 16 w 32"/>
              <a:gd name="T7" fmla="*/ 54 h 54"/>
              <a:gd name="T8" fmla="*/ 25 w 32"/>
              <a:gd name="T9" fmla="*/ 4 h 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2" h="54">
                <a:moveTo>
                  <a:pt x="25" y="4"/>
                </a:moveTo>
                <a:cubicBezTo>
                  <a:pt x="23" y="1"/>
                  <a:pt x="20" y="0"/>
                  <a:pt x="16" y="0"/>
                </a:cubicBezTo>
                <a:cubicBezTo>
                  <a:pt x="12" y="0"/>
                  <a:pt x="9" y="1"/>
                  <a:pt x="7" y="4"/>
                </a:cubicBezTo>
                <a:cubicBezTo>
                  <a:pt x="0" y="15"/>
                  <a:pt x="10" y="42"/>
                  <a:pt x="16" y="54"/>
                </a:cubicBezTo>
                <a:cubicBezTo>
                  <a:pt x="22" y="42"/>
                  <a:pt x="32" y="15"/>
                  <a:pt x="25" y="4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192" name="Freeform 1117"/>
          <p:cNvSpPr/>
          <p:nvPr/>
        </p:nvSpPr>
        <p:spPr bwMode="auto">
          <a:xfrm>
            <a:off x="2366609" y="1756376"/>
            <a:ext cx="286375" cy="257662"/>
          </a:xfrm>
          <a:custGeom>
            <a:avLst/>
            <a:gdLst>
              <a:gd name="T0" fmla="*/ 20 w 211"/>
              <a:gd name="T1" fmla="*/ 81 h 190"/>
              <a:gd name="T2" fmla="*/ 20 w 211"/>
              <a:gd name="T3" fmla="*/ 83 h 190"/>
              <a:gd name="T4" fmla="*/ 19 w 211"/>
              <a:gd name="T5" fmla="*/ 85 h 190"/>
              <a:gd name="T6" fmla="*/ 4 w 211"/>
              <a:gd name="T7" fmla="*/ 102 h 190"/>
              <a:gd name="T8" fmla="*/ 10 w 211"/>
              <a:gd name="T9" fmla="*/ 126 h 190"/>
              <a:gd name="T10" fmla="*/ 10 w 211"/>
              <a:gd name="T11" fmla="*/ 129 h 190"/>
              <a:gd name="T12" fmla="*/ 2 w 211"/>
              <a:gd name="T13" fmla="*/ 158 h 190"/>
              <a:gd name="T14" fmla="*/ 25 w 211"/>
              <a:gd name="T15" fmla="*/ 190 h 190"/>
              <a:gd name="T16" fmla="*/ 32 w 211"/>
              <a:gd name="T17" fmla="*/ 183 h 190"/>
              <a:gd name="T18" fmla="*/ 16 w 211"/>
              <a:gd name="T19" fmla="*/ 153 h 190"/>
              <a:gd name="T20" fmla="*/ 26 w 211"/>
              <a:gd name="T21" fmla="*/ 128 h 190"/>
              <a:gd name="T22" fmla="*/ 19 w 211"/>
              <a:gd name="T23" fmla="*/ 107 h 190"/>
              <a:gd name="T24" fmla="*/ 33 w 211"/>
              <a:gd name="T25" fmla="*/ 90 h 190"/>
              <a:gd name="T26" fmla="*/ 29 w 211"/>
              <a:gd name="T27" fmla="*/ 71 h 190"/>
              <a:gd name="T28" fmla="*/ 45 w 211"/>
              <a:gd name="T29" fmla="*/ 55 h 190"/>
              <a:gd name="T30" fmla="*/ 45 w 211"/>
              <a:gd name="T31" fmla="*/ 32 h 190"/>
              <a:gd name="T32" fmla="*/ 60 w 211"/>
              <a:gd name="T33" fmla="*/ 16 h 190"/>
              <a:gd name="T34" fmla="*/ 81 w 211"/>
              <a:gd name="T35" fmla="*/ 17 h 190"/>
              <a:gd name="T36" fmla="*/ 97 w 211"/>
              <a:gd name="T37" fmla="*/ 33 h 190"/>
              <a:gd name="T38" fmla="*/ 120 w 211"/>
              <a:gd name="T39" fmla="*/ 33 h 190"/>
              <a:gd name="T40" fmla="*/ 131 w 211"/>
              <a:gd name="T41" fmla="*/ 49 h 190"/>
              <a:gd name="T42" fmla="*/ 153 w 211"/>
              <a:gd name="T43" fmla="*/ 52 h 190"/>
              <a:gd name="T44" fmla="*/ 163 w 211"/>
              <a:gd name="T45" fmla="*/ 72 h 190"/>
              <a:gd name="T46" fmla="*/ 187 w 211"/>
              <a:gd name="T47" fmla="*/ 81 h 190"/>
              <a:gd name="T48" fmla="*/ 197 w 211"/>
              <a:gd name="T49" fmla="*/ 114 h 190"/>
              <a:gd name="T50" fmla="*/ 207 w 211"/>
              <a:gd name="T51" fmla="*/ 115 h 190"/>
              <a:gd name="T52" fmla="*/ 201 w 211"/>
              <a:gd name="T53" fmla="*/ 75 h 190"/>
              <a:gd name="T54" fmla="*/ 175 w 211"/>
              <a:gd name="T55" fmla="*/ 61 h 190"/>
              <a:gd name="T56" fmla="*/ 175 w 211"/>
              <a:gd name="T57" fmla="*/ 61 h 190"/>
              <a:gd name="T58" fmla="*/ 172 w 211"/>
              <a:gd name="T59" fmla="*/ 59 h 190"/>
              <a:gd name="T60" fmla="*/ 160 w 211"/>
              <a:gd name="T61" fmla="*/ 38 h 190"/>
              <a:gd name="T62" fmla="*/ 137 w 211"/>
              <a:gd name="T63" fmla="*/ 36 h 190"/>
              <a:gd name="T64" fmla="*/ 135 w 211"/>
              <a:gd name="T65" fmla="*/ 35 h 190"/>
              <a:gd name="T66" fmla="*/ 134 w 211"/>
              <a:gd name="T67" fmla="*/ 34 h 190"/>
              <a:gd name="T68" fmla="*/ 122 w 211"/>
              <a:gd name="T69" fmla="*/ 17 h 190"/>
              <a:gd name="T70" fmla="*/ 98 w 211"/>
              <a:gd name="T71" fmla="*/ 18 h 190"/>
              <a:gd name="T72" fmla="*/ 96 w 211"/>
              <a:gd name="T73" fmla="*/ 18 h 190"/>
              <a:gd name="T74" fmla="*/ 95 w 211"/>
              <a:gd name="T75" fmla="*/ 17 h 190"/>
              <a:gd name="T76" fmla="*/ 55 w 211"/>
              <a:gd name="T77" fmla="*/ 5 h 190"/>
              <a:gd name="T78" fmla="*/ 35 w 211"/>
              <a:gd name="T79" fmla="*/ 41 h 190"/>
              <a:gd name="T80" fmla="*/ 35 w 211"/>
              <a:gd name="T81" fmla="*/ 43 h 190"/>
              <a:gd name="T82" fmla="*/ 34 w 211"/>
              <a:gd name="T83" fmla="*/ 44 h 190"/>
              <a:gd name="T84" fmla="*/ 16 w 211"/>
              <a:gd name="T85" fmla="*/ 61 h 190"/>
              <a:gd name="T86" fmla="*/ 20 w 211"/>
              <a:gd name="T87" fmla="*/ 81 h 1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211" h="190">
                <a:moveTo>
                  <a:pt x="20" y="81"/>
                </a:moveTo>
                <a:cubicBezTo>
                  <a:pt x="20" y="82"/>
                  <a:pt x="20" y="82"/>
                  <a:pt x="20" y="83"/>
                </a:cubicBezTo>
                <a:cubicBezTo>
                  <a:pt x="20" y="84"/>
                  <a:pt x="20" y="84"/>
                  <a:pt x="19" y="85"/>
                </a:cubicBezTo>
                <a:cubicBezTo>
                  <a:pt x="11" y="88"/>
                  <a:pt x="6" y="94"/>
                  <a:pt x="4" y="102"/>
                </a:cubicBezTo>
                <a:cubicBezTo>
                  <a:pt x="2" y="111"/>
                  <a:pt x="4" y="120"/>
                  <a:pt x="10" y="126"/>
                </a:cubicBezTo>
                <a:cubicBezTo>
                  <a:pt x="11" y="127"/>
                  <a:pt x="11" y="128"/>
                  <a:pt x="10" y="129"/>
                </a:cubicBezTo>
                <a:cubicBezTo>
                  <a:pt x="1" y="139"/>
                  <a:pt x="0" y="150"/>
                  <a:pt x="2" y="158"/>
                </a:cubicBezTo>
                <a:cubicBezTo>
                  <a:pt x="5" y="173"/>
                  <a:pt x="16" y="186"/>
                  <a:pt x="25" y="190"/>
                </a:cubicBezTo>
                <a:cubicBezTo>
                  <a:pt x="27" y="187"/>
                  <a:pt x="29" y="185"/>
                  <a:pt x="32" y="183"/>
                </a:cubicBezTo>
                <a:cubicBezTo>
                  <a:pt x="22" y="176"/>
                  <a:pt x="16" y="164"/>
                  <a:pt x="16" y="153"/>
                </a:cubicBezTo>
                <a:cubicBezTo>
                  <a:pt x="15" y="143"/>
                  <a:pt x="19" y="134"/>
                  <a:pt x="26" y="128"/>
                </a:cubicBezTo>
                <a:cubicBezTo>
                  <a:pt x="20" y="122"/>
                  <a:pt x="18" y="115"/>
                  <a:pt x="19" y="107"/>
                </a:cubicBezTo>
                <a:cubicBezTo>
                  <a:pt x="21" y="100"/>
                  <a:pt x="26" y="94"/>
                  <a:pt x="33" y="90"/>
                </a:cubicBezTo>
                <a:cubicBezTo>
                  <a:pt x="28" y="85"/>
                  <a:pt x="27" y="78"/>
                  <a:pt x="29" y="71"/>
                </a:cubicBezTo>
                <a:cubicBezTo>
                  <a:pt x="31" y="63"/>
                  <a:pt x="38" y="57"/>
                  <a:pt x="45" y="55"/>
                </a:cubicBezTo>
                <a:cubicBezTo>
                  <a:pt x="43" y="46"/>
                  <a:pt x="42" y="39"/>
                  <a:pt x="45" y="32"/>
                </a:cubicBezTo>
                <a:cubicBezTo>
                  <a:pt x="48" y="25"/>
                  <a:pt x="53" y="19"/>
                  <a:pt x="60" y="16"/>
                </a:cubicBezTo>
                <a:cubicBezTo>
                  <a:pt x="67" y="13"/>
                  <a:pt x="74" y="13"/>
                  <a:pt x="81" y="17"/>
                </a:cubicBezTo>
                <a:cubicBezTo>
                  <a:pt x="88" y="20"/>
                  <a:pt x="93" y="25"/>
                  <a:pt x="97" y="33"/>
                </a:cubicBezTo>
                <a:cubicBezTo>
                  <a:pt x="104" y="29"/>
                  <a:pt x="113" y="29"/>
                  <a:pt x="120" y="33"/>
                </a:cubicBezTo>
                <a:cubicBezTo>
                  <a:pt x="127" y="36"/>
                  <a:pt x="131" y="42"/>
                  <a:pt x="131" y="49"/>
                </a:cubicBezTo>
                <a:cubicBezTo>
                  <a:pt x="139" y="47"/>
                  <a:pt x="147" y="48"/>
                  <a:pt x="153" y="52"/>
                </a:cubicBezTo>
                <a:cubicBezTo>
                  <a:pt x="159" y="56"/>
                  <a:pt x="163" y="63"/>
                  <a:pt x="163" y="72"/>
                </a:cubicBezTo>
                <a:cubicBezTo>
                  <a:pt x="172" y="71"/>
                  <a:pt x="181" y="74"/>
                  <a:pt x="187" y="81"/>
                </a:cubicBezTo>
                <a:cubicBezTo>
                  <a:pt x="196" y="90"/>
                  <a:pt x="199" y="102"/>
                  <a:pt x="197" y="114"/>
                </a:cubicBezTo>
                <a:cubicBezTo>
                  <a:pt x="201" y="114"/>
                  <a:pt x="204" y="114"/>
                  <a:pt x="207" y="115"/>
                </a:cubicBezTo>
                <a:cubicBezTo>
                  <a:pt x="211" y="105"/>
                  <a:pt x="210" y="88"/>
                  <a:pt x="201" y="75"/>
                </a:cubicBezTo>
                <a:cubicBezTo>
                  <a:pt x="197" y="69"/>
                  <a:pt x="188" y="61"/>
                  <a:pt x="175" y="61"/>
                </a:cubicBezTo>
                <a:cubicBezTo>
                  <a:pt x="175" y="61"/>
                  <a:pt x="175" y="61"/>
                  <a:pt x="175" y="61"/>
                </a:cubicBezTo>
                <a:cubicBezTo>
                  <a:pt x="173" y="61"/>
                  <a:pt x="172" y="60"/>
                  <a:pt x="172" y="59"/>
                </a:cubicBezTo>
                <a:cubicBezTo>
                  <a:pt x="172" y="50"/>
                  <a:pt x="168" y="42"/>
                  <a:pt x="160" y="38"/>
                </a:cubicBezTo>
                <a:cubicBezTo>
                  <a:pt x="153" y="33"/>
                  <a:pt x="145" y="32"/>
                  <a:pt x="137" y="36"/>
                </a:cubicBezTo>
                <a:cubicBezTo>
                  <a:pt x="137" y="36"/>
                  <a:pt x="136" y="36"/>
                  <a:pt x="135" y="35"/>
                </a:cubicBezTo>
                <a:cubicBezTo>
                  <a:pt x="135" y="35"/>
                  <a:pt x="134" y="34"/>
                  <a:pt x="134" y="34"/>
                </a:cubicBezTo>
                <a:cubicBezTo>
                  <a:pt x="134" y="27"/>
                  <a:pt x="130" y="21"/>
                  <a:pt x="122" y="17"/>
                </a:cubicBezTo>
                <a:cubicBezTo>
                  <a:pt x="114" y="13"/>
                  <a:pt x="104" y="13"/>
                  <a:pt x="98" y="18"/>
                </a:cubicBezTo>
                <a:cubicBezTo>
                  <a:pt x="97" y="18"/>
                  <a:pt x="97" y="18"/>
                  <a:pt x="96" y="18"/>
                </a:cubicBezTo>
                <a:cubicBezTo>
                  <a:pt x="96" y="18"/>
                  <a:pt x="95" y="17"/>
                  <a:pt x="95" y="17"/>
                </a:cubicBezTo>
                <a:cubicBezTo>
                  <a:pt x="86" y="0"/>
                  <a:pt x="69" y="0"/>
                  <a:pt x="55" y="5"/>
                </a:cubicBezTo>
                <a:cubicBezTo>
                  <a:pt x="42" y="11"/>
                  <a:pt x="30" y="23"/>
                  <a:pt x="35" y="41"/>
                </a:cubicBezTo>
                <a:cubicBezTo>
                  <a:pt x="36" y="42"/>
                  <a:pt x="36" y="43"/>
                  <a:pt x="35" y="43"/>
                </a:cubicBezTo>
                <a:cubicBezTo>
                  <a:pt x="35" y="44"/>
                  <a:pt x="34" y="44"/>
                  <a:pt x="34" y="44"/>
                </a:cubicBezTo>
                <a:cubicBezTo>
                  <a:pt x="26" y="46"/>
                  <a:pt x="19" y="52"/>
                  <a:pt x="16" y="61"/>
                </a:cubicBezTo>
                <a:cubicBezTo>
                  <a:pt x="14" y="69"/>
                  <a:pt x="15" y="76"/>
                  <a:pt x="20" y="81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193" name="Freeform 1118"/>
          <p:cNvSpPr/>
          <p:nvPr/>
        </p:nvSpPr>
        <p:spPr bwMode="auto">
          <a:xfrm>
            <a:off x="2581987" y="1882416"/>
            <a:ext cx="34301" cy="86951"/>
          </a:xfrm>
          <a:custGeom>
            <a:avLst/>
            <a:gdLst>
              <a:gd name="T0" fmla="*/ 13 w 25"/>
              <a:gd name="T1" fmla="*/ 5 h 64"/>
              <a:gd name="T2" fmla="*/ 0 w 25"/>
              <a:gd name="T3" fmla="*/ 0 h 64"/>
              <a:gd name="T4" fmla="*/ 4 w 25"/>
              <a:gd name="T5" fmla="*/ 60 h 64"/>
              <a:gd name="T6" fmla="*/ 4 w 25"/>
              <a:gd name="T7" fmla="*/ 60 h 64"/>
              <a:gd name="T8" fmla="*/ 14 w 25"/>
              <a:gd name="T9" fmla="*/ 64 h 64"/>
              <a:gd name="T10" fmla="*/ 13 w 25"/>
              <a:gd name="T11" fmla="*/ 5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25" h="64">
                <a:moveTo>
                  <a:pt x="13" y="5"/>
                </a:moveTo>
                <a:cubicBezTo>
                  <a:pt x="10" y="1"/>
                  <a:pt x="6" y="0"/>
                  <a:pt x="0" y="0"/>
                </a:cubicBezTo>
                <a:cubicBezTo>
                  <a:pt x="7" y="22"/>
                  <a:pt x="5" y="52"/>
                  <a:pt x="4" y="60"/>
                </a:cubicBezTo>
                <a:cubicBezTo>
                  <a:pt x="4" y="60"/>
                  <a:pt x="4" y="60"/>
                  <a:pt x="4" y="60"/>
                </a:cubicBezTo>
                <a:cubicBezTo>
                  <a:pt x="8" y="61"/>
                  <a:pt x="11" y="62"/>
                  <a:pt x="14" y="64"/>
                </a:cubicBezTo>
                <a:cubicBezTo>
                  <a:pt x="17" y="53"/>
                  <a:pt x="25" y="18"/>
                  <a:pt x="13" y="5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194" name="Freeform 1119"/>
          <p:cNvSpPr/>
          <p:nvPr/>
        </p:nvSpPr>
        <p:spPr bwMode="auto">
          <a:xfrm>
            <a:off x="2279659" y="1525837"/>
            <a:ext cx="242501" cy="227348"/>
          </a:xfrm>
          <a:custGeom>
            <a:avLst/>
            <a:gdLst>
              <a:gd name="T0" fmla="*/ 47 w 179"/>
              <a:gd name="T1" fmla="*/ 0 h 168"/>
              <a:gd name="T2" fmla="*/ 36 w 179"/>
              <a:gd name="T3" fmla="*/ 63 h 168"/>
              <a:gd name="T4" fmla="*/ 36 w 179"/>
              <a:gd name="T5" fmla="*/ 66 h 168"/>
              <a:gd name="T6" fmla="*/ 33 w 179"/>
              <a:gd name="T7" fmla="*/ 66 h 168"/>
              <a:gd name="T8" fmla="*/ 13 w 179"/>
              <a:gd name="T9" fmla="*/ 60 h 168"/>
              <a:gd name="T10" fmla="*/ 30 w 179"/>
              <a:gd name="T11" fmla="*/ 168 h 168"/>
              <a:gd name="T12" fmla="*/ 39 w 179"/>
              <a:gd name="T13" fmla="*/ 162 h 168"/>
              <a:gd name="T14" fmla="*/ 25 w 179"/>
              <a:gd name="T15" fmla="*/ 77 h 168"/>
              <a:gd name="T16" fmla="*/ 27 w 179"/>
              <a:gd name="T17" fmla="*/ 76 h 168"/>
              <a:gd name="T18" fmla="*/ 50 w 179"/>
              <a:gd name="T19" fmla="*/ 81 h 168"/>
              <a:gd name="T20" fmla="*/ 57 w 179"/>
              <a:gd name="T21" fmla="*/ 29 h 168"/>
              <a:gd name="T22" fmla="*/ 60 w 179"/>
              <a:gd name="T23" fmla="*/ 28 h 168"/>
              <a:gd name="T24" fmla="*/ 102 w 179"/>
              <a:gd name="T25" fmla="*/ 59 h 168"/>
              <a:gd name="T26" fmla="*/ 114 w 179"/>
              <a:gd name="T27" fmla="*/ 40 h 168"/>
              <a:gd name="T28" fmla="*/ 117 w 179"/>
              <a:gd name="T29" fmla="*/ 39 h 168"/>
              <a:gd name="T30" fmla="*/ 166 w 179"/>
              <a:gd name="T31" fmla="*/ 109 h 168"/>
              <a:gd name="T32" fmla="*/ 177 w 179"/>
              <a:gd name="T33" fmla="*/ 107 h 168"/>
              <a:gd name="T34" fmla="*/ 113 w 179"/>
              <a:gd name="T35" fmla="*/ 18 h 168"/>
              <a:gd name="T36" fmla="*/ 103 w 179"/>
              <a:gd name="T37" fmla="*/ 37 h 168"/>
              <a:gd name="T38" fmla="*/ 101 w 179"/>
              <a:gd name="T39" fmla="*/ 39 h 168"/>
              <a:gd name="T40" fmla="*/ 99 w 179"/>
              <a:gd name="T41" fmla="*/ 37 h 168"/>
              <a:gd name="T42" fmla="*/ 47 w 179"/>
              <a:gd name="T43" fmla="*/ 0 h 1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179" h="168">
                <a:moveTo>
                  <a:pt x="47" y="0"/>
                </a:moveTo>
                <a:cubicBezTo>
                  <a:pt x="43" y="9"/>
                  <a:pt x="27" y="46"/>
                  <a:pt x="36" y="63"/>
                </a:cubicBezTo>
                <a:cubicBezTo>
                  <a:pt x="37" y="64"/>
                  <a:pt x="37" y="65"/>
                  <a:pt x="36" y="66"/>
                </a:cubicBezTo>
                <a:cubicBezTo>
                  <a:pt x="35" y="66"/>
                  <a:pt x="34" y="67"/>
                  <a:pt x="33" y="66"/>
                </a:cubicBezTo>
                <a:cubicBezTo>
                  <a:pt x="30" y="64"/>
                  <a:pt x="19" y="61"/>
                  <a:pt x="13" y="60"/>
                </a:cubicBezTo>
                <a:cubicBezTo>
                  <a:pt x="10" y="73"/>
                  <a:pt x="0" y="140"/>
                  <a:pt x="30" y="168"/>
                </a:cubicBezTo>
                <a:cubicBezTo>
                  <a:pt x="33" y="165"/>
                  <a:pt x="36" y="163"/>
                  <a:pt x="39" y="162"/>
                </a:cubicBezTo>
                <a:cubicBezTo>
                  <a:pt x="15" y="139"/>
                  <a:pt x="24" y="80"/>
                  <a:pt x="25" y="77"/>
                </a:cubicBezTo>
                <a:cubicBezTo>
                  <a:pt x="25" y="76"/>
                  <a:pt x="26" y="75"/>
                  <a:pt x="27" y="76"/>
                </a:cubicBezTo>
                <a:cubicBezTo>
                  <a:pt x="28" y="76"/>
                  <a:pt x="41" y="77"/>
                  <a:pt x="50" y="81"/>
                </a:cubicBezTo>
                <a:cubicBezTo>
                  <a:pt x="44" y="61"/>
                  <a:pt x="57" y="31"/>
                  <a:pt x="57" y="29"/>
                </a:cubicBezTo>
                <a:cubicBezTo>
                  <a:pt x="58" y="28"/>
                  <a:pt x="59" y="28"/>
                  <a:pt x="60" y="28"/>
                </a:cubicBezTo>
                <a:cubicBezTo>
                  <a:pt x="62" y="29"/>
                  <a:pt x="92" y="41"/>
                  <a:pt x="102" y="59"/>
                </a:cubicBezTo>
                <a:cubicBezTo>
                  <a:pt x="105" y="50"/>
                  <a:pt x="113" y="40"/>
                  <a:pt x="114" y="40"/>
                </a:cubicBezTo>
                <a:cubicBezTo>
                  <a:pt x="115" y="39"/>
                  <a:pt x="116" y="39"/>
                  <a:pt x="117" y="39"/>
                </a:cubicBezTo>
                <a:cubicBezTo>
                  <a:pt x="119" y="41"/>
                  <a:pt x="167" y="76"/>
                  <a:pt x="166" y="109"/>
                </a:cubicBezTo>
                <a:cubicBezTo>
                  <a:pt x="170" y="108"/>
                  <a:pt x="174" y="107"/>
                  <a:pt x="177" y="107"/>
                </a:cubicBezTo>
                <a:cubicBezTo>
                  <a:pt x="179" y="66"/>
                  <a:pt x="124" y="26"/>
                  <a:pt x="113" y="18"/>
                </a:cubicBezTo>
                <a:cubicBezTo>
                  <a:pt x="110" y="23"/>
                  <a:pt x="104" y="33"/>
                  <a:pt x="103" y="37"/>
                </a:cubicBezTo>
                <a:cubicBezTo>
                  <a:pt x="103" y="38"/>
                  <a:pt x="102" y="39"/>
                  <a:pt x="101" y="39"/>
                </a:cubicBezTo>
                <a:cubicBezTo>
                  <a:pt x="100" y="39"/>
                  <a:pt x="99" y="38"/>
                  <a:pt x="99" y="37"/>
                </a:cubicBezTo>
                <a:cubicBezTo>
                  <a:pt x="93" y="19"/>
                  <a:pt x="56" y="3"/>
                  <a:pt x="47" y="0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195" name="Freeform 1146"/>
          <p:cNvSpPr/>
          <p:nvPr/>
        </p:nvSpPr>
        <p:spPr bwMode="auto">
          <a:xfrm>
            <a:off x="2430424" y="1853698"/>
            <a:ext cx="79770" cy="139600"/>
          </a:xfrm>
          <a:custGeom>
            <a:avLst/>
            <a:gdLst>
              <a:gd name="T0" fmla="*/ 5 w 59"/>
              <a:gd name="T1" fmla="*/ 11 h 103"/>
              <a:gd name="T2" fmla="*/ 56 w 59"/>
              <a:gd name="T3" fmla="*/ 103 h 103"/>
              <a:gd name="T4" fmla="*/ 58 w 59"/>
              <a:gd name="T5" fmla="*/ 95 h 103"/>
              <a:gd name="T6" fmla="*/ 59 w 59"/>
              <a:gd name="T7" fmla="*/ 92 h 103"/>
              <a:gd name="T8" fmla="*/ 14 w 59"/>
              <a:gd name="T9" fmla="*/ 0 h 103"/>
              <a:gd name="T10" fmla="*/ 5 w 59"/>
              <a:gd name="T11" fmla="*/ 11 h 1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59" h="103">
                <a:moveTo>
                  <a:pt x="5" y="11"/>
                </a:moveTo>
                <a:cubicBezTo>
                  <a:pt x="0" y="36"/>
                  <a:pt x="43" y="89"/>
                  <a:pt x="56" y="103"/>
                </a:cubicBezTo>
                <a:cubicBezTo>
                  <a:pt x="56" y="101"/>
                  <a:pt x="57" y="98"/>
                  <a:pt x="58" y="95"/>
                </a:cubicBezTo>
                <a:cubicBezTo>
                  <a:pt x="58" y="94"/>
                  <a:pt x="59" y="93"/>
                  <a:pt x="59" y="92"/>
                </a:cubicBezTo>
                <a:cubicBezTo>
                  <a:pt x="54" y="83"/>
                  <a:pt x="24" y="36"/>
                  <a:pt x="14" y="0"/>
                </a:cubicBezTo>
                <a:cubicBezTo>
                  <a:pt x="9" y="3"/>
                  <a:pt x="6" y="6"/>
                  <a:pt x="5" y="11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196" name="Freeform 1147"/>
          <p:cNvSpPr/>
          <p:nvPr/>
        </p:nvSpPr>
        <p:spPr bwMode="auto">
          <a:xfrm>
            <a:off x="2500622" y="1830565"/>
            <a:ext cx="58232" cy="142790"/>
          </a:xfrm>
          <a:custGeom>
            <a:avLst/>
            <a:gdLst>
              <a:gd name="T0" fmla="*/ 0 w 43"/>
              <a:gd name="T1" fmla="*/ 2 h 105"/>
              <a:gd name="T2" fmla="*/ 32 w 43"/>
              <a:gd name="T3" fmla="*/ 98 h 105"/>
              <a:gd name="T4" fmla="*/ 36 w 43"/>
              <a:gd name="T5" fmla="*/ 100 h 105"/>
              <a:gd name="T6" fmla="*/ 43 w 43"/>
              <a:gd name="T7" fmla="*/ 105 h 105"/>
              <a:gd name="T8" fmla="*/ 13 w 43"/>
              <a:gd name="T9" fmla="*/ 3 h 105"/>
              <a:gd name="T10" fmla="*/ 0 w 43"/>
              <a:gd name="T11" fmla="*/ 2 h 1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43" h="105">
                <a:moveTo>
                  <a:pt x="0" y="2"/>
                </a:moveTo>
                <a:cubicBezTo>
                  <a:pt x="18" y="34"/>
                  <a:pt x="30" y="89"/>
                  <a:pt x="32" y="98"/>
                </a:cubicBezTo>
                <a:cubicBezTo>
                  <a:pt x="33" y="99"/>
                  <a:pt x="35" y="99"/>
                  <a:pt x="36" y="100"/>
                </a:cubicBezTo>
                <a:cubicBezTo>
                  <a:pt x="38" y="101"/>
                  <a:pt x="41" y="102"/>
                  <a:pt x="43" y="105"/>
                </a:cubicBezTo>
                <a:cubicBezTo>
                  <a:pt x="41" y="85"/>
                  <a:pt x="35" y="17"/>
                  <a:pt x="13" y="3"/>
                </a:cubicBezTo>
                <a:cubicBezTo>
                  <a:pt x="9" y="0"/>
                  <a:pt x="5" y="0"/>
                  <a:pt x="0" y="2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197" name="Freeform 1149"/>
          <p:cNvSpPr/>
          <p:nvPr/>
        </p:nvSpPr>
        <p:spPr bwMode="auto">
          <a:xfrm>
            <a:off x="2255728" y="2081845"/>
            <a:ext cx="184268" cy="246493"/>
          </a:xfrm>
          <a:custGeom>
            <a:avLst/>
            <a:gdLst>
              <a:gd name="T0" fmla="*/ 119 w 136"/>
              <a:gd name="T1" fmla="*/ 182 h 182"/>
              <a:gd name="T2" fmla="*/ 136 w 136"/>
              <a:gd name="T3" fmla="*/ 181 h 182"/>
              <a:gd name="T4" fmla="*/ 116 w 136"/>
              <a:gd name="T5" fmla="*/ 140 h 182"/>
              <a:gd name="T6" fmla="*/ 115 w 136"/>
              <a:gd name="T7" fmla="*/ 140 h 182"/>
              <a:gd name="T8" fmla="*/ 0 w 136"/>
              <a:gd name="T9" fmla="*/ 0 h 182"/>
              <a:gd name="T10" fmla="*/ 38 w 136"/>
              <a:gd name="T11" fmla="*/ 81 h 182"/>
              <a:gd name="T12" fmla="*/ 119 w 136"/>
              <a:gd name="T13" fmla="*/ 182 h 1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36" h="182">
                <a:moveTo>
                  <a:pt x="119" y="182"/>
                </a:moveTo>
                <a:cubicBezTo>
                  <a:pt x="125" y="180"/>
                  <a:pt x="131" y="180"/>
                  <a:pt x="136" y="181"/>
                </a:cubicBezTo>
                <a:cubicBezTo>
                  <a:pt x="127" y="167"/>
                  <a:pt x="120" y="154"/>
                  <a:pt x="116" y="140"/>
                </a:cubicBezTo>
                <a:cubicBezTo>
                  <a:pt x="116" y="140"/>
                  <a:pt x="115" y="140"/>
                  <a:pt x="115" y="140"/>
                </a:cubicBezTo>
                <a:cubicBezTo>
                  <a:pt x="83" y="83"/>
                  <a:pt x="21" y="20"/>
                  <a:pt x="0" y="0"/>
                </a:cubicBezTo>
                <a:cubicBezTo>
                  <a:pt x="7" y="17"/>
                  <a:pt x="22" y="56"/>
                  <a:pt x="38" y="81"/>
                </a:cubicBezTo>
                <a:cubicBezTo>
                  <a:pt x="67" y="109"/>
                  <a:pt x="95" y="143"/>
                  <a:pt x="119" y="182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198" name="Freeform 1150"/>
          <p:cNvSpPr/>
          <p:nvPr/>
        </p:nvSpPr>
        <p:spPr bwMode="auto">
          <a:xfrm>
            <a:off x="2418459" y="1947828"/>
            <a:ext cx="62220" cy="74187"/>
          </a:xfrm>
          <a:custGeom>
            <a:avLst/>
            <a:gdLst>
              <a:gd name="T0" fmla="*/ 42 w 46"/>
              <a:gd name="T1" fmla="*/ 55 h 55"/>
              <a:gd name="T2" fmla="*/ 46 w 46"/>
              <a:gd name="T3" fmla="*/ 45 h 55"/>
              <a:gd name="T4" fmla="*/ 46 w 46"/>
              <a:gd name="T5" fmla="*/ 45 h 55"/>
              <a:gd name="T6" fmla="*/ 6 w 46"/>
              <a:gd name="T7" fmla="*/ 0 h 55"/>
              <a:gd name="T8" fmla="*/ 0 w 46"/>
              <a:gd name="T9" fmla="*/ 12 h 55"/>
              <a:gd name="T10" fmla="*/ 42 w 46"/>
              <a:gd name="T11" fmla="*/ 55 h 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46" h="55">
                <a:moveTo>
                  <a:pt x="42" y="55"/>
                </a:moveTo>
                <a:cubicBezTo>
                  <a:pt x="42" y="51"/>
                  <a:pt x="43" y="48"/>
                  <a:pt x="46" y="45"/>
                </a:cubicBezTo>
                <a:cubicBezTo>
                  <a:pt x="46" y="45"/>
                  <a:pt x="46" y="45"/>
                  <a:pt x="46" y="45"/>
                </a:cubicBezTo>
                <a:cubicBezTo>
                  <a:pt x="39" y="39"/>
                  <a:pt x="17" y="20"/>
                  <a:pt x="6" y="0"/>
                </a:cubicBezTo>
                <a:cubicBezTo>
                  <a:pt x="2" y="4"/>
                  <a:pt x="0" y="8"/>
                  <a:pt x="0" y="12"/>
                </a:cubicBezTo>
                <a:cubicBezTo>
                  <a:pt x="2" y="30"/>
                  <a:pt x="32" y="49"/>
                  <a:pt x="42" y="55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199" name="Freeform 1156"/>
          <p:cNvSpPr/>
          <p:nvPr/>
        </p:nvSpPr>
        <p:spPr bwMode="auto">
          <a:xfrm>
            <a:off x="1802634" y="2237398"/>
            <a:ext cx="114071" cy="117264"/>
          </a:xfrm>
          <a:custGeom>
            <a:avLst/>
            <a:gdLst>
              <a:gd name="T0" fmla="*/ 20 w 84"/>
              <a:gd name="T1" fmla="*/ 12 h 86"/>
              <a:gd name="T2" fmla="*/ 1 w 84"/>
              <a:gd name="T3" fmla="*/ 50 h 86"/>
              <a:gd name="T4" fmla="*/ 25 w 84"/>
              <a:gd name="T5" fmla="*/ 86 h 86"/>
              <a:gd name="T6" fmla="*/ 37 w 84"/>
              <a:gd name="T7" fmla="*/ 80 h 86"/>
              <a:gd name="T8" fmla="*/ 26 w 84"/>
              <a:gd name="T9" fmla="*/ 73 h 86"/>
              <a:gd name="T10" fmla="*/ 15 w 84"/>
              <a:gd name="T11" fmla="*/ 46 h 86"/>
              <a:gd name="T12" fmla="*/ 44 w 84"/>
              <a:gd name="T13" fmla="*/ 19 h 86"/>
              <a:gd name="T14" fmla="*/ 69 w 84"/>
              <a:gd name="T15" fmla="*/ 42 h 86"/>
              <a:gd name="T16" fmla="*/ 67 w 84"/>
              <a:gd name="T17" fmla="*/ 45 h 86"/>
              <a:gd name="T18" fmla="*/ 65 w 84"/>
              <a:gd name="T19" fmla="*/ 43 h 86"/>
              <a:gd name="T20" fmla="*/ 49 w 84"/>
              <a:gd name="T21" fmla="*/ 36 h 86"/>
              <a:gd name="T22" fmla="*/ 41 w 84"/>
              <a:gd name="T23" fmla="*/ 51 h 86"/>
              <a:gd name="T24" fmla="*/ 57 w 84"/>
              <a:gd name="T25" fmla="*/ 65 h 86"/>
              <a:gd name="T26" fmla="*/ 78 w 84"/>
              <a:gd name="T27" fmla="*/ 52 h 86"/>
              <a:gd name="T28" fmla="*/ 69 w 84"/>
              <a:gd name="T29" fmla="*/ 13 h 86"/>
              <a:gd name="T30" fmla="*/ 20 w 84"/>
              <a:gd name="T31" fmla="*/ 12 h 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84" h="86">
                <a:moveTo>
                  <a:pt x="20" y="12"/>
                </a:moveTo>
                <a:cubicBezTo>
                  <a:pt x="7" y="21"/>
                  <a:pt x="0" y="35"/>
                  <a:pt x="1" y="50"/>
                </a:cubicBezTo>
                <a:cubicBezTo>
                  <a:pt x="3" y="65"/>
                  <a:pt x="12" y="79"/>
                  <a:pt x="25" y="86"/>
                </a:cubicBezTo>
                <a:cubicBezTo>
                  <a:pt x="29" y="83"/>
                  <a:pt x="33" y="82"/>
                  <a:pt x="37" y="80"/>
                </a:cubicBezTo>
                <a:cubicBezTo>
                  <a:pt x="33" y="79"/>
                  <a:pt x="30" y="76"/>
                  <a:pt x="26" y="73"/>
                </a:cubicBezTo>
                <a:cubicBezTo>
                  <a:pt x="19" y="66"/>
                  <a:pt x="14" y="56"/>
                  <a:pt x="15" y="46"/>
                </a:cubicBezTo>
                <a:cubicBezTo>
                  <a:pt x="15" y="28"/>
                  <a:pt x="30" y="19"/>
                  <a:pt x="44" y="19"/>
                </a:cubicBezTo>
                <a:cubicBezTo>
                  <a:pt x="56" y="20"/>
                  <a:pt x="69" y="27"/>
                  <a:pt x="69" y="42"/>
                </a:cubicBezTo>
                <a:cubicBezTo>
                  <a:pt x="69" y="43"/>
                  <a:pt x="68" y="44"/>
                  <a:pt x="67" y="45"/>
                </a:cubicBezTo>
                <a:cubicBezTo>
                  <a:pt x="66" y="45"/>
                  <a:pt x="65" y="44"/>
                  <a:pt x="65" y="43"/>
                </a:cubicBezTo>
                <a:cubicBezTo>
                  <a:pt x="61" y="36"/>
                  <a:pt x="55" y="33"/>
                  <a:pt x="49" y="36"/>
                </a:cubicBezTo>
                <a:cubicBezTo>
                  <a:pt x="44" y="38"/>
                  <a:pt x="39" y="44"/>
                  <a:pt x="41" y="51"/>
                </a:cubicBezTo>
                <a:cubicBezTo>
                  <a:pt x="43" y="60"/>
                  <a:pt x="51" y="64"/>
                  <a:pt x="57" y="65"/>
                </a:cubicBezTo>
                <a:cubicBezTo>
                  <a:pt x="64" y="65"/>
                  <a:pt x="74" y="61"/>
                  <a:pt x="78" y="52"/>
                </a:cubicBezTo>
                <a:cubicBezTo>
                  <a:pt x="84" y="37"/>
                  <a:pt x="80" y="22"/>
                  <a:pt x="69" y="13"/>
                </a:cubicBezTo>
                <a:cubicBezTo>
                  <a:pt x="57" y="4"/>
                  <a:pt x="37" y="0"/>
                  <a:pt x="20" y="12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200" name="Freeform 1157"/>
          <p:cNvSpPr/>
          <p:nvPr/>
        </p:nvSpPr>
        <p:spPr bwMode="auto">
          <a:xfrm>
            <a:off x="2298803" y="1741220"/>
            <a:ext cx="116465" cy="114073"/>
          </a:xfrm>
          <a:custGeom>
            <a:avLst/>
            <a:gdLst>
              <a:gd name="T0" fmla="*/ 12 w 86"/>
              <a:gd name="T1" fmla="*/ 20 h 84"/>
              <a:gd name="T2" fmla="*/ 13 w 86"/>
              <a:gd name="T3" fmla="*/ 68 h 84"/>
              <a:gd name="T4" fmla="*/ 52 w 86"/>
              <a:gd name="T5" fmla="*/ 78 h 84"/>
              <a:gd name="T6" fmla="*/ 65 w 86"/>
              <a:gd name="T7" fmla="*/ 57 h 84"/>
              <a:gd name="T8" fmla="*/ 51 w 86"/>
              <a:gd name="T9" fmla="*/ 41 h 84"/>
              <a:gd name="T10" fmla="*/ 36 w 86"/>
              <a:gd name="T11" fmla="*/ 49 h 84"/>
              <a:gd name="T12" fmla="*/ 44 w 86"/>
              <a:gd name="T13" fmla="*/ 65 h 84"/>
              <a:gd name="T14" fmla="*/ 45 w 86"/>
              <a:gd name="T15" fmla="*/ 67 h 84"/>
              <a:gd name="T16" fmla="*/ 42 w 86"/>
              <a:gd name="T17" fmla="*/ 69 h 84"/>
              <a:gd name="T18" fmla="*/ 19 w 86"/>
              <a:gd name="T19" fmla="*/ 44 h 84"/>
              <a:gd name="T20" fmla="*/ 46 w 86"/>
              <a:gd name="T21" fmla="*/ 15 h 84"/>
              <a:gd name="T22" fmla="*/ 74 w 86"/>
              <a:gd name="T23" fmla="*/ 26 h 84"/>
              <a:gd name="T24" fmla="*/ 81 w 86"/>
              <a:gd name="T25" fmla="*/ 37 h 84"/>
              <a:gd name="T26" fmla="*/ 86 w 86"/>
              <a:gd name="T27" fmla="*/ 25 h 84"/>
              <a:gd name="T28" fmla="*/ 50 w 86"/>
              <a:gd name="T29" fmla="*/ 1 h 84"/>
              <a:gd name="T30" fmla="*/ 12 w 86"/>
              <a:gd name="T31" fmla="*/ 20 h 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86" h="84">
                <a:moveTo>
                  <a:pt x="12" y="20"/>
                </a:moveTo>
                <a:cubicBezTo>
                  <a:pt x="0" y="37"/>
                  <a:pt x="4" y="57"/>
                  <a:pt x="13" y="68"/>
                </a:cubicBezTo>
                <a:cubicBezTo>
                  <a:pt x="22" y="80"/>
                  <a:pt x="37" y="84"/>
                  <a:pt x="52" y="78"/>
                </a:cubicBezTo>
                <a:cubicBezTo>
                  <a:pt x="61" y="74"/>
                  <a:pt x="65" y="64"/>
                  <a:pt x="65" y="57"/>
                </a:cubicBezTo>
                <a:cubicBezTo>
                  <a:pt x="64" y="50"/>
                  <a:pt x="60" y="43"/>
                  <a:pt x="51" y="41"/>
                </a:cubicBezTo>
                <a:cubicBezTo>
                  <a:pt x="44" y="39"/>
                  <a:pt x="38" y="44"/>
                  <a:pt x="36" y="49"/>
                </a:cubicBezTo>
                <a:cubicBezTo>
                  <a:pt x="33" y="55"/>
                  <a:pt x="36" y="61"/>
                  <a:pt x="44" y="65"/>
                </a:cubicBezTo>
                <a:cubicBezTo>
                  <a:pt x="44" y="65"/>
                  <a:pt x="45" y="66"/>
                  <a:pt x="45" y="67"/>
                </a:cubicBezTo>
                <a:cubicBezTo>
                  <a:pt x="44" y="68"/>
                  <a:pt x="43" y="69"/>
                  <a:pt x="42" y="69"/>
                </a:cubicBezTo>
                <a:cubicBezTo>
                  <a:pt x="27" y="69"/>
                  <a:pt x="20" y="56"/>
                  <a:pt x="19" y="44"/>
                </a:cubicBezTo>
                <a:cubicBezTo>
                  <a:pt x="19" y="30"/>
                  <a:pt x="28" y="15"/>
                  <a:pt x="46" y="15"/>
                </a:cubicBezTo>
                <a:cubicBezTo>
                  <a:pt x="56" y="14"/>
                  <a:pt x="66" y="19"/>
                  <a:pt x="74" y="26"/>
                </a:cubicBezTo>
                <a:cubicBezTo>
                  <a:pt x="76" y="29"/>
                  <a:pt x="79" y="33"/>
                  <a:pt x="81" y="37"/>
                </a:cubicBezTo>
                <a:cubicBezTo>
                  <a:pt x="82" y="32"/>
                  <a:pt x="84" y="29"/>
                  <a:pt x="86" y="25"/>
                </a:cubicBezTo>
                <a:cubicBezTo>
                  <a:pt x="79" y="12"/>
                  <a:pt x="65" y="2"/>
                  <a:pt x="50" y="1"/>
                </a:cubicBezTo>
                <a:cubicBezTo>
                  <a:pt x="35" y="0"/>
                  <a:pt x="21" y="7"/>
                  <a:pt x="12" y="20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201" name="Freeform 1163"/>
          <p:cNvSpPr/>
          <p:nvPr/>
        </p:nvSpPr>
        <p:spPr bwMode="auto">
          <a:xfrm>
            <a:off x="2366609" y="1626349"/>
            <a:ext cx="62220" cy="63019"/>
          </a:xfrm>
          <a:custGeom>
            <a:avLst/>
            <a:gdLst>
              <a:gd name="T0" fmla="*/ 34 w 46"/>
              <a:gd name="T1" fmla="*/ 45 h 47"/>
              <a:gd name="T2" fmla="*/ 43 w 46"/>
              <a:gd name="T3" fmla="*/ 24 h 47"/>
              <a:gd name="T4" fmla="*/ 46 w 46"/>
              <a:gd name="T5" fmla="*/ 20 h 47"/>
              <a:gd name="T6" fmla="*/ 29 w 46"/>
              <a:gd name="T7" fmla="*/ 8 h 47"/>
              <a:gd name="T8" fmla="*/ 13 w 46"/>
              <a:gd name="T9" fmla="*/ 0 h 47"/>
              <a:gd name="T10" fmla="*/ 7 w 46"/>
              <a:gd name="T11" fmla="*/ 17 h 47"/>
              <a:gd name="T12" fmla="*/ 5 w 46"/>
              <a:gd name="T13" fmla="*/ 37 h 47"/>
              <a:gd name="T14" fmla="*/ 9 w 46"/>
              <a:gd name="T15" fmla="*/ 38 h 47"/>
              <a:gd name="T16" fmla="*/ 30 w 46"/>
              <a:gd name="T17" fmla="*/ 47 h 47"/>
              <a:gd name="T18" fmla="*/ 30 w 46"/>
              <a:gd name="T19" fmla="*/ 45 h 47"/>
              <a:gd name="T20" fmla="*/ 30 w 46"/>
              <a:gd name="T21" fmla="*/ 45 h 47"/>
              <a:gd name="T22" fmla="*/ 31 w 46"/>
              <a:gd name="T23" fmla="*/ 43 h 47"/>
              <a:gd name="T24" fmla="*/ 34 w 46"/>
              <a:gd name="T25" fmla="*/ 44 h 47"/>
              <a:gd name="T26" fmla="*/ 34 w 46"/>
              <a:gd name="T27" fmla="*/ 45 h 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46" h="47">
                <a:moveTo>
                  <a:pt x="34" y="45"/>
                </a:moveTo>
                <a:cubicBezTo>
                  <a:pt x="34" y="36"/>
                  <a:pt x="39" y="30"/>
                  <a:pt x="43" y="24"/>
                </a:cubicBezTo>
                <a:cubicBezTo>
                  <a:pt x="44" y="23"/>
                  <a:pt x="45" y="22"/>
                  <a:pt x="46" y="20"/>
                </a:cubicBezTo>
                <a:cubicBezTo>
                  <a:pt x="42" y="11"/>
                  <a:pt x="37" y="9"/>
                  <a:pt x="29" y="8"/>
                </a:cubicBezTo>
                <a:cubicBezTo>
                  <a:pt x="24" y="6"/>
                  <a:pt x="18" y="5"/>
                  <a:pt x="13" y="0"/>
                </a:cubicBezTo>
                <a:cubicBezTo>
                  <a:pt x="13" y="7"/>
                  <a:pt x="10" y="12"/>
                  <a:pt x="7" y="17"/>
                </a:cubicBezTo>
                <a:cubicBezTo>
                  <a:pt x="4" y="23"/>
                  <a:pt x="0" y="28"/>
                  <a:pt x="5" y="37"/>
                </a:cubicBezTo>
                <a:cubicBezTo>
                  <a:pt x="6" y="38"/>
                  <a:pt x="8" y="38"/>
                  <a:pt x="9" y="38"/>
                </a:cubicBezTo>
                <a:cubicBezTo>
                  <a:pt x="16" y="39"/>
                  <a:pt x="24" y="40"/>
                  <a:pt x="30" y="47"/>
                </a:cubicBezTo>
                <a:cubicBezTo>
                  <a:pt x="30" y="46"/>
                  <a:pt x="30" y="46"/>
                  <a:pt x="30" y="45"/>
                </a:cubicBezTo>
                <a:cubicBezTo>
                  <a:pt x="30" y="45"/>
                  <a:pt x="30" y="45"/>
                  <a:pt x="30" y="45"/>
                </a:cubicBezTo>
                <a:cubicBezTo>
                  <a:pt x="30" y="44"/>
                  <a:pt x="30" y="43"/>
                  <a:pt x="31" y="43"/>
                </a:cubicBezTo>
                <a:cubicBezTo>
                  <a:pt x="32" y="42"/>
                  <a:pt x="33" y="43"/>
                  <a:pt x="34" y="44"/>
                </a:cubicBezTo>
                <a:cubicBezTo>
                  <a:pt x="34" y="44"/>
                  <a:pt x="34" y="45"/>
                  <a:pt x="34" y="45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202" name="Freeform 1164"/>
          <p:cNvSpPr/>
          <p:nvPr/>
        </p:nvSpPr>
        <p:spPr bwMode="auto">
          <a:xfrm>
            <a:off x="2397719" y="1702133"/>
            <a:ext cx="65412" cy="68604"/>
          </a:xfrm>
          <a:custGeom>
            <a:avLst/>
            <a:gdLst>
              <a:gd name="T0" fmla="*/ 31 w 48"/>
              <a:gd name="T1" fmla="*/ 41 h 51"/>
              <a:gd name="T2" fmla="*/ 48 w 48"/>
              <a:gd name="T3" fmla="*/ 38 h 51"/>
              <a:gd name="T4" fmla="*/ 46 w 48"/>
              <a:gd name="T5" fmla="*/ 21 h 51"/>
              <a:gd name="T6" fmla="*/ 29 w 48"/>
              <a:gd name="T7" fmla="*/ 7 h 51"/>
              <a:gd name="T8" fmla="*/ 14 w 48"/>
              <a:gd name="T9" fmla="*/ 0 h 51"/>
              <a:gd name="T10" fmla="*/ 8 w 48"/>
              <a:gd name="T11" fmla="*/ 16 h 51"/>
              <a:gd name="T12" fmla="*/ 5 w 48"/>
              <a:gd name="T13" fmla="*/ 38 h 51"/>
              <a:gd name="T14" fmla="*/ 16 w 48"/>
              <a:gd name="T15" fmla="*/ 51 h 51"/>
              <a:gd name="T16" fmla="*/ 31 w 48"/>
              <a:gd name="T17" fmla="*/ 41 h 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8" h="51">
                <a:moveTo>
                  <a:pt x="31" y="41"/>
                </a:moveTo>
                <a:cubicBezTo>
                  <a:pt x="36" y="39"/>
                  <a:pt x="42" y="38"/>
                  <a:pt x="48" y="38"/>
                </a:cubicBezTo>
                <a:cubicBezTo>
                  <a:pt x="46" y="32"/>
                  <a:pt x="46" y="27"/>
                  <a:pt x="46" y="21"/>
                </a:cubicBezTo>
                <a:cubicBezTo>
                  <a:pt x="43" y="10"/>
                  <a:pt x="37" y="9"/>
                  <a:pt x="29" y="7"/>
                </a:cubicBezTo>
                <a:cubicBezTo>
                  <a:pt x="24" y="6"/>
                  <a:pt x="18" y="5"/>
                  <a:pt x="14" y="0"/>
                </a:cubicBezTo>
                <a:cubicBezTo>
                  <a:pt x="13" y="7"/>
                  <a:pt x="10" y="12"/>
                  <a:pt x="8" y="16"/>
                </a:cubicBezTo>
                <a:cubicBezTo>
                  <a:pt x="3" y="23"/>
                  <a:pt x="0" y="28"/>
                  <a:pt x="5" y="38"/>
                </a:cubicBezTo>
                <a:cubicBezTo>
                  <a:pt x="10" y="41"/>
                  <a:pt x="13" y="46"/>
                  <a:pt x="16" y="51"/>
                </a:cubicBezTo>
                <a:cubicBezTo>
                  <a:pt x="20" y="47"/>
                  <a:pt x="26" y="43"/>
                  <a:pt x="31" y="41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203" name="Freeform 1171"/>
          <p:cNvSpPr/>
          <p:nvPr/>
        </p:nvSpPr>
        <p:spPr bwMode="auto">
          <a:xfrm>
            <a:off x="2571617" y="1989309"/>
            <a:ext cx="27919" cy="74985"/>
          </a:xfrm>
          <a:custGeom>
            <a:avLst/>
            <a:gdLst>
              <a:gd name="T0" fmla="*/ 15 w 21"/>
              <a:gd name="T1" fmla="*/ 3 h 55"/>
              <a:gd name="T2" fmla="*/ 11 w 21"/>
              <a:gd name="T3" fmla="*/ 0 h 55"/>
              <a:gd name="T4" fmla="*/ 11 w 21"/>
              <a:gd name="T5" fmla="*/ 0 h 55"/>
              <a:gd name="T6" fmla="*/ 6 w 21"/>
              <a:gd name="T7" fmla="*/ 2 h 55"/>
              <a:gd name="T8" fmla="*/ 8 w 21"/>
              <a:gd name="T9" fmla="*/ 55 h 55"/>
              <a:gd name="T10" fmla="*/ 15 w 21"/>
              <a:gd name="T11" fmla="*/ 3 h 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21" h="55">
                <a:moveTo>
                  <a:pt x="15" y="3"/>
                </a:moveTo>
                <a:cubicBezTo>
                  <a:pt x="14" y="1"/>
                  <a:pt x="13" y="0"/>
                  <a:pt x="11" y="0"/>
                </a:cubicBezTo>
                <a:cubicBezTo>
                  <a:pt x="11" y="0"/>
                  <a:pt x="11" y="0"/>
                  <a:pt x="11" y="0"/>
                </a:cubicBezTo>
                <a:cubicBezTo>
                  <a:pt x="9" y="0"/>
                  <a:pt x="7" y="1"/>
                  <a:pt x="6" y="2"/>
                </a:cubicBezTo>
                <a:cubicBezTo>
                  <a:pt x="0" y="10"/>
                  <a:pt x="5" y="38"/>
                  <a:pt x="8" y="55"/>
                </a:cubicBezTo>
                <a:cubicBezTo>
                  <a:pt x="13" y="39"/>
                  <a:pt x="21" y="11"/>
                  <a:pt x="15" y="3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204" name="Freeform 1172"/>
          <p:cNvSpPr/>
          <p:nvPr/>
        </p:nvSpPr>
        <p:spPr bwMode="auto">
          <a:xfrm>
            <a:off x="2527744" y="1992500"/>
            <a:ext cx="51850" cy="104501"/>
          </a:xfrm>
          <a:custGeom>
            <a:avLst/>
            <a:gdLst>
              <a:gd name="T0" fmla="*/ 11 w 38"/>
              <a:gd name="T1" fmla="*/ 1 h 77"/>
              <a:gd name="T2" fmla="*/ 9 w 38"/>
              <a:gd name="T3" fmla="*/ 0 h 77"/>
              <a:gd name="T4" fmla="*/ 7 w 38"/>
              <a:gd name="T5" fmla="*/ 1 h 77"/>
              <a:gd name="T6" fmla="*/ 3 w 38"/>
              <a:gd name="T7" fmla="*/ 5 h 77"/>
              <a:gd name="T8" fmla="*/ 38 w 38"/>
              <a:gd name="T9" fmla="*/ 77 h 77"/>
              <a:gd name="T10" fmla="*/ 11 w 38"/>
              <a:gd name="T11" fmla="*/ 1 h 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38" h="77">
                <a:moveTo>
                  <a:pt x="11" y="1"/>
                </a:moveTo>
                <a:cubicBezTo>
                  <a:pt x="10" y="1"/>
                  <a:pt x="9" y="0"/>
                  <a:pt x="9" y="0"/>
                </a:cubicBezTo>
                <a:cubicBezTo>
                  <a:pt x="8" y="0"/>
                  <a:pt x="7" y="1"/>
                  <a:pt x="7" y="1"/>
                </a:cubicBezTo>
                <a:cubicBezTo>
                  <a:pt x="5" y="2"/>
                  <a:pt x="4" y="3"/>
                  <a:pt x="3" y="5"/>
                </a:cubicBezTo>
                <a:cubicBezTo>
                  <a:pt x="0" y="18"/>
                  <a:pt x="25" y="58"/>
                  <a:pt x="38" y="77"/>
                </a:cubicBezTo>
                <a:cubicBezTo>
                  <a:pt x="34" y="54"/>
                  <a:pt x="24" y="8"/>
                  <a:pt x="11" y="1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205" name="Freeform 1173"/>
          <p:cNvSpPr/>
          <p:nvPr/>
        </p:nvSpPr>
        <p:spPr bwMode="auto">
          <a:xfrm>
            <a:off x="2498230" y="2023611"/>
            <a:ext cx="56637" cy="52649"/>
          </a:xfrm>
          <a:custGeom>
            <a:avLst/>
            <a:gdLst>
              <a:gd name="T0" fmla="*/ 1 w 42"/>
              <a:gd name="T1" fmla="*/ 2 h 39"/>
              <a:gd name="T2" fmla="*/ 0 w 42"/>
              <a:gd name="T3" fmla="*/ 6 h 39"/>
              <a:gd name="T4" fmla="*/ 42 w 42"/>
              <a:gd name="T5" fmla="*/ 39 h 39"/>
              <a:gd name="T6" fmla="*/ 5 w 42"/>
              <a:gd name="T7" fmla="*/ 0 h 39"/>
              <a:gd name="T8" fmla="*/ 1 w 42"/>
              <a:gd name="T9" fmla="*/ 2 h 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2" h="39">
                <a:moveTo>
                  <a:pt x="1" y="2"/>
                </a:moveTo>
                <a:cubicBezTo>
                  <a:pt x="0" y="3"/>
                  <a:pt x="0" y="4"/>
                  <a:pt x="0" y="6"/>
                </a:cubicBezTo>
                <a:cubicBezTo>
                  <a:pt x="2" y="16"/>
                  <a:pt x="27" y="31"/>
                  <a:pt x="42" y="39"/>
                </a:cubicBezTo>
                <a:cubicBezTo>
                  <a:pt x="32" y="24"/>
                  <a:pt x="15" y="0"/>
                  <a:pt x="5" y="0"/>
                </a:cubicBezTo>
                <a:cubicBezTo>
                  <a:pt x="3" y="0"/>
                  <a:pt x="2" y="0"/>
                  <a:pt x="1" y="2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206" name="Freeform 1191"/>
          <p:cNvSpPr/>
          <p:nvPr/>
        </p:nvSpPr>
        <p:spPr bwMode="auto">
          <a:xfrm>
            <a:off x="1461218" y="2837279"/>
            <a:ext cx="153957" cy="62222"/>
          </a:xfrm>
          <a:custGeom>
            <a:avLst/>
            <a:gdLst>
              <a:gd name="T0" fmla="*/ 2 w 114"/>
              <a:gd name="T1" fmla="*/ 37 h 46"/>
              <a:gd name="T2" fmla="*/ 1 w 114"/>
              <a:gd name="T3" fmla="*/ 40 h 46"/>
              <a:gd name="T4" fmla="*/ 4 w 114"/>
              <a:gd name="T5" fmla="*/ 42 h 46"/>
              <a:gd name="T6" fmla="*/ 85 w 114"/>
              <a:gd name="T7" fmla="*/ 19 h 46"/>
              <a:gd name="T8" fmla="*/ 85 w 114"/>
              <a:gd name="T9" fmla="*/ 19 h 46"/>
              <a:gd name="T10" fmla="*/ 114 w 114"/>
              <a:gd name="T11" fmla="*/ 0 h 46"/>
              <a:gd name="T12" fmla="*/ 77 w 114"/>
              <a:gd name="T13" fmla="*/ 4 h 46"/>
              <a:gd name="T14" fmla="*/ 2 w 114"/>
              <a:gd name="T15" fmla="*/ 37 h 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14" h="46">
                <a:moveTo>
                  <a:pt x="2" y="37"/>
                </a:moveTo>
                <a:cubicBezTo>
                  <a:pt x="1" y="38"/>
                  <a:pt x="0" y="40"/>
                  <a:pt x="1" y="40"/>
                </a:cubicBezTo>
                <a:cubicBezTo>
                  <a:pt x="1" y="41"/>
                  <a:pt x="3" y="42"/>
                  <a:pt x="4" y="42"/>
                </a:cubicBezTo>
                <a:cubicBezTo>
                  <a:pt x="17" y="46"/>
                  <a:pt x="64" y="33"/>
                  <a:pt x="85" y="19"/>
                </a:cubicBezTo>
                <a:cubicBezTo>
                  <a:pt x="85" y="19"/>
                  <a:pt x="85" y="19"/>
                  <a:pt x="85" y="19"/>
                </a:cubicBezTo>
                <a:cubicBezTo>
                  <a:pt x="94" y="12"/>
                  <a:pt x="104" y="6"/>
                  <a:pt x="114" y="0"/>
                </a:cubicBezTo>
                <a:cubicBezTo>
                  <a:pt x="102" y="2"/>
                  <a:pt x="90" y="4"/>
                  <a:pt x="77" y="4"/>
                </a:cubicBezTo>
                <a:cubicBezTo>
                  <a:pt x="50" y="7"/>
                  <a:pt x="9" y="26"/>
                  <a:pt x="2" y="37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207" name="Freeform 1192"/>
          <p:cNvSpPr/>
          <p:nvPr/>
        </p:nvSpPr>
        <p:spPr bwMode="auto">
          <a:xfrm>
            <a:off x="1461218" y="2734374"/>
            <a:ext cx="153957" cy="62222"/>
          </a:xfrm>
          <a:custGeom>
            <a:avLst/>
            <a:gdLst>
              <a:gd name="T0" fmla="*/ 85 w 114"/>
              <a:gd name="T1" fmla="*/ 27 h 46"/>
              <a:gd name="T2" fmla="*/ 85 w 114"/>
              <a:gd name="T3" fmla="*/ 27 h 46"/>
              <a:gd name="T4" fmla="*/ 4 w 114"/>
              <a:gd name="T5" fmla="*/ 4 h 46"/>
              <a:gd name="T6" fmla="*/ 1 w 114"/>
              <a:gd name="T7" fmla="*/ 5 h 46"/>
              <a:gd name="T8" fmla="*/ 2 w 114"/>
              <a:gd name="T9" fmla="*/ 9 h 46"/>
              <a:gd name="T10" fmla="*/ 77 w 114"/>
              <a:gd name="T11" fmla="*/ 42 h 46"/>
              <a:gd name="T12" fmla="*/ 114 w 114"/>
              <a:gd name="T13" fmla="*/ 46 h 46"/>
              <a:gd name="T14" fmla="*/ 85 w 114"/>
              <a:gd name="T15" fmla="*/ 27 h 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14" h="46">
                <a:moveTo>
                  <a:pt x="85" y="27"/>
                </a:moveTo>
                <a:cubicBezTo>
                  <a:pt x="85" y="27"/>
                  <a:pt x="85" y="27"/>
                  <a:pt x="85" y="27"/>
                </a:cubicBezTo>
                <a:cubicBezTo>
                  <a:pt x="64" y="13"/>
                  <a:pt x="17" y="0"/>
                  <a:pt x="4" y="4"/>
                </a:cubicBezTo>
                <a:cubicBezTo>
                  <a:pt x="3" y="4"/>
                  <a:pt x="1" y="4"/>
                  <a:pt x="1" y="5"/>
                </a:cubicBezTo>
                <a:cubicBezTo>
                  <a:pt x="0" y="6"/>
                  <a:pt x="1" y="7"/>
                  <a:pt x="2" y="9"/>
                </a:cubicBezTo>
                <a:cubicBezTo>
                  <a:pt x="9" y="20"/>
                  <a:pt x="50" y="39"/>
                  <a:pt x="77" y="42"/>
                </a:cubicBezTo>
                <a:cubicBezTo>
                  <a:pt x="90" y="42"/>
                  <a:pt x="102" y="43"/>
                  <a:pt x="114" y="46"/>
                </a:cubicBezTo>
                <a:cubicBezTo>
                  <a:pt x="104" y="40"/>
                  <a:pt x="94" y="34"/>
                  <a:pt x="85" y="27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208" name="Freeform 1193"/>
          <p:cNvSpPr/>
          <p:nvPr/>
        </p:nvSpPr>
        <p:spPr bwMode="auto">
          <a:xfrm>
            <a:off x="1817790" y="2305204"/>
            <a:ext cx="257657" cy="286379"/>
          </a:xfrm>
          <a:custGeom>
            <a:avLst/>
            <a:gdLst>
              <a:gd name="T0" fmla="*/ 34 w 190"/>
              <a:gd name="T1" fmla="*/ 134 h 211"/>
              <a:gd name="T2" fmla="*/ 36 w 190"/>
              <a:gd name="T3" fmla="*/ 135 h 211"/>
              <a:gd name="T4" fmla="*/ 36 w 190"/>
              <a:gd name="T5" fmla="*/ 137 h 211"/>
              <a:gd name="T6" fmla="*/ 38 w 190"/>
              <a:gd name="T7" fmla="*/ 160 h 211"/>
              <a:gd name="T8" fmla="*/ 59 w 190"/>
              <a:gd name="T9" fmla="*/ 172 h 211"/>
              <a:gd name="T10" fmla="*/ 61 w 190"/>
              <a:gd name="T11" fmla="*/ 174 h 211"/>
              <a:gd name="T12" fmla="*/ 75 w 190"/>
              <a:gd name="T13" fmla="*/ 201 h 211"/>
              <a:gd name="T14" fmla="*/ 115 w 190"/>
              <a:gd name="T15" fmla="*/ 207 h 211"/>
              <a:gd name="T16" fmla="*/ 114 w 190"/>
              <a:gd name="T17" fmla="*/ 197 h 211"/>
              <a:gd name="T18" fmla="*/ 81 w 190"/>
              <a:gd name="T19" fmla="*/ 187 h 211"/>
              <a:gd name="T20" fmla="*/ 72 w 190"/>
              <a:gd name="T21" fmla="*/ 163 h 211"/>
              <a:gd name="T22" fmla="*/ 52 w 190"/>
              <a:gd name="T23" fmla="*/ 153 h 211"/>
              <a:gd name="T24" fmla="*/ 50 w 190"/>
              <a:gd name="T25" fmla="*/ 131 h 211"/>
              <a:gd name="T26" fmla="*/ 33 w 190"/>
              <a:gd name="T27" fmla="*/ 120 h 211"/>
              <a:gd name="T28" fmla="*/ 33 w 190"/>
              <a:gd name="T29" fmla="*/ 97 h 211"/>
              <a:gd name="T30" fmla="*/ 17 w 190"/>
              <a:gd name="T31" fmla="*/ 81 h 211"/>
              <a:gd name="T32" fmla="*/ 16 w 190"/>
              <a:gd name="T33" fmla="*/ 60 h 211"/>
              <a:gd name="T34" fmla="*/ 32 w 190"/>
              <a:gd name="T35" fmla="*/ 45 h 211"/>
              <a:gd name="T36" fmla="*/ 55 w 190"/>
              <a:gd name="T37" fmla="*/ 45 h 211"/>
              <a:gd name="T38" fmla="*/ 71 w 190"/>
              <a:gd name="T39" fmla="*/ 29 h 211"/>
              <a:gd name="T40" fmla="*/ 90 w 190"/>
              <a:gd name="T41" fmla="*/ 33 h 211"/>
              <a:gd name="T42" fmla="*/ 107 w 190"/>
              <a:gd name="T43" fmla="*/ 19 h 211"/>
              <a:gd name="T44" fmla="*/ 128 w 190"/>
              <a:gd name="T45" fmla="*/ 26 h 211"/>
              <a:gd name="T46" fmla="*/ 153 w 190"/>
              <a:gd name="T47" fmla="*/ 16 h 211"/>
              <a:gd name="T48" fmla="*/ 183 w 190"/>
              <a:gd name="T49" fmla="*/ 32 h 211"/>
              <a:gd name="T50" fmla="*/ 190 w 190"/>
              <a:gd name="T51" fmla="*/ 25 h 211"/>
              <a:gd name="T52" fmla="*/ 158 w 190"/>
              <a:gd name="T53" fmla="*/ 2 h 211"/>
              <a:gd name="T54" fmla="*/ 129 w 190"/>
              <a:gd name="T55" fmla="*/ 10 h 211"/>
              <a:gd name="T56" fmla="*/ 129 w 190"/>
              <a:gd name="T57" fmla="*/ 10 h 211"/>
              <a:gd name="T58" fmla="*/ 126 w 190"/>
              <a:gd name="T59" fmla="*/ 10 h 211"/>
              <a:gd name="T60" fmla="*/ 102 w 190"/>
              <a:gd name="T61" fmla="*/ 4 h 211"/>
              <a:gd name="T62" fmla="*/ 85 w 190"/>
              <a:gd name="T63" fmla="*/ 19 h 211"/>
              <a:gd name="T64" fmla="*/ 83 w 190"/>
              <a:gd name="T65" fmla="*/ 20 h 211"/>
              <a:gd name="T66" fmla="*/ 81 w 190"/>
              <a:gd name="T67" fmla="*/ 20 h 211"/>
              <a:gd name="T68" fmla="*/ 61 w 190"/>
              <a:gd name="T69" fmla="*/ 16 h 211"/>
              <a:gd name="T70" fmla="*/ 44 w 190"/>
              <a:gd name="T71" fmla="*/ 34 h 211"/>
              <a:gd name="T72" fmla="*/ 43 w 190"/>
              <a:gd name="T73" fmla="*/ 35 h 211"/>
              <a:gd name="T74" fmla="*/ 41 w 190"/>
              <a:gd name="T75" fmla="*/ 35 h 211"/>
              <a:gd name="T76" fmla="*/ 5 w 190"/>
              <a:gd name="T77" fmla="*/ 55 h 211"/>
              <a:gd name="T78" fmla="*/ 17 w 190"/>
              <a:gd name="T79" fmla="*/ 95 h 211"/>
              <a:gd name="T80" fmla="*/ 18 w 190"/>
              <a:gd name="T81" fmla="*/ 96 h 211"/>
              <a:gd name="T82" fmla="*/ 18 w 190"/>
              <a:gd name="T83" fmla="*/ 98 h 211"/>
              <a:gd name="T84" fmla="*/ 17 w 190"/>
              <a:gd name="T85" fmla="*/ 122 h 211"/>
              <a:gd name="T86" fmla="*/ 34 w 190"/>
              <a:gd name="T87" fmla="*/ 134 h 2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90" h="211">
                <a:moveTo>
                  <a:pt x="34" y="134"/>
                </a:moveTo>
                <a:cubicBezTo>
                  <a:pt x="34" y="134"/>
                  <a:pt x="35" y="134"/>
                  <a:pt x="36" y="135"/>
                </a:cubicBezTo>
                <a:cubicBezTo>
                  <a:pt x="36" y="136"/>
                  <a:pt x="36" y="136"/>
                  <a:pt x="36" y="137"/>
                </a:cubicBezTo>
                <a:cubicBezTo>
                  <a:pt x="32" y="144"/>
                  <a:pt x="33" y="153"/>
                  <a:pt x="38" y="160"/>
                </a:cubicBezTo>
                <a:cubicBezTo>
                  <a:pt x="42" y="168"/>
                  <a:pt x="50" y="172"/>
                  <a:pt x="59" y="172"/>
                </a:cubicBezTo>
                <a:cubicBezTo>
                  <a:pt x="60" y="172"/>
                  <a:pt x="61" y="173"/>
                  <a:pt x="61" y="174"/>
                </a:cubicBezTo>
                <a:cubicBezTo>
                  <a:pt x="61" y="188"/>
                  <a:pt x="69" y="196"/>
                  <a:pt x="75" y="201"/>
                </a:cubicBezTo>
                <a:cubicBezTo>
                  <a:pt x="88" y="209"/>
                  <a:pt x="105" y="211"/>
                  <a:pt x="115" y="207"/>
                </a:cubicBezTo>
                <a:cubicBezTo>
                  <a:pt x="114" y="204"/>
                  <a:pt x="114" y="201"/>
                  <a:pt x="114" y="197"/>
                </a:cubicBezTo>
                <a:cubicBezTo>
                  <a:pt x="102" y="199"/>
                  <a:pt x="90" y="196"/>
                  <a:pt x="81" y="187"/>
                </a:cubicBezTo>
                <a:cubicBezTo>
                  <a:pt x="74" y="181"/>
                  <a:pt x="71" y="172"/>
                  <a:pt x="72" y="163"/>
                </a:cubicBezTo>
                <a:cubicBezTo>
                  <a:pt x="63" y="163"/>
                  <a:pt x="56" y="159"/>
                  <a:pt x="52" y="153"/>
                </a:cubicBezTo>
                <a:cubicBezTo>
                  <a:pt x="48" y="147"/>
                  <a:pt x="47" y="139"/>
                  <a:pt x="50" y="131"/>
                </a:cubicBezTo>
                <a:cubicBezTo>
                  <a:pt x="42" y="131"/>
                  <a:pt x="36" y="127"/>
                  <a:pt x="33" y="120"/>
                </a:cubicBezTo>
                <a:cubicBezTo>
                  <a:pt x="29" y="113"/>
                  <a:pt x="29" y="104"/>
                  <a:pt x="33" y="97"/>
                </a:cubicBezTo>
                <a:cubicBezTo>
                  <a:pt x="25" y="93"/>
                  <a:pt x="20" y="88"/>
                  <a:pt x="17" y="81"/>
                </a:cubicBezTo>
                <a:cubicBezTo>
                  <a:pt x="13" y="74"/>
                  <a:pt x="13" y="67"/>
                  <a:pt x="16" y="60"/>
                </a:cubicBezTo>
                <a:cubicBezTo>
                  <a:pt x="19" y="53"/>
                  <a:pt x="25" y="47"/>
                  <a:pt x="32" y="45"/>
                </a:cubicBezTo>
                <a:cubicBezTo>
                  <a:pt x="39" y="42"/>
                  <a:pt x="46" y="42"/>
                  <a:pt x="55" y="45"/>
                </a:cubicBezTo>
                <a:cubicBezTo>
                  <a:pt x="57" y="37"/>
                  <a:pt x="63" y="31"/>
                  <a:pt x="71" y="29"/>
                </a:cubicBezTo>
                <a:cubicBezTo>
                  <a:pt x="78" y="27"/>
                  <a:pt x="85" y="28"/>
                  <a:pt x="90" y="33"/>
                </a:cubicBezTo>
                <a:cubicBezTo>
                  <a:pt x="94" y="26"/>
                  <a:pt x="100" y="21"/>
                  <a:pt x="107" y="19"/>
                </a:cubicBezTo>
                <a:cubicBezTo>
                  <a:pt x="115" y="18"/>
                  <a:pt x="122" y="20"/>
                  <a:pt x="128" y="26"/>
                </a:cubicBezTo>
                <a:cubicBezTo>
                  <a:pt x="134" y="19"/>
                  <a:pt x="143" y="15"/>
                  <a:pt x="153" y="16"/>
                </a:cubicBezTo>
                <a:cubicBezTo>
                  <a:pt x="165" y="16"/>
                  <a:pt x="176" y="22"/>
                  <a:pt x="183" y="32"/>
                </a:cubicBezTo>
                <a:cubicBezTo>
                  <a:pt x="185" y="29"/>
                  <a:pt x="187" y="27"/>
                  <a:pt x="190" y="25"/>
                </a:cubicBezTo>
                <a:cubicBezTo>
                  <a:pt x="186" y="16"/>
                  <a:pt x="173" y="5"/>
                  <a:pt x="158" y="2"/>
                </a:cubicBezTo>
                <a:cubicBezTo>
                  <a:pt x="150" y="0"/>
                  <a:pt x="139" y="1"/>
                  <a:pt x="129" y="10"/>
                </a:cubicBezTo>
                <a:cubicBezTo>
                  <a:pt x="129" y="10"/>
                  <a:pt x="129" y="10"/>
                  <a:pt x="129" y="10"/>
                </a:cubicBezTo>
                <a:cubicBezTo>
                  <a:pt x="128" y="11"/>
                  <a:pt x="127" y="11"/>
                  <a:pt x="126" y="10"/>
                </a:cubicBezTo>
                <a:cubicBezTo>
                  <a:pt x="120" y="4"/>
                  <a:pt x="111" y="2"/>
                  <a:pt x="102" y="4"/>
                </a:cubicBezTo>
                <a:cubicBezTo>
                  <a:pt x="94" y="6"/>
                  <a:pt x="88" y="11"/>
                  <a:pt x="85" y="19"/>
                </a:cubicBezTo>
                <a:cubicBezTo>
                  <a:pt x="84" y="19"/>
                  <a:pt x="84" y="20"/>
                  <a:pt x="83" y="20"/>
                </a:cubicBezTo>
                <a:cubicBezTo>
                  <a:pt x="82" y="20"/>
                  <a:pt x="82" y="20"/>
                  <a:pt x="81" y="20"/>
                </a:cubicBezTo>
                <a:cubicBezTo>
                  <a:pt x="76" y="15"/>
                  <a:pt x="69" y="14"/>
                  <a:pt x="61" y="16"/>
                </a:cubicBezTo>
                <a:cubicBezTo>
                  <a:pt x="52" y="19"/>
                  <a:pt x="46" y="26"/>
                  <a:pt x="44" y="34"/>
                </a:cubicBezTo>
                <a:cubicBezTo>
                  <a:pt x="44" y="34"/>
                  <a:pt x="44" y="35"/>
                  <a:pt x="43" y="35"/>
                </a:cubicBezTo>
                <a:cubicBezTo>
                  <a:pt x="43" y="36"/>
                  <a:pt x="42" y="36"/>
                  <a:pt x="41" y="35"/>
                </a:cubicBezTo>
                <a:cubicBezTo>
                  <a:pt x="23" y="30"/>
                  <a:pt x="11" y="42"/>
                  <a:pt x="5" y="55"/>
                </a:cubicBezTo>
                <a:cubicBezTo>
                  <a:pt x="0" y="69"/>
                  <a:pt x="0" y="86"/>
                  <a:pt x="17" y="95"/>
                </a:cubicBezTo>
                <a:cubicBezTo>
                  <a:pt x="17" y="95"/>
                  <a:pt x="18" y="96"/>
                  <a:pt x="18" y="96"/>
                </a:cubicBezTo>
                <a:cubicBezTo>
                  <a:pt x="18" y="97"/>
                  <a:pt x="18" y="97"/>
                  <a:pt x="18" y="98"/>
                </a:cubicBezTo>
                <a:cubicBezTo>
                  <a:pt x="13" y="104"/>
                  <a:pt x="13" y="114"/>
                  <a:pt x="17" y="122"/>
                </a:cubicBezTo>
                <a:cubicBezTo>
                  <a:pt x="21" y="129"/>
                  <a:pt x="27" y="134"/>
                  <a:pt x="34" y="134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209" name="Freeform 1194"/>
          <p:cNvSpPr/>
          <p:nvPr/>
        </p:nvSpPr>
        <p:spPr bwMode="auto">
          <a:xfrm>
            <a:off x="2008441" y="2357056"/>
            <a:ext cx="74983" cy="62222"/>
          </a:xfrm>
          <a:custGeom>
            <a:avLst/>
            <a:gdLst>
              <a:gd name="T0" fmla="*/ 13 w 55"/>
              <a:gd name="T1" fmla="*/ 0 h 46"/>
              <a:gd name="T2" fmla="*/ 0 w 55"/>
              <a:gd name="T3" fmla="*/ 6 h 46"/>
              <a:gd name="T4" fmla="*/ 45 w 55"/>
              <a:gd name="T5" fmla="*/ 46 h 46"/>
              <a:gd name="T6" fmla="*/ 45 w 55"/>
              <a:gd name="T7" fmla="*/ 46 h 46"/>
              <a:gd name="T8" fmla="*/ 55 w 55"/>
              <a:gd name="T9" fmla="*/ 42 h 46"/>
              <a:gd name="T10" fmla="*/ 13 w 55"/>
              <a:gd name="T11" fmla="*/ 0 h 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55" h="46">
                <a:moveTo>
                  <a:pt x="13" y="0"/>
                </a:moveTo>
                <a:cubicBezTo>
                  <a:pt x="8" y="0"/>
                  <a:pt x="4" y="2"/>
                  <a:pt x="0" y="6"/>
                </a:cubicBezTo>
                <a:cubicBezTo>
                  <a:pt x="20" y="17"/>
                  <a:pt x="39" y="39"/>
                  <a:pt x="45" y="46"/>
                </a:cubicBezTo>
                <a:cubicBezTo>
                  <a:pt x="45" y="46"/>
                  <a:pt x="45" y="46"/>
                  <a:pt x="45" y="46"/>
                </a:cubicBezTo>
                <a:cubicBezTo>
                  <a:pt x="48" y="43"/>
                  <a:pt x="51" y="42"/>
                  <a:pt x="55" y="42"/>
                </a:cubicBezTo>
                <a:cubicBezTo>
                  <a:pt x="49" y="32"/>
                  <a:pt x="30" y="2"/>
                  <a:pt x="13" y="0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210" name="Freeform 1195"/>
          <p:cNvSpPr/>
          <p:nvPr/>
        </p:nvSpPr>
        <p:spPr bwMode="auto">
          <a:xfrm>
            <a:off x="1587255" y="2219051"/>
            <a:ext cx="227345" cy="242505"/>
          </a:xfrm>
          <a:custGeom>
            <a:avLst/>
            <a:gdLst>
              <a:gd name="T0" fmla="*/ 0 w 168"/>
              <a:gd name="T1" fmla="*/ 47 h 179"/>
              <a:gd name="T2" fmla="*/ 37 w 168"/>
              <a:gd name="T3" fmla="*/ 99 h 179"/>
              <a:gd name="T4" fmla="*/ 39 w 168"/>
              <a:gd name="T5" fmla="*/ 101 h 179"/>
              <a:gd name="T6" fmla="*/ 37 w 168"/>
              <a:gd name="T7" fmla="*/ 103 h 179"/>
              <a:gd name="T8" fmla="*/ 18 w 168"/>
              <a:gd name="T9" fmla="*/ 113 h 179"/>
              <a:gd name="T10" fmla="*/ 107 w 168"/>
              <a:gd name="T11" fmla="*/ 177 h 179"/>
              <a:gd name="T12" fmla="*/ 109 w 168"/>
              <a:gd name="T13" fmla="*/ 166 h 179"/>
              <a:gd name="T14" fmla="*/ 39 w 168"/>
              <a:gd name="T15" fmla="*/ 117 h 179"/>
              <a:gd name="T16" fmla="*/ 40 w 168"/>
              <a:gd name="T17" fmla="*/ 114 h 179"/>
              <a:gd name="T18" fmla="*/ 59 w 168"/>
              <a:gd name="T19" fmla="*/ 102 h 179"/>
              <a:gd name="T20" fmla="*/ 28 w 168"/>
              <a:gd name="T21" fmla="*/ 60 h 179"/>
              <a:gd name="T22" fmla="*/ 29 w 168"/>
              <a:gd name="T23" fmla="*/ 57 h 179"/>
              <a:gd name="T24" fmla="*/ 81 w 168"/>
              <a:gd name="T25" fmla="*/ 50 h 179"/>
              <a:gd name="T26" fmla="*/ 76 w 168"/>
              <a:gd name="T27" fmla="*/ 27 h 179"/>
              <a:gd name="T28" fmla="*/ 77 w 168"/>
              <a:gd name="T29" fmla="*/ 25 h 179"/>
              <a:gd name="T30" fmla="*/ 162 w 168"/>
              <a:gd name="T31" fmla="*/ 39 h 179"/>
              <a:gd name="T32" fmla="*/ 168 w 168"/>
              <a:gd name="T33" fmla="*/ 30 h 179"/>
              <a:gd name="T34" fmla="*/ 60 w 168"/>
              <a:gd name="T35" fmla="*/ 13 h 179"/>
              <a:gd name="T36" fmla="*/ 66 w 168"/>
              <a:gd name="T37" fmla="*/ 33 h 179"/>
              <a:gd name="T38" fmla="*/ 66 w 168"/>
              <a:gd name="T39" fmla="*/ 36 h 179"/>
              <a:gd name="T40" fmla="*/ 63 w 168"/>
              <a:gd name="T41" fmla="*/ 36 h 179"/>
              <a:gd name="T42" fmla="*/ 0 w 168"/>
              <a:gd name="T43" fmla="*/ 47 h 1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168" h="179">
                <a:moveTo>
                  <a:pt x="0" y="47"/>
                </a:moveTo>
                <a:cubicBezTo>
                  <a:pt x="3" y="56"/>
                  <a:pt x="19" y="93"/>
                  <a:pt x="37" y="99"/>
                </a:cubicBezTo>
                <a:cubicBezTo>
                  <a:pt x="38" y="99"/>
                  <a:pt x="39" y="100"/>
                  <a:pt x="39" y="101"/>
                </a:cubicBezTo>
                <a:cubicBezTo>
                  <a:pt x="39" y="102"/>
                  <a:pt x="38" y="103"/>
                  <a:pt x="37" y="103"/>
                </a:cubicBezTo>
                <a:cubicBezTo>
                  <a:pt x="33" y="104"/>
                  <a:pt x="23" y="110"/>
                  <a:pt x="18" y="113"/>
                </a:cubicBezTo>
                <a:cubicBezTo>
                  <a:pt x="26" y="124"/>
                  <a:pt x="66" y="179"/>
                  <a:pt x="107" y="177"/>
                </a:cubicBezTo>
                <a:cubicBezTo>
                  <a:pt x="107" y="174"/>
                  <a:pt x="108" y="170"/>
                  <a:pt x="109" y="166"/>
                </a:cubicBezTo>
                <a:cubicBezTo>
                  <a:pt x="76" y="167"/>
                  <a:pt x="41" y="119"/>
                  <a:pt x="39" y="117"/>
                </a:cubicBezTo>
                <a:cubicBezTo>
                  <a:pt x="39" y="116"/>
                  <a:pt x="39" y="115"/>
                  <a:pt x="40" y="114"/>
                </a:cubicBezTo>
                <a:cubicBezTo>
                  <a:pt x="40" y="113"/>
                  <a:pt x="50" y="105"/>
                  <a:pt x="59" y="102"/>
                </a:cubicBezTo>
                <a:cubicBezTo>
                  <a:pt x="41" y="92"/>
                  <a:pt x="29" y="61"/>
                  <a:pt x="28" y="60"/>
                </a:cubicBezTo>
                <a:cubicBezTo>
                  <a:pt x="28" y="59"/>
                  <a:pt x="28" y="58"/>
                  <a:pt x="29" y="57"/>
                </a:cubicBezTo>
                <a:cubicBezTo>
                  <a:pt x="31" y="57"/>
                  <a:pt x="61" y="44"/>
                  <a:pt x="81" y="50"/>
                </a:cubicBezTo>
                <a:cubicBezTo>
                  <a:pt x="77" y="40"/>
                  <a:pt x="76" y="28"/>
                  <a:pt x="76" y="27"/>
                </a:cubicBezTo>
                <a:cubicBezTo>
                  <a:pt x="75" y="26"/>
                  <a:pt x="76" y="25"/>
                  <a:pt x="77" y="25"/>
                </a:cubicBezTo>
                <a:cubicBezTo>
                  <a:pt x="80" y="24"/>
                  <a:pt x="139" y="15"/>
                  <a:pt x="162" y="39"/>
                </a:cubicBezTo>
                <a:cubicBezTo>
                  <a:pt x="163" y="36"/>
                  <a:pt x="166" y="33"/>
                  <a:pt x="168" y="30"/>
                </a:cubicBezTo>
                <a:cubicBezTo>
                  <a:pt x="140" y="0"/>
                  <a:pt x="73" y="10"/>
                  <a:pt x="60" y="13"/>
                </a:cubicBezTo>
                <a:cubicBezTo>
                  <a:pt x="61" y="19"/>
                  <a:pt x="64" y="29"/>
                  <a:pt x="66" y="33"/>
                </a:cubicBezTo>
                <a:cubicBezTo>
                  <a:pt x="67" y="34"/>
                  <a:pt x="67" y="35"/>
                  <a:pt x="66" y="36"/>
                </a:cubicBezTo>
                <a:cubicBezTo>
                  <a:pt x="65" y="37"/>
                  <a:pt x="64" y="37"/>
                  <a:pt x="63" y="36"/>
                </a:cubicBezTo>
                <a:cubicBezTo>
                  <a:pt x="46" y="27"/>
                  <a:pt x="9" y="43"/>
                  <a:pt x="0" y="47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211" name="Freeform 1221"/>
          <p:cNvSpPr/>
          <p:nvPr/>
        </p:nvSpPr>
        <p:spPr bwMode="auto">
          <a:xfrm>
            <a:off x="1572148" y="2641841"/>
            <a:ext cx="65413" cy="118061"/>
          </a:xfrm>
          <a:custGeom>
            <a:avLst/>
            <a:gdLst>
              <a:gd name="T0" fmla="*/ 8 w 48"/>
              <a:gd name="T1" fmla="*/ 1 h 87"/>
              <a:gd name="T2" fmla="*/ 5 w 48"/>
              <a:gd name="T3" fmla="*/ 1 h 87"/>
              <a:gd name="T4" fmla="*/ 3 w 48"/>
              <a:gd name="T5" fmla="*/ 4 h 87"/>
              <a:gd name="T6" fmla="*/ 30 w 48"/>
              <a:gd name="T7" fmla="*/ 71 h 87"/>
              <a:gd name="T8" fmla="*/ 30 w 48"/>
              <a:gd name="T9" fmla="*/ 71 h 87"/>
              <a:gd name="T10" fmla="*/ 48 w 48"/>
              <a:gd name="T11" fmla="*/ 87 h 87"/>
              <a:gd name="T12" fmla="*/ 47 w 48"/>
              <a:gd name="T13" fmla="*/ 86 h 87"/>
              <a:gd name="T14" fmla="*/ 43 w 48"/>
              <a:gd name="T15" fmla="*/ 60 h 87"/>
              <a:gd name="T16" fmla="*/ 8 w 48"/>
              <a:gd name="T17" fmla="*/ 1 h 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8" h="87">
                <a:moveTo>
                  <a:pt x="8" y="1"/>
                </a:moveTo>
                <a:cubicBezTo>
                  <a:pt x="7" y="0"/>
                  <a:pt x="6" y="0"/>
                  <a:pt x="5" y="1"/>
                </a:cubicBezTo>
                <a:cubicBezTo>
                  <a:pt x="4" y="1"/>
                  <a:pt x="3" y="1"/>
                  <a:pt x="3" y="4"/>
                </a:cubicBezTo>
                <a:cubicBezTo>
                  <a:pt x="0" y="16"/>
                  <a:pt x="14" y="52"/>
                  <a:pt x="30" y="71"/>
                </a:cubicBezTo>
                <a:cubicBezTo>
                  <a:pt x="30" y="71"/>
                  <a:pt x="30" y="71"/>
                  <a:pt x="30" y="71"/>
                </a:cubicBezTo>
                <a:cubicBezTo>
                  <a:pt x="36" y="77"/>
                  <a:pt x="43" y="82"/>
                  <a:pt x="48" y="87"/>
                </a:cubicBezTo>
                <a:cubicBezTo>
                  <a:pt x="48" y="87"/>
                  <a:pt x="48" y="86"/>
                  <a:pt x="47" y="86"/>
                </a:cubicBezTo>
                <a:cubicBezTo>
                  <a:pt x="44" y="77"/>
                  <a:pt x="43" y="69"/>
                  <a:pt x="43" y="60"/>
                </a:cubicBezTo>
                <a:cubicBezTo>
                  <a:pt x="35" y="38"/>
                  <a:pt x="19" y="6"/>
                  <a:pt x="8" y="1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212" name="Freeform 1222"/>
          <p:cNvSpPr/>
          <p:nvPr/>
        </p:nvSpPr>
        <p:spPr bwMode="auto">
          <a:xfrm>
            <a:off x="1572148" y="2873976"/>
            <a:ext cx="65413" cy="118061"/>
          </a:xfrm>
          <a:custGeom>
            <a:avLst/>
            <a:gdLst>
              <a:gd name="T0" fmla="*/ 3 w 48"/>
              <a:gd name="T1" fmla="*/ 83 h 87"/>
              <a:gd name="T2" fmla="*/ 5 w 48"/>
              <a:gd name="T3" fmla="*/ 86 h 87"/>
              <a:gd name="T4" fmla="*/ 8 w 48"/>
              <a:gd name="T5" fmla="*/ 86 h 87"/>
              <a:gd name="T6" fmla="*/ 43 w 48"/>
              <a:gd name="T7" fmla="*/ 27 h 87"/>
              <a:gd name="T8" fmla="*/ 47 w 48"/>
              <a:gd name="T9" fmla="*/ 1 h 87"/>
              <a:gd name="T10" fmla="*/ 48 w 48"/>
              <a:gd name="T11" fmla="*/ 0 h 87"/>
              <a:gd name="T12" fmla="*/ 30 w 48"/>
              <a:gd name="T13" fmla="*/ 16 h 87"/>
              <a:gd name="T14" fmla="*/ 30 w 48"/>
              <a:gd name="T15" fmla="*/ 16 h 87"/>
              <a:gd name="T16" fmla="*/ 3 w 48"/>
              <a:gd name="T17" fmla="*/ 83 h 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8" h="87">
                <a:moveTo>
                  <a:pt x="3" y="83"/>
                </a:moveTo>
                <a:cubicBezTo>
                  <a:pt x="3" y="86"/>
                  <a:pt x="4" y="86"/>
                  <a:pt x="5" y="86"/>
                </a:cubicBezTo>
                <a:cubicBezTo>
                  <a:pt x="6" y="87"/>
                  <a:pt x="7" y="87"/>
                  <a:pt x="8" y="86"/>
                </a:cubicBezTo>
                <a:cubicBezTo>
                  <a:pt x="19" y="81"/>
                  <a:pt x="35" y="49"/>
                  <a:pt x="43" y="27"/>
                </a:cubicBezTo>
                <a:cubicBezTo>
                  <a:pt x="43" y="18"/>
                  <a:pt x="44" y="10"/>
                  <a:pt x="47" y="1"/>
                </a:cubicBezTo>
                <a:cubicBezTo>
                  <a:pt x="48" y="1"/>
                  <a:pt x="48" y="0"/>
                  <a:pt x="48" y="0"/>
                </a:cubicBezTo>
                <a:cubicBezTo>
                  <a:pt x="42" y="5"/>
                  <a:pt x="36" y="10"/>
                  <a:pt x="30" y="16"/>
                </a:cubicBezTo>
                <a:cubicBezTo>
                  <a:pt x="30" y="16"/>
                  <a:pt x="30" y="16"/>
                  <a:pt x="30" y="16"/>
                </a:cubicBezTo>
                <a:cubicBezTo>
                  <a:pt x="14" y="35"/>
                  <a:pt x="0" y="71"/>
                  <a:pt x="3" y="83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213" name="Freeform 1223"/>
          <p:cNvSpPr/>
          <p:nvPr/>
        </p:nvSpPr>
        <p:spPr bwMode="auto">
          <a:xfrm>
            <a:off x="1892033" y="2440019"/>
            <a:ext cx="142792" cy="58233"/>
          </a:xfrm>
          <a:custGeom>
            <a:avLst/>
            <a:gdLst>
              <a:gd name="T0" fmla="*/ 3 w 105"/>
              <a:gd name="T1" fmla="*/ 13 h 43"/>
              <a:gd name="T2" fmla="*/ 105 w 105"/>
              <a:gd name="T3" fmla="*/ 43 h 43"/>
              <a:gd name="T4" fmla="*/ 100 w 105"/>
              <a:gd name="T5" fmla="*/ 36 h 43"/>
              <a:gd name="T6" fmla="*/ 98 w 105"/>
              <a:gd name="T7" fmla="*/ 32 h 43"/>
              <a:gd name="T8" fmla="*/ 2 w 105"/>
              <a:gd name="T9" fmla="*/ 0 h 43"/>
              <a:gd name="T10" fmla="*/ 3 w 105"/>
              <a:gd name="T11" fmla="*/ 13 h 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05" h="43">
                <a:moveTo>
                  <a:pt x="3" y="13"/>
                </a:moveTo>
                <a:cubicBezTo>
                  <a:pt x="17" y="35"/>
                  <a:pt x="85" y="41"/>
                  <a:pt x="105" y="43"/>
                </a:cubicBezTo>
                <a:cubicBezTo>
                  <a:pt x="103" y="41"/>
                  <a:pt x="101" y="38"/>
                  <a:pt x="100" y="36"/>
                </a:cubicBezTo>
                <a:cubicBezTo>
                  <a:pt x="99" y="34"/>
                  <a:pt x="99" y="33"/>
                  <a:pt x="98" y="32"/>
                </a:cubicBezTo>
                <a:cubicBezTo>
                  <a:pt x="89" y="30"/>
                  <a:pt x="34" y="18"/>
                  <a:pt x="2" y="0"/>
                </a:cubicBezTo>
                <a:cubicBezTo>
                  <a:pt x="0" y="5"/>
                  <a:pt x="0" y="9"/>
                  <a:pt x="3" y="13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214" name="Freeform 1224"/>
          <p:cNvSpPr/>
          <p:nvPr/>
        </p:nvSpPr>
        <p:spPr bwMode="auto">
          <a:xfrm>
            <a:off x="1915167" y="2369023"/>
            <a:ext cx="141197" cy="80569"/>
          </a:xfrm>
          <a:custGeom>
            <a:avLst/>
            <a:gdLst>
              <a:gd name="T0" fmla="*/ 0 w 104"/>
              <a:gd name="T1" fmla="*/ 14 h 59"/>
              <a:gd name="T2" fmla="*/ 92 w 104"/>
              <a:gd name="T3" fmla="*/ 59 h 59"/>
              <a:gd name="T4" fmla="*/ 95 w 104"/>
              <a:gd name="T5" fmla="*/ 58 h 59"/>
              <a:gd name="T6" fmla="*/ 104 w 104"/>
              <a:gd name="T7" fmla="*/ 56 h 59"/>
              <a:gd name="T8" fmla="*/ 11 w 104"/>
              <a:gd name="T9" fmla="*/ 5 h 59"/>
              <a:gd name="T10" fmla="*/ 0 w 104"/>
              <a:gd name="T11" fmla="*/ 14 h 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04" h="59">
                <a:moveTo>
                  <a:pt x="0" y="14"/>
                </a:moveTo>
                <a:cubicBezTo>
                  <a:pt x="36" y="24"/>
                  <a:pt x="83" y="54"/>
                  <a:pt x="92" y="59"/>
                </a:cubicBezTo>
                <a:cubicBezTo>
                  <a:pt x="93" y="59"/>
                  <a:pt x="94" y="58"/>
                  <a:pt x="95" y="58"/>
                </a:cubicBezTo>
                <a:cubicBezTo>
                  <a:pt x="98" y="57"/>
                  <a:pt x="101" y="56"/>
                  <a:pt x="104" y="56"/>
                </a:cubicBezTo>
                <a:cubicBezTo>
                  <a:pt x="89" y="43"/>
                  <a:pt x="37" y="0"/>
                  <a:pt x="11" y="5"/>
                </a:cubicBezTo>
                <a:cubicBezTo>
                  <a:pt x="6" y="6"/>
                  <a:pt x="3" y="9"/>
                  <a:pt x="0" y="14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215" name="Freeform 1225"/>
          <p:cNvSpPr/>
          <p:nvPr/>
        </p:nvSpPr>
        <p:spPr bwMode="auto">
          <a:xfrm>
            <a:off x="1917561" y="2835686"/>
            <a:ext cx="303931" cy="61424"/>
          </a:xfrm>
          <a:custGeom>
            <a:avLst/>
            <a:gdLst>
              <a:gd name="T0" fmla="*/ 85 w 224"/>
              <a:gd name="T1" fmla="*/ 14 h 45"/>
              <a:gd name="T2" fmla="*/ 0 w 224"/>
              <a:gd name="T3" fmla="*/ 45 h 45"/>
              <a:gd name="T4" fmla="*/ 181 w 224"/>
              <a:gd name="T5" fmla="*/ 27 h 45"/>
              <a:gd name="T6" fmla="*/ 181 w 224"/>
              <a:gd name="T7" fmla="*/ 27 h 45"/>
              <a:gd name="T8" fmla="*/ 224 w 224"/>
              <a:gd name="T9" fmla="*/ 13 h 45"/>
              <a:gd name="T10" fmla="*/ 213 w 224"/>
              <a:gd name="T11" fmla="*/ 0 h 45"/>
              <a:gd name="T12" fmla="*/ 85 w 224"/>
              <a:gd name="T13" fmla="*/ 14 h 45"/>
              <a:gd name="T14" fmla="*/ 85 w 224"/>
              <a:gd name="T15" fmla="*/ 14 h 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224" h="45">
                <a:moveTo>
                  <a:pt x="85" y="14"/>
                </a:moveTo>
                <a:cubicBezTo>
                  <a:pt x="56" y="20"/>
                  <a:pt x="17" y="37"/>
                  <a:pt x="0" y="45"/>
                </a:cubicBezTo>
                <a:cubicBezTo>
                  <a:pt x="29" y="45"/>
                  <a:pt x="118" y="44"/>
                  <a:pt x="181" y="27"/>
                </a:cubicBezTo>
                <a:cubicBezTo>
                  <a:pt x="181" y="27"/>
                  <a:pt x="181" y="27"/>
                  <a:pt x="181" y="27"/>
                </a:cubicBezTo>
                <a:cubicBezTo>
                  <a:pt x="194" y="21"/>
                  <a:pt x="209" y="16"/>
                  <a:pt x="224" y="13"/>
                </a:cubicBezTo>
                <a:cubicBezTo>
                  <a:pt x="220" y="10"/>
                  <a:pt x="216" y="6"/>
                  <a:pt x="213" y="0"/>
                </a:cubicBezTo>
                <a:cubicBezTo>
                  <a:pt x="169" y="11"/>
                  <a:pt x="125" y="14"/>
                  <a:pt x="85" y="14"/>
                </a:cubicBezTo>
                <a:cubicBezTo>
                  <a:pt x="85" y="14"/>
                  <a:pt x="85" y="14"/>
                  <a:pt x="85" y="14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216" name="Freeform 1226"/>
          <p:cNvSpPr/>
          <p:nvPr/>
        </p:nvSpPr>
        <p:spPr bwMode="auto">
          <a:xfrm>
            <a:off x="1917561" y="2736770"/>
            <a:ext cx="303931" cy="61424"/>
          </a:xfrm>
          <a:custGeom>
            <a:avLst/>
            <a:gdLst>
              <a:gd name="T0" fmla="*/ 213 w 224"/>
              <a:gd name="T1" fmla="*/ 45 h 45"/>
              <a:gd name="T2" fmla="*/ 224 w 224"/>
              <a:gd name="T3" fmla="*/ 32 h 45"/>
              <a:gd name="T4" fmla="*/ 181 w 224"/>
              <a:gd name="T5" fmla="*/ 18 h 45"/>
              <a:gd name="T6" fmla="*/ 181 w 224"/>
              <a:gd name="T7" fmla="*/ 18 h 45"/>
              <a:gd name="T8" fmla="*/ 0 w 224"/>
              <a:gd name="T9" fmla="*/ 0 h 45"/>
              <a:gd name="T10" fmla="*/ 84 w 224"/>
              <a:gd name="T11" fmla="*/ 31 h 45"/>
              <a:gd name="T12" fmla="*/ 213 w 224"/>
              <a:gd name="T13" fmla="*/ 45 h 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224" h="45">
                <a:moveTo>
                  <a:pt x="213" y="45"/>
                </a:moveTo>
                <a:cubicBezTo>
                  <a:pt x="216" y="39"/>
                  <a:pt x="220" y="35"/>
                  <a:pt x="224" y="32"/>
                </a:cubicBezTo>
                <a:cubicBezTo>
                  <a:pt x="209" y="29"/>
                  <a:pt x="194" y="24"/>
                  <a:pt x="181" y="18"/>
                </a:cubicBezTo>
                <a:cubicBezTo>
                  <a:pt x="181" y="18"/>
                  <a:pt x="181" y="18"/>
                  <a:pt x="181" y="18"/>
                </a:cubicBezTo>
                <a:cubicBezTo>
                  <a:pt x="118" y="1"/>
                  <a:pt x="29" y="0"/>
                  <a:pt x="0" y="0"/>
                </a:cubicBezTo>
                <a:cubicBezTo>
                  <a:pt x="17" y="8"/>
                  <a:pt x="55" y="24"/>
                  <a:pt x="84" y="31"/>
                </a:cubicBezTo>
                <a:cubicBezTo>
                  <a:pt x="124" y="30"/>
                  <a:pt x="168" y="34"/>
                  <a:pt x="213" y="45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217" name="Freeform 1227"/>
          <p:cNvSpPr/>
          <p:nvPr/>
        </p:nvSpPr>
        <p:spPr bwMode="auto">
          <a:xfrm>
            <a:off x="1943885" y="2521386"/>
            <a:ext cx="87750" cy="32707"/>
          </a:xfrm>
          <a:custGeom>
            <a:avLst/>
            <a:gdLst>
              <a:gd name="T0" fmla="*/ 65 w 65"/>
              <a:gd name="T1" fmla="*/ 14 h 24"/>
              <a:gd name="T2" fmla="*/ 60 w 65"/>
              <a:gd name="T3" fmla="*/ 4 h 24"/>
              <a:gd name="T4" fmla="*/ 60 w 65"/>
              <a:gd name="T5" fmla="*/ 4 h 24"/>
              <a:gd name="T6" fmla="*/ 0 w 65"/>
              <a:gd name="T7" fmla="*/ 0 h 24"/>
              <a:gd name="T8" fmla="*/ 5 w 65"/>
              <a:gd name="T9" fmla="*/ 13 h 24"/>
              <a:gd name="T10" fmla="*/ 65 w 65"/>
              <a:gd name="T11" fmla="*/ 14 h 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65" h="24">
                <a:moveTo>
                  <a:pt x="65" y="14"/>
                </a:moveTo>
                <a:cubicBezTo>
                  <a:pt x="62" y="11"/>
                  <a:pt x="61" y="8"/>
                  <a:pt x="60" y="4"/>
                </a:cubicBezTo>
                <a:cubicBezTo>
                  <a:pt x="60" y="4"/>
                  <a:pt x="60" y="4"/>
                  <a:pt x="60" y="4"/>
                </a:cubicBezTo>
                <a:cubicBezTo>
                  <a:pt x="52" y="5"/>
                  <a:pt x="22" y="7"/>
                  <a:pt x="0" y="0"/>
                </a:cubicBezTo>
                <a:cubicBezTo>
                  <a:pt x="0" y="6"/>
                  <a:pt x="1" y="10"/>
                  <a:pt x="5" y="13"/>
                </a:cubicBezTo>
                <a:cubicBezTo>
                  <a:pt x="19" y="24"/>
                  <a:pt x="53" y="17"/>
                  <a:pt x="65" y="14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218" name="Freeform 1231"/>
          <p:cNvSpPr/>
          <p:nvPr/>
        </p:nvSpPr>
        <p:spPr bwMode="auto">
          <a:xfrm>
            <a:off x="1634370" y="2657795"/>
            <a:ext cx="102906" cy="146780"/>
          </a:xfrm>
          <a:custGeom>
            <a:avLst/>
            <a:gdLst>
              <a:gd name="T0" fmla="*/ 6 w 76"/>
              <a:gd name="T1" fmla="*/ 27 h 108"/>
              <a:gd name="T2" fmla="*/ 6 w 76"/>
              <a:gd name="T3" fmla="*/ 72 h 108"/>
              <a:gd name="T4" fmla="*/ 34 w 76"/>
              <a:gd name="T5" fmla="*/ 102 h 108"/>
              <a:gd name="T6" fmla="*/ 56 w 76"/>
              <a:gd name="T7" fmla="*/ 108 h 108"/>
              <a:gd name="T8" fmla="*/ 49 w 76"/>
              <a:gd name="T9" fmla="*/ 93 h 108"/>
              <a:gd name="T10" fmla="*/ 22 w 76"/>
              <a:gd name="T11" fmla="*/ 76 h 108"/>
              <a:gd name="T12" fmla="*/ 15 w 76"/>
              <a:gd name="T13" fmla="*/ 34 h 108"/>
              <a:gd name="T14" fmla="*/ 50 w 76"/>
              <a:gd name="T15" fmla="*/ 12 h 108"/>
              <a:gd name="T16" fmla="*/ 65 w 76"/>
              <a:gd name="T17" fmla="*/ 21 h 108"/>
              <a:gd name="T18" fmla="*/ 65 w 76"/>
              <a:gd name="T19" fmla="*/ 33 h 108"/>
              <a:gd name="T20" fmla="*/ 63 w 76"/>
              <a:gd name="T21" fmla="*/ 34 h 108"/>
              <a:gd name="T22" fmla="*/ 61 w 76"/>
              <a:gd name="T23" fmla="*/ 33 h 108"/>
              <a:gd name="T24" fmla="*/ 52 w 76"/>
              <a:gd name="T25" fmla="*/ 25 h 108"/>
              <a:gd name="T26" fmla="*/ 39 w 76"/>
              <a:gd name="T27" fmla="*/ 32 h 108"/>
              <a:gd name="T28" fmla="*/ 37 w 76"/>
              <a:gd name="T29" fmla="*/ 43 h 108"/>
              <a:gd name="T30" fmla="*/ 46 w 76"/>
              <a:gd name="T31" fmla="*/ 54 h 108"/>
              <a:gd name="T32" fmla="*/ 70 w 76"/>
              <a:gd name="T33" fmla="*/ 46 h 108"/>
              <a:gd name="T34" fmla="*/ 72 w 76"/>
              <a:gd name="T35" fmla="*/ 20 h 108"/>
              <a:gd name="T36" fmla="*/ 49 w 76"/>
              <a:gd name="T37" fmla="*/ 3 h 108"/>
              <a:gd name="T38" fmla="*/ 6 w 76"/>
              <a:gd name="T39" fmla="*/ 27 h 1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76" h="108">
                <a:moveTo>
                  <a:pt x="6" y="27"/>
                </a:moveTo>
                <a:cubicBezTo>
                  <a:pt x="0" y="41"/>
                  <a:pt x="0" y="57"/>
                  <a:pt x="6" y="72"/>
                </a:cubicBezTo>
                <a:cubicBezTo>
                  <a:pt x="11" y="86"/>
                  <a:pt x="21" y="96"/>
                  <a:pt x="34" y="102"/>
                </a:cubicBezTo>
                <a:cubicBezTo>
                  <a:pt x="42" y="103"/>
                  <a:pt x="50" y="106"/>
                  <a:pt x="56" y="108"/>
                </a:cubicBezTo>
                <a:cubicBezTo>
                  <a:pt x="53" y="104"/>
                  <a:pt x="50" y="99"/>
                  <a:pt x="49" y="93"/>
                </a:cubicBezTo>
                <a:cubicBezTo>
                  <a:pt x="39" y="92"/>
                  <a:pt x="29" y="86"/>
                  <a:pt x="22" y="76"/>
                </a:cubicBezTo>
                <a:cubicBezTo>
                  <a:pt x="13" y="64"/>
                  <a:pt x="10" y="48"/>
                  <a:pt x="15" y="34"/>
                </a:cubicBezTo>
                <a:cubicBezTo>
                  <a:pt x="21" y="17"/>
                  <a:pt x="37" y="10"/>
                  <a:pt x="50" y="12"/>
                </a:cubicBezTo>
                <a:cubicBezTo>
                  <a:pt x="57" y="13"/>
                  <a:pt x="62" y="16"/>
                  <a:pt x="65" y="21"/>
                </a:cubicBezTo>
                <a:cubicBezTo>
                  <a:pt x="67" y="25"/>
                  <a:pt x="67" y="29"/>
                  <a:pt x="65" y="33"/>
                </a:cubicBezTo>
                <a:cubicBezTo>
                  <a:pt x="65" y="34"/>
                  <a:pt x="64" y="34"/>
                  <a:pt x="63" y="34"/>
                </a:cubicBezTo>
                <a:cubicBezTo>
                  <a:pt x="62" y="34"/>
                  <a:pt x="62" y="34"/>
                  <a:pt x="61" y="33"/>
                </a:cubicBezTo>
                <a:cubicBezTo>
                  <a:pt x="60" y="29"/>
                  <a:pt x="57" y="26"/>
                  <a:pt x="52" y="25"/>
                </a:cubicBezTo>
                <a:cubicBezTo>
                  <a:pt x="47" y="25"/>
                  <a:pt x="42" y="27"/>
                  <a:pt x="39" y="32"/>
                </a:cubicBezTo>
                <a:cubicBezTo>
                  <a:pt x="36" y="36"/>
                  <a:pt x="36" y="40"/>
                  <a:pt x="37" y="43"/>
                </a:cubicBezTo>
                <a:cubicBezTo>
                  <a:pt x="38" y="48"/>
                  <a:pt x="42" y="52"/>
                  <a:pt x="46" y="54"/>
                </a:cubicBezTo>
                <a:cubicBezTo>
                  <a:pt x="55" y="58"/>
                  <a:pt x="66" y="53"/>
                  <a:pt x="70" y="46"/>
                </a:cubicBezTo>
                <a:cubicBezTo>
                  <a:pt x="75" y="38"/>
                  <a:pt x="76" y="29"/>
                  <a:pt x="72" y="20"/>
                </a:cubicBezTo>
                <a:cubicBezTo>
                  <a:pt x="68" y="11"/>
                  <a:pt x="59" y="5"/>
                  <a:pt x="49" y="3"/>
                </a:cubicBezTo>
                <a:cubicBezTo>
                  <a:pt x="30" y="0"/>
                  <a:pt x="14" y="10"/>
                  <a:pt x="6" y="27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219" name="Freeform 1232"/>
          <p:cNvSpPr/>
          <p:nvPr/>
        </p:nvSpPr>
        <p:spPr bwMode="auto">
          <a:xfrm>
            <a:off x="1634370" y="2829304"/>
            <a:ext cx="102906" cy="145982"/>
          </a:xfrm>
          <a:custGeom>
            <a:avLst/>
            <a:gdLst>
              <a:gd name="T0" fmla="*/ 49 w 76"/>
              <a:gd name="T1" fmla="*/ 105 h 108"/>
              <a:gd name="T2" fmla="*/ 72 w 76"/>
              <a:gd name="T3" fmla="*/ 88 h 108"/>
              <a:gd name="T4" fmla="*/ 70 w 76"/>
              <a:gd name="T5" fmla="*/ 62 h 108"/>
              <a:gd name="T6" fmla="*/ 46 w 76"/>
              <a:gd name="T7" fmla="*/ 54 h 108"/>
              <a:gd name="T8" fmla="*/ 37 w 76"/>
              <a:gd name="T9" fmla="*/ 65 h 108"/>
              <a:gd name="T10" fmla="*/ 39 w 76"/>
              <a:gd name="T11" fmla="*/ 76 h 108"/>
              <a:gd name="T12" fmla="*/ 52 w 76"/>
              <a:gd name="T13" fmla="*/ 83 h 108"/>
              <a:gd name="T14" fmla="*/ 61 w 76"/>
              <a:gd name="T15" fmla="*/ 75 h 108"/>
              <a:gd name="T16" fmla="*/ 63 w 76"/>
              <a:gd name="T17" fmla="*/ 74 h 108"/>
              <a:gd name="T18" fmla="*/ 65 w 76"/>
              <a:gd name="T19" fmla="*/ 75 h 108"/>
              <a:gd name="T20" fmla="*/ 65 w 76"/>
              <a:gd name="T21" fmla="*/ 87 h 108"/>
              <a:gd name="T22" fmla="*/ 50 w 76"/>
              <a:gd name="T23" fmla="*/ 96 h 108"/>
              <a:gd name="T24" fmla="*/ 15 w 76"/>
              <a:gd name="T25" fmla="*/ 73 h 108"/>
              <a:gd name="T26" fmla="*/ 22 w 76"/>
              <a:gd name="T27" fmla="*/ 32 h 108"/>
              <a:gd name="T28" fmla="*/ 49 w 76"/>
              <a:gd name="T29" fmla="*/ 15 h 108"/>
              <a:gd name="T30" fmla="*/ 56 w 76"/>
              <a:gd name="T31" fmla="*/ 0 h 108"/>
              <a:gd name="T32" fmla="*/ 34 w 76"/>
              <a:gd name="T33" fmla="*/ 6 h 108"/>
              <a:gd name="T34" fmla="*/ 6 w 76"/>
              <a:gd name="T35" fmla="*/ 36 h 108"/>
              <a:gd name="T36" fmla="*/ 6 w 76"/>
              <a:gd name="T37" fmla="*/ 81 h 108"/>
              <a:gd name="T38" fmla="*/ 49 w 76"/>
              <a:gd name="T39" fmla="*/ 105 h 1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76" h="108">
                <a:moveTo>
                  <a:pt x="49" y="105"/>
                </a:moveTo>
                <a:cubicBezTo>
                  <a:pt x="59" y="103"/>
                  <a:pt x="68" y="97"/>
                  <a:pt x="72" y="88"/>
                </a:cubicBezTo>
                <a:cubicBezTo>
                  <a:pt x="76" y="79"/>
                  <a:pt x="75" y="69"/>
                  <a:pt x="70" y="62"/>
                </a:cubicBezTo>
                <a:cubicBezTo>
                  <a:pt x="66" y="55"/>
                  <a:pt x="55" y="50"/>
                  <a:pt x="46" y="54"/>
                </a:cubicBezTo>
                <a:cubicBezTo>
                  <a:pt x="42" y="56"/>
                  <a:pt x="38" y="60"/>
                  <a:pt x="37" y="65"/>
                </a:cubicBezTo>
                <a:cubicBezTo>
                  <a:pt x="36" y="68"/>
                  <a:pt x="36" y="72"/>
                  <a:pt x="39" y="76"/>
                </a:cubicBezTo>
                <a:cubicBezTo>
                  <a:pt x="42" y="81"/>
                  <a:pt x="47" y="83"/>
                  <a:pt x="52" y="83"/>
                </a:cubicBezTo>
                <a:cubicBezTo>
                  <a:pt x="57" y="82"/>
                  <a:pt x="60" y="79"/>
                  <a:pt x="61" y="75"/>
                </a:cubicBezTo>
                <a:cubicBezTo>
                  <a:pt x="61" y="74"/>
                  <a:pt x="62" y="74"/>
                  <a:pt x="63" y="74"/>
                </a:cubicBezTo>
                <a:cubicBezTo>
                  <a:pt x="64" y="74"/>
                  <a:pt x="65" y="74"/>
                  <a:pt x="65" y="75"/>
                </a:cubicBezTo>
                <a:cubicBezTo>
                  <a:pt x="67" y="79"/>
                  <a:pt x="67" y="83"/>
                  <a:pt x="65" y="87"/>
                </a:cubicBezTo>
                <a:cubicBezTo>
                  <a:pt x="62" y="92"/>
                  <a:pt x="57" y="95"/>
                  <a:pt x="50" y="96"/>
                </a:cubicBezTo>
                <a:cubicBezTo>
                  <a:pt x="37" y="98"/>
                  <a:pt x="21" y="91"/>
                  <a:pt x="15" y="73"/>
                </a:cubicBezTo>
                <a:cubicBezTo>
                  <a:pt x="10" y="60"/>
                  <a:pt x="13" y="44"/>
                  <a:pt x="22" y="32"/>
                </a:cubicBezTo>
                <a:cubicBezTo>
                  <a:pt x="29" y="21"/>
                  <a:pt x="39" y="15"/>
                  <a:pt x="49" y="15"/>
                </a:cubicBezTo>
                <a:cubicBezTo>
                  <a:pt x="50" y="9"/>
                  <a:pt x="53" y="4"/>
                  <a:pt x="56" y="0"/>
                </a:cubicBezTo>
                <a:cubicBezTo>
                  <a:pt x="50" y="2"/>
                  <a:pt x="42" y="5"/>
                  <a:pt x="34" y="6"/>
                </a:cubicBezTo>
                <a:cubicBezTo>
                  <a:pt x="21" y="12"/>
                  <a:pt x="11" y="22"/>
                  <a:pt x="6" y="36"/>
                </a:cubicBezTo>
                <a:cubicBezTo>
                  <a:pt x="0" y="51"/>
                  <a:pt x="0" y="67"/>
                  <a:pt x="6" y="81"/>
                </a:cubicBezTo>
                <a:cubicBezTo>
                  <a:pt x="14" y="98"/>
                  <a:pt x="30" y="108"/>
                  <a:pt x="49" y="105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220" name="Freeform 1233"/>
          <p:cNvSpPr/>
          <p:nvPr/>
        </p:nvSpPr>
        <p:spPr bwMode="auto">
          <a:xfrm>
            <a:off x="1734882" y="3112493"/>
            <a:ext cx="102906" cy="119657"/>
          </a:xfrm>
          <a:custGeom>
            <a:avLst/>
            <a:gdLst>
              <a:gd name="T0" fmla="*/ 3 w 76"/>
              <a:gd name="T1" fmla="*/ 35 h 88"/>
              <a:gd name="T2" fmla="*/ 16 w 76"/>
              <a:gd name="T3" fmla="*/ 75 h 88"/>
              <a:gd name="T4" fmla="*/ 59 w 76"/>
              <a:gd name="T5" fmla="*/ 84 h 88"/>
              <a:gd name="T6" fmla="*/ 63 w 76"/>
              <a:gd name="T7" fmla="*/ 72 h 88"/>
              <a:gd name="T8" fmla="*/ 51 w 76"/>
              <a:gd name="T9" fmla="*/ 74 h 88"/>
              <a:gd name="T10" fmla="*/ 23 w 76"/>
              <a:gd name="T11" fmla="*/ 63 h 88"/>
              <a:gd name="T12" fmla="*/ 25 w 76"/>
              <a:gd name="T13" fmla="*/ 23 h 88"/>
              <a:gd name="T14" fmla="*/ 59 w 76"/>
              <a:gd name="T15" fmla="*/ 22 h 88"/>
              <a:gd name="T16" fmla="*/ 59 w 76"/>
              <a:gd name="T17" fmla="*/ 25 h 88"/>
              <a:gd name="T18" fmla="*/ 57 w 76"/>
              <a:gd name="T19" fmla="*/ 26 h 88"/>
              <a:gd name="T20" fmla="*/ 40 w 76"/>
              <a:gd name="T21" fmla="*/ 31 h 88"/>
              <a:gd name="T22" fmla="*/ 46 w 76"/>
              <a:gd name="T23" fmla="*/ 48 h 88"/>
              <a:gd name="T24" fmla="*/ 66 w 76"/>
              <a:gd name="T25" fmla="*/ 46 h 88"/>
              <a:gd name="T26" fmla="*/ 72 w 76"/>
              <a:gd name="T27" fmla="*/ 22 h 88"/>
              <a:gd name="T28" fmla="*/ 38 w 76"/>
              <a:gd name="T29" fmla="*/ 1 h 88"/>
              <a:gd name="T30" fmla="*/ 3 w 76"/>
              <a:gd name="T31" fmla="*/ 35 h 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76" h="88">
                <a:moveTo>
                  <a:pt x="3" y="35"/>
                </a:moveTo>
                <a:cubicBezTo>
                  <a:pt x="0" y="51"/>
                  <a:pt x="5" y="65"/>
                  <a:pt x="16" y="75"/>
                </a:cubicBezTo>
                <a:cubicBezTo>
                  <a:pt x="28" y="85"/>
                  <a:pt x="44" y="88"/>
                  <a:pt x="59" y="84"/>
                </a:cubicBezTo>
                <a:cubicBezTo>
                  <a:pt x="60" y="80"/>
                  <a:pt x="61" y="75"/>
                  <a:pt x="63" y="72"/>
                </a:cubicBezTo>
                <a:cubicBezTo>
                  <a:pt x="59" y="73"/>
                  <a:pt x="55" y="74"/>
                  <a:pt x="51" y="74"/>
                </a:cubicBezTo>
                <a:cubicBezTo>
                  <a:pt x="40" y="74"/>
                  <a:pt x="30" y="70"/>
                  <a:pt x="23" y="63"/>
                </a:cubicBezTo>
                <a:cubicBezTo>
                  <a:pt x="11" y="50"/>
                  <a:pt x="15" y="33"/>
                  <a:pt x="25" y="23"/>
                </a:cubicBezTo>
                <a:cubicBezTo>
                  <a:pt x="34" y="15"/>
                  <a:pt x="48" y="11"/>
                  <a:pt x="59" y="22"/>
                </a:cubicBezTo>
                <a:cubicBezTo>
                  <a:pt x="60" y="23"/>
                  <a:pt x="60" y="24"/>
                  <a:pt x="59" y="25"/>
                </a:cubicBezTo>
                <a:cubicBezTo>
                  <a:pt x="59" y="26"/>
                  <a:pt x="58" y="26"/>
                  <a:pt x="57" y="26"/>
                </a:cubicBezTo>
                <a:cubicBezTo>
                  <a:pt x="49" y="23"/>
                  <a:pt x="43" y="25"/>
                  <a:pt x="40" y="31"/>
                </a:cubicBezTo>
                <a:cubicBezTo>
                  <a:pt x="38" y="36"/>
                  <a:pt x="39" y="44"/>
                  <a:pt x="46" y="48"/>
                </a:cubicBezTo>
                <a:cubicBezTo>
                  <a:pt x="53" y="53"/>
                  <a:pt x="61" y="50"/>
                  <a:pt x="66" y="46"/>
                </a:cubicBezTo>
                <a:cubicBezTo>
                  <a:pt x="72" y="41"/>
                  <a:pt x="76" y="32"/>
                  <a:pt x="72" y="22"/>
                </a:cubicBezTo>
                <a:cubicBezTo>
                  <a:pt x="66" y="8"/>
                  <a:pt x="53" y="0"/>
                  <a:pt x="38" y="1"/>
                </a:cubicBezTo>
                <a:cubicBezTo>
                  <a:pt x="24" y="3"/>
                  <a:pt x="7" y="14"/>
                  <a:pt x="3" y="35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221" name="Freeform 1234"/>
          <p:cNvSpPr/>
          <p:nvPr/>
        </p:nvSpPr>
        <p:spPr bwMode="auto">
          <a:xfrm>
            <a:off x="1734882" y="2401730"/>
            <a:ext cx="102906" cy="119657"/>
          </a:xfrm>
          <a:custGeom>
            <a:avLst/>
            <a:gdLst>
              <a:gd name="T0" fmla="*/ 3 w 76"/>
              <a:gd name="T1" fmla="*/ 53 h 88"/>
              <a:gd name="T2" fmla="*/ 38 w 76"/>
              <a:gd name="T3" fmla="*/ 86 h 88"/>
              <a:gd name="T4" fmla="*/ 72 w 76"/>
              <a:gd name="T5" fmla="*/ 65 h 88"/>
              <a:gd name="T6" fmla="*/ 66 w 76"/>
              <a:gd name="T7" fmla="*/ 42 h 88"/>
              <a:gd name="T8" fmla="*/ 46 w 76"/>
              <a:gd name="T9" fmla="*/ 40 h 88"/>
              <a:gd name="T10" fmla="*/ 40 w 76"/>
              <a:gd name="T11" fmla="*/ 57 h 88"/>
              <a:gd name="T12" fmla="*/ 57 w 76"/>
              <a:gd name="T13" fmla="*/ 62 h 88"/>
              <a:gd name="T14" fmla="*/ 59 w 76"/>
              <a:gd name="T15" fmla="*/ 63 h 88"/>
              <a:gd name="T16" fmla="*/ 59 w 76"/>
              <a:gd name="T17" fmla="*/ 66 h 88"/>
              <a:gd name="T18" fmla="*/ 25 w 76"/>
              <a:gd name="T19" fmla="*/ 64 h 88"/>
              <a:gd name="T20" fmla="*/ 23 w 76"/>
              <a:gd name="T21" fmla="*/ 25 h 88"/>
              <a:gd name="T22" fmla="*/ 51 w 76"/>
              <a:gd name="T23" fmla="*/ 14 h 88"/>
              <a:gd name="T24" fmla="*/ 63 w 76"/>
              <a:gd name="T25" fmla="*/ 16 h 88"/>
              <a:gd name="T26" fmla="*/ 59 w 76"/>
              <a:gd name="T27" fmla="*/ 4 h 88"/>
              <a:gd name="T28" fmla="*/ 16 w 76"/>
              <a:gd name="T29" fmla="*/ 13 h 88"/>
              <a:gd name="T30" fmla="*/ 3 w 76"/>
              <a:gd name="T31" fmla="*/ 53 h 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76" h="88">
                <a:moveTo>
                  <a:pt x="3" y="53"/>
                </a:moveTo>
                <a:cubicBezTo>
                  <a:pt x="7" y="74"/>
                  <a:pt x="24" y="85"/>
                  <a:pt x="38" y="86"/>
                </a:cubicBezTo>
                <a:cubicBezTo>
                  <a:pt x="53" y="88"/>
                  <a:pt x="66" y="80"/>
                  <a:pt x="72" y="65"/>
                </a:cubicBezTo>
                <a:cubicBezTo>
                  <a:pt x="76" y="56"/>
                  <a:pt x="72" y="46"/>
                  <a:pt x="66" y="42"/>
                </a:cubicBezTo>
                <a:cubicBezTo>
                  <a:pt x="61" y="38"/>
                  <a:pt x="53" y="35"/>
                  <a:pt x="46" y="40"/>
                </a:cubicBezTo>
                <a:cubicBezTo>
                  <a:pt x="39" y="44"/>
                  <a:pt x="38" y="51"/>
                  <a:pt x="40" y="57"/>
                </a:cubicBezTo>
                <a:cubicBezTo>
                  <a:pt x="43" y="63"/>
                  <a:pt x="49" y="65"/>
                  <a:pt x="57" y="62"/>
                </a:cubicBezTo>
                <a:cubicBezTo>
                  <a:pt x="58" y="62"/>
                  <a:pt x="59" y="62"/>
                  <a:pt x="59" y="63"/>
                </a:cubicBezTo>
                <a:cubicBezTo>
                  <a:pt x="60" y="64"/>
                  <a:pt x="60" y="65"/>
                  <a:pt x="59" y="66"/>
                </a:cubicBezTo>
                <a:cubicBezTo>
                  <a:pt x="48" y="77"/>
                  <a:pt x="34" y="73"/>
                  <a:pt x="25" y="64"/>
                </a:cubicBezTo>
                <a:cubicBezTo>
                  <a:pt x="15" y="55"/>
                  <a:pt x="11" y="38"/>
                  <a:pt x="23" y="25"/>
                </a:cubicBezTo>
                <a:cubicBezTo>
                  <a:pt x="30" y="17"/>
                  <a:pt x="40" y="14"/>
                  <a:pt x="51" y="14"/>
                </a:cubicBezTo>
                <a:cubicBezTo>
                  <a:pt x="55" y="14"/>
                  <a:pt x="59" y="15"/>
                  <a:pt x="63" y="16"/>
                </a:cubicBezTo>
                <a:cubicBezTo>
                  <a:pt x="61" y="12"/>
                  <a:pt x="60" y="8"/>
                  <a:pt x="59" y="4"/>
                </a:cubicBezTo>
                <a:cubicBezTo>
                  <a:pt x="44" y="0"/>
                  <a:pt x="28" y="3"/>
                  <a:pt x="16" y="13"/>
                </a:cubicBezTo>
                <a:cubicBezTo>
                  <a:pt x="5" y="23"/>
                  <a:pt x="0" y="37"/>
                  <a:pt x="3" y="53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222" name="Freeform 1235"/>
          <p:cNvSpPr/>
          <p:nvPr/>
        </p:nvSpPr>
        <p:spPr bwMode="auto">
          <a:xfrm>
            <a:off x="1645537" y="2960927"/>
            <a:ext cx="153162" cy="116467"/>
          </a:xfrm>
          <a:custGeom>
            <a:avLst/>
            <a:gdLst>
              <a:gd name="T0" fmla="*/ 110 w 113"/>
              <a:gd name="T1" fmla="*/ 46 h 86"/>
              <a:gd name="T2" fmla="*/ 100 w 113"/>
              <a:gd name="T3" fmla="*/ 10 h 86"/>
              <a:gd name="T4" fmla="*/ 71 w 113"/>
              <a:gd name="T5" fmla="*/ 2 h 86"/>
              <a:gd name="T6" fmla="*/ 51 w 113"/>
              <a:gd name="T7" fmla="*/ 26 h 86"/>
              <a:gd name="T8" fmla="*/ 58 w 113"/>
              <a:gd name="T9" fmla="*/ 41 h 86"/>
              <a:gd name="T10" fmla="*/ 73 w 113"/>
              <a:gd name="T11" fmla="*/ 45 h 86"/>
              <a:gd name="T12" fmla="*/ 87 w 113"/>
              <a:gd name="T13" fmla="*/ 32 h 86"/>
              <a:gd name="T14" fmla="*/ 82 w 113"/>
              <a:gd name="T15" fmla="*/ 18 h 86"/>
              <a:gd name="T16" fmla="*/ 82 w 113"/>
              <a:gd name="T17" fmla="*/ 16 h 86"/>
              <a:gd name="T18" fmla="*/ 84 w 113"/>
              <a:gd name="T19" fmla="*/ 14 h 86"/>
              <a:gd name="T20" fmla="*/ 94 w 113"/>
              <a:gd name="T21" fmla="*/ 19 h 86"/>
              <a:gd name="T22" fmla="*/ 100 w 113"/>
              <a:gd name="T23" fmla="*/ 40 h 86"/>
              <a:gd name="T24" fmla="*/ 58 w 113"/>
              <a:gd name="T25" fmla="*/ 71 h 86"/>
              <a:gd name="T26" fmla="*/ 25 w 113"/>
              <a:gd name="T27" fmla="*/ 52 h 86"/>
              <a:gd name="T28" fmla="*/ 24 w 113"/>
              <a:gd name="T29" fmla="*/ 11 h 86"/>
              <a:gd name="T30" fmla="*/ 4 w 113"/>
              <a:gd name="T31" fmla="*/ 0 h 86"/>
              <a:gd name="T32" fmla="*/ 0 w 113"/>
              <a:gd name="T33" fmla="*/ 20 h 86"/>
              <a:gd name="T34" fmla="*/ 17 w 113"/>
              <a:gd name="T35" fmla="*/ 69 h 86"/>
              <a:gd name="T36" fmla="*/ 62 w 113"/>
              <a:gd name="T37" fmla="*/ 85 h 86"/>
              <a:gd name="T38" fmla="*/ 110 w 113"/>
              <a:gd name="T39" fmla="*/ 46 h 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113" h="86">
                <a:moveTo>
                  <a:pt x="110" y="46"/>
                </a:moveTo>
                <a:cubicBezTo>
                  <a:pt x="113" y="32"/>
                  <a:pt x="109" y="19"/>
                  <a:pt x="100" y="10"/>
                </a:cubicBezTo>
                <a:cubicBezTo>
                  <a:pt x="92" y="3"/>
                  <a:pt x="82" y="0"/>
                  <a:pt x="71" y="2"/>
                </a:cubicBezTo>
                <a:cubicBezTo>
                  <a:pt x="61" y="4"/>
                  <a:pt x="51" y="14"/>
                  <a:pt x="51" y="26"/>
                </a:cubicBezTo>
                <a:cubicBezTo>
                  <a:pt x="51" y="32"/>
                  <a:pt x="54" y="38"/>
                  <a:pt x="58" y="41"/>
                </a:cubicBezTo>
                <a:cubicBezTo>
                  <a:pt x="62" y="44"/>
                  <a:pt x="68" y="46"/>
                  <a:pt x="73" y="45"/>
                </a:cubicBezTo>
                <a:cubicBezTo>
                  <a:pt x="80" y="43"/>
                  <a:pt x="85" y="39"/>
                  <a:pt x="87" y="32"/>
                </a:cubicBezTo>
                <a:cubicBezTo>
                  <a:pt x="88" y="27"/>
                  <a:pt x="86" y="21"/>
                  <a:pt x="82" y="18"/>
                </a:cubicBezTo>
                <a:cubicBezTo>
                  <a:pt x="82" y="17"/>
                  <a:pt x="81" y="16"/>
                  <a:pt x="82" y="16"/>
                </a:cubicBezTo>
                <a:cubicBezTo>
                  <a:pt x="82" y="15"/>
                  <a:pt x="83" y="14"/>
                  <a:pt x="84" y="14"/>
                </a:cubicBezTo>
                <a:cubicBezTo>
                  <a:pt x="88" y="14"/>
                  <a:pt x="91" y="16"/>
                  <a:pt x="94" y="19"/>
                </a:cubicBezTo>
                <a:cubicBezTo>
                  <a:pt x="99" y="23"/>
                  <a:pt x="101" y="31"/>
                  <a:pt x="100" y="40"/>
                </a:cubicBezTo>
                <a:cubicBezTo>
                  <a:pt x="98" y="56"/>
                  <a:pt x="81" y="72"/>
                  <a:pt x="58" y="71"/>
                </a:cubicBezTo>
                <a:cubicBezTo>
                  <a:pt x="43" y="70"/>
                  <a:pt x="32" y="64"/>
                  <a:pt x="25" y="52"/>
                </a:cubicBezTo>
                <a:cubicBezTo>
                  <a:pt x="18" y="40"/>
                  <a:pt x="18" y="25"/>
                  <a:pt x="24" y="11"/>
                </a:cubicBezTo>
                <a:cubicBezTo>
                  <a:pt x="16" y="9"/>
                  <a:pt x="9" y="6"/>
                  <a:pt x="4" y="0"/>
                </a:cubicBezTo>
                <a:cubicBezTo>
                  <a:pt x="3" y="6"/>
                  <a:pt x="2" y="13"/>
                  <a:pt x="0" y="20"/>
                </a:cubicBezTo>
                <a:cubicBezTo>
                  <a:pt x="0" y="40"/>
                  <a:pt x="6" y="57"/>
                  <a:pt x="17" y="69"/>
                </a:cubicBezTo>
                <a:cubicBezTo>
                  <a:pt x="29" y="80"/>
                  <a:pt x="44" y="86"/>
                  <a:pt x="62" y="85"/>
                </a:cubicBezTo>
                <a:cubicBezTo>
                  <a:pt x="83" y="84"/>
                  <a:pt x="106" y="71"/>
                  <a:pt x="110" y="46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223" name="Freeform 1236"/>
          <p:cNvSpPr/>
          <p:nvPr/>
        </p:nvSpPr>
        <p:spPr bwMode="auto">
          <a:xfrm>
            <a:off x="1645537" y="2556485"/>
            <a:ext cx="153162" cy="116467"/>
          </a:xfrm>
          <a:custGeom>
            <a:avLst/>
            <a:gdLst>
              <a:gd name="T0" fmla="*/ 17 w 113"/>
              <a:gd name="T1" fmla="*/ 17 h 86"/>
              <a:gd name="T2" fmla="*/ 0 w 113"/>
              <a:gd name="T3" fmla="*/ 66 h 86"/>
              <a:gd name="T4" fmla="*/ 4 w 113"/>
              <a:gd name="T5" fmla="*/ 86 h 86"/>
              <a:gd name="T6" fmla="*/ 24 w 113"/>
              <a:gd name="T7" fmla="*/ 75 h 86"/>
              <a:gd name="T8" fmla="*/ 25 w 113"/>
              <a:gd name="T9" fmla="*/ 34 h 86"/>
              <a:gd name="T10" fmla="*/ 58 w 113"/>
              <a:gd name="T11" fmla="*/ 15 h 86"/>
              <a:gd name="T12" fmla="*/ 100 w 113"/>
              <a:gd name="T13" fmla="*/ 45 h 86"/>
              <a:gd name="T14" fmla="*/ 94 w 113"/>
              <a:gd name="T15" fmla="*/ 67 h 86"/>
              <a:gd name="T16" fmla="*/ 84 w 113"/>
              <a:gd name="T17" fmla="*/ 72 h 86"/>
              <a:gd name="T18" fmla="*/ 82 w 113"/>
              <a:gd name="T19" fmla="*/ 70 h 86"/>
              <a:gd name="T20" fmla="*/ 82 w 113"/>
              <a:gd name="T21" fmla="*/ 68 h 86"/>
              <a:gd name="T22" fmla="*/ 87 w 113"/>
              <a:gd name="T23" fmla="*/ 54 h 86"/>
              <a:gd name="T24" fmla="*/ 73 w 113"/>
              <a:gd name="T25" fmla="*/ 41 h 86"/>
              <a:gd name="T26" fmla="*/ 58 w 113"/>
              <a:gd name="T27" fmla="*/ 45 h 86"/>
              <a:gd name="T28" fmla="*/ 51 w 113"/>
              <a:gd name="T29" fmla="*/ 60 h 86"/>
              <a:gd name="T30" fmla="*/ 71 w 113"/>
              <a:gd name="T31" fmla="*/ 84 h 86"/>
              <a:gd name="T32" fmla="*/ 100 w 113"/>
              <a:gd name="T33" fmla="*/ 76 h 86"/>
              <a:gd name="T34" fmla="*/ 100 w 113"/>
              <a:gd name="T35" fmla="*/ 75 h 86"/>
              <a:gd name="T36" fmla="*/ 110 w 113"/>
              <a:gd name="T37" fmla="*/ 40 h 86"/>
              <a:gd name="T38" fmla="*/ 62 w 113"/>
              <a:gd name="T39" fmla="*/ 1 h 86"/>
              <a:gd name="T40" fmla="*/ 17 w 113"/>
              <a:gd name="T41" fmla="*/ 17 h 86"/>
              <a:gd name="T42" fmla="*/ 17 w 113"/>
              <a:gd name="T43" fmla="*/ 17 h 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113" h="86">
                <a:moveTo>
                  <a:pt x="17" y="17"/>
                </a:moveTo>
                <a:cubicBezTo>
                  <a:pt x="6" y="29"/>
                  <a:pt x="0" y="46"/>
                  <a:pt x="0" y="66"/>
                </a:cubicBezTo>
                <a:cubicBezTo>
                  <a:pt x="2" y="73"/>
                  <a:pt x="3" y="79"/>
                  <a:pt x="4" y="86"/>
                </a:cubicBezTo>
                <a:cubicBezTo>
                  <a:pt x="9" y="80"/>
                  <a:pt x="16" y="76"/>
                  <a:pt x="24" y="75"/>
                </a:cubicBezTo>
                <a:cubicBezTo>
                  <a:pt x="18" y="61"/>
                  <a:pt x="18" y="46"/>
                  <a:pt x="25" y="34"/>
                </a:cubicBezTo>
                <a:cubicBezTo>
                  <a:pt x="32" y="22"/>
                  <a:pt x="43" y="15"/>
                  <a:pt x="58" y="15"/>
                </a:cubicBezTo>
                <a:cubicBezTo>
                  <a:pt x="81" y="14"/>
                  <a:pt x="98" y="30"/>
                  <a:pt x="100" y="45"/>
                </a:cubicBezTo>
                <a:cubicBezTo>
                  <a:pt x="101" y="55"/>
                  <a:pt x="99" y="63"/>
                  <a:pt x="94" y="67"/>
                </a:cubicBezTo>
                <a:cubicBezTo>
                  <a:pt x="91" y="70"/>
                  <a:pt x="88" y="72"/>
                  <a:pt x="84" y="72"/>
                </a:cubicBezTo>
                <a:cubicBezTo>
                  <a:pt x="83" y="72"/>
                  <a:pt x="82" y="71"/>
                  <a:pt x="82" y="70"/>
                </a:cubicBezTo>
                <a:cubicBezTo>
                  <a:pt x="81" y="69"/>
                  <a:pt x="82" y="68"/>
                  <a:pt x="82" y="68"/>
                </a:cubicBezTo>
                <a:cubicBezTo>
                  <a:pt x="86" y="65"/>
                  <a:pt x="88" y="59"/>
                  <a:pt x="87" y="54"/>
                </a:cubicBezTo>
                <a:cubicBezTo>
                  <a:pt x="85" y="47"/>
                  <a:pt x="80" y="43"/>
                  <a:pt x="73" y="41"/>
                </a:cubicBezTo>
                <a:cubicBezTo>
                  <a:pt x="68" y="40"/>
                  <a:pt x="62" y="42"/>
                  <a:pt x="58" y="45"/>
                </a:cubicBezTo>
                <a:cubicBezTo>
                  <a:pt x="54" y="48"/>
                  <a:pt x="51" y="54"/>
                  <a:pt x="51" y="60"/>
                </a:cubicBezTo>
                <a:cubicBezTo>
                  <a:pt x="51" y="72"/>
                  <a:pt x="61" y="82"/>
                  <a:pt x="71" y="84"/>
                </a:cubicBezTo>
                <a:cubicBezTo>
                  <a:pt x="82" y="86"/>
                  <a:pt x="92" y="83"/>
                  <a:pt x="100" y="76"/>
                </a:cubicBezTo>
                <a:cubicBezTo>
                  <a:pt x="100" y="75"/>
                  <a:pt x="100" y="75"/>
                  <a:pt x="100" y="75"/>
                </a:cubicBezTo>
                <a:cubicBezTo>
                  <a:pt x="109" y="67"/>
                  <a:pt x="113" y="53"/>
                  <a:pt x="110" y="40"/>
                </a:cubicBezTo>
                <a:cubicBezTo>
                  <a:pt x="106" y="15"/>
                  <a:pt x="83" y="1"/>
                  <a:pt x="62" y="1"/>
                </a:cubicBezTo>
                <a:cubicBezTo>
                  <a:pt x="44" y="0"/>
                  <a:pt x="29" y="6"/>
                  <a:pt x="17" y="17"/>
                </a:cubicBezTo>
                <a:cubicBezTo>
                  <a:pt x="17" y="17"/>
                  <a:pt x="17" y="17"/>
                  <a:pt x="17" y="17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224" name="Freeform 1240"/>
          <p:cNvSpPr/>
          <p:nvPr/>
        </p:nvSpPr>
        <p:spPr bwMode="auto">
          <a:xfrm>
            <a:off x="1687019" y="2305205"/>
            <a:ext cx="63818" cy="63019"/>
          </a:xfrm>
          <a:custGeom>
            <a:avLst/>
            <a:gdLst>
              <a:gd name="T0" fmla="*/ 47 w 47"/>
              <a:gd name="T1" fmla="*/ 30 h 46"/>
              <a:gd name="T2" fmla="*/ 38 w 47"/>
              <a:gd name="T3" fmla="*/ 9 h 46"/>
              <a:gd name="T4" fmla="*/ 37 w 47"/>
              <a:gd name="T5" fmla="*/ 5 h 46"/>
              <a:gd name="T6" fmla="*/ 17 w 47"/>
              <a:gd name="T7" fmla="*/ 7 h 46"/>
              <a:gd name="T8" fmla="*/ 0 w 47"/>
              <a:gd name="T9" fmla="*/ 13 h 46"/>
              <a:gd name="T10" fmla="*/ 8 w 47"/>
              <a:gd name="T11" fmla="*/ 29 h 46"/>
              <a:gd name="T12" fmla="*/ 21 w 47"/>
              <a:gd name="T13" fmla="*/ 46 h 46"/>
              <a:gd name="T14" fmla="*/ 24 w 47"/>
              <a:gd name="T15" fmla="*/ 43 h 46"/>
              <a:gd name="T16" fmla="*/ 45 w 47"/>
              <a:gd name="T17" fmla="*/ 34 h 46"/>
              <a:gd name="T18" fmla="*/ 44 w 47"/>
              <a:gd name="T19" fmla="*/ 34 h 46"/>
              <a:gd name="T20" fmla="*/ 43 w 47"/>
              <a:gd name="T21" fmla="*/ 33 h 46"/>
              <a:gd name="T22" fmla="*/ 43 w 47"/>
              <a:gd name="T23" fmla="*/ 31 h 46"/>
              <a:gd name="T24" fmla="*/ 45 w 47"/>
              <a:gd name="T25" fmla="*/ 30 h 46"/>
              <a:gd name="T26" fmla="*/ 47 w 47"/>
              <a:gd name="T27" fmla="*/ 30 h 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47" h="46">
                <a:moveTo>
                  <a:pt x="47" y="30"/>
                </a:moveTo>
                <a:cubicBezTo>
                  <a:pt x="40" y="24"/>
                  <a:pt x="39" y="16"/>
                  <a:pt x="38" y="9"/>
                </a:cubicBezTo>
                <a:cubicBezTo>
                  <a:pt x="38" y="8"/>
                  <a:pt x="38" y="6"/>
                  <a:pt x="37" y="5"/>
                </a:cubicBezTo>
                <a:cubicBezTo>
                  <a:pt x="28" y="0"/>
                  <a:pt x="23" y="3"/>
                  <a:pt x="17" y="7"/>
                </a:cubicBezTo>
                <a:cubicBezTo>
                  <a:pt x="12" y="10"/>
                  <a:pt x="7" y="13"/>
                  <a:pt x="0" y="13"/>
                </a:cubicBezTo>
                <a:cubicBezTo>
                  <a:pt x="5" y="18"/>
                  <a:pt x="7" y="24"/>
                  <a:pt x="8" y="29"/>
                </a:cubicBezTo>
                <a:cubicBezTo>
                  <a:pt x="9" y="36"/>
                  <a:pt x="11" y="42"/>
                  <a:pt x="21" y="46"/>
                </a:cubicBezTo>
                <a:cubicBezTo>
                  <a:pt x="22" y="45"/>
                  <a:pt x="23" y="44"/>
                  <a:pt x="24" y="43"/>
                </a:cubicBezTo>
                <a:cubicBezTo>
                  <a:pt x="30" y="39"/>
                  <a:pt x="36" y="34"/>
                  <a:pt x="45" y="34"/>
                </a:cubicBezTo>
                <a:cubicBezTo>
                  <a:pt x="45" y="34"/>
                  <a:pt x="44" y="34"/>
                  <a:pt x="44" y="34"/>
                </a:cubicBezTo>
                <a:cubicBezTo>
                  <a:pt x="44" y="34"/>
                  <a:pt x="43" y="34"/>
                  <a:pt x="43" y="33"/>
                </a:cubicBezTo>
                <a:cubicBezTo>
                  <a:pt x="42" y="33"/>
                  <a:pt x="42" y="32"/>
                  <a:pt x="43" y="31"/>
                </a:cubicBezTo>
                <a:cubicBezTo>
                  <a:pt x="43" y="30"/>
                  <a:pt x="44" y="29"/>
                  <a:pt x="45" y="30"/>
                </a:cubicBezTo>
                <a:cubicBezTo>
                  <a:pt x="46" y="30"/>
                  <a:pt x="46" y="30"/>
                  <a:pt x="47" y="30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225" name="Freeform 1241"/>
          <p:cNvSpPr/>
          <p:nvPr/>
        </p:nvSpPr>
        <p:spPr bwMode="auto">
          <a:xfrm>
            <a:off x="1763600" y="2337114"/>
            <a:ext cx="68604" cy="64615"/>
          </a:xfrm>
          <a:custGeom>
            <a:avLst/>
            <a:gdLst>
              <a:gd name="T0" fmla="*/ 41 w 51"/>
              <a:gd name="T1" fmla="*/ 31 h 48"/>
              <a:gd name="T2" fmla="*/ 51 w 51"/>
              <a:gd name="T3" fmla="*/ 16 h 48"/>
              <a:gd name="T4" fmla="*/ 38 w 51"/>
              <a:gd name="T5" fmla="*/ 5 h 48"/>
              <a:gd name="T6" fmla="*/ 16 w 51"/>
              <a:gd name="T7" fmla="*/ 7 h 48"/>
              <a:gd name="T8" fmla="*/ 0 w 51"/>
              <a:gd name="T9" fmla="*/ 13 h 48"/>
              <a:gd name="T10" fmla="*/ 7 w 51"/>
              <a:gd name="T11" fmla="*/ 29 h 48"/>
              <a:gd name="T12" fmla="*/ 21 w 51"/>
              <a:gd name="T13" fmla="*/ 46 h 48"/>
              <a:gd name="T14" fmla="*/ 38 w 51"/>
              <a:gd name="T15" fmla="*/ 48 h 48"/>
              <a:gd name="T16" fmla="*/ 41 w 51"/>
              <a:gd name="T17" fmla="*/ 31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1" h="48">
                <a:moveTo>
                  <a:pt x="41" y="31"/>
                </a:moveTo>
                <a:cubicBezTo>
                  <a:pt x="43" y="25"/>
                  <a:pt x="47" y="20"/>
                  <a:pt x="51" y="16"/>
                </a:cubicBezTo>
                <a:cubicBezTo>
                  <a:pt x="46" y="13"/>
                  <a:pt x="42" y="10"/>
                  <a:pt x="38" y="5"/>
                </a:cubicBezTo>
                <a:cubicBezTo>
                  <a:pt x="28" y="0"/>
                  <a:pt x="23" y="3"/>
                  <a:pt x="16" y="7"/>
                </a:cubicBezTo>
                <a:cubicBezTo>
                  <a:pt x="12" y="10"/>
                  <a:pt x="7" y="13"/>
                  <a:pt x="0" y="13"/>
                </a:cubicBezTo>
                <a:cubicBezTo>
                  <a:pt x="5" y="18"/>
                  <a:pt x="6" y="24"/>
                  <a:pt x="7" y="29"/>
                </a:cubicBezTo>
                <a:cubicBezTo>
                  <a:pt x="9" y="37"/>
                  <a:pt x="10" y="43"/>
                  <a:pt x="21" y="46"/>
                </a:cubicBezTo>
                <a:cubicBezTo>
                  <a:pt x="27" y="46"/>
                  <a:pt x="32" y="46"/>
                  <a:pt x="38" y="48"/>
                </a:cubicBezTo>
                <a:cubicBezTo>
                  <a:pt x="38" y="42"/>
                  <a:pt x="39" y="36"/>
                  <a:pt x="41" y="31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226" name="Freeform 1248"/>
          <p:cNvSpPr/>
          <p:nvPr/>
        </p:nvSpPr>
        <p:spPr bwMode="auto">
          <a:xfrm>
            <a:off x="2084284" y="2436031"/>
            <a:ext cx="53447" cy="58233"/>
          </a:xfrm>
          <a:custGeom>
            <a:avLst/>
            <a:gdLst>
              <a:gd name="T0" fmla="*/ 6 w 39"/>
              <a:gd name="T1" fmla="*/ 1 h 43"/>
              <a:gd name="T2" fmla="*/ 2 w 39"/>
              <a:gd name="T3" fmla="*/ 2 h 43"/>
              <a:gd name="T4" fmla="*/ 2 w 39"/>
              <a:gd name="T5" fmla="*/ 2 h 43"/>
              <a:gd name="T6" fmla="*/ 0 w 39"/>
              <a:gd name="T7" fmla="*/ 6 h 43"/>
              <a:gd name="T8" fmla="*/ 39 w 39"/>
              <a:gd name="T9" fmla="*/ 43 h 43"/>
              <a:gd name="T10" fmla="*/ 6 w 39"/>
              <a:gd name="T11" fmla="*/ 1 h 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39" h="43">
                <a:moveTo>
                  <a:pt x="6" y="1"/>
                </a:moveTo>
                <a:cubicBezTo>
                  <a:pt x="5" y="0"/>
                  <a:pt x="3" y="1"/>
                  <a:pt x="2" y="2"/>
                </a:cubicBezTo>
                <a:cubicBezTo>
                  <a:pt x="2" y="2"/>
                  <a:pt x="2" y="2"/>
                  <a:pt x="2" y="2"/>
                </a:cubicBezTo>
                <a:cubicBezTo>
                  <a:pt x="0" y="3"/>
                  <a:pt x="0" y="5"/>
                  <a:pt x="0" y="6"/>
                </a:cubicBezTo>
                <a:cubicBezTo>
                  <a:pt x="1" y="17"/>
                  <a:pt x="24" y="33"/>
                  <a:pt x="39" y="43"/>
                </a:cubicBezTo>
                <a:cubicBezTo>
                  <a:pt x="31" y="27"/>
                  <a:pt x="16" y="3"/>
                  <a:pt x="6" y="1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227" name="Freeform 1249"/>
          <p:cNvSpPr/>
          <p:nvPr/>
        </p:nvSpPr>
        <p:spPr bwMode="auto">
          <a:xfrm>
            <a:off x="2053173" y="2467142"/>
            <a:ext cx="104501" cy="51053"/>
          </a:xfrm>
          <a:custGeom>
            <a:avLst/>
            <a:gdLst>
              <a:gd name="T0" fmla="*/ 5 w 77"/>
              <a:gd name="T1" fmla="*/ 3 h 38"/>
              <a:gd name="T2" fmla="*/ 2 w 77"/>
              <a:gd name="T3" fmla="*/ 5 h 38"/>
              <a:gd name="T4" fmla="*/ 1 w 77"/>
              <a:gd name="T5" fmla="*/ 6 h 38"/>
              <a:gd name="T6" fmla="*/ 1 w 77"/>
              <a:gd name="T7" fmla="*/ 11 h 38"/>
              <a:gd name="T8" fmla="*/ 77 w 77"/>
              <a:gd name="T9" fmla="*/ 38 h 38"/>
              <a:gd name="T10" fmla="*/ 5 w 77"/>
              <a:gd name="T11" fmla="*/ 3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77" h="38">
                <a:moveTo>
                  <a:pt x="5" y="3"/>
                </a:moveTo>
                <a:cubicBezTo>
                  <a:pt x="4" y="4"/>
                  <a:pt x="3" y="4"/>
                  <a:pt x="2" y="5"/>
                </a:cubicBezTo>
                <a:cubicBezTo>
                  <a:pt x="2" y="5"/>
                  <a:pt x="1" y="6"/>
                  <a:pt x="1" y="6"/>
                </a:cubicBezTo>
                <a:cubicBezTo>
                  <a:pt x="0" y="8"/>
                  <a:pt x="0" y="10"/>
                  <a:pt x="1" y="11"/>
                </a:cubicBezTo>
                <a:cubicBezTo>
                  <a:pt x="8" y="24"/>
                  <a:pt x="54" y="34"/>
                  <a:pt x="77" y="38"/>
                </a:cubicBezTo>
                <a:cubicBezTo>
                  <a:pt x="58" y="24"/>
                  <a:pt x="18" y="0"/>
                  <a:pt x="5" y="3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228" name="Freeform 1250"/>
          <p:cNvSpPr/>
          <p:nvPr/>
        </p:nvSpPr>
        <p:spPr bwMode="auto">
          <a:xfrm>
            <a:off x="2050779" y="2510218"/>
            <a:ext cx="74188" cy="27122"/>
          </a:xfrm>
          <a:custGeom>
            <a:avLst/>
            <a:gdLst>
              <a:gd name="T0" fmla="*/ 0 w 55"/>
              <a:gd name="T1" fmla="*/ 11 h 20"/>
              <a:gd name="T2" fmla="*/ 3 w 55"/>
              <a:gd name="T3" fmla="*/ 15 h 20"/>
              <a:gd name="T4" fmla="*/ 55 w 55"/>
              <a:gd name="T5" fmla="*/ 8 h 20"/>
              <a:gd name="T6" fmla="*/ 2 w 55"/>
              <a:gd name="T7" fmla="*/ 7 h 20"/>
              <a:gd name="T8" fmla="*/ 0 w 55"/>
              <a:gd name="T9" fmla="*/ 11 h 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5" h="20">
                <a:moveTo>
                  <a:pt x="0" y="11"/>
                </a:moveTo>
                <a:cubicBezTo>
                  <a:pt x="0" y="13"/>
                  <a:pt x="1" y="14"/>
                  <a:pt x="3" y="15"/>
                </a:cubicBezTo>
                <a:cubicBezTo>
                  <a:pt x="11" y="20"/>
                  <a:pt x="39" y="13"/>
                  <a:pt x="55" y="8"/>
                </a:cubicBezTo>
                <a:cubicBezTo>
                  <a:pt x="38" y="4"/>
                  <a:pt x="9" y="0"/>
                  <a:pt x="2" y="7"/>
                </a:cubicBezTo>
                <a:cubicBezTo>
                  <a:pt x="1" y="8"/>
                  <a:pt x="0" y="9"/>
                  <a:pt x="0" y="11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229" name="Freeform 1251"/>
          <p:cNvSpPr/>
          <p:nvPr/>
        </p:nvSpPr>
        <p:spPr bwMode="auto">
          <a:xfrm>
            <a:off x="1651122" y="2795003"/>
            <a:ext cx="72592" cy="43874"/>
          </a:xfrm>
          <a:custGeom>
            <a:avLst/>
            <a:gdLst>
              <a:gd name="T0" fmla="*/ 4 w 54"/>
              <a:gd name="T1" fmla="*/ 7 h 32"/>
              <a:gd name="T2" fmla="*/ 0 w 54"/>
              <a:gd name="T3" fmla="*/ 16 h 32"/>
              <a:gd name="T4" fmla="*/ 4 w 54"/>
              <a:gd name="T5" fmla="*/ 25 h 32"/>
              <a:gd name="T6" fmla="*/ 54 w 54"/>
              <a:gd name="T7" fmla="*/ 16 h 32"/>
              <a:gd name="T8" fmla="*/ 4 w 54"/>
              <a:gd name="T9" fmla="*/ 7 h 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4" h="32">
                <a:moveTo>
                  <a:pt x="4" y="7"/>
                </a:moveTo>
                <a:cubicBezTo>
                  <a:pt x="2" y="9"/>
                  <a:pt x="0" y="12"/>
                  <a:pt x="0" y="16"/>
                </a:cubicBezTo>
                <a:cubicBezTo>
                  <a:pt x="0" y="20"/>
                  <a:pt x="2" y="23"/>
                  <a:pt x="4" y="25"/>
                </a:cubicBezTo>
                <a:cubicBezTo>
                  <a:pt x="15" y="32"/>
                  <a:pt x="42" y="22"/>
                  <a:pt x="54" y="16"/>
                </a:cubicBezTo>
                <a:cubicBezTo>
                  <a:pt x="42" y="10"/>
                  <a:pt x="15" y="0"/>
                  <a:pt x="4" y="7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230" name="Freeform 1270"/>
          <p:cNvSpPr/>
          <p:nvPr/>
        </p:nvSpPr>
        <p:spPr bwMode="auto">
          <a:xfrm>
            <a:off x="1817846" y="3042293"/>
            <a:ext cx="257663" cy="285581"/>
          </a:xfrm>
          <a:custGeom>
            <a:avLst/>
            <a:gdLst>
              <a:gd name="T0" fmla="*/ 81 w 190"/>
              <a:gd name="T1" fmla="*/ 191 h 211"/>
              <a:gd name="T2" fmla="*/ 83 w 190"/>
              <a:gd name="T3" fmla="*/ 191 h 211"/>
              <a:gd name="T4" fmla="*/ 85 w 190"/>
              <a:gd name="T5" fmla="*/ 192 h 211"/>
              <a:gd name="T6" fmla="*/ 102 w 190"/>
              <a:gd name="T7" fmla="*/ 207 h 211"/>
              <a:gd name="T8" fmla="*/ 126 w 190"/>
              <a:gd name="T9" fmla="*/ 200 h 211"/>
              <a:gd name="T10" fmla="*/ 129 w 190"/>
              <a:gd name="T11" fmla="*/ 201 h 211"/>
              <a:gd name="T12" fmla="*/ 158 w 190"/>
              <a:gd name="T13" fmla="*/ 209 h 211"/>
              <a:gd name="T14" fmla="*/ 190 w 190"/>
              <a:gd name="T15" fmla="*/ 185 h 211"/>
              <a:gd name="T16" fmla="*/ 183 w 190"/>
              <a:gd name="T17" fmla="*/ 179 h 211"/>
              <a:gd name="T18" fmla="*/ 153 w 190"/>
              <a:gd name="T19" fmla="*/ 195 h 211"/>
              <a:gd name="T20" fmla="*/ 128 w 190"/>
              <a:gd name="T21" fmla="*/ 185 h 211"/>
              <a:gd name="T22" fmla="*/ 107 w 190"/>
              <a:gd name="T23" fmla="*/ 192 h 211"/>
              <a:gd name="T24" fmla="*/ 90 w 190"/>
              <a:gd name="T25" fmla="*/ 178 h 211"/>
              <a:gd name="T26" fmla="*/ 71 w 190"/>
              <a:gd name="T27" fmla="*/ 182 h 211"/>
              <a:gd name="T28" fmla="*/ 55 w 190"/>
              <a:gd name="T29" fmla="*/ 166 h 211"/>
              <a:gd name="T30" fmla="*/ 32 w 190"/>
              <a:gd name="T31" fmla="*/ 166 h 211"/>
              <a:gd name="T32" fmla="*/ 16 w 190"/>
              <a:gd name="T33" fmla="*/ 151 h 211"/>
              <a:gd name="T34" fmla="*/ 17 w 190"/>
              <a:gd name="T35" fmla="*/ 130 h 211"/>
              <a:gd name="T36" fmla="*/ 33 w 190"/>
              <a:gd name="T37" fmla="*/ 114 h 211"/>
              <a:gd name="T38" fmla="*/ 33 w 190"/>
              <a:gd name="T39" fmla="*/ 91 h 211"/>
              <a:gd name="T40" fmla="*/ 50 w 190"/>
              <a:gd name="T41" fmla="*/ 80 h 211"/>
              <a:gd name="T42" fmla="*/ 52 w 190"/>
              <a:gd name="T43" fmla="*/ 58 h 211"/>
              <a:gd name="T44" fmla="*/ 72 w 190"/>
              <a:gd name="T45" fmla="*/ 48 h 211"/>
              <a:gd name="T46" fmla="*/ 81 w 190"/>
              <a:gd name="T47" fmla="*/ 24 h 211"/>
              <a:gd name="T48" fmla="*/ 114 w 190"/>
              <a:gd name="T49" fmla="*/ 14 h 211"/>
              <a:gd name="T50" fmla="*/ 115 w 190"/>
              <a:gd name="T51" fmla="*/ 4 h 211"/>
              <a:gd name="T52" fmla="*/ 75 w 190"/>
              <a:gd name="T53" fmla="*/ 10 h 211"/>
              <a:gd name="T54" fmla="*/ 61 w 190"/>
              <a:gd name="T55" fmla="*/ 36 h 211"/>
              <a:gd name="T56" fmla="*/ 61 w 190"/>
              <a:gd name="T57" fmla="*/ 36 h 211"/>
              <a:gd name="T58" fmla="*/ 59 w 190"/>
              <a:gd name="T59" fmla="*/ 39 h 211"/>
              <a:gd name="T60" fmla="*/ 38 w 190"/>
              <a:gd name="T61" fmla="*/ 51 h 211"/>
              <a:gd name="T62" fmla="*/ 36 w 190"/>
              <a:gd name="T63" fmla="*/ 74 h 211"/>
              <a:gd name="T64" fmla="*/ 36 w 190"/>
              <a:gd name="T65" fmla="*/ 76 h 211"/>
              <a:gd name="T66" fmla="*/ 34 w 190"/>
              <a:gd name="T67" fmla="*/ 77 h 211"/>
              <a:gd name="T68" fmla="*/ 17 w 190"/>
              <a:gd name="T69" fmla="*/ 89 h 211"/>
              <a:gd name="T70" fmla="*/ 18 w 190"/>
              <a:gd name="T71" fmla="*/ 113 h 211"/>
              <a:gd name="T72" fmla="*/ 18 w 190"/>
              <a:gd name="T73" fmla="*/ 115 h 211"/>
              <a:gd name="T74" fmla="*/ 17 w 190"/>
              <a:gd name="T75" fmla="*/ 116 h 211"/>
              <a:gd name="T76" fmla="*/ 5 w 190"/>
              <a:gd name="T77" fmla="*/ 156 h 211"/>
              <a:gd name="T78" fmla="*/ 41 w 190"/>
              <a:gd name="T79" fmla="*/ 175 h 211"/>
              <a:gd name="T80" fmla="*/ 43 w 190"/>
              <a:gd name="T81" fmla="*/ 176 h 211"/>
              <a:gd name="T82" fmla="*/ 44 w 190"/>
              <a:gd name="T83" fmla="*/ 177 h 211"/>
              <a:gd name="T84" fmla="*/ 61 w 190"/>
              <a:gd name="T85" fmla="*/ 194 h 211"/>
              <a:gd name="T86" fmla="*/ 81 w 190"/>
              <a:gd name="T87" fmla="*/ 191 h 2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90" h="211">
                <a:moveTo>
                  <a:pt x="81" y="191"/>
                </a:moveTo>
                <a:cubicBezTo>
                  <a:pt x="82" y="191"/>
                  <a:pt x="82" y="191"/>
                  <a:pt x="83" y="191"/>
                </a:cubicBezTo>
                <a:cubicBezTo>
                  <a:pt x="84" y="191"/>
                  <a:pt x="84" y="191"/>
                  <a:pt x="85" y="192"/>
                </a:cubicBezTo>
                <a:cubicBezTo>
                  <a:pt x="88" y="200"/>
                  <a:pt x="94" y="205"/>
                  <a:pt x="102" y="207"/>
                </a:cubicBezTo>
                <a:cubicBezTo>
                  <a:pt x="111" y="209"/>
                  <a:pt x="120" y="206"/>
                  <a:pt x="126" y="200"/>
                </a:cubicBezTo>
                <a:cubicBezTo>
                  <a:pt x="127" y="200"/>
                  <a:pt x="128" y="200"/>
                  <a:pt x="129" y="201"/>
                </a:cubicBezTo>
                <a:cubicBezTo>
                  <a:pt x="139" y="210"/>
                  <a:pt x="150" y="211"/>
                  <a:pt x="158" y="209"/>
                </a:cubicBezTo>
                <a:cubicBezTo>
                  <a:pt x="173" y="206"/>
                  <a:pt x="186" y="195"/>
                  <a:pt x="190" y="185"/>
                </a:cubicBezTo>
                <a:cubicBezTo>
                  <a:pt x="187" y="184"/>
                  <a:pt x="185" y="182"/>
                  <a:pt x="183" y="179"/>
                </a:cubicBezTo>
                <a:cubicBezTo>
                  <a:pt x="176" y="189"/>
                  <a:pt x="165" y="195"/>
                  <a:pt x="153" y="195"/>
                </a:cubicBezTo>
                <a:cubicBezTo>
                  <a:pt x="143" y="196"/>
                  <a:pt x="134" y="192"/>
                  <a:pt x="128" y="185"/>
                </a:cubicBezTo>
                <a:cubicBezTo>
                  <a:pt x="122" y="190"/>
                  <a:pt x="115" y="193"/>
                  <a:pt x="107" y="192"/>
                </a:cubicBezTo>
                <a:cubicBezTo>
                  <a:pt x="100" y="190"/>
                  <a:pt x="94" y="185"/>
                  <a:pt x="90" y="178"/>
                </a:cubicBezTo>
                <a:cubicBezTo>
                  <a:pt x="85" y="183"/>
                  <a:pt x="78" y="184"/>
                  <a:pt x="71" y="182"/>
                </a:cubicBezTo>
                <a:cubicBezTo>
                  <a:pt x="63" y="180"/>
                  <a:pt x="57" y="173"/>
                  <a:pt x="55" y="166"/>
                </a:cubicBezTo>
                <a:cubicBezTo>
                  <a:pt x="46" y="168"/>
                  <a:pt x="39" y="169"/>
                  <a:pt x="32" y="166"/>
                </a:cubicBezTo>
                <a:cubicBezTo>
                  <a:pt x="25" y="163"/>
                  <a:pt x="19" y="158"/>
                  <a:pt x="16" y="151"/>
                </a:cubicBezTo>
                <a:cubicBezTo>
                  <a:pt x="13" y="144"/>
                  <a:pt x="13" y="136"/>
                  <a:pt x="17" y="130"/>
                </a:cubicBezTo>
                <a:cubicBezTo>
                  <a:pt x="20" y="123"/>
                  <a:pt x="25" y="118"/>
                  <a:pt x="33" y="114"/>
                </a:cubicBezTo>
                <a:cubicBezTo>
                  <a:pt x="29" y="107"/>
                  <a:pt x="29" y="98"/>
                  <a:pt x="33" y="91"/>
                </a:cubicBezTo>
                <a:cubicBezTo>
                  <a:pt x="36" y="84"/>
                  <a:pt x="42" y="80"/>
                  <a:pt x="50" y="80"/>
                </a:cubicBezTo>
                <a:cubicBezTo>
                  <a:pt x="47" y="72"/>
                  <a:pt x="48" y="64"/>
                  <a:pt x="52" y="58"/>
                </a:cubicBezTo>
                <a:cubicBezTo>
                  <a:pt x="56" y="52"/>
                  <a:pt x="63" y="48"/>
                  <a:pt x="72" y="48"/>
                </a:cubicBezTo>
                <a:cubicBezTo>
                  <a:pt x="71" y="39"/>
                  <a:pt x="74" y="30"/>
                  <a:pt x="81" y="24"/>
                </a:cubicBezTo>
                <a:cubicBezTo>
                  <a:pt x="90" y="15"/>
                  <a:pt x="102" y="12"/>
                  <a:pt x="114" y="14"/>
                </a:cubicBezTo>
                <a:cubicBezTo>
                  <a:pt x="114" y="10"/>
                  <a:pt x="114" y="7"/>
                  <a:pt x="115" y="4"/>
                </a:cubicBezTo>
                <a:cubicBezTo>
                  <a:pt x="105" y="0"/>
                  <a:pt x="88" y="1"/>
                  <a:pt x="75" y="10"/>
                </a:cubicBezTo>
                <a:cubicBezTo>
                  <a:pt x="69" y="14"/>
                  <a:pt x="61" y="23"/>
                  <a:pt x="61" y="36"/>
                </a:cubicBezTo>
                <a:cubicBezTo>
                  <a:pt x="61" y="36"/>
                  <a:pt x="61" y="36"/>
                  <a:pt x="61" y="36"/>
                </a:cubicBezTo>
                <a:cubicBezTo>
                  <a:pt x="61" y="38"/>
                  <a:pt x="60" y="39"/>
                  <a:pt x="59" y="39"/>
                </a:cubicBezTo>
                <a:cubicBezTo>
                  <a:pt x="50" y="39"/>
                  <a:pt x="42" y="43"/>
                  <a:pt x="38" y="51"/>
                </a:cubicBezTo>
                <a:cubicBezTo>
                  <a:pt x="33" y="58"/>
                  <a:pt x="32" y="66"/>
                  <a:pt x="36" y="74"/>
                </a:cubicBezTo>
                <a:cubicBezTo>
                  <a:pt x="36" y="74"/>
                  <a:pt x="36" y="75"/>
                  <a:pt x="36" y="76"/>
                </a:cubicBezTo>
                <a:cubicBezTo>
                  <a:pt x="35" y="76"/>
                  <a:pt x="34" y="77"/>
                  <a:pt x="34" y="77"/>
                </a:cubicBezTo>
                <a:cubicBezTo>
                  <a:pt x="27" y="77"/>
                  <a:pt x="21" y="81"/>
                  <a:pt x="17" y="89"/>
                </a:cubicBezTo>
                <a:cubicBezTo>
                  <a:pt x="13" y="97"/>
                  <a:pt x="13" y="107"/>
                  <a:pt x="18" y="113"/>
                </a:cubicBezTo>
                <a:cubicBezTo>
                  <a:pt x="18" y="113"/>
                  <a:pt x="18" y="114"/>
                  <a:pt x="18" y="115"/>
                </a:cubicBezTo>
                <a:cubicBezTo>
                  <a:pt x="18" y="115"/>
                  <a:pt x="17" y="116"/>
                  <a:pt x="17" y="116"/>
                </a:cubicBezTo>
                <a:cubicBezTo>
                  <a:pt x="0" y="125"/>
                  <a:pt x="0" y="142"/>
                  <a:pt x="5" y="156"/>
                </a:cubicBezTo>
                <a:cubicBezTo>
                  <a:pt x="11" y="169"/>
                  <a:pt x="23" y="181"/>
                  <a:pt x="41" y="175"/>
                </a:cubicBezTo>
                <a:cubicBezTo>
                  <a:pt x="42" y="175"/>
                  <a:pt x="43" y="175"/>
                  <a:pt x="43" y="176"/>
                </a:cubicBezTo>
                <a:cubicBezTo>
                  <a:pt x="44" y="176"/>
                  <a:pt x="44" y="177"/>
                  <a:pt x="44" y="177"/>
                </a:cubicBezTo>
                <a:cubicBezTo>
                  <a:pt x="46" y="185"/>
                  <a:pt x="52" y="192"/>
                  <a:pt x="61" y="194"/>
                </a:cubicBezTo>
                <a:cubicBezTo>
                  <a:pt x="69" y="197"/>
                  <a:pt x="76" y="196"/>
                  <a:pt x="81" y="191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231" name="Freeform 1271"/>
          <p:cNvSpPr/>
          <p:nvPr/>
        </p:nvSpPr>
        <p:spPr bwMode="auto">
          <a:xfrm>
            <a:off x="1943885" y="3078989"/>
            <a:ext cx="87750" cy="33504"/>
          </a:xfrm>
          <a:custGeom>
            <a:avLst/>
            <a:gdLst>
              <a:gd name="T0" fmla="*/ 5 w 65"/>
              <a:gd name="T1" fmla="*/ 12 h 25"/>
              <a:gd name="T2" fmla="*/ 0 w 65"/>
              <a:gd name="T3" fmla="*/ 25 h 25"/>
              <a:gd name="T4" fmla="*/ 60 w 65"/>
              <a:gd name="T5" fmla="*/ 21 h 25"/>
              <a:gd name="T6" fmla="*/ 60 w 65"/>
              <a:gd name="T7" fmla="*/ 21 h 25"/>
              <a:gd name="T8" fmla="*/ 65 w 65"/>
              <a:gd name="T9" fmla="*/ 11 h 25"/>
              <a:gd name="T10" fmla="*/ 5 w 65"/>
              <a:gd name="T11" fmla="*/ 12 h 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65" h="25">
                <a:moveTo>
                  <a:pt x="5" y="12"/>
                </a:moveTo>
                <a:cubicBezTo>
                  <a:pt x="1" y="15"/>
                  <a:pt x="0" y="19"/>
                  <a:pt x="0" y="25"/>
                </a:cubicBezTo>
                <a:cubicBezTo>
                  <a:pt x="22" y="18"/>
                  <a:pt x="52" y="20"/>
                  <a:pt x="60" y="21"/>
                </a:cubicBezTo>
                <a:cubicBezTo>
                  <a:pt x="60" y="21"/>
                  <a:pt x="60" y="21"/>
                  <a:pt x="60" y="21"/>
                </a:cubicBezTo>
                <a:cubicBezTo>
                  <a:pt x="61" y="17"/>
                  <a:pt x="62" y="14"/>
                  <a:pt x="65" y="11"/>
                </a:cubicBezTo>
                <a:cubicBezTo>
                  <a:pt x="53" y="8"/>
                  <a:pt x="19" y="0"/>
                  <a:pt x="5" y="12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232" name="Freeform 1299"/>
          <p:cNvSpPr/>
          <p:nvPr/>
        </p:nvSpPr>
        <p:spPr bwMode="auto">
          <a:xfrm>
            <a:off x="1915167" y="3184287"/>
            <a:ext cx="139601" cy="80569"/>
          </a:xfrm>
          <a:custGeom>
            <a:avLst/>
            <a:gdLst>
              <a:gd name="T0" fmla="*/ 11 w 103"/>
              <a:gd name="T1" fmla="*/ 54 h 59"/>
              <a:gd name="T2" fmla="*/ 103 w 103"/>
              <a:gd name="T3" fmla="*/ 3 h 59"/>
              <a:gd name="T4" fmla="*/ 95 w 103"/>
              <a:gd name="T5" fmla="*/ 1 h 59"/>
              <a:gd name="T6" fmla="*/ 92 w 103"/>
              <a:gd name="T7" fmla="*/ 0 h 59"/>
              <a:gd name="T8" fmla="*/ 0 w 103"/>
              <a:gd name="T9" fmla="*/ 45 h 59"/>
              <a:gd name="T10" fmla="*/ 11 w 103"/>
              <a:gd name="T11" fmla="*/ 54 h 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03" h="59">
                <a:moveTo>
                  <a:pt x="11" y="54"/>
                </a:moveTo>
                <a:cubicBezTo>
                  <a:pt x="37" y="59"/>
                  <a:pt x="89" y="16"/>
                  <a:pt x="103" y="3"/>
                </a:cubicBezTo>
                <a:cubicBezTo>
                  <a:pt x="101" y="3"/>
                  <a:pt x="98" y="2"/>
                  <a:pt x="95" y="1"/>
                </a:cubicBezTo>
                <a:cubicBezTo>
                  <a:pt x="94" y="1"/>
                  <a:pt x="93" y="0"/>
                  <a:pt x="92" y="0"/>
                </a:cubicBezTo>
                <a:cubicBezTo>
                  <a:pt x="83" y="5"/>
                  <a:pt x="36" y="35"/>
                  <a:pt x="0" y="45"/>
                </a:cubicBezTo>
                <a:cubicBezTo>
                  <a:pt x="3" y="50"/>
                  <a:pt x="6" y="53"/>
                  <a:pt x="11" y="54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233" name="Freeform 1300"/>
          <p:cNvSpPr/>
          <p:nvPr/>
        </p:nvSpPr>
        <p:spPr bwMode="auto">
          <a:xfrm>
            <a:off x="1892033" y="3135626"/>
            <a:ext cx="142792" cy="58233"/>
          </a:xfrm>
          <a:custGeom>
            <a:avLst/>
            <a:gdLst>
              <a:gd name="T0" fmla="*/ 2 w 105"/>
              <a:gd name="T1" fmla="*/ 43 h 43"/>
              <a:gd name="T2" fmla="*/ 98 w 105"/>
              <a:gd name="T3" fmla="*/ 11 h 43"/>
              <a:gd name="T4" fmla="*/ 100 w 105"/>
              <a:gd name="T5" fmla="*/ 7 h 43"/>
              <a:gd name="T6" fmla="*/ 105 w 105"/>
              <a:gd name="T7" fmla="*/ 0 h 43"/>
              <a:gd name="T8" fmla="*/ 3 w 105"/>
              <a:gd name="T9" fmla="*/ 30 h 43"/>
              <a:gd name="T10" fmla="*/ 2 w 105"/>
              <a:gd name="T11" fmla="*/ 43 h 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05" h="43">
                <a:moveTo>
                  <a:pt x="2" y="43"/>
                </a:moveTo>
                <a:cubicBezTo>
                  <a:pt x="34" y="25"/>
                  <a:pt x="89" y="13"/>
                  <a:pt x="98" y="11"/>
                </a:cubicBezTo>
                <a:cubicBezTo>
                  <a:pt x="99" y="10"/>
                  <a:pt x="99" y="8"/>
                  <a:pt x="100" y="7"/>
                </a:cubicBezTo>
                <a:cubicBezTo>
                  <a:pt x="101" y="4"/>
                  <a:pt x="103" y="2"/>
                  <a:pt x="105" y="0"/>
                </a:cubicBezTo>
                <a:cubicBezTo>
                  <a:pt x="85" y="2"/>
                  <a:pt x="17" y="8"/>
                  <a:pt x="3" y="30"/>
                </a:cubicBezTo>
                <a:cubicBezTo>
                  <a:pt x="0" y="34"/>
                  <a:pt x="0" y="38"/>
                  <a:pt x="2" y="43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234" name="Freeform 1301"/>
          <p:cNvSpPr/>
          <p:nvPr/>
        </p:nvSpPr>
        <p:spPr bwMode="auto">
          <a:xfrm>
            <a:off x="2255794" y="3305540"/>
            <a:ext cx="184274" cy="246494"/>
          </a:xfrm>
          <a:custGeom>
            <a:avLst/>
            <a:gdLst>
              <a:gd name="T0" fmla="*/ 38 w 136"/>
              <a:gd name="T1" fmla="*/ 100 h 182"/>
              <a:gd name="T2" fmla="*/ 0 w 136"/>
              <a:gd name="T3" fmla="*/ 182 h 182"/>
              <a:gd name="T4" fmla="*/ 115 w 136"/>
              <a:gd name="T5" fmla="*/ 42 h 182"/>
              <a:gd name="T6" fmla="*/ 116 w 136"/>
              <a:gd name="T7" fmla="*/ 42 h 182"/>
              <a:gd name="T8" fmla="*/ 136 w 136"/>
              <a:gd name="T9" fmla="*/ 1 h 182"/>
              <a:gd name="T10" fmla="*/ 119 w 136"/>
              <a:gd name="T11" fmla="*/ 0 h 182"/>
              <a:gd name="T12" fmla="*/ 38 w 136"/>
              <a:gd name="T13" fmla="*/ 100 h 182"/>
              <a:gd name="T14" fmla="*/ 38 w 136"/>
              <a:gd name="T15" fmla="*/ 100 h 1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36" h="182">
                <a:moveTo>
                  <a:pt x="38" y="100"/>
                </a:moveTo>
                <a:cubicBezTo>
                  <a:pt x="22" y="125"/>
                  <a:pt x="7" y="165"/>
                  <a:pt x="0" y="182"/>
                </a:cubicBezTo>
                <a:cubicBezTo>
                  <a:pt x="21" y="162"/>
                  <a:pt x="83" y="98"/>
                  <a:pt x="115" y="42"/>
                </a:cubicBezTo>
                <a:cubicBezTo>
                  <a:pt x="115" y="42"/>
                  <a:pt x="116" y="42"/>
                  <a:pt x="116" y="42"/>
                </a:cubicBezTo>
                <a:cubicBezTo>
                  <a:pt x="120" y="28"/>
                  <a:pt x="127" y="14"/>
                  <a:pt x="136" y="1"/>
                </a:cubicBezTo>
                <a:cubicBezTo>
                  <a:pt x="131" y="2"/>
                  <a:pt x="125" y="2"/>
                  <a:pt x="119" y="0"/>
                </a:cubicBezTo>
                <a:cubicBezTo>
                  <a:pt x="95" y="39"/>
                  <a:pt x="67" y="72"/>
                  <a:pt x="38" y="100"/>
                </a:cubicBezTo>
                <a:cubicBezTo>
                  <a:pt x="38" y="100"/>
                  <a:pt x="38" y="100"/>
                  <a:pt x="38" y="100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235" name="Freeform 1302"/>
          <p:cNvSpPr/>
          <p:nvPr/>
        </p:nvSpPr>
        <p:spPr bwMode="auto">
          <a:xfrm>
            <a:off x="2143315" y="3255284"/>
            <a:ext cx="246495" cy="184272"/>
          </a:xfrm>
          <a:custGeom>
            <a:avLst/>
            <a:gdLst>
              <a:gd name="T0" fmla="*/ 182 w 182"/>
              <a:gd name="T1" fmla="*/ 17 h 136"/>
              <a:gd name="T2" fmla="*/ 181 w 182"/>
              <a:gd name="T3" fmla="*/ 0 h 136"/>
              <a:gd name="T4" fmla="*/ 140 w 182"/>
              <a:gd name="T5" fmla="*/ 20 h 136"/>
              <a:gd name="T6" fmla="*/ 140 w 182"/>
              <a:gd name="T7" fmla="*/ 21 h 136"/>
              <a:gd name="T8" fmla="*/ 0 w 182"/>
              <a:gd name="T9" fmla="*/ 136 h 136"/>
              <a:gd name="T10" fmla="*/ 81 w 182"/>
              <a:gd name="T11" fmla="*/ 98 h 136"/>
              <a:gd name="T12" fmla="*/ 182 w 182"/>
              <a:gd name="T13" fmla="*/ 17 h 1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82" h="136">
                <a:moveTo>
                  <a:pt x="182" y="17"/>
                </a:moveTo>
                <a:cubicBezTo>
                  <a:pt x="180" y="11"/>
                  <a:pt x="180" y="5"/>
                  <a:pt x="181" y="0"/>
                </a:cubicBezTo>
                <a:cubicBezTo>
                  <a:pt x="168" y="9"/>
                  <a:pt x="154" y="16"/>
                  <a:pt x="140" y="20"/>
                </a:cubicBezTo>
                <a:cubicBezTo>
                  <a:pt x="140" y="20"/>
                  <a:pt x="140" y="20"/>
                  <a:pt x="140" y="21"/>
                </a:cubicBezTo>
                <a:cubicBezTo>
                  <a:pt x="83" y="53"/>
                  <a:pt x="20" y="115"/>
                  <a:pt x="0" y="136"/>
                </a:cubicBezTo>
                <a:cubicBezTo>
                  <a:pt x="17" y="129"/>
                  <a:pt x="56" y="114"/>
                  <a:pt x="81" y="98"/>
                </a:cubicBezTo>
                <a:cubicBezTo>
                  <a:pt x="109" y="69"/>
                  <a:pt x="143" y="41"/>
                  <a:pt x="182" y="17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236" name="Freeform 1303"/>
          <p:cNvSpPr/>
          <p:nvPr/>
        </p:nvSpPr>
        <p:spPr bwMode="auto">
          <a:xfrm>
            <a:off x="2008500" y="3214600"/>
            <a:ext cx="74985" cy="62222"/>
          </a:xfrm>
          <a:custGeom>
            <a:avLst/>
            <a:gdLst>
              <a:gd name="T0" fmla="*/ 55 w 55"/>
              <a:gd name="T1" fmla="*/ 4 h 46"/>
              <a:gd name="T2" fmla="*/ 45 w 55"/>
              <a:gd name="T3" fmla="*/ 0 h 46"/>
              <a:gd name="T4" fmla="*/ 45 w 55"/>
              <a:gd name="T5" fmla="*/ 0 h 46"/>
              <a:gd name="T6" fmla="*/ 0 w 55"/>
              <a:gd name="T7" fmla="*/ 40 h 46"/>
              <a:gd name="T8" fmla="*/ 13 w 55"/>
              <a:gd name="T9" fmla="*/ 46 h 46"/>
              <a:gd name="T10" fmla="*/ 55 w 55"/>
              <a:gd name="T11" fmla="*/ 4 h 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55" h="46">
                <a:moveTo>
                  <a:pt x="55" y="4"/>
                </a:moveTo>
                <a:cubicBezTo>
                  <a:pt x="51" y="4"/>
                  <a:pt x="48" y="3"/>
                  <a:pt x="45" y="0"/>
                </a:cubicBezTo>
                <a:cubicBezTo>
                  <a:pt x="45" y="0"/>
                  <a:pt x="45" y="0"/>
                  <a:pt x="45" y="0"/>
                </a:cubicBezTo>
                <a:cubicBezTo>
                  <a:pt x="39" y="7"/>
                  <a:pt x="20" y="29"/>
                  <a:pt x="0" y="40"/>
                </a:cubicBezTo>
                <a:cubicBezTo>
                  <a:pt x="4" y="44"/>
                  <a:pt x="8" y="46"/>
                  <a:pt x="13" y="46"/>
                </a:cubicBezTo>
                <a:cubicBezTo>
                  <a:pt x="30" y="44"/>
                  <a:pt x="49" y="14"/>
                  <a:pt x="55" y="4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237" name="Freeform 1309"/>
          <p:cNvSpPr/>
          <p:nvPr/>
        </p:nvSpPr>
        <p:spPr bwMode="auto">
          <a:xfrm>
            <a:off x="2298871" y="3778585"/>
            <a:ext cx="116467" cy="114073"/>
          </a:xfrm>
          <a:custGeom>
            <a:avLst/>
            <a:gdLst>
              <a:gd name="T0" fmla="*/ 12 w 86"/>
              <a:gd name="T1" fmla="*/ 64 h 84"/>
              <a:gd name="T2" fmla="*/ 50 w 86"/>
              <a:gd name="T3" fmla="*/ 82 h 84"/>
              <a:gd name="T4" fmla="*/ 86 w 86"/>
              <a:gd name="T5" fmla="*/ 59 h 84"/>
              <a:gd name="T6" fmla="*/ 81 w 86"/>
              <a:gd name="T7" fmla="*/ 47 h 84"/>
              <a:gd name="T8" fmla="*/ 74 w 86"/>
              <a:gd name="T9" fmla="*/ 57 h 84"/>
              <a:gd name="T10" fmla="*/ 46 w 86"/>
              <a:gd name="T11" fmla="*/ 69 h 84"/>
              <a:gd name="T12" fmla="*/ 19 w 86"/>
              <a:gd name="T13" fmla="*/ 40 h 84"/>
              <a:gd name="T14" fmla="*/ 43 w 86"/>
              <a:gd name="T15" fmla="*/ 15 h 84"/>
              <a:gd name="T16" fmla="*/ 45 w 86"/>
              <a:gd name="T17" fmla="*/ 17 h 84"/>
              <a:gd name="T18" fmla="*/ 44 w 86"/>
              <a:gd name="T19" fmla="*/ 19 h 84"/>
              <a:gd name="T20" fmla="*/ 36 w 86"/>
              <a:gd name="T21" fmla="*/ 35 h 84"/>
              <a:gd name="T22" fmla="*/ 51 w 86"/>
              <a:gd name="T23" fmla="*/ 43 h 84"/>
              <a:gd name="T24" fmla="*/ 65 w 86"/>
              <a:gd name="T25" fmla="*/ 27 h 84"/>
              <a:gd name="T26" fmla="*/ 52 w 86"/>
              <a:gd name="T27" fmla="*/ 6 h 84"/>
              <a:gd name="T28" fmla="*/ 13 w 86"/>
              <a:gd name="T29" fmla="*/ 15 h 84"/>
              <a:gd name="T30" fmla="*/ 12 w 86"/>
              <a:gd name="T31" fmla="*/ 64 h 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86" h="84">
                <a:moveTo>
                  <a:pt x="12" y="64"/>
                </a:moveTo>
                <a:cubicBezTo>
                  <a:pt x="21" y="77"/>
                  <a:pt x="35" y="84"/>
                  <a:pt x="50" y="82"/>
                </a:cubicBezTo>
                <a:cubicBezTo>
                  <a:pt x="65" y="81"/>
                  <a:pt x="79" y="72"/>
                  <a:pt x="86" y="59"/>
                </a:cubicBezTo>
                <a:cubicBezTo>
                  <a:pt x="84" y="55"/>
                  <a:pt x="82" y="51"/>
                  <a:pt x="81" y="47"/>
                </a:cubicBezTo>
                <a:cubicBezTo>
                  <a:pt x="79" y="51"/>
                  <a:pt x="76" y="54"/>
                  <a:pt x="74" y="57"/>
                </a:cubicBezTo>
                <a:cubicBezTo>
                  <a:pt x="66" y="65"/>
                  <a:pt x="56" y="70"/>
                  <a:pt x="46" y="69"/>
                </a:cubicBezTo>
                <a:cubicBezTo>
                  <a:pt x="28" y="69"/>
                  <a:pt x="19" y="54"/>
                  <a:pt x="19" y="40"/>
                </a:cubicBezTo>
                <a:cubicBezTo>
                  <a:pt x="20" y="28"/>
                  <a:pt x="27" y="15"/>
                  <a:pt x="43" y="15"/>
                </a:cubicBezTo>
                <a:cubicBezTo>
                  <a:pt x="44" y="15"/>
                  <a:pt x="44" y="16"/>
                  <a:pt x="45" y="17"/>
                </a:cubicBezTo>
                <a:cubicBezTo>
                  <a:pt x="45" y="18"/>
                  <a:pt x="44" y="19"/>
                  <a:pt x="44" y="19"/>
                </a:cubicBezTo>
                <a:cubicBezTo>
                  <a:pt x="36" y="23"/>
                  <a:pt x="33" y="29"/>
                  <a:pt x="36" y="35"/>
                </a:cubicBezTo>
                <a:cubicBezTo>
                  <a:pt x="38" y="40"/>
                  <a:pt x="44" y="45"/>
                  <a:pt x="51" y="43"/>
                </a:cubicBezTo>
                <a:cubicBezTo>
                  <a:pt x="60" y="41"/>
                  <a:pt x="64" y="33"/>
                  <a:pt x="65" y="27"/>
                </a:cubicBezTo>
                <a:cubicBezTo>
                  <a:pt x="65" y="20"/>
                  <a:pt x="61" y="10"/>
                  <a:pt x="52" y="6"/>
                </a:cubicBezTo>
                <a:cubicBezTo>
                  <a:pt x="37" y="0"/>
                  <a:pt x="22" y="4"/>
                  <a:pt x="13" y="15"/>
                </a:cubicBezTo>
                <a:cubicBezTo>
                  <a:pt x="4" y="27"/>
                  <a:pt x="0" y="47"/>
                  <a:pt x="12" y="64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238" name="Freeform 1310"/>
          <p:cNvSpPr/>
          <p:nvPr/>
        </p:nvSpPr>
        <p:spPr bwMode="auto">
          <a:xfrm>
            <a:off x="1802688" y="3279216"/>
            <a:ext cx="114074" cy="116467"/>
          </a:xfrm>
          <a:custGeom>
            <a:avLst/>
            <a:gdLst>
              <a:gd name="T0" fmla="*/ 20 w 84"/>
              <a:gd name="T1" fmla="*/ 74 h 86"/>
              <a:gd name="T2" fmla="*/ 69 w 84"/>
              <a:gd name="T3" fmla="*/ 73 h 86"/>
              <a:gd name="T4" fmla="*/ 78 w 84"/>
              <a:gd name="T5" fmla="*/ 34 h 86"/>
              <a:gd name="T6" fmla="*/ 57 w 84"/>
              <a:gd name="T7" fmla="*/ 21 h 86"/>
              <a:gd name="T8" fmla="*/ 41 w 84"/>
              <a:gd name="T9" fmla="*/ 35 h 86"/>
              <a:gd name="T10" fmla="*/ 49 w 84"/>
              <a:gd name="T11" fmla="*/ 50 h 86"/>
              <a:gd name="T12" fmla="*/ 65 w 84"/>
              <a:gd name="T13" fmla="*/ 42 h 86"/>
              <a:gd name="T14" fmla="*/ 67 w 84"/>
              <a:gd name="T15" fmla="*/ 41 h 86"/>
              <a:gd name="T16" fmla="*/ 69 w 84"/>
              <a:gd name="T17" fmla="*/ 43 h 86"/>
              <a:gd name="T18" fmla="*/ 44 w 84"/>
              <a:gd name="T19" fmla="*/ 67 h 86"/>
              <a:gd name="T20" fmla="*/ 15 w 84"/>
              <a:gd name="T21" fmla="*/ 40 h 86"/>
              <a:gd name="T22" fmla="*/ 26 w 84"/>
              <a:gd name="T23" fmla="*/ 12 h 86"/>
              <a:gd name="T24" fmla="*/ 37 w 84"/>
              <a:gd name="T25" fmla="*/ 5 h 86"/>
              <a:gd name="T26" fmla="*/ 25 w 84"/>
              <a:gd name="T27" fmla="*/ 0 h 86"/>
              <a:gd name="T28" fmla="*/ 1 w 84"/>
              <a:gd name="T29" fmla="*/ 36 h 86"/>
              <a:gd name="T30" fmla="*/ 20 w 84"/>
              <a:gd name="T31" fmla="*/ 74 h 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84" h="86">
                <a:moveTo>
                  <a:pt x="20" y="74"/>
                </a:moveTo>
                <a:cubicBezTo>
                  <a:pt x="37" y="86"/>
                  <a:pt x="57" y="82"/>
                  <a:pt x="69" y="73"/>
                </a:cubicBezTo>
                <a:cubicBezTo>
                  <a:pt x="80" y="63"/>
                  <a:pt x="84" y="49"/>
                  <a:pt x="78" y="34"/>
                </a:cubicBezTo>
                <a:cubicBezTo>
                  <a:pt x="74" y="24"/>
                  <a:pt x="64" y="21"/>
                  <a:pt x="57" y="21"/>
                </a:cubicBezTo>
                <a:cubicBezTo>
                  <a:pt x="51" y="22"/>
                  <a:pt x="43" y="26"/>
                  <a:pt x="41" y="35"/>
                </a:cubicBezTo>
                <a:cubicBezTo>
                  <a:pt x="39" y="42"/>
                  <a:pt x="44" y="48"/>
                  <a:pt x="49" y="50"/>
                </a:cubicBezTo>
                <a:cubicBezTo>
                  <a:pt x="55" y="52"/>
                  <a:pt x="61" y="50"/>
                  <a:pt x="65" y="42"/>
                </a:cubicBezTo>
                <a:cubicBezTo>
                  <a:pt x="65" y="41"/>
                  <a:pt x="66" y="41"/>
                  <a:pt x="67" y="41"/>
                </a:cubicBezTo>
                <a:cubicBezTo>
                  <a:pt x="68" y="42"/>
                  <a:pt x="69" y="42"/>
                  <a:pt x="69" y="43"/>
                </a:cubicBezTo>
                <a:cubicBezTo>
                  <a:pt x="69" y="59"/>
                  <a:pt x="56" y="66"/>
                  <a:pt x="44" y="67"/>
                </a:cubicBezTo>
                <a:cubicBezTo>
                  <a:pt x="30" y="67"/>
                  <a:pt x="15" y="58"/>
                  <a:pt x="15" y="40"/>
                </a:cubicBezTo>
                <a:cubicBezTo>
                  <a:pt x="14" y="30"/>
                  <a:pt x="19" y="20"/>
                  <a:pt x="26" y="12"/>
                </a:cubicBezTo>
                <a:cubicBezTo>
                  <a:pt x="30" y="9"/>
                  <a:pt x="33" y="7"/>
                  <a:pt x="37" y="5"/>
                </a:cubicBezTo>
                <a:cubicBezTo>
                  <a:pt x="33" y="4"/>
                  <a:pt x="29" y="2"/>
                  <a:pt x="25" y="0"/>
                </a:cubicBezTo>
                <a:cubicBezTo>
                  <a:pt x="12" y="7"/>
                  <a:pt x="3" y="21"/>
                  <a:pt x="1" y="36"/>
                </a:cubicBezTo>
                <a:cubicBezTo>
                  <a:pt x="0" y="51"/>
                  <a:pt x="7" y="65"/>
                  <a:pt x="20" y="74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239" name="Freeform 1316"/>
          <p:cNvSpPr/>
          <p:nvPr/>
        </p:nvSpPr>
        <p:spPr bwMode="auto">
          <a:xfrm>
            <a:off x="1687019" y="3265654"/>
            <a:ext cx="63818" cy="61424"/>
          </a:xfrm>
          <a:custGeom>
            <a:avLst/>
            <a:gdLst>
              <a:gd name="T0" fmla="*/ 45 w 47"/>
              <a:gd name="T1" fmla="*/ 11 h 45"/>
              <a:gd name="T2" fmla="*/ 24 w 47"/>
              <a:gd name="T3" fmla="*/ 3 h 45"/>
              <a:gd name="T4" fmla="*/ 21 w 47"/>
              <a:gd name="T5" fmla="*/ 0 h 45"/>
              <a:gd name="T6" fmla="*/ 8 w 47"/>
              <a:gd name="T7" fmla="*/ 17 h 45"/>
              <a:gd name="T8" fmla="*/ 0 w 47"/>
              <a:gd name="T9" fmla="*/ 32 h 45"/>
              <a:gd name="T10" fmla="*/ 17 w 47"/>
              <a:gd name="T11" fmla="*/ 38 h 45"/>
              <a:gd name="T12" fmla="*/ 37 w 47"/>
              <a:gd name="T13" fmla="*/ 41 h 45"/>
              <a:gd name="T14" fmla="*/ 38 w 47"/>
              <a:gd name="T15" fmla="*/ 37 h 45"/>
              <a:gd name="T16" fmla="*/ 47 w 47"/>
              <a:gd name="T17" fmla="*/ 16 h 45"/>
              <a:gd name="T18" fmla="*/ 45 w 47"/>
              <a:gd name="T19" fmla="*/ 16 h 45"/>
              <a:gd name="T20" fmla="*/ 45 w 47"/>
              <a:gd name="T21" fmla="*/ 16 h 45"/>
              <a:gd name="T22" fmla="*/ 43 w 47"/>
              <a:gd name="T23" fmla="*/ 15 h 45"/>
              <a:gd name="T24" fmla="*/ 44 w 47"/>
              <a:gd name="T25" fmla="*/ 12 h 45"/>
              <a:gd name="T26" fmla="*/ 45 w 47"/>
              <a:gd name="T27" fmla="*/ 11 h 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47" h="45">
                <a:moveTo>
                  <a:pt x="45" y="11"/>
                </a:moveTo>
                <a:cubicBezTo>
                  <a:pt x="36" y="11"/>
                  <a:pt x="30" y="7"/>
                  <a:pt x="24" y="3"/>
                </a:cubicBezTo>
                <a:cubicBezTo>
                  <a:pt x="23" y="2"/>
                  <a:pt x="22" y="1"/>
                  <a:pt x="21" y="0"/>
                </a:cubicBezTo>
                <a:cubicBezTo>
                  <a:pt x="11" y="4"/>
                  <a:pt x="9" y="9"/>
                  <a:pt x="8" y="17"/>
                </a:cubicBezTo>
                <a:cubicBezTo>
                  <a:pt x="7" y="22"/>
                  <a:pt x="5" y="28"/>
                  <a:pt x="0" y="32"/>
                </a:cubicBezTo>
                <a:cubicBezTo>
                  <a:pt x="7" y="33"/>
                  <a:pt x="12" y="36"/>
                  <a:pt x="17" y="38"/>
                </a:cubicBezTo>
                <a:cubicBezTo>
                  <a:pt x="23" y="42"/>
                  <a:pt x="28" y="45"/>
                  <a:pt x="37" y="41"/>
                </a:cubicBezTo>
                <a:cubicBezTo>
                  <a:pt x="38" y="40"/>
                  <a:pt x="38" y="38"/>
                  <a:pt x="38" y="37"/>
                </a:cubicBezTo>
                <a:cubicBezTo>
                  <a:pt x="39" y="30"/>
                  <a:pt x="40" y="22"/>
                  <a:pt x="47" y="16"/>
                </a:cubicBezTo>
                <a:cubicBezTo>
                  <a:pt x="46" y="16"/>
                  <a:pt x="46" y="16"/>
                  <a:pt x="45" y="16"/>
                </a:cubicBezTo>
                <a:cubicBezTo>
                  <a:pt x="45" y="16"/>
                  <a:pt x="45" y="16"/>
                  <a:pt x="45" y="16"/>
                </a:cubicBezTo>
                <a:cubicBezTo>
                  <a:pt x="44" y="16"/>
                  <a:pt x="43" y="16"/>
                  <a:pt x="43" y="15"/>
                </a:cubicBezTo>
                <a:cubicBezTo>
                  <a:pt x="42" y="14"/>
                  <a:pt x="43" y="13"/>
                  <a:pt x="44" y="12"/>
                </a:cubicBezTo>
                <a:cubicBezTo>
                  <a:pt x="44" y="12"/>
                  <a:pt x="45" y="12"/>
                  <a:pt x="45" y="11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240" name="Freeform 1317"/>
          <p:cNvSpPr/>
          <p:nvPr/>
        </p:nvSpPr>
        <p:spPr bwMode="auto">
          <a:xfrm>
            <a:off x="1763600" y="3232150"/>
            <a:ext cx="68604" cy="64615"/>
          </a:xfrm>
          <a:custGeom>
            <a:avLst/>
            <a:gdLst>
              <a:gd name="T0" fmla="*/ 41 w 51"/>
              <a:gd name="T1" fmla="*/ 17 h 48"/>
              <a:gd name="T2" fmla="*/ 38 w 51"/>
              <a:gd name="T3" fmla="*/ 0 h 48"/>
              <a:gd name="T4" fmla="*/ 21 w 51"/>
              <a:gd name="T5" fmla="*/ 2 h 48"/>
              <a:gd name="T6" fmla="*/ 7 w 51"/>
              <a:gd name="T7" fmla="*/ 19 h 48"/>
              <a:gd name="T8" fmla="*/ 0 w 51"/>
              <a:gd name="T9" fmla="*/ 34 h 48"/>
              <a:gd name="T10" fmla="*/ 16 w 51"/>
              <a:gd name="T11" fmla="*/ 40 h 48"/>
              <a:gd name="T12" fmla="*/ 38 w 51"/>
              <a:gd name="T13" fmla="*/ 43 h 48"/>
              <a:gd name="T14" fmla="*/ 51 w 51"/>
              <a:gd name="T15" fmla="*/ 32 h 48"/>
              <a:gd name="T16" fmla="*/ 41 w 51"/>
              <a:gd name="T17" fmla="*/ 17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1" h="48">
                <a:moveTo>
                  <a:pt x="41" y="17"/>
                </a:moveTo>
                <a:cubicBezTo>
                  <a:pt x="39" y="12"/>
                  <a:pt x="38" y="6"/>
                  <a:pt x="38" y="0"/>
                </a:cubicBezTo>
                <a:cubicBezTo>
                  <a:pt x="32" y="2"/>
                  <a:pt x="27" y="2"/>
                  <a:pt x="21" y="2"/>
                </a:cubicBezTo>
                <a:cubicBezTo>
                  <a:pt x="10" y="5"/>
                  <a:pt x="9" y="11"/>
                  <a:pt x="7" y="19"/>
                </a:cubicBezTo>
                <a:cubicBezTo>
                  <a:pt x="6" y="24"/>
                  <a:pt x="5" y="29"/>
                  <a:pt x="0" y="34"/>
                </a:cubicBezTo>
                <a:cubicBezTo>
                  <a:pt x="7" y="34"/>
                  <a:pt x="12" y="38"/>
                  <a:pt x="16" y="40"/>
                </a:cubicBezTo>
                <a:cubicBezTo>
                  <a:pt x="23" y="44"/>
                  <a:pt x="28" y="48"/>
                  <a:pt x="38" y="43"/>
                </a:cubicBezTo>
                <a:cubicBezTo>
                  <a:pt x="42" y="38"/>
                  <a:pt x="46" y="35"/>
                  <a:pt x="51" y="32"/>
                </a:cubicBezTo>
                <a:cubicBezTo>
                  <a:pt x="47" y="28"/>
                  <a:pt x="43" y="22"/>
                  <a:pt x="41" y="17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241" name="Freeform 1324"/>
          <p:cNvSpPr/>
          <p:nvPr/>
        </p:nvSpPr>
        <p:spPr bwMode="auto">
          <a:xfrm>
            <a:off x="2050779" y="3094943"/>
            <a:ext cx="74188" cy="28718"/>
          </a:xfrm>
          <a:custGeom>
            <a:avLst/>
            <a:gdLst>
              <a:gd name="T0" fmla="*/ 3 w 55"/>
              <a:gd name="T1" fmla="*/ 6 h 21"/>
              <a:gd name="T2" fmla="*/ 0 w 55"/>
              <a:gd name="T3" fmla="*/ 10 h 21"/>
              <a:gd name="T4" fmla="*/ 0 w 55"/>
              <a:gd name="T5" fmla="*/ 10 h 21"/>
              <a:gd name="T6" fmla="*/ 2 w 55"/>
              <a:gd name="T7" fmla="*/ 14 h 21"/>
              <a:gd name="T8" fmla="*/ 55 w 55"/>
              <a:gd name="T9" fmla="*/ 13 h 21"/>
              <a:gd name="T10" fmla="*/ 3 w 55"/>
              <a:gd name="T11" fmla="*/ 6 h 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55" h="21">
                <a:moveTo>
                  <a:pt x="3" y="6"/>
                </a:moveTo>
                <a:cubicBezTo>
                  <a:pt x="1" y="7"/>
                  <a:pt x="0" y="8"/>
                  <a:pt x="0" y="10"/>
                </a:cubicBezTo>
                <a:cubicBezTo>
                  <a:pt x="0" y="10"/>
                  <a:pt x="0" y="10"/>
                  <a:pt x="0" y="10"/>
                </a:cubicBezTo>
                <a:cubicBezTo>
                  <a:pt x="0" y="12"/>
                  <a:pt x="1" y="13"/>
                  <a:pt x="2" y="14"/>
                </a:cubicBezTo>
                <a:cubicBezTo>
                  <a:pt x="10" y="21"/>
                  <a:pt x="39" y="16"/>
                  <a:pt x="55" y="13"/>
                </a:cubicBezTo>
                <a:cubicBezTo>
                  <a:pt x="39" y="8"/>
                  <a:pt x="11" y="0"/>
                  <a:pt x="3" y="6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242" name="Freeform 1325"/>
          <p:cNvSpPr/>
          <p:nvPr/>
        </p:nvSpPr>
        <p:spPr bwMode="auto">
          <a:xfrm>
            <a:off x="2053173" y="3115684"/>
            <a:ext cx="104501" cy="51053"/>
          </a:xfrm>
          <a:custGeom>
            <a:avLst/>
            <a:gdLst>
              <a:gd name="T0" fmla="*/ 1 w 77"/>
              <a:gd name="T1" fmla="*/ 27 h 38"/>
              <a:gd name="T2" fmla="*/ 0 w 77"/>
              <a:gd name="T3" fmla="*/ 29 h 38"/>
              <a:gd name="T4" fmla="*/ 1 w 77"/>
              <a:gd name="T5" fmla="*/ 31 h 38"/>
              <a:gd name="T6" fmla="*/ 5 w 77"/>
              <a:gd name="T7" fmla="*/ 35 h 38"/>
              <a:gd name="T8" fmla="*/ 77 w 77"/>
              <a:gd name="T9" fmla="*/ 0 h 38"/>
              <a:gd name="T10" fmla="*/ 1 w 77"/>
              <a:gd name="T11" fmla="*/ 27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77" h="38">
                <a:moveTo>
                  <a:pt x="1" y="27"/>
                </a:moveTo>
                <a:cubicBezTo>
                  <a:pt x="1" y="28"/>
                  <a:pt x="0" y="28"/>
                  <a:pt x="0" y="29"/>
                </a:cubicBezTo>
                <a:cubicBezTo>
                  <a:pt x="0" y="30"/>
                  <a:pt x="1" y="31"/>
                  <a:pt x="1" y="31"/>
                </a:cubicBezTo>
                <a:cubicBezTo>
                  <a:pt x="2" y="33"/>
                  <a:pt x="3" y="34"/>
                  <a:pt x="5" y="35"/>
                </a:cubicBezTo>
                <a:cubicBezTo>
                  <a:pt x="18" y="38"/>
                  <a:pt x="58" y="13"/>
                  <a:pt x="77" y="0"/>
                </a:cubicBezTo>
                <a:cubicBezTo>
                  <a:pt x="54" y="4"/>
                  <a:pt x="8" y="14"/>
                  <a:pt x="1" y="27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243" name="Freeform 1326"/>
          <p:cNvSpPr/>
          <p:nvPr/>
        </p:nvSpPr>
        <p:spPr bwMode="auto">
          <a:xfrm>
            <a:off x="2084284" y="3139615"/>
            <a:ext cx="53447" cy="57436"/>
          </a:xfrm>
          <a:custGeom>
            <a:avLst/>
            <a:gdLst>
              <a:gd name="T0" fmla="*/ 2 w 39"/>
              <a:gd name="T1" fmla="*/ 41 h 42"/>
              <a:gd name="T2" fmla="*/ 6 w 39"/>
              <a:gd name="T3" fmla="*/ 42 h 42"/>
              <a:gd name="T4" fmla="*/ 39 w 39"/>
              <a:gd name="T5" fmla="*/ 0 h 42"/>
              <a:gd name="T6" fmla="*/ 0 w 39"/>
              <a:gd name="T7" fmla="*/ 37 h 42"/>
              <a:gd name="T8" fmla="*/ 2 w 39"/>
              <a:gd name="T9" fmla="*/ 41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9" h="42">
                <a:moveTo>
                  <a:pt x="2" y="41"/>
                </a:moveTo>
                <a:cubicBezTo>
                  <a:pt x="3" y="42"/>
                  <a:pt x="5" y="42"/>
                  <a:pt x="6" y="42"/>
                </a:cubicBezTo>
                <a:cubicBezTo>
                  <a:pt x="16" y="40"/>
                  <a:pt x="31" y="15"/>
                  <a:pt x="39" y="0"/>
                </a:cubicBezTo>
                <a:cubicBezTo>
                  <a:pt x="24" y="10"/>
                  <a:pt x="0" y="27"/>
                  <a:pt x="0" y="37"/>
                </a:cubicBezTo>
                <a:cubicBezTo>
                  <a:pt x="0" y="39"/>
                  <a:pt x="1" y="40"/>
                  <a:pt x="2" y="41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244" name="Freeform 1344"/>
          <p:cNvSpPr/>
          <p:nvPr/>
        </p:nvSpPr>
        <p:spPr bwMode="auto">
          <a:xfrm>
            <a:off x="2897958" y="4079323"/>
            <a:ext cx="62222" cy="153959"/>
          </a:xfrm>
          <a:custGeom>
            <a:avLst/>
            <a:gdLst>
              <a:gd name="T0" fmla="*/ 37 w 46"/>
              <a:gd name="T1" fmla="*/ 112 h 113"/>
              <a:gd name="T2" fmla="*/ 40 w 46"/>
              <a:gd name="T3" fmla="*/ 113 h 113"/>
              <a:gd name="T4" fmla="*/ 42 w 46"/>
              <a:gd name="T5" fmla="*/ 110 h 113"/>
              <a:gd name="T6" fmla="*/ 19 w 46"/>
              <a:gd name="T7" fmla="*/ 29 h 113"/>
              <a:gd name="T8" fmla="*/ 19 w 46"/>
              <a:gd name="T9" fmla="*/ 29 h 113"/>
              <a:gd name="T10" fmla="*/ 0 w 46"/>
              <a:gd name="T11" fmla="*/ 0 h 113"/>
              <a:gd name="T12" fmla="*/ 4 w 46"/>
              <a:gd name="T13" fmla="*/ 36 h 113"/>
              <a:gd name="T14" fmla="*/ 37 w 46"/>
              <a:gd name="T15" fmla="*/ 112 h 1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46" h="113">
                <a:moveTo>
                  <a:pt x="37" y="112"/>
                </a:moveTo>
                <a:cubicBezTo>
                  <a:pt x="38" y="113"/>
                  <a:pt x="40" y="113"/>
                  <a:pt x="40" y="113"/>
                </a:cubicBezTo>
                <a:cubicBezTo>
                  <a:pt x="41" y="113"/>
                  <a:pt x="42" y="111"/>
                  <a:pt x="42" y="110"/>
                </a:cubicBezTo>
                <a:cubicBezTo>
                  <a:pt x="46" y="97"/>
                  <a:pt x="33" y="50"/>
                  <a:pt x="19" y="29"/>
                </a:cubicBezTo>
                <a:cubicBezTo>
                  <a:pt x="19" y="29"/>
                  <a:pt x="19" y="29"/>
                  <a:pt x="19" y="29"/>
                </a:cubicBezTo>
                <a:cubicBezTo>
                  <a:pt x="12" y="20"/>
                  <a:pt x="6" y="10"/>
                  <a:pt x="0" y="0"/>
                </a:cubicBezTo>
                <a:cubicBezTo>
                  <a:pt x="3" y="12"/>
                  <a:pt x="4" y="24"/>
                  <a:pt x="4" y="36"/>
                </a:cubicBezTo>
                <a:cubicBezTo>
                  <a:pt x="7" y="64"/>
                  <a:pt x="26" y="105"/>
                  <a:pt x="37" y="112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245" name="Freeform 1345"/>
          <p:cNvSpPr/>
          <p:nvPr/>
        </p:nvSpPr>
        <p:spPr bwMode="auto">
          <a:xfrm>
            <a:off x="2795052" y="4079323"/>
            <a:ext cx="62222" cy="153959"/>
          </a:xfrm>
          <a:custGeom>
            <a:avLst/>
            <a:gdLst>
              <a:gd name="T0" fmla="*/ 27 w 46"/>
              <a:gd name="T1" fmla="*/ 29 h 113"/>
              <a:gd name="T2" fmla="*/ 27 w 46"/>
              <a:gd name="T3" fmla="*/ 29 h 113"/>
              <a:gd name="T4" fmla="*/ 4 w 46"/>
              <a:gd name="T5" fmla="*/ 110 h 113"/>
              <a:gd name="T6" fmla="*/ 6 w 46"/>
              <a:gd name="T7" fmla="*/ 113 h 113"/>
              <a:gd name="T8" fmla="*/ 9 w 46"/>
              <a:gd name="T9" fmla="*/ 112 h 113"/>
              <a:gd name="T10" fmla="*/ 42 w 46"/>
              <a:gd name="T11" fmla="*/ 36 h 113"/>
              <a:gd name="T12" fmla="*/ 46 w 46"/>
              <a:gd name="T13" fmla="*/ 0 h 113"/>
              <a:gd name="T14" fmla="*/ 27 w 46"/>
              <a:gd name="T15" fmla="*/ 29 h 1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46" h="113">
                <a:moveTo>
                  <a:pt x="27" y="29"/>
                </a:moveTo>
                <a:cubicBezTo>
                  <a:pt x="27" y="29"/>
                  <a:pt x="27" y="29"/>
                  <a:pt x="27" y="29"/>
                </a:cubicBezTo>
                <a:cubicBezTo>
                  <a:pt x="13" y="50"/>
                  <a:pt x="0" y="97"/>
                  <a:pt x="4" y="110"/>
                </a:cubicBezTo>
                <a:cubicBezTo>
                  <a:pt x="4" y="111"/>
                  <a:pt x="5" y="113"/>
                  <a:pt x="6" y="113"/>
                </a:cubicBezTo>
                <a:cubicBezTo>
                  <a:pt x="6" y="113"/>
                  <a:pt x="8" y="113"/>
                  <a:pt x="9" y="112"/>
                </a:cubicBezTo>
                <a:cubicBezTo>
                  <a:pt x="20" y="105"/>
                  <a:pt x="39" y="64"/>
                  <a:pt x="42" y="36"/>
                </a:cubicBezTo>
                <a:cubicBezTo>
                  <a:pt x="42" y="24"/>
                  <a:pt x="43" y="12"/>
                  <a:pt x="46" y="0"/>
                </a:cubicBezTo>
                <a:cubicBezTo>
                  <a:pt x="40" y="10"/>
                  <a:pt x="34" y="20"/>
                  <a:pt x="27" y="29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246" name="Freeform 1346"/>
          <p:cNvSpPr/>
          <p:nvPr/>
        </p:nvSpPr>
        <p:spPr bwMode="auto">
          <a:xfrm>
            <a:off x="2366676" y="3619839"/>
            <a:ext cx="286381" cy="257662"/>
          </a:xfrm>
          <a:custGeom>
            <a:avLst/>
            <a:gdLst>
              <a:gd name="T0" fmla="*/ 134 w 211"/>
              <a:gd name="T1" fmla="*/ 156 h 190"/>
              <a:gd name="T2" fmla="*/ 135 w 211"/>
              <a:gd name="T3" fmla="*/ 154 h 190"/>
              <a:gd name="T4" fmla="*/ 137 w 211"/>
              <a:gd name="T5" fmla="*/ 154 h 190"/>
              <a:gd name="T6" fmla="*/ 160 w 211"/>
              <a:gd name="T7" fmla="*/ 152 h 190"/>
              <a:gd name="T8" fmla="*/ 172 w 211"/>
              <a:gd name="T9" fmla="*/ 131 h 190"/>
              <a:gd name="T10" fmla="*/ 175 w 211"/>
              <a:gd name="T11" fmla="*/ 129 h 190"/>
              <a:gd name="T12" fmla="*/ 201 w 211"/>
              <a:gd name="T13" fmla="*/ 115 h 190"/>
              <a:gd name="T14" fmla="*/ 207 w 211"/>
              <a:gd name="T15" fmla="*/ 75 h 190"/>
              <a:gd name="T16" fmla="*/ 197 w 211"/>
              <a:gd name="T17" fmla="*/ 76 h 190"/>
              <a:gd name="T18" fmla="*/ 187 w 211"/>
              <a:gd name="T19" fmla="*/ 108 h 190"/>
              <a:gd name="T20" fmla="*/ 163 w 211"/>
              <a:gd name="T21" fmla="*/ 118 h 190"/>
              <a:gd name="T22" fmla="*/ 153 w 211"/>
              <a:gd name="T23" fmla="*/ 138 h 190"/>
              <a:gd name="T24" fmla="*/ 131 w 211"/>
              <a:gd name="T25" fmla="*/ 140 h 190"/>
              <a:gd name="T26" fmla="*/ 120 w 211"/>
              <a:gd name="T27" fmla="*/ 157 h 190"/>
              <a:gd name="T28" fmla="*/ 97 w 211"/>
              <a:gd name="T29" fmla="*/ 157 h 190"/>
              <a:gd name="T30" fmla="*/ 81 w 211"/>
              <a:gd name="T31" fmla="*/ 173 h 190"/>
              <a:gd name="T32" fmla="*/ 60 w 211"/>
              <a:gd name="T33" fmla="*/ 174 h 190"/>
              <a:gd name="T34" fmla="*/ 45 w 211"/>
              <a:gd name="T35" fmla="*/ 158 h 190"/>
              <a:gd name="T36" fmla="*/ 45 w 211"/>
              <a:gd name="T37" fmla="*/ 135 h 190"/>
              <a:gd name="T38" fmla="*/ 29 w 211"/>
              <a:gd name="T39" fmla="*/ 119 h 190"/>
              <a:gd name="T40" fmla="*/ 33 w 211"/>
              <a:gd name="T41" fmla="*/ 100 h 190"/>
              <a:gd name="T42" fmla="*/ 19 w 211"/>
              <a:gd name="T43" fmla="*/ 83 h 190"/>
              <a:gd name="T44" fmla="*/ 26 w 211"/>
              <a:gd name="T45" fmla="*/ 62 h 190"/>
              <a:gd name="T46" fmla="*/ 16 w 211"/>
              <a:gd name="T47" fmla="*/ 37 h 190"/>
              <a:gd name="T48" fmla="*/ 32 w 211"/>
              <a:gd name="T49" fmla="*/ 7 h 190"/>
              <a:gd name="T50" fmla="*/ 25 w 211"/>
              <a:gd name="T51" fmla="*/ 0 h 190"/>
              <a:gd name="T52" fmla="*/ 2 w 211"/>
              <a:gd name="T53" fmla="*/ 32 h 190"/>
              <a:gd name="T54" fmla="*/ 10 w 211"/>
              <a:gd name="T55" fmla="*/ 61 h 190"/>
              <a:gd name="T56" fmla="*/ 10 w 211"/>
              <a:gd name="T57" fmla="*/ 61 h 190"/>
              <a:gd name="T58" fmla="*/ 10 w 211"/>
              <a:gd name="T59" fmla="*/ 64 h 190"/>
              <a:gd name="T60" fmla="*/ 4 w 211"/>
              <a:gd name="T61" fmla="*/ 88 h 190"/>
              <a:gd name="T62" fmla="*/ 19 w 211"/>
              <a:gd name="T63" fmla="*/ 105 h 190"/>
              <a:gd name="T64" fmla="*/ 20 w 211"/>
              <a:gd name="T65" fmla="*/ 107 h 190"/>
              <a:gd name="T66" fmla="*/ 20 w 211"/>
              <a:gd name="T67" fmla="*/ 109 h 190"/>
              <a:gd name="T68" fmla="*/ 16 w 211"/>
              <a:gd name="T69" fmla="*/ 129 h 190"/>
              <a:gd name="T70" fmla="*/ 34 w 211"/>
              <a:gd name="T71" fmla="*/ 146 h 190"/>
              <a:gd name="T72" fmla="*/ 35 w 211"/>
              <a:gd name="T73" fmla="*/ 147 h 190"/>
              <a:gd name="T74" fmla="*/ 36 w 211"/>
              <a:gd name="T75" fmla="*/ 149 h 190"/>
              <a:gd name="T76" fmla="*/ 55 w 211"/>
              <a:gd name="T77" fmla="*/ 184 h 190"/>
              <a:gd name="T78" fmla="*/ 95 w 211"/>
              <a:gd name="T79" fmla="*/ 173 h 190"/>
              <a:gd name="T80" fmla="*/ 96 w 211"/>
              <a:gd name="T81" fmla="*/ 172 h 190"/>
              <a:gd name="T82" fmla="*/ 98 w 211"/>
              <a:gd name="T83" fmla="*/ 172 h 190"/>
              <a:gd name="T84" fmla="*/ 122 w 211"/>
              <a:gd name="T85" fmla="*/ 173 h 190"/>
              <a:gd name="T86" fmla="*/ 134 w 211"/>
              <a:gd name="T87" fmla="*/ 156 h 1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211" h="190">
                <a:moveTo>
                  <a:pt x="134" y="156"/>
                </a:moveTo>
                <a:cubicBezTo>
                  <a:pt x="134" y="156"/>
                  <a:pt x="135" y="155"/>
                  <a:pt x="135" y="154"/>
                </a:cubicBezTo>
                <a:cubicBezTo>
                  <a:pt x="136" y="154"/>
                  <a:pt x="137" y="154"/>
                  <a:pt x="137" y="154"/>
                </a:cubicBezTo>
                <a:cubicBezTo>
                  <a:pt x="145" y="157"/>
                  <a:pt x="153" y="157"/>
                  <a:pt x="160" y="152"/>
                </a:cubicBezTo>
                <a:cubicBezTo>
                  <a:pt x="168" y="148"/>
                  <a:pt x="172" y="140"/>
                  <a:pt x="172" y="131"/>
                </a:cubicBezTo>
                <a:cubicBezTo>
                  <a:pt x="172" y="130"/>
                  <a:pt x="173" y="129"/>
                  <a:pt x="175" y="129"/>
                </a:cubicBezTo>
                <a:cubicBezTo>
                  <a:pt x="188" y="129"/>
                  <a:pt x="196" y="121"/>
                  <a:pt x="201" y="115"/>
                </a:cubicBezTo>
                <a:cubicBezTo>
                  <a:pt x="210" y="102"/>
                  <a:pt x="211" y="85"/>
                  <a:pt x="207" y="75"/>
                </a:cubicBezTo>
                <a:cubicBezTo>
                  <a:pt x="204" y="76"/>
                  <a:pt x="201" y="76"/>
                  <a:pt x="197" y="76"/>
                </a:cubicBezTo>
                <a:cubicBezTo>
                  <a:pt x="199" y="88"/>
                  <a:pt x="196" y="100"/>
                  <a:pt x="187" y="108"/>
                </a:cubicBezTo>
                <a:cubicBezTo>
                  <a:pt x="181" y="116"/>
                  <a:pt x="172" y="119"/>
                  <a:pt x="163" y="118"/>
                </a:cubicBezTo>
                <a:cubicBezTo>
                  <a:pt x="163" y="126"/>
                  <a:pt x="159" y="134"/>
                  <a:pt x="153" y="138"/>
                </a:cubicBezTo>
                <a:cubicBezTo>
                  <a:pt x="147" y="142"/>
                  <a:pt x="139" y="143"/>
                  <a:pt x="131" y="140"/>
                </a:cubicBezTo>
                <a:cubicBezTo>
                  <a:pt x="131" y="147"/>
                  <a:pt x="127" y="154"/>
                  <a:pt x="120" y="157"/>
                </a:cubicBezTo>
                <a:cubicBezTo>
                  <a:pt x="113" y="161"/>
                  <a:pt x="104" y="161"/>
                  <a:pt x="97" y="157"/>
                </a:cubicBezTo>
                <a:cubicBezTo>
                  <a:pt x="93" y="165"/>
                  <a:pt x="88" y="170"/>
                  <a:pt x="81" y="173"/>
                </a:cubicBezTo>
                <a:cubicBezTo>
                  <a:pt x="74" y="176"/>
                  <a:pt x="67" y="177"/>
                  <a:pt x="60" y="174"/>
                </a:cubicBezTo>
                <a:cubicBezTo>
                  <a:pt x="53" y="171"/>
                  <a:pt x="48" y="165"/>
                  <a:pt x="45" y="158"/>
                </a:cubicBezTo>
                <a:cubicBezTo>
                  <a:pt x="42" y="151"/>
                  <a:pt x="43" y="143"/>
                  <a:pt x="45" y="135"/>
                </a:cubicBezTo>
                <a:cubicBezTo>
                  <a:pt x="38" y="133"/>
                  <a:pt x="31" y="127"/>
                  <a:pt x="29" y="119"/>
                </a:cubicBezTo>
                <a:cubicBezTo>
                  <a:pt x="27" y="112"/>
                  <a:pt x="28" y="105"/>
                  <a:pt x="33" y="100"/>
                </a:cubicBezTo>
                <a:cubicBezTo>
                  <a:pt x="26" y="96"/>
                  <a:pt x="21" y="90"/>
                  <a:pt x="19" y="83"/>
                </a:cubicBezTo>
                <a:cubicBezTo>
                  <a:pt x="18" y="75"/>
                  <a:pt x="20" y="68"/>
                  <a:pt x="26" y="62"/>
                </a:cubicBezTo>
                <a:cubicBezTo>
                  <a:pt x="19" y="56"/>
                  <a:pt x="15" y="47"/>
                  <a:pt x="16" y="37"/>
                </a:cubicBezTo>
                <a:cubicBezTo>
                  <a:pt x="16" y="25"/>
                  <a:pt x="22" y="14"/>
                  <a:pt x="32" y="7"/>
                </a:cubicBezTo>
                <a:cubicBezTo>
                  <a:pt x="29" y="5"/>
                  <a:pt x="27" y="3"/>
                  <a:pt x="25" y="0"/>
                </a:cubicBezTo>
                <a:cubicBezTo>
                  <a:pt x="16" y="4"/>
                  <a:pt x="5" y="17"/>
                  <a:pt x="2" y="32"/>
                </a:cubicBezTo>
                <a:cubicBezTo>
                  <a:pt x="0" y="40"/>
                  <a:pt x="1" y="51"/>
                  <a:pt x="10" y="61"/>
                </a:cubicBezTo>
                <a:cubicBezTo>
                  <a:pt x="10" y="61"/>
                  <a:pt x="10" y="61"/>
                  <a:pt x="10" y="61"/>
                </a:cubicBezTo>
                <a:cubicBezTo>
                  <a:pt x="11" y="62"/>
                  <a:pt x="11" y="63"/>
                  <a:pt x="10" y="64"/>
                </a:cubicBezTo>
                <a:cubicBezTo>
                  <a:pt x="4" y="70"/>
                  <a:pt x="2" y="79"/>
                  <a:pt x="4" y="88"/>
                </a:cubicBezTo>
                <a:cubicBezTo>
                  <a:pt x="6" y="96"/>
                  <a:pt x="11" y="102"/>
                  <a:pt x="19" y="105"/>
                </a:cubicBezTo>
                <a:cubicBezTo>
                  <a:pt x="20" y="106"/>
                  <a:pt x="20" y="106"/>
                  <a:pt x="20" y="107"/>
                </a:cubicBezTo>
                <a:cubicBezTo>
                  <a:pt x="20" y="108"/>
                  <a:pt x="20" y="108"/>
                  <a:pt x="20" y="109"/>
                </a:cubicBezTo>
                <a:cubicBezTo>
                  <a:pt x="15" y="114"/>
                  <a:pt x="14" y="121"/>
                  <a:pt x="16" y="129"/>
                </a:cubicBezTo>
                <a:cubicBezTo>
                  <a:pt x="19" y="138"/>
                  <a:pt x="26" y="144"/>
                  <a:pt x="34" y="146"/>
                </a:cubicBezTo>
                <a:cubicBezTo>
                  <a:pt x="34" y="146"/>
                  <a:pt x="35" y="146"/>
                  <a:pt x="35" y="147"/>
                </a:cubicBezTo>
                <a:cubicBezTo>
                  <a:pt x="36" y="147"/>
                  <a:pt x="36" y="148"/>
                  <a:pt x="36" y="149"/>
                </a:cubicBezTo>
                <a:cubicBezTo>
                  <a:pt x="30" y="167"/>
                  <a:pt x="42" y="179"/>
                  <a:pt x="55" y="184"/>
                </a:cubicBezTo>
                <a:cubicBezTo>
                  <a:pt x="69" y="190"/>
                  <a:pt x="86" y="190"/>
                  <a:pt x="95" y="173"/>
                </a:cubicBezTo>
                <a:cubicBezTo>
                  <a:pt x="95" y="173"/>
                  <a:pt x="96" y="172"/>
                  <a:pt x="96" y="172"/>
                </a:cubicBezTo>
                <a:cubicBezTo>
                  <a:pt x="97" y="172"/>
                  <a:pt x="97" y="172"/>
                  <a:pt x="98" y="172"/>
                </a:cubicBezTo>
                <a:cubicBezTo>
                  <a:pt x="104" y="177"/>
                  <a:pt x="114" y="177"/>
                  <a:pt x="122" y="173"/>
                </a:cubicBezTo>
                <a:cubicBezTo>
                  <a:pt x="130" y="169"/>
                  <a:pt x="134" y="163"/>
                  <a:pt x="134" y="156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247" name="Freeform 1347"/>
          <p:cNvSpPr/>
          <p:nvPr/>
        </p:nvSpPr>
        <p:spPr bwMode="auto">
          <a:xfrm>
            <a:off x="2418528" y="3611862"/>
            <a:ext cx="62222" cy="74187"/>
          </a:xfrm>
          <a:custGeom>
            <a:avLst/>
            <a:gdLst>
              <a:gd name="T0" fmla="*/ 0 w 46"/>
              <a:gd name="T1" fmla="*/ 42 h 55"/>
              <a:gd name="T2" fmla="*/ 6 w 46"/>
              <a:gd name="T3" fmla="*/ 55 h 55"/>
              <a:gd name="T4" fmla="*/ 46 w 46"/>
              <a:gd name="T5" fmla="*/ 10 h 55"/>
              <a:gd name="T6" fmla="*/ 46 w 46"/>
              <a:gd name="T7" fmla="*/ 10 h 55"/>
              <a:gd name="T8" fmla="*/ 42 w 46"/>
              <a:gd name="T9" fmla="*/ 0 h 55"/>
              <a:gd name="T10" fmla="*/ 0 w 46"/>
              <a:gd name="T11" fmla="*/ 42 h 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46" h="55">
                <a:moveTo>
                  <a:pt x="0" y="42"/>
                </a:moveTo>
                <a:cubicBezTo>
                  <a:pt x="0" y="47"/>
                  <a:pt x="2" y="51"/>
                  <a:pt x="6" y="55"/>
                </a:cubicBezTo>
                <a:cubicBezTo>
                  <a:pt x="17" y="35"/>
                  <a:pt x="39" y="15"/>
                  <a:pt x="46" y="10"/>
                </a:cubicBezTo>
                <a:cubicBezTo>
                  <a:pt x="46" y="10"/>
                  <a:pt x="46" y="10"/>
                  <a:pt x="46" y="10"/>
                </a:cubicBezTo>
                <a:cubicBezTo>
                  <a:pt x="43" y="7"/>
                  <a:pt x="42" y="4"/>
                  <a:pt x="42" y="0"/>
                </a:cubicBezTo>
                <a:cubicBezTo>
                  <a:pt x="32" y="6"/>
                  <a:pt x="2" y="25"/>
                  <a:pt x="0" y="42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248" name="Freeform 1348"/>
          <p:cNvSpPr/>
          <p:nvPr/>
        </p:nvSpPr>
        <p:spPr bwMode="auto">
          <a:xfrm>
            <a:off x="2279725" y="3879894"/>
            <a:ext cx="242507" cy="228146"/>
          </a:xfrm>
          <a:custGeom>
            <a:avLst/>
            <a:gdLst>
              <a:gd name="T0" fmla="*/ 47 w 179"/>
              <a:gd name="T1" fmla="*/ 168 h 168"/>
              <a:gd name="T2" fmla="*/ 99 w 179"/>
              <a:gd name="T3" fmla="*/ 130 h 168"/>
              <a:gd name="T4" fmla="*/ 101 w 179"/>
              <a:gd name="T5" fmla="*/ 129 h 168"/>
              <a:gd name="T6" fmla="*/ 103 w 179"/>
              <a:gd name="T7" fmla="*/ 131 h 168"/>
              <a:gd name="T8" fmla="*/ 113 w 179"/>
              <a:gd name="T9" fmla="*/ 150 h 168"/>
              <a:gd name="T10" fmla="*/ 177 w 179"/>
              <a:gd name="T11" fmla="*/ 61 h 168"/>
              <a:gd name="T12" fmla="*/ 166 w 179"/>
              <a:gd name="T13" fmla="*/ 59 h 168"/>
              <a:gd name="T14" fmla="*/ 117 w 179"/>
              <a:gd name="T15" fmla="*/ 129 h 168"/>
              <a:gd name="T16" fmla="*/ 114 w 179"/>
              <a:gd name="T17" fmla="*/ 128 h 168"/>
              <a:gd name="T18" fmla="*/ 102 w 179"/>
              <a:gd name="T19" fmla="*/ 109 h 168"/>
              <a:gd name="T20" fmla="*/ 60 w 179"/>
              <a:gd name="T21" fmla="*/ 140 h 168"/>
              <a:gd name="T22" fmla="*/ 57 w 179"/>
              <a:gd name="T23" fmla="*/ 138 h 168"/>
              <a:gd name="T24" fmla="*/ 50 w 179"/>
              <a:gd name="T25" fmla="*/ 87 h 168"/>
              <a:gd name="T26" fmla="*/ 27 w 179"/>
              <a:gd name="T27" fmla="*/ 92 h 168"/>
              <a:gd name="T28" fmla="*/ 25 w 179"/>
              <a:gd name="T29" fmla="*/ 91 h 168"/>
              <a:gd name="T30" fmla="*/ 39 w 179"/>
              <a:gd name="T31" fmla="*/ 6 h 168"/>
              <a:gd name="T32" fmla="*/ 30 w 179"/>
              <a:gd name="T33" fmla="*/ 0 h 168"/>
              <a:gd name="T34" fmla="*/ 13 w 179"/>
              <a:gd name="T35" fmla="*/ 108 h 168"/>
              <a:gd name="T36" fmla="*/ 33 w 179"/>
              <a:gd name="T37" fmla="*/ 102 h 168"/>
              <a:gd name="T38" fmla="*/ 36 w 179"/>
              <a:gd name="T39" fmla="*/ 102 h 168"/>
              <a:gd name="T40" fmla="*/ 36 w 179"/>
              <a:gd name="T41" fmla="*/ 105 h 168"/>
              <a:gd name="T42" fmla="*/ 47 w 179"/>
              <a:gd name="T43" fmla="*/ 168 h 1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179" h="168">
                <a:moveTo>
                  <a:pt x="47" y="168"/>
                </a:moveTo>
                <a:cubicBezTo>
                  <a:pt x="56" y="164"/>
                  <a:pt x="93" y="149"/>
                  <a:pt x="99" y="130"/>
                </a:cubicBezTo>
                <a:cubicBezTo>
                  <a:pt x="99" y="130"/>
                  <a:pt x="100" y="129"/>
                  <a:pt x="101" y="129"/>
                </a:cubicBezTo>
                <a:cubicBezTo>
                  <a:pt x="102" y="129"/>
                  <a:pt x="103" y="130"/>
                  <a:pt x="103" y="131"/>
                </a:cubicBezTo>
                <a:cubicBezTo>
                  <a:pt x="104" y="135"/>
                  <a:pt x="110" y="145"/>
                  <a:pt x="113" y="150"/>
                </a:cubicBezTo>
                <a:cubicBezTo>
                  <a:pt x="124" y="142"/>
                  <a:pt x="179" y="102"/>
                  <a:pt x="177" y="61"/>
                </a:cubicBezTo>
                <a:cubicBezTo>
                  <a:pt x="174" y="61"/>
                  <a:pt x="170" y="60"/>
                  <a:pt x="166" y="59"/>
                </a:cubicBezTo>
                <a:cubicBezTo>
                  <a:pt x="167" y="92"/>
                  <a:pt x="119" y="127"/>
                  <a:pt x="117" y="129"/>
                </a:cubicBezTo>
                <a:cubicBezTo>
                  <a:pt x="116" y="129"/>
                  <a:pt x="115" y="129"/>
                  <a:pt x="114" y="128"/>
                </a:cubicBezTo>
                <a:cubicBezTo>
                  <a:pt x="113" y="128"/>
                  <a:pt x="105" y="118"/>
                  <a:pt x="102" y="109"/>
                </a:cubicBezTo>
                <a:cubicBezTo>
                  <a:pt x="92" y="127"/>
                  <a:pt x="62" y="139"/>
                  <a:pt x="60" y="140"/>
                </a:cubicBezTo>
                <a:cubicBezTo>
                  <a:pt x="59" y="140"/>
                  <a:pt x="58" y="140"/>
                  <a:pt x="57" y="138"/>
                </a:cubicBezTo>
                <a:cubicBezTo>
                  <a:pt x="57" y="137"/>
                  <a:pt x="44" y="107"/>
                  <a:pt x="50" y="87"/>
                </a:cubicBezTo>
                <a:cubicBezTo>
                  <a:pt x="41" y="91"/>
                  <a:pt x="28" y="92"/>
                  <a:pt x="27" y="92"/>
                </a:cubicBezTo>
                <a:cubicBezTo>
                  <a:pt x="26" y="92"/>
                  <a:pt x="25" y="92"/>
                  <a:pt x="25" y="91"/>
                </a:cubicBezTo>
                <a:cubicBezTo>
                  <a:pt x="24" y="88"/>
                  <a:pt x="15" y="29"/>
                  <a:pt x="39" y="6"/>
                </a:cubicBezTo>
                <a:cubicBezTo>
                  <a:pt x="36" y="5"/>
                  <a:pt x="33" y="2"/>
                  <a:pt x="30" y="0"/>
                </a:cubicBezTo>
                <a:cubicBezTo>
                  <a:pt x="0" y="28"/>
                  <a:pt x="10" y="95"/>
                  <a:pt x="13" y="108"/>
                </a:cubicBezTo>
                <a:cubicBezTo>
                  <a:pt x="19" y="107"/>
                  <a:pt x="30" y="104"/>
                  <a:pt x="33" y="102"/>
                </a:cubicBezTo>
                <a:cubicBezTo>
                  <a:pt x="34" y="101"/>
                  <a:pt x="35" y="101"/>
                  <a:pt x="36" y="102"/>
                </a:cubicBezTo>
                <a:cubicBezTo>
                  <a:pt x="37" y="103"/>
                  <a:pt x="37" y="104"/>
                  <a:pt x="36" y="105"/>
                </a:cubicBezTo>
                <a:cubicBezTo>
                  <a:pt x="27" y="122"/>
                  <a:pt x="43" y="159"/>
                  <a:pt x="47" y="168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249" name="Freeform 1373"/>
          <p:cNvSpPr/>
          <p:nvPr/>
        </p:nvSpPr>
        <p:spPr bwMode="auto">
          <a:xfrm>
            <a:off x="2703315" y="4057785"/>
            <a:ext cx="117265" cy="65413"/>
          </a:xfrm>
          <a:custGeom>
            <a:avLst/>
            <a:gdLst>
              <a:gd name="T0" fmla="*/ 1 w 87"/>
              <a:gd name="T1" fmla="*/ 40 h 48"/>
              <a:gd name="T2" fmla="*/ 1 w 87"/>
              <a:gd name="T3" fmla="*/ 43 h 48"/>
              <a:gd name="T4" fmla="*/ 4 w 87"/>
              <a:gd name="T5" fmla="*/ 45 h 48"/>
              <a:gd name="T6" fmla="*/ 71 w 87"/>
              <a:gd name="T7" fmla="*/ 18 h 48"/>
              <a:gd name="T8" fmla="*/ 71 w 87"/>
              <a:gd name="T9" fmla="*/ 18 h 48"/>
              <a:gd name="T10" fmla="*/ 87 w 87"/>
              <a:gd name="T11" fmla="*/ 0 h 48"/>
              <a:gd name="T12" fmla="*/ 86 w 87"/>
              <a:gd name="T13" fmla="*/ 1 h 48"/>
              <a:gd name="T14" fmla="*/ 60 w 87"/>
              <a:gd name="T15" fmla="*/ 5 h 48"/>
              <a:gd name="T16" fmla="*/ 1 w 87"/>
              <a:gd name="T17" fmla="*/ 40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87" h="48">
                <a:moveTo>
                  <a:pt x="1" y="40"/>
                </a:moveTo>
                <a:cubicBezTo>
                  <a:pt x="0" y="41"/>
                  <a:pt x="0" y="42"/>
                  <a:pt x="1" y="43"/>
                </a:cubicBezTo>
                <a:cubicBezTo>
                  <a:pt x="1" y="44"/>
                  <a:pt x="1" y="45"/>
                  <a:pt x="4" y="45"/>
                </a:cubicBezTo>
                <a:cubicBezTo>
                  <a:pt x="16" y="48"/>
                  <a:pt x="52" y="34"/>
                  <a:pt x="71" y="18"/>
                </a:cubicBezTo>
                <a:cubicBezTo>
                  <a:pt x="71" y="18"/>
                  <a:pt x="71" y="18"/>
                  <a:pt x="71" y="18"/>
                </a:cubicBezTo>
                <a:cubicBezTo>
                  <a:pt x="77" y="11"/>
                  <a:pt x="82" y="5"/>
                  <a:pt x="87" y="0"/>
                </a:cubicBezTo>
                <a:cubicBezTo>
                  <a:pt x="87" y="0"/>
                  <a:pt x="86" y="0"/>
                  <a:pt x="86" y="1"/>
                </a:cubicBezTo>
                <a:cubicBezTo>
                  <a:pt x="77" y="4"/>
                  <a:pt x="69" y="5"/>
                  <a:pt x="60" y="5"/>
                </a:cubicBezTo>
                <a:cubicBezTo>
                  <a:pt x="38" y="13"/>
                  <a:pt x="6" y="29"/>
                  <a:pt x="1" y="40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250" name="Freeform 1374"/>
          <p:cNvSpPr/>
          <p:nvPr/>
        </p:nvSpPr>
        <p:spPr bwMode="auto">
          <a:xfrm>
            <a:off x="2934654" y="4057785"/>
            <a:ext cx="118063" cy="65413"/>
          </a:xfrm>
          <a:custGeom>
            <a:avLst/>
            <a:gdLst>
              <a:gd name="T0" fmla="*/ 83 w 87"/>
              <a:gd name="T1" fmla="*/ 45 h 48"/>
              <a:gd name="T2" fmla="*/ 86 w 87"/>
              <a:gd name="T3" fmla="*/ 43 h 48"/>
              <a:gd name="T4" fmla="*/ 86 w 87"/>
              <a:gd name="T5" fmla="*/ 40 h 48"/>
              <a:gd name="T6" fmla="*/ 27 w 87"/>
              <a:gd name="T7" fmla="*/ 5 h 48"/>
              <a:gd name="T8" fmla="*/ 1 w 87"/>
              <a:gd name="T9" fmla="*/ 1 h 48"/>
              <a:gd name="T10" fmla="*/ 0 w 87"/>
              <a:gd name="T11" fmla="*/ 0 h 48"/>
              <a:gd name="T12" fmla="*/ 16 w 87"/>
              <a:gd name="T13" fmla="*/ 18 h 48"/>
              <a:gd name="T14" fmla="*/ 16 w 87"/>
              <a:gd name="T15" fmla="*/ 18 h 48"/>
              <a:gd name="T16" fmla="*/ 83 w 87"/>
              <a:gd name="T17" fmla="*/ 45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87" h="48">
                <a:moveTo>
                  <a:pt x="83" y="45"/>
                </a:moveTo>
                <a:cubicBezTo>
                  <a:pt x="86" y="45"/>
                  <a:pt x="86" y="44"/>
                  <a:pt x="86" y="43"/>
                </a:cubicBezTo>
                <a:cubicBezTo>
                  <a:pt x="87" y="42"/>
                  <a:pt x="87" y="41"/>
                  <a:pt x="86" y="40"/>
                </a:cubicBezTo>
                <a:cubicBezTo>
                  <a:pt x="81" y="29"/>
                  <a:pt x="49" y="13"/>
                  <a:pt x="27" y="5"/>
                </a:cubicBezTo>
                <a:cubicBezTo>
                  <a:pt x="18" y="5"/>
                  <a:pt x="10" y="4"/>
                  <a:pt x="1" y="1"/>
                </a:cubicBezTo>
                <a:cubicBezTo>
                  <a:pt x="1" y="0"/>
                  <a:pt x="0" y="0"/>
                  <a:pt x="0" y="0"/>
                </a:cubicBezTo>
                <a:cubicBezTo>
                  <a:pt x="5" y="5"/>
                  <a:pt x="10" y="11"/>
                  <a:pt x="16" y="18"/>
                </a:cubicBezTo>
                <a:cubicBezTo>
                  <a:pt x="16" y="18"/>
                  <a:pt x="16" y="18"/>
                  <a:pt x="16" y="18"/>
                </a:cubicBezTo>
                <a:cubicBezTo>
                  <a:pt x="35" y="34"/>
                  <a:pt x="71" y="48"/>
                  <a:pt x="83" y="45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251" name="Freeform 1375"/>
          <p:cNvSpPr/>
          <p:nvPr/>
        </p:nvSpPr>
        <p:spPr bwMode="auto">
          <a:xfrm>
            <a:off x="2500694" y="3660523"/>
            <a:ext cx="58233" cy="142790"/>
          </a:xfrm>
          <a:custGeom>
            <a:avLst/>
            <a:gdLst>
              <a:gd name="T0" fmla="*/ 13 w 43"/>
              <a:gd name="T1" fmla="*/ 102 h 105"/>
              <a:gd name="T2" fmla="*/ 43 w 43"/>
              <a:gd name="T3" fmla="*/ 0 h 105"/>
              <a:gd name="T4" fmla="*/ 36 w 43"/>
              <a:gd name="T5" fmla="*/ 5 h 105"/>
              <a:gd name="T6" fmla="*/ 32 w 43"/>
              <a:gd name="T7" fmla="*/ 7 h 105"/>
              <a:gd name="T8" fmla="*/ 0 w 43"/>
              <a:gd name="T9" fmla="*/ 103 h 105"/>
              <a:gd name="T10" fmla="*/ 13 w 43"/>
              <a:gd name="T11" fmla="*/ 102 h 1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43" h="105">
                <a:moveTo>
                  <a:pt x="13" y="102"/>
                </a:moveTo>
                <a:cubicBezTo>
                  <a:pt x="35" y="88"/>
                  <a:pt x="41" y="20"/>
                  <a:pt x="43" y="0"/>
                </a:cubicBezTo>
                <a:cubicBezTo>
                  <a:pt x="41" y="2"/>
                  <a:pt x="38" y="4"/>
                  <a:pt x="36" y="5"/>
                </a:cubicBezTo>
                <a:cubicBezTo>
                  <a:pt x="35" y="6"/>
                  <a:pt x="33" y="6"/>
                  <a:pt x="32" y="7"/>
                </a:cubicBezTo>
                <a:cubicBezTo>
                  <a:pt x="30" y="16"/>
                  <a:pt x="18" y="71"/>
                  <a:pt x="0" y="103"/>
                </a:cubicBezTo>
                <a:cubicBezTo>
                  <a:pt x="5" y="105"/>
                  <a:pt x="9" y="104"/>
                  <a:pt x="13" y="102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252" name="Freeform 1376"/>
          <p:cNvSpPr/>
          <p:nvPr/>
        </p:nvSpPr>
        <p:spPr bwMode="auto">
          <a:xfrm>
            <a:off x="2430494" y="3638984"/>
            <a:ext cx="79772" cy="141196"/>
          </a:xfrm>
          <a:custGeom>
            <a:avLst/>
            <a:gdLst>
              <a:gd name="T0" fmla="*/ 14 w 59"/>
              <a:gd name="T1" fmla="*/ 104 h 104"/>
              <a:gd name="T2" fmla="*/ 59 w 59"/>
              <a:gd name="T3" fmla="*/ 12 h 104"/>
              <a:gd name="T4" fmla="*/ 58 w 59"/>
              <a:gd name="T5" fmla="*/ 9 h 104"/>
              <a:gd name="T6" fmla="*/ 56 w 59"/>
              <a:gd name="T7" fmla="*/ 0 h 104"/>
              <a:gd name="T8" fmla="*/ 5 w 59"/>
              <a:gd name="T9" fmla="*/ 93 h 104"/>
              <a:gd name="T10" fmla="*/ 14 w 59"/>
              <a:gd name="T11" fmla="*/ 104 h 1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59" h="104">
                <a:moveTo>
                  <a:pt x="14" y="104"/>
                </a:moveTo>
                <a:cubicBezTo>
                  <a:pt x="24" y="68"/>
                  <a:pt x="54" y="21"/>
                  <a:pt x="59" y="12"/>
                </a:cubicBezTo>
                <a:cubicBezTo>
                  <a:pt x="59" y="11"/>
                  <a:pt x="58" y="10"/>
                  <a:pt x="58" y="9"/>
                </a:cubicBezTo>
                <a:cubicBezTo>
                  <a:pt x="57" y="6"/>
                  <a:pt x="56" y="3"/>
                  <a:pt x="56" y="0"/>
                </a:cubicBezTo>
                <a:cubicBezTo>
                  <a:pt x="43" y="15"/>
                  <a:pt x="0" y="67"/>
                  <a:pt x="5" y="93"/>
                </a:cubicBezTo>
                <a:cubicBezTo>
                  <a:pt x="6" y="98"/>
                  <a:pt x="9" y="101"/>
                  <a:pt x="14" y="104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253" name="Freeform 1377"/>
          <p:cNvSpPr/>
          <p:nvPr/>
        </p:nvSpPr>
        <p:spPr bwMode="auto">
          <a:xfrm>
            <a:off x="2897160" y="3472261"/>
            <a:ext cx="60626" cy="304727"/>
          </a:xfrm>
          <a:custGeom>
            <a:avLst/>
            <a:gdLst>
              <a:gd name="T0" fmla="*/ 14 w 45"/>
              <a:gd name="T1" fmla="*/ 140 h 225"/>
              <a:gd name="T2" fmla="*/ 45 w 45"/>
              <a:gd name="T3" fmla="*/ 225 h 225"/>
              <a:gd name="T4" fmla="*/ 27 w 45"/>
              <a:gd name="T5" fmla="*/ 44 h 225"/>
              <a:gd name="T6" fmla="*/ 27 w 45"/>
              <a:gd name="T7" fmla="*/ 44 h 225"/>
              <a:gd name="T8" fmla="*/ 13 w 45"/>
              <a:gd name="T9" fmla="*/ 0 h 225"/>
              <a:gd name="T10" fmla="*/ 0 w 45"/>
              <a:gd name="T11" fmla="*/ 12 h 225"/>
              <a:gd name="T12" fmla="*/ 14 w 45"/>
              <a:gd name="T13" fmla="*/ 140 h 225"/>
              <a:gd name="T14" fmla="*/ 14 w 45"/>
              <a:gd name="T15" fmla="*/ 140 h 2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45" h="225">
                <a:moveTo>
                  <a:pt x="14" y="140"/>
                </a:moveTo>
                <a:cubicBezTo>
                  <a:pt x="20" y="169"/>
                  <a:pt x="37" y="208"/>
                  <a:pt x="45" y="225"/>
                </a:cubicBezTo>
                <a:cubicBezTo>
                  <a:pt x="45" y="196"/>
                  <a:pt x="44" y="107"/>
                  <a:pt x="27" y="44"/>
                </a:cubicBezTo>
                <a:cubicBezTo>
                  <a:pt x="27" y="44"/>
                  <a:pt x="27" y="44"/>
                  <a:pt x="27" y="44"/>
                </a:cubicBezTo>
                <a:cubicBezTo>
                  <a:pt x="21" y="31"/>
                  <a:pt x="16" y="16"/>
                  <a:pt x="13" y="0"/>
                </a:cubicBezTo>
                <a:cubicBezTo>
                  <a:pt x="10" y="5"/>
                  <a:pt x="6" y="9"/>
                  <a:pt x="0" y="12"/>
                </a:cubicBezTo>
                <a:cubicBezTo>
                  <a:pt x="11" y="56"/>
                  <a:pt x="14" y="100"/>
                  <a:pt x="14" y="140"/>
                </a:cubicBezTo>
                <a:cubicBezTo>
                  <a:pt x="14" y="140"/>
                  <a:pt x="14" y="140"/>
                  <a:pt x="14" y="140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254" name="Freeform 1378"/>
          <p:cNvSpPr/>
          <p:nvPr/>
        </p:nvSpPr>
        <p:spPr bwMode="auto">
          <a:xfrm>
            <a:off x="2797445" y="3472261"/>
            <a:ext cx="61424" cy="304727"/>
          </a:xfrm>
          <a:custGeom>
            <a:avLst/>
            <a:gdLst>
              <a:gd name="T0" fmla="*/ 45 w 45"/>
              <a:gd name="T1" fmla="*/ 12 h 225"/>
              <a:gd name="T2" fmla="*/ 32 w 45"/>
              <a:gd name="T3" fmla="*/ 0 h 225"/>
              <a:gd name="T4" fmla="*/ 18 w 45"/>
              <a:gd name="T5" fmla="*/ 44 h 225"/>
              <a:gd name="T6" fmla="*/ 18 w 45"/>
              <a:gd name="T7" fmla="*/ 44 h 225"/>
              <a:gd name="T8" fmla="*/ 0 w 45"/>
              <a:gd name="T9" fmla="*/ 225 h 225"/>
              <a:gd name="T10" fmla="*/ 31 w 45"/>
              <a:gd name="T11" fmla="*/ 141 h 225"/>
              <a:gd name="T12" fmla="*/ 45 w 45"/>
              <a:gd name="T13" fmla="*/ 12 h 2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5" h="225">
                <a:moveTo>
                  <a:pt x="45" y="12"/>
                </a:moveTo>
                <a:cubicBezTo>
                  <a:pt x="39" y="9"/>
                  <a:pt x="35" y="5"/>
                  <a:pt x="32" y="0"/>
                </a:cubicBezTo>
                <a:cubicBezTo>
                  <a:pt x="29" y="16"/>
                  <a:pt x="24" y="31"/>
                  <a:pt x="18" y="44"/>
                </a:cubicBezTo>
                <a:cubicBezTo>
                  <a:pt x="18" y="44"/>
                  <a:pt x="18" y="44"/>
                  <a:pt x="18" y="44"/>
                </a:cubicBezTo>
                <a:cubicBezTo>
                  <a:pt x="1" y="107"/>
                  <a:pt x="0" y="196"/>
                  <a:pt x="0" y="225"/>
                </a:cubicBezTo>
                <a:cubicBezTo>
                  <a:pt x="8" y="208"/>
                  <a:pt x="25" y="170"/>
                  <a:pt x="31" y="141"/>
                </a:cubicBezTo>
                <a:cubicBezTo>
                  <a:pt x="30" y="101"/>
                  <a:pt x="34" y="57"/>
                  <a:pt x="45" y="12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255" name="Freeform 1379"/>
          <p:cNvSpPr/>
          <p:nvPr/>
        </p:nvSpPr>
        <p:spPr bwMode="auto">
          <a:xfrm>
            <a:off x="2582060" y="3662916"/>
            <a:ext cx="34303" cy="88546"/>
          </a:xfrm>
          <a:custGeom>
            <a:avLst/>
            <a:gdLst>
              <a:gd name="T0" fmla="*/ 14 w 25"/>
              <a:gd name="T1" fmla="*/ 0 h 65"/>
              <a:gd name="T2" fmla="*/ 4 w 25"/>
              <a:gd name="T3" fmla="*/ 5 h 65"/>
              <a:gd name="T4" fmla="*/ 4 w 25"/>
              <a:gd name="T5" fmla="*/ 5 h 65"/>
              <a:gd name="T6" fmla="*/ 0 w 25"/>
              <a:gd name="T7" fmla="*/ 65 h 65"/>
              <a:gd name="T8" fmla="*/ 13 w 25"/>
              <a:gd name="T9" fmla="*/ 60 h 65"/>
              <a:gd name="T10" fmla="*/ 14 w 25"/>
              <a:gd name="T11" fmla="*/ 0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25" h="65">
                <a:moveTo>
                  <a:pt x="14" y="0"/>
                </a:moveTo>
                <a:cubicBezTo>
                  <a:pt x="11" y="3"/>
                  <a:pt x="8" y="4"/>
                  <a:pt x="4" y="5"/>
                </a:cubicBezTo>
                <a:cubicBezTo>
                  <a:pt x="4" y="5"/>
                  <a:pt x="4" y="5"/>
                  <a:pt x="4" y="5"/>
                </a:cubicBezTo>
                <a:cubicBezTo>
                  <a:pt x="5" y="13"/>
                  <a:pt x="7" y="43"/>
                  <a:pt x="0" y="65"/>
                </a:cubicBezTo>
                <a:cubicBezTo>
                  <a:pt x="6" y="65"/>
                  <a:pt x="10" y="63"/>
                  <a:pt x="13" y="60"/>
                </a:cubicBezTo>
                <a:cubicBezTo>
                  <a:pt x="25" y="46"/>
                  <a:pt x="17" y="12"/>
                  <a:pt x="14" y="0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256" name="Freeform 1383"/>
          <p:cNvSpPr/>
          <p:nvPr/>
        </p:nvSpPr>
        <p:spPr bwMode="auto">
          <a:xfrm>
            <a:off x="2719269" y="3957273"/>
            <a:ext cx="145982" cy="103702"/>
          </a:xfrm>
          <a:custGeom>
            <a:avLst/>
            <a:gdLst>
              <a:gd name="T0" fmla="*/ 27 w 108"/>
              <a:gd name="T1" fmla="*/ 70 h 76"/>
              <a:gd name="T2" fmla="*/ 72 w 108"/>
              <a:gd name="T3" fmla="*/ 70 h 76"/>
              <a:gd name="T4" fmla="*/ 102 w 108"/>
              <a:gd name="T5" fmla="*/ 42 h 76"/>
              <a:gd name="T6" fmla="*/ 108 w 108"/>
              <a:gd name="T7" fmla="*/ 19 h 76"/>
              <a:gd name="T8" fmla="*/ 93 w 108"/>
              <a:gd name="T9" fmla="*/ 27 h 76"/>
              <a:gd name="T10" fmla="*/ 76 w 108"/>
              <a:gd name="T11" fmla="*/ 54 h 76"/>
              <a:gd name="T12" fmla="*/ 34 w 108"/>
              <a:gd name="T13" fmla="*/ 61 h 76"/>
              <a:gd name="T14" fmla="*/ 12 w 108"/>
              <a:gd name="T15" fmla="*/ 26 h 76"/>
              <a:gd name="T16" fmla="*/ 21 w 108"/>
              <a:gd name="T17" fmla="*/ 11 h 76"/>
              <a:gd name="T18" fmla="*/ 33 w 108"/>
              <a:gd name="T19" fmla="*/ 11 h 76"/>
              <a:gd name="T20" fmla="*/ 34 w 108"/>
              <a:gd name="T21" fmla="*/ 13 h 76"/>
              <a:gd name="T22" fmla="*/ 33 w 108"/>
              <a:gd name="T23" fmla="*/ 15 h 76"/>
              <a:gd name="T24" fmla="*/ 25 w 108"/>
              <a:gd name="T25" fmla="*/ 24 h 76"/>
              <a:gd name="T26" fmla="*/ 32 w 108"/>
              <a:gd name="T27" fmla="*/ 37 h 76"/>
              <a:gd name="T28" fmla="*/ 43 w 108"/>
              <a:gd name="T29" fmla="*/ 39 h 76"/>
              <a:gd name="T30" fmla="*/ 54 w 108"/>
              <a:gd name="T31" fmla="*/ 30 h 76"/>
              <a:gd name="T32" fmla="*/ 46 w 108"/>
              <a:gd name="T33" fmla="*/ 5 h 76"/>
              <a:gd name="T34" fmla="*/ 20 w 108"/>
              <a:gd name="T35" fmla="*/ 4 h 76"/>
              <a:gd name="T36" fmla="*/ 3 w 108"/>
              <a:gd name="T37" fmla="*/ 27 h 76"/>
              <a:gd name="T38" fmla="*/ 27 w 108"/>
              <a:gd name="T39" fmla="*/ 70 h 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108" h="76">
                <a:moveTo>
                  <a:pt x="27" y="70"/>
                </a:moveTo>
                <a:cubicBezTo>
                  <a:pt x="41" y="76"/>
                  <a:pt x="57" y="76"/>
                  <a:pt x="72" y="70"/>
                </a:cubicBezTo>
                <a:cubicBezTo>
                  <a:pt x="86" y="65"/>
                  <a:pt x="96" y="55"/>
                  <a:pt x="102" y="42"/>
                </a:cubicBezTo>
                <a:cubicBezTo>
                  <a:pt x="103" y="34"/>
                  <a:pt x="106" y="26"/>
                  <a:pt x="108" y="19"/>
                </a:cubicBezTo>
                <a:cubicBezTo>
                  <a:pt x="104" y="23"/>
                  <a:pt x="99" y="25"/>
                  <a:pt x="93" y="27"/>
                </a:cubicBezTo>
                <a:cubicBezTo>
                  <a:pt x="92" y="37"/>
                  <a:pt x="87" y="47"/>
                  <a:pt x="76" y="54"/>
                </a:cubicBezTo>
                <a:cubicBezTo>
                  <a:pt x="64" y="63"/>
                  <a:pt x="48" y="66"/>
                  <a:pt x="34" y="61"/>
                </a:cubicBezTo>
                <a:cubicBezTo>
                  <a:pt x="17" y="55"/>
                  <a:pt x="10" y="39"/>
                  <a:pt x="12" y="26"/>
                </a:cubicBezTo>
                <a:cubicBezTo>
                  <a:pt x="13" y="19"/>
                  <a:pt x="16" y="14"/>
                  <a:pt x="21" y="11"/>
                </a:cubicBezTo>
                <a:cubicBezTo>
                  <a:pt x="25" y="9"/>
                  <a:pt x="29" y="9"/>
                  <a:pt x="33" y="11"/>
                </a:cubicBezTo>
                <a:cubicBezTo>
                  <a:pt x="34" y="11"/>
                  <a:pt x="34" y="12"/>
                  <a:pt x="34" y="13"/>
                </a:cubicBezTo>
                <a:cubicBezTo>
                  <a:pt x="34" y="14"/>
                  <a:pt x="34" y="14"/>
                  <a:pt x="33" y="15"/>
                </a:cubicBezTo>
                <a:cubicBezTo>
                  <a:pt x="29" y="16"/>
                  <a:pt x="26" y="19"/>
                  <a:pt x="25" y="24"/>
                </a:cubicBezTo>
                <a:cubicBezTo>
                  <a:pt x="25" y="29"/>
                  <a:pt x="27" y="34"/>
                  <a:pt x="32" y="37"/>
                </a:cubicBezTo>
                <a:cubicBezTo>
                  <a:pt x="36" y="40"/>
                  <a:pt x="40" y="40"/>
                  <a:pt x="43" y="39"/>
                </a:cubicBezTo>
                <a:cubicBezTo>
                  <a:pt x="48" y="38"/>
                  <a:pt x="52" y="34"/>
                  <a:pt x="54" y="30"/>
                </a:cubicBezTo>
                <a:cubicBezTo>
                  <a:pt x="58" y="21"/>
                  <a:pt x="53" y="10"/>
                  <a:pt x="46" y="5"/>
                </a:cubicBezTo>
                <a:cubicBezTo>
                  <a:pt x="38" y="1"/>
                  <a:pt x="29" y="0"/>
                  <a:pt x="20" y="4"/>
                </a:cubicBezTo>
                <a:cubicBezTo>
                  <a:pt x="11" y="8"/>
                  <a:pt x="5" y="17"/>
                  <a:pt x="3" y="27"/>
                </a:cubicBezTo>
                <a:cubicBezTo>
                  <a:pt x="0" y="46"/>
                  <a:pt x="10" y="62"/>
                  <a:pt x="27" y="70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257" name="Freeform 1384"/>
          <p:cNvSpPr/>
          <p:nvPr/>
        </p:nvSpPr>
        <p:spPr bwMode="auto">
          <a:xfrm>
            <a:off x="2889981" y="3957273"/>
            <a:ext cx="146780" cy="103702"/>
          </a:xfrm>
          <a:custGeom>
            <a:avLst/>
            <a:gdLst>
              <a:gd name="T0" fmla="*/ 105 w 108"/>
              <a:gd name="T1" fmla="*/ 27 h 76"/>
              <a:gd name="T2" fmla="*/ 88 w 108"/>
              <a:gd name="T3" fmla="*/ 4 h 76"/>
              <a:gd name="T4" fmla="*/ 62 w 108"/>
              <a:gd name="T5" fmla="*/ 5 h 76"/>
              <a:gd name="T6" fmla="*/ 54 w 108"/>
              <a:gd name="T7" fmla="*/ 30 h 76"/>
              <a:gd name="T8" fmla="*/ 65 w 108"/>
              <a:gd name="T9" fmla="*/ 39 h 76"/>
              <a:gd name="T10" fmla="*/ 76 w 108"/>
              <a:gd name="T11" fmla="*/ 37 h 76"/>
              <a:gd name="T12" fmla="*/ 83 w 108"/>
              <a:gd name="T13" fmla="*/ 24 h 76"/>
              <a:gd name="T14" fmla="*/ 75 w 108"/>
              <a:gd name="T15" fmla="*/ 15 h 76"/>
              <a:gd name="T16" fmla="*/ 74 w 108"/>
              <a:gd name="T17" fmla="*/ 13 h 76"/>
              <a:gd name="T18" fmla="*/ 75 w 108"/>
              <a:gd name="T19" fmla="*/ 11 h 76"/>
              <a:gd name="T20" fmla="*/ 87 w 108"/>
              <a:gd name="T21" fmla="*/ 11 h 76"/>
              <a:gd name="T22" fmla="*/ 96 w 108"/>
              <a:gd name="T23" fmla="*/ 26 h 76"/>
              <a:gd name="T24" fmla="*/ 74 w 108"/>
              <a:gd name="T25" fmla="*/ 61 h 76"/>
              <a:gd name="T26" fmla="*/ 32 w 108"/>
              <a:gd name="T27" fmla="*/ 54 h 76"/>
              <a:gd name="T28" fmla="*/ 15 w 108"/>
              <a:gd name="T29" fmla="*/ 27 h 76"/>
              <a:gd name="T30" fmla="*/ 0 w 108"/>
              <a:gd name="T31" fmla="*/ 19 h 76"/>
              <a:gd name="T32" fmla="*/ 6 w 108"/>
              <a:gd name="T33" fmla="*/ 42 h 76"/>
              <a:gd name="T34" fmla="*/ 36 w 108"/>
              <a:gd name="T35" fmla="*/ 70 h 76"/>
              <a:gd name="T36" fmla="*/ 81 w 108"/>
              <a:gd name="T37" fmla="*/ 70 h 76"/>
              <a:gd name="T38" fmla="*/ 105 w 108"/>
              <a:gd name="T39" fmla="*/ 27 h 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108" h="76">
                <a:moveTo>
                  <a:pt x="105" y="27"/>
                </a:moveTo>
                <a:cubicBezTo>
                  <a:pt x="103" y="17"/>
                  <a:pt x="97" y="8"/>
                  <a:pt x="88" y="4"/>
                </a:cubicBezTo>
                <a:cubicBezTo>
                  <a:pt x="79" y="0"/>
                  <a:pt x="70" y="1"/>
                  <a:pt x="62" y="5"/>
                </a:cubicBezTo>
                <a:cubicBezTo>
                  <a:pt x="55" y="10"/>
                  <a:pt x="50" y="21"/>
                  <a:pt x="54" y="30"/>
                </a:cubicBezTo>
                <a:cubicBezTo>
                  <a:pt x="56" y="34"/>
                  <a:pt x="60" y="38"/>
                  <a:pt x="65" y="39"/>
                </a:cubicBezTo>
                <a:cubicBezTo>
                  <a:pt x="68" y="40"/>
                  <a:pt x="72" y="40"/>
                  <a:pt x="76" y="37"/>
                </a:cubicBezTo>
                <a:cubicBezTo>
                  <a:pt x="81" y="34"/>
                  <a:pt x="83" y="29"/>
                  <a:pt x="83" y="24"/>
                </a:cubicBezTo>
                <a:cubicBezTo>
                  <a:pt x="82" y="19"/>
                  <a:pt x="79" y="16"/>
                  <a:pt x="75" y="15"/>
                </a:cubicBezTo>
                <a:cubicBezTo>
                  <a:pt x="74" y="14"/>
                  <a:pt x="74" y="14"/>
                  <a:pt x="74" y="13"/>
                </a:cubicBezTo>
                <a:cubicBezTo>
                  <a:pt x="74" y="12"/>
                  <a:pt x="74" y="11"/>
                  <a:pt x="75" y="11"/>
                </a:cubicBezTo>
                <a:cubicBezTo>
                  <a:pt x="79" y="9"/>
                  <a:pt x="83" y="9"/>
                  <a:pt x="87" y="11"/>
                </a:cubicBezTo>
                <a:cubicBezTo>
                  <a:pt x="92" y="14"/>
                  <a:pt x="95" y="19"/>
                  <a:pt x="96" y="26"/>
                </a:cubicBezTo>
                <a:cubicBezTo>
                  <a:pt x="98" y="39"/>
                  <a:pt x="91" y="55"/>
                  <a:pt x="74" y="61"/>
                </a:cubicBezTo>
                <a:cubicBezTo>
                  <a:pt x="60" y="66"/>
                  <a:pt x="44" y="63"/>
                  <a:pt x="32" y="54"/>
                </a:cubicBezTo>
                <a:cubicBezTo>
                  <a:pt x="22" y="47"/>
                  <a:pt x="16" y="37"/>
                  <a:pt x="15" y="27"/>
                </a:cubicBezTo>
                <a:cubicBezTo>
                  <a:pt x="9" y="25"/>
                  <a:pt x="4" y="23"/>
                  <a:pt x="0" y="19"/>
                </a:cubicBezTo>
                <a:cubicBezTo>
                  <a:pt x="2" y="26"/>
                  <a:pt x="5" y="34"/>
                  <a:pt x="6" y="42"/>
                </a:cubicBezTo>
                <a:cubicBezTo>
                  <a:pt x="12" y="55"/>
                  <a:pt x="22" y="65"/>
                  <a:pt x="36" y="70"/>
                </a:cubicBezTo>
                <a:cubicBezTo>
                  <a:pt x="51" y="76"/>
                  <a:pt x="67" y="76"/>
                  <a:pt x="81" y="70"/>
                </a:cubicBezTo>
                <a:cubicBezTo>
                  <a:pt x="98" y="62"/>
                  <a:pt x="108" y="46"/>
                  <a:pt x="105" y="27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258" name="Freeform 1385"/>
          <p:cNvSpPr/>
          <p:nvPr/>
        </p:nvSpPr>
        <p:spPr bwMode="auto">
          <a:xfrm>
            <a:off x="3173172" y="3857558"/>
            <a:ext cx="119659" cy="102905"/>
          </a:xfrm>
          <a:custGeom>
            <a:avLst/>
            <a:gdLst>
              <a:gd name="T0" fmla="*/ 35 w 88"/>
              <a:gd name="T1" fmla="*/ 73 h 76"/>
              <a:gd name="T2" fmla="*/ 75 w 88"/>
              <a:gd name="T3" fmla="*/ 60 h 76"/>
              <a:gd name="T4" fmla="*/ 84 w 88"/>
              <a:gd name="T5" fmla="*/ 17 h 76"/>
              <a:gd name="T6" fmla="*/ 72 w 88"/>
              <a:gd name="T7" fmla="*/ 13 h 76"/>
              <a:gd name="T8" fmla="*/ 74 w 88"/>
              <a:gd name="T9" fmla="*/ 25 h 76"/>
              <a:gd name="T10" fmla="*/ 63 w 88"/>
              <a:gd name="T11" fmla="*/ 53 h 76"/>
              <a:gd name="T12" fmla="*/ 24 w 88"/>
              <a:gd name="T13" fmla="*/ 51 h 76"/>
              <a:gd name="T14" fmla="*/ 22 w 88"/>
              <a:gd name="T15" fmla="*/ 17 h 76"/>
              <a:gd name="T16" fmla="*/ 25 w 88"/>
              <a:gd name="T17" fmla="*/ 16 h 76"/>
              <a:gd name="T18" fmla="*/ 26 w 88"/>
              <a:gd name="T19" fmla="*/ 19 h 76"/>
              <a:gd name="T20" fmla="*/ 31 w 88"/>
              <a:gd name="T21" fmla="*/ 36 h 76"/>
              <a:gd name="T22" fmla="*/ 48 w 88"/>
              <a:gd name="T23" fmla="*/ 30 h 76"/>
              <a:gd name="T24" fmla="*/ 46 w 88"/>
              <a:gd name="T25" fmla="*/ 10 h 76"/>
              <a:gd name="T26" fmla="*/ 23 w 88"/>
              <a:gd name="T27" fmla="*/ 4 h 76"/>
              <a:gd name="T28" fmla="*/ 2 w 88"/>
              <a:gd name="T29" fmla="*/ 38 h 76"/>
              <a:gd name="T30" fmla="*/ 35 w 88"/>
              <a:gd name="T31" fmla="*/ 73 h 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88" h="76">
                <a:moveTo>
                  <a:pt x="35" y="73"/>
                </a:moveTo>
                <a:cubicBezTo>
                  <a:pt x="51" y="76"/>
                  <a:pt x="65" y="71"/>
                  <a:pt x="75" y="60"/>
                </a:cubicBezTo>
                <a:cubicBezTo>
                  <a:pt x="85" y="48"/>
                  <a:pt x="88" y="32"/>
                  <a:pt x="84" y="17"/>
                </a:cubicBezTo>
                <a:cubicBezTo>
                  <a:pt x="80" y="16"/>
                  <a:pt x="76" y="15"/>
                  <a:pt x="72" y="13"/>
                </a:cubicBezTo>
                <a:cubicBezTo>
                  <a:pt x="73" y="16"/>
                  <a:pt x="74" y="21"/>
                  <a:pt x="74" y="25"/>
                </a:cubicBezTo>
                <a:cubicBezTo>
                  <a:pt x="74" y="36"/>
                  <a:pt x="70" y="46"/>
                  <a:pt x="63" y="53"/>
                </a:cubicBezTo>
                <a:cubicBezTo>
                  <a:pt x="50" y="65"/>
                  <a:pt x="33" y="61"/>
                  <a:pt x="24" y="51"/>
                </a:cubicBezTo>
                <a:cubicBezTo>
                  <a:pt x="15" y="42"/>
                  <a:pt x="11" y="28"/>
                  <a:pt x="22" y="17"/>
                </a:cubicBezTo>
                <a:cubicBezTo>
                  <a:pt x="23" y="16"/>
                  <a:pt x="24" y="16"/>
                  <a:pt x="25" y="16"/>
                </a:cubicBezTo>
                <a:cubicBezTo>
                  <a:pt x="26" y="17"/>
                  <a:pt x="26" y="18"/>
                  <a:pt x="26" y="19"/>
                </a:cubicBezTo>
                <a:cubicBezTo>
                  <a:pt x="23" y="27"/>
                  <a:pt x="25" y="33"/>
                  <a:pt x="31" y="36"/>
                </a:cubicBezTo>
                <a:cubicBezTo>
                  <a:pt x="37" y="38"/>
                  <a:pt x="44" y="37"/>
                  <a:pt x="48" y="30"/>
                </a:cubicBezTo>
                <a:cubicBezTo>
                  <a:pt x="53" y="22"/>
                  <a:pt x="50" y="15"/>
                  <a:pt x="46" y="10"/>
                </a:cubicBezTo>
                <a:cubicBezTo>
                  <a:pt x="41" y="4"/>
                  <a:pt x="32" y="0"/>
                  <a:pt x="23" y="4"/>
                </a:cubicBezTo>
                <a:cubicBezTo>
                  <a:pt x="8" y="10"/>
                  <a:pt x="0" y="23"/>
                  <a:pt x="2" y="38"/>
                </a:cubicBezTo>
                <a:cubicBezTo>
                  <a:pt x="3" y="52"/>
                  <a:pt x="14" y="69"/>
                  <a:pt x="35" y="73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259" name="Freeform 1386"/>
          <p:cNvSpPr/>
          <p:nvPr/>
        </p:nvSpPr>
        <p:spPr bwMode="auto">
          <a:xfrm>
            <a:off x="2463201" y="3857558"/>
            <a:ext cx="118860" cy="102905"/>
          </a:xfrm>
          <a:custGeom>
            <a:avLst/>
            <a:gdLst>
              <a:gd name="T0" fmla="*/ 53 w 88"/>
              <a:gd name="T1" fmla="*/ 73 h 76"/>
              <a:gd name="T2" fmla="*/ 86 w 88"/>
              <a:gd name="T3" fmla="*/ 38 h 76"/>
              <a:gd name="T4" fmla="*/ 65 w 88"/>
              <a:gd name="T5" fmla="*/ 4 h 76"/>
              <a:gd name="T6" fmla="*/ 42 w 88"/>
              <a:gd name="T7" fmla="*/ 10 h 76"/>
              <a:gd name="T8" fmla="*/ 40 w 88"/>
              <a:gd name="T9" fmla="*/ 30 h 76"/>
              <a:gd name="T10" fmla="*/ 57 w 88"/>
              <a:gd name="T11" fmla="*/ 36 h 76"/>
              <a:gd name="T12" fmla="*/ 62 w 88"/>
              <a:gd name="T13" fmla="*/ 19 h 76"/>
              <a:gd name="T14" fmla="*/ 63 w 88"/>
              <a:gd name="T15" fmla="*/ 16 h 76"/>
              <a:gd name="T16" fmla="*/ 66 w 88"/>
              <a:gd name="T17" fmla="*/ 17 h 76"/>
              <a:gd name="T18" fmla="*/ 64 w 88"/>
              <a:gd name="T19" fmla="*/ 51 h 76"/>
              <a:gd name="T20" fmla="*/ 25 w 88"/>
              <a:gd name="T21" fmla="*/ 53 h 76"/>
              <a:gd name="T22" fmla="*/ 14 w 88"/>
              <a:gd name="T23" fmla="*/ 25 h 76"/>
              <a:gd name="T24" fmla="*/ 16 w 88"/>
              <a:gd name="T25" fmla="*/ 13 h 76"/>
              <a:gd name="T26" fmla="*/ 4 w 88"/>
              <a:gd name="T27" fmla="*/ 17 h 76"/>
              <a:gd name="T28" fmla="*/ 13 w 88"/>
              <a:gd name="T29" fmla="*/ 60 h 76"/>
              <a:gd name="T30" fmla="*/ 53 w 88"/>
              <a:gd name="T31" fmla="*/ 73 h 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88" h="76">
                <a:moveTo>
                  <a:pt x="53" y="73"/>
                </a:moveTo>
                <a:cubicBezTo>
                  <a:pt x="74" y="69"/>
                  <a:pt x="85" y="52"/>
                  <a:pt x="86" y="38"/>
                </a:cubicBezTo>
                <a:cubicBezTo>
                  <a:pt x="88" y="23"/>
                  <a:pt x="80" y="10"/>
                  <a:pt x="65" y="4"/>
                </a:cubicBezTo>
                <a:cubicBezTo>
                  <a:pt x="56" y="0"/>
                  <a:pt x="47" y="4"/>
                  <a:pt x="42" y="10"/>
                </a:cubicBezTo>
                <a:cubicBezTo>
                  <a:pt x="38" y="15"/>
                  <a:pt x="35" y="22"/>
                  <a:pt x="40" y="30"/>
                </a:cubicBezTo>
                <a:cubicBezTo>
                  <a:pt x="44" y="37"/>
                  <a:pt x="52" y="38"/>
                  <a:pt x="57" y="36"/>
                </a:cubicBezTo>
                <a:cubicBezTo>
                  <a:pt x="63" y="33"/>
                  <a:pt x="65" y="27"/>
                  <a:pt x="62" y="19"/>
                </a:cubicBezTo>
                <a:cubicBezTo>
                  <a:pt x="62" y="18"/>
                  <a:pt x="62" y="17"/>
                  <a:pt x="63" y="16"/>
                </a:cubicBezTo>
                <a:cubicBezTo>
                  <a:pt x="64" y="16"/>
                  <a:pt x="65" y="16"/>
                  <a:pt x="66" y="17"/>
                </a:cubicBezTo>
                <a:cubicBezTo>
                  <a:pt x="77" y="28"/>
                  <a:pt x="73" y="42"/>
                  <a:pt x="64" y="51"/>
                </a:cubicBezTo>
                <a:cubicBezTo>
                  <a:pt x="55" y="61"/>
                  <a:pt x="38" y="65"/>
                  <a:pt x="25" y="53"/>
                </a:cubicBezTo>
                <a:cubicBezTo>
                  <a:pt x="18" y="46"/>
                  <a:pt x="14" y="36"/>
                  <a:pt x="14" y="25"/>
                </a:cubicBezTo>
                <a:cubicBezTo>
                  <a:pt x="14" y="21"/>
                  <a:pt x="15" y="16"/>
                  <a:pt x="16" y="13"/>
                </a:cubicBezTo>
                <a:cubicBezTo>
                  <a:pt x="13" y="15"/>
                  <a:pt x="8" y="16"/>
                  <a:pt x="4" y="17"/>
                </a:cubicBezTo>
                <a:cubicBezTo>
                  <a:pt x="0" y="32"/>
                  <a:pt x="3" y="48"/>
                  <a:pt x="13" y="60"/>
                </a:cubicBezTo>
                <a:cubicBezTo>
                  <a:pt x="23" y="71"/>
                  <a:pt x="37" y="76"/>
                  <a:pt x="53" y="73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260" name="Freeform 1387"/>
          <p:cNvSpPr/>
          <p:nvPr/>
        </p:nvSpPr>
        <p:spPr bwMode="auto">
          <a:xfrm>
            <a:off x="3021605" y="3896646"/>
            <a:ext cx="116467" cy="153161"/>
          </a:xfrm>
          <a:custGeom>
            <a:avLst/>
            <a:gdLst>
              <a:gd name="T0" fmla="*/ 46 w 86"/>
              <a:gd name="T1" fmla="*/ 3 h 113"/>
              <a:gd name="T2" fmla="*/ 10 w 86"/>
              <a:gd name="T3" fmla="*/ 13 h 113"/>
              <a:gd name="T4" fmla="*/ 2 w 86"/>
              <a:gd name="T5" fmla="*/ 42 h 113"/>
              <a:gd name="T6" fmla="*/ 26 w 86"/>
              <a:gd name="T7" fmla="*/ 62 h 113"/>
              <a:gd name="T8" fmla="*/ 41 w 86"/>
              <a:gd name="T9" fmla="*/ 54 h 113"/>
              <a:gd name="T10" fmla="*/ 45 w 86"/>
              <a:gd name="T11" fmla="*/ 40 h 113"/>
              <a:gd name="T12" fmla="*/ 32 w 86"/>
              <a:gd name="T13" fmla="*/ 26 h 113"/>
              <a:gd name="T14" fmla="*/ 18 w 86"/>
              <a:gd name="T15" fmla="*/ 31 h 113"/>
              <a:gd name="T16" fmla="*/ 16 w 86"/>
              <a:gd name="T17" fmla="*/ 31 h 113"/>
              <a:gd name="T18" fmla="*/ 14 w 86"/>
              <a:gd name="T19" fmla="*/ 29 h 113"/>
              <a:gd name="T20" fmla="*/ 19 w 86"/>
              <a:gd name="T21" fmla="*/ 19 h 113"/>
              <a:gd name="T22" fmla="*/ 40 w 86"/>
              <a:gd name="T23" fmla="*/ 13 h 113"/>
              <a:gd name="T24" fmla="*/ 71 w 86"/>
              <a:gd name="T25" fmla="*/ 55 h 113"/>
              <a:gd name="T26" fmla="*/ 52 w 86"/>
              <a:gd name="T27" fmla="*/ 88 h 113"/>
              <a:gd name="T28" fmla="*/ 11 w 86"/>
              <a:gd name="T29" fmla="*/ 89 h 113"/>
              <a:gd name="T30" fmla="*/ 0 w 86"/>
              <a:gd name="T31" fmla="*/ 109 h 113"/>
              <a:gd name="T32" fmla="*/ 20 w 86"/>
              <a:gd name="T33" fmla="*/ 113 h 113"/>
              <a:gd name="T34" fmla="*/ 69 w 86"/>
              <a:gd name="T35" fmla="*/ 96 h 113"/>
              <a:gd name="T36" fmla="*/ 85 w 86"/>
              <a:gd name="T37" fmla="*/ 51 h 113"/>
              <a:gd name="T38" fmla="*/ 46 w 86"/>
              <a:gd name="T39" fmla="*/ 3 h 1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86" h="113">
                <a:moveTo>
                  <a:pt x="46" y="3"/>
                </a:moveTo>
                <a:cubicBezTo>
                  <a:pt x="32" y="0"/>
                  <a:pt x="19" y="4"/>
                  <a:pt x="10" y="13"/>
                </a:cubicBezTo>
                <a:cubicBezTo>
                  <a:pt x="3" y="21"/>
                  <a:pt x="0" y="31"/>
                  <a:pt x="2" y="42"/>
                </a:cubicBezTo>
                <a:cubicBezTo>
                  <a:pt x="4" y="52"/>
                  <a:pt x="14" y="62"/>
                  <a:pt x="26" y="62"/>
                </a:cubicBezTo>
                <a:cubicBezTo>
                  <a:pt x="32" y="62"/>
                  <a:pt x="38" y="59"/>
                  <a:pt x="41" y="54"/>
                </a:cubicBezTo>
                <a:cubicBezTo>
                  <a:pt x="44" y="50"/>
                  <a:pt x="46" y="45"/>
                  <a:pt x="45" y="40"/>
                </a:cubicBezTo>
                <a:cubicBezTo>
                  <a:pt x="43" y="33"/>
                  <a:pt x="39" y="28"/>
                  <a:pt x="32" y="26"/>
                </a:cubicBezTo>
                <a:cubicBezTo>
                  <a:pt x="27" y="25"/>
                  <a:pt x="21" y="27"/>
                  <a:pt x="18" y="31"/>
                </a:cubicBezTo>
                <a:cubicBezTo>
                  <a:pt x="18" y="31"/>
                  <a:pt x="17" y="32"/>
                  <a:pt x="16" y="31"/>
                </a:cubicBezTo>
                <a:cubicBezTo>
                  <a:pt x="15" y="31"/>
                  <a:pt x="14" y="30"/>
                  <a:pt x="14" y="29"/>
                </a:cubicBezTo>
                <a:cubicBezTo>
                  <a:pt x="14" y="25"/>
                  <a:pt x="16" y="22"/>
                  <a:pt x="19" y="19"/>
                </a:cubicBezTo>
                <a:cubicBezTo>
                  <a:pt x="23" y="14"/>
                  <a:pt x="31" y="12"/>
                  <a:pt x="40" y="13"/>
                </a:cubicBezTo>
                <a:cubicBezTo>
                  <a:pt x="56" y="15"/>
                  <a:pt x="72" y="32"/>
                  <a:pt x="71" y="55"/>
                </a:cubicBezTo>
                <a:cubicBezTo>
                  <a:pt x="71" y="70"/>
                  <a:pt x="64" y="81"/>
                  <a:pt x="52" y="88"/>
                </a:cubicBezTo>
                <a:cubicBezTo>
                  <a:pt x="40" y="95"/>
                  <a:pt x="25" y="95"/>
                  <a:pt x="11" y="89"/>
                </a:cubicBezTo>
                <a:cubicBezTo>
                  <a:pt x="10" y="97"/>
                  <a:pt x="6" y="103"/>
                  <a:pt x="0" y="109"/>
                </a:cubicBezTo>
                <a:cubicBezTo>
                  <a:pt x="6" y="110"/>
                  <a:pt x="13" y="111"/>
                  <a:pt x="20" y="113"/>
                </a:cubicBezTo>
                <a:cubicBezTo>
                  <a:pt x="40" y="113"/>
                  <a:pt x="57" y="107"/>
                  <a:pt x="69" y="96"/>
                </a:cubicBezTo>
                <a:cubicBezTo>
                  <a:pt x="80" y="84"/>
                  <a:pt x="86" y="69"/>
                  <a:pt x="85" y="51"/>
                </a:cubicBezTo>
                <a:cubicBezTo>
                  <a:pt x="85" y="30"/>
                  <a:pt x="71" y="7"/>
                  <a:pt x="46" y="3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261" name="Freeform 1388"/>
          <p:cNvSpPr/>
          <p:nvPr/>
        </p:nvSpPr>
        <p:spPr bwMode="auto">
          <a:xfrm>
            <a:off x="2617160" y="3896646"/>
            <a:ext cx="117265" cy="153161"/>
          </a:xfrm>
          <a:custGeom>
            <a:avLst/>
            <a:gdLst>
              <a:gd name="T0" fmla="*/ 17 w 86"/>
              <a:gd name="T1" fmla="*/ 96 h 113"/>
              <a:gd name="T2" fmla="*/ 66 w 86"/>
              <a:gd name="T3" fmla="*/ 113 h 113"/>
              <a:gd name="T4" fmla="*/ 86 w 86"/>
              <a:gd name="T5" fmla="*/ 109 h 113"/>
              <a:gd name="T6" fmla="*/ 75 w 86"/>
              <a:gd name="T7" fmla="*/ 89 h 113"/>
              <a:gd name="T8" fmla="*/ 34 w 86"/>
              <a:gd name="T9" fmla="*/ 88 h 113"/>
              <a:gd name="T10" fmla="*/ 15 w 86"/>
              <a:gd name="T11" fmla="*/ 55 h 113"/>
              <a:gd name="T12" fmla="*/ 46 w 86"/>
              <a:gd name="T13" fmla="*/ 13 h 113"/>
              <a:gd name="T14" fmla="*/ 67 w 86"/>
              <a:gd name="T15" fmla="*/ 19 h 113"/>
              <a:gd name="T16" fmla="*/ 72 w 86"/>
              <a:gd name="T17" fmla="*/ 29 h 113"/>
              <a:gd name="T18" fmla="*/ 70 w 86"/>
              <a:gd name="T19" fmla="*/ 31 h 113"/>
              <a:gd name="T20" fmla="*/ 68 w 86"/>
              <a:gd name="T21" fmla="*/ 31 h 113"/>
              <a:gd name="T22" fmla="*/ 54 w 86"/>
              <a:gd name="T23" fmla="*/ 26 h 113"/>
              <a:gd name="T24" fmla="*/ 41 w 86"/>
              <a:gd name="T25" fmla="*/ 40 h 113"/>
              <a:gd name="T26" fmla="*/ 45 w 86"/>
              <a:gd name="T27" fmla="*/ 54 h 113"/>
              <a:gd name="T28" fmla="*/ 60 w 86"/>
              <a:gd name="T29" fmla="*/ 62 h 113"/>
              <a:gd name="T30" fmla="*/ 84 w 86"/>
              <a:gd name="T31" fmla="*/ 42 h 113"/>
              <a:gd name="T32" fmla="*/ 76 w 86"/>
              <a:gd name="T33" fmla="*/ 13 h 113"/>
              <a:gd name="T34" fmla="*/ 75 w 86"/>
              <a:gd name="T35" fmla="*/ 13 h 113"/>
              <a:gd name="T36" fmla="*/ 40 w 86"/>
              <a:gd name="T37" fmla="*/ 3 h 113"/>
              <a:gd name="T38" fmla="*/ 1 w 86"/>
              <a:gd name="T39" fmla="*/ 51 h 113"/>
              <a:gd name="T40" fmla="*/ 17 w 86"/>
              <a:gd name="T41" fmla="*/ 96 h 113"/>
              <a:gd name="T42" fmla="*/ 17 w 86"/>
              <a:gd name="T43" fmla="*/ 96 h 1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86" h="113">
                <a:moveTo>
                  <a:pt x="17" y="96"/>
                </a:moveTo>
                <a:cubicBezTo>
                  <a:pt x="29" y="107"/>
                  <a:pt x="46" y="113"/>
                  <a:pt x="66" y="113"/>
                </a:cubicBezTo>
                <a:cubicBezTo>
                  <a:pt x="73" y="111"/>
                  <a:pt x="80" y="110"/>
                  <a:pt x="86" y="109"/>
                </a:cubicBezTo>
                <a:cubicBezTo>
                  <a:pt x="80" y="103"/>
                  <a:pt x="77" y="97"/>
                  <a:pt x="75" y="89"/>
                </a:cubicBezTo>
                <a:cubicBezTo>
                  <a:pt x="61" y="95"/>
                  <a:pt x="46" y="95"/>
                  <a:pt x="34" y="88"/>
                </a:cubicBezTo>
                <a:cubicBezTo>
                  <a:pt x="22" y="81"/>
                  <a:pt x="15" y="70"/>
                  <a:pt x="15" y="55"/>
                </a:cubicBezTo>
                <a:cubicBezTo>
                  <a:pt x="14" y="32"/>
                  <a:pt x="30" y="15"/>
                  <a:pt x="46" y="13"/>
                </a:cubicBezTo>
                <a:cubicBezTo>
                  <a:pt x="55" y="12"/>
                  <a:pt x="63" y="14"/>
                  <a:pt x="67" y="19"/>
                </a:cubicBezTo>
                <a:cubicBezTo>
                  <a:pt x="70" y="22"/>
                  <a:pt x="72" y="25"/>
                  <a:pt x="72" y="29"/>
                </a:cubicBezTo>
                <a:cubicBezTo>
                  <a:pt x="72" y="30"/>
                  <a:pt x="71" y="31"/>
                  <a:pt x="70" y="31"/>
                </a:cubicBezTo>
                <a:cubicBezTo>
                  <a:pt x="69" y="32"/>
                  <a:pt x="68" y="31"/>
                  <a:pt x="68" y="31"/>
                </a:cubicBezTo>
                <a:cubicBezTo>
                  <a:pt x="65" y="27"/>
                  <a:pt x="59" y="25"/>
                  <a:pt x="54" y="26"/>
                </a:cubicBezTo>
                <a:cubicBezTo>
                  <a:pt x="47" y="28"/>
                  <a:pt x="43" y="33"/>
                  <a:pt x="41" y="40"/>
                </a:cubicBezTo>
                <a:cubicBezTo>
                  <a:pt x="40" y="45"/>
                  <a:pt x="42" y="50"/>
                  <a:pt x="45" y="54"/>
                </a:cubicBezTo>
                <a:cubicBezTo>
                  <a:pt x="48" y="59"/>
                  <a:pt x="54" y="62"/>
                  <a:pt x="60" y="62"/>
                </a:cubicBezTo>
                <a:cubicBezTo>
                  <a:pt x="72" y="62"/>
                  <a:pt x="82" y="52"/>
                  <a:pt x="84" y="42"/>
                </a:cubicBezTo>
                <a:cubicBezTo>
                  <a:pt x="86" y="31"/>
                  <a:pt x="83" y="21"/>
                  <a:pt x="76" y="13"/>
                </a:cubicBezTo>
                <a:cubicBezTo>
                  <a:pt x="76" y="13"/>
                  <a:pt x="75" y="13"/>
                  <a:pt x="75" y="13"/>
                </a:cubicBezTo>
                <a:cubicBezTo>
                  <a:pt x="67" y="4"/>
                  <a:pt x="54" y="0"/>
                  <a:pt x="40" y="3"/>
                </a:cubicBezTo>
                <a:cubicBezTo>
                  <a:pt x="15" y="7"/>
                  <a:pt x="1" y="30"/>
                  <a:pt x="1" y="51"/>
                </a:cubicBezTo>
                <a:cubicBezTo>
                  <a:pt x="0" y="69"/>
                  <a:pt x="6" y="84"/>
                  <a:pt x="17" y="96"/>
                </a:cubicBezTo>
                <a:cubicBezTo>
                  <a:pt x="17" y="96"/>
                  <a:pt x="17" y="96"/>
                  <a:pt x="17" y="96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262" name="Freeform 1392"/>
          <p:cNvSpPr/>
          <p:nvPr/>
        </p:nvSpPr>
        <p:spPr bwMode="auto">
          <a:xfrm>
            <a:off x="2366676" y="3943712"/>
            <a:ext cx="62222" cy="63818"/>
          </a:xfrm>
          <a:custGeom>
            <a:avLst/>
            <a:gdLst>
              <a:gd name="T0" fmla="*/ 30 w 46"/>
              <a:gd name="T1" fmla="*/ 0 h 47"/>
              <a:gd name="T2" fmla="*/ 9 w 46"/>
              <a:gd name="T3" fmla="*/ 9 h 47"/>
              <a:gd name="T4" fmla="*/ 5 w 46"/>
              <a:gd name="T5" fmla="*/ 9 h 47"/>
              <a:gd name="T6" fmla="*/ 7 w 46"/>
              <a:gd name="T7" fmla="*/ 30 h 47"/>
              <a:gd name="T8" fmla="*/ 13 w 46"/>
              <a:gd name="T9" fmla="*/ 47 h 47"/>
              <a:gd name="T10" fmla="*/ 29 w 46"/>
              <a:gd name="T11" fmla="*/ 39 h 47"/>
              <a:gd name="T12" fmla="*/ 46 w 46"/>
              <a:gd name="T13" fmla="*/ 26 h 47"/>
              <a:gd name="T14" fmla="*/ 43 w 46"/>
              <a:gd name="T15" fmla="*/ 23 h 47"/>
              <a:gd name="T16" fmla="*/ 35 w 46"/>
              <a:gd name="T17" fmla="*/ 2 h 47"/>
              <a:gd name="T18" fmla="*/ 34 w 46"/>
              <a:gd name="T19" fmla="*/ 3 h 47"/>
              <a:gd name="T20" fmla="*/ 33 w 46"/>
              <a:gd name="T21" fmla="*/ 4 h 47"/>
              <a:gd name="T22" fmla="*/ 31 w 46"/>
              <a:gd name="T23" fmla="*/ 4 h 47"/>
              <a:gd name="T24" fmla="*/ 30 w 46"/>
              <a:gd name="T25" fmla="*/ 1 h 47"/>
              <a:gd name="T26" fmla="*/ 30 w 46"/>
              <a:gd name="T27" fmla="*/ 0 h 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46" h="47">
                <a:moveTo>
                  <a:pt x="30" y="0"/>
                </a:moveTo>
                <a:cubicBezTo>
                  <a:pt x="24" y="6"/>
                  <a:pt x="16" y="8"/>
                  <a:pt x="9" y="9"/>
                </a:cubicBezTo>
                <a:cubicBezTo>
                  <a:pt x="8" y="9"/>
                  <a:pt x="6" y="9"/>
                  <a:pt x="5" y="9"/>
                </a:cubicBezTo>
                <a:cubicBezTo>
                  <a:pt x="0" y="19"/>
                  <a:pt x="4" y="24"/>
                  <a:pt x="7" y="30"/>
                </a:cubicBezTo>
                <a:cubicBezTo>
                  <a:pt x="10" y="35"/>
                  <a:pt x="13" y="40"/>
                  <a:pt x="13" y="47"/>
                </a:cubicBezTo>
                <a:cubicBezTo>
                  <a:pt x="18" y="42"/>
                  <a:pt x="24" y="40"/>
                  <a:pt x="29" y="39"/>
                </a:cubicBezTo>
                <a:cubicBezTo>
                  <a:pt x="37" y="38"/>
                  <a:pt x="42" y="36"/>
                  <a:pt x="46" y="26"/>
                </a:cubicBezTo>
                <a:cubicBezTo>
                  <a:pt x="45" y="25"/>
                  <a:pt x="44" y="24"/>
                  <a:pt x="43" y="23"/>
                </a:cubicBezTo>
                <a:cubicBezTo>
                  <a:pt x="39" y="17"/>
                  <a:pt x="34" y="11"/>
                  <a:pt x="35" y="2"/>
                </a:cubicBezTo>
                <a:cubicBezTo>
                  <a:pt x="34" y="2"/>
                  <a:pt x="34" y="3"/>
                  <a:pt x="34" y="3"/>
                </a:cubicBezTo>
                <a:cubicBezTo>
                  <a:pt x="34" y="3"/>
                  <a:pt x="34" y="4"/>
                  <a:pt x="33" y="4"/>
                </a:cubicBezTo>
                <a:cubicBezTo>
                  <a:pt x="33" y="4"/>
                  <a:pt x="32" y="5"/>
                  <a:pt x="31" y="4"/>
                </a:cubicBezTo>
                <a:cubicBezTo>
                  <a:pt x="30" y="4"/>
                  <a:pt x="29" y="3"/>
                  <a:pt x="30" y="1"/>
                </a:cubicBezTo>
                <a:cubicBezTo>
                  <a:pt x="30" y="1"/>
                  <a:pt x="30" y="1"/>
                  <a:pt x="30" y="0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263" name="Freeform 1393"/>
          <p:cNvSpPr/>
          <p:nvPr/>
        </p:nvSpPr>
        <p:spPr bwMode="auto">
          <a:xfrm>
            <a:off x="2397788" y="3862345"/>
            <a:ext cx="65413" cy="69401"/>
          </a:xfrm>
          <a:custGeom>
            <a:avLst/>
            <a:gdLst>
              <a:gd name="T0" fmla="*/ 31 w 48"/>
              <a:gd name="T1" fmla="*/ 10 h 51"/>
              <a:gd name="T2" fmla="*/ 16 w 48"/>
              <a:gd name="T3" fmla="*/ 0 h 51"/>
              <a:gd name="T4" fmla="*/ 5 w 48"/>
              <a:gd name="T5" fmla="*/ 13 h 51"/>
              <a:gd name="T6" fmla="*/ 8 w 48"/>
              <a:gd name="T7" fmla="*/ 35 h 51"/>
              <a:gd name="T8" fmla="*/ 14 w 48"/>
              <a:gd name="T9" fmla="*/ 51 h 51"/>
              <a:gd name="T10" fmla="*/ 29 w 48"/>
              <a:gd name="T11" fmla="*/ 44 h 51"/>
              <a:gd name="T12" fmla="*/ 46 w 48"/>
              <a:gd name="T13" fmla="*/ 30 h 51"/>
              <a:gd name="T14" fmla="*/ 48 w 48"/>
              <a:gd name="T15" fmla="*/ 13 h 51"/>
              <a:gd name="T16" fmla="*/ 31 w 48"/>
              <a:gd name="T17" fmla="*/ 10 h 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8" h="51">
                <a:moveTo>
                  <a:pt x="31" y="10"/>
                </a:moveTo>
                <a:cubicBezTo>
                  <a:pt x="26" y="7"/>
                  <a:pt x="20" y="4"/>
                  <a:pt x="16" y="0"/>
                </a:cubicBezTo>
                <a:cubicBezTo>
                  <a:pt x="13" y="5"/>
                  <a:pt x="10" y="9"/>
                  <a:pt x="5" y="13"/>
                </a:cubicBezTo>
                <a:cubicBezTo>
                  <a:pt x="0" y="23"/>
                  <a:pt x="3" y="28"/>
                  <a:pt x="8" y="35"/>
                </a:cubicBezTo>
                <a:cubicBezTo>
                  <a:pt x="10" y="39"/>
                  <a:pt x="13" y="44"/>
                  <a:pt x="14" y="51"/>
                </a:cubicBezTo>
                <a:cubicBezTo>
                  <a:pt x="18" y="46"/>
                  <a:pt x="24" y="45"/>
                  <a:pt x="29" y="44"/>
                </a:cubicBezTo>
                <a:cubicBezTo>
                  <a:pt x="37" y="42"/>
                  <a:pt x="43" y="40"/>
                  <a:pt x="46" y="30"/>
                </a:cubicBezTo>
                <a:cubicBezTo>
                  <a:pt x="46" y="24"/>
                  <a:pt x="46" y="19"/>
                  <a:pt x="48" y="13"/>
                </a:cubicBezTo>
                <a:cubicBezTo>
                  <a:pt x="42" y="13"/>
                  <a:pt x="36" y="12"/>
                  <a:pt x="31" y="10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264" name="Freeform 1400"/>
          <p:cNvSpPr/>
          <p:nvPr/>
        </p:nvSpPr>
        <p:spPr bwMode="auto">
          <a:xfrm>
            <a:off x="2498300" y="3557617"/>
            <a:ext cx="56638" cy="52649"/>
          </a:xfrm>
          <a:custGeom>
            <a:avLst/>
            <a:gdLst>
              <a:gd name="T0" fmla="*/ 0 w 42"/>
              <a:gd name="T1" fmla="*/ 33 h 39"/>
              <a:gd name="T2" fmla="*/ 1 w 42"/>
              <a:gd name="T3" fmla="*/ 37 h 39"/>
              <a:gd name="T4" fmla="*/ 1 w 42"/>
              <a:gd name="T5" fmla="*/ 37 h 39"/>
              <a:gd name="T6" fmla="*/ 6 w 42"/>
              <a:gd name="T7" fmla="*/ 39 h 39"/>
              <a:gd name="T8" fmla="*/ 42 w 42"/>
              <a:gd name="T9" fmla="*/ 0 h 39"/>
              <a:gd name="T10" fmla="*/ 0 w 42"/>
              <a:gd name="T11" fmla="*/ 33 h 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42" h="39">
                <a:moveTo>
                  <a:pt x="0" y="33"/>
                </a:moveTo>
                <a:cubicBezTo>
                  <a:pt x="0" y="34"/>
                  <a:pt x="0" y="36"/>
                  <a:pt x="1" y="37"/>
                </a:cubicBezTo>
                <a:cubicBezTo>
                  <a:pt x="1" y="37"/>
                  <a:pt x="1" y="37"/>
                  <a:pt x="1" y="37"/>
                </a:cubicBezTo>
                <a:cubicBezTo>
                  <a:pt x="3" y="39"/>
                  <a:pt x="4" y="39"/>
                  <a:pt x="6" y="39"/>
                </a:cubicBezTo>
                <a:cubicBezTo>
                  <a:pt x="16" y="38"/>
                  <a:pt x="32" y="15"/>
                  <a:pt x="42" y="0"/>
                </a:cubicBezTo>
                <a:cubicBezTo>
                  <a:pt x="27" y="8"/>
                  <a:pt x="2" y="23"/>
                  <a:pt x="0" y="33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265" name="Freeform 1401"/>
          <p:cNvSpPr/>
          <p:nvPr/>
        </p:nvSpPr>
        <p:spPr bwMode="auto">
          <a:xfrm>
            <a:off x="2527816" y="3536877"/>
            <a:ext cx="51852" cy="104501"/>
          </a:xfrm>
          <a:custGeom>
            <a:avLst/>
            <a:gdLst>
              <a:gd name="T0" fmla="*/ 3 w 38"/>
              <a:gd name="T1" fmla="*/ 72 h 77"/>
              <a:gd name="T2" fmla="*/ 5 w 38"/>
              <a:gd name="T3" fmla="*/ 75 h 77"/>
              <a:gd name="T4" fmla="*/ 7 w 38"/>
              <a:gd name="T5" fmla="*/ 76 h 77"/>
              <a:gd name="T6" fmla="*/ 11 w 38"/>
              <a:gd name="T7" fmla="*/ 76 h 77"/>
              <a:gd name="T8" fmla="*/ 38 w 38"/>
              <a:gd name="T9" fmla="*/ 0 h 77"/>
              <a:gd name="T10" fmla="*/ 3 w 38"/>
              <a:gd name="T11" fmla="*/ 72 h 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38" h="77">
                <a:moveTo>
                  <a:pt x="3" y="72"/>
                </a:moveTo>
                <a:cubicBezTo>
                  <a:pt x="4" y="73"/>
                  <a:pt x="4" y="74"/>
                  <a:pt x="5" y="75"/>
                </a:cubicBezTo>
                <a:cubicBezTo>
                  <a:pt x="5" y="75"/>
                  <a:pt x="6" y="76"/>
                  <a:pt x="7" y="76"/>
                </a:cubicBezTo>
                <a:cubicBezTo>
                  <a:pt x="8" y="77"/>
                  <a:pt x="10" y="77"/>
                  <a:pt x="11" y="76"/>
                </a:cubicBezTo>
                <a:cubicBezTo>
                  <a:pt x="24" y="69"/>
                  <a:pt x="34" y="23"/>
                  <a:pt x="38" y="0"/>
                </a:cubicBezTo>
                <a:cubicBezTo>
                  <a:pt x="25" y="19"/>
                  <a:pt x="0" y="59"/>
                  <a:pt x="3" y="72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266" name="Freeform 1402"/>
          <p:cNvSpPr/>
          <p:nvPr/>
        </p:nvSpPr>
        <p:spPr bwMode="auto">
          <a:xfrm>
            <a:off x="2571691" y="3569583"/>
            <a:ext cx="27920" cy="74985"/>
          </a:xfrm>
          <a:custGeom>
            <a:avLst/>
            <a:gdLst>
              <a:gd name="T0" fmla="*/ 11 w 21"/>
              <a:gd name="T1" fmla="*/ 55 h 55"/>
              <a:gd name="T2" fmla="*/ 15 w 21"/>
              <a:gd name="T3" fmla="*/ 52 h 55"/>
              <a:gd name="T4" fmla="*/ 8 w 21"/>
              <a:gd name="T5" fmla="*/ 0 h 55"/>
              <a:gd name="T6" fmla="*/ 7 w 21"/>
              <a:gd name="T7" fmla="*/ 53 h 55"/>
              <a:gd name="T8" fmla="*/ 11 w 21"/>
              <a:gd name="T9" fmla="*/ 55 h 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1" h="55">
                <a:moveTo>
                  <a:pt x="11" y="55"/>
                </a:moveTo>
                <a:cubicBezTo>
                  <a:pt x="13" y="54"/>
                  <a:pt x="14" y="54"/>
                  <a:pt x="15" y="52"/>
                </a:cubicBezTo>
                <a:cubicBezTo>
                  <a:pt x="21" y="44"/>
                  <a:pt x="13" y="16"/>
                  <a:pt x="8" y="0"/>
                </a:cubicBezTo>
                <a:cubicBezTo>
                  <a:pt x="5" y="17"/>
                  <a:pt x="0" y="46"/>
                  <a:pt x="7" y="53"/>
                </a:cubicBezTo>
                <a:cubicBezTo>
                  <a:pt x="8" y="54"/>
                  <a:pt x="9" y="55"/>
                  <a:pt x="11" y="55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267" name="Freeform 1403"/>
          <p:cNvSpPr/>
          <p:nvPr/>
        </p:nvSpPr>
        <p:spPr bwMode="auto">
          <a:xfrm>
            <a:off x="2856477" y="3970036"/>
            <a:ext cx="43077" cy="74187"/>
          </a:xfrm>
          <a:custGeom>
            <a:avLst/>
            <a:gdLst>
              <a:gd name="T0" fmla="*/ 7 w 32"/>
              <a:gd name="T1" fmla="*/ 51 h 55"/>
              <a:gd name="T2" fmla="*/ 16 w 32"/>
              <a:gd name="T3" fmla="*/ 55 h 55"/>
              <a:gd name="T4" fmla="*/ 25 w 32"/>
              <a:gd name="T5" fmla="*/ 51 h 55"/>
              <a:gd name="T6" fmla="*/ 16 w 32"/>
              <a:gd name="T7" fmla="*/ 0 h 55"/>
              <a:gd name="T8" fmla="*/ 7 w 32"/>
              <a:gd name="T9" fmla="*/ 51 h 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2" h="55">
                <a:moveTo>
                  <a:pt x="7" y="51"/>
                </a:moveTo>
                <a:cubicBezTo>
                  <a:pt x="9" y="53"/>
                  <a:pt x="12" y="55"/>
                  <a:pt x="16" y="55"/>
                </a:cubicBezTo>
                <a:cubicBezTo>
                  <a:pt x="20" y="55"/>
                  <a:pt x="23" y="53"/>
                  <a:pt x="25" y="51"/>
                </a:cubicBezTo>
                <a:cubicBezTo>
                  <a:pt x="32" y="40"/>
                  <a:pt x="22" y="13"/>
                  <a:pt x="16" y="0"/>
                </a:cubicBezTo>
                <a:cubicBezTo>
                  <a:pt x="10" y="13"/>
                  <a:pt x="0" y="40"/>
                  <a:pt x="7" y="51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268" name="Freeform 1423"/>
          <p:cNvSpPr/>
          <p:nvPr/>
        </p:nvSpPr>
        <p:spPr bwMode="auto">
          <a:xfrm>
            <a:off x="3102938" y="3619840"/>
            <a:ext cx="286379" cy="257662"/>
          </a:xfrm>
          <a:custGeom>
            <a:avLst/>
            <a:gdLst>
              <a:gd name="T0" fmla="*/ 191 w 211"/>
              <a:gd name="T1" fmla="*/ 109 h 190"/>
              <a:gd name="T2" fmla="*/ 191 w 211"/>
              <a:gd name="T3" fmla="*/ 107 h 190"/>
              <a:gd name="T4" fmla="*/ 192 w 211"/>
              <a:gd name="T5" fmla="*/ 105 h 190"/>
              <a:gd name="T6" fmla="*/ 207 w 211"/>
              <a:gd name="T7" fmla="*/ 88 h 190"/>
              <a:gd name="T8" fmla="*/ 201 w 211"/>
              <a:gd name="T9" fmla="*/ 64 h 190"/>
              <a:gd name="T10" fmla="*/ 201 w 211"/>
              <a:gd name="T11" fmla="*/ 61 h 190"/>
              <a:gd name="T12" fmla="*/ 209 w 211"/>
              <a:gd name="T13" fmla="*/ 32 h 190"/>
              <a:gd name="T14" fmla="*/ 186 w 211"/>
              <a:gd name="T15" fmla="*/ 0 h 190"/>
              <a:gd name="T16" fmla="*/ 179 w 211"/>
              <a:gd name="T17" fmla="*/ 7 h 190"/>
              <a:gd name="T18" fmla="*/ 195 w 211"/>
              <a:gd name="T19" fmla="*/ 37 h 190"/>
              <a:gd name="T20" fmla="*/ 185 w 211"/>
              <a:gd name="T21" fmla="*/ 62 h 190"/>
              <a:gd name="T22" fmla="*/ 192 w 211"/>
              <a:gd name="T23" fmla="*/ 83 h 190"/>
              <a:gd name="T24" fmla="*/ 178 w 211"/>
              <a:gd name="T25" fmla="*/ 100 h 190"/>
              <a:gd name="T26" fmla="*/ 182 w 211"/>
              <a:gd name="T27" fmla="*/ 119 h 190"/>
              <a:gd name="T28" fmla="*/ 166 w 211"/>
              <a:gd name="T29" fmla="*/ 135 h 190"/>
              <a:gd name="T30" fmla="*/ 166 w 211"/>
              <a:gd name="T31" fmla="*/ 158 h 190"/>
              <a:gd name="T32" fmla="*/ 151 w 211"/>
              <a:gd name="T33" fmla="*/ 174 h 190"/>
              <a:gd name="T34" fmla="*/ 130 w 211"/>
              <a:gd name="T35" fmla="*/ 173 h 190"/>
              <a:gd name="T36" fmla="*/ 114 w 211"/>
              <a:gd name="T37" fmla="*/ 157 h 190"/>
              <a:gd name="T38" fmla="*/ 91 w 211"/>
              <a:gd name="T39" fmla="*/ 157 h 190"/>
              <a:gd name="T40" fmla="*/ 80 w 211"/>
              <a:gd name="T41" fmla="*/ 140 h 190"/>
              <a:gd name="T42" fmla="*/ 58 w 211"/>
              <a:gd name="T43" fmla="*/ 138 h 190"/>
              <a:gd name="T44" fmla="*/ 48 w 211"/>
              <a:gd name="T45" fmla="*/ 118 h 190"/>
              <a:gd name="T46" fmla="*/ 24 w 211"/>
              <a:gd name="T47" fmla="*/ 108 h 190"/>
              <a:gd name="T48" fmla="*/ 14 w 211"/>
              <a:gd name="T49" fmla="*/ 76 h 190"/>
              <a:gd name="T50" fmla="*/ 4 w 211"/>
              <a:gd name="T51" fmla="*/ 75 h 190"/>
              <a:gd name="T52" fmla="*/ 10 w 211"/>
              <a:gd name="T53" fmla="*/ 115 h 190"/>
              <a:gd name="T54" fmla="*/ 36 w 211"/>
              <a:gd name="T55" fmla="*/ 129 h 190"/>
              <a:gd name="T56" fmla="*/ 36 w 211"/>
              <a:gd name="T57" fmla="*/ 129 h 190"/>
              <a:gd name="T58" fmla="*/ 39 w 211"/>
              <a:gd name="T59" fmla="*/ 131 h 190"/>
              <a:gd name="T60" fmla="*/ 51 w 211"/>
              <a:gd name="T61" fmla="*/ 152 h 190"/>
              <a:gd name="T62" fmla="*/ 74 w 211"/>
              <a:gd name="T63" fmla="*/ 154 h 190"/>
              <a:gd name="T64" fmla="*/ 76 w 211"/>
              <a:gd name="T65" fmla="*/ 154 h 190"/>
              <a:gd name="T66" fmla="*/ 77 w 211"/>
              <a:gd name="T67" fmla="*/ 156 h 190"/>
              <a:gd name="T68" fmla="*/ 89 w 211"/>
              <a:gd name="T69" fmla="*/ 173 h 190"/>
              <a:gd name="T70" fmla="*/ 113 w 211"/>
              <a:gd name="T71" fmla="*/ 172 h 190"/>
              <a:gd name="T72" fmla="*/ 115 w 211"/>
              <a:gd name="T73" fmla="*/ 172 h 190"/>
              <a:gd name="T74" fmla="*/ 116 w 211"/>
              <a:gd name="T75" fmla="*/ 173 h 190"/>
              <a:gd name="T76" fmla="*/ 156 w 211"/>
              <a:gd name="T77" fmla="*/ 184 h 190"/>
              <a:gd name="T78" fmla="*/ 176 w 211"/>
              <a:gd name="T79" fmla="*/ 149 h 190"/>
              <a:gd name="T80" fmla="*/ 176 w 211"/>
              <a:gd name="T81" fmla="*/ 147 h 190"/>
              <a:gd name="T82" fmla="*/ 177 w 211"/>
              <a:gd name="T83" fmla="*/ 146 h 190"/>
              <a:gd name="T84" fmla="*/ 195 w 211"/>
              <a:gd name="T85" fmla="*/ 129 h 190"/>
              <a:gd name="T86" fmla="*/ 191 w 211"/>
              <a:gd name="T87" fmla="*/ 109 h 1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211" h="190">
                <a:moveTo>
                  <a:pt x="191" y="109"/>
                </a:moveTo>
                <a:cubicBezTo>
                  <a:pt x="191" y="108"/>
                  <a:pt x="191" y="108"/>
                  <a:pt x="191" y="107"/>
                </a:cubicBezTo>
                <a:cubicBezTo>
                  <a:pt x="191" y="106"/>
                  <a:pt x="191" y="105"/>
                  <a:pt x="192" y="105"/>
                </a:cubicBezTo>
                <a:cubicBezTo>
                  <a:pt x="200" y="102"/>
                  <a:pt x="205" y="96"/>
                  <a:pt x="207" y="88"/>
                </a:cubicBezTo>
                <a:cubicBezTo>
                  <a:pt x="209" y="79"/>
                  <a:pt x="207" y="70"/>
                  <a:pt x="201" y="64"/>
                </a:cubicBezTo>
                <a:cubicBezTo>
                  <a:pt x="200" y="63"/>
                  <a:pt x="200" y="62"/>
                  <a:pt x="201" y="61"/>
                </a:cubicBezTo>
                <a:cubicBezTo>
                  <a:pt x="210" y="51"/>
                  <a:pt x="211" y="40"/>
                  <a:pt x="209" y="32"/>
                </a:cubicBezTo>
                <a:cubicBezTo>
                  <a:pt x="206" y="17"/>
                  <a:pt x="195" y="4"/>
                  <a:pt x="186" y="0"/>
                </a:cubicBezTo>
                <a:cubicBezTo>
                  <a:pt x="184" y="3"/>
                  <a:pt x="182" y="5"/>
                  <a:pt x="179" y="7"/>
                </a:cubicBezTo>
                <a:cubicBezTo>
                  <a:pt x="189" y="14"/>
                  <a:pt x="195" y="25"/>
                  <a:pt x="195" y="37"/>
                </a:cubicBezTo>
                <a:cubicBezTo>
                  <a:pt x="196" y="47"/>
                  <a:pt x="192" y="56"/>
                  <a:pt x="185" y="62"/>
                </a:cubicBezTo>
                <a:cubicBezTo>
                  <a:pt x="191" y="68"/>
                  <a:pt x="193" y="75"/>
                  <a:pt x="192" y="83"/>
                </a:cubicBezTo>
                <a:cubicBezTo>
                  <a:pt x="190" y="90"/>
                  <a:pt x="185" y="96"/>
                  <a:pt x="178" y="100"/>
                </a:cubicBezTo>
                <a:cubicBezTo>
                  <a:pt x="183" y="105"/>
                  <a:pt x="184" y="112"/>
                  <a:pt x="182" y="119"/>
                </a:cubicBezTo>
                <a:cubicBezTo>
                  <a:pt x="180" y="127"/>
                  <a:pt x="173" y="133"/>
                  <a:pt x="166" y="135"/>
                </a:cubicBezTo>
                <a:cubicBezTo>
                  <a:pt x="168" y="143"/>
                  <a:pt x="169" y="151"/>
                  <a:pt x="166" y="158"/>
                </a:cubicBezTo>
                <a:cubicBezTo>
                  <a:pt x="163" y="165"/>
                  <a:pt x="158" y="171"/>
                  <a:pt x="151" y="174"/>
                </a:cubicBezTo>
                <a:cubicBezTo>
                  <a:pt x="144" y="177"/>
                  <a:pt x="137" y="176"/>
                  <a:pt x="130" y="173"/>
                </a:cubicBezTo>
                <a:cubicBezTo>
                  <a:pt x="123" y="170"/>
                  <a:pt x="118" y="165"/>
                  <a:pt x="114" y="157"/>
                </a:cubicBezTo>
                <a:cubicBezTo>
                  <a:pt x="107" y="161"/>
                  <a:pt x="98" y="161"/>
                  <a:pt x="91" y="157"/>
                </a:cubicBezTo>
                <a:cubicBezTo>
                  <a:pt x="84" y="154"/>
                  <a:pt x="80" y="147"/>
                  <a:pt x="80" y="140"/>
                </a:cubicBezTo>
                <a:cubicBezTo>
                  <a:pt x="72" y="143"/>
                  <a:pt x="64" y="142"/>
                  <a:pt x="58" y="138"/>
                </a:cubicBezTo>
                <a:cubicBezTo>
                  <a:pt x="52" y="134"/>
                  <a:pt x="48" y="126"/>
                  <a:pt x="48" y="118"/>
                </a:cubicBezTo>
                <a:cubicBezTo>
                  <a:pt x="39" y="119"/>
                  <a:pt x="30" y="116"/>
                  <a:pt x="24" y="108"/>
                </a:cubicBezTo>
                <a:cubicBezTo>
                  <a:pt x="15" y="100"/>
                  <a:pt x="12" y="87"/>
                  <a:pt x="14" y="76"/>
                </a:cubicBezTo>
                <a:cubicBezTo>
                  <a:pt x="10" y="76"/>
                  <a:pt x="7" y="76"/>
                  <a:pt x="4" y="75"/>
                </a:cubicBezTo>
                <a:cubicBezTo>
                  <a:pt x="0" y="85"/>
                  <a:pt x="1" y="102"/>
                  <a:pt x="10" y="115"/>
                </a:cubicBezTo>
                <a:cubicBezTo>
                  <a:pt x="15" y="121"/>
                  <a:pt x="23" y="129"/>
                  <a:pt x="36" y="129"/>
                </a:cubicBezTo>
                <a:cubicBezTo>
                  <a:pt x="36" y="129"/>
                  <a:pt x="36" y="129"/>
                  <a:pt x="36" y="129"/>
                </a:cubicBezTo>
                <a:cubicBezTo>
                  <a:pt x="38" y="129"/>
                  <a:pt x="39" y="130"/>
                  <a:pt x="39" y="131"/>
                </a:cubicBezTo>
                <a:cubicBezTo>
                  <a:pt x="39" y="140"/>
                  <a:pt x="43" y="148"/>
                  <a:pt x="51" y="152"/>
                </a:cubicBezTo>
                <a:cubicBezTo>
                  <a:pt x="58" y="157"/>
                  <a:pt x="66" y="157"/>
                  <a:pt x="74" y="154"/>
                </a:cubicBezTo>
                <a:cubicBezTo>
                  <a:pt x="74" y="154"/>
                  <a:pt x="75" y="154"/>
                  <a:pt x="76" y="154"/>
                </a:cubicBezTo>
                <a:cubicBezTo>
                  <a:pt x="76" y="155"/>
                  <a:pt x="77" y="156"/>
                  <a:pt x="77" y="156"/>
                </a:cubicBezTo>
                <a:cubicBezTo>
                  <a:pt x="77" y="163"/>
                  <a:pt x="81" y="169"/>
                  <a:pt x="89" y="173"/>
                </a:cubicBezTo>
                <a:cubicBezTo>
                  <a:pt x="97" y="177"/>
                  <a:pt x="107" y="177"/>
                  <a:pt x="113" y="172"/>
                </a:cubicBezTo>
                <a:cubicBezTo>
                  <a:pt x="114" y="172"/>
                  <a:pt x="114" y="172"/>
                  <a:pt x="115" y="172"/>
                </a:cubicBezTo>
                <a:cubicBezTo>
                  <a:pt x="115" y="172"/>
                  <a:pt x="116" y="173"/>
                  <a:pt x="116" y="173"/>
                </a:cubicBezTo>
                <a:cubicBezTo>
                  <a:pt x="125" y="190"/>
                  <a:pt x="142" y="190"/>
                  <a:pt x="156" y="184"/>
                </a:cubicBezTo>
                <a:cubicBezTo>
                  <a:pt x="169" y="179"/>
                  <a:pt x="181" y="167"/>
                  <a:pt x="176" y="149"/>
                </a:cubicBezTo>
                <a:cubicBezTo>
                  <a:pt x="175" y="148"/>
                  <a:pt x="175" y="147"/>
                  <a:pt x="176" y="147"/>
                </a:cubicBezTo>
                <a:cubicBezTo>
                  <a:pt x="176" y="146"/>
                  <a:pt x="177" y="146"/>
                  <a:pt x="177" y="146"/>
                </a:cubicBezTo>
                <a:cubicBezTo>
                  <a:pt x="185" y="144"/>
                  <a:pt x="192" y="138"/>
                  <a:pt x="195" y="129"/>
                </a:cubicBezTo>
                <a:cubicBezTo>
                  <a:pt x="197" y="121"/>
                  <a:pt x="196" y="114"/>
                  <a:pt x="191" y="109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269" name="Freeform 1424"/>
          <p:cNvSpPr/>
          <p:nvPr/>
        </p:nvSpPr>
        <p:spPr bwMode="auto">
          <a:xfrm>
            <a:off x="3139633" y="3662917"/>
            <a:ext cx="33504" cy="88546"/>
          </a:xfrm>
          <a:custGeom>
            <a:avLst/>
            <a:gdLst>
              <a:gd name="T0" fmla="*/ 12 w 25"/>
              <a:gd name="T1" fmla="*/ 60 h 65"/>
              <a:gd name="T2" fmla="*/ 25 w 25"/>
              <a:gd name="T3" fmla="*/ 65 h 65"/>
              <a:gd name="T4" fmla="*/ 21 w 25"/>
              <a:gd name="T5" fmla="*/ 5 h 65"/>
              <a:gd name="T6" fmla="*/ 21 w 25"/>
              <a:gd name="T7" fmla="*/ 5 h 65"/>
              <a:gd name="T8" fmla="*/ 11 w 25"/>
              <a:gd name="T9" fmla="*/ 0 h 65"/>
              <a:gd name="T10" fmla="*/ 12 w 25"/>
              <a:gd name="T11" fmla="*/ 60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25" h="65">
                <a:moveTo>
                  <a:pt x="12" y="60"/>
                </a:moveTo>
                <a:cubicBezTo>
                  <a:pt x="15" y="64"/>
                  <a:pt x="19" y="65"/>
                  <a:pt x="25" y="65"/>
                </a:cubicBezTo>
                <a:cubicBezTo>
                  <a:pt x="18" y="43"/>
                  <a:pt x="20" y="13"/>
                  <a:pt x="21" y="5"/>
                </a:cubicBezTo>
                <a:cubicBezTo>
                  <a:pt x="21" y="5"/>
                  <a:pt x="21" y="5"/>
                  <a:pt x="21" y="5"/>
                </a:cubicBezTo>
                <a:cubicBezTo>
                  <a:pt x="17" y="4"/>
                  <a:pt x="14" y="3"/>
                  <a:pt x="11" y="0"/>
                </a:cubicBezTo>
                <a:cubicBezTo>
                  <a:pt x="8" y="11"/>
                  <a:pt x="0" y="46"/>
                  <a:pt x="12" y="60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270" name="Freeform 1425"/>
          <p:cNvSpPr/>
          <p:nvPr/>
        </p:nvSpPr>
        <p:spPr bwMode="auto">
          <a:xfrm>
            <a:off x="3232965" y="3879895"/>
            <a:ext cx="242505" cy="228146"/>
          </a:xfrm>
          <a:custGeom>
            <a:avLst/>
            <a:gdLst>
              <a:gd name="T0" fmla="*/ 132 w 179"/>
              <a:gd name="T1" fmla="*/ 168 h 168"/>
              <a:gd name="T2" fmla="*/ 143 w 179"/>
              <a:gd name="T3" fmla="*/ 105 h 168"/>
              <a:gd name="T4" fmla="*/ 143 w 179"/>
              <a:gd name="T5" fmla="*/ 102 h 168"/>
              <a:gd name="T6" fmla="*/ 146 w 179"/>
              <a:gd name="T7" fmla="*/ 102 h 168"/>
              <a:gd name="T8" fmla="*/ 166 w 179"/>
              <a:gd name="T9" fmla="*/ 108 h 168"/>
              <a:gd name="T10" fmla="*/ 149 w 179"/>
              <a:gd name="T11" fmla="*/ 0 h 168"/>
              <a:gd name="T12" fmla="*/ 140 w 179"/>
              <a:gd name="T13" fmla="*/ 6 h 168"/>
              <a:gd name="T14" fmla="*/ 154 w 179"/>
              <a:gd name="T15" fmla="*/ 91 h 168"/>
              <a:gd name="T16" fmla="*/ 152 w 179"/>
              <a:gd name="T17" fmla="*/ 92 h 168"/>
              <a:gd name="T18" fmla="*/ 129 w 179"/>
              <a:gd name="T19" fmla="*/ 87 h 168"/>
              <a:gd name="T20" fmla="*/ 122 w 179"/>
              <a:gd name="T21" fmla="*/ 138 h 168"/>
              <a:gd name="T22" fmla="*/ 119 w 179"/>
              <a:gd name="T23" fmla="*/ 140 h 168"/>
              <a:gd name="T24" fmla="*/ 77 w 179"/>
              <a:gd name="T25" fmla="*/ 109 h 168"/>
              <a:gd name="T26" fmla="*/ 65 w 179"/>
              <a:gd name="T27" fmla="*/ 128 h 168"/>
              <a:gd name="T28" fmla="*/ 62 w 179"/>
              <a:gd name="T29" fmla="*/ 129 h 168"/>
              <a:gd name="T30" fmla="*/ 13 w 179"/>
              <a:gd name="T31" fmla="*/ 59 h 168"/>
              <a:gd name="T32" fmla="*/ 2 w 179"/>
              <a:gd name="T33" fmla="*/ 61 h 168"/>
              <a:gd name="T34" fmla="*/ 66 w 179"/>
              <a:gd name="T35" fmla="*/ 150 h 168"/>
              <a:gd name="T36" fmla="*/ 76 w 179"/>
              <a:gd name="T37" fmla="*/ 131 h 168"/>
              <a:gd name="T38" fmla="*/ 78 w 179"/>
              <a:gd name="T39" fmla="*/ 129 h 168"/>
              <a:gd name="T40" fmla="*/ 80 w 179"/>
              <a:gd name="T41" fmla="*/ 130 h 168"/>
              <a:gd name="T42" fmla="*/ 132 w 179"/>
              <a:gd name="T43" fmla="*/ 168 h 1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179" h="168">
                <a:moveTo>
                  <a:pt x="132" y="168"/>
                </a:moveTo>
                <a:cubicBezTo>
                  <a:pt x="136" y="159"/>
                  <a:pt x="152" y="122"/>
                  <a:pt x="143" y="105"/>
                </a:cubicBezTo>
                <a:cubicBezTo>
                  <a:pt x="142" y="104"/>
                  <a:pt x="142" y="103"/>
                  <a:pt x="143" y="102"/>
                </a:cubicBezTo>
                <a:cubicBezTo>
                  <a:pt x="144" y="101"/>
                  <a:pt x="145" y="101"/>
                  <a:pt x="146" y="102"/>
                </a:cubicBezTo>
                <a:cubicBezTo>
                  <a:pt x="149" y="104"/>
                  <a:pt x="160" y="107"/>
                  <a:pt x="166" y="108"/>
                </a:cubicBezTo>
                <a:cubicBezTo>
                  <a:pt x="169" y="95"/>
                  <a:pt x="179" y="28"/>
                  <a:pt x="149" y="0"/>
                </a:cubicBezTo>
                <a:cubicBezTo>
                  <a:pt x="146" y="2"/>
                  <a:pt x="143" y="5"/>
                  <a:pt x="140" y="6"/>
                </a:cubicBezTo>
                <a:cubicBezTo>
                  <a:pt x="164" y="29"/>
                  <a:pt x="155" y="88"/>
                  <a:pt x="154" y="91"/>
                </a:cubicBezTo>
                <a:cubicBezTo>
                  <a:pt x="154" y="92"/>
                  <a:pt x="153" y="92"/>
                  <a:pt x="152" y="92"/>
                </a:cubicBezTo>
                <a:cubicBezTo>
                  <a:pt x="151" y="92"/>
                  <a:pt x="138" y="91"/>
                  <a:pt x="129" y="87"/>
                </a:cubicBezTo>
                <a:cubicBezTo>
                  <a:pt x="135" y="107"/>
                  <a:pt x="122" y="137"/>
                  <a:pt x="122" y="138"/>
                </a:cubicBezTo>
                <a:cubicBezTo>
                  <a:pt x="121" y="140"/>
                  <a:pt x="120" y="140"/>
                  <a:pt x="119" y="140"/>
                </a:cubicBezTo>
                <a:cubicBezTo>
                  <a:pt x="117" y="139"/>
                  <a:pt x="87" y="126"/>
                  <a:pt x="77" y="109"/>
                </a:cubicBezTo>
                <a:cubicBezTo>
                  <a:pt x="74" y="118"/>
                  <a:pt x="66" y="128"/>
                  <a:pt x="65" y="128"/>
                </a:cubicBezTo>
                <a:cubicBezTo>
                  <a:pt x="64" y="129"/>
                  <a:pt x="63" y="129"/>
                  <a:pt x="62" y="129"/>
                </a:cubicBezTo>
                <a:cubicBezTo>
                  <a:pt x="60" y="127"/>
                  <a:pt x="12" y="92"/>
                  <a:pt x="13" y="59"/>
                </a:cubicBezTo>
                <a:cubicBezTo>
                  <a:pt x="9" y="60"/>
                  <a:pt x="5" y="61"/>
                  <a:pt x="2" y="61"/>
                </a:cubicBezTo>
                <a:cubicBezTo>
                  <a:pt x="0" y="102"/>
                  <a:pt x="55" y="142"/>
                  <a:pt x="66" y="150"/>
                </a:cubicBezTo>
                <a:cubicBezTo>
                  <a:pt x="69" y="145"/>
                  <a:pt x="75" y="135"/>
                  <a:pt x="76" y="131"/>
                </a:cubicBezTo>
                <a:cubicBezTo>
                  <a:pt x="76" y="130"/>
                  <a:pt x="77" y="129"/>
                  <a:pt x="78" y="129"/>
                </a:cubicBezTo>
                <a:cubicBezTo>
                  <a:pt x="79" y="129"/>
                  <a:pt x="80" y="130"/>
                  <a:pt x="80" y="130"/>
                </a:cubicBezTo>
                <a:cubicBezTo>
                  <a:pt x="86" y="149"/>
                  <a:pt x="123" y="164"/>
                  <a:pt x="132" y="168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271" name="Freeform 1452"/>
          <p:cNvSpPr/>
          <p:nvPr/>
        </p:nvSpPr>
        <p:spPr bwMode="auto">
          <a:xfrm>
            <a:off x="3244931" y="3638985"/>
            <a:ext cx="80569" cy="141196"/>
          </a:xfrm>
          <a:custGeom>
            <a:avLst/>
            <a:gdLst>
              <a:gd name="T0" fmla="*/ 54 w 59"/>
              <a:gd name="T1" fmla="*/ 93 h 104"/>
              <a:gd name="T2" fmla="*/ 3 w 59"/>
              <a:gd name="T3" fmla="*/ 0 h 104"/>
              <a:gd name="T4" fmla="*/ 1 w 59"/>
              <a:gd name="T5" fmla="*/ 9 h 104"/>
              <a:gd name="T6" fmla="*/ 0 w 59"/>
              <a:gd name="T7" fmla="*/ 12 h 104"/>
              <a:gd name="T8" fmla="*/ 45 w 59"/>
              <a:gd name="T9" fmla="*/ 104 h 104"/>
              <a:gd name="T10" fmla="*/ 54 w 59"/>
              <a:gd name="T11" fmla="*/ 93 h 1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59" h="104">
                <a:moveTo>
                  <a:pt x="54" y="93"/>
                </a:moveTo>
                <a:cubicBezTo>
                  <a:pt x="59" y="67"/>
                  <a:pt x="16" y="15"/>
                  <a:pt x="3" y="0"/>
                </a:cubicBezTo>
                <a:cubicBezTo>
                  <a:pt x="3" y="3"/>
                  <a:pt x="2" y="6"/>
                  <a:pt x="1" y="9"/>
                </a:cubicBezTo>
                <a:cubicBezTo>
                  <a:pt x="1" y="10"/>
                  <a:pt x="0" y="11"/>
                  <a:pt x="0" y="12"/>
                </a:cubicBezTo>
                <a:cubicBezTo>
                  <a:pt x="5" y="21"/>
                  <a:pt x="35" y="68"/>
                  <a:pt x="45" y="104"/>
                </a:cubicBezTo>
                <a:cubicBezTo>
                  <a:pt x="50" y="101"/>
                  <a:pt x="53" y="98"/>
                  <a:pt x="54" y="93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272" name="Freeform 1453"/>
          <p:cNvSpPr/>
          <p:nvPr/>
        </p:nvSpPr>
        <p:spPr bwMode="auto">
          <a:xfrm>
            <a:off x="3196270" y="3660523"/>
            <a:ext cx="58233" cy="142790"/>
          </a:xfrm>
          <a:custGeom>
            <a:avLst/>
            <a:gdLst>
              <a:gd name="T0" fmla="*/ 43 w 43"/>
              <a:gd name="T1" fmla="*/ 103 h 105"/>
              <a:gd name="T2" fmla="*/ 11 w 43"/>
              <a:gd name="T3" fmla="*/ 7 h 105"/>
              <a:gd name="T4" fmla="*/ 7 w 43"/>
              <a:gd name="T5" fmla="*/ 5 h 105"/>
              <a:gd name="T6" fmla="*/ 0 w 43"/>
              <a:gd name="T7" fmla="*/ 0 h 105"/>
              <a:gd name="T8" fmla="*/ 30 w 43"/>
              <a:gd name="T9" fmla="*/ 102 h 105"/>
              <a:gd name="T10" fmla="*/ 43 w 43"/>
              <a:gd name="T11" fmla="*/ 103 h 1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43" h="105">
                <a:moveTo>
                  <a:pt x="43" y="103"/>
                </a:moveTo>
                <a:cubicBezTo>
                  <a:pt x="25" y="71"/>
                  <a:pt x="13" y="16"/>
                  <a:pt x="11" y="7"/>
                </a:cubicBezTo>
                <a:cubicBezTo>
                  <a:pt x="10" y="6"/>
                  <a:pt x="8" y="6"/>
                  <a:pt x="7" y="5"/>
                </a:cubicBezTo>
                <a:cubicBezTo>
                  <a:pt x="5" y="4"/>
                  <a:pt x="2" y="2"/>
                  <a:pt x="0" y="0"/>
                </a:cubicBezTo>
                <a:cubicBezTo>
                  <a:pt x="2" y="20"/>
                  <a:pt x="8" y="88"/>
                  <a:pt x="30" y="102"/>
                </a:cubicBezTo>
                <a:cubicBezTo>
                  <a:pt x="34" y="104"/>
                  <a:pt x="38" y="105"/>
                  <a:pt x="43" y="103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273" name="Freeform 1454"/>
          <p:cNvSpPr/>
          <p:nvPr/>
        </p:nvSpPr>
        <p:spPr bwMode="auto">
          <a:xfrm>
            <a:off x="3366183" y="3255284"/>
            <a:ext cx="246493" cy="184272"/>
          </a:xfrm>
          <a:custGeom>
            <a:avLst/>
            <a:gdLst>
              <a:gd name="T0" fmla="*/ 100 w 182"/>
              <a:gd name="T1" fmla="*/ 98 h 136"/>
              <a:gd name="T2" fmla="*/ 182 w 182"/>
              <a:gd name="T3" fmla="*/ 136 h 136"/>
              <a:gd name="T4" fmla="*/ 42 w 182"/>
              <a:gd name="T5" fmla="*/ 21 h 136"/>
              <a:gd name="T6" fmla="*/ 42 w 182"/>
              <a:gd name="T7" fmla="*/ 20 h 136"/>
              <a:gd name="T8" fmla="*/ 1 w 182"/>
              <a:gd name="T9" fmla="*/ 0 h 136"/>
              <a:gd name="T10" fmla="*/ 0 w 182"/>
              <a:gd name="T11" fmla="*/ 17 h 136"/>
              <a:gd name="T12" fmla="*/ 100 w 182"/>
              <a:gd name="T13" fmla="*/ 98 h 136"/>
              <a:gd name="T14" fmla="*/ 100 w 182"/>
              <a:gd name="T15" fmla="*/ 98 h 1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82" h="136">
                <a:moveTo>
                  <a:pt x="100" y="98"/>
                </a:moveTo>
                <a:cubicBezTo>
                  <a:pt x="125" y="114"/>
                  <a:pt x="165" y="129"/>
                  <a:pt x="182" y="136"/>
                </a:cubicBezTo>
                <a:cubicBezTo>
                  <a:pt x="162" y="115"/>
                  <a:pt x="99" y="53"/>
                  <a:pt x="42" y="21"/>
                </a:cubicBezTo>
                <a:cubicBezTo>
                  <a:pt x="42" y="20"/>
                  <a:pt x="42" y="20"/>
                  <a:pt x="42" y="20"/>
                </a:cubicBezTo>
                <a:cubicBezTo>
                  <a:pt x="28" y="16"/>
                  <a:pt x="14" y="9"/>
                  <a:pt x="1" y="0"/>
                </a:cubicBezTo>
                <a:cubicBezTo>
                  <a:pt x="2" y="5"/>
                  <a:pt x="2" y="11"/>
                  <a:pt x="0" y="17"/>
                </a:cubicBezTo>
                <a:cubicBezTo>
                  <a:pt x="39" y="40"/>
                  <a:pt x="72" y="69"/>
                  <a:pt x="100" y="98"/>
                </a:cubicBezTo>
                <a:cubicBezTo>
                  <a:pt x="100" y="98"/>
                  <a:pt x="100" y="98"/>
                  <a:pt x="100" y="98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274" name="Freeform 1455"/>
          <p:cNvSpPr/>
          <p:nvPr/>
        </p:nvSpPr>
        <p:spPr bwMode="auto">
          <a:xfrm>
            <a:off x="3315928" y="3305540"/>
            <a:ext cx="184272" cy="246494"/>
          </a:xfrm>
          <a:custGeom>
            <a:avLst/>
            <a:gdLst>
              <a:gd name="T0" fmla="*/ 17 w 136"/>
              <a:gd name="T1" fmla="*/ 0 h 182"/>
              <a:gd name="T2" fmla="*/ 0 w 136"/>
              <a:gd name="T3" fmla="*/ 1 h 182"/>
              <a:gd name="T4" fmla="*/ 20 w 136"/>
              <a:gd name="T5" fmla="*/ 42 h 182"/>
              <a:gd name="T6" fmla="*/ 21 w 136"/>
              <a:gd name="T7" fmla="*/ 42 h 182"/>
              <a:gd name="T8" fmla="*/ 136 w 136"/>
              <a:gd name="T9" fmla="*/ 182 h 182"/>
              <a:gd name="T10" fmla="*/ 98 w 136"/>
              <a:gd name="T11" fmla="*/ 101 h 182"/>
              <a:gd name="T12" fmla="*/ 17 w 136"/>
              <a:gd name="T13" fmla="*/ 0 h 1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36" h="182">
                <a:moveTo>
                  <a:pt x="17" y="0"/>
                </a:moveTo>
                <a:cubicBezTo>
                  <a:pt x="11" y="2"/>
                  <a:pt x="5" y="2"/>
                  <a:pt x="0" y="1"/>
                </a:cubicBezTo>
                <a:cubicBezTo>
                  <a:pt x="9" y="14"/>
                  <a:pt x="16" y="28"/>
                  <a:pt x="20" y="42"/>
                </a:cubicBezTo>
                <a:cubicBezTo>
                  <a:pt x="20" y="42"/>
                  <a:pt x="21" y="42"/>
                  <a:pt x="21" y="42"/>
                </a:cubicBezTo>
                <a:cubicBezTo>
                  <a:pt x="53" y="98"/>
                  <a:pt x="115" y="162"/>
                  <a:pt x="136" y="182"/>
                </a:cubicBezTo>
                <a:cubicBezTo>
                  <a:pt x="130" y="165"/>
                  <a:pt x="114" y="126"/>
                  <a:pt x="98" y="101"/>
                </a:cubicBezTo>
                <a:cubicBezTo>
                  <a:pt x="69" y="73"/>
                  <a:pt x="41" y="39"/>
                  <a:pt x="17" y="0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275" name="Freeform 1456"/>
          <p:cNvSpPr/>
          <p:nvPr/>
        </p:nvSpPr>
        <p:spPr bwMode="auto">
          <a:xfrm>
            <a:off x="3275244" y="3611862"/>
            <a:ext cx="62222" cy="74187"/>
          </a:xfrm>
          <a:custGeom>
            <a:avLst/>
            <a:gdLst>
              <a:gd name="T0" fmla="*/ 4 w 46"/>
              <a:gd name="T1" fmla="*/ 0 h 55"/>
              <a:gd name="T2" fmla="*/ 0 w 46"/>
              <a:gd name="T3" fmla="*/ 10 h 55"/>
              <a:gd name="T4" fmla="*/ 0 w 46"/>
              <a:gd name="T5" fmla="*/ 10 h 55"/>
              <a:gd name="T6" fmla="*/ 40 w 46"/>
              <a:gd name="T7" fmla="*/ 55 h 55"/>
              <a:gd name="T8" fmla="*/ 46 w 46"/>
              <a:gd name="T9" fmla="*/ 42 h 55"/>
              <a:gd name="T10" fmla="*/ 4 w 46"/>
              <a:gd name="T11" fmla="*/ 0 h 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46" h="55">
                <a:moveTo>
                  <a:pt x="4" y="0"/>
                </a:moveTo>
                <a:cubicBezTo>
                  <a:pt x="4" y="3"/>
                  <a:pt x="3" y="7"/>
                  <a:pt x="0" y="10"/>
                </a:cubicBezTo>
                <a:cubicBezTo>
                  <a:pt x="0" y="10"/>
                  <a:pt x="0" y="10"/>
                  <a:pt x="0" y="10"/>
                </a:cubicBezTo>
                <a:cubicBezTo>
                  <a:pt x="7" y="15"/>
                  <a:pt x="29" y="35"/>
                  <a:pt x="40" y="55"/>
                </a:cubicBezTo>
                <a:cubicBezTo>
                  <a:pt x="44" y="51"/>
                  <a:pt x="46" y="47"/>
                  <a:pt x="46" y="42"/>
                </a:cubicBezTo>
                <a:cubicBezTo>
                  <a:pt x="44" y="25"/>
                  <a:pt x="14" y="6"/>
                  <a:pt x="4" y="0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276" name="Freeform 1462"/>
          <p:cNvSpPr/>
          <p:nvPr/>
        </p:nvSpPr>
        <p:spPr bwMode="auto">
          <a:xfrm>
            <a:off x="3839226" y="3279216"/>
            <a:ext cx="114073" cy="116467"/>
          </a:xfrm>
          <a:custGeom>
            <a:avLst/>
            <a:gdLst>
              <a:gd name="T0" fmla="*/ 64 w 84"/>
              <a:gd name="T1" fmla="*/ 74 h 86"/>
              <a:gd name="T2" fmla="*/ 83 w 84"/>
              <a:gd name="T3" fmla="*/ 36 h 86"/>
              <a:gd name="T4" fmla="*/ 59 w 84"/>
              <a:gd name="T5" fmla="*/ 0 h 86"/>
              <a:gd name="T6" fmla="*/ 47 w 84"/>
              <a:gd name="T7" fmla="*/ 5 h 86"/>
              <a:gd name="T8" fmla="*/ 58 w 84"/>
              <a:gd name="T9" fmla="*/ 12 h 86"/>
              <a:gd name="T10" fmla="*/ 69 w 84"/>
              <a:gd name="T11" fmla="*/ 40 h 86"/>
              <a:gd name="T12" fmla="*/ 40 w 84"/>
              <a:gd name="T13" fmla="*/ 67 h 86"/>
              <a:gd name="T14" fmla="*/ 15 w 84"/>
              <a:gd name="T15" fmla="*/ 43 h 86"/>
              <a:gd name="T16" fmla="*/ 17 w 84"/>
              <a:gd name="T17" fmla="*/ 41 h 86"/>
              <a:gd name="T18" fmla="*/ 19 w 84"/>
              <a:gd name="T19" fmla="*/ 42 h 86"/>
              <a:gd name="T20" fmla="*/ 35 w 84"/>
              <a:gd name="T21" fmla="*/ 50 h 86"/>
              <a:gd name="T22" fmla="*/ 43 w 84"/>
              <a:gd name="T23" fmla="*/ 35 h 86"/>
              <a:gd name="T24" fmla="*/ 27 w 84"/>
              <a:gd name="T25" fmla="*/ 21 h 86"/>
              <a:gd name="T26" fmla="*/ 6 w 84"/>
              <a:gd name="T27" fmla="*/ 34 h 86"/>
              <a:gd name="T28" fmla="*/ 15 w 84"/>
              <a:gd name="T29" fmla="*/ 73 h 86"/>
              <a:gd name="T30" fmla="*/ 64 w 84"/>
              <a:gd name="T31" fmla="*/ 74 h 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84" h="86">
                <a:moveTo>
                  <a:pt x="64" y="74"/>
                </a:moveTo>
                <a:cubicBezTo>
                  <a:pt x="77" y="65"/>
                  <a:pt x="84" y="51"/>
                  <a:pt x="83" y="36"/>
                </a:cubicBezTo>
                <a:cubicBezTo>
                  <a:pt x="81" y="21"/>
                  <a:pt x="72" y="7"/>
                  <a:pt x="59" y="0"/>
                </a:cubicBezTo>
                <a:cubicBezTo>
                  <a:pt x="55" y="2"/>
                  <a:pt x="51" y="4"/>
                  <a:pt x="47" y="5"/>
                </a:cubicBezTo>
                <a:cubicBezTo>
                  <a:pt x="51" y="7"/>
                  <a:pt x="54" y="9"/>
                  <a:pt x="58" y="12"/>
                </a:cubicBezTo>
                <a:cubicBezTo>
                  <a:pt x="65" y="20"/>
                  <a:pt x="70" y="30"/>
                  <a:pt x="69" y="40"/>
                </a:cubicBezTo>
                <a:cubicBezTo>
                  <a:pt x="69" y="58"/>
                  <a:pt x="54" y="67"/>
                  <a:pt x="40" y="67"/>
                </a:cubicBezTo>
                <a:cubicBezTo>
                  <a:pt x="28" y="66"/>
                  <a:pt x="15" y="59"/>
                  <a:pt x="15" y="43"/>
                </a:cubicBezTo>
                <a:cubicBezTo>
                  <a:pt x="15" y="42"/>
                  <a:pt x="16" y="41"/>
                  <a:pt x="17" y="41"/>
                </a:cubicBezTo>
                <a:cubicBezTo>
                  <a:pt x="18" y="41"/>
                  <a:pt x="19" y="41"/>
                  <a:pt x="19" y="42"/>
                </a:cubicBezTo>
                <a:cubicBezTo>
                  <a:pt x="23" y="50"/>
                  <a:pt x="29" y="52"/>
                  <a:pt x="35" y="50"/>
                </a:cubicBezTo>
                <a:cubicBezTo>
                  <a:pt x="40" y="48"/>
                  <a:pt x="45" y="42"/>
                  <a:pt x="43" y="35"/>
                </a:cubicBezTo>
                <a:cubicBezTo>
                  <a:pt x="41" y="26"/>
                  <a:pt x="33" y="22"/>
                  <a:pt x="27" y="21"/>
                </a:cubicBezTo>
                <a:cubicBezTo>
                  <a:pt x="20" y="21"/>
                  <a:pt x="10" y="24"/>
                  <a:pt x="6" y="34"/>
                </a:cubicBezTo>
                <a:cubicBezTo>
                  <a:pt x="0" y="49"/>
                  <a:pt x="4" y="63"/>
                  <a:pt x="15" y="73"/>
                </a:cubicBezTo>
                <a:cubicBezTo>
                  <a:pt x="27" y="82"/>
                  <a:pt x="47" y="86"/>
                  <a:pt x="64" y="74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277" name="Freeform 1463"/>
          <p:cNvSpPr/>
          <p:nvPr/>
        </p:nvSpPr>
        <p:spPr bwMode="auto">
          <a:xfrm>
            <a:off x="3339859" y="3778585"/>
            <a:ext cx="117264" cy="114073"/>
          </a:xfrm>
          <a:custGeom>
            <a:avLst/>
            <a:gdLst>
              <a:gd name="T0" fmla="*/ 74 w 86"/>
              <a:gd name="T1" fmla="*/ 64 h 84"/>
              <a:gd name="T2" fmla="*/ 73 w 86"/>
              <a:gd name="T3" fmla="*/ 15 h 84"/>
              <a:gd name="T4" fmla="*/ 34 w 86"/>
              <a:gd name="T5" fmla="*/ 6 h 84"/>
              <a:gd name="T6" fmla="*/ 21 w 86"/>
              <a:gd name="T7" fmla="*/ 27 h 84"/>
              <a:gd name="T8" fmla="*/ 35 w 86"/>
              <a:gd name="T9" fmla="*/ 43 h 84"/>
              <a:gd name="T10" fmla="*/ 50 w 86"/>
              <a:gd name="T11" fmla="*/ 35 h 84"/>
              <a:gd name="T12" fmla="*/ 42 w 86"/>
              <a:gd name="T13" fmla="*/ 19 h 84"/>
              <a:gd name="T14" fmla="*/ 41 w 86"/>
              <a:gd name="T15" fmla="*/ 17 h 84"/>
              <a:gd name="T16" fmla="*/ 44 w 86"/>
              <a:gd name="T17" fmla="*/ 15 h 84"/>
              <a:gd name="T18" fmla="*/ 67 w 86"/>
              <a:gd name="T19" fmla="*/ 40 h 84"/>
              <a:gd name="T20" fmla="*/ 40 w 86"/>
              <a:gd name="T21" fmla="*/ 69 h 84"/>
              <a:gd name="T22" fmla="*/ 12 w 86"/>
              <a:gd name="T23" fmla="*/ 57 h 84"/>
              <a:gd name="T24" fmla="*/ 5 w 86"/>
              <a:gd name="T25" fmla="*/ 47 h 84"/>
              <a:gd name="T26" fmla="*/ 0 w 86"/>
              <a:gd name="T27" fmla="*/ 59 h 84"/>
              <a:gd name="T28" fmla="*/ 36 w 86"/>
              <a:gd name="T29" fmla="*/ 82 h 84"/>
              <a:gd name="T30" fmla="*/ 74 w 86"/>
              <a:gd name="T31" fmla="*/ 64 h 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86" h="84">
                <a:moveTo>
                  <a:pt x="74" y="64"/>
                </a:moveTo>
                <a:cubicBezTo>
                  <a:pt x="86" y="47"/>
                  <a:pt x="82" y="27"/>
                  <a:pt x="73" y="15"/>
                </a:cubicBezTo>
                <a:cubicBezTo>
                  <a:pt x="64" y="4"/>
                  <a:pt x="49" y="0"/>
                  <a:pt x="34" y="6"/>
                </a:cubicBezTo>
                <a:cubicBezTo>
                  <a:pt x="25" y="10"/>
                  <a:pt x="21" y="20"/>
                  <a:pt x="21" y="27"/>
                </a:cubicBezTo>
                <a:cubicBezTo>
                  <a:pt x="22" y="33"/>
                  <a:pt x="26" y="41"/>
                  <a:pt x="35" y="43"/>
                </a:cubicBezTo>
                <a:cubicBezTo>
                  <a:pt x="42" y="45"/>
                  <a:pt x="48" y="40"/>
                  <a:pt x="50" y="35"/>
                </a:cubicBezTo>
                <a:cubicBezTo>
                  <a:pt x="53" y="29"/>
                  <a:pt x="50" y="23"/>
                  <a:pt x="42" y="19"/>
                </a:cubicBezTo>
                <a:cubicBezTo>
                  <a:pt x="42" y="19"/>
                  <a:pt x="41" y="18"/>
                  <a:pt x="41" y="17"/>
                </a:cubicBezTo>
                <a:cubicBezTo>
                  <a:pt x="42" y="16"/>
                  <a:pt x="43" y="15"/>
                  <a:pt x="44" y="15"/>
                </a:cubicBezTo>
                <a:cubicBezTo>
                  <a:pt x="59" y="15"/>
                  <a:pt x="66" y="28"/>
                  <a:pt x="67" y="40"/>
                </a:cubicBezTo>
                <a:cubicBezTo>
                  <a:pt x="67" y="54"/>
                  <a:pt x="58" y="69"/>
                  <a:pt x="40" y="69"/>
                </a:cubicBezTo>
                <a:cubicBezTo>
                  <a:pt x="30" y="70"/>
                  <a:pt x="20" y="65"/>
                  <a:pt x="12" y="57"/>
                </a:cubicBezTo>
                <a:cubicBezTo>
                  <a:pt x="10" y="54"/>
                  <a:pt x="7" y="51"/>
                  <a:pt x="5" y="47"/>
                </a:cubicBezTo>
                <a:cubicBezTo>
                  <a:pt x="4" y="51"/>
                  <a:pt x="2" y="55"/>
                  <a:pt x="0" y="59"/>
                </a:cubicBezTo>
                <a:cubicBezTo>
                  <a:pt x="7" y="72"/>
                  <a:pt x="21" y="81"/>
                  <a:pt x="36" y="82"/>
                </a:cubicBezTo>
                <a:cubicBezTo>
                  <a:pt x="51" y="84"/>
                  <a:pt x="65" y="77"/>
                  <a:pt x="74" y="64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278" name="Freeform 1465"/>
          <p:cNvSpPr/>
          <p:nvPr/>
        </p:nvSpPr>
        <p:spPr bwMode="auto">
          <a:xfrm>
            <a:off x="3478660" y="3703601"/>
            <a:ext cx="165126" cy="135611"/>
          </a:xfrm>
          <a:custGeom>
            <a:avLst/>
            <a:gdLst>
              <a:gd name="T0" fmla="*/ 64 w 122"/>
              <a:gd name="T1" fmla="*/ 100 h 100"/>
              <a:gd name="T2" fmla="*/ 110 w 122"/>
              <a:gd name="T3" fmla="*/ 77 h 100"/>
              <a:gd name="T4" fmla="*/ 122 w 122"/>
              <a:gd name="T5" fmla="*/ 61 h 100"/>
              <a:gd name="T6" fmla="*/ 100 w 122"/>
              <a:gd name="T7" fmla="*/ 55 h 100"/>
              <a:gd name="T8" fmla="*/ 71 w 122"/>
              <a:gd name="T9" fmla="*/ 83 h 100"/>
              <a:gd name="T10" fmla="*/ 33 w 122"/>
              <a:gd name="T11" fmla="*/ 73 h 100"/>
              <a:gd name="T12" fmla="*/ 26 w 122"/>
              <a:gd name="T13" fmla="*/ 22 h 100"/>
              <a:gd name="T14" fmla="*/ 45 w 122"/>
              <a:gd name="T15" fmla="*/ 10 h 100"/>
              <a:gd name="T16" fmla="*/ 56 w 122"/>
              <a:gd name="T17" fmla="*/ 14 h 100"/>
              <a:gd name="T18" fmla="*/ 56 w 122"/>
              <a:gd name="T19" fmla="*/ 17 h 100"/>
              <a:gd name="T20" fmla="*/ 54 w 122"/>
              <a:gd name="T21" fmla="*/ 18 h 100"/>
              <a:gd name="T22" fmla="*/ 41 w 122"/>
              <a:gd name="T23" fmla="*/ 25 h 100"/>
              <a:gd name="T24" fmla="*/ 42 w 122"/>
              <a:gd name="T25" fmla="*/ 44 h 100"/>
              <a:gd name="T26" fmla="*/ 54 w 122"/>
              <a:gd name="T27" fmla="*/ 51 h 100"/>
              <a:gd name="T28" fmla="*/ 70 w 122"/>
              <a:gd name="T29" fmla="*/ 46 h 100"/>
              <a:gd name="T30" fmla="*/ 73 w 122"/>
              <a:gd name="T31" fmla="*/ 15 h 100"/>
              <a:gd name="T32" fmla="*/ 47 w 122"/>
              <a:gd name="T33" fmla="*/ 0 h 100"/>
              <a:gd name="T34" fmla="*/ 47 w 122"/>
              <a:gd name="T35" fmla="*/ 0 h 100"/>
              <a:gd name="T36" fmla="*/ 15 w 122"/>
              <a:gd name="T37" fmla="*/ 18 h 100"/>
              <a:gd name="T38" fmla="*/ 21 w 122"/>
              <a:gd name="T39" fmla="*/ 80 h 100"/>
              <a:gd name="T40" fmla="*/ 64 w 122"/>
              <a:gd name="T41" fmla="*/ 100 h 100"/>
              <a:gd name="T42" fmla="*/ 64 w 122"/>
              <a:gd name="T43" fmla="*/ 100 h 1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122" h="100">
                <a:moveTo>
                  <a:pt x="64" y="100"/>
                </a:moveTo>
                <a:cubicBezTo>
                  <a:pt x="80" y="100"/>
                  <a:pt x="97" y="92"/>
                  <a:pt x="110" y="77"/>
                </a:cubicBezTo>
                <a:cubicBezTo>
                  <a:pt x="114" y="72"/>
                  <a:pt x="118" y="66"/>
                  <a:pt x="122" y="61"/>
                </a:cubicBezTo>
                <a:cubicBezTo>
                  <a:pt x="114" y="61"/>
                  <a:pt x="106" y="59"/>
                  <a:pt x="100" y="55"/>
                </a:cubicBezTo>
                <a:cubicBezTo>
                  <a:pt x="95" y="68"/>
                  <a:pt x="84" y="79"/>
                  <a:pt x="71" y="83"/>
                </a:cubicBezTo>
                <a:cubicBezTo>
                  <a:pt x="57" y="86"/>
                  <a:pt x="44" y="83"/>
                  <a:pt x="33" y="73"/>
                </a:cubicBezTo>
                <a:cubicBezTo>
                  <a:pt x="17" y="58"/>
                  <a:pt x="16" y="34"/>
                  <a:pt x="26" y="22"/>
                </a:cubicBezTo>
                <a:cubicBezTo>
                  <a:pt x="32" y="15"/>
                  <a:pt x="39" y="10"/>
                  <a:pt x="45" y="10"/>
                </a:cubicBezTo>
                <a:cubicBezTo>
                  <a:pt x="49" y="10"/>
                  <a:pt x="53" y="12"/>
                  <a:pt x="56" y="14"/>
                </a:cubicBezTo>
                <a:cubicBezTo>
                  <a:pt x="56" y="15"/>
                  <a:pt x="56" y="16"/>
                  <a:pt x="56" y="17"/>
                </a:cubicBezTo>
                <a:cubicBezTo>
                  <a:pt x="56" y="18"/>
                  <a:pt x="55" y="18"/>
                  <a:pt x="54" y="18"/>
                </a:cubicBezTo>
                <a:cubicBezTo>
                  <a:pt x="49" y="18"/>
                  <a:pt x="44" y="20"/>
                  <a:pt x="41" y="25"/>
                </a:cubicBezTo>
                <a:cubicBezTo>
                  <a:pt x="37" y="31"/>
                  <a:pt x="38" y="38"/>
                  <a:pt x="42" y="44"/>
                </a:cubicBezTo>
                <a:cubicBezTo>
                  <a:pt x="45" y="48"/>
                  <a:pt x="49" y="51"/>
                  <a:pt x="54" y="51"/>
                </a:cubicBezTo>
                <a:cubicBezTo>
                  <a:pt x="60" y="52"/>
                  <a:pt x="66" y="50"/>
                  <a:pt x="70" y="46"/>
                </a:cubicBezTo>
                <a:cubicBezTo>
                  <a:pt x="79" y="37"/>
                  <a:pt x="79" y="23"/>
                  <a:pt x="73" y="15"/>
                </a:cubicBezTo>
                <a:cubicBezTo>
                  <a:pt x="67" y="6"/>
                  <a:pt x="58" y="1"/>
                  <a:pt x="47" y="0"/>
                </a:cubicBezTo>
                <a:cubicBezTo>
                  <a:pt x="47" y="0"/>
                  <a:pt x="47" y="0"/>
                  <a:pt x="47" y="0"/>
                </a:cubicBezTo>
                <a:cubicBezTo>
                  <a:pt x="34" y="0"/>
                  <a:pt x="22" y="7"/>
                  <a:pt x="15" y="18"/>
                </a:cubicBezTo>
                <a:cubicBezTo>
                  <a:pt x="0" y="39"/>
                  <a:pt x="7" y="65"/>
                  <a:pt x="21" y="80"/>
                </a:cubicBezTo>
                <a:cubicBezTo>
                  <a:pt x="33" y="93"/>
                  <a:pt x="48" y="100"/>
                  <a:pt x="64" y="100"/>
                </a:cubicBezTo>
                <a:cubicBezTo>
                  <a:pt x="64" y="100"/>
                  <a:pt x="64" y="100"/>
                  <a:pt x="64" y="100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279" name="Freeform 1469"/>
          <p:cNvSpPr/>
          <p:nvPr/>
        </p:nvSpPr>
        <p:spPr bwMode="auto">
          <a:xfrm>
            <a:off x="3326298" y="3943712"/>
            <a:ext cx="63019" cy="63818"/>
          </a:xfrm>
          <a:custGeom>
            <a:avLst/>
            <a:gdLst>
              <a:gd name="T0" fmla="*/ 12 w 46"/>
              <a:gd name="T1" fmla="*/ 2 h 47"/>
              <a:gd name="T2" fmla="*/ 3 w 46"/>
              <a:gd name="T3" fmla="*/ 23 h 47"/>
              <a:gd name="T4" fmla="*/ 0 w 46"/>
              <a:gd name="T5" fmla="*/ 26 h 47"/>
              <a:gd name="T6" fmla="*/ 17 w 46"/>
              <a:gd name="T7" fmla="*/ 39 h 47"/>
              <a:gd name="T8" fmla="*/ 33 w 46"/>
              <a:gd name="T9" fmla="*/ 47 h 47"/>
              <a:gd name="T10" fmla="*/ 39 w 46"/>
              <a:gd name="T11" fmla="*/ 30 h 47"/>
              <a:gd name="T12" fmla="*/ 41 w 46"/>
              <a:gd name="T13" fmla="*/ 9 h 47"/>
              <a:gd name="T14" fmla="*/ 37 w 46"/>
              <a:gd name="T15" fmla="*/ 9 h 47"/>
              <a:gd name="T16" fmla="*/ 16 w 46"/>
              <a:gd name="T17" fmla="*/ 0 h 47"/>
              <a:gd name="T18" fmla="*/ 16 w 46"/>
              <a:gd name="T19" fmla="*/ 1 h 47"/>
              <a:gd name="T20" fmla="*/ 16 w 46"/>
              <a:gd name="T21" fmla="*/ 2 h 47"/>
              <a:gd name="T22" fmla="*/ 15 w 46"/>
              <a:gd name="T23" fmla="*/ 4 h 47"/>
              <a:gd name="T24" fmla="*/ 12 w 46"/>
              <a:gd name="T25" fmla="*/ 3 h 47"/>
              <a:gd name="T26" fmla="*/ 12 w 46"/>
              <a:gd name="T27" fmla="*/ 2 h 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46" h="47">
                <a:moveTo>
                  <a:pt x="12" y="2"/>
                </a:moveTo>
                <a:cubicBezTo>
                  <a:pt x="12" y="11"/>
                  <a:pt x="7" y="17"/>
                  <a:pt x="3" y="23"/>
                </a:cubicBezTo>
                <a:cubicBezTo>
                  <a:pt x="2" y="24"/>
                  <a:pt x="1" y="25"/>
                  <a:pt x="0" y="26"/>
                </a:cubicBezTo>
                <a:cubicBezTo>
                  <a:pt x="4" y="36"/>
                  <a:pt x="9" y="38"/>
                  <a:pt x="17" y="39"/>
                </a:cubicBezTo>
                <a:cubicBezTo>
                  <a:pt x="22" y="40"/>
                  <a:pt x="28" y="42"/>
                  <a:pt x="33" y="47"/>
                </a:cubicBezTo>
                <a:cubicBezTo>
                  <a:pt x="33" y="40"/>
                  <a:pt x="36" y="35"/>
                  <a:pt x="39" y="30"/>
                </a:cubicBezTo>
                <a:cubicBezTo>
                  <a:pt x="42" y="24"/>
                  <a:pt x="46" y="19"/>
                  <a:pt x="41" y="9"/>
                </a:cubicBezTo>
                <a:cubicBezTo>
                  <a:pt x="40" y="9"/>
                  <a:pt x="38" y="9"/>
                  <a:pt x="37" y="9"/>
                </a:cubicBezTo>
                <a:cubicBezTo>
                  <a:pt x="30" y="8"/>
                  <a:pt x="22" y="6"/>
                  <a:pt x="16" y="0"/>
                </a:cubicBezTo>
                <a:cubicBezTo>
                  <a:pt x="16" y="1"/>
                  <a:pt x="16" y="1"/>
                  <a:pt x="16" y="1"/>
                </a:cubicBezTo>
                <a:cubicBezTo>
                  <a:pt x="16" y="2"/>
                  <a:pt x="16" y="2"/>
                  <a:pt x="16" y="2"/>
                </a:cubicBezTo>
                <a:cubicBezTo>
                  <a:pt x="16" y="3"/>
                  <a:pt x="16" y="4"/>
                  <a:pt x="15" y="4"/>
                </a:cubicBezTo>
                <a:cubicBezTo>
                  <a:pt x="14" y="5"/>
                  <a:pt x="13" y="4"/>
                  <a:pt x="12" y="3"/>
                </a:cubicBezTo>
                <a:cubicBezTo>
                  <a:pt x="12" y="3"/>
                  <a:pt x="12" y="2"/>
                  <a:pt x="12" y="2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280" name="Freeform 1470"/>
          <p:cNvSpPr/>
          <p:nvPr/>
        </p:nvSpPr>
        <p:spPr bwMode="auto">
          <a:xfrm>
            <a:off x="3292794" y="3862345"/>
            <a:ext cx="64616" cy="69401"/>
          </a:xfrm>
          <a:custGeom>
            <a:avLst/>
            <a:gdLst>
              <a:gd name="T0" fmla="*/ 17 w 48"/>
              <a:gd name="T1" fmla="*/ 10 h 51"/>
              <a:gd name="T2" fmla="*/ 0 w 48"/>
              <a:gd name="T3" fmla="*/ 13 h 51"/>
              <a:gd name="T4" fmla="*/ 2 w 48"/>
              <a:gd name="T5" fmla="*/ 30 h 51"/>
              <a:gd name="T6" fmla="*/ 19 w 48"/>
              <a:gd name="T7" fmla="*/ 44 h 51"/>
              <a:gd name="T8" fmla="*/ 34 w 48"/>
              <a:gd name="T9" fmla="*/ 51 h 51"/>
              <a:gd name="T10" fmla="*/ 41 w 48"/>
              <a:gd name="T11" fmla="*/ 35 h 51"/>
              <a:gd name="T12" fmla="*/ 43 w 48"/>
              <a:gd name="T13" fmla="*/ 13 h 51"/>
              <a:gd name="T14" fmla="*/ 32 w 48"/>
              <a:gd name="T15" fmla="*/ 0 h 51"/>
              <a:gd name="T16" fmla="*/ 17 w 48"/>
              <a:gd name="T17" fmla="*/ 10 h 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8" h="51">
                <a:moveTo>
                  <a:pt x="17" y="10"/>
                </a:moveTo>
                <a:cubicBezTo>
                  <a:pt x="12" y="12"/>
                  <a:pt x="6" y="13"/>
                  <a:pt x="0" y="13"/>
                </a:cubicBezTo>
                <a:cubicBezTo>
                  <a:pt x="2" y="19"/>
                  <a:pt x="2" y="24"/>
                  <a:pt x="2" y="30"/>
                </a:cubicBezTo>
                <a:cubicBezTo>
                  <a:pt x="5" y="40"/>
                  <a:pt x="11" y="42"/>
                  <a:pt x="19" y="44"/>
                </a:cubicBezTo>
                <a:cubicBezTo>
                  <a:pt x="24" y="45"/>
                  <a:pt x="30" y="46"/>
                  <a:pt x="34" y="51"/>
                </a:cubicBezTo>
                <a:cubicBezTo>
                  <a:pt x="35" y="44"/>
                  <a:pt x="38" y="39"/>
                  <a:pt x="41" y="35"/>
                </a:cubicBezTo>
                <a:cubicBezTo>
                  <a:pt x="45" y="28"/>
                  <a:pt x="48" y="23"/>
                  <a:pt x="43" y="13"/>
                </a:cubicBezTo>
                <a:cubicBezTo>
                  <a:pt x="38" y="9"/>
                  <a:pt x="35" y="5"/>
                  <a:pt x="32" y="0"/>
                </a:cubicBezTo>
                <a:cubicBezTo>
                  <a:pt x="28" y="4"/>
                  <a:pt x="22" y="7"/>
                  <a:pt x="17" y="10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281" name="Freeform 1477"/>
          <p:cNvSpPr/>
          <p:nvPr/>
        </p:nvSpPr>
        <p:spPr bwMode="auto">
          <a:xfrm>
            <a:off x="3157183" y="3569584"/>
            <a:ext cx="27122" cy="74985"/>
          </a:xfrm>
          <a:custGeom>
            <a:avLst/>
            <a:gdLst>
              <a:gd name="T0" fmla="*/ 5 w 20"/>
              <a:gd name="T1" fmla="*/ 52 h 55"/>
              <a:gd name="T2" fmla="*/ 9 w 20"/>
              <a:gd name="T3" fmla="*/ 55 h 55"/>
              <a:gd name="T4" fmla="*/ 9 w 20"/>
              <a:gd name="T5" fmla="*/ 55 h 55"/>
              <a:gd name="T6" fmla="*/ 14 w 20"/>
              <a:gd name="T7" fmla="*/ 53 h 55"/>
              <a:gd name="T8" fmla="*/ 12 w 20"/>
              <a:gd name="T9" fmla="*/ 0 h 55"/>
              <a:gd name="T10" fmla="*/ 5 w 20"/>
              <a:gd name="T11" fmla="*/ 52 h 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20" h="55">
                <a:moveTo>
                  <a:pt x="5" y="52"/>
                </a:moveTo>
                <a:cubicBezTo>
                  <a:pt x="6" y="54"/>
                  <a:pt x="7" y="54"/>
                  <a:pt x="9" y="55"/>
                </a:cubicBezTo>
                <a:cubicBezTo>
                  <a:pt x="9" y="55"/>
                  <a:pt x="9" y="55"/>
                  <a:pt x="9" y="55"/>
                </a:cubicBezTo>
                <a:cubicBezTo>
                  <a:pt x="11" y="55"/>
                  <a:pt x="13" y="54"/>
                  <a:pt x="14" y="53"/>
                </a:cubicBezTo>
                <a:cubicBezTo>
                  <a:pt x="20" y="45"/>
                  <a:pt x="15" y="16"/>
                  <a:pt x="12" y="0"/>
                </a:cubicBezTo>
                <a:cubicBezTo>
                  <a:pt x="7" y="16"/>
                  <a:pt x="0" y="44"/>
                  <a:pt x="5" y="52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282" name="Freeform 1478"/>
          <p:cNvSpPr/>
          <p:nvPr/>
        </p:nvSpPr>
        <p:spPr bwMode="auto">
          <a:xfrm>
            <a:off x="3176327" y="3536877"/>
            <a:ext cx="51053" cy="103704"/>
          </a:xfrm>
          <a:custGeom>
            <a:avLst/>
            <a:gdLst>
              <a:gd name="T0" fmla="*/ 27 w 38"/>
              <a:gd name="T1" fmla="*/ 76 h 76"/>
              <a:gd name="T2" fmla="*/ 29 w 38"/>
              <a:gd name="T3" fmla="*/ 76 h 76"/>
              <a:gd name="T4" fmla="*/ 31 w 38"/>
              <a:gd name="T5" fmla="*/ 76 h 76"/>
              <a:gd name="T6" fmla="*/ 35 w 38"/>
              <a:gd name="T7" fmla="*/ 72 h 76"/>
              <a:gd name="T8" fmla="*/ 0 w 38"/>
              <a:gd name="T9" fmla="*/ 0 h 76"/>
              <a:gd name="T10" fmla="*/ 27 w 38"/>
              <a:gd name="T11" fmla="*/ 76 h 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38" h="76">
                <a:moveTo>
                  <a:pt x="27" y="76"/>
                </a:moveTo>
                <a:cubicBezTo>
                  <a:pt x="28" y="76"/>
                  <a:pt x="29" y="76"/>
                  <a:pt x="29" y="76"/>
                </a:cubicBezTo>
                <a:cubicBezTo>
                  <a:pt x="30" y="76"/>
                  <a:pt x="31" y="76"/>
                  <a:pt x="31" y="76"/>
                </a:cubicBezTo>
                <a:cubicBezTo>
                  <a:pt x="33" y="75"/>
                  <a:pt x="34" y="74"/>
                  <a:pt x="35" y="72"/>
                </a:cubicBezTo>
                <a:cubicBezTo>
                  <a:pt x="38" y="59"/>
                  <a:pt x="13" y="19"/>
                  <a:pt x="0" y="0"/>
                </a:cubicBezTo>
                <a:cubicBezTo>
                  <a:pt x="4" y="23"/>
                  <a:pt x="14" y="69"/>
                  <a:pt x="27" y="76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283" name="Freeform 1479"/>
          <p:cNvSpPr/>
          <p:nvPr/>
        </p:nvSpPr>
        <p:spPr bwMode="auto">
          <a:xfrm>
            <a:off x="3200259" y="3557619"/>
            <a:ext cx="57436" cy="52649"/>
          </a:xfrm>
          <a:custGeom>
            <a:avLst/>
            <a:gdLst>
              <a:gd name="T0" fmla="*/ 41 w 42"/>
              <a:gd name="T1" fmla="*/ 37 h 39"/>
              <a:gd name="T2" fmla="*/ 42 w 42"/>
              <a:gd name="T3" fmla="*/ 33 h 39"/>
              <a:gd name="T4" fmla="*/ 0 w 42"/>
              <a:gd name="T5" fmla="*/ 0 h 39"/>
              <a:gd name="T6" fmla="*/ 37 w 42"/>
              <a:gd name="T7" fmla="*/ 39 h 39"/>
              <a:gd name="T8" fmla="*/ 41 w 42"/>
              <a:gd name="T9" fmla="*/ 37 h 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2" h="39">
                <a:moveTo>
                  <a:pt x="41" y="37"/>
                </a:moveTo>
                <a:cubicBezTo>
                  <a:pt x="42" y="36"/>
                  <a:pt x="42" y="34"/>
                  <a:pt x="42" y="33"/>
                </a:cubicBezTo>
                <a:cubicBezTo>
                  <a:pt x="40" y="23"/>
                  <a:pt x="15" y="8"/>
                  <a:pt x="0" y="0"/>
                </a:cubicBezTo>
                <a:cubicBezTo>
                  <a:pt x="10" y="15"/>
                  <a:pt x="27" y="39"/>
                  <a:pt x="37" y="39"/>
                </a:cubicBezTo>
                <a:cubicBezTo>
                  <a:pt x="39" y="39"/>
                  <a:pt x="40" y="38"/>
                  <a:pt x="41" y="37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284" name="Freeform 1499"/>
          <p:cNvSpPr/>
          <p:nvPr/>
        </p:nvSpPr>
        <p:spPr bwMode="auto">
          <a:xfrm>
            <a:off x="3680482" y="3042294"/>
            <a:ext cx="257661" cy="285583"/>
          </a:xfrm>
          <a:custGeom>
            <a:avLst/>
            <a:gdLst>
              <a:gd name="T0" fmla="*/ 156 w 190"/>
              <a:gd name="T1" fmla="*/ 77 h 211"/>
              <a:gd name="T2" fmla="*/ 155 w 190"/>
              <a:gd name="T3" fmla="*/ 76 h 211"/>
              <a:gd name="T4" fmla="*/ 154 w 190"/>
              <a:gd name="T5" fmla="*/ 74 h 211"/>
              <a:gd name="T6" fmla="*/ 152 w 190"/>
              <a:gd name="T7" fmla="*/ 51 h 211"/>
              <a:gd name="T8" fmla="*/ 131 w 190"/>
              <a:gd name="T9" fmla="*/ 39 h 211"/>
              <a:gd name="T10" fmla="*/ 129 w 190"/>
              <a:gd name="T11" fmla="*/ 36 h 211"/>
              <a:gd name="T12" fmla="*/ 115 w 190"/>
              <a:gd name="T13" fmla="*/ 10 h 211"/>
              <a:gd name="T14" fmla="*/ 75 w 190"/>
              <a:gd name="T15" fmla="*/ 4 h 211"/>
              <a:gd name="T16" fmla="*/ 76 w 190"/>
              <a:gd name="T17" fmla="*/ 14 h 211"/>
              <a:gd name="T18" fmla="*/ 109 w 190"/>
              <a:gd name="T19" fmla="*/ 23 h 211"/>
              <a:gd name="T20" fmla="*/ 118 w 190"/>
              <a:gd name="T21" fmla="*/ 48 h 211"/>
              <a:gd name="T22" fmla="*/ 138 w 190"/>
              <a:gd name="T23" fmla="*/ 58 h 211"/>
              <a:gd name="T24" fmla="*/ 140 w 190"/>
              <a:gd name="T25" fmla="*/ 80 h 211"/>
              <a:gd name="T26" fmla="*/ 157 w 190"/>
              <a:gd name="T27" fmla="*/ 91 h 211"/>
              <a:gd name="T28" fmla="*/ 157 w 190"/>
              <a:gd name="T29" fmla="*/ 114 h 211"/>
              <a:gd name="T30" fmla="*/ 173 w 190"/>
              <a:gd name="T31" fmla="*/ 130 h 211"/>
              <a:gd name="T32" fmla="*/ 174 w 190"/>
              <a:gd name="T33" fmla="*/ 151 h 211"/>
              <a:gd name="T34" fmla="*/ 158 w 190"/>
              <a:gd name="T35" fmla="*/ 166 h 211"/>
              <a:gd name="T36" fmla="*/ 135 w 190"/>
              <a:gd name="T37" fmla="*/ 166 h 211"/>
              <a:gd name="T38" fmla="*/ 119 w 190"/>
              <a:gd name="T39" fmla="*/ 182 h 211"/>
              <a:gd name="T40" fmla="*/ 100 w 190"/>
              <a:gd name="T41" fmla="*/ 178 h 211"/>
              <a:gd name="T42" fmla="*/ 83 w 190"/>
              <a:gd name="T43" fmla="*/ 192 h 211"/>
              <a:gd name="T44" fmla="*/ 62 w 190"/>
              <a:gd name="T45" fmla="*/ 185 h 211"/>
              <a:gd name="T46" fmla="*/ 37 w 190"/>
              <a:gd name="T47" fmla="*/ 195 h 211"/>
              <a:gd name="T48" fmla="*/ 7 w 190"/>
              <a:gd name="T49" fmla="*/ 179 h 211"/>
              <a:gd name="T50" fmla="*/ 0 w 190"/>
              <a:gd name="T51" fmla="*/ 185 h 211"/>
              <a:gd name="T52" fmla="*/ 32 w 190"/>
              <a:gd name="T53" fmla="*/ 209 h 211"/>
              <a:gd name="T54" fmla="*/ 61 w 190"/>
              <a:gd name="T55" fmla="*/ 201 h 211"/>
              <a:gd name="T56" fmla="*/ 61 w 190"/>
              <a:gd name="T57" fmla="*/ 200 h 211"/>
              <a:gd name="T58" fmla="*/ 64 w 190"/>
              <a:gd name="T59" fmla="*/ 200 h 211"/>
              <a:gd name="T60" fmla="*/ 88 w 190"/>
              <a:gd name="T61" fmla="*/ 207 h 211"/>
              <a:gd name="T62" fmla="*/ 105 w 190"/>
              <a:gd name="T63" fmla="*/ 192 h 211"/>
              <a:gd name="T64" fmla="*/ 107 w 190"/>
              <a:gd name="T65" fmla="*/ 191 h 211"/>
              <a:gd name="T66" fmla="*/ 109 w 190"/>
              <a:gd name="T67" fmla="*/ 191 h 211"/>
              <a:gd name="T68" fmla="*/ 129 w 190"/>
              <a:gd name="T69" fmla="*/ 194 h 211"/>
              <a:gd name="T70" fmla="*/ 146 w 190"/>
              <a:gd name="T71" fmla="*/ 177 h 211"/>
              <a:gd name="T72" fmla="*/ 147 w 190"/>
              <a:gd name="T73" fmla="*/ 176 h 211"/>
              <a:gd name="T74" fmla="*/ 149 w 190"/>
              <a:gd name="T75" fmla="*/ 175 h 211"/>
              <a:gd name="T76" fmla="*/ 185 w 190"/>
              <a:gd name="T77" fmla="*/ 156 h 211"/>
              <a:gd name="T78" fmla="*/ 173 w 190"/>
              <a:gd name="T79" fmla="*/ 116 h 211"/>
              <a:gd name="T80" fmla="*/ 172 w 190"/>
              <a:gd name="T81" fmla="*/ 115 h 211"/>
              <a:gd name="T82" fmla="*/ 172 w 190"/>
              <a:gd name="T83" fmla="*/ 113 h 211"/>
              <a:gd name="T84" fmla="*/ 173 w 190"/>
              <a:gd name="T85" fmla="*/ 89 h 211"/>
              <a:gd name="T86" fmla="*/ 156 w 190"/>
              <a:gd name="T87" fmla="*/ 77 h 2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90" h="211">
                <a:moveTo>
                  <a:pt x="156" y="77"/>
                </a:moveTo>
                <a:cubicBezTo>
                  <a:pt x="156" y="77"/>
                  <a:pt x="155" y="76"/>
                  <a:pt x="155" y="76"/>
                </a:cubicBezTo>
                <a:cubicBezTo>
                  <a:pt x="154" y="75"/>
                  <a:pt x="154" y="74"/>
                  <a:pt x="154" y="74"/>
                </a:cubicBezTo>
                <a:cubicBezTo>
                  <a:pt x="158" y="66"/>
                  <a:pt x="157" y="58"/>
                  <a:pt x="152" y="51"/>
                </a:cubicBezTo>
                <a:cubicBezTo>
                  <a:pt x="148" y="43"/>
                  <a:pt x="140" y="39"/>
                  <a:pt x="131" y="39"/>
                </a:cubicBezTo>
                <a:cubicBezTo>
                  <a:pt x="130" y="39"/>
                  <a:pt x="129" y="38"/>
                  <a:pt x="129" y="36"/>
                </a:cubicBezTo>
                <a:cubicBezTo>
                  <a:pt x="129" y="23"/>
                  <a:pt x="121" y="14"/>
                  <a:pt x="115" y="10"/>
                </a:cubicBezTo>
                <a:cubicBezTo>
                  <a:pt x="102" y="1"/>
                  <a:pt x="85" y="0"/>
                  <a:pt x="75" y="4"/>
                </a:cubicBezTo>
                <a:cubicBezTo>
                  <a:pt x="76" y="7"/>
                  <a:pt x="76" y="10"/>
                  <a:pt x="76" y="14"/>
                </a:cubicBezTo>
                <a:cubicBezTo>
                  <a:pt x="88" y="12"/>
                  <a:pt x="100" y="15"/>
                  <a:pt x="109" y="23"/>
                </a:cubicBezTo>
                <a:cubicBezTo>
                  <a:pt x="116" y="30"/>
                  <a:pt x="119" y="39"/>
                  <a:pt x="118" y="48"/>
                </a:cubicBezTo>
                <a:cubicBezTo>
                  <a:pt x="127" y="48"/>
                  <a:pt x="134" y="52"/>
                  <a:pt x="138" y="58"/>
                </a:cubicBezTo>
                <a:cubicBezTo>
                  <a:pt x="142" y="64"/>
                  <a:pt x="143" y="72"/>
                  <a:pt x="140" y="80"/>
                </a:cubicBezTo>
                <a:cubicBezTo>
                  <a:pt x="148" y="80"/>
                  <a:pt x="154" y="84"/>
                  <a:pt x="157" y="91"/>
                </a:cubicBezTo>
                <a:cubicBezTo>
                  <a:pt x="161" y="98"/>
                  <a:pt x="161" y="107"/>
                  <a:pt x="157" y="114"/>
                </a:cubicBezTo>
                <a:cubicBezTo>
                  <a:pt x="165" y="118"/>
                  <a:pt x="170" y="123"/>
                  <a:pt x="173" y="130"/>
                </a:cubicBezTo>
                <a:cubicBezTo>
                  <a:pt x="177" y="136"/>
                  <a:pt x="177" y="144"/>
                  <a:pt x="174" y="151"/>
                </a:cubicBezTo>
                <a:cubicBezTo>
                  <a:pt x="171" y="158"/>
                  <a:pt x="165" y="163"/>
                  <a:pt x="158" y="166"/>
                </a:cubicBezTo>
                <a:cubicBezTo>
                  <a:pt x="151" y="169"/>
                  <a:pt x="144" y="168"/>
                  <a:pt x="135" y="166"/>
                </a:cubicBezTo>
                <a:cubicBezTo>
                  <a:pt x="133" y="173"/>
                  <a:pt x="127" y="180"/>
                  <a:pt x="119" y="182"/>
                </a:cubicBezTo>
                <a:cubicBezTo>
                  <a:pt x="112" y="184"/>
                  <a:pt x="105" y="183"/>
                  <a:pt x="100" y="178"/>
                </a:cubicBezTo>
                <a:cubicBezTo>
                  <a:pt x="96" y="185"/>
                  <a:pt x="90" y="190"/>
                  <a:pt x="83" y="192"/>
                </a:cubicBezTo>
                <a:cubicBezTo>
                  <a:pt x="75" y="193"/>
                  <a:pt x="68" y="190"/>
                  <a:pt x="62" y="185"/>
                </a:cubicBezTo>
                <a:cubicBezTo>
                  <a:pt x="56" y="192"/>
                  <a:pt x="47" y="196"/>
                  <a:pt x="37" y="195"/>
                </a:cubicBezTo>
                <a:cubicBezTo>
                  <a:pt x="26" y="195"/>
                  <a:pt x="14" y="189"/>
                  <a:pt x="7" y="179"/>
                </a:cubicBezTo>
                <a:cubicBezTo>
                  <a:pt x="5" y="182"/>
                  <a:pt x="3" y="184"/>
                  <a:pt x="0" y="185"/>
                </a:cubicBezTo>
                <a:cubicBezTo>
                  <a:pt x="4" y="195"/>
                  <a:pt x="17" y="206"/>
                  <a:pt x="32" y="209"/>
                </a:cubicBezTo>
                <a:cubicBezTo>
                  <a:pt x="40" y="211"/>
                  <a:pt x="51" y="210"/>
                  <a:pt x="61" y="201"/>
                </a:cubicBezTo>
                <a:cubicBezTo>
                  <a:pt x="61" y="201"/>
                  <a:pt x="61" y="201"/>
                  <a:pt x="61" y="200"/>
                </a:cubicBezTo>
                <a:cubicBezTo>
                  <a:pt x="62" y="200"/>
                  <a:pt x="63" y="200"/>
                  <a:pt x="64" y="200"/>
                </a:cubicBezTo>
                <a:cubicBezTo>
                  <a:pt x="70" y="206"/>
                  <a:pt x="79" y="209"/>
                  <a:pt x="88" y="207"/>
                </a:cubicBezTo>
                <a:cubicBezTo>
                  <a:pt x="96" y="205"/>
                  <a:pt x="102" y="200"/>
                  <a:pt x="105" y="192"/>
                </a:cubicBezTo>
                <a:cubicBezTo>
                  <a:pt x="106" y="191"/>
                  <a:pt x="106" y="191"/>
                  <a:pt x="107" y="191"/>
                </a:cubicBezTo>
                <a:cubicBezTo>
                  <a:pt x="108" y="191"/>
                  <a:pt x="108" y="191"/>
                  <a:pt x="109" y="191"/>
                </a:cubicBezTo>
                <a:cubicBezTo>
                  <a:pt x="114" y="196"/>
                  <a:pt x="121" y="197"/>
                  <a:pt x="129" y="194"/>
                </a:cubicBezTo>
                <a:cubicBezTo>
                  <a:pt x="138" y="192"/>
                  <a:pt x="144" y="185"/>
                  <a:pt x="146" y="177"/>
                </a:cubicBezTo>
                <a:cubicBezTo>
                  <a:pt x="146" y="177"/>
                  <a:pt x="146" y="176"/>
                  <a:pt x="147" y="176"/>
                </a:cubicBezTo>
                <a:cubicBezTo>
                  <a:pt x="147" y="175"/>
                  <a:pt x="148" y="175"/>
                  <a:pt x="149" y="175"/>
                </a:cubicBezTo>
                <a:cubicBezTo>
                  <a:pt x="167" y="181"/>
                  <a:pt x="179" y="169"/>
                  <a:pt x="185" y="156"/>
                </a:cubicBezTo>
                <a:cubicBezTo>
                  <a:pt x="190" y="142"/>
                  <a:pt x="190" y="125"/>
                  <a:pt x="173" y="116"/>
                </a:cubicBezTo>
                <a:cubicBezTo>
                  <a:pt x="173" y="116"/>
                  <a:pt x="172" y="115"/>
                  <a:pt x="172" y="115"/>
                </a:cubicBezTo>
                <a:cubicBezTo>
                  <a:pt x="172" y="114"/>
                  <a:pt x="172" y="113"/>
                  <a:pt x="172" y="113"/>
                </a:cubicBezTo>
                <a:cubicBezTo>
                  <a:pt x="177" y="107"/>
                  <a:pt x="177" y="97"/>
                  <a:pt x="173" y="89"/>
                </a:cubicBezTo>
                <a:cubicBezTo>
                  <a:pt x="169" y="81"/>
                  <a:pt x="163" y="77"/>
                  <a:pt x="156" y="77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285" name="Freeform 1500"/>
          <p:cNvSpPr/>
          <p:nvPr/>
        </p:nvSpPr>
        <p:spPr bwMode="auto">
          <a:xfrm>
            <a:off x="3672505" y="3214600"/>
            <a:ext cx="74187" cy="62222"/>
          </a:xfrm>
          <a:custGeom>
            <a:avLst/>
            <a:gdLst>
              <a:gd name="T0" fmla="*/ 42 w 55"/>
              <a:gd name="T1" fmla="*/ 46 h 46"/>
              <a:gd name="T2" fmla="*/ 55 w 55"/>
              <a:gd name="T3" fmla="*/ 40 h 46"/>
              <a:gd name="T4" fmla="*/ 10 w 55"/>
              <a:gd name="T5" fmla="*/ 0 h 46"/>
              <a:gd name="T6" fmla="*/ 10 w 55"/>
              <a:gd name="T7" fmla="*/ 0 h 46"/>
              <a:gd name="T8" fmla="*/ 0 w 55"/>
              <a:gd name="T9" fmla="*/ 4 h 46"/>
              <a:gd name="T10" fmla="*/ 42 w 55"/>
              <a:gd name="T11" fmla="*/ 46 h 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55" h="46">
                <a:moveTo>
                  <a:pt x="42" y="46"/>
                </a:moveTo>
                <a:cubicBezTo>
                  <a:pt x="47" y="46"/>
                  <a:pt x="51" y="44"/>
                  <a:pt x="55" y="40"/>
                </a:cubicBezTo>
                <a:cubicBezTo>
                  <a:pt x="35" y="29"/>
                  <a:pt x="16" y="7"/>
                  <a:pt x="10" y="0"/>
                </a:cubicBezTo>
                <a:cubicBezTo>
                  <a:pt x="10" y="0"/>
                  <a:pt x="10" y="0"/>
                  <a:pt x="10" y="0"/>
                </a:cubicBezTo>
                <a:cubicBezTo>
                  <a:pt x="7" y="3"/>
                  <a:pt x="4" y="4"/>
                  <a:pt x="0" y="4"/>
                </a:cubicBezTo>
                <a:cubicBezTo>
                  <a:pt x="6" y="14"/>
                  <a:pt x="25" y="44"/>
                  <a:pt x="42" y="46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286" name="Freeform 1526"/>
          <p:cNvSpPr/>
          <p:nvPr/>
        </p:nvSpPr>
        <p:spPr bwMode="auto">
          <a:xfrm>
            <a:off x="4118426" y="2873977"/>
            <a:ext cx="65413" cy="118061"/>
          </a:xfrm>
          <a:custGeom>
            <a:avLst/>
            <a:gdLst>
              <a:gd name="T0" fmla="*/ 40 w 48"/>
              <a:gd name="T1" fmla="*/ 86 h 87"/>
              <a:gd name="T2" fmla="*/ 43 w 48"/>
              <a:gd name="T3" fmla="*/ 86 h 87"/>
              <a:gd name="T4" fmla="*/ 45 w 48"/>
              <a:gd name="T5" fmla="*/ 83 h 87"/>
              <a:gd name="T6" fmla="*/ 18 w 48"/>
              <a:gd name="T7" fmla="*/ 16 h 87"/>
              <a:gd name="T8" fmla="*/ 18 w 48"/>
              <a:gd name="T9" fmla="*/ 16 h 87"/>
              <a:gd name="T10" fmla="*/ 0 w 48"/>
              <a:gd name="T11" fmla="*/ 0 h 87"/>
              <a:gd name="T12" fmla="*/ 1 w 48"/>
              <a:gd name="T13" fmla="*/ 1 h 87"/>
              <a:gd name="T14" fmla="*/ 5 w 48"/>
              <a:gd name="T15" fmla="*/ 27 h 87"/>
              <a:gd name="T16" fmla="*/ 40 w 48"/>
              <a:gd name="T17" fmla="*/ 86 h 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8" h="87">
                <a:moveTo>
                  <a:pt x="40" y="86"/>
                </a:moveTo>
                <a:cubicBezTo>
                  <a:pt x="41" y="86"/>
                  <a:pt x="42" y="87"/>
                  <a:pt x="43" y="86"/>
                </a:cubicBezTo>
                <a:cubicBezTo>
                  <a:pt x="44" y="86"/>
                  <a:pt x="45" y="86"/>
                  <a:pt x="45" y="83"/>
                </a:cubicBezTo>
                <a:cubicBezTo>
                  <a:pt x="48" y="70"/>
                  <a:pt x="34" y="35"/>
                  <a:pt x="18" y="16"/>
                </a:cubicBezTo>
                <a:cubicBezTo>
                  <a:pt x="18" y="16"/>
                  <a:pt x="18" y="16"/>
                  <a:pt x="18" y="16"/>
                </a:cubicBezTo>
                <a:cubicBezTo>
                  <a:pt x="12" y="10"/>
                  <a:pt x="6" y="5"/>
                  <a:pt x="0" y="0"/>
                </a:cubicBezTo>
                <a:cubicBezTo>
                  <a:pt x="0" y="0"/>
                  <a:pt x="0" y="1"/>
                  <a:pt x="1" y="1"/>
                </a:cubicBezTo>
                <a:cubicBezTo>
                  <a:pt x="4" y="10"/>
                  <a:pt x="5" y="18"/>
                  <a:pt x="5" y="27"/>
                </a:cubicBezTo>
                <a:cubicBezTo>
                  <a:pt x="13" y="49"/>
                  <a:pt x="29" y="81"/>
                  <a:pt x="40" y="86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287" name="Freeform 1527"/>
          <p:cNvSpPr/>
          <p:nvPr/>
        </p:nvSpPr>
        <p:spPr bwMode="auto">
          <a:xfrm>
            <a:off x="4118426" y="2641841"/>
            <a:ext cx="65413" cy="118061"/>
          </a:xfrm>
          <a:custGeom>
            <a:avLst/>
            <a:gdLst>
              <a:gd name="T0" fmla="*/ 45 w 48"/>
              <a:gd name="T1" fmla="*/ 4 h 87"/>
              <a:gd name="T2" fmla="*/ 43 w 48"/>
              <a:gd name="T3" fmla="*/ 1 h 87"/>
              <a:gd name="T4" fmla="*/ 40 w 48"/>
              <a:gd name="T5" fmla="*/ 1 h 87"/>
              <a:gd name="T6" fmla="*/ 5 w 48"/>
              <a:gd name="T7" fmla="*/ 60 h 87"/>
              <a:gd name="T8" fmla="*/ 1 w 48"/>
              <a:gd name="T9" fmla="*/ 86 h 87"/>
              <a:gd name="T10" fmla="*/ 0 w 48"/>
              <a:gd name="T11" fmla="*/ 87 h 87"/>
              <a:gd name="T12" fmla="*/ 18 w 48"/>
              <a:gd name="T13" fmla="*/ 71 h 87"/>
              <a:gd name="T14" fmla="*/ 18 w 48"/>
              <a:gd name="T15" fmla="*/ 71 h 87"/>
              <a:gd name="T16" fmla="*/ 45 w 48"/>
              <a:gd name="T17" fmla="*/ 4 h 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8" h="87">
                <a:moveTo>
                  <a:pt x="45" y="4"/>
                </a:moveTo>
                <a:cubicBezTo>
                  <a:pt x="45" y="1"/>
                  <a:pt x="44" y="1"/>
                  <a:pt x="43" y="1"/>
                </a:cubicBezTo>
                <a:cubicBezTo>
                  <a:pt x="42" y="0"/>
                  <a:pt x="41" y="0"/>
                  <a:pt x="40" y="1"/>
                </a:cubicBezTo>
                <a:cubicBezTo>
                  <a:pt x="29" y="6"/>
                  <a:pt x="13" y="38"/>
                  <a:pt x="5" y="60"/>
                </a:cubicBezTo>
                <a:cubicBezTo>
                  <a:pt x="5" y="69"/>
                  <a:pt x="4" y="77"/>
                  <a:pt x="1" y="86"/>
                </a:cubicBezTo>
                <a:cubicBezTo>
                  <a:pt x="0" y="86"/>
                  <a:pt x="0" y="87"/>
                  <a:pt x="0" y="87"/>
                </a:cubicBezTo>
                <a:cubicBezTo>
                  <a:pt x="6" y="82"/>
                  <a:pt x="12" y="77"/>
                  <a:pt x="18" y="71"/>
                </a:cubicBezTo>
                <a:cubicBezTo>
                  <a:pt x="18" y="71"/>
                  <a:pt x="18" y="71"/>
                  <a:pt x="18" y="71"/>
                </a:cubicBezTo>
                <a:cubicBezTo>
                  <a:pt x="34" y="52"/>
                  <a:pt x="48" y="16"/>
                  <a:pt x="45" y="4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1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288" name="Freeform 1528"/>
          <p:cNvSpPr/>
          <p:nvPr/>
        </p:nvSpPr>
        <p:spPr bwMode="auto">
          <a:xfrm>
            <a:off x="3721165" y="3135628"/>
            <a:ext cx="141993" cy="58233"/>
          </a:xfrm>
          <a:custGeom>
            <a:avLst/>
            <a:gdLst>
              <a:gd name="T0" fmla="*/ 102 w 105"/>
              <a:gd name="T1" fmla="*/ 30 h 43"/>
              <a:gd name="T2" fmla="*/ 0 w 105"/>
              <a:gd name="T3" fmla="*/ 0 h 43"/>
              <a:gd name="T4" fmla="*/ 5 w 105"/>
              <a:gd name="T5" fmla="*/ 7 h 43"/>
              <a:gd name="T6" fmla="*/ 7 w 105"/>
              <a:gd name="T7" fmla="*/ 11 h 43"/>
              <a:gd name="T8" fmla="*/ 103 w 105"/>
              <a:gd name="T9" fmla="*/ 43 h 43"/>
              <a:gd name="T10" fmla="*/ 102 w 105"/>
              <a:gd name="T11" fmla="*/ 30 h 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05" h="43">
                <a:moveTo>
                  <a:pt x="102" y="30"/>
                </a:moveTo>
                <a:cubicBezTo>
                  <a:pt x="88" y="8"/>
                  <a:pt x="20" y="2"/>
                  <a:pt x="0" y="0"/>
                </a:cubicBezTo>
                <a:cubicBezTo>
                  <a:pt x="2" y="2"/>
                  <a:pt x="4" y="4"/>
                  <a:pt x="5" y="7"/>
                </a:cubicBezTo>
                <a:cubicBezTo>
                  <a:pt x="6" y="8"/>
                  <a:pt x="6" y="10"/>
                  <a:pt x="7" y="11"/>
                </a:cubicBezTo>
                <a:cubicBezTo>
                  <a:pt x="16" y="13"/>
                  <a:pt x="71" y="25"/>
                  <a:pt x="103" y="43"/>
                </a:cubicBezTo>
                <a:cubicBezTo>
                  <a:pt x="105" y="38"/>
                  <a:pt x="105" y="34"/>
                  <a:pt x="102" y="30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289" name="Freeform 1529"/>
          <p:cNvSpPr/>
          <p:nvPr/>
        </p:nvSpPr>
        <p:spPr bwMode="auto">
          <a:xfrm>
            <a:off x="3700425" y="3184287"/>
            <a:ext cx="140397" cy="80569"/>
          </a:xfrm>
          <a:custGeom>
            <a:avLst/>
            <a:gdLst>
              <a:gd name="T0" fmla="*/ 103 w 103"/>
              <a:gd name="T1" fmla="*/ 45 h 59"/>
              <a:gd name="T2" fmla="*/ 11 w 103"/>
              <a:gd name="T3" fmla="*/ 0 h 59"/>
              <a:gd name="T4" fmla="*/ 8 w 103"/>
              <a:gd name="T5" fmla="*/ 1 h 59"/>
              <a:gd name="T6" fmla="*/ 0 w 103"/>
              <a:gd name="T7" fmla="*/ 3 h 59"/>
              <a:gd name="T8" fmla="*/ 92 w 103"/>
              <a:gd name="T9" fmla="*/ 54 h 59"/>
              <a:gd name="T10" fmla="*/ 103 w 103"/>
              <a:gd name="T11" fmla="*/ 45 h 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03" h="59">
                <a:moveTo>
                  <a:pt x="103" y="45"/>
                </a:moveTo>
                <a:cubicBezTo>
                  <a:pt x="67" y="35"/>
                  <a:pt x="20" y="5"/>
                  <a:pt x="11" y="0"/>
                </a:cubicBezTo>
                <a:cubicBezTo>
                  <a:pt x="10" y="0"/>
                  <a:pt x="9" y="1"/>
                  <a:pt x="8" y="1"/>
                </a:cubicBezTo>
                <a:cubicBezTo>
                  <a:pt x="5" y="2"/>
                  <a:pt x="2" y="3"/>
                  <a:pt x="0" y="3"/>
                </a:cubicBezTo>
                <a:cubicBezTo>
                  <a:pt x="14" y="16"/>
                  <a:pt x="66" y="59"/>
                  <a:pt x="92" y="54"/>
                </a:cubicBezTo>
                <a:cubicBezTo>
                  <a:pt x="97" y="53"/>
                  <a:pt x="100" y="50"/>
                  <a:pt x="103" y="45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290" name="Freeform 1530"/>
          <p:cNvSpPr/>
          <p:nvPr/>
        </p:nvSpPr>
        <p:spPr bwMode="auto">
          <a:xfrm>
            <a:off x="3533703" y="2736770"/>
            <a:ext cx="303929" cy="61424"/>
          </a:xfrm>
          <a:custGeom>
            <a:avLst/>
            <a:gdLst>
              <a:gd name="T0" fmla="*/ 139 w 224"/>
              <a:gd name="T1" fmla="*/ 31 h 45"/>
              <a:gd name="T2" fmla="*/ 224 w 224"/>
              <a:gd name="T3" fmla="*/ 0 h 45"/>
              <a:gd name="T4" fmla="*/ 43 w 224"/>
              <a:gd name="T5" fmla="*/ 18 h 45"/>
              <a:gd name="T6" fmla="*/ 43 w 224"/>
              <a:gd name="T7" fmla="*/ 18 h 45"/>
              <a:gd name="T8" fmla="*/ 0 w 224"/>
              <a:gd name="T9" fmla="*/ 32 h 45"/>
              <a:gd name="T10" fmla="*/ 11 w 224"/>
              <a:gd name="T11" fmla="*/ 45 h 45"/>
              <a:gd name="T12" fmla="*/ 139 w 224"/>
              <a:gd name="T13" fmla="*/ 31 h 45"/>
              <a:gd name="T14" fmla="*/ 139 w 224"/>
              <a:gd name="T15" fmla="*/ 31 h 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224" h="45">
                <a:moveTo>
                  <a:pt x="139" y="31"/>
                </a:moveTo>
                <a:cubicBezTo>
                  <a:pt x="168" y="25"/>
                  <a:pt x="207" y="8"/>
                  <a:pt x="224" y="0"/>
                </a:cubicBezTo>
                <a:cubicBezTo>
                  <a:pt x="195" y="0"/>
                  <a:pt x="106" y="1"/>
                  <a:pt x="43" y="18"/>
                </a:cubicBezTo>
                <a:cubicBezTo>
                  <a:pt x="43" y="18"/>
                  <a:pt x="43" y="18"/>
                  <a:pt x="43" y="18"/>
                </a:cubicBezTo>
                <a:cubicBezTo>
                  <a:pt x="30" y="24"/>
                  <a:pt x="15" y="29"/>
                  <a:pt x="0" y="32"/>
                </a:cubicBezTo>
                <a:cubicBezTo>
                  <a:pt x="4" y="35"/>
                  <a:pt x="8" y="39"/>
                  <a:pt x="11" y="45"/>
                </a:cubicBezTo>
                <a:cubicBezTo>
                  <a:pt x="55" y="34"/>
                  <a:pt x="99" y="31"/>
                  <a:pt x="139" y="31"/>
                </a:cubicBezTo>
                <a:cubicBezTo>
                  <a:pt x="139" y="31"/>
                  <a:pt x="139" y="31"/>
                  <a:pt x="139" y="31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1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291" name="Freeform 1531"/>
          <p:cNvSpPr/>
          <p:nvPr/>
        </p:nvSpPr>
        <p:spPr bwMode="auto">
          <a:xfrm>
            <a:off x="3533703" y="2835686"/>
            <a:ext cx="303929" cy="61424"/>
          </a:xfrm>
          <a:custGeom>
            <a:avLst/>
            <a:gdLst>
              <a:gd name="T0" fmla="*/ 11 w 224"/>
              <a:gd name="T1" fmla="*/ 0 h 45"/>
              <a:gd name="T2" fmla="*/ 0 w 224"/>
              <a:gd name="T3" fmla="*/ 13 h 45"/>
              <a:gd name="T4" fmla="*/ 43 w 224"/>
              <a:gd name="T5" fmla="*/ 27 h 45"/>
              <a:gd name="T6" fmla="*/ 43 w 224"/>
              <a:gd name="T7" fmla="*/ 27 h 45"/>
              <a:gd name="T8" fmla="*/ 224 w 224"/>
              <a:gd name="T9" fmla="*/ 45 h 45"/>
              <a:gd name="T10" fmla="*/ 140 w 224"/>
              <a:gd name="T11" fmla="*/ 14 h 45"/>
              <a:gd name="T12" fmla="*/ 11 w 224"/>
              <a:gd name="T13" fmla="*/ 0 h 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224" h="45">
                <a:moveTo>
                  <a:pt x="11" y="0"/>
                </a:moveTo>
                <a:cubicBezTo>
                  <a:pt x="8" y="6"/>
                  <a:pt x="4" y="10"/>
                  <a:pt x="0" y="13"/>
                </a:cubicBezTo>
                <a:cubicBezTo>
                  <a:pt x="15" y="16"/>
                  <a:pt x="30" y="21"/>
                  <a:pt x="43" y="27"/>
                </a:cubicBezTo>
                <a:cubicBezTo>
                  <a:pt x="43" y="27"/>
                  <a:pt x="43" y="27"/>
                  <a:pt x="43" y="27"/>
                </a:cubicBezTo>
                <a:cubicBezTo>
                  <a:pt x="106" y="44"/>
                  <a:pt x="195" y="45"/>
                  <a:pt x="224" y="45"/>
                </a:cubicBezTo>
                <a:cubicBezTo>
                  <a:pt x="207" y="37"/>
                  <a:pt x="169" y="20"/>
                  <a:pt x="140" y="14"/>
                </a:cubicBezTo>
                <a:cubicBezTo>
                  <a:pt x="100" y="15"/>
                  <a:pt x="56" y="11"/>
                  <a:pt x="11" y="0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292" name="Freeform 1532"/>
          <p:cNvSpPr/>
          <p:nvPr/>
        </p:nvSpPr>
        <p:spPr bwMode="auto">
          <a:xfrm>
            <a:off x="3723559" y="3078989"/>
            <a:ext cx="88546" cy="33504"/>
          </a:xfrm>
          <a:custGeom>
            <a:avLst/>
            <a:gdLst>
              <a:gd name="T0" fmla="*/ 0 w 65"/>
              <a:gd name="T1" fmla="*/ 11 h 25"/>
              <a:gd name="T2" fmla="*/ 5 w 65"/>
              <a:gd name="T3" fmla="*/ 21 h 25"/>
              <a:gd name="T4" fmla="*/ 5 w 65"/>
              <a:gd name="T5" fmla="*/ 21 h 25"/>
              <a:gd name="T6" fmla="*/ 65 w 65"/>
              <a:gd name="T7" fmla="*/ 25 h 25"/>
              <a:gd name="T8" fmla="*/ 60 w 65"/>
              <a:gd name="T9" fmla="*/ 12 h 25"/>
              <a:gd name="T10" fmla="*/ 0 w 65"/>
              <a:gd name="T11" fmla="*/ 11 h 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65" h="25">
                <a:moveTo>
                  <a:pt x="0" y="11"/>
                </a:moveTo>
                <a:cubicBezTo>
                  <a:pt x="3" y="14"/>
                  <a:pt x="4" y="17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13" y="20"/>
                  <a:pt x="43" y="18"/>
                  <a:pt x="65" y="25"/>
                </a:cubicBezTo>
                <a:cubicBezTo>
                  <a:pt x="65" y="19"/>
                  <a:pt x="64" y="15"/>
                  <a:pt x="60" y="12"/>
                </a:cubicBezTo>
                <a:cubicBezTo>
                  <a:pt x="46" y="0"/>
                  <a:pt x="12" y="8"/>
                  <a:pt x="0" y="11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293" name="Freeform 1536"/>
          <p:cNvSpPr/>
          <p:nvPr/>
        </p:nvSpPr>
        <p:spPr bwMode="auto">
          <a:xfrm>
            <a:off x="4017915" y="2829304"/>
            <a:ext cx="102905" cy="145982"/>
          </a:xfrm>
          <a:custGeom>
            <a:avLst/>
            <a:gdLst>
              <a:gd name="T0" fmla="*/ 70 w 76"/>
              <a:gd name="T1" fmla="*/ 81 h 108"/>
              <a:gd name="T2" fmla="*/ 70 w 76"/>
              <a:gd name="T3" fmla="*/ 36 h 108"/>
              <a:gd name="T4" fmla="*/ 42 w 76"/>
              <a:gd name="T5" fmla="*/ 6 h 108"/>
              <a:gd name="T6" fmla="*/ 20 w 76"/>
              <a:gd name="T7" fmla="*/ 0 h 108"/>
              <a:gd name="T8" fmla="*/ 27 w 76"/>
              <a:gd name="T9" fmla="*/ 15 h 108"/>
              <a:gd name="T10" fmla="*/ 54 w 76"/>
              <a:gd name="T11" fmla="*/ 32 h 108"/>
              <a:gd name="T12" fmla="*/ 61 w 76"/>
              <a:gd name="T13" fmla="*/ 73 h 108"/>
              <a:gd name="T14" fmla="*/ 26 w 76"/>
              <a:gd name="T15" fmla="*/ 96 h 108"/>
              <a:gd name="T16" fmla="*/ 11 w 76"/>
              <a:gd name="T17" fmla="*/ 87 h 108"/>
              <a:gd name="T18" fmla="*/ 11 w 76"/>
              <a:gd name="T19" fmla="*/ 75 h 108"/>
              <a:gd name="T20" fmla="*/ 13 w 76"/>
              <a:gd name="T21" fmla="*/ 74 h 108"/>
              <a:gd name="T22" fmla="*/ 15 w 76"/>
              <a:gd name="T23" fmla="*/ 75 h 108"/>
              <a:gd name="T24" fmla="*/ 24 w 76"/>
              <a:gd name="T25" fmla="*/ 83 h 108"/>
              <a:gd name="T26" fmla="*/ 37 w 76"/>
              <a:gd name="T27" fmla="*/ 76 h 108"/>
              <a:gd name="T28" fmla="*/ 39 w 76"/>
              <a:gd name="T29" fmla="*/ 65 h 108"/>
              <a:gd name="T30" fmla="*/ 30 w 76"/>
              <a:gd name="T31" fmla="*/ 54 h 108"/>
              <a:gd name="T32" fmla="*/ 6 w 76"/>
              <a:gd name="T33" fmla="*/ 62 h 108"/>
              <a:gd name="T34" fmla="*/ 4 w 76"/>
              <a:gd name="T35" fmla="*/ 88 h 108"/>
              <a:gd name="T36" fmla="*/ 27 w 76"/>
              <a:gd name="T37" fmla="*/ 105 h 108"/>
              <a:gd name="T38" fmla="*/ 70 w 76"/>
              <a:gd name="T39" fmla="*/ 81 h 1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76" h="108">
                <a:moveTo>
                  <a:pt x="70" y="81"/>
                </a:moveTo>
                <a:cubicBezTo>
                  <a:pt x="76" y="67"/>
                  <a:pt x="76" y="51"/>
                  <a:pt x="70" y="36"/>
                </a:cubicBezTo>
                <a:cubicBezTo>
                  <a:pt x="65" y="22"/>
                  <a:pt x="55" y="12"/>
                  <a:pt x="42" y="6"/>
                </a:cubicBezTo>
                <a:cubicBezTo>
                  <a:pt x="34" y="5"/>
                  <a:pt x="26" y="2"/>
                  <a:pt x="20" y="0"/>
                </a:cubicBezTo>
                <a:cubicBezTo>
                  <a:pt x="23" y="4"/>
                  <a:pt x="26" y="9"/>
                  <a:pt x="27" y="15"/>
                </a:cubicBezTo>
                <a:cubicBezTo>
                  <a:pt x="37" y="15"/>
                  <a:pt x="47" y="21"/>
                  <a:pt x="54" y="32"/>
                </a:cubicBezTo>
                <a:cubicBezTo>
                  <a:pt x="63" y="44"/>
                  <a:pt x="66" y="60"/>
                  <a:pt x="61" y="73"/>
                </a:cubicBezTo>
                <a:cubicBezTo>
                  <a:pt x="55" y="91"/>
                  <a:pt x="39" y="98"/>
                  <a:pt x="26" y="96"/>
                </a:cubicBezTo>
                <a:cubicBezTo>
                  <a:pt x="19" y="95"/>
                  <a:pt x="14" y="92"/>
                  <a:pt x="11" y="87"/>
                </a:cubicBezTo>
                <a:cubicBezTo>
                  <a:pt x="9" y="83"/>
                  <a:pt x="9" y="79"/>
                  <a:pt x="11" y="75"/>
                </a:cubicBezTo>
                <a:cubicBezTo>
                  <a:pt x="11" y="74"/>
                  <a:pt x="12" y="74"/>
                  <a:pt x="13" y="74"/>
                </a:cubicBezTo>
                <a:cubicBezTo>
                  <a:pt x="14" y="74"/>
                  <a:pt x="15" y="74"/>
                  <a:pt x="15" y="75"/>
                </a:cubicBezTo>
                <a:cubicBezTo>
                  <a:pt x="16" y="79"/>
                  <a:pt x="19" y="82"/>
                  <a:pt x="24" y="83"/>
                </a:cubicBezTo>
                <a:cubicBezTo>
                  <a:pt x="29" y="83"/>
                  <a:pt x="34" y="81"/>
                  <a:pt x="37" y="76"/>
                </a:cubicBezTo>
                <a:cubicBezTo>
                  <a:pt x="40" y="72"/>
                  <a:pt x="40" y="68"/>
                  <a:pt x="39" y="65"/>
                </a:cubicBezTo>
                <a:cubicBezTo>
                  <a:pt x="38" y="60"/>
                  <a:pt x="34" y="56"/>
                  <a:pt x="30" y="54"/>
                </a:cubicBezTo>
                <a:cubicBezTo>
                  <a:pt x="21" y="50"/>
                  <a:pt x="10" y="55"/>
                  <a:pt x="6" y="62"/>
                </a:cubicBezTo>
                <a:cubicBezTo>
                  <a:pt x="1" y="69"/>
                  <a:pt x="0" y="79"/>
                  <a:pt x="4" y="88"/>
                </a:cubicBezTo>
                <a:cubicBezTo>
                  <a:pt x="8" y="97"/>
                  <a:pt x="17" y="103"/>
                  <a:pt x="27" y="105"/>
                </a:cubicBezTo>
                <a:cubicBezTo>
                  <a:pt x="46" y="108"/>
                  <a:pt x="62" y="98"/>
                  <a:pt x="70" y="81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294" name="Freeform 1537"/>
          <p:cNvSpPr/>
          <p:nvPr/>
        </p:nvSpPr>
        <p:spPr bwMode="auto">
          <a:xfrm>
            <a:off x="4017915" y="2657795"/>
            <a:ext cx="102905" cy="146780"/>
          </a:xfrm>
          <a:custGeom>
            <a:avLst/>
            <a:gdLst>
              <a:gd name="T0" fmla="*/ 27 w 76"/>
              <a:gd name="T1" fmla="*/ 3 h 108"/>
              <a:gd name="T2" fmla="*/ 4 w 76"/>
              <a:gd name="T3" fmla="*/ 20 h 108"/>
              <a:gd name="T4" fmla="*/ 6 w 76"/>
              <a:gd name="T5" fmla="*/ 46 h 108"/>
              <a:gd name="T6" fmla="*/ 30 w 76"/>
              <a:gd name="T7" fmla="*/ 54 h 108"/>
              <a:gd name="T8" fmla="*/ 39 w 76"/>
              <a:gd name="T9" fmla="*/ 43 h 108"/>
              <a:gd name="T10" fmla="*/ 37 w 76"/>
              <a:gd name="T11" fmla="*/ 32 h 108"/>
              <a:gd name="T12" fmla="*/ 24 w 76"/>
              <a:gd name="T13" fmla="*/ 25 h 108"/>
              <a:gd name="T14" fmla="*/ 15 w 76"/>
              <a:gd name="T15" fmla="*/ 33 h 108"/>
              <a:gd name="T16" fmla="*/ 13 w 76"/>
              <a:gd name="T17" fmla="*/ 34 h 108"/>
              <a:gd name="T18" fmla="*/ 11 w 76"/>
              <a:gd name="T19" fmla="*/ 33 h 108"/>
              <a:gd name="T20" fmla="*/ 11 w 76"/>
              <a:gd name="T21" fmla="*/ 21 h 108"/>
              <a:gd name="T22" fmla="*/ 26 w 76"/>
              <a:gd name="T23" fmla="*/ 12 h 108"/>
              <a:gd name="T24" fmla="*/ 61 w 76"/>
              <a:gd name="T25" fmla="*/ 34 h 108"/>
              <a:gd name="T26" fmla="*/ 54 w 76"/>
              <a:gd name="T27" fmla="*/ 76 h 108"/>
              <a:gd name="T28" fmla="*/ 27 w 76"/>
              <a:gd name="T29" fmla="*/ 93 h 108"/>
              <a:gd name="T30" fmla="*/ 20 w 76"/>
              <a:gd name="T31" fmla="*/ 108 h 108"/>
              <a:gd name="T32" fmla="*/ 42 w 76"/>
              <a:gd name="T33" fmla="*/ 102 h 108"/>
              <a:gd name="T34" fmla="*/ 70 w 76"/>
              <a:gd name="T35" fmla="*/ 72 h 108"/>
              <a:gd name="T36" fmla="*/ 70 w 76"/>
              <a:gd name="T37" fmla="*/ 27 h 108"/>
              <a:gd name="T38" fmla="*/ 27 w 76"/>
              <a:gd name="T39" fmla="*/ 3 h 1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76" h="108">
                <a:moveTo>
                  <a:pt x="27" y="3"/>
                </a:moveTo>
                <a:cubicBezTo>
                  <a:pt x="17" y="4"/>
                  <a:pt x="8" y="11"/>
                  <a:pt x="4" y="20"/>
                </a:cubicBezTo>
                <a:cubicBezTo>
                  <a:pt x="0" y="29"/>
                  <a:pt x="1" y="38"/>
                  <a:pt x="6" y="46"/>
                </a:cubicBezTo>
                <a:cubicBezTo>
                  <a:pt x="10" y="53"/>
                  <a:pt x="21" y="58"/>
                  <a:pt x="30" y="54"/>
                </a:cubicBezTo>
                <a:cubicBezTo>
                  <a:pt x="34" y="52"/>
                  <a:pt x="38" y="48"/>
                  <a:pt x="39" y="43"/>
                </a:cubicBezTo>
                <a:cubicBezTo>
                  <a:pt x="40" y="40"/>
                  <a:pt x="40" y="36"/>
                  <a:pt x="37" y="32"/>
                </a:cubicBezTo>
                <a:cubicBezTo>
                  <a:pt x="34" y="27"/>
                  <a:pt x="29" y="25"/>
                  <a:pt x="24" y="25"/>
                </a:cubicBezTo>
                <a:cubicBezTo>
                  <a:pt x="19" y="26"/>
                  <a:pt x="16" y="29"/>
                  <a:pt x="15" y="33"/>
                </a:cubicBezTo>
                <a:cubicBezTo>
                  <a:pt x="15" y="34"/>
                  <a:pt x="14" y="34"/>
                  <a:pt x="13" y="34"/>
                </a:cubicBezTo>
                <a:cubicBezTo>
                  <a:pt x="12" y="34"/>
                  <a:pt x="11" y="34"/>
                  <a:pt x="11" y="33"/>
                </a:cubicBezTo>
                <a:cubicBezTo>
                  <a:pt x="9" y="29"/>
                  <a:pt x="9" y="25"/>
                  <a:pt x="11" y="21"/>
                </a:cubicBezTo>
                <a:cubicBezTo>
                  <a:pt x="14" y="16"/>
                  <a:pt x="19" y="13"/>
                  <a:pt x="26" y="12"/>
                </a:cubicBezTo>
                <a:cubicBezTo>
                  <a:pt x="39" y="10"/>
                  <a:pt x="55" y="17"/>
                  <a:pt x="61" y="34"/>
                </a:cubicBezTo>
                <a:cubicBezTo>
                  <a:pt x="66" y="48"/>
                  <a:pt x="63" y="64"/>
                  <a:pt x="54" y="76"/>
                </a:cubicBezTo>
                <a:cubicBezTo>
                  <a:pt x="47" y="86"/>
                  <a:pt x="37" y="92"/>
                  <a:pt x="27" y="93"/>
                </a:cubicBezTo>
                <a:cubicBezTo>
                  <a:pt x="26" y="99"/>
                  <a:pt x="23" y="104"/>
                  <a:pt x="20" y="108"/>
                </a:cubicBezTo>
                <a:cubicBezTo>
                  <a:pt x="26" y="106"/>
                  <a:pt x="34" y="103"/>
                  <a:pt x="42" y="102"/>
                </a:cubicBezTo>
                <a:cubicBezTo>
                  <a:pt x="55" y="96"/>
                  <a:pt x="65" y="86"/>
                  <a:pt x="70" y="72"/>
                </a:cubicBezTo>
                <a:cubicBezTo>
                  <a:pt x="76" y="57"/>
                  <a:pt x="76" y="41"/>
                  <a:pt x="70" y="27"/>
                </a:cubicBezTo>
                <a:cubicBezTo>
                  <a:pt x="62" y="10"/>
                  <a:pt x="46" y="0"/>
                  <a:pt x="27" y="3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1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295" name="Freeform 1538"/>
          <p:cNvSpPr/>
          <p:nvPr/>
        </p:nvSpPr>
        <p:spPr bwMode="auto">
          <a:xfrm>
            <a:off x="3917403" y="2401730"/>
            <a:ext cx="103702" cy="119657"/>
          </a:xfrm>
          <a:custGeom>
            <a:avLst/>
            <a:gdLst>
              <a:gd name="T0" fmla="*/ 73 w 76"/>
              <a:gd name="T1" fmla="*/ 53 h 88"/>
              <a:gd name="T2" fmla="*/ 60 w 76"/>
              <a:gd name="T3" fmla="*/ 13 h 88"/>
              <a:gd name="T4" fmla="*/ 17 w 76"/>
              <a:gd name="T5" fmla="*/ 4 h 88"/>
              <a:gd name="T6" fmla="*/ 13 w 76"/>
              <a:gd name="T7" fmla="*/ 16 h 88"/>
              <a:gd name="T8" fmla="*/ 25 w 76"/>
              <a:gd name="T9" fmla="*/ 14 h 88"/>
              <a:gd name="T10" fmla="*/ 53 w 76"/>
              <a:gd name="T11" fmla="*/ 25 h 88"/>
              <a:gd name="T12" fmla="*/ 51 w 76"/>
              <a:gd name="T13" fmla="*/ 64 h 88"/>
              <a:gd name="T14" fmla="*/ 17 w 76"/>
              <a:gd name="T15" fmla="*/ 66 h 88"/>
              <a:gd name="T16" fmla="*/ 17 w 76"/>
              <a:gd name="T17" fmla="*/ 63 h 88"/>
              <a:gd name="T18" fmla="*/ 19 w 76"/>
              <a:gd name="T19" fmla="*/ 62 h 88"/>
              <a:gd name="T20" fmla="*/ 36 w 76"/>
              <a:gd name="T21" fmla="*/ 57 h 88"/>
              <a:gd name="T22" fmla="*/ 30 w 76"/>
              <a:gd name="T23" fmla="*/ 40 h 88"/>
              <a:gd name="T24" fmla="*/ 10 w 76"/>
              <a:gd name="T25" fmla="*/ 42 h 88"/>
              <a:gd name="T26" fmla="*/ 4 w 76"/>
              <a:gd name="T27" fmla="*/ 65 h 88"/>
              <a:gd name="T28" fmla="*/ 38 w 76"/>
              <a:gd name="T29" fmla="*/ 86 h 88"/>
              <a:gd name="T30" fmla="*/ 73 w 76"/>
              <a:gd name="T31" fmla="*/ 53 h 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76" h="88">
                <a:moveTo>
                  <a:pt x="73" y="53"/>
                </a:moveTo>
                <a:cubicBezTo>
                  <a:pt x="76" y="37"/>
                  <a:pt x="71" y="23"/>
                  <a:pt x="60" y="13"/>
                </a:cubicBezTo>
                <a:cubicBezTo>
                  <a:pt x="48" y="3"/>
                  <a:pt x="32" y="0"/>
                  <a:pt x="17" y="4"/>
                </a:cubicBezTo>
                <a:cubicBezTo>
                  <a:pt x="16" y="8"/>
                  <a:pt x="15" y="12"/>
                  <a:pt x="13" y="16"/>
                </a:cubicBezTo>
                <a:cubicBezTo>
                  <a:pt x="17" y="15"/>
                  <a:pt x="21" y="14"/>
                  <a:pt x="25" y="14"/>
                </a:cubicBezTo>
                <a:cubicBezTo>
                  <a:pt x="36" y="14"/>
                  <a:pt x="46" y="17"/>
                  <a:pt x="53" y="25"/>
                </a:cubicBezTo>
                <a:cubicBezTo>
                  <a:pt x="65" y="38"/>
                  <a:pt x="61" y="55"/>
                  <a:pt x="51" y="64"/>
                </a:cubicBezTo>
                <a:cubicBezTo>
                  <a:pt x="42" y="73"/>
                  <a:pt x="28" y="77"/>
                  <a:pt x="17" y="66"/>
                </a:cubicBezTo>
                <a:cubicBezTo>
                  <a:pt x="16" y="65"/>
                  <a:pt x="16" y="64"/>
                  <a:pt x="17" y="63"/>
                </a:cubicBezTo>
                <a:cubicBezTo>
                  <a:pt x="17" y="62"/>
                  <a:pt x="18" y="62"/>
                  <a:pt x="19" y="62"/>
                </a:cubicBezTo>
                <a:cubicBezTo>
                  <a:pt x="27" y="65"/>
                  <a:pt x="33" y="63"/>
                  <a:pt x="36" y="57"/>
                </a:cubicBezTo>
                <a:cubicBezTo>
                  <a:pt x="38" y="51"/>
                  <a:pt x="37" y="44"/>
                  <a:pt x="30" y="40"/>
                </a:cubicBezTo>
                <a:cubicBezTo>
                  <a:pt x="23" y="35"/>
                  <a:pt x="15" y="38"/>
                  <a:pt x="10" y="42"/>
                </a:cubicBezTo>
                <a:cubicBezTo>
                  <a:pt x="4" y="46"/>
                  <a:pt x="0" y="56"/>
                  <a:pt x="4" y="65"/>
                </a:cubicBezTo>
                <a:cubicBezTo>
                  <a:pt x="10" y="80"/>
                  <a:pt x="23" y="88"/>
                  <a:pt x="38" y="86"/>
                </a:cubicBezTo>
                <a:cubicBezTo>
                  <a:pt x="52" y="85"/>
                  <a:pt x="69" y="74"/>
                  <a:pt x="73" y="53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1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296" name="Freeform 1539"/>
          <p:cNvSpPr/>
          <p:nvPr/>
        </p:nvSpPr>
        <p:spPr bwMode="auto">
          <a:xfrm>
            <a:off x="3917403" y="3112493"/>
            <a:ext cx="103702" cy="119657"/>
          </a:xfrm>
          <a:custGeom>
            <a:avLst/>
            <a:gdLst>
              <a:gd name="T0" fmla="*/ 73 w 76"/>
              <a:gd name="T1" fmla="*/ 35 h 88"/>
              <a:gd name="T2" fmla="*/ 38 w 76"/>
              <a:gd name="T3" fmla="*/ 1 h 88"/>
              <a:gd name="T4" fmla="*/ 4 w 76"/>
              <a:gd name="T5" fmla="*/ 22 h 88"/>
              <a:gd name="T6" fmla="*/ 10 w 76"/>
              <a:gd name="T7" fmla="*/ 46 h 88"/>
              <a:gd name="T8" fmla="*/ 30 w 76"/>
              <a:gd name="T9" fmla="*/ 48 h 88"/>
              <a:gd name="T10" fmla="*/ 36 w 76"/>
              <a:gd name="T11" fmla="*/ 31 h 88"/>
              <a:gd name="T12" fmla="*/ 19 w 76"/>
              <a:gd name="T13" fmla="*/ 26 h 88"/>
              <a:gd name="T14" fmla="*/ 17 w 76"/>
              <a:gd name="T15" fmla="*/ 25 h 88"/>
              <a:gd name="T16" fmla="*/ 17 w 76"/>
              <a:gd name="T17" fmla="*/ 22 h 88"/>
              <a:gd name="T18" fmla="*/ 51 w 76"/>
              <a:gd name="T19" fmla="*/ 23 h 88"/>
              <a:gd name="T20" fmla="*/ 53 w 76"/>
              <a:gd name="T21" fmla="*/ 63 h 88"/>
              <a:gd name="T22" fmla="*/ 25 w 76"/>
              <a:gd name="T23" fmla="*/ 74 h 88"/>
              <a:gd name="T24" fmla="*/ 13 w 76"/>
              <a:gd name="T25" fmla="*/ 72 h 88"/>
              <a:gd name="T26" fmla="*/ 17 w 76"/>
              <a:gd name="T27" fmla="*/ 84 h 88"/>
              <a:gd name="T28" fmla="*/ 60 w 76"/>
              <a:gd name="T29" fmla="*/ 75 h 88"/>
              <a:gd name="T30" fmla="*/ 73 w 76"/>
              <a:gd name="T31" fmla="*/ 35 h 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76" h="88">
                <a:moveTo>
                  <a:pt x="73" y="35"/>
                </a:moveTo>
                <a:cubicBezTo>
                  <a:pt x="69" y="14"/>
                  <a:pt x="52" y="3"/>
                  <a:pt x="38" y="1"/>
                </a:cubicBezTo>
                <a:cubicBezTo>
                  <a:pt x="23" y="0"/>
                  <a:pt x="10" y="8"/>
                  <a:pt x="4" y="22"/>
                </a:cubicBezTo>
                <a:cubicBezTo>
                  <a:pt x="0" y="32"/>
                  <a:pt x="4" y="41"/>
                  <a:pt x="10" y="46"/>
                </a:cubicBezTo>
                <a:cubicBezTo>
                  <a:pt x="15" y="50"/>
                  <a:pt x="23" y="53"/>
                  <a:pt x="30" y="48"/>
                </a:cubicBezTo>
                <a:cubicBezTo>
                  <a:pt x="37" y="44"/>
                  <a:pt x="38" y="36"/>
                  <a:pt x="36" y="31"/>
                </a:cubicBezTo>
                <a:cubicBezTo>
                  <a:pt x="33" y="25"/>
                  <a:pt x="27" y="23"/>
                  <a:pt x="19" y="26"/>
                </a:cubicBezTo>
                <a:cubicBezTo>
                  <a:pt x="18" y="26"/>
                  <a:pt x="17" y="26"/>
                  <a:pt x="17" y="25"/>
                </a:cubicBezTo>
                <a:cubicBezTo>
                  <a:pt x="16" y="24"/>
                  <a:pt x="16" y="23"/>
                  <a:pt x="17" y="22"/>
                </a:cubicBezTo>
                <a:cubicBezTo>
                  <a:pt x="28" y="11"/>
                  <a:pt x="42" y="15"/>
                  <a:pt x="51" y="23"/>
                </a:cubicBezTo>
                <a:cubicBezTo>
                  <a:pt x="61" y="33"/>
                  <a:pt x="65" y="50"/>
                  <a:pt x="53" y="63"/>
                </a:cubicBezTo>
                <a:cubicBezTo>
                  <a:pt x="46" y="70"/>
                  <a:pt x="36" y="74"/>
                  <a:pt x="25" y="74"/>
                </a:cubicBezTo>
                <a:cubicBezTo>
                  <a:pt x="21" y="74"/>
                  <a:pt x="17" y="73"/>
                  <a:pt x="13" y="72"/>
                </a:cubicBezTo>
                <a:cubicBezTo>
                  <a:pt x="15" y="75"/>
                  <a:pt x="16" y="80"/>
                  <a:pt x="17" y="84"/>
                </a:cubicBezTo>
                <a:cubicBezTo>
                  <a:pt x="32" y="88"/>
                  <a:pt x="48" y="85"/>
                  <a:pt x="60" y="75"/>
                </a:cubicBezTo>
                <a:cubicBezTo>
                  <a:pt x="71" y="65"/>
                  <a:pt x="76" y="51"/>
                  <a:pt x="73" y="35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297" name="Freeform 1540"/>
          <p:cNvSpPr/>
          <p:nvPr/>
        </p:nvSpPr>
        <p:spPr bwMode="auto">
          <a:xfrm>
            <a:off x="3957288" y="2556485"/>
            <a:ext cx="153161" cy="116467"/>
          </a:xfrm>
          <a:custGeom>
            <a:avLst/>
            <a:gdLst>
              <a:gd name="T0" fmla="*/ 3 w 113"/>
              <a:gd name="T1" fmla="*/ 40 h 86"/>
              <a:gd name="T2" fmla="*/ 13 w 113"/>
              <a:gd name="T3" fmla="*/ 76 h 86"/>
              <a:gd name="T4" fmla="*/ 42 w 113"/>
              <a:gd name="T5" fmla="*/ 84 h 86"/>
              <a:gd name="T6" fmla="*/ 62 w 113"/>
              <a:gd name="T7" fmla="*/ 60 h 86"/>
              <a:gd name="T8" fmla="*/ 55 w 113"/>
              <a:gd name="T9" fmla="*/ 45 h 86"/>
              <a:gd name="T10" fmla="*/ 40 w 113"/>
              <a:gd name="T11" fmla="*/ 41 h 86"/>
              <a:gd name="T12" fmla="*/ 26 w 113"/>
              <a:gd name="T13" fmla="*/ 54 h 86"/>
              <a:gd name="T14" fmla="*/ 31 w 113"/>
              <a:gd name="T15" fmla="*/ 68 h 86"/>
              <a:gd name="T16" fmla="*/ 31 w 113"/>
              <a:gd name="T17" fmla="*/ 70 h 86"/>
              <a:gd name="T18" fmla="*/ 29 w 113"/>
              <a:gd name="T19" fmla="*/ 72 h 86"/>
              <a:gd name="T20" fmla="*/ 19 w 113"/>
              <a:gd name="T21" fmla="*/ 67 h 86"/>
              <a:gd name="T22" fmla="*/ 13 w 113"/>
              <a:gd name="T23" fmla="*/ 45 h 86"/>
              <a:gd name="T24" fmla="*/ 55 w 113"/>
              <a:gd name="T25" fmla="*/ 15 h 86"/>
              <a:gd name="T26" fmla="*/ 88 w 113"/>
              <a:gd name="T27" fmla="*/ 34 h 86"/>
              <a:gd name="T28" fmla="*/ 89 w 113"/>
              <a:gd name="T29" fmla="*/ 75 h 86"/>
              <a:gd name="T30" fmla="*/ 109 w 113"/>
              <a:gd name="T31" fmla="*/ 86 h 86"/>
              <a:gd name="T32" fmla="*/ 113 w 113"/>
              <a:gd name="T33" fmla="*/ 66 h 86"/>
              <a:gd name="T34" fmla="*/ 96 w 113"/>
              <a:gd name="T35" fmla="*/ 17 h 86"/>
              <a:gd name="T36" fmla="*/ 51 w 113"/>
              <a:gd name="T37" fmla="*/ 1 h 86"/>
              <a:gd name="T38" fmla="*/ 3 w 113"/>
              <a:gd name="T39" fmla="*/ 40 h 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113" h="86">
                <a:moveTo>
                  <a:pt x="3" y="40"/>
                </a:moveTo>
                <a:cubicBezTo>
                  <a:pt x="0" y="54"/>
                  <a:pt x="4" y="67"/>
                  <a:pt x="13" y="76"/>
                </a:cubicBezTo>
                <a:cubicBezTo>
                  <a:pt x="21" y="83"/>
                  <a:pt x="31" y="86"/>
                  <a:pt x="42" y="84"/>
                </a:cubicBezTo>
                <a:cubicBezTo>
                  <a:pt x="52" y="82"/>
                  <a:pt x="62" y="72"/>
                  <a:pt x="62" y="60"/>
                </a:cubicBezTo>
                <a:cubicBezTo>
                  <a:pt x="62" y="54"/>
                  <a:pt x="59" y="48"/>
                  <a:pt x="55" y="45"/>
                </a:cubicBezTo>
                <a:cubicBezTo>
                  <a:pt x="51" y="42"/>
                  <a:pt x="45" y="40"/>
                  <a:pt x="40" y="41"/>
                </a:cubicBezTo>
                <a:cubicBezTo>
                  <a:pt x="33" y="43"/>
                  <a:pt x="28" y="47"/>
                  <a:pt x="26" y="54"/>
                </a:cubicBezTo>
                <a:cubicBezTo>
                  <a:pt x="25" y="59"/>
                  <a:pt x="27" y="65"/>
                  <a:pt x="31" y="68"/>
                </a:cubicBezTo>
                <a:cubicBezTo>
                  <a:pt x="31" y="68"/>
                  <a:pt x="32" y="69"/>
                  <a:pt x="31" y="70"/>
                </a:cubicBezTo>
                <a:cubicBezTo>
                  <a:pt x="31" y="71"/>
                  <a:pt x="30" y="72"/>
                  <a:pt x="29" y="72"/>
                </a:cubicBezTo>
                <a:cubicBezTo>
                  <a:pt x="25" y="72"/>
                  <a:pt x="22" y="70"/>
                  <a:pt x="19" y="67"/>
                </a:cubicBezTo>
                <a:cubicBezTo>
                  <a:pt x="14" y="63"/>
                  <a:pt x="12" y="55"/>
                  <a:pt x="13" y="45"/>
                </a:cubicBezTo>
                <a:cubicBezTo>
                  <a:pt x="15" y="30"/>
                  <a:pt x="32" y="14"/>
                  <a:pt x="55" y="15"/>
                </a:cubicBezTo>
                <a:cubicBezTo>
                  <a:pt x="70" y="15"/>
                  <a:pt x="81" y="22"/>
                  <a:pt x="88" y="34"/>
                </a:cubicBezTo>
                <a:cubicBezTo>
                  <a:pt x="95" y="46"/>
                  <a:pt x="95" y="61"/>
                  <a:pt x="89" y="75"/>
                </a:cubicBezTo>
                <a:cubicBezTo>
                  <a:pt x="97" y="76"/>
                  <a:pt x="104" y="80"/>
                  <a:pt x="109" y="86"/>
                </a:cubicBezTo>
                <a:cubicBezTo>
                  <a:pt x="110" y="79"/>
                  <a:pt x="111" y="73"/>
                  <a:pt x="113" y="66"/>
                </a:cubicBezTo>
                <a:cubicBezTo>
                  <a:pt x="113" y="46"/>
                  <a:pt x="107" y="29"/>
                  <a:pt x="96" y="17"/>
                </a:cubicBezTo>
                <a:cubicBezTo>
                  <a:pt x="84" y="6"/>
                  <a:pt x="69" y="0"/>
                  <a:pt x="51" y="1"/>
                </a:cubicBezTo>
                <a:cubicBezTo>
                  <a:pt x="30" y="1"/>
                  <a:pt x="7" y="15"/>
                  <a:pt x="3" y="40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1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298" name="Freeform 1541"/>
          <p:cNvSpPr/>
          <p:nvPr/>
        </p:nvSpPr>
        <p:spPr bwMode="auto">
          <a:xfrm>
            <a:off x="3957288" y="2960928"/>
            <a:ext cx="153161" cy="116467"/>
          </a:xfrm>
          <a:custGeom>
            <a:avLst/>
            <a:gdLst>
              <a:gd name="T0" fmla="*/ 96 w 113"/>
              <a:gd name="T1" fmla="*/ 69 h 86"/>
              <a:gd name="T2" fmla="*/ 113 w 113"/>
              <a:gd name="T3" fmla="*/ 20 h 86"/>
              <a:gd name="T4" fmla="*/ 109 w 113"/>
              <a:gd name="T5" fmla="*/ 0 h 86"/>
              <a:gd name="T6" fmla="*/ 89 w 113"/>
              <a:gd name="T7" fmla="*/ 11 h 86"/>
              <a:gd name="T8" fmla="*/ 88 w 113"/>
              <a:gd name="T9" fmla="*/ 52 h 86"/>
              <a:gd name="T10" fmla="*/ 55 w 113"/>
              <a:gd name="T11" fmla="*/ 71 h 86"/>
              <a:gd name="T12" fmla="*/ 13 w 113"/>
              <a:gd name="T13" fmla="*/ 40 h 86"/>
              <a:gd name="T14" fmla="*/ 19 w 113"/>
              <a:gd name="T15" fmla="*/ 19 h 86"/>
              <a:gd name="T16" fmla="*/ 29 w 113"/>
              <a:gd name="T17" fmla="*/ 14 h 86"/>
              <a:gd name="T18" fmla="*/ 31 w 113"/>
              <a:gd name="T19" fmla="*/ 16 h 86"/>
              <a:gd name="T20" fmla="*/ 31 w 113"/>
              <a:gd name="T21" fmla="*/ 18 h 86"/>
              <a:gd name="T22" fmla="*/ 26 w 113"/>
              <a:gd name="T23" fmla="*/ 32 h 86"/>
              <a:gd name="T24" fmla="*/ 40 w 113"/>
              <a:gd name="T25" fmla="*/ 45 h 86"/>
              <a:gd name="T26" fmla="*/ 55 w 113"/>
              <a:gd name="T27" fmla="*/ 41 h 86"/>
              <a:gd name="T28" fmla="*/ 62 w 113"/>
              <a:gd name="T29" fmla="*/ 26 h 86"/>
              <a:gd name="T30" fmla="*/ 42 w 113"/>
              <a:gd name="T31" fmla="*/ 2 h 86"/>
              <a:gd name="T32" fmla="*/ 13 w 113"/>
              <a:gd name="T33" fmla="*/ 10 h 86"/>
              <a:gd name="T34" fmla="*/ 13 w 113"/>
              <a:gd name="T35" fmla="*/ 11 h 86"/>
              <a:gd name="T36" fmla="*/ 3 w 113"/>
              <a:gd name="T37" fmla="*/ 46 h 86"/>
              <a:gd name="T38" fmla="*/ 51 w 113"/>
              <a:gd name="T39" fmla="*/ 85 h 86"/>
              <a:gd name="T40" fmla="*/ 96 w 113"/>
              <a:gd name="T41" fmla="*/ 69 h 86"/>
              <a:gd name="T42" fmla="*/ 96 w 113"/>
              <a:gd name="T43" fmla="*/ 69 h 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113" h="86">
                <a:moveTo>
                  <a:pt x="96" y="69"/>
                </a:moveTo>
                <a:cubicBezTo>
                  <a:pt x="107" y="57"/>
                  <a:pt x="113" y="40"/>
                  <a:pt x="113" y="20"/>
                </a:cubicBezTo>
                <a:cubicBezTo>
                  <a:pt x="111" y="13"/>
                  <a:pt x="110" y="6"/>
                  <a:pt x="109" y="0"/>
                </a:cubicBezTo>
                <a:cubicBezTo>
                  <a:pt x="104" y="6"/>
                  <a:pt x="97" y="9"/>
                  <a:pt x="89" y="11"/>
                </a:cubicBezTo>
                <a:cubicBezTo>
                  <a:pt x="95" y="25"/>
                  <a:pt x="95" y="40"/>
                  <a:pt x="88" y="52"/>
                </a:cubicBezTo>
                <a:cubicBezTo>
                  <a:pt x="81" y="64"/>
                  <a:pt x="70" y="70"/>
                  <a:pt x="55" y="71"/>
                </a:cubicBezTo>
                <a:cubicBezTo>
                  <a:pt x="32" y="72"/>
                  <a:pt x="15" y="56"/>
                  <a:pt x="13" y="40"/>
                </a:cubicBezTo>
                <a:cubicBezTo>
                  <a:pt x="12" y="31"/>
                  <a:pt x="14" y="23"/>
                  <a:pt x="19" y="19"/>
                </a:cubicBezTo>
                <a:cubicBezTo>
                  <a:pt x="22" y="16"/>
                  <a:pt x="25" y="14"/>
                  <a:pt x="29" y="14"/>
                </a:cubicBezTo>
                <a:cubicBezTo>
                  <a:pt x="30" y="14"/>
                  <a:pt x="31" y="15"/>
                  <a:pt x="31" y="16"/>
                </a:cubicBezTo>
                <a:cubicBezTo>
                  <a:pt x="32" y="16"/>
                  <a:pt x="31" y="17"/>
                  <a:pt x="31" y="18"/>
                </a:cubicBezTo>
                <a:cubicBezTo>
                  <a:pt x="27" y="21"/>
                  <a:pt x="25" y="27"/>
                  <a:pt x="26" y="32"/>
                </a:cubicBezTo>
                <a:cubicBezTo>
                  <a:pt x="28" y="39"/>
                  <a:pt x="33" y="43"/>
                  <a:pt x="40" y="45"/>
                </a:cubicBezTo>
                <a:cubicBezTo>
                  <a:pt x="45" y="46"/>
                  <a:pt x="51" y="44"/>
                  <a:pt x="55" y="41"/>
                </a:cubicBezTo>
                <a:cubicBezTo>
                  <a:pt x="59" y="38"/>
                  <a:pt x="62" y="32"/>
                  <a:pt x="62" y="26"/>
                </a:cubicBezTo>
                <a:cubicBezTo>
                  <a:pt x="62" y="13"/>
                  <a:pt x="52" y="4"/>
                  <a:pt x="42" y="2"/>
                </a:cubicBezTo>
                <a:cubicBezTo>
                  <a:pt x="31" y="0"/>
                  <a:pt x="21" y="3"/>
                  <a:pt x="13" y="10"/>
                </a:cubicBezTo>
                <a:cubicBezTo>
                  <a:pt x="13" y="10"/>
                  <a:pt x="13" y="10"/>
                  <a:pt x="13" y="11"/>
                </a:cubicBezTo>
                <a:cubicBezTo>
                  <a:pt x="4" y="19"/>
                  <a:pt x="0" y="32"/>
                  <a:pt x="3" y="46"/>
                </a:cubicBezTo>
                <a:cubicBezTo>
                  <a:pt x="7" y="71"/>
                  <a:pt x="30" y="84"/>
                  <a:pt x="51" y="85"/>
                </a:cubicBezTo>
                <a:cubicBezTo>
                  <a:pt x="69" y="86"/>
                  <a:pt x="84" y="80"/>
                  <a:pt x="96" y="69"/>
                </a:cubicBezTo>
                <a:cubicBezTo>
                  <a:pt x="96" y="69"/>
                  <a:pt x="96" y="69"/>
                  <a:pt x="96" y="69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299" name="Freeform 1545"/>
          <p:cNvSpPr/>
          <p:nvPr/>
        </p:nvSpPr>
        <p:spPr bwMode="auto">
          <a:xfrm>
            <a:off x="4004353" y="3265654"/>
            <a:ext cx="63816" cy="61424"/>
          </a:xfrm>
          <a:custGeom>
            <a:avLst/>
            <a:gdLst>
              <a:gd name="T0" fmla="*/ 0 w 47"/>
              <a:gd name="T1" fmla="*/ 16 h 45"/>
              <a:gd name="T2" fmla="*/ 9 w 47"/>
              <a:gd name="T3" fmla="*/ 37 h 45"/>
              <a:gd name="T4" fmla="*/ 10 w 47"/>
              <a:gd name="T5" fmla="*/ 41 h 45"/>
              <a:gd name="T6" fmla="*/ 30 w 47"/>
              <a:gd name="T7" fmla="*/ 38 h 45"/>
              <a:gd name="T8" fmla="*/ 47 w 47"/>
              <a:gd name="T9" fmla="*/ 32 h 45"/>
              <a:gd name="T10" fmla="*/ 39 w 47"/>
              <a:gd name="T11" fmla="*/ 17 h 45"/>
              <a:gd name="T12" fmla="*/ 26 w 47"/>
              <a:gd name="T13" fmla="*/ 0 h 45"/>
              <a:gd name="T14" fmla="*/ 23 w 47"/>
              <a:gd name="T15" fmla="*/ 3 h 45"/>
              <a:gd name="T16" fmla="*/ 2 w 47"/>
              <a:gd name="T17" fmla="*/ 11 h 45"/>
              <a:gd name="T18" fmla="*/ 3 w 47"/>
              <a:gd name="T19" fmla="*/ 12 h 45"/>
              <a:gd name="T20" fmla="*/ 4 w 47"/>
              <a:gd name="T21" fmla="*/ 13 h 45"/>
              <a:gd name="T22" fmla="*/ 4 w 47"/>
              <a:gd name="T23" fmla="*/ 15 h 45"/>
              <a:gd name="T24" fmla="*/ 2 w 47"/>
              <a:gd name="T25" fmla="*/ 16 h 45"/>
              <a:gd name="T26" fmla="*/ 0 w 47"/>
              <a:gd name="T27" fmla="*/ 16 h 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47" h="45">
                <a:moveTo>
                  <a:pt x="0" y="16"/>
                </a:moveTo>
                <a:cubicBezTo>
                  <a:pt x="7" y="22"/>
                  <a:pt x="8" y="30"/>
                  <a:pt x="9" y="37"/>
                </a:cubicBezTo>
                <a:cubicBezTo>
                  <a:pt x="9" y="38"/>
                  <a:pt x="9" y="40"/>
                  <a:pt x="10" y="41"/>
                </a:cubicBezTo>
                <a:cubicBezTo>
                  <a:pt x="19" y="45"/>
                  <a:pt x="24" y="42"/>
                  <a:pt x="30" y="38"/>
                </a:cubicBezTo>
                <a:cubicBezTo>
                  <a:pt x="35" y="36"/>
                  <a:pt x="40" y="33"/>
                  <a:pt x="47" y="32"/>
                </a:cubicBezTo>
                <a:cubicBezTo>
                  <a:pt x="42" y="28"/>
                  <a:pt x="40" y="22"/>
                  <a:pt x="39" y="17"/>
                </a:cubicBezTo>
                <a:cubicBezTo>
                  <a:pt x="38" y="9"/>
                  <a:pt x="36" y="4"/>
                  <a:pt x="26" y="0"/>
                </a:cubicBezTo>
                <a:cubicBezTo>
                  <a:pt x="25" y="1"/>
                  <a:pt x="24" y="2"/>
                  <a:pt x="23" y="3"/>
                </a:cubicBezTo>
                <a:cubicBezTo>
                  <a:pt x="17" y="7"/>
                  <a:pt x="11" y="11"/>
                  <a:pt x="2" y="11"/>
                </a:cubicBezTo>
                <a:cubicBezTo>
                  <a:pt x="2" y="12"/>
                  <a:pt x="3" y="12"/>
                  <a:pt x="3" y="12"/>
                </a:cubicBezTo>
                <a:cubicBezTo>
                  <a:pt x="3" y="12"/>
                  <a:pt x="4" y="12"/>
                  <a:pt x="4" y="13"/>
                </a:cubicBezTo>
                <a:cubicBezTo>
                  <a:pt x="5" y="13"/>
                  <a:pt x="5" y="14"/>
                  <a:pt x="4" y="15"/>
                </a:cubicBezTo>
                <a:cubicBezTo>
                  <a:pt x="4" y="16"/>
                  <a:pt x="3" y="17"/>
                  <a:pt x="2" y="16"/>
                </a:cubicBezTo>
                <a:cubicBezTo>
                  <a:pt x="1" y="16"/>
                  <a:pt x="1" y="16"/>
                  <a:pt x="0" y="16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300" name="Freeform 1546"/>
          <p:cNvSpPr/>
          <p:nvPr/>
        </p:nvSpPr>
        <p:spPr bwMode="auto">
          <a:xfrm>
            <a:off x="3922986" y="3232150"/>
            <a:ext cx="69401" cy="64615"/>
          </a:xfrm>
          <a:custGeom>
            <a:avLst/>
            <a:gdLst>
              <a:gd name="T0" fmla="*/ 10 w 51"/>
              <a:gd name="T1" fmla="*/ 17 h 48"/>
              <a:gd name="T2" fmla="*/ 0 w 51"/>
              <a:gd name="T3" fmla="*/ 32 h 48"/>
              <a:gd name="T4" fmla="*/ 13 w 51"/>
              <a:gd name="T5" fmla="*/ 43 h 48"/>
              <a:gd name="T6" fmla="*/ 35 w 51"/>
              <a:gd name="T7" fmla="*/ 40 h 48"/>
              <a:gd name="T8" fmla="*/ 51 w 51"/>
              <a:gd name="T9" fmla="*/ 34 h 48"/>
              <a:gd name="T10" fmla="*/ 44 w 51"/>
              <a:gd name="T11" fmla="*/ 19 h 48"/>
              <a:gd name="T12" fmla="*/ 30 w 51"/>
              <a:gd name="T13" fmla="*/ 2 h 48"/>
              <a:gd name="T14" fmla="*/ 13 w 51"/>
              <a:gd name="T15" fmla="*/ 0 h 48"/>
              <a:gd name="T16" fmla="*/ 10 w 51"/>
              <a:gd name="T17" fmla="*/ 17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1" h="48">
                <a:moveTo>
                  <a:pt x="10" y="17"/>
                </a:moveTo>
                <a:cubicBezTo>
                  <a:pt x="8" y="22"/>
                  <a:pt x="4" y="28"/>
                  <a:pt x="0" y="32"/>
                </a:cubicBezTo>
                <a:cubicBezTo>
                  <a:pt x="5" y="35"/>
                  <a:pt x="9" y="38"/>
                  <a:pt x="13" y="43"/>
                </a:cubicBezTo>
                <a:cubicBezTo>
                  <a:pt x="23" y="48"/>
                  <a:pt x="28" y="44"/>
                  <a:pt x="35" y="40"/>
                </a:cubicBezTo>
                <a:cubicBezTo>
                  <a:pt x="39" y="38"/>
                  <a:pt x="44" y="34"/>
                  <a:pt x="51" y="34"/>
                </a:cubicBezTo>
                <a:cubicBezTo>
                  <a:pt x="46" y="29"/>
                  <a:pt x="45" y="24"/>
                  <a:pt x="44" y="19"/>
                </a:cubicBezTo>
                <a:cubicBezTo>
                  <a:pt x="42" y="11"/>
                  <a:pt x="41" y="5"/>
                  <a:pt x="30" y="2"/>
                </a:cubicBezTo>
                <a:cubicBezTo>
                  <a:pt x="24" y="2"/>
                  <a:pt x="19" y="2"/>
                  <a:pt x="13" y="0"/>
                </a:cubicBezTo>
                <a:cubicBezTo>
                  <a:pt x="13" y="6"/>
                  <a:pt x="12" y="12"/>
                  <a:pt x="10" y="17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301" name="Freeform 1553"/>
          <p:cNvSpPr/>
          <p:nvPr/>
        </p:nvSpPr>
        <p:spPr bwMode="auto">
          <a:xfrm>
            <a:off x="3618261" y="3139616"/>
            <a:ext cx="52649" cy="57436"/>
          </a:xfrm>
          <a:custGeom>
            <a:avLst/>
            <a:gdLst>
              <a:gd name="T0" fmla="*/ 33 w 39"/>
              <a:gd name="T1" fmla="*/ 42 h 42"/>
              <a:gd name="T2" fmla="*/ 37 w 39"/>
              <a:gd name="T3" fmla="*/ 41 h 42"/>
              <a:gd name="T4" fmla="*/ 37 w 39"/>
              <a:gd name="T5" fmla="*/ 41 h 42"/>
              <a:gd name="T6" fmla="*/ 39 w 39"/>
              <a:gd name="T7" fmla="*/ 36 h 42"/>
              <a:gd name="T8" fmla="*/ 0 w 39"/>
              <a:gd name="T9" fmla="*/ 0 h 42"/>
              <a:gd name="T10" fmla="*/ 33 w 39"/>
              <a:gd name="T11" fmla="*/ 42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39" h="42">
                <a:moveTo>
                  <a:pt x="33" y="42"/>
                </a:moveTo>
                <a:cubicBezTo>
                  <a:pt x="34" y="42"/>
                  <a:pt x="36" y="42"/>
                  <a:pt x="37" y="41"/>
                </a:cubicBezTo>
                <a:cubicBezTo>
                  <a:pt x="37" y="41"/>
                  <a:pt x="37" y="41"/>
                  <a:pt x="37" y="41"/>
                </a:cubicBezTo>
                <a:cubicBezTo>
                  <a:pt x="39" y="39"/>
                  <a:pt x="39" y="38"/>
                  <a:pt x="39" y="36"/>
                </a:cubicBezTo>
                <a:cubicBezTo>
                  <a:pt x="38" y="26"/>
                  <a:pt x="15" y="9"/>
                  <a:pt x="0" y="0"/>
                </a:cubicBezTo>
                <a:cubicBezTo>
                  <a:pt x="8" y="15"/>
                  <a:pt x="23" y="40"/>
                  <a:pt x="33" y="42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302" name="Freeform 1554"/>
          <p:cNvSpPr/>
          <p:nvPr/>
        </p:nvSpPr>
        <p:spPr bwMode="auto">
          <a:xfrm>
            <a:off x="3597521" y="3115684"/>
            <a:ext cx="104500" cy="51053"/>
          </a:xfrm>
          <a:custGeom>
            <a:avLst/>
            <a:gdLst>
              <a:gd name="T0" fmla="*/ 72 w 77"/>
              <a:gd name="T1" fmla="*/ 35 h 38"/>
              <a:gd name="T2" fmla="*/ 75 w 77"/>
              <a:gd name="T3" fmla="*/ 33 h 38"/>
              <a:gd name="T4" fmla="*/ 76 w 77"/>
              <a:gd name="T5" fmla="*/ 31 h 38"/>
              <a:gd name="T6" fmla="*/ 76 w 77"/>
              <a:gd name="T7" fmla="*/ 27 h 38"/>
              <a:gd name="T8" fmla="*/ 0 w 77"/>
              <a:gd name="T9" fmla="*/ 0 h 38"/>
              <a:gd name="T10" fmla="*/ 72 w 77"/>
              <a:gd name="T11" fmla="*/ 35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77" h="38">
                <a:moveTo>
                  <a:pt x="72" y="35"/>
                </a:moveTo>
                <a:cubicBezTo>
                  <a:pt x="73" y="34"/>
                  <a:pt x="74" y="34"/>
                  <a:pt x="75" y="33"/>
                </a:cubicBezTo>
                <a:cubicBezTo>
                  <a:pt x="75" y="33"/>
                  <a:pt x="76" y="32"/>
                  <a:pt x="76" y="31"/>
                </a:cubicBezTo>
                <a:cubicBezTo>
                  <a:pt x="77" y="30"/>
                  <a:pt x="77" y="28"/>
                  <a:pt x="76" y="27"/>
                </a:cubicBezTo>
                <a:cubicBezTo>
                  <a:pt x="69" y="14"/>
                  <a:pt x="23" y="4"/>
                  <a:pt x="0" y="0"/>
                </a:cubicBezTo>
                <a:cubicBezTo>
                  <a:pt x="19" y="13"/>
                  <a:pt x="59" y="38"/>
                  <a:pt x="72" y="35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303" name="Freeform 1555"/>
          <p:cNvSpPr/>
          <p:nvPr/>
        </p:nvSpPr>
        <p:spPr bwMode="auto">
          <a:xfrm>
            <a:off x="3630227" y="3094943"/>
            <a:ext cx="74985" cy="28718"/>
          </a:xfrm>
          <a:custGeom>
            <a:avLst/>
            <a:gdLst>
              <a:gd name="T0" fmla="*/ 55 w 55"/>
              <a:gd name="T1" fmla="*/ 10 h 21"/>
              <a:gd name="T2" fmla="*/ 52 w 55"/>
              <a:gd name="T3" fmla="*/ 6 h 21"/>
              <a:gd name="T4" fmla="*/ 0 w 55"/>
              <a:gd name="T5" fmla="*/ 13 h 21"/>
              <a:gd name="T6" fmla="*/ 53 w 55"/>
              <a:gd name="T7" fmla="*/ 14 h 21"/>
              <a:gd name="T8" fmla="*/ 55 w 55"/>
              <a:gd name="T9" fmla="*/ 10 h 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5" h="21">
                <a:moveTo>
                  <a:pt x="55" y="10"/>
                </a:moveTo>
                <a:cubicBezTo>
                  <a:pt x="55" y="8"/>
                  <a:pt x="54" y="7"/>
                  <a:pt x="52" y="6"/>
                </a:cubicBezTo>
                <a:cubicBezTo>
                  <a:pt x="44" y="0"/>
                  <a:pt x="16" y="7"/>
                  <a:pt x="0" y="13"/>
                </a:cubicBezTo>
                <a:cubicBezTo>
                  <a:pt x="17" y="16"/>
                  <a:pt x="46" y="21"/>
                  <a:pt x="53" y="14"/>
                </a:cubicBezTo>
                <a:cubicBezTo>
                  <a:pt x="54" y="13"/>
                  <a:pt x="55" y="12"/>
                  <a:pt x="55" y="10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304" name="Freeform 1556"/>
          <p:cNvSpPr/>
          <p:nvPr/>
        </p:nvSpPr>
        <p:spPr bwMode="auto">
          <a:xfrm>
            <a:off x="4031476" y="2795003"/>
            <a:ext cx="73389" cy="43874"/>
          </a:xfrm>
          <a:custGeom>
            <a:avLst/>
            <a:gdLst>
              <a:gd name="T0" fmla="*/ 50 w 54"/>
              <a:gd name="T1" fmla="*/ 25 h 32"/>
              <a:gd name="T2" fmla="*/ 54 w 54"/>
              <a:gd name="T3" fmla="*/ 16 h 32"/>
              <a:gd name="T4" fmla="*/ 50 w 54"/>
              <a:gd name="T5" fmla="*/ 7 h 32"/>
              <a:gd name="T6" fmla="*/ 0 w 54"/>
              <a:gd name="T7" fmla="*/ 16 h 32"/>
              <a:gd name="T8" fmla="*/ 50 w 54"/>
              <a:gd name="T9" fmla="*/ 25 h 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4" h="32">
                <a:moveTo>
                  <a:pt x="50" y="25"/>
                </a:moveTo>
                <a:cubicBezTo>
                  <a:pt x="52" y="23"/>
                  <a:pt x="54" y="20"/>
                  <a:pt x="54" y="16"/>
                </a:cubicBezTo>
                <a:cubicBezTo>
                  <a:pt x="54" y="12"/>
                  <a:pt x="52" y="9"/>
                  <a:pt x="50" y="7"/>
                </a:cubicBezTo>
                <a:cubicBezTo>
                  <a:pt x="39" y="0"/>
                  <a:pt x="12" y="10"/>
                  <a:pt x="0" y="16"/>
                </a:cubicBezTo>
                <a:cubicBezTo>
                  <a:pt x="12" y="22"/>
                  <a:pt x="39" y="32"/>
                  <a:pt x="50" y="25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305" name="Freeform 1575"/>
          <p:cNvSpPr/>
          <p:nvPr/>
        </p:nvSpPr>
        <p:spPr bwMode="auto">
          <a:xfrm>
            <a:off x="3680482" y="2305205"/>
            <a:ext cx="257661" cy="286380"/>
          </a:xfrm>
          <a:custGeom>
            <a:avLst/>
            <a:gdLst>
              <a:gd name="T0" fmla="*/ 109 w 190"/>
              <a:gd name="T1" fmla="*/ 20 h 211"/>
              <a:gd name="T2" fmla="*/ 107 w 190"/>
              <a:gd name="T3" fmla="*/ 20 h 211"/>
              <a:gd name="T4" fmla="*/ 105 w 190"/>
              <a:gd name="T5" fmla="*/ 19 h 211"/>
              <a:gd name="T6" fmla="*/ 88 w 190"/>
              <a:gd name="T7" fmla="*/ 4 h 211"/>
              <a:gd name="T8" fmla="*/ 64 w 190"/>
              <a:gd name="T9" fmla="*/ 10 h 211"/>
              <a:gd name="T10" fmla="*/ 61 w 190"/>
              <a:gd name="T11" fmla="*/ 10 h 211"/>
              <a:gd name="T12" fmla="*/ 32 w 190"/>
              <a:gd name="T13" fmla="*/ 2 h 211"/>
              <a:gd name="T14" fmla="*/ 0 w 190"/>
              <a:gd name="T15" fmla="*/ 25 h 211"/>
              <a:gd name="T16" fmla="*/ 7 w 190"/>
              <a:gd name="T17" fmla="*/ 32 h 211"/>
              <a:gd name="T18" fmla="*/ 37 w 190"/>
              <a:gd name="T19" fmla="*/ 16 h 211"/>
              <a:gd name="T20" fmla="*/ 62 w 190"/>
              <a:gd name="T21" fmla="*/ 26 h 211"/>
              <a:gd name="T22" fmla="*/ 83 w 190"/>
              <a:gd name="T23" fmla="*/ 19 h 211"/>
              <a:gd name="T24" fmla="*/ 100 w 190"/>
              <a:gd name="T25" fmla="*/ 33 h 211"/>
              <a:gd name="T26" fmla="*/ 119 w 190"/>
              <a:gd name="T27" fmla="*/ 29 h 211"/>
              <a:gd name="T28" fmla="*/ 135 w 190"/>
              <a:gd name="T29" fmla="*/ 45 h 211"/>
              <a:gd name="T30" fmla="*/ 158 w 190"/>
              <a:gd name="T31" fmla="*/ 45 h 211"/>
              <a:gd name="T32" fmla="*/ 174 w 190"/>
              <a:gd name="T33" fmla="*/ 60 h 211"/>
              <a:gd name="T34" fmla="*/ 173 w 190"/>
              <a:gd name="T35" fmla="*/ 81 h 211"/>
              <a:gd name="T36" fmla="*/ 157 w 190"/>
              <a:gd name="T37" fmla="*/ 97 h 211"/>
              <a:gd name="T38" fmla="*/ 157 w 190"/>
              <a:gd name="T39" fmla="*/ 120 h 211"/>
              <a:gd name="T40" fmla="*/ 140 w 190"/>
              <a:gd name="T41" fmla="*/ 131 h 211"/>
              <a:gd name="T42" fmla="*/ 138 w 190"/>
              <a:gd name="T43" fmla="*/ 153 h 211"/>
              <a:gd name="T44" fmla="*/ 118 w 190"/>
              <a:gd name="T45" fmla="*/ 163 h 211"/>
              <a:gd name="T46" fmla="*/ 109 w 190"/>
              <a:gd name="T47" fmla="*/ 187 h 211"/>
              <a:gd name="T48" fmla="*/ 76 w 190"/>
              <a:gd name="T49" fmla="*/ 197 h 211"/>
              <a:gd name="T50" fmla="*/ 75 w 190"/>
              <a:gd name="T51" fmla="*/ 207 h 211"/>
              <a:gd name="T52" fmla="*/ 115 w 190"/>
              <a:gd name="T53" fmla="*/ 201 h 211"/>
              <a:gd name="T54" fmla="*/ 129 w 190"/>
              <a:gd name="T55" fmla="*/ 175 h 211"/>
              <a:gd name="T56" fmla="*/ 129 w 190"/>
              <a:gd name="T57" fmla="*/ 174 h 211"/>
              <a:gd name="T58" fmla="*/ 131 w 190"/>
              <a:gd name="T59" fmla="*/ 172 h 211"/>
              <a:gd name="T60" fmla="*/ 152 w 190"/>
              <a:gd name="T61" fmla="*/ 160 h 211"/>
              <a:gd name="T62" fmla="*/ 154 w 190"/>
              <a:gd name="T63" fmla="*/ 137 h 211"/>
              <a:gd name="T64" fmla="*/ 155 w 190"/>
              <a:gd name="T65" fmla="*/ 135 h 211"/>
              <a:gd name="T66" fmla="*/ 156 w 190"/>
              <a:gd name="T67" fmla="*/ 134 h 211"/>
              <a:gd name="T68" fmla="*/ 173 w 190"/>
              <a:gd name="T69" fmla="*/ 122 h 211"/>
              <a:gd name="T70" fmla="*/ 172 w 190"/>
              <a:gd name="T71" fmla="*/ 98 h 211"/>
              <a:gd name="T72" fmla="*/ 172 w 190"/>
              <a:gd name="T73" fmla="*/ 96 h 211"/>
              <a:gd name="T74" fmla="*/ 173 w 190"/>
              <a:gd name="T75" fmla="*/ 95 h 211"/>
              <a:gd name="T76" fmla="*/ 185 w 190"/>
              <a:gd name="T77" fmla="*/ 55 h 211"/>
              <a:gd name="T78" fmla="*/ 149 w 190"/>
              <a:gd name="T79" fmla="*/ 35 h 211"/>
              <a:gd name="T80" fmla="*/ 147 w 190"/>
              <a:gd name="T81" fmla="*/ 35 h 211"/>
              <a:gd name="T82" fmla="*/ 146 w 190"/>
              <a:gd name="T83" fmla="*/ 34 h 211"/>
              <a:gd name="T84" fmla="*/ 129 w 190"/>
              <a:gd name="T85" fmla="*/ 16 h 211"/>
              <a:gd name="T86" fmla="*/ 109 w 190"/>
              <a:gd name="T87" fmla="*/ 20 h 2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90" h="211">
                <a:moveTo>
                  <a:pt x="109" y="20"/>
                </a:moveTo>
                <a:cubicBezTo>
                  <a:pt x="108" y="20"/>
                  <a:pt x="108" y="20"/>
                  <a:pt x="107" y="20"/>
                </a:cubicBezTo>
                <a:cubicBezTo>
                  <a:pt x="106" y="20"/>
                  <a:pt x="106" y="19"/>
                  <a:pt x="105" y="19"/>
                </a:cubicBezTo>
                <a:cubicBezTo>
                  <a:pt x="102" y="11"/>
                  <a:pt x="96" y="6"/>
                  <a:pt x="88" y="4"/>
                </a:cubicBezTo>
                <a:cubicBezTo>
                  <a:pt x="79" y="2"/>
                  <a:pt x="70" y="4"/>
                  <a:pt x="64" y="10"/>
                </a:cubicBezTo>
                <a:cubicBezTo>
                  <a:pt x="63" y="11"/>
                  <a:pt x="62" y="11"/>
                  <a:pt x="61" y="10"/>
                </a:cubicBezTo>
                <a:cubicBezTo>
                  <a:pt x="51" y="1"/>
                  <a:pt x="40" y="0"/>
                  <a:pt x="32" y="2"/>
                </a:cubicBezTo>
                <a:cubicBezTo>
                  <a:pt x="17" y="5"/>
                  <a:pt x="4" y="16"/>
                  <a:pt x="0" y="25"/>
                </a:cubicBezTo>
                <a:cubicBezTo>
                  <a:pt x="3" y="27"/>
                  <a:pt x="5" y="29"/>
                  <a:pt x="7" y="32"/>
                </a:cubicBezTo>
                <a:cubicBezTo>
                  <a:pt x="14" y="22"/>
                  <a:pt x="26" y="16"/>
                  <a:pt x="37" y="16"/>
                </a:cubicBezTo>
                <a:cubicBezTo>
                  <a:pt x="47" y="15"/>
                  <a:pt x="56" y="19"/>
                  <a:pt x="62" y="26"/>
                </a:cubicBezTo>
                <a:cubicBezTo>
                  <a:pt x="68" y="20"/>
                  <a:pt x="75" y="18"/>
                  <a:pt x="83" y="19"/>
                </a:cubicBezTo>
                <a:cubicBezTo>
                  <a:pt x="90" y="21"/>
                  <a:pt x="96" y="26"/>
                  <a:pt x="100" y="33"/>
                </a:cubicBezTo>
                <a:cubicBezTo>
                  <a:pt x="105" y="28"/>
                  <a:pt x="112" y="27"/>
                  <a:pt x="119" y="29"/>
                </a:cubicBezTo>
                <a:cubicBezTo>
                  <a:pt x="127" y="31"/>
                  <a:pt x="133" y="37"/>
                  <a:pt x="135" y="45"/>
                </a:cubicBezTo>
                <a:cubicBezTo>
                  <a:pt x="144" y="42"/>
                  <a:pt x="151" y="42"/>
                  <a:pt x="158" y="45"/>
                </a:cubicBezTo>
                <a:cubicBezTo>
                  <a:pt x="165" y="47"/>
                  <a:pt x="171" y="53"/>
                  <a:pt x="174" y="60"/>
                </a:cubicBezTo>
                <a:cubicBezTo>
                  <a:pt x="177" y="67"/>
                  <a:pt x="177" y="74"/>
                  <a:pt x="173" y="81"/>
                </a:cubicBezTo>
                <a:cubicBezTo>
                  <a:pt x="170" y="88"/>
                  <a:pt x="165" y="93"/>
                  <a:pt x="157" y="97"/>
                </a:cubicBezTo>
                <a:cubicBezTo>
                  <a:pt x="161" y="104"/>
                  <a:pt x="161" y="113"/>
                  <a:pt x="157" y="120"/>
                </a:cubicBezTo>
                <a:cubicBezTo>
                  <a:pt x="154" y="127"/>
                  <a:pt x="148" y="131"/>
                  <a:pt x="140" y="131"/>
                </a:cubicBezTo>
                <a:cubicBezTo>
                  <a:pt x="143" y="139"/>
                  <a:pt x="142" y="147"/>
                  <a:pt x="138" y="153"/>
                </a:cubicBezTo>
                <a:cubicBezTo>
                  <a:pt x="134" y="159"/>
                  <a:pt x="127" y="163"/>
                  <a:pt x="118" y="163"/>
                </a:cubicBezTo>
                <a:cubicBezTo>
                  <a:pt x="119" y="172"/>
                  <a:pt x="116" y="181"/>
                  <a:pt x="109" y="187"/>
                </a:cubicBezTo>
                <a:cubicBezTo>
                  <a:pt x="100" y="196"/>
                  <a:pt x="88" y="199"/>
                  <a:pt x="76" y="197"/>
                </a:cubicBezTo>
                <a:cubicBezTo>
                  <a:pt x="76" y="201"/>
                  <a:pt x="76" y="204"/>
                  <a:pt x="75" y="207"/>
                </a:cubicBezTo>
                <a:cubicBezTo>
                  <a:pt x="85" y="211"/>
                  <a:pt x="102" y="209"/>
                  <a:pt x="115" y="201"/>
                </a:cubicBezTo>
                <a:cubicBezTo>
                  <a:pt x="121" y="196"/>
                  <a:pt x="129" y="188"/>
                  <a:pt x="129" y="175"/>
                </a:cubicBezTo>
                <a:cubicBezTo>
                  <a:pt x="129" y="175"/>
                  <a:pt x="129" y="175"/>
                  <a:pt x="129" y="174"/>
                </a:cubicBezTo>
                <a:cubicBezTo>
                  <a:pt x="129" y="173"/>
                  <a:pt x="130" y="172"/>
                  <a:pt x="131" y="172"/>
                </a:cubicBezTo>
                <a:cubicBezTo>
                  <a:pt x="140" y="172"/>
                  <a:pt x="148" y="168"/>
                  <a:pt x="152" y="160"/>
                </a:cubicBezTo>
                <a:cubicBezTo>
                  <a:pt x="157" y="153"/>
                  <a:pt x="158" y="144"/>
                  <a:pt x="154" y="137"/>
                </a:cubicBezTo>
                <a:cubicBezTo>
                  <a:pt x="154" y="136"/>
                  <a:pt x="154" y="136"/>
                  <a:pt x="155" y="135"/>
                </a:cubicBezTo>
                <a:cubicBezTo>
                  <a:pt x="155" y="134"/>
                  <a:pt x="156" y="134"/>
                  <a:pt x="156" y="134"/>
                </a:cubicBezTo>
                <a:cubicBezTo>
                  <a:pt x="163" y="134"/>
                  <a:pt x="169" y="129"/>
                  <a:pt x="173" y="122"/>
                </a:cubicBezTo>
                <a:cubicBezTo>
                  <a:pt x="177" y="114"/>
                  <a:pt x="177" y="104"/>
                  <a:pt x="172" y="98"/>
                </a:cubicBezTo>
                <a:cubicBezTo>
                  <a:pt x="172" y="97"/>
                  <a:pt x="172" y="97"/>
                  <a:pt x="172" y="96"/>
                </a:cubicBezTo>
                <a:cubicBezTo>
                  <a:pt x="172" y="96"/>
                  <a:pt x="173" y="95"/>
                  <a:pt x="173" y="95"/>
                </a:cubicBezTo>
                <a:cubicBezTo>
                  <a:pt x="190" y="86"/>
                  <a:pt x="190" y="69"/>
                  <a:pt x="185" y="55"/>
                </a:cubicBezTo>
                <a:cubicBezTo>
                  <a:pt x="179" y="42"/>
                  <a:pt x="167" y="30"/>
                  <a:pt x="149" y="35"/>
                </a:cubicBezTo>
                <a:cubicBezTo>
                  <a:pt x="148" y="36"/>
                  <a:pt x="147" y="36"/>
                  <a:pt x="147" y="35"/>
                </a:cubicBezTo>
                <a:cubicBezTo>
                  <a:pt x="146" y="35"/>
                  <a:pt x="146" y="34"/>
                  <a:pt x="146" y="34"/>
                </a:cubicBezTo>
                <a:cubicBezTo>
                  <a:pt x="144" y="26"/>
                  <a:pt x="138" y="19"/>
                  <a:pt x="129" y="16"/>
                </a:cubicBezTo>
                <a:cubicBezTo>
                  <a:pt x="121" y="14"/>
                  <a:pt x="114" y="15"/>
                  <a:pt x="109" y="20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1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306" name="Freeform 1576"/>
          <p:cNvSpPr/>
          <p:nvPr/>
        </p:nvSpPr>
        <p:spPr bwMode="auto">
          <a:xfrm>
            <a:off x="3723559" y="2521387"/>
            <a:ext cx="88546" cy="33504"/>
          </a:xfrm>
          <a:custGeom>
            <a:avLst/>
            <a:gdLst>
              <a:gd name="T0" fmla="*/ 60 w 65"/>
              <a:gd name="T1" fmla="*/ 13 h 25"/>
              <a:gd name="T2" fmla="*/ 65 w 65"/>
              <a:gd name="T3" fmla="*/ 0 h 25"/>
              <a:gd name="T4" fmla="*/ 5 w 65"/>
              <a:gd name="T5" fmla="*/ 4 h 25"/>
              <a:gd name="T6" fmla="*/ 5 w 65"/>
              <a:gd name="T7" fmla="*/ 4 h 25"/>
              <a:gd name="T8" fmla="*/ 0 w 65"/>
              <a:gd name="T9" fmla="*/ 14 h 25"/>
              <a:gd name="T10" fmla="*/ 60 w 65"/>
              <a:gd name="T11" fmla="*/ 13 h 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65" h="25">
                <a:moveTo>
                  <a:pt x="60" y="13"/>
                </a:moveTo>
                <a:cubicBezTo>
                  <a:pt x="64" y="10"/>
                  <a:pt x="65" y="6"/>
                  <a:pt x="65" y="0"/>
                </a:cubicBezTo>
                <a:cubicBezTo>
                  <a:pt x="43" y="7"/>
                  <a:pt x="13" y="5"/>
                  <a:pt x="5" y="4"/>
                </a:cubicBezTo>
                <a:cubicBezTo>
                  <a:pt x="5" y="4"/>
                  <a:pt x="5" y="4"/>
                  <a:pt x="5" y="4"/>
                </a:cubicBezTo>
                <a:cubicBezTo>
                  <a:pt x="4" y="8"/>
                  <a:pt x="3" y="11"/>
                  <a:pt x="0" y="14"/>
                </a:cubicBezTo>
                <a:cubicBezTo>
                  <a:pt x="12" y="17"/>
                  <a:pt x="46" y="25"/>
                  <a:pt x="60" y="13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1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307" name="Freeform 1577"/>
          <p:cNvSpPr/>
          <p:nvPr/>
        </p:nvSpPr>
        <p:spPr bwMode="auto">
          <a:xfrm>
            <a:off x="3940536" y="2219053"/>
            <a:ext cx="228146" cy="242506"/>
          </a:xfrm>
          <a:custGeom>
            <a:avLst/>
            <a:gdLst>
              <a:gd name="T0" fmla="*/ 168 w 168"/>
              <a:gd name="T1" fmla="*/ 47 h 179"/>
              <a:gd name="T2" fmla="*/ 105 w 168"/>
              <a:gd name="T3" fmla="*/ 36 h 179"/>
              <a:gd name="T4" fmla="*/ 102 w 168"/>
              <a:gd name="T5" fmla="*/ 36 h 179"/>
              <a:gd name="T6" fmla="*/ 102 w 168"/>
              <a:gd name="T7" fmla="*/ 33 h 179"/>
              <a:gd name="T8" fmla="*/ 108 w 168"/>
              <a:gd name="T9" fmla="*/ 13 h 179"/>
              <a:gd name="T10" fmla="*/ 0 w 168"/>
              <a:gd name="T11" fmla="*/ 30 h 179"/>
              <a:gd name="T12" fmla="*/ 6 w 168"/>
              <a:gd name="T13" fmla="*/ 39 h 179"/>
              <a:gd name="T14" fmla="*/ 91 w 168"/>
              <a:gd name="T15" fmla="*/ 25 h 179"/>
              <a:gd name="T16" fmla="*/ 92 w 168"/>
              <a:gd name="T17" fmla="*/ 27 h 179"/>
              <a:gd name="T18" fmla="*/ 87 w 168"/>
              <a:gd name="T19" fmla="*/ 50 h 179"/>
              <a:gd name="T20" fmla="*/ 139 w 168"/>
              <a:gd name="T21" fmla="*/ 57 h 179"/>
              <a:gd name="T22" fmla="*/ 140 w 168"/>
              <a:gd name="T23" fmla="*/ 60 h 179"/>
              <a:gd name="T24" fmla="*/ 109 w 168"/>
              <a:gd name="T25" fmla="*/ 102 h 179"/>
              <a:gd name="T26" fmla="*/ 128 w 168"/>
              <a:gd name="T27" fmla="*/ 114 h 179"/>
              <a:gd name="T28" fmla="*/ 129 w 168"/>
              <a:gd name="T29" fmla="*/ 117 h 179"/>
              <a:gd name="T30" fmla="*/ 59 w 168"/>
              <a:gd name="T31" fmla="*/ 166 h 179"/>
              <a:gd name="T32" fmla="*/ 61 w 168"/>
              <a:gd name="T33" fmla="*/ 177 h 179"/>
              <a:gd name="T34" fmla="*/ 150 w 168"/>
              <a:gd name="T35" fmla="*/ 113 h 179"/>
              <a:gd name="T36" fmla="*/ 131 w 168"/>
              <a:gd name="T37" fmla="*/ 103 h 179"/>
              <a:gd name="T38" fmla="*/ 129 w 168"/>
              <a:gd name="T39" fmla="*/ 101 h 179"/>
              <a:gd name="T40" fmla="*/ 131 w 168"/>
              <a:gd name="T41" fmla="*/ 99 h 179"/>
              <a:gd name="T42" fmla="*/ 168 w 168"/>
              <a:gd name="T43" fmla="*/ 47 h 1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168" h="179">
                <a:moveTo>
                  <a:pt x="168" y="47"/>
                </a:moveTo>
                <a:cubicBezTo>
                  <a:pt x="159" y="43"/>
                  <a:pt x="122" y="27"/>
                  <a:pt x="105" y="36"/>
                </a:cubicBezTo>
                <a:cubicBezTo>
                  <a:pt x="104" y="37"/>
                  <a:pt x="103" y="37"/>
                  <a:pt x="102" y="36"/>
                </a:cubicBezTo>
                <a:cubicBezTo>
                  <a:pt x="101" y="35"/>
                  <a:pt x="101" y="34"/>
                  <a:pt x="102" y="33"/>
                </a:cubicBezTo>
                <a:cubicBezTo>
                  <a:pt x="104" y="29"/>
                  <a:pt x="107" y="19"/>
                  <a:pt x="108" y="13"/>
                </a:cubicBezTo>
                <a:cubicBezTo>
                  <a:pt x="95" y="10"/>
                  <a:pt x="28" y="0"/>
                  <a:pt x="0" y="30"/>
                </a:cubicBezTo>
                <a:cubicBezTo>
                  <a:pt x="2" y="33"/>
                  <a:pt x="5" y="36"/>
                  <a:pt x="6" y="39"/>
                </a:cubicBezTo>
                <a:cubicBezTo>
                  <a:pt x="29" y="15"/>
                  <a:pt x="88" y="24"/>
                  <a:pt x="91" y="25"/>
                </a:cubicBezTo>
                <a:cubicBezTo>
                  <a:pt x="92" y="25"/>
                  <a:pt x="93" y="26"/>
                  <a:pt x="92" y="27"/>
                </a:cubicBezTo>
                <a:cubicBezTo>
                  <a:pt x="92" y="28"/>
                  <a:pt x="91" y="40"/>
                  <a:pt x="87" y="50"/>
                </a:cubicBezTo>
                <a:cubicBezTo>
                  <a:pt x="107" y="44"/>
                  <a:pt x="137" y="57"/>
                  <a:pt x="139" y="57"/>
                </a:cubicBezTo>
                <a:cubicBezTo>
                  <a:pt x="140" y="58"/>
                  <a:pt x="140" y="59"/>
                  <a:pt x="140" y="60"/>
                </a:cubicBezTo>
                <a:cubicBezTo>
                  <a:pt x="139" y="61"/>
                  <a:pt x="127" y="92"/>
                  <a:pt x="109" y="102"/>
                </a:cubicBezTo>
                <a:cubicBezTo>
                  <a:pt x="118" y="105"/>
                  <a:pt x="128" y="113"/>
                  <a:pt x="128" y="114"/>
                </a:cubicBezTo>
                <a:cubicBezTo>
                  <a:pt x="129" y="115"/>
                  <a:pt x="129" y="116"/>
                  <a:pt x="129" y="117"/>
                </a:cubicBezTo>
                <a:cubicBezTo>
                  <a:pt x="127" y="119"/>
                  <a:pt x="92" y="167"/>
                  <a:pt x="59" y="166"/>
                </a:cubicBezTo>
                <a:cubicBezTo>
                  <a:pt x="60" y="170"/>
                  <a:pt x="61" y="174"/>
                  <a:pt x="61" y="177"/>
                </a:cubicBezTo>
                <a:cubicBezTo>
                  <a:pt x="102" y="179"/>
                  <a:pt x="142" y="124"/>
                  <a:pt x="150" y="113"/>
                </a:cubicBezTo>
                <a:cubicBezTo>
                  <a:pt x="145" y="110"/>
                  <a:pt x="135" y="104"/>
                  <a:pt x="131" y="103"/>
                </a:cubicBezTo>
                <a:cubicBezTo>
                  <a:pt x="130" y="103"/>
                  <a:pt x="129" y="102"/>
                  <a:pt x="129" y="101"/>
                </a:cubicBezTo>
                <a:cubicBezTo>
                  <a:pt x="129" y="100"/>
                  <a:pt x="130" y="99"/>
                  <a:pt x="131" y="99"/>
                </a:cubicBezTo>
                <a:cubicBezTo>
                  <a:pt x="149" y="93"/>
                  <a:pt x="165" y="56"/>
                  <a:pt x="168" y="47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1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308" name="Freeform 1604"/>
          <p:cNvSpPr/>
          <p:nvPr/>
        </p:nvSpPr>
        <p:spPr bwMode="auto">
          <a:xfrm>
            <a:off x="3700425" y="2369023"/>
            <a:ext cx="140397" cy="80569"/>
          </a:xfrm>
          <a:custGeom>
            <a:avLst/>
            <a:gdLst>
              <a:gd name="T0" fmla="*/ 92 w 103"/>
              <a:gd name="T1" fmla="*/ 5 h 59"/>
              <a:gd name="T2" fmla="*/ 0 w 103"/>
              <a:gd name="T3" fmla="*/ 56 h 59"/>
              <a:gd name="T4" fmla="*/ 8 w 103"/>
              <a:gd name="T5" fmla="*/ 58 h 59"/>
              <a:gd name="T6" fmla="*/ 11 w 103"/>
              <a:gd name="T7" fmla="*/ 59 h 59"/>
              <a:gd name="T8" fmla="*/ 103 w 103"/>
              <a:gd name="T9" fmla="*/ 14 h 59"/>
              <a:gd name="T10" fmla="*/ 92 w 103"/>
              <a:gd name="T11" fmla="*/ 5 h 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03" h="59">
                <a:moveTo>
                  <a:pt x="92" y="5"/>
                </a:moveTo>
                <a:cubicBezTo>
                  <a:pt x="66" y="0"/>
                  <a:pt x="14" y="43"/>
                  <a:pt x="0" y="56"/>
                </a:cubicBezTo>
                <a:cubicBezTo>
                  <a:pt x="2" y="56"/>
                  <a:pt x="5" y="57"/>
                  <a:pt x="8" y="58"/>
                </a:cubicBezTo>
                <a:cubicBezTo>
                  <a:pt x="9" y="58"/>
                  <a:pt x="10" y="59"/>
                  <a:pt x="11" y="59"/>
                </a:cubicBezTo>
                <a:cubicBezTo>
                  <a:pt x="20" y="54"/>
                  <a:pt x="67" y="24"/>
                  <a:pt x="103" y="14"/>
                </a:cubicBezTo>
                <a:cubicBezTo>
                  <a:pt x="100" y="9"/>
                  <a:pt x="97" y="6"/>
                  <a:pt x="92" y="5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1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309" name="Freeform 1605"/>
          <p:cNvSpPr/>
          <p:nvPr/>
        </p:nvSpPr>
        <p:spPr bwMode="auto">
          <a:xfrm>
            <a:off x="3721165" y="2440019"/>
            <a:ext cx="141993" cy="58233"/>
          </a:xfrm>
          <a:custGeom>
            <a:avLst/>
            <a:gdLst>
              <a:gd name="T0" fmla="*/ 103 w 105"/>
              <a:gd name="T1" fmla="*/ 0 h 43"/>
              <a:gd name="T2" fmla="*/ 7 w 105"/>
              <a:gd name="T3" fmla="*/ 32 h 43"/>
              <a:gd name="T4" fmla="*/ 5 w 105"/>
              <a:gd name="T5" fmla="*/ 36 h 43"/>
              <a:gd name="T6" fmla="*/ 0 w 105"/>
              <a:gd name="T7" fmla="*/ 43 h 43"/>
              <a:gd name="T8" fmla="*/ 102 w 105"/>
              <a:gd name="T9" fmla="*/ 13 h 43"/>
              <a:gd name="T10" fmla="*/ 103 w 105"/>
              <a:gd name="T11" fmla="*/ 0 h 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05" h="43">
                <a:moveTo>
                  <a:pt x="103" y="0"/>
                </a:moveTo>
                <a:cubicBezTo>
                  <a:pt x="71" y="18"/>
                  <a:pt x="16" y="30"/>
                  <a:pt x="7" y="32"/>
                </a:cubicBezTo>
                <a:cubicBezTo>
                  <a:pt x="6" y="33"/>
                  <a:pt x="6" y="34"/>
                  <a:pt x="5" y="36"/>
                </a:cubicBezTo>
                <a:cubicBezTo>
                  <a:pt x="4" y="38"/>
                  <a:pt x="2" y="41"/>
                  <a:pt x="0" y="43"/>
                </a:cubicBezTo>
                <a:cubicBezTo>
                  <a:pt x="20" y="41"/>
                  <a:pt x="88" y="35"/>
                  <a:pt x="102" y="13"/>
                </a:cubicBezTo>
                <a:cubicBezTo>
                  <a:pt x="105" y="9"/>
                  <a:pt x="105" y="5"/>
                  <a:pt x="103" y="0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1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310" name="Freeform 1606"/>
          <p:cNvSpPr/>
          <p:nvPr/>
        </p:nvSpPr>
        <p:spPr bwMode="auto">
          <a:xfrm>
            <a:off x="3315928" y="2081845"/>
            <a:ext cx="184272" cy="246494"/>
          </a:xfrm>
          <a:custGeom>
            <a:avLst/>
            <a:gdLst>
              <a:gd name="T0" fmla="*/ 98 w 136"/>
              <a:gd name="T1" fmla="*/ 81 h 182"/>
              <a:gd name="T2" fmla="*/ 136 w 136"/>
              <a:gd name="T3" fmla="*/ 0 h 182"/>
              <a:gd name="T4" fmla="*/ 21 w 136"/>
              <a:gd name="T5" fmla="*/ 140 h 182"/>
              <a:gd name="T6" fmla="*/ 20 w 136"/>
              <a:gd name="T7" fmla="*/ 140 h 182"/>
              <a:gd name="T8" fmla="*/ 0 w 136"/>
              <a:gd name="T9" fmla="*/ 181 h 182"/>
              <a:gd name="T10" fmla="*/ 17 w 136"/>
              <a:gd name="T11" fmla="*/ 182 h 182"/>
              <a:gd name="T12" fmla="*/ 98 w 136"/>
              <a:gd name="T13" fmla="*/ 82 h 182"/>
              <a:gd name="T14" fmla="*/ 98 w 136"/>
              <a:gd name="T15" fmla="*/ 81 h 1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36" h="182">
                <a:moveTo>
                  <a:pt x="98" y="81"/>
                </a:moveTo>
                <a:cubicBezTo>
                  <a:pt x="114" y="57"/>
                  <a:pt x="129" y="17"/>
                  <a:pt x="136" y="0"/>
                </a:cubicBezTo>
                <a:cubicBezTo>
                  <a:pt x="115" y="20"/>
                  <a:pt x="53" y="83"/>
                  <a:pt x="21" y="140"/>
                </a:cubicBezTo>
                <a:cubicBezTo>
                  <a:pt x="21" y="140"/>
                  <a:pt x="20" y="140"/>
                  <a:pt x="20" y="140"/>
                </a:cubicBezTo>
                <a:cubicBezTo>
                  <a:pt x="16" y="154"/>
                  <a:pt x="9" y="167"/>
                  <a:pt x="0" y="181"/>
                </a:cubicBezTo>
                <a:cubicBezTo>
                  <a:pt x="5" y="180"/>
                  <a:pt x="11" y="180"/>
                  <a:pt x="17" y="182"/>
                </a:cubicBezTo>
                <a:cubicBezTo>
                  <a:pt x="41" y="143"/>
                  <a:pt x="69" y="110"/>
                  <a:pt x="98" y="82"/>
                </a:cubicBezTo>
                <a:cubicBezTo>
                  <a:pt x="98" y="82"/>
                  <a:pt x="98" y="82"/>
                  <a:pt x="98" y="81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1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311" name="Freeform 1608"/>
          <p:cNvSpPr/>
          <p:nvPr/>
        </p:nvSpPr>
        <p:spPr bwMode="auto">
          <a:xfrm>
            <a:off x="3672505" y="2357058"/>
            <a:ext cx="74187" cy="62222"/>
          </a:xfrm>
          <a:custGeom>
            <a:avLst/>
            <a:gdLst>
              <a:gd name="T0" fmla="*/ 0 w 55"/>
              <a:gd name="T1" fmla="*/ 42 h 46"/>
              <a:gd name="T2" fmla="*/ 10 w 55"/>
              <a:gd name="T3" fmla="*/ 46 h 46"/>
              <a:gd name="T4" fmla="*/ 10 w 55"/>
              <a:gd name="T5" fmla="*/ 46 h 46"/>
              <a:gd name="T6" fmla="*/ 55 w 55"/>
              <a:gd name="T7" fmla="*/ 6 h 46"/>
              <a:gd name="T8" fmla="*/ 42 w 55"/>
              <a:gd name="T9" fmla="*/ 0 h 46"/>
              <a:gd name="T10" fmla="*/ 0 w 55"/>
              <a:gd name="T11" fmla="*/ 42 h 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55" h="46">
                <a:moveTo>
                  <a:pt x="0" y="42"/>
                </a:moveTo>
                <a:cubicBezTo>
                  <a:pt x="4" y="42"/>
                  <a:pt x="7" y="43"/>
                  <a:pt x="10" y="46"/>
                </a:cubicBezTo>
                <a:cubicBezTo>
                  <a:pt x="10" y="46"/>
                  <a:pt x="10" y="46"/>
                  <a:pt x="10" y="46"/>
                </a:cubicBezTo>
                <a:cubicBezTo>
                  <a:pt x="16" y="39"/>
                  <a:pt x="35" y="17"/>
                  <a:pt x="55" y="6"/>
                </a:cubicBezTo>
                <a:cubicBezTo>
                  <a:pt x="51" y="2"/>
                  <a:pt x="47" y="0"/>
                  <a:pt x="42" y="0"/>
                </a:cubicBezTo>
                <a:cubicBezTo>
                  <a:pt x="25" y="2"/>
                  <a:pt x="6" y="32"/>
                  <a:pt x="0" y="42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1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312" name="Freeform 1615"/>
          <p:cNvSpPr/>
          <p:nvPr/>
        </p:nvSpPr>
        <p:spPr bwMode="auto">
          <a:xfrm>
            <a:off x="3339864" y="1741220"/>
            <a:ext cx="117264" cy="114073"/>
          </a:xfrm>
          <a:custGeom>
            <a:avLst/>
            <a:gdLst>
              <a:gd name="T0" fmla="*/ 74 w 86"/>
              <a:gd name="T1" fmla="*/ 20 h 84"/>
              <a:gd name="T2" fmla="*/ 36 w 86"/>
              <a:gd name="T3" fmla="*/ 1 h 84"/>
              <a:gd name="T4" fmla="*/ 0 w 86"/>
              <a:gd name="T5" fmla="*/ 25 h 84"/>
              <a:gd name="T6" fmla="*/ 5 w 86"/>
              <a:gd name="T7" fmla="*/ 37 h 84"/>
              <a:gd name="T8" fmla="*/ 12 w 86"/>
              <a:gd name="T9" fmla="*/ 26 h 84"/>
              <a:gd name="T10" fmla="*/ 40 w 86"/>
              <a:gd name="T11" fmla="*/ 15 h 84"/>
              <a:gd name="T12" fmla="*/ 67 w 86"/>
              <a:gd name="T13" fmla="*/ 44 h 84"/>
              <a:gd name="T14" fmla="*/ 43 w 86"/>
              <a:gd name="T15" fmla="*/ 69 h 84"/>
              <a:gd name="T16" fmla="*/ 41 w 86"/>
              <a:gd name="T17" fmla="*/ 67 h 84"/>
              <a:gd name="T18" fmla="*/ 42 w 86"/>
              <a:gd name="T19" fmla="*/ 65 h 84"/>
              <a:gd name="T20" fmla="*/ 50 w 86"/>
              <a:gd name="T21" fmla="*/ 49 h 84"/>
              <a:gd name="T22" fmla="*/ 35 w 86"/>
              <a:gd name="T23" fmla="*/ 41 h 84"/>
              <a:gd name="T24" fmla="*/ 21 w 86"/>
              <a:gd name="T25" fmla="*/ 57 h 84"/>
              <a:gd name="T26" fmla="*/ 34 w 86"/>
              <a:gd name="T27" fmla="*/ 78 h 84"/>
              <a:gd name="T28" fmla="*/ 73 w 86"/>
              <a:gd name="T29" fmla="*/ 68 h 84"/>
              <a:gd name="T30" fmla="*/ 74 w 86"/>
              <a:gd name="T31" fmla="*/ 20 h 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86" h="84">
                <a:moveTo>
                  <a:pt x="74" y="20"/>
                </a:moveTo>
                <a:cubicBezTo>
                  <a:pt x="65" y="7"/>
                  <a:pt x="51" y="0"/>
                  <a:pt x="36" y="1"/>
                </a:cubicBezTo>
                <a:cubicBezTo>
                  <a:pt x="21" y="2"/>
                  <a:pt x="7" y="12"/>
                  <a:pt x="0" y="25"/>
                </a:cubicBezTo>
                <a:cubicBezTo>
                  <a:pt x="2" y="29"/>
                  <a:pt x="4" y="32"/>
                  <a:pt x="5" y="37"/>
                </a:cubicBezTo>
                <a:cubicBezTo>
                  <a:pt x="7" y="33"/>
                  <a:pt x="10" y="29"/>
                  <a:pt x="12" y="26"/>
                </a:cubicBezTo>
                <a:cubicBezTo>
                  <a:pt x="20" y="18"/>
                  <a:pt x="30" y="14"/>
                  <a:pt x="40" y="15"/>
                </a:cubicBezTo>
                <a:cubicBezTo>
                  <a:pt x="58" y="15"/>
                  <a:pt x="67" y="30"/>
                  <a:pt x="67" y="44"/>
                </a:cubicBezTo>
                <a:cubicBezTo>
                  <a:pt x="66" y="56"/>
                  <a:pt x="59" y="69"/>
                  <a:pt x="43" y="69"/>
                </a:cubicBezTo>
                <a:cubicBezTo>
                  <a:pt x="42" y="69"/>
                  <a:pt x="42" y="68"/>
                  <a:pt x="41" y="67"/>
                </a:cubicBezTo>
                <a:cubicBezTo>
                  <a:pt x="41" y="66"/>
                  <a:pt x="42" y="65"/>
                  <a:pt x="42" y="65"/>
                </a:cubicBezTo>
                <a:cubicBezTo>
                  <a:pt x="50" y="61"/>
                  <a:pt x="53" y="55"/>
                  <a:pt x="50" y="49"/>
                </a:cubicBezTo>
                <a:cubicBezTo>
                  <a:pt x="48" y="44"/>
                  <a:pt x="42" y="39"/>
                  <a:pt x="35" y="41"/>
                </a:cubicBezTo>
                <a:cubicBezTo>
                  <a:pt x="26" y="43"/>
                  <a:pt x="22" y="50"/>
                  <a:pt x="21" y="57"/>
                </a:cubicBezTo>
                <a:cubicBezTo>
                  <a:pt x="21" y="64"/>
                  <a:pt x="25" y="74"/>
                  <a:pt x="34" y="78"/>
                </a:cubicBezTo>
                <a:cubicBezTo>
                  <a:pt x="49" y="84"/>
                  <a:pt x="64" y="80"/>
                  <a:pt x="73" y="68"/>
                </a:cubicBezTo>
                <a:cubicBezTo>
                  <a:pt x="82" y="57"/>
                  <a:pt x="86" y="37"/>
                  <a:pt x="74" y="20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1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313" name="Freeform 1616"/>
          <p:cNvSpPr/>
          <p:nvPr/>
        </p:nvSpPr>
        <p:spPr bwMode="auto">
          <a:xfrm>
            <a:off x="3839232" y="2237397"/>
            <a:ext cx="114073" cy="117264"/>
          </a:xfrm>
          <a:custGeom>
            <a:avLst/>
            <a:gdLst>
              <a:gd name="T0" fmla="*/ 64 w 84"/>
              <a:gd name="T1" fmla="*/ 12 h 86"/>
              <a:gd name="T2" fmla="*/ 15 w 84"/>
              <a:gd name="T3" fmla="*/ 13 h 86"/>
              <a:gd name="T4" fmla="*/ 6 w 84"/>
              <a:gd name="T5" fmla="*/ 52 h 86"/>
              <a:gd name="T6" fmla="*/ 27 w 84"/>
              <a:gd name="T7" fmla="*/ 65 h 86"/>
              <a:gd name="T8" fmla="*/ 43 w 84"/>
              <a:gd name="T9" fmla="*/ 51 h 86"/>
              <a:gd name="T10" fmla="*/ 35 w 84"/>
              <a:gd name="T11" fmla="*/ 36 h 86"/>
              <a:gd name="T12" fmla="*/ 19 w 84"/>
              <a:gd name="T13" fmla="*/ 43 h 86"/>
              <a:gd name="T14" fmla="*/ 17 w 84"/>
              <a:gd name="T15" fmla="*/ 45 h 86"/>
              <a:gd name="T16" fmla="*/ 15 w 84"/>
              <a:gd name="T17" fmla="*/ 42 h 86"/>
              <a:gd name="T18" fmla="*/ 40 w 84"/>
              <a:gd name="T19" fmla="*/ 19 h 86"/>
              <a:gd name="T20" fmla="*/ 69 w 84"/>
              <a:gd name="T21" fmla="*/ 46 h 86"/>
              <a:gd name="T22" fmla="*/ 58 w 84"/>
              <a:gd name="T23" fmla="*/ 73 h 86"/>
              <a:gd name="T24" fmla="*/ 47 w 84"/>
              <a:gd name="T25" fmla="*/ 80 h 86"/>
              <a:gd name="T26" fmla="*/ 59 w 84"/>
              <a:gd name="T27" fmla="*/ 86 h 86"/>
              <a:gd name="T28" fmla="*/ 83 w 84"/>
              <a:gd name="T29" fmla="*/ 50 h 86"/>
              <a:gd name="T30" fmla="*/ 64 w 84"/>
              <a:gd name="T31" fmla="*/ 12 h 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84" h="86">
                <a:moveTo>
                  <a:pt x="64" y="12"/>
                </a:moveTo>
                <a:cubicBezTo>
                  <a:pt x="47" y="0"/>
                  <a:pt x="27" y="4"/>
                  <a:pt x="15" y="13"/>
                </a:cubicBezTo>
                <a:cubicBezTo>
                  <a:pt x="4" y="22"/>
                  <a:pt x="0" y="37"/>
                  <a:pt x="6" y="52"/>
                </a:cubicBezTo>
                <a:cubicBezTo>
                  <a:pt x="10" y="61"/>
                  <a:pt x="20" y="65"/>
                  <a:pt x="27" y="65"/>
                </a:cubicBezTo>
                <a:cubicBezTo>
                  <a:pt x="33" y="64"/>
                  <a:pt x="41" y="60"/>
                  <a:pt x="43" y="51"/>
                </a:cubicBezTo>
                <a:cubicBezTo>
                  <a:pt x="45" y="44"/>
                  <a:pt x="40" y="38"/>
                  <a:pt x="35" y="36"/>
                </a:cubicBezTo>
                <a:cubicBezTo>
                  <a:pt x="29" y="33"/>
                  <a:pt x="23" y="36"/>
                  <a:pt x="19" y="43"/>
                </a:cubicBezTo>
                <a:cubicBezTo>
                  <a:pt x="19" y="44"/>
                  <a:pt x="18" y="45"/>
                  <a:pt x="17" y="45"/>
                </a:cubicBezTo>
                <a:cubicBezTo>
                  <a:pt x="16" y="44"/>
                  <a:pt x="15" y="43"/>
                  <a:pt x="15" y="42"/>
                </a:cubicBezTo>
                <a:cubicBezTo>
                  <a:pt x="15" y="27"/>
                  <a:pt x="28" y="20"/>
                  <a:pt x="40" y="19"/>
                </a:cubicBezTo>
                <a:cubicBezTo>
                  <a:pt x="54" y="19"/>
                  <a:pt x="69" y="28"/>
                  <a:pt x="69" y="46"/>
                </a:cubicBezTo>
                <a:cubicBezTo>
                  <a:pt x="70" y="56"/>
                  <a:pt x="65" y="66"/>
                  <a:pt x="58" y="73"/>
                </a:cubicBezTo>
                <a:cubicBezTo>
                  <a:pt x="54" y="76"/>
                  <a:pt x="51" y="79"/>
                  <a:pt x="47" y="80"/>
                </a:cubicBezTo>
                <a:cubicBezTo>
                  <a:pt x="51" y="82"/>
                  <a:pt x="55" y="83"/>
                  <a:pt x="59" y="86"/>
                </a:cubicBezTo>
                <a:cubicBezTo>
                  <a:pt x="72" y="79"/>
                  <a:pt x="81" y="65"/>
                  <a:pt x="83" y="50"/>
                </a:cubicBezTo>
                <a:cubicBezTo>
                  <a:pt x="84" y="35"/>
                  <a:pt x="77" y="21"/>
                  <a:pt x="64" y="12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1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314" name="Freeform 1617"/>
          <p:cNvSpPr/>
          <p:nvPr/>
        </p:nvSpPr>
        <p:spPr bwMode="auto">
          <a:xfrm>
            <a:off x="3478666" y="1793868"/>
            <a:ext cx="165126" cy="135611"/>
          </a:xfrm>
          <a:custGeom>
            <a:avLst/>
            <a:gdLst>
              <a:gd name="T0" fmla="*/ 15 w 122"/>
              <a:gd name="T1" fmla="*/ 82 h 100"/>
              <a:gd name="T2" fmla="*/ 47 w 122"/>
              <a:gd name="T3" fmla="*/ 99 h 100"/>
              <a:gd name="T4" fmla="*/ 73 w 122"/>
              <a:gd name="T5" fmla="*/ 85 h 100"/>
              <a:gd name="T6" fmla="*/ 70 w 122"/>
              <a:gd name="T7" fmla="*/ 54 h 100"/>
              <a:gd name="T8" fmla="*/ 54 w 122"/>
              <a:gd name="T9" fmla="*/ 48 h 100"/>
              <a:gd name="T10" fmla="*/ 42 w 122"/>
              <a:gd name="T11" fmla="*/ 56 h 100"/>
              <a:gd name="T12" fmla="*/ 41 w 122"/>
              <a:gd name="T13" fmla="*/ 75 h 100"/>
              <a:gd name="T14" fmla="*/ 54 w 122"/>
              <a:gd name="T15" fmla="*/ 82 h 100"/>
              <a:gd name="T16" fmla="*/ 56 w 122"/>
              <a:gd name="T17" fmla="*/ 83 h 100"/>
              <a:gd name="T18" fmla="*/ 56 w 122"/>
              <a:gd name="T19" fmla="*/ 85 h 100"/>
              <a:gd name="T20" fmla="*/ 45 w 122"/>
              <a:gd name="T21" fmla="*/ 90 h 100"/>
              <a:gd name="T22" fmla="*/ 26 w 122"/>
              <a:gd name="T23" fmla="*/ 78 h 100"/>
              <a:gd name="T24" fmla="*/ 33 w 122"/>
              <a:gd name="T25" fmla="*/ 27 h 100"/>
              <a:gd name="T26" fmla="*/ 71 w 122"/>
              <a:gd name="T27" fmla="*/ 17 h 100"/>
              <a:gd name="T28" fmla="*/ 100 w 122"/>
              <a:gd name="T29" fmla="*/ 45 h 100"/>
              <a:gd name="T30" fmla="*/ 122 w 122"/>
              <a:gd name="T31" fmla="*/ 39 h 100"/>
              <a:gd name="T32" fmla="*/ 110 w 122"/>
              <a:gd name="T33" fmla="*/ 22 h 100"/>
              <a:gd name="T34" fmla="*/ 64 w 122"/>
              <a:gd name="T35" fmla="*/ 0 h 100"/>
              <a:gd name="T36" fmla="*/ 21 w 122"/>
              <a:gd name="T37" fmla="*/ 20 h 100"/>
              <a:gd name="T38" fmla="*/ 15 w 122"/>
              <a:gd name="T39" fmla="*/ 82 h 1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122" h="100">
                <a:moveTo>
                  <a:pt x="15" y="82"/>
                </a:moveTo>
                <a:cubicBezTo>
                  <a:pt x="22" y="93"/>
                  <a:pt x="34" y="100"/>
                  <a:pt x="47" y="99"/>
                </a:cubicBezTo>
                <a:cubicBezTo>
                  <a:pt x="58" y="99"/>
                  <a:pt x="67" y="94"/>
                  <a:pt x="73" y="85"/>
                </a:cubicBezTo>
                <a:cubicBezTo>
                  <a:pt x="79" y="77"/>
                  <a:pt x="79" y="62"/>
                  <a:pt x="70" y="54"/>
                </a:cubicBezTo>
                <a:cubicBezTo>
                  <a:pt x="66" y="50"/>
                  <a:pt x="60" y="48"/>
                  <a:pt x="54" y="48"/>
                </a:cubicBezTo>
                <a:cubicBezTo>
                  <a:pt x="49" y="49"/>
                  <a:pt x="45" y="52"/>
                  <a:pt x="42" y="56"/>
                </a:cubicBezTo>
                <a:cubicBezTo>
                  <a:pt x="38" y="62"/>
                  <a:pt x="37" y="69"/>
                  <a:pt x="41" y="75"/>
                </a:cubicBezTo>
                <a:cubicBezTo>
                  <a:pt x="44" y="80"/>
                  <a:pt x="49" y="82"/>
                  <a:pt x="54" y="82"/>
                </a:cubicBezTo>
                <a:cubicBezTo>
                  <a:pt x="55" y="82"/>
                  <a:pt x="56" y="82"/>
                  <a:pt x="56" y="83"/>
                </a:cubicBezTo>
                <a:cubicBezTo>
                  <a:pt x="56" y="84"/>
                  <a:pt x="56" y="85"/>
                  <a:pt x="56" y="85"/>
                </a:cubicBezTo>
                <a:cubicBezTo>
                  <a:pt x="53" y="88"/>
                  <a:pt x="49" y="90"/>
                  <a:pt x="45" y="90"/>
                </a:cubicBezTo>
                <a:cubicBezTo>
                  <a:pt x="39" y="89"/>
                  <a:pt x="32" y="85"/>
                  <a:pt x="26" y="78"/>
                </a:cubicBezTo>
                <a:cubicBezTo>
                  <a:pt x="16" y="66"/>
                  <a:pt x="17" y="42"/>
                  <a:pt x="33" y="27"/>
                </a:cubicBezTo>
                <a:cubicBezTo>
                  <a:pt x="44" y="17"/>
                  <a:pt x="57" y="13"/>
                  <a:pt x="71" y="17"/>
                </a:cubicBezTo>
                <a:cubicBezTo>
                  <a:pt x="84" y="21"/>
                  <a:pt x="95" y="31"/>
                  <a:pt x="100" y="45"/>
                </a:cubicBezTo>
                <a:cubicBezTo>
                  <a:pt x="106" y="41"/>
                  <a:pt x="114" y="39"/>
                  <a:pt x="122" y="39"/>
                </a:cubicBezTo>
                <a:cubicBezTo>
                  <a:pt x="118" y="34"/>
                  <a:pt x="114" y="28"/>
                  <a:pt x="110" y="22"/>
                </a:cubicBezTo>
                <a:cubicBezTo>
                  <a:pt x="97" y="8"/>
                  <a:pt x="80" y="0"/>
                  <a:pt x="64" y="0"/>
                </a:cubicBezTo>
                <a:cubicBezTo>
                  <a:pt x="48" y="0"/>
                  <a:pt x="33" y="7"/>
                  <a:pt x="21" y="20"/>
                </a:cubicBezTo>
                <a:cubicBezTo>
                  <a:pt x="7" y="35"/>
                  <a:pt x="0" y="61"/>
                  <a:pt x="15" y="82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1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315" name="Freeform 1622"/>
          <p:cNvSpPr/>
          <p:nvPr/>
        </p:nvSpPr>
        <p:spPr bwMode="auto">
          <a:xfrm>
            <a:off x="4004359" y="2305203"/>
            <a:ext cx="63816" cy="63019"/>
          </a:xfrm>
          <a:custGeom>
            <a:avLst/>
            <a:gdLst>
              <a:gd name="T0" fmla="*/ 2 w 47"/>
              <a:gd name="T1" fmla="*/ 34 h 46"/>
              <a:gd name="T2" fmla="*/ 23 w 47"/>
              <a:gd name="T3" fmla="*/ 43 h 46"/>
              <a:gd name="T4" fmla="*/ 26 w 47"/>
              <a:gd name="T5" fmla="*/ 46 h 46"/>
              <a:gd name="T6" fmla="*/ 39 w 47"/>
              <a:gd name="T7" fmla="*/ 29 h 46"/>
              <a:gd name="T8" fmla="*/ 47 w 47"/>
              <a:gd name="T9" fmla="*/ 13 h 46"/>
              <a:gd name="T10" fmla="*/ 30 w 47"/>
              <a:gd name="T11" fmla="*/ 7 h 46"/>
              <a:gd name="T12" fmla="*/ 10 w 47"/>
              <a:gd name="T13" fmla="*/ 5 h 46"/>
              <a:gd name="T14" fmla="*/ 9 w 47"/>
              <a:gd name="T15" fmla="*/ 9 h 46"/>
              <a:gd name="T16" fmla="*/ 0 w 47"/>
              <a:gd name="T17" fmla="*/ 30 h 46"/>
              <a:gd name="T18" fmla="*/ 2 w 47"/>
              <a:gd name="T19" fmla="*/ 30 h 46"/>
              <a:gd name="T20" fmla="*/ 2 w 47"/>
              <a:gd name="T21" fmla="*/ 30 h 46"/>
              <a:gd name="T22" fmla="*/ 4 w 47"/>
              <a:gd name="T23" fmla="*/ 31 h 46"/>
              <a:gd name="T24" fmla="*/ 3 w 47"/>
              <a:gd name="T25" fmla="*/ 34 h 46"/>
              <a:gd name="T26" fmla="*/ 2 w 47"/>
              <a:gd name="T27" fmla="*/ 34 h 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47" h="46">
                <a:moveTo>
                  <a:pt x="2" y="34"/>
                </a:moveTo>
                <a:cubicBezTo>
                  <a:pt x="11" y="34"/>
                  <a:pt x="17" y="39"/>
                  <a:pt x="23" y="43"/>
                </a:cubicBezTo>
                <a:cubicBezTo>
                  <a:pt x="24" y="44"/>
                  <a:pt x="25" y="45"/>
                  <a:pt x="26" y="46"/>
                </a:cubicBezTo>
                <a:cubicBezTo>
                  <a:pt x="36" y="42"/>
                  <a:pt x="38" y="36"/>
                  <a:pt x="39" y="29"/>
                </a:cubicBezTo>
                <a:cubicBezTo>
                  <a:pt x="41" y="24"/>
                  <a:pt x="42" y="18"/>
                  <a:pt x="47" y="13"/>
                </a:cubicBezTo>
                <a:cubicBezTo>
                  <a:pt x="40" y="13"/>
                  <a:pt x="35" y="10"/>
                  <a:pt x="30" y="7"/>
                </a:cubicBezTo>
                <a:cubicBezTo>
                  <a:pt x="24" y="3"/>
                  <a:pt x="19" y="0"/>
                  <a:pt x="10" y="5"/>
                </a:cubicBezTo>
                <a:cubicBezTo>
                  <a:pt x="9" y="6"/>
                  <a:pt x="9" y="8"/>
                  <a:pt x="9" y="9"/>
                </a:cubicBezTo>
                <a:cubicBezTo>
                  <a:pt x="8" y="16"/>
                  <a:pt x="7" y="24"/>
                  <a:pt x="0" y="30"/>
                </a:cubicBezTo>
                <a:cubicBezTo>
                  <a:pt x="1" y="30"/>
                  <a:pt x="1" y="30"/>
                  <a:pt x="2" y="30"/>
                </a:cubicBezTo>
                <a:cubicBezTo>
                  <a:pt x="2" y="30"/>
                  <a:pt x="2" y="30"/>
                  <a:pt x="2" y="30"/>
                </a:cubicBezTo>
                <a:cubicBezTo>
                  <a:pt x="3" y="30"/>
                  <a:pt x="4" y="30"/>
                  <a:pt x="4" y="31"/>
                </a:cubicBezTo>
                <a:cubicBezTo>
                  <a:pt x="5" y="32"/>
                  <a:pt x="4" y="33"/>
                  <a:pt x="3" y="34"/>
                </a:cubicBezTo>
                <a:cubicBezTo>
                  <a:pt x="3" y="34"/>
                  <a:pt x="2" y="34"/>
                  <a:pt x="2" y="34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1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316" name="Freeform 1623"/>
          <p:cNvSpPr/>
          <p:nvPr/>
        </p:nvSpPr>
        <p:spPr bwMode="auto">
          <a:xfrm>
            <a:off x="3922992" y="2337111"/>
            <a:ext cx="69401" cy="64615"/>
          </a:xfrm>
          <a:custGeom>
            <a:avLst/>
            <a:gdLst>
              <a:gd name="T0" fmla="*/ 10 w 51"/>
              <a:gd name="T1" fmla="*/ 31 h 48"/>
              <a:gd name="T2" fmla="*/ 13 w 51"/>
              <a:gd name="T3" fmla="*/ 48 h 48"/>
              <a:gd name="T4" fmla="*/ 30 w 51"/>
              <a:gd name="T5" fmla="*/ 46 h 48"/>
              <a:gd name="T6" fmla="*/ 44 w 51"/>
              <a:gd name="T7" fmla="*/ 29 h 48"/>
              <a:gd name="T8" fmla="*/ 51 w 51"/>
              <a:gd name="T9" fmla="*/ 13 h 48"/>
              <a:gd name="T10" fmla="*/ 35 w 51"/>
              <a:gd name="T11" fmla="*/ 7 h 48"/>
              <a:gd name="T12" fmla="*/ 13 w 51"/>
              <a:gd name="T13" fmla="*/ 5 h 48"/>
              <a:gd name="T14" fmla="*/ 0 w 51"/>
              <a:gd name="T15" fmla="*/ 16 h 48"/>
              <a:gd name="T16" fmla="*/ 10 w 51"/>
              <a:gd name="T17" fmla="*/ 31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1" h="48">
                <a:moveTo>
                  <a:pt x="10" y="31"/>
                </a:moveTo>
                <a:cubicBezTo>
                  <a:pt x="12" y="36"/>
                  <a:pt x="13" y="42"/>
                  <a:pt x="13" y="48"/>
                </a:cubicBezTo>
                <a:cubicBezTo>
                  <a:pt x="19" y="46"/>
                  <a:pt x="24" y="46"/>
                  <a:pt x="30" y="46"/>
                </a:cubicBezTo>
                <a:cubicBezTo>
                  <a:pt x="41" y="43"/>
                  <a:pt x="42" y="37"/>
                  <a:pt x="44" y="29"/>
                </a:cubicBezTo>
                <a:cubicBezTo>
                  <a:pt x="45" y="24"/>
                  <a:pt x="46" y="18"/>
                  <a:pt x="51" y="13"/>
                </a:cubicBezTo>
                <a:cubicBezTo>
                  <a:pt x="44" y="13"/>
                  <a:pt x="39" y="10"/>
                  <a:pt x="35" y="7"/>
                </a:cubicBezTo>
                <a:cubicBezTo>
                  <a:pt x="28" y="3"/>
                  <a:pt x="23" y="0"/>
                  <a:pt x="13" y="5"/>
                </a:cubicBezTo>
                <a:cubicBezTo>
                  <a:pt x="9" y="10"/>
                  <a:pt x="5" y="13"/>
                  <a:pt x="0" y="16"/>
                </a:cubicBezTo>
                <a:cubicBezTo>
                  <a:pt x="4" y="20"/>
                  <a:pt x="8" y="25"/>
                  <a:pt x="10" y="31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1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317" name="Freeform 1630"/>
          <p:cNvSpPr/>
          <p:nvPr/>
        </p:nvSpPr>
        <p:spPr bwMode="auto">
          <a:xfrm>
            <a:off x="3630231" y="2510216"/>
            <a:ext cx="74985" cy="27122"/>
          </a:xfrm>
          <a:custGeom>
            <a:avLst/>
            <a:gdLst>
              <a:gd name="T0" fmla="*/ 52 w 55"/>
              <a:gd name="T1" fmla="*/ 15 h 20"/>
              <a:gd name="T2" fmla="*/ 55 w 55"/>
              <a:gd name="T3" fmla="*/ 11 h 20"/>
              <a:gd name="T4" fmla="*/ 55 w 55"/>
              <a:gd name="T5" fmla="*/ 11 h 20"/>
              <a:gd name="T6" fmla="*/ 53 w 55"/>
              <a:gd name="T7" fmla="*/ 6 h 20"/>
              <a:gd name="T8" fmla="*/ 0 w 55"/>
              <a:gd name="T9" fmla="*/ 8 h 20"/>
              <a:gd name="T10" fmla="*/ 52 w 55"/>
              <a:gd name="T11" fmla="*/ 15 h 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55" h="20">
                <a:moveTo>
                  <a:pt x="52" y="15"/>
                </a:moveTo>
                <a:cubicBezTo>
                  <a:pt x="54" y="14"/>
                  <a:pt x="55" y="13"/>
                  <a:pt x="55" y="11"/>
                </a:cubicBezTo>
                <a:cubicBezTo>
                  <a:pt x="55" y="11"/>
                  <a:pt x="55" y="11"/>
                  <a:pt x="55" y="11"/>
                </a:cubicBezTo>
                <a:cubicBezTo>
                  <a:pt x="55" y="9"/>
                  <a:pt x="54" y="7"/>
                  <a:pt x="53" y="6"/>
                </a:cubicBezTo>
                <a:cubicBezTo>
                  <a:pt x="45" y="0"/>
                  <a:pt x="16" y="5"/>
                  <a:pt x="0" y="8"/>
                </a:cubicBezTo>
                <a:cubicBezTo>
                  <a:pt x="16" y="13"/>
                  <a:pt x="44" y="20"/>
                  <a:pt x="52" y="15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1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318" name="Freeform 1631"/>
          <p:cNvSpPr/>
          <p:nvPr/>
        </p:nvSpPr>
        <p:spPr bwMode="auto">
          <a:xfrm>
            <a:off x="3597525" y="2467139"/>
            <a:ext cx="104500" cy="51053"/>
          </a:xfrm>
          <a:custGeom>
            <a:avLst/>
            <a:gdLst>
              <a:gd name="T0" fmla="*/ 76 w 77"/>
              <a:gd name="T1" fmla="*/ 11 h 38"/>
              <a:gd name="T2" fmla="*/ 77 w 77"/>
              <a:gd name="T3" fmla="*/ 8 h 38"/>
              <a:gd name="T4" fmla="*/ 76 w 77"/>
              <a:gd name="T5" fmla="*/ 6 h 38"/>
              <a:gd name="T6" fmla="*/ 72 w 77"/>
              <a:gd name="T7" fmla="*/ 3 h 38"/>
              <a:gd name="T8" fmla="*/ 0 w 77"/>
              <a:gd name="T9" fmla="*/ 38 h 38"/>
              <a:gd name="T10" fmla="*/ 76 w 77"/>
              <a:gd name="T11" fmla="*/ 11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77" h="38">
                <a:moveTo>
                  <a:pt x="76" y="11"/>
                </a:moveTo>
                <a:cubicBezTo>
                  <a:pt x="76" y="10"/>
                  <a:pt x="77" y="9"/>
                  <a:pt x="77" y="8"/>
                </a:cubicBezTo>
                <a:cubicBezTo>
                  <a:pt x="77" y="8"/>
                  <a:pt x="76" y="7"/>
                  <a:pt x="76" y="6"/>
                </a:cubicBezTo>
                <a:cubicBezTo>
                  <a:pt x="75" y="5"/>
                  <a:pt x="74" y="4"/>
                  <a:pt x="72" y="3"/>
                </a:cubicBezTo>
                <a:cubicBezTo>
                  <a:pt x="59" y="0"/>
                  <a:pt x="19" y="24"/>
                  <a:pt x="0" y="38"/>
                </a:cubicBezTo>
                <a:cubicBezTo>
                  <a:pt x="23" y="34"/>
                  <a:pt x="69" y="24"/>
                  <a:pt x="76" y="11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1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319" name="Freeform 1632"/>
          <p:cNvSpPr/>
          <p:nvPr/>
        </p:nvSpPr>
        <p:spPr bwMode="auto">
          <a:xfrm>
            <a:off x="3618265" y="2436027"/>
            <a:ext cx="52649" cy="58233"/>
          </a:xfrm>
          <a:custGeom>
            <a:avLst/>
            <a:gdLst>
              <a:gd name="T0" fmla="*/ 37 w 39"/>
              <a:gd name="T1" fmla="*/ 2 h 43"/>
              <a:gd name="T2" fmla="*/ 33 w 39"/>
              <a:gd name="T3" fmla="*/ 1 h 43"/>
              <a:gd name="T4" fmla="*/ 0 w 39"/>
              <a:gd name="T5" fmla="*/ 43 h 43"/>
              <a:gd name="T6" fmla="*/ 39 w 39"/>
              <a:gd name="T7" fmla="*/ 6 h 43"/>
              <a:gd name="T8" fmla="*/ 37 w 39"/>
              <a:gd name="T9" fmla="*/ 2 h 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9" h="43">
                <a:moveTo>
                  <a:pt x="37" y="2"/>
                </a:moveTo>
                <a:cubicBezTo>
                  <a:pt x="36" y="1"/>
                  <a:pt x="34" y="0"/>
                  <a:pt x="33" y="1"/>
                </a:cubicBezTo>
                <a:cubicBezTo>
                  <a:pt x="23" y="3"/>
                  <a:pt x="8" y="27"/>
                  <a:pt x="0" y="43"/>
                </a:cubicBezTo>
                <a:cubicBezTo>
                  <a:pt x="15" y="33"/>
                  <a:pt x="39" y="16"/>
                  <a:pt x="39" y="6"/>
                </a:cubicBezTo>
                <a:cubicBezTo>
                  <a:pt x="39" y="4"/>
                  <a:pt x="38" y="3"/>
                  <a:pt x="37" y="2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1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320" name="Freeform 1633"/>
          <p:cNvSpPr/>
          <p:nvPr/>
        </p:nvSpPr>
        <p:spPr bwMode="auto">
          <a:xfrm>
            <a:off x="3692452" y="1943041"/>
            <a:ext cx="58233" cy="59030"/>
          </a:xfrm>
          <a:custGeom>
            <a:avLst/>
            <a:gdLst>
              <a:gd name="T0" fmla="*/ 42 w 43"/>
              <a:gd name="T1" fmla="*/ 14 h 43"/>
              <a:gd name="T2" fmla="*/ 39 w 43"/>
              <a:gd name="T3" fmla="*/ 4 h 43"/>
              <a:gd name="T4" fmla="*/ 29 w 43"/>
              <a:gd name="T5" fmla="*/ 1 h 43"/>
              <a:gd name="T6" fmla="*/ 0 w 43"/>
              <a:gd name="T7" fmla="*/ 43 h 43"/>
              <a:gd name="T8" fmla="*/ 42 w 43"/>
              <a:gd name="T9" fmla="*/ 14 h 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3" h="43">
                <a:moveTo>
                  <a:pt x="42" y="14"/>
                </a:moveTo>
                <a:cubicBezTo>
                  <a:pt x="43" y="10"/>
                  <a:pt x="42" y="7"/>
                  <a:pt x="39" y="4"/>
                </a:cubicBezTo>
                <a:cubicBezTo>
                  <a:pt x="36" y="1"/>
                  <a:pt x="33" y="0"/>
                  <a:pt x="29" y="1"/>
                </a:cubicBezTo>
                <a:cubicBezTo>
                  <a:pt x="17" y="3"/>
                  <a:pt x="5" y="30"/>
                  <a:pt x="0" y="43"/>
                </a:cubicBezTo>
                <a:cubicBezTo>
                  <a:pt x="13" y="38"/>
                  <a:pt x="40" y="26"/>
                  <a:pt x="42" y="14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1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321" name="Freeform 518"/>
          <p:cNvSpPr/>
          <p:nvPr/>
        </p:nvSpPr>
        <p:spPr bwMode="auto">
          <a:xfrm>
            <a:off x="2372509" y="3250766"/>
            <a:ext cx="76581" cy="77378"/>
          </a:xfrm>
          <a:custGeom>
            <a:avLst/>
            <a:gdLst>
              <a:gd name="T0" fmla="*/ 10 w 57"/>
              <a:gd name="T1" fmla="*/ 47 h 57"/>
              <a:gd name="T2" fmla="*/ 41 w 57"/>
              <a:gd name="T3" fmla="*/ 53 h 57"/>
              <a:gd name="T4" fmla="*/ 57 w 57"/>
              <a:gd name="T5" fmla="*/ 34 h 57"/>
              <a:gd name="T6" fmla="*/ 36 w 57"/>
              <a:gd name="T7" fmla="*/ 21 h 57"/>
              <a:gd name="T8" fmla="*/ 23 w 57"/>
              <a:gd name="T9" fmla="*/ 0 h 57"/>
              <a:gd name="T10" fmla="*/ 4 w 57"/>
              <a:gd name="T11" fmla="*/ 16 h 57"/>
              <a:gd name="T12" fmla="*/ 10 w 57"/>
              <a:gd name="T13" fmla="*/ 47 h 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7" h="57">
                <a:moveTo>
                  <a:pt x="10" y="47"/>
                </a:moveTo>
                <a:cubicBezTo>
                  <a:pt x="19" y="56"/>
                  <a:pt x="32" y="57"/>
                  <a:pt x="41" y="53"/>
                </a:cubicBezTo>
                <a:cubicBezTo>
                  <a:pt x="46" y="47"/>
                  <a:pt x="51" y="40"/>
                  <a:pt x="57" y="34"/>
                </a:cubicBezTo>
                <a:cubicBezTo>
                  <a:pt x="50" y="32"/>
                  <a:pt x="42" y="28"/>
                  <a:pt x="36" y="21"/>
                </a:cubicBezTo>
                <a:cubicBezTo>
                  <a:pt x="29" y="15"/>
                  <a:pt x="25" y="7"/>
                  <a:pt x="23" y="0"/>
                </a:cubicBezTo>
                <a:cubicBezTo>
                  <a:pt x="17" y="6"/>
                  <a:pt x="10" y="11"/>
                  <a:pt x="4" y="16"/>
                </a:cubicBezTo>
                <a:cubicBezTo>
                  <a:pt x="0" y="25"/>
                  <a:pt x="1" y="38"/>
                  <a:pt x="10" y="47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322" name="Freeform 556"/>
          <p:cNvSpPr/>
          <p:nvPr/>
        </p:nvSpPr>
        <p:spPr bwMode="auto">
          <a:xfrm>
            <a:off x="3264583" y="3231198"/>
            <a:ext cx="77378" cy="77378"/>
          </a:xfrm>
          <a:custGeom>
            <a:avLst/>
            <a:gdLst>
              <a:gd name="T0" fmla="*/ 47 w 57"/>
              <a:gd name="T1" fmla="*/ 47 h 57"/>
              <a:gd name="T2" fmla="*/ 53 w 57"/>
              <a:gd name="T3" fmla="*/ 16 h 57"/>
              <a:gd name="T4" fmla="*/ 34 w 57"/>
              <a:gd name="T5" fmla="*/ 0 h 57"/>
              <a:gd name="T6" fmla="*/ 21 w 57"/>
              <a:gd name="T7" fmla="*/ 21 h 57"/>
              <a:gd name="T8" fmla="*/ 0 w 57"/>
              <a:gd name="T9" fmla="*/ 34 h 57"/>
              <a:gd name="T10" fmla="*/ 16 w 57"/>
              <a:gd name="T11" fmla="*/ 53 h 57"/>
              <a:gd name="T12" fmla="*/ 47 w 57"/>
              <a:gd name="T13" fmla="*/ 47 h 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7" h="57">
                <a:moveTo>
                  <a:pt x="47" y="47"/>
                </a:moveTo>
                <a:cubicBezTo>
                  <a:pt x="56" y="38"/>
                  <a:pt x="57" y="25"/>
                  <a:pt x="53" y="16"/>
                </a:cubicBezTo>
                <a:cubicBezTo>
                  <a:pt x="47" y="11"/>
                  <a:pt x="41" y="6"/>
                  <a:pt x="34" y="0"/>
                </a:cubicBezTo>
                <a:cubicBezTo>
                  <a:pt x="32" y="7"/>
                  <a:pt x="28" y="15"/>
                  <a:pt x="21" y="21"/>
                </a:cubicBezTo>
                <a:cubicBezTo>
                  <a:pt x="15" y="28"/>
                  <a:pt x="7" y="32"/>
                  <a:pt x="0" y="34"/>
                </a:cubicBezTo>
                <a:cubicBezTo>
                  <a:pt x="6" y="40"/>
                  <a:pt x="11" y="47"/>
                  <a:pt x="16" y="53"/>
                </a:cubicBezTo>
                <a:cubicBezTo>
                  <a:pt x="25" y="57"/>
                  <a:pt x="38" y="56"/>
                  <a:pt x="47" y="47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323" name="Freeform 480"/>
          <p:cNvSpPr/>
          <p:nvPr/>
        </p:nvSpPr>
        <p:spPr bwMode="auto">
          <a:xfrm>
            <a:off x="2392874" y="2329787"/>
            <a:ext cx="76581" cy="77378"/>
          </a:xfrm>
          <a:custGeom>
            <a:avLst/>
            <a:gdLst>
              <a:gd name="T0" fmla="*/ 10 w 57"/>
              <a:gd name="T1" fmla="*/ 10 h 57"/>
              <a:gd name="T2" fmla="*/ 4 w 57"/>
              <a:gd name="T3" fmla="*/ 41 h 57"/>
              <a:gd name="T4" fmla="*/ 23 w 57"/>
              <a:gd name="T5" fmla="*/ 57 h 57"/>
              <a:gd name="T6" fmla="*/ 36 w 57"/>
              <a:gd name="T7" fmla="*/ 36 h 57"/>
              <a:gd name="T8" fmla="*/ 57 w 57"/>
              <a:gd name="T9" fmla="*/ 23 h 57"/>
              <a:gd name="T10" fmla="*/ 41 w 57"/>
              <a:gd name="T11" fmla="*/ 4 h 57"/>
              <a:gd name="T12" fmla="*/ 10 w 57"/>
              <a:gd name="T13" fmla="*/ 10 h 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7" h="57">
                <a:moveTo>
                  <a:pt x="10" y="10"/>
                </a:moveTo>
                <a:cubicBezTo>
                  <a:pt x="1" y="19"/>
                  <a:pt x="0" y="32"/>
                  <a:pt x="4" y="41"/>
                </a:cubicBezTo>
                <a:cubicBezTo>
                  <a:pt x="10" y="46"/>
                  <a:pt x="17" y="51"/>
                  <a:pt x="23" y="57"/>
                </a:cubicBezTo>
                <a:cubicBezTo>
                  <a:pt x="25" y="50"/>
                  <a:pt x="29" y="42"/>
                  <a:pt x="36" y="36"/>
                </a:cubicBezTo>
                <a:cubicBezTo>
                  <a:pt x="42" y="29"/>
                  <a:pt x="50" y="25"/>
                  <a:pt x="57" y="23"/>
                </a:cubicBezTo>
                <a:cubicBezTo>
                  <a:pt x="51" y="16"/>
                  <a:pt x="46" y="10"/>
                  <a:pt x="41" y="4"/>
                </a:cubicBezTo>
                <a:cubicBezTo>
                  <a:pt x="32" y="0"/>
                  <a:pt x="19" y="1"/>
                  <a:pt x="10" y="10"/>
                </a:cubicBezTo>
                <a:close/>
              </a:path>
            </a:pathLst>
          </a:custGeom>
          <a:gradFill>
            <a:gsLst>
              <a:gs pos="100000">
                <a:srgbClr val="FDF2C4"/>
              </a:gs>
              <a:gs pos="0">
                <a:srgbClr val="FDF2C4"/>
              </a:gs>
              <a:gs pos="62413">
                <a:srgbClr val="D4B486"/>
              </a:gs>
              <a:gs pos="90838">
                <a:srgbClr val="D4B486"/>
              </a:gs>
              <a:gs pos="71547">
                <a:srgbClr val="F3E3B5"/>
              </a:gs>
              <a:gs pos="50456">
                <a:srgbClr val="FDF2C4"/>
              </a:gs>
              <a:gs pos="37605">
                <a:srgbClr val="C9B07E"/>
              </a:gs>
              <a:gs pos="32123">
                <a:srgbClr val="FDF2C4"/>
              </a:gs>
              <a:gs pos="13000">
                <a:srgbClr val="D4B486"/>
              </a:gs>
            </a:gsLst>
            <a:path path="circl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324" name="Freeform 594"/>
          <p:cNvSpPr/>
          <p:nvPr/>
        </p:nvSpPr>
        <p:spPr bwMode="auto">
          <a:xfrm>
            <a:off x="3293488" y="2329787"/>
            <a:ext cx="77378" cy="77378"/>
          </a:xfrm>
          <a:custGeom>
            <a:avLst/>
            <a:gdLst>
              <a:gd name="T0" fmla="*/ 47 w 57"/>
              <a:gd name="T1" fmla="*/ 10 h 57"/>
              <a:gd name="T2" fmla="*/ 16 w 57"/>
              <a:gd name="T3" fmla="*/ 4 h 57"/>
              <a:gd name="T4" fmla="*/ 0 w 57"/>
              <a:gd name="T5" fmla="*/ 23 h 57"/>
              <a:gd name="T6" fmla="*/ 21 w 57"/>
              <a:gd name="T7" fmla="*/ 36 h 57"/>
              <a:gd name="T8" fmla="*/ 34 w 57"/>
              <a:gd name="T9" fmla="*/ 57 h 57"/>
              <a:gd name="T10" fmla="*/ 53 w 57"/>
              <a:gd name="T11" fmla="*/ 41 h 57"/>
              <a:gd name="T12" fmla="*/ 47 w 57"/>
              <a:gd name="T13" fmla="*/ 10 h 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7" h="57">
                <a:moveTo>
                  <a:pt x="47" y="10"/>
                </a:moveTo>
                <a:cubicBezTo>
                  <a:pt x="38" y="1"/>
                  <a:pt x="25" y="0"/>
                  <a:pt x="16" y="4"/>
                </a:cubicBezTo>
                <a:cubicBezTo>
                  <a:pt x="11" y="10"/>
                  <a:pt x="6" y="16"/>
                  <a:pt x="0" y="23"/>
                </a:cubicBezTo>
                <a:cubicBezTo>
                  <a:pt x="7" y="25"/>
                  <a:pt x="15" y="29"/>
                  <a:pt x="21" y="36"/>
                </a:cubicBezTo>
                <a:cubicBezTo>
                  <a:pt x="28" y="42"/>
                  <a:pt x="32" y="50"/>
                  <a:pt x="34" y="57"/>
                </a:cubicBezTo>
                <a:cubicBezTo>
                  <a:pt x="41" y="51"/>
                  <a:pt x="47" y="45"/>
                  <a:pt x="53" y="41"/>
                </a:cubicBezTo>
                <a:cubicBezTo>
                  <a:pt x="57" y="32"/>
                  <a:pt x="56" y="19"/>
                  <a:pt x="47" y="10"/>
                </a:cubicBezTo>
                <a:close/>
              </a:path>
            </a:pathLst>
          </a:custGeom>
          <a:noFill/>
          <a:ln w="3175">
            <a:solidFill>
              <a:srgbClr val="FDF2C4">
                <a:alpha val="31000"/>
              </a:srgbClr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325" name="文本框 2324"/>
          <p:cNvSpPr txBox="1"/>
          <p:nvPr/>
        </p:nvSpPr>
        <p:spPr>
          <a:xfrm>
            <a:off x="2445073" y="2501382"/>
            <a:ext cx="1268296" cy="646331"/>
          </a:xfrm>
          <a:prstGeom prst="rect">
            <a:avLst/>
          </a:prstGeom>
          <a:noFill/>
        </p:spPr>
        <p:txBody>
          <a:bodyPr vert="horz" wrap="none" rtlCol="0">
            <a:spAutoFit/>
          </a:bodyPr>
          <a:lstStyle>
            <a:defPPr>
              <a:defRPr lang="zh-CN"/>
            </a:defPPr>
            <a:lvl1pPr>
              <a:defRPr>
                <a:ln>
                  <a:noFill/>
                </a:ln>
                <a:gradFill flip="none" rotWithShape="1">
                  <a:gsLst>
                    <a:gs pos="0">
                      <a:srgbClr val="FDF2C4"/>
                    </a:gs>
                    <a:gs pos="89000">
                      <a:srgbClr val="FDF2C4"/>
                    </a:gs>
                    <a:gs pos="62000">
                      <a:srgbClr val="FDF2C4"/>
                    </a:gs>
                    <a:gs pos="45937">
                      <a:srgbClr val="977037"/>
                    </a:gs>
                    <a:gs pos="31000">
                      <a:srgbClr val="FDF2C4"/>
                    </a:gs>
                    <a:gs pos="15000">
                      <a:srgbClr val="977037"/>
                    </a:gs>
                    <a:gs pos="76000">
                      <a:srgbClr val="977037"/>
                    </a:gs>
                    <a:gs pos="100000">
                      <a:srgbClr val="977037"/>
                    </a:gs>
                  </a:gsLst>
                  <a:path path="circle">
                    <a:fillToRect l="100000" t="100000"/>
                  </a:path>
                  <a:tileRect r="-100000" b="-100000"/>
                </a:gradFill>
                <a:latin typeface="方正大黑简体" panose="03000509000000000000" pitchFamily="65" charset="-122"/>
                <a:ea typeface="方正大黑简体" panose="03000509000000000000" pitchFamily="65" charset="-122"/>
              </a:defRPr>
            </a:lvl1pPr>
          </a:lstStyle>
          <a:p>
            <a:r>
              <a:rPr lang="en-US" altLang="zh-CN" sz="3600" dirty="0">
                <a:latin typeface="Verdana" panose="020B0604030504040204" pitchFamily="34" charset="0"/>
                <a:ea typeface="华文细黑" panose="02010600040101010101" pitchFamily="2" charset="-122"/>
              </a:rPr>
              <a:t>75%</a:t>
            </a:r>
            <a:endParaRPr lang="zh-CN" altLang="en-US" sz="3200" dirty="0">
              <a:latin typeface="Verdana" panose="020B0604030504040204" pitchFamily="34" charset="0"/>
              <a:ea typeface="华文细黑" panose="02010600040101010101" pitchFamily="2" charset="-122"/>
            </a:endParaRPr>
          </a:p>
        </p:txBody>
      </p:sp>
      <p:sp>
        <p:nvSpPr>
          <p:cNvPr id="2326" name="文本框 2325"/>
          <p:cNvSpPr txBox="1"/>
          <p:nvPr/>
        </p:nvSpPr>
        <p:spPr>
          <a:xfrm>
            <a:off x="5800938" y="2497186"/>
            <a:ext cx="1268296" cy="646331"/>
          </a:xfrm>
          <a:prstGeom prst="rect">
            <a:avLst/>
          </a:prstGeom>
          <a:noFill/>
        </p:spPr>
        <p:txBody>
          <a:bodyPr vert="horz" wrap="none" rtlCol="0">
            <a:spAutoFit/>
          </a:bodyPr>
          <a:lstStyle>
            <a:defPPr>
              <a:defRPr lang="zh-CN"/>
            </a:defPPr>
            <a:lvl1pPr>
              <a:defRPr>
                <a:ln>
                  <a:noFill/>
                </a:ln>
                <a:gradFill flip="none" rotWithShape="1">
                  <a:gsLst>
                    <a:gs pos="0">
                      <a:srgbClr val="FDF2C4"/>
                    </a:gs>
                    <a:gs pos="89000">
                      <a:srgbClr val="FDF2C4"/>
                    </a:gs>
                    <a:gs pos="62000">
                      <a:srgbClr val="FDF2C4"/>
                    </a:gs>
                    <a:gs pos="45937">
                      <a:srgbClr val="977037"/>
                    </a:gs>
                    <a:gs pos="31000">
                      <a:srgbClr val="FDF2C4"/>
                    </a:gs>
                    <a:gs pos="15000">
                      <a:srgbClr val="977037"/>
                    </a:gs>
                    <a:gs pos="76000">
                      <a:srgbClr val="977037"/>
                    </a:gs>
                    <a:gs pos="100000">
                      <a:srgbClr val="977037"/>
                    </a:gs>
                  </a:gsLst>
                  <a:path path="circle">
                    <a:fillToRect l="100000" t="100000"/>
                  </a:path>
                  <a:tileRect r="-100000" b="-100000"/>
                </a:gradFill>
                <a:latin typeface="方正大黑简体" panose="03000509000000000000" pitchFamily="65" charset="-122"/>
                <a:ea typeface="方正大黑简体" panose="03000509000000000000" pitchFamily="65" charset="-122"/>
              </a:defRPr>
            </a:lvl1pPr>
          </a:lstStyle>
          <a:p>
            <a:r>
              <a:rPr lang="en-US" altLang="zh-CN" sz="3600" dirty="0">
                <a:latin typeface="Verdana" panose="020B0604030504040204" pitchFamily="34" charset="0"/>
                <a:ea typeface="华文细黑" panose="02010600040101010101" pitchFamily="2" charset="-122"/>
              </a:rPr>
              <a:t>50%</a:t>
            </a:r>
            <a:endParaRPr lang="zh-CN" altLang="en-US" sz="3200" dirty="0">
              <a:latin typeface="Verdana" panose="020B0604030504040204" pitchFamily="34" charset="0"/>
              <a:ea typeface="华文细黑" panose="02010600040101010101" pitchFamily="2" charset="-122"/>
            </a:endParaRPr>
          </a:p>
        </p:txBody>
      </p:sp>
      <p:sp>
        <p:nvSpPr>
          <p:cNvPr id="2327" name="文本框 2326"/>
          <p:cNvSpPr txBox="1"/>
          <p:nvPr/>
        </p:nvSpPr>
        <p:spPr>
          <a:xfrm>
            <a:off x="9222528" y="2504902"/>
            <a:ext cx="1268296" cy="646331"/>
          </a:xfrm>
          <a:prstGeom prst="rect">
            <a:avLst/>
          </a:prstGeom>
          <a:noFill/>
        </p:spPr>
        <p:txBody>
          <a:bodyPr vert="horz" wrap="none" rtlCol="0">
            <a:spAutoFit/>
          </a:bodyPr>
          <a:lstStyle>
            <a:defPPr>
              <a:defRPr lang="zh-CN"/>
            </a:defPPr>
            <a:lvl1pPr>
              <a:defRPr>
                <a:ln>
                  <a:noFill/>
                </a:ln>
                <a:gradFill flip="none" rotWithShape="1">
                  <a:gsLst>
                    <a:gs pos="0">
                      <a:srgbClr val="FDF2C4"/>
                    </a:gs>
                    <a:gs pos="89000">
                      <a:srgbClr val="FDF2C4"/>
                    </a:gs>
                    <a:gs pos="62000">
                      <a:srgbClr val="FDF2C4"/>
                    </a:gs>
                    <a:gs pos="45937">
                      <a:srgbClr val="977037"/>
                    </a:gs>
                    <a:gs pos="31000">
                      <a:srgbClr val="FDF2C4"/>
                    </a:gs>
                    <a:gs pos="15000">
                      <a:srgbClr val="977037"/>
                    </a:gs>
                    <a:gs pos="76000">
                      <a:srgbClr val="977037"/>
                    </a:gs>
                    <a:gs pos="100000">
                      <a:srgbClr val="977037"/>
                    </a:gs>
                  </a:gsLst>
                  <a:path path="circle">
                    <a:fillToRect l="100000" t="100000"/>
                  </a:path>
                  <a:tileRect r="-100000" b="-100000"/>
                </a:gradFill>
                <a:latin typeface="方正大黑简体" panose="03000509000000000000" pitchFamily="65" charset="-122"/>
                <a:ea typeface="方正大黑简体" panose="03000509000000000000" pitchFamily="65" charset="-122"/>
              </a:defRPr>
            </a:lvl1pPr>
          </a:lstStyle>
          <a:p>
            <a:r>
              <a:rPr lang="en-US" altLang="zh-CN" sz="3600" dirty="0">
                <a:latin typeface="Verdana" panose="020B0604030504040204" pitchFamily="34" charset="0"/>
                <a:ea typeface="华文细黑" panose="02010600040101010101" pitchFamily="2" charset="-122"/>
              </a:rPr>
              <a:t>25%</a:t>
            </a:r>
            <a:endParaRPr lang="zh-CN" altLang="en-US" sz="3200" dirty="0">
              <a:latin typeface="Verdana" panose="020B0604030504040204" pitchFamily="34" charset="0"/>
              <a:ea typeface="华文细黑" panose="02010600040101010101" pitchFamily="2" charset="-122"/>
            </a:endParaRPr>
          </a:p>
        </p:txBody>
      </p:sp>
      <p:sp>
        <p:nvSpPr>
          <p:cNvPr id="2328" name="文本框 2327"/>
          <p:cNvSpPr txBox="1"/>
          <p:nvPr/>
        </p:nvSpPr>
        <p:spPr>
          <a:xfrm>
            <a:off x="1631504" y="4713232"/>
            <a:ext cx="2609651" cy="1698927"/>
          </a:xfrm>
          <a:prstGeom prst="rect">
            <a:avLst/>
          </a:prstGeom>
          <a:noFill/>
          <a:effectLst/>
        </p:spPr>
        <p:txBody>
          <a:bodyPr wrap="square" rtlCol="0">
            <a:spAutoFit/>
          </a:bodyPr>
          <a:lstStyle/>
          <a:p>
            <a:pPr>
              <a:lnSpc>
                <a:spcPct val="120000"/>
              </a:lnSpc>
            </a:pPr>
            <a:r>
              <a:rPr lang="zh-CN" altLang="en-US" sz="2000" b="1" dirty="0">
                <a:gradFill>
                  <a:gsLst>
                    <a:gs pos="0">
                      <a:srgbClr val="FDF2C4"/>
                    </a:gs>
                    <a:gs pos="100000">
                      <a:srgbClr val="977037"/>
                    </a:gs>
                  </a:gsLst>
                  <a:lin ang="2700000" scaled="1"/>
                </a:gradFill>
                <a:latin typeface="微软雅黑" panose="020B0503020204020204" pitchFamily="34" charset="-122"/>
                <a:ea typeface="微软雅黑" panose="020B0503020204020204" pitchFamily="34" charset="-122"/>
              </a:rPr>
              <a:t>点击添加标题</a:t>
            </a:r>
            <a:endParaRPr lang="en-US" altLang="zh-CN" sz="2000" b="1" dirty="0">
              <a:gradFill>
                <a:gsLst>
                  <a:gs pos="0">
                    <a:srgbClr val="FDF2C4"/>
                  </a:gs>
                  <a:gs pos="100000">
                    <a:srgbClr val="977037"/>
                  </a:gs>
                </a:gsLst>
                <a:lin ang="2700000" scaled="1"/>
              </a:gra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ct val="120000"/>
              </a:lnSpc>
            </a:pPr>
            <a:r>
              <a:rPr lang="zh-CN" altLang="en-US" sz="14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您的内容打在这里，或者通过复制您的文本后，在此框中选择粘贴，并选择只保留文字</a:t>
            </a:r>
            <a:endParaRPr lang="en-US" altLang="zh-CN" sz="1400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ct val="120000"/>
              </a:lnSpc>
            </a:pPr>
            <a:endParaRPr lang="en-US" altLang="zh-CN" sz="1100" dirty="0">
              <a:solidFill>
                <a:srgbClr val="FCFCF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ct val="120000"/>
              </a:lnSpc>
            </a:pPr>
            <a:endParaRPr lang="en-US" altLang="zh-CN" sz="1400" dirty="0">
              <a:solidFill>
                <a:srgbClr val="FCFCF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329" name="文本框 2328"/>
          <p:cNvSpPr txBox="1"/>
          <p:nvPr/>
        </p:nvSpPr>
        <p:spPr>
          <a:xfrm>
            <a:off x="5093019" y="4713232"/>
            <a:ext cx="2609651" cy="1698927"/>
          </a:xfrm>
          <a:prstGeom prst="rect">
            <a:avLst/>
          </a:prstGeom>
          <a:noFill/>
          <a:effectLst/>
        </p:spPr>
        <p:txBody>
          <a:bodyPr wrap="square" rtlCol="0">
            <a:spAutoFit/>
          </a:bodyPr>
          <a:lstStyle/>
          <a:p>
            <a:pPr>
              <a:lnSpc>
                <a:spcPct val="120000"/>
              </a:lnSpc>
            </a:pPr>
            <a:r>
              <a:rPr lang="zh-CN" altLang="en-US" sz="2000" b="1" dirty="0">
                <a:gradFill>
                  <a:gsLst>
                    <a:gs pos="0">
                      <a:srgbClr val="FDF2C4"/>
                    </a:gs>
                    <a:gs pos="100000">
                      <a:srgbClr val="977037"/>
                    </a:gs>
                  </a:gsLst>
                  <a:lin ang="2700000" scaled="1"/>
                </a:gradFill>
                <a:latin typeface="微软雅黑" panose="020B0503020204020204" pitchFamily="34" charset="-122"/>
                <a:ea typeface="微软雅黑" panose="020B0503020204020204" pitchFamily="34" charset="-122"/>
              </a:rPr>
              <a:t>点击添加标题</a:t>
            </a:r>
            <a:endParaRPr lang="en-US" altLang="zh-CN" sz="2000" b="1" dirty="0">
              <a:gradFill>
                <a:gsLst>
                  <a:gs pos="0">
                    <a:srgbClr val="FDF2C4"/>
                  </a:gs>
                  <a:gs pos="100000">
                    <a:srgbClr val="977037"/>
                  </a:gs>
                </a:gsLst>
                <a:lin ang="2700000" scaled="1"/>
              </a:gra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ct val="120000"/>
              </a:lnSpc>
            </a:pPr>
            <a:r>
              <a:rPr lang="zh-CN" altLang="en-US" sz="14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您的内容打在这里，或者通过复制您的文本后，在此框中选择粘贴，并选择只保留文字</a:t>
            </a:r>
            <a:endParaRPr lang="en-US" altLang="zh-CN" sz="1400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ct val="120000"/>
              </a:lnSpc>
            </a:pPr>
            <a:endParaRPr lang="en-US" altLang="zh-CN" sz="1100" dirty="0">
              <a:solidFill>
                <a:srgbClr val="FCFCF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ct val="120000"/>
              </a:lnSpc>
            </a:pPr>
            <a:endParaRPr lang="en-US" altLang="zh-CN" sz="1400" dirty="0">
              <a:solidFill>
                <a:srgbClr val="FCFCF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330" name="文本框 2329"/>
          <p:cNvSpPr txBox="1"/>
          <p:nvPr/>
        </p:nvSpPr>
        <p:spPr>
          <a:xfrm>
            <a:off x="8554534" y="4713232"/>
            <a:ext cx="2609651" cy="1698927"/>
          </a:xfrm>
          <a:prstGeom prst="rect">
            <a:avLst/>
          </a:prstGeom>
          <a:noFill/>
          <a:effectLst/>
        </p:spPr>
        <p:txBody>
          <a:bodyPr wrap="square" rtlCol="0">
            <a:spAutoFit/>
          </a:bodyPr>
          <a:lstStyle/>
          <a:p>
            <a:pPr>
              <a:lnSpc>
                <a:spcPct val="120000"/>
              </a:lnSpc>
            </a:pPr>
            <a:r>
              <a:rPr lang="zh-CN" altLang="en-US" sz="2000" b="1" dirty="0">
                <a:gradFill>
                  <a:gsLst>
                    <a:gs pos="0">
                      <a:srgbClr val="FDF2C4"/>
                    </a:gs>
                    <a:gs pos="100000">
                      <a:srgbClr val="977037"/>
                    </a:gs>
                  </a:gsLst>
                  <a:lin ang="2700000" scaled="1"/>
                </a:gradFill>
                <a:latin typeface="微软雅黑" panose="020B0503020204020204" pitchFamily="34" charset="-122"/>
                <a:ea typeface="微软雅黑" panose="020B0503020204020204" pitchFamily="34" charset="-122"/>
              </a:rPr>
              <a:t>点击添加标题</a:t>
            </a:r>
            <a:endParaRPr lang="en-US" altLang="zh-CN" sz="2000" b="1" dirty="0">
              <a:gradFill>
                <a:gsLst>
                  <a:gs pos="0">
                    <a:srgbClr val="FDF2C4"/>
                  </a:gs>
                  <a:gs pos="100000">
                    <a:srgbClr val="977037"/>
                  </a:gs>
                </a:gsLst>
                <a:lin ang="2700000" scaled="1"/>
              </a:gra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ct val="120000"/>
              </a:lnSpc>
            </a:pPr>
            <a:r>
              <a:rPr lang="zh-CN" altLang="en-US" sz="14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您的内容打在这里，或者通过复制您的文本后，在此框中选择粘贴，并选择只保留文字</a:t>
            </a:r>
            <a:endParaRPr lang="en-US" altLang="zh-CN" sz="1400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ct val="120000"/>
              </a:lnSpc>
            </a:pPr>
            <a:endParaRPr lang="en-US" altLang="zh-CN" sz="1100" dirty="0">
              <a:solidFill>
                <a:srgbClr val="FCFCF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ct val="120000"/>
              </a:lnSpc>
            </a:pPr>
            <a:endParaRPr lang="en-US" altLang="zh-CN" sz="1400" dirty="0">
              <a:solidFill>
                <a:srgbClr val="FCFCF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1828" name="图片 1827"/>
          <p:cNvPicPr>
            <a:picLocks noChangeAspect="1"/>
          </p:cNvPicPr>
          <p:nvPr/>
        </p:nvPicPr>
        <p:blipFill>
          <a:blip r:embed="rId1"/>
          <a:stretch>
            <a:fillRect/>
          </a:stretch>
        </p:blipFill>
        <p:spPr>
          <a:xfrm>
            <a:off x="191344" y="4658123"/>
            <a:ext cx="449949" cy="355053"/>
          </a:xfrm>
          <a:prstGeom prst="rect">
            <a:avLst/>
          </a:prstGeom>
        </p:spPr>
      </p:pic>
      <p:sp>
        <p:nvSpPr>
          <p:cNvPr id="2331" name="文本框 2330"/>
          <p:cNvSpPr txBox="1"/>
          <p:nvPr/>
        </p:nvSpPr>
        <p:spPr>
          <a:xfrm>
            <a:off x="11009884" y="171451"/>
            <a:ext cx="1076128" cy="461665"/>
          </a:xfrm>
          <a:prstGeom prst="rect">
            <a:avLst/>
          </a:prstGeom>
          <a:noFill/>
        </p:spPr>
        <p:txBody>
          <a:bodyPr vert="horz" wrap="none" rtlCol="0">
            <a:spAutoFit/>
          </a:bodyPr>
          <a:lstStyle>
            <a:defPPr>
              <a:defRPr lang="zh-CN"/>
            </a:defPPr>
            <a:lvl1pPr>
              <a:defRPr sz="5400">
                <a:ln>
                  <a:solidFill>
                    <a:srgbClr val="FFC000"/>
                  </a:solidFill>
                </a:ln>
                <a:gradFill flip="none" rotWithShape="1">
                  <a:gsLst>
                    <a:gs pos="0">
                      <a:srgbClr val="FDF2C4"/>
                    </a:gs>
                    <a:gs pos="89000">
                      <a:srgbClr val="FDF2C4"/>
                    </a:gs>
                    <a:gs pos="62000">
                      <a:srgbClr val="FDF2C4"/>
                    </a:gs>
                    <a:gs pos="45937">
                      <a:srgbClr val="977037"/>
                    </a:gs>
                    <a:gs pos="31000">
                      <a:srgbClr val="FDF2C4"/>
                    </a:gs>
                    <a:gs pos="15000">
                      <a:srgbClr val="977037"/>
                    </a:gs>
                    <a:gs pos="76000">
                      <a:srgbClr val="977037"/>
                    </a:gs>
                    <a:gs pos="100000">
                      <a:srgbClr val="977037"/>
                    </a:gs>
                  </a:gsLst>
                  <a:path path="circle">
                    <a:fillToRect l="100000" t="100000"/>
                  </a:path>
                  <a:tileRect r="-100000" b="-100000"/>
                </a:gradFill>
                <a:latin typeface="方正大黑简体" panose="03000509000000000000" pitchFamily="65" charset="-122"/>
                <a:ea typeface="方正大黑简体" panose="03000509000000000000" pitchFamily="65" charset="-122"/>
              </a:defRPr>
            </a:lvl1pPr>
          </a:lstStyle>
          <a:p>
            <a:pPr algn="ctr"/>
            <a:r>
              <a:rPr lang="en-US" altLang="zh-CN" sz="2400" dirty="0">
                <a:ln>
                  <a:noFill/>
                </a:ln>
                <a:latin typeface="Verdana" panose="020B0604030504040204" pitchFamily="34" charset="0"/>
                <a:ea typeface="华文细黑" panose="02010600040101010101" pitchFamily="2" charset="-122"/>
              </a:rPr>
              <a:t>LOGO</a:t>
            </a:r>
            <a:endParaRPr lang="zh-CN" altLang="en-US" sz="2400" dirty="0">
              <a:ln>
                <a:noFill/>
              </a:ln>
              <a:latin typeface="Verdana" panose="020B0604030504040204" pitchFamily="34" charset="0"/>
              <a:ea typeface="华文细黑" panose="02010600040101010101" pitchFamily="2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500" advClick="0" advTm="0">
        <p:split orient="vert"/>
      </p:transition>
    </mc:Choice>
    <mc:Fallback>
      <p:transition spd="slow" advClick="0" advTm="0">
        <p:split orient="vert"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3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23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3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28" grpId="0"/>
      <p:bldP spid="2329" grpId="0"/>
      <p:bldP spid="2330" grpId="0"/>
    </p:bld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ctrTitle" idx="4294967295"/>
          </p:nvPr>
        </p:nvSpPr>
        <p:spPr>
          <a:xfrm>
            <a:off x="914400" y="2130426"/>
            <a:ext cx="10363200" cy="1470025"/>
          </a:xfrm>
        </p:spPr>
        <p:txBody>
          <a:bodyPr/>
          <a:lstStyle/>
          <a:p>
            <a:endParaRPr lang="zh-CN" altLang="en-US"/>
          </a:p>
        </p:txBody>
      </p:sp>
      <p:sp>
        <p:nvSpPr>
          <p:cNvPr id="3" name="副标题 2"/>
          <p:cNvSpPr>
            <a:spLocks noGrp="1"/>
          </p:cNvSpPr>
          <p:nvPr>
            <p:ph type="subTitle" idx="4294967295"/>
          </p:nvPr>
        </p:nvSpPr>
        <p:spPr>
          <a:xfrm>
            <a:off x="1828800" y="3886200"/>
            <a:ext cx="8534400" cy="1752600"/>
          </a:xfrm>
        </p:spPr>
        <p:txBody>
          <a:bodyPr/>
          <a:lstStyle/>
          <a:p>
            <a:endParaRPr lang="zh-CN" altLang="en-US"/>
          </a:p>
        </p:txBody>
      </p:sp>
      <p:pic>
        <p:nvPicPr>
          <p:cNvPr id="4" name="图片 3"/>
          <p:cNvPicPr>
            <a:picLocks noChangeAspect="1"/>
          </p:cNvPicPr>
          <p:nvPr/>
        </p:nvPicPr>
        <p:blipFill>
          <a:blip r:embed="rId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pic>
        <p:nvPicPr>
          <p:cNvPr id="7" name="图片 6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pic>
        <p:nvPicPr>
          <p:cNvPr id="8" name="图片 7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386590" y="1997232"/>
            <a:ext cx="5544616" cy="2565955"/>
          </a:xfrm>
          <a:prstGeom prst="rect">
            <a:avLst/>
          </a:prstGeom>
        </p:spPr>
      </p:pic>
      <p:sp>
        <p:nvSpPr>
          <p:cNvPr id="9" name="文本框 8"/>
          <p:cNvSpPr txBox="1"/>
          <p:nvPr/>
        </p:nvSpPr>
        <p:spPr>
          <a:xfrm>
            <a:off x="3815147" y="1833659"/>
            <a:ext cx="4386137" cy="1446550"/>
          </a:xfrm>
          <a:prstGeom prst="rect">
            <a:avLst/>
          </a:prstGeom>
          <a:noFill/>
          <a:effectLst/>
          <a:scene3d>
            <a:camera prst="orthographicFront"/>
            <a:lightRig rig="threePt" dir="t"/>
          </a:scene3d>
          <a:sp3d>
            <a:bevelT w="19050"/>
            <a:bevelB w="88900"/>
          </a:sp3d>
        </p:spPr>
        <p:txBody>
          <a:bodyPr vert="horz" wrap="none" rtlCol="0">
            <a:spAutoFit/>
            <a:scene3d>
              <a:camera prst="orthographicFront"/>
              <a:lightRig rig="threePt" dir="t"/>
            </a:scene3d>
            <a:sp3d extrusionH="57150">
              <a:bevelT w="38100" h="38100"/>
            </a:sp3d>
          </a:bodyPr>
          <a:lstStyle>
            <a:defPPr>
              <a:defRPr lang="zh-CN"/>
            </a:defPPr>
            <a:lvl1pPr>
              <a:defRPr sz="4800">
                <a:ln>
                  <a:solidFill>
                    <a:srgbClr val="FFC000"/>
                  </a:solidFill>
                </a:ln>
                <a:gradFill flip="none" rotWithShape="1">
                  <a:gsLst>
                    <a:gs pos="0">
                      <a:srgbClr val="FFFF00"/>
                    </a:gs>
                    <a:gs pos="89000">
                      <a:srgbClr val="FFFF00"/>
                    </a:gs>
                    <a:gs pos="62000">
                      <a:srgbClr val="FFFF00"/>
                    </a:gs>
                    <a:gs pos="45937">
                      <a:srgbClr val="FFC000"/>
                    </a:gs>
                    <a:gs pos="31000">
                      <a:srgbClr val="FFFF00"/>
                    </a:gs>
                    <a:gs pos="15000">
                      <a:srgbClr val="FFC000"/>
                    </a:gs>
                    <a:gs pos="76000">
                      <a:srgbClr val="FFC000"/>
                    </a:gs>
                    <a:gs pos="100000">
                      <a:srgbClr val="FFC000"/>
                    </a:gs>
                  </a:gsLst>
                  <a:path path="circle">
                    <a:fillToRect l="100000" t="100000"/>
                  </a:path>
                  <a:tileRect r="-100000" b="-100000"/>
                </a:gradFill>
                <a:effectLst>
                  <a:glow rad="101600">
                    <a:schemeClr val="accent3">
                      <a:satMod val="175000"/>
                      <a:alpha val="40000"/>
                    </a:schemeClr>
                  </a:glow>
                </a:effectLst>
                <a:latin typeface="方正大黑简体" panose="03000509000000000000" pitchFamily="65" charset="-122"/>
                <a:ea typeface="方正大黑简体" panose="03000509000000000000" pitchFamily="65" charset="-122"/>
              </a:defRPr>
            </a:lvl1pPr>
          </a:lstStyle>
          <a:p>
            <a:r>
              <a:rPr lang="en-US" altLang="zh-CN" sz="8800" dirty="0">
                <a:ln>
                  <a:noFill/>
                </a:ln>
                <a:gradFill flip="none" rotWithShape="1">
                  <a:gsLst>
                    <a:gs pos="0">
                      <a:srgbClr val="FDF2C4"/>
                    </a:gs>
                    <a:gs pos="89000">
                      <a:srgbClr val="FDF2C4"/>
                    </a:gs>
                    <a:gs pos="62000">
                      <a:srgbClr val="FDF2C4"/>
                    </a:gs>
                    <a:gs pos="45937">
                      <a:srgbClr val="977037"/>
                    </a:gs>
                    <a:gs pos="31000">
                      <a:srgbClr val="FDF2C4"/>
                    </a:gs>
                    <a:gs pos="15000">
                      <a:srgbClr val="977037"/>
                    </a:gs>
                    <a:gs pos="76000">
                      <a:srgbClr val="977037"/>
                    </a:gs>
                    <a:gs pos="100000">
                      <a:srgbClr val="977037"/>
                    </a:gs>
                  </a:gsLst>
                  <a:path path="circle">
                    <a:fillToRect l="100000" t="100000"/>
                  </a:path>
                  <a:tileRect r="-100000" b="-100000"/>
                </a:gradFill>
                <a:effectLst>
                  <a:glow rad="101600">
                    <a:srgbClr val="FFFF00">
                      <a:alpha val="12000"/>
                    </a:srgbClr>
                  </a:glow>
                </a:effectLst>
                <a:latin typeface="华文细黑" panose="02010600040101010101" pitchFamily="2" charset="-122"/>
                <a:ea typeface="华文细黑" panose="02010600040101010101" pitchFamily="2" charset="-122"/>
              </a:rPr>
              <a:t>PART 05</a:t>
            </a:r>
            <a:endParaRPr lang="zh-CN" altLang="en-US" sz="8800" dirty="0">
              <a:ln>
                <a:noFill/>
              </a:ln>
              <a:gradFill flip="none" rotWithShape="1">
                <a:gsLst>
                  <a:gs pos="0">
                    <a:srgbClr val="FDF2C4"/>
                  </a:gs>
                  <a:gs pos="89000">
                    <a:srgbClr val="FDF2C4"/>
                  </a:gs>
                  <a:gs pos="62000">
                    <a:srgbClr val="FDF2C4"/>
                  </a:gs>
                  <a:gs pos="45937">
                    <a:srgbClr val="977037"/>
                  </a:gs>
                  <a:gs pos="31000">
                    <a:srgbClr val="FDF2C4"/>
                  </a:gs>
                  <a:gs pos="15000">
                    <a:srgbClr val="977037"/>
                  </a:gs>
                  <a:gs pos="76000">
                    <a:srgbClr val="977037"/>
                  </a:gs>
                  <a:gs pos="100000">
                    <a:srgbClr val="977037"/>
                  </a:gs>
                </a:gsLst>
                <a:path path="circle">
                  <a:fillToRect l="100000" t="100000"/>
                </a:path>
                <a:tileRect r="-100000" b="-100000"/>
              </a:gradFill>
              <a:effectLst>
                <a:glow rad="101600">
                  <a:srgbClr val="FFFF00">
                    <a:alpha val="12000"/>
                  </a:srgbClr>
                </a:glow>
              </a:effectLst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13" name="文本框 12"/>
          <p:cNvSpPr txBox="1"/>
          <p:nvPr/>
        </p:nvSpPr>
        <p:spPr>
          <a:xfrm>
            <a:off x="9984432" y="188640"/>
            <a:ext cx="2121093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CN" sz="1600" cap="all" dirty="0">
                <a:solidFill>
                  <a:srgbClr val="FDF2C4"/>
                </a:solidFill>
                <a:latin typeface="Verdana" panose="020B0604030504040204" pitchFamily="34" charset="0"/>
              </a:rPr>
              <a:t>TRANSPRANTIONS</a:t>
            </a:r>
            <a:endParaRPr lang="zh-CN" altLang="en-US" sz="1600" cap="all" dirty="0">
              <a:solidFill>
                <a:srgbClr val="FDF2C4"/>
              </a:solidFill>
              <a:latin typeface="Verdana" panose="020B0604030504040204" pitchFamily="34" charset="0"/>
            </a:endParaRPr>
          </a:p>
        </p:txBody>
      </p:sp>
      <p:sp>
        <p:nvSpPr>
          <p:cNvPr id="10" name="文本框 9"/>
          <p:cNvSpPr txBox="1"/>
          <p:nvPr/>
        </p:nvSpPr>
        <p:spPr>
          <a:xfrm>
            <a:off x="2988799" y="4012182"/>
            <a:ext cx="6340197" cy="7078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4000" dirty="0">
                <a:ln>
                  <a:solidFill>
                    <a:srgbClr val="002060"/>
                  </a:solidFill>
                </a:ln>
                <a:solidFill>
                  <a:srgbClr val="FDF2C4"/>
                </a:solidFill>
                <a:effectLst>
                  <a:glow rad="139700">
                    <a:schemeClr val="accent5">
                      <a:satMod val="175000"/>
                      <a:alpha val="40000"/>
                    </a:schemeClr>
                  </a:glow>
                </a:effectLst>
                <a:latin typeface="华文细黑" panose="02010600040101010101" pitchFamily="2" charset="-122"/>
                <a:ea typeface="华文细黑" panose="02010600040101010101" pitchFamily="2" charset="-122"/>
              </a:rPr>
              <a:t>请插入小标题的全部内容五</a:t>
            </a:r>
            <a:endParaRPr lang="zh-CN" altLang="en-US" sz="4000" dirty="0">
              <a:ln>
                <a:solidFill>
                  <a:srgbClr val="002060"/>
                </a:solidFill>
              </a:ln>
              <a:solidFill>
                <a:srgbClr val="FDF2C4"/>
              </a:solidFill>
              <a:effectLst>
                <a:glow rad="139700">
                  <a:schemeClr val="accent5">
                    <a:satMod val="175000"/>
                    <a:alpha val="40000"/>
                  </a:schemeClr>
                </a:glow>
              </a:effectLst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5="http://schemas.microsoft.com/office/powerpoint/2012/main" Requires="p15">
      <p:transition xmlns:p14="http://schemas.microsoft.com/office/powerpoint/2010/main" spd="slow" Requires="p14" p14:dur="2000" advClick="0" advTm="0">
        <p15:prstTrans prst="drape"/>
      </p:transition>
    </mc:Choice>
    <mc:Fallback>
      <p:transition spd="slow" advClick="0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/>
    </p:bld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文本框 1"/>
          <p:cNvSpPr txBox="1"/>
          <p:nvPr/>
        </p:nvSpPr>
        <p:spPr>
          <a:xfrm>
            <a:off x="191344" y="352981"/>
            <a:ext cx="511679" cy="400110"/>
          </a:xfrm>
          <a:prstGeom prst="rect">
            <a:avLst/>
          </a:prstGeom>
          <a:noFill/>
        </p:spPr>
        <p:txBody>
          <a:bodyPr vert="horz" wrap="none" rtlCol="0">
            <a:spAutoFit/>
          </a:bodyPr>
          <a:lstStyle>
            <a:defPPr>
              <a:defRPr lang="zh-CN"/>
            </a:defPPr>
            <a:lvl1pPr>
              <a:defRPr>
                <a:ln>
                  <a:noFill/>
                </a:ln>
                <a:gradFill flip="none" rotWithShape="1">
                  <a:gsLst>
                    <a:gs pos="0">
                      <a:srgbClr val="FDF2C4"/>
                    </a:gs>
                    <a:gs pos="89000">
                      <a:srgbClr val="FDF2C4"/>
                    </a:gs>
                    <a:gs pos="62000">
                      <a:srgbClr val="FDF2C4"/>
                    </a:gs>
                    <a:gs pos="45937">
                      <a:srgbClr val="977037"/>
                    </a:gs>
                    <a:gs pos="31000">
                      <a:srgbClr val="FDF2C4"/>
                    </a:gs>
                    <a:gs pos="15000">
                      <a:srgbClr val="977037"/>
                    </a:gs>
                    <a:gs pos="76000">
                      <a:srgbClr val="977037"/>
                    </a:gs>
                    <a:gs pos="100000">
                      <a:srgbClr val="977037"/>
                    </a:gs>
                  </a:gsLst>
                  <a:path path="circle">
                    <a:fillToRect l="100000" t="100000"/>
                  </a:path>
                  <a:tileRect r="-100000" b="-100000"/>
                </a:gradFill>
                <a:latin typeface="方正大黑简体" panose="03000509000000000000" pitchFamily="65" charset="-122"/>
                <a:ea typeface="方正大黑简体" panose="03000509000000000000" pitchFamily="65" charset="-122"/>
              </a:defRPr>
            </a:lvl1pPr>
          </a:lstStyle>
          <a:p>
            <a:r>
              <a:rPr lang="en-US" altLang="zh-CN" sz="2000" dirty="0">
                <a:latin typeface="Verdana" panose="020B0604030504040204" pitchFamily="34" charset="0"/>
                <a:ea typeface="华文细黑" panose="02010600040101010101" pitchFamily="2" charset="-122"/>
              </a:rPr>
              <a:t>05</a:t>
            </a:r>
            <a:endParaRPr lang="zh-CN" altLang="en-US" dirty="0">
              <a:latin typeface="Verdana" panose="020B0604030504040204" pitchFamily="34" charset="0"/>
              <a:ea typeface="华文细黑" panose="02010600040101010101" pitchFamily="2" charset="-122"/>
            </a:endParaRPr>
          </a:p>
        </p:txBody>
      </p:sp>
      <p:sp>
        <p:nvSpPr>
          <p:cNvPr id="3" name="文本框 2"/>
          <p:cNvSpPr txBox="1"/>
          <p:nvPr/>
        </p:nvSpPr>
        <p:spPr>
          <a:xfrm>
            <a:off x="191344" y="722313"/>
            <a:ext cx="461665" cy="3901068"/>
          </a:xfrm>
          <a:prstGeom prst="rect">
            <a:avLst/>
          </a:prstGeom>
          <a:noFill/>
        </p:spPr>
        <p:txBody>
          <a:bodyPr vert="eaVert" wrap="none" rtlCol="0">
            <a:spAutoFit/>
          </a:bodyPr>
          <a:lstStyle>
            <a:defPPr>
              <a:defRPr lang="zh-CN"/>
            </a:defPPr>
            <a:lvl1pPr>
              <a:defRPr sz="5400">
                <a:ln>
                  <a:solidFill>
                    <a:srgbClr val="FFC000"/>
                  </a:solidFill>
                </a:ln>
                <a:gradFill flip="none" rotWithShape="1">
                  <a:gsLst>
                    <a:gs pos="0">
                      <a:srgbClr val="FDF2C4"/>
                    </a:gs>
                    <a:gs pos="89000">
                      <a:srgbClr val="FDF2C4"/>
                    </a:gs>
                    <a:gs pos="62000">
                      <a:srgbClr val="FDF2C4"/>
                    </a:gs>
                    <a:gs pos="45937">
                      <a:srgbClr val="977037"/>
                    </a:gs>
                    <a:gs pos="31000">
                      <a:srgbClr val="FDF2C4"/>
                    </a:gs>
                    <a:gs pos="15000">
                      <a:srgbClr val="977037"/>
                    </a:gs>
                    <a:gs pos="76000">
                      <a:srgbClr val="977037"/>
                    </a:gs>
                    <a:gs pos="100000">
                      <a:srgbClr val="977037"/>
                    </a:gs>
                  </a:gsLst>
                  <a:path path="circle">
                    <a:fillToRect l="100000" t="100000"/>
                  </a:path>
                  <a:tileRect r="-100000" b="-100000"/>
                </a:gradFill>
                <a:latin typeface="方正大黑简体" panose="03000509000000000000" pitchFamily="65" charset="-122"/>
                <a:ea typeface="方正大黑简体" panose="03000509000000000000" pitchFamily="65" charset="-122"/>
              </a:defRPr>
            </a:lvl1pPr>
          </a:lstStyle>
          <a:p>
            <a:r>
              <a:rPr lang="zh-CN" altLang="en-US" sz="1800" dirty="0">
                <a:ln>
                  <a:noFill/>
                </a:ln>
                <a:latin typeface="华文细黑" panose="02010600040101010101" pitchFamily="2" charset="-122"/>
                <a:ea typeface="华文细黑" panose="02010600040101010101" pitchFamily="2" charset="-122"/>
              </a:rPr>
              <a:t>请插入小标题的全部内容五</a:t>
            </a:r>
            <a:endParaRPr lang="zh-CN" altLang="en-US" sz="1800" dirty="0">
              <a:ln>
                <a:noFill/>
              </a:ln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pic>
        <p:nvPicPr>
          <p:cNvPr id="4" name="图片 3"/>
          <p:cNvPicPr>
            <a:picLocks noChangeAspect="1"/>
          </p:cNvPicPr>
          <p:nvPr/>
        </p:nvPicPr>
        <p:blipFill>
          <a:blip r:embed="rId1"/>
          <a:stretch>
            <a:fillRect/>
          </a:stretch>
        </p:blipFill>
        <p:spPr>
          <a:xfrm>
            <a:off x="203060" y="4592876"/>
            <a:ext cx="449949" cy="355053"/>
          </a:xfrm>
          <a:prstGeom prst="rect">
            <a:avLst/>
          </a:prstGeom>
        </p:spPr>
      </p:pic>
      <p:grpSp>
        <p:nvGrpSpPr>
          <p:cNvPr id="6710" name="组合 6709"/>
          <p:cNvGrpSpPr/>
          <p:nvPr/>
        </p:nvGrpSpPr>
        <p:grpSpPr>
          <a:xfrm>
            <a:off x="9336360" y="2550744"/>
            <a:ext cx="1388020" cy="1388944"/>
            <a:chOff x="3702119" y="2332576"/>
            <a:chExt cx="1824927" cy="1826141"/>
          </a:xfrm>
        </p:grpSpPr>
        <p:grpSp>
          <p:nvGrpSpPr>
            <p:cNvPr id="6709" name="组合 6708"/>
            <p:cNvGrpSpPr/>
            <p:nvPr/>
          </p:nvGrpSpPr>
          <p:grpSpPr>
            <a:xfrm>
              <a:off x="3904859" y="3399107"/>
              <a:ext cx="1408966" cy="277298"/>
              <a:chOff x="3904859" y="3399107"/>
              <a:chExt cx="1408966" cy="277298"/>
            </a:xfrm>
          </p:grpSpPr>
          <p:sp>
            <p:nvSpPr>
              <p:cNvPr id="5277" name="Freeform 226"/>
              <p:cNvSpPr/>
              <p:nvPr/>
            </p:nvSpPr>
            <p:spPr bwMode="auto">
              <a:xfrm>
                <a:off x="4451132" y="3406212"/>
                <a:ext cx="126798" cy="145760"/>
              </a:xfrm>
              <a:custGeom>
                <a:avLst/>
                <a:gdLst>
                  <a:gd name="T0" fmla="*/ 18 w 63"/>
                  <a:gd name="T1" fmla="*/ 72 h 72"/>
                  <a:gd name="T2" fmla="*/ 37 w 63"/>
                  <a:gd name="T3" fmla="*/ 63 h 72"/>
                  <a:gd name="T4" fmla="*/ 63 w 63"/>
                  <a:gd name="T5" fmla="*/ 33 h 72"/>
                  <a:gd name="T6" fmla="*/ 62 w 63"/>
                  <a:gd name="T7" fmla="*/ 14 h 72"/>
                  <a:gd name="T8" fmla="*/ 47 w 63"/>
                  <a:gd name="T9" fmla="*/ 20 h 72"/>
                  <a:gd name="T10" fmla="*/ 40 w 63"/>
                  <a:gd name="T11" fmla="*/ 19 h 72"/>
                  <a:gd name="T12" fmla="*/ 28 w 63"/>
                  <a:gd name="T13" fmla="*/ 0 h 72"/>
                  <a:gd name="T14" fmla="*/ 14 w 63"/>
                  <a:gd name="T15" fmla="*/ 12 h 72"/>
                  <a:gd name="T16" fmla="*/ 11 w 63"/>
                  <a:gd name="T17" fmla="*/ 52 h 72"/>
                  <a:gd name="T18" fmla="*/ 18 w 63"/>
                  <a:gd name="T19" fmla="*/ 72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3" h="72">
                    <a:moveTo>
                      <a:pt x="18" y="72"/>
                    </a:moveTo>
                    <a:cubicBezTo>
                      <a:pt x="23" y="67"/>
                      <a:pt x="30" y="65"/>
                      <a:pt x="37" y="63"/>
                    </a:cubicBezTo>
                    <a:cubicBezTo>
                      <a:pt x="49" y="59"/>
                      <a:pt x="60" y="55"/>
                      <a:pt x="63" y="33"/>
                    </a:cubicBezTo>
                    <a:cubicBezTo>
                      <a:pt x="62" y="26"/>
                      <a:pt x="62" y="19"/>
                      <a:pt x="62" y="14"/>
                    </a:cubicBezTo>
                    <a:cubicBezTo>
                      <a:pt x="59" y="17"/>
                      <a:pt x="54" y="20"/>
                      <a:pt x="47" y="20"/>
                    </a:cubicBezTo>
                    <a:cubicBezTo>
                      <a:pt x="45" y="20"/>
                      <a:pt x="42" y="20"/>
                      <a:pt x="40" y="19"/>
                    </a:cubicBezTo>
                    <a:cubicBezTo>
                      <a:pt x="31" y="15"/>
                      <a:pt x="28" y="7"/>
                      <a:pt x="28" y="0"/>
                    </a:cubicBezTo>
                    <a:cubicBezTo>
                      <a:pt x="25" y="3"/>
                      <a:pt x="19" y="8"/>
                      <a:pt x="14" y="12"/>
                    </a:cubicBezTo>
                    <a:cubicBezTo>
                      <a:pt x="0" y="30"/>
                      <a:pt x="5" y="41"/>
                      <a:pt x="11" y="52"/>
                    </a:cubicBezTo>
                    <a:cubicBezTo>
                      <a:pt x="15" y="59"/>
                      <a:pt x="18" y="65"/>
                      <a:pt x="18" y="72"/>
                    </a:cubicBezTo>
                    <a:close/>
                  </a:path>
                </a:pathLst>
              </a:custGeom>
              <a:gradFill>
                <a:gsLst>
                  <a:gs pos="100000">
                    <a:srgbClr val="FDF2C4"/>
                  </a:gs>
                  <a:gs pos="0">
                    <a:srgbClr val="FDF2C4"/>
                  </a:gs>
                  <a:gs pos="62413">
                    <a:srgbClr val="D4B486"/>
                  </a:gs>
                  <a:gs pos="90838">
                    <a:srgbClr val="D4B486"/>
                  </a:gs>
                  <a:gs pos="71547">
                    <a:srgbClr val="F3E3B5"/>
                  </a:gs>
                  <a:gs pos="50456">
                    <a:srgbClr val="FDF2C4"/>
                  </a:gs>
                  <a:gs pos="37605">
                    <a:srgbClr val="C9B07E"/>
                  </a:gs>
                  <a:gs pos="32123">
                    <a:srgbClr val="FDF2C4"/>
                  </a:gs>
                  <a:gs pos="13000">
                    <a:srgbClr val="D4B486"/>
                  </a:gs>
                </a:gsLst>
                <a:path path="circl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331" name="Freeform 280"/>
              <p:cNvSpPr/>
              <p:nvPr/>
            </p:nvSpPr>
            <p:spPr bwMode="auto">
              <a:xfrm>
                <a:off x="4650219" y="3406212"/>
                <a:ext cx="126798" cy="145760"/>
              </a:xfrm>
              <a:custGeom>
                <a:avLst/>
                <a:gdLst>
                  <a:gd name="T0" fmla="*/ 45 w 63"/>
                  <a:gd name="T1" fmla="*/ 72 h 72"/>
                  <a:gd name="T2" fmla="*/ 52 w 63"/>
                  <a:gd name="T3" fmla="*/ 52 h 72"/>
                  <a:gd name="T4" fmla="*/ 49 w 63"/>
                  <a:gd name="T5" fmla="*/ 12 h 72"/>
                  <a:gd name="T6" fmla="*/ 35 w 63"/>
                  <a:gd name="T7" fmla="*/ 0 h 72"/>
                  <a:gd name="T8" fmla="*/ 29 w 63"/>
                  <a:gd name="T9" fmla="*/ 15 h 72"/>
                  <a:gd name="T10" fmla="*/ 23 w 63"/>
                  <a:gd name="T11" fmla="*/ 19 h 72"/>
                  <a:gd name="T12" fmla="*/ 1 w 63"/>
                  <a:gd name="T13" fmla="*/ 14 h 72"/>
                  <a:gd name="T14" fmla="*/ 0 w 63"/>
                  <a:gd name="T15" fmla="*/ 33 h 72"/>
                  <a:gd name="T16" fmla="*/ 26 w 63"/>
                  <a:gd name="T17" fmla="*/ 63 h 72"/>
                  <a:gd name="T18" fmla="*/ 45 w 63"/>
                  <a:gd name="T19" fmla="*/ 72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3" h="72">
                    <a:moveTo>
                      <a:pt x="45" y="72"/>
                    </a:moveTo>
                    <a:cubicBezTo>
                      <a:pt x="45" y="65"/>
                      <a:pt x="48" y="59"/>
                      <a:pt x="52" y="52"/>
                    </a:cubicBezTo>
                    <a:cubicBezTo>
                      <a:pt x="58" y="41"/>
                      <a:pt x="63" y="30"/>
                      <a:pt x="49" y="12"/>
                    </a:cubicBezTo>
                    <a:cubicBezTo>
                      <a:pt x="44" y="8"/>
                      <a:pt x="38" y="3"/>
                      <a:pt x="35" y="0"/>
                    </a:cubicBezTo>
                    <a:cubicBezTo>
                      <a:pt x="35" y="4"/>
                      <a:pt x="34" y="10"/>
                      <a:pt x="29" y="15"/>
                    </a:cubicBezTo>
                    <a:cubicBezTo>
                      <a:pt x="27" y="17"/>
                      <a:pt x="25" y="18"/>
                      <a:pt x="23" y="19"/>
                    </a:cubicBezTo>
                    <a:cubicBezTo>
                      <a:pt x="14" y="23"/>
                      <a:pt x="6" y="18"/>
                      <a:pt x="1" y="14"/>
                    </a:cubicBezTo>
                    <a:cubicBezTo>
                      <a:pt x="1" y="19"/>
                      <a:pt x="1" y="26"/>
                      <a:pt x="0" y="33"/>
                    </a:cubicBezTo>
                    <a:cubicBezTo>
                      <a:pt x="3" y="55"/>
                      <a:pt x="14" y="59"/>
                      <a:pt x="26" y="63"/>
                    </a:cubicBezTo>
                    <a:cubicBezTo>
                      <a:pt x="33" y="65"/>
                      <a:pt x="40" y="67"/>
                      <a:pt x="45" y="72"/>
                    </a:cubicBezTo>
                    <a:close/>
                  </a:path>
                </a:pathLst>
              </a:custGeom>
              <a:gradFill>
                <a:gsLst>
                  <a:gs pos="100000">
                    <a:srgbClr val="FDF2C4"/>
                  </a:gs>
                  <a:gs pos="0">
                    <a:srgbClr val="FDF2C4"/>
                  </a:gs>
                  <a:gs pos="62413">
                    <a:srgbClr val="D4B486"/>
                  </a:gs>
                  <a:gs pos="90838">
                    <a:srgbClr val="D4B486"/>
                  </a:gs>
                  <a:gs pos="71547">
                    <a:srgbClr val="F3E3B5"/>
                  </a:gs>
                  <a:gs pos="50456">
                    <a:srgbClr val="FDF2C4"/>
                  </a:gs>
                  <a:gs pos="37605">
                    <a:srgbClr val="C9B07E"/>
                  </a:gs>
                  <a:gs pos="32123">
                    <a:srgbClr val="FDF2C4"/>
                  </a:gs>
                  <a:gs pos="13000">
                    <a:srgbClr val="D4B486"/>
                  </a:gs>
                </a:gsLst>
                <a:path path="circl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550" name="Freeform 500"/>
              <p:cNvSpPr/>
              <p:nvPr/>
            </p:nvSpPr>
            <p:spPr bwMode="auto">
              <a:xfrm>
                <a:off x="4183308" y="3399107"/>
                <a:ext cx="232268" cy="127985"/>
              </a:xfrm>
              <a:custGeom>
                <a:avLst/>
                <a:gdLst>
                  <a:gd name="T0" fmla="*/ 4 w 115"/>
                  <a:gd name="T1" fmla="*/ 35 h 64"/>
                  <a:gd name="T2" fmla="*/ 30 w 115"/>
                  <a:gd name="T3" fmla="*/ 60 h 64"/>
                  <a:gd name="T4" fmla="*/ 75 w 115"/>
                  <a:gd name="T5" fmla="*/ 47 h 64"/>
                  <a:gd name="T6" fmla="*/ 111 w 115"/>
                  <a:gd name="T7" fmla="*/ 17 h 64"/>
                  <a:gd name="T8" fmla="*/ 111 w 115"/>
                  <a:gd name="T9" fmla="*/ 14 h 64"/>
                  <a:gd name="T10" fmla="*/ 115 w 115"/>
                  <a:gd name="T11" fmla="*/ 0 h 64"/>
                  <a:gd name="T12" fmla="*/ 90 w 115"/>
                  <a:gd name="T13" fmla="*/ 2 h 64"/>
                  <a:gd name="T14" fmla="*/ 49 w 115"/>
                  <a:gd name="T15" fmla="*/ 49 h 64"/>
                  <a:gd name="T16" fmla="*/ 21 w 115"/>
                  <a:gd name="T17" fmla="*/ 46 h 64"/>
                  <a:gd name="T18" fmla="*/ 11 w 115"/>
                  <a:gd name="T19" fmla="*/ 32 h 64"/>
                  <a:gd name="T20" fmla="*/ 12 w 115"/>
                  <a:gd name="T21" fmla="*/ 30 h 64"/>
                  <a:gd name="T22" fmla="*/ 15 w 115"/>
                  <a:gd name="T23" fmla="*/ 30 h 64"/>
                  <a:gd name="T24" fmla="*/ 30 w 115"/>
                  <a:gd name="T25" fmla="*/ 32 h 64"/>
                  <a:gd name="T26" fmla="*/ 33 w 115"/>
                  <a:gd name="T27" fmla="*/ 18 h 64"/>
                  <a:gd name="T28" fmla="*/ 14 w 115"/>
                  <a:gd name="T29" fmla="*/ 11 h 64"/>
                  <a:gd name="T30" fmla="*/ 4 w 115"/>
                  <a:gd name="T31" fmla="*/ 35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15" h="64">
                    <a:moveTo>
                      <a:pt x="4" y="35"/>
                    </a:moveTo>
                    <a:cubicBezTo>
                      <a:pt x="8" y="48"/>
                      <a:pt x="17" y="57"/>
                      <a:pt x="30" y="60"/>
                    </a:cubicBezTo>
                    <a:cubicBezTo>
                      <a:pt x="46" y="64"/>
                      <a:pt x="63" y="59"/>
                      <a:pt x="75" y="47"/>
                    </a:cubicBezTo>
                    <a:cubicBezTo>
                      <a:pt x="82" y="34"/>
                      <a:pt x="105" y="21"/>
                      <a:pt x="111" y="17"/>
                    </a:cubicBezTo>
                    <a:cubicBezTo>
                      <a:pt x="111" y="16"/>
                      <a:pt x="111" y="15"/>
                      <a:pt x="111" y="14"/>
                    </a:cubicBezTo>
                    <a:cubicBezTo>
                      <a:pt x="111" y="10"/>
                      <a:pt x="113" y="5"/>
                      <a:pt x="115" y="0"/>
                    </a:cubicBezTo>
                    <a:cubicBezTo>
                      <a:pt x="105" y="6"/>
                      <a:pt x="97" y="5"/>
                      <a:pt x="90" y="2"/>
                    </a:cubicBezTo>
                    <a:cubicBezTo>
                      <a:pt x="82" y="27"/>
                      <a:pt x="67" y="44"/>
                      <a:pt x="49" y="49"/>
                    </a:cubicBezTo>
                    <a:cubicBezTo>
                      <a:pt x="39" y="52"/>
                      <a:pt x="28" y="51"/>
                      <a:pt x="21" y="46"/>
                    </a:cubicBezTo>
                    <a:cubicBezTo>
                      <a:pt x="15" y="42"/>
                      <a:pt x="12" y="38"/>
                      <a:pt x="11" y="32"/>
                    </a:cubicBezTo>
                    <a:cubicBezTo>
                      <a:pt x="11" y="31"/>
                      <a:pt x="11" y="30"/>
                      <a:pt x="12" y="30"/>
                    </a:cubicBezTo>
                    <a:cubicBezTo>
                      <a:pt x="13" y="29"/>
                      <a:pt x="14" y="29"/>
                      <a:pt x="15" y="30"/>
                    </a:cubicBezTo>
                    <a:cubicBezTo>
                      <a:pt x="20" y="36"/>
                      <a:pt x="26" y="35"/>
                      <a:pt x="30" y="32"/>
                    </a:cubicBezTo>
                    <a:cubicBezTo>
                      <a:pt x="34" y="30"/>
                      <a:pt x="36" y="24"/>
                      <a:pt x="33" y="18"/>
                    </a:cubicBezTo>
                    <a:cubicBezTo>
                      <a:pt x="29" y="9"/>
                      <a:pt x="21" y="8"/>
                      <a:pt x="14" y="11"/>
                    </a:cubicBezTo>
                    <a:cubicBezTo>
                      <a:pt x="6" y="14"/>
                      <a:pt x="0" y="23"/>
                      <a:pt x="4" y="35"/>
                    </a:cubicBezTo>
                    <a:close/>
                  </a:path>
                </a:pathLst>
              </a:custGeom>
              <a:gradFill>
                <a:gsLst>
                  <a:gs pos="100000">
                    <a:srgbClr val="FDF2C4"/>
                  </a:gs>
                  <a:gs pos="0">
                    <a:srgbClr val="FDF2C4"/>
                  </a:gs>
                  <a:gs pos="62413">
                    <a:srgbClr val="D4B486"/>
                  </a:gs>
                  <a:gs pos="90838">
                    <a:srgbClr val="D4B486"/>
                  </a:gs>
                  <a:gs pos="71547">
                    <a:srgbClr val="F3E3B5"/>
                  </a:gs>
                  <a:gs pos="50456">
                    <a:srgbClr val="FDF2C4"/>
                  </a:gs>
                  <a:gs pos="37605">
                    <a:srgbClr val="C9B07E"/>
                  </a:gs>
                  <a:gs pos="32123">
                    <a:srgbClr val="FDF2C4"/>
                  </a:gs>
                  <a:gs pos="13000">
                    <a:srgbClr val="D4B486"/>
                  </a:gs>
                </a:gsLst>
                <a:path path="circl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551" name="Freeform 501"/>
              <p:cNvSpPr/>
              <p:nvPr/>
            </p:nvSpPr>
            <p:spPr bwMode="auto">
              <a:xfrm>
                <a:off x="4332622" y="3442953"/>
                <a:ext cx="126798" cy="233452"/>
              </a:xfrm>
              <a:custGeom>
                <a:avLst/>
                <a:gdLst>
                  <a:gd name="T0" fmla="*/ 29 w 63"/>
                  <a:gd name="T1" fmla="*/ 112 h 116"/>
                  <a:gd name="T2" fmla="*/ 53 w 63"/>
                  <a:gd name="T3" fmla="*/ 102 h 116"/>
                  <a:gd name="T4" fmla="*/ 46 w 63"/>
                  <a:gd name="T5" fmla="*/ 83 h 116"/>
                  <a:gd name="T6" fmla="*/ 32 w 63"/>
                  <a:gd name="T7" fmla="*/ 86 h 116"/>
                  <a:gd name="T8" fmla="*/ 34 w 63"/>
                  <a:gd name="T9" fmla="*/ 101 h 116"/>
                  <a:gd name="T10" fmla="*/ 34 w 63"/>
                  <a:gd name="T11" fmla="*/ 104 h 116"/>
                  <a:gd name="T12" fmla="*/ 32 w 63"/>
                  <a:gd name="T13" fmla="*/ 105 h 116"/>
                  <a:gd name="T14" fmla="*/ 18 w 63"/>
                  <a:gd name="T15" fmla="*/ 95 h 116"/>
                  <a:gd name="T16" fmla="*/ 15 w 63"/>
                  <a:gd name="T17" fmla="*/ 67 h 116"/>
                  <a:gd name="T18" fmla="*/ 62 w 63"/>
                  <a:gd name="T19" fmla="*/ 26 h 116"/>
                  <a:gd name="T20" fmla="*/ 63 w 63"/>
                  <a:gd name="T21" fmla="*/ 0 h 116"/>
                  <a:gd name="T22" fmla="*/ 50 w 63"/>
                  <a:gd name="T23" fmla="*/ 5 h 116"/>
                  <a:gd name="T24" fmla="*/ 47 w 63"/>
                  <a:gd name="T25" fmla="*/ 5 h 116"/>
                  <a:gd name="T26" fmla="*/ 17 w 63"/>
                  <a:gd name="T27" fmla="*/ 41 h 116"/>
                  <a:gd name="T28" fmla="*/ 3 w 63"/>
                  <a:gd name="T29" fmla="*/ 86 h 116"/>
                  <a:gd name="T30" fmla="*/ 29 w 63"/>
                  <a:gd name="T31" fmla="*/ 112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63" h="116">
                    <a:moveTo>
                      <a:pt x="29" y="112"/>
                    </a:moveTo>
                    <a:cubicBezTo>
                      <a:pt x="41" y="116"/>
                      <a:pt x="50" y="110"/>
                      <a:pt x="53" y="102"/>
                    </a:cubicBezTo>
                    <a:cubicBezTo>
                      <a:pt x="56" y="95"/>
                      <a:pt x="54" y="87"/>
                      <a:pt x="46" y="83"/>
                    </a:cubicBezTo>
                    <a:cubicBezTo>
                      <a:pt x="40" y="80"/>
                      <a:pt x="34" y="82"/>
                      <a:pt x="32" y="86"/>
                    </a:cubicBezTo>
                    <a:cubicBezTo>
                      <a:pt x="29" y="90"/>
                      <a:pt x="28" y="96"/>
                      <a:pt x="34" y="101"/>
                    </a:cubicBezTo>
                    <a:cubicBezTo>
                      <a:pt x="35" y="102"/>
                      <a:pt x="35" y="103"/>
                      <a:pt x="34" y="104"/>
                    </a:cubicBezTo>
                    <a:cubicBezTo>
                      <a:pt x="34" y="105"/>
                      <a:pt x="33" y="105"/>
                      <a:pt x="32" y="105"/>
                    </a:cubicBezTo>
                    <a:cubicBezTo>
                      <a:pt x="26" y="104"/>
                      <a:pt x="22" y="101"/>
                      <a:pt x="18" y="95"/>
                    </a:cubicBezTo>
                    <a:cubicBezTo>
                      <a:pt x="13" y="88"/>
                      <a:pt x="12" y="77"/>
                      <a:pt x="15" y="67"/>
                    </a:cubicBezTo>
                    <a:cubicBezTo>
                      <a:pt x="20" y="49"/>
                      <a:pt x="37" y="34"/>
                      <a:pt x="62" y="26"/>
                    </a:cubicBezTo>
                    <a:cubicBezTo>
                      <a:pt x="59" y="19"/>
                      <a:pt x="58" y="11"/>
                      <a:pt x="63" y="0"/>
                    </a:cubicBezTo>
                    <a:cubicBezTo>
                      <a:pt x="59" y="3"/>
                      <a:pt x="54" y="5"/>
                      <a:pt x="50" y="5"/>
                    </a:cubicBezTo>
                    <a:cubicBezTo>
                      <a:pt x="49" y="5"/>
                      <a:pt x="48" y="5"/>
                      <a:pt x="47" y="5"/>
                    </a:cubicBezTo>
                    <a:cubicBezTo>
                      <a:pt x="43" y="11"/>
                      <a:pt x="30" y="34"/>
                      <a:pt x="17" y="41"/>
                    </a:cubicBezTo>
                    <a:cubicBezTo>
                      <a:pt x="5" y="53"/>
                      <a:pt x="0" y="70"/>
                      <a:pt x="3" y="86"/>
                    </a:cubicBezTo>
                    <a:cubicBezTo>
                      <a:pt x="7" y="99"/>
                      <a:pt x="16" y="108"/>
                      <a:pt x="29" y="112"/>
                    </a:cubicBezTo>
                    <a:close/>
                  </a:path>
                </a:pathLst>
              </a:custGeom>
              <a:gradFill>
                <a:gsLst>
                  <a:gs pos="100000">
                    <a:srgbClr val="FDF2C4"/>
                  </a:gs>
                  <a:gs pos="0">
                    <a:srgbClr val="FDF2C4"/>
                  </a:gs>
                  <a:gs pos="62413">
                    <a:srgbClr val="D4B486"/>
                  </a:gs>
                  <a:gs pos="90838">
                    <a:srgbClr val="D4B486"/>
                  </a:gs>
                  <a:gs pos="71547">
                    <a:srgbClr val="F3E3B5"/>
                  </a:gs>
                  <a:gs pos="50456">
                    <a:srgbClr val="FDF2C4"/>
                  </a:gs>
                  <a:gs pos="37605">
                    <a:srgbClr val="C9B07E"/>
                  </a:gs>
                  <a:gs pos="32123">
                    <a:srgbClr val="FDF2C4"/>
                  </a:gs>
                  <a:gs pos="13000">
                    <a:srgbClr val="D4B486"/>
                  </a:gs>
                </a:gsLst>
                <a:path path="circl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554" name="Freeform 504"/>
              <p:cNvSpPr/>
              <p:nvPr/>
            </p:nvSpPr>
            <p:spPr bwMode="auto">
              <a:xfrm>
                <a:off x="3998442" y="3442953"/>
                <a:ext cx="74658" cy="80583"/>
              </a:xfrm>
              <a:custGeom>
                <a:avLst/>
                <a:gdLst>
                  <a:gd name="T0" fmla="*/ 37 w 37"/>
                  <a:gd name="T1" fmla="*/ 14 h 40"/>
                  <a:gd name="T2" fmla="*/ 21 w 37"/>
                  <a:gd name="T3" fmla="*/ 5 h 40"/>
                  <a:gd name="T4" fmla="*/ 17 w 37"/>
                  <a:gd name="T5" fmla="*/ 0 h 40"/>
                  <a:gd name="T6" fmla="*/ 5 w 37"/>
                  <a:gd name="T7" fmla="*/ 16 h 40"/>
                  <a:gd name="T8" fmla="*/ 0 w 37"/>
                  <a:gd name="T9" fmla="*/ 28 h 40"/>
                  <a:gd name="T10" fmla="*/ 12 w 37"/>
                  <a:gd name="T11" fmla="*/ 34 h 40"/>
                  <a:gd name="T12" fmla="*/ 32 w 37"/>
                  <a:gd name="T13" fmla="*/ 37 h 40"/>
                  <a:gd name="T14" fmla="*/ 37 w 37"/>
                  <a:gd name="T15" fmla="*/ 14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7" h="40">
                    <a:moveTo>
                      <a:pt x="37" y="14"/>
                    </a:moveTo>
                    <a:cubicBezTo>
                      <a:pt x="31" y="12"/>
                      <a:pt x="25" y="9"/>
                      <a:pt x="21" y="5"/>
                    </a:cubicBezTo>
                    <a:cubicBezTo>
                      <a:pt x="19" y="3"/>
                      <a:pt x="18" y="2"/>
                      <a:pt x="17" y="0"/>
                    </a:cubicBezTo>
                    <a:cubicBezTo>
                      <a:pt x="8" y="4"/>
                      <a:pt x="7" y="10"/>
                      <a:pt x="5" y="16"/>
                    </a:cubicBezTo>
                    <a:cubicBezTo>
                      <a:pt x="4" y="20"/>
                      <a:pt x="3" y="25"/>
                      <a:pt x="0" y="28"/>
                    </a:cubicBezTo>
                    <a:cubicBezTo>
                      <a:pt x="5" y="29"/>
                      <a:pt x="9" y="31"/>
                      <a:pt x="12" y="34"/>
                    </a:cubicBezTo>
                    <a:cubicBezTo>
                      <a:pt x="18" y="37"/>
                      <a:pt x="23" y="40"/>
                      <a:pt x="32" y="37"/>
                    </a:cubicBezTo>
                    <a:cubicBezTo>
                      <a:pt x="31" y="29"/>
                      <a:pt x="32" y="21"/>
                      <a:pt x="37" y="14"/>
                    </a:cubicBezTo>
                    <a:close/>
                  </a:path>
                </a:pathLst>
              </a:custGeom>
              <a:gradFill>
                <a:gsLst>
                  <a:gs pos="100000">
                    <a:srgbClr val="FDF2C4"/>
                  </a:gs>
                  <a:gs pos="0">
                    <a:srgbClr val="FDF2C4"/>
                  </a:gs>
                  <a:gs pos="62413">
                    <a:srgbClr val="D4B486"/>
                  </a:gs>
                  <a:gs pos="90838">
                    <a:srgbClr val="D4B486"/>
                  </a:gs>
                  <a:gs pos="71547">
                    <a:srgbClr val="F3E3B5"/>
                  </a:gs>
                  <a:gs pos="50456">
                    <a:srgbClr val="FDF2C4"/>
                  </a:gs>
                  <a:gs pos="37605">
                    <a:srgbClr val="C9B07E"/>
                  </a:gs>
                  <a:gs pos="32123">
                    <a:srgbClr val="FDF2C4"/>
                  </a:gs>
                  <a:gs pos="13000">
                    <a:srgbClr val="D4B486"/>
                  </a:gs>
                </a:gsLst>
                <a:path path="circl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588" name="Freeform 538"/>
              <p:cNvSpPr/>
              <p:nvPr/>
            </p:nvSpPr>
            <p:spPr bwMode="auto">
              <a:xfrm>
                <a:off x="4769901" y="3442953"/>
                <a:ext cx="126798" cy="233452"/>
              </a:xfrm>
              <a:custGeom>
                <a:avLst/>
                <a:gdLst>
                  <a:gd name="T0" fmla="*/ 34 w 63"/>
                  <a:gd name="T1" fmla="*/ 112 h 116"/>
                  <a:gd name="T2" fmla="*/ 60 w 63"/>
                  <a:gd name="T3" fmla="*/ 86 h 116"/>
                  <a:gd name="T4" fmla="*/ 46 w 63"/>
                  <a:gd name="T5" fmla="*/ 41 h 116"/>
                  <a:gd name="T6" fmla="*/ 16 w 63"/>
                  <a:gd name="T7" fmla="*/ 5 h 116"/>
                  <a:gd name="T8" fmla="*/ 13 w 63"/>
                  <a:gd name="T9" fmla="*/ 5 h 116"/>
                  <a:gd name="T10" fmla="*/ 0 w 63"/>
                  <a:gd name="T11" fmla="*/ 0 h 116"/>
                  <a:gd name="T12" fmla="*/ 1 w 63"/>
                  <a:gd name="T13" fmla="*/ 26 h 116"/>
                  <a:gd name="T14" fmla="*/ 48 w 63"/>
                  <a:gd name="T15" fmla="*/ 67 h 116"/>
                  <a:gd name="T16" fmla="*/ 45 w 63"/>
                  <a:gd name="T17" fmla="*/ 95 h 116"/>
                  <a:gd name="T18" fmla="*/ 31 w 63"/>
                  <a:gd name="T19" fmla="*/ 105 h 116"/>
                  <a:gd name="T20" fmla="*/ 29 w 63"/>
                  <a:gd name="T21" fmla="*/ 104 h 116"/>
                  <a:gd name="T22" fmla="*/ 29 w 63"/>
                  <a:gd name="T23" fmla="*/ 101 h 116"/>
                  <a:gd name="T24" fmla="*/ 31 w 63"/>
                  <a:gd name="T25" fmla="*/ 86 h 116"/>
                  <a:gd name="T26" fmla="*/ 17 w 63"/>
                  <a:gd name="T27" fmla="*/ 83 h 116"/>
                  <a:gd name="T28" fmla="*/ 10 w 63"/>
                  <a:gd name="T29" fmla="*/ 102 h 116"/>
                  <a:gd name="T30" fmla="*/ 34 w 63"/>
                  <a:gd name="T31" fmla="*/ 112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63" h="116">
                    <a:moveTo>
                      <a:pt x="34" y="112"/>
                    </a:moveTo>
                    <a:cubicBezTo>
                      <a:pt x="47" y="108"/>
                      <a:pt x="56" y="99"/>
                      <a:pt x="60" y="86"/>
                    </a:cubicBezTo>
                    <a:cubicBezTo>
                      <a:pt x="63" y="70"/>
                      <a:pt x="58" y="53"/>
                      <a:pt x="46" y="41"/>
                    </a:cubicBezTo>
                    <a:cubicBezTo>
                      <a:pt x="33" y="34"/>
                      <a:pt x="20" y="11"/>
                      <a:pt x="16" y="5"/>
                    </a:cubicBezTo>
                    <a:cubicBezTo>
                      <a:pt x="15" y="5"/>
                      <a:pt x="14" y="5"/>
                      <a:pt x="13" y="5"/>
                    </a:cubicBezTo>
                    <a:cubicBezTo>
                      <a:pt x="9" y="5"/>
                      <a:pt x="4" y="3"/>
                      <a:pt x="0" y="0"/>
                    </a:cubicBezTo>
                    <a:cubicBezTo>
                      <a:pt x="5" y="11"/>
                      <a:pt x="4" y="19"/>
                      <a:pt x="1" y="26"/>
                    </a:cubicBezTo>
                    <a:cubicBezTo>
                      <a:pt x="26" y="34"/>
                      <a:pt x="43" y="49"/>
                      <a:pt x="48" y="67"/>
                    </a:cubicBezTo>
                    <a:cubicBezTo>
                      <a:pt x="51" y="77"/>
                      <a:pt x="50" y="88"/>
                      <a:pt x="45" y="95"/>
                    </a:cubicBezTo>
                    <a:cubicBezTo>
                      <a:pt x="41" y="101"/>
                      <a:pt x="37" y="104"/>
                      <a:pt x="31" y="105"/>
                    </a:cubicBezTo>
                    <a:cubicBezTo>
                      <a:pt x="30" y="105"/>
                      <a:pt x="29" y="105"/>
                      <a:pt x="29" y="104"/>
                    </a:cubicBezTo>
                    <a:cubicBezTo>
                      <a:pt x="28" y="103"/>
                      <a:pt x="28" y="102"/>
                      <a:pt x="29" y="101"/>
                    </a:cubicBezTo>
                    <a:cubicBezTo>
                      <a:pt x="35" y="96"/>
                      <a:pt x="34" y="90"/>
                      <a:pt x="31" y="86"/>
                    </a:cubicBezTo>
                    <a:cubicBezTo>
                      <a:pt x="29" y="82"/>
                      <a:pt x="23" y="80"/>
                      <a:pt x="17" y="83"/>
                    </a:cubicBezTo>
                    <a:cubicBezTo>
                      <a:pt x="9" y="87"/>
                      <a:pt x="7" y="95"/>
                      <a:pt x="10" y="102"/>
                    </a:cubicBezTo>
                    <a:cubicBezTo>
                      <a:pt x="13" y="110"/>
                      <a:pt x="22" y="116"/>
                      <a:pt x="34" y="112"/>
                    </a:cubicBezTo>
                    <a:close/>
                  </a:path>
                </a:pathLst>
              </a:custGeom>
              <a:gradFill>
                <a:gsLst>
                  <a:gs pos="100000">
                    <a:srgbClr val="FDF2C4"/>
                  </a:gs>
                  <a:gs pos="0">
                    <a:srgbClr val="FDF2C4"/>
                  </a:gs>
                  <a:gs pos="62413">
                    <a:srgbClr val="D4B486"/>
                  </a:gs>
                  <a:gs pos="90838">
                    <a:srgbClr val="D4B486"/>
                  </a:gs>
                  <a:gs pos="71547">
                    <a:srgbClr val="F3E3B5"/>
                  </a:gs>
                  <a:gs pos="50456">
                    <a:srgbClr val="FDF2C4"/>
                  </a:gs>
                  <a:gs pos="37605">
                    <a:srgbClr val="C9B07E"/>
                  </a:gs>
                  <a:gs pos="32123">
                    <a:srgbClr val="FDF2C4"/>
                  </a:gs>
                  <a:gs pos="13000">
                    <a:srgbClr val="D4B486"/>
                  </a:gs>
                </a:gsLst>
                <a:path path="circl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589" name="Freeform 539"/>
              <p:cNvSpPr/>
              <p:nvPr/>
            </p:nvSpPr>
            <p:spPr bwMode="auto">
              <a:xfrm>
                <a:off x="4813747" y="3399107"/>
                <a:ext cx="232268" cy="127985"/>
              </a:xfrm>
              <a:custGeom>
                <a:avLst/>
                <a:gdLst>
                  <a:gd name="T0" fmla="*/ 111 w 115"/>
                  <a:gd name="T1" fmla="*/ 35 h 64"/>
                  <a:gd name="T2" fmla="*/ 101 w 115"/>
                  <a:gd name="T3" fmla="*/ 11 h 64"/>
                  <a:gd name="T4" fmla="*/ 82 w 115"/>
                  <a:gd name="T5" fmla="*/ 18 h 64"/>
                  <a:gd name="T6" fmla="*/ 85 w 115"/>
                  <a:gd name="T7" fmla="*/ 32 h 64"/>
                  <a:gd name="T8" fmla="*/ 100 w 115"/>
                  <a:gd name="T9" fmla="*/ 30 h 64"/>
                  <a:gd name="T10" fmla="*/ 103 w 115"/>
                  <a:gd name="T11" fmla="*/ 30 h 64"/>
                  <a:gd name="T12" fmla="*/ 104 w 115"/>
                  <a:gd name="T13" fmla="*/ 32 h 64"/>
                  <a:gd name="T14" fmla="*/ 94 w 115"/>
                  <a:gd name="T15" fmla="*/ 46 h 64"/>
                  <a:gd name="T16" fmla="*/ 66 w 115"/>
                  <a:gd name="T17" fmla="*/ 49 h 64"/>
                  <a:gd name="T18" fmla="*/ 25 w 115"/>
                  <a:gd name="T19" fmla="*/ 2 h 64"/>
                  <a:gd name="T20" fmla="*/ 0 w 115"/>
                  <a:gd name="T21" fmla="*/ 0 h 64"/>
                  <a:gd name="T22" fmla="*/ 4 w 115"/>
                  <a:gd name="T23" fmla="*/ 14 h 64"/>
                  <a:gd name="T24" fmla="*/ 4 w 115"/>
                  <a:gd name="T25" fmla="*/ 17 h 64"/>
                  <a:gd name="T26" fmla="*/ 40 w 115"/>
                  <a:gd name="T27" fmla="*/ 47 h 64"/>
                  <a:gd name="T28" fmla="*/ 85 w 115"/>
                  <a:gd name="T29" fmla="*/ 60 h 64"/>
                  <a:gd name="T30" fmla="*/ 111 w 115"/>
                  <a:gd name="T31" fmla="*/ 35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15" h="64">
                    <a:moveTo>
                      <a:pt x="111" y="35"/>
                    </a:moveTo>
                    <a:cubicBezTo>
                      <a:pt x="115" y="23"/>
                      <a:pt x="109" y="14"/>
                      <a:pt x="101" y="11"/>
                    </a:cubicBezTo>
                    <a:cubicBezTo>
                      <a:pt x="94" y="8"/>
                      <a:pt x="86" y="9"/>
                      <a:pt x="82" y="18"/>
                    </a:cubicBezTo>
                    <a:cubicBezTo>
                      <a:pt x="79" y="24"/>
                      <a:pt x="81" y="30"/>
                      <a:pt x="85" y="32"/>
                    </a:cubicBezTo>
                    <a:cubicBezTo>
                      <a:pt x="89" y="35"/>
                      <a:pt x="95" y="36"/>
                      <a:pt x="100" y="30"/>
                    </a:cubicBezTo>
                    <a:cubicBezTo>
                      <a:pt x="101" y="29"/>
                      <a:pt x="102" y="29"/>
                      <a:pt x="103" y="30"/>
                    </a:cubicBezTo>
                    <a:cubicBezTo>
                      <a:pt x="104" y="30"/>
                      <a:pt x="104" y="31"/>
                      <a:pt x="104" y="32"/>
                    </a:cubicBezTo>
                    <a:cubicBezTo>
                      <a:pt x="103" y="38"/>
                      <a:pt x="100" y="42"/>
                      <a:pt x="94" y="46"/>
                    </a:cubicBezTo>
                    <a:cubicBezTo>
                      <a:pt x="87" y="51"/>
                      <a:pt x="76" y="52"/>
                      <a:pt x="66" y="49"/>
                    </a:cubicBezTo>
                    <a:cubicBezTo>
                      <a:pt x="48" y="44"/>
                      <a:pt x="33" y="27"/>
                      <a:pt x="25" y="2"/>
                    </a:cubicBezTo>
                    <a:cubicBezTo>
                      <a:pt x="18" y="5"/>
                      <a:pt x="10" y="6"/>
                      <a:pt x="0" y="0"/>
                    </a:cubicBezTo>
                    <a:cubicBezTo>
                      <a:pt x="2" y="5"/>
                      <a:pt x="4" y="10"/>
                      <a:pt x="4" y="14"/>
                    </a:cubicBezTo>
                    <a:cubicBezTo>
                      <a:pt x="4" y="15"/>
                      <a:pt x="4" y="16"/>
                      <a:pt x="4" y="17"/>
                    </a:cubicBezTo>
                    <a:cubicBezTo>
                      <a:pt x="10" y="21"/>
                      <a:pt x="33" y="34"/>
                      <a:pt x="40" y="47"/>
                    </a:cubicBezTo>
                    <a:cubicBezTo>
                      <a:pt x="52" y="59"/>
                      <a:pt x="69" y="64"/>
                      <a:pt x="85" y="60"/>
                    </a:cubicBezTo>
                    <a:cubicBezTo>
                      <a:pt x="98" y="57"/>
                      <a:pt x="107" y="48"/>
                      <a:pt x="111" y="35"/>
                    </a:cubicBezTo>
                    <a:close/>
                  </a:path>
                </a:pathLst>
              </a:custGeom>
              <a:gradFill>
                <a:gsLst>
                  <a:gs pos="100000">
                    <a:srgbClr val="FDF2C4"/>
                  </a:gs>
                  <a:gs pos="0">
                    <a:srgbClr val="FDF2C4"/>
                  </a:gs>
                  <a:gs pos="62413">
                    <a:srgbClr val="D4B486"/>
                  </a:gs>
                  <a:gs pos="90838">
                    <a:srgbClr val="D4B486"/>
                  </a:gs>
                  <a:gs pos="71547">
                    <a:srgbClr val="F3E3B5"/>
                  </a:gs>
                  <a:gs pos="50456">
                    <a:srgbClr val="FDF2C4"/>
                  </a:gs>
                  <a:gs pos="37605">
                    <a:srgbClr val="C9B07E"/>
                  </a:gs>
                  <a:gs pos="32123">
                    <a:srgbClr val="FDF2C4"/>
                  </a:gs>
                  <a:gs pos="13000">
                    <a:srgbClr val="D4B486"/>
                  </a:gs>
                </a:gsLst>
                <a:path path="circl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611" name="Freeform 561"/>
              <p:cNvSpPr/>
              <p:nvPr/>
            </p:nvSpPr>
            <p:spPr bwMode="auto">
              <a:xfrm>
                <a:off x="5156223" y="3442953"/>
                <a:ext cx="74658" cy="80583"/>
              </a:xfrm>
              <a:custGeom>
                <a:avLst/>
                <a:gdLst>
                  <a:gd name="T0" fmla="*/ 0 w 37"/>
                  <a:gd name="T1" fmla="*/ 14 h 40"/>
                  <a:gd name="T2" fmla="*/ 6 w 37"/>
                  <a:gd name="T3" fmla="*/ 31 h 40"/>
                  <a:gd name="T4" fmla="*/ 5 w 37"/>
                  <a:gd name="T5" fmla="*/ 37 h 40"/>
                  <a:gd name="T6" fmla="*/ 25 w 37"/>
                  <a:gd name="T7" fmla="*/ 34 h 40"/>
                  <a:gd name="T8" fmla="*/ 37 w 37"/>
                  <a:gd name="T9" fmla="*/ 28 h 40"/>
                  <a:gd name="T10" fmla="*/ 32 w 37"/>
                  <a:gd name="T11" fmla="*/ 16 h 40"/>
                  <a:gd name="T12" fmla="*/ 20 w 37"/>
                  <a:gd name="T13" fmla="*/ 0 h 40"/>
                  <a:gd name="T14" fmla="*/ 0 w 37"/>
                  <a:gd name="T15" fmla="*/ 14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7" h="40">
                    <a:moveTo>
                      <a:pt x="0" y="14"/>
                    </a:moveTo>
                    <a:cubicBezTo>
                      <a:pt x="4" y="19"/>
                      <a:pt x="6" y="25"/>
                      <a:pt x="6" y="31"/>
                    </a:cubicBezTo>
                    <a:cubicBezTo>
                      <a:pt x="6" y="33"/>
                      <a:pt x="5" y="35"/>
                      <a:pt x="5" y="37"/>
                    </a:cubicBezTo>
                    <a:cubicBezTo>
                      <a:pt x="14" y="40"/>
                      <a:pt x="19" y="37"/>
                      <a:pt x="25" y="34"/>
                    </a:cubicBezTo>
                    <a:cubicBezTo>
                      <a:pt x="28" y="31"/>
                      <a:pt x="32" y="29"/>
                      <a:pt x="37" y="28"/>
                    </a:cubicBezTo>
                    <a:cubicBezTo>
                      <a:pt x="34" y="25"/>
                      <a:pt x="33" y="20"/>
                      <a:pt x="32" y="16"/>
                    </a:cubicBezTo>
                    <a:cubicBezTo>
                      <a:pt x="30" y="10"/>
                      <a:pt x="29" y="4"/>
                      <a:pt x="20" y="0"/>
                    </a:cubicBezTo>
                    <a:cubicBezTo>
                      <a:pt x="16" y="7"/>
                      <a:pt x="9" y="12"/>
                      <a:pt x="0" y="14"/>
                    </a:cubicBezTo>
                    <a:close/>
                  </a:path>
                </a:pathLst>
              </a:custGeom>
              <a:gradFill>
                <a:gsLst>
                  <a:gs pos="100000">
                    <a:srgbClr val="FDF2C4"/>
                  </a:gs>
                  <a:gs pos="0">
                    <a:srgbClr val="FDF2C4"/>
                  </a:gs>
                  <a:gs pos="62413">
                    <a:srgbClr val="D4B486"/>
                  </a:gs>
                  <a:gs pos="90838">
                    <a:srgbClr val="D4B486"/>
                  </a:gs>
                  <a:gs pos="71547">
                    <a:srgbClr val="F3E3B5"/>
                  </a:gs>
                  <a:gs pos="50456">
                    <a:srgbClr val="FDF2C4"/>
                  </a:gs>
                  <a:gs pos="37605">
                    <a:srgbClr val="C9B07E"/>
                  </a:gs>
                  <a:gs pos="32123">
                    <a:srgbClr val="FDF2C4"/>
                  </a:gs>
                  <a:gs pos="13000">
                    <a:srgbClr val="D4B486"/>
                  </a:gs>
                </a:gsLst>
                <a:path path="circl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33" name="Freeform 783"/>
              <p:cNvSpPr/>
              <p:nvPr/>
            </p:nvSpPr>
            <p:spPr bwMode="auto">
              <a:xfrm>
                <a:off x="4113490" y="3443017"/>
                <a:ext cx="106655" cy="103100"/>
              </a:xfrm>
              <a:custGeom>
                <a:avLst/>
                <a:gdLst>
                  <a:gd name="T0" fmla="*/ 28 w 53"/>
                  <a:gd name="T1" fmla="*/ 45 h 51"/>
                  <a:gd name="T2" fmla="*/ 53 w 53"/>
                  <a:gd name="T3" fmla="*/ 38 h 51"/>
                  <a:gd name="T4" fmla="*/ 35 w 53"/>
                  <a:gd name="T5" fmla="*/ 15 h 51"/>
                  <a:gd name="T6" fmla="*/ 34 w 53"/>
                  <a:gd name="T7" fmla="*/ 0 h 51"/>
                  <a:gd name="T8" fmla="*/ 12 w 53"/>
                  <a:gd name="T9" fmla="*/ 9 h 51"/>
                  <a:gd name="T10" fmla="*/ 6 w 53"/>
                  <a:gd name="T11" fmla="*/ 6 h 51"/>
                  <a:gd name="T12" fmla="*/ 1 w 53"/>
                  <a:gd name="T13" fmla="*/ 19 h 51"/>
                  <a:gd name="T14" fmla="*/ 10 w 53"/>
                  <a:gd name="T15" fmla="*/ 44 h 51"/>
                  <a:gd name="T16" fmla="*/ 26 w 53"/>
                  <a:gd name="T17" fmla="*/ 51 h 51"/>
                  <a:gd name="T18" fmla="*/ 28 w 53"/>
                  <a:gd name="T19" fmla="*/ 45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3" h="51">
                    <a:moveTo>
                      <a:pt x="28" y="45"/>
                    </a:moveTo>
                    <a:cubicBezTo>
                      <a:pt x="32" y="39"/>
                      <a:pt x="43" y="38"/>
                      <a:pt x="53" y="38"/>
                    </a:cubicBezTo>
                    <a:cubicBezTo>
                      <a:pt x="44" y="33"/>
                      <a:pt x="38" y="25"/>
                      <a:pt x="35" y="15"/>
                    </a:cubicBezTo>
                    <a:cubicBezTo>
                      <a:pt x="33" y="9"/>
                      <a:pt x="33" y="4"/>
                      <a:pt x="34" y="0"/>
                    </a:cubicBezTo>
                    <a:cubicBezTo>
                      <a:pt x="27" y="5"/>
                      <a:pt x="19" y="10"/>
                      <a:pt x="12" y="9"/>
                    </a:cubicBezTo>
                    <a:cubicBezTo>
                      <a:pt x="11" y="9"/>
                      <a:pt x="8" y="8"/>
                      <a:pt x="6" y="6"/>
                    </a:cubicBezTo>
                    <a:cubicBezTo>
                      <a:pt x="2" y="10"/>
                      <a:pt x="1" y="15"/>
                      <a:pt x="1" y="19"/>
                    </a:cubicBezTo>
                    <a:cubicBezTo>
                      <a:pt x="0" y="27"/>
                      <a:pt x="4" y="37"/>
                      <a:pt x="10" y="44"/>
                    </a:cubicBezTo>
                    <a:cubicBezTo>
                      <a:pt x="15" y="48"/>
                      <a:pt x="20" y="51"/>
                      <a:pt x="26" y="51"/>
                    </a:cubicBezTo>
                    <a:cubicBezTo>
                      <a:pt x="26" y="48"/>
                      <a:pt x="27" y="46"/>
                      <a:pt x="28" y="45"/>
                    </a:cubicBezTo>
                    <a:close/>
                  </a:path>
                </a:pathLst>
              </a:custGeom>
              <a:gradFill>
                <a:gsLst>
                  <a:gs pos="100000">
                    <a:srgbClr val="FDF2C4"/>
                  </a:gs>
                  <a:gs pos="0">
                    <a:srgbClr val="FDF2C4"/>
                  </a:gs>
                  <a:gs pos="62413">
                    <a:srgbClr val="D4B486"/>
                  </a:gs>
                  <a:gs pos="90838">
                    <a:srgbClr val="D4B486"/>
                  </a:gs>
                  <a:gs pos="71547">
                    <a:srgbClr val="F3E3B5"/>
                  </a:gs>
                  <a:gs pos="50456">
                    <a:srgbClr val="FDF2C4"/>
                  </a:gs>
                  <a:gs pos="37605">
                    <a:srgbClr val="C9B07E"/>
                  </a:gs>
                  <a:gs pos="32123">
                    <a:srgbClr val="FDF2C4"/>
                  </a:gs>
                  <a:gs pos="13000">
                    <a:srgbClr val="D4B486"/>
                  </a:gs>
                </a:gsLst>
                <a:path path="circl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74" name="Freeform 824"/>
              <p:cNvSpPr/>
              <p:nvPr/>
            </p:nvSpPr>
            <p:spPr bwMode="auto">
              <a:xfrm>
                <a:off x="4583851" y="3422787"/>
                <a:ext cx="60437" cy="98358"/>
              </a:xfrm>
              <a:custGeom>
                <a:avLst/>
                <a:gdLst>
                  <a:gd name="T0" fmla="*/ 30 w 30"/>
                  <a:gd name="T1" fmla="*/ 0 h 49"/>
                  <a:gd name="T2" fmla="*/ 15 w 30"/>
                  <a:gd name="T3" fmla="*/ 2 h 49"/>
                  <a:gd name="T4" fmla="*/ 1 w 30"/>
                  <a:gd name="T5" fmla="*/ 0 h 49"/>
                  <a:gd name="T6" fmla="*/ 9 w 30"/>
                  <a:gd name="T7" fmla="*/ 46 h 49"/>
                  <a:gd name="T8" fmla="*/ 21 w 30"/>
                  <a:gd name="T9" fmla="*/ 46 h 49"/>
                  <a:gd name="T10" fmla="*/ 30 w 30"/>
                  <a:gd name="T11" fmla="*/ 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0" h="49">
                    <a:moveTo>
                      <a:pt x="30" y="0"/>
                    </a:moveTo>
                    <a:cubicBezTo>
                      <a:pt x="25" y="1"/>
                      <a:pt x="20" y="2"/>
                      <a:pt x="15" y="2"/>
                    </a:cubicBezTo>
                    <a:cubicBezTo>
                      <a:pt x="10" y="2"/>
                      <a:pt x="5" y="1"/>
                      <a:pt x="1" y="0"/>
                    </a:cubicBezTo>
                    <a:cubicBezTo>
                      <a:pt x="0" y="6"/>
                      <a:pt x="0" y="36"/>
                      <a:pt x="9" y="46"/>
                    </a:cubicBezTo>
                    <a:cubicBezTo>
                      <a:pt x="13" y="49"/>
                      <a:pt x="17" y="49"/>
                      <a:pt x="21" y="46"/>
                    </a:cubicBezTo>
                    <a:cubicBezTo>
                      <a:pt x="30" y="36"/>
                      <a:pt x="30" y="6"/>
                      <a:pt x="30" y="0"/>
                    </a:cubicBezTo>
                    <a:close/>
                  </a:path>
                </a:pathLst>
              </a:custGeom>
              <a:gradFill>
                <a:gsLst>
                  <a:gs pos="100000">
                    <a:srgbClr val="FDF2C4"/>
                  </a:gs>
                  <a:gs pos="0">
                    <a:srgbClr val="FDF2C4"/>
                  </a:gs>
                  <a:gs pos="62413">
                    <a:srgbClr val="D4B486"/>
                  </a:gs>
                  <a:gs pos="90838">
                    <a:srgbClr val="D4B486"/>
                  </a:gs>
                  <a:gs pos="71547">
                    <a:srgbClr val="F3E3B5"/>
                  </a:gs>
                  <a:gs pos="50456">
                    <a:srgbClr val="FDF2C4"/>
                  </a:gs>
                  <a:gs pos="37605">
                    <a:srgbClr val="C9B07E"/>
                  </a:gs>
                  <a:gs pos="32123">
                    <a:srgbClr val="FDF2C4"/>
                  </a:gs>
                  <a:gs pos="13000">
                    <a:srgbClr val="D4B486"/>
                  </a:gs>
                </a:gsLst>
                <a:path path="circl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943" name="Freeform 893"/>
              <p:cNvSpPr/>
              <p:nvPr/>
            </p:nvSpPr>
            <p:spPr bwMode="auto">
              <a:xfrm>
                <a:off x="5009279" y="3442932"/>
                <a:ext cx="106654" cy="103098"/>
              </a:xfrm>
              <a:custGeom>
                <a:avLst/>
                <a:gdLst>
                  <a:gd name="T0" fmla="*/ 38 w 53"/>
                  <a:gd name="T1" fmla="*/ 10 h 51"/>
                  <a:gd name="T2" fmla="*/ 19 w 53"/>
                  <a:gd name="T3" fmla="*/ 0 h 51"/>
                  <a:gd name="T4" fmla="*/ 18 w 53"/>
                  <a:gd name="T5" fmla="*/ 15 h 51"/>
                  <a:gd name="T6" fmla="*/ 0 w 53"/>
                  <a:gd name="T7" fmla="*/ 38 h 51"/>
                  <a:gd name="T8" fmla="*/ 25 w 53"/>
                  <a:gd name="T9" fmla="*/ 45 h 51"/>
                  <a:gd name="T10" fmla="*/ 27 w 53"/>
                  <a:gd name="T11" fmla="*/ 51 h 51"/>
                  <a:gd name="T12" fmla="*/ 43 w 53"/>
                  <a:gd name="T13" fmla="*/ 44 h 51"/>
                  <a:gd name="T14" fmla="*/ 52 w 53"/>
                  <a:gd name="T15" fmla="*/ 19 h 51"/>
                  <a:gd name="T16" fmla="*/ 47 w 53"/>
                  <a:gd name="T17" fmla="*/ 6 h 51"/>
                  <a:gd name="T18" fmla="*/ 38 w 53"/>
                  <a:gd name="T19" fmla="*/ 10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3" h="51">
                    <a:moveTo>
                      <a:pt x="38" y="10"/>
                    </a:moveTo>
                    <a:cubicBezTo>
                      <a:pt x="33" y="9"/>
                      <a:pt x="25" y="5"/>
                      <a:pt x="19" y="0"/>
                    </a:cubicBezTo>
                    <a:cubicBezTo>
                      <a:pt x="20" y="4"/>
                      <a:pt x="20" y="9"/>
                      <a:pt x="18" y="15"/>
                    </a:cubicBezTo>
                    <a:cubicBezTo>
                      <a:pt x="15" y="25"/>
                      <a:pt x="9" y="33"/>
                      <a:pt x="0" y="38"/>
                    </a:cubicBezTo>
                    <a:cubicBezTo>
                      <a:pt x="10" y="38"/>
                      <a:pt x="21" y="39"/>
                      <a:pt x="25" y="45"/>
                    </a:cubicBezTo>
                    <a:cubicBezTo>
                      <a:pt x="26" y="46"/>
                      <a:pt x="27" y="48"/>
                      <a:pt x="27" y="51"/>
                    </a:cubicBezTo>
                    <a:cubicBezTo>
                      <a:pt x="33" y="51"/>
                      <a:pt x="38" y="48"/>
                      <a:pt x="43" y="44"/>
                    </a:cubicBezTo>
                    <a:cubicBezTo>
                      <a:pt x="49" y="37"/>
                      <a:pt x="53" y="27"/>
                      <a:pt x="52" y="19"/>
                    </a:cubicBezTo>
                    <a:cubicBezTo>
                      <a:pt x="52" y="15"/>
                      <a:pt x="51" y="10"/>
                      <a:pt x="47" y="6"/>
                    </a:cubicBezTo>
                    <a:cubicBezTo>
                      <a:pt x="45" y="8"/>
                      <a:pt x="42" y="10"/>
                      <a:pt x="38" y="10"/>
                    </a:cubicBezTo>
                    <a:close/>
                  </a:path>
                </a:pathLst>
              </a:custGeom>
              <a:gradFill>
                <a:gsLst>
                  <a:gs pos="100000">
                    <a:srgbClr val="FDF2C4"/>
                  </a:gs>
                  <a:gs pos="0">
                    <a:srgbClr val="FDF2C4"/>
                  </a:gs>
                  <a:gs pos="62413">
                    <a:srgbClr val="D4B486"/>
                  </a:gs>
                  <a:gs pos="90838">
                    <a:srgbClr val="D4B486"/>
                  </a:gs>
                  <a:gs pos="71547">
                    <a:srgbClr val="F3E3B5"/>
                  </a:gs>
                  <a:gs pos="50456">
                    <a:srgbClr val="FDF2C4"/>
                  </a:gs>
                  <a:gs pos="37605">
                    <a:srgbClr val="C9B07E"/>
                  </a:gs>
                  <a:gs pos="32123">
                    <a:srgbClr val="FDF2C4"/>
                  </a:gs>
                  <a:gs pos="13000">
                    <a:srgbClr val="D4B486"/>
                  </a:gs>
                </a:gsLst>
                <a:path path="circl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365" name="Freeform 1315"/>
              <p:cNvSpPr/>
              <p:nvPr/>
            </p:nvSpPr>
            <p:spPr bwMode="auto">
              <a:xfrm>
                <a:off x="4338586" y="3442958"/>
                <a:ext cx="78213" cy="78212"/>
              </a:xfrm>
              <a:custGeom>
                <a:avLst/>
                <a:gdLst>
                  <a:gd name="T0" fmla="*/ 36 w 39"/>
                  <a:gd name="T1" fmla="*/ 0 h 39"/>
                  <a:gd name="T2" fmla="*/ 1 w 39"/>
                  <a:gd name="T3" fmla="*/ 31 h 39"/>
                  <a:gd name="T4" fmla="*/ 3 w 39"/>
                  <a:gd name="T5" fmla="*/ 36 h 39"/>
                  <a:gd name="T6" fmla="*/ 8 w 39"/>
                  <a:gd name="T7" fmla="*/ 38 h 39"/>
                  <a:gd name="T8" fmla="*/ 39 w 39"/>
                  <a:gd name="T9" fmla="*/ 3 h 39"/>
                  <a:gd name="T10" fmla="*/ 36 w 39"/>
                  <a:gd name="T11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9" h="39">
                    <a:moveTo>
                      <a:pt x="36" y="0"/>
                    </a:moveTo>
                    <a:cubicBezTo>
                      <a:pt x="25" y="6"/>
                      <a:pt x="2" y="20"/>
                      <a:pt x="1" y="31"/>
                    </a:cubicBezTo>
                    <a:cubicBezTo>
                      <a:pt x="0" y="33"/>
                      <a:pt x="1" y="35"/>
                      <a:pt x="3" y="36"/>
                    </a:cubicBezTo>
                    <a:cubicBezTo>
                      <a:pt x="4" y="38"/>
                      <a:pt x="6" y="39"/>
                      <a:pt x="8" y="38"/>
                    </a:cubicBezTo>
                    <a:cubicBezTo>
                      <a:pt x="19" y="37"/>
                      <a:pt x="33" y="14"/>
                      <a:pt x="39" y="3"/>
                    </a:cubicBezTo>
                    <a:cubicBezTo>
                      <a:pt x="38" y="2"/>
                      <a:pt x="37" y="1"/>
                      <a:pt x="36" y="0"/>
                    </a:cubicBezTo>
                    <a:close/>
                  </a:path>
                </a:pathLst>
              </a:custGeom>
              <a:gradFill>
                <a:gsLst>
                  <a:gs pos="100000">
                    <a:srgbClr val="FDF2C4"/>
                  </a:gs>
                  <a:gs pos="0">
                    <a:srgbClr val="FDF2C4"/>
                  </a:gs>
                  <a:gs pos="62413">
                    <a:srgbClr val="D4B486"/>
                  </a:gs>
                  <a:gs pos="90838">
                    <a:srgbClr val="D4B486"/>
                  </a:gs>
                  <a:gs pos="71547">
                    <a:srgbClr val="F3E3B5"/>
                  </a:gs>
                  <a:gs pos="50456">
                    <a:srgbClr val="FDF2C4"/>
                  </a:gs>
                  <a:gs pos="37605">
                    <a:srgbClr val="C9B07E"/>
                  </a:gs>
                  <a:gs pos="32123">
                    <a:srgbClr val="FDF2C4"/>
                  </a:gs>
                  <a:gs pos="13000">
                    <a:srgbClr val="D4B486"/>
                  </a:gs>
                </a:gsLst>
                <a:path path="circl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371" name="Freeform 1321"/>
              <p:cNvSpPr/>
              <p:nvPr/>
            </p:nvSpPr>
            <p:spPr bwMode="auto">
              <a:xfrm>
                <a:off x="3904859" y="3457179"/>
                <a:ext cx="107839" cy="114948"/>
              </a:xfrm>
              <a:custGeom>
                <a:avLst/>
                <a:gdLst>
                  <a:gd name="T0" fmla="*/ 53 w 53"/>
                  <a:gd name="T1" fmla="*/ 28 h 57"/>
                  <a:gd name="T2" fmla="*/ 41 w 53"/>
                  <a:gd name="T3" fmla="*/ 26 h 57"/>
                  <a:gd name="T4" fmla="*/ 38 w 53"/>
                  <a:gd name="T5" fmla="*/ 25 h 57"/>
                  <a:gd name="T6" fmla="*/ 39 w 53"/>
                  <a:gd name="T7" fmla="*/ 22 h 57"/>
                  <a:gd name="T8" fmla="*/ 46 w 53"/>
                  <a:gd name="T9" fmla="*/ 12 h 57"/>
                  <a:gd name="T10" fmla="*/ 29 w 53"/>
                  <a:gd name="T11" fmla="*/ 6 h 57"/>
                  <a:gd name="T12" fmla="*/ 16 w 53"/>
                  <a:gd name="T13" fmla="*/ 1 h 57"/>
                  <a:gd name="T14" fmla="*/ 7 w 53"/>
                  <a:gd name="T15" fmla="*/ 38 h 57"/>
                  <a:gd name="T16" fmla="*/ 13 w 53"/>
                  <a:gd name="T17" fmla="*/ 46 h 57"/>
                  <a:gd name="T18" fmla="*/ 40 w 53"/>
                  <a:gd name="T19" fmla="*/ 57 h 57"/>
                  <a:gd name="T20" fmla="*/ 45 w 53"/>
                  <a:gd name="T21" fmla="*/ 45 h 57"/>
                  <a:gd name="T22" fmla="*/ 53 w 53"/>
                  <a:gd name="T23" fmla="*/ 28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3" h="57">
                    <a:moveTo>
                      <a:pt x="53" y="28"/>
                    </a:moveTo>
                    <a:cubicBezTo>
                      <a:pt x="49" y="26"/>
                      <a:pt x="46" y="25"/>
                      <a:pt x="41" y="26"/>
                    </a:cubicBezTo>
                    <a:cubicBezTo>
                      <a:pt x="40" y="26"/>
                      <a:pt x="39" y="26"/>
                      <a:pt x="38" y="25"/>
                    </a:cubicBezTo>
                    <a:cubicBezTo>
                      <a:pt x="38" y="24"/>
                      <a:pt x="38" y="23"/>
                      <a:pt x="39" y="22"/>
                    </a:cubicBezTo>
                    <a:cubicBezTo>
                      <a:pt x="43" y="19"/>
                      <a:pt x="45" y="16"/>
                      <a:pt x="46" y="12"/>
                    </a:cubicBezTo>
                    <a:cubicBezTo>
                      <a:pt x="40" y="13"/>
                      <a:pt x="34" y="9"/>
                      <a:pt x="29" y="6"/>
                    </a:cubicBezTo>
                    <a:cubicBezTo>
                      <a:pt x="25" y="3"/>
                      <a:pt x="21" y="0"/>
                      <a:pt x="16" y="1"/>
                    </a:cubicBezTo>
                    <a:cubicBezTo>
                      <a:pt x="13" y="4"/>
                      <a:pt x="0" y="21"/>
                      <a:pt x="7" y="38"/>
                    </a:cubicBezTo>
                    <a:cubicBezTo>
                      <a:pt x="8" y="41"/>
                      <a:pt x="10" y="44"/>
                      <a:pt x="13" y="46"/>
                    </a:cubicBezTo>
                    <a:cubicBezTo>
                      <a:pt x="22" y="55"/>
                      <a:pt x="36" y="57"/>
                      <a:pt x="40" y="57"/>
                    </a:cubicBezTo>
                    <a:cubicBezTo>
                      <a:pt x="43" y="55"/>
                      <a:pt x="44" y="50"/>
                      <a:pt x="45" y="45"/>
                    </a:cubicBezTo>
                    <a:cubicBezTo>
                      <a:pt x="46" y="39"/>
                      <a:pt x="48" y="32"/>
                      <a:pt x="53" y="28"/>
                    </a:cubicBezTo>
                    <a:close/>
                  </a:path>
                </a:pathLst>
              </a:custGeom>
              <a:gradFill>
                <a:gsLst>
                  <a:gs pos="100000">
                    <a:srgbClr val="FDF2C4"/>
                  </a:gs>
                  <a:gs pos="0">
                    <a:srgbClr val="FDF2C4"/>
                  </a:gs>
                  <a:gs pos="62413">
                    <a:srgbClr val="D4B486"/>
                  </a:gs>
                  <a:gs pos="90838">
                    <a:srgbClr val="D4B486"/>
                  </a:gs>
                  <a:gs pos="71547">
                    <a:srgbClr val="F3E3B5"/>
                  </a:gs>
                  <a:gs pos="50456">
                    <a:srgbClr val="FDF2C4"/>
                  </a:gs>
                  <a:gs pos="37605">
                    <a:srgbClr val="C9B07E"/>
                  </a:gs>
                  <a:gs pos="32123">
                    <a:srgbClr val="FDF2C4"/>
                  </a:gs>
                  <a:gs pos="13000">
                    <a:srgbClr val="D4B486"/>
                  </a:gs>
                </a:gsLst>
                <a:path path="circl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518" name="Freeform 1468"/>
              <p:cNvSpPr/>
              <p:nvPr/>
            </p:nvSpPr>
            <p:spPr bwMode="auto">
              <a:xfrm>
                <a:off x="4811370" y="3442958"/>
                <a:ext cx="79398" cy="78212"/>
              </a:xfrm>
              <a:custGeom>
                <a:avLst/>
                <a:gdLst>
                  <a:gd name="T0" fmla="*/ 0 w 39"/>
                  <a:gd name="T1" fmla="*/ 3 h 39"/>
                  <a:gd name="T2" fmla="*/ 31 w 39"/>
                  <a:gd name="T3" fmla="*/ 38 h 39"/>
                  <a:gd name="T4" fmla="*/ 36 w 39"/>
                  <a:gd name="T5" fmla="*/ 36 h 39"/>
                  <a:gd name="T6" fmla="*/ 38 w 39"/>
                  <a:gd name="T7" fmla="*/ 31 h 39"/>
                  <a:gd name="T8" fmla="*/ 3 w 39"/>
                  <a:gd name="T9" fmla="*/ 0 h 39"/>
                  <a:gd name="T10" fmla="*/ 0 w 39"/>
                  <a:gd name="T11" fmla="*/ 3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9" h="39">
                    <a:moveTo>
                      <a:pt x="0" y="3"/>
                    </a:moveTo>
                    <a:cubicBezTo>
                      <a:pt x="6" y="14"/>
                      <a:pt x="20" y="37"/>
                      <a:pt x="31" y="38"/>
                    </a:cubicBezTo>
                    <a:cubicBezTo>
                      <a:pt x="33" y="39"/>
                      <a:pt x="35" y="38"/>
                      <a:pt x="36" y="36"/>
                    </a:cubicBezTo>
                    <a:cubicBezTo>
                      <a:pt x="38" y="35"/>
                      <a:pt x="39" y="33"/>
                      <a:pt x="38" y="31"/>
                    </a:cubicBezTo>
                    <a:cubicBezTo>
                      <a:pt x="37" y="20"/>
                      <a:pt x="14" y="6"/>
                      <a:pt x="3" y="0"/>
                    </a:cubicBezTo>
                    <a:cubicBezTo>
                      <a:pt x="2" y="1"/>
                      <a:pt x="1" y="2"/>
                      <a:pt x="0" y="3"/>
                    </a:cubicBezTo>
                    <a:close/>
                  </a:path>
                </a:pathLst>
              </a:custGeom>
              <a:gradFill>
                <a:gsLst>
                  <a:gs pos="100000">
                    <a:srgbClr val="FDF2C4"/>
                  </a:gs>
                  <a:gs pos="0">
                    <a:srgbClr val="FDF2C4"/>
                  </a:gs>
                  <a:gs pos="62413">
                    <a:srgbClr val="D4B486"/>
                  </a:gs>
                  <a:gs pos="90838">
                    <a:srgbClr val="D4B486"/>
                  </a:gs>
                  <a:gs pos="71547">
                    <a:srgbClr val="F3E3B5"/>
                  </a:gs>
                  <a:gs pos="50456">
                    <a:srgbClr val="FDF2C4"/>
                  </a:gs>
                  <a:gs pos="37605">
                    <a:srgbClr val="C9B07E"/>
                  </a:gs>
                  <a:gs pos="32123">
                    <a:srgbClr val="FDF2C4"/>
                  </a:gs>
                  <a:gs pos="13000">
                    <a:srgbClr val="D4B486"/>
                  </a:gs>
                </a:gsLst>
                <a:path path="circl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600" name="Freeform 1550"/>
              <p:cNvSpPr/>
              <p:nvPr/>
            </p:nvSpPr>
            <p:spPr bwMode="auto">
              <a:xfrm>
                <a:off x="5216652" y="3457179"/>
                <a:ext cx="97173" cy="114948"/>
              </a:xfrm>
              <a:custGeom>
                <a:avLst/>
                <a:gdLst>
                  <a:gd name="T0" fmla="*/ 7 w 48"/>
                  <a:gd name="T1" fmla="*/ 12 h 57"/>
                  <a:gd name="T2" fmla="*/ 14 w 48"/>
                  <a:gd name="T3" fmla="*/ 22 h 57"/>
                  <a:gd name="T4" fmla="*/ 15 w 48"/>
                  <a:gd name="T5" fmla="*/ 25 h 57"/>
                  <a:gd name="T6" fmla="*/ 12 w 48"/>
                  <a:gd name="T7" fmla="*/ 26 h 57"/>
                  <a:gd name="T8" fmla="*/ 0 w 48"/>
                  <a:gd name="T9" fmla="*/ 28 h 57"/>
                  <a:gd name="T10" fmla="*/ 8 w 48"/>
                  <a:gd name="T11" fmla="*/ 45 h 57"/>
                  <a:gd name="T12" fmla="*/ 13 w 48"/>
                  <a:gd name="T13" fmla="*/ 57 h 57"/>
                  <a:gd name="T14" fmla="*/ 46 w 48"/>
                  <a:gd name="T15" fmla="*/ 38 h 57"/>
                  <a:gd name="T16" fmla="*/ 48 w 48"/>
                  <a:gd name="T17" fmla="*/ 28 h 57"/>
                  <a:gd name="T18" fmla="*/ 37 w 48"/>
                  <a:gd name="T19" fmla="*/ 1 h 57"/>
                  <a:gd name="T20" fmla="*/ 24 w 48"/>
                  <a:gd name="T21" fmla="*/ 6 h 57"/>
                  <a:gd name="T22" fmla="*/ 7 w 48"/>
                  <a:gd name="T23" fmla="*/ 12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8" h="57">
                    <a:moveTo>
                      <a:pt x="7" y="12"/>
                    </a:moveTo>
                    <a:cubicBezTo>
                      <a:pt x="8" y="16"/>
                      <a:pt x="10" y="19"/>
                      <a:pt x="14" y="22"/>
                    </a:cubicBezTo>
                    <a:cubicBezTo>
                      <a:pt x="15" y="23"/>
                      <a:pt x="15" y="24"/>
                      <a:pt x="15" y="25"/>
                    </a:cubicBezTo>
                    <a:cubicBezTo>
                      <a:pt x="14" y="26"/>
                      <a:pt x="13" y="26"/>
                      <a:pt x="12" y="26"/>
                    </a:cubicBezTo>
                    <a:cubicBezTo>
                      <a:pt x="7" y="25"/>
                      <a:pt x="4" y="26"/>
                      <a:pt x="0" y="28"/>
                    </a:cubicBezTo>
                    <a:cubicBezTo>
                      <a:pt x="6" y="32"/>
                      <a:pt x="7" y="39"/>
                      <a:pt x="8" y="45"/>
                    </a:cubicBezTo>
                    <a:cubicBezTo>
                      <a:pt x="9" y="50"/>
                      <a:pt x="10" y="55"/>
                      <a:pt x="13" y="57"/>
                    </a:cubicBezTo>
                    <a:cubicBezTo>
                      <a:pt x="18" y="57"/>
                      <a:pt x="39" y="54"/>
                      <a:pt x="46" y="38"/>
                    </a:cubicBezTo>
                    <a:cubicBezTo>
                      <a:pt x="47" y="35"/>
                      <a:pt x="48" y="31"/>
                      <a:pt x="48" y="28"/>
                    </a:cubicBezTo>
                    <a:cubicBezTo>
                      <a:pt x="48" y="15"/>
                      <a:pt x="39" y="4"/>
                      <a:pt x="37" y="1"/>
                    </a:cubicBezTo>
                    <a:cubicBezTo>
                      <a:pt x="32" y="0"/>
                      <a:pt x="28" y="3"/>
                      <a:pt x="24" y="6"/>
                    </a:cubicBezTo>
                    <a:cubicBezTo>
                      <a:pt x="19" y="9"/>
                      <a:pt x="13" y="13"/>
                      <a:pt x="7" y="12"/>
                    </a:cubicBezTo>
                    <a:close/>
                  </a:path>
                </a:pathLst>
              </a:custGeom>
              <a:gradFill>
                <a:gsLst>
                  <a:gs pos="100000">
                    <a:srgbClr val="FDF2C4"/>
                  </a:gs>
                  <a:gs pos="0">
                    <a:srgbClr val="FDF2C4"/>
                  </a:gs>
                  <a:gs pos="62413">
                    <a:srgbClr val="D4B486"/>
                  </a:gs>
                  <a:gs pos="90838">
                    <a:srgbClr val="D4B486"/>
                  </a:gs>
                  <a:gs pos="71547">
                    <a:srgbClr val="F3E3B5"/>
                  </a:gs>
                  <a:gs pos="50456">
                    <a:srgbClr val="FDF2C4"/>
                  </a:gs>
                  <a:gs pos="37605">
                    <a:srgbClr val="C9B07E"/>
                  </a:gs>
                  <a:gs pos="32123">
                    <a:srgbClr val="FDF2C4"/>
                  </a:gs>
                  <a:gs pos="13000">
                    <a:srgbClr val="D4B486"/>
                  </a:gs>
                </a:gsLst>
                <a:path path="circl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6708" name="组合 6707"/>
            <p:cNvGrpSpPr/>
            <p:nvPr/>
          </p:nvGrpSpPr>
          <p:grpSpPr>
            <a:xfrm>
              <a:off x="3702119" y="2332576"/>
              <a:ext cx="1824927" cy="1826141"/>
              <a:chOff x="3702119" y="2332576"/>
              <a:chExt cx="1824927" cy="1826141"/>
            </a:xfrm>
          </p:grpSpPr>
          <p:grpSp>
            <p:nvGrpSpPr>
              <p:cNvPr id="6707" name="组合 6706"/>
              <p:cNvGrpSpPr/>
              <p:nvPr/>
            </p:nvGrpSpPr>
            <p:grpSpPr>
              <a:xfrm>
                <a:off x="3742566" y="2372910"/>
                <a:ext cx="1744282" cy="1745490"/>
                <a:chOff x="3742566" y="2372910"/>
                <a:chExt cx="1744282" cy="1745490"/>
              </a:xfrm>
            </p:grpSpPr>
            <p:grpSp>
              <p:nvGrpSpPr>
                <p:cNvPr id="6706" name="组合 6705"/>
                <p:cNvGrpSpPr/>
                <p:nvPr/>
              </p:nvGrpSpPr>
              <p:grpSpPr>
                <a:xfrm>
                  <a:off x="3797079" y="3471389"/>
                  <a:ext cx="1629332" cy="626866"/>
                  <a:chOff x="3797079" y="3471389"/>
                  <a:chExt cx="1629332" cy="626866"/>
                </a:xfrm>
              </p:grpSpPr>
              <p:sp>
                <p:nvSpPr>
                  <p:cNvPr id="5173" name="Freeform 122"/>
                  <p:cNvSpPr/>
                  <p:nvPr/>
                </p:nvSpPr>
                <p:spPr bwMode="auto">
                  <a:xfrm>
                    <a:off x="3812392" y="3471394"/>
                    <a:ext cx="65177" cy="31996"/>
                  </a:xfrm>
                  <a:custGeom>
                    <a:avLst/>
                    <a:gdLst>
                      <a:gd name="T0" fmla="*/ 1 w 32"/>
                      <a:gd name="T1" fmla="*/ 7 h 16"/>
                      <a:gd name="T2" fmla="*/ 0 w 32"/>
                      <a:gd name="T3" fmla="*/ 10 h 16"/>
                      <a:gd name="T4" fmla="*/ 0 w 32"/>
                      <a:gd name="T5" fmla="*/ 12 h 16"/>
                      <a:gd name="T6" fmla="*/ 3 w 32"/>
                      <a:gd name="T7" fmla="*/ 15 h 16"/>
                      <a:gd name="T8" fmla="*/ 32 w 32"/>
                      <a:gd name="T9" fmla="*/ 0 h 16"/>
                      <a:gd name="T10" fmla="*/ 1 w 32"/>
                      <a:gd name="T11" fmla="*/ 7 h 1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32" h="16">
                        <a:moveTo>
                          <a:pt x="1" y="7"/>
                        </a:moveTo>
                        <a:cubicBezTo>
                          <a:pt x="0" y="8"/>
                          <a:pt x="0" y="9"/>
                          <a:pt x="0" y="10"/>
                        </a:cubicBezTo>
                        <a:cubicBezTo>
                          <a:pt x="0" y="11"/>
                          <a:pt x="0" y="11"/>
                          <a:pt x="0" y="12"/>
                        </a:cubicBezTo>
                        <a:cubicBezTo>
                          <a:pt x="1" y="14"/>
                          <a:pt x="2" y="15"/>
                          <a:pt x="3" y="15"/>
                        </a:cubicBezTo>
                        <a:cubicBezTo>
                          <a:pt x="9" y="16"/>
                          <a:pt x="23" y="8"/>
                          <a:pt x="32" y="0"/>
                        </a:cubicBezTo>
                        <a:cubicBezTo>
                          <a:pt x="22" y="0"/>
                          <a:pt x="6" y="2"/>
                          <a:pt x="1" y="7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226" name="Freeform 175"/>
                  <p:cNvSpPr/>
                  <p:nvPr/>
                </p:nvSpPr>
                <p:spPr bwMode="auto">
                  <a:xfrm>
                    <a:off x="3970002" y="3730917"/>
                    <a:ext cx="52142" cy="45031"/>
                  </a:xfrm>
                  <a:custGeom>
                    <a:avLst/>
                    <a:gdLst>
                      <a:gd name="T0" fmla="*/ 26 w 26"/>
                      <a:gd name="T1" fmla="*/ 0 h 22"/>
                      <a:gd name="T2" fmla="*/ 0 w 26"/>
                      <a:gd name="T3" fmla="*/ 18 h 22"/>
                      <a:gd name="T4" fmla="*/ 1 w 26"/>
                      <a:gd name="T5" fmla="*/ 21 h 22"/>
                      <a:gd name="T6" fmla="*/ 5 w 26"/>
                      <a:gd name="T7" fmla="*/ 22 h 22"/>
                      <a:gd name="T8" fmla="*/ 26 w 26"/>
                      <a:gd name="T9" fmla="*/ 0 h 2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6" h="22">
                        <a:moveTo>
                          <a:pt x="26" y="0"/>
                        </a:moveTo>
                        <a:cubicBezTo>
                          <a:pt x="14" y="5"/>
                          <a:pt x="0" y="12"/>
                          <a:pt x="0" y="18"/>
                        </a:cubicBezTo>
                        <a:cubicBezTo>
                          <a:pt x="0" y="19"/>
                          <a:pt x="1" y="20"/>
                          <a:pt x="1" y="21"/>
                        </a:cubicBezTo>
                        <a:cubicBezTo>
                          <a:pt x="2" y="22"/>
                          <a:pt x="3" y="22"/>
                          <a:pt x="5" y="22"/>
                        </a:cubicBezTo>
                        <a:cubicBezTo>
                          <a:pt x="11" y="22"/>
                          <a:pt x="20" y="10"/>
                          <a:pt x="26" y="0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227" name="Freeform 176"/>
                  <p:cNvSpPr/>
                  <p:nvPr/>
                </p:nvSpPr>
                <p:spPr bwMode="auto">
                  <a:xfrm>
                    <a:off x="4220043" y="3926448"/>
                    <a:ext cx="34366" cy="65177"/>
                  </a:xfrm>
                  <a:custGeom>
                    <a:avLst/>
                    <a:gdLst>
                      <a:gd name="T0" fmla="*/ 0 w 17"/>
                      <a:gd name="T1" fmla="*/ 27 h 32"/>
                      <a:gd name="T2" fmla="*/ 1 w 17"/>
                      <a:gd name="T3" fmla="*/ 30 h 32"/>
                      <a:gd name="T4" fmla="*/ 2 w 17"/>
                      <a:gd name="T5" fmla="*/ 31 h 32"/>
                      <a:gd name="T6" fmla="*/ 6 w 17"/>
                      <a:gd name="T7" fmla="*/ 31 h 32"/>
                      <a:gd name="T8" fmla="*/ 17 w 17"/>
                      <a:gd name="T9" fmla="*/ 0 h 32"/>
                      <a:gd name="T10" fmla="*/ 0 w 17"/>
                      <a:gd name="T11" fmla="*/ 27 h 3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7" h="32">
                        <a:moveTo>
                          <a:pt x="0" y="27"/>
                        </a:moveTo>
                        <a:cubicBezTo>
                          <a:pt x="0" y="28"/>
                          <a:pt x="0" y="29"/>
                          <a:pt x="1" y="30"/>
                        </a:cubicBezTo>
                        <a:cubicBezTo>
                          <a:pt x="1" y="30"/>
                          <a:pt x="2" y="31"/>
                          <a:pt x="2" y="31"/>
                        </a:cubicBezTo>
                        <a:cubicBezTo>
                          <a:pt x="4" y="32"/>
                          <a:pt x="6" y="31"/>
                          <a:pt x="6" y="31"/>
                        </a:cubicBezTo>
                        <a:cubicBezTo>
                          <a:pt x="12" y="28"/>
                          <a:pt x="15" y="12"/>
                          <a:pt x="17" y="0"/>
                        </a:cubicBezTo>
                        <a:cubicBezTo>
                          <a:pt x="10" y="7"/>
                          <a:pt x="0" y="19"/>
                          <a:pt x="0" y="27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228" name="Freeform 177"/>
                  <p:cNvSpPr/>
                  <p:nvPr/>
                </p:nvSpPr>
                <p:spPr bwMode="auto">
                  <a:xfrm>
                    <a:off x="4084950" y="3837570"/>
                    <a:ext cx="43846" cy="53327"/>
                  </a:xfrm>
                  <a:custGeom>
                    <a:avLst/>
                    <a:gdLst>
                      <a:gd name="T0" fmla="*/ 0 w 22"/>
                      <a:gd name="T1" fmla="*/ 21 h 26"/>
                      <a:gd name="T2" fmla="*/ 1 w 22"/>
                      <a:gd name="T3" fmla="*/ 24 h 26"/>
                      <a:gd name="T4" fmla="*/ 1 w 22"/>
                      <a:gd name="T5" fmla="*/ 25 h 26"/>
                      <a:gd name="T6" fmla="*/ 5 w 22"/>
                      <a:gd name="T7" fmla="*/ 25 h 26"/>
                      <a:gd name="T8" fmla="*/ 22 w 22"/>
                      <a:gd name="T9" fmla="*/ 0 h 26"/>
                      <a:gd name="T10" fmla="*/ 0 w 22"/>
                      <a:gd name="T11" fmla="*/ 21 h 2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22" h="26">
                        <a:moveTo>
                          <a:pt x="0" y="21"/>
                        </a:moveTo>
                        <a:cubicBezTo>
                          <a:pt x="0" y="22"/>
                          <a:pt x="0" y="23"/>
                          <a:pt x="1" y="24"/>
                        </a:cubicBezTo>
                        <a:cubicBezTo>
                          <a:pt x="1" y="24"/>
                          <a:pt x="1" y="24"/>
                          <a:pt x="1" y="25"/>
                        </a:cubicBezTo>
                        <a:cubicBezTo>
                          <a:pt x="2" y="26"/>
                          <a:pt x="4" y="26"/>
                          <a:pt x="5" y="25"/>
                        </a:cubicBezTo>
                        <a:cubicBezTo>
                          <a:pt x="11" y="24"/>
                          <a:pt x="18" y="11"/>
                          <a:pt x="22" y="0"/>
                        </a:cubicBezTo>
                        <a:cubicBezTo>
                          <a:pt x="13" y="6"/>
                          <a:pt x="1" y="15"/>
                          <a:pt x="0" y="21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229" name="Freeform 178"/>
                  <p:cNvSpPr/>
                  <p:nvPr/>
                </p:nvSpPr>
                <p:spPr bwMode="auto">
                  <a:xfrm>
                    <a:off x="3869273" y="3606488"/>
                    <a:ext cx="63992" cy="35552"/>
                  </a:xfrm>
                  <a:custGeom>
                    <a:avLst/>
                    <a:gdLst>
                      <a:gd name="T0" fmla="*/ 32 w 32"/>
                      <a:gd name="T1" fmla="*/ 0 h 18"/>
                      <a:gd name="T2" fmla="*/ 0 w 32"/>
                      <a:gd name="T3" fmla="*/ 12 h 18"/>
                      <a:gd name="T4" fmla="*/ 1 w 32"/>
                      <a:gd name="T5" fmla="*/ 15 h 18"/>
                      <a:gd name="T6" fmla="*/ 4 w 32"/>
                      <a:gd name="T7" fmla="*/ 17 h 18"/>
                      <a:gd name="T8" fmla="*/ 32 w 32"/>
                      <a:gd name="T9" fmla="*/ 0 h 1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2" h="18">
                        <a:moveTo>
                          <a:pt x="32" y="0"/>
                        </a:moveTo>
                        <a:cubicBezTo>
                          <a:pt x="17" y="2"/>
                          <a:pt x="0" y="6"/>
                          <a:pt x="0" y="12"/>
                        </a:cubicBezTo>
                        <a:cubicBezTo>
                          <a:pt x="0" y="13"/>
                          <a:pt x="1" y="14"/>
                          <a:pt x="1" y="15"/>
                        </a:cubicBezTo>
                        <a:cubicBezTo>
                          <a:pt x="2" y="16"/>
                          <a:pt x="3" y="17"/>
                          <a:pt x="4" y="17"/>
                        </a:cubicBezTo>
                        <a:cubicBezTo>
                          <a:pt x="11" y="18"/>
                          <a:pt x="24" y="8"/>
                          <a:pt x="32" y="0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231" name="Freeform 180"/>
                  <p:cNvSpPr/>
                  <p:nvPr/>
                </p:nvSpPr>
                <p:spPr bwMode="auto">
                  <a:xfrm>
                    <a:off x="4301812" y="3626634"/>
                    <a:ext cx="30811" cy="60437"/>
                  </a:xfrm>
                  <a:custGeom>
                    <a:avLst/>
                    <a:gdLst>
                      <a:gd name="T0" fmla="*/ 14 w 15"/>
                      <a:gd name="T1" fmla="*/ 0 h 30"/>
                      <a:gd name="T2" fmla="*/ 2 w 15"/>
                      <a:gd name="T3" fmla="*/ 26 h 30"/>
                      <a:gd name="T4" fmla="*/ 3 w 15"/>
                      <a:gd name="T5" fmla="*/ 28 h 30"/>
                      <a:gd name="T6" fmla="*/ 5 w 15"/>
                      <a:gd name="T7" fmla="*/ 29 h 30"/>
                      <a:gd name="T8" fmla="*/ 10 w 15"/>
                      <a:gd name="T9" fmla="*/ 29 h 30"/>
                      <a:gd name="T10" fmla="*/ 14 w 15"/>
                      <a:gd name="T11" fmla="*/ 0 h 3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5" h="30">
                        <a:moveTo>
                          <a:pt x="14" y="0"/>
                        </a:moveTo>
                        <a:cubicBezTo>
                          <a:pt x="9" y="7"/>
                          <a:pt x="0" y="19"/>
                          <a:pt x="2" y="26"/>
                        </a:cubicBezTo>
                        <a:cubicBezTo>
                          <a:pt x="2" y="26"/>
                          <a:pt x="2" y="27"/>
                          <a:pt x="3" y="28"/>
                        </a:cubicBezTo>
                        <a:cubicBezTo>
                          <a:pt x="4" y="28"/>
                          <a:pt x="4" y="29"/>
                          <a:pt x="5" y="29"/>
                        </a:cubicBezTo>
                        <a:cubicBezTo>
                          <a:pt x="8" y="30"/>
                          <a:pt x="9" y="29"/>
                          <a:pt x="10" y="29"/>
                        </a:cubicBezTo>
                        <a:cubicBezTo>
                          <a:pt x="14" y="25"/>
                          <a:pt x="15" y="11"/>
                          <a:pt x="14" y="0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232" name="Freeform 181"/>
                  <p:cNvSpPr/>
                  <p:nvPr/>
                </p:nvSpPr>
                <p:spPr bwMode="auto">
                  <a:xfrm>
                    <a:off x="4175012" y="3527090"/>
                    <a:ext cx="59252" cy="30811"/>
                  </a:xfrm>
                  <a:custGeom>
                    <a:avLst/>
                    <a:gdLst>
                      <a:gd name="T0" fmla="*/ 3 w 29"/>
                      <a:gd name="T1" fmla="*/ 13 h 15"/>
                      <a:gd name="T2" fmla="*/ 29 w 29"/>
                      <a:gd name="T3" fmla="*/ 1 h 15"/>
                      <a:gd name="T4" fmla="*/ 0 w 29"/>
                      <a:gd name="T5" fmla="*/ 5 h 15"/>
                      <a:gd name="T6" fmla="*/ 0 w 29"/>
                      <a:gd name="T7" fmla="*/ 8 h 15"/>
                      <a:gd name="T8" fmla="*/ 0 w 29"/>
                      <a:gd name="T9" fmla="*/ 10 h 15"/>
                      <a:gd name="T10" fmla="*/ 3 w 29"/>
                      <a:gd name="T11" fmla="*/ 13 h 1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29" h="15">
                        <a:moveTo>
                          <a:pt x="3" y="13"/>
                        </a:moveTo>
                        <a:cubicBezTo>
                          <a:pt x="10" y="15"/>
                          <a:pt x="22" y="6"/>
                          <a:pt x="29" y="1"/>
                        </a:cubicBezTo>
                        <a:cubicBezTo>
                          <a:pt x="18" y="0"/>
                          <a:pt x="4" y="1"/>
                          <a:pt x="0" y="5"/>
                        </a:cubicBezTo>
                        <a:cubicBezTo>
                          <a:pt x="0" y="6"/>
                          <a:pt x="0" y="7"/>
                          <a:pt x="0" y="8"/>
                        </a:cubicBezTo>
                        <a:cubicBezTo>
                          <a:pt x="0" y="8"/>
                          <a:pt x="0" y="9"/>
                          <a:pt x="0" y="10"/>
                        </a:cubicBezTo>
                        <a:cubicBezTo>
                          <a:pt x="1" y="12"/>
                          <a:pt x="2" y="13"/>
                          <a:pt x="3" y="13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234" name="Freeform 183"/>
                  <p:cNvSpPr/>
                  <p:nvPr/>
                </p:nvSpPr>
                <p:spPr bwMode="auto">
                  <a:xfrm>
                    <a:off x="4227154" y="3592267"/>
                    <a:ext cx="39106" cy="40291"/>
                  </a:xfrm>
                  <a:custGeom>
                    <a:avLst/>
                    <a:gdLst>
                      <a:gd name="T0" fmla="*/ 19 w 19"/>
                      <a:gd name="T1" fmla="*/ 0 h 20"/>
                      <a:gd name="T2" fmla="*/ 0 w 19"/>
                      <a:gd name="T3" fmla="*/ 16 h 20"/>
                      <a:gd name="T4" fmla="*/ 1 w 19"/>
                      <a:gd name="T5" fmla="*/ 19 h 20"/>
                      <a:gd name="T6" fmla="*/ 4 w 19"/>
                      <a:gd name="T7" fmla="*/ 20 h 20"/>
                      <a:gd name="T8" fmla="*/ 19 w 19"/>
                      <a:gd name="T9" fmla="*/ 0 h 2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9" h="20">
                        <a:moveTo>
                          <a:pt x="19" y="0"/>
                        </a:moveTo>
                        <a:cubicBezTo>
                          <a:pt x="11" y="5"/>
                          <a:pt x="1" y="11"/>
                          <a:pt x="0" y="16"/>
                        </a:cubicBezTo>
                        <a:cubicBezTo>
                          <a:pt x="0" y="17"/>
                          <a:pt x="0" y="18"/>
                          <a:pt x="1" y="19"/>
                        </a:cubicBezTo>
                        <a:cubicBezTo>
                          <a:pt x="2" y="20"/>
                          <a:pt x="3" y="20"/>
                          <a:pt x="4" y="20"/>
                        </a:cubicBezTo>
                        <a:cubicBezTo>
                          <a:pt x="9" y="19"/>
                          <a:pt x="15" y="9"/>
                          <a:pt x="19" y="0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281" name="Freeform 230"/>
                  <p:cNvSpPr/>
                  <p:nvPr/>
                </p:nvSpPr>
                <p:spPr bwMode="auto">
                  <a:xfrm>
                    <a:off x="4519863" y="4007025"/>
                    <a:ext cx="28441" cy="65177"/>
                  </a:xfrm>
                  <a:custGeom>
                    <a:avLst/>
                    <a:gdLst>
                      <a:gd name="T0" fmla="*/ 9 w 14"/>
                      <a:gd name="T1" fmla="*/ 0 h 32"/>
                      <a:gd name="T2" fmla="*/ 4 w 14"/>
                      <a:gd name="T3" fmla="*/ 31 h 32"/>
                      <a:gd name="T4" fmla="*/ 7 w 14"/>
                      <a:gd name="T5" fmla="*/ 32 h 32"/>
                      <a:gd name="T6" fmla="*/ 10 w 14"/>
                      <a:gd name="T7" fmla="*/ 31 h 32"/>
                      <a:gd name="T8" fmla="*/ 9 w 14"/>
                      <a:gd name="T9" fmla="*/ 0 h 3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4" h="32">
                        <a:moveTo>
                          <a:pt x="9" y="0"/>
                        </a:moveTo>
                        <a:cubicBezTo>
                          <a:pt x="4" y="12"/>
                          <a:pt x="0" y="27"/>
                          <a:pt x="4" y="31"/>
                        </a:cubicBezTo>
                        <a:cubicBezTo>
                          <a:pt x="5" y="32"/>
                          <a:pt x="6" y="32"/>
                          <a:pt x="7" y="32"/>
                        </a:cubicBezTo>
                        <a:cubicBezTo>
                          <a:pt x="8" y="32"/>
                          <a:pt x="9" y="32"/>
                          <a:pt x="10" y="31"/>
                        </a:cubicBezTo>
                        <a:cubicBezTo>
                          <a:pt x="14" y="27"/>
                          <a:pt x="12" y="12"/>
                          <a:pt x="9" y="0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282" name="Freeform 231"/>
                  <p:cNvSpPr/>
                  <p:nvPr/>
                </p:nvSpPr>
                <p:spPr bwMode="auto">
                  <a:xfrm>
                    <a:off x="4839825" y="3983323"/>
                    <a:ext cx="31996" cy="63992"/>
                  </a:xfrm>
                  <a:custGeom>
                    <a:avLst/>
                    <a:gdLst>
                      <a:gd name="T0" fmla="*/ 7 w 16"/>
                      <a:gd name="T1" fmla="*/ 31 h 32"/>
                      <a:gd name="T2" fmla="*/ 10 w 16"/>
                      <a:gd name="T3" fmla="*/ 32 h 32"/>
                      <a:gd name="T4" fmla="*/ 12 w 16"/>
                      <a:gd name="T5" fmla="*/ 32 h 32"/>
                      <a:gd name="T6" fmla="*/ 15 w 16"/>
                      <a:gd name="T7" fmla="*/ 29 h 32"/>
                      <a:gd name="T8" fmla="*/ 0 w 16"/>
                      <a:gd name="T9" fmla="*/ 0 h 32"/>
                      <a:gd name="T10" fmla="*/ 7 w 16"/>
                      <a:gd name="T11" fmla="*/ 31 h 3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6" h="32">
                        <a:moveTo>
                          <a:pt x="7" y="31"/>
                        </a:moveTo>
                        <a:cubicBezTo>
                          <a:pt x="8" y="32"/>
                          <a:pt x="9" y="32"/>
                          <a:pt x="10" y="32"/>
                        </a:cubicBezTo>
                        <a:cubicBezTo>
                          <a:pt x="11" y="32"/>
                          <a:pt x="11" y="32"/>
                          <a:pt x="12" y="32"/>
                        </a:cubicBezTo>
                        <a:cubicBezTo>
                          <a:pt x="14" y="31"/>
                          <a:pt x="15" y="30"/>
                          <a:pt x="15" y="29"/>
                        </a:cubicBezTo>
                        <a:cubicBezTo>
                          <a:pt x="16" y="23"/>
                          <a:pt x="8" y="9"/>
                          <a:pt x="0" y="0"/>
                        </a:cubicBezTo>
                        <a:cubicBezTo>
                          <a:pt x="0" y="10"/>
                          <a:pt x="2" y="25"/>
                          <a:pt x="7" y="31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283" name="Freeform 232"/>
                  <p:cNvSpPr/>
                  <p:nvPr/>
                </p:nvSpPr>
                <p:spPr bwMode="auto">
                  <a:xfrm>
                    <a:off x="4681029" y="4007025"/>
                    <a:ext cx="26071" cy="65177"/>
                  </a:xfrm>
                  <a:custGeom>
                    <a:avLst/>
                    <a:gdLst>
                      <a:gd name="T0" fmla="*/ 4 w 13"/>
                      <a:gd name="T1" fmla="*/ 31 h 32"/>
                      <a:gd name="T2" fmla="*/ 7 w 13"/>
                      <a:gd name="T3" fmla="*/ 32 h 32"/>
                      <a:gd name="T4" fmla="*/ 7 w 13"/>
                      <a:gd name="T5" fmla="*/ 32 h 32"/>
                      <a:gd name="T6" fmla="*/ 10 w 13"/>
                      <a:gd name="T7" fmla="*/ 30 h 32"/>
                      <a:gd name="T8" fmla="*/ 5 w 13"/>
                      <a:gd name="T9" fmla="*/ 0 h 32"/>
                      <a:gd name="T10" fmla="*/ 4 w 13"/>
                      <a:gd name="T11" fmla="*/ 31 h 3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3" h="32">
                        <a:moveTo>
                          <a:pt x="4" y="31"/>
                        </a:moveTo>
                        <a:cubicBezTo>
                          <a:pt x="4" y="32"/>
                          <a:pt x="5" y="32"/>
                          <a:pt x="7" y="32"/>
                        </a:cubicBezTo>
                        <a:cubicBezTo>
                          <a:pt x="7" y="32"/>
                          <a:pt x="7" y="32"/>
                          <a:pt x="7" y="32"/>
                        </a:cubicBezTo>
                        <a:cubicBezTo>
                          <a:pt x="9" y="32"/>
                          <a:pt x="10" y="32"/>
                          <a:pt x="10" y="30"/>
                        </a:cubicBezTo>
                        <a:cubicBezTo>
                          <a:pt x="13" y="25"/>
                          <a:pt x="9" y="11"/>
                          <a:pt x="5" y="0"/>
                        </a:cubicBezTo>
                        <a:cubicBezTo>
                          <a:pt x="2" y="10"/>
                          <a:pt x="0" y="26"/>
                          <a:pt x="4" y="31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284" name="Freeform 233"/>
                  <p:cNvSpPr/>
                  <p:nvPr/>
                </p:nvSpPr>
                <p:spPr bwMode="auto">
                  <a:xfrm>
                    <a:off x="4352772" y="3983323"/>
                    <a:ext cx="35552" cy="63992"/>
                  </a:xfrm>
                  <a:custGeom>
                    <a:avLst/>
                    <a:gdLst>
                      <a:gd name="T0" fmla="*/ 18 w 18"/>
                      <a:gd name="T1" fmla="*/ 0 h 32"/>
                      <a:gd name="T2" fmla="*/ 4 w 18"/>
                      <a:gd name="T3" fmla="*/ 31 h 32"/>
                      <a:gd name="T4" fmla="*/ 6 w 18"/>
                      <a:gd name="T5" fmla="*/ 32 h 32"/>
                      <a:gd name="T6" fmla="*/ 10 w 18"/>
                      <a:gd name="T7" fmla="*/ 31 h 32"/>
                      <a:gd name="T8" fmla="*/ 18 w 18"/>
                      <a:gd name="T9" fmla="*/ 0 h 3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8" h="32">
                        <a:moveTo>
                          <a:pt x="18" y="0"/>
                        </a:moveTo>
                        <a:cubicBezTo>
                          <a:pt x="9" y="11"/>
                          <a:pt x="0" y="26"/>
                          <a:pt x="4" y="31"/>
                        </a:cubicBezTo>
                        <a:cubicBezTo>
                          <a:pt x="5" y="31"/>
                          <a:pt x="5" y="32"/>
                          <a:pt x="6" y="32"/>
                        </a:cubicBezTo>
                        <a:cubicBezTo>
                          <a:pt x="8" y="32"/>
                          <a:pt x="9" y="32"/>
                          <a:pt x="10" y="31"/>
                        </a:cubicBezTo>
                        <a:cubicBezTo>
                          <a:pt x="16" y="27"/>
                          <a:pt x="18" y="10"/>
                          <a:pt x="18" y="0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286" name="Freeform 235"/>
                  <p:cNvSpPr/>
                  <p:nvPr/>
                </p:nvSpPr>
                <p:spPr bwMode="auto">
                  <a:xfrm>
                    <a:off x="4683400" y="3715505"/>
                    <a:ext cx="35552" cy="55696"/>
                  </a:xfrm>
                  <a:custGeom>
                    <a:avLst/>
                    <a:gdLst>
                      <a:gd name="T0" fmla="*/ 0 w 18"/>
                      <a:gd name="T1" fmla="*/ 0 h 28"/>
                      <a:gd name="T2" fmla="*/ 10 w 18"/>
                      <a:gd name="T3" fmla="*/ 27 h 28"/>
                      <a:gd name="T4" fmla="*/ 12 w 18"/>
                      <a:gd name="T5" fmla="*/ 28 h 28"/>
                      <a:gd name="T6" fmla="*/ 14 w 18"/>
                      <a:gd name="T7" fmla="*/ 27 h 28"/>
                      <a:gd name="T8" fmla="*/ 17 w 18"/>
                      <a:gd name="T9" fmla="*/ 24 h 28"/>
                      <a:gd name="T10" fmla="*/ 0 w 18"/>
                      <a:gd name="T11" fmla="*/ 0 h 2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8" h="28">
                        <a:moveTo>
                          <a:pt x="0" y="0"/>
                        </a:moveTo>
                        <a:cubicBezTo>
                          <a:pt x="1" y="9"/>
                          <a:pt x="4" y="24"/>
                          <a:pt x="10" y="27"/>
                        </a:cubicBezTo>
                        <a:cubicBezTo>
                          <a:pt x="10" y="27"/>
                          <a:pt x="11" y="28"/>
                          <a:pt x="12" y="28"/>
                        </a:cubicBezTo>
                        <a:cubicBezTo>
                          <a:pt x="13" y="28"/>
                          <a:pt x="13" y="27"/>
                          <a:pt x="14" y="27"/>
                        </a:cubicBezTo>
                        <a:cubicBezTo>
                          <a:pt x="17" y="26"/>
                          <a:pt x="17" y="25"/>
                          <a:pt x="17" y="24"/>
                        </a:cubicBezTo>
                        <a:cubicBezTo>
                          <a:pt x="18" y="18"/>
                          <a:pt x="8" y="8"/>
                          <a:pt x="0" y="0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287" name="Freeform 236"/>
                  <p:cNvSpPr/>
                  <p:nvPr/>
                </p:nvSpPr>
                <p:spPr bwMode="auto">
                  <a:xfrm>
                    <a:off x="4509198" y="3715505"/>
                    <a:ext cx="36737" cy="55696"/>
                  </a:xfrm>
                  <a:custGeom>
                    <a:avLst/>
                    <a:gdLst>
                      <a:gd name="T0" fmla="*/ 8 w 18"/>
                      <a:gd name="T1" fmla="*/ 27 h 28"/>
                      <a:gd name="T2" fmla="*/ 18 w 18"/>
                      <a:gd name="T3" fmla="*/ 0 h 28"/>
                      <a:gd name="T4" fmla="*/ 1 w 18"/>
                      <a:gd name="T5" fmla="*/ 24 h 28"/>
                      <a:gd name="T6" fmla="*/ 2 w 18"/>
                      <a:gd name="T7" fmla="*/ 26 h 28"/>
                      <a:gd name="T8" fmla="*/ 4 w 18"/>
                      <a:gd name="T9" fmla="*/ 27 h 28"/>
                      <a:gd name="T10" fmla="*/ 8 w 18"/>
                      <a:gd name="T11" fmla="*/ 27 h 2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8" h="28">
                        <a:moveTo>
                          <a:pt x="8" y="27"/>
                        </a:moveTo>
                        <a:cubicBezTo>
                          <a:pt x="14" y="24"/>
                          <a:pt x="17" y="9"/>
                          <a:pt x="18" y="0"/>
                        </a:cubicBezTo>
                        <a:cubicBezTo>
                          <a:pt x="10" y="8"/>
                          <a:pt x="0" y="18"/>
                          <a:pt x="1" y="24"/>
                        </a:cubicBezTo>
                        <a:cubicBezTo>
                          <a:pt x="1" y="24"/>
                          <a:pt x="1" y="25"/>
                          <a:pt x="2" y="26"/>
                        </a:cubicBezTo>
                        <a:cubicBezTo>
                          <a:pt x="2" y="26"/>
                          <a:pt x="3" y="27"/>
                          <a:pt x="4" y="27"/>
                        </a:cubicBezTo>
                        <a:cubicBezTo>
                          <a:pt x="6" y="28"/>
                          <a:pt x="7" y="28"/>
                          <a:pt x="8" y="27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288" name="Freeform 237"/>
                  <p:cNvSpPr/>
                  <p:nvPr/>
                </p:nvSpPr>
                <p:spPr bwMode="auto">
                  <a:xfrm>
                    <a:off x="4407286" y="3666919"/>
                    <a:ext cx="31996" cy="63992"/>
                  </a:xfrm>
                  <a:custGeom>
                    <a:avLst/>
                    <a:gdLst>
                      <a:gd name="T0" fmla="*/ 9 w 16"/>
                      <a:gd name="T1" fmla="*/ 31 h 32"/>
                      <a:gd name="T2" fmla="*/ 16 w 16"/>
                      <a:gd name="T3" fmla="*/ 0 h 32"/>
                      <a:gd name="T4" fmla="*/ 0 w 16"/>
                      <a:gd name="T5" fmla="*/ 26 h 32"/>
                      <a:gd name="T6" fmla="*/ 1 w 16"/>
                      <a:gd name="T7" fmla="*/ 30 h 32"/>
                      <a:gd name="T8" fmla="*/ 4 w 16"/>
                      <a:gd name="T9" fmla="*/ 31 h 32"/>
                      <a:gd name="T10" fmla="*/ 9 w 16"/>
                      <a:gd name="T11" fmla="*/ 31 h 3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6" h="32">
                        <a:moveTo>
                          <a:pt x="9" y="31"/>
                        </a:moveTo>
                        <a:cubicBezTo>
                          <a:pt x="15" y="26"/>
                          <a:pt x="16" y="10"/>
                          <a:pt x="16" y="0"/>
                        </a:cubicBezTo>
                        <a:cubicBezTo>
                          <a:pt x="10" y="7"/>
                          <a:pt x="0" y="18"/>
                          <a:pt x="0" y="26"/>
                        </a:cubicBezTo>
                        <a:cubicBezTo>
                          <a:pt x="0" y="27"/>
                          <a:pt x="0" y="29"/>
                          <a:pt x="1" y="30"/>
                        </a:cubicBezTo>
                        <a:cubicBezTo>
                          <a:pt x="2" y="30"/>
                          <a:pt x="3" y="31"/>
                          <a:pt x="4" y="31"/>
                        </a:cubicBezTo>
                        <a:cubicBezTo>
                          <a:pt x="6" y="32"/>
                          <a:pt x="8" y="32"/>
                          <a:pt x="9" y="31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289" name="Freeform 238"/>
                  <p:cNvSpPr/>
                  <p:nvPr/>
                </p:nvSpPr>
                <p:spPr bwMode="auto">
                  <a:xfrm>
                    <a:off x="4602817" y="3736836"/>
                    <a:ext cx="23700" cy="53327"/>
                  </a:xfrm>
                  <a:custGeom>
                    <a:avLst/>
                    <a:gdLst>
                      <a:gd name="T0" fmla="*/ 6 w 12"/>
                      <a:gd name="T1" fmla="*/ 0 h 26"/>
                      <a:gd name="T2" fmla="*/ 3 w 12"/>
                      <a:gd name="T3" fmla="*/ 25 h 26"/>
                      <a:gd name="T4" fmla="*/ 6 w 12"/>
                      <a:gd name="T5" fmla="*/ 26 h 26"/>
                      <a:gd name="T6" fmla="*/ 9 w 12"/>
                      <a:gd name="T7" fmla="*/ 25 h 26"/>
                      <a:gd name="T8" fmla="*/ 6 w 12"/>
                      <a:gd name="T9" fmla="*/ 0 h 2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" h="26">
                        <a:moveTo>
                          <a:pt x="6" y="0"/>
                        </a:moveTo>
                        <a:cubicBezTo>
                          <a:pt x="3" y="9"/>
                          <a:pt x="0" y="21"/>
                          <a:pt x="3" y="25"/>
                        </a:cubicBezTo>
                        <a:cubicBezTo>
                          <a:pt x="3" y="26"/>
                          <a:pt x="4" y="26"/>
                          <a:pt x="6" y="26"/>
                        </a:cubicBezTo>
                        <a:cubicBezTo>
                          <a:pt x="8" y="26"/>
                          <a:pt x="9" y="26"/>
                          <a:pt x="9" y="25"/>
                        </a:cubicBezTo>
                        <a:cubicBezTo>
                          <a:pt x="12" y="21"/>
                          <a:pt x="9" y="9"/>
                          <a:pt x="6" y="0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335" name="Freeform 284"/>
                  <p:cNvSpPr/>
                  <p:nvPr/>
                </p:nvSpPr>
                <p:spPr bwMode="auto">
                  <a:xfrm>
                    <a:off x="5099348" y="3837565"/>
                    <a:ext cx="45031" cy="53327"/>
                  </a:xfrm>
                  <a:custGeom>
                    <a:avLst/>
                    <a:gdLst>
                      <a:gd name="T0" fmla="*/ 0 w 22"/>
                      <a:gd name="T1" fmla="*/ 0 h 26"/>
                      <a:gd name="T2" fmla="*/ 18 w 22"/>
                      <a:gd name="T3" fmla="*/ 26 h 26"/>
                      <a:gd name="T4" fmla="*/ 21 w 22"/>
                      <a:gd name="T5" fmla="*/ 25 h 26"/>
                      <a:gd name="T6" fmla="*/ 22 w 22"/>
                      <a:gd name="T7" fmla="*/ 21 h 26"/>
                      <a:gd name="T8" fmla="*/ 0 w 22"/>
                      <a:gd name="T9" fmla="*/ 0 h 2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2" h="26">
                        <a:moveTo>
                          <a:pt x="0" y="0"/>
                        </a:moveTo>
                        <a:cubicBezTo>
                          <a:pt x="5" y="12"/>
                          <a:pt x="12" y="26"/>
                          <a:pt x="18" y="26"/>
                        </a:cubicBezTo>
                        <a:cubicBezTo>
                          <a:pt x="19" y="26"/>
                          <a:pt x="20" y="25"/>
                          <a:pt x="21" y="25"/>
                        </a:cubicBezTo>
                        <a:cubicBezTo>
                          <a:pt x="22" y="24"/>
                          <a:pt x="22" y="23"/>
                          <a:pt x="22" y="21"/>
                        </a:cubicBezTo>
                        <a:cubicBezTo>
                          <a:pt x="22" y="15"/>
                          <a:pt x="10" y="6"/>
                          <a:pt x="0" y="0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336" name="Freeform 285"/>
                  <p:cNvSpPr/>
                  <p:nvPr/>
                </p:nvSpPr>
                <p:spPr bwMode="auto">
                  <a:xfrm>
                    <a:off x="5294879" y="3606482"/>
                    <a:ext cx="65177" cy="34366"/>
                  </a:xfrm>
                  <a:custGeom>
                    <a:avLst/>
                    <a:gdLst>
                      <a:gd name="T0" fmla="*/ 27 w 32"/>
                      <a:gd name="T1" fmla="*/ 17 h 17"/>
                      <a:gd name="T2" fmla="*/ 30 w 32"/>
                      <a:gd name="T3" fmla="*/ 16 h 17"/>
                      <a:gd name="T4" fmla="*/ 31 w 32"/>
                      <a:gd name="T5" fmla="*/ 15 h 17"/>
                      <a:gd name="T6" fmla="*/ 31 w 32"/>
                      <a:gd name="T7" fmla="*/ 11 h 17"/>
                      <a:gd name="T8" fmla="*/ 0 w 32"/>
                      <a:gd name="T9" fmla="*/ 0 h 17"/>
                      <a:gd name="T10" fmla="*/ 27 w 32"/>
                      <a:gd name="T11" fmla="*/ 17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32" h="17">
                        <a:moveTo>
                          <a:pt x="27" y="17"/>
                        </a:moveTo>
                        <a:cubicBezTo>
                          <a:pt x="28" y="17"/>
                          <a:pt x="29" y="17"/>
                          <a:pt x="30" y="16"/>
                        </a:cubicBezTo>
                        <a:cubicBezTo>
                          <a:pt x="30" y="16"/>
                          <a:pt x="31" y="15"/>
                          <a:pt x="31" y="15"/>
                        </a:cubicBezTo>
                        <a:cubicBezTo>
                          <a:pt x="32" y="13"/>
                          <a:pt x="32" y="11"/>
                          <a:pt x="31" y="11"/>
                        </a:cubicBezTo>
                        <a:cubicBezTo>
                          <a:pt x="28" y="5"/>
                          <a:pt x="12" y="2"/>
                          <a:pt x="0" y="0"/>
                        </a:cubicBezTo>
                        <a:cubicBezTo>
                          <a:pt x="7" y="7"/>
                          <a:pt x="19" y="17"/>
                          <a:pt x="27" y="17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337" name="Freeform 286"/>
                  <p:cNvSpPr/>
                  <p:nvPr/>
                </p:nvSpPr>
                <p:spPr bwMode="auto">
                  <a:xfrm>
                    <a:off x="5206001" y="3730911"/>
                    <a:ext cx="53327" cy="45031"/>
                  </a:xfrm>
                  <a:custGeom>
                    <a:avLst/>
                    <a:gdLst>
                      <a:gd name="T0" fmla="*/ 21 w 26"/>
                      <a:gd name="T1" fmla="*/ 22 h 22"/>
                      <a:gd name="T2" fmla="*/ 24 w 26"/>
                      <a:gd name="T3" fmla="*/ 21 h 22"/>
                      <a:gd name="T4" fmla="*/ 25 w 26"/>
                      <a:gd name="T5" fmla="*/ 21 h 22"/>
                      <a:gd name="T6" fmla="*/ 26 w 26"/>
                      <a:gd name="T7" fmla="*/ 17 h 22"/>
                      <a:gd name="T8" fmla="*/ 0 w 26"/>
                      <a:gd name="T9" fmla="*/ 0 h 22"/>
                      <a:gd name="T10" fmla="*/ 21 w 26"/>
                      <a:gd name="T11" fmla="*/ 22 h 2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26" h="22">
                        <a:moveTo>
                          <a:pt x="21" y="22"/>
                        </a:moveTo>
                        <a:cubicBezTo>
                          <a:pt x="22" y="22"/>
                          <a:pt x="23" y="22"/>
                          <a:pt x="24" y="21"/>
                        </a:cubicBezTo>
                        <a:cubicBezTo>
                          <a:pt x="24" y="21"/>
                          <a:pt x="24" y="21"/>
                          <a:pt x="25" y="21"/>
                        </a:cubicBezTo>
                        <a:cubicBezTo>
                          <a:pt x="26" y="20"/>
                          <a:pt x="26" y="18"/>
                          <a:pt x="26" y="17"/>
                        </a:cubicBezTo>
                        <a:cubicBezTo>
                          <a:pt x="24" y="11"/>
                          <a:pt x="11" y="4"/>
                          <a:pt x="0" y="0"/>
                        </a:cubicBezTo>
                        <a:cubicBezTo>
                          <a:pt x="6" y="9"/>
                          <a:pt x="15" y="21"/>
                          <a:pt x="21" y="22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338" name="Freeform 287"/>
                  <p:cNvSpPr/>
                  <p:nvPr/>
                </p:nvSpPr>
                <p:spPr bwMode="auto">
                  <a:xfrm>
                    <a:off x="4974919" y="3926442"/>
                    <a:ext cx="36737" cy="65177"/>
                  </a:xfrm>
                  <a:custGeom>
                    <a:avLst/>
                    <a:gdLst>
                      <a:gd name="T0" fmla="*/ 0 w 18"/>
                      <a:gd name="T1" fmla="*/ 0 h 32"/>
                      <a:gd name="T2" fmla="*/ 13 w 18"/>
                      <a:gd name="T3" fmla="*/ 32 h 32"/>
                      <a:gd name="T4" fmla="*/ 15 w 18"/>
                      <a:gd name="T5" fmla="*/ 31 h 32"/>
                      <a:gd name="T6" fmla="*/ 17 w 18"/>
                      <a:gd name="T7" fmla="*/ 28 h 32"/>
                      <a:gd name="T8" fmla="*/ 0 w 18"/>
                      <a:gd name="T9" fmla="*/ 0 h 3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8" h="32">
                        <a:moveTo>
                          <a:pt x="0" y="0"/>
                        </a:moveTo>
                        <a:cubicBezTo>
                          <a:pt x="2" y="15"/>
                          <a:pt x="6" y="32"/>
                          <a:pt x="13" y="32"/>
                        </a:cubicBezTo>
                        <a:cubicBezTo>
                          <a:pt x="13" y="32"/>
                          <a:pt x="14" y="31"/>
                          <a:pt x="15" y="31"/>
                        </a:cubicBezTo>
                        <a:cubicBezTo>
                          <a:pt x="16" y="30"/>
                          <a:pt x="17" y="29"/>
                          <a:pt x="17" y="28"/>
                        </a:cubicBezTo>
                        <a:cubicBezTo>
                          <a:pt x="18" y="21"/>
                          <a:pt x="8" y="8"/>
                          <a:pt x="0" y="0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340" name="Freeform 289"/>
                  <p:cNvSpPr/>
                  <p:nvPr/>
                </p:nvSpPr>
                <p:spPr bwMode="auto">
                  <a:xfrm>
                    <a:off x="4995064" y="3527086"/>
                    <a:ext cx="60437" cy="30811"/>
                  </a:xfrm>
                  <a:custGeom>
                    <a:avLst/>
                    <a:gdLst>
                      <a:gd name="T0" fmla="*/ 0 w 30"/>
                      <a:gd name="T1" fmla="*/ 1 h 15"/>
                      <a:gd name="T2" fmla="*/ 26 w 30"/>
                      <a:gd name="T3" fmla="*/ 13 h 15"/>
                      <a:gd name="T4" fmla="*/ 28 w 30"/>
                      <a:gd name="T5" fmla="*/ 12 h 15"/>
                      <a:gd name="T6" fmla="*/ 29 w 30"/>
                      <a:gd name="T7" fmla="*/ 10 h 15"/>
                      <a:gd name="T8" fmla="*/ 29 w 30"/>
                      <a:gd name="T9" fmla="*/ 5 h 15"/>
                      <a:gd name="T10" fmla="*/ 0 w 30"/>
                      <a:gd name="T11" fmla="*/ 1 h 1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30" h="15">
                        <a:moveTo>
                          <a:pt x="0" y="1"/>
                        </a:moveTo>
                        <a:cubicBezTo>
                          <a:pt x="8" y="6"/>
                          <a:pt x="19" y="15"/>
                          <a:pt x="26" y="13"/>
                        </a:cubicBezTo>
                        <a:cubicBezTo>
                          <a:pt x="26" y="13"/>
                          <a:pt x="27" y="12"/>
                          <a:pt x="28" y="12"/>
                        </a:cubicBezTo>
                        <a:cubicBezTo>
                          <a:pt x="28" y="11"/>
                          <a:pt x="29" y="11"/>
                          <a:pt x="29" y="10"/>
                        </a:cubicBezTo>
                        <a:cubicBezTo>
                          <a:pt x="30" y="7"/>
                          <a:pt x="29" y="6"/>
                          <a:pt x="29" y="5"/>
                        </a:cubicBezTo>
                        <a:cubicBezTo>
                          <a:pt x="25" y="1"/>
                          <a:pt x="11" y="0"/>
                          <a:pt x="0" y="1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341" name="Freeform 290"/>
                  <p:cNvSpPr/>
                  <p:nvPr/>
                </p:nvSpPr>
                <p:spPr bwMode="auto">
                  <a:xfrm>
                    <a:off x="4896706" y="3626628"/>
                    <a:ext cx="29625" cy="58067"/>
                  </a:xfrm>
                  <a:custGeom>
                    <a:avLst/>
                    <a:gdLst>
                      <a:gd name="T0" fmla="*/ 13 w 15"/>
                      <a:gd name="T1" fmla="*/ 26 h 29"/>
                      <a:gd name="T2" fmla="*/ 1 w 15"/>
                      <a:gd name="T3" fmla="*/ 0 h 29"/>
                      <a:gd name="T4" fmla="*/ 5 w 15"/>
                      <a:gd name="T5" fmla="*/ 29 h 29"/>
                      <a:gd name="T6" fmla="*/ 8 w 15"/>
                      <a:gd name="T7" fmla="*/ 29 h 29"/>
                      <a:gd name="T8" fmla="*/ 10 w 15"/>
                      <a:gd name="T9" fmla="*/ 29 h 29"/>
                      <a:gd name="T10" fmla="*/ 13 w 15"/>
                      <a:gd name="T11" fmla="*/ 26 h 2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5" h="29">
                        <a:moveTo>
                          <a:pt x="13" y="26"/>
                        </a:moveTo>
                        <a:cubicBezTo>
                          <a:pt x="15" y="19"/>
                          <a:pt x="6" y="7"/>
                          <a:pt x="1" y="0"/>
                        </a:cubicBezTo>
                        <a:cubicBezTo>
                          <a:pt x="0" y="11"/>
                          <a:pt x="1" y="25"/>
                          <a:pt x="5" y="29"/>
                        </a:cubicBezTo>
                        <a:cubicBezTo>
                          <a:pt x="6" y="29"/>
                          <a:pt x="7" y="29"/>
                          <a:pt x="8" y="29"/>
                        </a:cubicBezTo>
                        <a:cubicBezTo>
                          <a:pt x="8" y="29"/>
                          <a:pt x="9" y="29"/>
                          <a:pt x="10" y="29"/>
                        </a:cubicBezTo>
                        <a:cubicBezTo>
                          <a:pt x="12" y="28"/>
                          <a:pt x="13" y="27"/>
                          <a:pt x="13" y="26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342" name="Freeform 291"/>
                  <p:cNvSpPr/>
                  <p:nvPr/>
                </p:nvSpPr>
                <p:spPr bwMode="auto">
                  <a:xfrm>
                    <a:off x="4790052" y="3666919"/>
                    <a:ext cx="34366" cy="63992"/>
                  </a:xfrm>
                  <a:custGeom>
                    <a:avLst/>
                    <a:gdLst>
                      <a:gd name="T0" fmla="*/ 16 w 17"/>
                      <a:gd name="T1" fmla="*/ 27 h 32"/>
                      <a:gd name="T2" fmla="*/ 0 w 17"/>
                      <a:gd name="T3" fmla="*/ 0 h 32"/>
                      <a:gd name="T4" fmla="*/ 6 w 17"/>
                      <a:gd name="T5" fmla="*/ 30 h 32"/>
                      <a:gd name="T6" fmla="*/ 10 w 17"/>
                      <a:gd name="T7" fmla="*/ 32 h 32"/>
                      <a:gd name="T8" fmla="*/ 13 w 17"/>
                      <a:gd name="T9" fmla="*/ 31 h 32"/>
                      <a:gd name="T10" fmla="*/ 16 w 17"/>
                      <a:gd name="T11" fmla="*/ 27 h 3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7" h="32">
                        <a:moveTo>
                          <a:pt x="16" y="27"/>
                        </a:moveTo>
                        <a:cubicBezTo>
                          <a:pt x="17" y="20"/>
                          <a:pt x="7" y="7"/>
                          <a:pt x="0" y="0"/>
                        </a:cubicBezTo>
                        <a:cubicBezTo>
                          <a:pt x="0" y="9"/>
                          <a:pt x="1" y="24"/>
                          <a:pt x="6" y="30"/>
                        </a:cubicBezTo>
                        <a:cubicBezTo>
                          <a:pt x="7" y="31"/>
                          <a:pt x="8" y="32"/>
                          <a:pt x="10" y="32"/>
                        </a:cubicBezTo>
                        <a:cubicBezTo>
                          <a:pt x="11" y="32"/>
                          <a:pt x="12" y="31"/>
                          <a:pt x="13" y="31"/>
                        </a:cubicBezTo>
                        <a:cubicBezTo>
                          <a:pt x="15" y="30"/>
                          <a:pt x="16" y="29"/>
                          <a:pt x="16" y="27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343" name="Freeform 292"/>
                  <p:cNvSpPr/>
                  <p:nvPr/>
                </p:nvSpPr>
                <p:spPr bwMode="auto">
                  <a:xfrm>
                    <a:off x="4963068" y="3592263"/>
                    <a:ext cx="37921" cy="40291"/>
                  </a:xfrm>
                  <a:custGeom>
                    <a:avLst/>
                    <a:gdLst>
                      <a:gd name="T0" fmla="*/ 0 w 19"/>
                      <a:gd name="T1" fmla="*/ 0 h 20"/>
                      <a:gd name="T2" fmla="*/ 15 w 19"/>
                      <a:gd name="T3" fmla="*/ 20 h 20"/>
                      <a:gd name="T4" fmla="*/ 18 w 19"/>
                      <a:gd name="T5" fmla="*/ 19 h 20"/>
                      <a:gd name="T6" fmla="*/ 19 w 19"/>
                      <a:gd name="T7" fmla="*/ 16 h 20"/>
                      <a:gd name="T8" fmla="*/ 0 w 19"/>
                      <a:gd name="T9" fmla="*/ 0 h 2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9" h="20">
                        <a:moveTo>
                          <a:pt x="0" y="0"/>
                        </a:moveTo>
                        <a:cubicBezTo>
                          <a:pt x="4" y="9"/>
                          <a:pt x="10" y="19"/>
                          <a:pt x="15" y="20"/>
                        </a:cubicBezTo>
                        <a:cubicBezTo>
                          <a:pt x="16" y="20"/>
                          <a:pt x="17" y="20"/>
                          <a:pt x="18" y="19"/>
                        </a:cubicBezTo>
                        <a:cubicBezTo>
                          <a:pt x="19" y="18"/>
                          <a:pt x="19" y="17"/>
                          <a:pt x="19" y="16"/>
                        </a:cubicBezTo>
                        <a:cubicBezTo>
                          <a:pt x="18" y="11"/>
                          <a:pt x="8" y="5"/>
                          <a:pt x="0" y="0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392" name="Freeform 341"/>
                  <p:cNvSpPr/>
                  <p:nvPr/>
                </p:nvSpPr>
                <p:spPr bwMode="auto">
                  <a:xfrm>
                    <a:off x="5351760" y="3471389"/>
                    <a:ext cx="63992" cy="35552"/>
                  </a:xfrm>
                  <a:custGeom>
                    <a:avLst/>
                    <a:gdLst>
                      <a:gd name="T0" fmla="*/ 0 w 32"/>
                      <a:gd name="T1" fmla="*/ 0 h 18"/>
                      <a:gd name="T2" fmla="*/ 31 w 32"/>
                      <a:gd name="T3" fmla="*/ 14 h 18"/>
                      <a:gd name="T4" fmla="*/ 32 w 32"/>
                      <a:gd name="T5" fmla="*/ 12 h 18"/>
                      <a:gd name="T6" fmla="*/ 31 w 32"/>
                      <a:gd name="T7" fmla="*/ 8 h 18"/>
                      <a:gd name="T8" fmla="*/ 0 w 32"/>
                      <a:gd name="T9" fmla="*/ 0 h 1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2" h="18">
                        <a:moveTo>
                          <a:pt x="0" y="0"/>
                        </a:moveTo>
                        <a:cubicBezTo>
                          <a:pt x="11" y="9"/>
                          <a:pt x="26" y="18"/>
                          <a:pt x="31" y="14"/>
                        </a:cubicBezTo>
                        <a:cubicBezTo>
                          <a:pt x="31" y="13"/>
                          <a:pt x="32" y="13"/>
                          <a:pt x="32" y="12"/>
                        </a:cubicBezTo>
                        <a:cubicBezTo>
                          <a:pt x="32" y="10"/>
                          <a:pt x="32" y="9"/>
                          <a:pt x="31" y="8"/>
                        </a:cubicBezTo>
                        <a:cubicBezTo>
                          <a:pt x="27" y="2"/>
                          <a:pt x="11" y="0"/>
                          <a:pt x="0" y="0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553" name="Freeform 503"/>
                  <p:cNvSpPr/>
                  <p:nvPr/>
                </p:nvSpPr>
                <p:spPr bwMode="auto">
                  <a:xfrm>
                    <a:off x="4231894" y="3739212"/>
                    <a:ext cx="74658" cy="62808"/>
                  </a:xfrm>
                  <a:custGeom>
                    <a:avLst/>
                    <a:gdLst>
                      <a:gd name="T0" fmla="*/ 26 w 37"/>
                      <a:gd name="T1" fmla="*/ 0 h 31"/>
                      <a:gd name="T2" fmla="*/ 4 w 37"/>
                      <a:gd name="T3" fmla="*/ 0 h 31"/>
                      <a:gd name="T4" fmla="*/ 4 w 37"/>
                      <a:gd name="T5" fmla="*/ 17 h 31"/>
                      <a:gd name="T6" fmla="*/ 6 w 37"/>
                      <a:gd name="T7" fmla="*/ 31 h 31"/>
                      <a:gd name="T8" fmla="*/ 20 w 37"/>
                      <a:gd name="T9" fmla="*/ 28 h 31"/>
                      <a:gd name="T10" fmla="*/ 37 w 37"/>
                      <a:gd name="T11" fmla="*/ 21 h 31"/>
                      <a:gd name="T12" fmla="*/ 35 w 37"/>
                      <a:gd name="T13" fmla="*/ 19 h 31"/>
                      <a:gd name="T14" fmla="*/ 26 w 37"/>
                      <a:gd name="T15" fmla="*/ 0 h 3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37" h="31">
                        <a:moveTo>
                          <a:pt x="26" y="0"/>
                        </a:moveTo>
                        <a:cubicBezTo>
                          <a:pt x="18" y="4"/>
                          <a:pt x="11" y="3"/>
                          <a:pt x="4" y="0"/>
                        </a:cubicBezTo>
                        <a:cubicBezTo>
                          <a:pt x="0" y="6"/>
                          <a:pt x="2" y="11"/>
                          <a:pt x="4" y="17"/>
                        </a:cubicBezTo>
                        <a:cubicBezTo>
                          <a:pt x="5" y="21"/>
                          <a:pt x="6" y="26"/>
                          <a:pt x="6" y="31"/>
                        </a:cubicBezTo>
                        <a:cubicBezTo>
                          <a:pt x="10" y="29"/>
                          <a:pt x="15" y="28"/>
                          <a:pt x="20" y="28"/>
                        </a:cubicBezTo>
                        <a:cubicBezTo>
                          <a:pt x="27" y="28"/>
                          <a:pt x="33" y="28"/>
                          <a:pt x="37" y="21"/>
                        </a:cubicBezTo>
                        <a:cubicBezTo>
                          <a:pt x="37" y="20"/>
                          <a:pt x="36" y="19"/>
                          <a:pt x="35" y="19"/>
                        </a:cubicBezTo>
                        <a:cubicBezTo>
                          <a:pt x="30" y="14"/>
                          <a:pt x="27" y="7"/>
                          <a:pt x="26" y="0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555" name="Freeform 505"/>
                  <p:cNvSpPr/>
                  <p:nvPr/>
                </p:nvSpPr>
                <p:spPr bwMode="auto">
                  <a:xfrm>
                    <a:off x="4137091" y="3656260"/>
                    <a:ext cx="66362" cy="66362"/>
                  </a:xfrm>
                  <a:custGeom>
                    <a:avLst/>
                    <a:gdLst>
                      <a:gd name="T0" fmla="*/ 7 w 33"/>
                      <a:gd name="T1" fmla="*/ 0 h 33"/>
                      <a:gd name="T2" fmla="*/ 2 w 33"/>
                      <a:gd name="T3" fmla="*/ 19 h 33"/>
                      <a:gd name="T4" fmla="*/ 2 w 33"/>
                      <a:gd name="T5" fmla="*/ 31 h 33"/>
                      <a:gd name="T6" fmla="*/ 14 w 33"/>
                      <a:gd name="T7" fmla="*/ 31 h 33"/>
                      <a:gd name="T8" fmla="*/ 33 w 33"/>
                      <a:gd name="T9" fmla="*/ 26 h 33"/>
                      <a:gd name="T10" fmla="*/ 27 w 33"/>
                      <a:gd name="T11" fmla="*/ 6 h 33"/>
                      <a:gd name="T12" fmla="*/ 7 w 33"/>
                      <a:gd name="T13" fmla="*/ 0 h 3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33" h="33">
                        <a:moveTo>
                          <a:pt x="7" y="0"/>
                        </a:moveTo>
                        <a:cubicBezTo>
                          <a:pt x="0" y="8"/>
                          <a:pt x="1" y="13"/>
                          <a:pt x="2" y="19"/>
                        </a:cubicBezTo>
                        <a:cubicBezTo>
                          <a:pt x="3" y="23"/>
                          <a:pt x="3" y="27"/>
                          <a:pt x="2" y="31"/>
                        </a:cubicBezTo>
                        <a:cubicBezTo>
                          <a:pt x="6" y="30"/>
                          <a:pt x="10" y="30"/>
                          <a:pt x="14" y="31"/>
                        </a:cubicBezTo>
                        <a:cubicBezTo>
                          <a:pt x="20" y="32"/>
                          <a:pt x="25" y="33"/>
                          <a:pt x="33" y="26"/>
                        </a:cubicBezTo>
                        <a:cubicBezTo>
                          <a:pt x="28" y="20"/>
                          <a:pt x="26" y="13"/>
                          <a:pt x="27" y="6"/>
                        </a:cubicBezTo>
                        <a:cubicBezTo>
                          <a:pt x="20" y="7"/>
                          <a:pt x="13" y="5"/>
                          <a:pt x="7" y="0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556" name="Freeform 506"/>
                  <p:cNvSpPr/>
                  <p:nvPr/>
                </p:nvSpPr>
                <p:spPr bwMode="auto">
                  <a:xfrm>
                    <a:off x="4058879" y="3554346"/>
                    <a:ext cx="61621" cy="73473"/>
                  </a:xfrm>
                  <a:custGeom>
                    <a:avLst/>
                    <a:gdLst>
                      <a:gd name="T0" fmla="*/ 31 w 31"/>
                      <a:gd name="T1" fmla="*/ 11 h 37"/>
                      <a:gd name="T2" fmla="*/ 12 w 31"/>
                      <a:gd name="T3" fmla="*/ 2 h 37"/>
                      <a:gd name="T4" fmla="*/ 10 w 31"/>
                      <a:gd name="T5" fmla="*/ 0 h 37"/>
                      <a:gd name="T6" fmla="*/ 3 w 31"/>
                      <a:gd name="T7" fmla="*/ 17 h 37"/>
                      <a:gd name="T8" fmla="*/ 0 w 31"/>
                      <a:gd name="T9" fmla="*/ 31 h 37"/>
                      <a:gd name="T10" fmla="*/ 14 w 31"/>
                      <a:gd name="T11" fmla="*/ 33 h 37"/>
                      <a:gd name="T12" fmla="*/ 31 w 31"/>
                      <a:gd name="T13" fmla="*/ 33 h 37"/>
                      <a:gd name="T14" fmla="*/ 31 w 31"/>
                      <a:gd name="T15" fmla="*/ 11 h 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31" h="37">
                        <a:moveTo>
                          <a:pt x="31" y="11"/>
                        </a:moveTo>
                        <a:cubicBezTo>
                          <a:pt x="24" y="10"/>
                          <a:pt x="17" y="7"/>
                          <a:pt x="12" y="2"/>
                        </a:cubicBezTo>
                        <a:cubicBezTo>
                          <a:pt x="11" y="1"/>
                          <a:pt x="11" y="0"/>
                          <a:pt x="10" y="0"/>
                        </a:cubicBezTo>
                        <a:cubicBezTo>
                          <a:pt x="3" y="4"/>
                          <a:pt x="3" y="10"/>
                          <a:pt x="3" y="17"/>
                        </a:cubicBezTo>
                        <a:cubicBezTo>
                          <a:pt x="3" y="22"/>
                          <a:pt x="2" y="27"/>
                          <a:pt x="0" y="31"/>
                        </a:cubicBezTo>
                        <a:cubicBezTo>
                          <a:pt x="5" y="31"/>
                          <a:pt x="10" y="32"/>
                          <a:pt x="14" y="33"/>
                        </a:cubicBezTo>
                        <a:cubicBezTo>
                          <a:pt x="20" y="35"/>
                          <a:pt x="25" y="37"/>
                          <a:pt x="31" y="33"/>
                        </a:cubicBezTo>
                        <a:cubicBezTo>
                          <a:pt x="28" y="26"/>
                          <a:pt x="27" y="18"/>
                          <a:pt x="31" y="11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569" name="Freeform 519"/>
                  <p:cNvSpPr/>
                  <p:nvPr/>
                </p:nvSpPr>
                <p:spPr bwMode="auto">
                  <a:xfrm>
                    <a:off x="4447570" y="3495094"/>
                    <a:ext cx="152870" cy="221602"/>
                  </a:xfrm>
                  <a:custGeom>
                    <a:avLst/>
                    <a:gdLst>
                      <a:gd name="T0" fmla="*/ 13 w 76"/>
                      <a:gd name="T1" fmla="*/ 103 h 110"/>
                      <a:gd name="T2" fmla="*/ 50 w 76"/>
                      <a:gd name="T3" fmla="*/ 102 h 110"/>
                      <a:gd name="T4" fmla="*/ 72 w 76"/>
                      <a:gd name="T5" fmla="*/ 61 h 110"/>
                      <a:gd name="T6" fmla="*/ 76 w 76"/>
                      <a:gd name="T7" fmla="*/ 15 h 110"/>
                      <a:gd name="T8" fmla="*/ 74 w 76"/>
                      <a:gd name="T9" fmla="*/ 13 h 110"/>
                      <a:gd name="T10" fmla="*/ 67 w 76"/>
                      <a:gd name="T11" fmla="*/ 0 h 110"/>
                      <a:gd name="T12" fmla="*/ 51 w 76"/>
                      <a:gd name="T13" fmla="*/ 19 h 110"/>
                      <a:gd name="T14" fmla="*/ 55 w 76"/>
                      <a:gd name="T15" fmla="*/ 81 h 110"/>
                      <a:gd name="T16" fmla="*/ 32 w 76"/>
                      <a:gd name="T17" fmla="*/ 99 h 110"/>
                      <a:gd name="T18" fmla="*/ 16 w 76"/>
                      <a:gd name="T19" fmla="*/ 96 h 110"/>
                      <a:gd name="T20" fmla="*/ 15 w 76"/>
                      <a:gd name="T21" fmla="*/ 94 h 110"/>
                      <a:gd name="T22" fmla="*/ 17 w 76"/>
                      <a:gd name="T23" fmla="*/ 92 h 110"/>
                      <a:gd name="T24" fmla="*/ 29 w 76"/>
                      <a:gd name="T25" fmla="*/ 83 h 110"/>
                      <a:gd name="T26" fmla="*/ 22 w 76"/>
                      <a:gd name="T27" fmla="*/ 70 h 110"/>
                      <a:gd name="T28" fmla="*/ 3 w 76"/>
                      <a:gd name="T29" fmla="*/ 79 h 110"/>
                      <a:gd name="T30" fmla="*/ 13 w 76"/>
                      <a:gd name="T31" fmla="*/ 103 h 11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76" h="110">
                        <a:moveTo>
                          <a:pt x="13" y="103"/>
                        </a:moveTo>
                        <a:cubicBezTo>
                          <a:pt x="25" y="110"/>
                          <a:pt x="38" y="109"/>
                          <a:pt x="50" y="102"/>
                        </a:cubicBezTo>
                        <a:cubicBezTo>
                          <a:pt x="63" y="94"/>
                          <a:pt x="72" y="78"/>
                          <a:pt x="72" y="61"/>
                        </a:cubicBezTo>
                        <a:cubicBezTo>
                          <a:pt x="68" y="47"/>
                          <a:pt x="74" y="21"/>
                          <a:pt x="76" y="15"/>
                        </a:cubicBezTo>
                        <a:cubicBezTo>
                          <a:pt x="76" y="14"/>
                          <a:pt x="75" y="14"/>
                          <a:pt x="74" y="13"/>
                        </a:cubicBezTo>
                        <a:cubicBezTo>
                          <a:pt x="71" y="10"/>
                          <a:pt x="69" y="5"/>
                          <a:pt x="67" y="0"/>
                        </a:cubicBezTo>
                        <a:cubicBezTo>
                          <a:pt x="64" y="11"/>
                          <a:pt x="58" y="16"/>
                          <a:pt x="51" y="19"/>
                        </a:cubicBezTo>
                        <a:cubicBezTo>
                          <a:pt x="63" y="42"/>
                          <a:pt x="64" y="65"/>
                          <a:pt x="55" y="81"/>
                        </a:cubicBezTo>
                        <a:cubicBezTo>
                          <a:pt x="50" y="90"/>
                          <a:pt x="41" y="97"/>
                          <a:pt x="32" y="99"/>
                        </a:cubicBezTo>
                        <a:cubicBezTo>
                          <a:pt x="26" y="100"/>
                          <a:pt x="20" y="99"/>
                          <a:pt x="16" y="96"/>
                        </a:cubicBezTo>
                        <a:cubicBezTo>
                          <a:pt x="15" y="95"/>
                          <a:pt x="15" y="94"/>
                          <a:pt x="15" y="94"/>
                        </a:cubicBezTo>
                        <a:cubicBezTo>
                          <a:pt x="15" y="93"/>
                          <a:pt x="16" y="92"/>
                          <a:pt x="17" y="92"/>
                        </a:cubicBezTo>
                        <a:cubicBezTo>
                          <a:pt x="25" y="92"/>
                          <a:pt x="29" y="87"/>
                          <a:pt x="29" y="83"/>
                        </a:cubicBezTo>
                        <a:cubicBezTo>
                          <a:pt x="30" y="78"/>
                          <a:pt x="28" y="73"/>
                          <a:pt x="22" y="70"/>
                        </a:cubicBezTo>
                        <a:cubicBezTo>
                          <a:pt x="13" y="67"/>
                          <a:pt x="6" y="72"/>
                          <a:pt x="3" y="79"/>
                        </a:cubicBezTo>
                        <a:cubicBezTo>
                          <a:pt x="0" y="87"/>
                          <a:pt x="1" y="97"/>
                          <a:pt x="13" y="103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570" name="Freeform 520"/>
                  <p:cNvSpPr/>
                  <p:nvPr/>
                </p:nvSpPr>
                <p:spPr bwMode="auto">
                  <a:xfrm>
                    <a:off x="4628882" y="3495094"/>
                    <a:ext cx="152870" cy="221602"/>
                  </a:xfrm>
                  <a:custGeom>
                    <a:avLst/>
                    <a:gdLst>
                      <a:gd name="T0" fmla="*/ 63 w 76"/>
                      <a:gd name="T1" fmla="*/ 103 h 110"/>
                      <a:gd name="T2" fmla="*/ 73 w 76"/>
                      <a:gd name="T3" fmla="*/ 79 h 110"/>
                      <a:gd name="T4" fmla="*/ 54 w 76"/>
                      <a:gd name="T5" fmla="*/ 70 h 110"/>
                      <a:gd name="T6" fmla="*/ 47 w 76"/>
                      <a:gd name="T7" fmla="*/ 83 h 110"/>
                      <a:gd name="T8" fmla="*/ 59 w 76"/>
                      <a:gd name="T9" fmla="*/ 92 h 110"/>
                      <a:gd name="T10" fmla="*/ 61 w 76"/>
                      <a:gd name="T11" fmla="*/ 94 h 110"/>
                      <a:gd name="T12" fmla="*/ 60 w 76"/>
                      <a:gd name="T13" fmla="*/ 96 h 110"/>
                      <a:gd name="T14" fmla="*/ 44 w 76"/>
                      <a:gd name="T15" fmla="*/ 99 h 110"/>
                      <a:gd name="T16" fmla="*/ 21 w 76"/>
                      <a:gd name="T17" fmla="*/ 81 h 110"/>
                      <a:gd name="T18" fmla="*/ 25 w 76"/>
                      <a:gd name="T19" fmla="*/ 19 h 110"/>
                      <a:gd name="T20" fmla="*/ 9 w 76"/>
                      <a:gd name="T21" fmla="*/ 0 h 110"/>
                      <a:gd name="T22" fmla="*/ 2 w 76"/>
                      <a:gd name="T23" fmla="*/ 13 h 110"/>
                      <a:gd name="T24" fmla="*/ 0 w 76"/>
                      <a:gd name="T25" fmla="*/ 15 h 110"/>
                      <a:gd name="T26" fmla="*/ 4 w 76"/>
                      <a:gd name="T27" fmla="*/ 61 h 110"/>
                      <a:gd name="T28" fmla="*/ 26 w 76"/>
                      <a:gd name="T29" fmla="*/ 102 h 110"/>
                      <a:gd name="T30" fmla="*/ 63 w 76"/>
                      <a:gd name="T31" fmla="*/ 103 h 11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76" h="110">
                        <a:moveTo>
                          <a:pt x="63" y="103"/>
                        </a:moveTo>
                        <a:cubicBezTo>
                          <a:pt x="75" y="97"/>
                          <a:pt x="76" y="87"/>
                          <a:pt x="73" y="79"/>
                        </a:cubicBezTo>
                        <a:cubicBezTo>
                          <a:pt x="70" y="72"/>
                          <a:pt x="63" y="67"/>
                          <a:pt x="54" y="70"/>
                        </a:cubicBezTo>
                        <a:cubicBezTo>
                          <a:pt x="48" y="73"/>
                          <a:pt x="46" y="78"/>
                          <a:pt x="47" y="83"/>
                        </a:cubicBezTo>
                        <a:cubicBezTo>
                          <a:pt x="47" y="87"/>
                          <a:pt x="51" y="92"/>
                          <a:pt x="59" y="92"/>
                        </a:cubicBezTo>
                        <a:cubicBezTo>
                          <a:pt x="60" y="92"/>
                          <a:pt x="61" y="93"/>
                          <a:pt x="61" y="94"/>
                        </a:cubicBezTo>
                        <a:cubicBezTo>
                          <a:pt x="61" y="94"/>
                          <a:pt x="61" y="95"/>
                          <a:pt x="60" y="96"/>
                        </a:cubicBezTo>
                        <a:cubicBezTo>
                          <a:pt x="56" y="99"/>
                          <a:pt x="50" y="100"/>
                          <a:pt x="44" y="99"/>
                        </a:cubicBezTo>
                        <a:cubicBezTo>
                          <a:pt x="35" y="97"/>
                          <a:pt x="26" y="90"/>
                          <a:pt x="21" y="81"/>
                        </a:cubicBezTo>
                        <a:cubicBezTo>
                          <a:pt x="12" y="65"/>
                          <a:pt x="13" y="42"/>
                          <a:pt x="25" y="19"/>
                        </a:cubicBezTo>
                        <a:cubicBezTo>
                          <a:pt x="18" y="16"/>
                          <a:pt x="12" y="11"/>
                          <a:pt x="9" y="0"/>
                        </a:cubicBezTo>
                        <a:cubicBezTo>
                          <a:pt x="7" y="5"/>
                          <a:pt x="5" y="10"/>
                          <a:pt x="2" y="13"/>
                        </a:cubicBezTo>
                        <a:cubicBezTo>
                          <a:pt x="1" y="14"/>
                          <a:pt x="1" y="14"/>
                          <a:pt x="0" y="15"/>
                        </a:cubicBezTo>
                        <a:cubicBezTo>
                          <a:pt x="2" y="21"/>
                          <a:pt x="8" y="47"/>
                          <a:pt x="4" y="61"/>
                        </a:cubicBezTo>
                        <a:cubicBezTo>
                          <a:pt x="4" y="78"/>
                          <a:pt x="13" y="94"/>
                          <a:pt x="26" y="102"/>
                        </a:cubicBezTo>
                        <a:cubicBezTo>
                          <a:pt x="38" y="109"/>
                          <a:pt x="51" y="110"/>
                          <a:pt x="63" y="103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572" name="Freeform 522"/>
                  <p:cNvSpPr/>
                  <p:nvPr/>
                </p:nvSpPr>
                <p:spPr bwMode="auto">
                  <a:xfrm>
                    <a:off x="4698798" y="3828091"/>
                    <a:ext cx="80583" cy="72287"/>
                  </a:xfrm>
                  <a:custGeom>
                    <a:avLst/>
                    <a:gdLst>
                      <a:gd name="T0" fmla="*/ 16 w 40"/>
                      <a:gd name="T1" fmla="*/ 0 h 36"/>
                      <a:gd name="T2" fmla="*/ 0 w 40"/>
                      <a:gd name="T3" fmla="*/ 16 h 36"/>
                      <a:gd name="T4" fmla="*/ 11 w 40"/>
                      <a:gd name="T5" fmla="*/ 28 h 36"/>
                      <a:gd name="T6" fmla="*/ 23 w 40"/>
                      <a:gd name="T7" fmla="*/ 36 h 36"/>
                      <a:gd name="T8" fmla="*/ 31 w 40"/>
                      <a:gd name="T9" fmla="*/ 24 h 36"/>
                      <a:gd name="T10" fmla="*/ 38 w 40"/>
                      <a:gd name="T11" fmla="*/ 7 h 36"/>
                      <a:gd name="T12" fmla="*/ 35 w 40"/>
                      <a:gd name="T13" fmla="*/ 7 h 36"/>
                      <a:gd name="T14" fmla="*/ 16 w 40"/>
                      <a:gd name="T15" fmla="*/ 0 h 3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40" h="36">
                        <a:moveTo>
                          <a:pt x="16" y="0"/>
                        </a:moveTo>
                        <a:cubicBezTo>
                          <a:pt x="13" y="8"/>
                          <a:pt x="7" y="13"/>
                          <a:pt x="0" y="16"/>
                        </a:cubicBezTo>
                        <a:cubicBezTo>
                          <a:pt x="1" y="23"/>
                          <a:pt x="6" y="25"/>
                          <a:pt x="11" y="28"/>
                        </a:cubicBezTo>
                        <a:cubicBezTo>
                          <a:pt x="15" y="30"/>
                          <a:pt x="20" y="32"/>
                          <a:pt x="23" y="36"/>
                        </a:cubicBezTo>
                        <a:cubicBezTo>
                          <a:pt x="24" y="31"/>
                          <a:pt x="28" y="28"/>
                          <a:pt x="31" y="24"/>
                        </a:cubicBezTo>
                        <a:cubicBezTo>
                          <a:pt x="36" y="19"/>
                          <a:pt x="40" y="15"/>
                          <a:pt x="38" y="7"/>
                        </a:cubicBezTo>
                        <a:cubicBezTo>
                          <a:pt x="37" y="7"/>
                          <a:pt x="36" y="7"/>
                          <a:pt x="35" y="7"/>
                        </a:cubicBezTo>
                        <a:cubicBezTo>
                          <a:pt x="28" y="7"/>
                          <a:pt x="21" y="5"/>
                          <a:pt x="16" y="0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573" name="Freeform 523"/>
                  <p:cNvSpPr/>
                  <p:nvPr/>
                </p:nvSpPr>
                <p:spPr bwMode="auto">
                  <a:xfrm>
                    <a:off x="4336177" y="3787798"/>
                    <a:ext cx="80583" cy="72287"/>
                  </a:xfrm>
                  <a:custGeom>
                    <a:avLst/>
                    <a:gdLst>
                      <a:gd name="T0" fmla="*/ 26 w 40"/>
                      <a:gd name="T1" fmla="*/ 0 h 36"/>
                      <a:gd name="T2" fmla="*/ 9 w 40"/>
                      <a:gd name="T3" fmla="*/ 6 h 36"/>
                      <a:gd name="T4" fmla="*/ 3 w 40"/>
                      <a:gd name="T5" fmla="*/ 5 h 36"/>
                      <a:gd name="T6" fmla="*/ 6 w 40"/>
                      <a:gd name="T7" fmla="*/ 24 h 36"/>
                      <a:gd name="T8" fmla="*/ 11 w 40"/>
                      <a:gd name="T9" fmla="*/ 36 h 36"/>
                      <a:gd name="T10" fmla="*/ 24 w 40"/>
                      <a:gd name="T11" fmla="*/ 32 h 36"/>
                      <a:gd name="T12" fmla="*/ 40 w 40"/>
                      <a:gd name="T13" fmla="*/ 20 h 36"/>
                      <a:gd name="T14" fmla="*/ 26 w 40"/>
                      <a:gd name="T15" fmla="*/ 0 h 3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40" h="36">
                        <a:moveTo>
                          <a:pt x="26" y="0"/>
                        </a:moveTo>
                        <a:cubicBezTo>
                          <a:pt x="21" y="4"/>
                          <a:pt x="15" y="6"/>
                          <a:pt x="9" y="6"/>
                        </a:cubicBezTo>
                        <a:cubicBezTo>
                          <a:pt x="7" y="6"/>
                          <a:pt x="5" y="5"/>
                          <a:pt x="3" y="5"/>
                        </a:cubicBezTo>
                        <a:cubicBezTo>
                          <a:pt x="0" y="14"/>
                          <a:pt x="3" y="19"/>
                          <a:pt x="6" y="24"/>
                        </a:cubicBezTo>
                        <a:cubicBezTo>
                          <a:pt x="8" y="28"/>
                          <a:pt x="11" y="32"/>
                          <a:pt x="11" y="36"/>
                        </a:cubicBezTo>
                        <a:cubicBezTo>
                          <a:pt x="15" y="33"/>
                          <a:pt x="20" y="33"/>
                          <a:pt x="24" y="32"/>
                        </a:cubicBezTo>
                        <a:cubicBezTo>
                          <a:pt x="30" y="30"/>
                          <a:pt x="36" y="29"/>
                          <a:pt x="40" y="20"/>
                        </a:cubicBezTo>
                        <a:cubicBezTo>
                          <a:pt x="33" y="16"/>
                          <a:pt x="28" y="9"/>
                          <a:pt x="26" y="0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574" name="Freeform 524"/>
                  <p:cNvSpPr/>
                  <p:nvPr/>
                </p:nvSpPr>
                <p:spPr bwMode="auto">
                  <a:xfrm>
                    <a:off x="4577924" y="3843496"/>
                    <a:ext cx="72287" cy="71102"/>
                  </a:xfrm>
                  <a:custGeom>
                    <a:avLst/>
                    <a:gdLst>
                      <a:gd name="T0" fmla="*/ 0 w 36"/>
                      <a:gd name="T1" fmla="*/ 10 h 35"/>
                      <a:gd name="T2" fmla="*/ 10 w 36"/>
                      <a:gd name="T3" fmla="*/ 27 h 35"/>
                      <a:gd name="T4" fmla="*/ 18 w 36"/>
                      <a:gd name="T5" fmla="*/ 35 h 35"/>
                      <a:gd name="T6" fmla="*/ 26 w 36"/>
                      <a:gd name="T7" fmla="*/ 27 h 35"/>
                      <a:gd name="T8" fmla="*/ 36 w 36"/>
                      <a:gd name="T9" fmla="*/ 10 h 35"/>
                      <a:gd name="T10" fmla="*/ 18 w 36"/>
                      <a:gd name="T11" fmla="*/ 0 h 35"/>
                      <a:gd name="T12" fmla="*/ 0 w 36"/>
                      <a:gd name="T13" fmla="*/ 10 h 3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36" h="35">
                        <a:moveTo>
                          <a:pt x="0" y="10"/>
                        </a:moveTo>
                        <a:cubicBezTo>
                          <a:pt x="0" y="20"/>
                          <a:pt x="5" y="24"/>
                          <a:pt x="10" y="27"/>
                        </a:cubicBezTo>
                        <a:cubicBezTo>
                          <a:pt x="13" y="29"/>
                          <a:pt x="16" y="31"/>
                          <a:pt x="18" y="35"/>
                        </a:cubicBezTo>
                        <a:cubicBezTo>
                          <a:pt x="20" y="31"/>
                          <a:pt x="23" y="29"/>
                          <a:pt x="26" y="27"/>
                        </a:cubicBezTo>
                        <a:cubicBezTo>
                          <a:pt x="31" y="24"/>
                          <a:pt x="36" y="20"/>
                          <a:pt x="36" y="10"/>
                        </a:cubicBezTo>
                        <a:cubicBezTo>
                          <a:pt x="29" y="9"/>
                          <a:pt x="22" y="5"/>
                          <a:pt x="18" y="0"/>
                        </a:cubicBezTo>
                        <a:cubicBezTo>
                          <a:pt x="14" y="5"/>
                          <a:pt x="7" y="9"/>
                          <a:pt x="0" y="10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575" name="Freeform 525"/>
                  <p:cNvSpPr/>
                  <p:nvPr/>
                </p:nvSpPr>
                <p:spPr bwMode="auto">
                  <a:xfrm>
                    <a:off x="4448756" y="3828091"/>
                    <a:ext cx="80583" cy="72287"/>
                  </a:xfrm>
                  <a:custGeom>
                    <a:avLst/>
                    <a:gdLst>
                      <a:gd name="T0" fmla="*/ 24 w 40"/>
                      <a:gd name="T1" fmla="*/ 0 h 36"/>
                      <a:gd name="T2" fmla="*/ 5 w 40"/>
                      <a:gd name="T3" fmla="*/ 7 h 36"/>
                      <a:gd name="T4" fmla="*/ 2 w 40"/>
                      <a:gd name="T5" fmla="*/ 7 h 36"/>
                      <a:gd name="T6" fmla="*/ 9 w 40"/>
                      <a:gd name="T7" fmla="*/ 24 h 36"/>
                      <a:gd name="T8" fmla="*/ 17 w 40"/>
                      <a:gd name="T9" fmla="*/ 36 h 36"/>
                      <a:gd name="T10" fmla="*/ 29 w 40"/>
                      <a:gd name="T11" fmla="*/ 28 h 36"/>
                      <a:gd name="T12" fmla="*/ 40 w 40"/>
                      <a:gd name="T13" fmla="*/ 16 h 36"/>
                      <a:gd name="T14" fmla="*/ 24 w 40"/>
                      <a:gd name="T15" fmla="*/ 0 h 3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40" h="36">
                        <a:moveTo>
                          <a:pt x="24" y="0"/>
                        </a:moveTo>
                        <a:cubicBezTo>
                          <a:pt x="19" y="5"/>
                          <a:pt x="12" y="7"/>
                          <a:pt x="5" y="7"/>
                        </a:cubicBezTo>
                        <a:cubicBezTo>
                          <a:pt x="4" y="7"/>
                          <a:pt x="3" y="7"/>
                          <a:pt x="2" y="7"/>
                        </a:cubicBezTo>
                        <a:cubicBezTo>
                          <a:pt x="0" y="15"/>
                          <a:pt x="4" y="19"/>
                          <a:pt x="9" y="24"/>
                        </a:cubicBezTo>
                        <a:cubicBezTo>
                          <a:pt x="12" y="28"/>
                          <a:pt x="16" y="31"/>
                          <a:pt x="17" y="36"/>
                        </a:cubicBezTo>
                        <a:cubicBezTo>
                          <a:pt x="20" y="32"/>
                          <a:pt x="25" y="30"/>
                          <a:pt x="29" y="28"/>
                        </a:cubicBezTo>
                        <a:cubicBezTo>
                          <a:pt x="34" y="25"/>
                          <a:pt x="39" y="23"/>
                          <a:pt x="40" y="16"/>
                        </a:cubicBezTo>
                        <a:cubicBezTo>
                          <a:pt x="33" y="13"/>
                          <a:pt x="27" y="8"/>
                          <a:pt x="24" y="0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591" name="Freeform 541"/>
                  <p:cNvSpPr/>
                  <p:nvPr/>
                </p:nvSpPr>
                <p:spPr bwMode="auto">
                  <a:xfrm>
                    <a:off x="5107636" y="3554346"/>
                    <a:ext cx="62808" cy="73473"/>
                  </a:xfrm>
                  <a:custGeom>
                    <a:avLst/>
                    <a:gdLst>
                      <a:gd name="T0" fmla="*/ 0 w 31"/>
                      <a:gd name="T1" fmla="*/ 11 h 37"/>
                      <a:gd name="T2" fmla="*/ 0 w 31"/>
                      <a:gd name="T3" fmla="*/ 33 h 37"/>
                      <a:gd name="T4" fmla="*/ 17 w 31"/>
                      <a:gd name="T5" fmla="*/ 33 h 37"/>
                      <a:gd name="T6" fmla="*/ 31 w 31"/>
                      <a:gd name="T7" fmla="*/ 31 h 37"/>
                      <a:gd name="T8" fmla="*/ 28 w 31"/>
                      <a:gd name="T9" fmla="*/ 17 h 37"/>
                      <a:gd name="T10" fmla="*/ 21 w 31"/>
                      <a:gd name="T11" fmla="*/ 0 h 37"/>
                      <a:gd name="T12" fmla="*/ 19 w 31"/>
                      <a:gd name="T13" fmla="*/ 2 h 37"/>
                      <a:gd name="T14" fmla="*/ 0 w 31"/>
                      <a:gd name="T15" fmla="*/ 11 h 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31" h="37">
                        <a:moveTo>
                          <a:pt x="0" y="11"/>
                        </a:moveTo>
                        <a:cubicBezTo>
                          <a:pt x="4" y="18"/>
                          <a:pt x="3" y="26"/>
                          <a:pt x="0" y="33"/>
                        </a:cubicBezTo>
                        <a:cubicBezTo>
                          <a:pt x="6" y="37"/>
                          <a:pt x="11" y="35"/>
                          <a:pt x="17" y="33"/>
                        </a:cubicBezTo>
                        <a:cubicBezTo>
                          <a:pt x="21" y="32"/>
                          <a:pt x="26" y="31"/>
                          <a:pt x="31" y="31"/>
                        </a:cubicBezTo>
                        <a:cubicBezTo>
                          <a:pt x="29" y="27"/>
                          <a:pt x="28" y="22"/>
                          <a:pt x="28" y="17"/>
                        </a:cubicBezTo>
                        <a:cubicBezTo>
                          <a:pt x="28" y="10"/>
                          <a:pt x="28" y="4"/>
                          <a:pt x="21" y="0"/>
                        </a:cubicBezTo>
                        <a:cubicBezTo>
                          <a:pt x="20" y="0"/>
                          <a:pt x="20" y="1"/>
                          <a:pt x="19" y="2"/>
                        </a:cubicBezTo>
                        <a:cubicBezTo>
                          <a:pt x="14" y="7"/>
                          <a:pt x="7" y="10"/>
                          <a:pt x="0" y="11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592" name="Freeform 542"/>
                  <p:cNvSpPr/>
                  <p:nvPr/>
                </p:nvSpPr>
                <p:spPr bwMode="auto">
                  <a:xfrm>
                    <a:off x="4811376" y="3787798"/>
                    <a:ext cx="80583" cy="72287"/>
                  </a:xfrm>
                  <a:custGeom>
                    <a:avLst/>
                    <a:gdLst>
                      <a:gd name="T0" fmla="*/ 14 w 40"/>
                      <a:gd name="T1" fmla="*/ 0 h 36"/>
                      <a:gd name="T2" fmla="*/ 5 w 40"/>
                      <a:gd name="T3" fmla="*/ 16 h 36"/>
                      <a:gd name="T4" fmla="*/ 0 w 40"/>
                      <a:gd name="T5" fmla="*/ 20 h 36"/>
                      <a:gd name="T6" fmla="*/ 16 w 40"/>
                      <a:gd name="T7" fmla="*/ 32 h 36"/>
                      <a:gd name="T8" fmla="*/ 29 w 40"/>
                      <a:gd name="T9" fmla="*/ 36 h 36"/>
                      <a:gd name="T10" fmla="*/ 34 w 40"/>
                      <a:gd name="T11" fmla="*/ 24 h 36"/>
                      <a:gd name="T12" fmla="*/ 37 w 40"/>
                      <a:gd name="T13" fmla="*/ 5 h 36"/>
                      <a:gd name="T14" fmla="*/ 14 w 40"/>
                      <a:gd name="T15" fmla="*/ 0 h 3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40" h="36">
                        <a:moveTo>
                          <a:pt x="14" y="0"/>
                        </a:moveTo>
                        <a:cubicBezTo>
                          <a:pt x="12" y="6"/>
                          <a:pt x="9" y="12"/>
                          <a:pt x="5" y="16"/>
                        </a:cubicBezTo>
                        <a:cubicBezTo>
                          <a:pt x="4" y="18"/>
                          <a:pt x="2" y="19"/>
                          <a:pt x="0" y="20"/>
                        </a:cubicBezTo>
                        <a:cubicBezTo>
                          <a:pt x="4" y="29"/>
                          <a:pt x="10" y="30"/>
                          <a:pt x="16" y="32"/>
                        </a:cubicBezTo>
                        <a:cubicBezTo>
                          <a:pt x="20" y="33"/>
                          <a:pt x="25" y="33"/>
                          <a:pt x="29" y="36"/>
                        </a:cubicBezTo>
                        <a:cubicBezTo>
                          <a:pt x="29" y="32"/>
                          <a:pt x="32" y="28"/>
                          <a:pt x="34" y="24"/>
                        </a:cubicBezTo>
                        <a:cubicBezTo>
                          <a:pt x="37" y="19"/>
                          <a:pt x="40" y="14"/>
                          <a:pt x="37" y="5"/>
                        </a:cubicBezTo>
                        <a:cubicBezTo>
                          <a:pt x="29" y="6"/>
                          <a:pt x="21" y="5"/>
                          <a:pt x="14" y="0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593" name="Freeform 543"/>
                  <p:cNvSpPr/>
                  <p:nvPr/>
                </p:nvSpPr>
                <p:spPr bwMode="auto">
                  <a:xfrm>
                    <a:off x="5025869" y="3656260"/>
                    <a:ext cx="66362" cy="66362"/>
                  </a:xfrm>
                  <a:custGeom>
                    <a:avLst/>
                    <a:gdLst>
                      <a:gd name="T0" fmla="*/ 0 w 33"/>
                      <a:gd name="T1" fmla="*/ 26 h 33"/>
                      <a:gd name="T2" fmla="*/ 19 w 33"/>
                      <a:gd name="T3" fmla="*/ 31 h 33"/>
                      <a:gd name="T4" fmla="*/ 31 w 33"/>
                      <a:gd name="T5" fmla="*/ 31 h 33"/>
                      <a:gd name="T6" fmla="*/ 31 w 33"/>
                      <a:gd name="T7" fmla="*/ 19 h 33"/>
                      <a:gd name="T8" fmla="*/ 26 w 33"/>
                      <a:gd name="T9" fmla="*/ 0 h 33"/>
                      <a:gd name="T10" fmla="*/ 6 w 33"/>
                      <a:gd name="T11" fmla="*/ 6 h 33"/>
                      <a:gd name="T12" fmla="*/ 0 w 33"/>
                      <a:gd name="T13" fmla="*/ 26 h 3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33" h="33">
                        <a:moveTo>
                          <a:pt x="0" y="26"/>
                        </a:moveTo>
                        <a:cubicBezTo>
                          <a:pt x="8" y="33"/>
                          <a:pt x="13" y="32"/>
                          <a:pt x="19" y="31"/>
                        </a:cubicBezTo>
                        <a:cubicBezTo>
                          <a:pt x="23" y="30"/>
                          <a:pt x="27" y="30"/>
                          <a:pt x="31" y="31"/>
                        </a:cubicBezTo>
                        <a:cubicBezTo>
                          <a:pt x="30" y="27"/>
                          <a:pt x="30" y="23"/>
                          <a:pt x="31" y="19"/>
                        </a:cubicBezTo>
                        <a:cubicBezTo>
                          <a:pt x="32" y="13"/>
                          <a:pt x="33" y="8"/>
                          <a:pt x="26" y="0"/>
                        </a:cubicBezTo>
                        <a:cubicBezTo>
                          <a:pt x="20" y="5"/>
                          <a:pt x="13" y="7"/>
                          <a:pt x="6" y="6"/>
                        </a:cubicBezTo>
                        <a:cubicBezTo>
                          <a:pt x="7" y="13"/>
                          <a:pt x="5" y="20"/>
                          <a:pt x="0" y="26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594" name="Freeform 544"/>
                  <p:cNvSpPr/>
                  <p:nvPr/>
                </p:nvSpPr>
                <p:spPr bwMode="auto">
                  <a:xfrm>
                    <a:off x="4922771" y="3739212"/>
                    <a:ext cx="74658" cy="62808"/>
                  </a:xfrm>
                  <a:custGeom>
                    <a:avLst/>
                    <a:gdLst>
                      <a:gd name="T0" fmla="*/ 11 w 37"/>
                      <a:gd name="T1" fmla="*/ 0 h 31"/>
                      <a:gd name="T2" fmla="*/ 2 w 37"/>
                      <a:gd name="T3" fmla="*/ 19 h 31"/>
                      <a:gd name="T4" fmla="*/ 0 w 37"/>
                      <a:gd name="T5" fmla="*/ 21 h 31"/>
                      <a:gd name="T6" fmla="*/ 17 w 37"/>
                      <a:gd name="T7" fmla="*/ 28 h 31"/>
                      <a:gd name="T8" fmla="*/ 31 w 37"/>
                      <a:gd name="T9" fmla="*/ 31 h 31"/>
                      <a:gd name="T10" fmla="*/ 33 w 37"/>
                      <a:gd name="T11" fmla="*/ 17 h 31"/>
                      <a:gd name="T12" fmla="*/ 33 w 37"/>
                      <a:gd name="T13" fmla="*/ 0 h 31"/>
                      <a:gd name="T14" fmla="*/ 11 w 37"/>
                      <a:gd name="T15" fmla="*/ 0 h 3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37" h="31">
                        <a:moveTo>
                          <a:pt x="11" y="0"/>
                        </a:moveTo>
                        <a:cubicBezTo>
                          <a:pt x="10" y="7"/>
                          <a:pt x="7" y="14"/>
                          <a:pt x="2" y="19"/>
                        </a:cubicBezTo>
                        <a:cubicBezTo>
                          <a:pt x="1" y="19"/>
                          <a:pt x="0" y="20"/>
                          <a:pt x="0" y="21"/>
                        </a:cubicBezTo>
                        <a:cubicBezTo>
                          <a:pt x="4" y="28"/>
                          <a:pt x="10" y="28"/>
                          <a:pt x="17" y="28"/>
                        </a:cubicBezTo>
                        <a:cubicBezTo>
                          <a:pt x="22" y="28"/>
                          <a:pt x="27" y="29"/>
                          <a:pt x="31" y="31"/>
                        </a:cubicBezTo>
                        <a:cubicBezTo>
                          <a:pt x="31" y="26"/>
                          <a:pt x="32" y="21"/>
                          <a:pt x="33" y="17"/>
                        </a:cubicBezTo>
                        <a:cubicBezTo>
                          <a:pt x="35" y="11"/>
                          <a:pt x="37" y="6"/>
                          <a:pt x="33" y="0"/>
                        </a:cubicBezTo>
                        <a:cubicBezTo>
                          <a:pt x="26" y="3"/>
                          <a:pt x="19" y="4"/>
                          <a:pt x="11" y="0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828" name="Freeform 778"/>
                  <p:cNvSpPr/>
                  <p:nvPr/>
                </p:nvSpPr>
                <p:spPr bwMode="auto">
                  <a:xfrm>
                    <a:off x="3797079" y="3480938"/>
                    <a:ext cx="132727" cy="149317"/>
                  </a:xfrm>
                  <a:custGeom>
                    <a:avLst/>
                    <a:gdLst>
                      <a:gd name="T0" fmla="*/ 66 w 66"/>
                      <a:gd name="T1" fmla="*/ 58 h 74"/>
                      <a:gd name="T2" fmla="*/ 41 w 66"/>
                      <a:gd name="T3" fmla="*/ 34 h 74"/>
                      <a:gd name="T4" fmla="*/ 41 w 66"/>
                      <a:gd name="T5" fmla="*/ 0 h 74"/>
                      <a:gd name="T6" fmla="*/ 10 w 66"/>
                      <a:gd name="T7" fmla="*/ 14 h 74"/>
                      <a:gd name="T8" fmla="*/ 7 w 66"/>
                      <a:gd name="T9" fmla="*/ 12 h 74"/>
                      <a:gd name="T10" fmla="*/ 5 w 66"/>
                      <a:gd name="T11" fmla="*/ 49 h 74"/>
                      <a:gd name="T12" fmla="*/ 14 w 66"/>
                      <a:gd name="T13" fmla="*/ 61 h 74"/>
                      <a:gd name="T14" fmla="*/ 32 w 66"/>
                      <a:gd name="T15" fmla="*/ 74 h 74"/>
                      <a:gd name="T16" fmla="*/ 66 w 66"/>
                      <a:gd name="T17" fmla="*/ 58 h 7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66" h="74">
                        <a:moveTo>
                          <a:pt x="66" y="58"/>
                        </a:moveTo>
                        <a:cubicBezTo>
                          <a:pt x="58" y="54"/>
                          <a:pt x="46" y="46"/>
                          <a:pt x="41" y="34"/>
                        </a:cubicBezTo>
                        <a:cubicBezTo>
                          <a:pt x="36" y="22"/>
                          <a:pt x="39" y="8"/>
                          <a:pt x="41" y="0"/>
                        </a:cubicBezTo>
                        <a:cubicBezTo>
                          <a:pt x="33" y="6"/>
                          <a:pt x="18" y="16"/>
                          <a:pt x="10" y="14"/>
                        </a:cubicBezTo>
                        <a:cubicBezTo>
                          <a:pt x="9" y="14"/>
                          <a:pt x="8" y="13"/>
                          <a:pt x="7" y="12"/>
                        </a:cubicBezTo>
                        <a:cubicBezTo>
                          <a:pt x="4" y="20"/>
                          <a:pt x="0" y="36"/>
                          <a:pt x="5" y="49"/>
                        </a:cubicBezTo>
                        <a:cubicBezTo>
                          <a:pt x="7" y="53"/>
                          <a:pt x="10" y="57"/>
                          <a:pt x="14" y="61"/>
                        </a:cubicBezTo>
                        <a:cubicBezTo>
                          <a:pt x="20" y="67"/>
                          <a:pt x="28" y="72"/>
                          <a:pt x="32" y="74"/>
                        </a:cubicBezTo>
                        <a:cubicBezTo>
                          <a:pt x="33" y="64"/>
                          <a:pt x="53" y="60"/>
                          <a:pt x="66" y="58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829" name="Freeform 779"/>
                  <p:cNvSpPr/>
                  <p:nvPr/>
                </p:nvSpPr>
                <p:spPr bwMode="auto">
                  <a:xfrm>
                    <a:off x="4090974" y="3843566"/>
                    <a:ext cx="155244" cy="148132"/>
                  </a:xfrm>
                  <a:custGeom>
                    <a:avLst/>
                    <a:gdLst>
                      <a:gd name="T0" fmla="*/ 77 w 77"/>
                      <a:gd name="T1" fmla="*/ 39 h 73"/>
                      <a:gd name="T2" fmla="*/ 42 w 77"/>
                      <a:gd name="T3" fmla="*/ 31 h 73"/>
                      <a:gd name="T4" fmla="*/ 23 w 77"/>
                      <a:gd name="T5" fmla="*/ 0 h 73"/>
                      <a:gd name="T6" fmla="*/ 3 w 77"/>
                      <a:gd name="T7" fmla="*/ 27 h 73"/>
                      <a:gd name="T8" fmla="*/ 0 w 77"/>
                      <a:gd name="T9" fmla="*/ 27 h 73"/>
                      <a:gd name="T10" fmla="*/ 16 w 77"/>
                      <a:gd name="T11" fmla="*/ 57 h 73"/>
                      <a:gd name="T12" fmla="*/ 21 w 77"/>
                      <a:gd name="T13" fmla="*/ 62 h 73"/>
                      <a:gd name="T14" fmla="*/ 60 w 77"/>
                      <a:gd name="T15" fmla="*/ 72 h 73"/>
                      <a:gd name="T16" fmla="*/ 59 w 77"/>
                      <a:gd name="T17" fmla="*/ 68 h 73"/>
                      <a:gd name="T18" fmla="*/ 77 w 77"/>
                      <a:gd name="T19" fmla="*/ 39 h 7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77" h="73">
                        <a:moveTo>
                          <a:pt x="77" y="39"/>
                        </a:moveTo>
                        <a:cubicBezTo>
                          <a:pt x="68" y="40"/>
                          <a:pt x="54" y="40"/>
                          <a:pt x="42" y="31"/>
                        </a:cubicBezTo>
                        <a:cubicBezTo>
                          <a:pt x="30" y="23"/>
                          <a:pt x="25" y="9"/>
                          <a:pt x="23" y="0"/>
                        </a:cubicBezTo>
                        <a:cubicBezTo>
                          <a:pt x="19" y="10"/>
                          <a:pt x="11" y="25"/>
                          <a:pt x="3" y="27"/>
                        </a:cubicBezTo>
                        <a:cubicBezTo>
                          <a:pt x="2" y="27"/>
                          <a:pt x="1" y="27"/>
                          <a:pt x="0" y="27"/>
                        </a:cubicBezTo>
                        <a:cubicBezTo>
                          <a:pt x="1" y="33"/>
                          <a:pt x="5" y="46"/>
                          <a:pt x="16" y="57"/>
                        </a:cubicBezTo>
                        <a:cubicBezTo>
                          <a:pt x="17" y="59"/>
                          <a:pt x="19" y="60"/>
                          <a:pt x="21" y="62"/>
                        </a:cubicBezTo>
                        <a:cubicBezTo>
                          <a:pt x="36" y="73"/>
                          <a:pt x="53" y="73"/>
                          <a:pt x="60" y="72"/>
                        </a:cubicBezTo>
                        <a:cubicBezTo>
                          <a:pt x="60" y="71"/>
                          <a:pt x="59" y="69"/>
                          <a:pt x="59" y="68"/>
                        </a:cubicBezTo>
                        <a:cubicBezTo>
                          <a:pt x="59" y="59"/>
                          <a:pt x="70" y="46"/>
                          <a:pt x="77" y="39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830" name="Freeform 780"/>
                  <p:cNvSpPr/>
                  <p:nvPr/>
                </p:nvSpPr>
                <p:spPr bwMode="auto">
                  <a:xfrm>
                    <a:off x="3972467" y="3739282"/>
                    <a:ext cx="148132" cy="149317"/>
                  </a:xfrm>
                  <a:custGeom>
                    <a:avLst/>
                    <a:gdLst>
                      <a:gd name="T0" fmla="*/ 51 w 74"/>
                      <a:gd name="T1" fmla="*/ 69 h 74"/>
                      <a:gd name="T2" fmla="*/ 74 w 74"/>
                      <a:gd name="T3" fmla="*/ 46 h 74"/>
                      <a:gd name="T4" fmla="*/ 41 w 74"/>
                      <a:gd name="T5" fmla="*/ 33 h 74"/>
                      <a:gd name="T6" fmla="*/ 41 w 74"/>
                      <a:gd name="T7" fmla="*/ 33 h 74"/>
                      <a:gd name="T8" fmla="*/ 28 w 74"/>
                      <a:gd name="T9" fmla="*/ 0 h 74"/>
                      <a:gd name="T10" fmla="*/ 4 w 74"/>
                      <a:gd name="T11" fmla="*/ 23 h 74"/>
                      <a:gd name="T12" fmla="*/ 1 w 74"/>
                      <a:gd name="T13" fmla="*/ 22 h 74"/>
                      <a:gd name="T14" fmla="*/ 13 w 74"/>
                      <a:gd name="T15" fmla="*/ 61 h 74"/>
                      <a:gd name="T16" fmla="*/ 52 w 74"/>
                      <a:gd name="T17" fmla="*/ 73 h 74"/>
                      <a:gd name="T18" fmla="*/ 51 w 74"/>
                      <a:gd name="T19" fmla="*/ 69 h 7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74" h="74">
                        <a:moveTo>
                          <a:pt x="51" y="69"/>
                        </a:moveTo>
                        <a:cubicBezTo>
                          <a:pt x="53" y="61"/>
                          <a:pt x="66" y="52"/>
                          <a:pt x="74" y="46"/>
                        </a:cubicBezTo>
                        <a:cubicBezTo>
                          <a:pt x="65" y="46"/>
                          <a:pt x="51" y="43"/>
                          <a:pt x="41" y="33"/>
                        </a:cubicBezTo>
                        <a:cubicBezTo>
                          <a:pt x="41" y="33"/>
                          <a:pt x="41" y="33"/>
                          <a:pt x="41" y="33"/>
                        </a:cubicBezTo>
                        <a:cubicBezTo>
                          <a:pt x="31" y="23"/>
                          <a:pt x="28" y="9"/>
                          <a:pt x="28" y="0"/>
                        </a:cubicBezTo>
                        <a:cubicBezTo>
                          <a:pt x="22" y="8"/>
                          <a:pt x="12" y="22"/>
                          <a:pt x="4" y="23"/>
                        </a:cubicBezTo>
                        <a:cubicBezTo>
                          <a:pt x="3" y="23"/>
                          <a:pt x="2" y="23"/>
                          <a:pt x="1" y="22"/>
                        </a:cubicBezTo>
                        <a:cubicBezTo>
                          <a:pt x="0" y="30"/>
                          <a:pt x="1" y="50"/>
                          <a:pt x="13" y="61"/>
                        </a:cubicBezTo>
                        <a:cubicBezTo>
                          <a:pt x="24" y="73"/>
                          <a:pt x="44" y="74"/>
                          <a:pt x="52" y="73"/>
                        </a:cubicBezTo>
                        <a:cubicBezTo>
                          <a:pt x="51" y="72"/>
                          <a:pt x="51" y="71"/>
                          <a:pt x="51" y="69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831" name="Freeform 781"/>
                  <p:cNvSpPr/>
                  <p:nvPr/>
                </p:nvSpPr>
                <p:spPr bwMode="auto">
                  <a:xfrm>
                    <a:off x="3869367" y="3614850"/>
                    <a:ext cx="146948" cy="155242"/>
                  </a:xfrm>
                  <a:custGeom>
                    <a:avLst/>
                    <a:gdLst>
                      <a:gd name="T0" fmla="*/ 73 w 73"/>
                      <a:gd name="T1" fmla="*/ 54 h 77"/>
                      <a:gd name="T2" fmla="*/ 42 w 73"/>
                      <a:gd name="T3" fmla="*/ 35 h 77"/>
                      <a:gd name="T4" fmla="*/ 34 w 73"/>
                      <a:gd name="T5" fmla="*/ 0 h 77"/>
                      <a:gd name="T6" fmla="*/ 4 w 73"/>
                      <a:gd name="T7" fmla="*/ 18 h 77"/>
                      <a:gd name="T8" fmla="*/ 1 w 73"/>
                      <a:gd name="T9" fmla="*/ 16 h 77"/>
                      <a:gd name="T10" fmla="*/ 11 w 73"/>
                      <a:gd name="T11" fmla="*/ 56 h 77"/>
                      <a:gd name="T12" fmla="*/ 16 w 73"/>
                      <a:gd name="T13" fmla="*/ 61 h 77"/>
                      <a:gd name="T14" fmla="*/ 46 w 73"/>
                      <a:gd name="T15" fmla="*/ 77 h 77"/>
                      <a:gd name="T16" fmla="*/ 46 w 73"/>
                      <a:gd name="T17" fmla="*/ 76 h 77"/>
                      <a:gd name="T18" fmla="*/ 73 w 73"/>
                      <a:gd name="T19" fmla="*/ 54 h 7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73" h="77">
                        <a:moveTo>
                          <a:pt x="73" y="54"/>
                        </a:moveTo>
                        <a:cubicBezTo>
                          <a:pt x="64" y="52"/>
                          <a:pt x="50" y="47"/>
                          <a:pt x="42" y="35"/>
                        </a:cubicBezTo>
                        <a:cubicBezTo>
                          <a:pt x="33" y="23"/>
                          <a:pt x="33" y="9"/>
                          <a:pt x="34" y="0"/>
                        </a:cubicBezTo>
                        <a:cubicBezTo>
                          <a:pt x="27" y="7"/>
                          <a:pt x="13" y="19"/>
                          <a:pt x="4" y="18"/>
                        </a:cubicBezTo>
                        <a:cubicBezTo>
                          <a:pt x="3" y="17"/>
                          <a:pt x="2" y="17"/>
                          <a:pt x="1" y="16"/>
                        </a:cubicBezTo>
                        <a:cubicBezTo>
                          <a:pt x="0" y="24"/>
                          <a:pt x="0" y="41"/>
                          <a:pt x="11" y="56"/>
                        </a:cubicBezTo>
                        <a:cubicBezTo>
                          <a:pt x="13" y="58"/>
                          <a:pt x="14" y="59"/>
                          <a:pt x="16" y="61"/>
                        </a:cubicBezTo>
                        <a:cubicBezTo>
                          <a:pt x="27" y="72"/>
                          <a:pt x="40" y="76"/>
                          <a:pt x="46" y="77"/>
                        </a:cubicBezTo>
                        <a:cubicBezTo>
                          <a:pt x="46" y="77"/>
                          <a:pt x="46" y="77"/>
                          <a:pt x="46" y="76"/>
                        </a:cubicBezTo>
                        <a:cubicBezTo>
                          <a:pt x="46" y="67"/>
                          <a:pt x="62" y="59"/>
                          <a:pt x="73" y="54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832" name="Freeform 782"/>
                  <p:cNvSpPr/>
                  <p:nvPr/>
                </p:nvSpPr>
                <p:spPr bwMode="auto">
                  <a:xfrm>
                    <a:off x="4314951" y="3640921"/>
                    <a:ext cx="101915" cy="106655"/>
                  </a:xfrm>
                  <a:custGeom>
                    <a:avLst/>
                    <a:gdLst>
                      <a:gd name="T0" fmla="*/ 41 w 51"/>
                      <a:gd name="T1" fmla="*/ 38 h 53"/>
                      <a:gd name="T2" fmla="*/ 51 w 51"/>
                      <a:gd name="T3" fmla="*/ 19 h 53"/>
                      <a:gd name="T4" fmla="*/ 36 w 51"/>
                      <a:gd name="T5" fmla="*/ 18 h 53"/>
                      <a:gd name="T6" fmla="*/ 13 w 51"/>
                      <a:gd name="T7" fmla="*/ 0 h 53"/>
                      <a:gd name="T8" fmla="*/ 6 w 51"/>
                      <a:gd name="T9" fmla="*/ 25 h 53"/>
                      <a:gd name="T10" fmla="*/ 0 w 51"/>
                      <a:gd name="T11" fmla="*/ 27 h 53"/>
                      <a:gd name="T12" fmla="*/ 7 w 51"/>
                      <a:gd name="T13" fmla="*/ 43 h 53"/>
                      <a:gd name="T14" fmla="*/ 32 w 51"/>
                      <a:gd name="T15" fmla="*/ 52 h 53"/>
                      <a:gd name="T16" fmla="*/ 45 w 51"/>
                      <a:gd name="T17" fmla="*/ 47 h 53"/>
                      <a:gd name="T18" fmla="*/ 41 w 51"/>
                      <a:gd name="T19" fmla="*/ 38 h 5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51" h="53">
                        <a:moveTo>
                          <a:pt x="41" y="38"/>
                        </a:moveTo>
                        <a:cubicBezTo>
                          <a:pt x="42" y="32"/>
                          <a:pt x="46" y="25"/>
                          <a:pt x="51" y="19"/>
                        </a:cubicBezTo>
                        <a:cubicBezTo>
                          <a:pt x="47" y="20"/>
                          <a:pt x="42" y="20"/>
                          <a:pt x="36" y="18"/>
                        </a:cubicBezTo>
                        <a:cubicBezTo>
                          <a:pt x="26" y="15"/>
                          <a:pt x="18" y="9"/>
                          <a:pt x="13" y="0"/>
                        </a:cubicBezTo>
                        <a:cubicBezTo>
                          <a:pt x="13" y="10"/>
                          <a:pt x="12" y="21"/>
                          <a:pt x="6" y="25"/>
                        </a:cubicBezTo>
                        <a:cubicBezTo>
                          <a:pt x="5" y="26"/>
                          <a:pt x="3" y="27"/>
                          <a:pt x="0" y="27"/>
                        </a:cubicBezTo>
                        <a:cubicBezTo>
                          <a:pt x="0" y="32"/>
                          <a:pt x="3" y="38"/>
                          <a:pt x="7" y="43"/>
                        </a:cubicBezTo>
                        <a:cubicBezTo>
                          <a:pt x="14" y="49"/>
                          <a:pt x="24" y="53"/>
                          <a:pt x="32" y="52"/>
                        </a:cubicBezTo>
                        <a:cubicBezTo>
                          <a:pt x="36" y="52"/>
                          <a:pt x="41" y="51"/>
                          <a:pt x="45" y="47"/>
                        </a:cubicBezTo>
                        <a:cubicBezTo>
                          <a:pt x="43" y="45"/>
                          <a:pt x="41" y="42"/>
                          <a:pt x="41" y="38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834" name="Freeform 784"/>
                  <p:cNvSpPr/>
                  <p:nvPr/>
                </p:nvSpPr>
                <p:spPr bwMode="auto">
                  <a:xfrm>
                    <a:off x="4226070" y="3601815"/>
                    <a:ext cx="92434" cy="94805"/>
                  </a:xfrm>
                  <a:custGeom>
                    <a:avLst/>
                    <a:gdLst>
                      <a:gd name="T0" fmla="*/ 36 w 46"/>
                      <a:gd name="T1" fmla="*/ 39 h 47"/>
                      <a:gd name="T2" fmla="*/ 46 w 46"/>
                      <a:gd name="T3" fmla="*/ 14 h 47"/>
                      <a:gd name="T4" fmla="*/ 33 w 46"/>
                      <a:gd name="T5" fmla="*/ 12 h 47"/>
                      <a:gd name="T6" fmla="*/ 23 w 46"/>
                      <a:gd name="T7" fmla="*/ 0 h 47"/>
                      <a:gd name="T8" fmla="*/ 6 w 46"/>
                      <a:gd name="T9" fmla="*/ 20 h 47"/>
                      <a:gd name="T10" fmla="*/ 2 w 46"/>
                      <a:gd name="T11" fmla="*/ 19 h 47"/>
                      <a:gd name="T12" fmla="*/ 8 w 46"/>
                      <a:gd name="T13" fmla="*/ 38 h 47"/>
                      <a:gd name="T14" fmla="*/ 29 w 46"/>
                      <a:gd name="T15" fmla="*/ 47 h 47"/>
                      <a:gd name="T16" fmla="*/ 39 w 46"/>
                      <a:gd name="T17" fmla="*/ 43 h 47"/>
                      <a:gd name="T18" fmla="*/ 36 w 46"/>
                      <a:gd name="T19" fmla="*/ 39 h 4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46" h="47">
                        <a:moveTo>
                          <a:pt x="36" y="39"/>
                        </a:moveTo>
                        <a:cubicBezTo>
                          <a:pt x="34" y="32"/>
                          <a:pt x="40" y="21"/>
                          <a:pt x="46" y="14"/>
                        </a:cubicBezTo>
                        <a:cubicBezTo>
                          <a:pt x="42" y="15"/>
                          <a:pt x="38" y="14"/>
                          <a:pt x="33" y="12"/>
                        </a:cubicBezTo>
                        <a:cubicBezTo>
                          <a:pt x="27" y="9"/>
                          <a:pt x="24" y="4"/>
                          <a:pt x="23" y="0"/>
                        </a:cubicBezTo>
                        <a:cubicBezTo>
                          <a:pt x="19" y="7"/>
                          <a:pt x="13" y="18"/>
                          <a:pt x="6" y="20"/>
                        </a:cubicBezTo>
                        <a:cubicBezTo>
                          <a:pt x="4" y="20"/>
                          <a:pt x="3" y="20"/>
                          <a:pt x="2" y="19"/>
                        </a:cubicBezTo>
                        <a:cubicBezTo>
                          <a:pt x="0" y="26"/>
                          <a:pt x="2" y="33"/>
                          <a:pt x="8" y="38"/>
                        </a:cubicBezTo>
                        <a:cubicBezTo>
                          <a:pt x="14" y="44"/>
                          <a:pt x="21" y="47"/>
                          <a:pt x="29" y="47"/>
                        </a:cubicBezTo>
                        <a:cubicBezTo>
                          <a:pt x="33" y="47"/>
                          <a:pt x="36" y="46"/>
                          <a:pt x="39" y="43"/>
                        </a:cubicBezTo>
                        <a:cubicBezTo>
                          <a:pt x="37" y="42"/>
                          <a:pt x="36" y="41"/>
                          <a:pt x="36" y="39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835" name="Freeform 785"/>
                  <p:cNvSpPr/>
                  <p:nvPr/>
                </p:nvSpPr>
                <p:spPr bwMode="auto">
                  <a:xfrm>
                    <a:off x="4163263" y="3541377"/>
                    <a:ext cx="94805" cy="93619"/>
                  </a:xfrm>
                  <a:custGeom>
                    <a:avLst/>
                    <a:gdLst>
                      <a:gd name="T0" fmla="*/ 27 w 47"/>
                      <a:gd name="T1" fmla="*/ 40 h 46"/>
                      <a:gd name="T2" fmla="*/ 47 w 47"/>
                      <a:gd name="T3" fmla="*/ 23 h 46"/>
                      <a:gd name="T4" fmla="*/ 35 w 47"/>
                      <a:gd name="T5" fmla="*/ 13 h 46"/>
                      <a:gd name="T6" fmla="*/ 33 w 47"/>
                      <a:gd name="T7" fmla="*/ 0 h 46"/>
                      <a:gd name="T8" fmla="*/ 8 w 47"/>
                      <a:gd name="T9" fmla="*/ 10 h 46"/>
                      <a:gd name="T10" fmla="*/ 4 w 47"/>
                      <a:gd name="T11" fmla="*/ 7 h 46"/>
                      <a:gd name="T12" fmla="*/ 0 w 47"/>
                      <a:gd name="T13" fmla="*/ 17 h 46"/>
                      <a:gd name="T14" fmla="*/ 9 w 47"/>
                      <a:gd name="T15" fmla="*/ 38 h 46"/>
                      <a:gd name="T16" fmla="*/ 28 w 47"/>
                      <a:gd name="T17" fmla="*/ 44 h 46"/>
                      <a:gd name="T18" fmla="*/ 27 w 47"/>
                      <a:gd name="T19" fmla="*/ 40 h 4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47" h="46">
                        <a:moveTo>
                          <a:pt x="27" y="40"/>
                        </a:moveTo>
                        <a:cubicBezTo>
                          <a:pt x="29" y="33"/>
                          <a:pt x="40" y="27"/>
                          <a:pt x="47" y="23"/>
                        </a:cubicBezTo>
                        <a:cubicBezTo>
                          <a:pt x="43" y="21"/>
                          <a:pt x="38" y="19"/>
                          <a:pt x="35" y="13"/>
                        </a:cubicBezTo>
                        <a:cubicBezTo>
                          <a:pt x="33" y="8"/>
                          <a:pt x="32" y="4"/>
                          <a:pt x="33" y="0"/>
                        </a:cubicBezTo>
                        <a:cubicBezTo>
                          <a:pt x="26" y="6"/>
                          <a:pt x="15" y="12"/>
                          <a:pt x="8" y="10"/>
                        </a:cubicBezTo>
                        <a:cubicBezTo>
                          <a:pt x="6" y="10"/>
                          <a:pt x="5" y="9"/>
                          <a:pt x="4" y="7"/>
                        </a:cubicBezTo>
                        <a:cubicBezTo>
                          <a:pt x="1" y="10"/>
                          <a:pt x="0" y="13"/>
                          <a:pt x="0" y="17"/>
                        </a:cubicBezTo>
                        <a:cubicBezTo>
                          <a:pt x="0" y="24"/>
                          <a:pt x="3" y="32"/>
                          <a:pt x="9" y="38"/>
                        </a:cubicBezTo>
                        <a:cubicBezTo>
                          <a:pt x="14" y="44"/>
                          <a:pt x="21" y="46"/>
                          <a:pt x="28" y="44"/>
                        </a:cubicBezTo>
                        <a:cubicBezTo>
                          <a:pt x="27" y="43"/>
                          <a:pt x="27" y="42"/>
                          <a:pt x="27" y="40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836" name="Freeform 786"/>
                  <p:cNvSpPr/>
                  <p:nvPr/>
                </p:nvSpPr>
                <p:spPr bwMode="auto">
                  <a:xfrm>
                    <a:off x="4163263" y="3716765"/>
                    <a:ext cx="68734" cy="68733"/>
                  </a:xfrm>
                  <a:custGeom>
                    <a:avLst/>
                    <a:gdLst>
                      <a:gd name="T0" fmla="*/ 18 w 34"/>
                      <a:gd name="T1" fmla="*/ 33 h 34"/>
                      <a:gd name="T2" fmla="*/ 33 w 34"/>
                      <a:gd name="T3" fmla="*/ 29 h 34"/>
                      <a:gd name="T4" fmla="*/ 33 w 34"/>
                      <a:gd name="T5" fmla="*/ 29 h 34"/>
                      <a:gd name="T6" fmla="*/ 34 w 34"/>
                      <a:gd name="T7" fmla="*/ 9 h 34"/>
                      <a:gd name="T8" fmla="*/ 25 w 34"/>
                      <a:gd name="T9" fmla="*/ 2 h 34"/>
                      <a:gd name="T10" fmla="*/ 22 w 34"/>
                      <a:gd name="T11" fmla="*/ 0 h 34"/>
                      <a:gd name="T12" fmla="*/ 4 w 34"/>
                      <a:gd name="T13" fmla="*/ 6 h 34"/>
                      <a:gd name="T14" fmla="*/ 4 w 34"/>
                      <a:gd name="T15" fmla="*/ 22 h 34"/>
                      <a:gd name="T16" fmla="*/ 5 w 34"/>
                      <a:gd name="T17" fmla="*/ 34 h 34"/>
                      <a:gd name="T18" fmla="*/ 18 w 34"/>
                      <a:gd name="T19" fmla="*/ 33 h 3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34" h="34">
                        <a:moveTo>
                          <a:pt x="18" y="33"/>
                        </a:moveTo>
                        <a:cubicBezTo>
                          <a:pt x="25" y="33"/>
                          <a:pt x="30" y="34"/>
                          <a:pt x="33" y="29"/>
                        </a:cubicBezTo>
                        <a:cubicBezTo>
                          <a:pt x="33" y="29"/>
                          <a:pt x="33" y="29"/>
                          <a:pt x="33" y="29"/>
                        </a:cubicBezTo>
                        <a:cubicBezTo>
                          <a:pt x="31" y="23"/>
                          <a:pt x="30" y="17"/>
                          <a:pt x="34" y="9"/>
                        </a:cubicBezTo>
                        <a:cubicBezTo>
                          <a:pt x="30" y="7"/>
                          <a:pt x="27" y="5"/>
                          <a:pt x="25" y="2"/>
                        </a:cubicBezTo>
                        <a:cubicBezTo>
                          <a:pt x="24" y="2"/>
                          <a:pt x="23" y="1"/>
                          <a:pt x="22" y="0"/>
                        </a:cubicBezTo>
                        <a:cubicBezTo>
                          <a:pt x="15" y="6"/>
                          <a:pt x="9" y="7"/>
                          <a:pt x="4" y="6"/>
                        </a:cubicBezTo>
                        <a:cubicBezTo>
                          <a:pt x="0" y="11"/>
                          <a:pt x="2" y="16"/>
                          <a:pt x="4" y="22"/>
                        </a:cubicBezTo>
                        <a:cubicBezTo>
                          <a:pt x="5" y="26"/>
                          <a:pt x="6" y="30"/>
                          <a:pt x="5" y="34"/>
                        </a:cubicBezTo>
                        <a:cubicBezTo>
                          <a:pt x="10" y="33"/>
                          <a:pt x="14" y="33"/>
                          <a:pt x="18" y="33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837" name="Freeform 787"/>
                  <p:cNvSpPr/>
                  <p:nvPr/>
                </p:nvSpPr>
                <p:spPr bwMode="auto">
                  <a:xfrm>
                    <a:off x="4269918" y="3785499"/>
                    <a:ext cx="71104" cy="77029"/>
                  </a:xfrm>
                  <a:custGeom>
                    <a:avLst/>
                    <a:gdLst>
                      <a:gd name="T0" fmla="*/ 35 w 35"/>
                      <a:gd name="T1" fmla="*/ 27 h 38"/>
                      <a:gd name="T2" fmla="*/ 32 w 35"/>
                      <a:gd name="T3" fmla="*/ 5 h 38"/>
                      <a:gd name="T4" fmla="*/ 22 w 35"/>
                      <a:gd name="T5" fmla="*/ 0 h 38"/>
                      <a:gd name="T6" fmla="*/ 2 w 35"/>
                      <a:gd name="T7" fmla="*/ 10 h 38"/>
                      <a:gd name="T8" fmla="*/ 5 w 35"/>
                      <a:gd name="T9" fmla="*/ 26 h 38"/>
                      <a:gd name="T10" fmla="*/ 9 w 35"/>
                      <a:gd name="T11" fmla="*/ 38 h 38"/>
                      <a:gd name="T12" fmla="*/ 21 w 35"/>
                      <a:gd name="T13" fmla="*/ 34 h 38"/>
                      <a:gd name="T14" fmla="*/ 35 w 35"/>
                      <a:gd name="T15" fmla="*/ 27 h 3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35" h="38">
                        <a:moveTo>
                          <a:pt x="35" y="27"/>
                        </a:moveTo>
                        <a:cubicBezTo>
                          <a:pt x="32" y="21"/>
                          <a:pt x="28" y="15"/>
                          <a:pt x="32" y="5"/>
                        </a:cubicBezTo>
                        <a:cubicBezTo>
                          <a:pt x="28" y="4"/>
                          <a:pt x="25" y="2"/>
                          <a:pt x="22" y="0"/>
                        </a:cubicBezTo>
                        <a:cubicBezTo>
                          <a:pt x="16" y="9"/>
                          <a:pt x="9" y="9"/>
                          <a:pt x="2" y="10"/>
                        </a:cubicBezTo>
                        <a:cubicBezTo>
                          <a:pt x="0" y="15"/>
                          <a:pt x="2" y="20"/>
                          <a:pt x="5" y="26"/>
                        </a:cubicBezTo>
                        <a:cubicBezTo>
                          <a:pt x="7" y="30"/>
                          <a:pt x="9" y="34"/>
                          <a:pt x="9" y="38"/>
                        </a:cubicBezTo>
                        <a:cubicBezTo>
                          <a:pt x="12" y="36"/>
                          <a:pt x="17" y="35"/>
                          <a:pt x="21" y="34"/>
                        </a:cubicBezTo>
                        <a:cubicBezTo>
                          <a:pt x="27" y="33"/>
                          <a:pt x="32" y="32"/>
                          <a:pt x="35" y="27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838" name="Freeform 788"/>
                  <p:cNvSpPr/>
                  <p:nvPr/>
                </p:nvSpPr>
                <p:spPr bwMode="auto">
                  <a:xfrm>
                    <a:off x="4074382" y="3627886"/>
                    <a:ext cx="68734" cy="68733"/>
                  </a:xfrm>
                  <a:custGeom>
                    <a:avLst/>
                    <a:gdLst>
                      <a:gd name="T0" fmla="*/ 12 w 34"/>
                      <a:gd name="T1" fmla="*/ 30 h 34"/>
                      <a:gd name="T2" fmla="*/ 28 w 34"/>
                      <a:gd name="T3" fmla="*/ 30 h 34"/>
                      <a:gd name="T4" fmla="*/ 34 w 34"/>
                      <a:gd name="T5" fmla="*/ 12 h 34"/>
                      <a:gd name="T6" fmla="*/ 32 w 34"/>
                      <a:gd name="T7" fmla="*/ 9 h 34"/>
                      <a:gd name="T8" fmla="*/ 25 w 34"/>
                      <a:gd name="T9" fmla="*/ 0 h 34"/>
                      <a:gd name="T10" fmla="*/ 5 w 34"/>
                      <a:gd name="T11" fmla="*/ 1 h 34"/>
                      <a:gd name="T12" fmla="*/ 5 w 34"/>
                      <a:gd name="T13" fmla="*/ 1 h 34"/>
                      <a:gd name="T14" fmla="*/ 1 w 34"/>
                      <a:gd name="T15" fmla="*/ 16 h 34"/>
                      <a:gd name="T16" fmla="*/ 0 w 34"/>
                      <a:gd name="T17" fmla="*/ 28 h 34"/>
                      <a:gd name="T18" fmla="*/ 12 w 34"/>
                      <a:gd name="T19" fmla="*/ 30 h 3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34" h="34">
                        <a:moveTo>
                          <a:pt x="12" y="30"/>
                        </a:moveTo>
                        <a:cubicBezTo>
                          <a:pt x="18" y="32"/>
                          <a:pt x="23" y="34"/>
                          <a:pt x="28" y="30"/>
                        </a:cubicBezTo>
                        <a:cubicBezTo>
                          <a:pt x="27" y="25"/>
                          <a:pt x="28" y="19"/>
                          <a:pt x="34" y="12"/>
                        </a:cubicBezTo>
                        <a:cubicBezTo>
                          <a:pt x="33" y="11"/>
                          <a:pt x="32" y="10"/>
                          <a:pt x="32" y="9"/>
                        </a:cubicBezTo>
                        <a:cubicBezTo>
                          <a:pt x="29" y="7"/>
                          <a:pt x="27" y="4"/>
                          <a:pt x="25" y="0"/>
                        </a:cubicBezTo>
                        <a:cubicBezTo>
                          <a:pt x="17" y="4"/>
                          <a:pt x="11" y="2"/>
                          <a:pt x="5" y="1"/>
                        </a:cubicBezTo>
                        <a:cubicBezTo>
                          <a:pt x="5" y="1"/>
                          <a:pt x="5" y="1"/>
                          <a:pt x="5" y="1"/>
                        </a:cubicBezTo>
                        <a:cubicBezTo>
                          <a:pt x="0" y="4"/>
                          <a:pt x="1" y="9"/>
                          <a:pt x="1" y="16"/>
                        </a:cubicBezTo>
                        <a:cubicBezTo>
                          <a:pt x="1" y="20"/>
                          <a:pt x="1" y="24"/>
                          <a:pt x="0" y="28"/>
                        </a:cubicBezTo>
                        <a:cubicBezTo>
                          <a:pt x="4" y="28"/>
                          <a:pt x="8" y="29"/>
                          <a:pt x="12" y="30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839" name="Freeform 789"/>
                  <p:cNvSpPr/>
                  <p:nvPr/>
                </p:nvSpPr>
                <p:spPr bwMode="auto">
                  <a:xfrm>
                    <a:off x="3998538" y="3520046"/>
                    <a:ext cx="75844" cy="69919"/>
                  </a:xfrm>
                  <a:custGeom>
                    <a:avLst/>
                    <a:gdLst>
                      <a:gd name="T0" fmla="*/ 28 w 38"/>
                      <a:gd name="T1" fmla="*/ 33 h 35"/>
                      <a:gd name="T2" fmla="*/ 38 w 38"/>
                      <a:gd name="T3" fmla="*/ 13 h 35"/>
                      <a:gd name="T4" fmla="*/ 33 w 38"/>
                      <a:gd name="T5" fmla="*/ 3 h 35"/>
                      <a:gd name="T6" fmla="*/ 11 w 38"/>
                      <a:gd name="T7" fmla="*/ 0 h 35"/>
                      <a:gd name="T8" fmla="*/ 4 w 38"/>
                      <a:gd name="T9" fmla="*/ 14 h 35"/>
                      <a:gd name="T10" fmla="*/ 0 w 38"/>
                      <a:gd name="T11" fmla="*/ 26 h 35"/>
                      <a:gd name="T12" fmla="*/ 12 w 38"/>
                      <a:gd name="T13" fmla="*/ 30 h 35"/>
                      <a:gd name="T14" fmla="*/ 28 w 38"/>
                      <a:gd name="T15" fmla="*/ 33 h 3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38" h="35">
                        <a:moveTo>
                          <a:pt x="28" y="33"/>
                        </a:moveTo>
                        <a:cubicBezTo>
                          <a:pt x="29" y="26"/>
                          <a:pt x="29" y="18"/>
                          <a:pt x="38" y="13"/>
                        </a:cubicBezTo>
                        <a:cubicBezTo>
                          <a:pt x="36" y="10"/>
                          <a:pt x="34" y="7"/>
                          <a:pt x="33" y="3"/>
                        </a:cubicBezTo>
                        <a:cubicBezTo>
                          <a:pt x="23" y="7"/>
                          <a:pt x="16" y="3"/>
                          <a:pt x="11" y="0"/>
                        </a:cubicBezTo>
                        <a:cubicBezTo>
                          <a:pt x="6" y="3"/>
                          <a:pt x="5" y="8"/>
                          <a:pt x="4" y="14"/>
                        </a:cubicBezTo>
                        <a:cubicBezTo>
                          <a:pt x="3" y="18"/>
                          <a:pt x="2" y="22"/>
                          <a:pt x="0" y="26"/>
                        </a:cubicBezTo>
                        <a:cubicBezTo>
                          <a:pt x="4" y="26"/>
                          <a:pt x="8" y="28"/>
                          <a:pt x="12" y="30"/>
                        </a:cubicBezTo>
                        <a:cubicBezTo>
                          <a:pt x="18" y="33"/>
                          <a:pt x="23" y="35"/>
                          <a:pt x="28" y="33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866" name="Freeform 816"/>
                  <p:cNvSpPr/>
                  <p:nvPr/>
                </p:nvSpPr>
                <p:spPr bwMode="auto">
                  <a:xfrm>
                    <a:off x="4284037" y="3506924"/>
                    <a:ext cx="68733" cy="68731"/>
                  </a:xfrm>
                  <a:custGeom>
                    <a:avLst/>
                    <a:gdLst>
                      <a:gd name="T0" fmla="*/ 3 w 34"/>
                      <a:gd name="T1" fmla="*/ 31 h 34"/>
                      <a:gd name="T2" fmla="*/ 12 w 34"/>
                      <a:gd name="T3" fmla="*/ 32 h 34"/>
                      <a:gd name="T4" fmla="*/ 24 w 34"/>
                      <a:gd name="T5" fmla="*/ 29 h 34"/>
                      <a:gd name="T6" fmla="*/ 34 w 34"/>
                      <a:gd name="T7" fmla="*/ 11 h 34"/>
                      <a:gd name="T8" fmla="*/ 26 w 34"/>
                      <a:gd name="T9" fmla="*/ 7 h 34"/>
                      <a:gd name="T10" fmla="*/ 23 w 34"/>
                      <a:gd name="T11" fmla="*/ 0 h 34"/>
                      <a:gd name="T12" fmla="*/ 5 w 34"/>
                      <a:gd name="T13" fmla="*/ 10 h 34"/>
                      <a:gd name="T14" fmla="*/ 2 w 34"/>
                      <a:gd name="T15" fmla="*/ 22 h 34"/>
                      <a:gd name="T16" fmla="*/ 3 w 34"/>
                      <a:gd name="T17" fmla="*/ 31 h 3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34" h="34">
                        <a:moveTo>
                          <a:pt x="3" y="31"/>
                        </a:moveTo>
                        <a:cubicBezTo>
                          <a:pt x="6" y="31"/>
                          <a:pt x="9" y="31"/>
                          <a:pt x="12" y="32"/>
                        </a:cubicBezTo>
                        <a:cubicBezTo>
                          <a:pt x="16" y="33"/>
                          <a:pt x="19" y="34"/>
                          <a:pt x="24" y="29"/>
                        </a:cubicBezTo>
                        <a:cubicBezTo>
                          <a:pt x="26" y="22"/>
                          <a:pt x="29" y="16"/>
                          <a:pt x="34" y="11"/>
                        </a:cubicBezTo>
                        <a:cubicBezTo>
                          <a:pt x="31" y="11"/>
                          <a:pt x="29" y="9"/>
                          <a:pt x="26" y="7"/>
                        </a:cubicBezTo>
                        <a:cubicBezTo>
                          <a:pt x="24" y="5"/>
                          <a:pt x="23" y="3"/>
                          <a:pt x="23" y="0"/>
                        </a:cubicBezTo>
                        <a:cubicBezTo>
                          <a:pt x="18" y="5"/>
                          <a:pt x="12" y="8"/>
                          <a:pt x="5" y="10"/>
                        </a:cubicBezTo>
                        <a:cubicBezTo>
                          <a:pt x="0" y="15"/>
                          <a:pt x="1" y="18"/>
                          <a:pt x="2" y="22"/>
                        </a:cubicBezTo>
                        <a:cubicBezTo>
                          <a:pt x="3" y="25"/>
                          <a:pt x="3" y="28"/>
                          <a:pt x="3" y="31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884" name="Freeform 834"/>
                  <p:cNvSpPr/>
                  <p:nvPr/>
                </p:nvSpPr>
                <p:spPr bwMode="auto">
                  <a:xfrm>
                    <a:off x="4229525" y="3931166"/>
                    <a:ext cx="149314" cy="126798"/>
                  </a:xfrm>
                  <a:custGeom>
                    <a:avLst/>
                    <a:gdLst>
                      <a:gd name="T0" fmla="*/ 74 w 74"/>
                      <a:gd name="T1" fmla="*/ 24 h 63"/>
                      <a:gd name="T2" fmla="*/ 40 w 74"/>
                      <a:gd name="T3" fmla="*/ 25 h 63"/>
                      <a:gd name="T4" fmla="*/ 16 w 74"/>
                      <a:gd name="T5" fmla="*/ 0 h 63"/>
                      <a:gd name="T6" fmla="*/ 4 w 74"/>
                      <a:gd name="T7" fmla="*/ 33 h 63"/>
                      <a:gd name="T8" fmla="*/ 0 w 74"/>
                      <a:gd name="T9" fmla="*/ 34 h 63"/>
                      <a:gd name="T10" fmla="*/ 25 w 74"/>
                      <a:gd name="T11" fmla="*/ 61 h 63"/>
                      <a:gd name="T12" fmla="*/ 40 w 74"/>
                      <a:gd name="T13" fmla="*/ 63 h 63"/>
                      <a:gd name="T14" fmla="*/ 62 w 74"/>
                      <a:gd name="T15" fmla="*/ 59 h 63"/>
                      <a:gd name="T16" fmla="*/ 74 w 74"/>
                      <a:gd name="T17" fmla="*/ 24 h 6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74" h="63">
                        <a:moveTo>
                          <a:pt x="74" y="24"/>
                        </a:moveTo>
                        <a:cubicBezTo>
                          <a:pt x="66" y="27"/>
                          <a:pt x="52" y="30"/>
                          <a:pt x="40" y="25"/>
                        </a:cubicBezTo>
                        <a:cubicBezTo>
                          <a:pt x="28" y="20"/>
                          <a:pt x="20" y="8"/>
                          <a:pt x="16" y="0"/>
                        </a:cubicBezTo>
                        <a:cubicBezTo>
                          <a:pt x="14" y="11"/>
                          <a:pt x="11" y="28"/>
                          <a:pt x="4" y="33"/>
                        </a:cubicBezTo>
                        <a:cubicBezTo>
                          <a:pt x="2" y="33"/>
                          <a:pt x="1" y="34"/>
                          <a:pt x="0" y="34"/>
                        </a:cubicBezTo>
                        <a:cubicBezTo>
                          <a:pt x="3" y="41"/>
                          <a:pt x="12" y="55"/>
                          <a:pt x="25" y="61"/>
                        </a:cubicBezTo>
                        <a:cubicBezTo>
                          <a:pt x="29" y="62"/>
                          <a:pt x="34" y="63"/>
                          <a:pt x="40" y="63"/>
                        </a:cubicBezTo>
                        <a:cubicBezTo>
                          <a:pt x="49" y="63"/>
                          <a:pt x="57" y="61"/>
                          <a:pt x="62" y="59"/>
                        </a:cubicBezTo>
                        <a:cubicBezTo>
                          <a:pt x="55" y="52"/>
                          <a:pt x="66" y="34"/>
                          <a:pt x="74" y="24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885" name="Freeform 835"/>
                  <p:cNvSpPr/>
                  <p:nvPr/>
                </p:nvSpPr>
                <p:spPr bwMode="auto">
                  <a:xfrm>
                    <a:off x="4698799" y="3984491"/>
                    <a:ext cx="157610" cy="113764"/>
                  </a:xfrm>
                  <a:custGeom>
                    <a:avLst/>
                    <a:gdLst>
                      <a:gd name="T0" fmla="*/ 66 w 78"/>
                      <a:gd name="T1" fmla="*/ 0 h 56"/>
                      <a:gd name="T2" fmla="*/ 36 w 78"/>
                      <a:gd name="T3" fmla="*/ 19 h 56"/>
                      <a:gd name="T4" fmla="*/ 0 w 78"/>
                      <a:gd name="T5" fmla="*/ 11 h 56"/>
                      <a:gd name="T6" fmla="*/ 5 w 78"/>
                      <a:gd name="T7" fmla="*/ 44 h 56"/>
                      <a:gd name="T8" fmla="*/ 3 w 78"/>
                      <a:gd name="T9" fmla="*/ 46 h 56"/>
                      <a:gd name="T10" fmla="*/ 36 w 78"/>
                      <a:gd name="T11" fmla="*/ 56 h 56"/>
                      <a:gd name="T12" fmla="*/ 43 w 78"/>
                      <a:gd name="T13" fmla="*/ 56 h 56"/>
                      <a:gd name="T14" fmla="*/ 78 w 78"/>
                      <a:gd name="T15" fmla="*/ 35 h 56"/>
                      <a:gd name="T16" fmla="*/ 74 w 78"/>
                      <a:gd name="T17" fmla="*/ 33 h 56"/>
                      <a:gd name="T18" fmla="*/ 66 w 78"/>
                      <a:gd name="T19" fmla="*/ 0 h 5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78" h="56">
                        <a:moveTo>
                          <a:pt x="66" y="0"/>
                        </a:moveTo>
                        <a:cubicBezTo>
                          <a:pt x="61" y="7"/>
                          <a:pt x="51" y="17"/>
                          <a:pt x="36" y="19"/>
                        </a:cubicBezTo>
                        <a:cubicBezTo>
                          <a:pt x="21" y="22"/>
                          <a:pt x="8" y="16"/>
                          <a:pt x="0" y="11"/>
                        </a:cubicBezTo>
                        <a:cubicBezTo>
                          <a:pt x="4" y="20"/>
                          <a:pt x="9" y="36"/>
                          <a:pt x="5" y="44"/>
                        </a:cubicBezTo>
                        <a:cubicBezTo>
                          <a:pt x="5" y="45"/>
                          <a:pt x="4" y="45"/>
                          <a:pt x="3" y="46"/>
                        </a:cubicBezTo>
                        <a:cubicBezTo>
                          <a:pt x="8" y="50"/>
                          <a:pt x="20" y="56"/>
                          <a:pt x="36" y="56"/>
                        </a:cubicBezTo>
                        <a:cubicBezTo>
                          <a:pt x="38" y="56"/>
                          <a:pt x="41" y="56"/>
                          <a:pt x="43" y="56"/>
                        </a:cubicBezTo>
                        <a:cubicBezTo>
                          <a:pt x="61" y="53"/>
                          <a:pt x="73" y="41"/>
                          <a:pt x="78" y="35"/>
                        </a:cubicBezTo>
                        <a:cubicBezTo>
                          <a:pt x="77" y="35"/>
                          <a:pt x="75" y="34"/>
                          <a:pt x="74" y="33"/>
                        </a:cubicBezTo>
                        <a:cubicBezTo>
                          <a:pt x="68" y="26"/>
                          <a:pt x="66" y="10"/>
                          <a:pt x="66" y="0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887" name="Freeform 837"/>
                  <p:cNvSpPr/>
                  <p:nvPr/>
                </p:nvSpPr>
                <p:spPr bwMode="auto">
                  <a:xfrm>
                    <a:off x="4372914" y="3984491"/>
                    <a:ext cx="156425" cy="113764"/>
                  </a:xfrm>
                  <a:custGeom>
                    <a:avLst/>
                    <a:gdLst>
                      <a:gd name="T0" fmla="*/ 78 w 78"/>
                      <a:gd name="T1" fmla="*/ 11 h 56"/>
                      <a:gd name="T2" fmla="*/ 42 w 78"/>
                      <a:gd name="T3" fmla="*/ 19 h 56"/>
                      <a:gd name="T4" fmla="*/ 12 w 78"/>
                      <a:gd name="T5" fmla="*/ 0 h 56"/>
                      <a:gd name="T6" fmla="*/ 3 w 78"/>
                      <a:gd name="T7" fmla="*/ 34 h 56"/>
                      <a:gd name="T8" fmla="*/ 0 w 78"/>
                      <a:gd name="T9" fmla="*/ 35 h 56"/>
                      <a:gd name="T10" fmla="*/ 35 w 78"/>
                      <a:gd name="T11" fmla="*/ 56 h 56"/>
                      <a:gd name="T12" fmla="*/ 42 w 78"/>
                      <a:gd name="T13" fmla="*/ 56 h 56"/>
                      <a:gd name="T14" fmla="*/ 75 w 78"/>
                      <a:gd name="T15" fmla="*/ 46 h 56"/>
                      <a:gd name="T16" fmla="*/ 74 w 78"/>
                      <a:gd name="T17" fmla="*/ 45 h 56"/>
                      <a:gd name="T18" fmla="*/ 78 w 78"/>
                      <a:gd name="T19" fmla="*/ 11 h 5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78" h="56">
                        <a:moveTo>
                          <a:pt x="78" y="11"/>
                        </a:moveTo>
                        <a:cubicBezTo>
                          <a:pt x="70" y="16"/>
                          <a:pt x="57" y="22"/>
                          <a:pt x="42" y="19"/>
                        </a:cubicBezTo>
                        <a:cubicBezTo>
                          <a:pt x="27" y="17"/>
                          <a:pt x="17" y="7"/>
                          <a:pt x="12" y="0"/>
                        </a:cubicBezTo>
                        <a:cubicBezTo>
                          <a:pt x="12" y="10"/>
                          <a:pt x="10" y="28"/>
                          <a:pt x="3" y="34"/>
                        </a:cubicBezTo>
                        <a:cubicBezTo>
                          <a:pt x="2" y="35"/>
                          <a:pt x="1" y="35"/>
                          <a:pt x="0" y="35"/>
                        </a:cubicBezTo>
                        <a:cubicBezTo>
                          <a:pt x="5" y="41"/>
                          <a:pt x="17" y="53"/>
                          <a:pt x="35" y="56"/>
                        </a:cubicBezTo>
                        <a:cubicBezTo>
                          <a:pt x="37" y="56"/>
                          <a:pt x="40" y="56"/>
                          <a:pt x="42" y="56"/>
                        </a:cubicBezTo>
                        <a:cubicBezTo>
                          <a:pt x="58" y="56"/>
                          <a:pt x="70" y="50"/>
                          <a:pt x="75" y="46"/>
                        </a:cubicBezTo>
                        <a:cubicBezTo>
                          <a:pt x="75" y="46"/>
                          <a:pt x="74" y="46"/>
                          <a:pt x="74" y="45"/>
                        </a:cubicBezTo>
                        <a:cubicBezTo>
                          <a:pt x="68" y="39"/>
                          <a:pt x="73" y="21"/>
                          <a:pt x="78" y="11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888" name="Freeform 838"/>
                  <p:cNvSpPr/>
                  <p:nvPr/>
                </p:nvSpPr>
                <p:spPr bwMode="auto">
                  <a:xfrm>
                    <a:off x="4701168" y="3690604"/>
                    <a:ext cx="110208" cy="97173"/>
                  </a:xfrm>
                  <a:custGeom>
                    <a:avLst/>
                    <a:gdLst>
                      <a:gd name="T0" fmla="*/ 47 w 55"/>
                      <a:gd name="T1" fmla="*/ 21 h 48"/>
                      <a:gd name="T2" fmla="*/ 40 w 55"/>
                      <a:gd name="T3" fmla="*/ 0 h 48"/>
                      <a:gd name="T4" fmla="*/ 29 w 55"/>
                      <a:gd name="T5" fmla="*/ 10 h 48"/>
                      <a:gd name="T6" fmla="*/ 0 w 55"/>
                      <a:gd name="T7" fmla="*/ 14 h 48"/>
                      <a:gd name="T8" fmla="*/ 12 w 55"/>
                      <a:gd name="T9" fmla="*/ 36 h 48"/>
                      <a:gd name="T10" fmla="*/ 9 w 55"/>
                      <a:gd name="T11" fmla="*/ 42 h 48"/>
                      <a:gd name="T12" fmla="*/ 26 w 55"/>
                      <a:gd name="T13" fmla="*/ 48 h 48"/>
                      <a:gd name="T14" fmla="*/ 50 w 55"/>
                      <a:gd name="T15" fmla="*/ 37 h 48"/>
                      <a:gd name="T16" fmla="*/ 55 w 55"/>
                      <a:gd name="T17" fmla="*/ 24 h 48"/>
                      <a:gd name="T18" fmla="*/ 47 w 55"/>
                      <a:gd name="T19" fmla="*/ 21 h 4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55" h="48">
                        <a:moveTo>
                          <a:pt x="47" y="21"/>
                        </a:moveTo>
                        <a:cubicBezTo>
                          <a:pt x="43" y="17"/>
                          <a:pt x="41" y="8"/>
                          <a:pt x="40" y="0"/>
                        </a:cubicBezTo>
                        <a:cubicBezTo>
                          <a:pt x="38" y="4"/>
                          <a:pt x="34" y="8"/>
                          <a:pt x="29" y="10"/>
                        </a:cubicBezTo>
                        <a:cubicBezTo>
                          <a:pt x="20" y="15"/>
                          <a:pt x="9" y="16"/>
                          <a:pt x="0" y="14"/>
                        </a:cubicBezTo>
                        <a:cubicBezTo>
                          <a:pt x="6" y="21"/>
                          <a:pt x="13" y="30"/>
                          <a:pt x="12" y="36"/>
                        </a:cubicBezTo>
                        <a:cubicBezTo>
                          <a:pt x="12" y="38"/>
                          <a:pt x="12" y="40"/>
                          <a:pt x="9" y="42"/>
                        </a:cubicBezTo>
                        <a:cubicBezTo>
                          <a:pt x="13" y="46"/>
                          <a:pt x="19" y="48"/>
                          <a:pt x="26" y="48"/>
                        </a:cubicBezTo>
                        <a:cubicBezTo>
                          <a:pt x="35" y="48"/>
                          <a:pt x="44" y="44"/>
                          <a:pt x="50" y="37"/>
                        </a:cubicBezTo>
                        <a:cubicBezTo>
                          <a:pt x="52" y="34"/>
                          <a:pt x="55" y="30"/>
                          <a:pt x="55" y="24"/>
                        </a:cubicBezTo>
                        <a:cubicBezTo>
                          <a:pt x="52" y="24"/>
                          <a:pt x="49" y="23"/>
                          <a:pt x="47" y="21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889" name="Freeform 839"/>
                  <p:cNvSpPr/>
                  <p:nvPr/>
                </p:nvSpPr>
                <p:spPr bwMode="auto">
                  <a:xfrm>
                    <a:off x="4416760" y="3690604"/>
                    <a:ext cx="111393" cy="97173"/>
                  </a:xfrm>
                  <a:custGeom>
                    <a:avLst/>
                    <a:gdLst>
                      <a:gd name="T0" fmla="*/ 43 w 55"/>
                      <a:gd name="T1" fmla="*/ 36 h 48"/>
                      <a:gd name="T2" fmla="*/ 55 w 55"/>
                      <a:gd name="T3" fmla="*/ 14 h 48"/>
                      <a:gd name="T4" fmla="*/ 26 w 55"/>
                      <a:gd name="T5" fmla="*/ 10 h 48"/>
                      <a:gd name="T6" fmla="*/ 15 w 55"/>
                      <a:gd name="T7" fmla="*/ 0 h 48"/>
                      <a:gd name="T8" fmla="*/ 7 w 55"/>
                      <a:gd name="T9" fmla="*/ 22 h 48"/>
                      <a:gd name="T10" fmla="*/ 0 w 55"/>
                      <a:gd name="T11" fmla="*/ 24 h 48"/>
                      <a:gd name="T12" fmla="*/ 5 w 55"/>
                      <a:gd name="T13" fmla="*/ 37 h 48"/>
                      <a:gd name="T14" fmla="*/ 29 w 55"/>
                      <a:gd name="T15" fmla="*/ 48 h 48"/>
                      <a:gd name="T16" fmla="*/ 46 w 55"/>
                      <a:gd name="T17" fmla="*/ 42 h 48"/>
                      <a:gd name="T18" fmla="*/ 43 w 55"/>
                      <a:gd name="T19" fmla="*/ 36 h 4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55" h="48">
                        <a:moveTo>
                          <a:pt x="43" y="36"/>
                        </a:moveTo>
                        <a:cubicBezTo>
                          <a:pt x="42" y="30"/>
                          <a:pt x="49" y="21"/>
                          <a:pt x="55" y="14"/>
                        </a:cubicBezTo>
                        <a:cubicBezTo>
                          <a:pt x="46" y="16"/>
                          <a:pt x="35" y="15"/>
                          <a:pt x="26" y="10"/>
                        </a:cubicBezTo>
                        <a:cubicBezTo>
                          <a:pt x="21" y="8"/>
                          <a:pt x="17" y="4"/>
                          <a:pt x="15" y="0"/>
                        </a:cubicBezTo>
                        <a:cubicBezTo>
                          <a:pt x="14" y="9"/>
                          <a:pt x="12" y="18"/>
                          <a:pt x="7" y="22"/>
                        </a:cubicBezTo>
                        <a:cubicBezTo>
                          <a:pt x="5" y="23"/>
                          <a:pt x="3" y="24"/>
                          <a:pt x="0" y="24"/>
                        </a:cubicBezTo>
                        <a:cubicBezTo>
                          <a:pt x="0" y="30"/>
                          <a:pt x="3" y="34"/>
                          <a:pt x="5" y="37"/>
                        </a:cubicBezTo>
                        <a:cubicBezTo>
                          <a:pt x="11" y="44"/>
                          <a:pt x="20" y="48"/>
                          <a:pt x="29" y="48"/>
                        </a:cubicBezTo>
                        <a:cubicBezTo>
                          <a:pt x="36" y="48"/>
                          <a:pt x="42" y="46"/>
                          <a:pt x="46" y="42"/>
                        </a:cubicBezTo>
                        <a:cubicBezTo>
                          <a:pt x="43" y="40"/>
                          <a:pt x="43" y="38"/>
                          <a:pt x="43" y="36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890" name="Freeform 840"/>
                  <p:cNvSpPr/>
                  <p:nvPr/>
                </p:nvSpPr>
                <p:spPr bwMode="auto">
                  <a:xfrm>
                    <a:off x="4620587" y="3727340"/>
                    <a:ext cx="88877" cy="88877"/>
                  </a:xfrm>
                  <a:custGeom>
                    <a:avLst/>
                    <a:gdLst>
                      <a:gd name="T0" fmla="*/ 38 w 44"/>
                      <a:gd name="T1" fmla="*/ 25 h 44"/>
                      <a:gd name="T2" fmla="*/ 28 w 44"/>
                      <a:gd name="T3" fmla="*/ 0 h 44"/>
                      <a:gd name="T4" fmla="*/ 18 w 44"/>
                      <a:gd name="T5" fmla="*/ 8 h 44"/>
                      <a:gd name="T6" fmla="*/ 2 w 44"/>
                      <a:gd name="T7" fmla="*/ 6 h 44"/>
                      <a:gd name="T8" fmla="*/ 4 w 44"/>
                      <a:gd name="T9" fmla="*/ 32 h 44"/>
                      <a:gd name="T10" fmla="*/ 0 w 44"/>
                      <a:gd name="T11" fmla="*/ 35 h 44"/>
                      <a:gd name="T12" fmla="*/ 19 w 44"/>
                      <a:gd name="T13" fmla="*/ 44 h 44"/>
                      <a:gd name="T14" fmla="*/ 39 w 44"/>
                      <a:gd name="T15" fmla="*/ 36 h 44"/>
                      <a:gd name="T16" fmla="*/ 44 w 44"/>
                      <a:gd name="T17" fmla="*/ 26 h 44"/>
                      <a:gd name="T18" fmla="*/ 38 w 44"/>
                      <a:gd name="T19" fmla="*/ 25 h 4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44" h="44">
                        <a:moveTo>
                          <a:pt x="38" y="25"/>
                        </a:moveTo>
                        <a:cubicBezTo>
                          <a:pt x="32" y="21"/>
                          <a:pt x="29" y="9"/>
                          <a:pt x="28" y="0"/>
                        </a:cubicBezTo>
                        <a:cubicBezTo>
                          <a:pt x="26" y="3"/>
                          <a:pt x="23" y="6"/>
                          <a:pt x="18" y="8"/>
                        </a:cubicBezTo>
                        <a:cubicBezTo>
                          <a:pt x="11" y="10"/>
                          <a:pt x="6" y="8"/>
                          <a:pt x="2" y="6"/>
                        </a:cubicBezTo>
                        <a:cubicBezTo>
                          <a:pt x="5" y="14"/>
                          <a:pt x="8" y="27"/>
                          <a:pt x="4" y="32"/>
                        </a:cubicBezTo>
                        <a:cubicBezTo>
                          <a:pt x="3" y="34"/>
                          <a:pt x="2" y="34"/>
                          <a:pt x="0" y="35"/>
                        </a:cubicBezTo>
                        <a:cubicBezTo>
                          <a:pt x="4" y="41"/>
                          <a:pt x="11" y="44"/>
                          <a:pt x="19" y="44"/>
                        </a:cubicBezTo>
                        <a:cubicBezTo>
                          <a:pt x="26" y="44"/>
                          <a:pt x="34" y="41"/>
                          <a:pt x="39" y="36"/>
                        </a:cubicBezTo>
                        <a:cubicBezTo>
                          <a:pt x="42" y="33"/>
                          <a:pt x="43" y="29"/>
                          <a:pt x="44" y="26"/>
                        </a:cubicBezTo>
                        <a:cubicBezTo>
                          <a:pt x="42" y="26"/>
                          <a:pt x="40" y="26"/>
                          <a:pt x="38" y="25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891" name="Freeform 841"/>
                  <p:cNvSpPr/>
                  <p:nvPr/>
                </p:nvSpPr>
                <p:spPr bwMode="auto">
                  <a:xfrm>
                    <a:off x="4519858" y="3727340"/>
                    <a:ext cx="88877" cy="88877"/>
                  </a:xfrm>
                  <a:custGeom>
                    <a:avLst/>
                    <a:gdLst>
                      <a:gd name="T0" fmla="*/ 40 w 44"/>
                      <a:gd name="T1" fmla="*/ 32 h 44"/>
                      <a:gd name="T2" fmla="*/ 42 w 44"/>
                      <a:gd name="T3" fmla="*/ 6 h 44"/>
                      <a:gd name="T4" fmla="*/ 26 w 44"/>
                      <a:gd name="T5" fmla="*/ 8 h 44"/>
                      <a:gd name="T6" fmla="*/ 16 w 44"/>
                      <a:gd name="T7" fmla="*/ 0 h 44"/>
                      <a:gd name="T8" fmla="*/ 6 w 44"/>
                      <a:gd name="T9" fmla="*/ 25 h 44"/>
                      <a:gd name="T10" fmla="*/ 0 w 44"/>
                      <a:gd name="T11" fmla="*/ 26 h 44"/>
                      <a:gd name="T12" fmla="*/ 5 w 44"/>
                      <a:gd name="T13" fmla="*/ 36 h 44"/>
                      <a:gd name="T14" fmla="*/ 25 w 44"/>
                      <a:gd name="T15" fmla="*/ 44 h 44"/>
                      <a:gd name="T16" fmla="*/ 44 w 44"/>
                      <a:gd name="T17" fmla="*/ 35 h 44"/>
                      <a:gd name="T18" fmla="*/ 40 w 44"/>
                      <a:gd name="T19" fmla="*/ 32 h 4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44" h="44">
                        <a:moveTo>
                          <a:pt x="40" y="32"/>
                        </a:moveTo>
                        <a:cubicBezTo>
                          <a:pt x="36" y="27"/>
                          <a:pt x="39" y="14"/>
                          <a:pt x="42" y="6"/>
                        </a:cubicBezTo>
                        <a:cubicBezTo>
                          <a:pt x="38" y="8"/>
                          <a:pt x="33" y="10"/>
                          <a:pt x="26" y="8"/>
                        </a:cubicBezTo>
                        <a:cubicBezTo>
                          <a:pt x="21" y="6"/>
                          <a:pt x="18" y="3"/>
                          <a:pt x="16" y="0"/>
                        </a:cubicBezTo>
                        <a:cubicBezTo>
                          <a:pt x="15" y="9"/>
                          <a:pt x="12" y="21"/>
                          <a:pt x="6" y="25"/>
                        </a:cubicBezTo>
                        <a:cubicBezTo>
                          <a:pt x="4" y="26"/>
                          <a:pt x="2" y="26"/>
                          <a:pt x="0" y="26"/>
                        </a:cubicBezTo>
                        <a:cubicBezTo>
                          <a:pt x="1" y="29"/>
                          <a:pt x="2" y="33"/>
                          <a:pt x="5" y="36"/>
                        </a:cubicBezTo>
                        <a:cubicBezTo>
                          <a:pt x="10" y="41"/>
                          <a:pt x="18" y="44"/>
                          <a:pt x="25" y="44"/>
                        </a:cubicBezTo>
                        <a:cubicBezTo>
                          <a:pt x="33" y="44"/>
                          <a:pt x="40" y="41"/>
                          <a:pt x="44" y="35"/>
                        </a:cubicBezTo>
                        <a:cubicBezTo>
                          <a:pt x="42" y="34"/>
                          <a:pt x="41" y="34"/>
                          <a:pt x="40" y="32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892" name="Freeform 842"/>
                  <p:cNvSpPr/>
                  <p:nvPr/>
                </p:nvSpPr>
                <p:spPr bwMode="auto">
                  <a:xfrm>
                    <a:off x="4643103" y="3862433"/>
                    <a:ext cx="75842" cy="75842"/>
                  </a:xfrm>
                  <a:custGeom>
                    <a:avLst/>
                    <a:gdLst>
                      <a:gd name="T0" fmla="*/ 30 w 38"/>
                      <a:gd name="T1" fmla="*/ 28 h 38"/>
                      <a:gd name="T2" fmla="*/ 37 w 38"/>
                      <a:gd name="T3" fmla="*/ 15 h 38"/>
                      <a:gd name="T4" fmla="*/ 37 w 38"/>
                      <a:gd name="T5" fmla="*/ 15 h 38"/>
                      <a:gd name="T6" fmla="*/ 24 w 38"/>
                      <a:gd name="T7" fmla="*/ 0 h 38"/>
                      <a:gd name="T8" fmla="*/ 12 w 38"/>
                      <a:gd name="T9" fmla="*/ 2 h 38"/>
                      <a:gd name="T10" fmla="*/ 9 w 38"/>
                      <a:gd name="T11" fmla="*/ 2 h 38"/>
                      <a:gd name="T12" fmla="*/ 0 w 38"/>
                      <a:gd name="T13" fmla="*/ 19 h 38"/>
                      <a:gd name="T14" fmla="*/ 11 w 38"/>
                      <a:gd name="T15" fmla="*/ 31 h 38"/>
                      <a:gd name="T16" fmla="*/ 21 w 38"/>
                      <a:gd name="T17" fmla="*/ 38 h 38"/>
                      <a:gd name="T18" fmla="*/ 30 w 38"/>
                      <a:gd name="T19" fmla="*/ 28 h 3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38" h="38">
                        <a:moveTo>
                          <a:pt x="30" y="28"/>
                        </a:moveTo>
                        <a:cubicBezTo>
                          <a:pt x="34" y="24"/>
                          <a:pt x="38" y="20"/>
                          <a:pt x="37" y="15"/>
                        </a:cubicBezTo>
                        <a:cubicBezTo>
                          <a:pt x="37" y="15"/>
                          <a:pt x="37" y="15"/>
                          <a:pt x="37" y="15"/>
                        </a:cubicBezTo>
                        <a:cubicBezTo>
                          <a:pt x="32" y="12"/>
                          <a:pt x="26" y="9"/>
                          <a:pt x="24" y="0"/>
                        </a:cubicBezTo>
                        <a:cubicBezTo>
                          <a:pt x="20" y="1"/>
                          <a:pt x="16" y="2"/>
                          <a:pt x="12" y="2"/>
                        </a:cubicBezTo>
                        <a:cubicBezTo>
                          <a:pt x="11" y="2"/>
                          <a:pt x="10" y="2"/>
                          <a:pt x="9" y="2"/>
                        </a:cubicBezTo>
                        <a:cubicBezTo>
                          <a:pt x="8" y="11"/>
                          <a:pt x="4" y="16"/>
                          <a:pt x="0" y="19"/>
                        </a:cubicBezTo>
                        <a:cubicBezTo>
                          <a:pt x="1" y="25"/>
                          <a:pt x="6" y="28"/>
                          <a:pt x="11" y="31"/>
                        </a:cubicBezTo>
                        <a:cubicBezTo>
                          <a:pt x="15" y="33"/>
                          <a:pt x="18" y="35"/>
                          <a:pt x="21" y="38"/>
                        </a:cubicBezTo>
                        <a:cubicBezTo>
                          <a:pt x="23" y="34"/>
                          <a:pt x="26" y="31"/>
                          <a:pt x="30" y="28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893" name="Freeform 843"/>
                  <p:cNvSpPr/>
                  <p:nvPr/>
                </p:nvSpPr>
                <p:spPr bwMode="auto">
                  <a:xfrm>
                    <a:off x="4769901" y="3833992"/>
                    <a:ext cx="74658" cy="78212"/>
                  </a:xfrm>
                  <a:custGeom>
                    <a:avLst/>
                    <a:gdLst>
                      <a:gd name="T0" fmla="*/ 35 w 37"/>
                      <a:gd name="T1" fmla="*/ 13 h 39"/>
                      <a:gd name="T2" fmla="*/ 18 w 37"/>
                      <a:gd name="T3" fmla="*/ 0 h 39"/>
                      <a:gd name="T4" fmla="*/ 7 w 37"/>
                      <a:gd name="T5" fmla="*/ 3 h 39"/>
                      <a:gd name="T6" fmla="*/ 0 w 37"/>
                      <a:gd name="T7" fmla="*/ 24 h 39"/>
                      <a:gd name="T8" fmla="*/ 13 w 37"/>
                      <a:gd name="T9" fmla="*/ 33 h 39"/>
                      <a:gd name="T10" fmla="*/ 25 w 37"/>
                      <a:gd name="T11" fmla="*/ 39 h 39"/>
                      <a:gd name="T12" fmla="*/ 31 w 37"/>
                      <a:gd name="T13" fmla="*/ 28 h 39"/>
                      <a:gd name="T14" fmla="*/ 35 w 37"/>
                      <a:gd name="T15" fmla="*/ 13 h 3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37" h="39">
                        <a:moveTo>
                          <a:pt x="35" y="13"/>
                        </a:moveTo>
                        <a:cubicBezTo>
                          <a:pt x="29" y="11"/>
                          <a:pt x="22" y="9"/>
                          <a:pt x="18" y="0"/>
                        </a:cubicBezTo>
                        <a:cubicBezTo>
                          <a:pt x="14" y="1"/>
                          <a:pt x="11" y="2"/>
                          <a:pt x="7" y="3"/>
                        </a:cubicBezTo>
                        <a:cubicBezTo>
                          <a:pt x="9" y="13"/>
                          <a:pt x="5" y="19"/>
                          <a:pt x="0" y="24"/>
                        </a:cubicBezTo>
                        <a:cubicBezTo>
                          <a:pt x="2" y="29"/>
                          <a:pt x="7" y="31"/>
                          <a:pt x="13" y="33"/>
                        </a:cubicBezTo>
                        <a:cubicBezTo>
                          <a:pt x="18" y="35"/>
                          <a:pt x="22" y="36"/>
                          <a:pt x="25" y="39"/>
                        </a:cubicBezTo>
                        <a:cubicBezTo>
                          <a:pt x="26" y="35"/>
                          <a:pt x="28" y="32"/>
                          <a:pt x="31" y="28"/>
                        </a:cubicBezTo>
                        <a:cubicBezTo>
                          <a:pt x="34" y="23"/>
                          <a:pt x="37" y="18"/>
                          <a:pt x="35" y="13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894" name="Freeform 844"/>
                  <p:cNvSpPr/>
                  <p:nvPr/>
                </p:nvSpPr>
                <p:spPr bwMode="auto">
                  <a:xfrm>
                    <a:off x="4509193" y="3862433"/>
                    <a:ext cx="77027" cy="75842"/>
                  </a:xfrm>
                  <a:custGeom>
                    <a:avLst/>
                    <a:gdLst>
                      <a:gd name="T0" fmla="*/ 27 w 38"/>
                      <a:gd name="T1" fmla="*/ 31 h 38"/>
                      <a:gd name="T2" fmla="*/ 38 w 38"/>
                      <a:gd name="T3" fmla="*/ 19 h 38"/>
                      <a:gd name="T4" fmla="*/ 29 w 38"/>
                      <a:gd name="T5" fmla="*/ 2 h 38"/>
                      <a:gd name="T6" fmla="*/ 26 w 38"/>
                      <a:gd name="T7" fmla="*/ 2 h 38"/>
                      <a:gd name="T8" fmla="*/ 14 w 38"/>
                      <a:gd name="T9" fmla="*/ 0 h 38"/>
                      <a:gd name="T10" fmla="*/ 1 w 38"/>
                      <a:gd name="T11" fmla="*/ 15 h 38"/>
                      <a:gd name="T12" fmla="*/ 1 w 38"/>
                      <a:gd name="T13" fmla="*/ 15 h 38"/>
                      <a:gd name="T14" fmla="*/ 8 w 38"/>
                      <a:gd name="T15" fmla="*/ 28 h 38"/>
                      <a:gd name="T16" fmla="*/ 17 w 38"/>
                      <a:gd name="T17" fmla="*/ 38 h 38"/>
                      <a:gd name="T18" fmla="*/ 27 w 38"/>
                      <a:gd name="T19" fmla="*/ 31 h 3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38" h="38">
                        <a:moveTo>
                          <a:pt x="27" y="31"/>
                        </a:moveTo>
                        <a:cubicBezTo>
                          <a:pt x="32" y="28"/>
                          <a:pt x="37" y="25"/>
                          <a:pt x="38" y="19"/>
                        </a:cubicBezTo>
                        <a:cubicBezTo>
                          <a:pt x="34" y="16"/>
                          <a:pt x="30" y="11"/>
                          <a:pt x="29" y="2"/>
                        </a:cubicBezTo>
                        <a:cubicBezTo>
                          <a:pt x="28" y="2"/>
                          <a:pt x="27" y="2"/>
                          <a:pt x="26" y="2"/>
                        </a:cubicBezTo>
                        <a:cubicBezTo>
                          <a:pt x="22" y="2"/>
                          <a:pt x="18" y="1"/>
                          <a:pt x="14" y="0"/>
                        </a:cubicBezTo>
                        <a:cubicBezTo>
                          <a:pt x="12" y="9"/>
                          <a:pt x="6" y="12"/>
                          <a:pt x="1" y="15"/>
                        </a:cubicBezTo>
                        <a:cubicBezTo>
                          <a:pt x="1" y="15"/>
                          <a:pt x="1" y="15"/>
                          <a:pt x="1" y="15"/>
                        </a:cubicBezTo>
                        <a:cubicBezTo>
                          <a:pt x="0" y="20"/>
                          <a:pt x="4" y="24"/>
                          <a:pt x="8" y="28"/>
                        </a:cubicBezTo>
                        <a:cubicBezTo>
                          <a:pt x="12" y="31"/>
                          <a:pt x="15" y="34"/>
                          <a:pt x="17" y="38"/>
                        </a:cubicBezTo>
                        <a:cubicBezTo>
                          <a:pt x="20" y="35"/>
                          <a:pt x="23" y="33"/>
                          <a:pt x="27" y="31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895" name="Freeform 845"/>
                  <p:cNvSpPr/>
                  <p:nvPr/>
                </p:nvSpPr>
                <p:spPr bwMode="auto">
                  <a:xfrm>
                    <a:off x="4384764" y="3833992"/>
                    <a:ext cx="74658" cy="78212"/>
                  </a:xfrm>
                  <a:custGeom>
                    <a:avLst/>
                    <a:gdLst>
                      <a:gd name="T0" fmla="*/ 37 w 37"/>
                      <a:gd name="T1" fmla="*/ 24 h 39"/>
                      <a:gd name="T2" fmla="*/ 30 w 37"/>
                      <a:gd name="T3" fmla="*/ 3 h 39"/>
                      <a:gd name="T4" fmla="*/ 20 w 37"/>
                      <a:gd name="T5" fmla="*/ 0 h 39"/>
                      <a:gd name="T6" fmla="*/ 2 w 37"/>
                      <a:gd name="T7" fmla="*/ 13 h 39"/>
                      <a:gd name="T8" fmla="*/ 6 w 37"/>
                      <a:gd name="T9" fmla="*/ 28 h 39"/>
                      <a:gd name="T10" fmla="*/ 12 w 37"/>
                      <a:gd name="T11" fmla="*/ 39 h 39"/>
                      <a:gd name="T12" fmla="*/ 24 w 37"/>
                      <a:gd name="T13" fmla="*/ 33 h 39"/>
                      <a:gd name="T14" fmla="*/ 37 w 37"/>
                      <a:gd name="T15" fmla="*/ 24 h 3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37" h="39">
                        <a:moveTo>
                          <a:pt x="37" y="24"/>
                        </a:moveTo>
                        <a:cubicBezTo>
                          <a:pt x="32" y="19"/>
                          <a:pt x="28" y="13"/>
                          <a:pt x="30" y="3"/>
                        </a:cubicBezTo>
                        <a:cubicBezTo>
                          <a:pt x="26" y="2"/>
                          <a:pt x="23" y="1"/>
                          <a:pt x="20" y="0"/>
                        </a:cubicBezTo>
                        <a:cubicBezTo>
                          <a:pt x="15" y="9"/>
                          <a:pt x="8" y="11"/>
                          <a:pt x="2" y="13"/>
                        </a:cubicBezTo>
                        <a:cubicBezTo>
                          <a:pt x="0" y="18"/>
                          <a:pt x="3" y="23"/>
                          <a:pt x="6" y="28"/>
                        </a:cubicBezTo>
                        <a:cubicBezTo>
                          <a:pt x="9" y="32"/>
                          <a:pt x="11" y="35"/>
                          <a:pt x="12" y="39"/>
                        </a:cubicBezTo>
                        <a:cubicBezTo>
                          <a:pt x="15" y="36"/>
                          <a:pt x="19" y="35"/>
                          <a:pt x="24" y="33"/>
                        </a:cubicBezTo>
                        <a:cubicBezTo>
                          <a:pt x="30" y="31"/>
                          <a:pt x="35" y="29"/>
                          <a:pt x="37" y="24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921" name="Freeform 871"/>
                  <p:cNvSpPr/>
                  <p:nvPr/>
                </p:nvSpPr>
                <p:spPr bwMode="auto">
                  <a:xfrm>
                    <a:off x="4586220" y="3632538"/>
                    <a:ext cx="56881" cy="72287"/>
                  </a:xfrm>
                  <a:custGeom>
                    <a:avLst/>
                    <a:gdLst>
                      <a:gd name="T0" fmla="*/ 14 w 28"/>
                      <a:gd name="T1" fmla="*/ 36 h 36"/>
                      <a:gd name="T2" fmla="*/ 21 w 28"/>
                      <a:gd name="T3" fmla="*/ 30 h 36"/>
                      <a:gd name="T4" fmla="*/ 27 w 28"/>
                      <a:gd name="T5" fmla="*/ 19 h 36"/>
                      <a:gd name="T6" fmla="*/ 21 w 28"/>
                      <a:gd name="T7" fmla="*/ 0 h 36"/>
                      <a:gd name="T8" fmla="*/ 14 w 28"/>
                      <a:gd name="T9" fmla="*/ 2 h 36"/>
                      <a:gd name="T10" fmla="*/ 7 w 28"/>
                      <a:gd name="T11" fmla="*/ 0 h 36"/>
                      <a:gd name="T12" fmla="*/ 1 w 28"/>
                      <a:gd name="T13" fmla="*/ 19 h 36"/>
                      <a:gd name="T14" fmla="*/ 7 w 28"/>
                      <a:gd name="T15" fmla="*/ 30 h 36"/>
                      <a:gd name="T16" fmla="*/ 14 w 28"/>
                      <a:gd name="T17" fmla="*/ 36 h 3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28" h="36">
                        <a:moveTo>
                          <a:pt x="14" y="36"/>
                        </a:moveTo>
                        <a:cubicBezTo>
                          <a:pt x="16" y="33"/>
                          <a:pt x="19" y="32"/>
                          <a:pt x="21" y="30"/>
                        </a:cubicBezTo>
                        <a:cubicBezTo>
                          <a:pt x="25" y="28"/>
                          <a:pt x="28" y="27"/>
                          <a:pt x="27" y="19"/>
                        </a:cubicBezTo>
                        <a:cubicBezTo>
                          <a:pt x="24" y="13"/>
                          <a:pt x="22" y="7"/>
                          <a:pt x="21" y="0"/>
                        </a:cubicBezTo>
                        <a:cubicBezTo>
                          <a:pt x="19" y="1"/>
                          <a:pt x="17" y="2"/>
                          <a:pt x="14" y="2"/>
                        </a:cubicBezTo>
                        <a:cubicBezTo>
                          <a:pt x="11" y="2"/>
                          <a:pt x="9" y="1"/>
                          <a:pt x="7" y="0"/>
                        </a:cubicBezTo>
                        <a:cubicBezTo>
                          <a:pt x="6" y="7"/>
                          <a:pt x="4" y="13"/>
                          <a:pt x="1" y="19"/>
                        </a:cubicBezTo>
                        <a:cubicBezTo>
                          <a:pt x="0" y="27"/>
                          <a:pt x="3" y="28"/>
                          <a:pt x="7" y="30"/>
                        </a:cubicBezTo>
                        <a:cubicBezTo>
                          <a:pt x="9" y="32"/>
                          <a:pt x="12" y="33"/>
                          <a:pt x="14" y="36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939" name="Freeform 889"/>
                  <p:cNvSpPr/>
                  <p:nvPr/>
                </p:nvSpPr>
                <p:spPr bwMode="auto">
                  <a:xfrm>
                    <a:off x="4850484" y="3931166"/>
                    <a:ext cx="148129" cy="132723"/>
                  </a:xfrm>
                  <a:custGeom>
                    <a:avLst/>
                    <a:gdLst>
                      <a:gd name="T0" fmla="*/ 58 w 74"/>
                      <a:gd name="T1" fmla="*/ 0 h 66"/>
                      <a:gd name="T2" fmla="*/ 34 w 74"/>
                      <a:gd name="T3" fmla="*/ 25 h 66"/>
                      <a:gd name="T4" fmla="*/ 0 w 74"/>
                      <a:gd name="T5" fmla="*/ 24 h 66"/>
                      <a:gd name="T6" fmla="*/ 14 w 74"/>
                      <a:gd name="T7" fmla="*/ 56 h 66"/>
                      <a:gd name="T8" fmla="*/ 12 w 74"/>
                      <a:gd name="T9" fmla="*/ 59 h 66"/>
                      <a:gd name="T10" fmla="*/ 49 w 74"/>
                      <a:gd name="T11" fmla="*/ 61 h 66"/>
                      <a:gd name="T12" fmla="*/ 61 w 74"/>
                      <a:gd name="T13" fmla="*/ 52 h 66"/>
                      <a:gd name="T14" fmla="*/ 74 w 74"/>
                      <a:gd name="T15" fmla="*/ 34 h 66"/>
                      <a:gd name="T16" fmla="*/ 58 w 74"/>
                      <a:gd name="T17" fmla="*/ 0 h 6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74" h="66">
                        <a:moveTo>
                          <a:pt x="58" y="0"/>
                        </a:moveTo>
                        <a:cubicBezTo>
                          <a:pt x="54" y="8"/>
                          <a:pt x="46" y="20"/>
                          <a:pt x="34" y="25"/>
                        </a:cubicBezTo>
                        <a:cubicBezTo>
                          <a:pt x="22" y="30"/>
                          <a:pt x="8" y="27"/>
                          <a:pt x="0" y="24"/>
                        </a:cubicBezTo>
                        <a:cubicBezTo>
                          <a:pt x="6" y="33"/>
                          <a:pt x="16" y="48"/>
                          <a:pt x="14" y="56"/>
                        </a:cubicBezTo>
                        <a:cubicBezTo>
                          <a:pt x="14" y="57"/>
                          <a:pt x="13" y="58"/>
                          <a:pt x="12" y="59"/>
                        </a:cubicBezTo>
                        <a:cubicBezTo>
                          <a:pt x="20" y="62"/>
                          <a:pt x="36" y="66"/>
                          <a:pt x="49" y="61"/>
                        </a:cubicBezTo>
                        <a:cubicBezTo>
                          <a:pt x="53" y="59"/>
                          <a:pt x="57" y="56"/>
                          <a:pt x="61" y="52"/>
                        </a:cubicBezTo>
                        <a:cubicBezTo>
                          <a:pt x="68" y="46"/>
                          <a:pt x="72" y="38"/>
                          <a:pt x="74" y="34"/>
                        </a:cubicBezTo>
                        <a:cubicBezTo>
                          <a:pt x="64" y="33"/>
                          <a:pt x="60" y="13"/>
                          <a:pt x="58" y="0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940" name="Freeform 890"/>
                  <p:cNvSpPr/>
                  <p:nvPr/>
                </p:nvSpPr>
                <p:spPr bwMode="auto">
                  <a:xfrm>
                    <a:off x="5213106" y="3614763"/>
                    <a:ext cx="146945" cy="155239"/>
                  </a:xfrm>
                  <a:custGeom>
                    <a:avLst/>
                    <a:gdLst>
                      <a:gd name="T0" fmla="*/ 39 w 73"/>
                      <a:gd name="T1" fmla="*/ 0 h 77"/>
                      <a:gd name="T2" fmla="*/ 31 w 73"/>
                      <a:gd name="T3" fmla="*/ 35 h 77"/>
                      <a:gd name="T4" fmla="*/ 0 w 73"/>
                      <a:gd name="T5" fmla="*/ 54 h 77"/>
                      <a:gd name="T6" fmla="*/ 27 w 73"/>
                      <a:gd name="T7" fmla="*/ 74 h 77"/>
                      <a:gd name="T8" fmla="*/ 27 w 73"/>
                      <a:gd name="T9" fmla="*/ 77 h 77"/>
                      <a:gd name="T10" fmla="*/ 57 w 73"/>
                      <a:gd name="T11" fmla="*/ 61 h 77"/>
                      <a:gd name="T12" fmla="*/ 62 w 73"/>
                      <a:gd name="T13" fmla="*/ 56 h 77"/>
                      <a:gd name="T14" fmla="*/ 72 w 73"/>
                      <a:gd name="T15" fmla="*/ 16 h 77"/>
                      <a:gd name="T16" fmla="*/ 68 w 73"/>
                      <a:gd name="T17" fmla="*/ 18 h 77"/>
                      <a:gd name="T18" fmla="*/ 39 w 73"/>
                      <a:gd name="T19" fmla="*/ 0 h 7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73" h="77">
                        <a:moveTo>
                          <a:pt x="39" y="0"/>
                        </a:moveTo>
                        <a:cubicBezTo>
                          <a:pt x="40" y="9"/>
                          <a:pt x="40" y="23"/>
                          <a:pt x="31" y="35"/>
                        </a:cubicBezTo>
                        <a:cubicBezTo>
                          <a:pt x="23" y="47"/>
                          <a:pt x="9" y="52"/>
                          <a:pt x="0" y="54"/>
                        </a:cubicBezTo>
                        <a:cubicBezTo>
                          <a:pt x="10" y="58"/>
                          <a:pt x="25" y="66"/>
                          <a:pt x="27" y="74"/>
                        </a:cubicBezTo>
                        <a:cubicBezTo>
                          <a:pt x="27" y="75"/>
                          <a:pt x="27" y="76"/>
                          <a:pt x="27" y="77"/>
                        </a:cubicBezTo>
                        <a:cubicBezTo>
                          <a:pt x="33" y="76"/>
                          <a:pt x="46" y="72"/>
                          <a:pt x="57" y="61"/>
                        </a:cubicBezTo>
                        <a:cubicBezTo>
                          <a:pt x="59" y="59"/>
                          <a:pt x="60" y="58"/>
                          <a:pt x="62" y="56"/>
                        </a:cubicBezTo>
                        <a:cubicBezTo>
                          <a:pt x="73" y="41"/>
                          <a:pt x="73" y="24"/>
                          <a:pt x="72" y="16"/>
                        </a:cubicBezTo>
                        <a:cubicBezTo>
                          <a:pt x="71" y="17"/>
                          <a:pt x="69" y="18"/>
                          <a:pt x="68" y="18"/>
                        </a:cubicBezTo>
                        <a:cubicBezTo>
                          <a:pt x="59" y="18"/>
                          <a:pt x="46" y="7"/>
                          <a:pt x="39" y="0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941" name="Freeform 891"/>
                  <p:cNvSpPr/>
                  <p:nvPr/>
                </p:nvSpPr>
                <p:spPr bwMode="auto">
                  <a:xfrm>
                    <a:off x="5107636" y="3739190"/>
                    <a:ext cx="149314" cy="149314"/>
                  </a:xfrm>
                  <a:custGeom>
                    <a:avLst/>
                    <a:gdLst>
                      <a:gd name="T0" fmla="*/ 69 w 74"/>
                      <a:gd name="T1" fmla="*/ 23 h 74"/>
                      <a:gd name="T2" fmla="*/ 46 w 74"/>
                      <a:gd name="T3" fmla="*/ 0 h 74"/>
                      <a:gd name="T4" fmla="*/ 33 w 74"/>
                      <a:gd name="T5" fmla="*/ 33 h 74"/>
                      <a:gd name="T6" fmla="*/ 33 w 74"/>
                      <a:gd name="T7" fmla="*/ 33 h 74"/>
                      <a:gd name="T8" fmla="*/ 0 w 74"/>
                      <a:gd name="T9" fmla="*/ 46 h 74"/>
                      <a:gd name="T10" fmla="*/ 23 w 74"/>
                      <a:gd name="T11" fmla="*/ 70 h 74"/>
                      <a:gd name="T12" fmla="*/ 22 w 74"/>
                      <a:gd name="T13" fmla="*/ 73 h 74"/>
                      <a:gd name="T14" fmla="*/ 61 w 74"/>
                      <a:gd name="T15" fmla="*/ 61 h 74"/>
                      <a:gd name="T16" fmla="*/ 73 w 74"/>
                      <a:gd name="T17" fmla="*/ 22 h 74"/>
                      <a:gd name="T18" fmla="*/ 69 w 74"/>
                      <a:gd name="T19" fmla="*/ 23 h 7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74" h="74">
                        <a:moveTo>
                          <a:pt x="69" y="23"/>
                        </a:moveTo>
                        <a:cubicBezTo>
                          <a:pt x="61" y="21"/>
                          <a:pt x="52" y="8"/>
                          <a:pt x="46" y="0"/>
                        </a:cubicBezTo>
                        <a:cubicBezTo>
                          <a:pt x="46" y="9"/>
                          <a:pt x="43" y="23"/>
                          <a:pt x="33" y="33"/>
                        </a:cubicBezTo>
                        <a:cubicBezTo>
                          <a:pt x="33" y="33"/>
                          <a:pt x="33" y="33"/>
                          <a:pt x="33" y="33"/>
                        </a:cubicBezTo>
                        <a:cubicBezTo>
                          <a:pt x="23" y="43"/>
                          <a:pt x="9" y="46"/>
                          <a:pt x="0" y="46"/>
                        </a:cubicBezTo>
                        <a:cubicBezTo>
                          <a:pt x="8" y="52"/>
                          <a:pt x="22" y="62"/>
                          <a:pt x="23" y="70"/>
                        </a:cubicBezTo>
                        <a:cubicBezTo>
                          <a:pt x="23" y="71"/>
                          <a:pt x="23" y="72"/>
                          <a:pt x="22" y="73"/>
                        </a:cubicBezTo>
                        <a:cubicBezTo>
                          <a:pt x="30" y="74"/>
                          <a:pt x="50" y="73"/>
                          <a:pt x="61" y="61"/>
                        </a:cubicBezTo>
                        <a:cubicBezTo>
                          <a:pt x="73" y="50"/>
                          <a:pt x="74" y="30"/>
                          <a:pt x="73" y="22"/>
                        </a:cubicBezTo>
                        <a:cubicBezTo>
                          <a:pt x="72" y="23"/>
                          <a:pt x="71" y="23"/>
                          <a:pt x="69" y="23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942" name="Freeform 892"/>
                  <p:cNvSpPr/>
                  <p:nvPr/>
                </p:nvSpPr>
                <p:spPr bwMode="auto">
                  <a:xfrm>
                    <a:off x="4983207" y="3843473"/>
                    <a:ext cx="155240" cy="148129"/>
                  </a:xfrm>
                  <a:custGeom>
                    <a:avLst/>
                    <a:gdLst>
                      <a:gd name="T0" fmla="*/ 54 w 77"/>
                      <a:gd name="T1" fmla="*/ 0 h 73"/>
                      <a:gd name="T2" fmla="*/ 35 w 77"/>
                      <a:gd name="T3" fmla="*/ 31 h 73"/>
                      <a:gd name="T4" fmla="*/ 0 w 77"/>
                      <a:gd name="T5" fmla="*/ 39 h 73"/>
                      <a:gd name="T6" fmla="*/ 18 w 77"/>
                      <a:gd name="T7" fmla="*/ 69 h 73"/>
                      <a:gd name="T8" fmla="*/ 17 w 77"/>
                      <a:gd name="T9" fmla="*/ 72 h 73"/>
                      <a:gd name="T10" fmla="*/ 56 w 77"/>
                      <a:gd name="T11" fmla="*/ 62 h 73"/>
                      <a:gd name="T12" fmla="*/ 61 w 77"/>
                      <a:gd name="T13" fmla="*/ 57 h 73"/>
                      <a:gd name="T14" fmla="*/ 77 w 77"/>
                      <a:gd name="T15" fmla="*/ 27 h 73"/>
                      <a:gd name="T16" fmla="*/ 76 w 77"/>
                      <a:gd name="T17" fmla="*/ 27 h 73"/>
                      <a:gd name="T18" fmla="*/ 54 w 77"/>
                      <a:gd name="T19" fmla="*/ 0 h 7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77" h="73">
                        <a:moveTo>
                          <a:pt x="54" y="0"/>
                        </a:moveTo>
                        <a:cubicBezTo>
                          <a:pt x="52" y="9"/>
                          <a:pt x="47" y="23"/>
                          <a:pt x="35" y="31"/>
                        </a:cubicBezTo>
                        <a:cubicBezTo>
                          <a:pt x="23" y="40"/>
                          <a:pt x="9" y="40"/>
                          <a:pt x="0" y="39"/>
                        </a:cubicBezTo>
                        <a:cubicBezTo>
                          <a:pt x="7" y="46"/>
                          <a:pt x="19" y="60"/>
                          <a:pt x="18" y="69"/>
                        </a:cubicBezTo>
                        <a:cubicBezTo>
                          <a:pt x="17" y="70"/>
                          <a:pt x="17" y="71"/>
                          <a:pt x="17" y="72"/>
                        </a:cubicBezTo>
                        <a:cubicBezTo>
                          <a:pt x="24" y="73"/>
                          <a:pt x="41" y="73"/>
                          <a:pt x="56" y="62"/>
                        </a:cubicBezTo>
                        <a:cubicBezTo>
                          <a:pt x="58" y="60"/>
                          <a:pt x="60" y="59"/>
                          <a:pt x="61" y="57"/>
                        </a:cubicBezTo>
                        <a:cubicBezTo>
                          <a:pt x="72" y="46"/>
                          <a:pt x="76" y="33"/>
                          <a:pt x="77" y="27"/>
                        </a:cubicBezTo>
                        <a:cubicBezTo>
                          <a:pt x="77" y="27"/>
                          <a:pt x="77" y="27"/>
                          <a:pt x="76" y="27"/>
                        </a:cubicBezTo>
                        <a:cubicBezTo>
                          <a:pt x="67" y="27"/>
                          <a:pt x="59" y="11"/>
                          <a:pt x="54" y="0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944" name="Freeform 894"/>
                  <p:cNvSpPr/>
                  <p:nvPr/>
                </p:nvSpPr>
                <p:spPr bwMode="auto">
                  <a:xfrm>
                    <a:off x="4811378" y="3640832"/>
                    <a:ext cx="103098" cy="106652"/>
                  </a:xfrm>
                  <a:custGeom>
                    <a:avLst/>
                    <a:gdLst>
                      <a:gd name="T0" fmla="*/ 45 w 51"/>
                      <a:gd name="T1" fmla="*/ 25 h 53"/>
                      <a:gd name="T2" fmla="*/ 38 w 51"/>
                      <a:gd name="T3" fmla="*/ 0 h 53"/>
                      <a:gd name="T4" fmla="*/ 15 w 51"/>
                      <a:gd name="T5" fmla="*/ 18 h 53"/>
                      <a:gd name="T6" fmla="*/ 0 w 51"/>
                      <a:gd name="T7" fmla="*/ 19 h 53"/>
                      <a:gd name="T8" fmla="*/ 9 w 51"/>
                      <a:gd name="T9" fmla="*/ 40 h 53"/>
                      <a:gd name="T10" fmla="*/ 6 w 51"/>
                      <a:gd name="T11" fmla="*/ 47 h 53"/>
                      <a:gd name="T12" fmla="*/ 19 w 51"/>
                      <a:gd name="T13" fmla="*/ 52 h 53"/>
                      <a:gd name="T14" fmla="*/ 44 w 51"/>
                      <a:gd name="T15" fmla="*/ 43 h 53"/>
                      <a:gd name="T16" fmla="*/ 51 w 51"/>
                      <a:gd name="T17" fmla="*/ 27 h 53"/>
                      <a:gd name="T18" fmla="*/ 45 w 51"/>
                      <a:gd name="T19" fmla="*/ 25 h 5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51" h="53">
                        <a:moveTo>
                          <a:pt x="45" y="25"/>
                        </a:moveTo>
                        <a:cubicBezTo>
                          <a:pt x="39" y="21"/>
                          <a:pt x="38" y="10"/>
                          <a:pt x="38" y="0"/>
                        </a:cubicBezTo>
                        <a:cubicBezTo>
                          <a:pt x="33" y="9"/>
                          <a:pt x="25" y="15"/>
                          <a:pt x="15" y="18"/>
                        </a:cubicBezTo>
                        <a:cubicBezTo>
                          <a:pt x="9" y="20"/>
                          <a:pt x="4" y="20"/>
                          <a:pt x="0" y="19"/>
                        </a:cubicBezTo>
                        <a:cubicBezTo>
                          <a:pt x="5" y="26"/>
                          <a:pt x="10" y="34"/>
                          <a:pt x="9" y="40"/>
                        </a:cubicBezTo>
                        <a:cubicBezTo>
                          <a:pt x="9" y="42"/>
                          <a:pt x="8" y="45"/>
                          <a:pt x="6" y="47"/>
                        </a:cubicBezTo>
                        <a:cubicBezTo>
                          <a:pt x="10" y="51"/>
                          <a:pt x="15" y="52"/>
                          <a:pt x="19" y="52"/>
                        </a:cubicBezTo>
                        <a:cubicBezTo>
                          <a:pt x="27" y="53"/>
                          <a:pt x="37" y="49"/>
                          <a:pt x="44" y="43"/>
                        </a:cubicBezTo>
                        <a:cubicBezTo>
                          <a:pt x="48" y="38"/>
                          <a:pt x="51" y="32"/>
                          <a:pt x="51" y="27"/>
                        </a:cubicBezTo>
                        <a:cubicBezTo>
                          <a:pt x="48" y="27"/>
                          <a:pt x="46" y="26"/>
                          <a:pt x="45" y="25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945" name="Freeform 895"/>
                  <p:cNvSpPr/>
                  <p:nvPr/>
                </p:nvSpPr>
                <p:spPr bwMode="auto">
                  <a:xfrm>
                    <a:off x="4971357" y="3541290"/>
                    <a:ext cx="94802" cy="93618"/>
                  </a:xfrm>
                  <a:custGeom>
                    <a:avLst/>
                    <a:gdLst>
                      <a:gd name="T0" fmla="*/ 39 w 47"/>
                      <a:gd name="T1" fmla="*/ 10 h 46"/>
                      <a:gd name="T2" fmla="*/ 14 w 47"/>
                      <a:gd name="T3" fmla="*/ 0 h 46"/>
                      <a:gd name="T4" fmla="*/ 12 w 47"/>
                      <a:gd name="T5" fmla="*/ 13 h 46"/>
                      <a:gd name="T6" fmla="*/ 0 w 47"/>
                      <a:gd name="T7" fmla="*/ 23 h 46"/>
                      <a:gd name="T8" fmla="*/ 20 w 47"/>
                      <a:gd name="T9" fmla="*/ 40 h 46"/>
                      <a:gd name="T10" fmla="*/ 19 w 47"/>
                      <a:gd name="T11" fmla="*/ 44 h 46"/>
                      <a:gd name="T12" fmla="*/ 39 w 47"/>
                      <a:gd name="T13" fmla="*/ 38 h 46"/>
                      <a:gd name="T14" fmla="*/ 47 w 47"/>
                      <a:gd name="T15" fmla="*/ 17 h 46"/>
                      <a:gd name="T16" fmla="*/ 43 w 47"/>
                      <a:gd name="T17" fmla="*/ 7 h 46"/>
                      <a:gd name="T18" fmla="*/ 39 w 47"/>
                      <a:gd name="T19" fmla="*/ 10 h 4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47" h="46">
                        <a:moveTo>
                          <a:pt x="39" y="10"/>
                        </a:moveTo>
                        <a:cubicBezTo>
                          <a:pt x="32" y="12"/>
                          <a:pt x="21" y="6"/>
                          <a:pt x="14" y="0"/>
                        </a:cubicBezTo>
                        <a:cubicBezTo>
                          <a:pt x="15" y="4"/>
                          <a:pt x="14" y="8"/>
                          <a:pt x="12" y="13"/>
                        </a:cubicBezTo>
                        <a:cubicBezTo>
                          <a:pt x="9" y="19"/>
                          <a:pt x="4" y="21"/>
                          <a:pt x="0" y="23"/>
                        </a:cubicBezTo>
                        <a:cubicBezTo>
                          <a:pt x="7" y="27"/>
                          <a:pt x="18" y="33"/>
                          <a:pt x="20" y="40"/>
                        </a:cubicBezTo>
                        <a:cubicBezTo>
                          <a:pt x="20" y="42"/>
                          <a:pt x="20" y="43"/>
                          <a:pt x="19" y="44"/>
                        </a:cubicBezTo>
                        <a:cubicBezTo>
                          <a:pt x="26" y="46"/>
                          <a:pt x="33" y="44"/>
                          <a:pt x="39" y="38"/>
                        </a:cubicBezTo>
                        <a:cubicBezTo>
                          <a:pt x="44" y="32"/>
                          <a:pt x="47" y="24"/>
                          <a:pt x="47" y="17"/>
                        </a:cubicBezTo>
                        <a:cubicBezTo>
                          <a:pt x="47" y="13"/>
                          <a:pt x="46" y="10"/>
                          <a:pt x="43" y="7"/>
                        </a:cubicBezTo>
                        <a:cubicBezTo>
                          <a:pt x="42" y="9"/>
                          <a:pt x="41" y="10"/>
                          <a:pt x="39" y="10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946" name="Freeform 896"/>
                  <p:cNvSpPr/>
                  <p:nvPr/>
                </p:nvSpPr>
                <p:spPr bwMode="auto">
                  <a:xfrm>
                    <a:off x="4910921" y="3601726"/>
                    <a:ext cx="92433" cy="94802"/>
                  </a:xfrm>
                  <a:custGeom>
                    <a:avLst/>
                    <a:gdLst>
                      <a:gd name="T0" fmla="*/ 40 w 46"/>
                      <a:gd name="T1" fmla="*/ 20 h 47"/>
                      <a:gd name="T2" fmla="*/ 23 w 46"/>
                      <a:gd name="T3" fmla="*/ 0 h 47"/>
                      <a:gd name="T4" fmla="*/ 13 w 46"/>
                      <a:gd name="T5" fmla="*/ 12 h 47"/>
                      <a:gd name="T6" fmla="*/ 0 w 46"/>
                      <a:gd name="T7" fmla="*/ 14 h 47"/>
                      <a:gd name="T8" fmla="*/ 10 w 46"/>
                      <a:gd name="T9" fmla="*/ 39 h 47"/>
                      <a:gd name="T10" fmla="*/ 7 w 46"/>
                      <a:gd name="T11" fmla="*/ 43 h 47"/>
                      <a:gd name="T12" fmla="*/ 17 w 46"/>
                      <a:gd name="T13" fmla="*/ 47 h 47"/>
                      <a:gd name="T14" fmla="*/ 38 w 46"/>
                      <a:gd name="T15" fmla="*/ 38 h 47"/>
                      <a:gd name="T16" fmla="*/ 44 w 46"/>
                      <a:gd name="T17" fmla="*/ 19 h 47"/>
                      <a:gd name="T18" fmla="*/ 40 w 46"/>
                      <a:gd name="T19" fmla="*/ 20 h 4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46" h="47">
                        <a:moveTo>
                          <a:pt x="40" y="20"/>
                        </a:moveTo>
                        <a:cubicBezTo>
                          <a:pt x="33" y="18"/>
                          <a:pt x="27" y="7"/>
                          <a:pt x="23" y="0"/>
                        </a:cubicBezTo>
                        <a:cubicBezTo>
                          <a:pt x="22" y="4"/>
                          <a:pt x="19" y="9"/>
                          <a:pt x="13" y="12"/>
                        </a:cubicBezTo>
                        <a:cubicBezTo>
                          <a:pt x="8" y="14"/>
                          <a:pt x="4" y="15"/>
                          <a:pt x="0" y="14"/>
                        </a:cubicBezTo>
                        <a:cubicBezTo>
                          <a:pt x="6" y="21"/>
                          <a:pt x="12" y="32"/>
                          <a:pt x="10" y="39"/>
                        </a:cubicBezTo>
                        <a:cubicBezTo>
                          <a:pt x="10" y="41"/>
                          <a:pt x="9" y="42"/>
                          <a:pt x="7" y="43"/>
                        </a:cubicBezTo>
                        <a:cubicBezTo>
                          <a:pt x="10" y="46"/>
                          <a:pt x="13" y="47"/>
                          <a:pt x="17" y="47"/>
                        </a:cubicBezTo>
                        <a:cubicBezTo>
                          <a:pt x="25" y="47"/>
                          <a:pt x="32" y="44"/>
                          <a:pt x="38" y="38"/>
                        </a:cubicBezTo>
                        <a:cubicBezTo>
                          <a:pt x="44" y="33"/>
                          <a:pt x="46" y="26"/>
                          <a:pt x="44" y="19"/>
                        </a:cubicBezTo>
                        <a:cubicBezTo>
                          <a:pt x="43" y="20"/>
                          <a:pt x="42" y="20"/>
                          <a:pt x="40" y="20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947" name="Freeform 897"/>
                  <p:cNvSpPr/>
                  <p:nvPr/>
                </p:nvSpPr>
                <p:spPr bwMode="auto">
                  <a:xfrm>
                    <a:off x="5086306" y="3627797"/>
                    <a:ext cx="67546" cy="68731"/>
                  </a:xfrm>
                  <a:custGeom>
                    <a:avLst/>
                    <a:gdLst>
                      <a:gd name="T0" fmla="*/ 33 w 34"/>
                      <a:gd name="T1" fmla="*/ 16 h 34"/>
                      <a:gd name="T2" fmla="*/ 29 w 34"/>
                      <a:gd name="T3" fmla="*/ 1 h 34"/>
                      <a:gd name="T4" fmla="*/ 29 w 34"/>
                      <a:gd name="T5" fmla="*/ 1 h 34"/>
                      <a:gd name="T6" fmla="*/ 9 w 34"/>
                      <a:gd name="T7" fmla="*/ 0 h 34"/>
                      <a:gd name="T8" fmla="*/ 2 w 34"/>
                      <a:gd name="T9" fmla="*/ 9 h 34"/>
                      <a:gd name="T10" fmla="*/ 0 w 34"/>
                      <a:gd name="T11" fmla="*/ 12 h 34"/>
                      <a:gd name="T12" fmla="*/ 6 w 34"/>
                      <a:gd name="T13" fmla="*/ 30 h 34"/>
                      <a:gd name="T14" fmla="*/ 22 w 34"/>
                      <a:gd name="T15" fmla="*/ 30 h 34"/>
                      <a:gd name="T16" fmla="*/ 34 w 34"/>
                      <a:gd name="T17" fmla="*/ 28 h 34"/>
                      <a:gd name="T18" fmla="*/ 33 w 34"/>
                      <a:gd name="T19" fmla="*/ 16 h 3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34" h="34">
                        <a:moveTo>
                          <a:pt x="33" y="16"/>
                        </a:moveTo>
                        <a:cubicBezTo>
                          <a:pt x="33" y="9"/>
                          <a:pt x="34" y="4"/>
                          <a:pt x="29" y="1"/>
                        </a:cubicBezTo>
                        <a:cubicBezTo>
                          <a:pt x="29" y="1"/>
                          <a:pt x="29" y="1"/>
                          <a:pt x="29" y="1"/>
                        </a:cubicBezTo>
                        <a:cubicBezTo>
                          <a:pt x="23" y="2"/>
                          <a:pt x="17" y="4"/>
                          <a:pt x="9" y="0"/>
                        </a:cubicBezTo>
                        <a:cubicBezTo>
                          <a:pt x="7" y="4"/>
                          <a:pt x="5" y="7"/>
                          <a:pt x="2" y="9"/>
                        </a:cubicBezTo>
                        <a:cubicBezTo>
                          <a:pt x="2" y="10"/>
                          <a:pt x="1" y="11"/>
                          <a:pt x="0" y="12"/>
                        </a:cubicBezTo>
                        <a:cubicBezTo>
                          <a:pt x="6" y="19"/>
                          <a:pt x="7" y="25"/>
                          <a:pt x="6" y="30"/>
                        </a:cubicBezTo>
                        <a:cubicBezTo>
                          <a:pt x="11" y="34"/>
                          <a:pt x="16" y="32"/>
                          <a:pt x="22" y="30"/>
                        </a:cubicBezTo>
                        <a:cubicBezTo>
                          <a:pt x="26" y="29"/>
                          <a:pt x="30" y="28"/>
                          <a:pt x="34" y="28"/>
                        </a:cubicBezTo>
                        <a:cubicBezTo>
                          <a:pt x="33" y="24"/>
                          <a:pt x="33" y="20"/>
                          <a:pt x="33" y="16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948" name="Freeform 898"/>
                  <p:cNvSpPr/>
                  <p:nvPr/>
                </p:nvSpPr>
                <p:spPr bwMode="auto">
                  <a:xfrm>
                    <a:off x="5153854" y="3519959"/>
                    <a:ext cx="77027" cy="69917"/>
                  </a:xfrm>
                  <a:custGeom>
                    <a:avLst/>
                    <a:gdLst>
                      <a:gd name="T0" fmla="*/ 27 w 38"/>
                      <a:gd name="T1" fmla="*/ 0 h 35"/>
                      <a:gd name="T2" fmla="*/ 5 w 38"/>
                      <a:gd name="T3" fmla="*/ 3 h 35"/>
                      <a:gd name="T4" fmla="*/ 0 w 38"/>
                      <a:gd name="T5" fmla="*/ 13 h 35"/>
                      <a:gd name="T6" fmla="*/ 10 w 38"/>
                      <a:gd name="T7" fmla="*/ 33 h 35"/>
                      <a:gd name="T8" fmla="*/ 26 w 38"/>
                      <a:gd name="T9" fmla="*/ 30 h 35"/>
                      <a:gd name="T10" fmla="*/ 38 w 38"/>
                      <a:gd name="T11" fmla="*/ 26 h 35"/>
                      <a:gd name="T12" fmla="*/ 35 w 38"/>
                      <a:gd name="T13" fmla="*/ 14 h 35"/>
                      <a:gd name="T14" fmla="*/ 27 w 38"/>
                      <a:gd name="T15" fmla="*/ 0 h 3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38" h="35">
                        <a:moveTo>
                          <a:pt x="27" y="0"/>
                        </a:moveTo>
                        <a:cubicBezTo>
                          <a:pt x="22" y="3"/>
                          <a:pt x="15" y="7"/>
                          <a:pt x="5" y="3"/>
                        </a:cubicBezTo>
                        <a:cubicBezTo>
                          <a:pt x="4" y="7"/>
                          <a:pt x="2" y="10"/>
                          <a:pt x="0" y="13"/>
                        </a:cubicBezTo>
                        <a:cubicBezTo>
                          <a:pt x="9" y="18"/>
                          <a:pt x="9" y="26"/>
                          <a:pt x="10" y="33"/>
                        </a:cubicBezTo>
                        <a:cubicBezTo>
                          <a:pt x="15" y="35"/>
                          <a:pt x="20" y="33"/>
                          <a:pt x="26" y="30"/>
                        </a:cubicBezTo>
                        <a:cubicBezTo>
                          <a:pt x="30" y="28"/>
                          <a:pt x="34" y="26"/>
                          <a:pt x="38" y="26"/>
                        </a:cubicBezTo>
                        <a:cubicBezTo>
                          <a:pt x="36" y="22"/>
                          <a:pt x="35" y="18"/>
                          <a:pt x="35" y="14"/>
                        </a:cubicBezTo>
                        <a:cubicBezTo>
                          <a:pt x="33" y="8"/>
                          <a:pt x="32" y="3"/>
                          <a:pt x="27" y="0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949" name="Freeform 899"/>
                  <p:cNvSpPr/>
                  <p:nvPr/>
                </p:nvSpPr>
                <p:spPr bwMode="auto">
                  <a:xfrm>
                    <a:off x="4997428" y="3716675"/>
                    <a:ext cx="68733" cy="68731"/>
                  </a:xfrm>
                  <a:custGeom>
                    <a:avLst/>
                    <a:gdLst>
                      <a:gd name="T0" fmla="*/ 30 w 34"/>
                      <a:gd name="T1" fmla="*/ 22 h 34"/>
                      <a:gd name="T2" fmla="*/ 30 w 34"/>
                      <a:gd name="T3" fmla="*/ 6 h 34"/>
                      <a:gd name="T4" fmla="*/ 12 w 34"/>
                      <a:gd name="T5" fmla="*/ 0 h 34"/>
                      <a:gd name="T6" fmla="*/ 9 w 34"/>
                      <a:gd name="T7" fmla="*/ 2 h 34"/>
                      <a:gd name="T8" fmla="*/ 0 w 34"/>
                      <a:gd name="T9" fmla="*/ 9 h 34"/>
                      <a:gd name="T10" fmla="*/ 1 w 34"/>
                      <a:gd name="T11" fmla="*/ 29 h 34"/>
                      <a:gd name="T12" fmla="*/ 1 w 34"/>
                      <a:gd name="T13" fmla="*/ 29 h 34"/>
                      <a:gd name="T14" fmla="*/ 16 w 34"/>
                      <a:gd name="T15" fmla="*/ 33 h 34"/>
                      <a:gd name="T16" fmla="*/ 29 w 34"/>
                      <a:gd name="T17" fmla="*/ 34 h 34"/>
                      <a:gd name="T18" fmla="*/ 30 w 34"/>
                      <a:gd name="T19" fmla="*/ 22 h 3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34" h="34">
                        <a:moveTo>
                          <a:pt x="30" y="22"/>
                        </a:moveTo>
                        <a:cubicBezTo>
                          <a:pt x="32" y="16"/>
                          <a:pt x="34" y="11"/>
                          <a:pt x="30" y="6"/>
                        </a:cubicBezTo>
                        <a:cubicBezTo>
                          <a:pt x="25" y="7"/>
                          <a:pt x="19" y="6"/>
                          <a:pt x="12" y="0"/>
                        </a:cubicBezTo>
                        <a:cubicBezTo>
                          <a:pt x="11" y="1"/>
                          <a:pt x="10" y="2"/>
                          <a:pt x="9" y="2"/>
                        </a:cubicBezTo>
                        <a:cubicBezTo>
                          <a:pt x="7" y="5"/>
                          <a:pt x="4" y="7"/>
                          <a:pt x="0" y="9"/>
                        </a:cubicBezTo>
                        <a:cubicBezTo>
                          <a:pt x="4" y="17"/>
                          <a:pt x="3" y="23"/>
                          <a:pt x="1" y="29"/>
                        </a:cubicBezTo>
                        <a:cubicBezTo>
                          <a:pt x="1" y="29"/>
                          <a:pt x="1" y="29"/>
                          <a:pt x="1" y="29"/>
                        </a:cubicBezTo>
                        <a:cubicBezTo>
                          <a:pt x="4" y="34"/>
                          <a:pt x="9" y="33"/>
                          <a:pt x="16" y="33"/>
                        </a:cubicBezTo>
                        <a:cubicBezTo>
                          <a:pt x="20" y="33"/>
                          <a:pt x="24" y="33"/>
                          <a:pt x="29" y="34"/>
                        </a:cubicBezTo>
                        <a:cubicBezTo>
                          <a:pt x="28" y="30"/>
                          <a:pt x="29" y="26"/>
                          <a:pt x="30" y="22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950" name="Freeform 900"/>
                  <p:cNvSpPr/>
                  <p:nvPr/>
                </p:nvSpPr>
                <p:spPr bwMode="auto">
                  <a:xfrm>
                    <a:off x="4888405" y="3785406"/>
                    <a:ext cx="69917" cy="77027"/>
                  </a:xfrm>
                  <a:custGeom>
                    <a:avLst/>
                    <a:gdLst>
                      <a:gd name="T0" fmla="*/ 33 w 35"/>
                      <a:gd name="T1" fmla="*/ 10 h 38"/>
                      <a:gd name="T2" fmla="*/ 13 w 35"/>
                      <a:gd name="T3" fmla="*/ 0 h 38"/>
                      <a:gd name="T4" fmla="*/ 3 w 35"/>
                      <a:gd name="T5" fmla="*/ 5 h 38"/>
                      <a:gd name="T6" fmla="*/ 0 w 35"/>
                      <a:gd name="T7" fmla="*/ 27 h 38"/>
                      <a:gd name="T8" fmla="*/ 14 w 35"/>
                      <a:gd name="T9" fmla="*/ 34 h 38"/>
                      <a:gd name="T10" fmla="*/ 26 w 35"/>
                      <a:gd name="T11" fmla="*/ 38 h 38"/>
                      <a:gd name="T12" fmla="*/ 30 w 35"/>
                      <a:gd name="T13" fmla="*/ 26 h 38"/>
                      <a:gd name="T14" fmla="*/ 33 w 35"/>
                      <a:gd name="T15" fmla="*/ 10 h 3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35" h="38">
                        <a:moveTo>
                          <a:pt x="33" y="10"/>
                        </a:moveTo>
                        <a:cubicBezTo>
                          <a:pt x="26" y="9"/>
                          <a:pt x="19" y="9"/>
                          <a:pt x="13" y="0"/>
                        </a:cubicBezTo>
                        <a:cubicBezTo>
                          <a:pt x="10" y="2"/>
                          <a:pt x="7" y="4"/>
                          <a:pt x="3" y="5"/>
                        </a:cubicBezTo>
                        <a:cubicBezTo>
                          <a:pt x="7" y="15"/>
                          <a:pt x="4" y="21"/>
                          <a:pt x="0" y="27"/>
                        </a:cubicBezTo>
                        <a:cubicBezTo>
                          <a:pt x="3" y="32"/>
                          <a:pt x="8" y="33"/>
                          <a:pt x="14" y="34"/>
                        </a:cubicBezTo>
                        <a:cubicBezTo>
                          <a:pt x="18" y="35"/>
                          <a:pt x="23" y="36"/>
                          <a:pt x="26" y="38"/>
                        </a:cubicBezTo>
                        <a:cubicBezTo>
                          <a:pt x="26" y="34"/>
                          <a:pt x="28" y="30"/>
                          <a:pt x="30" y="26"/>
                        </a:cubicBezTo>
                        <a:cubicBezTo>
                          <a:pt x="33" y="20"/>
                          <a:pt x="35" y="15"/>
                          <a:pt x="33" y="10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976" name="Freeform 926"/>
                  <p:cNvSpPr/>
                  <p:nvPr/>
                </p:nvSpPr>
                <p:spPr bwMode="auto">
                  <a:xfrm>
                    <a:off x="4876555" y="3506924"/>
                    <a:ext cx="68733" cy="68731"/>
                  </a:xfrm>
                  <a:custGeom>
                    <a:avLst/>
                    <a:gdLst>
                      <a:gd name="T0" fmla="*/ 31 w 34"/>
                      <a:gd name="T1" fmla="*/ 31 h 34"/>
                      <a:gd name="T2" fmla="*/ 32 w 34"/>
                      <a:gd name="T3" fmla="*/ 22 h 34"/>
                      <a:gd name="T4" fmla="*/ 29 w 34"/>
                      <a:gd name="T5" fmla="*/ 10 h 34"/>
                      <a:gd name="T6" fmla="*/ 11 w 34"/>
                      <a:gd name="T7" fmla="*/ 0 h 34"/>
                      <a:gd name="T8" fmla="*/ 8 w 34"/>
                      <a:gd name="T9" fmla="*/ 7 h 34"/>
                      <a:gd name="T10" fmla="*/ 0 w 34"/>
                      <a:gd name="T11" fmla="*/ 11 h 34"/>
                      <a:gd name="T12" fmla="*/ 10 w 34"/>
                      <a:gd name="T13" fmla="*/ 29 h 34"/>
                      <a:gd name="T14" fmla="*/ 22 w 34"/>
                      <a:gd name="T15" fmla="*/ 32 h 34"/>
                      <a:gd name="T16" fmla="*/ 31 w 34"/>
                      <a:gd name="T17" fmla="*/ 31 h 3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34" h="34">
                        <a:moveTo>
                          <a:pt x="31" y="31"/>
                        </a:moveTo>
                        <a:cubicBezTo>
                          <a:pt x="31" y="28"/>
                          <a:pt x="31" y="25"/>
                          <a:pt x="32" y="22"/>
                        </a:cubicBezTo>
                        <a:cubicBezTo>
                          <a:pt x="33" y="18"/>
                          <a:pt x="34" y="15"/>
                          <a:pt x="29" y="10"/>
                        </a:cubicBezTo>
                        <a:cubicBezTo>
                          <a:pt x="22" y="8"/>
                          <a:pt x="16" y="5"/>
                          <a:pt x="11" y="0"/>
                        </a:cubicBezTo>
                        <a:cubicBezTo>
                          <a:pt x="11" y="3"/>
                          <a:pt x="10" y="5"/>
                          <a:pt x="8" y="7"/>
                        </a:cubicBezTo>
                        <a:cubicBezTo>
                          <a:pt x="5" y="9"/>
                          <a:pt x="3" y="11"/>
                          <a:pt x="0" y="11"/>
                        </a:cubicBezTo>
                        <a:cubicBezTo>
                          <a:pt x="5" y="16"/>
                          <a:pt x="8" y="22"/>
                          <a:pt x="10" y="29"/>
                        </a:cubicBezTo>
                        <a:cubicBezTo>
                          <a:pt x="15" y="34"/>
                          <a:pt x="18" y="33"/>
                          <a:pt x="22" y="32"/>
                        </a:cubicBezTo>
                        <a:cubicBezTo>
                          <a:pt x="25" y="31"/>
                          <a:pt x="28" y="31"/>
                          <a:pt x="31" y="31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994" name="Freeform 944"/>
                  <p:cNvSpPr/>
                  <p:nvPr/>
                </p:nvSpPr>
                <p:spPr bwMode="auto">
                  <a:xfrm>
                    <a:off x="5299613" y="3480853"/>
                    <a:ext cx="126798" cy="149314"/>
                  </a:xfrm>
                  <a:custGeom>
                    <a:avLst/>
                    <a:gdLst>
                      <a:gd name="T0" fmla="*/ 25 w 63"/>
                      <a:gd name="T1" fmla="*/ 0 h 74"/>
                      <a:gd name="T2" fmla="*/ 25 w 63"/>
                      <a:gd name="T3" fmla="*/ 34 h 74"/>
                      <a:gd name="T4" fmla="*/ 0 w 63"/>
                      <a:gd name="T5" fmla="*/ 58 h 74"/>
                      <a:gd name="T6" fmla="*/ 33 w 63"/>
                      <a:gd name="T7" fmla="*/ 70 h 74"/>
                      <a:gd name="T8" fmla="*/ 34 w 63"/>
                      <a:gd name="T9" fmla="*/ 74 h 74"/>
                      <a:gd name="T10" fmla="*/ 61 w 63"/>
                      <a:gd name="T11" fmla="*/ 49 h 74"/>
                      <a:gd name="T12" fmla="*/ 63 w 63"/>
                      <a:gd name="T13" fmla="*/ 34 h 74"/>
                      <a:gd name="T14" fmla="*/ 59 w 63"/>
                      <a:gd name="T15" fmla="*/ 12 h 74"/>
                      <a:gd name="T16" fmla="*/ 25 w 63"/>
                      <a:gd name="T17" fmla="*/ 0 h 7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63" h="74">
                        <a:moveTo>
                          <a:pt x="25" y="0"/>
                        </a:moveTo>
                        <a:cubicBezTo>
                          <a:pt x="27" y="8"/>
                          <a:pt x="30" y="22"/>
                          <a:pt x="25" y="34"/>
                        </a:cubicBezTo>
                        <a:cubicBezTo>
                          <a:pt x="20" y="46"/>
                          <a:pt x="8" y="54"/>
                          <a:pt x="0" y="58"/>
                        </a:cubicBezTo>
                        <a:cubicBezTo>
                          <a:pt x="11" y="59"/>
                          <a:pt x="29" y="63"/>
                          <a:pt x="33" y="70"/>
                        </a:cubicBezTo>
                        <a:cubicBezTo>
                          <a:pt x="34" y="72"/>
                          <a:pt x="34" y="73"/>
                          <a:pt x="34" y="74"/>
                        </a:cubicBezTo>
                        <a:cubicBezTo>
                          <a:pt x="41" y="70"/>
                          <a:pt x="55" y="62"/>
                          <a:pt x="61" y="49"/>
                        </a:cubicBezTo>
                        <a:cubicBezTo>
                          <a:pt x="62" y="45"/>
                          <a:pt x="63" y="40"/>
                          <a:pt x="63" y="34"/>
                        </a:cubicBezTo>
                        <a:cubicBezTo>
                          <a:pt x="63" y="25"/>
                          <a:pt x="61" y="17"/>
                          <a:pt x="59" y="12"/>
                        </a:cubicBezTo>
                        <a:cubicBezTo>
                          <a:pt x="52" y="19"/>
                          <a:pt x="34" y="7"/>
                          <a:pt x="25" y="0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363" name="Freeform 1313"/>
                  <p:cNvSpPr/>
                  <p:nvPr/>
                </p:nvSpPr>
                <p:spPr bwMode="auto">
                  <a:xfrm>
                    <a:off x="4280518" y="3575683"/>
                    <a:ext cx="49771" cy="50956"/>
                  </a:xfrm>
                  <a:custGeom>
                    <a:avLst/>
                    <a:gdLst>
                      <a:gd name="T0" fmla="*/ 8 w 25"/>
                      <a:gd name="T1" fmla="*/ 21 h 25"/>
                      <a:gd name="T2" fmla="*/ 25 w 25"/>
                      <a:gd name="T3" fmla="*/ 19 h 25"/>
                      <a:gd name="T4" fmla="*/ 24 w 25"/>
                      <a:gd name="T5" fmla="*/ 2 h 25"/>
                      <a:gd name="T6" fmla="*/ 12 w 25"/>
                      <a:gd name="T7" fmla="*/ 2 h 25"/>
                      <a:gd name="T8" fmla="*/ 0 w 25"/>
                      <a:gd name="T9" fmla="*/ 5 h 25"/>
                      <a:gd name="T10" fmla="*/ 8 w 25"/>
                      <a:gd name="T11" fmla="*/ 21 h 2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25" h="25">
                        <a:moveTo>
                          <a:pt x="8" y="21"/>
                        </a:moveTo>
                        <a:cubicBezTo>
                          <a:pt x="16" y="25"/>
                          <a:pt x="23" y="21"/>
                          <a:pt x="25" y="19"/>
                        </a:cubicBezTo>
                        <a:cubicBezTo>
                          <a:pt x="24" y="13"/>
                          <a:pt x="24" y="7"/>
                          <a:pt x="24" y="2"/>
                        </a:cubicBezTo>
                        <a:cubicBezTo>
                          <a:pt x="20" y="4"/>
                          <a:pt x="16" y="3"/>
                          <a:pt x="12" y="2"/>
                        </a:cubicBezTo>
                        <a:cubicBezTo>
                          <a:pt x="8" y="1"/>
                          <a:pt x="5" y="0"/>
                          <a:pt x="0" y="5"/>
                        </a:cubicBezTo>
                        <a:cubicBezTo>
                          <a:pt x="0" y="8"/>
                          <a:pt x="0" y="17"/>
                          <a:pt x="8" y="21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364" name="Freeform 1314"/>
                  <p:cNvSpPr/>
                  <p:nvPr/>
                </p:nvSpPr>
                <p:spPr bwMode="auto">
                  <a:xfrm>
                    <a:off x="4234303" y="3529466"/>
                    <a:ext cx="49771" cy="50956"/>
                  </a:xfrm>
                  <a:custGeom>
                    <a:avLst/>
                    <a:gdLst>
                      <a:gd name="T0" fmla="*/ 4 w 25"/>
                      <a:gd name="T1" fmla="*/ 17 h 25"/>
                      <a:gd name="T2" fmla="*/ 20 w 25"/>
                      <a:gd name="T3" fmla="*/ 25 h 25"/>
                      <a:gd name="T4" fmla="*/ 23 w 25"/>
                      <a:gd name="T5" fmla="*/ 12 h 25"/>
                      <a:gd name="T6" fmla="*/ 23 w 25"/>
                      <a:gd name="T7" fmla="*/ 0 h 25"/>
                      <a:gd name="T8" fmla="*/ 6 w 25"/>
                      <a:gd name="T9" fmla="*/ 0 h 25"/>
                      <a:gd name="T10" fmla="*/ 4 w 25"/>
                      <a:gd name="T11" fmla="*/ 17 h 2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25" h="25">
                        <a:moveTo>
                          <a:pt x="4" y="17"/>
                        </a:moveTo>
                        <a:cubicBezTo>
                          <a:pt x="8" y="25"/>
                          <a:pt x="17" y="25"/>
                          <a:pt x="20" y="25"/>
                        </a:cubicBezTo>
                        <a:cubicBezTo>
                          <a:pt x="25" y="20"/>
                          <a:pt x="24" y="17"/>
                          <a:pt x="23" y="12"/>
                        </a:cubicBezTo>
                        <a:cubicBezTo>
                          <a:pt x="22" y="9"/>
                          <a:pt x="21" y="5"/>
                          <a:pt x="23" y="0"/>
                        </a:cubicBezTo>
                        <a:cubicBezTo>
                          <a:pt x="18" y="1"/>
                          <a:pt x="12" y="1"/>
                          <a:pt x="6" y="0"/>
                        </a:cubicBezTo>
                        <a:cubicBezTo>
                          <a:pt x="4" y="2"/>
                          <a:pt x="0" y="9"/>
                          <a:pt x="4" y="17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368" name="Freeform 1318"/>
                  <p:cNvSpPr/>
                  <p:nvPr/>
                </p:nvSpPr>
                <p:spPr bwMode="auto">
                  <a:xfrm>
                    <a:off x="4171495" y="3785434"/>
                    <a:ext cx="109025" cy="100729"/>
                  </a:xfrm>
                  <a:custGeom>
                    <a:avLst/>
                    <a:gdLst>
                      <a:gd name="T0" fmla="*/ 50 w 54"/>
                      <a:gd name="T1" fmla="*/ 28 h 50"/>
                      <a:gd name="T2" fmla="*/ 46 w 54"/>
                      <a:gd name="T3" fmla="*/ 10 h 50"/>
                      <a:gd name="T4" fmla="*/ 34 w 54"/>
                      <a:gd name="T5" fmla="*/ 15 h 50"/>
                      <a:gd name="T6" fmla="*/ 31 w 54"/>
                      <a:gd name="T7" fmla="*/ 16 h 50"/>
                      <a:gd name="T8" fmla="*/ 30 w 54"/>
                      <a:gd name="T9" fmla="*/ 13 h 50"/>
                      <a:gd name="T10" fmla="*/ 31 w 54"/>
                      <a:gd name="T11" fmla="*/ 0 h 50"/>
                      <a:gd name="T12" fmla="*/ 14 w 54"/>
                      <a:gd name="T13" fmla="*/ 4 h 50"/>
                      <a:gd name="T14" fmla="*/ 0 w 54"/>
                      <a:gd name="T15" fmla="*/ 6 h 50"/>
                      <a:gd name="T16" fmla="*/ 11 w 54"/>
                      <a:gd name="T17" fmla="*/ 39 h 50"/>
                      <a:gd name="T18" fmla="*/ 15 w 54"/>
                      <a:gd name="T19" fmla="*/ 42 h 50"/>
                      <a:gd name="T20" fmla="*/ 53 w 54"/>
                      <a:gd name="T21" fmla="*/ 42 h 50"/>
                      <a:gd name="T22" fmla="*/ 50 w 54"/>
                      <a:gd name="T23" fmla="*/ 28 h 5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54" h="50">
                        <a:moveTo>
                          <a:pt x="50" y="28"/>
                        </a:moveTo>
                        <a:cubicBezTo>
                          <a:pt x="47" y="22"/>
                          <a:pt x="44" y="16"/>
                          <a:pt x="46" y="10"/>
                        </a:cubicBezTo>
                        <a:cubicBezTo>
                          <a:pt x="42" y="10"/>
                          <a:pt x="37" y="11"/>
                          <a:pt x="34" y="15"/>
                        </a:cubicBezTo>
                        <a:cubicBezTo>
                          <a:pt x="33" y="16"/>
                          <a:pt x="32" y="16"/>
                          <a:pt x="31" y="16"/>
                        </a:cubicBezTo>
                        <a:cubicBezTo>
                          <a:pt x="30" y="15"/>
                          <a:pt x="30" y="14"/>
                          <a:pt x="30" y="13"/>
                        </a:cubicBezTo>
                        <a:cubicBezTo>
                          <a:pt x="32" y="8"/>
                          <a:pt x="32" y="4"/>
                          <a:pt x="31" y="0"/>
                        </a:cubicBezTo>
                        <a:cubicBezTo>
                          <a:pt x="26" y="4"/>
                          <a:pt x="20" y="4"/>
                          <a:pt x="14" y="4"/>
                        </a:cubicBezTo>
                        <a:cubicBezTo>
                          <a:pt x="9" y="3"/>
                          <a:pt x="4" y="3"/>
                          <a:pt x="0" y="6"/>
                        </a:cubicBezTo>
                        <a:cubicBezTo>
                          <a:pt x="0" y="11"/>
                          <a:pt x="1" y="29"/>
                          <a:pt x="11" y="39"/>
                        </a:cubicBezTo>
                        <a:cubicBezTo>
                          <a:pt x="12" y="40"/>
                          <a:pt x="14" y="41"/>
                          <a:pt x="15" y="42"/>
                        </a:cubicBezTo>
                        <a:cubicBezTo>
                          <a:pt x="28" y="50"/>
                          <a:pt x="49" y="44"/>
                          <a:pt x="53" y="42"/>
                        </a:cubicBezTo>
                        <a:cubicBezTo>
                          <a:pt x="54" y="37"/>
                          <a:pt x="52" y="33"/>
                          <a:pt x="50" y="28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369" name="Freeform 1319"/>
                  <p:cNvSpPr/>
                  <p:nvPr/>
                </p:nvSpPr>
                <p:spPr bwMode="auto">
                  <a:xfrm>
                    <a:off x="4060101" y="3693001"/>
                    <a:ext cx="106654" cy="106654"/>
                  </a:xfrm>
                  <a:custGeom>
                    <a:avLst/>
                    <a:gdLst>
                      <a:gd name="T0" fmla="*/ 50 w 53"/>
                      <a:gd name="T1" fmla="*/ 35 h 53"/>
                      <a:gd name="T2" fmla="*/ 50 w 53"/>
                      <a:gd name="T3" fmla="*/ 17 h 53"/>
                      <a:gd name="T4" fmla="*/ 37 w 53"/>
                      <a:gd name="T5" fmla="*/ 20 h 53"/>
                      <a:gd name="T6" fmla="*/ 34 w 53"/>
                      <a:gd name="T7" fmla="*/ 19 h 53"/>
                      <a:gd name="T8" fmla="*/ 33 w 53"/>
                      <a:gd name="T9" fmla="*/ 16 h 53"/>
                      <a:gd name="T10" fmla="*/ 36 w 53"/>
                      <a:gd name="T11" fmla="*/ 3 h 53"/>
                      <a:gd name="T12" fmla="*/ 18 w 53"/>
                      <a:gd name="T13" fmla="*/ 3 h 53"/>
                      <a:gd name="T14" fmla="*/ 4 w 53"/>
                      <a:gd name="T15" fmla="*/ 2 h 53"/>
                      <a:gd name="T16" fmla="*/ 12 w 53"/>
                      <a:gd name="T17" fmla="*/ 41 h 53"/>
                      <a:gd name="T18" fmla="*/ 51 w 53"/>
                      <a:gd name="T19" fmla="*/ 49 h 53"/>
                      <a:gd name="T20" fmla="*/ 50 w 53"/>
                      <a:gd name="T21" fmla="*/ 35 h 5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53" h="53">
                        <a:moveTo>
                          <a:pt x="50" y="35"/>
                        </a:moveTo>
                        <a:cubicBezTo>
                          <a:pt x="49" y="30"/>
                          <a:pt x="47" y="23"/>
                          <a:pt x="50" y="17"/>
                        </a:cubicBezTo>
                        <a:cubicBezTo>
                          <a:pt x="45" y="16"/>
                          <a:pt x="41" y="16"/>
                          <a:pt x="37" y="20"/>
                        </a:cubicBezTo>
                        <a:cubicBezTo>
                          <a:pt x="36" y="20"/>
                          <a:pt x="34" y="20"/>
                          <a:pt x="34" y="19"/>
                        </a:cubicBezTo>
                        <a:cubicBezTo>
                          <a:pt x="33" y="19"/>
                          <a:pt x="33" y="17"/>
                          <a:pt x="33" y="16"/>
                        </a:cubicBezTo>
                        <a:cubicBezTo>
                          <a:pt x="37" y="12"/>
                          <a:pt x="37" y="8"/>
                          <a:pt x="36" y="3"/>
                        </a:cubicBezTo>
                        <a:cubicBezTo>
                          <a:pt x="30" y="6"/>
                          <a:pt x="23" y="4"/>
                          <a:pt x="18" y="3"/>
                        </a:cubicBezTo>
                        <a:cubicBezTo>
                          <a:pt x="13" y="1"/>
                          <a:pt x="8" y="0"/>
                          <a:pt x="4" y="2"/>
                        </a:cubicBezTo>
                        <a:cubicBezTo>
                          <a:pt x="3" y="7"/>
                          <a:pt x="0" y="29"/>
                          <a:pt x="12" y="41"/>
                        </a:cubicBezTo>
                        <a:cubicBezTo>
                          <a:pt x="24" y="53"/>
                          <a:pt x="46" y="50"/>
                          <a:pt x="51" y="49"/>
                        </a:cubicBezTo>
                        <a:cubicBezTo>
                          <a:pt x="53" y="45"/>
                          <a:pt x="52" y="40"/>
                          <a:pt x="50" y="35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370" name="Freeform 1320"/>
                  <p:cNvSpPr/>
                  <p:nvPr/>
                </p:nvSpPr>
                <p:spPr bwMode="auto">
                  <a:xfrm>
                    <a:off x="3972407" y="3580422"/>
                    <a:ext cx="101914" cy="109023"/>
                  </a:xfrm>
                  <a:custGeom>
                    <a:avLst/>
                    <a:gdLst>
                      <a:gd name="T0" fmla="*/ 47 w 51"/>
                      <a:gd name="T1" fmla="*/ 40 h 54"/>
                      <a:gd name="T2" fmla="*/ 51 w 51"/>
                      <a:gd name="T3" fmla="*/ 23 h 54"/>
                      <a:gd name="T4" fmla="*/ 38 w 51"/>
                      <a:gd name="T5" fmla="*/ 24 h 54"/>
                      <a:gd name="T6" fmla="*/ 35 w 51"/>
                      <a:gd name="T7" fmla="*/ 23 h 54"/>
                      <a:gd name="T8" fmla="*/ 36 w 51"/>
                      <a:gd name="T9" fmla="*/ 20 h 54"/>
                      <a:gd name="T10" fmla="*/ 41 w 51"/>
                      <a:gd name="T11" fmla="*/ 8 h 54"/>
                      <a:gd name="T12" fmla="*/ 23 w 51"/>
                      <a:gd name="T13" fmla="*/ 4 h 54"/>
                      <a:gd name="T14" fmla="*/ 9 w 51"/>
                      <a:gd name="T15" fmla="*/ 1 h 54"/>
                      <a:gd name="T16" fmla="*/ 9 w 51"/>
                      <a:gd name="T17" fmla="*/ 39 h 54"/>
                      <a:gd name="T18" fmla="*/ 12 w 51"/>
                      <a:gd name="T19" fmla="*/ 43 h 54"/>
                      <a:gd name="T20" fmla="*/ 45 w 51"/>
                      <a:gd name="T21" fmla="*/ 54 h 54"/>
                      <a:gd name="T22" fmla="*/ 47 w 51"/>
                      <a:gd name="T23" fmla="*/ 40 h 5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51" h="54">
                        <a:moveTo>
                          <a:pt x="47" y="40"/>
                        </a:moveTo>
                        <a:cubicBezTo>
                          <a:pt x="47" y="34"/>
                          <a:pt x="47" y="28"/>
                          <a:pt x="51" y="23"/>
                        </a:cubicBezTo>
                        <a:cubicBezTo>
                          <a:pt x="47" y="22"/>
                          <a:pt x="43" y="22"/>
                          <a:pt x="38" y="24"/>
                        </a:cubicBezTo>
                        <a:cubicBezTo>
                          <a:pt x="37" y="24"/>
                          <a:pt x="36" y="24"/>
                          <a:pt x="35" y="23"/>
                        </a:cubicBezTo>
                        <a:cubicBezTo>
                          <a:pt x="35" y="22"/>
                          <a:pt x="35" y="21"/>
                          <a:pt x="36" y="20"/>
                        </a:cubicBezTo>
                        <a:cubicBezTo>
                          <a:pt x="40" y="17"/>
                          <a:pt x="41" y="12"/>
                          <a:pt x="41" y="8"/>
                        </a:cubicBezTo>
                        <a:cubicBezTo>
                          <a:pt x="35" y="10"/>
                          <a:pt x="29" y="7"/>
                          <a:pt x="23" y="4"/>
                        </a:cubicBezTo>
                        <a:cubicBezTo>
                          <a:pt x="18" y="2"/>
                          <a:pt x="13" y="0"/>
                          <a:pt x="9" y="1"/>
                        </a:cubicBezTo>
                        <a:cubicBezTo>
                          <a:pt x="7" y="5"/>
                          <a:pt x="0" y="26"/>
                          <a:pt x="9" y="39"/>
                        </a:cubicBezTo>
                        <a:cubicBezTo>
                          <a:pt x="10" y="40"/>
                          <a:pt x="11" y="41"/>
                          <a:pt x="12" y="43"/>
                        </a:cubicBezTo>
                        <a:cubicBezTo>
                          <a:pt x="22" y="53"/>
                          <a:pt x="40" y="54"/>
                          <a:pt x="45" y="54"/>
                        </a:cubicBezTo>
                        <a:cubicBezTo>
                          <a:pt x="48" y="50"/>
                          <a:pt x="48" y="45"/>
                          <a:pt x="47" y="40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439" name="Freeform 1389"/>
                  <p:cNvSpPr/>
                  <p:nvPr/>
                </p:nvSpPr>
                <p:spPr bwMode="auto">
                  <a:xfrm>
                    <a:off x="4618257" y="3682335"/>
                    <a:ext cx="56883" cy="56883"/>
                  </a:xfrm>
                  <a:custGeom>
                    <a:avLst/>
                    <a:gdLst>
                      <a:gd name="T0" fmla="*/ 17 w 28"/>
                      <a:gd name="T1" fmla="*/ 26 h 28"/>
                      <a:gd name="T2" fmla="*/ 28 w 28"/>
                      <a:gd name="T3" fmla="*/ 12 h 28"/>
                      <a:gd name="T4" fmla="*/ 15 w 28"/>
                      <a:gd name="T5" fmla="*/ 0 h 28"/>
                      <a:gd name="T6" fmla="*/ 7 w 28"/>
                      <a:gd name="T7" fmla="*/ 9 h 28"/>
                      <a:gd name="T8" fmla="*/ 0 w 28"/>
                      <a:gd name="T9" fmla="*/ 20 h 28"/>
                      <a:gd name="T10" fmla="*/ 17 w 28"/>
                      <a:gd name="T11" fmla="*/ 26 h 2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28" h="28">
                        <a:moveTo>
                          <a:pt x="17" y="26"/>
                        </a:moveTo>
                        <a:cubicBezTo>
                          <a:pt x="26" y="23"/>
                          <a:pt x="27" y="15"/>
                          <a:pt x="28" y="12"/>
                        </a:cubicBezTo>
                        <a:cubicBezTo>
                          <a:pt x="23" y="9"/>
                          <a:pt x="19" y="5"/>
                          <a:pt x="15" y="0"/>
                        </a:cubicBezTo>
                        <a:cubicBezTo>
                          <a:pt x="14" y="5"/>
                          <a:pt x="10" y="7"/>
                          <a:pt x="7" y="9"/>
                        </a:cubicBezTo>
                        <a:cubicBezTo>
                          <a:pt x="3" y="11"/>
                          <a:pt x="0" y="13"/>
                          <a:pt x="0" y="20"/>
                        </a:cubicBezTo>
                        <a:cubicBezTo>
                          <a:pt x="2" y="22"/>
                          <a:pt x="9" y="28"/>
                          <a:pt x="17" y="26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440" name="Freeform 1390"/>
                  <p:cNvSpPr/>
                  <p:nvPr/>
                </p:nvSpPr>
                <p:spPr bwMode="auto">
                  <a:xfrm>
                    <a:off x="4554264" y="3682335"/>
                    <a:ext cx="55698" cy="56883"/>
                  </a:xfrm>
                  <a:custGeom>
                    <a:avLst/>
                    <a:gdLst>
                      <a:gd name="T0" fmla="*/ 11 w 28"/>
                      <a:gd name="T1" fmla="*/ 26 h 28"/>
                      <a:gd name="T2" fmla="*/ 28 w 28"/>
                      <a:gd name="T3" fmla="*/ 20 h 28"/>
                      <a:gd name="T4" fmla="*/ 21 w 28"/>
                      <a:gd name="T5" fmla="*/ 9 h 28"/>
                      <a:gd name="T6" fmla="*/ 13 w 28"/>
                      <a:gd name="T7" fmla="*/ 0 h 28"/>
                      <a:gd name="T8" fmla="*/ 0 w 28"/>
                      <a:gd name="T9" fmla="*/ 12 h 28"/>
                      <a:gd name="T10" fmla="*/ 11 w 28"/>
                      <a:gd name="T11" fmla="*/ 26 h 2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28" h="28">
                        <a:moveTo>
                          <a:pt x="11" y="26"/>
                        </a:moveTo>
                        <a:cubicBezTo>
                          <a:pt x="19" y="28"/>
                          <a:pt x="26" y="22"/>
                          <a:pt x="28" y="20"/>
                        </a:cubicBezTo>
                        <a:cubicBezTo>
                          <a:pt x="28" y="13"/>
                          <a:pt x="25" y="11"/>
                          <a:pt x="21" y="9"/>
                        </a:cubicBezTo>
                        <a:cubicBezTo>
                          <a:pt x="18" y="7"/>
                          <a:pt x="14" y="5"/>
                          <a:pt x="13" y="0"/>
                        </a:cubicBezTo>
                        <a:cubicBezTo>
                          <a:pt x="9" y="5"/>
                          <a:pt x="5" y="9"/>
                          <a:pt x="0" y="12"/>
                        </a:cubicBezTo>
                        <a:cubicBezTo>
                          <a:pt x="1" y="15"/>
                          <a:pt x="2" y="23"/>
                          <a:pt x="11" y="26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441" name="Freeform 1391"/>
                  <p:cNvSpPr/>
                  <p:nvPr/>
                </p:nvSpPr>
                <p:spPr bwMode="auto">
                  <a:xfrm>
                    <a:off x="4589816" y="3529466"/>
                    <a:ext cx="48587" cy="98358"/>
                  </a:xfrm>
                  <a:custGeom>
                    <a:avLst/>
                    <a:gdLst>
                      <a:gd name="T0" fmla="*/ 9 w 24"/>
                      <a:gd name="T1" fmla="*/ 0 h 49"/>
                      <a:gd name="T2" fmla="*/ 7 w 24"/>
                      <a:gd name="T3" fmla="*/ 46 h 49"/>
                      <a:gd name="T4" fmla="*/ 12 w 24"/>
                      <a:gd name="T5" fmla="*/ 49 h 49"/>
                      <a:gd name="T6" fmla="*/ 17 w 24"/>
                      <a:gd name="T7" fmla="*/ 46 h 49"/>
                      <a:gd name="T8" fmla="*/ 15 w 24"/>
                      <a:gd name="T9" fmla="*/ 0 h 49"/>
                      <a:gd name="T10" fmla="*/ 9 w 24"/>
                      <a:gd name="T11" fmla="*/ 0 h 4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24" h="49">
                        <a:moveTo>
                          <a:pt x="9" y="0"/>
                        </a:moveTo>
                        <a:cubicBezTo>
                          <a:pt x="6" y="11"/>
                          <a:pt x="0" y="38"/>
                          <a:pt x="7" y="46"/>
                        </a:cubicBezTo>
                        <a:cubicBezTo>
                          <a:pt x="8" y="48"/>
                          <a:pt x="10" y="49"/>
                          <a:pt x="12" y="49"/>
                        </a:cubicBezTo>
                        <a:cubicBezTo>
                          <a:pt x="14" y="49"/>
                          <a:pt x="16" y="48"/>
                          <a:pt x="17" y="46"/>
                        </a:cubicBezTo>
                        <a:cubicBezTo>
                          <a:pt x="24" y="38"/>
                          <a:pt x="18" y="11"/>
                          <a:pt x="15" y="0"/>
                        </a:cubicBezTo>
                        <a:cubicBezTo>
                          <a:pt x="13" y="0"/>
                          <a:pt x="11" y="0"/>
                          <a:pt x="9" y="0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444" name="Freeform 1394"/>
                  <p:cNvSpPr/>
                  <p:nvPr/>
                </p:nvSpPr>
                <p:spPr bwMode="auto">
                  <a:xfrm>
                    <a:off x="4690545" y="3888532"/>
                    <a:ext cx="126800" cy="90063"/>
                  </a:xfrm>
                  <a:custGeom>
                    <a:avLst/>
                    <a:gdLst>
                      <a:gd name="T0" fmla="*/ 51 w 63"/>
                      <a:gd name="T1" fmla="*/ 11 h 45"/>
                      <a:gd name="T2" fmla="*/ 36 w 63"/>
                      <a:gd name="T3" fmla="*/ 0 h 45"/>
                      <a:gd name="T4" fmla="*/ 31 w 63"/>
                      <a:gd name="T5" fmla="*/ 13 h 45"/>
                      <a:gd name="T6" fmla="*/ 29 w 63"/>
                      <a:gd name="T7" fmla="*/ 15 h 45"/>
                      <a:gd name="T8" fmla="*/ 26 w 63"/>
                      <a:gd name="T9" fmla="*/ 14 h 45"/>
                      <a:gd name="T10" fmla="*/ 18 w 63"/>
                      <a:gd name="T11" fmla="*/ 4 h 45"/>
                      <a:gd name="T12" fmla="*/ 9 w 63"/>
                      <a:gd name="T13" fmla="*/ 19 h 45"/>
                      <a:gd name="T14" fmla="*/ 0 w 63"/>
                      <a:gd name="T15" fmla="*/ 30 h 45"/>
                      <a:gd name="T16" fmla="*/ 31 w 63"/>
                      <a:gd name="T17" fmla="*/ 45 h 45"/>
                      <a:gd name="T18" fmla="*/ 36 w 63"/>
                      <a:gd name="T19" fmla="*/ 45 h 45"/>
                      <a:gd name="T20" fmla="*/ 63 w 63"/>
                      <a:gd name="T21" fmla="*/ 18 h 45"/>
                      <a:gd name="T22" fmla="*/ 51 w 63"/>
                      <a:gd name="T23" fmla="*/ 11 h 4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63" h="45">
                        <a:moveTo>
                          <a:pt x="51" y="11"/>
                        </a:moveTo>
                        <a:cubicBezTo>
                          <a:pt x="45" y="9"/>
                          <a:pt x="39" y="6"/>
                          <a:pt x="36" y="0"/>
                        </a:cubicBezTo>
                        <a:cubicBezTo>
                          <a:pt x="33" y="4"/>
                          <a:pt x="30" y="8"/>
                          <a:pt x="31" y="13"/>
                        </a:cubicBezTo>
                        <a:cubicBezTo>
                          <a:pt x="31" y="14"/>
                          <a:pt x="30" y="15"/>
                          <a:pt x="29" y="15"/>
                        </a:cubicBezTo>
                        <a:cubicBezTo>
                          <a:pt x="28" y="15"/>
                          <a:pt x="27" y="15"/>
                          <a:pt x="26" y="14"/>
                        </a:cubicBezTo>
                        <a:cubicBezTo>
                          <a:pt x="24" y="9"/>
                          <a:pt x="21" y="7"/>
                          <a:pt x="18" y="4"/>
                        </a:cubicBezTo>
                        <a:cubicBezTo>
                          <a:pt x="17" y="10"/>
                          <a:pt x="13" y="15"/>
                          <a:pt x="9" y="19"/>
                        </a:cubicBezTo>
                        <a:cubicBezTo>
                          <a:pt x="5" y="22"/>
                          <a:pt x="1" y="26"/>
                          <a:pt x="0" y="30"/>
                        </a:cubicBezTo>
                        <a:cubicBezTo>
                          <a:pt x="3" y="33"/>
                          <a:pt x="17" y="45"/>
                          <a:pt x="31" y="45"/>
                        </a:cubicBezTo>
                        <a:cubicBezTo>
                          <a:pt x="33" y="45"/>
                          <a:pt x="34" y="45"/>
                          <a:pt x="36" y="45"/>
                        </a:cubicBezTo>
                        <a:cubicBezTo>
                          <a:pt x="52" y="42"/>
                          <a:pt x="61" y="22"/>
                          <a:pt x="63" y="18"/>
                        </a:cubicBezTo>
                        <a:cubicBezTo>
                          <a:pt x="61" y="14"/>
                          <a:pt x="56" y="12"/>
                          <a:pt x="51" y="11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445" name="Freeform 1395"/>
                  <p:cNvSpPr/>
                  <p:nvPr/>
                </p:nvSpPr>
                <p:spPr bwMode="auto">
                  <a:xfrm>
                    <a:off x="4548339" y="3906309"/>
                    <a:ext cx="132725" cy="88877"/>
                  </a:xfrm>
                  <a:custGeom>
                    <a:avLst/>
                    <a:gdLst>
                      <a:gd name="T0" fmla="*/ 56 w 66"/>
                      <a:gd name="T1" fmla="*/ 13 h 44"/>
                      <a:gd name="T2" fmla="*/ 43 w 66"/>
                      <a:gd name="T3" fmla="*/ 0 h 44"/>
                      <a:gd name="T4" fmla="*/ 35 w 66"/>
                      <a:gd name="T5" fmla="*/ 11 h 44"/>
                      <a:gd name="T6" fmla="*/ 33 w 66"/>
                      <a:gd name="T7" fmla="*/ 13 h 44"/>
                      <a:gd name="T8" fmla="*/ 31 w 66"/>
                      <a:gd name="T9" fmla="*/ 11 h 44"/>
                      <a:gd name="T10" fmla="*/ 23 w 66"/>
                      <a:gd name="T11" fmla="*/ 0 h 44"/>
                      <a:gd name="T12" fmla="*/ 10 w 66"/>
                      <a:gd name="T13" fmla="*/ 13 h 44"/>
                      <a:gd name="T14" fmla="*/ 0 w 66"/>
                      <a:gd name="T15" fmla="*/ 22 h 44"/>
                      <a:gd name="T16" fmla="*/ 33 w 66"/>
                      <a:gd name="T17" fmla="*/ 44 h 44"/>
                      <a:gd name="T18" fmla="*/ 66 w 66"/>
                      <a:gd name="T19" fmla="*/ 22 h 44"/>
                      <a:gd name="T20" fmla="*/ 56 w 66"/>
                      <a:gd name="T21" fmla="*/ 13 h 4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66" h="44">
                        <a:moveTo>
                          <a:pt x="56" y="13"/>
                        </a:moveTo>
                        <a:cubicBezTo>
                          <a:pt x="51" y="10"/>
                          <a:pt x="45" y="7"/>
                          <a:pt x="43" y="0"/>
                        </a:cubicBezTo>
                        <a:cubicBezTo>
                          <a:pt x="39" y="3"/>
                          <a:pt x="36" y="5"/>
                          <a:pt x="35" y="11"/>
                        </a:cubicBezTo>
                        <a:cubicBezTo>
                          <a:pt x="35" y="12"/>
                          <a:pt x="34" y="13"/>
                          <a:pt x="33" y="13"/>
                        </a:cubicBezTo>
                        <a:cubicBezTo>
                          <a:pt x="32" y="13"/>
                          <a:pt x="31" y="12"/>
                          <a:pt x="31" y="11"/>
                        </a:cubicBezTo>
                        <a:cubicBezTo>
                          <a:pt x="30" y="5"/>
                          <a:pt x="27" y="3"/>
                          <a:pt x="23" y="0"/>
                        </a:cubicBezTo>
                        <a:cubicBezTo>
                          <a:pt x="21" y="7"/>
                          <a:pt x="15" y="10"/>
                          <a:pt x="10" y="13"/>
                        </a:cubicBezTo>
                        <a:cubicBezTo>
                          <a:pt x="5" y="15"/>
                          <a:pt x="1" y="18"/>
                          <a:pt x="0" y="22"/>
                        </a:cubicBezTo>
                        <a:cubicBezTo>
                          <a:pt x="3" y="26"/>
                          <a:pt x="16" y="44"/>
                          <a:pt x="33" y="44"/>
                        </a:cubicBezTo>
                        <a:cubicBezTo>
                          <a:pt x="50" y="44"/>
                          <a:pt x="63" y="26"/>
                          <a:pt x="66" y="22"/>
                        </a:cubicBezTo>
                        <a:cubicBezTo>
                          <a:pt x="65" y="18"/>
                          <a:pt x="61" y="15"/>
                          <a:pt x="56" y="13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446" name="Freeform 1396"/>
                  <p:cNvSpPr/>
                  <p:nvPr/>
                </p:nvSpPr>
                <p:spPr bwMode="auto">
                  <a:xfrm>
                    <a:off x="4410874" y="3888532"/>
                    <a:ext cx="126800" cy="90063"/>
                  </a:xfrm>
                  <a:custGeom>
                    <a:avLst/>
                    <a:gdLst>
                      <a:gd name="T0" fmla="*/ 54 w 63"/>
                      <a:gd name="T1" fmla="*/ 19 h 45"/>
                      <a:gd name="T2" fmla="*/ 45 w 63"/>
                      <a:gd name="T3" fmla="*/ 4 h 45"/>
                      <a:gd name="T4" fmla="*/ 37 w 63"/>
                      <a:gd name="T5" fmla="*/ 14 h 45"/>
                      <a:gd name="T6" fmla="*/ 34 w 63"/>
                      <a:gd name="T7" fmla="*/ 15 h 45"/>
                      <a:gd name="T8" fmla="*/ 32 w 63"/>
                      <a:gd name="T9" fmla="*/ 13 h 45"/>
                      <a:gd name="T10" fmla="*/ 27 w 63"/>
                      <a:gd name="T11" fmla="*/ 0 h 45"/>
                      <a:gd name="T12" fmla="*/ 12 w 63"/>
                      <a:gd name="T13" fmla="*/ 11 h 45"/>
                      <a:gd name="T14" fmla="*/ 0 w 63"/>
                      <a:gd name="T15" fmla="*/ 18 h 45"/>
                      <a:gd name="T16" fmla="*/ 27 w 63"/>
                      <a:gd name="T17" fmla="*/ 45 h 45"/>
                      <a:gd name="T18" fmla="*/ 32 w 63"/>
                      <a:gd name="T19" fmla="*/ 45 h 45"/>
                      <a:gd name="T20" fmla="*/ 63 w 63"/>
                      <a:gd name="T21" fmla="*/ 30 h 45"/>
                      <a:gd name="T22" fmla="*/ 54 w 63"/>
                      <a:gd name="T23" fmla="*/ 19 h 4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63" h="45">
                        <a:moveTo>
                          <a:pt x="54" y="19"/>
                        </a:moveTo>
                        <a:cubicBezTo>
                          <a:pt x="50" y="15"/>
                          <a:pt x="46" y="10"/>
                          <a:pt x="45" y="4"/>
                        </a:cubicBezTo>
                        <a:cubicBezTo>
                          <a:pt x="42" y="7"/>
                          <a:pt x="39" y="9"/>
                          <a:pt x="37" y="14"/>
                        </a:cubicBezTo>
                        <a:cubicBezTo>
                          <a:pt x="36" y="15"/>
                          <a:pt x="35" y="15"/>
                          <a:pt x="34" y="15"/>
                        </a:cubicBezTo>
                        <a:cubicBezTo>
                          <a:pt x="33" y="15"/>
                          <a:pt x="32" y="14"/>
                          <a:pt x="32" y="13"/>
                        </a:cubicBezTo>
                        <a:cubicBezTo>
                          <a:pt x="33" y="8"/>
                          <a:pt x="30" y="4"/>
                          <a:pt x="27" y="0"/>
                        </a:cubicBezTo>
                        <a:cubicBezTo>
                          <a:pt x="24" y="6"/>
                          <a:pt x="18" y="9"/>
                          <a:pt x="12" y="11"/>
                        </a:cubicBezTo>
                        <a:cubicBezTo>
                          <a:pt x="7" y="12"/>
                          <a:pt x="2" y="14"/>
                          <a:pt x="0" y="18"/>
                        </a:cubicBezTo>
                        <a:cubicBezTo>
                          <a:pt x="2" y="22"/>
                          <a:pt x="11" y="42"/>
                          <a:pt x="27" y="45"/>
                        </a:cubicBezTo>
                        <a:cubicBezTo>
                          <a:pt x="29" y="45"/>
                          <a:pt x="30" y="45"/>
                          <a:pt x="32" y="45"/>
                        </a:cubicBezTo>
                        <a:cubicBezTo>
                          <a:pt x="46" y="45"/>
                          <a:pt x="60" y="33"/>
                          <a:pt x="63" y="30"/>
                        </a:cubicBezTo>
                        <a:cubicBezTo>
                          <a:pt x="62" y="26"/>
                          <a:pt x="58" y="22"/>
                          <a:pt x="54" y="19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447" name="Freeform 1397"/>
                  <p:cNvSpPr/>
                  <p:nvPr/>
                </p:nvSpPr>
                <p:spPr bwMode="auto">
                  <a:xfrm>
                    <a:off x="4286445" y="3848241"/>
                    <a:ext cx="116135" cy="95988"/>
                  </a:xfrm>
                  <a:custGeom>
                    <a:avLst/>
                    <a:gdLst>
                      <a:gd name="T0" fmla="*/ 46 w 58"/>
                      <a:gd name="T1" fmla="*/ 7 h 48"/>
                      <a:gd name="T2" fmla="*/ 36 w 58"/>
                      <a:gd name="T3" fmla="*/ 14 h 48"/>
                      <a:gd name="T4" fmla="*/ 33 w 58"/>
                      <a:gd name="T5" fmla="*/ 15 h 48"/>
                      <a:gd name="T6" fmla="*/ 32 w 58"/>
                      <a:gd name="T7" fmla="*/ 12 h 48"/>
                      <a:gd name="T8" fmla="*/ 30 w 58"/>
                      <a:gd name="T9" fmla="*/ 0 h 48"/>
                      <a:gd name="T10" fmla="*/ 13 w 58"/>
                      <a:gd name="T11" fmla="*/ 8 h 48"/>
                      <a:gd name="T12" fmla="*/ 0 w 58"/>
                      <a:gd name="T13" fmla="*/ 13 h 48"/>
                      <a:gd name="T14" fmla="*/ 20 w 58"/>
                      <a:gd name="T15" fmla="*/ 46 h 48"/>
                      <a:gd name="T16" fmla="*/ 30 w 58"/>
                      <a:gd name="T17" fmla="*/ 48 h 48"/>
                      <a:gd name="T18" fmla="*/ 57 w 58"/>
                      <a:gd name="T19" fmla="*/ 37 h 48"/>
                      <a:gd name="T20" fmla="*/ 52 w 58"/>
                      <a:gd name="T21" fmla="*/ 24 h 48"/>
                      <a:gd name="T22" fmla="*/ 46 w 58"/>
                      <a:gd name="T23" fmla="*/ 7 h 4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58" h="48">
                        <a:moveTo>
                          <a:pt x="46" y="7"/>
                        </a:moveTo>
                        <a:cubicBezTo>
                          <a:pt x="42" y="8"/>
                          <a:pt x="38" y="10"/>
                          <a:pt x="36" y="14"/>
                        </a:cubicBezTo>
                        <a:cubicBezTo>
                          <a:pt x="35" y="15"/>
                          <a:pt x="34" y="15"/>
                          <a:pt x="33" y="15"/>
                        </a:cubicBezTo>
                        <a:cubicBezTo>
                          <a:pt x="32" y="14"/>
                          <a:pt x="31" y="13"/>
                          <a:pt x="32" y="12"/>
                        </a:cubicBezTo>
                        <a:cubicBezTo>
                          <a:pt x="33" y="7"/>
                          <a:pt x="32" y="4"/>
                          <a:pt x="30" y="0"/>
                        </a:cubicBezTo>
                        <a:cubicBezTo>
                          <a:pt x="26" y="5"/>
                          <a:pt x="19" y="7"/>
                          <a:pt x="13" y="8"/>
                        </a:cubicBezTo>
                        <a:cubicBezTo>
                          <a:pt x="8" y="9"/>
                          <a:pt x="3" y="10"/>
                          <a:pt x="0" y="13"/>
                        </a:cubicBezTo>
                        <a:cubicBezTo>
                          <a:pt x="1" y="18"/>
                          <a:pt x="3" y="39"/>
                          <a:pt x="20" y="46"/>
                        </a:cubicBezTo>
                        <a:cubicBezTo>
                          <a:pt x="23" y="47"/>
                          <a:pt x="27" y="48"/>
                          <a:pt x="30" y="48"/>
                        </a:cubicBezTo>
                        <a:cubicBezTo>
                          <a:pt x="43" y="48"/>
                          <a:pt x="54" y="39"/>
                          <a:pt x="57" y="37"/>
                        </a:cubicBezTo>
                        <a:cubicBezTo>
                          <a:pt x="58" y="32"/>
                          <a:pt x="55" y="28"/>
                          <a:pt x="52" y="24"/>
                        </a:cubicBezTo>
                        <a:cubicBezTo>
                          <a:pt x="49" y="19"/>
                          <a:pt x="45" y="13"/>
                          <a:pt x="46" y="7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516" name="Freeform 1466"/>
                  <p:cNvSpPr/>
                  <p:nvPr/>
                </p:nvSpPr>
                <p:spPr bwMode="auto">
                  <a:xfrm>
                    <a:off x="4945278" y="3529466"/>
                    <a:ext cx="49771" cy="50956"/>
                  </a:xfrm>
                  <a:custGeom>
                    <a:avLst/>
                    <a:gdLst>
                      <a:gd name="T0" fmla="*/ 21 w 25"/>
                      <a:gd name="T1" fmla="*/ 17 h 25"/>
                      <a:gd name="T2" fmla="*/ 19 w 25"/>
                      <a:gd name="T3" fmla="*/ 0 h 25"/>
                      <a:gd name="T4" fmla="*/ 2 w 25"/>
                      <a:gd name="T5" fmla="*/ 0 h 25"/>
                      <a:gd name="T6" fmla="*/ 2 w 25"/>
                      <a:gd name="T7" fmla="*/ 12 h 25"/>
                      <a:gd name="T8" fmla="*/ 5 w 25"/>
                      <a:gd name="T9" fmla="*/ 25 h 25"/>
                      <a:gd name="T10" fmla="*/ 21 w 25"/>
                      <a:gd name="T11" fmla="*/ 17 h 2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25" h="25">
                        <a:moveTo>
                          <a:pt x="21" y="17"/>
                        </a:moveTo>
                        <a:cubicBezTo>
                          <a:pt x="25" y="9"/>
                          <a:pt x="21" y="2"/>
                          <a:pt x="19" y="0"/>
                        </a:cubicBezTo>
                        <a:cubicBezTo>
                          <a:pt x="13" y="1"/>
                          <a:pt x="7" y="1"/>
                          <a:pt x="2" y="0"/>
                        </a:cubicBezTo>
                        <a:cubicBezTo>
                          <a:pt x="4" y="5"/>
                          <a:pt x="3" y="9"/>
                          <a:pt x="2" y="12"/>
                        </a:cubicBezTo>
                        <a:cubicBezTo>
                          <a:pt x="1" y="17"/>
                          <a:pt x="0" y="20"/>
                          <a:pt x="5" y="25"/>
                        </a:cubicBezTo>
                        <a:cubicBezTo>
                          <a:pt x="8" y="25"/>
                          <a:pt x="17" y="25"/>
                          <a:pt x="21" y="17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517" name="Freeform 1467"/>
                  <p:cNvSpPr/>
                  <p:nvPr/>
                </p:nvSpPr>
                <p:spPr bwMode="auto">
                  <a:xfrm>
                    <a:off x="4897878" y="3575683"/>
                    <a:ext cx="50956" cy="50956"/>
                  </a:xfrm>
                  <a:custGeom>
                    <a:avLst/>
                    <a:gdLst>
                      <a:gd name="T0" fmla="*/ 17 w 25"/>
                      <a:gd name="T1" fmla="*/ 21 h 25"/>
                      <a:gd name="T2" fmla="*/ 25 w 25"/>
                      <a:gd name="T3" fmla="*/ 5 h 25"/>
                      <a:gd name="T4" fmla="*/ 13 w 25"/>
                      <a:gd name="T5" fmla="*/ 2 h 25"/>
                      <a:gd name="T6" fmla="*/ 1 w 25"/>
                      <a:gd name="T7" fmla="*/ 2 h 25"/>
                      <a:gd name="T8" fmla="*/ 0 w 25"/>
                      <a:gd name="T9" fmla="*/ 19 h 25"/>
                      <a:gd name="T10" fmla="*/ 17 w 25"/>
                      <a:gd name="T11" fmla="*/ 21 h 2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25" h="25">
                        <a:moveTo>
                          <a:pt x="17" y="21"/>
                        </a:moveTo>
                        <a:cubicBezTo>
                          <a:pt x="25" y="17"/>
                          <a:pt x="25" y="8"/>
                          <a:pt x="25" y="5"/>
                        </a:cubicBezTo>
                        <a:cubicBezTo>
                          <a:pt x="20" y="0"/>
                          <a:pt x="17" y="1"/>
                          <a:pt x="13" y="2"/>
                        </a:cubicBezTo>
                        <a:cubicBezTo>
                          <a:pt x="9" y="3"/>
                          <a:pt x="5" y="4"/>
                          <a:pt x="1" y="2"/>
                        </a:cubicBezTo>
                        <a:cubicBezTo>
                          <a:pt x="1" y="7"/>
                          <a:pt x="1" y="13"/>
                          <a:pt x="0" y="19"/>
                        </a:cubicBezTo>
                        <a:cubicBezTo>
                          <a:pt x="2" y="21"/>
                          <a:pt x="9" y="25"/>
                          <a:pt x="17" y="21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521" name="Freeform 1471"/>
                  <p:cNvSpPr/>
                  <p:nvPr/>
                </p:nvSpPr>
                <p:spPr bwMode="auto">
                  <a:xfrm>
                    <a:off x="5153846" y="3580423"/>
                    <a:ext cx="103098" cy="109023"/>
                  </a:xfrm>
                  <a:custGeom>
                    <a:avLst/>
                    <a:gdLst>
                      <a:gd name="T0" fmla="*/ 28 w 51"/>
                      <a:gd name="T1" fmla="*/ 4 h 54"/>
                      <a:gd name="T2" fmla="*/ 10 w 51"/>
                      <a:gd name="T3" fmla="*/ 8 h 54"/>
                      <a:gd name="T4" fmla="*/ 15 w 51"/>
                      <a:gd name="T5" fmla="*/ 20 h 54"/>
                      <a:gd name="T6" fmla="*/ 16 w 51"/>
                      <a:gd name="T7" fmla="*/ 23 h 54"/>
                      <a:gd name="T8" fmla="*/ 13 w 51"/>
                      <a:gd name="T9" fmla="*/ 24 h 54"/>
                      <a:gd name="T10" fmla="*/ 0 w 51"/>
                      <a:gd name="T11" fmla="*/ 23 h 54"/>
                      <a:gd name="T12" fmla="*/ 4 w 51"/>
                      <a:gd name="T13" fmla="*/ 40 h 54"/>
                      <a:gd name="T14" fmla="*/ 6 w 51"/>
                      <a:gd name="T15" fmla="*/ 54 h 54"/>
                      <a:gd name="T16" fmla="*/ 39 w 51"/>
                      <a:gd name="T17" fmla="*/ 43 h 54"/>
                      <a:gd name="T18" fmla="*/ 42 w 51"/>
                      <a:gd name="T19" fmla="*/ 39 h 54"/>
                      <a:gd name="T20" fmla="*/ 42 w 51"/>
                      <a:gd name="T21" fmla="*/ 1 h 54"/>
                      <a:gd name="T22" fmla="*/ 28 w 51"/>
                      <a:gd name="T23" fmla="*/ 4 h 5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51" h="54">
                        <a:moveTo>
                          <a:pt x="28" y="4"/>
                        </a:moveTo>
                        <a:cubicBezTo>
                          <a:pt x="22" y="7"/>
                          <a:pt x="16" y="10"/>
                          <a:pt x="10" y="8"/>
                        </a:cubicBezTo>
                        <a:cubicBezTo>
                          <a:pt x="10" y="12"/>
                          <a:pt x="11" y="17"/>
                          <a:pt x="15" y="20"/>
                        </a:cubicBezTo>
                        <a:cubicBezTo>
                          <a:pt x="16" y="21"/>
                          <a:pt x="16" y="22"/>
                          <a:pt x="16" y="23"/>
                        </a:cubicBezTo>
                        <a:cubicBezTo>
                          <a:pt x="15" y="24"/>
                          <a:pt x="14" y="24"/>
                          <a:pt x="13" y="24"/>
                        </a:cubicBezTo>
                        <a:cubicBezTo>
                          <a:pt x="8" y="22"/>
                          <a:pt x="4" y="22"/>
                          <a:pt x="0" y="23"/>
                        </a:cubicBezTo>
                        <a:cubicBezTo>
                          <a:pt x="4" y="28"/>
                          <a:pt x="4" y="34"/>
                          <a:pt x="4" y="40"/>
                        </a:cubicBezTo>
                        <a:cubicBezTo>
                          <a:pt x="3" y="45"/>
                          <a:pt x="3" y="50"/>
                          <a:pt x="6" y="54"/>
                        </a:cubicBezTo>
                        <a:cubicBezTo>
                          <a:pt x="11" y="54"/>
                          <a:pt x="29" y="53"/>
                          <a:pt x="39" y="43"/>
                        </a:cubicBezTo>
                        <a:cubicBezTo>
                          <a:pt x="40" y="41"/>
                          <a:pt x="41" y="40"/>
                          <a:pt x="42" y="39"/>
                        </a:cubicBezTo>
                        <a:cubicBezTo>
                          <a:pt x="51" y="26"/>
                          <a:pt x="44" y="5"/>
                          <a:pt x="42" y="1"/>
                        </a:cubicBezTo>
                        <a:cubicBezTo>
                          <a:pt x="38" y="0"/>
                          <a:pt x="33" y="2"/>
                          <a:pt x="28" y="4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522" name="Freeform 1472"/>
                  <p:cNvSpPr/>
                  <p:nvPr/>
                </p:nvSpPr>
                <p:spPr bwMode="auto">
                  <a:xfrm>
                    <a:off x="5061413" y="3693002"/>
                    <a:ext cx="106654" cy="106654"/>
                  </a:xfrm>
                  <a:custGeom>
                    <a:avLst/>
                    <a:gdLst>
                      <a:gd name="T0" fmla="*/ 35 w 53"/>
                      <a:gd name="T1" fmla="*/ 3 h 53"/>
                      <a:gd name="T2" fmla="*/ 17 w 53"/>
                      <a:gd name="T3" fmla="*/ 3 h 53"/>
                      <a:gd name="T4" fmla="*/ 20 w 53"/>
                      <a:gd name="T5" fmla="*/ 16 h 53"/>
                      <a:gd name="T6" fmla="*/ 19 w 53"/>
                      <a:gd name="T7" fmla="*/ 19 h 53"/>
                      <a:gd name="T8" fmla="*/ 16 w 53"/>
                      <a:gd name="T9" fmla="*/ 20 h 53"/>
                      <a:gd name="T10" fmla="*/ 3 w 53"/>
                      <a:gd name="T11" fmla="*/ 17 h 53"/>
                      <a:gd name="T12" fmla="*/ 3 w 53"/>
                      <a:gd name="T13" fmla="*/ 35 h 53"/>
                      <a:gd name="T14" fmla="*/ 2 w 53"/>
                      <a:gd name="T15" fmla="*/ 49 h 53"/>
                      <a:gd name="T16" fmla="*/ 41 w 53"/>
                      <a:gd name="T17" fmla="*/ 41 h 53"/>
                      <a:gd name="T18" fmla="*/ 49 w 53"/>
                      <a:gd name="T19" fmla="*/ 2 h 53"/>
                      <a:gd name="T20" fmla="*/ 35 w 53"/>
                      <a:gd name="T21" fmla="*/ 3 h 5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53" h="53">
                        <a:moveTo>
                          <a:pt x="35" y="3"/>
                        </a:moveTo>
                        <a:cubicBezTo>
                          <a:pt x="30" y="4"/>
                          <a:pt x="23" y="6"/>
                          <a:pt x="17" y="3"/>
                        </a:cubicBezTo>
                        <a:cubicBezTo>
                          <a:pt x="16" y="8"/>
                          <a:pt x="16" y="12"/>
                          <a:pt x="20" y="16"/>
                        </a:cubicBezTo>
                        <a:cubicBezTo>
                          <a:pt x="20" y="17"/>
                          <a:pt x="20" y="19"/>
                          <a:pt x="19" y="19"/>
                        </a:cubicBezTo>
                        <a:cubicBezTo>
                          <a:pt x="19" y="20"/>
                          <a:pt x="17" y="20"/>
                          <a:pt x="16" y="20"/>
                        </a:cubicBezTo>
                        <a:cubicBezTo>
                          <a:pt x="12" y="16"/>
                          <a:pt x="8" y="16"/>
                          <a:pt x="3" y="17"/>
                        </a:cubicBezTo>
                        <a:cubicBezTo>
                          <a:pt x="6" y="23"/>
                          <a:pt x="4" y="30"/>
                          <a:pt x="3" y="35"/>
                        </a:cubicBezTo>
                        <a:cubicBezTo>
                          <a:pt x="1" y="40"/>
                          <a:pt x="0" y="45"/>
                          <a:pt x="2" y="49"/>
                        </a:cubicBezTo>
                        <a:cubicBezTo>
                          <a:pt x="7" y="50"/>
                          <a:pt x="29" y="53"/>
                          <a:pt x="41" y="41"/>
                        </a:cubicBezTo>
                        <a:cubicBezTo>
                          <a:pt x="53" y="29"/>
                          <a:pt x="50" y="7"/>
                          <a:pt x="49" y="2"/>
                        </a:cubicBezTo>
                        <a:cubicBezTo>
                          <a:pt x="45" y="0"/>
                          <a:pt x="40" y="1"/>
                          <a:pt x="35" y="3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523" name="Freeform 1473"/>
                  <p:cNvSpPr/>
                  <p:nvPr/>
                </p:nvSpPr>
                <p:spPr bwMode="auto">
                  <a:xfrm>
                    <a:off x="4948834" y="3785435"/>
                    <a:ext cx="109023" cy="100729"/>
                  </a:xfrm>
                  <a:custGeom>
                    <a:avLst/>
                    <a:gdLst>
                      <a:gd name="T0" fmla="*/ 40 w 54"/>
                      <a:gd name="T1" fmla="*/ 4 h 50"/>
                      <a:gd name="T2" fmla="*/ 23 w 54"/>
                      <a:gd name="T3" fmla="*/ 0 h 50"/>
                      <a:gd name="T4" fmla="*/ 24 w 54"/>
                      <a:gd name="T5" fmla="*/ 13 h 50"/>
                      <a:gd name="T6" fmla="*/ 23 w 54"/>
                      <a:gd name="T7" fmla="*/ 16 h 50"/>
                      <a:gd name="T8" fmla="*/ 20 w 54"/>
                      <a:gd name="T9" fmla="*/ 15 h 50"/>
                      <a:gd name="T10" fmla="*/ 8 w 54"/>
                      <a:gd name="T11" fmla="*/ 10 h 50"/>
                      <a:gd name="T12" fmla="*/ 4 w 54"/>
                      <a:gd name="T13" fmla="*/ 28 h 50"/>
                      <a:gd name="T14" fmla="*/ 1 w 54"/>
                      <a:gd name="T15" fmla="*/ 42 h 50"/>
                      <a:gd name="T16" fmla="*/ 39 w 54"/>
                      <a:gd name="T17" fmla="*/ 42 h 50"/>
                      <a:gd name="T18" fmla="*/ 43 w 54"/>
                      <a:gd name="T19" fmla="*/ 39 h 50"/>
                      <a:gd name="T20" fmla="*/ 54 w 54"/>
                      <a:gd name="T21" fmla="*/ 6 h 50"/>
                      <a:gd name="T22" fmla="*/ 40 w 54"/>
                      <a:gd name="T23" fmla="*/ 4 h 5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54" h="50">
                        <a:moveTo>
                          <a:pt x="40" y="4"/>
                        </a:moveTo>
                        <a:cubicBezTo>
                          <a:pt x="34" y="4"/>
                          <a:pt x="28" y="4"/>
                          <a:pt x="23" y="0"/>
                        </a:cubicBezTo>
                        <a:cubicBezTo>
                          <a:pt x="22" y="4"/>
                          <a:pt x="22" y="8"/>
                          <a:pt x="24" y="13"/>
                        </a:cubicBezTo>
                        <a:cubicBezTo>
                          <a:pt x="24" y="14"/>
                          <a:pt x="24" y="15"/>
                          <a:pt x="23" y="16"/>
                        </a:cubicBezTo>
                        <a:cubicBezTo>
                          <a:pt x="22" y="16"/>
                          <a:pt x="21" y="16"/>
                          <a:pt x="20" y="15"/>
                        </a:cubicBezTo>
                        <a:cubicBezTo>
                          <a:pt x="17" y="11"/>
                          <a:pt x="12" y="10"/>
                          <a:pt x="8" y="10"/>
                        </a:cubicBezTo>
                        <a:cubicBezTo>
                          <a:pt x="10" y="16"/>
                          <a:pt x="7" y="22"/>
                          <a:pt x="4" y="28"/>
                        </a:cubicBezTo>
                        <a:cubicBezTo>
                          <a:pt x="2" y="33"/>
                          <a:pt x="0" y="37"/>
                          <a:pt x="1" y="42"/>
                        </a:cubicBezTo>
                        <a:cubicBezTo>
                          <a:pt x="5" y="44"/>
                          <a:pt x="26" y="50"/>
                          <a:pt x="39" y="42"/>
                        </a:cubicBezTo>
                        <a:cubicBezTo>
                          <a:pt x="40" y="41"/>
                          <a:pt x="42" y="40"/>
                          <a:pt x="43" y="39"/>
                        </a:cubicBezTo>
                        <a:cubicBezTo>
                          <a:pt x="53" y="29"/>
                          <a:pt x="54" y="11"/>
                          <a:pt x="54" y="6"/>
                        </a:cubicBezTo>
                        <a:cubicBezTo>
                          <a:pt x="50" y="3"/>
                          <a:pt x="45" y="3"/>
                          <a:pt x="40" y="4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524" name="Freeform 1474"/>
                  <p:cNvSpPr/>
                  <p:nvPr/>
                </p:nvSpPr>
                <p:spPr bwMode="auto">
                  <a:xfrm>
                    <a:off x="4825590" y="3848241"/>
                    <a:ext cx="117318" cy="106654"/>
                  </a:xfrm>
                  <a:custGeom>
                    <a:avLst/>
                    <a:gdLst>
                      <a:gd name="T0" fmla="*/ 28 w 58"/>
                      <a:gd name="T1" fmla="*/ 0 h 53"/>
                      <a:gd name="T2" fmla="*/ 26 w 58"/>
                      <a:gd name="T3" fmla="*/ 12 h 53"/>
                      <a:gd name="T4" fmla="*/ 25 w 58"/>
                      <a:gd name="T5" fmla="*/ 15 h 53"/>
                      <a:gd name="T6" fmla="*/ 22 w 58"/>
                      <a:gd name="T7" fmla="*/ 14 h 53"/>
                      <a:gd name="T8" fmla="*/ 12 w 58"/>
                      <a:gd name="T9" fmla="*/ 7 h 53"/>
                      <a:gd name="T10" fmla="*/ 6 w 58"/>
                      <a:gd name="T11" fmla="*/ 24 h 53"/>
                      <a:gd name="T12" fmla="*/ 1 w 58"/>
                      <a:gd name="T13" fmla="*/ 37 h 53"/>
                      <a:gd name="T14" fmla="*/ 38 w 58"/>
                      <a:gd name="T15" fmla="*/ 46 h 53"/>
                      <a:gd name="T16" fmla="*/ 46 w 58"/>
                      <a:gd name="T17" fmla="*/ 40 h 53"/>
                      <a:gd name="T18" fmla="*/ 58 w 58"/>
                      <a:gd name="T19" fmla="*/ 13 h 53"/>
                      <a:gd name="T20" fmla="*/ 45 w 58"/>
                      <a:gd name="T21" fmla="*/ 8 h 53"/>
                      <a:gd name="T22" fmla="*/ 28 w 58"/>
                      <a:gd name="T23" fmla="*/ 0 h 5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58" h="53">
                        <a:moveTo>
                          <a:pt x="28" y="0"/>
                        </a:moveTo>
                        <a:cubicBezTo>
                          <a:pt x="26" y="4"/>
                          <a:pt x="25" y="7"/>
                          <a:pt x="26" y="12"/>
                        </a:cubicBezTo>
                        <a:cubicBezTo>
                          <a:pt x="27" y="13"/>
                          <a:pt x="26" y="14"/>
                          <a:pt x="25" y="15"/>
                        </a:cubicBezTo>
                        <a:cubicBezTo>
                          <a:pt x="24" y="15"/>
                          <a:pt x="23" y="15"/>
                          <a:pt x="22" y="14"/>
                        </a:cubicBezTo>
                        <a:cubicBezTo>
                          <a:pt x="20" y="9"/>
                          <a:pt x="16" y="8"/>
                          <a:pt x="12" y="7"/>
                        </a:cubicBezTo>
                        <a:cubicBezTo>
                          <a:pt x="13" y="13"/>
                          <a:pt x="10" y="19"/>
                          <a:pt x="6" y="24"/>
                        </a:cubicBezTo>
                        <a:cubicBezTo>
                          <a:pt x="3" y="28"/>
                          <a:pt x="0" y="32"/>
                          <a:pt x="1" y="37"/>
                        </a:cubicBezTo>
                        <a:cubicBezTo>
                          <a:pt x="4" y="39"/>
                          <a:pt x="21" y="53"/>
                          <a:pt x="38" y="46"/>
                        </a:cubicBezTo>
                        <a:cubicBezTo>
                          <a:pt x="41" y="45"/>
                          <a:pt x="44" y="43"/>
                          <a:pt x="46" y="40"/>
                        </a:cubicBezTo>
                        <a:cubicBezTo>
                          <a:pt x="56" y="31"/>
                          <a:pt x="57" y="17"/>
                          <a:pt x="58" y="13"/>
                        </a:cubicBezTo>
                        <a:cubicBezTo>
                          <a:pt x="55" y="10"/>
                          <a:pt x="50" y="9"/>
                          <a:pt x="45" y="8"/>
                        </a:cubicBezTo>
                        <a:cubicBezTo>
                          <a:pt x="39" y="7"/>
                          <a:pt x="32" y="5"/>
                          <a:pt x="28" y="0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6705" name="组合 6704"/>
                <p:cNvGrpSpPr/>
                <p:nvPr/>
              </p:nvGrpSpPr>
              <p:grpSpPr>
                <a:xfrm>
                  <a:off x="3742566" y="2372910"/>
                  <a:ext cx="1744282" cy="1113955"/>
                  <a:chOff x="3742566" y="2372910"/>
                  <a:chExt cx="1744282" cy="1113955"/>
                </a:xfrm>
              </p:grpSpPr>
              <p:sp>
                <p:nvSpPr>
                  <p:cNvPr id="5065" name="Freeform 14"/>
                  <p:cNvSpPr/>
                  <p:nvPr/>
                </p:nvSpPr>
                <p:spPr bwMode="auto">
                  <a:xfrm>
                    <a:off x="4356324" y="2443967"/>
                    <a:ext cx="31996" cy="63992"/>
                  </a:xfrm>
                  <a:custGeom>
                    <a:avLst/>
                    <a:gdLst>
                      <a:gd name="T0" fmla="*/ 9 w 16"/>
                      <a:gd name="T1" fmla="*/ 1 h 32"/>
                      <a:gd name="T2" fmla="*/ 6 w 16"/>
                      <a:gd name="T3" fmla="*/ 0 h 32"/>
                      <a:gd name="T4" fmla="*/ 4 w 16"/>
                      <a:gd name="T5" fmla="*/ 0 h 32"/>
                      <a:gd name="T6" fmla="*/ 1 w 16"/>
                      <a:gd name="T7" fmla="*/ 3 h 32"/>
                      <a:gd name="T8" fmla="*/ 16 w 16"/>
                      <a:gd name="T9" fmla="*/ 32 h 32"/>
                      <a:gd name="T10" fmla="*/ 9 w 16"/>
                      <a:gd name="T11" fmla="*/ 1 h 3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6" h="32">
                        <a:moveTo>
                          <a:pt x="9" y="1"/>
                        </a:moveTo>
                        <a:cubicBezTo>
                          <a:pt x="8" y="0"/>
                          <a:pt x="7" y="0"/>
                          <a:pt x="6" y="0"/>
                        </a:cubicBezTo>
                        <a:cubicBezTo>
                          <a:pt x="5" y="0"/>
                          <a:pt x="5" y="0"/>
                          <a:pt x="4" y="0"/>
                        </a:cubicBezTo>
                        <a:cubicBezTo>
                          <a:pt x="2" y="1"/>
                          <a:pt x="1" y="2"/>
                          <a:pt x="1" y="3"/>
                        </a:cubicBezTo>
                        <a:cubicBezTo>
                          <a:pt x="0" y="9"/>
                          <a:pt x="8" y="22"/>
                          <a:pt x="16" y="32"/>
                        </a:cubicBezTo>
                        <a:cubicBezTo>
                          <a:pt x="16" y="22"/>
                          <a:pt x="14" y="6"/>
                          <a:pt x="9" y="1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118" name="Freeform 67"/>
                  <p:cNvSpPr/>
                  <p:nvPr/>
                </p:nvSpPr>
                <p:spPr bwMode="auto">
                  <a:xfrm>
                    <a:off x="4084950" y="2600393"/>
                    <a:ext cx="43846" cy="53327"/>
                  </a:xfrm>
                  <a:custGeom>
                    <a:avLst/>
                    <a:gdLst>
                      <a:gd name="T0" fmla="*/ 22 w 22"/>
                      <a:gd name="T1" fmla="*/ 26 h 26"/>
                      <a:gd name="T2" fmla="*/ 4 w 22"/>
                      <a:gd name="T3" fmla="*/ 0 h 26"/>
                      <a:gd name="T4" fmla="*/ 1 w 22"/>
                      <a:gd name="T5" fmla="*/ 1 h 26"/>
                      <a:gd name="T6" fmla="*/ 0 w 22"/>
                      <a:gd name="T7" fmla="*/ 5 h 26"/>
                      <a:gd name="T8" fmla="*/ 22 w 22"/>
                      <a:gd name="T9" fmla="*/ 26 h 2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2" h="26">
                        <a:moveTo>
                          <a:pt x="22" y="26"/>
                        </a:moveTo>
                        <a:cubicBezTo>
                          <a:pt x="17" y="14"/>
                          <a:pt x="10" y="0"/>
                          <a:pt x="4" y="0"/>
                        </a:cubicBezTo>
                        <a:cubicBezTo>
                          <a:pt x="3" y="0"/>
                          <a:pt x="2" y="1"/>
                          <a:pt x="1" y="1"/>
                        </a:cubicBezTo>
                        <a:cubicBezTo>
                          <a:pt x="0" y="2"/>
                          <a:pt x="0" y="3"/>
                          <a:pt x="0" y="5"/>
                        </a:cubicBezTo>
                        <a:cubicBezTo>
                          <a:pt x="0" y="10"/>
                          <a:pt x="12" y="20"/>
                          <a:pt x="22" y="26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120" name="Freeform 69"/>
                  <p:cNvSpPr/>
                  <p:nvPr/>
                </p:nvSpPr>
                <p:spPr bwMode="auto">
                  <a:xfrm>
                    <a:off x="3970002" y="2715341"/>
                    <a:ext cx="52142" cy="45031"/>
                  </a:xfrm>
                  <a:custGeom>
                    <a:avLst/>
                    <a:gdLst>
                      <a:gd name="T0" fmla="*/ 5 w 26"/>
                      <a:gd name="T1" fmla="*/ 0 h 22"/>
                      <a:gd name="T2" fmla="*/ 2 w 26"/>
                      <a:gd name="T3" fmla="*/ 1 h 22"/>
                      <a:gd name="T4" fmla="*/ 1 w 26"/>
                      <a:gd name="T5" fmla="*/ 1 h 22"/>
                      <a:gd name="T6" fmla="*/ 0 w 26"/>
                      <a:gd name="T7" fmla="*/ 5 h 22"/>
                      <a:gd name="T8" fmla="*/ 26 w 26"/>
                      <a:gd name="T9" fmla="*/ 22 h 22"/>
                      <a:gd name="T10" fmla="*/ 5 w 26"/>
                      <a:gd name="T11" fmla="*/ 0 h 2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26" h="22">
                        <a:moveTo>
                          <a:pt x="5" y="0"/>
                        </a:moveTo>
                        <a:cubicBezTo>
                          <a:pt x="4" y="0"/>
                          <a:pt x="3" y="0"/>
                          <a:pt x="2" y="1"/>
                        </a:cubicBezTo>
                        <a:cubicBezTo>
                          <a:pt x="2" y="1"/>
                          <a:pt x="2" y="1"/>
                          <a:pt x="1" y="1"/>
                        </a:cubicBezTo>
                        <a:cubicBezTo>
                          <a:pt x="0" y="2"/>
                          <a:pt x="0" y="3"/>
                          <a:pt x="0" y="5"/>
                        </a:cubicBezTo>
                        <a:cubicBezTo>
                          <a:pt x="2" y="10"/>
                          <a:pt x="15" y="18"/>
                          <a:pt x="26" y="22"/>
                        </a:cubicBezTo>
                        <a:cubicBezTo>
                          <a:pt x="20" y="13"/>
                          <a:pt x="11" y="1"/>
                          <a:pt x="5" y="0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121" name="Freeform 70"/>
                  <p:cNvSpPr/>
                  <p:nvPr/>
                </p:nvSpPr>
                <p:spPr bwMode="auto">
                  <a:xfrm>
                    <a:off x="4217674" y="2499664"/>
                    <a:ext cx="36737" cy="65177"/>
                  </a:xfrm>
                  <a:custGeom>
                    <a:avLst/>
                    <a:gdLst>
                      <a:gd name="T0" fmla="*/ 18 w 18"/>
                      <a:gd name="T1" fmla="*/ 32 h 32"/>
                      <a:gd name="T2" fmla="*/ 5 w 18"/>
                      <a:gd name="T3" fmla="*/ 0 h 32"/>
                      <a:gd name="T4" fmla="*/ 3 w 18"/>
                      <a:gd name="T5" fmla="*/ 1 h 32"/>
                      <a:gd name="T6" fmla="*/ 1 w 18"/>
                      <a:gd name="T7" fmla="*/ 4 h 32"/>
                      <a:gd name="T8" fmla="*/ 18 w 18"/>
                      <a:gd name="T9" fmla="*/ 32 h 3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8" h="32">
                        <a:moveTo>
                          <a:pt x="18" y="32"/>
                        </a:moveTo>
                        <a:cubicBezTo>
                          <a:pt x="16" y="17"/>
                          <a:pt x="12" y="0"/>
                          <a:pt x="5" y="0"/>
                        </a:cubicBezTo>
                        <a:cubicBezTo>
                          <a:pt x="5" y="0"/>
                          <a:pt x="4" y="1"/>
                          <a:pt x="3" y="1"/>
                        </a:cubicBezTo>
                        <a:cubicBezTo>
                          <a:pt x="2" y="2"/>
                          <a:pt x="1" y="3"/>
                          <a:pt x="1" y="4"/>
                        </a:cubicBezTo>
                        <a:cubicBezTo>
                          <a:pt x="0" y="11"/>
                          <a:pt x="10" y="24"/>
                          <a:pt x="18" y="32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518" name="Freeform 468"/>
                  <p:cNvSpPr/>
                  <p:nvPr/>
                </p:nvSpPr>
                <p:spPr bwMode="auto">
                  <a:xfrm>
                    <a:off x="4231895" y="2689270"/>
                    <a:ext cx="74658" cy="62808"/>
                  </a:xfrm>
                  <a:custGeom>
                    <a:avLst/>
                    <a:gdLst>
                      <a:gd name="T0" fmla="*/ 26 w 37"/>
                      <a:gd name="T1" fmla="*/ 30 h 31"/>
                      <a:gd name="T2" fmla="*/ 35 w 37"/>
                      <a:gd name="T3" fmla="*/ 12 h 31"/>
                      <a:gd name="T4" fmla="*/ 37 w 37"/>
                      <a:gd name="T5" fmla="*/ 10 h 31"/>
                      <a:gd name="T6" fmla="*/ 20 w 37"/>
                      <a:gd name="T7" fmla="*/ 3 h 31"/>
                      <a:gd name="T8" fmla="*/ 6 w 37"/>
                      <a:gd name="T9" fmla="*/ 0 h 31"/>
                      <a:gd name="T10" fmla="*/ 4 w 37"/>
                      <a:gd name="T11" fmla="*/ 14 h 31"/>
                      <a:gd name="T12" fmla="*/ 4 w 37"/>
                      <a:gd name="T13" fmla="*/ 31 h 31"/>
                      <a:gd name="T14" fmla="*/ 26 w 37"/>
                      <a:gd name="T15" fmla="*/ 30 h 3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37" h="31">
                        <a:moveTo>
                          <a:pt x="26" y="30"/>
                        </a:moveTo>
                        <a:cubicBezTo>
                          <a:pt x="27" y="24"/>
                          <a:pt x="30" y="17"/>
                          <a:pt x="35" y="12"/>
                        </a:cubicBezTo>
                        <a:cubicBezTo>
                          <a:pt x="36" y="11"/>
                          <a:pt x="37" y="11"/>
                          <a:pt x="37" y="10"/>
                        </a:cubicBezTo>
                        <a:cubicBezTo>
                          <a:pt x="33" y="3"/>
                          <a:pt x="27" y="3"/>
                          <a:pt x="20" y="3"/>
                        </a:cubicBezTo>
                        <a:cubicBezTo>
                          <a:pt x="15" y="3"/>
                          <a:pt x="10" y="2"/>
                          <a:pt x="6" y="0"/>
                        </a:cubicBezTo>
                        <a:cubicBezTo>
                          <a:pt x="6" y="5"/>
                          <a:pt x="5" y="10"/>
                          <a:pt x="4" y="14"/>
                        </a:cubicBezTo>
                        <a:cubicBezTo>
                          <a:pt x="2" y="20"/>
                          <a:pt x="0" y="25"/>
                          <a:pt x="4" y="31"/>
                        </a:cubicBezTo>
                        <a:cubicBezTo>
                          <a:pt x="11" y="28"/>
                          <a:pt x="18" y="27"/>
                          <a:pt x="26" y="30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718" name="Freeform 668"/>
                  <p:cNvSpPr/>
                  <p:nvPr/>
                </p:nvSpPr>
                <p:spPr bwMode="auto">
                  <a:xfrm>
                    <a:off x="4229626" y="2427422"/>
                    <a:ext cx="149317" cy="132727"/>
                  </a:xfrm>
                  <a:custGeom>
                    <a:avLst/>
                    <a:gdLst>
                      <a:gd name="T0" fmla="*/ 16 w 74"/>
                      <a:gd name="T1" fmla="*/ 66 h 66"/>
                      <a:gd name="T2" fmla="*/ 40 w 74"/>
                      <a:gd name="T3" fmla="*/ 41 h 66"/>
                      <a:gd name="T4" fmla="*/ 74 w 74"/>
                      <a:gd name="T5" fmla="*/ 41 h 66"/>
                      <a:gd name="T6" fmla="*/ 60 w 74"/>
                      <a:gd name="T7" fmla="*/ 10 h 66"/>
                      <a:gd name="T8" fmla="*/ 62 w 74"/>
                      <a:gd name="T9" fmla="*/ 7 h 66"/>
                      <a:gd name="T10" fmla="*/ 25 w 74"/>
                      <a:gd name="T11" fmla="*/ 5 h 66"/>
                      <a:gd name="T12" fmla="*/ 13 w 74"/>
                      <a:gd name="T13" fmla="*/ 14 h 66"/>
                      <a:gd name="T14" fmla="*/ 0 w 74"/>
                      <a:gd name="T15" fmla="*/ 32 h 66"/>
                      <a:gd name="T16" fmla="*/ 16 w 74"/>
                      <a:gd name="T17" fmla="*/ 66 h 6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74" h="66">
                        <a:moveTo>
                          <a:pt x="16" y="66"/>
                        </a:moveTo>
                        <a:cubicBezTo>
                          <a:pt x="20" y="58"/>
                          <a:pt x="28" y="46"/>
                          <a:pt x="40" y="41"/>
                        </a:cubicBezTo>
                        <a:cubicBezTo>
                          <a:pt x="52" y="36"/>
                          <a:pt x="66" y="39"/>
                          <a:pt x="74" y="41"/>
                        </a:cubicBezTo>
                        <a:cubicBezTo>
                          <a:pt x="68" y="33"/>
                          <a:pt x="58" y="18"/>
                          <a:pt x="60" y="10"/>
                        </a:cubicBezTo>
                        <a:cubicBezTo>
                          <a:pt x="60" y="8"/>
                          <a:pt x="61" y="7"/>
                          <a:pt x="62" y="7"/>
                        </a:cubicBezTo>
                        <a:cubicBezTo>
                          <a:pt x="54" y="4"/>
                          <a:pt x="38" y="0"/>
                          <a:pt x="25" y="5"/>
                        </a:cubicBezTo>
                        <a:cubicBezTo>
                          <a:pt x="21" y="7"/>
                          <a:pt x="17" y="10"/>
                          <a:pt x="13" y="14"/>
                        </a:cubicBezTo>
                        <a:cubicBezTo>
                          <a:pt x="6" y="20"/>
                          <a:pt x="2" y="28"/>
                          <a:pt x="0" y="32"/>
                        </a:cubicBezTo>
                        <a:cubicBezTo>
                          <a:pt x="10" y="33"/>
                          <a:pt x="14" y="53"/>
                          <a:pt x="16" y="66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720" name="Freeform 670"/>
                  <p:cNvSpPr/>
                  <p:nvPr/>
                </p:nvSpPr>
                <p:spPr bwMode="auto">
                  <a:xfrm>
                    <a:off x="3972468" y="2602812"/>
                    <a:ext cx="148132" cy="149317"/>
                  </a:xfrm>
                  <a:custGeom>
                    <a:avLst/>
                    <a:gdLst>
                      <a:gd name="T0" fmla="*/ 5 w 74"/>
                      <a:gd name="T1" fmla="*/ 51 h 74"/>
                      <a:gd name="T2" fmla="*/ 28 w 74"/>
                      <a:gd name="T3" fmla="*/ 74 h 74"/>
                      <a:gd name="T4" fmla="*/ 41 w 74"/>
                      <a:gd name="T5" fmla="*/ 41 h 74"/>
                      <a:gd name="T6" fmla="*/ 41 w 74"/>
                      <a:gd name="T7" fmla="*/ 41 h 74"/>
                      <a:gd name="T8" fmla="*/ 74 w 74"/>
                      <a:gd name="T9" fmla="*/ 27 h 74"/>
                      <a:gd name="T10" fmla="*/ 51 w 74"/>
                      <a:gd name="T11" fmla="*/ 4 h 74"/>
                      <a:gd name="T12" fmla="*/ 52 w 74"/>
                      <a:gd name="T13" fmla="*/ 1 h 74"/>
                      <a:gd name="T14" fmla="*/ 13 w 74"/>
                      <a:gd name="T15" fmla="*/ 12 h 74"/>
                      <a:gd name="T16" fmla="*/ 1 w 74"/>
                      <a:gd name="T17" fmla="*/ 52 h 74"/>
                      <a:gd name="T18" fmla="*/ 5 w 74"/>
                      <a:gd name="T19" fmla="*/ 51 h 7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74" h="74">
                        <a:moveTo>
                          <a:pt x="5" y="51"/>
                        </a:moveTo>
                        <a:cubicBezTo>
                          <a:pt x="13" y="52"/>
                          <a:pt x="22" y="66"/>
                          <a:pt x="28" y="74"/>
                        </a:cubicBezTo>
                        <a:cubicBezTo>
                          <a:pt x="28" y="65"/>
                          <a:pt x="31" y="51"/>
                          <a:pt x="41" y="41"/>
                        </a:cubicBezTo>
                        <a:cubicBezTo>
                          <a:pt x="41" y="41"/>
                          <a:pt x="41" y="41"/>
                          <a:pt x="41" y="41"/>
                        </a:cubicBezTo>
                        <a:cubicBezTo>
                          <a:pt x="51" y="31"/>
                          <a:pt x="65" y="28"/>
                          <a:pt x="74" y="27"/>
                        </a:cubicBezTo>
                        <a:cubicBezTo>
                          <a:pt x="66" y="22"/>
                          <a:pt x="52" y="12"/>
                          <a:pt x="51" y="4"/>
                        </a:cubicBezTo>
                        <a:cubicBezTo>
                          <a:pt x="51" y="3"/>
                          <a:pt x="51" y="2"/>
                          <a:pt x="52" y="1"/>
                        </a:cubicBezTo>
                        <a:cubicBezTo>
                          <a:pt x="44" y="0"/>
                          <a:pt x="24" y="1"/>
                          <a:pt x="13" y="12"/>
                        </a:cubicBezTo>
                        <a:cubicBezTo>
                          <a:pt x="1" y="24"/>
                          <a:pt x="0" y="44"/>
                          <a:pt x="1" y="52"/>
                        </a:cubicBezTo>
                        <a:cubicBezTo>
                          <a:pt x="2" y="51"/>
                          <a:pt x="3" y="51"/>
                          <a:pt x="5" y="51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721" name="Freeform 671"/>
                  <p:cNvSpPr/>
                  <p:nvPr/>
                </p:nvSpPr>
                <p:spPr bwMode="auto">
                  <a:xfrm>
                    <a:off x="4090975" y="2499712"/>
                    <a:ext cx="155244" cy="146948"/>
                  </a:xfrm>
                  <a:custGeom>
                    <a:avLst/>
                    <a:gdLst>
                      <a:gd name="T0" fmla="*/ 23 w 77"/>
                      <a:gd name="T1" fmla="*/ 73 h 73"/>
                      <a:gd name="T2" fmla="*/ 42 w 77"/>
                      <a:gd name="T3" fmla="*/ 42 h 73"/>
                      <a:gd name="T4" fmla="*/ 77 w 77"/>
                      <a:gd name="T5" fmla="*/ 34 h 73"/>
                      <a:gd name="T6" fmla="*/ 59 w 77"/>
                      <a:gd name="T7" fmla="*/ 4 h 73"/>
                      <a:gd name="T8" fmla="*/ 60 w 77"/>
                      <a:gd name="T9" fmla="*/ 1 h 73"/>
                      <a:gd name="T10" fmla="*/ 21 w 77"/>
                      <a:gd name="T11" fmla="*/ 11 h 73"/>
                      <a:gd name="T12" fmla="*/ 16 w 77"/>
                      <a:gd name="T13" fmla="*/ 16 h 73"/>
                      <a:gd name="T14" fmla="*/ 0 w 77"/>
                      <a:gd name="T15" fmla="*/ 46 h 73"/>
                      <a:gd name="T16" fmla="*/ 1 w 77"/>
                      <a:gd name="T17" fmla="*/ 46 h 73"/>
                      <a:gd name="T18" fmla="*/ 23 w 77"/>
                      <a:gd name="T19" fmla="*/ 73 h 7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77" h="73">
                        <a:moveTo>
                          <a:pt x="23" y="73"/>
                        </a:moveTo>
                        <a:cubicBezTo>
                          <a:pt x="25" y="64"/>
                          <a:pt x="30" y="50"/>
                          <a:pt x="42" y="42"/>
                        </a:cubicBezTo>
                        <a:cubicBezTo>
                          <a:pt x="54" y="33"/>
                          <a:pt x="68" y="33"/>
                          <a:pt x="77" y="34"/>
                        </a:cubicBezTo>
                        <a:cubicBezTo>
                          <a:pt x="70" y="27"/>
                          <a:pt x="58" y="13"/>
                          <a:pt x="59" y="4"/>
                        </a:cubicBezTo>
                        <a:cubicBezTo>
                          <a:pt x="60" y="2"/>
                          <a:pt x="60" y="1"/>
                          <a:pt x="60" y="1"/>
                        </a:cubicBezTo>
                        <a:cubicBezTo>
                          <a:pt x="53" y="0"/>
                          <a:pt x="36" y="0"/>
                          <a:pt x="21" y="11"/>
                        </a:cubicBezTo>
                        <a:cubicBezTo>
                          <a:pt x="19" y="12"/>
                          <a:pt x="17" y="14"/>
                          <a:pt x="16" y="16"/>
                        </a:cubicBezTo>
                        <a:cubicBezTo>
                          <a:pt x="5" y="27"/>
                          <a:pt x="1" y="40"/>
                          <a:pt x="0" y="46"/>
                        </a:cubicBezTo>
                        <a:cubicBezTo>
                          <a:pt x="0" y="46"/>
                          <a:pt x="0" y="46"/>
                          <a:pt x="1" y="46"/>
                        </a:cubicBezTo>
                        <a:cubicBezTo>
                          <a:pt x="10" y="46"/>
                          <a:pt x="18" y="62"/>
                          <a:pt x="23" y="73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728" name="Freeform 678"/>
                  <p:cNvSpPr/>
                  <p:nvPr/>
                </p:nvSpPr>
                <p:spPr bwMode="auto">
                  <a:xfrm>
                    <a:off x="4163263" y="2705911"/>
                    <a:ext cx="68734" cy="68733"/>
                  </a:xfrm>
                  <a:custGeom>
                    <a:avLst/>
                    <a:gdLst>
                      <a:gd name="T0" fmla="*/ 4 w 34"/>
                      <a:gd name="T1" fmla="*/ 12 h 34"/>
                      <a:gd name="T2" fmla="*/ 4 w 34"/>
                      <a:gd name="T3" fmla="*/ 28 h 34"/>
                      <a:gd name="T4" fmla="*/ 22 w 34"/>
                      <a:gd name="T5" fmla="*/ 34 h 34"/>
                      <a:gd name="T6" fmla="*/ 25 w 34"/>
                      <a:gd name="T7" fmla="*/ 32 h 34"/>
                      <a:gd name="T8" fmla="*/ 34 w 34"/>
                      <a:gd name="T9" fmla="*/ 25 h 34"/>
                      <a:gd name="T10" fmla="*/ 33 w 34"/>
                      <a:gd name="T11" fmla="*/ 5 h 34"/>
                      <a:gd name="T12" fmla="*/ 33 w 34"/>
                      <a:gd name="T13" fmla="*/ 5 h 34"/>
                      <a:gd name="T14" fmla="*/ 18 w 34"/>
                      <a:gd name="T15" fmla="*/ 1 h 34"/>
                      <a:gd name="T16" fmla="*/ 5 w 34"/>
                      <a:gd name="T17" fmla="*/ 0 h 34"/>
                      <a:gd name="T18" fmla="*/ 4 w 34"/>
                      <a:gd name="T19" fmla="*/ 12 h 3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34" h="34">
                        <a:moveTo>
                          <a:pt x="4" y="12"/>
                        </a:moveTo>
                        <a:cubicBezTo>
                          <a:pt x="2" y="18"/>
                          <a:pt x="0" y="23"/>
                          <a:pt x="4" y="28"/>
                        </a:cubicBezTo>
                        <a:cubicBezTo>
                          <a:pt x="9" y="27"/>
                          <a:pt x="15" y="28"/>
                          <a:pt x="22" y="34"/>
                        </a:cubicBezTo>
                        <a:cubicBezTo>
                          <a:pt x="23" y="33"/>
                          <a:pt x="24" y="32"/>
                          <a:pt x="25" y="32"/>
                        </a:cubicBezTo>
                        <a:cubicBezTo>
                          <a:pt x="27" y="29"/>
                          <a:pt x="30" y="27"/>
                          <a:pt x="34" y="25"/>
                        </a:cubicBezTo>
                        <a:cubicBezTo>
                          <a:pt x="30" y="17"/>
                          <a:pt x="31" y="11"/>
                          <a:pt x="33" y="5"/>
                        </a:cubicBezTo>
                        <a:cubicBezTo>
                          <a:pt x="33" y="5"/>
                          <a:pt x="33" y="5"/>
                          <a:pt x="33" y="5"/>
                        </a:cubicBezTo>
                        <a:cubicBezTo>
                          <a:pt x="30" y="0"/>
                          <a:pt x="25" y="0"/>
                          <a:pt x="18" y="1"/>
                        </a:cubicBezTo>
                        <a:cubicBezTo>
                          <a:pt x="14" y="1"/>
                          <a:pt x="10" y="1"/>
                          <a:pt x="5" y="0"/>
                        </a:cubicBezTo>
                        <a:cubicBezTo>
                          <a:pt x="6" y="4"/>
                          <a:pt x="5" y="8"/>
                          <a:pt x="4" y="12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729" name="Freeform 679"/>
                  <p:cNvSpPr/>
                  <p:nvPr/>
                </p:nvSpPr>
                <p:spPr bwMode="auto">
                  <a:xfrm>
                    <a:off x="4269918" y="2628883"/>
                    <a:ext cx="71104" cy="77029"/>
                  </a:xfrm>
                  <a:custGeom>
                    <a:avLst/>
                    <a:gdLst>
                      <a:gd name="T0" fmla="*/ 2 w 35"/>
                      <a:gd name="T1" fmla="*/ 28 h 38"/>
                      <a:gd name="T2" fmla="*/ 22 w 35"/>
                      <a:gd name="T3" fmla="*/ 38 h 38"/>
                      <a:gd name="T4" fmla="*/ 32 w 35"/>
                      <a:gd name="T5" fmla="*/ 33 h 38"/>
                      <a:gd name="T6" fmla="*/ 35 w 35"/>
                      <a:gd name="T7" fmla="*/ 11 h 38"/>
                      <a:gd name="T8" fmla="*/ 21 w 35"/>
                      <a:gd name="T9" fmla="*/ 3 h 38"/>
                      <a:gd name="T10" fmla="*/ 9 w 35"/>
                      <a:gd name="T11" fmla="*/ 0 h 38"/>
                      <a:gd name="T12" fmla="*/ 5 w 35"/>
                      <a:gd name="T13" fmla="*/ 12 h 38"/>
                      <a:gd name="T14" fmla="*/ 2 w 35"/>
                      <a:gd name="T15" fmla="*/ 28 h 3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35" h="38">
                        <a:moveTo>
                          <a:pt x="2" y="28"/>
                        </a:moveTo>
                        <a:cubicBezTo>
                          <a:pt x="9" y="29"/>
                          <a:pt x="16" y="29"/>
                          <a:pt x="22" y="38"/>
                        </a:cubicBezTo>
                        <a:cubicBezTo>
                          <a:pt x="25" y="36"/>
                          <a:pt x="28" y="34"/>
                          <a:pt x="32" y="33"/>
                        </a:cubicBezTo>
                        <a:cubicBezTo>
                          <a:pt x="28" y="23"/>
                          <a:pt x="32" y="16"/>
                          <a:pt x="35" y="11"/>
                        </a:cubicBezTo>
                        <a:cubicBezTo>
                          <a:pt x="32" y="6"/>
                          <a:pt x="27" y="5"/>
                          <a:pt x="21" y="3"/>
                        </a:cubicBezTo>
                        <a:cubicBezTo>
                          <a:pt x="17" y="3"/>
                          <a:pt x="12" y="2"/>
                          <a:pt x="9" y="0"/>
                        </a:cubicBezTo>
                        <a:cubicBezTo>
                          <a:pt x="9" y="4"/>
                          <a:pt x="7" y="8"/>
                          <a:pt x="5" y="12"/>
                        </a:cubicBezTo>
                        <a:cubicBezTo>
                          <a:pt x="2" y="18"/>
                          <a:pt x="0" y="23"/>
                          <a:pt x="2" y="28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217" name="Freeform 1167"/>
                  <p:cNvSpPr/>
                  <p:nvPr/>
                </p:nvSpPr>
                <p:spPr bwMode="auto">
                  <a:xfrm>
                    <a:off x="4171387" y="2602763"/>
                    <a:ext cx="109022" cy="103098"/>
                  </a:xfrm>
                  <a:custGeom>
                    <a:avLst/>
                    <a:gdLst>
                      <a:gd name="T0" fmla="*/ 14 w 54"/>
                      <a:gd name="T1" fmla="*/ 47 h 51"/>
                      <a:gd name="T2" fmla="*/ 31 w 54"/>
                      <a:gd name="T3" fmla="*/ 51 h 51"/>
                      <a:gd name="T4" fmla="*/ 30 w 54"/>
                      <a:gd name="T5" fmla="*/ 38 h 51"/>
                      <a:gd name="T6" fmla="*/ 31 w 54"/>
                      <a:gd name="T7" fmla="*/ 35 h 51"/>
                      <a:gd name="T8" fmla="*/ 34 w 54"/>
                      <a:gd name="T9" fmla="*/ 36 h 51"/>
                      <a:gd name="T10" fmla="*/ 46 w 54"/>
                      <a:gd name="T11" fmla="*/ 41 h 51"/>
                      <a:gd name="T12" fmla="*/ 50 w 54"/>
                      <a:gd name="T13" fmla="*/ 23 h 51"/>
                      <a:gd name="T14" fmla="*/ 53 w 54"/>
                      <a:gd name="T15" fmla="*/ 9 h 51"/>
                      <a:gd name="T16" fmla="*/ 15 w 54"/>
                      <a:gd name="T17" fmla="*/ 9 h 51"/>
                      <a:gd name="T18" fmla="*/ 11 w 54"/>
                      <a:gd name="T19" fmla="*/ 12 h 51"/>
                      <a:gd name="T20" fmla="*/ 0 w 54"/>
                      <a:gd name="T21" fmla="*/ 45 h 51"/>
                      <a:gd name="T22" fmla="*/ 14 w 54"/>
                      <a:gd name="T23" fmla="*/ 47 h 5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54" h="51">
                        <a:moveTo>
                          <a:pt x="14" y="47"/>
                        </a:moveTo>
                        <a:cubicBezTo>
                          <a:pt x="20" y="47"/>
                          <a:pt x="26" y="47"/>
                          <a:pt x="31" y="51"/>
                        </a:cubicBezTo>
                        <a:cubicBezTo>
                          <a:pt x="32" y="47"/>
                          <a:pt x="32" y="43"/>
                          <a:pt x="30" y="38"/>
                        </a:cubicBezTo>
                        <a:cubicBezTo>
                          <a:pt x="30" y="37"/>
                          <a:pt x="30" y="36"/>
                          <a:pt x="31" y="35"/>
                        </a:cubicBezTo>
                        <a:cubicBezTo>
                          <a:pt x="32" y="35"/>
                          <a:pt x="33" y="35"/>
                          <a:pt x="34" y="36"/>
                        </a:cubicBezTo>
                        <a:cubicBezTo>
                          <a:pt x="37" y="40"/>
                          <a:pt x="42" y="41"/>
                          <a:pt x="46" y="41"/>
                        </a:cubicBezTo>
                        <a:cubicBezTo>
                          <a:pt x="44" y="35"/>
                          <a:pt x="47" y="28"/>
                          <a:pt x="50" y="23"/>
                        </a:cubicBezTo>
                        <a:cubicBezTo>
                          <a:pt x="52" y="18"/>
                          <a:pt x="54" y="13"/>
                          <a:pt x="53" y="9"/>
                        </a:cubicBezTo>
                        <a:cubicBezTo>
                          <a:pt x="49" y="7"/>
                          <a:pt x="28" y="0"/>
                          <a:pt x="15" y="9"/>
                        </a:cubicBezTo>
                        <a:cubicBezTo>
                          <a:pt x="14" y="10"/>
                          <a:pt x="12" y="11"/>
                          <a:pt x="11" y="12"/>
                        </a:cubicBezTo>
                        <a:cubicBezTo>
                          <a:pt x="1" y="22"/>
                          <a:pt x="0" y="40"/>
                          <a:pt x="0" y="45"/>
                        </a:cubicBezTo>
                        <a:cubicBezTo>
                          <a:pt x="4" y="48"/>
                          <a:pt x="9" y="48"/>
                          <a:pt x="14" y="47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060" name="Freeform 9"/>
                  <p:cNvSpPr/>
                  <p:nvPr/>
                </p:nvSpPr>
                <p:spPr bwMode="auto">
                  <a:xfrm>
                    <a:off x="4650212" y="2939312"/>
                    <a:ext cx="126798" cy="144575"/>
                  </a:xfrm>
                  <a:custGeom>
                    <a:avLst/>
                    <a:gdLst>
                      <a:gd name="T0" fmla="*/ 45 w 63"/>
                      <a:gd name="T1" fmla="*/ 0 h 72"/>
                      <a:gd name="T2" fmla="*/ 26 w 63"/>
                      <a:gd name="T3" fmla="*/ 9 h 72"/>
                      <a:gd name="T4" fmla="*/ 0 w 63"/>
                      <a:gd name="T5" fmla="*/ 39 h 72"/>
                      <a:gd name="T6" fmla="*/ 1 w 63"/>
                      <a:gd name="T7" fmla="*/ 58 h 72"/>
                      <a:gd name="T8" fmla="*/ 16 w 63"/>
                      <a:gd name="T9" fmla="*/ 51 h 72"/>
                      <a:gd name="T10" fmla="*/ 23 w 63"/>
                      <a:gd name="T11" fmla="*/ 53 h 72"/>
                      <a:gd name="T12" fmla="*/ 35 w 63"/>
                      <a:gd name="T13" fmla="*/ 72 h 72"/>
                      <a:gd name="T14" fmla="*/ 49 w 63"/>
                      <a:gd name="T15" fmla="*/ 59 h 72"/>
                      <a:gd name="T16" fmla="*/ 52 w 63"/>
                      <a:gd name="T17" fmla="*/ 19 h 72"/>
                      <a:gd name="T18" fmla="*/ 45 w 63"/>
                      <a:gd name="T19" fmla="*/ 0 h 7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63" h="72">
                        <a:moveTo>
                          <a:pt x="45" y="0"/>
                        </a:moveTo>
                        <a:cubicBezTo>
                          <a:pt x="40" y="5"/>
                          <a:pt x="33" y="7"/>
                          <a:pt x="26" y="9"/>
                        </a:cubicBezTo>
                        <a:cubicBezTo>
                          <a:pt x="14" y="13"/>
                          <a:pt x="3" y="16"/>
                          <a:pt x="0" y="39"/>
                        </a:cubicBezTo>
                        <a:cubicBezTo>
                          <a:pt x="1" y="46"/>
                          <a:pt x="1" y="53"/>
                          <a:pt x="1" y="58"/>
                        </a:cubicBezTo>
                        <a:cubicBezTo>
                          <a:pt x="4" y="55"/>
                          <a:pt x="9" y="51"/>
                          <a:pt x="16" y="51"/>
                        </a:cubicBezTo>
                        <a:cubicBezTo>
                          <a:pt x="18" y="51"/>
                          <a:pt x="21" y="52"/>
                          <a:pt x="23" y="53"/>
                        </a:cubicBezTo>
                        <a:cubicBezTo>
                          <a:pt x="32" y="57"/>
                          <a:pt x="35" y="65"/>
                          <a:pt x="35" y="72"/>
                        </a:cubicBezTo>
                        <a:cubicBezTo>
                          <a:pt x="38" y="69"/>
                          <a:pt x="44" y="64"/>
                          <a:pt x="49" y="59"/>
                        </a:cubicBezTo>
                        <a:cubicBezTo>
                          <a:pt x="63" y="41"/>
                          <a:pt x="58" y="31"/>
                          <a:pt x="52" y="19"/>
                        </a:cubicBezTo>
                        <a:cubicBezTo>
                          <a:pt x="48" y="13"/>
                          <a:pt x="45" y="7"/>
                          <a:pt x="45" y="0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064" name="Freeform 13"/>
                  <p:cNvSpPr/>
                  <p:nvPr/>
                </p:nvSpPr>
                <p:spPr bwMode="auto">
                  <a:xfrm>
                    <a:off x="4681022" y="2417896"/>
                    <a:ext cx="28441" cy="66362"/>
                  </a:xfrm>
                  <a:custGeom>
                    <a:avLst/>
                    <a:gdLst>
                      <a:gd name="T0" fmla="*/ 5 w 14"/>
                      <a:gd name="T1" fmla="*/ 33 h 33"/>
                      <a:gd name="T2" fmla="*/ 10 w 14"/>
                      <a:gd name="T3" fmla="*/ 2 h 33"/>
                      <a:gd name="T4" fmla="*/ 7 w 14"/>
                      <a:gd name="T5" fmla="*/ 1 h 33"/>
                      <a:gd name="T6" fmla="*/ 4 w 14"/>
                      <a:gd name="T7" fmla="*/ 2 h 33"/>
                      <a:gd name="T8" fmla="*/ 5 w 14"/>
                      <a:gd name="T9" fmla="*/ 33 h 3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4" h="33">
                        <a:moveTo>
                          <a:pt x="5" y="33"/>
                        </a:moveTo>
                        <a:cubicBezTo>
                          <a:pt x="10" y="21"/>
                          <a:pt x="14" y="6"/>
                          <a:pt x="10" y="2"/>
                        </a:cubicBezTo>
                        <a:cubicBezTo>
                          <a:pt x="9" y="1"/>
                          <a:pt x="8" y="1"/>
                          <a:pt x="7" y="1"/>
                        </a:cubicBezTo>
                        <a:cubicBezTo>
                          <a:pt x="6" y="0"/>
                          <a:pt x="5" y="1"/>
                          <a:pt x="4" y="2"/>
                        </a:cubicBezTo>
                        <a:cubicBezTo>
                          <a:pt x="0" y="6"/>
                          <a:pt x="2" y="21"/>
                          <a:pt x="5" y="33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066" name="Freeform 15"/>
                  <p:cNvSpPr/>
                  <p:nvPr/>
                </p:nvSpPr>
                <p:spPr bwMode="auto">
                  <a:xfrm>
                    <a:off x="4522228" y="2419081"/>
                    <a:ext cx="26071" cy="62808"/>
                  </a:xfrm>
                  <a:custGeom>
                    <a:avLst/>
                    <a:gdLst>
                      <a:gd name="T0" fmla="*/ 9 w 13"/>
                      <a:gd name="T1" fmla="*/ 1 h 31"/>
                      <a:gd name="T2" fmla="*/ 6 w 13"/>
                      <a:gd name="T3" fmla="*/ 0 h 31"/>
                      <a:gd name="T4" fmla="*/ 6 w 13"/>
                      <a:gd name="T5" fmla="*/ 0 h 31"/>
                      <a:gd name="T6" fmla="*/ 3 w 13"/>
                      <a:gd name="T7" fmla="*/ 1 h 31"/>
                      <a:gd name="T8" fmla="*/ 8 w 13"/>
                      <a:gd name="T9" fmla="*/ 31 h 31"/>
                      <a:gd name="T10" fmla="*/ 9 w 13"/>
                      <a:gd name="T11" fmla="*/ 1 h 3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3" h="31">
                        <a:moveTo>
                          <a:pt x="9" y="1"/>
                        </a:moveTo>
                        <a:cubicBezTo>
                          <a:pt x="9" y="0"/>
                          <a:pt x="8" y="0"/>
                          <a:pt x="6" y="0"/>
                        </a:cubicBez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4" y="0"/>
                          <a:pt x="3" y="0"/>
                          <a:pt x="3" y="1"/>
                        </a:cubicBezTo>
                        <a:cubicBezTo>
                          <a:pt x="0" y="7"/>
                          <a:pt x="4" y="21"/>
                          <a:pt x="8" y="31"/>
                        </a:cubicBezTo>
                        <a:cubicBezTo>
                          <a:pt x="11" y="21"/>
                          <a:pt x="13" y="6"/>
                          <a:pt x="9" y="1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067" name="Freeform 16"/>
                  <p:cNvSpPr/>
                  <p:nvPr/>
                </p:nvSpPr>
                <p:spPr bwMode="auto">
                  <a:xfrm>
                    <a:off x="4839817" y="2443967"/>
                    <a:ext cx="36737" cy="63992"/>
                  </a:xfrm>
                  <a:custGeom>
                    <a:avLst/>
                    <a:gdLst>
                      <a:gd name="T0" fmla="*/ 0 w 18"/>
                      <a:gd name="T1" fmla="*/ 32 h 32"/>
                      <a:gd name="T2" fmla="*/ 14 w 18"/>
                      <a:gd name="T3" fmla="*/ 1 h 32"/>
                      <a:gd name="T4" fmla="*/ 12 w 18"/>
                      <a:gd name="T5" fmla="*/ 0 h 32"/>
                      <a:gd name="T6" fmla="*/ 8 w 18"/>
                      <a:gd name="T7" fmla="*/ 1 h 32"/>
                      <a:gd name="T8" fmla="*/ 0 w 18"/>
                      <a:gd name="T9" fmla="*/ 32 h 3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8" h="32">
                        <a:moveTo>
                          <a:pt x="0" y="32"/>
                        </a:moveTo>
                        <a:cubicBezTo>
                          <a:pt x="9" y="21"/>
                          <a:pt x="18" y="6"/>
                          <a:pt x="14" y="1"/>
                        </a:cubicBezTo>
                        <a:cubicBezTo>
                          <a:pt x="13" y="1"/>
                          <a:pt x="13" y="0"/>
                          <a:pt x="12" y="0"/>
                        </a:cubicBezTo>
                        <a:cubicBezTo>
                          <a:pt x="10" y="0"/>
                          <a:pt x="9" y="0"/>
                          <a:pt x="8" y="1"/>
                        </a:cubicBezTo>
                        <a:cubicBezTo>
                          <a:pt x="2" y="5"/>
                          <a:pt x="0" y="21"/>
                          <a:pt x="0" y="32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069" name="Freeform 18"/>
                  <p:cNvSpPr/>
                  <p:nvPr/>
                </p:nvSpPr>
                <p:spPr bwMode="auto">
                  <a:xfrm>
                    <a:off x="4509193" y="2720081"/>
                    <a:ext cx="36737" cy="55696"/>
                  </a:xfrm>
                  <a:custGeom>
                    <a:avLst/>
                    <a:gdLst>
                      <a:gd name="T0" fmla="*/ 18 w 18"/>
                      <a:gd name="T1" fmla="*/ 28 h 28"/>
                      <a:gd name="T2" fmla="*/ 8 w 18"/>
                      <a:gd name="T3" fmla="*/ 1 h 28"/>
                      <a:gd name="T4" fmla="*/ 6 w 18"/>
                      <a:gd name="T5" fmla="*/ 0 h 28"/>
                      <a:gd name="T6" fmla="*/ 4 w 18"/>
                      <a:gd name="T7" fmla="*/ 1 h 28"/>
                      <a:gd name="T8" fmla="*/ 1 w 18"/>
                      <a:gd name="T9" fmla="*/ 4 h 28"/>
                      <a:gd name="T10" fmla="*/ 18 w 18"/>
                      <a:gd name="T11" fmla="*/ 28 h 2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8" h="28">
                        <a:moveTo>
                          <a:pt x="18" y="28"/>
                        </a:moveTo>
                        <a:cubicBezTo>
                          <a:pt x="17" y="18"/>
                          <a:pt x="14" y="4"/>
                          <a:pt x="8" y="1"/>
                        </a:cubicBezTo>
                        <a:cubicBezTo>
                          <a:pt x="8" y="0"/>
                          <a:pt x="7" y="0"/>
                          <a:pt x="6" y="0"/>
                        </a:cubicBezTo>
                        <a:cubicBezTo>
                          <a:pt x="5" y="0"/>
                          <a:pt x="5" y="0"/>
                          <a:pt x="4" y="1"/>
                        </a:cubicBezTo>
                        <a:cubicBezTo>
                          <a:pt x="1" y="2"/>
                          <a:pt x="1" y="3"/>
                          <a:pt x="1" y="4"/>
                        </a:cubicBezTo>
                        <a:cubicBezTo>
                          <a:pt x="0" y="10"/>
                          <a:pt x="10" y="20"/>
                          <a:pt x="18" y="28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070" name="Freeform 19"/>
                  <p:cNvSpPr/>
                  <p:nvPr/>
                </p:nvSpPr>
                <p:spPr bwMode="auto">
                  <a:xfrm>
                    <a:off x="4683393" y="2720081"/>
                    <a:ext cx="35552" cy="55696"/>
                  </a:xfrm>
                  <a:custGeom>
                    <a:avLst/>
                    <a:gdLst>
                      <a:gd name="T0" fmla="*/ 10 w 18"/>
                      <a:gd name="T1" fmla="*/ 1 h 28"/>
                      <a:gd name="T2" fmla="*/ 0 w 18"/>
                      <a:gd name="T3" fmla="*/ 28 h 28"/>
                      <a:gd name="T4" fmla="*/ 17 w 18"/>
                      <a:gd name="T5" fmla="*/ 4 h 28"/>
                      <a:gd name="T6" fmla="*/ 16 w 18"/>
                      <a:gd name="T7" fmla="*/ 2 h 28"/>
                      <a:gd name="T8" fmla="*/ 14 w 18"/>
                      <a:gd name="T9" fmla="*/ 1 h 28"/>
                      <a:gd name="T10" fmla="*/ 10 w 18"/>
                      <a:gd name="T11" fmla="*/ 1 h 2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8" h="28">
                        <a:moveTo>
                          <a:pt x="10" y="1"/>
                        </a:moveTo>
                        <a:cubicBezTo>
                          <a:pt x="4" y="4"/>
                          <a:pt x="1" y="18"/>
                          <a:pt x="0" y="28"/>
                        </a:cubicBezTo>
                        <a:cubicBezTo>
                          <a:pt x="8" y="20"/>
                          <a:pt x="18" y="10"/>
                          <a:pt x="17" y="4"/>
                        </a:cubicBezTo>
                        <a:cubicBezTo>
                          <a:pt x="17" y="4"/>
                          <a:pt x="17" y="3"/>
                          <a:pt x="16" y="2"/>
                        </a:cubicBezTo>
                        <a:cubicBezTo>
                          <a:pt x="16" y="2"/>
                          <a:pt x="15" y="1"/>
                          <a:pt x="14" y="1"/>
                        </a:cubicBezTo>
                        <a:cubicBezTo>
                          <a:pt x="12" y="0"/>
                          <a:pt x="11" y="0"/>
                          <a:pt x="10" y="1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071" name="Freeform 20"/>
                  <p:cNvSpPr/>
                  <p:nvPr/>
                </p:nvSpPr>
                <p:spPr bwMode="auto">
                  <a:xfrm>
                    <a:off x="4790046" y="2760372"/>
                    <a:ext cx="31996" cy="63992"/>
                  </a:xfrm>
                  <a:custGeom>
                    <a:avLst/>
                    <a:gdLst>
                      <a:gd name="T0" fmla="*/ 7 w 16"/>
                      <a:gd name="T1" fmla="*/ 1 h 32"/>
                      <a:gd name="T2" fmla="*/ 0 w 16"/>
                      <a:gd name="T3" fmla="*/ 32 h 32"/>
                      <a:gd name="T4" fmla="*/ 16 w 16"/>
                      <a:gd name="T5" fmla="*/ 6 h 32"/>
                      <a:gd name="T6" fmla="*/ 15 w 16"/>
                      <a:gd name="T7" fmla="*/ 2 h 32"/>
                      <a:gd name="T8" fmla="*/ 12 w 16"/>
                      <a:gd name="T9" fmla="*/ 1 h 32"/>
                      <a:gd name="T10" fmla="*/ 7 w 16"/>
                      <a:gd name="T11" fmla="*/ 1 h 3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6" h="32">
                        <a:moveTo>
                          <a:pt x="7" y="1"/>
                        </a:moveTo>
                        <a:cubicBezTo>
                          <a:pt x="1" y="6"/>
                          <a:pt x="0" y="22"/>
                          <a:pt x="0" y="32"/>
                        </a:cubicBezTo>
                        <a:cubicBezTo>
                          <a:pt x="6" y="25"/>
                          <a:pt x="16" y="14"/>
                          <a:pt x="16" y="6"/>
                        </a:cubicBezTo>
                        <a:cubicBezTo>
                          <a:pt x="16" y="5"/>
                          <a:pt x="16" y="3"/>
                          <a:pt x="15" y="2"/>
                        </a:cubicBezTo>
                        <a:cubicBezTo>
                          <a:pt x="14" y="2"/>
                          <a:pt x="13" y="1"/>
                          <a:pt x="12" y="1"/>
                        </a:cubicBezTo>
                        <a:cubicBezTo>
                          <a:pt x="10" y="0"/>
                          <a:pt x="8" y="0"/>
                          <a:pt x="7" y="1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072" name="Freeform 21"/>
                  <p:cNvSpPr/>
                  <p:nvPr/>
                </p:nvSpPr>
                <p:spPr bwMode="auto">
                  <a:xfrm>
                    <a:off x="4602811" y="2701120"/>
                    <a:ext cx="23700" cy="53327"/>
                  </a:xfrm>
                  <a:custGeom>
                    <a:avLst/>
                    <a:gdLst>
                      <a:gd name="T0" fmla="*/ 6 w 12"/>
                      <a:gd name="T1" fmla="*/ 26 h 26"/>
                      <a:gd name="T2" fmla="*/ 9 w 12"/>
                      <a:gd name="T3" fmla="*/ 1 h 26"/>
                      <a:gd name="T4" fmla="*/ 6 w 12"/>
                      <a:gd name="T5" fmla="*/ 0 h 26"/>
                      <a:gd name="T6" fmla="*/ 3 w 12"/>
                      <a:gd name="T7" fmla="*/ 1 h 26"/>
                      <a:gd name="T8" fmla="*/ 6 w 12"/>
                      <a:gd name="T9" fmla="*/ 26 h 2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" h="26">
                        <a:moveTo>
                          <a:pt x="6" y="26"/>
                        </a:moveTo>
                        <a:cubicBezTo>
                          <a:pt x="9" y="17"/>
                          <a:pt x="12" y="5"/>
                          <a:pt x="9" y="1"/>
                        </a:cubicBezTo>
                        <a:cubicBezTo>
                          <a:pt x="9" y="0"/>
                          <a:pt x="8" y="0"/>
                          <a:pt x="6" y="0"/>
                        </a:cubicBezTo>
                        <a:cubicBezTo>
                          <a:pt x="4" y="0"/>
                          <a:pt x="3" y="0"/>
                          <a:pt x="3" y="1"/>
                        </a:cubicBezTo>
                        <a:cubicBezTo>
                          <a:pt x="0" y="5"/>
                          <a:pt x="3" y="17"/>
                          <a:pt x="6" y="26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114" name="Freeform 63"/>
                  <p:cNvSpPr/>
                  <p:nvPr/>
                </p:nvSpPr>
                <p:spPr bwMode="auto">
                  <a:xfrm>
                    <a:off x="4451126" y="2939312"/>
                    <a:ext cx="126798" cy="144575"/>
                  </a:xfrm>
                  <a:custGeom>
                    <a:avLst/>
                    <a:gdLst>
                      <a:gd name="T0" fmla="*/ 18 w 63"/>
                      <a:gd name="T1" fmla="*/ 0 h 72"/>
                      <a:gd name="T2" fmla="*/ 11 w 63"/>
                      <a:gd name="T3" fmla="*/ 19 h 72"/>
                      <a:gd name="T4" fmla="*/ 14 w 63"/>
                      <a:gd name="T5" fmla="*/ 59 h 72"/>
                      <a:gd name="T6" fmla="*/ 28 w 63"/>
                      <a:gd name="T7" fmla="*/ 72 h 72"/>
                      <a:gd name="T8" fmla="*/ 34 w 63"/>
                      <a:gd name="T9" fmla="*/ 57 h 72"/>
                      <a:gd name="T10" fmla="*/ 40 w 63"/>
                      <a:gd name="T11" fmla="*/ 53 h 72"/>
                      <a:gd name="T12" fmla="*/ 62 w 63"/>
                      <a:gd name="T13" fmla="*/ 58 h 72"/>
                      <a:gd name="T14" fmla="*/ 63 w 63"/>
                      <a:gd name="T15" fmla="*/ 39 h 72"/>
                      <a:gd name="T16" fmla="*/ 37 w 63"/>
                      <a:gd name="T17" fmla="*/ 9 h 72"/>
                      <a:gd name="T18" fmla="*/ 18 w 63"/>
                      <a:gd name="T19" fmla="*/ 0 h 7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63" h="72">
                        <a:moveTo>
                          <a:pt x="18" y="0"/>
                        </a:moveTo>
                        <a:cubicBezTo>
                          <a:pt x="18" y="7"/>
                          <a:pt x="15" y="13"/>
                          <a:pt x="11" y="19"/>
                        </a:cubicBezTo>
                        <a:cubicBezTo>
                          <a:pt x="5" y="31"/>
                          <a:pt x="0" y="41"/>
                          <a:pt x="14" y="59"/>
                        </a:cubicBezTo>
                        <a:cubicBezTo>
                          <a:pt x="19" y="64"/>
                          <a:pt x="25" y="69"/>
                          <a:pt x="28" y="72"/>
                        </a:cubicBezTo>
                        <a:cubicBezTo>
                          <a:pt x="28" y="68"/>
                          <a:pt x="29" y="61"/>
                          <a:pt x="34" y="57"/>
                        </a:cubicBezTo>
                        <a:cubicBezTo>
                          <a:pt x="36" y="55"/>
                          <a:pt x="38" y="54"/>
                          <a:pt x="40" y="53"/>
                        </a:cubicBezTo>
                        <a:cubicBezTo>
                          <a:pt x="49" y="49"/>
                          <a:pt x="57" y="53"/>
                          <a:pt x="62" y="58"/>
                        </a:cubicBezTo>
                        <a:cubicBezTo>
                          <a:pt x="62" y="53"/>
                          <a:pt x="62" y="46"/>
                          <a:pt x="63" y="39"/>
                        </a:cubicBezTo>
                        <a:cubicBezTo>
                          <a:pt x="60" y="16"/>
                          <a:pt x="49" y="13"/>
                          <a:pt x="37" y="9"/>
                        </a:cubicBezTo>
                        <a:cubicBezTo>
                          <a:pt x="30" y="7"/>
                          <a:pt x="23" y="5"/>
                          <a:pt x="18" y="0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119" name="Freeform 68"/>
                  <p:cNvSpPr/>
                  <p:nvPr/>
                </p:nvSpPr>
                <p:spPr bwMode="auto">
                  <a:xfrm>
                    <a:off x="3869273" y="2850435"/>
                    <a:ext cx="63992" cy="34366"/>
                  </a:xfrm>
                  <a:custGeom>
                    <a:avLst/>
                    <a:gdLst>
                      <a:gd name="T0" fmla="*/ 5 w 32"/>
                      <a:gd name="T1" fmla="*/ 0 h 17"/>
                      <a:gd name="T2" fmla="*/ 2 w 32"/>
                      <a:gd name="T3" fmla="*/ 1 h 17"/>
                      <a:gd name="T4" fmla="*/ 1 w 32"/>
                      <a:gd name="T5" fmla="*/ 2 h 17"/>
                      <a:gd name="T6" fmla="*/ 1 w 32"/>
                      <a:gd name="T7" fmla="*/ 6 h 17"/>
                      <a:gd name="T8" fmla="*/ 32 w 32"/>
                      <a:gd name="T9" fmla="*/ 17 h 17"/>
                      <a:gd name="T10" fmla="*/ 5 w 32"/>
                      <a:gd name="T11" fmla="*/ 0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32" h="17">
                        <a:moveTo>
                          <a:pt x="5" y="0"/>
                        </a:moveTo>
                        <a:cubicBezTo>
                          <a:pt x="4" y="0"/>
                          <a:pt x="3" y="0"/>
                          <a:pt x="2" y="1"/>
                        </a:cubicBezTo>
                        <a:cubicBezTo>
                          <a:pt x="2" y="1"/>
                          <a:pt x="1" y="2"/>
                          <a:pt x="1" y="2"/>
                        </a:cubicBezTo>
                        <a:cubicBezTo>
                          <a:pt x="0" y="4"/>
                          <a:pt x="1" y="5"/>
                          <a:pt x="1" y="6"/>
                        </a:cubicBezTo>
                        <a:cubicBezTo>
                          <a:pt x="4" y="12"/>
                          <a:pt x="20" y="15"/>
                          <a:pt x="32" y="17"/>
                        </a:cubicBezTo>
                        <a:cubicBezTo>
                          <a:pt x="25" y="10"/>
                          <a:pt x="13" y="0"/>
                          <a:pt x="5" y="0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123" name="Freeform 72"/>
                  <p:cNvSpPr/>
                  <p:nvPr/>
                </p:nvSpPr>
                <p:spPr bwMode="auto">
                  <a:xfrm>
                    <a:off x="4173827" y="2933387"/>
                    <a:ext cx="60437" cy="29625"/>
                  </a:xfrm>
                  <a:custGeom>
                    <a:avLst/>
                    <a:gdLst>
                      <a:gd name="T0" fmla="*/ 30 w 30"/>
                      <a:gd name="T1" fmla="*/ 14 h 15"/>
                      <a:gd name="T2" fmla="*/ 4 w 30"/>
                      <a:gd name="T3" fmla="*/ 2 h 15"/>
                      <a:gd name="T4" fmla="*/ 2 w 30"/>
                      <a:gd name="T5" fmla="*/ 3 h 15"/>
                      <a:gd name="T6" fmla="*/ 1 w 30"/>
                      <a:gd name="T7" fmla="*/ 5 h 15"/>
                      <a:gd name="T8" fmla="*/ 1 w 30"/>
                      <a:gd name="T9" fmla="*/ 9 h 15"/>
                      <a:gd name="T10" fmla="*/ 30 w 30"/>
                      <a:gd name="T11" fmla="*/ 14 h 1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30" h="15">
                        <a:moveTo>
                          <a:pt x="30" y="14"/>
                        </a:moveTo>
                        <a:cubicBezTo>
                          <a:pt x="22" y="9"/>
                          <a:pt x="11" y="0"/>
                          <a:pt x="4" y="2"/>
                        </a:cubicBezTo>
                        <a:cubicBezTo>
                          <a:pt x="4" y="2"/>
                          <a:pt x="3" y="2"/>
                          <a:pt x="2" y="3"/>
                        </a:cubicBezTo>
                        <a:cubicBezTo>
                          <a:pt x="2" y="3"/>
                          <a:pt x="1" y="4"/>
                          <a:pt x="1" y="5"/>
                        </a:cubicBezTo>
                        <a:cubicBezTo>
                          <a:pt x="0" y="7"/>
                          <a:pt x="1" y="9"/>
                          <a:pt x="1" y="9"/>
                        </a:cubicBezTo>
                        <a:cubicBezTo>
                          <a:pt x="5" y="14"/>
                          <a:pt x="19" y="15"/>
                          <a:pt x="30" y="14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124" name="Freeform 73"/>
                  <p:cNvSpPr/>
                  <p:nvPr/>
                </p:nvSpPr>
                <p:spPr bwMode="auto">
                  <a:xfrm>
                    <a:off x="4301812" y="2804218"/>
                    <a:ext cx="30811" cy="60437"/>
                  </a:xfrm>
                  <a:custGeom>
                    <a:avLst/>
                    <a:gdLst>
                      <a:gd name="T0" fmla="*/ 2 w 15"/>
                      <a:gd name="T1" fmla="*/ 4 h 30"/>
                      <a:gd name="T2" fmla="*/ 14 w 15"/>
                      <a:gd name="T3" fmla="*/ 30 h 30"/>
                      <a:gd name="T4" fmla="*/ 10 w 15"/>
                      <a:gd name="T5" fmla="*/ 1 h 30"/>
                      <a:gd name="T6" fmla="*/ 7 w 15"/>
                      <a:gd name="T7" fmla="*/ 0 h 30"/>
                      <a:gd name="T8" fmla="*/ 5 w 15"/>
                      <a:gd name="T9" fmla="*/ 1 h 30"/>
                      <a:gd name="T10" fmla="*/ 2 w 15"/>
                      <a:gd name="T11" fmla="*/ 4 h 3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5" h="30">
                        <a:moveTo>
                          <a:pt x="2" y="4"/>
                        </a:moveTo>
                        <a:cubicBezTo>
                          <a:pt x="0" y="11"/>
                          <a:pt x="9" y="22"/>
                          <a:pt x="14" y="30"/>
                        </a:cubicBezTo>
                        <a:cubicBezTo>
                          <a:pt x="15" y="19"/>
                          <a:pt x="14" y="5"/>
                          <a:pt x="10" y="1"/>
                        </a:cubicBezTo>
                        <a:cubicBezTo>
                          <a:pt x="9" y="1"/>
                          <a:pt x="8" y="0"/>
                          <a:pt x="7" y="0"/>
                        </a:cubicBezTo>
                        <a:cubicBezTo>
                          <a:pt x="7" y="0"/>
                          <a:pt x="6" y="1"/>
                          <a:pt x="5" y="1"/>
                        </a:cubicBezTo>
                        <a:cubicBezTo>
                          <a:pt x="3" y="2"/>
                          <a:pt x="2" y="3"/>
                          <a:pt x="2" y="4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125" name="Freeform 74"/>
                  <p:cNvSpPr/>
                  <p:nvPr/>
                </p:nvSpPr>
                <p:spPr bwMode="auto">
                  <a:xfrm>
                    <a:off x="4404909" y="2760372"/>
                    <a:ext cx="34366" cy="63992"/>
                  </a:xfrm>
                  <a:custGeom>
                    <a:avLst/>
                    <a:gdLst>
                      <a:gd name="T0" fmla="*/ 1 w 17"/>
                      <a:gd name="T1" fmla="*/ 5 h 32"/>
                      <a:gd name="T2" fmla="*/ 17 w 17"/>
                      <a:gd name="T3" fmla="*/ 32 h 32"/>
                      <a:gd name="T4" fmla="*/ 11 w 17"/>
                      <a:gd name="T5" fmla="*/ 2 h 32"/>
                      <a:gd name="T6" fmla="*/ 7 w 17"/>
                      <a:gd name="T7" fmla="*/ 0 h 32"/>
                      <a:gd name="T8" fmla="*/ 4 w 17"/>
                      <a:gd name="T9" fmla="*/ 1 h 32"/>
                      <a:gd name="T10" fmla="*/ 1 w 17"/>
                      <a:gd name="T11" fmla="*/ 5 h 3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7" h="32">
                        <a:moveTo>
                          <a:pt x="1" y="5"/>
                        </a:moveTo>
                        <a:cubicBezTo>
                          <a:pt x="0" y="12"/>
                          <a:pt x="10" y="25"/>
                          <a:pt x="17" y="32"/>
                        </a:cubicBezTo>
                        <a:cubicBezTo>
                          <a:pt x="17" y="23"/>
                          <a:pt x="16" y="7"/>
                          <a:pt x="11" y="2"/>
                        </a:cubicBezTo>
                        <a:cubicBezTo>
                          <a:pt x="10" y="1"/>
                          <a:pt x="9" y="0"/>
                          <a:pt x="7" y="0"/>
                        </a:cubicBezTo>
                        <a:cubicBezTo>
                          <a:pt x="6" y="0"/>
                          <a:pt x="5" y="0"/>
                          <a:pt x="4" y="1"/>
                        </a:cubicBezTo>
                        <a:cubicBezTo>
                          <a:pt x="2" y="2"/>
                          <a:pt x="1" y="3"/>
                          <a:pt x="1" y="5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126" name="Freeform 75"/>
                  <p:cNvSpPr/>
                  <p:nvPr/>
                </p:nvSpPr>
                <p:spPr bwMode="auto">
                  <a:xfrm>
                    <a:off x="4227154" y="2856360"/>
                    <a:ext cx="39106" cy="40291"/>
                  </a:xfrm>
                  <a:custGeom>
                    <a:avLst/>
                    <a:gdLst>
                      <a:gd name="T0" fmla="*/ 19 w 19"/>
                      <a:gd name="T1" fmla="*/ 20 h 20"/>
                      <a:gd name="T2" fmla="*/ 4 w 19"/>
                      <a:gd name="T3" fmla="*/ 1 h 20"/>
                      <a:gd name="T4" fmla="*/ 1 w 19"/>
                      <a:gd name="T5" fmla="*/ 2 h 20"/>
                      <a:gd name="T6" fmla="*/ 0 w 19"/>
                      <a:gd name="T7" fmla="*/ 5 h 20"/>
                      <a:gd name="T8" fmla="*/ 19 w 19"/>
                      <a:gd name="T9" fmla="*/ 20 h 2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9" h="20">
                        <a:moveTo>
                          <a:pt x="19" y="20"/>
                        </a:moveTo>
                        <a:cubicBezTo>
                          <a:pt x="15" y="12"/>
                          <a:pt x="9" y="2"/>
                          <a:pt x="4" y="1"/>
                        </a:cubicBezTo>
                        <a:cubicBezTo>
                          <a:pt x="3" y="0"/>
                          <a:pt x="2" y="0"/>
                          <a:pt x="1" y="2"/>
                        </a:cubicBezTo>
                        <a:cubicBezTo>
                          <a:pt x="0" y="3"/>
                          <a:pt x="0" y="4"/>
                          <a:pt x="0" y="5"/>
                        </a:cubicBezTo>
                        <a:cubicBezTo>
                          <a:pt x="1" y="10"/>
                          <a:pt x="11" y="16"/>
                          <a:pt x="19" y="20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168" name="Freeform 117"/>
                  <p:cNvSpPr/>
                  <p:nvPr/>
                </p:nvSpPr>
                <p:spPr bwMode="auto">
                  <a:xfrm>
                    <a:off x="4307737" y="3082703"/>
                    <a:ext cx="145760" cy="126798"/>
                  </a:xfrm>
                  <a:custGeom>
                    <a:avLst/>
                    <a:gdLst>
                      <a:gd name="T0" fmla="*/ 0 w 72"/>
                      <a:gd name="T1" fmla="*/ 18 h 63"/>
                      <a:gd name="T2" fmla="*/ 9 w 72"/>
                      <a:gd name="T3" fmla="*/ 36 h 63"/>
                      <a:gd name="T4" fmla="*/ 39 w 72"/>
                      <a:gd name="T5" fmla="*/ 63 h 63"/>
                      <a:gd name="T6" fmla="*/ 58 w 72"/>
                      <a:gd name="T7" fmla="*/ 62 h 63"/>
                      <a:gd name="T8" fmla="*/ 52 w 72"/>
                      <a:gd name="T9" fmla="*/ 47 h 63"/>
                      <a:gd name="T10" fmla="*/ 53 w 72"/>
                      <a:gd name="T11" fmla="*/ 40 h 63"/>
                      <a:gd name="T12" fmla="*/ 72 w 72"/>
                      <a:gd name="T13" fmla="*/ 28 h 63"/>
                      <a:gd name="T14" fmla="*/ 60 w 72"/>
                      <a:gd name="T15" fmla="*/ 14 h 63"/>
                      <a:gd name="T16" fmla="*/ 19 w 72"/>
                      <a:gd name="T17" fmla="*/ 11 h 63"/>
                      <a:gd name="T18" fmla="*/ 0 w 72"/>
                      <a:gd name="T19" fmla="*/ 18 h 6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72" h="63">
                        <a:moveTo>
                          <a:pt x="0" y="18"/>
                        </a:moveTo>
                        <a:cubicBezTo>
                          <a:pt x="5" y="23"/>
                          <a:pt x="7" y="30"/>
                          <a:pt x="9" y="36"/>
                        </a:cubicBezTo>
                        <a:cubicBezTo>
                          <a:pt x="13" y="49"/>
                          <a:pt x="16" y="60"/>
                          <a:pt x="39" y="63"/>
                        </a:cubicBezTo>
                        <a:cubicBezTo>
                          <a:pt x="46" y="62"/>
                          <a:pt x="53" y="62"/>
                          <a:pt x="58" y="62"/>
                        </a:cubicBezTo>
                        <a:cubicBezTo>
                          <a:pt x="55" y="59"/>
                          <a:pt x="52" y="53"/>
                          <a:pt x="52" y="47"/>
                        </a:cubicBezTo>
                        <a:cubicBezTo>
                          <a:pt x="52" y="45"/>
                          <a:pt x="52" y="42"/>
                          <a:pt x="53" y="40"/>
                        </a:cubicBezTo>
                        <a:cubicBezTo>
                          <a:pt x="57" y="31"/>
                          <a:pt x="65" y="28"/>
                          <a:pt x="72" y="28"/>
                        </a:cubicBezTo>
                        <a:cubicBezTo>
                          <a:pt x="69" y="25"/>
                          <a:pt x="64" y="19"/>
                          <a:pt x="60" y="14"/>
                        </a:cubicBezTo>
                        <a:cubicBezTo>
                          <a:pt x="42" y="0"/>
                          <a:pt x="31" y="5"/>
                          <a:pt x="19" y="11"/>
                        </a:cubicBezTo>
                        <a:cubicBezTo>
                          <a:pt x="13" y="14"/>
                          <a:pt x="7" y="18"/>
                          <a:pt x="0" y="18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172" name="Freeform 121"/>
                  <p:cNvSpPr/>
                  <p:nvPr/>
                </p:nvSpPr>
                <p:spPr bwMode="auto">
                  <a:xfrm>
                    <a:off x="3786321" y="3151434"/>
                    <a:ext cx="66362" cy="27256"/>
                  </a:xfrm>
                  <a:custGeom>
                    <a:avLst/>
                    <a:gdLst>
                      <a:gd name="T0" fmla="*/ 33 w 33"/>
                      <a:gd name="T1" fmla="*/ 9 h 14"/>
                      <a:gd name="T2" fmla="*/ 2 w 33"/>
                      <a:gd name="T3" fmla="*/ 4 h 14"/>
                      <a:gd name="T4" fmla="*/ 1 w 33"/>
                      <a:gd name="T5" fmla="*/ 7 h 14"/>
                      <a:gd name="T6" fmla="*/ 2 w 33"/>
                      <a:gd name="T7" fmla="*/ 10 h 14"/>
                      <a:gd name="T8" fmla="*/ 33 w 33"/>
                      <a:gd name="T9" fmla="*/ 9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3" h="14">
                        <a:moveTo>
                          <a:pt x="33" y="9"/>
                        </a:moveTo>
                        <a:cubicBezTo>
                          <a:pt x="21" y="4"/>
                          <a:pt x="6" y="0"/>
                          <a:pt x="2" y="4"/>
                        </a:cubicBezTo>
                        <a:cubicBezTo>
                          <a:pt x="1" y="5"/>
                          <a:pt x="1" y="6"/>
                          <a:pt x="1" y="7"/>
                        </a:cubicBezTo>
                        <a:cubicBezTo>
                          <a:pt x="0" y="8"/>
                          <a:pt x="1" y="9"/>
                          <a:pt x="2" y="10"/>
                        </a:cubicBezTo>
                        <a:cubicBezTo>
                          <a:pt x="6" y="14"/>
                          <a:pt x="21" y="12"/>
                          <a:pt x="33" y="9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174" name="Freeform 123"/>
                  <p:cNvSpPr/>
                  <p:nvPr/>
                </p:nvSpPr>
                <p:spPr bwMode="auto">
                  <a:xfrm>
                    <a:off x="3788690" y="3312599"/>
                    <a:ext cx="63992" cy="26071"/>
                  </a:xfrm>
                  <a:custGeom>
                    <a:avLst/>
                    <a:gdLst>
                      <a:gd name="T0" fmla="*/ 1 w 32"/>
                      <a:gd name="T1" fmla="*/ 4 h 13"/>
                      <a:gd name="T2" fmla="*/ 0 w 32"/>
                      <a:gd name="T3" fmla="*/ 7 h 13"/>
                      <a:gd name="T4" fmla="*/ 0 w 32"/>
                      <a:gd name="T5" fmla="*/ 7 h 13"/>
                      <a:gd name="T6" fmla="*/ 1 w 32"/>
                      <a:gd name="T7" fmla="*/ 10 h 13"/>
                      <a:gd name="T8" fmla="*/ 32 w 32"/>
                      <a:gd name="T9" fmla="*/ 5 h 13"/>
                      <a:gd name="T10" fmla="*/ 1 w 32"/>
                      <a:gd name="T11" fmla="*/ 4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32" h="13">
                        <a:moveTo>
                          <a:pt x="1" y="4"/>
                        </a:moveTo>
                        <a:cubicBezTo>
                          <a:pt x="0" y="4"/>
                          <a:pt x="0" y="5"/>
                          <a:pt x="0" y="7"/>
                        </a:cubicBezTo>
                        <a:cubicBezTo>
                          <a:pt x="0" y="7"/>
                          <a:pt x="0" y="7"/>
                          <a:pt x="0" y="7"/>
                        </a:cubicBezTo>
                        <a:cubicBezTo>
                          <a:pt x="0" y="9"/>
                          <a:pt x="0" y="10"/>
                          <a:pt x="1" y="10"/>
                        </a:cubicBezTo>
                        <a:cubicBezTo>
                          <a:pt x="7" y="13"/>
                          <a:pt x="21" y="9"/>
                          <a:pt x="32" y="5"/>
                        </a:cubicBezTo>
                        <a:cubicBezTo>
                          <a:pt x="22" y="2"/>
                          <a:pt x="6" y="0"/>
                          <a:pt x="1" y="4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175" name="Freeform 124"/>
                  <p:cNvSpPr/>
                  <p:nvPr/>
                </p:nvSpPr>
                <p:spPr bwMode="auto">
                  <a:xfrm>
                    <a:off x="3812392" y="2983159"/>
                    <a:ext cx="65177" cy="36737"/>
                  </a:xfrm>
                  <a:custGeom>
                    <a:avLst/>
                    <a:gdLst>
                      <a:gd name="T0" fmla="*/ 32 w 32"/>
                      <a:gd name="T1" fmla="*/ 18 h 18"/>
                      <a:gd name="T2" fmla="*/ 1 w 32"/>
                      <a:gd name="T3" fmla="*/ 4 h 18"/>
                      <a:gd name="T4" fmla="*/ 0 w 32"/>
                      <a:gd name="T5" fmla="*/ 6 h 18"/>
                      <a:gd name="T6" fmla="*/ 1 w 32"/>
                      <a:gd name="T7" fmla="*/ 10 h 18"/>
                      <a:gd name="T8" fmla="*/ 32 w 32"/>
                      <a:gd name="T9" fmla="*/ 18 h 1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2" h="18">
                        <a:moveTo>
                          <a:pt x="32" y="18"/>
                        </a:moveTo>
                        <a:cubicBezTo>
                          <a:pt x="21" y="9"/>
                          <a:pt x="6" y="0"/>
                          <a:pt x="1" y="4"/>
                        </a:cubicBezTo>
                        <a:cubicBezTo>
                          <a:pt x="1" y="5"/>
                          <a:pt x="0" y="5"/>
                          <a:pt x="0" y="6"/>
                        </a:cubicBezTo>
                        <a:cubicBezTo>
                          <a:pt x="0" y="8"/>
                          <a:pt x="0" y="9"/>
                          <a:pt x="1" y="10"/>
                        </a:cubicBezTo>
                        <a:cubicBezTo>
                          <a:pt x="5" y="16"/>
                          <a:pt x="21" y="17"/>
                          <a:pt x="32" y="18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177" name="Freeform 126"/>
                  <p:cNvSpPr/>
                  <p:nvPr/>
                </p:nvSpPr>
                <p:spPr bwMode="auto">
                  <a:xfrm>
                    <a:off x="4088504" y="3313784"/>
                    <a:ext cx="56881" cy="36737"/>
                  </a:xfrm>
                  <a:custGeom>
                    <a:avLst/>
                    <a:gdLst>
                      <a:gd name="T0" fmla="*/ 28 w 28"/>
                      <a:gd name="T1" fmla="*/ 0 h 18"/>
                      <a:gd name="T2" fmla="*/ 1 w 28"/>
                      <a:gd name="T3" fmla="*/ 9 h 18"/>
                      <a:gd name="T4" fmla="*/ 0 w 28"/>
                      <a:gd name="T5" fmla="*/ 12 h 18"/>
                      <a:gd name="T6" fmla="*/ 1 w 28"/>
                      <a:gd name="T7" fmla="*/ 14 h 18"/>
                      <a:gd name="T8" fmla="*/ 4 w 28"/>
                      <a:gd name="T9" fmla="*/ 17 h 18"/>
                      <a:gd name="T10" fmla="*/ 28 w 28"/>
                      <a:gd name="T11" fmla="*/ 0 h 1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28" h="18">
                        <a:moveTo>
                          <a:pt x="28" y="0"/>
                        </a:moveTo>
                        <a:cubicBezTo>
                          <a:pt x="19" y="1"/>
                          <a:pt x="4" y="4"/>
                          <a:pt x="1" y="9"/>
                        </a:cubicBezTo>
                        <a:cubicBezTo>
                          <a:pt x="0" y="10"/>
                          <a:pt x="0" y="11"/>
                          <a:pt x="0" y="12"/>
                        </a:cubicBezTo>
                        <a:cubicBezTo>
                          <a:pt x="0" y="12"/>
                          <a:pt x="0" y="13"/>
                          <a:pt x="1" y="14"/>
                        </a:cubicBezTo>
                        <a:cubicBezTo>
                          <a:pt x="2" y="16"/>
                          <a:pt x="3" y="17"/>
                          <a:pt x="4" y="17"/>
                        </a:cubicBezTo>
                        <a:cubicBezTo>
                          <a:pt x="10" y="18"/>
                          <a:pt x="20" y="8"/>
                          <a:pt x="28" y="0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178" name="Freeform 127"/>
                  <p:cNvSpPr/>
                  <p:nvPr/>
                </p:nvSpPr>
                <p:spPr bwMode="auto">
                  <a:xfrm>
                    <a:off x="4088504" y="3140769"/>
                    <a:ext cx="56881" cy="36737"/>
                  </a:xfrm>
                  <a:custGeom>
                    <a:avLst/>
                    <a:gdLst>
                      <a:gd name="T0" fmla="*/ 1 w 28"/>
                      <a:gd name="T1" fmla="*/ 8 h 18"/>
                      <a:gd name="T2" fmla="*/ 28 w 28"/>
                      <a:gd name="T3" fmla="*/ 18 h 18"/>
                      <a:gd name="T4" fmla="*/ 4 w 28"/>
                      <a:gd name="T5" fmla="*/ 1 h 18"/>
                      <a:gd name="T6" fmla="*/ 2 w 28"/>
                      <a:gd name="T7" fmla="*/ 2 h 18"/>
                      <a:gd name="T8" fmla="*/ 1 w 28"/>
                      <a:gd name="T9" fmla="*/ 4 h 18"/>
                      <a:gd name="T10" fmla="*/ 1 w 28"/>
                      <a:gd name="T11" fmla="*/ 8 h 1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28" h="18">
                        <a:moveTo>
                          <a:pt x="1" y="8"/>
                        </a:moveTo>
                        <a:cubicBezTo>
                          <a:pt x="4" y="14"/>
                          <a:pt x="19" y="17"/>
                          <a:pt x="28" y="18"/>
                        </a:cubicBezTo>
                        <a:cubicBezTo>
                          <a:pt x="20" y="9"/>
                          <a:pt x="10" y="0"/>
                          <a:pt x="4" y="1"/>
                        </a:cubicBezTo>
                        <a:cubicBezTo>
                          <a:pt x="4" y="1"/>
                          <a:pt x="3" y="1"/>
                          <a:pt x="2" y="2"/>
                        </a:cubicBezTo>
                        <a:cubicBezTo>
                          <a:pt x="2" y="2"/>
                          <a:pt x="1" y="3"/>
                          <a:pt x="1" y="4"/>
                        </a:cubicBezTo>
                        <a:cubicBezTo>
                          <a:pt x="0" y="6"/>
                          <a:pt x="0" y="7"/>
                          <a:pt x="1" y="8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179" name="Freeform 128"/>
                  <p:cNvSpPr/>
                  <p:nvPr/>
                </p:nvSpPr>
                <p:spPr bwMode="auto">
                  <a:xfrm>
                    <a:off x="4128796" y="3037670"/>
                    <a:ext cx="65177" cy="33181"/>
                  </a:xfrm>
                  <a:custGeom>
                    <a:avLst/>
                    <a:gdLst>
                      <a:gd name="T0" fmla="*/ 1 w 32"/>
                      <a:gd name="T1" fmla="*/ 9 h 16"/>
                      <a:gd name="T2" fmla="*/ 32 w 32"/>
                      <a:gd name="T3" fmla="*/ 16 h 16"/>
                      <a:gd name="T4" fmla="*/ 6 w 32"/>
                      <a:gd name="T5" fmla="*/ 0 h 16"/>
                      <a:gd name="T6" fmla="*/ 2 w 32"/>
                      <a:gd name="T7" fmla="*/ 1 h 16"/>
                      <a:gd name="T8" fmla="*/ 1 w 32"/>
                      <a:gd name="T9" fmla="*/ 4 h 16"/>
                      <a:gd name="T10" fmla="*/ 1 w 32"/>
                      <a:gd name="T11" fmla="*/ 9 h 1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32" h="16">
                        <a:moveTo>
                          <a:pt x="1" y="9"/>
                        </a:moveTo>
                        <a:cubicBezTo>
                          <a:pt x="6" y="15"/>
                          <a:pt x="22" y="16"/>
                          <a:pt x="32" y="16"/>
                        </a:cubicBezTo>
                        <a:cubicBezTo>
                          <a:pt x="25" y="10"/>
                          <a:pt x="14" y="0"/>
                          <a:pt x="6" y="0"/>
                        </a:cubicBezTo>
                        <a:cubicBezTo>
                          <a:pt x="5" y="0"/>
                          <a:pt x="3" y="0"/>
                          <a:pt x="2" y="1"/>
                        </a:cubicBezTo>
                        <a:cubicBezTo>
                          <a:pt x="2" y="2"/>
                          <a:pt x="1" y="3"/>
                          <a:pt x="1" y="4"/>
                        </a:cubicBezTo>
                        <a:cubicBezTo>
                          <a:pt x="0" y="6"/>
                          <a:pt x="0" y="7"/>
                          <a:pt x="1" y="9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180" name="Freeform 129"/>
                  <p:cNvSpPr/>
                  <p:nvPr/>
                </p:nvSpPr>
                <p:spPr bwMode="auto">
                  <a:xfrm>
                    <a:off x="4070729" y="3233201"/>
                    <a:ext cx="52142" cy="24886"/>
                  </a:xfrm>
                  <a:custGeom>
                    <a:avLst/>
                    <a:gdLst>
                      <a:gd name="T0" fmla="*/ 26 w 26"/>
                      <a:gd name="T1" fmla="*/ 6 h 12"/>
                      <a:gd name="T2" fmla="*/ 1 w 26"/>
                      <a:gd name="T3" fmla="*/ 3 h 12"/>
                      <a:gd name="T4" fmla="*/ 0 w 26"/>
                      <a:gd name="T5" fmla="*/ 6 h 12"/>
                      <a:gd name="T6" fmla="*/ 1 w 26"/>
                      <a:gd name="T7" fmla="*/ 9 h 12"/>
                      <a:gd name="T8" fmla="*/ 26 w 26"/>
                      <a:gd name="T9" fmla="*/ 6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6" h="12">
                        <a:moveTo>
                          <a:pt x="26" y="6"/>
                        </a:moveTo>
                        <a:cubicBezTo>
                          <a:pt x="17" y="3"/>
                          <a:pt x="5" y="0"/>
                          <a:pt x="1" y="3"/>
                        </a:cubicBezTo>
                        <a:cubicBezTo>
                          <a:pt x="0" y="3"/>
                          <a:pt x="0" y="4"/>
                          <a:pt x="0" y="6"/>
                        </a:cubicBezTo>
                        <a:cubicBezTo>
                          <a:pt x="0" y="8"/>
                          <a:pt x="0" y="9"/>
                          <a:pt x="1" y="9"/>
                        </a:cubicBezTo>
                        <a:cubicBezTo>
                          <a:pt x="5" y="12"/>
                          <a:pt x="17" y="9"/>
                          <a:pt x="26" y="6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222" name="Freeform 171"/>
                  <p:cNvSpPr/>
                  <p:nvPr/>
                </p:nvSpPr>
                <p:spPr bwMode="auto">
                  <a:xfrm>
                    <a:off x="4307737" y="3281788"/>
                    <a:ext cx="145760" cy="126798"/>
                  </a:xfrm>
                  <a:custGeom>
                    <a:avLst/>
                    <a:gdLst>
                      <a:gd name="T0" fmla="*/ 0 w 72"/>
                      <a:gd name="T1" fmla="*/ 45 h 63"/>
                      <a:gd name="T2" fmla="*/ 20 w 72"/>
                      <a:gd name="T3" fmla="*/ 52 h 63"/>
                      <a:gd name="T4" fmla="*/ 60 w 72"/>
                      <a:gd name="T5" fmla="*/ 49 h 63"/>
                      <a:gd name="T6" fmla="*/ 72 w 72"/>
                      <a:gd name="T7" fmla="*/ 35 h 63"/>
                      <a:gd name="T8" fmla="*/ 57 w 72"/>
                      <a:gd name="T9" fmla="*/ 29 h 63"/>
                      <a:gd name="T10" fmla="*/ 53 w 72"/>
                      <a:gd name="T11" fmla="*/ 23 h 63"/>
                      <a:gd name="T12" fmla="*/ 58 w 72"/>
                      <a:gd name="T13" fmla="*/ 1 h 63"/>
                      <a:gd name="T14" fmla="*/ 39 w 72"/>
                      <a:gd name="T15" fmla="*/ 0 h 63"/>
                      <a:gd name="T16" fmla="*/ 9 w 72"/>
                      <a:gd name="T17" fmla="*/ 26 h 63"/>
                      <a:gd name="T18" fmla="*/ 0 w 72"/>
                      <a:gd name="T19" fmla="*/ 45 h 6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72" h="63">
                        <a:moveTo>
                          <a:pt x="0" y="45"/>
                        </a:moveTo>
                        <a:cubicBezTo>
                          <a:pt x="7" y="45"/>
                          <a:pt x="13" y="48"/>
                          <a:pt x="20" y="52"/>
                        </a:cubicBezTo>
                        <a:cubicBezTo>
                          <a:pt x="31" y="58"/>
                          <a:pt x="42" y="63"/>
                          <a:pt x="60" y="49"/>
                        </a:cubicBezTo>
                        <a:cubicBezTo>
                          <a:pt x="64" y="43"/>
                          <a:pt x="69" y="38"/>
                          <a:pt x="72" y="35"/>
                        </a:cubicBezTo>
                        <a:cubicBezTo>
                          <a:pt x="68" y="35"/>
                          <a:pt x="62" y="34"/>
                          <a:pt x="57" y="29"/>
                        </a:cubicBezTo>
                        <a:cubicBezTo>
                          <a:pt x="55" y="27"/>
                          <a:pt x="54" y="25"/>
                          <a:pt x="53" y="23"/>
                        </a:cubicBezTo>
                        <a:cubicBezTo>
                          <a:pt x="49" y="14"/>
                          <a:pt x="53" y="6"/>
                          <a:pt x="58" y="1"/>
                        </a:cubicBezTo>
                        <a:cubicBezTo>
                          <a:pt x="53" y="1"/>
                          <a:pt x="46" y="1"/>
                          <a:pt x="39" y="0"/>
                        </a:cubicBezTo>
                        <a:cubicBezTo>
                          <a:pt x="16" y="3"/>
                          <a:pt x="13" y="14"/>
                          <a:pt x="9" y="26"/>
                        </a:cubicBezTo>
                        <a:cubicBezTo>
                          <a:pt x="7" y="33"/>
                          <a:pt x="5" y="40"/>
                          <a:pt x="0" y="45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233" name="Freeform 182"/>
                  <p:cNvSpPr/>
                  <p:nvPr/>
                </p:nvSpPr>
                <p:spPr bwMode="auto">
                  <a:xfrm>
                    <a:off x="4128796" y="3420438"/>
                    <a:ext cx="65177" cy="34366"/>
                  </a:xfrm>
                  <a:custGeom>
                    <a:avLst/>
                    <a:gdLst>
                      <a:gd name="T0" fmla="*/ 5 w 32"/>
                      <a:gd name="T1" fmla="*/ 16 h 17"/>
                      <a:gd name="T2" fmla="*/ 32 w 32"/>
                      <a:gd name="T3" fmla="*/ 0 h 17"/>
                      <a:gd name="T4" fmla="*/ 2 w 32"/>
                      <a:gd name="T5" fmla="*/ 6 h 17"/>
                      <a:gd name="T6" fmla="*/ 0 w 32"/>
                      <a:gd name="T7" fmla="*/ 10 h 17"/>
                      <a:gd name="T8" fmla="*/ 1 w 32"/>
                      <a:gd name="T9" fmla="*/ 12 h 17"/>
                      <a:gd name="T10" fmla="*/ 5 w 32"/>
                      <a:gd name="T11" fmla="*/ 16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32" h="17">
                        <a:moveTo>
                          <a:pt x="5" y="16"/>
                        </a:moveTo>
                        <a:cubicBezTo>
                          <a:pt x="12" y="17"/>
                          <a:pt x="25" y="7"/>
                          <a:pt x="32" y="0"/>
                        </a:cubicBezTo>
                        <a:cubicBezTo>
                          <a:pt x="23" y="0"/>
                          <a:pt x="7" y="1"/>
                          <a:pt x="2" y="6"/>
                        </a:cubicBezTo>
                        <a:cubicBezTo>
                          <a:pt x="1" y="7"/>
                          <a:pt x="0" y="8"/>
                          <a:pt x="0" y="10"/>
                        </a:cubicBezTo>
                        <a:cubicBezTo>
                          <a:pt x="0" y="11"/>
                          <a:pt x="1" y="11"/>
                          <a:pt x="1" y="12"/>
                        </a:cubicBezTo>
                        <a:cubicBezTo>
                          <a:pt x="2" y="15"/>
                          <a:pt x="3" y="16"/>
                          <a:pt x="5" y="16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385" name="Freeform 334"/>
                  <p:cNvSpPr/>
                  <p:nvPr/>
                </p:nvSpPr>
                <p:spPr bwMode="auto">
                  <a:xfrm>
                    <a:off x="4775832" y="3281783"/>
                    <a:ext cx="144575" cy="126798"/>
                  </a:xfrm>
                  <a:custGeom>
                    <a:avLst/>
                    <a:gdLst>
                      <a:gd name="T0" fmla="*/ 72 w 72"/>
                      <a:gd name="T1" fmla="*/ 45 h 63"/>
                      <a:gd name="T2" fmla="*/ 63 w 72"/>
                      <a:gd name="T3" fmla="*/ 26 h 63"/>
                      <a:gd name="T4" fmla="*/ 33 w 72"/>
                      <a:gd name="T5" fmla="*/ 0 h 63"/>
                      <a:gd name="T6" fmla="*/ 14 w 72"/>
                      <a:gd name="T7" fmla="*/ 1 h 63"/>
                      <a:gd name="T8" fmla="*/ 20 w 72"/>
                      <a:gd name="T9" fmla="*/ 16 h 63"/>
                      <a:gd name="T10" fmla="*/ 19 w 72"/>
                      <a:gd name="T11" fmla="*/ 23 h 63"/>
                      <a:gd name="T12" fmla="*/ 0 w 72"/>
                      <a:gd name="T13" fmla="*/ 35 h 63"/>
                      <a:gd name="T14" fmla="*/ 12 w 72"/>
                      <a:gd name="T15" fmla="*/ 49 h 63"/>
                      <a:gd name="T16" fmla="*/ 53 w 72"/>
                      <a:gd name="T17" fmla="*/ 52 h 63"/>
                      <a:gd name="T18" fmla="*/ 72 w 72"/>
                      <a:gd name="T19" fmla="*/ 45 h 6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72" h="63">
                        <a:moveTo>
                          <a:pt x="72" y="45"/>
                        </a:moveTo>
                        <a:cubicBezTo>
                          <a:pt x="67" y="40"/>
                          <a:pt x="65" y="33"/>
                          <a:pt x="63" y="26"/>
                        </a:cubicBezTo>
                        <a:cubicBezTo>
                          <a:pt x="59" y="14"/>
                          <a:pt x="56" y="3"/>
                          <a:pt x="33" y="0"/>
                        </a:cubicBezTo>
                        <a:cubicBezTo>
                          <a:pt x="26" y="1"/>
                          <a:pt x="19" y="1"/>
                          <a:pt x="14" y="1"/>
                        </a:cubicBezTo>
                        <a:cubicBezTo>
                          <a:pt x="17" y="4"/>
                          <a:pt x="20" y="9"/>
                          <a:pt x="20" y="16"/>
                        </a:cubicBezTo>
                        <a:cubicBezTo>
                          <a:pt x="20" y="18"/>
                          <a:pt x="20" y="21"/>
                          <a:pt x="19" y="23"/>
                        </a:cubicBezTo>
                        <a:cubicBezTo>
                          <a:pt x="15" y="32"/>
                          <a:pt x="7" y="35"/>
                          <a:pt x="0" y="35"/>
                        </a:cubicBezTo>
                        <a:cubicBezTo>
                          <a:pt x="3" y="38"/>
                          <a:pt x="8" y="43"/>
                          <a:pt x="12" y="49"/>
                        </a:cubicBezTo>
                        <a:cubicBezTo>
                          <a:pt x="30" y="63"/>
                          <a:pt x="41" y="58"/>
                          <a:pt x="53" y="52"/>
                        </a:cubicBezTo>
                        <a:cubicBezTo>
                          <a:pt x="59" y="48"/>
                          <a:pt x="65" y="45"/>
                          <a:pt x="72" y="45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389" name="Freeform 338"/>
                  <p:cNvSpPr/>
                  <p:nvPr/>
                </p:nvSpPr>
                <p:spPr bwMode="auto">
                  <a:xfrm>
                    <a:off x="5375462" y="3312595"/>
                    <a:ext cx="66362" cy="27256"/>
                  </a:xfrm>
                  <a:custGeom>
                    <a:avLst/>
                    <a:gdLst>
                      <a:gd name="T0" fmla="*/ 0 w 33"/>
                      <a:gd name="T1" fmla="*/ 5 h 14"/>
                      <a:gd name="T2" fmla="*/ 31 w 33"/>
                      <a:gd name="T3" fmla="*/ 10 h 14"/>
                      <a:gd name="T4" fmla="*/ 32 w 33"/>
                      <a:gd name="T5" fmla="*/ 7 h 14"/>
                      <a:gd name="T6" fmla="*/ 31 w 33"/>
                      <a:gd name="T7" fmla="*/ 4 h 14"/>
                      <a:gd name="T8" fmla="*/ 0 w 33"/>
                      <a:gd name="T9" fmla="*/ 5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3" h="14">
                        <a:moveTo>
                          <a:pt x="0" y="5"/>
                        </a:moveTo>
                        <a:cubicBezTo>
                          <a:pt x="12" y="9"/>
                          <a:pt x="27" y="14"/>
                          <a:pt x="31" y="10"/>
                        </a:cubicBezTo>
                        <a:cubicBezTo>
                          <a:pt x="32" y="9"/>
                          <a:pt x="32" y="8"/>
                          <a:pt x="32" y="7"/>
                        </a:cubicBezTo>
                        <a:cubicBezTo>
                          <a:pt x="33" y="6"/>
                          <a:pt x="32" y="5"/>
                          <a:pt x="31" y="4"/>
                        </a:cubicBezTo>
                        <a:cubicBezTo>
                          <a:pt x="27" y="0"/>
                          <a:pt x="12" y="2"/>
                          <a:pt x="0" y="5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390" name="Freeform 339"/>
                  <p:cNvSpPr/>
                  <p:nvPr/>
                </p:nvSpPr>
                <p:spPr bwMode="auto">
                  <a:xfrm>
                    <a:off x="5351760" y="2985525"/>
                    <a:ext cx="63992" cy="34366"/>
                  </a:xfrm>
                  <a:custGeom>
                    <a:avLst/>
                    <a:gdLst>
                      <a:gd name="T0" fmla="*/ 31 w 32"/>
                      <a:gd name="T1" fmla="*/ 10 h 17"/>
                      <a:gd name="T2" fmla="*/ 32 w 32"/>
                      <a:gd name="T3" fmla="*/ 7 h 17"/>
                      <a:gd name="T4" fmla="*/ 32 w 32"/>
                      <a:gd name="T5" fmla="*/ 5 h 17"/>
                      <a:gd name="T6" fmla="*/ 29 w 32"/>
                      <a:gd name="T7" fmla="*/ 2 h 17"/>
                      <a:gd name="T8" fmla="*/ 0 w 32"/>
                      <a:gd name="T9" fmla="*/ 17 h 17"/>
                      <a:gd name="T10" fmla="*/ 31 w 32"/>
                      <a:gd name="T11" fmla="*/ 10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32" h="17">
                        <a:moveTo>
                          <a:pt x="31" y="10"/>
                        </a:moveTo>
                        <a:cubicBezTo>
                          <a:pt x="32" y="9"/>
                          <a:pt x="32" y="8"/>
                          <a:pt x="32" y="7"/>
                        </a:cubicBezTo>
                        <a:cubicBezTo>
                          <a:pt x="32" y="6"/>
                          <a:pt x="32" y="6"/>
                          <a:pt x="32" y="5"/>
                        </a:cubicBezTo>
                        <a:cubicBezTo>
                          <a:pt x="31" y="3"/>
                          <a:pt x="30" y="2"/>
                          <a:pt x="29" y="2"/>
                        </a:cubicBezTo>
                        <a:cubicBezTo>
                          <a:pt x="23" y="0"/>
                          <a:pt x="9" y="9"/>
                          <a:pt x="0" y="17"/>
                        </a:cubicBezTo>
                        <a:cubicBezTo>
                          <a:pt x="10" y="16"/>
                          <a:pt x="26" y="15"/>
                          <a:pt x="31" y="10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391" name="Freeform 340"/>
                  <p:cNvSpPr/>
                  <p:nvPr/>
                </p:nvSpPr>
                <p:spPr bwMode="auto">
                  <a:xfrm>
                    <a:off x="5375462" y="3152614"/>
                    <a:ext cx="65177" cy="26071"/>
                  </a:xfrm>
                  <a:custGeom>
                    <a:avLst/>
                    <a:gdLst>
                      <a:gd name="T0" fmla="*/ 31 w 32"/>
                      <a:gd name="T1" fmla="*/ 9 h 13"/>
                      <a:gd name="T2" fmla="*/ 32 w 32"/>
                      <a:gd name="T3" fmla="*/ 6 h 13"/>
                      <a:gd name="T4" fmla="*/ 32 w 32"/>
                      <a:gd name="T5" fmla="*/ 6 h 13"/>
                      <a:gd name="T6" fmla="*/ 31 w 32"/>
                      <a:gd name="T7" fmla="*/ 3 h 13"/>
                      <a:gd name="T8" fmla="*/ 0 w 32"/>
                      <a:gd name="T9" fmla="*/ 8 h 13"/>
                      <a:gd name="T10" fmla="*/ 31 w 32"/>
                      <a:gd name="T11" fmla="*/ 9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32" h="13">
                        <a:moveTo>
                          <a:pt x="31" y="9"/>
                        </a:moveTo>
                        <a:cubicBezTo>
                          <a:pt x="32" y="8"/>
                          <a:pt x="32" y="8"/>
                          <a:pt x="32" y="6"/>
                        </a:cubicBezTo>
                        <a:cubicBezTo>
                          <a:pt x="32" y="6"/>
                          <a:pt x="32" y="6"/>
                          <a:pt x="32" y="6"/>
                        </a:cubicBezTo>
                        <a:cubicBezTo>
                          <a:pt x="32" y="4"/>
                          <a:pt x="32" y="3"/>
                          <a:pt x="31" y="3"/>
                        </a:cubicBezTo>
                        <a:cubicBezTo>
                          <a:pt x="25" y="0"/>
                          <a:pt x="11" y="4"/>
                          <a:pt x="0" y="8"/>
                        </a:cubicBezTo>
                        <a:cubicBezTo>
                          <a:pt x="10" y="11"/>
                          <a:pt x="26" y="13"/>
                          <a:pt x="31" y="9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394" name="Freeform 343"/>
                  <p:cNvSpPr/>
                  <p:nvPr/>
                </p:nvSpPr>
                <p:spPr bwMode="auto">
                  <a:xfrm>
                    <a:off x="5083942" y="3140764"/>
                    <a:ext cx="55696" cy="34366"/>
                  </a:xfrm>
                  <a:custGeom>
                    <a:avLst/>
                    <a:gdLst>
                      <a:gd name="T0" fmla="*/ 0 w 28"/>
                      <a:gd name="T1" fmla="*/ 17 h 17"/>
                      <a:gd name="T2" fmla="*/ 27 w 28"/>
                      <a:gd name="T3" fmla="*/ 8 h 17"/>
                      <a:gd name="T4" fmla="*/ 28 w 28"/>
                      <a:gd name="T5" fmla="*/ 6 h 17"/>
                      <a:gd name="T6" fmla="*/ 27 w 28"/>
                      <a:gd name="T7" fmla="*/ 4 h 17"/>
                      <a:gd name="T8" fmla="*/ 24 w 28"/>
                      <a:gd name="T9" fmla="*/ 1 h 17"/>
                      <a:gd name="T10" fmla="*/ 0 w 28"/>
                      <a:gd name="T11" fmla="*/ 17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28" h="17">
                        <a:moveTo>
                          <a:pt x="0" y="17"/>
                        </a:moveTo>
                        <a:cubicBezTo>
                          <a:pt x="9" y="17"/>
                          <a:pt x="24" y="14"/>
                          <a:pt x="27" y="8"/>
                        </a:cubicBezTo>
                        <a:cubicBezTo>
                          <a:pt x="28" y="8"/>
                          <a:pt x="28" y="7"/>
                          <a:pt x="28" y="6"/>
                        </a:cubicBezTo>
                        <a:cubicBezTo>
                          <a:pt x="28" y="5"/>
                          <a:pt x="28" y="5"/>
                          <a:pt x="27" y="4"/>
                        </a:cubicBezTo>
                        <a:cubicBezTo>
                          <a:pt x="26" y="1"/>
                          <a:pt x="25" y="1"/>
                          <a:pt x="24" y="1"/>
                        </a:cubicBezTo>
                        <a:cubicBezTo>
                          <a:pt x="18" y="0"/>
                          <a:pt x="8" y="9"/>
                          <a:pt x="0" y="17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395" name="Freeform 344"/>
                  <p:cNvSpPr/>
                  <p:nvPr/>
                </p:nvSpPr>
                <p:spPr bwMode="auto">
                  <a:xfrm>
                    <a:off x="5083942" y="3313779"/>
                    <a:ext cx="55696" cy="36737"/>
                  </a:xfrm>
                  <a:custGeom>
                    <a:avLst/>
                    <a:gdLst>
                      <a:gd name="T0" fmla="*/ 27 w 28"/>
                      <a:gd name="T1" fmla="*/ 9 h 18"/>
                      <a:gd name="T2" fmla="*/ 0 w 28"/>
                      <a:gd name="T3" fmla="*/ 0 h 18"/>
                      <a:gd name="T4" fmla="*/ 24 w 28"/>
                      <a:gd name="T5" fmla="*/ 17 h 18"/>
                      <a:gd name="T6" fmla="*/ 26 w 28"/>
                      <a:gd name="T7" fmla="*/ 16 h 18"/>
                      <a:gd name="T8" fmla="*/ 27 w 28"/>
                      <a:gd name="T9" fmla="*/ 14 h 18"/>
                      <a:gd name="T10" fmla="*/ 27 w 28"/>
                      <a:gd name="T11" fmla="*/ 9 h 1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28" h="18">
                        <a:moveTo>
                          <a:pt x="27" y="9"/>
                        </a:moveTo>
                        <a:cubicBezTo>
                          <a:pt x="24" y="4"/>
                          <a:pt x="9" y="1"/>
                          <a:pt x="0" y="0"/>
                        </a:cubicBezTo>
                        <a:cubicBezTo>
                          <a:pt x="8" y="8"/>
                          <a:pt x="18" y="18"/>
                          <a:pt x="24" y="17"/>
                        </a:cubicBezTo>
                        <a:cubicBezTo>
                          <a:pt x="24" y="17"/>
                          <a:pt x="25" y="17"/>
                          <a:pt x="26" y="16"/>
                        </a:cubicBezTo>
                        <a:cubicBezTo>
                          <a:pt x="26" y="16"/>
                          <a:pt x="27" y="15"/>
                          <a:pt x="27" y="14"/>
                        </a:cubicBezTo>
                        <a:cubicBezTo>
                          <a:pt x="28" y="12"/>
                          <a:pt x="28" y="11"/>
                          <a:pt x="27" y="9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396" name="Freeform 345"/>
                  <p:cNvSpPr/>
                  <p:nvPr/>
                </p:nvSpPr>
                <p:spPr bwMode="auto">
                  <a:xfrm>
                    <a:off x="5035356" y="3420432"/>
                    <a:ext cx="63992" cy="33181"/>
                  </a:xfrm>
                  <a:custGeom>
                    <a:avLst/>
                    <a:gdLst>
                      <a:gd name="T0" fmla="*/ 31 w 32"/>
                      <a:gd name="T1" fmla="*/ 7 h 16"/>
                      <a:gd name="T2" fmla="*/ 0 w 32"/>
                      <a:gd name="T3" fmla="*/ 0 h 16"/>
                      <a:gd name="T4" fmla="*/ 26 w 32"/>
                      <a:gd name="T5" fmla="*/ 16 h 16"/>
                      <a:gd name="T6" fmla="*/ 30 w 32"/>
                      <a:gd name="T7" fmla="*/ 15 h 16"/>
                      <a:gd name="T8" fmla="*/ 31 w 32"/>
                      <a:gd name="T9" fmla="*/ 12 h 16"/>
                      <a:gd name="T10" fmla="*/ 31 w 32"/>
                      <a:gd name="T11" fmla="*/ 7 h 1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32" h="16">
                        <a:moveTo>
                          <a:pt x="31" y="7"/>
                        </a:moveTo>
                        <a:cubicBezTo>
                          <a:pt x="26" y="1"/>
                          <a:pt x="10" y="0"/>
                          <a:pt x="0" y="0"/>
                        </a:cubicBezTo>
                        <a:cubicBezTo>
                          <a:pt x="7" y="6"/>
                          <a:pt x="18" y="16"/>
                          <a:pt x="26" y="16"/>
                        </a:cubicBezTo>
                        <a:cubicBezTo>
                          <a:pt x="27" y="16"/>
                          <a:pt x="29" y="16"/>
                          <a:pt x="30" y="15"/>
                        </a:cubicBezTo>
                        <a:cubicBezTo>
                          <a:pt x="30" y="14"/>
                          <a:pt x="31" y="13"/>
                          <a:pt x="31" y="12"/>
                        </a:cubicBezTo>
                        <a:cubicBezTo>
                          <a:pt x="32" y="10"/>
                          <a:pt x="32" y="8"/>
                          <a:pt x="31" y="7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397" name="Freeform 346"/>
                  <p:cNvSpPr/>
                  <p:nvPr/>
                </p:nvSpPr>
                <p:spPr bwMode="auto">
                  <a:xfrm>
                    <a:off x="5105273" y="3233197"/>
                    <a:ext cx="53327" cy="24886"/>
                  </a:xfrm>
                  <a:custGeom>
                    <a:avLst/>
                    <a:gdLst>
                      <a:gd name="T0" fmla="*/ 0 w 26"/>
                      <a:gd name="T1" fmla="*/ 6 h 12"/>
                      <a:gd name="T2" fmla="*/ 25 w 26"/>
                      <a:gd name="T3" fmla="*/ 9 h 12"/>
                      <a:gd name="T4" fmla="*/ 26 w 26"/>
                      <a:gd name="T5" fmla="*/ 6 h 12"/>
                      <a:gd name="T6" fmla="*/ 25 w 26"/>
                      <a:gd name="T7" fmla="*/ 3 h 12"/>
                      <a:gd name="T8" fmla="*/ 0 w 26"/>
                      <a:gd name="T9" fmla="*/ 6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6" h="12">
                        <a:moveTo>
                          <a:pt x="0" y="6"/>
                        </a:moveTo>
                        <a:cubicBezTo>
                          <a:pt x="9" y="9"/>
                          <a:pt x="21" y="12"/>
                          <a:pt x="25" y="9"/>
                        </a:cubicBezTo>
                        <a:cubicBezTo>
                          <a:pt x="26" y="9"/>
                          <a:pt x="26" y="8"/>
                          <a:pt x="26" y="6"/>
                        </a:cubicBezTo>
                        <a:cubicBezTo>
                          <a:pt x="26" y="4"/>
                          <a:pt x="26" y="3"/>
                          <a:pt x="25" y="3"/>
                        </a:cubicBezTo>
                        <a:cubicBezTo>
                          <a:pt x="21" y="0"/>
                          <a:pt x="9" y="3"/>
                          <a:pt x="0" y="6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439" name="Freeform 388"/>
                  <p:cNvSpPr/>
                  <p:nvPr/>
                </p:nvSpPr>
                <p:spPr bwMode="auto">
                  <a:xfrm>
                    <a:off x="4775832" y="3082697"/>
                    <a:ext cx="144575" cy="126798"/>
                  </a:xfrm>
                  <a:custGeom>
                    <a:avLst/>
                    <a:gdLst>
                      <a:gd name="T0" fmla="*/ 72 w 72"/>
                      <a:gd name="T1" fmla="*/ 18 h 63"/>
                      <a:gd name="T2" fmla="*/ 53 w 72"/>
                      <a:gd name="T3" fmla="*/ 11 h 63"/>
                      <a:gd name="T4" fmla="*/ 12 w 72"/>
                      <a:gd name="T5" fmla="*/ 14 h 63"/>
                      <a:gd name="T6" fmla="*/ 0 w 72"/>
                      <a:gd name="T7" fmla="*/ 28 h 63"/>
                      <a:gd name="T8" fmla="*/ 15 w 72"/>
                      <a:gd name="T9" fmla="*/ 34 h 63"/>
                      <a:gd name="T10" fmla="*/ 19 w 72"/>
                      <a:gd name="T11" fmla="*/ 40 h 63"/>
                      <a:gd name="T12" fmla="*/ 14 w 72"/>
                      <a:gd name="T13" fmla="*/ 62 h 63"/>
                      <a:gd name="T14" fmla="*/ 33 w 72"/>
                      <a:gd name="T15" fmla="*/ 63 h 63"/>
                      <a:gd name="T16" fmla="*/ 63 w 72"/>
                      <a:gd name="T17" fmla="*/ 36 h 63"/>
                      <a:gd name="T18" fmla="*/ 72 w 72"/>
                      <a:gd name="T19" fmla="*/ 18 h 6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72" h="63">
                        <a:moveTo>
                          <a:pt x="72" y="18"/>
                        </a:moveTo>
                        <a:cubicBezTo>
                          <a:pt x="65" y="18"/>
                          <a:pt x="59" y="14"/>
                          <a:pt x="53" y="11"/>
                        </a:cubicBezTo>
                        <a:cubicBezTo>
                          <a:pt x="41" y="5"/>
                          <a:pt x="30" y="0"/>
                          <a:pt x="12" y="14"/>
                        </a:cubicBezTo>
                        <a:cubicBezTo>
                          <a:pt x="8" y="19"/>
                          <a:pt x="3" y="25"/>
                          <a:pt x="0" y="28"/>
                        </a:cubicBezTo>
                        <a:cubicBezTo>
                          <a:pt x="4" y="28"/>
                          <a:pt x="10" y="29"/>
                          <a:pt x="15" y="34"/>
                        </a:cubicBezTo>
                        <a:cubicBezTo>
                          <a:pt x="17" y="36"/>
                          <a:pt x="18" y="38"/>
                          <a:pt x="19" y="40"/>
                        </a:cubicBezTo>
                        <a:cubicBezTo>
                          <a:pt x="23" y="49"/>
                          <a:pt x="19" y="57"/>
                          <a:pt x="14" y="62"/>
                        </a:cubicBezTo>
                        <a:cubicBezTo>
                          <a:pt x="19" y="62"/>
                          <a:pt x="26" y="62"/>
                          <a:pt x="33" y="63"/>
                        </a:cubicBezTo>
                        <a:cubicBezTo>
                          <a:pt x="56" y="60"/>
                          <a:pt x="59" y="49"/>
                          <a:pt x="63" y="36"/>
                        </a:cubicBezTo>
                        <a:cubicBezTo>
                          <a:pt x="65" y="30"/>
                          <a:pt x="67" y="23"/>
                          <a:pt x="72" y="18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443" name="Freeform 392"/>
                  <p:cNvSpPr/>
                  <p:nvPr/>
                </p:nvSpPr>
                <p:spPr bwMode="auto">
                  <a:xfrm>
                    <a:off x="5206001" y="2715336"/>
                    <a:ext cx="53327" cy="45031"/>
                  </a:xfrm>
                  <a:custGeom>
                    <a:avLst/>
                    <a:gdLst>
                      <a:gd name="T0" fmla="*/ 0 w 26"/>
                      <a:gd name="T1" fmla="*/ 22 h 22"/>
                      <a:gd name="T2" fmla="*/ 26 w 26"/>
                      <a:gd name="T3" fmla="*/ 4 h 22"/>
                      <a:gd name="T4" fmla="*/ 25 w 26"/>
                      <a:gd name="T5" fmla="*/ 1 h 22"/>
                      <a:gd name="T6" fmla="*/ 21 w 26"/>
                      <a:gd name="T7" fmla="*/ 0 h 22"/>
                      <a:gd name="T8" fmla="*/ 0 w 26"/>
                      <a:gd name="T9" fmla="*/ 22 h 2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6" h="22">
                        <a:moveTo>
                          <a:pt x="0" y="22"/>
                        </a:moveTo>
                        <a:cubicBezTo>
                          <a:pt x="12" y="17"/>
                          <a:pt x="26" y="10"/>
                          <a:pt x="26" y="4"/>
                        </a:cubicBezTo>
                        <a:cubicBezTo>
                          <a:pt x="26" y="3"/>
                          <a:pt x="25" y="2"/>
                          <a:pt x="25" y="1"/>
                        </a:cubicBezTo>
                        <a:cubicBezTo>
                          <a:pt x="24" y="0"/>
                          <a:pt x="23" y="0"/>
                          <a:pt x="21" y="0"/>
                        </a:cubicBezTo>
                        <a:cubicBezTo>
                          <a:pt x="15" y="0"/>
                          <a:pt x="6" y="12"/>
                          <a:pt x="0" y="22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444" name="Freeform 393"/>
                  <p:cNvSpPr/>
                  <p:nvPr/>
                </p:nvSpPr>
                <p:spPr bwMode="auto">
                  <a:xfrm>
                    <a:off x="4974919" y="2499661"/>
                    <a:ext cx="34366" cy="65177"/>
                  </a:xfrm>
                  <a:custGeom>
                    <a:avLst/>
                    <a:gdLst>
                      <a:gd name="T0" fmla="*/ 17 w 17"/>
                      <a:gd name="T1" fmla="*/ 5 h 32"/>
                      <a:gd name="T2" fmla="*/ 16 w 17"/>
                      <a:gd name="T3" fmla="*/ 2 h 32"/>
                      <a:gd name="T4" fmla="*/ 15 w 17"/>
                      <a:gd name="T5" fmla="*/ 1 h 32"/>
                      <a:gd name="T6" fmla="*/ 11 w 17"/>
                      <a:gd name="T7" fmla="*/ 1 h 32"/>
                      <a:gd name="T8" fmla="*/ 0 w 17"/>
                      <a:gd name="T9" fmla="*/ 32 h 32"/>
                      <a:gd name="T10" fmla="*/ 17 w 17"/>
                      <a:gd name="T11" fmla="*/ 5 h 3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7" h="32">
                        <a:moveTo>
                          <a:pt x="17" y="5"/>
                        </a:moveTo>
                        <a:cubicBezTo>
                          <a:pt x="17" y="4"/>
                          <a:pt x="17" y="3"/>
                          <a:pt x="16" y="2"/>
                        </a:cubicBezTo>
                        <a:cubicBezTo>
                          <a:pt x="16" y="2"/>
                          <a:pt x="15" y="1"/>
                          <a:pt x="15" y="1"/>
                        </a:cubicBezTo>
                        <a:cubicBezTo>
                          <a:pt x="13" y="0"/>
                          <a:pt x="11" y="0"/>
                          <a:pt x="11" y="1"/>
                        </a:cubicBezTo>
                        <a:cubicBezTo>
                          <a:pt x="5" y="4"/>
                          <a:pt x="2" y="20"/>
                          <a:pt x="0" y="32"/>
                        </a:cubicBezTo>
                        <a:cubicBezTo>
                          <a:pt x="7" y="25"/>
                          <a:pt x="17" y="12"/>
                          <a:pt x="17" y="5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445" name="Freeform 394"/>
                  <p:cNvSpPr/>
                  <p:nvPr/>
                </p:nvSpPr>
                <p:spPr bwMode="auto">
                  <a:xfrm>
                    <a:off x="5099348" y="2600388"/>
                    <a:ext cx="45031" cy="53327"/>
                  </a:xfrm>
                  <a:custGeom>
                    <a:avLst/>
                    <a:gdLst>
                      <a:gd name="T0" fmla="*/ 22 w 22"/>
                      <a:gd name="T1" fmla="*/ 5 h 26"/>
                      <a:gd name="T2" fmla="*/ 21 w 22"/>
                      <a:gd name="T3" fmla="*/ 2 h 26"/>
                      <a:gd name="T4" fmla="*/ 21 w 22"/>
                      <a:gd name="T5" fmla="*/ 1 h 26"/>
                      <a:gd name="T6" fmla="*/ 17 w 22"/>
                      <a:gd name="T7" fmla="*/ 0 h 26"/>
                      <a:gd name="T8" fmla="*/ 0 w 22"/>
                      <a:gd name="T9" fmla="*/ 26 h 26"/>
                      <a:gd name="T10" fmla="*/ 22 w 22"/>
                      <a:gd name="T11" fmla="*/ 5 h 2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22" h="26">
                        <a:moveTo>
                          <a:pt x="22" y="5"/>
                        </a:moveTo>
                        <a:cubicBezTo>
                          <a:pt x="22" y="4"/>
                          <a:pt x="22" y="3"/>
                          <a:pt x="21" y="2"/>
                        </a:cubicBezTo>
                        <a:cubicBezTo>
                          <a:pt x="21" y="2"/>
                          <a:pt x="21" y="1"/>
                          <a:pt x="21" y="1"/>
                        </a:cubicBezTo>
                        <a:cubicBezTo>
                          <a:pt x="20" y="0"/>
                          <a:pt x="18" y="0"/>
                          <a:pt x="17" y="0"/>
                        </a:cubicBezTo>
                        <a:cubicBezTo>
                          <a:pt x="11" y="2"/>
                          <a:pt x="4" y="15"/>
                          <a:pt x="0" y="26"/>
                        </a:cubicBezTo>
                        <a:cubicBezTo>
                          <a:pt x="9" y="20"/>
                          <a:pt x="21" y="11"/>
                          <a:pt x="22" y="5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446" name="Freeform 395"/>
                  <p:cNvSpPr/>
                  <p:nvPr/>
                </p:nvSpPr>
                <p:spPr bwMode="auto">
                  <a:xfrm>
                    <a:off x="5294879" y="2848061"/>
                    <a:ext cx="65177" cy="36737"/>
                  </a:xfrm>
                  <a:custGeom>
                    <a:avLst/>
                    <a:gdLst>
                      <a:gd name="T0" fmla="*/ 0 w 32"/>
                      <a:gd name="T1" fmla="*/ 18 h 18"/>
                      <a:gd name="T2" fmla="*/ 32 w 32"/>
                      <a:gd name="T3" fmla="*/ 5 h 18"/>
                      <a:gd name="T4" fmla="*/ 31 w 32"/>
                      <a:gd name="T5" fmla="*/ 3 h 18"/>
                      <a:gd name="T6" fmla="*/ 28 w 32"/>
                      <a:gd name="T7" fmla="*/ 1 h 18"/>
                      <a:gd name="T8" fmla="*/ 0 w 32"/>
                      <a:gd name="T9" fmla="*/ 18 h 1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2" h="18">
                        <a:moveTo>
                          <a:pt x="0" y="18"/>
                        </a:moveTo>
                        <a:cubicBezTo>
                          <a:pt x="15" y="16"/>
                          <a:pt x="32" y="12"/>
                          <a:pt x="32" y="5"/>
                        </a:cubicBezTo>
                        <a:cubicBezTo>
                          <a:pt x="32" y="5"/>
                          <a:pt x="31" y="4"/>
                          <a:pt x="31" y="3"/>
                        </a:cubicBezTo>
                        <a:cubicBezTo>
                          <a:pt x="30" y="2"/>
                          <a:pt x="29" y="1"/>
                          <a:pt x="28" y="1"/>
                        </a:cubicBezTo>
                        <a:cubicBezTo>
                          <a:pt x="21" y="0"/>
                          <a:pt x="8" y="10"/>
                          <a:pt x="0" y="18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448" name="Freeform 397"/>
                  <p:cNvSpPr/>
                  <p:nvPr/>
                </p:nvSpPr>
                <p:spPr bwMode="auto">
                  <a:xfrm>
                    <a:off x="4896706" y="2804213"/>
                    <a:ext cx="29625" cy="60437"/>
                  </a:xfrm>
                  <a:custGeom>
                    <a:avLst/>
                    <a:gdLst>
                      <a:gd name="T0" fmla="*/ 1 w 15"/>
                      <a:gd name="T1" fmla="*/ 30 h 30"/>
                      <a:gd name="T2" fmla="*/ 13 w 15"/>
                      <a:gd name="T3" fmla="*/ 4 h 30"/>
                      <a:gd name="T4" fmla="*/ 12 w 15"/>
                      <a:gd name="T5" fmla="*/ 2 h 30"/>
                      <a:gd name="T6" fmla="*/ 10 w 15"/>
                      <a:gd name="T7" fmla="*/ 1 h 30"/>
                      <a:gd name="T8" fmla="*/ 5 w 15"/>
                      <a:gd name="T9" fmla="*/ 1 h 30"/>
                      <a:gd name="T10" fmla="*/ 1 w 15"/>
                      <a:gd name="T11" fmla="*/ 30 h 3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5" h="30">
                        <a:moveTo>
                          <a:pt x="1" y="30"/>
                        </a:moveTo>
                        <a:cubicBezTo>
                          <a:pt x="6" y="22"/>
                          <a:pt x="15" y="11"/>
                          <a:pt x="13" y="4"/>
                        </a:cubicBezTo>
                        <a:cubicBezTo>
                          <a:pt x="13" y="3"/>
                          <a:pt x="13" y="3"/>
                          <a:pt x="12" y="2"/>
                        </a:cubicBezTo>
                        <a:cubicBezTo>
                          <a:pt x="11" y="2"/>
                          <a:pt x="11" y="1"/>
                          <a:pt x="10" y="1"/>
                        </a:cubicBezTo>
                        <a:cubicBezTo>
                          <a:pt x="7" y="0"/>
                          <a:pt x="6" y="1"/>
                          <a:pt x="5" y="1"/>
                        </a:cubicBezTo>
                        <a:cubicBezTo>
                          <a:pt x="1" y="5"/>
                          <a:pt x="0" y="19"/>
                          <a:pt x="1" y="30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449" name="Freeform 398"/>
                  <p:cNvSpPr/>
                  <p:nvPr/>
                </p:nvSpPr>
                <p:spPr bwMode="auto">
                  <a:xfrm>
                    <a:off x="4995064" y="2933383"/>
                    <a:ext cx="58067" cy="29625"/>
                  </a:xfrm>
                  <a:custGeom>
                    <a:avLst/>
                    <a:gdLst>
                      <a:gd name="T0" fmla="*/ 26 w 29"/>
                      <a:gd name="T1" fmla="*/ 2 h 15"/>
                      <a:gd name="T2" fmla="*/ 0 w 29"/>
                      <a:gd name="T3" fmla="*/ 14 h 15"/>
                      <a:gd name="T4" fmla="*/ 29 w 29"/>
                      <a:gd name="T5" fmla="*/ 9 h 15"/>
                      <a:gd name="T6" fmla="*/ 29 w 29"/>
                      <a:gd name="T7" fmla="*/ 7 h 15"/>
                      <a:gd name="T8" fmla="*/ 29 w 29"/>
                      <a:gd name="T9" fmla="*/ 5 h 15"/>
                      <a:gd name="T10" fmla="*/ 26 w 29"/>
                      <a:gd name="T11" fmla="*/ 2 h 1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29" h="15">
                        <a:moveTo>
                          <a:pt x="26" y="2"/>
                        </a:moveTo>
                        <a:cubicBezTo>
                          <a:pt x="19" y="0"/>
                          <a:pt x="8" y="9"/>
                          <a:pt x="0" y="14"/>
                        </a:cubicBezTo>
                        <a:cubicBezTo>
                          <a:pt x="11" y="15"/>
                          <a:pt x="25" y="14"/>
                          <a:pt x="29" y="9"/>
                        </a:cubicBezTo>
                        <a:cubicBezTo>
                          <a:pt x="29" y="9"/>
                          <a:pt x="29" y="8"/>
                          <a:pt x="29" y="7"/>
                        </a:cubicBezTo>
                        <a:cubicBezTo>
                          <a:pt x="29" y="7"/>
                          <a:pt x="29" y="6"/>
                          <a:pt x="29" y="5"/>
                        </a:cubicBezTo>
                        <a:cubicBezTo>
                          <a:pt x="28" y="3"/>
                          <a:pt x="27" y="2"/>
                          <a:pt x="26" y="2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450" name="Freeform 399"/>
                  <p:cNvSpPr/>
                  <p:nvPr/>
                </p:nvSpPr>
                <p:spPr bwMode="auto">
                  <a:xfrm>
                    <a:off x="5035356" y="3036481"/>
                    <a:ext cx="63992" cy="34366"/>
                  </a:xfrm>
                  <a:custGeom>
                    <a:avLst/>
                    <a:gdLst>
                      <a:gd name="T0" fmla="*/ 27 w 32"/>
                      <a:gd name="T1" fmla="*/ 1 h 17"/>
                      <a:gd name="T2" fmla="*/ 0 w 32"/>
                      <a:gd name="T3" fmla="*/ 17 h 17"/>
                      <a:gd name="T4" fmla="*/ 30 w 32"/>
                      <a:gd name="T5" fmla="*/ 11 h 17"/>
                      <a:gd name="T6" fmla="*/ 32 w 32"/>
                      <a:gd name="T7" fmla="*/ 7 h 17"/>
                      <a:gd name="T8" fmla="*/ 31 w 32"/>
                      <a:gd name="T9" fmla="*/ 4 h 17"/>
                      <a:gd name="T10" fmla="*/ 27 w 32"/>
                      <a:gd name="T11" fmla="*/ 1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32" h="17">
                        <a:moveTo>
                          <a:pt x="27" y="1"/>
                        </a:moveTo>
                        <a:cubicBezTo>
                          <a:pt x="20" y="0"/>
                          <a:pt x="7" y="10"/>
                          <a:pt x="0" y="17"/>
                        </a:cubicBezTo>
                        <a:cubicBezTo>
                          <a:pt x="9" y="17"/>
                          <a:pt x="25" y="16"/>
                          <a:pt x="30" y="11"/>
                        </a:cubicBezTo>
                        <a:cubicBezTo>
                          <a:pt x="31" y="10"/>
                          <a:pt x="32" y="9"/>
                          <a:pt x="32" y="7"/>
                        </a:cubicBezTo>
                        <a:cubicBezTo>
                          <a:pt x="32" y="6"/>
                          <a:pt x="31" y="5"/>
                          <a:pt x="31" y="4"/>
                        </a:cubicBezTo>
                        <a:cubicBezTo>
                          <a:pt x="30" y="2"/>
                          <a:pt x="29" y="1"/>
                          <a:pt x="27" y="1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451" name="Freeform 400"/>
                  <p:cNvSpPr/>
                  <p:nvPr/>
                </p:nvSpPr>
                <p:spPr bwMode="auto">
                  <a:xfrm>
                    <a:off x="4963068" y="2856356"/>
                    <a:ext cx="37921" cy="40291"/>
                  </a:xfrm>
                  <a:custGeom>
                    <a:avLst/>
                    <a:gdLst>
                      <a:gd name="T0" fmla="*/ 0 w 19"/>
                      <a:gd name="T1" fmla="*/ 20 h 20"/>
                      <a:gd name="T2" fmla="*/ 19 w 19"/>
                      <a:gd name="T3" fmla="*/ 5 h 20"/>
                      <a:gd name="T4" fmla="*/ 18 w 19"/>
                      <a:gd name="T5" fmla="*/ 2 h 20"/>
                      <a:gd name="T6" fmla="*/ 15 w 19"/>
                      <a:gd name="T7" fmla="*/ 1 h 20"/>
                      <a:gd name="T8" fmla="*/ 0 w 19"/>
                      <a:gd name="T9" fmla="*/ 20 h 2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9" h="20">
                        <a:moveTo>
                          <a:pt x="0" y="20"/>
                        </a:moveTo>
                        <a:cubicBezTo>
                          <a:pt x="8" y="16"/>
                          <a:pt x="18" y="10"/>
                          <a:pt x="19" y="5"/>
                        </a:cubicBezTo>
                        <a:cubicBezTo>
                          <a:pt x="19" y="4"/>
                          <a:pt x="19" y="3"/>
                          <a:pt x="18" y="2"/>
                        </a:cubicBezTo>
                        <a:cubicBezTo>
                          <a:pt x="17" y="0"/>
                          <a:pt x="16" y="0"/>
                          <a:pt x="15" y="1"/>
                        </a:cubicBezTo>
                        <a:cubicBezTo>
                          <a:pt x="10" y="2"/>
                          <a:pt x="4" y="12"/>
                          <a:pt x="0" y="20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493" name="Freeform 443"/>
                  <p:cNvSpPr/>
                  <p:nvPr/>
                </p:nvSpPr>
                <p:spPr bwMode="auto">
                  <a:xfrm>
                    <a:off x="4628882" y="2774593"/>
                    <a:ext cx="152870" cy="221602"/>
                  </a:xfrm>
                  <a:custGeom>
                    <a:avLst/>
                    <a:gdLst>
                      <a:gd name="T0" fmla="*/ 63 w 76"/>
                      <a:gd name="T1" fmla="*/ 7 h 110"/>
                      <a:gd name="T2" fmla="*/ 26 w 76"/>
                      <a:gd name="T3" fmla="*/ 7 h 110"/>
                      <a:gd name="T4" fmla="*/ 4 w 76"/>
                      <a:gd name="T5" fmla="*/ 49 h 110"/>
                      <a:gd name="T6" fmla="*/ 0 w 76"/>
                      <a:gd name="T7" fmla="*/ 95 h 110"/>
                      <a:gd name="T8" fmla="*/ 2 w 76"/>
                      <a:gd name="T9" fmla="*/ 97 h 110"/>
                      <a:gd name="T10" fmla="*/ 9 w 76"/>
                      <a:gd name="T11" fmla="*/ 110 h 110"/>
                      <a:gd name="T12" fmla="*/ 25 w 76"/>
                      <a:gd name="T13" fmla="*/ 91 h 110"/>
                      <a:gd name="T14" fmla="*/ 21 w 76"/>
                      <a:gd name="T15" fmla="*/ 29 h 110"/>
                      <a:gd name="T16" fmla="*/ 44 w 76"/>
                      <a:gd name="T17" fmla="*/ 11 h 110"/>
                      <a:gd name="T18" fmla="*/ 60 w 76"/>
                      <a:gd name="T19" fmla="*/ 14 h 110"/>
                      <a:gd name="T20" fmla="*/ 61 w 76"/>
                      <a:gd name="T21" fmla="*/ 16 h 110"/>
                      <a:gd name="T22" fmla="*/ 59 w 76"/>
                      <a:gd name="T23" fmla="*/ 18 h 110"/>
                      <a:gd name="T24" fmla="*/ 47 w 76"/>
                      <a:gd name="T25" fmla="*/ 27 h 110"/>
                      <a:gd name="T26" fmla="*/ 54 w 76"/>
                      <a:gd name="T27" fmla="*/ 40 h 110"/>
                      <a:gd name="T28" fmla="*/ 73 w 76"/>
                      <a:gd name="T29" fmla="*/ 31 h 110"/>
                      <a:gd name="T30" fmla="*/ 63 w 76"/>
                      <a:gd name="T31" fmla="*/ 7 h 11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76" h="110">
                        <a:moveTo>
                          <a:pt x="63" y="7"/>
                        </a:moveTo>
                        <a:cubicBezTo>
                          <a:pt x="51" y="0"/>
                          <a:pt x="38" y="1"/>
                          <a:pt x="26" y="7"/>
                        </a:cubicBezTo>
                        <a:cubicBezTo>
                          <a:pt x="13" y="16"/>
                          <a:pt x="4" y="32"/>
                          <a:pt x="4" y="49"/>
                        </a:cubicBezTo>
                        <a:cubicBezTo>
                          <a:pt x="8" y="63"/>
                          <a:pt x="2" y="88"/>
                          <a:pt x="0" y="95"/>
                        </a:cubicBezTo>
                        <a:cubicBezTo>
                          <a:pt x="1" y="96"/>
                          <a:pt x="1" y="96"/>
                          <a:pt x="2" y="97"/>
                        </a:cubicBezTo>
                        <a:cubicBezTo>
                          <a:pt x="5" y="100"/>
                          <a:pt x="7" y="105"/>
                          <a:pt x="9" y="110"/>
                        </a:cubicBezTo>
                        <a:cubicBezTo>
                          <a:pt x="12" y="99"/>
                          <a:pt x="18" y="94"/>
                          <a:pt x="25" y="91"/>
                        </a:cubicBezTo>
                        <a:cubicBezTo>
                          <a:pt x="13" y="68"/>
                          <a:pt x="12" y="45"/>
                          <a:pt x="21" y="29"/>
                        </a:cubicBezTo>
                        <a:cubicBezTo>
                          <a:pt x="26" y="20"/>
                          <a:pt x="35" y="13"/>
                          <a:pt x="44" y="11"/>
                        </a:cubicBezTo>
                        <a:cubicBezTo>
                          <a:pt x="50" y="10"/>
                          <a:pt x="56" y="11"/>
                          <a:pt x="60" y="14"/>
                        </a:cubicBezTo>
                        <a:cubicBezTo>
                          <a:pt x="61" y="14"/>
                          <a:pt x="61" y="15"/>
                          <a:pt x="61" y="16"/>
                        </a:cubicBezTo>
                        <a:cubicBezTo>
                          <a:pt x="61" y="17"/>
                          <a:pt x="60" y="18"/>
                          <a:pt x="59" y="18"/>
                        </a:cubicBezTo>
                        <a:cubicBezTo>
                          <a:pt x="51" y="18"/>
                          <a:pt x="47" y="23"/>
                          <a:pt x="47" y="27"/>
                        </a:cubicBezTo>
                        <a:cubicBezTo>
                          <a:pt x="46" y="32"/>
                          <a:pt x="48" y="37"/>
                          <a:pt x="54" y="40"/>
                        </a:cubicBezTo>
                        <a:cubicBezTo>
                          <a:pt x="63" y="43"/>
                          <a:pt x="70" y="38"/>
                          <a:pt x="73" y="31"/>
                        </a:cubicBezTo>
                        <a:cubicBezTo>
                          <a:pt x="76" y="23"/>
                          <a:pt x="75" y="13"/>
                          <a:pt x="63" y="7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494" name="Freeform 444"/>
                  <p:cNvSpPr/>
                  <p:nvPr/>
                </p:nvSpPr>
                <p:spPr bwMode="auto">
                  <a:xfrm>
                    <a:off x="4447570" y="2774593"/>
                    <a:ext cx="152870" cy="221602"/>
                  </a:xfrm>
                  <a:custGeom>
                    <a:avLst/>
                    <a:gdLst>
                      <a:gd name="T0" fmla="*/ 13 w 76"/>
                      <a:gd name="T1" fmla="*/ 7 h 110"/>
                      <a:gd name="T2" fmla="*/ 3 w 76"/>
                      <a:gd name="T3" fmla="*/ 31 h 110"/>
                      <a:gd name="T4" fmla="*/ 22 w 76"/>
                      <a:gd name="T5" fmla="*/ 40 h 110"/>
                      <a:gd name="T6" fmla="*/ 29 w 76"/>
                      <a:gd name="T7" fmla="*/ 27 h 110"/>
                      <a:gd name="T8" fmla="*/ 17 w 76"/>
                      <a:gd name="T9" fmla="*/ 18 h 110"/>
                      <a:gd name="T10" fmla="*/ 15 w 76"/>
                      <a:gd name="T11" fmla="*/ 16 h 110"/>
                      <a:gd name="T12" fmla="*/ 16 w 76"/>
                      <a:gd name="T13" fmla="*/ 14 h 110"/>
                      <a:gd name="T14" fmla="*/ 32 w 76"/>
                      <a:gd name="T15" fmla="*/ 11 h 110"/>
                      <a:gd name="T16" fmla="*/ 55 w 76"/>
                      <a:gd name="T17" fmla="*/ 29 h 110"/>
                      <a:gd name="T18" fmla="*/ 51 w 76"/>
                      <a:gd name="T19" fmla="*/ 91 h 110"/>
                      <a:gd name="T20" fmla="*/ 67 w 76"/>
                      <a:gd name="T21" fmla="*/ 110 h 110"/>
                      <a:gd name="T22" fmla="*/ 74 w 76"/>
                      <a:gd name="T23" fmla="*/ 97 h 110"/>
                      <a:gd name="T24" fmla="*/ 76 w 76"/>
                      <a:gd name="T25" fmla="*/ 95 h 110"/>
                      <a:gd name="T26" fmla="*/ 72 w 76"/>
                      <a:gd name="T27" fmla="*/ 49 h 110"/>
                      <a:gd name="T28" fmla="*/ 50 w 76"/>
                      <a:gd name="T29" fmla="*/ 7 h 110"/>
                      <a:gd name="T30" fmla="*/ 13 w 76"/>
                      <a:gd name="T31" fmla="*/ 7 h 11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76" h="110">
                        <a:moveTo>
                          <a:pt x="13" y="7"/>
                        </a:moveTo>
                        <a:cubicBezTo>
                          <a:pt x="1" y="13"/>
                          <a:pt x="0" y="23"/>
                          <a:pt x="3" y="31"/>
                        </a:cubicBezTo>
                        <a:cubicBezTo>
                          <a:pt x="6" y="38"/>
                          <a:pt x="13" y="43"/>
                          <a:pt x="22" y="40"/>
                        </a:cubicBezTo>
                        <a:cubicBezTo>
                          <a:pt x="28" y="37"/>
                          <a:pt x="30" y="32"/>
                          <a:pt x="29" y="27"/>
                        </a:cubicBezTo>
                        <a:cubicBezTo>
                          <a:pt x="29" y="23"/>
                          <a:pt x="25" y="18"/>
                          <a:pt x="17" y="18"/>
                        </a:cubicBezTo>
                        <a:cubicBezTo>
                          <a:pt x="16" y="18"/>
                          <a:pt x="15" y="17"/>
                          <a:pt x="15" y="16"/>
                        </a:cubicBezTo>
                        <a:cubicBezTo>
                          <a:pt x="15" y="15"/>
                          <a:pt x="15" y="14"/>
                          <a:pt x="16" y="14"/>
                        </a:cubicBezTo>
                        <a:cubicBezTo>
                          <a:pt x="20" y="11"/>
                          <a:pt x="26" y="10"/>
                          <a:pt x="32" y="11"/>
                        </a:cubicBezTo>
                        <a:cubicBezTo>
                          <a:pt x="41" y="13"/>
                          <a:pt x="50" y="20"/>
                          <a:pt x="55" y="29"/>
                        </a:cubicBezTo>
                        <a:cubicBezTo>
                          <a:pt x="64" y="45"/>
                          <a:pt x="63" y="68"/>
                          <a:pt x="51" y="91"/>
                        </a:cubicBezTo>
                        <a:cubicBezTo>
                          <a:pt x="58" y="94"/>
                          <a:pt x="64" y="99"/>
                          <a:pt x="67" y="110"/>
                        </a:cubicBezTo>
                        <a:cubicBezTo>
                          <a:pt x="69" y="105"/>
                          <a:pt x="71" y="100"/>
                          <a:pt x="74" y="97"/>
                        </a:cubicBezTo>
                        <a:cubicBezTo>
                          <a:pt x="75" y="96"/>
                          <a:pt x="76" y="96"/>
                          <a:pt x="76" y="95"/>
                        </a:cubicBezTo>
                        <a:cubicBezTo>
                          <a:pt x="74" y="88"/>
                          <a:pt x="68" y="63"/>
                          <a:pt x="72" y="49"/>
                        </a:cubicBezTo>
                        <a:cubicBezTo>
                          <a:pt x="72" y="32"/>
                          <a:pt x="63" y="16"/>
                          <a:pt x="50" y="7"/>
                        </a:cubicBezTo>
                        <a:cubicBezTo>
                          <a:pt x="38" y="1"/>
                          <a:pt x="25" y="0"/>
                          <a:pt x="13" y="7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496" name="Freeform 446"/>
                  <p:cNvSpPr/>
                  <p:nvPr/>
                </p:nvSpPr>
                <p:spPr bwMode="auto">
                  <a:xfrm>
                    <a:off x="4448756" y="2588542"/>
                    <a:ext cx="80583" cy="74658"/>
                  </a:xfrm>
                  <a:custGeom>
                    <a:avLst/>
                    <a:gdLst>
                      <a:gd name="T0" fmla="*/ 24 w 40"/>
                      <a:gd name="T1" fmla="*/ 37 h 37"/>
                      <a:gd name="T2" fmla="*/ 40 w 40"/>
                      <a:gd name="T3" fmla="*/ 21 h 37"/>
                      <a:gd name="T4" fmla="*/ 29 w 40"/>
                      <a:gd name="T5" fmla="*/ 9 h 37"/>
                      <a:gd name="T6" fmla="*/ 17 w 40"/>
                      <a:gd name="T7" fmla="*/ 0 h 37"/>
                      <a:gd name="T8" fmla="*/ 9 w 40"/>
                      <a:gd name="T9" fmla="*/ 12 h 37"/>
                      <a:gd name="T10" fmla="*/ 2 w 40"/>
                      <a:gd name="T11" fmla="*/ 30 h 37"/>
                      <a:gd name="T12" fmla="*/ 5 w 40"/>
                      <a:gd name="T13" fmla="*/ 30 h 37"/>
                      <a:gd name="T14" fmla="*/ 24 w 40"/>
                      <a:gd name="T15" fmla="*/ 37 h 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40" h="37">
                        <a:moveTo>
                          <a:pt x="24" y="37"/>
                        </a:moveTo>
                        <a:cubicBezTo>
                          <a:pt x="27" y="29"/>
                          <a:pt x="33" y="24"/>
                          <a:pt x="40" y="21"/>
                        </a:cubicBezTo>
                        <a:cubicBezTo>
                          <a:pt x="39" y="14"/>
                          <a:pt x="34" y="12"/>
                          <a:pt x="29" y="9"/>
                        </a:cubicBezTo>
                        <a:cubicBezTo>
                          <a:pt x="25" y="7"/>
                          <a:pt x="20" y="5"/>
                          <a:pt x="17" y="0"/>
                        </a:cubicBezTo>
                        <a:cubicBezTo>
                          <a:pt x="16" y="5"/>
                          <a:pt x="12" y="9"/>
                          <a:pt x="9" y="12"/>
                        </a:cubicBezTo>
                        <a:cubicBezTo>
                          <a:pt x="4" y="18"/>
                          <a:pt x="0" y="22"/>
                          <a:pt x="2" y="30"/>
                        </a:cubicBezTo>
                        <a:cubicBezTo>
                          <a:pt x="3" y="30"/>
                          <a:pt x="4" y="30"/>
                          <a:pt x="5" y="30"/>
                        </a:cubicBezTo>
                        <a:cubicBezTo>
                          <a:pt x="12" y="30"/>
                          <a:pt x="19" y="32"/>
                          <a:pt x="24" y="37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497" name="Freeform 447"/>
                  <p:cNvSpPr/>
                  <p:nvPr/>
                </p:nvSpPr>
                <p:spPr bwMode="auto">
                  <a:xfrm>
                    <a:off x="4811376" y="2628833"/>
                    <a:ext cx="80583" cy="74658"/>
                  </a:xfrm>
                  <a:custGeom>
                    <a:avLst/>
                    <a:gdLst>
                      <a:gd name="T0" fmla="*/ 14 w 40"/>
                      <a:gd name="T1" fmla="*/ 37 h 37"/>
                      <a:gd name="T2" fmla="*/ 31 w 40"/>
                      <a:gd name="T3" fmla="*/ 31 h 37"/>
                      <a:gd name="T4" fmla="*/ 37 w 40"/>
                      <a:gd name="T5" fmla="*/ 32 h 37"/>
                      <a:gd name="T6" fmla="*/ 34 w 40"/>
                      <a:gd name="T7" fmla="*/ 12 h 37"/>
                      <a:gd name="T8" fmla="*/ 29 w 40"/>
                      <a:gd name="T9" fmla="*/ 0 h 37"/>
                      <a:gd name="T10" fmla="*/ 16 w 40"/>
                      <a:gd name="T11" fmla="*/ 5 h 37"/>
                      <a:gd name="T12" fmla="*/ 0 w 40"/>
                      <a:gd name="T13" fmla="*/ 17 h 37"/>
                      <a:gd name="T14" fmla="*/ 14 w 40"/>
                      <a:gd name="T15" fmla="*/ 37 h 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40" h="37">
                        <a:moveTo>
                          <a:pt x="14" y="37"/>
                        </a:moveTo>
                        <a:cubicBezTo>
                          <a:pt x="19" y="33"/>
                          <a:pt x="25" y="31"/>
                          <a:pt x="31" y="31"/>
                        </a:cubicBezTo>
                        <a:cubicBezTo>
                          <a:pt x="33" y="31"/>
                          <a:pt x="35" y="32"/>
                          <a:pt x="37" y="32"/>
                        </a:cubicBezTo>
                        <a:cubicBezTo>
                          <a:pt x="40" y="23"/>
                          <a:pt x="37" y="18"/>
                          <a:pt x="34" y="12"/>
                        </a:cubicBezTo>
                        <a:cubicBezTo>
                          <a:pt x="32" y="9"/>
                          <a:pt x="29" y="5"/>
                          <a:pt x="29" y="0"/>
                        </a:cubicBezTo>
                        <a:cubicBezTo>
                          <a:pt x="25" y="3"/>
                          <a:pt x="20" y="4"/>
                          <a:pt x="16" y="5"/>
                        </a:cubicBezTo>
                        <a:cubicBezTo>
                          <a:pt x="10" y="7"/>
                          <a:pt x="4" y="8"/>
                          <a:pt x="0" y="17"/>
                        </a:cubicBezTo>
                        <a:cubicBezTo>
                          <a:pt x="7" y="21"/>
                          <a:pt x="12" y="28"/>
                          <a:pt x="14" y="37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498" name="Freeform 448"/>
                  <p:cNvSpPr/>
                  <p:nvPr/>
                </p:nvSpPr>
                <p:spPr bwMode="auto">
                  <a:xfrm>
                    <a:off x="4577924" y="2576692"/>
                    <a:ext cx="72287" cy="69917"/>
                  </a:xfrm>
                  <a:custGeom>
                    <a:avLst/>
                    <a:gdLst>
                      <a:gd name="T0" fmla="*/ 36 w 36"/>
                      <a:gd name="T1" fmla="*/ 25 h 35"/>
                      <a:gd name="T2" fmla="*/ 26 w 36"/>
                      <a:gd name="T3" fmla="*/ 8 h 35"/>
                      <a:gd name="T4" fmla="*/ 18 w 36"/>
                      <a:gd name="T5" fmla="*/ 0 h 35"/>
                      <a:gd name="T6" fmla="*/ 10 w 36"/>
                      <a:gd name="T7" fmla="*/ 8 h 35"/>
                      <a:gd name="T8" fmla="*/ 0 w 36"/>
                      <a:gd name="T9" fmla="*/ 25 h 35"/>
                      <a:gd name="T10" fmla="*/ 18 w 36"/>
                      <a:gd name="T11" fmla="*/ 35 h 35"/>
                      <a:gd name="T12" fmla="*/ 36 w 36"/>
                      <a:gd name="T13" fmla="*/ 25 h 3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36" h="35">
                        <a:moveTo>
                          <a:pt x="36" y="25"/>
                        </a:moveTo>
                        <a:cubicBezTo>
                          <a:pt x="36" y="15"/>
                          <a:pt x="31" y="11"/>
                          <a:pt x="26" y="8"/>
                        </a:cubicBezTo>
                        <a:cubicBezTo>
                          <a:pt x="23" y="6"/>
                          <a:pt x="20" y="4"/>
                          <a:pt x="18" y="0"/>
                        </a:cubicBezTo>
                        <a:cubicBezTo>
                          <a:pt x="16" y="4"/>
                          <a:pt x="13" y="6"/>
                          <a:pt x="10" y="8"/>
                        </a:cubicBezTo>
                        <a:cubicBezTo>
                          <a:pt x="5" y="11"/>
                          <a:pt x="0" y="15"/>
                          <a:pt x="0" y="25"/>
                        </a:cubicBezTo>
                        <a:cubicBezTo>
                          <a:pt x="7" y="26"/>
                          <a:pt x="14" y="30"/>
                          <a:pt x="18" y="35"/>
                        </a:cubicBezTo>
                        <a:cubicBezTo>
                          <a:pt x="22" y="30"/>
                          <a:pt x="29" y="26"/>
                          <a:pt x="36" y="25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499" name="Freeform 449"/>
                  <p:cNvSpPr/>
                  <p:nvPr/>
                </p:nvSpPr>
                <p:spPr bwMode="auto">
                  <a:xfrm>
                    <a:off x="4698798" y="2588542"/>
                    <a:ext cx="80583" cy="74658"/>
                  </a:xfrm>
                  <a:custGeom>
                    <a:avLst/>
                    <a:gdLst>
                      <a:gd name="T0" fmla="*/ 16 w 40"/>
                      <a:gd name="T1" fmla="*/ 37 h 37"/>
                      <a:gd name="T2" fmla="*/ 35 w 40"/>
                      <a:gd name="T3" fmla="*/ 30 h 37"/>
                      <a:gd name="T4" fmla="*/ 38 w 40"/>
                      <a:gd name="T5" fmla="*/ 30 h 37"/>
                      <a:gd name="T6" fmla="*/ 31 w 40"/>
                      <a:gd name="T7" fmla="*/ 12 h 37"/>
                      <a:gd name="T8" fmla="*/ 23 w 40"/>
                      <a:gd name="T9" fmla="*/ 0 h 37"/>
                      <a:gd name="T10" fmla="*/ 11 w 40"/>
                      <a:gd name="T11" fmla="*/ 9 h 37"/>
                      <a:gd name="T12" fmla="*/ 0 w 40"/>
                      <a:gd name="T13" fmla="*/ 21 h 37"/>
                      <a:gd name="T14" fmla="*/ 16 w 40"/>
                      <a:gd name="T15" fmla="*/ 37 h 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40" h="37">
                        <a:moveTo>
                          <a:pt x="16" y="37"/>
                        </a:moveTo>
                        <a:cubicBezTo>
                          <a:pt x="21" y="32"/>
                          <a:pt x="28" y="30"/>
                          <a:pt x="35" y="30"/>
                        </a:cubicBezTo>
                        <a:cubicBezTo>
                          <a:pt x="36" y="30"/>
                          <a:pt x="37" y="30"/>
                          <a:pt x="38" y="30"/>
                        </a:cubicBezTo>
                        <a:cubicBezTo>
                          <a:pt x="40" y="22"/>
                          <a:pt x="36" y="18"/>
                          <a:pt x="31" y="12"/>
                        </a:cubicBezTo>
                        <a:cubicBezTo>
                          <a:pt x="28" y="9"/>
                          <a:pt x="24" y="5"/>
                          <a:pt x="23" y="0"/>
                        </a:cubicBezTo>
                        <a:cubicBezTo>
                          <a:pt x="20" y="5"/>
                          <a:pt x="15" y="7"/>
                          <a:pt x="11" y="9"/>
                        </a:cubicBezTo>
                        <a:cubicBezTo>
                          <a:pt x="6" y="12"/>
                          <a:pt x="1" y="14"/>
                          <a:pt x="0" y="21"/>
                        </a:cubicBezTo>
                        <a:cubicBezTo>
                          <a:pt x="7" y="24"/>
                          <a:pt x="13" y="29"/>
                          <a:pt x="16" y="37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512" name="Freeform 462"/>
                  <p:cNvSpPr/>
                  <p:nvPr/>
                </p:nvSpPr>
                <p:spPr bwMode="auto">
                  <a:xfrm>
                    <a:off x="4332622" y="2814883"/>
                    <a:ext cx="126798" cy="231081"/>
                  </a:xfrm>
                  <a:custGeom>
                    <a:avLst/>
                    <a:gdLst>
                      <a:gd name="T0" fmla="*/ 29 w 63"/>
                      <a:gd name="T1" fmla="*/ 4 h 115"/>
                      <a:gd name="T2" fmla="*/ 3 w 63"/>
                      <a:gd name="T3" fmla="*/ 30 h 115"/>
                      <a:gd name="T4" fmla="*/ 17 w 63"/>
                      <a:gd name="T5" fmla="*/ 75 h 115"/>
                      <a:gd name="T6" fmla="*/ 47 w 63"/>
                      <a:gd name="T7" fmla="*/ 111 h 115"/>
                      <a:gd name="T8" fmla="*/ 50 w 63"/>
                      <a:gd name="T9" fmla="*/ 111 h 115"/>
                      <a:gd name="T10" fmla="*/ 63 w 63"/>
                      <a:gd name="T11" fmla="*/ 115 h 115"/>
                      <a:gd name="T12" fmla="*/ 62 w 63"/>
                      <a:gd name="T13" fmla="*/ 90 h 115"/>
                      <a:gd name="T14" fmla="*/ 15 w 63"/>
                      <a:gd name="T15" fmla="*/ 49 h 115"/>
                      <a:gd name="T16" fmla="*/ 18 w 63"/>
                      <a:gd name="T17" fmla="*/ 20 h 115"/>
                      <a:gd name="T18" fmla="*/ 32 w 63"/>
                      <a:gd name="T19" fmla="*/ 11 h 115"/>
                      <a:gd name="T20" fmla="*/ 34 w 63"/>
                      <a:gd name="T21" fmla="*/ 12 h 115"/>
                      <a:gd name="T22" fmla="*/ 34 w 63"/>
                      <a:gd name="T23" fmla="*/ 14 h 115"/>
                      <a:gd name="T24" fmla="*/ 32 w 63"/>
                      <a:gd name="T25" fmla="*/ 30 h 115"/>
                      <a:gd name="T26" fmla="*/ 46 w 63"/>
                      <a:gd name="T27" fmla="*/ 33 h 115"/>
                      <a:gd name="T28" fmla="*/ 53 w 63"/>
                      <a:gd name="T29" fmla="*/ 14 h 115"/>
                      <a:gd name="T30" fmla="*/ 29 w 63"/>
                      <a:gd name="T31" fmla="*/ 4 h 11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63" h="115">
                        <a:moveTo>
                          <a:pt x="29" y="4"/>
                        </a:moveTo>
                        <a:cubicBezTo>
                          <a:pt x="16" y="8"/>
                          <a:pt x="7" y="17"/>
                          <a:pt x="3" y="30"/>
                        </a:cubicBezTo>
                        <a:cubicBezTo>
                          <a:pt x="0" y="46"/>
                          <a:pt x="5" y="63"/>
                          <a:pt x="17" y="75"/>
                        </a:cubicBezTo>
                        <a:cubicBezTo>
                          <a:pt x="30" y="82"/>
                          <a:pt x="43" y="105"/>
                          <a:pt x="47" y="111"/>
                        </a:cubicBezTo>
                        <a:cubicBezTo>
                          <a:pt x="48" y="111"/>
                          <a:pt x="49" y="111"/>
                          <a:pt x="50" y="111"/>
                        </a:cubicBezTo>
                        <a:cubicBezTo>
                          <a:pt x="54" y="111"/>
                          <a:pt x="59" y="113"/>
                          <a:pt x="63" y="115"/>
                        </a:cubicBezTo>
                        <a:cubicBezTo>
                          <a:pt x="58" y="105"/>
                          <a:pt x="59" y="97"/>
                          <a:pt x="62" y="90"/>
                        </a:cubicBezTo>
                        <a:cubicBezTo>
                          <a:pt x="37" y="82"/>
                          <a:pt x="20" y="67"/>
                          <a:pt x="15" y="49"/>
                        </a:cubicBezTo>
                        <a:cubicBezTo>
                          <a:pt x="12" y="39"/>
                          <a:pt x="13" y="28"/>
                          <a:pt x="18" y="20"/>
                        </a:cubicBezTo>
                        <a:cubicBezTo>
                          <a:pt x="22" y="15"/>
                          <a:pt x="26" y="12"/>
                          <a:pt x="32" y="11"/>
                        </a:cubicBezTo>
                        <a:cubicBezTo>
                          <a:pt x="33" y="11"/>
                          <a:pt x="34" y="11"/>
                          <a:pt x="34" y="12"/>
                        </a:cubicBezTo>
                        <a:cubicBezTo>
                          <a:pt x="35" y="13"/>
                          <a:pt x="35" y="14"/>
                          <a:pt x="34" y="14"/>
                        </a:cubicBezTo>
                        <a:cubicBezTo>
                          <a:pt x="28" y="20"/>
                          <a:pt x="29" y="26"/>
                          <a:pt x="32" y="30"/>
                        </a:cubicBezTo>
                        <a:cubicBezTo>
                          <a:pt x="34" y="33"/>
                          <a:pt x="40" y="36"/>
                          <a:pt x="46" y="33"/>
                        </a:cubicBezTo>
                        <a:cubicBezTo>
                          <a:pt x="54" y="29"/>
                          <a:pt x="56" y="21"/>
                          <a:pt x="53" y="14"/>
                        </a:cubicBezTo>
                        <a:cubicBezTo>
                          <a:pt x="50" y="6"/>
                          <a:pt x="41" y="0"/>
                          <a:pt x="29" y="4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513" name="Freeform 463"/>
                  <p:cNvSpPr/>
                  <p:nvPr/>
                </p:nvSpPr>
                <p:spPr bwMode="auto">
                  <a:xfrm>
                    <a:off x="4183308" y="2963014"/>
                    <a:ext cx="232268" cy="127985"/>
                  </a:xfrm>
                  <a:custGeom>
                    <a:avLst/>
                    <a:gdLst>
                      <a:gd name="T0" fmla="*/ 4 w 115"/>
                      <a:gd name="T1" fmla="*/ 29 h 63"/>
                      <a:gd name="T2" fmla="*/ 14 w 115"/>
                      <a:gd name="T3" fmla="*/ 53 h 63"/>
                      <a:gd name="T4" fmla="*/ 33 w 115"/>
                      <a:gd name="T5" fmla="*/ 46 h 63"/>
                      <a:gd name="T6" fmla="*/ 30 w 115"/>
                      <a:gd name="T7" fmla="*/ 32 h 63"/>
                      <a:gd name="T8" fmla="*/ 15 w 115"/>
                      <a:gd name="T9" fmla="*/ 34 h 63"/>
                      <a:gd name="T10" fmla="*/ 12 w 115"/>
                      <a:gd name="T11" fmla="*/ 34 h 63"/>
                      <a:gd name="T12" fmla="*/ 11 w 115"/>
                      <a:gd name="T13" fmla="*/ 32 h 63"/>
                      <a:gd name="T14" fmla="*/ 21 w 115"/>
                      <a:gd name="T15" fmla="*/ 18 h 63"/>
                      <a:gd name="T16" fmla="*/ 49 w 115"/>
                      <a:gd name="T17" fmla="*/ 15 h 63"/>
                      <a:gd name="T18" fmla="*/ 90 w 115"/>
                      <a:gd name="T19" fmla="*/ 61 h 63"/>
                      <a:gd name="T20" fmla="*/ 115 w 115"/>
                      <a:gd name="T21" fmla="*/ 63 h 63"/>
                      <a:gd name="T22" fmla="*/ 111 w 115"/>
                      <a:gd name="T23" fmla="*/ 50 h 63"/>
                      <a:gd name="T24" fmla="*/ 111 w 115"/>
                      <a:gd name="T25" fmla="*/ 46 h 63"/>
                      <a:gd name="T26" fmla="*/ 75 w 115"/>
                      <a:gd name="T27" fmla="*/ 17 h 63"/>
                      <a:gd name="T28" fmla="*/ 30 w 115"/>
                      <a:gd name="T29" fmla="*/ 3 h 63"/>
                      <a:gd name="T30" fmla="*/ 4 w 115"/>
                      <a:gd name="T31" fmla="*/ 29 h 6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115" h="63">
                        <a:moveTo>
                          <a:pt x="4" y="29"/>
                        </a:moveTo>
                        <a:cubicBezTo>
                          <a:pt x="0" y="41"/>
                          <a:pt x="6" y="50"/>
                          <a:pt x="14" y="53"/>
                        </a:cubicBezTo>
                        <a:cubicBezTo>
                          <a:pt x="21" y="56"/>
                          <a:pt x="29" y="54"/>
                          <a:pt x="33" y="46"/>
                        </a:cubicBezTo>
                        <a:cubicBezTo>
                          <a:pt x="36" y="40"/>
                          <a:pt x="34" y="34"/>
                          <a:pt x="30" y="32"/>
                        </a:cubicBezTo>
                        <a:cubicBezTo>
                          <a:pt x="26" y="29"/>
                          <a:pt x="20" y="28"/>
                          <a:pt x="15" y="34"/>
                        </a:cubicBezTo>
                        <a:cubicBezTo>
                          <a:pt x="14" y="35"/>
                          <a:pt x="13" y="35"/>
                          <a:pt x="12" y="34"/>
                        </a:cubicBezTo>
                        <a:cubicBezTo>
                          <a:pt x="11" y="34"/>
                          <a:pt x="11" y="33"/>
                          <a:pt x="11" y="32"/>
                        </a:cubicBezTo>
                        <a:cubicBezTo>
                          <a:pt x="12" y="26"/>
                          <a:pt x="15" y="22"/>
                          <a:pt x="21" y="18"/>
                        </a:cubicBezTo>
                        <a:cubicBezTo>
                          <a:pt x="28" y="13"/>
                          <a:pt x="39" y="12"/>
                          <a:pt x="49" y="15"/>
                        </a:cubicBezTo>
                        <a:cubicBezTo>
                          <a:pt x="67" y="20"/>
                          <a:pt x="82" y="37"/>
                          <a:pt x="90" y="61"/>
                        </a:cubicBezTo>
                        <a:cubicBezTo>
                          <a:pt x="97" y="59"/>
                          <a:pt x="105" y="58"/>
                          <a:pt x="115" y="63"/>
                        </a:cubicBezTo>
                        <a:cubicBezTo>
                          <a:pt x="113" y="59"/>
                          <a:pt x="111" y="54"/>
                          <a:pt x="111" y="50"/>
                        </a:cubicBezTo>
                        <a:cubicBezTo>
                          <a:pt x="111" y="49"/>
                          <a:pt x="111" y="47"/>
                          <a:pt x="111" y="46"/>
                        </a:cubicBezTo>
                        <a:cubicBezTo>
                          <a:pt x="105" y="43"/>
                          <a:pt x="82" y="30"/>
                          <a:pt x="75" y="17"/>
                        </a:cubicBezTo>
                        <a:cubicBezTo>
                          <a:pt x="63" y="5"/>
                          <a:pt x="46" y="0"/>
                          <a:pt x="30" y="3"/>
                        </a:cubicBezTo>
                        <a:cubicBezTo>
                          <a:pt x="17" y="7"/>
                          <a:pt x="8" y="16"/>
                          <a:pt x="4" y="29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515" name="Freeform 465"/>
                  <p:cNvSpPr/>
                  <p:nvPr/>
                </p:nvSpPr>
                <p:spPr bwMode="auto">
                  <a:xfrm>
                    <a:off x="4058879" y="2862285"/>
                    <a:ext cx="61621" cy="74658"/>
                  </a:xfrm>
                  <a:custGeom>
                    <a:avLst/>
                    <a:gdLst>
                      <a:gd name="T0" fmla="*/ 31 w 31"/>
                      <a:gd name="T1" fmla="*/ 26 h 37"/>
                      <a:gd name="T2" fmla="*/ 31 w 31"/>
                      <a:gd name="T3" fmla="*/ 4 h 37"/>
                      <a:gd name="T4" fmla="*/ 14 w 31"/>
                      <a:gd name="T5" fmla="*/ 4 h 37"/>
                      <a:gd name="T6" fmla="*/ 0 w 31"/>
                      <a:gd name="T7" fmla="*/ 6 h 37"/>
                      <a:gd name="T8" fmla="*/ 3 w 31"/>
                      <a:gd name="T9" fmla="*/ 20 h 37"/>
                      <a:gd name="T10" fmla="*/ 10 w 31"/>
                      <a:gd name="T11" fmla="*/ 37 h 37"/>
                      <a:gd name="T12" fmla="*/ 12 w 31"/>
                      <a:gd name="T13" fmla="*/ 35 h 37"/>
                      <a:gd name="T14" fmla="*/ 31 w 31"/>
                      <a:gd name="T15" fmla="*/ 26 h 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31" h="37">
                        <a:moveTo>
                          <a:pt x="31" y="26"/>
                        </a:moveTo>
                        <a:cubicBezTo>
                          <a:pt x="27" y="18"/>
                          <a:pt x="28" y="11"/>
                          <a:pt x="31" y="4"/>
                        </a:cubicBezTo>
                        <a:cubicBezTo>
                          <a:pt x="25" y="0"/>
                          <a:pt x="20" y="2"/>
                          <a:pt x="14" y="4"/>
                        </a:cubicBezTo>
                        <a:cubicBezTo>
                          <a:pt x="10" y="5"/>
                          <a:pt x="5" y="6"/>
                          <a:pt x="0" y="6"/>
                        </a:cubicBezTo>
                        <a:cubicBezTo>
                          <a:pt x="2" y="10"/>
                          <a:pt x="3" y="15"/>
                          <a:pt x="3" y="20"/>
                        </a:cubicBezTo>
                        <a:cubicBezTo>
                          <a:pt x="3" y="27"/>
                          <a:pt x="3" y="33"/>
                          <a:pt x="10" y="37"/>
                        </a:cubicBezTo>
                        <a:cubicBezTo>
                          <a:pt x="11" y="36"/>
                          <a:pt x="11" y="36"/>
                          <a:pt x="12" y="35"/>
                        </a:cubicBezTo>
                        <a:cubicBezTo>
                          <a:pt x="17" y="30"/>
                          <a:pt x="24" y="27"/>
                          <a:pt x="31" y="26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516" name="Freeform 466"/>
                  <p:cNvSpPr/>
                  <p:nvPr/>
                </p:nvSpPr>
                <p:spPr bwMode="auto">
                  <a:xfrm>
                    <a:off x="4336177" y="2628833"/>
                    <a:ext cx="80583" cy="74658"/>
                  </a:xfrm>
                  <a:custGeom>
                    <a:avLst/>
                    <a:gdLst>
                      <a:gd name="T0" fmla="*/ 26 w 40"/>
                      <a:gd name="T1" fmla="*/ 37 h 37"/>
                      <a:gd name="T2" fmla="*/ 35 w 40"/>
                      <a:gd name="T3" fmla="*/ 21 h 37"/>
                      <a:gd name="T4" fmla="*/ 40 w 40"/>
                      <a:gd name="T5" fmla="*/ 17 h 37"/>
                      <a:gd name="T6" fmla="*/ 24 w 40"/>
                      <a:gd name="T7" fmla="*/ 5 h 37"/>
                      <a:gd name="T8" fmla="*/ 11 w 40"/>
                      <a:gd name="T9" fmla="*/ 0 h 37"/>
                      <a:gd name="T10" fmla="*/ 6 w 40"/>
                      <a:gd name="T11" fmla="*/ 12 h 37"/>
                      <a:gd name="T12" fmla="*/ 3 w 40"/>
                      <a:gd name="T13" fmla="*/ 32 h 37"/>
                      <a:gd name="T14" fmla="*/ 26 w 40"/>
                      <a:gd name="T15" fmla="*/ 37 h 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40" h="37">
                        <a:moveTo>
                          <a:pt x="26" y="37"/>
                        </a:moveTo>
                        <a:cubicBezTo>
                          <a:pt x="28" y="31"/>
                          <a:pt x="31" y="25"/>
                          <a:pt x="35" y="21"/>
                        </a:cubicBezTo>
                        <a:cubicBezTo>
                          <a:pt x="37" y="19"/>
                          <a:pt x="38" y="18"/>
                          <a:pt x="40" y="17"/>
                        </a:cubicBezTo>
                        <a:cubicBezTo>
                          <a:pt x="36" y="8"/>
                          <a:pt x="30" y="7"/>
                          <a:pt x="24" y="5"/>
                        </a:cubicBezTo>
                        <a:cubicBezTo>
                          <a:pt x="20" y="4"/>
                          <a:pt x="15" y="3"/>
                          <a:pt x="11" y="0"/>
                        </a:cubicBezTo>
                        <a:cubicBezTo>
                          <a:pt x="11" y="5"/>
                          <a:pt x="8" y="9"/>
                          <a:pt x="6" y="12"/>
                        </a:cubicBezTo>
                        <a:cubicBezTo>
                          <a:pt x="3" y="18"/>
                          <a:pt x="0" y="23"/>
                          <a:pt x="3" y="32"/>
                        </a:cubicBezTo>
                        <a:cubicBezTo>
                          <a:pt x="11" y="30"/>
                          <a:pt x="19" y="32"/>
                          <a:pt x="26" y="37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517" name="Freeform 467"/>
                  <p:cNvSpPr/>
                  <p:nvPr/>
                </p:nvSpPr>
                <p:spPr bwMode="auto">
                  <a:xfrm>
                    <a:off x="4137091" y="2767483"/>
                    <a:ext cx="66362" cy="67546"/>
                  </a:xfrm>
                  <a:custGeom>
                    <a:avLst/>
                    <a:gdLst>
                      <a:gd name="T0" fmla="*/ 33 w 33"/>
                      <a:gd name="T1" fmla="*/ 7 h 33"/>
                      <a:gd name="T2" fmla="*/ 14 w 33"/>
                      <a:gd name="T3" fmla="*/ 2 h 33"/>
                      <a:gd name="T4" fmla="*/ 2 w 33"/>
                      <a:gd name="T5" fmla="*/ 2 h 33"/>
                      <a:gd name="T6" fmla="*/ 2 w 33"/>
                      <a:gd name="T7" fmla="*/ 14 h 33"/>
                      <a:gd name="T8" fmla="*/ 7 w 33"/>
                      <a:gd name="T9" fmla="*/ 33 h 33"/>
                      <a:gd name="T10" fmla="*/ 27 w 33"/>
                      <a:gd name="T11" fmla="*/ 27 h 33"/>
                      <a:gd name="T12" fmla="*/ 33 w 33"/>
                      <a:gd name="T13" fmla="*/ 7 h 3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33" h="33">
                        <a:moveTo>
                          <a:pt x="33" y="7"/>
                        </a:moveTo>
                        <a:cubicBezTo>
                          <a:pt x="25" y="0"/>
                          <a:pt x="20" y="1"/>
                          <a:pt x="14" y="2"/>
                        </a:cubicBezTo>
                        <a:cubicBezTo>
                          <a:pt x="10" y="3"/>
                          <a:pt x="6" y="3"/>
                          <a:pt x="2" y="2"/>
                        </a:cubicBezTo>
                        <a:cubicBezTo>
                          <a:pt x="3" y="6"/>
                          <a:pt x="3" y="10"/>
                          <a:pt x="2" y="14"/>
                        </a:cubicBezTo>
                        <a:cubicBezTo>
                          <a:pt x="1" y="20"/>
                          <a:pt x="0" y="25"/>
                          <a:pt x="7" y="33"/>
                        </a:cubicBezTo>
                        <a:cubicBezTo>
                          <a:pt x="13" y="28"/>
                          <a:pt x="20" y="26"/>
                          <a:pt x="27" y="27"/>
                        </a:cubicBezTo>
                        <a:cubicBezTo>
                          <a:pt x="26" y="20"/>
                          <a:pt x="28" y="13"/>
                          <a:pt x="33" y="7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531" name="Freeform 481"/>
                  <p:cNvSpPr/>
                  <p:nvPr/>
                </p:nvSpPr>
                <p:spPr bwMode="auto">
                  <a:xfrm>
                    <a:off x="4143016" y="3077962"/>
                    <a:ext cx="221602" cy="154054"/>
                  </a:xfrm>
                  <a:custGeom>
                    <a:avLst/>
                    <a:gdLst>
                      <a:gd name="T0" fmla="*/ 7 w 110"/>
                      <a:gd name="T1" fmla="*/ 13 h 76"/>
                      <a:gd name="T2" fmla="*/ 8 w 110"/>
                      <a:gd name="T3" fmla="*/ 50 h 76"/>
                      <a:gd name="T4" fmla="*/ 49 w 110"/>
                      <a:gd name="T5" fmla="*/ 72 h 76"/>
                      <a:gd name="T6" fmla="*/ 95 w 110"/>
                      <a:gd name="T7" fmla="*/ 76 h 76"/>
                      <a:gd name="T8" fmla="*/ 97 w 110"/>
                      <a:gd name="T9" fmla="*/ 74 h 76"/>
                      <a:gd name="T10" fmla="*/ 110 w 110"/>
                      <a:gd name="T11" fmla="*/ 67 h 76"/>
                      <a:gd name="T12" fmla="*/ 91 w 110"/>
                      <a:gd name="T13" fmla="*/ 51 h 76"/>
                      <a:gd name="T14" fmla="*/ 29 w 110"/>
                      <a:gd name="T15" fmla="*/ 55 h 76"/>
                      <a:gd name="T16" fmla="*/ 11 w 110"/>
                      <a:gd name="T17" fmla="*/ 32 h 76"/>
                      <a:gd name="T18" fmla="*/ 14 w 110"/>
                      <a:gd name="T19" fmla="*/ 16 h 76"/>
                      <a:gd name="T20" fmla="*/ 16 w 110"/>
                      <a:gd name="T21" fmla="*/ 15 h 76"/>
                      <a:gd name="T22" fmla="*/ 18 w 110"/>
                      <a:gd name="T23" fmla="*/ 17 h 76"/>
                      <a:gd name="T24" fmla="*/ 27 w 110"/>
                      <a:gd name="T25" fmla="*/ 29 h 76"/>
                      <a:gd name="T26" fmla="*/ 40 w 110"/>
                      <a:gd name="T27" fmla="*/ 22 h 76"/>
                      <a:gd name="T28" fmla="*/ 31 w 110"/>
                      <a:gd name="T29" fmla="*/ 3 h 76"/>
                      <a:gd name="T30" fmla="*/ 7 w 110"/>
                      <a:gd name="T31" fmla="*/ 13 h 7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110" h="76">
                        <a:moveTo>
                          <a:pt x="7" y="13"/>
                        </a:moveTo>
                        <a:cubicBezTo>
                          <a:pt x="0" y="25"/>
                          <a:pt x="1" y="38"/>
                          <a:pt x="8" y="50"/>
                        </a:cubicBezTo>
                        <a:cubicBezTo>
                          <a:pt x="16" y="63"/>
                          <a:pt x="32" y="72"/>
                          <a:pt x="49" y="72"/>
                        </a:cubicBezTo>
                        <a:cubicBezTo>
                          <a:pt x="63" y="68"/>
                          <a:pt x="88" y="74"/>
                          <a:pt x="95" y="76"/>
                        </a:cubicBezTo>
                        <a:cubicBezTo>
                          <a:pt x="96" y="75"/>
                          <a:pt x="96" y="75"/>
                          <a:pt x="97" y="74"/>
                        </a:cubicBezTo>
                        <a:cubicBezTo>
                          <a:pt x="100" y="71"/>
                          <a:pt x="105" y="69"/>
                          <a:pt x="110" y="67"/>
                        </a:cubicBezTo>
                        <a:cubicBezTo>
                          <a:pt x="99" y="64"/>
                          <a:pt x="94" y="58"/>
                          <a:pt x="91" y="51"/>
                        </a:cubicBezTo>
                        <a:cubicBezTo>
                          <a:pt x="68" y="63"/>
                          <a:pt x="45" y="64"/>
                          <a:pt x="29" y="55"/>
                        </a:cubicBezTo>
                        <a:cubicBezTo>
                          <a:pt x="20" y="50"/>
                          <a:pt x="13" y="41"/>
                          <a:pt x="11" y="32"/>
                        </a:cubicBezTo>
                        <a:cubicBezTo>
                          <a:pt x="10" y="26"/>
                          <a:pt x="11" y="20"/>
                          <a:pt x="14" y="16"/>
                        </a:cubicBezTo>
                        <a:cubicBezTo>
                          <a:pt x="14" y="15"/>
                          <a:pt x="16" y="14"/>
                          <a:pt x="16" y="15"/>
                        </a:cubicBezTo>
                        <a:cubicBezTo>
                          <a:pt x="17" y="15"/>
                          <a:pt x="18" y="16"/>
                          <a:pt x="18" y="17"/>
                        </a:cubicBezTo>
                        <a:cubicBezTo>
                          <a:pt x="18" y="25"/>
                          <a:pt x="23" y="28"/>
                          <a:pt x="27" y="29"/>
                        </a:cubicBezTo>
                        <a:cubicBezTo>
                          <a:pt x="32" y="30"/>
                          <a:pt x="37" y="28"/>
                          <a:pt x="40" y="22"/>
                        </a:cubicBezTo>
                        <a:cubicBezTo>
                          <a:pt x="43" y="13"/>
                          <a:pt x="38" y="6"/>
                          <a:pt x="31" y="3"/>
                        </a:cubicBezTo>
                        <a:cubicBezTo>
                          <a:pt x="23" y="0"/>
                          <a:pt x="13" y="1"/>
                          <a:pt x="7" y="13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532" name="Freeform 482"/>
                  <p:cNvSpPr/>
                  <p:nvPr/>
                </p:nvSpPr>
                <p:spPr bwMode="auto">
                  <a:xfrm>
                    <a:off x="4143016" y="3259273"/>
                    <a:ext cx="221602" cy="154054"/>
                  </a:xfrm>
                  <a:custGeom>
                    <a:avLst/>
                    <a:gdLst>
                      <a:gd name="T0" fmla="*/ 7 w 110"/>
                      <a:gd name="T1" fmla="*/ 63 h 76"/>
                      <a:gd name="T2" fmla="*/ 31 w 110"/>
                      <a:gd name="T3" fmla="*/ 73 h 76"/>
                      <a:gd name="T4" fmla="*/ 40 w 110"/>
                      <a:gd name="T5" fmla="*/ 54 h 76"/>
                      <a:gd name="T6" fmla="*/ 27 w 110"/>
                      <a:gd name="T7" fmla="*/ 47 h 76"/>
                      <a:gd name="T8" fmla="*/ 18 w 110"/>
                      <a:gd name="T9" fmla="*/ 59 h 76"/>
                      <a:gd name="T10" fmla="*/ 16 w 110"/>
                      <a:gd name="T11" fmla="*/ 61 h 76"/>
                      <a:gd name="T12" fmla="*/ 14 w 110"/>
                      <a:gd name="T13" fmla="*/ 60 h 76"/>
                      <a:gd name="T14" fmla="*/ 11 w 110"/>
                      <a:gd name="T15" fmla="*/ 44 h 76"/>
                      <a:gd name="T16" fmla="*/ 29 w 110"/>
                      <a:gd name="T17" fmla="*/ 21 h 76"/>
                      <a:gd name="T18" fmla="*/ 91 w 110"/>
                      <a:gd name="T19" fmla="*/ 25 h 76"/>
                      <a:gd name="T20" fmla="*/ 110 w 110"/>
                      <a:gd name="T21" fmla="*/ 9 h 76"/>
                      <a:gd name="T22" fmla="*/ 97 w 110"/>
                      <a:gd name="T23" fmla="*/ 2 h 76"/>
                      <a:gd name="T24" fmla="*/ 95 w 110"/>
                      <a:gd name="T25" fmla="*/ 0 h 76"/>
                      <a:gd name="T26" fmla="*/ 49 w 110"/>
                      <a:gd name="T27" fmla="*/ 4 h 76"/>
                      <a:gd name="T28" fmla="*/ 8 w 110"/>
                      <a:gd name="T29" fmla="*/ 26 h 76"/>
                      <a:gd name="T30" fmla="*/ 7 w 110"/>
                      <a:gd name="T31" fmla="*/ 63 h 7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110" h="76">
                        <a:moveTo>
                          <a:pt x="7" y="63"/>
                        </a:moveTo>
                        <a:cubicBezTo>
                          <a:pt x="13" y="75"/>
                          <a:pt x="23" y="76"/>
                          <a:pt x="31" y="73"/>
                        </a:cubicBezTo>
                        <a:cubicBezTo>
                          <a:pt x="38" y="70"/>
                          <a:pt x="43" y="63"/>
                          <a:pt x="40" y="54"/>
                        </a:cubicBezTo>
                        <a:cubicBezTo>
                          <a:pt x="37" y="48"/>
                          <a:pt x="32" y="46"/>
                          <a:pt x="27" y="47"/>
                        </a:cubicBezTo>
                        <a:cubicBezTo>
                          <a:pt x="23" y="47"/>
                          <a:pt x="18" y="51"/>
                          <a:pt x="18" y="59"/>
                        </a:cubicBezTo>
                        <a:cubicBezTo>
                          <a:pt x="18" y="60"/>
                          <a:pt x="17" y="61"/>
                          <a:pt x="16" y="61"/>
                        </a:cubicBezTo>
                        <a:cubicBezTo>
                          <a:pt x="16" y="61"/>
                          <a:pt x="15" y="61"/>
                          <a:pt x="14" y="60"/>
                        </a:cubicBezTo>
                        <a:cubicBezTo>
                          <a:pt x="11" y="56"/>
                          <a:pt x="10" y="50"/>
                          <a:pt x="11" y="44"/>
                        </a:cubicBezTo>
                        <a:cubicBezTo>
                          <a:pt x="13" y="35"/>
                          <a:pt x="20" y="26"/>
                          <a:pt x="29" y="21"/>
                        </a:cubicBezTo>
                        <a:cubicBezTo>
                          <a:pt x="45" y="12"/>
                          <a:pt x="68" y="13"/>
                          <a:pt x="91" y="25"/>
                        </a:cubicBezTo>
                        <a:cubicBezTo>
                          <a:pt x="94" y="18"/>
                          <a:pt x="99" y="12"/>
                          <a:pt x="110" y="9"/>
                        </a:cubicBezTo>
                        <a:cubicBezTo>
                          <a:pt x="105" y="7"/>
                          <a:pt x="100" y="5"/>
                          <a:pt x="97" y="2"/>
                        </a:cubicBezTo>
                        <a:cubicBezTo>
                          <a:pt x="96" y="1"/>
                          <a:pt x="96" y="0"/>
                          <a:pt x="95" y="0"/>
                        </a:cubicBezTo>
                        <a:cubicBezTo>
                          <a:pt x="88" y="2"/>
                          <a:pt x="63" y="8"/>
                          <a:pt x="49" y="4"/>
                        </a:cubicBezTo>
                        <a:cubicBezTo>
                          <a:pt x="32" y="4"/>
                          <a:pt x="16" y="13"/>
                          <a:pt x="8" y="26"/>
                        </a:cubicBezTo>
                        <a:cubicBezTo>
                          <a:pt x="1" y="38"/>
                          <a:pt x="0" y="51"/>
                          <a:pt x="7" y="63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534" name="Freeform 484"/>
                  <p:cNvSpPr/>
                  <p:nvPr/>
                </p:nvSpPr>
                <p:spPr bwMode="auto">
                  <a:xfrm>
                    <a:off x="3959336" y="3330375"/>
                    <a:ext cx="73473" cy="80583"/>
                  </a:xfrm>
                  <a:custGeom>
                    <a:avLst/>
                    <a:gdLst>
                      <a:gd name="T0" fmla="*/ 36 w 36"/>
                      <a:gd name="T1" fmla="*/ 16 h 40"/>
                      <a:gd name="T2" fmla="*/ 20 w 36"/>
                      <a:gd name="T3" fmla="*/ 0 h 40"/>
                      <a:gd name="T4" fmla="*/ 8 w 36"/>
                      <a:gd name="T5" fmla="*/ 11 h 40"/>
                      <a:gd name="T6" fmla="*/ 0 w 36"/>
                      <a:gd name="T7" fmla="*/ 23 h 40"/>
                      <a:gd name="T8" fmla="*/ 12 w 36"/>
                      <a:gd name="T9" fmla="*/ 31 h 40"/>
                      <a:gd name="T10" fmla="*/ 29 w 36"/>
                      <a:gd name="T11" fmla="*/ 38 h 40"/>
                      <a:gd name="T12" fmla="*/ 29 w 36"/>
                      <a:gd name="T13" fmla="*/ 35 h 40"/>
                      <a:gd name="T14" fmla="*/ 36 w 36"/>
                      <a:gd name="T15" fmla="*/ 16 h 4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36" h="40">
                        <a:moveTo>
                          <a:pt x="36" y="16"/>
                        </a:moveTo>
                        <a:cubicBezTo>
                          <a:pt x="28" y="13"/>
                          <a:pt x="23" y="6"/>
                          <a:pt x="20" y="0"/>
                        </a:cubicBezTo>
                        <a:cubicBezTo>
                          <a:pt x="13" y="1"/>
                          <a:pt x="11" y="6"/>
                          <a:pt x="8" y="11"/>
                        </a:cubicBezTo>
                        <a:cubicBezTo>
                          <a:pt x="6" y="15"/>
                          <a:pt x="4" y="19"/>
                          <a:pt x="0" y="23"/>
                        </a:cubicBezTo>
                        <a:cubicBezTo>
                          <a:pt x="5" y="24"/>
                          <a:pt x="8" y="28"/>
                          <a:pt x="12" y="31"/>
                        </a:cubicBezTo>
                        <a:cubicBezTo>
                          <a:pt x="17" y="36"/>
                          <a:pt x="21" y="40"/>
                          <a:pt x="29" y="38"/>
                        </a:cubicBezTo>
                        <a:cubicBezTo>
                          <a:pt x="29" y="37"/>
                          <a:pt x="29" y="36"/>
                          <a:pt x="29" y="35"/>
                        </a:cubicBezTo>
                        <a:cubicBezTo>
                          <a:pt x="29" y="28"/>
                          <a:pt x="31" y="21"/>
                          <a:pt x="36" y="16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535" name="Freeform 485"/>
                  <p:cNvSpPr/>
                  <p:nvPr/>
                </p:nvSpPr>
                <p:spPr bwMode="auto">
                  <a:xfrm>
                    <a:off x="3998442" y="2967755"/>
                    <a:ext cx="74658" cy="80583"/>
                  </a:xfrm>
                  <a:custGeom>
                    <a:avLst/>
                    <a:gdLst>
                      <a:gd name="T0" fmla="*/ 37 w 37"/>
                      <a:gd name="T1" fmla="*/ 26 h 40"/>
                      <a:gd name="T2" fmla="*/ 31 w 37"/>
                      <a:gd name="T3" fmla="*/ 9 h 40"/>
                      <a:gd name="T4" fmla="*/ 32 w 37"/>
                      <a:gd name="T5" fmla="*/ 3 h 40"/>
                      <a:gd name="T6" fmla="*/ 12 w 37"/>
                      <a:gd name="T7" fmla="*/ 6 h 40"/>
                      <a:gd name="T8" fmla="*/ 0 w 37"/>
                      <a:gd name="T9" fmla="*/ 11 h 40"/>
                      <a:gd name="T10" fmla="*/ 5 w 37"/>
                      <a:gd name="T11" fmla="*/ 23 h 40"/>
                      <a:gd name="T12" fmla="*/ 17 w 37"/>
                      <a:gd name="T13" fmla="*/ 40 h 40"/>
                      <a:gd name="T14" fmla="*/ 37 w 37"/>
                      <a:gd name="T15" fmla="*/ 26 h 4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37" h="40">
                        <a:moveTo>
                          <a:pt x="37" y="26"/>
                        </a:moveTo>
                        <a:cubicBezTo>
                          <a:pt x="33" y="21"/>
                          <a:pt x="31" y="15"/>
                          <a:pt x="31" y="9"/>
                        </a:cubicBezTo>
                        <a:cubicBezTo>
                          <a:pt x="31" y="7"/>
                          <a:pt x="32" y="5"/>
                          <a:pt x="32" y="3"/>
                        </a:cubicBezTo>
                        <a:cubicBezTo>
                          <a:pt x="23" y="0"/>
                          <a:pt x="18" y="3"/>
                          <a:pt x="12" y="6"/>
                        </a:cubicBezTo>
                        <a:cubicBezTo>
                          <a:pt x="9" y="8"/>
                          <a:pt x="5" y="11"/>
                          <a:pt x="0" y="11"/>
                        </a:cubicBezTo>
                        <a:cubicBezTo>
                          <a:pt x="3" y="15"/>
                          <a:pt x="4" y="20"/>
                          <a:pt x="5" y="23"/>
                        </a:cubicBezTo>
                        <a:cubicBezTo>
                          <a:pt x="7" y="30"/>
                          <a:pt x="8" y="36"/>
                          <a:pt x="17" y="40"/>
                        </a:cubicBezTo>
                        <a:cubicBezTo>
                          <a:pt x="21" y="33"/>
                          <a:pt x="28" y="28"/>
                          <a:pt x="37" y="26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536" name="Freeform 486"/>
                  <p:cNvSpPr/>
                  <p:nvPr/>
                </p:nvSpPr>
                <p:spPr bwMode="auto">
                  <a:xfrm>
                    <a:off x="3945115" y="3207132"/>
                    <a:ext cx="71102" cy="74658"/>
                  </a:xfrm>
                  <a:custGeom>
                    <a:avLst/>
                    <a:gdLst>
                      <a:gd name="T0" fmla="*/ 25 w 35"/>
                      <a:gd name="T1" fmla="*/ 0 h 37"/>
                      <a:gd name="T2" fmla="*/ 8 w 35"/>
                      <a:gd name="T3" fmla="*/ 11 h 37"/>
                      <a:gd name="T4" fmla="*/ 0 w 35"/>
                      <a:gd name="T5" fmla="*/ 19 h 37"/>
                      <a:gd name="T6" fmla="*/ 8 w 35"/>
                      <a:gd name="T7" fmla="*/ 27 h 37"/>
                      <a:gd name="T8" fmla="*/ 25 w 35"/>
                      <a:gd name="T9" fmla="*/ 37 h 37"/>
                      <a:gd name="T10" fmla="*/ 35 w 35"/>
                      <a:gd name="T11" fmla="*/ 19 h 37"/>
                      <a:gd name="T12" fmla="*/ 25 w 35"/>
                      <a:gd name="T13" fmla="*/ 0 h 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35" h="37">
                        <a:moveTo>
                          <a:pt x="25" y="0"/>
                        </a:moveTo>
                        <a:cubicBezTo>
                          <a:pt x="15" y="1"/>
                          <a:pt x="11" y="6"/>
                          <a:pt x="8" y="11"/>
                        </a:cubicBezTo>
                        <a:cubicBezTo>
                          <a:pt x="6" y="14"/>
                          <a:pt x="4" y="17"/>
                          <a:pt x="0" y="19"/>
                        </a:cubicBezTo>
                        <a:cubicBezTo>
                          <a:pt x="4" y="21"/>
                          <a:pt x="6" y="24"/>
                          <a:pt x="8" y="27"/>
                        </a:cubicBezTo>
                        <a:cubicBezTo>
                          <a:pt x="11" y="32"/>
                          <a:pt x="15" y="37"/>
                          <a:pt x="25" y="37"/>
                        </a:cubicBezTo>
                        <a:cubicBezTo>
                          <a:pt x="26" y="30"/>
                          <a:pt x="30" y="23"/>
                          <a:pt x="35" y="19"/>
                        </a:cubicBezTo>
                        <a:cubicBezTo>
                          <a:pt x="30" y="15"/>
                          <a:pt x="26" y="8"/>
                          <a:pt x="25" y="0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537" name="Freeform 487"/>
                  <p:cNvSpPr/>
                  <p:nvPr/>
                </p:nvSpPr>
                <p:spPr bwMode="auto">
                  <a:xfrm>
                    <a:off x="3959336" y="3080332"/>
                    <a:ext cx="73473" cy="80583"/>
                  </a:xfrm>
                  <a:custGeom>
                    <a:avLst/>
                    <a:gdLst>
                      <a:gd name="T0" fmla="*/ 36 w 36"/>
                      <a:gd name="T1" fmla="*/ 24 h 40"/>
                      <a:gd name="T2" fmla="*/ 29 w 36"/>
                      <a:gd name="T3" fmla="*/ 5 h 40"/>
                      <a:gd name="T4" fmla="*/ 29 w 36"/>
                      <a:gd name="T5" fmla="*/ 2 h 40"/>
                      <a:gd name="T6" fmla="*/ 12 w 36"/>
                      <a:gd name="T7" fmla="*/ 9 h 40"/>
                      <a:gd name="T8" fmla="*/ 0 w 36"/>
                      <a:gd name="T9" fmla="*/ 17 h 40"/>
                      <a:gd name="T10" fmla="*/ 8 w 36"/>
                      <a:gd name="T11" fmla="*/ 29 h 40"/>
                      <a:gd name="T12" fmla="*/ 20 w 36"/>
                      <a:gd name="T13" fmla="*/ 40 h 40"/>
                      <a:gd name="T14" fmla="*/ 36 w 36"/>
                      <a:gd name="T15" fmla="*/ 24 h 4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36" h="40">
                        <a:moveTo>
                          <a:pt x="36" y="24"/>
                        </a:moveTo>
                        <a:cubicBezTo>
                          <a:pt x="31" y="19"/>
                          <a:pt x="29" y="12"/>
                          <a:pt x="29" y="5"/>
                        </a:cubicBezTo>
                        <a:cubicBezTo>
                          <a:pt x="29" y="4"/>
                          <a:pt x="29" y="3"/>
                          <a:pt x="29" y="2"/>
                        </a:cubicBezTo>
                        <a:cubicBezTo>
                          <a:pt x="21" y="0"/>
                          <a:pt x="17" y="4"/>
                          <a:pt x="12" y="9"/>
                        </a:cubicBezTo>
                        <a:cubicBezTo>
                          <a:pt x="8" y="12"/>
                          <a:pt x="5" y="15"/>
                          <a:pt x="0" y="17"/>
                        </a:cubicBezTo>
                        <a:cubicBezTo>
                          <a:pt x="4" y="20"/>
                          <a:pt x="6" y="25"/>
                          <a:pt x="8" y="29"/>
                        </a:cubicBezTo>
                        <a:cubicBezTo>
                          <a:pt x="11" y="34"/>
                          <a:pt x="13" y="39"/>
                          <a:pt x="20" y="40"/>
                        </a:cubicBezTo>
                        <a:cubicBezTo>
                          <a:pt x="23" y="33"/>
                          <a:pt x="28" y="27"/>
                          <a:pt x="36" y="24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607" name="Freeform 557"/>
                  <p:cNvSpPr/>
                  <p:nvPr/>
                </p:nvSpPr>
                <p:spPr bwMode="auto">
                  <a:xfrm>
                    <a:off x="4864703" y="3259273"/>
                    <a:ext cx="221602" cy="154054"/>
                  </a:xfrm>
                  <a:custGeom>
                    <a:avLst/>
                    <a:gdLst>
                      <a:gd name="T0" fmla="*/ 103 w 110"/>
                      <a:gd name="T1" fmla="*/ 63 h 76"/>
                      <a:gd name="T2" fmla="*/ 102 w 110"/>
                      <a:gd name="T3" fmla="*/ 26 h 76"/>
                      <a:gd name="T4" fmla="*/ 61 w 110"/>
                      <a:gd name="T5" fmla="*/ 4 h 76"/>
                      <a:gd name="T6" fmla="*/ 15 w 110"/>
                      <a:gd name="T7" fmla="*/ 0 h 76"/>
                      <a:gd name="T8" fmla="*/ 13 w 110"/>
                      <a:gd name="T9" fmla="*/ 2 h 76"/>
                      <a:gd name="T10" fmla="*/ 0 w 110"/>
                      <a:gd name="T11" fmla="*/ 9 h 76"/>
                      <a:gd name="T12" fmla="*/ 19 w 110"/>
                      <a:gd name="T13" fmla="*/ 25 h 76"/>
                      <a:gd name="T14" fmla="*/ 81 w 110"/>
                      <a:gd name="T15" fmla="*/ 21 h 76"/>
                      <a:gd name="T16" fmla="*/ 99 w 110"/>
                      <a:gd name="T17" fmla="*/ 44 h 76"/>
                      <a:gd name="T18" fmla="*/ 96 w 110"/>
                      <a:gd name="T19" fmla="*/ 60 h 76"/>
                      <a:gd name="T20" fmla="*/ 94 w 110"/>
                      <a:gd name="T21" fmla="*/ 61 h 76"/>
                      <a:gd name="T22" fmla="*/ 92 w 110"/>
                      <a:gd name="T23" fmla="*/ 59 h 76"/>
                      <a:gd name="T24" fmla="*/ 83 w 110"/>
                      <a:gd name="T25" fmla="*/ 47 h 76"/>
                      <a:gd name="T26" fmla="*/ 70 w 110"/>
                      <a:gd name="T27" fmla="*/ 54 h 76"/>
                      <a:gd name="T28" fmla="*/ 79 w 110"/>
                      <a:gd name="T29" fmla="*/ 73 h 76"/>
                      <a:gd name="T30" fmla="*/ 103 w 110"/>
                      <a:gd name="T31" fmla="*/ 63 h 7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110" h="76">
                        <a:moveTo>
                          <a:pt x="103" y="63"/>
                        </a:moveTo>
                        <a:cubicBezTo>
                          <a:pt x="110" y="51"/>
                          <a:pt x="109" y="38"/>
                          <a:pt x="102" y="26"/>
                        </a:cubicBezTo>
                        <a:cubicBezTo>
                          <a:pt x="94" y="13"/>
                          <a:pt x="78" y="4"/>
                          <a:pt x="61" y="4"/>
                        </a:cubicBezTo>
                        <a:cubicBezTo>
                          <a:pt x="47" y="8"/>
                          <a:pt x="22" y="2"/>
                          <a:pt x="15" y="0"/>
                        </a:cubicBezTo>
                        <a:cubicBezTo>
                          <a:pt x="14" y="0"/>
                          <a:pt x="14" y="1"/>
                          <a:pt x="13" y="2"/>
                        </a:cubicBezTo>
                        <a:cubicBezTo>
                          <a:pt x="10" y="5"/>
                          <a:pt x="5" y="7"/>
                          <a:pt x="0" y="9"/>
                        </a:cubicBezTo>
                        <a:cubicBezTo>
                          <a:pt x="11" y="12"/>
                          <a:pt x="16" y="18"/>
                          <a:pt x="19" y="25"/>
                        </a:cubicBezTo>
                        <a:cubicBezTo>
                          <a:pt x="42" y="13"/>
                          <a:pt x="65" y="12"/>
                          <a:pt x="81" y="21"/>
                        </a:cubicBezTo>
                        <a:cubicBezTo>
                          <a:pt x="90" y="26"/>
                          <a:pt x="97" y="35"/>
                          <a:pt x="99" y="44"/>
                        </a:cubicBezTo>
                        <a:cubicBezTo>
                          <a:pt x="100" y="50"/>
                          <a:pt x="99" y="56"/>
                          <a:pt x="96" y="60"/>
                        </a:cubicBezTo>
                        <a:cubicBezTo>
                          <a:pt x="96" y="61"/>
                          <a:pt x="94" y="61"/>
                          <a:pt x="94" y="61"/>
                        </a:cubicBezTo>
                        <a:cubicBezTo>
                          <a:pt x="93" y="61"/>
                          <a:pt x="92" y="60"/>
                          <a:pt x="92" y="59"/>
                        </a:cubicBezTo>
                        <a:cubicBezTo>
                          <a:pt x="92" y="51"/>
                          <a:pt x="87" y="47"/>
                          <a:pt x="83" y="47"/>
                        </a:cubicBezTo>
                        <a:cubicBezTo>
                          <a:pt x="78" y="46"/>
                          <a:pt x="73" y="48"/>
                          <a:pt x="70" y="54"/>
                        </a:cubicBezTo>
                        <a:cubicBezTo>
                          <a:pt x="67" y="63"/>
                          <a:pt x="72" y="70"/>
                          <a:pt x="79" y="73"/>
                        </a:cubicBezTo>
                        <a:cubicBezTo>
                          <a:pt x="87" y="76"/>
                          <a:pt x="97" y="75"/>
                          <a:pt x="103" y="63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608" name="Freeform 558"/>
                  <p:cNvSpPr/>
                  <p:nvPr/>
                </p:nvSpPr>
                <p:spPr bwMode="auto">
                  <a:xfrm>
                    <a:off x="4864703" y="3077962"/>
                    <a:ext cx="221602" cy="154054"/>
                  </a:xfrm>
                  <a:custGeom>
                    <a:avLst/>
                    <a:gdLst>
                      <a:gd name="T0" fmla="*/ 103 w 110"/>
                      <a:gd name="T1" fmla="*/ 13 h 76"/>
                      <a:gd name="T2" fmla="*/ 79 w 110"/>
                      <a:gd name="T3" fmla="*/ 3 h 76"/>
                      <a:gd name="T4" fmla="*/ 70 w 110"/>
                      <a:gd name="T5" fmla="*/ 22 h 76"/>
                      <a:gd name="T6" fmla="*/ 83 w 110"/>
                      <a:gd name="T7" fmla="*/ 29 h 76"/>
                      <a:gd name="T8" fmla="*/ 92 w 110"/>
                      <a:gd name="T9" fmla="*/ 17 h 76"/>
                      <a:gd name="T10" fmla="*/ 94 w 110"/>
                      <a:gd name="T11" fmla="*/ 15 h 76"/>
                      <a:gd name="T12" fmla="*/ 96 w 110"/>
                      <a:gd name="T13" fmla="*/ 16 h 76"/>
                      <a:gd name="T14" fmla="*/ 99 w 110"/>
                      <a:gd name="T15" fmla="*/ 32 h 76"/>
                      <a:gd name="T16" fmla="*/ 81 w 110"/>
                      <a:gd name="T17" fmla="*/ 55 h 76"/>
                      <a:gd name="T18" fmla="*/ 19 w 110"/>
                      <a:gd name="T19" fmla="*/ 51 h 76"/>
                      <a:gd name="T20" fmla="*/ 0 w 110"/>
                      <a:gd name="T21" fmla="*/ 67 h 76"/>
                      <a:gd name="T22" fmla="*/ 13 w 110"/>
                      <a:gd name="T23" fmla="*/ 74 h 76"/>
                      <a:gd name="T24" fmla="*/ 15 w 110"/>
                      <a:gd name="T25" fmla="*/ 76 h 76"/>
                      <a:gd name="T26" fmla="*/ 61 w 110"/>
                      <a:gd name="T27" fmla="*/ 72 h 76"/>
                      <a:gd name="T28" fmla="*/ 102 w 110"/>
                      <a:gd name="T29" fmla="*/ 50 h 76"/>
                      <a:gd name="T30" fmla="*/ 103 w 110"/>
                      <a:gd name="T31" fmla="*/ 13 h 7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110" h="76">
                        <a:moveTo>
                          <a:pt x="103" y="13"/>
                        </a:moveTo>
                        <a:cubicBezTo>
                          <a:pt x="97" y="1"/>
                          <a:pt x="87" y="0"/>
                          <a:pt x="79" y="3"/>
                        </a:cubicBezTo>
                        <a:cubicBezTo>
                          <a:pt x="72" y="6"/>
                          <a:pt x="67" y="13"/>
                          <a:pt x="70" y="22"/>
                        </a:cubicBezTo>
                        <a:cubicBezTo>
                          <a:pt x="73" y="28"/>
                          <a:pt x="78" y="30"/>
                          <a:pt x="83" y="29"/>
                        </a:cubicBezTo>
                        <a:cubicBezTo>
                          <a:pt x="87" y="28"/>
                          <a:pt x="92" y="25"/>
                          <a:pt x="92" y="17"/>
                        </a:cubicBezTo>
                        <a:cubicBezTo>
                          <a:pt x="92" y="16"/>
                          <a:pt x="93" y="15"/>
                          <a:pt x="94" y="15"/>
                        </a:cubicBezTo>
                        <a:cubicBezTo>
                          <a:pt x="95" y="14"/>
                          <a:pt x="96" y="15"/>
                          <a:pt x="96" y="16"/>
                        </a:cubicBezTo>
                        <a:cubicBezTo>
                          <a:pt x="99" y="20"/>
                          <a:pt x="100" y="26"/>
                          <a:pt x="99" y="32"/>
                        </a:cubicBezTo>
                        <a:cubicBezTo>
                          <a:pt x="97" y="41"/>
                          <a:pt x="90" y="50"/>
                          <a:pt x="81" y="55"/>
                        </a:cubicBezTo>
                        <a:cubicBezTo>
                          <a:pt x="65" y="64"/>
                          <a:pt x="42" y="63"/>
                          <a:pt x="19" y="51"/>
                        </a:cubicBezTo>
                        <a:cubicBezTo>
                          <a:pt x="16" y="58"/>
                          <a:pt x="11" y="64"/>
                          <a:pt x="0" y="67"/>
                        </a:cubicBezTo>
                        <a:cubicBezTo>
                          <a:pt x="5" y="69"/>
                          <a:pt x="10" y="71"/>
                          <a:pt x="13" y="74"/>
                        </a:cubicBezTo>
                        <a:cubicBezTo>
                          <a:pt x="14" y="75"/>
                          <a:pt x="14" y="75"/>
                          <a:pt x="15" y="76"/>
                        </a:cubicBezTo>
                        <a:cubicBezTo>
                          <a:pt x="22" y="74"/>
                          <a:pt x="47" y="68"/>
                          <a:pt x="61" y="72"/>
                        </a:cubicBezTo>
                        <a:cubicBezTo>
                          <a:pt x="78" y="72"/>
                          <a:pt x="94" y="63"/>
                          <a:pt x="102" y="50"/>
                        </a:cubicBezTo>
                        <a:cubicBezTo>
                          <a:pt x="109" y="38"/>
                          <a:pt x="110" y="25"/>
                          <a:pt x="103" y="13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610" name="Freeform 560"/>
                  <p:cNvSpPr/>
                  <p:nvPr/>
                </p:nvSpPr>
                <p:spPr bwMode="auto">
                  <a:xfrm>
                    <a:off x="5196514" y="3080332"/>
                    <a:ext cx="72287" cy="80583"/>
                  </a:xfrm>
                  <a:custGeom>
                    <a:avLst/>
                    <a:gdLst>
                      <a:gd name="T0" fmla="*/ 0 w 36"/>
                      <a:gd name="T1" fmla="*/ 24 h 40"/>
                      <a:gd name="T2" fmla="*/ 16 w 36"/>
                      <a:gd name="T3" fmla="*/ 40 h 40"/>
                      <a:gd name="T4" fmla="*/ 28 w 36"/>
                      <a:gd name="T5" fmla="*/ 29 h 40"/>
                      <a:gd name="T6" fmla="*/ 36 w 36"/>
                      <a:gd name="T7" fmla="*/ 17 h 40"/>
                      <a:gd name="T8" fmla="*/ 24 w 36"/>
                      <a:gd name="T9" fmla="*/ 9 h 40"/>
                      <a:gd name="T10" fmla="*/ 7 w 36"/>
                      <a:gd name="T11" fmla="*/ 2 h 40"/>
                      <a:gd name="T12" fmla="*/ 7 w 36"/>
                      <a:gd name="T13" fmla="*/ 5 h 40"/>
                      <a:gd name="T14" fmla="*/ 0 w 36"/>
                      <a:gd name="T15" fmla="*/ 24 h 4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36" h="40">
                        <a:moveTo>
                          <a:pt x="0" y="24"/>
                        </a:moveTo>
                        <a:cubicBezTo>
                          <a:pt x="8" y="27"/>
                          <a:pt x="13" y="33"/>
                          <a:pt x="16" y="40"/>
                        </a:cubicBezTo>
                        <a:cubicBezTo>
                          <a:pt x="23" y="39"/>
                          <a:pt x="25" y="34"/>
                          <a:pt x="28" y="29"/>
                        </a:cubicBezTo>
                        <a:cubicBezTo>
                          <a:pt x="30" y="25"/>
                          <a:pt x="32" y="20"/>
                          <a:pt x="36" y="17"/>
                        </a:cubicBezTo>
                        <a:cubicBezTo>
                          <a:pt x="31" y="15"/>
                          <a:pt x="28" y="12"/>
                          <a:pt x="24" y="9"/>
                        </a:cubicBezTo>
                        <a:cubicBezTo>
                          <a:pt x="19" y="4"/>
                          <a:pt x="15" y="0"/>
                          <a:pt x="7" y="2"/>
                        </a:cubicBezTo>
                        <a:cubicBezTo>
                          <a:pt x="7" y="3"/>
                          <a:pt x="7" y="4"/>
                          <a:pt x="7" y="5"/>
                        </a:cubicBezTo>
                        <a:cubicBezTo>
                          <a:pt x="7" y="12"/>
                          <a:pt x="5" y="19"/>
                          <a:pt x="0" y="24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612" name="Freeform 562"/>
                  <p:cNvSpPr/>
                  <p:nvPr/>
                </p:nvSpPr>
                <p:spPr bwMode="auto">
                  <a:xfrm>
                    <a:off x="5213104" y="3207132"/>
                    <a:ext cx="69917" cy="74658"/>
                  </a:xfrm>
                  <a:custGeom>
                    <a:avLst/>
                    <a:gdLst>
                      <a:gd name="T0" fmla="*/ 10 w 35"/>
                      <a:gd name="T1" fmla="*/ 37 h 37"/>
                      <a:gd name="T2" fmla="*/ 27 w 35"/>
                      <a:gd name="T3" fmla="*/ 27 h 37"/>
                      <a:gd name="T4" fmla="*/ 35 w 35"/>
                      <a:gd name="T5" fmla="*/ 19 h 37"/>
                      <a:gd name="T6" fmla="*/ 27 w 35"/>
                      <a:gd name="T7" fmla="*/ 11 h 37"/>
                      <a:gd name="T8" fmla="*/ 10 w 35"/>
                      <a:gd name="T9" fmla="*/ 0 h 37"/>
                      <a:gd name="T10" fmla="*/ 0 w 35"/>
                      <a:gd name="T11" fmla="*/ 19 h 37"/>
                      <a:gd name="T12" fmla="*/ 10 w 35"/>
                      <a:gd name="T13" fmla="*/ 37 h 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35" h="37">
                        <a:moveTo>
                          <a:pt x="10" y="37"/>
                        </a:moveTo>
                        <a:cubicBezTo>
                          <a:pt x="20" y="37"/>
                          <a:pt x="24" y="32"/>
                          <a:pt x="27" y="27"/>
                        </a:cubicBezTo>
                        <a:cubicBezTo>
                          <a:pt x="29" y="24"/>
                          <a:pt x="31" y="21"/>
                          <a:pt x="35" y="19"/>
                        </a:cubicBezTo>
                        <a:cubicBezTo>
                          <a:pt x="31" y="17"/>
                          <a:pt x="29" y="14"/>
                          <a:pt x="27" y="11"/>
                        </a:cubicBezTo>
                        <a:cubicBezTo>
                          <a:pt x="24" y="6"/>
                          <a:pt x="20" y="1"/>
                          <a:pt x="10" y="0"/>
                        </a:cubicBezTo>
                        <a:cubicBezTo>
                          <a:pt x="9" y="8"/>
                          <a:pt x="5" y="15"/>
                          <a:pt x="0" y="19"/>
                        </a:cubicBezTo>
                        <a:cubicBezTo>
                          <a:pt x="5" y="23"/>
                          <a:pt x="9" y="30"/>
                          <a:pt x="10" y="37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613" name="Freeform 563"/>
                  <p:cNvSpPr/>
                  <p:nvPr/>
                </p:nvSpPr>
                <p:spPr bwMode="auto">
                  <a:xfrm>
                    <a:off x="5196514" y="3330375"/>
                    <a:ext cx="72287" cy="80583"/>
                  </a:xfrm>
                  <a:custGeom>
                    <a:avLst/>
                    <a:gdLst>
                      <a:gd name="T0" fmla="*/ 0 w 36"/>
                      <a:gd name="T1" fmla="*/ 16 h 40"/>
                      <a:gd name="T2" fmla="*/ 7 w 36"/>
                      <a:gd name="T3" fmla="*/ 35 h 40"/>
                      <a:gd name="T4" fmla="*/ 7 w 36"/>
                      <a:gd name="T5" fmla="*/ 38 h 40"/>
                      <a:gd name="T6" fmla="*/ 24 w 36"/>
                      <a:gd name="T7" fmla="*/ 31 h 40"/>
                      <a:gd name="T8" fmla="*/ 36 w 36"/>
                      <a:gd name="T9" fmla="*/ 23 h 40"/>
                      <a:gd name="T10" fmla="*/ 28 w 36"/>
                      <a:gd name="T11" fmla="*/ 11 h 40"/>
                      <a:gd name="T12" fmla="*/ 16 w 36"/>
                      <a:gd name="T13" fmla="*/ 0 h 40"/>
                      <a:gd name="T14" fmla="*/ 0 w 36"/>
                      <a:gd name="T15" fmla="*/ 16 h 4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36" h="40">
                        <a:moveTo>
                          <a:pt x="0" y="16"/>
                        </a:moveTo>
                        <a:cubicBezTo>
                          <a:pt x="5" y="21"/>
                          <a:pt x="7" y="28"/>
                          <a:pt x="7" y="35"/>
                        </a:cubicBezTo>
                        <a:cubicBezTo>
                          <a:pt x="7" y="36"/>
                          <a:pt x="7" y="37"/>
                          <a:pt x="7" y="38"/>
                        </a:cubicBezTo>
                        <a:cubicBezTo>
                          <a:pt x="15" y="40"/>
                          <a:pt x="19" y="36"/>
                          <a:pt x="24" y="31"/>
                        </a:cubicBezTo>
                        <a:cubicBezTo>
                          <a:pt x="28" y="28"/>
                          <a:pt x="31" y="24"/>
                          <a:pt x="36" y="23"/>
                        </a:cubicBezTo>
                        <a:cubicBezTo>
                          <a:pt x="32" y="19"/>
                          <a:pt x="30" y="15"/>
                          <a:pt x="28" y="11"/>
                        </a:cubicBezTo>
                        <a:cubicBezTo>
                          <a:pt x="25" y="6"/>
                          <a:pt x="23" y="1"/>
                          <a:pt x="16" y="0"/>
                        </a:cubicBezTo>
                        <a:cubicBezTo>
                          <a:pt x="13" y="6"/>
                          <a:pt x="8" y="13"/>
                          <a:pt x="0" y="16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626" name="Freeform 576"/>
                  <p:cNvSpPr/>
                  <p:nvPr/>
                </p:nvSpPr>
                <p:spPr bwMode="auto">
                  <a:xfrm>
                    <a:off x="4813747" y="2963014"/>
                    <a:ext cx="232268" cy="127985"/>
                  </a:xfrm>
                  <a:custGeom>
                    <a:avLst/>
                    <a:gdLst>
                      <a:gd name="T0" fmla="*/ 111 w 115"/>
                      <a:gd name="T1" fmla="*/ 29 h 63"/>
                      <a:gd name="T2" fmla="*/ 85 w 115"/>
                      <a:gd name="T3" fmla="*/ 3 h 63"/>
                      <a:gd name="T4" fmla="*/ 40 w 115"/>
                      <a:gd name="T5" fmla="*/ 17 h 63"/>
                      <a:gd name="T6" fmla="*/ 4 w 115"/>
                      <a:gd name="T7" fmla="*/ 46 h 63"/>
                      <a:gd name="T8" fmla="*/ 4 w 115"/>
                      <a:gd name="T9" fmla="*/ 50 h 63"/>
                      <a:gd name="T10" fmla="*/ 0 w 115"/>
                      <a:gd name="T11" fmla="*/ 63 h 63"/>
                      <a:gd name="T12" fmla="*/ 25 w 115"/>
                      <a:gd name="T13" fmla="*/ 61 h 63"/>
                      <a:gd name="T14" fmla="*/ 66 w 115"/>
                      <a:gd name="T15" fmla="*/ 15 h 63"/>
                      <a:gd name="T16" fmla="*/ 94 w 115"/>
                      <a:gd name="T17" fmla="*/ 18 h 63"/>
                      <a:gd name="T18" fmla="*/ 104 w 115"/>
                      <a:gd name="T19" fmla="*/ 32 h 63"/>
                      <a:gd name="T20" fmla="*/ 103 w 115"/>
                      <a:gd name="T21" fmla="*/ 34 h 63"/>
                      <a:gd name="T22" fmla="*/ 100 w 115"/>
                      <a:gd name="T23" fmla="*/ 34 h 63"/>
                      <a:gd name="T24" fmla="*/ 85 w 115"/>
                      <a:gd name="T25" fmla="*/ 32 h 63"/>
                      <a:gd name="T26" fmla="*/ 82 w 115"/>
                      <a:gd name="T27" fmla="*/ 46 h 63"/>
                      <a:gd name="T28" fmla="*/ 101 w 115"/>
                      <a:gd name="T29" fmla="*/ 53 h 63"/>
                      <a:gd name="T30" fmla="*/ 111 w 115"/>
                      <a:gd name="T31" fmla="*/ 29 h 6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115" h="63">
                        <a:moveTo>
                          <a:pt x="111" y="29"/>
                        </a:moveTo>
                        <a:cubicBezTo>
                          <a:pt x="107" y="16"/>
                          <a:pt x="98" y="7"/>
                          <a:pt x="85" y="3"/>
                        </a:cubicBezTo>
                        <a:cubicBezTo>
                          <a:pt x="69" y="0"/>
                          <a:pt x="52" y="5"/>
                          <a:pt x="40" y="17"/>
                        </a:cubicBezTo>
                        <a:cubicBezTo>
                          <a:pt x="33" y="30"/>
                          <a:pt x="10" y="43"/>
                          <a:pt x="4" y="46"/>
                        </a:cubicBezTo>
                        <a:cubicBezTo>
                          <a:pt x="4" y="47"/>
                          <a:pt x="4" y="49"/>
                          <a:pt x="4" y="50"/>
                        </a:cubicBezTo>
                        <a:cubicBezTo>
                          <a:pt x="4" y="54"/>
                          <a:pt x="2" y="59"/>
                          <a:pt x="0" y="63"/>
                        </a:cubicBezTo>
                        <a:cubicBezTo>
                          <a:pt x="10" y="58"/>
                          <a:pt x="18" y="59"/>
                          <a:pt x="25" y="61"/>
                        </a:cubicBezTo>
                        <a:cubicBezTo>
                          <a:pt x="33" y="37"/>
                          <a:pt x="48" y="20"/>
                          <a:pt x="66" y="15"/>
                        </a:cubicBezTo>
                        <a:cubicBezTo>
                          <a:pt x="76" y="12"/>
                          <a:pt x="87" y="13"/>
                          <a:pt x="94" y="18"/>
                        </a:cubicBezTo>
                        <a:cubicBezTo>
                          <a:pt x="100" y="22"/>
                          <a:pt x="103" y="26"/>
                          <a:pt x="104" y="32"/>
                        </a:cubicBezTo>
                        <a:cubicBezTo>
                          <a:pt x="104" y="33"/>
                          <a:pt x="104" y="34"/>
                          <a:pt x="103" y="34"/>
                        </a:cubicBezTo>
                        <a:cubicBezTo>
                          <a:pt x="102" y="35"/>
                          <a:pt x="101" y="35"/>
                          <a:pt x="100" y="34"/>
                        </a:cubicBezTo>
                        <a:cubicBezTo>
                          <a:pt x="95" y="28"/>
                          <a:pt x="89" y="29"/>
                          <a:pt x="85" y="32"/>
                        </a:cubicBezTo>
                        <a:cubicBezTo>
                          <a:pt x="81" y="34"/>
                          <a:pt x="79" y="40"/>
                          <a:pt x="82" y="46"/>
                        </a:cubicBezTo>
                        <a:cubicBezTo>
                          <a:pt x="86" y="54"/>
                          <a:pt x="94" y="56"/>
                          <a:pt x="101" y="53"/>
                        </a:cubicBezTo>
                        <a:cubicBezTo>
                          <a:pt x="109" y="50"/>
                          <a:pt x="115" y="41"/>
                          <a:pt x="111" y="29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627" name="Freeform 577"/>
                  <p:cNvSpPr/>
                  <p:nvPr/>
                </p:nvSpPr>
                <p:spPr bwMode="auto">
                  <a:xfrm>
                    <a:off x="4769901" y="2814883"/>
                    <a:ext cx="126798" cy="231081"/>
                  </a:xfrm>
                  <a:custGeom>
                    <a:avLst/>
                    <a:gdLst>
                      <a:gd name="T0" fmla="*/ 34 w 63"/>
                      <a:gd name="T1" fmla="*/ 4 h 115"/>
                      <a:gd name="T2" fmla="*/ 10 w 63"/>
                      <a:gd name="T3" fmla="*/ 14 h 115"/>
                      <a:gd name="T4" fmla="*/ 17 w 63"/>
                      <a:gd name="T5" fmla="*/ 33 h 115"/>
                      <a:gd name="T6" fmla="*/ 31 w 63"/>
                      <a:gd name="T7" fmla="*/ 30 h 115"/>
                      <a:gd name="T8" fmla="*/ 29 w 63"/>
                      <a:gd name="T9" fmla="*/ 14 h 115"/>
                      <a:gd name="T10" fmla="*/ 29 w 63"/>
                      <a:gd name="T11" fmla="*/ 12 h 115"/>
                      <a:gd name="T12" fmla="*/ 31 w 63"/>
                      <a:gd name="T13" fmla="*/ 11 h 115"/>
                      <a:gd name="T14" fmla="*/ 45 w 63"/>
                      <a:gd name="T15" fmla="*/ 20 h 115"/>
                      <a:gd name="T16" fmla="*/ 48 w 63"/>
                      <a:gd name="T17" fmla="*/ 49 h 115"/>
                      <a:gd name="T18" fmla="*/ 1 w 63"/>
                      <a:gd name="T19" fmla="*/ 90 h 115"/>
                      <a:gd name="T20" fmla="*/ 0 w 63"/>
                      <a:gd name="T21" fmla="*/ 115 h 115"/>
                      <a:gd name="T22" fmla="*/ 13 w 63"/>
                      <a:gd name="T23" fmla="*/ 111 h 115"/>
                      <a:gd name="T24" fmla="*/ 16 w 63"/>
                      <a:gd name="T25" fmla="*/ 111 h 115"/>
                      <a:gd name="T26" fmla="*/ 46 w 63"/>
                      <a:gd name="T27" fmla="*/ 75 h 115"/>
                      <a:gd name="T28" fmla="*/ 60 w 63"/>
                      <a:gd name="T29" fmla="*/ 30 h 115"/>
                      <a:gd name="T30" fmla="*/ 34 w 63"/>
                      <a:gd name="T31" fmla="*/ 4 h 11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63" h="115">
                        <a:moveTo>
                          <a:pt x="34" y="4"/>
                        </a:moveTo>
                        <a:cubicBezTo>
                          <a:pt x="22" y="0"/>
                          <a:pt x="13" y="6"/>
                          <a:pt x="10" y="14"/>
                        </a:cubicBezTo>
                        <a:cubicBezTo>
                          <a:pt x="7" y="21"/>
                          <a:pt x="9" y="29"/>
                          <a:pt x="17" y="33"/>
                        </a:cubicBezTo>
                        <a:cubicBezTo>
                          <a:pt x="23" y="36"/>
                          <a:pt x="29" y="33"/>
                          <a:pt x="31" y="30"/>
                        </a:cubicBezTo>
                        <a:cubicBezTo>
                          <a:pt x="34" y="26"/>
                          <a:pt x="35" y="20"/>
                          <a:pt x="29" y="14"/>
                        </a:cubicBezTo>
                        <a:cubicBezTo>
                          <a:pt x="28" y="14"/>
                          <a:pt x="28" y="13"/>
                          <a:pt x="29" y="12"/>
                        </a:cubicBezTo>
                        <a:cubicBezTo>
                          <a:pt x="29" y="11"/>
                          <a:pt x="30" y="11"/>
                          <a:pt x="31" y="11"/>
                        </a:cubicBezTo>
                        <a:cubicBezTo>
                          <a:pt x="37" y="12"/>
                          <a:pt x="41" y="15"/>
                          <a:pt x="45" y="20"/>
                        </a:cubicBezTo>
                        <a:cubicBezTo>
                          <a:pt x="50" y="28"/>
                          <a:pt x="51" y="39"/>
                          <a:pt x="48" y="49"/>
                        </a:cubicBezTo>
                        <a:cubicBezTo>
                          <a:pt x="43" y="67"/>
                          <a:pt x="26" y="82"/>
                          <a:pt x="1" y="90"/>
                        </a:cubicBezTo>
                        <a:cubicBezTo>
                          <a:pt x="4" y="97"/>
                          <a:pt x="5" y="105"/>
                          <a:pt x="0" y="115"/>
                        </a:cubicBezTo>
                        <a:cubicBezTo>
                          <a:pt x="4" y="113"/>
                          <a:pt x="9" y="111"/>
                          <a:pt x="13" y="111"/>
                        </a:cubicBezTo>
                        <a:cubicBezTo>
                          <a:pt x="14" y="111"/>
                          <a:pt x="15" y="111"/>
                          <a:pt x="16" y="111"/>
                        </a:cubicBezTo>
                        <a:cubicBezTo>
                          <a:pt x="20" y="105"/>
                          <a:pt x="33" y="82"/>
                          <a:pt x="46" y="75"/>
                        </a:cubicBezTo>
                        <a:cubicBezTo>
                          <a:pt x="58" y="63"/>
                          <a:pt x="63" y="46"/>
                          <a:pt x="60" y="30"/>
                        </a:cubicBezTo>
                        <a:cubicBezTo>
                          <a:pt x="56" y="17"/>
                          <a:pt x="47" y="8"/>
                          <a:pt x="34" y="4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629" name="Freeform 579"/>
                  <p:cNvSpPr/>
                  <p:nvPr/>
                </p:nvSpPr>
                <p:spPr bwMode="auto">
                  <a:xfrm>
                    <a:off x="4922771" y="2689270"/>
                    <a:ext cx="74658" cy="62808"/>
                  </a:xfrm>
                  <a:custGeom>
                    <a:avLst/>
                    <a:gdLst>
                      <a:gd name="T0" fmla="*/ 11 w 37"/>
                      <a:gd name="T1" fmla="*/ 30 h 31"/>
                      <a:gd name="T2" fmla="*/ 33 w 37"/>
                      <a:gd name="T3" fmla="*/ 31 h 31"/>
                      <a:gd name="T4" fmla="*/ 33 w 37"/>
                      <a:gd name="T5" fmla="*/ 14 h 31"/>
                      <a:gd name="T6" fmla="*/ 31 w 37"/>
                      <a:gd name="T7" fmla="*/ 0 h 31"/>
                      <a:gd name="T8" fmla="*/ 17 w 37"/>
                      <a:gd name="T9" fmla="*/ 3 h 31"/>
                      <a:gd name="T10" fmla="*/ 0 w 37"/>
                      <a:gd name="T11" fmla="*/ 10 h 31"/>
                      <a:gd name="T12" fmla="*/ 2 w 37"/>
                      <a:gd name="T13" fmla="*/ 12 h 31"/>
                      <a:gd name="T14" fmla="*/ 11 w 37"/>
                      <a:gd name="T15" fmla="*/ 30 h 3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37" h="31">
                        <a:moveTo>
                          <a:pt x="11" y="30"/>
                        </a:moveTo>
                        <a:cubicBezTo>
                          <a:pt x="19" y="27"/>
                          <a:pt x="26" y="28"/>
                          <a:pt x="33" y="31"/>
                        </a:cubicBezTo>
                        <a:cubicBezTo>
                          <a:pt x="37" y="25"/>
                          <a:pt x="35" y="20"/>
                          <a:pt x="33" y="14"/>
                        </a:cubicBezTo>
                        <a:cubicBezTo>
                          <a:pt x="32" y="10"/>
                          <a:pt x="31" y="5"/>
                          <a:pt x="31" y="0"/>
                        </a:cubicBezTo>
                        <a:cubicBezTo>
                          <a:pt x="27" y="2"/>
                          <a:pt x="22" y="2"/>
                          <a:pt x="17" y="3"/>
                        </a:cubicBezTo>
                        <a:cubicBezTo>
                          <a:pt x="10" y="3"/>
                          <a:pt x="4" y="3"/>
                          <a:pt x="0" y="10"/>
                        </a:cubicBezTo>
                        <a:cubicBezTo>
                          <a:pt x="0" y="11"/>
                          <a:pt x="1" y="11"/>
                          <a:pt x="2" y="12"/>
                        </a:cubicBezTo>
                        <a:cubicBezTo>
                          <a:pt x="7" y="17"/>
                          <a:pt x="10" y="24"/>
                          <a:pt x="11" y="30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630" name="Freeform 580"/>
                  <p:cNvSpPr/>
                  <p:nvPr/>
                </p:nvSpPr>
                <p:spPr bwMode="auto">
                  <a:xfrm>
                    <a:off x="5156223" y="2967755"/>
                    <a:ext cx="74658" cy="80583"/>
                  </a:xfrm>
                  <a:custGeom>
                    <a:avLst/>
                    <a:gdLst>
                      <a:gd name="T0" fmla="*/ 0 w 37"/>
                      <a:gd name="T1" fmla="*/ 26 h 40"/>
                      <a:gd name="T2" fmla="*/ 16 w 37"/>
                      <a:gd name="T3" fmla="*/ 35 h 40"/>
                      <a:gd name="T4" fmla="*/ 20 w 37"/>
                      <a:gd name="T5" fmla="*/ 40 h 40"/>
                      <a:gd name="T6" fmla="*/ 32 w 37"/>
                      <a:gd name="T7" fmla="*/ 23 h 40"/>
                      <a:gd name="T8" fmla="*/ 37 w 37"/>
                      <a:gd name="T9" fmla="*/ 11 h 40"/>
                      <a:gd name="T10" fmla="*/ 25 w 37"/>
                      <a:gd name="T11" fmla="*/ 6 h 40"/>
                      <a:gd name="T12" fmla="*/ 5 w 37"/>
                      <a:gd name="T13" fmla="*/ 3 h 40"/>
                      <a:gd name="T14" fmla="*/ 0 w 37"/>
                      <a:gd name="T15" fmla="*/ 26 h 4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37" h="40">
                        <a:moveTo>
                          <a:pt x="0" y="26"/>
                        </a:moveTo>
                        <a:cubicBezTo>
                          <a:pt x="6" y="28"/>
                          <a:pt x="12" y="30"/>
                          <a:pt x="16" y="35"/>
                        </a:cubicBezTo>
                        <a:cubicBezTo>
                          <a:pt x="18" y="36"/>
                          <a:pt x="19" y="38"/>
                          <a:pt x="20" y="40"/>
                        </a:cubicBezTo>
                        <a:cubicBezTo>
                          <a:pt x="29" y="36"/>
                          <a:pt x="30" y="30"/>
                          <a:pt x="32" y="23"/>
                        </a:cubicBezTo>
                        <a:cubicBezTo>
                          <a:pt x="33" y="20"/>
                          <a:pt x="34" y="15"/>
                          <a:pt x="37" y="11"/>
                        </a:cubicBezTo>
                        <a:cubicBezTo>
                          <a:pt x="32" y="11"/>
                          <a:pt x="28" y="8"/>
                          <a:pt x="25" y="6"/>
                        </a:cubicBezTo>
                        <a:cubicBezTo>
                          <a:pt x="19" y="3"/>
                          <a:pt x="14" y="0"/>
                          <a:pt x="5" y="3"/>
                        </a:cubicBezTo>
                        <a:cubicBezTo>
                          <a:pt x="6" y="11"/>
                          <a:pt x="5" y="19"/>
                          <a:pt x="0" y="26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631" name="Freeform 581"/>
                  <p:cNvSpPr/>
                  <p:nvPr/>
                </p:nvSpPr>
                <p:spPr bwMode="auto">
                  <a:xfrm>
                    <a:off x="5025869" y="2767483"/>
                    <a:ext cx="66362" cy="67546"/>
                  </a:xfrm>
                  <a:custGeom>
                    <a:avLst/>
                    <a:gdLst>
                      <a:gd name="T0" fmla="*/ 26 w 33"/>
                      <a:gd name="T1" fmla="*/ 33 h 33"/>
                      <a:gd name="T2" fmla="*/ 31 w 33"/>
                      <a:gd name="T3" fmla="*/ 14 h 33"/>
                      <a:gd name="T4" fmla="*/ 31 w 33"/>
                      <a:gd name="T5" fmla="*/ 2 h 33"/>
                      <a:gd name="T6" fmla="*/ 19 w 33"/>
                      <a:gd name="T7" fmla="*/ 2 h 33"/>
                      <a:gd name="T8" fmla="*/ 0 w 33"/>
                      <a:gd name="T9" fmla="*/ 7 h 33"/>
                      <a:gd name="T10" fmla="*/ 6 w 33"/>
                      <a:gd name="T11" fmla="*/ 27 h 33"/>
                      <a:gd name="T12" fmla="*/ 26 w 33"/>
                      <a:gd name="T13" fmla="*/ 33 h 3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33" h="33">
                        <a:moveTo>
                          <a:pt x="26" y="33"/>
                        </a:moveTo>
                        <a:cubicBezTo>
                          <a:pt x="33" y="25"/>
                          <a:pt x="32" y="20"/>
                          <a:pt x="31" y="14"/>
                        </a:cubicBezTo>
                        <a:cubicBezTo>
                          <a:pt x="30" y="10"/>
                          <a:pt x="30" y="6"/>
                          <a:pt x="31" y="2"/>
                        </a:cubicBezTo>
                        <a:cubicBezTo>
                          <a:pt x="27" y="3"/>
                          <a:pt x="23" y="3"/>
                          <a:pt x="19" y="2"/>
                        </a:cubicBezTo>
                        <a:cubicBezTo>
                          <a:pt x="13" y="1"/>
                          <a:pt x="8" y="0"/>
                          <a:pt x="0" y="7"/>
                        </a:cubicBezTo>
                        <a:cubicBezTo>
                          <a:pt x="5" y="13"/>
                          <a:pt x="7" y="20"/>
                          <a:pt x="6" y="27"/>
                        </a:cubicBezTo>
                        <a:cubicBezTo>
                          <a:pt x="13" y="26"/>
                          <a:pt x="20" y="28"/>
                          <a:pt x="26" y="33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632" name="Freeform 582"/>
                  <p:cNvSpPr/>
                  <p:nvPr/>
                </p:nvSpPr>
                <p:spPr bwMode="auto">
                  <a:xfrm>
                    <a:off x="5107636" y="2862285"/>
                    <a:ext cx="62808" cy="74658"/>
                  </a:xfrm>
                  <a:custGeom>
                    <a:avLst/>
                    <a:gdLst>
                      <a:gd name="T0" fmla="*/ 0 w 31"/>
                      <a:gd name="T1" fmla="*/ 26 h 37"/>
                      <a:gd name="T2" fmla="*/ 19 w 31"/>
                      <a:gd name="T3" fmla="*/ 35 h 37"/>
                      <a:gd name="T4" fmla="*/ 21 w 31"/>
                      <a:gd name="T5" fmla="*/ 37 h 37"/>
                      <a:gd name="T6" fmla="*/ 28 w 31"/>
                      <a:gd name="T7" fmla="*/ 20 h 37"/>
                      <a:gd name="T8" fmla="*/ 31 w 31"/>
                      <a:gd name="T9" fmla="*/ 6 h 37"/>
                      <a:gd name="T10" fmla="*/ 17 w 31"/>
                      <a:gd name="T11" fmla="*/ 4 h 37"/>
                      <a:gd name="T12" fmla="*/ 0 w 31"/>
                      <a:gd name="T13" fmla="*/ 4 h 37"/>
                      <a:gd name="T14" fmla="*/ 0 w 31"/>
                      <a:gd name="T15" fmla="*/ 26 h 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31" h="37">
                        <a:moveTo>
                          <a:pt x="0" y="26"/>
                        </a:moveTo>
                        <a:cubicBezTo>
                          <a:pt x="7" y="27"/>
                          <a:pt x="14" y="30"/>
                          <a:pt x="19" y="35"/>
                        </a:cubicBezTo>
                        <a:cubicBezTo>
                          <a:pt x="20" y="36"/>
                          <a:pt x="20" y="36"/>
                          <a:pt x="21" y="37"/>
                        </a:cubicBezTo>
                        <a:cubicBezTo>
                          <a:pt x="28" y="33"/>
                          <a:pt x="28" y="27"/>
                          <a:pt x="28" y="20"/>
                        </a:cubicBezTo>
                        <a:cubicBezTo>
                          <a:pt x="28" y="15"/>
                          <a:pt x="29" y="10"/>
                          <a:pt x="31" y="6"/>
                        </a:cubicBezTo>
                        <a:cubicBezTo>
                          <a:pt x="26" y="6"/>
                          <a:pt x="21" y="5"/>
                          <a:pt x="17" y="4"/>
                        </a:cubicBezTo>
                        <a:cubicBezTo>
                          <a:pt x="11" y="2"/>
                          <a:pt x="6" y="0"/>
                          <a:pt x="0" y="4"/>
                        </a:cubicBezTo>
                        <a:cubicBezTo>
                          <a:pt x="3" y="11"/>
                          <a:pt x="4" y="18"/>
                          <a:pt x="0" y="26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652" name="Freeform 602"/>
                  <p:cNvSpPr/>
                  <p:nvPr/>
                </p:nvSpPr>
                <p:spPr bwMode="auto">
                  <a:xfrm>
                    <a:off x="4583849" y="2968939"/>
                    <a:ext cx="60437" cy="99543"/>
                  </a:xfrm>
                  <a:custGeom>
                    <a:avLst/>
                    <a:gdLst>
                      <a:gd name="T0" fmla="*/ 1 w 30"/>
                      <a:gd name="T1" fmla="*/ 49 h 49"/>
                      <a:gd name="T2" fmla="*/ 15 w 30"/>
                      <a:gd name="T3" fmla="*/ 47 h 49"/>
                      <a:gd name="T4" fmla="*/ 30 w 30"/>
                      <a:gd name="T5" fmla="*/ 49 h 49"/>
                      <a:gd name="T6" fmla="*/ 21 w 30"/>
                      <a:gd name="T7" fmla="*/ 3 h 49"/>
                      <a:gd name="T8" fmla="*/ 9 w 30"/>
                      <a:gd name="T9" fmla="*/ 3 h 49"/>
                      <a:gd name="T10" fmla="*/ 1 w 30"/>
                      <a:gd name="T11" fmla="*/ 49 h 4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30" h="49">
                        <a:moveTo>
                          <a:pt x="1" y="49"/>
                        </a:moveTo>
                        <a:cubicBezTo>
                          <a:pt x="5" y="48"/>
                          <a:pt x="10" y="47"/>
                          <a:pt x="15" y="47"/>
                        </a:cubicBezTo>
                        <a:cubicBezTo>
                          <a:pt x="20" y="47"/>
                          <a:pt x="25" y="48"/>
                          <a:pt x="30" y="49"/>
                        </a:cubicBezTo>
                        <a:cubicBezTo>
                          <a:pt x="30" y="43"/>
                          <a:pt x="30" y="13"/>
                          <a:pt x="21" y="3"/>
                        </a:cubicBezTo>
                        <a:cubicBezTo>
                          <a:pt x="17" y="0"/>
                          <a:pt x="13" y="0"/>
                          <a:pt x="9" y="3"/>
                        </a:cubicBezTo>
                        <a:cubicBezTo>
                          <a:pt x="0" y="13"/>
                          <a:pt x="0" y="43"/>
                          <a:pt x="1" y="49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653" name="Freeform 603"/>
                  <p:cNvSpPr/>
                  <p:nvPr/>
                </p:nvSpPr>
                <p:spPr bwMode="auto">
                  <a:xfrm>
                    <a:off x="4652582" y="3051891"/>
                    <a:ext cx="60437" cy="40291"/>
                  </a:xfrm>
                  <a:custGeom>
                    <a:avLst/>
                    <a:gdLst>
                      <a:gd name="T0" fmla="*/ 20 w 30"/>
                      <a:gd name="T1" fmla="*/ 1 h 20"/>
                      <a:gd name="T2" fmla="*/ 15 w 30"/>
                      <a:gd name="T3" fmla="*/ 0 h 20"/>
                      <a:gd name="T4" fmla="*/ 0 w 30"/>
                      <a:gd name="T5" fmla="*/ 8 h 20"/>
                      <a:gd name="T6" fmla="*/ 29 w 30"/>
                      <a:gd name="T7" fmla="*/ 20 h 20"/>
                      <a:gd name="T8" fmla="*/ 20 w 30"/>
                      <a:gd name="T9" fmla="*/ 1 h 2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0" h="20">
                        <a:moveTo>
                          <a:pt x="20" y="1"/>
                        </a:moveTo>
                        <a:cubicBezTo>
                          <a:pt x="19" y="0"/>
                          <a:pt x="17" y="0"/>
                          <a:pt x="15" y="0"/>
                        </a:cubicBezTo>
                        <a:cubicBezTo>
                          <a:pt x="8" y="0"/>
                          <a:pt x="2" y="6"/>
                          <a:pt x="0" y="8"/>
                        </a:cubicBezTo>
                        <a:cubicBezTo>
                          <a:pt x="11" y="11"/>
                          <a:pt x="20" y="15"/>
                          <a:pt x="29" y="20"/>
                        </a:cubicBezTo>
                        <a:cubicBezTo>
                          <a:pt x="30" y="16"/>
                          <a:pt x="30" y="5"/>
                          <a:pt x="20" y="1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663" name="Freeform 613"/>
                  <p:cNvSpPr/>
                  <p:nvPr/>
                </p:nvSpPr>
                <p:spPr bwMode="auto">
                  <a:xfrm>
                    <a:off x="4850599" y="2433349"/>
                    <a:ext cx="148132" cy="126802"/>
                  </a:xfrm>
                  <a:custGeom>
                    <a:avLst/>
                    <a:gdLst>
                      <a:gd name="T0" fmla="*/ 0 w 74"/>
                      <a:gd name="T1" fmla="*/ 38 h 63"/>
                      <a:gd name="T2" fmla="*/ 34 w 74"/>
                      <a:gd name="T3" fmla="*/ 38 h 63"/>
                      <a:gd name="T4" fmla="*/ 58 w 74"/>
                      <a:gd name="T5" fmla="*/ 63 h 63"/>
                      <a:gd name="T6" fmla="*/ 70 w 74"/>
                      <a:gd name="T7" fmla="*/ 30 h 63"/>
                      <a:gd name="T8" fmla="*/ 74 w 74"/>
                      <a:gd name="T9" fmla="*/ 29 h 63"/>
                      <a:gd name="T10" fmla="*/ 49 w 74"/>
                      <a:gd name="T11" fmla="*/ 2 h 63"/>
                      <a:gd name="T12" fmla="*/ 34 w 74"/>
                      <a:gd name="T13" fmla="*/ 0 h 63"/>
                      <a:gd name="T14" fmla="*/ 12 w 74"/>
                      <a:gd name="T15" fmla="*/ 4 h 63"/>
                      <a:gd name="T16" fmla="*/ 0 w 74"/>
                      <a:gd name="T17" fmla="*/ 38 h 6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74" h="63">
                        <a:moveTo>
                          <a:pt x="0" y="38"/>
                        </a:moveTo>
                        <a:cubicBezTo>
                          <a:pt x="8" y="36"/>
                          <a:pt x="22" y="33"/>
                          <a:pt x="34" y="38"/>
                        </a:cubicBezTo>
                        <a:cubicBezTo>
                          <a:pt x="46" y="43"/>
                          <a:pt x="54" y="55"/>
                          <a:pt x="58" y="63"/>
                        </a:cubicBezTo>
                        <a:cubicBezTo>
                          <a:pt x="60" y="52"/>
                          <a:pt x="63" y="34"/>
                          <a:pt x="70" y="30"/>
                        </a:cubicBezTo>
                        <a:cubicBezTo>
                          <a:pt x="72" y="29"/>
                          <a:pt x="73" y="29"/>
                          <a:pt x="74" y="29"/>
                        </a:cubicBezTo>
                        <a:cubicBezTo>
                          <a:pt x="71" y="22"/>
                          <a:pt x="62" y="8"/>
                          <a:pt x="49" y="2"/>
                        </a:cubicBezTo>
                        <a:cubicBezTo>
                          <a:pt x="45" y="1"/>
                          <a:pt x="40" y="0"/>
                          <a:pt x="34" y="0"/>
                        </a:cubicBezTo>
                        <a:cubicBezTo>
                          <a:pt x="25" y="0"/>
                          <a:pt x="17" y="2"/>
                          <a:pt x="12" y="4"/>
                        </a:cubicBezTo>
                        <a:cubicBezTo>
                          <a:pt x="19" y="11"/>
                          <a:pt x="8" y="29"/>
                          <a:pt x="0" y="38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664" name="Freeform 614"/>
                  <p:cNvSpPr/>
                  <p:nvPr/>
                </p:nvSpPr>
                <p:spPr bwMode="auto">
                  <a:xfrm>
                    <a:off x="4373018" y="2393056"/>
                    <a:ext cx="156428" cy="112580"/>
                  </a:xfrm>
                  <a:custGeom>
                    <a:avLst/>
                    <a:gdLst>
                      <a:gd name="T0" fmla="*/ 12 w 78"/>
                      <a:gd name="T1" fmla="*/ 56 h 56"/>
                      <a:gd name="T2" fmla="*/ 42 w 78"/>
                      <a:gd name="T3" fmla="*/ 37 h 56"/>
                      <a:gd name="T4" fmla="*/ 78 w 78"/>
                      <a:gd name="T5" fmla="*/ 45 h 56"/>
                      <a:gd name="T6" fmla="*/ 73 w 78"/>
                      <a:gd name="T7" fmla="*/ 12 h 56"/>
                      <a:gd name="T8" fmla="*/ 75 w 78"/>
                      <a:gd name="T9" fmla="*/ 10 h 56"/>
                      <a:gd name="T10" fmla="*/ 42 w 78"/>
                      <a:gd name="T11" fmla="*/ 0 h 56"/>
                      <a:gd name="T12" fmla="*/ 35 w 78"/>
                      <a:gd name="T13" fmla="*/ 0 h 56"/>
                      <a:gd name="T14" fmla="*/ 0 w 78"/>
                      <a:gd name="T15" fmla="*/ 21 h 56"/>
                      <a:gd name="T16" fmla="*/ 4 w 78"/>
                      <a:gd name="T17" fmla="*/ 23 h 56"/>
                      <a:gd name="T18" fmla="*/ 12 w 78"/>
                      <a:gd name="T19" fmla="*/ 56 h 5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78" h="56">
                        <a:moveTo>
                          <a:pt x="12" y="56"/>
                        </a:moveTo>
                        <a:cubicBezTo>
                          <a:pt x="17" y="49"/>
                          <a:pt x="27" y="39"/>
                          <a:pt x="42" y="37"/>
                        </a:cubicBezTo>
                        <a:cubicBezTo>
                          <a:pt x="57" y="34"/>
                          <a:pt x="70" y="40"/>
                          <a:pt x="78" y="45"/>
                        </a:cubicBezTo>
                        <a:cubicBezTo>
                          <a:pt x="74" y="35"/>
                          <a:pt x="69" y="20"/>
                          <a:pt x="73" y="12"/>
                        </a:cubicBezTo>
                        <a:cubicBezTo>
                          <a:pt x="73" y="11"/>
                          <a:pt x="74" y="10"/>
                          <a:pt x="75" y="10"/>
                        </a:cubicBezTo>
                        <a:cubicBezTo>
                          <a:pt x="70" y="6"/>
                          <a:pt x="58" y="0"/>
                          <a:pt x="42" y="0"/>
                        </a:cubicBezTo>
                        <a:cubicBezTo>
                          <a:pt x="40" y="0"/>
                          <a:pt x="37" y="0"/>
                          <a:pt x="35" y="0"/>
                        </a:cubicBezTo>
                        <a:cubicBezTo>
                          <a:pt x="17" y="3"/>
                          <a:pt x="5" y="15"/>
                          <a:pt x="0" y="21"/>
                        </a:cubicBezTo>
                        <a:cubicBezTo>
                          <a:pt x="1" y="21"/>
                          <a:pt x="3" y="22"/>
                          <a:pt x="4" y="23"/>
                        </a:cubicBezTo>
                        <a:cubicBezTo>
                          <a:pt x="10" y="30"/>
                          <a:pt x="12" y="46"/>
                          <a:pt x="12" y="56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665" name="Freeform 615"/>
                  <p:cNvSpPr/>
                  <p:nvPr/>
                </p:nvSpPr>
                <p:spPr bwMode="auto">
                  <a:xfrm>
                    <a:off x="4542483" y="2372910"/>
                    <a:ext cx="144578" cy="109025"/>
                  </a:xfrm>
                  <a:custGeom>
                    <a:avLst/>
                    <a:gdLst>
                      <a:gd name="T0" fmla="*/ 3 w 72"/>
                      <a:gd name="T1" fmla="*/ 21 h 54"/>
                      <a:gd name="T2" fmla="*/ 3 w 72"/>
                      <a:gd name="T3" fmla="*/ 54 h 54"/>
                      <a:gd name="T4" fmla="*/ 36 w 72"/>
                      <a:gd name="T5" fmla="*/ 39 h 54"/>
                      <a:gd name="T6" fmla="*/ 36 w 72"/>
                      <a:gd name="T7" fmla="*/ 39 h 54"/>
                      <a:gd name="T8" fmla="*/ 69 w 72"/>
                      <a:gd name="T9" fmla="*/ 54 h 54"/>
                      <a:gd name="T10" fmla="*/ 69 w 72"/>
                      <a:gd name="T11" fmla="*/ 21 h 54"/>
                      <a:gd name="T12" fmla="*/ 72 w 72"/>
                      <a:gd name="T13" fmla="*/ 19 h 54"/>
                      <a:gd name="T14" fmla="*/ 36 w 72"/>
                      <a:gd name="T15" fmla="*/ 0 h 54"/>
                      <a:gd name="T16" fmla="*/ 0 w 72"/>
                      <a:gd name="T17" fmla="*/ 19 h 54"/>
                      <a:gd name="T18" fmla="*/ 3 w 72"/>
                      <a:gd name="T19" fmla="*/ 21 h 5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72" h="54">
                        <a:moveTo>
                          <a:pt x="3" y="21"/>
                        </a:moveTo>
                        <a:cubicBezTo>
                          <a:pt x="8" y="28"/>
                          <a:pt x="5" y="44"/>
                          <a:pt x="3" y="54"/>
                        </a:cubicBezTo>
                        <a:cubicBezTo>
                          <a:pt x="10" y="48"/>
                          <a:pt x="22" y="39"/>
                          <a:pt x="36" y="39"/>
                        </a:cubicBezTo>
                        <a:cubicBezTo>
                          <a:pt x="36" y="39"/>
                          <a:pt x="36" y="39"/>
                          <a:pt x="36" y="39"/>
                        </a:cubicBezTo>
                        <a:cubicBezTo>
                          <a:pt x="50" y="39"/>
                          <a:pt x="62" y="48"/>
                          <a:pt x="69" y="54"/>
                        </a:cubicBezTo>
                        <a:cubicBezTo>
                          <a:pt x="67" y="44"/>
                          <a:pt x="64" y="27"/>
                          <a:pt x="69" y="21"/>
                        </a:cubicBezTo>
                        <a:cubicBezTo>
                          <a:pt x="70" y="20"/>
                          <a:pt x="71" y="19"/>
                          <a:pt x="72" y="19"/>
                        </a:cubicBezTo>
                        <a:cubicBezTo>
                          <a:pt x="67" y="13"/>
                          <a:pt x="52" y="0"/>
                          <a:pt x="36" y="0"/>
                        </a:cubicBezTo>
                        <a:cubicBezTo>
                          <a:pt x="20" y="0"/>
                          <a:pt x="5" y="13"/>
                          <a:pt x="0" y="19"/>
                        </a:cubicBezTo>
                        <a:cubicBezTo>
                          <a:pt x="1" y="19"/>
                          <a:pt x="2" y="20"/>
                          <a:pt x="3" y="21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666" name="Freeform 616"/>
                  <p:cNvSpPr/>
                  <p:nvPr/>
                </p:nvSpPr>
                <p:spPr bwMode="auto">
                  <a:xfrm>
                    <a:off x="4698911" y="2393056"/>
                    <a:ext cx="157613" cy="112580"/>
                  </a:xfrm>
                  <a:custGeom>
                    <a:avLst/>
                    <a:gdLst>
                      <a:gd name="T0" fmla="*/ 0 w 78"/>
                      <a:gd name="T1" fmla="*/ 45 h 56"/>
                      <a:gd name="T2" fmla="*/ 36 w 78"/>
                      <a:gd name="T3" fmla="*/ 37 h 56"/>
                      <a:gd name="T4" fmla="*/ 66 w 78"/>
                      <a:gd name="T5" fmla="*/ 56 h 56"/>
                      <a:gd name="T6" fmla="*/ 75 w 78"/>
                      <a:gd name="T7" fmla="*/ 22 h 56"/>
                      <a:gd name="T8" fmla="*/ 78 w 78"/>
                      <a:gd name="T9" fmla="*/ 21 h 56"/>
                      <a:gd name="T10" fmla="*/ 43 w 78"/>
                      <a:gd name="T11" fmla="*/ 0 h 56"/>
                      <a:gd name="T12" fmla="*/ 36 w 78"/>
                      <a:gd name="T13" fmla="*/ 0 h 56"/>
                      <a:gd name="T14" fmla="*/ 3 w 78"/>
                      <a:gd name="T15" fmla="*/ 10 h 56"/>
                      <a:gd name="T16" fmla="*/ 4 w 78"/>
                      <a:gd name="T17" fmla="*/ 10 h 56"/>
                      <a:gd name="T18" fmla="*/ 0 w 78"/>
                      <a:gd name="T19" fmla="*/ 45 h 5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78" h="56">
                        <a:moveTo>
                          <a:pt x="0" y="45"/>
                        </a:moveTo>
                        <a:cubicBezTo>
                          <a:pt x="8" y="40"/>
                          <a:pt x="21" y="34"/>
                          <a:pt x="36" y="37"/>
                        </a:cubicBezTo>
                        <a:cubicBezTo>
                          <a:pt x="51" y="39"/>
                          <a:pt x="61" y="49"/>
                          <a:pt x="66" y="56"/>
                        </a:cubicBezTo>
                        <a:cubicBezTo>
                          <a:pt x="66" y="46"/>
                          <a:pt x="68" y="27"/>
                          <a:pt x="75" y="22"/>
                        </a:cubicBezTo>
                        <a:cubicBezTo>
                          <a:pt x="76" y="21"/>
                          <a:pt x="77" y="21"/>
                          <a:pt x="78" y="21"/>
                        </a:cubicBezTo>
                        <a:cubicBezTo>
                          <a:pt x="73" y="15"/>
                          <a:pt x="61" y="3"/>
                          <a:pt x="43" y="0"/>
                        </a:cubicBezTo>
                        <a:cubicBezTo>
                          <a:pt x="41" y="0"/>
                          <a:pt x="38" y="0"/>
                          <a:pt x="36" y="0"/>
                        </a:cubicBezTo>
                        <a:cubicBezTo>
                          <a:pt x="20" y="0"/>
                          <a:pt x="8" y="6"/>
                          <a:pt x="3" y="10"/>
                        </a:cubicBezTo>
                        <a:cubicBezTo>
                          <a:pt x="3" y="10"/>
                          <a:pt x="4" y="10"/>
                          <a:pt x="4" y="10"/>
                        </a:cubicBezTo>
                        <a:cubicBezTo>
                          <a:pt x="10" y="17"/>
                          <a:pt x="5" y="34"/>
                          <a:pt x="0" y="45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667" name="Freeform 617"/>
                  <p:cNvSpPr/>
                  <p:nvPr/>
                </p:nvSpPr>
                <p:spPr bwMode="auto">
                  <a:xfrm>
                    <a:off x="4416866" y="2703540"/>
                    <a:ext cx="111396" cy="97175"/>
                  </a:xfrm>
                  <a:custGeom>
                    <a:avLst/>
                    <a:gdLst>
                      <a:gd name="T0" fmla="*/ 8 w 55"/>
                      <a:gd name="T1" fmla="*/ 27 h 48"/>
                      <a:gd name="T2" fmla="*/ 15 w 55"/>
                      <a:gd name="T3" fmla="*/ 48 h 48"/>
                      <a:gd name="T4" fmla="*/ 26 w 55"/>
                      <a:gd name="T5" fmla="*/ 38 h 48"/>
                      <a:gd name="T6" fmla="*/ 55 w 55"/>
                      <a:gd name="T7" fmla="*/ 34 h 48"/>
                      <a:gd name="T8" fmla="*/ 43 w 55"/>
                      <a:gd name="T9" fmla="*/ 12 h 48"/>
                      <a:gd name="T10" fmla="*/ 46 w 55"/>
                      <a:gd name="T11" fmla="*/ 6 h 48"/>
                      <a:gd name="T12" fmla="*/ 29 w 55"/>
                      <a:gd name="T13" fmla="*/ 0 h 48"/>
                      <a:gd name="T14" fmla="*/ 5 w 55"/>
                      <a:gd name="T15" fmla="*/ 11 h 48"/>
                      <a:gd name="T16" fmla="*/ 0 w 55"/>
                      <a:gd name="T17" fmla="*/ 24 h 48"/>
                      <a:gd name="T18" fmla="*/ 8 w 55"/>
                      <a:gd name="T19" fmla="*/ 27 h 4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55" h="48">
                        <a:moveTo>
                          <a:pt x="8" y="27"/>
                        </a:moveTo>
                        <a:cubicBezTo>
                          <a:pt x="12" y="31"/>
                          <a:pt x="14" y="40"/>
                          <a:pt x="15" y="48"/>
                        </a:cubicBezTo>
                        <a:cubicBezTo>
                          <a:pt x="17" y="44"/>
                          <a:pt x="21" y="40"/>
                          <a:pt x="26" y="38"/>
                        </a:cubicBezTo>
                        <a:cubicBezTo>
                          <a:pt x="35" y="33"/>
                          <a:pt x="46" y="31"/>
                          <a:pt x="55" y="34"/>
                        </a:cubicBezTo>
                        <a:cubicBezTo>
                          <a:pt x="49" y="27"/>
                          <a:pt x="42" y="18"/>
                          <a:pt x="43" y="12"/>
                        </a:cubicBezTo>
                        <a:cubicBezTo>
                          <a:pt x="43" y="10"/>
                          <a:pt x="43" y="8"/>
                          <a:pt x="46" y="6"/>
                        </a:cubicBezTo>
                        <a:cubicBezTo>
                          <a:pt x="42" y="2"/>
                          <a:pt x="36" y="0"/>
                          <a:pt x="29" y="0"/>
                        </a:cubicBezTo>
                        <a:cubicBezTo>
                          <a:pt x="20" y="0"/>
                          <a:pt x="11" y="4"/>
                          <a:pt x="5" y="11"/>
                        </a:cubicBezTo>
                        <a:cubicBezTo>
                          <a:pt x="3" y="14"/>
                          <a:pt x="0" y="18"/>
                          <a:pt x="0" y="24"/>
                        </a:cubicBezTo>
                        <a:cubicBezTo>
                          <a:pt x="3" y="23"/>
                          <a:pt x="6" y="25"/>
                          <a:pt x="8" y="27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668" name="Freeform 618"/>
                  <p:cNvSpPr/>
                  <p:nvPr/>
                </p:nvSpPr>
                <p:spPr bwMode="auto">
                  <a:xfrm>
                    <a:off x="4701280" y="2703540"/>
                    <a:ext cx="110211" cy="97175"/>
                  </a:xfrm>
                  <a:custGeom>
                    <a:avLst/>
                    <a:gdLst>
                      <a:gd name="T0" fmla="*/ 12 w 55"/>
                      <a:gd name="T1" fmla="*/ 12 h 48"/>
                      <a:gd name="T2" fmla="*/ 0 w 55"/>
                      <a:gd name="T3" fmla="*/ 34 h 48"/>
                      <a:gd name="T4" fmla="*/ 29 w 55"/>
                      <a:gd name="T5" fmla="*/ 38 h 48"/>
                      <a:gd name="T6" fmla="*/ 40 w 55"/>
                      <a:gd name="T7" fmla="*/ 48 h 48"/>
                      <a:gd name="T8" fmla="*/ 48 w 55"/>
                      <a:gd name="T9" fmla="*/ 26 h 48"/>
                      <a:gd name="T10" fmla="*/ 55 w 55"/>
                      <a:gd name="T11" fmla="*/ 24 h 48"/>
                      <a:gd name="T12" fmla="*/ 50 w 55"/>
                      <a:gd name="T13" fmla="*/ 11 h 48"/>
                      <a:gd name="T14" fmla="*/ 26 w 55"/>
                      <a:gd name="T15" fmla="*/ 0 h 48"/>
                      <a:gd name="T16" fmla="*/ 9 w 55"/>
                      <a:gd name="T17" fmla="*/ 6 h 48"/>
                      <a:gd name="T18" fmla="*/ 12 w 55"/>
                      <a:gd name="T19" fmla="*/ 12 h 4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55" h="48">
                        <a:moveTo>
                          <a:pt x="12" y="12"/>
                        </a:moveTo>
                        <a:cubicBezTo>
                          <a:pt x="13" y="18"/>
                          <a:pt x="6" y="27"/>
                          <a:pt x="0" y="34"/>
                        </a:cubicBezTo>
                        <a:cubicBezTo>
                          <a:pt x="9" y="31"/>
                          <a:pt x="20" y="33"/>
                          <a:pt x="29" y="38"/>
                        </a:cubicBezTo>
                        <a:cubicBezTo>
                          <a:pt x="34" y="40"/>
                          <a:pt x="38" y="44"/>
                          <a:pt x="40" y="48"/>
                        </a:cubicBezTo>
                        <a:cubicBezTo>
                          <a:pt x="41" y="39"/>
                          <a:pt x="43" y="29"/>
                          <a:pt x="48" y="26"/>
                        </a:cubicBezTo>
                        <a:cubicBezTo>
                          <a:pt x="50" y="25"/>
                          <a:pt x="52" y="24"/>
                          <a:pt x="55" y="24"/>
                        </a:cubicBezTo>
                        <a:cubicBezTo>
                          <a:pt x="55" y="18"/>
                          <a:pt x="52" y="14"/>
                          <a:pt x="50" y="11"/>
                        </a:cubicBezTo>
                        <a:cubicBezTo>
                          <a:pt x="44" y="4"/>
                          <a:pt x="35" y="0"/>
                          <a:pt x="26" y="0"/>
                        </a:cubicBezTo>
                        <a:cubicBezTo>
                          <a:pt x="19" y="0"/>
                          <a:pt x="13" y="2"/>
                          <a:pt x="9" y="6"/>
                        </a:cubicBezTo>
                        <a:cubicBezTo>
                          <a:pt x="12" y="8"/>
                          <a:pt x="12" y="10"/>
                          <a:pt x="12" y="12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669" name="Freeform 619"/>
                  <p:cNvSpPr/>
                  <p:nvPr/>
                </p:nvSpPr>
                <p:spPr bwMode="auto">
                  <a:xfrm>
                    <a:off x="4519966" y="2675100"/>
                    <a:ext cx="88880" cy="88879"/>
                  </a:xfrm>
                  <a:custGeom>
                    <a:avLst/>
                    <a:gdLst>
                      <a:gd name="T0" fmla="*/ 6 w 44"/>
                      <a:gd name="T1" fmla="*/ 19 h 44"/>
                      <a:gd name="T2" fmla="*/ 16 w 44"/>
                      <a:gd name="T3" fmla="*/ 44 h 44"/>
                      <a:gd name="T4" fmla="*/ 26 w 44"/>
                      <a:gd name="T5" fmla="*/ 36 h 44"/>
                      <a:gd name="T6" fmla="*/ 42 w 44"/>
                      <a:gd name="T7" fmla="*/ 38 h 44"/>
                      <a:gd name="T8" fmla="*/ 40 w 44"/>
                      <a:gd name="T9" fmla="*/ 12 h 44"/>
                      <a:gd name="T10" fmla="*/ 44 w 44"/>
                      <a:gd name="T11" fmla="*/ 9 h 44"/>
                      <a:gd name="T12" fmla="*/ 25 w 44"/>
                      <a:gd name="T13" fmla="*/ 0 h 44"/>
                      <a:gd name="T14" fmla="*/ 5 w 44"/>
                      <a:gd name="T15" fmla="*/ 8 h 44"/>
                      <a:gd name="T16" fmla="*/ 0 w 44"/>
                      <a:gd name="T17" fmla="*/ 18 h 44"/>
                      <a:gd name="T18" fmla="*/ 6 w 44"/>
                      <a:gd name="T19" fmla="*/ 19 h 4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44" h="44">
                        <a:moveTo>
                          <a:pt x="6" y="19"/>
                        </a:moveTo>
                        <a:cubicBezTo>
                          <a:pt x="12" y="23"/>
                          <a:pt x="15" y="35"/>
                          <a:pt x="16" y="44"/>
                        </a:cubicBezTo>
                        <a:cubicBezTo>
                          <a:pt x="18" y="41"/>
                          <a:pt x="21" y="38"/>
                          <a:pt x="26" y="36"/>
                        </a:cubicBezTo>
                        <a:cubicBezTo>
                          <a:pt x="33" y="34"/>
                          <a:pt x="38" y="36"/>
                          <a:pt x="42" y="38"/>
                        </a:cubicBezTo>
                        <a:cubicBezTo>
                          <a:pt x="39" y="30"/>
                          <a:pt x="36" y="17"/>
                          <a:pt x="40" y="12"/>
                        </a:cubicBezTo>
                        <a:cubicBezTo>
                          <a:pt x="41" y="10"/>
                          <a:pt x="42" y="9"/>
                          <a:pt x="44" y="9"/>
                        </a:cubicBezTo>
                        <a:cubicBezTo>
                          <a:pt x="40" y="3"/>
                          <a:pt x="33" y="0"/>
                          <a:pt x="25" y="0"/>
                        </a:cubicBezTo>
                        <a:cubicBezTo>
                          <a:pt x="18" y="0"/>
                          <a:pt x="10" y="3"/>
                          <a:pt x="5" y="8"/>
                        </a:cubicBezTo>
                        <a:cubicBezTo>
                          <a:pt x="2" y="11"/>
                          <a:pt x="1" y="14"/>
                          <a:pt x="0" y="18"/>
                        </a:cubicBezTo>
                        <a:cubicBezTo>
                          <a:pt x="2" y="18"/>
                          <a:pt x="4" y="18"/>
                          <a:pt x="6" y="19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670" name="Freeform 620"/>
                  <p:cNvSpPr/>
                  <p:nvPr/>
                </p:nvSpPr>
                <p:spPr bwMode="auto">
                  <a:xfrm>
                    <a:off x="4620696" y="2675100"/>
                    <a:ext cx="88880" cy="88879"/>
                  </a:xfrm>
                  <a:custGeom>
                    <a:avLst/>
                    <a:gdLst>
                      <a:gd name="T0" fmla="*/ 4 w 44"/>
                      <a:gd name="T1" fmla="*/ 12 h 44"/>
                      <a:gd name="T2" fmla="*/ 2 w 44"/>
                      <a:gd name="T3" fmla="*/ 38 h 44"/>
                      <a:gd name="T4" fmla="*/ 18 w 44"/>
                      <a:gd name="T5" fmla="*/ 36 h 44"/>
                      <a:gd name="T6" fmla="*/ 28 w 44"/>
                      <a:gd name="T7" fmla="*/ 44 h 44"/>
                      <a:gd name="T8" fmla="*/ 38 w 44"/>
                      <a:gd name="T9" fmla="*/ 19 h 44"/>
                      <a:gd name="T10" fmla="*/ 44 w 44"/>
                      <a:gd name="T11" fmla="*/ 18 h 44"/>
                      <a:gd name="T12" fmla="*/ 39 w 44"/>
                      <a:gd name="T13" fmla="*/ 8 h 44"/>
                      <a:gd name="T14" fmla="*/ 19 w 44"/>
                      <a:gd name="T15" fmla="*/ 0 h 44"/>
                      <a:gd name="T16" fmla="*/ 0 w 44"/>
                      <a:gd name="T17" fmla="*/ 9 h 44"/>
                      <a:gd name="T18" fmla="*/ 4 w 44"/>
                      <a:gd name="T19" fmla="*/ 12 h 4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44" h="44">
                        <a:moveTo>
                          <a:pt x="4" y="12"/>
                        </a:moveTo>
                        <a:cubicBezTo>
                          <a:pt x="8" y="17"/>
                          <a:pt x="5" y="30"/>
                          <a:pt x="2" y="38"/>
                        </a:cubicBezTo>
                        <a:cubicBezTo>
                          <a:pt x="6" y="36"/>
                          <a:pt x="11" y="34"/>
                          <a:pt x="18" y="36"/>
                        </a:cubicBezTo>
                        <a:cubicBezTo>
                          <a:pt x="23" y="38"/>
                          <a:pt x="26" y="41"/>
                          <a:pt x="28" y="44"/>
                        </a:cubicBezTo>
                        <a:cubicBezTo>
                          <a:pt x="29" y="35"/>
                          <a:pt x="32" y="23"/>
                          <a:pt x="38" y="19"/>
                        </a:cubicBezTo>
                        <a:cubicBezTo>
                          <a:pt x="40" y="18"/>
                          <a:pt x="42" y="18"/>
                          <a:pt x="44" y="18"/>
                        </a:cubicBezTo>
                        <a:cubicBezTo>
                          <a:pt x="43" y="14"/>
                          <a:pt x="42" y="11"/>
                          <a:pt x="39" y="8"/>
                        </a:cubicBezTo>
                        <a:cubicBezTo>
                          <a:pt x="34" y="3"/>
                          <a:pt x="26" y="0"/>
                          <a:pt x="19" y="0"/>
                        </a:cubicBezTo>
                        <a:cubicBezTo>
                          <a:pt x="11" y="0"/>
                          <a:pt x="4" y="3"/>
                          <a:pt x="0" y="9"/>
                        </a:cubicBezTo>
                        <a:cubicBezTo>
                          <a:pt x="2" y="9"/>
                          <a:pt x="3" y="10"/>
                          <a:pt x="4" y="12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671" name="Freeform 621"/>
                  <p:cNvSpPr/>
                  <p:nvPr/>
                </p:nvSpPr>
                <p:spPr bwMode="auto">
                  <a:xfrm>
                    <a:off x="4509300" y="2553039"/>
                    <a:ext cx="77029" cy="75844"/>
                  </a:xfrm>
                  <a:custGeom>
                    <a:avLst/>
                    <a:gdLst>
                      <a:gd name="T0" fmla="*/ 8 w 38"/>
                      <a:gd name="T1" fmla="*/ 10 h 38"/>
                      <a:gd name="T2" fmla="*/ 1 w 38"/>
                      <a:gd name="T3" fmla="*/ 23 h 38"/>
                      <a:gd name="T4" fmla="*/ 1 w 38"/>
                      <a:gd name="T5" fmla="*/ 23 h 38"/>
                      <a:gd name="T6" fmla="*/ 14 w 38"/>
                      <a:gd name="T7" fmla="*/ 38 h 38"/>
                      <a:gd name="T8" fmla="*/ 26 w 38"/>
                      <a:gd name="T9" fmla="*/ 36 h 38"/>
                      <a:gd name="T10" fmla="*/ 29 w 38"/>
                      <a:gd name="T11" fmla="*/ 36 h 38"/>
                      <a:gd name="T12" fmla="*/ 38 w 38"/>
                      <a:gd name="T13" fmla="*/ 19 h 38"/>
                      <a:gd name="T14" fmla="*/ 27 w 38"/>
                      <a:gd name="T15" fmla="*/ 7 h 38"/>
                      <a:gd name="T16" fmla="*/ 17 w 38"/>
                      <a:gd name="T17" fmla="*/ 0 h 38"/>
                      <a:gd name="T18" fmla="*/ 8 w 38"/>
                      <a:gd name="T19" fmla="*/ 10 h 3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38" h="38">
                        <a:moveTo>
                          <a:pt x="8" y="10"/>
                        </a:moveTo>
                        <a:cubicBezTo>
                          <a:pt x="4" y="14"/>
                          <a:pt x="0" y="18"/>
                          <a:pt x="1" y="23"/>
                        </a:cubicBezTo>
                        <a:cubicBezTo>
                          <a:pt x="1" y="23"/>
                          <a:pt x="1" y="23"/>
                          <a:pt x="1" y="23"/>
                        </a:cubicBezTo>
                        <a:cubicBezTo>
                          <a:pt x="6" y="26"/>
                          <a:pt x="12" y="29"/>
                          <a:pt x="14" y="38"/>
                        </a:cubicBezTo>
                        <a:cubicBezTo>
                          <a:pt x="18" y="36"/>
                          <a:pt x="22" y="36"/>
                          <a:pt x="26" y="36"/>
                        </a:cubicBezTo>
                        <a:cubicBezTo>
                          <a:pt x="27" y="36"/>
                          <a:pt x="28" y="36"/>
                          <a:pt x="29" y="36"/>
                        </a:cubicBezTo>
                        <a:cubicBezTo>
                          <a:pt x="30" y="26"/>
                          <a:pt x="34" y="22"/>
                          <a:pt x="38" y="19"/>
                        </a:cubicBezTo>
                        <a:cubicBezTo>
                          <a:pt x="37" y="13"/>
                          <a:pt x="32" y="10"/>
                          <a:pt x="27" y="7"/>
                        </a:cubicBezTo>
                        <a:cubicBezTo>
                          <a:pt x="23" y="5"/>
                          <a:pt x="20" y="3"/>
                          <a:pt x="17" y="0"/>
                        </a:cubicBezTo>
                        <a:cubicBezTo>
                          <a:pt x="15" y="4"/>
                          <a:pt x="12" y="7"/>
                          <a:pt x="8" y="10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672" name="Freeform 622"/>
                  <p:cNvSpPr/>
                  <p:nvPr/>
                </p:nvSpPr>
                <p:spPr bwMode="auto">
                  <a:xfrm>
                    <a:off x="4384870" y="2579110"/>
                    <a:ext cx="74659" cy="78213"/>
                  </a:xfrm>
                  <a:custGeom>
                    <a:avLst/>
                    <a:gdLst>
                      <a:gd name="T0" fmla="*/ 2 w 37"/>
                      <a:gd name="T1" fmla="*/ 26 h 39"/>
                      <a:gd name="T2" fmla="*/ 19 w 37"/>
                      <a:gd name="T3" fmla="*/ 39 h 39"/>
                      <a:gd name="T4" fmla="*/ 30 w 37"/>
                      <a:gd name="T5" fmla="*/ 36 h 39"/>
                      <a:gd name="T6" fmla="*/ 37 w 37"/>
                      <a:gd name="T7" fmla="*/ 15 h 39"/>
                      <a:gd name="T8" fmla="*/ 24 w 37"/>
                      <a:gd name="T9" fmla="*/ 5 h 39"/>
                      <a:gd name="T10" fmla="*/ 12 w 37"/>
                      <a:gd name="T11" fmla="*/ 0 h 39"/>
                      <a:gd name="T12" fmla="*/ 6 w 37"/>
                      <a:gd name="T13" fmla="*/ 11 h 39"/>
                      <a:gd name="T14" fmla="*/ 2 w 37"/>
                      <a:gd name="T15" fmla="*/ 26 h 3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37" h="39">
                        <a:moveTo>
                          <a:pt x="2" y="26"/>
                        </a:moveTo>
                        <a:cubicBezTo>
                          <a:pt x="8" y="28"/>
                          <a:pt x="15" y="30"/>
                          <a:pt x="19" y="39"/>
                        </a:cubicBezTo>
                        <a:cubicBezTo>
                          <a:pt x="23" y="38"/>
                          <a:pt x="26" y="36"/>
                          <a:pt x="30" y="36"/>
                        </a:cubicBezTo>
                        <a:cubicBezTo>
                          <a:pt x="28" y="26"/>
                          <a:pt x="32" y="20"/>
                          <a:pt x="37" y="15"/>
                        </a:cubicBezTo>
                        <a:cubicBezTo>
                          <a:pt x="35" y="10"/>
                          <a:pt x="30" y="8"/>
                          <a:pt x="24" y="5"/>
                        </a:cubicBezTo>
                        <a:cubicBezTo>
                          <a:pt x="19" y="4"/>
                          <a:pt x="15" y="3"/>
                          <a:pt x="12" y="0"/>
                        </a:cubicBezTo>
                        <a:cubicBezTo>
                          <a:pt x="11" y="4"/>
                          <a:pt x="9" y="7"/>
                          <a:pt x="6" y="11"/>
                        </a:cubicBezTo>
                        <a:cubicBezTo>
                          <a:pt x="3" y="16"/>
                          <a:pt x="0" y="20"/>
                          <a:pt x="2" y="26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673" name="Freeform 623"/>
                  <p:cNvSpPr/>
                  <p:nvPr/>
                </p:nvSpPr>
                <p:spPr bwMode="auto">
                  <a:xfrm>
                    <a:off x="4643213" y="2553039"/>
                    <a:ext cx="75844" cy="75844"/>
                  </a:xfrm>
                  <a:custGeom>
                    <a:avLst/>
                    <a:gdLst>
                      <a:gd name="T0" fmla="*/ 11 w 38"/>
                      <a:gd name="T1" fmla="*/ 7 h 38"/>
                      <a:gd name="T2" fmla="*/ 0 w 38"/>
                      <a:gd name="T3" fmla="*/ 19 h 38"/>
                      <a:gd name="T4" fmla="*/ 9 w 38"/>
                      <a:gd name="T5" fmla="*/ 36 h 38"/>
                      <a:gd name="T6" fmla="*/ 12 w 38"/>
                      <a:gd name="T7" fmla="*/ 36 h 38"/>
                      <a:gd name="T8" fmla="*/ 24 w 38"/>
                      <a:gd name="T9" fmla="*/ 38 h 38"/>
                      <a:gd name="T10" fmla="*/ 37 w 38"/>
                      <a:gd name="T11" fmla="*/ 23 h 38"/>
                      <a:gd name="T12" fmla="*/ 37 w 38"/>
                      <a:gd name="T13" fmla="*/ 23 h 38"/>
                      <a:gd name="T14" fmla="*/ 30 w 38"/>
                      <a:gd name="T15" fmla="*/ 10 h 38"/>
                      <a:gd name="T16" fmla="*/ 21 w 38"/>
                      <a:gd name="T17" fmla="*/ 0 h 38"/>
                      <a:gd name="T18" fmla="*/ 11 w 38"/>
                      <a:gd name="T19" fmla="*/ 7 h 3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38" h="38">
                        <a:moveTo>
                          <a:pt x="11" y="7"/>
                        </a:moveTo>
                        <a:cubicBezTo>
                          <a:pt x="6" y="10"/>
                          <a:pt x="1" y="13"/>
                          <a:pt x="0" y="19"/>
                        </a:cubicBezTo>
                        <a:cubicBezTo>
                          <a:pt x="4" y="22"/>
                          <a:pt x="8" y="26"/>
                          <a:pt x="9" y="36"/>
                        </a:cubicBezTo>
                        <a:cubicBezTo>
                          <a:pt x="10" y="36"/>
                          <a:pt x="11" y="36"/>
                          <a:pt x="12" y="36"/>
                        </a:cubicBezTo>
                        <a:cubicBezTo>
                          <a:pt x="16" y="36"/>
                          <a:pt x="20" y="36"/>
                          <a:pt x="24" y="38"/>
                        </a:cubicBezTo>
                        <a:cubicBezTo>
                          <a:pt x="26" y="29"/>
                          <a:pt x="32" y="26"/>
                          <a:pt x="37" y="23"/>
                        </a:cubicBezTo>
                        <a:cubicBezTo>
                          <a:pt x="37" y="23"/>
                          <a:pt x="37" y="23"/>
                          <a:pt x="37" y="23"/>
                        </a:cubicBezTo>
                        <a:cubicBezTo>
                          <a:pt x="38" y="18"/>
                          <a:pt x="34" y="14"/>
                          <a:pt x="30" y="10"/>
                        </a:cubicBezTo>
                        <a:cubicBezTo>
                          <a:pt x="26" y="7"/>
                          <a:pt x="23" y="4"/>
                          <a:pt x="21" y="0"/>
                        </a:cubicBezTo>
                        <a:cubicBezTo>
                          <a:pt x="18" y="3"/>
                          <a:pt x="15" y="5"/>
                          <a:pt x="11" y="7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674" name="Freeform 624"/>
                  <p:cNvSpPr/>
                  <p:nvPr/>
                </p:nvSpPr>
                <p:spPr bwMode="auto">
                  <a:xfrm>
                    <a:off x="4770015" y="2579110"/>
                    <a:ext cx="74659" cy="78213"/>
                  </a:xfrm>
                  <a:custGeom>
                    <a:avLst/>
                    <a:gdLst>
                      <a:gd name="T0" fmla="*/ 0 w 37"/>
                      <a:gd name="T1" fmla="*/ 15 h 39"/>
                      <a:gd name="T2" fmla="*/ 7 w 37"/>
                      <a:gd name="T3" fmla="*/ 36 h 39"/>
                      <a:gd name="T4" fmla="*/ 18 w 37"/>
                      <a:gd name="T5" fmla="*/ 39 h 39"/>
                      <a:gd name="T6" fmla="*/ 35 w 37"/>
                      <a:gd name="T7" fmla="*/ 26 h 39"/>
                      <a:gd name="T8" fmla="*/ 31 w 37"/>
                      <a:gd name="T9" fmla="*/ 11 h 39"/>
                      <a:gd name="T10" fmla="*/ 25 w 37"/>
                      <a:gd name="T11" fmla="*/ 0 h 39"/>
                      <a:gd name="T12" fmla="*/ 13 w 37"/>
                      <a:gd name="T13" fmla="*/ 5 h 39"/>
                      <a:gd name="T14" fmla="*/ 0 w 37"/>
                      <a:gd name="T15" fmla="*/ 15 h 3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37" h="39">
                        <a:moveTo>
                          <a:pt x="0" y="15"/>
                        </a:moveTo>
                        <a:cubicBezTo>
                          <a:pt x="5" y="20"/>
                          <a:pt x="9" y="26"/>
                          <a:pt x="7" y="36"/>
                        </a:cubicBezTo>
                        <a:cubicBezTo>
                          <a:pt x="11" y="36"/>
                          <a:pt x="14" y="38"/>
                          <a:pt x="18" y="39"/>
                        </a:cubicBezTo>
                        <a:cubicBezTo>
                          <a:pt x="22" y="30"/>
                          <a:pt x="29" y="28"/>
                          <a:pt x="35" y="26"/>
                        </a:cubicBezTo>
                        <a:cubicBezTo>
                          <a:pt x="37" y="20"/>
                          <a:pt x="34" y="16"/>
                          <a:pt x="31" y="11"/>
                        </a:cubicBezTo>
                        <a:cubicBezTo>
                          <a:pt x="28" y="7"/>
                          <a:pt x="26" y="4"/>
                          <a:pt x="25" y="0"/>
                        </a:cubicBezTo>
                        <a:cubicBezTo>
                          <a:pt x="22" y="3"/>
                          <a:pt x="18" y="4"/>
                          <a:pt x="13" y="5"/>
                        </a:cubicBezTo>
                        <a:cubicBezTo>
                          <a:pt x="7" y="8"/>
                          <a:pt x="2" y="10"/>
                          <a:pt x="0" y="15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700" name="Freeform 650"/>
                  <p:cNvSpPr/>
                  <p:nvPr/>
                </p:nvSpPr>
                <p:spPr bwMode="auto">
                  <a:xfrm>
                    <a:off x="4586329" y="2786496"/>
                    <a:ext cx="56883" cy="72288"/>
                  </a:xfrm>
                  <a:custGeom>
                    <a:avLst/>
                    <a:gdLst>
                      <a:gd name="T0" fmla="*/ 14 w 28"/>
                      <a:gd name="T1" fmla="*/ 0 h 36"/>
                      <a:gd name="T2" fmla="*/ 7 w 28"/>
                      <a:gd name="T3" fmla="*/ 6 h 36"/>
                      <a:gd name="T4" fmla="*/ 1 w 28"/>
                      <a:gd name="T5" fmla="*/ 17 h 36"/>
                      <a:gd name="T6" fmla="*/ 7 w 28"/>
                      <a:gd name="T7" fmla="*/ 36 h 36"/>
                      <a:gd name="T8" fmla="*/ 14 w 28"/>
                      <a:gd name="T9" fmla="*/ 33 h 36"/>
                      <a:gd name="T10" fmla="*/ 21 w 28"/>
                      <a:gd name="T11" fmla="*/ 36 h 36"/>
                      <a:gd name="T12" fmla="*/ 27 w 28"/>
                      <a:gd name="T13" fmla="*/ 17 h 36"/>
                      <a:gd name="T14" fmla="*/ 21 w 28"/>
                      <a:gd name="T15" fmla="*/ 6 h 36"/>
                      <a:gd name="T16" fmla="*/ 14 w 28"/>
                      <a:gd name="T17" fmla="*/ 0 h 3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28" h="36">
                        <a:moveTo>
                          <a:pt x="14" y="0"/>
                        </a:moveTo>
                        <a:cubicBezTo>
                          <a:pt x="12" y="3"/>
                          <a:pt x="9" y="4"/>
                          <a:pt x="7" y="6"/>
                        </a:cubicBezTo>
                        <a:cubicBezTo>
                          <a:pt x="3" y="8"/>
                          <a:pt x="0" y="9"/>
                          <a:pt x="1" y="17"/>
                        </a:cubicBezTo>
                        <a:cubicBezTo>
                          <a:pt x="4" y="23"/>
                          <a:pt x="6" y="29"/>
                          <a:pt x="7" y="36"/>
                        </a:cubicBezTo>
                        <a:cubicBezTo>
                          <a:pt x="9" y="34"/>
                          <a:pt x="11" y="33"/>
                          <a:pt x="14" y="33"/>
                        </a:cubicBezTo>
                        <a:cubicBezTo>
                          <a:pt x="17" y="33"/>
                          <a:pt x="19" y="34"/>
                          <a:pt x="21" y="36"/>
                        </a:cubicBezTo>
                        <a:cubicBezTo>
                          <a:pt x="22" y="29"/>
                          <a:pt x="24" y="23"/>
                          <a:pt x="27" y="17"/>
                        </a:cubicBezTo>
                        <a:cubicBezTo>
                          <a:pt x="28" y="9"/>
                          <a:pt x="25" y="8"/>
                          <a:pt x="21" y="6"/>
                        </a:cubicBezTo>
                        <a:cubicBezTo>
                          <a:pt x="19" y="4"/>
                          <a:pt x="16" y="3"/>
                          <a:pt x="14" y="0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708" name="Freeform 658"/>
                  <p:cNvSpPr/>
                  <p:nvPr/>
                </p:nvSpPr>
                <p:spPr bwMode="auto">
                  <a:xfrm>
                    <a:off x="4415681" y="3046022"/>
                    <a:ext cx="93619" cy="94805"/>
                  </a:xfrm>
                  <a:custGeom>
                    <a:avLst/>
                    <a:gdLst>
                      <a:gd name="T0" fmla="*/ 26 w 47"/>
                      <a:gd name="T1" fmla="*/ 47 h 47"/>
                      <a:gd name="T2" fmla="*/ 36 w 47"/>
                      <a:gd name="T3" fmla="*/ 36 h 47"/>
                      <a:gd name="T4" fmla="*/ 47 w 47"/>
                      <a:gd name="T5" fmla="*/ 26 h 47"/>
                      <a:gd name="T6" fmla="*/ 9 w 47"/>
                      <a:gd name="T7" fmla="*/ 0 h 47"/>
                      <a:gd name="T8" fmla="*/ 0 w 47"/>
                      <a:gd name="T9" fmla="*/ 9 h 47"/>
                      <a:gd name="T10" fmla="*/ 26 w 47"/>
                      <a:gd name="T11" fmla="*/ 47 h 4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47" h="47">
                        <a:moveTo>
                          <a:pt x="26" y="47"/>
                        </a:moveTo>
                        <a:cubicBezTo>
                          <a:pt x="29" y="43"/>
                          <a:pt x="32" y="39"/>
                          <a:pt x="36" y="36"/>
                        </a:cubicBezTo>
                        <a:cubicBezTo>
                          <a:pt x="39" y="32"/>
                          <a:pt x="43" y="29"/>
                          <a:pt x="47" y="26"/>
                        </a:cubicBezTo>
                        <a:cubicBezTo>
                          <a:pt x="43" y="22"/>
                          <a:pt x="22" y="1"/>
                          <a:pt x="9" y="0"/>
                        </a:cubicBezTo>
                        <a:cubicBezTo>
                          <a:pt x="4" y="0"/>
                          <a:pt x="0" y="4"/>
                          <a:pt x="0" y="9"/>
                        </a:cubicBezTo>
                        <a:cubicBezTo>
                          <a:pt x="1" y="22"/>
                          <a:pt x="22" y="43"/>
                          <a:pt x="26" y="47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709" name="Freeform 659"/>
                  <p:cNvSpPr/>
                  <p:nvPr/>
                </p:nvSpPr>
                <p:spPr bwMode="auto">
                  <a:xfrm>
                    <a:off x="4515225" y="3046022"/>
                    <a:ext cx="60438" cy="46217"/>
                  </a:xfrm>
                  <a:custGeom>
                    <a:avLst/>
                    <a:gdLst>
                      <a:gd name="T0" fmla="*/ 10 w 30"/>
                      <a:gd name="T1" fmla="*/ 4 h 23"/>
                      <a:gd name="T2" fmla="*/ 5 w 30"/>
                      <a:gd name="T3" fmla="*/ 7 h 23"/>
                      <a:gd name="T4" fmla="*/ 1 w 30"/>
                      <a:gd name="T5" fmla="*/ 23 h 23"/>
                      <a:gd name="T6" fmla="*/ 30 w 30"/>
                      <a:gd name="T7" fmla="*/ 11 h 23"/>
                      <a:gd name="T8" fmla="*/ 10 w 30"/>
                      <a:gd name="T9" fmla="*/ 4 h 2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0" h="23">
                        <a:moveTo>
                          <a:pt x="10" y="4"/>
                        </a:moveTo>
                        <a:cubicBezTo>
                          <a:pt x="8" y="5"/>
                          <a:pt x="6" y="6"/>
                          <a:pt x="5" y="7"/>
                        </a:cubicBezTo>
                        <a:cubicBezTo>
                          <a:pt x="0" y="12"/>
                          <a:pt x="0" y="20"/>
                          <a:pt x="1" y="23"/>
                        </a:cubicBezTo>
                        <a:cubicBezTo>
                          <a:pt x="10" y="18"/>
                          <a:pt x="20" y="14"/>
                          <a:pt x="30" y="11"/>
                        </a:cubicBezTo>
                        <a:cubicBezTo>
                          <a:pt x="27" y="8"/>
                          <a:pt x="20" y="0"/>
                          <a:pt x="10" y="4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719" name="Freeform 669"/>
                  <p:cNvSpPr/>
                  <p:nvPr/>
                </p:nvSpPr>
                <p:spPr bwMode="auto">
                  <a:xfrm>
                    <a:off x="3869367" y="2721317"/>
                    <a:ext cx="146948" cy="155242"/>
                  </a:xfrm>
                  <a:custGeom>
                    <a:avLst/>
                    <a:gdLst>
                      <a:gd name="T0" fmla="*/ 34 w 73"/>
                      <a:gd name="T1" fmla="*/ 77 h 77"/>
                      <a:gd name="T2" fmla="*/ 42 w 73"/>
                      <a:gd name="T3" fmla="*/ 42 h 77"/>
                      <a:gd name="T4" fmla="*/ 73 w 73"/>
                      <a:gd name="T5" fmla="*/ 23 h 77"/>
                      <a:gd name="T6" fmla="*/ 46 w 73"/>
                      <a:gd name="T7" fmla="*/ 3 h 77"/>
                      <a:gd name="T8" fmla="*/ 46 w 73"/>
                      <a:gd name="T9" fmla="*/ 0 h 77"/>
                      <a:gd name="T10" fmla="*/ 16 w 73"/>
                      <a:gd name="T11" fmla="*/ 16 h 77"/>
                      <a:gd name="T12" fmla="*/ 11 w 73"/>
                      <a:gd name="T13" fmla="*/ 21 h 77"/>
                      <a:gd name="T14" fmla="*/ 1 w 73"/>
                      <a:gd name="T15" fmla="*/ 60 h 77"/>
                      <a:gd name="T16" fmla="*/ 5 w 73"/>
                      <a:gd name="T17" fmla="*/ 59 h 77"/>
                      <a:gd name="T18" fmla="*/ 34 w 73"/>
                      <a:gd name="T19" fmla="*/ 77 h 7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73" h="77">
                        <a:moveTo>
                          <a:pt x="34" y="77"/>
                        </a:moveTo>
                        <a:cubicBezTo>
                          <a:pt x="33" y="68"/>
                          <a:pt x="33" y="54"/>
                          <a:pt x="42" y="42"/>
                        </a:cubicBezTo>
                        <a:cubicBezTo>
                          <a:pt x="50" y="30"/>
                          <a:pt x="64" y="25"/>
                          <a:pt x="73" y="23"/>
                        </a:cubicBezTo>
                        <a:cubicBezTo>
                          <a:pt x="63" y="19"/>
                          <a:pt x="48" y="11"/>
                          <a:pt x="46" y="3"/>
                        </a:cubicBezTo>
                        <a:cubicBezTo>
                          <a:pt x="46" y="2"/>
                          <a:pt x="46" y="1"/>
                          <a:pt x="46" y="0"/>
                        </a:cubicBezTo>
                        <a:cubicBezTo>
                          <a:pt x="40" y="1"/>
                          <a:pt x="27" y="5"/>
                          <a:pt x="16" y="16"/>
                        </a:cubicBezTo>
                        <a:cubicBezTo>
                          <a:pt x="14" y="17"/>
                          <a:pt x="13" y="19"/>
                          <a:pt x="11" y="21"/>
                        </a:cubicBezTo>
                        <a:cubicBezTo>
                          <a:pt x="0" y="36"/>
                          <a:pt x="0" y="53"/>
                          <a:pt x="1" y="60"/>
                        </a:cubicBezTo>
                        <a:cubicBezTo>
                          <a:pt x="2" y="60"/>
                          <a:pt x="4" y="59"/>
                          <a:pt x="5" y="59"/>
                        </a:cubicBezTo>
                        <a:cubicBezTo>
                          <a:pt x="14" y="59"/>
                          <a:pt x="27" y="70"/>
                          <a:pt x="34" y="77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722" name="Freeform 672"/>
                  <p:cNvSpPr/>
                  <p:nvPr/>
                </p:nvSpPr>
                <p:spPr bwMode="auto">
                  <a:xfrm>
                    <a:off x="4113490" y="2945293"/>
                    <a:ext cx="106655" cy="103100"/>
                  </a:xfrm>
                  <a:custGeom>
                    <a:avLst/>
                    <a:gdLst>
                      <a:gd name="T0" fmla="*/ 15 w 53"/>
                      <a:gd name="T1" fmla="*/ 41 h 51"/>
                      <a:gd name="T2" fmla="*/ 34 w 53"/>
                      <a:gd name="T3" fmla="*/ 51 h 51"/>
                      <a:gd name="T4" fmla="*/ 35 w 53"/>
                      <a:gd name="T5" fmla="*/ 36 h 51"/>
                      <a:gd name="T6" fmla="*/ 53 w 53"/>
                      <a:gd name="T7" fmla="*/ 13 h 51"/>
                      <a:gd name="T8" fmla="*/ 28 w 53"/>
                      <a:gd name="T9" fmla="*/ 6 h 51"/>
                      <a:gd name="T10" fmla="*/ 26 w 53"/>
                      <a:gd name="T11" fmla="*/ 0 h 51"/>
                      <a:gd name="T12" fmla="*/ 10 w 53"/>
                      <a:gd name="T13" fmla="*/ 7 h 51"/>
                      <a:gd name="T14" fmla="*/ 1 w 53"/>
                      <a:gd name="T15" fmla="*/ 32 h 51"/>
                      <a:gd name="T16" fmla="*/ 6 w 53"/>
                      <a:gd name="T17" fmla="*/ 45 h 51"/>
                      <a:gd name="T18" fmla="*/ 15 w 53"/>
                      <a:gd name="T19" fmla="*/ 41 h 5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53" h="51">
                        <a:moveTo>
                          <a:pt x="15" y="41"/>
                        </a:moveTo>
                        <a:cubicBezTo>
                          <a:pt x="20" y="41"/>
                          <a:pt x="28" y="46"/>
                          <a:pt x="34" y="51"/>
                        </a:cubicBezTo>
                        <a:cubicBezTo>
                          <a:pt x="33" y="47"/>
                          <a:pt x="33" y="42"/>
                          <a:pt x="35" y="36"/>
                        </a:cubicBezTo>
                        <a:cubicBezTo>
                          <a:pt x="38" y="26"/>
                          <a:pt x="44" y="18"/>
                          <a:pt x="53" y="13"/>
                        </a:cubicBezTo>
                        <a:cubicBezTo>
                          <a:pt x="43" y="13"/>
                          <a:pt x="32" y="12"/>
                          <a:pt x="28" y="6"/>
                        </a:cubicBezTo>
                        <a:cubicBezTo>
                          <a:pt x="27" y="5"/>
                          <a:pt x="26" y="3"/>
                          <a:pt x="26" y="0"/>
                        </a:cubicBezTo>
                        <a:cubicBezTo>
                          <a:pt x="20" y="0"/>
                          <a:pt x="15" y="3"/>
                          <a:pt x="10" y="7"/>
                        </a:cubicBezTo>
                        <a:cubicBezTo>
                          <a:pt x="4" y="14"/>
                          <a:pt x="0" y="23"/>
                          <a:pt x="1" y="32"/>
                        </a:cubicBezTo>
                        <a:cubicBezTo>
                          <a:pt x="1" y="36"/>
                          <a:pt x="2" y="41"/>
                          <a:pt x="6" y="45"/>
                        </a:cubicBezTo>
                        <a:cubicBezTo>
                          <a:pt x="8" y="42"/>
                          <a:pt x="11" y="41"/>
                          <a:pt x="15" y="41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723" name="Freeform 673"/>
                  <p:cNvSpPr/>
                  <p:nvPr/>
                </p:nvSpPr>
                <p:spPr bwMode="auto">
                  <a:xfrm>
                    <a:off x="4314951" y="2743833"/>
                    <a:ext cx="101915" cy="106655"/>
                  </a:xfrm>
                  <a:custGeom>
                    <a:avLst/>
                    <a:gdLst>
                      <a:gd name="T0" fmla="*/ 6 w 51"/>
                      <a:gd name="T1" fmla="*/ 28 h 53"/>
                      <a:gd name="T2" fmla="*/ 13 w 51"/>
                      <a:gd name="T3" fmla="*/ 53 h 53"/>
                      <a:gd name="T4" fmla="*/ 36 w 51"/>
                      <a:gd name="T5" fmla="*/ 34 h 53"/>
                      <a:gd name="T6" fmla="*/ 51 w 51"/>
                      <a:gd name="T7" fmla="*/ 34 h 53"/>
                      <a:gd name="T8" fmla="*/ 42 w 51"/>
                      <a:gd name="T9" fmla="*/ 12 h 53"/>
                      <a:gd name="T10" fmla="*/ 45 w 51"/>
                      <a:gd name="T11" fmla="*/ 6 h 53"/>
                      <a:gd name="T12" fmla="*/ 32 w 51"/>
                      <a:gd name="T13" fmla="*/ 1 h 53"/>
                      <a:gd name="T14" fmla="*/ 7 w 51"/>
                      <a:gd name="T15" fmla="*/ 10 h 53"/>
                      <a:gd name="T16" fmla="*/ 0 w 51"/>
                      <a:gd name="T17" fmla="*/ 26 h 53"/>
                      <a:gd name="T18" fmla="*/ 6 w 51"/>
                      <a:gd name="T19" fmla="*/ 28 h 5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51" h="53">
                        <a:moveTo>
                          <a:pt x="6" y="28"/>
                        </a:moveTo>
                        <a:cubicBezTo>
                          <a:pt x="12" y="32"/>
                          <a:pt x="13" y="43"/>
                          <a:pt x="13" y="53"/>
                        </a:cubicBezTo>
                        <a:cubicBezTo>
                          <a:pt x="18" y="44"/>
                          <a:pt x="26" y="38"/>
                          <a:pt x="36" y="34"/>
                        </a:cubicBezTo>
                        <a:cubicBezTo>
                          <a:pt x="42" y="33"/>
                          <a:pt x="47" y="33"/>
                          <a:pt x="51" y="34"/>
                        </a:cubicBezTo>
                        <a:cubicBezTo>
                          <a:pt x="46" y="27"/>
                          <a:pt x="41" y="19"/>
                          <a:pt x="42" y="12"/>
                        </a:cubicBezTo>
                        <a:cubicBezTo>
                          <a:pt x="42" y="11"/>
                          <a:pt x="43" y="8"/>
                          <a:pt x="45" y="6"/>
                        </a:cubicBezTo>
                        <a:cubicBezTo>
                          <a:pt x="41" y="2"/>
                          <a:pt x="36" y="1"/>
                          <a:pt x="32" y="1"/>
                        </a:cubicBezTo>
                        <a:cubicBezTo>
                          <a:pt x="24" y="0"/>
                          <a:pt x="14" y="4"/>
                          <a:pt x="7" y="10"/>
                        </a:cubicBezTo>
                        <a:cubicBezTo>
                          <a:pt x="3" y="15"/>
                          <a:pt x="0" y="20"/>
                          <a:pt x="0" y="26"/>
                        </a:cubicBezTo>
                        <a:cubicBezTo>
                          <a:pt x="3" y="26"/>
                          <a:pt x="5" y="27"/>
                          <a:pt x="6" y="28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724" name="Freeform 674"/>
                  <p:cNvSpPr/>
                  <p:nvPr/>
                </p:nvSpPr>
                <p:spPr bwMode="auto">
                  <a:xfrm>
                    <a:off x="4163263" y="2856413"/>
                    <a:ext cx="94805" cy="92434"/>
                  </a:xfrm>
                  <a:custGeom>
                    <a:avLst/>
                    <a:gdLst>
                      <a:gd name="T0" fmla="*/ 8 w 47"/>
                      <a:gd name="T1" fmla="*/ 36 h 46"/>
                      <a:gd name="T2" fmla="*/ 33 w 47"/>
                      <a:gd name="T3" fmla="*/ 46 h 46"/>
                      <a:gd name="T4" fmla="*/ 35 w 47"/>
                      <a:gd name="T5" fmla="*/ 33 h 46"/>
                      <a:gd name="T6" fmla="*/ 47 w 47"/>
                      <a:gd name="T7" fmla="*/ 23 h 46"/>
                      <a:gd name="T8" fmla="*/ 27 w 47"/>
                      <a:gd name="T9" fmla="*/ 6 h 46"/>
                      <a:gd name="T10" fmla="*/ 28 w 47"/>
                      <a:gd name="T11" fmla="*/ 1 h 46"/>
                      <a:gd name="T12" fmla="*/ 9 w 47"/>
                      <a:gd name="T13" fmla="*/ 8 h 46"/>
                      <a:gd name="T14" fmla="*/ 0 w 47"/>
                      <a:gd name="T15" fmla="*/ 29 h 46"/>
                      <a:gd name="T16" fmla="*/ 4 w 47"/>
                      <a:gd name="T17" fmla="*/ 39 h 46"/>
                      <a:gd name="T18" fmla="*/ 8 w 47"/>
                      <a:gd name="T19" fmla="*/ 36 h 4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47" h="46">
                        <a:moveTo>
                          <a:pt x="8" y="36"/>
                        </a:moveTo>
                        <a:cubicBezTo>
                          <a:pt x="15" y="34"/>
                          <a:pt x="26" y="40"/>
                          <a:pt x="33" y="46"/>
                        </a:cubicBezTo>
                        <a:cubicBezTo>
                          <a:pt x="32" y="42"/>
                          <a:pt x="33" y="38"/>
                          <a:pt x="35" y="33"/>
                        </a:cubicBezTo>
                        <a:cubicBezTo>
                          <a:pt x="38" y="27"/>
                          <a:pt x="43" y="24"/>
                          <a:pt x="47" y="23"/>
                        </a:cubicBezTo>
                        <a:cubicBezTo>
                          <a:pt x="40" y="19"/>
                          <a:pt x="29" y="13"/>
                          <a:pt x="27" y="6"/>
                        </a:cubicBezTo>
                        <a:cubicBezTo>
                          <a:pt x="27" y="4"/>
                          <a:pt x="27" y="3"/>
                          <a:pt x="28" y="1"/>
                        </a:cubicBezTo>
                        <a:cubicBezTo>
                          <a:pt x="21" y="0"/>
                          <a:pt x="14" y="2"/>
                          <a:pt x="9" y="8"/>
                        </a:cubicBezTo>
                        <a:cubicBezTo>
                          <a:pt x="3" y="14"/>
                          <a:pt x="0" y="21"/>
                          <a:pt x="0" y="29"/>
                        </a:cubicBezTo>
                        <a:cubicBezTo>
                          <a:pt x="0" y="32"/>
                          <a:pt x="1" y="36"/>
                          <a:pt x="4" y="39"/>
                        </a:cubicBezTo>
                        <a:cubicBezTo>
                          <a:pt x="5" y="37"/>
                          <a:pt x="6" y="36"/>
                          <a:pt x="8" y="36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725" name="Freeform 675"/>
                  <p:cNvSpPr/>
                  <p:nvPr/>
                </p:nvSpPr>
                <p:spPr bwMode="auto">
                  <a:xfrm>
                    <a:off x="4226070" y="2794790"/>
                    <a:ext cx="92434" cy="93619"/>
                  </a:xfrm>
                  <a:custGeom>
                    <a:avLst/>
                    <a:gdLst>
                      <a:gd name="T0" fmla="*/ 6 w 46"/>
                      <a:gd name="T1" fmla="*/ 27 h 47"/>
                      <a:gd name="T2" fmla="*/ 23 w 46"/>
                      <a:gd name="T3" fmla="*/ 47 h 47"/>
                      <a:gd name="T4" fmla="*/ 33 w 46"/>
                      <a:gd name="T5" fmla="*/ 35 h 47"/>
                      <a:gd name="T6" fmla="*/ 46 w 46"/>
                      <a:gd name="T7" fmla="*/ 33 h 47"/>
                      <a:gd name="T8" fmla="*/ 36 w 46"/>
                      <a:gd name="T9" fmla="*/ 8 h 47"/>
                      <a:gd name="T10" fmla="*/ 39 w 46"/>
                      <a:gd name="T11" fmla="*/ 3 h 47"/>
                      <a:gd name="T12" fmla="*/ 29 w 46"/>
                      <a:gd name="T13" fmla="*/ 0 h 47"/>
                      <a:gd name="T14" fmla="*/ 8 w 46"/>
                      <a:gd name="T15" fmla="*/ 8 h 47"/>
                      <a:gd name="T16" fmla="*/ 2 w 46"/>
                      <a:gd name="T17" fmla="*/ 28 h 47"/>
                      <a:gd name="T18" fmla="*/ 6 w 46"/>
                      <a:gd name="T19" fmla="*/ 27 h 4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46" h="47">
                        <a:moveTo>
                          <a:pt x="6" y="27"/>
                        </a:moveTo>
                        <a:cubicBezTo>
                          <a:pt x="13" y="29"/>
                          <a:pt x="19" y="39"/>
                          <a:pt x="23" y="47"/>
                        </a:cubicBezTo>
                        <a:cubicBezTo>
                          <a:pt x="24" y="43"/>
                          <a:pt x="27" y="38"/>
                          <a:pt x="33" y="35"/>
                        </a:cubicBezTo>
                        <a:cubicBezTo>
                          <a:pt x="38" y="32"/>
                          <a:pt x="42" y="32"/>
                          <a:pt x="46" y="33"/>
                        </a:cubicBezTo>
                        <a:cubicBezTo>
                          <a:pt x="40" y="26"/>
                          <a:pt x="34" y="15"/>
                          <a:pt x="36" y="8"/>
                        </a:cubicBezTo>
                        <a:cubicBezTo>
                          <a:pt x="36" y="6"/>
                          <a:pt x="37" y="5"/>
                          <a:pt x="39" y="3"/>
                        </a:cubicBezTo>
                        <a:cubicBezTo>
                          <a:pt x="36" y="1"/>
                          <a:pt x="33" y="0"/>
                          <a:pt x="29" y="0"/>
                        </a:cubicBezTo>
                        <a:cubicBezTo>
                          <a:pt x="21" y="0"/>
                          <a:pt x="14" y="3"/>
                          <a:pt x="8" y="8"/>
                        </a:cubicBezTo>
                        <a:cubicBezTo>
                          <a:pt x="2" y="14"/>
                          <a:pt x="0" y="21"/>
                          <a:pt x="2" y="28"/>
                        </a:cubicBezTo>
                        <a:cubicBezTo>
                          <a:pt x="3" y="27"/>
                          <a:pt x="4" y="27"/>
                          <a:pt x="6" y="27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726" name="Freeform 676"/>
                  <p:cNvSpPr/>
                  <p:nvPr/>
                </p:nvSpPr>
                <p:spPr bwMode="auto">
                  <a:xfrm>
                    <a:off x="4074382" y="2794790"/>
                    <a:ext cx="68734" cy="67548"/>
                  </a:xfrm>
                  <a:custGeom>
                    <a:avLst/>
                    <a:gdLst>
                      <a:gd name="T0" fmla="*/ 1 w 34"/>
                      <a:gd name="T1" fmla="*/ 18 h 34"/>
                      <a:gd name="T2" fmla="*/ 5 w 34"/>
                      <a:gd name="T3" fmla="*/ 33 h 34"/>
                      <a:gd name="T4" fmla="*/ 5 w 34"/>
                      <a:gd name="T5" fmla="*/ 33 h 34"/>
                      <a:gd name="T6" fmla="*/ 25 w 34"/>
                      <a:gd name="T7" fmla="*/ 34 h 34"/>
                      <a:gd name="T8" fmla="*/ 32 w 34"/>
                      <a:gd name="T9" fmla="*/ 25 h 34"/>
                      <a:gd name="T10" fmla="*/ 34 w 34"/>
                      <a:gd name="T11" fmla="*/ 22 h 34"/>
                      <a:gd name="T12" fmla="*/ 28 w 34"/>
                      <a:gd name="T13" fmla="*/ 4 h 34"/>
                      <a:gd name="T14" fmla="*/ 12 w 34"/>
                      <a:gd name="T15" fmla="*/ 3 h 34"/>
                      <a:gd name="T16" fmla="*/ 0 w 34"/>
                      <a:gd name="T17" fmla="*/ 5 h 34"/>
                      <a:gd name="T18" fmla="*/ 1 w 34"/>
                      <a:gd name="T19" fmla="*/ 18 h 3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34" h="34">
                        <a:moveTo>
                          <a:pt x="1" y="18"/>
                        </a:moveTo>
                        <a:cubicBezTo>
                          <a:pt x="1" y="25"/>
                          <a:pt x="0" y="30"/>
                          <a:pt x="5" y="33"/>
                        </a:cubicBezTo>
                        <a:cubicBezTo>
                          <a:pt x="5" y="33"/>
                          <a:pt x="5" y="33"/>
                          <a:pt x="5" y="33"/>
                        </a:cubicBezTo>
                        <a:cubicBezTo>
                          <a:pt x="11" y="31"/>
                          <a:pt x="17" y="30"/>
                          <a:pt x="25" y="34"/>
                        </a:cubicBezTo>
                        <a:cubicBezTo>
                          <a:pt x="27" y="30"/>
                          <a:pt x="29" y="27"/>
                          <a:pt x="32" y="25"/>
                        </a:cubicBezTo>
                        <a:cubicBezTo>
                          <a:pt x="32" y="24"/>
                          <a:pt x="33" y="23"/>
                          <a:pt x="34" y="22"/>
                        </a:cubicBezTo>
                        <a:cubicBezTo>
                          <a:pt x="28" y="15"/>
                          <a:pt x="27" y="9"/>
                          <a:pt x="28" y="4"/>
                        </a:cubicBezTo>
                        <a:cubicBezTo>
                          <a:pt x="23" y="0"/>
                          <a:pt x="18" y="2"/>
                          <a:pt x="12" y="3"/>
                        </a:cubicBezTo>
                        <a:cubicBezTo>
                          <a:pt x="8" y="5"/>
                          <a:pt x="4" y="6"/>
                          <a:pt x="0" y="5"/>
                        </a:cubicBezTo>
                        <a:cubicBezTo>
                          <a:pt x="1" y="10"/>
                          <a:pt x="1" y="14"/>
                          <a:pt x="1" y="18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727" name="Freeform 677"/>
                  <p:cNvSpPr/>
                  <p:nvPr/>
                </p:nvSpPr>
                <p:spPr bwMode="auto">
                  <a:xfrm>
                    <a:off x="3998538" y="2899076"/>
                    <a:ext cx="75844" cy="72288"/>
                  </a:xfrm>
                  <a:custGeom>
                    <a:avLst/>
                    <a:gdLst>
                      <a:gd name="T0" fmla="*/ 11 w 38"/>
                      <a:gd name="T1" fmla="*/ 36 h 36"/>
                      <a:gd name="T2" fmla="*/ 33 w 38"/>
                      <a:gd name="T3" fmla="*/ 33 h 36"/>
                      <a:gd name="T4" fmla="*/ 38 w 38"/>
                      <a:gd name="T5" fmla="*/ 23 h 36"/>
                      <a:gd name="T6" fmla="*/ 28 w 38"/>
                      <a:gd name="T7" fmla="*/ 3 h 36"/>
                      <a:gd name="T8" fmla="*/ 12 w 38"/>
                      <a:gd name="T9" fmla="*/ 6 h 36"/>
                      <a:gd name="T10" fmla="*/ 0 w 38"/>
                      <a:gd name="T11" fmla="*/ 10 h 36"/>
                      <a:gd name="T12" fmla="*/ 3 w 38"/>
                      <a:gd name="T13" fmla="*/ 21 h 36"/>
                      <a:gd name="T14" fmla="*/ 11 w 38"/>
                      <a:gd name="T15" fmla="*/ 36 h 3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38" h="36">
                        <a:moveTo>
                          <a:pt x="11" y="36"/>
                        </a:moveTo>
                        <a:cubicBezTo>
                          <a:pt x="16" y="32"/>
                          <a:pt x="23" y="29"/>
                          <a:pt x="33" y="33"/>
                        </a:cubicBezTo>
                        <a:cubicBezTo>
                          <a:pt x="34" y="29"/>
                          <a:pt x="36" y="26"/>
                          <a:pt x="38" y="23"/>
                        </a:cubicBezTo>
                        <a:cubicBezTo>
                          <a:pt x="29" y="17"/>
                          <a:pt x="29" y="10"/>
                          <a:pt x="28" y="3"/>
                        </a:cubicBezTo>
                        <a:cubicBezTo>
                          <a:pt x="23" y="0"/>
                          <a:pt x="18" y="3"/>
                          <a:pt x="12" y="6"/>
                        </a:cubicBezTo>
                        <a:cubicBezTo>
                          <a:pt x="8" y="8"/>
                          <a:pt x="4" y="10"/>
                          <a:pt x="0" y="10"/>
                        </a:cubicBezTo>
                        <a:cubicBezTo>
                          <a:pt x="2" y="13"/>
                          <a:pt x="3" y="17"/>
                          <a:pt x="3" y="21"/>
                        </a:cubicBezTo>
                        <a:cubicBezTo>
                          <a:pt x="5" y="28"/>
                          <a:pt x="6" y="33"/>
                          <a:pt x="11" y="36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755" name="Freeform 705"/>
                  <p:cNvSpPr/>
                  <p:nvPr/>
                </p:nvSpPr>
                <p:spPr bwMode="auto">
                  <a:xfrm>
                    <a:off x="4284139" y="2915667"/>
                    <a:ext cx="68734" cy="67548"/>
                  </a:xfrm>
                  <a:custGeom>
                    <a:avLst/>
                    <a:gdLst>
                      <a:gd name="T0" fmla="*/ 3 w 34"/>
                      <a:gd name="T1" fmla="*/ 2 h 34"/>
                      <a:gd name="T2" fmla="*/ 2 w 34"/>
                      <a:gd name="T3" fmla="*/ 12 h 34"/>
                      <a:gd name="T4" fmla="*/ 5 w 34"/>
                      <a:gd name="T5" fmla="*/ 24 h 34"/>
                      <a:gd name="T6" fmla="*/ 23 w 34"/>
                      <a:gd name="T7" fmla="*/ 34 h 34"/>
                      <a:gd name="T8" fmla="*/ 26 w 34"/>
                      <a:gd name="T9" fmla="*/ 26 h 34"/>
                      <a:gd name="T10" fmla="*/ 34 w 34"/>
                      <a:gd name="T11" fmla="*/ 23 h 34"/>
                      <a:gd name="T12" fmla="*/ 24 w 34"/>
                      <a:gd name="T13" fmla="*/ 5 h 34"/>
                      <a:gd name="T14" fmla="*/ 12 w 34"/>
                      <a:gd name="T15" fmla="*/ 2 h 34"/>
                      <a:gd name="T16" fmla="*/ 3 w 34"/>
                      <a:gd name="T17" fmla="*/ 2 h 3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34" h="34">
                        <a:moveTo>
                          <a:pt x="3" y="2"/>
                        </a:moveTo>
                        <a:cubicBezTo>
                          <a:pt x="3" y="6"/>
                          <a:pt x="3" y="9"/>
                          <a:pt x="2" y="12"/>
                        </a:cubicBezTo>
                        <a:cubicBezTo>
                          <a:pt x="1" y="16"/>
                          <a:pt x="0" y="19"/>
                          <a:pt x="5" y="24"/>
                        </a:cubicBezTo>
                        <a:cubicBezTo>
                          <a:pt x="12" y="26"/>
                          <a:pt x="18" y="29"/>
                          <a:pt x="23" y="34"/>
                        </a:cubicBezTo>
                        <a:cubicBezTo>
                          <a:pt x="23" y="31"/>
                          <a:pt x="24" y="28"/>
                          <a:pt x="26" y="26"/>
                        </a:cubicBezTo>
                        <a:cubicBezTo>
                          <a:pt x="29" y="24"/>
                          <a:pt x="31" y="23"/>
                          <a:pt x="34" y="23"/>
                        </a:cubicBezTo>
                        <a:cubicBezTo>
                          <a:pt x="29" y="18"/>
                          <a:pt x="26" y="12"/>
                          <a:pt x="24" y="5"/>
                        </a:cubicBezTo>
                        <a:cubicBezTo>
                          <a:pt x="19" y="0"/>
                          <a:pt x="16" y="1"/>
                          <a:pt x="12" y="2"/>
                        </a:cubicBezTo>
                        <a:cubicBezTo>
                          <a:pt x="9" y="3"/>
                          <a:pt x="6" y="3"/>
                          <a:pt x="3" y="2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763" name="Freeform 713"/>
                  <p:cNvSpPr/>
                  <p:nvPr/>
                </p:nvSpPr>
                <p:spPr bwMode="auto">
                  <a:xfrm>
                    <a:off x="4338652" y="3215485"/>
                    <a:ext cx="98359" cy="60438"/>
                  </a:xfrm>
                  <a:custGeom>
                    <a:avLst/>
                    <a:gdLst>
                      <a:gd name="T0" fmla="*/ 49 w 49"/>
                      <a:gd name="T1" fmla="*/ 29 h 30"/>
                      <a:gd name="T2" fmla="*/ 47 w 49"/>
                      <a:gd name="T3" fmla="*/ 15 h 30"/>
                      <a:gd name="T4" fmla="*/ 49 w 49"/>
                      <a:gd name="T5" fmla="*/ 0 h 30"/>
                      <a:gd name="T6" fmla="*/ 3 w 49"/>
                      <a:gd name="T7" fmla="*/ 9 h 30"/>
                      <a:gd name="T8" fmla="*/ 3 w 49"/>
                      <a:gd name="T9" fmla="*/ 21 h 30"/>
                      <a:gd name="T10" fmla="*/ 49 w 49"/>
                      <a:gd name="T11" fmla="*/ 29 h 3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49" h="30">
                        <a:moveTo>
                          <a:pt x="49" y="29"/>
                        </a:moveTo>
                        <a:cubicBezTo>
                          <a:pt x="48" y="25"/>
                          <a:pt x="47" y="20"/>
                          <a:pt x="47" y="15"/>
                        </a:cubicBezTo>
                        <a:cubicBezTo>
                          <a:pt x="47" y="10"/>
                          <a:pt x="48" y="5"/>
                          <a:pt x="49" y="0"/>
                        </a:cubicBezTo>
                        <a:cubicBezTo>
                          <a:pt x="43" y="0"/>
                          <a:pt x="13" y="0"/>
                          <a:pt x="3" y="9"/>
                        </a:cubicBezTo>
                        <a:cubicBezTo>
                          <a:pt x="0" y="13"/>
                          <a:pt x="0" y="17"/>
                          <a:pt x="3" y="21"/>
                        </a:cubicBezTo>
                        <a:cubicBezTo>
                          <a:pt x="13" y="30"/>
                          <a:pt x="43" y="30"/>
                          <a:pt x="49" y="29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764" name="Freeform 714"/>
                  <p:cNvSpPr/>
                  <p:nvPr/>
                </p:nvSpPr>
                <p:spPr bwMode="auto">
                  <a:xfrm>
                    <a:off x="4421606" y="3146753"/>
                    <a:ext cx="40292" cy="58067"/>
                  </a:xfrm>
                  <a:custGeom>
                    <a:avLst/>
                    <a:gdLst>
                      <a:gd name="T0" fmla="*/ 1 w 20"/>
                      <a:gd name="T1" fmla="*/ 10 h 29"/>
                      <a:gd name="T2" fmla="*/ 0 w 20"/>
                      <a:gd name="T3" fmla="*/ 15 h 29"/>
                      <a:gd name="T4" fmla="*/ 8 w 20"/>
                      <a:gd name="T5" fmla="*/ 29 h 29"/>
                      <a:gd name="T6" fmla="*/ 20 w 20"/>
                      <a:gd name="T7" fmla="*/ 1 h 29"/>
                      <a:gd name="T8" fmla="*/ 1 w 20"/>
                      <a:gd name="T9" fmla="*/ 10 h 2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0" h="29">
                        <a:moveTo>
                          <a:pt x="1" y="10"/>
                        </a:moveTo>
                        <a:cubicBezTo>
                          <a:pt x="0" y="11"/>
                          <a:pt x="0" y="13"/>
                          <a:pt x="0" y="15"/>
                        </a:cubicBezTo>
                        <a:cubicBezTo>
                          <a:pt x="0" y="22"/>
                          <a:pt x="6" y="27"/>
                          <a:pt x="8" y="29"/>
                        </a:cubicBezTo>
                        <a:cubicBezTo>
                          <a:pt x="11" y="19"/>
                          <a:pt x="15" y="9"/>
                          <a:pt x="20" y="1"/>
                        </a:cubicBezTo>
                        <a:cubicBezTo>
                          <a:pt x="16" y="0"/>
                          <a:pt x="5" y="0"/>
                          <a:pt x="1" y="10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773" name="Freeform 723"/>
                  <p:cNvSpPr/>
                  <p:nvPr/>
                </p:nvSpPr>
                <p:spPr bwMode="auto">
                  <a:xfrm>
                    <a:off x="3803004" y="2861153"/>
                    <a:ext cx="126802" cy="148132"/>
                  </a:xfrm>
                  <a:custGeom>
                    <a:avLst/>
                    <a:gdLst>
                      <a:gd name="T0" fmla="*/ 38 w 63"/>
                      <a:gd name="T1" fmla="*/ 74 h 74"/>
                      <a:gd name="T2" fmla="*/ 38 w 63"/>
                      <a:gd name="T3" fmla="*/ 40 h 74"/>
                      <a:gd name="T4" fmla="*/ 63 w 63"/>
                      <a:gd name="T5" fmla="*/ 16 h 74"/>
                      <a:gd name="T6" fmla="*/ 30 w 63"/>
                      <a:gd name="T7" fmla="*/ 3 h 74"/>
                      <a:gd name="T8" fmla="*/ 29 w 63"/>
                      <a:gd name="T9" fmla="*/ 0 h 74"/>
                      <a:gd name="T10" fmla="*/ 2 w 63"/>
                      <a:gd name="T11" fmla="*/ 25 h 74"/>
                      <a:gd name="T12" fmla="*/ 0 w 63"/>
                      <a:gd name="T13" fmla="*/ 40 h 74"/>
                      <a:gd name="T14" fmla="*/ 4 w 63"/>
                      <a:gd name="T15" fmla="*/ 62 h 74"/>
                      <a:gd name="T16" fmla="*/ 38 w 63"/>
                      <a:gd name="T17" fmla="*/ 74 h 7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63" h="74">
                        <a:moveTo>
                          <a:pt x="38" y="74"/>
                        </a:moveTo>
                        <a:cubicBezTo>
                          <a:pt x="36" y="66"/>
                          <a:pt x="33" y="51"/>
                          <a:pt x="38" y="40"/>
                        </a:cubicBezTo>
                        <a:cubicBezTo>
                          <a:pt x="43" y="28"/>
                          <a:pt x="55" y="20"/>
                          <a:pt x="63" y="16"/>
                        </a:cubicBezTo>
                        <a:cubicBezTo>
                          <a:pt x="52" y="14"/>
                          <a:pt x="34" y="11"/>
                          <a:pt x="30" y="3"/>
                        </a:cubicBezTo>
                        <a:cubicBezTo>
                          <a:pt x="29" y="2"/>
                          <a:pt x="29" y="1"/>
                          <a:pt x="29" y="0"/>
                        </a:cubicBezTo>
                        <a:cubicBezTo>
                          <a:pt x="22" y="3"/>
                          <a:pt x="8" y="12"/>
                          <a:pt x="2" y="25"/>
                        </a:cubicBezTo>
                        <a:cubicBezTo>
                          <a:pt x="1" y="29"/>
                          <a:pt x="0" y="34"/>
                          <a:pt x="0" y="40"/>
                        </a:cubicBezTo>
                        <a:cubicBezTo>
                          <a:pt x="0" y="49"/>
                          <a:pt x="2" y="57"/>
                          <a:pt x="4" y="62"/>
                        </a:cubicBezTo>
                        <a:cubicBezTo>
                          <a:pt x="11" y="55"/>
                          <a:pt x="29" y="66"/>
                          <a:pt x="38" y="74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774" name="Freeform 724"/>
                  <p:cNvSpPr/>
                  <p:nvPr/>
                </p:nvSpPr>
                <p:spPr bwMode="auto">
                  <a:xfrm>
                    <a:off x="3762712" y="3330437"/>
                    <a:ext cx="112580" cy="156428"/>
                  </a:xfrm>
                  <a:custGeom>
                    <a:avLst/>
                    <a:gdLst>
                      <a:gd name="T0" fmla="*/ 56 w 56"/>
                      <a:gd name="T1" fmla="*/ 66 h 78"/>
                      <a:gd name="T2" fmla="*/ 37 w 56"/>
                      <a:gd name="T3" fmla="*/ 36 h 78"/>
                      <a:gd name="T4" fmla="*/ 45 w 56"/>
                      <a:gd name="T5" fmla="*/ 0 h 78"/>
                      <a:gd name="T6" fmla="*/ 12 w 56"/>
                      <a:gd name="T7" fmla="*/ 5 h 78"/>
                      <a:gd name="T8" fmla="*/ 10 w 56"/>
                      <a:gd name="T9" fmla="*/ 3 h 78"/>
                      <a:gd name="T10" fmla="*/ 0 w 56"/>
                      <a:gd name="T11" fmla="*/ 36 h 78"/>
                      <a:gd name="T12" fmla="*/ 0 w 56"/>
                      <a:gd name="T13" fmla="*/ 43 h 78"/>
                      <a:gd name="T14" fmla="*/ 21 w 56"/>
                      <a:gd name="T15" fmla="*/ 78 h 78"/>
                      <a:gd name="T16" fmla="*/ 23 w 56"/>
                      <a:gd name="T17" fmla="*/ 74 h 78"/>
                      <a:gd name="T18" fmla="*/ 56 w 56"/>
                      <a:gd name="T19" fmla="*/ 66 h 7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56" h="78">
                        <a:moveTo>
                          <a:pt x="56" y="66"/>
                        </a:moveTo>
                        <a:cubicBezTo>
                          <a:pt x="49" y="61"/>
                          <a:pt x="39" y="51"/>
                          <a:pt x="37" y="36"/>
                        </a:cubicBezTo>
                        <a:cubicBezTo>
                          <a:pt x="34" y="21"/>
                          <a:pt x="40" y="8"/>
                          <a:pt x="45" y="0"/>
                        </a:cubicBezTo>
                        <a:cubicBezTo>
                          <a:pt x="36" y="4"/>
                          <a:pt x="20" y="9"/>
                          <a:pt x="12" y="5"/>
                        </a:cubicBezTo>
                        <a:cubicBezTo>
                          <a:pt x="11" y="5"/>
                          <a:pt x="11" y="4"/>
                          <a:pt x="10" y="3"/>
                        </a:cubicBezTo>
                        <a:cubicBezTo>
                          <a:pt x="6" y="8"/>
                          <a:pt x="0" y="20"/>
                          <a:pt x="0" y="36"/>
                        </a:cubicBezTo>
                        <a:cubicBezTo>
                          <a:pt x="0" y="38"/>
                          <a:pt x="0" y="41"/>
                          <a:pt x="0" y="43"/>
                        </a:cubicBezTo>
                        <a:cubicBezTo>
                          <a:pt x="3" y="61"/>
                          <a:pt x="15" y="73"/>
                          <a:pt x="21" y="78"/>
                        </a:cubicBezTo>
                        <a:cubicBezTo>
                          <a:pt x="21" y="77"/>
                          <a:pt x="22" y="75"/>
                          <a:pt x="23" y="74"/>
                        </a:cubicBezTo>
                        <a:cubicBezTo>
                          <a:pt x="30" y="68"/>
                          <a:pt x="46" y="66"/>
                          <a:pt x="56" y="66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775" name="Freeform 725"/>
                  <p:cNvSpPr/>
                  <p:nvPr/>
                </p:nvSpPr>
                <p:spPr bwMode="auto">
                  <a:xfrm>
                    <a:off x="3742566" y="3172824"/>
                    <a:ext cx="109026" cy="145761"/>
                  </a:xfrm>
                  <a:custGeom>
                    <a:avLst/>
                    <a:gdLst>
                      <a:gd name="T0" fmla="*/ 21 w 54"/>
                      <a:gd name="T1" fmla="*/ 69 h 72"/>
                      <a:gd name="T2" fmla="*/ 54 w 54"/>
                      <a:gd name="T3" fmla="*/ 69 h 72"/>
                      <a:gd name="T4" fmla="*/ 39 w 54"/>
                      <a:gd name="T5" fmla="*/ 36 h 72"/>
                      <a:gd name="T6" fmla="*/ 39 w 54"/>
                      <a:gd name="T7" fmla="*/ 36 h 72"/>
                      <a:gd name="T8" fmla="*/ 54 w 54"/>
                      <a:gd name="T9" fmla="*/ 3 h 72"/>
                      <a:gd name="T10" fmla="*/ 21 w 54"/>
                      <a:gd name="T11" fmla="*/ 3 h 72"/>
                      <a:gd name="T12" fmla="*/ 19 w 54"/>
                      <a:gd name="T13" fmla="*/ 0 h 72"/>
                      <a:gd name="T14" fmla="*/ 0 w 54"/>
                      <a:gd name="T15" fmla="*/ 36 h 72"/>
                      <a:gd name="T16" fmla="*/ 19 w 54"/>
                      <a:gd name="T17" fmla="*/ 72 h 72"/>
                      <a:gd name="T18" fmla="*/ 21 w 54"/>
                      <a:gd name="T19" fmla="*/ 69 h 7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54" h="72">
                        <a:moveTo>
                          <a:pt x="21" y="69"/>
                        </a:moveTo>
                        <a:cubicBezTo>
                          <a:pt x="28" y="64"/>
                          <a:pt x="44" y="67"/>
                          <a:pt x="54" y="69"/>
                        </a:cubicBezTo>
                        <a:cubicBezTo>
                          <a:pt x="48" y="62"/>
                          <a:pt x="39" y="50"/>
                          <a:pt x="39" y="36"/>
                        </a:cubicBezTo>
                        <a:cubicBezTo>
                          <a:pt x="39" y="36"/>
                          <a:pt x="39" y="36"/>
                          <a:pt x="39" y="36"/>
                        </a:cubicBezTo>
                        <a:cubicBezTo>
                          <a:pt x="39" y="22"/>
                          <a:pt x="48" y="10"/>
                          <a:pt x="54" y="3"/>
                        </a:cubicBezTo>
                        <a:cubicBezTo>
                          <a:pt x="44" y="5"/>
                          <a:pt x="28" y="8"/>
                          <a:pt x="21" y="3"/>
                        </a:cubicBezTo>
                        <a:cubicBezTo>
                          <a:pt x="20" y="2"/>
                          <a:pt x="19" y="1"/>
                          <a:pt x="19" y="0"/>
                        </a:cubicBezTo>
                        <a:cubicBezTo>
                          <a:pt x="13" y="5"/>
                          <a:pt x="0" y="20"/>
                          <a:pt x="0" y="36"/>
                        </a:cubicBezTo>
                        <a:cubicBezTo>
                          <a:pt x="0" y="52"/>
                          <a:pt x="13" y="66"/>
                          <a:pt x="19" y="72"/>
                        </a:cubicBezTo>
                        <a:cubicBezTo>
                          <a:pt x="19" y="71"/>
                          <a:pt x="20" y="70"/>
                          <a:pt x="21" y="69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776" name="Freeform 726"/>
                  <p:cNvSpPr/>
                  <p:nvPr/>
                </p:nvSpPr>
                <p:spPr bwMode="auto">
                  <a:xfrm>
                    <a:off x="3762712" y="3003361"/>
                    <a:ext cx="112580" cy="157613"/>
                  </a:xfrm>
                  <a:custGeom>
                    <a:avLst/>
                    <a:gdLst>
                      <a:gd name="T0" fmla="*/ 45 w 56"/>
                      <a:gd name="T1" fmla="*/ 78 h 78"/>
                      <a:gd name="T2" fmla="*/ 37 w 56"/>
                      <a:gd name="T3" fmla="*/ 42 h 78"/>
                      <a:gd name="T4" fmla="*/ 56 w 56"/>
                      <a:gd name="T5" fmla="*/ 12 h 78"/>
                      <a:gd name="T6" fmla="*/ 22 w 56"/>
                      <a:gd name="T7" fmla="*/ 3 h 78"/>
                      <a:gd name="T8" fmla="*/ 21 w 56"/>
                      <a:gd name="T9" fmla="*/ 0 h 78"/>
                      <a:gd name="T10" fmla="*/ 0 w 56"/>
                      <a:gd name="T11" fmla="*/ 35 h 78"/>
                      <a:gd name="T12" fmla="*/ 0 w 56"/>
                      <a:gd name="T13" fmla="*/ 42 h 78"/>
                      <a:gd name="T14" fmla="*/ 10 w 56"/>
                      <a:gd name="T15" fmla="*/ 75 h 78"/>
                      <a:gd name="T16" fmla="*/ 11 w 56"/>
                      <a:gd name="T17" fmla="*/ 74 h 78"/>
                      <a:gd name="T18" fmla="*/ 45 w 56"/>
                      <a:gd name="T19" fmla="*/ 78 h 7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56" h="78">
                        <a:moveTo>
                          <a:pt x="45" y="78"/>
                        </a:moveTo>
                        <a:cubicBezTo>
                          <a:pt x="40" y="70"/>
                          <a:pt x="34" y="57"/>
                          <a:pt x="37" y="42"/>
                        </a:cubicBezTo>
                        <a:cubicBezTo>
                          <a:pt x="39" y="27"/>
                          <a:pt x="49" y="17"/>
                          <a:pt x="56" y="12"/>
                        </a:cubicBezTo>
                        <a:cubicBezTo>
                          <a:pt x="46" y="12"/>
                          <a:pt x="27" y="10"/>
                          <a:pt x="22" y="3"/>
                        </a:cubicBezTo>
                        <a:cubicBezTo>
                          <a:pt x="21" y="2"/>
                          <a:pt x="21" y="1"/>
                          <a:pt x="21" y="0"/>
                        </a:cubicBezTo>
                        <a:cubicBezTo>
                          <a:pt x="15" y="5"/>
                          <a:pt x="3" y="17"/>
                          <a:pt x="0" y="35"/>
                        </a:cubicBezTo>
                        <a:cubicBezTo>
                          <a:pt x="0" y="37"/>
                          <a:pt x="0" y="40"/>
                          <a:pt x="0" y="42"/>
                        </a:cubicBezTo>
                        <a:cubicBezTo>
                          <a:pt x="0" y="58"/>
                          <a:pt x="6" y="70"/>
                          <a:pt x="10" y="75"/>
                        </a:cubicBezTo>
                        <a:cubicBezTo>
                          <a:pt x="10" y="75"/>
                          <a:pt x="10" y="74"/>
                          <a:pt x="11" y="74"/>
                        </a:cubicBezTo>
                        <a:cubicBezTo>
                          <a:pt x="17" y="68"/>
                          <a:pt x="35" y="73"/>
                          <a:pt x="45" y="78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777" name="Freeform 727"/>
                  <p:cNvSpPr/>
                  <p:nvPr/>
                </p:nvSpPr>
                <p:spPr bwMode="auto">
                  <a:xfrm>
                    <a:off x="4073198" y="3332806"/>
                    <a:ext cx="95990" cy="110211"/>
                  </a:xfrm>
                  <a:custGeom>
                    <a:avLst/>
                    <a:gdLst>
                      <a:gd name="T0" fmla="*/ 27 w 48"/>
                      <a:gd name="T1" fmla="*/ 47 h 55"/>
                      <a:gd name="T2" fmla="*/ 48 w 48"/>
                      <a:gd name="T3" fmla="*/ 40 h 55"/>
                      <a:gd name="T4" fmla="*/ 38 w 48"/>
                      <a:gd name="T5" fmla="*/ 29 h 55"/>
                      <a:gd name="T6" fmla="*/ 34 w 48"/>
                      <a:gd name="T7" fmla="*/ 0 h 55"/>
                      <a:gd name="T8" fmla="*/ 12 w 48"/>
                      <a:gd name="T9" fmla="*/ 12 h 55"/>
                      <a:gd name="T10" fmla="*/ 6 w 48"/>
                      <a:gd name="T11" fmla="*/ 9 h 55"/>
                      <a:gd name="T12" fmla="*/ 0 w 48"/>
                      <a:gd name="T13" fmla="*/ 26 h 55"/>
                      <a:gd name="T14" fmla="*/ 11 w 48"/>
                      <a:gd name="T15" fmla="*/ 50 h 55"/>
                      <a:gd name="T16" fmla="*/ 24 w 48"/>
                      <a:gd name="T17" fmla="*/ 55 h 55"/>
                      <a:gd name="T18" fmla="*/ 27 w 48"/>
                      <a:gd name="T19" fmla="*/ 47 h 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48" h="55">
                        <a:moveTo>
                          <a:pt x="27" y="47"/>
                        </a:moveTo>
                        <a:cubicBezTo>
                          <a:pt x="31" y="43"/>
                          <a:pt x="40" y="41"/>
                          <a:pt x="48" y="40"/>
                        </a:cubicBezTo>
                        <a:cubicBezTo>
                          <a:pt x="44" y="38"/>
                          <a:pt x="40" y="34"/>
                          <a:pt x="38" y="29"/>
                        </a:cubicBezTo>
                        <a:cubicBezTo>
                          <a:pt x="33" y="20"/>
                          <a:pt x="32" y="9"/>
                          <a:pt x="34" y="0"/>
                        </a:cubicBezTo>
                        <a:cubicBezTo>
                          <a:pt x="27" y="6"/>
                          <a:pt x="18" y="13"/>
                          <a:pt x="12" y="12"/>
                        </a:cubicBezTo>
                        <a:cubicBezTo>
                          <a:pt x="10" y="12"/>
                          <a:pt x="8" y="11"/>
                          <a:pt x="6" y="9"/>
                        </a:cubicBezTo>
                        <a:cubicBezTo>
                          <a:pt x="2" y="13"/>
                          <a:pt x="0" y="19"/>
                          <a:pt x="0" y="26"/>
                        </a:cubicBezTo>
                        <a:cubicBezTo>
                          <a:pt x="0" y="35"/>
                          <a:pt x="4" y="44"/>
                          <a:pt x="11" y="50"/>
                        </a:cubicBezTo>
                        <a:cubicBezTo>
                          <a:pt x="14" y="52"/>
                          <a:pt x="18" y="55"/>
                          <a:pt x="24" y="55"/>
                        </a:cubicBezTo>
                        <a:cubicBezTo>
                          <a:pt x="24" y="52"/>
                          <a:pt x="25" y="49"/>
                          <a:pt x="27" y="47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778" name="Freeform 728"/>
                  <p:cNvSpPr/>
                  <p:nvPr/>
                </p:nvSpPr>
                <p:spPr bwMode="auto">
                  <a:xfrm>
                    <a:off x="4073198" y="3048393"/>
                    <a:ext cx="95990" cy="110211"/>
                  </a:xfrm>
                  <a:custGeom>
                    <a:avLst/>
                    <a:gdLst>
                      <a:gd name="T0" fmla="*/ 12 w 48"/>
                      <a:gd name="T1" fmla="*/ 42 h 55"/>
                      <a:gd name="T2" fmla="*/ 34 w 48"/>
                      <a:gd name="T3" fmla="*/ 55 h 55"/>
                      <a:gd name="T4" fmla="*/ 38 w 48"/>
                      <a:gd name="T5" fmla="*/ 26 h 55"/>
                      <a:gd name="T6" fmla="*/ 48 w 48"/>
                      <a:gd name="T7" fmla="*/ 15 h 55"/>
                      <a:gd name="T8" fmla="*/ 26 w 48"/>
                      <a:gd name="T9" fmla="*/ 7 h 55"/>
                      <a:gd name="T10" fmla="*/ 24 w 48"/>
                      <a:gd name="T11" fmla="*/ 0 h 55"/>
                      <a:gd name="T12" fmla="*/ 11 w 48"/>
                      <a:gd name="T13" fmla="*/ 5 h 55"/>
                      <a:gd name="T14" fmla="*/ 0 w 48"/>
                      <a:gd name="T15" fmla="*/ 29 h 55"/>
                      <a:gd name="T16" fmla="*/ 6 w 48"/>
                      <a:gd name="T17" fmla="*/ 45 h 55"/>
                      <a:gd name="T18" fmla="*/ 12 w 48"/>
                      <a:gd name="T19" fmla="*/ 42 h 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48" h="55">
                        <a:moveTo>
                          <a:pt x="12" y="42"/>
                        </a:moveTo>
                        <a:cubicBezTo>
                          <a:pt x="18" y="42"/>
                          <a:pt x="27" y="49"/>
                          <a:pt x="34" y="55"/>
                        </a:cubicBezTo>
                        <a:cubicBezTo>
                          <a:pt x="32" y="46"/>
                          <a:pt x="33" y="35"/>
                          <a:pt x="38" y="26"/>
                        </a:cubicBezTo>
                        <a:cubicBezTo>
                          <a:pt x="40" y="21"/>
                          <a:pt x="44" y="17"/>
                          <a:pt x="48" y="15"/>
                        </a:cubicBezTo>
                        <a:cubicBezTo>
                          <a:pt x="39" y="14"/>
                          <a:pt x="30" y="12"/>
                          <a:pt x="26" y="7"/>
                        </a:cubicBezTo>
                        <a:cubicBezTo>
                          <a:pt x="25" y="5"/>
                          <a:pt x="24" y="3"/>
                          <a:pt x="24" y="0"/>
                        </a:cubicBezTo>
                        <a:cubicBezTo>
                          <a:pt x="18" y="0"/>
                          <a:pt x="14" y="2"/>
                          <a:pt x="11" y="5"/>
                        </a:cubicBezTo>
                        <a:cubicBezTo>
                          <a:pt x="4" y="11"/>
                          <a:pt x="0" y="20"/>
                          <a:pt x="0" y="29"/>
                        </a:cubicBezTo>
                        <a:cubicBezTo>
                          <a:pt x="0" y="36"/>
                          <a:pt x="2" y="41"/>
                          <a:pt x="6" y="45"/>
                        </a:cubicBezTo>
                        <a:cubicBezTo>
                          <a:pt x="8" y="43"/>
                          <a:pt x="10" y="43"/>
                          <a:pt x="12" y="42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779" name="Freeform 729"/>
                  <p:cNvSpPr/>
                  <p:nvPr/>
                </p:nvSpPr>
                <p:spPr bwMode="auto">
                  <a:xfrm>
                    <a:off x="4044756" y="3252222"/>
                    <a:ext cx="88880" cy="87694"/>
                  </a:xfrm>
                  <a:custGeom>
                    <a:avLst/>
                    <a:gdLst>
                      <a:gd name="T0" fmla="*/ 19 w 44"/>
                      <a:gd name="T1" fmla="*/ 38 h 44"/>
                      <a:gd name="T2" fmla="*/ 44 w 44"/>
                      <a:gd name="T3" fmla="*/ 28 h 44"/>
                      <a:gd name="T4" fmla="*/ 36 w 44"/>
                      <a:gd name="T5" fmla="*/ 18 h 44"/>
                      <a:gd name="T6" fmla="*/ 38 w 44"/>
                      <a:gd name="T7" fmla="*/ 2 h 44"/>
                      <a:gd name="T8" fmla="*/ 12 w 44"/>
                      <a:gd name="T9" fmla="*/ 4 h 44"/>
                      <a:gd name="T10" fmla="*/ 9 w 44"/>
                      <a:gd name="T11" fmla="*/ 0 h 44"/>
                      <a:gd name="T12" fmla="*/ 0 w 44"/>
                      <a:gd name="T13" fmla="*/ 18 h 44"/>
                      <a:gd name="T14" fmla="*/ 8 w 44"/>
                      <a:gd name="T15" fmla="*/ 39 h 44"/>
                      <a:gd name="T16" fmla="*/ 18 w 44"/>
                      <a:gd name="T17" fmla="*/ 44 h 44"/>
                      <a:gd name="T18" fmla="*/ 19 w 44"/>
                      <a:gd name="T19" fmla="*/ 38 h 4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44" h="44">
                        <a:moveTo>
                          <a:pt x="19" y="38"/>
                        </a:moveTo>
                        <a:cubicBezTo>
                          <a:pt x="23" y="32"/>
                          <a:pt x="35" y="29"/>
                          <a:pt x="44" y="28"/>
                        </a:cubicBezTo>
                        <a:cubicBezTo>
                          <a:pt x="41" y="26"/>
                          <a:pt x="38" y="22"/>
                          <a:pt x="36" y="18"/>
                        </a:cubicBezTo>
                        <a:cubicBezTo>
                          <a:pt x="34" y="11"/>
                          <a:pt x="36" y="6"/>
                          <a:pt x="38" y="2"/>
                        </a:cubicBezTo>
                        <a:cubicBezTo>
                          <a:pt x="30" y="5"/>
                          <a:pt x="17" y="8"/>
                          <a:pt x="12" y="4"/>
                        </a:cubicBezTo>
                        <a:cubicBezTo>
                          <a:pt x="10" y="3"/>
                          <a:pt x="9" y="2"/>
                          <a:pt x="9" y="0"/>
                        </a:cubicBezTo>
                        <a:cubicBezTo>
                          <a:pt x="3" y="4"/>
                          <a:pt x="0" y="10"/>
                          <a:pt x="0" y="18"/>
                        </a:cubicBezTo>
                        <a:cubicBezTo>
                          <a:pt x="0" y="26"/>
                          <a:pt x="3" y="34"/>
                          <a:pt x="8" y="39"/>
                        </a:cubicBezTo>
                        <a:cubicBezTo>
                          <a:pt x="11" y="42"/>
                          <a:pt x="14" y="43"/>
                          <a:pt x="18" y="44"/>
                        </a:cubicBezTo>
                        <a:cubicBezTo>
                          <a:pt x="18" y="42"/>
                          <a:pt x="18" y="40"/>
                          <a:pt x="19" y="38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780" name="Freeform 730"/>
                  <p:cNvSpPr/>
                  <p:nvPr/>
                </p:nvSpPr>
                <p:spPr bwMode="auto">
                  <a:xfrm>
                    <a:off x="4044756" y="3151493"/>
                    <a:ext cx="88880" cy="87694"/>
                  </a:xfrm>
                  <a:custGeom>
                    <a:avLst/>
                    <a:gdLst>
                      <a:gd name="T0" fmla="*/ 12 w 44"/>
                      <a:gd name="T1" fmla="*/ 40 h 44"/>
                      <a:gd name="T2" fmla="*/ 38 w 44"/>
                      <a:gd name="T3" fmla="*/ 42 h 44"/>
                      <a:gd name="T4" fmla="*/ 36 w 44"/>
                      <a:gd name="T5" fmla="*/ 26 h 44"/>
                      <a:gd name="T6" fmla="*/ 44 w 44"/>
                      <a:gd name="T7" fmla="*/ 16 h 44"/>
                      <a:gd name="T8" fmla="*/ 19 w 44"/>
                      <a:gd name="T9" fmla="*/ 6 h 44"/>
                      <a:gd name="T10" fmla="*/ 18 w 44"/>
                      <a:gd name="T11" fmla="*/ 0 h 44"/>
                      <a:gd name="T12" fmla="*/ 8 w 44"/>
                      <a:gd name="T13" fmla="*/ 5 h 44"/>
                      <a:gd name="T14" fmla="*/ 0 w 44"/>
                      <a:gd name="T15" fmla="*/ 25 h 44"/>
                      <a:gd name="T16" fmla="*/ 9 w 44"/>
                      <a:gd name="T17" fmla="*/ 44 h 44"/>
                      <a:gd name="T18" fmla="*/ 12 w 44"/>
                      <a:gd name="T19" fmla="*/ 40 h 4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44" h="44">
                        <a:moveTo>
                          <a:pt x="12" y="40"/>
                        </a:moveTo>
                        <a:cubicBezTo>
                          <a:pt x="17" y="36"/>
                          <a:pt x="30" y="39"/>
                          <a:pt x="38" y="42"/>
                        </a:cubicBezTo>
                        <a:cubicBezTo>
                          <a:pt x="36" y="38"/>
                          <a:pt x="34" y="33"/>
                          <a:pt x="36" y="26"/>
                        </a:cubicBezTo>
                        <a:cubicBezTo>
                          <a:pt x="38" y="21"/>
                          <a:pt x="41" y="18"/>
                          <a:pt x="44" y="16"/>
                        </a:cubicBezTo>
                        <a:cubicBezTo>
                          <a:pt x="35" y="15"/>
                          <a:pt x="23" y="12"/>
                          <a:pt x="19" y="6"/>
                        </a:cubicBezTo>
                        <a:cubicBezTo>
                          <a:pt x="18" y="4"/>
                          <a:pt x="18" y="2"/>
                          <a:pt x="18" y="0"/>
                        </a:cubicBezTo>
                        <a:cubicBezTo>
                          <a:pt x="14" y="1"/>
                          <a:pt x="11" y="2"/>
                          <a:pt x="8" y="5"/>
                        </a:cubicBezTo>
                        <a:cubicBezTo>
                          <a:pt x="3" y="10"/>
                          <a:pt x="0" y="17"/>
                          <a:pt x="0" y="25"/>
                        </a:cubicBezTo>
                        <a:cubicBezTo>
                          <a:pt x="0" y="33"/>
                          <a:pt x="3" y="40"/>
                          <a:pt x="9" y="44"/>
                        </a:cubicBezTo>
                        <a:cubicBezTo>
                          <a:pt x="9" y="42"/>
                          <a:pt x="10" y="41"/>
                          <a:pt x="12" y="40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781" name="Freeform 731"/>
                  <p:cNvSpPr/>
                  <p:nvPr/>
                </p:nvSpPr>
                <p:spPr bwMode="auto">
                  <a:xfrm>
                    <a:off x="3921510" y="3273554"/>
                    <a:ext cx="77029" cy="77029"/>
                  </a:xfrm>
                  <a:custGeom>
                    <a:avLst/>
                    <a:gdLst>
                      <a:gd name="T0" fmla="*/ 10 w 38"/>
                      <a:gd name="T1" fmla="*/ 29 h 38"/>
                      <a:gd name="T2" fmla="*/ 23 w 38"/>
                      <a:gd name="T3" fmla="*/ 37 h 38"/>
                      <a:gd name="T4" fmla="*/ 23 w 38"/>
                      <a:gd name="T5" fmla="*/ 37 h 38"/>
                      <a:gd name="T6" fmla="*/ 38 w 38"/>
                      <a:gd name="T7" fmla="*/ 23 h 38"/>
                      <a:gd name="T8" fmla="*/ 36 w 38"/>
                      <a:gd name="T9" fmla="*/ 12 h 38"/>
                      <a:gd name="T10" fmla="*/ 36 w 38"/>
                      <a:gd name="T11" fmla="*/ 9 h 38"/>
                      <a:gd name="T12" fmla="*/ 19 w 38"/>
                      <a:gd name="T13" fmla="*/ 0 h 38"/>
                      <a:gd name="T14" fmla="*/ 7 w 38"/>
                      <a:gd name="T15" fmla="*/ 11 h 38"/>
                      <a:gd name="T16" fmla="*/ 0 w 38"/>
                      <a:gd name="T17" fmla="*/ 21 h 38"/>
                      <a:gd name="T18" fmla="*/ 10 w 38"/>
                      <a:gd name="T19" fmla="*/ 29 h 3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38" h="38">
                        <a:moveTo>
                          <a:pt x="10" y="29"/>
                        </a:moveTo>
                        <a:cubicBezTo>
                          <a:pt x="14" y="34"/>
                          <a:pt x="18" y="38"/>
                          <a:pt x="23" y="37"/>
                        </a:cubicBezTo>
                        <a:cubicBezTo>
                          <a:pt x="23" y="37"/>
                          <a:pt x="23" y="37"/>
                          <a:pt x="23" y="37"/>
                        </a:cubicBezTo>
                        <a:cubicBezTo>
                          <a:pt x="26" y="31"/>
                          <a:pt x="29" y="26"/>
                          <a:pt x="38" y="23"/>
                        </a:cubicBezTo>
                        <a:cubicBezTo>
                          <a:pt x="36" y="20"/>
                          <a:pt x="36" y="16"/>
                          <a:pt x="36" y="12"/>
                        </a:cubicBezTo>
                        <a:cubicBezTo>
                          <a:pt x="36" y="11"/>
                          <a:pt x="36" y="10"/>
                          <a:pt x="36" y="9"/>
                        </a:cubicBezTo>
                        <a:cubicBezTo>
                          <a:pt x="27" y="8"/>
                          <a:pt x="22" y="4"/>
                          <a:pt x="19" y="0"/>
                        </a:cubicBezTo>
                        <a:cubicBezTo>
                          <a:pt x="13" y="1"/>
                          <a:pt x="10" y="6"/>
                          <a:pt x="7" y="11"/>
                        </a:cubicBezTo>
                        <a:cubicBezTo>
                          <a:pt x="5" y="15"/>
                          <a:pt x="3" y="18"/>
                          <a:pt x="0" y="21"/>
                        </a:cubicBezTo>
                        <a:cubicBezTo>
                          <a:pt x="4" y="23"/>
                          <a:pt x="7" y="26"/>
                          <a:pt x="10" y="29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782" name="Freeform 732"/>
                  <p:cNvSpPr/>
                  <p:nvPr/>
                </p:nvSpPr>
                <p:spPr bwMode="auto">
                  <a:xfrm>
                    <a:off x="3947581" y="3400354"/>
                    <a:ext cx="78213" cy="74659"/>
                  </a:xfrm>
                  <a:custGeom>
                    <a:avLst/>
                    <a:gdLst>
                      <a:gd name="T0" fmla="*/ 26 w 39"/>
                      <a:gd name="T1" fmla="*/ 35 h 37"/>
                      <a:gd name="T2" fmla="*/ 39 w 39"/>
                      <a:gd name="T3" fmla="*/ 17 h 37"/>
                      <a:gd name="T4" fmla="*/ 36 w 39"/>
                      <a:gd name="T5" fmla="*/ 7 h 37"/>
                      <a:gd name="T6" fmla="*/ 15 w 39"/>
                      <a:gd name="T7" fmla="*/ 0 h 37"/>
                      <a:gd name="T8" fmla="*/ 6 w 39"/>
                      <a:gd name="T9" fmla="*/ 13 h 37"/>
                      <a:gd name="T10" fmla="*/ 0 w 39"/>
                      <a:gd name="T11" fmla="*/ 25 h 37"/>
                      <a:gd name="T12" fmla="*/ 11 w 39"/>
                      <a:gd name="T13" fmla="*/ 30 h 37"/>
                      <a:gd name="T14" fmla="*/ 26 w 39"/>
                      <a:gd name="T15" fmla="*/ 35 h 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39" h="37">
                        <a:moveTo>
                          <a:pt x="26" y="35"/>
                        </a:moveTo>
                        <a:cubicBezTo>
                          <a:pt x="28" y="29"/>
                          <a:pt x="30" y="22"/>
                          <a:pt x="39" y="17"/>
                        </a:cubicBezTo>
                        <a:cubicBezTo>
                          <a:pt x="38" y="14"/>
                          <a:pt x="36" y="11"/>
                          <a:pt x="36" y="7"/>
                        </a:cubicBezTo>
                        <a:cubicBezTo>
                          <a:pt x="26" y="9"/>
                          <a:pt x="20" y="5"/>
                          <a:pt x="15" y="0"/>
                        </a:cubicBezTo>
                        <a:cubicBezTo>
                          <a:pt x="10" y="2"/>
                          <a:pt x="8" y="7"/>
                          <a:pt x="6" y="13"/>
                        </a:cubicBezTo>
                        <a:cubicBezTo>
                          <a:pt x="4" y="17"/>
                          <a:pt x="3" y="22"/>
                          <a:pt x="0" y="25"/>
                        </a:cubicBezTo>
                        <a:cubicBezTo>
                          <a:pt x="4" y="26"/>
                          <a:pt x="7" y="28"/>
                          <a:pt x="11" y="30"/>
                        </a:cubicBezTo>
                        <a:cubicBezTo>
                          <a:pt x="16" y="34"/>
                          <a:pt x="21" y="37"/>
                          <a:pt x="26" y="35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783" name="Freeform 733"/>
                  <p:cNvSpPr/>
                  <p:nvPr/>
                </p:nvSpPr>
                <p:spPr bwMode="auto">
                  <a:xfrm>
                    <a:off x="3921510" y="3140828"/>
                    <a:ext cx="77029" cy="77029"/>
                  </a:xfrm>
                  <a:custGeom>
                    <a:avLst/>
                    <a:gdLst>
                      <a:gd name="T0" fmla="*/ 7 w 38"/>
                      <a:gd name="T1" fmla="*/ 27 h 38"/>
                      <a:gd name="T2" fmla="*/ 19 w 38"/>
                      <a:gd name="T3" fmla="*/ 38 h 38"/>
                      <a:gd name="T4" fmla="*/ 36 w 38"/>
                      <a:gd name="T5" fmla="*/ 29 h 38"/>
                      <a:gd name="T6" fmla="*/ 36 w 38"/>
                      <a:gd name="T7" fmla="*/ 26 h 38"/>
                      <a:gd name="T8" fmla="*/ 38 w 38"/>
                      <a:gd name="T9" fmla="*/ 14 h 38"/>
                      <a:gd name="T10" fmla="*/ 23 w 38"/>
                      <a:gd name="T11" fmla="*/ 1 h 38"/>
                      <a:gd name="T12" fmla="*/ 23 w 38"/>
                      <a:gd name="T13" fmla="*/ 1 h 38"/>
                      <a:gd name="T14" fmla="*/ 10 w 38"/>
                      <a:gd name="T15" fmla="*/ 8 h 38"/>
                      <a:gd name="T16" fmla="*/ 0 w 38"/>
                      <a:gd name="T17" fmla="*/ 17 h 38"/>
                      <a:gd name="T18" fmla="*/ 7 w 38"/>
                      <a:gd name="T19" fmla="*/ 27 h 3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38" h="38">
                        <a:moveTo>
                          <a:pt x="7" y="27"/>
                        </a:moveTo>
                        <a:cubicBezTo>
                          <a:pt x="10" y="32"/>
                          <a:pt x="13" y="37"/>
                          <a:pt x="19" y="38"/>
                        </a:cubicBezTo>
                        <a:cubicBezTo>
                          <a:pt x="22" y="34"/>
                          <a:pt x="27" y="30"/>
                          <a:pt x="36" y="29"/>
                        </a:cubicBezTo>
                        <a:cubicBezTo>
                          <a:pt x="36" y="28"/>
                          <a:pt x="36" y="27"/>
                          <a:pt x="36" y="26"/>
                        </a:cubicBezTo>
                        <a:cubicBezTo>
                          <a:pt x="36" y="22"/>
                          <a:pt x="36" y="18"/>
                          <a:pt x="38" y="14"/>
                        </a:cubicBezTo>
                        <a:cubicBezTo>
                          <a:pt x="29" y="12"/>
                          <a:pt x="26" y="6"/>
                          <a:pt x="23" y="1"/>
                        </a:cubicBezTo>
                        <a:cubicBezTo>
                          <a:pt x="23" y="1"/>
                          <a:pt x="23" y="1"/>
                          <a:pt x="23" y="1"/>
                        </a:cubicBezTo>
                        <a:cubicBezTo>
                          <a:pt x="18" y="0"/>
                          <a:pt x="14" y="4"/>
                          <a:pt x="10" y="8"/>
                        </a:cubicBezTo>
                        <a:cubicBezTo>
                          <a:pt x="7" y="11"/>
                          <a:pt x="4" y="15"/>
                          <a:pt x="0" y="17"/>
                        </a:cubicBezTo>
                        <a:cubicBezTo>
                          <a:pt x="3" y="19"/>
                          <a:pt x="5" y="23"/>
                          <a:pt x="7" y="27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784" name="Freeform 734"/>
                  <p:cNvSpPr/>
                  <p:nvPr/>
                </p:nvSpPr>
                <p:spPr bwMode="auto">
                  <a:xfrm>
                    <a:off x="3947581" y="3016395"/>
                    <a:ext cx="78213" cy="74659"/>
                  </a:xfrm>
                  <a:custGeom>
                    <a:avLst/>
                    <a:gdLst>
                      <a:gd name="T0" fmla="*/ 15 w 39"/>
                      <a:gd name="T1" fmla="*/ 37 h 37"/>
                      <a:gd name="T2" fmla="*/ 36 w 39"/>
                      <a:gd name="T3" fmla="*/ 30 h 37"/>
                      <a:gd name="T4" fmla="*/ 39 w 39"/>
                      <a:gd name="T5" fmla="*/ 19 h 37"/>
                      <a:gd name="T6" fmla="*/ 26 w 39"/>
                      <a:gd name="T7" fmla="*/ 2 h 37"/>
                      <a:gd name="T8" fmla="*/ 11 w 39"/>
                      <a:gd name="T9" fmla="*/ 6 h 37"/>
                      <a:gd name="T10" fmla="*/ 0 w 39"/>
                      <a:gd name="T11" fmla="*/ 12 h 37"/>
                      <a:gd name="T12" fmla="*/ 6 w 39"/>
                      <a:gd name="T13" fmla="*/ 23 h 37"/>
                      <a:gd name="T14" fmla="*/ 15 w 39"/>
                      <a:gd name="T15" fmla="*/ 37 h 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39" h="37">
                        <a:moveTo>
                          <a:pt x="15" y="37"/>
                        </a:moveTo>
                        <a:cubicBezTo>
                          <a:pt x="20" y="32"/>
                          <a:pt x="26" y="28"/>
                          <a:pt x="36" y="30"/>
                        </a:cubicBezTo>
                        <a:cubicBezTo>
                          <a:pt x="36" y="26"/>
                          <a:pt x="38" y="23"/>
                          <a:pt x="39" y="19"/>
                        </a:cubicBezTo>
                        <a:cubicBezTo>
                          <a:pt x="30" y="15"/>
                          <a:pt x="28" y="8"/>
                          <a:pt x="26" y="2"/>
                        </a:cubicBezTo>
                        <a:cubicBezTo>
                          <a:pt x="21" y="0"/>
                          <a:pt x="16" y="3"/>
                          <a:pt x="11" y="6"/>
                        </a:cubicBezTo>
                        <a:cubicBezTo>
                          <a:pt x="7" y="9"/>
                          <a:pt x="4" y="11"/>
                          <a:pt x="0" y="12"/>
                        </a:cubicBezTo>
                        <a:cubicBezTo>
                          <a:pt x="3" y="15"/>
                          <a:pt x="4" y="19"/>
                          <a:pt x="6" y="23"/>
                        </a:cubicBezTo>
                        <a:cubicBezTo>
                          <a:pt x="8" y="30"/>
                          <a:pt x="10" y="35"/>
                          <a:pt x="15" y="37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810" name="Freeform 760"/>
                  <p:cNvSpPr/>
                  <p:nvPr/>
                </p:nvSpPr>
                <p:spPr bwMode="auto">
                  <a:xfrm>
                    <a:off x="4154967" y="3217856"/>
                    <a:ext cx="72288" cy="55698"/>
                  </a:xfrm>
                  <a:custGeom>
                    <a:avLst/>
                    <a:gdLst>
                      <a:gd name="T0" fmla="*/ 0 w 36"/>
                      <a:gd name="T1" fmla="*/ 14 h 28"/>
                      <a:gd name="T2" fmla="*/ 6 w 36"/>
                      <a:gd name="T3" fmla="*/ 21 h 28"/>
                      <a:gd name="T4" fmla="*/ 17 w 36"/>
                      <a:gd name="T5" fmla="*/ 27 h 28"/>
                      <a:gd name="T6" fmla="*/ 36 w 36"/>
                      <a:gd name="T7" fmla="*/ 21 h 28"/>
                      <a:gd name="T8" fmla="*/ 34 w 36"/>
                      <a:gd name="T9" fmla="*/ 14 h 28"/>
                      <a:gd name="T10" fmla="*/ 36 w 36"/>
                      <a:gd name="T11" fmla="*/ 7 h 28"/>
                      <a:gd name="T12" fmla="*/ 17 w 36"/>
                      <a:gd name="T13" fmla="*/ 1 h 28"/>
                      <a:gd name="T14" fmla="*/ 6 w 36"/>
                      <a:gd name="T15" fmla="*/ 7 h 28"/>
                      <a:gd name="T16" fmla="*/ 0 w 36"/>
                      <a:gd name="T17" fmla="*/ 14 h 2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36" h="28">
                        <a:moveTo>
                          <a:pt x="0" y="14"/>
                        </a:moveTo>
                        <a:cubicBezTo>
                          <a:pt x="3" y="16"/>
                          <a:pt x="4" y="19"/>
                          <a:pt x="6" y="21"/>
                        </a:cubicBezTo>
                        <a:cubicBezTo>
                          <a:pt x="8" y="25"/>
                          <a:pt x="9" y="28"/>
                          <a:pt x="17" y="27"/>
                        </a:cubicBezTo>
                        <a:cubicBezTo>
                          <a:pt x="23" y="24"/>
                          <a:pt x="29" y="22"/>
                          <a:pt x="36" y="21"/>
                        </a:cubicBezTo>
                        <a:cubicBezTo>
                          <a:pt x="34" y="19"/>
                          <a:pt x="34" y="17"/>
                          <a:pt x="34" y="14"/>
                        </a:cubicBezTo>
                        <a:cubicBezTo>
                          <a:pt x="34" y="11"/>
                          <a:pt x="34" y="9"/>
                          <a:pt x="36" y="7"/>
                        </a:cubicBezTo>
                        <a:cubicBezTo>
                          <a:pt x="29" y="6"/>
                          <a:pt x="23" y="4"/>
                          <a:pt x="17" y="1"/>
                        </a:cubicBezTo>
                        <a:cubicBezTo>
                          <a:pt x="9" y="0"/>
                          <a:pt x="8" y="3"/>
                          <a:pt x="6" y="7"/>
                        </a:cubicBezTo>
                        <a:cubicBezTo>
                          <a:pt x="4" y="9"/>
                          <a:pt x="3" y="12"/>
                          <a:pt x="0" y="14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818" name="Freeform 768"/>
                  <p:cNvSpPr/>
                  <p:nvPr/>
                </p:nvSpPr>
                <p:spPr bwMode="auto">
                  <a:xfrm>
                    <a:off x="4415681" y="3350583"/>
                    <a:ext cx="93619" cy="94805"/>
                  </a:xfrm>
                  <a:custGeom>
                    <a:avLst/>
                    <a:gdLst>
                      <a:gd name="T0" fmla="*/ 47 w 47"/>
                      <a:gd name="T1" fmla="*/ 21 h 47"/>
                      <a:gd name="T2" fmla="*/ 36 w 47"/>
                      <a:gd name="T3" fmla="*/ 11 h 47"/>
                      <a:gd name="T4" fmla="*/ 26 w 47"/>
                      <a:gd name="T5" fmla="*/ 0 h 47"/>
                      <a:gd name="T6" fmla="*/ 0 w 47"/>
                      <a:gd name="T7" fmla="*/ 38 h 47"/>
                      <a:gd name="T8" fmla="*/ 9 w 47"/>
                      <a:gd name="T9" fmla="*/ 47 h 47"/>
                      <a:gd name="T10" fmla="*/ 47 w 47"/>
                      <a:gd name="T11" fmla="*/ 21 h 4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47" h="47">
                        <a:moveTo>
                          <a:pt x="47" y="21"/>
                        </a:moveTo>
                        <a:cubicBezTo>
                          <a:pt x="43" y="18"/>
                          <a:pt x="39" y="15"/>
                          <a:pt x="36" y="11"/>
                        </a:cubicBezTo>
                        <a:cubicBezTo>
                          <a:pt x="32" y="8"/>
                          <a:pt x="29" y="4"/>
                          <a:pt x="26" y="0"/>
                        </a:cubicBezTo>
                        <a:cubicBezTo>
                          <a:pt x="22" y="4"/>
                          <a:pt x="1" y="25"/>
                          <a:pt x="0" y="38"/>
                        </a:cubicBezTo>
                        <a:cubicBezTo>
                          <a:pt x="0" y="43"/>
                          <a:pt x="4" y="47"/>
                          <a:pt x="9" y="47"/>
                        </a:cubicBezTo>
                        <a:cubicBezTo>
                          <a:pt x="22" y="46"/>
                          <a:pt x="43" y="25"/>
                          <a:pt x="47" y="21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819" name="Freeform 769"/>
                  <p:cNvSpPr/>
                  <p:nvPr/>
                </p:nvSpPr>
                <p:spPr bwMode="auto">
                  <a:xfrm>
                    <a:off x="4415681" y="3284219"/>
                    <a:ext cx="46217" cy="60438"/>
                  </a:xfrm>
                  <a:custGeom>
                    <a:avLst/>
                    <a:gdLst>
                      <a:gd name="T0" fmla="*/ 4 w 23"/>
                      <a:gd name="T1" fmla="*/ 20 h 30"/>
                      <a:gd name="T2" fmla="*/ 7 w 23"/>
                      <a:gd name="T3" fmla="*/ 25 h 30"/>
                      <a:gd name="T4" fmla="*/ 23 w 23"/>
                      <a:gd name="T5" fmla="*/ 29 h 30"/>
                      <a:gd name="T6" fmla="*/ 12 w 23"/>
                      <a:gd name="T7" fmla="*/ 0 h 30"/>
                      <a:gd name="T8" fmla="*/ 4 w 23"/>
                      <a:gd name="T9" fmla="*/ 20 h 3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3" h="30">
                        <a:moveTo>
                          <a:pt x="4" y="20"/>
                        </a:moveTo>
                        <a:cubicBezTo>
                          <a:pt x="5" y="22"/>
                          <a:pt x="6" y="24"/>
                          <a:pt x="7" y="25"/>
                        </a:cubicBezTo>
                        <a:cubicBezTo>
                          <a:pt x="12" y="30"/>
                          <a:pt x="20" y="29"/>
                          <a:pt x="23" y="29"/>
                        </a:cubicBezTo>
                        <a:cubicBezTo>
                          <a:pt x="18" y="20"/>
                          <a:pt x="14" y="10"/>
                          <a:pt x="12" y="0"/>
                        </a:cubicBezTo>
                        <a:cubicBezTo>
                          <a:pt x="8" y="3"/>
                          <a:pt x="0" y="10"/>
                          <a:pt x="4" y="20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875" name="Freeform 825"/>
                  <p:cNvSpPr/>
                  <p:nvPr/>
                </p:nvSpPr>
                <p:spPr bwMode="auto">
                  <a:xfrm>
                    <a:off x="4515118" y="3399087"/>
                    <a:ext cx="60437" cy="40291"/>
                  </a:xfrm>
                  <a:custGeom>
                    <a:avLst/>
                    <a:gdLst>
                      <a:gd name="T0" fmla="*/ 10 w 30"/>
                      <a:gd name="T1" fmla="*/ 19 h 20"/>
                      <a:gd name="T2" fmla="*/ 15 w 30"/>
                      <a:gd name="T3" fmla="*/ 20 h 20"/>
                      <a:gd name="T4" fmla="*/ 30 w 30"/>
                      <a:gd name="T5" fmla="*/ 11 h 20"/>
                      <a:gd name="T6" fmla="*/ 1 w 30"/>
                      <a:gd name="T7" fmla="*/ 0 h 20"/>
                      <a:gd name="T8" fmla="*/ 10 w 30"/>
                      <a:gd name="T9" fmla="*/ 19 h 2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0" h="20">
                        <a:moveTo>
                          <a:pt x="10" y="19"/>
                        </a:moveTo>
                        <a:cubicBezTo>
                          <a:pt x="11" y="20"/>
                          <a:pt x="13" y="20"/>
                          <a:pt x="15" y="20"/>
                        </a:cubicBezTo>
                        <a:cubicBezTo>
                          <a:pt x="22" y="20"/>
                          <a:pt x="28" y="14"/>
                          <a:pt x="30" y="11"/>
                        </a:cubicBezTo>
                        <a:cubicBezTo>
                          <a:pt x="19" y="9"/>
                          <a:pt x="10" y="5"/>
                          <a:pt x="1" y="0"/>
                        </a:cubicBezTo>
                        <a:cubicBezTo>
                          <a:pt x="0" y="4"/>
                          <a:pt x="0" y="15"/>
                          <a:pt x="10" y="19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929" name="Freeform 879"/>
                  <p:cNvSpPr/>
                  <p:nvPr/>
                </p:nvSpPr>
                <p:spPr bwMode="auto">
                  <a:xfrm>
                    <a:off x="4718945" y="3350500"/>
                    <a:ext cx="94802" cy="94802"/>
                  </a:xfrm>
                  <a:custGeom>
                    <a:avLst/>
                    <a:gdLst>
                      <a:gd name="T0" fmla="*/ 21 w 47"/>
                      <a:gd name="T1" fmla="*/ 0 h 47"/>
                      <a:gd name="T2" fmla="*/ 11 w 47"/>
                      <a:gd name="T3" fmla="*/ 11 h 47"/>
                      <a:gd name="T4" fmla="*/ 0 w 47"/>
                      <a:gd name="T5" fmla="*/ 21 h 47"/>
                      <a:gd name="T6" fmla="*/ 38 w 47"/>
                      <a:gd name="T7" fmla="*/ 47 h 47"/>
                      <a:gd name="T8" fmla="*/ 47 w 47"/>
                      <a:gd name="T9" fmla="*/ 38 h 47"/>
                      <a:gd name="T10" fmla="*/ 21 w 47"/>
                      <a:gd name="T11" fmla="*/ 0 h 4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47" h="47">
                        <a:moveTo>
                          <a:pt x="21" y="0"/>
                        </a:moveTo>
                        <a:cubicBezTo>
                          <a:pt x="18" y="4"/>
                          <a:pt x="15" y="8"/>
                          <a:pt x="11" y="11"/>
                        </a:cubicBezTo>
                        <a:cubicBezTo>
                          <a:pt x="8" y="15"/>
                          <a:pt x="4" y="18"/>
                          <a:pt x="0" y="21"/>
                        </a:cubicBezTo>
                        <a:cubicBezTo>
                          <a:pt x="4" y="25"/>
                          <a:pt x="25" y="46"/>
                          <a:pt x="38" y="47"/>
                        </a:cubicBezTo>
                        <a:cubicBezTo>
                          <a:pt x="43" y="47"/>
                          <a:pt x="47" y="43"/>
                          <a:pt x="47" y="38"/>
                        </a:cubicBezTo>
                        <a:cubicBezTo>
                          <a:pt x="46" y="25"/>
                          <a:pt x="25" y="4"/>
                          <a:pt x="21" y="0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930" name="Freeform 880"/>
                  <p:cNvSpPr/>
                  <p:nvPr/>
                </p:nvSpPr>
                <p:spPr bwMode="auto">
                  <a:xfrm>
                    <a:off x="4652583" y="3399087"/>
                    <a:ext cx="60437" cy="46216"/>
                  </a:xfrm>
                  <a:custGeom>
                    <a:avLst/>
                    <a:gdLst>
                      <a:gd name="T0" fmla="*/ 20 w 30"/>
                      <a:gd name="T1" fmla="*/ 19 h 23"/>
                      <a:gd name="T2" fmla="*/ 25 w 30"/>
                      <a:gd name="T3" fmla="*/ 16 h 23"/>
                      <a:gd name="T4" fmla="*/ 29 w 30"/>
                      <a:gd name="T5" fmla="*/ 0 h 23"/>
                      <a:gd name="T6" fmla="*/ 0 w 30"/>
                      <a:gd name="T7" fmla="*/ 11 h 23"/>
                      <a:gd name="T8" fmla="*/ 20 w 30"/>
                      <a:gd name="T9" fmla="*/ 19 h 2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0" h="23">
                        <a:moveTo>
                          <a:pt x="20" y="19"/>
                        </a:moveTo>
                        <a:cubicBezTo>
                          <a:pt x="22" y="18"/>
                          <a:pt x="24" y="17"/>
                          <a:pt x="25" y="16"/>
                        </a:cubicBezTo>
                        <a:cubicBezTo>
                          <a:pt x="30" y="11"/>
                          <a:pt x="30" y="3"/>
                          <a:pt x="29" y="0"/>
                        </a:cubicBezTo>
                        <a:cubicBezTo>
                          <a:pt x="20" y="5"/>
                          <a:pt x="10" y="9"/>
                          <a:pt x="0" y="11"/>
                        </a:cubicBezTo>
                        <a:cubicBezTo>
                          <a:pt x="3" y="15"/>
                          <a:pt x="10" y="23"/>
                          <a:pt x="20" y="19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984" name="Freeform 934"/>
                  <p:cNvSpPr/>
                  <p:nvPr/>
                </p:nvSpPr>
                <p:spPr bwMode="auto">
                  <a:xfrm>
                    <a:off x="4791232" y="3215406"/>
                    <a:ext cx="99543" cy="60437"/>
                  </a:xfrm>
                  <a:custGeom>
                    <a:avLst/>
                    <a:gdLst>
                      <a:gd name="T0" fmla="*/ 0 w 49"/>
                      <a:gd name="T1" fmla="*/ 0 h 30"/>
                      <a:gd name="T2" fmla="*/ 2 w 49"/>
                      <a:gd name="T3" fmla="*/ 15 h 30"/>
                      <a:gd name="T4" fmla="*/ 0 w 49"/>
                      <a:gd name="T5" fmla="*/ 29 h 30"/>
                      <a:gd name="T6" fmla="*/ 46 w 49"/>
                      <a:gd name="T7" fmla="*/ 21 h 30"/>
                      <a:gd name="T8" fmla="*/ 46 w 49"/>
                      <a:gd name="T9" fmla="*/ 9 h 30"/>
                      <a:gd name="T10" fmla="*/ 0 w 49"/>
                      <a:gd name="T11" fmla="*/ 0 h 3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49" h="30">
                        <a:moveTo>
                          <a:pt x="0" y="0"/>
                        </a:moveTo>
                        <a:cubicBezTo>
                          <a:pt x="1" y="5"/>
                          <a:pt x="2" y="10"/>
                          <a:pt x="2" y="15"/>
                        </a:cubicBezTo>
                        <a:cubicBezTo>
                          <a:pt x="2" y="20"/>
                          <a:pt x="1" y="25"/>
                          <a:pt x="0" y="29"/>
                        </a:cubicBezTo>
                        <a:cubicBezTo>
                          <a:pt x="6" y="30"/>
                          <a:pt x="36" y="30"/>
                          <a:pt x="46" y="21"/>
                        </a:cubicBezTo>
                        <a:cubicBezTo>
                          <a:pt x="49" y="17"/>
                          <a:pt x="49" y="13"/>
                          <a:pt x="46" y="9"/>
                        </a:cubicBezTo>
                        <a:cubicBezTo>
                          <a:pt x="36" y="0"/>
                          <a:pt x="6" y="0"/>
                          <a:pt x="0" y="0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985" name="Freeform 935"/>
                  <p:cNvSpPr/>
                  <p:nvPr/>
                </p:nvSpPr>
                <p:spPr bwMode="auto">
                  <a:xfrm>
                    <a:off x="4767532" y="3284139"/>
                    <a:ext cx="40291" cy="60437"/>
                  </a:xfrm>
                  <a:custGeom>
                    <a:avLst/>
                    <a:gdLst>
                      <a:gd name="T0" fmla="*/ 19 w 20"/>
                      <a:gd name="T1" fmla="*/ 20 h 30"/>
                      <a:gd name="T2" fmla="*/ 20 w 20"/>
                      <a:gd name="T3" fmla="*/ 15 h 30"/>
                      <a:gd name="T4" fmla="*/ 12 w 20"/>
                      <a:gd name="T5" fmla="*/ 0 h 30"/>
                      <a:gd name="T6" fmla="*/ 0 w 20"/>
                      <a:gd name="T7" fmla="*/ 29 h 30"/>
                      <a:gd name="T8" fmla="*/ 19 w 20"/>
                      <a:gd name="T9" fmla="*/ 20 h 3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0" h="30">
                        <a:moveTo>
                          <a:pt x="19" y="20"/>
                        </a:moveTo>
                        <a:cubicBezTo>
                          <a:pt x="20" y="18"/>
                          <a:pt x="20" y="17"/>
                          <a:pt x="20" y="15"/>
                        </a:cubicBezTo>
                        <a:cubicBezTo>
                          <a:pt x="20" y="8"/>
                          <a:pt x="14" y="2"/>
                          <a:pt x="12" y="0"/>
                        </a:cubicBezTo>
                        <a:cubicBezTo>
                          <a:pt x="9" y="11"/>
                          <a:pt x="5" y="20"/>
                          <a:pt x="0" y="29"/>
                        </a:cubicBezTo>
                        <a:cubicBezTo>
                          <a:pt x="4" y="30"/>
                          <a:pt x="15" y="30"/>
                          <a:pt x="19" y="20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995" name="Freeform 945"/>
                  <p:cNvSpPr/>
                  <p:nvPr/>
                </p:nvSpPr>
                <p:spPr bwMode="auto">
                  <a:xfrm>
                    <a:off x="5354125" y="3003286"/>
                    <a:ext cx="112579" cy="157610"/>
                  </a:xfrm>
                  <a:custGeom>
                    <a:avLst/>
                    <a:gdLst>
                      <a:gd name="T0" fmla="*/ 0 w 56"/>
                      <a:gd name="T1" fmla="*/ 12 h 78"/>
                      <a:gd name="T2" fmla="*/ 19 w 56"/>
                      <a:gd name="T3" fmla="*/ 42 h 78"/>
                      <a:gd name="T4" fmla="*/ 11 w 56"/>
                      <a:gd name="T5" fmla="*/ 78 h 78"/>
                      <a:gd name="T6" fmla="*/ 44 w 56"/>
                      <a:gd name="T7" fmla="*/ 73 h 78"/>
                      <a:gd name="T8" fmla="*/ 46 w 56"/>
                      <a:gd name="T9" fmla="*/ 75 h 78"/>
                      <a:gd name="T10" fmla="*/ 56 w 56"/>
                      <a:gd name="T11" fmla="*/ 42 h 78"/>
                      <a:gd name="T12" fmla="*/ 56 w 56"/>
                      <a:gd name="T13" fmla="*/ 35 h 78"/>
                      <a:gd name="T14" fmla="*/ 35 w 56"/>
                      <a:gd name="T15" fmla="*/ 0 h 78"/>
                      <a:gd name="T16" fmla="*/ 33 w 56"/>
                      <a:gd name="T17" fmla="*/ 4 h 78"/>
                      <a:gd name="T18" fmla="*/ 0 w 56"/>
                      <a:gd name="T19" fmla="*/ 12 h 7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56" h="78">
                        <a:moveTo>
                          <a:pt x="0" y="12"/>
                        </a:moveTo>
                        <a:cubicBezTo>
                          <a:pt x="7" y="17"/>
                          <a:pt x="17" y="27"/>
                          <a:pt x="19" y="42"/>
                        </a:cubicBezTo>
                        <a:cubicBezTo>
                          <a:pt x="22" y="57"/>
                          <a:pt x="16" y="70"/>
                          <a:pt x="11" y="78"/>
                        </a:cubicBezTo>
                        <a:cubicBezTo>
                          <a:pt x="20" y="74"/>
                          <a:pt x="36" y="69"/>
                          <a:pt x="44" y="73"/>
                        </a:cubicBezTo>
                        <a:cubicBezTo>
                          <a:pt x="45" y="73"/>
                          <a:pt x="46" y="74"/>
                          <a:pt x="46" y="75"/>
                        </a:cubicBezTo>
                        <a:cubicBezTo>
                          <a:pt x="50" y="69"/>
                          <a:pt x="56" y="58"/>
                          <a:pt x="56" y="42"/>
                        </a:cubicBezTo>
                        <a:cubicBezTo>
                          <a:pt x="56" y="40"/>
                          <a:pt x="56" y="37"/>
                          <a:pt x="56" y="35"/>
                        </a:cubicBezTo>
                        <a:cubicBezTo>
                          <a:pt x="53" y="17"/>
                          <a:pt x="41" y="5"/>
                          <a:pt x="35" y="0"/>
                        </a:cubicBezTo>
                        <a:cubicBezTo>
                          <a:pt x="35" y="1"/>
                          <a:pt x="34" y="3"/>
                          <a:pt x="33" y="4"/>
                        </a:cubicBezTo>
                        <a:cubicBezTo>
                          <a:pt x="26" y="10"/>
                          <a:pt x="10" y="12"/>
                          <a:pt x="0" y="12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996" name="Freeform 946"/>
                  <p:cNvSpPr/>
                  <p:nvPr/>
                </p:nvSpPr>
                <p:spPr bwMode="auto">
                  <a:xfrm>
                    <a:off x="5377825" y="3172746"/>
                    <a:ext cx="109023" cy="145758"/>
                  </a:xfrm>
                  <a:custGeom>
                    <a:avLst/>
                    <a:gdLst>
                      <a:gd name="T0" fmla="*/ 33 w 54"/>
                      <a:gd name="T1" fmla="*/ 3 h 72"/>
                      <a:gd name="T2" fmla="*/ 0 w 54"/>
                      <a:gd name="T3" fmla="*/ 3 h 72"/>
                      <a:gd name="T4" fmla="*/ 15 w 54"/>
                      <a:gd name="T5" fmla="*/ 36 h 72"/>
                      <a:gd name="T6" fmla="*/ 15 w 54"/>
                      <a:gd name="T7" fmla="*/ 36 h 72"/>
                      <a:gd name="T8" fmla="*/ 0 w 54"/>
                      <a:gd name="T9" fmla="*/ 69 h 72"/>
                      <a:gd name="T10" fmla="*/ 33 w 54"/>
                      <a:gd name="T11" fmla="*/ 69 h 72"/>
                      <a:gd name="T12" fmla="*/ 35 w 54"/>
                      <a:gd name="T13" fmla="*/ 72 h 72"/>
                      <a:gd name="T14" fmla="*/ 54 w 54"/>
                      <a:gd name="T15" fmla="*/ 36 h 72"/>
                      <a:gd name="T16" fmla="*/ 35 w 54"/>
                      <a:gd name="T17" fmla="*/ 0 h 72"/>
                      <a:gd name="T18" fmla="*/ 33 w 54"/>
                      <a:gd name="T19" fmla="*/ 3 h 7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54" h="72">
                        <a:moveTo>
                          <a:pt x="33" y="3"/>
                        </a:moveTo>
                        <a:cubicBezTo>
                          <a:pt x="26" y="8"/>
                          <a:pt x="10" y="5"/>
                          <a:pt x="0" y="3"/>
                        </a:cubicBezTo>
                        <a:cubicBezTo>
                          <a:pt x="6" y="10"/>
                          <a:pt x="15" y="22"/>
                          <a:pt x="15" y="36"/>
                        </a:cubicBezTo>
                        <a:cubicBezTo>
                          <a:pt x="15" y="36"/>
                          <a:pt x="15" y="36"/>
                          <a:pt x="15" y="36"/>
                        </a:cubicBezTo>
                        <a:cubicBezTo>
                          <a:pt x="15" y="50"/>
                          <a:pt x="6" y="62"/>
                          <a:pt x="0" y="69"/>
                        </a:cubicBezTo>
                        <a:cubicBezTo>
                          <a:pt x="10" y="67"/>
                          <a:pt x="26" y="64"/>
                          <a:pt x="33" y="69"/>
                        </a:cubicBezTo>
                        <a:cubicBezTo>
                          <a:pt x="34" y="70"/>
                          <a:pt x="35" y="71"/>
                          <a:pt x="35" y="72"/>
                        </a:cubicBezTo>
                        <a:cubicBezTo>
                          <a:pt x="41" y="66"/>
                          <a:pt x="54" y="52"/>
                          <a:pt x="54" y="36"/>
                        </a:cubicBezTo>
                        <a:cubicBezTo>
                          <a:pt x="54" y="20"/>
                          <a:pt x="41" y="5"/>
                          <a:pt x="35" y="0"/>
                        </a:cubicBezTo>
                        <a:cubicBezTo>
                          <a:pt x="35" y="1"/>
                          <a:pt x="34" y="2"/>
                          <a:pt x="33" y="3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997" name="Freeform 947"/>
                  <p:cNvSpPr/>
                  <p:nvPr/>
                </p:nvSpPr>
                <p:spPr bwMode="auto">
                  <a:xfrm>
                    <a:off x="5354125" y="3330354"/>
                    <a:ext cx="112579" cy="156424"/>
                  </a:xfrm>
                  <a:custGeom>
                    <a:avLst/>
                    <a:gdLst>
                      <a:gd name="T0" fmla="*/ 11 w 56"/>
                      <a:gd name="T1" fmla="*/ 0 h 78"/>
                      <a:gd name="T2" fmla="*/ 19 w 56"/>
                      <a:gd name="T3" fmla="*/ 36 h 78"/>
                      <a:gd name="T4" fmla="*/ 0 w 56"/>
                      <a:gd name="T5" fmla="*/ 66 h 78"/>
                      <a:gd name="T6" fmla="*/ 34 w 56"/>
                      <a:gd name="T7" fmla="*/ 75 h 78"/>
                      <a:gd name="T8" fmla="*/ 35 w 56"/>
                      <a:gd name="T9" fmla="*/ 78 h 78"/>
                      <a:gd name="T10" fmla="*/ 56 w 56"/>
                      <a:gd name="T11" fmla="*/ 43 h 78"/>
                      <a:gd name="T12" fmla="*/ 56 w 56"/>
                      <a:gd name="T13" fmla="*/ 36 h 78"/>
                      <a:gd name="T14" fmla="*/ 46 w 56"/>
                      <a:gd name="T15" fmla="*/ 3 h 78"/>
                      <a:gd name="T16" fmla="*/ 45 w 56"/>
                      <a:gd name="T17" fmla="*/ 4 h 78"/>
                      <a:gd name="T18" fmla="*/ 11 w 56"/>
                      <a:gd name="T19" fmla="*/ 0 h 7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56" h="78">
                        <a:moveTo>
                          <a:pt x="11" y="0"/>
                        </a:moveTo>
                        <a:cubicBezTo>
                          <a:pt x="16" y="8"/>
                          <a:pt x="22" y="21"/>
                          <a:pt x="19" y="36"/>
                        </a:cubicBezTo>
                        <a:cubicBezTo>
                          <a:pt x="17" y="51"/>
                          <a:pt x="7" y="61"/>
                          <a:pt x="0" y="66"/>
                        </a:cubicBezTo>
                        <a:cubicBezTo>
                          <a:pt x="10" y="66"/>
                          <a:pt x="29" y="68"/>
                          <a:pt x="34" y="75"/>
                        </a:cubicBezTo>
                        <a:cubicBezTo>
                          <a:pt x="35" y="76"/>
                          <a:pt x="35" y="77"/>
                          <a:pt x="35" y="78"/>
                        </a:cubicBezTo>
                        <a:cubicBezTo>
                          <a:pt x="41" y="73"/>
                          <a:pt x="53" y="61"/>
                          <a:pt x="56" y="43"/>
                        </a:cubicBezTo>
                        <a:cubicBezTo>
                          <a:pt x="56" y="41"/>
                          <a:pt x="56" y="38"/>
                          <a:pt x="56" y="36"/>
                        </a:cubicBezTo>
                        <a:cubicBezTo>
                          <a:pt x="56" y="20"/>
                          <a:pt x="50" y="8"/>
                          <a:pt x="46" y="3"/>
                        </a:cubicBezTo>
                        <a:cubicBezTo>
                          <a:pt x="46" y="3"/>
                          <a:pt x="46" y="4"/>
                          <a:pt x="45" y="4"/>
                        </a:cubicBezTo>
                        <a:cubicBezTo>
                          <a:pt x="39" y="10"/>
                          <a:pt x="21" y="5"/>
                          <a:pt x="11" y="0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998" name="Freeform 948"/>
                  <p:cNvSpPr/>
                  <p:nvPr/>
                </p:nvSpPr>
                <p:spPr bwMode="auto">
                  <a:xfrm>
                    <a:off x="5059050" y="3048317"/>
                    <a:ext cx="97173" cy="110208"/>
                  </a:xfrm>
                  <a:custGeom>
                    <a:avLst/>
                    <a:gdLst>
                      <a:gd name="T0" fmla="*/ 21 w 48"/>
                      <a:gd name="T1" fmla="*/ 8 h 55"/>
                      <a:gd name="T2" fmla="*/ 0 w 48"/>
                      <a:gd name="T3" fmla="*/ 15 h 55"/>
                      <a:gd name="T4" fmla="*/ 10 w 48"/>
                      <a:gd name="T5" fmla="*/ 26 h 55"/>
                      <a:gd name="T6" fmla="*/ 14 w 48"/>
                      <a:gd name="T7" fmla="*/ 55 h 55"/>
                      <a:gd name="T8" fmla="*/ 36 w 48"/>
                      <a:gd name="T9" fmla="*/ 42 h 55"/>
                      <a:gd name="T10" fmla="*/ 42 w 48"/>
                      <a:gd name="T11" fmla="*/ 45 h 55"/>
                      <a:gd name="T12" fmla="*/ 48 w 48"/>
                      <a:gd name="T13" fmla="*/ 29 h 55"/>
                      <a:gd name="T14" fmla="*/ 37 w 48"/>
                      <a:gd name="T15" fmla="*/ 5 h 55"/>
                      <a:gd name="T16" fmla="*/ 24 w 48"/>
                      <a:gd name="T17" fmla="*/ 0 h 55"/>
                      <a:gd name="T18" fmla="*/ 21 w 48"/>
                      <a:gd name="T19" fmla="*/ 8 h 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48" h="55">
                        <a:moveTo>
                          <a:pt x="21" y="8"/>
                        </a:moveTo>
                        <a:cubicBezTo>
                          <a:pt x="17" y="12"/>
                          <a:pt x="8" y="14"/>
                          <a:pt x="0" y="15"/>
                        </a:cubicBezTo>
                        <a:cubicBezTo>
                          <a:pt x="4" y="17"/>
                          <a:pt x="8" y="21"/>
                          <a:pt x="10" y="26"/>
                        </a:cubicBezTo>
                        <a:cubicBezTo>
                          <a:pt x="15" y="35"/>
                          <a:pt x="16" y="46"/>
                          <a:pt x="14" y="55"/>
                        </a:cubicBezTo>
                        <a:cubicBezTo>
                          <a:pt x="21" y="49"/>
                          <a:pt x="30" y="42"/>
                          <a:pt x="36" y="42"/>
                        </a:cubicBezTo>
                        <a:cubicBezTo>
                          <a:pt x="38" y="43"/>
                          <a:pt x="40" y="43"/>
                          <a:pt x="42" y="45"/>
                        </a:cubicBezTo>
                        <a:cubicBezTo>
                          <a:pt x="46" y="41"/>
                          <a:pt x="48" y="36"/>
                          <a:pt x="48" y="29"/>
                        </a:cubicBezTo>
                        <a:cubicBezTo>
                          <a:pt x="48" y="20"/>
                          <a:pt x="44" y="11"/>
                          <a:pt x="37" y="5"/>
                        </a:cubicBezTo>
                        <a:cubicBezTo>
                          <a:pt x="34" y="2"/>
                          <a:pt x="30" y="0"/>
                          <a:pt x="24" y="0"/>
                        </a:cubicBezTo>
                        <a:cubicBezTo>
                          <a:pt x="24" y="3"/>
                          <a:pt x="23" y="6"/>
                          <a:pt x="21" y="8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999" name="Freeform 949"/>
                  <p:cNvSpPr/>
                  <p:nvPr/>
                </p:nvSpPr>
                <p:spPr bwMode="auto">
                  <a:xfrm>
                    <a:off x="5059050" y="3332725"/>
                    <a:ext cx="97173" cy="110208"/>
                  </a:xfrm>
                  <a:custGeom>
                    <a:avLst/>
                    <a:gdLst>
                      <a:gd name="T0" fmla="*/ 36 w 48"/>
                      <a:gd name="T1" fmla="*/ 12 h 55"/>
                      <a:gd name="T2" fmla="*/ 14 w 48"/>
                      <a:gd name="T3" fmla="*/ 0 h 55"/>
                      <a:gd name="T4" fmla="*/ 10 w 48"/>
                      <a:gd name="T5" fmla="*/ 29 h 55"/>
                      <a:gd name="T6" fmla="*/ 0 w 48"/>
                      <a:gd name="T7" fmla="*/ 40 h 55"/>
                      <a:gd name="T8" fmla="*/ 22 w 48"/>
                      <a:gd name="T9" fmla="*/ 48 h 55"/>
                      <a:gd name="T10" fmla="*/ 24 w 48"/>
                      <a:gd name="T11" fmla="*/ 55 h 55"/>
                      <a:gd name="T12" fmla="*/ 37 w 48"/>
                      <a:gd name="T13" fmla="*/ 50 h 55"/>
                      <a:gd name="T14" fmla="*/ 48 w 48"/>
                      <a:gd name="T15" fmla="*/ 26 h 55"/>
                      <a:gd name="T16" fmla="*/ 42 w 48"/>
                      <a:gd name="T17" fmla="*/ 9 h 55"/>
                      <a:gd name="T18" fmla="*/ 36 w 48"/>
                      <a:gd name="T19" fmla="*/ 12 h 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48" h="55">
                        <a:moveTo>
                          <a:pt x="36" y="12"/>
                        </a:moveTo>
                        <a:cubicBezTo>
                          <a:pt x="30" y="13"/>
                          <a:pt x="21" y="6"/>
                          <a:pt x="14" y="0"/>
                        </a:cubicBezTo>
                        <a:cubicBezTo>
                          <a:pt x="16" y="9"/>
                          <a:pt x="15" y="20"/>
                          <a:pt x="10" y="29"/>
                        </a:cubicBezTo>
                        <a:cubicBezTo>
                          <a:pt x="8" y="34"/>
                          <a:pt x="4" y="38"/>
                          <a:pt x="0" y="40"/>
                        </a:cubicBezTo>
                        <a:cubicBezTo>
                          <a:pt x="9" y="41"/>
                          <a:pt x="18" y="43"/>
                          <a:pt x="22" y="48"/>
                        </a:cubicBezTo>
                        <a:cubicBezTo>
                          <a:pt x="23" y="50"/>
                          <a:pt x="24" y="52"/>
                          <a:pt x="24" y="55"/>
                        </a:cubicBezTo>
                        <a:cubicBezTo>
                          <a:pt x="30" y="55"/>
                          <a:pt x="34" y="52"/>
                          <a:pt x="37" y="50"/>
                        </a:cubicBezTo>
                        <a:cubicBezTo>
                          <a:pt x="44" y="44"/>
                          <a:pt x="48" y="35"/>
                          <a:pt x="48" y="26"/>
                        </a:cubicBezTo>
                        <a:cubicBezTo>
                          <a:pt x="48" y="19"/>
                          <a:pt x="46" y="13"/>
                          <a:pt x="42" y="9"/>
                        </a:cubicBezTo>
                        <a:cubicBezTo>
                          <a:pt x="40" y="11"/>
                          <a:pt x="38" y="12"/>
                          <a:pt x="36" y="12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000" name="Freeform 950"/>
                  <p:cNvSpPr/>
                  <p:nvPr/>
                </p:nvSpPr>
                <p:spPr bwMode="auto">
                  <a:xfrm>
                    <a:off x="5095786" y="3151415"/>
                    <a:ext cx="88877" cy="87692"/>
                  </a:xfrm>
                  <a:custGeom>
                    <a:avLst/>
                    <a:gdLst>
                      <a:gd name="T0" fmla="*/ 25 w 44"/>
                      <a:gd name="T1" fmla="*/ 6 h 44"/>
                      <a:gd name="T2" fmla="*/ 0 w 44"/>
                      <a:gd name="T3" fmla="*/ 16 h 44"/>
                      <a:gd name="T4" fmla="*/ 8 w 44"/>
                      <a:gd name="T5" fmla="*/ 26 h 44"/>
                      <a:gd name="T6" fmla="*/ 6 w 44"/>
                      <a:gd name="T7" fmla="*/ 42 h 44"/>
                      <a:gd name="T8" fmla="*/ 32 w 44"/>
                      <a:gd name="T9" fmla="*/ 40 h 44"/>
                      <a:gd name="T10" fmla="*/ 35 w 44"/>
                      <a:gd name="T11" fmla="*/ 44 h 44"/>
                      <a:gd name="T12" fmla="*/ 44 w 44"/>
                      <a:gd name="T13" fmla="*/ 25 h 44"/>
                      <a:gd name="T14" fmla="*/ 36 w 44"/>
                      <a:gd name="T15" fmla="*/ 5 h 44"/>
                      <a:gd name="T16" fmla="*/ 26 w 44"/>
                      <a:gd name="T17" fmla="*/ 0 h 44"/>
                      <a:gd name="T18" fmla="*/ 25 w 44"/>
                      <a:gd name="T19" fmla="*/ 6 h 4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44" h="44">
                        <a:moveTo>
                          <a:pt x="25" y="6"/>
                        </a:moveTo>
                        <a:cubicBezTo>
                          <a:pt x="21" y="12"/>
                          <a:pt x="9" y="15"/>
                          <a:pt x="0" y="16"/>
                        </a:cubicBezTo>
                        <a:cubicBezTo>
                          <a:pt x="3" y="18"/>
                          <a:pt x="6" y="21"/>
                          <a:pt x="8" y="26"/>
                        </a:cubicBezTo>
                        <a:cubicBezTo>
                          <a:pt x="10" y="33"/>
                          <a:pt x="8" y="38"/>
                          <a:pt x="6" y="42"/>
                        </a:cubicBezTo>
                        <a:cubicBezTo>
                          <a:pt x="14" y="39"/>
                          <a:pt x="27" y="36"/>
                          <a:pt x="32" y="40"/>
                        </a:cubicBezTo>
                        <a:cubicBezTo>
                          <a:pt x="34" y="41"/>
                          <a:pt x="35" y="42"/>
                          <a:pt x="35" y="44"/>
                        </a:cubicBezTo>
                        <a:cubicBezTo>
                          <a:pt x="41" y="40"/>
                          <a:pt x="44" y="33"/>
                          <a:pt x="44" y="25"/>
                        </a:cubicBezTo>
                        <a:cubicBezTo>
                          <a:pt x="44" y="17"/>
                          <a:pt x="41" y="10"/>
                          <a:pt x="36" y="5"/>
                        </a:cubicBezTo>
                        <a:cubicBezTo>
                          <a:pt x="33" y="2"/>
                          <a:pt x="30" y="1"/>
                          <a:pt x="26" y="0"/>
                        </a:cubicBezTo>
                        <a:cubicBezTo>
                          <a:pt x="26" y="2"/>
                          <a:pt x="26" y="4"/>
                          <a:pt x="25" y="6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001" name="Freeform 951"/>
                  <p:cNvSpPr/>
                  <p:nvPr/>
                </p:nvSpPr>
                <p:spPr bwMode="auto">
                  <a:xfrm>
                    <a:off x="5095786" y="3252143"/>
                    <a:ext cx="88877" cy="87692"/>
                  </a:xfrm>
                  <a:custGeom>
                    <a:avLst/>
                    <a:gdLst>
                      <a:gd name="T0" fmla="*/ 32 w 44"/>
                      <a:gd name="T1" fmla="*/ 4 h 44"/>
                      <a:gd name="T2" fmla="*/ 6 w 44"/>
                      <a:gd name="T3" fmla="*/ 2 h 44"/>
                      <a:gd name="T4" fmla="*/ 8 w 44"/>
                      <a:gd name="T5" fmla="*/ 18 h 44"/>
                      <a:gd name="T6" fmla="*/ 0 w 44"/>
                      <a:gd name="T7" fmla="*/ 28 h 44"/>
                      <a:gd name="T8" fmla="*/ 25 w 44"/>
                      <a:gd name="T9" fmla="*/ 38 h 44"/>
                      <a:gd name="T10" fmla="*/ 26 w 44"/>
                      <a:gd name="T11" fmla="*/ 44 h 44"/>
                      <a:gd name="T12" fmla="*/ 36 w 44"/>
                      <a:gd name="T13" fmla="*/ 39 h 44"/>
                      <a:gd name="T14" fmla="*/ 44 w 44"/>
                      <a:gd name="T15" fmla="*/ 18 h 44"/>
                      <a:gd name="T16" fmla="*/ 35 w 44"/>
                      <a:gd name="T17" fmla="*/ 0 h 44"/>
                      <a:gd name="T18" fmla="*/ 32 w 44"/>
                      <a:gd name="T19" fmla="*/ 4 h 4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44" h="44">
                        <a:moveTo>
                          <a:pt x="32" y="4"/>
                        </a:moveTo>
                        <a:cubicBezTo>
                          <a:pt x="27" y="8"/>
                          <a:pt x="14" y="5"/>
                          <a:pt x="6" y="2"/>
                        </a:cubicBezTo>
                        <a:cubicBezTo>
                          <a:pt x="8" y="6"/>
                          <a:pt x="10" y="11"/>
                          <a:pt x="8" y="18"/>
                        </a:cubicBezTo>
                        <a:cubicBezTo>
                          <a:pt x="6" y="22"/>
                          <a:pt x="3" y="26"/>
                          <a:pt x="0" y="28"/>
                        </a:cubicBezTo>
                        <a:cubicBezTo>
                          <a:pt x="9" y="29"/>
                          <a:pt x="21" y="32"/>
                          <a:pt x="25" y="38"/>
                        </a:cubicBezTo>
                        <a:cubicBezTo>
                          <a:pt x="26" y="40"/>
                          <a:pt x="26" y="42"/>
                          <a:pt x="26" y="44"/>
                        </a:cubicBezTo>
                        <a:cubicBezTo>
                          <a:pt x="30" y="43"/>
                          <a:pt x="33" y="42"/>
                          <a:pt x="36" y="39"/>
                        </a:cubicBezTo>
                        <a:cubicBezTo>
                          <a:pt x="41" y="34"/>
                          <a:pt x="44" y="26"/>
                          <a:pt x="44" y="18"/>
                        </a:cubicBezTo>
                        <a:cubicBezTo>
                          <a:pt x="44" y="10"/>
                          <a:pt x="41" y="4"/>
                          <a:pt x="35" y="0"/>
                        </a:cubicBezTo>
                        <a:cubicBezTo>
                          <a:pt x="35" y="2"/>
                          <a:pt x="34" y="3"/>
                          <a:pt x="32" y="4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002" name="Freeform 952"/>
                  <p:cNvSpPr/>
                  <p:nvPr/>
                </p:nvSpPr>
                <p:spPr bwMode="auto">
                  <a:xfrm>
                    <a:off x="5230881" y="3140750"/>
                    <a:ext cx="75842" cy="77027"/>
                  </a:xfrm>
                  <a:custGeom>
                    <a:avLst/>
                    <a:gdLst>
                      <a:gd name="T0" fmla="*/ 28 w 38"/>
                      <a:gd name="T1" fmla="*/ 8 h 38"/>
                      <a:gd name="T2" fmla="*/ 15 w 38"/>
                      <a:gd name="T3" fmla="*/ 1 h 38"/>
                      <a:gd name="T4" fmla="*/ 15 w 38"/>
                      <a:gd name="T5" fmla="*/ 1 h 38"/>
                      <a:gd name="T6" fmla="*/ 0 w 38"/>
                      <a:gd name="T7" fmla="*/ 14 h 38"/>
                      <a:gd name="T8" fmla="*/ 2 w 38"/>
                      <a:gd name="T9" fmla="*/ 26 h 38"/>
                      <a:gd name="T10" fmla="*/ 2 w 38"/>
                      <a:gd name="T11" fmla="*/ 29 h 38"/>
                      <a:gd name="T12" fmla="*/ 19 w 38"/>
                      <a:gd name="T13" fmla="*/ 38 h 38"/>
                      <a:gd name="T14" fmla="*/ 31 w 38"/>
                      <a:gd name="T15" fmla="*/ 27 h 38"/>
                      <a:gd name="T16" fmla="*/ 38 w 38"/>
                      <a:gd name="T17" fmla="*/ 17 h 38"/>
                      <a:gd name="T18" fmla="*/ 28 w 38"/>
                      <a:gd name="T19" fmla="*/ 8 h 3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38" h="38">
                        <a:moveTo>
                          <a:pt x="28" y="8"/>
                        </a:moveTo>
                        <a:cubicBezTo>
                          <a:pt x="24" y="4"/>
                          <a:pt x="20" y="0"/>
                          <a:pt x="15" y="1"/>
                        </a:cubicBezTo>
                        <a:cubicBezTo>
                          <a:pt x="15" y="1"/>
                          <a:pt x="15" y="1"/>
                          <a:pt x="15" y="1"/>
                        </a:cubicBezTo>
                        <a:cubicBezTo>
                          <a:pt x="12" y="6"/>
                          <a:pt x="9" y="12"/>
                          <a:pt x="0" y="14"/>
                        </a:cubicBezTo>
                        <a:cubicBezTo>
                          <a:pt x="2" y="18"/>
                          <a:pt x="2" y="22"/>
                          <a:pt x="2" y="26"/>
                        </a:cubicBezTo>
                        <a:cubicBezTo>
                          <a:pt x="2" y="27"/>
                          <a:pt x="2" y="28"/>
                          <a:pt x="2" y="29"/>
                        </a:cubicBezTo>
                        <a:cubicBezTo>
                          <a:pt x="11" y="30"/>
                          <a:pt x="16" y="34"/>
                          <a:pt x="19" y="38"/>
                        </a:cubicBezTo>
                        <a:cubicBezTo>
                          <a:pt x="25" y="37"/>
                          <a:pt x="28" y="32"/>
                          <a:pt x="31" y="27"/>
                        </a:cubicBezTo>
                        <a:cubicBezTo>
                          <a:pt x="33" y="23"/>
                          <a:pt x="35" y="19"/>
                          <a:pt x="38" y="17"/>
                        </a:cubicBezTo>
                        <a:cubicBezTo>
                          <a:pt x="34" y="15"/>
                          <a:pt x="31" y="11"/>
                          <a:pt x="28" y="8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003" name="Freeform 953"/>
                  <p:cNvSpPr/>
                  <p:nvPr/>
                </p:nvSpPr>
                <p:spPr bwMode="auto">
                  <a:xfrm>
                    <a:off x="5202440" y="3016321"/>
                    <a:ext cx="78212" cy="74658"/>
                  </a:xfrm>
                  <a:custGeom>
                    <a:avLst/>
                    <a:gdLst>
                      <a:gd name="T0" fmla="*/ 13 w 39"/>
                      <a:gd name="T1" fmla="*/ 2 h 37"/>
                      <a:gd name="T2" fmla="*/ 0 w 39"/>
                      <a:gd name="T3" fmla="*/ 19 h 37"/>
                      <a:gd name="T4" fmla="*/ 3 w 39"/>
                      <a:gd name="T5" fmla="*/ 30 h 37"/>
                      <a:gd name="T6" fmla="*/ 24 w 39"/>
                      <a:gd name="T7" fmla="*/ 37 h 37"/>
                      <a:gd name="T8" fmla="*/ 33 w 39"/>
                      <a:gd name="T9" fmla="*/ 23 h 37"/>
                      <a:gd name="T10" fmla="*/ 39 w 39"/>
                      <a:gd name="T11" fmla="*/ 12 h 37"/>
                      <a:gd name="T12" fmla="*/ 28 w 39"/>
                      <a:gd name="T13" fmla="*/ 6 h 37"/>
                      <a:gd name="T14" fmla="*/ 13 w 39"/>
                      <a:gd name="T15" fmla="*/ 2 h 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39" h="37">
                        <a:moveTo>
                          <a:pt x="13" y="2"/>
                        </a:moveTo>
                        <a:cubicBezTo>
                          <a:pt x="11" y="8"/>
                          <a:pt x="9" y="15"/>
                          <a:pt x="0" y="19"/>
                        </a:cubicBezTo>
                        <a:cubicBezTo>
                          <a:pt x="1" y="23"/>
                          <a:pt x="3" y="26"/>
                          <a:pt x="3" y="30"/>
                        </a:cubicBezTo>
                        <a:cubicBezTo>
                          <a:pt x="13" y="28"/>
                          <a:pt x="19" y="32"/>
                          <a:pt x="24" y="37"/>
                        </a:cubicBezTo>
                        <a:cubicBezTo>
                          <a:pt x="29" y="35"/>
                          <a:pt x="31" y="30"/>
                          <a:pt x="33" y="23"/>
                        </a:cubicBezTo>
                        <a:cubicBezTo>
                          <a:pt x="35" y="19"/>
                          <a:pt x="36" y="15"/>
                          <a:pt x="39" y="12"/>
                        </a:cubicBezTo>
                        <a:cubicBezTo>
                          <a:pt x="35" y="11"/>
                          <a:pt x="32" y="9"/>
                          <a:pt x="28" y="6"/>
                        </a:cubicBezTo>
                        <a:cubicBezTo>
                          <a:pt x="23" y="3"/>
                          <a:pt x="18" y="0"/>
                          <a:pt x="13" y="2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004" name="Freeform 954"/>
                  <p:cNvSpPr/>
                  <p:nvPr/>
                </p:nvSpPr>
                <p:spPr bwMode="auto">
                  <a:xfrm>
                    <a:off x="5230881" y="3273473"/>
                    <a:ext cx="75842" cy="77027"/>
                  </a:xfrm>
                  <a:custGeom>
                    <a:avLst/>
                    <a:gdLst>
                      <a:gd name="T0" fmla="*/ 31 w 38"/>
                      <a:gd name="T1" fmla="*/ 11 h 38"/>
                      <a:gd name="T2" fmla="*/ 19 w 38"/>
                      <a:gd name="T3" fmla="*/ 0 h 38"/>
                      <a:gd name="T4" fmla="*/ 2 w 38"/>
                      <a:gd name="T5" fmla="*/ 9 h 38"/>
                      <a:gd name="T6" fmla="*/ 2 w 38"/>
                      <a:gd name="T7" fmla="*/ 12 h 38"/>
                      <a:gd name="T8" fmla="*/ 0 w 38"/>
                      <a:gd name="T9" fmla="*/ 23 h 38"/>
                      <a:gd name="T10" fmla="*/ 15 w 38"/>
                      <a:gd name="T11" fmla="*/ 37 h 38"/>
                      <a:gd name="T12" fmla="*/ 15 w 38"/>
                      <a:gd name="T13" fmla="*/ 37 h 38"/>
                      <a:gd name="T14" fmla="*/ 28 w 38"/>
                      <a:gd name="T15" fmla="*/ 29 h 38"/>
                      <a:gd name="T16" fmla="*/ 38 w 38"/>
                      <a:gd name="T17" fmla="*/ 21 h 38"/>
                      <a:gd name="T18" fmla="*/ 31 w 38"/>
                      <a:gd name="T19" fmla="*/ 11 h 3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38" h="38">
                        <a:moveTo>
                          <a:pt x="31" y="11"/>
                        </a:moveTo>
                        <a:cubicBezTo>
                          <a:pt x="28" y="6"/>
                          <a:pt x="25" y="1"/>
                          <a:pt x="19" y="0"/>
                        </a:cubicBezTo>
                        <a:cubicBezTo>
                          <a:pt x="16" y="4"/>
                          <a:pt x="11" y="8"/>
                          <a:pt x="2" y="9"/>
                        </a:cubicBezTo>
                        <a:cubicBezTo>
                          <a:pt x="2" y="10"/>
                          <a:pt x="2" y="11"/>
                          <a:pt x="2" y="12"/>
                        </a:cubicBezTo>
                        <a:cubicBezTo>
                          <a:pt x="2" y="16"/>
                          <a:pt x="2" y="20"/>
                          <a:pt x="0" y="23"/>
                        </a:cubicBezTo>
                        <a:cubicBezTo>
                          <a:pt x="9" y="26"/>
                          <a:pt x="12" y="31"/>
                          <a:pt x="15" y="37"/>
                        </a:cubicBezTo>
                        <a:cubicBezTo>
                          <a:pt x="15" y="37"/>
                          <a:pt x="15" y="37"/>
                          <a:pt x="15" y="37"/>
                        </a:cubicBezTo>
                        <a:cubicBezTo>
                          <a:pt x="20" y="38"/>
                          <a:pt x="24" y="34"/>
                          <a:pt x="28" y="29"/>
                        </a:cubicBezTo>
                        <a:cubicBezTo>
                          <a:pt x="31" y="26"/>
                          <a:pt x="34" y="23"/>
                          <a:pt x="38" y="21"/>
                        </a:cubicBezTo>
                        <a:cubicBezTo>
                          <a:pt x="35" y="18"/>
                          <a:pt x="33" y="15"/>
                          <a:pt x="31" y="11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005" name="Freeform 955"/>
                  <p:cNvSpPr/>
                  <p:nvPr/>
                </p:nvSpPr>
                <p:spPr bwMode="auto">
                  <a:xfrm>
                    <a:off x="5202440" y="3400272"/>
                    <a:ext cx="78212" cy="74658"/>
                  </a:xfrm>
                  <a:custGeom>
                    <a:avLst/>
                    <a:gdLst>
                      <a:gd name="T0" fmla="*/ 24 w 39"/>
                      <a:gd name="T1" fmla="*/ 0 h 37"/>
                      <a:gd name="T2" fmla="*/ 3 w 39"/>
                      <a:gd name="T3" fmla="*/ 7 h 37"/>
                      <a:gd name="T4" fmla="*/ 0 w 39"/>
                      <a:gd name="T5" fmla="*/ 17 h 37"/>
                      <a:gd name="T6" fmla="*/ 13 w 39"/>
                      <a:gd name="T7" fmla="*/ 35 h 37"/>
                      <a:gd name="T8" fmla="*/ 28 w 39"/>
                      <a:gd name="T9" fmla="*/ 30 h 37"/>
                      <a:gd name="T10" fmla="*/ 39 w 39"/>
                      <a:gd name="T11" fmla="*/ 25 h 37"/>
                      <a:gd name="T12" fmla="*/ 33 w 39"/>
                      <a:gd name="T13" fmla="*/ 13 h 37"/>
                      <a:gd name="T14" fmla="*/ 24 w 39"/>
                      <a:gd name="T15" fmla="*/ 0 h 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39" h="37">
                        <a:moveTo>
                          <a:pt x="24" y="0"/>
                        </a:moveTo>
                        <a:cubicBezTo>
                          <a:pt x="19" y="5"/>
                          <a:pt x="13" y="9"/>
                          <a:pt x="3" y="7"/>
                        </a:cubicBezTo>
                        <a:cubicBezTo>
                          <a:pt x="3" y="11"/>
                          <a:pt x="1" y="14"/>
                          <a:pt x="0" y="17"/>
                        </a:cubicBezTo>
                        <a:cubicBezTo>
                          <a:pt x="9" y="22"/>
                          <a:pt x="11" y="29"/>
                          <a:pt x="13" y="35"/>
                        </a:cubicBezTo>
                        <a:cubicBezTo>
                          <a:pt x="18" y="37"/>
                          <a:pt x="23" y="34"/>
                          <a:pt x="28" y="30"/>
                        </a:cubicBezTo>
                        <a:cubicBezTo>
                          <a:pt x="32" y="28"/>
                          <a:pt x="35" y="26"/>
                          <a:pt x="39" y="25"/>
                        </a:cubicBezTo>
                        <a:cubicBezTo>
                          <a:pt x="36" y="22"/>
                          <a:pt x="35" y="17"/>
                          <a:pt x="33" y="13"/>
                        </a:cubicBezTo>
                        <a:cubicBezTo>
                          <a:pt x="31" y="7"/>
                          <a:pt x="29" y="2"/>
                          <a:pt x="24" y="0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031" name="Freeform 981"/>
                  <p:cNvSpPr/>
                  <p:nvPr/>
                </p:nvSpPr>
                <p:spPr bwMode="auto">
                  <a:xfrm>
                    <a:off x="5000984" y="3217777"/>
                    <a:ext cx="72287" cy="55696"/>
                  </a:xfrm>
                  <a:custGeom>
                    <a:avLst/>
                    <a:gdLst>
                      <a:gd name="T0" fmla="*/ 36 w 36"/>
                      <a:gd name="T1" fmla="*/ 14 h 28"/>
                      <a:gd name="T2" fmla="*/ 30 w 36"/>
                      <a:gd name="T3" fmla="*/ 7 h 28"/>
                      <a:gd name="T4" fmla="*/ 19 w 36"/>
                      <a:gd name="T5" fmla="*/ 1 h 28"/>
                      <a:gd name="T6" fmla="*/ 0 w 36"/>
                      <a:gd name="T7" fmla="*/ 7 h 28"/>
                      <a:gd name="T8" fmla="*/ 2 w 36"/>
                      <a:gd name="T9" fmla="*/ 14 h 28"/>
                      <a:gd name="T10" fmla="*/ 0 w 36"/>
                      <a:gd name="T11" fmla="*/ 21 h 28"/>
                      <a:gd name="T12" fmla="*/ 19 w 36"/>
                      <a:gd name="T13" fmla="*/ 27 h 28"/>
                      <a:gd name="T14" fmla="*/ 30 w 36"/>
                      <a:gd name="T15" fmla="*/ 21 h 28"/>
                      <a:gd name="T16" fmla="*/ 36 w 36"/>
                      <a:gd name="T17" fmla="*/ 14 h 2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36" h="28">
                        <a:moveTo>
                          <a:pt x="36" y="14"/>
                        </a:moveTo>
                        <a:cubicBezTo>
                          <a:pt x="33" y="12"/>
                          <a:pt x="32" y="9"/>
                          <a:pt x="30" y="7"/>
                        </a:cubicBezTo>
                        <a:cubicBezTo>
                          <a:pt x="28" y="3"/>
                          <a:pt x="27" y="0"/>
                          <a:pt x="19" y="1"/>
                        </a:cubicBezTo>
                        <a:cubicBezTo>
                          <a:pt x="13" y="4"/>
                          <a:pt x="7" y="6"/>
                          <a:pt x="0" y="7"/>
                        </a:cubicBezTo>
                        <a:cubicBezTo>
                          <a:pt x="2" y="9"/>
                          <a:pt x="2" y="11"/>
                          <a:pt x="2" y="14"/>
                        </a:cubicBezTo>
                        <a:cubicBezTo>
                          <a:pt x="2" y="17"/>
                          <a:pt x="2" y="19"/>
                          <a:pt x="0" y="21"/>
                        </a:cubicBezTo>
                        <a:cubicBezTo>
                          <a:pt x="7" y="22"/>
                          <a:pt x="13" y="24"/>
                          <a:pt x="19" y="27"/>
                        </a:cubicBezTo>
                        <a:cubicBezTo>
                          <a:pt x="27" y="28"/>
                          <a:pt x="28" y="25"/>
                          <a:pt x="30" y="21"/>
                        </a:cubicBezTo>
                        <a:cubicBezTo>
                          <a:pt x="32" y="18"/>
                          <a:pt x="33" y="16"/>
                          <a:pt x="36" y="14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039" name="Freeform 989"/>
                  <p:cNvSpPr/>
                  <p:nvPr/>
                </p:nvSpPr>
                <p:spPr bwMode="auto">
                  <a:xfrm>
                    <a:off x="4718945" y="3045948"/>
                    <a:ext cx="94802" cy="94802"/>
                  </a:xfrm>
                  <a:custGeom>
                    <a:avLst/>
                    <a:gdLst>
                      <a:gd name="T0" fmla="*/ 0 w 47"/>
                      <a:gd name="T1" fmla="*/ 26 h 47"/>
                      <a:gd name="T2" fmla="*/ 11 w 47"/>
                      <a:gd name="T3" fmla="*/ 35 h 47"/>
                      <a:gd name="T4" fmla="*/ 21 w 47"/>
                      <a:gd name="T5" fmla="*/ 47 h 47"/>
                      <a:gd name="T6" fmla="*/ 47 w 47"/>
                      <a:gd name="T7" fmla="*/ 9 h 47"/>
                      <a:gd name="T8" fmla="*/ 38 w 47"/>
                      <a:gd name="T9" fmla="*/ 0 h 47"/>
                      <a:gd name="T10" fmla="*/ 0 w 47"/>
                      <a:gd name="T11" fmla="*/ 26 h 4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47" h="47">
                        <a:moveTo>
                          <a:pt x="0" y="26"/>
                        </a:moveTo>
                        <a:cubicBezTo>
                          <a:pt x="4" y="29"/>
                          <a:pt x="8" y="32"/>
                          <a:pt x="11" y="35"/>
                        </a:cubicBezTo>
                        <a:cubicBezTo>
                          <a:pt x="15" y="39"/>
                          <a:pt x="18" y="43"/>
                          <a:pt x="21" y="47"/>
                        </a:cubicBezTo>
                        <a:cubicBezTo>
                          <a:pt x="25" y="43"/>
                          <a:pt x="46" y="22"/>
                          <a:pt x="47" y="9"/>
                        </a:cubicBezTo>
                        <a:cubicBezTo>
                          <a:pt x="47" y="4"/>
                          <a:pt x="43" y="0"/>
                          <a:pt x="38" y="0"/>
                        </a:cubicBezTo>
                        <a:cubicBezTo>
                          <a:pt x="25" y="1"/>
                          <a:pt x="4" y="22"/>
                          <a:pt x="0" y="26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040" name="Freeform 990"/>
                  <p:cNvSpPr/>
                  <p:nvPr/>
                </p:nvSpPr>
                <p:spPr bwMode="auto">
                  <a:xfrm>
                    <a:off x="4767532" y="3146675"/>
                    <a:ext cx="46216" cy="60437"/>
                  </a:xfrm>
                  <a:custGeom>
                    <a:avLst/>
                    <a:gdLst>
                      <a:gd name="T0" fmla="*/ 19 w 23"/>
                      <a:gd name="T1" fmla="*/ 10 h 30"/>
                      <a:gd name="T2" fmla="*/ 16 w 23"/>
                      <a:gd name="T3" fmla="*/ 5 h 30"/>
                      <a:gd name="T4" fmla="*/ 0 w 23"/>
                      <a:gd name="T5" fmla="*/ 1 h 30"/>
                      <a:gd name="T6" fmla="*/ 11 w 23"/>
                      <a:gd name="T7" fmla="*/ 30 h 30"/>
                      <a:gd name="T8" fmla="*/ 19 w 23"/>
                      <a:gd name="T9" fmla="*/ 10 h 3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3" h="30">
                        <a:moveTo>
                          <a:pt x="19" y="10"/>
                        </a:moveTo>
                        <a:cubicBezTo>
                          <a:pt x="18" y="8"/>
                          <a:pt x="17" y="6"/>
                          <a:pt x="16" y="5"/>
                        </a:cubicBezTo>
                        <a:cubicBezTo>
                          <a:pt x="11" y="0"/>
                          <a:pt x="3" y="0"/>
                          <a:pt x="0" y="1"/>
                        </a:cubicBezTo>
                        <a:cubicBezTo>
                          <a:pt x="5" y="10"/>
                          <a:pt x="9" y="19"/>
                          <a:pt x="11" y="30"/>
                        </a:cubicBezTo>
                        <a:cubicBezTo>
                          <a:pt x="15" y="27"/>
                          <a:pt x="23" y="20"/>
                          <a:pt x="19" y="10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049" name="Freeform 999"/>
                  <p:cNvSpPr/>
                  <p:nvPr/>
                </p:nvSpPr>
                <p:spPr bwMode="auto">
                  <a:xfrm>
                    <a:off x="5299613" y="2861082"/>
                    <a:ext cx="132723" cy="148129"/>
                  </a:xfrm>
                  <a:custGeom>
                    <a:avLst/>
                    <a:gdLst>
                      <a:gd name="T0" fmla="*/ 0 w 66"/>
                      <a:gd name="T1" fmla="*/ 16 h 74"/>
                      <a:gd name="T2" fmla="*/ 25 w 66"/>
                      <a:gd name="T3" fmla="*/ 40 h 74"/>
                      <a:gd name="T4" fmla="*/ 25 w 66"/>
                      <a:gd name="T5" fmla="*/ 74 h 74"/>
                      <a:gd name="T6" fmla="*/ 56 w 66"/>
                      <a:gd name="T7" fmla="*/ 60 h 74"/>
                      <a:gd name="T8" fmla="*/ 59 w 66"/>
                      <a:gd name="T9" fmla="*/ 62 h 74"/>
                      <a:gd name="T10" fmla="*/ 61 w 66"/>
                      <a:gd name="T11" fmla="*/ 25 h 74"/>
                      <a:gd name="T12" fmla="*/ 52 w 66"/>
                      <a:gd name="T13" fmla="*/ 13 h 74"/>
                      <a:gd name="T14" fmla="*/ 34 w 66"/>
                      <a:gd name="T15" fmla="*/ 0 h 74"/>
                      <a:gd name="T16" fmla="*/ 0 w 66"/>
                      <a:gd name="T17" fmla="*/ 16 h 7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66" h="74">
                        <a:moveTo>
                          <a:pt x="0" y="16"/>
                        </a:moveTo>
                        <a:cubicBezTo>
                          <a:pt x="8" y="20"/>
                          <a:pt x="20" y="28"/>
                          <a:pt x="25" y="40"/>
                        </a:cubicBezTo>
                        <a:cubicBezTo>
                          <a:pt x="30" y="51"/>
                          <a:pt x="27" y="66"/>
                          <a:pt x="25" y="74"/>
                        </a:cubicBezTo>
                        <a:cubicBezTo>
                          <a:pt x="33" y="68"/>
                          <a:pt x="48" y="58"/>
                          <a:pt x="56" y="60"/>
                        </a:cubicBezTo>
                        <a:cubicBezTo>
                          <a:pt x="57" y="60"/>
                          <a:pt x="58" y="61"/>
                          <a:pt x="59" y="62"/>
                        </a:cubicBezTo>
                        <a:cubicBezTo>
                          <a:pt x="62" y="54"/>
                          <a:pt x="66" y="38"/>
                          <a:pt x="61" y="25"/>
                        </a:cubicBezTo>
                        <a:cubicBezTo>
                          <a:pt x="59" y="21"/>
                          <a:pt x="56" y="17"/>
                          <a:pt x="52" y="13"/>
                        </a:cubicBezTo>
                        <a:cubicBezTo>
                          <a:pt x="46" y="6"/>
                          <a:pt x="38" y="2"/>
                          <a:pt x="34" y="0"/>
                        </a:cubicBezTo>
                        <a:cubicBezTo>
                          <a:pt x="33" y="10"/>
                          <a:pt x="13" y="14"/>
                          <a:pt x="0" y="16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050" name="Freeform 1000"/>
                  <p:cNvSpPr/>
                  <p:nvPr/>
                </p:nvSpPr>
                <p:spPr bwMode="auto">
                  <a:xfrm>
                    <a:off x="4983207" y="2499648"/>
                    <a:ext cx="155240" cy="146944"/>
                  </a:xfrm>
                  <a:custGeom>
                    <a:avLst/>
                    <a:gdLst>
                      <a:gd name="T0" fmla="*/ 0 w 77"/>
                      <a:gd name="T1" fmla="*/ 34 h 73"/>
                      <a:gd name="T2" fmla="*/ 35 w 77"/>
                      <a:gd name="T3" fmla="*/ 42 h 73"/>
                      <a:gd name="T4" fmla="*/ 54 w 77"/>
                      <a:gd name="T5" fmla="*/ 73 h 73"/>
                      <a:gd name="T6" fmla="*/ 74 w 77"/>
                      <a:gd name="T7" fmla="*/ 46 h 73"/>
                      <a:gd name="T8" fmla="*/ 77 w 77"/>
                      <a:gd name="T9" fmla="*/ 46 h 73"/>
                      <a:gd name="T10" fmla="*/ 61 w 77"/>
                      <a:gd name="T11" fmla="*/ 16 h 73"/>
                      <a:gd name="T12" fmla="*/ 56 w 77"/>
                      <a:gd name="T13" fmla="*/ 11 h 73"/>
                      <a:gd name="T14" fmla="*/ 17 w 77"/>
                      <a:gd name="T15" fmla="*/ 0 h 73"/>
                      <a:gd name="T16" fmla="*/ 18 w 77"/>
                      <a:gd name="T17" fmla="*/ 5 h 73"/>
                      <a:gd name="T18" fmla="*/ 0 w 77"/>
                      <a:gd name="T19" fmla="*/ 34 h 7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77" h="73">
                        <a:moveTo>
                          <a:pt x="0" y="34"/>
                        </a:moveTo>
                        <a:cubicBezTo>
                          <a:pt x="9" y="33"/>
                          <a:pt x="23" y="33"/>
                          <a:pt x="35" y="42"/>
                        </a:cubicBezTo>
                        <a:cubicBezTo>
                          <a:pt x="47" y="50"/>
                          <a:pt x="52" y="64"/>
                          <a:pt x="54" y="73"/>
                        </a:cubicBezTo>
                        <a:cubicBezTo>
                          <a:pt x="58" y="63"/>
                          <a:pt x="66" y="48"/>
                          <a:pt x="74" y="46"/>
                        </a:cubicBezTo>
                        <a:cubicBezTo>
                          <a:pt x="75" y="46"/>
                          <a:pt x="76" y="46"/>
                          <a:pt x="77" y="46"/>
                        </a:cubicBezTo>
                        <a:cubicBezTo>
                          <a:pt x="76" y="40"/>
                          <a:pt x="72" y="27"/>
                          <a:pt x="61" y="16"/>
                        </a:cubicBezTo>
                        <a:cubicBezTo>
                          <a:pt x="60" y="14"/>
                          <a:pt x="58" y="12"/>
                          <a:pt x="56" y="11"/>
                        </a:cubicBezTo>
                        <a:cubicBezTo>
                          <a:pt x="41" y="0"/>
                          <a:pt x="24" y="0"/>
                          <a:pt x="17" y="0"/>
                        </a:cubicBezTo>
                        <a:cubicBezTo>
                          <a:pt x="17" y="2"/>
                          <a:pt x="18" y="3"/>
                          <a:pt x="18" y="5"/>
                        </a:cubicBezTo>
                        <a:cubicBezTo>
                          <a:pt x="18" y="14"/>
                          <a:pt x="7" y="27"/>
                          <a:pt x="0" y="34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051" name="Freeform 1001"/>
                  <p:cNvSpPr/>
                  <p:nvPr/>
                </p:nvSpPr>
                <p:spPr bwMode="auto">
                  <a:xfrm>
                    <a:off x="5107636" y="2602746"/>
                    <a:ext cx="149314" cy="149314"/>
                  </a:xfrm>
                  <a:custGeom>
                    <a:avLst/>
                    <a:gdLst>
                      <a:gd name="T0" fmla="*/ 23 w 74"/>
                      <a:gd name="T1" fmla="*/ 4 h 74"/>
                      <a:gd name="T2" fmla="*/ 0 w 74"/>
                      <a:gd name="T3" fmla="*/ 27 h 74"/>
                      <a:gd name="T4" fmla="*/ 33 w 74"/>
                      <a:gd name="T5" fmla="*/ 41 h 74"/>
                      <a:gd name="T6" fmla="*/ 33 w 74"/>
                      <a:gd name="T7" fmla="*/ 41 h 74"/>
                      <a:gd name="T8" fmla="*/ 46 w 74"/>
                      <a:gd name="T9" fmla="*/ 74 h 74"/>
                      <a:gd name="T10" fmla="*/ 70 w 74"/>
                      <a:gd name="T11" fmla="*/ 51 h 74"/>
                      <a:gd name="T12" fmla="*/ 73 w 74"/>
                      <a:gd name="T13" fmla="*/ 52 h 74"/>
                      <a:gd name="T14" fmla="*/ 61 w 74"/>
                      <a:gd name="T15" fmla="*/ 12 h 74"/>
                      <a:gd name="T16" fmla="*/ 22 w 74"/>
                      <a:gd name="T17" fmla="*/ 1 h 74"/>
                      <a:gd name="T18" fmla="*/ 23 w 74"/>
                      <a:gd name="T19" fmla="*/ 4 h 7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74" h="74">
                        <a:moveTo>
                          <a:pt x="23" y="4"/>
                        </a:moveTo>
                        <a:cubicBezTo>
                          <a:pt x="21" y="13"/>
                          <a:pt x="8" y="22"/>
                          <a:pt x="0" y="27"/>
                        </a:cubicBezTo>
                        <a:cubicBezTo>
                          <a:pt x="9" y="28"/>
                          <a:pt x="23" y="31"/>
                          <a:pt x="33" y="41"/>
                        </a:cubicBezTo>
                        <a:cubicBezTo>
                          <a:pt x="33" y="41"/>
                          <a:pt x="33" y="41"/>
                          <a:pt x="33" y="41"/>
                        </a:cubicBezTo>
                        <a:cubicBezTo>
                          <a:pt x="43" y="51"/>
                          <a:pt x="46" y="65"/>
                          <a:pt x="46" y="74"/>
                        </a:cubicBezTo>
                        <a:cubicBezTo>
                          <a:pt x="52" y="66"/>
                          <a:pt x="62" y="52"/>
                          <a:pt x="70" y="51"/>
                        </a:cubicBezTo>
                        <a:cubicBezTo>
                          <a:pt x="71" y="51"/>
                          <a:pt x="72" y="51"/>
                          <a:pt x="73" y="52"/>
                        </a:cubicBezTo>
                        <a:cubicBezTo>
                          <a:pt x="74" y="44"/>
                          <a:pt x="73" y="24"/>
                          <a:pt x="61" y="12"/>
                        </a:cubicBezTo>
                        <a:cubicBezTo>
                          <a:pt x="50" y="1"/>
                          <a:pt x="30" y="0"/>
                          <a:pt x="22" y="1"/>
                        </a:cubicBezTo>
                        <a:cubicBezTo>
                          <a:pt x="23" y="2"/>
                          <a:pt x="23" y="3"/>
                          <a:pt x="23" y="4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052" name="Freeform 1002"/>
                  <p:cNvSpPr/>
                  <p:nvPr/>
                </p:nvSpPr>
                <p:spPr bwMode="auto">
                  <a:xfrm>
                    <a:off x="5213106" y="2721249"/>
                    <a:ext cx="146945" cy="155239"/>
                  </a:xfrm>
                  <a:custGeom>
                    <a:avLst/>
                    <a:gdLst>
                      <a:gd name="T0" fmla="*/ 0 w 73"/>
                      <a:gd name="T1" fmla="*/ 23 h 77"/>
                      <a:gd name="T2" fmla="*/ 31 w 73"/>
                      <a:gd name="T3" fmla="*/ 42 h 77"/>
                      <a:gd name="T4" fmla="*/ 39 w 73"/>
                      <a:gd name="T5" fmla="*/ 77 h 77"/>
                      <a:gd name="T6" fmla="*/ 69 w 73"/>
                      <a:gd name="T7" fmla="*/ 59 h 77"/>
                      <a:gd name="T8" fmla="*/ 72 w 73"/>
                      <a:gd name="T9" fmla="*/ 60 h 77"/>
                      <a:gd name="T10" fmla="*/ 62 w 73"/>
                      <a:gd name="T11" fmla="*/ 21 h 77"/>
                      <a:gd name="T12" fmla="*/ 57 w 73"/>
                      <a:gd name="T13" fmla="*/ 16 h 77"/>
                      <a:gd name="T14" fmla="*/ 27 w 73"/>
                      <a:gd name="T15" fmla="*/ 0 h 77"/>
                      <a:gd name="T16" fmla="*/ 27 w 73"/>
                      <a:gd name="T17" fmla="*/ 1 h 77"/>
                      <a:gd name="T18" fmla="*/ 0 w 73"/>
                      <a:gd name="T19" fmla="*/ 23 h 7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73" h="77">
                        <a:moveTo>
                          <a:pt x="0" y="23"/>
                        </a:moveTo>
                        <a:cubicBezTo>
                          <a:pt x="9" y="25"/>
                          <a:pt x="23" y="30"/>
                          <a:pt x="31" y="42"/>
                        </a:cubicBezTo>
                        <a:cubicBezTo>
                          <a:pt x="40" y="54"/>
                          <a:pt x="40" y="68"/>
                          <a:pt x="39" y="77"/>
                        </a:cubicBezTo>
                        <a:cubicBezTo>
                          <a:pt x="46" y="70"/>
                          <a:pt x="60" y="58"/>
                          <a:pt x="69" y="59"/>
                        </a:cubicBezTo>
                        <a:cubicBezTo>
                          <a:pt x="70" y="59"/>
                          <a:pt x="72" y="60"/>
                          <a:pt x="72" y="60"/>
                        </a:cubicBezTo>
                        <a:cubicBezTo>
                          <a:pt x="73" y="53"/>
                          <a:pt x="73" y="36"/>
                          <a:pt x="62" y="21"/>
                        </a:cubicBezTo>
                        <a:cubicBezTo>
                          <a:pt x="60" y="19"/>
                          <a:pt x="59" y="17"/>
                          <a:pt x="57" y="16"/>
                        </a:cubicBezTo>
                        <a:cubicBezTo>
                          <a:pt x="46" y="5"/>
                          <a:pt x="33" y="1"/>
                          <a:pt x="27" y="0"/>
                        </a:cubicBezTo>
                        <a:cubicBezTo>
                          <a:pt x="27" y="0"/>
                          <a:pt x="27" y="0"/>
                          <a:pt x="27" y="1"/>
                        </a:cubicBezTo>
                        <a:cubicBezTo>
                          <a:pt x="27" y="10"/>
                          <a:pt x="11" y="18"/>
                          <a:pt x="0" y="23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053" name="Freeform 1003"/>
                  <p:cNvSpPr/>
                  <p:nvPr/>
                </p:nvSpPr>
                <p:spPr bwMode="auto">
                  <a:xfrm>
                    <a:off x="4811378" y="2743764"/>
                    <a:ext cx="103098" cy="106652"/>
                  </a:xfrm>
                  <a:custGeom>
                    <a:avLst/>
                    <a:gdLst>
                      <a:gd name="T0" fmla="*/ 10 w 51"/>
                      <a:gd name="T1" fmla="*/ 14 h 53"/>
                      <a:gd name="T2" fmla="*/ 0 w 51"/>
                      <a:gd name="T3" fmla="*/ 34 h 53"/>
                      <a:gd name="T4" fmla="*/ 15 w 51"/>
                      <a:gd name="T5" fmla="*/ 34 h 53"/>
                      <a:gd name="T6" fmla="*/ 38 w 51"/>
                      <a:gd name="T7" fmla="*/ 53 h 53"/>
                      <a:gd name="T8" fmla="*/ 45 w 51"/>
                      <a:gd name="T9" fmla="*/ 28 h 53"/>
                      <a:gd name="T10" fmla="*/ 51 w 51"/>
                      <a:gd name="T11" fmla="*/ 26 h 53"/>
                      <a:gd name="T12" fmla="*/ 44 w 51"/>
                      <a:gd name="T13" fmla="*/ 10 h 53"/>
                      <a:gd name="T14" fmla="*/ 19 w 51"/>
                      <a:gd name="T15" fmla="*/ 1 h 53"/>
                      <a:gd name="T16" fmla="*/ 6 w 51"/>
                      <a:gd name="T17" fmla="*/ 6 h 53"/>
                      <a:gd name="T18" fmla="*/ 10 w 51"/>
                      <a:gd name="T19" fmla="*/ 14 h 5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51" h="53">
                        <a:moveTo>
                          <a:pt x="10" y="14"/>
                        </a:moveTo>
                        <a:cubicBezTo>
                          <a:pt x="9" y="20"/>
                          <a:pt x="5" y="28"/>
                          <a:pt x="0" y="34"/>
                        </a:cubicBezTo>
                        <a:cubicBezTo>
                          <a:pt x="4" y="33"/>
                          <a:pt x="9" y="33"/>
                          <a:pt x="15" y="34"/>
                        </a:cubicBezTo>
                        <a:cubicBezTo>
                          <a:pt x="25" y="38"/>
                          <a:pt x="33" y="44"/>
                          <a:pt x="38" y="53"/>
                        </a:cubicBezTo>
                        <a:cubicBezTo>
                          <a:pt x="38" y="43"/>
                          <a:pt x="39" y="32"/>
                          <a:pt x="45" y="28"/>
                        </a:cubicBezTo>
                        <a:cubicBezTo>
                          <a:pt x="46" y="27"/>
                          <a:pt x="48" y="26"/>
                          <a:pt x="51" y="26"/>
                        </a:cubicBezTo>
                        <a:cubicBezTo>
                          <a:pt x="51" y="20"/>
                          <a:pt x="48" y="15"/>
                          <a:pt x="44" y="10"/>
                        </a:cubicBezTo>
                        <a:cubicBezTo>
                          <a:pt x="37" y="4"/>
                          <a:pt x="27" y="0"/>
                          <a:pt x="19" y="1"/>
                        </a:cubicBezTo>
                        <a:cubicBezTo>
                          <a:pt x="15" y="1"/>
                          <a:pt x="10" y="2"/>
                          <a:pt x="6" y="6"/>
                        </a:cubicBezTo>
                        <a:cubicBezTo>
                          <a:pt x="8" y="8"/>
                          <a:pt x="10" y="11"/>
                          <a:pt x="10" y="14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054" name="Freeform 1004"/>
                  <p:cNvSpPr/>
                  <p:nvPr/>
                </p:nvSpPr>
                <p:spPr bwMode="auto">
                  <a:xfrm>
                    <a:off x="5009279" y="2945219"/>
                    <a:ext cx="106654" cy="103098"/>
                  </a:xfrm>
                  <a:custGeom>
                    <a:avLst/>
                    <a:gdLst>
                      <a:gd name="T0" fmla="*/ 25 w 53"/>
                      <a:gd name="T1" fmla="*/ 6 h 51"/>
                      <a:gd name="T2" fmla="*/ 0 w 53"/>
                      <a:gd name="T3" fmla="*/ 13 h 51"/>
                      <a:gd name="T4" fmla="*/ 18 w 53"/>
                      <a:gd name="T5" fmla="*/ 36 h 51"/>
                      <a:gd name="T6" fmla="*/ 19 w 53"/>
                      <a:gd name="T7" fmla="*/ 51 h 51"/>
                      <a:gd name="T8" fmla="*/ 41 w 53"/>
                      <a:gd name="T9" fmla="*/ 41 h 51"/>
                      <a:gd name="T10" fmla="*/ 47 w 53"/>
                      <a:gd name="T11" fmla="*/ 45 h 51"/>
                      <a:gd name="T12" fmla="*/ 52 w 53"/>
                      <a:gd name="T13" fmla="*/ 32 h 51"/>
                      <a:gd name="T14" fmla="*/ 43 w 53"/>
                      <a:gd name="T15" fmla="*/ 7 h 51"/>
                      <a:gd name="T16" fmla="*/ 27 w 53"/>
                      <a:gd name="T17" fmla="*/ 0 h 51"/>
                      <a:gd name="T18" fmla="*/ 25 w 53"/>
                      <a:gd name="T19" fmla="*/ 6 h 5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53" h="51">
                        <a:moveTo>
                          <a:pt x="25" y="6"/>
                        </a:moveTo>
                        <a:cubicBezTo>
                          <a:pt x="21" y="12"/>
                          <a:pt x="10" y="13"/>
                          <a:pt x="0" y="13"/>
                        </a:cubicBezTo>
                        <a:cubicBezTo>
                          <a:pt x="9" y="18"/>
                          <a:pt x="15" y="26"/>
                          <a:pt x="18" y="36"/>
                        </a:cubicBezTo>
                        <a:cubicBezTo>
                          <a:pt x="20" y="42"/>
                          <a:pt x="20" y="47"/>
                          <a:pt x="19" y="51"/>
                        </a:cubicBezTo>
                        <a:cubicBezTo>
                          <a:pt x="26" y="45"/>
                          <a:pt x="34" y="40"/>
                          <a:pt x="41" y="41"/>
                        </a:cubicBezTo>
                        <a:cubicBezTo>
                          <a:pt x="42" y="42"/>
                          <a:pt x="45" y="43"/>
                          <a:pt x="47" y="45"/>
                        </a:cubicBezTo>
                        <a:cubicBezTo>
                          <a:pt x="51" y="41"/>
                          <a:pt x="52" y="36"/>
                          <a:pt x="52" y="32"/>
                        </a:cubicBezTo>
                        <a:cubicBezTo>
                          <a:pt x="53" y="23"/>
                          <a:pt x="49" y="14"/>
                          <a:pt x="43" y="7"/>
                        </a:cubicBezTo>
                        <a:cubicBezTo>
                          <a:pt x="38" y="3"/>
                          <a:pt x="33" y="0"/>
                          <a:pt x="27" y="0"/>
                        </a:cubicBezTo>
                        <a:cubicBezTo>
                          <a:pt x="27" y="3"/>
                          <a:pt x="26" y="5"/>
                          <a:pt x="25" y="6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055" name="Freeform 1005"/>
                  <p:cNvSpPr/>
                  <p:nvPr/>
                </p:nvSpPr>
                <p:spPr bwMode="auto">
                  <a:xfrm>
                    <a:off x="4910921" y="2794720"/>
                    <a:ext cx="92433" cy="93618"/>
                  </a:xfrm>
                  <a:custGeom>
                    <a:avLst/>
                    <a:gdLst>
                      <a:gd name="T0" fmla="*/ 10 w 46"/>
                      <a:gd name="T1" fmla="*/ 8 h 47"/>
                      <a:gd name="T2" fmla="*/ 0 w 46"/>
                      <a:gd name="T3" fmla="*/ 33 h 47"/>
                      <a:gd name="T4" fmla="*/ 13 w 46"/>
                      <a:gd name="T5" fmla="*/ 35 h 47"/>
                      <a:gd name="T6" fmla="*/ 23 w 46"/>
                      <a:gd name="T7" fmla="*/ 47 h 47"/>
                      <a:gd name="T8" fmla="*/ 40 w 46"/>
                      <a:gd name="T9" fmla="*/ 27 h 47"/>
                      <a:gd name="T10" fmla="*/ 44 w 46"/>
                      <a:gd name="T11" fmla="*/ 28 h 47"/>
                      <a:gd name="T12" fmla="*/ 38 w 46"/>
                      <a:gd name="T13" fmla="*/ 8 h 47"/>
                      <a:gd name="T14" fmla="*/ 17 w 46"/>
                      <a:gd name="T15" fmla="*/ 0 h 47"/>
                      <a:gd name="T16" fmla="*/ 7 w 46"/>
                      <a:gd name="T17" fmla="*/ 3 h 47"/>
                      <a:gd name="T18" fmla="*/ 10 w 46"/>
                      <a:gd name="T19" fmla="*/ 8 h 4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46" h="47">
                        <a:moveTo>
                          <a:pt x="10" y="8"/>
                        </a:moveTo>
                        <a:cubicBezTo>
                          <a:pt x="12" y="15"/>
                          <a:pt x="6" y="26"/>
                          <a:pt x="0" y="33"/>
                        </a:cubicBezTo>
                        <a:cubicBezTo>
                          <a:pt x="4" y="32"/>
                          <a:pt x="8" y="32"/>
                          <a:pt x="13" y="35"/>
                        </a:cubicBezTo>
                        <a:cubicBezTo>
                          <a:pt x="19" y="38"/>
                          <a:pt x="22" y="43"/>
                          <a:pt x="23" y="47"/>
                        </a:cubicBezTo>
                        <a:cubicBezTo>
                          <a:pt x="27" y="39"/>
                          <a:pt x="33" y="29"/>
                          <a:pt x="40" y="27"/>
                        </a:cubicBezTo>
                        <a:cubicBezTo>
                          <a:pt x="42" y="27"/>
                          <a:pt x="43" y="27"/>
                          <a:pt x="44" y="28"/>
                        </a:cubicBezTo>
                        <a:cubicBezTo>
                          <a:pt x="46" y="21"/>
                          <a:pt x="44" y="14"/>
                          <a:pt x="38" y="8"/>
                        </a:cubicBezTo>
                        <a:cubicBezTo>
                          <a:pt x="32" y="3"/>
                          <a:pt x="25" y="0"/>
                          <a:pt x="17" y="0"/>
                        </a:cubicBezTo>
                        <a:cubicBezTo>
                          <a:pt x="13" y="0"/>
                          <a:pt x="10" y="1"/>
                          <a:pt x="7" y="3"/>
                        </a:cubicBezTo>
                        <a:cubicBezTo>
                          <a:pt x="9" y="5"/>
                          <a:pt x="10" y="6"/>
                          <a:pt x="10" y="8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056" name="Freeform 1006"/>
                  <p:cNvSpPr/>
                  <p:nvPr/>
                </p:nvSpPr>
                <p:spPr bwMode="auto">
                  <a:xfrm>
                    <a:off x="4971357" y="2856342"/>
                    <a:ext cx="94802" cy="92433"/>
                  </a:xfrm>
                  <a:custGeom>
                    <a:avLst/>
                    <a:gdLst>
                      <a:gd name="T0" fmla="*/ 20 w 47"/>
                      <a:gd name="T1" fmla="*/ 6 h 46"/>
                      <a:gd name="T2" fmla="*/ 0 w 47"/>
                      <a:gd name="T3" fmla="*/ 23 h 46"/>
                      <a:gd name="T4" fmla="*/ 12 w 47"/>
                      <a:gd name="T5" fmla="*/ 33 h 46"/>
                      <a:gd name="T6" fmla="*/ 14 w 47"/>
                      <a:gd name="T7" fmla="*/ 46 h 46"/>
                      <a:gd name="T8" fmla="*/ 39 w 47"/>
                      <a:gd name="T9" fmla="*/ 36 h 46"/>
                      <a:gd name="T10" fmla="*/ 43 w 47"/>
                      <a:gd name="T11" fmla="*/ 39 h 46"/>
                      <a:gd name="T12" fmla="*/ 47 w 47"/>
                      <a:gd name="T13" fmla="*/ 29 h 46"/>
                      <a:gd name="T14" fmla="*/ 39 w 47"/>
                      <a:gd name="T15" fmla="*/ 8 h 46"/>
                      <a:gd name="T16" fmla="*/ 19 w 47"/>
                      <a:gd name="T17" fmla="*/ 1 h 46"/>
                      <a:gd name="T18" fmla="*/ 20 w 47"/>
                      <a:gd name="T19" fmla="*/ 6 h 4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47" h="46">
                        <a:moveTo>
                          <a:pt x="20" y="6"/>
                        </a:moveTo>
                        <a:cubicBezTo>
                          <a:pt x="18" y="13"/>
                          <a:pt x="7" y="19"/>
                          <a:pt x="0" y="23"/>
                        </a:cubicBezTo>
                        <a:cubicBezTo>
                          <a:pt x="4" y="24"/>
                          <a:pt x="9" y="27"/>
                          <a:pt x="12" y="33"/>
                        </a:cubicBezTo>
                        <a:cubicBezTo>
                          <a:pt x="14" y="38"/>
                          <a:pt x="15" y="42"/>
                          <a:pt x="14" y="46"/>
                        </a:cubicBezTo>
                        <a:cubicBezTo>
                          <a:pt x="21" y="40"/>
                          <a:pt x="32" y="34"/>
                          <a:pt x="39" y="36"/>
                        </a:cubicBezTo>
                        <a:cubicBezTo>
                          <a:pt x="41" y="36"/>
                          <a:pt x="42" y="37"/>
                          <a:pt x="43" y="39"/>
                        </a:cubicBezTo>
                        <a:cubicBezTo>
                          <a:pt x="46" y="36"/>
                          <a:pt x="47" y="32"/>
                          <a:pt x="47" y="29"/>
                        </a:cubicBezTo>
                        <a:cubicBezTo>
                          <a:pt x="47" y="21"/>
                          <a:pt x="44" y="14"/>
                          <a:pt x="39" y="8"/>
                        </a:cubicBezTo>
                        <a:cubicBezTo>
                          <a:pt x="33" y="2"/>
                          <a:pt x="26" y="0"/>
                          <a:pt x="19" y="1"/>
                        </a:cubicBezTo>
                        <a:cubicBezTo>
                          <a:pt x="20" y="3"/>
                          <a:pt x="20" y="4"/>
                          <a:pt x="20" y="6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057" name="Freeform 1007"/>
                  <p:cNvSpPr/>
                  <p:nvPr/>
                </p:nvSpPr>
                <p:spPr bwMode="auto">
                  <a:xfrm>
                    <a:off x="4997428" y="2705843"/>
                    <a:ext cx="68733" cy="68731"/>
                  </a:xfrm>
                  <a:custGeom>
                    <a:avLst/>
                    <a:gdLst>
                      <a:gd name="T0" fmla="*/ 16 w 34"/>
                      <a:gd name="T1" fmla="*/ 1 h 34"/>
                      <a:gd name="T2" fmla="*/ 1 w 34"/>
                      <a:gd name="T3" fmla="*/ 5 h 34"/>
                      <a:gd name="T4" fmla="*/ 1 w 34"/>
                      <a:gd name="T5" fmla="*/ 5 h 34"/>
                      <a:gd name="T6" fmla="*/ 0 w 34"/>
                      <a:gd name="T7" fmla="*/ 25 h 34"/>
                      <a:gd name="T8" fmla="*/ 9 w 34"/>
                      <a:gd name="T9" fmla="*/ 32 h 34"/>
                      <a:gd name="T10" fmla="*/ 12 w 34"/>
                      <a:gd name="T11" fmla="*/ 34 h 34"/>
                      <a:gd name="T12" fmla="*/ 30 w 34"/>
                      <a:gd name="T13" fmla="*/ 28 h 34"/>
                      <a:gd name="T14" fmla="*/ 30 w 34"/>
                      <a:gd name="T15" fmla="*/ 12 h 34"/>
                      <a:gd name="T16" fmla="*/ 29 w 34"/>
                      <a:gd name="T17" fmla="*/ 0 h 34"/>
                      <a:gd name="T18" fmla="*/ 16 w 34"/>
                      <a:gd name="T19" fmla="*/ 1 h 3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34" h="34">
                        <a:moveTo>
                          <a:pt x="16" y="1"/>
                        </a:moveTo>
                        <a:cubicBezTo>
                          <a:pt x="9" y="0"/>
                          <a:pt x="4" y="0"/>
                          <a:pt x="1" y="5"/>
                        </a:cubicBezTo>
                        <a:cubicBezTo>
                          <a:pt x="1" y="5"/>
                          <a:pt x="1" y="5"/>
                          <a:pt x="1" y="5"/>
                        </a:cubicBezTo>
                        <a:cubicBezTo>
                          <a:pt x="3" y="11"/>
                          <a:pt x="4" y="17"/>
                          <a:pt x="0" y="25"/>
                        </a:cubicBezTo>
                        <a:cubicBezTo>
                          <a:pt x="4" y="27"/>
                          <a:pt x="7" y="29"/>
                          <a:pt x="9" y="32"/>
                        </a:cubicBezTo>
                        <a:cubicBezTo>
                          <a:pt x="10" y="32"/>
                          <a:pt x="11" y="33"/>
                          <a:pt x="12" y="34"/>
                        </a:cubicBezTo>
                        <a:cubicBezTo>
                          <a:pt x="19" y="28"/>
                          <a:pt x="25" y="27"/>
                          <a:pt x="30" y="28"/>
                        </a:cubicBezTo>
                        <a:cubicBezTo>
                          <a:pt x="34" y="23"/>
                          <a:pt x="32" y="18"/>
                          <a:pt x="30" y="12"/>
                        </a:cubicBezTo>
                        <a:cubicBezTo>
                          <a:pt x="29" y="8"/>
                          <a:pt x="28" y="4"/>
                          <a:pt x="29" y="0"/>
                        </a:cubicBezTo>
                        <a:cubicBezTo>
                          <a:pt x="24" y="1"/>
                          <a:pt x="20" y="1"/>
                          <a:pt x="16" y="1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058" name="Freeform 1008"/>
                  <p:cNvSpPr/>
                  <p:nvPr/>
                </p:nvSpPr>
                <p:spPr bwMode="auto">
                  <a:xfrm>
                    <a:off x="4888405" y="2628816"/>
                    <a:ext cx="69917" cy="77027"/>
                  </a:xfrm>
                  <a:custGeom>
                    <a:avLst/>
                    <a:gdLst>
                      <a:gd name="T0" fmla="*/ 0 w 35"/>
                      <a:gd name="T1" fmla="*/ 11 h 38"/>
                      <a:gd name="T2" fmla="*/ 3 w 35"/>
                      <a:gd name="T3" fmla="*/ 33 h 38"/>
                      <a:gd name="T4" fmla="*/ 13 w 35"/>
                      <a:gd name="T5" fmla="*/ 38 h 38"/>
                      <a:gd name="T6" fmla="*/ 33 w 35"/>
                      <a:gd name="T7" fmla="*/ 28 h 38"/>
                      <a:gd name="T8" fmla="*/ 30 w 35"/>
                      <a:gd name="T9" fmla="*/ 12 h 38"/>
                      <a:gd name="T10" fmla="*/ 26 w 35"/>
                      <a:gd name="T11" fmla="*/ 0 h 38"/>
                      <a:gd name="T12" fmla="*/ 14 w 35"/>
                      <a:gd name="T13" fmla="*/ 3 h 38"/>
                      <a:gd name="T14" fmla="*/ 0 w 35"/>
                      <a:gd name="T15" fmla="*/ 11 h 3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35" h="38">
                        <a:moveTo>
                          <a:pt x="0" y="11"/>
                        </a:moveTo>
                        <a:cubicBezTo>
                          <a:pt x="4" y="16"/>
                          <a:pt x="7" y="23"/>
                          <a:pt x="3" y="33"/>
                        </a:cubicBezTo>
                        <a:cubicBezTo>
                          <a:pt x="7" y="34"/>
                          <a:pt x="10" y="36"/>
                          <a:pt x="13" y="38"/>
                        </a:cubicBezTo>
                        <a:cubicBezTo>
                          <a:pt x="19" y="29"/>
                          <a:pt x="26" y="28"/>
                          <a:pt x="33" y="28"/>
                        </a:cubicBezTo>
                        <a:cubicBezTo>
                          <a:pt x="35" y="23"/>
                          <a:pt x="33" y="18"/>
                          <a:pt x="30" y="12"/>
                        </a:cubicBezTo>
                        <a:cubicBezTo>
                          <a:pt x="28" y="8"/>
                          <a:pt x="26" y="4"/>
                          <a:pt x="26" y="0"/>
                        </a:cubicBezTo>
                        <a:cubicBezTo>
                          <a:pt x="23" y="2"/>
                          <a:pt x="18" y="3"/>
                          <a:pt x="14" y="3"/>
                        </a:cubicBezTo>
                        <a:cubicBezTo>
                          <a:pt x="8" y="5"/>
                          <a:pt x="3" y="6"/>
                          <a:pt x="0" y="11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060" name="Freeform 1010"/>
                  <p:cNvSpPr/>
                  <p:nvPr/>
                </p:nvSpPr>
                <p:spPr bwMode="auto">
                  <a:xfrm>
                    <a:off x="5086219" y="2794740"/>
                    <a:ext cx="67546" cy="67546"/>
                  </a:xfrm>
                  <a:custGeom>
                    <a:avLst/>
                    <a:gdLst>
                      <a:gd name="T0" fmla="*/ 22 w 34"/>
                      <a:gd name="T1" fmla="*/ 3 h 34"/>
                      <a:gd name="T2" fmla="*/ 6 w 34"/>
                      <a:gd name="T3" fmla="*/ 4 h 34"/>
                      <a:gd name="T4" fmla="*/ 0 w 34"/>
                      <a:gd name="T5" fmla="*/ 22 h 34"/>
                      <a:gd name="T6" fmla="*/ 2 w 34"/>
                      <a:gd name="T7" fmla="*/ 25 h 34"/>
                      <a:gd name="T8" fmla="*/ 9 w 34"/>
                      <a:gd name="T9" fmla="*/ 34 h 34"/>
                      <a:gd name="T10" fmla="*/ 29 w 34"/>
                      <a:gd name="T11" fmla="*/ 33 h 34"/>
                      <a:gd name="T12" fmla="*/ 29 w 34"/>
                      <a:gd name="T13" fmla="*/ 33 h 34"/>
                      <a:gd name="T14" fmla="*/ 33 w 34"/>
                      <a:gd name="T15" fmla="*/ 18 h 34"/>
                      <a:gd name="T16" fmla="*/ 34 w 34"/>
                      <a:gd name="T17" fmla="*/ 5 h 34"/>
                      <a:gd name="T18" fmla="*/ 22 w 34"/>
                      <a:gd name="T19" fmla="*/ 3 h 3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34" h="34">
                        <a:moveTo>
                          <a:pt x="22" y="3"/>
                        </a:moveTo>
                        <a:cubicBezTo>
                          <a:pt x="16" y="2"/>
                          <a:pt x="11" y="0"/>
                          <a:pt x="6" y="4"/>
                        </a:cubicBezTo>
                        <a:cubicBezTo>
                          <a:pt x="7" y="9"/>
                          <a:pt x="6" y="15"/>
                          <a:pt x="0" y="22"/>
                        </a:cubicBezTo>
                        <a:cubicBezTo>
                          <a:pt x="1" y="23"/>
                          <a:pt x="2" y="24"/>
                          <a:pt x="2" y="25"/>
                        </a:cubicBezTo>
                        <a:cubicBezTo>
                          <a:pt x="5" y="27"/>
                          <a:pt x="7" y="30"/>
                          <a:pt x="9" y="34"/>
                        </a:cubicBezTo>
                        <a:cubicBezTo>
                          <a:pt x="17" y="30"/>
                          <a:pt x="23" y="31"/>
                          <a:pt x="29" y="33"/>
                        </a:cubicBezTo>
                        <a:cubicBezTo>
                          <a:pt x="29" y="33"/>
                          <a:pt x="29" y="33"/>
                          <a:pt x="29" y="33"/>
                        </a:cubicBezTo>
                        <a:cubicBezTo>
                          <a:pt x="34" y="30"/>
                          <a:pt x="33" y="25"/>
                          <a:pt x="33" y="18"/>
                        </a:cubicBezTo>
                        <a:cubicBezTo>
                          <a:pt x="33" y="14"/>
                          <a:pt x="33" y="10"/>
                          <a:pt x="34" y="5"/>
                        </a:cubicBezTo>
                        <a:cubicBezTo>
                          <a:pt x="30" y="6"/>
                          <a:pt x="26" y="5"/>
                          <a:pt x="22" y="3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061" name="Freeform 1011"/>
                  <p:cNvSpPr/>
                  <p:nvPr/>
                </p:nvSpPr>
                <p:spPr bwMode="auto">
                  <a:xfrm>
                    <a:off x="5153765" y="2899023"/>
                    <a:ext cx="77026" cy="72287"/>
                  </a:xfrm>
                  <a:custGeom>
                    <a:avLst/>
                    <a:gdLst>
                      <a:gd name="T0" fmla="*/ 10 w 38"/>
                      <a:gd name="T1" fmla="*/ 3 h 36"/>
                      <a:gd name="T2" fmla="*/ 0 w 38"/>
                      <a:gd name="T3" fmla="*/ 23 h 36"/>
                      <a:gd name="T4" fmla="*/ 5 w 38"/>
                      <a:gd name="T5" fmla="*/ 33 h 36"/>
                      <a:gd name="T6" fmla="*/ 27 w 38"/>
                      <a:gd name="T7" fmla="*/ 36 h 36"/>
                      <a:gd name="T8" fmla="*/ 35 w 38"/>
                      <a:gd name="T9" fmla="*/ 21 h 36"/>
                      <a:gd name="T10" fmla="*/ 38 w 38"/>
                      <a:gd name="T11" fmla="*/ 10 h 36"/>
                      <a:gd name="T12" fmla="*/ 26 w 38"/>
                      <a:gd name="T13" fmla="*/ 6 h 36"/>
                      <a:gd name="T14" fmla="*/ 10 w 38"/>
                      <a:gd name="T15" fmla="*/ 3 h 3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38" h="36">
                        <a:moveTo>
                          <a:pt x="10" y="3"/>
                        </a:moveTo>
                        <a:cubicBezTo>
                          <a:pt x="9" y="10"/>
                          <a:pt x="9" y="17"/>
                          <a:pt x="0" y="23"/>
                        </a:cubicBezTo>
                        <a:cubicBezTo>
                          <a:pt x="2" y="26"/>
                          <a:pt x="4" y="29"/>
                          <a:pt x="5" y="33"/>
                        </a:cubicBezTo>
                        <a:cubicBezTo>
                          <a:pt x="15" y="29"/>
                          <a:pt x="22" y="32"/>
                          <a:pt x="27" y="36"/>
                        </a:cubicBezTo>
                        <a:cubicBezTo>
                          <a:pt x="32" y="33"/>
                          <a:pt x="33" y="28"/>
                          <a:pt x="35" y="21"/>
                        </a:cubicBezTo>
                        <a:cubicBezTo>
                          <a:pt x="35" y="17"/>
                          <a:pt x="36" y="13"/>
                          <a:pt x="38" y="10"/>
                        </a:cubicBezTo>
                        <a:cubicBezTo>
                          <a:pt x="34" y="10"/>
                          <a:pt x="30" y="8"/>
                          <a:pt x="26" y="6"/>
                        </a:cubicBezTo>
                        <a:cubicBezTo>
                          <a:pt x="20" y="3"/>
                          <a:pt x="15" y="0"/>
                          <a:pt x="10" y="3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087" name="Freeform 1037"/>
                  <p:cNvSpPr/>
                  <p:nvPr/>
                </p:nvSpPr>
                <p:spPr bwMode="auto">
                  <a:xfrm>
                    <a:off x="4876471" y="2915614"/>
                    <a:ext cx="68731" cy="67546"/>
                  </a:xfrm>
                  <a:custGeom>
                    <a:avLst/>
                    <a:gdLst>
                      <a:gd name="T0" fmla="*/ 31 w 34"/>
                      <a:gd name="T1" fmla="*/ 2 h 34"/>
                      <a:gd name="T2" fmla="*/ 22 w 34"/>
                      <a:gd name="T3" fmla="*/ 2 h 34"/>
                      <a:gd name="T4" fmla="*/ 10 w 34"/>
                      <a:gd name="T5" fmla="*/ 5 h 34"/>
                      <a:gd name="T6" fmla="*/ 0 w 34"/>
                      <a:gd name="T7" fmla="*/ 23 h 34"/>
                      <a:gd name="T8" fmla="*/ 8 w 34"/>
                      <a:gd name="T9" fmla="*/ 26 h 34"/>
                      <a:gd name="T10" fmla="*/ 11 w 34"/>
                      <a:gd name="T11" fmla="*/ 34 h 34"/>
                      <a:gd name="T12" fmla="*/ 29 w 34"/>
                      <a:gd name="T13" fmla="*/ 24 h 34"/>
                      <a:gd name="T14" fmla="*/ 32 w 34"/>
                      <a:gd name="T15" fmla="*/ 12 h 34"/>
                      <a:gd name="T16" fmla="*/ 31 w 34"/>
                      <a:gd name="T17" fmla="*/ 2 h 3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34" h="34">
                        <a:moveTo>
                          <a:pt x="31" y="2"/>
                        </a:moveTo>
                        <a:cubicBezTo>
                          <a:pt x="28" y="3"/>
                          <a:pt x="25" y="3"/>
                          <a:pt x="22" y="2"/>
                        </a:cubicBezTo>
                        <a:cubicBezTo>
                          <a:pt x="18" y="1"/>
                          <a:pt x="15" y="0"/>
                          <a:pt x="10" y="5"/>
                        </a:cubicBezTo>
                        <a:cubicBezTo>
                          <a:pt x="8" y="12"/>
                          <a:pt x="5" y="18"/>
                          <a:pt x="0" y="23"/>
                        </a:cubicBezTo>
                        <a:cubicBezTo>
                          <a:pt x="3" y="23"/>
                          <a:pt x="5" y="24"/>
                          <a:pt x="8" y="26"/>
                        </a:cubicBezTo>
                        <a:cubicBezTo>
                          <a:pt x="10" y="28"/>
                          <a:pt x="11" y="31"/>
                          <a:pt x="11" y="34"/>
                        </a:cubicBezTo>
                        <a:cubicBezTo>
                          <a:pt x="16" y="29"/>
                          <a:pt x="22" y="26"/>
                          <a:pt x="29" y="24"/>
                        </a:cubicBezTo>
                        <a:cubicBezTo>
                          <a:pt x="34" y="19"/>
                          <a:pt x="33" y="16"/>
                          <a:pt x="32" y="12"/>
                        </a:cubicBezTo>
                        <a:cubicBezTo>
                          <a:pt x="31" y="9"/>
                          <a:pt x="31" y="6"/>
                          <a:pt x="31" y="2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134" name="Freeform 1084"/>
                  <p:cNvSpPr/>
                  <p:nvPr/>
                </p:nvSpPr>
                <p:spPr bwMode="auto">
                  <a:xfrm>
                    <a:off x="4554146" y="2749708"/>
                    <a:ext cx="55696" cy="58067"/>
                  </a:xfrm>
                  <a:custGeom>
                    <a:avLst/>
                    <a:gdLst>
                      <a:gd name="T0" fmla="*/ 11 w 28"/>
                      <a:gd name="T1" fmla="*/ 3 h 29"/>
                      <a:gd name="T2" fmla="*/ 0 w 28"/>
                      <a:gd name="T3" fmla="*/ 17 h 29"/>
                      <a:gd name="T4" fmla="*/ 13 w 28"/>
                      <a:gd name="T5" fmla="*/ 29 h 29"/>
                      <a:gd name="T6" fmla="*/ 21 w 28"/>
                      <a:gd name="T7" fmla="*/ 20 h 29"/>
                      <a:gd name="T8" fmla="*/ 28 w 28"/>
                      <a:gd name="T9" fmla="*/ 9 h 29"/>
                      <a:gd name="T10" fmla="*/ 11 w 28"/>
                      <a:gd name="T11" fmla="*/ 3 h 2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28" h="29">
                        <a:moveTo>
                          <a:pt x="11" y="3"/>
                        </a:moveTo>
                        <a:cubicBezTo>
                          <a:pt x="2" y="6"/>
                          <a:pt x="1" y="14"/>
                          <a:pt x="0" y="17"/>
                        </a:cubicBezTo>
                        <a:cubicBezTo>
                          <a:pt x="5" y="20"/>
                          <a:pt x="9" y="24"/>
                          <a:pt x="13" y="29"/>
                        </a:cubicBezTo>
                        <a:cubicBezTo>
                          <a:pt x="14" y="23"/>
                          <a:pt x="18" y="21"/>
                          <a:pt x="21" y="20"/>
                        </a:cubicBezTo>
                        <a:cubicBezTo>
                          <a:pt x="25" y="18"/>
                          <a:pt x="28" y="16"/>
                          <a:pt x="28" y="9"/>
                        </a:cubicBezTo>
                        <a:cubicBezTo>
                          <a:pt x="26" y="7"/>
                          <a:pt x="19" y="0"/>
                          <a:pt x="11" y="3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135" name="Freeform 1085"/>
                  <p:cNvSpPr/>
                  <p:nvPr/>
                </p:nvSpPr>
                <p:spPr bwMode="auto">
                  <a:xfrm>
                    <a:off x="4618137" y="2749708"/>
                    <a:ext cx="56881" cy="58067"/>
                  </a:xfrm>
                  <a:custGeom>
                    <a:avLst/>
                    <a:gdLst>
                      <a:gd name="T0" fmla="*/ 17 w 28"/>
                      <a:gd name="T1" fmla="*/ 3 h 29"/>
                      <a:gd name="T2" fmla="*/ 0 w 28"/>
                      <a:gd name="T3" fmla="*/ 9 h 29"/>
                      <a:gd name="T4" fmla="*/ 7 w 28"/>
                      <a:gd name="T5" fmla="*/ 20 h 29"/>
                      <a:gd name="T6" fmla="*/ 15 w 28"/>
                      <a:gd name="T7" fmla="*/ 29 h 29"/>
                      <a:gd name="T8" fmla="*/ 28 w 28"/>
                      <a:gd name="T9" fmla="*/ 17 h 29"/>
                      <a:gd name="T10" fmla="*/ 17 w 28"/>
                      <a:gd name="T11" fmla="*/ 3 h 2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28" h="29">
                        <a:moveTo>
                          <a:pt x="17" y="3"/>
                        </a:moveTo>
                        <a:cubicBezTo>
                          <a:pt x="9" y="0"/>
                          <a:pt x="2" y="7"/>
                          <a:pt x="0" y="9"/>
                        </a:cubicBezTo>
                        <a:cubicBezTo>
                          <a:pt x="0" y="16"/>
                          <a:pt x="3" y="18"/>
                          <a:pt x="7" y="20"/>
                        </a:cubicBezTo>
                        <a:cubicBezTo>
                          <a:pt x="10" y="21"/>
                          <a:pt x="14" y="23"/>
                          <a:pt x="15" y="29"/>
                        </a:cubicBezTo>
                        <a:cubicBezTo>
                          <a:pt x="19" y="24"/>
                          <a:pt x="23" y="20"/>
                          <a:pt x="28" y="17"/>
                        </a:cubicBezTo>
                        <a:cubicBezTo>
                          <a:pt x="27" y="14"/>
                          <a:pt x="26" y="6"/>
                          <a:pt x="17" y="3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136" name="Freeform 1086"/>
                  <p:cNvSpPr/>
                  <p:nvPr/>
                </p:nvSpPr>
                <p:spPr bwMode="auto">
                  <a:xfrm>
                    <a:off x="4589697" y="2862287"/>
                    <a:ext cx="48585" cy="99543"/>
                  </a:xfrm>
                  <a:custGeom>
                    <a:avLst/>
                    <a:gdLst>
                      <a:gd name="T0" fmla="*/ 15 w 24"/>
                      <a:gd name="T1" fmla="*/ 49 h 49"/>
                      <a:gd name="T2" fmla="*/ 17 w 24"/>
                      <a:gd name="T3" fmla="*/ 3 h 49"/>
                      <a:gd name="T4" fmla="*/ 12 w 24"/>
                      <a:gd name="T5" fmla="*/ 0 h 49"/>
                      <a:gd name="T6" fmla="*/ 7 w 24"/>
                      <a:gd name="T7" fmla="*/ 3 h 49"/>
                      <a:gd name="T8" fmla="*/ 9 w 24"/>
                      <a:gd name="T9" fmla="*/ 49 h 49"/>
                      <a:gd name="T10" fmla="*/ 15 w 24"/>
                      <a:gd name="T11" fmla="*/ 49 h 4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24" h="49">
                        <a:moveTo>
                          <a:pt x="15" y="49"/>
                        </a:moveTo>
                        <a:cubicBezTo>
                          <a:pt x="18" y="37"/>
                          <a:pt x="24" y="11"/>
                          <a:pt x="17" y="3"/>
                        </a:cubicBezTo>
                        <a:cubicBezTo>
                          <a:pt x="16" y="1"/>
                          <a:pt x="14" y="0"/>
                          <a:pt x="12" y="0"/>
                        </a:cubicBezTo>
                        <a:cubicBezTo>
                          <a:pt x="10" y="0"/>
                          <a:pt x="8" y="1"/>
                          <a:pt x="7" y="3"/>
                        </a:cubicBezTo>
                        <a:cubicBezTo>
                          <a:pt x="0" y="11"/>
                          <a:pt x="6" y="37"/>
                          <a:pt x="9" y="49"/>
                        </a:cubicBezTo>
                        <a:cubicBezTo>
                          <a:pt x="11" y="49"/>
                          <a:pt x="13" y="49"/>
                          <a:pt x="15" y="49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139" name="Freeform 1089"/>
                  <p:cNvSpPr/>
                  <p:nvPr/>
                </p:nvSpPr>
                <p:spPr bwMode="auto">
                  <a:xfrm>
                    <a:off x="4410759" y="2512702"/>
                    <a:ext cx="126797" cy="90063"/>
                  </a:xfrm>
                  <a:custGeom>
                    <a:avLst/>
                    <a:gdLst>
                      <a:gd name="T0" fmla="*/ 12 w 63"/>
                      <a:gd name="T1" fmla="*/ 34 h 45"/>
                      <a:gd name="T2" fmla="*/ 27 w 63"/>
                      <a:gd name="T3" fmla="*/ 45 h 45"/>
                      <a:gd name="T4" fmla="*/ 32 w 63"/>
                      <a:gd name="T5" fmla="*/ 32 h 45"/>
                      <a:gd name="T6" fmla="*/ 34 w 63"/>
                      <a:gd name="T7" fmla="*/ 30 h 45"/>
                      <a:gd name="T8" fmla="*/ 37 w 63"/>
                      <a:gd name="T9" fmla="*/ 31 h 45"/>
                      <a:gd name="T10" fmla="*/ 45 w 63"/>
                      <a:gd name="T11" fmla="*/ 40 h 45"/>
                      <a:gd name="T12" fmla="*/ 54 w 63"/>
                      <a:gd name="T13" fmla="*/ 26 h 45"/>
                      <a:gd name="T14" fmla="*/ 63 w 63"/>
                      <a:gd name="T15" fmla="*/ 14 h 45"/>
                      <a:gd name="T16" fmla="*/ 32 w 63"/>
                      <a:gd name="T17" fmla="*/ 0 h 45"/>
                      <a:gd name="T18" fmla="*/ 27 w 63"/>
                      <a:gd name="T19" fmla="*/ 0 h 45"/>
                      <a:gd name="T20" fmla="*/ 0 w 63"/>
                      <a:gd name="T21" fmla="*/ 27 h 45"/>
                      <a:gd name="T22" fmla="*/ 12 w 63"/>
                      <a:gd name="T23" fmla="*/ 34 h 4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63" h="45">
                        <a:moveTo>
                          <a:pt x="12" y="34"/>
                        </a:moveTo>
                        <a:cubicBezTo>
                          <a:pt x="18" y="36"/>
                          <a:pt x="24" y="39"/>
                          <a:pt x="27" y="45"/>
                        </a:cubicBezTo>
                        <a:cubicBezTo>
                          <a:pt x="30" y="41"/>
                          <a:pt x="33" y="37"/>
                          <a:pt x="32" y="32"/>
                        </a:cubicBezTo>
                        <a:cubicBezTo>
                          <a:pt x="32" y="31"/>
                          <a:pt x="33" y="30"/>
                          <a:pt x="34" y="30"/>
                        </a:cubicBezTo>
                        <a:cubicBezTo>
                          <a:pt x="35" y="29"/>
                          <a:pt x="36" y="30"/>
                          <a:pt x="37" y="31"/>
                        </a:cubicBezTo>
                        <a:cubicBezTo>
                          <a:pt x="39" y="36"/>
                          <a:pt x="42" y="38"/>
                          <a:pt x="45" y="40"/>
                        </a:cubicBezTo>
                        <a:cubicBezTo>
                          <a:pt x="46" y="35"/>
                          <a:pt x="50" y="30"/>
                          <a:pt x="54" y="26"/>
                        </a:cubicBezTo>
                        <a:cubicBezTo>
                          <a:pt x="59" y="23"/>
                          <a:pt x="62" y="19"/>
                          <a:pt x="63" y="14"/>
                        </a:cubicBezTo>
                        <a:cubicBezTo>
                          <a:pt x="60" y="11"/>
                          <a:pt x="46" y="0"/>
                          <a:pt x="32" y="0"/>
                        </a:cubicBezTo>
                        <a:cubicBezTo>
                          <a:pt x="30" y="0"/>
                          <a:pt x="29" y="0"/>
                          <a:pt x="27" y="0"/>
                        </a:cubicBezTo>
                        <a:cubicBezTo>
                          <a:pt x="11" y="3"/>
                          <a:pt x="2" y="22"/>
                          <a:pt x="0" y="27"/>
                        </a:cubicBezTo>
                        <a:cubicBezTo>
                          <a:pt x="2" y="31"/>
                          <a:pt x="7" y="33"/>
                          <a:pt x="12" y="34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140" name="Freeform 1090"/>
                  <p:cNvSpPr/>
                  <p:nvPr/>
                </p:nvSpPr>
                <p:spPr bwMode="auto">
                  <a:xfrm>
                    <a:off x="4548221" y="2496111"/>
                    <a:ext cx="132722" cy="88877"/>
                  </a:xfrm>
                  <a:custGeom>
                    <a:avLst/>
                    <a:gdLst>
                      <a:gd name="T0" fmla="*/ 10 w 66"/>
                      <a:gd name="T1" fmla="*/ 31 h 44"/>
                      <a:gd name="T2" fmla="*/ 23 w 66"/>
                      <a:gd name="T3" fmla="*/ 44 h 44"/>
                      <a:gd name="T4" fmla="*/ 31 w 66"/>
                      <a:gd name="T5" fmla="*/ 32 h 44"/>
                      <a:gd name="T6" fmla="*/ 33 w 66"/>
                      <a:gd name="T7" fmla="*/ 31 h 44"/>
                      <a:gd name="T8" fmla="*/ 35 w 66"/>
                      <a:gd name="T9" fmla="*/ 32 h 44"/>
                      <a:gd name="T10" fmla="*/ 43 w 66"/>
                      <a:gd name="T11" fmla="*/ 44 h 44"/>
                      <a:gd name="T12" fmla="*/ 56 w 66"/>
                      <a:gd name="T13" fmla="*/ 31 h 44"/>
                      <a:gd name="T14" fmla="*/ 66 w 66"/>
                      <a:gd name="T15" fmla="*/ 22 h 44"/>
                      <a:gd name="T16" fmla="*/ 33 w 66"/>
                      <a:gd name="T17" fmla="*/ 0 h 44"/>
                      <a:gd name="T18" fmla="*/ 0 w 66"/>
                      <a:gd name="T19" fmla="*/ 22 h 44"/>
                      <a:gd name="T20" fmla="*/ 10 w 66"/>
                      <a:gd name="T21" fmla="*/ 31 h 4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66" h="44">
                        <a:moveTo>
                          <a:pt x="10" y="31"/>
                        </a:moveTo>
                        <a:cubicBezTo>
                          <a:pt x="15" y="34"/>
                          <a:pt x="21" y="37"/>
                          <a:pt x="23" y="44"/>
                        </a:cubicBezTo>
                        <a:cubicBezTo>
                          <a:pt x="27" y="41"/>
                          <a:pt x="30" y="38"/>
                          <a:pt x="31" y="32"/>
                        </a:cubicBezTo>
                        <a:cubicBezTo>
                          <a:pt x="31" y="31"/>
                          <a:pt x="32" y="31"/>
                          <a:pt x="33" y="31"/>
                        </a:cubicBezTo>
                        <a:cubicBezTo>
                          <a:pt x="34" y="31"/>
                          <a:pt x="35" y="31"/>
                          <a:pt x="35" y="32"/>
                        </a:cubicBezTo>
                        <a:cubicBezTo>
                          <a:pt x="36" y="38"/>
                          <a:pt x="39" y="41"/>
                          <a:pt x="43" y="44"/>
                        </a:cubicBezTo>
                        <a:cubicBezTo>
                          <a:pt x="45" y="37"/>
                          <a:pt x="51" y="34"/>
                          <a:pt x="56" y="31"/>
                        </a:cubicBezTo>
                        <a:cubicBezTo>
                          <a:pt x="61" y="29"/>
                          <a:pt x="65" y="26"/>
                          <a:pt x="66" y="22"/>
                        </a:cubicBezTo>
                        <a:cubicBezTo>
                          <a:pt x="63" y="18"/>
                          <a:pt x="50" y="0"/>
                          <a:pt x="33" y="0"/>
                        </a:cubicBezTo>
                        <a:cubicBezTo>
                          <a:pt x="16" y="0"/>
                          <a:pt x="3" y="18"/>
                          <a:pt x="0" y="22"/>
                        </a:cubicBezTo>
                        <a:cubicBezTo>
                          <a:pt x="1" y="26"/>
                          <a:pt x="5" y="29"/>
                          <a:pt x="10" y="31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141" name="Freeform 1091"/>
                  <p:cNvSpPr/>
                  <p:nvPr/>
                </p:nvSpPr>
                <p:spPr bwMode="auto">
                  <a:xfrm>
                    <a:off x="4690424" y="2512702"/>
                    <a:ext cx="126797" cy="90063"/>
                  </a:xfrm>
                  <a:custGeom>
                    <a:avLst/>
                    <a:gdLst>
                      <a:gd name="T0" fmla="*/ 9 w 63"/>
                      <a:gd name="T1" fmla="*/ 26 h 45"/>
                      <a:gd name="T2" fmla="*/ 18 w 63"/>
                      <a:gd name="T3" fmla="*/ 40 h 45"/>
                      <a:gd name="T4" fmla="*/ 26 w 63"/>
                      <a:gd name="T5" fmla="*/ 31 h 45"/>
                      <a:gd name="T6" fmla="*/ 29 w 63"/>
                      <a:gd name="T7" fmla="*/ 30 h 45"/>
                      <a:gd name="T8" fmla="*/ 31 w 63"/>
                      <a:gd name="T9" fmla="*/ 32 h 45"/>
                      <a:gd name="T10" fmla="*/ 36 w 63"/>
                      <a:gd name="T11" fmla="*/ 45 h 45"/>
                      <a:gd name="T12" fmla="*/ 51 w 63"/>
                      <a:gd name="T13" fmla="*/ 34 h 45"/>
                      <a:gd name="T14" fmla="*/ 63 w 63"/>
                      <a:gd name="T15" fmla="*/ 27 h 45"/>
                      <a:gd name="T16" fmla="*/ 36 w 63"/>
                      <a:gd name="T17" fmla="*/ 0 h 45"/>
                      <a:gd name="T18" fmla="*/ 31 w 63"/>
                      <a:gd name="T19" fmla="*/ 0 h 45"/>
                      <a:gd name="T20" fmla="*/ 0 w 63"/>
                      <a:gd name="T21" fmla="*/ 14 h 45"/>
                      <a:gd name="T22" fmla="*/ 9 w 63"/>
                      <a:gd name="T23" fmla="*/ 26 h 4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63" h="45">
                        <a:moveTo>
                          <a:pt x="9" y="26"/>
                        </a:moveTo>
                        <a:cubicBezTo>
                          <a:pt x="13" y="30"/>
                          <a:pt x="17" y="35"/>
                          <a:pt x="18" y="40"/>
                        </a:cubicBezTo>
                        <a:cubicBezTo>
                          <a:pt x="21" y="38"/>
                          <a:pt x="24" y="36"/>
                          <a:pt x="26" y="31"/>
                        </a:cubicBezTo>
                        <a:cubicBezTo>
                          <a:pt x="27" y="30"/>
                          <a:pt x="28" y="29"/>
                          <a:pt x="29" y="30"/>
                        </a:cubicBezTo>
                        <a:cubicBezTo>
                          <a:pt x="30" y="30"/>
                          <a:pt x="31" y="31"/>
                          <a:pt x="31" y="32"/>
                        </a:cubicBezTo>
                        <a:cubicBezTo>
                          <a:pt x="30" y="37"/>
                          <a:pt x="33" y="41"/>
                          <a:pt x="36" y="45"/>
                        </a:cubicBezTo>
                        <a:cubicBezTo>
                          <a:pt x="39" y="39"/>
                          <a:pt x="45" y="36"/>
                          <a:pt x="51" y="34"/>
                        </a:cubicBezTo>
                        <a:cubicBezTo>
                          <a:pt x="56" y="33"/>
                          <a:pt x="61" y="31"/>
                          <a:pt x="63" y="27"/>
                        </a:cubicBezTo>
                        <a:cubicBezTo>
                          <a:pt x="61" y="22"/>
                          <a:pt x="52" y="3"/>
                          <a:pt x="36" y="0"/>
                        </a:cubicBezTo>
                        <a:cubicBezTo>
                          <a:pt x="34" y="0"/>
                          <a:pt x="33" y="0"/>
                          <a:pt x="31" y="0"/>
                        </a:cubicBezTo>
                        <a:cubicBezTo>
                          <a:pt x="17" y="0"/>
                          <a:pt x="3" y="11"/>
                          <a:pt x="0" y="14"/>
                        </a:cubicBezTo>
                        <a:cubicBezTo>
                          <a:pt x="1" y="19"/>
                          <a:pt x="5" y="23"/>
                          <a:pt x="9" y="26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142" name="Freeform 1092"/>
                  <p:cNvSpPr/>
                  <p:nvPr/>
                </p:nvSpPr>
                <p:spPr bwMode="auto">
                  <a:xfrm>
                    <a:off x="4825515" y="2545882"/>
                    <a:ext cx="117316" cy="97173"/>
                  </a:xfrm>
                  <a:custGeom>
                    <a:avLst/>
                    <a:gdLst>
                      <a:gd name="T0" fmla="*/ 12 w 58"/>
                      <a:gd name="T1" fmla="*/ 41 h 48"/>
                      <a:gd name="T2" fmla="*/ 22 w 58"/>
                      <a:gd name="T3" fmla="*/ 34 h 48"/>
                      <a:gd name="T4" fmla="*/ 25 w 58"/>
                      <a:gd name="T5" fmla="*/ 33 h 48"/>
                      <a:gd name="T6" fmla="*/ 26 w 58"/>
                      <a:gd name="T7" fmla="*/ 36 h 48"/>
                      <a:gd name="T8" fmla="*/ 28 w 58"/>
                      <a:gd name="T9" fmla="*/ 48 h 48"/>
                      <a:gd name="T10" fmla="*/ 45 w 58"/>
                      <a:gd name="T11" fmla="*/ 40 h 48"/>
                      <a:gd name="T12" fmla="*/ 58 w 58"/>
                      <a:gd name="T13" fmla="*/ 35 h 48"/>
                      <a:gd name="T14" fmla="*/ 38 w 58"/>
                      <a:gd name="T15" fmla="*/ 2 h 48"/>
                      <a:gd name="T16" fmla="*/ 28 w 58"/>
                      <a:gd name="T17" fmla="*/ 0 h 48"/>
                      <a:gd name="T18" fmla="*/ 1 w 58"/>
                      <a:gd name="T19" fmla="*/ 11 h 48"/>
                      <a:gd name="T20" fmla="*/ 6 w 58"/>
                      <a:gd name="T21" fmla="*/ 24 h 48"/>
                      <a:gd name="T22" fmla="*/ 12 w 58"/>
                      <a:gd name="T23" fmla="*/ 41 h 4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58" h="48">
                        <a:moveTo>
                          <a:pt x="12" y="41"/>
                        </a:moveTo>
                        <a:cubicBezTo>
                          <a:pt x="16" y="40"/>
                          <a:pt x="20" y="38"/>
                          <a:pt x="22" y="34"/>
                        </a:cubicBezTo>
                        <a:cubicBezTo>
                          <a:pt x="23" y="33"/>
                          <a:pt x="24" y="33"/>
                          <a:pt x="25" y="33"/>
                        </a:cubicBezTo>
                        <a:cubicBezTo>
                          <a:pt x="26" y="34"/>
                          <a:pt x="27" y="35"/>
                          <a:pt x="26" y="36"/>
                        </a:cubicBezTo>
                        <a:cubicBezTo>
                          <a:pt x="25" y="41"/>
                          <a:pt x="26" y="44"/>
                          <a:pt x="28" y="48"/>
                        </a:cubicBezTo>
                        <a:cubicBezTo>
                          <a:pt x="32" y="42"/>
                          <a:pt x="39" y="41"/>
                          <a:pt x="45" y="40"/>
                        </a:cubicBezTo>
                        <a:cubicBezTo>
                          <a:pt x="50" y="39"/>
                          <a:pt x="55" y="38"/>
                          <a:pt x="58" y="35"/>
                        </a:cubicBezTo>
                        <a:cubicBezTo>
                          <a:pt x="57" y="30"/>
                          <a:pt x="55" y="9"/>
                          <a:pt x="38" y="2"/>
                        </a:cubicBezTo>
                        <a:cubicBezTo>
                          <a:pt x="35" y="1"/>
                          <a:pt x="31" y="0"/>
                          <a:pt x="28" y="0"/>
                        </a:cubicBezTo>
                        <a:cubicBezTo>
                          <a:pt x="15" y="0"/>
                          <a:pt x="4" y="9"/>
                          <a:pt x="1" y="11"/>
                        </a:cubicBezTo>
                        <a:cubicBezTo>
                          <a:pt x="0" y="16"/>
                          <a:pt x="3" y="20"/>
                          <a:pt x="6" y="24"/>
                        </a:cubicBezTo>
                        <a:cubicBezTo>
                          <a:pt x="10" y="29"/>
                          <a:pt x="13" y="34"/>
                          <a:pt x="12" y="41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210" name="Freeform 1160"/>
                  <p:cNvSpPr/>
                  <p:nvPr/>
                </p:nvSpPr>
                <p:spPr bwMode="auto">
                  <a:xfrm>
                    <a:off x="4234191" y="2910873"/>
                    <a:ext cx="49771" cy="50956"/>
                  </a:xfrm>
                  <a:custGeom>
                    <a:avLst/>
                    <a:gdLst>
                      <a:gd name="T0" fmla="*/ 4 w 25"/>
                      <a:gd name="T1" fmla="*/ 8 h 25"/>
                      <a:gd name="T2" fmla="*/ 6 w 25"/>
                      <a:gd name="T3" fmla="*/ 25 h 25"/>
                      <a:gd name="T4" fmla="*/ 23 w 25"/>
                      <a:gd name="T5" fmla="*/ 24 h 25"/>
                      <a:gd name="T6" fmla="*/ 23 w 25"/>
                      <a:gd name="T7" fmla="*/ 12 h 25"/>
                      <a:gd name="T8" fmla="*/ 20 w 25"/>
                      <a:gd name="T9" fmla="*/ 0 h 25"/>
                      <a:gd name="T10" fmla="*/ 4 w 25"/>
                      <a:gd name="T11" fmla="*/ 8 h 2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25" h="25">
                        <a:moveTo>
                          <a:pt x="4" y="8"/>
                        </a:moveTo>
                        <a:cubicBezTo>
                          <a:pt x="0" y="16"/>
                          <a:pt x="4" y="23"/>
                          <a:pt x="6" y="25"/>
                        </a:cubicBezTo>
                        <a:cubicBezTo>
                          <a:pt x="12" y="24"/>
                          <a:pt x="18" y="24"/>
                          <a:pt x="23" y="24"/>
                        </a:cubicBezTo>
                        <a:cubicBezTo>
                          <a:pt x="21" y="20"/>
                          <a:pt x="22" y="16"/>
                          <a:pt x="23" y="12"/>
                        </a:cubicBezTo>
                        <a:cubicBezTo>
                          <a:pt x="24" y="8"/>
                          <a:pt x="25" y="5"/>
                          <a:pt x="20" y="0"/>
                        </a:cubicBezTo>
                        <a:cubicBezTo>
                          <a:pt x="17" y="0"/>
                          <a:pt x="8" y="0"/>
                          <a:pt x="4" y="8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211" name="Freeform 1161"/>
                  <p:cNvSpPr/>
                  <p:nvPr/>
                </p:nvSpPr>
                <p:spPr bwMode="auto">
                  <a:xfrm>
                    <a:off x="4280407" y="2864658"/>
                    <a:ext cx="49771" cy="50956"/>
                  </a:xfrm>
                  <a:custGeom>
                    <a:avLst/>
                    <a:gdLst>
                      <a:gd name="T0" fmla="*/ 8 w 25"/>
                      <a:gd name="T1" fmla="*/ 4 h 25"/>
                      <a:gd name="T2" fmla="*/ 0 w 25"/>
                      <a:gd name="T3" fmla="*/ 20 h 25"/>
                      <a:gd name="T4" fmla="*/ 12 w 25"/>
                      <a:gd name="T5" fmla="*/ 23 h 25"/>
                      <a:gd name="T6" fmla="*/ 24 w 25"/>
                      <a:gd name="T7" fmla="*/ 23 h 25"/>
                      <a:gd name="T8" fmla="*/ 25 w 25"/>
                      <a:gd name="T9" fmla="*/ 6 h 25"/>
                      <a:gd name="T10" fmla="*/ 8 w 25"/>
                      <a:gd name="T11" fmla="*/ 4 h 2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25" h="25">
                        <a:moveTo>
                          <a:pt x="8" y="4"/>
                        </a:moveTo>
                        <a:cubicBezTo>
                          <a:pt x="0" y="8"/>
                          <a:pt x="0" y="17"/>
                          <a:pt x="0" y="20"/>
                        </a:cubicBezTo>
                        <a:cubicBezTo>
                          <a:pt x="5" y="25"/>
                          <a:pt x="8" y="24"/>
                          <a:pt x="12" y="23"/>
                        </a:cubicBezTo>
                        <a:cubicBezTo>
                          <a:pt x="16" y="22"/>
                          <a:pt x="20" y="20"/>
                          <a:pt x="24" y="23"/>
                        </a:cubicBezTo>
                        <a:cubicBezTo>
                          <a:pt x="24" y="17"/>
                          <a:pt x="24" y="12"/>
                          <a:pt x="25" y="6"/>
                        </a:cubicBezTo>
                        <a:cubicBezTo>
                          <a:pt x="23" y="4"/>
                          <a:pt x="16" y="0"/>
                          <a:pt x="8" y="4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212" name="Freeform 1162"/>
                  <p:cNvSpPr/>
                  <p:nvPr/>
                </p:nvSpPr>
                <p:spPr bwMode="auto">
                  <a:xfrm>
                    <a:off x="4338474" y="2968941"/>
                    <a:ext cx="78212" cy="79398"/>
                  </a:xfrm>
                  <a:custGeom>
                    <a:avLst/>
                    <a:gdLst>
                      <a:gd name="T0" fmla="*/ 39 w 39"/>
                      <a:gd name="T1" fmla="*/ 36 h 39"/>
                      <a:gd name="T2" fmla="*/ 8 w 39"/>
                      <a:gd name="T3" fmla="*/ 1 h 39"/>
                      <a:gd name="T4" fmla="*/ 3 w 39"/>
                      <a:gd name="T5" fmla="*/ 3 h 39"/>
                      <a:gd name="T6" fmla="*/ 1 w 39"/>
                      <a:gd name="T7" fmla="*/ 8 h 39"/>
                      <a:gd name="T8" fmla="*/ 36 w 39"/>
                      <a:gd name="T9" fmla="*/ 39 h 39"/>
                      <a:gd name="T10" fmla="*/ 39 w 39"/>
                      <a:gd name="T11" fmla="*/ 36 h 3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39" h="39">
                        <a:moveTo>
                          <a:pt x="39" y="36"/>
                        </a:moveTo>
                        <a:cubicBezTo>
                          <a:pt x="33" y="25"/>
                          <a:pt x="19" y="2"/>
                          <a:pt x="8" y="1"/>
                        </a:cubicBezTo>
                        <a:cubicBezTo>
                          <a:pt x="6" y="0"/>
                          <a:pt x="4" y="1"/>
                          <a:pt x="3" y="3"/>
                        </a:cubicBezTo>
                        <a:cubicBezTo>
                          <a:pt x="1" y="4"/>
                          <a:pt x="0" y="6"/>
                          <a:pt x="1" y="8"/>
                        </a:cubicBezTo>
                        <a:cubicBezTo>
                          <a:pt x="2" y="19"/>
                          <a:pt x="25" y="33"/>
                          <a:pt x="36" y="39"/>
                        </a:cubicBezTo>
                        <a:cubicBezTo>
                          <a:pt x="37" y="38"/>
                          <a:pt x="38" y="37"/>
                          <a:pt x="39" y="36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215" name="Freeform 1165"/>
                  <p:cNvSpPr/>
                  <p:nvPr/>
                </p:nvSpPr>
                <p:spPr bwMode="auto">
                  <a:xfrm>
                    <a:off x="3972303" y="2801850"/>
                    <a:ext cx="101912" cy="109023"/>
                  </a:xfrm>
                  <a:custGeom>
                    <a:avLst/>
                    <a:gdLst>
                      <a:gd name="T0" fmla="*/ 23 w 51"/>
                      <a:gd name="T1" fmla="*/ 50 h 54"/>
                      <a:gd name="T2" fmla="*/ 41 w 51"/>
                      <a:gd name="T3" fmla="*/ 46 h 54"/>
                      <a:gd name="T4" fmla="*/ 36 w 51"/>
                      <a:gd name="T5" fmla="*/ 34 h 54"/>
                      <a:gd name="T6" fmla="*/ 35 w 51"/>
                      <a:gd name="T7" fmla="*/ 31 h 54"/>
                      <a:gd name="T8" fmla="*/ 38 w 51"/>
                      <a:gd name="T9" fmla="*/ 30 h 54"/>
                      <a:gd name="T10" fmla="*/ 51 w 51"/>
                      <a:gd name="T11" fmla="*/ 31 h 54"/>
                      <a:gd name="T12" fmla="*/ 47 w 51"/>
                      <a:gd name="T13" fmla="*/ 14 h 54"/>
                      <a:gd name="T14" fmla="*/ 45 w 51"/>
                      <a:gd name="T15" fmla="*/ 0 h 54"/>
                      <a:gd name="T16" fmla="*/ 12 w 51"/>
                      <a:gd name="T17" fmla="*/ 11 h 54"/>
                      <a:gd name="T18" fmla="*/ 9 w 51"/>
                      <a:gd name="T19" fmla="*/ 15 h 54"/>
                      <a:gd name="T20" fmla="*/ 9 w 51"/>
                      <a:gd name="T21" fmla="*/ 53 h 54"/>
                      <a:gd name="T22" fmla="*/ 23 w 51"/>
                      <a:gd name="T23" fmla="*/ 50 h 5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51" h="54">
                        <a:moveTo>
                          <a:pt x="23" y="50"/>
                        </a:moveTo>
                        <a:cubicBezTo>
                          <a:pt x="29" y="47"/>
                          <a:pt x="35" y="44"/>
                          <a:pt x="41" y="46"/>
                        </a:cubicBezTo>
                        <a:cubicBezTo>
                          <a:pt x="41" y="42"/>
                          <a:pt x="40" y="37"/>
                          <a:pt x="36" y="34"/>
                        </a:cubicBezTo>
                        <a:cubicBezTo>
                          <a:pt x="35" y="33"/>
                          <a:pt x="35" y="32"/>
                          <a:pt x="35" y="31"/>
                        </a:cubicBezTo>
                        <a:cubicBezTo>
                          <a:pt x="36" y="30"/>
                          <a:pt x="37" y="30"/>
                          <a:pt x="38" y="30"/>
                        </a:cubicBezTo>
                        <a:cubicBezTo>
                          <a:pt x="43" y="32"/>
                          <a:pt x="47" y="32"/>
                          <a:pt x="51" y="31"/>
                        </a:cubicBezTo>
                        <a:cubicBezTo>
                          <a:pt x="47" y="26"/>
                          <a:pt x="47" y="20"/>
                          <a:pt x="47" y="14"/>
                        </a:cubicBezTo>
                        <a:cubicBezTo>
                          <a:pt x="48" y="9"/>
                          <a:pt x="48" y="3"/>
                          <a:pt x="45" y="0"/>
                        </a:cubicBezTo>
                        <a:cubicBezTo>
                          <a:pt x="40" y="0"/>
                          <a:pt x="22" y="1"/>
                          <a:pt x="12" y="11"/>
                        </a:cubicBezTo>
                        <a:cubicBezTo>
                          <a:pt x="11" y="12"/>
                          <a:pt x="10" y="14"/>
                          <a:pt x="9" y="15"/>
                        </a:cubicBezTo>
                        <a:cubicBezTo>
                          <a:pt x="0" y="28"/>
                          <a:pt x="7" y="49"/>
                          <a:pt x="9" y="53"/>
                        </a:cubicBezTo>
                        <a:cubicBezTo>
                          <a:pt x="13" y="54"/>
                          <a:pt x="18" y="52"/>
                          <a:pt x="23" y="50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216" name="Freeform 1166"/>
                  <p:cNvSpPr/>
                  <p:nvPr/>
                </p:nvSpPr>
                <p:spPr bwMode="auto">
                  <a:xfrm>
                    <a:off x="4059994" y="2691642"/>
                    <a:ext cx="106652" cy="106654"/>
                  </a:xfrm>
                  <a:custGeom>
                    <a:avLst/>
                    <a:gdLst>
                      <a:gd name="T0" fmla="*/ 18 w 53"/>
                      <a:gd name="T1" fmla="*/ 50 h 53"/>
                      <a:gd name="T2" fmla="*/ 36 w 53"/>
                      <a:gd name="T3" fmla="*/ 50 h 53"/>
                      <a:gd name="T4" fmla="*/ 33 w 53"/>
                      <a:gd name="T5" fmla="*/ 36 h 53"/>
                      <a:gd name="T6" fmla="*/ 34 w 53"/>
                      <a:gd name="T7" fmla="*/ 34 h 53"/>
                      <a:gd name="T8" fmla="*/ 37 w 53"/>
                      <a:gd name="T9" fmla="*/ 33 h 53"/>
                      <a:gd name="T10" fmla="*/ 50 w 53"/>
                      <a:gd name="T11" fmla="*/ 36 h 53"/>
                      <a:gd name="T12" fmla="*/ 50 w 53"/>
                      <a:gd name="T13" fmla="*/ 18 h 53"/>
                      <a:gd name="T14" fmla="*/ 51 w 53"/>
                      <a:gd name="T15" fmla="*/ 4 h 53"/>
                      <a:gd name="T16" fmla="*/ 12 w 53"/>
                      <a:gd name="T17" fmla="*/ 12 h 53"/>
                      <a:gd name="T18" fmla="*/ 4 w 53"/>
                      <a:gd name="T19" fmla="*/ 51 h 53"/>
                      <a:gd name="T20" fmla="*/ 18 w 53"/>
                      <a:gd name="T21" fmla="*/ 50 h 5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53" h="53">
                        <a:moveTo>
                          <a:pt x="18" y="50"/>
                        </a:moveTo>
                        <a:cubicBezTo>
                          <a:pt x="23" y="49"/>
                          <a:pt x="30" y="47"/>
                          <a:pt x="36" y="50"/>
                        </a:cubicBezTo>
                        <a:cubicBezTo>
                          <a:pt x="37" y="45"/>
                          <a:pt x="37" y="41"/>
                          <a:pt x="33" y="36"/>
                        </a:cubicBezTo>
                        <a:cubicBezTo>
                          <a:pt x="33" y="36"/>
                          <a:pt x="33" y="34"/>
                          <a:pt x="34" y="34"/>
                        </a:cubicBezTo>
                        <a:cubicBezTo>
                          <a:pt x="34" y="33"/>
                          <a:pt x="36" y="33"/>
                          <a:pt x="37" y="33"/>
                        </a:cubicBezTo>
                        <a:cubicBezTo>
                          <a:pt x="41" y="37"/>
                          <a:pt x="45" y="37"/>
                          <a:pt x="50" y="36"/>
                        </a:cubicBezTo>
                        <a:cubicBezTo>
                          <a:pt x="47" y="30"/>
                          <a:pt x="49" y="23"/>
                          <a:pt x="50" y="18"/>
                        </a:cubicBezTo>
                        <a:cubicBezTo>
                          <a:pt x="52" y="13"/>
                          <a:pt x="53" y="8"/>
                          <a:pt x="51" y="4"/>
                        </a:cubicBezTo>
                        <a:cubicBezTo>
                          <a:pt x="46" y="3"/>
                          <a:pt x="24" y="0"/>
                          <a:pt x="12" y="12"/>
                        </a:cubicBezTo>
                        <a:cubicBezTo>
                          <a:pt x="0" y="24"/>
                          <a:pt x="3" y="46"/>
                          <a:pt x="4" y="51"/>
                        </a:cubicBezTo>
                        <a:cubicBezTo>
                          <a:pt x="8" y="53"/>
                          <a:pt x="13" y="52"/>
                          <a:pt x="18" y="50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218" name="Freeform 1168"/>
                  <p:cNvSpPr/>
                  <p:nvPr/>
                </p:nvSpPr>
                <p:spPr bwMode="auto">
                  <a:xfrm>
                    <a:off x="4286332" y="2536402"/>
                    <a:ext cx="116131" cy="106654"/>
                  </a:xfrm>
                  <a:custGeom>
                    <a:avLst/>
                    <a:gdLst>
                      <a:gd name="T0" fmla="*/ 30 w 58"/>
                      <a:gd name="T1" fmla="*/ 53 h 53"/>
                      <a:gd name="T2" fmla="*/ 32 w 58"/>
                      <a:gd name="T3" fmla="*/ 41 h 53"/>
                      <a:gd name="T4" fmla="*/ 33 w 58"/>
                      <a:gd name="T5" fmla="*/ 38 h 53"/>
                      <a:gd name="T6" fmla="*/ 36 w 58"/>
                      <a:gd name="T7" fmla="*/ 39 h 53"/>
                      <a:gd name="T8" fmla="*/ 46 w 58"/>
                      <a:gd name="T9" fmla="*/ 46 h 53"/>
                      <a:gd name="T10" fmla="*/ 52 w 58"/>
                      <a:gd name="T11" fmla="*/ 29 h 53"/>
                      <a:gd name="T12" fmla="*/ 57 w 58"/>
                      <a:gd name="T13" fmla="*/ 16 h 53"/>
                      <a:gd name="T14" fmla="*/ 20 w 58"/>
                      <a:gd name="T15" fmla="*/ 7 h 53"/>
                      <a:gd name="T16" fmla="*/ 12 w 58"/>
                      <a:gd name="T17" fmla="*/ 13 h 53"/>
                      <a:gd name="T18" fmla="*/ 0 w 58"/>
                      <a:gd name="T19" fmla="*/ 40 h 53"/>
                      <a:gd name="T20" fmla="*/ 13 w 58"/>
                      <a:gd name="T21" fmla="*/ 45 h 53"/>
                      <a:gd name="T22" fmla="*/ 30 w 58"/>
                      <a:gd name="T23" fmla="*/ 53 h 5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58" h="53">
                        <a:moveTo>
                          <a:pt x="30" y="53"/>
                        </a:moveTo>
                        <a:cubicBezTo>
                          <a:pt x="32" y="49"/>
                          <a:pt x="33" y="46"/>
                          <a:pt x="32" y="41"/>
                        </a:cubicBezTo>
                        <a:cubicBezTo>
                          <a:pt x="31" y="40"/>
                          <a:pt x="32" y="39"/>
                          <a:pt x="33" y="38"/>
                        </a:cubicBezTo>
                        <a:cubicBezTo>
                          <a:pt x="34" y="38"/>
                          <a:pt x="35" y="38"/>
                          <a:pt x="36" y="39"/>
                        </a:cubicBezTo>
                        <a:cubicBezTo>
                          <a:pt x="38" y="43"/>
                          <a:pt x="42" y="45"/>
                          <a:pt x="46" y="46"/>
                        </a:cubicBezTo>
                        <a:cubicBezTo>
                          <a:pt x="45" y="39"/>
                          <a:pt x="49" y="34"/>
                          <a:pt x="52" y="29"/>
                        </a:cubicBezTo>
                        <a:cubicBezTo>
                          <a:pt x="55" y="25"/>
                          <a:pt x="58" y="21"/>
                          <a:pt x="57" y="16"/>
                        </a:cubicBezTo>
                        <a:cubicBezTo>
                          <a:pt x="54" y="13"/>
                          <a:pt x="37" y="0"/>
                          <a:pt x="20" y="7"/>
                        </a:cubicBezTo>
                        <a:cubicBezTo>
                          <a:pt x="17" y="8"/>
                          <a:pt x="14" y="10"/>
                          <a:pt x="12" y="13"/>
                        </a:cubicBezTo>
                        <a:cubicBezTo>
                          <a:pt x="3" y="22"/>
                          <a:pt x="1" y="36"/>
                          <a:pt x="0" y="40"/>
                        </a:cubicBezTo>
                        <a:cubicBezTo>
                          <a:pt x="3" y="43"/>
                          <a:pt x="8" y="44"/>
                          <a:pt x="13" y="45"/>
                        </a:cubicBezTo>
                        <a:cubicBezTo>
                          <a:pt x="19" y="46"/>
                          <a:pt x="26" y="47"/>
                          <a:pt x="30" y="53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287" name="Freeform 1237"/>
                  <p:cNvSpPr/>
                  <p:nvPr/>
                </p:nvSpPr>
                <p:spPr bwMode="auto">
                  <a:xfrm>
                    <a:off x="4120537" y="3249796"/>
                    <a:ext cx="56883" cy="54512"/>
                  </a:xfrm>
                  <a:custGeom>
                    <a:avLst/>
                    <a:gdLst>
                      <a:gd name="T0" fmla="*/ 2 w 28"/>
                      <a:gd name="T1" fmla="*/ 17 h 27"/>
                      <a:gd name="T2" fmla="*/ 16 w 28"/>
                      <a:gd name="T3" fmla="*/ 27 h 27"/>
                      <a:gd name="T4" fmla="*/ 28 w 28"/>
                      <a:gd name="T5" fmla="*/ 15 h 27"/>
                      <a:gd name="T6" fmla="*/ 19 w 28"/>
                      <a:gd name="T7" fmla="*/ 7 h 27"/>
                      <a:gd name="T8" fmla="*/ 8 w 28"/>
                      <a:gd name="T9" fmla="*/ 0 h 27"/>
                      <a:gd name="T10" fmla="*/ 2 w 28"/>
                      <a:gd name="T11" fmla="*/ 17 h 2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28" h="27">
                        <a:moveTo>
                          <a:pt x="2" y="17"/>
                        </a:moveTo>
                        <a:cubicBezTo>
                          <a:pt x="5" y="26"/>
                          <a:pt x="13" y="27"/>
                          <a:pt x="16" y="27"/>
                        </a:cubicBezTo>
                        <a:cubicBezTo>
                          <a:pt x="19" y="23"/>
                          <a:pt x="23" y="18"/>
                          <a:pt x="28" y="15"/>
                        </a:cubicBezTo>
                        <a:cubicBezTo>
                          <a:pt x="23" y="14"/>
                          <a:pt x="20" y="10"/>
                          <a:pt x="19" y="7"/>
                        </a:cubicBezTo>
                        <a:cubicBezTo>
                          <a:pt x="17" y="3"/>
                          <a:pt x="15" y="0"/>
                          <a:pt x="8" y="0"/>
                        </a:cubicBezTo>
                        <a:cubicBezTo>
                          <a:pt x="6" y="2"/>
                          <a:pt x="0" y="8"/>
                          <a:pt x="2" y="17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288" name="Freeform 1238"/>
                  <p:cNvSpPr/>
                  <p:nvPr/>
                </p:nvSpPr>
                <p:spPr bwMode="auto">
                  <a:xfrm>
                    <a:off x="4120537" y="3184619"/>
                    <a:ext cx="56883" cy="56883"/>
                  </a:xfrm>
                  <a:custGeom>
                    <a:avLst/>
                    <a:gdLst>
                      <a:gd name="T0" fmla="*/ 2 w 28"/>
                      <a:gd name="T1" fmla="*/ 11 h 28"/>
                      <a:gd name="T2" fmla="*/ 8 w 28"/>
                      <a:gd name="T3" fmla="*/ 28 h 28"/>
                      <a:gd name="T4" fmla="*/ 19 w 28"/>
                      <a:gd name="T5" fmla="*/ 21 h 28"/>
                      <a:gd name="T6" fmla="*/ 28 w 28"/>
                      <a:gd name="T7" fmla="*/ 13 h 28"/>
                      <a:gd name="T8" fmla="*/ 16 w 28"/>
                      <a:gd name="T9" fmla="*/ 0 h 28"/>
                      <a:gd name="T10" fmla="*/ 2 w 28"/>
                      <a:gd name="T11" fmla="*/ 11 h 2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28" h="28">
                        <a:moveTo>
                          <a:pt x="2" y="11"/>
                        </a:moveTo>
                        <a:cubicBezTo>
                          <a:pt x="0" y="19"/>
                          <a:pt x="6" y="26"/>
                          <a:pt x="8" y="28"/>
                        </a:cubicBezTo>
                        <a:cubicBezTo>
                          <a:pt x="15" y="28"/>
                          <a:pt x="17" y="25"/>
                          <a:pt x="19" y="21"/>
                        </a:cubicBezTo>
                        <a:cubicBezTo>
                          <a:pt x="20" y="18"/>
                          <a:pt x="23" y="14"/>
                          <a:pt x="28" y="13"/>
                        </a:cubicBezTo>
                        <a:cubicBezTo>
                          <a:pt x="23" y="9"/>
                          <a:pt x="19" y="5"/>
                          <a:pt x="16" y="0"/>
                        </a:cubicBezTo>
                        <a:cubicBezTo>
                          <a:pt x="13" y="1"/>
                          <a:pt x="5" y="2"/>
                          <a:pt x="2" y="11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289" name="Freeform 1239"/>
                  <p:cNvSpPr/>
                  <p:nvPr/>
                </p:nvSpPr>
                <p:spPr bwMode="auto">
                  <a:xfrm>
                    <a:off x="4231932" y="3221356"/>
                    <a:ext cx="98359" cy="48587"/>
                  </a:xfrm>
                  <a:custGeom>
                    <a:avLst/>
                    <a:gdLst>
                      <a:gd name="T0" fmla="*/ 49 w 49"/>
                      <a:gd name="T1" fmla="*/ 9 h 24"/>
                      <a:gd name="T2" fmla="*/ 3 w 49"/>
                      <a:gd name="T3" fmla="*/ 7 h 24"/>
                      <a:gd name="T4" fmla="*/ 0 w 49"/>
                      <a:gd name="T5" fmla="*/ 12 h 24"/>
                      <a:gd name="T6" fmla="*/ 3 w 49"/>
                      <a:gd name="T7" fmla="*/ 17 h 24"/>
                      <a:gd name="T8" fmla="*/ 49 w 49"/>
                      <a:gd name="T9" fmla="*/ 14 h 24"/>
                      <a:gd name="T10" fmla="*/ 49 w 49"/>
                      <a:gd name="T11" fmla="*/ 9 h 2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49" h="24">
                        <a:moveTo>
                          <a:pt x="49" y="9"/>
                        </a:moveTo>
                        <a:cubicBezTo>
                          <a:pt x="38" y="6"/>
                          <a:pt x="11" y="0"/>
                          <a:pt x="3" y="7"/>
                        </a:cubicBezTo>
                        <a:cubicBezTo>
                          <a:pt x="1" y="8"/>
                          <a:pt x="0" y="10"/>
                          <a:pt x="0" y="12"/>
                        </a:cubicBezTo>
                        <a:cubicBezTo>
                          <a:pt x="0" y="14"/>
                          <a:pt x="1" y="16"/>
                          <a:pt x="3" y="17"/>
                        </a:cubicBezTo>
                        <a:cubicBezTo>
                          <a:pt x="11" y="24"/>
                          <a:pt x="38" y="18"/>
                          <a:pt x="49" y="14"/>
                        </a:cubicBezTo>
                        <a:cubicBezTo>
                          <a:pt x="49" y="13"/>
                          <a:pt x="49" y="11"/>
                          <a:pt x="49" y="9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292" name="Freeform 1242"/>
                  <p:cNvSpPr/>
                  <p:nvPr/>
                </p:nvSpPr>
                <p:spPr bwMode="auto">
                  <a:xfrm>
                    <a:off x="3881159" y="3322085"/>
                    <a:ext cx="91248" cy="126798"/>
                  </a:xfrm>
                  <a:custGeom>
                    <a:avLst/>
                    <a:gdLst>
                      <a:gd name="T0" fmla="*/ 34 w 45"/>
                      <a:gd name="T1" fmla="*/ 51 h 63"/>
                      <a:gd name="T2" fmla="*/ 45 w 45"/>
                      <a:gd name="T3" fmla="*/ 36 h 63"/>
                      <a:gd name="T4" fmla="*/ 32 w 45"/>
                      <a:gd name="T5" fmla="*/ 31 h 63"/>
                      <a:gd name="T6" fmla="*/ 30 w 45"/>
                      <a:gd name="T7" fmla="*/ 29 h 63"/>
                      <a:gd name="T8" fmla="*/ 31 w 45"/>
                      <a:gd name="T9" fmla="*/ 26 h 63"/>
                      <a:gd name="T10" fmla="*/ 41 w 45"/>
                      <a:gd name="T11" fmla="*/ 18 h 63"/>
                      <a:gd name="T12" fmla="*/ 26 w 45"/>
                      <a:gd name="T13" fmla="*/ 8 h 63"/>
                      <a:gd name="T14" fmla="*/ 15 w 45"/>
                      <a:gd name="T15" fmla="*/ 0 h 63"/>
                      <a:gd name="T16" fmla="*/ 0 w 45"/>
                      <a:gd name="T17" fmla="*/ 31 h 63"/>
                      <a:gd name="T18" fmla="*/ 0 w 45"/>
                      <a:gd name="T19" fmla="*/ 36 h 63"/>
                      <a:gd name="T20" fmla="*/ 27 w 45"/>
                      <a:gd name="T21" fmla="*/ 63 h 63"/>
                      <a:gd name="T22" fmla="*/ 34 w 45"/>
                      <a:gd name="T23" fmla="*/ 51 h 6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45" h="63">
                        <a:moveTo>
                          <a:pt x="34" y="51"/>
                        </a:moveTo>
                        <a:cubicBezTo>
                          <a:pt x="36" y="45"/>
                          <a:pt x="39" y="39"/>
                          <a:pt x="45" y="36"/>
                        </a:cubicBezTo>
                        <a:cubicBezTo>
                          <a:pt x="41" y="33"/>
                          <a:pt x="37" y="30"/>
                          <a:pt x="32" y="31"/>
                        </a:cubicBezTo>
                        <a:cubicBezTo>
                          <a:pt x="31" y="31"/>
                          <a:pt x="30" y="30"/>
                          <a:pt x="30" y="29"/>
                        </a:cubicBezTo>
                        <a:cubicBezTo>
                          <a:pt x="29" y="28"/>
                          <a:pt x="30" y="27"/>
                          <a:pt x="31" y="26"/>
                        </a:cubicBezTo>
                        <a:cubicBezTo>
                          <a:pt x="36" y="24"/>
                          <a:pt x="38" y="21"/>
                          <a:pt x="41" y="18"/>
                        </a:cubicBezTo>
                        <a:cubicBezTo>
                          <a:pt x="35" y="17"/>
                          <a:pt x="30" y="13"/>
                          <a:pt x="26" y="8"/>
                        </a:cubicBezTo>
                        <a:cubicBezTo>
                          <a:pt x="23" y="4"/>
                          <a:pt x="19" y="1"/>
                          <a:pt x="15" y="0"/>
                        </a:cubicBezTo>
                        <a:cubicBezTo>
                          <a:pt x="11" y="3"/>
                          <a:pt x="0" y="17"/>
                          <a:pt x="0" y="31"/>
                        </a:cubicBezTo>
                        <a:cubicBezTo>
                          <a:pt x="0" y="33"/>
                          <a:pt x="0" y="34"/>
                          <a:pt x="0" y="36"/>
                        </a:cubicBezTo>
                        <a:cubicBezTo>
                          <a:pt x="3" y="52"/>
                          <a:pt x="22" y="61"/>
                          <a:pt x="27" y="63"/>
                        </a:cubicBezTo>
                        <a:cubicBezTo>
                          <a:pt x="31" y="61"/>
                          <a:pt x="33" y="56"/>
                          <a:pt x="34" y="51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293" name="Freeform 1243"/>
                  <p:cNvSpPr/>
                  <p:nvPr/>
                </p:nvSpPr>
                <p:spPr bwMode="auto">
                  <a:xfrm>
                    <a:off x="3865753" y="3178694"/>
                    <a:ext cx="87694" cy="133910"/>
                  </a:xfrm>
                  <a:custGeom>
                    <a:avLst/>
                    <a:gdLst>
                      <a:gd name="T0" fmla="*/ 31 w 44"/>
                      <a:gd name="T1" fmla="*/ 56 h 66"/>
                      <a:gd name="T2" fmla="*/ 44 w 44"/>
                      <a:gd name="T3" fmla="*/ 43 h 66"/>
                      <a:gd name="T4" fmla="*/ 33 w 44"/>
                      <a:gd name="T5" fmla="*/ 35 h 66"/>
                      <a:gd name="T6" fmla="*/ 31 w 44"/>
                      <a:gd name="T7" fmla="*/ 33 h 66"/>
                      <a:gd name="T8" fmla="*/ 33 w 44"/>
                      <a:gd name="T9" fmla="*/ 31 h 66"/>
                      <a:gd name="T10" fmla="*/ 44 w 44"/>
                      <a:gd name="T11" fmla="*/ 23 h 66"/>
                      <a:gd name="T12" fmla="*/ 31 w 44"/>
                      <a:gd name="T13" fmla="*/ 10 h 66"/>
                      <a:gd name="T14" fmla="*/ 22 w 44"/>
                      <a:gd name="T15" fmla="*/ 0 h 66"/>
                      <a:gd name="T16" fmla="*/ 0 w 44"/>
                      <a:gd name="T17" fmla="*/ 33 h 66"/>
                      <a:gd name="T18" fmla="*/ 22 w 44"/>
                      <a:gd name="T19" fmla="*/ 66 h 66"/>
                      <a:gd name="T20" fmla="*/ 31 w 44"/>
                      <a:gd name="T21" fmla="*/ 56 h 6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44" h="66">
                        <a:moveTo>
                          <a:pt x="31" y="56"/>
                        </a:moveTo>
                        <a:cubicBezTo>
                          <a:pt x="34" y="51"/>
                          <a:pt x="37" y="45"/>
                          <a:pt x="44" y="43"/>
                        </a:cubicBezTo>
                        <a:cubicBezTo>
                          <a:pt x="41" y="39"/>
                          <a:pt x="38" y="36"/>
                          <a:pt x="33" y="35"/>
                        </a:cubicBezTo>
                        <a:cubicBezTo>
                          <a:pt x="31" y="35"/>
                          <a:pt x="31" y="34"/>
                          <a:pt x="31" y="33"/>
                        </a:cubicBezTo>
                        <a:cubicBezTo>
                          <a:pt x="31" y="32"/>
                          <a:pt x="31" y="31"/>
                          <a:pt x="33" y="31"/>
                        </a:cubicBezTo>
                        <a:cubicBezTo>
                          <a:pt x="38" y="30"/>
                          <a:pt x="41" y="27"/>
                          <a:pt x="44" y="23"/>
                        </a:cubicBezTo>
                        <a:cubicBezTo>
                          <a:pt x="37" y="21"/>
                          <a:pt x="34" y="15"/>
                          <a:pt x="31" y="10"/>
                        </a:cubicBezTo>
                        <a:cubicBezTo>
                          <a:pt x="29" y="5"/>
                          <a:pt x="26" y="1"/>
                          <a:pt x="22" y="0"/>
                        </a:cubicBezTo>
                        <a:cubicBezTo>
                          <a:pt x="18" y="2"/>
                          <a:pt x="0" y="16"/>
                          <a:pt x="0" y="33"/>
                        </a:cubicBezTo>
                        <a:cubicBezTo>
                          <a:pt x="0" y="50"/>
                          <a:pt x="18" y="63"/>
                          <a:pt x="22" y="66"/>
                        </a:cubicBezTo>
                        <a:cubicBezTo>
                          <a:pt x="26" y="65"/>
                          <a:pt x="29" y="60"/>
                          <a:pt x="31" y="56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294" name="Freeform 1244"/>
                  <p:cNvSpPr/>
                  <p:nvPr/>
                </p:nvSpPr>
                <p:spPr bwMode="auto">
                  <a:xfrm>
                    <a:off x="3881159" y="3042415"/>
                    <a:ext cx="91248" cy="126798"/>
                  </a:xfrm>
                  <a:custGeom>
                    <a:avLst/>
                    <a:gdLst>
                      <a:gd name="T0" fmla="*/ 26 w 45"/>
                      <a:gd name="T1" fmla="*/ 54 h 63"/>
                      <a:gd name="T2" fmla="*/ 41 w 45"/>
                      <a:gd name="T3" fmla="*/ 45 h 63"/>
                      <a:gd name="T4" fmla="*/ 31 w 45"/>
                      <a:gd name="T5" fmla="*/ 37 h 63"/>
                      <a:gd name="T6" fmla="*/ 30 w 45"/>
                      <a:gd name="T7" fmla="*/ 34 h 63"/>
                      <a:gd name="T8" fmla="*/ 32 w 45"/>
                      <a:gd name="T9" fmla="*/ 32 h 63"/>
                      <a:gd name="T10" fmla="*/ 45 w 45"/>
                      <a:gd name="T11" fmla="*/ 27 h 63"/>
                      <a:gd name="T12" fmla="*/ 34 w 45"/>
                      <a:gd name="T13" fmla="*/ 12 h 63"/>
                      <a:gd name="T14" fmla="*/ 27 w 45"/>
                      <a:gd name="T15" fmla="*/ 0 h 63"/>
                      <a:gd name="T16" fmla="*/ 0 w 45"/>
                      <a:gd name="T17" fmla="*/ 27 h 63"/>
                      <a:gd name="T18" fmla="*/ 0 w 45"/>
                      <a:gd name="T19" fmla="*/ 32 h 63"/>
                      <a:gd name="T20" fmla="*/ 15 w 45"/>
                      <a:gd name="T21" fmla="*/ 63 h 63"/>
                      <a:gd name="T22" fmla="*/ 26 w 45"/>
                      <a:gd name="T23" fmla="*/ 54 h 6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45" h="63">
                        <a:moveTo>
                          <a:pt x="26" y="54"/>
                        </a:moveTo>
                        <a:cubicBezTo>
                          <a:pt x="30" y="50"/>
                          <a:pt x="35" y="46"/>
                          <a:pt x="41" y="45"/>
                        </a:cubicBezTo>
                        <a:cubicBezTo>
                          <a:pt x="38" y="42"/>
                          <a:pt x="36" y="39"/>
                          <a:pt x="31" y="37"/>
                        </a:cubicBezTo>
                        <a:cubicBezTo>
                          <a:pt x="30" y="36"/>
                          <a:pt x="29" y="35"/>
                          <a:pt x="30" y="34"/>
                        </a:cubicBezTo>
                        <a:cubicBezTo>
                          <a:pt x="30" y="33"/>
                          <a:pt x="31" y="32"/>
                          <a:pt x="32" y="32"/>
                        </a:cubicBezTo>
                        <a:cubicBezTo>
                          <a:pt x="37" y="33"/>
                          <a:pt x="41" y="30"/>
                          <a:pt x="45" y="27"/>
                        </a:cubicBezTo>
                        <a:cubicBezTo>
                          <a:pt x="39" y="24"/>
                          <a:pt x="36" y="18"/>
                          <a:pt x="34" y="12"/>
                        </a:cubicBezTo>
                        <a:cubicBezTo>
                          <a:pt x="33" y="7"/>
                          <a:pt x="31" y="2"/>
                          <a:pt x="27" y="0"/>
                        </a:cubicBezTo>
                        <a:cubicBezTo>
                          <a:pt x="22" y="2"/>
                          <a:pt x="3" y="11"/>
                          <a:pt x="0" y="27"/>
                        </a:cubicBezTo>
                        <a:cubicBezTo>
                          <a:pt x="0" y="28"/>
                          <a:pt x="0" y="30"/>
                          <a:pt x="0" y="32"/>
                        </a:cubicBezTo>
                        <a:cubicBezTo>
                          <a:pt x="0" y="46"/>
                          <a:pt x="11" y="59"/>
                          <a:pt x="15" y="63"/>
                        </a:cubicBezTo>
                        <a:cubicBezTo>
                          <a:pt x="19" y="62"/>
                          <a:pt x="23" y="58"/>
                          <a:pt x="26" y="54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295" name="Freeform 1245"/>
                  <p:cNvSpPr/>
                  <p:nvPr/>
                </p:nvSpPr>
                <p:spPr bwMode="auto">
                  <a:xfrm>
                    <a:off x="3915524" y="2916802"/>
                    <a:ext cx="97173" cy="114948"/>
                  </a:xfrm>
                  <a:custGeom>
                    <a:avLst/>
                    <a:gdLst>
                      <a:gd name="T0" fmla="*/ 41 w 48"/>
                      <a:gd name="T1" fmla="*/ 46 h 57"/>
                      <a:gd name="T2" fmla="*/ 34 w 48"/>
                      <a:gd name="T3" fmla="*/ 36 h 57"/>
                      <a:gd name="T4" fmla="*/ 33 w 48"/>
                      <a:gd name="T5" fmla="*/ 33 h 57"/>
                      <a:gd name="T6" fmla="*/ 36 w 48"/>
                      <a:gd name="T7" fmla="*/ 32 h 57"/>
                      <a:gd name="T8" fmla="*/ 48 w 48"/>
                      <a:gd name="T9" fmla="*/ 29 h 57"/>
                      <a:gd name="T10" fmla="*/ 40 w 48"/>
                      <a:gd name="T11" fmla="*/ 13 h 57"/>
                      <a:gd name="T12" fmla="*/ 35 w 48"/>
                      <a:gd name="T13" fmla="*/ 0 h 57"/>
                      <a:gd name="T14" fmla="*/ 2 w 48"/>
                      <a:gd name="T15" fmla="*/ 20 h 57"/>
                      <a:gd name="T16" fmla="*/ 0 w 48"/>
                      <a:gd name="T17" fmla="*/ 30 h 57"/>
                      <a:gd name="T18" fmla="*/ 11 w 48"/>
                      <a:gd name="T19" fmla="*/ 57 h 57"/>
                      <a:gd name="T20" fmla="*/ 24 w 48"/>
                      <a:gd name="T21" fmla="*/ 52 h 57"/>
                      <a:gd name="T22" fmla="*/ 41 w 48"/>
                      <a:gd name="T23" fmla="*/ 46 h 5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48" h="57">
                        <a:moveTo>
                          <a:pt x="41" y="46"/>
                        </a:moveTo>
                        <a:cubicBezTo>
                          <a:pt x="40" y="42"/>
                          <a:pt x="38" y="38"/>
                          <a:pt x="34" y="36"/>
                        </a:cubicBezTo>
                        <a:cubicBezTo>
                          <a:pt x="33" y="35"/>
                          <a:pt x="33" y="34"/>
                          <a:pt x="33" y="33"/>
                        </a:cubicBezTo>
                        <a:cubicBezTo>
                          <a:pt x="34" y="32"/>
                          <a:pt x="35" y="31"/>
                          <a:pt x="36" y="32"/>
                        </a:cubicBezTo>
                        <a:cubicBezTo>
                          <a:pt x="41" y="33"/>
                          <a:pt x="44" y="32"/>
                          <a:pt x="48" y="29"/>
                        </a:cubicBezTo>
                        <a:cubicBezTo>
                          <a:pt x="43" y="26"/>
                          <a:pt x="41" y="19"/>
                          <a:pt x="40" y="13"/>
                        </a:cubicBezTo>
                        <a:cubicBezTo>
                          <a:pt x="39" y="8"/>
                          <a:pt x="38" y="3"/>
                          <a:pt x="35" y="0"/>
                        </a:cubicBezTo>
                        <a:cubicBezTo>
                          <a:pt x="30" y="1"/>
                          <a:pt x="9" y="3"/>
                          <a:pt x="2" y="20"/>
                        </a:cubicBezTo>
                        <a:cubicBezTo>
                          <a:pt x="1" y="23"/>
                          <a:pt x="0" y="27"/>
                          <a:pt x="0" y="30"/>
                        </a:cubicBezTo>
                        <a:cubicBezTo>
                          <a:pt x="0" y="43"/>
                          <a:pt x="9" y="54"/>
                          <a:pt x="11" y="57"/>
                        </a:cubicBezTo>
                        <a:cubicBezTo>
                          <a:pt x="16" y="57"/>
                          <a:pt x="20" y="55"/>
                          <a:pt x="24" y="52"/>
                        </a:cubicBezTo>
                        <a:cubicBezTo>
                          <a:pt x="29" y="48"/>
                          <a:pt x="35" y="45"/>
                          <a:pt x="41" y="46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592" name="Freeform 1542"/>
                  <p:cNvSpPr/>
                  <p:nvPr/>
                </p:nvSpPr>
                <p:spPr bwMode="auto">
                  <a:xfrm>
                    <a:off x="5051932" y="3184621"/>
                    <a:ext cx="55696" cy="56883"/>
                  </a:xfrm>
                  <a:custGeom>
                    <a:avLst/>
                    <a:gdLst>
                      <a:gd name="T0" fmla="*/ 26 w 28"/>
                      <a:gd name="T1" fmla="*/ 11 h 28"/>
                      <a:gd name="T2" fmla="*/ 12 w 28"/>
                      <a:gd name="T3" fmla="*/ 0 h 28"/>
                      <a:gd name="T4" fmla="*/ 0 w 28"/>
                      <a:gd name="T5" fmla="*/ 13 h 28"/>
                      <a:gd name="T6" fmla="*/ 9 w 28"/>
                      <a:gd name="T7" fmla="*/ 21 h 28"/>
                      <a:gd name="T8" fmla="*/ 20 w 28"/>
                      <a:gd name="T9" fmla="*/ 28 h 28"/>
                      <a:gd name="T10" fmla="*/ 26 w 28"/>
                      <a:gd name="T11" fmla="*/ 11 h 2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28" h="28">
                        <a:moveTo>
                          <a:pt x="26" y="11"/>
                        </a:moveTo>
                        <a:cubicBezTo>
                          <a:pt x="23" y="2"/>
                          <a:pt x="15" y="1"/>
                          <a:pt x="12" y="0"/>
                        </a:cubicBezTo>
                        <a:cubicBezTo>
                          <a:pt x="9" y="5"/>
                          <a:pt x="5" y="9"/>
                          <a:pt x="0" y="13"/>
                        </a:cubicBezTo>
                        <a:cubicBezTo>
                          <a:pt x="5" y="14"/>
                          <a:pt x="8" y="18"/>
                          <a:pt x="9" y="21"/>
                        </a:cubicBezTo>
                        <a:cubicBezTo>
                          <a:pt x="11" y="25"/>
                          <a:pt x="13" y="28"/>
                          <a:pt x="20" y="28"/>
                        </a:cubicBezTo>
                        <a:cubicBezTo>
                          <a:pt x="22" y="26"/>
                          <a:pt x="28" y="19"/>
                          <a:pt x="26" y="11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593" name="Freeform 1543"/>
                  <p:cNvSpPr/>
                  <p:nvPr/>
                </p:nvSpPr>
                <p:spPr bwMode="auto">
                  <a:xfrm>
                    <a:off x="5051932" y="3249798"/>
                    <a:ext cx="55696" cy="54512"/>
                  </a:xfrm>
                  <a:custGeom>
                    <a:avLst/>
                    <a:gdLst>
                      <a:gd name="T0" fmla="*/ 26 w 28"/>
                      <a:gd name="T1" fmla="*/ 17 h 27"/>
                      <a:gd name="T2" fmla="*/ 20 w 28"/>
                      <a:gd name="T3" fmla="*/ 0 h 27"/>
                      <a:gd name="T4" fmla="*/ 9 w 28"/>
                      <a:gd name="T5" fmla="*/ 7 h 27"/>
                      <a:gd name="T6" fmla="*/ 0 w 28"/>
                      <a:gd name="T7" fmla="*/ 15 h 27"/>
                      <a:gd name="T8" fmla="*/ 12 w 28"/>
                      <a:gd name="T9" fmla="*/ 27 h 27"/>
                      <a:gd name="T10" fmla="*/ 26 w 28"/>
                      <a:gd name="T11" fmla="*/ 17 h 2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28" h="27">
                        <a:moveTo>
                          <a:pt x="26" y="17"/>
                        </a:moveTo>
                        <a:cubicBezTo>
                          <a:pt x="28" y="8"/>
                          <a:pt x="22" y="2"/>
                          <a:pt x="20" y="0"/>
                        </a:cubicBezTo>
                        <a:cubicBezTo>
                          <a:pt x="13" y="0"/>
                          <a:pt x="11" y="3"/>
                          <a:pt x="9" y="7"/>
                        </a:cubicBezTo>
                        <a:cubicBezTo>
                          <a:pt x="8" y="10"/>
                          <a:pt x="6" y="14"/>
                          <a:pt x="0" y="15"/>
                        </a:cubicBezTo>
                        <a:cubicBezTo>
                          <a:pt x="5" y="18"/>
                          <a:pt x="9" y="23"/>
                          <a:pt x="12" y="27"/>
                        </a:cubicBezTo>
                        <a:cubicBezTo>
                          <a:pt x="15" y="27"/>
                          <a:pt x="23" y="26"/>
                          <a:pt x="26" y="17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594" name="Freeform 1544"/>
                  <p:cNvSpPr/>
                  <p:nvPr/>
                </p:nvSpPr>
                <p:spPr bwMode="auto">
                  <a:xfrm>
                    <a:off x="4897878" y="3221356"/>
                    <a:ext cx="99543" cy="48587"/>
                  </a:xfrm>
                  <a:custGeom>
                    <a:avLst/>
                    <a:gdLst>
                      <a:gd name="T0" fmla="*/ 0 w 49"/>
                      <a:gd name="T1" fmla="*/ 14 h 24"/>
                      <a:gd name="T2" fmla="*/ 46 w 49"/>
                      <a:gd name="T3" fmla="*/ 17 h 24"/>
                      <a:gd name="T4" fmla="*/ 49 w 49"/>
                      <a:gd name="T5" fmla="*/ 12 h 24"/>
                      <a:gd name="T6" fmla="*/ 46 w 49"/>
                      <a:gd name="T7" fmla="*/ 7 h 24"/>
                      <a:gd name="T8" fmla="*/ 0 w 49"/>
                      <a:gd name="T9" fmla="*/ 9 h 24"/>
                      <a:gd name="T10" fmla="*/ 0 w 49"/>
                      <a:gd name="T11" fmla="*/ 14 h 2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49" h="24">
                        <a:moveTo>
                          <a:pt x="0" y="14"/>
                        </a:moveTo>
                        <a:cubicBezTo>
                          <a:pt x="11" y="18"/>
                          <a:pt x="38" y="24"/>
                          <a:pt x="46" y="17"/>
                        </a:cubicBezTo>
                        <a:cubicBezTo>
                          <a:pt x="48" y="16"/>
                          <a:pt x="49" y="14"/>
                          <a:pt x="49" y="12"/>
                        </a:cubicBezTo>
                        <a:cubicBezTo>
                          <a:pt x="49" y="10"/>
                          <a:pt x="48" y="8"/>
                          <a:pt x="46" y="7"/>
                        </a:cubicBezTo>
                        <a:cubicBezTo>
                          <a:pt x="38" y="0"/>
                          <a:pt x="11" y="6"/>
                          <a:pt x="0" y="9"/>
                        </a:cubicBezTo>
                        <a:cubicBezTo>
                          <a:pt x="0" y="11"/>
                          <a:pt x="0" y="13"/>
                          <a:pt x="0" y="14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597" name="Freeform 1547"/>
                  <p:cNvSpPr/>
                  <p:nvPr/>
                </p:nvSpPr>
                <p:spPr bwMode="auto">
                  <a:xfrm>
                    <a:off x="5256943" y="3042415"/>
                    <a:ext cx="90062" cy="126798"/>
                  </a:xfrm>
                  <a:custGeom>
                    <a:avLst/>
                    <a:gdLst>
                      <a:gd name="T0" fmla="*/ 11 w 45"/>
                      <a:gd name="T1" fmla="*/ 12 h 63"/>
                      <a:gd name="T2" fmla="*/ 0 w 45"/>
                      <a:gd name="T3" fmla="*/ 27 h 63"/>
                      <a:gd name="T4" fmla="*/ 13 w 45"/>
                      <a:gd name="T5" fmla="*/ 32 h 63"/>
                      <a:gd name="T6" fmla="*/ 15 w 45"/>
                      <a:gd name="T7" fmla="*/ 34 h 63"/>
                      <a:gd name="T8" fmla="*/ 14 w 45"/>
                      <a:gd name="T9" fmla="*/ 37 h 63"/>
                      <a:gd name="T10" fmla="*/ 4 w 45"/>
                      <a:gd name="T11" fmla="*/ 45 h 63"/>
                      <a:gd name="T12" fmla="*/ 19 w 45"/>
                      <a:gd name="T13" fmla="*/ 54 h 63"/>
                      <a:gd name="T14" fmla="*/ 30 w 45"/>
                      <a:gd name="T15" fmla="*/ 63 h 63"/>
                      <a:gd name="T16" fmla="*/ 45 w 45"/>
                      <a:gd name="T17" fmla="*/ 32 h 63"/>
                      <a:gd name="T18" fmla="*/ 45 w 45"/>
                      <a:gd name="T19" fmla="*/ 27 h 63"/>
                      <a:gd name="T20" fmla="*/ 18 w 45"/>
                      <a:gd name="T21" fmla="*/ 0 h 63"/>
                      <a:gd name="T22" fmla="*/ 11 w 45"/>
                      <a:gd name="T23" fmla="*/ 12 h 6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45" h="63">
                        <a:moveTo>
                          <a:pt x="11" y="12"/>
                        </a:moveTo>
                        <a:cubicBezTo>
                          <a:pt x="9" y="18"/>
                          <a:pt x="6" y="24"/>
                          <a:pt x="0" y="27"/>
                        </a:cubicBezTo>
                        <a:cubicBezTo>
                          <a:pt x="4" y="30"/>
                          <a:pt x="8" y="33"/>
                          <a:pt x="13" y="32"/>
                        </a:cubicBezTo>
                        <a:cubicBezTo>
                          <a:pt x="14" y="32"/>
                          <a:pt x="15" y="33"/>
                          <a:pt x="15" y="34"/>
                        </a:cubicBezTo>
                        <a:cubicBezTo>
                          <a:pt x="16" y="35"/>
                          <a:pt x="15" y="36"/>
                          <a:pt x="14" y="37"/>
                        </a:cubicBezTo>
                        <a:cubicBezTo>
                          <a:pt x="9" y="39"/>
                          <a:pt x="7" y="42"/>
                          <a:pt x="4" y="45"/>
                        </a:cubicBezTo>
                        <a:cubicBezTo>
                          <a:pt x="10" y="46"/>
                          <a:pt x="15" y="50"/>
                          <a:pt x="19" y="54"/>
                        </a:cubicBezTo>
                        <a:cubicBezTo>
                          <a:pt x="22" y="58"/>
                          <a:pt x="26" y="62"/>
                          <a:pt x="30" y="63"/>
                        </a:cubicBezTo>
                        <a:cubicBezTo>
                          <a:pt x="34" y="59"/>
                          <a:pt x="45" y="46"/>
                          <a:pt x="45" y="32"/>
                        </a:cubicBezTo>
                        <a:cubicBezTo>
                          <a:pt x="45" y="30"/>
                          <a:pt x="45" y="28"/>
                          <a:pt x="45" y="27"/>
                        </a:cubicBezTo>
                        <a:cubicBezTo>
                          <a:pt x="42" y="11"/>
                          <a:pt x="23" y="2"/>
                          <a:pt x="18" y="0"/>
                        </a:cubicBezTo>
                        <a:cubicBezTo>
                          <a:pt x="14" y="2"/>
                          <a:pt x="12" y="7"/>
                          <a:pt x="11" y="12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598" name="Freeform 1548"/>
                  <p:cNvSpPr/>
                  <p:nvPr/>
                </p:nvSpPr>
                <p:spPr bwMode="auto">
                  <a:xfrm>
                    <a:off x="5274719" y="3178696"/>
                    <a:ext cx="88877" cy="133910"/>
                  </a:xfrm>
                  <a:custGeom>
                    <a:avLst/>
                    <a:gdLst>
                      <a:gd name="T0" fmla="*/ 13 w 44"/>
                      <a:gd name="T1" fmla="*/ 10 h 66"/>
                      <a:gd name="T2" fmla="*/ 0 w 44"/>
                      <a:gd name="T3" fmla="*/ 23 h 66"/>
                      <a:gd name="T4" fmla="*/ 11 w 44"/>
                      <a:gd name="T5" fmla="*/ 31 h 66"/>
                      <a:gd name="T6" fmla="*/ 13 w 44"/>
                      <a:gd name="T7" fmla="*/ 33 h 66"/>
                      <a:gd name="T8" fmla="*/ 11 w 44"/>
                      <a:gd name="T9" fmla="*/ 35 h 66"/>
                      <a:gd name="T10" fmla="*/ 0 w 44"/>
                      <a:gd name="T11" fmla="*/ 43 h 66"/>
                      <a:gd name="T12" fmla="*/ 13 w 44"/>
                      <a:gd name="T13" fmla="*/ 56 h 66"/>
                      <a:gd name="T14" fmla="*/ 22 w 44"/>
                      <a:gd name="T15" fmla="*/ 66 h 66"/>
                      <a:gd name="T16" fmla="*/ 44 w 44"/>
                      <a:gd name="T17" fmla="*/ 33 h 66"/>
                      <a:gd name="T18" fmla="*/ 22 w 44"/>
                      <a:gd name="T19" fmla="*/ 0 h 66"/>
                      <a:gd name="T20" fmla="*/ 13 w 44"/>
                      <a:gd name="T21" fmla="*/ 10 h 6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44" h="66">
                        <a:moveTo>
                          <a:pt x="13" y="10"/>
                        </a:moveTo>
                        <a:cubicBezTo>
                          <a:pt x="10" y="15"/>
                          <a:pt x="7" y="21"/>
                          <a:pt x="0" y="23"/>
                        </a:cubicBezTo>
                        <a:cubicBezTo>
                          <a:pt x="3" y="27"/>
                          <a:pt x="6" y="30"/>
                          <a:pt x="11" y="31"/>
                        </a:cubicBezTo>
                        <a:cubicBezTo>
                          <a:pt x="13" y="31"/>
                          <a:pt x="13" y="32"/>
                          <a:pt x="13" y="33"/>
                        </a:cubicBezTo>
                        <a:cubicBezTo>
                          <a:pt x="13" y="34"/>
                          <a:pt x="13" y="35"/>
                          <a:pt x="11" y="35"/>
                        </a:cubicBezTo>
                        <a:cubicBezTo>
                          <a:pt x="6" y="36"/>
                          <a:pt x="3" y="39"/>
                          <a:pt x="0" y="43"/>
                        </a:cubicBezTo>
                        <a:cubicBezTo>
                          <a:pt x="7" y="45"/>
                          <a:pt x="10" y="51"/>
                          <a:pt x="13" y="56"/>
                        </a:cubicBezTo>
                        <a:cubicBezTo>
                          <a:pt x="15" y="60"/>
                          <a:pt x="18" y="65"/>
                          <a:pt x="22" y="66"/>
                        </a:cubicBezTo>
                        <a:cubicBezTo>
                          <a:pt x="26" y="63"/>
                          <a:pt x="44" y="50"/>
                          <a:pt x="44" y="33"/>
                        </a:cubicBezTo>
                        <a:cubicBezTo>
                          <a:pt x="44" y="16"/>
                          <a:pt x="26" y="2"/>
                          <a:pt x="22" y="0"/>
                        </a:cubicBezTo>
                        <a:cubicBezTo>
                          <a:pt x="18" y="1"/>
                          <a:pt x="15" y="5"/>
                          <a:pt x="13" y="10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599" name="Freeform 1549"/>
                  <p:cNvSpPr/>
                  <p:nvPr/>
                </p:nvSpPr>
                <p:spPr bwMode="auto">
                  <a:xfrm>
                    <a:off x="5256943" y="3322085"/>
                    <a:ext cx="90062" cy="126798"/>
                  </a:xfrm>
                  <a:custGeom>
                    <a:avLst/>
                    <a:gdLst>
                      <a:gd name="T0" fmla="*/ 19 w 45"/>
                      <a:gd name="T1" fmla="*/ 8 h 63"/>
                      <a:gd name="T2" fmla="*/ 4 w 45"/>
                      <a:gd name="T3" fmla="*/ 18 h 63"/>
                      <a:gd name="T4" fmla="*/ 14 w 45"/>
                      <a:gd name="T5" fmla="*/ 26 h 63"/>
                      <a:gd name="T6" fmla="*/ 15 w 45"/>
                      <a:gd name="T7" fmla="*/ 29 h 63"/>
                      <a:gd name="T8" fmla="*/ 13 w 45"/>
                      <a:gd name="T9" fmla="*/ 31 h 63"/>
                      <a:gd name="T10" fmla="*/ 0 w 45"/>
                      <a:gd name="T11" fmla="*/ 36 h 63"/>
                      <a:gd name="T12" fmla="*/ 11 w 45"/>
                      <a:gd name="T13" fmla="*/ 51 h 63"/>
                      <a:gd name="T14" fmla="*/ 18 w 45"/>
                      <a:gd name="T15" fmla="*/ 63 h 63"/>
                      <a:gd name="T16" fmla="*/ 45 w 45"/>
                      <a:gd name="T17" fmla="*/ 36 h 63"/>
                      <a:gd name="T18" fmla="*/ 45 w 45"/>
                      <a:gd name="T19" fmla="*/ 31 h 63"/>
                      <a:gd name="T20" fmla="*/ 30 w 45"/>
                      <a:gd name="T21" fmla="*/ 0 h 63"/>
                      <a:gd name="T22" fmla="*/ 19 w 45"/>
                      <a:gd name="T23" fmla="*/ 8 h 6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45" h="63">
                        <a:moveTo>
                          <a:pt x="19" y="8"/>
                        </a:moveTo>
                        <a:cubicBezTo>
                          <a:pt x="15" y="13"/>
                          <a:pt x="10" y="17"/>
                          <a:pt x="4" y="18"/>
                        </a:cubicBezTo>
                        <a:cubicBezTo>
                          <a:pt x="7" y="21"/>
                          <a:pt x="9" y="24"/>
                          <a:pt x="14" y="26"/>
                        </a:cubicBezTo>
                        <a:cubicBezTo>
                          <a:pt x="15" y="27"/>
                          <a:pt x="16" y="28"/>
                          <a:pt x="15" y="29"/>
                        </a:cubicBezTo>
                        <a:cubicBezTo>
                          <a:pt x="15" y="30"/>
                          <a:pt x="14" y="31"/>
                          <a:pt x="13" y="31"/>
                        </a:cubicBezTo>
                        <a:cubicBezTo>
                          <a:pt x="8" y="30"/>
                          <a:pt x="4" y="33"/>
                          <a:pt x="0" y="36"/>
                        </a:cubicBezTo>
                        <a:cubicBezTo>
                          <a:pt x="6" y="39"/>
                          <a:pt x="9" y="45"/>
                          <a:pt x="11" y="51"/>
                        </a:cubicBezTo>
                        <a:cubicBezTo>
                          <a:pt x="12" y="56"/>
                          <a:pt x="14" y="61"/>
                          <a:pt x="18" y="63"/>
                        </a:cubicBezTo>
                        <a:cubicBezTo>
                          <a:pt x="23" y="61"/>
                          <a:pt x="42" y="52"/>
                          <a:pt x="45" y="36"/>
                        </a:cubicBezTo>
                        <a:cubicBezTo>
                          <a:pt x="45" y="34"/>
                          <a:pt x="45" y="33"/>
                          <a:pt x="45" y="31"/>
                        </a:cubicBezTo>
                        <a:cubicBezTo>
                          <a:pt x="45" y="17"/>
                          <a:pt x="34" y="3"/>
                          <a:pt x="30" y="0"/>
                        </a:cubicBezTo>
                        <a:cubicBezTo>
                          <a:pt x="26" y="1"/>
                          <a:pt x="22" y="4"/>
                          <a:pt x="19" y="8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668" name="Freeform 1619"/>
                  <p:cNvSpPr/>
                  <p:nvPr/>
                </p:nvSpPr>
                <p:spPr bwMode="auto">
                  <a:xfrm>
                    <a:off x="4897884" y="2864655"/>
                    <a:ext cx="50956" cy="50958"/>
                  </a:xfrm>
                  <a:custGeom>
                    <a:avLst/>
                    <a:gdLst>
                      <a:gd name="T0" fmla="*/ 17 w 25"/>
                      <a:gd name="T1" fmla="*/ 4 h 25"/>
                      <a:gd name="T2" fmla="*/ 0 w 25"/>
                      <a:gd name="T3" fmla="*/ 6 h 25"/>
                      <a:gd name="T4" fmla="*/ 1 w 25"/>
                      <a:gd name="T5" fmla="*/ 23 h 25"/>
                      <a:gd name="T6" fmla="*/ 13 w 25"/>
                      <a:gd name="T7" fmla="*/ 23 h 25"/>
                      <a:gd name="T8" fmla="*/ 25 w 25"/>
                      <a:gd name="T9" fmla="*/ 20 h 25"/>
                      <a:gd name="T10" fmla="*/ 17 w 25"/>
                      <a:gd name="T11" fmla="*/ 4 h 2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25" h="25">
                        <a:moveTo>
                          <a:pt x="17" y="4"/>
                        </a:moveTo>
                        <a:cubicBezTo>
                          <a:pt x="9" y="0"/>
                          <a:pt x="2" y="4"/>
                          <a:pt x="0" y="6"/>
                        </a:cubicBezTo>
                        <a:cubicBezTo>
                          <a:pt x="1" y="12"/>
                          <a:pt x="1" y="17"/>
                          <a:pt x="1" y="23"/>
                        </a:cubicBezTo>
                        <a:cubicBezTo>
                          <a:pt x="5" y="20"/>
                          <a:pt x="9" y="22"/>
                          <a:pt x="13" y="23"/>
                        </a:cubicBezTo>
                        <a:cubicBezTo>
                          <a:pt x="17" y="24"/>
                          <a:pt x="20" y="25"/>
                          <a:pt x="25" y="20"/>
                        </a:cubicBezTo>
                        <a:cubicBezTo>
                          <a:pt x="25" y="17"/>
                          <a:pt x="25" y="8"/>
                          <a:pt x="17" y="4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669" name="Freeform 1620"/>
                  <p:cNvSpPr/>
                  <p:nvPr/>
                </p:nvSpPr>
                <p:spPr bwMode="auto">
                  <a:xfrm>
                    <a:off x="4945286" y="2910872"/>
                    <a:ext cx="49771" cy="50958"/>
                  </a:xfrm>
                  <a:custGeom>
                    <a:avLst/>
                    <a:gdLst>
                      <a:gd name="T0" fmla="*/ 21 w 25"/>
                      <a:gd name="T1" fmla="*/ 8 h 25"/>
                      <a:gd name="T2" fmla="*/ 5 w 25"/>
                      <a:gd name="T3" fmla="*/ 0 h 25"/>
                      <a:gd name="T4" fmla="*/ 2 w 25"/>
                      <a:gd name="T5" fmla="*/ 12 h 25"/>
                      <a:gd name="T6" fmla="*/ 2 w 25"/>
                      <a:gd name="T7" fmla="*/ 24 h 25"/>
                      <a:gd name="T8" fmla="*/ 19 w 25"/>
                      <a:gd name="T9" fmla="*/ 25 h 25"/>
                      <a:gd name="T10" fmla="*/ 21 w 25"/>
                      <a:gd name="T11" fmla="*/ 8 h 2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25" h="25">
                        <a:moveTo>
                          <a:pt x="21" y="8"/>
                        </a:moveTo>
                        <a:cubicBezTo>
                          <a:pt x="17" y="0"/>
                          <a:pt x="8" y="0"/>
                          <a:pt x="5" y="0"/>
                        </a:cubicBezTo>
                        <a:cubicBezTo>
                          <a:pt x="0" y="5"/>
                          <a:pt x="1" y="8"/>
                          <a:pt x="2" y="12"/>
                        </a:cubicBezTo>
                        <a:cubicBezTo>
                          <a:pt x="3" y="16"/>
                          <a:pt x="4" y="20"/>
                          <a:pt x="2" y="24"/>
                        </a:cubicBezTo>
                        <a:cubicBezTo>
                          <a:pt x="7" y="23"/>
                          <a:pt x="13" y="24"/>
                          <a:pt x="19" y="25"/>
                        </a:cubicBezTo>
                        <a:cubicBezTo>
                          <a:pt x="21" y="23"/>
                          <a:pt x="25" y="16"/>
                          <a:pt x="21" y="8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670" name="Freeform 1621"/>
                  <p:cNvSpPr/>
                  <p:nvPr/>
                </p:nvSpPr>
                <p:spPr bwMode="auto">
                  <a:xfrm>
                    <a:off x="4811376" y="2968939"/>
                    <a:ext cx="79397" cy="79398"/>
                  </a:xfrm>
                  <a:custGeom>
                    <a:avLst/>
                    <a:gdLst>
                      <a:gd name="T0" fmla="*/ 3 w 39"/>
                      <a:gd name="T1" fmla="*/ 39 h 39"/>
                      <a:gd name="T2" fmla="*/ 38 w 39"/>
                      <a:gd name="T3" fmla="*/ 8 h 39"/>
                      <a:gd name="T4" fmla="*/ 36 w 39"/>
                      <a:gd name="T5" fmla="*/ 3 h 39"/>
                      <a:gd name="T6" fmla="*/ 31 w 39"/>
                      <a:gd name="T7" fmla="*/ 1 h 39"/>
                      <a:gd name="T8" fmla="*/ 0 w 39"/>
                      <a:gd name="T9" fmla="*/ 36 h 39"/>
                      <a:gd name="T10" fmla="*/ 3 w 39"/>
                      <a:gd name="T11" fmla="*/ 39 h 3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39" h="39">
                        <a:moveTo>
                          <a:pt x="3" y="39"/>
                        </a:moveTo>
                        <a:cubicBezTo>
                          <a:pt x="14" y="33"/>
                          <a:pt x="37" y="19"/>
                          <a:pt x="38" y="8"/>
                        </a:cubicBezTo>
                        <a:cubicBezTo>
                          <a:pt x="39" y="6"/>
                          <a:pt x="38" y="4"/>
                          <a:pt x="36" y="3"/>
                        </a:cubicBezTo>
                        <a:cubicBezTo>
                          <a:pt x="35" y="1"/>
                          <a:pt x="33" y="0"/>
                          <a:pt x="31" y="1"/>
                        </a:cubicBezTo>
                        <a:cubicBezTo>
                          <a:pt x="20" y="2"/>
                          <a:pt x="6" y="25"/>
                          <a:pt x="0" y="36"/>
                        </a:cubicBezTo>
                        <a:cubicBezTo>
                          <a:pt x="1" y="37"/>
                          <a:pt x="2" y="38"/>
                          <a:pt x="3" y="39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673" name="Freeform 1624"/>
                  <p:cNvSpPr/>
                  <p:nvPr/>
                </p:nvSpPr>
                <p:spPr bwMode="auto">
                  <a:xfrm>
                    <a:off x="4948840" y="2602762"/>
                    <a:ext cx="109023" cy="103098"/>
                  </a:xfrm>
                  <a:custGeom>
                    <a:avLst/>
                    <a:gdLst>
                      <a:gd name="T0" fmla="*/ 4 w 54"/>
                      <a:gd name="T1" fmla="*/ 23 h 51"/>
                      <a:gd name="T2" fmla="*/ 8 w 54"/>
                      <a:gd name="T3" fmla="*/ 41 h 51"/>
                      <a:gd name="T4" fmla="*/ 20 w 54"/>
                      <a:gd name="T5" fmla="*/ 36 h 51"/>
                      <a:gd name="T6" fmla="*/ 23 w 54"/>
                      <a:gd name="T7" fmla="*/ 35 h 51"/>
                      <a:gd name="T8" fmla="*/ 24 w 54"/>
                      <a:gd name="T9" fmla="*/ 38 h 51"/>
                      <a:gd name="T10" fmla="*/ 23 w 54"/>
                      <a:gd name="T11" fmla="*/ 51 h 51"/>
                      <a:gd name="T12" fmla="*/ 40 w 54"/>
                      <a:gd name="T13" fmla="*/ 47 h 51"/>
                      <a:gd name="T14" fmla="*/ 54 w 54"/>
                      <a:gd name="T15" fmla="*/ 45 h 51"/>
                      <a:gd name="T16" fmla="*/ 43 w 54"/>
                      <a:gd name="T17" fmla="*/ 12 h 51"/>
                      <a:gd name="T18" fmla="*/ 39 w 54"/>
                      <a:gd name="T19" fmla="*/ 9 h 51"/>
                      <a:gd name="T20" fmla="*/ 1 w 54"/>
                      <a:gd name="T21" fmla="*/ 9 h 51"/>
                      <a:gd name="T22" fmla="*/ 4 w 54"/>
                      <a:gd name="T23" fmla="*/ 23 h 5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54" h="51">
                        <a:moveTo>
                          <a:pt x="4" y="23"/>
                        </a:moveTo>
                        <a:cubicBezTo>
                          <a:pt x="7" y="28"/>
                          <a:pt x="10" y="35"/>
                          <a:pt x="8" y="41"/>
                        </a:cubicBezTo>
                        <a:cubicBezTo>
                          <a:pt x="12" y="41"/>
                          <a:pt x="17" y="40"/>
                          <a:pt x="20" y="36"/>
                        </a:cubicBezTo>
                        <a:cubicBezTo>
                          <a:pt x="21" y="35"/>
                          <a:pt x="22" y="35"/>
                          <a:pt x="23" y="35"/>
                        </a:cubicBezTo>
                        <a:cubicBezTo>
                          <a:pt x="24" y="36"/>
                          <a:pt x="24" y="37"/>
                          <a:pt x="24" y="38"/>
                        </a:cubicBezTo>
                        <a:cubicBezTo>
                          <a:pt x="22" y="43"/>
                          <a:pt x="22" y="47"/>
                          <a:pt x="23" y="51"/>
                        </a:cubicBezTo>
                        <a:cubicBezTo>
                          <a:pt x="28" y="47"/>
                          <a:pt x="34" y="47"/>
                          <a:pt x="40" y="47"/>
                        </a:cubicBezTo>
                        <a:cubicBezTo>
                          <a:pt x="45" y="48"/>
                          <a:pt x="50" y="48"/>
                          <a:pt x="54" y="45"/>
                        </a:cubicBezTo>
                        <a:cubicBezTo>
                          <a:pt x="54" y="40"/>
                          <a:pt x="53" y="22"/>
                          <a:pt x="43" y="12"/>
                        </a:cubicBezTo>
                        <a:cubicBezTo>
                          <a:pt x="42" y="11"/>
                          <a:pt x="40" y="10"/>
                          <a:pt x="39" y="9"/>
                        </a:cubicBezTo>
                        <a:cubicBezTo>
                          <a:pt x="26" y="0"/>
                          <a:pt x="5" y="7"/>
                          <a:pt x="1" y="9"/>
                        </a:cubicBezTo>
                        <a:cubicBezTo>
                          <a:pt x="0" y="13"/>
                          <a:pt x="2" y="18"/>
                          <a:pt x="4" y="23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674" name="Freeform 1625"/>
                  <p:cNvSpPr/>
                  <p:nvPr/>
                </p:nvSpPr>
                <p:spPr bwMode="auto">
                  <a:xfrm>
                    <a:off x="5061419" y="2691641"/>
                    <a:ext cx="106654" cy="106654"/>
                  </a:xfrm>
                  <a:custGeom>
                    <a:avLst/>
                    <a:gdLst>
                      <a:gd name="T0" fmla="*/ 3 w 53"/>
                      <a:gd name="T1" fmla="*/ 18 h 53"/>
                      <a:gd name="T2" fmla="*/ 3 w 53"/>
                      <a:gd name="T3" fmla="*/ 36 h 53"/>
                      <a:gd name="T4" fmla="*/ 16 w 53"/>
                      <a:gd name="T5" fmla="*/ 33 h 53"/>
                      <a:gd name="T6" fmla="*/ 19 w 53"/>
                      <a:gd name="T7" fmla="*/ 34 h 53"/>
                      <a:gd name="T8" fmla="*/ 20 w 53"/>
                      <a:gd name="T9" fmla="*/ 36 h 53"/>
                      <a:gd name="T10" fmla="*/ 17 w 53"/>
                      <a:gd name="T11" fmla="*/ 50 h 53"/>
                      <a:gd name="T12" fmla="*/ 35 w 53"/>
                      <a:gd name="T13" fmla="*/ 50 h 53"/>
                      <a:gd name="T14" fmla="*/ 49 w 53"/>
                      <a:gd name="T15" fmla="*/ 51 h 53"/>
                      <a:gd name="T16" fmla="*/ 41 w 53"/>
                      <a:gd name="T17" fmla="*/ 12 h 53"/>
                      <a:gd name="T18" fmla="*/ 2 w 53"/>
                      <a:gd name="T19" fmla="*/ 4 h 53"/>
                      <a:gd name="T20" fmla="*/ 3 w 53"/>
                      <a:gd name="T21" fmla="*/ 18 h 5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53" h="53">
                        <a:moveTo>
                          <a:pt x="3" y="18"/>
                        </a:moveTo>
                        <a:cubicBezTo>
                          <a:pt x="4" y="23"/>
                          <a:pt x="6" y="30"/>
                          <a:pt x="3" y="36"/>
                        </a:cubicBezTo>
                        <a:cubicBezTo>
                          <a:pt x="8" y="37"/>
                          <a:pt x="12" y="37"/>
                          <a:pt x="16" y="33"/>
                        </a:cubicBezTo>
                        <a:cubicBezTo>
                          <a:pt x="17" y="33"/>
                          <a:pt x="19" y="33"/>
                          <a:pt x="19" y="34"/>
                        </a:cubicBezTo>
                        <a:cubicBezTo>
                          <a:pt x="20" y="34"/>
                          <a:pt x="20" y="36"/>
                          <a:pt x="20" y="36"/>
                        </a:cubicBezTo>
                        <a:cubicBezTo>
                          <a:pt x="16" y="41"/>
                          <a:pt x="16" y="45"/>
                          <a:pt x="17" y="50"/>
                        </a:cubicBezTo>
                        <a:cubicBezTo>
                          <a:pt x="23" y="47"/>
                          <a:pt x="30" y="49"/>
                          <a:pt x="35" y="50"/>
                        </a:cubicBezTo>
                        <a:cubicBezTo>
                          <a:pt x="40" y="52"/>
                          <a:pt x="45" y="53"/>
                          <a:pt x="49" y="51"/>
                        </a:cubicBezTo>
                        <a:cubicBezTo>
                          <a:pt x="50" y="46"/>
                          <a:pt x="53" y="24"/>
                          <a:pt x="41" y="12"/>
                        </a:cubicBezTo>
                        <a:cubicBezTo>
                          <a:pt x="29" y="0"/>
                          <a:pt x="7" y="3"/>
                          <a:pt x="2" y="4"/>
                        </a:cubicBezTo>
                        <a:cubicBezTo>
                          <a:pt x="0" y="8"/>
                          <a:pt x="1" y="13"/>
                          <a:pt x="3" y="18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675" name="Freeform 1626"/>
                  <p:cNvSpPr/>
                  <p:nvPr/>
                </p:nvSpPr>
                <p:spPr bwMode="auto">
                  <a:xfrm>
                    <a:off x="5153852" y="2801849"/>
                    <a:ext cx="103098" cy="109023"/>
                  </a:xfrm>
                  <a:custGeom>
                    <a:avLst/>
                    <a:gdLst>
                      <a:gd name="T0" fmla="*/ 4 w 51"/>
                      <a:gd name="T1" fmla="*/ 14 h 54"/>
                      <a:gd name="T2" fmla="*/ 0 w 51"/>
                      <a:gd name="T3" fmla="*/ 31 h 54"/>
                      <a:gd name="T4" fmla="*/ 13 w 51"/>
                      <a:gd name="T5" fmla="*/ 30 h 54"/>
                      <a:gd name="T6" fmla="*/ 16 w 51"/>
                      <a:gd name="T7" fmla="*/ 31 h 54"/>
                      <a:gd name="T8" fmla="*/ 15 w 51"/>
                      <a:gd name="T9" fmla="*/ 34 h 54"/>
                      <a:gd name="T10" fmla="*/ 10 w 51"/>
                      <a:gd name="T11" fmla="*/ 46 h 54"/>
                      <a:gd name="T12" fmla="*/ 28 w 51"/>
                      <a:gd name="T13" fmla="*/ 50 h 54"/>
                      <a:gd name="T14" fmla="*/ 42 w 51"/>
                      <a:gd name="T15" fmla="*/ 53 h 54"/>
                      <a:gd name="T16" fmla="*/ 42 w 51"/>
                      <a:gd name="T17" fmla="*/ 15 h 54"/>
                      <a:gd name="T18" fmla="*/ 39 w 51"/>
                      <a:gd name="T19" fmla="*/ 11 h 54"/>
                      <a:gd name="T20" fmla="*/ 6 w 51"/>
                      <a:gd name="T21" fmla="*/ 0 h 54"/>
                      <a:gd name="T22" fmla="*/ 4 w 51"/>
                      <a:gd name="T23" fmla="*/ 14 h 5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51" h="54">
                        <a:moveTo>
                          <a:pt x="4" y="14"/>
                        </a:moveTo>
                        <a:cubicBezTo>
                          <a:pt x="4" y="20"/>
                          <a:pt x="4" y="26"/>
                          <a:pt x="0" y="31"/>
                        </a:cubicBezTo>
                        <a:cubicBezTo>
                          <a:pt x="4" y="32"/>
                          <a:pt x="8" y="32"/>
                          <a:pt x="13" y="30"/>
                        </a:cubicBezTo>
                        <a:cubicBezTo>
                          <a:pt x="14" y="30"/>
                          <a:pt x="15" y="30"/>
                          <a:pt x="16" y="31"/>
                        </a:cubicBezTo>
                        <a:cubicBezTo>
                          <a:pt x="16" y="32"/>
                          <a:pt x="16" y="33"/>
                          <a:pt x="15" y="34"/>
                        </a:cubicBezTo>
                        <a:cubicBezTo>
                          <a:pt x="11" y="37"/>
                          <a:pt x="10" y="42"/>
                          <a:pt x="10" y="46"/>
                        </a:cubicBezTo>
                        <a:cubicBezTo>
                          <a:pt x="16" y="44"/>
                          <a:pt x="22" y="47"/>
                          <a:pt x="28" y="50"/>
                        </a:cubicBezTo>
                        <a:cubicBezTo>
                          <a:pt x="33" y="52"/>
                          <a:pt x="38" y="54"/>
                          <a:pt x="42" y="53"/>
                        </a:cubicBezTo>
                        <a:cubicBezTo>
                          <a:pt x="44" y="49"/>
                          <a:pt x="51" y="28"/>
                          <a:pt x="42" y="15"/>
                        </a:cubicBezTo>
                        <a:cubicBezTo>
                          <a:pt x="41" y="14"/>
                          <a:pt x="40" y="12"/>
                          <a:pt x="39" y="11"/>
                        </a:cubicBezTo>
                        <a:cubicBezTo>
                          <a:pt x="29" y="1"/>
                          <a:pt x="11" y="0"/>
                          <a:pt x="6" y="0"/>
                        </a:cubicBezTo>
                        <a:cubicBezTo>
                          <a:pt x="3" y="3"/>
                          <a:pt x="3" y="9"/>
                          <a:pt x="4" y="14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676" name="Freeform 1627"/>
                  <p:cNvSpPr/>
                  <p:nvPr/>
                </p:nvSpPr>
                <p:spPr bwMode="auto">
                  <a:xfrm>
                    <a:off x="5216660" y="2916797"/>
                    <a:ext cx="106654" cy="114948"/>
                  </a:xfrm>
                  <a:custGeom>
                    <a:avLst/>
                    <a:gdLst>
                      <a:gd name="T0" fmla="*/ 0 w 53"/>
                      <a:gd name="T1" fmla="*/ 29 h 57"/>
                      <a:gd name="T2" fmla="*/ 12 w 53"/>
                      <a:gd name="T3" fmla="*/ 32 h 57"/>
                      <a:gd name="T4" fmla="*/ 15 w 53"/>
                      <a:gd name="T5" fmla="*/ 33 h 57"/>
                      <a:gd name="T6" fmla="*/ 14 w 53"/>
                      <a:gd name="T7" fmla="*/ 36 h 57"/>
                      <a:gd name="T8" fmla="*/ 7 w 53"/>
                      <a:gd name="T9" fmla="*/ 46 h 57"/>
                      <a:gd name="T10" fmla="*/ 24 w 53"/>
                      <a:gd name="T11" fmla="*/ 52 h 57"/>
                      <a:gd name="T12" fmla="*/ 37 w 53"/>
                      <a:gd name="T13" fmla="*/ 57 h 57"/>
                      <a:gd name="T14" fmla="*/ 46 w 53"/>
                      <a:gd name="T15" fmla="*/ 20 h 57"/>
                      <a:gd name="T16" fmla="*/ 40 w 53"/>
                      <a:gd name="T17" fmla="*/ 12 h 57"/>
                      <a:gd name="T18" fmla="*/ 13 w 53"/>
                      <a:gd name="T19" fmla="*/ 0 h 57"/>
                      <a:gd name="T20" fmla="*/ 8 w 53"/>
                      <a:gd name="T21" fmla="*/ 13 h 57"/>
                      <a:gd name="T22" fmla="*/ 0 w 53"/>
                      <a:gd name="T23" fmla="*/ 29 h 5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53" h="57">
                        <a:moveTo>
                          <a:pt x="0" y="29"/>
                        </a:moveTo>
                        <a:cubicBezTo>
                          <a:pt x="4" y="31"/>
                          <a:pt x="7" y="33"/>
                          <a:pt x="12" y="32"/>
                        </a:cubicBezTo>
                        <a:cubicBezTo>
                          <a:pt x="13" y="31"/>
                          <a:pt x="14" y="32"/>
                          <a:pt x="15" y="33"/>
                        </a:cubicBezTo>
                        <a:cubicBezTo>
                          <a:pt x="15" y="34"/>
                          <a:pt x="15" y="35"/>
                          <a:pt x="14" y="36"/>
                        </a:cubicBezTo>
                        <a:cubicBezTo>
                          <a:pt x="10" y="38"/>
                          <a:pt x="8" y="42"/>
                          <a:pt x="7" y="46"/>
                        </a:cubicBezTo>
                        <a:cubicBezTo>
                          <a:pt x="13" y="45"/>
                          <a:pt x="19" y="48"/>
                          <a:pt x="24" y="52"/>
                        </a:cubicBezTo>
                        <a:cubicBezTo>
                          <a:pt x="28" y="55"/>
                          <a:pt x="32" y="57"/>
                          <a:pt x="37" y="57"/>
                        </a:cubicBezTo>
                        <a:cubicBezTo>
                          <a:pt x="40" y="54"/>
                          <a:pt x="53" y="37"/>
                          <a:pt x="46" y="20"/>
                        </a:cubicBezTo>
                        <a:cubicBezTo>
                          <a:pt x="45" y="17"/>
                          <a:pt x="43" y="14"/>
                          <a:pt x="40" y="12"/>
                        </a:cubicBezTo>
                        <a:cubicBezTo>
                          <a:pt x="31" y="2"/>
                          <a:pt x="17" y="1"/>
                          <a:pt x="13" y="0"/>
                        </a:cubicBezTo>
                        <a:cubicBezTo>
                          <a:pt x="10" y="3"/>
                          <a:pt x="9" y="8"/>
                          <a:pt x="8" y="13"/>
                        </a:cubicBezTo>
                        <a:cubicBezTo>
                          <a:pt x="7" y="19"/>
                          <a:pt x="5" y="26"/>
                          <a:pt x="0" y="29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</p:grpSp>
            <p:sp>
              <p:nvSpPr>
                <p:cNvPr id="5886" name="Freeform 836"/>
                <p:cNvSpPr/>
                <p:nvPr/>
              </p:nvSpPr>
              <p:spPr bwMode="auto">
                <a:xfrm>
                  <a:off x="4542374" y="4009377"/>
                  <a:ext cx="144575" cy="109023"/>
                </a:xfrm>
                <a:custGeom>
                  <a:avLst/>
                  <a:gdLst>
                    <a:gd name="T0" fmla="*/ 69 w 72"/>
                    <a:gd name="T1" fmla="*/ 33 h 54"/>
                    <a:gd name="T2" fmla="*/ 69 w 72"/>
                    <a:gd name="T3" fmla="*/ 0 h 54"/>
                    <a:gd name="T4" fmla="*/ 36 w 72"/>
                    <a:gd name="T5" fmla="*/ 15 h 54"/>
                    <a:gd name="T6" fmla="*/ 36 w 72"/>
                    <a:gd name="T7" fmla="*/ 15 h 54"/>
                    <a:gd name="T8" fmla="*/ 3 w 72"/>
                    <a:gd name="T9" fmla="*/ 0 h 54"/>
                    <a:gd name="T10" fmla="*/ 3 w 72"/>
                    <a:gd name="T11" fmla="*/ 33 h 54"/>
                    <a:gd name="T12" fmla="*/ 0 w 72"/>
                    <a:gd name="T13" fmla="*/ 35 h 54"/>
                    <a:gd name="T14" fmla="*/ 36 w 72"/>
                    <a:gd name="T15" fmla="*/ 54 h 54"/>
                    <a:gd name="T16" fmla="*/ 72 w 72"/>
                    <a:gd name="T17" fmla="*/ 35 h 54"/>
                    <a:gd name="T18" fmla="*/ 69 w 72"/>
                    <a:gd name="T19" fmla="*/ 33 h 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72" h="54">
                      <a:moveTo>
                        <a:pt x="69" y="33"/>
                      </a:moveTo>
                      <a:cubicBezTo>
                        <a:pt x="64" y="26"/>
                        <a:pt x="67" y="10"/>
                        <a:pt x="69" y="0"/>
                      </a:cubicBezTo>
                      <a:cubicBezTo>
                        <a:pt x="62" y="6"/>
                        <a:pt x="50" y="15"/>
                        <a:pt x="36" y="15"/>
                      </a:cubicBezTo>
                      <a:cubicBezTo>
                        <a:pt x="36" y="15"/>
                        <a:pt x="36" y="15"/>
                        <a:pt x="36" y="15"/>
                      </a:cubicBezTo>
                      <a:cubicBezTo>
                        <a:pt x="22" y="15"/>
                        <a:pt x="10" y="6"/>
                        <a:pt x="3" y="0"/>
                      </a:cubicBezTo>
                      <a:cubicBezTo>
                        <a:pt x="5" y="10"/>
                        <a:pt x="8" y="26"/>
                        <a:pt x="3" y="33"/>
                      </a:cubicBezTo>
                      <a:cubicBezTo>
                        <a:pt x="2" y="34"/>
                        <a:pt x="1" y="34"/>
                        <a:pt x="0" y="35"/>
                      </a:cubicBezTo>
                      <a:cubicBezTo>
                        <a:pt x="5" y="41"/>
                        <a:pt x="20" y="54"/>
                        <a:pt x="36" y="54"/>
                      </a:cubicBezTo>
                      <a:cubicBezTo>
                        <a:pt x="52" y="54"/>
                        <a:pt x="67" y="41"/>
                        <a:pt x="72" y="35"/>
                      </a:cubicBezTo>
                      <a:cubicBezTo>
                        <a:pt x="71" y="34"/>
                        <a:pt x="70" y="34"/>
                        <a:pt x="69" y="33"/>
                      </a:cubicBezTo>
                      <a:close/>
                    </a:path>
                  </a:pathLst>
                </a:custGeom>
                <a:gradFill>
                  <a:gsLst>
                    <a:gs pos="100000">
                      <a:srgbClr val="FDF2C4"/>
                    </a:gs>
                    <a:gs pos="0">
                      <a:srgbClr val="FDF2C4"/>
                    </a:gs>
                    <a:gs pos="62413">
                      <a:srgbClr val="D4B486"/>
                    </a:gs>
                    <a:gs pos="90838">
                      <a:srgbClr val="D4B486"/>
                    </a:gs>
                    <a:gs pos="71547">
                      <a:srgbClr val="F3E3B5"/>
                    </a:gs>
                    <a:gs pos="50456">
                      <a:srgbClr val="FDF2C4"/>
                    </a:gs>
                    <a:gs pos="37605">
                      <a:srgbClr val="C9B07E"/>
                    </a:gs>
                    <a:gs pos="32123">
                      <a:srgbClr val="FDF2C4"/>
                    </a:gs>
                    <a:gs pos="13000">
                      <a:srgbClr val="D4B486"/>
                    </a:gs>
                  </a:gsLst>
                  <a:path path="circle">
                    <a:fillToRect l="50000" t="50000" r="50000" b="50000"/>
                  </a:path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</p:grpSp>
          <p:sp>
            <p:nvSpPr>
              <p:cNvPr id="6088" name="Freeform 1038"/>
              <p:cNvSpPr>
                <a:spLocks noEditPoints="1"/>
              </p:cNvSpPr>
              <p:nvPr/>
            </p:nvSpPr>
            <p:spPr bwMode="auto">
              <a:xfrm>
                <a:off x="3702119" y="2332576"/>
                <a:ext cx="1824927" cy="1826141"/>
              </a:xfrm>
              <a:custGeom>
                <a:avLst/>
                <a:gdLst>
                  <a:gd name="T0" fmla="*/ 842 w 906"/>
                  <a:gd name="T1" fmla="*/ 656 h 906"/>
                  <a:gd name="T2" fmla="*/ 871 w 906"/>
                  <a:gd name="T3" fmla="*/ 583 h 906"/>
                  <a:gd name="T4" fmla="*/ 886 w 906"/>
                  <a:gd name="T5" fmla="*/ 495 h 906"/>
                  <a:gd name="T6" fmla="*/ 886 w 906"/>
                  <a:gd name="T7" fmla="*/ 410 h 906"/>
                  <a:gd name="T8" fmla="*/ 871 w 906"/>
                  <a:gd name="T9" fmla="*/ 323 h 906"/>
                  <a:gd name="T10" fmla="*/ 840 w 906"/>
                  <a:gd name="T11" fmla="*/ 249 h 906"/>
                  <a:gd name="T12" fmla="*/ 790 w 906"/>
                  <a:gd name="T13" fmla="*/ 177 h 906"/>
                  <a:gd name="T14" fmla="*/ 729 w 906"/>
                  <a:gd name="T15" fmla="*/ 116 h 906"/>
                  <a:gd name="T16" fmla="*/ 657 w 906"/>
                  <a:gd name="T17" fmla="*/ 66 h 906"/>
                  <a:gd name="T18" fmla="*/ 583 w 906"/>
                  <a:gd name="T19" fmla="*/ 35 h 906"/>
                  <a:gd name="T20" fmla="*/ 496 w 906"/>
                  <a:gd name="T21" fmla="*/ 20 h 906"/>
                  <a:gd name="T22" fmla="*/ 410 w 906"/>
                  <a:gd name="T23" fmla="*/ 20 h 906"/>
                  <a:gd name="T24" fmla="*/ 323 w 906"/>
                  <a:gd name="T25" fmla="*/ 35 h 906"/>
                  <a:gd name="T26" fmla="*/ 249 w 906"/>
                  <a:gd name="T27" fmla="*/ 66 h 906"/>
                  <a:gd name="T28" fmla="*/ 177 w 906"/>
                  <a:gd name="T29" fmla="*/ 116 h 906"/>
                  <a:gd name="T30" fmla="*/ 116 w 906"/>
                  <a:gd name="T31" fmla="*/ 177 h 906"/>
                  <a:gd name="T32" fmla="*/ 66 w 906"/>
                  <a:gd name="T33" fmla="*/ 249 h 906"/>
                  <a:gd name="T34" fmla="*/ 35 w 906"/>
                  <a:gd name="T35" fmla="*/ 323 h 906"/>
                  <a:gd name="T36" fmla="*/ 20 w 906"/>
                  <a:gd name="T37" fmla="*/ 410 h 906"/>
                  <a:gd name="T38" fmla="*/ 20 w 906"/>
                  <a:gd name="T39" fmla="*/ 495 h 906"/>
                  <a:gd name="T40" fmla="*/ 35 w 906"/>
                  <a:gd name="T41" fmla="*/ 583 h 906"/>
                  <a:gd name="T42" fmla="*/ 66 w 906"/>
                  <a:gd name="T43" fmla="*/ 657 h 906"/>
                  <a:gd name="T44" fmla="*/ 116 w 906"/>
                  <a:gd name="T45" fmla="*/ 729 h 906"/>
                  <a:gd name="T46" fmla="*/ 177 w 906"/>
                  <a:gd name="T47" fmla="*/ 789 h 906"/>
                  <a:gd name="T48" fmla="*/ 249 w 906"/>
                  <a:gd name="T49" fmla="*/ 840 h 906"/>
                  <a:gd name="T50" fmla="*/ 323 w 906"/>
                  <a:gd name="T51" fmla="*/ 871 h 906"/>
                  <a:gd name="T52" fmla="*/ 410 w 906"/>
                  <a:gd name="T53" fmla="*/ 886 h 906"/>
                  <a:gd name="T54" fmla="*/ 494 w 906"/>
                  <a:gd name="T55" fmla="*/ 887 h 906"/>
                  <a:gd name="T56" fmla="*/ 581 w 906"/>
                  <a:gd name="T57" fmla="*/ 872 h 906"/>
                  <a:gd name="T58" fmla="*/ 656 w 906"/>
                  <a:gd name="T59" fmla="*/ 842 h 906"/>
                  <a:gd name="T60" fmla="*/ 729 w 906"/>
                  <a:gd name="T61" fmla="*/ 791 h 906"/>
                  <a:gd name="T62" fmla="*/ 789 w 906"/>
                  <a:gd name="T63" fmla="*/ 731 h 906"/>
                  <a:gd name="T64" fmla="*/ 776 w 906"/>
                  <a:gd name="T65" fmla="*/ 718 h 906"/>
                  <a:gd name="T66" fmla="*/ 649 w 906"/>
                  <a:gd name="T67" fmla="*/ 826 h 906"/>
                  <a:gd name="T68" fmla="*/ 539 w 906"/>
                  <a:gd name="T69" fmla="*/ 880 h 906"/>
                  <a:gd name="T70" fmla="*/ 453 w 906"/>
                  <a:gd name="T71" fmla="*/ 891 h 906"/>
                  <a:gd name="T72" fmla="*/ 328 w 906"/>
                  <a:gd name="T73" fmla="*/ 856 h 906"/>
                  <a:gd name="T74" fmla="*/ 212 w 906"/>
                  <a:gd name="T75" fmla="*/ 815 h 906"/>
                  <a:gd name="T76" fmla="*/ 91 w 906"/>
                  <a:gd name="T77" fmla="*/ 694 h 906"/>
                  <a:gd name="T78" fmla="*/ 26 w 906"/>
                  <a:gd name="T79" fmla="*/ 539 h 906"/>
                  <a:gd name="T80" fmla="*/ 26 w 906"/>
                  <a:gd name="T81" fmla="*/ 367 h 906"/>
                  <a:gd name="T82" fmla="*/ 91 w 906"/>
                  <a:gd name="T83" fmla="*/ 212 h 906"/>
                  <a:gd name="T84" fmla="*/ 212 w 906"/>
                  <a:gd name="T85" fmla="*/ 90 h 906"/>
                  <a:gd name="T86" fmla="*/ 328 w 906"/>
                  <a:gd name="T87" fmla="*/ 50 h 906"/>
                  <a:gd name="T88" fmla="*/ 453 w 906"/>
                  <a:gd name="T89" fmla="*/ 15 h 906"/>
                  <a:gd name="T90" fmla="*/ 578 w 906"/>
                  <a:gd name="T91" fmla="*/ 50 h 906"/>
                  <a:gd name="T92" fmla="*/ 694 w 906"/>
                  <a:gd name="T93" fmla="*/ 90 h 906"/>
                  <a:gd name="T94" fmla="*/ 816 w 906"/>
                  <a:gd name="T95" fmla="*/ 212 h 906"/>
                  <a:gd name="T96" fmla="*/ 880 w 906"/>
                  <a:gd name="T97" fmla="*/ 367 h 906"/>
                  <a:gd name="T98" fmla="*/ 880 w 906"/>
                  <a:gd name="T99" fmla="*/ 539 h 906"/>
                  <a:gd name="T100" fmla="*/ 816 w 906"/>
                  <a:gd name="T101" fmla="*/ 694 h 9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906" h="906">
                    <a:moveTo>
                      <a:pt x="830" y="704"/>
                    </a:moveTo>
                    <a:cubicBezTo>
                      <a:pt x="848" y="679"/>
                      <a:pt x="841" y="659"/>
                      <a:pt x="840" y="659"/>
                    </a:cubicBezTo>
                    <a:cubicBezTo>
                      <a:pt x="840" y="658"/>
                      <a:pt x="840" y="657"/>
                      <a:pt x="840" y="657"/>
                    </a:cubicBezTo>
                    <a:cubicBezTo>
                      <a:pt x="841" y="656"/>
                      <a:pt x="841" y="656"/>
                      <a:pt x="842" y="656"/>
                    </a:cubicBezTo>
                    <a:cubicBezTo>
                      <a:pt x="842" y="656"/>
                      <a:pt x="863" y="648"/>
                      <a:pt x="872" y="627"/>
                    </a:cubicBezTo>
                    <a:cubicBezTo>
                      <a:pt x="872" y="627"/>
                      <a:pt x="872" y="626"/>
                      <a:pt x="872" y="626"/>
                    </a:cubicBezTo>
                    <a:cubicBezTo>
                      <a:pt x="881" y="604"/>
                      <a:pt x="871" y="585"/>
                      <a:pt x="871" y="584"/>
                    </a:cubicBezTo>
                    <a:cubicBezTo>
                      <a:pt x="871" y="584"/>
                      <a:pt x="871" y="583"/>
                      <a:pt x="871" y="583"/>
                    </a:cubicBezTo>
                    <a:cubicBezTo>
                      <a:pt x="871" y="582"/>
                      <a:pt x="872" y="582"/>
                      <a:pt x="872" y="581"/>
                    </a:cubicBezTo>
                    <a:cubicBezTo>
                      <a:pt x="873" y="581"/>
                      <a:pt x="893" y="572"/>
                      <a:pt x="897" y="542"/>
                    </a:cubicBezTo>
                    <a:cubicBezTo>
                      <a:pt x="902" y="513"/>
                      <a:pt x="887" y="497"/>
                      <a:pt x="887" y="497"/>
                    </a:cubicBezTo>
                    <a:cubicBezTo>
                      <a:pt x="887" y="497"/>
                      <a:pt x="886" y="496"/>
                      <a:pt x="886" y="495"/>
                    </a:cubicBezTo>
                    <a:cubicBezTo>
                      <a:pt x="886" y="495"/>
                      <a:pt x="887" y="494"/>
                      <a:pt x="887" y="494"/>
                    </a:cubicBezTo>
                    <a:cubicBezTo>
                      <a:pt x="887" y="494"/>
                      <a:pt x="906" y="476"/>
                      <a:pt x="906" y="453"/>
                    </a:cubicBezTo>
                    <a:cubicBezTo>
                      <a:pt x="906" y="429"/>
                      <a:pt x="887" y="412"/>
                      <a:pt x="887" y="412"/>
                    </a:cubicBezTo>
                    <a:cubicBezTo>
                      <a:pt x="887" y="412"/>
                      <a:pt x="886" y="411"/>
                      <a:pt x="886" y="410"/>
                    </a:cubicBezTo>
                    <a:cubicBezTo>
                      <a:pt x="886" y="410"/>
                      <a:pt x="887" y="409"/>
                      <a:pt x="887" y="409"/>
                    </a:cubicBezTo>
                    <a:cubicBezTo>
                      <a:pt x="887" y="409"/>
                      <a:pt x="902" y="393"/>
                      <a:pt x="897" y="363"/>
                    </a:cubicBezTo>
                    <a:cubicBezTo>
                      <a:pt x="893" y="334"/>
                      <a:pt x="873" y="325"/>
                      <a:pt x="872" y="325"/>
                    </a:cubicBezTo>
                    <a:cubicBezTo>
                      <a:pt x="872" y="324"/>
                      <a:pt x="871" y="324"/>
                      <a:pt x="871" y="323"/>
                    </a:cubicBezTo>
                    <a:cubicBezTo>
                      <a:pt x="871" y="323"/>
                      <a:pt x="871" y="322"/>
                      <a:pt x="871" y="321"/>
                    </a:cubicBezTo>
                    <a:cubicBezTo>
                      <a:pt x="871" y="321"/>
                      <a:pt x="881" y="301"/>
                      <a:pt x="872" y="279"/>
                    </a:cubicBezTo>
                    <a:cubicBezTo>
                      <a:pt x="863" y="257"/>
                      <a:pt x="842" y="250"/>
                      <a:pt x="842" y="250"/>
                    </a:cubicBezTo>
                    <a:cubicBezTo>
                      <a:pt x="841" y="250"/>
                      <a:pt x="841" y="250"/>
                      <a:pt x="840" y="249"/>
                    </a:cubicBezTo>
                    <a:cubicBezTo>
                      <a:pt x="840" y="249"/>
                      <a:pt x="840" y="248"/>
                      <a:pt x="840" y="247"/>
                    </a:cubicBezTo>
                    <a:cubicBezTo>
                      <a:pt x="841" y="247"/>
                      <a:pt x="848" y="226"/>
                      <a:pt x="830" y="202"/>
                    </a:cubicBezTo>
                    <a:cubicBezTo>
                      <a:pt x="812" y="178"/>
                      <a:pt x="791" y="177"/>
                      <a:pt x="791" y="177"/>
                    </a:cubicBezTo>
                    <a:cubicBezTo>
                      <a:pt x="791" y="177"/>
                      <a:pt x="790" y="177"/>
                      <a:pt x="790" y="177"/>
                    </a:cubicBezTo>
                    <a:cubicBezTo>
                      <a:pt x="789" y="176"/>
                      <a:pt x="789" y="176"/>
                      <a:pt x="789" y="175"/>
                    </a:cubicBezTo>
                    <a:cubicBezTo>
                      <a:pt x="789" y="175"/>
                      <a:pt x="790" y="150"/>
                      <a:pt x="773" y="133"/>
                    </a:cubicBezTo>
                    <a:cubicBezTo>
                      <a:pt x="756" y="116"/>
                      <a:pt x="731" y="117"/>
                      <a:pt x="731" y="117"/>
                    </a:cubicBezTo>
                    <a:cubicBezTo>
                      <a:pt x="730" y="117"/>
                      <a:pt x="730" y="117"/>
                      <a:pt x="729" y="116"/>
                    </a:cubicBezTo>
                    <a:cubicBezTo>
                      <a:pt x="729" y="116"/>
                      <a:pt x="729" y="115"/>
                      <a:pt x="729" y="115"/>
                    </a:cubicBezTo>
                    <a:cubicBezTo>
                      <a:pt x="729" y="115"/>
                      <a:pt x="728" y="94"/>
                      <a:pt x="704" y="76"/>
                    </a:cubicBezTo>
                    <a:cubicBezTo>
                      <a:pt x="680" y="58"/>
                      <a:pt x="659" y="65"/>
                      <a:pt x="659" y="66"/>
                    </a:cubicBezTo>
                    <a:cubicBezTo>
                      <a:pt x="658" y="66"/>
                      <a:pt x="657" y="66"/>
                      <a:pt x="657" y="66"/>
                    </a:cubicBezTo>
                    <a:cubicBezTo>
                      <a:pt x="656" y="65"/>
                      <a:pt x="656" y="65"/>
                      <a:pt x="656" y="64"/>
                    </a:cubicBezTo>
                    <a:cubicBezTo>
                      <a:pt x="656" y="64"/>
                      <a:pt x="648" y="43"/>
                      <a:pt x="626" y="34"/>
                    </a:cubicBezTo>
                    <a:cubicBezTo>
                      <a:pt x="604" y="25"/>
                      <a:pt x="585" y="35"/>
                      <a:pt x="584" y="35"/>
                    </a:cubicBezTo>
                    <a:cubicBezTo>
                      <a:pt x="584" y="35"/>
                      <a:pt x="583" y="35"/>
                      <a:pt x="583" y="35"/>
                    </a:cubicBezTo>
                    <a:cubicBezTo>
                      <a:pt x="582" y="35"/>
                      <a:pt x="582" y="34"/>
                      <a:pt x="581" y="34"/>
                    </a:cubicBezTo>
                    <a:cubicBezTo>
                      <a:pt x="581" y="33"/>
                      <a:pt x="572" y="13"/>
                      <a:pt x="542" y="9"/>
                    </a:cubicBezTo>
                    <a:cubicBezTo>
                      <a:pt x="513" y="4"/>
                      <a:pt x="497" y="19"/>
                      <a:pt x="497" y="19"/>
                    </a:cubicBezTo>
                    <a:cubicBezTo>
                      <a:pt x="497" y="19"/>
                      <a:pt x="496" y="20"/>
                      <a:pt x="496" y="20"/>
                    </a:cubicBezTo>
                    <a:cubicBezTo>
                      <a:pt x="495" y="20"/>
                      <a:pt x="494" y="19"/>
                      <a:pt x="494" y="19"/>
                    </a:cubicBezTo>
                    <a:cubicBezTo>
                      <a:pt x="494" y="19"/>
                      <a:pt x="476" y="0"/>
                      <a:pt x="453" y="0"/>
                    </a:cubicBezTo>
                    <a:cubicBezTo>
                      <a:pt x="429" y="0"/>
                      <a:pt x="412" y="19"/>
                      <a:pt x="412" y="19"/>
                    </a:cubicBezTo>
                    <a:cubicBezTo>
                      <a:pt x="412" y="19"/>
                      <a:pt x="411" y="20"/>
                      <a:pt x="410" y="20"/>
                    </a:cubicBezTo>
                    <a:cubicBezTo>
                      <a:pt x="410" y="20"/>
                      <a:pt x="409" y="19"/>
                      <a:pt x="409" y="19"/>
                    </a:cubicBezTo>
                    <a:cubicBezTo>
                      <a:pt x="409" y="19"/>
                      <a:pt x="393" y="4"/>
                      <a:pt x="364" y="9"/>
                    </a:cubicBezTo>
                    <a:cubicBezTo>
                      <a:pt x="334" y="13"/>
                      <a:pt x="325" y="34"/>
                      <a:pt x="325" y="34"/>
                    </a:cubicBezTo>
                    <a:cubicBezTo>
                      <a:pt x="324" y="34"/>
                      <a:pt x="324" y="35"/>
                      <a:pt x="323" y="35"/>
                    </a:cubicBezTo>
                    <a:cubicBezTo>
                      <a:pt x="323" y="35"/>
                      <a:pt x="322" y="35"/>
                      <a:pt x="322" y="35"/>
                    </a:cubicBezTo>
                    <a:cubicBezTo>
                      <a:pt x="321" y="35"/>
                      <a:pt x="301" y="25"/>
                      <a:pt x="280" y="34"/>
                    </a:cubicBezTo>
                    <a:cubicBezTo>
                      <a:pt x="258" y="43"/>
                      <a:pt x="250" y="64"/>
                      <a:pt x="250" y="64"/>
                    </a:cubicBezTo>
                    <a:cubicBezTo>
                      <a:pt x="250" y="65"/>
                      <a:pt x="250" y="65"/>
                      <a:pt x="249" y="66"/>
                    </a:cubicBezTo>
                    <a:cubicBezTo>
                      <a:pt x="249" y="66"/>
                      <a:pt x="248" y="66"/>
                      <a:pt x="247" y="66"/>
                    </a:cubicBezTo>
                    <a:cubicBezTo>
                      <a:pt x="247" y="65"/>
                      <a:pt x="226" y="58"/>
                      <a:pt x="202" y="76"/>
                    </a:cubicBezTo>
                    <a:cubicBezTo>
                      <a:pt x="178" y="94"/>
                      <a:pt x="177" y="115"/>
                      <a:pt x="177" y="115"/>
                    </a:cubicBezTo>
                    <a:cubicBezTo>
                      <a:pt x="177" y="115"/>
                      <a:pt x="177" y="116"/>
                      <a:pt x="177" y="116"/>
                    </a:cubicBezTo>
                    <a:cubicBezTo>
                      <a:pt x="176" y="117"/>
                      <a:pt x="176" y="117"/>
                      <a:pt x="175" y="117"/>
                    </a:cubicBezTo>
                    <a:cubicBezTo>
                      <a:pt x="175" y="117"/>
                      <a:pt x="150" y="116"/>
                      <a:pt x="133" y="133"/>
                    </a:cubicBezTo>
                    <a:cubicBezTo>
                      <a:pt x="116" y="150"/>
                      <a:pt x="117" y="175"/>
                      <a:pt x="117" y="175"/>
                    </a:cubicBezTo>
                    <a:cubicBezTo>
                      <a:pt x="117" y="176"/>
                      <a:pt x="117" y="176"/>
                      <a:pt x="116" y="177"/>
                    </a:cubicBezTo>
                    <a:cubicBezTo>
                      <a:pt x="116" y="177"/>
                      <a:pt x="115" y="177"/>
                      <a:pt x="115" y="177"/>
                    </a:cubicBezTo>
                    <a:cubicBezTo>
                      <a:pt x="115" y="177"/>
                      <a:pt x="94" y="178"/>
                      <a:pt x="76" y="202"/>
                    </a:cubicBezTo>
                    <a:cubicBezTo>
                      <a:pt x="58" y="226"/>
                      <a:pt x="66" y="247"/>
                      <a:pt x="66" y="247"/>
                    </a:cubicBezTo>
                    <a:cubicBezTo>
                      <a:pt x="66" y="248"/>
                      <a:pt x="66" y="249"/>
                      <a:pt x="66" y="249"/>
                    </a:cubicBezTo>
                    <a:cubicBezTo>
                      <a:pt x="65" y="250"/>
                      <a:pt x="65" y="250"/>
                      <a:pt x="64" y="250"/>
                    </a:cubicBezTo>
                    <a:cubicBezTo>
                      <a:pt x="64" y="250"/>
                      <a:pt x="43" y="257"/>
                      <a:pt x="34" y="279"/>
                    </a:cubicBezTo>
                    <a:cubicBezTo>
                      <a:pt x="25" y="302"/>
                      <a:pt x="35" y="321"/>
                      <a:pt x="35" y="321"/>
                    </a:cubicBezTo>
                    <a:cubicBezTo>
                      <a:pt x="35" y="322"/>
                      <a:pt x="35" y="323"/>
                      <a:pt x="35" y="323"/>
                    </a:cubicBezTo>
                    <a:cubicBezTo>
                      <a:pt x="35" y="324"/>
                      <a:pt x="34" y="324"/>
                      <a:pt x="34" y="325"/>
                    </a:cubicBezTo>
                    <a:cubicBezTo>
                      <a:pt x="33" y="325"/>
                      <a:pt x="13" y="334"/>
                      <a:pt x="9" y="363"/>
                    </a:cubicBezTo>
                    <a:cubicBezTo>
                      <a:pt x="4" y="393"/>
                      <a:pt x="19" y="409"/>
                      <a:pt x="19" y="409"/>
                    </a:cubicBezTo>
                    <a:cubicBezTo>
                      <a:pt x="19" y="409"/>
                      <a:pt x="20" y="410"/>
                      <a:pt x="20" y="410"/>
                    </a:cubicBezTo>
                    <a:cubicBezTo>
                      <a:pt x="20" y="411"/>
                      <a:pt x="19" y="412"/>
                      <a:pt x="19" y="412"/>
                    </a:cubicBezTo>
                    <a:cubicBezTo>
                      <a:pt x="19" y="412"/>
                      <a:pt x="0" y="429"/>
                      <a:pt x="0" y="453"/>
                    </a:cubicBezTo>
                    <a:cubicBezTo>
                      <a:pt x="0" y="476"/>
                      <a:pt x="19" y="494"/>
                      <a:pt x="19" y="494"/>
                    </a:cubicBezTo>
                    <a:cubicBezTo>
                      <a:pt x="19" y="494"/>
                      <a:pt x="20" y="495"/>
                      <a:pt x="20" y="495"/>
                    </a:cubicBezTo>
                    <a:cubicBezTo>
                      <a:pt x="20" y="496"/>
                      <a:pt x="19" y="497"/>
                      <a:pt x="19" y="497"/>
                    </a:cubicBezTo>
                    <a:cubicBezTo>
                      <a:pt x="19" y="497"/>
                      <a:pt x="4" y="513"/>
                      <a:pt x="9" y="542"/>
                    </a:cubicBezTo>
                    <a:cubicBezTo>
                      <a:pt x="13" y="572"/>
                      <a:pt x="33" y="581"/>
                      <a:pt x="34" y="581"/>
                    </a:cubicBezTo>
                    <a:cubicBezTo>
                      <a:pt x="34" y="582"/>
                      <a:pt x="35" y="582"/>
                      <a:pt x="35" y="583"/>
                    </a:cubicBezTo>
                    <a:cubicBezTo>
                      <a:pt x="35" y="583"/>
                      <a:pt x="35" y="584"/>
                      <a:pt x="35" y="584"/>
                    </a:cubicBezTo>
                    <a:cubicBezTo>
                      <a:pt x="35" y="585"/>
                      <a:pt x="25" y="604"/>
                      <a:pt x="34" y="626"/>
                    </a:cubicBezTo>
                    <a:cubicBezTo>
                      <a:pt x="43" y="648"/>
                      <a:pt x="64" y="656"/>
                      <a:pt x="64" y="656"/>
                    </a:cubicBezTo>
                    <a:cubicBezTo>
                      <a:pt x="65" y="656"/>
                      <a:pt x="65" y="656"/>
                      <a:pt x="66" y="657"/>
                    </a:cubicBezTo>
                    <a:cubicBezTo>
                      <a:pt x="66" y="657"/>
                      <a:pt x="66" y="658"/>
                      <a:pt x="66" y="659"/>
                    </a:cubicBezTo>
                    <a:cubicBezTo>
                      <a:pt x="65" y="659"/>
                      <a:pt x="58" y="679"/>
                      <a:pt x="76" y="704"/>
                    </a:cubicBezTo>
                    <a:cubicBezTo>
                      <a:pt x="94" y="728"/>
                      <a:pt x="115" y="729"/>
                      <a:pt x="115" y="729"/>
                    </a:cubicBezTo>
                    <a:cubicBezTo>
                      <a:pt x="115" y="729"/>
                      <a:pt x="116" y="729"/>
                      <a:pt x="116" y="729"/>
                    </a:cubicBezTo>
                    <a:cubicBezTo>
                      <a:pt x="117" y="730"/>
                      <a:pt x="117" y="730"/>
                      <a:pt x="117" y="731"/>
                    </a:cubicBezTo>
                    <a:cubicBezTo>
                      <a:pt x="117" y="731"/>
                      <a:pt x="116" y="756"/>
                      <a:pt x="133" y="773"/>
                    </a:cubicBezTo>
                    <a:cubicBezTo>
                      <a:pt x="150" y="790"/>
                      <a:pt x="175" y="789"/>
                      <a:pt x="175" y="789"/>
                    </a:cubicBezTo>
                    <a:cubicBezTo>
                      <a:pt x="176" y="789"/>
                      <a:pt x="176" y="789"/>
                      <a:pt x="177" y="789"/>
                    </a:cubicBezTo>
                    <a:cubicBezTo>
                      <a:pt x="177" y="790"/>
                      <a:pt x="177" y="790"/>
                      <a:pt x="177" y="791"/>
                    </a:cubicBezTo>
                    <a:cubicBezTo>
                      <a:pt x="177" y="791"/>
                      <a:pt x="178" y="812"/>
                      <a:pt x="202" y="830"/>
                    </a:cubicBezTo>
                    <a:cubicBezTo>
                      <a:pt x="226" y="848"/>
                      <a:pt x="247" y="840"/>
                      <a:pt x="247" y="840"/>
                    </a:cubicBezTo>
                    <a:cubicBezTo>
                      <a:pt x="248" y="840"/>
                      <a:pt x="249" y="840"/>
                      <a:pt x="249" y="840"/>
                    </a:cubicBezTo>
                    <a:cubicBezTo>
                      <a:pt x="250" y="840"/>
                      <a:pt x="250" y="841"/>
                      <a:pt x="250" y="842"/>
                    </a:cubicBezTo>
                    <a:cubicBezTo>
                      <a:pt x="250" y="842"/>
                      <a:pt x="258" y="863"/>
                      <a:pt x="280" y="872"/>
                    </a:cubicBezTo>
                    <a:cubicBezTo>
                      <a:pt x="302" y="881"/>
                      <a:pt x="321" y="871"/>
                      <a:pt x="322" y="871"/>
                    </a:cubicBezTo>
                    <a:cubicBezTo>
                      <a:pt x="322" y="871"/>
                      <a:pt x="323" y="871"/>
                      <a:pt x="323" y="871"/>
                    </a:cubicBezTo>
                    <a:cubicBezTo>
                      <a:pt x="324" y="871"/>
                      <a:pt x="324" y="872"/>
                      <a:pt x="325" y="872"/>
                    </a:cubicBezTo>
                    <a:cubicBezTo>
                      <a:pt x="325" y="873"/>
                      <a:pt x="334" y="892"/>
                      <a:pt x="364" y="897"/>
                    </a:cubicBezTo>
                    <a:cubicBezTo>
                      <a:pt x="393" y="901"/>
                      <a:pt x="409" y="887"/>
                      <a:pt x="409" y="887"/>
                    </a:cubicBezTo>
                    <a:cubicBezTo>
                      <a:pt x="409" y="887"/>
                      <a:pt x="410" y="886"/>
                      <a:pt x="410" y="886"/>
                    </a:cubicBezTo>
                    <a:cubicBezTo>
                      <a:pt x="410" y="886"/>
                      <a:pt x="410" y="886"/>
                      <a:pt x="410" y="886"/>
                    </a:cubicBezTo>
                    <a:cubicBezTo>
                      <a:pt x="411" y="886"/>
                      <a:pt x="412" y="887"/>
                      <a:pt x="412" y="887"/>
                    </a:cubicBezTo>
                    <a:cubicBezTo>
                      <a:pt x="412" y="887"/>
                      <a:pt x="430" y="906"/>
                      <a:pt x="453" y="906"/>
                    </a:cubicBezTo>
                    <a:cubicBezTo>
                      <a:pt x="476" y="906"/>
                      <a:pt x="494" y="887"/>
                      <a:pt x="494" y="887"/>
                    </a:cubicBezTo>
                    <a:cubicBezTo>
                      <a:pt x="494" y="887"/>
                      <a:pt x="495" y="886"/>
                      <a:pt x="496" y="886"/>
                    </a:cubicBezTo>
                    <a:cubicBezTo>
                      <a:pt x="496" y="886"/>
                      <a:pt x="497" y="887"/>
                      <a:pt x="497" y="887"/>
                    </a:cubicBezTo>
                    <a:cubicBezTo>
                      <a:pt x="497" y="887"/>
                      <a:pt x="513" y="901"/>
                      <a:pt x="542" y="897"/>
                    </a:cubicBezTo>
                    <a:cubicBezTo>
                      <a:pt x="572" y="892"/>
                      <a:pt x="581" y="873"/>
                      <a:pt x="581" y="872"/>
                    </a:cubicBezTo>
                    <a:cubicBezTo>
                      <a:pt x="582" y="872"/>
                      <a:pt x="582" y="871"/>
                      <a:pt x="583" y="871"/>
                    </a:cubicBezTo>
                    <a:cubicBezTo>
                      <a:pt x="583" y="871"/>
                      <a:pt x="584" y="871"/>
                      <a:pt x="584" y="871"/>
                    </a:cubicBezTo>
                    <a:cubicBezTo>
                      <a:pt x="585" y="871"/>
                      <a:pt x="605" y="881"/>
                      <a:pt x="627" y="872"/>
                    </a:cubicBezTo>
                    <a:cubicBezTo>
                      <a:pt x="648" y="863"/>
                      <a:pt x="656" y="842"/>
                      <a:pt x="656" y="842"/>
                    </a:cubicBezTo>
                    <a:cubicBezTo>
                      <a:pt x="656" y="841"/>
                      <a:pt x="656" y="840"/>
                      <a:pt x="657" y="840"/>
                    </a:cubicBezTo>
                    <a:cubicBezTo>
                      <a:pt x="657" y="840"/>
                      <a:pt x="658" y="840"/>
                      <a:pt x="659" y="840"/>
                    </a:cubicBezTo>
                    <a:cubicBezTo>
                      <a:pt x="659" y="840"/>
                      <a:pt x="680" y="848"/>
                      <a:pt x="704" y="830"/>
                    </a:cubicBezTo>
                    <a:cubicBezTo>
                      <a:pt x="728" y="812"/>
                      <a:pt x="729" y="791"/>
                      <a:pt x="729" y="791"/>
                    </a:cubicBezTo>
                    <a:cubicBezTo>
                      <a:pt x="729" y="790"/>
                      <a:pt x="729" y="790"/>
                      <a:pt x="729" y="789"/>
                    </a:cubicBezTo>
                    <a:cubicBezTo>
                      <a:pt x="730" y="789"/>
                      <a:pt x="730" y="789"/>
                      <a:pt x="731" y="789"/>
                    </a:cubicBezTo>
                    <a:cubicBezTo>
                      <a:pt x="731" y="789"/>
                      <a:pt x="756" y="790"/>
                      <a:pt x="773" y="773"/>
                    </a:cubicBezTo>
                    <a:cubicBezTo>
                      <a:pt x="790" y="756"/>
                      <a:pt x="789" y="731"/>
                      <a:pt x="789" y="731"/>
                    </a:cubicBezTo>
                    <a:cubicBezTo>
                      <a:pt x="789" y="730"/>
                      <a:pt x="789" y="730"/>
                      <a:pt x="790" y="729"/>
                    </a:cubicBezTo>
                    <a:cubicBezTo>
                      <a:pt x="790" y="729"/>
                      <a:pt x="791" y="729"/>
                      <a:pt x="791" y="729"/>
                    </a:cubicBezTo>
                    <a:cubicBezTo>
                      <a:pt x="791" y="729"/>
                      <a:pt x="812" y="728"/>
                      <a:pt x="830" y="704"/>
                    </a:cubicBezTo>
                    <a:close/>
                    <a:moveTo>
                      <a:pt x="776" y="718"/>
                    </a:moveTo>
                    <a:cubicBezTo>
                      <a:pt x="776" y="725"/>
                      <a:pt x="776" y="749"/>
                      <a:pt x="763" y="763"/>
                    </a:cubicBezTo>
                    <a:cubicBezTo>
                      <a:pt x="749" y="776"/>
                      <a:pt x="725" y="776"/>
                      <a:pt x="718" y="776"/>
                    </a:cubicBezTo>
                    <a:cubicBezTo>
                      <a:pt x="717" y="782"/>
                      <a:pt x="712" y="802"/>
                      <a:pt x="694" y="815"/>
                    </a:cubicBezTo>
                    <a:cubicBezTo>
                      <a:pt x="676" y="829"/>
                      <a:pt x="655" y="827"/>
                      <a:pt x="649" y="826"/>
                    </a:cubicBezTo>
                    <a:cubicBezTo>
                      <a:pt x="646" y="832"/>
                      <a:pt x="637" y="851"/>
                      <a:pt x="621" y="858"/>
                    </a:cubicBezTo>
                    <a:cubicBezTo>
                      <a:pt x="616" y="860"/>
                      <a:pt x="610" y="861"/>
                      <a:pt x="604" y="861"/>
                    </a:cubicBezTo>
                    <a:cubicBezTo>
                      <a:pt x="593" y="861"/>
                      <a:pt x="582" y="857"/>
                      <a:pt x="578" y="856"/>
                    </a:cubicBezTo>
                    <a:cubicBezTo>
                      <a:pt x="575" y="861"/>
                      <a:pt x="562" y="877"/>
                      <a:pt x="539" y="880"/>
                    </a:cubicBezTo>
                    <a:cubicBezTo>
                      <a:pt x="536" y="880"/>
                      <a:pt x="533" y="880"/>
                      <a:pt x="531" y="880"/>
                    </a:cubicBezTo>
                    <a:cubicBezTo>
                      <a:pt x="512" y="880"/>
                      <a:pt x="498" y="872"/>
                      <a:pt x="494" y="869"/>
                    </a:cubicBezTo>
                    <a:cubicBezTo>
                      <a:pt x="489" y="874"/>
                      <a:pt x="473" y="891"/>
                      <a:pt x="453" y="891"/>
                    </a:cubicBezTo>
                    <a:cubicBezTo>
                      <a:pt x="453" y="891"/>
                      <a:pt x="453" y="891"/>
                      <a:pt x="453" y="891"/>
                    </a:cubicBezTo>
                    <a:cubicBezTo>
                      <a:pt x="433" y="891"/>
                      <a:pt x="417" y="874"/>
                      <a:pt x="412" y="869"/>
                    </a:cubicBezTo>
                    <a:cubicBezTo>
                      <a:pt x="408" y="872"/>
                      <a:pt x="394" y="880"/>
                      <a:pt x="375" y="880"/>
                    </a:cubicBezTo>
                    <a:cubicBezTo>
                      <a:pt x="373" y="880"/>
                      <a:pt x="370" y="880"/>
                      <a:pt x="367" y="880"/>
                    </a:cubicBezTo>
                    <a:cubicBezTo>
                      <a:pt x="344" y="877"/>
                      <a:pt x="331" y="861"/>
                      <a:pt x="328" y="856"/>
                    </a:cubicBezTo>
                    <a:cubicBezTo>
                      <a:pt x="324" y="857"/>
                      <a:pt x="313" y="861"/>
                      <a:pt x="302" y="861"/>
                    </a:cubicBezTo>
                    <a:cubicBezTo>
                      <a:pt x="296" y="861"/>
                      <a:pt x="290" y="860"/>
                      <a:pt x="285" y="858"/>
                    </a:cubicBezTo>
                    <a:cubicBezTo>
                      <a:pt x="269" y="851"/>
                      <a:pt x="260" y="832"/>
                      <a:pt x="257" y="826"/>
                    </a:cubicBezTo>
                    <a:cubicBezTo>
                      <a:pt x="251" y="827"/>
                      <a:pt x="230" y="829"/>
                      <a:pt x="212" y="815"/>
                    </a:cubicBezTo>
                    <a:cubicBezTo>
                      <a:pt x="194" y="802"/>
                      <a:pt x="189" y="782"/>
                      <a:pt x="188" y="776"/>
                    </a:cubicBezTo>
                    <a:cubicBezTo>
                      <a:pt x="181" y="776"/>
                      <a:pt x="157" y="776"/>
                      <a:pt x="143" y="763"/>
                    </a:cubicBezTo>
                    <a:cubicBezTo>
                      <a:pt x="130" y="749"/>
                      <a:pt x="130" y="725"/>
                      <a:pt x="130" y="718"/>
                    </a:cubicBezTo>
                    <a:cubicBezTo>
                      <a:pt x="124" y="717"/>
                      <a:pt x="104" y="712"/>
                      <a:pt x="91" y="694"/>
                    </a:cubicBezTo>
                    <a:cubicBezTo>
                      <a:pt x="77" y="676"/>
                      <a:pt x="79" y="655"/>
                      <a:pt x="80" y="649"/>
                    </a:cubicBezTo>
                    <a:cubicBezTo>
                      <a:pt x="74" y="646"/>
                      <a:pt x="55" y="637"/>
                      <a:pt x="48" y="621"/>
                    </a:cubicBezTo>
                    <a:cubicBezTo>
                      <a:pt x="41" y="604"/>
                      <a:pt x="48" y="584"/>
                      <a:pt x="50" y="578"/>
                    </a:cubicBezTo>
                    <a:cubicBezTo>
                      <a:pt x="45" y="575"/>
                      <a:pt x="29" y="561"/>
                      <a:pt x="26" y="539"/>
                    </a:cubicBezTo>
                    <a:cubicBezTo>
                      <a:pt x="23" y="516"/>
                      <a:pt x="34" y="499"/>
                      <a:pt x="37" y="494"/>
                    </a:cubicBezTo>
                    <a:cubicBezTo>
                      <a:pt x="32" y="489"/>
                      <a:pt x="15" y="473"/>
                      <a:pt x="15" y="453"/>
                    </a:cubicBezTo>
                    <a:cubicBezTo>
                      <a:pt x="15" y="433"/>
                      <a:pt x="32" y="417"/>
                      <a:pt x="37" y="412"/>
                    </a:cubicBezTo>
                    <a:cubicBezTo>
                      <a:pt x="34" y="407"/>
                      <a:pt x="23" y="390"/>
                      <a:pt x="26" y="367"/>
                    </a:cubicBezTo>
                    <a:cubicBezTo>
                      <a:pt x="29" y="344"/>
                      <a:pt x="45" y="331"/>
                      <a:pt x="50" y="327"/>
                    </a:cubicBezTo>
                    <a:cubicBezTo>
                      <a:pt x="48" y="322"/>
                      <a:pt x="41" y="302"/>
                      <a:pt x="48" y="285"/>
                    </a:cubicBezTo>
                    <a:cubicBezTo>
                      <a:pt x="55" y="269"/>
                      <a:pt x="74" y="259"/>
                      <a:pt x="80" y="257"/>
                    </a:cubicBezTo>
                    <a:cubicBezTo>
                      <a:pt x="79" y="251"/>
                      <a:pt x="77" y="230"/>
                      <a:pt x="91" y="212"/>
                    </a:cubicBezTo>
                    <a:cubicBezTo>
                      <a:pt x="104" y="194"/>
                      <a:pt x="124" y="189"/>
                      <a:pt x="130" y="188"/>
                    </a:cubicBezTo>
                    <a:cubicBezTo>
                      <a:pt x="130" y="181"/>
                      <a:pt x="130" y="157"/>
                      <a:pt x="143" y="143"/>
                    </a:cubicBezTo>
                    <a:cubicBezTo>
                      <a:pt x="157" y="130"/>
                      <a:pt x="181" y="130"/>
                      <a:pt x="188" y="130"/>
                    </a:cubicBezTo>
                    <a:cubicBezTo>
                      <a:pt x="189" y="124"/>
                      <a:pt x="194" y="104"/>
                      <a:pt x="212" y="90"/>
                    </a:cubicBezTo>
                    <a:cubicBezTo>
                      <a:pt x="230" y="77"/>
                      <a:pt x="251" y="78"/>
                      <a:pt x="257" y="79"/>
                    </a:cubicBezTo>
                    <a:cubicBezTo>
                      <a:pt x="260" y="74"/>
                      <a:pt x="269" y="55"/>
                      <a:pt x="285" y="48"/>
                    </a:cubicBezTo>
                    <a:cubicBezTo>
                      <a:pt x="290" y="46"/>
                      <a:pt x="296" y="45"/>
                      <a:pt x="302" y="45"/>
                    </a:cubicBezTo>
                    <a:cubicBezTo>
                      <a:pt x="313" y="45"/>
                      <a:pt x="324" y="49"/>
                      <a:pt x="328" y="50"/>
                    </a:cubicBezTo>
                    <a:cubicBezTo>
                      <a:pt x="331" y="45"/>
                      <a:pt x="344" y="29"/>
                      <a:pt x="367" y="26"/>
                    </a:cubicBezTo>
                    <a:cubicBezTo>
                      <a:pt x="370" y="26"/>
                      <a:pt x="373" y="25"/>
                      <a:pt x="375" y="25"/>
                    </a:cubicBezTo>
                    <a:cubicBezTo>
                      <a:pt x="394" y="25"/>
                      <a:pt x="408" y="34"/>
                      <a:pt x="412" y="37"/>
                    </a:cubicBezTo>
                    <a:cubicBezTo>
                      <a:pt x="417" y="32"/>
                      <a:pt x="433" y="15"/>
                      <a:pt x="453" y="15"/>
                    </a:cubicBezTo>
                    <a:cubicBezTo>
                      <a:pt x="473" y="15"/>
                      <a:pt x="489" y="32"/>
                      <a:pt x="494" y="37"/>
                    </a:cubicBezTo>
                    <a:cubicBezTo>
                      <a:pt x="498" y="34"/>
                      <a:pt x="512" y="25"/>
                      <a:pt x="531" y="25"/>
                    </a:cubicBezTo>
                    <a:cubicBezTo>
                      <a:pt x="533" y="25"/>
                      <a:pt x="536" y="26"/>
                      <a:pt x="539" y="26"/>
                    </a:cubicBezTo>
                    <a:cubicBezTo>
                      <a:pt x="562" y="29"/>
                      <a:pt x="575" y="45"/>
                      <a:pt x="578" y="50"/>
                    </a:cubicBezTo>
                    <a:cubicBezTo>
                      <a:pt x="582" y="49"/>
                      <a:pt x="593" y="45"/>
                      <a:pt x="604" y="45"/>
                    </a:cubicBezTo>
                    <a:cubicBezTo>
                      <a:pt x="610" y="45"/>
                      <a:pt x="616" y="46"/>
                      <a:pt x="621" y="48"/>
                    </a:cubicBezTo>
                    <a:cubicBezTo>
                      <a:pt x="637" y="55"/>
                      <a:pt x="646" y="74"/>
                      <a:pt x="649" y="79"/>
                    </a:cubicBezTo>
                    <a:cubicBezTo>
                      <a:pt x="655" y="78"/>
                      <a:pt x="676" y="77"/>
                      <a:pt x="694" y="90"/>
                    </a:cubicBezTo>
                    <a:cubicBezTo>
                      <a:pt x="712" y="104"/>
                      <a:pt x="717" y="124"/>
                      <a:pt x="718" y="130"/>
                    </a:cubicBezTo>
                    <a:cubicBezTo>
                      <a:pt x="725" y="130"/>
                      <a:pt x="749" y="130"/>
                      <a:pt x="763" y="143"/>
                    </a:cubicBezTo>
                    <a:cubicBezTo>
                      <a:pt x="776" y="157"/>
                      <a:pt x="776" y="181"/>
                      <a:pt x="776" y="188"/>
                    </a:cubicBezTo>
                    <a:cubicBezTo>
                      <a:pt x="782" y="189"/>
                      <a:pt x="802" y="194"/>
                      <a:pt x="816" y="212"/>
                    </a:cubicBezTo>
                    <a:cubicBezTo>
                      <a:pt x="829" y="230"/>
                      <a:pt x="827" y="251"/>
                      <a:pt x="826" y="257"/>
                    </a:cubicBezTo>
                    <a:cubicBezTo>
                      <a:pt x="832" y="259"/>
                      <a:pt x="851" y="269"/>
                      <a:pt x="858" y="285"/>
                    </a:cubicBezTo>
                    <a:cubicBezTo>
                      <a:pt x="865" y="302"/>
                      <a:pt x="858" y="322"/>
                      <a:pt x="856" y="327"/>
                    </a:cubicBezTo>
                    <a:cubicBezTo>
                      <a:pt x="861" y="331"/>
                      <a:pt x="877" y="344"/>
                      <a:pt x="880" y="367"/>
                    </a:cubicBezTo>
                    <a:cubicBezTo>
                      <a:pt x="883" y="390"/>
                      <a:pt x="872" y="407"/>
                      <a:pt x="869" y="412"/>
                    </a:cubicBezTo>
                    <a:cubicBezTo>
                      <a:pt x="874" y="417"/>
                      <a:pt x="891" y="433"/>
                      <a:pt x="891" y="453"/>
                    </a:cubicBezTo>
                    <a:cubicBezTo>
                      <a:pt x="891" y="473"/>
                      <a:pt x="874" y="489"/>
                      <a:pt x="869" y="494"/>
                    </a:cubicBezTo>
                    <a:cubicBezTo>
                      <a:pt x="872" y="499"/>
                      <a:pt x="883" y="516"/>
                      <a:pt x="880" y="539"/>
                    </a:cubicBezTo>
                    <a:cubicBezTo>
                      <a:pt x="877" y="561"/>
                      <a:pt x="861" y="575"/>
                      <a:pt x="856" y="578"/>
                    </a:cubicBezTo>
                    <a:cubicBezTo>
                      <a:pt x="858" y="584"/>
                      <a:pt x="865" y="604"/>
                      <a:pt x="858" y="621"/>
                    </a:cubicBezTo>
                    <a:cubicBezTo>
                      <a:pt x="851" y="637"/>
                      <a:pt x="832" y="646"/>
                      <a:pt x="826" y="649"/>
                    </a:cubicBezTo>
                    <a:cubicBezTo>
                      <a:pt x="827" y="655"/>
                      <a:pt x="829" y="676"/>
                      <a:pt x="816" y="694"/>
                    </a:cubicBezTo>
                    <a:cubicBezTo>
                      <a:pt x="802" y="712"/>
                      <a:pt x="782" y="717"/>
                      <a:pt x="776" y="718"/>
                    </a:cubicBezTo>
                    <a:close/>
                  </a:path>
                </a:pathLst>
              </a:custGeom>
              <a:gradFill>
                <a:gsLst>
                  <a:gs pos="100000">
                    <a:srgbClr val="FDF2C4"/>
                  </a:gs>
                  <a:gs pos="0">
                    <a:srgbClr val="FDF2C4"/>
                  </a:gs>
                  <a:gs pos="62413">
                    <a:srgbClr val="D4B486"/>
                  </a:gs>
                  <a:gs pos="90838">
                    <a:srgbClr val="D4B486"/>
                  </a:gs>
                  <a:gs pos="71547">
                    <a:srgbClr val="F3E3B5"/>
                  </a:gs>
                  <a:gs pos="50456">
                    <a:srgbClr val="FDF2C4"/>
                  </a:gs>
                  <a:gs pos="37605">
                    <a:srgbClr val="C9B07E"/>
                  </a:gs>
                  <a:gs pos="32123">
                    <a:srgbClr val="FDF2C4"/>
                  </a:gs>
                  <a:gs pos="13000">
                    <a:srgbClr val="D4B486"/>
                  </a:gs>
                </a:gsLst>
                <a:path path="circl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</p:grpSp>
      <p:grpSp>
        <p:nvGrpSpPr>
          <p:cNvPr id="6704" name="组合 6703"/>
          <p:cNvGrpSpPr/>
          <p:nvPr/>
        </p:nvGrpSpPr>
        <p:grpSpPr>
          <a:xfrm>
            <a:off x="3938647" y="1068802"/>
            <a:ext cx="4330366" cy="4332093"/>
            <a:chOff x="7481849" y="3003058"/>
            <a:chExt cx="3883999" cy="3885548"/>
          </a:xfrm>
        </p:grpSpPr>
        <p:sp>
          <p:nvSpPr>
            <p:cNvPr id="5073" name="Freeform 22"/>
            <p:cNvSpPr/>
            <p:nvPr/>
          </p:nvSpPr>
          <p:spPr bwMode="auto">
            <a:xfrm>
              <a:off x="9176182" y="3173255"/>
              <a:ext cx="49609" cy="135090"/>
            </a:xfrm>
            <a:custGeom>
              <a:avLst/>
              <a:gdLst>
                <a:gd name="T0" fmla="*/ 14 w 38"/>
                <a:gd name="T1" fmla="*/ 104 h 104"/>
                <a:gd name="T2" fmla="*/ 27 w 38"/>
                <a:gd name="T3" fmla="*/ 84 h 104"/>
                <a:gd name="T4" fmla="*/ 38 w 38"/>
                <a:gd name="T5" fmla="*/ 0 h 104"/>
                <a:gd name="T6" fmla="*/ 1 w 38"/>
                <a:gd name="T7" fmla="*/ 69 h 104"/>
                <a:gd name="T8" fmla="*/ 0 w 38"/>
                <a:gd name="T9" fmla="*/ 94 h 104"/>
                <a:gd name="T10" fmla="*/ 14 w 38"/>
                <a:gd name="T11" fmla="*/ 104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8" h="104">
                  <a:moveTo>
                    <a:pt x="14" y="104"/>
                  </a:moveTo>
                  <a:cubicBezTo>
                    <a:pt x="16" y="97"/>
                    <a:pt x="21" y="90"/>
                    <a:pt x="27" y="84"/>
                  </a:cubicBezTo>
                  <a:cubicBezTo>
                    <a:pt x="37" y="71"/>
                    <a:pt x="38" y="18"/>
                    <a:pt x="38" y="0"/>
                  </a:cubicBezTo>
                  <a:cubicBezTo>
                    <a:pt x="28" y="13"/>
                    <a:pt x="2" y="49"/>
                    <a:pt x="1" y="69"/>
                  </a:cubicBezTo>
                  <a:cubicBezTo>
                    <a:pt x="2" y="78"/>
                    <a:pt x="2" y="87"/>
                    <a:pt x="0" y="94"/>
                  </a:cubicBezTo>
                  <a:cubicBezTo>
                    <a:pt x="5" y="96"/>
                    <a:pt x="10" y="100"/>
                    <a:pt x="14" y="104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074" name="Freeform 23"/>
            <p:cNvSpPr/>
            <p:nvPr/>
          </p:nvSpPr>
          <p:spPr bwMode="auto">
            <a:xfrm>
              <a:off x="9622665" y="3173255"/>
              <a:ext cx="48846" cy="135090"/>
            </a:xfrm>
            <a:custGeom>
              <a:avLst/>
              <a:gdLst>
                <a:gd name="T0" fmla="*/ 24 w 38"/>
                <a:gd name="T1" fmla="*/ 104 h 104"/>
                <a:gd name="T2" fmla="*/ 38 w 38"/>
                <a:gd name="T3" fmla="*/ 94 h 104"/>
                <a:gd name="T4" fmla="*/ 37 w 38"/>
                <a:gd name="T5" fmla="*/ 69 h 104"/>
                <a:gd name="T6" fmla="*/ 0 w 38"/>
                <a:gd name="T7" fmla="*/ 0 h 104"/>
                <a:gd name="T8" fmla="*/ 11 w 38"/>
                <a:gd name="T9" fmla="*/ 84 h 104"/>
                <a:gd name="T10" fmla="*/ 24 w 38"/>
                <a:gd name="T11" fmla="*/ 104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8" h="104">
                  <a:moveTo>
                    <a:pt x="24" y="104"/>
                  </a:moveTo>
                  <a:cubicBezTo>
                    <a:pt x="28" y="100"/>
                    <a:pt x="33" y="96"/>
                    <a:pt x="38" y="94"/>
                  </a:cubicBezTo>
                  <a:cubicBezTo>
                    <a:pt x="36" y="87"/>
                    <a:pt x="36" y="78"/>
                    <a:pt x="37" y="69"/>
                  </a:cubicBezTo>
                  <a:cubicBezTo>
                    <a:pt x="36" y="49"/>
                    <a:pt x="10" y="13"/>
                    <a:pt x="0" y="0"/>
                  </a:cubicBezTo>
                  <a:cubicBezTo>
                    <a:pt x="0" y="18"/>
                    <a:pt x="1" y="71"/>
                    <a:pt x="11" y="84"/>
                  </a:cubicBezTo>
                  <a:cubicBezTo>
                    <a:pt x="17" y="90"/>
                    <a:pt x="22" y="97"/>
                    <a:pt x="24" y="104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075" name="Freeform 24"/>
            <p:cNvSpPr/>
            <p:nvPr/>
          </p:nvSpPr>
          <p:spPr bwMode="auto">
            <a:xfrm>
              <a:off x="9347143" y="3325899"/>
              <a:ext cx="43503" cy="49609"/>
            </a:xfrm>
            <a:custGeom>
              <a:avLst/>
              <a:gdLst>
                <a:gd name="T0" fmla="*/ 5 w 33"/>
                <a:gd name="T1" fmla="*/ 0 h 38"/>
                <a:gd name="T2" fmla="*/ 1 w 33"/>
                <a:gd name="T3" fmla="*/ 1 h 38"/>
                <a:gd name="T4" fmla="*/ 0 w 33"/>
                <a:gd name="T5" fmla="*/ 4 h 38"/>
                <a:gd name="T6" fmla="*/ 23 w 33"/>
                <a:gd name="T7" fmla="*/ 38 h 38"/>
                <a:gd name="T8" fmla="*/ 33 w 33"/>
                <a:gd name="T9" fmla="*/ 26 h 38"/>
                <a:gd name="T10" fmla="*/ 5 w 33"/>
                <a:gd name="T11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3" h="38">
                  <a:moveTo>
                    <a:pt x="5" y="0"/>
                  </a:moveTo>
                  <a:cubicBezTo>
                    <a:pt x="3" y="0"/>
                    <a:pt x="2" y="0"/>
                    <a:pt x="1" y="1"/>
                  </a:cubicBezTo>
                  <a:cubicBezTo>
                    <a:pt x="0" y="2"/>
                    <a:pt x="0" y="3"/>
                    <a:pt x="0" y="4"/>
                  </a:cubicBezTo>
                  <a:cubicBezTo>
                    <a:pt x="0" y="13"/>
                    <a:pt x="15" y="30"/>
                    <a:pt x="23" y="38"/>
                  </a:cubicBezTo>
                  <a:cubicBezTo>
                    <a:pt x="25" y="35"/>
                    <a:pt x="28" y="30"/>
                    <a:pt x="33" y="26"/>
                  </a:cubicBezTo>
                  <a:cubicBezTo>
                    <a:pt x="27" y="18"/>
                    <a:pt x="13" y="1"/>
                    <a:pt x="5" y="0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076" name="Freeform 25"/>
            <p:cNvSpPr/>
            <p:nvPr/>
          </p:nvSpPr>
          <p:spPr bwMode="auto">
            <a:xfrm>
              <a:off x="9457810" y="3325899"/>
              <a:ext cx="42740" cy="49609"/>
            </a:xfrm>
            <a:custGeom>
              <a:avLst/>
              <a:gdLst>
                <a:gd name="T0" fmla="*/ 33 w 33"/>
                <a:gd name="T1" fmla="*/ 4 h 38"/>
                <a:gd name="T2" fmla="*/ 32 w 33"/>
                <a:gd name="T3" fmla="*/ 1 h 38"/>
                <a:gd name="T4" fmla="*/ 28 w 33"/>
                <a:gd name="T5" fmla="*/ 0 h 38"/>
                <a:gd name="T6" fmla="*/ 0 w 33"/>
                <a:gd name="T7" fmla="*/ 26 h 38"/>
                <a:gd name="T8" fmla="*/ 10 w 33"/>
                <a:gd name="T9" fmla="*/ 38 h 38"/>
                <a:gd name="T10" fmla="*/ 33 w 33"/>
                <a:gd name="T11" fmla="*/ 4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3" h="38">
                  <a:moveTo>
                    <a:pt x="33" y="4"/>
                  </a:moveTo>
                  <a:cubicBezTo>
                    <a:pt x="33" y="3"/>
                    <a:pt x="33" y="2"/>
                    <a:pt x="32" y="1"/>
                  </a:cubicBezTo>
                  <a:cubicBezTo>
                    <a:pt x="31" y="0"/>
                    <a:pt x="30" y="0"/>
                    <a:pt x="28" y="0"/>
                  </a:cubicBezTo>
                  <a:cubicBezTo>
                    <a:pt x="20" y="1"/>
                    <a:pt x="6" y="18"/>
                    <a:pt x="0" y="26"/>
                  </a:cubicBezTo>
                  <a:cubicBezTo>
                    <a:pt x="5" y="30"/>
                    <a:pt x="8" y="35"/>
                    <a:pt x="10" y="38"/>
                  </a:cubicBezTo>
                  <a:cubicBezTo>
                    <a:pt x="18" y="30"/>
                    <a:pt x="33" y="13"/>
                    <a:pt x="33" y="4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077" name="Freeform 26"/>
            <p:cNvSpPr/>
            <p:nvPr/>
          </p:nvSpPr>
          <p:spPr bwMode="auto">
            <a:xfrm>
              <a:off x="9724936" y="3349559"/>
              <a:ext cx="107614" cy="40451"/>
            </a:xfrm>
            <a:custGeom>
              <a:avLst/>
              <a:gdLst>
                <a:gd name="T0" fmla="*/ 31 w 83"/>
                <a:gd name="T1" fmla="*/ 24 h 31"/>
                <a:gd name="T2" fmla="*/ 31 w 83"/>
                <a:gd name="T3" fmla="*/ 24 h 31"/>
                <a:gd name="T4" fmla="*/ 83 w 83"/>
                <a:gd name="T5" fmla="*/ 8 h 31"/>
                <a:gd name="T6" fmla="*/ 32 w 83"/>
                <a:gd name="T7" fmla="*/ 3 h 31"/>
                <a:gd name="T8" fmla="*/ 4 w 83"/>
                <a:gd name="T9" fmla="*/ 5 h 31"/>
                <a:gd name="T10" fmla="*/ 0 w 83"/>
                <a:gd name="T11" fmla="*/ 31 h 31"/>
                <a:gd name="T12" fmla="*/ 31 w 83"/>
                <a:gd name="T13" fmla="*/ 24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3" h="31">
                  <a:moveTo>
                    <a:pt x="31" y="24"/>
                  </a:moveTo>
                  <a:cubicBezTo>
                    <a:pt x="31" y="24"/>
                    <a:pt x="31" y="24"/>
                    <a:pt x="31" y="24"/>
                  </a:cubicBezTo>
                  <a:cubicBezTo>
                    <a:pt x="49" y="23"/>
                    <a:pt x="73" y="13"/>
                    <a:pt x="83" y="8"/>
                  </a:cubicBezTo>
                  <a:cubicBezTo>
                    <a:pt x="73" y="6"/>
                    <a:pt x="49" y="0"/>
                    <a:pt x="32" y="3"/>
                  </a:cubicBezTo>
                  <a:cubicBezTo>
                    <a:pt x="22" y="5"/>
                    <a:pt x="13" y="7"/>
                    <a:pt x="4" y="5"/>
                  </a:cubicBezTo>
                  <a:cubicBezTo>
                    <a:pt x="5" y="14"/>
                    <a:pt x="4" y="23"/>
                    <a:pt x="0" y="31"/>
                  </a:cubicBezTo>
                  <a:cubicBezTo>
                    <a:pt x="10" y="27"/>
                    <a:pt x="20" y="25"/>
                    <a:pt x="31" y="24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078" name="Freeform 27"/>
            <p:cNvSpPr/>
            <p:nvPr/>
          </p:nvSpPr>
          <p:spPr bwMode="auto">
            <a:xfrm>
              <a:off x="9537947" y="3314451"/>
              <a:ext cx="92349" cy="55715"/>
            </a:xfrm>
            <a:custGeom>
              <a:avLst/>
              <a:gdLst>
                <a:gd name="T0" fmla="*/ 66 w 71"/>
                <a:gd name="T1" fmla="*/ 43 h 43"/>
                <a:gd name="T2" fmla="*/ 71 w 71"/>
                <a:gd name="T3" fmla="*/ 19 h 43"/>
                <a:gd name="T4" fmla="*/ 51 w 71"/>
                <a:gd name="T5" fmla="*/ 8 h 43"/>
                <a:gd name="T6" fmla="*/ 0 w 71"/>
                <a:gd name="T7" fmla="*/ 1 h 43"/>
                <a:gd name="T8" fmla="*/ 36 w 71"/>
                <a:gd name="T9" fmla="*/ 28 h 43"/>
                <a:gd name="T10" fmla="*/ 52 w 71"/>
                <a:gd name="T11" fmla="*/ 34 h 43"/>
                <a:gd name="T12" fmla="*/ 66 w 71"/>
                <a:gd name="T13" fmla="*/ 43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1" h="43">
                  <a:moveTo>
                    <a:pt x="66" y="43"/>
                  </a:moveTo>
                  <a:cubicBezTo>
                    <a:pt x="65" y="35"/>
                    <a:pt x="67" y="27"/>
                    <a:pt x="71" y="19"/>
                  </a:cubicBezTo>
                  <a:cubicBezTo>
                    <a:pt x="64" y="17"/>
                    <a:pt x="57" y="13"/>
                    <a:pt x="51" y="8"/>
                  </a:cubicBezTo>
                  <a:cubicBezTo>
                    <a:pt x="34" y="0"/>
                    <a:pt x="10" y="0"/>
                    <a:pt x="0" y="1"/>
                  </a:cubicBezTo>
                  <a:cubicBezTo>
                    <a:pt x="7" y="8"/>
                    <a:pt x="23" y="23"/>
                    <a:pt x="36" y="28"/>
                  </a:cubicBezTo>
                  <a:cubicBezTo>
                    <a:pt x="42" y="30"/>
                    <a:pt x="47" y="32"/>
                    <a:pt x="52" y="34"/>
                  </a:cubicBezTo>
                  <a:cubicBezTo>
                    <a:pt x="57" y="37"/>
                    <a:pt x="62" y="40"/>
                    <a:pt x="66" y="43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079" name="Freeform 28"/>
            <p:cNvSpPr/>
            <p:nvPr/>
          </p:nvSpPr>
          <p:spPr bwMode="auto">
            <a:xfrm>
              <a:off x="9015143" y="3349559"/>
              <a:ext cx="107614" cy="40451"/>
            </a:xfrm>
            <a:custGeom>
              <a:avLst/>
              <a:gdLst>
                <a:gd name="T0" fmla="*/ 69 w 83"/>
                <a:gd name="T1" fmla="*/ 6 h 31"/>
                <a:gd name="T2" fmla="*/ 52 w 83"/>
                <a:gd name="T3" fmla="*/ 3 h 31"/>
                <a:gd name="T4" fmla="*/ 52 w 83"/>
                <a:gd name="T5" fmla="*/ 3 h 31"/>
                <a:gd name="T6" fmla="*/ 0 w 83"/>
                <a:gd name="T7" fmla="*/ 8 h 31"/>
                <a:gd name="T8" fmla="*/ 52 w 83"/>
                <a:gd name="T9" fmla="*/ 24 h 31"/>
                <a:gd name="T10" fmla="*/ 52 w 83"/>
                <a:gd name="T11" fmla="*/ 24 h 31"/>
                <a:gd name="T12" fmla="*/ 83 w 83"/>
                <a:gd name="T13" fmla="*/ 31 h 31"/>
                <a:gd name="T14" fmla="*/ 79 w 83"/>
                <a:gd name="T15" fmla="*/ 5 h 31"/>
                <a:gd name="T16" fmla="*/ 69 w 83"/>
                <a:gd name="T17" fmla="*/ 6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3" h="31">
                  <a:moveTo>
                    <a:pt x="69" y="6"/>
                  </a:moveTo>
                  <a:cubicBezTo>
                    <a:pt x="64" y="6"/>
                    <a:pt x="58" y="4"/>
                    <a:pt x="52" y="3"/>
                  </a:cubicBezTo>
                  <a:cubicBezTo>
                    <a:pt x="52" y="3"/>
                    <a:pt x="52" y="3"/>
                    <a:pt x="52" y="3"/>
                  </a:cubicBezTo>
                  <a:cubicBezTo>
                    <a:pt x="34" y="0"/>
                    <a:pt x="11" y="6"/>
                    <a:pt x="0" y="8"/>
                  </a:cubicBezTo>
                  <a:cubicBezTo>
                    <a:pt x="10" y="13"/>
                    <a:pt x="34" y="23"/>
                    <a:pt x="52" y="24"/>
                  </a:cubicBezTo>
                  <a:cubicBezTo>
                    <a:pt x="52" y="24"/>
                    <a:pt x="52" y="24"/>
                    <a:pt x="52" y="24"/>
                  </a:cubicBezTo>
                  <a:cubicBezTo>
                    <a:pt x="63" y="25"/>
                    <a:pt x="73" y="27"/>
                    <a:pt x="83" y="31"/>
                  </a:cubicBezTo>
                  <a:cubicBezTo>
                    <a:pt x="79" y="23"/>
                    <a:pt x="78" y="14"/>
                    <a:pt x="79" y="5"/>
                  </a:cubicBezTo>
                  <a:cubicBezTo>
                    <a:pt x="76" y="5"/>
                    <a:pt x="73" y="6"/>
                    <a:pt x="69" y="6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080" name="Freeform 29"/>
            <p:cNvSpPr/>
            <p:nvPr/>
          </p:nvSpPr>
          <p:spPr bwMode="auto">
            <a:xfrm>
              <a:off x="9218159" y="3314451"/>
              <a:ext cx="91586" cy="55715"/>
            </a:xfrm>
            <a:custGeom>
              <a:avLst/>
              <a:gdLst>
                <a:gd name="T0" fmla="*/ 35 w 71"/>
                <a:gd name="T1" fmla="*/ 28 h 43"/>
                <a:gd name="T2" fmla="*/ 71 w 71"/>
                <a:gd name="T3" fmla="*/ 1 h 43"/>
                <a:gd name="T4" fmla="*/ 20 w 71"/>
                <a:gd name="T5" fmla="*/ 8 h 43"/>
                <a:gd name="T6" fmla="*/ 0 w 71"/>
                <a:gd name="T7" fmla="*/ 19 h 43"/>
                <a:gd name="T8" fmla="*/ 5 w 71"/>
                <a:gd name="T9" fmla="*/ 43 h 43"/>
                <a:gd name="T10" fmla="*/ 19 w 71"/>
                <a:gd name="T11" fmla="*/ 34 h 43"/>
                <a:gd name="T12" fmla="*/ 35 w 71"/>
                <a:gd name="T13" fmla="*/ 28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1" h="43">
                  <a:moveTo>
                    <a:pt x="35" y="28"/>
                  </a:moveTo>
                  <a:cubicBezTo>
                    <a:pt x="48" y="23"/>
                    <a:pt x="64" y="8"/>
                    <a:pt x="71" y="1"/>
                  </a:cubicBezTo>
                  <a:cubicBezTo>
                    <a:pt x="61" y="0"/>
                    <a:pt x="37" y="0"/>
                    <a:pt x="20" y="8"/>
                  </a:cubicBezTo>
                  <a:cubicBezTo>
                    <a:pt x="14" y="13"/>
                    <a:pt x="7" y="17"/>
                    <a:pt x="0" y="19"/>
                  </a:cubicBezTo>
                  <a:cubicBezTo>
                    <a:pt x="4" y="27"/>
                    <a:pt x="6" y="35"/>
                    <a:pt x="5" y="43"/>
                  </a:cubicBezTo>
                  <a:cubicBezTo>
                    <a:pt x="9" y="40"/>
                    <a:pt x="14" y="37"/>
                    <a:pt x="19" y="34"/>
                  </a:cubicBezTo>
                  <a:cubicBezTo>
                    <a:pt x="24" y="32"/>
                    <a:pt x="29" y="30"/>
                    <a:pt x="35" y="28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081" name="Freeform 30"/>
            <p:cNvSpPr/>
            <p:nvPr/>
          </p:nvSpPr>
          <p:spPr bwMode="auto">
            <a:xfrm>
              <a:off x="9408200" y="3271710"/>
              <a:ext cx="31292" cy="77848"/>
            </a:xfrm>
            <a:custGeom>
              <a:avLst/>
              <a:gdLst>
                <a:gd name="T0" fmla="*/ 16 w 24"/>
                <a:gd name="T1" fmla="*/ 60 h 60"/>
                <a:gd name="T2" fmla="*/ 16 w 24"/>
                <a:gd name="T3" fmla="*/ 3 h 60"/>
                <a:gd name="T4" fmla="*/ 8 w 24"/>
                <a:gd name="T5" fmla="*/ 3 h 60"/>
                <a:gd name="T6" fmla="*/ 8 w 24"/>
                <a:gd name="T7" fmla="*/ 60 h 60"/>
                <a:gd name="T8" fmla="*/ 12 w 24"/>
                <a:gd name="T9" fmla="*/ 59 h 60"/>
                <a:gd name="T10" fmla="*/ 16 w 24"/>
                <a:gd name="T11" fmla="*/ 60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4" h="60">
                  <a:moveTo>
                    <a:pt x="16" y="60"/>
                  </a:moveTo>
                  <a:cubicBezTo>
                    <a:pt x="19" y="46"/>
                    <a:pt x="24" y="12"/>
                    <a:pt x="16" y="3"/>
                  </a:cubicBezTo>
                  <a:cubicBezTo>
                    <a:pt x="14" y="0"/>
                    <a:pt x="10" y="0"/>
                    <a:pt x="8" y="3"/>
                  </a:cubicBezTo>
                  <a:cubicBezTo>
                    <a:pt x="0" y="12"/>
                    <a:pt x="5" y="46"/>
                    <a:pt x="8" y="60"/>
                  </a:cubicBezTo>
                  <a:cubicBezTo>
                    <a:pt x="9" y="59"/>
                    <a:pt x="11" y="59"/>
                    <a:pt x="12" y="59"/>
                  </a:cubicBezTo>
                  <a:cubicBezTo>
                    <a:pt x="13" y="59"/>
                    <a:pt x="15" y="59"/>
                    <a:pt x="16" y="60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082" name="Freeform 31"/>
            <p:cNvSpPr/>
            <p:nvPr/>
          </p:nvSpPr>
          <p:spPr bwMode="auto">
            <a:xfrm>
              <a:off x="9679906" y="3097697"/>
              <a:ext cx="16791" cy="14501"/>
            </a:xfrm>
            <a:custGeom>
              <a:avLst/>
              <a:gdLst>
                <a:gd name="T0" fmla="*/ 13 w 13"/>
                <a:gd name="T1" fmla="*/ 7 h 11"/>
                <a:gd name="T2" fmla="*/ 12 w 13"/>
                <a:gd name="T3" fmla="*/ 7 h 11"/>
                <a:gd name="T4" fmla="*/ 0 w 13"/>
                <a:gd name="T5" fmla="*/ 0 h 11"/>
                <a:gd name="T6" fmla="*/ 3 w 13"/>
                <a:gd name="T7" fmla="*/ 11 h 11"/>
                <a:gd name="T8" fmla="*/ 13 w 13"/>
                <a:gd name="T9" fmla="*/ 7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11">
                  <a:moveTo>
                    <a:pt x="13" y="7"/>
                  </a:moveTo>
                  <a:cubicBezTo>
                    <a:pt x="13" y="7"/>
                    <a:pt x="13" y="7"/>
                    <a:pt x="12" y="7"/>
                  </a:cubicBezTo>
                  <a:cubicBezTo>
                    <a:pt x="10" y="4"/>
                    <a:pt x="5" y="0"/>
                    <a:pt x="0" y="0"/>
                  </a:cubicBezTo>
                  <a:cubicBezTo>
                    <a:pt x="1" y="4"/>
                    <a:pt x="2" y="7"/>
                    <a:pt x="3" y="11"/>
                  </a:cubicBezTo>
                  <a:cubicBezTo>
                    <a:pt x="6" y="9"/>
                    <a:pt x="9" y="8"/>
                    <a:pt x="13" y="7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083" name="Freeform 32"/>
            <p:cNvSpPr/>
            <p:nvPr/>
          </p:nvSpPr>
          <p:spPr bwMode="auto">
            <a:xfrm>
              <a:off x="9704329" y="3092354"/>
              <a:ext cx="29765" cy="12975"/>
            </a:xfrm>
            <a:custGeom>
              <a:avLst/>
              <a:gdLst>
                <a:gd name="T0" fmla="*/ 12 w 23"/>
                <a:gd name="T1" fmla="*/ 0 h 10"/>
                <a:gd name="T2" fmla="*/ 11 w 23"/>
                <a:gd name="T3" fmla="*/ 0 h 10"/>
                <a:gd name="T4" fmla="*/ 0 w 23"/>
                <a:gd name="T5" fmla="*/ 10 h 10"/>
                <a:gd name="T6" fmla="*/ 23 w 23"/>
                <a:gd name="T7" fmla="*/ 10 h 10"/>
                <a:gd name="T8" fmla="*/ 19 w 23"/>
                <a:gd name="T9" fmla="*/ 3 h 10"/>
                <a:gd name="T10" fmla="*/ 12 w 23"/>
                <a:gd name="T11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3" h="10">
                  <a:moveTo>
                    <a:pt x="12" y="0"/>
                  </a:moveTo>
                  <a:cubicBezTo>
                    <a:pt x="12" y="0"/>
                    <a:pt x="12" y="0"/>
                    <a:pt x="11" y="0"/>
                  </a:cubicBezTo>
                  <a:cubicBezTo>
                    <a:pt x="5" y="0"/>
                    <a:pt x="1" y="7"/>
                    <a:pt x="0" y="10"/>
                  </a:cubicBezTo>
                  <a:cubicBezTo>
                    <a:pt x="7" y="9"/>
                    <a:pt x="15" y="9"/>
                    <a:pt x="23" y="10"/>
                  </a:cubicBezTo>
                  <a:cubicBezTo>
                    <a:pt x="22" y="8"/>
                    <a:pt x="21" y="5"/>
                    <a:pt x="19" y="3"/>
                  </a:cubicBezTo>
                  <a:cubicBezTo>
                    <a:pt x="17" y="1"/>
                    <a:pt x="15" y="0"/>
                    <a:pt x="12" y="0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084" name="Freeform 33"/>
            <p:cNvSpPr/>
            <p:nvPr/>
          </p:nvSpPr>
          <p:spPr bwMode="auto">
            <a:xfrm>
              <a:off x="9752412" y="3065642"/>
              <a:ext cx="37398" cy="29765"/>
            </a:xfrm>
            <a:custGeom>
              <a:avLst/>
              <a:gdLst>
                <a:gd name="T0" fmla="*/ 19 w 29"/>
                <a:gd name="T1" fmla="*/ 4 h 23"/>
                <a:gd name="T2" fmla="*/ 0 w 29"/>
                <a:gd name="T3" fmla="*/ 6 h 23"/>
                <a:gd name="T4" fmla="*/ 3 w 29"/>
                <a:gd name="T5" fmla="*/ 8 h 23"/>
                <a:gd name="T6" fmla="*/ 10 w 29"/>
                <a:gd name="T7" fmla="*/ 23 h 23"/>
                <a:gd name="T8" fmla="*/ 29 w 29"/>
                <a:gd name="T9" fmla="*/ 19 h 23"/>
                <a:gd name="T10" fmla="*/ 19 w 29"/>
                <a:gd name="T11" fmla="*/ 4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9" h="23">
                  <a:moveTo>
                    <a:pt x="19" y="4"/>
                  </a:moveTo>
                  <a:cubicBezTo>
                    <a:pt x="11" y="0"/>
                    <a:pt x="3" y="3"/>
                    <a:pt x="0" y="6"/>
                  </a:cubicBezTo>
                  <a:cubicBezTo>
                    <a:pt x="1" y="6"/>
                    <a:pt x="2" y="7"/>
                    <a:pt x="3" y="8"/>
                  </a:cubicBezTo>
                  <a:cubicBezTo>
                    <a:pt x="7" y="12"/>
                    <a:pt x="9" y="19"/>
                    <a:pt x="10" y="23"/>
                  </a:cubicBezTo>
                  <a:cubicBezTo>
                    <a:pt x="14" y="20"/>
                    <a:pt x="22" y="17"/>
                    <a:pt x="29" y="19"/>
                  </a:cubicBezTo>
                  <a:cubicBezTo>
                    <a:pt x="28" y="15"/>
                    <a:pt x="27" y="7"/>
                    <a:pt x="19" y="4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085" name="Freeform 34"/>
            <p:cNvSpPr/>
            <p:nvPr/>
          </p:nvSpPr>
          <p:spPr bwMode="auto">
            <a:xfrm>
              <a:off x="9700513" y="3057246"/>
              <a:ext cx="41214" cy="25949"/>
            </a:xfrm>
            <a:custGeom>
              <a:avLst/>
              <a:gdLst>
                <a:gd name="T0" fmla="*/ 0 w 32"/>
                <a:gd name="T1" fmla="*/ 8 h 20"/>
                <a:gd name="T2" fmla="*/ 10 w 32"/>
                <a:gd name="T3" fmla="*/ 13 h 20"/>
                <a:gd name="T4" fmla="*/ 15 w 32"/>
                <a:gd name="T5" fmla="*/ 20 h 20"/>
                <a:gd name="T6" fmla="*/ 32 w 32"/>
                <a:gd name="T7" fmla="*/ 10 h 20"/>
                <a:gd name="T8" fmla="*/ 17 w 32"/>
                <a:gd name="T9" fmla="*/ 1 h 20"/>
                <a:gd name="T10" fmla="*/ 0 w 32"/>
                <a:gd name="T11" fmla="*/ 8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2" h="20">
                  <a:moveTo>
                    <a:pt x="0" y="8"/>
                  </a:moveTo>
                  <a:cubicBezTo>
                    <a:pt x="4" y="8"/>
                    <a:pt x="7" y="10"/>
                    <a:pt x="10" y="13"/>
                  </a:cubicBezTo>
                  <a:cubicBezTo>
                    <a:pt x="12" y="16"/>
                    <a:pt x="14" y="18"/>
                    <a:pt x="15" y="20"/>
                  </a:cubicBezTo>
                  <a:cubicBezTo>
                    <a:pt x="18" y="16"/>
                    <a:pt x="24" y="10"/>
                    <a:pt x="32" y="10"/>
                  </a:cubicBezTo>
                  <a:cubicBezTo>
                    <a:pt x="29" y="6"/>
                    <a:pt x="24" y="2"/>
                    <a:pt x="17" y="1"/>
                  </a:cubicBezTo>
                  <a:cubicBezTo>
                    <a:pt x="9" y="0"/>
                    <a:pt x="3" y="5"/>
                    <a:pt x="0" y="8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086" name="Freeform 35"/>
            <p:cNvSpPr/>
            <p:nvPr/>
          </p:nvSpPr>
          <p:spPr bwMode="auto">
            <a:xfrm>
              <a:off x="9776835" y="3121357"/>
              <a:ext cx="20607" cy="15264"/>
            </a:xfrm>
            <a:custGeom>
              <a:avLst/>
              <a:gdLst>
                <a:gd name="T0" fmla="*/ 0 w 16"/>
                <a:gd name="T1" fmla="*/ 3 h 12"/>
                <a:gd name="T2" fmla="*/ 8 w 16"/>
                <a:gd name="T3" fmla="*/ 12 h 12"/>
                <a:gd name="T4" fmla="*/ 16 w 16"/>
                <a:gd name="T5" fmla="*/ 5 h 12"/>
                <a:gd name="T6" fmla="*/ 0 w 16"/>
                <a:gd name="T7" fmla="*/ 3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" h="12">
                  <a:moveTo>
                    <a:pt x="0" y="3"/>
                  </a:moveTo>
                  <a:cubicBezTo>
                    <a:pt x="3" y="6"/>
                    <a:pt x="5" y="9"/>
                    <a:pt x="8" y="12"/>
                  </a:cubicBezTo>
                  <a:cubicBezTo>
                    <a:pt x="10" y="9"/>
                    <a:pt x="13" y="7"/>
                    <a:pt x="16" y="5"/>
                  </a:cubicBezTo>
                  <a:cubicBezTo>
                    <a:pt x="11" y="0"/>
                    <a:pt x="4" y="2"/>
                    <a:pt x="0" y="3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087" name="Freeform 36"/>
            <p:cNvSpPr/>
            <p:nvPr/>
          </p:nvSpPr>
          <p:spPr bwMode="auto">
            <a:xfrm>
              <a:off x="9711961" y="3219812"/>
              <a:ext cx="99982" cy="98455"/>
            </a:xfrm>
            <a:custGeom>
              <a:avLst/>
              <a:gdLst>
                <a:gd name="T0" fmla="*/ 77 w 77"/>
                <a:gd name="T1" fmla="*/ 0 h 76"/>
                <a:gd name="T2" fmla="*/ 13 w 77"/>
                <a:gd name="T3" fmla="*/ 43 h 76"/>
                <a:gd name="T4" fmla="*/ 13 w 77"/>
                <a:gd name="T5" fmla="*/ 43 h 76"/>
                <a:gd name="T6" fmla="*/ 0 w 77"/>
                <a:gd name="T7" fmla="*/ 65 h 76"/>
                <a:gd name="T8" fmla="*/ 7 w 77"/>
                <a:gd name="T9" fmla="*/ 76 h 76"/>
                <a:gd name="T10" fmla="*/ 26 w 77"/>
                <a:gd name="T11" fmla="*/ 64 h 76"/>
                <a:gd name="T12" fmla="*/ 77 w 77"/>
                <a:gd name="T13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7" h="76">
                  <a:moveTo>
                    <a:pt x="77" y="0"/>
                  </a:moveTo>
                  <a:cubicBezTo>
                    <a:pt x="65" y="4"/>
                    <a:pt x="28" y="16"/>
                    <a:pt x="13" y="43"/>
                  </a:cubicBezTo>
                  <a:cubicBezTo>
                    <a:pt x="13" y="43"/>
                    <a:pt x="13" y="43"/>
                    <a:pt x="13" y="43"/>
                  </a:cubicBezTo>
                  <a:cubicBezTo>
                    <a:pt x="10" y="52"/>
                    <a:pt x="6" y="60"/>
                    <a:pt x="0" y="65"/>
                  </a:cubicBezTo>
                  <a:cubicBezTo>
                    <a:pt x="2" y="68"/>
                    <a:pt x="5" y="72"/>
                    <a:pt x="7" y="76"/>
                  </a:cubicBezTo>
                  <a:cubicBezTo>
                    <a:pt x="11" y="71"/>
                    <a:pt x="18" y="67"/>
                    <a:pt x="26" y="64"/>
                  </a:cubicBezTo>
                  <a:cubicBezTo>
                    <a:pt x="52" y="50"/>
                    <a:pt x="71" y="13"/>
                    <a:pt x="77" y="0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088" name="Freeform 37"/>
            <p:cNvSpPr/>
            <p:nvPr/>
          </p:nvSpPr>
          <p:spPr bwMode="auto">
            <a:xfrm>
              <a:off x="9741727" y="3099223"/>
              <a:ext cx="27476" cy="20607"/>
            </a:xfrm>
            <a:custGeom>
              <a:avLst/>
              <a:gdLst>
                <a:gd name="T0" fmla="*/ 18 w 21"/>
                <a:gd name="T1" fmla="*/ 4 h 16"/>
                <a:gd name="T2" fmla="*/ 15 w 21"/>
                <a:gd name="T3" fmla="*/ 2 h 16"/>
                <a:gd name="T4" fmla="*/ 15 w 21"/>
                <a:gd name="T5" fmla="*/ 2 h 16"/>
                <a:gd name="T6" fmla="*/ 0 w 21"/>
                <a:gd name="T7" fmla="*/ 7 h 16"/>
                <a:gd name="T8" fmla="*/ 21 w 21"/>
                <a:gd name="T9" fmla="*/ 16 h 16"/>
                <a:gd name="T10" fmla="*/ 18 w 21"/>
                <a:gd name="T11" fmla="*/ 4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" h="16">
                  <a:moveTo>
                    <a:pt x="18" y="4"/>
                  </a:moveTo>
                  <a:cubicBezTo>
                    <a:pt x="17" y="3"/>
                    <a:pt x="16" y="3"/>
                    <a:pt x="15" y="2"/>
                  </a:cubicBezTo>
                  <a:cubicBezTo>
                    <a:pt x="15" y="2"/>
                    <a:pt x="15" y="2"/>
                    <a:pt x="15" y="2"/>
                  </a:cubicBezTo>
                  <a:cubicBezTo>
                    <a:pt x="8" y="0"/>
                    <a:pt x="2" y="4"/>
                    <a:pt x="0" y="7"/>
                  </a:cubicBezTo>
                  <a:cubicBezTo>
                    <a:pt x="7" y="9"/>
                    <a:pt x="15" y="12"/>
                    <a:pt x="21" y="16"/>
                  </a:cubicBezTo>
                  <a:cubicBezTo>
                    <a:pt x="21" y="12"/>
                    <a:pt x="21" y="7"/>
                    <a:pt x="18" y="4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089" name="Freeform 38"/>
            <p:cNvSpPr/>
            <p:nvPr/>
          </p:nvSpPr>
          <p:spPr bwMode="auto">
            <a:xfrm>
              <a:off x="9151759" y="3097697"/>
              <a:ext cx="16791" cy="14501"/>
            </a:xfrm>
            <a:custGeom>
              <a:avLst/>
              <a:gdLst>
                <a:gd name="T0" fmla="*/ 13 w 13"/>
                <a:gd name="T1" fmla="*/ 0 h 11"/>
                <a:gd name="T2" fmla="*/ 13 w 13"/>
                <a:gd name="T3" fmla="*/ 0 h 11"/>
                <a:gd name="T4" fmla="*/ 0 w 13"/>
                <a:gd name="T5" fmla="*/ 7 h 11"/>
                <a:gd name="T6" fmla="*/ 10 w 13"/>
                <a:gd name="T7" fmla="*/ 11 h 11"/>
                <a:gd name="T8" fmla="*/ 13 w 13"/>
                <a:gd name="T9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11"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8" y="0"/>
                    <a:pt x="3" y="5"/>
                    <a:pt x="0" y="7"/>
                  </a:cubicBezTo>
                  <a:cubicBezTo>
                    <a:pt x="4" y="8"/>
                    <a:pt x="7" y="9"/>
                    <a:pt x="10" y="11"/>
                  </a:cubicBezTo>
                  <a:cubicBezTo>
                    <a:pt x="11" y="7"/>
                    <a:pt x="12" y="4"/>
                    <a:pt x="13" y="0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090" name="Freeform 39"/>
            <p:cNvSpPr/>
            <p:nvPr/>
          </p:nvSpPr>
          <p:spPr bwMode="auto">
            <a:xfrm>
              <a:off x="9050251" y="3123646"/>
              <a:ext cx="20607" cy="12975"/>
            </a:xfrm>
            <a:custGeom>
              <a:avLst/>
              <a:gdLst>
                <a:gd name="T0" fmla="*/ 9 w 16"/>
                <a:gd name="T1" fmla="*/ 0 h 10"/>
                <a:gd name="T2" fmla="*/ 0 w 16"/>
                <a:gd name="T3" fmla="*/ 3 h 10"/>
                <a:gd name="T4" fmla="*/ 8 w 16"/>
                <a:gd name="T5" fmla="*/ 10 h 10"/>
                <a:gd name="T6" fmla="*/ 16 w 16"/>
                <a:gd name="T7" fmla="*/ 1 h 10"/>
                <a:gd name="T8" fmla="*/ 9 w 16"/>
                <a:gd name="T9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10">
                  <a:moveTo>
                    <a:pt x="9" y="0"/>
                  </a:moveTo>
                  <a:cubicBezTo>
                    <a:pt x="5" y="0"/>
                    <a:pt x="2" y="1"/>
                    <a:pt x="0" y="3"/>
                  </a:cubicBezTo>
                  <a:cubicBezTo>
                    <a:pt x="3" y="5"/>
                    <a:pt x="6" y="7"/>
                    <a:pt x="8" y="10"/>
                  </a:cubicBezTo>
                  <a:cubicBezTo>
                    <a:pt x="11" y="7"/>
                    <a:pt x="13" y="4"/>
                    <a:pt x="16" y="1"/>
                  </a:cubicBezTo>
                  <a:cubicBezTo>
                    <a:pt x="14" y="0"/>
                    <a:pt x="12" y="0"/>
                    <a:pt x="9" y="0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091" name="Freeform 40"/>
            <p:cNvSpPr/>
            <p:nvPr/>
          </p:nvSpPr>
          <p:spPr bwMode="auto">
            <a:xfrm>
              <a:off x="9079254" y="3100750"/>
              <a:ext cx="26713" cy="19080"/>
            </a:xfrm>
            <a:custGeom>
              <a:avLst/>
              <a:gdLst>
                <a:gd name="T0" fmla="*/ 6 w 21"/>
                <a:gd name="T1" fmla="*/ 1 h 15"/>
                <a:gd name="T2" fmla="*/ 0 w 21"/>
                <a:gd name="T3" fmla="*/ 15 h 15"/>
                <a:gd name="T4" fmla="*/ 21 w 21"/>
                <a:gd name="T5" fmla="*/ 6 h 15"/>
                <a:gd name="T6" fmla="*/ 10 w 21"/>
                <a:gd name="T7" fmla="*/ 0 h 15"/>
                <a:gd name="T8" fmla="*/ 6 w 21"/>
                <a:gd name="T9" fmla="*/ 1 h 15"/>
                <a:gd name="T10" fmla="*/ 6 w 21"/>
                <a:gd name="T11" fmla="*/ 1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" h="15">
                  <a:moveTo>
                    <a:pt x="6" y="1"/>
                  </a:moveTo>
                  <a:cubicBezTo>
                    <a:pt x="0" y="4"/>
                    <a:pt x="0" y="11"/>
                    <a:pt x="0" y="15"/>
                  </a:cubicBezTo>
                  <a:cubicBezTo>
                    <a:pt x="6" y="11"/>
                    <a:pt x="14" y="8"/>
                    <a:pt x="21" y="6"/>
                  </a:cubicBezTo>
                  <a:cubicBezTo>
                    <a:pt x="19" y="4"/>
                    <a:pt x="15" y="0"/>
                    <a:pt x="10" y="0"/>
                  </a:cubicBezTo>
                  <a:cubicBezTo>
                    <a:pt x="9" y="0"/>
                    <a:pt x="8" y="1"/>
                    <a:pt x="6" y="1"/>
                  </a:cubicBezTo>
                  <a:cubicBezTo>
                    <a:pt x="6" y="1"/>
                    <a:pt x="6" y="1"/>
                    <a:pt x="6" y="1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092" name="Freeform 41"/>
            <p:cNvSpPr/>
            <p:nvPr/>
          </p:nvSpPr>
          <p:spPr bwMode="auto">
            <a:xfrm>
              <a:off x="9114362" y="3092354"/>
              <a:ext cx="29765" cy="14501"/>
            </a:xfrm>
            <a:custGeom>
              <a:avLst/>
              <a:gdLst>
                <a:gd name="T0" fmla="*/ 23 w 23"/>
                <a:gd name="T1" fmla="*/ 10 h 11"/>
                <a:gd name="T2" fmla="*/ 12 w 23"/>
                <a:gd name="T3" fmla="*/ 0 h 11"/>
                <a:gd name="T4" fmla="*/ 11 w 23"/>
                <a:gd name="T5" fmla="*/ 0 h 11"/>
                <a:gd name="T6" fmla="*/ 11 w 23"/>
                <a:gd name="T7" fmla="*/ 0 h 11"/>
                <a:gd name="T8" fmla="*/ 0 w 23"/>
                <a:gd name="T9" fmla="*/ 11 h 11"/>
                <a:gd name="T10" fmla="*/ 23 w 23"/>
                <a:gd name="T11" fmla="*/ 1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3" h="11">
                  <a:moveTo>
                    <a:pt x="23" y="10"/>
                  </a:moveTo>
                  <a:cubicBezTo>
                    <a:pt x="22" y="7"/>
                    <a:pt x="18" y="0"/>
                    <a:pt x="12" y="0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4" y="0"/>
                    <a:pt x="1" y="7"/>
                    <a:pt x="0" y="11"/>
                  </a:cubicBezTo>
                  <a:cubicBezTo>
                    <a:pt x="8" y="9"/>
                    <a:pt x="16" y="9"/>
                    <a:pt x="23" y="10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093" name="Freeform 42"/>
            <p:cNvSpPr/>
            <p:nvPr/>
          </p:nvSpPr>
          <p:spPr bwMode="auto">
            <a:xfrm>
              <a:off x="9057883" y="3065642"/>
              <a:ext cx="38161" cy="29765"/>
            </a:xfrm>
            <a:custGeom>
              <a:avLst/>
              <a:gdLst>
                <a:gd name="T0" fmla="*/ 0 w 29"/>
                <a:gd name="T1" fmla="*/ 19 h 23"/>
                <a:gd name="T2" fmla="*/ 5 w 29"/>
                <a:gd name="T3" fmla="*/ 19 h 23"/>
                <a:gd name="T4" fmla="*/ 19 w 29"/>
                <a:gd name="T5" fmla="*/ 23 h 23"/>
                <a:gd name="T6" fmla="*/ 29 w 29"/>
                <a:gd name="T7" fmla="*/ 6 h 23"/>
                <a:gd name="T8" fmla="*/ 10 w 29"/>
                <a:gd name="T9" fmla="*/ 4 h 23"/>
                <a:gd name="T10" fmla="*/ 0 w 29"/>
                <a:gd name="T11" fmla="*/ 19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9" h="23">
                  <a:moveTo>
                    <a:pt x="0" y="19"/>
                  </a:moveTo>
                  <a:cubicBezTo>
                    <a:pt x="2" y="19"/>
                    <a:pt x="4" y="19"/>
                    <a:pt x="5" y="19"/>
                  </a:cubicBezTo>
                  <a:cubicBezTo>
                    <a:pt x="11" y="19"/>
                    <a:pt x="16" y="21"/>
                    <a:pt x="19" y="23"/>
                  </a:cubicBezTo>
                  <a:cubicBezTo>
                    <a:pt x="20" y="18"/>
                    <a:pt x="22" y="10"/>
                    <a:pt x="29" y="6"/>
                  </a:cubicBezTo>
                  <a:cubicBezTo>
                    <a:pt x="26" y="3"/>
                    <a:pt x="18" y="0"/>
                    <a:pt x="10" y="4"/>
                  </a:cubicBezTo>
                  <a:cubicBezTo>
                    <a:pt x="2" y="7"/>
                    <a:pt x="1" y="15"/>
                    <a:pt x="0" y="19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094" name="Freeform 43"/>
            <p:cNvSpPr/>
            <p:nvPr/>
          </p:nvSpPr>
          <p:spPr bwMode="auto">
            <a:xfrm>
              <a:off x="9105966" y="3057246"/>
              <a:ext cx="41977" cy="25949"/>
            </a:xfrm>
            <a:custGeom>
              <a:avLst/>
              <a:gdLst>
                <a:gd name="T0" fmla="*/ 15 w 32"/>
                <a:gd name="T1" fmla="*/ 1 h 20"/>
                <a:gd name="T2" fmla="*/ 0 w 32"/>
                <a:gd name="T3" fmla="*/ 10 h 20"/>
                <a:gd name="T4" fmla="*/ 17 w 32"/>
                <a:gd name="T5" fmla="*/ 20 h 20"/>
                <a:gd name="T6" fmla="*/ 32 w 32"/>
                <a:gd name="T7" fmla="*/ 8 h 20"/>
                <a:gd name="T8" fmla="*/ 15 w 32"/>
                <a:gd name="T9" fmla="*/ 1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0">
                  <a:moveTo>
                    <a:pt x="15" y="1"/>
                  </a:moveTo>
                  <a:cubicBezTo>
                    <a:pt x="8" y="2"/>
                    <a:pt x="3" y="6"/>
                    <a:pt x="0" y="10"/>
                  </a:cubicBezTo>
                  <a:cubicBezTo>
                    <a:pt x="8" y="10"/>
                    <a:pt x="14" y="16"/>
                    <a:pt x="17" y="20"/>
                  </a:cubicBezTo>
                  <a:cubicBezTo>
                    <a:pt x="19" y="16"/>
                    <a:pt x="24" y="9"/>
                    <a:pt x="32" y="8"/>
                  </a:cubicBezTo>
                  <a:cubicBezTo>
                    <a:pt x="29" y="5"/>
                    <a:pt x="23" y="0"/>
                    <a:pt x="15" y="1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095" name="Freeform 44"/>
            <p:cNvSpPr/>
            <p:nvPr/>
          </p:nvSpPr>
          <p:spPr bwMode="auto">
            <a:xfrm>
              <a:off x="9036513" y="3219812"/>
              <a:ext cx="99218" cy="98455"/>
            </a:xfrm>
            <a:custGeom>
              <a:avLst/>
              <a:gdLst>
                <a:gd name="T0" fmla="*/ 51 w 77"/>
                <a:gd name="T1" fmla="*/ 64 h 76"/>
                <a:gd name="T2" fmla="*/ 70 w 77"/>
                <a:gd name="T3" fmla="*/ 76 h 76"/>
                <a:gd name="T4" fmla="*/ 77 w 77"/>
                <a:gd name="T5" fmla="*/ 65 h 76"/>
                <a:gd name="T6" fmla="*/ 64 w 77"/>
                <a:gd name="T7" fmla="*/ 43 h 76"/>
                <a:gd name="T8" fmla="*/ 64 w 77"/>
                <a:gd name="T9" fmla="*/ 43 h 76"/>
                <a:gd name="T10" fmla="*/ 0 w 77"/>
                <a:gd name="T11" fmla="*/ 0 h 76"/>
                <a:gd name="T12" fmla="*/ 51 w 77"/>
                <a:gd name="T13" fmla="*/ 64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7" h="76">
                  <a:moveTo>
                    <a:pt x="51" y="64"/>
                  </a:moveTo>
                  <a:cubicBezTo>
                    <a:pt x="59" y="67"/>
                    <a:pt x="66" y="71"/>
                    <a:pt x="70" y="76"/>
                  </a:cubicBezTo>
                  <a:cubicBezTo>
                    <a:pt x="72" y="72"/>
                    <a:pt x="75" y="68"/>
                    <a:pt x="77" y="65"/>
                  </a:cubicBezTo>
                  <a:cubicBezTo>
                    <a:pt x="71" y="60"/>
                    <a:pt x="67" y="52"/>
                    <a:pt x="64" y="43"/>
                  </a:cubicBezTo>
                  <a:cubicBezTo>
                    <a:pt x="64" y="43"/>
                    <a:pt x="64" y="43"/>
                    <a:pt x="64" y="43"/>
                  </a:cubicBezTo>
                  <a:cubicBezTo>
                    <a:pt x="49" y="16"/>
                    <a:pt x="12" y="4"/>
                    <a:pt x="0" y="0"/>
                  </a:cubicBezTo>
                  <a:cubicBezTo>
                    <a:pt x="6" y="13"/>
                    <a:pt x="25" y="50"/>
                    <a:pt x="51" y="64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096" name="Freeform 45"/>
            <p:cNvSpPr/>
            <p:nvPr/>
          </p:nvSpPr>
          <p:spPr bwMode="auto">
            <a:xfrm>
              <a:off x="9796678" y="3090065"/>
              <a:ext cx="26713" cy="31292"/>
            </a:xfrm>
            <a:custGeom>
              <a:avLst/>
              <a:gdLst>
                <a:gd name="T0" fmla="*/ 0 w 21"/>
                <a:gd name="T1" fmla="*/ 4 h 24"/>
                <a:gd name="T2" fmla="*/ 1 w 21"/>
                <a:gd name="T3" fmla="*/ 4 h 24"/>
                <a:gd name="T4" fmla="*/ 7 w 21"/>
                <a:gd name="T5" fmla="*/ 24 h 24"/>
                <a:gd name="T6" fmla="*/ 21 w 21"/>
                <a:gd name="T7" fmla="*/ 13 h 24"/>
                <a:gd name="T8" fmla="*/ 15 w 21"/>
                <a:gd name="T9" fmla="*/ 3 h 24"/>
                <a:gd name="T10" fmla="*/ 0 w 21"/>
                <a:gd name="T11" fmla="*/ 4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" h="24">
                  <a:moveTo>
                    <a:pt x="0" y="4"/>
                  </a:moveTo>
                  <a:cubicBezTo>
                    <a:pt x="1" y="4"/>
                    <a:pt x="1" y="4"/>
                    <a:pt x="1" y="4"/>
                  </a:cubicBezTo>
                  <a:cubicBezTo>
                    <a:pt x="6" y="9"/>
                    <a:pt x="7" y="18"/>
                    <a:pt x="7" y="24"/>
                  </a:cubicBezTo>
                  <a:cubicBezTo>
                    <a:pt x="13" y="18"/>
                    <a:pt x="19" y="15"/>
                    <a:pt x="21" y="13"/>
                  </a:cubicBezTo>
                  <a:cubicBezTo>
                    <a:pt x="21" y="11"/>
                    <a:pt x="20" y="6"/>
                    <a:pt x="15" y="3"/>
                  </a:cubicBezTo>
                  <a:cubicBezTo>
                    <a:pt x="8" y="0"/>
                    <a:pt x="3" y="2"/>
                    <a:pt x="0" y="4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097" name="Freeform 46"/>
            <p:cNvSpPr/>
            <p:nvPr/>
          </p:nvSpPr>
          <p:spPr bwMode="auto">
            <a:xfrm>
              <a:off x="9702039" y="3022901"/>
              <a:ext cx="45030" cy="26713"/>
            </a:xfrm>
            <a:custGeom>
              <a:avLst/>
              <a:gdLst>
                <a:gd name="T0" fmla="*/ 16 w 35"/>
                <a:gd name="T1" fmla="*/ 21 h 21"/>
                <a:gd name="T2" fmla="*/ 35 w 35"/>
                <a:gd name="T3" fmla="*/ 10 h 21"/>
                <a:gd name="T4" fmla="*/ 17 w 35"/>
                <a:gd name="T5" fmla="*/ 0 h 21"/>
                <a:gd name="T6" fmla="*/ 0 w 35"/>
                <a:gd name="T7" fmla="*/ 10 h 21"/>
                <a:gd name="T8" fmla="*/ 16 w 35"/>
                <a:gd name="T9" fmla="*/ 2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21">
                  <a:moveTo>
                    <a:pt x="16" y="21"/>
                  </a:moveTo>
                  <a:cubicBezTo>
                    <a:pt x="19" y="17"/>
                    <a:pt x="25" y="10"/>
                    <a:pt x="35" y="10"/>
                  </a:cubicBezTo>
                  <a:cubicBezTo>
                    <a:pt x="32" y="6"/>
                    <a:pt x="25" y="0"/>
                    <a:pt x="17" y="0"/>
                  </a:cubicBezTo>
                  <a:cubicBezTo>
                    <a:pt x="9" y="0"/>
                    <a:pt x="3" y="6"/>
                    <a:pt x="0" y="10"/>
                  </a:cubicBezTo>
                  <a:cubicBezTo>
                    <a:pt x="7" y="11"/>
                    <a:pt x="13" y="17"/>
                    <a:pt x="16" y="21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098" name="Freeform 47"/>
            <p:cNvSpPr/>
            <p:nvPr/>
          </p:nvSpPr>
          <p:spPr bwMode="auto">
            <a:xfrm>
              <a:off x="9760044" y="3029007"/>
              <a:ext cx="44267" cy="32818"/>
            </a:xfrm>
            <a:custGeom>
              <a:avLst/>
              <a:gdLst>
                <a:gd name="T0" fmla="*/ 0 w 34"/>
                <a:gd name="T1" fmla="*/ 7 h 25"/>
                <a:gd name="T2" fmla="*/ 14 w 34"/>
                <a:gd name="T3" fmla="*/ 25 h 25"/>
                <a:gd name="T4" fmla="*/ 34 w 34"/>
                <a:gd name="T5" fmla="*/ 22 h 25"/>
                <a:gd name="T6" fmla="*/ 22 w 34"/>
                <a:gd name="T7" fmla="*/ 4 h 25"/>
                <a:gd name="T8" fmla="*/ 0 w 34"/>
                <a:gd name="T9" fmla="*/ 7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" h="25">
                  <a:moveTo>
                    <a:pt x="0" y="7"/>
                  </a:moveTo>
                  <a:cubicBezTo>
                    <a:pt x="8" y="11"/>
                    <a:pt x="12" y="20"/>
                    <a:pt x="14" y="25"/>
                  </a:cubicBezTo>
                  <a:cubicBezTo>
                    <a:pt x="18" y="22"/>
                    <a:pt x="25" y="19"/>
                    <a:pt x="34" y="22"/>
                  </a:cubicBezTo>
                  <a:cubicBezTo>
                    <a:pt x="33" y="17"/>
                    <a:pt x="30" y="8"/>
                    <a:pt x="22" y="4"/>
                  </a:cubicBezTo>
                  <a:cubicBezTo>
                    <a:pt x="14" y="0"/>
                    <a:pt x="5" y="4"/>
                    <a:pt x="0" y="7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099" name="Freeform 48"/>
            <p:cNvSpPr/>
            <p:nvPr/>
          </p:nvSpPr>
          <p:spPr bwMode="auto">
            <a:xfrm>
              <a:off x="9396752" y="3030534"/>
              <a:ext cx="54188" cy="180119"/>
            </a:xfrm>
            <a:custGeom>
              <a:avLst/>
              <a:gdLst>
                <a:gd name="T0" fmla="*/ 14 w 42"/>
                <a:gd name="T1" fmla="*/ 139 h 139"/>
                <a:gd name="T2" fmla="*/ 28 w 42"/>
                <a:gd name="T3" fmla="*/ 139 h 139"/>
                <a:gd name="T4" fmla="*/ 29 w 42"/>
                <a:gd name="T5" fmla="*/ 132 h 139"/>
                <a:gd name="T6" fmla="*/ 25 w 42"/>
                <a:gd name="T7" fmla="*/ 4 h 139"/>
                <a:gd name="T8" fmla="*/ 17 w 42"/>
                <a:gd name="T9" fmla="*/ 4 h 139"/>
                <a:gd name="T10" fmla="*/ 13 w 42"/>
                <a:gd name="T11" fmla="*/ 132 h 139"/>
                <a:gd name="T12" fmla="*/ 14 w 42"/>
                <a:gd name="T13" fmla="*/ 139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2" h="139">
                  <a:moveTo>
                    <a:pt x="14" y="139"/>
                  </a:moveTo>
                  <a:cubicBezTo>
                    <a:pt x="28" y="139"/>
                    <a:pt x="28" y="139"/>
                    <a:pt x="28" y="139"/>
                  </a:cubicBezTo>
                  <a:cubicBezTo>
                    <a:pt x="28" y="136"/>
                    <a:pt x="29" y="134"/>
                    <a:pt x="29" y="132"/>
                  </a:cubicBezTo>
                  <a:cubicBezTo>
                    <a:pt x="30" y="125"/>
                    <a:pt x="42" y="22"/>
                    <a:pt x="25" y="4"/>
                  </a:cubicBezTo>
                  <a:cubicBezTo>
                    <a:pt x="23" y="0"/>
                    <a:pt x="19" y="0"/>
                    <a:pt x="17" y="4"/>
                  </a:cubicBezTo>
                  <a:cubicBezTo>
                    <a:pt x="0" y="22"/>
                    <a:pt x="12" y="125"/>
                    <a:pt x="13" y="132"/>
                  </a:cubicBezTo>
                  <a:cubicBezTo>
                    <a:pt x="13" y="134"/>
                    <a:pt x="14" y="136"/>
                    <a:pt x="14" y="139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100" name="Freeform 49"/>
            <p:cNvSpPr/>
            <p:nvPr/>
          </p:nvSpPr>
          <p:spPr bwMode="auto">
            <a:xfrm>
              <a:off x="9157102" y="3060299"/>
              <a:ext cx="24423" cy="25949"/>
            </a:xfrm>
            <a:custGeom>
              <a:avLst/>
              <a:gdLst>
                <a:gd name="T0" fmla="*/ 0 w 19"/>
                <a:gd name="T1" fmla="*/ 6 h 20"/>
                <a:gd name="T2" fmla="*/ 13 w 19"/>
                <a:gd name="T3" fmla="*/ 20 h 20"/>
                <a:gd name="T4" fmla="*/ 19 w 19"/>
                <a:gd name="T5" fmla="*/ 6 h 20"/>
                <a:gd name="T6" fmla="*/ 11 w 19"/>
                <a:gd name="T7" fmla="*/ 0 h 20"/>
                <a:gd name="T8" fmla="*/ 0 w 19"/>
                <a:gd name="T9" fmla="*/ 6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20">
                  <a:moveTo>
                    <a:pt x="0" y="6"/>
                  </a:moveTo>
                  <a:cubicBezTo>
                    <a:pt x="7" y="8"/>
                    <a:pt x="11" y="15"/>
                    <a:pt x="13" y="20"/>
                  </a:cubicBezTo>
                  <a:cubicBezTo>
                    <a:pt x="16" y="13"/>
                    <a:pt x="18" y="8"/>
                    <a:pt x="19" y="6"/>
                  </a:cubicBezTo>
                  <a:cubicBezTo>
                    <a:pt x="18" y="5"/>
                    <a:pt x="16" y="1"/>
                    <a:pt x="11" y="0"/>
                  </a:cubicBezTo>
                  <a:cubicBezTo>
                    <a:pt x="5" y="0"/>
                    <a:pt x="2" y="4"/>
                    <a:pt x="0" y="6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101" name="Freeform 50"/>
            <p:cNvSpPr/>
            <p:nvPr/>
          </p:nvSpPr>
          <p:spPr bwMode="auto">
            <a:xfrm>
              <a:off x="9101387" y="3022901"/>
              <a:ext cx="45030" cy="26713"/>
            </a:xfrm>
            <a:custGeom>
              <a:avLst/>
              <a:gdLst>
                <a:gd name="T0" fmla="*/ 0 w 35"/>
                <a:gd name="T1" fmla="*/ 10 h 21"/>
                <a:gd name="T2" fmla="*/ 19 w 35"/>
                <a:gd name="T3" fmla="*/ 21 h 21"/>
                <a:gd name="T4" fmla="*/ 35 w 35"/>
                <a:gd name="T5" fmla="*/ 10 h 21"/>
                <a:gd name="T6" fmla="*/ 18 w 35"/>
                <a:gd name="T7" fmla="*/ 0 h 21"/>
                <a:gd name="T8" fmla="*/ 0 w 35"/>
                <a:gd name="T9" fmla="*/ 1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21">
                  <a:moveTo>
                    <a:pt x="0" y="10"/>
                  </a:moveTo>
                  <a:cubicBezTo>
                    <a:pt x="10" y="10"/>
                    <a:pt x="16" y="17"/>
                    <a:pt x="19" y="21"/>
                  </a:cubicBezTo>
                  <a:cubicBezTo>
                    <a:pt x="22" y="17"/>
                    <a:pt x="28" y="11"/>
                    <a:pt x="35" y="10"/>
                  </a:cubicBezTo>
                  <a:cubicBezTo>
                    <a:pt x="32" y="6"/>
                    <a:pt x="26" y="0"/>
                    <a:pt x="18" y="0"/>
                  </a:cubicBezTo>
                  <a:cubicBezTo>
                    <a:pt x="10" y="0"/>
                    <a:pt x="3" y="6"/>
                    <a:pt x="0" y="10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102" name="Freeform 51"/>
            <p:cNvSpPr/>
            <p:nvPr/>
          </p:nvSpPr>
          <p:spPr bwMode="auto">
            <a:xfrm>
              <a:off x="9666931" y="3060299"/>
              <a:ext cx="24423" cy="25949"/>
            </a:xfrm>
            <a:custGeom>
              <a:avLst/>
              <a:gdLst>
                <a:gd name="T0" fmla="*/ 19 w 19"/>
                <a:gd name="T1" fmla="*/ 6 h 20"/>
                <a:gd name="T2" fmla="*/ 8 w 19"/>
                <a:gd name="T3" fmla="*/ 0 h 20"/>
                <a:gd name="T4" fmla="*/ 0 w 19"/>
                <a:gd name="T5" fmla="*/ 6 h 20"/>
                <a:gd name="T6" fmla="*/ 6 w 19"/>
                <a:gd name="T7" fmla="*/ 20 h 20"/>
                <a:gd name="T8" fmla="*/ 19 w 19"/>
                <a:gd name="T9" fmla="*/ 6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20">
                  <a:moveTo>
                    <a:pt x="19" y="6"/>
                  </a:moveTo>
                  <a:cubicBezTo>
                    <a:pt x="17" y="4"/>
                    <a:pt x="14" y="0"/>
                    <a:pt x="8" y="0"/>
                  </a:cubicBezTo>
                  <a:cubicBezTo>
                    <a:pt x="3" y="1"/>
                    <a:pt x="1" y="5"/>
                    <a:pt x="0" y="6"/>
                  </a:cubicBezTo>
                  <a:cubicBezTo>
                    <a:pt x="1" y="8"/>
                    <a:pt x="3" y="13"/>
                    <a:pt x="6" y="20"/>
                  </a:cubicBezTo>
                  <a:cubicBezTo>
                    <a:pt x="8" y="15"/>
                    <a:pt x="12" y="8"/>
                    <a:pt x="19" y="6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103" name="Freeform 52"/>
            <p:cNvSpPr/>
            <p:nvPr/>
          </p:nvSpPr>
          <p:spPr bwMode="auto">
            <a:xfrm>
              <a:off x="9044146" y="3030534"/>
              <a:ext cx="44267" cy="31292"/>
            </a:xfrm>
            <a:custGeom>
              <a:avLst/>
              <a:gdLst>
                <a:gd name="T0" fmla="*/ 20 w 34"/>
                <a:gd name="T1" fmla="*/ 24 h 24"/>
                <a:gd name="T2" fmla="*/ 34 w 34"/>
                <a:gd name="T3" fmla="*/ 6 h 24"/>
                <a:gd name="T4" fmla="*/ 12 w 34"/>
                <a:gd name="T5" fmla="*/ 3 h 24"/>
                <a:gd name="T6" fmla="*/ 0 w 34"/>
                <a:gd name="T7" fmla="*/ 21 h 24"/>
                <a:gd name="T8" fmla="*/ 20 w 34"/>
                <a:gd name="T9" fmla="*/ 24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" h="24">
                  <a:moveTo>
                    <a:pt x="20" y="24"/>
                  </a:moveTo>
                  <a:cubicBezTo>
                    <a:pt x="22" y="19"/>
                    <a:pt x="26" y="10"/>
                    <a:pt x="34" y="6"/>
                  </a:cubicBezTo>
                  <a:cubicBezTo>
                    <a:pt x="29" y="3"/>
                    <a:pt x="20" y="0"/>
                    <a:pt x="12" y="3"/>
                  </a:cubicBezTo>
                  <a:cubicBezTo>
                    <a:pt x="4" y="7"/>
                    <a:pt x="1" y="16"/>
                    <a:pt x="0" y="21"/>
                  </a:cubicBezTo>
                  <a:cubicBezTo>
                    <a:pt x="9" y="18"/>
                    <a:pt x="16" y="21"/>
                    <a:pt x="20" y="24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104" name="Freeform 53"/>
            <p:cNvSpPr/>
            <p:nvPr/>
          </p:nvSpPr>
          <p:spPr bwMode="auto">
            <a:xfrm>
              <a:off x="9024302" y="3090065"/>
              <a:ext cx="27476" cy="31292"/>
            </a:xfrm>
            <a:custGeom>
              <a:avLst/>
              <a:gdLst>
                <a:gd name="T0" fmla="*/ 21 w 21"/>
                <a:gd name="T1" fmla="*/ 4 h 24"/>
                <a:gd name="T2" fmla="*/ 6 w 21"/>
                <a:gd name="T3" fmla="*/ 3 h 24"/>
                <a:gd name="T4" fmla="*/ 0 w 21"/>
                <a:gd name="T5" fmla="*/ 13 h 24"/>
                <a:gd name="T6" fmla="*/ 14 w 21"/>
                <a:gd name="T7" fmla="*/ 24 h 24"/>
                <a:gd name="T8" fmla="*/ 21 w 21"/>
                <a:gd name="T9" fmla="*/ 4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" h="24">
                  <a:moveTo>
                    <a:pt x="21" y="4"/>
                  </a:moveTo>
                  <a:cubicBezTo>
                    <a:pt x="18" y="2"/>
                    <a:pt x="13" y="0"/>
                    <a:pt x="6" y="3"/>
                  </a:cubicBezTo>
                  <a:cubicBezTo>
                    <a:pt x="1" y="6"/>
                    <a:pt x="0" y="11"/>
                    <a:pt x="0" y="13"/>
                  </a:cubicBezTo>
                  <a:cubicBezTo>
                    <a:pt x="2" y="15"/>
                    <a:pt x="8" y="18"/>
                    <a:pt x="14" y="24"/>
                  </a:cubicBezTo>
                  <a:cubicBezTo>
                    <a:pt x="14" y="18"/>
                    <a:pt x="15" y="9"/>
                    <a:pt x="21" y="4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112" name="Freeform 61"/>
            <p:cNvSpPr/>
            <p:nvPr/>
          </p:nvSpPr>
          <p:spPr bwMode="auto">
            <a:xfrm>
              <a:off x="9958480" y="3448014"/>
              <a:ext cx="105324" cy="124405"/>
            </a:xfrm>
            <a:custGeom>
              <a:avLst/>
              <a:gdLst>
                <a:gd name="T0" fmla="*/ 43 w 81"/>
                <a:gd name="T1" fmla="*/ 59 h 96"/>
                <a:gd name="T2" fmla="*/ 53 w 81"/>
                <a:gd name="T3" fmla="*/ 96 h 96"/>
                <a:gd name="T4" fmla="*/ 73 w 81"/>
                <a:gd name="T5" fmla="*/ 83 h 96"/>
                <a:gd name="T6" fmla="*/ 72 w 81"/>
                <a:gd name="T7" fmla="*/ 32 h 96"/>
                <a:gd name="T8" fmla="*/ 66 w 81"/>
                <a:gd name="T9" fmla="*/ 0 h 96"/>
                <a:gd name="T10" fmla="*/ 39 w 81"/>
                <a:gd name="T11" fmla="*/ 19 h 96"/>
                <a:gd name="T12" fmla="*/ 2 w 81"/>
                <a:gd name="T13" fmla="*/ 54 h 96"/>
                <a:gd name="T14" fmla="*/ 7 w 81"/>
                <a:gd name="T15" fmla="*/ 77 h 96"/>
                <a:gd name="T16" fmla="*/ 41 w 81"/>
                <a:gd name="T17" fmla="*/ 58 h 96"/>
                <a:gd name="T18" fmla="*/ 43 w 81"/>
                <a:gd name="T19" fmla="*/ 59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1" h="96">
                  <a:moveTo>
                    <a:pt x="43" y="59"/>
                  </a:moveTo>
                  <a:cubicBezTo>
                    <a:pt x="44" y="61"/>
                    <a:pt x="48" y="76"/>
                    <a:pt x="53" y="96"/>
                  </a:cubicBezTo>
                  <a:cubicBezTo>
                    <a:pt x="63" y="94"/>
                    <a:pt x="69" y="90"/>
                    <a:pt x="73" y="83"/>
                  </a:cubicBezTo>
                  <a:cubicBezTo>
                    <a:pt x="81" y="71"/>
                    <a:pt x="76" y="51"/>
                    <a:pt x="72" y="32"/>
                  </a:cubicBezTo>
                  <a:cubicBezTo>
                    <a:pt x="69" y="21"/>
                    <a:pt x="66" y="9"/>
                    <a:pt x="66" y="0"/>
                  </a:cubicBezTo>
                  <a:cubicBezTo>
                    <a:pt x="60" y="7"/>
                    <a:pt x="50" y="13"/>
                    <a:pt x="39" y="19"/>
                  </a:cubicBezTo>
                  <a:cubicBezTo>
                    <a:pt x="23" y="29"/>
                    <a:pt x="5" y="39"/>
                    <a:pt x="2" y="54"/>
                  </a:cubicBezTo>
                  <a:cubicBezTo>
                    <a:pt x="0" y="61"/>
                    <a:pt x="2" y="69"/>
                    <a:pt x="7" y="77"/>
                  </a:cubicBezTo>
                  <a:cubicBezTo>
                    <a:pt x="25" y="66"/>
                    <a:pt x="40" y="58"/>
                    <a:pt x="41" y="58"/>
                  </a:cubicBezTo>
                  <a:cubicBezTo>
                    <a:pt x="42" y="58"/>
                    <a:pt x="43" y="58"/>
                    <a:pt x="43" y="59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113" name="Freeform 62"/>
            <p:cNvSpPr/>
            <p:nvPr/>
          </p:nvSpPr>
          <p:spPr bwMode="auto">
            <a:xfrm>
              <a:off x="10069147" y="3235076"/>
              <a:ext cx="70979" cy="109140"/>
            </a:xfrm>
            <a:custGeom>
              <a:avLst/>
              <a:gdLst>
                <a:gd name="T0" fmla="*/ 7 w 55"/>
                <a:gd name="T1" fmla="*/ 67 h 84"/>
                <a:gd name="T2" fmla="*/ 24 w 55"/>
                <a:gd name="T3" fmla="*/ 59 h 84"/>
                <a:gd name="T4" fmla="*/ 25 w 55"/>
                <a:gd name="T5" fmla="*/ 60 h 84"/>
                <a:gd name="T6" fmla="*/ 33 w 55"/>
                <a:gd name="T7" fmla="*/ 84 h 84"/>
                <a:gd name="T8" fmla="*/ 45 w 55"/>
                <a:gd name="T9" fmla="*/ 57 h 84"/>
                <a:gd name="T10" fmla="*/ 45 w 55"/>
                <a:gd name="T11" fmla="*/ 57 h 84"/>
                <a:gd name="T12" fmla="*/ 49 w 55"/>
                <a:gd name="T13" fmla="*/ 0 h 84"/>
                <a:gd name="T14" fmla="*/ 12 w 55"/>
                <a:gd name="T15" fmla="*/ 43 h 84"/>
                <a:gd name="T16" fmla="*/ 12 w 55"/>
                <a:gd name="T17" fmla="*/ 43 h 84"/>
                <a:gd name="T18" fmla="*/ 0 w 55"/>
                <a:gd name="T19" fmla="*/ 71 h 84"/>
                <a:gd name="T20" fmla="*/ 7 w 55"/>
                <a:gd name="T21" fmla="*/ 67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5" h="84">
                  <a:moveTo>
                    <a:pt x="7" y="67"/>
                  </a:moveTo>
                  <a:cubicBezTo>
                    <a:pt x="12" y="64"/>
                    <a:pt x="22" y="59"/>
                    <a:pt x="24" y="59"/>
                  </a:cubicBezTo>
                  <a:cubicBezTo>
                    <a:pt x="25" y="60"/>
                    <a:pt x="25" y="60"/>
                    <a:pt x="25" y="60"/>
                  </a:cubicBezTo>
                  <a:cubicBezTo>
                    <a:pt x="26" y="61"/>
                    <a:pt x="31" y="71"/>
                    <a:pt x="33" y="84"/>
                  </a:cubicBezTo>
                  <a:cubicBezTo>
                    <a:pt x="36" y="75"/>
                    <a:pt x="40" y="65"/>
                    <a:pt x="45" y="57"/>
                  </a:cubicBezTo>
                  <a:cubicBezTo>
                    <a:pt x="45" y="57"/>
                    <a:pt x="45" y="57"/>
                    <a:pt x="45" y="57"/>
                  </a:cubicBezTo>
                  <a:cubicBezTo>
                    <a:pt x="55" y="35"/>
                    <a:pt x="51" y="9"/>
                    <a:pt x="49" y="0"/>
                  </a:cubicBezTo>
                  <a:cubicBezTo>
                    <a:pt x="41" y="5"/>
                    <a:pt x="20" y="20"/>
                    <a:pt x="12" y="43"/>
                  </a:cubicBezTo>
                  <a:cubicBezTo>
                    <a:pt x="12" y="43"/>
                    <a:pt x="12" y="43"/>
                    <a:pt x="12" y="43"/>
                  </a:cubicBezTo>
                  <a:cubicBezTo>
                    <a:pt x="9" y="53"/>
                    <a:pt x="5" y="62"/>
                    <a:pt x="0" y="71"/>
                  </a:cubicBezTo>
                  <a:cubicBezTo>
                    <a:pt x="3" y="69"/>
                    <a:pt x="5" y="68"/>
                    <a:pt x="7" y="67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127" name="Freeform 76"/>
            <p:cNvSpPr/>
            <p:nvPr/>
          </p:nvSpPr>
          <p:spPr bwMode="auto">
            <a:xfrm>
              <a:off x="8030592" y="3832676"/>
              <a:ext cx="74032" cy="121352"/>
            </a:xfrm>
            <a:custGeom>
              <a:avLst/>
              <a:gdLst>
                <a:gd name="T0" fmla="*/ 57 w 57"/>
                <a:gd name="T1" fmla="*/ 91 h 94"/>
                <a:gd name="T2" fmla="*/ 51 w 57"/>
                <a:gd name="T3" fmla="*/ 67 h 94"/>
                <a:gd name="T4" fmla="*/ 0 w 57"/>
                <a:gd name="T5" fmla="*/ 0 h 94"/>
                <a:gd name="T6" fmla="*/ 23 w 57"/>
                <a:gd name="T7" fmla="*/ 76 h 94"/>
                <a:gd name="T8" fmla="*/ 39 w 57"/>
                <a:gd name="T9" fmla="*/ 94 h 94"/>
                <a:gd name="T10" fmla="*/ 57 w 57"/>
                <a:gd name="T11" fmla="*/ 91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7" h="94">
                  <a:moveTo>
                    <a:pt x="57" y="91"/>
                  </a:moveTo>
                  <a:cubicBezTo>
                    <a:pt x="53" y="84"/>
                    <a:pt x="51" y="76"/>
                    <a:pt x="51" y="67"/>
                  </a:cubicBezTo>
                  <a:cubicBezTo>
                    <a:pt x="49" y="51"/>
                    <a:pt x="13" y="13"/>
                    <a:pt x="0" y="0"/>
                  </a:cubicBezTo>
                  <a:cubicBezTo>
                    <a:pt x="2" y="16"/>
                    <a:pt x="10" y="61"/>
                    <a:pt x="23" y="76"/>
                  </a:cubicBezTo>
                  <a:cubicBezTo>
                    <a:pt x="30" y="81"/>
                    <a:pt x="36" y="87"/>
                    <a:pt x="39" y="94"/>
                  </a:cubicBezTo>
                  <a:cubicBezTo>
                    <a:pt x="44" y="92"/>
                    <a:pt x="50" y="91"/>
                    <a:pt x="57" y="91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128" name="Freeform 77"/>
            <p:cNvSpPr/>
            <p:nvPr/>
          </p:nvSpPr>
          <p:spPr bwMode="auto">
            <a:xfrm>
              <a:off x="8310693" y="3551811"/>
              <a:ext cx="122115" cy="74032"/>
            </a:xfrm>
            <a:custGeom>
              <a:avLst/>
              <a:gdLst>
                <a:gd name="T0" fmla="*/ 91 w 94"/>
                <a:gd name="T1" fmla="*/ 57 h 57"/>
                <a:gd name="T2" fmla="*/ 94 w 94"/>
                <a:gd name="T3" fmla="*/ 39 h 57"/>
                <a:gd name="T4" fmla="*/ 76 w 94"/>
                <a:gd name="T5" fmla="*/ 23 h 57"/>
                <a:gd name="T6" fmla="*/ 0 w 94"/>
                <a:gd name="T7" fmla="*/ 0 h 57"/>
                <a:gd name="T8" fmla="*/ 67 w 94"/>
                <a:gd name="T9" fmla="*/ 51 h 57"/>
                <a:gd name="T10" fmla="*/ 91 w 94"/>
                <a:gd name="T11" fmla="*/ 57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4" h="57">
                  <a:moveTo>
                    <a:pt x="91" y="57"/>
                  </a:moveTo>
                  <a:cubicBezTo>
                    <a:pt x="91" y="50"/>
                    <a:pt x="92" y="44"/>
                    <a:pt x="94" y="39"/>
                  </a:cubicBezTo>
                  <a:cubicBezTo>
                    <a:pt x="87" y="36"/>
                    <a:pt x="81" y="30"/>
                    <a:pt x="76" y="23"/>
                  </a:cubicBezTo>
                  <a:cubicBezTo>
                    <a:pt x="61" y="9"/>
                    <a:pt x="17" y="2"/>
                    <a:pt x="0" y="0"/>
                  </a:cubicBezTo>
                  <a:cubicBezTo>
                    <a:pt x="13" y="13"/>
                    <a:pt x="51" y="49"/>
                    <a:pt x="67" y="51"/>
                  </a:cubicBezTo>
                  <a:cubicBezTo>
                    <a:pt x="76" y="51"/>
                    <a:pt x="84" y="53"/>
                    <a:pt x="91" y="57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129" name="Freeform 78"/>
            <p:cNvSpPr/>
            <p:nvPr/>
          </p:nvSpPr>
          <p:spPr bwMode="auto">
            <a:xfrm>
              <a:off x="8226739" y="3844124"/>
              <a:ext cx="54188" cy="24423"/>
            </a:xfrm>
            <a:custGeom>
              <a:avLst/>
              <a:gdLst>
                <a:gd name="T0" fmla="*/ 2 w 42"/>
                <a:gd name="T1" fmla="*/ 5 h 19"/>
                <a:gd name="T2" fmla="*/ 1 w 42"/>
                <a:gd name="T3" fmla="*/ 8 h 19"/>
                <a:gd name="T4" fmla="*/ 2 w 42"/>
                <a:gd name="T5" fmla="*/ 11 h 19"/>
                <a:gd name="T6" fmla="*/ 42 w 42"/>
                <a:gd name="T7" fmla="*/ 19 h 19"/>
                <a:gd name="T8" fmla="*/ 41 w 42"/>
                <a:gd name="T9" fmla="*/ 3 h 19"/>
                <a:gd name="T10" fmla="*/ 2 w 42"/>
                <a:gd name="T11" fmla="*/ 5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2" h="19">
                  <a:moveTo>
                    <a:pt x="2" y="5"/>
                  </a:moveTo>
                  <a:cubicBezTo>
                    <a:pt x="1" y="6"/>
                    <a:pt x="1" y="7"/>
                    <a:pt x="1" y="8"/>
                  </a:cubicBezTo>
                  <a:cubicBezTo>
                    <a:pt x="0" y="9"/>
                    <a:pt x="1" y="10"/>
                    <a:pt x="2" y="11"/>
                  </a:cubicBezTo>
                  <a:cubicBezTo>
                    <a:pt x="8" y="17"/>
                    <a:pt x="31" y="19"/>
                    <a:pt x="42" y="19"/>
                  </a:cubicBezTo>
                  <a:cubicBezTo>
                    <a:pt x="41" y="16"/>
                    <a:pt x="40" y="10"/>
                    <a:pt x="41" y="3"/>
                  </a:cubicBezTo>
                  <a:cubicBezTo>
                    <a:pt x="31" y="1"/>
                    <a:pt x="9" y="0"/>
                    <a:pt x="2" y="5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130" name="Freeform 79"/>
            <p:cNvSpPr/>
            <p:nvPr/>
          </p:nvSpPr>
          <p:spPr bwMode="auto">
            <a:xfrm>
              <a:off x="8322905" y="3747958"/>
              <a:ext cx="24423" cy="54188"/>
            </a:xfrm>
            <a:custGeom>
              <a:avLst/>
              <a:gdLst>
                <a:gd name="T0" fmla="*/ 11 w 19"/>
                <a:gd name="T1" fmla="*/ 2 h 42"/>
                <a:gd name="T2" fmla="*/ 8 w 19"/>
                <a:gd name="T3" fmla="*/ 0 h 42"/>
                <a:gd name="T4" fmla="*/ 5 w 19"/>
                <a:gd name="T5" fmla="*/ 2 h 42"/>
                <a:gd name="T6" fmla="*/ 3 w 19"/>
                <a:gd name="T7" fmla="*/ 41 h 42"/>
                <a:gd name="T8" fmla="*/ 19 w 19"/>
                <a:gd name="T9" fmla="*/ 42 h 42"/>
                <a:gd name="T10" fmla="*/ 11 w 19"/>
                <a:gd name="T11" fmla="*/ 2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9" h="42">
                  <a:moveTo>
                    <a:pt x="11" y="2"/>
                  </a:moveTo>
                  <a:cubicBezTo>
                    <a:pt x="10" y="1"/>
                    <a:pt x="9" y="0"/>
                    <a:pt x="8" y="0"/>
                  </a:cubicBezTo>
                  <a:cubicBezTo>
                    <a:pt x="7" y="1"/>
                    <a:pt x="6" y="1"/>
                    <a:pt x="5" y="2"/>
                  </a:cubicBezTo>
                  <a:cubicBezTo>
                    <a:pt x="0" y="9"/>
                    <a:pt x="1" y="31"/>
                    <a:pt x="3" y="41"/>
                  </a:cubicBezTo>
                  <a:cubicBezTo>
                    <a:pt x="10" y="40"/>
                    <a:pt x="16" y="41"/>
                    <a:pt x="19" y="42"/>
                  </a:cubicBezTo>
                  <a:cubicBezTo>
                    <a:pt x="19" y="31"/>
                    <a:pt x="17" y="7"/>
                    <a:pt x="11" y="2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131" name="Freeform 80"/>
            <p:cNvSpPr/>
            <p:nvPr/>
          </p:nvSpPr>
          <p:spPr bwMode="auto">
            <a:xfrm>
              <a:off x="8517525" y="3535021"/>
              <a:ext cx="74795" cy="97692"/>
            </a:xfrm>
            <a:custGeom>
              <a:avLst/>
              <a:gdLst>
                <a:gd name="T0" fmla="*/ 33 w 58"/>
                <a:gd name="T1" fmla="*/ 48 h 75"/>
                <a:gd name="T2" fmla="*/ 33 w 58"/>
                <a:gd name="T3" fmla="*/ 48 h 75"/>
                <a:gd name="T4" fmla="*/ 58 w 58"/>
                <a:gd name="T5" fmla="*/ 0 h 75"/>
                <a:gd name="T6" fmla="*/ 18 w 58"/>
                <a:gd name="T7" fmla="*/ 33 h 75"/>
                <a:gd name="T8" fmla="*/ 0 w 58"/>
                <a:gd name="T9" fmla="*/ 53 h 75"/>
                <a:gd name="T10" fmla="*/ 16 w 58"/>
                <a:gd name="T11" fmla="*/ 75 h 75"/>
                <a:gd name="T12" fmla="*/ 33 w 58"/>
                <a:gd name="T13" fmla="*/ 48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8" h="75">
                  <a:moveTo>
                    <a:pt x="33" y="48"/>
                  </a:moveTo>
                  <a:cubicBezTo>
                    <a:pt x="33" y="48"/>
                    <a:pt x="33" y="48"/>
                    <a:pt x="33" y="48"/>
                  </a:cubicBezTo>
                  <a:cubicBezTo>
                    <a:pt x="44" y="35"/>
                    <a:pt x="54" y="11"/>
                    <a:pt x="58" y="0"/>
                  </a:cubicBezTo>
                  <a:cubicBezTo>
                    <a:pt x="49" y="6"/>
                    <a:pt x="28" y="19"/>
                    <a:pt x="18" y="33"/>
                  </a:cubicBezTo>
                  <a:cubicBezTo>
                    <a:pt x="13" y="41"/>
                    <a:pt x="7" y="49"/>
                    <a:pt x="0" y="53"/>
                  </a:cubicBezTo>
                  <a:cubicBezTo>
                    <a:pt x="7" y="59"/>
                    <a:pt x="13" y="67"/>
                    <a:pt x="16" y="75"/>
                  </a:cubicBezTo>
                  <a:cubicBezTo>
                    <a:pt x="20" y="65"/>
                    <a:pt x="26" y="57"/>
                    <a:pt x="33" y="48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132" name="Freeform 81"/>
            <p:cNvSpPr/>
            <p:nvPr/>
          </p:nvSpPr>
          <p:spPr bwMode="auto">
            <a:xfrm>
              <a:off x="8352670" y="3664004"/>
              <a:ext cx="99982" cy="48846"/>
            </a:xfrm>
            <a:custGeom>
              <a:avLst/>
              <a:gdLst>
                <a:gd name="T0" fmla="*/ 77 w 77"/>
                <a:gd name="T1" fmla="*/ 21 h 38"/>
                <a:gd name="T2" fmla="*/ 63 w 77"/>
                <a:gd name="T3" fmla="*/ 0 h 38"/>
                <a:gd name="T4" fmla="*/ 41 w 77"/>
                <a:gd name="T5" fmla="*/ 7 h 38"/>
                <a:gd name="T6" fmla="*/ 0 w 77"/>
                <a:gd name="T7" fmla="*/ 37 h 38"/>
                <a:gd name="T8" fmla="*/ 45 w 77"/>
                <a:gd name="T9" fmla="*/ 31 h 38"/>
                <a:gd name="T10" fmla="*/ 60 w 77"/>
                <a:gd name="T11" fmla="*/ 25 h 38"/>
                <a:gd name="T12" fmla="*/ 77 w 77"/>
                <a:gd name="T13" fmla="*/ 21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7" h="38">
                  <a:moveTo>
                    <a:pt x="77" y="21"/>
                  </a:moveTo>
                  <a:cubicBezTo>
                    <a:pt x="71" y="16"/>
                    <a:pt x="66" y="8"/>
                    <a:pt x="63" y="0"/>
                  </a:cubicBezTo>
                  <a:cubicBezTo>
                    <a:pt x="57" y="4"/>
                    <a:pt x="49" y="6"/>
                    <a:pt x="41" y="7"/>
                  </a:cubicBezTo>
                  <a:cubicBezTo>
                    <a:pt x="23" y="13"/>
                    <a:pt x="7" y="30"/>
                    <a:pt x="0" y="37"/>
                  </a:cubicBezTo>
                  <a:cubicBezTo>
                    <a:pt x="9" y="38"/>
                    <a:pt x="32" y="37"/>
                    <a:pt x="45" y="31"/>
                  </a:cubicBezTo>
                  <a:cubicBezTo>
                    <a:pt x="50" y="29"/>
                    <a:pt x="55" y="26"/>
                    <a:pt x="60" y="25"/>
                  </a:cubicBezTo>
                  <a:cubicBezTo>
                    <a:pt x="66" y="23"/>
                    <a:pt x="71" y="22"/>
                    <a:pt x="77" y="21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133" name="Freeform 82"/>
            <p:cNvSpPr/>
            <p:nvPr/>
          </p:nvSpPr>
          <p:spPr bwMode="auto">
            <a:xfrm>
              <a:off x="8013802" y="4038744"/>
              <a:ext cx="97692" cy="75559"/>
            </a:xfrm>
            <a:custGeom>
              <a:avLst/>
              <a:gdLst>
                <a:gd name="T0" fmla="*/ 48 w 75"/>
                <a:gd name="T1" fmla="*/ 7 h 58"/>
                <a:gd name="T2" fmla="*/ 33 w 75"/>
                <a:gd name="T3" fmla="*/ 17 h 58"/>
                <a:gd name="T4" fmla="*/ 33 w 75"/>
                <a:gd name="T5" fmla="*/ 17 h 58"/>
                <a:gd name="T6" fmla="*/ 0 w 75"/>
                <a:gd name="T7" fmla="*/ 58 h 58"/>
                <a:gd name="T8" fmla="*/ 48 w 75"/>
                <a:gd name="T9" fmla="*/ 33 h 58"/>
                <a:gd name="T10" fmla="*/ 48 w 75"/>
                <a:gd name="T11" fmla="*/ 33 h 58"/>
                <a:gd name="T12" fmla="*/ 75 w 75"/>
                <a:gd name="T13" fmla="*/ 15 h 58"/>
                <a:gd name="T14" fmla="*/ 54 w 75"/>
                <a:gd name="T15" fmla="*/ 0 h 58"/>
                <a:gd name="T16" fmla="*/ 48 w 75"/>
                <a:gd name="T17" fmla="*/ 7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5" h="58">
                  <a:moveTo>
                    <a:pt x="48" y="7"/>
                  </a:moveTo>
                  <a:cubicBezTo>
                    <a:pt x="44" y="11"/>
                    <a:pt x="39" y="14"/>
                    <a:pt x="33" y="17"/>
                  </a:cubicBezTo>
                  <a:cubicBezTo>
                    <a:pt x="33" y="17"/>
                    <a:pt x="33" y="17"/>
                    <a:pt x="33" y="17"/>
                  </a:cubicBezTo>
                  <a:cubicBezTo>
                    <a:pt x="19" y="28"/>
                    <a:pt x="6" y="48"/>
                    <a:pt x="0" y="58"/>
                  </a:cubicBezTo>
                  <a:cubicBezTo>
                    <a:pt x="11" y="54"/>
                    <a:pt x="35" y="44"/>
                    <a:pt x="48" y="33"/>
                  </a:cubicBezTo>
                  <a:cubicBezTo>
                    <a:pt x="48" y="33"/>
                    <a:pt x="48" y="33"/>
                    <a:pt x="48" y="33"/>
                  </a:cubicBezTo>
                  <a:cubicBezTo>
                    <a:pt x="57" y="25"/>
                    <a:pt x="66" y="20"/>
                    <a:pt x="75" y="15"/>
                  </a:cubicBezTo>
                  <a:cubicBezTo>
                    <a:pt x="67" y="13"/>
                    <a:pt x="60" y="7"/>
                    <a:pt x="54" y="0"/>
                  </a:cubicBezTo>
                  <a:cubicBezTo>
                    <a:pt x="52" y="2"/>
                    <a:pt x="50" y="5"/>
                    <a:pt x="48" y="7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134" name="Freeform 83"/>
            <p:cNvSpPr/>
            <p:nvPr/>
          </p:nvSpPr>
          <p:spPr bwMode="auto">
            <a:xfrm>
              <a:off x="8142785" y="3873889"/>
              <a:ext cx="48846" cy="98455"/>
            </a:xfrm>
            <a:custGeom>
              <a:avLst/>
              <a:gdLst>
                <a:gd name="T0" fmla="*/ 31 w 38"/>
                <a:gd name="T1" fmla="*/ 45 h 76"/>
                <a:gd name="T2" fmla="*/ 38 w 38"/>
                <a:gd name="T3" fmla="*/ 0 h 76"/>
                <a:gd name="T4" fmla="*/ 7 w 38"/>
                <a:gd name="T5" fmla="*/ 41 h 76"/>
                <a:gd name="T6" fmla="*/ 0 w 38"/>
                <a:gd name="T7" fmla="*/ 63 h 76"/>
                <a:gd name="T8" fmla="*/ 21 w 38"/>
                <a:gd name="T9" fmla="*/ 76 h 76"/>
                <a:gd name="T10" fmla="*/ 25 w 38"/>
                <a:gd name="T11" fmla="*/ 60 h 76"/>
                <a:gd name="T12" fmla="*/ 31 w 38"/>
                <a:gd name="T13" fmla="*/ 45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8" h="76">
                  <a:moveTo>
                    <a:pt x="31" y="45"/>
                  </a:moveTo>
                  <a:cubicBezTo>
                    <a:pt x="37" y="32"/>
                    <a:pt x="38" y="9"/>
                    <a:pt x="38" y="0"/>
                  </a:cubicBezTo>
                  <a:cubicBezTo>
                    <a:pt x="30" y="7"/>
                    <a:pt x="13" y="23"/>
                    <a:pt x="7" y="41"/>
                  </a:cubicBezTo>
                  <a:cubicBezTo>
                    <a:pt x="6" y="49"/>
                    <a:pt x="4" y="56"/>
                    <a:pt x="0" y="63"/>
                  </a:cubicBezTo>
                  <a:cubicBezTo>
                    <a:pt x="8" y="66"/>
                    <a:pt x="16" y="70"/>
                    <a:pt x="21" y="76"/>
                  </a:cubicBezTo>
                  <a:cubicBezTo>
                    <a:pt x="22" y="71"/>
                    <a:pt x="23" y="66"/>
                    <a:pt x="25" y="60"/>
                  </a:cubicBezTo>
                  <a:cubicBezTo>
                    <a:pt x="26" y="55"/>
                    <a:pt x="29" y="50"/>
                    <a:pt x="31" y="45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135" name="Freeform 84"/>
            <p:cNvSpPr/>
            <p:nvPr/>
          </p:nvSpPr>
          <p:spPr bwMode="auto">
            <a:xfrm>
              <a:off x="8239714" y="3760933"/>
              <a:ext cx="59531" cy="59531"/>
            </a:xfrm>
            <a:custGeom>
              <a:avLst/>
              <a:gdLst>
                <a:gd name="T0" fmla="*/ 46 w 46"/>
                <a:gd name="T1" fmla="*/ 40 h 46"/>
                <a:gd name="T2" fmla="*/ 6 w 46"/>
                <a:gd name="T3" fmla="*/ 0 h 46"/>
                <a:gd name="T4" fmla="*/ 0 w 46"/>
                <a:gd name="T5" fmla="*/ 6 h 46"/>
                <a:gd name="T6" fmla="*/ 40 w 46"/>
                <a:gd name="T7" fmla="*/ 46 h 46"/>
                <a:gd name="T8" fmla="*/ 43 w 46"/>
                <a:gd name="T9" fmla="*/ 43 h 46"/>
                <a:gd name="T10" fmla="*/ 46 w 46"/>
                <a:gd name="T11" fmla="*/ 4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6" h="46">
                  <a:moveTo>
                    <a:pt x="46" y="40"/>
                  </a:moveTo>
                  <a:cubicBezTo>
                    <a:pt x="38" y="28"/>
                    <a:pt x="18" y="1"/>
                    <a:pt x="6" y="0"/>
                  </a:cubicBezTo>
                  <a:cubicBezTo>
                    <a:pt x="2" y="0"/>
                    <a:pt x="0" y="2"/>
                    <a:pt x="0" y="6"/>
                  </a:cubicBezTo>
                  <a:cubicBezTo>
                    <a:pt x="1" y="18"/>
                    <a:pt x="28" y="38"/>
                    <a:pt x="40" y="46"/>
                  </a:cubicBezTo>
                  <a:cubicBezTo>
                    <a:pt x="41" y="45"/>
                    <a:pt x="42" y="44"/>
                    <a:pt x="43" y="43"/>
                  </a:cubicBezTo>
                  <a:cubicBezTo>
                    <a:pt x="44" y="42"/>
                    <a:pt x="45" y="41"/>
                    <a:pt x="46" y="40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136" name="Freeform 85"/>
            <p:cNvSpPr/>
            <p:nvPr/>
          </p:nvSpPr>
          <p:spPr bwMode="auto">
            <a:xfrm>
              <a:off x="8297719" y="3453356"/>
              <a:ext cx="19844" cy="11448"/>
            </a:xfrm>
            <a:custGeom>
              <a:avLst/>
              <a:gdLst>
                <a:gd name="T0" fmla="*/ 15 w 15"/>
                <a:gd name="T1" fmla="*/ 0 h 9"/>
                <a:gd name="T2" fmla="*/ 14 w 15"/>
                <a:gd name="T3" fmla="*/ 0 h 9"/>
                <a:gd name="T4" fmla="*/ 0 w 15"/>
                <a:gd name="T5" fmla="*/ 4 h 9"/>
                <a:gd name="T6" fmla="*/ 10 w 15"/>
                <a:gd name="T7" fmla="*/ 9 h 9"/>
                <a:gd name="T8" fmla="*/ 15 w 15"/>
                <a:gd name="T9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9">
                  <a:moveTo>
                    <a:pt x="15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10" y="0"/>
                    <a:pt x="4" y="0"/>
                    <a:pt x="0" y="4"/>
                  </a:cubicBezTo>
                  <a:cubicBezTo>
                    <a:pt x="3" y="6"/>
                    <a:pt x="7" y="7"/>
                    <a:pt x="10" y="9"/>
                  </a:cubicBezTo>
                  <a:cubicBezTo>
                    <a:pt x="11" y="6"/>
                    <a:pt x="13" y="3"/>
                    <a:pt x="15" y="0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137" name="Freeform 86"/>
            <p:cNvSpPr/>
            <p:nvPr/>
          </p:nvSpPr>
          <p:spPr bwMode="auto">
            <a:xfrm>
              <a:off x="8316036" y="3422064"/>
              <a:ext cx="27476" cy="25186"/>
            </a:xfrm>
            <a:custGeom>
              <a:avLst/>
              <a:gdLst>
                <a:gd name="T0" fmla="*/ 6 w 21"/>
                <a:gd name="T1" fmla="*/ 3 h 19"/>
                <a:gd name="T2" fmla="*/ 5 w 21"/>
                <a:gd name="T3" fmla="*/ 3 h 19"/>
                <a:gd name="T4" fmla="*/ 4 w 21"/>
                <a:gd name="T5" fmla="*/ 19 h 19"/>
                <a:gd name="T6" fmla="*/ 21 w 21"/>
                <a:gd name="T7" fmla="*/ 3 h 19"/>
                <a:gd name="T8" fmla="*/ 12 w 21"/>
                <a:gd name="T9" fmla="*/ 0 h 19"/>
                <a:gd name="T10" fmla="*/ 6 w 21"/>
                <a:gd name="T11" fmla="*/ 3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" h="19">
                  <a:moveTo>
                    <a:pt x="6" y="3"/>
                  </a:moveTo>
                  <a:cubicBezTo>
                    <a:pt x="5" y="3"/>
                    <a:pt x="5" y="3"/>
                    <a:pt x="5" y="3"/>
                  </a:cubicBezTo>
                  <a:cubicBezTo>
                    <a:pt x="0" y="8"/>
                    <a:pt x="3" y="15"/>
                    <a:pt x="4" y="19"/>
                  </a:cubicBezTo>
                  <a:cubicBezTo>
                    <a:pt x="9" y="13"/>
                    <a:pt x="14" y="7"/>
                    <a:pt x="21" y="3"/>
                  </a:cubicBezTo>
                  <a:cubicBezTo>
                    <a:pt x="19" y="2"/>
                    <a:pt x="16" y="0"/>
                    <a:pt x="12" y="0"/>
                  </a:cubicBezTo>
                  <a:cubicBezTo>
                    <a:pt x="10" y="0"/>
                    <a:pt x="7" y="1"/>
                    <a:pt x="6" y="3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138" name="Freeform 87"/>
            <p:cNvSpPr/>
            <p:nvPr/>
          </p:nvSpPr>
          <p:spPr bwMode="auto">
            <a:xfrm>
              <a:off x="8332063" y="3366349"/>
              <a:ext cx="38924" cy="29765"/>
            </a:xfrm>
            <a:custGeom>
              <a:avLst/>
              <a:gdLst>
                <a:gd name="T0" fmla="*/ 12 w 30"/>
                <a:gd name="T1" fmla="*/ 3 h 23"/>
                <a:gd name="T2" fmla="*/ 0 w 30"/>
                <a:gd name="T3" fmla="*/ 18 h 23"/>
                <a:gd name="T4" fmla="*/ 4 w 30"/>
                <a:gd name="T5" fmla="*/ 17 h 23"/>
                <a:gd name="T6" fmla="*/ 19 w 30"/>
                <a:gd name="T7" fmla="*/ 23 h 23"/>
                <a:gd name="T8" fmla="*/ 30 w 30"/>
                <a:gd name="T9" fmla="*/ 7 h 23"/>
                <a:gd name="T10" fmla="*/ 12 w 30"/>
                <a:gd name="T11" fmla="*/ 3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0" h="23">
                  <a:moveTo>
                    <a:pt x="12" y="3"/>
                  </a:moveTo>
                  <a:cubicBezTo>
                    <a:pt x="4" y="6"/>
                    <a:pt x="1" y="13"/>
                    <a:pt x="0" y="18"/>
                  </a:cubicBezTo>
                  <a:cubicBezTo>
                    <a:pt x="1" y="17"/>
                    <a:pt x="3" y="17"/>
                    <a:pt x="4" y="17"/>
                  </a:cubicBezTo>
                  <a:cubicBezTo>
                    <a:pt x="10" y="17"/>
                    <a:pt x="16" y="20"/>
                    <a:pt x="19" y="23"/>
                  </a:cubicBezTo>
                  <a:cubicBezTo>
                    <a:pt x="20" y="18"/>
                    <a:pt x="24" y="10"/>
                    <a:pt x="30" y="7"/>
                  </a:cubicBezTo>
                  <a:cubicBezTo>
                    <a:pt x="27" y="4"/>
                    <a:pt x="20" y="0"/>
                    <a:pt x="12" y="3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139" name="Freeform 88"/>
            <p:cNvSpPr/>
            <p:nvPr/>
          </p:nvSpPr>
          <p:spPr bwMode="auto">
            <a:xfrm>
              <a:off x="8291613" y="3393825"/>
              <a:ext cx="31292" cy="28239"/>
            </a:xfrm>
            <a:custGeom>
              <a:avLst/>
              <a:gdLst>
                <a:gd name="T0" fmla="*/ 0 w 24"/>
                <a:gd name="T1" fmla="*/ 22 h 22"/>
                <a:gd name="T2" fmla="*/ 11 w 24"/>
                <a:gd name="T3" fmla="*/ 19 h 22"/>
                <a:gd name="T4" fmla="*/ 20 w 24"/>
                <a:gd name="T5" fmla="*/ 20 h 22"/>
                <a:gd name="T6" fmla="*/ 24 w 24"/>
                <a:gd name="T7" fmla="*/ 1 h 22"/>
                <a:gd name="T8" fmla="*/ 7 w 24"/>
                <a:gd name="T9" fmla="*/ 5 h 22"/>
                <a:gd name="T10" fmla="*/ 0 w 24"/>
                <a:gd name="T11" fmla="*/ 2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4" h="22">
                  <a:moveTo>
                    <a:pt x="0" y="22"/>
                  </a:moveTo>
                  <a:cubicBezTo>
                    <a:pt x="3" y="20"/>
                    <a:pt x="7" y="19"/>
                    <a:pt x="11" y="19"/>
                  </a:cubicBezTo>
                  <a:cubicBezTo>
                    <a:pt x="14" y="19"/>
                    <a:pt x="17" y="20"/>
                    <a:pt x="20" y="20"/>
                  </a:cubicBezTo>
                  <a:cubicBezTo>
                    <a:pt x="19" y="15"/>
                    <a:pt x="19" y="6"/>
                    <a:pt x="24" y="1"/>
                  </a:cubicBezTo>
                  <a:cubicBezTo>
                    <a:pt x="20" y="0"/>
                    <a:pt x="13" y="1"/>
                    <a:pt x="7" y="5"/>
                  </a:cubicBezTo>
                  <a:cubicBezTo>
                    <a:pt x="2" y="10"/>
                    <a:pt x="0" y="18"/>
                    <a:pt x="0" y="22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140" name="Freeform 89"/>
            <p:cNvSpPr/>
            <p:nvPr/>
          </p:nvSpPr>
          <p:spPr bwMode="auto">
            <a:xfrm>
              <a:off x="8386252" y="3395352"/>
              <a:ext cx="16791" cy="13738"/>
            </a:xfrm>
            <a:custGeom>
              <a:avLst/>
              <a:gdLst>
                <a:gd name="T0" fmla="*/ 0 w 13"/>
                <a:gd name="T1" fmla="*/ 11 h 11"/>
                <a:gd name="T2" fmla="*/ 12 w 13"/>
                <a:gd name="T3" fmla="*/ 11 h 11"/>
                <a:gd name="T4" fmla="*/ 13 w 13"/>
                <a:gd name="T5" fmla="*/ 0 h 11"/>
                <a:gd name="T6" fmla="*/ 0 w 13"/>
                <a:gd name="T7" fmla="*/ 1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11">
                  <a:moveTo>
                    <a:pt x="0" y="11"/>
                  </a:moveTo>
                  <a:cubicBezTo>
                    <a:pt x="4" y="11"/>
                    <a:pt x="8" y="11"/>
                    <a:pt x="12" y="11"/>
                  </a:cubicBezTo>
                  <a:cubicBezTo>
                    <a:pt x="12" y="8"/>
                    <a:pt x="12" y="4"/>
                    <a:pt x="13" y="0"/>
                  </a:cubicBezTo>
                  <a:cubicBezTo>
                    <a:pt x="6" y="1"/>
                    <a:pt x="2" y="7"/>
                    <a:pt x="0" y="11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141" name="Freeform 90"/>
            <p:cNvSpPr/>
            <p:nvPr/>
          </p:nvSpPr>
          <p:spPr bwMode="auto">
            <a:xfrm>
              <a:off x="8448836" y="3451067"/>
              <a:ext cx="52662" cy="134326"/>
            </a:xfrm>
            <a:custGeom>
              <a:avLst/>
              <a:gdLst>
                <a:gd name="T0" fmla="*/ 23 w 41"/>
                <a:gd name="T1" fmla="*/ 0 h 104"/>
                <a:gd name="T2" fmla="*/ 9 w 41"/>
                <a:gd name="T3" fmla="*/ 76 h 104"/>
                <a:gd name="T4" fmla="*/ 9 w 41"/>
                <a:gd name="T5" fmla="*/ 76 h 104"/>
                <a:gd name="T6" fmla="*/ 14 w 41"/>
                <a:gd name="T7" fmla="*/ 100 h 104"/>
                <a:gd name="T8" fmla="*/ 27 w 41"/>
                <a:gd name="T9" fmla="*/ 104 h 104"/>
                <a:gd name="T10" fmla="*/ 32 w 41"/>
                <a:gd name="T11" fmla="*/ 82 h 104"/>
                <a:gd name="T12" fmla="*/ 23 w 41"/>
                <a:gd name="T13" fmla="*/ 0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1" h="104">
                  <a:moveTo>
                    <a:pt x="23" y="0"/>
                  </a:moveTo>
                  <a:cubicBezTo>
                    <a:pt x="17" y="12"/>
                    <a:pt x="0" y="46"/>
                    <a:pt x="9" y="76"/>
                  </a:cubicBezTo>
                  <a:cubicBezTo>
                    <a:pt x="9" y="76"/>
                    <a:pt x="9" y="76"/>
                    <a:pt x="9" y="76"/>
                  </a:cubicBezTo>
                  <a:cubicBezTo>
                    <a:pt x="13" y="84"/>
                    <a:pt x="15" y="93"/>
                    <a:pt x="14" y="100"/>
                  </a:cubicBezTo>
                  <a:cubicBezTo>
                    <a:pt x="18" y="101"/>
                    <a:pt x="22" y="102"/>
                    <a:pt x="27" y="104"/>
                  </a:cubicBezTo>
                  <a:cubicBezTo>
                    <a:pt x="27" y="97"/>
                    <a:pt x="29" y="89"/>
                    <a:pt x="32" y="82"/>
                  </a:cubicBezTo>
                  <a:cubicBezTo>
                    <a:pt x="41" y="53"/>
                    <a:pt x="28" y="13"/>
                    <a:pt x="23" y="0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142" name="Freeform 91"/>
            <p:cNvSpPr/>
            <p:nvPr/>
          </p:nvSpPr>
          <p:spPr bwMode="auto">
            <a:xfrm>
              <a:off x="8349617" y="3402984"/>
              <a:ext cx="27476" cy="18317"/>
            </a:xfrm>
            <a:custGeom>
              <a:avLst/>
              <a:gdLst>
                <a:gd name="T0" fmla="*/ 10 w 21"/>
                <a:gd name="T1" fmla="*/ 0 h 14"/>
                <a:gd name="T2" fmla="*/ 8 w 21"/>
                <a:gd name="T3" fmla="*/ 0 h 14"/>
                <a:gd name="T4" fmla="*/ 7 w 21"/>
                <a:gd name="T5" fmla="*/ 1 h 14"/>
                <a:gd name="T6" fmla="*/ 0 w 21"/>
                <a:gd name="T7" fmla="*/ 14 h 14"/>
                <a:gd name="T8" fmla="*/ 21 w 21"/>
                <a:gd name="T9" fmla="*/ 6 h 14"/>
                <a:gd name="T10" fmla="*/ 10 w 21"/>
                <a:gd name="T11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" h="14">
                  <a:moveTo>
                    <a:pt x="10" y="0"/>
                  </a:moveTo>
                  <a:cubicBezTo>
                    <a:pt x="9" y="0"/>
                    <a:pt x="9" y="0"/>
                    <a:pt x="8" y="0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0" y="4"/>
                    <a:pt x="0" y="11"/>
                    <a:pt x="0" y="14"/>
                  </a:cubicBezTo>
                  <a:cubicBezTo>
                    <a:pt x="6" y="10"/>
                    <a:pt x="14" y="7"/>
                    <a:pt x="21" y="6"/>
                  </a:cubicBezTo>
                  <a:cubicBezTo>
                    <a:pt x="19" y="3"/>
                    <a:pt x="15" y="0"/>
                    <a:pt x="10" y="0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143" name="Freeform 92"/>
            <p:cNvSpPr/>
            <p:nvPr/>
          </p:nvSpPr>
          <p:spPr bwMode="auto">
            <a:xfrm>
              <a:off x="7932137" y="3819701"/>
              <a:ext cx="11448" cy="19080"/>
            </a:xfrm>
            <a:custGeom>
              <a:avLst/>
              <a:gdLst>
                <a:gd name="T0" fmla="*/ 4 w 9"/>
                <a:gd name="T1" fmla="*/ 0 h 15"/>
                <a:gd name="T2" fmla="*/ 4 w 9"/>
                <a:gd name="T3" fmla="*/ 1 h 15"/>
                <a:gd name="T4" fmla="*/ 0 w 9"/>
                <a:gd name="T5" fmla="*/ 15 h 15"/>
                <a:gd name="T6" fmla="*/ 9 w 9"/>
                <a:gd name="T7" fmla="*/ 10 h 15"/>
                <a:gd name="T8" fmla="*/ 4 w 9"/>
                <a:gd name="T9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15">
                  <a:moveTo>
                    <a:pt x="4" y="0"/>
                  </a:moveTo>
                  <a:cubicBezTo>
                    <a:pt x="4" y="0"/>
                    <a:pt x="4" y="1"/>
                    <a:pt x="4" y="1"/>
                  </a:cubicBezTo>
                  <a:cubicBezTo>
                    <a:pt x="0" y="4"/>
                    <a:pt x="0" y="11"/>
                    <a:pt x="0" y="15"/>
                  </a:cubicBezTo>
                  <a:cubicBezTo>
                    <a:pt x="3" y="13"/>
                    <a:pt x="6" y="11"/>
                    <a:pt x="9" y="10"/>
                  </a:cubicBezTo>
                  <a:cubicBezTo>
                    <a:pt x="7" y="7"/>
                    <a:pt x="6" y="3"/>
                    <a:pt x="4" y="0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144" name="Freeform 93"/>
            <p:cNvSpPr/>
            <p:nvPr/>
          </p:nvSpPr>
          <p:spPr bwMode="auto">
            <a:xfrm>
              <a:off x="7874896" y="3907471"/>
              <a:ext cx="14501" cy="16791"/>
            </a:xfrm>
            <a:custGeom>
              <a:avLst/>
              <a:gdLst>
                <a:gd name="T0" fmla="*/ 4 w 11"/>
                <a:gd name="T1" fmla="*/ 4 h 13"/>
                <a:gd name="T2" fmla="*/ 0 w 11"/>
                <a:gd name="T3" fmla="*/ 13 h 13"/>
                <a:gd name="T4" fmla="*/ 11 w 11"/>
                <a:gd name="T5" fmla="*/ 12 h 13"/>
                <a:gd name="T6" fmla="*/ 10 w 11"/>
                <a:gd name="T7" fmla="*/ 0 h 13"/>
                <a:gd name="T8" fmla="*/ 4 w 11"/>
                <a:gd name="T9" fmla="*/ 4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13">
                  <a:moveTo>
                    <a:pt x="4" y="4"/>
                  </a:moveTo>
                  <a:cubicBezTo>
                    <a:pt x="1" y="7"/>
                    <a:pt x="0" y="10"/>
                    <a:pt x="0" y="13"/>
                  </a:cubicBezTo>
                  <a:cubicBezTo>
                    <a:pt x="3" y="12"/>
                    <a:pt x="7" y="12"/>
                    <a:pt x="11" y="12"/>
                  </a:cubicBezTo>
                  <a:cubicBezTo>
                    <a:pt x="10" y="8"/>
                    <a:pt x="10" y="4"/>
                    <a:pt x="10" y="0"/>
                  </a:cubicBezTo>
                  <a:cubicBezTo>
                    <a:pt x="8" y="1"/>
                    <a:pt x="6" y="2"/>
                    <a:pt x="4" y="4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145" name="Freeform 94"/>
            <p:cNvSpPr/>
            <p:nvPr/>
          </p:nvSpPr>
          <p:spPr bwMode="auto">
            <a:xfrm>
              <a:off x="7878712" y="3871600"/>
              <a:ext cx="21370" cy="26713"/>
            </a:xfrm>
            <a:custGeom>
              <a:avLst/>
              <a:gdLst>
                <a:gd name="T0" fmla="*/ 3 w 16"/>
                <a:gd name="T1" fmla="*/ 7 h 21"/>
                <a:gd name="T2" fmla="*/ 8 w 16"/>
                <a:gd name="T3" fmla="*/ 21 h 21"/>
                <a:gd name="T4" fmla="*/ 16 w 16"/>
                <a:gd name="T5" fmla="*/ 0 h 21"/>
                <a:gd name="T6" fmla="*/ 5 w 16"/>
                <a:gd name="T7" fmla="*/ 3 h 21"/>
                <a:gd name="T8" fmla="*/ 3 w 16"/>
                <a:gd name="T9" fmla="*/ 7 h 21"/>
                <a:gd name="T10" fmla="*/ 3 w 16"/>
                <a:gd name="T11" fmla="*/ 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6" h="21">
                  <a:moveTo>
                    <a:pt x="3" y="7"/>
                  </a:moveTo>
                  <a:cubicBezTo>
                    <a:pt x="0" y="13"/>
                    <a:pt x="5" y="18"/>
                    <a:pt x="8" y="21"/>
                  </a:cubicBezTo>
                  <a:cubicBezTo>
                    <a:pt x="10" y="14"/>
                    <a:pt x="12" y="6"/>
                    <a:pt x="16" y="0"/>
                  </a:cubicBezTo>
                  <a:cubicBezTo>
                    <a:pt x="14" y="0"/>
                    <a:pt x="8" y="0"/>
                    <a:pt x="5" y="3"/>
                  </a:cubicBezTo>
                  <a:cubicBezTo>
                    <a:pt x="4" y="4"/>
                    <a:pt x="3" y="5"/>
                    <a:pt x="3" y="7"/>
                  </a:cubicBezTo>
                  <a:cubicBezTo>
                    <a:pt x="3" y="7"/>
                    <a:pt x="3" y="7"/>
                    <a:pt x="3" y="7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146" name="Freeform 95"/>
            <p:cNvSpPr/>
            <p:nvPr/>
          </p:nvSpPr>
          <p:spPr bwMode="auto">
            <a:xfrm>
              <a:off x="7900082" y="3837255"/>
              <a:ext cx="25949" cy="27476"/>
            </a:xfrm>
            <a:custGeom>
              <a:avLst/>
              <a:gdLst>
                <a:gd name="T0" fmla="*/ 20 w 20"/>
                <a:gd name="T1" fmla="*/ 4 h 21"/>
                <a:gd name="T2" fmla="*/ 5 w 20"/>
                <a:gd name="T3" fmla="*/ 5 h 21"/>
                <a:gd name="T4" fmla="*/ 4 w 20"/>
                <a:gd name="T5" fmla="*/ 5 h 21"/>
                <a:gd name="T6" fmla="*/ 4 w 20"/>
                <a:gd name="T7" fmla="*/ 5 h 21"/>
                <a:gd name="T8" fmla="*/ 4 w 20"/>
                <a:gd name="T9" fmla="*/ 21 h 21"/>
                <a:gd name="T10" fmla="*/ 20 w 20"/>
                <a:gd name="T11" fmla="*/ 4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0" h="21">
                  <a:moveTo>
                    <a:pt x="20" y="4"/>
                  </a:moveTo>
                  <a:cubicBezTo>
                    <a:pt x="16" y="3"/>
                    <a:pt x="9" y="0"/>
                    <a:pt x="5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0" y="10"/>
                    <a:pt x="2" y="17"/>
                    <a:pt x="4" y="21"/>
                  </a:cubicBezTo>
                  <a:cubicBezTo>
                    <a:pt x="8" y="14"/>
                    <a:pt x="14" y="8"/>
                    <a:pt x="20" y="4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147" name="Freeform 96"/>
            <p:cNvSpPr/>
            <p:nvPr/>
          </p:nvSpPr>
          <p:spPr bwMode="auto">
            <a:xfrm>
              <a:off x="7845130" y="3853283"/>
              <a:ext cx="29765" cy="38924"/>
            </a:xfrm>
            <a:custGeom>
              <a:avLst/>
              <a:gdLst>
                <a:gd name="T0" fmla="*/ 7 w 23"/>
                <a:gd name="T1" fmla="*/ 30 h 30"/>
                <a:gd name="T2" fmla="*/ 10 w 23"/>
                <a:gd name="T3" fmla="*/ 26 h 30"/>
                <a:gd name="T4" fmla="*/ 23 w 23"/>
                <a:gd name="T5" fmla="*/ 19 h 30"/>
                <a:gd name="T6" fmla="*/ 18 w 23"/>
                <a:gd name="T7" fmla="*/ 0 h 30"/>
                <a:gd name="T8" fmla="*/ 3 w 23"/>
                <a:gd name="T9" fmla="*/ 12 h 30"/>
                <a:gd name="T10" fmla="*/ 7 w 23"/>
                <a:gd name="T11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3" h="30">
                  <a:moveTo>
                    <a:pt x="7" y="30"/>
                  </a:moveTo>
                  <a:cubicBezTo>
                    <a:pt x="8" y="29"/>
                    <a:pt x="9" y="27"/>
                    <a:pt x="10" y="26"/>
                  </a:cubicBezTo>
                  <a:cubicBezTo>
                    <a:pt x="14" y="22"/>
                    <a:pt x="19" y="20"/>
                    <a:pt x="23" y="19"/>
                  </a:cubicBezTo>
                  <a:cubicBezTo>
                    <a:pt x="20" y="15"/>
                    <a:pt x="16" y="8"/>
                    <a:pt x="18" y="0"/>
                  </a:cubicBezTo>
                  <a:cubicBezTo>
                    <a:pt x="14" y="1"/>
                    <a:pt x="6" y="4"/>
                    <a:pt x="3" y="12"/>
                  </a:cubicBezTo>
                  <a:cubicBezTo>
                    <a:pt x="0" y="20"/>
                    <a:pt x="4" y="27"/>
                    <a:pt x="7" y="30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148" name="Freeform 97"/>
            <p:cNvSpPr/>
            <p:nvPr/>
          </p:nvSpPr>
          <p:spPr bwMode="auto">
            <a:xfrm>
              <a:off x="7872606" y="3812832"/>
              <a:ext cx="28239" cy="31292"/>
            </a:xfrm>
            <a:custGeom>
              <a:avLst/>
              <a:gdLst>
                <a:gd name="T0" fmla="*/ 5 w 22"/>
                <a:gd name="T1" fmla="*/ 7 h 24"/>
                <a:gd name="T2" fmla="*/ 1 w 22"/>
                <a:gd name="T3" fmla="*/ 24 h 24"/>
                <a:gd name="T4" fmla="*/ 20 w 22"/>
                <a:gd name="T5" fmla="*/ 20 h 24"/>
                <a:gd name="T6" fmla="*/ 22 w 22"/>
                <a:gd name="T7" fmla="*/ 0 h 24"/>
                <a:gd name="T8" fmla="*/ 5 w 22"/>
                <a:gd name="T9" fmla="*/ 7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24">
                  <a:moveTo>
                    <a:pt x="5" y="7"/>
                  </a:moveTo>
                  <a:cubicBezTo>
                    <a:pt x="1" y="13"/>
                    <a:pt x="0" y="20"/>
                    <a:pt x="1" y="24"/>
                  </a:cubicBezTo>
                  <a:cubicBezTo>
                    <a:pt x="7" y="19"/>
                    <a:pt x="15" y="19"/>
                    <a:pt x="20" y="20"/>
                  </a:cubicBezTo>
                  <a:cubicBezTo>
                    <a:pt x="19" y="15"/>
                    <a:pt x="18" y="7"/>
                    <a:pt x="22" y="0"/>
                  </a:cubicBezTo>
                  <a:cubicBezTo>
                    <a:pt x="18" y="0"/>
                    <a:pt x="10" y="2"/>
                    <a:pt x="5" y="7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149" name="Freeform 98"/>
            <p:cNvSpPr/>
            <p:nvPr/>
          </p:nvSpPr>
          <p:spPr bwMode="auto">
            <a:xfrm>
              <a:off x="7929848" y="3970055"/>
              <a:ext cx="135090" cy="52662"/>
            </a:xfrm>
            <a:custGeom>
              <a:avLst/>
              <a:gdLst>
                <a:gd name="T0" fmla="*/ 82 w 104"/>
                <a:gd name="T1" fmla="*/ 32 h 41"/>
                <a:gd name="T2" fmla="*/ 104 w 104"/>
                <a:gd name="T3" fmla="*/ 27 h 41"/>
                <a:gd name="T4" fmla="*/ 100 w 104"/>
                <a:gd name="T5" fmla="*/ 14 h 41"/>
                <a:gd name="T6" fmla="*/ 76 w 104"/>
                <a:gd name="T7" fmla="*/ 9 h 41"/>
                <a:gd name="T8" fmla="*/ 76 w 104"/>
                <a:gd name="T9" fmla="*/ 9 h 41"/>
                <a:gd name="T10" fmla="*/ 0 w 104"/>
                <a:gd name="T11" fmla="*/ 23 h 41"/>
                <a:gd name="T12" fmla="*/ 82 w 104"/>
                <a:gd name="T13" fmla="*/ 32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4" h="41">
                  <a:moveTo>
                    <a:pt x="82" y="32"/>
                  </a:moveTo>
                  <a:cubicBezTo>
                    <a:pt x="89" y="29"/>
                    <a:pt x="97" y="26"/>
                    <a:pt x="104" y="27"/>
                  </a:cubicBezTo>
                  <a:cubicBezTo>
                    <a:pt x="102" y="22"/>
                    <a:pt x="101" y="18"/>
                    <a:pt x="100" y="14"/>
                  </a:cubicBezTo>
                  <a:cubicBezTo>
                    <a:pt x="93" y="15"/>
                    <a:pt x="84" y="13"/>
                    <a:pt x="76" y="9"/>
                  </a:cubicBezTo>
                  <a:cubicBezTo>
                    <a:pt x="76" y="9"/>
                    <a:pt x="76" y="9"/>
                    <a:pt x="76" y="9"/>
                  </a:cubicBezTo>
                  <a:cubicBezTo>
                    <a:pt x="46" y="0"/>
                    <a:pt x="12" y="17"/>
                    <a:pt x="0" y="23"/>
                  </a:cubicBezTo>
                  <a:cubicBezTo>
                    <a:pt x="13" y="28"/>
                    <a:pt x="53" y="41"/>
                    <a:pt x="82" y="32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150" name="Freeform 99"/>
            <p:cNvSpPr/>
            <p:nvPr/>
          </p:nvSpPr>
          <p:spPr bwMode="auto">
            <a:xfrm>
              <a:off x="8380146" y="3357191"/>
              <a:ext cx="26713" cy="29002"/>
            </a:xfrm>
            <a:custGeom>
              <a:avLst/>
              <a:gdLst>
                <a:gd name="T0" fmla="*/ 0 w 21"/>
                <a:gd name="T1" fmla="*/ 12 h 22"/>
                <a:gd name="T2" fmla="*/ 0 w 21"/>
                <a:gd name="T3" fmla="*/ 12 h 22"/>
                <a:gd name="T4" fmla="*/ 18 w 21"/>
                <a:gd name="T5" fmla="*/ 22 h 22"/>
                <a:gd name="T6" fmla="*/ 21 w 21"/>
                <a:gd name="T7" fmla="*/ 4 h 22"/>
                <a:gd name="T8" fmla="*/ 9 w 21"/>
                <a:gd name="T9" fmla="*/ 2 h 22"/>
                <a:gd name="T10" fmla="*/ 0 w 21"/>
                <a:gd name="T11" fmla="*/ 1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" h="22">
                  <a:moveTo>
                    <a:pt x="0" y="12"/>
                  </a:moveTo>
                  <a:cubicBezTo>
                    <a:pt x="0" y="12"/>
                    <a:pt x="0" y="12"/>
                    <a:pt x="0" y="12"/>
                  </a:cubicBezTo>
                  <a:cubicBezTo>
                    <a:pt x="8" y="12"/>
                    <a:pt x="14" y="18"/>
                    <a:pt x="18" y="22"/>
                  </a:cubicBezTo>
                  <a:cubicBezTo>
                    <a:pt x="19" y="13"/>
                    <a:pt x="20" y="7"/>
                    <a:pt x="21" y="4"/>
                  </a:cubicBezTo>
                  <a:cubicBezTo>
                    <a:pt x="19" y="3"/>
                    <a:pt x="15" y="0"/>
                    <a:pt x="9" y="2"/>
                  </a:cubicBezTo>
                  <a:cubicBezTo>
                    <a:pt x="3" y="5"/>
                    <a:pt x="0" y="9"/>
                    <a:pt x="0" y="12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151" name="Freeform 100"/>
            <p:cNvSpPr/>
            <p:nvPr/>
          </p:nvSpPr>
          <p:spPr bwMode="auto">
            <a:xfrm>
              <a:off x="8267953" y="3364823"/>
              <a:ext cx="34345" cy="34345"/>
            </a:xfrm>
            <a:custGeom>
              <a:avLst/>
              <a:gdLst>
                <a:gd name="T0" fmla="*/ 20 w 26"/>
                <a:gd name="T1" fmla="*/ 23 h 26"/>
                <a:gd name="T2" fmla="*/ 26 w 26"/>
                <a:gd name="T3" fmla="*/ 1 h 26"/>
                <a:gd name="T4" fmla="*/ 6 w 26"/>
                <a:gd name="T5" fmla="*/ 6 h 26"/>
                <a:gd name="T6" fmla="*/ 1 w 26"/>
                <a:gd name="T7" fmla="*/ 26 h 26"/>
                <a:gd name="T8" fmla="*/ 20 w 26"/>
                <a:gd name="T9" fmla="*/ 23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" h="26">
                  <a:moveTo>
                    <a:pt x="20" y="23"/>
                  </a:moveTo>
                  <a:cubicBezTo>
                    <a:pt x="20" y="18"/>
                    <a:pt x="20" y="8"/>
                    <a:pt x="26" y="1"/>
                  </a:cubicBezTo>
                  <a:cubicBezTo>
                    <a:pt x="21" y="0"/>
                    <a:pt x="12" y="1"/>
                    <a:pt x="6" y="6"/>
                  </a:cubicBezTo>
                  <a:cubicBezTo>
                    <a:pt x="0" y="12"/>
                    <a:pt x="1" y="21"/>
                    <a:pt x="1" y="26"/>
                  </a:cubicBezTo>
                  <a:cubicBezTo>
                    <a:pt x="8" y="22"/>
                    <a:pt x="16" y="22"/>
                    <a:pt x="20" y="23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152" name="Freeform 101"/>
            <p:cNvSpPr/>
            <p:nvPr/>
          </p:nvSpPr>
          <p:spPr bwMode="auto">
            <a:xfrm>
              <a:off x="8312220" y="3332768"/>
              <a:ext cx="45793" cy="29765"/>
            </a:xfrm>
            <a:custGeom>
              <a:avLst/>
              <a:gdLst>
                <a:gd name="T0" fmla="*/ 0 w 35"/>
                <a:gd name="T1" fmla="*/ 20 h 23"/>
                <a:gd name="T2" fmla="*/ 23 w 35"/>
                <a:gd name="T3" fmla="*/ 23 h 23"/>
                <a:gd name="T4" fmla="*/ 35 w 35"/>
                <a:gd name="T5" fmla="*/ 7 h 23"/>
                <a:gd name="T6" fmla="*/ 14 w 35"/>
                <a:gd name="T7" fmla="*/ 3 h 23"/>
                <a:gd name="T8" fmla="*/ 0 w 35"/>
                <a:gd name="T9" fmla="*/ 2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23">
                  <a:moveTo>
                    <a:pt x="0" y="20"/>
                  </a:moveTo>
                  <a:cubicBezTo>
                    <a:pt x="9" y="17"/>
                    <a:pt x="18" y="21"/>
                    <a:pt x="23" y="23"/>
                  </a:cubicBezTo>
                  <a:cubicBezTo>
                    <a:pt x="24" y="19"/>
                    <a:pt x="27" y="11"/>
                    <a:pt x="35" y="7"/>
                  </a:cubicBezTo>
                  <a:cubicBezTo>
                    <a:pt x="31" y="4"/>
                    <a:pt x="23" y="0"/>
                    <a:pt x="14" y="3"/>
                  </a:cubicBezTo>
                  <a:cubicBezTo>
                    <a:pt x="6" y="6"/>
                    <a:pt x="2" y="15"/>
                    <a:pt x="0" y="20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153" name="Freeform 102"/>
            <p:cNvSpPr/>
            <p:nvPr/>
          </p:nvSpPr>
          <p:spPr bwMode="auto">
            <a:xfrm>
              <a:off x="8068753" y="3589972"/>
              <a:ext cx="134326" cy="134326"/>
            </a:xfrm>
            <a:custGeom>
              <a:avLst/>
              <a:gdLst>
                <a:gd name="T0" fmla="*/ 95 w 104"/>
                <a:gd name="T1" fmla="*/ 104 h 104"/>
                <a:gd name="T2" fmla="*/ 104 w 104"/>
                <a:gd name="T3" fmla="*/ 94 h 104"/>
                <a:gd name="T4" fmla="*/ 101 w 104"/>
                <a:gd name="T5" fmla="*/ 89 h 104"/>
                <a:gd name="T6" fmla="*/ 7 w 104"/>
                <a:gd name="T7" fmla="*/ 1 h 104"/>
                <a:gd name="T8" fmla="*/ 1 w 104"/>
                <a:gd name="T9" fmla="*/ 7 h 104"/>
                <a:gd name="T10" fmla="*/ 89 w 104"/>
                <a:gd name="T11" fmla="*/ 101 h 104"/>
                <a:gd name="T12" fmla="*/ 95 w 104"/>
                <a:gd name="T13" fmla="*/ 104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4" h="104">
                  <a:moveTo>
                    <a:pt x="95" y="104"/>
                  </a:moveTo>
                  <a:cubicBezTo>
                    <a:pt x="104" y="94"/>
                    <a:pt x="104" y="94"/>
                    <a:pt x="104" y="94"/>
                  </a:cubicBezTo>
                  <a:cubicBezTo>
                    <a:pt x="103" y="93"/>
                    <a:pt x="102" y="91"/>
                    <a:pt x="101" y="89"/>
                  </a:cubicBezTo>
                  <a:cubicBezTo>
                    <a:pt x="96" y="83"/>
                    <a:pt x="31" y="2"/>
                    <a:pt x="7" y="1"/>
                  </a:cubicBezTo>
                  <a:cubicBezTo>
                    <a:pt x="3" y="0"/>
                    <a:pt x="0" y="3"/>
                    <a:pt x="1" y="7"/>
                  </a:cubicBezTo>
                  <a:cubicBezTo>
                    <a:pt x="2" y="31"/>
                    <a:pt x="83" y="96"/>
                    <a:pt x="89" y="101"/>
                  </a:cubicBezTo>
                  <a:cubicBezTo>
                    <a:pt x="91" y="102"/>
                    <a:pt x="93" y="103"/>
                    <a:pt x="95" y="104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154" name="Freeform 103"/>
            <p:cNvSpPr/>
            <p:nvPr/>
          </p:nvSpPr>
          <p:spPr bwMode="auto">
            <a:xfrm>
              <a:off x="7907714" y="3786883"/>
              <a:ext cx="25949" cy="22133"/>
            </a:xfrm>
            <a:custGeom>
              <a:avLst/>
              <a:gdLst>
                <a:gd name="T0" fmla="*/ 0 w 20"/>
                <a:gd name="T1" fmla="*/ 15 h 17"/>
                <a:gd name="T2" fmla="*/ 20 w 20"/>
                <a:gd name="T3" fmla="*/ 17 h 17"/>
                <a:gd name="T4" fmla="*/ 14 w 20"/>
                <a:gd name="T5" fmla="*/ 2 h 17"/>
                <a:gd name="T6" fmla="*/ 4 w 20"/>
                <a:gd name="T7" fmla="*/ 4 h 17"/>
                <a:gd name="T8" fmla="*/ 0 w 20"/>
                <a:gd name="T9" fmla="*/ 15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17">
                  <a:moveTo>
                    <a:pt x="0" y="15"/>
                  </a:moveTo>
                  <a:cubicBezTo>
                    <a:pt x="7" y="12"/>
                    <a:pt x="14" y="14"/>
                    <a:pt x="20" y="17"/>
                  </a:cubicBezTo>
                  <a:cubicBezTo>
                    <a:pt x="16" y="9"/>
                    <a:pt x="14" y="4"/>
                    <a:pt x="14" y="2"/>
                  </a:cubicBezTo>
                  <a:cubicBezTo>
                    <a:pt x="12" y="2"/>
                    <a:pt x="8" y="0"/>
                    <a:pt x="4" y="4"/>
                  </a:cubicBezTo>
                  <a:cubicBezTo>
                    <a:pt x="0" y="7"/>
                    <a:pt x="0" y="12"/>
                    <a:pt x="0" y="15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155" name="Freeform 104"/>
            <p:cNvSpPr/>
            <p:nvPr/>
          </p:nvSpPr>
          <p:spPr bwMode="auto">
            <a:xfrm>
              <a:off x="7845130" y="3789172"/>
              <a:ext cx="32818" cy="34345"/>
            </a:xfrm>
            <a:custGeom>
              <a:avLst/>
              <a:gdLst>
                <a:gd name="T0" fmla="*/ 0 w 25"/>
                <a:gd name="T1" fmla="*/ 26 h 26"/>
                <a:gd name="T2" fmla="*/ 22 w 25"/>
                <a:gd name="T3" fmla="*/ 20 h 26"/>
                <a:gd name="T4" fmla="*/ 25 w 25"/>
                <a:gd name="T5" fmla="*/ 1 h 26"/>
                <a:gd name="T6" fmla="*/ 5 w 25"/>
                <a:gd name="T7" fmla="*/ 6 h 26"/>
                <a:gd name="T8" fmla="*/ 0 w 25"/>
                <a:gd name="T9" fmla="*/ 26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" h="26">
                  <a:moveTo>
                    <a:pt x="0" y="26"/>
                  </a:moveTo>
                  <a:cubicBezTo>
                    <a:pt x="7" y="20"/>
                    <a:pt x="17" y="20"/>
                    <a:pt x="22" y="20"/>
                  </a:cubicBezTo>
                  <a:cubicBezTo>
                    <a:pt x="21" y="16"/>
                    <a:pt x="21" y="8"/>
                    <a:pt x="25" y="1"/>
                  </a:cubicBezTo>
                  <a:cubicBezTo>
                    <a:pt x="20" y="1"/>
                    <a:pt x="11" y="0"/>
                    <a:pt x="5" y="6"/>
                  </a:cubicBezTo>
                  <a:cubicBezTo>
                    <a:pt x="0" y="12"/>
                    <a:pt x="0" y="21"/>
                    <a:pt x="0" y="26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156" name="Freeform 105"/>
            <p:cNvSpPr/>
            <p:nvPr/>
          </p:nvSpPr>
          <p:spPr bwMode="auto">
            <a:xfrm>
              <a:off x="8265663" y="3428933"/>
              <a:ext cx="22133" cy="24423"/>
            </a:xfrm>
            <a:custGeom>
              <a:avLst/>
              <a:gdLst>
                <a:gd name="T0" fmla="*/ 15 w 17"/>
                <a:gd name="T1" fmla="*/ 0 h 19"/>
                <a:gd name="T2" fmla="*/ 4 w 17"/>
                <a:gd name="T3" fmla="*/ 4 h 19"/>
                <a:gd name="T4" fmla="*/ 2 w 17"/>
                <a:gd name="T5" fmla="*/ 14 h 19"/>
                <a:gd name="T6" fmla="*/ 17 w 17"/>
                <a:gd name="T7" fmla="*/ 19 h 19"/>
                <a:gd name="T8" fmla="*/ 15 w 17"/>
                <a:gd name="T9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19">
                  <a:moveTo>
                    <a:pt x="15" y="0"/>
                  </a:moveTo>
                  <a:cubicBezTo>
                    <a:pt x="13" y="0"/>
                    <a:pt x="8" y="0"/>
                    <a:pt x="4" y="4"/>
                  </a:cubicBezTo>
                  <a:cubicBezTo>
                    <a:pt x="0" y="8"/>
                    <a:pt x="2" y="12"/>
                    <a:pt x="2" y="14"/>
                  </a:cubicBezTo>
                  <a:cubicBezTo>
                    <a:pt x="4" y="14"/>
                    <a:pt x="10" y="16"/>
                    <a:pt x="17" y="19"/>
                  </a:cubicBezTo>
                  <a:cubicBezTo>
                    <a:pt x="14" y="14"/>
                    <a:pt x="12" y="6"/>
                    <a:pt x="15" y="0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157" name="Freeform 106"/>
            <p:cNvSpPr/>
            <p:nvPr/>
          </p:nvSpPr>
          <p:spPr bwMode="auto">
            <a:xfrm>
              <a:off x="7811549" y="3833439"/>
              <a:ext cx="29765" cy="45793"/>
            </a:xfrm>
            <a:custGeom>
              <a:avLst/>
              <a:gdLst>
                <a:gd name="T0" fmla="*/ 23 w 23"/>
                <a:gd name="T1" fmla="*/ 23 h 35"/>
                <a:gd name="T2" fmla="*/ 21 w 23"/>
                <a:gd name="T3" fmla="*/ 0 h 35"/>
                <a:gd name="T4" fmla="*/ 3 w 23"/>
                <a:gd name="T5" fmla="*/ 14 h 35"/>
                <a:gd name="T6" fmla="*/ 7 w 23"/>
                <a:gd name="T7" fmla="*/ 35 h 35"/>
                <a:gd name="T8" fmla="*/ 23 w 23"/>
                <a:gd name="T9" fmla="*/ 23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" h="35">
                  <a:moveTo>
                    <a:pt x="23" y="23"/>
                  </a:moveTo>
                  <a:cubicBezTo>
                    <a:pt x="21" y="18"/>
                    <a:pt x="17" y="9"/>
                    <a:pt x="21" y="0"/>
                  </a:cubicBezTo>
                  <a:cubicBezTo>
                    <a:pt x="15" y="2"/>
                    <a:pt x="6" y="6"/>
                    <a:pt x="3" y="14"/>
                  </a:cubicBezTo>
                  <a:cubicBezTo>
                    <a:pt x="0" y="23"/>
                    <a:pt x="4" y="31"/>
                    <a:pt x="7" y="35"/>
                  </a:cubicBezTo>
                  <a:cubicBezTo>
                    <a:pt x="11" y="27"/>
                    <a:pt x="19" y="24"/>
                    <a:pt x="23" y="23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158" name="Freeform 107"/>
            <p:cNvSpPr/>
            <p:nvPr/>
          </p:nvSpPr>
          <p:spPr bwMode="auto">
            <a:xfrm>
              <a:off x="7835972" y="3901365"/>
              <a:ext cx="29002" cy="26713"/>
            </a:xfrm>
            <a:custGeom>
              <a:avLst/>
              <a:gdLst>
                <a:gd name="T0" fmla="*/ 12 w 22"/>
                <a:gd name="T1" fmla="*/ 0 h 21"/>
                <a:gd name="T2" fmla="*/ 2 w 22"/>
                <a:gd name="T3" fmla="*/ 9 h 21"/>
                <a:gd name="T4" fmla="*/ 4 w 22"/>
                <a:gd name="T5" fmla="*/ 21 h 21"/>
                <a:gd name="T6" fmla="*/ 22 w 22"/>
                <a:gd name="T7" fmla="*/ 18 h 21"/>
                <a:gd name="T8" fmla="*/ 12 w 2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21">
                  <a:moveTo>
                    <a:pt x="12" y="0"/>
                  </a:moveTo>
                  <a:cubicBezTo>
                    <a:pt x="9" y="0"/>
                    <a:pt x="5" y="3"/>
                    <a:pt x="2" y="9"/>
                  </a:cubicBezTo>
                  <a:cubicBezTo>
                    <a:pt x="0" y="15"/>
                    <a:pt x="3" y="19"/>
                    <a:pt x="4" y="21"/>
                  </a:cubicBezTo>
                  <a:cubicBezTo>
                    <a:pt x="7" y="20"/>
                    <a:pt x="13" y="19"/>
                    <a:pt x="22" y="18"/>
                  </a:cubicBezTo>
                  <a:cubicBezTo>
                    <a:pt x="18" y="14"/>
                    <a:pt x="12" y="7"/>
                    <a:pt x="12" y="0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166" name="Freeform 115"/>
            <p:cNvSpPr/>
            <p:nvPr/>
          </p:nvSpPr>
          <p:spPr bwMode="auto">
            <a:xfrm>
              <a:off x="8784651" y="3448014"/>
              <a:ext cx="105324" cy="124405"/>
            </a:xfrm>
            <a:custGeom>
              <a:avLst/>
              <a:gdLst>
                <a:gd name="T0" fmla="*/ 41 w 81"/>
                <a:gd name="T1" fmla="*/ 58 h 96"/>
                <a:gd name="T2" fmla="*/ 74 w 81"/>
                <a:gd name="T3" fmla="*/ 77 h 96"/>
                <a:gd name="T4" fmla="*/ 79 w 81"/>
                <a:gd name="T5" fmla="*/ 54 h 96"/>
                <a:gd name="T6" fmla="*/ 42 w 81"/>
                <a:gd name="T7" fmla="*/ 19 h 96"/>
                <a:gd name="T8" fmla="*/ 15 w 81"/>
                <a:gd name="T9" fmla="*/ 0 h 96"/>
                <a:gd name="T10" fmla="*/ 9 w 81"/>
                <a:gd name="T11" fmla="*/ 32 h 96"/>
                <a:gd name="T12" fmla="*/ 8 w 81"/>
                <a:gd name="T13" fmla="*/ 83 h 96"/>
                <a:gd name="T14" fmla="*/ 28 w 81"/>
                <a:gd name="T15" fmla="*/ 96 h 96"/>
                <a:gd name="T16" fmla="*/ 38 w 81"/>
                <a:gd name="T17" fmla="*/ 59 h 96"/>
                <a:gd name="T18" fmla="*/ 41 w 81"/>
                <a:gd name="T19" fmla="*/ 58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1" h="96">
                  <a:moveTo>
                    <a:pt x="41" y="58"/>
                  </a:moveTo>
                  <a:cubicBezTo>
                    <a:pt x="42" y="59"/>
                    <a:pt x="56" y="66"/>
                    <a:pt x="74" y="77"/>
                  </a:cubicBezTo>
                  <a:cubicBezTo>
                    <a:pt x="79" y="69"/>
                    <a:pt x="81" y="61"/>
                    <a:pt x="79" y="54"/>
                  </a:cubicBezTo>
                  <a:cubicBezTo>
                    <a:pt x="76" y="39"/>
                    <a:pt x="58" y="29"/>
                    <a:pt x="42" y="19"/>
                  </a:cubicBezTo>
                  <a:cubicBezTo>
                    <a:pt x="31" y="13"/>
                    <a:pt x="22" y="7"/>
                    <a:pt x="15" y="0"/>
                  </a:cubicBezTo>
                  <a:cubicBezTo>
                    <a:pt x="15" y="9"/>
                    <a:pt x="12" y="21"/>
                    <a:pt x="9" y="32"/>
                  </a:cubicBezTo>
                  <a:cubicBezTo>
                    <a:pt x="5" y="51"/>
                    <a:pt x="0" y="71"/>
                    <a:pt x="8" y="83"/>
                  </a:cubicBezTo>
                  <a:cubicBezTo>
                    <a:pt x="12" y="90"/>
                    <a:pt x="18" y="94"/>
                    <a:pt x="28" y="96"/>
                  </a:cubicBezTo>
                  <a:cubicBezTo>
                    <a:pt x="32" y="75"/>
                    <a:pt x="37" y="60"/>
                    <a:pt x="38" y="59"/>
                  </a:cubicBezTo>
                  <a:cubicBezTo>
                    <a:pt x="39" y="58"/>
                    <a:pt x="40" y="58"/>
                    <a:pt x="41" y="58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167" name="Freeform 116"/>
            <p:cNvSpPr/>
            <p:nvPr/>
          </p:nvSpPr>
          <p:spPr bwMode="auto">
            <a:xfrm>
              <a:off x="8708330" y="3235076"/>
              <a:ext cx="69453" cy="110667"/>
            </a:xfrm>
            <a:custGeom>
              <a:avLst/>
              <a:gdLst>
                <a:gd name="T0" fmla="*/ 24 w 54"/>
                <a:gd name="T1" fmla="*/ 76 h 85"/>
                <a:gd name="T2" fmla="*/ 31 w 54"/>
                <a:gd name="T3" fmla="*/ 60 h 85"/>
                <a:gd name="T4" fmla="*/ 32 w 54"/>
                <a:gd name="T5" fmla="*/ 59 h 85"/>
                <a:gd name="T6" fmla="*/ 54 w 54"/>
                <a:gd name="T7" fmla="*/ 71 h 85"/>
                <a:gd name="T8" fmla="*/ 43 w 54"/>
                <a:gd name="T9" fmla="*/ 43 h 85"/>
                <a:gd name="T10" fmla="*/ 43 w 54"/>
                <a:gd name="T11" fmla="*/ 43 h 85"/>
                <a:gd name="T12" fmla="*/ 6 w 54"/>
                <a:gd name="T13" fmla="*/ 0 h 85"/>
                <a:gd name="T14" fmla="*/ 10 w 54"/>
                <a:gd name="T15" fmla="*/ 57 h 85"/>
                <a:gd name="T16" fmla="*/ 10 w 54"/>
                <a:gd name="T17" fmla="*/ 57 h 85"/>
                <a:gd name="T18" fmla="*/ 22 w 54"/>
                <a:gd name="T19" fmla="*/ 85 h 85"/>
                <a:gd name="T20" fmla="*/ 24 w 54"/>
                <a:gd name="T21" fmla="*/ 76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4" h="85">
                  <a:moveTo>
                    <a:pt x="24" y="76"/>
                  </a:moveTo>
                  <a:cubicBezTo>
                    <a:pt x="25" y="71"/>
                    <a:pt x="29" y="60"/>
                    <a:pt x="31" y="60"/>
                  </a:cubicBezTo>
                  <a:cubicBezTo>
                    <a:pt x="31" y="59"/>
                    <a:pt x="32" y="59"/>
                    <a:pt x="32" y="59"/>
                  </a:cubicBezTo>
                  <a:cubicBezTo>
                    <a:pt x="33" y="60"/>
                    <a:pt x="44" y="63"/>
                    <a:pt x="54" y="71"/>
                  </a:cubicBezTo>
                  <a:cubicBezTo>
                    <a:pt x="50" y="62"/>
                    <a:pt x="46" y="53"/>
                    <a:pt x="43" y="43"/>
                  </a:cubicBezTo>
                  <a:cubicBezTo>
                    <a:pt x="43" y="43"/>
                    <a:pt x="43" y="43"/>
                    <a:pt x="43" y="43"/>
                  </a:cubicBezTo>
                  <a:cubicBezTo>
                    <a:pt x="35" y="20"/>
                    <a:pt x="14" y="5"/>
                    <a:pt x="6" y="0"/>
                  </a:cubicBezTo>
                  <a:cubicBezTo>
                    <a:pt x="4" y="9"/>
                    <a:pt x="0" y="35"/>
                    <a:pt x="10" y="57"/>
                  </a:cubicBezTo>
                  <a:cubicBezTo>
                    <a:pt x="10" y="57"/>
                    <a:pt x="10" y="57"/>
                    <a:pt x="10" y="57"/>
                  </a:cubicBezTo>
                  <a:cubicBezTo>
                    <a:pt x="15" y="65"/>
                    <a:pt x="19" y="75"/>
                    <a:pt x="22" y="85"/>
                  </a:cubicBezTo>
                  <a:cubicBezTo>
                    <a:pt x="23" y="82"/>
                    <a:pt x="23" y="79"/>
                    <a:pt x="24" y="76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181" name="Freeform 130"/>
            <p:cNvSpPr/>
            <p:nvPr/>
          </p:nvSpPr>
          <p:spPr bwMode="auto">
            <a:xfrm>
              <a:off x="7652036" y="5143121"/>
              <a:ext cx="135090" cy="50372"/>
            </a:xfrm>
            <a:custGeom>
              <a:avLst/>
              <a:gdLst>
                <a:gd name="T0" fmla="*/ 104 w 104"/>
                <a:gd name="T1" fmla="*/ 25 h 39"/>
                <a:gd name="T2" fmla="*/ 84 w 104"/>
                <a:gd name="T3" fmla="*/ 12 h 39"/>
                <a:gd name="T4" fmla="*/ 0 w 104"/>
                <a:gd name="T5" fmla="*/ 0 h 39"/>
                <a:gd name="T6" fmla="*/ 69 w 104"/>
                <a:gd name="T7" fmla="*/ 38 h 39"/>
                <a:gd name="T8" fmla="*/ 94 w 104"/>
                <a:gd name="T9" fmla="*/ 39 h 39"/>
                <a:gd name="T10" fmla="*/ 104 w 104"/>
                <a:gd name="T11" fmla="*/ 25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4" h="39">
                  <a:moveTo>
                    <a:pt x="104" y="25"/>
                  </a:moveTo>
                  <a:cubicBezTo>
                    <a:pt x="97" y="23"/>
                    <a:pt x="90" y="18"/>
                    <a:pt x="84" y="12"/>
                  </a:cubicBezTo>
                  <a:cubicBezTo>
                    <a:pt x="71" y="2"/>
                    <a:pt x="18" y="1"/>
                    <a:pt x="0" y="0"/>
                  </a:cubicBezTo>
                  <a:cubicBezTo>
                    <a:pt x="13" y="11"/>
                    <a:pt x="49" y="37"/>
                    <a:pt x="69" y="38"/>
                  </a:cubicBezTo>
                  <a:cubicBezTo>
                    <a:pt x="78" y="37"/>
                    <a:pt x="87" y="37"/>
                    <a:pt x="94" y="39"/>
                  </a:cubicBezTo>
                  <a:cubicBezTo>
                    <a:pt x="96" y="34"/>
                    <a:pt x="100" y="29"/>
                    <a:pt x="104" y="25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182" name="Freeform 131"/>
            <p:cNvSpPr/>
            <p:nvPr/>
          </p:nvSpPr>
          <p:spPr bwMode="auto">
            <a:xfrm>
              <a:off x="7652036" y="4698165"/>
              <a:ext cx="135090" cy="48846"/>
            </a:xfrm>
            <a:custGeom>
              <a:avLst/>
              <a:gdLst>
                <a:gd name="T0" fmla="*/ 104 w 104"/>
                <a:gd name="T1" fmla="*/ 14 h 38"/>
                <a:gd name="T2" fmla="*/ 94 w 104"/>
                <a:gd name="T3" fmla="*/ 0 h 38"/>
                <a:gd name="T4" fmla="*/ 69 w 104"/>
                <a:gd name="T5" fmla="*/ 1 h 38"/>
                <a:gd name="T6" fmla="*/ 0 w 104"/>
                <a:gd name="T7" fmla="*/ 38 h 38"/>
                <a:gd name="T8" fmla="*/ 84 w 104"/>
                <a:gd name="T9" fmla="*/ 27 h 38"/>
                <a:gd name="T10" fmla="*/ 104 w 104"/>
                <a:gd name="T11" fmla="*/ 14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4" h="38">
                  <a:moveTo>
                    <a:pt x="104" y="14"/>
                  </a:moveTo>
                  <a:cubicBezTo>
                    <a:pt x="100" y="10"/>
                    <a:pt x="96" y="5"/>
                    <a:pt x="94" y="0"/>
                  </a:cubicBezTo>
                  <a:cubicBezTo>
                    <a:pt x="87" y="2"/>
                    <a:pt x="78" y="2"/>
                    <a:pt x="69" y="1"/>
                  </a:cubicBezTo>
                  <a:cubicBezTo>
                    <a:pt x="49" y="2"/>
                    <a:pt x="13" y="28"/>
                    <a:pt x="0" y="38"/>
                  </a:cubicBezTo>
                  <a:cubicBezTo>
                    <a:pt x="18" y="38"/>
                    <a:pt x="71" y="37"/>
                    <a:pt x="84" y="27"/>
                  </a:cubicBezTo>
                  <a:cubicBezTo>
                    <a:pt x="90" y="21"/>
                    <a:pt x="97" y="16"/>
                    <a:pt x="104" y="14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183" name="Freeform 132"/>
            <p:cNvSpPr/>
            <p:nvPr/>
          </p:nvSpPr>
          <p:spPr bwMode="auto">
            <a:xfrm>
              <a:off x="7805443" y="4978266"/>
              <a:ext cx="48846" cy="44267"/>
            </a:xfrm>
            <a:custGeom>
              <a:avLst/>
              <a:gdLst>
                <a:gd name="T0" fmla="*/ 0 w 38"/>
                <a:gd name="T1" fmla="*/ 29 h 34"/>
                <a:gd name="T2" fmla="*/ 1 w 38"/>
                <a:gd name="T3" fmla="*/ 33 h 34"/>
                <a:gd name="T4" fmla="*/ 4 w 38"/>
                <a:gd name="T5" fmla="*/ 34 h 34"/>
                <a:gd name="T6" fmla="*/ 38 w 38"/>
                <a:gd name="T7" fmla="*/ 11 h 34"/>
                <a:gd name="T8" fmla="*/ 26 w 38"/>
                <a:gd name="T9" fmla="*/ 0 h 34"/>
                <a:gd name="T10" fmla="*/ 0 w 38"/>
                <a:gd name="T11" fmla="*/ 29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8" h="34">
                  <a:moveTo>
                    <a:pt x="0" y="29"/>
                  </a:moveTo>
                  <a:cubicBezTo>
                    <a:pt x="0" y="31"/>
                    <a:pt x="0" y="32"/>
                    <a:pt x="1" y="33"/>
                  </a:cubicBezTo>
                  <a:cubicBezTo>
                    <a:pt x="2" y="34"/>
                    <a:pt x="3" y="34"/>
                    <a:pt x="4" y="34"/>
                  </a:cubicBezTo>
                  <a:cubicBezTo>
                    <a:pt x="13" y="34"/>
                    <a:pt x="30" y="19"/>
                    <a:pt x="38" y="11"/>
                  </a:cubicBezTo>
                  <a:cubicBezTo>
                    <a:pt x="35" y="9"/>
                    <a:pt x="30" y="6"/>
                    <a:pt x="26" y="0"/>
                  </a:cubicBezTo>
                  <a:cubicBezTo>
                    <a:pt x="18" y="7"/>
                    <a:pt x="1" y="21"/>
                    <a:pt x="0" y="29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184" name="Freeform 133"/>
            <p:cNvSpPr/>
            <p:nvPr/>
          </p:nvSpPr>
          <p:spPr bwMode="auto">
            <a:xfrm>
              <a:off x="7805443" y="4869126"/>
              <a:ext cx="48846" cy="42740"/>
            </a:xfrm>
            <a:custGeom>
              <a:avLst/>
              <a:gdLst>
                <a:gd name="T0" fmla="*/ 4 w 38"/>
                <a:gd name="T1" fmla="*/ 0 h 33"/>
                <a:gd name="T2" fmla="*/ 1 w 38"/>
                <a:gd name="T3" fmla="*/ 1 h 33"/>
                <a:gd name="T4" fmla="*/ 0 w 38"/>
                <a:gd name="T5" fmla="*/ 5 h 33"/>
                <a:gd name="T6" fmla="*/ 26 w 38"/>
                <a:gd name="T7" fmla="*/ 33 h 33"/>
                <a:gd name="T8" fmla="*/ 38 w 38"/>
                <a:gd name="T9" fmla="*/ 23 h 33"/>
                <a:gd name="T10" fmla="*/ 4 w 38"/>
                <a:gd name="T11" fmla="*/ 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8" h="33">
                  <a:moveTo>
                    <a:pt x="4" y="0"/>
                  </a:moveTo>
                  <a:cubicBezTo>
                    <a:pt x="3" y="0"/>
                    <a:pt x="2" y="0"/>
                    <a:pt x="1" y="1"/>
                  </a:cubicBezTo>
                  <a:cubicBezTo>
                    <a:pt x="0" y="2"/>
                    <a:pt x="0" y="3"/>
                    <a:pt x="0" y="5"/>
                  </a:cubicBezTo>
                  <a:cubicBezTo>
                    <a:pt x="1" y="13"/>
                    <a:pt x="18" y="27"/>
                    <a:pt x="26" y="33"/>
                  </a:cubicBezTo>
                  <a:cubicBezTo>
                    <a:pt x="30" y="28"/>
                    <a:pt x="35" y="25"/>
                    <a:pt x="38" y="23"/>
                  </a:cubicBezTo>
                  <a:cubicBezTo>
                    <a:pt x="30" y="15"/>
                    <a:pt x="13" y="0"/>
                    <a:pt x="4" y="0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185" name="Freeform 134"/>
            <p:cNvSpPr/>
            <p:nvPr/>
          </p:nvSpPr>
          <p:spPr bwMode="auto">
            <a:xfrm>
              <a:off x="7828340" y="4537126"/>
              <a:ext cx="40451" cy="106087"/>
            </a:xfrm>
            <a:custGeom>
              <a:avLst/>
              <a:gdLst>
                <a:gd name="T0" fmla="*/ 24 w 31"/>
                <a:gd name="T1" fmla="*/ 52 h 82"/>
                <a:gd name="T2" fmla="*/ 24 w 31"/>
                <a:gd name="T3" fmla="*/ 52 h 82"/>
                <a:gd name="T4" fmla="*/ 9 w 31"/>
                <a:gd name="T5" fmla="*/ 0 h 82"/>
                <a:gd name="T6" fmla="*/ 3 w 31"/>
                <a:gd name="T7" fmla="*/ 51 h 82"/>
                <a:gd name="T8" fmla="*/ 5 w 31"/>
                <a:gd name="T9" fmla="*/ 79 h 82"/>
                <a:gd name="T10" fmla="*/ 31 w 31"/>
                <a:gd name="T11" fmla="*/ 82 h 82"/>
                <a:gd name="T12" fmla="*/ 24 w 31"/>
                <a:gd name="T13" fmla="*/ 52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1" h="82">
                  <a:moveTo>
                    <a:pt x="24" y="52"/>
                  </a:moveTo>
                  <a:cubicBezTo>
                    <a:pt x="24" y="52"/>
                    <a:pt x="24" y="52"/>
                    <a:pt x="24" y="52"/>
                  </a:cubicBezTo>
                  <a:cubicBezTo>
                    <a:pt x="23" y="34"/>
                    <a:pt x="13" y="10"/>
                    <a:pt x="9" y="0"/>
                  </a:cubicBezTo>
                  <a:cubicBezTo>
                    <a:pt x="6" y="10"/>
                    <a:pt x="0" y="34"/>
                    <a:pt x="3" y="51"/>
                  </a:cubicBezTo>
                  <a:cubicBezTo>
                    <a:pt x="6" y="61"/>
                    <a:pt x="7" y="70"/>
                    <a:pt x="5" y="79"/>
                  </a:cubicBezTo>
                  <a:cubicBezTo>
                    <a:pt x="14" y="78"/>
                    <a:pt x="23" y="79"/>
                    <a:pt x="31" y="82"/>
                  </a:cubicBezTo>
                  <a:cubicBezTo>
                    <a:pt x="27" y="73"/>
                    <a:pt x="25" y="63"/>
                    <a:pt x="24" y="52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186" name="Freeform 135"/>
            <p:cNvSpPr/>
            <p:nvPr/>
          </p:nvSpPr>
          <p:spPr bwMode="auto">
            <a:xfrm>
              <a:off x="7793232" y="4739379"/>
              <a:ext cx="55715" cy="92349"/>
            </a:xfrm>
            <a:custGeom>
              <a:avLst/>
              <a:gdLst>
                <a:gd name="T0" fmla="*/ 43 w 43"/>
                <a:gd name="T1" fmla="*/ 5 h 71"/>
                <a:gd name="T2" fmla="*/ 19 w 43"/>
                <a:gd name="T3" fmla="*/ 0 h 71"/>
                <a:gd name="T4" fmla="*/ 8 w 43"/>
                <a:gd name="T5" fmla="*/ 20 h 71"/>
                <a:gd name="T6" fmla="*/ 1 w 43"/>
                <a:gd name="T7" fmla="*/ 71 h 71"/>
                <a:gd name="T8" fmla="*/ 29 w 43"/>
                <a:gd name="T9" fmla="*/ 35 h 71"/>
                <a:gd name="T10" fmla="*/ 34 w 43"/>
                <a:gd name="T11" fmla="*/ 19 h 71"/>
                <a:gd name="T12" fmla="*/ 43 w 43"/>
                <a:gd name="T13" fmla="*/ 5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3" h="71">
                  <a:moveTo>
                    <a:pt x="43" y="5"/>
                  </a:moveTo>
                  <a:cubicBezTo>
                    <a:pt x="35" y="6"/>
                    <a:pt x="27" y="4"/>
                    <a:pt x="19" y="0"/>
                  </a:cubicBezTo>
                  <a:cubicBezTo>
                    <a:pt x="17" y="7"/>
                    <a:pt x="13" y="14"/>
                    <a:pt x="8" y="20"/>
                  </a:cubicBezTo>
                  <a:cubicBezTo>
                    <a:pt x="0" y="37"/>
                    <a:pt x="0" y="61"/>
                    <a:pt x="1" y="71"/>
                  </a:cubicBezTo>
                  <a:cubicBezTo>
                    <a:pt x="8" y="64"/>
                    <a:pt x="23" y="48"/>
                    <a:pt x="29" y="35"/>
                  </a:cubicBezTo>
                  <a:cubicBezTo>
                    <a:pt x="30" y="29"/>
                    <a:pt x="32" y="24"/>
                    <a:pt x="34" y="19"/>
                  </a:cubicBezTo>
                  <a:cubicBezTo>
                    <a:pt x="37" y="14"/>
                    <a:pt x="40" y="9"/>
                    <a:pt x="43" y="5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187" name="Freeform 136"/>
            <p:cNvSpPr/>
            <p:nvPr/>
          </p:nvSpPr>
          <p:spPr bwMode="auto">
            <a:xfrm>
              <a:off x="7828340" y="5246918"/>
              <a:ext cx="40451" cy="107614"/>
            </a:xfrm>
            <a:custGeom>
              <a:avLst/>
              <a:gdLst>
                <a:gd name="T0" fmla="*/ 6 w 31"/>
                <a:gd name="T1" fmla="*/ 13 h 83"/>
                <a:gd name="T2" fmla="*/ 3 w 31"/>
                <a:gd name="T3" fmla="*/ 31 h 83"/>
                <a:gd name="T4" fmla="*/ 3 w 31"/>
                <a:gd name="T5" fmla="*/ 31 h 83"/>
                <a:gd name="T6" fmla="*/ 9 w 31"/>
                <a:gd name="T7" fmla="*/ 83 h 83"/>
                <a:gd name="T8" fmla="*/ 24 w 31"/>
                <a:gd name="T9" fmla="*/ 31 h 83"/>
                <a:gd name="T10" fmla="*/ 24 w 31"/>
                <a:gd name="T11" fmla="*/ 31 h 83"/>
                <a:gd name="T12" fmla="*/ 31 w 31"/>
                <a:gd name="T13" fmla="*/ 0 h 83"/>
                <a:gd name="T14" fmla="*/ 5 w 31"/>
                <a:gd name="T15" fmla="*/ 4 h 83"/>
                <a:gd name="T16" fmla="*/ 6 w 31"/>
                <a:gd name="T17" fmla="*/ 13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1" h="83">
                  <a:moveTo>
                    <a:pt x="6" y="13"/>
                  </a:moveTo>
                  <a:cubicBezTo>
                    <a:pt x="6" y="19"/>
                    <a:pt x="5" y="25"/>
                    <a:pt x="3" y="31"/>
                  </a:cubicBezTo>
                  <a:cubicBezTo>
                    <a:pt x="3" y="31"/>
                    <a:pt x="3" y="31"/>
                    <a:pt x="3" y="31"/>
                  </a:cubicBezTo>
                  <a:cubicBezTo>
                    <a:pt x="0" y="48"/>
                    <a:pt x="6" y="72"/>
                    <a:pt x="9" y="83"/>
                  </a:cubicBezTo>
                  <a:cubicBezTo>
                    <a:pt x="13" y="73"/>
                    <a:pt x="23" y="49"/>
                    <a:pt x="24" y="31"/>
                  </a:cubicBezTo>
                  <a:cubicBezTo>
                    <a:pt x="24" y="31"/>
                    <a:pt x="24" y="31"/>
                    <a:pt x="24" y="31"/>
                  </a:cubicBezTo>
                  <a:cubicBezTo>
                    <a:pt x="25" y="20"/>
                    <a:pt x="27" y="10"/>
                    <a:pt x="31" y="0"/>
                  </a:cubicBezTo>
                  <a:cubicBezTo>
                    <a:pt x="23" y="4"/>
                    <a:pt x="14" y="5"/>
                    <a:pt x="5" y="4"/>
                  </a:cubicBezTo>
                  <a:cubicBezTo>
                    <a:pt x="5" y="7"/>
                    <a:pt x="6" y="10"/>
                    <a:pt x="6" y="13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188" name="Freeform 137"/>
            <p:cNvSpPr/>
            <p:nvPr/>
          </p:nvSpPr>
          <p:spPr bwMode="auto">
            <a:xfrm>
              <a:off x="7793232" y="5059930"/>
              <a:ext cx="55715" cy="92349"/>
            </a:xfrm>
            <a:custGeom>
              <a:avLst/>
              <a:gdLst>
                <a:gd name="T0" fmla="*/ 29 w 43"/>
                <a:gd name="T1" fmla="*/ 36 h 71"/>
                <a:gd name="T2" fmla="*/ 1 w 43"/>
                <a:gd name="T3" fmla="*/ 0 h 71"/>
                <a:gd name="T4" fmla="*/ 8 w 43"/>
                <a:gd name="T5" fmla="*/ 51 h 71"/>
                <a:gd name="T6" fmla="*/ 19 w 43"/>
                <a:gd name="T7" fmla="*/ 71 h 71"/>
                <a:gd name="T8" fmla="*/ 43 w 43"/>
                <a:gd name="T9" fmla="*/ 66 h 71"/>
                <a:gd name="T10" fmla="*/ 34 w 43"/>
                <a:gd name="T11" fmla="*/ 52 h 71"/>
                <a:gd name="T12" fmla="*/ 29 w 43"/>
                <a:gd name="T13" fmla="*/ 36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3" h="71">
                  <a:moveTo>
                    <a:pt x="29" y="36"/>
                  </a:moveTo>
                  <a:cubicBezTo>
                    <a:pt x="23" y="23"/>
                    <a:pt x="8" y="7"/>
                    <a:pt x="1" y="0"/>
                  </a:cubicBezTo>
                  <a:cubicBezTo>
                    <a:pt x="0" y="10"/>
                    <a:pt x="0" y="34"/>
                    <a:pt x="8" y="51"/>
                  </a:cubicBezTo>
                  <a:cubicBezTo>
                    <a:pt x="13" y="57"/>
                    <a:pt x="17" y="64"/>
                    <a:pt x="19" y="71"/>
                  </a:cubicBezTo>
                  <a:cubicBezTo>
                    <a:pt x="27" y="67"/>
                    <a:pt x="35" y="65"/>
                    <a:pt x="43" y="66"/>
                  </a:cubicBezTo>
                  <a:cubicBezTo>
                    <a:pt x="40" y="61"/>
                    <a:pt x="37" y="57"/>
                    <a:pt x="34" y="52"/>
                  </a:cubicBezTo>
                  <a:cubicBezTo>
                    <a:pt x="32" y="47"/>
                    <a:pt x="30" y="42"/>
                    <a:pt x="29" y="36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189" name="Freeform 138"/>
            <p:cNvSpPr/>
            <p:nvPr/>
          </p:nvSpPr>
          <p:spPr bwMode="auto">
            <a:xfrm>
              <a:off x="7750491" y="4930183"/>
              <a:ext cx="77848" cy="31292"/>
            </a:xfrm>
            <a:custGeom>
              <a:avLst/>
              <a:gdLst>
                <a:gd name="T0" fmla="*/ 60 w 60"/>
                <a:gd name="T1" fmla="*/ 8 h 24"/>
                <a:gd name="T2" fmla="*/ 3 w 60"/>
                <a:gd name="T3" fmla="*/ 8 h 24"/>
                <a:gd name="T4" fmla="*/ 3 w 60"/>
                <a:gd name="T5" fmla="*/ 16 h 24"/>
                <a:gd name="T6" fmla="*/ 60 w 60"/>
                <a:gd name="T7" fmla="*/ 16 h 24"/>
                <a:gd name="T8" fmla="*/ 60 w 60"/>
                <a:gd name="T9" fmla="*/ 12 h 24"/>
                <a:gd name="T10" fmla="*/ 60 w 60"/>
                <a:gd name="T11" fmla="*/ 8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0" h="24">
                  <a:moveTo>
                    <a:pt x="60" y="8"/>
                  </a:moveTo>
                  <a:cubicBezTo>
                    <a:pt x="46" y="5"/>
                    <a:pt x="13" y="0"/>
                    <a:pt x="3" y="8"/>
                  </a:cubicBezTo>
                  <a:cubicBezTo>
                    <a:pt x="0" y="10"/>
                    <a:pt x="0" y="14"/>
                    <a:pt x="3" y="16"/>
                  </a:cubicBezTo>
                  <a:cubicBezTo>
                    <a:pt x="13" y="24"/>
                    <a:pt x="46" y="19"/>
                    <a:pt x="60" y="16"/>
                  </a:cubicBezTo>
                  <a:cubicBezTo>
                    <a:pt x="60" y="15"/>
                    <a:pt x="59" y="13"/>
                    <a:pt x="60" y="12"/>
                  </a:cubicBezTo>
                  <a:cubicBezTo>
                    <a:pt x="60" y="11"/>
                    <a:pt x="60" y="9"/>
                    <a:pt x="60" y="8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190" name="Freeform 139"/>
            <p:cNvSpPr/>
            <p:nvPr/>
          </p:nvSpPr>
          <p:spPr bwMode="auto">
            <a:xfrm>
              <a:off x="7576478" y="4672979"/>
              <a:ext cx="14501" cy="16791"/>
            </a:xfrm>
            <a:custGeom>
              <a:avLst/>
              <a:gdLst>
                <a:gd name="T0" fmla="*/ 7 w 11"/>
                <a:gd name="T1" fmla="*/ 0 h 13"/>
                <a:gd name="T2" fmla="*/ 7 w 11"/>
                <a:gd name="T3" fmla="*/ 1 h 13"/>
                <a:gd name="T4" fmla="*/ 0 w 11"/>
                <a:gd name="T5" fmla="*/ 13 h 13"/>
                <a:gd name="T6" fmla="*/ 11 w 11"/>
                <a:gd name="T7" fmla="*/ 10 h 13"/>
                <a:gd name="T8" fmla="*/ 7 w 11"/>
                <a:gd name="T9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13">
                  <a:moveTo>
                    <a:pt x="7" y="0"/>
                  </a:moveTo>
                  <a:cubicBezTo>
                    <a:pt x="7" y="0"/>
                    <a:pt x="7" y="0"/>
                    <a:pt x="7" y="1"/>
                  </a:cubicBezTo>
                  <a:cubicBezTo>
                    <a:pt x="4" y="3"/>
                    <a:pt x="0" y="8"/>
                    <a:pt x="0" y="13"/>
                  </a:cubicBezTo>
                  <a:cubicBezTo>
                    <a:pt x="4" y="12"/>
                    <a:pt x="7" y="11"/>
                    <a:pt x="11" y="10"/>
                  </a:cubicBezTo>
                  <a:cubicBezTo>
                    <a:pt x="9" y="7"/>
                    <a:pt x="8" y="4"/>
                    <a:pt x="7" y="0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191" name="Freeform 140"/>
            <p:cNvSpPr/>
            <p:nvPr/>
          </p:nvSpPr>
          <p:spPr bwMode="auto">
            <a:xfrm>
              <a:off x="7571898" y="4635581"/>
              <a:ext cx="13738" cy="29765"/>
            </a:xfrm>
            <a:custGeom>
              <a:avLst/>
              <a:gdLst>
                <a:gd name="T0" fmla="*/ 0 w 11"/>
                <a:gd name="T1" fmla="*/ 11 h 23"/>
                <a:gd name="T2" fmla="*/ 0 w 11"/>
                <a:gd name="T3" fmla="*/ 12 h 23"/>
                <a:gd name="T4" fmla="*/ 10 w 11"/>
                <a:gd name="T5" fmla="*/ 23 h 23"/>
                <a:gd name="T6" fmla="*/ 11 w 11"/>
                <a:gd name="T7" fmla="*/ 0 h 23"/>
                <a:gd name="T8" fmla="*/ 3 w 11"/>
                <a:gd name="T9" fmla="*/ 4 h 23"/>
                <a:gd name="T10" fmla="*/ 0 w 11"/>
                <a:gd name="T11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" h="23">
                  <a:moveTo>
                    <a:pt x="0" y="11"/>
                  </a:moveTo>
                  <a:cubicBezTo>
                    <a:pt x="0" y="11"/>
                    <a:pt x="0" y="11"/>
                    <a:pt x="0" y="12"/>
                  </a:cubicBezTo>
                  <a:cubicBezTo>
                    <a:pt x="0" y="18"/>
                    <a:pt x="7" y="22"/>
                    <a:pt x="10" y="23"/>
                  </a:cubicBezTo>
                  <a:cubicBezTo>
                    <a:pt x="9" y="16"/>
                    <a:pt x="9" y="8"/>
                    <a:pt x="11" y="0"/>
                  </a:cubicBezTo>
                  <a:cubicBezTo>
                    <a:pt x="8" y="1"/>
                    <a:pt x="5" y="2"/>
                    <a:pt x="3" y="4"/>
                  </a:cubicBezTo>
                  <a:cubicBezTo>
                    <a:pt x="1" y="6"/>
                    <a:pt x="0" y="8"/>
                    <a:pt x="0" y="11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192" name="Freeform 141"/>
            <p:cNvSpPr/>
            <p:nvPr/>
          </p:nvSpPr>
          <p:spPr bwMode="auto">
            <a:xfrm>
              <a:off x="7544423" y="4579866"/>
              <a:ext cx="29765" cy="37398"/>
            </a:xfrm>
            <a:custGeom>
              <a:avLst/>
              <a:gdLst>
                <a:gd name="T0" fmla="*/ 4 w 23"/>
                <a:gd name="T1" fmla="*/ 10 h 29"/>
                <a:gd name="T2" fmla="*/ 6 w 23"/>
                <a:gd name="T3" fmla="*/ 29 h 29"/>
                <a:gd name="T4" fmla="*/ 8 w 23"/>
                <a:gd name="T5" fmla="*/ 26 h 29"/>
                <a:gd name="T6" fmla="*/ 23 w 23"/>
                <a:gd name="T7" fmla="*/ 19 h 29"/>
                <a:gd name="T8" fmla="*/ 19 w 23"/>
                <a:gd name="T9" fmla="*/ 0 h 29"/>
                <a:gd name="T10" fmla="*/ 4 w 23"/>
                <a:gd name="T11" fmla="*/ 1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3" h="29">
                  <a:moveTo>
                    <a:pt x="4" y="10"/>
                  </a:moveTo>
                  <a:cubicBezTo>
                    <a:pt x="0" y="18"/>
                    <a:pt x="3" y="26"/>
                    <a:pt x="6" y="29"/>
                  </a:cubicBezTo>
                  <a:cubicBezTo>
                    <a:pt x="6" y="28"/>
                    <a:pt x="7" y="27"/>
                    <a:pt x="8" y="26"/>
                  </a:cubicBezTo>
                  <a:cubicBezTo>
                    <a:pt x="12" y="22"/>
                    <a:pt x="19" y="20"/>
                    <a:pt x="23" y="19"/>
                  </a:cubicBezTo>
                  <a:cubicBezTo>
                    <a:pt x="20" y="15"/>
                    <a:pt x="17" y="7"/>
                    <a:pt x="19" y="0"/>
                  </a:cubicBezTo>
                  <a:cubicBezTo>
                    <a:pt x="15" y="1"/>
                    <a:pt x="7" y="2"/>
                    <a:pt x="4" y="10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193" name="Freeform 142"/>
            <p:cNvSpPr/>
            <p:nvPr/>
          </p:nvSpPr>
          <p:spPr bwMode="auto">
            <a:xfrm>
              <a:off x="7536790" y="4627949"/>
              <a:ext cx="25949" cy="41214"/>
            </a:xfrm>
            <a:custGeom>
              <a:avLst/>
              <a:gdLst>
                <a:gd name="T0" fmla="*/ 8 w 20"/>
                <a:gd name="T1" fmla="*/ 32 h 32"/>
                <a:gd name="T2" fmla="*/ 13 w 20"/>
                <a:gd name="T3" fmla="*/ 22 h 32"/>
                <a:gd name="T4" fmla="*/ 20 w 20"/>
                <a:gd name="T5" fmla="*/ 17 h 32"/>
                <a:gd name="T6" fmla="*/ 10 w 20"/>
                <a:gd name="T7" fmla="*/ 0 h 32"/>
                <a:gd name="T8" fmla="*/ 1 w 20"/>
                <a:gd name="T9" fmla="*/ 15 h 32"/>
                <a:gd name="T10" fmla="*/ 8 w 20"/>
                <a:gd name="T11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0" h="32">
                  <a:moveTo>
                    <a:pt x="8" y="32"/>
                  </a:moveTo>
                  <a:cubicBezTo>
                    <a:pt x="9" y="28"/>
                    <a:pt x="10" y="25"/>
                    <a:pt x="13" y="22"/>
                  </a:cubicBezTo>
                  <a:cubicBezTo>
                    <a:pt x="16" y="20"/>
                    <a:pt x="18" y="18"/>
                    <a:pt x="20" y="17"/>
                  </a:cubicBezTo>
                  <a:cubicBezTo>
                    <a:pt x="16" y="14"/>
                    <a:pt x="10" y="8"/>
                    <a:pt x="10" y="0"/>
                  </a:cubicBezTo>
                  <a:cubicBezTo>
                    <a:pt x="6" y="3"/>
                    <a:pt x="2" y="8"/>
                    <a:pt x="1" y="15"/>
                  </a:cubicBezTo>
                  <a:cubicBezTo>
                    <a:pt x="0" y="23"/>
                    <a:pt x="5" y="29"/>
                    <a:pt x="8" y="32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194" name="Freeform 143"/>
            <p:cNvSpPr/>
            <p:nvPr/>
          </p:nvSpPr>
          <p:spPr bwMode="auto">
            <a:xfrm>
              <a:off x="7600137" y="4572234"/>
              <a:ext cx="15264" cy="20607"/>
            </a:xfrm>
            <a:custGeom>
              <a:avLst/>
              <a:gdLst>
                <a:gd name="T0" fmla="*/ 3 w 12"/>
                <a:gd name="T1" fmla="*/ 16 h 16"/>
                <a:gd name="T2" fmla="*/ 12 w 12"/>
                <a:gd name="T3" fmla="*/ 8 h 16"/>
                <a:gd name="T4" fmla="*/ 5 w 12"/>
                <a:gd name="T5" fmla="*/ 0 h 16"/>
                <a:gd name="T6" fmla="*/ 3 w 12"/>
                <a:gd name="T7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16">
                  <a:moveTo>
                    <a:pt x="3" y="16"/>
                  </a:moveTo>
                  <a:cubicBezTo>
                    <a:pt x="6" y="13"/>
                    <a:pt x="9" y="11"/>
                    <a:pt x="12" y="8"/>
                  </a:cubicBezTo>
                  <a:cubicBezTo>
                    <a:pt x="9" y="5"/>
                    <a:pt x="7" y="3"/>
                    <a:pt x="5" y="0"/>
                  </a:cubicBezTo>
                  <a:cubicBezTo>
                    <a:pt x="0" y="5"/>
                    <a:pt x="2" y="12"/>
                    <a:pt x="3" y="16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195" name="Freeform 144"/>
            <p:cNvSpPr/>
            <p:nvPr/>
          </p:nvSpPr>
          <p:spPr bwMode="auto">
            <a:xfrm>
              <a:off x="7698593" y="4557733"/>
              <a:ext cx="98455" cy="99982"/>
            </a:xfrm>
            <a:custGeom>
              <a:avLst/>
              <a:gdLst>
                <a:gd name="T0" fmla="*/ 0 w 76"/>
                <a:gd name="T1" fmla="*/ 0 h 77"/>
                <a:gd name="T2" fmla="*/ 43 w 76"/>
                <a:gd name="T3" fmla="*/ 64 h 77"/>
                <a:gd name="T4" fmla="*/ 43 w 76"/>
                <a:gd name="T5" fmla="*/ 64 h 77"/>
                <a:gd name="T6" fmla="*/ 65 w 76"/>
                <a:gd name="T7" fmla="*/ 77 h 77"/>
                <a:gd name="T8" fmla="*/ 76 w 76"/>
                <a:gd name="T9" fmla="*/ 70 h 77"/>
                <a:gd name="T10" fmla="*/ 64 w 76"/>
                <a:gd name="T11" fmla="*/ 51 h 77"/>
                <a:gd name="T12" fmla="*/ 0 w 76"/>
                <a:gd name="T13" fmla="*/ 0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6" h="77">
                  <a:moveTo>
                    <a:pt x="0" y="0"/>
                  </a:moveTo>
                  <a:cubicBezTo>
                    <a:pt x="4" y="12"/>
                    <a:pt x="16" y="49"/>
                    <a:pt x="43" y="64"/>
                  </a:cubicBezTo>
                  <a:cubicBezTo>
                    <a:pt x="43" y="64"/>
                    <a:pt x="43" y="64"/>
                    <a:pt x="43" y="64"/>
                  </a:cubicBezTo>
                  <a:cubicBezTo>
                    <a:pt x="52" y="67"/>
                    <a:pt x="60" y="71"/>
                    <a:pt x="65" y="77"/>
                  </a:cubicBezTo>
                  <a:cubicBezTo>
                    <a:pt x="68" y="75"/>
                    <a:pt x="72" y="72"/>
                    <a:pt x="76" y="70"/>
                  </a:cubicBezTo>
                  <a:cubicBezTo>
                    <a:pt x="71" y="66"/>
                    <a:pt x="67" y="59"/>
                    <a:pt x="64" y="51"/>
                  </a:cubicBezTo>
                  <a:cubicBezTo>
                    <a:pt x="50" y="25"/>
                    <a:pt x="13" y="6"/>
                    <a:pt x="0" y="0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196" name="Freeform 145"/>
            <p:cNvSpPr/>
            <p:nvPr/>
          </p:nvSpPr>
          <p:spPr bwMode="auto">
            <a:xfrm>
              <a:off x="7578004" y="4600473"/>
              <a:ext cx="20607" cy="27476"/>
            </a:xfrm>
            <a:custGeom>
              <a:avLst/>
              <a:gdLst>
                <a:gd name="T0" fmla="*/ 4 w 16"/>
                <a:gd name="T1" fmla="*/ 3 h 21"/>
                <a:gd name="T2" fmla="*/ 3 w 16"/>
                <a:gd name="T3" fmla="*/ 6 h 21"/>
                <a:gd name="T4" fmla="*/ 2 w 16"/>
                <a:gd name="T5" fmla="*/ 6 h 21"/>
                <a:gd name="T6" fmla="*/ 7 w 16"/>
                <a:gd name="T7" fmla="*/ 21 h 21"/>
                <a:gd name="T8" fmla="*/ 16 w 16"/>
                <a:gd name="T9" fmla="*/ 0 h 21"/>
                <a:gd name="T10" fmla="*/ 4 w 16"/>
                <a:gd name="T11" fmla="*/ 3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6" h="21">
                  <a:moveTo>
                    <a:pt x="4" y="3"/>
                  </a:moveTo>
                  <a:cubicBezTo>
                    <a:pt x="3" y="4"/>
                    <a:pt x="3" y="5"/>
                    <a:pt x="3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0" y="13"/>
                    <a:pt x="4" y="18"/>
                    <a:pt x="7" y="21"/>
                  </a:cubicBezTo>
                  <a:cubicBezTo>
                    <a:pt x="9" y="14"/>
                    <a:pt x="12" y="6"/>
                    <a:pt x="16" y="0"/>
                  </a:cubicBezTo>
                  <a:cubicBezTo>
                    <a:pt x="12" y="0"/>
                    <a:pt x="7" y="0"/>
                    <a:pt x="4" y="3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197" name="Freeform 146"/>
            <p:cNvSpPr/>
            <p:nvPr/>
          </p:nvSpPr>
          <p:spPr bwMode="auto">
            <a:xfrm>
              <a:off x="7576478" y="5200362"/>
              <a:ext cx="14501" cy="18317"/>
            </a:xfrm>
            <a:custGeom>
              <a:avLst/>
              <a:gdLst>
                <a:gd name="T0" fmla="*/ 0 w 11"/>
                <a:gd name="T1" fmla="*/ 0 h 14"/>
                <a:gd name="T2" fmla="*/ 0 w 11"/>
                <a:gd name="T3" fmla="*/ 1 h 14"/>
                <a:gd name="T4" fmla="*/ 7 w 11"/>
                <a:gd name="T5" fmla="*/ 14 h 14"/>
                <a:gd name="T6" fmla="*/ 11 w 11"/>
                <a:gd name="T7" fmla="*/ 4 h 14"/>
                <a:gd name="T8" fmla="*/ 0 w 11"/>
                <a:gd name="T9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14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6"/>
                    <a:pt x="5" y="11"/>
                    <a:pt x="7" y="14"/>
                  </a:cubicBezTo>
                  <a:cubicBezTo>
                    <a:pt x="8" y="10"/>
                    <a:pt x="9" y="7"/>
                    <a:pt x="11" y="4"/>
                  </a:cubicBezTo>
                  <a:cubicBezTo>
                    <a:pt x="7" y="3"/>
                    <a:pt x="4" y="2"/>
                    <a:pt x="0" y="0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198" name="Freeform 147"/>
            <p:cNvSpPr/>
            <p:nvPr/>
          </p:nvSpPr>
          <p:spPr bwMode="auto">
            <a:xfrm>
              <a:off x="7602427" y="5297291"/>
              <a:ext cx="12975" cy="22133"/>
            </a:xfrm>
            <a:custGeom>
              <a:avLst/>
              <a:gdLst>
                <a:gd name="T0" fmla="*/ 0 w 10"/>
                <a:gd name="T1" fmla="*/ 8 h 17"/>
                <a:gd name="T2" fmla="*/ 3 w 10"/>
                <a:gd name="T3" fmla="*/ 17 h 17"/>
                <a:gd name="T4" fmla="*/ 10 w 10"/>
                <a:gd name="T5" fmla="*/ 9 h 17"/>
                <a:gd name="T6" fmla="*/ 1 w 10"/>
                <a:gd name="T7" fmla="*/ 0 h 17"/>
                <a:gd name="T8" fmla="*/ 0 w 10"/>
                <a:gd name="T9" fmla="*/ 8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17">
                  <a:moveTo>
                    <a:pt x="0" y="8"/>
                  </a:moveTo>
                  <a:cubicBezTo>
                    <a:pt x="0" y="12"/>
                    <a:pt x="1" y="15"/>
                    <a:pt x="3" y="17"/>
                  </a:cubicBezTo>
                  <a:cubicBezTo>
                    <a:pt x="5" y="14"/>
                    <a:pt x="7" y="11"/>
                    <a:pt x="10" y="9"/>
                  </a:cubicBezTo>
                  <a:cubicBezTo>
                    <a:pt x="7" y="6"/>
                    <a:pt x="4" y="4"/>
                    <a:pt x="1" y="0"/>
                  </a:cubicBezTo>
                  <a:cubicBezTo>
                    <a:pt x="0" y="3"/>
                    <a:pt x="0" y="5"/>
                    <a:pt x="0" y="8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199" name="Freeform 148"/>
            <p:cNvSpPr/>
            <p:nvPr/>
          </p:nvSpPr>
          <p:spPr bwMode="auto">
            <a:xfrm>
              <a:off x="7579531" y="5263709"/>
              <a:ext cx="19080" cy="27476"/>
            </a:xfrm>
            <a:custGeom>
              <a:avLst/>
              <a:gdLst>
                <a:gd name="T0" fmla="*/ 1 w 15"/>
                <a:gd name="T1" fmla="*/ 15 h 21"/>
                <a:gd name="T2" fmla="*/ 15 w 15"/>
                <a:gd name="T3" fmla="*/ 21 h 21"/>
                <a:gd name="T4" fmla="*/ 6 w 15"/>
                <a:gd name="T5" fmla="*/ 0 h 21"/>
                <a:gd name="T6" fmla="*/ 0 w 15"/>
                <a:gd name="T7" fmla="*/ 10 h 21"/>
                <a:gd name="T8" fmla="*/ 1 w 15"/>
                <a:gd name="T9" fmla="*/ 14 h 21"/>
                <a:gd name="T10" fmla="*/ 1 w 15"/>
                <a:gd name="T11" fmla="*/ 15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5" h="21">
                  <a:moveTo>
                    <a:pt x="1" y="15"/>
                  </a:moveTo>
                  <a:cubicBezTo>
                    <a:pt x="4" y="20"/>
                    <a:pt x="11" y="21"/>
                    <a:pt x="15" y="21"/>
                  </a:cubicBezTo>
                  <a:cubicBezTo>
                    <a:pt x="11" y="14"/>
                    <a:pt x="8" y="7"/>
                    <a:pt x="6" y="0"/>
                  </a:cubicBezTo>
                  <a:cubicBezTo>
                    <a:pt x="4" y="2"/>
                    <a:pt x="0" y="6"/>
                    <a:pt x="0" y="10"/>
                  </a:cubicBezTo>
                  <a:cubicBezTo>
                    <a:pt x="0" y="12"/>
                    <a:pt x="1" y="13"/>
                    <a:pt x="1" y="14"/>
                  </a:cubicBezTo>
                  <a:cubicBezTo>
                    <a:pt x="1" y="15"/>
                    <a:pt x="1" y="15"/>
                    <a:pt x="1" y="15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200" name="Freeform 149"/>
            <p:cNvSpPr/>
            <p:nvPr/>
          </p:nvSpPr>
          <p:spPr bwMode="auto">
            <a:xfrm>
              <a:off x="7571898" y="5226312"/>
              <a:ext cx="13738" cy="29765"/>
            </a:xfrm>
            <a:custGeom>
              <a:avLst/>
              <a:gdLst>
                <a:gd name="T0" fmla="*/ 10 w 11"/>
                <a:gd name="T1" fmla="*/ 0 h 23"/>
                <a:gd name="T2" fmla="*/ 0 w 11"/>
                <a:gd name="T3" fmla="*/ 11 h 23"/>
                <a:gd name="T4" fmla="*/ 0 w 11"/>
                <a:gd name="T5" fmla="*/ 11 h 23"/>
                <a:gd name="T6" fmla="*/ 0 w 11"/>
                <a:gd name="T7" fmla="*/ 12 h 23"/>
                <a:gd name="T8" fmla="*/ 11 w 11"/>
                <a:gd name="T9" fmla="*/ 23 h 23"/>
                <a:gd name="T10" fmla="*/ 10 w 11"/>
                <a:gd name="T11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" h="23">
                  <a:moveTo>
                    <a:pt x="10" y="0"/>
                  </a:moveTo>
                  <a:cubicBezTo>
                    <a:pt x="7" y="1"/>
                    <a:pt x="0" y="5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19"/>
                    <a:pt x="7" y="22"/>
                    <a:pt x="11" y="23"/>
                  </a:cubicBezTo>
                  <a:cubicBezTo>
                    <a:pt x="9" y="15"/>
                    <a:pt x="9" y="7"/>
                    <a:pt x="10" y="0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201" name="Freeform 150"/>
            <p:cNvSpPr/>
            <p:nvPr/>
          </p:nvSpPr>
          <p:spPr bwMode="auto">
            <a:xfrm>
              <a:off x="7544423" y="5274394"/>
              <a:ext cx="29765" cy="37398"/>
            </a:xfrm>
            <a:custGeom>
              <a:avLst/>
              <a:gdLst>
                <a:gd name="T0" fmla="*/ 19 w 23"/>
                <a:gd name="T1" fmla="*/ 29 h 29"/>
                <a:gd name="T2" fmla="*/ 19 w 23"/>
                <a:gd name="T3" fmla="*/ 23 h 29"/>
                <a:gd name="T4" fmla="*/ 23 w 23"/>
                <a:gd name="T5" fmla="*/ 10 h 29"/>
                <a:gd name="T6" fmla="*/ 6 w 23"/>
                <a:gd name="T7" fmla="*/ 0 h 29"/>
                <a:gd name="T8" fmla="*/ 4 w 23"/>
                <a:gd name="T9" fmla="*/ 19 h 29"/>
                <a:gd name="T10" fmla="*/ 19 w 23"/>
                <a:gd name="T11" fmla="*/ 29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3" h="29">
                  <a:moveTo>
                    <a:pt x="19" y="29"/>
                  </a:moveTo>
                  <a:cubicBezTo>
                    <a:pt x="19" y="27"/>
                    <a:pt x="19" y="25"/>
                    <a:pt x="19" y="23"/>
                  </a:cubicBezTo>
                  <a:cubicBezTo>
                    <a:pt x="19" y="18"/>
                    <a:pt x="21" y="13"/>
                    <a:pt x="23" y="10"/>
                  </a:cubicBezTo>
                  <a:cubicBezTo>
                    <a:pt x="18" y="9"/>
                    <a:pt x="10" y="7"/>
                    <a:pt x="6" y="0"/>
                  </a:cubicBezTo>
                  <a:cubicBezTo>
                    <a:pt x="3" y="3"/>
                    <a:pt x="0" y="11"/>
                    <a:pt x="4" y="19"/>
                  </a:cubicBezTo>
                  <a:cubicBezTo>
                    <a:pt x="7" y="27"/>
                    <a:pt x="15" y="28"/>
                    <a:pt x="19" y="29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202" name="Freeform 151"/>
            <p:cNvSpPr/>
            <p:nvPr/>
          </p:nvSpPr>
          <p:spPr bwMode="auto">
            <a:xfrm>
              <a:off x="7536790" y="5222496"/>
              <a:ext cx="25949" cy="41214"/>
            </a:xfrm>
            <a:custGeom>
              <a:avLst/>
              <a:gdLst>
                <a:gd name="T0" fmla="*/ 1 w 20"/>
                <a:gd name="T1" fmla="*/ 17 h 32"/>
                <a:gd name="T2" fmla="*/ 10 w 20"/>
                <a:gd name="T3" fmla="*/ 32 h 32"/>
                <a:gd name="T4" fmla="*/ 20 w 20"/>
                <a:gd name="T5" fmla="*/ 15 h 32"/>
                <a:gd name="T6" fmla="*/ 8 w 20"/>
                <a:gd name="T7" fmla="*/ 0 h 32"/>
                <a:gd name="T8" fmla="*/ 1 w 20"/>
                <a:gd name="T9" fmla="*/ 17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2">
                  <a:moveTo>
                    <a:pt x="1" y="17"/>
                  </a:moveTo>
                  <a:cubicBezTo>
                    <a:pt x="2" y="24"/>
                    <a:pt x="6" y="29"/>
                    <a:pt x="10" y="32"/>
                  </a:cubicBezTo>
                  <a:cubicBezTo>
                    <a:pt x="10" y="24"/>
                    <a:pt x="16" y="18"/>
                    <a:pt x="20" y="15"/>
                  </a:cubicBezTo>
                  <a:cubicBezTo>
                    <a:pt x="16" y="13"/>
                    <a:pt x="9" y="7"/>
                    <a:pt x="8" y="0"/>
                  </a:cubicBezTo>
                  <a:cubicBezTo>
                    <a:pt x="5" y="3"/>
                    <a:pt x="0" y="9"/>
                    <a:pt x="1" y="17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203" name="Freeform 152"/>
            <p:cNvSpPr/>
            <p:nvPr/>
          </p:nvSpPr>
          <p:spPr bwMode="auto">
            <a:xfrm>
              <a:off x="7698593" y="5233944"/>
              <a:ext cx="98455" cy="99982"/>
            </a:xfrm>
            <a:custGeom>
              <a:avLst/>
              <a:gdLst>
                <a:gd name="T0" fmla="*/ 64 w 76"/>
                <a:gd name="T1" fmla="*/ 26 h 77"/>
                <a:gd name="T2" fmla="*/ 76 w 76"/>
                <a:gd name="T3" fmla="*/ 7 h 77"/>
                <a:gd name="T4" fmla="*/ 65 w 76"/>
                <a:gd name="T5" fmla="*/ 0 h 77"/>
                <a:gd name="T6" fmla="*/ 43 w 76"/>
                <a:gd name="T7" fmla="*/ 13 h 77"/>
                <a:gd name="T8" fmla="*/ 43 w 76"/>
                <a:gd name="T9" fmla="*/ 13 h 77"/>
                <a:gd name="T10" fmla="*/ 0 w 76"/>
                <a:gd name="T11" fmla="*/ 77 h 77"/>
                <a:gd name="T12" fmla="*/ 64 w 76"/>
                <a:gd name="T13" fmla="*/ 26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6" h="77">
                  <a:moveTo>
                    <a:pt x="64" y="26"/>
                  </a:moveTo>
                  <a:cubicBezTo>
                    <a:pt x="67" y="18"/>
                    <a:pt x="71" y="11"/>
                    <a:pt x="76" y="7"/>
                  </a:cubicBezTo>
                  <a:cubicBezTo>
                    <a:pt x="72" y="5"/>
                    <a:pt x="68" y="2"/>
                    <a:pt x="65" y="0"/>
                  </a:cubicBezTo>
                  <a:cubicBezTo>
                    <a:pt x="60" y="6"/>
                    <a:pt x="52" y="10"/>
                    <a:pt x="43" y="13"/>
                  </a:cubicBezTo>
                  <a:cubicBezTo>
                    <a:pt x="43" y="13"/>
                    <a:pt x="43" y="13"/>
                    <a:pt x="43" y="13"/>
                  </a:cubicBezTo>
                  <a:cubicBezTo>
                    <a:pt x="16" y="28"/>
                    <a:pt x="4" y="64"/>
                    <a:pt x="0" y="77"/>
                  </a:cubicBezTo>
                  <a:cubicBezTo>
                    <a:pt x="13" y="71"/>
                    <a:pt x="50" y="52"/>
                    <a:pt x="64" y="26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204" name="Freeform 153"/>
            <p:cNvSpPr/>
            <p:nvPr/>
          </p:nvSpPr>
          <p:spPr bwMode="auto">
            <a:xfrm>
              <a:off x="7568846" y="4546284"/>
              <a:ext cx="31292" cy="26713"/>
            </a:xfrm>
            <a:custGeom>
              <a:avLst/>
              <a:gdLst>
                <a:gd name="T0" fmla="*/ 4 w 24"/>
                <a:gd name="T1" fmla="*/ 21 h 21"/>
                <a:gd name="T2" fmla="*/ 4 w 24"/>
                <a:gd name="T3" fmla="*/ 20 h 21"/>
                <a:gd name="T4" fmla="*/ 24 w 24"/>
                <a:gd name="T5" fmla="*/ 14 h 21"/>
                <a:gd name="T6" fmla="*/ 13 w 24"/>
                <a:gd name="T7" fmla="*/ 0 h 21"/>
                <a:gd name="T8" fmla="*/ 3 w 24"/>
                <a:gd name="T9" fmla="*/ 6 h 21"/>
                <a:gd name="T10" fmla="*/ 4 w 24"/>
                <a:gd name="T11" fmla="*/ 2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4" h="21">
                  <a:moveTo>
                    <a:pt x="4" y="21"/>
                  </a:moveTo>
                  <a:cubicBezTo>
                    <a:pt x="4" y="20"/>
                    <a:pt x="4" y="20"/>
                    <a:pt x="4" y="20"/>
                  </a:cubicBezTo>
                  <a:cubicBezTo>
                    <a:pt x="9" y="15"/>
                    <a:pt x="18" y="14"/>
                    <a:pt x="24" y="14"/>
                  </a:cubicBezTo>
                  <a:cubicBezTo>
                    <a:pt x="18" y="7"/>
                    <a:pt x="15" y="2"/>
                    <a:pt x="13" y="0"/>
                  </a:cubicBezTo>
                  <a:cubicBezTo>
                    <a:pt x="11" y="0"/>
                    <a:pt x="6" y="1"/>
                    <a:pt x="3" y="6"/>
                  </a:cubicBezTo>
                  <a:cubicBezTo>
                    <a:pt x="0" y="13"/>
                    <a:pt x="2" y="18"/>
                    <a:pt x="4" y="21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205" name="Freeform 154"/>
            <p:cNvSpPr/>
            <p:nvPr/>
          </p:nvSpPr>
          <p:spPr bwMode="auto">
            <a:xfrm>
              <a:off x="7501682" y="4622606"/>
              <a:ext cx="27476" cy="45793"/>
            </a:xfrm>
            <a:custGeom>
              <a:avLst/>
              <a:gdLst>
                <a:gd name="T0" fmla="*/ 21 w 21"/>
                <a:gd name="T1" fmla="*/ 19 h 35"/>
                <a:gd name="T2" fmla="*/ 10 w 21"/>
                <a:gd name="T3" fmla="*/ 0 h 35"/>
                <a:gd name="T4" fmla="*/ 0 w 21"/>
                <a:gd name="T5" fmla="*/ 18 h 35"/>
                <a:gd name="T6" fmla="*/ 10 w 21"/>
                <a:gd name="T7" fmla="*/ 35 h 35"/>
                <a:gd name="T8" fmla="*/ 21 w 21"/>
                <a:gd name="T9" fmla="*/ 19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" h="35">
                  <a:moveTo>
                    <a:pt x="21" y="19"/>
                  </a:moveTo>
                  <a:cubicBezTo>
                    <a:pt x="17" y="16"/>
                    <a:pt x="10" y="10"/>
                    <a:pt x="10" y="0"/>
                  </a:cubicBezTo>
                  <a:cubicBezTo>
                    <a:pt x="6" y="3"/>
                    <a:pt x="0" y="10"/>
                    <a:pt x="0" y="18"/>
                  </a:cubicBezTo>
                  <a:cubicBezTo>
                    <a:pt x="0" y="26"/>
                    <a:pt x="6" y="32"/>
                    <a:pt x="10" y="35"/>
                  </a:cubicBezTo>
                  <a:cubicBezTo>
                    <a:pt x="11" y="28"/>
                    <a:pt x="17" y="22"/>
                    <a:pt x="21" y="19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206" name="Freeform 155"/>
            <p:cNvSpPr/>
            <p:nvPr/>
          </p:nvSpPr>
          <p:spPr bwMode="auto">
            <a:xfrm>
              <a:off x="7509315" y="4565365"/>
              <a:ext cx="31292" cy="44267"/>
            </a:xfrm>
            <a:custGeom>
              <a:avLst/>
              <a:gdLst>
                <a:gd name="T0" fmla="*/ 6 w 24"/>
                <a:gd name="T1" fmla="*/ 34 h 34"/>
                <a:gd name="T2" fmla="*/ 24 w 24"/>
                <a:gd name="T3" fmla="*/ 20 h 34"/>
                <a:gd name="T4" fmla="*/ 21 w 24"/>
                <a:gd name="T5" fmla="*/ 0 h 34"/>
                <a:gd name="T6" fmla="*/ 3 w 24"/>
                <a:gd name="T7" fmla="*/ 12 h 34"/>
                <a:gd name="T8" fmla="*/ 6 w 24"/>
                <a:gd name="T9" fmla="*/ 34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" h="34">
                  <a:moveTo>
                    <a:pt x="6" y="34"/>
                  </a:moveTo>
                  <a:cubicBezTo>
                    <a:pt x="10" y="26"/>
                    <a:pt x="19" y="22"/>
                    <a:pt x="24" y="20"/>
                  </a:cubicBezTo>
                  <a:cubicBezTo>
                    <a:pt x="21" y="16"/>
                    <a:pt x="18" y="9"/>
                    <a:pt x="21" y="0"/>
                  </a:cubicBezTo>
                  <a:cubicBezTo>
                    <a:pt x="16" y="1"/>
                    <a:pt x="7" y="4"/>
                    <a:pt x="3" y="12"/>
                  </a:cubicBezTo>
                  <a:cubicBezTo>
                    <a:pt x="0" y="20"/>
                    <a:pt x="3" y="29"/>
                    <a:pt x="6" y="34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207" name="Freeform 156"/>
            <p:cNvSpPr/>
            <p:nvPr/>
          </p:nvSpPr>
          <p:spPr bwMode="auto">
            <a:xfrm>
              <a:off x="7510841" y="4918735"/>
              <a:ext cx="178593" cy="54188"/>
            </a:xfrm>
            <a:custGeom>
              <a:avLst/>
              <a:gdLst>
                <a:gd name="T0" fmla="*/ 138 w 138"/>
                <a:gd name="T1" fmla="*/ 28 h 42"/>
                <a:gd name="T2" fmla="*/ 138 w 138"/>
                <a:gd name="T3" fmla="*/ 14 h 42"/>
                <a:gd name="T4" fmla="*/ 131 w 138"/>
                <a:gd name="T5" fmla="*/ 13 h 42"/>
                <a:gd name="T6" fmla="*/ 3 w 138"/>
                <a:gd name="T7" fmla="*/ 16 h 42"/>
                <a:gd name="T8" fmla="*/ 3 w 138"/>
                <a:gd name="T9" fmla="*/ 25 h 42"/>
                <a:gd name="T10" fmla="*/ 131 w 138"/>
                <a:gd name="T11" fmla="*/ 29 h 42"/>
                <a:gd name="T12" fmla="*/ 138 w 138"/>
                <a:gd name="T13" fmla="*/ 28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8" h="42">
                  <a:moveTo>
                    <a:pt x="138" y="28"/>
                  </a:moveTo>
                  <a:cubicBezTo>
                    <a:pt x="138" y="14"/>
                    <a:pt x="138" y="14"/>
                    <a:pt x="138" y="14"/>
                  </a:cubicBezTo>
                  <a:cubicBezTo>
                    <a:pt x="135" y="14"/>
                    <a:pt x="133" y="13"/>
                    <a:pt x="131" y="13"/>
                  </a:cubicBezTo>
                  <a:cubicBezTo>
                    <a:pt x="124" y="12"/>
                    <a:pt x="21" y="0"/>
                    <a:pt x="3" y="16"/>
                  </a:cubicBezTo>
                  <a:cubicBezTo>
                    <a:pt x="0" y="19"/>
                    <a:pt x="0" y="23"/>
                    <a:pt x="3" y="25"/>
                  </a:cubicBezTo>
                  <a:cubicBezTo>
                    <a:pt x="21" y="42"/>
                    <a:pt x="124" y="30"/>
                    <a:pt x="131" y="29"/>
                  </a:cubicBezTo>
                  <a:cubicBezTo>
                    <a:pt x="133" y="29"/>
                    <a:pt x="135" y="28"/>
                    <a:pt x="138" y="28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208" name="Freeform 157"/>
            <p:cNvSpPr/>
            <p:nvPr/>
          </p:nvSpPr>
          <p:spPr bwMode="auto">
            <a:xfrm>
              <a:off x="7539080" y="5188151"/>
              <a:ext cx="25949" cy="25186"/>
            </a:xfrm>
            <a:custGeom>
              <a:avLst/>
              <a:gdLst>
                <a:gd name="T0" fmla="*/ 6 w 20"/>
                <a:gd name="T1" fmla="*/ 19 h 19"/>
                <a:gd name="T2" fmla="*/ 20 w 20"/>
                <a:gd name="T3" fmla="*/ 6 h 19"/>
                <a:gd name="T4" fmla="*/ 6 w 20"/>
                <a:gd name="T5" fmla="*/ 0 h 19"/>
                <a:gd name="T6" fmla="*/ 0 w 20"/>
                <a:gd name="T7" fmla="*/ 8 h 19"/>
                <a:gd name="T8" fmla="*/ 6 w 20"/>
                <a:gd name="T9" fmla="*/ 19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19">
                  <a:moveTo>
                    <a:pt x="6" y="19"/>
                  </a:moveTo>
                  <a:cubicBezTo>
                    <a:pt x="8" y="12"/>
                    <a:pt x="15" y="8"/>
                    <a:pt x="20" y="6"/>
                  </a:cubicBezTo>
                  <a:cubicBezTo>
                    <a:pt x="13" y="3"/>
                    <a:pt x="8" y="1"/>
                    <a:pt x="6" y="0"/>
                  </a:cubicBezTo>
                  <a:cubicBezTo>
                    <a:pt x="5" y="1"/>
                    <a:pt x="1" y="3"/>
                    <a:pt x="0" y="8"/>
                  </a:cubicBezTo>
                  <a:cubicBezTo>
                    <a:pt x="0" y="14"/>
                    <a:pt x="4" y="17"/>
                    <a:pt x="6" y="19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209" name="Freeform 158"/>
            <p:cNvSpPr/>
            <p:nvPr/>
          </p:nvSpPr>
          <p:spPr bwMode="auto">
            <a:xfrm>
              <a:off x="7501682" y="5223259"/>
              <a:ext cx="27476" cy="45793"/>
            </a:xfrm>
            <a:custGeom>
              <a:avLst/>
              <a:gdLst>
                <a:gd name="T0" fmla="*/ 10 w 21"/>
                <a:gd name="T1" fmla="*/ 35 h 35"/>
                <a:gd name="T2" fmla="*/ 21 w 21"/>
                <a:gd name="T3" fmla="*/ 16 h 35"/>
                <a:gd name="T4" fmla="*/ 10 w 21"/>
                <a:gd name="T5" fmla="*/ 0 h 35"/>
                <a:gd name="T6" fmla="*/ 0 w 21"/>
                <a:gd name="T7" fmla="*/ 17 h 35"/>
                <a:gd name="T8" fmla="*/ 10 w 21"/>
                <a:gd name="T9" fmla="*/ 35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" h="35">
                  <a:moveTo>
                    <a:pt x="10" y="35"/>
                  </a:moveTo>
                  <a:cubicBezTo>
                    <a:pt x="10" y="25"/>
                    <a:pt x="17" y="19"/>
                    <a:pt x="21" y="16"/>
                  </a:cubicBezTo>
                  <a:cubicBezTo>
                    <a:pt x="17" y="13"/>
                    <a:pt x="11" y="7"/>
                    <a:pt x="10" y="0"/>
                  </a:cubicBezTo>
                  <a:cubicBezTo>
                    <a:pt x="6" y="3"/>
                    <a:pt x="0" y="9"/>
                    <a:pt x="0" y="17"/>
                  </a:cubicBezTo>
                  <a:cubicBezTo>
                    <a:pt x="0" y="25"/>
                    <a:pt x="6" y="32"/>
                    <a:pt x="10" y="35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210" name="Freeform 159"/>
            <p:cNvSpPr/>
            <p:nvPr/>
          </p:nvSpPr>
          <p:spPr bwMode="auto">
            <a:xfrm>
              <a:off x="7539080" y="4678321"/>
              <a:ext cx="25949" cy="24423"/>
            </a:xfrm>
            <a:custGeom>
              <a:avLst/>
              <a:gdLst>
                <a:gd name="T0" fmla="*/ 6 w 20"/>
                <a:gd name="T1" fmla="*/ 0 h 19"/>
                <a:gd name="T2" fmla="*/ 0 w 20"/>
                <a:gd name="T3" fmla="*/ 11 h 19"/>
                <a:gd name="T4" fmla="*/ 6 w 20"/>
                <a:gd name="T5" fmla="*/ 19 h 19"/>
                <a:gd name="T6" fmla="*/ 20 w 20"/>
                <a:gd name="T7" fmla="*/ 13 h 19"/>
                <a:gd name="T8" fmla="*/ 6 w 20"/>
                <a:gd name="T9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19">
                  <a:moveTo>
                    <a:pt x="6" y="0"/>
                  </a:moveTo>
                  <a:cubicBezTo>
                    <a:pt x="4" y="2"/>
                    <a:pt x="0" y="5"/>
                    <a:pt x="0" y="11"/>
                  </a:cubicBezTo>
                  <a:cubicBezTo>
                    <a:pt x="1" y="16"/>
                    <a:pt x="5" y="18"/>
                    <a:pt x="6" y="19"/>
                  </a:cubicBezTo>
                  <a:cubicBezTo>
                    <a:pt x="8" y="18"/>
                    <a:pt x="13" y="16"/>
                    <a:pt x="20" y="13"/>
                  </a:cubicBezTo>
                  <a:cubicBezTo>
                    <a:pt x="15" y="11"/>
                    <a:pt x="8" y="7"/>
                    <a:pt x="6" y="0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211" name="Freeform 160"/>
            <p:cNvSpPr/>
            <p:nvPr/>
          </p:nvSpPr>
          <p:spPr bwMode="auto">
            <a:xfrm>
              <a:off x="7509315" y="5282027"/>
              <a:ext cx="31292" cy="44267"/>
            </a:xfrm>
            <a:custGeom>
              <a:avLst/>
              <a:gdLst>
                <a:gd name="T0" fmla="*/ 24 w 24"/>
                <a:gd name="T1" fmla="*/ 14 h 34"/>
                <a:gd name="T2" fmla="*/ 6 w 24"/>
                <a:gd name="T3" fmla="*/ 0 h 34"/>
                <a:gd name="T4" fmla="*/ 3 w 24"/>
                <a:gd name="T5" fmla="*/ 22 h 34"/>
                <a:gd name="T6" fmla="*/ 21 w 24"/>
                <a:gd name="T7" fmla="*/ 34 h 34"/>
                <a:gd name="T8" fmla="*/ 24 w 24"/>
                <a:gd name="T9" fmla="*/ 14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" h="34">
                  <a:moveTo>
                    <a:pt x="24" y="14"/>
                  </a:moveTo>
                  <a:cubicBezTo>
                    <a:pt x="19" y="12"/>
                    <a:pt x="10" y="8"/>
                    <a:pt x="6" y="0"/>
                  </a:cubicBezTo>
                  <a:cubicBezTo>
                    <a:pt x="3" y="5"/>
                    <a:pt x="0" y="14"/>
                    <a:pt x="3" y="22"/>
                  </a:cubicBezTo>
                  <a:cubicBezTo>
                    <a:pt x="7" y="30"/>
                    <a:pt x="16" y="33"/>
                    <a:pt x="21" y="34"/>
                  </a:cubicBezTo>
                  <a:cubicBezTo>
                    <a:pt x="18" y="25"/>
                    <a:pt x="21" y="18"/>
                    <a:pt x="24" y="14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212" name="Freeform 161"/>
            <p:cNvSpPr/>
            <p:nvPr/>
          </p:nvSpPr>
          <p:spPr bwMode="auto">
            <a:xfrm>
              <a:off x="7568846" y="5317898"/>
              <a:ext cx="31292" cy="27476"/>
            </a:xfrm>
            <a:custGeom>
              <a:avLst/>
              <a:gdLst>
                <a:gd name="T0" fmla="*/ 4 w 24"/>
                <a:gd name="T1" fmla="*/ 0 h 21"/>
                <a:gd name="T2" fmla="*/ 3 w 24"/>
                <a:gd name="T3" fmla="*/ 14 h 21"/>
                <a:gd name="T4" fmla="*/ 13 w 24"/>
                <a:gd name="T5" fmla="*/ 21 h 21"/>
                <a:gd name="T6" fmla="*/ 24 w 24"/>
                <a:gd name="T7" fmla="*/ 7 h 21"/>
                <a:gd name="T8" fmla="*/ 4 w 24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" h="21">
                  <a:moveTo>
                    <a:pt x="4" y="0"/>
                  </a:moveTo>
                  <a:cubicBezTo>
                    <a:pt x="2" y="3"/>
                    <a:pt x="0" y="8"/>
                    <a:pt x="3" y="14"/>
                  </a:cubicBezTo>
                  <a:cubicBezTo>
                    <a:pt x="6" y="20"/>
                    <a:pt x="11" y="21"/>
                    <a:pt x="13" y="21"/>
                  </a:cubicBezTo>
                  <a:cubicBezTo>
                    <a:pt x="15" y="19"/>
                    <a:pt x="18" y="13"/>
                    <a:pt x="24" y="7"/>
                  </a:cubicBezTo>
                  <a:cubicBezTo>
                    <a:pt x="18" y="7"/>
                    <a:pt x="9" y="6"/>
                    <a:pt x="4" y="0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220" name="Freeform 169"/>
            <p:cNvSpPr/>
            <p:nvPr/>
          </p:nvSpPr>
          <p:spPr bwMode="auto">
            <a:xfrm>
              <a:off x="7926795" y="4305871"/>
              <a:ext cx="125168" cy="105324"/>
            </a:xfrm>
            <a:custGeom>
              <a:avLst/>
              <a:gdLst>
                <a:gd name="T0" fmla="*/ 59 w 96"/>
                <a:gd name="T1" fmla="*/ 38 h 81"/>
                <a:gd name="T2" fmla="*/ 96 w 96"/>
                <a:gd name="T3" fmla="*/ 28 h 81"/>
                <a:gd name="T4" fmla="*/ 84 w 96"/>
                <a:gd name="T5" fmla="*/ 8 h 81"/>
                <a:gd name="T6" fmla="*/ 32 w 96"/>
                <a:gd name="T7" fmla="*/ 9 h 81"/>
                <a:gd name="T8" fmla="*/ 0 w 96"/>
                <a:gd name="T9" fmla="*/ 15 h 81"/>
                <a:gd name="T10" fmla="*/ 19 w 96"/>
                <a:gd name="T11" fmla="*/ 42 h 81"/>
                <a:gd name="T12" fmla="*/ 54 w 96"/>
                <a:gd name="T13" fmla="*/ 79 h 81"/>
                <a:gd name="T14" fmla="*/ 77 w 96"/>
                <a:gd name="T15" fmla="*/ 74 h 81"/>
                <a:gd name="T16" fmla="*/ 58 w 96"/>
                <a:gd name="T17" fmla="*/ 40 h 81"/>
                <a:gd name="T18" fmla="*/ 59 w 96"/>
                <a:gd name="T19" fmla="*/ 38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6" h="81">
                  <a:moveTo>
                    <a:pt x="59" y="38"/>
                  </a:moveTo>
                  <a:cubicBezTo>
                    <a:pt x="61" y="37"/>
                    <a:pt x="76" y="33"/>
                    <a:pt x="96" y="28"/>
                  </a:cubicBezTo>
                  <a:cubicBezTo>
                    <a:pt x="94" y="18"/>
                    <a:pt x="90" y="12"/>
                    <a:pt x="84" y="8"/>
                  </a:cubicBezTo>
                  <a:cubicBezTo>
                    <a:pt x="71" y="0"/>
                    <a:pt x="51" y="5"/>
                    <a:pt x="32" y="9"/>
                  </a:cubicBezTo>
                  <a:cubicBezTo>
                    <a:pt x="21" y="12"/>
                    <a:pt x="9" y="15"/>
                    <a:pt x="0" y="15"/>
                  </a:cubicBezTo>
                  <a:cubicBezTo>
                    <a:pt x="7" y="21"/>
                    <a:pt x="13" y="31"/>
                    <a:pt x="19" y="42"/>
                  </a:cubicBezTo>
                  <a:cubicBezTo>
                    <a:pt x="29" y="58"/>
                    <a:pt x="39" y="76"/>
                    <a:pt x="54" y="79"/>
                  </a:cubicBezTo>
                  <a:cubicBezTo>
                    <a:pt x="61" y="81"/>
                    <a:pt x="69" y="79"/>
                    <a:pt x="77" y="74"/>
                  </a:cubicBezTo>
                  <a:cubicBezTo>
                    <a:pt x="66" y="56"/>
                    <a:pt x="58" y="41"/>
                    <a:pt x="58" y="40"/>
                  </a:cubicBezTo>
                  <a:cubicBezTo>
                    <a:pt x="58" y="39"/>
                    <a:pt x="59" y="38"/>
                    <a:pt x="59" y="38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221" name="Freeform 170"/>
            <p:cNvSpPr/>
            <p:nvPr/>
          </p:nvSpPr>
          <p:spPr bwMode="auto">
            <a:xfrm>
              <a:off x="7714620" y="4229549"/>
              <a:ext cx="108377" cy="70216"/>
            </a:xfrm>
            <a:custGeom>
              <a:avLst/>
              <a:gdLst>
                <a:gd name="T0" fmla="*/ 67 w 84"/>
                <a:gd name="T1" fmla="*/ 48 h 54"/>
                <a:gd name="T2" fmla="*/ 59 w 84"/>
                <a:gd name="T3" fmla="*/ 31 h 54"/>
                <a:gd name="T4" fmla="*/ 61 w 84"/>
                <a:gd name="T5" fmla="*/ 30 h 54"/>
                <a:gd name="T6" fmla="*/ 84 w 84"/>
                <a:gd name="T7" fmla="*/ 22 h 54"/>
                <a:gd name="T8" fmla="*/ 57 w 84"/>
                <a:gd name="T9" fmla="*/ 10 h 54"/>
                <a:gd name="T10" fmla="*/ 57 w 84"/>
                <a:gd name="T11" fmla="*/ 10 h 54"/>
                <a:gd name="T12" fmla="*/ 0 w 84"/>
                <a:gd name="T13" fmla="*/ 6 h 54"/>
                <a:gd name="T14" fmla="*/ 43 w 84"/>
                <a:gd name="T15" fmla="*/ 43 h 54"/>
                <a:gd name="T16" fmla="*/ 43 w 84"/>
                <a:gd name="T17" fmla="*/ 43 h 54"/>
                <a:gd name="T18" fmla="*/ 71 w 84"/>
                <a:gd name="T19" fmla="*/ 54 h 54"/>
                <a:gd name="T20" fmla="*/ 67 w 84"/>
                <a:gd name="T21" fmla="*/ 48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4" h="54">
                  <a:moveTo>
                    <a:pt x="67" y="48"/>
                  </a:moveTo>
                  <a:cubicBezTo>
                    <a:pt x="64" y="43"/>
                    <a:pt x="59" y="33"/>
                    <a:pt x="59" y="31"/>
                  </a:cubicBezTo>
                  <a:cubicBezTo>
                    <a:pt x="60" y="30"/>
                    <a:pt x="60" y="30"/>
                    <a:pt x="61" y="30"/>
                  </a:cubicBezTo>
                  <a:cubicBezTo>
                    <a:pt x="61" y="29"/>
                    <a:pt x="71" y="24"/>
                    <a:pt x="84" y="22"/>
                  </a:cubicBezTo>
                  <a:cubicBezTo>
                    <a:pt x="75" y="19"/>
                    <a:pt x="66" y="15"/>
                    <a:pt x="57" y="10"/>
                  </a:cubicBezTo>
                  <a:cubicBezTo>
                    <a:pt x="57" y="10"/>
                    <a:pt x="57" y="10"/>
                    <a:pt x="57" y="10"/>
                  </a:cubicBezTo>
                  <a:cubicBezTo>
                    <a:pt x="35" y="0"/>
                    <a:pt x="9" y="4"/>
                    <a:pt x="0" y="6"/>
                  </a:cubicBezTo>
                  <a:cubicBezTo>
                    <a:pt x="5" y="13"/>
                    <a:pt x="20" y="35"/>
                    <a:pt x="43" y="43"/>
                  </a:cubicBezTo>
                  <a:cubicBezTo>
                    <a:pt x="43" y="43"/>
                    <a:pt x="43" y="43"/>
                    <a:pt x="43" y="43"/>
                  </a:cubicBezTo>
                  <a:cubicBezTo>
                    <a:pt x="53" y="46"/>
                    <a:pt x="62" y="50"/>
                    <a:pt x="71" y="54"/>
                  </a:cubicBezTo>
                  <a:cubicBezTo>
                    <a:pt x="70" y="52"/>
                    <a:pt x="68" y="50"/>
                    <a:pt x="67" y="48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235" name="Freeform 184"/>
            <p:cNvSpPr/>
            <p:nvPr/>
          </p:nvSpPr>
          <p:spPr bwMode="auto">
            <a:xfrm>
              <a:off x="8310693" y="6265814"/>
              <a:ext cx="122115" cy="74032"/>
            </a:xfrm>
            <a:custGeom>
              <a:avLst/>
              <a:gdLst>
                <a:gd name="T0" fmla="*/ 91 w 94"/>
                <a:gd name="T1" fmla="*/ 0 h 57"/>
                <a:gd name="T2" fmla="*/ 67 w 94"/>
                <a:gd name="T3" fmla="*/ 6 h 57"/>
                <a:gd name="T4" fmla="*/ 0 w 94"/>
                <a:gd name="T5" fmla="*/ 57 h 57"/>
                <a:gd name="T6" fmla="*/ 76 w 94"/>
                <a:gd name="T7" fmla="*/ 34 h 57"/>
                <a:gd name="T8" fmla="*/ 94 w 94"/>
                <a:gd name="T9" fmla="*/ 18 h 57"/>
                <a:gd name="T10" fmla="*/ 91 w 94"/>
                <a:gd name="T11" fmla="*/ 0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4" h="57">
                  <a:moveTo>
                    <a:pt x="91" y="0"/>
                  </a:moveTo>
                  <a:cubicBezTo>
                    <a:pt x="84" y="4"/>
                    <a:pt x="76" y="5"/>
                    <a:pt x="67" y="6"/>
                  </a:cubicBezTo>
                  <a:cubicBezTo>
                    <a:pt x="51" y="8"/>
                    <a:pt x="13" y="44"/>
                    <a:pt x="0" y="57"/>
                  </a:cubicBezTo>
                  <a:cubicBezTo>
                    <a:pt x="17" y="54"/>
                    <a:pt x="61" y="47"/>
                    <a:pt x="76" y="34"/>
                  </a:cubicBezTo>
                  <a:cubicBezTo>
                    <a:pt x="81" y="27"/>
                    <a:pt x="87" y="21"/>
                    <a:pt x="94" y="18"/>
                  </a:cubicBezTo>
                  <a:cubicBezTo>
                    <a:pt x="92" y="13"/>
                    <a:pt x="91" y="7"/>
                    <a:pt x="91" y="0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236" name="Freeform 185"/>
            <p:cNvSpPr/>
            <p:nvPr/>
          </p:nvSpPr>
          <p:spPr bwMode="auto">
            <a:xfrm>
              <a:off x="8030592" y="5936867"/>
              <a:ext cx="74032" cy="122115"/>
            </a:xfrm>
            <a:custGeom>
              <a:avLst/>
              <a:gdLst>
                <a:gd name="T0" fmla="*/ 57 w 57"/>
                <a:gd name="T1" fmla="*/ 3 h 94"/>
                <a:gd name="T2" fmla="*/ 39 w 57"/>
                <a:gd name="T3" fmla="*/ 0 h 94"/>
                <a:gd name="T4" fmla="*/ 23 w 57"/>
                <a:gd name="T5" fmla="*/ 18 h 94"/>
                <a:gd name="T6" fmla="*/ 0 w 57"/>
                <a:gd name="T7" fmla="*/ 94 h 94"/>
                <a:gd name="T8" fmla="*/ 51 w 57"/>
                <a:gd name="T9" fmla="*/ 27 h 94"/>
                <a:gd name="T10" fmla="*/ 57 w 57"/>
                <a:gd name="T11" fmla="*/ 3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7" h="94">
                  <a:moveTo>
                    <a:pt x="57" y="3"/>
                  </a:moveTo>
                  <a:cubicBezTo>
                    <a:pt x="50" y="3"/>
                    <a:pt x="44" y="2"/>
                    <a:pt x="39" y="0"/>
                  </a:cubicBezTo>
                  <a:cubicBezTo>
                    <a:pt x="36" y="7"/>
                    <a:pt x="30" y="13"/>
                    <a:pt x="23" y="18"/>
                  </a:cubicBezTo>
                  <a:cubicBezTo>
                    <a:pt x="10" y="33"/>
                    <a:pt x="2" y="77"/>
                    <a:pt x="0" y="94"/>
                  </a:cubicBezTo>
                  <a:cubicBezTo>
                    <a:pt x="13" y="81"/>
                    <a:pt x="49" y="43"/>
                    <a:pt x="51" y="27"/>
                  </a:cubicBezTo>
                  <a:cubicBezTo>
                    <a:pt x="51" y="18"/>
                    <a:pt x="53" y="10"/>
                    <a:pt x="57" y="3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237" name="Freeform 186"/>
            <p:cNvSpPr/>
            <p:nvPr/>
          </p:nvSpPr>
          <p:spPr bwMode="auto">
            <a:xfrm>
              <a:off x="8322905" y="6088748"/>
              <a:ext cx="24423" cy="53425"/>
            </a:xfrm>
            <a:custGeom>
              <a:avLst/>
              <a:gdLst>
                <a:gd name="T0" fmla="*/ 5 w 19"/>
                <a:gd name="T1" fmla="*/ 40 h 41"/>
                <a:gd name="T2" fmla="*/ 8 w 19"/>
                <a:gd name="T3" fmla="*/ 41 h 41"/>
                <a:gd name="T4" fmla="*/ 11 w 19"/>
                <a:gd name="T5" fmla="*/ 40 h 41"/>
                <a:gd name="T6" fmla="*/ 19 w 19"/>
                <a:gd name="T7" fmla="*/ 0 h 41"/>
                <a:gd name="T8" fmla="*/ 3 w 19"/>
                <a:gd name="T9" fmla="*/ 1 h 41"/>
                <a:gd name="T10" fmla="*/ 5 w 19"/>
                <a:gd name="T11" fmla="*/ 4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9" h="41">
                  <a:moveTo>
                    <a:pt x="5" y="40"/>
                  </a:moveTo>
                  <a:cubicBezTo>
                    <a:pt x="6" y="41"/>
                    <a:pt x="7" y="41"/>
                    <a:pt x="8" y="41"/>
                  </a:cubicBezTo>
                  <a:cubicBezTo>
                    <a:pt x="9" y="41"/>
                    <a:pt x="10" y="41"/>
                    <a:pt x="11" y="40"/>
                  </a:cubicBezTo>
                  <a:cubicBezTo>
                    <a:pt x="17" y="34"/>
                    <a:pt x="19" y="11"/>
                    <a:pt x="19" y="0"/>
                  </a:cubicBezTo>
                  <a:cubicBezTo>
                    <a:pt x="16" y="1"/>
                    <a:pt x="10" y="2"/>
                    <a:pt x="3" y="1"/>
                  </a:cubicBezTo>
                  <a:cubicBezTo>
                    <a:pt x="1" y="11"/>
                    <a:pt x="0" y="33"/>
                    <a:pt x="5" y="40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238" name="Freeform 187"/>
            <p:cNvSpPr/>
            <p:nvPr/>
          </p:nvSpPr>
          <p:spPr bwMode="auto">
            <a:xfrm>
              <a:off x="8226739" y="6023111"/>
              <a:ext cx="54188" cy="24423"/>
            </a:xfrm>
            <a:custGeom>
              <a:avLst/>
              <a:gdLst>
                <a:gd name="T0" fmla="*/ 2 w 42"/>
                <a:gd name="T1" fmla="*/ 8 h 19"/>
                <a:gd name="T2" fmla="*/ 1 w 42"/>
                <a:gd name="T3" fmla="*/ 11 h 19"/>
                <a:gd name="T4" fmla="*/ 2 w 42"/>
                <a:gd name="T5" fmla="*/ 14 h 19"/>
                <a:gd name="T6" fmla="*/ 41 w 42"/>
                <a:gd name="T7" fmla="*/ 16 h 19"/>
                <a:gd name="T8" fmla="*/ 42 w 42"/>
                <a:gd name="T9" fmla="*/ 0 h 19"/>
                <a:gd name="T10" fmla="*/ 2 w 42"/>
                <a:gd name="T11" fmla="*/ 8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2" h="19">
                  <a:moveTo>
                    <a:pt x="2" y="8"/>
                  </a:moveTo>
                  <a:cubicBezTo>
                    <a:pt x="1" y="9"/>
                    <a:pt x="0" y="10"/>
                    <a:pt x="1" y="11"/>
                  </a:cubicBezTo>
                  <a:cubicBezTo>
                    <a:pt x="1" y="12"/>
                    <a:pt x="1" y="13"/>
                    <a:pt x="2" y="14"/>
                  </a:cubicBezTo>
                  <a:cubicBezTo>
                    <a:pt x="9" y="19"/>
                    <a:pt x="31" y="18"/>
                    <a:pt x="41" y="16"/>
                  </a:cubicBezTo>
                  <a:cubicBezTo>
                    <a:pt x="40" y="9"/>
                    <a:pt x="41" y="3"/>
                    <a:pt x="42" y="0"/>
                  </a:cubicBezTo>
                  <a:cubicBezTo>
                    <a:pt x="31" y="0"/>
                    <a:pt x="8" y="1"/>
                    <a:pt x="2" y="8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239" name="Freeform 188"/>
            <p:cNvSpPr/>
            <p:nvPr/>
          </p:nvSpPr>
          <p:spPr bwMode="auto">
            <a:xfrm>
              <a:off x="8013802" y="5777355"/>
              <a:ext cx="97692" cy="75559"/>
            </a:xfrm>
            <a:custGeom>
              <a:avLst/>
              <a:gdLst>
                <a:gd name="T0" fmla="*/ 48 w 75"/>
                <a:gd name="T1" fmla="*/ 25 h 58"/>
                <a:gd name="T2" fmla="*/ 48 w 75"/>
                <a:gd name="T3" fmla="*/ 25 h 58"/>
                <a:gd name="T4" fmla="*/ 0 w 75"/>
                <a:gd name="T5" fmla="*/ 0 h 58"/>
                <a:gd name="T6" fmla="*/ 33 w 75"/>
                <a:gd name="T7" fmla="*/ 40 h 58"/>
                <a:gd name="T8" fmla="*/ 54 w 75"/>
                <a:gd name="T9" fmla="*/ 58 h 58"/>
                <a:gd name="T10" fmla="*/ 75 w 75"/>
                <a:gd name="T11" fmla="*/ 42 h 58"/>
                <a:gd name="T12" fmla="*/ 48 w 75"/>
                <a:gd name="T13" fmla="*/ 25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5" h="58">
                  <a:moveTo>
                    <a:pt x="48" y="25"/>
                  </a:moveTo>
                  <a:cubicBezTo>
                    <a:pt x="48" y="25"/>
                    <a:pt x="48" y="25"/>
                    <a:pt x="48" y="25"/>
                  </a:cubicBezTo>
                  <a:cubicBezTo>
                    <a:pt x="35" y="14"/>
                    <a:pt x="11" y="4"/>
                    <a:pt x="0" y="0"/>
                  </a:cubicBezTo>
                  <a:cubicBezTo>
                    <a:pt x="6" y="9"/>
                    <a:pt x="19" y="30"/>
                    <a:pt x="33" y="40"/>
                  </a:cubicBezTo>
                  <a:cubicBezTo>
                    <a:pt x="41" y="45"/>
                    <a:pt x="49" y="51"/>
                    <a:pt x="54" y="58"/>
                  </a:cubicBezTo>
                  <a:cubicBezTo>
                    <a:pt x="60" y="51"/>
                    <a:pt x="67" y="45"/>
                    <a:pt x="75" y="42"/>
                  </a:cubicBezTo>
                  <a:cubicBezTo>
                    <a:pt x="66" y="38"/>
                    <a:pt x="57" y="32"/>
                    <a:pt x="48" y="25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240" name="Freeform 189"/>
            <p:cNvSpPr/>
            <p:nvPr/>
          </p:nvSpPr>
          <p:spPr bwMode="auto">
            <a:xfrm>
              <a:off x="8142785" y="5917787"/>
              <a:ext cx="48846" cy="99982"/>
            </a:xfrm>
            <a:custGeom>
              <a:avLst/>
              <a:gdLst>
                <a:gd name="T0" fmla="*/ 21 w 38"/>
                <a:gd name="T1" fmla="*/ 0 h 77"/>
                <a:gd name="T2" fmla="*/ 0 w 38"/>
                <a:gd name="T3" fmla="*/ 14 h 77"/>
                <a:gd name="T4" fmla="*/ 7 w 38"/>
                <a:gd name="T5" fmla="*/ 36 h 77"/>
                <a:gd name="T6" fmla="*/ 38 w 38"/>
                <a:gd name="T7" fmla="*/ 77 h 77"/>
                <a:gd name="T8" fmla="*/ 31 w 38"/>
                <a:gd name="T9" fmla="*/ 32 h 77"/>
                <a:gd name="T10" fmla="*/ 25 w 38"/>
                <a:gd name="T11" fmla="*/ 16 h 77"/>
                <a:gd name="T12" fmla="*/ 21 w 38"/>
                <a:gd name="T13" fmla="*/ 0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8" h="77">
                  <a:moveTo>
                    <a:pt x="21" y="0"/>
                  </a:moveTo>
                  <a:cubicBezTo>
                    <a:pt x="16" y="6"/>
                    <a:pt x="8" y="11"/>
                    <a:pt x="0" y="14"/>
                  </a:cubicBezTo>
                  <a:cubicBezTo>
                    <a:pt x="4" y="20"/>
                    <a:pt x="6" y="28"/>
                    <a:pt x="7" y="36"/>
                  </a:cubicBezTo>
                  <a:cubicBezTo>
                    <a:pt x="13" y="53"/>
                    <a:pt x="30" y="70"/>
                    <a:pt x="38" y="77"/>
                  </a:cubicBezTo>
                  <a:cubicBezTo>
                    <a:pt x="38" y="67"/>
                    <a:pt x="37" y="45"/>
                    <a:pt x="31" y="32"/>
                  </a:cubicBezTo>
                  <a:cubicBezTo>
                    <a:pt x="29" y="27"/>
                    <a:pt x="26" y="22"/>
                    <a:pt x="25" y="16"/>
                  </a:cubicBezTo>
                  <a:cubicBezTo>
                    <a:pt x="23" y="11"/>
                    <a:pt x="22" y="6"/>
                    <a:pt x="21" y="0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241" name="Freeform 190"/>
            <p:cNvSpPr/>
            <p:nvPr/>
          </p:nvSpPr>
          <p:spPr bwMode="auto">
            <a:xfrm>
              <a:off x="8517525" y="6258945"/>
              <a:ext cx="74795" cy="97692"/>
            </a:xfrm>
            <a:custGeom>
              <a:avLst/>
              <a:gdLst>
                <a:gd name="T0" fmla="*/ 7 w 58"/>
                <a:gd name="T1" fmla="*/ 27 h 75"/>
                <a:gd name="T2" fmla="*/ 17 w 58"/>
                <a:gd name="T3" fmla="*/ 42 h 75"/>
                <a:gd name="T4" fmla="*/ 18 w 58"/>
                <a:gd name="T5" fmla="*/ 42 h 75"/>
                <a:gd name="T6" fmla="*/ 58 w 58"/>
                <a:gd name="T7" fmla="*/ 75 h 75"/>
                <a:gd name="T8" fmla="*/ 33 w 58"/>
                <a:gd name="T9" fmla="*/ 27 h 75"/>
                <a:gd name="T10" fmla="*/ 33 w 58"/>
                <a:gd name="T11" fmla="*/ 26 h 75"/>
                <a:gd name="T12" fmla="*/ 16 w 58"/>
                <a:gd name="T13" fmla="*/ 0 h 75"/>
                <a:gd name="T14" fmla="*/ 0 w 58"/>
                <a:gd name="T15" fmla="*/ 21 h 75"/>
                <a:gd name="T16" fmla="*/ 7 w 58"/>
                <a:gd name="T17" fmla="*/ 27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8" h="75">
                  <a:moveTo>
                    <a:pt x="7" y="27"/>
                  </a:moveTo>
                  <a:cubicBezTo>
                    <a:pt x="11" y="31"/>
                    <a:pt x="14" y="36"/>
                    <a:pt x="17" y="42"/>
                  </a:cubicBezTo>
                  <a:cubicBezTo>
                    <a:pt x="18" y="42"/>
                    <a:pt x="18" y="42"/>
                    <a:pt x="18" y="42"/>
                  </a:cubicBezTo>
                  <a:cubicBezTo>
                    <a:pt x="28" y="56"/>
                    <a:pt x="49" y="69"/>
                    <a:pt x="58" y="75"/>
                  </a:cubicBezTo>
                  <a:cubicBezTo>
                    <a:pt x="54" y="64"/>
                    <a:pt x="44" y="40"/>
                    <a:pt x="33" y="27"/>
                  </a:cubicBezTo>
                  <a:cubicBezTo>
                    <a:pt x="33" y="27"/>
                    <a:pt x="33" y="27"/>
                    <a:pt x="33" y="26"/>
                  </a:cubicBezTo>
                  <a:cubicBezTo>
                    <a:pt x="26" y="18"/>
                    <a:pt x="20" y="9"/>
                    <a:pt x="16" y="0"/>
                  </a:cubicBezTo>
                  <a:cubicBezTo>
                    <a:pt x="13" y="8"/>
                    <a:pt x="7" y="15"/>
                    <a:pt x="0" y="21"/>
                  </a:cubicBezTo>
                  <a:cubicBezTo>
                    <a:pt x="2" y="23"/>
                    <a:pt x="5" y="25"/>
                    <a:pt x="7" y="27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242" name="Freeform 191"/>
            <p:cNvSpPr/>
            <p:nvPr/>
          </p:nvSpPr>
          <p:spPr bwMode="auto">
            <a:xfrm>
              <a:off x="8352670" y="6178808"/>
              <a:ext cx="99982" cy="48846"/>
            </a:xfrm>
            <a:custGeom>
              <a:avLst/>
              <a:gdLst>
                <a:gd name="T0" fmla="*/ 45 w 77"/>
                <a:gd name="T1" fmla="*/ 7 h 38"/>
                <a:gd name="T2" fmla="*/ 0 w 77"/>
                <a:gd name="T3" fmla="*/ 0 h 38"/>
                <a:gd name="T4" fmla="*/ 41 w 77"/>
                <a:gd name="T5" fmla="*/ 31 h 38"/>
                <a:gd name="T6" fmla="*/ 63 w 77"/>
                <a:gd name="T7" fmla="*/ 38 h 38"/>
                <a:gd name="T8" fmla="*/ 77 w 77"/>
                <a:gd name="T9" fmla="*/ 17 h 38"/>
                <a:gd name="T10" fmla="*/ 60 w 77"/>
                <a:gd name="T11" fmla="*/ 13 h 38"/>
                <a:gd name="T12" fmla="*/ 45 w 77"/>
                <a:gd name="T13" fmla="*/ 7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7" h="38">
                  <a:moveTo>
                    <a:pt x="45" y="7"/>
                  </a:moveTo>
                  <a:cubicBezTo>
                    <a:pt x="32" y="1"/>
                    <a:pt x="10" y="0"/>
                    <a:pt x="0" y="0"/>
                  </a:cubicBezTo>
                  <a:cubicBezTo>
                    <a:pt x="7" y="8"/>
                    <a:pt x="23" y="25"/>
                    <a:pt x="41" y="31"/>
                  </a:cubicBezTo>
                  <a:cubicBezTo>
                    <a:pt x="49" y="32"/>
                    <a:pt x="56" y="34"/>
                    <a:pt x="63" y="38"/>
                  </a:cubicBezTo>
                  <a:cubicBezTo>
                    <a:pt x="66" y="30"/>
                    <a:pt x="71" y="22"/>
                    <a:pt x="77" y="17"/>
                  </a:cubicBezTo>
                  <a:cubicBezTo>
                    <a:pt x="71" y="16"/>
                    <a:pt x="66" y="15"/>
                    <a:pt x="60" y="13"/>
                  </a:cubicBezTo>
                  <a:cubicBezTo>
                    <a:pt x="55" y="12"/>
                    <a:pt x="50" y="9"/>
                    <a:pt x="45" y="7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243" name="Freeform 192"/>
            <p:cNvSpPr/>
            <p:nvPr/>
          </p:nvSpPr>
          <p:spPr bwMode="auto">
            <a:xfrm>
              <a:off x="8239714" y="6071194"/>
              <a:ext cx="59531" cy="59531"/>
            </a:xfrm>
            <a:custGeom>
              <a:avLst/>
              <a:gdLst>
                <a:gd name="T0" fmla="*/ 40 w 46"/>
                <a:gd name="T1" fmla="*/ 0 h 46"/>
                <a:gd name="T2" fmla="*/ 0 w 46"/>
                <a:gd name="T3" fmla="*/ 40 h 46"/>
                <a:gd name="T4" fmla="*/ 6 w 46"/>
                <a:gd name="T5" fmla="*/ 46 h 46"/>
                <a:gd name="T6" fmla="*/ 46 w 46"/>
                <a:gd name="T7" fmla="*/ 6 h 46"/>
                <a:gd name="T8" fmla="*/ 43 w 46"/>
                <a:gd name="T9" fmla="*/ 3 h 46"/>
                <a:gd name="T10" fmla="*/ 40 w 46"/>
                <a:gd name="T11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6" h="46">
                  <a:moveTo>
                    <a:pt x="40" y="0"/>
                  </a:moveTo>
                  <a:cubicBezTo>
                    <a:pt x="28" y="8"/>
                    <a:pt x="1" y="28"/>
                    <a:pt x="0" y="40"/>
                  </a:cubicBezTo>
                  <a:cubicBezTo>
                    <a:pt x="0" y="43"/>
                    <a:pt x="2" y="46"/>
                    <a:pt x="6" y="46"/>
                  </a:cubicBezTo>
                  <a:cubicBezTo>
                    <a:pt x="18" y="45"/>
                    <a:pt x="38" y="18"/>
                    <a:pt x="46" y="6"/>
                  </a:cubicBezTo>
                  <a:cubicBezTo>
                    <a:pt x="45" y="5"/>
                    <a:pt x="44" y="4"/>
                    <a:pt x="43" y="3"/>
                  </a:cubicBezTo>
                  <a:cubicBezTo>
                    <a:pt x="42" y="2"/>
                    <a:pt x="41" y="1"/>
                    <a:pt x="40" y="0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244" name="Freeform 193"/>
            <p:cNvSpPr/>
            <p:nvPr/>
          </p:nvSpPr>
          <p:spPr bwMode="auto">
            <a:xfrm>
              <a:off x="7932137" y="6052877"/>
              <a:ext cx="11448" cy="19080"/>
            </a:xfrm>
            <a:custGeom>
              <a:avLst/>
              <a:gdLst>
                <a:gd name="T0" fmla="*/ 0 w 9"/>
                <a:gd name="T1" fmla="*/ 0 h 15"/>
                <a:gd name="T2" fmla="*/ 0 w 9"/>
                <a:gd name="T3" fmla="*/ 1 h 15"/>
                <a:gd name="T4" fmla="*/ 4 w 9"/>
                <a:gd name="T5" fmla="*/ 15 h 15"/>
                <a:gd name="T6" fmla="*/ 9 w 9"/>
                <a:gd name="T7" fmla="*/ 5 h 15"/>
                <a:gd name="T8" fmla="*/ 0 w 9"/>
                <a:gd name="T9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15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5"/>
                    <a:pt x="1" y="11"/>
                    <a:pt x="4" y="15"/>
                  </a:cubicBezTo>
                  <a:cubicBezTo>
                    <a:pt x="6" y="11"/>
                    <a:pt x="7" y="8"/>
                    <a:pt x="9" y="5"/>
                  </a:cubicBezTo>
                  <a:cubicBezTo>
                    <a:pt x="6" y="4"/>
                    <a:pt x="3" y="2"/>
                    <a:pt x="0" y="0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245" name="Freeform 194"/>
            <p:cNvSpPr/>
            <p:nvPr/>
          </p:nvSpPr>
          <p:spPr bwMode="auto">
            <a:xfrm>
              <a:off x="7902372" y="6026927"/>
              <a:ext cx="23660" cy="27476"/>
            </a:xfrm>
            <a:custGeom>
              <a:avLst/>
              <a:gdLst>
                <a:gd name="T0" fmla="*/ 2 w 18"/>
                <a:gd name="T1" fmla="*/ 15 h 21"/>
                <a:gd name="T2" fmla="*/ 2 w 18"/>
                <a:gd name="T3" fmla="*/ 16 h 21"/>
                <a:gd name="T4" fmla="*/ 18 w 18"/>
                <a:gd name="T5" fmla="*/ 17 h 21"/>
                <a:gd name="T6" fmla="*/ 2 w 18"/>
                <a:gd name="T7" fmla="*/ 0 h 21"/>
                <a:gd name="T8" fmla="*/ 0 w 18"/>
                <a:gd name="T9" fmla="*/ 9 h 21"/>
                <a:gd name="T10" fmla="*/ 2 w 18"/>
                <a:gd name="T11" fmla="*/ 15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" h="21">
                  <a:moveTo>
                    <a:pt x="2" y="15"/>
                  </a:moveTo>
                  <a:cubicBezTo>
                    <a:pt x="2" y="16"/>
                    <a:pt x="2" y="16"/>
                    <a:pt x="2" y="16"/>
                  </a:cubicBezTo>
                  <a:cubicBezTo>
                    <a:pt x="7" y="21"/>
                    <a:pt x="14" y="18"/>
                    <a:pt x="18" y="17"/>
                  </a:cubicBezTo>
                  <a:cubicBezTo>
                    <a:pt x="12" y="12"/>
                    <a:pt x="6" y="7"/>
                    <a:pt x="2" y="0"/>
                  </a:cubicBezTo>
                  <a:cubicBezTo>
                    <a:pt x="1" y="2"/>
                    <a:pt x="0" y="5"/>
                    <a:pt x="0" y="9"/>
                  </a:cubicBezTo>
                  <a:cubicBezTo>
                    <a:pt x="0" y="11"/>
                    <a:pt x="0" y="13"/>
                    <a:pt x="2" y="15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246" name="Freeform 195"/>
            <p:cNvSpPr/>
            <p:nvPr/>
          </p:nvSpPr>
          <p:spPr bwMode="auto">
            <a:xfrm>
              <a:off x="7845130" y="5999451"/>
              <a:ext cx="29765" cy="38924"/>
            </a:xfrm>
            <a:custGeom>
              <a:avLst/>
              <a:gdLst>
                <a:gd name="T0" fmla="*/ 3 w 23"/>
                <a:gd name="T1" fmla="*/ 18 h 30"/>
                <a:gd name="T2" fmla="*/ 18 w 23"/>
                <a:gd name="T3" fmla="*/ 30 h 30"/>
                <a:gd name="T4" fmla="*/ 17 w 23"/>
                <a:gd name="T5" fmla="*/ 26 h 30"/>
                <a:gd name="T6" fmla="*/ 23 w 23"/>
                <a:gd name="T7" fmla="*/ 11 h 30"/>
                <a:gd name="T8" fmla="*/ 7 w 23"/>
                <a:gd name="T9" fmla="*/ 0 h 30"/>
                <a:gd name="T10" fmla="*/ 3 w 23"/>
                <a:gd name="T11" fmla="*/ 18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3" h="30">
                  <a:moveTo>
                    <a:pt x="3" y="18"/>
                  </a:moveTo>
                  <a:cubicBezTo>
                    <a:pt x="6" y="26"/>
                    <a:pt x="13" y="29"/>
                    <a:pt x="18" y="30"/>
                  </a:cubicBezTo>
                  <a:cubicBezTo>
                    <a:pt x="17" y="28"/>
                    <a:pt x="17" y="27"/>
                    <a:pt x="17" y="26"/>
                  </a:cubicBezTo>
                  <a:cubicBezTo>
                    <a:pt x="17" y="20"/>
                    <a:pt x="20" y="14"/>
                    <a:pt x="23" y="11"/>
                  </a:cubicBezTo>
                  <a:cubicBezTo>
                    <a:pt x="18" y="9"/>
                    <a:pt x="10" y="6"/>
                    <a:pt x="7" y="0"/>
                  </a:cubicBezTo>
                  <a:cubicBezTo>
                    <a:pt x="4" y="3"/>
                    <a:pt x="0" y="10"/>
                    <a:pt x="3" y="18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247" name="Freeform 196"/>
            <p:cNvSpPr/>
            <p:nvPr/>
          </p:nvSpPr>
          <p:spPr bwMode="auto">
            <a:xfrm>
              <a:off x="7872606" y="6047534"/>
              <a:ext cx="28239" cy="31292"/>
            </a:xfrm>
            <a:custGeom>
              <a:avLst/>
              <a:gdLst>
                <a:gd name="T0" fmla="*/ 22 w 22"/>
                <a:gd name="T1" fmla="*/ 24 h 24"/>
                <a:gd name="T2" fmla="*/ 19 w 22"/>
                <a:gd name="T3" fmla="*/ 13 h 24"/>
                <a:gd name="T4" fmla="*/ 20 w 22"/>
                <a:gd name="T5" fmla="*/ 4 h 24"/>
                <a:gd name="T6" fmla="*/ 1 w 22"/>
                <a:gd name="T7" fmla="*/ 0 h 24"/>
                <a:gd name="T8" fmla="*/ 5 w 22"/>
                <a:gd name="T9" fmla="*/ 17 h 24"/>
                <a:gd name="T10" fmla="*/ 22 w 22"/>
                <a:gd name="T11" fmla="*/ 24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2" h="24">
                  <a:moveTo>
                    <a:pt x="22" y="24"/>
                  </a:moveTo>
                  <a:cubicBezTo>
                    <a:pt x="20" y="21"/>
                    <a:pt x="19" y="17"/>
                    <a:pt x="19" y="13"/>
                  </a:cubicBezTo>
                  <a:cubicBezTo>
                    <a:pt x="19" y="10"/>
                    <a:pt x="20" y="6"/>
                    <a:pt x="20" y="4"/>
                  </a:cubicBezTo>
                  <a:cubicBezTo>
                    <a:pt x="15" y="5"/>
                    <a:pt x="7" y="5"/>
                    <a:pt x="1" y="0"/>
                  </a:cubicBezTo>
                  <a:cubicBezTo>
                    <a:pt x="0" y="4"/>
                    <a:pt x="1" y="11"/>
                    <a:pt x="5" y="17"/>
                  </a:cubicBezTo>
                  <a:cubicBezTo>
                    <a:pt x="10" y="22"/>
                    <a:pt x="18" y="23"/>
                    <a:pt x="22" y="24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248" name="Freeform 197"/>
            <p:cNvSpPr/>
            <p:nvPr/>
          </p:nvSpPr>
          <p:spPr bwMode="auto">
            <a:xfrm>
              <a:off x="7874896" y="5967396"/>
              <a:ext cx="14501" cy="16791"/>
            </a:xfrm>
            <a:custGeom>
              <a:avLst/>
              <a:gdLst>
                <a:gd name="T0" fmla="*/ 10 w 11"/>
                <a:gd name="T1" fmla="*/ 13 h 13"/>
                <a:gd name="T2" fmla="*/ 11 w 11"/>
                <a:gd name="T3" fmla="*/ 1 h 13"/>
                <a:gd name="T4" fmla="*/ 0 w 11"/>
                <a:gd name="T5" fmla="*/ 0 h 13"/>
                <a:gd name="T6" fmla="*/ 10 w 11"/>
                <a:gd name="T7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" h="13">
                  <a:moveTo>
                    <a:pt x="10" y="13"/>
                  </a:moveTo>
                  <a:cubicBezTo>
                    <a:pt x="10" y="9"/>
                    <a:pt x="10" y="5"/>
                    <a:pt x="11" y="1"/>
                  </a:cubicBezTo>
                  <a:cubicBezTo>
                    <a:pt x="7" y="1"/>
                    <a:pt x="3" y="1"/>
                    <a:pt x="0" y="0"/>
                  </a:cubicBezTo>
                  <a:cubicBezTo>
                    <a:pt x="0" y="7"/>
                    <a:pt x="6" y="11"/>
                    <a:pt x="10" y="13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249" name="Freeform 198"/>
            <p:cNvSpPr/>
            <p:nvPr/>
          </p:nvSpPr>
          <p:spPr bwMode="auto">
            <a:xfrm>
              <a:off x="7929848" y="5868178"/>
              <a:ext cx="135090" cy="53425"/>
            </a:xfrm>
            <a:custGeom>
              <a:avLst/>
              <a:gdLst>
                <a:gd name="T0" fmla="*/ 0 w 104"/>
                <a:gd name="T1" fmla="*/ 18 h 41"/>
                <a:gd name="T2" fmla="*/ 76 w 104"/>
                <a:gd name="T3" fmla="*/ 32 h 41"/>
                <a:gd name="T4" fmla="*/ 76 w 104"/>
                <a:gd name="T5" fmla="*/ 32 h 41"/>
                <a:gd name="T6" fmla="*/ 100 w 104"/>
                <a:gd name="T7" fmla="*/ 27 h 41"/>
                <a:gd name="T8" fmla="*/ 104 w 104"/>
                <a:gd name="T9" fmla="*/ 14 h 41"/>
                <a:gd name="T10" fmla="*/ 82 w 104"/>
                <a:gd name="T11" fmla="*/ 9 h 41"/>
                <a:gd name="T12" fmla="*/ 0 w 104"/>
                <a:gd name="T13" fmla="*/ 18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4" h="41">
                  <a:moveTo>
                    <a:pt x="0" y="18"/>
                  </a:moveTo>
                  <a:cubicBezTo>
                    <a:pt x="12" y="24"/>
                    <a:pt x="46" y="41"/>
                    <a:pt x="76" y="32"/>
                  </a:cubicBezTo>
                  <a:cubicBezTo>
                    <a:pt x="76" y="32"/>
                    <a:pt x="76" y="32"/>
                    <a:pt x="76" y="32"/>
                  </a:cubicBezTo>
                  <a:cubicBezTo>
                    <a:pt x="84" y="28"/>
                    <a:pt x="93" y="26"/>
                    <a:pt x="100" y="27"/>
                  </a:cubicBezTo>
                  <a:cubicBezTo>
                    <a:pt x="101" y="23"/>
                    <a:pt x="102" y="18"/>
                    <a:pt x="104" y="14"/>
                  </a:cubicBezTo>
                  <a:cubicBezTo>
                    <a:pt x="97" y="14"/>
                    <a:pt x="89" y="12"/>
                    <a:pt x="82" y="9"/>
                  </a:cubicBezTo>
                  <a:cubicBezTo>
                    <a:pt x="53" y="0"/>
                    <a:pt x="13" y="13"/>
                    <a:pt x="0" y="18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250" name="Freeform 199"/>
            <p:cNvSpPr/>
            <p:nvPr/>
          </p:nvSpPr>
          <p:spPr bwMode="auto">
            <a:xfrm>
              <a:off x="7881765" y="5993346"/>
              <a:ext cx="18317" cy="26713"/>
            </a:xfrm>
            <a:custGeom>
              <a:avLst/>
              <a:gdLst>
                <a:gd name="T0" fmla="*/ 0 w 14"/>
                <a:gd name="T1" fmla="*/ 11 h 21"/>
                <a:gd name="T2" fmla="*/ 1 w 14"/>
                <a:gd name="T3" fmla="*/ 13 h 21"/>
                <a:gd name="T4" fmla="*/ 1 w 14"/>
                <a:gd name="T5" fmla="*/ 14 h 21"/>
                <a:gd name="T6" fmla="*/ 14 w 14"/>
                <a:gd name="T7" fmla="*/ 21 h 21"/>
                <a:gd name="T8" fmla="*/ 6 w 14"/>
                <a:gd name="T9" fmla="*/ 0 h 21"/>
                <a:gd name="T10" fmla="*/ 0 w 14"/>
                <a:gd name="T11" fmla="*/ 1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" h="21">
                  <a:moveTo>
                    <a:pt x="0" y="11"/>
                  </a:moveTo>
                  <a:cubicBezTo>
                    <a:pt x="0" y="11"/>
                    <a:pt x="0" y="12"/>
                    <a:pt x="1" y="13"/>
                  </a:cubicBezTo>
                  <a:cubicBezTo>
                    <a:pt x="1" y="14"/>
                    <a:pt x="1" y="14"/>
                    <a:pt x="1" y="14"/>
                  </a:cubicBezTo>
                  <a:cubicBezTo>
                    <a:pt x="4" y="21"/>
                    <a:pt x="11" y="21"/>
                    <a:pt x="14" y="21"/>
                  </a:cubicBezTo>
                  <a:cubicBezTo>
                    <a:pt x="10" y="15"/>
                    <a:pt x="8" y="7"/>
                    <a:pt x="6" y="0"/>
                  </a:cubicBezTo>
                  <a:cubicBezTo>
                    <a:pt x="4" y="2"/>
                    <a:pt x="0" y="6"/>
                    <a:pt x="0" y="11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251" name="Freeform 200"/>
            <p:cNvSpPr/>
            <p:nvPr/>
          </p:nvSpPr>
          <p:spPr bwMode="auto">
            <a:xfrm>
              <a:off x="8297719" y="6426853"/>
              <a:ext cx="19844" cy="11448"/>
            </a:xfrm>
            <a:custGeom>
              <a:avLst/>
              <a:gdLst>
                <a:gd name="T0" fmla="*/ 0 w 15"/>
                <a:gd name="T1" fmla="*/ 4 h 9"/>
                <a:gd name="T2" fmla="*/ 1 w 15"/>
                <a:gd name="T3" fmla="*/ 5 h 9"/>
                <a:gd name="T4" fmla="*/ 15 w 15"/>
                <a:gd name="T5" fmla="*/ 9 h 9"/>
                <a:gd name="T6" fmla="*/ 10 w 15"/>
                <a:gd name="T7" fmla="*/ 0 h 9"/>
                <a:gd name="T8" fmla="*/ 0 w 15"/>
                <a:gd name="T9" fmla="*/ 4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9">
                  <a:moveTo>
                    <a:pt x="0" y="4"/>
                  </a:moveTo>
                  <a:cubicBezTo>
                    <a:pt x="1" y="5"/>
                    <a:pt x="1" y="5"/>
                    <a:pt x="1" y="5"/>
                  </a:cubicBezTo>
                  <a:cubicBezTo>
                    <a:pt x="4" y="9"/>
                    <a:pt x="11" y="9"/>
                    <a:pt x="15" y="9"/>
                  </a:cubicBezTo>
                  <a:cubicBezTo>
                    <a:pt x="13" y="6"/>
                    <a:pt x="11" y="3"/>
                    <a:pt x="10" y="0"/>
                  </a:cubicBezTo>
                  <a:cubicBezTo>
                    <a:pt x="7" y="1"/>
                    <a:pt x="3" y="3"/>
                    <a:pt x="0" y="4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252" name="Freeform 201"/>
            <p:cNvSpPr/>
            <p:nvPr/>
          </p:nvSpPr>
          <p:spPr bwMode="auto">
            <a:xfrm>
              <a:off x="8386252" y="6481042"/>
              <a:ext cx="16791" cy="14501"/>
            </a:xfrm>
            <a:custGeom>
              <a:avLst/>
              <a:gdLst>
                <a:gd name="T0" fmla="*/ 5 w 13"/>
                <a:gd name="T1" fmla="*/ 7 h 11"/>
                <a:gd name="T2" fmla="*/ 13 w 13"/>
                <a:gd name="T3" fmla="*/ 11 h 11"/>
                <a:gd name="T4" fmla="*/ 12 w 13"/>
                <a:gd name="T5" fmla="*/ 0 h 11"/>
                <a:gd name="T6" fmla="*/ 0 w 13"/>
                <a:gd name="T7" fmla="*/ 1 h 11"/>
                <a:gd name="T8" fmla="*/ 5 w 13"/>
                <a:gd name="T9" fmla="*/ 7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11">
                  <a:moveTo>
                    <a:pt x="5" y="7"/>
                  </a:moveTo>
                  <a:cubicBezTo>
                    <a:pt x="7" y="10"/>
                    <a:pt x="10" y="11"/>
                    <a:pt x="13" y="11"/>
                  </a:cubicBezTo>
                  <a:cubicBezTo>
                    <a:pt x="12" y="8"/>
                    <a:pt x="12" y="4"/>
                    <a:pt x="12" y="0"/>
                  </a:cubicBezTo>
                  <a:cubicBezTo>
                    <a:pt x="8" y="1"/>
                    <a:pt x="4" y="1"/>
                    <a:pt x="0" y="1"/>
                  </a:cubicBezTo>
                  <a:cubicBezTo>
                    <a:pt x="1" y="3"/>
                    <a:pt x="2" y="5"/>
                    <a:pt x="5" y="7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253" name="Freeform 202"/>
            <p:cNvSpPr/>
            <p:nvPr/>
          </p:nvSpPr>
          <p:spPr bwMode="auto">
            <a:xfrm>
              <a:off x="8349617" y="6470357"/>
              <a:ext cx="27476" cy="19844"/>
            </a:xfrm>
            <a:custGeom>
              <a:avLst/>
              <a:gdLst>
                <a:gd name="T0" fmla="*/ 8 w 21"/>
                <a:gd name="T1" fmla="*/ 13 h 15"/>
                <a:gd name="T2" fmla="*/ 21 w 21"/>
                <a:gd name="T3" fmla="*/ 8 h 15"/>
                <a:gd name="T4" fmla="*/ 0 w 21"/>
                <a:gd name="T5" fmla="*/ 0 h 15"/>
                <a:gd name="T6" fmla="*/ 4 w 21"/>
                <a:gd name="T7" fmla="*/ 11 h 15"/>
                <a:gd name="T8" fmla="*/ 7 w 21"/>
                <a:gd name="T9" fmla="*/ 13 h 15"/>
                <a:gd name="T10" fmla="*/ 8 w 21"/>
                <a:gd name="T11" fmla="*/ 13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" h="15">
                  <a:moveTo>
                    <a:pt x="8" y="13"/>
                  </a:moveTo>
                  <a:cubicBezTo>
                    <a:pt x="13" y="15"/>
                    <a:pt x="18" y="11"/>
                    <a:pt x="21" y="8"/>
                  </a:cubicBezTo>
                  <a:cubicBezTo>
                    <a:pt x="14" y="6"/>
                    <a:pt x="6" y="3"/>
                    <a:pt x="0" y="0"/>
                  </a:cubicBezTo>
                  <a:cubicBezTo>
                    <a:pt x="0" y="2"/>
                    <a:pt x="0" y="7"/>
                    <a:pt x="4" y="11"/>
                  </a:cubicBezTo>
                  <a:cubicBezTo>
                    <a:pt x="4" y="12"/>
                    <a:pt x="6" y="13"/>
                    <a:pt x="7" y="13"/>
                  </a:cubicBezTo>
                  <a:cubicBezTo>
                    <a:pt x="7" y="13"/>
                    <a:pt x="7" y="13"/>
                    <a:pt x="8" y="13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254" name="Freeform 203"/>
            <p:cNvSpPr/>
            <p:nvPr/>
          </p:nvSpPr>
          <p:spPr bwMode="auto">
            <a:xfrm>
              <a:off x="8316036" y="6444407"/>
              <a:ext cx="27476" cy="25949"/>
            </a:xfrm>
            <a:custGeom>
              <a:avLst/>
              <a:gdLst>
                <a:gd name="T0" fmla="*/ 4 w 21"/>
                <a:gd name="T1" fmla="*/ 0 h 20"/>
                <a:gd name="T2" fmla="*/ 5 w 21"/>
                <a:gd name="T3" fmla="*/ 15 h 20"/>
                <a:gd name="T4" fmla="*/ 5 w 21"/>
                <a:gd name="T5" fmla="*/ 16 h 20"/>
                <a:gd name="T6" fmla="*/ 5 w 21"/>
                <a:gd name="T7" fmla="*/ 16 h 20"/>
                <a:gd name="T8" fmla="*/ 21 w 21"/>
                <a:gd name="T9" fmla="*/ 16 h 20"/>
                <a:gd name="T10" fmla="*/ 4 w 21"/>
                <a:gd name="T11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" h="20">
                  <a:moveTo>
                    <a:pt x="4" y="0"/>
                  </a:moveTo>
                  <a:cubicBezTo>
                    <a:pt x="3" y="4"/>
                    <a:pt x="0" y="11"/>
                    <a:pt x="5" y="15"/>
                  </a:cubicBezTo>
                  <a:cubicBezTo>
                    <a:pt x="5" y="16"/>
                    <a:pt x="5" y="16"/>
                    <a:pt x="5" y="16"/>
                  </a:cubicBezTo>
                  <a:cubicBezTo>
                    <a:pt x="5" y="16"/>
                    <a:pt x="5" y="16"/>
                    <a:pt x="5" y="16"/>
                  </a:cubicBezTo>
                  <a:cubicBezTo>
                    <a:pt x="10" y="20"/>
                    <a:pt x="17" y="18"/>
                    <a:pt x="21" y="16"/>
                  </a:cubicBezTo>
                  <a:cubicBezTo>
                    <a:pt x="14" y="12"/>
                    <a:pt x="9" y="6"/>
                    <a:pt x="4" y="0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255" name="Freeform 204"/>
            <p:cNvSpPr/>
            <p:nvPr/>
          </p:nvSpPr>
          <p:spPr bwMode="auto">
            <a:xfrm>
              <a:off x="8332063" y="6495543"/>
              <a:ext cx="38924" cy="29765"/>
            </a:xfrm>
            <a:custGeom>
              <a:avLst/>
              <a:gdLst>
                <a:gd name="T0" fmla="*/ 30 w 30"/>
                <a:gd name="T1" fmla="*/ 16 h 23"/>
                <a:gd name="T2" fmla="*/ 26 w 30"/>
                <a:gd name="T3" fmla="*/ 13 h 23"/>
                <a:gd name="T4" fmla="*/ 19 w 30"/>
                <a:gd name="T5" fmla="*/ 0 h 23"/>
                <a:gd name="T6" fmla="*/ 0 w 30"/>
                <a:gd name="T7" fmla="*/ 5 h 23"/>
                <a:gd name="T8" fmla="*/ 12 w 30"/>
                <a:gd name="T9" fmla="*/ 20 h 23"/>
                <a:gd name="T10" fmla="*/ 30 w 30"/>
                <a:gd name="T11" fmla="*/ 16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0" h="23">
                  <a:moveTo>
                    <a:pt x="30" y="16"/>
                  </a:moveTo>
                  <a:cubicBezTo>
                    <a:pt x="29" y="15"/>
                    <a:pt x="27" y="14"/>
                    <a:pt x="26" y="13"/>
                  </a:cubicBezTo>
                  <a:cubicBezTo>
                    <a:pt x="22" y="9"/>
                    <a:pt x="20" y="4"/>
                    <a:pt x="19" y="0"/>
                  </a:cubicBezTo>
                  <a:cubicBezTo>
                    <a:pt x="15" y="3"/>
                    <a:pt x="8" y="7"/>
                    <a:pt x="0" y="5"/>
                  </a:cubicBezTo>
                  <a:cubicBezTo>
                    <a:pt x="1" y="9"/>
                    <a:pt x="4" y="17"/>
                    <a:pt x="12" y="20"/>
                  </a:cubicBezTo>
                  <a:cubicBezTo>
                    <a:pt x="20" y="23"/>
                    <a:pt x="27" y="19"/>
                    <a:pt x="30" y="16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257" name="Freeform 206"/>
            <p:cNvSpPr/>
            <p:nvPr/>
          </p:nvSpPr>
          <p:spPr bwMode="auto">
            <a:xfrm>
              <a:off x="8291615" y="6469589"/>
              <a:ext cx="31292" cy="26713"/>
            </a:xfrm>
            <a:custGeom>
              <a:avLst/>
              <a:gdLst>
                <a:gd name="T0" fmla="*/ 7 w 24"/>
                <a:gd name="T1" fmla="*/ 17 h 21"/>
                <a:gd name="T2" fmla="*/ 24 w 24"/>
                <a:gd name="T3" fmla="*/ 21 h 21"/>
                <a:gd name="T4" fmla="*/ 20 w 24"/>
                <a:gd name="T5" fmla="*/ 2 h 21"/>
                <a:gd name="T6" fmla="*/ 0 w 24"/>
                <a:gd name="T7" fmla="*/ 0 h 21"/>
                <a:gd name="T8" fmla="*/ 7 w 24"/>
                <a:gd name="T9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" h="21">
                  <a:moveTo>
                    <a:pt x="7" y="17"/>
                  </a:moveTo>
                  <a:cubicBezTo>
                    <a:pt x="13" y="21"/>
                    <a:pt x="20" y="21"/>
                    <a:pt x="24" y="21"/>
                  </a:cubicBezTo>
                  <a:cubicBezTo>
                    <a:pt x="19" y="15"/>
                    <a:pt x="19" y="7"/>
                    <a:pt x="20" y="2"/>
                  </a:cubicBezTo>
                  <a:cubicBezTo>
                    <a:pt x="15" y="3"/>
                    <a:pt x="7" y="4"/>
                    <a:pt x="0" y="0"/>
                  </a:cubicBezTo>
                  <a:cubicBezTo>
                    <a:pt x="1" y="4"/>
                    <a:pt x="2" y="12"/>
                    <a:pt x="7" y="17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258" name="Freeform 207"/>
            <p:cNvSpPr/>
            <p:nvPr/>
          </p:nvSpPr>
          <p:spPr bwMode="auto">
            <a:xfrm>
              <a:off x="8448838" y="6305497"/>
              <a:ext cx="52662" cy="135089"/>
            </a:xfrm>
            <a:custGeom>
              <a:avLst/>
              <a:gdLst>
                <a:gd name="T0" fmla="*/ 32 w 41"/>
                <a:gd name="T1" fmla="*/ 22 h 104"/>
                <a:gd name="T2" fmla="*/ 27 w 41"/>
                <a:gd name="T3" fmla="*/ 0 h 104"/>
                <a:gd name="T4" fmla="*/ 14 w 41"/>
                <a:gd name="T5" fmla="*/ 4 h 104"/>
                <a:gd name="T6" fmla="*/ 9 w 41"/>
                <a:gd name="T7" fmla="*/ 28 h 104"/>
                <a:gd name="T8" fmla="*/ 9 w 41"/>
                <a:gd name="T9" fmla="*/ 28 h 104"/>
                <a:gd name="T10" fmla="*/ 23 w 41"/>
                <a:gd name="T11" fmla="*/ 104 h 104"/>
                <a:gd name="T12" fmla="*/ 32 w 41"/>
                <a:gd name="T13" fmla="*/ 22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1" h="104">
                  <a:moveTo>
                    <a:pt x="32" y="22"/>
                  </a:moveTo>
                  <a:cubicBezTo>
                    <a:pt x="29" y="15"/>
                    <a:pt x="27" y="7"/>
                    <a:pt x="27" y="0"/>
                  </a:cubicBezTo>
                  <a:cubicBezTo>
                    <a:pt x="22" y="2"/>
                    <a:pt x="18" y="3"/>
                    <a:pt x="14" y="4"/>
                  </a:cubicBezTo>
                  <a:cubicBezTo>
                    <a:pt x="15" y="11"/>
                    <a:pt x="13" y="20"/>
                    <a:pt x="9" y="28"/>
                  </a:cubicBezTo>
                  <a:cubicBezTo>
                    <a:pt x="9" y="28"/>
                    <a:pt x="9" y="28"/>
                    <a:pt x="9" y="28"/>
                  </a:cubicBezTo>
                  <a:cubicBezTo>
                    <a:pt x="0" y="58"/>
                    <a:pt x="17" y="92"/>
                    <a:pt x="23" y="104"/>
                  </a:cubicBezTo>
                  <a:cubicBezTo>
                    <a:pt x="28" y="91"/>
                    <a:pt x="41" y="51"/>
                    <a:pt x="32" y="22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259" name="Freeform 208"/>
            <p:cNvSpPr/>
            <p:nvPr/>
          </p:nvSpPr>
          <p:spPr bwMode="auto">
            <a:xfrm>
              <a:off x="7835973" y="5962812"/>
              <a:ext cx="29002" cy="27476"/>
            </a:xfrm>
            <a:custGeom>
              <a:avLst/>
              <a:gdLst>
                <a:gd name="T0" fmla="*/ 12 w 22"/>
                <a:gd name="T1" fmla="*/ 21 h 21"/>
                <a:gd name="T2" fmla="*/ 12 w 22"/>
                <a:gd name="T3" fmla="*/ 21 h 21"/>
                <a:gd name="T4" fmla="*/ 22 w 22"/>
                <a:gd name="T5" fmla="*/ 3 h 21"/>
                <a:gd name="T6" fmla="*/ 5 w 22"/>
                <a:gd name="T7" fmla="*/ 0 h 21"/>
                <a:gd name="T8" fmla="*/ 2 w 22"/>
                <a:gd name="T9" fmla="*/ 12 h 21"/>
                <a:gd name="T10" fmla="*/ 12 w 22"/>
                <a:gd name="T11" fmla="*/ 2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2" h="21">
                  <a:moveTo>
                    <a:pt x="12" y="21"/>
                  </a:moveTo>
                  <a:cubicBezTo>
                    <a:pt x="12" y="21"/>
                    <a:pt x="12" y="21"/>
                    <a:pt x="12" y="21"/>
                  </a:cubicBezTo>
                  <a:cubicBezTo>
                    <a:pt x="12" y="13"/>
                    <a:pt x="18" y="6"/>
                    <a:pt x="22" y="3"/>
                  </a:cubicBezTo>
                  <a:cubicBezTo>
                    <a:pt x="13" y="2"/>
                    <a:pt x="7" y="1"/>
                    <a:pt x="5" y="0"/>
                  </a:cubicBezTo>
                  <a:cubicBezTo>
                    <a:pt x="3" y="2"/>
                    <a:pt x="0" y="6"/>
                    <a:pt x="2" y="12"/>
                  </a:cubicBezTo>
                  <a:cubicBezTo>
                    <a:pt x="5" y="18"/>
                    <a:pt x="9" y="21"/>
                    <a:pt x="12" y="21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260" name="Freeform 209"/>
            <p:cNvSpPr/>
            <p:nvPr/>
          </p:nvSpPr>
          <p:spPr bwMode="auto">
            <a:xfrm>
              <a:off x="7845131" y="6068136"/>
              <a:ext cx="32818" cy="33582"/>
            </a:xfrm>
            <a:custGeom>
              <a:avLst/>
              <a:gdLst>
                <a:gd name="T0" fmla="*/ 22 w 25"/>
                <a:gd name="T1" fmla="*/ 5 h 26"/>
                <a:gd name="T2" fmla="*/ 0 w 25"/>
                <a:gd name="T3" fmla="*/ 0 h 26"/>
                <a:gd name="T4" fmla="*/ 5 w 25"/>
                <a:gd name="T5" fmla="*/ 20 h 26"/>
                <a:gd name="T6" fmla="*/ 25 w 25"/>
                <a:gd name="T7" fmla="*/ 24 h 26"/>
                <a:gd name="T8" fmla="*/ 22 w 25"/>
                <a:gd name="T9" fmla="*/ 5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" h="26">
                  <a:moveTo>
                    <a:pt x="22" y="5"/>
                  </a:moveTo>
                  <a:cubicBezTo>
                    <a:pt x="17" y="6"/>
                    <a:pt x="7" y="6"/>
                    <a:pt x="0" y="0"/>
                  </a:cubicBezTo>
                  <a:cubicBezTo>
                    <a:pt x="0" y="5"/>
                    <a:pt x="0" y="14"/>
                    <a:pt x="5" y="20"/>
                  </a:cubicBezTo>
                  <a:cubicBezTo>
                    <a:pt x="11" y="26"/>
                    <a:pt x="20" y="25"/>
                    <a:pt x="25" y="24"/>
                  </a:cubicBezTo>
                  <a:cubicBezTo>
                    <a:pt x="21" y="18"/>
                    <a:pt x="21" y="10"/>
                    <a:pt x="22" y="5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261" name="Freeform 210"/>
            <p:cNvSpPr/>
            <p:nvPr/>
          </p:nvSpPr>
          <p:spPr bwMode="auto">
            <a:xfrm>
              <a:off x="7811550" y="6012422"/>
              <a:ext cx="29766" cy="44267"/>
            </a:xfrm>
            <a:custGeom>
              <a:avLst/>
              <a:gdLst>
                <a:gd name="T0" fmla="*/ 21 w 23"/>
                <a:gd name="T1" fmla="*/ 34 h 34"/>
                <a:gd name="T2" fmla="*/ 23 w 23"/>
                <a:gd name="T3" fmla="*/ 12 h 34"/>
                <a:gd name="T4" fmla="*/ 7 w 23"/>
                <a:gd name="T5" fmla="*/ 0 h 34"/>
                <a:gd name="T6" fmla="*/ 3 w 23"/>
                <a:gd name="T7" fmla="*/ 21 h 34"/>
                <a:gd name="T8" fmla="*/ 21 w 23"/>
                <a:gd name="T9" fmla="*/ 34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" h="34">
                  <a:moveTo>
                    <a:pt x="21" y="34"/>
                  </a:moveTo>
                  <a:cubicBezTo>
                    <a:pt x="17" y="26"/>
                    <a:pt x="21" y="16"/>
                    <a:pt x="23" y="12"/>
                  </a:cubicBezTo>
                  <a:cubicBezTo>
                    <a:pt x="19" y="11"/>
                    <a:pt x="11" y="8"/>
                    <a:pt x="7" y="0"/>
                  </a:cubicBezTo>
                  <a:cubicBezTo>
                    <a:pt x="4" y="4"/>
                    <a:pt x="0" y="12"/>
                    <a:pt x="3" y="21"/>
                  </a:cubicBezTo>
                  <a:cubicBezTo>
                    <a:pt x="6" y="29"/>
                    <a:pt x="15" y="33"/>
                    <a:pt x="21" y="34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262" name="Freeform 211"/>
            <p:cNvSpPr/>
            <p:nvPr/>
          </p:nvSpPr>
          <p:spPr bwMode="auto">
            <a:xfrm>
              <a:off x="8068755" y="6166591"/>
              <a:ext cx="134327" cy="134326"/>
            </a:xfrm>
            <a:custGeom>
              <a:avLst/>
              <a:gdLst>
                <a:gd name="T0" fmla="*/ 104 w 104"/>
                <a:gd name="T1" fmla="*/ 9 h 103"/>
                <a:gd name="T2" fmla="*/ 95 w 104"/>
                <a:gd name="T3" fmla="*/ 0 h 103"/>
                <a:gd name="T4" fmla="*/ 89 w 104"/>
                <a:gd name="T5" fmla="*/ 3 h 103"/>
                <a:gd name="T6" fmla="*/ 1 w 104"/>
                <a:gd name="T7" fmla="*/ 97 h 103"/>
                <a:gd name="T8" fmla="*/ 7 w 104"/>
                <a:gd name="T9" fmla="*/ 103 h 103"/>
                <a:gd name="T10" fmla="*/ 101 w 104"/>
                <a:gd name="T11" fmla="*/ 15 h 103"/>
                <a:gd name="T12" fmla="*/ 104 w 104"/>
                <a:gd name="T13" fmla="*/ 9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4" h="103">
                  <a:moveTo>
                    <a:pt x="104" y="9"/>
                  </a:moveTo>
                  <a:cubicBezTo>
                    <a:pt x="95" y="0"/>
                    <a:pt x="95" y="0"/>
                    <a:pt x="95" y="0"/>
                  </a:cubicBezTo>
                  <a:cubicBezTo>
                    <a:pt x="93" y="1"/>
                    <a:pt x="91" y="2"/>
                    <a:pt x="89" y="3"/>
                  </a:cubicBezTo>
                  <a:cubicBezTo>
                    <a:pt x="83" y="8"/>
                    <a:pt x="2" y="73"/>
                    <a:pt x="1" y="97"/>
                  </a:cubicBezTo>
                  <a:cubicBezTo>
                    <a:pt x="0" y="101"/>
                    <a:pt x="3" y="103"/>
                    <a:pt x="7" y="103"/>
                  </a:cubicBezTo>
                  <a:cubicBezTo>
                    <a:pt x="31" y="102"/>
                    <a:pt x="96" y="21"/>
                    <a:pt x="101" y="15"/>
                  </a:cubicBezTo>
                  <a:cubicBezTo>
                    <a:pt x="102" y="13"/>
                    <a:pt x="103" y="11"/>
                    <a:pt x="104" y="9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263" name="Freeform 212"/>
            <p:cNvSpPr/>
            <p:nvPr/>
          </p:nvSpPr>
          <p:spPr bwMode="auto">
            <a:xfrm>
              <a:off x="8265665" y="6436770"/>
              <a:ext cx="22133" cy="25949"/>
            </a:xfrm>
            <a:custGeom>
              <a:avLst/>
              <a:gdLst>
                <a:gd name="T0" fmla="*/ 15 w 17"/>
                <a:gd name="T1" fmla="*/ 20 h 20"/>
                <a:gd name="T2" fmla="*/ 17 w 17"/>
                <a:gd name="T3" fmla="*/ 0 h 20"/>
                <a:gd name="T4" fmla="*/ 2 w 17"/>
                <a:gd name="T5" fmla="*/ 6 h 20"/>
                <a:gd name="T6" fmla="*/ 4 w 17"/>
                <a:gd name="T7" fmla="*/ 16 h 20"/>
                <a:gd name="T8" fmla="*/ 15 w 17"/>
                <a:gd name="T9" fmla="*/ 2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20">
                  <a:moveTo>
                    <a:pt x="15" y="20"/>
                  </a:moveTo>
                  <a:cubicBezTo>
                    <a:pt x="12" y="13"/>
                    <a:pt x="14" y="6"/>
                    <a:pt x="17" y="0"/>
                  </a:cubicBezTo>
                  <a:cubicBezTo>
                    <a:pt x="10" y="3"/>
                    <a:pt x="4" y="5"/>
                    <a:pt x="2" y="6"/>
                  </a:cubicBezTo>
                  <a:cubicBezTo>
                    <a:pt x="2" y="8"/>
                    <a:pt x="0" y="12"/>
                    <a:pt x="4" y="16"/>
                  </a:cubicBezTo>
                  <a:cubicBezTo>
                    <a:pt x="8" y="20"/>
                    <a:pt x="13" y="20"/>
                    <a:pt x="15" y="20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264" name="Freeform 213"/>
            <p:cNvSpPr/>
            <p:nvPr/>
          </p:nvSpPr>
          <p:spPr bwMode="auto">
            <a:xfrm>
              <a:off x="8267955" y="6492485"/>
              <a:ext cx="34345" cy="32818"/>
            </a:xfrm>
            <a:custGeom>
              <a:avLst/>
              <a:gdLst>
                <a:gd name="T0" fmla="*/ 26 w 26"/>
                <a:gd name="T1" fmla="*/ 25 h 25"/>
                <a:gd name="T2" fmla="*/ 20 w 26"/>
                <a:gd name="T3" fmla="*/ 3 h 25"/>
                <a:gd name="T4" fmla="*/ 1 w 26"/>
                <a:gd name="T5" fmla="*/ 0 h 25"/>
                <a:gd name="T6" fmla="*/ 6 w 26"/>
                <a:gd name="T7" fmla="*/ 19 h 25"/>
                <a:gd name="T8" fmla="*/ 26 w 26"/>
                <a:gd name="T9" fmla="*/ 25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" h="25">
                  <a:moveTo>
                    <a:pt x="26" y="25"/>
                  </a:moveTo>
                  <a:cubicBezTo>
                    <a:pt x="20" y="18"/>
                    <a:pt x="20" y="8"/>
                    <a:pt x="20" y="3"/>
                  </a:cubicBezTo>
                  <a:cubicBezTo>
                    <a:pt x="16" y="4"/>
                    <a:pt x="8" y="4"/>
                    <a:pt x="1" y="0"/>
                  </a:cubicBezTo>
                  <a:cubicBezTo>
                    <a:pt x="1" y="5"/>
                    <a:pt x="0" y="13"/>
                    <a:pt x="6" y="19"/>
                  </a:cubicBezTo>
                  <a:cubicBezTo>
                    <a:pt x="12" y="25"/>
                    <a:pt x="21" y="25"/>
                    <a:pt x="26" y="25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265" name="Freeform 214"/>
            <p:cNvSpPr/>
            <p:nvPr/>
          </p:nvSpPr>
          <p:spPr bwMode="auto">
            <a:xfrm>
              <a:off x="7907715" y="6082638"/>
              <a:ext cx="25949" cy="22133"/>
            </a:xfrm>
            <a:custGeom>
              <a:avLst/>
              <a:gdLst>
                <a:gd name="T0" fmla="*/ 0 w 20"/>
                <a:gd name="T1" fmla="*/ 2 h 17"/>
                <a:gd name="T2" fmla="*/ 4 w 20"/>
                <a:gd name="T3" fmla="*/ 13 h 17"/>
                <a:gd name="T4" fmla="*/ 14 w 20"/>
                <a:gd name="T5" fmla="*/ 15 h 17"/>
                <a:gd name="T6" fmla="*/ 20 w 20"/>
                <a:gd name="T7" fmla="*/ 0 h 17"/>
                <a:gd name="T8" fmla="*/ 0 w 20"/>
                <a:gd name="T9" fmla="*/ 2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17">
                  <a:moveTo>
                    <a:pt x="0" y="2"/>
                  </a:moveTo>
                  <a:cubicBezTo>
                    <a:pt x="0" y="4"/>
                    <a:pt x="0" y="9"/>
                    <a:pt x="4" y="13"/>
                  </a:cubicBezTo>
                  <a:cubicBezTo>
                    <a:pt x="8" y="17"/>
                    <a:pt x="12" y="15"/>
                    <a:pt x="14" y="15"/>
                  </a:cubicBezTo>
                  <a:cubicBezTo>
                    <a:pt x="14" y="13"/>
                    <a:pt x="16" y="7"/>
                    <a:pt x="20" y="0"/>
                  </a:cubicBezTo>
                  <a:cubicBezTo>
                    <a:pt x="14" y="3"/>
                    <a:pt x="7" y="5"/>
                    <a:pt x="0" y="2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266" name="Freeform 215"/>
            <p:cNvSpPr/>
            <p:nvPr/>
          </p:nvSpPr>
          <p:spPr bwMode="auto">
            <a:xfrm>
              <a:off x="8312222" y="6529119"/>
              <a:ext cx="45793" cy="29765"/>
            </a:xfrm>
            <a:custGeom>
              <a:avLst/>
              <a:gdLst>
                <a:gd name="T0" fmla="*/ 23 w 35"/>
                <a:gd name="T1" fmla="*/ 0 h 23"/>
                <a:gd name="T2" fmla="*/ 0 w 35"/>
                <a:gd name="T3" fmla="*/ 2 h 23"/>
                <a:gd name="T4" fmla="*/ 14 w 35"/>
                <a:gd name="T5" fmla="*/ 20 h 23"/>
                <a:gd name="T6" fmla="*/ 35 w 35"/>
                <a:gd name="T7" fmla="*/ 16 h 23"/>
                <a:gd name="T8" fmla="*/ 23 w 35"/>
                <a:gd name="T9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23">
                  <a:moveTo>
                    <a:pt x="23" y="0"/>
                  </a:moveTo>
                  <a:cubicBezTo>
                    <a:pt x="18" y="2"/>
                    <a:pt x="9" y="6"/>
                    <a:pt x="0" y="2"/>
                  </a:cubicBezTo>
                  <a:cubicBezTo>
                    <a:pt x="2" y="8"/>
                    <a:pt x="6" y="17"/>
                    <a:pt x="14" y="20"/>
                  </a:cubicBezTo>
                  <a:cubicBezTo>
                    <a:pt x="23" y="23"/>
                    <a:pt x="31" y="19"/>
                    <a:pt x="35" y="16"/>
                  </a:cubicBezTo>
                  <a:cubicBezTo>
                    <a:pt x="27" y="12"/>
                    <a:pt x="24" y="4"/>
                    <a:pt x="23" y="0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267" name="Freeform 216"/>
            <p:cNvSpPr/>
            <p:nvPr/>
          </p:nvSpPr>
          <p:spPr bwMode="auto">
            <a:xfrm>
              <a:off x="8380148" y="6505460"/>
              <a:ext cx="26713" cy="29002"/>
            </a:xfrm>
            <a:custGeom>
              <a:avLst/>
              <a:gdLst>
                <a:gd name="T0" fmla="*/ 0 w 21"/>
                <a:gd name="T1" fmla="*/ 10 h 22"/>
                <a:gd name="T2" fmla="*/ 9 w 21"/>
                <a:gd name="T3" fmla="*/ 20 h 22"/>
                <a:gd name="T4" fmla="*/ 21 w 21"/>
                <a:gd name="T5" fmla="*/ 17 h 22"/>
                <a:gd name="T6" fmla="*/ 18 w 21"/>
                <a:gd name="T7" fmla="*/ 0 h 22"/>
                <a:gd name="T8" fmla="*/ 0 w 21"/>
                <a:gd name="T9" fmla="*/ 1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" h="22">
                  <a:moveTo>
                    <a:pt x="0" y="10"/>
                  </a:moveTo>
                  <a:cubicBezTo>
                    <a:pt x="0" y="13"/>
                    <a:pt x="3" y="17"/>
                    <a:pt x="9" y="20"/>
                  </a:cubicBezTo>
                  <a:cubicBezTo>
                    <a:pt x="15" y="22"/>
                    <a:pt x="19" y="19"/>
                    <a:pt x="21" y="17"/>
                  </a:cubicBezTo>
                  <a:cubicBezTo>
                    <a:pt x="20" y="15"/>
                    <a:pt x="19" y="9"/>
                    <a:pt x="18" y="0"/>
                  </a:cubicBezTo>
                  <a:cubicBezTo>
                    <a:pt x="14" y="4"/>
                    <a:pt x="7" y="10"/>
                    <a:pt x="0" y="10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275" name="Freeform 224"/>
            <p:cNvSpPr/>
            <p:nvPr/>
          </p:nvSpPr>
          <p:spPr bwMode="auto">
            <a:xfrm>
              <a:off x="7926796" y="5480459"/>
              <a:ext cx="125168" cy="105324"/>
            </a:xfrm>
            <a:custGeom>
              <a:avLst/>
              <a:gdLst>
                <a:gd name="T0" fmla="*/ 58 w 96"/>
                <a:gd name="T1" fmla="*/ 40 h 81"/>
                <a:gd name="T2" fmla="*/ 77 w 96"/>
                <a:gd name="T3" fmla="*/ 7 h 81"/>
                <a:gd name="T4" fmla="*/ 54 w 96"/>
                <a:gd name="T5" fmla="*/ 2 h 81"/>
                <a:gd name="T6" fmla="*/ 19 w 96"/>
                <a:gd name="T7" fmla="*/ 39 h 81"/>
                <a:gd name="T8" fmla="*/ 0 w 96"/>
                <a:gd name="T9" fmla="*/ 66 h 81"/>
                <a:gd name="T10" fmla="*/ 32 w 96"/>
                <a:gd name="T11" fmla="*/ 71 h 81"/>
                <a:gd name="T12" fmla="*/ 84 w 96"/>
                <a:gd name="T13" fmla="*/ 73 h 81"/>
                <a:gd name="T14" fmla="*/ 96 w 96"/>
                <a:gd name="T15" fmla="*/ 53 h 81"/>
                <a:gd name="T16" fmla="*/ 59 w 96"/>
                <a:gd name="T17" fmla="*/ 43 h 81"/>
                <a:gd name="T18" fmla="*/ 58 w 96"/>
                <a:gd name="T19" fmla="*/ 4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6" h="81">
                  <a:moveTo>
                    <a:pt x="58" y="40"/>
                  </a:moveTo>
                  <a:cubicBezTo>
                    <a:pt x="59" y="39"/>
                    <a:pt x="66" y="25"/>
                    <a:pt x="77" y="7"/>
                  </a:cubicBezTo>
                  <a:cubicBezTo>
                    <a:pt x="69" y="2"/>
                    <a:pt x="61" y="0"/>
                    <a:pt x="54" y="2"/>
                  </a:cubicBezTo>
                  <a:cubicBezTo>
                    <a:pt x="39" y="5"/>
                    <a:pt x="29" y="22"/>
                    <a:pt x="19" y="39"/>
                  </a:cubicBezTo>
                  <a:cubicBezTo>
                    <a:pt x="13" y="49"/>
                    <a:pt x="7" y="59"/>
                    <a:pt x="0" y="66"/>
                  </a:cubicBezTo>
                  <a:cubicBezTo>
                    <a:pt x="9" y="66"/>
                    <a:pt x="21" y="69"/>
                    <a:pt x="32" y="71"/>
                  </a:cubicBezTo>
                  <a:cubicBezTo>
                    <a:pt x="51" y="76"/>
                    <a:pt x="71" y="81"/>
                    <a:pt x="84" y="73"/>
                  </a:cubicBezTo>
                  <a:cubicBezTo>
                    <a:pt x="90" y="69"/>
                    <a:pt x="94" y="63"/>
                    <a:pt x="96" y="53"/>
                  </a:cubicBezTo>
                  <a:cubicBezTo>
                    <a:pt x="75" y="48"/>
                    <a:pt x="60" y="44"/>
                    <a:pt x="59" y="43"/>
                  </a:cubicBezTo>
                  <a:cubicBezTo>
                    <a:pt x="58" y="42"/>
                    <a:pt x="58" y="41"/>
                    <a:pt x="58" y="40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276" name="Freeform 225"/>
            <p:cNvSpPr/>
            <p:nvPr/>
          </p:nvSpPr>
          <p:spPr bwMode="auto">
            <a:xfrm>
              <a:off x="7714621" y="5591126"/>
              <a:ext cx="109904" cy="70979"/>
            </a:xfrm>
            <a:custGeom>
              <a:avLst/>
              <a:gdLst>
                <a:gd name="T0" fmla="*/ 77 w 85"/>
                <a:gd name="T1" fmla="*/ 31 h 55"/>
                <a:gd name="T2" fmla="*/ 60 w 85"/>
                <a:gd name="T3" fmla="*/ 24 h 55"/>
                <a:gd name="T4" fmla="*/ 59 w 85"/>
                <a:gd name="T5" fmla="*/ 23 h 55"/>
                <a:gd name="T6" fmla="*/ 71 w 85"/>
                <a:gd name="T7" fmla="*/ 0 h 55"/>
                <a:gd name="T8" fmla="*/ 43 w 85"/>
                <a:gd name="T9" fmla="*/ 11 h 55"/>
                <a:gd name="T10" fmla="*/ 43 w 85"/>
                <a:gd name="T11" fmla="*/ 12 h 55"/>
                <a:gd name="T12" fmla="*/ 0 w 85"/>
                <a:gd name="T13" fmla="*/ 49 h 55"/>
                <a:gd name="T14" fmla="*/ 57 w 85"/>
                <a:gd name="T15" fmla="*/ 45 h 55"/>
                <a:gd name="T16" fmla="*/ 57 w 85"/>
                <a:gd name="T17" fmla="*/ 45 h 55"/>
                <a:gd name="T18" fmla="*/ 85 w 85"/>
                <a:gd name="T19" fmla="*/ 33 h 55"/>
                <a:gd name="T20" fmla="*/ 77 w 85"/>
                <a:gd name="T21" fmla="*/ 31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5" h="55">
                  <a:moveTo>
                    <a:pt x="77" y="31"/>
                  </a:moveTo>
                  <a:cubicBezTo>
                    <a:pt x="71" y="30"/>
                    <a:pt x="60" y="26"/>
                    <a:pt x="60" y="24"/>
                  </a:cubicBezTo>
                  <a:cubicBezTo>
                    <a:pt x="59" y="24"/>
                    <a:pt x="59" y="23"/>
                    <a:pt x="59" y="23"/>
                  </a:cubicBezTo>
                  <a:cubicBezTo>
                    <a:pt x="60" y="22"/>
                    <a:pt x="63" y="11"/>
                    <a:pt x="71" y="0"/>
                  </a:cubicBezTo>
                  <a:cubicBezTo>
                    <a:pt x="62" y="5"/>
                    <a:pt x="53" y="9"/>
                    <a:pt x="43" y="11"/>
                  </a:cubicBezTo>
                  <a:cubicBezTo>
                    <a:pt x="43" y="11"/>
                    <a:pt x="43" y="11"/>
                    <a:pt x="43" y="12"/>
                  </a:cubicBezTo>
                  <a:cubicBezTo>
                    <a:pt x="20" y="20"/>
                    <a:pt x="5" y="41"/>
                    <a:pt x="0" y="49"/>
                  </a:cubicBezTo>
                  <a:cubicBezTo>
                    <a:pt x="9" y="51"/>
                    <a:pt x="35" y="55"/>
                    <a:pt x="57" y="45"/>
                  </a:cubicBezTo>
                  <a:cubicBezTo>
                    <a:pt x="57" y="45"/>
                    <a:pt x="57" y="45"/>
                    <a:pt x="57" y="45"/>
                  </a:cubicBezTo>
                  <a:cubicBezTo>
                    <a:pt x="66" y="40"/>
                    <a:pt x="75" y="36"/>
                    <a:pt x="85" y="33"/>
                  </a:cubicBezTo>
                  <a:cubicBezTo>
                    <a:pt x="82" y="32"/>
                    <a:pt x="79" y="32"/>
                    <a:pt x="77" y="31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290" name="Freeform 239"/>
            <p:cNvSpPr/>
            <p:nvPr/>
          </p:nvSpPr>
          <p:spPr bwMode="auto">
            <a:xfrm>
              <a:off x="9622669" y="6583308"/>
              <a:ext cx="48846" cy="135089"/>
            </a:xfrm>
            <a:custGeom>
              <a:avLst/>
              <a:gdLst>
                <a:gd name="T0" fmla="*/ 24 w 38"/>
                <a:gd name="T1" fmla="*/ 0 h 104"/>
                <a:gd name="T2" fmla="*/ 11 w 38"/>
                <a:gd name="T3" fmla="*/ 20 h 104"/>
                <a:gd name="T4" fmla="*/ 0 w 38"/>
                <a:gd name="T5" fmla="*/ 104 h 104"/>
                <a:gd name="T6" fmla="*/ 37 w 38"/>
                <a:gd name="T7" fmla="*/ 35 h 104"/>
                <a:gd name="T8" fmla="*/ 38 w 38"/>
                <a:gd name="T9" fmla="*/ 10 h 104"/>
                <a:gd name="T10" fmla="*/ 24 w 38"/>
                <a:gd name="T11" fmla="*/ 0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8" h="104">
                  <a:moveTo>
                    <a:pt x="24" y="0"/>
                  </a:moveTo>
                  <a:cubicBezTo>
                    <a:pt x="22" y="7"/>
                    <a:pt x="17" y="14"/>
                    <a:pt x="11" y="20"/>
                  </a:cubicBezTo>
                  <a:cubicBezTo>
                    <a:pt x="1" y="33"/>
                    <a:pt x="0" y="85"/>
                    <a:pt x="0" y="104"/>
                  </a:cubicBezTo>
                  <a:cubicBezTo>
                    <a:pt x="10" y="91"/>
                    <a:pt x="36" y="54"/>
                    <a:pt x="37" y="35"/>
                  </a:cubicBezTo>
                  <a:cubicBezTo>
                    <a:pt x="36" y="26"/>
                    <a:pt x="36" y="17"/>
                    <a:pt x="38" y="10"/>
                  </a:cubicBezTo>
                  <a:cubicBezTo>
                    <a:pt x="33" y="8"/>
                    <a:pt x="28" y="4"/>
                    <a:pt x="24" y="0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291" name="Freeform 240"/>
            <p:cNvSpPr/>
            <p:nvPr/>
          </p:nvSpPr>
          <p:spPr bwMode="auto">
            <a:xfrm>
              <a:off x="9176186" y="6583308"/>
              <a:ext cx="49609" cy="135089"/>
            </a:xfrm>
            <a:custGeom>
              <a:avLst/>
              <a:gdLst>
                <a:gd name="T0" fmla="*/ 14 w 38"/>
                <a:gd name="T1" fmla="*/ 0 h 104"/>
                <a:gd name="T2" fmla="*/ 0 w 38"/>
                <a:gd name="T3" fmla="*/ 10 h 104"/>
                <a:gd name="T4" fmla="*/ 1 w 38"/>
                <a:gd name="T5" fmla="*/ 35 h 104"/>
                <a:gd name="T6" fmla="*/ 38 w 38"/>
                <a:gd name="T7" fmla="*/ 104 h 104"/>
                <a:gd name="T8" fmla="*/ 27 w 38"/>
                <a:gd name="T9" fmla="*/ 20 h 104"/>
                <a:gd name="T10" fmla="*/ 14 w 38"/>
                <a:gd name="T11" fmla="*/ 0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8" h="104">
                  <a:moveTo>
                    <a:pt x="14" y="0"/>
                  </a:moveTo>
                  <a:cubicBezTo>
                    <a:pt x="10" y="4"/>
                    <a:pt x="5" y="8"/>
                    <a:pt x="0" y="10"/>
                  </a:cubicBezTo>
                  <a:cubicBezTo>
                    <a:pt x="2" y="17"/>
                    <a:pt x="2" y="26"/>
                    <a:pt x="1" y="35"/>
                  </a:cubicBezTo>
                  <a:cubicBezTo>
                    <a:pt x="2" y="54"/>
                    <a:pt x="28" y="91"/>
                    <a:pt x="38" y="104"/>
                  </a:cubicBezTo>
                  <a:cubicBezTo>
                    <a:pt x="38" y="85"/>
                    <a:pt x="37" y="33"/>
                    <a:pt x="27" y="20"/>
                  </a:cubicBezTo>
                  <a:cubicBezTo>
                    <a:pt x="21" y="14"/>
                    <a:pt x="16" y="7"/>
                    <a:pt x="14" y="0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292" name="Freeform 241"/>
            <p:cNvSpPr/>
            <p:nvPr/>
          </p:nvSpPr>
          <p:spPr bwMode="auto">
            <a:xfrm>
              <a:off x="9457814" y="6516145"/>
              <a:ext cx="42740" cy="48846"/>
            </a:xfrm>
            <a:custGeom>
              <a:avLst/>
              <a:gdLst>
                <a:gd name="T0" fmla="*/ 28 w 33"/>
                <a:gd name="T1" fmla="*/ 38 h 38"/>
                <a:gd name="T2" fmla="*/ 32 w 33"/>
                <a:gd name="T3" fmla="*/ 37 h 38"/>
                <a:gd name="T4" fmla="*/ 33 w 33"/>
                <a:gd name="T5" fmla="*/ 34 h 38"/>
                <a:gd name="T6" fmla="*/ 10 w 33"/>
                <a:gd name="T7" fmla="*/ 0 h 38"/>
                <a:gd name="T8" fmla="*/ 0 w 33"/>
                <a:gd name="T9" fmla="*/ 12 h 38"/>
                <a:gd name="T10" fmla="*/ 28 w 33"/>
                <a:gd name="T11" fmla="*/ 38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3" h="38">
                  <a:moveTo>
                    <a:pt x="28" y="38"/>
                  </a:moveTo>
                  <a:cubicBezTo>
                    <a:pt x="30" y="38"/>
                    <a:pt x="31" y="37"/>
                    <a:pt x="32" y="37"/>
                  </a:cubicBezTo>
                  <a:cubicBezTo>
                    <a:pt x="33" y="36"/>
                    <a:pt x="33" y="35"/>
                    <a:pt x="33" y="34"/>
                  </a:cubicBezTo>
                  <a:cubicBezTo>
                    <a:pt x="33" y="25"/>
                    <a:pt x="18" y="8"/>
                    <a:pt x="10" y="0"/>
                  </a:cubicBezTo>
                  <a:cubicBezTo>
                    <a:pt x="8" y="3"/>
                    <a:pt x="5" y="8"/>
                    <a:pt x="0" y="12"/>
                  </a:cubicBezTo>
                  <a:cubicBezTo>
                    <a:pt x="6" y="20"/>
                    <a:pt x="20" y="37"/>
                    <a:pt x="28" y="38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293" name="Freeform 242"/>
            <p:cNvSpPr/>
            <p:nvPr/>
          </p:nvSpPr>
          <p:spPr bwMode="auto">
            <a:xfrm>
              <a:off x="9347147" y="6516145"/>
              <a:ext cx="43503" cy="48846"/>
            </a:xfrm>
            <a:custGeom>
              <a:avLst/>
              <a:gdLst>
                <a:gd name="T0" fmla="*/ 0 w 33"/>
                <a:gd name="T1" fmla="*/ 34 h 38"/>
                <a:gd name="T2" fmla="*/ 1 w 33"/>
                <a:gd name="T3" fmla="*/ 37 h 38"/>
                <a:gd name="T4" fmla="*/ 5 w 33"/>
                <a:gd name="T5" fmla="*/ 38 h 38"/>
                <a:gd name="T6" fmla="*/ 33 w 33"/>
                <a:gd name="T7" fmla="*/ 12 h 38"/>
                <a:gd name="T8" fmla="*/ 23 w 33"/>
                <a:gd name="T9" fmla="*/ 0 h 38"/>
                <a:gd name="T10" fmla="*/ 0 w 33"/>
                <a:gd name="T11" fmla="*/ 34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3" h="38">
                  <a:moveTo>
                    <a:pt x="0" y="34"/>
                  </a:moveTo>
                  <a:cubicBezTo>
                    <a:pt x="0" y="35"/>
                    <a:pt x="0" y="36"/>
                    <a:pt x="1" y="37"/>
                  </a:cubicBezTo>
                  <a:cubicBezTo>
                    <a:pt x="2" y="37"/>
                    <a:pt x="3" y="38"/>
                    <a:pt x="5" y="38"/>
                  </a:cubicBezTo>
                  <a:cubicBezTo>
                    <a:pt x="13" y="37"/>
                    <a:pt x="27" y="20"/>
                    <a:pt x="33" y="12"/>
                  </a:cubicBezTo>
                  <a:cubicBezTo>
                    <a:pt x="28" y="8"/>
                    <a:pt x="25" y="3"/>
                    <a:pt x="23" y="0"/>
                  </a:cubicBezTo>
                  <a:cubicBezTo>
                    <a:pt x="15" y="8"/>
                    <a:pt x="0" y="25"/>
                    <a:pt x="0" y="34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294" name="Freeform 243"/>
            <p:cNvSpPr/>
            <p:nvPr/>
          </p:nvSpPr>
          <p:spPr bwMode="auto">
            <a:xfrm>
              <a:off x="9015146" y="6501644"/>
              <a:ext cx="107614" cy="40451"/>
            </a:xfrm>
            <a:custGeom>
              <a:avLst/>
              <a:gdLst>
                <a:gd name="T0" fmla="*/ 52 w 83"/>
                <a:gd name="T1" fmla="*/ 6 h 31"/>
                <a:gd name="T2" fmla="*/ 52 w 83"/>
                <a:gd name="T3" fmla="*/ 7 h 31"/>
                <a:gd name="T4" fmla="*/ 0 w 83"/>
                <a:gd name="T5" fmla="*/ 22 h 31"/>
                <a:gd name="T6" fmla="*/ 51 w 83"/>
                <a:gd name="T7" fmla="*/ 28 h 31"/>
                <a:gd name="T8" fmla="*/ 79 w 83"/>
                <a:gd name="T9" fmla="*/ 26 h 31"/>
                <a:gd name="T10" fmla="*/ 83 w 83"/>
                <a:gd name="T11" fmla="*/ 0 h 31"/>
                <a:gd name="T12" fmla="*/ 52 w 83"/>
                <a:gd name="T13" fmla="*/ 6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3" h="31">
                  <a:moveTo>
                    <a:pt x="52" y="6"/>
                  </a:moveTo>
                  <a:cubicBezTo>
                    <a:pt x="52" y="6"/>
                    <a:pt x="52" y="7"/>
                    <a:pt x="52" y="7"/>
                  </a:cubicBezTo>
                  <a:cubicBezTo>
                    <a:pt x="34" y="8"/>
                    <a:pt x="10" y="18"/>
                    <a:pt x="0" y="22"/>
                  </a:cubicBezTo>
                  <a:cubicBezTo>
                    <a:pt x="10" y="25"/>
                    <a:pt x="34" y="31"/>
                    <a:pt x="51" y="28"/>
                  </a:cubicBezTo>
                  <a:cubicBezTo>
                    <a:pt x="61" y="25"/>
                    <a:pt x="70" y="24"/>
                    <a:pt x="79" y="26"/>
                  </a:cubicBezTo>
                  <a:cubicBezTo>
                    <a:pt x="78" y="17"/>
                    <a:pt x="79" y="8"/>
                    <a:pt x="83" y="0"/>
                  </a:cubicBezTo>
                  <a:cubicBezTo>
                    <a:pt x="73" y="3"/>
                    <a:pt x="63" y="6"/>
                    <a:pt x="52" y="6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295" name="Freeform 244"/>
            <p:cNvSpPr/>
            <p:nvPr/>
          </p:nvSpPr>
          <p:spPr bwMode="auto">
            <a:xfrm>
              <a:off x="9218163" y="6521487"/>
              <a:ext cx="91586" cy="55715"/>
            </a:xfrm>
            <a:custGeom>
              <a:avLst/>
              <a:gdLst>
                <a:gd name="T0" fmla="*/ 5 w 71"/>
                <a:gd name="T1" fmla="*/ 0 h 43"/>
                <a:gd name="T2" fmla="*/ 0 w 71"/>
                <a:gd name="T3" fmla="*/ 24 h 43"/>
                <a:gd name="T4" fmla="*/ 20 w 71"/>
                <a:gd name="T5" fmla="*/ 35 h 43"/>
                <a:gd name="T6" fmla="*/ 71 w 71"/>
                <a:gd name="T7" fmla="*/ 42 h 43"/>
                <a:gd name="T8" fmla="*/ 35 w 71"/>
                <a:gd name="T9" fmla="*/ 14 h 43"/>
                <a:gd name="T10" fmla="*/ 19 w 71"/>
                <a:gd name="T11" fmla="*/ 8 h 43"/>
                <a:gd name="T12" fmla="*/ 5 w 71"/>
                <a:gd name="T13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1" h="43">
                  <a:moveTo>
                    <a:pt x="5" y="0"/>
                  </a:moveTo>
                  <a:cubicBezTo>
                    <a:pt x="6" y="8"/>
                    <a:pt x="4" y="16"/>
                    <a:pt x="0" y="24"/>
                  </a:cubicBezTo>
                  <a:cubicBezTo>
                    <a:pt x="7" y="26"/>
                    <a:pt x="14" y="30"/>
                    <a:pt x="20" y="35"/>
                  </a:cubicBezTo>
                  <a:cubicBezTo>
                    <a:pt x="37" y="43"/>
                    <a:pt x="61" y="43"/>
                    <a:pt x="71" y="42"/>
                  </a:cubicBezTo>
                  <a:cubicBezTo>
                    <a:pt x="64" y="35"/>
                    <a:pt x="48" y="20"/>
                    <a:pt x="35" y="14"/>
                  </a:cubicBezTo>
                  <a:cubicBezTo>
                    <a:pt x="29" y="13"/>
                    <a:pt x="24" y="11"/>
                    <a:pt x="19" y="8"/>
                  </a:cubicBezTo>
                  <a:cubicBezTo>
                    <a:pt x="14" y="6"/>
                    <a:pt x="9" y="3"/>
                    <a:pt x="5" y="0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296" name="Freeform 245"/>
            <p:cNvSpPr/>
            <p:nvPr/>
          </p:nvSpPr>
          <p:spPr bwMode="auto">
            <a:xfrm>
              <a:off x="9724940" y="6501644"/>
              <a:ext cx="107614" cy="40451"/>
            </a:xfrm>
            <a:custGeom>
              <a:avLst/>
              <a:gdLst>
                <a:gd name="T0" fmla="*/ 14 w 83"/>
                <a:gd name="T1" fmla="*/ 25 h 31"/>
                <a:gd name="T2" fmla="*/ 31 w 83"/>
                <a:gd name="T3" fmla="*/ 28 h 31"/>
                <a:gd name="T4" fmla="*/ 31 w 83"/>
                <a:gd name="T5" fmla="*/ 28 h 31"/>
                <a:gd name="T6" fmla="*/ 83 w 83"/>
                <a:gd name="T7" fmla="*/ 22 h 31"/>
                <a:gd name="T8" fmla="*/ 31 w 83"/>
                <a:gd name="T9" fmla="*/ 7 h 31"/>
                <a:gd name="T10" fmla="*/ 31 w 83"/>
                <a:gd name="T11" fmla="*/ 6 h 31"/>
                <a:gd name="T12" fmla="*/ 0 w 83"/>
                <a:gd name="T13" fmla="*/ 0 h 31"/>
                <a:gd name="T14" fmla="*/ 4 w 83"/>
                <a:gd name="T15" fmla="*/ 26 h 31"/>
                <a:gd name="T16" fmla="*/ 14 w 83"/>
                <a:gd name="T17" fmla="*/ 2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3" h="31">
                  <a:moveTo>
                    <a:pt x="14" y="25"/>
                  </a:moveTo>
                  <a:cubicBezTo>
                    <a:pt x="19" y="25"/>
                    <a:pt x="25" y="26"/>
                    <a:pt x="31" y="28"/>
                  </a:cubicBezTo>
                  <a:cubicBezTo>
                    <a:pt x="31" y="28"/>
                    <a:pt x="31" y="28"/>
                    <a:pt x="31" y="28"/>
                  </a:cubicBezTo>
                  <a:cubicBezTo>
                    <a:pt x="49" y="31"/>
                    <a:pt x="72" y="25"/>
                    <a:pt x="83" y="22"/>
                  </a:cubicBezTo>
                  <a:cubicBezTo>
                    <a:pt x="73" y="18"/>
                    <a:pt x="49" y="8"/>
                    <a:pt x="31" y="7"/>
                  </a:cubicBezTo>
                  <a:cubicBezTo>
                    <a:pt x="31" y="7"/>
                    <a:pt x="31" y="6"/>
                    <a:pt x="31" y="6"/>
                  </a:cubicBezTo>
                  <a:cubicBezTo>
                    <a:pt x="20" y="6"/>
                    <a:pt x="10" y="3"/>
                    <a:pt x="0" y="0"/>
                  </a:cubicBezTo>
                  <a:cubicBezTo>
                    <a:pt x="4" y="8"/>
                    <a:pt x="5" y="17"/>
                    <a:pt x="4" y="26"/>
                  </a:cubicBezTo>
                  <a:cubicBezTo>
                    <a:pt x="7" y="26"/>
                    <a:pt x="10" y="25"/>
                    <a:pt x="14" y="25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297" name="Freeform 246"/>
            <p:cNvSpPr/>
            <p:nvPr/>
          </p:nvSpPr>
          <p:spPr bwMode="auto">
            <a:xfrm>
              <a:off x="9537952" y="6521487"/>
              <a:ext cx="92350" cy="55715"/>
            </a:xfrm>
            <a:custGeom>
              <a:avLst/>
              <a:gdLst>
                <a:gd name="T0" fmla="*/ 36 w 71"/>
                <a:gd name="T1" fmla="*/ 14 h 43"/>
                <a:gd name="T2" fmla="*/ 0 w 71"/>
                <a:gd name="T3" fmla="*/ 42 h 43"/>
                <a:gd name="T4" fmla="*/ 51 w 71"/>
                <a:gd name="T5" fmla="*/ 35 h 43"/>
                <a:gd name="T6" fmla="*/ 71 w 71"/>
                <a:gd name="T7" fmla="*/ 24 h 43"/>
                <a:gd name="T8" fmla="*/ 66 w 71"/>
                <a:gd name="T9" fmla="*/ 0 h 43"/>
                <a:gd name="T10" fmla="*/ 52 w 71"/>
                <a:gd name="T11" fmla="*/ 8 h 43"/>
                <a:gd name="T12" fmla="*/ 36 w 71"/>
                <a:gd name="T13" fmla="*/ 14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1" h="43">
                  <a:moveTo>
                    <a:pt x="36" y="14"/>
                  </a:moveTo>
                  <a:cubicBezTo>
                    <a:pt x="23" y="20"/>
                    <a:pt x="7" y="35"/>
                    <a:pt x="0" y="42"/>
                  </a:cubicBezTo>
                  <a:cubicBezTo>
                    <a:pt x="10" y="43"/>
                    <a:pt x="34" y="43"/>
                    <a:pt x="51" y="35"/>
                  </a:cubicBezTo>
                  <a:cubicBezTo>
                    <a:pt x="57" y="30"/>
                    <a:pt x="64" y="26"/>
                    <a:pt x="71" y="24"/>
                  </a:cubicBezTo>
                  <a:cubicBezTo>
                    <a:pt x="67" y="16"/>
                    <a:pt x="65" y="8"/>
                    <a:pt x="66" y="0"/>
                  </a:cubicBezTo>
                  <a:cubicBezTo>
                    <a:pt x="62" y="3"/>
                    <a:pt x="57" y="6"/>
                    <a:pt x="52" y="8"/>
                  </a:cubicBezTo>
                  <a:cubicBezTo>
                    <a:pt x="47" y="11"/>
                    <a:pt x="42" y="13"/>
                    <a:pt x="36" y="14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298" name="Freeform 247"/>
            <p:cNvSpPr/>
            <p:nvPr/>
          </p:nvSpPr>
          <p:spPr bwMode="auto">
            <a:xfrm>
              <a:off x="9408204" y="6542094"/>
              <a:ext cx="31292" cy="77848"/>
            </a:xfrm>
            <a:custGeom>
              <a:avLst/>
              <a:gdLst>
                <a:gd name="T0" fmla="*/ 8 w 24"/>
                <a:gd name="T1" fmla="*/ 0 h 60"/>
                <a:gd name="T2" fmla="*/ 8 w 24"/>
                <a:gd name="T3" fmla="*/ 57 h 60"/>
                <a:gd name="T4" fmla="*/ 16 w 24"/>
                <a:gd name="T5" fmla="*/ 57 h 60"/>
                <a:gd name="T6" fmla="*/ 16 w 24"/>
                <a:gd name="T7" fmla="*/ 0 h 60"/>
                <a:gd name="T8" fmla="*/ 12 w 24"/>
                <a:gd name="T9" fmla="*/ 0 h 60"/>
                <a:gd name="T10" fmla="*/ 8 w 24"/>
                <a:gd name="T11" fmla="*/ 0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4" h="60">
                  <a:moveTo>
                    <a:pt x="8" y="0"/>
                  </a:moveTo>
                  <a:cubicBezTo>
                    <a:pt x="5" y="14"/>
                    <a:pt x="0" y="47"/>
                    <a:pt x="8" y="57"/>
                  </a:cubicBezTo>
                  <a:cubicBezTo>
                    <a:pt x="10" y="60"/>
                    <a:pt x="14" y="60"/>
                    <a:pt x="16" y="57"/>
                  </a:cubicBezTo>
                  <a:cubicBezTo>
                    <a:pt x="24" y="47"/>
                    <a:pt x="19" y="14"/>
                    <a:pt x="16" y="0"/>
                  </a:cubicBezTo>
                  <a:cubicBezTo>
                    <a:pt x="15" y="0"/>
                    <a:pt x="13" y="0"/>
                    <a:pt x="12" y="0"/>
                  </a:cubicBezTo>
                  <a:cubicBezTo>
                    <a:pt x="11" y="0"/>
                    <a:pt x="9" y="0"/>
                    <a:pt x="8" y="0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299" name="Freeform 248"/>
            <p:cNvSpPr/>
            <p:nvPr/>
          </p:nvSpPr>
          <p:spPr bwMode="auto">
            <a:xfrm>
              <a:off x="9151763" y="6779455"/>
              <a:ext cx="16791" cy="14501"/>
            </a:xfrm>
            <a:custGeom>
              <a:avLst/>
              <a:gdLst>
                <a:gd name="T0" fmla="*/ 0 w 13"/>
                <a:gd name="T1" fmla="*/ 4 h 11"/>
                <a:gd name="T2" fmla="*/ 1 w 13"/>
                <a:gd name="T3" fmla="*/ 4 h 11"/>
                <a:gd name="T4" fmla="*/ 13 w 13"/>
                <a:gd name="T5" fmla="*/ 10 h 11"/>
                <a:gd name="T6" fmla="*/ 10 w 13"/>
                <a:gd name="T7" fmla="*/ 0 h 11"/>
                <a:gd name="T8" fmla="*/ 0 w 13"/>
                <a:gd name="T9" fmla="*/ 4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11">
                  <a:moveTo>
                    <a:pt x="0" y="4"/>
                  </a:moveTo>
                  <a:cubicBezTo>
                    <a:pt x="0" y="4"/>
                    <a:pt x="0" y="4"/>
                    <a:pt x="1" y="4"/>
                  </a:cubicBezTo>
                  <a:cubicBezTo>
                    <a:pt x="3" y="7"/>
                    <a:pt x="8" y="11"/>
                    <a:pt x="13" y="10"/>
                  </a:cubicBezTo>
                  <a:cubicBezTo>
                    <a:pt x="12" y="7"/>
                    <a:pt x="11" y="4"/>
                    <a:pt x="10" y="0"/>
                  </a:cubicBezTo>
                  <a:cubicBezTo>
                    <a:pt x="7" y="2"/>
                    <a:pt x="4" y="3"/>
                    <a:pt x="0" y="4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300" name="Freeform 249"/>
            <p:cNvSpPr/>
            <p:nvPr/>
          </p:nvSpPr>
          <p:spPr bwMode="auto">
            <a:xfrm>
              <a:off x="9114365" y="6784797"/>
              <a:ext cx="29766" cy="14501"/>
            </a:xfrm>
            <a:custGeom>
              <a:avLst/>
              <a:gdLst>
                <a:gd name="T0" fmla="*/ 11 w 23"/>
                <a:gd name="T1" fmla="*/ 11 h 11"/>
                <a:gd name="T2" fmla="*/ 12 w 23"/>
                <a:gd name="T3" fmla="*/ 11 h 11"/>
                <a:gd name="T4" fmla="*/ 23 w 23"/>
                <a:gd name="T5" fmla="*/ 1 h 11"/>
                <a:gd name="T6" fmla="*/ 0 w 23"/>
                <a:gd name="T7" fmla="*/ 0 h 11"/>
                <a:gd name="T8" fmla="*/ 4 w 23"/>
                <a:gd name="T9" fmla="*/ 8 h 11"/>
                <a:gd name="T10" fmla="*/ 11 w 23"/>
                <a:gd name="T11" fmla="*/ 1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3" h="11">
                  <a:moveTo>
                    <a:pt x="11" y="11"/>
                  </a:moveTo>
                  <a:cubicBezTo>
                    <a:pt x="11" y="11"/>
                    <a:pt x="11" y="11"/>
                    <a:pt x="12" y="11"/>
                  </a:cubicBezTo>
                  <a:cubicBezTo>
                    <a:pt x="18" y="11"/>
                    <a:pt x="22" y="4"/>
                    <a:pt x="23" y="1"/>
                  </a:cubicBezTo>
                  <a:cubicBezTo>
                    <a:pt x="16" y="2"/>
                    <a:pt x="8" y="2"/>
                    <a:pt x="0" y="0"/>
                  </a:cubicBezTo>
                  <a:cubicBezTo>
                    <a:pt x="1" y="2"/>
                    <a:pt x="2" y="6"/>
                    <a:pt x="4" y="8"/>
                  </a:cubicBezTo>
                  <a:cubicBezTo>
                    <a:pt x="6" y="10"/>
                    <a:pt x="8" y="11"/>
                    <a:pt x="11" y="11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301" name="Freeform 250"/>
            <p:cNvSpPr/>
            <p:nvPr/>
          </p:nvSpPr>
          <p:spPr bwMode="auto">
            <a:xfrm>
              <a:off x="9057887" y="6796245"/>
              <a:ext cx="38161" cy="29765"/>
            </a:xfrm>
            <a:custGeom>
              <a:avLst/>
              <a:gdLst>
                <a:gd name="T0" fmla="*/ 10 w 29"/>
                <a:gd name="T1" fmla="*/ 19 h 23"/>
                <a:gd name="T2" fmla="*/ 29 w 29"/>
                <a:gd name="T3" fmla="*/ 17 h 23"/>
                <a:gd name="T4" fmla="*/ 26 w 29"/>
                <a:gd name="T5" fmla="*/ 15 h 23"/>
                <a:gd name="T6" fmla="*/ 19 w 29"/>
                <a:gd name="T7" fmla="*/ 0 h 23"/>
                <a:gd name="T8" fmla="*/ 0 w 29"/>
                <a:gd name="T9" fmla="*/ 3 h 23"/>
                <a:gd name="T10" fmla="*/ 10 w 29"/>
                <a:gd name="T11" fmla="*/ 19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9" h="23">
                  <a:moveTo>
                    <a:pt x="10" y="19"/>
                  </a:moveTo>
                  <a:cubicBezTo>
                    <a:pt x="18" y="23"/>
                    <a:pt x="26" y="20"/>
                    <a:pt x="29" y="17"/>
                  </a:cubicBezTo>
                  <a:cubicBezTo>
                    <a:pt x="28" y="17"/>
                    <a:pt x="27" y="16"/>
                    <a:pt x="26" y="15"/>
                  </a:cubicBezTo>
                  <a:cubicBezTo>
                    <a:pt x="22" y="10"/>
                    <a:pt x="20" y="4"/>
                    <a:pt x="19" y="0"/>
                  </a:cubicBezTo>
                  <a:cubicBezTo>
                    <a:pt x="15" y="3"/>
                    <a:pt x="7" y="6"/>
                    <a:pt x="0" y="3"/>
                  </a:cubicBezTo>
                  <a:cubicBezTo>
                    <a:pt x="1" y="8"/>
                    <a:pt x="2" y="16"/>
                    <a:pt x="10" y="19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302" name="Freeform 251"/>
            <p:cNvSpPr/>
            <p:nvPr/>
          </p:nvSpPr>
          <p:spPr bwMode="auto">
            <a:xfrm>
              <a:off x="9105970" y="6807694"/>
              <a:ext cx="41977" cy="25949"/>
            </a:xfrm>
            <a:custGeom>
              <a:avLst/>
              <a:gdLst>
                <a:gd name="T0" fmla="*/ 32 w 32"/>
                <a:gd name="T1" fmla="*/ 12 h 20"/>
                <a:gd name="T2" fmla="*/ 22 w 32"/>
                <a:gd name="T3" fmla="*/ 7 h 20"/>
                <a:gd name="T4" fmla="*/ 17 w 32"/>
                <a:gd name="T5" fmla="*/ 0 h 20"/>
                <a:gd name="T6" fmla="*/ 0 w 32"/>
                <a:gd name="T7" fmla="*/ 10 h 20"/>
                <a:gd name="T8" fmla="*/ 15 w 32"/>
                <a:gd name="T9" fmla="*/ 19 h 20"/>
                <a:gd name="T10" fmla="*/ 32 w 32"/>
                <a:gd name="T11" fmla="*/ 1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2" h="20">
                  <a:moveTo>
                    <a:pt x="32" y="12"/>
                  </a:moveTo>
                  <a:cubicBezTo>
                    <a:pt x="28" y="11"/>
                    <a:pt x="25" y="10"/>
                    <a:pt x="22" y="7"/>
                  </a:cubicBezTo>
                  <a:cubicBezTo>
                    <a:pt x="20" y="4"/>
                    <a:pt x="18" y="2"/>
                    <a:pt x="17" y="0"/>
                  </a:cubicBezTo>
                  <a:cubicBezTo>
                    <a:pt x="14" y="4"/>
                    <a:pt x="8" y="10"/>
                    <a:pt x="0" y="10"/>
                  </a:cubicBezTo>
                  <a:cubicBezTo>
                    <a:pt x="3" y="14"/>
                    <a:pt x="8" y="18"/>
                    <a:pt x="15" y="19"/>
                  </a:cubicBezTo>
                  <a:cubicBezTo>
                    <a:pt x="23" y="20"/>
                    <a:pt x="29" y="15"/>
                    <a:pt x="32" y="12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303" name="Freeform 252"/>
            <p:cNvSpPr/>
            <p:nvPr/>
          </p:nvSpPr>
          <p:spPr bwMode="auto">
            <a:xfrm>
              <a:off x="9050255" y="6755032"/>
              <a:ext cx="20607" cy="15264"/>
            </a:xfrm>
            <a:custGeom>
              <a:avLst/>
              <a:gdLst>
                <a:gd name="T0" fmla="*/ 16 w 16"/>
                <a:gd name="T1" fmla="*/ 9 h 12"/>
                <a:gd name="T2" fmla="*/ 8 w 16"/>
                <a:gd name="T3" fmla="*/ 0 h 12"/>
                <a:gd name="T4" fmla="*/ 0 w 16"/>
                <a:gd name="T5" fmla="*/ 7 h 12"/>
                <a:gd name="T6" fmla="*/ 16 w 16"/>
                <a:gd name="T7" fmla="*/ 9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" h="12">
                  <a:moveTo>
                    <a:pt x="16" y="9"/>
                  </a:moveTo>
                  <a:cubicBezTo>
                    <a:pt x="13" y="6"/>
                    <a:pt x="11" y="3"/>
                    <a:pt x="8" y="0"/>
                  </a:cubicBezTo>
                  <a:cubicBezTo>
                    <a:pt x="6" y="3"/>
                    <a:pt x="3" y="5"/>
                    <a:pt x="0" y="7"/>
                  </a:cubicBezTo>
                  <a:cubicBezTo>
                    <a:pt x="5" y="12"/>
                    <a:pt x="12" y="10"/>
                    <a:pt x="16" y="9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304" name="Freeform 253"/>
            <p:cNvSpPr/>
            <p:nvPr/>
          </p:nvSpPr>
          <p:spPr bwMode="auto">
            <a:xfrm>
              <a:off x="9036517" y="6573386"/>
              <a:ext cx="99218" cy="98455"/>
            </a:xfrm>
            <a:custGeom>
              <a:avLst/>
              <a:gdLst>
                <a:gd name="T0" fmla="*/ 0 w 77"/>
                <a:gd name="T1" fmla="*/ 76 h 76"/>
                <a:gd name="T2" fmla="*/ 64 w 77"/>
                <a:gd name="T3" fmla="*/ 32 h 76"/>
                <a:gd name="T4" fmla="*/ 64 w 77"/>
                <a:gd name="T5" fmla="*/ 32 h 76"/>
                <a:gd name="T6" fmla="*/ 77 w 77"/>
                <a:gd name="T7" fmla="*/ 11 h 76"/>
                <a:gd name="T8" fmla="*/ 70 w 77"/>
                <a:gd name="T9" fmla="*/ 0 h 76"/>
                <a:gd name="T10" fmla="*/ 51 w 77"/>
                <a:gd name="T11" fmla="*/ 12 h 76"/>
                <a:gd name="T12" fmla="*/ 0 w 77"/>
                <a:gd name="T13" fmla="*/ 76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7" h="76">
                  <a:moveTo>
                    <a:pt x="0" y="76"/>
                  </a:moveTo>
                  <a:cubicBezTo>
                    <a:pt x="13" y="72"/>
                    <a:pt x="49" y="60"/>
                    <a:pt x="64" y="32"/>
                  </a:cubicBezTo>
                  <a:cubicBezTo>
                    <a:pt x="64" y="32"/>
                    <a:pt x="64" y="32"/>
                    <a:pt x="64" y="32"/>
                  </a:cubicBezTo>
                  <a:cubicBezTo>
                    <a:pt x="67" y="24"/>
                    <a:pt x="71" y="16"/>
                    <a:pt x="77" y="11"/>
                  </a:cubicBezTo>
                  <a:cubicBezTo>
                    <a:pt x="75" y="8"/>
                    <a:pt x="72" y="4"/>
                    <a:pt x="70" y="0"/>
                  </a:cubicBezTo>
                  <a:cubicBezTo>
                    <a:pt x="66" y="5"/>
                    <a:pt x="59" y="9"/>
                    <a:pt x="51" y="12"/>
                  </a:cubicBezTo>
                  <a:cubicBezTo>
                    <a:pt x="25" y="25"/>
                    <a:pt x="6" y="63"/>
                    <a:pt x="0" y="76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305" name="Freeform 254"/>
            <p:cNvSpPr/>
            <p:nvPr/>
          </p:nvSpPr>
          <p:spPr bwMode="auto">
            <a:xfrm>
              <a:off x="9079257" y="6771822"/>
              <a:ext cx="26713" cy="20607"/>
            </a:xfrm>
            <a:custGeom>
              <a:avLst/>
              <a:gdLst>
                <a:gd name="T0" fmla="*/ 3 w 21"/>
                <a:gd name="T1" fmla="*/ 12 h 16"/>
                <a:gd name="T2" fmla="*/ 6 w 21"/>
                <a:gd name="T3" fmla="*/ 13 h 16"/>
                <a:gd name="T4" fmla="*/ 6 w 21"/>
                <a:gd name="T5" fmla="*/ 14 h 16"/>
                <a:gd name="T6" fmla="*/ 21 w 21"/>
                <a:gd name="T7" fmla="*/ 9 h 16"/>
                <a:gd name="T8" fmla="*/ 0 w 21"/>
                <a:gd name="T9" fmla="*/ 0 h 16"/>
                <a:gd name="T10" fmla="*/ 3 w 21"/>
                <a:gd name="T11" fmla="*/ 12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" h="16">
                  <a:moveTo>
                    <a:pt x="3" y="12"/>
                  </a:moveTo>
                  <a:cubicBezTo>
                    <a:pt x="4" y="12"/>
                    <a:pt x="5" y="13"/>
                    <a:pt x="6" y="13"/>
                  </a:cubicBezTo>
                  <a:cubicBezTo>
                    <a:pt x="6" y="13"/>
                    <a:pt x="6" y="14"/>
                    <a:pt x="6" y="14"/>
                  </a:cubicBezTo>
                  <a:cubicBezTo>
                    <a:pt x="13" y="16"/>
                    <a:pt x="19" y="12"/>
                    <a:pt x="21" y="9"/>
                  </a:cubicBezTo>
                  <a:cubicBezTo>
                    <a:pt x="14" y="7"/>
                    <a:pt x="6" y="4"/>
                    <a:pt x="0" y="0"/>
                  </a:cubicBezTo>
                  <a:cubicBezTo>
                    <a:pt x="0" y="4"/>
                    <a:pt x="0" y="9"/>
                    <a:pt x="3" y="12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306" name="Freeform 255"/>
            <p:cNvSpPr/>
            <p:nvPr/>
          </p:nvSpPr>
          <p:spPr bwMode="auto">
            <a:xfrm>
              <a:off x="9679910" y="6779455"/>
              <a:ext cx="16791" cy="14501"/>
            </a:xfrm>
            <a:custGeom>
              <a:avLst/>
              <a:gdLst>
                <a:gd name="T0" fmla="*/ 0 w 13"/>
                <a:gd name="T1" fmla="*/ 10 h 11"/>
                <a:gd name="T2" fmla="*/ 0 w 13"/>
                <a:gd name="T3" fmla="*/ 11 h 11"/>
                <a:gd name="T4" fmla="*/ 13 w 13"/>
                <a:gd name="T5" fmla="*/ 4 h 11"/>
                <a:gd name="T6" fmla="*/ 3 w 13"/>
                <a:gd name="T7" fmla="*/ 0 h 11"/>
                <a:gd name="T8" fmla="*/ 0 w 13"/>
                <a:gd name="T9" fmla="*/ 1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11">
                  <a:moveTo>
                    <a:pt x="0" y="10"/>
                  </a:moveTo>
                  <a:cubicBezTo>
                    <a:pt x="0" y="10"/>
                    <a:pt x="0" y="11"/>
                    <a:pt x="0" y="11"/>
                  </a:cubicBezTo>
                  <a:cubicBezTo>
                    <a:pt x="5" y="11"/>
                    <a:pt x="10" y="6"/>
                    <a:pt x="13" y="4"/>
                  </a:cubicBezTo>
                  <a:cubicBezTo>
                    <a:pt x="9" y="3"/>
                    <a:pt x="6" y="2"/>
                    <a:pt x="3" y="0"/>
                  </a:cubicBezTo>
                  <a:cubicBezTo>
                    <a:pt x="2" y="4"/>
                    <a:pt x="1" y="7"/>
                    <a:pt x="0" y="10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307" name="Freeform 256"/>
            <p:cNvSpPr/>
            <p:nvPr/>
          </p:nvSpPr>
          <p:spPr bwMode="auto">
            <a:xfrm>
              <a:off x="9776839" y="6755032"/>
              <a:ext cx="20607" cy="12975"/>
            </a:xfrm>
            <a:custGeom>
              <a:avLst/>
              <a:gdLst>
                <a:gd name="T0" fmla="*/ 7 w 16"/>
                <a:gd name="T1" fmla="*/ 10 h 10"/>
                <a:gd name="T2" fmla="*/ 16 w 16"/>
                <a:gd name="T3" fmla="*/ 7 h 10"/>
                <a:gd name="T4" fmla="*/ 8 w 16"/>
                <a:gd name="T5" fmla="*/ 0 h 10"/>
                <a:gd name="T6" fmla="*/ 0 w 16"/>
                <a:gd name="T7" fmla="*/ 9 h 10"/>
                <a:gd name="T8" fmla="*/ 7 w 16"/>
                <a:gd name="T9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10">
                  <a:moveTo>
                    <a:pt x="7" y="10"/>
                  </a:moveTo>
                  <a:cubicBezTo>
                    <a:pt x="11" y="10"/>
                    <a:pt x="14" y="9"/>
                    <a:pt x="16" y="7"/>
                  </a:cubicBezTo>
                  <a:cubicBezTo>
                    <a:pt x="13" y="5"/>
                    <a:pt x="10" y="3"/>
                    <a:pt x="8" y="0"/>
                  </a:cubicBezTo>
                  <a:cubicBezTo>
                    <a:pt x="5" y="3"/>
                    <a:pt x="3" y="6"/>
                    <a:pt x="0" y="9"/>
                  </a:cubicBezTo>
                  <a:cubicBezTo>
                    <a:pt x="2" y="9"/>
                    <a:pt x="4" y="10"/>
                    <a:pt x="7" y="10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308" name="Freeform 257"/>
            <p:cNvSpPr/>
            <p:nvPr/>
          </p:nvSpPr>
          <p:spPr bwMode="auto">
            <a:xfrm>
              <a:off x="9741731" y="6771822"/>
              <a:ext cx="27476" cy="18317"/>
            </a:xfrm>
            <a:custGeom>
              <a:avLst/>
              <a:gdLst>
                <a:gd name="T0" fmla="*/ 15 w 21"/>
                <a:gd name="T1" fmla="*/ 13 h 14"/>
                <a:gd name="T2" fmla="*/ 21 w 21"/>
                <a:gd name="T3" fmla="*/ 0 h 14"/>
                <a:gd name="T4" fmla="*/ 0 w 21"/>
                <a:gd name="T5" fmla="*/ 9 h 14"/>
                <a:gd name="T6" fmla="*/ 11 w 21"/>
                <a:gd name="T7" fmla="*/ 14 h 14"/>
                <a:gd name="T8" fmla="*/ 15 w 21"/>
                <a:gd name="T9" fmla="*/ 14 h 14"/>
                <a:gd name="T10" fmla="*/ 15 w 21"/>
                <a:gd name="T11" fmla="*/ 13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" h="14">
                  <a:moveTo>
                    <a:pt x="15" y="13"/>
                  </a:moveTo>
                  <a:cubicBezTo>
                    <a:pt x="21" y="11"/>
                    <a:pt x="21" y="4"/>
                    <a:pt x="21" y="0"/>
                  </a:cubicBezTo>
                  <a:cubicBezTo>
                    <a:pt x="15" y="4"/>
                    <a:pt x="7" y="7"/>
                    <a:pt x="0" y="9"/>
                  </a:cubicBezTo>
                  <a:cubicBezTo>
                    <a:pt x="2" y="11"/>
                    <a:pt x="6" y="14"/>
                    <a:pt x="11" y="14"/>
                  </a:cubicBezTo>
                  <a:cubicBezTo>
                    <a:pt x="12" y="14"/>
                    <a:pt x="13" y="14"/>
                    <a:pt x="15" y="14"/>
                  </a:cubicBezTo>
                  <a:cubicBezTo>
                    <a:pt x="15" y="14"/>
                    <a:pt x="15" y="14"/>
                    <a:pt x="15" y="13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309" name="Freeform 258"/>
            <p:cNvSpPr/>
            <p:nvPr/>
          </p:nvSpPr>
          <p:spPr bwMode="auto">
            <a:xfrm>
              <a:off x="9704333" y="6784797"/>
              <a:ext cx="29766" cy="14501"/>
            </a:xfrm>
            <a:custGeom>
              <a:avLst/>
              <a:gdLst>
                <a:gd name="T0" fmla="*/ 0 w 23"/>
                <a:gd name="T1" fmla="*/ 1 h 11"/>
                <a:gd name="T2" fmla="*/ 11 w 23"/>
                <a:gd name="T3" fmla="*/ 11 h 11"/>
                <a:gd name="T4" fmla="*/ 12 w 23"/>
                <a:gd name="T5" fmla="*/ 11 h 11"/>
                <a:gd name="T6" fmla="*/ 12 w 23"/>
                <a:gd name="T7" fmla="*/ 11 h 11"/>
                <a:gd name="T8" fmla="*/ 23 w 23"/>
                <a:gd name="T9" fmla="*/ 0 h 11"/>
                <a:gd name="T10" fmla="*/ 0 w 23"/>
                <a:gd name="T11" fmla="*/ 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3" h="11">
                  <a:moveTo>
                    <a:pt x="0" y="1"/>
                  </a:moveTo>
                  <a:cubicBezTo>
                    <a:pt x="1" y="4"/>
                    <a:pt x="5" y="11"/>
                    <a:pt x="11" y="11"/>
                  </a:cubicBezTo>
                  <a:cubicBezTo>
                    <a:pt x="12" y="11"/>
                    <a:pt x="12" y="11"/>
                    <a:pt x="12" y="11"/>
                  </a:cubicBezTo>
                  <a:cubicBezTo>
                    <a:pt x="12" y="11"/>
                    <a:pt x="12" y="11"/>
                    <a:pt x="12" y="11"/>
                  </a:cubicBezTo>
                  <a:cubicBezTo>
                    <a:pt x="19" y="11"/>
                    <a:pt x="22" y="4"/>
                    <a:pt x="23" y="0"/>
                  </a:cubicBezTo>
                  <a:cubicBezTo>
                    <a:pt x="15" y="2"/>
                    <a:pt x="7" y="2"/>
                    <a:pt x="0" y="1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310" name="Freeform 259"/>
            <p:cNvSpPr/>
            <p:nvPr/>
          </p:nvSpPr>
          <p:spPr bwMode="auto">
            <a:xfrm>
              <a:off x="9752416" y="6796245"/>
              <a:ext cx="37398" cy="29765"/>
            </a:xfrm>
            <a:custGeom>
              <a:avLst/>
              <a:gdLst>
                <a:gd name="T0" fmla="*/ 29 w 29"/>
                <a:gd name="T1" fmla="*/ 3 h 23"/>
                <a:gd name="T2" fmla="*/ 24 w 29"/>
                <a:gd name="T3" fmla="*/ 4 h 23"/>
                <a:gd name="T4" fmla="*/ 10 w 29"/>
                <a:gd name="T5" fmla="*/ 0 h 23"/>
                <a:gd name="T6" fmla="*/ 0 w 29"/>
                <a:gd name="T7" fmla="*/ 17 h 23"/>
                <a:gd name="T8" fmla="*/ 19 w 29"/>
                <a:gd name="T9" fmla="*/ 19 h 23"/>
                <a:gd name="T10" fmla="*/ 29 w 29"/>
                <a:gd name="T11" fmla="*/ 3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9" h="23">
                  <a:moveTo>
                    <a:pt x="29" y="3"/>
                  </a:moveTo>
                  <a:cubicBezTo>
                    <a:pt x="27" y="4"/>
                    <a:pt x="25" y="4"/>
                    <a:pt x="24" y="4"/>
                  </a:cubicBezTo>
                  <a:cubicBezTo>
                    <a:pt x="18" y="4"/>
                    <a:pt x="13" y="2"/>
                    <a:pt x="10" y="0"/>
                  </a:cubicBezTo>
                  <a:cubicBezTo>
                    <a:pt x="9" y="5"/>
                    <a:pt x="7" y="13"/>
                    <a:pt x="0" y="17"/>
                  </a:cubicBezTo>
                  <a:cubicBezTo>
                    <a:pt x="3" y="20"/>
                    <a:pt x="11" y="23"/>
                    <a:pt x="19" y="19"/>
                  </a:cubicBezTo>
                  <a:cubicBezTo>
                    <a:pt x="27" y="16"/>
                    <a:pt x="28" y="8"/>
                    <a:pt x="29" y="3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311" name="Freeform 260"/>
            <p:cNvSpPr/>
            <p:nvPr/>
          </p:nvSpPr>
          <p:spPr bwMode="auto">
            <a:xfrm>
              <a:off x="9700517" y="6807694"/>
              <a:ext cx="41214" cy="25949"/>
            </a:xfrm>
            <a:custGeom>
              <a:avLst/>
              <a:gdLst>
                <a:gd name="T0" fmla="*/ 17 w 32"/>
                <a:gd name="T1" fmla="*/ 19 h 20"/>
                <a:gd name="T2" fmla="*/ 32 w 32"/>
                <a:gd name="T3" fmla="*/ 10 h 20"/>
                <a:gd name="T4" fmla="*/ 15 w 32"/>
                <a:gd name="T5" fmla="*/ 0 h 20"/>
                <a:gd name="T6" fmla="*/ 0 w 32"/>
                <a:gd name="T7" fmla="*/ 12 h 20"/>
                <a:gd name="T8" fmla="*/ 17 w 32"/>
                <a:gd name="T9" fmla="*/ 19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0">
                  <a:moveTo>
                    <a:pt x="17" y="19"/>
                  </a:moveTo>
                  <a:cubicBezTo>
                    <a:pt x="24" y="18"/>
                    <a:pt x="29" y="14"/>
                    <a:pt x="32" y="10"/>
                  </a:cubicBezTo>
                  <a:cubicBezTo>
                    <a:pt x="24" y="10"/>
                    <a:pt x="18" y="4"/>
                    <a:pt x="15" y="0"/>
                  </a:cubicBezTo>
                  <a:cubicBezTo>
                    <a:pt x="13" y="4"/>
                    <a:pt x="8" y="11"/>
                    <a:pt x="0" y="12"/>
                  </a:cubicBezTo>
                  <a:cubicBezTo>
                    <a:pt x="3" y="15"/>
                    <a:pt x="9" y="20"/>
                    <a:pt x="17" y="19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312" name="Freeform 261"/>
            <p:cNvSpPr/>
            <p:nvPr/>
          </p:nvSpPr>
          <p:spPr bwMode="auto">
            <a:xfrm>
              <a:off x="9711966" y="6573386"/>
              <a:ext cx="99982" cy="98455"/>
            </a:xfrm>
            <a:custGeom>
              <a:avLst/>
              <a:gdLst>
                <a:gd name="T0" fmla="*/ 26 w 77"/>
                <a:gd name="T1" fmla="*/ 12 h 76"/>
                <a:gd name="T2" fmla="*/ 7 w 77"/>
                <a:gd name="T3" fmla="*/ 0 h 76"/>
                <a:gd name="T4" fmla="*/ 0 w 77"/>
                <a:gd name="T5" fmla="*/ 11 h 76"/>
                <a:gd name="T6" fmla="*/ 13 w 77"/>
                <a:gd name="T7" fmla="*/ 32 h 76"/>
                <a:gd name="T8" fmla="*/ 13 w 77"/>
                <a:gd name="T9" fmla="*/ 32 h 76"/>
                <a:gd name="T10" fmla="*/ 77 w 77"/>
                <a:gd name="T11" fmla="*/ 76 h 76"/>
                <a:gd name="T12" fmla="*/ 26 w 77"/>
                <a:gd name="T13" fmla="*/ 12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7" h="76">
                  <a:moveTo>
                    <a:pt x="26" y="12"/>
                  </a:moveTo>
                  <a:cubicBezTo>
                    <a:pt x="18" y="9"/>
                    <a:pt x="11" y="5"/>
                    <a:pt x="7" y="0"/>
                  </a:cubicBezTo>
                  <a:cubicBezTo>
                    <a:pt x="5" y="4"/>
                    <a:pt x="2" y="8"/>
                    <a:pt x="0" y="11"/>
                  </a:cubicBezTo>
                  <a:cubicBezTo>
                    <a:pt x="6" y="16"/>
                    <a:pt x="10" y="24"/>
                    <a:pt x="13" y="32"/>
                  </a:cubicBezTo>
                  <a:cubicBezTo>
                    <a:pt x="13" y="32"/>
                    <a:pt x="13" y="32"/>
                    <a:pt x="13" y="32"/>
                  </a:cubicBezTo>
                  <a:cubicBezTo>
                    <a:pt x="28" y="60"/>
                    <a:pt x="65" y="72"/>
                    <a:pt x="77" y="76"/>
                  </a:cubicBezTo>
                  <a:cubicBezTo>
                    <a:pt x="71" y="63"/>
                    <a:pt x="52" y="25"/>
                    <a:pt x="26" y="12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313" name="Freeform 262"/>
            <p:cNvSpPr/>
            <p:nvPr/>
          </p:nvSpPr>
          <p:spPr bwMode="auto">
            <a:xfrm>
              <a:off x="9024305" y="6770296"/>
              <a:ext cx="27476" cy="31292"/>
            </a:xfrm>
            <a:custGeom>
              <a:avLst/>
              <a:gdLst>
                <a:gd name="T0" fmla="*/ 21 w 21"/>
                <a:gd name="T1" fmla="*/ 20 h 24"/>
                <a:gd name="T2" fmla="*/ 20 w 21"/>
                <a:gd name="T3" fmla="*/ 20 h 24"/>
                <a:gd name="T4" fmla="*/ 14 w 21"/>
                <a:gd name="T5" fmla="*/ 0 h 24"/>
                <a:gd name="T6" fmla="*/ 0 w 21"/>
                <a:gd name="T7" fmla="*/ 11 h 24"/>
                <a:gd name="T8" fmla="*/ 6 w 21"/>
                <a:gd name="T9" fmla="*/ 21 h 24"/>
                <a:gd name="T10" fmla="*/ 21 w 21"/>
                <a:gd name="T11" fmla="*/ 2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" h="24">
                  <a:moveTo>
                    <a:pt x="21" y="20"/>
                  </a:moveTo>
                  <a:cubicBezTo>
                    <a:pt x="21" y="20"/>
                    <a:pt x="20" y="20"/>
                    <a:pt x="20" y="20"/>
                  </a:cubicBezTo>
                  <a:cubicBezTo>
                    <a:pt x="15" y="15"/>
                    <a:pt x="14" y="6"/>
                    <a:pt x="14" y="0"/>
                  </a:cubicBezTo>
                  <a:cubicBezTo>
                    <a:pt x="8" y="5"/>
                    <a:pt x="2" y="9"/>
                    <a:pt x="0" y="11"/>
                  </a:cubicBezTo>
                  <a:cubicBezTo>
                    <a:pt x="0" y="13"/>
                    <a:pt x="1" y="18"/>
                    <a:pt x="6" y="21"/>
                  </a:cubicBezTo>
                  <a:cubicBezTo>
                    <a:pt x="13" y="24"/>
                    <a:pt x="18" y="22"/>
                    <a:pt x="21" y="20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314" name="Freeform 263"/>
            <p:cNvSpPr/>
            <p:nvPr/>
          </p:nvSpPr>
          <p:spPr bwMode="auto">
            <a:xfrm>
              <a:off x="9101390" y="6842038"/>
              <a:ext cx="45030" cy="26713"/>
            </a:xfrm>
            <a:custGeom>
              <a:avLst/>
              <a:gdLst>
                <a:gd name="T0" fmla="*/ 19 w 35"/>
                <a:gd name="T1" fmla="*/ 0 h 21"/>
                <a:gd name="T2" fmla="*/ 0 w 35"/>
                <a:gd name="T3" fmla="*/ 11 h 21"/>
                <a:gd name="T4" fmla="*/ 18 w 35"/>
                <a:gd name="T5" fmla="*/ 21 h 21"/>
                <a:gd name="T6" fmla="*/ 35 w 35"/>
                <a:gd name="T7" fmla="*/ 11 h 21"/>
                <a:gd name="T8" fmla="*/ 19 w 35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21">
                  <a:moveTo>
                    <a:pt x="19" y="0"/>
                  </a:moveTo>
                  <a:cubicBezTo>
                    <a:pt x="16" y="4"/>
                    <a:pt x="10" y="11"/>
                    <a:pt x="0" y="11"/>
                  </a:cubicBezTo>
                  <a:cubicBezTo>
                    <a:pt x="3" y="15"/>
                    <a:pt x="10" y="21"/>
                    <a:pt x="18" y="21"/>
                  </a:cubicBezTo>
                  <a:cubicBezTo>
                    <a:pt x="26" y="21"/>
                    <a:pt x="32" y="15"/>
                    <a:pt x="35" y="11"/>
                  </a:cubicBezTo>
                  <a:cubicBezTo>
                    <a:pt x="28" y="10"/>
                    <a:pt x="22" y="3"/>
                    <a:pt x="19" y="0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315" name="Freeform 264"/>
            <p:cNvSpPr/>
            <p:nvPr/>
          </p:nvSpPr>
          <p:spPr bwMode="auto">
            <a:xfrm>
              <a:off x="9044149" y="6829827"/>
              <a:ext cx="44267" cy="31292"/>
            </a:xfrm>
            <a:custGeom>
              <a:avLst/>
              <a:gdLst>
                <a:gd name="T0" fmla="*/ 34 w 34"/>
                <a:gd name="T1" fmla="*/ 18 h 24"/>
                <a:gd name="T2" fmla="*/ 20 w 34"/>
                <a:gd name="T3" fmla="*/ 0 h 24"/>
                <a:gd name="T4" fmla="*/ 0 w 34"/>
                <a:gd name="T5" fmla="*/ 3 h 24"/>
                <a:gd name="T6" fmla="*/ 12 w 34"/>
                <a:gd name="T7" fmla="*/ 21 h 24"/>
                <a:gd name="T8" fmla="*/ 34 w 34"/>
                <a:gd name="T9" fmla="*/ 18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" h="24">
                  <a:moveTo>
                    <a:pt x="34" y="18"/>
                  </a:moveTo>
                  <a:cubicBezTo>
                    <a:pt x="26" y="14"/>
                    <a:pt x="22" y="5"/>
                    <a:pt x="20" y="0"/>
                  </a:cubicBezTo>
                  <a:cubicBezTo>
                    <a:pt x="16" y="3"/>
                    <a:pt x="9" y="6"/>
                    <a:pt x="0" y="3"/>
                  </a:cubicBezTo>
                  <a:cubicBezTo>
                    <a:pt x="1" y="8"/>
                    <a:pt x="4" y="17"/>
                    <a:pt x="12" y="21"/>
                  </a:cubicBezTo>
                  <a:cubicBezTo>
                    <a:pt x="20" y="24"/>
                    <a:pt x="29" y="21"/>
                    <a:pt x="34" y="18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316" name="Freeform 265"/>
            <p:cNvSpPr/>
            <p:nvPr/>
          </p:nvSpPr>
          <p:spPr bwMode="auto">
            <a:xfrm>
              <a:off x="9396756" y="6681000"/>
              <a:ext cx="54189" cy="178593"/>
            </a:xfrm>
            <a:custGeom>
              <a:avLst/>
              <a:gdLst>
                <a:gd name="T0" fmla="*/ 28 w 42"/>
                <a:gd name="T1" fmla="*/ 0 h 138"/>
                <a:gd name="T2" fmla="*/ 14 w 42"/>
                <a:gd name="T3" fmla="*/ 0 h 138"/>
                <a:gd name="T4" fmla="*/ 13 w 42"/>
                <a:gd name="T5" fmla="*/ 7 h 138"/>
                <a:gd name="T6" fmla="*/ 17 w 42"/>
                <a:gd name="T7" fmla="*/ 135 h 138"/>
                <a:gd name="T8" fmla="*/ 25 w 42"/>
                <a:gd name="T9" fmla="*/ 135 h 138"/>
                <a:gd name="T10" fmla="*/ 29 w 42"/>
                <a:gd name="T11" fmla="*/ 7 h 138"/>
                <a:gd name="T12" fmla="*/ 28 w 42"/>
                <a:gd name="T13" fmla="*/ 0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2" h="138">
                  <a:moveTo>
                    <a:pt x="28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14" y="3"/>
                    <a:pt x="13" y="5"/>
                    <a:pt x="13" y="7"/>
                  </a:cubicBezTo>
                  <a:cubicBezTo>
                    <a:pt x="12" y="14"/>
                    <a:pt x="0" y="117"/>
                    <a:pt x="17" y="135"/>
                  </a:cubicBezTo>
                  <a:cubicBezTo>
                    <a:pt x="19" y="138"/>
                    <a:pt x="23" y="138"/>
                    <a:pt x="25" y="135"/>
                  </a:cubicBezTo>
                  <a:cubicBezTo>
                    <a:pt x="42" y="117"/>
                    <a:pt x="30" y="14"/>
                    <a:pt x="29" y="7"/>
                  </a:cubicBezTo>
                  <a:cubicBezTo>
                    <a:pt x="29" y="5"/>
                    <a:pt x="28" y="3"/>
                    <a:pt x="28" y="0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317" name="Freeform 266"/>
            <p:cNvSpPr/>
            <p:nvPr/>
          </p:nvSpPr>
          <p:spPr bwMode="auto">
            <a:xfrm>
              <a:off x="9666936" y="6803878"/>
              <a:ext cx="24423" cy="27476"/>
            </a:xfrm>
            <a:custGeom>
              <a:avLst/>
              <a:gdLst>
                <a:gd name="T0" fmla="*/ 19 w 19"/>
                <a:gd name="T1" fmla="*/ 15 h 21"/>
                <a:gd name="T2" fmla="*/ 6 w 19"/>
                <a:gd name="T3" fmla="*/ 0 h 21"/>
                <a:gd name="T4" fmla="*/ 0 w 19"/>
                <a:gd name="T5" fmla="*/ 15 h 21"/>
                <a:gd name="T6" fmla="*/ 8 w 19"/>
                <a:gd name="T7" fmla="*/ 20 h 21"/>
                <a:gd name="T8" fmla="*/ 19 w 19"/>
                <a:gd name="T9" fmla="*/ 15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21">
                  <a:moveTo>
                    <a:pt x="19" y="15"/>
                  </a:moveTo>
                  <a:cubicBezTo>
                    <a:pt x="12" y="13"/>
                    <a:pt x="8" y="6"/>
                    <a:pt x="6" y="0"/>
                  </a:cubicBezTo>
                  <a:cubicBezTo>
                    <a:pt x="3" y="8"/>
                    <a:pt x="1" y="13"/>
                    <a:pt x="0" y="15"/>
                  </a:cubicBezTo>
                  <a:cubicBezTo>
                    <a:pt x="1" y="16"/>
                    <a:pt x="3" y="20"/>
                    <a:pt x="8" y="20"/>
                  </a:cubicBezTo>
                  <a:cubicBezTo>
                    <a:pt x="14" y="21"/>
                    <a:pt x="17" y="17"/>
                    <a:pt x="19" y="15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318" name="Freeform 267"/>
            <p:cNvSpPr/>
            <p:nvPr/>
          </p:nvSpPr>
          <p:spPr bwMode="auto">
            <a:xfrm>
              <a:off x="9702044" y="6842038"/>
              <a:ext cx="45030" cy="26713"/>
            </a:xfrm>
            <a:custGeom>
              <a:avLst/>
              <a:gdLst>
                <a:gd name="T0" fmla="*/ 35 w 35"/>
                <a:gd name="T1" fmla="*/ 11 h 21"/>
                <a:gd name="T2" fmla="*/ 16 w 35"/>
                <a:gd name="T3" fmla="*/ 0 h 21"/>
                <a:gd name="T4" fmla="*/ 0 w 35"/>
                <a:gd name="T5" fmla="*/ 11 h 21"/>
                <a:gd name="T6" fmla="*/ 17 w 35"/>
                <a:gd name="T7" fmla="*/ 21 h 21"/>
                <a:gd name="T8" fmla="*/ 35 w 35"/>
                <a:gd name="T9" fmla="*/ 1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21">
                  <a:moveTo>
                    <a:pt x="35" y="11"/>
                  </a:moveTo>
                  <a:cubicBezTo>
                    <a:pt x="25" y="11"/>
                    <a:pt x="19" y="4"/>
                    <a:pt x="16" y="0"/>
                  </a:cubicBezTo>
                  <a:cubicBezTo>
                    <a:pt x="13" y="3"/>
                    <a:pt x="7" y="10"/>
                    <a:pt x="0" y="11"/>
                  </a:cubicBezTo>
                  <a:cubicBezTo>
                    <a:pt x="3" y="15"/>
                    <a:pt x="9" y="21"/>
                    <a:pt x="17" y="21"/>
                  </a:cubicBezTo>
                  <a:cubicBezTo>
                    <a:pt x="25" y="21"/>
                    <a:pt x="32" y="15"/>
                    <a:pt x="35" y="11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319" name="Freeform 268"/>
            <p:cNvSpPr/>
            <p:nvPr/>
          </p:nvSpPr>
          <p:spPr bwMode="auto">
            <a:xfrm>
              <a:off x="9157105" y="6803878"/>
              <a:ext cx="24423" cy="27476"/>
            </a:xfrm>
            <a:custGeom>
              <a:avLst/>
              <a:gdLst>
                <a:gd name="T0" fmla="*/ 0 w 19"/>
                <a:gd name="T1" fmla="*/ 15 h 21"/>
                <a:gd name="T2" fmla="*/ 11 w 19"/>
                <a:gd name="T3" fmla="*/ 20 h 21"/>
                <a:gd name="T4" fmla="*/ 19 w 19"/>
                <a:gd name="T5" fmla="*/ 15 h 21"/>
                <a:gd name="T6" fmla="*/ 13 w 19"/>
                <a:gd name="T7" fmla="*/ 0 h 21"/>
                <a:gd name="T8" fmla="*/ 0 w 19"/>
                <a:gd name="T9" fmla="*/ 15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21">
                  <a:moveTo>
                    <a:pt x="0" y="15"/>
                  </a:moveTo>
                  <a:cubicBezTo>
                    <a:pt x="2" y="17"/>
                    <a:pt x="5" y="21"/>
                    <a:pt x="11" y="20"/>
                  </a:cubicBezTo>
                  <a:cubicBezTo>
                    <a:pt x="16" y="20"/>
                    <a:pt x="18" y="16"/>
                    <a:pt x="19" y="15"/>
                  </a:cubicBezTo>
                  <a:cubicBezTo>
                    <a:pt x="18" y="13"/>
                    <a:pt x="16" y="8"/>
                    <a:pt x="13" y="0"/>
                  </a:cubicBezTo>
                  <a:cubicBezTo>
                    <a:pt x="11" y="6"/>
                    <a:pt x="7" y="13"/>
                    <a:pt x="0" y="15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320" name="Freeform 269"/>
            <p:cNvSpPr/>
            <p:nvPr/>
          </p:nvSpPr>
          <p:spPr bwMode="auto">
            <a:xfrm>
              <a:off x="9760048" y="6829827"/>
              <a:ext cx="44267" cy="31292"/>
            </a:xfrm>
            <a:custGeom>
              <a:avLst/>
              <a:gdLst>
                <a:gd name="T0" fmla="*/ 14 w 34"/>
                <a:gd name="T1" fmla="*/ 0 h 24"/>
                <a:gd name="T2" fmla="*/ 0 w 34"/>
                <a:gd name="T3" fmla="*/ 18 h 24"/>
                <a:gd name="T4" fmla="*/ 22 w 34"/>
                <a:gd name="T5" fmla="*/ 21 h 24"/>
                <a:gd name="T6" fmla="*/ 34 w 34"/>
                <a:gd name="T7" fmla="*/ 3 h 24"/>
                <a:gd name="T8" fmla="*/ 14 w 34"/>
                <a:gd name="T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" h="24">
                  <a:moveTo>
                    <a:pt x="14" y="0"/>
                  </a:moveTo>
                  <a:cubicBezTo>
                    <a:pt x="12" y="5"/>
                    <a:pt x="8" y="14"/>
                    <a:pt x="0" y="18"/>
                  </a:cubicBezTo>
                  <a:cubicBezTo>
                    <a:pt x="5" y="21"/>
                    <a:pt x="14" y="24"/>
                    <a:pt x="22" y="21"/>
                  </a:cubicBezTo>
                  <a:cubicBezTo>
                    <a:pt x="30" y="17"/>
                    <a:pt x="33" y="8"/>
                    <a:pt x="34" y="3"/>
                  </a:cubicBezTo>
                  <a:cubicBezTo>
                    <a:pt x="25" y="6"/>
                    <a:pt x="18" y="3"/>
                    <a:pt x="14" y="0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321" name="Freeform 270"/>
            <p:cNvSpPr/>
            <p:nvPr/>
          </p:nvSpPr>
          <p:spPr bwMode="auto">
            <a:xfrm>
              <a:off x="9796683" y="6770296"/>
              <a:ext cx="26713" cy="31292"/>
            </a:xfrm>
            <a:custGeom>
              <a:avLst/>
              <a:gdLst>
                <a:gd name="T0" fmla="*/ 0 w 21"/>
                <a:gd name="T1" fmla="*/ 20 h 24"/>
                <a:gd name="T2" fmla="*/ 15 w 21"/>
                <a:gd name="T3" fmla="*/ 21 h 24"/>
                <a:gd name="T4" fmla="*/ 21 w 21"/>
                <a:gd name="T5" fmla="*/ 11 h 24"/>
                <a:gd name="T6" fmla="*/ 7 w 21"/>
                <a:gd name="T7" fmla="*/ 0 h 24"/>
                <a:gd name="T8" fmla="*/ 0 w 21"/>
                <a:gd name="T9" fmla="*/ 2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" h="24">
                  <a:moveTo>
                    <a:pt x="0" y="20"/>
                  </a:moveTo>
                  <a:cubicBezTo>
                    <a:pt x="3" y="22"/>
                    <a:pt x="8" y="24"/>
                    <a:pt x="15" y="21"/>
                  </a:cubicBezTo>
                  <a:cubicBezTo>
                    <a:pt x="20" y="18"/>
                    <a:pt x="21" y="13"/>
                    <a:pt x="21" y="11"/>
                  </a:cubicBezTo>
                  <a:cubicBezTo>
                    <a:pt x="19" y="9"/>
                    <a:pt x="13" y="5"/>
                    <a:pt x="7" y="0"/>
                  </a:cubicBezTo>
                  <a:cubicBezTo>
                    <a:pt x="7" y="6"/>
                    <a:pt x="6" y="15"/>
                    <a:pt x="0" y="20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329" name="Freeform 278"/>
            <p:cNvSpPr/>
            <p:nvPr/>
          </p:nvSpPr>
          <p:spPr bwMode="auto">
            <a:xfrm>
              <a:off x="8784654" y="6318472"/>
              <a:ext cx="105324" cy="125168"/>
            </a:xfrm>
            <a:custGeom>
              <a:avLst/>
              <a:gdLst>
                <a:gd name="T0" fmla="*/ 38 w 81"/>
                <a:gd name="T1" fmla="*/ 36 h 96"/>
                <a:gd name="T2" fmla="*/ 28 w 81"/>
                <a:gd name="T3" fmla="*/ 0 h 96"/>
                <a:gd name="T4" fmla="*/ 8 w 81"/>
                <a:gd name="T5" fmla="*/ 12 h 96"/>
                <a:gd name="T6" fmla="*/ 9 w 81"/>
                <a:gd name="T7" fmla="*/ 63 h 96"/>
                <a:gd name="T8" fmla="*/ 15 w 81"/>
                <a:gd name="T9" fmla="*/ 96 h 96"/>
                <a:gd name="T10" fmla="*/ 42 w 81"/>
                <a:gd name="T11" fmla="*/ 77 h 96"/>
                <a:gd name="T12" fmla="*/ 79 w 81"/>
                <a:gd name="T13" fmla="*/ 42 h 96"/>
                <a:gd name="T14" fmla="*/ 74 w 81"/>
                <a:gd name="T15" fmla="*/ 19 h 96"/>
                <a:gd name="T16" fmla="*/ 40 w 81"/>
                <a:gd name="T17" fmla="*/ 38 h 96"/>
                <a:gd name="T18" fmla="*/ 38 w 81"/>
                <a:gd name="T19" fmla="*/ 36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1" h="96">
                  <a:moveTo>
                    <a:pt x="38" y="36"/>
                  </a:moveTo>
                  <a:cubicBezTo>
                    <a:pt x="37" y="35"/>
                    <a:pt x="33" y="20"/>
                    <a:pt x="28" y="0"/>
                  </a:cubicBezTo>
                  <a:cubicBezTo>
                    <a:pt x="18" y="2"/>
                    <a:pt x="12" y="6"/>
                    <a:pt x="8" y="12"/>
                  </a:cubicBezTo>
                  <a:cubicBezTo>
                    <a:pt x="0" y="25"/>
                    <a:pt x="5" y="45"/>
                    <a:pt x="9" y="63"/>
                  </a:cubicBezTo>
                  <a:cubicBezTo>
                    <a:pt x="12" y="75"/>
                    <a:pt x="15" y="87"/>
                    <a:pt x="15" y="96"/>
                  </a:cubicBezTo>
                  <a:cubicBezTo>
                    <a:pt x="22" y="89"/>
                    <a:pt x="31" y="83"/>
                    <a:pt x="42" y="77"/>
                  </a:cubicBezTo>
                  <a:cubicBezTo>
                    <a:pt x="58" y="67"/>
                    <a:pt x="76" y="56"/>
                    <a:pt x="79" y="42"/>
                  </a:cubicBezTo>
                  <a:cubicBezTo>
                    <a:pt x="81" y="35"/>
                    <a:pt x="79" y="27"/>
                    <a:pt x="74" y="19"/>
                  </a:cubicBezTo>
                  <a:cubicBezTo>
                    <a:pt x="56" y="30"/>
                    <a:pt x="41" y="38"/>
                    <a:pt x="40" y="38"/>
                  </a:cubicBezTo>
                  <a:cubicBezTo>
                    <a:pt x="39" y="38"/>
                    <a:pt x="38" y="37"/>
                    <a:pt x="38" y="36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330" name="Freeform 279"/>
            <p:cNvSpPr/>
            <p:nvPr/>
          </p:nvSpPr>
          <p:spPr bwMode="auto">
            <a:xfrm>
              <a:off x="8708332" y="6545910"/>
              <a:ext cx="70979" cy="109903"/>
            </a:xfrm>
            <a:custGeom>
              <a:avLst/>
              <a:gdLst>
                <a:gd name="T0" fmla="*/ 48 w 55"/>
                <a:gd name="T1" fmla="*/ 18 h 85"/>
                <a:gd name="T2" fmla="*/ 31 w 55"/>
                <a:gd name="T3" fmla="*/ 25 h 85"/>
                <a:gd name="T4" fmla="*/ 30 w 55"/>
                <a:gd name="T5" fmla="*/ 24 h 85"/>
                <a:gd name="T6" fmla="*/ 22 w 55"/>
                <a:gd name="T7" fmla="*/ 0 h 85"/>
                <a:gd name="T8" fmla="*/ 10 w 55"/>
                <a:gd name="T9" fmla="*/ 28 h 85"/>
                <a:gd name="T10" fmla="*/ 10 w 55"/>
                <a:gd name="T11" fmla="*/ 28 h 85"/>
                <a:gd name="T12" fmla="*/ 6 w 55"/>
                <a:gd name="T13" fmla="*/ 85 h 85"/>
                <a:gd name="T14" fmla="*/ 43 w 55"/>
                <a:gd name="T15" fmla="*/ 42 h 85"/>
                <a:gd name="T16" fmla="*/ 43 w 55"/>
                <a:gd name="T17" fmla="*/ 42 h 85"/>
                <a:gd name="T18" fmla="*/ 55 w 55"/>
                <a:gd name="T19" fmla="*/ 14 h 85"/>
                <a:gd name="T20" fmla="*/ 48 w 55"/>
                <a:gd name="T21" fmla="*/ 18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5" h="85">
                  <a:moveTo>
                    <a:pt x="48" y="18"/>
                  </a:moveTo>
                  <a:cubicBezTo>
                    <a:pt x="43" y="21"/>
                    <a:pt x="33" y="26"/>
                    <a:pt x="31" y="25"/>
                  </a:cubicBezTo>
                  <a:cubicBezTo>
                    <a:pt x="30" y="25"/>
                    <a:pt x="30" y="25"/>
                    <a:pt x="30" y="24"/>
                  </a:cubicBezTo>
                  <a:cubicBezTo>
                    <a:pt x="29" y="24"/>
                    <a:pt x="24" y="14"/>
                    <a:pt x="22" y="0"/>
                  </a:cubicBezTo>
                  <a:cubicBezTo>
                    <a:pt x="19" y="10"/>
                    <a:pt x="15" y="19"/>
                    <a:pt x="10" y="28"/>
                  </a:cubicBezTo>
                  <a:cubicBezTo>
                    <a:pt x="10" y="28"/>
                    <a:pt x="10" y="28"/>
                    <a:pt x="10" y="28"/>
                  </a:cubicBezTo>
                  <a:cubicBezTo>
                    <a:pt x="0" y="50"/>
                    <a:pt x="4" y="76"/>
                    <a:pt x="6" y="85"/>
                  </a:cubicBezTo>
                  <a:cubicBezTo>
                    <a:pt x="14" y="80"/>
                    <a:pt x="35" y="65"/>
                    <a:pt x="43" y="42"/>
                  </a:cubicBezTo>
                  <a:cubicBezTo>
                    <a:pt x="43" y="42"/>
                    <a:pt x="43" y="42"/>
                    <a:pt x="43" y="42"/>
                  </a:cubicBezTo>
                  <a:cubicBezTo>
                    <a:pt x="46" y="32"/>
                    <a:pt x="50" y="23"/>
                    <a:pt x="55" y="14"/>
                  </a:cubicBezTo>
                  <a:cubicBezTo>
                    <a:pt x="52" y="15"/>
                    <a:pt x="50" y="17"/>
                    <a:pt x="48" y="18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344" name="Freeform 293"/>
            <p:cNvSpPr/>
            <p:nvPr/>
          </p:nvSpPr>
          <p:spPr bwMode="auto">
            <a:xfrm>
              <a:off x="10743075" y="5936863"/>
              <a:ext cx="74032" cy="122115"/>
            </a:xfrm>
            <a:custGeom>
              <a:avLst/>
              <a:gdLst>
                <a:gd name="T0" fmla="*/ 0 w 57"/>
                <a:gd name="T1" fmla="*/ 3 h 94"/>
                <a:gd name="T2" fmla="*/ 6 w 57"/>
                <a:gd name="T3" fmla="*/ 27 h 94"/>
                <a:gd name="T4" fmla="*/ 57 w 57"/>
                <a:gd name="T5" fmla="*/ 94 h 94"/>
                <a:gd name="T6" fmla="*/ 34 w 57"/>
                <a:gd name="T7" fmla="*/ 18 h 94"/>
                <a:gd name="T8" fmla="*/ 18 w 57"/>
                <a:gd name="T9" fmla="*/ 0 h 94"/>
                <a:gd name="T10" fmla="*/ 0 w 57"/>
                <a:gd name="T11" fmla="*/ 3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7" h="94">
                  <a:moveTo>
                    <a:pt x="0" y="3"/>
                  </a:moveTo>
                  <a:cubicBezTo>
                    <a:pt x="4" y="10"/>
                    <a:pt x="6" y="18"/>
                    <a:pt x="6" y="27"/>
                  </a:cubicBezTo>
                  <a:cubicBezTo>
                    <a:pt x="8" y="43"/>
                    <a:pt x="44" y="81"/>
                    <a:pt x="57" y="94"/>
                  </a:cubicBezTo>
                  <a:cubicBezTo>
                    <a:pt x="55" y="77"/>
                    <a:pt x="47" y="33"/>
                    <a:pt x="34" y="18"/>
                  </a:cubicBezTo>
                  <a:cubicBezTo>
                    <a:pt x="27" y="13"/>
                    <a:pt x="21" y="7"/>
                    <a:pt x="18" y="0"/>
                  </a:cubicBezTo>
                  <a:cubicBezTo>
                    <a:pt x="13" y="2"/>
                    <a:pt x="7" y="3"/>
                    <a:pt x="0" y="3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345" name="Freeform 294"/>
            <p:cNvSpPr/>
            <p:nvPr/>
          </p:nvSpPr>
          <p:spPr bwMode="auto">
            <a:xfrm>
              <a:off x="10414890" y="6265810"/>
              <a:ext cx="122115" cy="74032"/>
            </a:xfrm>
            <a:custGeom>
              <a:avLst/>
              <a:gdLst>
                <a:gd name="T0" fmla="*/ 3 w 94"/>
                <a:gd name="T1" fmla="*/ 0 h 57"/>
                <a:gd name="T2" fmla="*/ 0 w 94"/>
                <a:gd name="T3" fmla="*/ 18 h 57"/>
                <a:gd name="T4" fmla="*/ 18 w 94"/>
                <a:gd name="T5" fmla="*/ 34 h 57"/>
                <a:gd name="T6" fmla="*/ 94 w 94"/>
                <a:gd name="T7" fmla="*/ 57 h 57"/>
                <a:gd name="T8" fmla="*/ 27 w 94"/>
                <a:gd name="T9" fmla="*/ 6 h 57"/>
                <a:gd name="T10" fmla="*/ 3 w 94"/>
                <a:gd name="T11" fmla="*/ 0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4" h="57">
                  <a:moveTo>
                    <a:pt x="3" y="0"/>
                  </a:moveTo>
                  <a:cubicBezTo>
                    <a:pt x="3" y="7"/>
                    <a:pt x="2" y="13"/>
                    <a:pt x="0" y="18"/>
                  </a:cubicBezTo>
                  <a:cubicBezTo>
                    <a:pt x="7" y="21"/>
                    <a:pt x="13" y="27"/>
                    <a:pt x="18" y="34"/>
                  </a:cubicBezTo>
                  <a:cubicBezTo>
                    <a:pt x="33" y="47"/>
                    <a:pt x="77" y="54"/>
                    <a:pt x="94" y="57"/>
                  </a:cubicBezTo>
                  <a:cubicBezTo>
                    <a:pt x="81" y="44"/>
                    <a:pt x="43" y="8"/>
                    <a:pt x="27" y="6"/>
                  </a:cubicBezTo>
                  <a:cubicBezTo>
                    <a:pt x="18" y="5"/>
                    <a:pt x="10" y="4"/>
                    <a:pt x="3" y="0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346" name="Freeform 295"/>
            <p:cNvSpPr/>
            <p:nvPr/>
          </p:nvSpPr>
          <p:spPr bwMode="auto">
            <a:xfrm>
              <a:off x="10566771" y="6023107"/>
              <a:ext cx="54952" cy="24423"/>
            </a:xfrm>
            <a:custGeom>
              <a:avLst/>
              <a:gdLst>
                <a:gd name="T0" fmla="*/ 40 w 42"/>
                <a:gd name="T1" fmla="*/ 14 h 19"/>
                <a:gd name="T2" fmla="*/ 41 w 42"/>
                <a:gd name="T3" fmla="*/ 11 h 19"/>
                <a:gd name="T4" fmla="*/ 40 w 42"/>
                <a:gd name="T5" fmla="*/ 8 h 19"/>
                <a:gd name="T6" fmla="*/ 0 w 42"/>
                <a:gd name="T7" fmla="*/ 0 h 19"/>
                <a:gd name="T8" fmla="*/ 1 w 42"/>
                <a:gd name="T9" fmla="*/ 16 h 19"/>
                <a:gd name="T10" fmla="*/ 40 w 42"/>
                <a:gd name="T11" fmla="*/ 14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2" h="19">
                  <a:moveTo>
                    <a:pt x="40" y="14"/>
                  </a:moveTo>
                  <a:cubicBezTo>
                    <a:pt x="41" y="13"/>
                    <a:pt x="41" y="12"/>
                    <a:pt x="41" y="11"/>
                  </a:cubicBezTo>
                  <a:cubicBezTo>
                    <a:pt x="42" y="10"/>
                    <a:pt x="41" y="9"/>
                    <a:pt x="40" y="8"/>
                  </a:cubicBezTo>
                  <a:cubicBezTo>
                    <a:pt x="34" y="1"/>
                    <a:pt x="11" y="0"/>
                    <a:pt x="0" y="0"/>
                  </a:cubicBezTo>
                  <a:cubicBezTo>
                    <a:pt x="1" y="3"/>
                    <a:pt x="2" y="9"/>
                    <a:pt x="1" y="16"/>
                  </a:cubicBezTo>
                  <a:cubicBezTo>
                    <a:pt x="11" y="18"/>
                    <a:pt x="33" y="19"/>
                    <a:pt x="40" y="14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347" name="Freeform 296"/>
            <p:cNvSpPr/>
            <p:nvPr/>
          </p:nvSpPr>
          <p:spPr bwMode="auto">
            <a:xfrm>
              <a:off x="10501134" y="6088743"/>
              <a:ext cx="24423" cy="53425"/>
            </a:xfrm>
            <a:custGeom>
              <a:avLst/>
              <a:gdLst>
                <a:gd name="T0" fmla="*/ 8 w 19"/>
                <a:gd name="T1" fmla="*/ 40 h 41"/>
                <a:gd name="T2" fmla="*/ 11 w 19"/>
                <a:gd name="T3" fmla="*/ 41 h 41"/>
                <a:gd name="T4" fmla="*/ 14 w 19"/>
                <a:gd name="T5" fmla="*/ 40 h 41"/>
                <a:gd name="T6" fmla="*/ 16 w 19"/>
                <a:gd name="T7" fmla="*/ 1 h 41"/>
                <a:gd name="T8" fmla="*/ 0 w 19"/>
                <a:gd name="T9" fmla="*/ 0 h 41"/>
                <a:gd name="T10" fmla="*/ 8 w 19"/>
                <a:gd name="T11" fmla="*/ 4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9" h="41">
                  <a:moveTo>
                    <a:pt x="8" y="40"/>
                  </a:moveTo>
                  <a:cubicBezTo>
                    <a:pt x="9" y="41"/>
                    <a:pt x="10" y="41"/>
                    <a:pt x="11" y="41"/>
                  </a:cubicBezTo>
                  <a:cubicBezTo>
                    <a:pt x="12" y="41"/>
                    <a:pt x="13" y="41"/>
                    <a:pt x="14" y="40"/>
                  </a:cubicBezTo>
                  <a:cubicBezTo>
                    <a:pt x="19" y="33"/>
                    <a:pt x="18" y="11"/>
                    <a:pt x="16" y="1"/>
                  </a:cubicBezTo>
                  <a:cubicBezTo>
                    <a:pt x="9" y="2"/>
                    <a:pt x="3" y="1"/>
                    <a:pt x="0" y="0"/>
                  </a:cubicBezTo>
                  <a:cubicBezTo>
                    <a:pt x="0" y="11"/>
                    <a:pt x="2" y="34"/>
                    <a:pt x="8" y="40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348" name="Freeform 297"/>
            <p:cNvSpPr/>
            <p:nvPr/>
          </p:nvSpPr>
          <p:spPr bwMode="auto">
            <a:xfrm>
              <a:off x="10255378" y="6258941"/>
              <a:ext cx="75559" cy="97692"/>
            </a:xfrm>
            <a:custGeom>
              <a:avLst/>
              <a:gdLst>
                <a:gd name="T0" fmla="*/ 25 w 58"/>
                <a:gd name="T1" fmla="*/ 26 h 75"/>
                <a:gd name="T2" fmla="*/ 25 w 58"/>
                <a:gd name="T3" fmla="*/ 27 h 75"/>
                <a:gd name="T4" fmla="*/ 0 w 58"/>
                <a:gd name="T5" fmla="*/ 75 h 75"/>
                <a:gd name="T6" fmla="*/ 40 w 58"/>
                <a:gd name="T7" fmla="*/ 42 h 75"/>
                <a:gd name="T8" fmla="*/ 58 w 58"/>
                <a:gd name="T9" fmla="*/ 21 h 75"/>
                <a:gd name="T10" fmla="*/ 42 w 58"/>
                <a:gd name="T11" fmla="*/ 0 h 75"/>
                <a:gd name="T12" fmla="*/ 25 w 58"/>
                <a:gd name="T13" fmla="*/ 26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8" h="75">
                  <a:moveTo>
                    <a:pt x="25" y="26"/>
                  </a:moveTo>
                  <a:cubicBezTo>
                    <a:pt x="25" y="27"/>
                    <a:pt x="25" y="27"/>
                    <a:pt x="25" y="27"/>
                  </a:cubicBezTo>
                  <a:cubicBezTo>
                    <a:pt x="14" y="40"/>
                    <a:pt x="4" y="64"/>
                    <a:pt x="0" y="75"/>
                  </a:cubicBezTo>
                  <a:cubicBezTo>
                    <a:pt x="9" y="69"/>
                    <a:pt x="30" y="56"/>
                    <a:pt x="40" y="42"/>
                  </a:cubicBezTo>
                  <a:cubicBezTo>
                    <a:pt x="45" y="34"/>
                    <a:pt x="51" y="26"/>
                    <a:pt x="58" y="21"/>
                  </a:cubicBezTo>
                  <a:cubicBezTo>
                    <a:pt x="51" y="15"/>
                    <a:pt x="45" y="8"/>
                    <a:pt x="42" y="0"/>
                  </a:cubicBezTo>
                  <a:cubicBezTo>
                    <a:pt x="38" y="9"/>
                    <a:pt x="32" y="18"/>
                    <a:pt x="25" y="26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349" name="Freeform 298"/>
            <p:cNvSpPr/>
            <p:nvPr/>
          </p:nvSpPr>
          <p:spPr bwMode="auto">
            <a:xfrm>
              <a:off x="10395810" y="6178803"/>
              <a:ext cx="99982" cy="48846"/>
            </a:xfrm>
            <a:custGeom>
              <a:avLst/>
              <a:gdLst>
                <a:gd name="T0" fmla="*/ 0 w 77"/>
                <a:gd name="T1" fmla="*/ 17 h 38"/>
                <a:gd name="T2" fmla="*/ 14 w 77"/>
                <a:gd name="T3" fmla="*/ 38 h 38"/>
                <a:gd name="T4" fmla="*/ 36 w 77"/>
                <a:gd name="T5" fmla="*/ 31 h 38"/>
                <a:gd name="T6" fmla="*/ 77 w 77"/>
                <a:gd name="T7" fmla="*/ 0 h 38"/>
                <a:gd name="T8" fmla="*/ 32 w 77"/>
                <a:gd name="T9" fmla="*/ 7 h 38"/>
                <a:gd name="T10" fmla="*/ 17 w 77"/>
                <a:gd name="T11" fmla="*/ 13 h 38"/>
                <a:gd name="T12" fmla="*/ 0 w 77"/>
                <a:gd name="T13" fmla="*/ 17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7" h="38">
                  <a:moveTo>
                    <a:pt x="0" y="17"/>
                  </a:moveTo>
                  <a:cubicBezTo>
                    <a:pt x="6" y="22"/>
                    <a:pt x="11" y="29"/>
                    <a:pt x="14" y="38"/>
                  </a:cubicBezTo>
                  <a:cubicBezTo>
                    <a:pt x="21" y="34"/>
                    <a:pt x="28" y="32"/>
                    <a:pt x="36" y="31"/>
                  </a:cubicBezTo>
                  <a:cubicBezTo>
                    <a:pt x="54" y="25"/>
                    <a:pt x="70" y="8"/>
                    <a:pt x="77" y="0"/>
                  </a:cubicBezTo>
                  <a:cubicBezTo>
                    <a:pt x="68" y="0"/>
                    <a:pt x="45" y="1"/>
                    <a:pt x="32" y="7"/>
                  </a:cubicBezTo>
                  <a:cubicBezTo>
                    <a:pt x="27" y="9"/>
                    <a:pt x="22" y="12"/>
                    <a:pt x="17" y="13"/>
                  </a:cubicBezTo>
                  <a:cubicBezTo>
                    <a:pt x="11" y="15"/>
                    <a:pt x="6" y="16"/>
                    <a:pt x="0" y="17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350" name="Freeform 299"/>
            <p:cNvSpPr/>
            <p:nvPr/>
          </p:nvSpPr>
          <p:spPr bwMode="auto">
            <a:xfrm>
              <a:off x="10736969" y="5777351"/>
              <a:ext cx="96929" cy="75558"/>
            </a:xfrm>
            <a:custGeom>
              <a:avLst/>
              <a:gdLst>
                <a:gd name="T0" fmla="*/ 27 w 75"/>
                <a:gd name="T1" fmla="*/ 51 h 58"/>
                <a:gd name="T2" fmla="*/ 42 w 75"/>
                <a:gd name="T3" fmla="*/ 40 h 58"/>
                <a:gd name="T4" fmla="*/ 42 w 75"/>
                <a:gd name="T5" fmla="*/ 40 h 58"/>
                <a:gd name="T6" fmla="*/ 75 w 75"/>
                <a:gd name="T7" fmla="*/ 0 h 58"/>
                <a:gd name="T8" fmla="*/ 27 w 75"/>
                <a:gd name="T9" fmla="*/ 25 h 58"/>
                <a:gd name="T10" fmla="*/ 27 w 75"/>
                <a:gd name="T11" fmla="*/ 25 h 58"/>
                <a:gd name="T12" fmla="*/ 0 w 75"/>
                <a:gd name="T13" fmla="*/ 42 h 58"/>
                <a:gd name="T14" fmla="*/ 21 w 75"/>
                <a:gd name="T15" fmla="*/ 58 h 58"/>
                <a:gd name="T16" fmla="*/ 27 w 75"/>
                <a:gd name="T17" fmla="*/ 51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5" h="58">
                  <a:moveTo>
                    <a:pt x="27" y="51"/>
                  </a:moveTo>
                  <a:cubicBezTo>
                    <a:pt x="31" y="47"/>
                    <a:pt x="36" y="43"/>
                    <a:pt x="42" y="40"/>
                  </a:cubicBezTo>
                  <a:cubicBezTo>
                    <a:pt x="42" y="40"/>
                    <a:pt x="42" y="40"/>
                    <a:pt x="42" y="40"/>
                  </a:cubicBezTo>
                  <a:cubicBezTo>
                    <a:pt x="56" y="30"/>
                    <a:pt x="69" y="9"/>
                    <a:pt x="75" y="0"/>
                  </a:cubicBezTo>
                  <a:cubicBezTo>
                    <a:pt x="64" y="4"/>
                    <a:pt x="40" y="14"/>
                    <a:pt x="27" y="25"/>
                  </a:cubicBezTo>
                  <a:cubicBezTo>
                    <a:pt x="27" y="25"/>
                    <a:pt x="27" y="25"/>
                    <a:pt x="27" y="25"/>
                  </a:cubicBezTo>
                  <a:cubicBezTo>
                    <a:pt x="18" y="32"/>
                    <a:pt x="9" y="38"/>
                    <a:pt x="0" y="42"/>
                  </a:cubicBezTo>
                  <a:cubicBezTo>
                    <a:pt x="8" y="45"/>
                    <a:pt x="15" y="51"/>
                    <a:pt x="21" y="58"/>
                  </a:cubicBezTo>
                  <a:cubicBezTo>
                    <a:pt x="23" y="56"/>
                    <a:pt x="25" y="53"/>
                    <a:pt x="27" y="51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351" name="Freeform 300"/>
            <p:cNvSpPr/>
            <p:nvPr/>
          </p:nvSpPr>
          <p:spPr bwMode="auto">
            <a:xfrm>
              <a:off x="10656068" y="5917783"/>
              <a:ext cx="49609" cy="99981"/>
            </a:xfrm>
            <a:custGeom>
              <a:avLst/>
              <a:gdLst>
                <a:gd name="T0" fmla="*/ 7 w 38"/>
                <a:gd name="T1" fmla="*/ 32 h 77"/>
                <a:gd name="T2" fmla="*/ 0 w 38"/>
                <a:gd name="T3" fmla="*/ 77 h 77"/>
                <a:gd name="T4" fmla="*/ 31 w 38"/>
                <a:gd name="T5" fmla="*/ 36 h 77"/>
                <a:gd name="T6" fmla="*/ 38 w 38"/>
                <a:gd name="T7" fmla="*/ 14 h 77"/>
                <a:gd name="T8" fmla="*/ 17 w 38"/>
                <a:gd name="T9" fmla="*/ 0 h 77"/>
                <a:gd name="T10" fmla="*/ 13 w 38"/>
                <a:gd name="T11" fmla="*/ 16 h 77"/>
                <a:gd name="T12" fmla="*/ 7 w 38"/>
                <a:gd name="T13" fmla="*/ 32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8" h="77">
                  <a:moveTo>
                    <a:pt x="7" y="32"/>
                  </a:moveTo>
                  <a:cubicBezTo>
                    <a:pt x="1" y="45"/>
                    <a:pt x="0" y="67"/>
                    <a:pt x="0" y="77"/>
                  </a:cubicBezTo>
                  <a:cubicBezTo>
                    <a:pt x="8" y="70"/>
                    <a:pt x="25" y="53"/>
                    <a:pt x="31" y="36"/>
                  </a:cubicBezTo>
                  <a:cubicBezTo>
                    <a:pt x="32" y="28"/>
                    <a:pt x="34" y="20"/>
                    <a:pt x="38" y="14"/>
                  </a:cubicBezTo>
                  <a:cubicBezTo>
                    <a:pt x="30" y="11"/>
                    <a:pt x="22" y="6"/>
                    <a:pt x="17" y="0"/>
                  </a:cubicBezTo>
                  <a:cubicBezTo>
                    <a:pt x="16" y="6"/>
                    <a:pt x="15" y="11"/>
                    <a:pt x="13" y="16"/>
                  </a:cubicBezTo>
                  <a:cubicBezTo>
                    <a:pt x="12" y="22"/>
                    <a:pt x="9" y="27"/>
                    <a:pt x="7" y="32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352" name="Freeform 301"/>
            <p:cNvSpPr/>
            <p:nvPr/>
          </p:nvSpPr>
          <p:spPr bwMode="auto">
            <a:xfrm>
              <a:off x="10548454" y="6071189"/>
              <a:ext cx="60294" cy="59531"/>
            </a:xfrm>
            <a:custGeom>
              <a:avLst/>
              <a:gdLst>
                <a:gd name="T0" fmla="*/ 0 w 46"/>
                <a:gd name="T1" fmla="*/ 6 h 46"/>
                <a:gd name="T2" fmla="*/ 40 w 46"/>
                <a:gd name="T3" fmla="*/ 46 h 46"/>
                <a:gd name="T4" fmla="*/ 46 w 46"/>
                <a:gd name="T5" fmla="*/ 40 h 46"/>
                <a:gd name="T6" fmla="*/ 6 w 46"/>
                <a:gd name="T7" fmla="*/ 0 h 46"/>
                <a:gd name="T8" fmla="*/ 3 w 46"/>
                <a:gd name="T9" fmla="*/ 3 h 46"/>
                <a:gd name="T10" fmla="*/ 0 w 46"/>
                <a:gd name="T11" fmla="*/ 6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6" h="46">
                  <a:moveTo>
                    <a:pt x="0" y="6"/>
                  </a:moveTo>
                  <a:cubicBezTo>
                    <a:pt x="8" y="18"/>
                    <a:pt x="28" y="45"/>
                    <a:pt x="40" y="46"/>
                  </a:cubicBezTo>
                  <a:cubicBezTo>
                    <a:pt x="44" y="46"/>
                    <a:pt x="46" y="43"/>
                    <a:pt x="46" y="40"/>
                  </a:cubicBezTo>
                  <a:cubicBezTo>
                    <a:pt x="45" y="28"/>
                    <a:pt x="18" y="8"/>
                    <a:pt x="6" y="0"/>
                  </a:cubicBezTo>
                  <a:cubicBezTo>
                    <a:pt x="5" y="1"/>
                    <a:pt x="4" y="2"/>
                    <a:pt x="3" y="3"/>
                  </a:cubicBezTo>
                  <a:cubicBezTo>
                    <a:pt x="2" y="4"/>
                    <a:pt x="1" y="5"/>
                    <a:pt x="0" y="6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353" name="Freeform 302"/>
            <p:cNvSpPr/>
            <p:nvPr/>
          </p:nvSpPr>
          <p:spPr bwMode="auto">
            <a:xfrm>
              <a:off x="10530900" y="6426848"/>
              <a:ext cx="19080" cy="11448"/>
            </a:xfrm>
            <a:custGeom>
              <a:avLst/>
              <a:gdLst>
                <a:gd name="T0" fmla="*/ 0 w 15"/>
                <a:gd name="T1" fmla="*/ 9 h 9"/>
                <a:gd name="T2" fmla="*/ 1 w 15"/>
                <a:gd name="T3" fmla="*/ 9 h 9"/>
                <a:gd name="T4" fmla="*/ 15 w 15"/>
                <a:gd name="T5" fmla="*/ 4 h 9"/>
                <a:gd name="T6" fmla="*/ 5 w 15"/>
                <a:gd name="T7" fmla="*/ 0 h 9"/>
                <a:gd name="T8" fmla="*/ 0 w 15"/>
                <a:gd name="T9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9">
                  <a:moveTo>
                    <a:pt x="0" y="9"/>
                  </a:moveTo>
                  <a:cubicBezTo>
                    <a:pt x="1" y="9"/>
                    <a:pt x="1" y="9"/>
                    <a:pt x="1" y="9"/>
                  </a:cubicBezTo>
                  <a:cubicBezTo>
                    <a:pt x="5" y="9"/>
                    <a:pt x="11" y="8"/>
                    <a:pt x="15" y="4"/>
                  </a:cubicBezTo>
                  <a:cubicBezTo>
                    <a:pt x="12" y="3"/>
                    <a:pt x="8" y="1"/>
                    <a:pt x="5" y="0"/>
                  </a:cubicBezTo>
                  <a:cubicBezTo>
                    <a:pt x="4" y="3"/>
                    <a:pt x="2" y="6"/>
                    <a:pt x="0" y="9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354" name="Freeform 303"/>
            <p:cNvSpPr/>
            <p:nvPr/>
          </p:nvSpPr>
          <p:spPr bwMode="auto">
            <a:xfrm>
              <a:off x="10504950" y="6444402"/>
              <a:ext cx="26713" cy="23660"/>
            </a:xfrm>
            <a:custGeom>
              <a:avLst/>
              <a:gdLst>
                <a:gd name="T0" fmla="*/ 15 w 21"/>
                <a:gd name="T1" fmla="*/ 16 h 18"/>
                <a:gd name="T2" fmla="*/ 16 w 21"/>
                <a:gd name="T3" fmla="*/ 15 h 18"/>
                <a:gd name="T4" fmla="*/ 17 w 21"/>
                <a:gd name="T5" fmla="*/ 0 h 18"/>
                <a:gd name="T6" fmla="*/ 0 w 21"/>
                <a:gd name="T7" fmla="*/ 16 h 18"/>
                <a:gd name="T8" fmla="*/ 9 w 21"/>
                <a:gd name="T9" fmla="*/ 18 h 18"/>
                <a:gd name="T10" fmla="*/ 15 w 21"/>
                <a:gd name="T11" fmla="*/ 16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" h="18">
                  <a:moveTo>
                    <a:pt x="15" y="16"/>
                  </a:moveTo>
                  <a:cubicBezTo>
                    <a:pt x="16" y="16"/>
                    <a:pt x="16" y="16"/>
                    <a:pt x="16" y="15"/>
                  </a:cubicBezTo>
                  <a:cubicBezTo>
                    <a:pt x="21" y="11"/>
                    <a:pt x="18" y="4"/>
                    <a:pt x="17" y="0"/>
                  </a:cubicBezTo>
                  <a:cubicBezTo>
                    <a:pt x="12" y="6"/>
                    <a:pt x="7" y="12"/>
                    <a:pt x="0" y="16"/>
                  </a:cubicBezTo>
                  <a:cubicBezTo>
                    <a:pt x="2" y="17"/>
                    <a:pt x="5" y="18"/>
                    <a:pt x="9" y="18"/>
                  </a:cubicBezTo>
                  <a:cubicBezTo>
                    <a:pt x="11" y="18"/>
                    <a:pt x="14" y="18"/>
                    <a:pt x="15" y="16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355" name="Freeform 304"/>
            <p:cNvSpPr/>
            <p:nvPr/>
          </p:nvSpPr>
          <p:spPr bwMode="auto">
            <a:xfrm>
              <a:off x="10477474" y="6495538"/>
              <a:ext cx="38924" cy="29765"/>
            </a:xfrm>
            <a:custGeom>
              <a:avLst/>
              <a:gdLst>
                <a:gd name="T0" fmla="*/ 18 w 30"/>
                <a:gd name="T1" fmla="*/ 20 h 23"/>
                <a:gd name="T2" fmla="*/ 30 w 30"/>
                <a:gd name="T3" fmla="*/ 5 h 23"/>
                <a:gd name="T4" fmla="*/ 26 w 30"/>
                <a:gd name="T5" fmla="*/ 6 h 23"/>
                <a:gd name="T6" fmla="*/ 11 w 30"/>
                <a:gd name="T7" fmla="*/ 0 h 23"/>
                <a:gd name="T8" fmla="*/ 0 w 30"/>
                <a:gd name="T9" fmla="*/ 16 h 23"/>
                <a:gd name="T10" fmla="*/ 18 w 30"/>
                <a:gd name="T11" fmla="*/ 2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0" h="23">
                  <a:moveTo>
                    <a:pt x="18" y="20"/>
                  </a:moveTo>
                  <a:cubicBezTo>
                    <a:pt x="26" y="17"/>
                    <a:pt x="29" y="9"/>
                    <a:pt x="30" y="5"/>
                  </a:cubicBezTo>
                  <a:cubicBezTo>
                    <a:pt x="29" y="6"/>
                    <a:pt x="27" y="6"/>
                    <a:pt x="26" y="6"/>
                  </a:cubicBezTo>
                  <a:cubicBezTo>
                    <a:pt x="20" y="6"/>
                    <a:pt x="14" y="3"/>
                    <a:pt x="11" y="0"/>
                  </a:cubicBezTo>
                  <a:cubicBezTo>
                    <a:pt x="10" y="5"/>
                    <a:pt x="6" y="12"/>
                    <a:pt x="0" y="16"/>
                  </a:cubicBezTo>
                  <a:cubicBezTo>
                    <a:pt x="3" y="19"/>
                    <a:pt x="10" y="23"/>
                    <a:pt x="18" y="20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356" name="Freeform 305"/>
            <p:cNvSpPr/>
            <p:nvPr/>
          </p:nvSpPr>
          <p:spPr bwMode="auto">
            <a:xfrm>
              <a:off x="10525557" y="6469589"/>
              <a:ext cx="31292" cy="26713"/>
            </a:xfrm>
            <a:custGeom>
              <a:avLst/>
              <a:gdLst>
                <a:gd name="T0" fmla="*/ 24 w 24"/>
                <a:gd name="T1" fmla="*/ 0 h 21"/>
                <a:gd name="T2" fmla="*/ 13 w 24"/>
                <a:gd name="T3" fmla="*/ 3 h 21"/>
                <a:gd name="T4" fmla="*/ 4 w 24"/>
                <a:gd name="T5" fmla="*/ 2 h 21"/>
                <a:gd name="T6" fmla="*/ 0 w 24"/>
                <a:gd name="T7" fmla="*/ 21 h 21"/>
                <a:gd name="T8" fmla="*/ 17 w 24"/>
                <a:gd name="T9" fmla="*/ 17 h 21"/>
                <a:gd name="T10" fmla="*/ 24 w 24"/>
                <a:gd name="T11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4" h="21">
                  <a:moveTo>
                    <a:pt x="24" y="0"/>
                  </a:moveTo>
                  <a:cubicBezTo>
                    <a:pt x="21" y="2"/>
                    <a:pt x="17" y="3"/>
                    <a:pt x="13" y="3"/>
                  </a:cubicBezTo>
                  <a:cubicBezTo>
                    <a:pt x="10" y="3"/>
                    <a:pt x="7" y="2"/>
                    <a:pt x="4" y="2"/>
                  </a:cubicBezTo>
                  <a:cubicBezTo>
                    <a:pt x="5" y="7"/>
                    <a:pt x="5" y="15"/>
                    <a:pt x="0" y="21"/>
                  </a:cubicBezTo>
                  <a:cubicBezTo>
                    <a:pt x="4" y="21"/>
                    <a:pt x="11" y="21"/>
                    <a:pt x="17" y="17"/>
                  </a:cubicBezTo>
                  <a:cubicBezTo>
                    <a:pt x="22" y="12"/>
                    <a:pt x="24" y="4"/>
                    <a:pt x="24" y="0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357" name="Freeform 306"/>
            <p:cNvSpPr/>
            <p:nvPr/>
          </p:nvSpPr>
          <p:spPr bwMode="auto">
            <a:xfrm>
              <a:off x="10444656" y="6481037"/>
              <a:ext cx="17554" cy="14501"/>
            </a:xfrm>
            <a:custGeom>
              <a:avLst/>
              <a:gdLst>
                <a:gd name="T0" fmla="*/ 13 w 13"/>
                <a:gd name="T1" fmla="*/ 1 h 11"/>
                <a:gd name="T2" fmla="*/ 1 w 13"/>
                <a:gd name="T3" fmla="*/ 0 h 11"/>
                <a:gd name="T4" fmla="*/ 0 w 13"/>
                <a:gd name="T5" fmla="*/ 11 h 11"/>
                <a:gd name="T6" fmla="*/ 13 w 13"/>
                <a:gd name="T7" fmla="*/ 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11">
                  <a:moveTo>
                    <a:pt x="13" y="1"/>
                  </a:moveTo>
                  <a:cubicBezTo>
                    <a:pt x="9" y="1"/>
                    <a:pt x="5" y="1"/>
                    <a:pt x="1" y="0"/>
                  </a:cubicBezTo>
                  <a:cubicBezTo>
                    <a:pt x="1" y="4"/>
                    <a:pt x="1" y="8"/>
                    <a:pt x="0" y="11"/>
                  </a:cubicBezTo>
                  <a:cubicBezTo>
                    <a:pt x="7" y="11"/>
                    <a:pt x="11" y="5"/>
                    <a:pt x="13" y="1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358" name="Freeform 307"/>
            <p:cNvSpPr/>
            <p:nvPr/>
          </p:nvSpPr>
          <p:spPr bwMode="auto">
            <a:xfrm>
              <a:off x="10346201" y="6305497"/>
              <a:ext cx="53425" cy="135089"/>
            </a:xfrm>
            <a:custGeom>
              <a:avLst/>
              <a:gdLst>
                <a:gd name="T0" fmla="*/ 18 w 41"/>
                <a:gd name="T1" fmla="*/ 104 h 104"/>
                <a:gd name="T2" fmla="*/ 32 w 41"/>
                <a:gd name="T3" fmla="*/ 28 h 104"/>
                <a:gd name="T4" fmla="*/ 32 w 41"/>
                <a:gd name="T5" fmla="*/ 28 h 104"/>
                <a:gd name="T6" fmla="*/ 27 w 41"/>
                <a:gd name="T7" fmla="*/ 4 h 104"/>
                <a:gd name="T8" fmla="*/ 14 w 41"/>
                <a:gd name="T9" fmla="*/ 0 h 104"/>
                <a:gd name="T10" fmla="*/ 9 w 41"/>
                <a:gd name="T11" fmla="*/ 22 h 104"/>
                <a:gd name="T12" fmla="*/ 18 w 41"/>
                <a:gd name="T13" fmla="*/ 104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1" h="104">
                  <a:moveTo>
                    <a:pt x="18" y="104"/>
                  </a:moveTo>
                  <a:cubicBezTo>
                    <a:pt x="24" y="92"/>
                    <a:pt x="41" y="58"/>
                    <a:pt x="32" y="28"/>
                  </a:cubicBezTo>
                  <a:cubicBezTo>
                    <a:pt x="32" y="28"/>
                    <a:pt x="32" y="28"/>
                    <a:pt x="32" y="28"/>
                  </a:cubicBezTo>
                  <a:cubicBezTo>
                    <a:pt x="28" y="20"/>
                    <a:pt x="26" y="11"/>
                    <a:pt x="27" y="4"/>
                  </a:cubicBezTo>
                  <a:cubicBezTo>
                    <a:pt x="23" y="3"/>
                    <a:pt x="19" y="2"/>
                    <a:pt x="14" y="0"/>
                  </a:cubicBezTo>
                  <a:cubicBezTo>
                    <a:pt x="14" y="7"/>
                    <a:pt x="12" y="15"/>
                    <a:pt x="9" y="22"/>
                  </a:cubicBezTo>
                  <a:cubicBezTo>
                    <a:pt x="0" y="51"/>
                    <a:pt x="13" y="91"/>
                    <a:pt x="18" y="104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359" name="Freeform 308"/>
            <p:cNvSpPr/>
            <p:nvPr/>
          </p:nvSpPr>
          <p:spPr bwMode="auto">
            <a:xfrm>
              <a:off x="10470605" y="6470352"/>
              <a:ext cx="27476" cy="18317"/>
            </a:xfrm>
            <a:custGeom>
              <a:avLst/>
              <a:gdLst>
                <a:gd name="T0" fmla="*/ 11 w 21"/>
                <a:gd name="T1" fmla="*/ 14 h 14"/>
                <a:gd name="T2" fmla="*/ 13 w 21"/>
                <a:gd name="T3" fmla="*/ 13 h 14"/>
                <a:gd name="T4" fmla="*/ 14 w 21"/>
                <a:gd name="T5" fmla="*/ 13 h 14"/>
                <a:gd name="T6" fmla="*/ 21 w 21"/>
                <a:gd name="T7" fmla="*/ 0 h 14"/>
                <a:gd name="T8" fmla="*/ 0 w 21"/>
                <a:gd name="T9" fmla="*/ 8 h 14"/>
                <a:gd name="T10" fmla="*/ 11 w 21"/>
                <a:gd name="T11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" h="14">
                  <a:moveTo>
                    <a:pt x="11" y="14"/>
                  </a:moveTo>
                  <a:cubicBezTo>
                    <a:pt x="12" y="14"/>
                    <a:pt x="12" y="14"/>
                    <a:pt x="13" y="13"/>
                  </a:cubicBezTo>
                  <a:cubicBezTo>
                    <a:pt x="14" y="13"/>
                    <a:pt x="14" y="13"/>
                    <a:pt x="14" y="13"/>
                  </a:cubicBezTo>
                  <a:cubicBezTo>
                    <a:pt x="21" y="10"/>
                    <a:pt x="21" y="3"/>
                    <a:pt x="21" y="0"/>
                  </a:cubicBezTo>
                  <a:cubicBezTo>
                    <a:pt x="15" y="3"/>
                    <a:pt x="7" y="6"/>
                    <a:pt x="0" y="8"/>
                  </a:cubicBezTo>
                  <a:cubicBezTo>
                    <a:pt x="2" y="10"/>
                    <a:pt x="6" y="14"/>
                    <a:pt x="11" y="14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360" name="Freeform 309"/>
            <p:cNvSpPr/>
            <p:nvPr/>
          </p:nvSpPr>
          <p:spPr bwMode="auto">
            <a:xfrm>
              <a:off x="10904114" y="6052872"/>
              <a:ext cx="11448" cy="19080"/>
            </a:xfrm>
            <a:custGeom>
              <a:avLst/>
              <a:gdLst>
                <a:gd name="T0" fmla="*/ 5 w 9"/>
                <a:gd name="T1" fmla="*/ 15 h 15"/>
                <a:gd name="T2" fmla="*/ 5 w 9"/>
                <a:gd name="T3" fmla="*/ 14 h 15"/>
                <a:gd name="T4" fmla="*/ 9 w 9"/>
                <a:gd name="T5" fmla="*/ 0 h 15"/>
                <a:gd name="T6" fmla="*/ 0 w 9"/>
                <a:gd name="T7" fmla="*/ 5 h 15"/>
                <a:gd name="T8" fmla="*/ 5 w 9"/>
                <a:gd name="T9" fmla="*/ 1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15">
                  <a:moveTo>
                    <a:pt x="5" y="15"/>
                  </a:moveTo>
                  <a:cubicBezTo>
                    <a:pt x="5" y="14"/>
                    <a:pt x="5" y="14"/>
                    <a:pt x="5" y="14"/>
                  </a:cubicBezTo>
                  <a:cubicBezTo>
                    <a:pt x="9" y="10"/>
                    <a:pt x="9" y="4"/>
                    <a:pt x="9" y="0"/>
                  </a:cubicBezTo>
                  <a:cubicBezTo>
                    <a:pt x="6" y="2"/>
                    <a:pt x="3" y="4"/>
                    <a:pt x="0" y="5"/>
                  </a:cubicBezTo>
                  <a:cubicBezTo>
                    <a:pt x="2" y="8"/>
                    <a:pt x="3" y="11"/>
                    <a:pt x="5" y="15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361" name="Freeform 310"/>
            <p:cNvSpPr/>
            <p:nvPr/>
          </p:nvSpPr>
          <p:spPr bwMode="auto">
            <a:xfrm>
              <a:off x="10958302" y="5967392"/>
              <a:ext cx="14501" cy="16791"/>
            </a:xfrm>
            <a:custGeom>
              <a:avLst/>
              <a:gdLst>
                <a:gd name="T0" fmla="*/ 7 w 11"/>
                <a:gd name="T1" fmla="*/ 8 h 13"/>
                <a:gd name="T2" fmla="*/ 11 w 11"/>
                <a:gd name="T3" fmla="*/ 0 h 13"/>
                <a:gd name="T4" fmla="*/ 0 w 11"/>
                <a:gd name="T5" fmla="*/ 1 h 13"/>
                <a:gd name="T6" fmla="*/ 1 w 11"/>
                <a:gd name="T7" fmla="*/ 13 h 13"/>
                <a:gd name="T8" fmla="*/ 7 w 11"/>
                <a:gd name="T9" fmla="*/ 8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13">
                  <a:moveTo>
                    <a:pt x="7" y="8"/>
                  </a:moveTo>
                  <a:cubicBezTo>
                    <a:pt x="10" y="6"/>
                    <a:pt x="11" y="3"/>
                    <a:pt x="11" y="0"/>
                  </a:cubicBezTo>
                  <a:cubicBezTo>
                    <a:pt x="8" y="1"/>
                    <a:pt x="4" y="1"/>
                    <a:pt x="0" y="1"/>
                  </a:cubicBezTo>
                  <a:cubicBezTo>
                    <a:pt x="1" y="5"/>
                    <a:pt x="1" y="9"/>
                    <a:pt x="1" y="13"/>
                  </a:cubicBezTo>
                  <a:cubicBezTo>
                    <a:pt x="3" y="12"/>
                    <a:pt x="5" y="10"/>
                    <a:pt x="7" y="8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362" name="Freeform 311"/>
            <p:cNvSpPr/>
            <p:nvPr/>
          </p:nvSpPr>
          <p:spPr bwMode="auto">
            <a:xfrm>
              <a:off x="10948381" y="5993341"/>
              <a:ext cx="20607" cy="26713"/>
            </a:xfrm>
            <a:custGeom>
              <a:avLst/>
              <a:gdLst>
                <a:gd name="T0" fmla="*/ 13 w 16"/>
                <a:gd name="T1" fmla="*/ 13 h 21"/>
                <a:gd name="T2" fmla="*/ 8 w 16"/>
                <a:gd name="T3" fmla="*/ 0 h 21"/>
                <a:gd name="T4" fmla="*/ 0 w 16"/>
                <a:gd name="T5" fmla="*/ 21 h 21"/>
                <a:gd name="T6" fmla="*/ 11 w 16"/>
                <a:gd name="T7" fmla="*/ 17 h 21"/>
                <a:gd name="T8" fmla="*/ 13 w 16"/>
                <a:gd name="T9" fmla="*/ 14 h 21"/>
                <a:gd name="T10" fmla="*/ 13 w 16"/>
                <a:gd name="T11" fmla="*/ 13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6" h="21">
                  <a:moveTo>
                    <a:pt x="13" y="13"/>
                  </a:moveTo>
                  <a:cubicBezTo>
                    <a:pt x="16" y="8"/>
                    <a:pt x="11" y="3"/>
                    <a:pt x="8" y="0"/>
                  </a:cubicBezTo>
                  <a:cubicBezTo>
                    <a:pt x="6" y="7"/>
                    <a:pt x="4" y="14"/>
                    <a:pt x="0" y="21"/>
                  </a:cubicBezTo>
                  <a:cubicBezTo>
                    <a:pt x="2" y="21"/>
                    <a:pt x="8" y="21"/>
                    <a:pt x="11" y="17"/>
                  </a:cubicBezTo>
                  <a:cubicBezTo>
                    <a:pt x="12" y="16"/>
                    <a:pt x="13" y="15"/>
                    <a:pt x="13" y="14"/>
                  </a:cubicBezTo>
                  <a:cubicBezTo>
                    <a:pt x="13" y="14"/>
                    <a:pt x="13" y="14"/>
                    <a:pt x="13" y="13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363" name="Freeform 312"/>
            <p:cNvSpPr/>
            <p:nvPr/>
          </p:nvSpPr>
          <p:spPr bwMode="auto">
            <a:xfrm>
              <a:off x="10922431" y="6026923"/>
              <a:ext cx="25949" cy="27476"/>
            </a:xfrm>
            <a:custGeom>
              <a:avLst/>
              <a:gdLst>
                <a:gd name="T0" fmla="*/ 0 w 20"/>
                <a:gd name="T1" fmla="*/ 17 h 21"/>
                <a:gd name="T2" fmla="*/ 15 w 20"/>
                <a:gd name="T3" fmla="*/ 16 h 21"/>
                <a:gd name="T4" fmla="*/ 16 w 20"/>
                <a:gd name="T5" fmla="*/ 16 h 21"/>
                <a:gd name="T6" fmla="*/ 16 w 20"/>
                <a:gd name="T7" fmla="*/ 16 h 21"/>
                <a:gd name="T8" fmla="*/ 16 w 20"/>
                <a:gd name="T9" fmla="*/ 0 h 21"/>
                <a:gd name="T10" fmla="*/ 0 w 20"/>
                <a:gd name="T11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0" h="21">
                  <a:moveTo>
                    <a:pt x="0" y="17"/>
                  </a:moveTo>
                  <a:cubicBezTo>
                    <a:pt x="4" y="18"/>
                    <a:pt x="11" y="21"/>
                    <a:pt x="15" y="16"/>
                  </a:cubicBezTo>
                  <a:cubicBezTo>
                    <a:pt x="16" y="16"/>
                    <a:pt x="16" y="16"/>
                    <a:pt x="16" y="16"/>
                  </a:cubicBezTo>
                  <a:cubicBezTo>
                    <a:pt x="16" y="16"/>
                    <a:pt x="16" y="16"/>
                    <a:pt x="16" y="16"/>
                  </a:cubicBezTo>
                  <a:cubicBezTo>
                    <a:pt x="20" y="10"/>
                    <a:pt x="18" y="4"/>
                    <a:pt x="16" y="0"/>
                  </a:cubicBezTo>
                  <a:cubicBezTo>
                    <a:pt x="12" y="7"/>
                    <a:pt x="6" y="12"/>
                    <a:pt x="0" y="17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364" name="Freeform 313"/>
            <p:cNvSpPr/>
            <p:nvPr/>
          </p:nvSpPr>
          <p:spPr bwMode="auto">
            <a:xfrm>
              <a:off x="10972804" y="5999447"/>
              <a:ext cx="29766" cy="38924"/>
            </a:xfrm>
            <a:custGeom>
              <a:avLst/>
              <a:gdLst>
                <a:gd name="T0" fmla="*/ 16 w 23"/>
                <a:gd name="T1" fmla="*/ 0 h 30"/>
                <a:gd name="T2" fmla="*/ 13 w 23"/>
                <a:gd name="T3" fmla="*/ 4 h 30"/>
                <a:gd name="T4" fmla="*/ 0 w 23"/>
                <a:gd name="T5" fmla="*/ 11 h 30"/>
                <a:gd name="T6" fmla="*/ 5 w 23"/>
                <a:gd name="T7" fmla="*/ 30 h 30"/>
                <a:gd name="T8" fmla="*/ 20 w 23"/>
                <a:gd name="T9" fmla="*/ 18 h 30"/>
                <a:gd name="T10" fmla="*/ 16 w 23"/>
                <a:gd name="T11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3" h="30">
                  <a:moveTo>
                    <a:pt x="16" y="0"/>
                  </a:moveTo>
                  <a:cubicBezTo>
                    <a:pt x="15" y="1"/>
                    <a:pt x="14" y="3"/>
                    <a:pt x="13" y="4"/>
                  </a:cubicBezTo>
                  <a:cubicBezTo>
                    <a:pt x="9" y="8"/>
                    <a:pt x="4" y="10"/>
                    <a:pt x="0" y="11"/>
                  </a:cubicBezTo>
                  <a:cubicBezTo>
                    <a:pt x="3" y="15"/>
                    <a:pt x="7" y="22"/>
                    <a:pt x="5" y="30"/>
                  </a:cubicBezTo>
                  <a:cubicBezTo>
                    <a:pt x="9" y="29"/>
                    <a:pt x="17" y="26"/>
                    <a:pt x="20" y="18"/>
                  </a:cubicBezTo>
                  <a:cubicBezTo>
                    <a:pt x="23" y="10"/>
                    <a:pt x="19" y="3"/>
                    <a:pt x="16" y="0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365" name="Freeform 314"/>
            <p:cNvSpPr/>
            <p:nvPr/>
          </p:nvSpPr>
          <p:spPr bwMode="auto">
            <a:xfrm>
              <a:off x="10946854" y="6047530"/>
              <a:ext cx="29002" cy="31292"/>
            </a:xfrm>
            <a:custGeom>
              <a:avLst/>
              <a:gdLst>
                <a:gd name="T0" fmla="*/ 17 w 22"/>
                <a:gd name="T1" fmla="*/ 17 h 24"/>
                <a:gd name="T2" fmla="*/ 21 w 22"/>
                <a:gd name="T3" fmla="*/ 0 h 24"/>
                <a:gd name="T4" fmla="*/ 2 w 22"/>
                <a:gd name="T5" fmla="*/ 4 h 24"/>
                <a:gd name="T6" fmla="*/ 0 w 22"/>
                <a:gd name="T7" fmla="*/ 24 h 24"/>
                <a:gd name="T8" fmla="*/ 17 w 22"/>
                <a:gd name="T9" fmla="*/ 17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24">
                  <a:moveTo>
                    <a:pt x="17" y="17"/>
                  </a:moveTo>
                  <a:cubicBezTo>
                    <a:pt x="21" y="11"/>
                    <a:pt x="22" y="4"/>
                    <a:pt x="21" y="0"/>
                  </a:cubicBezTo>
                  <a:cubicBezTo>
                    <a:pt x="15" y="5"/>
                    <a:pt x="7" y="5"/>
                    <a:pt x="2" y="4"/>
                  </a:cubicBezTo>
                  <a:cubicBezTo>
                    <a:pt x="3" y="9"/>
                    <a:pt x="4" y="17"/>
                    <a:pt x="0" y="24"/>
                  </a:cubicBezTo>
                  <a:cubicBezTo>
                    <a:pt x="4" y="23"/>
                    <a:pt x="12" y="22"/>
                    <a:pt x="17" y="17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366" name="Freeform 315"/>
            <p:cNvSpPr/>
            <p:nvPr/>
          </p:nvSpPr>
          <p:spPr bwMode="auto">
            <a:xfrm>
              <a:off x="10783525" y="5868174"/>
              <a:ext cx="135090" cy="53425"/>
            </a:xfrm>
            <a:custGeom>
              <a:avLst/>
              <a:gdLst>
                <a:gd name="T0" fmla="*/ 22 w 104"/>
                <a:gd name="T1" fmla="*/ 9 h 41"/>
                <a:gd name="T2" fmla="*/ 0 w 104"/>
                <a:gd name="T3" fmla="*/ 14 h 41"/>
                <a:gd name="T4" fmla="*/ 4 w 104"/>
                <a:gd name="T5" fmla="*/ 27 h 41"/>
                <a:gd name="T6" fmla="*/ 28 w 104"/>
                <a:gd name="T7" fmla="*/ 32 h 41"/>
                <a:gd name="T8" fmla="*/ 28 w 104"/>
                <a:gd name="T9" fmla="*/ 32 h 41"/>
                <a:gd name="T10" fmla="*/ 104 w 104"/>
                <a:gd name="T11" fmla="*/ 18 h 41"/>
                <a:gd name="T12" fmla="*/ 22 w 104"/>
                <a:gd name="T13" fmla="*/ 9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4" h="41">
                  <a:moveTo>
                    <a:pt x="22" y="9"/>
                  </a:moveTo>
                  <a:cubicBezTo>
                    <a:pt x="15" y="12"/>
                    <a:pt x="7" y="14"/>
                    <a:pt x="0" y="14"/>
                  </a:cubicBezTo>
                  <a:cubicBezTo>
                    <a:pt x="2" y="18"/>
                    <a:pt x="3" y="23"/>
                    <a:pt x="4" y="27"/>
                  </a:cubicBezTo>
                  <a:cubicBezTo>
                    <a:pt x="11" y="26"/>
                    <a:pt x="20" y="28"/>
                    <a:pt x="28" y="32"/>
                  </a:cubicBezTo>
                  <a:cubicBezTo>
                    <a:pt x="28" y="32"/>
                    <a:pt x="28" y="32"/>
                    <a:pt x="28" y="32"/>
                  </a:cubicBezTo>
                  <a:cubicBezTo>
                    <a:pt x="58" y="41"/>
                    <a:pt x="92" y="24"/>
                    <a:pt x="104" y="18"/>
                  </a:cubicBezTo>
                  <a:cubicBezTo>
                    <a:pt x="91" y="13"/>
                    <a:pt x="51" y="0"/>
                    <a:pt x="22" y="9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367" name="Freeform 316"/>
            <p:cNvSpPr/>
            <p:nvPr/>
          </p:nvSpPr>
          <p:spPr bwMode="auto">
            <a:xfrm>
              <a:off x="10440840" y="6505460"/>
              <a:ext cx="27476" cy="29002"/>
            </a:xfrm>
            <a:custGeom>
              <a:avLst/>
              <a:gdLst>
                <a:gd name="T0" fmla="*/ 21 w 21"/>
                <a:gd name="T1" fmla="*/ 10 h 22"/>
                <a:gd name="T2" fmla="*/ 21 w 21"/>
                <a:gd name="T3" fmla="*/ 10 h 22"/>
                <a:gd name="T4" fmla="*/ 3 w 21"/>
                <a:gd name="T5" fmla="*/ 0 h 22"/>
                <a:gd name="T6" fmla="*/ 0 w 21"/>
                <a:gd name="T7" fmla="*/ 17 h 22"/>
                <a:gd name="T8" fmla="*/ 12 w 21"/>
                <a:gd name="T9" fmla="*/ 20 h 22"/>
                <a:gd name="T10" fmla="*/ 21 w 21"/>
                <a:gd name="T11" fmla="*/ 1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" h="22">
                  <a:moveTo>
                    <a:pt x="21" y="10"/>
                  </a:moveTo>
                  <a:cubicBezTo>
                    <a:pt x="21" y="10"/>
                    <a:pt x="21" y="10"/>
                    <a:pt x="21" y="10"/>
                  </a:cubicBezTo>
                  <a:cubicBezTo>
                    <a:pt x="13" y="10"/>
                    <a:pt x="7" y="4"/>
                    <a:pt x="3" y="0"/>
                  </a:cubicBezTo>
                  <a:cubicBezTo>
                    <a:pt x="2" y="9"/>
                    <a:pt x="1" y="15"/>
                    <a:pt x="0" y="17"/>
                  </a:cubicBezTo>
                  <a:cubicBezTo>
                    <a:pt x="2" y="19"/>
                    <a:pt x="6" y="22"/>
                    <a:pt x="12" y="20"/>
                  </a:cubicBezTo>
                  <a:cubicBezTo>
                    <a:pt x="18" y="17"/>
                    <a:pt x="21" y="13"/>
                    <a:pt x="21" y="10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368" name="Freeform 317"/>
            <p:cNvSpPr/>
            <p:nvPr/>
          </p:nvSpPr>
          <p:spPr bwMode="auto">
            <a:xfrm>
              <a:off x="10546164" y="6492485"/>
              <a:ext cx="33582" cy="32818"/>
            </a:xfrm>
            <a:custGeom>
              <a:avLst/>
              <a:gdLst>
                <a:gd name="T0" fmla="*/ 6 w 26"/>
                <a:gd name="T1" fmla="*/ 3 h 25"/>
                <a:gd name="T2" fmla="*/ 0 w 26"/>
                <a:gd name="T3" fmla="*/ 25 h 25"/>
                <a:gd name="T4" fmla="*/ 20 w 26"/>
                <a:gd name="T5" fmla="*/ 19 h 25"/>
                <a:gd name="T6" fmla="*/ 25 w 26"/>
                <a:gd name="T7" fmla="*/ 0 h 25"/>
                <a:gd name="T8" fmla="*/ 6 w 26"/>
                <a:gd name="T9" fmla="*/ 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" h="25">
                  <a:moveTo>
                    <a:pt x="6" y="3"/>
                  </a:moveTo>
                  <a:cubicBezTo>
                    <a:pt x="6" y="8"/>
                    <a:pt x="6" y="18"/>
                    <a:pt x="0" y="25"/>
                  </a:cubicBezTo>
                  <a:cubicBezTo>
                    <a:pt x="5" y="25"/>
                    <a:pt x="14" y="25"/>
                    <a:pt x="20" y="19"/>
                  </a:cubicBezTo>
                  <a:cubicBezTo>
                    <a:pt x="26" y="13"/>
                    <a:pt x="25" y="5"/>
                    <a:pt x="25" y="0"/>
                  </a:cubicBezTo>
                  <a:cubicBezTo>
                    <a:pt x="18" y="4"/>
                    <a:pt x="10" y="4"/>
                    <a:pt x="6" y="3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369" name="Freeform 318"/>
            <p:cNvSpPr/>
            <p:nvPr/>
          </p:nvSpPr>
          <p:spPr bwMode="auto">
            <a:xfrm>
              <a:off x="10490449" y="6529119"/>
              <a:ext cx="45030" cy="29765"/>
            </a:xfrm>
            <a:custGeom>
              <a:avLst/>
              <a:gdLst>
                <a:gd name="T0" fmla="*/ 35 w 35"/>
                <a:gd name="T1" fmla="*/ 2 h 23"/>
                <a:gd name="T2" fmla="*/ 12 w 35"/>
                <a:gd name="T3" fmla="*/ 0 h 23"/>
                <a:gd name="T4" fmla="*/ 0 w 35"/>
                <a:gd name="T5" fmla="*/ 16 h 23"/>
                <a:gd name="T6" fmla="*/ 21 w 35"/>
                <a:gd name="T7" fmla="*/ 20 h 23"/>
                <a:gd name="T8" fmla="*/ 35 w 35"/>
                <a:gd name="T9" fmla="*/ 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23">
                  <a:moveTo>
                    <a:pt x="35" y="2"/>
                  </a:moveTo>
                  <a:cubicBezTo>
                    <a:pt x="26" y="6"/>
                    <a:pt x="17" y="2"/>
                    <a:pt x="12" y="0"/>
                  </a:cubicBezTo>
                  <a:cubicBezTo>
                    <a:pt x="11" y="4"/>
                    <a:pt x="8" y="12"/>
                    <a:pt x="0" y="16"/>
                  </a:cubicBezTo>
                  <a:cubicBezTo>
                    <a:pt x="4" y="19"/>
                    <a:pt x="12" y="23"/>
                    <a:pt x="21" y="20"/>
                  </a:cubicBezTo>
                  <a:cubicBezTo>
                    <a:pt x="29" y="17"/>
                    <a:pt x="33" y="8"/>
                    <a:pt x="35" y="2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370" name="Freeform 319"/>
            <p:cNvSpPr/>
            <p:nvPr/>
          </p:nvSpPr>
          <p:spPr bwMode="auto">
            <a:xfrm>
              <a:off x="10644619" y="6166591"/>
              <a:ext cx="135090" cy="135089"/>
            </a:xfrm>
            <a:custGeom>
              <a:avLst/>
              <a:gdLst>
                <a:gd name="T0" fmla="*/ 9 w 104"/>
                <a:gd name="T1" fmla="*/ 0 h 104"/>
                <a:gd name="T2" fmla="*/ 0 w 104"/>
                <a:gd name="T3" fmla="*/ 9 h 104"/>
                <a:gd name="T4" fmla="*/ 3 w 104"/>
                <a:gd name="T5" fmla="*/ 15 h 104"/>
                <a:gd name="T6" fmla="*/ 97 w 104"/>
                <a:gd name="T7" fmla="*/ 103 h 104"/>
                <a:gd name="T8" fmla="*/ 103 w 104"/>
                <a:gd name="T9" fmla="*/ 97 h 104"/>
                <a:gd name="T10" fmla="*/ 15 w 104"/>
                <a:gd name="T11" fmla="*/ 3 h 104"/>
                <a:gd name="T12" fmla="*/ 9 w 104"/>
                <a:gd name="T13" fmla="*/ 0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4" h="104">
                  <a:moveTo>
                    <a:pt x="9" y="0"/>
                  </a:moveTo>
                  <a:cubicBezTo>
                    <a:pt x="0" y="9"/>
                    <a:pt x="0" y="9"/>
                    <a:pt x="0" y="9"/>
                  </a:cubicBezTo>
                  <a:cubicBezTo>
                    <a:pt x="1" y="11"/>
                    <a:pt x="2" y="13"/>
                    <a:pt x="3" y="15"/>
                  </a:cubicBezTo>
                  <a:cubicBezTo>
                    <a:pt x="8" y="21"/>
                    <a:pt x="73" y="102"/>
                    <a:pt x="97" y="103"/>
                  </a:cubicBezTo>
                  <a:cubicBezTo>
                    <a:pt x="101" y="104"/>
                    <a:pt x="104" y="101"/>
                    <a:pt x="103" y="97"/>
                  </a:cubicBezTo>
                  <a:cubicBezTo>
                    <a:pt x="102" y="73"/>
                    <a:pt x="21" y="8"/>
                    <a:pt x="15" y="3"/>
                  </a:cubicBezTo>
                  <a:cubicBezTo>
                    <a:pt x="13" y="2"/>
                    <a:pt x="11" y="1"/>
                    <a:pt x="9" y="0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371" name="Freeform 320"/>
            <p:cNvSpPr/>
            <p:nvPr/>
          </p:nvSpPr>
          <p:spPr bwMode="auto">
            <a:xfrm>
              <a:off x="10914799" y="6082638"/>
              <a:ext cx="25949" cy="22133"/>
            </a:xfrm>
            <a:custGeom>
              <a:avLst/>
              <a:gdLst>
                <a:gd name="T0" fmla="*/ 20 w 20"/>
                <a:gd name="T1" fmla="*/ 2 h 17"/>
                <a:gd name="T2" fmla="*/ 0 w 20"/>
                <a:gd name="T3" fmla="*/ 0 h 17"/>
                <a:gd name="T4" fmla="*/ 6 w 20"/>
                <a:gd name="T5" fmla="*/ 15 h 17"/>
                <a:gd name="T6" fmla="*/ 16 w 20"/>
                <a:gd name="T7" fmla="*/ 13 h 17"/>
                <a:gd name="T8" fmla="*/ 20 w 20"/>
                <a:gd name="T9" fmla="*/ 2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17">
                  <a:moveTo>
                    <a:pt x="20" y="2"/>
                  </a:moveTo>
                  <a:cubicBezTo>
                    <a:pt x="13" y="5"/>
                    <a:pt x="6" y="3"/>
                    <a:pt x="0" y="0"/>
                  </a:cubicBezTo>
                  <a:cubicBezTo>
                    <a:pt x="4" y="7"/>
                    <a:pt x="6" y="13"/>
                    <a:pt x="6" y="15"/>
                  </a:cubicBezTo>
                  <a:cubicBezTo>
                    <a:pt x="8" y="15"/>
                    <a:pt x="12" y="17"/>
                    <a:pt x="16" y="13"/>
                  </a:cubicBezTo>
                  <a:cubicBezTo>
                    <a:pt x="20" y="9"/>
                    <a:pt x="20" y="4"/>
                    <a:pt x="20" y="2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372" name="Freeform 321"/>
            <p:cNvSpPr/>
            <p:nvPr/>
          </p:nvSpPr>
          <p:spPr bwMode="auto">
            <a:xfrm>
              <a:off x="10970514" y="6068136"/>
              <a:ext cx="32055" cy="33582"/>
            </a:xfrm>
            <a:custGeom>
              <a:avLst/>
              <a:gdLst>
                <a:gd name="T0" fmla="*/ 25 w 25"/>
                <a:gd name="T1" fmla="*/ 0 h 26"/>
                <a:gd name="T2" fmla="*/ 3 w 25"/>
                <a:gd name="T3" fmla="*/ 5 h 26"/>
                <a:gd name="T4" fmla="*/ 0 w 25"/>
                <a:gd name="T5" fmla="*/ 24 h 26"/>
                <a:gd name="T6" fmla="*/ 20 w 25"/>
                <a:gd name="T7" fmla="*/ 20 h 26"/>
                <a:gd name="T8" fmla="*/ 25 w 25"/>
                <a:gd name="T9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" h="26">
                  <a:moveTo>
                    <a:pt x="25" y="0"/>
                  </a:moveTo>
                  <a:cubicBezTo>
                    <a:pt x="18" y="6"/>
                    <a:pt x="8" y="6"/>
                    <a:pt x="3" y="5"/>
                  </a:cubicBezTo>
                  <a:cubicBezTo>
                    <a:pt x="4" y="10"/>
                    <a:pt x="4" y="18"/>
                    <a:pt x="0" y="24"/>
                  </a:cubicBezTo>
                  <a:cubicBezTo>
                    <a:pt x="5" y="25"/>
                    <a:pt x="14" y="26"/>
                    <a:pt x="20" y="20"/>
                  </a:cubicBezTo>
                  <a:cubicBezTo>
                    <a:pt x="25" y="14"/>
                    <a:pt x="25" y="5"/>
                    <a:pt x="25" y="0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373" name="Freeform 322"/>
            <p:cNvSpPr/>
            <p:nvPr/>
          </p:nvSpPr>
          <p:spPr bwMode="auto">
            <a:xfrm>
              <a:off x="10560665" y="6436770"/>
              <a:ext cx="22133" cy="25949"/>
            </a:xfrm>
            <a:custGeom>
              <a:avLst/>
              <a:gdLst>
                <a:gd name="T0" fmla="*/ 2 w 17"/>
                <a:gd name="T1" fmla="*/ 20 h 20"/>
                <a:gd name="T2" fmla="*/ 13 w 17"/>
                <a:gd name="T3" fmla="*/ 16 h 20"/>
                <a:gd name="T4" fmla="*/ 15 w 17"/>
                <a:gd name="T5" fmla="*/ 6 h 20"/>
                <a:gd name="T6" fmla="*/ 0 w 17"/>
                <a:gd name="T7" fmla="*/ 0 h 20"/>
                <a:gd name="T8" fmla="*/ 2 w 17"/>
                <a:gd name="T9" fmla="*/ 2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20">
                  <a:moveTo>
                    <a:pt x="2" y="20"/>
                  </a:moveTo>
                  <a:cubicBezTo>
                    <a:pt x="4" y="20"/>
                    <a:pt x="9" y="20"/>
                    <a:pt x="13" y="16"/>
                  </a:cubicBezTo>
                  <a:cubicBezTo>
                    <a:pt x="17" y="12"/>
                    <a:pt x="15" y="8"/>
                    <a:pt x="15" y="6"/>
                  </a:cubicBezTo>
                  <a:cubicBezTo>
                    <a:pt x="13" y="5"/>
                    <a:pt x="7" y="3"/>
                    <a:pt x="0" y="0"/>
                  </a:cubicBezTo>
                  <a:cubicBezTo>
                    <a:pt x="3" y="6"/>
                    <a:pt x="5" y="13"/>
                    <a:pt x="2" y="20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374" name="Freeform 323"/>
            <p:cNvSpPr/>
            <p:nvPr/>
          </p:nvSpPr>
          <p:spPr bwMode="auto">
            <a:xfrm>
              <a:off x="11006385" y="6012422"/>
              <a:ext cx="29766" cy="44267"/>
            </a:xfrm>
            <a:custGeom>
              <a:avLst/>
              <a:gdLst>
                <a:gd name="T0" fmla="*/ 0 w 23"/>
                <a:gd name="T1" fmla="*/ 12 h 34"/>
                <a:gd name="T2" fmla="*/ 2 w 23"/>
                <a:gd name="T3" fmla="*/ 34 h 34"/>
                <a:gd name="T4" fmla="*/ 20 w 23"/>
                <a:gd name="T5" fmla="*/ 21 h 34"/>
                <a:gd name="T6" fmla="*/ 16 w 23"/>
                <a:gd name="T7" fmla="*/ 0 h 34"/>
                <a:gd name="T8" fmla="*/ 0 w 23"/>
                <a:gd name="T9" fmla="*/ 12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" h="34">
                  <a:moveTo>
                    <a:pt x="0" y="12"/>
                  </a:moveTo>
                  <a:cubicBezTo>
                    <a:pt x="2" y="16"/>
                    <a:pt x="6" y="26"/>
                    <a:pt x="2" y="34"/>
                  </a:cubicBezTo>
                  <a:cubicBezTo>
                    <a:pt x="8" y="33"/>
                    <a:pt x="17" y="29"/>
                    <a:pt x="20" y="21"/>
                  </a:cubicBezTo>
                  <a:cubicBezTo>
                    <a:pt x="23" y="12"/>
                    <a:pt x="19" y="4"/>
                    <a:pt x="16" y="0"/>
                  </a:cubicBezTo>
                  <a:cubicBezTo>
                    <a:pt x="12" y="8"/>
                    <a:pt x="4" y="11"/>
                    <a:pt x="0" y="12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375" name="Freeform 324"/>
            <p:cNvSpPr/>
            <p:nvPr/>
          </p:nvSpPr>
          <p:spPr bwMode="auto">
            <a:xfrm>
              <a:off x="10983489" y="5962812"/>
              <a:ext cx="28239" cy="27476"/>
            </a:xfrm>
            <a:custGeom>
              <a:avLst/>
              <a:gdLst>
                <a:gd name="T0" fmla="*/ 10 w 22"/>
                <a:gd name="T1" fmla="*/ 21 h 21"/>
                <a:gd name="T2" fmla="*/ 20 w 22"/>
                <a:gd name="T3" fmla="*/ 12 h 21"/>
                <a:gd name="T4" fmla="*/ 18 w 22"/>
                <a:gd name="T5" fmla="*/ 0 h 21"/>
                <a:gd name="T6" fmla="*/ 0 w 22"/>
                <a:gd name="T7" fmla="*/ 3 h 21"/>
                <a:gd name="T8" fmla="*/ 10 w 22"/>
                <a:gd name="T9" fmla="*/ 2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21">
                  <a:moveTo>
                    <a:pt x="10" y="21"/>
                  </a:moveTo>
                  <a:cubicBezTo>
                    <a:pt x="13" y="21"/>
                    <a:pt x="17" y="18"/>
                    <a:pt x="20" y="12"/>
                  </a:cubicBezTo>
                  <a:cubicBezTo>
                    <a:pt x="22" y="6"/>
                    <a:pt x="19" y="2"/>
                    <a:pt x="18" y="0"/>
                  </a:cubicBezTo>
                  <a:cubicBezTo>
                    <a:pt x="15" y="1"/>
                    <a:pt x="9" y="2"/>
                    <a:pt x="0" y="3"/>
                  </a:cubicBezTo>
                  <a:cubicBezTo>
                    <a:pt x="4" y="7"/>
                    <a:pt x="10" y="14"/>
                    <a:pt x="10" y="21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383" name="Freeform 332"/>
            <p:cNvSpPr/>
            <p:nvPr/>
          </p:nvSpPr>
          <p:spPr bwMode="auto">
            <a:xfrm>
              <a:off x="9958485" y="6318472"/>
              <a:ext cx="105324" cy="125168"/>
            </a:xfrm>
            <a:custGeom>
              <a:avLst/>
              <a:gdLst>
                <a:gd name="T0" fmla="*/ 40 w 81"/>
                <a:gd name="T1" fmla="*/ 38 h 96"/>
                <a:gd name="T2" fmla="*/ 7 w 81"/>
                <a:gd name="T3" fmla="*/ 19 h 96"/>
                <a:gd name="T4" fmla="*/ 2 w 81"/>
                <a:gd name="T5" fmla="*/ 42 h 96"/>
                <a:gd name="T6" fmla="*/ 39 w 81"/>
                <a:gd name="T7" fmla="*/ 77 h 96"/>
                <a:gd name="T8" fmla="*/ 66 w 81"/>
                <a:gd name="T9" fmla="*/ 96 h 96"/>
                <a:gd name="T10" fmla="*/ 72 w 81"/>
                <a:gd name="T11" fmla="*/ 63 h 96"/>
                <a:gd name="T12" fmla="*/ 73 w 81"/>
                <a:gd name="T13" fmla="*/ 12 h 96"/>
                <a:gd name="T14" fmla="*/ 53 w 81"/>
                <a:gd name="T15" fmla="*/ 0 h 96"/>
                <a:gd name="T16" fmla="*/ 43 w 81"/>
                <a:gd name="T17" fmla="*/ 37 h 96"/>
                <a:gd name="T18" fmla="*/ 40 w 81"/>
                <a:gd name="T19" fmla="*/ 38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1" h="96">
                  <a:moveTo>
                    <a:pt x="40" y="38"/>
                  </a:moveTo>
                  <a:cubicBezTo>
                    <a:pt x="39" y="37"/>
                    <a:pt x="25" y="30"/>
                    <a:pt x="7" y="19"/>
                  </a:cubicBezTo>
                  <a:cubicBezTo>
                    <a:pt x="2" y="27"/>
                    <a:pt x="0" y="35"/>
                    <a:pt x="2" y="42"/>
                  </a:cubicBezTo>
                  <a:cubicBezTo>
                    <a:pt x="5" y="56"/>
                    <a:pt x="23" y="67"/>
                    <a:pt x="39" y="77"/>
                  </a:cubicBezTo>
                  <a:cubicBezTo>
                    <a:pt x="50" y="83"/>
                    <a:pt x="60" y="89"/>
                    <a:pt x="66" y="96"/>
                  </a:cubicBezTo>
                  <a:cubicBezTo>
                    <a:pt x="66" y="87"/>
                    <a:pt x="69" y="75"/>
                    <a:pt x="72" y="63"/>
                  </a:cubicBezTo>
                  <a:cubicBezTo>
                    <a:pt x="76" y="45"/>
                    <a:pt x="81" y="25"/>
                    <a:pt x="73" y="12"/>
                  </a:cubicBezTo>
                  <a:cubicBezTo>
                    <a:pt x="69" y="6"/>
                    <a:pt x="63" y="2"/>
                    <a:pt x="53" y="0"/>
                  </a:cubicBezTo>
                  <a:cubicBezTo>
                    <a:pt x="49" y="21"/>
                    <a:pt x="44" y="36"/>
                    <a:pt x="43" y="37"/>
                  </a:cubicBezTo>
                  <a:cubicBezTo>
                    <a:pt x="42" y="38"/>
                    <a:pt x="41" y="38"/>
                    <a:pt x="40" y="38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384" name="Freeform 333"/>
            <p:cNvSpPr/>
            <p:nvPr/>
          </p:nvSpPr>
          <p:spPr bwMode="auto">
            <a:xfrm>
              <a:off x="10069915" y="6545910"/>
              <a:ext cx="70216" cy="109903"/>
            </a:xfrm>
            <a:custGeom>
              <a:avLst/>
              <a:gdLst>
                <a:gd name="T0" fmla="*/ 30 w 54"/>
                <a:gd name="T1" fmla="*/ 8 h 85"/>
                <a:gd name="T2" fmla="*/ 23 w 54"/>
                <a:gd name="T3" fmla="*/ 25 h 85"/>
                <a:gd name="T4" fmla="*/ 22 w 54"/>
                <a:gd name="T5" fmla="*/ 25 h 85"/>
                <a:gd name="T6" fmla="*/ 0 w 54"/>
                <a:gd name="T7" fmla="*/ 14 h 85"/>
                <a:gd name="T8" fmla="*/ 11 w 54"/>
                <a:gd name="T9" fmla="*/ 42 h 85"/>
                <a:gd name="T10" fmla="*/ 11 w 54"/>
                <a:gd name="T11" fmla="*/ 42 h 85"/>
                <a:gd name="T12" fmla="*/ 48 w 54"/>
                <a:gd name="T13" fmla="*/ 85 h 85"/>
                <a:gd name="T14" fmla="*/ 44 w 54"/>
                <a:gd name="T15" fmla="*/ 28 h 85"/>
                <a:gd name="T16" fmla="*/ 44 w 54"/>
                <a:gd name="T17" fmla="*/ 28 h 85"/>
                <a:gd name="T18" fmla="*/ 32 w 54"/>
                <a:gd name="T19" fmla="*/ 0 h 85"/>
                <a:gd name="T20" fmla="*/ 30 w 54"/>
                <a:gd name="T21" fmla="*/ 8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4" h="85">
                  <a:moveTo>
                    <a:pt x="30" y="8"/>
                  </a:moveTo>
                  <a:cubicBezTo>
                    <a:pt x="29" y="14"/>
                    <a:pt x="25" y="24"/>
                    <a:pt x="23" y="25"/>
                  </a:cubicBezTo>
                  <a:cubicBezTo>
                    <a:pt x="23" y="26"/>
                    <a:pt x="22" y="26"/>
                    <a:pt x="22" y="25"/>
                  </a:cubicBezTo>
                  <a:cubicBezTo>
                    <a:pt x="21" y="25"/>
                    <a:pt x="10" y="22"/>
                    <a:pt x="0" y="14"/>
                  </a:cubicBezTo>
                  <a:cubicBezTo>
                    <a:pt x="4" y="23"/>
                    <a:pt x="8" y="32"/>
                    <a:pt x="11" y="42"/>
                  </a:cubicBezTo>
                  <a:cubicBezTo>
                    <a:pt x="11" y="42"/>
                    <a:pt x="11" y="42"/>
                    <a:pt x="11" y="42"/>
                  </a:cubicBezTo>
                  <a:cubicBezTo>
                    <a:pt x="19" y="65"/>
                    <a:pt x="40" y="80"/>
                    <a:pt x="48" y="85"/>
                  </a:cubicBezTo>
                  <a:cubicBezTo>
                    <a:pt x="50" y="76"/>
                    <a:pt x="54" y="50"/>
                    <a:pt x="44" y="28"/>
                  </a:cubicBezTo>
                  <a:cubicBezTo>
                    <a:pt x="44" y="28"/>
                    <a:pt x="44" y="28"/>
                    <a:pt x="44" y="28"/>
                  </a:cubicBezTo>
                  <a:cubicBezTo>
                    <a:pt x="39" y="19"/>
                    <a:pt x="35" y="10"/>
                    <a:pt x="32" y="0"/>
                  </a:cubicBezTo>
                  <a:cubicBezTo>
                    <a:pt x="31" y="3"/>
                    <a:pt x="31" y="6"/>
                    <a:pt x="30" y="8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398" name="Freeform 347"/>
            <p:cNvSpPr/>
            <p:nvPr/>
          </p:nvSpPr>
          <p:spPr bwMode="auto">
            <a:xfrm>
              <a:off x="11061337" y="4698162"/>
              <a:ext cx="135090" cy="48846"/>
            </a:xfrm>
            <a:custGeom>
              <a:avLst/>
              <a:gdLst>
                <a:gd name="T0" fmla="*/ 0 w 104"/>
                <a:gd name="T1" fmla="*/ 14 h 38"/>
                <a:gd name="T2" fmla="*/ 20 w 104"/>
                <a:gd name="T3" fmla="*/ 27 h 38"/>
                <a:gd name="T4" fmla="*/ 104 w 104"/>
                <a:gd name="T5" fmla="*/ 38 h 38"/>
                <a:gd name="T6" fmla="*/ 35 w 104"/>
                <a:gd name="T7" fmla="*/ 1 h 38"/>
                <a:gd name="T8" fmla="*/ 10 w 104"/>
                <a:gd name="T9" fmla="*/ 0 h 38"/>
                <a:gd name="T10" fmla="*/ 0 w 104"/>
                <a:gd name="T11" fmla="*/ 14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4" h="38">
                  <a:moveTo>
                    <a:pt x="0" y="14"/>
                  </a:moveTo>
                  <a:cubicBezTo>
                    <a:pt x="7" y="16"/>
                    <a:pt x="14" y="21"/>
                    <a:pt x="20" y="27"/>
                  </a:cubicBezTo>
                  <a:cubicBezTo>
                    <a:pt x="33" y="37"/>
                    <a:pt x="86" y="38"/>
                    <a:pt x="104" y="38"/>
                  </a:cubicBezTo>
                  <a:cubicBezTo>
                    <a:pt x="91" y="28"/>
                    <a:pt x="55" y="2"/>
                    <a:pt x="35" y="1"/>
                  </a:cubicBezTo>
                  <a:cubicBezTo>
                    <a:pt x="26" y="2"/>
                    <a:pt x="17" y="2"/>
                    <a:pt x="10" y="0"/>
                  </a:cubicBezTo>
                  <a:cubicBezTo>
                    <a:pt x="8" y="5"/>
                    <a:pt x="4" y="10"/>
                    <a:pt x="0" y="14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399" name="Freeform 348"/>
            <p:cNvSpPr/>
            <p:nvPr/>
          </p:nvSpPr>
          <p:spPr bwMode="auto">
            <a:xfrm>
              <a:off x="11061337" y="5143117"/>
              <a:ext cx="135090" cy="50372"/>
            </a:xfrm>
            <a:custGeom>
              <a:avLst/>
              <a:gdLst>
                <a:gd name="T0" fmla="*/ 0 w 104"/>
                <a:gd name="T1" fmla="*/ 25 h 39"/>
                <a:gd name="T2" fmla="*/ 10 w 104"/>
                <a:gd name="T3" fmla="*/ 39 h 39"/>
                <a:gd name="T4" fmla="*/ 35 w 104"/>
                <a:gd name="T5" fmla="*/ 38 h 39"/>
                <a:gd name="T6" fmla="*/ 104 w 104"/>
                <a:gd name="T7" fmla="*/ 0 h 39"/>
                <a:gd name="T8" fmla="*/ 20 w 104"/>
                <a:gd name="T9" fmla="*/ 12 h 39"/>
                <a:gd name="T10" fmla="*/ 0 w 104"/>
                <a:gd name="T11" fmla="*/ 25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4" h="39">
                  <a:moveTo>
                    <a:pt x="0" y="25"/>
                  </a:moveTo>
                  <a:cubicBezTo>
                    <a:pt x="4" y="29"/>
                    <a:pt x="8" y="34"/>
                    <a:pt x="10" y="39"/>
                  </a:cubicBezTo>
                  <a:cubicBezTo>
                    <a:pt x="17" y="37"/>
                    <a:pt x="26" y="37"/>
                    <a:pt x="35" y="38"/>
                  </a:cubicBezTo>
                  <a:cubicBezTo>
                    <a:pt x="55" y="37"/>
                    <a:pt x="91" y="11"/>
                    <a:pt x="104" y="0"/>
                  </a:cubicBezTo>
                  <a:cubicBezTo>
                    <a:pt x="86" y="1"/>
                    <a:pt x="33" y="2"/>
                    <a:pt x="20" y="12"/>
                  </a:cubicBezTo>
                  <a:cubicBezTo>
                    <a:pt x="14" y="18"/>
                    <a:pt x="7" y="23"/>
                    <a:pt x="0" y="25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400" name="Freeform 349"/>
            <p:cNvSpPr/>
            <p:nvPr/>
          </p:nvSpPr>
          <p:spPr bwMode="auto">
            <a:xfrm>
              <a:off x="10993411" y="4869123"/>
              <a:ext cx="49609" cy="42740"/>
            </a:xfrm>
            <a:custGeom>
              <a:avLst/>
              <a:gdLst>
                <a:gd name="T0" fmla="*/ 38 w 38"/>
                <a:gd name="T1" fmla="*/ 5 h 33"/>
                <a:gd name="T2" fmla="*/ 37 w 38"/>
                <a:gd name="T3" fmla="*/ 1 h 33"/>
                <a:gd name="T4" fmla="*/ 34 w 38"/>
                <a:gd name="T5" fmla="*/ 0 h 33"/>
                <a:gd name="T6" fmla="*/ 0 w 38"/>
                <a:gd name="T7" fmla="*/ 23 h 33"/>
                <a:gd name="T8" fmla="*/ 12 w 38"/>
                <a:gd name="T9" fmla="*/ 33 h 33"/>
                <a:gd name="T10" fmla="*/ 38 w 38"/>
                <a:gd name="T11" fmla="*/ 5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8" h="33">
                  <a:moveTo>
                    <a:pt x="38" y="5"/>
                  </a:moveTo>
                  <a:cubicBezTo>
                    <a:pt x="38" y="3"/>
                    <a:pt x="38" y="2"/>
                    <a:pt x="37" y="1"/>
                  </a:cubicBezTo>
                  <a:cubicBezTo>
                    <a:pt x="36" y="0"/>
                    <a:pt x="35" y="0"/>
                    <a:pt x="34" y="0"/>
                  </a:cubicBezTo>
                  <a:cubicBezTo>
                    <a:pt x="25" y="0"/>
                    <a:pt x="8" y="15"/>
                    <a:pt x="0" y="23"/>
                  </a:cubicBezTo>
                  <a:cubicBezTo>
                    <a:pt x="3" y="25"/>
                    <a:pt x="8" y="28"/>
                    <a:pt x="12" y="33"/>
                  </a:cubicBezTo>
                  <a:cubicBezTo>
                    <a:pt x="20" y="27"/>
                    <a:pt x="37" y="13"/>
                    <a:pt x="38" y="5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401" name="Freeform 350"/>
            <p:cNvSpPr/>
            <p:nvPr/>
          </p:nvSpPr>
          <p:spPr bwMode="auto">
            <a:xfrm>
              <a:off x="10993411" y="4979789"/>
              <a:ext cx="49609" cy="42740"/>
            </a:xfrm>
            <a:custGeom>
              <a:avLst/>
              <a:gdLst>
                <a:gd name="T0" fmla="*/ 34 w 38"/>
                <a:gd name="T1" fmla="*/ 33 h 33"/>
                <a:gd name="T2" fmla="*/ 37 w 38"/>
                <a:gd name="T3" fmla="*/ 32 h 33"/>
                <a:gd name="T4" fmla="*/ 38 w 38"/>
                <a:gd name="T5" fmla="*/ 28 h 33"/>
                <a:gd name="T6" fmla="*/ 12 w 38"/>
                <a:gd name="T7" fmla="*/ 0 h 33"/>
                <a:gd name="T8" fmla="*/ 0 w 38"/>
                <a:gd name="T9" fmla="*/ 10 h 33"/>
                <a:gd name="T10" fmla="*/ 34 w 38"/>
                <a:gd name="T11" fmla="*/ 3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8" h="33">
                  <a:moveTo>
                    <a:pt x="34" y="33"/>
                  </a:moveTo>
                  <a:cubicBezTo>
                    <a:pt x="35" y="33"/>
                    <a:pt x="36" y="33"/>
                    <a:pt x="37" y="32"/>
                  </a:cubicBezTo>
                  <a:cubicBezTo>
                    <a:pt x="38" y="31"/>
                    <a:pt x="38" y="30"/>
                    <a:pt x="38" y="28"/>
                  </a:cubicBezTo>
                  <a:cubicBezTo>
                    <a:pt x="37" y="20"/>
                    <a:pt x="20" y="6"/>
                    <a:pt x="12" y="0"/>
                  </a:cubicBezTo>
                  <a:cubicBezTo>
                    <a:pt x="8" y="5"/>
                    <a:pt x="3" y="8"/>
                    <a:pt x="0" y="10"/>
                  </a:cubicBezTo>
                  <a:cubicBezTo>
                    <a:pt x="8" y="18"/>
                    <a:pt x="25" y="33"/>
                    <a:pt x="34" y="33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402" name="Freeform 351"/>
            <p:cNvSpPr/>
            <p:nvPr/>
          </p:nvSpPr>
          <p:spPr bwMode="auto">
            <a:xfrm>
              <a:off x="10979673" y="5246915"/>
              <a:ext cx="39687" cy="107614"/>
            </a:xfrm>
            <a:custGeom>
              <a:avLst/>
              <a:gdLst>
                <a:gd name="T0" fmla="*/ 7 w 31"/>
                <a:gd name="T1" fmla="*/ 31 h 83"/>
                <a:gd name="T2" fmla="*/ 7 w 31"/>
                <a:gd name="T3" fmla="*/ 31 h 83"/>
                <a:gd name="T4" fmla="*/ 22 w 31"/>
                <a:gd name="T5" fmla="*/ 83 h 83"/>
                <a:gd name="T6" fmla="*/ 28 w 31"/>
                <a:gd name="T7" fmla="*/ 32 h 83"/>
                <a:gd name="T8" fmla="*/ 26 w 31"/>
                <a:gd name="T9" fmla="*/ 4 h 83"/>
                <a:gd name="T10" fmla="*/ 0 w 31"/>
                <a:gd name="T11" fmla="*/ 0 h 83"/>
                <a:gd name="T12" fmla="*/ 7 w 31"/>
                <a:gd name="T13" fmla="*/ 31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1" h="83">
                  <a:moveTo>
                    <a:pt x="7" y="31"/>
                  </a:moveTo>
                  <a:cubicBezTo>
                    <a:pt x="7" y="31"/>
                    <a:pt x="7" y="31"/>
                    <a:pt x="7" y="31"/>
                  </a:cubicBezTo>
                  <a:cubicBezTo>
                    <a:pt x="8" y="49"/>
                    <a:pt x="18" y="73"/>
                    <a:pt x="22" y="83"/>
                  </a:cubicBezTo>
                  <a:cubicBezTo>
                    <a:pt x="25" y="72"/>
                    <a:pt x="31" y="49"/>
                    <a:pt x="28" y="32"/>
                  </a:cubicBezTo>
                  <a:cubicBezTo>
                    <a:pt x="25" y="22"/>
                    <a:pt x="24" y="13"/>
                    <a:pt x="26" y="4"/>
                  </a:cubicBezTo>
                  <a:cubicBezTo>
                    <a:pt x="17" y="5"/>
                    <a:pt x="8" y="4"/>
                    <a:pt x="0" y="0"/>
                  </a:cubicBezTo>
                  <a:cubicBezTo>
                    <a:pt x="4" y="10"/>
                    <a:pt x="6" y="20"/>
                    <a:pt x="7" y="31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403" name="Freeform 352"/>
            <p:cNvSpPr/>
            <p:nvPr/>
          </p:nvSpPr>
          <p:spPr bwMode="auto">
            <a:xfrm>
              <a:off x="10998753" y="5059927"/>
              <a:ext cx="55715" cy="92349"/>
            </a:xfrm>
            <a:custGeom>
              <a:avLst/>
              <a:gdLst>
                <a:gd name="T0" fmla="*/ 0 w 43"/>
                <a:gd name="T1" fmla="*/ 66 h 71"/>
                <a:gd name="T2" fmla="*/ 24 w 43"/>
                <a:gd name="T3" fmla="*/ 71 h 71"/>
                <a:gd name="T4" fmla="*/ 35 w 43"/>
                <a:gd name="T5" fmla="*/ 51 h 71"/>
                <a:gd name="T6" fmla="*/ 42 w 43"/>
                <a:gd name="T7" fmla="*/ 0 h 71"/>
                <a:gd name="T8" fmla="*/ 14 w 43"/>
                <a:gd name="T9" fmla="*/ 36 h 71"/>
                <a:gd name="T10" fmla="*/ 9 w 43"/>
                <a:gd name="T11" fmla="*/ 52 h 71"/>
                <a:gd name="T12" fmla="*/ 0 w 43"/>
                <a:gd name="T13" fmla="*/ 66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3" h="71">
                  <a:moveTo>
                    <a:pt x="0" y="66"/>
                  </a:moveTo>
                  <a:cubicBezTo>
                    <a:pt x="8" y="65"/>
                    <a:pt x="16" y="67"/>
                    <a:pt x="24" y="71"/>
                  </a:cubicBezTo>
                  <a:cubicBezTo>
                    <a:pt x="26" y="64"/>
                    <a:pt x="30" y="57"/>
                    <a:pt x="35" y="51"/>
                  </a:cubicBezTo>
                  <a:cubicBezTo>
                    <a:pt x="43" y="34"/>
                    <a:pt x="43" y="10"/>
                    <a:pt x="42" y="0"/>
                  </a:cubicBezTo>
                  <a:cubicBezTo>
                    <a:pt x="35" y="7"/>
                    <a:pt x="20" y="23"/>
                    <a:pt x="14" y="36"/>
                  </a:cubicBezTo>
                  <a:cubicBezTo>
                    <a:pt x="13" y="42"/>
                    <a:pt x="11" y="47"/>
                    <a:pt x="9" y="52"/>
                  </a:cubicBezTo>
                  <a:cubicBezTo>
                    <a:pt x="6" y="57"/>
                    <a:pt x="3" y="62"/>
                    <a:pt x="0" y="66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404" name="Freeform 353"/>
            <p:cNvSpPr/>
            <p:nvPr/>
          </p:nvSpPr>
          <p:spPr bwMode="auto">
            <a:xfrm>
              <a:off x="10979673" y="4537123"/>
              <a:ext cx="39687" cy="107614"/>
            </a:xfrm>
            <a:custGeom>
              <a:avLst/>
              <a:gdLst>
                <a:gd name="T0" fmla="*/ 25 w 31"/>
                <a:gd name="T1" fmla="*/ 69 h 83"/>
                <a:gd name="T2" fmla="*/ 28 w 31"/>
                <a:gd name="T3" fmla="*/ 52 h 83"/>
                <a:gd name="T4" fmla="*/ 28 w 31"/>
                <a:gd name="T5" fmla="*/ 52 h 83"/>
                <a:gd name="T6" fmla="*/ 22 w 31"/>
                <a:gd name="T7" fmla="*/ 0 h 83"/>
                <a:gd name="T8" fmla="*/ 7 w 31"/>
                <a:gd name="T9" fmla="*/ 52 h 83"/>
                <a:gd name="T10" fmla="*/ 7 w 31"/>
                <a:gd name="T11" fmla="*/ 52 h 83"/>
                <a:gd name="T12" fmla="*/ 0 w 31"/>
                <a:gd name="T13" fmla="*/ 83 h 83"/>
                <a:gd name="T14" fmla="*/ 26 w 31"/>
                <a:gd name="T15" fmla="*/ 79 h 83"/>
                <a:gd name="T16" fmla="*/ 25 w 31"/>
                <a:gd name="T17" fmla="*/ 69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1" h="83">
                  <a:moveTo>
                    <a:pt x="25" y="69"/>
                  </a:moveTo>
                  <a:cubicBezTo>
                    <a:pt x="25" y="64"/>
                    <a:pt x="26" y="58"/>
                    <a:pt x="28" y="52"/>
                  </a:cubicBezTo>
                  <a:cubicBezTo>
                    <a:pt x="28" y="52"/>
                    <a:pt x="28" y="52"/>
                    <a:pt x="28" y="52"/>
                  </a:cubicBezTo>
                  <a:cubicBezTo>
                    <a:pt x="31" y="34"/>
                    <a:pt x="25" y="10"/>
                    <a:pt x="22" y="0"/>
                  </a:cubicBezTo>
                  <a:cubicBezTo>
                    <a:pt x="18" y="10"/>
                    <a:pt x="8" y="34"/>
                    <a:pt x="7" y="52"/>
                  </a:cubicBezTo>
                  <a:cubicBezTo>
                    <a:pt x="7" y="52"/>
                    <a:pt x="7" y="52"/>
                    <a:pt x="7" y="52"/>
                  </a:cubicBezTo>
                  <a:cubicBezTo>
                    <a:pt x="6" y="63"/>
                    <a:pt x="4" y="73"/>
                    <a:pt x="0" y="83"/>
                  </a:cubicBezTo>
                  <a:cubicBezTo>
                    <a:pt x="8" y="79"/>
                    <a:pt x="17" y="78"/>
                    <a:pt x="26" y="79"/>
                  </a:cubicBezTo>
                  <a:cubicBezTo>
                    <a:pt x="26" y="76"/>
                    <a:pt x="25" y="73"/>
                    <a:pt x="25" y="69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405" name="Freeform 354"/>
            <p:cNvSpPr/>
            <p:nvPr/>
          </p:nvSpPr>
          <p:spPr bwMode="auto">
            <a:xfrm>
              <a:off x="10998753" y="4739376"/>
              <a:ext cx="55715" cy="92349"/>
            </a:xfrm>
            <a:custGeom>
              <a:avLst/>
              <a:gdLst>
                <a:gd name="T0" fmla="*/ 14 w 43"/>
                <a:gd name="T1" fmla="*/ 35 h 71"/>
                <a:gd name="T2" fmla="*/ 42 w 43"/>
                <a:gd name="T3" fmla="*/ 71 h 71"/>
                <a:gd name="T4" fmla="*/ 35 w 43"/>
                <a:gd name="T5" fmla="*/ 20 h 71"/>
                <a:gd name="T6" fmla="*/ 24 w 43"/>
                <a:gd name="T7" fmla="*/ 0 h 71"/>
                <a:gd name="T8" fmla="*/ 0 w 43"/>
                <a:gd name="T9" fmla="*/ 5 h 71"/>
                <a:gd name="T10" fmla="*/ 9 w 43"/>
                <a:gd name="T11" fmla="*/ 19 h 71"/>
                <a:gd name="T12" fmla="*/ 14 w 43"/>
                <a:gd name="T13" fmla="*/ 35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3" h="71">
                  <a:moveTo>
                    <a:pt x="14" y="35"/>
                  </a:moveTo>
                  <a:cubicBezTo>
                    <a:pt x="20" y="48"/>
                    <a:pt x="35" y="64"/>
                    <a:pt x="42" y="71"/>
                  </a:cubicBezTo>
                  <a:cubicBezTo>
                    <a:pt x="43" y="61"/>
                    <a:pt x="43" y="37"/>
                    <a:pt x="35" y="20"/>
                  </a:cubicBezTo>
                  <a:cubicBezTo>
                    <a:pt x="30" y="14"/>
                    <a:pt x="26" y="7"/>
                    <a:pt x="24" y="0"/>
                  </a:cubicBezTo>
                  <a:cubicBezTo>
                    <a:pt x="16" y="4"/>
                    <a:pt x="8" y="6"/>
                    <a:pt x="0" y="5"/>
                  </a:cubicBezTo>
                  <a:cubicBezTo>
                    <a:pt x="3" y="9"/>
                    <a:pt x="6" y="14"/>
                    <a:pt x="9" y="19"/>
                  </a:cubicBezTo>
                  <a:cubicBezTo>
                    <a:pt x="11" y="24"/>
                    <a:pt x="13" y="29"/>
                    <a:pt x="14" y="35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406" name="Freeform 355"/>
            <p:cNvSpPr/>
            <p:nvPr/>
          </p:nvSpPr>
          <p:spPr bwMode="auto">
            <a:xfrm>
              <a:off x="11019360" y="4930180"/>
              <a:ext cx="77848" cy="31292"/>
            </a:xfrm>
            <a:custGeom>
              <a:avLst/>
              <a:gdLst>
                <a:gd name="T0" fmla="*/ 0 w 60"/>
                <a:gd name="T1" fmla="*/ 16 h 24"/>
                <a:gd name="T2" fmla="*/ 57 w 60"/>
                <a:gd name="T3" fmla="*/ 16 h 24"/>
                <a:gd name="T4" fmla="*/ 57 w 60"/>
                <a:gd name="T5" fmla="*/ 7 h 24"/>
                <a:gd name="T6" fmla="*/ 0 w 60"/>
                <a:gd name="T7" fmla="*/ 8 h 24"/>
                <a:gd name="T8" fmla="*/ 0 w 60"/>
                <a:gd name="T9" fmla="*/ 12 h 24"/>
                <a:gd name="T10" fmla="*/ 0 w 60"/>
                <a:gd name="T11" fmla="*/ 1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0" h="24">
                  <a:moveTo>
                    <a:pt x="0" y="16"/>
                  </a:moveTo>
                  <a:cubicBezTo>
                    <a:pt x="14" y="19"/>
                    <a:pt x="48" y="24"/>
                    <a:pt x="57" y="16"/>
                  </a:cubicBezTo>
                  <a:cubicBezTo>
                    <a:pt x="60" y="14"/>
                    <a:pt x="60" y="10"/>
                    <a:pt x="57" y="7"/>
                  </a:cubicBezTo>
                  <a:cubicBezTo>
                    <a:pt x="47" y="0"/>
                    <a:pt x="14" y="5"/>
                    <a:pt x="0" y="8"/>
                  </a:cubicBezTo>
                  <a:cubicBezTo>
                    <a:pt x="0" y="9"/>
                    <a:pt x="1" y="11"/>
                    <a:pt x="0" y="12"/>
                  </a:cubicBezTo>
                  <a:cubicBezTo>
                    <a:pt x="1" y="13"/>
                    <a:pt x="0" y="15"/>
                    <a:pt x="0" y="16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407" name="Freeform 356"/>
            <p:cNvSpPr/>
            <p:nvPr/>
          </p:nvSpPr>
          <p:spPr bwMode="auto">
            <a:xfrm>
              <a:off x="11256721" y="5200359"/>
              <a:ext cx="14501" cy="18317"/>
            </a:xfrm>
            <a:custGeom>
              <a:avLst/>
              <a:gdLst>
                <a:gd name="T0" fmla="*/ 4 w 11"/>
                <a:gd name="T1" fmla="*/ 14 h 14"/>
                <a:gd name="T2" fmla="*/ 4 w 11"/>
                <a:gd name="T3" fmla="*/ 13 h 14"/>
                <a:gd name="T4" fmla="*/ 11 w 11"/>
                <a:gd name="T5" fmla="*/ 0 h 14"/>
                <a:gd name="T6" fmla="*/ 0 w 11"/>
                <a:gd name="T7" fmla="*/ 4 h 14"/>
                <a:gd name="T8" fmla="*/ 4 w 11"/>
                <a:gd name="T9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14">
                  <a:moveTo>
                    <a:pt x="4" y="14"/>
                  </a:moveTo>
                  <a:cubicBezTo>
                    <a:pt x="4" y="14"/>
                    <a:pt x="4" y="13"/>
                    <a:pt x="4" y="13"/>
                  </a:cubicBezTo>
                  <a:cubicBezTo>
                    <a:pt x="7" y="11"/>
                    <a:pt x="11" y="5"/>
                    <a:pt x="11" y="0"/>
                  </a:cubicBezTo>
                  <a:cubicBezTo>
                    <a:pt x="7" y="2"/>
                    <a:pt x="4" y="3"/>
                    <a:pt x="0" y="4"/>
                  </a:cubicBezTo>
                  <a:cubicBezTo>
                    <a:pt x="2" y="7"/>
                    <a:pt x="3" y="10"/>
                    <a:pt x="4" y="14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408" name="Freeform 357"/>
            <p:cNvSpPr/>
            <p:nvPr/>
          </p:nvSpPr>
          <p:spPr bwMode="auto">
            <a:xfrm>
              <a:off x="11262064" y="5226308"/>
              <a:ext cx="14501" cy="29765"/>
            </a:xfrm>
            <a:custGeom>
              <a:avLst/>
              <a:gdLst>
                <a:gd name="T0" fmla="*/ 11 w 11"/>
                <a:gd name="T1" fmla="*/ 12 h 23"/>
                <a:gd name="T2" fmla="*/ 11 w 11"/>
                <a:gd name="T3" fmla="*/ 11 h 23"/>
                <a:gd name="T4" fmla="*/ 1 w 11"/>
                <a:gd name="T5" fmla="*/ 0 h 23"/>
                <a:gd name="T6" fmla="*/ 0 w 11"/>
                <a:gd name="T7" fmla="*/ 23 h 23"/>
                <a:gd name="T8" fmla="*/ 8 w 11"/>
                <a:gd name="T9" fmla="*/ 18 h 23"/>
                <a:gd name="T10" fmla="*/ 11 w 11"/>
                <a:gd name="T11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" h="23">
                  <a:moveTo>
                    <a:pt x="11" y="12"/>
                  </a:moveTo>
                  <a:cubicBezTo>
                    <a:pt x="11" y="12"/>
                    <a:pt x="11" y="12"/>
                    <a:pt x="11" y="11"/>
                  </a:cubicBezTo>
                  <a:cubicBezTo>
                    <a:pt x="11" y="5"/>
                    <a:pt x="4" y="1"/>
                    <a:pt x="1" y="0"/>
                  </a:cubicBezTo>
                  <a:cubicBezTo>
                    <a:pt x="2" y="7"/>
                    <a:pt x="2" y="15"/>
                    <a:pt x="0" y="23"/>
                  </a:cubicBezTo>
                  <a:cubicBezTo>
                    <a:pt x="3" y="22"/>
                    <a:pt x="6" y="21"/>
                    <a:pt x="8" y="18"/>
                  </a:cubicBezTo>
                  <a:cubicBezTo>
                    <a:pt x="10" y="17"/>
                    <a:pt x="11" y="15"/>
                    <a:pt x="11" y="12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409" name="Freeform 358"/>
            <p:cNvSpPr/>
            <p:nvPr/>
          </p:nvSpPr>
          <p:spPr bwMode="auto">
            <a:xfrm>
              <a:off x="11274275" y="5274391"/>
              <a:ext cx="29766" cy="37398"/>
            </a:xfrm>
            <a:custGeom>
              <a:avLst/>
              <a:gdLst>
                <a:gd name="T0" fmla="*/ 19 w 23"/>
                <a:gd name="T1" fmla="*/ 19 h 29"/>
                <a:gd name="T2" fmla="*/ 17 w 23"/>
                <a:gd name="T3" fmla="*/ 0 h 29"/>
                <a:gd name="T4" fmla="*/ 15 w 23"/>
                <a:gd name="T5" fmla="*/ 3 h 29"/>
                <a:gd name="T6" fmla="*/ 0 w 23"/>
                <a:gd name="T7" fmla="*/ 10 h 29"/>
                <a:gd name="T8" fmla="*/ 4 w 23"/>
                <a:gd name="T9" fmla="*/ 29 h 29"/>
                <a:gd name="T10" fmla="*/ 19 w 23"/>
                <a:gd name="T11" fmla="*/ 19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3" h="29">
                  <a:moveTo>
                    <a:pt x="19" y="19"/>
                  </a:moveTo>
                  <a:cubicBezTo>
                    <a:pt x="23" y="11"/>
                    <a:pt x="20" y="3"/>
                    <a:pt x="17" y="0"/>
                  </a:cubicBezTo>
                  <a:cubicBezTo>
                    <a:pt x="17" y="1"/>
                    <a:pt x="16" y="2"/>
                    <a:pt x="15" y="3"/>
                  </a:cubicBezTo>
                  <a:cubicBezTo>
                    <a:pt x="11" y="7"/>
                    <a:pt x="4" y="9"/>
                    <a:pt x="0" y="10"/>
                  </a:cubicBezTo>
                  <a:cubicBezTo>
                    <a:pt x="3" y="14"/>
                    <a:pt x="6" y="21"/>
                    <a:pt x="4" y="29"/>
                  </a:cubicBezTo>
                  <a:cubicBezTo>
                    <a:pt x="8" y="28"/>
                    <a:pt x="16" y="26"/>
                    <a:pt x="19" y="19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410" name="Freeform 359"/>
            <p:cNvSpPr/>
            <p:nvPr/>
          </p:nvSpPr>
          <p:spPr bwMode="auto">
            <a:xfrm>
              <a:off x="11285723" y="5222492"/>
              <a:ext cx="25949" cy="41214"/>
            </a:xfrm>
            <a:custGeom>
              <a:avLst/>
              <a:gdLst>
                <a:gd name="T0" fmla="*/ 12 w 20"/>
                <a:gd name="T1" fmla="*/ 0 h 32"/>
                <a:gd name="T2" fmla="*/ 7 w 20"/>
                <a:gd name="T3" fmla="*/ 10 h 32"/>
                <a:gd name="T4" fmla="*/ 0 w 20"/>
                <a:gd name="T5" fmla="*/ 15 h 32"/>
                <a:gd name="T6" fmla="*/ 10 w 20"/>
                <a:gd name="T7" fmla="*/ 32 h 32"/>
                <a:gd name="T8" fmla="*/ 19 w 20"/>
                <a:gd name="T9" fmla="*/ 17 h 32"/>
                <a:gd name="T10" fmla="*/ 12 w 20"/>
                <a:gd name="T11" fmla="*/ 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0" h="32">
                  <a:moveTo>
                    <a:pt x="12" y="0"/>
                  </a:moveTo>
                  <a:cubicBezTo>
                    <a:pt x="11" y="3"/>
                    <a:pt x="10" y="7"/>
                    <a:pt x="7" y="10"/>
                  </a:cubicBezTo>
                  <a:cubicBezTo>
                    <a:pt x="4" y="12"/>
                    <a:pt x="2" y="14"/>
                    <a:pt x="0" y="15"/>
                  </a:cubicBezTo>
                  <a:cubicBezTo>
                    <a:pt x="4" y="18"/>
                    <a:pt x="10" y="24"/>
                    <a:pt x="10" y="32"/>
                  </a:cubicBezTo>
                  <a:cubicBezTo>
                    <a:pt x="14" y="29"/>
                    <a:pt x="18" y="24"/>
                    <a:pt x="19" y="17"/>
                  </a:cubicBezTo>
                  <a:cubicBezTo>
                    <a:pt x="20" y="9"/>
                    <a:pt x="15" y="3"/>
                    <a:pt x="12" y="0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411" name="Freeform 360"/>
            <p:cNvSpPr/>
            <p:nvPr/>
          </p:nvSpPr>
          <p:spPr bwMode="auto">
            <a:xfrm>
              <a:off x="11232298" y="5297287"/>
              <a:ext cx="16028" cy="22133"/>
            </a:xfrm>
            <a:custGeom>
              <a:avLst/>
              <a:gdLst>
                <a:gd name="T0" fmla="*/ 9 w 12"/>
                <a:gd name="T1" fmla="*/ 0 h 17"/>
                <a:gd name="T2" fmla="*/ 0 w 12"/>
                <a:gd name="T3" fmla="*/ 9 h 17"/>
                <a:gd name="T4" fmla="*/ 7 w 12"/>
                <a:gd name="T5" fmla="*/ 17 h 17"/>
                <a:gd name="T6" fmla="*/ 9 w 12"/>
                <a:gd name="T7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17">
                  <a:moveTo>
                    <a:pt x="9" y="0"/>
                  </a:moveTo>
                  <a:cubicBezTo>
                    <a:pt x="6" y="4"/>
                    <a:pt x="3" y="6"/>
                    <a:pt x="0" y="9"/>
                  </a:cubicBezTo>
                  <a:cubicBezTo>
                    <a:pt x="3" y="11"/>
                    <a:pt x="5" y="14"/>
                    <a:pt x="7" y="17"/>
                  </a:cubicBezTo>
                  <a:cubicBezTo>
                    <a:pt x="12" y="12"/>
                    <a:pt x="10" y="5"/>
                    <a:pt x="9" y="0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412" name="Freeform 361"/>
            <p:cNvSpPr/>
            <p:nvPr/>
          </p:nvSpPr>
          <p:spPr bwMode="auto">
            <a:xfrm>
              <a:off x="11050652" y="5233940"/>
              <a:ext cx="98455" cy="99981"/>
            </a:xfrm>
            <a:custGeom>
              <a:avLst/>
              <a:gdLst>
                <a:gd name="T0" fmla="*/ 76 w 76"/>
                <a:gd name="T1" fmla="*/ 77 h 77"/>
                <a:gd name="T2" fmla="*/ 33 w 76"/>
                <a:gd name="T3" fmla="*/ 13 h 77"/>
                <a:gd name="T4" fmla="*/ 33 w 76"/>
                <a:gd name="T5" fmla="*/ 13 h 77"/>
                <a:gd name="T6" fmla="*/ 11 w 76"/>
                <a:gd name="T7" fmla="*/ 0 h 77"/>
                <a:gd name="T8" fmla="*/ 0 w 76"/>
                <a:gd name="T9" fmla="*/ 7 h 77"/>
                <a:gd name="T10" fmla="*/ 12 w 76"/>
                <a:gd name="T11" fmla="*/ 26 h 77"/>
                <a:gd name="T12" fmla="*/ 76 w 76"/>
                <a:gd name="T13" fmla="*/ 77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6" h="77">
                  <a:moveTo>
                    <a:pt x="76" y="77"/>
                  </a:moveTo>
                  <a:cubicBezTo>
                    <a:pt x="72" y="64"/>
                    <a:pt x="60" y="28"/>
                    <a:pt x="33" y="13"/>
                  </a:cubicBezTo>
                  <a:cubicBezTo>
                    <a:pt x="33" y="13"/>
                    <a:pt x="33" y="13"/>
                    <a:pt x="33" y="13"/>
                  </a:cubicBezTo>
                  <a:cubicBezTo>
                    <a:pt x="24" y="10"/>
                    <a:pt x="16" y="6"/>
                    <a:pt x="11" y="0"/>
                  </a:cubicBezTo>
                  <a:cubicBezTo>
                    <a:pt x="8" y="2"/>
                    <a:pt x="4" y="5"/>
                    <a:pt x="0" y="7"/>
                  </a:cubicBezTo>
                  <a:cubicBezTo>
                    <a:pt x="5" y="11"/>
                    <a:pt x="9" y="18"/>
                    <a:pt x="12" y="26"/>
                  </a:cubicBezTo>
                  <a:cubicBezTo>
                    <a:pt x="26" y="52"/>
                    <a:pt x="63" y="71"/>
                    <a:pt x="76" y="77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413" name="Freeform 362"/>
            <p:cNvSpPr/>
            <p:nvPr/>
          </p:nvSpPr>
          <p:spPr bwMode="auto">
            <a:xfrm>
              <a:off x="11249089" y="5263706"/>
              <a:ext cx="20607" cy="27476"/>
            </a:xfrm>
            <a:custGeom>
              <a:avLst/>
              <a:gdLst>
                <a:gd name="T0" fmla="*/ 12 w 16"/>
                <a:gd name="T1" fmla="*/ 18 h 21"/>
                <a:gd name="T2" fmla="*/ 13 w 16"/>
                <a:gd name="T3" fmla="*/ 15 h 21"/>
                <a:gd name="T4" fmla="*/ 14 w 16"/>
                <a:gd name="T5" fmla="*/ 15 h 21"/>
                <a:gd name="T6" fmla="*/ 9 w 16"/>
                <a:gd name="T7" fmla="*/ 0 h 21"/>
                <a:gd name="T8" fmla="*/ 0 w 16"/>
                <a:gd name="T9" fmla="*/ 21 h 21"/>
                <a:gd name="T10" fmla="*/ 12 w 16"/>
                <a:gd name="T11" fmla="*/ 18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6" h="21">
                  <a:moveTo>
                    <a:pt x="12" y="18"/>
                  </a:moveTo>
                  <a:cubicBezTo>
                    <a:pt x="13" y="17"/>
                    <a:pt x="13" y="16"/>
                    <a:pt x="13" y="15"/>
                  </a:cubicBezTo>
                  <a:cubicBezTo>
                    <a:pt x="14" y="15"/>
                    <a:pt x="14" y="15"/>
                    <a:pt x="14" y="15"/>
                  </a:cubicBezTo>
                  <a:cubicBezTo>
                    <a:pt x="16" y="8"/>
                    <a:pt x="12" y="2"/>
                    <a:pt x="9" y="0"/>
                  </a:cubicBezTo>
                  <a:cubicBezTo>
                    <a:pt x="7" y="7"/>
                    <a:pt x="4" y="14"/>
                    <a:pt x="0" y="21"/>
                  </a:cubicBezTo>
                  <a:cubicBezTo>
                    <a:pt x="4" y="21"/>
                    <a:pt x="9" y="21"/>
                    <a:pt x="12" y="18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414" name="Freeform 363"/>
            <p:cNvSpPr/>
            <p:nvPr/>
          </p:nvSpPr>
          <p:spPr bwMode="auto">
            <a:xfrm>
              <a:off x="11256721" y="4672976"/>
              <a:ext cx="14501" cy="16791"/>
            </a:xfrm>
            <a:custGeom>
              <a:avLst/>
              <a:gdLst>
                <a:gd name="T0" fmla="*/ 11 w 11"/>
                <a:gd name="T1" fmla="*/ 13 h 13"/>
                <a:gd name="T2" fmla="*/ 11 w 11"/>
                <a:gd name="T3" fmla="*/ 13 h 13"/>
                <a:gd name="T4" fmla="*/ 4 w 11"/>
                <a:gd name="T5" fmla="*/ 0 h 13"/>
                <a:gd name="T6" fmla="*/ 0 w 11"/>
                <a:gd name="T7" fmla="*/ 10 h 13"/>
                <a:gd name="T8" fmla="*/ 11 w 11"/>
                <a:gd name="T9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13">
                  <a:moveTo>
                    <a:pt x="11" y="13"/>
                  </a:moveTo>
                  <a:cubicBezTo>
                    <a:pt x="11" y="13"/>
                    <a:pt x="11" y="13"/>
                    <a:pt x="11" y="13"/>
                  </a:cubicBezTo>
                  <a:cubicBezTo>
                    <a:pt x="11" y="8"/>
                    <a:pt x="6" y="3"/>
                    <a:pt x="4" y="0"/>
                  </a:cubicBezTo>
                  <a:cubicBezTo>
                    <a:pt x="3" y="4"/>
                    <a:pt x="2" y="7"/>
                    <a:pt x="0" y="10"/>
                  </a:cubicBezTo>
                  <a:cubicBezTo>
                    <a:pt x="4" y="11"/>
                    <a:pt x="7" y="12"/>
                    <a:pt x="11" y="13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415" name="Freeform 364"/>
            <p:cNvSpPr/>
            <p:nvPr/>
          </p:nvSpPr>
          <p:spPr bwMode="auto">
            <a:xfrm>
              <a:off x="11232298" y="4572231"/>
              <a:ext cx="12975" cy="20607"/>
            </a:xfrm>
            <a:custGeom>
              <a:avLst/>
              <a:gdLst>
                <a:gd name="T0" fmla="*/ 10 w 10"/>
                <a:gd name="T1" fmla="*/ 9 h 16"/>
                <a:gd name="T2" fmla="*/ 7 w 10"/>
                <a:gd name="T3" fmla="*/ 0 h 16"/>
                <a:gd name="T4" fmla="*/ 0 w 10"/>
                <a:gd name="T5" fmla="*/ 8 h 16"/>
                <a:gd name="T6" fmla="*/ 9 w 10"/>
                <a:gd name="T7" fmla="*/ 16 h 16"/>
                <a:gd name="T8" fmla="*/ 10 w 10"/>
                <a:gd name="T9" fmla="*/ 9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16">
                  <a:moveTo>
                    <a:pt x="10" y="9"/>
                  </a:moveTo>
                  <a:cubicBezTo>
                    <a:pt x="10" y="5"/>
                    <a:pt x="9" y="2"/>
                    <a:pt x="7" y="0"/>
                  </a:cubicBezTo>
                  <a:cubicBezTo>
                    <a:pt x="5" y="3"/>
                    <a:pt x="3" y="5"/>
                    <a:pt x="0" y="8"/>
                  </a:cubicBezTo>
                  <a:cubicBezTo>
                    <a:pt x="3" y="11"/>
                    <a:pt x="6" y="13"/>
                    <a:pt x="9" y="16"/>
                  </a:cubicBezTo>
                  <a:cubicBezTo>
                    <a:pt x="10" y="14"/>
                    <a:pt x="10" y="12"/>
                    <a:pt x="10" y="9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416" name="Freeform 365"/>
            <p:cNvSpPr/>
            <p:nvPr/>
          </p:nvSpPr>
          <p:spPr bwMode="auto">
            <a:xfrm>
              <a:off x="11249089" y="4600470"/>
              <a:ext cx="19844" cy="27476"/>
            </a:xfrm>
            <a:custGeom>
              <a:avLst/>
              <a:gdLst>
                <a:gd name="T0" fmla="*/ 14 w 15"/>
                <a:gd name="T1" fmla="*/ 6 h 21"/>
                <a:gd name="T2" fmla="*/ 0 w 15"/>
                <a:gd name="T3" fmla="*/ 0 h 21"/>
                <a:gd name="T4" fmla="*/ 9 w 15"/>
                <a:gd name="T5" fmla="*/ 21 h 21"/>
                <a:gd name="T6" fmla="*/ 15 w 15"/>
                <a:gd name="T7" fmla="*/ 10 h 21"/>
                <a:gd name="T8" fmla="*/ 14 w 15"/>
                <a:gd name="T9" fmla="*/ 6 h 21"/>
                <a:gd name="T10" fmla="*/ 14 w 15"/>
                <a:gd name="T11" fmla="*/ 6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5" h="21">
                  <a:moveTo>
                    <a:pt x="14" y="6"/>
                  </a:moveTo>
                  <a:cubicBezTo>
                    <a:pt x="11" y="0"/>
                    <a:pt x="4" y="0"/>
                    <a:pt x="0" y="0"/>
                  </a:cubicBezTo>
                  <a:cubicBezTo>
                    <a:pt x="4" y="6"/>
                    <a:pt x="7" y="14"/>
                    <a:pt x="9" y="21"/>
                  </a:cubicBezTo>
                  <a:cubicBezTo>
                    <a:pt x="11" y="19"/>
                    <a:pt x="15" y="15"/>
                    <a:pt x="15" y="10"/>
                  </a:cubicBezTo>
                  <a:cubicBezTo>
                    <a:pt x="15" y="9"/>
                    <a:pt x="14" y="8"/>
                    <a:pt x="14" y="6"/>
                  </a:cubicBezTo>
                  <a:cubicBezTo>
                    <a:pt x="14" y="6"/>
                    <a:pt x="14" y="6"/>
                    <a:pt x="14" y="6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417" name="Freeform 366"/>
            <p:cNvSpPr/>
            <p:nvPr/>
          </p:nvSpPr>
          <p:spPr bwMode="auto">
            <a:xfrm>
              <a:off x="11262064" y="4635578"/>
              <a:ext cx="14501" cy="29765"/>
            </a:xfrm>
            <a:custGeom>
              <a:avLst/>
              <a:gdLst>
                <a:gd name="T0" fmla="*/ 1 w 11"/>
                <a:gd name="T1" fmla="*/ 23 h 23"/>
                <a:gd name="T2" fmla="*/ 11 w 11"/>
                <a:gd name="T3" fmla="*/ 12 h 23"/>
                <a:gd name="T4" fmla="*/ 11 w 11"/>
                <a:gd name="T5" fmla="*/ 11 h 23"/>
                <a:gd name="T6" fmla="*/ 11 w 11"/>
                <a:gd name="T7" fmla="*/ 11 h 23"/>
                <a:gd name="T8" fmla="*/ 0 w 11"/>
                <a:gd name="T9" fmla="*/ 0 h 23"/>
                <a:gd name="T10" fmla="*/ 1 w 11"/>
                <a:gd name="T11" fmla="*/ 23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" h="23">
                  <a:moveTo>
                    <a:pt x="1" y="23"/>
                  </a:moveTo>
                  <a:cubicBezTo>
                    <a:pt x="4" y="22"/>
                    <a:pt x="11" y="18"/>
                    <a:pt x="11" y="12"/>
                  </a:cubicBezTo>
                  <a:cubicBezTo>
                    <a:pt x="11" y="11"/>
                    <a:pt x="11" y="11"/>
                    <a:pt x="11" y="11"/>
                  </a:cubicBezTo>
                  <a:cubicBezTo>
                    <a:pt x="11" y="11"/>
                    <a:pt x="11" y="11"/>
                    <a:pt x="11" y="11"/>
                  </a:cubicBezTo>
                  <a:cubicBezTo>
                    <a:pt x="11" y="4"/>
                    <a:pt x="4" y="1"/>
                    <a:pt x="0" y="0"/>
                  </a:cubicBezTo>
                  <a:cubicBezTo>
                    <a:pt x="2" y="8"/>
                    <a:pt x="2" y="16"/>
                    <a:pt x="1" y="23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418" name="Freeform 367"/>
            <p:cNvSpPr/>
            <p:nvPr/>
          </p:nvSpPr>
          <p:spPr bwMode="auto">
            <a:xfrm>
              <a:off x="11274275" y="4579863"/>
              <a:ext cx="29766" cy="37398"/>
            </a:xfrm>
            <a:custGeom>
              <a:avLst/>
              <a:gdLst>
                <a:gd name="T0" fmla="*/ 4 w 23"/>
                <a:gd name="T1" fmla="*/ 0 h 29"/>
                <a:gd name="T2" fmla="*/ 4 w 23"/>
                <a:gd name="T3" fmla="*/ 5 h 29"/>
                <a:gd name="T4" fmla="*/ 0 w 23"/>
                <a:gd name="T5" fmla="*/ 19 h 29"/>
                <a:gd name="T6" fmla="*/ 17 w 23"/>
                <a:gd name="T7" fmla="*/ 29 h 29"/>
                <a:gd name="T8" fmla="*/ 19 w 23"/>
                <a:gd name="T9" fmla="*/ 10 h 29"/>
                <a:gd name="T10" fmla="*/ 4 w 23"/>
                <a:gd name="T11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3" h="29">
                  <a:moveTo>
                    <a:pt x="4" y="0"/>
                  </a:moveTo>
                  <a:cubicBezTo>
                    <a:pt x="4" y="2"/>
                    <a:pt x="4" y="4"/>
                    <a:pt x="4" y="5"/>
                  </a:cubicBezTo>
                  <a:cubicBezTo>
                    <a:pt x="4" y="11"/>
                    <a:pt x="2" y="16"/>
                    <a:pt x="0" y="19"/>
                  </a:cubicBezTo>
                  <a:cubicBezTo>
                    <a:pt x="5" y="20"/>
                    <a:pt x="13" y="22"/>
                    <a:pt x="17" y="29"/>
                  </a:cubicBezTo>
                  <a:cubicBezTo>
                    <a:pt x="20" y="26"/>
                    <a:pt x="23" y="18"/>
                    <a:pt x="19" y="10"/>
                  </a:cubicBezTo>
                  <a:cubicBezTo>
                    <a:pt x="16" y="2"/>
                    <a:pt x="8" y="1"/>
                    <a:pt x="4" y="0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419" name="Freeform 368"/>
            <p:cNvSpPr/>
            <p:nvPr/>
          </p:nvSpPr>
          <p:spPr bwMode="auto">
            <a:xfrm>
              <a:off x="11285723" y="4627946"/>
              <a:ext cx="25949" cy="41214"/>
            </a:xfrm>
            <a:custGeom>
              <a:avLst/>
              <a:gdLst>
                <a:gd name="T0" fmla="*/ 19 w 20"/>
                <a:gd name="T1" fmla="*/ 15 h 32"/>
                <a:gd name="T2" fmla="*/ 10 w 20"/>
                <a:gd name="T3" fmla="*/ 0 h 32"/>
                <a:gd name="T4" fmla="*/ 0 w 20"/>
                <a:gd name="T5" fmla="*/ 17 h 32"/>
                <a:gd name="T6" fmla="*/ 12 w 20"/>
                <a:gd name="T7" fmla="*/ 32 h 32"/>
                <a:gd name="T8" fmla="*/ 19 w 20"/>
                <a:gd name="T9" fmla="*/ 15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2">
                  <a:moveTo>
                    <a:pt x="19" y="15"/>
                  </a:moveTo>
                  <a:cubicBezTo>
                    <a:pt x="18" y="8"/>
                    <a:pt x="14" y="3"/>
                    <a:pt x="10" y="0"/>
                  </a:cubicBezTo>
                  <a:cubicBezTo>
                    <a:pt x="10" y="8"/>
                    <a:pt x="4" y="14"/>
                    <a:pt x="0" y="17"/>
                  </a:cubicBezTo>
                  <a:cubicBezTo>
                    <a:pt x="4" y="19"/>
                    <a:pt x="11" y="24"/>
                    <a:pt x="12" y="32"/>
                  </a:cubicBezTo>
                  <a:cubicBezTo>
                    <a:pt x="15" y="29"/>
                    <a:pt x="20" y="23"/>
                    <a:pt x="19" y="15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420" name="Freeform 369"/>
            <p:cNvSpPr/>
            <p:nvPr/>
          </p:nvSpPr>
          <p:spPr bwMode="auto">
            <a:xfrm>
              <a:off x="11050652" y="4557730"/>
              <a:ext cx="98455" cy="99981"/>
            </a:xfrm>
            <a:custGeom>
              <a:avLst/>
              <a:gdLst>
                <a:gd name="T0" fmla="*/ 12 w 76"/>
                <a:gd name="T1" fmla="*/ 51 h 77"/>
                <a:gd name="T2" fmla="*/ 0 w 76"/>
                <a:gd name="T3" fmla="*/ 70 h 77"/>
                <a:gd name="T4" fmla="*/ 11 w 76"/>
                <a:gd name="T5" fmla="*/ 77 h 77"/>
                <a:gd name="T6" fmla="*/ 33 w 76"/>
                <a:gd name="T7" fmla="*/ 64 h 77"/>
                <a:gd name="T8" fmla="*/ 33 w 76"/>
                <a:gd name="T9" fmla="*/ 64 h 77"/>
                <a:gd name="T10" fmla="*/ 76 w 76"/>
                <a:gd name="T11" fmla="*/ 0 h 77"/>
                <a:gd name="T12" fmla="*/ 12 w 76"/>
                <a:gd name="T13" fmla="*/ 51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6" h="77">
                  <a:moveTo>
                    <a:pt x="12" y="51"/>
                  </a:moveTo>
                  <a:cubicBezTo>
                    <a:pt x="9" y="59"/>
                    <a:pt x="5" y="66"/>
                    <a:pt x="0" y="70"/>
                  </a:cubicBezTo>
                  <a:cubicBezTo>
                    <a:pt x="4" y="72"/>
                    <a:pt x="8" y="75"/>
                    <a:pt x="11" y="77"/>
                  </a:cubicBezTo>
                  <a:cubicBezTo>
                    <a:pt x="16" y="71"/>
                    <a:pt x="24" y="67"/>
                    <a:pt x="33" y="64"/>
                  </a:cubicBezTo>
                  <a:cubicBezTo>
                    <a:pt x="33" y="64"/>
                    <a:pt x="33" y="64"/>
                    <a:pt x="33" y="64"/>
                  </a:cubicBezTo>
                  <a:cubicBezTo>
                    <a:pt x="60" y="49"/>
                    <a:pt x="72" y="12"/>
                    <a:pt x="76" y="0"/>
                  </a:cubicBezTo>
                  <a:cubicBezTo>
                    <a:pt x="63" y="6"/>
                    <a:pt x="26" y="25"/>
                    <a:pt x="12" y="51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421" name="Freeform 370"/>
            <p:cNvSpPr/>
            <p:nvPr/>
          </p:nvSpPr>
          <p:spPr bwMode="auto">
            <a:xfrm>
              <a:off x="11248326" y="5317894"/>
              <a:ext cx="30529" cy="27476"/>
            </a:xfrm>
            <a:custGeom>
              <a:avLst/>
              <a:gdLst>
                <a:gd name="T0" fmla="*/ 20 w 24"/>
                <a:gd name="T1" fmla="*/ 0 h 21"/>
                <a:gd name="T2" fmla="*/ 20 w 24"/>
                <a:gd name="T3" fmla="*/ 1 h 21"/>
                <a:gd name="T4" fmla="*/ 0 w 24"/>
                <a:gd name="T5" fmla="*/ 7 h 21"/>
                <a:gd name="T6" fmla="*/ 11 w 24"/>
                <a:gd name="T7" fmla="*/ 21 h 21"/>
                <a:gd name="T8" fmla="*/ 21 w 24"/>
                <a:gd name="T9" fmla="*/ 14 h 21"/>
                <a:gd name="T10" fmla="*/ 20 w 24"/>
                <a:gd name="T11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4" h="21">
                  <a:moveTo>
                    <a:pt x="20" y="0"/>
                  </a:moveTo>
                  <a:cubicBezTo>
                    <a:pt x="20" y="0"/>
                    <a:pt x="20" y="1"/>
                    <a:pt x="20" y="1"/>
                  </a:cubicBezTo>
                  <a:cubicBezTo>
                    <a:pt x="15" y="6"/>
                    <a:pt x="6" y="7"/>
                    <a:pt x="0" y="7"/>
                  </a:cubicBezTo>
                  <a:cubicBezTo>
                    <a:pt x="6" y="13"/>
                    <a:pt x="9" y="19"/>
                    <a:pt x="11" y="21"/>
                  </a:cubicBezTo>
                  <a:cubicBezTo>
                    <a:pt x="13" y="21"/>
                    <a:pt x="18" y="20"/>
                    <a:pt x="21" y="14"/>
                  </a:cubicBezTo>
                  <a:cubicBezTo>
                    <a:pt x="24" y="8"/>
                    <a:pt x="22" y="3"/>
                    <a:pt x="20" y="0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422" name="Freeform 371"/>
            <p:cNvSpPr/>
            <p:nvPr/>
          </p:nvSpPr>
          <p:spPr bwMode="auto">
            <a:xfrm>
              <a:off x="11319305" y="5223255"/>
              <a:ext cx="27476" cy="45793"/>
            </a:xfrm>
            <a:custGeom>
              <a:avLst/>
              <a:gdLst>
                <a:gd name="T0" fmla="*/ 0 w 21"/>
                <a:gd name="T1" fmla="*/ 16 h 35"/>
                <a:gd name="T2" fmla="*/ 11 w 21"/>
                <a:gd name="T3" fmla="*/ 35 h 35"/>
                <a:gd name="T4" fmla="*/ 21 w 21"/>
                <a:gd name="T5" fmla="*/ 17 h 35"/>
                <a:gd name="T6" fmla="*/ 11 w 21"/>
                <a:gd name="T7" fmla="*/ 0 h 35"/>
                <a:gd name="T8" fmla="*/ 0 w 21"/>
                <a:gd name="T9" fmla="*/ 16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" h="35">
                  <a:moveTo>
                    <a:pt x="0" y="16"/>
                  </a:moveTo>
                  <a:cubicBezTo>
                    <a:pt x="4" y="19"/>
                    <a:pt x="11" y="25"/>
                    <a:pt x="11" y="35"/>
                  </a:cubicBezTo>
                  <a:cubicBezTo>
                    <a:pt x="15" y="32"/>
                    <a:pt x="21" y="25"/>
                    <a:pt x="21" y="17"/>
                  </a:cubicBezTo>
                  <a:cubicBezTo>
                    <a:pt x="21" y="9"/>
                    <a:pt x="15" y="2"/>
                    <a:pt x="11" y="0"/>
                  </a:cubicBezTo>
                  <a:cubicBezTo>
                    <a:pt x="10" y="7"/>
                    <a:pt x="4" y="13"/>
                    <a:pt x="0" y="16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423" name="Freeform 372"/>
            <p:cNvSpPr/>
            <p:nvPr/>
          </p:nvSpPr>
          <p:spPr bwMode="auto">
            <a:xfrm>
              <a:off x="11307857" y="5282023"/>
              <a:ext cx="30529" cy="44267"/>
            </a:xfrm>
            <a:custGeom>
              <a:avLst/>
              <a:gdLst>
                <a:gd name="T0" fmla="*/ 18 w 24"/>
                <a:gd name="T1" fmla="*/ 0 h 34"/>
                <a:gd name="T2" fmla="*/ 0 w 24"/>
                <a:gd name="T3" fmla="*/ 14 h 34"/>
                <a:gd name="T4" fmla="*/ 3 w 24"/>
                <a:gd name="T5" fmla="*/ 34 h 34"/>
                <a:gd name="T6" fmla="*/ 21 w 24"/>
                <a:gd name="T7" fmla="*/ 22 h 34"/>
                <a:gd name="T8" fmla="*/ 18 w 24"/>
                <a:gd name="T9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" h="34">
                  <a:moveTo>
                    <a:pt x="18" y="0"/>
                  </a:moveTo>
                  <a:cubicBezTo>
                    <a:pt x="14" y="8"/>
                    <a:pt x="5" y="12"/>
                    <a:pt x="0" y="14"/>
                  </a:cubicBezTo>
                  <a:cubicBezTo>
                    <a:pt x="3" y="18"/>
                    <a:pt x="6" y="25"/>
                    <a:pt x="3" y="34"/>
                  </a:cubicBezTo>
                  <a:cubicBezTo>
                    <a:pt x="8" y="33"/>
                    <a:pt x="17" y="30"/>
                    <a:pt x="21" y="22"/>
                  </a:cubicBezTo>
                  <a:cubicBezTo>
                    <a:pt x="24" y="14"/>
                    <a:pt x="21" y="5"/>
                    <a:pt x="18" y="0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424" name="Freeform 373"/>
            <p:cNvSpPr/>
            <p:nvPr/>
          </p:nvSpPr>
          <p:spPr bwMode="auto">
            <a:xfrm>
              <a:off x="11158266" y="4918732"/>
              <a:ext cx="179357" cy="54188"/>
            </a:xfrm>
            <a:custGeom>
              <a:avLst/>
              <a:gdLst>
                <a:gd name="T0" fmla="*/ 0 w 138"/>
                <a:gd name="T1" fmla="*/ 14 h 42"/>
                <a:gd name="T2" fmla="*/ 0 w 138"/>
                <a:gd name="T3" fmla="*/ 28 h 42"/>
                <a:gd name="T4" fmla="*/ 7 w 138"/>
                <a:gd name="T5" fmla="*/ 29 h 42"/>
                <a:gd name="T6" fmla="*/ 135 w 138"/>
                <a:gd name="T7" fmla="*/ 25 h 42"/>
                <a:gd name="T8" fmla="*/ 135 w 138"/>
                <a:gd name="T9" fmla="*/ 16 h 42"/>
                <a:gd name="T10" fmla="*/ 7 w 138"/>
                <a:gd name="T11" fmla="*/ 13 h 42"/>
                <a:gd name="T12" fmla="*/ 0 w 138"/>
                <a:gd name="T13" fmla="*/ 14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8" h="42">
                  <a:moveTo>
                    <a:pt x="0" y="14"/>
                  </a:moveTo>
                  <a:cubicBezTo>
                    <a:pt x="0" y="28"/>
                    <a:pt x="0" y="28"/>
                    <a:pt x="0" y="28"/>
                  </a:cubicBezTo>
                  <a:cubicBezTo>
                    <a:pt x="3" y="28"/>
                    <a:pt x="5" y="29"/>
                    <a:pt x="7" y="29"/>
                  </a:cubicBezTo>
                  <a:cubicBezTo>
                    <a:pt x="14" y="30"/>
                    <a:pt x="117" y="42"/>
                    <a:pt x="135" y="25"/>
                  </a:cubicBezTo>
                  <a:cubicBezTo>
                    <a:pt x="138" y="23"/>
                    <a:pt x="138" y="19"/>
                    <a:pt x="135" y="16"/>
                  </a:cubicBezTo>
                  <a:cubicBezTo>
                    <a:pt x="117" y="0"/>
                    <a:pt x="14" y="12"/>
                    <a:pt x="7" y="13"/>
                  </a:cubicBezTo>
                  <a:cubicBezTo>
                    <a:pt x="5" y="13"/>
                    <a:pt x="3" y="14"/>
                    <a:pt x="0" y="14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425" name="Freeform 374"/>
            <p:cNvSpPr/>
            <p:nvPr/>
          </p:nvSpPr>
          <p:spPr bwMode="auto">
            <a:xfrm>
              <a:off x="11282671" y="4678318"/>
              <a:ext cx="25949" cy="24423"/>
            </a:xfrm>
            <a:custGeom>
              <a:avLst/>
              <a:gdLst>
                <a:gd name="T0" fmla="*/ 14 w 20"/>
                <a:gd name="T1" fmla="*/ 0 h 19"/>
                <a:gd name="T2" fmla="*/ 0 w 20"/>
                <a:gd name="T3" fmla="*/ 13 h 19"/>
                <a:gd name="T4" fmla="*/ 14 w 20"/>
                <a:gd name="T5" fmla="*/ 19 h 19"/>
                <a:gd name="T6" fmla="*/ 20 w 20"/>
                <a:gd name="T7" fmla="*/ 11 h 19"/>
                <a:gd name="T8" fmla="*/ 14 w 20"/>
                <a:gd name="T9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19">
                  <a:moveTo>
                    <a:pt x="14" y="0"/>
                  </a:moveTo>
                  <a:cubicBezTo>
                    <a:pt x="12" y="7"/>
                    <a:pt x="5" y="11"/>
                    <a:pt x="0" y="13"/>
                  </a:cubicBezTo>
                  <a:cubicBezTo>
                    <a:pt x="7" y="16"/>
                    <a:pt x="12" y="18"/>
                    <a:pt x="14" y="19"/>
                  </a:cubicBezTo>
                  <a:cubicBezTo>
                    <a:pt x="15" y="18"/>
                    <a:pt x="19" y="16"/>
                    <a:pt x="20" y="11"/>
                  </a:cubicBezTo>
                  <a:cubicBezTo>
                    <a:pt x="20" y="5"/>
                    <a:pt x="16" y="2"/>
                    <a:pt x="14" y="0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426" name="Freeform 375"/>
            <p:cNvSpPr/>
            <p:nvPr/>
          </p:nvSpPr>
          <p:spPr bwMode="auto">
            <a:xfrm>
              <a:off x="11319305" y="4622603"/>
              <a:ext cx="27476" cy="45793"/>
            </a:xfrm>
            <a:custGeom>
              <a:avLst/>
              <a:gdLst>
                <a:gd name="T0" fmla="*/ 11 w 21"/>
                <a:gd name="T1" fmla="*/ 0 h 35"/>
                <a:gd name="T2" fmla="*/ 0 w 21"/>
                <a:gd name="T3" fmla="*/ 19 h 35"/>
                <a:gd name="T4" fmla="*/ 11 w 21"/>
                <a:gd name="T5" fmla="*/ 35 h 35"/>
                <a:gd name="T6" fmla="*/ 21 w 21"/>
                <a:gd name="T7" fmla="*/ 18 h 35"/>
                <a:gd name="T8" fmla="*/ 11 w 21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" h="35">
                  <a:moveTo>
                    <a:pt x="11" y="0"/>
                  </a:moveTo>
                  <a:cubicBezTo>
                    <a:pt x="11" y="10"/>
                    <a:pt x="4" y="16"/>
                    <a:pt x="0" y="19"/>
                  </a:cubicBezTo>
                  <a:cubicBezTo>
                    <a:pt x="4" y="22"/>
                    <a:pt x="10" y="28"/>
                    <a:pt x="11" y="35"/>
                  </a:cubicBezTo>
                  <a:cubicBezTo>
                    <a:pt x="15" y="32"/>
                    <a:pt x="21" y="26"/>
                    <a:pt x="21" y="18"/>
                  </a:cubicBezTo>
                  <a:cubicBezTo>
                    <a:pt x="21" y="10"/>
                    <a:pt x="15" y="3"/>
                    <a:pt x="11" y="0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427" name="Freeform 376"/>
            <p:cNvSpPr/>
            <p:nvPr/>
          </p:nvSpPr>
          <p:spPr bwMode="auto">
            <a:xfrm>
              <a:off x="11282671" y="5188147"/>
              <a:ext cx="25949" cy="25186"/>
            </a:xfrm>
            <a:custGeom>
              <a:avLst/>
              <a:gdLst>
                <a:gd name="T0" fmla="*/ 14 w 20"/>
                <a:gd name="T1" fmla="*/ 19 h 19"/>
                <a:gd name="T2" fmla="*/ 20 w 20"/>
                <a:gd name="T3" fmla="*/ 8 h 19"/>
                <a:gd name="T4" fmla="*/ 14 w 20"/>
                <a:gd name="T5" fmla="*/ 0 h 19"/>
                <a:gd name="T6" fmla="*/ 0 w 20"/>
                <a:gd name="T7" fmla="*/ 6 h 19"/>
                <a:gd name="T8" fmla="*/ 14 w 20"/>
                <a:gd name="T9" fmla="*/ 19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19">
                  <a:moveTo>
                    <a:pt x="14" y="19"/>
                  </a:moveTo>
                  <a:cubicBezTo>
                    <a:pt x="16" y="17"/>
                    <a:pt x="20" y="14"/>
                    <a:pt x="20" y="8"/>
                  </a:cubicBezTo>
                  <a:cubicBezTo>
                    <a:pt x="19" y="3"/>
                    <a:pt x="15" y="1"/>
                    <a:pt x="14" y="0"/>
                  </a:cubicBezTo>
                  <a:cubicBezTo>
                    <a:pt x="12" y="1"/>
                    <a:pt x="7" y="3"/>
                    <a:pt x="0" y="6"/>
                  </a:cubicBezTo>
                  <a:cubicBezTo>
                    <a:pt x="5" y="8"/>
                    <a:pt x="12" y="12"/>
                    <a:pt x="14" y="19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428" name="Freeform 377"/>
            <p:cNvSpPr/>
            <p:nvPr/>
          </p:nvSpPr>
          <p:spPr bwMode="auto">
            <a:xfrm>
              <a:off x="11307857" y="4565362"/>
              <a:ext cx="30529" cy="44267"/>
            </a:xfrm>
            <a:custGeom>
              <a:avLst/>
              <a:gdLst>
                <a:gd name="T0" fmla="*/ 0 w 24"/>
                <a:gd name="T1" fmla="*/ 20 h 34"/>
                <a:gd name="T2" fmla="*/ 18 w 24"/>
                <a:gd name="T3" fmla="*/ 34 h 34"/>
                <a:gd name="T4" fmla="*/ 21 w 24"/>
                <a:gd name="T5" fmla="*/ 12 h 34"/>
                <a:gd name="T6" fmla="*/ 3 w 24"/>
                <a:gd name="T7" fmla="*/ 0 h 34"/>
                <a:gd name="T8" fmla="*/ 0 w 24"/>
                <a:gd name="T9" fmla="*/ 2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" h="34">
                  <a:moveTo>
                    <a:pt x="0" y="20"/>
                  </a:moveTo>
                  <a:cubicBezTo>
                    <a:pt x="5" y="22"/>
                    <a:pt x="14" y="26"/>
                    <a:pt x="18" y="34"/>
                  </a:cubicBezTo>
                  <a:cubicBezTo>
                    <a:pt x="21" y="29"/>
                    <a:pt x="24" y="20"/>
                    <a:pt x="21" y="12"/>
                  </a:cubicBezTo>
                  <a:cubicBezTo>
                    <a:pt x="17" y="4"/>
                    <a:pt x="8" y="1"/>
                    <a:pt x="3" y="0"/>
                  </a:cubicBezTo>
                  <a:cubicBezTo>
                    <a:pt x="6" y="9"/>
                    <a:pt x="3" y="16"/>
                    <a:pt x="0" y="20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429" name="Freeform 378"/>
            <p:cNvSpPr/>
            <p:nvPr/>
          </p:nvSpPr>
          <p:spPr bwMode="auto">
            <a:xfrm>
              <a:off x="11248326" y="4546282"/>
              <a:ext cx="30529" cy="26713"/>
            </a:xfrm>
            <a:custGeom>
              <a:avLst/>
              <a:gdLst>
                <a:gd name="T0" fmla="*/ 20 w 24"/>
                <a:gd name="T1" fmla="*/ 21 h 21"/>
                <a:gd name="T2" fmla="*/ 21 w 24"/>
                <a:gd name="T3" fmla="*/ 6 h 21"/>
                <a:gd name="T4" fmla="*/ 11 w 24"/>
                <a:gd name="T5" fmla="*/ 0 h 21"/>
                <a:gd name="T6" fmla="*/ 0 w 24"/>
                <a:gd name="T7" fmla="*/ 14 h 21"/>
                <a:gd name="T8" fmla="*/ 20 w 24"/>
                <a:gd name="T9" fmla="*/ 2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" h="21">
                  <a:moveTo>
                    <a:pt x="20" y="21"/>
                  </a:moveTo>
                  <a:cubicBezTo>
                    <a:pt x="22" y="18"/>
                    <a:pt x="24" y="13"/>
                    <a:pt x="21" y="6"/>
                  </a:cubicBezTo>
                  <a:cubicBezTo>
                    <a:pt x="18" y="1"/>
                    <a:pt x="13" y="0"/>
                    <a:pt x="11" y="0"/>
                  </a:cubicBezTo>
                  <a:cubicBezTo>
                    <a:pt x="9" y="2"/>
                    <a:pt x="6" y="7"/>
                    <a:pt x="0" y="14"/>
                  </a:cubicBezTo>
                  <a:cubicBezTo>
                    <a:pt x="6" y="14"/>
                    <a:pt x="15" y="15"/>
                    <a:pt x="20" y="21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437" name="Freeform 386"/>
            <p:cNvSpPr/>
            <p:nvPr/>
          </p:nvSpPr>
          <p:spPr bwMode="auto">
            <a:xfrm>
              <a:off x="10796500" y="5480459"/>
              <a:ext cx="124405" cy="105324"/>
            </a:xfrm>
            <a:custGeom>
              <a:avLst/>
              <a:gdLst>
                <a:gd name="T0" fmla="*/ 37 w 96"/>
                <a:gd name="T1" fmla="*/ 43 h 81"/>
                <a:gd name="T2" fmla="*/ 0 w 96"/>
                <a:gd name="T3" fmla="*/ 53 h 81"/>
                <a:gd name="T4" fmla="*/ 13 w 96"/>
                <a:gd name="T5" fmla="*/ 73 h 81"/>
                <a:gd name="T6" fmla="*/ 64 w 96"/>
                <a:gd name="T7" fmla="*/ 71 h 81"/>
                <a:gd name="T8" fmla="*/ 96 w 96"/>
                <a:gd name="T9" fmla="*/ 66 h 81"/>
                <a:gd name="T10" fmla="*/ 77 w 96"/>
                <a:gd name="T11" fmla="*/ 39 h 81"/>
                <a:gd name="T12" fmla="*/ 42 w 96"/>
                <a:gd name="T13" fmla="*/ 2 h 81"/>
                <a:gd name="T14" fmla="*/ 19 w 96"/>
                <a:gd name="T15" fmla="*/ 7 h 81"/>
                <a:gd name="T16" fmla="*/ 38 w 96"/>
                <a:gd name="T17" fmla="*/ 41 h 81"/>
                <a:gd name="T18" fmla="*/ 37 w 96"/>
                <a:gd name="T19" fmla="*/ 43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6" h="81">
                  <a:moveTo>
                    <a:pt x="37" y="43"/>
                  </a:moveTo>
                  <a:cubicBezTo>
                    <a:pt x="35" y="44"/>
                    <a:pt x="20" y="48"/>
                    <a:pt x="0" y="53"/>
                  </a:cubicBezTo>
                  <a:cubicBezTo>
                    <a:pt x="2" y="63"/>
                    <a:pt x="6" y="69"/>
                    <a:pt x="13" y="73"/>
                  </a:cubicBezTo>
                  <a:cubicBezTo>
                    <a:pt x="25" y="81"/>
                    <a:pt x="45" y="76"/>
                    <a:pt x="64" y="71"/>
                  </a:cubicBezTo>
                  <a:cubicBezTo>
                    <a:pt x="75" y="69"/>
                    <a:pt x="87" y="66"/>
                    <a:pt x="96" y="66"/>
                  </a:cubicBezTo>
                  <a:cubicBezTo>
                    <a:pt x="89" y="59"/>
                    <a:pt x="83" y="49"/>
                    <a:pt x="77" y="39"/>
                  </a:cubicBezTo>
                  <a:cubicBezTo>
                    <a:pt x="67" y="22"/>
                    <a:pt x="57" y="5"/>
                    <a:pt x="42" y="2"/>
                  </a:cubicBezTo>
                  <a:cubicBezTo>
                    <a:pt x="35" y="0"/>
                    <a:pt x="27" y="2"/>
                    <a:pt x="19" y="7"/>
                  </a:cubicBezTo>
                  <a:cubicBezTo>
                    <a:pt x="30" y="25"/>
                    <a:pt x="38" y="40"/>
                    <a:pt x="38" y="41"/>
                  </a:cubicBezTo>
                  <a:cubicBezTo>
                    <a:pt x="38" y="42"/>
                    <a:pt x="37" y="43"/>
                    <a:pt x="37" y="43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438" name="Freeform 387"/>
            <p:cNvSpPr/>
            <p:nvPr/>
          </p:nvSpPr>
          <p:spPr bwMode="auto">
            <a:xfrm>
              <a:off x="11024703" y="5591126"/>
              <a:ext cx="109140" cy="70979"/>
            </a:xfrm>
            <a:custGeom>
              <a:avLst/>
              <a:gdLst>
                <a:gd name="T0" fmla="*/ 17 w 84"/>
                <a:gd name="T1" fmla="*/ 7 h 55"/>
                <a:gd name="T2" fmla="*/ 25 w 84"/>
                <a:gd name="T3" fmla="*/ 24 h 55"/>
                <a:gd name="T4" fmla="*/ 23 w 84"/>
                <a:gd name="T5" fmla="*/ 25 h 55"/>
                <a:gd name="T6" fmla="*/ 0 w 84"/>
                <a:gd name="T7" fmla="*/ 33 h 55"/>
                <a:gd name="T8" fmla="*/ 27 w 84"/>
                <a:gd name="T9" fmla="*/ 45 h 55"/>
                <a:gd name="T10" fmla="*/ 27 w 84"/>
                <a:gd name="T11" fmla="*/ 45 h 55"/>
                <a:gd name="T12" fmla="*/ 84 w 84"/>
                <a:gd name="T13" fmla="*/ 49 h 55"/>
                <a:gd name="T14" fmla="*/ 41 w 84"/>
                <a:gd name="T15" fmla="*/ 12 h 55"/>
                <a:gd name="T16" fmla="*/ 41 w 84"/>
                <a:gd name="T17" fmla="*/ 11 h 55"/>
                <a:gd name="T18" fmla="*/ 13 w 84"/>
                <a:gd name="T19" fmla="*/ 0 h 55"/>
                <a:gd name="T20" fmla="*/ 17 w 84"/>
                <a:gd name="T21" fmla="*/ 7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4" h="55">
                  <a:moveTo>
                    <a:pt x="17" y="7"/>
                  </a:moveTo>
                  <a:cubicBezTo>
                    <a:pt x="20" y="12"/>
                    <a:pt x="25" y="22"/>
                    <a:pt x="25" y="24"/>
                  </a:cubicBezTo>
                  <a:cubicBezTo>
                    <a:pt x="24" y="25"/>
                    <a:pt x="24" y="25"/>
                    <a:pt x="23" y="25"/>
                  </a:cubicBezTo>
                  <a:cubicBezTo>
                    <a:pt x="23" y="26"/>
                    <a:pt x="13" y="31"/>
                    <a:pt x="0" y="33"/>
                  </a:cubicBezTo>
                  <a:cubicBezTo>
                    <a:pt x="9" y="36"/>
                    <a:pt x="18" y="40"/>
                    <a:pt x="27" y="45"/>
                  </a:cubicBezTo>
                  <a:cubicBezTo>
                    <a:pt x="27" y="45"/>
                    <a:pt x="27" y="45"/>
                    <a:pt x="27" y="45"/>
                  </a:cubicBezTo>
                  <a:cubicBezTo>
                    <a:pt x="49" y="55"/>
                    <a:pt x="75" y="51"/>
                    <a:pt x="84" y="49"/>
                  </a:cubicBezTo>
                  <a:cubicBezTo>
                    <a:pt x="79" y="41"/>
                    <a:pt x="64" y="20"/>
                    <a:pt x="41" y="12"/>
                  </a:cubicBezTo>
                  <a:cubicBezTo>
                    <a:pt x="41" y="11"/>
                    <a:pt x="41" y="11"/>
                    <a:pt x="41" y="11"/>
                  </a:cubicBezTo>
                  <a:cubicBezTo>
                    <a:pt x="31" y="9"/>
                    <a:pt x="22" y="5"/>
                    <a:pt x="13" y="0"/>
                  </a:cubicBezTo>
                  <a:cubicBezTo>
                    <a:pt x="14" y="3"/>
                    <a:pt x="16" y="5"/>
                    <a:pt x="17" y="7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452" name="Freeform 401"/>
            <p:cNvSpPr/>
            <p:nvPr/>
          </p:nvSpPr>
          <p:spPr bwMode="auto">
            <a:xfrm>
              <a:off x="10414890" y="3551810"/>
              <a:ext cx="122115" cy="74032"/>
            </a:xfrm>
            <a:custGeom>
              <a:avLst/>
              <a:gdLst>
                <a:gd name="T0" fmla="*/ 3 w 94"/>
                <a:gd name="T1" fmla="*/ 57 h 57"/>
                <a:gd name="T2" fmla="*/ 27 w 94"/>
                <a:gd name="T3" fmla="*/ 51 h 57"/>
                <a:gd name="T4" fmla="*/ 94 w 94"/>
                <a:gd name="T5" fmla="*/ 0 h 57"/>
                <a:gd name="T6" fmla="*/ 18 w 94"/>
                <a:gd name="T7" fmla="*/ 23 h 57"/>
                <a:gd name="T8" fmla="*/ 0 w 94"/>
                <a:gd name="T9" fmla="*/ 39 h 57"/>
                <a:gd name="T10" fmla="*/ 3 w 94"/>
                <a:gd name="T11" fmla="*/ 57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4" h="57">
                  <a:moveTo>
                    <a:pt x="3" y="57"/>
                  </a:moveTo>
                  <a:cubicBezTo>
                    <a:pt x="10" y="53"/>
                    <a:pt x="18" y="51"/>
                    <a:pt x="27" y="51"/>
                  </a:cubicBezTo>
                  <a:cubicBezTo>
                    <a:pt x="43" y="49"/>
                    <a:pt x="81" y="13"/>
                    <a:pt x="94" y="0"/>
                  </a:cubicBezTo>
                  <a:cubicBezTo>
                    <a:pt x="77" y="2"/>
                    <a:pt x="33" y="9"/>
                    <a:pt x="18" y="23"/>
                  </a:cubicBezTo>
                  <a:cubicBezTo>
                    <a:pt x="13" y="30"/>
                    <a:pt x="7" y="36"/>
                    <a:pt x="0" y="39"/>
                  </a:cubicBezTo>
                  <a:cubicBezTo>
                    <a:pt x="2" y="44"/>
                    <a:pt x="3" y="50"/>
                    <a:pt x="3" y="57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453" name="Freeform 402"/>
            <p:cNvSpPr/>
            <p:nvPr/>
          </p:nvSpPr>
          <p:spPr bwMode="auto">
            <a:xfrm>
              <a:off x="10743075" y="3832674"/>
              <a:ext cx="74032" cy="121352"/>
            </a:xfrm>
            <a:custGeom>
              <a:avLst/>
              <a:gdLst>
                <a:gd name="T0" fmla="*/ 0 w 57"/>
                <a:gd name="T1" fmla="*/ 91 h 94"/>
                <a:gd name="T2" fmla="*/ 18 w 57"/>
                <a:gd name="T3" fmla="*/ 94 h 94"/>
                <a:gd name="T4" fmla="*/ 34 w 57"/>
                <a:gd name="T5" fmla="*/ 76 h 94"/>
                <a:gd name="T6" fmla="*/ 57 w 57"/>
                <a:gd name="T7" fmla="*/ 0 h 94"/>
                <a:gd name="T8" fmla="*/ 6 w 57"/>
                <a:gd name="T9" fmla="*/ 67 h 94"/>
                <a:gd name="T10" fmla="*/ 0 w 57"/>
                <a:gd name="T11" fmla="*/ 91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7" h="94">
                  <a:moveTo>
                    <a:pt x="0" y="91"/>
                  </a:moveTo>
                  <a:cubicBezTo>
                    <a:pt x="7" y="91"/>
                    <a:pt x="13" y="92"/>
                    <a:pt x="18" y="94"/>
                  </a:cubicBezTo>
                  <a:cubicBezTo>
                    <a:pt x="21" y="87"/>
                    <a:pt x="27" y="81"/>
                    <a:pt x="34" y="76"/>
                  </a:cubicBezTo>
                  <a:cubicBezTo>
                    <a:pt x="47" y="61"/>
                    <a:pt x="55" y="16"/>
                    <a:pt x="57" y="0"/>
                  </a:cubicBezTo>
                  <a:cubicBezTo>
                    <a:pt x="44" y="13"/>
                    <a:pt x="8" y="51"/>
                    <a:pt x="6" y="67"/>
                  </a:cubicBezTo>
                  <a:cubicBezTo>
                    <a:pt x="6" y="76"/>
                    <a:pt x="4" y="84"/>
                    <a:pt x="0" y="91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454" name="Freeform 403"/>
            <p:cNvSpPr/>
            <p:nvPr/>
          </p:nvSpPr>
          <p:spPr bwMode="auto">
            <a:xfrm>
              <a:off x="10501134" y="3747957"/>
              <a:ext cx="24423" cy="54188"/>
            </a:xfrm>
            <a:custGeom>
              <a:avLst/>
              <a:gdLst>
                <a:gd name="T0" fmla="*/ 14 w 19"/>
                <a:gd name="T1" fmla="*/ 2 h 42"/>
                <a:gd name="T2" fmla="*/ 11 w 19"/>
                <a:gd name="T3" fmla="*/ 0 h 42"/>
                <a:gd name="T4" fmla="*/ 8 w 19"/>
                <a:gd name="T5" fmla="*/ 2 h 42"/>
                <a:gd name="T6" fmla="*/ 0 w 19"/>
                <a:gd name="T7" fmla="*/ 42 h 42"/>
                <a:gd name="T8" fmla="*/ 16 w 19"/>
                <a:gd name="T9" fmla="*/ 41 h 42"/>
                <a:gd name="T10" fmla="*/ 14 w 19"/>
                <a:gd name="T11" fmla="*/ 2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9" h="42">
                  <a:moveTo>
                    <a:pt x="14" y="2"/>
                  </a:moveTo>
                  <a:cubicBezTo>
                    <a:pt x="13" y="1"/>
                    <a:pt x="12" y="1"/>
                    <a:pt x="11" y="0"/>
                  </a:cubicBezTo>
                  <a:cubicBezTo>
                    <a:pt x="10" y="0"/>
                    <a:pt x="9" y="1"/>
                    <a:pt x="8" y="2"/>
                  </a:cubicBezTo>
                  <a:cubicBezTo>
                    <a:pt x="2" y="7"/>
                    <a:pt x="0" y="31"/>
                    <a:pt x="0" y="42"/>
                  </a:cubicBezTo>
                  <a:cubicBezTo>
                    <a:pt x="3" y="41"/>
                    <a:pt x="9" y="40"/>
                    <a:pt x="16" y="41"/>
                  </a:cubicBezTo>
                  <a:cubicBezTo>
                    <a:pt x="18" y="31"/>
                    <a:pt x="19" y="9"/>
                    <a:pt x="14" y="2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455" name="Freeform 404"/>
            <p:cNvSpPr/>
            <p:nvPr/>
          </p:nvSpPr>
          <p:spPr bwMode="auto">
            <a:xfrm>
              <a:off x="10566771" y="3844122"/>
              <a:ext cx="54952" cy="24423"/>
            </a:xfrm>
            <a:custGeom>
              <a:avLst/>
              <a:gdLst>
                <a:gd name="T0" fmla="*/ 40 w 42"/>
                <a:gd name="T1" fmla="*/ 11 h 19"/>
                <a:gd name="T2" fmla="*/ 41 w 42"/>
                <a:gd name="T3" fmla="*/ 8 h 19"/>
                <a:gd name="T4" fmla="*/ 40 w 42"/>
                <a:gd name="T5" fmla="*/ 5 h 19"/>
                <a:gd name="T6" fmla="*/ 1 w 42"/>
                <a:gd name="T7" fmla="*/ 3 h 19"/>
                <a:gd name="T8" fmla="*/ 0 w 42"/>
                <a:gd name="T9" fmla="*/ 19 h 19"/>
                <a:gd name="T10" fmla="*/ 40 w 42"/>
                <a:gd name="T11" fmla="*/ 11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2" h="19">
                  <a:moveTo>
                    <a:pt x="40" y="11"/>
                  </a:moveTo>
                  <a:cubicBezTo>
                    <a:pt x="41" y="10"/>
                    <a:pt x="42" y="9"/>
                    <a:pt x="41" y="8"/>
                  </a:cubicBezTo>
                  <a:cubicBezTo>
                    <a:pt x="41" y="7"/>
                    <a:pt x="41" y="6"/>
                    <a:pt x="40" y="5"/>
                  </a:cubicBezTo>
                  <a:cubicBezTo>
                    <a:pt x="33" y="0"/>
                    <a:pt x="11" y="1"/>
                    <a:pt x="1" y="3"/>
                  </a:cubicBezTo>
                  <a:cubicBezTo>
                    <a:pt x="2" y="10"/>
                    <a:pt x="1" y="16"/>
                    <a:pt x="0" y="19"/>
                  </a:cubicBezTo>
                  <a:cubicBezTo>
                    <a:pt x="11" y="19"/>
                    <a:pt x="35" y="17"/>
                    <a:pt x="40" y="11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456" name="Freeform 405"/>
            <p:cNvSpPr/>
            <p:nvPr/>
          </p:nvSpPr>
          <p:spPr bwMode="auto">
            <a:xfrm>
              <a:off x="10736969" y="4037216"/>
              <a:ext cx="96929" cy="77085"/>
            </a:xfrm>
            <a:custGeom>
              <a:avLst/>
              <a:gdLst>
                <a:gd name="T0" fmla="*/ 27 w 75"/>
                <a:gd name="T1" fmla="*/ 34 h 59"/>
                <a:gd name="T2" fmla="*/ 27 w 75"/>
                <a:gd name="T3" fmla="*/ 34 h 59"/>
                <a:gd name="T4" fmla="*/ 75 w 75"/>
                <a:gd name="T5" fmla="*/ 59 h 59"/>
                <a:gd name="T6" fmla="*/ 42 w 75"/>
                <a:gd name="T7" fmla="*/ 19 h 59"/>
                <a:gd name="T8" fmla="*/ 21 w 75"/>
                <a:gd name="T9" fmla="*/ 0 h 59"/>
                <a:gd name="T10" fmla="*/ 0 w 75"/>
                <a:gd name="T11" fmla="*/ 16 h 59"/>
                <a:gd name="T12" fmla="*/ 27 w 75"/>
                <a:gd name="T13" fmla="*/ 34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5" h="59">
                  <a:moveTo>
                    <a:pt x="27" y="34"/>
                  </a:moveTo>
                  <a:cubicBezTo>
                    <a:pt x="27" y="34"/>
                    <a:pt x="27" y="34"/>
                    <a:pt x="27" y="34"/>
                  </a:cubicBezTo>
                  <a:cubicBezTo>
                    <a:pt x="40" y="45"/>
                    <a:pt x="64" y="55"/>
                    <a:pt x="75" y="59"/>
                  </a:cubicBezTo>
                  <a:cubicBezTo>
                    <a:pt x="69" y="50"/>
                    <a:pt x="56" y="29"/>
                    <a:pt x="42" y="19"/>
                  </a:cubicBezTo>
                  <a:cubicBezTo>
                    <a:pt x="34" y="14"/>
                    <a:pt x="26" y="8"/>
                    <a:pt x="21" y="0"/>
                  </a:cubicBezTo>
                  <a:cubicBezTo>
                    <a:pt x="15" y="8"/>
                    <a:pt x="8" y="14"/>
                    <a:pt x="0" y="16"/>
                  </a:cubicBezTo>
                  <a:cubicBezTo>
                    <a:pt x="9" y="21"/>
                    <a:pt x="18" y="26"/>
                    <a:pt x="27" y="34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457" name="Freeform 407"/>
            <p:cNvSpPr/>
            <p:nvPr/>
          </p:nvSpPr>
          <p:spPr bwMode="auto">
            <a:xfrm>
              <a:off x="10656061" y="3873890"/>
              <a:ext cx="49609" cy="99982"/>
            </a:xfrm>
            <a:custGeom>
              <a:avLst/>
              <a:gdLst>
                <a:gd name="T0" fmla="*/ 17 w 38"/>
                <a:gd name="T1" fmla="*/ 77 h 77"/>
                <a:gd name="T2" fmla="*/ 38 w 38"/>
                <a:gd name="T3" fmla="*/ 63 h 77"/>
                <a:gd name="T4" fmla="*/ 31 w 38"/>
                <a:gd name="T5" fmla="*/ 41 h 77"/>
                <a:gd name="T6" fmla="*/ 0 w 38"/>
                <a:gd name="T7" fmla="*/ 0 h 77"/>
                <a:gd name="T8" fmla="*/ 7 w 38"/>
                <a:gd name="T9" fmla="*/ 45 h 77"/>
                <a:gd name="T10" fmla="*/ 13 w 38"/>
                <a:gd name="T11" fmla="*/ 60 h 77"/>
                <a:gd name="T12" fmla="*/ 17 w 38"/>
                <a:gd name="T13" fmla="*/ 77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8" h="77">
                  <a:moveTo>
                    <a:pt x="17" y="77"/>
                  </a:moveTo>
                  <a:cubicBezTo>
                    <a:pt x="22" y="71"/>
                    <a:pt x="30" y="66"/>
                    <a:pt x="38" y="63"/>
                  </a:cubicBezTo>
                  <a:cubicBezTo>
                    <a:pt x="34" y="56"/>
                    <a:pt x="32" y="49"/>
                    <a:pt x="31" y="41"/>
                  </a:cubicBezTo>
                  <a:cubicBezTo>
                    <a:pt x="25" y="23"/>
                    <a:pt x="8" y="7"/>
                    <a:pt x="0" y="0"/>
                  </a:cubicBezTo>
                  <a:cubicBezTo>
                    <a:pt x="0" y="9"/>
                    <a:pt x="1" y="32"/>
                    <a:pt x="7" y="45"/>
                  </a:cubicBezTo>
                  <a:cubicBezTo>
                    <a:pt x="9" y="50"/>
                    <a:pt x="12" y="55"/>
                    <a:pt x="13" y="60"/>
                  </a:cubicBezTo>
                  <a:cubicBezTo>
                    <a:pt x="15" y="66"/>
                    <a:pt x="16" y="71"/>
                    <a:pt x="17" y="77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458" name="Freeform 408"/>
            <p:cNvSpPr/>
            <p:nvPr/>
          </p:nvSpPr>
          <p:spPr bwMode="auto">
            <a:xfrm>
              <a:off x="10255372" y="3535021"/>
              <a:ext cx="75559" cy="97692"/>
            </a:xfrm>
            <a:custGeom>
              <a:avLst/>
              <a:gdLst>
                <a:gd name="T0" fmla="*/ 51 w 58"/>
                <a:gd name="T1" fmla="*/ 48 h 75"/>
                <a:gd name="T2" fmla="*/ 41 w 58"/>
                <a:gd name="T3" fmla="*/ 33 h 75"/>
                <a:gd name="T4" fmla="*/ 40 w 58"/>
                <a:gd name="T5" fmla="*/ 33 h 75"/>
                <a:gd name="T6" fmla="*/ 0 w 58"/>
                <a:gd name="T7" fmla="*/ 0 h 75"/>
                <a:gd name="T8" fmla="*/ 25 w 58"/>
                <a:gd name="T9" fmla="*/ 48 h 75"/>
                <a:gd name="T10" fmla="*/ 25 w 58"/>
                <a:gd name="T11" fmla="*/ 48 h 75"/>
                <a:gd name="T12" fmla="*/ 42 w 58"/>
                <a:gd name="T13" fmla="*/ 75 h 75"/>
                <a:gd name="T14" fmla="*/ 58 w 58"/>
                <a:gd name="T15" fmla="*/ 53 h 75"/>
                <a:gd name="T16" fmla="*/ 51 w 58"/>
                <a:gd name="T17" fmla="*/ 48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8" h="75">
                  <a:moveTo>
                    <a:pt x="51" y="48"/>
                  </a:moveTo>
                  <a:cubicBezTo>
                    <a:pt x="47" y="43"/>
                    <a:pt x="44" y="38"/>
                    <a:pt x="41" y="33"/>
                  </a:cubicBezTo>
                  <a:cubicBezTo>
                    <a:pt x="41" y="33"/>
                    <a:pt x="40" y="33"/>
                    <a:pt x="40" y="33"/>
                  </a:cubicBezTo>
                  <a:cubicBezTo>
                    <a:pt x="30" y="19"/>
                    <a:pt x="9" y="6"/>
                    <a:pt x="0" y="0"/>
                  </a:cubicBezTo>
                  <a:cubicBezTo>
                    <a:pt x="4" y="11"/>
                    <a:pt x="14" y="35"/>
                    <a:pt x="25" y="48"/>
                  </a:cubicBezTo>
                  <a:cubicBezTo>
                    <a:pt x="25" y="48"/>
                    <a:pt x="25" y="48"/>
                    <a:pt x="25" y="48"/>
                  </a:cubicBezTo>
                  <a:cubicBezTo>
                    <a:pt x="32" y="57"/>
                    <a:pt x="38" y="65"/>
                    <a:pt x="42" y="75"/>
                  </a:cubicBezTo>
                  <a:cubicBezTo>
                    <a:pt x="45" y="67"/>
                    <a:pt x="51" y="59"/>
                    <a:pt x="58" y="53"/>
                  </a:cubicBezTo>
                  <a:cubicBezTo>
                    <a:pt x="56" y="52"/>
                    <a:pt x="53" y="50"/>
                    <a:pt x="51" y="48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459" name="Freeform 409"/>
            <p:cNvSpPr/>
            <p:nvPr/>
          </p:nvSpPr>
          <p:spPr bwMode="auto">
            <a:xfrm>
              <a:off x="10395804" y="3664005"/>
              <a:ext cx="99982" cy="48846"/>
            </a:xfrm>
            <a:custGeom>
              <a:avLst/>
              <a:gdLst>
                <a:gd name="T0" fmla="*/ 32 w 77"/>
                <a:gd name="T1" fmla="*/ 31 h 38"/>
                <a:gd name="T2" fmla="*/ 77 w 77"/>
                <a:gd name="T3" fmla="*/ 37 h 38"/>
                <a:gd name="T4" fmla="*/ 36 w 77"/>
                <a:gd name="T5" fmla="*/ 7 h 38"/>
                <a:gd name="T6" fmla="*/ 14 w 77"/>
                <a:gd name="T7" fmla="*/ 0 h 38"/>
                <a:gd name="T8" fmla="*/ 0 w 77"/>
                <a:gd name="T9" fmla="*/ 21 h 38"/>
                <a:gd name="T10" fmla="*/ 17 w 77"/>
                <a:gd name="T11" fmla="*/ 25 h 38"/>
                <a:gd name="T12" fmla="*/ 32 w 77"/>
                <a:gd name="T13" fmla="*/ 31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7" h="38">
                  <a:moveTo>
                    <a:pt x="32" y="31"/>
                  </a:moveTo>
                  <a:cubicBezTo>
                    <a:pt x="45" y="37"/>
                    <a:pt x="68" y="38"/>
                    <a:pt x="77" y="37"/>
                  </a:cubicBezTo>
                  <a:cubicBezTo>
                    <a:pt x="70" y="30"/>
                    <a:pt x="54" y="13"/>
                    <a:pt x="36" y="7"/>
                  </a:cubicBezTo>
                  <a:cubicBezTo>
                    <a:pt x="28" y="6"/>
                    <a:pt x="21" y="4"/>
                    <a:pt x="14" y="0"/>
                  </a:cubicBezTo>
                  <a:cubicBezTo>
                    <a:pt x="11" y="8"/>
                    <a:pt x="6" y="16"/>
                    <a:pt x="0" y="21"/>
                  </a:cubicBezTo>
                  <a:cubicBezTo>
                    <a:pt x="6" y="22"/>
                    <a:pt x="11" y="23"/>
                    <a:pt x="17" y="25"/>
                  </a:cubicBezTo>
                  <a:cubicBezTo>
                    <a:pt x="22" y="26"/>
                    <a:pt x="27" y="29"/>
                    <a:pt x="32" y="31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460" name="Freeform 410"/>
            <p:cNvSpPr/>
            <p:nvPr/>
          </p:nvSpPr>
          <p:spPr bwMode="auto">
            <a:xfrm>
              <a:off x="10548448" y="3760933"/>
              <a:ext cx="60294" cy="59531"/>
            </a:xfrm>
            <a:custGeom>
              <a:avLst/>
              <a:gdLst>
                <a:gd name="T0" fmla="*/ 6 w 46"/>
                <a:gd name="T1" fmla="*/ 46 h 46"/>
                <a:gd name="T2" fmla="*/ 46 w 46"/>
                <a:gd name="T3" fmla="*/ 6 h 46"/>
                <a:gd name="T4" fmla="*/ 40 w 46"/>
                <a:gd name="T5" fmla="*/ 0 h 46"/>
                <a:gd name="T6" fmla="*/ 0 w 46"/>
                <a:gd name="T7" fmla="*/ 40 h 46"/>
                <a:gd name="T8" fmla="*/ 3 w 46"/>
                <a:gd name="T9" fmla="*/ 43 h 46"/>
                <a:gd name="T10" fmla="*/ 6 w 46"/>
                <a:gd name="T11" fmla="*/ 46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6" h="46">
                  <a:moveTo>
                    <a:pt x="6" y="46"/>
                  </a:moveTo>
                  <a:cubicBezTo>
                    <a:pt x="18" y="38"/>
                    <a:pt x="45" y="18"/>
                    <a:pt x="46" y="6"/>
                  </a:cubicBezTo>
                  <a:cubicBezTo>
                    <a:pt x="46" y="2"/>
                    <a:pt x="44" y="0"/>
                    <a:pt x="40" y="0"/>
                  </a:cubicBezTo>
                  <a:cubicBezTo>
                    <a:pt x="28" y="1"/>
                    <a:pt x="8" y="28"/>
                    <a:pt x="0" y="40"/>
                  </a:cubicBezTo>
                  <a:cubicBezTo>
                    <a:pt x="1" y="41"/>
                    <a:pt x="2" y="42"/>
                    <a:pt x="3" y="43"/>
                  </a:cubicBezTo>
                  <a:cubicBezTo>
                    <a:pt x="4" y="44"/>
                    <a:pt x="5" y="45"/>
                    <a:pt x="6" y="46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461" name="Freeform 411"/>
            <p:cNvSpPr/>
            <p:nvPr/>
          </p:nvSpPr>
          <p:spPr bwMode="auto">
            <a:xfrm>
              <a:off x="10904107" y="3819701"/>
              <a:ext cx="11448" cy="19080"/>
            </a:xfrm>
            <a:custGeom>
              <a:avLst/>
              <a:gdLst>
                <a:gd name="T0" fmla="*/ 9 w 9"/>
                <a:gd name="T1" fmla="*/ 15 h 15"/>
                <a:gd name="T2" fmla="*/ 9 w 9"/>
                <a:gd name="T3" fmla="*/ 14 h 15"/>
                <a:gd name="T4" fmla="*/ 5 w 9"/>
                <a:gd name="T5" fmla="*/ 0 h 15"/>
                <a:gd name="T6" fmla="*/ 0 w 9"/>
                <a:gd name="T7" fmla="*/ 10 h 15"/>
                <a:gd name="T8" fmla="*/ 9 w 9"/>
                <a:gd name="T9" fmla="*/ 1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15">
                  <a:moveTo>
                    <a:pt x="9" y="15"/>
                  </a:moveTo>
                  <a:cubicBezTo>
                    <a:pt x="9" y="14"/>
                    <a:pt x="9" y="14"/>
                    <a:pt x="9" y="14"/>
                  </a:cubicBezTo>
                  <a:cubicBezTo>
                    <a:pt x="9" y="10"/>
                    <a:pt x="8" y="4"/>
                    <a:pt x="5" y="0"/>
                  </a:cubicBezTo>
                  <a:cubicBezTo>
                    <a:pt x="3" y="3"/>
                    <a:pt x="2" y="7"/>
                    <a:pt x="0" y="10"/>
                  </a:cubicBezTo>
                  <a:cubicBezTo>
                    <a:pt x="3" y="11"/>
                    <a:pt x="6" y="13"/>
                    <a:pt x="9" y="15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462" name="Freeform 412"/>
            <p:cNvSpPr/>
            <p:nvPr/>
          </p:nvSpPr>
          <p:spPr bwMode="auto">
            <a:xfrm>
              <a:off x="10922424" y="3837255"/>
              <a:ext cx="22897" cy="27476"/>
            </a:xfrm>
            <a:custGeom>
              <a:avLst/>
              <a:gdLst>
                <a:gd name="T0" fmla="*/ 16 w 18"/>
                <a:gd name="T1" fmla="*/ 6 h 21"/>
                <a:gd name="T2" fmla="*/ 16 w 18"/>
                <a:gd name="T3" fmla="*/ 5 h 21"/>
                <a:gd name="T4" fmla="*/ 0 w 18"/>
                <a:gd name="T5" fmla="*/ 4 h 21"/>
                <a:gd name="T6" fmla="*/ 16 w 18"/>
                <a:gd name="T7" fmla="*/ 21 h 21"/>
                <a:gd name="T8" fmla="*/ 18 w 18"/>
                <a:gd name="T9" fmla="*/ 12 h 21"/>
                <a:gd name="T10" fmla="*/ 16 w 18"/>
                <a:gd name="T11" fmla="*/ 6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" h="21">
                  <a:moveTo>
                    <a:pt x="16" y="6"/>
                  </a:moveTo>
                  <a:cubicBezTo>
                    <a:pt x="16" y="5"/>
                    <a:pt x="16" y="5"/>
                    <a:pt x="16" y="5"/>
                  </a:cubicBezTo>
                  <a:cubicBezTo>
                    <a:pt x="11" y="0"/>
                    <a:pt x="4" y="3"/>
                    <a:pt x="0" y="4"/>
                  </a:cubicBezTo>
                  <a:cubicBezTo>
                    <a:pt x="6" y="8"/>
                    <a:pt x="12" y="14"/>
                    <a:pt x="16" y="21"/>
                  </a:cubicBezTo>
                  <a:cubicBezTo>
                    <a:pt x="17" y="19"/>
                    <a:pt x="18" y="15"/>
                    <a:pt x="18" y="12"/>
                  </a:cubicBezTo>
                  <a:cubicBezTo>
                    <a:pt x="18" y="10"/>
                    <a:pt x="18" y="7"/>
                    <a:pt x="16" y="6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463" name="Freeform 413"/>
            <p:cNvSpPr/>
            <p:nvPr/>
          </p:nvSpPr>
          <p:spPr bwMode="auto">
            <a:xfrm>
              <a:off x="10972797" y="3853283"/>
              <a:ext cx="29765" cy="38924"/>
            </a:xfrm>
            <a:custGeom>
              <a:avLst/>
              <a:gdLst>
                <a:gd name="T0" fmla="*/ 20 w 23"/>
                <a:gd name="T1" fmla="*/ 12 h 30"/>
                <a:gd name="T2" fmla="*/ 5 w 23"/>
                <a:gd name="T3" fmla="*/ 0 h 30"/>
                <a:gd name="T4" fmla="*/ 6 w 23"/>
                <a:gd name="T5" fmla="*/ 4 h 30"/>
                <a:gd name="T6" fmla="*/ 0 w 23"/>
                <a:gd name="T7" fmla="*/ 19 h 30"/>
                <a:gd name="T8" fmla="*/ 16 w 23"/>
                <a:gd name="T9" fmla="*/ 30 h 30"/>
                <a:gd name="T10" fmla="*/ 20 w 23"/>
                <a:gd name="T11" fmla="*/ 12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3" h="30">
                  <a:moveTo>
                    <a:pt x="20" y="12"/>
                  </a:moveTo>
                  <a:cubicBezTo>
                    <a:pt x="17" y="4"/>
                    <a:pt x="10" y="1"/>
                    <a:pt x="5" y="0"/>
                  </a:cubicBezTo>
                  <a:cubicBezTo>
                    <a:pt x="6" y="1"/>
                    <a:pt x="6" y="3"/>
                    <a:pt x="6" y="4"/>
                  </a:cubicBezTo>
                  <a:cubicBezTo>
                    <a:pt x="6" y="10"/>
                    <a:pt x="3" y="16"/>
                    <a:pt x="0" y="19"/>
                  </a:cubicBezTo>
                  <a:cubicBezTo>
                    <a:pt x="5" y="20"/>
                    <a:pt x="13" y="24"/>
                    <a:pt x="16" y="30"/>
                  </a:cubicBezTo>
                  <a:cubicBezTo>
                    <a:pt x="19" y="27"/>
                    <a:pt x="23" y="20"/>
                    <a:pt x="20" y="12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464" name="Freeform 414"/>
            <p:cNvSpPr/>
            <p:nvPr/>
          </p:nvSpPr>
          <p:spPr bwMode="auto">
            <a:xfrm>
              <a:off x="10946847" y="3812832"/>
              <a:ext cx="29002" cy="31292"/>
            </a:xfrm>
            <a:custGeom>
              <a:avLst/>
              <a:gdLst>
                <a:gd name="T0" fmla="*/ 0 w 22"/>
                <a:gd name="T1" fmla="*/ 0 h 24"/>
                <a:gd name="T2" fmla="*/ 3 w 22"/>
                <a:gd name="T3" fmla="*/ 11 h 24"/>
                <a:gd name="T4" fmla="*/ 2 w 22"/>
                <a:gd name="T5" fmla="*/ 20 h 24"/>
                <a:gd name="T6" fmla="*/ 21 w 22"/>
                <a:gd name="T7" fmla="*/ 24 h 24"/>
                <a:gd name="T8" fmla="*/ 17 w 22"/>
                <a:gd name="T9" fmla="*/ 7 h 24"/>
                <a:gd name="T10" fmla="*/ 0 w 22"/>
                <a:gd name="T11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2" h="24">
                  <a:moveTo>
                    <a:pt x="0" y="0"/>
                  </a:moveTo>
                  <a:cubicBezTo>
                    <a:pt x="2" y="3"/>
                    <a:pt x="3" y="7"/>
                    <a:pt x="3" y="11"/>
                  </a:cubicBezTo>
                  <a:cubicBezTo>
                    <a:pt x="3" y="14"/>
                    <a:pt x="2" y="17"/>
                    <a:pt x="2" y="20"/>
                  </a:cubicBezTo>
                  <a:cubicBezTo>
                    <a:pt x="7" y="19"/>
                    <a:pt x="15" y="19"/>
                    <a:pt x="21" y="24"/>
                  </a:cubicBezTo>
                  <a:cubicBezTo>
                    <a:pt x="22" y="20"/>
                    <a:pt x="21" y="13"/>
                    <a:pt x="17" y="7"/>
                  </a:cubicBezTo>
                  <a:cubicBezTo>
                    <a:pt x="12" y="1"/>
                    <a:pt x="4" y="0"/>
                    <a:pt x="0" y="0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465" name="Freeform 415"/>
            <p:cNvSpPr/>
            <p:nvPr/>
          </p:nvSpPr>
          <p:spPr bwMode="auto">
            <a:xfrm>
              <a:off x="10958296" y="3907471"/>
              <a:ext cx="14501" cy="16791"/>
            </a:xfrm>
            <a:custGeom>
              <a:avLst/>
              <a:gdLst>
                <a:gd name="T0" fmla="*/ 1 w 11"/>
                <a:gd name="T1" fmla="*/ 0 h 13"/>
                <a:gd name="T2" fmla="*/ 0 w 11"/>
                <a:gd name="T3" fmla="*/ 12 h 13"/>
                <a:gd name="T4" fmla="*/ 11 w 11"/>
                <a:gd name="T5" fmla="*/ 13 h 13"/>
                <a:gd name="T6" fmla="*/ 1 w 11"/>
                <a:gd name="T7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" h="13">
                  <a:moveTo>
                    <a:pt x="1" y="0"/>
                  </a:moveTo>
                  <a:cubicBezTo>
                    <a:pt x="1" y="4"/>
                    <a:pt x="1" y="8"/>
                    <a:pt x="0" y="12"/>
                  </a:cubicBezTo>
                  <a:cubicBezTo>
                    <a:pt x="4" y="12"/>
                    <a:pt x="8" y="12"/>
                    <a:pt x="11" y="13"/>
                  </a:cubicBezTo>
                  <a:cubicBezTo>
                    <a:pt x="11" y="6"/>
                    <a:pt x="5" y="2"/>
                    <a:pt x="1" y="0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466" name="Freeform 416"/>
            <p:cNvSpPr/>
            <p:nvPr/>
          </p:nvSpPr>
          <p:spPr bwMode="auto">
            <a:xfrm>
              <a:off x="10783519" y="3970055"/>
              <a:ext cx="135090" cy="52662"/>
            </a:xfrm>
            <a:custGeom>
              <a:avLst/>
              <a:gdLst>
                <a:gd name="T0" fmla="*/ 104 w 104"/>
                <a:gd name="T1" fmla="*/ 23 h 41"/>
                <a:gd name="T2" fmla="*/ 28 w 104"/>
                <a:gd name="T3" fmla="*/ 9 h 41"/>
                <a:gd name="T4" fmla="*/ 28 w 104"/>
                <a:gd name="T5" fmla="*/ 9 h 41"/>
                <a:gd name="T6" fmla="*/ 4 w 104"/>
                <a:gd name="T7" fmla="*/ 14 h 41"/>
                <a:gd name="T8" fmla="*/ 0 w 104"/>
                <a:gd name="T9" fmla="*/ 27 h 41"/>
                <a:gd name="T10" fmla="*/ 22 w 104"/>
                <a:gd name="T11" fmla="*/ 32 h 41"/>
                <a:gd name="T12" fmla="*/ 104 w 104"/>
                <a:gd name="T13" fmla="*/ 23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4" h="41">
                  <a:moveTo>
                    <a:pt x="104" y="23"/>
                  </a:moveTo>
                  <a:cubicBezTo>
                    <a:pt x="92" y="17"/>
                    <a:pt x="58" y="0"/>
                    <a:pt x="28" y="9"/>
                  </a:cubicBezTo>
                  <a:cubicBezTo>
                    <a:pt x="28" y="9"/>
                    <a:pt x="28" y="9"/>
                    <a:pt x="28" y="9"/>
                  </a:cubicBezTo>
                  <a:cubicBezTo>
                    <a:pt x="20" y="13"/>
                    <a:pt x="11" y="15"/>
                    <a:pt x="4" y="14"/>
                  </a:cubicBezTo>
                  <a:cubicBezTo>
                    <a:pt x="3" y="18"/>
                    <a:pt x="2" y="22"/>
                    <a:pt x="0" y="27"/>
                  </a:cubicBezTo>
                  <a:cubicBezTo>
                    <a:pt x="7" y="26"/>
                    <a:pt x="15" y="29"/>
                    <a:pt x="22" y="32"/>
                  </a:cubicBezTo>
                  <a:cubicBezTo>
                    <a:pt x="51" y="41"/>
                    <a:pt x="91" y="28"/>
                    <a:pt x="104" y="23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467" name="Freeform 417"/>
            <p:cNvSpPr/>
            <p:nvPr/>
          </p:nvSpPr>
          <p:spPr bwMode="auto">
            <a:xfrm>
              <a:off x="10948374" y="3871600"/>
              <a:ext cx="18317" cy="26713"/>
            </a:xfrm>
            <a:custGeom>
              <a:avLst/>
              <a:gdLst>
                <a:gd name="T0" fmla="*/ 14 w 14"/>
                <a:gd name="T1" fmla="*/ 10 h 21"/>
                <a:gd name="T2" fmla="*/ 13 w 14"/>
                <a:gd name="T3" fmla="*/ 8 h 21"/>
                <a:gd name="T4" fmla="*/ 13 w 14"/>
                <a:gd name="T5" fmla="*/ 7 h 21"/>
                <a:gd name="T6" fmla="*/ 0 w 14"/>
                <a:gd name="T7" fmla="*/ 0 h 21"/>
                <a:gd name="T8" fmla="*/ 8 w 14"/>
                <a:gd name="T9" fmla="*/ 21 h 21"/>
                <a:gd name="T10" fmla="*/ 14 w 14"/>
                <a:gd name="T11" fmla="*/ 1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" h="21">
                  <a:moveTo>
                    <a:pt x="14" y="10"/>
                  </a:moveTo>
                  <a:cubicBezTo>
                    <a:pt x="14" y="9"/>
                    <a:pt x="14" y="8"/>
                    <a:pt x="13" y="8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0" y="0"/>
                    <a:pt x="3" y="0"/>
                    <a:pt x="0" y="0"/>
                  </a:cubicBezTo>
                  <a:cubicBezTo>
                    <a:pt x="4" y="6"/>
                    <a:pt x="6" y="13"/>
                    <a:pt x="8" y="21"/>
                  </a:cubicBezTo>
                  <a:cubicBezTo>
                    <a:pt x="10" y="19"/>
                    <a:pt x="14" y="15"/>
                    <a:pt x="14" y="10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468" name="Freeform 418"/>
            <p:cNvSpPr/>
            <p:nvPr/>
          </p:nvSpPr>
          <p:spPr bwMode="auto">
            <a:xfrm>
              <a:off x="10530894" y="3453357"/>
              <a:ext cx="19080" cy="11448"/>
            </a:xfrm>
            <a:custGeom>
              <a:avLst/>
              <a:gdLst>
                <a:gd name="T0" fmla="*/ 15 w 15"/>
                <a:gd name="T1" fmla="*/ 4 h 9"/>
                <a:gd name="T2" fmla="*/ 14 w 15"/>
                <a:gd name="T3" fmla="*/ 4 h 9"/>
                <a:gd name="T4" fmla="*/ 0 w 15"/>
                <a:gd name="T5" fmla="*/ 0 h 9"/>
                <a:gd name="T6" fmla="*/ 5 w 15"/>
                <a:gd name="T7" fmla="*/ 9 h 9"/>
                <a:gd name="T8" fmla="*/ 15 w 15"/>
                <a:gd name="T9" fmla="*/ 4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9">
                  <a:moveTo>
                    <a:pt x="15" y="4"/>
                  </a:moveTo>
                  <a:cubicBezTo>
                    <a:pt x="14" y="4"/>
                    <a:pt x="14" y="4"/>
                    <a:pt x="14" y="4"/>
                  </a:cubicBezTo>
                  <a:cubicBezTo>
                    <a:pt x="11" y="0"/>
                    <a:pt x="4" y="0"/>
                    <a:pt x="0" y="0"/>
                  </a:cubicBezTo>
                  <a:cubicBezTo>
                    <a:pt x="2" y="3"/>
                    <a:pt x="4" y="6"/>
                    <a:pt x="5" y="9"/>
                  </a:cubicBezTo>
                  <a:cubicBezTo>
                    <a:pt x="8" y="7"/>
                    <a:pt x="12" y="6"/>
                    <a:pt x="15" y="4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469" name="Freeform 419"/>
            <p:cNvSpPr/>
            <p:nvPr/>
          </p:nvSpPr>
          <p:spPr bwMode="auto">
            <a:xfrm>
              <a:off x="10444650" y="3396115"/>
              <a:ext cx="17554" cy="12975"/>
            </a:xfrm>
            <a:custGeom>
              <a:avLst/>
              <a:gdLst>
                <a:gd name="T0" fmla="*/ 8 w 13"/>
                <a:gd name="T1" fmla="*/ 3 h 10"/>
                <a:gd name="T2" fmla="*/ 0 w 13"/>
                <a:gd name="T3" fmla="*/ 0 h 10"/>
                <a:gd name="T4" fmla="*/ 1 w 13"/>
                <a:gd name="T5" fmla="*/ 10 h 10"/>
                <a:gd name="T6" fmla="*/ 13 w 13"/>
                <a:gd name="T7" fmla="*/ 10 h 10"/>
                <a:gd name="T8" fmla="*/ 8 w 13"/>
                <a:gd name="T9" fmla="*/ 3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10">
                  <a:moveTo>
                    <a:pt x="8" y="3"/>
                  </a:moveTo>
                  <a:cubicBezTo>
                    <a:pt x="6" y="1"/>
                    <a:pt x="3" y="0"/>
                    <a:pt x="0" y="0"/>
                  </a:cubicBezTo>
                  <a:cubicBezTo>
                    <a:pt x="1" y="3"/>
                    <a:pt x="1" y="7"/>
                    <a:pt x="1" y="10"/>
                  </a:cubicBezTo>
                  <a:cubicBezTo>
                    <a:pt x="5" y="10"/>
                    <a:pt x="9" y="10"/>
                    <a:pt x="13" y="10"/>
                  </a:cubicBezTo>
                  <a:cubicBezTo>
                    <a:pt x="12" y="8"/>
                    <a:pt x="11" y="6"/>
                    <a:pt x="8" y="3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470" name="Freeform 420"/>
            <p:cNvSpPr/>
            <p:nvPr/>
          </p:nvSpPr>
          <p:spPr bwMode="auto">
            <a:xfrm>
              <a:off x="10470600" y="3399931"/>
              <a:ext cx="27476" cy="21370"/>
            </a:xfrm>
            <a:custGeom>
              <a:avLst/>
              <a:gdLst>
                <a:gd name="T0" fmla="*/ 14 w 21"/>
                <a:gd name="T1" fmla="*/ 2 h 16"/>
                <a:gd name="T2" fmla="*/ 0 w 21"/>
                <a:gd name="T3" fmla="*/ 8 h 16"/>
                <a:gd name="T4" fmla="*/ 21 w 21"/>
                <a:gd name="T5" fmla="*/ 16 h 16"/>
                <a:gd name="T6" fmla="*/ 17 w 21"/>
                <a:gd name="T7" fmla="*/ 5 h 16"/>
                <a:gd name="T8" fmla="*/ 14 w 21"/>
                <a:gd name="T9" fmla="*/ 3 h 16"/>
                <a:gd name="T10" fmla="*/ 14 w 21"/>
                <a:gd name="T11" fmla="*/ 2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" h="16">
                  <a:moveTo>
                    <a:pt x="14" y="2"/>
                  </a:moveTo>
                  <a:cubicBezTo>
                    <a:pt x="8" y="0"/>
                    <a:pt x="3" y="5"/>
                    <a:pt x="0" y="8"/>
                  </a:cubicBezTo>
                  <a:cubicBezTo>
                    <a:pt x="7" y="9"/>
                    <a:pt x="15" y="12"/>
                    <a:pt x="21" y="16"/>
                  </a:cubicBezTo>
                  <a:cubicBezTo>
                    <a:pt x="21" y="13"/>
                    <a:pt x="21" y="8"/>
                    <a:pt x="17" y="5"/>
                  </a:cubicBezTo>
                  <a:cubicBezTo>
                    <a:pt x="17" y="4"/>
                    <a:pt x="15" y="3"/>
                    <a:pt x="14" y="3"/>
                  </a:cubicBezTo>
                  <a:cubicBezTo>
                    <a:pt x="14" y="3"/>
                    <a:pt x="14" y="3"/>
                    <a:pt x="14" y="2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471" name="Freeform 421"/>
            <p:cNvSpPr/>
            <p:nvPr/>
          </p:nvSpPr>
          <p:spPr bwMode="auto">
            <a:xfrm>
              <a:off x="10504944" y="3419775"/>
              <a:ext cx="26713" cy="27476"/>
            </a:xfrm>
            <a:custGeom>
              <a:avLst/>
              <a:gdLst>
                <a:gd name="T0" fmla="*/ 17 w 21"/>
                <a:gd name="T1" fmla="*/ 21 h 21"/>
                <a:gd name="T2" fmla="*/ 16 w 21"/>
                <a:gd name="T3" fmla="*/ 5 h 21"/>
                <a:gd name="T4" fmla="*/ 16 w 21"/>
                <a:gd name="T5" fmla="*/ 5 h 21"/>
                <a:gd name="T6" fmla="*/ 16 w 21"/>
                <a:gd name="T7" fmla="*/ 5 h 21"/>
                <a:gd name="T8" fmla="*/ 0 w 21"/>
                <a:gd name="T9" fmla="*/ 5 h 21"/>
                <a:gd name="T10" fmla="*/ 17 w 21"/>
                <a:gd name="T11" fmla="*/ 2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" h="21">
                  <a:moveTo>
                    <a:pt x="17" y="21"/>
                  </a:moveTo>
                  <a:cubicBezTo>
                    <a:pt x="18" y="17"/>
                    <a:pt x="21" y="10"/>
                    <a:pt x="16" y="5"/>
                  </a:cubicBezTo>
                  <a:cubicBezTo>
                    <a:pt x="16" y="5"/>
                    <a:pt x="16" y="5"/>
                    <a:pt x="16" y="5"/>
                  </a:cubicBezTo>
                  <a:cubicBezTo>
                    <a:pt x="16" y="5"/>
                    <a:pt x="16" y="5"/>
                    <a:pt x="16" y="5"/>
                  </a:cubicBezTo>
                  <a:cubicBezTo>
                    <a:pt x="11" y="0"/>
                    <a:pt x="4" y="3"/>
                    <a:pt x="0" y="5"/>
                  </a:cubicBezTo>
                  <a:cubicBezTo>
                    <a:pt x="7" y="9"/>
                    <a:pt x="12" y="15"/>
                    <a:pt x="17" y="21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472" name="Freeform 422"/>
            <p:cNvSpPr/>
            <p:nvPr/>
          </p:nvSpPr>
          <p:spPr bwMode="auto">
            <a:xfrm>
              <a:off x="10477468" y="3366350"/>
              <a:ext cx="38924" cy="29765"/>
            </a:xfrm>
            <a:custGeom>
              <a:avLst/>
              <a:gdLst>
                <a:gd name="T0" fmla="*/ 0 w 30"/>
                <a:gd name="T1" fmla="*/ 7 h 23"/>
                <a:gd name="T2" fmla="*/ 4 w 30"/>
                <a:gd name="T3" fmla="*/ 10 h 23"/>
                <a:gd name="T4" fmla="*/ 11 w 30"/>
                <a:gd name="T5" fmla="*/ 23 h 23"/>
                <a:gd name="T6" fmla="*/ 30 w 30"/>
                <a:gd name="T7" fmla="*/ 18 h 23"/>
                <a:gd name="T8" fmla="*/ 18 w 30"/>
                <a:gd name="T9" fmla="*/ 3 h 23"/>
                <a:gd name="T10" fmla="*/ 0 w 30"/>
                <a:gd name="T11" fmla="*/ 7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0" h="23">
                  <a:moveTo>
                    <a:pt x="0" y="7"/>
                  </a:moveTo>
                  <a:cubicBezTo>
                    <a:pt x="1" y="8"/>
                    <a:pt x="3" y="9"/>
                    <a:pt x="4" y="10"/>
                  </a:cubicBezTo>
                  <a:cubicBezTo>
                    <a:pt x="8" y="14"/>
                    <a:pt x="10" y="19"/>
                    <a:pt x="11" y="23"/>
                  </a:cubicBezTo>
                  <a:cubicBezTo>
                    <a:pt x="15" y="20"/>
                    <a:pt x="22" y="16"/>
                    <a:pt x="30" y="18"/>
                  </a:cubicBezTo>
                  <a:cubicBezTo>
                    <a:pt x="29" y="13"/>
                    <a:pt x="26" y="6"/>
                    <a:pt x="18" y="3"/>
                  </a:cubicBezTo>
                  <a:cubicBezTo>
                    <a:pt x="10" y="0"/>
                    <a:pt x="3" y="4"/>
                    <a:pt x="0" y="7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473" name="Freeform 423"/>
            <p:cNvSpPr/>
            <p:nvPr/>
          </p:nvSpPr>
          <p:spPr bwMode="auto">
            <a:xfrm>
              <a:off x="10525551" y="3393826"/>
              <a:ext cx="31292" cy="28239"/>
            </a:xfrm>
            <a:custGeom>
              <a:avLst/>
              <a:gdLst>
                <a:gd name="T0" fmla="*/ 17 w 24"/>
                <a:gd name="T1" fmla="*/ 5 h 22"/>
                <a:gd name="T2" fmla="*/ 0 w 24"/>
                <a:gd name="T3" fmla="*/ 1 h 22"/>
                <a:gd name="T4" fmla="*/ 4 w 24"/>
                <a:gd name="T5" fmla="*/ 20 h 22"/>
                <a:gd name="T6" fmla="*/ 24 w 24"/>
                <a:gd name="T7" fmla="*/ 22 h 22"/>
                <a:gd name="T8" fmla="*/ 17 w 24"/>
                <a:gd name="T9" fmla="*/ 5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" h="22">
                  <a:moveTo>
                    <a:pt x="17" y="5"/>
                  </a:moveTo>
                  <a:cubicBezTo>
                    <a:pt x="11" y="1"/>
                    <a:pt x="4" y="0"/>
                    <a:pt x="0" y="1"/>
                  </a:cubicBezTo>
                  <a:cubicBezTo>
                    <a:pt x="5" y="6"/>
                    <a:pt x="5" y="15"/>
                    <a:pt x="4" y="20"/>
                  </a:cubicBezTo>
                  <a:cubicBezTo>
                    <a:pt x="9" y="19"/>
                    <a:pt x="17" y="18"/>
                    <a:pt x="24" y="22"/>
                  </a:cubicBezTo>
                  <a:cubicBezTo>
                    <a:pt x="23" y="18"/>
                    <a:pt x="22" y="10"/>
                    <a:pt x="17" y="5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474" name="Freeform 424"/>
            <p:cNvSpPr/>
            <p:nvPr/>
          </p:nvSpPr>
          <p:spPr bwMode="auto">
            <a:xfrm>
              <a:off x="10346195" y="3451067"/>
              <a:ext cx="53425" cy="134326"/>
            </a:xfrm>
            <a:custGeom>
              <a:avLst/>
              <a:gdLst>
                <a:gd name="T0" fmla="*/ 9 w 41"/>
                <a:gd name="T1" fmla="*/ 82 h 104"/>
                <a:gd name="T2" fmla="*/ 14 w 41"/>
                <a:gd name="T3" fmla="*/ 104 h 104"/>
                <a:gd name="T4" fmla="*/ 27 w 41"/>
                <a:gd name="T5" fmla="*/ 100 h 104"/>
                <a:gd name="T6" fmla="*/ 32 w 41"/>
                <a:gd name="T7" fmla="*/ 76 h 104"/>
                <a:gd name="T8" fmla="*/ 32 w 41"/>
                <a:gd name="T9" fmla="*/ 76 h 104"/>
                <a:gd name="T10" fmla="*/ 18 w 41"/>
                <a:gd name="T11" fmla="*/ 0 h 104"/>
                <a:gd name="T12" fmla="*/ 9 w 41"/>
                <a:gd name="T13" fmla="*/ 82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1" h="104">
                  <a:moveTo>
                    <a:pt x="9" y="82"/>
                  </a:moveTo>
                  <a:cubicBezTo>
                    <a:pt x="12" y="89"/>
                    <a:pt x="14" y="97"/>
                    <a:pt x="14" y="104"/>
                  </a:cubicBezTo>
                  <a:cubicBezTo>
                    <a:pt x="19" y="102"/>
                    <a:pt x="23" y="101"/>
                    <a:pt x="27" y="100"/>
                  </a:cubicBezTo>
                  <a:cubicBezTo>
                    <a:pt x="26" y="93"/>
                    <a:pt x="28" y="84"/>
                    <a:pt x="32" y="76"/>
                  </a:cubicBezTo>
                  <a:cubicBezTo>
                    <a:pt x="32" y="76"/>
                    <a:pt x="32" y="76"/>
                    <a:pt x="32" y="76"/>
                  </a:cubicBezTo>
                  <a:cubicBezTo>
                    <a:pt x="41" y="46"/>
                    <a:pt x="24" y="12"/>
                    <a:pt x="18" y="0"/>
                  </a:cubicBezTo>
                  <a:cubicBezTo>
                    <a:pt x="13" y="13"/>
                    <a:pt x="0" y="53"/>
                    <a:pt x="9" y="82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475" name="Freeform 425"/>
            <p:cNvSpPr/>
            <p:nvPr/>
          </p:nvSpPr>
          <p:spPr bwMode="auto">
            <a:xfrm>
              <a:off x="10983482" y="3901366"/>
              <a:ext cx="28239" cy="26713"/>
            </a:xfrm>
            <a:custGeom>
              <a:avLst/>
              <a:gdLst>
                <a:gd name="T0" fmla="*/ 10 w 22"/>
                <a:gd name="T1" fmla="*/ 0 h 21"/>
                <a:gd name="T2" fmla="*/ 10 w 22"/>
                <a:gd name="T3" fmla="*/ 0 h 21"/>
                <a:gd name="T4" fmla="*/ 0 w 22"/>
                <a:gd name="T5" fmla="*/ 18 h 21"/>
                <a:gd name="T6" fmla="*/ 18 w 22"/>
                <a:gd name="T7" fmla="*/ 21 h 21"/>
                <a:gd name="T8" fmla="*/ 20 w 22"/>
                <a:gd name="T9" fmla="*/ 9 h 21"/>
                <a:gd name="T10" fmla="*/ 10 w 22"/>
                <a:gd name="T11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2" h="21">
                  <a:moveTo>
                    <a:pt x="10" y="0"/>
                  </a:moveTo>
                  <a:cubicBezTo>
                    <a:pt x="10" y="0"/>
                    <a:pt x="10" y="0"/>
                    <a:pt x="10" y="0"/>
                  </a:cubicBezTo>
                  <a:cubicBezTo>
                    <a:pt x="10" y="7"/>
                    <a:pt x="4" y="14"/>
                    <a:pt x="0" y="18"/>
                  </a:cubicBezTo>
                  <a:cubicBezTo>
                    <a:pt x="9" y="19"/>
                    <a:pt x="15" y="20"/>
                    <a:pt x="18" y="21"/>
                  </a:cubicBezTo>
                  <a:cubicBezTo>
                    <a:pt x="19" y="19"/>
                    <a:pt x="22" y="15"/>
                    <a:pt x="20" y="9"/>
                  </a:cubicBezTo>
                  <a:cubicBezTo>
                    <a:pt x="17" y="3"/>
                    <a:pt x="13" y="0"/>
                    <a:pt x="10" y="0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476" name="Freeform 426"/>
            <p:cNvSpPr/>
            <p:nvPr/>
          </p:nvSpPr>
          <p:spPr bwMode="auto">
            <a:xfrm>
              <a:off x="10970507" y="3789172"/>
              <a:ext cx="32055" cy="34345"/>
            </a:xfrm>
            <a:custGeom>
              <a:avLst/>
              <a:gdLst>
                <a:gd name="T0" fmla="*/ 3 w 25"/>
                <a:gd name="T1" fmla="*/ 20 h 26"/>
                <a:gd name="T2" fmla="*/ 25 w 25"/>
                <a:gd name="T3" fmla="*/ 26 h 26"/>
                <a:gd name="T4" fmla="*/ 20 w 25"/>
                <a:gd name="T5" fmla="*/ 6 h 26"/>
                <a:gd name="T6" fmla="*/ 0 w 25"/>
                <a:gd name="T7" fmla="*/ 1 h 26"/>
                <a:gd name="T8" fmla="*/ 3 w 25"/>
                <a:gd name="T9" fmla="*/ 2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" h="26">
                  <a:moveTo>
                    <a:pt x="3" y="20"/>
                  </a:moveTo>
                  <a:cubicBezTo>
                    <a:pt x="8" y="20"/>
                    <a:pt x="18" y="20"/>
                    <a:pt x="25" y="26"/>
                  </a:cubicBezTo>
                  <a:cubicBezTo>
                    <a:pt x="25" y="21"/>
                    <a:pt x="25" y="12"/>
                    <a:pt x="20" y="6"/>
                  </a:cubicBezTo>
                  <a:cubicBezTo>
                    <a:pt x="14" y="0"/>
                    <a:pt x="5" y="1"/>
                    <a:pt x="0" y="1"/>
                  </a:cubicBezTo>
                  <a:cubicBezTo>
                    <a:pt x="4" y="8"/>
                    <a:pt x="4" y="16"/>
                    <a:pt x="3" y="20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477" name="Freeform 427"/>
            <p:cNvSpPr/>
            <p:nvPr/>
          </p:nvSpPr>
          <p:spPr bwMode="auto">
            <a:xfrm>
              <a:off x="11006378" y="3833439"/>
              <a:ext cx="29765" cy="45793"/>
            </a:xfrm>
            <a:custGeom>
              <a:avLst/>
              <a:gdLst>
                <a:gd name="T0" fmla="*/ 2 w 23"/>
                <a:gd name="T1" fmla="*/ 0 h 35"/>
                <a:gd name="T2" fmla="*/ 0 w 23"/>
                <a:gd name="T3" fmla="*/ 23 h 35"/>
                <a:gd name="T4" fmla="*/ 16 w 23"/>
                <a:gd name="T5" fmla="*/ 35 h 35"/>
                <a:gd name="T6" fmla="*/ 20 w 23"/>
                <a:gd name="T7" fmla="*/ 14 h 35"/>
                <a:gd name="T8" fmla="*/ 2 w 23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" h="35">
                  <a:moveTo>
                    <a:pt x="2" y="0"/>
                  </a:moveTo>
                  <a:cubicBezTo>
                    <a:pt x="6" y="9"/>
                    <a:pt x="2" y="18"/>
                    <a:pt x="0" y="23"/>
                  </a:cubicBezTo>
                  <a:cubicBezTo>
                    <a:pt x="4" y="24"/>
                    <a:pt x="12" y="27"/>
                    <a:pt x="16" y="35"/>
                  </a:cubicBezTo>
                  <a:cubicBezTo>
                    <a:pt x="19" y="31"/>
                    <a:pt x="23" y="22"/>
                    <a:pt x="20" y="14"/>
                  </a:cubicBezTo>
                  <a:cubicBezTo>
                    <a:pt x="17" y="6"/>
                    <a:pt x="8" y="2"/>
                    <a:pt x="2" y="0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478" name="Freeform 428"/>
            <p:cNvSpPr/>
            <p:nvPr/>
          </p:nvSpPr>
          <p:spPr bwMode="auto">
            <a:xfrm>
              <a:off x="10644613" y="3589973"/>
              <a:ext cx="135090" cy="134326"/>
            </a:xfrm>
            <a:custGeom>
              <a:avLst/>
              <a:gdLst>
                <a:gd name="T0" fmla="*/ 0 w 104"/>
                <a:gd name="T1" fmla="*/ 94 h 104"/>
                <a:gd name="T2" fmla="*/ 9 w 104"/>
                <a:gd name="T3" fmla="*/ 104 h 104"/>
                <a:gd name="T4" fmla="*/ 15 w 104"/>
                <a:gd name="T5" fmla="*/ 101 h 104"/>
                <a:gd name="T6" fmla="*/ 103 w 104"/>
                <a:gd name="T7" fmla="*/ 7 h 104"/>
                <a:gd name="T8" fmla="*/ 97 w 104"/>
                <a:gd name="T9" fmla="*/ 1 h 104"/>
                <a:gd name="T10" fmla="*/ 3 w 104"/>
                <a:gd name="T11" fmla="*/ 89 h 104"/>
                <a:gd name="T12" fmla="*/ 0 w 104"/>
                <a:gd name="T13" fmla="*/ 94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4" h="104">
                  <a:moveTo>
                    <a:pt x="0" y="94"/>
                  </a:moveTo>
                  <a:cubicBezTo>
                    <a:pt x="9" y="104"/>
                    <a:pt x="9" y="104"/>
                    <a:pt x="9" y="104"/>
                  </a:cubicBezTo>
                  <a:cubicBezTo>
                    <a:pt x="11" y="103"/>
                    <a:pt x="13" y="102"/>
                    <a:pt x="15" y="101"/>
                  </a:cubicBezTo>
                  <a:cubicBezTo>
                    <a:pt x="21" y="96"/>
                    <a:pt x="102" y="31"/>
                    <a:pt x="103" y="7"/>
                  </a:cubicBezTo>
                  <a:cubicBezTo>
                    <a:pt x="104" y="3"/>
                    <a:pt x="101" y="0"/>
                    <a:pt x="97" y="1"/>
                  </a:cubicBezTo>
                  <a:cubicBezTo>
                    <a:pt x="73" y="2"/>
                    <a:pt x="8" y="83"/>
                    <a:pt x="3" y="89"/>
                  </a:cubicBezTo>
                  <a:cubicBezTo>
                    <a:pt x="2" y="91"/>
                    <a:pt x="1" y="93"/>
                    <a:pt x="0" y="94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479" name="Freeform 429"/>
            <p:cNvSpPr/>
            <p:nvPr/>
          </p:nvSpPr>
          <p:spPr bwMode="auto">
            <a:xfrm>
              <a:off x="10560659" y="3428934"/>
              <a:ext cx="22133" cy="24423"/>
            </a:xfrm>
            <a:custGeom>
              <a:avLst/>
              <a:gdLst>
                <a:gd name="T0" fmla="*/ 2 w 17"/>
                <a:gd name="T1" fmla="*/ 0 h 19"/>
                <a:gd name="T2" fmla="*/ 0 w 17"/>
                <a:gd name="T3" fmla="*/ 19 h 19"/>
                <a:gd name="T4" fmla="*/ 15 w 17"/>
                <a:gd name="T5" fmla="*/ 14 h 19"/>
                <a:gd name="T6" fmla="*/ 13 w 17"/>
                <a:gd name="T7" fmla="*/ 4 h 19"/>
                <a:gd name="T8" fmla="*/ 2 w 17"/>
                <a:gd name="T9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19">
                  <a:moveTo>
                    <a:pt x="2" y="0"/>
                  </a:moveTo>
                  <a:cubicBezTo>
                    <a:pt x="5" y="6"/>
                    <a:pt x="3" y="14"/>
                    <a:pt x="0" y="19"/>
                  </a:cubicBezTo>
                  <a:cubicBezTo>
                    <a:pt x="7" y="16"/>
                    <a:pt x="13" y="14"/>
                    <a:pt x="15" y="14"/>
                  </a:cubicBezTo>
                  <a:cubicBezTo>
                    <a:pt x="15" y="12"/>
                    <a:pt x="17" y="8"/>
                    <a:pt x="13" y="4"/>
                  </a:cubicBezTo>
                  <a:cubicBezTo>
                    <a:pt x="9" y="0"/>
                    <a:pt x="5" y="0"/>
                    <a:pt x="2" y="0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480" name="Freeform 430"/>
            <p:cNvSpPr/>
            <p:nvPr/>
          </p:nvSpPr>
          <p:spPr bwMode="auto">
            <a:xfrm>
              <a:off x="10546158" y="3364823"/>
              <a:ext cx="33582" cy="34345"/>
            </a:xfrm>
            <a:custGeom>
              <a:avLst/>
              <a:gdLst>
                <a:gd name="T0" fmla="*/ 0 w 26"/>
                <a:gd name="T1" fmla="*/ 1 h 26"/>
                <a:gd name="T2" fmla="*/ 6 w 26"/>
                <a:gd name="T3" fmla="*/ 23 h 26"/>
                <a:gd name="T4" fmla="*/ 25 w 26"/>
                <a:gd name="T5" fmla="*/ 26 h 26"/>
                <a:gd name="T6" fmla="*/ 20 w 26"/>
                <a:gd name="T7" fmla="*/ 6 h 26"/>
                <a:gd name="T8" fmla="*/ 0 w 26"/>
                <a:gd name="T9" fmla="*/ 1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" h="26">
                  <a:moveTo>
                    <a:pt x="0" y="1"/>
                  </a:moveTo>
                  <a:cubicBezTo>
                    <a:pt x="6" y="8"/>
                    <a:pt x="6" y="18"/>
                    <a:pt x="6" y="23"/>
                  </a:cubicBezTo>
                  <a:cubicBezTo>
                    <a:pt x="10" y="22"/>
                    <a:pt x="18" y="22"/>
                    <a:pt x="25" y="26"/>
                  </a:cubicBezTo>
                  <a:cubicBezTo>
                    <a:pt x="25" y="21"/>
                    <a:pt x="26" y="12"/>
                    <a:pt x="20" y="6"/>
                  </a:cubicBezTo>
                  <a:cubicBezTo>
                    <a:pt x="14" y="1"/>
                    <a:pt x="5" y="0"/>
                    <a:pt x="0" y="1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481" name="Freeform 431"/>
            <p:cNvSpPr/>
            <p:nvPr/>
          </p:nvSpPr>
          <p:spPr bwMode="auto">
            <a:xfrm>
              <a:off x="10914792" y="3786883"/>
              <a:ext cx="25949" cy="22133"/>
            </a:xfrm>
            <a:custGeom>
              <a:avLst/>
              <a:gdLst>
                <a:gd name="T0" fmla="*/ 20 w 20"/>
                <a:gd name="T1" fmla="*/ 15 h 17"/>
                <a:gd name="T2" fmla="*/ 16 w 20"/>
                <a:gd name="T3" fmla="*/ 4 h 17"/>
                <a:gd name="T4" fmla="*/ 6 w 20"/>
                <a:gd name="T5" fmla="*/ 2 h 17"/>
                <a:gd name="T6" fmla="*/ 0 w 20"/>
                <a:gd name="T7" fmla="*/ 17 h 17"/>
                <a:gd name="T8" fmla="*/ 20 w 20"/>
                <a:gd name="T9" fmla="*/ 15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17">
                  <a:moveTo>
                    <a:pt x="20" y="15"/>
                  </a:moveTo>
                  <a:cubicBezTo>
                    <a:pt x="20" y="12"/>
                    <a:pt x="20" y="8"/>
                    <a:pt x="16" y="4"/>
                  </a:cubicBezTo>
                  <a:cubicBezTo>
                    <a:pt x="12" y="0"/>
                    <a:pt x="8" y="2"/>
                    <a:pt x="6" y="2"/>
                  </a:cubicBezTo>
                  <a:cubicBezTo>
                    <a:pt x="6" y="4"/>
                    <a:pt x="4" y="9"/>
                    <a:pt x="0" y="17"/>
                  </a:cubicBezTo>
                  <a:cubicBezTo>
                    <a:pt x="6" y="14"/>
                    <a:pt x="13" y="12"/>
                    <a:pt x="20" y="15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482" name="Freeform 432"/>
            <p:cNvSpPr/>
            <p:nvPr/>
          </p:nvSpPr>
          <p:spPr bwMode="auto">
            <a:xfrm>
              <a:off x="10490443" y="3332768"/>
              <a:ext cx="45030" cy="29765"/>
            </a:xfrm>
            <a:custGeom>
              <a:avLst/>
              <a:gdLst>
                <a:gd name="T0" fmla="*/ 12 w 35"/>
                <a:gd name="T1" fmla="*/ 23 h 23"/>
                <a:gd name="T2" fmla="*/ 35 w 35"/>
                <a:gd name="T3" fmla="*/ 20 h 23"/>
                <a:gd name="T4" fmla="*/ 21 w 35"/>
                <a:gd name="T5" fmla="*/ 3 h 23"/>
                <a:gd name="T6" fmla="*/ 0 w 35"/>
                <a:gd name="T7" fmla="*/ 7 h 23"/>
                <a:gd name="T8" fmla="*/ 12 w 35"/>
                <a:gd name="T9" fmla="*/ 23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23">
                  <a:moveTo>
                    <a:pt x="12" y="23"/>
                  </a:moveTo>
                  <a:cubicBezTo>
                    <a:pt x="17" y="21"/>
                    <a:pt x="26" y="17"/>
                    <a:pt x="35" y="20"/>
                  </a:cubicBezTo>
                  <a:cubicBezTo>
                    <a:pt x="33" y="15"/>
                    <a:pt x="29" y="6"/>
                    <a:pt x="21" y="3"/>
                  </a:cubicBezTo>
                  <a:cubicBezTo>
                    <a:pt x="12" y="0"/>
                    <a:pt x="4" y="4"/>
                    <a:pt x="0" y="7"/>
                  </a:cubicBezTo>
                  <a:cubicBezTo>
                    <a:pt x="8" y="11"/>
                    <a:pt x="11" y="19"/>
                    <a:pt x="12" y="23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483" name="Freeform 433"/>
            <p:cNvSpPr/>
            <p:nvPr/>
          </p:nvSpPr>
          <p:spPr bwMode="auto">
            <a:xfrm>
              <a:off x="10440834" y="3357191"/>
              <a:ext cx="27476" cy="29002"/>
            </a:xfrm>
            <a:custGeom>
              <a:avLst/>
              <a:gdLst>
                <a:gd name="T0" fmla="*/ 21 w 21"/>
                <a:gd name="T1" fmla="*/ 12 h 22"/>
                <a:gd name="T2" fmla="*/ 12 w 21"/>
                <a:gd name="T3" fmla="*/ 2 h 22"/>
                <a:gd name="T4" fmla="*/ 0 w 21"/>
                <a:gd name="T5" fmla="*/ 4 h 22"/>
                <a:gd name="T6" fmla="*/ 3 w 21"/>
                <a:gd name="T7" fmla="*/ 22 h 22"/>
                <a:gd name="T8" fmla="*/ 21 w 21"/>
                <a:gd name="T9" fmla="*/ 1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" h="22">
                  <a:moveTo>
                    <a:pt x="21" y="12"/>
                  </a:moveTo>
                  <a:cubicBezTo>
                    <a:pt x="21" y="9"/>
                    <a:pt x="18" y="5"/>
                    <a:pt x="12" y="2"/>
                  </a:cubicBezTo>
                  <a:cubicBezTo>
                    <a:pt x="6" y="0"/>
                    <a:pt x="2" y="3"/>
                    <a:pt x="0" y="4"/>
                  </a:cubicBezTo>
                  <a:cubicBezTo>
                    <a:pt x="1" y="7"/>
                    <a:pt x="2" y="13"/>
                    <a:pt x="3" y="22"/>
                  </a:cubicBezTo>
                  <a:cubicBezTo>
                    <a:pt x="7" y="18"/>
                    <a:pt x="14" y="12"/>
                    <a:pt x="21" y="12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491" name="Freeform 441"/>
            <p:cNvSpPr/>
            <p:nvPr/>
          </p:nvSpPr>
          <p:spPr bwMode="auto">
            <a:xfrm>
              <a:off x="10796494" y="4305871"/>
              <a:ext cx="124404" cy="105324"/>
            </a:xfrm>
            <a:custGeom>
              <a:avLst/>
              <a:gdLst>
                <a:gd name="T0" fmla="*/ 38 w 96"/>
                <a:gd name="T1" fmla="*/ 41 h 81"/>
                <a:gd name="T2" fmla="*/ 19 w 96"/>
                <a:gd name="T3" fmla="*/ 74 h 81"/>
                <a:gd name="T4" fmla="*/ 42 w 96"/>
                <a:gd name="T5" fmla="*/ 79 h 81"/>
                <a:gd name="T6" fmla="*/ 77 w 96"/>
                <a:gd name="T7" fmla="*/ 42 h 81"/>
                <a:gd name="T8" fmla="*/ 96 w 96"/>
                <a:gd name="T9" fmla="*/ 15 h 81"/>
                <a:gd name="T10" fmla="*/ 64 w 96"/>
                <a:gd name="T11" fmla="*/ 9 h 81"/>
                <a:gd name="T12" fmla="*/ 12 w 96"/>
                <a:gd name="T13" fmla="*/ 8 h 81"/>
                <a:gd name="T14" fmla="*/ 0 w 96"/>
                <a:gd name="T15" fmla="*/ 28 h 81"/>
                <a:gd name="T16" fmla="*/ 37 w 96"/>
                <a:gd name="T17" fmla="*/ 38 h 81"/>
                <a:gd name="T18" fmla="*/ 38 w 96"/>
                <a:gd name="T19" fmla="*/ 41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6" h="81">
                  <a:moveTo>
                    <a:pt x="38" y="41"/>
                  </a:moveTo>
                  <a:cubicBezTo>
                    <a:pt x="37" y="42"/>
                    <a:pt x="30" y="56"/>
                    <a:pt x="19" y="74"/>
                  </a:cubicBezTo>
                  <a:cubicBezTo>
                    <a:pt x="27" y="79"/>
                    <a:pt x="35" y="81"/>
                    <a:pt x="42" y="79"/>
                  </a:cubicBezTo>
                  <a:cubicBezTo>
                    <a:pt x="57" y="76"/>
                    <a:pt x="67" y="58"/>
                    <a:pt x="77" y="42"/>
                  </a:cubicBezTo>
                  <a:cubicBezTo>
                    <a:pt x="83" y="31"/>
                    <a:pt x="89" y="21"/>
                    <a:pt x="96" y="15"/>
                  </a:cubicBezTo>
                  <a:cubicBezTo>
                    <a:pt x="87" y="15"/>
                    <a:pt x="75" y="12"/>
                    <a:pt x="64" y="9"/>
                  </a:cubicBezTo>
                  <a:cubicBezTo>
                    <a:pt x="45" y="5"/>
                    <a:pt x="25" y="0"/>
                    <a:pt x="12" y="8"/>
                  </a:cubicBezTo>
                  <a:cubicBezTo>
                    <a:pt x="6" y="12"/>
                    <a:pt x="2" y="18"/>
                    <a:pt x="0" y="28"/>
                  </a:cubicBezTo>
                  <a:cubicBezTo>
                    <a:pt x="21" y="32"/>
                    <a:pt x="36" y="37"/>
                    <a:pt x="37" y="38"/>
                  </a:cubicBezTo>
                  <a:cubicBezTo>
                    <a:pt x="38" y="39"/>
                    <a:pt x="38" y="40"/>
                    <a:pt x="38" y="41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492" name="Freeform 442"/>
            <p:cNvSpPr/>
            <p:nvPr/>
          </p:nvSpPr>
          <p:spPr bwMode="auto">
            <a:xfrm>
              <a:off x="11023169" y="4229549"/>
              <a:ext cx="110667" cy="70216"/>
            </a:xfrm>
            <a:custGeom>
              <a:avLst/>
              <a:gdLst>
                <a:gd name="T0" fmla="*/ 8 w 85"/>
                <a:gd name="T1" fmla="*/ 24 h 54"/>
                <a:gd name="T2" fmla="*/ 25 w 85"/>
                <a:gd name="T3" fmla="*/ 31 h 54"/>
                <a:gd name="T4" fmla="*/ 26 w 85"/>
                <a:gd name="T5" fmla="*/ 32 h 54"/>
                <a:gd name="T6" fmla="*/ 14 w 85"/>
                <a:gd name="T7" fmla="*/ 54 h 54"/>
                <a:gd name="T8" fmla="*/ 42 w 85"/>
                <a:gd name="T9" fmla="*/ 43 h 54"/>
                <a:gd name="T10" fmla="*/ 42 w 85"/>
                <a:gd name="T11" fmla="*/ 43 h 54"/>
                <a:gd name="T12" fmla="*/ 85 w 85"/>
                <a:gd name="T13" fmla="*/ 6 h 54"/>
                <a:gd name="T14" fmla="*/ 28 w 85"/>
                <a:gd name="T15" fmla="*/ 10 h 54"/>
                <a:gd name="T16" fmla="*/ 28 w 85"/>
                <a:gd name="T17" fmla="*/ 10 h 54"/>
                <a:gd name="T18" fmla="*/ 0 w 85"/>
                <a:gd name="T19" fmla="*/ 22 h 54"/>
                <a:gd name="T20" fmla="*/ 8 w 85"/>
                <a:gd name="T21" fmla="*/ 2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5" h="54">
                  <a:moveTo>
                    <a:pt x="8" y="24"/>
                  </a:moveTo>
                  <a:cubicBezTo>
                    <a:pt x="14" y="25"/>
                    <a:pt x="25" y="29"/>
                    <a:pt x="25" y="31"/>
                  </a:cubicBezTo>
                  <a:cubicBezTo>
                    <a:pt x="26" y="31"/>
                    <a:pt x="26" y="32"/>
                    <a:pt x="26" y="32"/>
                  </a:cubicBezTo>
                  <a:cubicBezTo>
                    <a:pt x="25" y="33"/>
                    <a:pt x="22" y="44"/>
                    <a:pt x="14" y="54"/>
                  </a:cubicBezTo>
                  <a:cubicBezTo>
                    <a:pt x="23" y="50"/>
                    <a:pt x="32" y="46"/>
                    <a:pt x="42" y="43"/>
                  </a:cubicBezTo>
                  <a:cubicBezTo>
                    <a:pt x="42" y="43"/>
                    <a:pt x="42" y="43"/>
                    <a:pt x="42" y="43"/>
                  </a:cubicBezTo>
                  <a:cubicBezTo>
                    <a:pt x="65" y="35"/>
                    <a:pt x="80" y="14"/>
                    <a:pt x="85" y="6"/>
                  </a:cubicBezTo>
                  <a:cubicBezTo>
                    <a:pt x="76" y="4"/>
                    <a:pt x="50" y="0"/>
                    <a:pt x="28" y="10"/>
                  </a:cubicBezTo>
                  <a:cubicBezTo>
                    <a:pt x="28" y="10"/>
                    <a:pt x="28" y="10"/>
                    <a:pt x="28" y="10"/>
                  </a:cubicBezTo>
                  <a:cubicBezTo>
                    <a:pt x="19" y="15"/>
                    <a:pt x="10" y="19"/>
                    <a:pt x="0" y="22"/>
                  </a:cubicBezTo>
                  <a:cubicBezTo>
                    <a:pt x="3" y="23"/>
                    <a:pt x="6" y="23"/>
                    <a:pt x="8" y="24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500" name="Freeform 450"/>
            <p:cNvSpPr/>
            <p:nvPr/>
          </p:nvSpPr>
          <p:spPr bwMode="auto">
            <a:xfrm>
              <a:off x="9762333" y="3230497"/>
              <a:ext cx="206832" cy="141195"/>
            </a:xfrm>
            <a:custGeom>
              <a:avLst/>
              <a:gdLst>
                <a:gd name="T0" fmla="*/ 25 w 159"/>
                <a:gd name="T1" fmla="*/ 25 h 109"/>
                <a:gd name="T2" fmla="*/ 0 w 159"/>
                <a:gd name="T3" fmla="*/ 53 h 109"/>
                <a:gd name="T4" fmla="*/ 35 w 159"/>
                <a:gd name="T5" fmla="*/ 49 h 109"/>
                <a:gd name="T6" fmla="*/ 120 w 159"/>
                <a:gd name="T7" fmla="*/ 32 h 109"/>
                <a:gd name="T8" fmla="*/ 138 w 159"/>
                <a:gd name="T9" fmla="*/ 70 h 109"/>
                <a:gd name="T10" fmla="*/ 121 w 159"/>
                <a:gd name="T11" fmla="*/ 90 h 109"/>
                <a:gd name="T12" fmla="*/ 119 w 159"/>
                <a:gd name="T13" fmla="*/ 89 h 109"/>
                <a:gd name="T14" fmla="*/ 119 w 159"/>
                <a:gd name="T15" fmla="*/ 86 h 109"/>
                <a:gd name="T16" fmla="*/ 122 w 159"/>
                <a:gd name="T17" fmla="*/ 75 h 109"/>
                <a:gd name="T18" fmla="*/ 111 w 159"/>
                <a:gd name="T19" fmla="*/ 64 h 109"/>
                <a:gd name="T20" fmla="*/ 90 w 159"/>
                <a:gd name="T21" fmla="*/ 73 h 109"/>
                <a:gd name="T22" fmla="*/ 91 w 159"/>
                <a:gd name="T23" fmla="*/ 95 h 109"/>
                <a:gd name="T24" fmla="*/ 114 w 159"/>
                <a:gd name="T25" fmla="*/ 109 h 109"/>
                <a:gd name="T26" fmla="*/ 149 w 159"/>
                <a:gd name="T27" fmla="*/ 88 h 109"/>
                <a:gd name="T28" fmla="*/ 149 w 159"/>
                <a:gd name="T29" fmla="*/ 35 h 109"/>
                <a:gd name="T30" fmla="*/ 98 w 159"/>
                <a:gd name="T31" fmla="*/ 3 h 109"/>
                <a:gd name="T32" fmla="*/ 25 w 159"/>
                <a:gd name="T33" fmla="*/ 25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59" h="109">
                  <a:moveTo>
                    <a:pt x="25" y="25"/>
                  </a:moveTo>
                  <a:cubicBezTo>
                    <a:pt x="18" y="35"/>
                    <a:pt x="10" y="45"/>
                    <a:pt x="0" y="53"/>
                  </a:cubicBezTo>
                  <a:cubicBezTo>
                    <a:pt x="12" y="50"/>
                    <a:pt x="24" y="50"/>
                    <a:pt x="35" y="49"/>
                  </a:cubicBezTo>
                  <a:cubicBezTo>
                    <a:pt x="62" y="26"/>
                    <a:pt x="99" y="19"/>
                    <a:pt x="120" y="32"/>
                  </a:cubicBezTo>
                  <a:cubicBezTo>
                    <a:pt x="136" y="42"/>
                    <a:pt x="140" y="59"/>
                    <a:pt x="138" y="70"/>
                  </a:cubicBezTo>
                  <a:cubicBezTo>
                    <a:pt x="137" y="80"/>
                    <a:pt x="130" y="88"/>
                    <a:pt x="121" y="90"/>
                  </a:cubicBezTo>
                  <a:cubicBezTo>
                    <a:pt x="120" y="90"/>
                    <a:pt x="119" y="90"/>
                    <a:pt x="119" y="89"/>
                  </a:cubicBezTo>
                  <a:cubicBezTo>
                    <a:pt x="118" y="88"/>
                    <a:pt x="118" y="87"/>
                    <a:pt x="119" y="86"/>
                  </a:cubicBezTo>
                  <a:cubicBezTo>
                    <a:pt x="123" y="82"/>
                    <a:pt x="123" y="78"/>
                    <a:pt x="122" y="75"/>
                  </a:cubicBezTo>
                  <a:cubicBezTo>
                    <a:pt x="121" y="69"/>
                    <a:pt x="116" y="65"/>
                    <a:pt x="111" y="64"/>
                  </a:cubicBezTo>
                  <a:cubicBezTo>
                    <a:pt x="102" y="62"/>
                    <a:pt x="95" y="65"/>
                    <a:pt x="90" y="73"/>
                  </a:cubicBezTo>
                  <a:cubicBezTo>
                    <a:pt x="86" y="80"/>
                    <a:pt x="87" y="88"/>
                    <a:pt x="91" y="95"/>
                  </a:cubicBezTo>
                  <a:cubicBezTo>
                    <a:pt x="95" y="103"/>
                    <a:pt x="104" y="108"/>
                    <a:pt x="114" y="109"/>
                  </a:cubicBezTo>
                  <a:cubicBezTo>
                    <a:pt x="127" y="109"/>
                    <a:pt x="141" y="101"/>
                    <a:pt x="149" y="88"/>
                  </a:cubicBezTo>
                  <a:cubicBezTo>
                    <a:pt x="159" y="72"/>
                    <a:pt x="159" y="53"/>
                    <a:pt x="149" y="35"/>
                  </a:cubicBezTo>
                  <a:cubicBezTo>
                    <a:pt x="139" y="17"/>
                    <a:pt x="121" y="6"/>
                    <a:pt x="98" y="3"/>
                  </a:cubicBezTo>
                  <a:cubicBezTo>
                    <a:pt x="70" y="0"/>
                    <a:pt x="40" y="9"/>
                    <a:pt x="25" y="25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501" name="Freeform 451"/>
            <p:cNvSpPr/>
            <p:nvPr/>
          </p:nvSpPr>
          <p:spPr bwMode="auto">
            <a:xfrm>
              <a:off x="9221975" y="3147306"/>
              <a:ext cx="190041" cy="129747"/>
            </a:xfrm>
            <a:custGeom>
              <a:avLst/>
              <a:gdLst>
                <a:gd name="T0" fmla="*/ 6 w 147"/>
                <a:gd name="T1" fmla="*/ 61 h 100"/>
                <a:gd name="T2" fmla="*/ 0 w 147"/>
                <a:gd name="T3" fmla="*/ 96 h 100"/>
                <a:gd name="T4" fmla="*/ 26 w 147"/>
                <a:gd name="T5" fmla="*/ 78 h 100"/>
                <a:gd name="T6" fmla="*/ 94 w 147"/>
                <a:gd name="T7" fmla="*/ 24 h 100"/>
                <a:gd name="T8" fmla="*/ 128 w 147"/>
                <a:gd name="T9" fmla="*/ 50 h 100"/>
                <a:gd name="T10" fmla="*/ 121 w 147"/>
                <a:gd name="T11" fmla="*/ 75 h 100"/>
                <a:gd name="T12" fmla="*/ 119 w 147"/>
                <a:gd name="T13" fmla="*/ 75 h 100"/>
                <a:gd name="T14" fmla="*/ 118 w 147"/>
                <a:gd name="T15" fmla="*/ 73 h 100"/>
                <a:gd name="T16" fmla="*/ 115 w 147"/>
                <a:gd name="T17" fmla="*/ 61 h 100"/>
                <a:gd name="T18" fmla="*/ 101 w 147"/>
                <a:gd name="T19" fmla="*/ 57 h 100"/>
                <a:gd name="T20" fmla="*/ 86 w 147"/>
                <a:gd name="T21" fmla="*/ 75 h 100"/>
                <a:gd name="T22" fmla="*/ 96 w 147"/>
                <a:gd name="T23" fmla="*/ 94 h 100"/>
                <a:gd name="T24" fmla="*/ 123 w 147"/>
                <a:gd name="T25" fmla="*/ 95 h 100"/>
                <a:gd name="T26" fmla="*/ 145 w 147"/>
                <a:gd name="T27" fmla="*/ 61 h 100"/>
                <a:gd name="T28" fmla="*/ 121 w 147"/>
                <a:gd name="T29" fmla="*/ 14 h 100"/>
                <a:gd name="T30" fmla="*/ 62 w 147"/>
                <a:gd name="T31" fmla="*/ 8 h 100"/>
                <a:gd name="T32" fmla="*/ 6 w 147"/>
                <a:gd name="T33" fmla="*/ 61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47" h="100">
                  <a:moveTo>
                    <a:pt x="6" y="61"/>
                  </a:moveTo>
                  <a:cubicBezTo>
                    <a:pt x="5" y="74"/>
                    <a:pt x="3" y="87"/>
                    <a:pt x="0" y="96"/>
                  </a:cubicBezTo>
                  <a:cubicBezTo>
                    <a:pt x="8" y="89"/>
                    <a:pt x="17" y="83"/>
                    <a:pt x="26" y="78"/>
                  </a:cubicBezTo>
                  <a:cubicBezTo>
                    <a:pt x="39" y="46"/>
                    <a:pt x="69" y="22"/>
                    <a:pt x="94" y="24"/>
                  </a:cubicBezTo>
                  <a:cubicBezTo>
                    <a:pt x="113" y="26"/>
                    <a:pt x="124" y="39"/>
                    <a:pt x="128" y="50"/>
                  </a:cubicBezTo>
                  <a:cubicBezTo>
                    <a:pt x="131" y="60"/>
                    <a:pt x="128" y="69"/>
                    <a:pt x="121" y="75"/>
                  </a:cubicBezTo>
                  <a:cubicBezTo>
                    <a:pt x="121" y="76"/>
                    <a:pt x="120" y="76"/>
                    <a:pt x="119" y="75"/>
                  </a:cubicBezTo>
                  <a:cubicBezTo>
                    <a:pt x="118" y="75"/>
                    <a:pt x="118" y="74"/>
                    <a:pt x="118" y="73"/>
                  </a:cubicBezTo>
                  <a:cubicBezTo>
                    <a:pt x="120" y="67"/>
                    <a:pt x="117" y="63"/>
                    <a:pt x="115" y="61"/>
                  </a:cubicBezTo>
                  <a:cubicBezTo>
                    <a:pt x="112" y="57"/>
                    <a:pt x="105" y="55"/>
                    <a:pt x="101" y="57"/>
                  </a:cubicBezTo>
                  <a:cubicBezTo>
                    <a:pt x="91" y="59"/>
                    <a:pt x="87" y="65"/>
                    <a:pt x="86" y="75"/>
                  </a:cubicBezTo>
                  <a:cubicBezTo>
                    <a:pt x="86" y="82"/>
                    <a:pt x="90" y="89"/>
                    <a:pt x="96" y="94"/>
                  </a:cubicBezTo>
                  <a:cubicBezTo>
                    <a:pt x="104" y="99"/>
                    <a:pt x="114" y="100"/>
                    <a:pt x="123" y="95"/>
                  </a:cubicBezTo>
                  <a:cubicBezTo>
                    <a:pt x="136" y="90"/>
                    <a:pt x="144" y="76"/>
                    <a:pt x="145" y="61"/>
                  </a:cubicBezTo>
                  <a:cubicBezTo>
                    <a:pt x="147" y="43"/>
                    <a:pt x="138" y="25"/>
                    <a:pt x="121" y="14"/>
                  </a:cubicBezTo>
                  <a:cubicBezTo>
                    <a:pt x="104" y="2"/>
                    <a:pt x="84" y="0"/>
                    <a:pt x="62" y="8"/>
                  </a:cubicBezTo>
                  <a:cubicBezTo>
                    <a:pt x="36" y="17"/>
                    <a:pt x="13" y="38"/>
                    <a:pt x="6" y="61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502" name="Freeform 452"/>
            <p:cNvSpPr/>
            <p:nvPr/>
          </p:nvSpPr>
          <p:spPr bwMode="auto">
            <a:xfrm>
              <a:off x="9435676" y="3147306"/>
              <a:ext cx="190804" cy="129747"/>
            </a:xfrm>
            <a:custGeom>
              <a:avLst/>
              <a:gdLst>
                <a:gd name="T0" fmla="*/ 2 w 147"/>
                <a:gd name="T1" fmla="*/ 61 h 100"/>
                <a:gd name="T2" fmla="*/ 24 w 147"/>
                <a:gd name="T3" fmla="*/ 95 h 100"/>
                <a:gd name="T4" fmla="*/ 51 w 147"/>
                <a:gd name="T5" fmla="*/ 94 h 100"/>
                <a:gd name="T6" fmla="*/ 61 w 147"/>
                <a:gd name="T7" fmla="*/ 75 h 100"/>
                <a:gd name="T8" fmla="*/ 46 w 147"/>
                <a:gd name="T9" fmla="*/ 57 h 100"/>
                <a:gd name="T10" fmla="*/ 32 w 147"/>
                <a:gd name="T11" fmla="*/ 61 h 100"/>
                <a:gd name="T12" fmla="*/ 29 w 147"/>
                <a:gd name="T13" fmla="*/ 73 h 100"/>
                <a:gd name="T14" fmla="*/ 28 w 147"/>
                <a:gd name="T15" fmla="*/ 75 h 100"/>
                <a:gd name="T16" fmla="*/ 26 w 147"/>
                <a:gd name="T17" fmla="*/ 75 h 100"/>
                <a:gd name="T18" fmla="*/ 19 w 147"/>
                <a:gd name="T19" fmla="*/ 50 h 100"/>
                <a:gd name="T20" fmla="*/ 53 w 147"/>
                <a:gd name="T21" fmla="*/ 24 h 100"/>
                <a:gd name="T22" fmla="*/ 121 w 147"/>
                <a:gd name="T23" fmla="*/ 78 h 100"/>
                <a:gd name="T24" fmla="*/ 147 w 147"/>
                <a:gd name="T25" fmla="*/ 96 h 100"/>
                <a:gd name="T26" fmla="*/ 141 w 147"/>
                <a:gd name="T27" fmla="*/ 61 h 100"/>
                <a:gd name="T28" fmla="*/ 85 w 147"/>
                <a:gd name="T29" fmla="*/ 8 h 100"/>
                <a:gd name="T30" fmla="*/ 26 w 147"/>
                <a:gd name="T31" fmla="*/ 14 h 100"/>
                <a:gd name="T32" fmla="*/ 2 w 147"/>
                <a:gd name="T33" fmla="*/ 61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47" h="100">
                  <a:moveTo>
                    <a:pt x="2" y="61"/>
                  </a:moveTo>
                  <a:cubicBezTo>
                    <a:pt x="3" y="76"/>
                    <a:pt x="11" y="90"/>
                    <a:pt x="24" y="95"/>
                  </a:cubicBezTo>
                  <a:cubicBezTo>
                    <a:pt x="33" y="100"/>
                    <a:pt x="43" y="99"/>
                    <a:pt x="51" y="94"/>
                  </a:cubicBezTo>
                  <a:cubicBezTo>
                    <a:pt x="57" y="89"/>
                    <a:pt x="61" y="82"/>
                    <a:pt x="61" y="75"/>
                  </a:cubicBezTo>
                  <a:cubicBezTo>
                    <a:pt x="60" y="65"/>
                    <a:pt x="56" y="59"/>
                    <a:pt x="46" y="57"/>
                  </a:cubicBezTo>
                  <a:cubicBezTo>
                    <a:pt x="42" y="55"/>
                    <a:pt x="35" y="57"/>
                    <a:pt x="32" y="61"/>
                  </a:cubicBezTo>
                  <a:cubicBezTo>
                    <a:pt x="30" y="63"/>
                    <a:pt x="27" y="67"/>
                    <a:pt x="29" y="73"/>
                  </a:cubicBezTo>
                  <a:cubicBezTo>
                    <a:pt x="29" y="74"/>
                    <a:pt x="29" y="75"/>
                    <a:pt x="28" y="75"/>
                  </a:cubicBezTo>
                  <a:cubicBezTo>
                    <a:pt x="27" y="76"/>
                    <a:pt x="26" y="76"/>
                    <a:pt x="26" y="75"/>
                  </a:cubicBezTo>
                  <a:cubicBezTo>
                    <a:pt x="19" y="69"/>
                    <a:pt x="16" y="60"/>
                    <a:pt x="19" y="50"/>
                  </a:cubicBezTo>
                  <a:cubicBezTo>
                    <a:pt x="23" y="39"/>
                    <a:pt x="34" y="26"/>
                    <a:pt x="53" y="24"/>
                  </a:cubicBezTo>
                  <a:cubicBezTo>
                    <a:pt x="78" y="22"/>
                    <a:pt x="108" y="46"/>
                    <a:pt x="121" y="78"/>
                  </a:cubicBezTo>
                  <a:cubicBezTo>
                    <a:pt x="130" y="83"/>
                    <a:pt x="139" y="89"/>
                    <a:pt x="147" y="96"/>
                  </a:cubicBezTo>
                  <a:cubicBezTo>
                    <a:pt x="144" y="87"/>
                    <a:pt x="142" y="74"/>
                    <a:pt x="141" y="61"/>
                  </a:cubicBezTo>
                  <a:cubicBezTo>
                    <a:pt x="134" y="38"/>
                    <a:pt x="111" y="17"/>
                    <a:pt x="85" y="8"/>
                  </a:cubicBezTo>
                  <a:cubicBezTo>
                    <a:pt x="63" y="0"/>
                    <a:pt x="43" y="2"/>
                    <a:pt x="26" y="14"/>
                  </a:cubicBezTo>
                  <a:cubicBezTo>
                    <a:pt x="9" y="25"/>
                    <a:pt x="0" y="43"/>
                    <a:pt x="2" y="61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503" name="Freeform 453"/>
            <p:cNvSpPr/>
            <p:nvPr/>
          </p:nvSpPr>
          <p:spPr bwMode="auto">
            <a:xfrm>
              <a:off x="8879291" y="3230497"/>
              <a:ext cx="206069" cy="141195"/>
            </a:xfrm>
            <a:custGeom>
              <a:avLst/>
              <a:gdLst>
                <a:gd name="T0" fmla="*/ 10 w 159"/>
                <a:gd name="T1" fmla="*/ 35 h 109"/>
                <a:gd name="T2" fmla="*/ 10 w 159"/>
                <a:gd name="T3" fmla="*/ 88 h 109"/>
                <a:gd name="T4" fmla="*/ 45 w 159"/>
                <a:gd name="T5" fmla="*/ 109 h 109"/>
                <a:gd name="T6" fmla="*/ 68 w 159"/>
                <a:gd name="T7" fmla="*/ 95 h 109"/>
                <a:gd name="T8" fmla="*/ 69 w 159"/>
                <a:gd name="T9" fmla="*/ 73 h 109"/>
                <a:gd name="T10" fmla="*/ 48 w 159"/>
                <a:gd name="T11" fmla="*/ 64 h 109"/>
                <a:gd name="T12" fmla="*/ 37 w 159"/>
                <a:gd name="T13" fmla="*/ 75 h 109"/>
                <a:gd name="T14" fmla="*/ 40 w 159"/>
                <a:gd name="T15" fmla="*/ 86 h 109"/>
                <a:gd name="T16" fmla="*/ 40 w 159"/>
                <a:gd name="T17" fmla="*/ 89 h 109"/>
                <a:gd name="T18" fmla="*/ 38 w 159"/>
                <a:gd name="T19" fmla="*/ 90 h 109"/>
                <a:gd name="T20" fmla="*/ 21 w 159"/>
                <a:gd name="T21" fmla="*/ 70 h 109"/>
                <a:gd name="T22" fmla="*/ 39 w 159"/>
                <a:gd name="T23" fmla="*/ 32 h 109"/>
                <a:gd name="T24" fmla="*/ 124 w 159"/>
                <a:gd name="T25" fmla="*/ 49 h 109"/>
                <a:gd name="T26" fmla="*/ 159 w 159"/>
                <a:gd name="T27" fmla="*/ 53 h 109"/>
                <a:gd name="T28" fmla="*/ 134 w 159"/>
                <a:gd name="T29" fmla="*/ 25 h 109"/>
                <a:gd name="T30" fmla="*/ 61 w 159"/>
                <a:gd name="T31" fmla="*/ 3 h 109"/>
                <a:gd name="T32" fmla="*/ 10 w 159"/>
                <a:gd name="T33" fmla="*/ 35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59" h="109">
                  <a:moveTo>
                    <a:pt x="10" y="35"/>
                  </a:moveTo>
                  <a:cubicBezTo>
                    <a:pt x="0" y="53"/>
                    <a:pt x="0" y="72"/>
                    <a:pt x="10" y="88"/>
                  </a:cubicBezTo>
                  <a:cubicBezTo>
                    <a:pt x="18" y="101"/>
                    <a:pt x="32" y="109"/>
                    <a:pt x="45" y="109"/>
                  </a:cubicBezTo>
                  <a:cubicBezTo>
                    <a:pt x="55" y="108"/>
                    <a:pt x="64" y="103"/>
                    <a:pt x="68" y="95"/>
                  </a:cubicBezTo>
                  <a:cubicBezTo>
                    <a:pt x="72" y="88"/>
                    <a:pt x="73" y="80"/>
                    <a:pt x="69" y="73"/>
                  </a:cubicBezTo>
                  <a:cubicBezTo>
                    <a:pt x="64" y="65"/>
                    <a:pt x="57" y="62"/>
                    <a:pt x="48" y="64"/>
                  </a:cubicBezTo>
                  <a:cubicBezTo>
                    <a:pt x="43" y="65"/>
                    <a:pt x="38" y="69"/>
                    <a:pt x="37" y="75"/>
                  </a:cubicBezTo>
                  <a:cubicBezTo>
                    <a:pt x="36" y="78"/>
                    <a:pt x="36" y="82"/>
                    <a:pt x="40" y="86"/>
                  </a:cubicBezTo>
                  <a:cubicBezTo>
                    <a:pt x="41" y="87"/>
                    <a:pt x="41" y="88"/>
                    <a:pt x="40" y="89"/>
                  </a:cubicBezTo>
                  <a:cubicBezTo>
                    <a:pt x="40" y="90"/>
                    <a:pt x="39" y="90"/>
                    <a:pt x="38" y="90"/>
                  </a:cubicBezTo>
                  <a:cubicBezTo>
                    <a:pt x="29" y="88"/>
                    <a:pt x="22" y="80"/>
                    <a:pt x="21" y="70"/>
                  </a:cubicBezTo>
                  <a:cubicBezTo>
                    <a:pt x="19" y="59"/>
                    <a:pt x="23" y="42"/>
                    <a:pt x="39" y="32"/>
                  </a:cubicBezTo>
                  <a:cubicBezTo>
                    <a:pt x="60" y="19"/>
                    <a:pt x="97" y="26"/>
                    <a:pt x="124" y="49"/>
                  </a:cubicBezTo>
                  <a:cubicBezTo>
                    <a:pt x="135" y="50"/>
                    <a:pt x="147" y="50"/>
                    <a:pt x="159" y="53"/>
                  </a:cubicBezTo>
                  <a:cubicBezTo>
                    <a:pt x="149" y="45"/>
                    <a:pt x="141" y="35"/>
                    <a:pt x="134" y="25"/>
                  </a:cubicBezTo>
                  <a:cubicBezTo>
                    <a:pt x="119" y="9"/>
                    <a:pt x="89" y="0"/>
                    <a:pt x="61" y="3"/>
                  </a:cubicBezTo>
                  <a:cubicBezTo>
                    <a:pt x="38" y="6"/>
                    <a:pt x="20" y="17"/>
                    <a:pt x="10" y="35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509" name="Freeform 459"/>
            <p:cNvSpPr/>
            <p:nvPr/>
          </p:nvSpPr>
          <p:spPr bwMode="auto">
            <a:xfrm>
              <a:off x="9626481" y="3293844"/>
              <a:ext cx="102271" cy="103798"/>
            </a:xfrm>
            <a:custGeom>
              <a:avLst/>
              <a:gdLst>
                <a:gd name="T0" fmla="*/ 3 w 79"/>
                <a:gd name="T1" fmla="*/ 64 h 80"/>
                <a:gd name="T2" fmla="*/ 7 w 79"/>
                <a:gd name="T3" fmla="*/ 69 h 80"/>
                <a:gd name="T4" fmla="*/ 35 w 79"/>
                <a:gd name="T5" fmla="*/ 20 h 80"/>
                <a:gd name="T6" fmla="*/ 48 w 79"/>
                <a:gd name="T7" fmla="*/ 14 h 80"/>
                <a:gd name="T8" fmla="*/ 60 w 79"/>
                <a:gd name="T9" fmla="*/ 33 h 80"/>
                <a:gd name="T10" fmla="*/ 63 w 79"/>
                <a:gd name="T11" fmla="*/ 80 h 80"/>
                <a:gd name="T12" fmla="*/ 70 w 79"/>
                <a:gd name="T13" fmla="*/ 77 h 80"/>
                <a:gd name="T14" fmla="*/ 71 w 79"/>
                <a:gd name="T15" fmla="*/ 26 h 80"/>
                <a:gd name="T16" fmla="*/ 51 w 79"/>
                <a:gd name="T17" fmla="*/ 1 h 80"/>
                <a:gd name="T18" fmla="*/ 21 w 79"/>
                <a:gd name="T19" fmla="*/ 17 h 80"/>
                <a:gd name="T20" fmla="*/ 3 w 79"/>
                <a:gd name="T21" fmla="*/ 64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9" h="80">
                  <a:moveTo>
                    <a:pt x="3" y="64"/>
                  </a:moveTo>
                  <a:cubicBezTo>
                    <a:pt x="4" y="65"/>
                    <a:pt x="6" y="67"/>
                    <a:pt x="7" y="69"/>
                  </a:cubicBezTo>
                  <a:cubicBezTo>
                    <a:pt x="9" y="52"/>
                    <a:pt x="24" y="30"/>
                    <a:pt x="35" y="20"/>
                  </a:cubicBezTo>
                  <a:cubicBezTo>
                    <a:pt x="40" y="15"/>
                    <a:pt x="45" y="13"/>
                    <a:pt x="48" y="14"/>
                  </a:cubicBezTo>
                  <a:cubicBezTo>
                    <a:pt x="54" y="16"/>
                    <a:pt x="58" y="27"/>
                    <a:pt x="60" y="33"/>
                  </a:cubicBezTo>
                  <a:cubicBezTo>
                    <a:pt x="65" y="48"/>
                    <a:pt x="67" y="67"/>
                    <a:pt x="63" y="80"/>
                  </a:cubicBezTo>
                  <a:cubicBezTo>
                    <a:pt x="65" y="79"/>
                    <a:pt x="67" y="78"/>
                    <a:pt x="70" y="77"/>
                  </a:cubicBezTo>
                  <a:cubicBezTo>
                    <a:pt x="79" y="64"/>
                    <a:pt x="77" y="42"/>
                    <a:pt x="71" y="26"/>
                  </a:cubicBezTo>
                  <a:cubicBezTo>
                    <a:pt x="65" y="12"/>
                    <a:pt x="58" y="3"/>
                    <a:pt x="51" y="1"/>
                  </a:cubicBezTo>
                  <a:cubicBezTo>
                    <a:pt x="44" y="0"/>
                    <a:pt x="31" y="7"/>
                    <a:pt x="21" y="17"/>
                  </a:cubicBezTo>
                  <a:cubicBezTo>
                    <a:pt x="7" y="31"/>
                    <a:pt x="0" y="49"/>
                    <a:pt x="3" y="64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510" name="Freeform 460"/>
            <p:cNvSpPr/>
            <p:nvPr/>
          </p:nvSpPr>
          <p:spPr bwMode="auto">
            <a:xfrm>
              <a:off x="9118941" y="3293844"/>
              <a:ext cx="103034" cy="103798"/>
            </a:xfrm>
            <a:custGeom>
              <a:avLst/>
              <a:gdLst>
                <a:gd name="T0" fmla="*/ 28 w 79"/>
                <a:gd name="T1" fmla="*/ 1 h 80"/>
                <a:gd name="T2" fmla="*/ 8 w 79"/>
                <a:gd name="T3" fmla="*/ 26 h 80"/>
                <a:gd name="T4" fmla="*/ 9 w 79"/>
                <a:gd name="T5" fmla="*/ 77 h 80"/>
                <a:gd name="T6" fmla="*/ 16 w 79"/>
                <a:gd name="T7" fmla="*/ 80 h 80"/>
                <a:gd name="T8" fmla="*/ 19 w 79"/>
                <a:gd name="T9" fmla="*/ 33 h 80"/>
                <a:gd name="T10" fmla="*/ 31 w 79"/>
                <a:gd name="T11" fmla="*/ 14 h 80"/>
                <a:gd name="T12" fmla="*/ 44 w 79"/>
                <a:gd name="T13" fmla="*/ 20 h 80"/>
                <a:gd name="T14" fmla="*/ 72 w 79"/>
                <a:gd name="T15" fmla="*/ 69 h 80"/>
                <a:gd name="T16" fmla="*/ 76 w 79"/>
                <a:gd name="T17" fmla="*/ 64 h 80"/>
                <a:gd name="T18" fmla="*/ 58 w 79"/>
                <a:gd name="T19" fmla="*/ 17 h 80"/>
                <a:gd name="T20" fmla="*/ 28 w 79"/>
                <a:gd name="T21" fmla="*/ 1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9" h="80">
                  <a:moveTo>
                    <a:pt x="28" y="1"/>
                  </a:moveTo>
                  <a:cubicBezTo>
                    <a:pt x="21" y="3"/>
                    <a:pt x="14" y="12"/>
                    <a:pt x="8" y="26"/>
                  </a:cubicBezTo>
                  <a:cubicBezTo>
                    <a:pt x="2" y="42"/>
                    <a:pt x="0" y="64"/>
                    <a:pt x="9" y="77"/>
                  </a:cubicBezTo>
                  <a:cubicBezTo>
                    <a:pt x="12" y="78"/>
                    <a:pt x="14" y="79"/>
                    <a:pt x="16" y="80"/>
                  </a:cubicBezTo>
                  <a:cubicBezTo>
                    <a:pt x="12" y="67"/>
                    <a:pt x="14" y="48"/>
                    <a:pt x="19" y="33"/>
                  </a:cubicBezTo>
                  <a:cubicBezTo>
                    <a:pt x="21" y="27"/>
                    <a:pt x="25" y="16"/>
                    <a:pt x="31" y="14"/>
                  </a:cubicBezTo>
                  <a:cubicBezTo>
                    <a:pt x="34" y="13"/>
                    <a:pt x="39" y="15"/>
                    <a:pt x="44" y="20"/>
                  </a:cubicBezTo>
                  <a:cubicBezTo>
                    <a:pt x="55" y="30"/>
                    <a:pt x="70" y="52"/>
                    <a:pt x="72" y="69"/>
                  </a:cubicBezTo>
                  <a:cubicBezTo>
                    <a:pt x="73" y="67"/>
                    <a:pt x="75" y="65"/>
                    <a:pt x="76" y="64"/>
                  </a:cubicBezTo>
                  <a:cubicBezTo>
                    <a:pt x="79" y="49"/>
                    <a:pt x="72" y="31"/>
                    <a:pt x="58" y="17"/>
                  </a:cubicBezTo>
                  <a:cubicBezTo>
                    <a:pt x="48" y="7"/>
                    <a:pt x="35" y="0"/>
                    <a:pt x="28" y="1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519" name="Freeform 469"/>
            <p:cNvSpPr/>
            <p:nvPr/>
          </p:nvSpPr>
          <p:spPr bwMode="auto">
            <a:xfrm>
              <a:off x="8495392" y="3382377"/>
              <a:ext cx="177830" cy="159513"/>
            </a:xfrm>
            <a:custGeom>
              <a:avLst/>
              <a:gdLst>
                <a:gd name="T0" fmla="*/ 1 w 137"/>
                <a:gd name="T1" fmla="*/ 85 h 123"/>
                <a:gd name="T2" fmla="*/ 3 w 137"/>
                <a:gd name="T3" fmla="*/ 123 h 123"/>
                <a:gd name="T4" fmla="*/ 25 w 137"/>
                <a:gd name="T5" fmla="*/ 96 h 123"/>
                <a:gd name="T6" fmla="*/ 73 w 137"/>
                <a:gd name="T7" fmla="*/ 23 h 123"/>
                <a:gd name="T8" fmla="*/ 113 w 137"/>
                <a:gd name="T9" fmla="*/ 37 h 123"/>
                <a:gd name="T10" fmla="*/ 115 w 137"/>
                <a:gd name="T11" fmla="*/ 63 h 123"/>
                <a:gd name="T12" fmla="*/ 113 w 137"/>
                <a:gd name="T13" fmla="*/ 64 h 123"/>
                <a:gd name="T14" fmla="*/ 111 w 137"/>
                <a:gd name="T15" fmla="*/ 62 h 123"/>
                <a:gd name="T16" fmla="*/ 105 w 137"/>
                <a:gd name="T17" fmla="*/ 52 h 123"/>
                <a:gd name="T18" fmla="*/ 90 w 137"/>
                <a:gd name="T19" fmla="*/ 52 h 123"/>
                <a:gd name="T20" fmla="*/ 81 w 137"/>
                <a:gd name="T21" fmla="*/ 74 h 123"/>
                <a:gd name="T22" fmla="*/ 97 w 137"/>
                <a:gd name="T23" fmla="*/ 89 h 123"/>
                <a:gd name="T24" fmla="*/ 123 w 137"/>
                <a:gd name="T25" fmla="*/ 82 h 123"/>
                <a:gd name="T26" fmla="*/ 133 w 137"/>
                <a:gd name="T27" fmla="*/ 42 h 123"/>
                <a:gd name="T28" fmla="*/ 96 w 137"/>
                <a:gd name="T29" fmla="*/ 5 h 123"/>
                <a:gd name="T30" fmla="*/ 37 w 137"/>
                <a:gd name="T31" fmla="*/ 19 h 123"/>
                <a:gd name="T32" fmla="*/ 1 w 137"/>
                <a:gd name="T33" fmla="*/ 85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37" h="123">
                  <a:moveTo>
                    <a:pt x="1" y="85"/>
                  </a:moveTo>
                  <a:cubicBezTo>
                    <a:pt x="3" y="97"/>
                    <a:pt x="5" y="110"/>
                    <a:pt x="3" y="123"/>
                  </a:cubicBezTo>
                  <a:cubicBezTo>
                    <a:pt x="10" y="113"/>
                    <a:pt x="18" y="104"/>
                    <a:pt x="25" y="96"/>
                  </a:cubicBezTo>
                  <a:cubicBezTo>
                    <a:pt x="28" y="61"/>
                    <a:pt x="49" y="29"/>
                    <a:pt x="73" y="23"/>
                  </a:cubicBezTo>
                  <a:cubicBezTo>
                    <a:pt x="92" y="19"/>
                    <a:pt x="107" y="28"/>
                    <a:pt x="113" y="37"/>
                  </a:cubicBezTo>
                  <a:cubicBezTo>
                    <a:pt x="119" y="46"/>
                    <a:pt x="120" y="56"/>
                    <a:pt x="115" y="63"/>
                  </a:cubicBezTo>
                  <a:cubicBezTo>
                    <a:pt x="115" y="64"/>
                    <a:pt x="114" y="65"/>
                    <a:pt x="113" y="64"/>
                  </a:cubicBezTo>
                  <a:cubicBezTo>
                    <a:pt x="112" y="64"/>
                    <a:pt x="111" y="63"/>
                    <a:pt x="111" y="62"/>
                  </a:cubicBezTo>
                  <a:cubicBezTo>
                    <a:pt x="111" y="56"/>
                    <a:pt x="108" y="53"/>
                    <a:pt x="105" y="52"/>
                  </a:cubicBezTo>
                  <a:cubicBezTo>
                    <a:pt x="100" y="49"/>
                    <a:pt x="94" y="50"/>
                    <a:pt x="90" y="52"/>
                  </a:cubicBezTo>
                  <a:cubicBezTo>
                    <a:pt x="82" y="57"/>
                    <a:pt x="79" y="64"/>
                    <a:pt x="81" y="74"/>
                  </a:cubicBezTo>
                  <a:cubicBezTo>
                    <a:pt x="84" y="81"/>
                    <a:pt x="89" y="87"/>
                    <a:pt x="97" y="89"/>
                  </a:cubicBezTo>
                  <a:cubicBezTo>
                    <a:pt x="106" y="91"/>
                    <a:pt x="116" y="89"/>
                    <a:pt x="123" y="82"/>
                  </a:cubicBezTo>
                  <a:cubicBezTo>
                    <a:pt x="133" y="73"/>
                    <a:pt x="137" y="57"/>
                    <a:pt x="133" y="42"/>
                  </a:cubicBezTo>
                  <a:cubicBezTo>
                    <a:pt x="129" y="25"/>
                    <a:pt x="115" y="11"/>
                    <a:pt x="96" y="5"/>
                  </a:cubicBezTo>
                  <a:cubicBezTo>
                    <a:pt x="76" y="0"/>
                    <a:pt x="56" y="4"/>
                    <a:pt x="37" y="19"/>
                  </a:cubicBezTo>
                  <a:cubicBezTo>
                    <a:pt x="15" y="36"/>
                    <a:pt x="0" y="64"/>
                    <a:pt x="1" y="85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520" name="Freeform 470"/>
            <p:cNvSpPr/>
            <p:nvPr/>
          </p:nvSpPr>
          <p:spPr bwMode="auto">
            <a:xfrm>
              <a:off x="8056542" y="3714377"/>
              <a:ext cx="159513" cy="190804"/>
            </a:xfrm>
            <a:custGeom>
              <a:avLst/>
              <a:gdLst>
                <a:gd name="T0" fmla="*/ 11 w 123"/>
                <a:gd name="T1" fmla="*/ 118 h 147"/>
                <a:gd name="T2" fmla="*/ 32 w 123"/>
                <a:gd name="T3" fmla="*/ 147 h 147"/>
                <a:gd name="T4" fmla="*/ 37 w 123"/>
                <a:gd name="T5" fmla="*/ 116 h 147"/>
                <a:gd name="T6" fmla="*/ 47 w 123"/>
                <a:gd name="T7" fmla="*/ 30 h 147"/>
                <a:gd name="T8" fmla="*/ 89 w 123"/>
                <a:gd name="T9" fmla="*/ 24 h 147"/>
                <a:gd name="T10" fmla="*/ 103 w 123"/>
                <a:gd name="T11" fmla="*/ 47 h 147"/>
                <a:gd name="T12" fmla="*/ 101 w 123"/>
                <a:gd name="T13" fmla="*/ 49 h 147"/>
                <a:gd name="T14" fmla="*/ 99 w 123"/>
                <a:gd name="T15" fmla="*/ 48 h 147"/>
                <a:gd name="T16" fmla="*/ 88 w 123"/>
                <a:gd name="T17" fmla="*/ 41 h 147"/>
                <a:gd name="T18" fmla="*/ 75 w 123"/>
                <a:gd name="T19" fmla="*/ 48 h 147"/>
                <a:gd name="T20" fmla="*/ 77 w 123"/>
                <a:gd name="T21" fmla="*/ 71 h 147"/>
                <a:gd name="T22" fmla="*/ 98 w 123"/>
                <a:gd name="T23" fmla="*/ 77 h 147"/>
                <a:gd name="T24" fmla="*/ 118 w 123"/>
                <a:gd name="T25" fmla="*/ 60 h 147"/>
                <a:gd name="T26" fmla="*/ 110 w 123"/>
                <a:gd name="T27" fmla="*/ 20 h 147"/>
                <a:gd name="T28" fmla="*/ 59 w 123"/>
                <a:gd name="T29" fmla="*/ 4 h 147"/>
                <a:gd name="T30" fmla="*/ 13 w 123"/>
                <a:gd name="T31" fmla="*/ 41 h 147"/>
                <a:gd name="T32" fmla="*/ 11 w 123"/>
                <a:gd name="T33" fmla="*/ 118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23" h="147">
                  <a:moveTo>
                    <a:pt x="11" y="118"/>
                  </a:moveTo>
                  <a:cubicBezTo>
                    <a:pt x="19" y="128"/>
                    <a:pt x="27" y="138"/>
                    <a:pt x="32" y="147"/>
                  </a:cubicBezTo>
                  <a:cubicBezTo>
                    <a:pt x="33" y="137"/>
                    <a:pt x="35" y="126"/>
                    <a:pt x="37" y="116"/>
                  </a:cubicBezTo>
                  <a:cubicBezTo>
                    <a:pt x="24" y="84"/>
                    <a:pt x="28" y="46"/>
                    <a:pt x="47" y="30"/>
                  </a:cubicBezTo>
                  <a:cubicBezTo>
                    <a:pt x="62" y="17"/>
                    <a:pt x="79" y="19"/>
                    <a:pt x="89" y="24"/>
                  </a:cubicBezTo>
                  <a:cubicBezTo>
                    <a:pt x="98" y="29"/>
                    <a:pt x="104" y="37"/>
                    <a:pt x="103" y="47"/>
                  </a:cubicBezTo>
                  <a:cubicBezTo>
                    <a:pt x="103" y="48"/>
                    <a:pt x="102" y="48"/>
                    <a:pt x="101" y="49"/>
                  </a:cubicBezTo>
                  <a:cubicBezTo>
                    <a:pt x="100" y="49"/>
                    <a:pt x="99" y="48"/>
                    <a:pt x="99" y="48"/>
                  </a:cubicBezTo>
                  <a:cubicBezTo>
                    <a:pt x="96" y="42"/>
                    <a:pt x="92" y="41"/>
                    <a:pt x="88" y="41"/>
                  </a:cubicBezTo>
                  <a:cubicBezTo>
                    <a:pt x="83" y="41"/>
                    <a:pt x="77" y="44"/>
                    <a:pt x="75" y="48"/>
                  </a:cubicBezTo>
                  <a:cubicBezTo>
                    <a:pt x="70" y="56"/>
                    <a:pt x="71" y="64"/>
                    <a:pt x="77" y="71"/>
                  </a:cubicBezTo>
                  <a:cubicBezTo>
                    <a:pt x="83" y="77"/>
                    <a:pt x="90" y="79"/>
                    <a:pt x="98" y="77"/>
                  </a:cubicBezTo>
                  <a:cubicBezTo>
                    <a:pt x="108" y="75"/>
                    <a:pt x="115" y="69"/>
                    <a:pt x="118" y="60"/>
                  </a:cubicBezTo>
                  <a:cubicBezTo>
                    <a:pt x="123" y="47"/>
                    <a:pt x="120" y="31"/>
                    <a:pt x="110" y="20"/>
                  </a:cubicBezTo>
                  <a:cubicBezTo>
                    <a:pt x="98" y="6"/>
                    <a:pt x="79" y="0"/>
                    <a:pt x="59" y="4"/>
                  </a:cubicBezTo>
                  <a:cubicBezTo>
                    <a:pt x="39" y="7"/>
                    <a:pt x="23" y="20"/>
                    <a:pt x="13" y="41"/>
                  </a:cubicBezTo>
                  <a:cubicBezTo>
                    <a:pt x="1" y="65"/>
                    <a:pt x="0" y="97"/>
                    <a:pt x="11" y="118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521" name="Freeform 471"/>
            <p:cNvSpPr/>
            <p:nvPr/>
          </p:nvSpPr>
          <p:spPr bwMode="auto">
            <a:xfrm>
              <a:off x="8193158" y="3577761"/>
              <a:ext cx="190804" cy="159513"/>
            </a:xfrm>
            <a:custGeom>
              <a:avLst/>
              <a:gdLst>
                <a:gd name="T0" fmla="*/ 20 w 147"/>
                <a:gd name="T1" fmla="*/ 109 h 123"/>
                <a:gd name="T2" fmla="*/ 60 w 147"/>
                <a:gd name="T3" fmla="*/ 118 h 123"/>
                <a:gd name="T4" fmla="*/ 77 w 147"/>
                <a:gd name="T5" fmla="*/ 98 h 123"/>
                <a:gd name="T6" fmla="*/ 71 w 147"/>
                <a:gd name="T7" fmla="*/ 77 h 123"/>
                <a:gd name="T8" fmla="*/ 48 w 147"/>
                <a:gd name="T9" fmla="*/ 75 h 123"/>
                <a:gd name="T10" fmla="*/ 41 w 147"/>
                <a:gd name="T11" fmla="*/ 88 h 123"/>
                <a:gd name="T12" fmla="*/ 48 w 147"/>
                <a:gd name="T13" fmla="*/ 99 h 123"/>
                <a:gd name="T14" fmla="*/ 49 w 147"/>
                <a:gd name="T15" fmla="*/ 101 h 123"/>
                <a:gd name="T16" fmla="*/ 47 w 147"/>
                <a:gd name="T17" fmla="*/ 103 h 123"/>
                <a:gd name="T18" fmla="*/ 24 w 147"/>
                <a:gd name="T19" fmla="*/ 89 h 123"/>
                <a:gd name="T20" fmla="*/ 30 w 147"/>
                <a:gd name="T21" fmla="*/ 47 h 123"/>
                <a:gd name="T22" fmla="*/ 116 w 147"/>
                <a:gd name="T23" fmla="*/ 37 h 123"/>
                <a:gd name="T24" fmla="*/ 147 w 147"/>
                <a:gd name="T25" fmla="*/ 32 h 123"/>
                <a:gd name="T26" fmla="*/ 118 w 147"/>
                <a:gd name="T27" fmla="*/ 11 h 123"/>
                <a:gd name="T28" fmla="*/ 41 w 147"/>
                <a:gd name="T29" fmla="*/ 13 h 123"/>
                <a:gd name="T30" fmla="*/ 4 w 147"/>
                <a:gd name="T31" fmla="*/ 59 h 123"/>
                <a:gd name="T32" fmla="*/ 20 w 147"/>
                <a:gd name="T33" fmla="*/ 109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47" h="123">
                  <a:moveTo>
                    <a:pt x="20" y="109"/>
                  </a:moveTo>
                  <a:cubicBezTo>
                    <a:pt x="31" y="119"/>
                    <a:pt x="47" y="123"/>
                    <a:pt x="60" y="118"/>
                  </a:cubicBezTo>
                  <a:cubicBezTo>
                    <a:pt x="69" y="115"/>
                    <a:pt x="76" y="107"/>
                    <a:pt x="77" y="98"/>
                  </a:cubicBezTo>
                  <a:cubicBezTo>
                    <a:pt x="79" y="90"/>
                    <a:pt x="77" y="82"/>
                    <a:pt x="71" y="77"/>
                  </a:cubicBezTo>
                  <a:cubicBezTo>
                    <a:pt x="64" y="71"/>
                    <a:pt x="56" y="70"/>
                    <a:pt x="48" y="75"/>
                  </a:cubicBezTo>
                  <a:cubicBezTo>
                    <a:pt x="44" y="77"/>
                    <a:pt x="41" y="83"/>
                    <a:pt x="41" y="88"/>
                  </a:cubicBezTo>
                  <a:cubicBezTo>
                    <a:pt x="41" y="91"/>
                    <a:pt x="42" y="96"/>
                    <a:pt x="48" y="99"/>
                  </a:cubicBezTo>
                  <a:cubicBezTo>
                    <a:pt x="48" y="99"/>
                    <a:pt x="49" y="100"/>
                    <a:pt x="49" y="101"/>
                  </a:cubicBezTo>
                  <a:cubicBezTo>
                    <a:pt x="49" y="102"/>
                    <a:pt x="48" y="103"/>
                    <a:pt x="47" y="103"/>
                  </a:cubicBezTo>
                  <a:cubicBezTo>
                    <a:pt x="37" y="103"/>
                    <a:pt x="29" y="98"/>
                    <a:pt x="24" y="89"/>
                  </a:cubicBezTo>
                  <a:cubicBezTo>
                    <a:pt x="19" y="79"/>
                    <a:pt x="18" y="62"/>
                    <a:pt x="30" y="47"/>
                  </a:cubicBezTo>
                  <a:cubicBezTo>
                    <a:pt x="46" y="28"/>
                    <a:pt x="84" y="24"/>
                    <a:pt x="116" y="37"/>
                  </a:cubicBezTo>
                  <a:cubicBezTo>
                    <a:pt x="126" y="35"/>
                    <a:pt x="137" y="33"/>
                    <a:pt x="147" y="32"/>
                  </a:cubicBezTo>
                  <a:cubicBezTo>
                    <a:pt x="138" y="27"/>
                    <a:pt x="128" y="19"/>
                    <a:pt x="118" y="11"/>
                  </a:cubicBezTo>
                  <a:cubicBezTo>
                    <a:pt x="97" y="0"/>
                    <a:pt x="65" y="1"/>
                    <a:pt x="41" y="13"/>
                  </a:cubicBezTo>
                  <a:cubicBezTo>
                    <a:pt x="20" y="23"/>
                    <a:pt x="7" y="39"/>
                    <a:pt x="4" y="59"/>
                  </a:cubicBezTo>
                  <a:cubicBezTo>
                    <a:pt x="0" y="79"/>
                    <a:pt x="6" y="97"/>
                    <a:pt x="20" y="109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522" name="Freeform 472"/>
            <p:cNvSpPr/>
            <p:nvPr/>
          </p:nvSpPr>
          <p:spPr bwMode="auto">
            <a:xfrm>
              <a:off x="7861158" y="4016611"/>
              <a:ext cx="159513" cy="177830"/>
            </a:xfrm>
            <a:custGeom>
              <a:avLst/>
              <a:gdLst>
                <a:gd name="T0" fmla="*/ 5 w 123"/>
                <a:gd name="T1" fmla="*/ 95 h 137"/>
                <a:gd name="T2" fmla="*/ 43 w 123"/>
                <a:gd name="T3" fmla="*/ 133 h 137"/>
                <a:gd name="T4" fmla="*/ 82 w 123"/>
                <a:gd name="T5" fmla="*/ 123 h 137"/>
                <a:gd name="T6" fmla="*/ 89 w 123"/>
                <a:gd name="T7" fmla="*/ 97 h 137"/>
                <a:gd name="T8" fmla="*/ 74 w 123"/>
                <a:gd name="T9" fmla="*/ 81 h 137"/>
                <a:gd name="T10" fmla="*/ 52 w 123"/>
                <a:gd name="T11" fmla="*/ 90 h 137"/>
                <a:gd name="T12" fmla="*/ 52 w 123"/>
                <a:gd name="T13" fmla="*/ 105 h 137"/>
                <a:gd name="T14" fmla="*/ 62 w 123"/>
                <a:gd name="T15" fmla="*/ 111 h 137"/>
                <a:gd name="T16" fmla="*/ 65 w 123"/>
                <a:gd name="T17" fmla="*/ 113 h 137"/>
                <a:gd name="T18" fmla="*/ 64 w 123"/>
                <a:gd name="T19" fmla="*/ 115 h 137"/>
                <a:gd name="T20" fmla="*/ 37 w 123"/>
                <a:gd name="T21" fmla="*/ 113 h 137"/>
                <a:gd name="T22" fmla="*/ 24 w 123"/>
                <a:gd name="T23" fmla="*/ 73 h 137"/>
                <a:gd name="T24" fmla="*/ 96 w 123"/>
                <a:gd name="T25" fmla="*/ 25 h 137"/>
                <a:gd name="T26" fmla="*/ 123 w 123"/>
                <a:gd name="T27" fmla="*/ 3 h 137"/>
                <a:gd name="T28" fmla="*/ 86 w 123"/>
                <a:gd name="T29" fmla="*/ 1 h 137"/>
                <a:gd name="T30" fmla="*/ 19 w 123"/>
                <a:gd name="T31" fmla="*/ 37 h 137"/>
                <a:gd name="T32" fmla="*/ 5 w 123"/>
                <a:gd name="T33" fmla="*/ 95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23" h="137">
                  <a:moveTo>
                    <a:pt x="5" y="95"/>
                  </a:moveTo>
                  <a:cubicBezTo>
                    <a:pt x="11" y="115"/>
                    <a:pt x="25" y="129"/>
                    <a:pt x="43" y="133"/>
                  </a:cubicBezTo>
                  <a:cubicBezTo>
                    <a:pt x="57" y="137"/>
                    <a:pt x="73" y="133"/>
                    <a:pt x="82" y="123"/>
                  </a:cubicBezTo>
                  <a:cubicBezTo>
                    <a:pt x="89" y="116"/>
                    <a:pt x="91" y="106"/>
                    <a:pt x="89" y="97"/>
                  </a:cubicBezTo>
                  <a:cubicBezTo>
                    <a:pt x="87" y="89"/>
                    <a:pt x="81" y="83"/>
                    <a:pt x="74" y="81"/>
                  </a:cubicBezTo>
                  <a:cubicBezTo>
                    <a:pt x="65" y="79"/>
                    <a:pt x="57" y="82"/>
                    <a:pt x="52" y="90"/>
                  </a:cubicBezTo>
                  <a:cubicBezTo>
                    <a:pt x="50" y="94"/>
                    <a:pt x="49" y="100"/>
                    <a:pt x="52" y="105"/>
                  </a:cubicBezTo>
                  <a:cubicBezTo>
                    <a:pt x="53" y="108"/>
                    <a:pt x="57" y="111"/>
                    <a:pt x="62" y="111"/>
                  </a:cubicBezTo>
                  <a:cubicBezTo>
                    <a:pt x="63" y="111"/>
                    <a:pt x="64" y="112"/>
                    <a:pt x="65" y="113"/>
                  </a:cubicBezTo>
                  <a:cubicBezTo>
                    <a:pt x="65" y="114"/>
                    <a:pt x="64" y="115"/>
                    <a:pt x="64" y="115"/>
                  </a:cubicBezTo>
                  <a:cubicBezTo>
                    <a:pt x="56" y="120"/>
                    <a:pt x="46" y="119"/>
                    <a:pt x="37" y="113"/>
                  </a:cubicBezTo>
                  <a:cubicBezTo>
                    <a:pt x="28" y="107"/>
                    <a:pt x="19" y="92"/>
                    <a:pt x="24" y="73"/>
                  </a:cubicBezTo>
                  <a:cubicBezTo>
                    <a:pt x="29" y="49"/>
                    <a:pt x="61" y="28"/>
                    <a:pt x="96" y="25"/>
                  </a:cubicBezTo>
                  <a:cubicBezTo>
                    <a:pt x="104" y="18"/>
                    <a:pt x="113" y="10"/>
                    <a:pt x="123" y="3"/>
                  </a:cubicBezTo>
                  <a:cubicBezTo>
                    <a:pt x="110" y="4"/>
                    <a:pt x="97" y="3"/>
                    <a:pt x="86" y="1"/>
                  </a:cubicBezTo>
                  <a:cubicBezTo>
                    <a:pt x="64" y="0"/>
                    <a:pt x="36" y="15"/>
                    <a:pt x="19" y="37"/>
                  </a:cubicBezTo>
                  <a:cubicBezTo>
                    <a:pt x="4" y="56"/>
                    <a:pt x="0" y="76"/>
                    <a:pt x="5" y="95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528" name="Freeform 478"/>
            <p:cNvSpPr/>
            <p:nvPr/>
          </p:nvSpPr>
          <p:spPr bwMode="auto">
            <a:xfrm>
              <a:off x="8434335" y="3584630"/>
              <a:ext cx="99982" cy="106087"/>
            </a:xfrm>
            <a:custGeom>
              <a:avLst/>
              <a:gdLst>
                <a:gd name="T0" fmla="*/ 20 w 77"/>
                <a:gd name="T1" fmla="*/ 82 h 82"/>
                <a:gd name="T2" fmla="*/ 27 w 77"/>
                <a:gd name="T3" fmla="*/ 82 h 82"/>
                <a:gd name="T4" fmla="*/ 12 w 77"/>
                <a:gd name="T5" fmla="*/ 28 h 82"/>
                <a:gd name="T6" fmla="*/ 17 w 77"/>
                <a:gd name="T7" fmla="*/ 15 h 82"/>
                <a:gd name="T8" fmla="*/ 39 w 77"/>
                <a:gd name="T9" fmla="*/ 19 h 82"/>
                <a:gd name="T10" fmla="*/ 74 w 77"/>
                <a:gd name="T11" fmla="*/ 50 h 82"/>
                <a:gd name="T12" fmla="*/ 77 w 77"/>
                <a:gd name="T13" fmla="*/ 44 h 82"/>
                <a:gd name="T14" fmla="*/ 41 w 77"/>
                <a:gd name="T15" fmla="*/ 7 h 82"/>
                <a:gd name="T16" fmla="*/ 10 w 77"/>
                <a:gd name="T17" fmla="*/ 3 h 82"/>
                <a:gd name="T18" fmla="*/ 0 w 77"/>
                <a:gd name="T19" fmla="*/ 36 h 82"/>
                <a:gd name="T20" fmla="*/ 20 w 77"/>
                <a:gd name="T21" fmla="*/ 82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7" h="82">
                  <a:moveTo>
                    <a:pt x="20" y="82"/>
                  </a:moveTo>
                  <a:cubicBezTo>
                    <a:pt x="22" y="82"/>
                    <a:pt x="25" y="82"/>
                    <a:pt x="27" y="82"/>
                  </a:cubicBezTo>
                  <a:cubicBezTo>
                    <a:pt x="17" y="69"/>
                    <a:pt x="11" y="43"/>
                    <a:pt x="12" y="28"/>
                  </a:cubicBezTo>
                  <a:cubicBezTo>
                    <a:pt x="12" y="21"/>
                    <a:pt x="14" y="16"/>
                    <a:pt x="17" y="15"/>
                  </a:cubicBezTo>
                  <a:cubicBezTo>
                    <a:pt x="23" y="12"/>
                    <a:pt x="33" y="16"/>
                    <a:pt x="39" y="19"/>
                  </a:cubicBezTo>
                  <a:cubicBezTo>
                    <a:pt x="53" y="26"/>
                    <a:pt x="68" y="38"/>
                    <a:pt x="74" y="50"/>
                  </a:cubicBezTo>
                  <a:cubicBezTo>
                    <a:pt x="75" y="48"/>
                    <a:pt x="76" y="46"/>
                    <a:pt x="77" y="44"/>
                  </a:cubicBezTo>
                  <a:cubicBezTo>
                    <a:pt x="74" y="28"/>
                    <a:pt x="57" y="14"/>
                    <a:pt x="41" y="7"/>
                  </a:cubicBezTo>
                  <a:cubicBezTo>
                    <a:pt x="28" y="1"/>
                    <a:pt x="16" y="0"/>
                    <a:pt x="10" y="3"/>
                  </a:cubicBezTo>
                  <a:cubicBezTo>
                    <a:pt x="4" y="8"/>
                    <a:pt x="0" y="21"/>
                    <a:pt x="0" y="36"/>
                  </a:cubicBezTo>
                  <a:cubicBezTo>
                    <a:pt x="0" y="56"/>
                    <a:pt x="8" y="73"/>
                    <a:pt x="20" y="82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529" name="Freeform 479"/>
            <p:cNvSpPr/>
            <p:nvPr/>
          </p:nvSpPr>
          <p:spPr bwMode="auto">
            <a:xfrm>
              <a:off x="8063411" y="3955554"/>
              <a:ext cx="106087" cy="99982"/>
            </a:xfrm>
            <a:custGeom>
              <a:avLst/>
              <a:gdLst>
                <a:gd name="T0" fmla="*/ 4 w 82"/>
                <a:gd name="T1" fmla="*/ 10 h 77"/>
                <a:gd name="T2" fmla="*/ 7 w 82"/>
                <a:gd name="T3" fmla="*/ 41 h 77"/>
                <a:gd name="T4" fmla="*/ 44 w 82"/>
                <a:gd name="T5" fmla="*/ 77 h 77"/>
                <a:gd name="T6" fmla="*/ 51 w 82"/>
                <a:gd name="T7" fmla="*/ 74 h 77"/>
                <a:gd name="T8" fmla="*/ 19 w 82"/>
                <a:gd name="T9" fmla="*/ 39 h 77"/>
                <a:gd name="T10" fmla="*/ 15 w 82"/>
                <a:gd name="T11" fmla="*/ 17 h 77"/>
                <a:gd name="T12" fmla="*/ 28 w 82"/>
                <a:gd name="T13" fmla="*/ 12 h 77"/>
                <a:gd name="T14" fmla="*/ 82 w 82"/>
                <a:gd name="T15" fmla="*/ 27 h 77"/>
                <a:gd name="T16" fmla="*/ 82 w 82"/>
                <a:gd name="T17" fmla="*/ 20 h 77"/>
                <a:gd name="T18" fmla="*/ 36 w 82"/>
                <a:gd name="T19" fmla="*/ 0 h 77"/>
                <a:gd name="T20" fmla="*/ 4 w 82"/>
                <a:gd name="T21" fmla="*/ 10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2" h="77">
                  <a:moveTo>
                    <a:pt x="4" y="10"/>
                  </a:moveTo>
                  <a:cubicBezTo>
                    <a:pt x="0" y="16"/>
                    <a:pt x="1" y="28"/>
                    <a:pt x="7" y="41"/>
                  </a:cubicBezTo>
                  <a:cubicBezTo>
                    <a:pt x="14" y="57"/>
                    <a:pt x="28" y="74"/>
                    <a:pt x="44" y="77"/>
                  </a:cubicBezTo>
                  <a:cubicBezTo>
                    <a:pt x="46" y="76"/>
                    <a:pt x="48" y="75"/>
                    <a:pt x="51" y="74"/>
                  </a:cubicBezTo>
                  <a:cubicBezTo>
                    <a:pt x="38" y="68"/>
                    <a:pt x="26" y="53"/>
                    <a:pt x="19" y="39"/>
                  </a:cubicBezTo>
                  <a:cubicBezTo>
                    <a:pt x="16" y="33"/>
                    <a:pt x="12" y="23"/>
                    <a:pt x="15" y="17"/>
                  </a:cubicBezTo>
                  <a:cubicBezTo>
                    <a:pt x="16" y="14"/>
                    <a:pt x="21" y="12"/>
                    <a:pt x="28" y="12"/>
                  </a:cubicBezTo>
                  <a:cubicBezTo>
                    <a:pt x="43" y="11"/>
                    <a:pt x="69" y="16"/>
                    <a:pt x="82" y="27"/>
                  </a:cubicBezTo>
                  <a:cubicBezTo>
                    <a:pt x="82" y="25"/>
                    <a:pt x="82" y="22"/>
                    <a:pt x="82" y="20"/>
                  </a:cubicBezTo>
                  <a:cubicBezTo>
                    <a:pt x="73" y="8"/>
                    <a:pt x="56" y="0"/>
                    <a:pt x="36" y="0"/>
                  </a:cubicBezTo>
                  <a:cubicBezTo>
                    <a:pt x="21" y="0"/>
                    <a:pt x="8" y="4"/>
                    <a:pt x="4" y="10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538" name="Freeform 488"/>
            <p:cNvSpPr/>
            <p:nvPr/>
          </p:nvSpPr>
          <p:spPr bwMode="auto">
            <a:xfrm>
              <a:off x="7709278" y="4400510"/>
              <a:ext cx="141195" cy="206832"/>
            </a:xfrm>
            <a:custGeom>
              <a:avLst/>
              <a:gdLst>
                <a:gd name="T0" fmla="*/ 25 w 109"/>
                <a:gd name="T1" fmla="*/ 134 h 159"/>
                <a:gd name="T2" fmla="*/ 53 w 109"/>
                <a:gd name="T3" fmla="*/ 159 h 159"/>
                <a:gd name="T4" fmla="*/ 49 w 109"/>
                <a:gd name="T5" fmla="*/ 124 h 159"/>
                <a:gd name="T6" fmla="*/ 32 w 109"/>
                <a:gd name="T7" fmla="*/ 39 h 159"/>
                <a:gd name="T8" fmla="*/ 70 w 109"/>
                <a:gd name="T9" fmla="*/ 21 h 159"/>
                <a:gd name="T10" fmla="*/ 90 w 109"/>
                <a:gd name="T11" fmla="*/ 38 h 159"/>
                <a:gd name="T12" fmla="*/ 89 w 109"/>
                <a:gd name="T13" fmla="*/ 40 h 159"/>
                <a:gd name="T14" fmla="*/ 86 w 109"/>
                <a:gd name="T15" fmla="*/ 40 h 159"/>
                <a:gd name="T16" fmla="*/ 75 w 109"/>
                <a:gd name="T17" fmla="*/ 37 h 159"/>
                <a:gd name="T18" fmla="*/ 64 w 109"/>
                <a:gd name="T19" fmla="*/ 48 h 159"/>
                <a:gd name="T20" fmla="*/ 74 w 109"/>
                <a:gd name="T21" fmla="*/ 69 h 159"/>
                <a:gd name="T22" fmla="*/ 95 w 109"/>
                <a:gd name="T23" fmla="*/ 68 h 159"/>
                <a:gd name="T24" fmla="*/ 109 w 109"/>
                <a:gd name="T25" fmla="*/ 45 h 159"/>
                <a:gd name="T26" fmla="*/ 88 w 109"/>
                <a:gd name="T27" fmla="*/ 10 h 159"/>
                <a:gd name="T28" fmla="*/ 35 w 109"/>
                <a:gd name="T29" fmla="*/ 10 h 159"/>
                <a:gd name="T30" fmla="*/ 3 w 109"/>
                <a:gd name="T31" fmla="*/ 61 h 159"/>
                <a:gd name="T32" fmla="*/ 25 w 109"/>
                <a:gd name="T33" fmla="*/ 134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09" h="159">
                  <a:moveTo>
                    <a:pt x="25" y="134"/>
                  </a:moveTo>
                  <a:cubicBezTo>
                    <a:pt x="35" y="141"/>
                    <a:pt x="45" y="149"/>
                    <a:pt x="53" y="159"/>
                  </a:cubicBezTo>
                  <a:cubicBezTo>
                    <a:pt x="50" y="147"/>
                    <a:pt x="50" y="135"/>
                    <a:pt x="49" y="124"/>
                  </a:cubicBezTo>
                  <a:cubicBezTo>
                    <a:pt x="26" y="97"/>
                    <a:pt x="19" y="60"/>
                    <a:pt x="32" y="39"/>
                  </a:cubicBezTo>
                  <a:cubicBezTo>
                    <a:pt x="42" y="22"/>
                    <a:pt x="59" y="19"/>
                    <a:pt x="70" y="21"/>
                  </a:cubicBezTo>
                  <a:cubicBezTo>
                    <a:pt x="80" y="22"/>
                    <a:pt x="88" y="29"/>
                    <a:pt x="90" y="38"/>
                  </a:cubicBezTo>
                  <a:cubicBezTo>
                    <a:pt x="90" y="39"/>
                    <a:pt x="90" y="40"/>
                    <a:pt x="89" y="40"/>
                  </a:cubicBezTo>
                  <a:cubicBezTo>
                    <a:pt x="88" y="41"/>
                    <a:pt x="87" y="40"/>
                    <a:pt x="86" y="40"/>
                  </a:cubicBezTo>
                  <a:cubicBezTo>
                    <a:pt x="82" y="36"/>
                    <a:pt x="78" y="36"/>
                    <a:pt x="75" y="37"/>
                  </a:cubicBezTo>
                  <a:cubicBezTo>
                    <a:pt x="70" y="38"/>
                    <a:pt x="65" y="43"/>
                    <a:pt x="64" y="48"/>
                  </a:cubicBezTo>
                  <a:cubicBezTo>
                    <a:pt x="62" y="57"/>
                    <a:pt x="65" y="64"/>
                    <a:pt x="74" y="69"/>
                  </a:cubicBezTo>
                  <a:cubicBezTo>
                    <a:pt x="80" y="72"/>
                    <a:pt x="88" y="72"/>
                    <a:pt x="95" y="68"/>
                  </a:cubicBezTo>
                  <a:cubicBezTo>
                    <a:pt x="103" y="64"/>
                    <a:pt x="109" y="55"/>
                    <a:pt x="109" y="45"/>
                  </a:cubicBezTo>
                  <a:cubicBezTo>
                    <a:pt x="109" y="31"/>
                    <a:pt x="101" y="18"/>
                    <a:pt x="88" y="10"/>
                  </a:cubicBezTo>
                  <a:cubicBezTo>
                    <a:pt x="72" y="0"/>
                    <a:pt x="53" y="0"/>
                    <a:pt x="35" y="10"/>
                  </a:cubicBezTo>
                  <a:cubicBezTo>
                    <a:pt x="17" y="20"/>
                    <a:pt x="6" y="38"/>
                    <a:pt x="3" y="61"/>
                  </a:cubicBezTo>
                  <a:cubicBezTo>
                    <a:pt x="0" y="89"/>
                    <a:pt x="9" y="119"/>
                    <a:pt x="25" y="134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539" name="Freeform 489"/>
            <p:cNvSpPr/>
            <p:nvPr/>
          </p:nvSpPr>
          <p:spPr bwMode="auto">
            <a:xfrm>
              <a:off x="7626087" y="4957659"/>
              <a:ext cx="129747" cy="190804"/>
            </a:xfrm>
            <a:custGeom>
              <a:avLst/>
              <a:gdLst>
                <a:gd name="T0" fmla="*/ 61 w 100"/>
                <a:gd name="T1" fmla="*/ 141 h 147"/>
                <a:gd name="T2" fmla="*/ 96 w 100"/>
                <a:gd name="T3" fmla="*/ 147 h 147"/>
                <a:gd name="T4" fmla="*/ 78 w 100"/>
                <a:gd name="T5" fmla="*/ 121 h 147"/>
                <a:gd name="T6" fmla="*/ 24 w 100"/>
                <a:gd name="T7" fmla="*/ 53 h 147"/>
                <a:gd name="T8" fmla="*/ 50 w 100"/>
                <a:gd name="T9" fmla="*/ 19 h 147"/>
                <a:gd name="T10" fmla="*/ 75 w 100"/>
                <a:gd name="T11" fmla="*/ 26 h 147"/>
                <a:gd name="T12" fmla="*/ 76 w 100"/>
                <a:gd name="T13" fmla="*/ 28 h 147"/>
                <a:gd name="T14" fmla="*/ 73 w 100"/>
                <a:gd name="T15" fmla="*/ 29 h 147"/>
                <a:gd name="T16" fmla="*/ 61 w 100"/>
                <a:gd name="T17" fmla="*/ 32 h 147"/>
                <a:gd name="T18" fmla="*/ 57 w 100"/>
                <a:gd name="T19" fmla="*/ 46 h 147"/>
                <a:gd name="T20" fmla="*/ 75 w 100"/>
                <a:gd name="T21" fmla="*/ 61 h 147"/>
                <a:gd name="T22" fmla="*/ 94 w 100"/>
                <a:gd name="T23" fmla="*/ 50 h 147"/>
                <a:gd name="T24" fmla="*/ 96 w 100"/>
                <a:gd name="T25" fmla="*/ 24 h 147"/>
                <a:gd name="T26" fmla="*/ 61 w 100"/>
                <a:gd name="T27" fmla="*/ 2 h 147"/>
                <a:gd name="T28" fmla="*/ 14 w 100"/>
                <a:gd name="T29" fmla="*/ 26 h 147"/>
                <a:gd name="T30" fmla="*/ 8 w 100"/>
                <a:gd name="T31" fmla="*/ 85 h 147"/>
                <a:gd name="T32" fmla="*/ 61 w 100"/>
                <a:gd name="T33" fmla="*/ 141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00" h="147">
                  <a:moveTo>
                    <a:pt x="61" y="141"/>
                  </a:moveTo>
                  <a:cubicBezTo>
                    <a:pt x="74" y="142"/>
                    <a:pt x="87" y="144"/>
                    <a:pt x="96" y="147"/>
                  </a:cubicBezTo>
                  <a:cubicBezTo>
                    <a:pt x="89" y="139"/>
                    <a:pt x="83" y="130"/>
                    <a:pt x="78" y="121"/>
                  </a:cubicBezTo>
                  <a:cubicBezTo>
                    <a:pt x="46" y="108"/>
                    <a:pt x="22" y="78"/>
                    <a:pt x="24" y="53"/>
                  </a:cubicBezTo>
                  <a:cubicBezTo>
                    <a:pt x="26" y="34"/>
                    <a:pt x="39" y="23"/>
                    <a:pt x="50" y="19"/>
                  </a:cubicBezTo>
                  <a:cubicBezTo>
                    <a:pt x="60" y="16"/>
                    <a:pt x="69" y="18"/>
                    <a:pt x="75" y="26"/>
                  </a:cubicBezTo>
                  <a:cubicBezTo>
                    <a:pt x="76" y="26"/>
                    <a:pt x="76" y="27"/>
                    <a:pt x="76" y="28"/>
                  </a:cubicBezTo>
                  <a:cubicBezTo>
                    <a:pt x="75" y="29"/>
                    <a:pt x="74" y="29"/>
                    <a:pt x="73" y="29"/>
                  </a:cubicBezTo>
                  <a:cubicBezTo>
                    <a:pt x="67" y="27"/>
                    <a:pt x="63" y="30"/>
                    <a:pt x="61" y="32"/>
                  </a:cubicBezTo>
                  <a:cubicBezTo>
                    <a:pt x="57" y="35"/>
                    <a:pt x="55" y="41"/>
                    <a:pt x="57" y="46"/>
                  </a:cubicBezTo>
                  <a:cubicBezTo>
                    <a:pt x="59" y="56"/>
                    <a:pt x="65" y="60"/>
                    <a:pt x="75" y="61"/>
                  </a:cubicBezTo>
                  <a:cubicBezTo>
                    <a:pt x="82" y="61"/>
                    <a:pt x="89" y="57"/>
                    <a:pt x="94" y="50"/>
                  </a:cubicBezTo>
                  <a:cubicBezTo>
                    <a:pt x="99" y="43"/>
                    <a:pt x="100" y="33"/>
                    <a:pt x="96" y="24"/>
                  </a:cubicBezTo>
                  <a:cubicBezTo>
                    <a:pt x="90" y="11"/>
                    <a:pt x="76" y="3"/>
                    <a:pt x="61" y="2"/>
                  </a:cubicBezTo>
                  <a:cubicBezTo>
                    <a:pt x="43" y="0"/>
                    <a:pt x="25" y="9"/>
                    <a:pt x="14" y="26"/>
                  </a:cubicBezTo>
                  <a:cubicBezTo>
                    <a:pt x="3" y="43"/>
                    <a:pt x="0" y="63"/>
                    <a:pt x="8" y="85"/>
                  </a:cubicBezTo>
                  <a:cubicBezTo>
                    <a:pt x="17" y="111"/>
                    <a:pt x="38" y="134"/>
                    <a:pt x="61" y="141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540" name="Freeform 490"/>
            <p:cNvSpPr/>
            <p:nvPr/>
          </p:nvSpPr>
          <p:spPr bwMode="auto">
            <a:xfrm>
              <a:off x="7626087" y="4743195"/>
              <a:ext cx="129747" cy="190804"/>
            </a:xfrm>
            <a:custGeom>
              <a:avLst/>
              <a:gdLst>
                <a:gd name="T0" fmla="*/ 61 w 100"/>
                <a:gd name="T1" fmla="*/ 145 h 147"/>
                <a:gd name="T2" fmla="*/ 96 w 100"/>
                <a:gd name="T3" fmla="*/ 123 h 147"/>
                <a:gd name="T4" fmla="*/ 94 w 100"/>
                <a:gd name="T5" fmla="*/ 96 h 147"/>
                <a:gd name="T6" fmla="*/ 75 w 100"/>
                <a:gd name="T7" fmla="*/ 86 h 147"/>
                <a:gd name="T8" fmla="*/ 57 w 100"/>
                <a:gd name="T9" fmla="*/ 101 h 147"/>
                <a:gd name="T10" fmla="*/ 61 w 100"/>
                <a:gd name="T11" fmla="*/ 115 h 147"/>
                <a:gd name="T12" fmla="*/ 73 w 100"/>
                <a:gd name="T13" fmla="*/ 118 h 147"/>
                <a:gd name="T14" fmla="*/ 76 w 100"/>
                <a:gd name="T15" fmla="*/ 119 h 147"/>
                <a:gd name="T16" fmla="*/ 75 w 100"/>
                <a:gd name="T17" fmla="*/ 121 h 147"/>
                <a:gd name="T18" fmla="*/ 50 w 100"/>
                <a:gd name="T19" fmla="*/ 128 h 147"/>
                <a:gd name="T20" fmla="*/ 24 w 100"/>
                <a:gd name="T21" fmla="*/ 94 h 147"/>
                <a:gd name="T22" fmla="*/ 78 w 100"/>
                <a:gd name="T23" fmla="*/ 26 h 147"/>
                <a:gd name="T24" fmla="*/ 96 w 100"/>
                <a:gd name="T25" fmla="*/ 0 h 147"/>
                <a:gd name="T26" fmla="*/ 61 w 100"/>
                <a:gd name="T27" fmla="*/ 6 h 147"/>
                <a:gd name="T28" fmla="*/ 8 w 100"/>
                <a:gd name="T29" fmla="*/ 62 h 147"/>
                <a:gd name="T30" fmla="*/ 14 w 100"/>
                <a:gd name="T31" fmla="*/ 121 h 147"/>
                <a:gd name="T32" fmla="*/ 61 w 100"/>
                <a:gd name="T33" fmla="*/ 145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00" h="147">
                  <a:moveTo>
                    <a:pt x="61" y="145"/>
                  </a:moveTo>
                  <a:cubicBezTo>
                    <a:pt x="76" y="144"/>
                    <a:pt x="90" y="136"/>
                    <a:pt x="96" y="123"/>
                  </a:cubicBezTo>
                  <a:cubicBezTo>
                    <a:pt x="100" y="114"/>
                    <a:pt x="99" y="104"/>
                    <a:pt x="94" y="96"/>
                  </a:cubicBezTo>
                  <a:cubicBezTo>
                    <a:pt x="89" y="90"/>
                    <a:pt x="82" y="86"/>
                    <a:pt x="75" y="86"/>
                  </a:cubicBezTo>
                  <a:cubicBezTo>
                    <a:pt x="65" y="86"/>
                    <a:pt x="59" y="91"/>
                    <a:pt x="57" y="101"/>
                  </a:cubicBezTo>
                  <a:cubicBezTo>
                    <a:pt x="55" y="105"/>
                    <a:pt x="57" y="112"/>
                    <a:pt x="61" y="115"/>
                  </a:cubicBezTo>
                  <a:cubicBezTo>
                    <a:pt x="63" y="117"/>
                    <a:pt x="67" y="119"/>
                    <a:pt x="73" y="118"/>
                  </a:cubicBezTo>
                  <a:cubicBezTo>
                    <a:pt x="74" y="117"/>
                    <a:pt x="75" y="118"/>
                    <a:pt x="76" y="119"/>
                  </a:cubicBezTo>
                  <a:cubicBezTo>
                    <a:pt x="76" y="119"/>
                    <a:pt x="76" y="121"/>
                    <a:pt x="75" y="121"/>
                  </a:cubicBezTo>
                  <a:cubicBezTo>
                    <a:pt x="69" y="128"/>
                    <a:pt x="60" y="131"/>
                    <a:pt x="50" y="128"/>
                  </a:cubicBezTo>
                  <a:cubicBezTo>
                    <a:pt x="39" y="124"/>
                    <a:pt x="26" y="113"/>
                    <a:pt x="24" y="94"/>
                  </a:cubicBezTo>
                  <a:cubicBezTo>
                    <a:pt x="22" y="69"/>
                    <a:pt x="46" y="39"/>
                    <a:pt x="78" y="26"/>
                  </a:cubicBezTo>
                  <a:cubicBezTo>
                    <a:pt x="83" y="17"/>
                    <a:pt x="89" y="8"/>
                    <a:pt x="96" y="0"/>
                  </a:cubicBezTo>
                  <a:cubicBezTo>
                    <a:pt x="87" y="3"/>
                    <a:pt x="74" y="5"/>
                    <a:pt x="61" y="6"/>
                  </a:cubicBezTo>
                  <a:cubicBezTo>
                    <a:pt x="38" y="13"/>
                    <a:pt x="17" y="36"/>
                    <a:pt x="8" y="62"/>
                  </a:cubicBezTo>
                  <a:cubicBezTo>
                    <a:pt x="0" y="84"/>
                    <a:pt x="3" y="104"/>
                    <a:pt x="14" y="121"/>
                  </a:cubicBezTo>
                  <a:cubicBezTo>
                    <a:pt x="25" y="138"/>
                    <a:pt x="43" y="147"/>
                    <a:pt x="61" y="145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541" name="Freeform 491"/>
            <p:cNvSpPr/>
            <p:nvPr/>
          </p:nvSpPr>
          <p:spPr bwMode="auto">
            <a:xfrm>
              <a:off x="7709278" y="5284316"/>
              <a:ext cx="141195" cy="206832"/>
            </a:xfrm>
            <a:custGeom>
              <a:avLst/>
              <a:gdLst>
                <a:gd name="T0" fmla="*/ 35 w 109"/>
                <a:gd name="T1" fmla="*/ 149 h 159"/>
                <a:gd name="T2" fmla="*/ 88 w 109"/>
                <a:gd name="T3" fmla="*/ 149 h 159"/>
                <a:gd name="T4" fmla="*/ 109 w 109"/>
                <a:gd name="T5" fmla="*/ 114 h 159"/>
                <a:gd name="T6" fmla="*/ 95 w 109"/>
                <a:gd name="T7" fmla="*/ 91 h 159"/>
                <a:gd name="T8" fmla="*/ 74 w 109"/>
                <a:gd name="T9" fmla="*/ 90 h 159"/>
                <a:gd name="T10" fmla="*/ 64 w 109"/>
                <a:gd name="T11" fmla="*/ 111 h 159"/>
                <a:gd name="T12" fmla="*/ 75 w 109"/>
                <a:gd name="T13" fmla="*/ 122 h 159"/>
                <a:gd name="T14" fmla="*/ 86 w 109"/>
                <a:gd name="T15" fmla="*/ 119 h 159"/>
                <a:gd name="T16" fmla="*/ 89 w 109"/>
                <a:gd name="T17" fmla="*/ 119 h 159"/>
                <a:gd name="T18" fmla="*/ 90 w 109"/>
                <a:gd name="T19" fmla="*/ 121 h 159"/>
                <a:gd name="T20" fmla="*/ 70 w 109"/>
                <a:gd name="T21" fmla="*/ 138 h 159"/>
                <a:gd name="T22" fmla="*/ 32 w 109"/>
                <a:gd name="T23" fmla="*/ 120 h 159"/>
                <a:gd name="T24" fmla="*/ 49 w 109"/>
                <a:gd name="T25" fmla="*/ 35 h 159"/>
                <a:gd name="T26" fmla="*/ 53 w 109"/>
                <a:gd name="T27" fmla="*/ 0 h 159"/>
                <a:gd name="T28" fmla="*/ 25 w 109"/>
                <a:gd name="T29" fmla="*/ 25 h 159"/>
                <a:gd name="T30" fmla="*/ 3 w 109"/>
                <a:gd name="T31" fmla="*/ 98 h 159"/>
                <a:gd name="T32" fmla="*/ 35 w 109"/>
                <a:gd name="T33" fmla="*/ 149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09" h="159">
                  <a:moveTo>
                    <a:pt x="35" y="149"/>
                  </a:moveTo>
                  <a:cubicBezTo>
                    <a:pt x="53" y="158"/>
                    <a:pt x="72" y="159"/>
                    <a:pt x="88" y="149"/>
                  </a:cubicBezTo>
                  <a:cubicBezTo>
                    <a:pt x="101" y="141"/>
                    <a:pt x="109" y="127"/>
                    <a:pt x="109" y="114"/>
                  </a:cubicBezTo>
                  <a:cubicBezTo>
                    <a:pt x="109" y="104"/>
                    <a:pt x="104" y="95"/>
                    <a:pt x="95" y="91"/>
                  </a:cubicBezTo>
                  <a:cubicBezTo>
                    <a:pt x="88" y="87"/>
                    <a:pt x="80" y="86"/>
                    <a:pt x="74" y="90"/>
                  </a:cubicBezTo>
                  <a:cubicBezTo>
                    <a:pt x="65" y="95"/>
                    <a:pt x="62" y="102"/>
                    <a:pt x="64" y="111"/>
                  </a:cubicBezTo>
                  <a:cubicBezTo>
                    <a:pt x="65" y="116"/>
                    <a:pt x="70" y="121"/>
                    <a:pt x="75" y="122"/>
                  </a:cubicBezTo>
                  <a:cubicBezTo>
                    <a:pt x="78" y="123"/>
                    <a:pt x="82" y="123"/>
                    <a:pt x="86" y="119"/>
                  </a:cubicBezTo>
                  <a:cubicBezTo>
                    <a:pt x="87" y="118"/>
                    <a:pt x="88" y="118"/>
                    <a:pt x="89" y="119"/>
                  </a:cubicBezTo>
                  <a:cubicBezTo>
                    <a:pt x="90" y="119"/>
                    <a:pt x="90" y="120"/>
                    <a:pt x="90" y="121"/>
                  </a:cubicBezTo>
                  <a:cubicBezTo>
                    <a:pt x="88" y="130"/>
                    <a:pt x="80" y="137"/>
                    <a:pt x="70" y="138"/>
                  </a:cubicBezTo>
                  <a:cubicBezTo>
                    <a:pt x="59" y="140"/>
                    <a:pt x="42" y="136"/>
                    <a:pt x="32" y="120"/>
                  </a:cubicBezTo>
                  <a:cubicBezTo>
                    <a:pt x="19" y="99"/>
                    <a:pt x="26" y="61"/>
                    <a:pt x="49" y="35"/>
                  </a:cubicBezTo>
                  <a:cubicBezTo>
                    <a:pt x="50" y="24"/>
                    <a:pt x="50" y="12"/>
                    <a:pt x="53" y="0"/>
                  </a:cubicBezTo>
                  <a:cubicBezTo>
                    <a:pt x="45" y="10"/>
                    <a:pt x="35" y="18"/>
                    <a:pt x="25" y="25"/>
                  </a:cubicBezTo>
                  <a:cubicBezTo>
                    <a:pt x="9" y="40"/>
                    <a:pt x="0" y="70"/>
                    <a:pt x="3" y="98"/>
                  </a:cubicBezTo>
                  <a:cubicBezTo>
                    <a:pt x="6" y="121"/>
                    <a:pt x="17" y="139"/>
                    <a:pt x="35" y="149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547" name="Freeform 497"/>
            <p:cNvSpPr/>
            <p:nvPr/>
          </p:nvSpPr>
          <p:spPr bwMode="auto">
            <a:xfrm>
              <a:off x="7772625" y="4640924"/>
              <a:ext cx="103798" cy="102271"/>
            </a:xfrm>
            <a:custGeom>
              <a:avLst/>
              <a:gdLst>
                <a:gd name="T0" fmla="*/ 64 w 80"/>
                <a:gd name="T1" fmla="*/ 76 h 79"/>
                <a:gd name="T2" fmla="*/ 69 w 80"/>
                <a:gd name="T3" fmla="*/ 72 h 79"/>
                <a:gd name="T4" fmla="*/ 20 w 80"/>
                <a:gd name="T5" fmla="*/ 44 h 79"/>
                <a:gd name="T6" fmla="*/ 14 w 80"/>
                <a:gd name="T7" fmla="*/ 31 h 79"/>
                <a:gd name="T8" fmla="*/ 33 w 80"/>
                <a:gd name="T9" fmla="*/ 19 h 79"/>
                <a:gd name="T10" fmla="*/ 80 w 80"/>
                <a:gd name="T11" fmla="*/ 16 h 79"/>
                <a:gd name="T12" fmla="*/ 77 w 80"/>
                <a:gd name="T13" fmla="*/ 9 h 79"/>
                <a:gd name="T14" fmla="*/ 26 w 80"/>
                <a:gd name="T15" fmla="*/ 8 h 79"/>
                <a:gd name="T16" fmla="*/ 2 w 80"/>
                <a:gd name="T17" fmla="*/ 28 h 79"/>
                <a:gd name="T18" fmla="*/ 17 w 80"/>
                <a:gd name="T19" fmla="*/ 58 h 79"/>
                <a:gd name="T20" fmla="*/ 64 w 80"/>
                <a:gd name="T21" fmla="*/ 76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0" h="79">
                  <a:moveTo>
                    <a:pt x="64" y="76"/>
                  </a:moveTo>
                  <a:cubicBezTo>
                    <a:pt x="65" y="75"/>
                    <a:pt x="67" y="73"/>
                    <a:pt x="69" y="72"/>
                  </a:cubicBezTo>
                  <a:cubicBezTo>
                    <a:pt x="52" y="70"/>
                    <a:pt x="30" y="55"/>
                    <a:pt x="20" y="44"/>
                  </a:cubicBezTo>
                  <a:cubicBezTo>
                    <a:pt x="15" y="39"/>
                    <a:pt x="13" y="34"/>
                    <a:pt x="14" y="31"/>
                  </a:cubicBezTo>
                  <a:cubicBezTo>
                    <a:pt x="16" y="25"/>
                    <a:pt x="27" y="21"/>
                    <a:pt x="33" y="19"/>
                  </a:cubicBezTo>
                  <a:cubicBezTo>
                    <a:pt x="48" y="14"/>
                    <a:pt x="67" y="12"/>
                    <a:pt x="80" y="16"/>
                  </a:cubicBezTo>
                  <a:cubicBezTo>
                    <a:pt x="79" y="14"/>
                    <a:pt x="78" y="12"/>
                    <a:pt x="77" y="9"/>
                  </a:cubicBezTo>
                  <a:cubicBezTo>
                    <a:pt x="64" y="0"/>
                    <a:pt x="42" y="2"/>
                    <a:pt x="26" y="8"/>
                  </a:cubicBezTo>
                  <a:cubicBezTo>
                    <a:pt x="12" y="14"/>
                    <a:pt x="3" y="21"/>
                    <a:pt x="2" y="28"/>
                  </a:cubicBezTo>
                  <a:cubicBezTo>
                    <a:pt x="0" y="35"/>
                    <a:pt x="7" y="48"/>
                    <a:pt x="17" y="58"/>
                  </a:cubicBezTo>
                  <a:cubicBezTo>
                    <a:pt x="31" y="72"/>
                    <a:pt x="49" y="79"/>
                    <a:pt x="64" y="76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548" name="Freeform 498"/>
            <p:cNvSpPr/>
            <p:nvPr/>
          </p:nvSpPr>
          <p:spPr bwMode="auto">
            <a:xfrm>
              <a:off x="7772625" y="5148463"/>
              <a:ext cx="103798" cy="102271"/>
            </a:xfrm>
            <a:custGeom>
              <a:avLst/>
              <a:gdLst>
                <a:gd name="T0" fmla="*/ 2 w 80"/>
                <a:gd name="T1" fmla="*/ 51 h 79"/>
                <a:gd name="T2" fmla="*/ 26 w 80"/>
                <a:gd name="T3" fmla="*/ 70 h 79"/>
                <a:gd name="T4" fmla="*/ 77 w 80"/>
                <a:gd name="T5" fmla="*/ 70 h 79"/>
                <a:gd name="T6" fmla="*/ 80 w 80"/>
                <a:gd name="T7" fmla="*/ 63 h 79"/>
                <a:gd name="T8" fmla="*/ 33 w 80"/>
                <a:gd name="T9" fmla="*/ 60 h 79"/>
                <a:gd name="T10" fmla="*/ 14 w 80"/>
                <a:gd name="T11" fmla="*/ 48 h 79"/>
                <a:gd name="T12" fmla="*/ 20 w 80"/>
                <a:gd name="T13" fmla="*/ 35 h 79"/>
                <a:gd name="T14" fmla="*/ 69 w 80"/>
                <a:gd name="T15" fmla="*/ 7 h 79"/>
                <a:gd name="T16" fmla="*/ 64 w 80"/>
                <a:gd name="T17" fmla="*/ 3 h 79"/>
                <a:gd name="T18" fmla="*/ 17 w 80"/>
                <a:gd name="T19" fmla="*/ 20 h 79"/>
                <a:gd name="T20" fmla="*/ 2 w 80"/>
                <a:gd name="T21" fmla="*/ 51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0" h="79">
                  <a:moveTo>
                    <a:pt x="2" y="51"/>
                  </a:moveTo>
                  <a:cubicBezTo>
                    <a:pt x="3" y="58"/>
                    <a:pt x="12" y="65"/>
                    <a:pt x="26" y="70"/>
                  </a:cubicBezTo>
                  <a:cubicBezTo>
                    <a:pt x="42" y="77"/>
                    <a:pt x="64" y="79"/>
                    <a:pt x="77" y="70"/>
                  </a:cubicBezTo>
                  <a:cubicBezTo>
                    <a:pt x="78" y="67"/>
                    <a:pt x="79" y="65"/>
                    <a:pt x="80" y="63"/>
                  </a:cubicBezTo>
                  <a:cubicBezTo>
                    <a:pt x="67" y="67"/>
                    <a:pt x="48" y="65"/>
                    <a:pt x="33" y="60"/>
                  </a:cubicBezTo>
                  <a:cubicBezTo>
                    <a:pt x="27" y="58"/>
                    <a:pt x="16" y="54"/>
                    <a:pt x="14" y="48"/>
                  </a:cubicBezTo>
                  <a:cubicBezTo>
                    <a:pt x="13" y="45"/>
                    <a:pt x="15" y="40"/>
                    <a:pt x="20" y="35"/>
                  </a:cubicBezTo>
                  <a:cubicBezTo>
                    <a:pt x="30" y="24"/>
                    <a:pt x="52" y="9"/>
                    <a:pt x="69" y="7"/>
                  </a:cubicBezTo>
                  <a:cubicBezTo>
                    <a:pt x="67" y="6"/>
                    <a:pt x="65" y="4"/>
                    <a:pt x="64" y="3"/>
                  </a:cubicBezTo>
                  <a:cubicBezTo>
                    <a:pt x="49" y="0"/>
                    <a:pt x="31" y="7"/>
                    <a:pt x="17" y="20"/>
                  </a:cubicBezTo>
                  <a:cubicBezTo>
                    <a:pt x="7" y="31"/>
                    <a:pt x="0" y="43"/>
                    <a:pt x="2" y="51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557" name="Freeform 507"/>
            <p:cNvSpPr/>
            <p:nvPr/>
          </p:nvSpPr>
          <p:spPr bwMode="auto">
            <a:xfrm>
              <a:off x="7861158" y="5697217"/>
              <a:ext cx="159513" cy="177830"/>
            </a:xfrm>
            <a:custGeom>
              <a:avLst/>
              <a:gdLst>
                <a:gd name="T0" fmla="*/ 85 w 123"/>
                <a:gd name="T1" fmla="*/ 136 h 137"/>
                <a:gd name="T2" fmla="*/ 123 w 123"/>
                <a:gd name="T3" fmla="*/ 134 h 137"/>
                <a:gd name="T4" fmla="*/ 96 w 123"/>
                <a:gd name="T5" fmla="*/ 111 h 137"/>
                <a:gd name="T6" fmla="*/ 24 w 123"/>
                <a:gd name="T7" fmla="*/ 64 h 137"/>
                <a:gd name="T8" fmla="*/ 37 w 123"/>
                <a:gd name="T9" fmla="*/ 24 h 137"/>
                <a:gd name="T10" fmla="*/ 64 w 123"/>
                <a:gd name="T11" fmla="*/ 22 h 137"/>
                <a:gd name="T12" fmla="*/ 65 w 123"/>
                <a:gd name="T13" fmla="*/ 24 h 137"/>
                <a:gd name="T14" fmla="*/ 62 w 123"/>
                <a:gd name="T15" fmla="*/ 26 h 137"/>
                <a:gd name="T16" fmla="*/ 52 w 123"/>
                <a:gd name="T17" fmla="*/ 32 h 137"/>
                <a:gd name="T18" fmla="*/ 52 w 123"/>
                <a:gd name="T19" fmla="*/ 47 h 137"/>
                <a:gd name="T20" fmla="*/ 74 w 123"/>
                <a:gd name="T21" fmla="*/ 55 h 137"/>
                <a:gd name="T22" fmla="*/ 89 w 123"/>
                <a:gd name="T23" fmla="*/ 40 h 137"/>
                <a:gd name="T24" fmla="*/ 82 w 123"/>
                <a:gd name="T25" fmla="*/ 14 h 137"/>
                <a:gd name="T26" fmla="*/ 43 w 123"/>
                <a:gd name="T27" fmla="*/ 3 h 137"/>
                <a:gd name="T28" fmla="*/ 5 w 123"/>
                <a:gd name="T29" fmla="*/ 41 h 137"/>
                <a:gd name="T30" fmla="*/ 19 w 123"/>
                <a:gd name="T31" fmla="*/ 100 h 137"/>
                <a:gd name="T32" fmla="*/ 85 w 123"/>
                <a:gd name="T33" fmla="*/ 136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23" h="137">
                  <a:moveTo>
                    <a:pt x="85" y="136"/>
                  </a:moveTo>
                  <a:cubicBezTo>
                    <a:pt x="97" y="134"/>
                    <a:pt x="110" y="132"/>
                    <a:pt x="123" y="134"/>
                  </a:cubicBezTo>
                  <a:cubicBezTo>
                    <a:pt x="113" y="127"/>
                    <a:pt x="104" y="119"/>
                    <a:pt x="96" y="111"/>
                  </a:cubicBezTo>
                  <a:cubicBezTo>
                    <a:pt x="61" y="109"/>
                    <a:pt x="29" y="88"/>
                    <a:pt x="24" y="64"/>
                  </a:cubicBezTo>
                  <a:cubicBezTo>
                    <a:pt x="19" y="45"/>
                    <a:pt x="28" y="30"/>
                    <a:pt x="37" y="24"/>
                  </a:cubicBezTo>
                  <a:cubicBezTo>
                    <a:pt x="46" y="18"/>
                    <a:pt x="56" y="17"/>
                    <a:pt x="64" y="22"/>
                  </a:cubicBezTo>
                  <a:cubicBezTo>
                    <a:pt x="64" y="22"/>
                    <a:pt x="65" y="23"/>
                    <a:pt x="65" y="24"/>
                  </a:cubicBezTo>
                  <a:cubicBezTo>
                    <a:pt x="64" y="25"/>
                    <a:pt x="63" y="26"/>
                    <a:pt x="62" y="26"/>
                  </a:cubicBezTo>
                  <a:cubicBezTo>
                    <a:pt x="57" y="26"/>
                    <a:pt x="53" y="29"/>
                    <a:pt x="52" y="32"/>
                  </a:cubicBezTo>
                  <a:cubicBezTo>
                    <a:pt x="49" y="37"/>
                    <a:pt x="50" y="43"/>
                    <a:pt x="52" y="47"/>
                  </a:cubicBezTo>
                  <a:cubicBezTo>
                    <a:pt x="57" y="55"/>
                    <a:pt x="65" y="58"/>
                    <a:pt x="74" y="55"/>
                  </a:cubicBezTo>
                  <a:cubicBezTo>
                    <a:pt x="81" y="53"/>
                    <a:pt x="87" y="48"/>
                    <a:pt x="89" y="40"/>
                  </a:cubicBezTo>
                  <a:cubicBezTo>
                    <a:pt x="91" y="31"/>
                    <a:pt x="89" y="21"/>
                    <a:pt x="82" y="14"/>
                  </a:cubicBezTo>
                  <a:cubicBezTo>
                    <a:pt x="73" y="4"/>
                    <a:pt x="57" y="0"/>
                    <a:pt x="43" y="3"/>
                  </a:cubicBezTo>
                  <a:cubicBezTo>
                    <a:pt x="25" y="8"/>
                    <a:pt x="11" y="22"/>
                    <a:pt x="5" y="41"/>
                  </a:cubicBezTo>
                  <a:cubicBezTo>
                    <a:pt x="0" y="61"/>
                    <a:pt x="4" y="81"/>
                    <a:pt x="19" y="100"/>
                  </a:cubicBezTo>
                  <a:cubicBezTo>
                    <a:pt x="36" y="121"/>
                    <a:pt x="64" y="137"/>
                    <a:pt x="85" y="136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558" name="Freeform 508"/>
            <p:cNvSpPr/>
            <p:nvPr/>
          </p:nvSpPr>
          <p:spPr bwMode="auto">
            <a:xfrm>
              <a:off x="8193158" y="6153621"/>
              <a:ext cx="190804" cy="160276"/>
            </a:xfrm>
            <a:custGeom>
              <a:avLst/>
              <a:gdLst>
                <a:gd name="T0" fmla="*/ 118 w 147"/>
                <a:gd name="T1" fmla="*/ 112 h 123"/>
                <a:gd name="T2" fmla="*/ 147 w 147"/>
                <a:gd name="T3" fmla="*/ 91 h 123"/>
                <a:gd name="T4" fmla="*/ 116 w 147"/>
                <a:gd name="T5" fmla="*/ 85 h 123"/>
                <a:gd name="T6" fmla="*/ 30 w 147"/>
                <a:gd name="T7" fmla="*/ 76 h 123"/>
                <a:gd name="T8" fmla="*/ 24 w 147"/>
                <a:gd name="T9" fmla="*/ 34 h 123"/>
                <a:gd name="T10" fmla="*/ 47 w 147"/>
                <a:gd name="T11" fmla="*/ 20 h 123"/>
                <a:gd name="T12" fmla="*/ 49 w 147"/>
                <a:gd name="T13" fmla="*/ 22 h 123"/>
                <a:gd name="T14" fmla="*/ 48 w 147"/>
                <a:gd name="T15" fmla="*/ 24 h 123"/>
                <a:gd name="T16" fmla="*/ 41 w 147"/>
                <a:gd name="T17" fmla="*/ 35 h 123"/>
                <a:gd name="T18" fmla="*/ 48 w 147"/>
                <a:gd name="T19" fmla="*/ 48 h 123"/>
                <a:gd name="T20" fmla="*/ 71 w 147"/>
                <a:gd name="T21" fmla="*/ 46 h 123"/>
                <a:gd name="T22" fmla="*/ 77 w 147"/>
                <a:gd name="T23" fmla="*/ 25 h 123"/>
                <a:gd name="T24" fmla="*/ 60 w 147"/>
                <a:gd name="T25" fmla="*/ 5 h 123"/>
                <a:gd name="T26" fmla="*/ 20 w 147"/>
                <a:gd name="T27" fmla="*/ 13 h 123"/>
                <a:gd name="T28" fmla="*/ 4 w 147"/>
                <a:gd name="T29" fmla="*/ 64 h 123"/>
                <a:gd name="T30" fmla="*/ 41 w 147"/>
                <a:gd name="T31" fmla="*/ 110 h 123"/>
                <a:gd name="T32" fmla="*/ 118 w 147"/>
                <a:gd name="T33" fmla="*/ 112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47" h="123">
                  <a:moveTo>
                    <a:pt x="118" y="112"/>
                  </a:moveTo>
                  <a:cubicBezTo>
                    <a:pt x="128" y="104"/>
                    <a:pt x="138" y="96"/>
                    <a:pt x="147" y="91"/>
                  </a:cubicBezTo>
                  <a:cubicBezTo>
                    <a:pt x="137" y="90"/>
                    <a:pt x="126" y="88"/>
                    <a:pt x="116" y="85"/>
                  </a:cubicBezTo>
                  <a:cubicBezTo>
                    <a:pt x="84" y="99"/>
                    <a:pt x="46" y="95"/>
                    <a:pt x="30" y="76"/>
                  </a:cubicBezTo>
                  <a:cubicBezTo>
                    <a:pt x="18" y="61"/>
                    <a:pt x="19" y="44"/>
                    <a:pt x="24" y="34"/>
                  </a:cubicBezTo>
                  <a:cubicBezTo>
                    <a:pt x="29" y="25"/>
                    <a:pt x="37" y="19"/>
                    <a:pt x="47" y="20"/>
                  </a:cubicBezTo>
                  <a:cubicBezTo>
                    <a:pt x="48" y="20"/>
                    <a:pt x="49" y="21"/>
                    <a:pt x="49" y="22"/>
                  </a:cubicBezTo>
                  <a:cubicBezTo>
                    <a:pt x="49" y="23"/>
                    <a:pt x="48" y="24"/>
                    <a:pt x="48" y="24"/>
                  </a:cubicBezTo>
                  <a:cubicBezTo>
                    <a:pt x="42" y="27"/>
                    <a:pt x="41" y="31"/>
                    <a:pt x="41" y="35"/>
                  </a:cubicBezTo>
                  <a:cubicBezTo>
                    <a:pt x="41" y="40"/>
                    <a:pt x="44" y="45"/>
                    <a:pt x="48" y="48"/>
                  </a:cubicBezTo>
                  <a:cubicBezTo>
                    <a:pt x="56" y="53"/>
                    <a:pt x="64" y="52"/>
                    <a:pt x="71" y="46"/>
                  </a:cubicBezTo>
                  <a:cubicBezTo>
                    <a:pt x="77" y="40"/>
                    <a:pt x="79" y="33"/>
                    <a:pt x="77" y="25"/>
                  </a:cubicBezTo>
                  <a:cubicBezTo>
                    <a:pt x="76" y="15"/>
                    <a:pt x="69" y="8"/>
                    <a:pt x="60" y="5"/>
                  </a:cubicBezTo>
                  <a:cubicBezTo>
                    <a:pt x="47" y="0"/>
                    <a:pt x="31" y="3"/>
                    <a:pt x="20" y="13"/>
                  </a:cubicBezTo>
                  <a:cubicBezTo>
                    <a:pt x="6" y="25"/>
                    <a:pt x="0" y="44"/>
                    <a:pt x="4" y="64"/>
                  </a:cubicBezTo>
                  <a:cubicBezTo>
                    <a:pt x="7" y="84"/>
                    <a:pt x="20" y="100"/>
                    <a:pt x="41" y="110"/>
                  </a:cubicBezTo>
                  <a:cubicBezTo>
                    <a:pt x="65" y="122"/>
                    <a:pt x="97" y="123"/>
                    <a:pt x="118" y="112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559" name="Freeform 509"/>
            <p:cNvSpPr/>
            <p:nvPr/>
          </p:nvSpPr>
          <p:spPr bwMode="auto">
            <a:xfrm>
              <a:off x="8056542" y="5986477"/>
              <a:ext cx="159513" cy="190804"/>
            </a:xfrm>
            <a:custGeom>
              <a:avLst/>
              <a:gdLst>
                <a:gd name="T0" fmla="*/ 110 w 123"/>
                <a:gd name="T1" fmla="*/ 127 h 147"/>
                <a:gd name="T2" fmla="*/ 118 w 123"/>
                <a:gd name="T3" fmla="*/ 87 h 147"/>
                <a:gd name="T4" fmla="*/ 98 w 123"/>
                <a:gd name="T5" fmla="*/ 69 h 147"/>
                <a:gd name="T6" fmla="*/ 77 w 123"/>
                <a:gd name="T7" fmla="*/ 76 h 147"/>
                <a:gd name="T8" fmla="*/ 75 w 123"/>
                <a:gd name="T9" fmla="*/ 99 h 147"/>
                <a:gd name="T10" fmla="*/ 88 w 123"/>
                <a:gd name="T11" fmla="*/ 106 h 147"/>
                <a:gd name="T12" fmla="*/ 99 w 123"/>
                <a:gd name="T13" fmla="*/ 99 h 147"/>
                <a:gd name="T14" fmla="*/ 101 w 123"/>
                <a:gd name="T15" fmla="*/ 98 h 147"/>
                <a:gd name="T16" fmla="*/ 103 w 123"/>
                <a:gd name="T17" fmla="*/ 100 h 147"/>
                <a:gd name="T18" fmla="*/ 89 w 123"/>
                <a:gd name="T19" fmla="*/ 123 h 147"/>
                <a:gd name="T20" fmla="*/ 47 w 123"/>
                <a:gd name="T21" fmla="*/ 117 h 147"/>
                <a:gd name="T22" fmla="*/ 37 w 123"/>
                <a:gd name="T23" fmla="*/ 31 h 147"/>
                <a:gd name="T24" fmla="*/ 32 w 123"/>
                <a:gd name="T25" fmla="*/ 0 h 147"/>
                <a:gd name="T26" fmla="*/ 11 w 123"/>
                <a:gd name="T27" fmla="*/ 29 h 147"/>
                <a:gd name="T28" fmla="*/ 13 w 123"/>
                <a:gd name="T29" fmla="*/ 106 h 147"/>
                <a:gd name="T30" fmla="*/ 59 w 123"/>
                <a:gd name="T31" fmla="*/ 143 h 147"/>
                <a:gd name="T32" fmla="*/ 110 w 123"/>
                <a:gd name="T33" fmla="*/ 127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23" h="147">
                  <a:moveTo>
                    <a:pt x="110" y="127"/>
                  </a:moveTo>
                  <a:cubicBezTo>
                    <a:pt x="120" y="116"/>
                    <a:pt x="123" y="100"/>
                    <a:pt x="118" y="87"/>
                  </a:cubicBezTo>
                  <a:cubicBezTo>
                    <a:pt x="115" y="78"/>
                    <a:pt x="108" y="71"/>
                    <a:pt x="98" y="69"/>
                  </a:cubicBezTo>
                  <a:cubicBezTo>
                    <a:pt x="90" y="68"/>
                    <a:pt x="83" y="70"/>
                    <a:pt x="77" y="76"/>
                  </a:cubicBezTo>
                  <a:cubicBezTo>
                    <a:pt x="71" y="83"/>
                    <a:pt x="70" y="91"/>
                    <a:pt x="75" y="99"/>
                  </a:cubicBezTo>
                  <a:cubicBezTo>
                    <a:pt x="77" y="103"/>
                    <a:pt x="83" y="106"/>
                    <a:pt x="88" y="106"/>
                  </a:cubicBezTo>
                  <a:cubicBezTo>
                    <a:pt x="92" y="106"/>
                    <a:pt x="96" y="105"/>
                    <a:pt x="99" y="99"/>
                  </a:cubicBezTo>
                  <a:cubicBezTo>
                    <a:pt x="99" y="98"/>
                    <a:pt x="100" y="98"/>
                    <a:pt x="101" y="98"/>
                  </a:cubicBezTo>
                  <a:cubicBezTo>
                    <a:pt x="102" y="98"/>
                    <a:pt x="103" y="99"/>
                    <a:pt x="103" y="100"/>
                  </a:cubicBezTo>
                  <a:cubicBezTo>
                    <a:pt x="103" y="109"/>
                    <a:pt x="98" y="118"/>
                    <a:pt x="89" y="123"/>
                  </a:cubicBezTo>
                  <a:cubicBezTo>
                    <a:pt x="79" y="128"/>
                    <a:pt x="62" y="129"/>
                    <a:pt x="47" y="117"/>
                  </a:cubicBezTo>
                  <a:cubicBezTo>
                    <a:pt x="28" y="101"/>
                    <a:pt x="24" y="63"/>
                    <a:pt x="37" y="31"/>
                  </a:cubicBezTo>
                  <a:cubicBezTo>
                    <a:pt x="35" y="21"/>
                    <a:pt x="33" y="10"/>
                    <a:pt x="32" y="0"/>
                  </a:cubicBezTo>
                  <a:cubicBezTo>
                    <a:pt x="27" y="9"/>
                    <a:pt x="19" y="19"/>
                    <a:pt x="11" y="29"/>
                  </a:cubicBezTo>
                  <a:cubicBezTo>
                    <a:pt x="0" y="50"/>
                    <a:pt x="1" y="81"/>
                    <a:pt x="13" y="106"/>
                  </a:cubicBezTo>
                  <a:cubicBezTo>
                    <a:pt x="23" y="126"/>
                    <a:pt x="39" y="140"/>
                    <a:pt x="59" y="143"/>
                  </a:cubicBezTo>
                  <a:cubicBezTo>
                    <a:pt x="79" y="147"/>
                    <a:pt x="98" y="141"/>
                    <a:pt x="110" y="127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560" name="Freeform 510"/>
            <p:cNvSpPr/>
            <p:nvPr/>
          </p:nvSpPr>
          <p:spPr bwMode="auto">
            <a:xfrm>
              <a:off x="8495392" y="6349768"/>
              <a:ext cx="177830" cy="159513"/>
            </a:xfrm>
            <a:custGeom>
              <a:avLst/>
              <a:gdLst>
                <a:gd name="T0" fmla="*/ 96 w 137"/>
                <a:gd name="T1" fmla="*/ 118 h 123"/>
                <a:gd name="T2" fmla="*/ 133 w 137"/>
                <a:gd name="T3" fmla="*/ 80 h 123"/>
                <a:gd name="T4" fmla="*/ 123 w 137"/>
                <a:gd name="T5" fmla="*/ 41 h 123"/>
                <a:gd name="T6" fmla="*/ 97 w 137"/>
                <a:gd name="T7" fmla="*/ 34 h 123"/>
                <a:gd name="T8" fmla="*/ 81 w 137"/>
                <a:gd name="T9" fmla="*/ 49 h 123"/>
                <a:gd name="T10" fmla="*/ 90 w 137"/>
                <a:gd name="T11" fmla="*/ 71 h 123"/>
                <a:gd name="T12" fmla="*/ 105 w 137"/>
                <a:gd name="T13" fmla="*/ 71 h 123"/>
                <a:gd name="T14" fmla="*/ 111 w 137"/>
                <a:gd name="T15" fmla="*/ 61 h 123"/>
                <a:gd name="T16" fmla="*/ 113 w 137"/>
                <a:gd name="T17" fmla="*/ 58 h 123"/>
                <a:gd name="T18" fmla="*/ 115 w 137"/>
                <a:gd name="T19" fmla="*/ 59 h 123"/>
                <a:gd name="T20" fmla="*/ 113 w 137"/>
                <a:gd name="T21" fmla="*/ 86 h 123"/>
                <a:gd name="T22" fmla="*/ 73 w 137"/>
                <a:gd name="T23" fmla="*/ 99 h 123"/>
                <a:gd name="T24" fmla="*/ 25 w 137"/>
                <a:gd name="T25" fmla="*/ 27 h 123"/>
                <a:gd name="T26" fmla="*/ 3 w 137"/>
                <a:gd name="T27" fmla="*/ 0 h 123"/>
                <a:gd name="T28" fmla="*/ 1 w 137"/>
                <a:gd name="T29" fmla="*/ 37 h 123"/>
                <a:gd name="T30" fmla="*/ 37 w 137"/>
                <a:gd name="T31" fmla="*/ 104 h 123"/>
                <a:gd name="T32" fmla="*/ 96 w 137"/>
                <a:gd name="T33" fmla="*/ 118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37" h="123">
                  <a:moveTo>
                    <a:pt x="96" y="118"/>
                  </a:moveTo>
                  <a:cubicBezTo>
                    <a:pt x="115" y="112"/>
                    <a:pt x="129" y="98"/>
                    <a:pt x="133" y="80"/>
                  </a:cubicBezTo>
                  <a:cubicBezTo>
                    <a:pt x="137" y="65"/>
                    <a:pt x="133" y="50"/>
                    <a:pt x="123" y="41"/>
                  </a:cubicBezTo>
                  <a:cubicBezTo>
                    <a:pt x="116" y="34"/>
                    <a:pt x="106" y="32"/>
                    <a:pt x="97" y="34"/>
                  </a:cubicBezTo>
                  <a:cubicBezTo>
                    <a:pt x="89" y="36"/>
                    <a:pt x="84" y="42"/>
                    <a:pt x="81" y="49"/>
                  </a:cubicBezTo>
                  <a:cubicBezTo>
                    <a:pt x="79" y="58"/>
                    <a:pt x="82" y="66"/>
                    <a:pt x="90" y="71"/>
                  </a:cubicBezTo>
                  <a:cubicBezTo>
                    <a:pt x="94" y="73"/>
                    <a:pt x="100" y="73"/>
                    <a:pt x="105" y="71"/>
                  </a:cubicBezTo>
                  <a:cubicBezTo>
                    <a:pt x="108" y="69"/>
                    <a:pt x="111" y="66"/>
                    <a:pt x="111" y="61"/>
                  </a:cubicBezTo>
                  <a:cubicBezTo>
                    <a:pt x="111" y="60"/>
                    <a:pt x="112" y="59"/>
                    <a:pt x="113" y="58"/>
                  </a:cubicBezTo>
                  <a:cubicBezTo>
                    <a:pt x="114" y="58"/>
                    <a:pt x="115" y="59"/>
                    <a:pt x="115" y="59"/>
                  </a:cubicBezTo>
                  <a:cubicBezTo>
                    <a:pt x="120" y="67"/>
                    <a:pt x="119" y="77"/>
                    <a:pt x="113" y="86"/>
                  </a:cubicBezTo>
                  <a:cubicBezTo>
                    <a:pt x="107" y="95"/>
                    <a:pt x="92" y="104"/>
                    <a:pt x="73" y="99"/>
                  </a:cubicBezTo>
                  <a:cubicBezTo>
                    <a:pt x="49" y="94"/>
                    <a:pt x="28" y="62"/>
                    <a:pt x="25" y="27"/>
                  </a:cubicBezTo>
                  <a:cubicBezTo>
                    <a:pt x="18" y="19"/>
                    <a:pt x="10" y="10"/>
                    <a:pt x="3" y="0"/>
                  </a:cubicBezTo>
                  <a:cubicBezTo>
                    <a:pt x="5" y="12"/>
                    <a:pt x="3" y="26"/>
                    <a:pt x="1" y="37"/>
                  </a:cubicBezTo>
                  <a:cubicBezTo>
                    <a:pt x="0" y="59"/>
                    <a:pt x="15" y="87"/>
                    <a:pt x="37" y="104"/>
                  </a:cubicBezTo>
                  <a:cubicBezTo>
                    <a:pt x="56" y="118"/>
                    <a:pt x="76" y="123"/>
                    <a:pt x="96" y="118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566" name="Freeform 516"/>
            <p:cNvSpPr/>
            <p:nvPr/>
          </p:nvSpPr>
          <p:spPr bwMode="auto">
            <a:xfrm>
              <a:off x="8063411" y="5836123"/>
              <a:ext cx="106087" cy="99982"/>
            </a:xfrm>
            <a:custGeom>
              <a:avLst/>
              <a:gdLst>
                <a:gd name="T0" fmla="*/ 82 w 82"/>
                <a:gd name="T1" fmla="*/ 57 h 77"/>
                <a:gd name="T2" fmla="*/ 82 w 82"/>
                <a:gd name="T3" fmla="*/ 50 h 77"/>
                <a:gd name="T4" fmla="*/ 28 w 82"/>
                <a:gd name="T5" fmla="*/ 65 h 77"/>
                <a:gd name="T6" fmla="*/ 15 w 82"/>
                <a:gd name="T7" fmla="*/ 60 h 77"/>
                <a:gd name="T8" fmla="*/ 19 w 82"/>
                <a:gd name="T9" fmla="*/ 38 h 77"/>
                <a:gd name="T10" fmla="*/ 51 w 82"/>
                <a:gd name="T11" fmla="*/ 2 h 77"/>
                <a:gd name="T12" fmla="*/ 44 w 82"/>
                <a:gd name="T13" fmla="*/ 0 h 77"/>
                <a:gd name="T14" fmla="*/ 7 w 82"/>
                <a:gd name="T15" fmla="*/ 36 h 77"/>
                <a:gd name="T16" fmla="*/ 4 w 82"/>
                <a:gd name="T17" fmla="*/ 67 h 77"/>
                <a:gd name="T18" fmla="*/ 36 w 82"/>
                <a:gd name="T19" fmla="*/ 77 h 77"/>
                <a:gd name="T20" fmla="*/ 82 w 82"/>
                <a:gd name="T21" fmla="*/ 57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2" h="77">
                  <a:moveTo>
                    <a:pt x="82" y="57"/>
                  </a:moveTo>
                  <a:cubicBezTo>
                    <a:pt x="82" y="54"/>
                    <a:pt x="82" y="52"/>
                    <a:pt x="82" y="50"/>
                  </a:cubicBezTo>
                  <a:cubicBezTo>
                    <a:pt x="69" y="60"/>
                    <a:pt x="43" y="66"/>
                    <a:pt x="28" y="65"/>
                  </a:cubicBezTo>
                  <a:cubicBezTo>
                    <a:pt x="21" y="65"/>
                    <a:pt x="16" y="63"/>
                    <a:pt x="15" y="60"/>
                  </a:cubicBezTo>
                  <a:cubicBezTo>
                    <a:pt x="12" y="54"/>
                    <a:pt x="16" y="44"/>
                    <a:pt x="19" y="38"/>
                  </a:cubicBezTo>
                  <a:cubicBezTo>
                    <a:pt x="26" y="24"/>
                    <a:pt x="38" y="9"/>
                    <a:pt x="51" y="2"/>
                  </a:cubicBezTo>
                  <a:cubicBezTo>
                    <a:pt x="48" y="2"/>
                    <a:pt x="46" y="1"/>
                    <a:pt x="44" y="0"/>
                  </a:cubicBezTo>
                  <a:cubicBezTo>
                    <a:pt x="28" y="3"/>
                    <a:pt x="14" y="20"/>
                    <a:pt x="7" y="36"/>
                  </a:cubicBezTo>
                  <a:cubicBezTo>
                    <a:pt x="1" y="49"/>
                    <a:pt x="0" y="61"/>
                    <a:pt x="4" y="67"/>
                  </a:cubicBezTo>
                  <a:cubicBezTo>
                    <a:pt x="8" y="73"/>
                    <a:pt x="21" y="77"/>
                    <a:pt x="36" y="77"/>
                  </a:cubicBezTo>
                  <a:cubicBezTo>
                    <a:pt x="56" y="77"/>
                    <a:pt x="73" y="69"/>
                    <a:pt x="82" y="57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567" name="Freeform 517"/>
            <p:cNvSpPr/>
            <p:nvPr/>
          </p:nvSpPr>
          <p:spPr bwMode="auto">
            <a:xfrm>
              <a:off x="8434335" y="6200941"/>
              <a:ext cx="99982" cy="106087"/>
            </a:xfrm>
            <a:custGeom>
              <a:avLst/>
              <a:gdLst>
                <a:gd name="T0" fmla="*/ 10 w 77"/>
                <a:gd name="T1" fmla="*/ 78 h 82"/>
                <a:gd name="T2" fmla="*/ 41 w 77"/>
                <a:gd name="T3" fmla="*/ 75 h 82"/>
                <a:gd name="T4" fmla="*/ 77 w 77"/>
                <a:gd name="T5" fmla="*/ 38 h 82"/>
                <a:gd name="T6" fmla="*/ 74 w 77"/>
                <a:gd name="T7" fmla="*/ 31 h 82"/>
                <a:gd name="T8" fmla="*/ 39 w 77"/>
                <a:gd name="T9" fmla="*/ 63 h 82"/>
                <a:gd name="T10" fmla="*/ 17 w 77"/>
                <a:gd name="T11" fmla="*/ 67 h 82"/>
                <a:gd name="T12" fmla="*/ 12 w 77"/>
                <a:gd name="T13" fmla="*/ 54 h 82"/>
                <a:gd name="T14" fmla="*/ 27 w 77"/>
                <a:gd name="T15" fmla="*/ 0 h 82"/>
                <a:gd name="T16" fmla="*/ 20 w 77"/>
                <a:gd name="T17" fmla="*/ 0 h 82"/>
                <a:gd name="T18" fmla="*/ 0 w 77"/>
                <a:gd name="T19" fmla="*/ 46 h 82"/>
                <a:gd name="T20" fmla="*/ 10 w 77"/>
                <a:gd name="T21" fmla="*/ 78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7" h="82">
                  <a:moveTo>
                    <a:pt x="10" y="78"/>
                  </a:moveTo>
                  <a:cubicBezTo>
                    <a:pt x="16" y="82"/>
                    <a:pt x="28" y="81"/>
                    <a:pt x="41" y="75"/>
                  </a:cubicBezTo>
                  <a:cubicBezTo>
                    <a:pt x="57" y="68"/>
                    <a:pt x="74" y="54"/>
                    <a:pt x="77" y="38"/>
                  </a:cubicBezTo>
                  <a:cubicBezTo>
                    <a:pt x="76" y="36"/>
                    <a:pt x="75" y="34"/>
                    <a:pt x="74" y="31"/>
                  </a:cubicBezTo>
                  <a:cubicBezTo>
                    <a:pt x="68" y="43"/>
                    <a:pt x="53" y="56"/>
                    <a:pt x="39" y="63"/>
                  </a:cubicBezTo>
                  <a:cubicBezTo>
                    <a:pt x="33" y="66"/>
                    <a:pt x="23" y="70"/>
                    <a:pt x="17" y="67"/>
                  </a:cubicBezTo>
                  <a:cubicBezTo>
                    <a:pt x="14" y="65"/>
                    <a:pt x="12" y="61"/>
                    <a:pt x="12" y="54"/>
                  </a:cubicBezTo>
                  <a:cubicBezTo>
                    <a:pt x="11" y="39"/>
                    <a:pt x="17" y="13"/>
                    <a:pt x="27" y="0"/>
                  </a:cubicBezTo>
                  <a:cubicBezTo>
                    <a:pt x="25" y="0"/>
                    <a:pt x="22" y="0"/>
                    <a:pt x="20" y="0"/>
                  </a:cubicBezTo>
                  <a:cubicBezTo>
                    <a:pt x="8" y="9"/>
                    <a:pt x="0" y="26"/>
                    <a:pt x="0" y="46"/>
                  </a:cubicBezTo>
                  <a:cubicBezTo>
                    <a:pt x="0" y="61"/>
                    <a:pt x="4" y="74"/>
                    <a:pt x="10" y="78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576" name="Freeform 526"/>
            <p:cNvSpPr/>
            <p:nvPr/>
          </p:nvSpPr>
          <p:spPr bwMode="auto">
            <a:xfrm>
              <a:off x="8879291" y="6519966"/>
              <a:ext cx="206069" cy="141195"/>
            </a:xfrm>
            <a:custGeom>
              <a:avLst/>
              <a:gdLst>
                <a:gd name="T0" fmla="*/ 134 w 159"/>
                <a:gd name="T1" fmla="*/ 84 h 109"/>
                <a:gd name="T2" fmla="*/ 159 w 159"/>
                <a:gd name="T3" fmla="*/ 56 h 109"/>
                <a:gd name="T4" fmla="*/ 124 w 159"/>
                <a:gd name="T5" fmla="*/ 60 h 109"/>
                <a:gd name="T6" fmla="*/ 39 w 159"/>
                <a:gd name="T7" fmla="*/ 77 h 109"/>
                <a:gd name="T8" fmla="*/ 21 w 159"/>
                <a:gd name="T9" fmla="*/ 39 h 109"/>
                <a:gd name="T10" fmla="*/ 38 w 159"/>
                <a:gd name="T11" fmla="*/ 19 h 109"/>
                <a:gd name="T12" fmla="*/ 40 w 159"/>
                <a:gd name="T13" fmla="*/ 20 h 109"/>
                <a:gd name="T14" fmla="*/ 40 w 159"/>
                <a:gd name="T15" fmla="*/ 23 h 109"/>
                <a:gd name="T16" fmla="*/ 37 w 159"/>
                <a:gd name="T17" fmla="*/ 34 h 109"/>
                <a:gd name="T18" fmla="*/ 48 w 159"/>
                <a:gd name="T19" fmla="*/ 45 h 109"/>
                <a:gd name="T20" fmla="*/ 69 w 159"/>
                <a:gd name="T21" fmla="*/ 35 h 109"/>
                <a:gd name="T22" fmla="*/ 68 w 159"/>
                <a:gd name="T23" fmla="*/ 14 h 109"/>
                <a:gd name="T24" fmla="*/ 45 w 159"/>
                <a:gd name="T25" fmla="*/ 0 h 109"/>
                <a:gd name="T26" fmla="*/ 10 w 159"/>
                <a:gd name="T27" fmla="*/ 21 h 109"/>
                <a:gd name="T28" fmla="*/ 10 w 159"/>
                <a:gd name="T29" fmla="*/ 74 h 109"/>
                <a:gd name="T30" fmla="*/ 61 w 159"/>
                <a:gd name="T31" fmla="*/ 106 h 109"/>
                <a:gd name="T32" fmla="*/ 134 w 159"/>
                <a:gd name="T33" fmla="*/ 84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59" h="109">
                  <a:moveTo>
                    <a:pt x="134" y="84"/>
                  </a:moveTo>
                  <a:cubicBezTo>
                    <a:pt x="141" y="74"/>
                    <a:pt x="149" y="64"/>
                    <a:pt x="159" y="56"/>
                  </a:cubicBezTo>
                  <a:cubicBezTo>
                    <a:pt x="147" y="58"/>
                    <a:pt x="135" y="59"/>
                    <a:pt x="124" y="60"/>
                  </a:cubicBezTo>
                  <a:cubicBezTo>
                    <a:pt x="97" y="83"/>
                    <a:pt x="60" y="90"/>
                    <a:pt x="39" y="77"/>
                  </a:cubicBezTo>
                  <a:cubicBezTo>
                    <a:pt x="23" y="66"/>
                    <a:pt x="19" y="50"/>
                    <a:pt x="21" y="39"/>
                  </a:cubicBezTo>
                  <a:cubicBezTo>
                    <a:pt x="22" y="29"/>
                    <a:pt x="29" y="21"/>
                    <a:pt x="38" y="19"/>
                  </a:cubicBezTo>
                  <a:cubicBezTo>
                    <a:pt x="39" y="19"/>
                    <a:pt x="40" y="19"/>
                    <a:pt x="40" y="20"/>
                  </a:cubicBezTo>
                  <a:cubicBezTo>
                    <a:pt x="41" y="21"/>
                    <a:pt x="41" y="22"/>
                    <a:pt x="40" y="23"/>
                  </a:cubicBezTo>
                  <a:cubicBezTo>
                    <a:pt x="36" y="27"/>
                    <a:pt x="36" y="31"/>
                    <a:pt x="37" y="34"/>
                  </a:cubicBezTo>
                  <a:cubicBezTo>
                    <a:pt x="38" y="39"/>
                    <a:pt x="43" y="44"/>
                    <a:pt x="48" y="45"/>
                  </a:cubicBezTo>
                  <a:cubicBezTo>
                    <a:pt x="57" y="47"/>
                    <a:pt x="64" y="44"/>
                    <a:pt x="69" y="35"/>
                  </a:cubicBezTo>
                  <a:cubicBezTo>
                    <a:pt x="73" y="29"/>
                    <a:pt x="72" y="21"/>
                    <a:pt x="68" y="14"/>
                  </a:cubicBezTo>
                  <a:cubicBezTo>
                    <a:pt x="64" y="5"/>
                    <a:pt x="55" y="0"/>
                    <a:pt x="45" y="0"/>
                  </a:cubicBezTo>
                  <a:cubicBezTo>
                    <a:pt x="32" y="0"/>
                    <a:pt x="18" y="8"/>
                    <a:pt x="10" y="21"/>
                  </a:cubicBezTo>
                  <a:cubicBezTo>
                    <a:pt x="0" y="37"/>
                    <a:pt x="0" y="56"/>
                    <a:pt x="10" y="74"/>
                  </a:cubicBezTo>
                  <a:cubicBezTo>
                    <a:pt x="20" y="92"/>
                    <a:pt x="38" y="103"/>
                    <a:pt x="61" y="106"/>
                  </a:cubicBezTo>
                  <a:cubicBezTo>
                    <a:pt x="89" y="109"/>
                    <a:pt x="119" y="100"/>
                    <a:pt x="134" y="84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577" name="Freeform 527"/>
            <p:cNvSpPr/>
            <p:nvPr/>
          </p:nvSpPr>
          <p:spPr bwMode="auto">
            <a:xfrm>
              <a:off x="9435676" y="6614605"/>
              <a:ext cx="190804" cy="129747"/>
            </a:xfrm>
            <a:custGeom>
              <a:avLst/>
              <a:gdLst>
                <a:gd name="T0" fmla="*/ 141 w 147"/>
                <a:gd name="T1" fmla="*/ 39 h 100"/>
                <a:gd name="T2" fmla="*/ 147 w 147"/>
                <a:gd name="T3" fmla="*/ 4 h 100"/>
                <a:gd name="T4" fmla="*/ 121 w 147"/>
                <a:gd name="T5" fmla="*/ 21 h 100"/>
                <a:gd name="T6" fmla="*/ 53 w 147"/>
                <a:gd name="T7" fmla="*/ 76 h 100"/>
                <a:gd name="T8" fmla="*/ 19 w 147"/>
                <a:gd name="T9" fmla="*/ 50 h 100"/>
                <a:gd name="T10" fmla="*/ 26 w 147"/>
                <a:gd name="T11" fmla="*/ 25 h 100"/>
                <a:gd name="T12" fmla="*/ 28 w 147"/>
                <a:gd name="T13" fmla="*/ 24 h 100"/>
                <a:gd name="T14" fmla="*/ 29 w 147"/>
                <a:gd name="T15" fmla="*/ 27 h 100"/>
                <a:gd name="T16" fmla="*/ 32 w 147"/>
                <a:gd name="T17" fmla="*/ 39 h 100"/>
                <a:gd name="T18" fmla="*/ 46 w 147"/>
                <a:gd name="T19" fmla="*/ 43 h 100"/>
                <a:gd name="T20" fmla="*/ 61 w 147"/>
                <a:gd name="T21" fmla="*/ 25 h 100"/>
                <a:gd name="T22" fmla="*/ 51 w 147"/>
                <a:gd name="T23" fmla="*/ 6 h 100"/>
                <a:gd name="T24" fmla="*/ 24 w 147"/>
                <a:gd name="T25" fmla="*/ 4 h 100"/>
                <a:gd name="T26" fmla="*/ 2 w 147"/>
                <a:gd name="T27" fmla="*/ 39 h 100"/>
                <a:gd name="T28" fmla="*/ 26 w 147"/>
                <a:gd name="T29" fmla="*/ 86 h 100"/>
                <a:gd name="T30" fmla="*/ 85 w 147"/>
                <a:gd name="T31" fmla="*/ 92 h 100"/>
                <a:gd name="T32" fmla="*/ 141 w 147"/>
                <a:gd name="T33" fmla="*/ 39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47" h="100">
                  <a:moveTo>
                    <a:pt x="141" y="39"/>
                  </a:moveTo>
                  <a:cubicBezTo>
                    <a:pt x="142" y="26"/>
                    <a:pt x="144" y="13"/>
                    <a:pt x="147" y="4"/>
                  </a:cubicBezTo>
                  <a:cubicBezTo>
                    <a:pt x="139" y="10"/>
                    <a:pt x="130" y="16"/>
                    <a:pt x="121" y="21"/>
                  </a:cubicBezTo>
                  <a:cubicBezTo>
                    <a:pt x="108" y="54"/>
                    <a:pt x="78" y="78"/>
                    <a:pt x="53" y="76"/>
                  </a:cubicBezTo>
                  <a:cubicBezTo>
                    <a:pt x="34" y="74"/>
                    <a:pt x="23" y="61"/>
                    <a:pt x="19" y="50"/>
                  </a:cubicBezTo>
                  <a:cubicBezTo>
                    <a:pt x="16" y="40"/>
                    <a:pt x="19" y="31"/>
                    <a:pt x="26" y="25"/>
                  </a:cubicBezTo>
                  <a:cubicBezTo>
                    <a:pt x="26" y="24"/>
                    <a:pt x="27" y="24"/>
                    <a:pt x="28" y="24"/>
                  </a:cubicBezTo>
                  <a:cubicBezTo>
                    <a:pt x="29" y="25"/>
                    <a:pt x="29" y="26"/>
                    <a:pt x="29" y="27"/>
                  </a:cubicBezTo>
                  <a:cubicBezTo>
                    <a:pt x="27" y="33"/>
                    <a:pt x="30" y="36"/>
                    <a:pt x="32" y="39"/>
                  </a:cubicBezTo>
                  <a:cubicBezTo>
                    <a:pt x="35" y="43"/>
                    <a:pt x="42" y="44"/>
                    <a:pt x="46" y="43"/>
                  </a:cubicBezTo>
                  <a:cubicBezTo>
                    <a:pt x="56" y="41"/>
                    <a:pt x="60" y="35"/>
                    <a:pt x="61" y="25"/>
                  </a:cubicBezTo>
                  <a:cubicBezTo>
                    <a:pt x="61" y="18"/>
                    <a:pt x="57" y="10"/>
                    <a:pt x="51" y="6"/>
                  </a:cubicBezTo>
                  <a:cubicBezTo>
                    <a:pt x="43" y="1"/>
                    <a:pt x="33" y="0"/>
                    <a:pt x="24" y="4"/>
                  </a:cubicBezTo>
                  <a:cubicBezTo>
                    <a:pt x="11" y="10"/>
                    <a:pt x="3" y="24"/>
                    <a:pt x="2" y="39"/>
                  </a:cubicBezTo>
                  <a:cubicBezTo>
                    <a:pt x="0" y="57"/>
                    <a:pt x="9" y="75"/>
                    <a:pt x="26" y="86"/>
                  </a:cubicBezTo>
                  <a:cubicBezTo>
                    <a:pt x="43" y="97"/>
                    <a:pt x="63" y="100"/>
                    <a:pt x="85" y="92"/>
                  </a:cubicBezTo>
                  <a:cubicBezTo>
                    <a:pt x="111" y="83"/>
                    <a:pt x="134" y="61"/>
                    <a:pt x="141" y="39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578" name="Freeform 528"/>
            <p:cNvSpPr/>
            <p:nvPr/>
          </p:nvSpPr>
          <p:spPr bwMode="auto">
            <a:xfrm>
              <a:off x="9221975" y="6614605"/>
              <a:ext cx="190041" cy="129747"/>
            </a:xfrm>
            <a:custGeom>
              <a:avLst/>
              <a:gdLst>
                <a:gd name="T0" fmla="*/ 145 w 147"/>
                <a:gd name="T1" fmla="*/ 39 h 100"/>
                <a:gd name="T2" fmla="*/ 123 w 147"/>
                <a:gd name="T3" fmla="*/ 4 h 100"/>
                <a:gd name="T4" fmla="*/ 96 w 147"/>
                <a:gd name="T5" fmla="*/ 6 h 100"/>
                <a:gd name="T6" fmla="*/ 86 w 147"/>
                <a:gd name="T7" fmla="*/ 25 h 100"/>
                <a:gd name="T8" fmla="*/ 101 w 147"/>
                <a:gd name="T9" fmla="*/ 43 h 100"/>
                <a:gd name="T10" fmla="*/ 115 w 147"/>
                <a:gd name="T11" fmla="*/ 39 h 100"/>
                <a:gd name="T12" fmla="*/ 118 w 147"/>
                <a:gd name="T13" fmla="*/ 27 h 100"/>
                <a:gd name="T14" fmla="*/ 119 w 147"/>
                <a:gd name="T15" fmla="*/ 24 h 100"/>
                <a:gd name="T16" fmla="*/ 121 w 147"/>
                <a:gd name="T17" fmla="*/ 25 h 100"/>
                <a:gd name="T18" fmla="*/ 128 w 147"/>
                <a:gd name="T19" fmla="*/ 50 h 100"/>
                <a:gd name="T20" fmla="*/ 94 w 147"/>
                <a:gd name="T21" fmla="*/ 76 h 100"/>
                <a:gd name="T22" fmla="*/ 26 w 147"/>
                <a:gd name="T23" fmla="*/ 21 h 100"/>
                <a:gd name="T24" fmla="*/ 0 w 147"/>
                <a:gd name="T25" fmla="*/ 4 h 100"/>
                <a:gd name="T26" fmla="*/ 6 w 147"/>
                <a:gd name="T27" fmla="*/ 39 h 100"/>
                <a:gd name="T28" fmla="*/ 62 w 147"/>
                <a:gd name="T29" fmla="*/ 92 h 100"/>
                <a:gd name="T30" fmla="*/ 121 w 147"/>
                <a:gd name="T31" fmla="*/ 86 h 100"/>
                <a:gd name="T32" fmla="*/ 145 w 147"/>
                <a:gd name="T33" fmla="*/ 39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47" h="100">
                  <a:moveTo>
                    <a:pt x="145" y="39"/>
                  </a:moveTo>
                  <a:cubicBezTo>
                    <a:pt x="144" y="24"/>
                    <a:pt x="136" y="10"/>
                    <a:pt x="123" y="4"/>
                  </a:cubicBezTo>
                  <a:cubicBezTo>
                    <a:pt x="114" y="0"/>
                    <a:pt x="104" y="1"/>
                    <a:pt x="96" y="6"/>
                  </a:cubicBezTo>
                  <a:cubicBezTo>
                    <a:pt x="90" y="10"/>
                    <a:pt x="86" y="18"/>
                    <a:pt x="86" y="25"/>
                  </a:cubicBezTo>
                  <a:cubicBezTo>
                    <a:pt x="87" y="35"/>
                    <a:pt x="91" y="41"/>
                    <a:pt x="101" y="43"/>
                  </a:cubicBezTo>
                  <a:cubicBezTo>
                    <a:pt x="105" y="44"/>
                    <a:pt x="112" y="43"/>
                    <a:pt x="115" y="39"/>
                  </a:cubicBezTo>
                  <a:cubicBezTo>
                    <a:pt x="117" y="36"/>
                    <a:pt x="120" y="33"/>
                    <a:pt x="118" y="27"/>
                  </a:cubicBezTo>
                  <a:cubicBezTo>
                    <a:pt x="118" y="26"/>
                    <a:pt x="118" y="25"/>
                    <a:pt x="119" y="24"/>
                  </a:cubicBezTo>
                  <a:cubicBezTo>
                    <a:pt x="120" y="24"/>
                    <a:pt x="121" y="24"/>
                    <a:pt x="121" y="25"/>
                  </a:cubicBezTo>
                  <a:cubicBezTo>
                    <a:pt x="128" y="31"/>
                    <a:pt x="131" y="40"/>
                    <a:pt x="128" y="50"/>
                  </a:cubicBezTo>
                  <a:cubicBezTo>
                    <a:pt x="124" y="61"/>
                    <a:pt x="113" y="74"/>
                    <a:pt x="94" y="76"/>
                  </a:cubicBezTo>
                  <a:cubicBezTo>
                    <a:pt x="69" y="78"/>
                    <a:pt x="39" y="54"/>
                    <a:pt x="26" y="21"/>
                  </a:cubicBezTo>
                  <a:cubicBezTo>
                    <a:pt x="17" y="16"/>
                    <a:pt x="8" y="10"/>
                    <a:pt x="0" y="4"/>
                  </a:cubicBezTo>
                  <a:cubicBezTo>
                    <a:pt x="3" y="13"/>
                    <a:pt x="5" y="26"/>
                    <a:pt x="6" y="39"/>
                  </a:cubicBezTo>
                  <a:cubicBezTo>
                    <a:pt x="13" y="61"/>
                    <a:pt x="36" y="83"/>
                    <a:pt x="62" y="92"/>
                  </a:cubicBezTo>
                  <a:cubicBezTo>
                    <a:pt x="84" y="100"/>
                    <a:pt x="104" y="97"/>
                    <a:pt x="121" y="86"/>
                  </a:cubicBezTo>
                  <a:cubicBezTo>
                    <a:pt x="138" y="75"/>
                    <a:pt x="147" y="57"/>
                    <a:pt x="145" y="39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579" name="Freeform 529"/>
            <p:cNvSpPr/>
            <p:nvPr/>
          </p:nvSpPr>
          <p:spPr bwMode="auto">
            <a:xfrm>
              <a:off x="9762333" y="6519966"/>
              <a:ext cx="206832" cy="141195"/>
            </a:xfrm>
            <a:custGeom>
              <a:avLst/>
              <a:gdLst>
                <a:gd name="T0" fmla="*/ 149 w 159"/>
                <a:gd name="T1" fmla="*/ 74 h 109"/>
                <a:gd name="T2" fmla="*/ 149 w 159"/>
                <a:gd name="T3" fmla="*/ 21 h 109"/>
                <a:gd name="T4" fmla="*/ 114 w 159"/>
                <a:gd name="T5" fmla="*/ 0 h 109"/>
                <a:gd name="T6" fmla="*/ 91 w 159"/>
                <a:gd name="T7" fmla="*/ 14 h 109"/>
                <a:gd name="T8" fmla="*/ 90 w 159"/>
                <a:gd name="T9" fmla="*/ 35 h 109"/>
                <a:gd name="T10" fmla="*/ 111 w 159"/>
                <a:gd name="T11" fmla="*/ 45 h 109"/>
                <a:gd name="T12" fmla="*/ 122 w 159"/>
                <a:gd name="T13" fmla="*/ 34 h 109"/>
                <a:gd name="T14" fmla="*/ 119 w 159"/>
                <a:gd name="T15" fmla="*/ 23 h 109"/>
                <a:gd name="T16" fmla="*/ 119 w 159"/>
                <a:gd name="T17" fmla="*/ 20 h 109"/>
                <a:gd name="T18" fmla="*/ 121 w 159"/>
                <a:gd name="T19" fmla="*/ 19 h 109"/>
                <a:gd name="T20" fmla="*/ 138 w 159"/>
                <a:gd name="T21" fmla="*/ 39 h 109"/>
                <a:gd name="T22" fmla="*/ 120 w 159"/>
                <a:gd name="T23" fmla="*/ 77 h 109"/>
                <a:gd name="T24" fmla="*/ 35 w 159"/>
                <a:gd name="T25" fmla="*/ 60 h 109"/>
                <a:gd name="T26" fmla="*/ 0 w 159"/>
                <a:gd name="T27" fmla="*/ 56 h 109"/>
                <a:gd name="T28" fmla="*/ 25 w 159"/>
                <a:gd name="T29" fmla="*/ 84 h 109"/>
                <a:gd name="T30" fmla="*/ 98 w 159"/>
                <a:gd name="T31" fmla="*/ 106 h 109"/>
                <a:gd name="T32" fmla="*/ 149 w 159"/>
                <a:gd name="T33" fmla="*/ 74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59" h="109">
                  <a:moveTo>
                    <a:pt x="149" y="74"/>
                  </a:moveTo>
                  <a:cubicBezTo>
                    <a:pt x="159" y="56"/>
                    <a:pt x="159" y="37"/>
                    <a:pt x="149" y="21"/>
                  </a:cubicBezTo>
                  <a:cubicBezTo>
                    <a:pt x="141" y="8"/>
                    <a:pt x="127" y="0"/>
                    <a:pt x="114" y="0"/>
                  </a:cubicBezTo>
                  <a:cubicBezTo>
                    <a:pt x="104" y="0"/>
                    <a:pt x="95" y="5"/>
                    <a:pt x="91" y="14"/>
                  </a:cubicBezTo>
                  <a:cubicBezTo>
                    <a:pt x="87" y="21"/>
                    <a:pt x="86" y="29"/>
                    <a:pt x="90" y="35"/>
                  </a:cubicBezTo>
                  <a:cubicBezTo>
                    <a:pt x="95" y="44"/>
                    <a:pt x="102" y="47"/>
                    <a:pt x="111" y="45"/>
                  </a:cubicBezTo>
                  <a:cubicBezTo>
                    <a:pt x="116" y="44"/>
                    <a:pt x="121" y="39"/>
                    <a:pt x="122" y="34"/>
                  </a:cubicBezTo>
                  <a:cubicBezTo>
                    <a:pt x="123" y="31"/>
                    <a:pt x="123" y="27"/>
                    <a:pt x="119" y="23"/>
                  </a:cubicBezTo>
                  <a:cubicBezTo>
                    <a:pt x="118" y="22"/>
                    <a:pt x="118" y="21"/>
                    <a:pt x="119" y="20"/>
                  </a:cubicBezTo>
                  <a:cubicBezTo>
                    <a:pt x="119" y="19"/>
                    <a:pt x="120" y="19"/>
                    <a:pt x="121" y="19"/>
                  </a:cubicBezTo>
                  <a:cubicBezTo>
                    <a:pt x="130" y="21"/>
                    <a:pt x="137" y="29"/>
                    <a:pt x="138" y="39"/>
                  </a:cubicBezTo>
                  <a:cubicBezTo>
                    <a:pt x="140" y="50"/>
                    <a:pt x="136" y="66"/>
                    <a:pt x="120" y="77"/>
                  </a:cubicBezTo>
                  <a:cubicBezTo>
                    <a:pt x="99" y="90"/>
                    <a:pt x="62" y="83"/>
                    <a:pt x="35" y="60"/>
                  </a:cubicBezTo>
                  <a:cubicBezTo>
                    <a:pt x="24" y="59"/>
                    <a:pt x="12" y="58"/>
                    <a:pt x="0" y="56"/>
                  </a:cubicBezTo>
                  <a:cubicBezTo>
                    <a:pt x="10" y="64"/>
                    <a:pt x="18" y="74"/>
                    <a:pt x="25" y="84"/>
                  </a:cubicBezTo>
                  <a:cubicBezTo>
                    <a:pt x="40" y="100"/>
                    <a:pt x="70" y="109"/>
                    <a:pt x="98" y="106"/>
                  </a:cubicBezTo>
                  <a:cubicBezTo>
                    <a:pt x="121" y="103"/>
                    <a:pt x="139" y="92"/>
                    <a:pt x="149" y="74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585" name="Freeform 535"/>
            <p:cNvSpPr/>
            <p:nvPr/>
          </p:nvSpPr>
          <p:spPr bwMode="auto">
            <a:xfrm>
              <a:off x="9118941" y="6494017"/>
              <a:ext cx="103034" cy="103798"/>
            </a:xfrm>
            <a:custGeom>
              <a:avLst/>
              <a:gdLst>
                <a:gd name="T0" fmla="*/ 76 w 79"/>
                <a:gd name="T1" fmla="*/ 16 h 80"/>
                <a:gd name="T2" fmla="*/ 72 w 79"/>
                <a:gd name="T3" fmla="*/ 11 h 80"/>
                <a:gd name="T4" fmla="*/ 44 w 79"/>
                <a:gd name="T5" fmla="*/ 60 h 80"/>
                <a:gd name="T6" fmla="*/ 31 w 79"/>
                <a:gd name="T7" fmla="*/ 65 h 80"/>
                <a:gd name="T8" fmla="*/ 19 w 79"/>
                <a:gd name="T9" fmla="*/ 47 h 80"/>
                <a:gd name="T10" fmla="*/ 16 w 79"/>
                <a:gd name="T11" fmla="*/ 0 h 80"/>
                <a:gd name="T12" fmla="*/ 9 w 79"/>
                <a:gd name="T13" fmla="*/ 3 h 80"/>
                <a:gd name="T14" fmla="*/ 8 w 79"/>
                <a:gd name="T15" fmla="*/ 54 h 80"/>
                <a:gd name="T16" fmla="*/ 28 w 79"/>
                <a:gd name="T17" fmla="*/ 78 h 80"/>
                <a:gd name="T18" fmla="*/ 58 w 79"/>
                <a:gd name="T19" fmla="*/ 63 h 80"/>
                <a:gd name="T20" fmla="*/ 76 w 79"/>
                <a:gd name="T21" fmla="*/ 16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9" h="80">
                  <a:moveTo>
                    <a:pt x="76" y="16"/>
                  </a:moveTo>
                  <a:cubicBezTo>
                    <a:pt x="75" y="15"/>
                    <a:pt x="73" y="13"/>
                    <a:pt x="72" y="11"/>
                  </a:cubicBezTo>
                  <a:cubicBezTo>
                    <a:pt x="70" y="28"/>
                    <a:pt x="55" y="50"/>
                    <a:pt x="44" y="60"/>
                  </a:cubicBezTo>
                  <a:cubicBezTo>
                    <a:pt x="39" y="65"/>
                    <a:pt x="34" y="67"/>
                    <a:pt x="31" y="65"/>
                  </a:cubicBezTo>
                  <a:cubicBezTo>
                    <a:pt x="25" y="64"/>
                    <a:pt x="21" y="53"/>
                    <a:pt x="19" y="47"/>
                  </a:cubicBezTo>
                  <a:cubicBezTo>
                    <a:pt x="14" y="32"/>
                    <a:pt x="12" y="13"/>
                    <a:pt x="16" y="0"/>
                  </a:cubicBezTo>
                  <a:cubicBezTo>
                    <a:pt x="14" y="1"/>
                    <a:pt x="12" y="2"/>
                    <a:pt x="9" y="3"/>
                  </a:cubicBezTo>
                  <a:cubicBezTo>
                    <a:pt x="0" y="16"/>
                    <a:pt x="2" y="38"/>
                    <a:pt x="8" y="54"/>
                  </a:cubicBezTo>
                  <a:cubicBezTo>
                    <a:pt x="14" y="68"/>
                    <a:pt x="21" y="77"/>
                    <a:pt x="28" y="78"/>
                  </a:cubicBezTo>
                  <a:cubicBezTo>
                    <a:pt x="35" y="80"/>
                    <a:pt x="48" y="73"/>
                    <a:pt x="58" y="63"/>
                  </a:cubicBezTo>
                  <a:cubicBezTo>
                    <a:pt x="72" y="48"/>
                    <a:pt x="79" y="31"/>
                    <a:pt x="76" y="16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586" name="Freeform 536"/>
            <p:cNvSpPr/>
            <p:nvPr/>
          </p:nvSpPr>
          <p:spPr bwMode="auto">
            <a:xfrm>
              <a:off x="9626481" y="6494017"/>
              <a:ext cx="102271" cy="103798"/>
            </a:xfrm>
            <a:custGeom>
              <a:avLst/>
              <a:gdLst>
                <a:gd name="T0" fmla="*/ 51 w 79"/>
                <a:gd name="T1" fmla="*/ 78 h 80"/>
                <a:gd name="T2" fmla="*/ 71 w 79"/>
                <a:gd name="T3" fmla="*/ 54 h 80"/>
                <a:gd name="T4" fmla="*/ 70 w 79"/>
                <a:gd name="T5" fmla="*/ 3 h 80"/>
                <a:gd name="T6" fmla="*/ 63 w 79"/>
                <a:gd name="T7" fmla="*/ 0 h 80"/>
                <a:gd name="T8" fmla="*/ 60 w 79"/>
                <a:gd name="T9" fmla="*/ 47 h 80"/>
                <a:gd name="T10" fmla="*/ 48 w 79"/>
                <a:gd name="T11" fmla="*/ 65 h 80"/>
                <a:gd name="T12" fmla="*/ 35 w 79"/>
                <a:gd name="T13" fmla="*/ 60 h 80"/>
                <a:gd name="T14" fmla="*/ 7 w 79"/>
                <a:gd name="T15" fmla="*/ 11 h 80"/>
                <a:gd name="T16" fmla="*/ 3 w 79"/>
                <a:gd name="T17" fmla="*/ 16 h 80"/>
                <a:gd name="T18" fmla="*/ 21 w 79"/>
                <a:gd name="T19" fmla="*/ 63 h 80"/>
                <a:gd name="T20" fmla="*/ 51 w 79"/>
                <a:gd name="T21" fmla="*/ 78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9" h="80">
                  <a:moveTo>
                    <a:pt x="51" y="78"/>
                  </a:moveTo>
                  <a:cubicBezTo>
                    <a:pt x="58" y="77"/>
                    <a:pt x="65" y="68"/>
                    <a:pt x="71" y="54"/>
                  </a:cubicBezTo>
                  <a:cubicBezTo>
                    <a:pt x="77" y="38"/>
                    <a:pt x="79" y="16"/>
                    <a:pt x="70" y="3"/>
                  </a:cubicBezTo>
                  <a:cubicBezTo>
                    <a:pt x="67" y="2"/>
                    <a:pt x="65" y="1"/>
                    <a:pt x="63" y="0"/>
                  </a:cubicBezTo>
                  <a:cubicBezTo>
                    <a:pt x="67" y="13"/>
                    <a:pt x="65" y="32"/>
                    <a:pt x="60" y="47"/>
                  </a:cubicBezTo>
                  <a:cubicBezTo>
                    <a:pt x="58" y="53"/>
                    <a:pt x="54" y="64"/>
                    <a:pt x="48" y="65"/>
                  </a:cubicBezTo>
                  <a:cubicBezTo>
                    <a:pt x="45" y="67"/>
                    <a:pt x="40" y="65"/>
                    <a:pt x="35" y="60"/>
                  </a:cubicBezTo>
                  <a:cubicBezTo>
                    <a:pt x="24" y="50"/>
                    <a:pt x="9" y="28"/>
                    <a:pt x="7" y="11"/>
                  </a:cubicBezTo>
                  <a:cubicBezTo>
                    <a:pt x="6" y="13"/>
                    <a:pt x="4" y="15"/>
                    <a:pt x="3" y="16"/>
                  </a:cubicBezTo>
                  <a:cubicBezTo>
                    <a:pt x="0" y="31"/>
                    <a:pt x="7" y="48"/>
                    <a:pt x="21" y="63"/>
                  </a:cubicBezTo>
                  <a:cubicBezTo>
                    <a:pt x="31" y="73"/>
                    <a:pt x="44" y="80"/>
                    <a:pt x="51" y="78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595" name="Freeform 545"/>
            <p:cNvSpPr/>
            <p:nvPr/>
          </p:nvSpPr>
          <p:spPr bwMode="auto">
            <a:xfrm>
              <a:off x="10175234" y="6349768"/>
              <a:ext cx="177830" cy="159513"/>
            </a:xfrm>
            <a:custGeom>
              <a:avLst/>
              <a:gdLst>
                <a:gd name="T0" fmla="*/ 136 w 137"/>
                <a:gd name="T1" fmla="*/ 37 h 123"/>
                <a:gd name="T2" fmla="*/ 134 w 137"/>
                <a:gd name="T3" fmla="*/ 0 h 123"/>
                <a:gd name="T4" fmla="*/ 112 w 137"/>
                <a:gd name="T5" fmla="*/ 27 h 123"/>
                <a:gd name="T6" fmla="*/ 64 w 137"/>
                <a:gd name="T7" fmla="*/ 99 h 123"/>
                <a:gd name="T8" fmla="*/ 24 w 137"/>
                <a:gd name="T9" fmla="*/ 86 h 123"/>
                <a:gd name="T10" fmla="*/ 22 w 137"/>
                <a:gd name="T11" fmla="*/ 59 h 123"/>
                <a:gd name="T12" fmla="*/ 24 w 137"/>
                <a:gd name="T13" fmla="*/ 58 h 123"/>
                <a:gd name="T14" fmla="*/ 26 w 137"/>
                <a:gd name="T15" fmla="*/ 61 h 123"/>
                <a:gd name="T16" fmla="*/ 32 w 137"/>
                <a:gd name="T17" fmla="*/ 71 h 123"/>
                <a:gd name="T18" fmla="*/ 47 w 137"/>
                <a:gd name="T19" fmla="*/ 71 h 123"/>
                <a:gd name="T20" fmla="*/ 56 w 137"/>
                <a:gd name="T21" fmla="*/ 49 h 123"/>
                <a:gd name="T22" fmla="*/ 40 w 137"/>
                <a:gd name="T23" fmla="*/ 34 h 123"/>
                <a:gd name="T24" fmla="*/ 14 w 137"/>
                <a:gd name="T25" fmla="*/ 41 h 123"/>
                <a:gd name="T26" fmla="*/ 4 w 137"/>
                <a:gd name="T27" fmla="*/ 80 h 123"/>
                <a:gd name="T28" fmla="*/ 41 w 137"/>
                <a:gd name="T29" fmla="*/ 118 h 123"/>
                <a:gd name="T30" fmla="*/ 100 w 137"/>
                <a:gd name="T31" fmla="*/ 104 h 123"/>
                <a:gd name="T32" fmla="*/ 136 w 137"/>
                <a:gd name="T33" fmla="*/ 37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37" h="123">
                  <a:moveTo>
                    <a:pt x="136" y="37"/>
                  </a:moveTo>
                  <a:cubicBezTo>
                    <a:pt x="134" y="26"/>
                    <a:pt x="132" y="13"/>
                    <a:pt x="134" y="0"/>
                  </a:cubicBezTo>
                  <a:cubicBezTo>
                    <a:pt x="127" y="10"/>
                    <a:pt x="119" y="19"/>
                    <a:pt x="112" y="27"/>
                  </a:cubicBezTo>
                  <a:cubicBezTo>
                    <a:pt x="109" y="62"/>
                    <a:pt x="88" y="94"/>
                    <a:pt x="64" y="99"/>
                  </a:cubicBezTo>
                  <a:cubicBezTo>
                    <a:pt x="45" y="104"/>
                    <a:pt x="30" y="95"/>
                    <a:pt x="24" y="86"/>
                  </a:cubicBezTo>
                  <a:cubicBezTo>
                    <a:pt x="18" y="77"/>
                    <a:pt x="17" y="67"/>
                    <a:pt x="22" y="59"/>
                  </a:cubicBezTo>
                  <a:cubicBezTo>
                    <a:pt x="22" y="59"/>
                    <a:pt x="23" y="58"/>
                    <a:pt x="24" y="58"/>
                  </a:cubicBezTo>
                  <a:cubicBezTo>
                    <a:pt x="25" y="59"/>
                    <a:pt x="26" y="60"/>
                    <a:pt x="26" y="61"/>
                  </a:cubicBezTo>
                  <a:cubicBezTo>
                    <a:pt x="26" y="66"/>
                    <a:pt x="29" y="69"/>
                    <a:pt x="32" y="71"/>
                  </a:cubicBezTo>
                  <a:cubicBezTo>
                    <a:pt x="37" y="73"/>
                    <a:pt x="43" y="73"/>
                    <a:pt x="47" y="71"/>
                  </a:cubicBezTo>
                  <a:cubicBezTo>
                    <a:pt x="55" y="66"/>
                    <a:pt x="58" y="58"/>
                    <a:pt x="56" y="49"/>
                  </a:cubicBezTo>
                  <a:cubicBezTo>
                    <a:pt x="53" y="42"/>
                    <a:pt x="48" y="36"/>
                    <a:pt x="40" y="34"/>
                  </a:cubicBezTo>
                  <a:cubicBezTo>
                    <a:pt x="31" y="32"/>
                    <a:pt x="21" y="34"/>
                    <a:pt x="14" y="41"/>
                  </a:cubicBezTo>
                  <a:cubicBezTo>
                    <a:pt x="4" y="50"/>
                    <a:pt x="0" y="65"/>
                    <a:pt x="4" y="80"/>
                  </a:cubicBezTo>
                  <a:cubicBezTo>
                    <a:pt x="8" y="98"/>
                    <a:pt x="22" y="112"/>
                    <a:pt x="41" y="118"/>
                  </a:cubicBezTo>
                  <a:cubicBezTo>
                    <a:pt x="61" y="123"/>
                    <a:pt x="81" y="118"/>
                    <a:pt x="100" y="104"/>
                  </a:cubicBezTo>
                  <a:cubicBezTo>
                    <a:pt x="122" y="87"/>
                    <a:pt x="137" y="59"/>
                    <a:pt x="136" y="37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596" name="Freeform 546"/>
            <p:cNvSpPr/>
            <p:nvPr/>
          </p:nvSpPr>
          <p:spPr bwMode="auto">
            <a:xfrm>
              <a:off x="10631638" y="5986477"/>
              <a:ext cx="159513" cy="190804"/>
            </a:xfrm>
            <a:custGeom>
              <a:avLst/>
              <a:gdLst>
                <a:gd name="T0" fmla="*/ 112 w 123"/>
                <a:gd name="T1" fmla="*/ 29 h 147"/>
                <a:gd name="T2" fmla="*/ 91 w 123"/>
                <a:gd name="T3" fmla="*/ 0 h 147"/>
                <a:gd name="T4" fmla="*/ 86 w 123"/>
                <a:gd name="T5" fmla="*/ 31 h 147"/>
                <a:gd name="T6" fmla="*/ 76 w 123"/>
                <a:gd name="T7" fmla="*/ 117 h 147"/>
                <a:gd name="T8" fmla="*/ 34 w 123"/>
                <a:gd name="T9" fmla="*/ 123 h 147"/>
                <a:gd name="T10" fmla="*/ 20 w 123"/>
                <a:gd name="T11" fmla="*/ 100 h 147"/>
                <a:gd name="T12" fmla="*/ 22 w 123"/>
                <a:gd name="T13" fmla="*/ 98 h 147"/>
                <a:gd name="T14" fmla="*/ 24 w 123"/>
                <a:gd name="T15" fmla="*/ 99 h 147"/>
                <a:gd name="T16" fmla="*/ 35 w 123"/>
                <a:gd name="T17" fmla="*/ 106 h 147"/>
                <a:gd name="T18" fmla="*/ 48 w 123"/>
                <a:gd name="T19" fmla="*/ 99 h 147"/>
                <a:gd name="T20" fmla="*/ 46 w 123"/>
                <a:gd name="T21" fmla="*/ 76 h 147"/>
                <a:gd name="T22" fmla="*/ 25 w 123"/>
                <a:gd name="T23" fmla="*/ 69 h 147"/>
                <a:gd name="T24" fmla="*/ 5 w 123"/>
                <a:gd name="T25" fmla="*/ 87 h 147"/>
                <a:gd name="T26" fmla="*/ 13 w 123"/>
                <a:gd name="T27" fmla="*/ 127 h 147"/>
                <a:gd name="T28" fmla="*/ 64 w 123"/>
                <a:gd name="T29" fmla="*/ 143 h 147"/>
                <a:gd name="T30" fmla="*/ 110 w 123"/>
                <a:gd name="T31" fmla="*/ 106 h 147"/>
                <a:gd name="T32" fmla="*/ 112 w 123"/>
                <a:gd name="T33" fmla="*/ 29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23" h="147">
                  <a:moveTo>
                    <a:pt x="112" y="29"/>
                  </a:moveTo>
                  <a:cubicBezTo>
                    <a:pt x="104" y="19"/>
                    <a:pt x="96" y="9"/>
                    <a:pt x="91" y="0"/>
                  </a:cubicBezTo>
                  <a:cubicBezTo>
                    <a:pt x="90" y="10"/>
                    <a:pt x="88" y="21"/>
                    <a:pt x="86" y="31"/>
                  </a:cubicBezTo>
                  <a:cubicBezTo>
                    <a:pt x="99" y="63"/>
                    <a:pt x="95" y="101"/>
                    <a:pt x="76" y="117"/>
                  </a:cubicBezTo>
                  <a:cubicBezTo>
                    <a:pt x="61" y="129"/>
                    <a:pt x="44" y="128"/>
                    <a:pt x="34" y="123"/>
                  </a:cubicBezTo>
                  <a:cubicBezTo>
                    <a:pt x="25" y="118"/>
                    <a:pt x="20" y="109"/>
                    <a:pt x="20" y="100"/>
                  </a:cubicBezTo>
                  <a:cubicBezTo>
                    <a:pt x="20" y="99"/>
                    <a:pt x="21" y="98"/>
                    <a:pt x="22" y="98"/>
                  </a:cubicBezTo>
                  <a:cubicBezTo>
                    <a:pt x="23" y="98"/>
                    <a:pt x="24" y="98"/>
                    <a:pt x="24" y="99"/>
                  </a:cubicBezTo>
                  <a:cubicBezTo>
                    <a:pt x="27" y="105"/>
                    <a:pt x="31" y="106"/>
                    <a:pt x="35" y="106"/>
                  </a:cubicBezTo>
                  <a:cubicBezTo>
                    <a:pt x="40" y="106"/>
                    <a:pt x="46" y="103"/>
                    <a:pt x="48" y="99"/>
                  </a:cubicBezTo>
                  <a:cubicBezTo>
                    <a:pt x="53" y="91"/>
                    <a:pt x="52" y="83"/>
                    <a:pt x="46" y="76"/>
                  </a:cubicBezTo>
                  <a:cubicBezTo>
                    <a:pt x="40" y="70"/>
                    <a:pt x="33" y="68"/>
                    <a:pt x="25" y="69"/>
                  </a:cubicBezTo>
                  <a:cubicBezTo>
                    <a:pt x="15" y="71"/>
                    <a:pt x="8" y="78"/>
                    <a:pt x="5" y="87"/>
                  </a:cubicBezTo>
                  <a:cubicBezTo>
                    <a:pt x="0" y="100"/>
                    <a:pt x="3" y="116"/>
                    <a:pt x="13" y="127"/>
                  </a:cubicBezTo>
                  <a:cubicBezTo>
                    <a:pt x="25" y="141"/>
                    <a:pt x="44" y="147"/>
                    <a:pt x="64" y="143"/>
                  </a:cubicBezTo>
                  <a:cubicBezTo>
                    <a:pt x="84" y="140"/>
                    <a:pt x="100" y="126"/>
                    <a:pt x="110" y="106"/>
                  </a:cubicBezTo>
                  <a:cubicBezTo>
                    <a:pt x="122" y="81"/>
                    <a:pt x="123" y="50"/>
                    <a:pt x="112" y="29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597" name="Freeform 547"/>
            <p:cNvSpPr/>
            <p:nvPr/>
          </p:nvSpPr>
          <p:spPr bwMode="auto">
            <a:xfrm>
              <a:off x="10464494" y="6153621"/>
              <a:ext cx="190804" cy="160276"/>
            </a:xfrm>
            <a:custGeom>
              <a:avLst/>
              <a:gdLst>
                <a:gd name="T0" fmla="*/ 127 w 147"/>
                <a:gd name="T1" fmla="*/ 13 h 123"/>
                <a:gd name="T2" fmla="*/ 87 w 147"/>
                <a:gd name="T3" fmla="*/ 5 h 123"/>
                <a:gd name="T4" fmla="*/ 70 w 147"/>
                <a:gd name="T5" fmla="*/ 25 h 123"/>
                <a:gd name="T6" fmla="*/ 76 w 147"/>
                <a:gd name="T7" fmla="*/ 46 h 123"/>
                <a:gd name="T8" fmla="*/ 99 w 147"/>
                <a:gd name="T9" fmla="*/ 48 h 123"/>
                <a:gd name="T10" fmla="*/ 106 w 147"/>
                <a:gd name="T11" fmla="*/ 35 h 123"/>
                <a:gd name="T12" fmla="*/ 99 w 147"/>
                <a:gd name="T13" fmla="*/ 24 h 123"/>
                <a:gd name="T14" fmla="*/ 98 w 147"/>
                <a:gd name="T15" fmla="*/ 22 h 123"/>
                <a:gd name="T16" fmla="*/ 100 w 147"/>
                <a:gd name="T17" fmla="*/ 20 h 123"/>
                <a:gd name="T18" fmla="*/ 123 w 147"/>
                <a:gd name="T19" fmla="*/ 34 h 123"/>
                <a:gd name="T20" fmla="*/ 117 w 147"/>
                <a:gd name="T21" fmla="*/ 76 h 123"/>
                <a:gd name="T22" fmla="*/ 31 w 147"/>
                <a:gd name="T23" fmla="*/ 85 h 123"/>
                <a:gd name="T24" fmla="*/ 0 w 147"/>
                <a:gd name="T25" fmla="*/ 91 h 123"/>
                <a:gd name="T26" fmla="*/ 29 w 147"/>
                <a:gd name="T27" fmla="*/ 112 h 123"/>
                <a:gd name="T28" fmla="*/ 106 w 147"/>
                <a:gd name="T29" fmla="*/ 110 h 123"/>
                <a:gd name="T30" fmla="*/ 143 w 147"/>
                <a:gd name="T31" fmla="*/ 64 h 123"/>
                <a:gd name="T32" fmla="*/ 127 w 147"/>
                <a:gd name="T33" fmla="*/ 13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47" h="123">
                  <a:moveTo>
                    <a:pt x="127" y="13"/>
                  </a:moveTo>
                  <a:cubicBezTo>
                    <a:pt x="116" y="3"/>
                    <a:pt x="100" y="0"/>
                    <a:pt x="87" y="5"/>
                  </a:cubicBezTo>
                  <a:cubicBezTo>
                    <a:pt x="78" y="8"/>
                    <a:pt x="71" y="15"/>
                    <a:pt x="70" y="25"/>
                  </a:cubicBezTo>
                  <a:cubicBezTo>
                    <a:pt x="68" y="33"/>
                    <a:pt x="70" y="40"/>
                    <a:pt x="76" y="46"/>
                  </a:cubicBezTo>
                  <a:cubicBezTo>
                    <a:pt x="83" y="52"/>
                    <a:pt x="91" y="53"/>
                    <a:pt x="99" y="48"/>
                  </a:cubicBezTo>
                  <a:cubicBezTo>
                    <a:pt x="103" y="45"/>
                    <a:pt x="106" y="40"/>
                    <a:pt x="106" y="35"/>
                  </a:cubicBezTo>
                  <a:cubicBezTo>
                    <a:pt x="106" y="31"/>
                    <a:pt x="105" y="27"/>
                    <a:pt x="99" y="24"/>
                  </a:cubicBezTo>
                  <a:cubicBezTo>
                    <a:pt x="99" y="24"/>
                    <a:pt x="98" y="23"/>
                    <a:pt x="98" y="22"/>
                  </a:cubicBezTo>
                  <a:cubicBezTo>
                    <a:pt x="99" y="21"/>
                    <a:pt x="99" y="20"/>
                    <a:pt x="100" y="20"/>
                  </a:cubicBezTo>
                  <a:cubicBezTo>
                    <a:pt x="110" y="19"/>
                    <a:pt x="118" y="25"/>
                    <a:pt x="123" y="34"/>
                  </a:cubicBezTo>
                  <a:cubicBezTo>
                    <a:pt x="128" y="44"/>
                    <a:pt x="129" y="61"/>
                    <a:pt x="117" y="76"/>
                  </a:cubicBezTo>
                  <a:cubicBezTo>
                    <a:pt x="101" y="95"/>
                    <a:pt x="63" y="99"/>
                    <a:pt x="31" y="85"/>
                  </a:cubicBezTo>
                  <a:cubicBezTo>
                    <a:pt x="21" y="88"/>
                    <a:pt x="10" y="90"/>
                    <a:pt x="0" y="91"/>
                  </a:cubicBezTo>
                  <a:cubicBezTo>
                    <a:pt x="9" y="96"/>
                    <a:pt x="19" y="104"/>
                    <a:pt x="29" y="112"/>
                  </a:cubicBezTo>
                  <a:cubicBezTo>
                    <a:pt x="50" y="123"/>
                    <a:pt x="82" y="122"/>
                    <a:pt x="106" y="110"/>
                  </a:cubicBezTo>
                  <a:cubicBezTo>
                    <a:pt x="127" y="100"/>
                    <a:pt x="140" y="84"/>
                    <a:pt x="143" y="64"/>
                  </a:cubicBezTo>
                  <a:cubicBezTo>
                    <a:pt x="147" y="44"/>
                    <a:pt x="141" y="25"/>
                    <a:pt x="127" y="13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598" name="Freeform 548"/>
            <p:cNvSpPr/>
            <p:nvPr/>
          </p:nvSpPr>
          <p:spPr bwMode="auto">
            <a:xfrm>
              <a:off x="10827785" y="5697217"/>
              <a:ext cx="159513" cy="177830"/>
            </a:xfrm>
            <a:custGeom>
              <a:avLst/>
              <a:gdLst>
                <a:gd name="T0" fmla="*/ 118 w 123"/>
                <a:gd name="T1" fmla="*/ 41 h 137"/>
                <a:gd name="T2" fmla="*/ 80 w 123"/>
                <a:gd name="T3" fmla="*/ 3 h 137"/>
                <a:gd name="T4" fmla="*/ 41 w 123"/>
                <a:gd name="T5" fmla="*/ 14 h 137"/>
                <a:gd name="T6" fmla="*/ 34 w 123"/>
                <a:gd name="T7" fmla="*/ 40 h 137"/>
                <a:gd name="T8" fmla="*/ 49 w 123"/>
                <a:gd name="T9" fmla="*/ 55 h 137"/>
                <a:gd name="T10" fmla="*/ 71 w 123"/>
                <a:gd name="T11" fmla="*/ 47 h 137"/>
                <a:gd name="T12" fmla="*/ 71 w 123"/>
                <a:gd name="T13" fmla="*/ 32 h 137"/>
                <a:gd name="T14" fmla="*/ 61 w 123"/>
                <a:gd name="T15" fmla="*/ 26 h 137"/>
                <a:gd name="T16" fmla="*/ 58 w 123"/>
                <a:gd name="T17" fmla="*/ 24 h 137"/>
                <a:gd name="T18" fmla="*/ 59 w 123"/>
                <a:gd name="T19" fmla="*/ 22 h 137"/>
                <a:gd name="T20" fmla="*/ 86 w 123"/>
                <a:gd name="T21" fmla="*/ 24 h 137"/>
                <a:gd name="T22" fmla="*/ 99 w 123"/>
                <a:gd name="T23" fmla="*/ 64 h 137"/>
                <a:gd name="T24" fmla="*/ 27 w 123"/>
                <a:gd name="T25" fmla="*/ 111 h 137"/>
                <a:gd name="T26" fmla="*/ 0 w 123"/>
                <a:gd name="T27" fmla="*/ 134 h 137"/>
                <a:gd name="T28" fmla="*/ 37 w 123"/>
                <a:gd name="T29" fmla="*/ 136 h 137"/>
                <a:gd name="T30" fmla="*/ 104 w 123"/>
                <a:gd name="T31" fmla="*/ 100 h 137"/>
                <a:gd name="T32" fmla="*/ 118 w 123"/>
                <a:gd name="T33" fmla="*/ 41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23" h="137">
                  <a:moveTo>
                    <a:pt x="118" y="41"/>
                  </a:moveTo>
                  <a:cubicBezTo>
                    <a:pt x="112" y="22"/>
                    <a:pt x="98" y="8"/>
                    <a:pt x="80" y="3"/>
                  </a:cubicBezTo>
                  <a:cubicBezTo>
                    <a:pt x="66" y="0"/>
                    <a:pt x="50" y="4"/>
                    <a:pt x="41" y="14"/>
                  </a:cubicBezTo>
                  <a:cubicBezTo>
                    <a:pt x="34" y="21"/>
                    <a:pt x="32" y="31"/>
                    <a:pt x="34" y="40"/>
                  </a:cubicBezTo>
                  <a:cubicBezTo>
                    <a:pt x="36" y="48"/>
                    <a:pt x="42" y="53"/>
                    <a:pt x="49" y="55"/>
                  </a:cubicBezTo>
                  <a:cubicBezTo>
                    <a:pt x="58" y="58"/>
                    <a:pt x="66" y="55"/>
                    <a:pt x="71" y="47"/>
                  </a:cubicBezTo>
                  <a:cubicBezTo>
                    <a:pt x="73" y="43"/>
                    <a:pt x="74" y="37"/>
                    <a:pt x="71" y="32"/>
                  </a:cubicBezTo>
                  <a:cubicBezTo>
                    <a:pt x="70" y="29"/>
                    <a:pt x="66" y="26"/>
                    <a:pt x="61" y="26"/>
                  </a:cubicBezTo>
                  <a:cubicBezTo>
                    <a:pt x="60" y="26"/>
                    <a:pt x="59" y="25"/>
                    <a:pt x="58" y="24"/>
                  </a:cubicBezTo>
                  <a:cubicBezTo>
                    <a:pt x="58" y="23"/>
                    <a:pt x="59" y="22"/>
                    <a:pt x="59" y="22"/>
                  </a:cubicBezTo>
                  <a:cubicBezTo>
                    <a:pt x="67" y="17"/>
                    <a:pt x="77" y="18"/>
                    <a:pt x="86" y="24"/>
                  </a:cubicBezTo>
                  <a:cubicBezTo>
                    <a:pt x="95" y="30"/>
                    <a:pt x="104" y="45"/>
                    <a:pt x="99" y="64"/>
                  </a:cubicBezTo>
                  <a:cubicBezTo>
                    <a:pt x="94" y="88"/>
                    <a:pt x="62" y="109"/>
                    <a:pt x="27" y="111"/>
                  </a:cubicBezTo>
                  <a:cubicBezTo>
                    <a:pt x="19" y="119"/>
                    <a:pt x="10" y="127"/>
                    <a:pt x="0" y="134"/>
                  </a:cubicBezTo>
                  <a:cubicBezTo>
                    <a:pt x="13" y="132"/>
                    <a:pt x="26" y="134"/>
                    <a:pt x="37" y="136"/>
                  </a:cubicBezTo>
                  <a:cubicBezTo>
                    <a:pt x="59" y="137"/>
                    <a:pt x="87" y="122"/>
                    <a:pt x="104" y="100"/>
                  </a:cubicBezTo>
                  <a:cubicBezTo>
                    <a:pt x="119" y="81"/>
                    <a:pt x="123" y="61"/>
                    <a:pt x="118" y="41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604" name="Freeform 554"/>
            <p:cNvSpPr/>
            <p:nvPr/>
          </p:nvSpPr>
          <p:spPr bwMode="auto">
            <a:xfrm>
              <a:off x="10314140" y="6200941"/>
              <a:ext cx="99982" cy="106087"/>
            </a:xfrm>
            <a:custGeom>
              <a:avLst/>
              <a:gdLst>
                <a:gd name="T0" fmla="*/ 57 w 77"/>
                <a:gd name="T1" fmla="*/ 0 h 82"/>
                <a:gd name="T2" fmla="*/ 50 w 77"/>
                <a:gd name="T3" fmla="*/ 0 h 82"/>
                <a:gd name="T4" fmla="*/ 65 w 77"/>
                <a:gd name="T5" fmla="*/ 54 h 82"/>
                <a:gd name="T6" fmla="*/ 60 w 77"/>
                <a:gd name="T7" fmla="*/ 67 h 82"/>
                <a:gd name="T8" fmla="*/ 38 w 77"/>
                <a:gd name="T9" fmla="*/ 63 h 82"/>
                <a:gd name="T10" fmla="*/ 3 w 77"/>
                <a:gd name="T11" fmla="*/ 31 h 82"/>
                <a:gd name="T12" fmla="*/ 0 w 77"/>
                <a:gd name="T13" fmla="*/ 38 h 82"/>
                <a:gd name="T14" fmla="*/ 36 w 77"/>
                <a:gd name="T15" fmla="*/ 75 h 82"/>
                <a:gd name="T16" fmla="*/ 67 w 77"/>
                <a:gd name="T17" fmla="*/ 78 h 82"/>
                <a:gd name="T18" fmla="*/ 77 w 77"/>
                <a:gd name="T19" fmla="*/ 46 h 82"/>
                <a:gd name="T20" fmla="*/ 57 w 77"/>
                <a:gd name="T21" fmla="*/ 0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7" h="82">
                  <a:moveTo>
                    <a:pt x="57" y="0"/>
                  </a:moveTo>
                  <a:cubicBezTo>
                    <a:pt x="55" y="0"/>
                    <a:pt x="52" y="0"/>
                    <a:pt x="50" y="0"/>
                  </a:cubicBezTo>
                  <a:cubicBezTo>
                    <a:pt x="60" y="13"/>
                    <a:pt x="66" y="39"/>
                    <a:pt x="65" y="54"/>
                  </a:cubicBezTo>
                  <a:cubicBezTo>
                    <a:pt x="65" y="61"/>
                    <a:pt x="63" y="65"/>
                    <a:pt x="60" y="67"/>
                  </a:cubicBezTo>
                  <a:cubicBezTo>
                    <a:pt x="54" y="70"/>
                    <a:pt x="44" y="66"/>
                    <a:pt x="38" y="63"/>
                  </a:cubicBezTo>
                  <a:cubicBezTo>
                    <a:pt x="24" y="56"/>
                    <a:pt x="9" y="43"/>
                    <a:pt x="3" y="31"/>
                  </a:cubicBezTo>
                  <a:cubicBezTo>
                    <a:pt x="2" y="34"/>
                    <a:pt x="1" y="36"/>
                    <a:pt x="0" y="38"/>
                  </a:cubicBezTo>
                  <a:cubicBezTo>
                    <a:pt x="3" y="54"/>
                    <a:pt x="20" y="68"/>
                    <a:pt x="36" y="75"/>
                  </a:cubicBezTo>
                  <a:cubicBezTo>
                    <a:pt x="49" y="81"/>
                    <a:pt x="61" y="82"/>
                    <a:pt x="67" y="78"/>
                  </a:cubicBezTo>
                  <a:cubicBezTo>
                    <a:pt x="73" y="74"/>
                    <a:pt x="77" y="61"/>
                    <a:pt x="77" y="46"/>
                  </a:cubicBezTo>
                  <a:cubicBezTo>
                    <a:pt x="77" y="26"/>
                    <a:pt x="69" y="9"/>
                    <a:pt x="57" y="0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605" name="Freeform 555"/>
            <p:cNvSpPr/>
            <p:nvPr/>
          </p:nvSpPr>
          <p:spPr bwMode="auto">
            <a:xfrm>
              <a:off x="10678195" y="5836123"/>
              <a:ext cx="106850" cy="99982"/>
            </a:xfrm>
            <a:custGeom>
              <a:avLst/>
              <a:gdLst>
                <a:gd name="T0" fmla="*/ 78 w 82"/>
                <a:gd name="T1" fmla="*/ 67 h 77"/>
                <a:gd name="T2" fmla="*/ 75 w 82"/>
                <a:gd name="T3" fmla="*/ 36 h 77"/>
                <a:gd name="T4" fmla="*/ 38 w 82"/>
                <a:gd name="T5" fmla="*/ 0 h 77"/>
                <a:gd name="T6" fmla="*/ 31 w 82"/>
                <a:gd name="T7" fmla="*/ 2 h 77"/>
                <a:gd name="T8" fmla="*/ 63 w 82"/>
                <a:gd name="T9" fmla="*/ 38 h 77"/>
                <a:gd name="T10" fmla="*/ 67 w 82"/>
                <a:gd name="T11" fmla="*/ 60 h 77"/>
                <a:gd name="T12" fmla="*/ 54 w 82"/>
                <a:gd name="T13" fmla="*/ 65 h 77"/>
                <a:gd name="T14" fmla="*/ 0 w 82"/>
                <a:gd name="T15" fmla="*/ 50 h 77"/>
                <a:gd name="T16" fmla="*/ 0 w 82"/>
                <a:gd name="T17" fmla="*/ 57 h 77"/>
                <a:gd name="T18" fmla="*/ 46 w 82"/>
                <a:gd name="T19" fmla="*/ 77 h 77"/>
                <a:gd name="T20" fmla="*/ 78 w 82"/>
                <a:gd name="T21" fmla="*/ 67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2" h="77">
                  <a:moveTo>
                    <a:pt x="78" y="67"/>
                  </a:moveTo>
                  <a:cubicBezTo>
                    <a:pt x="82" y="61"/>
                    <a:pt x="81" y="49"/>
                    <a:pt x="75" y="36"/>
                  </a:cubicBezTo>
                  <a:cubicBezTo>
                    <a:pt x="68" y="20"/>
                    <a:pt x="54" y="3"/>
                    <a:pt x="38" y="0"/>
                  </a:cubicBezTo>
                  <a:cubicBezTo>
                    <a:pt x="36" y="1"/>
                    <a:pt x="34" y="2"/>
                    <a:pt x="31" y="2"/>
                  </a:cubicBezTo>
                  <a:cubicBezTo>
                    <a:pt x="44" y="8"/>
                    <a:pt x="56" y="24"/>
                    <a:pt x="63" y="38"/>
                  </a:cubicBezTo>
                  <a:cubicBezTo>
                    <a:pt x="66" y="44"/>
                    <a:pt x="70" y="54"/>
                    <a:pt x="67" y="60"/>
                  </a:cubicBezTo>
                  <a:cubicBezTo>
                    <a:pt x="66" y="63"/>
                    <a:pt x="61" y="65"/>
                    <a:pt x="54" y="65"/>
                  </a:cubicBezTo>
                  <a:cubicBezTo>
                    <a:pt x="39" y="66"/>
                    <a:pt x="13" y="60"/>
                    <a:pt x="0" y="50"/>
                  </a:cubicBezTo>
                  <a:cubicBezTo>
                    <a:pt x="0" y="52"/>
                    <a:pt x="0" y="54"/>
                    <a:pt x="0" y="57"/>
                  </a:cubicBezTo>
                  <a:cubicBezTo>
                    <a:pt x="9" y="69"/>
                    <a:pt x="26" y="77"/>
                    <a:pt x="46" y="77"/>
                  </a:cubicBezTo>
                  <a:cubicBezTo>
                    <a:pt x="61" y="77"/>
                    <a:pt x="74" y="73"/>
                    <a:pt x="78" y="67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614" name="Freeform 564"/>
            <p:cNvSpPr/>
            <p:nvPr/>
          </p:nvSpPr>
          <p:spPr bwMode="auto">
            <a:xfrm>
              <a:off x="10997220" y="5284316"/>
              <a:ext cx="141959" cy="206832"/>
            </a:xfrm>
            <a:custGeom>
              <a:avLst/>
              <a:gdLst>
                <a:gd name="T0" fmla="*/ 84 w 109"/>
                <a:gd name="T1" fmla="*/ 25 h 159"/>
                <a:gd name="T2" fmla="*/ 56 w 109"/>
                <a:gd name="T3" fmla="*/ 0 h 159"/>
                <a:gd name="T4" fmla="*/ 60 w 109"/>
                <a:gd name="T5" fmla="*/ 35 h 159"/>
                <a:gd name="T6" fmla="*/ 77 w 109"/>
                <a:gd name="T7" fmla="*/ 120 h 159"/>
                <a:gd name="T8" fmla="*/ 39 w 109"/>
                <a:gd name="T9" fmla="*/ 138 h 159"/>
                <a:gd name="T10" fmla="*/ 19 w 109"/>
                <a:gd name="T11" fmla="*/ 121 h 159"/>
                <a:gd name="T12" fmla="*/ 20 w 109"/>
                <a:gd name="T13" fmla="*/ 119 h 159"/>
                <a:gd name="T14" fmla="*/ 23 w 109"/>
                <a:gd name="T15" fmla="*/ 119 h 159"/>
                <a:gd name="T16" fmla="*/ 34 w 109"/>
                <a:gd name="T17" fmla="*/ 122 h 159"/>
                <a:gd name="T18" fmla="*/ 45 w 109"/>
                <a:gd name="T19" fmla="*/ 111 h 159"/>
                <a:gd name="T20" fmla="*/ 35 w 109"/>
                <a:gd name="T21" fmla="*/ 90 h 159"/>
                <a:gd name="T22" fmla="*/ 14 w 109"/>
                <a:gd name="T23" fmla="*/ 91 h 159"/>
                <a:gd name="T24" fmla="*/ 0 w 109"/>
                <a:gd name="T25" fmla="*/ 114 h 159"/>
                <a:gd name="T26" fmla="*/ 21 w 109"/>
                <a:gd name="T27" fmla="*/ 149 h 159"/>
                <a:gd name="T28" fmla="*/ 74 w 109"/>
                <a:gd name="T29" fmla="*/ 149 h 159"/>
                <a:gd name="T30" fmla="*/ 106 w 109"/>
                <a:gd name="T31" fmla="*/ 98 h 159"/>
                <a:gd name="T32" fmla="*/ 84 w 109"/>
                <a:gd name="T33" fmla="*/ 25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09" h="159">
                  <a:moveTo>
                    <a:pt x="84" y="25"/>
                  </a:moveTo>
                  <a:cubicBezTo>
                    <a:pt x="74" y="18"/>
                    <a:pt x="64" y="10"/>
                    <a:pt x="56" y="0"/>
                  </a:cubicBezTo>
                  <a:cubicBezTo>
                    <a:pt x="59" y="12"/>
                    <a:pt x="59" y="24"/>
                    <a:pt x="60" y="35"/>
                  </a:cubicBezTo>
                  <a:cubicBezTo>
                    <a:pt x="83" y="61"/>
                    <a:pt x="90" y="99"/>
                    <a:pt x="77" y="120"/>
                  </a:cubicBezTo>
                  <a:cubicBezTo>
                    <a:pt x="67" y="136"/>
                    <a:pt x="50" y="140"/>
                    <a:pt x="39" y="138"/>
                  </a:cubicBezTo>
                  <a:cubicBezTo>
                    <a:pt x="29" y="137"/>
                    <a:pt x="21" y="130"/>
                    <a:pt x="19" y="121"/>
                  </a:cubicBezTo>
                  <a:cubicBezTo>
                    <a:pt x="19" y="120"/>
                    <a:pt x="19" y="119"/>
                    <a:pt x="20" y="119"/>
                  </a:cubicBezTo>
                  <a:cubicBezTo>
                    <a:pt x="21" y="118"/>
                    <a:pt x="22" y="118"/>
                    <a:pt x="23" y="119"/>
                  </a:cubicBezTo>
                  <a:cubicBezTo>
                    <a:pt x="27" y="123"/>
                    <a:pt x="31" y="123"/>
                    <a:pt x="34" y="122"/>
                  </a:cubicBezTo>
                  <a:cubicBezTo>
                    <a:pt x="39" y="121"/>
                    <a:pt x="44" y="116"/>
                    <a:pt x="45" y="111"/>
                  </a:cubicBezTo>
                  <a:cubicBezTo>
                    <a:pt x="47" y="102"/>
                    <a:pt x="44" y="95"/>
                    <a:pt x="35" y="90"/>
                  </a:cubicBezTo>
                  <a:cubicBezTo>
                    <a:pt x="29" y="86"/>
                    <a:pt x="21" y="87"/>
                    <a:pt x="14" y="91"/>
                  </a:cubicBezTo>
                  <a:cubicBezTo>
                    <a:pt x="6" y="95"/>
                    <a:pt x="0" y="104"/>
                    <a:pt x="0" y="114"/>
                  </a:cubicBezTo>
                  <a:cubicBezTo>
                    <a:pt x="0" y="127"/>
                    <a:pt x="8" y="141"/>
                    <a:pt x="21" y="149"/>
                  </a:cubicBezTo>
                  <a:cubicBezTo>
                    <a:pt x="37" y="159"/>
                    <a:pt x="56" y="158"/>
                    <a:pt x="74" y="149"/>
                  </a:cubicBezTo>
                  <a:cubicBezTo>
                    <a:pt x="92" y="139"/>
                    <a:pt x="103" y="121"/>
                    <a:pt x="106" y="98"/>
                  </a:cubicBezTo>
                  <a:cubicBezTo>
                    <a:pt x="109" y="70"/>
                    <a:pt x="100" y="40"/>
                    <a:pt x="84" y="25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615" name="Freeform 565"/>
            <p:cNvSpPr/>
            <p:nvPr/>
          </p:nvSpPr>
          <p:spPr bwMode="auto">
            <a:xfrm>
              <a:off x="11092622" y="4743195"/>
              <a:ext cx="129747" cy="190804"/>
            </a:xfrm>
            <a:custGeom>
              <a:avLst/>
              <a:gdLst>
                <a:gd name="T0" fmla="*/ 39 w 100"/>
                <a:gd name="T1" fmla="*/ 6 h 147"/>
                <a:gd name="T2" fmla="*/ 4 w 100"/>
                <a:gd name="T3" fmla="*/ 0 h 147"/>
                <a:gd name="T4" fmla="*/ 22 w 100"/>
                <a:gd name="T5" fmla="*/ 26 h 147"/>
                <a:gd name="T6" fmla="*/ 76 w 100"/>
                <a:gd name="T7" fmla="*/ 94 h 147"/>
                <a:gd name="T8" fmla="*/ 50 w 100"/>
                <a:gd name="T9" fmla="*/ 128 h 147"/>
                <a:gd name="T10" fmla="*/ 25 w 100"/>
                <a:gd name="T11" fmla="*/ 121 h 147"/>
                <a:gd name="T12" fmla="*/ 24 w 100"/>
                <a:gd name="T13" fmla="*/ 119 h 147"/>
                <a:gd name="T14" fmla="*/ 27 w 100"/>
                <a:gd name="T15" fmla="*/ 118 h 147"/>
                <a:gd name="T16" fmla="*/ 39 w 100"/>
                <a:gd name="T17" fmla="*/ 115 h 147"/>
                <a:gd name="T18" fmla="*/ 43 w 100"/>
                <a:gd name="T19" fmla="*/ 101 h 147"/>
                <a:gd name="T20" fmla="*/ 25 w 100"/>
                <a:gd name="T21" fmla="*/ 86 h 147"/>
                <a:gd name="T22" fmla="*/ 6 w 100"/>
                <a:gd name="T23" fmla="*/ 96 h 147"/>
                <a:gd name="T24" fmla="*/ 4 w 100"/>
                <a:gd name="T25" fmla="*/ 123 h 147"/>
                <a:gd name="T26" fmla="*/ 39 w 100"/>
                <a:gd name="T27" fmla="*/ 145 h 147"/>
                <a:gd name="T28" fmla="*/ 86 w 100"/>
                <a:gd name="T29" fmla="*/ 121 h 147"/>
                <a:gd name="T30" fmla="*/ 92 w 100"/>
                <a:gd name="T31" fmla="*/ 62 h 147"/>
                <a:gd name="T32" fmla="*/ 39 w 100"/>
                <a:gd name="T33" fmla="*/ 6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00" h="147">
                  <a:moveTo>
                    <a:pt x="39" y="6"/>
                  </a:moveTo>
                  <a:cubicBezTo>
                    <a:pt x="26" y="5"/>
                    <a:pt x="13" y="3"/>
                    <a:pt x="4" y="0"/>
                  </a:cubicBezTo>
                  <a:cubicBezTo>
                    <a:pt x="11" y="8"/>
                    <a:pt x="17" y="17"/>
                    <a:pt x="22" y="26"/>
                  </a:cubicBezTo>
                  <a:cubicBezTo>
                    <a:pt x="54" y="39"/>
                    <a:pt x="78" y="69"/>
                    <a:pt x="76" y="94"/>
                  </a:cubicBezTo>
                  <a:cubicBezTo>
                    <a:pt x="74" y="113"/>
                    <a:pt x="61" y="124"/>
                    <a:pt x="50" y="128"/>
                  </a:cubicBezTo>
                  <a:cubicBezTo>
                    <a:pt x="40" y="131"/>
                    <a:pt x="31" y="128"/>
                    <a:pt x="25" y="121"/>
                  </a:cubicBezTo>
                  <a:cubicBezTo>
                    <a:pt x="24" y="121"/>
                    <a:pt x="24" y="119"/>
                    <a:pt x="24" y="119"/>
                  </a:cubicBezTo>
                  <a:cubicBezTo>
                    <a:pt x="25" y="118"/>
                    <a:pt x="26" y="117"/>
                    <a:pt x="27" y="118"/>
                  </a:cubicBezTo>
                  <a:cubicBezTo>
                    <a:pt x="33" y="119"/>
                    <a:pt x="37" y="117"/>
                    <a:pt x="39" y="115"/>
                  </a:cubicBezTo>
                  <a:cubicBezTo>
                    <a:pt x="43" y="112"/>
                    <a:pt x="45" y="105"/>
                    <a:pt x="43" y="101"/>
                  </a:cubicBezTo>
                  <a:cubicBezTo>
                    <a:pt x="41" y="91"/>
                    <a:pt x="35" y="86"/>
                    <a:pt x="25" y="86"/>
                  </a:cubicBezTo>
                  <a:cubicBezTo>
                    <a:pt x="18" y="86"/>
                    <a:pt x="11" y="90"/>
                    <a:pt x="6" y="96"/>
                  </a:cubicBezTo>
                  <a:cubicBezTo>
                    <a:pt x="1" y="104"/>
                    <a:pt x="0" y="114"/>
                    <a:pt x="4" y="123"/>
                  </a:cubicBezTo>
                  <a:cubicBezTo>
                    <a:pt x="10" y="136"/>
                    <a:pt x="24" y="144"/>
                    <a:pt x="39" y="145"/>
                  </a:cubicBezTo>
                  <a:cubicBezTo>
                    <a:pt x="57" y="147"/>
                    <a:pt x="75" y="138"/>
                    <a:pt x="86" y="121"/>
                  </a:cubicBezTo>
                  <a:cubicBezTo>
                    <a:pt x="97" y="104"/>
                    <a:pt x="100" y="84"/>
                    <a:pt x="92" y="62"/>
                  </a:cubicBezTo>
                  <a:cubicBezTo>
                    <a:pt x="83" y="36"/>
                    <a:pt x="62" y="13"/>
                    <a:pt x="39" y="6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616" name="Freeform 566"/>
            <p:cNvSpPr/>
            <p:nvPr/>
          </p:nvSpPr>
          <p:spPr bwMode="auto">
            <a:xfrm>
              <a:off x="11092622" y="4957659"/>
              <a:ext cx="129747" cy="190804"/>
            </a:xfrm>
            <a:custGeom>
              <a:avLst/>
              <a:gdLst>
                <a:gd name="T0" fmla="*/ 39 w 100"/>
                <a:gd name="T1" fmla="*/ 2 h 147"/>
                <a:gd name="T2" fmla="*/ 4 w 100"/>
                <a:gd name="T3" fmla="*/ 24 h 147"/>
                <a:gd name="T4" fmla="*/ 6 w 100"/>
                <a:gd name="T5" fmla="*/ 50 h 147"/>
                <a:gd name="T6" fmla="*/ 25 w 100"/>
                <a:gd name="T7" fmla="*/ 61 h 147"/>
                <a:gd name="T8" fmla="*/ 43 w 100"/>
                <a:gd name="T9" fmla="*/ 46 h 147"/>
                <a:gd name="T10" fmla="*/ 39 w 100"/>
                <a:gd name="T11" fmla="*/ 32 h 147"/>
                <a:gd name="T12" fmla="*/ 27 w 100"/>
                <a:gd name="T13" fmla="*/ 29 h 147"/>
                <a:gd name="T14" fmla="*/ 25 w 100"/>
                <a:gd name="T15" fmla="*/ 28 h 147"/>
                <a:gd name="T16" fmla="*/ 25 w 100"/>
                <a:gd name="T17" fmla="*/ 26 h 147"/>
                <a:gd name="T18" fmla="*/ 50 w 100"/>
                <a:gd name="T19" fmla="*/ 19 h 147"/>
                <a:gd name="T20" fmla="*/ 76 w 100"/>
                <a:gd name="T21" fmla="*/ 53 h 147"/>
                <a:gd name="T22" fmla="*/ 22 w 100"/>
                <a:gd name="T23" fmla="*/ 121 h 147"/>
                <a:gd name="T24" fmla="*/ 4 w 100"/>
                <a:gd name="T25" fmla="*/ 147 h 147"/>
                <a:gd name="T26" fmla="*/ 39 w 100"/>
                <a:gd name="T27" fmla="*/ 141 h 147"/>
                <a:gd name="T28" fmla="*/ 92 w 100"/>
                <a:gd name="T29" fmla="*/ 85 h 147"/>
                <a:gd name="T30" fmla="*/ 86 w 100"/>
                <a:gd name="T31" fmla="*/ 26 h 147"/>
                <a:gd name="T32" fmla="*/ 39 w 100"/>
                <a:gd name="T33" fmla="*/ 2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00" h="147">
                  <a:moveTo>
                    <a:pt x="39" y="2"/>
                  </a:moveTo>
                  <a:cubicBezTo>
                    <a:pt x="24" y="3"/>
                    <a:pt x="10" y="11"/>
                    <a:pt x="4" y="24"/>
                  </a:cubicBezTo>
                  <a:cubicBezTo>
                    <a:pt x="0" y="33"/>
                    <a:pt x="1" y="43"/>
                    <a:pt x="6" y="50"/>
                  </a:cubicBezTo>
                  <a:cubicBezTo>
                    <a:pt x="11" y="57"/>
                    <a:pt x="18" y="61"/>
                    <a:pt x="25" y="61"/>
                  </a:cubicBezTo>
                  <a:cubicBezTo>
                    <a:pt x="35" y="60"/>
                    <a:pt x="41" y="56"/>
                    <a:pt x="43" y="46"/>
                  </a:cubicBezTo>
                  <a:cubicBezTo>
                    <a:pt x="45" y="41"/>
                    <a:pt x="43" y="35"/>
                    <a:pt x="39" y="32"/>
                  </a:cubicBezTo>
                  <a:cubicBezTo>
                    <a:pt x="37" y="30"/>
                    <a:pt x="33" y="27"/>
                    <a:pt x="27" y="29"/>
                  </a:cubicBezTo>
                  <a:cubicBezTo>
                    <a:pt x="26" y="29"/>
                    <a:pt x="25" y="29"/>
                    <a:pt x="25" y="28"/>
                  </a:cubicBezTo>
                  <a:cubicBezTo>
                    <a:pt x="24" y="27"/>
                    <a:pt x="24" y="26"/>
                    <a:pt x="25" y="26"/>
                  </a:cubicBezTo>
                  <a:cubicBezTo>
                    <a:pt x="31" y="18"/>
                    <a:pt x="40" y="16"/>
                    <a:pt x="50" y="19"/>
                  </a:cubicBezTo>
                  <a:cubicBezTo>
                    <a:pt x="61" y="23"/>
                    <a:pt x="74" y="34"/>
                    <a:pt x="76" y="53"/>
                  </a:cubicBezTo>
                  <a:cubicBezTo>
                    <a:pt x="78" y="78"/>
                    <a:pt x="54" y="108"/>
                    <a:pt x="22" y="121"/>
                  </a:cubicBezTo>
                  <a:cubicBezTo>
                    <a:pt x="17" y="130"/>
                    <a:pt x="11" y="139"/>
                    <a:pt x="4" y="147"/>
                  </a:cubicBezTo>
                  <a:cubicBezTo>
                    <a:pt x="13" y="144"/>
                    <a:pt x="26" y="142"/>
                    <a:pt x="39" y="141"/>
                  </a:cubicBezTo>
                  <a:cubicBezTo>
                    <a:pt x="62" y="134"/>
                    <a:pt x="83" y="111"/>
                    <a:pt x="92" y="85"/>
                  </a:cubicBezTo>
                  <a:cubicBezTo>
                    <a:pt x="100" y="63"/>
                    <a:pt x="97" y="43"/>
                    <a:pt x="86" y="26"/>
                  </a:cubicBezTo>
                  <a:cubicBezTo>
                    <a:pt x="75" y="9"/>
                    <a:pt x="57" y="0"/>
                    <a:pt x="39" y="2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617" name="Freeform 567"/>
            <p:cNvSpPr/>
            <p:nvPr/>
          </p:nvSpPr>
          <p:spPr bwMode="auto">
            <a:xfrm>
              <a:off x="10997220" y="4400510"/>
              <a:ext cx="141959" cy="206832"/>
            </a:xfrm>
            <a:custGeom>
              <a:avLst/>
              <a:gdLst>
                <a:gd name="T0" fmla="*/ 74 w 109"/>
                <a:gd name="T1" fmla="*/ 10 h 159"/>
                <a:gd name="T2" fmla="*/ 21 w 109"/>
                <a:gd name="T3" fmla="*/ 10 h 159"/>
                <a:gd name="T4" fmla="*/ 0 w 109"/>
                <a:gd name="T5" fmla="*/ 45 h 159"/>
                <a:gd name="T6" fmla="*/ 14 w 109"/>
                <a:gd name="T7" fmla="*/ 68 h 159"/>
                <a:gd name="T8" fmla="*/ 35 w 109"/>
                <a:gd name="T9" fmla="*/ 69 h 159"/>
                <a:gd name="T10" fmla="*/ 45 w 109"/>
                <a:gd name="T11" fmla="*/ 48 h 159"/>
                <a:gd name="T12" fmla="*/ 34 w 109"/>
                <a:gd name="T13" fmla="*/ 37 h 159"/>
                <a:gd name="T14" fmla="*/ 23 w 109"/>
                <a:gd name="T15" fmla="*/ 40 h 159"/>
                <a:gd name="T16" fmla="*/ 20 w 109"/>
                <a:gd name="T17" fmla="*/ 40 h 159"/>
                <a:gd name="T18" fmla="*/ 19 w 109"/>
                <a:gd name="T19" fmla="*/ 38 h 159"/>
                <a:gd name="T20" fmla="*/ 39 w 109"/>
                <a:gd name="T21" fmla="*/ 21 h 159"/>
                <a:gd name="T22" fmla="*/ 77 w 109"/>
                <a:gd name="T23" fmla="*/ 39 h 159"/>
                <a:gd name="T24" fmla="*/ 60 w 109"/>
                <a:gd name="T25" fmla="*/ 124 h 159"/>
                <a:gd name="T26" fmla="*/ 56 w 109"/>
                <a:gd name="T27" fmla="*/ 159 h 159"/>
                <a:gd name="T28" fmla="*/ 84 w 109"/>
                <a:gd name="T29" fmla="*/ 134 h 159"/>
                <a:gd name="T30" fmla="*/ 106 w 109"/>
                <a:gd name="T31" fmla="*/ 61 h 159"/>
                <a:gd name="T32" fmla="*/ 74 w 109"/>
                <a:gd name="T33" fmla="*/ 10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09" h="159">
                  <a:moveTo>
                    <a:pt x="74" y="10"/>
                  </a:moveTo>
                  <a:cubicBezTo>
                    <a:pt x="56" y="0"/>
                    <a:pt x="37" y="0"/>
                    <a:pt x="21" y="10"/>
                  </a:cubicBezTo>
                  <a:cubicBezTo>
                    <a:pt x="8" y="18"/>
                    <a:pt x="0" y="32"/>
                    <a:pt x="0" y="45"/>
                  </a:cubicBezTo>
                  <a:cubicBezTo>
                    <a:pt x="0" y="55"/>
                    <a:pt x="6" y="64"/>
                    <a:pt x="14" y="68"/>
                  </a:cubicBezTo>
                  <a:cubicBezTo>
                    <a:pt x="21" y="72"/>
                    <a:pt x="29" y="72"/>
                    <a:pt x="35" y="69"/>
                  </a:cubicBezTo>
                  <a:cubicBezTo>
                    <a:pt x="44" y="64"/>
                    <a:pt x="47" y="57"/>
                    <a:pt x="45" y="48"/>
                  </a:cubicBezTo>
                  <a:cubicBezTo>
                    <a:pt x="44" y="43"/>
                    <a:pt x="39" y="38"/>
                    <a:pt x="34" y="37"/>
                  </a:cubicBezTo>
                  <a:cubicBezTo>
                    <a:pt x="31" y="36"/>
                    <a:pt x="27" y="36"/>
                    <a:pt x="23" y="40"/>
                  </a:cubicBezTo>
                  <a:cubicBezTo>
                    <a:pt x="22" y="40"/>
                    <a:pt x="21" y="41"/>
                    <a:pt x="20" y="40"/>
                  </a:cubicBezTo>
                  <a:cubicBezTo>
                    <a:pt x="19" y="40"/>
                    <a:pt x="19" y="39"/>
                    <a:pt x="19" y="38"/>
                  </a:cubicBezTo>
                  <a:cubicBezTo>
                    <a:pt x="21" y="29"/>
                    <a:pt x="29" y="22"/>
                    <a:pt x="39" y="21"/>
                  </a:cubicBezTo>
                  <a:cubicBezTo>
                    <a:pt x="50" y="19"/>
                    <a:pt x="67" y="22"/>
                    <a:pt x="77" y="39"/>
                  </a:cubicBezTo>
                  <a:cubicBezTo>
                    <a:pt x="90" y="60"/>
                    <a:pt x="83" y="97"/>
                    <a:pt x="60" y="124"/>
                  </a:cubicBezTo>
                  <a:cubicBezTo>
                    <a:pt x="59" y="135"/>
                    <a:pt x="59" y="147"/>
                    <a:pt x="56" y="159"/>
                  </a:cubicBezTo>
                  <a:cubicBezTo>
                    <a:pt x="64" y="149"/>
                    <a:pt x="74" y="141"/>
                    <a:pt x="84" y="134"/>
                  </a:cubicBezTo>
                  <a:cubicBezTo>
                    <a:pt x="100" y="119"/>
                    <a:pt x="109" y="89"/>
                    <a:pt x="106" y="61"/>
                  </a:cubicBezTo>
                  <a:cubicBezTo>
                    <a:pt x="103" y="38"/>
                    <a:pt x="92" y="20"/>
                    <a:pt x="74" y="10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623" name="Freeform 573"/>
            <p:cNvSpPr/>
            <p:nvPr/>
          </p:nvSpPr>
          <p:spPr bwMode="auto">
            <a:xfrm>
              <a:off x="10971270" y="5148463"/>
              <a:ext cx="103798" cy="102271"/>
            </a:xfrm>
            <a:custGeom>
              <a:avLst/>
              <a:gdLst>
                <a:gd name="T0" fmla="*/ 16 w 80"/>
                <a:gd name="T1" fmla="*/ 3 h 79"/>
                <a:gd name="T2" fmla="*/ 11 w 80"/>
                <a:gd name="T3" fmla="*/ 7 h 79"/>
                <a:gd name="T4" fmla="*/ 60 w 80"/>
                <a:gd name="T5" fmla="*/ 35 h 79"/>
                <a:gd name="T6" fmla="*/ 66 w 80"/>
                <a:gd name="T7" fmla="*/ 48 h 79"/>
                <a:gd name="T8" fmla="*/ 47 w 80"/>
                <a:gd name="T9" fmla="*/ 60 h 79"/>
                <a:gd name="T10" fmla="*/ 0 w 80"/>
                <a:gd name="T11" fmla="*/ 63 h 79"/>
                <a:gd name="T12" fmla="*/ 3 w 80"/>
                <a:gd name="T13" fmla="*/ 70 h 79"/>
                <a:gd name="T14" fmla="*/ 54 w 80"/>
                <a:gd name="T15" fmla="*/ 70 h 79"/>
                <a:gd name="T16" fmla="*/ 78 w 80"/>
                <a:gd name="T17" fmla="*/ 51 h 79"/>
                <a:gd name="T18" fmla="*/ 63 w 80"/>
                <a:gd name="T19" fmla="*/ 20 h 79"/>
                <a:gd name="T20" fmla="*/ 16 w 80"/>
                <a:gd name="T21" fmla="*/ 3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0" h="79">
                  <a:moveTo>
                    <a:pt x="16" y="3"/>
                  </a:moveTo>
                  <a:cubicBezTo>
                    <a:pt x="15" y="4"/>
                    <a:pt x="13" y="6"/>
                    <a:pt x="11" y="7"/>
                  </a:cubicBezTo>
                  <a:cubicBezTo>
                    <a:pt x="28" y="9"/>
                    <a:pt x="50" y="24"/>
                    <a:pt x="60" y="35"/>
                  </a:cubicBezTo>
                  <a:cubicBezTo>
                    <a:pt x="65" y="40"/>
                    <a:pt x="67" y="45"/>
                    <a:pt x="66" y="48"/>
                  </a:cubicBezTo>
                  <a:cubicBezTo>
                    <a:pt x="64" y="54"/>
                    <a:pt x="53" y="58"/>
                    <a:pt x="47" y="60"/>
                  </a:cubicBezTo>
                  <a:cubicBezTo>
                    <a:pt x="32" y="65"/>
                    <a:pt x="13" y="67"/>
                    <a:pt x="0" y="63"/>
                  </a:cubicBezTo>
                  <a:cubicBezTo>
                    <a:pt x="1" y="65"/>
                    <a:pt x="2" y="67"/>
                    <a:pt x="3" y="70"/>
                  </a:cubicBezTo>
                  <a:cubicBezTo>
                    <a:pt x="16" y="79"/>
                    <a:pt x="38" y="77"/>
                    <a:pt x="54" y="70"/>
                  </a:cubicBezTo>
                  <a:cubicBezTo>
                    <a:pt x="68" y="65"/>
                    <a:pt x="77" y="58"/>
                    <a:pt x="78" y="51"/>
                  </a:cubicBezTo>
                  <a:cubicBezTo>
                    <a:pt x="80" y="43"/>
                    <a:pt x="73" y="31"/>
                    <a:pt x="63" y="20"/>
                  </a:cubicBezTo>
                  <a:cubicBezTo>
                    <a:pt x="49" y="7"/>
                    <a:pt x="31" y="0"/>
                    <a:pt x="16" y="3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624" name="Freeform 574"/>
            <p:cNvSpPr/>
            <p:nvPr/>
          </p:nvSpPr>
          <p:spPr bwMode="auto">
            <a:xfrm>
              <a:off x="10971270" y="4640924"/>
              <a:ext cx="103798" cy="102271"/>
            </a:xfrm>
            <a:custGeom>
              <a:avLst/>
              <a:gdLst>
                <a:gd name="T0" fmla="*/ 78 w 80"/>
                <a:gd name="T1" fmla="*/ 28 h 79"/>
                <a:gd name="T2" fmla="*/ 54 w 80"/>
                <a:gd name="T3" fmla="*/ 8 h 79"/>
                <a:gd name="T4" fmla="*/ 3 w 80"/>
                <a:gd name="T5" fmla="*/ 9 h 79"/>
                <a:gd name="T6" fmla="*/ 0 w 80"/>
                <a:gd name="T7" fmla="*/ 16 h 79"/>
                <a:gd name="T8" fmla="*/ 47 w 80"/>
                <a:gd name="T9" fmla="*/ 19 h 79"/>
                <a:gd name="T10" fmla="*/ 66 w 80"/>
                <a:gd name="T11" fmla="*/ 31 h 79"/>
                <a:gd name="T12" fmla="*/ 60 w 80"/>
                <a:gd name="T13" fmla="*/ 44 h 79"/>
                <a:gd name="T14" fmla="*/ 11 w 80"/>
                <a:gd name="T15" fmla="*/ 72 h 79"/>
                <a:gd name="T16" fmla="*/ 16 w 80"/>
                <a:gd name="T17" fmla="*/ 76 h 79"/>
                <a:gd name="T18" fmla="*/ 63 w 80"/>
                <a:gd name="T19" fmla="*/ 58 h 79"/>
                <a:gd name="T20" fmla="*/ 78 w 80"/>
                <a:gd name="T21" fmla="*/ 28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0" h="79">
                  <a:moveTo>
                    <a:pt x="78" y="28"/>
                  </a:moveTo>
                  <a:cubicBezTo>
                    <a:pt x="77" y="21"/>
                    <a:pt x="68" y="14"/>
                    <a:pt x="54" y="8"/>
                  </a:cubicBezTo>
                  <a:cubicBezTo>
                    <a:pt x="38" y="2"/>
                    <a:pt x="16" y="0"/>
                    <a:pt x="3" y="9"/>
                  </a:cubicBezTo>
                  <a:cubicBezTo>
                    <a:pt x="2" y="12"/>
                    <a:pt x="1" y="14"/>
                    <a:pt x="0" y="16"/>
                  </a:cubicBezTo>
                  <a:cubicBezTo>
                    <a:pt x="13" y="12"/>
                    <a:pt x="32" y="14"/>
                    <a:pt x="47" y="19"/>
                  </a:cubicBezTo>
                  <a:cubicBezTo>
                    <a:pt x="53" y="21"/>
                    <a:pt x="64" y="25"/>
                    <a:pt x="66" y="31"/>
                  </a:cubicBezTo>
                  <a:cubicBezTo>
                    <a:pt x="67" y="34"/>
                    <a:pt x="65" y="39"/>
                    <a:pt x="60" y="44"/>
                  </a:cubicBezTo>
                  <a:cubicBezTo>
                    <a:pt x="50" y="55"/>
                    <a:pt x="28" y="70"/>
                    <a:pt x="11" y="72"/>
                  </a:cubicBezTo>
                  <a:cubicBezTo>
                    <a:pt x="13" y="73"/>
                    <a:pt x="15" y="75"/>
                    <a:pt x="16" y="76"/>
                  </a:cubicBezTo>
                  <a:cubicBezTo>
                    <a:pt x="31" y="79"/>
                    <a:pt x="49" y="72"/>
                    <a:pt x="63" y="58"/>
                  </a:cubicBezTo>
                  <a:cubicBezTo>
                    <a:pt x="73" y="48"/>
                    <a:pt x="80" y="35"/>
                    <a:pt x="78" y="28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633" name="Freeform 583"/>
            <p:cNvSpPr/>
            <p:nvPr/>
          </p:nvSpPr>
          <p:spPr bwMode="auto">
            <a:xfrm>
              <a:off x="10827785" y="4016611"/>
              <a:ext cx="159513" cy="177830"/>
            </a:xfrm>
            <a:custGeom>
              <a:avLst/>
              <a:gdLst>
                <a:gd name="T0" fmla="*/ 38 w 123"/>
                <a:gd name="T1" fmla="*/ 1 h 137"/>
                <a:gd name="T2" fmla="*/ 0 w 123"/>
                <a:gd name="T3" fmla="*/ 3 h 137"/>
                <a:gd name="T4" fmla="*/ 27 w 123"/>
                <a:gd name="T5" fmla="*/ 25 h 137"/>
                <a:gd name="T6" fmla="*/ 99 w 123"/>
                <a:gd name="T7" fmla="*/ 73 h 137"/>
                <a:gd name="T8" fmla="*/ 86 w 123"/>
                <a:gd name="T9" fmla="*/ 113 h 137"/>
                <a:gd name="T10" fmla="*/ 59 w 123"/>
                <a:gd name="T11" fmla="*/ 115 h 137"/>
                <a:gd name="T12" fmla="*/ 58 w 123"/>
                <a:gd name="T13" fmla="*/ 113 h 137"/>
                <a:gd name="T14" fmla="*/ 61 w 123"/>
                <a:gd name="T15" fmla="*/ 111 h 137"/>
                <a:gd name="T16" fmla="*/ 71 w 123"/>
                <a:gd name="T17" fmla="*/ 105 h 137"/>
                <a:gd name="T18" fmla="*/ 71 w 123"/>
                <a:gd name="T19" fmla="*/ 90 h 137"/>
                <a:gd name="T20" fmla="*/ 49 w 123"/>
                <a:gd name="T21" fmla="*/ 81 h 137"/>
                <a:gd name="T22" fmla="*/ 34 w 123"/>
                <a:gd name="T23" fmla="*/ 97 h 137"/>
                <a:gd name="T24" fmla="*/ 41 w 123"/>
                <a:gd name="T25" fmla="*/ 123 h 137"/>
                <a:gd name="T26" fmla="*/ 80 w 123"/>
                <a:gd name="T27" fmla="*/ 133 h 137"/>
                <a:gd name="T28" fmla="*/ 118 w 123"/>
                <a:gd name="T29" fmla="*/ 95 h 137"/>
                <a:gd name="T30" fmla="*/ 104 w 123"/>
                <a:gd name="T31" fmla="*/ 37 h 137"/>
                <a:gd name="T32" fmla="*/ 38 w 123"/>
                <a:gd name="T33" fmla="*/ 1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23" h="137">
                  <a:moveTo>
                    <a:pt x="38" y="1"/>
                  </a:moveTo>
                  <a:cubicBezTo>
                    <a:pt x="26" y="3"/>
                    <a:pt x="13" y="5"/>
                    <a:pt x="0" y="3"/>
                  </a:cubicBezTo>
                  <a:cubicBezTo>
                    <a:pt x="10" y="10"/>
                    <a:pt x="19" y="18"/>
                    <a:pt x="27" y="25"/>
                  </a:cubicBezTo>
                  <a:cubicBezTo>
                    <a:pt x="62" y="28"/>
                    <a:pt x="94" y="49"/>
                    <a:pt x="99" y="73"/>
                  </a:cubicBezTo>
                  <a:cubicBezTo>
                    <a:pt x="104" y="92"/>
                    <a:pt x="95" y="107"/>
                    <a:pt x="86" y="113"/>
                  </a:cubicBezTo>
                  <a:cubicBezTo>
                    <a:pt x="77" y="119"/>
                    <a:pt x="67" y="120"/>
                    <a:pt x="59" y="115"/>
                  </a:cubicBezTo>
                  <a:cubicBezTo>
                    <a:pt x="59" y="115"/>
                    <a:pt x="58" y="114"/>
                    <a:pt x="58" y="113"/>
                  </a:cubicBezTo>
                  <a:cubicBezTo>
                    <a:pt x="59" y="112"/>
                    <a:pt x="60" y="111"/>
                    <a:pt x="61" y="111"/>
                  </a:cubicBezTo>
                  <a:cubicBezTo>
                    <a:pt x="66" y="111"/>
                    <a:pt x="70" y="108"/>
                    <a:pt x="71" y="105"/>
                  </a:cubicBezTo>
                  <a:cubicBezTo>
                    <a:pt x="74" y="100"/>
                    <a:pt x="73" y="94"/>
                    <a:pt x="71" y="90"/>
                  </a:cubicBezTo>
                  <a:cubicBezTo>
                    <a:pt x="66" y="82"/>
                    <a:pt x="58" y="79"/>
                    <a:pt x="49" y="81"/>
                  </a:cubicBezTo>
                  <a:cubicBezTo>
                    <a:pt x="42" y="83"/>
                    <a:pt x="36" y="89"/>
                    <a:pt x="34" y="97"/>
                  </a:cubicBezTo>
                  <a:cubicBezTo>
                    <a:pt x="32" y="106"/>
                    <a:pt x="34" y="116"/>
                    <a:pt x="41" y="123"/>
                  </a:cubicBezTo>
                  <a:cubicBezTo>
                    <a:pt x="50" y="133"/>
                    <a:pt x="66" y="137"/>
                    <a:pt x="80" y="133"/>
                  </a:cubicBezTo>
                  <a:cubicBezTo>
                    <a:pt x="98" y="129"/>
                    <a:pt x="112" y="115"/>
                    <a:pt x="118" y="95"/>
                  </a:cubicBezTo>
                  <a:cubicBezTo>
                    <a:pt x="123" y="76"/>
                    <a:pt x="119" y="56"/>
                    <a:pt x="104" y="37"/>
                  </a:cubicBezTo>
                  <a:cubicBezTo>
                    <a:pt x="87" y="15"/>
                    <a:pt x="59" y="0"/>
                    <a:pt x="38" y="1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634" name="Freeform 584"/>
            <p:cNvSpPr/>
            <p:nvPr/>
          </p:nvSpPr>
          <p:spPr bwMode="auto">
            <a:xfrm>
              <a:off x="10464494" y="3577761"/>
              <a:ext cx="190804" cy="159513"/>
            </a:xfrm>
            <a:custGeom>
              <a:avLst/>
              <a:gdLst>
                <a:gd name="T0" fmla="*/ 29 w 147"/>
                <a:gd name="T1" fmla="*/ 11 h 123"/>
                <a:gd name="T2" fmla="*/ 0 w 147"/>
                <a:gd name="T3" fmla="*/ 32 h 123"/>
                <a:gd name="T4" fmla="*/ 31 w 147"/>
                <a:gd name="T5" fmla="*/ 37 h 123"/>
                <a:gd name="T6" fmla="*/ 117 w 147"/>
                <a:gd name="T7" fmla="*/ 47 h 123"/>
                <a:gd name="T8" fmla="*/ 123 w 147"/>
                <a:gd name="T9" fmla="*/ 89 h 123"/>
                <a:gd name="T10" fmla="*/ 100 w 147"/>
                <a:gd name="T11" fmla="*/ 103 h 123"/>
                <a:gd name="T12" fmla="*/ 98 w 147"/>
                <a:gd name="T13" fmla="*/ 101 h 123"/>
                <a:gd name="T14" fmla="*/ 99 w 147"/>
                <a:gd name="T15" fmla="*/ 99 h 123"/>
                <a:gd name="T16" fmla="*/ 106 w 147"/>
                <a:gd name="T17" fmla="*/ 88 h 123"/>
                <a:gd name="T18" fmla="*/ 99 w 147"/>
                <a:gd name="T19" fmla="*/ 75 h 123"/>
                <a:gd name="T20" fmla="*/ 76 w 147"/>
                <a:gd name="T21" fmla="*/ 77 h 123"/>
                <a:gd name="T22" fmla="*/ 70 w 147"/>
                <a:gd name="T23" fmla="*/ 98 h 123"/>
                <a:gd name="T24" fmla="*/ 87 w 147"/>
                <a:gd name="T25" fmla="*/ 118 h 123"/>
                <a:gd name="T26" fmla="*/ 127 w 147"/>
                <a:gd name="T27" fmla="*/ 109 h 123"/>
                <a:gd name="T28" fmla="*/ 143 w 147"/>
                <a:gd name="T29" fmla="*/ 59 h 123"/>
                <a:gd name="T30" fmla="*/ 106 w 147"/>
                <a:gd name="T31" fmla="*/ 13 h 123"/>
                <a:gd name="T32" fmla="*/ 29 w 147"/>
                <a:gd name="T33" fmla="*/ 11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47" h="123">
                  <a:moveTo>
                    <a:pt x="29" y="11"/>
                  </a:moveTo>
                  <a:cubicBezTo>
                    <a:pt x="19" y="19"/>
                    <a:pt x="9" y="27"/>
                    <a:pt x="0" y="32"/>
                  </a:cubicBezTo>
                  <a:cubicBezTo>
                    <a:pt x="10" y="33"/>
                    <a:pt x="21" y="35"/>
                    <a:pt x="31" y="37"/>
                  </a:cubicBezTo>
                  <a:cubicBezTo>
                    <a:pt x="63" y="24"/>
                    <a:pt x="101" y="28"/>
                    <a:pt x="117" y="47"/>
                  </a:cubicBezTo>
                  <a:cubicBezTo>
                    <a:pt x="129" y="62"/>
                    <a:pt x="128" y="79"/>
                    <a:pt x="123" y="89"/>
                  </a:cubicBezTo>
                  <a:cubicBezTo>
                    <a:pt x="118" y="98"/>
                    <a:pt x="110" y="103"/>
                    <a:pt x="100" y="103"/>
                  </a:cubicBezTo>
                  <a:cubicBezTo>
                    <a:pt x="99" y="103"/>
                    <a:pt x="98" y="102"/>
                    <a:pt x="98" y="101"/>
                  </a:cubicBezTo>
                  <a:cubicBezTo>
                    <a:pt x="98" y="100"/>
                    <a:pt x="99" y="99"/>
                    <a:pt x="99" y="99"/>
                  </a:cubicBezTo>
                  <a:cubicBezTo>
                    <a:pt x="105" y="96"/>
                    <a:pt x="106" y="91"/>
                    <a:pt x="106" y="88"/>
                  </a:cubicBezTo>
                  <a:cubicBezTo>
                    <a:pt x="106" y="83"/>
                    <a:pt x="103" y="77"/>
                    <a:pt x="99" y="75"/>
                  </a:cubicBezTo>
                  <a:cubicBezTo>
                    <a:pt x="91" y="70"/>
                    <a:pt x="83" y="71"/>
                    <a:pt x="76" y="77"/>
                  </a:cubicBezTo>
                  <a:cubicBezTo>
                    <a:pt x="70" y="82"/>
                    <a:pt x="68" y="90"/>
                    <a:pt x="70" y="98"/>
                  </a:cubicBezTo>
                  <a:cubicBezTo>
                    <a:pt x="71" y="107"/>
                    <a:pt x="78" y="115"/>
                    <a:pt x="87" y="118"/>
                  </a:cubicBezTo>
                  <a:cubicBezTo>
                    <a:pt x="100" y="123"/>
                    <a:pt x="116" y="119"/>
                    <a:pt x="127" y="109"/>
                  </a:cubicBezTo>
                  <a:cubicBezTo>
                    <a:pt x="141" y="97"/>
                    <a:pt x="147" y="79"/>
                    <a:pt x="143" y="59"/>
                  </a:cubicBezTo>
                  <a:cubicBezTo>
                    <a:pt x="140" y="39"/>
                    <a:pt x="127" y="23"/>
                    <a:pt x="106" y="13"/>
                  </a:cubicBezTo>
                  <a:cubicBezTo>
                    <a:pt x="82" y="1"/>
                    <a:pt x="50" y="0"/>
                    <a:pt x="29" y="11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635" name="Freeform 585"/>
            <p:cNvSpPr/>
            <p:nvPr/>
          </p:nvSpPr>
          <p:spPr bwMode="auto">
            <a:xfrm>
              <a:off x="10631638" y="3714377"/>
              <a:ext cx="159513" cy="190804"/>
            </a:xfrm>
            <a:custGeom>
              <a:avLst/>
              <a:gdLst>
                <a:gd name="T0" fmla="*/ 13 w 123"/>
                <a:gd name="T1" fmla="*/ 20 h 147"/>
                <a:gd name="T2" fmla="*/ 5 w 123"/>
                <a:gd name="T3" fmla="*/ 60 h 147"/>
                <a:gd name="T4" fmla="*/ 25 w 123"/>
                <a:gd name="T5" fmla="*/ 77 h 147"/>
                <a:gd name="T6" fmla="*/ 46 w 123"/>
                <a:gd name="T7" fmla="*/ 71 h 147"/>
                <a:gd name="T8" fmla="*/ 48 w 123"/>
                <a:gd name="T9" fmla="*/ 48 h 147"/>
                <a:gd name="T10" fmla="*/ 35 w 123"/>
                <a:gd name="T11" fmla="*/ 41 h 147"/>
                <a:gd name="T12" fmla="*/ 24 w 123"/>
                <a:gd name="T13" fmla="*/ 48 h 147"/>
                <a:gd name="T14" fmla="*/ 22 w 123"/>
                <a:gd name="T15" fmla="*/ 49 h 147"/>
                <a:gd name="T16" fmla="*/ 20 w 123"/>
                <a:gd name="T17" fmla="*/ 47 h 147"/>
                <a:gd name="T18" fmla="*/ 34 w 123"/>
                <a:gd name="T19" fmla="*/ 24 h 147"/>
                <a:gd name="T20" fmla="*/ 76 w 123"/>
                <a:gd name="T21" fmla="*/ 30 h 147"/>
                <a:gd name="T22" fmla="*/ 86 w 123"/>
                <a:gd name="T23" fmla="*/ 116 h 147"/>
                <a:gd name="T24" fmla="*/ 91 w 123"/>
                <a:gd name="T25" fmla="*/ 147 h 147"/>
                <a:gd name="T26" fmla="*/ 112 w 123"/>
                <a:gd name="T27" fmla="*/ 118 h 147"/>
                <a:gd name="T28" fmla="*/ 110 w 123"/>
                <a:gd name="T29" fmla="*/ 41 h 147"/>
                <a:gd name="T30" fmla="*/ 64 w 123"/>
                <a:gd name="T31" fmla="*/ 4 h 147"/>
                <a:gd name="T32" fmla="*/ 13 w 123"/>
                <a:gd name="T33" fmla="*/ 20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23" h="147">
                  <a:moveTo>
                    <a:pt x="13" y="20"/>
                  </a:moveTo>
                  <a:cubicBezTo>
                    <a:pt x="3" y="31"/>
                    <a:pt x="0" y="47"/>
                    <a:pt x="5" y="60"/>
                  </a:cubicBezTo>
                  <a:cubicBezTo>
                    <a:pt x="8" y="69"/>
                    <a:pt x="15" y="75"/>
                    <a:pt x="25" y="77"/>
                  </a:cubicBezTo>
                  <a:cubicBezTo>
                    <a:pt x="33" y="79"/>
                    <a:pt x="40" y="77"/>
                    <a:pt x="46" y="71"/>
                  </a:cubicBezTo>
                  <a:cubicBezTo>
                    <a:pt x="52" y="64"/>
                    <a:pt x="53" y="56"/>
                    <a:pt x="48" y="48"/>
                  </a:cubicBezTo>
                  <a:cubicBezTo>
                    <a:pt x="46" y="44"/>
                    <a:pt x="40" y="41"/>
                    <a:pt x="35" y="41"/>
                  </a:cubicBezTo>
                  <a:cubicBezTo>
                    <a:pt x="31" y="41"/>
                    <a:pt x="27" y="42"/>
                    <a:pt x="24" y="48"/>
                  </a:cubicBezTo>
                  <a:cubicBezTo>
                    <a:pt x="24" y="48"/>
                    <a:pt x="23" y="49"/>
                    <a:pt x="22" y="49"/>
                  </a:cubicBezTo>
                  <a:cubicBezTo>
                    <a:pt x="21" y="48"/>
                    <a:pt x="20" y="48"/>
                    <a:pt x="20" y="47"/>
                  </a:cubicBezTo>
                  <a:cubicBezTo>
                    <a:pt x="20" y="37"/>
                    <a:pt x="25" y="29"/>
                    <a:pt x="34" y="24"/>
                  </a:cubicBezTo>
                  <a:cubicBezTo>
                    <a:pt x="44" y="19"/>
                    <a:pt x="61" y="17"/>
                    <a:pt x="76" y="30"/>
                  </a:cubicBezTo>
                  <a:cubicBezTo>
                    <a:pt x="95" y="46"/>
                    <a:pt x="99" y="84"/>
                    <a:pt x="86" y="116"/>
                  </a:cubicBezTo>
                  <a:cubicBezTo>
                    <a:pt x="88" y="126"/>
                    <a:pt x="90" y="137"/>
                    <a:pt x="91" y="147"/>
                  </a:cubicBezTo>
                  <a:cubicBezTo>
                    <a:pt x="96" y="138"/>
                    <a:pt x="104" y="128"/>
                    <a:pt x="112" y="118"/>
                  </a:cubicBezTo>
                  <a:cubicBezTo>
                    <a:pt x="123" y="97"/>
                    <a:pt x="122" y="65"/>
                    <a:pt x="110" y="41"/>
                  </a:cubicBezTo>
                  <a:cubicBezTo>
                    <a:pt x="100" y="20"/>
                    <a:pt x="84" y="7"/>
                    <a:pt x="64" y="4"/>
                  </a:cubicBezTo>
                  <a:cubicBezTo>
                    <a:pt x="44" y="0"/>
                    <a:pt x="25" y="6"/>
                    <a:pt x="13" y="20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636" name="Freeform 586"/>
            <p:cNvSpPr/>
            <p:nvPr/>
          </p:nvSpPr>
          <p:spPr bwMode="auto">
            <a:xfrm>
              <a:off x="10175234" y="3382377"/>
              <a:ext cx="177830" cy="159513"/>
            </a:xfrm>
            <a:custGeom>
              <a:avLst/>
              <a:gdLst>
                <a:gd name="T0" fmla="*/ 41 w 137"/>
                <a:gd name="T1" fmla="*/ 5 h 123"/>
                <a:gd name="T2" fmla="*/ 4 w 137"/>
                <a:gd name="T3" fmla="*/ 42 h 123"/>
                <a:gd name="T4" fmla="*/ 14 w 137"/>
                <a:gd name="T5" fmla="*/ 82 h 123"/>
                <a:gd name="T6" fmla="*/ 40 w 137"/>
                <a:gd name="T7" fmla="*/ 89 h 123"/>
                <a:gd name="T8" fmla="*/ 56 w 137"/>
                <a:gd name="T9" fmla="*/ 74 h 123"/>
                <a:gd name="T10" fmla="*/ 47 w 137"/>
                <a:gd name="T11" fmla="*/ 52 h 123"/>
                <a:gd name="T12" fmla="*/ 32 w 137"/>
                <a:gd name="T13" fmla="*/ 52 h 123"/>
                <a:gd name="T14" fmla="*/ 26 w 137"/>
                <a:gd name="T15" fmla="*/ 62 h 123"/>
                <a:gd name="T16" fmla="*/ 24 w 137"/>
                <a:gd name="T17" fmla="*/ 64 h 123"/>
                <a:gd name="T18" fmla="*/ 22 w 137"/>
                <a:gd name="T19" fmla="*/ 63 h 123"/>
                <a:gd name="T20" fmla="*/ 24 w 137"/>
                <a:gd name="T21" fmla="*/ 37 h 123"/>
                <a:gd name="T22" fmla="*/ 64 w 137"/>
                <a:gd name="T23" fmla="*/ 23 h 123"/>
                <a:gd name="T24" fmla="*/ 112 w 137"/>
                <a:gd name="T25" fmla="*/ 96 h 123"/>
                <a:gd name="T26" fmla="*/ 134 w 137"/>
                <a:gd name="T27" fmla="*/ 123 h 123"/>
                <a:gd name="T28" fmla="*/ 136 w 137"/>
                <a:gd name="T29" fmla="*/ 85 h 123"/>
                <a:gd name="T30" fmla="*/ 100 w 137"/>
                <a:gd name="T31" fmla="*/ 19 h 123"/>
                <a:gd name="T32" fmla="*/ 41 w 137"/>
                <a:gd name="T33" fmla="*/ 5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37" h="123">
                  <a:moveTo>
                    <a:pt x="41" y="5"/>
                  </a:moveTo>
                  <a:cubicBezTo>
                    <a:pt x="22" y="11"/>
                    <a:pt x="8" y="25"/>
                    <a:pt x="4" y="42"/>
                  </a:cubicBezTo>
                  <a:cubicBezTo>
                    <a:pt x="0" y="57"/>
                    <a:pt x="4" y="73"/>
                    <a:pt x="14" y="82"/>
                  </a:cubicBezTo>
                  <a:cubicBezTo>
                    <a:pt x="21" y="89"/>
                    <a:pt x="31" y="91"/>
                    <a:pt x="40" y="89"/>
                  </a:cubicBezTo>
                  <a:cubicBezTo>
                    <a:pt x="48" y="87"/>
                    <a:pt x="53" y="81"/>
                    <a:pt x="56" y="74"/>
                  </a:cubicBezTo>
                  <a:cubicBezTo>
                    <a:pt x="58" y="64"/>
                    <a:pt x="55" y="57"/>
                    <a:pt x="47" y="52"/>
                  </a:cubicBezTo>
                  <a:cubicBezTo>
                    <a:pt x="43" y="50"/>
                    <a:pt x="37" y="49"/>
                    <a:pt x="32" y="52"/>
                  </a:cubicBezTo>
                  <a:cubicBezTo>
                    <a:pt x="29" y="53"/>
                    <a:pt x="26" y="56"/>
                    <a:pt x="26" y="62"/>
                  </a:cubicBezTo>
                  <a:cubicBezTo>
                    <a:pt x="26" y="63"/>
                    <a:pt x="25" y="64"/>
                    <a:pt x="24" y="64"/>
                  </a:cubicBezTo>
                  <a:cubicBezTo>
                    <a:pt x="23" y="65"/>
                    <a:pt x="22" y="64"/>
                    <a:pt x="22" y="63"/>
                  </a:cubicBezTo>
                  <a:cubicBezTo>
                    <a:pt x="17" y="56"/>
                    <a:pt x="18" y="46"/>
                    <a:pt x="24" y="37"/>
                  </a:cubicBezTo>
                  <a:cubicBezTo>
                    <a:pt x="30" y="28"/>
                    <a:pt x="45" y="19"/>
                    <a:pt x="64" y="23"/>
                  </a:cubicBezTo>
                  <a:cubicBezTo>
                    <a:pt x="88" y="29"/>
                    <a:pt x="109" y="61"/>
                    <a:pt x="112" y="96"/>
                  </a:cubicBezTo>
                  <a:cubicBezTo>
                    <a:pt x="119" y="104"/>
                    <a:pt x="127" y="113"/>
                    <a:pt x="134" y="123"/>
                  </a:cubicBezTo>
                  <a:cubicBezTo>
                    <a:pt x="132" y="110"/>
                    <a:pt x="134" y="97"/>
                    <a:pt x="136" y="85"/>
                  </a:cubicBezTo>
                  <a:cubicBezTo>
                    <a:pt x="137" y="64"/>
                    <a:pt x="122" y="36"/>
                    <a:pt x="100" y="19"/>
                  </a:cubicBezTo>
                  <a:cubicBezTo>
                    <a:pt x="81" y="4"/>
                    <a:pt x="61" y="0"/>
                    <a:pt x="41" y="5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642" name="Freeform 592"/>
            <p:cNvSpPr/>
            <p:nvPr/>
          </p:nvSpPr>
          <p:spPr bwMode="auto">
            <a:xfrm>
              <a:off x="10678195" y="3955554"/>
              <a:ext cx="106850" cy="99982"/>
            </a:xfrm>
            <a:custGeom>
              <a:avLst/>
              <a:gdLst>
                <a:gd name="T0" fmla="*/ 0 w 82"/>
                <a:gd name="T1" fmla="*/ 20 h 77"/>
                <a:gd name="T2" fmla="*/ 0 w 82"/>
                <a:gd name="T3" fmla="*/ 27 h 77"/>
                <a:gd name="T4" fmla="*/ 54 w 82"/>
                <a:gd name="T5" fmla="*/ 12 h 77"/>
                <a:gd name="T6" fmla="*/ 67 w 82"/>
                <a:gd name="T7" fmla="*/ 17 h 77"/>
                <a:gd name="T8" fmla="*/ 63 w 82"/>
                <a:gd name="T9" fmla="*/ 39 h 77"/>
                <a:gd name="T10" fmla="*/ 31 w 82"/>
                <a:gd name="T11" fmla="*/ 74 h 77"/>
                <a:gd name="T12" fmla="*/ 38 w 82"/>
                <a:gd name="T13" fmla="*/ 77 h 77"/>
                <a:gd name="T14" fmla="*/ 75 w 82"/>
                <a:gd name="T15" fmla="*/ 41 h 77"/>
                <a:gd name="T16" fmla="*/ 78 w 82"/>
                <a:gd name="T17" fmla="*/ 10 h 77"/>
                <a:gd name="T18" fmla="*/ 46 w 82"/>
                <a:gd name="T19" fmla="*/ 0 h 77"/>
                <a:gd name="T20" fmla="*/ 0 w 82"/>
                <a:gd name="T21" fmla="*/ 20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2" h="77">
                  <a:moveTo>
                    <a:pt x="0" y="20"/>
                  </a:moveTo>
                  <a:cubicBezTo>
                    <a:pt x="0" y="22"/>
                    <a:pt x="0" y="25"/>
                    <a:pt x="0" y="27"/>
                  </a:cubicBezTo>
                  <a:cubicBezTo>
                    <a:pt x="13" y="16"/>
                    <a:pt x="39" y="11"/>
                    <a:pt x="54" y="12"/>
                  </a:cubicBezTo>
                  <a:cubicBezTo>
                    <a:pt x="61" y="12"/>
                    <a:pt x="66" y="14"/>
                    <a:pt x="67" y="17"/>
                  </a:cubicBezTo>
                  <a:cubicBezTo>
                    <a:pt x="70" y="23"/>
                    <a:pt x="66" y="33"/>
                    <a:pt x="63" y="39"/>
                  </a:cubicBezTo>
                  <a:cubicBezTo>
                    <a:pt x="56" y="53"/>
                    <a:pt x="44" y="68"/>
                    <a:pt x="31" y="74"/>
                  </a:cubicBezTo>
                  <a:cubicBezTo>
                    <a:pt x="34" y="75"/>
                    <a:pt x="36" y="76"/>
                    <a:pt x="38" y="77"/>
                  </a:cubicBezTo>
                  <a:cubicBezTo>
                    <a:pt x="54" y="74"/>
                    <a:pt x="68" y="57"/>
                    <a:pt x="75" y="41"/>
                  </a:cubicBezTo>
                  <a:cubicBezTo>
                    <a:pt x="81" y="28"/>
                    <a:pt x="82" y="16"/>
                    <a:pt x="78" y="10"/>
                  </a:cubicBezTo>
                  <a:cubicBezTo>
                    <a:pt x="74" y="4"/>
                    <a:pt x="61" y="0"/>
                    <a:pt x="46" y="0"/>
                  </a:cubicBezTo>
                  <a:cubicBezTo>
                    <a:pt x="26" y="0"/>
                    <a:pt x="9" y="8"/>
                    <a:pt x="0" y="20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643" name="Freeform 593"/>
            <p:cNvSpPr/>
            <p:nvPr/>
          </p:nvSpPr>
          <p:spPr bwMode="auto">
            <a:xfrm>
              <a:off x="10314140" y="3584630"/>
              <a:ext cx="99982" cy="106087"/>
            </a:xfrm>
            <a:custGeom>
              <a:avLst/>
              <a:gdLst>
                <a:gd name="T0" fmla="*/ 67 w 77"/>
                <a:gd name="T1" fmla="*/ 3 h 82"/>
                <a:gd name="T2" fmla="*/ 36 w 77"/>
                <a:gd name="T3" fmla="*/ 7 h 82"/>
                <a:gd name="T4" fmla="*/ 0 w 77"/>
                <a:gd name="T5" fmla="*/ 44 h 82"/>
                <a:gd name="T6" fmla="*/ 3 w 77"/>
                <a:gd name="T7" fmla="*/ 50 h 82"/>
                <a:gd name="T8" fmla="*/ 38 w 77"/>
                <a:gd name="T9" fmla="*/ 19 h 82"/>
                <a:gd name="T10" fmla="*/ 60 w 77"/>
                <a:gd name="T11" fmla="*/ 15 h 82"/>
                <a:gd name="T12" fmla="*/ 65 w 77"/>
                <a:gd name="T13" fmla="*/ 28 h 82"/>
                <a:gd name="T14" fmla="*/ 50 w 77"/>
                <a:gd name="T15" fmla="*/ 82 h 82"/>
                <a:gd name="T16" fmla="*/ 57 w 77"/>
                <a:gd name="T17" fmla="*/ 82 h 82"/>
                <a:gd name="T18" fmla="*/ 77 w 77"/>
                <a:gd name="T19" fmla="*/ 36 h 82"/>
                <a:gd name="T20" fmla="*/ 67 w 77"/>
                <a:gd name="T21" fmla="*/ 3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7" h="82">
                  <a:moveTo>
                    <a:pt x="67" y="3"/>
                  </a:moveTo>
                  <a:cubicBezTo>
                    <a:pt x="61" y="0"/>
                    <a:pt x="49" y="1"/>
                    <a:pt x="36" y="7"/>
                  </a:cubicBezTo>
                  <a:cubicBezTo>
                    <a:pt x="20" y="14"/>
                    <a:pt x="3" y="28"/>
                    <a:pt x="0" y="44"/>
                  </a:cubicBezTo>
                  <a:cubicBezTo>
                    <a:pt x="1" y="46"/>
                    <a:pt x="2" y="48"/>
                    <a:pt x="3" y="50"/>
                  </a:cubicBezTo>
                  <a:cubicBezTo>
                    <a:pt x="9" y="38"/>
                    <a:pt x="24" y="26"/>
                    <a:pt x="38" y="19"/>
                  </a:cubicBezTo>
                  <a:cubicBezTo>
                    <a:pt x="44" y="16"/>
                    <a:pt x="54" y="12"/>
                    <a:pt x="60" y="15"/>
                  </a:cubicBezTo>
                  <a:cubicBezTo>
                    <a:pt x="63" y="16"/>
                    <a:pt x="65" y="21"/>
                    <a:pt x="65" y="28"/>
                  </a:cubicBezTo>
                  <a:cubicBezTo>
                    <a:pt x="66" y="43"/>
                    <a:pt x="60" y="69"/>
                    <a:pt x="50" y="82"/>
                  </a:cubicBezTo>
                  <a:cubicBezTo>
                    <a:pt x="52" y="82"/>
                    <a:pt x="55" y="82"/>
                    <a:pt x="57" y="82"/>
                  </a:cubicBezTo>
                  <a:cubicBezTo>
                    <a:pt x="69" y="73"/>
                    <a:pt x="77" y="56"/>
                    <a:pt x="77" y="36"/>
                  </a:cubicBezTo>
                  <a:cubicBezTo>
                    <a:pt x="77" y="21"/>
                    <a:pt x="73" y="8"/>
                    <a:pt x="67" y="3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649" name="Freeform 599"/>
            <p:cNvSpPr/>
            <p:nvPr/>
          </p:nvSpPr>
          <p:spPr bwMode="auto">
            <a:xfrm>
              <a:off x="9075437" y="3118304"/>
              <a:ext cx="82428" cy="74032"/>
            </a:xfrm>
            <a:custGeom>
              <a:avLst/>
              <a:gdLst>
                <a:gd name="T0" fmla="*/ 0 w 64"/>
                <a:gd name="T1" fmla="*/ 24 h 57"/>
                <a:gd name="T2" fmla="*/ 26 w 64"/>
                <a:gd name="T3" fmla="*/ 57 h 57"/>
                <a:gd name="T4" fmla="*/ 29 w 64"/>
                <a:gd name="T5" fmla="*/ 16 h 57"/>
                <a:gd name="T6" fmla="*/ 31 w 64"/>
                <a:gd name="T7" fmla="*/ 14 h 57"/>
                <a:gd name="T8" fmla="*/ 33 w 64"/>
                <a:gd name="T9" fmla="*/ 15 h 57"/>
                <a:gd name="T10" fmla="*/ 56 w 64"/>
                <a:gd name="T11" fmla="*/ 52 h 57"/>
                <a:gd name="T12" fmla="*/ 64 w 64"/>
                <a:gd name="T13" fmla="*/ 10 h 57"/>
                <a:gd name="T14" fmla="*/ 0 w 64"/>
                <a:gd name="T15" fmla="*/ 24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4" h="57">
                  <a:moveTo>
                    <a:pt x="0" y="24"/>
                  </a:moveTo>
                  <a:cubicBezTo>
                    <a:pt x="10" y="34"/>
                    <a:pt x="19" y="45"/>
                    <a:pt x="26" y="57"/>
                  </a:cubicBezTo>
                  <a:cubicBezTo>
                    <a:pt x="27" y="35"/>
                    <a:pt x="29" y="18"/>
                    <a:pt x="29" y="16"/>
                  </a:cubicBezTo>
                  <a:cubicBezTo>
                    <a:pt x="29" y="15"/>
                    <a:pt x="30" y="14"/>
                    <a:pt x="31" y="14"/>
                  </a:cubicBezTo>
                  <a:cubicBezTo>
                    <a:pt x="32" y="14"/>
                    <a:pt x="33" y="14"/>
                    <a:pt x="33" y="15"/>
                  </a:cubicBezTo>
                  <a:cubicBezTo>
                    <a:pt x="34" y="16"/>
                    <a:pt x="45" y="32"/>
                    <a:pt x="56" y="52"/>
                  </a:cubicBezTo>
                  <a:cubicBezTo>
                    <a:pt x="57" y="38"/>
                    <a:pt x="60" y="23"/>
                    <a:pt x="64" y="10"/>
                  </a:cubicBezTo>
                  <a:cubicBezTo>
                    <a:pt x="43" y="0"/>
                    <a:pt x="15" y="6"/>
                    <a:pt x="0" y="24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650" name="Freeform 600"/>
            <p:cNvSpPr/>
            <p:nvPr/>
          </p:nvSpPr>
          <p:spPr bwMode="auto">
            <a:xfrm>
              <a:off x="9689828" y="3118304"/>
              <a:ext cx="83191" cy="74032"/>
            </a:xfrm>
            <a:custGeom>
              <a:avLst/>
              <a:gdLst>
                <a:gd name="T0" fmla="*/ 31 w 64"/>
                <a:gd name="T1" fmla="*/ 15 h 57"/>
                <a:gd name="T2" fmla="*/ 33 w 64"/>
                <a:gd name="T3" fmla="*/ 14 h 57"/>
                <a:gd name="T4" fmla="*/ 35 w 64"/>
                <a:gd name="T5" fmla="*/ 16 h 57"/>
                <a:gd name="T6" fmla="*/ 38 w 64"/>
                <a:gd name="T7" fmla="*/ 57 h 57"/>
                <a:gd name="T8" fmla="*/ 64 w 64"/>
                <a:gd name="T9" fmla="*/ 24 h 57"/>
                <a:gd name="T10" fmla="*/ 0 w 64"/>
                <a:gd name="T11" fmla="*/ 10 h 57"/>
                <a:gd name="T12" fmla="*/ 8 w 64"/>
                <a:gd name="T13" fmla="*/ 52 h 57"/>
                <a:gd name="T14" fmla="*/ 31 w 64"/>
                <a:gd name="T15" fmla="*/ 15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4" h="57">
                  <a:moveTo>
                    <a:pt x="31" y="15"/>
                  </a:moveTo>
                  <a:cubicBezTo>
                    <a:pt x="31" y="14"/>
                    <a:pt x="32" y="14"/>
                    <a:pt x="33" y="14"/>
                  </a:cubicBezTo>
                  <a:cubicBezTo>
                    <a:pt x="34" y="14"/>
                    <a:pt x="35" y="15"/>
                    <a:pt x="35" y="16"/>
                  </a:cubicBezTo>
                  <a:cubicBezTo>
                    <a:pt x="35" y="18"/>
                    <a:pt x="37" y="35"/>
                    <a:pt x="38" y="57"/>
                  </a:cubicBezTo>
                  <a:cubicBezTo>
                    <a:pt x="45" y="45"/>
                    <a:pt x="54" y="34"/>
                    <a:pt x="64" y="24"/>
                  </a:cubicBezTo>
                  <a:cubicBezTo>
                    <a:pt x="49" y="6"/>
                    <a:pt x="21" y="0"/>
                    <a:pt x="0" y="10"/>
                  </a:cubicBezTo>
                  <a:cubicBezTo>
                    <a:pt x="4" y="23"/>
                    <a:pt x="7" y="38"/>
                    <a:pt x="8" y="52"/>
                  </a:cubicBezTo>
                  <a:cubicBezTo>
                    <a:pt x="19" y="32"/>
                    <a:pt x="30" y="16"/>
                    <a:pt x="31" y="15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651" name="Freeform 601"/>
            <p:cNvSpPr/>
            <p:nvPr/>
          </p:nvSpPr>
          <p:spPr bwMode="auto">
            <a:xfrm>
              <a:off x="9381488" y="3353375"/>
              <a:ext cx="85480" cy="87007"/>
            </a:xfrm>
            <a:custGeom>
              <a:avLst/>
              <a:gdLst>
                <a:gd name="T0" fmla="*/ 0 w 66"/>
                <a:gd name="T1" fmla="*/ 20 h 67"/>
                <a:gd name="T2" fmla="*/ 33 w 66"/>
                <a:gd name="T3" fmla="*/ 67 h 67"/>
                <a:gd name="T4" fmla="*/ 66 w 66"/>
                <a:gd name="T5" fmla="*/ 20 h 67"/>
                <a:gd name="T6" fmla="*/ 33 w 66"/>
                <a:gd name="T7" fmla="*/ 1 h 67"/>
                <a:gd name="T8" fmla="*/ 0 w 66"/>
                <a:gd name="T9" fmla="*/ 20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6" h="67">
                  <a:moveTo>
                    <a:pt x="0" y="20"/>
                  </a:moveTo>
                  <a:cubicBezTo>
                    <a:pt x="16" y="33"/>
                    <a:pt x="27" y="48"/>
                    <a:pt x="33" y="67"/>
                  </a:cubicBezTo>
                  <a:cubicBezTo>
                    <a:pt x="39" y="48"/>
                    <a:pt x="50" y="33"/>
                    <a:pt x="66" y="20"/>
                  </a:cubicBezTo>
                  <a:cubicBezTo>
                    <a:pt x="63" y="16"/>
                    <a:pt x="54" y="0"/>
                    <a:pt x="33" y="1"/>
                  </a:cubicBezTo>
                  <a:cubicBezTo>
                    <a:pt x="12" y="0"/>
                    <a:pt x="3" y="16"/>
                    <a:pt x="0" y="20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675" name="Freeform 625"/>
            <p:cNvSpPr/>
            <p:nvPr/>
          </p:nvSpPr>
          <p:spPr bwMode="auto">
            <a:xfrm>
              <a:off x="9902847" y="3318277"/>
              <a:ext cx="248814" cy="335059"/>
            </a:xfrm>
            <a:custGeom>
              <a:avLst/>
              <a:gdLst>
                <a:gd name="T0" fmla="*/ 150 w 192"/>
                <a:gd name="T1" fmla="*/ 0 h 258"/>
                <a:gd name="T2" fmla="*/ 109 w 192"/>
                <a:gd name="T3" fmla="*/ 43 h 258"/>
                <a:gd name="T4" fmla="*/ 107 w 192"/>
                <a:gd name="T5" fmla="*/ 45 h 258"/>
                <a:gd name="T6" fmla="*/ 105 w 192"/>
                <a:gd name="T7" fmla="*/ 44 h 258"/>
                <a:gd name="T8" fmla="*/ 66 w 192"/>
                <a:gd name="T9" fmla="*/ 33 h 258"/>
                <a:gd name="T10" fmla="*/ 48 w 192"/>
                <a:gd name="T11" fmla="*/ 52 h 258"/>
                <a:gd name="T12" fmla="*/ 77 w 192"/>
                <a:gd name="T13" fmla="*/ 50 h 258"/>
                <a:gd name="T14" fmla="*/ 86 w 192"/>
                <a:gd name="T15" fmla="*/ 82 h 258"/>
                <a:gd name="T16" fmla="*/ 51 w 192"/>
                <a:gd name="T17" fmla="*/ 103 h 258"/>
                <a:gd name="T18" fmla="*/ 8 w 192"/>
                <a:gd name="T19" fmla="*/ 145 h 258"/>
                <a:gd name="T20" fmla="*/ 0 w 192"/>
                <a:gd name="T21" fmla="*/ 214 h 258"/>
                <a:gd name="T22" fmla="*/ 46 w 192"/>
                <a:gd name="T23" fmla="*/ 179 h 258"/>
                <a:gd name="T24" fmla="*/ 41 w 192"/>
                <a:gd name="T25" fmla="*/ 153 h 258"/>
                <a:gd name="T26" fmla="*/ 80 w 192"/>
                <a:gd name="T27" fmla="*/ 115 h 258"/>
                <a:gd name="T28" fmla="*/ 111 w 192"/>
                <a:gd name="T29" fmla="*/ 89 h 258"/>
                <a:gd name="T30" fmla="*/ 112 w 192"/>
                <a:gd name="T31" fmla="*/ 88 h 258"/>
                <a:gd name="T32" fmla="*/ 114 w 192"/>
                <a:gd name="T33" fmla="*/ 88 h 258"/>
                <a:gd name="T34" fmla="*/ 115 w 192"/>
                <a:gd name="T35" fmla="*/ 91 h 258"/>
                <a:gd name="T36" fmla="*/ 119 w 192"/>
                <a:gd name="T37" fmla="*/ 131 h 258"/>
                <a:gd name="T38" fmla="*/ 120 w 192"/>
                <a:gd name="T39" fmla="*/ 186 h 258"/>
                <a:gd name="T40" fmla="*/ 97 w 192"/>
                <a:gd name="T41" fmla="*/ 201 h 258"/>
                <a:gd name="T42" fmla="*/ 106 w 192"/>
                <a:gd name="T43" fmla="*/ 258 h 258"/>
                <a:gd name="T44" fmla="*/ 148 w 192"/>
                <a:gd name="T45" fmla="*/ 203 h 258"/>
                <a:gd name="T46" fmla="*/ 148 w 192"/>
                <a:gd name="T47" fmla="*/ 143 h 258"/>
                <a:gd name="T48" fmla="*/ 138 w 192"/>
                <a:gd name="T49" fmla="*/ 103 h 258"/>
                <a:gd name="T50" fmla="*/ 167 w 192"/>
                <a:gd name="T51" fmla="*/ 87 h 258"/>
                <a:gd name="T52" fmla="*/ 186 w 192"/>
                <a:gd name="T53" fmla="*/ 110 h 258"/>
                <a:gd name="T54" fmla="*/ 187 w 192"/>
                <a:gd name="T55" fmla="*/ 82 h 258"/>
                <a:gd name="T56" fmla="*/ 151 w 192"/>
                <a:gd name="T57" fmla="*/ 63 h 258"/>
                <a:gd name="T58" fmla="*/ 149 w 192"/>
                <a:gd name="T59" fmla="*/ 62 h 258"/>
                <a:gd name="T60" fmla="*/ 149 w 192"/>
                <a:gd name="T61" fmla="*/ 60 h 258"/>
                <a:gd name="T62" fmla="*/ 150 w 192"/>
                <a:gd name="T63" fmla="*/ 0 h 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92" h="258">
                  <a:moveTo>
                    <a:pt x="150" y="0"/>
                  </a:moveTo>
                  <a:cubicBezTo>
                    <a:pt x="143" y="3"/>
                    <a:pt x="114" y="16"/>
                    <a:pt x="109" y="43"/>
                  </a:cubicBezTo>
                  <a:cubicBezTo>
                    <a:pt x="109" y="44"/>
                    <a:pt x="108" y="45"/>
                    <a:pt x="107" y="45"/>
                  </a:cubicBezTo>
                  <a:cubicBezTo>
                    <a:pt x="107" y="45"/>
                    <a:pt x="106" y="45"/>
                    <a:pt x="105" y="44"/>
                  </a:cubicBezTo>
                  <a:cubicBezTo>
                    <a:pt x="95" y="31"/>
                    <a:pt x="78" y="29"/>
                    <a:pt x="66" y="33"/>
                  </a:cubicBezTo>
                  <a:cubicBezTo>
                    <a:pt x="58" y="35"/>
                    <a:pt x="50" y="42"/>
                    <a:pt x="48" y="52"/>
                  </a:cubicBezTo>
                  <a:cubicBezTo>
                    <a:pt x="58" y="45"/>
                    <a:pt x="69" y="45"/>
                    <a:pt x="77" y="50"/>
                  </a:cubicBezTo>
                  <a:cubicBezTo>
                    <a:pt x="85" y="55"/>
                    <a:pt x="92" y="66"/>
                    <a:pt x="86" y="82"/>
                  </a:cubicBezTo>
                  <a:cubicBezTo>
                    <a:pt x="81" y="94"/>
                    <a:pt x="67" y="98"/>
                    <a:pt x="51" y="103"/>
                  </a:cubicBezTo>
                  <a:cubicBezTo>
                    <a:pt x="28" y="109"/>
                    <a:pt x="6" y="116"/>
                    <a:pt x="8" y="145"/>
                  </a:cubicBezTo>
                  <a:cubicBezTo>
                    <a:pt x="12" y="168"/>
                    <a:pt x="9" y="192"/>
                    <a:pt x="0" y="214"/>
                  </a:cubicBezTo>
                  <a:cubicBezTo>
                    <a:pt x="14" y="202"/>
                    <a:pt x="31" y="189"/>
                    <a:pt x="46" y="179"/>
                  </a:cubicBezTo>
                  <a:cubicBezTo>
                    <a:pt x="41" y="170"/>
                    <a:pt x="39" y="161"/>
                    <a:pt x="41" y="153"/>
                  </a:cubicBezTo>
                  <a:cubicBezTo>
                    <a:pt x="45" y="137"/>
                    <a:pt x="62" y="126"/>
                    <a:pt x="80" y="115"/>
                  </a:cubicBezTo>
                  <a:cubicBezTo>
                    <a:pt x="94" y="107"/>
                    <a:pt x="107" y="99"/>
                    <a:pt x="111" y="89"/>
                  </a:cubicBezTo>
                  <a:cubicBezTo>
                    <a:pt x="111" y="89"/>
                    <a:pt x="111" y="88"/>
                    <a:pt x="112" y="88"/>
                  </a:cubicBezTo>
                  <a:cubicBezTo>
                    <a:pt x="112" y="88"/>
                    <a:pt x="113" y="87"/>
                    <a:pt x="114" y="88"/>
                  </a:cubicBezTo>
                  <a:cubicBezTo>
                    <a:pt x="115" y="88"/>
                    <a:pt x="116" y="90"/>
                    <a:pt x="115" y="91"/>
                  </a:cubicBezTo>
                  <a:cubicBezTo>
                    <a:pt x="111" y="100"/>
                    <a:pt x="115" y="115"/>
                    <a:pt x="119" y="131"/>
                  </a:cubicBezTo>
                  <a:cubicBezTo>
                    <a:pt x="124" y="151"/>
                    <a:pt x="129" y="171"/>
                    <a:pt x="120" y="186"/>
                  </a:cubicBezTo>
                  <a:cubicBezTo>
                    <a:pt x="115" y="193"/>
                    <a:pt x="108" y="198"/>
                    <a:pt x="97" y="201"/>
                  </a:cubicBezTo>
                  <a:cubicBezTo>
                    <a:pt x="101" y="218"/>
                    <a:pt x="104" y="239"/>
                    <a:pt x="106" y="258"/>
                  </a:cubicBezTo>
                  <a:cubicBezTo>
                    <a:pt x="114" y="236"/>
                    <a:pt x="129" y="217"/>
                    <a:pt x="148" y="203"/>
                  </a:cubicBezTo>
                  <a:cubicBezTo>
                    <a:pt x="171" y="184"/>
                    <a:pt x="159" y="164"/>
                    <a:pt x="148" y="143"/>
                  </a:cubicBezTo>
                  <a:cubicBezTo>
                    <a:pt x="140" y="129"/>
                    <a:pt x="133" y="115"/>
                    <a:pt x="138" y="103"/>
                  </a:cubicBezTo>
                  <a:cubicBezTo>
                    <a:pt x="145" y="88"/>
                    <a:pt x="158" y="85"/>
                    <a:pt x="167" y="87"/>
                  </a:cubicBezTo>
                  <a:cubicBezTo>
                    <a:pt x="176" y="89"/>
                    <a:pt x="185" y="97"/>
                    <a:pt x="186" y="110"/>
                  </a:cubicBezTo>
                  <a:cubicBezTo>
                    <a:pt x="192" y="101"/>
                    <a:pt x="191" y="90"/>
                    <a:pt x="187" y="82"/>
                  </a:cubicBezTo>
                  <a:cubicBezTo>
                    <a:pt x="181" y="71"/>
                    <a:pt x="168" y="60"/>
                    <a:pt x="151" y="63"/>
                  </a:cubicBezTo>
                  <a:cubicBezTo>
                    <a:pt x="150" y="64"/>
                    <a:pt x="149" y="63"/>
                    <a:pt x="149" y="62"/>
                  </a:cubicBezTo>
                  <a:cubicBezTo>
                    <a:pt x="148" y="62"/>
                    <a:pt x="148" y="61"/>
                    <a:pt x="149" y="60"/>
                  </a:cubicBezTo>
                  <a:cubicBezTo>
                    <a:pt x="165" y="37"/>
                    <a:pt x="154" y="8"/>
                    <a:pt x="150" y="0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676" name="Freeform 626"/>
            <p:cNvSpPr/>
            <p:nvPr/>
          </p:nvSpPr>
          <p:spPr bwMode="auto">
            <a:xfrm>
              <a:off x="9416667" y="3216004"/>
              <a:ext cx="15265" cy="11448"/>
            </a:xfrm>
            <a:custGeom>
              <a:avLst/>
              <a:gdLst>
                <a:gd name="T0" fmla="*/ 0 w 12"/>
                <a:gd name="T1" fmla="*/ 9 h 9"/>
                <a:gd name="T2" fmla="*/ 6 w 12"/>
                <a:gd name="T3" fmla="*/ 9 h 9"/>
                <a:gd name="T4" fmla="*/ 12 w 12"/>
                <a:gd name="T5" fmla="*/ 9 h 9"/>
                <a:gd name="T6" fmla="*/ 12 w 12"/>
                <a:gd name="T7" fmla="*/ 8 h 9"/>
                <a:gd name="T8" fmla="*/ 12 w 12"/>
                <a:gd name="T9" fmla="*/ 0 h 9"/>
                <a:gd name="T10" fmla="*/ 0 w 12"/>
                <a:gd name="T11" fmla="*/ 0 h 9"/>
                <a:gd name="T12" fmla="*/ 0 w 12"/>
                <a:gd name="T13" fmla="*/ 8 h 9"/>
                <a:gd name="T14" fmla="*/ 0 w 12"/>
                <a:gd name="T15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" h="9">
                  <a:moveTo>
                    <a:pt x="0" y="9"/>
                  </a:moveTo>
                  <a:cubicBezTo>
                    <a:pt x="6" y="9"/>
                    <a:pt x="6" y="9"/>
                    <a:pt x="6" y="9"/>
                  </a:cubicBezTo>
                  <a:cubicBezTo>
                    <a:pt x="12" y="9"/>
                    <a:pt x="12" y="9"/>
                    <a:pt x="12" y="9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2" y="6"/>
                    <a:pt x="12" y="3"/>
                    <a:pt x="12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3"/>
                    <a:pt x="0" y="6"/>
                    <a:pt x="0" y="8"/>
                  </a:cubicBezTo>
                  <a:cubicBezTo>
                    <a:pt x="0" y="8"/>
                    <a:pt x="0" y="8"/>
                    <a:pt x="0" y="9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677" name="Freeform 627"/>
            <p:cNvSpPr/>
            <p:nvPr/>
          </p:nvSpPr>
          <p:spPr bwMode="auto">
            <a:xfrm>
              <a:off x="9723487" y="3296143"/>
              <a:ext cx="118301" cy="64111"/>
            </a:xfrm>
            <a:custGeom>
              <a:avLst/>
              <a:gdLst>
                <a:gd name="T0" fmla="*/ 0 w 91"/>
                <a:gd name="T1" fmla="*/ 22 h 49"/>
                <a:gd name="T2" fmla="*/ 0 w 91"/>
                <a:gd name="T3" fmla="*/ 22 h 49"/>
                <a:gd name="T4" fmla="*/ 5 w 91"/>
                <a:gd name="T5" fmla="*/ 41 h 49"/>
                <a:gd name="T6" fmla="*/ 91 w 91"/>
                <a:gd name="T7" fmla="*/ 4 h 49"/>
                <a:gd name="T8" fmla="*/ 0 w 91"/>
                <a:gd name="T9" fmla="*/ 22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1" h="49">
                  <a:moveTo>
                    <a:pt x="0" y="22"/>
                  </a:moveTo>
                  <a:cubicBezTo>
                    <a:pt x="0" y="22"/>
                    <a:pt x="0" y="22"/>
                    <a:pt x="0" y="22"/>
                  </a:cubicBezTo>
                  <a:cubicBezTo>
                    <a:pt x="2" y="28"/>
                    <a:pt x="4" y="34"/>
                    <a:pt x="5" y="41"/>
                  </a:cubicBezTo>
                  <a:cubicBezTo>
                    <a:pt x="35" y="49"/>
                    <a:pt x="78" y="15"/>
                    <a:pt x="91" y="4"/>
                  </a:cubicBezTo>
                  <a:cubicBezTo>
                    <a:pt x="74" y="2"/>
                    <a:pt x="15" y="0"/>
                    <a:pt x="0" y="22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678" name="Freeform 628"/>
            <p:cNvSpPr/>
            <p:nvPr/>
          </p:nvSpPr>
          <p:spPr bwMode="auto">
            <a:xfrm>
              <a:off x="9107557" y="3147313"/>
              <a:ext cx="76323" cy="151883"/>
            </a:xfrm>
            <a:custGeom>
              <a:avLst/>
              <a:gdLst>
                <a:gd name="T0" fmla="*/ 25 w 59"/>
                <a:gd name="T1" fmla="*/ 117 h 117"/>
                <a:gd name="T2" fmla="*/ 36 w 59"/>
                <a:gd name="T3" fmla="*/ 110 h 117"/>
                <a:gd name="T4" fmla="*/ 49 w 59"/>
                <a:gd name="T5" fmla="*/ 112 h 117"/>
                <a:gd name="T6" fmla="*/ 8 w 59"/>
                <a:gd name="T7" fmla="*/ 0 h 117"/>
                <a:gd name="T8" fmla="*/ 25 w 59"/>
                <a:gd name="T9" fmla="*/ 117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117">
                  <a:moveTo>
                    <a:pt x="25" y="117"/>
                  </a:moveTo>
                  <a:cubicBezTo>
                    <a:pt x="29" y="113"/>
                    <a:pt x="32" y="111"/>
                    <a:pt x="36" y="110"/>
                  </a:cubicBezTo>
                  <a:cubicBezTo>
                    <a:pt x="40" y="109"/>
                    <a:pt x="44" y="110"/>
                    <a:pt x="49" y="112"/>
                  </a:cubicBezTo>
                  <a:cubicBezTo>
                    <a:pt x="59" y="80"/>
                    <a:pt x="20" y="18"/>
                    <a:pt x="8" y="0"/>
                  </a:cubicBezTo>
                  <a:cubicBezTo>
                    <a:pt x="6" y="22"/>
                    <a:pt x="0" y="96"/>
                    <a:pt x="25" y="117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679" name="Freeform 629"/>
            <p:cNvSpPr/>
            <p:nvPr/>
          </p:nvSpPr>
          <p:spPr bwMode="auto">
            <a:xfrm>
              <a:off x="9663955" y="3147313"/>
              <a:ext cx="76323" cy="151883"/>
            </a:xfrm>
            <a:custGeom>
              <a:avLst/>
              <a:gdLst>
                <a:gd name="T0" fmla="*/ 10 w 59"/>
                <a:gd name="T1" fmla="*/ 112 h 117"/>
                <a:gd name="T2" fmla="*/ 23 w 59"/>
                <a:gd name="T3" fmla="*/ 110 h 117"/>
                <a:gd name="T4" fmla="*/ 34 w 59"/>
                <a:gd name="T5" fmla="*/ 117 h 117"/>
                <a:gd name="T6" fmla="*/ 51 w 59"/>
                <a:gd name="T7" fmla="*/ 0 h 117"/>
                <a:gd name="T8" fmla="*/ 10 w 59"/>
                <a:gd name="T9" fmla="*/ 112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117">
                  <a:moveTo>
                    <a:pt x="10" y="112"/>
                  </a:moveTo>
                  <a:cubicBezTo>
                    <a:pt x="15" y="110"/>
                    <a:pt x="19" y="109"/>
                    <a:pt x="23" y="110"/>
                  </a:cubicBezTo>
                  <a:cubicBezTo>
                    <a:pt x="27" y="111"/>
                    <a:pt x="30" y="113"/>
                    <a:pt x="34" y="117"/>
                  </a:cubicBezTo>
                  <a:cubicBezTo>
                    <a:pt x="59" y="96"/>
                    <a:pt x="53" y="22"/>
                    <a:pt x="51" y="0"/>
                  </a:cubicBezTo>
                  <a:cubicBezTo>
                    <a:pt x="39" y="18"/>
                    <a:pt x="0" y="80"/>
                    <a:pt x="10" y="112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680" name="Freeform 630"/>
            <p:cNvSpPr/>
            <p:nvPr/>
          </p:nvSpPr>
          <p:spPr bwMode="auto">
            <a:xfrm>
              <a:off x="9199908" y="3235085"/>
              <a:ext cx="93115" cy="97694"/>
            </a:xfrm>
            <a:custGeom>
              <a:avLst/>
              <a:gdLst>
                <a:gd name="T0" fmla="*/ 0 w 72"/>
                <a:gd name="T1" fmla="*/ 60 h 75"/>
                <a:gd name="T2" fmla="*/ 12 w 72"/>
                <a:gd name="T3" fmla="*/ 75 h 75"/>
                <a:gd name="T4" fmla="*/ 72 w 72"/>
                <a:gd name="T5" fmla="*/ 0 h 75"/>
                <a:gd name="T6" fmla="*/ 0 w 72"/>
                <a:gd name="T7" fmla="*/ 60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2" h="75">
                  <a:moveTo>
                    <a:pt x="0" y="60"/>
                  </a:moveTo>
                  <a:cubicBezTo>
                    <a:pt x="5" y="65"/>
                    <a:pt x="9" y="70"/>
                    <a:pt x="12" y="75"/>
                  </a:cubicBezTo>
                  <a:cubicBezTo>
                    <a:pt x="43" y="70"/>
                    <a:pt x="66" y="17"/>
                    <a:pt x="72" y="0"/>
                  </a:cubicBezTo>
                  <a:cubicBezTo>
                    <a:pt x="56" y="8"/>
                    <a:pt x="4" y="33"/>
                    <a:pt x="0" y="60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681" name="Freeform 631"/>
            <p:cNvSpPr/>
            <p:nvPr/>
          </p:nvSpPr>
          <p:spPr bwMode="auto">
            <a:xfrm>
              <a:off x="9554812" y="3235085"/>
              <a:ext cx="93878" cy="97694"/>
            </a:xfrm>
            <a:custGeom>
              <a:avLst/>
              <a:gdLst>
                <a:gd name="T0" fmla="*/ 60 w 72"/>
                <a:gd name="T1" fmla="*/ 75 h 75"/>
                <a:gd name="T2" fmla="*/ 72 w 72"/>
                <a:gd name="T3" fmla="*/ 60 h 75"/>
                <a:gd name="T4" fmla="*/ 0 w 72"/>
                <a:gd name="T5" fmla="*/ 0 h 75"/>
                <a:gd name="T6" fmla="*/ 60 w 72"/>
                <a:gd name="T7" fmla="*/ 75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2" h="75">
                  <a:moveTo>
                    <a:pt x="60" y="75"/>
                  </a:moveTo>
                  <a:cubicBezTo>
                    <a:pt x="63" y="70"/>
                    <a:pt x="67" y="65"/>
                    <a:pt x="72" y="60"/>
                  </a:cubicBezTo>
                  <a:cubicBezTo>
                    <a:pt x="68" y="33"/>
                    <a:pt x="16" y="8"/>
                    <a:pt x="0" y="0"/>
                  </a:cubicBezTo>
                  <a:cubicBezTo>
                    <a:pt x="6" y="17"/>
                    <a:pt x="29" y="70"/>
                    <a:pt x="60" y="75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682" name="Freeform 632"/>
            <p:cNvSpPr/>
            <p:nvPr/>
          </p:nvSpPr>
          <p:spPr bwMode="auto">
            <a:xfrm>
              <a:off x="9006047" y="3296143"/>
              <a:ext cx="118301" cy="64111"/>
            </a:xfrm>
            <a:custGeom>
              <a:avLst/>
              <a:gdLst>
                <a:gd name="T0" fmla="*/ 0 w 91"/>
                <a:gd name="T1" fmla="*/ 4 h 49"/>
                <a:gd name="T2" fmla="*/ 86 w 91"/>
                <a:gd name="T3" fmla="*/ 41 h 49"/>
                <a:gd name="T4" fmla="*/ 91 w 91"/>
                <a:gd name="T5" fmla="*/ 22 h 49"/>
                <a:gd name="T6" fmla="*/ 91 w 91"/>
                <a:gd name="T7" fmla="*/ 22 h 49"/>
                <a:gd name="T8" fmla="*/ 0 w 91"/>
                <a:gd name="T9" fmla="*/ 4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1" h="49">
                  <a:moveTo>
                    <a:pt x="0" y="4"/>
                  </a:moveTo>
                  <a:cubicBezTo>
                    <a:pt x="13" y="15"/>
                    <a:pt x="56" y="49"/>
                    <a:pt x="86" y="41"/>
                  </a:cubicBezTo>
                  <a:cubicBezTo>
                    <a:pt x="87" y="34"/>
                    <a:pt x="89" y="28"/>
                    <a:pt x="91" y="22"/>
                  </a:cubicBezTo>
                  <a:cubicBezTo>
                    <a:pt x="91" y="22"/>
                    <a:pt x="91" y="22"/>
                    <a:pt x="91" y="22"/>
                  </a:cubicBezTo>
                  <a:cubicBezTo>
                    <a:pt x="76" y="0"/>
                    <a:pt x="17" y="2"/>
                    <a:pt x="0" y="4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689" name="Freeform 639"/>
            <p:cNvSpPr/>
            <p:nvPr/>
          </p:nvSpPr>
          <p:spPr bwMode="auto">
            <a:xfrm>
              <a:off x="9187696" y="3353385"/>
              <a:ext cx="19844" cy="50373"/>
            </a:xfrm>
            <a:custGeom>
              <a:avLst/>
              <a:gdLst>
                <a:gd name="T0" fmla="*/ 0 w 15"/>
                <a:gd name="T1" fmla="*/ 13 h 39"/>
                <a:gd name="T2" fmla="*/ 8 w 15"/>
                <a:gd name="T3" fmla="*/ 39 h 39"/>
                <a:gd name="T4" fmla="*/ 14 w 15"/>
                <a:gd name="T5" fmla="*/ 28 h 39"/>
                <a:gd name="T6" fmla="*/ 6 w 15"/>
                <a:gd name="T7" fmla="*/ 0 h 39"/>
                <a:gd name="T8" fmla="*/ 0 w 15"/>
                <a:gd name="T9" fmla="*/ 13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39">
                  <a:moveTo>
                    <a:pt x="0" y="13"/>
                  </a:moveTo>
                  <a:cubicBezTo>
                    <a:pt x="4" y="21"/>
                    <a:pt x="7" y="30"/>
                    <a:pt x="8" y="39"/>
                  </a:cubicBezTo>
                  <a:cubicBezTo>
                    <a:pt x="10" y="36"/>
                    <a:pt x="12" y="32"/>
                    <a:pt x="14" y="28"/>
                  </a:cubicBezTo>
                  <a:cubicBezTo>
                    <a:pt x="15" y="21"/>
                    <a:pt x="12" y="10"/>
                    <a:pt x="6" y="0"/>
                  </a:cubicBezTo>
                  <a:cubicBezTo>
                    <a:pt x="3" y="2"/>
                    <a:pt x="1" y="7"/>
                    <a:pt x="0" y="13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690" name="Freeform 640"/>
            <p:cNvSpPr/>
            <p:nvPr/>
          </p:nvSpPr>
          <p:spPr bwMode="auto">
            <a:xfrm>
              <a:off x="9667007" y="3347280"/>
              <a:ext cx="17554" cy="67164"/>
            </a:xfrm>
            <a:custGeom>
              <a:avLst/>
              <a:gdLst>
                <a:gd name="T0" fmla="*/ 14 w 14"/>
                <a:gd name="T1" fmla="*/ 24 h 52"/>
                <a:gd name="T2" fmla="*/ 11 w 14"/>
                <a:gd name="T3" fmla="*/ 0 h 52"/>
                <a:gd name="T4" fmla="*/ 0 w 14"/>
                <a:gd name="T5" fmla="*/ 18 h 52"/>
                <a:gd name="T6" fmla="*/ 0 w 14"/>
                <a:gd name="T7" fmla="*/ 52 h 52"/>
                <a:gd name="T8" fmla="*/ 14 w 14"/>
                <a:gd name="T9" fmla="*/ 2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52">
                  <a:moveTo>
                    <a:pt x="14" y="24"/>
                  </a:moveTo>
                  <a:cubicBezTo>
                    <a:pt x="14" y="15"/>
                    <a:pt x="12" y="7"/>
                    <a:pt x="11" y="0"/>
                  </a:cubicBezTo>
                  <a:cubicBezTo>
                    <a:pt x="7" y="5"/>
                    <a:pt x="3" y="11"/>
                    <a:pt x="0" y="18"/>
                  </a:cubicBezTo>
                  <a:cubicBezTo>
                    <a:pt x="1" y="29"/>
                    <a:pt x="1" y="41"/>
                    <a:pt x="0" y="52"/>
                  </a:cubicBezTo>
                  <a:cubicBezTo>
                    <a:pt x="4" y="43"/>
                    <a:pt x="8" y="32"/>
                    <a:pt x="14" y="24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691" name="Freeform 641"/>
            <p:cNvSpPr/>
            <p:nvPr/>
          </p:nvSpPr>
          <p:spPr bwMode="auto">
            <a:xfrm>
              <a:off x="9687615" y="3367887"/>
              <a:ext cx="19081" cy="45031"/>
            </a:xfrm>
            <a:custGeom>
              <a:avLst/>
              <a:gdLst>
                <a:gd name="T0" fmla="*/ 2 w 15"/>
                <a:gd name="T1" fmla="*/ 9 h 35"/>
                <a:gd name="T2" fmla="*/ 0 w 15"/>
                <a:gd name="T3" fmla="*/ 35 h 35"/>
                <a:gd name="T4" fmla="*/ 9 w 15"/>
                <a:gd name="T5" fmla="*/ 27 h 35"/>
                <a:gd name="T6" fmla="*/ 14 w 15"/>
                <a:gd name="T7" fmla="*/ 0 h 35"/>
                <a:gd name="T8" fmla="*/ 2 w 15"/>
                <a:gd name="T9" fmla="*/ 9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35">
                  <a:moveTo>
                    <a:pt x="2" y="9"/>
                  </a:moveTo>
                  <a:cubicBezTo>
                    <a:pt x="2" y="18"/>
                    <a:pt x="2" y="27"/>
                    <a:pt x="0" y="35"/>
                  </a:cubicBezTo>
                  <a:cubicBezTo>
                    <a:pt x="3" y="32"/>
                    <a:pt x="6" y="29"/>
                    <a:pt x="9" y="27"/>
                  </a:cubicBezTo>
                  <a:cubicBezTo>
                    <a:pt x="14" y="21"/>
                    <a:pt x="15" y="11"/>
                    <a:pt x="14" y="0"/>
                  </a:cubicBezTo>
                  <a:cubicBezTo>
                    <a:pt x="10" y="0"/>
                    <a:pt x="6" y="4"/>
                    <a:pt x="2" y="9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692" name="Freeform 642"/>
            <p:cNvSpPr/>
            <p:nvPr/>
          </p:nvSpPr>
          <p:spPr bwMode="auto">
            <a:xfrm>
              <a:off x="9676166" y="3317514"/>
              <a:ext cx="19081" cy="17554"/>
            </a:xfrm>
            <a:custGeom>
              <a:avLst/>
              <a:gdLst>
                <a:gd name="T0" fmla="*/ 9 w 15"/>
                <a:gd name="T1" fmla="*/ 1 h 14"/>
                <a:gd name="T2" fmla="*/ 0 w 15"/>
                <a:gd name="T3" fmla="*/ 5 h 14"/>
                <a:gd name="T4" fmla="*/ 5 w 15"/>
                <a:gd name="T5" fmla="*/ 11 h 14"/>
                <a:gd name="T6" fmla="*/ 6 w 15"/>
                <a:gd name="T7" fmla="*/ 14 h 14"/>
                <a:gd name="T8" fmla="*/ 9 w 15"/>
                <a:gd name="T9" fmla="*/ 12 h 14"/>
                <a:gd name="T10" fmla="*/ 15 w 15"/>
                <a:gd name="T11" fmla="*/ 9 h 14"/>
                <a:gd name="T12" fmla="*/ 9 w 15"/>
                <a:gd name="T13" fmla="*/ 1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" h="14">
                  <a:moveTo>
                    <a:pt x="9" y="1"/>
                  </a:moveTo>
                  <a:cubicBezTo>
                    <a:pt x="8" y="0"/>
                    <a:pt x="5" y="1"/>
                    <a:pt x="0" y="5"/>
                  </a:cubicBezTo>
                  <a:cubicBezTo>
                    <a:pt x="2" y="6"/>
                    <a:pt x="3" y="8"/>
                    <a:pt x="5" y="11"/>
                  </a:cubicBezTo>
                  <a:cubicBezTo>
                    <a:pt x="5" y="12"/>
                    <a:pt x="6" y="13"/>
                    <a:pt x="6" y="14"/>
                  </a:cubicBezTo>
                  <a:cubicBezTo>
                    <a:pt x="7" y="13"/>
                    <a:pt x="8" y="12"/>
                    <a:pt x="9" y="12"/>
                  </a:cubicBezTo>
                  <a:cubicBezTo>
                    <a:pt x="11" y="10"/>
                    <a:pt x="13" y="9"/>
                    <a:pt x="15" y="9"/>
                  </a:cubicBezTo>
                  <a:cubicBezTo>
                    <a:pt x="13" y="4"/>
                    <a:pt x="10" y="1"/>
                    <a:pt x="9" y="1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693" name="Freeform 643"/>
            <p:cNvSpPr/>
            <p:nvPr/>
          </p:nvSpPr>
          <p:spPr bwMode="auto">
            <a:xfrm>
              <a:off x="9641058" y="3353385"/>
              <a:ext cx="19081" cy="50373"/>
            </a:xfrm>
            <a:custGeom>
              <a:avLst/>
              <a:gdLst>
                <a:gd name="T0" fmla="*/ 9 w 15"/>
                <a:gd name="T1" fmla="*/ 0 h 39"/>
                <a:gd name="T2" fmla="*/ 1 w 15"/>
                <a:gd name="T3" fmla="*/ 28 h 39"/>
                <a:gd name="T4" fmla="*/ 7 w 15"/>
                <a:gd name="T5" fmla="*/ 39 h 39"/>
                <a:gd name="T6" fmla="*/ 15 w 15"/>
                <a:gd name="T7" fmla="*/ 13 h 39"/>
                <a:gd name="T8" fmla="*/ 9 w 15"/>
                <a:gd name="T9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39">
                  <a:moveTo>
                    <a:pt x="9" y="0"/>
                  </a:moveTo>
                  <a:cubicBezTo>
                    <a:pt x="3" y="10"/>
                    <a:pt x="0" y="21"/>
                    <a:pt x="1" y="28"/>
                  </a:cubicBezTo>
                  <a:cubicBezTo>
                    <a:pt x="3" y="32"/>
                    <a:pt x="5" y="36"/>
                    <a:pt x="7" y="39"/>
                  </a:cubicBezTo>
                  <a:cubicBezTo>
                    <a:pt x="8" y="30"/>
                    <a:pt x="11" y="21"/>
                    <a:pt x="15" y="13"/>
                  </a:cubicBezTo>
                  <a:cubicBezTo>
                    <a:pt x="14" y="7"/>
                    <a:pt x="12" y="2"/>
                    <a:pt x="9" y="0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696" name="Freeform 646"/>
            <p:cNvSpPr/>
            <p:nvPr/>
          </p:nvSpPr>
          <p:spPr bwMode="auto">
            <a:xfrm>
              <a:off x="9141139" y="3367887"/>
              <a:ext cx="20607" cy="45031"/>
            </a:xfrm>
            <a:custGeom>
              <a:avLst/>
              <a:gdLst>
                <a:gd name="T0" fmla="*/ 6 w 16"/>
                <a:gd name="T1" fmla="*/ 27 h 35"/>
                <a:gd name="T2" fmla="*/ 16 w 16"/>
                <a:gd name="T3" fmla="*/ 35 h 35"/>
                <a:gd name="T4" fmla="*/ 13 w 16"/>
                <a:gd name="T5" fmla="*/ 9 h 35"/>
                <a:gd name="T6" fmla="*/ 1 w 16"/>
                <a:gd name="T7" fmla="*/ 0 h 35"/>
                <a:gd name="T8" fmla="*/ 6 w 16"/>
                <a:gd name="T9" fmla="*/ 27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35">
                  <a:moveTo>
                    <a:pt x="6" y="27"/>
                  </a:moveTo>
                  <a:cubicBezTo>
                    <a:pt x="9" y="29"/>
                    <a:pt x="12" y="32"/>
                    <a:pt x="16" y="35"/>
                  </a:cubicBezTo>
                  <a:cubicBezTo>
                    <a:pt x="13" y="27"/>
                    <a:pt x="13" y="18"/>
                    <a:pt x="13" y="9"/>
                  </a:cubicBezTo>
                  <a:cubicBezTo>
                    <a:pt x="9" y="4"/>
                    <a:pt x="5" y="0"/>
                    <a:pt x="1" y="0"/>
                  </a:cubicBezTo>
                  <a:cubicBezTo>
                    <a:pt x="0" y="11"/>
                    <a:pt x="1" y="21"/>
                    <a:pt x="6" y="27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697" name="Freeform 647"/>
            <p:cNvSpPr/>
            <p:nvPr/>
          </p:nvSpPr>
          <p:spPr bwMode="auto">
            <a:xfrm>
              <a:off x="9163273" y="3347280"/>
              <a:ext cx="18318" cy="67164"/>
            </a:xfrm>
            <a:custGeom>
              <a:avLst/>
              <a:gdLst>
                <a:gd name="T0" fmla="*/ 3 w 14"/>
                <a:gd name="T1" fmla="*/ 0 h 52"/>
                <a:gd name="T2" fmla="*/ 0 w 14"/>
                <a:gd name="T3" fmla="*/ 24 h 52"/>
                <a:gd name="T4" fmla="*/ 14 w 14"/>
                <a:gd name="T5" fmla="*/ 52 h 52"/>
                <a:gd name="T6" fmla="*/ 14 w 14"/>
                <a:gd name="T7" fmla="*/ 18 h 52"/>
                <a:gd name="T8" fmla="*/ 3 w 14"/>
                <a:gd name="T9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52">
                  <a:moveTo>
                    <a:pt x="3" y="0"/>
                  </a:moveTo>
                  <a:cubicBezTo>
                    <a:pt x="2" y="7"/>
                    <a:pt x="0" y="15"/>
                    <a:pt x="0" y="24"/>
                  </a:cubicBezTo>
                  <a:cubicBezTo>
                    <a:pt x="6" y="32"/>
                    <a:pt x="10" y="43"/>
                    <a:pt x="14" y="52"/>
                  </a:cubicBezTo>
                  <a:cubicBezTo>
                    <a:pt x="13" y="41"/>
                    <a:pt x="12" y="29"/>
                    <a:pt x="14" y="18"/>
                  </a:cubicBezTo>
                  <a:cubicBezTo>
                    <a:pt x="11" y="11"/>
                    <a:pt x="7" y="5"/>
                    <a:pt x="3" y="0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698" name="Freeform 648"/>
            <p:cNvSpPr/>
            <p:nvPr/>
          </p:nvSpPr>
          <p:spPr bwMode="auto">
            <a:xfrm>
              <a:off x="9153351" y="3317514"/>
              <a:ext cx="19081" cy="17554"/>
            </a:xfrm>
            <a:custGeom>
              <a:avLst/>
              <a:gdLst>
                <a:gd name="T0" fmla="*/ 6 w 15"/>
                <a:gd name="T1" fmla="*/ 1 h 14"/>
                <a:gd name="T2" fmla="*/ 0 w 15"/>
                <a:gd name="T3" fmla="*/ 9 h 14"/>
                <a:gd name="T4" fmla="*/ 6 w 15"/>
                <a:gd name="T5" fmla="*/ 12 h 14"/>
                <a:gd name="T6" fmla="*/ 9 w 15"/>
                <a:gd name="T7" fmla="*/ 14 h 14"/>
                <a:gd name="T8" fmla="*/ 10 w 15"/>
                <a:gd name="T9" fmla="*/ 11 h 14"/>
                <a:gd name="T10" fmla="*/ 15 w 15"/>
                <a:gd name="T11" fmla="*/ 5 h 14"/>
                <a:gd name="T12" fmla="*/ 6 w 15"/>
                <a:gd name="T13" fmla="*/ 1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" h="14">
                  <a:moveTo>
                    <a:pt x="6" y="1"/>
                  </a:moveTo>
                  <a:cubicBezTo>
                    <a:pt x="5" y="1"/>
                    <a:pt x="2" y="4"/>
                    <a:pt x="0" y="9"/>
                  </a:cubicBezTo>
                  <a:cubicBezTo>
                    <a:pt x="2" y="9"/>
                    <a:pt x="4" y="10"/>
                    <a:pt x="6" y="12"/>
                  </a:cubicBezTo>
                  <a:cubicBezTo>
                    <a:pt x="7" y="12"/>
                    <a:pt x="8" y="13"/>
                    <a:pt x="9" y="14"/>
                  </a:cubicBezTo>
                  <a:cubicBezTo>
                    <a:pt x="9" y="13"/>
                    <a:pt x="10" y="12"/>
                    <a:pt x="10" y="11"/>
                  </a:cubicBezTo>
                  <a:cubicBezTo>
                    <a:pt x="12" y="8"/>
                    <a:pt x="13" y="6"/>
                    <a:pt x="15" y="5"/>
                  </a:cubicBezTo>
                  <a:cubicBezTo>
                    <a:pt x="10" y="1"/>
                    <a:pt x="8" y="0"/>
                    <a:pt x="6" y="1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699" name="Freeform 649"/>
            <p:cNvSpPr/>
            <p:nvPr/>
          </p:nvSpPr>
          <p:spPr bwMode="auto">
            <a:xfrm>
              <a:off x="10088313" y="3205319"/>
              <a:ext cx="79376" cy="87008"/>
            </a:xfrm>
            <a:custGeom>
              <a:avLst/>
              <a:gdLst>
                <a:gd name="T0" fmla="*/ 34 w 61"/>
                <a:gd name="T1" fmla="*/ 18 h 67"/>
                <a:gd name="T2" fmla="*/ 36 w 61"/>
                <a:gd name="T3" fmla="*/ 18 h 67"/>
                <a:gd name="T4" fmla="*/ 37 w 61"/>
                <a:gd name="T5" fmla="*/ 19 h 67"/>
                <a:gd name="T6" fmla="*/ 39 w 61"/>
                <a:gd name="T7" fmla="*/ 67 h 67"/>
                <a:gd name="T8" fmla="*/ 48 w 61"/>
                <a:gd name="T9" fmla="*/ 56 h 67"/>
                <a:gd name="T10" fmla="*/ 43 w 61"/>
                <a:gd name="T11" fmla="*/ 0 h 67"/>
                <a:gd name="T12" fmla="*/ 0 w 61"/>
                <a:gd name="T13" fmla="*/ 37 h 67"/>
                <a:gd name="T14" fmla="*/ 0 w 61"/>
                <a:gd name="T15" fmla="*/ 50 h 67"/>
                <a:gd name="T16" fmla="*/ 34 w 61"/>
                <a:gd name="T17" fmla="*/ 18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1" h="67">
                  <a:moveTo>
                    <a:pt x="34" y="18"/>
                  </a:moveTo>
                  <a:cubicBezTo>
                    <a:pt x="35" y="17"/>
                    <a:pt x="36" y="17"/>
                    <a:pt x="36" y="18"/>
                  </a:cubicBezTo>
                  <a:cubicBezTo>
                    <a:pt x="37" y="18"/>
                    <a:pt x="37" y="18"/>
                    <a:pt x="37" y="19"/>
                  </a:cubicBezTo>
                  <a:cubicBezTo>
                    <a:pt x="38" y="20"/>
                    <a:pt x="44" y="43"/>
                    <a:pt x="39" y="67"/>
                  </a:cubicBezTo>
                  <a:cubicBezTo>
                    <a:pt x="42" y="63"/>
                    <a:pt x="45" y="59"/>
                    <a:pt x="48" y="56"/>
                  </a:cubicBezTo>
                  <a:cubicBezTo>
                    <a:pt x="61" y="32"/>
                    <a:pt x="47" y="6"/>
                    <a:pt x="43" y="0"/>
                  </a:cubicBezTo>
                  <a:cubicBezTo>
                    <a:pt x="37" y="2"/>
                    <a:pt x="9" y="10"/>
                    <a:pt x="0" y="37"/>
                  </a:cubicBezTo>
                  <a:cubicBezTo>
                    <a:pt x="0" y="41"/>
                    <a:pt x="0" y="46"/>
                    <a:pt x="0" y="50"/>
                  </a:cubicBezTo>
                  <a:cubicBezTo>
                    <a:pt x="13" y="30"/>
                    <a:pt x="33" y="18"/>
                    <a:pt x="34" y="18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05" name="Freeform 655"/>
            <p:cNvSpPr/>
            <p:nvPr/>
          </p:nvSpPr>
          <p:spPr bwMode="auto">
            <a:xfrm>
              <a:off x="7904700" y="3850249"/>
              <a:ext cx="79376" cy="77850"/>
            </a:xfrm>
            <a:custGeom>
              <a:avLst/>
              <a:gdLst>
                <a:gd name="T0" fmla="*/ 2 w 61"/>
                <a:gd name="T1" fmla="*/ 56 h 60"/>
                <a:gd name="T2" fmla="*/ 44 w 61"/>
                <a:gd name="T3" fmla="*/ 60 h 60"/>
                <a:gd name="T4" fmla="*/ 17 w 61"/>
                <a:gd name="T5" fmla="*/ 29 h 60"/>
                <a:gd name="T6" fmla="*/ 17 w 61"/>
                <a:gd name="T7" fmla="*/ 27 h 60"/>
                <a:gd name="T8" fmla="*/ 19 w 61"/>
                <a:gd name="T9" fmla="*/ 26 h 60"/>
                <a:gd name="T10" fmla="*/ 61 w 61"/>
                <a:gd name="T11" fmla="*/ 36 h 60"/>
                <a:gd name="T12" fmla="*/ 37 w 61"/>
                <a:gd name="T13" fmla="*/ 0 h 60"/>
                <a:gd name="T14" fmla="*/ 2 w 61"/>
                <a:gd name="T15" fmla="*/ 56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1" h="60">
                  <a:moveTo>
                    <a:pt x="2" y="56"/>
                  </a:moveTo>
                  <a:cubicBezTo>
                    <a:pt x="16" y="56"/>
                    <a:pt x="31" y="57"/>
                    <a:pt x="44" y="60"/>
                  </a:cubicBezTo>
                  <a:cubicBezTo>
                    <a:pt x="29" y="45"/>
                    <a:pt x="18" y="30"/>
                    <a:pt x="17" y="29"/>
                  </a:cubicBezTo>
                  <a:cubicBezTo>
                    <a:pt x="17" y="28"/>
                    <a:pt x="17" y="27"/>
                    <a:pt x="17" y="27"/>
                  </a:cubicBezTo>
                  <a:cubicBezTo>
                    <a:pt x="17" y="26"/>
                    <a:pt x="18" y="25"/>
                    <a:pt x="19" y="26"/>
                  </a:cubicBezTo>
                  <a:cubicBezTo>
                    <a:pt x="21" y="26"/>
                    <a:pt x="39" y="29"/>
                    <a:pt x="61" y="36"/>
                  </a:cubicBezTo>
                  <a:cubicBezTo>
                    <a:pt x="52" y="25"/>
                    <a:pt x="44" y="13"/>
                    <a:pt x="37" y="0"/>
                  </a:cubicBezTo>
                  <a:cubicBezTo>
                    <a:pt x="15" y="8"/>
                    <a:pt x="0" y="32"/>
                    <a:pt x="2" y="56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06" name="Freeform 656"/>
            <p:cNvSpPr/>
            <p:nvPr/>
          </p:nvSpPr>
          <p:spPr bwMode="auto">
            <a:xfrm>
              <a:off x="8329058" y="3425892"/>
              <a:ext cx="79376" cy="79376"/>
            </a:xfrm>
            <a:custGeom>
              <a:avLst/>
              <a:gdLst>
                <a:gd name="T0" fmla="*/ 26 w 61"/>
                <a:gd name="T1" fmla="*/ 19 h 61"/>
                <a:gd name="T2" fmla="*/ 27 w 61"/>
                <a:gd name="T3" fmla="*/ 17 h 61"/>
                <a:gd name="T4" fmla="*/ 29 w 61"/>
                <a:gd name="T5" fmla="*/ 17 h 61"/>
                <a:gd name="T6" fmla="*/ 61 w 61"/>
                <a:gd name="T7" fmla="*/ 44 h 61"/>
                <a:gd name="T8" fmla="*/ 56 w 61"/>
                <a:gd name="T9" fmla="*/ 2 h 61"/>
                <a:gd name="T10" fmla="*/ 0 w 61"/>
                <a:gd name="T11" fmla="*/ 37 h 61"/>
                <a:gd name="T12" fmla="*/ 36 w 61"/>
                <a:gd name="T13" fmla="*/ 61 h 61"/>
                <a:gd name="T14" fmla="*/ 26 w 61"/>
                <a:gd name="T15" fmla="*/ 19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1" h="61">
                  <a:moveTo>
                    <a:pt x="26" y="19"/>
                  </a:moveTo>
                  <a:cubicBezTo>
                    <a:pt x="25" y="18"/>
                    <a:pt x="26" y="17"/>
                    <a:pt x="27" y="17"/>
                  </a:cubicBezTo>
                  <a:cubicBezTo>
                    <a:pt x="27" y="16"/>
                    <a:pt x="28" y="17"/>
                    <a:pt x="29" y="17"/>
                  </a:cubicBezTo>
                  <a:cubicBezTo>
                    <a:pt x="31" y="18"/>
                    <a:pt x="45" y="29"/>
                    <a:pt x="61" y="44"/>
                  </a:cubicBezTo>
                  <a:cubicBezTo>
                    <a:pt x="57" y="31"/>
                    <a:pt x="56" y="16"/>
                    <a:pt x="56" y="2"/>
                  </a:cubicBezTo>
                  <a:cubicBezTo>
                    <a:pt x="32" y="0"/>
                    <a:pt x="8" y="15"/>
                    <a:pt x="0" y="37"/>
                  </a:cubicBezTo>
                  <a:cubicBezTo>
                    <a:pt x="13" y="44"/>
                    <a:pt x="25" y="52"/>
                    <a:pt x="36" y="61"/>
                  </a:cubicBezTo>
                  <a:cubicBezTo>
                    <a:pt x="29" y="39"/>
                    <a:pt x="26" y="21"/>
                    <a:pt x="26" y="19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07" name="Freeform 657"/>
            <p:cNvSpPr/>
            <p:nvPr/>
          </p:nvSpPr>
          <p:spPr bwMode="auto">
            <a:xfrm>
              <a:off x="8278685" y="3799876"/>
              <a:ext cx="81666" cy="80139"/>
            </a:xfrm>
            <a:custGeom>
              <a:avLst/>
              <a:gdLst>
                <a:gd name="T0" fmla="*/ 7 w 63"/>
                <a:gd name="T1" fmla="*/ 53 h 62"/>
                <a:gd name="T2" fmla="*/ 63 w 63"/>
                <a:gd name="T3" fmla="*/ 62 h 62"/>
                <a:gd name="T4" fmla="*/ 53 w 63"/>
                <a:gd name="T5" fmla="*/ 7 h 62"/>
                <a:gd name="T6" fmla="*/ 16 w 63"/>
                <a:gd name="T7" fmla="*/ 16 h 62"/>
                <a:gd name="T8" fmla="*/ 7 w 63"/>
                <a:gd name="T9" fmla="*/ 53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3" h="62">
                  <a:moveTo>
                    <a:pt x="7" y="53"/>
                  </a:moveTo>
                  <a:cubicBezTo>
                    <a:pt x="26" y="51"/>
                    <a:pt x="45" y="54"/>
                    <a:pt x="63" y="62"/>
                  </a:cubicBezTo>
                  <a:cubicBezTo>
                    <a:pt x="54" y="45"/>
                    <a:pt x="51" y="26"/>
                    <a:pt x="53" y="7"/>
                  </a:cubicBezTo>
                  <a:cubicBezTo>
                    <a:pt x="48" y="5"/>
                    <a:pt x="31" y="0"/>
                    <a:pt x="16" y="16"/>
                  </a:cubicBezTo>
                  <a:cubicBezTo>
                    <a:pt x="0" y="30"/>
                    <a:pt x="5" y="48"/>
                    <a:pt x="7" y="53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30" name="Freeform 680"/>
            <p:cNvSpPr/>
            <p:nvPr/>
          </p:nvSpPr>
          <p:spPr bwMode="auto">
            <a:xfrm>
              <a:off x="8696174" y="3318277"/>
              <a:ext cx="249578" cy="335059"/>
            </a:xfrm>
            <a:custGeom>
              <a:avLst/>
              <a:gdLst>
                <a:gd name="T0" fmla="*/ 42 w 192"/>
                <a:gd name="T1" fmla="*/ 0 h 258"/>
                <a:gd name="T2" fmla="*/ 43 w 192"/>
                <a:gd name="T3" fmla="*/ 60 h 258"/>
                <a:gd name="T4" fmla="*/ 43 w 192"/>
                <a:gd name="T5" fmla="*/ 62 h 258"/>
                <a:gd name="T6" fmla="*/ 41 w 192"/>
                <a:gd name="T7" fmla="*/ 63 h 258"/>
                <a:gd name="T8" fmla="*/ 5 w 192"/>
                <a:gd name="T9" fmla="*/ 82 h 258"/>
                <a:gd name="T10" fmla="*/ 6 w 192"/>
                <a:gd name="T11" fmla="*/ 110 h 258"/>
                <a:gd name="T12" fmla="*/ 25 w 192"/>
                <a:gd name="T13" fmla="*/ 87 h 258"/>
                <a:gd name="T14" fmla="*/ 54 w 192"/>
                <a:gd name="T15" fmla="*/ 103 h 258"/>
                <a:gd name="T16" fmla="*/ 44 w 192"/>
                <a:gd name="T17" fmla="*/ 143 h 258"/>
                <a:gd name="T18" fmla="*/ 44 w 192"/>
                <a:gd name="T19" fmla="*/ 203 h 258"/>
                <a:gd name="T20" fmla="*/ 86 w 192"/>
                <a:gd name="T21" fmla="*/ 258 h 258"/>
                <a:gd name="T22" fmla="*/ 95 w 192"/>
                <a:gd name="T23" fmla="*/ 201 h 258"/>
                <a:gd name="T24" fmla="*/ 72 w 192"/>
                <a:gd name="T25" fmla="*/ 186 h 258"/>
                <a:gd name="T26" fmla="*/ 73 w 192"/>
                <a:gd name="T27" fmla="*/ 131 h 258"/>
                <a:gd name="T28" fmla="*/ 77 w 192"/>
                <a:gd name="T29" fmla="*/ 91 h 258"/>
                <a:gd name="T30" fmla="*/ 77 w 192"/>
                <a:gd name="T31" fmla="*/ 90 h 258"/>
                <a:gd name="T32" fmla="*/ 78 w 192"/>
                <a:gd name="T33" fmla="*/ 88 h 258"/>
                <a:gd name="T34" fmla="*/ 81 w 192"/>
                <a:gd name="T35" fmla="*/ 89 h 258"/>
                <a:gd name="T36" fmla="*/ 112 w 192"/>
                <a:gd name="T37" fmla="*/ 115 h 258"/>
                <a:gd name="T38" fmla="*/ 151 w 192"/>
                <a:gd name="T39" fmla="*/ 153 h 258"/>
                <a:gd name="T40" fmla="*/ 146 w 192"/>
                <a:gd name="T41" fmla="*/ 180 h 258"/>
                <a:gd name="T42" fmla="*/ 192 w 192"/>
                <a:gd name="T43" fmla="*/ 214 h 258"/>
                <a:gd name="T44" fmla="*/ 184 w 192"/>
                <a:gd name="T45" fmla="*/ 145 h 258"/>
                <a:gd name="T46" fmla="*/ 141 w 192"/>
                <a:gd name="T47" fmla="*/ 103 h 258"/>
                <a:gd name="T48" fmla="*/ 106 w 192"/>
                <a:gd name="T49" fmla="*/ 82 h 258"/>
                <a:gd name="T50" fmla="*/ 115 w 192"/>
                <a:gd name="T51" fmla="*/ 50 h 258"/>
                <a:gd name="T52" fmla="*/ 144 w 192"/>
                <a:gd name="T53" fmla="*/ 52 h 258"/>
                <a:gd name="T54" fmla="*/ 126 w 192"/>
                <a:gd name="T55" fmla="*/ 33 h 258"/>
                <a:gd name="T56" fmla="*/ 87 w 192"/>
                <a:gd name="T57" fmla="*/ 44 h 258"/>
                <a:gd name="T58" fmla="*/ 85 w 192"/>
                <a:gd name="T59" fmla="*/ 45 h 258"/>
                <a:gd name="T60" fmla="*/ 83 w 192"/>
                <a:gd name="T61" fmla="*/ 43 h 258"/>
                <a:gd name="T62" fmla="*/ 42 w 192"/>
                <a:gd name="T63" fmla="*/ 0 h 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92" h="258">
                  <a:moveTo>
                    <a:pt x="42" y="0"/>
                  </a:moveTo>
                  <a:cubicBezTo>
                    <a:pt x="38" y="8"/>
                    <a:pt x="27" y="37"/>
                    <a:pt x="43" y="60"/>
                  </a:cubicBezTo>
                  <a:cubicBezTo>
                    <a:pt x="44" y="61"/>
                    <a:pt x="44" y="62"/>
                    <a:pt x="43" y="62"/>
                  </a:cubicBezTo>
                  <a:cubicBezTo>
                    <a:pt x="43" y="63"/>
                    <a:pt x="42" y="64"/>
                    <a:pt x="41" y="63"/>
                  </a:cubicBezTo>
                  <a:cubicBezTo>
                    <a:pt x="24" y="60"/>
                    <a:pt x="11" y="71"/>
                    <a:pt x="5" y="82"/>
                  </a:cubicBezTo>
                  <a:cubicBezTo>
                    <a:pt x="1" y="90"/>
                    <a:pt x="0" y="101"/>
                    <a:pt x="6" y="110"/>
                  </a:cubicBezTo>
                  <a:cubicBezTo>
                    <a:pt x="7" y="97"/>
                    <a:pt x="16" y="89"/>
                    <a:pt x="25" y="87"/>
                  </a:cubicBezTo>
                  <a:cubicBezTo>
                    <a:pt x="34" y="85"/>
                    <a:pt x="47" y="88"/>
                    <a:pt x="54" y="103"/>
                  </a:cubicBezTo>
                  <a:cubicBezTo>
                    <a:pt x="59" y="115"/>
                    <a:pt x="52" y="129"/>
                    <a:pt x="44" y="143"/>
                  </a:cubicBezTo>
                  <a:cubicBezTo>
                    <a:pt x="33" y="163"/>
                    <a:pt x="21" y="184"/>
                    <a:pt x="44" y="203"/>
                  </a:cubicBezTo>
                  <a:cubicBezTo>
                    <a:pt x="63" y="217"/>
                    <a:pt x="78" y="236"/>
                    <a:pt x="86" y="258"/>
                  </a:cubicBezTo>
                  <a:cubicBezTo>
                    <a:pt x="88" y="239"/>
                    <a:pt x="91" y="218"/>
                    <a:pt x="95" y="201"/>
                  </a:cubicBezTo>
                  <a:cubicBezTo>
                    <a:pt x="84" y="198"/>
                    <a:pt x="77" y="193"/>
                    <a:pt x="72" y="186"/>
                  </a:cubicBezTo>
                  <a:cubicBezTo>
                    <a:pt x="63" y="171"/>
                    <a:pt x="68" y="151"/>
                    <a:pt x="73" y="131"/>
                  </a:cubicBezTo>
                  <a:cubicBezTo>
                    <a:pt x="77" y="115"/>
                    <a:pt x="81" y="100"/>
                    <a:pt x="77" y="91"/>
                  </a:cubicBezTo>
                  <a:cubicBezTo>
                    <a:pt x="77" y="90"/>
                    <a:pt x="77" y="90"/>
                    <a:pt x="77" y="90"/>
                  </a:cubicBezTo>
                  <a:cubicBezTo>
                    <a:pt x="77" y="89"/>
                    <a:pt x="77" y="88"/>
                    <a:pt x="78" y="88"/>
                  </a:cubicBezTo>
                  <a:cubicBezTo>
                    <a:pt x="79" y="87"/>
                    <a:pt x="80" y="88"/>
                    <a:pt x="81" y="89"/>
                  </a:cubicBezTo>
                  <a:cubicBezTo>
                    <a:pt x="85" y="99"/>
                    <a:pt x="98" y="107"/>
                    <a:pt x="112" y="115"/>
                  </a:cubicBezTo>
                  <a:cubicBezTo>
                    <a:pt x="130" y="126"/>
                    <a:pt x="148" y="137"/>
                    <a:pt x="151" y="153"/>
                  </a:cubicBezTo>
                  <a:cubicBezTo>
                    <a:pt x="153" y="161"/>
                    <a:pt x="151" y="170"/>
                    <a:pt x="146" y="180"/>
                  </a:cubicBezTo>
                  <a:cubicBezTo>
                    <a:pt x="161" y="189"/>
                    <a:pt x="178" y="201"/>
                    <a:pt x="192" y="214"/>
                  </a:cubicBezTo>
                  <a:cubicBezTo>
                    <a:pt x="183" y="192"/>
                    <a:pt x="180" y="168"/>
                    <a:pt x="184" y="145"/>
                  </a:cubicBezTo>
                  <a:cubicBezTo>
                    <a:pt x="187" y="116"/>
                    <a:pt x="164" y="109"/>
                    <a:pt x="141" y="103"/>
                  </a:cubicBezTo>
                  <a:cubicBezTo>
                    <a:pt x="125" y="98"/>
                    <a:pt x="111" y="94"/>
                    <a:pt x="106" y="82"/>
                  </a:cubicBezTo>
                  <a:cubicBezTo>
                    <a:pt x="100" y="66"/>
                    <a:pt x="107" y="55"/>
                    <a:pt x="115" y="50"/>
                  </a:cubicBezTo>
                  <a:cubicBezTo>
                    <a:pt x="123" y="45"/>
                    <a:pt x="134" y="45"/>
                    <a:pt x="144" y="52"/>
                  </a:cubicBezTo>
                  <a:cubicBezTo>
                    <a:pt x="142" y="42"/>
                    <a:pt x="134" y="35"/>
                    <a:pt x="126" y="33"/>
                  </a:cubicBezTo>
                  <a:cubicBezTo>
                    <a:pt x="114" y="29"/>
                    <a:pt x="97" y="30"/>
                    <a:pt x="87" y="44"/>
                  </a:cubicBezTo>
                  <a:cubicBezTo>
                    <a:pt x="86" y="45"/>
                    <a:pt x="85" y="45"/>
                    <a:pt x="85" y="45"/>
                  </a:cubicBezTo>
                  <a:cubicBezTo>
                    <a:pt x="84" y="45"/>
                    <a:pt x="83" y="44"/>
                    <a:pt x="83" y="43"/>
                  </a:cubicBezTo>
                  <a:cubicBezTo>
                    <a:pt x="78" y="16"/>
                    <a:pt x="49" y="3"/>
                    <a:pt x="42" y="0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31" name="Freeform 681"/>
            <p:cNvSpPr/>
            <p:nvPr/>
          </p:nvSpPr>
          <p:spPr bwMode="auto">
            <a:xfrm>
              <a:off x="8195492" y="3716684"/>
              <a:ext cx="19844" cy="19844"/>
            </a:xfrm>
            <a:custGeom>
              <a:avLst/>
              <a:gdLst>
                <a:gd name="T0" fmla="*/ 6 w 15"/>
                <a:gd name="T1" fmla="*/ 15 h 15"/>
                <a:gd name="T2" fmla="*/ 11 w 15"/>
                <a:gd name="T3" fmla="*/ 11 h 15"/>
                <a:gd name="T4" fmla="*/ 15 w 15"/>
                <a:gd name="T5" fmla="*/ 6 h 15"/>
                <a:gd name="T6" fmla="*/ 15 w 15"/>
                <a:gd name="T7" fmla="*/ 6 h 15"/>
                <a:gd name="T8" fmla="*/ 9 w 15"/>
                <a:gd name="T9" fmla="*/ 0 h 15"/>
                <a:gd name="T10" fmla="*/ 0 w 15"/>
                <a:gd name="T11" fmla="*/ 9 h 15"/>
                <a:gd name="T12" fmla="*/ 6 w 15"/>
                <a:gd name="T13" fmla="*/ 15 h 15"/>
                <a:gd name="T14" fmla="*/ 6 w 15"/>
                <a:gd name="T15" fmla="*/ 1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5" h="15">
                  <a:moveTo>
                    <a:pt x="6" y="15"/>
                  </a:moveTo>
                  <a:cubicBezTo>
                    <a:pt x="11" y="11"/>
                    <a:pt x="11" y="11"/>
                    <a:pt x="11" y="11"/>
                  </a:cubicBezTo>
                  <a:cubicBezTo>
                    <a:pt x="15" y="6"/>
                    <a:pt x="15" y="6"/>
                    <a:pt x="15" y="6"/>
                  </a:cubicBezTo>
                  <a:cubicBezTo>
                    <a:pt x="15" y="6"/>
                    <a:pt x="15" y="6"/>
                    <a:pt x="15" y="6"/>
                  </a:cubicBezTo>
                  <a:cubicBezTo>
                    <a:pt x="13" y="4"/>
                    <a:pt x="11" y="2"/>
                    <a:pt x="9" y="0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2" y="11"/>
                    <a:pt x="4" y="13"/>
                    <a:pt x="6" y="15"/>
                  </a:cubicBezTo>
                  <a:cubicBezTo>
                    <a:pt x="6" y="15"/>
                    <a:pt x="6" y="15"/>
                    <a:pt x="6" y="15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32" name="Freeform 682"/>
            <p:cNvSpPr/>
            <p:nvPr/>
          </p:nvSpPr>
          <p:spPr bwMode="auto">
            <a:xfrm>
              <a:off x="8483995" y="3486951"/>
              <a:ext cx="73270" cy="114485"/>
            </a:xfrm>
            <a:custGeom>
              <a:avLst/>
              <a:gdLst>
                <a:gd name="T0" fmla="*/ 5 w 57"/>
                <a:gd name="T1" fmla="*/ 78 h 88"/>
                <a:gd name="T2" fmla="*/ 5 w 57"/>
                <a:gd name="T3" fmla="*/ 78 h 88"/>
                <a:gd name="T4" fmla="*/ 22 w 57"/>
                <a:gd name="T5" fmla="*/ 88 h 88"/>
                <a:gd name="T6" fmla="*/ 57 w 57"/>
                <a:gd name="T7" fmla="*/ 0 h 88"/>
                <a:gd name="T8" fmla="*/ 5 w 57"/>
                <a:gd name="T9" fmla="*/ 78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7" h="88">
                  <a:moveTo>
                    <a:pt x="5" y="78"/>
                  </a:moveTo>
                  <a:cubicBezTo>
                    <a:pt x="5" y="78"/>
                    <a:pt x="5" y="78"/>
                    <a:pt x="5" y="78"/>
                  </a:cubicBezTo>
                  <a:cubicBezTo>
                    <a:pt x="10" y="80"/>
                    <a:pt x="16" y="83"/>
                    <a:pt x="22" y="88"/>
                  </a:cubicBezTo>
                  <a:cubicBezTo>
                    <a:pt x="49" y="72"/>
                    <a:pt x="56" y="17"/>
                    <a:pt x="57" y="0"/>
                  </a:cubicBezTo>
                  <a:cubicBezTo>
                    <a:pt x="43" y="11"/>
                    <a:pt x="0" y="52"/>
                    <a:pt x="5" y="78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33" name="Freeform 683"/>
            <p:cNvSpPr/>
            <p:nvPr/>
          </p:nvSpPr>
          <p:spPr bwMode="auto">
            <a:xfrm>
              <a:off x="7935993" y="3890700"/>
              <a:ext cx="140435" cy="94641"/>
            </a:xfrm>
            <a:custGeom>
              <a:avLst/>
              <a:gdLst>
                <a:gd name="T0" fmla="*/ 95 w 108"/>
                <a:gd name="T1" fmla="*/ 71 h 73"/>
                <a:gd name="T2" fmla="*/ 98 w 108"/>
                <a:gd name="T3" fmla="*/ 58 h 73"/>
                <a:gd name="T4" fmla="*/ 108 w 108"/>
                <a:gd name="T5" fmla="*/ 50 h 73"/>
                <a:gd name="T6" fmla="*/ 0 w 108"/>
                <a:gd name="T7" fmla="*/ 0 h 73"/>
                <a:gd name="T8" fmla="*/ 95 w 108"/>
                <a:gd name="T9" fmla="*/ 71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8" h="73">
                  <a:moveTo>
                    <a:pt x="95" y="71"/>
                  </a:moveTo>
                  <a:cubicBezTo>
                    <a:pt x="95" y="65"/>
                    <a:pt x="96" y="61"/>
                    <a:pt x="98" y="58"/>
                  </a:cubicBezTo>
                  <a:cubicBezTo>
                    <a:pt x="100" y="55"/>
                    <a:pt x="104" y="52"/>
                    <a:pt x="108" y="50"/>
                  </a:cubicBezTo>
                  <a:cubicBezTo>
                    <a:pt x="93" y="21"/>
                    <a:pt x="21" y="4"/>
                    <a:pt x="0" y="0"/>
                  </a:cubicBezTo>
                  <a:cubicBezTo>
                    <a:pt x="14" y="17"/>
                    <a:pt x="62" y="73"/>
                    <a:pt x="95" y="71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34" name="Freeform 684"/>
            <p:cNvSpPr/>
            <p:nvPr/>
          </p:nvSpPr>
          <p:spPr bwMode="auto">
            <a:xfrm>
              <a:off x="8369510" y="3457185"/>
              <a:ext cx="96167" cy="140435"/>
            </a:xfrm>
            <a:custGeom>
              <a:avLst/>
              <a:gdLst>
                <a:gd name="T0" fmla="*/ 50 w 74"/>
                <a:gd name="T1" fmla="*/ 108 h 108"/>
                <a:gd name="T2" fmla="*/ 58 w 74"/>
                <a:gd name="T3" fmla="*/ 98 h 108"/>
                <a:gd name="T4" fmla="*/ 71 w 74"/>
                <a:gd name="T5" fmla="*/ 95 h 108"/>
                <a:gd name="T6" fmla="*/ 0 w 74"/>
                <a:gd name="T7" fmla="*/ 0 h 108"/>
                <a:gd name="T8" fmla="*/ 50 w 74"/>
                <a:gd name="T9" fmla="*/ 108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4" h="108">
                  <a:moveTo>
                    <a:pt x="50" y="108"/>
                  </a:moveTo>
                  <a:cubicBezTo>
                    <a:pt x="52" y="104"/>
                    <a:pt x="55" y="100"/>
                    <a:pt x="58" y="98"/>
                  </a:cubicBezTo>
                  <a:cubicBezTo>
                    <a:pt x="61" y="96"/>
                    <a:pt x="65" y="95"/>
                    <a:pt x="71" y="95"/>
                  </a:cubicBezTo>
                  <a:cubicBezTo>
                    <a:pt x="74" y="62"/>
                    <a:pt x="17" y="14"/>
                    <a:pt x="0" y="0"/>
                  </a:cubicBezTo>
                  <a:cubicBezTo>
                    <a:pt x="4" y="21"/>
                    <a:pt x="21" y="93"/>
                    <a:pt x="50" y="108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35" name="Freeform 685"/>
            <p:cNvSpPr/>
            <p:nvPr/>
          </p:nvSpPr>
          <p:spPr bwMode="auto">
            <a:xfrm>
              <a:off x="8090929" y="3828115"/>
              <a:ext cx="69454" cy="125170"/>
            </a:xfrm>
            <a:custGeom>
              <a:avLst/>
              <a:gdLst>
                <a:gd name="T0" fmla="*/ 16 w 54"/>
                <a:gd name="T1" fmla="*/ 93 h 96"/>
                <a:gd name="T2" fmla="*/ 36 w 54"/>
                <a:gd name="T3" fmla="*/ 96 h 96"/>
                <a:gd name="T4" fmla="*/ 25 w 54"/>
                <a:gd name="T5" fmla="*/ 0 h 96"/>
                <a:gd name="T6" fmla="*/ 16 w 54"/>
                <a:gd name="T7" fmla="*/ 93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4" h="96">
                  <a:moveTo>
                    <a:pt x="16" y="93"/>
                  </a:moveTo>
                  <a:cubicBezTo>
                    <a:pt x="23" y="94"/>
                    <a:pt x="29" y="95"/>
                    <a:pt x="36" y="96"/>
                  </a:cubicBezTo>
                  <a:cubicBezTo>
                    <a:pt x="54" y="70"/>
                    <a:pt x="32" y="16"/>
                    <a:pt x="25" y="0"/>
                  </a:cubicBezTo>
                  <a:cubicBezTo>
                    <a:pt x="19" y="17"/>
                    <a:pt x="0" y="72"/>
                    <a:pt x="16" y="93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36" name="Freeform 686"/>
            <p:cNvSpPr/>
            <p:nvPr/>
          </p:nvSpPr>
          <p:spPr bwMode="auto">
            <a:xfrm>
              <a:off x="8306924" y="3611358"/>
              <a:ext cx="125170" cy="70217"/>
            </a:xfrm>
            <a:custGeom>
              <a:avLst/>
              <a:gdLst>
                <a:gd name="T0" fmla="*/ 96 w 96"/>
                <a:gd name="T1" fmla="*/ 35 h 54"/>
                <a:gd name="T2" fmla="*/ 94 w 96"/>
                <a:gd name="T3" fmla="*/ 16 h 54"/>
                <a:gd name="T4" fmla="*/ 0 w 96"/>
                <a:gd name="T5" fmla="*/ 25 h 54"/>
                <a:gd name="T6" fmla="*/ 96 w 96"/>
                <a:gd name="T7" fmla="*/ 35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6" h="54">
                  <a:moveTo>
                    <a:pt x="96" y="35"/>
                  </a:moveTo>
                  <a:cubicBezTo>
                    <a:pt x="95" y="29"/>
                    <a:pt x="94" y="23"/>
                    <a:pt x="94" y="16"/>
                  </a:cubicBezTo>
                  <a:cubicBezTo>
                    <a:pt x="72" y="0"/>
                    <a:pt x="17" y="19"/>
                    <a:pt x="0" y="25"/>
                  </a:cubicBezTo>
                  <a:cubicBezTo>
                    <a:pt x="17" y="32"/>
                    <a:pt x="70" y="54"/>
                    <a:pt x="96" y="35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37" name="Freeform 687"/>
            <p:cNvSpPr/>
            <p:nvPr/>
          </p:nvSpPr>
          <p:spPr bwMode="auto">
            <a:xfrm>
              <a:off x="7965759" y="4005185"/>
              <a:ext cx="114485" cy="74033"/>
            </a:xfrm>
            <a:custGeom>
              <a:avLst/>
              <a:gdLst>
                <a:gd name="T0" fmla="*/ 0 w 88"/>
                <a:gd name="T1" fmla="*/ 57 h 57"/>
                <a:gd name="T2" fmla="*/ 88 w 88"/>
                <a:gd name="T3" fmla="*/ 22 h 57"/>
                <a:gd name="T4" fmla="*/ 78 w 88"/>
                <a:gd name="T5" fmla="*/ 5 h 57"/>
                <a:gd name="T6" fmla="*/ 78 w 88"/>
                <a:gd name="T7" fmla="*/ 5 h 57"/>
                <a:gd name="T8" fmla="*/ 0 w 88"/>
                <a:gd name="T9" fmla="*/ 57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8" h="57">
                  <a:moveTo>
                    <a:pt x="0" y="57"/>
                  </a:moveTo>
                  <a:cubicBezTo>
                    <a:pt x="17" y="55"/>
                    <a:pt x="72" y="49"/>
                    <a:pt x="88" y="22"/>
                  </a:cubicBezTo>
                  <a:cubicBezTo>
                    <a:pt x="84" y="16"/>
                    <a:pt x="80" y="10"/>
                    <a:pt x="78" y="5"/>
                  </a:cubicBezTo>
                  <a:cubicBezTo>
                    <a:pt x="78" y="5"/>
                    <a:pt x="78" y="5"/>
                    <a:pt x="78" y="5"/>
                  </a:cubicBezTo>
                  <a:cubicBezTo>
                    <a:pt x="52" y="0"/>
                    <a:pt x="12" y="43"/>
                    <a:pt x="0" y="57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44" name="Freeform 694"/>
            <p:cNvSpPr/>
            <p:nvPr/>
          </p:nvSpPr>
          <p:spPr bwMode="auto">
            <a:xfrm>
              <a:off x="8135960" y="3981525"/>
              <a:ext cx="38925" cy="33582"/>
            </a:xfrm>
            <a:custGeom>
              <a:avLst/>
              <a:gdLst>
                <a:gd name="T0" fmla="*/ 5 w 30"/>
                <a:gd name="T1" fmla="*/ 13 h 26"/>
                <a:gd name="T2" fmla="*/ 30 w 30"/>
                <a:gd name="T3" fmla="*/ 26 h 26"/>
                <a:gd name="T4" fmla="*/ 27 w 30"/>
                <a:gd name="T5" fmla="*/ 14 h 26"/>
                <a:gd name="T6" fmla="*/ 1 w 30"/>
                <a:gd name="T7" fmla="*/ 0 h 26"/>
                <a:gd name="T8" fmla="*/ 5 w 30"/>
                <a:gd name="T9" fmla="*/ 13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" h="26">
                  <a:moveTo>
                    <a:pt x="5" y="13"/>
                  </a:moveTo>
                  <a:cubicBezTo>
                    <a:pt x="14" y="16"/>
                    <a:pt x="23" y="21"/>
                    <a:pt x="30" y="26"/>
                  </a:cubicBezTo>
                  <a:cubicBezTo>
                    <a:pt x="29" y="22"/>
                    <a:pt x="28" y="18"/>
                    <a:pt x="27" y="14"/>
                  </a:cubicBezTo>
                  <a:cubicBezTo>
                    <a:pt x="22" y="8"/>
                    <a:pt x="12" y="3"/>
                    <a:pt x="1" y="0"/>
                  </a:cubicBezTo>
                  <a:cubicBezTo>
                    <a:pt x="0" y="4"/>
                    <a:pt x="2" y="8"/>
                    <a:pt x="5" y="13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45" name="Freeform 695"/>
            <p:cNvSpPr/>
            <p:nvPr/>
          </p:nvSpPr>
          <p:spPr bwMode="auto">
            <a:xfrm>
              <a:off x="8475599" y="3633491"/>
              <a:ext cx="38162" cy="58769"/>
            </a:xfrm>
            <a:custGeom>
              <a:avLst/>
              <a:gdLst>
                <a:gd name="T0" fmla="*/ 19 w 29"/>
                <a:gd name="T1" fmla="*/ 15 h 45"/>
                <a:gd name="T2" fmla="*/ 0 w 29"/>
                <a:gd name="T3" fmla="*/ 0 h 45"/>
                <a:gd name="T4" fmla="*/ 5 w 29"/>
                <a:gd name="T5" fmla="*/ 21 h 45"/>
                <a:gd name="T6" fmla="*/ 29 w 29"/>
                <a:gd name="T7" fmla="*/ 45 h 45"/>
                <a:gd name="T8" fmla="*/ 19 w 29"/>
                <a:gd name="T9" fmla="*/ 15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9" h="45">
                  <a:moveTo>
                    <a:pt x="19" y="15"/>
                  </a:moveTo>
                  <a:cubicBezTo>
                    <a:pt x="13" y="9"/>
                    <a:pt x="6" y="4"/>
                    <a:pt x="0" y="0"/>
                  </a:cubicBezTo>
                  <a:cubicBezTo>
                    <a:pt x="1" y="6"/>
                    <a:pt x="2" y="13"/>
                    <a:pt x="5" y="21"/>
                  </a:cubicBezTo>
                  <a:cubicBezTo>
                    <a:pt x="13" y="27"/>
                    <a:pt x="22" y="36"/>
                    <a:pt x="29" y="45"/>
                  </a:cubicBezTo>
                  <a:cubicBezTo>
                    <a:pt x="25" y="35"/>
                    <a:pt x="21" y="24"/>
                    <a:pt x="19" y="15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46" name="Freeform 696"/>
            <p:cNvSpPr/>
            <p:nvPr/>
          </p:nvSpPr>
          <p:spPr bwMode="auto">
            <a:xfrm>
              <a:off x="8504602" y="3631202"/>
              <a:ext cx="24423" cy="44267"/>
            </a:xfrm>
            <a:custGeom>
              <a:avLst/>
              <a:gdLst>
                <a:gd name="T0" fmla="*/ 1 w 19"/>
                <a:gd name="T1" fmla="*/ 15 h 34"/>
                <a:gd name="T2" fmla="*/ 17 w 19"/>
                <a:gd name="T3" fmla="*/ 34 h 34"/>
                <a:gd name="T4" fmla="*/ 19 w 19"/>
                <a:gd name="T5" fmla="*/ 22 h 34"/>
                <a:gd name="T6" fmla="*/ 2 w 19"/>
                <a:gd name="T7" fmla="*/ 0 h 34"/>
                <a:gd name="T8" fmla="*/ 1 w 19"/>
                <a:gd name="T9" fmla="*/ 15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34">
                  <a:moveTo>
                    <a:pt x="1" y="15"/>
                  </a:moveTo>
                  <a:cubicBezTo>
                    <a:pt x="7" y="21"/>
                    <a:pt x="13" y="28"/>
                    <a:pt x="17" y="34"/>
                  </a:cubicBezTo>
                  <a:cubicBezTo>
                    <a:pt x="17" y="30"/>
                    <a:pt x="18" y="26"/>
                    <a:pt x="19" y="22"/>
                  </a:cubicBezTo>
                  <a:cubicBezTo>
                    <a:pt x="17" y="15"/>
                    <a:pt x="11" y="7"/>
                    <a:pt x="2" y="0"/>
                  </a:cubicBezTo>
                  <a:cubicBezTo>
                    <a:pt x="0" y="3"/>
                    <a:pt x="0" y="8"/>
                    <a:pt x="1" y="15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47" name="Freeform 697"/>
            <p:cNvSpPr/>
            <p:nvPr/>
          </p:nvSpPr>
          <p:spPr bwMode="auto">
            <a:xfrm>
              <a:off x="8454992" y="3607542"/>
              <a:ext cx="18318" cy="16028"/>
            </a:xfrm>
            <a:custGeom>
              <a:avLst/>
              <a:gdLst>
                <a:gd name="T0" fmla="*/ 3 w 14"/>
                <a:gd name="T1" fmla="*/ 1 h 12"/>
                <a:gd name="T2" fmla="*/ 0 w 14"/>
                <a:gd name="T3" fmla="*/ 9 h 12"/>
                <a:gd name="T4" fmla="*/ 8 w 14"/>
                <a:gd name="T5" fmla="*/ 11 h 12"/>
                <a:gd name="T6" fmla="*/ 11 w 14"/>
                <a:gd name="T7" fmla="*/ 12 h 12"/>
                <a:gd name="T8" fmla="*/ 11 w 14"/>
                <a:gd name="T9" fmla="*/ 9 h 12"/>
                <a:gd name="T10" fmla="*/ 14 w 14"/>
                <a:gd name="T11" fmla="*/ 2 h 12"/>
                <a:gd name="T12" fmla="*/ 3 w 14"/>
                <a:gd name="T13" fmla="*/ 1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" h="12">
                  <a:moveTo>
                    <a:pt x="3" y="1"/>
                  </a:moveTo>
                  <a:cubicBezTo>
                    <a:pt x="2" y="1"/>
                    <a:pt x="1" y="4"/>
                    <a:pt x="0" y="9"/>
                  </a:cubicBezTo>
                  <a:cubicBezTo>
                    <a:pt x="2" y="9"/>
                    <a:pt x="5" y="10"/>
                    <a:pt x="8" y="11"/>
                  </a:cubicBezTo>
                  <a:cubicBezTo>
                    <a:pt x="9" y="11"/>
                    <a:pt x="10" y="12"/>
                    <a:pt x="11" y="12"/>
                  </a:cubicBezTo>
                  <a:cubicBezTo>
                    <a:pt x="11" y="11"/>
                    <a:pt x="11" y="10"/>
                    <a:pt x="11" y="9"/>
                  </a:cubicBezTo>
                  <a:cubicBezTo>
                    <a:pt x="12" y="6"/>
                    <a:pt x="13" y="4"/>
                    <a:pt x="14" y="2"/>
                  </a:cubicBezTo>
                  <a:cubicBezTo>
                    <a:pt x="9" y="0"/>
                    <a:pt x="5" y="0"/>
                    <a:pt x="3" y="1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48" name="Freeform 698"/>
            <p:cNvSpPr/>
            <p:nvPr/>
          </p:nvSpPr>
          <p:spPr bwMode="auto">
            <a:xfrm>
              <a:off x="8460334" y="3657152"/>
              <a:ext cx="33582" cy="38925"/>
            </a:xfrm>
            <a:custGeom>
              <a:avLst/>
              <a:gdLst>
                <a:gd name="T0" fmla="*/ 0 w 26"/>
                <a:gd name="T1" fmla="*/ 1 h 30"/>
                <a:gd name="T2" fmla="*/ 14 w 26"/>
                <a:gd name="T3" fmla="*/ 27 h 30"/>
                <a:gd name="T4" fmla="*/ 26 w 26"/>
                <a:gd name="T5" fmla="*/ 30 h 30"/>
                <a:gd name="T6" fmla="*/ 13 w 26"/>
                <a:gd name="T7" fmla="*/ 5 h 30"/>
                <a:gd name="T8" fmla="*/ 0 w 26"/>
                <a:gd name="T9" fmla="*/ 1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" h="30">
                  <a:moveTo>
                    <a:pt x="0" y="1"/>
                  </a:moveTo>
                  <a:cubicBezTo>
                    <a:pt x="3" y="12"/>
                    <a:pt x="8" y="22"/>
                    <a:pt x="14" y="27"/>
                  </a:cubicBezTo>
                  <a:cubicBezTo>
                    <a:pt x="18" y="28"/>
                    <a:pt x="22" y="29"/>
                    <a:pt x="26" y="30"/>
                  </a:cubicBezTo>
                  <a:cubicBezTo>
                    <a:pt x="21" y="23"/>
                    <a:pt x="16" y="14"/>
                    <a:pt x="13" y="5"/>
                  </a:cubicBezTo>
                  <a:cubicBezTo>
                    <a:pt x="8" y="2"/>
                    <a:pt x="4" y="0"/>
                    <a:pt x="0" y="1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51" name="Freeform 701"/>
            <p:cNvSpPr/>
            <p:nvPr/>
          </p:nvSpPr>
          <p:spPr bwMode="auto">
            <a:xfrm>
              <a:off x="8110010" y="4025792"/>
              <a:ext cx="45794" cy="23660"/>
            </a:xfrm>
            <a:custGeom>
              <a:avLst/>
              <a:gdLst>
                <a:gd name="T0" fmla="*/ 22 w 35"/>
                <a:gd name="T1" fmla="*/ 18 h 18"/>
                <a:gd name="T2" fmla="*/ 35 w 35"/>
                <a:gd name="T3" fmla="*/ 17 h 18"/>
                <a:gd name="T4" fmla="*/ 15 w 35"/>
                <a:gd name="T5" fmla="*/ 1 h 18"/>
                <a:gd name="T6" fmla="*/ 0 w 35"/>
                <a:gd name="T7" fmla="*/ 2 h 18"/>
                <a:gd name="T8" fmla="*/ 22 w 35"/>
                <a:gd name="T9" fmla="*/ 18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18">
                  <a:moveTo>
                    <a:pt x="22" y="18"/>
                  </a:moveTo>
                  <a:cubicBezTo>
                    <a:pt x="26" y="18"/>
                    <a:pt x="30" y="17"/>
                    <a:pt x="35" y="17"/>
                  </a:cubicBezTo>
                  <a:cubicBezTo>
                    <a:pt x="28" y="13"/>
                    <a:pt x="21" y="7"/>
                    <a:pt x="15" y="1"/>
                  </a:cubicBezTo>
                  <a:cubicBezTo>
                    <a:pt x="8" y="0"/>
                    <a:pt x="3" y="0"/>
                    <a:pt x="0" y="2"/>
                  </a:cubicBezTo>
                  <a:cubicBezTo>
                    <a:pt x="7" y="11"/>
                    <a:pt x="15" y="17"/>
                    <a:pt x="22" y="18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52" name="Freeform 702"/>
            <p:cNvSpPr/>
            <p:nvPr/>
          </p:nvSpPr>
          <p:spPr bwMode="auto">
            <a:xfrm>
              <a:off x="8112300" y="3996790"/>
              <a:ext cx="58769" cy="38162"/>
            </a:xfrm>
            <a:custGeom>
              <a:avLst/>
              <a:gdLst>
                <a:gd name="T0" fmla="*/ 0 w 45"/>
                <a:gd name="T1" fmla="*/ 0 h 29"/>
                <a:gd name="T2" fmla="*/ 15 w 45"/>
                <a:gd name="T3" fmla="*/ 19 h 29"/>
                <a:gd name="T4" fmla="*/ 45 w 45"/>
                <a:gd name="T5" fmla="*/ 29 h 29"/>
                <a:gd name="T6" fmla="*/ 21 w 45"/>
                <a:gd name="T7" fmla="*/ 5 h 29"/>
                <a:gd name="T8" fmla="*/ 0 w 45"/>
                <a:gd name="T9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29">
                  <a:moveTo>
                    <a:pt x="0" y="0"/>
                  </a:moveTo>
                  <a:cubicBezTo>
                    <a:pt x="4" y="6"/>
                    <a:pt x="9" y="12"/>
                    <a:pt x="15" y="19"/>
                  </a:cubicBezTo>
                  <a:cubicBezTo>
                    <a:pt x="24" y="21"/>
                    <a:pt x="35" y="25"/>
                    <a:pt x="45" y="29"/>
                  </a:cubicBezTo>
                  <a:cubicBezTo>
                    <a:pt x="36" y="22"/>
                    <a:pt x="27" y="13"/>
                    <a:pt x="21" y="5"/>
                  </a:cubicBezTo>
                  <a:cubicBezTo>
                    <a:pt x="14" y="2"/>
                    <a:pt x="6" y="0"/>
                    <a:pt x="0" y="0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53" name="Freeform 703"/>
            <p:cNvSpPr/>
            <p:nvPr/>
          </p:nvSpPr>
          <p:spPr bwMode="auto">
            <a:xfrm>
              <a:off x="8086350" y="3976182"/>
              <a:ext cx="16028" cy="18318"/>
            </a:xfrm>
            <a:custGeom>
              <a:avLst/>
              <a:gdLst>
                <a:gd name="T0" fmla="*/ 1 w 12"/>
                <a:gd name="T1" fmla="*/ 3 h 14"/>
                <a:gd name="T2" fmla="*/ 2 w 12"/>
                <a:gd name="T3" fmla="*/ 14 h 14"/>
                <a:gd name="T4" fmla="*/ 9 w 12"/>
                <a:gd name="T5" fmla="*/ 11 h 14"/>
                <a:gd name="T6" fmla="*/ 12 w 12"/>
                <a:gd name="T7" fmla="*/ 11 h 14"/>
                <a:gd name="T8" fmla="*/ 11 w 12"/>
                <a:gd name="T9" fmla="*/ 8 h 14"/>
                <a:gd name="T10" fmla="*/ 10 w 12"/>
                <a:gd name="T11" fmla="*/ 0 h 14"/>
                <a:gd name="T12" fmla="*/ 1 w 12"/>
                <a:gd name="T13" fmla="*/ 3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" h="14">
                  <a:moveTo>
                    <a:pt x="1" y="3"/>
                  </a:moveTo>
                  <a:cubicBezTo>
                    <a:pt x="0" y="5"/>
                    <a:pt x="0" y="8"/>
                    <a:pt x="2" y="14"/>
                  </a:cubicBezTo>
                  <a:cubicBezTo>
                    <a:pt x="4" y="13"/>
                    <a:pt x="6" y="12"/>
                    <a:pt x="9" y="11"/>
                  </a:cubicBezTo>
                  <a:cubicBezTo>
                    <a:pt x="10" y="11"/>
                    <a:pt x="11" y="11"/>
                    <a:pt x="12" y="11"/>
                  </a:cubicBezTo>
                  <a:cubicBezTo>
                    <a:pt x="12" y="10"/>
                    <a:pt x="11" y="9"/>
                    <a:pt x="11" y="8"/>
                  </a:cubicBezTo>
                  <a:cubicBezTo>
                    <a:pt x="10" y="5"/>
                    <a:pt x="9" y="2"/>
                    <a:pt x="10" y="0"/>
                  </a:cubicBezTo>
                  <a:cubicBezTo>
                    <a:pt x="4" y="1"/>
                    <a:pt x="1" y="2"/>
                    <a:pt x="1" y="3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54" name="Freeform 704"/>
            <p:cNvSpPr/>
            <p:nvPr/>
          </p:nvSpPr>
          <p:spPr bwMode="auto">
            <a:xfrm>
              <a:off x="8680909" y="3205319"/>
              <a:ext cx="79376" cy="87008"/>
            </a:xfrm>
            <a:custGeom>
              <a:avLst/>
              <a:gdLst>
                <a:gd name="T0" fmla="*/ 24 w 61"/>
                <a:gd name="T1" fmla="*/ 19 h 67"/>
                <a:gd name="T2" fmla="*/ 25 w 61"/>
                <a:gd name="T3" fmla="*/ 18 h 67"/>
                <a:gd name="T4" fmla="*/ 27 w 61"/>
                <a:gd name="T5" fmla="*/ 18 h 67"/>
                <a:gd name="T6" fmla="*/ 61 w 61"/>
                <a:gd name="T7" fmla="*/ 50 h 67"/>
                <a:gd name="T8" fmla="*/ 61 w 61"/>
                <a:gd name="T9" fmla="*/ 37 h 67"/>
                <a:gd name="T10" fmla="*/ 18 w 61"/>
                <a:gd name="T11" fmla="*/ 0 h 67"/>
                <a:gd name="T12" fmla="*/ 13 w 61"/>
                <a:gd name="T13" fmla="*/ 56 h 67"/>
                <a:gd name="T14" fmla="*/ 22 w 61"/>
                <a:gd name="T15" fmla="*/ 67 h 67"/>
                <a:gd name="T16" fmla="*/ 24 w 61"/>
                <a:gd name="T17" fmla="*/ 19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1" h="67">
                  <a:moveTo>
                    <a:pt x="24" y="19"/>
                  </a:moveTo>
                  <a:cubicBezTo>
                    <a:pt x="24" y="18"/>
                    <a:pt x="24" y="18"/>
                    <a:pt x="25" y="18"/>
                  </a:cubicBezTo>
                  <a:cubicBezTo>
                    <a:pt x="25" y="17"/>
                    <a:pt x="26" y="17"/>
                    <a:pt x="27" y="18"/>
                  </a:cubicBezTo>
                  <a:cubicBezTo>
                    <a:pt x="28" y="18"/>
                    <a:pt x="48" y="30"/>
                    <a:pt x="61" y="50"/>
                  </a:cubicBezTo>
                  <a:cubicBezTo>
                    <a:pt x="61" y="46"/>
                    <a:pt x="61" y="41"/>
                    <a:pt x="61" y="37"/>
                  </a:cubicBezTo>
                  <a:cubicBezTo>
                    <a:pt x="52" y="10"/>
                    <a:pt x="24" y="2"/>
                    <a:pt x="18" y="0"/>
                  </a:cubicBezTo>
                  <a:cubicBezTo>
                    <a:pt x="14" y="6"/>
                    <a:pt x="0" y="32"/>
                    <a:pt x="13" y="56"/>
                  </a:cubicBezTo>
                  <a:cubicBezTo>
                    <a:pt x="16" y="59"/>
                    <a:pt x="19" y="63"/>
                    <a:pt x="22" y="67"/>
                  </a:cubicBezTo>
                  <a:cubicBezTo>
                    <a:pt x="17" y="43"/>
                    <a:pt x="23" y="20"/>
                    <a:pt x="24" y="19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60" name="Freeform 710"/>
            <p:cNvSpPr/>
            <p:nvPr/>
          </p:nvSpPr>
          <p:spPr bwMode="auto">
            <a:xfrm>
              <a:off x="7597880" y="5211854"/>
              <a:ext cx="74034" cy="83192"/>
            </a:xfrm>
            <a:custGeom>
              <a:avLst/>
              <a:gdLst>
                <a:gd name="T0" fmla="*/ 24 w 57"/>
                <a:gd name="T1" fmla="*/ 64 h 64"/>
                <a:gd name="T2" fmla="*/ 57 w 57"/>
                <a:gd name="T3" fmla="*/ 38 h 64"/>
                <a:gd name="T4" fmla="*/ 16 w 57"/>
                <a:gd name="T5" fmla="*/ 35 h 64"/>
                <a:gd name="T6" fmla="*/ 14 w 57"/>
                <a:gd name="T7" fmla="*/ 33 h 64"/>
                <a:gd name="T8" fmla="*/ 15 w 57"/>
                <a:gd name="T9" fmla="*/ 31 h 64"/>
                <a:gd name="T10" fmla="*/ 52 w 57"/>
                <a:gd name="T11" fmla="*/ 8 h 64"/>
                <a:gd name="T12" fmla="*/ 10 w 57"/>
                <a:gd name="T13" fmla="*/ 0 h 64"/>
                <a:gd name="T14" fmla="*/ 24 w 57"/>
                <a:gd name="T15" fmla="*/ 64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7" h="64">
                  <a:moveTo>
                    <a:pt x="24" y="64"/>
                  </a:moveTo>
                  <a:cubicBezTo>
                    <a:pt x="34" y="54"/>
                    <a:pt x="45" y="45"/>
                    <a:pt x="57" y="38"/>
                  </a:cubicBezTo>
                  <a:cubicBezTo>
                    <a:pt x="35" y="37"/>
                    <a:pt x="18" y="35"/>
                    <a:pt x="16" y="35"/>
                  </a:cubicBezTo>
                  <a:cubicBezTo>
                    <a:pt x="15" y="35"/>
                    <a:pt x="14" y="34"/>
                    <a:pt x="14" y="33"/>
                  </a:cubicBezTo>
                  <a:cubicBezTo>
                    <a:pt x="14" y="32"/>
                    <a:pt x="14" y="31"/>
                    <a:pt x="15" y="31"/>
                  </a:cubicBezTo>
                  <a:cubicBezTo>
                    <a:pt x="16" y="30"/>
                    <a:pt x="32" y="19"/>
                    <a:pt x="52" y="8"/>
                  </a:cubicBezTo>
                  <a:cubicBezTo>
                    <a:pt x="38" y="7"/>
                    <a:pt x="23" y="4"/>
                    <a:pt x="10" y="0"/>
                  </a:cubicBezTo>
                  <a:cubicBezTo>
                    <a:pt x="0" y="21"/>
                    <a:pt x="6" y="49"/>
                    <a:pt x="24" y="64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61" name="Freeform 711"/>
            <p:cNvSpPr/>
            <p:nvPr/>
          </p:nvSpPr>
          <p:spPr bwMode="auto">
            <a:xfrm>
              <a:off x="7597880" y="4596689"/>
              <a:ext cx="74034" cy="83192"/>
            </a:xfrm>
            <a:custGeom>
              <a:avLst/>
              <a:gdLst>
                <a:gd name="T0" fmla="*/ 15 w 57"/>
                <a:gd name="T1" fmla="*/ 33 h 64"/>
                <a:gd name="T2" fmla="*/ 14 w 57"/>
                <a:gd name="T3" fmla="*/ 31 h 64"/>
                <a:gd name="T4" fmla="*/ 16 w 57"/>
                <a:gd name="T5" fmla="*/ 29 h 64"/>
                <a:gd name="T6" fmla="*/ 57 w 57"/>
                <a:gd name="T7" fmla="*/ 26 h 64"/>
                <a:gd name="T8" fmla="*/ 24 w 57"/>
                <a:gd name="T9" fmla="*/ 0 h 64"/>
                <a:gd name="T10" fmla="*/ 10 w 57"/>
                <a:gd name="T11" fmla="*/ 64 h 64"/>
                <a:gd name="T12" fmla="*/ 52 w 57"/>
                <a:gd name="T13" fmla="*/ 56 h 64"/>
                <a:gd name="T14" fmla="*/ 15 w 57"/>
                <a:gd name="T15" fmla="*/ 33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7" h="64">
                  <a:moveTo>
                    <a:pt x="15" y="33"/>
                  </a:moveTo>
                  <a:cubicBezTo>
                    <a:pt x="14" y="33"/>
                    <a:pt x="14" y="32"/>
                    <a:pt x="14" y="31"/>
                  </a:cubicBezTo>
                  <a:cubicBezTo>
                    <a:pt x="14" y="30"/>
                    <a:pt x="15" y="29"/>
                    <a:pt x="16" y="29"/>
                  </a:cubicBezTo>
                  <a:cubicBezTo>
                    <a:pt x="18" y="29"/>
                    <a:pt x="35" y="27"/>
                    <a:pt x="57" y="26"/>
                  </a:cubicBezTo>
                  <a:cubicBezTo>
                    <a:pt x="45" y="19"/>
                    <a:pt x="34" y="10"/>
                    <a:pt x="24" y="0"/>
                  </a:cubicBezTo>
                  <a:cubicBezTo>
                    <a:pt x="6" y="15"/>
                    <a:pt x="0" y="43"/>
                    <a:pt x="10" y="64"/>
                  </a:cubicBezTo>
                  <a:cubicBezTo>
                    <a:pt x="23" y="60"/>
                    <a:pt x="38" y="57"/>
                    <a:pt x="52" y="56"/>
                  </a:cubicBezTo>
                  <a:cubicBezTo>
                    <a:pt x="32" y="45"/>
                    <a:pt x="16" y="34"/>
                    <a:pt x="15" y="33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62" name="Freeform 712"/>
            <p:cNvSpPr/>
            <p:nvPr/>
          </p:nvSpPr>
          <p:spPr bwMode="auto">
            <a:xfrm>
              <a:off x="7832193" y="4902745"/>
              <a:ext cx="87009" cy="86245"/>
            </a:xfrm>
            <a:custGeom>
              <a:avLst/>
              <a:gdLst>
                <a:gd name="T0" fmla="*/ 20 w 67"/>
                <a:gd name="T1" fmla="*/ 66 h 66"/>
                <a:gd name="T2" fmla="*/ 67 w 67"/>
                <a:gd name="T3" fmla="*/ 33 h 66"/>
                <a:gd name="T4" fmla="*/ 20 w 67"/>
                <a:gd name="T5" fmla="*/ 0 h 66"/>
                <a:gd name="T6" fmla="*/ 1 w 67"/>
                <a:gd name="T7" fmla="*/ 33 h 66"/>
                <a:gd name="T8" fmla="*/ 20 w 67"/>
                <a:gd name="T9" fmla="*/ 66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7" h="66">
                  <a:moveTo>
                    <a:pt x="20" y="66"/>
                  </a:moveTo>
                  <a:cubicBezTo>
                    <a:pt x="33" y="50"/>
                    <a:pt x="48" y="39"/>
                    <a:pt x="67" y="33"/>
                  </a:cubicBezTo>
                  <a:cubicBezTo>
                    <a:pt x="48" y="27"/>
                    <a:pt x="33" y="16"/>
                    <a:pt x="20" y="0"/>
                  </a:cubicBezTo>
                  <a:cubicBezTo>
                    <a:pt x="16" y="3"/>
                    <a:pt x="0" y="12"/>
                    <a:pt x="1" y="33"/>
                  </a:cubicBezTo>
                  <a:cubicBezTo>
                    <a:pt x="0" y="54"/>
                    <a:pt x="16" y="63"/>
                    <a:pt x="20" y="66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85" name="Freeform 735"/>
            <p:cNvSpPr/>
            <p:nvPr/>
          </p:nvSpPr>
          <p:spPr bwMode="auto">
            <a:xfrm>
              <a:off x="7797084" y="4218127"/>
              <a:ext cx="335060" cy="248813"/>
            </a:xfrm>
            <a:custGeom>
              <a:avLst/>
              <a:gdLst>
                <a:gd name="T0" fmla="*/ 0 w 258"/>
                <a:gd name="T1" fmla="*/ 42 h 192"/>
                <a:gd name="T2" fmla="*/ 44 w 258"/>
                <a:gd name="T3" fmla="*/ 83 h 192"/>
                <a:gd name="T4" fmla="*/ 45 w 258"/>
                <a:gd name="T5" fmla="*/ 85 h 192"/>
                <a:gd name="T6" fmla="*/ 44 w 258"/>
                <a:gd name="T7" fmla="*/ 87 h 192"/>
                <a:gd name="T8" fmla="*/ 33 w 258"/>
                <a:gd name="T9" fmla="*/ 126 h 192"/>
                <a:gd name="T10" fmla="*/ 53 w 258"/>
                <a:gd name="T11" fmla="*/ 144 h 192"/>
                <a:gd name="T12" fmla="*/ 50 w 258"/>
                <a:gd name="T13" fmla="*/ 115 h 192"/>
                <a:gd name="T14" fmla="*/ 82 w 258"/>
                <a:gd name="T15" fmla="*/ 106 h 192"/>
                <a:gd name="T16" fmla="*/ 103 w 258"/>
                <a:gd name="T17" fmla="*/ 141 h 192"/>
                <a:gd name="T18" fmla="*/ 145 w 258"/>
                <a:gd name="T19" fmla="*/ 184 h 192"/>
                <a:gd name="T20" fmla="*/ 214 w 258"/>
                <a:gd name="T21" fmla="*/ 192 h 192"/>
                <a:gd name="T22" fmla="*/ 180 w 258"/>
                <a:gd name="T23" fmla="*/ 146 h 192"/>
                <a:gd name="T24" fmla="*/ 153 w 258"/>
                <a:gd name="T25" fmla="*/ 151 h 192"/>
                <a:gd name="T26" fmla="*/ 115 w 258"/>
                <a:gd name="T27" fmla="*/ 112 h 192"/>
                <a:gd name="T28" fmla="*/ 89 w 258"/>
                <a:gd name="T29" fmla="*/ 81 h 192"/>
                <a:gd name="T30" fmla="*/ 88 w 258"/>
                <a:gd name="T31" fmla="*/ 80 h 192"/>
                <a:gd name="T32" fmla="*/ 88 w 258"/>
                <a:gd name="T33" fmla="*/ 78 h 192"/>
                <a:gd name="T34" fmla="*/ 91 w 258"/>
                <a:gd name="T35" fmla="*/ 77 h 192"/>
                <a:gd name="T36" fmla="*/ 131 w 258"/>
                <a:gd name="T37" fmla="*/ 73 h 192"/>
                <a:gd name="T38" fmla="*/ 186 w 258"/>
                <a:gd name="T39" fmla="*/ 72 h 192"/>
                <a:gd name="T40" fmla="*/ 201 w 258"/>
                <a:gd name="T41" fmla="*/ 95 h 192"/>
                <a:gd name="T42" fmla="*/ 258 w 258"/>
                <a:gd name="T43" fmla="*/ 86 h 192"/>
                <a:gd name="T44" fmla="*/ 203 w 258"/>
                <a:gd name="T45" fmla="*/ 44 h 192"/>
                <a:gd name="T46" fmla="*/ 143 w 258"/>
                <a:gd name="T47" fmla="*/ 44 h 192"/>
                <a:gd name="T48" fmla="*/ 103 w 258"/>
                <a:gd name="T49" fmla="*/ 54 h 192"/>
                <a:gd name="T50" fmla="*/ 87 w 258"/>
                <a:gd name="T51" fmla="*/ 25 h 192"/>
                <a:gd name="T52" fmla="*/ 110 w 258"/>
                <a:gd name="T53" fmla="*/ 6 h 192"/>
                <a:gd name="T54" fmla="*/ 83 w 258"/>
                <a:gd name="T55" fmla="*/ 5 h 192"/>
                <a:gd name="T56" fmla="*/ 63 w 258"/>
                <a:gd name="T57" fmla="*/ 41 h 192"/>
                <a:gd name="T58" fmla="*/ 62 w 258"/>
                <a:gd name="T59" fmla="*/ 43 h 192"/>
                <a:gd name="T60" fmla="*/ 60 w 258"/>
                <a:gd name="T61" fmla="*/ 43 h 192"/>
                <a:gd name="T62" fmla="*/ 0 w 258"/>
                <a:gd name="T63" fmla="*/ 42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58" h="192">
                  <a:moveTo>
                    <a:pt x="0" y="42"/>
                  </a:moveTo>
                  <a:cubicBezTo>
                    <a:pt x="3" y="49"/>
                    <a:pt x="16" y="78"/>
                    <a:pt x="44" y="83"/>
                  </a:cubicBezTo>
                  <a:cubicBezTo>
                    <a:pt x="44" y="83"/>
                    <a:pt x="45" y="84"/>
                    <a:pt x="45" y="85"/>
                  </a:cubicBezTo>
                  <a:cubicBezTo>
                    <a:pt x="45" y="85"/>
                    <a:pt x="45" y="86"/>
                    <a:pt x="44" y="87"/>
                  </a:cubicBezTo>
                  <a:cubicBezTo>
                    <a:pt x="31" y="97"/>
                    <a:pt x="29" y="114"/>
                    <a:pt x="33" y="126"/>
                  </a:cubicBezTo>
                  <a:cubicBezTo>
                    <a:pt x="35" y="134"/>
                    <a:pt x="42" y="142"/>
                    <a:pt x="53" y="144"/>
                  </a:cubicBezTo>
                  <a:cubicBezTo>
                    <a:pt x="45" y="134"/>
                    <a:pt x="45" y="123"/>
                    <a:pt x="50" y="115"/>
                  </a:cubicBezTo>
                  <a:cubicBezTo>
                    <a:pt x="55" y="107"/>
                    <a:pt x="66" y="100"/>
                    <a:pt x="82" y="106"/>
                  </a:cubicBezTo>
                  <a:cubicBezTo>
                    <a:pt x="94" y="110"/>
                    <a:pt x="98" y="125"/>
                    <a:pt x="103" y="141"/>
                  </a:cubicBezTo>
                  <a:cubicBezTo>
                    <a:pt x="109" y="164"/>
                    <a:pt x="116" y="186"/>
                    <a:pt x="145" y="184"/>
                  </a:cubicBezTo>
                  <a:cubicBezTo>
                    <a:pt x="168" y="180"/>
                    <a:pt x="193" y="183"/>
                    <a:pt x="214" y="192"/>
                  </a:cubicBezTo>
                  <a:cubicBezTo>
                    <a:pt x="202" y="178"/>
                    <a:pt x="189" y="161"/>
                    <a:pt x="180" y="146"/>
                  </a:cubicBezTo>
                  <a:cubicBezTo>
                    <a:pt x="170" y="151"/>
                    <a:pt x="161" y="153"/>
                    <a:pt x="153" y="151"/>
                  </a:cubicBezTo>
                  <a:cubicBezTo>
                    <a:pt x="137" y="147"/>
                    <a:pt x="126" y="129"/>
                    <a:pt x="115" y="112"/>
                  </a:cubicBezTo>
                  <a:cubicBezTo>
                    <a:pt x="107" y="98"/>
                    <a:pt x="99" y="85"/>
                    <a:pt x="89" y="81"/>
                  </a:cubicBezTo>
                  <a:cubicBezTo>
                    <a:pt x="89" y="81"/>
                    <a:pt x="88" y="80"/>
                    <a:pt x="88" y="80"/>
                  </a:cubicBezTo>
                  <a:cubicBezTo>
                    <a:pt x="88" y="80"/>
                    <a:pt x="87" y="79"/>
                    <a:pt x="88" y="78"/>
                  </a:cubicBezTo>
                  <a:cubicBezTo>
                    <a:pt x="88" y="77"/>
                    <a:pt x="90" y="76"/>
                    <a:pt x="91" y="77"/>
                  </a:cubicBezTo>
                  <a:cubicBezTo>
                    <a:pt x="101" y="81"/>
                    <a:pt x="116" y="77"/>
                    <a:pt x="131" y="73"/>
                  </a:cubicBezTo>
                  <a:cubicBezTo>
                    <a:pt x="151" y="68"/>
                    <a:pt x="172" y="63"/>
                    <a:pt x="186" y="72"/>
                  </a:cubicBezTo>
                  <a:cubicBezTo>
                    <a:pt x="193" y="77"/>
                    <a:pt x="198" y="84"/>
                    <a:pt x="201" y="95"/>
                  </a:cubicBezTo>
                  <a:cubicBezTo>
                    <a:pt x="218" y="91"/>
                    <a:pt x="239" y="87"/>
                    <a:pt x="258" y="86"/>
                  </a:cubicBezTo>
                  <a:cubicBezTo>
                    <a:pt x="236" y="78"/>
                    <a:pt x="217" y="63"/>
                    <a:pt x="203" y="44"/>
                  </a:cubicBezTo>
                  <a:cubicBezTo>
                    <a:pt x="185" y="21"/>
                    <a:pt x="164" y="33"/>
                    <a:pt x="143" y="44"/>
                  </a:cubicBezTo>
                  <a:cubicBezTo>
                    <a:pt x="129" y="52"/>
                    <a:pt x="115" y="59"/>
                    <a:pt x="103" y="54"/>
                  </a:cubicBezTo>
                  <a:cubicBezTo>
                    <a:pt x="88" y="47"/>
                    <a:pt x="85" y="34"/>
                    <a:pt x="87" y="25"/>
                  </a:cubicBezTo>
                  <a:cubicBezTo>
                    <a:pt x="89" y="16"/>
                    <a:pt x="97" y="7"/>
                    <a:pt x="110" y="6"/>
                  </a:cubicBezTo>
                  <a:cubicBezTo>
                    <a:pt x="101" y="0"/>
                    <a:pt x="90" y="1"/>
                    <a:pt x="83" y="5"/>
                  </a:cubicBezTo>
                  <a:cubicBezTo>
                    <a:pt x="71" y="11"/>
                    <a:pt x="61" y="24"/>
                    <a:pt x="63" y="41"/>
                  </a:cubicBezTo>
                  <a:cubicBezTo>
                    <a:pt x="64" y="42"/>
                    <a:pt x="63" y="43"/>
                    <a:pt x="62" y="43"/>
                  </a:cubicBezTo>
                  <a:cubicBezTo>
                    <a:pt x="62" y="44"/>
                    <a:pt x="61" y="44"/>
                    <a:pt x="60" y="43"/>
                  </a:cubicBezTo>
                  <a:cubicBezTo>
                    <a:pt x="37" y="27"/>
                    <a:pt x="8" y="38"/>
                    <a:pt x="0" y="42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86" name="Freeform 736"/>
            <p:cNvSpPr/>
            <p:nvPr/>
          </p:nvSpPr>
          <p:spPr bwMode="auto">
            <a:xfrm>
              <a:off x="7694811" y="4937854"/>
              <a:ext cx="11449" cy="16028"/>
            </a:xfrm>
            <a:custGeom>
              <a:avLst/>
              <a:gdLst>
                <a:gd name="T0" fmla="*/ 9 w 9"/>
                <a:gd name="T1" fmla="*/ 12 h 12"/>
                <a:gd name="T2" fmla="*/ 9 w 9"/>
                <a:gd name="T3" fmla="*/ 6 h 12"/>
                <a:gd name="T4" fmla="*/ 9 w 9"/>
                <a:gd name="T5" fmla="*/ 0 h 12"/>
                <a:gd name="T6" fmla="*/ 8 w 9"/>
                <a:gd name="T7" fmla="*/ 0 h 12"/>
                <a:gd name="T8" fmla="*/ 0 w 9"/>
                <a:gd name="T9" fmla="*/ 0 h 12"/>
                <a:gd name="T10" fmla="*/ 0 w 9"/>
                <a:gd name="T11" fmla="*/ 12 h 12"/>
                <a:gd name="T12" fmla="*/ 8 w 9"/>
                <a:gd name="T13" fmla="*/ 12 h 12"/>
                <a:gd name="T14" fmla="*/ 9 w 9"/>
                <a:gd name="T15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" h="12">
                  <a:moveTo>
                    <a:pt x="9" y="12"/>
                  </a:moveTo>
                  <a:cubicBezTo>
                    <a:pt x="9" y="6"/>
                    <a:pt x="9" y="6"/>
                    <a:pt x="9" y="6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9" y="0"/>
                    <a:pt x="8" y="0"/>
                    <a:pt x="8" y="0"/>
                  </a:cubicBezTo>
                  <a:cubicBezTo>
                    <a:pt x="6" y="0"/>
                    <a:pt x="3" y="0"/>
                    <a:pt x="0" y="0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3" y="12"/>
                    <a:pt x="6" y="12"/>
                    <a:pt x="8" y="12"/>
                  </a:cubicBezTo>
                  <a:cubicBezTo>
                    <a:pt x="8" y="12"/>
                    <a:pt x="9" y="12"/>
                    <a:pt x="9" y="12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87" name="Freeform 737"/>
            <p:cNvSpPr/>
            <p:nvPr/>
          </p:nvSpPr>
          <p:spPr bwMode="auto">
            <a:xfrm>
              <a:off x="7775714" y="4526472"/>
              <a:ext cx="63348" cy="119827"/>
            </a:xfrm>
            <a:custGeom>
              <a:avLst/>
              <a:gdLst>
                <a:gd name="T0" fmla="*/ 22 w 49"/>
                <a:gd name="T1" fmla="*/ 92 h 92"/>
                <a:gd name="T2" fmla="*/ 22 w 49"/>
                <a:gd name="T3" fmla="*/ 92 h 92"/>
                <a:gd name="T4" fmla="*/ 41 w 49"/>
                <a:gd name="T5" fmla="*/ 87 h 92"/>
                <a:gd name="T6" fmla="*/ 4 w 49"/>
                <a:gd name="T7" fmla="*/ 0 h 92"/>
                <a:gd name="T8" fmla="*/ 22 w 49"/>
                <a:gd name="T9" fmla="*/ 92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9" h="92">
                  <a:moveTo>
                    <a:pt x="22" y="92"/>
                  </a:moveTo>
                  <a:cubicBezTo>
                    <a:pt x="22" y="92"/>
                    <a:pt x="22" y="92"/>
                    <a:pt x="22" y="92"/>
                  </a:cubicBezTo>
                  <a:cubicBezTo>
                    <a:pt x="28" y="90"/>
                    <a:pt x="34" y="88"/>
                    <a:pt x="41" y="87"/>
                  </a:cubicBezTo>
                  <a:cubicBezTo>
                    <a:pt x="49" y="57"/>
                    <a:pt x="15" y="14"/>
                    <a:pt x="4" y="0"/>
                  </a:cubicBezTo>
                  <a:cubicBezTo>
                    <a:pt x="2" y="18"/>
                    <a:pt x="0" y="77"/>
                    <a:pt x="22" y="92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88" name="Freeform 738"/>
            <p:cNvSpPr/>
            <p:nvPr/>
          </p:nvSpPr>
          <p:spPr bwMode="auto">
            <a:xfrm>
              <a:off x="7626120" y="5185904"/>
              <a:ext cx="151884" cy="76323"/>
            </a:xfrm>
            <a:custGeom>
              <a:avLst/>
              <a:gdLst>
                <a:gd name="T0" fmla="*/ 117 w 117"/>
                <a:gd name="T1" fmla="*/ 34 h 59"/>
                <a:gd name="T2" fmla="*/ 110 w 117"/>
                <a:gd name="T3" fmla="*/ 23 h 59"/>
                <a:gd name="T4" fmla="*/ 112 w 117"/>
                <a:gd name="T5" fmla="*/ 10 h 59"/>
                <a:gd name="T6" fmla="*/ 0 w 117"/>
                <a:gd name="T7" fmla="*/ 51 h 59"/>
                <a:gd name="T8" fmla="*/ 117 w 117"/>
                <a:gd name="T9" fmla="*/ 34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7" h="59">
                  <a:moveTo>
                    <a:pt x="117" y="34"/>
                  </a:moveTo>
                  <a:cubicBezTo>
                    <a:pt x="113" y="30"/>
                    <a:pt x="111" y="27"/>
                    <a:pt x="110" y="23"/>
                  </a:cubicBezTo>
                  <a:cubicBezTo>
                    <a:pt x="110" y="19"/>
                    <a:pt x="110" y="15"/>
                    <a:pt x="112" y="10"/>
                  </a:cubicBezTo>
                  <a:cubicBezTo>
                    <a:pt x="81" y="0"/>
                    <a:pt x="18" y="39"/>
                    <a:pt x="0" y="51"/>
                  </a:cubicBezTo>
                  <a:cubicBezTo>
                    <a:pt x="22" y="53"/>
                    <a:pt x="96" y="59"/>
                    <a:pt x="117" y="34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89" name="Freeform 739"/>
            <p:cNvSpPr/>
            <p:nvPr/>
          </p:nvSpPr>
          <p:spPr bwMode="auto">
            <a:xfrm>
              <a:off x="7626120" y="4627982"/>
              <a:ext cx="151884" cy="77850"/>
            </a:xfrm>
            <a:custGeom>
              <a:avLst/>
              <a:gdLst>
                <a:gd name="T0" fmla="*/ 112 w 117"/>
                <a:gd name="T1" fmla="*/ 50 h 60"/>
                <a:gd name="T2" fmla="*/ 110 w 117"/>
                <a:gd name="T3" fmla="*/ 37 h 60"/>
                <a:gd name="T4" fmla="*/ 117 w 117"/>
                <a:gd name="T5" fmla="*/ 26 h 60"/>
                <a:gd name="T6" fmla="*/ 0 w 117"/>
                <a:gd name="T7" fmla="*/ 9 h 60"/>
                <a:gd name="T8" fmla="*/ 112 w 117"/>
                <a:gd name="T9" fmla="*/ 50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7" h="60">
                  <a:moveTo>
                    <a:pt x="112" y="50"/>
                  </a:moveTo>
                  <a:cubicBezTo>
                    <a:pt x="110" y="45"/>
                    <a:pt x="110" y="41"/>
                    <a:pt x="110" y="37"/>
                  </a:cubicBezTo>
                  <a:cubicBezTo>
                    <a:pt x="111" y="33"/>
                    <a:pt x="113" y="29"/>
                    <a:pt x="117" y="26"/>
                  </a:cubicBezTo>
                  <a:cubicBezTo>
                    <a:pt x="96" y="0"/>
                    <a:pt x="22" y="7"/>
                    <a:pt x="0" y="9"/>
                  </a:cubicBezTo>
                  <a:cubicBezTo>
                    <a:pt x="18" y="21"/>
                    <a:pt x="81" y="60"/>
                    <a:pt x="112" y="50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90" name="Freeform 740"/>
            <p:cNvSpPr/>
            <p:nvPr/>
          </p:nvSpPr>
          <p:spPr bwMode="auto">
            <a:xfrm>
              <a:off x="7714655" y="5075235"/>
              <a:ext cx="98457" cy="95404"/>
            </a:xfrm>
            <a:custGeom>
              <a:avLst/>
              <a:gdLst>
                <a:gd name="T0" fmla="*/ 60 w 76"/>
                <a:gd name="T1" fmla="*/ 73 h 73"/>
                <a:gd name="T2" fmla="*/ 76 w 76"/>
                <a:gd name="T3" fmla="*/ 61 h 73"/>
                <a:gd name="T4" fmla="*/ 0 w 76"/>
                <a:gd name="T5" fmla="*/ 0 h 73"/>
                <a:gd name="T6" fmla="*/ 60 w 76"/>
                <a:gd name="T7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6" h="73">
                  <a:moveTo>
                    <a:pt x="60" y="73"/>
                  </a:moveTo>
                  <a:cubicBezTo>
                    <a:pt x="65" y="68"/>
                    <a:pt x="70" y="64"/>
                    <a:pt x="76" y="61"/>
                  </a:cubicBezTo>
                  <a:cubicBezTo>
                    <a:pt x="70" y="30"/>
                    <a:pt x="17" y="7"/>
                    <a:pt x="0" y="0"/>
                  </a:cubicBezTo>
                  <a:cubicBezTo>
                    <a:pt x="8" y="17"/>
                    <a:pt x="33" y="69"/>
                    <a:pt x="60" y="73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91" name="Freeform 741"/>
            <p:cNvSpPr/>
            <p:nvPr/>
          </p:nvSpPr>
          <p:spPr bwMode="auto">
            <a:xfrm>
              <a:off x="7714655" y="4721096"/>
              <a:ext cx="98457" cy="93877"/>
            </a:xfrm>
            <a:custGeom>
              <a:avLst/>
              <a:gdLst>
                <a:gd name="T0" fmla="*/ 76 w 76"/>
                <a:gd name="T1" fmla="*/ 12 h 72"/>
                <a:gd name="T2" fmla="*/ 60 w 76"/>
                <a:gd name="T3" fmla="*/ 0 h 72"/>
                <a:gd name="T4" fmla="*/ 0 w 76"/>
                <a:gd name="T5" fmla="*/ 72 h 72"/>
                <a:gd name="T6" fmla="*/ 76 w 76"/>
                <a:gd name="T7" fmla="*/ 12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6" h="72">
                  <a:moveTo>
                    <a:pt x="76" y="12"/>
                  </a:moveTo>
                  <a:cubicBezTo>
                    <a:pt x="70" y="9"/>
                    <a:pt x="65" y="5"/>
                    <a:pt x="60" y="0"/>
                  </a:cubicBezTo>
                  <a:cubicBezTo>
                    <a:pt x="33" y="4"/>
                    <a:pt x="8" y="56"/>
                    <a:pt x="0" y="72"/>
                  </a:cubicBezTo>
                  <a:cubicBezTo>
                    <a:pt x="17" y="66"/>
                    <a:pt x="70" y="43"/>
                    <a:pt x="76" y="12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92" name="Freeform 742"/>
            <p:cNvSpPr/>
            <p:nvPr/>
          </p:nvSpPr>
          <p:spPr bwMode="auto">
            <a:xfrm>
              <a:off x="7775714" y="5245436"/>
              <a:ext cx="63348" cy="118301"/>
            </a:xfrm>
            <a:custGeom>
              <a:avLst/>
              <a:gdLst>
                <a:gd name="T0" fmla="*/ 4 w 49"/>
                <a:gd name="T1" fmla="*/ 91 h 91"/>
                <a:gd name="T2" fmla="*/ 41 w 49"/>
                <a:gd name="T3" fmla="*/ 5 h 91"/>
                <a:gd name="T4" fmla="*/ 22 w 49"/>
                <a:gd name="T5" fmla="*/ 0 h 91"/>
                <a:gd name="T6" fmla="*/ 22 w 49"/>
                <a:gd name="T7" fmla="*/ 0 h 91"/>
                <a:gd name="T8" fmla="*/ 4 w 49"/>
                <a:gd name="T9" fmla="*/ 91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9" h="91">
                  <a:moveTo>
                    <a:pt x="4" y="91"/>
                  </a:moveTo>
                  <a:cubicBezTo>
                    <a:pt x="15" y="78"/>
                    <a:pt x="49" y="35"/>
                    <a:pt x="41" y="5"/>
                  </a:cubicBezTo>
                  <a:cubicBezTo>
                    <a:pt x="34" y="4"/>
                    <a:pt x="28" y="2"/>
                    <a:pt x="22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0" y="15"/>
                    <a:pt x="2" y="74"/>
                    <a:pt x="4" y="91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99" name="Freeform 749"/>
            <p:cNvSpPr/>
            <p:nvPr/>
          </p:nvSpPr>
          <p:spPr bwMode="auto">
            <a:xfrm>
              <a:off x="7833719" y="5162244"/>
              <a:ext cx="49610" cy="19844"/>
            </a:xfrm>
            <a:custGeom>
              <a:avLst/>
              <a:gdLst>
                <a:gd name="T0" fmla="*/ 12 w 38"/>
                <a:gd name="T1" fmla="*/ 15 h 15"/>
                <a:gd name="T2" fmla="*/ 38 w 38"/>
                <a:gd name="T3" fmla="*/ 7 h 15"/>
                <a:gd name="T4" fmla="*/ 28 w 38"/>
                <a:gd name="T5" fmla="*/ 1 h 15"/>
                <a:gd name="T6" fmla="*/ 0 w 38"/>
                <a:gd name="T7" fmla="*/ 9 h 15"/>
                <a:gd name="T8" fmla="*/ 12 w 38"/>
                <a:gd name="T9" fmla="*/ 1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15">
                  <a:moveTo>
                    <a:pt x="12" y="15"/>
                  </a:moveTo>
                  <a:cubicBezTo>
                    <a:pt x="20" y="11"/>
                    <a:pt x="29" y="8"/>
                    <a:pt x="38" y="7"/>
                  </a:cubicBezTo>
                  <a:cubicBezTo>
                    <a:pt x="35" y="5"/>
                    <a:pt x="31" y="3"/>
                    <a:pt x="28" y="1"/>
                  </a:cubicBezTo>
                  <a:cubicBezTo>
                    <a:pt x="20" y="0"/>
                    <a:pt x="9" y="3"/>
                    <a:pt x="0" y="9"/>
                  </a:cubicBezTo>
                  <a:cubicBezTo>
                    <a:pt x="1" y="12"/>
                    <a:pt x="6" y="14"/>
                    <a:pt x="12" y="15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00" name="Freeform 750"/>
            <p:cNvSpPr/>
            <p:nvPr/>
          </p:nvSpPr>
          <p:spPr bwMode="auto">
            <a:xfrm>
              <a:off x="7826087" y="4685224"/>
              <a:ext cx="68691" cy="17554"/>
            </a:xfrm>
            <a:custGeom>
              <a:avLst/>
              <a:gdLst>
                <a:gd name="T0" fmla="*/ 24 w 53"/>
                <a:gd name="T1" fmla="*/ 0 h 14"/>
                <a:gd name="T2" fmla="*/ 0 w 53"/>
                <a:gd name="T3" fmla="*/ 3 h 14"/>
                <a:gd name="T4" fmla="*/ 19 w 53"/>
                <a:gd name="T5" fmla="*/ 14 h 14"/>
                <a:gd name="T6" fmla="*/ 53 w 53"/>
                <a:gd name="T7" fmla="*/ 14 h 14"/>
                <a:gd name="T8" fmla="*/ 24 w 53"/>
                <a:gd name="T9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3" h="14">
                  <a:moveTo>
                    <a:pt x="24" y="0"/>
                  </a:moveTo>
                  <a:cubicBezTo>
                    <a:pt x="15" y="0"/>
                    <a:pt x="7" y="1"/>
                    <a:pt x="0" y="3"/>
                  </a:cubicBezTo>
                  <a:cubicBezTo>
                    <a:pt x="5" y="7"/>
                    <a:pt x="11" y="11"/>
                    <a:pt x="19" y="14"/>
                  </a:cubicBezTo>
                  <a:cubicBezTo>
                    <a:pt x="29" y="12"/>
                    <a:pt x="41" y="13"/>
                    <a:pt x="53" y="14"/>
                  </a:cubicBezTo>
                  <a:cubicBezTo>
                    <a:pt x="43" y="10"/>
                    <a:pt x="32" y="6"/>
                    <a:pt x="24" y="0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01" name="Freeform 751"/>
            <p:cNvSpPr/>
            <p:nvPr/>
          </p:nvSpPr>
          <p:spPr bwMode="auto">
            <a:xfrm>
              <a:off x="7846694" y="4663091"/>
              <a:ext cx="45031" cy="19081"/>
            </a:xfrm>
            <a:custGeom>
              <a:avLst/>
              <a:gdLst>
                <a:gd name="T0" fmla="*/ 9 w 35"/>
                <a:gd name="T1" fmla="*/ 13 h 15"/>
                <a:gd name="T2" fmla="*/ 35 w 35"/>
                <a:gd name="T3" fmla="*/ 15 h 15"/>
                <a:gd name="T4" fmla="*/ 27 w 35"/>
                <a:gd name="T5" fmla="*/ 6 h 15"/>
                <a:gd name="T6" fmla="*/ 0 w 35"/>
                <a:gd name="T7" fmla="*/ 1 h 15"/>
                <a:gd name="T8" fmla="*/ 9 w 35"/>
                <a:gd name="T9" fmla="*/ 13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15">
                  <a:moveTo>
                    <a:pt x="9" y="13"/>
                  </a:moveTo>
                  <a:cubicBezTo>
                    <a:pt x="18" y="13"/>
                    <a:pt x="27" y="13"/>
                    <a:pt x="35" y="15"/>
                  </a:cubicBezTo>
                  <a:cubicBezTo>
                    <a:pt x="32" y="12"/>
                    <a:pt x="29" y="9"/>
                    <a:pt x="27" y="6"/>
                  </a:cubicBezTo>
                  <a:cubicBezTo>
                    <a:pt x="21" y="1"/>
                    <a:pt x="11" y="0"/>
                    <a:pt x="0" y="1"/>
                  </a:cubicBezTo>
                  <a:cubicBezTo>
                    <a:pt x="0" y="5"/>
                    <a:pt x="4" y="9"/>
                    <a:pt x="9" y="13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02" name="Freeform 752"/>
            <p:cNvSpPr/>
            <p:nvPr/>
          </p:nvSpPr>
          <p:spPr bwMode="auto">
            <a:xfrm>
              <a:off x="7796321" y="4674539"/>
              <a:ext cx="17554" cy="19844"/>
            </a:xfrm>
            <a:custGeom>
              <a:avLst/>
              <a:gdLst>
                <a:gd name="T0" fmla="*/ 1 w 14"/>
                <a:gd name="T1" fmla="*/ 6 h 15"/>
                <a:gd name="T2" fmla="*/ 5 w 14"/>
                <a:gd name="T3" fmla="*/ 15 h 15"/>
                <a:gd name="T4" fmla="*/ 11 w 14"/>
                <a:gd name="T5" fmla="*/ 10 h 15"/>
                <a:gd name="T6" fmla="*/ 14 w 14"/>
                <a:gd name="T7" fmla="*/ 9 h 15"/>
                <a:gd name="T8" fmla="*/ 12 w 14"/>
                <a:gd name="T9" fmla="*/ 6 h 15"/>
                <a:gd name="T10" fmla="*/ 9 w 14"/>
                <a:gd name="T11" fmla="*/ 0 h 15"/>
                <a:gd name="T12" fmla="*/ 1 w 14"/>
                <a:gd name="T13" fmla="*/ 6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" h="15">
                  <a:moveTo>
                    <a:pt x="1" y="6"/>
                  </a:moveTo>
                  <a:cubicBezTo>
                    <a:pt x="0" y="7"/>
                    <a:pt x="1" y="10"/>
                    <a:pt x="5" y="15"/>
                  </a:cubicBezTo>
                  <a:cubicBezTo>
                    <a:pt x="6" y="13"/>
                    <a:pt x="8" y="12"/>
                    <a:pt x="11" y="10"/>
                  </a:cubicBezTo>
                  <a:cubicBezTo>
                    <a:pt x="12" y="10"/>
                    <a:pt x="13" y="9"/>
                    <a:pt x="14" y="9"/>
                  </a:cubicBezTo>
                  <a:cubicBezTo>
                    <a:pt x="13" y="8"/>
                    <a:pt x="13" y="7"/>
                    <a:pt x="12" y="6"/>
                  </a:cubicBezTo>
                  <a:cubicBezTo>
                    <a:pt x="10" y="4"/>
                    <a:pt x="9" y="2"/>
                    <a:pt x="9" y="0"/>
                  </a:cubicBezTo>
                  <a:cubicBezTo>
                    <a:pt x="4" y="2"/>
                    <a:pt x="1" y="5"/>
                    <a:pt x="1" y="6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03" name="Freeform 753"/>
            <p:cNvSpPr/>
            <p:nvPr/>
          </p:nvSpPr>
          <p:spPr bwMode="auto">
            <a:xfrm>
              <a:off x="7833719" y="4709648"/>
              <a:ext cx="49610" cy="19081"/>
            </a:xfrm>
            <a:custGeom>
              <a:avLst/>
              <a:gdLst>
                <a:gd name="T0" fmla="*/ 0 w 38"/>
                <a:gd name="T1" fmla="*/ 6 h 15"/>
                <a:gd name="T2" fmla="*/ 28 w 38"/>
                <a:gd name="T3" fmla="*/ 14 h 15"/>
                <a:gd name="T4" fmla="*/ 38 w 38"/>
                <a:gd name="T5" fmla="*/ 8 h 15"/>
                <a:gd name="T6" fmla="*/ 12 w 38"/>
                <a:gd name="T7" fmla="*/ 0 h 15"/>
                <a:gd name="T8" fmla="*/ 0 w 38"/>
                <a:gd name="T9" fmla="*/ 6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15">
                  <a:moveTo>
                    <a:pt x="0" y="6"/>
                  </a:moveTo>
                  <a:cubicBezTo>
                    <a:pt x="9" y="11"/>
                    <a:pt x="20" y="15"/>
                    <a:pt x="28" y="14"/>
                  </a:cubicBezTo>
                  <a:cubicBezTo>
                    <a:pt x="31" y="12"/>
                    <a:pt x="35" y="10"/>
                    <a:pt x="38" y="8"/>
                  </a:cubicBezTo>
                  <a:cubicBezTo>
                    <a:pt x="29" y="7"/>
                    <a:pt x="20" y="4"/>
                    <a:pt x="12" y="0"/>
                  </a:cubicBezTo>
                  <a:cubicBezTo>
                    <a:pt x="6" y="1"/>
                    <a:pt x="2" y="3"/>
                    <a:pt x="0" y="6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06" name="Freeform 756"/>
            <p:cNvSpPr/>
            <p:nvPr/>
          </p:nvSpPr>
          <p:spPr bwMode="auto">
            <a:xfrm>
              <a:off x="7846694" y="5208038"/>
              <a:ext cx="45031" cy="20607"/>
            </a:xfrm>
            <a:custGeom>
              <a:avLst/>
              <a:gdLst>
                <a:gd name="T0" fmla="*/ 27 w 35"/>
                <a:gd name="T1" fmla="*/ 10 h 16"/>
                <a:gd name="T2" fmla="*/ 35 w 35"/>
                <a:gd name="T3" fmla="*/ 0 h 16"/>
                <a:gd name="T4" fmla="*/ 9 w 35"/>
                <a:gd name="T5" fmla="*/ 3 h 16"/>
                <a:gd name="T6" fmla="*/ 0 w 35"/>
                <a:gd name="T7" fmla="*/ 15 h 16"/>
                <a:gd name="T8" fmla="*/ 27 w 35"/>
                <a:gd name="T9" fmla="*/ 1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16">
                  <a:moveTo>
                    <a:pt x="27" y="10"/>
                  </a:moveTo>
                  <a:cubicBezTo>
                    <a:pt x="29" y="7"/>
                    <a:pt x="32" y="4"/>
                    <a:pt x="35" y="0"/>
                  </a:cubicBezTo>
                  <a:cubicBezTo>
                    <a:pt x="27" y="2"/>
                    <a:pt x="18" y="3"/>
                    <a:pt x="9" y="3"/>
                  </a:cubicBezTo>
                  <a:cubicBezTo>
                    <a:pt x="4" y="7"/>
                    <a:pt x="0" y="11"/>
                    <a:pt x="0" y="15"/>
                  </a:cubicBezTo>
                  <a:cubicBezTo>
                    <a:pt x="11" y="16"/>
                    <a:pt x="21" y="15"/>
                    <a:pt x="27" y="10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07" name="Freeform 757"/>
            <p:cNvSpPr/>
            <p:nvPr/>
          </p:nvSpPr>
          <p:spPr bwMode="auto">
            <a:xfrm>
              <a:off x="7826087" y="5188194"/>
              <a:ext cx="68691" cy="18318"/>
            </a:xfrm>
            <a:custGeom>
              <a:avLst/>
              <a:gdLst>
                <a:gd name="T0" fmla="*/ 0 w 53"/>
                <a:gd name="T1" fmla="*/ 11 h 14"/>
                <a:gd name="T2" fmla="*/ 24 w 53"/>
                <a:gd name="T3" fmla="*/ 14 h 14"/>
                <a:gd name="T4" fmla="*/ 53 w 53"/>
                <a:gd name="T5" fmla="*/ 0 h 14"/>
                <a:gd name="T6" fmla="*/ 19 w 53"/>
                <a:gd name="T7" fmla="*/ 0 h 14"/>
                <a:gd name="T8" fmla="*/ 0 w 53"/>
                <a:gd name="T9" fmla="*/ 11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3" h="14">
                  <a:moveTo>
                    <a:pt x="0" y="11"/>
                  </a:moveTo>
                  <a:cubicBezTo>
                    <a:pt x="7" y="12"/>
                    <a:pt x="15" y="13"/>
                    <a:pt x="24" y="14"/>
                  </a:cubicBezTo>
                  <a:cubicBezTo>
                    <a:pt x="32" y="8"/>
                    <a:pt x="43" y="4"/>
                    <a:pt x="53" y="0"/>
                  </a:cubicBezTo>
                  <a:cubicBezTo>
                    <a:pt x="41" y="1"/>
                    <a:pt x="29" y="1"/>
                    <a:pt x="19" y="0"/>
                  </a:cubicBezTo>
                  <a:cubicBezTo>
                    <a:pt x="11" y="3"/>
                    <a:pt x="5" y="7"/>
                    <a:pt x="0" y="11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08" name="Freeform 758"/>
            <p:cNvSpPr/>
            <p:nvPr/>
          </p:nvSpPr>
          <p:spPr bwMode="auto">
            <a:xfrm>
              <a:off x="7796321" y="5197352"/>
              <a:ext cx="17554" cy="19844"/>
            </a:xfrm>
            <a:custGeom>
              <a:avLst/>
              <a:gdLst>
                <a:gd name="T0" fmla="*/ 1 w 14"/>
                <a:gd name="T1" fmla="*/ 9 h 15"/>
                <a:gd name="T2" fmla="*/ 9 w 14"/>
                <a:gd name="T3" fmla="*/ 15 h 15"/>
                <a:gd name="T4" fmla="*/ 12 w 14"/>
                <a:gd name="T5" fmla="*/ 9 h 15"/>
                <a:gd name="T6" fmla="*/ 14 w 14"/>
                <a:gd name="T7" fmla="*/ 6 h 15"/>
                <a:gd name="T8" fmla="*/ 11 w 14"/>
                <a:gd name="T9" fmla="*/ 5 h 15"/>
                <a:gd name="T10" fmla="*/ 5 w 14"/>
                <a:gd name="T11" fmla="*/ 0 h 15"/>
                <a:gd name="T12" fmla="*/ 1 w 14"/>
                <a:gd name="T13" fmla="*/ 9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" h="15">
                  <a:moveTo>
                    <a:pt x="1" y="9"/>
                  </a:moveTo>
                  <a:cubicBezTo>
                    <a:pt x="1" y="10"/>
                    <a:pt x="4" y="13"/>
                    <a:pt x="9" y="15"/>
                  </a:cubicBezTo>
                  <a:cubicBezTo>
                    <a:pt x="9" y="13"/>
                    <a:pt x="10" y="11"/>
                    <a:pt x="12" y="9"/>
                  </a:cubicBezTo>
                  <a:cubicBezTo>
                    <a:pt x="13" y="8"/>
                    <a:pt x="13" y="7"/>
                    <a:pt x="14" y="6"/>
                  </a:cubicBezTo>
                  <a:cubicBezTo>
                    <a:pt x="13" y="5"/>
                    <a:pt x="12" y="5"/>
                    <a:pt x="11" y="5"/>
                  </a:cubicBezTo>
                  <a:cubicBezTo>
                    <a:pt x="8" y="3"/>
                    <a:pt x="6" y="2"/>
                    <a:pt x="5" y="0"/>
                  </a:cubicBezTo>
                  <a:cubicBezTo>
                    <a:pt x="1" y="5"/>
                    <a:pt x="0" y="7"/>
                    <a:pt x="1" y="9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09" name="Freeform 759"/>
            <p:cNvSpPr/>
            <p:nvPr/>
          </p:nvSpPr>
          <p:spPr bwMode="auto">
            <a:xfrm>
              <a:off x="7684889" y="4202099"/>
              <a:ext cx="86245" cy="79376"/>
            </a:xfrm>
            <a:custGeom>
              <a:avLst/>
              <a:gdLst>
                <a:gd name="T0" fmla="*/ 18 w 67"/>
                <a:gd name="T1" fmla="*/ 27 h 61"/>
                <a:gd name="T2" fmla="*/ 18 w 67"/>
                <a:gd name="T3" fmla="*/ 25 h 61"/>
                <a:gd name="T4" fmla="*/ 19 w 67"/>
                <a:gd name="T5" fmla="*/ 24 h 61"/>
                <a:gd name="T6" fmla="*/ 67 w 67"/>
                <a:gd name="T7" fmla="*/ 22 h 61"/>
                <a:gd name="T8" fmla="*/ 56 w 67"/>
                <a:gd name="T9" fmla="*/ 13 h 61"/>
                <a:gd name="T10" fmla="*/ 0 w 67"/>
                <a:gd name="T11" fmla="*/ 18 h 61"/>
                <a:gd name="T12" fmla="*/ 37 w 67"/>
                <a:gd name="T13" fmla="*/ 60 h 61"/>
                <a:gd name="T14" fmla="*/ 50 w 67"/>
                <a:gd name="T15" fmla="*/ 61 h 61"/>
                <a:gd name="T16" fmla="*/ 18 w 67"/>
                <a:gd name="T17" fmla="*/ 27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7" h="61">
                  <a:moveTo>
                    <a:pt x="18" y="27"/>
                  </a:moveTo>
                  <a:cubicBezTo>
                    <a:pt x="17" y="26"/>
                    <a:pt x="17" y="25"/>
                    <a:pt x="18" y="25"/>
                  </a:cubicBezTo>
                  <a:cubicBezTo>
                    <a:pt x="18" y="24"/>
                    <a:pt x="18" y="24"/>
                    <a:pt x="19" y="24"/>
                  </a:cubicBezTo>
                  <a:cubicBezTo>
                    <a:pt x="20" y="23"/>
                    <a:pt x="43" y="17"/>
                    <a:pt x="67" y="22"/>
                  </a:cubicBezTo>
                  <a:cubicBezTo>
                    <a:pt x="63" y="19"/>
                    <a:pt x="60" y="16"/>
                    <a:pt x="56" y="13"/>
                  </a:cubicBezTo>
                  <a:cubicBezTo>
                    <a:pt x="32" y="0"/>
                    <a:pt x="6" y="14"/>
                    <a:pt x="0" y="18"/>
                  </a:cubicBezTo>
                  <a:cubicBezTo>
                    <a:pt x="2" y="24"/>
                    <a:pt x="10" y="52"/>
                    <a:pt x="37" y="60"/>
                  </a:cubicBezTo>
                  <a:cubicBezTo>
                    <a:pt x="41" y="60"/>
                    <a:pt x="46" y="61"/>
                    <a:pt x="50" y="61"/>
                  </a:cubicBezTo>
                  <a:cubicBezTo>
                    <a:pt x="30" y="48"/>
                    <a:pt x="18" y="28"/>
                    <a:pt x="18" y="27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15" name="Freeform 765"/>
            <p:cNvSpPr/>
            <p:nvPr/>
          </p:nvSpPr>
          <p:spPr bwMode="auto">
            <a:xfrm>
              <a:off x="8329058" y="6386467"/>
              <a:ext cx="79376" cy="79376"/>
            </a:xfrm>
            <a:custGeom>
              <a:avLst/>
              <a:gdLst>
                <a:gd name="T0" fmla="*/ 56 w 61"/>
                <a:gd name="T1" fmla="*/ 59 h 61"/>
                <a:gd name="T2" fmla="*/ 61 w 61"/>
                <a:gd name="T3" fmla="*/ 17 h 61"/>
                <a:gd name="T4" fmla="*/ 29 w 61"/>
                <a:gd name="T5" fmla="*/ 44 h 61"/>
                <a:gd name="T6" fmla="*/ 27 w 61"/>
                <a:gd name="T7" fmla="*/ 44 h 61"/>
                <a:gd name="T8" fmla="*/ 26 w 61"/>
                <a:gd name="T9" fmla="*/ 42 h 61"/>
                <a:gd name="T10" fmla="*/ 36 w 61"/>
                <a:gd name="T11" fmla="*/ 0 h 61"/>
                <a:gd name="T12" fmla="*/ 0 w 61"/>
                <a:gd name="T13" fmla="*/ 24 h 61"/>
                <a:gd name="T14" fmla="*/ 56 w 61"/>
                <a:gd name="T15" fmla="*/ 59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1" h="61">
                  <a:moveTo>
                    <a:pt x="56" y="59"/>
                  </a:moveTo>
                  <a:cubicBezTo>
                    <a:pt x="56" y="45"/>
                    <a:pt x="57" y="30"/>
                    <a:pt x="61" y="17"/>
                  </a:cubicBezTo>
                  <a:cubicBezTo>
                    <a:pt x="45" y="32"/>
                    <a:pt x="31" y="43"/>
                    <a:pt x="29" y="44"/>
                  </a:cubicBezTo>
                  <a:cubicBezTo>
                    <a:pt x="28" y="44"/>
                    <a:pt x="27" y="44"/>
                    <a:pt x="27" y="44"/>
                  </a:cubicBezTo>
                  <a:cubicBezTo>
                    <a:pt x="26" y="43"/>
                    <a:pt x="25" y="43"/>
                    <a:pt x="26" y="42"/>
                  </a:cubicBezTo>
                  <a:cubicBezTo>
                    <a:pt x="26" y="40"/>
                    <a:pt x="29" y="22"/>
                    <a:pt x="36" y="0"/>
                  </a:cubicBezTo>
                  <a:cubicBezTo>
                    <a:pt x="25" y="9"/>
                    <a:pt x="13" y="17"/>
                    <a:pt x="0" y="24"/>
                  </a:cubicBezTo>
                  <a:cubicBezTo>
                    <a:pt x="8" y="46"/>
                    <a:pt x="32" y="61"/>
                    <a:pt x="56" y="59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16" name="Freeform 766"/>
            <p:cNvSpPr/>
            <p:nvPr/>
          </p:nvSpPr>
          <p:spPr bwMode="auto">
            <a:xfrm>
              <a:off x="7904700" y="5962110"/>
              <a:ext cx="79376" cy="79376"/>
            </a:xfrm>
            <a:custGeom>
              <a:avLst/>
              <a:gdLst>
                <a:gd name="T0" fmla="*/ 19 w 61"/>
                <a:gd name="T1" fmla="*/ 35 h 61"/>
                <a:gd name="T2" fmla="*/ 17 w 61"/>
                <a:gd name="T3" fmla="*/ 34 h 61"/>
                <a:gd name="T4" fmla="*/ 17 w 61"/>
                <a:gd name="T5" fmla="*/ 32 h 61"/>
                <a:gd name="T6" fmla="*/ 44 w 61"/>
                <a:gd name="T7" fmla="*/ 0 h 61"/>
                <a:gd name="T8" fmla="*/ 2 w 61"/>
                <a:gd name="T9" fmla="*/ 5 h 61"/>
                <a:gd name="T10" fmla="*/ 37 w 61"/>
                <a:gd name="T11" fmla="*/ 61 h 61"/>
                <a:gd name="T12" fmla="*/ 61 w 61"/>
                <a:gd name="T13" fmla="*/ 25 h 61"/>
                <a:gd name="T14" fmla="*/ 19 w 61"/>
                <a:gd name="T15" fmla="*/ 35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1" h="61">
                  <a:moveTo>
                    <a:pt x="19" y="35"/>
                  </a:moveTo>
                  <a:cubicBezTo>
                    <a:pt x="18" y="35"/>
                    <a:pt x="18" y="35"/>
                    <a:pt x="17" y="34"/>
                  </a:cubicBezTo>
                  <a:cubicBezTo>
                    <a:pt x="17" y="34"/>
                    <a:pt x="17" y="33"/>
                    <a:pt x="17" y="32"/>
                  </a:cubicBezTo>
                  <a:cubicBezTo>
                    <a:pt x="18" y="30"/>
                    <a:pt x="29" y="16"/>
                    <a:pt x="44" y="0"/>
                  </a:cubicBezTo>
                  <a:cubicBezTo>
                    <a:pt x="31" y="4"/>
                    <a:pt x="16" y="5"/>
                    <a:pt x="2" y="5"/>
                  </a:cubicBezTo>
                  <a:cubicBezTo>
                    <a:pt x="0" y="29"/>
                    <a:pt x="15" y="53"/>
                    <a:pt x="37" y="61"/>
                  </a:cubicBezTo>
                  <a:cubicBezTo>
                    <a:pt x="44" y="48"/>
                    <a:pt x="52" y="36"/>
                    <a:pt x="61" y="25"/>
                  </a:cubicBezTo>
                  <a:cubicBezTo>
                    <a:pt x="39" y="32"/>
                    <a:pt x="21" y="35"/>
                    <a:pt x="19" y="35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17" name="Freeform 767"/>
            <p:cNvSpPr/>
            <p:nvPr/>
          </p:nvSpPr>
          <p:spPr bwMode="auto">
            <a:xfrm>
              <a:off x="8278685" y="6010194"/>
              <a:ext cx="81666" cy="81666"/>
            </a:xfrm>
            <a:custGeom>
              <a:avLst/>
              <a:gdLst>
                <a:gd name="T0" fmla="*/ 53 w 63"/>
                <a:gd name="T1" fmla="*/ 56 h 63"/>
                <a:gd name="T2" fmla="*/ 63 w 63"/>
                <a:gd name="T3" fmla="*/ 0 h 63"/>
                <a:gd name="T4" fmla="*/ 7 w 63"/>
                <a:gd name="T5" fmla="*/ 10 h 63"/>
                <a:gd name="T6" fmla="*/ 16 w 63"/>
                <a:gd name="T7" fmla="*/ 47 h 63"/>
                <a:gd name="T8" fmla="*/ 53 w 63"/>
                <a:gd name="T9" fmla="*/ 56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3" h="63">
                  <a:moveTo>
                    <a:pt x="53" y="56"/>
                  </a:moveTo>
                  <a:cubicBezTo>
                    <a:pt x="51" y="37"/>
                    <a:pt x="54" y="18"/>
                    <a:pt x="63" y="0"/>
                  </a:cubicBezTo>
                  <a:cubicBezTo>
                    <a:pt x="45" y="9"/>
                    <a:pt x="26" y="12"/>
                    <a:pt x="7" y="10"/>
                  </a:cubicBezTo>
                  <a:cubicBezTo>
                    <a:pt x="5" y="15"/>
                    <a:pt x="0" y="32"/>
                    <a:pt x="16" y="47"/>
                  </a:cubicBezTo>
                  <a:cubicBezTo>
                    <a:pt x="30" y="63"/>
                    <a:pt x="48" y="58"/>
                    <a:pt x="53" y="56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40" name="Freeform 790"/>
            <p:cNvSpPr/>
            <p:nvPr/>
          </p:nvSpPr>
          <p:spPr bwMode="auto">
            <a:xfrm>
              <a:off x="7797084" y="5424795"/>
              <a:ext cx="335060" cy="248813"/>
            </a:xfrm>
            <a:custGeom>
              <a:avLst/>
              <a:gdLst>
                <a:gd name="T0" fmla="*/ 0 w 258"/>
                <a:gd name="T1" fmla="*/ 150 h 192"/>
                <a:gd name="T2" fmla="*/ 60 w 258"/>
                <a:gd name="T3" fmla="*/ 149 h 192"/>
                <a:gd name="T4" fmla="*/ 62 w 258"/>
                <a:gd name="T5" fmla="*/ 149 h 192"/>
                <a:gd name="T6" fmla="*/ 63 w 258"/>
                <a:gd name="T7" fmla="*/ 151 h 192"/>
                <a:gd name="T8" fmla="*/ 83 w 258"/>
                <a:gd name="T9" fmla="*/ 187 h 192"/>
                <a:gd name="T10" fmla="*/ 110 w 258"/>
                <a:gd name="T11" fmla="*/ 186 h 192"/>
                <a:gd name="T12" fmla="*/ 87 w 258"/>
                <a:gd name="T13" fmla="*/ 167 h 192"/>
                <a:gd name="T14" fmla="*/ 103 w 258"/>
                <a:gd name="T15" fmla="*/ 138 h 192"/>
                <a:gd name="T16" fmla="*/ 143 w 258"/>
                <a:gd name="T17" fmla="*/ 148 h 192"/>
                <a:gd name="T18" fmla="*/ 203 w 258"/>
                <a:gd name="T19" fmla="*/ 148 h 192"/>
                <a:gd name="T20" fmla="*/ 258 w 258"/>
                <a:gd name="T21" fmla="*/ 105 h 192"/>
                <a:gd name="T22" fmla="*/ 201 w 258"/>
                <a:gd name="T23" fmla="*/ 97 h 192"/>
                <a:gd name="T24" fmla="*/ 186 w 258"/>
                <a:gd name="T25" fmla="*/ 120 h 192"/>
                <a:gd name="T26" fmla="*/ 131 w 258"/>
                <a:gd name="T27" fmla="*/ 119 h 192"/>
                <a:gd name="T28" fmla="*/ 91 w 258"/>
                <a:gd name="T29" fmla="*/ 115 h 192"/>
                <a:gd name="T30" fmla="*/ 90 w 258"/>
                <a:gd name="T31" fmla="*/ 115 h 192"/>
                <a:gd name="T32" fmla="*/ 88 w 258"/>
                <a:gd name="T33" fmla="*/ 114 h 192"/>
                <a:gd name="T34" fmla="*/ 89 w 258"/>
                <a:gd name="T35" fmla="*/ 111 h 192"/>
                <a:gd name="T36" fmla="*/ 115 w 258"/>
                <a:gd name="T37" fmla="*/ 80 h 192"/>
                <a:gd name="T38" fmla="*/ 153 w 258"/>
                <a:gd name="T39" fmla="*/ 41 h 192"/>
                <a:gd name="T40" fmla="*/ 180 w 258"/>
                <a:gd name="T41" fmla="*/ 46 h 192"/>
                <a:gd name="T42" fmla="*/ 214 w 258"/>
                <a:gd name="T43" fmla="*/ 0 h 192"/>
                <a:gd name="T44" fmla="*/ 145 w 258"/>
                <a:gd name="T45" fmla="*/ 8 h 192"/>
                <a:gd name="T46" fmla="*/ 103 w 258"/>
                <a:gd name="T47" fmla="*/ 51 h 192"/>
                <a:gd name="T48" fmla="*/ 82 w 258"/>
                <a:gd name="T49" fmla="*/ 86 h 192"/>
                <a:gd name="T50" fmla="*/ 50 w 258"/>
                <a:gd name="T51" fmla="*/ 77 h 192"/>
                <a:gd name="T52" fmla="*/ 53 w 258"/>
                <a:gd name="T53" fmla="*/ 48 h 192"/>
                <a:gd name="T54" fmla="*/ 33 w 258"/>
                <a:gd name="T55" fmla="*/ 66 h 192"/>
                <a:gd name="T56" fmla="*/ 44 w 258"/>
                <a:gd name="T57" fmla="*/ 105 h 192"/>
                <a:gd name="T58" fmla="*/ 45 w 258"/>
                <a:gd name="T59" fmla="*/ 107 h 192"/>
                <a:gd name="T60" fmla="*/ 44 w 258"/>
                <a:gd name="T61" fmla="*/ 109 h 192"/>
                <a:gd name="T62" fmla="*/ 0 w 258"/>
                <a:gd name="T63" fmla="*/ 15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58" h="192">
                  <a:moveTo>
                    <a:pt x="0" y="150"/>
                  </a:moveTo>
                  <a:cubicBezTo>
                    <a:pt x="8" y="154"/>
                    <a:pt x="37" y="165"/>
                    <a:pt x="60" y="149"/>
                  </a:cubicBezTo>
                  <a:cubicBezTo>
                    <a:pt x="61" y="148"/>
                    <a:pt x="62" y="148"/>
                    <a:pt x="62" y="149"/>
                  </a:cubicBezTo>
                  <a:cubicBezTo>
                    <a:pt x="63" y="149"/>
                    <a:pt x="64" y="150"/>
                    <a:pt x="63" y="151"/>
                  </a:cubicBezTo>
                  <a:cubicBezTo>
                    <a:pt x="61" y="168"/>
                    <a:pt x="71" y="181"/>
                    <a:pt x="83" y="187"/>
                  </a:cubicBezTo>
                  <a:cubicBezTo>
                    <a:pt x="90" y="191"/>
                    <a:pt x="101" y="192"/>
                    <a:pt x="110" y="186"/>
                  </a:cubicBezTo>
                  <a:cubicBezTo>
                    <a:pt x="97" y="184"/>
                    <a:pt x="89" y="176"/>
                    <a:pt x="87" y="167"/>
                  </a:cubicBezTo>
                  <a:cubicBezTo>
                    <a:pt x="85" y="158"/>
                    <a:pt x="88" y="145"/>
                    <a:pt x="103" y="138"/>
                  </a:cubicBezTo>
                  <a:cubicBezTo>
                    <a:pt x="115" y="133"/>
                    <a:pt x="129" y="140"/>
                    <a:pt x="143" y="148"/>
                  </a:cubicBezTo>
                  <a:cubicBezTo>
                    <a:pt x="164" y="159"/>
                    <a:pt x="184" y="171"/>
                    <a:pt x="203" y="148"/>
                  </a:cubicBezTo>
                  <a:cubicBezTo>
                    <a:pt x="217" y="129"/>
                    <a:pt x="236" y="114"/>
                    <a:pt x="258" y="105"/>
                  </a:cubicBezTo>
                  <a:cubicBezTo>
                    <a:pt x="239" y="104"/>
                    <a:pt x="218" y="101"/>
                    <a:pt x="201" y="97"/>
                  </a:cubicBezTo>
                  <a:cubicBezTo>
                    <a:pt x="198" y="108"/>
                    <a:pt x="193" y="115"/>
                    <a:pt x="186" y="120"/>
                  </a:cubicBezTo>
                  <a:cubicBezTo>
                    <a:pt x="172" y="129"/>
                    <a:pt x="151" y="124"/>
                    <a:pt x="131" y="119"/>
                  </a:cubicBezTo>
                  <a:cubicBezTo>
                    <a:pt x="116" y="115"/>
                    <a:pt x="101" y="111"/>
                    <a:pt x="91" y="115"/>
                  </a:cubicBezTo>
                  <a:cubicBezTo>
                    <a:pt x="90" y="115"/>
                    <a:pt x="90" y="115"/>
                    <a:pt x="90" y="115"/>
                  </a:cubicBezTo>
                  <a:cubicBezTo>
                    <a:pt x="89" y="115"/>
                    <a:pt x="88" y="115"/>
                    <a:pt x="88" y="114"/>
                  </a:cubicBezTo>
                  <a:cubicBezTo>
                    <a:pt x="87" y="113"/>
                    <a:pt x="88" y="112"/>
                    <a:pt x="89" y="111"/>
                  </a:cubicBezTo>
                  <a:cubicBezTo>
                    <a:pt x="99" y="107"/>
                    <a:pt x="107" y="94"/>
                    <a:pt x="115" y="80"/>
                  </a:cubicBezTo>
                  <a:cubicBezTo>
                    <a:pt x="126" y="62"/>
                    <a:pt x="137" y="44"/>
                    <a:pt x="153" y="41"/>
                  </a:cubicBezTo>
                  <a:cubicBezTo>
                    <a:pt x="161" y="39"/>
                    <a:pt x="170" y="40"/>
                    <a:pt x="180" y="46"/>
                  </a:cubicBezTo>
                  <a:cubicBezTo>
                    <a:pt x="189" y="31"/>
                    <a:pt x="201" y="14"/>
                    <a:pt x="214" y="0"/>
                  </a:cubicBezTo>
                  <a:cubicBezTo>
                    <a:pt x="192" y="9"/>
                    <a:pt x="168" y="12"/>
                    <a:pt x="145" y="8"/>
                  </a:cubicBezTo>
                  <a:cubicBezTo>
                    <a:pt x="116" y="5"/>
                    <a:pt x="109" y="28"/>
                    <a:pt x="103" y="51"/>
                  </a:cubicBezTo>
                  <a:cubicBezTo>
                    <a:pt x="98" y="66"/>
                    <a:pt x="94" y="81"/>
                    <a:pt x="82" y="86"/>
                  </a:cubicBezTo>
                  <a:cubicBezTo>
                    <a:pt x="66" y="92"/>
                    <a:pt x="55" y="85"/>
                    <a:pt x="50" y="77"/>
                  </a:cubicBezTo>
                  <a:cubicBezTo>
                    <a:pt x="45" y="69"/>
                    <a:pt x="45" y="57"/>
                    <a:pt x="53" y="48"/>
                  </a:cubicBezTo>
                  <a:cubicBezTo>
                    <a:pt x="42" y="50"/>
                    <a:pt x="35" y="58"/>
                    <a:pt x="33" y="66"/>
                  </a:cubicBezTo>
                  <a:cubicBezTo>
                    <a:pt x="29" y="78"/>
                    <a:pt x="31" y="95"/>
                    <a:pt x="44" y="105"/>
                  </a:cubicBezTo>
                  <a:cubicBezTo>
                    <a:pt x="45" y="106"/>
                    <a:pt x="45" y="106"/>
                    <a:pt x="45" y="107"/>
                  </a:cubicBezTo>
                  <a:cubicBezTo>
                    <a:pt x="45" y="108"/>
                    <a:pt x="44" y="109"/>
                    <a:pt x="44" y="109"/>
                  </a:cubicBezTo>
                  <a:cubicBezTo>
                    <a:pt x="16" y="114"/>
                    <a:pt x="3" y="143"/>
                    <a:pt x="0" y="150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41" name="Freeform 791"/>
            <p:cNvSpPr/>
            <p:nvPr/>
          </p:nvSpPr>
          <p:spPr bwMode="auto">
            <a:xfrm>
              <a:off x="8195492" y="6155208"/>
              <a:ext cx="19844" cy="19844"/>
            </a:xfrm>
            <a:custGeom>
              <a:avLst/>
              <a:gdLst>
                <a:gd name="T0" fmla="*/ 15 w 15"/>
                <a:gd name="T1" fmla="*/ 9 h 15"/>
                <a:gd name="T2" fmla="*/ 11 w 15"/>
                <a:gd name="T3" fmla="*/ 4 h 15"/>
                <a:gd name="T4" fmla="*/ 6 w 15"/>
                <a:gd name="T5" fmla="*/ 0 h 15"/>
                <a:gd name="T6" fmla="*/ 6 w 15"/>
                <a:gd name="T7" fmla="*/ 0 h 15"/>
                <a:gd name="T8" fmla="*/ 0 w 15"/>
                <a:gd name="T9" fmla="*/ 6 h 15"/>
                <a:gd name="T10" fmla="*/ 9 w 15"/>
                <a:gd name="T11" fmla="*/ 15 h 15"/>
                <a:gd name="T12" fmla="*/ 15 w 15"/>
                <a:gd name="T13" fmla="*/ 9 h 15"/>
                <a:gd name="T14" fmla="*/ 15 w 15"/>
                <a:gd name="T15" fmla="*/ 9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5" h="15">
                  <a:moveTo>
                    <a:pt x="15" y="9"/>
                  </a:moveTo>
                  <a:cubicBezTo>
                    <a:pt x="11" y="4"/>
                    <a:pt x="11" y="4"/>
                    <a:pt x="11" y="4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4" y="2"/>
                    <a:pt x="2" y="4"/>
                    <a:pt x="0" y="6"/>
                  </a:cubicBezTo>
                  <a:cubicBezTo>
                    <a:pt x="9" y="15"/>
                    <a:pt x="9" y="15"/>
                    <a:pt x="9" y="15"/>
                  </a:cubicBezTo>
                  <a:cubicBezTo>
                    <a:pt x="11" y="13"/>
                    <a:pt x="13" y="11"/>
                    <a:pt x="15" y="9"/>
                  </a:cubicBezTo>
                  <a:cubicBezTo>
                    <a:pt x="15" y="9"/>
                    <a:pt x="15" y="9"/>
                    <a:pt x="15" y="9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42" name="Freeform 792"/>
            <p:cNvSpPr/>
            <p:nvPr/>
          </p:nvSpPr>
          <p:spPr bwMode="auto">
            <a:xfrm>
              <a:off x="7965759" y="5812517"/>
              <a:ext cx="114485" cy="74033"/>
            </a:xfrm>
            <a:custGeom>
              <a:avLst/>
              <a:gdLst>
                <a:gd name="T0" fmla="*/ 78 w 88"/>
                <a:gd name="T1" fmla="*/ 52 h 57"/>
                <a:gd name="T2" fmla="*/ 78 w 88"/>
                <a:gd name="T3" fmla="*/ 52 h 57"/>
                <a:gd name="T4" fmla="*/ 88 w 88"/>
                <a:gd name="T5" fmla="*/ 35 h 57"/>
                <a:gd name="T6" fmla="*/ 0 w 88"/>
                <a:gd name="T7" fmla="*/ 0 h 57"/>
                <a:gd name="T8" fmla="*/ 78 w 88"/>
                <a:gd name="T9" fmla="*/ 52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8" h="57">
                  <a:moveTo>
                    <a:pt x="78" y="52"/>
                  </a:moveTo>
                  <a:cubicBezTo>
                    <a:pt x="78" y="52"/>
                    <a:pt x="78" y="52"/>
                    <a:pt x="78" y="52"/>
                  </a:cubicBezTo>
                  <a:cubicBezTo>
                    <a:pt x="80" y="46"/>
                    <a:pt x="84" y="41"/>
                    <a:pt x="88" y="35"/>
                  </a:cubicBezTo>
                  <a:cubicBezTo>
                    <a:pt x="72" y="8"/>
                    <a:pt x="17" y="1"/>
                    <a:pt x="0" y="0"/>
                  </a:cubicBezTo>
                  <a:cubicBezTo>
                    <a:pt x="12" y="14"/>
                    <a:pt x="52" y="57"/>
                    <a:pt x="78" y="52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43" name="Freeform 793"/>
            <p:cNvSpPr/>
            <p:nvPr/>
          </p:nvSpPr>
          <p:spPr bwMode="auto">
            <a:xfrm>
              <a:off x="8369510" y="6294116"/>
              <a:ext cx="96167" cy="140435"/>
            </a:xfrm>
            <a:custGeom>
              <a:avLst/>
              <a:gdLst>
                <a:gd name="T0" fmla="*/ 71 w 74"/>
                <a:gd name="T1" fmla="*/ 13 h 108"/>
                <a:gd name="T2" fmla="*/ 58 w 74"/>
                <a:gd name="T3" fmla="*/ 10 h 108"/>
                <a:gd name="T4" fmla="*/ 50 w 74"/>
                <a:gd name="T5" fmla="*/ 0 h 108"/>
                <a:gd name="T6" fmla="*/ 0 w 74"/>
                <a:gd name="T7" fmla="*/ 108 h 108"/>
                <a:gd name="T8" fmla="*/ 71 w 74"/>
                <a:gd name="T9" fmla="*/ 13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4" h="108">
                  <a:moveTo>
                    <a:pt x="71" y="13"/>
                  </a:moveTo>
                  <a:cubicBezTo>
                    <a:pt x="65" y="13"/>
                    <a:pt x="61" y="12"/>
                    <a:pt x="58" y="10"/>
                  </a:cubicBezTo>
                  <a:cubicBezTo>
                    <a:pt x="55" y="8"/>
                    <a:pt x="52" y="4"/>
                    <a:pt x="50" y="0"/>
                  </a:cubicBezTo>
                  <a:cubicBezTo>
                    <a:pt x="21" y="15"/>
                    <a:pt x="4" y="87"/>
                    <a:pt x="0" y="108"/>
                  </a:cubicBezTo>
                  <a:cubicBezTo>
                    <a:pt x="17" y="94"/>
                    <a:pt x="74" y="46"/>
                    <a:pt x="71" y="13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44" name="Freeform 794"/>
            <p:cNvSpPr/>
            <p:nvPr/>
          </p:nvSpPr>
          <p:spPr bwMode="auto">
            <a:xfrm>
              <a:off x="7935993" y="5904868"/>
              <a:ext cx="140435" cy="96167"/>
            </a:xfrm>
            <a:custGeom>
              <a:avLst/>
              <a:gdLst>
                <a:gd name="T0" fmla="*/ 108 w 108"/>
                <a:gd name="T1" fmla="*/ 24 h 74"/>
                <a:gd name="T2" fmla="*/ 98 w 108"/>
                <a:gd name="T3" fmla="*/ 16 h 74"/>
                <a:gd name="T4" fmla="*/ 95 w 108"/>
                <a:gd name="T5" fmla="*/ 3 h 74"/>
                <a:gd name="T6" fmla="*/ 0 w 108"/>
                <a:gd name="T7" fmla="*/ 74 h 74"/>
                <a:gd name="T8" fmla="*/ 108 w 108"/>
                <a:gd name="T9" fmla="*/ 24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8" h="74">
                  <a:moveTo>
                    <a:pt x="108" y="24"/>
                  </a:moveTo>
                  <a:cubicBezTo>
                    <a:pt x="104" y="22"/>
                    <a:pt x="100" y="19"/>
                    <a:pt x="98" y="16"/>
                  </a:cubicBezTo>
                  <a:cubicBezTo>
                    <a:pt x="96" y="13"/>
                    <a:pt x="95" y="8"/>
                    <a:pt x="95" y="3"/>
                  </a:cubicBezTo>
                  <a:cubicBezTo>
                    <a:pt x="62" y="0"/>
                    <a:pt x="14" y="57"/>
                    <a:pt x="0" y="74"/>
                  </a:cubicBezTo>
                  <a:cubicBezTo>
                    <a:pt x="21" y="70"/>
                    <a:pt x="93" y="53"/>
                    <a:pt x="108" y="24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45" name="Freeform 795"/>
            <p:cNvSpPr/>
            <p:nvPr/>
          </p:nvSpPr>
          <p:spPr bwMode="auto">
            <a:xfrm>
              <a:off x="8306924" y="6210160"/>
              <a:ext cx="125170" cy="69454"/>
            </a:xfrm>
            <a:custGeom>
              <a:avLst/>
              <a:gdLst>
                <a:gd name="T0" fmla="*/ 94 w 96"/>
                <a:gd name="T1" fmla="*/ 38 h 54"/>
                <a:gd name="T2" fmla="*/ 96 w 96"/>
                <a:gd name="T3" fmla="*/ 18 h 54"/>
                <a:gd name="T4" fmla="*/ 0 w 96"/>
                <a:gd name="T5" fmla="*/ 29 h 54"/>
                <a:gd name="T6" fmla="*/ 94 w 96"/>
                <a:gd name="T7" fmla="*/ 38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6" h="54">
                  <a:moveTo>
                    <a:pt x="94" y="38"/>
                  </a:moveTo>
                  <a:cubicBezTo>
                    <a:pt x="94" y="31"/>
                    <a:pt x="95" y="24"/>
                    <a:pt x="96" y="18"/>
                  </a:cubicBezTo>
                  <a:cubicBezTo>
                    <a:pt x="71" y="0"/>
                    <a:pt x="17" y="22"/>
                    <a:pt x="0" y="29"/>
                  </a:cubicBezTo>
                  <a:cubicBezTo>
                    <a:pt x="17" y="35"/>
                    <a:pt x="72" y="54"/>
                    <a:pt x="94" y="38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46" name="Freeform 796"/>
            <p:cNvSpPr/>
            <p:nvPr/>
          </p:nvSpPr>
          <p:spPr bwMode="auto">
            <a:xfrm>
              <a:off x="8090929" y="5938450"/>
              <a:ext cx="69454" cy="124407"/>
            </a:xfrm>
            <a:custGeom>
              <a:avLst/>
              <a:gdLst>
                <a:gd name="T0" fmla="*/ 36 w 54"/>
                <a:gd name="T1" fmla="*/ 0 h 96"/>
                <a:gd name="T2" fmla="*/ 16 w 54"/>
                <a:gd name="T3" fmla="*/ 2 h 96"/>
                <a:gd name="T4" fmla="*/ 25 w 54"/>
                <a:gd name="T5" fmla="*/ 96 h 96"/>
                <a:gd name="T6" fmla="*/ 36 w 54"/>
                <a:gd name="T7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4" h="96">
                  <a:moveTo>
                    <a:pt x="36" y="0"/>
                  </a:moveTo>
                  <a:cubicBezTo>
                    <a:pt x="29" y="1"/>
                    <a:pt x="23" y="2"/>
                    <a:pt x="16" y="2"/>
                  </a:cubicBezTo>
                  <a:cubicBezTo>
                    <a:pt x="0" y="24"/>
                    <a:pt x="19" y="79"/>
                    <a:pt x="25" y="96"/>
                  </a:cubicBezTo>
                  <a:cubicBezTo>
                    <a:pt x="32" y="79"/>
                    <a:pt x="54" y="25"/>
                    <a:pt x="36" y="0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47" name="Freeform 797"/>
            <p:cNvSpPr/>
            <p:nvPr/>
          </p:nvSpPr>
          <p:spPr bwMode="auto">
            <a:xfrm>
              <a:off x="8483995" y="6290300"/>
              <a:ext cx="73270" cy="114485"/>
            </a:xfrm>
            <a:custGeom>
              <a:avLst/>
              <a:gdLst>
                <a:gd name="T0" fmla="*/ 57 w 57"/>
                <a:gd name="T1" fmla="*/ 88 h 88"/>
                <a:gd name="T2" fmla="*/ 22 w 57"/>
                <a:gd name="T3" fmla="*/ 0 h 88"/>
                <a:gd name="T4" fmla="*/ 5 w 57"/>
                <a:gd name="T5" fmla="*/ 10 h 88"/>
                <a:gd name="T6" fmla="*/ 5 w 57"/>
                <a:gd name="T7" fmla="*/ 10 h 88"/>
                <a:gd name="T8" fmla="*/ 57 w 57"/>
                <a:gd name="T9" fmla="*/ 88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7" h="88">
                  <a:moveTo>
                    <a:pt x="57" y="88"/>
                  </a:moveTo>
                  <a:cubicBezTo>
                    <a:pt x="55" y="71"/>
                    <a:pt x="49" y="16"/>
                    <a:pt x="22" y="0"/>
                  </a:cubicBezTo>
                  <a:cubicBezTo>
                    <a:pt x="16" y="4"/>
                    <a:pt x="10" y="8"/>
                    <a:pt x="5" y="10"/>
                  </a:cubicBezTo>
                  <a:cubicBezTo>
                    <a:pt x="5" y="10"/>
                    <a:pt x="5" y="10"/>
                    <a:pt x="5" y="10"/>
                  </a:cubicBezTo>
                  <a:cubicBezTo>
                    <a:pt x="0" y="36"/>
                    <a:pt x="43" y="76"/>
                    <a:pt x="57" y="88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54" name="Freeform 804"/>
            <p:cNvSpPr/>
            <p:nvPr/>
          </p:nvSpPr>
          <p:spPr bwMode="auto">
            <a:xfrm>
              <a:off x="8460334" y="6195659"/>
              <a:ext cx="33582" cy="37398"/>
            </a:xfrm>
            <a:custGeom>
              <a:avLst/>
              <a:gdLst>
                <a:gd name="T0" fmla="*/ 13 w 26"/>
                <a:gd name="T1" fmla="*/ 24 h 29"/>
                <a:gd name="T2" fmla="*/ 26 w 26"/>
                <a:gd name="T3" fmla="*/ 0 h 29"/>
                <a:gd name="T4" fmla="*/ 14 w 26"/>
                <a:gd name="T5" fmla="*/ 3 h 29"/>
                <a:gd name="T6" fmla="*/ 0 w 26"/>
                <a:gd name="T7" fmla="*/ 29 h 29"/>
                <a:gd name="T8" fmla="*/ 13 w 26"/>
                <a:gd name="T9" fmla="*/ 24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" h="29">
                  <a:moveTo>
                    <a:pt x="13" y="24"/>
                  </a:moveTo>
                  <a:cubicBezTo>
                    <a:pt x="16" y="16"/>
                    <a:pt x="21" y="7"/>
                    <a:pt x="26" y="0"/>
                  </a:cubicBezTo>
                  <a:cubicBezTo>
                    <a:pt x="22" y="1"/>
                    <a:pt x="18" y="2"/>
                    <a:pt x="14" y="3"/>
                  </a:cubicBezTo>
                  <a:cubicBezTo>
                    <a:pt x="8" y="8"/>
                    <a:pt x="3" y="18"/>
                    <a:pt x="0" y="29"/>
                  </a:cubicBezTo>
                  <a:cubicBezTo>
                    <a:pt x="4" y="29"/>
                    <a:pt x="8" y="28"/>
                    <a:pt x="13" y="24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55" name="Freeform 805"/>
            <p:cNvSpPr/>
            <p:nvPr/>
          </p:nvSpPr>
          <p:spPr bwMode="auto">
            <a:xfrm>
              <a:off x="8112300" y="5856784"/>
              <a:ext cx="58769" cy="37398"/>
            </a:xfrm>
            <a:custGeom>
              <a:avLst/>
              <a:gdLst>
                <a:gd name="T0" fmla="*/ 15 w 45"/>
                <a:gd name="T1" fmla="*/ 10 h 29"/>
                <a:gd name="T2" fmla="*/ 0 w 45"/>
                <a:gd name="T3" fmla="*/ 29 h 29"/>
                <a:gd name="T4" fmla="*/ 21 w 45"/>
                <a:gd name="T5" fmla="*/ 24 h 29"/>
                <a:gd name="T6" fmla="*/ 45 w 45"/>
                <a:gd name="T7" fmla="*/ 0 h 29"/>
                <a:gd name="T8" fmla="*/ 15 w 45"/>
                <a:gd name="T9" fmla="*/ 1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29">
                  <a:moveTo>
                    <a:pt x="15" y="10"/>
                  </a:moveTo>
                  <a:cubicBezTo>
                    <a:pt x="9" y="16"/>
                    <a:pt x="4" y="23"/>
                    <a:pt x="0" y="29"/>
                  </a:cubicBezTo>
                  <a:cubicBezTo>
                    <a:pt x="6" y="28"/>
                    <a:pt x="14" y="27"/>
                    <a:pt x="21" y="24"/>
                  </a:cubicBezTo>
                  <a:cubicBezTo>
                    <a:pt x="27" y="16"/>
                    <a:pt x="36" y="7"/>
                    <a:pt x="45" y="0"/>
                  </a:cubicBezTo>
                  <a:cubicBezTo>
                    <a:pt x="35" y="4"/>
                    <a:pt x="24" y="8"/>
                    <a:pt x="15" y="10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56" name="Freeform 806"/>
            <p:cNvSpPr/>
            <p:nvPr/>
          </p:nvSpPr>
          <p:spPr bwMode="auto">
            <a:xfrm>
              <a:off x="8110010" y="5841520"/>
              <a:ext cx="44268" cy="24423"/>
            </a:xfrm>
            <a:custGeom>
              <a:avLst/>
              <a:gdLst>
                <a:gd name="T0" fmla="*/ 15 w 34"/>
                <a:gd name="T1" fmla="*/ 18 h 19"/>
                <a:gd name="T2" fmla="*/ 34 w 34"/>
                <a:gd name="T3" fmla="*/ 2 h 19"/>
                <a:gd name="T4" fmla="*/ 22 w 34"/>
                <a:gd name="T5" fmla="*/ 0 h 19"/>
                <a:gd name="T6" fmla="*/ 0 w 34"/>
                <a:gd name="T7" fmla="*/ 16 h 19"/>
                <a:gd name="T8" fmla="*/ 15 w 34"/>
                <a:gd name="T9" fmla="*/ 18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" h="19">
                  <a:moveTo>
                    <a:pt x="15" y="18"/>
                  </a:moveTo>
                  <a:cubicBezTo>
                    <a:pt x="21" y="12"/>
                    <a:pt x="28" y="6"/>
                    <a:pt x="34" y="2"/>
                  </a:cubicBezTo>
                  <a:cubicBezTo>
                    <a:pt x="30" y="2"/>
                    <a:pt x="26" y="1"/>
                    <a:pt x="22" y="0"/>
                  </a:cubicBezTo>
                  <a:cubicBezTo>
                    <a:pt x="15" y="2"/>
                    <a:pt x="7" y="8"/>
                    <a:pt x="0" y="16"/>
                  </a:cubicBezTo>
                  <a:cubicBezTo>
                    <a:pt x="3" y="19"/>
                    <a:pt x="8" y="19"/>
                    <a:pt x="15" y="18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57" name="Freeform 807"/>
            <p:cNvSpPr/>
            <p:nvPr/>
          </p:nvSpPr>
          <p:spPr bwMode="auto">
            <a:xfrm>
              <a:off x="8086350" y="5897236"/>
              <a:ext cx="16028" cy="16791"/>
            </a:xfrm>
            <a:custGeom>
              <a:avLst/>
              <a:gdLst>
                <a:gd name="T0" fmla="*/ 1 w 12"/>
                <a:gd name="T1" fmla="*/ 10 h 13"/>
                <a:gd name="T2" fmla="*/ 10 w 12"/>
                <a:gd name="T3" fmla="*/ 13 h 13"/>
                <a:gd name="T4" fmla="*/ 11 w 12"/>
                <a:gd name="T5" fmla="*/ 6 h 13"/>
                <a:gd name="T6" fmla="*/ 12 w 12"/>
                <a:gd name="T7" fmla="*/ 3 h 13"/>
                <a:gd name="T8" fmla="*/ 9 w 12"/>
                <a:gd name="T9" fmla="*/ 3 h 13"/>
                <a:gd name="T10" fmla="*/ 2 w 12"/>
                <a:gd name="T11" fmla="*/ 0 h 13"/>
                <a:gd name="T12" fmla="*/ 1 w 12"/>
                <a:gd name="T13" fmla="*/ 1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" h="13">
                  <a:moveTo>
                    <a:pt x="1" y="10"/>
                  </a:moveTo>
                  <a:cubicBezTo>
                    <a:pt x="1" y="12"/>
                    <a:pt x="4" y="13"/>
                    <a:pt x="10" y="13"/>
                  </a:cubicBezTo>
                  <a:cubicBezTo>
                    <a:pt x="9" y="11"/>
                    <a:pt x="10" y="9"/>
                    <a:pt x="11" y="6"/>
                  </a:cubicBezTo>
                  <a:cubicBezTo>
                    <a:pt x="11" y="5"/>
                    <a:pt x="12" y="4"/>
                    <a:pt x="12" y="3"/>
                  </a:cubicBezTo>
                  <a:cubicBezTo>
                    <a:pt x="11" y="3"/>
                    <a:pt x="10" y="3"/>
                    <a:pt x="9" y="3"/>
                  </a:cubicBezTo>
                  <a:cubicBezTo>
                    <a:pt x="6" y="2"/>
                    <a:pt x="4" y="1"/>
                    <a:pt x="2" y="0"/>
                  </a:cubicBezTo>
                  <a:cubicBezTo>
                    <a:pt x="0" y="5"/>
                    <a:pt x="0" y="9"/>
                    <a:pt x="1" y="10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59" name="Freeform 809"/>
            <p:cNvSpPr/>
            <p:nvPr/>
          </p:nvSpPr>
          <p:spPr bwMode="auto">
            <a:xfrm>
              <a:off x="8135917" y="5876556"/>
              <a:ext cx="38924" cy="33581"/>
            </a:xfrm>
            <a:custGeom>
              <a:avLst/>
              <a:gdLst>
                <a:gd name="T0" fmla="*/ 1 w 30"/>
                <a:gd name="T1" fmla="*/ 26 h 26"/>
                <a:gd name="T2" fmla="*/ 27 w 30"/>
                <a:gd name="T3" fmla="*/ 12 h 26"/>
                <a:gd name="T4" fmla="*/ 30 w 30"/>
                <a:gd name="T5" fmla="*/ 0 h 26"/>
                <a:gd name="T6" fmla="*/ 5 w 30"/>
                <a:gd name="T7" fmla="*/ 13 h 26"/>
                <a:gd name="T8" fmla="*/ 1 w 30"/>
                <a:gd name="T9" fmla="*/ 26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" h="26">
                  <a:moveTo>
                    <a:pt x="1" y="26"/>
                  </a:moveTo>
                  <a:cubicBezTo>
                    <a:pt x="12" y="23"/>
                    <a:pt x="22" y="18"/>
                    <a:pt x="27" y="12"/>
                  </a:cubicBezTo>
                  <a:cubicBezTo>
                    <a:pt x="28" y="8"/>
                    <a:pt x="29" y="4"/>
                    <a:pt x="30" y="0"/>
                  </a:cubicBezTo>
                  <a:cubicBezTo>
                    <a:pt x="23" y="5"/>
                    <a:pt x="14" y="9"/>
                    <a:pt x="5" y="13"/>
                  </a:cubicBezTo>
                  <a:cubicBezTo>
                    <a:pt x="2" y="18"/>
                    <a:pt x="0" y="22"/>
                    <a:pt x="1" y="26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62" name="Freeform 812"/>
            <p:cNvSpPr/>
            <p:nvPr/>
          </p:nvSpPr>
          <p:spPr bwMode="auto">
            <a:xfrm>
              <a:off x="8504551" y="6214660"/>
              <a:ext cx="24423" cy="45793"/>
            </a:xfrm>
            <a:custGeom>
              <a:avLst/>
              <a:gdLst>
                <a:gd name="T0" fmla="*/ 19 w 19"/>
                <a:gd name="T1" fmla="*/ 13 h 35"/>
                <a:gd name="T2" fmla="*/ 17 w 19"/>
                <a:gd name="T3" fmla="*/ 0 h 35"/>
                <a:gd name="T4" fmla="*/ 1 w 19"/>
                <a:gd name="T5" fmla="*/ 20 h 35"/>
                <a:gd name="T6" fmla="*/ 2 w 19"/>
                <a:gd name="T7" fmla="*/ 35 h 35"/>
                <a:gd name="T8" fmla="*/ 19 w 19"/>
                <a:gd name="T9" fmla="*/ 13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35">
                  <a:moveTo>
                    <a:pt x="19" y="13"/>
                  </a:moveTo>
                  <a:cubicBezTo>
                    <a:pt x="18" y="9"/>
                    <a:pt x="17" y="5"/>
                    <a:pt x="17" y="0"/>
                  </a:cubicBezTo>
                  <a:cubicBezTo>
                    <a:pt x="13" y="7"/>
                    <a:pt x="7" y="14"/>
                    <a:pt x="1" y="20"/>
                  </a:cubicBezTo>
                  <a:cubicBezTo>
                    <a:pt x="0" y="27"/>
                    <a:pt x="0" y="32"/>
                    <a:pt x="2" y="35"/>
                  </a:cubicBezTo>
                  <a:cubicBezTo>
                    <a:pt x="11" y="28"/>
                    <a:pt x="17" y="20"/>
                    <a:pt x="19" y="13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63" name="Freeform 813"/>
            <p:cNvSpPr/>
            <p:nvPr/>
          </p:nvSpPr>
          <p:spPr bwMode="auto">
            <a:xfrm>
              <a:off x="8475549" y="6199396"/>
              <a:ext cx="38161" cy="58004"/>
            </a:xfrm>
            <a:custGeom>
              <a:avLst/>
              <a:gdLst>
                <a:gd name="T0" fmla="*/ 0 w 29"/>
                <a:gd name="T1" fmla="*/ 45 h 45"/>
                <a:gd name="T2" fmla="*/ 19 w 29"/>
                <a:gd name="T3" fmla="*/ 30 h 45"/>
                <a:gd name="T4" fmla="*/ 29 w 29"/>
                <a:gd name="T5" fmla="*/ 0 h 45"/>
                <a:gd name="T6" fmla="*/ 5 w 29"/>
                <a:gd name="T7" fmla="*/ 24 h 45"/>
                <a:gd name="T8" fmla="*/ 0 w 29"/>
                <a:gd name="T9" fmla="*/ 45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9" h="45">
                  <a:moveTo>
                    <a:pt x="0" y="45"/>
                  </a:moveTo>
                  <a:cubicBezTo>
                    <a:pt x="6" y="41"/>
                    <a:pt x="13" y="36"/>
                    <a:pt x="19" y="30"/>
                  </a:cubicBezTo>
                  <a:cubicBezTo>
                    <a:pt x="21" y="21"/>
                    <a:pt x="25" y="10"/>
                    <a:pt x="29" y="0"/>
                  </a:cubicBezTo>
                  <a:cubicBezTo>
                    <a:pt x="22" y="9"/>
                    <a:pt x="13" y="18"/>
                    <a:pt x="5" y="24"/>
                  </a:cubicBezTo>
                  <a:cubicBezTo>
                    <a:pt x="2" y="31"/>
                    <a:pt x="1" y="39"/>
                    <a:pt x="0" y="45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64" name="Freeform 814"/>
            <p:cNvSpPr/>
            <p:nvPr/>
          </p:nvSpPr>
          <p:spPr bwMode="auto">
            <a:xfrm>
              <a:off x="8454942" y="6268085"/>
              <a:ext cx="18317" cy="15264"/>
            </a:xfrm>
            <a:custGeom>
              <a:avLst/>
              <a:gdLst>
                <a:gd name="T0" fmla="*/ 3 w 14"/>
                <a:gd name="T1" fmla="*/ 11 h 12"/>
                <a:gd name="T2" fmla="*/ 14 w 14"/>
                <a:gd name="T3" fmla="*/ 10 h 12"/>
                <a:gd name="T4" fmla="*/ 11 w 14"/>
                <a:gd name="T5" fmla="*/ 3 h 12"/>
                <a:gd name="T6" fmla="*/ 11 w 14"/>
                <a:gd name="T7" fmla="*/ 0 h 12"/>
                <a:gd name="T8" fmla="*/ 8 w 14"/>
                <a:gd name="T9" fmla="*/ 1 h 12"/>
                <a:gd name="T10" fmla="*/ 0 w 14"/>
                <a:gd name="T11" fmla="*/ 2 h 12"/>
                <a:gd name="T12" fmla="*/ 3 w 14"/>
                <a:gd name="T13" fmla="*/ 11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" h="12">
                  <a:moveTo>
                    <a:pt x="3" y="11"/>
                  </a:moveTo>
                  <a:cubicBezTo>
                    <a:pt x="5" y="12"/>
                    <a:pt x="9" y="12"/>
                    <a:pt x="14" y="10"/>
                  </a:cubicBezTo>
                  <a:cubicBezTo>
                    <a:pt x="13" y="8"/>
                    <a:pt x="12" y="6"/>
                    <a:pt x="11" y="3"/>
                  </a:cubicBezTo>
                  <a:cubicBezTo>
                    <a:pt x="11" y="2"/>
                    <a:pt x="11" y="1"/>
                    <a:pt x="11" y="0"/>
                  </a:cubicBezTo>
                  <a:cubicBezTo>
                    <a:pt x="10" y="0"/>
                    <a:pt x="9" y="1"/>
                    <a:pt x="8" y="1"/>
                  </a:cubicBezTo>
                  <a:cubicBezTo>
                    <a:pt x="5" y="2"/>
                    <a:pt x="2" y="3"/>
                    <a:pt x="0" y="2"/>
                  </a:cubicBezTo>
                  <a:cubicBezTo>
                    <a:pt x="1" y="8"/>
                    <a:pt x="2" y="11"/>
                    <a:pt x="3" y="11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65" name="Freeform 815"/>
            <p:cNvSpPr/>
            <p:nvPr/>
          </p:nvSpPr>
          <p:spPr bwMode="auto">
            <a:xfrm>
              <a:off x="7684855" y="5608668"/>
              <a:ext cx="86244" cy="80901"/>
            </a:xfrm>
            <a:custGeom>
              <a:avLst/>
              <a:gdLst>
                <a:gd name="T0" fmla="*/ 19 w 67"/>
                <a:gd name="T1" fmla="*/ 38 h 62"/>
                <a:gd name="T2" fmla="*/ 18 w 67"/>
                <a:gd name="T3" fmla="*/ 37 h 62"/>
                <a:gd name="T4" fmla="*/ 18 w 67"/>
                <a:gd name="T5" fmla="*/ 35 h 62"/>
                <a:gd name="T6" fmla="*/ 50 w 67"/>
                <a:gd name="T7" fmla="*/ 0 h 62"/>
                <a:gd name="T8" fmla="*/ 37 w 67"/>
                <a:gd name="T9" fmla="*/ 1 h 62"/>
                <a:gd name="T10" fmla="*/ 0 w 67"/>
                <a:gd name="T11" fmla="*/ 44 h 62"/>
                <a:gd name="T12" fmla="*/ 56 w 67"/>
                <a:gd name="T13" fmla="*/ 49 h 62"/>
                <a:gd name="T14" fmla="*/ 67 w 67"/>
                <a:gd name="T15" fmla="*/ 40 h 62"/>
                <a:gd name="T16" fmla="*/ 19 w 67"/>
                <a:gd name="T17" fmla="*/ 38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7" h="62">
                  <a:moveTo>
                    <a:pt x="19" y="38"/>
                  </a:moveTo>
                  <a:cubicBezTo>
                    <a:pt x="18" y="38"/>
                    <a:pt x="18" y="38"/>
                    <a:pt x="18" y="37"/>
                  </a:cubicBezTo>
                  <a:cubicBezTo>
                    <a:pt x="17" y="36"/>
                    <a:pt x="17" y="36"/>
                    <a:pt x="18" y="35"/>
                  </a:cubicBezTo>
                  <a:cubicBezTo>
                    <a:pt x="18" y="34"/>
                    <a:pt x="30" y="14"/>
                    <a:pt x="50" y="0"/>
                  </a:cubicBezTo>
                  <a:cubicBezTo>
                    <a:pt x="46" y="1"/>
                    <a:pt x="41" y="1"/>
                    <a:pt x="37" y="1"/>
                  </a:cubicBezTo>
                  <a:cubicBezTo>
                    <a:pt x="10" y="10"/>
                    <a:pt x="2" y="38"/>
                    <a:pt x="0" y="44"/>
                  </a:cubicBezTo>
                  <a:cubicBezTo>
                    <a:pt x="6" y="48"/>
                    <a:pt x="32" y="62"/>
                    <a:pt x="56" y="49"/>
                  </a:cubicBezTo>
                  <a:cubicBezTo>
                    <a:pt x="60" y="46"/>
                    <a:pt x="63" y="43"/>
                    <a:pt x="67" y="40"/>
                  </a:cubicBezTo>
                  <a:cubicBezTo>
                    <a:pt x="43" y="45"/>
                    <a:pt x="20" y="39"/>
                    <a:pt x="19" y="38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71" name="Freeform 821"/>
            <p:cNvSpPr/>
            <p:nvPr/>
          </p:nvSpPr>
          <p:spPr bwMode="auto">
            <a:xfrm>
              <a:off x="9689828" y="6699301"/>
              <a:ext cx="83191" cy="74032"/>
            </a:xfrm>
            <a:custGeom>
              <a:avLst/>
              <a:gdLst>
                <a:gd name="T0" fmla="*/ 64 w 64"/>
                <a:gd name="T1" fmla="*/ 33 h 57"/>
                <a:gd name="T2" fmla="*/ 38 w 64"/>
                <a:gd name="T3" fmla="*/ 0 h 57"/>
                <a:gd name="T4" fmla="*/ 35 w 64"/>
                <a:gd name="T5" fmla="*/ 41 h 57"/>
                <a:gd name="T6" fmla="*/ 33 w 64"/>
                <a:gd name="T7" fmla="*/ 43 h 57"/>
                <a:gd name="T8" fmla="*/ 31 w 64"/>
                <a:gd name="T9" fmla="*/ 42 h 57"/>
                <a:gd name="T10" fmla="*/ 8 w 64"/>
                <a:gd name="T11" fmla="*/ 5 h 57"/>
                <a:gd name="T12" fmla="*/ 0 w 64"/>
                <a:gd name="T13" fmla="*/ 47 h 57"/>
                <a:gd name="T14" fmla="*/ 64 w 64"/>
                <a:gd name="T15" fmla="*/ 33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4" h="57">
                  <a:moveTo>
                    <a:pt x="64" y="33"/>
                  </a:moveTo>
                  <a:cubicBezTo>
                    <a:pt x="54" y="23"/>
                    <a:pt x="45" y="12"/>
                    <a:pt x="38" y="0"/>
                  </a:cubicBezTo>
                  <a:cubicBezTo>
                    <a:pt x="37" y="22"/>
                    <a:pt x="35" y="39"/>
                    <a:pt x="35" y="41"/>
                  </a:cubicBezTo>
                  <a:cubicBezTo>
                    <a:pt x="35" y="42"/>
                    <a:pt x="34" y="43"/>
                    <a:pt x="33" y="43"/>
                  </a:cubicBezTo>
                  <a:cubicBezTo>
                    <a:pt x="32" y="43"/>
                    <a:pt x="31" y="43"/>
                    <a:pt x="31" y="42"/>
                  </a:cubicBezTo>
                  <a:cubicBezTo>
                    <a:pt x="30" y="41"/>
                    <a:pt x="19" y="25"/>
                    <a:pt x="8" y="5"/>
                  </a:cubicBezTo>
                  <a:cubicBezTo>
                    <a:pt x="7" y="19"/>
                    <a:pt x="4" y="34"/>
                    <a:pt x="0" y="47"/>
                  </a:cubicBezTo>
                  <a:cubicBezTo>
                    <a:pt x="21" y="57"/>
                    <a:pt x="49" y="51"/>
                    <a:pt x="64" y="33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72" name="Freeform 822"/>
            <p:cNvSpPr/>
            <p:nvPr/>
          </p:nvSpPr>
          <p:spPr bwMode="auto">
            <a:xfrm>
              <a:off x="9075438" y="6699301"/>
              <a:ext cx="82428" cy="74032"/>
            </a:xfrm>
            <a:custGeom>
              <a:avLst/>
              <a:gdLst>
                <a:gd name="T0" fmla="*/ 33 w 64"/>
                <a:gd name="T1" fmla="*/ 42 h 57"/>
                <a:gd name="T2" fmla="*/ 31 w 64"/>
                <a:gd name="T3" fmla="*/ 43 h 57"/>
                <a:gd name="T4" fmla="*/ 29 w 64"/>
                <a:gd name="T5" fmla="*/ 41 h 57"/>
                <a:gd name="T6" fmla="*/ 26 w 64"/>
                <a:gd name="T7" fmla="*/ 0 h 57"/>
                <a:gd name="T8" fmla="*/ 0 w 64"/>
                <a:gd name="T9" fmla="*/ 33 h 57"/>
                <a:gd name="T10" fmla="*/ 64 w 64"/>
                <a:gd name="T11" fmla="*/ 47 h 57"/>
                <a:gd name="T12" fmla="*/ 56 w 64"/>
                <a:gd name="T13" fmla="*/ 5 h 57"/>
                <a:gd name="T14" fmla="*/ 33 w 64"/>
                <a:gd name="T15" fmla="*/ 42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4" h="57">
                  <a:moveTo>
                    <a:pt x="33" y="42"/>
                  </a:moveTo>
                  <a:cubicBezTo>
                    <a:pt x="33" y="43"/>
                    <a:pt x="32" y="43"/>
                    <a:pt x="31" y="43"/>
                  </a:cubicBezTo>
                  <a:cubicBezTo>
                    <a:pt x="30" y="43"/>
                    <a:pt x="29" y="42"/>
                    <a:pt x="29" y="41"/>
                  </a:cubicBezTo>
                  <a:cubicBezTo>
                    <a:pt x="29" y="39"/>
                    <a:pt x="27" y="22"/>
                    <a:pt x="26" y="0"/>
                  </a:cubicBezTo>
                  <a:cubicBezTo>
                    <a:pt x="19" y="12"/>
                    <a:pt x="10" y="23"/>
                    <a:pt x="0" y="33"/>
                  </a:cubicBezTo>
                  <a:cubicBezTo>
                    <a:pt x="15" y="51"/>
                    <a:pt x="43" y="57"/>
                    <a:pt x="64" y="47"/>
                  </a:cubicBezTo>
                  <a:cubicBezTo>
                    <a:pt x="60" y="34"/>
                    <a:pt x="57" y="19"/>
                    <a:pt x="56" y="5"/>
                  </a:cubicBezTo>
                  <a:cubicBezTo>
                    <a:pt x="45" y="25"/>
                    <a:pt x="34" y="41"/>
                    <a:pt x="33" y="42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73" name="Freeform 823"/>
            <p:cNvSpPr/>
            <p:nvPr/>
          </p:nvSpPr>
          <p:spPr bwMode="auto">
            <a:xfrm>
              <a:off x="9381488" y="6451257"/>
              <a:ext cx="85480" cy="87006"/>
            </a:xfrm>
            <a:custGeom>
              <a:avLst/>
              <a:gdLst>
                <a:gd name="T0" fmla="*/ 66 w 66"/>
                <a:gd name="T1" fmla="*/ 46 h 67"/>
                <a:gd name="T2" fmla="*/ 33 w 66"/>
                <a:gd name="T3" fmla="*/ 0 h 67"/>
                <a:gd name="T4" fmla="*/ 0 w 66"/>
                <a:gd name="T5" fmla="*/ 46 h 67"/>
                <a:gd name="T6" fmla="*/ 33 w 66"/>
                <a:gd name="T7" fmla="*/ 66 h 67"/>
                <a:gd name="T8" fmla="*/ 66 w 66"/>
                <a:gd name="T9" fmla="*/ 46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6" h="67">
                  <a:moveTo>
                    <a:pt x="66" y="46"/>
                  </a:moveTo>
                  <a:cubicBezTo>
                    <a:pt x="50" y="34"/>
                    <a:pt x="39" y="19"/>
                    <a:pt x="33" y="0"/>
                  </a:cubicBezTo>
                  <a:cubicBezTo>
                    <a:pt x="27" y="19"/>
                    <a:pt x="16" y="34"/>
                    <a:pt x="0" y="46"/>
                  </a:cubicBezTo>
                  <a:cubicBezTo>
                    <a:pt x="3" y="51"/>
                    <a:pt x="12" y="67"/>
                    <a:pt x="33" y="66"/>
                  </a:cubicBezTo>
                  <a:cubicBezTo>
                    <a:pt x="54" y="67"/>
                    <a:pt x="63" y="51"/>
                    <a:pt x="66" y="46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96" name="Freeform 846"/>
            <p:cNvSpPr/>
            <p:nvPr/>
          </p:nvSpPr>
          <p:spPr bwMode="auto">
            <a:xfrm>
              <a:off x="8696119" y="6238320"/>
              <a:ext cx="249572" cy="335051"/>
            </a:xfrm>
            <a:custGeom>
              <a:avLst/>
              <a:gdLst>
                <a:gd name="T0" fmla="*/ 42 w 192"/>
                <a:gd name="T1" fmla="*/ 258 h 258"/>
                <a:gd name="T2" fmla="*/ 83 w 192"/>
                <a:gd name="T3" fmla="*/ 214 h 258"/>
                <a:gd name="T4" fmla="*/ 85 w 192"/>
                <a:gd name="T5" fmla="*/ 213 h 258"/>
                <a:gd name="T6" fmla="*/ 87 w 192"/>
                <a:gd name="T7" fmla="*/ 214 h 258"/>
                <a:gd name="T8" fmla="*/ 126 w 192"/>
                <a:gd name="T9" fmla="*/ 225 h 258"/>
                <a:gd name="T10" fmla="*/ 144 w 192"/>
                <a:gd name="T11" fmla="*/ 205 h 258"/>
                <a:gd name="T12" fmla="*/ 115 w 192"/>
                <a:gd name="T13" fmla="*/ 208 h 258"/>
                <a:gd name="T14" fmla="*/ 106 w 192"/>
                <a:gd name="T15" fmla="*/ 176 h 258"/>
                <a:gd name="T16" fmla="*/ 141 w 192"/>
                <a:gd name="T17" fmla="*/ 155 h 258"/>
                <a:gd name="T18" fmla="*/ 184 w 192"/>
                <a:gd name="T19" fmla="*/ 113 h 258"/>
                <a:gd name="T20" fmla="*/ 192 w 192"/>
                <a:gd name="T21" fmla="*/ 44 h 258"/>
                <a:gd name="T22" fmla="*/ 146 w 192"/>
                <a:gd name="T23" fmla="*/ 78 h 258"/>
                <a:gd name="T24" fmla="*/ 151 w 192"/>
                <a:gd name="T25" fmla="*/ 105 h 258"/>
                <a:gd name="T26" fmla="*/ 112 w 192"/>
                <a:gd name="T27" fmla="*/ 143 h 258"/>
                <a:gd name="T28" fmla="*/ 81 w 192"/>
                <a:gd name="T29" fmla="*/ 169 h 258"/>
                <a:gd name="T30" fmla="*/ 80 w 192"/>
                <a:gd name="T31" fmla="*/ 170 h 258"/>
                <a:gd name="T32" fmla="*/ 78 w 192"/>
                <a:gd name="T33" fmla="*/ 170 h 258"/>
                <a:gd name="T34" fmla="*/ 77 w 192"/>
                <a:gd name="T35" fmla="*/ 167 h 258"/>
                <a:gd name="T36" fmla="*/ 73 w 192"/>
                <a:gd name="T37" fmla="*/ 127 h 258"/>
                <a:gd name="T38" fmla="*/ 72 w 192"/>
                <a:gd name="T39" fmla="*/ 72 h 258"/>
                <a:gd name="T40" fmla="*/ 95 w 192"/>
                <a:gd name="T41" fmla="*/ 57 h 258"/>
                <a:gd name="T42" fmla="*/ 86 w 192"/>
                <a:gd name="T43" fmla="*/ 0 h 258"/>
                <a:gd name="T44" fmla="*/ 44 w 192"/>
                <a:gd name="T45" fmla="*/ 55 h 258"/>
                <a:gd name="T46" fmla="*/ 44 w 192"/>
                <a:gd name="T47" fmla="*/ 115 h 258"/>
                <a:gd name="T48" fmla="*/ 54 w 192"/>
                <a:gd name="T49" fmla="*/ 155 h 258"/>
                <a:gd name="T50" fmla="*/ 25 w 192"/>
                <a:gd name="T51" fmla="*/ 171 h 258"/>
                <a:gd name="T52" fmla="*/ 6 w 192"/>
                <a:gd name="T53" fmla="*/ 148 h 258"/>
                <a:gd name="T54" fmla="*/ 5 w 192"/>
                <a:gd name="T55" fmla="*/ 175 h 258"/>
                <a:gd name="T56" fmla="*/ 41 w 192"/>
                <a:gd name="T57" fmla="*/ 194 h 258"/>
                <a:gd name="T58" fmla="*/ 43 w 192"/>
                <a:gd name="T59" fmla="*/ 195 h 258"/>
                <a:gd name="T60" fmla="*/ 43 w 192"/>
                <a:gd name="T61" fmla="*/ 198 h 258"/>
                <a:gd name="T62" fmla="*/ 42 w 192"/>
                <a:gd name="T63" fmla="*/ 258 h 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92" h="258">
                  <a:moveTo>
                    <a:pt x="42" y="258"/>
                  </a:moveTo>
                  <a:cubicBezTo>
                    <a:pt x="49" y="255"/>
                    <a:pt x="78" y="242"/>
                    <a:pt x="83" y="214"/>
                  </a:cubicBezTo>
                  <a:cubicBezTo>
                    <a:pt x="83" y="214"/>
                    <a:pt x="84" y="213"/>
                    <a:pt x="85" y="213"/>
                  </a:cubicBezTo>
                  <a:cubicBezTo>
                    <a:pt x="85" y="212"/>
                    <a:pt x="86" y="213"/>
                    <a:pt x="87" y="214"/>
                  </a:cubicBezTo>
                  <a:cubicBezTo>
                    <a:pt x="97" y="227"/>
                    <a:pt x="114" y="229"/>
                    <a:pt x="126" y="225"/>
                  </a:cubicBezTo>
                  <a:cubicBezTo>
                    <a:pt x="134" y="223"/>
                    <a:pt x="142" y="216"/>
                    <a:pt x="144" y="205"/>
                  </a:cubicBezTo>
                  <a:cubicBezTo>
                    <a:pt x="134" y="213"/>
                    <a:pt x="123" y="213"/>
                    <a:pt x="115" y="208"/>
                  </a:cubicBezTo>
                  <a:cubicBezTo>
                    <a:pt x="107" y="203"/>
                    <a:pt x="100" y="192"/>
                    <a:pt x="106" y="176"/>
                  </a:cubicBezTo>
                  <a:cubicBezTo>
                    <a:pt x="111" y="164"/>
                    <a:pt x="125" y="160"/>
                    <a:pt x="141" y="155"/>
                  </a:cubicBezTo>
                  <a:cubicBezTo>
                    <a:pt x="164" y="149"/>
                    <a:pt x="187" y="142"/>
                    <a:pt x="184" y="113"/>
                  </a:cubicBezTo>
                  <a:cubicBezTo>
                    <a:pt x="180" y="89"/>
                    <a:pt x="183" y="65"/>
                    <a:pt x="192" y="44"/>
                  </a:cubicBezTo>
                  <a:cubicBezTo>
                    <a:pt x="178" y="56"/>
                    <a:pt x="161" y="69"/>
                    <a:pt x="146" y="78"/>
                  </a:cubicBezTo>
                  <a:cubicBezTo>
                    <a:pt x="152" y="88"/>
                    <a:pt x="153" y="97"/>
                    <a:pt x="151" y="105"/>
                  </a:cubicBezTo>
                  <a:cubicBezTo>
                    <a:pt x="148" y="121"/>
                    <a:pt x="130" y="132"/>
                    <a:pt x="112" y="143"/>
                  </a:cubicBezTo>
                  <a:cubicBezTo>
                    <a:pt x="98" y="151"/>
                    <a:pt x="85" y="159"/>
                    <a:pt x="81" y="169"/>
                  </a:cubicBezTo>
                  <a:cubicBezTo>
                    <a:pt x="81" y="169"/>
                    <a:pt x="81" y="169"/>
                    <a:pt x="80" y="170"/>
                  </a:cubicBezTo>
                  <a:cubicBezTo>
                    <a:pt x="80" y="170"/>
                    <a:pt x="79" y="170"/>
                    <a:pt x="78" y="170"/>
                  </a:cubicBezTo>
                  <a:cubicBezTo>
                    <a:pt x="77" y="170"/>
                    <a:pt x="76" y="168"/>
                    <a:pt x="77" y="167"/>
                  </a:cubicBezTo>
                  <a:cubicBezTo>
                    <a:pt x="81" y="157"/>
                    <a:pt x="77" y="142"/>
                    <a:pt x="73" y="127"/>
                  </a:cubicBezTo>
                  <a:cubicBezTo>
                    <a:pt x="68" y="107"/>
                    <a:pt x="63" y="86"/>
                    <a:pt x="72" y="72"/>
                  </a:cubicBezTo>
                  <a:cubicBezTo>
                    <a:pt x="77" y="65"/>
                    <a:pt x="84" y="60"/>
                    <a:pt x="95" y="57"/>
                  </a:cubicBezTo>
                  <a:cubicBezTo>
                    <a:pt x="91" y="40"/>
                    <a:pt x="88" y="19"/>
                    <a:pt x="86" y="0"/>
                  </a:cubicBezTo>
                  <a:cubicBezTo>
                    <a:pt x="78" y="22"/>
                    <a:pt x="63" y="41"/>
                    <a:pt x="44" y="55"/>
                  </a:cubicBezTo>
                  <a:cubicBezTo>
                    <a:pt x="21" y="73"/>
                    <a:pt x="33" y="94"/>
                    <a:pt x="44" y="115"/>
                  </a:cubicBezTo>
                  <a:cubicBezTo>
                    <a:pt x="52" y="129"/>
                    <a:pt x="59" y="143"/>
                    <a:pt x="54" y="155"/>
                  </a:cubicBezTo>
                  <a:cubicBezTo>
                    <a:pt x="47" y="170"/>
                    <a:pt x="34" y="173"/>
                    <a:pt x="25" y="171"/>
                  </a:cubicBezTo>
                  <a:cubicBezTo>
                    <a:pt x="16" y="169"/>
                    <a:pt x="8" y="161"/>
                    <a:pt x="6" y="148"/>
                  </a:cubicBezTo>
                  <a:cubicBezTo>
                    <a:pt x="0" y="157"/>
                    <a:pt x="1" y="168"/>
                    <a:pt x="5" y="175"/>
                  </a:cubicBezTo>
                  <a:cubicBezTo>
                    <a:pt x="11" y="187"/>
                    <a:pt x="24" y="197"/>
                    <a:pt x="41" y="194"/>
                  </a:cubicBezTo>
                  <a:cubicBezTo>
                    <a:pt x="42" y="194"/>
                    <a:pt x="43" y="195"/>
                    <a:pt x="43" y="195"/>
                  </a:cubicBezTo>
                  <a:cubicBezTo>
                    <a:pt x="44" y="196"/>
                    <a:pt x="44" y="197"/>
                    <a:pt x="43" y="198"/>
                  </a:cubicBezTo>
                  <a:cubicBezTo>
                    <a:pt x="27" y="221"/>
                    <a:pt x="38" y="250"/>
                    <a:pt x="42" y="258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97" name="Freeform 847"/>
            <p:cNvSpPr/>
            <p:nvPr/>
          </p:nvSpPr>
          <p:spPr bwMode="auto">
            <a:xfrm>
              <a:off x="9416596" y="6664193"/>
              <a:ext cx="15264" cy="11448"/>
            </a:xfrm>
            <a:custGeom>
              <a:avLst/>
              <a:gdLst>
                <a:gd name="T0" fmla="*/ 12 w 12"/>
                <a:gd name="T1" fmla="*/ 0 h 9"/>
                <a:gd name="T2" fmla="*/ 6 w 12"/>
                <a:gd name="T3" fmla="*/ 0 h 9"/>
                <a:gd name="T4" fmla="*/ 0 w 12"/>
                <a:gd name="T5" fmla="*/ 0 h 9"/>
                <a:gd name="T6" fmla="*/ 0 w 12"/>
                <a:gd name="T7" fmla="*/ 1 h 9"/>
                <a:gd name="T8" fmla="*/ 0 w 12"/>
                <a:gd name="T9" fmla="*/ 9 h 9"/>
                <a:gd name="T10" fmla="*/ 12 w 12"/>
                <a:gd name="T11" fmla="*/ 9 h 9"/>
                <a:gd name="T12" fmla="*/ 12 w 12"/>
                <a:gd name="T13" fmla="*/ 1 h 9"/>
                <a:gd name="T14" fmla="*/ 12 w 12"/>
                <a:gd name="T15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" h="9">
                  <a:moveTo>
                    <a:pt x="12" y="0"/>
                  </a:moveTo>
                  <a:cubicBezTo>
                    <a:pt x="6" y="0"/>
                    <a:pt x="6" y="0"/>
                    <a:pt x="6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ubicBezTo>
                    <a:pt x="0" y="3"/>
                    <a:pt x="0" y="6"/>
                    <a:pt x="0" y="9"/>
                  </a:cubicBezTo>
                  <a:cubicBezTo>
                    <a:pt x="12" y="9"/>
                    <a:pt x="12" y="9"/>
                    <a:pt x="12" y="9"/>
                  </a:cubicBezTo>
                  <a:cubicBezTo>
                    <a:pt x="12" y="6"/>
                    <a:pt x="12" y="3"/>
                    <a:pt x="12" y="1"/>
                  </a:cubicBezTo>
                  <a:cubicBezTo>
                    <a:pt x="12" y="0"/>
                    <a:pt x="12" y="0"/>
                    <a:pt x="12" y="0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98" name="Freeform 848"/>
            <p:cNvSpPr/>
            <p:nvPr/>
          </p:nvSpPr>
          <p:spPr bwMode="auto">
            <a:xfrm>
              <a:off x="9005985" y="6531394"/>
              <a:ext cx="118299" cy="64110"/>
            </a:xfrm>
            <a:custGeom>
              <a:avLst/>
              <a:gdLst>
                <a:gd name="T0" fmla="*/ 91 w 91"/>
                <a:gd name="T1" fmla="*/ 27 h 49"/>
                <a:gd name="T2" fmla="*/ 91 w 91"/>
                <a:gd name="T3" fmla="*/ 27 h 49"/>
                <a:gd name="T4" fmla="*/ 86 w 91"/>
                <a:gd name="T5" fmla="*/ 8 h 49"/>
                <a:gd name="T6" fmla="*/ 0 w 91"/>
                <a:gd name="T7" fmla="*/ 45 h 49"/>
                <a:gd name="T8" fmla="*/ 91 w 91"/>
                <a:gd name="T9" fmla="*/ 27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1" h="49">
                  <a:moveTo>
                    <a:pt x="91" y="27"/>
                  </a:moveTo>
                  <a:cubicBezTo>
                    <a:pt x="91" y="27"/>
                    <a:pt x="91" y="27"/>
                    <a:pt x="91" y="27"/>
                  </a:cubicBezTo>
                  <a:cubicBezTo>
                    <a:pt x="89" y="21"/>
                    <a:pt x="87" y="15"/>
                    <a:pt x="86" y="8"/>
                  </a:cubicBezTo>
                  <a:cubicBezTo>
                    <a:pt x="56" y="0"/>
                    <a:pt x="13" y="34"/>
                    <a:pt x="0" y="45"/>
                  </a:cubicBezTo>
                  <a:cubicBezTo>
                    <a:pt x="17" y="47"/>
                    <a:pt x="76" y="49"/>
                    <a:pt x="91" y="27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99" name="Freeform 849"/>
            <p:cNvSpPr/>
            <p:nvPr/>
          </p:nvSpPr>
          <p:spPr bwMode="auto">
            <a:xfrm>
              <a:off x="9663879" y="6592451"/>
              <a:ext cx="76322" cy="151880"/>
            </a:xfrm>
            <a:custGeom>
              <a:avLst/>
              <a:gdLst>
                <a:gd name="T0" fmla="*/ 34 w 59"/>
                <a:gd name="T1" fmla="*/ 0 h 117"/>
                <a:gd name="T2" fmla="*/ 23 w 59"/>
                <a:gd name="T3" fmla="*/ 7 h 117"/>
                <a:gd name="T4" fmla="*/ 10 w 59"/>
                <a:gd name="T5" fmla="*/ 5 h 117"/>
                <a:gd name="T6" fmla="*/ 51 w 59"/>
                <a:gd name="T7" fmla="*/ 117 h 117"/>
                <a:gd name="T8" fmla="*/ 34 w 59"/>
                <a:gd name="T9" fmla="*/ 0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117">
                  <a:moveTo>
                    <a:pt x="34" y="0"/>
                  </a:moveTo>
                  <a:cubicBezTo>
                    <a:pt x="30" y="4"/>
                    <a:pt x="27" y="6"/>
                    <a:pt x="23" y="7"/>
                  </a:cubicBezTo>
                  <a:cubicBezTo>
                    <a:pt x="19" y="7"/>
                    <a:pt x="15" y="7"/>
                    <a:pt x="10" y="5"/>
                  </a:cubicBezTo>
                  <a:cubicBezTo>
                    <a:pt x="0" y="36"/>
                    <a:pt x="39" y="99"/>
                    <a:pt x="51" y="117"/>
                  </a:cubicBezTo>
                  <a:cubicBezTo>
                    <a:pt x="53" y="95"/>
                    <a:pt x="59" y="21"/>
                    <a:pt x="34" y="0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00" name="Freeform 850"/>
            <p:cNvSpPr/>
            <p:nvPr/>
          </p:nvSpPr>
          <p:spPr bwMode="auto">
            <a:xfrm>
              <a:off x="9107493" y="6592451"/>
              <a:ext cx="76322" cy="151880"/>
            </a:xfrm>
            <a:custGeom>
              <a:avLst/>
              <a:gdLst>
                <a:gd name="T0" fmla="*/ 49 w 59"/>
                <a:gd name="T1" fmla="*/ 5 h 117"/>
                <a:gd name="T2" fmla="*/ 36 w 59"/>
                <a:gd name="T3" fmla="*/ 7 h 117"/>
                <a:gd name="T4" fmla="*/ 25 w 59"/>
                <a:gd name="T5" fmla="*/ 0 h 117"/>
                <a:gd name="T6" fmla="*/ 8 w 59"/>
                <a:gd name="T7" fmla="*/ 117 h 117"/>
                <a:gd name="T8" fmla="*/ 49 w 59"/>
                <a:gd name="T9" fmla="*/ 5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117">
                  <a:moveTo>
                    <a:pt x="49" y="5"/>
                  </a:moveTo>
                  <a:cubicBezTo>
                    <a:pt x="44" y="7"/>
                    <a:pt x="40" y="7"/>
                    <a:pt x="36" y="7"/>
                  </a:cubicBezTo>
                  <a:cubicBezTo>
                    <a:pt x="32" y="6"/>
                    <a:pt x="29" y="4"/>
                    <a:pt x="25" y="0"/>
                  </a:cubicBezTo>
                  <a:cubicBezTo>
                    <a:pt x="0" y="21"/>
                    <a:pt x="6" y="95"/>
                    <a:pt x="8" y="117"/>
                  </a:cubicBezTo>
                  <a:cubicBezTo>
                    <a:pt x="20" y="99"/>
                    <a:pt x="59" y="36"/>
                    <a:pt x="49" y="5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01" name="Freeform 851"/>
            <p:cNvSpPr/>
            <p:nvPr/>
          </p:nvSpPr>
          <p:spPr bwMode="auto">
            <a:xfrm>
              <a:off x="9554739" y="6557343"/>
              <a:ext cx="93876" cy="98455"/>
            </a:xfrm>
            <a:custGeom>
              <a:avLst/>
              <a:gdLst>
                <a:gd name="T0" fmla="*/ 72 w 72"/>
                <a:gd name="T1" fmla="*/ 16 h 76"/>
                <a:gd name="T2" fmla="*/ 60 w 72"/>
                <a:gd name="T3" fmla="*/ 0 h 76"/>
                <a:gd name="T4" fmla="*/ 0 w 72"/>
                <a:gd name="T5" fmla="*/ 76 h 76"/>
                <a:gd name="T6" fmla="*/ 72 w 72"/>
                <a:gd name="T7" fmla="*/ 16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2" h="76">
                  <a:moveTo>
                    <a:pt x="72" y="16"/>
                  </a:moveTo>
                  <a:cubicBezTo>
                    <a:pt x="67" y="11"/>
                    <a:pt x="63" y="6"/>
                    <a:pt x="60" y="0"/>
                  </a:cubicBezTo>
                  <a:cubicBezTo>
                    <a:pt x="29" y="6"/>
                    <a:pt x="6" y="59"/>
                    <a:pt x="0" y="76"/>
                  </a:cubicBezTo>
                  <a:cubicBezTo>
                    <a:pt x="16" y="68"/>
                    <a:pt x="68" y="43"/>
                    <a:pt x="72" y="16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02" name="Freeform 852"/>
            <p:cNvSpPr/>
            <p:nvPr/>
          </p:nvSpPr>
          <p:spPr bwMode="auto">
            <a:xfrm>
              <a:off x="9199843" y="6557343"/>
              <a:ext cx="93113" cy="98455"/>
            </a:xfrm>
            <a:custGeom>
              <a:avLst/>
              <a:gdLst>
                <a:gd name="T0" fmla="*/ 12 w 72"/>
                <a:gd name="T1" fmla="*/ 0 h 76"/>
                <a:gd name="T2" fmla="*/ 0 w 72"/>
                <a:gd name="T3" fmla="*/ 16 h 76"/>
                <a:gd name="T4" fmla="*/ 72 w 72"/>
                <a:gd name="T5" fmla="*/ 76 h 76"/>
                <a:gd name="T6" fmla="*/ 12 w 72"/>
                <a:gd name="T7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2" h="76">
                  <a:moveTo>
                    <a:pt x="12" y="0"/>
                  </a:moveTo>
                  <a:cubicBezTo>
                    <a:pt x="9" y="6"/>
                    <a:pt x="5" y="11"/>
                    <a:pt x="0" y="16"/>
                  </a:cubicBezTo>
                  <a:cubicBezTo>
                    <a:pt x="4" y="43"/>
                    <a:pt x="56" y="68"/>
                    <a:pt x="72" y="76"/>
                  </a:cubicBezTo>
                  <a:cubicBezTo>
                    <a:pt x="66" y="59"/>
                    <a:pt x="43" y="6"/>
                    <a:pt x="12" y="0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03" name="Freeform 853"/>
            <p:cNvSpPr/>
            <p:nvPr/>
          </p:nvSpPr>
          <p:spPr bwMode="auto">
            <a:xfrm>
              <a:off x="9723410" y="6531394"/>
              <a:ext cx="118299" cy="64110"/>
            </a:xfrm>
            <a:custGeom>
              <a:avLst/>
              <a:gdLst>
                <a:gd name="T0" fmla="*/ 91 w 91"/>
                <a:gd name="T1" fmla="*/ 45 h 49"/>
                <a:gd name="T2" fmla="*/ 5 w 91"/>
                <a:gd name="T3" fmla="*/ 8 h 49"/>
                <a:gd name="T4" fmla="*/ 0 w 91"/>
                <a:gd name="T5" fmla="*/ 27 h 49"/>
                <a:gd name="T6" fmla="*/ 0 w 91"/>
                <a:gd name="T7" fmla="*/ 27 h 49"/>
                <a:gd name="T8" fmla="*/ 91 w 91"/>
                <a:gd name="T9" fmla="*/ 45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1" h="49">
                  <a:moveTo>
                    <a:pt x="91" y="45"/>
                  </a:moveTo>
                  <a:cubicBezTo>
                    <a:pt x="78" y="34"/>
                    <a:pt x="35" y="0"/>
                    <a:pt x="5" y="8"/>
                  </a:cubicBezTo>
                  <a:cubicBezTo>
                    <a:pt x="4" y="15"/>
                    <a:pt x="2" y="21"/>
                    <a:pt x="0" y="27"/>
                  </a:cubicBezTo>
                  <a:cubicBezTo>
                    <a:pt x="0" y="27"/>
                    <a:pt x="0" y="27"/>
                    <a:pt x="0" y="27"/>
                  </a:cubicBezTo>
                  <a:cubicBezTo>
                    <a:pt x="15" y="49"/>
                    <a:pt x="74" y="47"/>
                    <a:pt x="91" y="45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10" name="Freeform 860"/>
            <p:cNvSpPr/>
            <p:nvPr/>
          </p:nvSpPr>
          <p:spPr bwMode="auto">
            <a:xfrm>
              <a:off x="9640982" y="6486364"/>
              <a:ext cx="19080" cy="50372"/>
            </a:xfrm>
            <a:custGeom>
              <a:avLst/>
              <a:gdLst>
                <a:gd name="T0" fmla="*/ 15 w 15"/>
                <a:gd name="T1" fmla="*/ 27 h 39"/>
                <a:gd name="T2" fmla="*/ 7 w 15"/>
                <a:gd name="T3" fmla="*/ 0 h 39"/>
                <a:gd name="T4" fmla="*/ 1 w 15"/>
                <a:gd name="T5" fmla="*/ 11 h 39"/>
                <a:gd name="T6" fmla="*/ 9 w 15"/>
                <a:gd name="T7" fmla="*/ 39 h 39"/>
                <a:gd name="T8" fmla="*/ 15 w 15"/>
                <a:gd name="T9" fmla="*/ 27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39">
                  <a:moveTo>
                    <a:pt x="15" y="27"/>
                  </a:moveTo>
                  <a:cubicBezTo>
                    <a:pt x="11" y="19"/>
                    <a:pt x="8" y="9"/>
                    <a:pt x="7" y="0"/>
                  </a:cubicBezTo>
                  <a:cubicBezTo>
                    <a:pt x="5" y="4"/>
                    <a:pt x="3" y="8"/>
                    <a:pt x="1" y="11"/>
                  </a:cubicBezTo>
                  <a:cubicBezTo>
                    <a:pt x="0" y="19"/>
                    <a:pt x="3" y="29"/>
                    <a:pt x="9" y="39"/>
                  </a:cubicBezTo>
                  <a:cubicBezTo>
                    <a:pt x="12" y="37"/>
                    <a:pt x="14" y="33"/>
                    <a:pt x="15" y="27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11" name="Freeform 861"/>
            <p:cNvSpPr/>
            <p:nvPr/>
          </p:nvSpPr>
          <p:spPr bwMode="auto">
            <a:xfrm>
              <a:off x="9163208" y="6475679"/>
              <a:ext cx="18317" cy="68689"/>
            </a:xfrm>
            <a:custGeom>
              <a:avLst/>
              <a:gdLst>
                <a:gd name="T0" fmla="*/ 0 w 14"/>
                <a:gd name="T1" fmla="*/ 29 h 53"/>
                <a:gd name="T2" fmla="*/ 3 w 14"/>
                <a:gd name="T3" fmla="*/ 53 h 53"/>
                <a:gd name="T4" fmla="*/ 14 w 14"/>
                <a:gd name="T5" fmla="*/ 34 h 53"/>
                <a:gd name="T6" fmla="*/ 14 w 14"/>
                <a:gd name="T7" fmla="*/ 0 h 53"/>
                <a:gd name="T8" fmla="*/ 0 w 14"/>
                <a:gd name="T9" fmla="*/ 29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53">
                  <a:moveTo>
                    <a:pt x="0" y="29"/>
                  </a:moveTo>
                  <a:cubicBezTo>
                    <a:pt x="0" y="37"/>
                    <a:pt x="2" y="46"/>
                    <a:pt x="3" y="53"/>
                  </a:cubicBezTo>
                  <a:cubicBezTo>
                    <a:pt x="7" y="48"/>
                    <a:pt x="11" y="41"/>
                    <a:pt x="14" y="34"/>
                  </a:cubicBezTo>
                  <a:cubicBezTo>
                    <a:pt x="13" y="24"/>
                    <a:pt x="13" y="12"/>
                    <a:pt x="14" y="0"/>
                  </a:cubicBezTo>
                  <a:cubicBezTo>
                    <a:pt x="10" y="10"/>
                    <a:pt x="6" y="21"/>
                    <a:pt x="0" y="29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12" name="Freeform 862"/>
            <p:cNvSpPr/>
            <p:nvPr/>
          </p:nvSpPr>
          <p:spPr bwMode="auto">
            <a:xfrm>
              <a:off x="9141075" y="6478732"/>
              <a:ext cx="19844" cy="45030"/>
            </a:xfrm>
            <a:custGeom>
              <a:avLst/>
              <a:gdLst>
                <a:gd name="T0" fmla="*/ 13 w 15"/>
                <a:gd name="T1" fmla="*/ 26 h 35"/>
                <a:gd name="T2" fmla="*/ 15 w 15"/>
                <a:gd name="T3" fmla="*/ 0 h 35"/>
                <a:gd name="T4" fmla="*/ 6 w 15"/>
                <a:gd name="T5" fmla="*/ 8 h 35"/>
                <a:gd name="T6" fmla="*/ 1 w 15"/>
                <a:gd name="T7" fmla="*/ 35 h 35"/>
                <a:gd name="T8" fmla="*/ 13 w 15"/>
                <a:gd name="T9" fmla="*/ 26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35">
                  <a:moveTo>
                    <a:pt x="13" y="26"/>
                  </a:moveTo>
                  <a:cubicBezTo>
                    <a:pt x="13" y="17"/>
                    <a:pt x="13" y="8"/>
                    <a:pt x="15" y="0"/>
                  </a:cubicBezTo>
                  <a:cubicBezTo>
                    <a:pt x="12" y="3"/>
                    <a:pt x="9" y="5"/>
                    <a:pt x="6" y="8"/>
                  </a:cubicBezTo>
                  <a:cubicBezTo>
                    <a:pt x="1" y="14"/>
                    <a:pt x="0" y="24"/>
                    <a:pt x="1" y="35"/>
                  </a:cubicBezTo>
                  <a:cubicBezTo>
                    <a:pt x="5" y="35"/>
                    <a:pt x="9" y="31"/>
                    <a:pt x="13" y="26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13" name="Freeform 863"/>
            <p:cNvSpPr/>
            <p:nvPr/>
          </p:nvSpPr>
          <p:spPr bwMode="auto">
            <a:xfrm>
              <a:off x="9153286" y="6556580"/>
              <a:ext cx="19080" cy="17554"/>
            </a:xfrm>
            <a:custGeom>
              <a:avLst/>
              <a:gdLst>
                <a:gd name="T0" fmla="*/ 6 w 15"/>
                <a:gd name="T1" fmla="*/ 13 h 14"/>
                <a:gd name="T2" fmla="*/ 15 w 15"/>
                <a:gd name="T3" fmla="*/ 9 h 14"/>
                <a:gd name="T4" fmla="*/ 10 w 15"/>
                <a:gd name="T5" fmla="*/ 3 h 14"/>
                <a:gd name="T6" fmla="*/ 9 w 15"/>
                <a:gd name="T7" fmla="*/ 0 h 14"/>
                <a:gd name="T8" fmla="*/ 6 w 15"/>
                <a:gd name="T9" fmla="*/ 2 h 14"/>
                <a:gd name="T10" fmla="*/ 0 w 15"/>
                <a:gd name="T11" fmla="*/ 5 h 14"/>
                <a:gd name="T12" fmla="*/ 6 w 15"/>
                <a:gd name="T13" fmla="*/ 13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" h="14">
                  <a:moveTo>
                    <a:pt x="6" y="13"/>
                  </a:moveTo>
                  <a:cubicBezTo>
                    <a:pt x="8" y="14"/>
                    <a:pt x="10" y="13"/>
                    <a:pt x="15" y="9"/>
                  </a:cubicBezTo>
                  <a:cubicBezTo>
                    <a:pt x="13" y="8"/>
                    <a:pt x="12" y="6"/>
                    <a:pt x="10" y="3"/>
                  </a:cubicBezTo>
                  <a:cubicBezTo>
                    <a:pt x="10" y="2"/>
                    <a:pt x="10" y="1"/>
                    <a:pt x="9" y="0"/>
                  </a:cubicBezTo>
                  <a:cubicBezTo>
                    <a:pt x="8" y="1"/>
                    <a:pt x="7" y="1"/>
                    <a:pt x="6" y="2"/>
                  </a:cubicBezTo>
                  <a:cubicBezTo>
                    <a:pt x="4" y="4"/>
                    <a:pt x="2" y="5"/>
                    <a:pt x="0" y="5"/>
                  </a:cubicBezTo>
                  <a:cubicBezTo>
                    <a:pt x="2" y="10"/>
                    <a:pt x="5" y="13"/>
                    <a:pt x="6" y="13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14" name="Freeform 864"/>
            <p:cNvSpPr/>
            <p:nvPr/>
          </p:nvSpPr>
          <p:spPr bwMode="auto">
            <a:xfrm>
              <a:off x="9187631" y="6487128"/>
              <a:ext cx="19844" cy="49609"/>
            </a:xfrm>
            <a:custGeom>
              <a:avLst/>
              <a:gdLst>
                <a:gd name="T0" fmla="*/ 6 w 15"/>
                <a:gd name="T1" fmla="*/ 38 h 38"/>
                <a:gd name="T2" fmla="*/ 14 w 15"/>
                <a:gd name="T3" fmla="*/ 10 h 38"/>
                <a:gd name="T4" fmla="*/ 8 w 15"/>
                <a:gd name="T5" fmla="*/ 0 h 38"/>
                <a:gd name="T6" fmla="*/ 0 w 15"/>
                <a:gd name="T7" fmla="*/ 26 h 38"/>
                <a:gd name="T8" fmla="*/ 6 w 15"/>
                <a:gd name="T9" fmla="*/ 38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38">
                  <a:moveTo>
                    <a:pt x="6" y="38"/>
                  </a:moveTo>
                  <a:cubicBezTo>
                    <a:pt x="12" y="28"/>
                    <a:pt x="15" y="18"/>
                    <a:pt x="14" y="10"/>
                  </a:cubicBezTo>
                  <a:cubicBezTo>
                    <a:pt x="12" y="7"/>
                    <a:pt x="10" y="3"/>
                    <a:pt x="8" y="0"/>
                  </a:cubicBezTo>
                  <a:cubicBezTo>
                    <a:pt x="7" y="8"/>
                    <a:pt x="4" y="18"/>
                    <a:pt x="0" y="26"/>
                  </a:cubicBezTo>
                  <a:cubicBezTo>
                    <a:pt x="1" y="32"/>
                    <a:pt x="3" y="36"/>
                    <a:pt x="6" y="38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17" name="Freeform 867"/>
            <p:cNvSpPr/>
            <p:nvPr/>
          </p:nvSpPr>
          <p:spPr bwMode="auto">
            <a:xfrm>
              <a:off x="9686012" y="6478732"/>
              <a:ext cx="20607" cy="45030"/>
            </a:xfrm>
            <a:custGeom>
              <a:avLst/>
              <a:gdLst>
                <a:gd name="T0" fmla="*/ 10 w 16"/>
                <a:gd name="T1" fmla="*/ 8 h 35"/>
                <a:gd name="T2" fmla="*/ 0 w 16"/>
                <a:gd name="T3" fmla="*/ 0 h 35"/>
                <a:gd name="T4" fmla="*/ 3 w 16"/>
                <a:gd name="T5" fmla="*/ 26 h 35"/>
                <a:gd name="T6" fmla="*/ 15 w 16"/>
                <a:gd name="T7" fmla="*/ 35 h 35"/>
                <a:gd name="T8" fmla="*/ 10 w 16"/>
                <a:gd name="T9" fmla="*/ 8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35">
                  <a:moveTo>
                    <a:pt x="10" y="8"/>
                  </a:moveTo>
                  <a:cubicBezTo>
                    <a:pt x="7" y="5"/>
                    <a:pt x="4" y="3"/>
                    <a:pt x="0" y="0"/>
                  </a:cubicBezTo>
                  <a:cubicBezTo>
                    <a:pt x="3" y="8"/>
                    <a:pt x="3" y="17"/>
                    <a:pt x="3" y="26"/>
                  </a:cubicBezTo>
                  <a:cubicBezTo>
                    <a:pt x="7" y="31"/>
                    <a:pt x="11" y="35"/>
                    <a:pt x="15" y="35"/>
                  </a:cubicBezTo>
                  <a:cubicBezTo>
                    <a:pt x="16" y="24"/>
                    <a:pt x="15" y="14"/>
                    <a:pt x="10" y="8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18" name="Freeform 868"/>
            <p:cNvSpPr/>
            <p:nvPr/>
          </p:nvSpPr>
          <p:spPr bwMode="auto">
            <a:xfrm>
              <a:off x="9666932" y="6475679"/>
              <a:ext cx="17554" cy="68689"/>
            </a:xfrm>
            <a:custGeom>
              <a:avLst/>
              <a:gdLst>
                <a:gd name="T0" fmla="*/ 11 w 14"/>
                <a:gd name="T1" fmla="*/ 53 h 53"/>
                <a:gd name="T2" fmla="*/ 14 w 14"/>
                <a:gd name="T3" fmla="*/ 29 h 53"/>
                <a:gd name="T4" fmla="*/ 0 w 14"/>
                <a:gd name="T5" fmla="*/ 0 h 53"/>
                <a:gd name="T6" fmla="*/ 0 w 14"/>
                <a:gd name="T7" fmla="*/ 34 h 53"/>
                <a:gd name="T8" fmla="*/ 11 w 14"/>
                <a:gd name="T9" fmla="*/ 53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53">
                  <a:moveTo>
                    <a:pt x="11" y="53"/>
                  </a:moveTo>
                  <a:cubicBezTo>
                    <a:pt x="12" y="46"/>
                    <a:pt x="14" y="37"/>
                    <a:pt x="14" y="29"/>
                  </a:cubicBezTo>
                  <a:cubicBezTo>
                    <a:pt x="8" y="21"/>
                    <a:pt x="4" y="10"/>
                    <a:pt x="0" y="0"/>
                  </a:cubicBezTo>
                  <a:cubicBezTo>
                    <a:pt x="1" y="12"/>
                    <a:pt x="2" y="24"/>
                    <a:pt x="0" y="34"/>
                  </a:cubicBezTo>
                  <a:cubicBezTo>
                    <a:pt x="3" y="41"/>
                    <a:pt x="7" y="48"/>
                    <a:pt x="11" y="53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19" name="Freeform 869"/>
            <p:cNvSpPr/>
            <p:nvPr/>
          </p:nvSpPr>
          <p:spPr bwMode="auto">
            <a:xfrm>
              <a:off x="9676090" y="6556580"/>
              <a:ext cx="19080" cy="17554"/>
            </a:xfrm>
            <a:custGeom>
              <a:avLst/>
              <a:gdLst>
                <a:gd name="T0" fmla="*/ 9 w 15"/>
                <a:gd name="T1" fmla="*/ 13 h 14"/>
                <a:gd name="T2" fmla="*/ 15 w 15"/>
                <a:gd name="T3" fmla="*/ 5 h 14"/>
                <a:gd name="T4" fmla="*/ 9 w 15"/>
                <a:gd name="T5" fmla="*/ 2 h 14"/>
                <a:gd name="T6" fmla="*/ 6 w 15"/>
                <a:gd name="T7" fmla="*/ 0 h 14"/>
                <a:gd name="T8" fmla="*/ 5 w 15"/>
                <a:gd name="T9" fmla="*/ 3 h 14"/>
                <a:gd name="T10" fmla="*/ 0 w 15"/>
                <a:gd name="T11" fmla="*/ 9 h 14"/>
                <a:gd name="T12" fmla="*/ 9 w 15"/>
                <a:gd name="T13" fmla="*/ 13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" h="14">
                  <a:moveTo>
                    <a:pt x="9" y="13"/>
                  </a:moveTo>
                  <a:cubicBezTo>
                    <a:pt x="10" y="13"/>
                    <a:pt x="13" y="10"/>
                    <a:pt x="15" y="5"/>
                  </a:cubicBezTo>
                  <a:cubicBezTo>
                    <a:pt x="13" y="5"/>
                    <a:pt x="11" y="4"/>
                    <a:pt x="9" y="2"/>
                  </a:cubicBezTo>
                  <a:cubicBezTo>
                    <a:pt x="8" y="1"/>
                    <a:pt x="7" y="1"/>
                    <a:pt x="6" y="0"/>
                  </a:cubicBezTo>
                  <a:cubicBezTo>
                    <a:pt x="6" y="1"/>
                    <a:pt x="5" y="2"/>
                    <a:pt x="5" y="3"/>
                  </a:cubicBezTo>
                  <a:cubicBezTo>
                    <a:pt x="3" y="6"/>
                    <a:pt x="2" y="8"/>
                    <a:pt x="0" y="9"/>
                  </a:cubicBezTo>
                  <a:cubicBezTo>
                    <a:pt x="5" y="13"/>
                    <a:pt x="8" y="14"/>
                    <a:pt x="9" y="13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20" name="Freeform 870"/>
            <p:cNvSpPr/>
            <p:nvPr/>
          </p:nvSpPr>
          <p:spPr bwMode="auto">
            <a:xfrm>
              <a:off x="8680854" y="6599320"/>
              <a:ext cx="79375" cy="87006"/>
            </a:xfrm>
            <a:custGeom>
              <a:avLst/>
              <a:gdLst>
                <a:gd name="T0" fmla="*/ 27 w 61"/>
                <a:gd name="T1" fmla="*/ 49 h 67"/>
                <a:gd name="T2" fmla="*/ 25 w 61"/>
                <a:gd name="T3" fmla="*/ 49 h 67"/>
                <a:gd name="T4" fmla="*/ 24 w 61"/>
                <a:gd name="T5" fmla="*/ 48 h 67"/>
                <a:gd name="T6" fmla="*/ 22 w 61"/>
                <a:gd name="T7" fmla="*/ 0 h 67"/>
                <a:gd name="T8" fmla="*/ 13 w 61"/>
                <a:gd name="T9" fmla="*/ 11 h 67"/>
                <a:gd name="T10" fmla="*/ 18 w 61"/>
                <a:gd name="T11" fmla="*/ 67 h 67"/>
                <a:gd name="T12" fmla="*/ 61 w 61"/>
                <a:gd name="T13" fmla="*/ 30 h 67"/>
                <a:gd name="T14" fmla="*/ 61 w 61"/>
                <a:gd name="T15" fmla="*/ 17 h 67"/>
                <a:gd name="T16" fmla="*/ 27 w 61"/>
                <a:gd name="T17" fmla="*/ 49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1" h="67">
                  <a:moveTo>
                    <a:pt x="27" y="49"/>
                  </a:moveTo>
                  <a:cubicBezTo>
                    <a:pt x="26" y="49"/>
                    <a:pt x="25" y="50"/>
                    <a:pt x="25" y="49"/>
                  </a:cubicBezTo>
                  <a:cubicBezTo>
                    <a:pt x="24" y="49"/>
                    <a:pt x="24" y="48"/>
                    <a:pt x="24" y="48"/>
                  </a:cubicBezTo>
                  <a:cubicBezTo>
                    <a:pt x="23" y="47"/>
                    <a:pt x="17" y="24"/>
                    <a:pt x="22" y="0"/>
                  </a:cubicBezTo>
                  <a:cubicBezTo>
                    <a:pt x="19" y="4"/>
                    <a:pt x="16" y="7"/>
                    <a:pt x="13" y="11"/>
                  </a:cubicBezTo>
                  <a:cubicBezTo>
                    <a:pt x="0" y="35"/>
                    <a:pt x="14" y="61"/>
                    <a:pt x="18" y="67"/>
                  </a:cubicBezTo>
                  <a:cubicBezTo>
                    <a:pt x="24" y="65"/>
                    <a:pt x="52" y="57"/>
                    <a:pt x="61" y="30"/>
                  </a:cubicBezTo>
                  <a:cubicBezTo>
                    <a:pt x="61" y="26"/>
                    <a:pt x="61" y="21"/>
                    <a:pt x="61" y="17"/>
                  </a:cubicBezTo>
                  <a:cubicBezTo>
                    <a:pt x="48" y="37"/>
                    <a:pt x="28" y="49"/>
                    <a:pt x="27" y="49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26" name="Freeform 876"/>
            <p:cNvSpPr/>
            <p:nvPr/>
          </p:nvSpPr>
          <p:spPr bwMode="auto">
            <a:xfrm>
              <a:off x="10863658" y="5962036"/>
              <a:ext cx="79375" cy="79374"/>
            </a:xfrm>
            <a:custGeom>
              <a:avLst/>
              <a:gdLst>
                <a:gd name="T0" fmla="*/ 59 w 61"/>
                <a:gd name="T1" fmla="*/ 5 h 61"/>
                <a:gd name="T2" fmla="*/ 17 w 61"/>
                <a:gd name="T3" fmla="*/ 0 h 61"/>
                <a:gd name="T4" fmla="*/ 44 w 61"/>
                <a:gd name="T5" fmla="*/ 32 h 61"/>
                <a:gd name="T6" fmla="*/ 44 w 61"/>
                <a:gd name="T7" fmla="*/ 34 h 61"/>
                <a:gd name="T8" fmla="*/ 42 w 61"/>
                <a:gd name="T9" fmla="*/ 35 h 61"/>
                <a:gd name="T10" fmla="*/ 0 w 61"/>
                <a:gd name="T11" fmla="*/ 25 h 61"/>
                <a:gd name="T12" fmla="*/ 24 w 61"/>
                <a:gd name="T13" fmla="*/ 61 h 61"/>
                <a:gd name="T14" fmla="*/ 59 w 61"/>
                <a:gd name="T15" fmla="*/ 5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1" h="61">
                  <a:moveTo>
                    <a:pt x="59" y="5"/>
                  </a:moveTo>
                  <a:cubicBezTo>
                    <a:pt x="45" y="5"/>
                    <a:pt x="30" y="4"/>
                    <a:pt x="17" y="0"/>
                  </a:cubicBezTo>
                  <a:cubicBezTo>
                    <a:pt x="32" y="16"/>
                    <a:pt x="43" y="30"/>
                    <a:pt x="44" y="32"/>
                  </a:cubicBezTo>
                  <a:cubicBezTo>
                    <a:pt x="44" y="33"/>
                    <a:pt x="44" y="34"/>
                    <a:pt x="44" y="34"/>
                  </a:cubicBezTo>
                  <a:cubicBezTo>
                    <a:pt x="44" y="35"/>
                    <a:pt x="43" y="35"/>
                    <a:pt x="42" y="35"/>
                  </a:cubicBezTo>
                  <a:cubicBezTo>
                    <a:pt x="40" y="35"/>
                    <a:pt x="22" y="32"/>
                    <a:pt x="0" y="25"/>
                  </a:cubicBezTo>
                  <a:cubicBezTo>
                    <a:pt x="9" y="36"/>
                    <a:pt x="17" y="48"/>
                    <a:pt x="24" y="61"/>
                  </a:cubicBezTo>
                  <a:cubicBezTo>
                    <a:pt x="46" y="53"/>
                    <a:pt x="61" y="29"/>
                    <a:pt x="59" y="5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27" name="Freeform 877"/>
            <p:cNvSpPr/>
            <p:nvPr/>
          </p:nvSpPr>
          <p:spPr bwMode="auto">
            <a:xfrm>
              <a:off x="10440072" y="6386383"/>
              <a:ext cx="78611" cy="79374"/>
            </a:xfrm>
            <a:custGeom>
              <a:avLst/>
              <a:gdLst>
                <a:gd name="T0" fmla="*/ 35 w 61"/>
                <a:gd name="T1" fmla="*/ 42 h 61"/>
                <a:gd name="T2" fmla="*/ 34 w 61"/>
                <a:gd name="T3" fmla="*/ 44 h 61"/>
                <a:gd name="T4" fmla="*/ 32 w 61"/>
                <a:gd name="T5" fmla="*/ 44 h 61"/>
                <a:gd name="T6" fmla="*/ 0 w 61"/>
                <a:gd name="T7" fmla="*/ 17 h 61"/>
                <a:gd name="T8" fmla="*/ 5 w 61"/>
                <a:gd name="T9" fmla="*/ 59 h 61"/>
                <a:gd name="T10" fmla="*/ 61 w 61"/>
                <a:gd name="T11" fmla="*/ 24 h 61"/>
                <a:gd name="T12" fmla="*/ 25 w 61"/>
                <a:gd name="T13" fmla="*/ 0 h 61"/>
                <a:gd name="T14" fmla="*/ 35 w 61"/>
                <a:gd name="T15" fmla="*/ 42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1" h="61">
                  <a:moveTo>
                    <a:pt x="35" y="42"/>
                  </a:moveTo>
                  <a:cubicBezTo>
                    <a:pt x="36" y="43"/>
                    <a:pt x="35" y="43"/>
                    <a:pt x="34" y="44"/>
                  </a:cubicBezTo>
                  <a:cubicBezTo>
                    <a:pt x="34" y="44"/>
                    <a:pt x="33" y="44"/>
                    <a:pt x="32" y="44"/>
                  </a:cubicBezTo>
                  <a:cubicBezTo>
                    <a:pt x="30" y="43"/>
                    <a:pt x="16" y="32"/>
                    <a:pt x="0" y="17"/>
                  </a:cubicBezTo>
                  <a:cubicBezTo>
                    <a:pt x="4" y="30"/>
                    <a:pt x="5" y="45"/>
                    <a:pt x="5" y="59"/>
                  </a:cubicBezTo>
                  <a:cubicBezTo>
                    <a:pt x="29" y="61"/>
                    <a:pt x="53" y="46"/>
                    <a:pt x="61" y="24"/>
                  </a:cubicBezTo>
                  <a:cubicBezTo>
                    <a:pt x="48" y="17"/>
                    <a:pt x="36" y="9"/>
                    <a:pt x="25" y="0"/>
                  </a:cubicBezTo>
                  <a:cubicBezTo>
                    <a:pt x="32" y="22"/>
                    <a:pt x="35" y="40"/>
                    <a:pt x="35" y="42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28" name="Freeform 878"/>
            <p:cNvSpPr/>
            <p:nvPr/>
          </p:nvSpPr>
          <p:spPr bwMode="auto">
            <a:xfrm>
              <a:off x="10488154" y="6010119"/>
              <a:ext cx="81664" cy="81664"/>
            </a:xfrm>
            <a:custGeom>
              <a:avLst/>
              <a:gdLst>
                <a:gd name="T0" fmla="*/ 56 w 63"/>
                <a:gd name="T1" fmla="*/ 10 h 63"/>
                <a:gd name="T2" fmla="*/ 0 w 63"/>
                <a:gd name="T3" fmla="*/ 0 h 63"/>
                <a:gd name="T4" fmla="*/ 10 w 63"/>
                <a:gd name="T5" fmla="*/ 56 h 63"/>
                <a:gd name="T6" fmla="*/ 47 w 63"/>
                <a:gd name="T7" fmla="*/ 47 h 63"/>
                <a:gd name="T8" fmla="*/ 56 w 63"/>
                <a:gd name="T9" fmla="*/ 10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3" h="63">
                  <a:moveTo>
                    <a:pt x="56" y="10"/>
                  </a:moveTo>
                  <a:cubicBezTo>
                    <a:pt x="37" y="12"/>
                    <a:pt x="18" y="9"/>
                    <a:pt x="0" y="0"/>
                  </a:cubicBezTo>
                  <a:cubicBezTo>
                    <a:pt x="9" y="18"/>
                    <a:pt x="12" y="37"/>
                    <a:pt x="10" y="56"/>
                  </a:cubicBezTo>
                  <a:cubicBezTo>
                    <a:pt x="15" y="58"/>
                    <a:pt x="32" y="63"/>
                    <a:pt x="47" y="47"/>
                  </a:cubicBezTo>
                  <a:cubicBezTo>
                    <a:pt x="63" y="32"/>
                    <a:pt x="58" y="15"/>
                    <a:pt x="56" y="10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51" name="Freeform 901"/>
            <p:cNvSpPr/>
            <p:nvPr/>
          </p:nvSpPr>
          <p:spPr bwMode="auto">
            <a:xfrm>
              <a:off x="9902766" y="6238320"/>
              <a:ext cx="248809" cy="335051"/>
            </a:xfrm>
            <a:custGeom>
              <a:avLst/>
              <a:gdLst>
                <a:gd name="T0" fmla="*/ 150 w 192"/>
                <a:gd name="T1" fmla="*/ 258 h 258"/>
                <a:gd name="T2" fmla="*/ 149 w 192"/>
                <a:gd name="T3" fmla="*/ 198 h 258"/>
                <a:gd name="T4" fmla="*/ 149 w 192"/>
                <a:gd name="T5" fmla="*/ 195 h 258"/>
                <a:gd name="T6" fmla="*/ 151 w 192"/>
                <a:gd name="T7" fmla="*/ 194 h 258"/>
                <a:gd name="T8" fmla="*/ 187 w 192"/>
                <a:gd name="T9" fmla="*/ 175 h 258"/>
                <a:gd name="T10" fmla="*/ 186 w 192"/>
                <a:gd name="T11" fmla="*/ 148 h 258"/>
                <a:gd name="T12" fmla="*/ 167 w 192"/>
                <a:gd name="T13" fmla="*/ 171 h 258"/>
                <a:gd name="T14" fmla="*/ 138 w 192"/>
                <a:gd name="T15" fmla="*/ 155 h 258"/>
                <a:gd name="T16" fmla="*/ 148 w 192"/>
                <a:gd name="T17" fmla="*/ 115 h 258"/>
                <a:gd name="T18" fmla="*/ 148 w 192"/>
                <a:gd name="T19" fmla="*/ 55 h 258"/>
                <a:gd name="T20" fmla="*/ 106 w 192"/>
                <a:gd name="T21" fmla="*/ 0 h 258"/>
                <a:gd name="T22" fmla="*/ 97 w 192"/>
                <a:gd name="T23" fmla="*/ 57 h 258"/>
                <a:gd name="T24" fmla="*/ 120 w 192"/>
                <a:gd name="T25" fmla="*/ 72 h 258"/>
                <a:gd name="T26" fmla="*/ 119 w 192"/>
                <a:gd name="T27" fmla="*/ 127 h 258"/>
                <a:gd name="T28" fmla="*/ 115 w 192"/>
                <a:gd name="T29" fmla="*/ 167 h 258"/>
                <a:gd name="T30" fmla="*/ 115 w 192"/>
                <a:gd name="T31" fmla="*/ 168 h 258"/>
                <a:gd name="T32" fmla="*/ 114 w 192"/>
                <a:gd name="T33" fmla="*/ 170 h 258"/>
                <a:gd name="T34" fmla="*/ 111 w 192"/>
                <a:gd name="T35" fmla="*/ 169 h 258"/>
                <a:gd name="T36" fmla="*/ 80 w 192"/>
                <a:gd name="T37" fmla="*/ 143 h 258"/>
                <a:gd name="T38" fmla="*/ 41 w 192"/>
                <a:gd name="T39" fmla="*/ 105 h 258"/>
                <a:gd name="T40" fmla="*/ 46 w 192"/>
                <a:gd name="T41" fmla="*/ 78 h 258"/>
                <a:gd name="T42" fmla="*/ 0 w 192"/>
                <a:gd name="T43" fmla="*/ 44 h 258"/>
                <a:gd name="T44" fmla="*/ 8 w 192"/>
                <a:gd name="T45" fmla="*/ 113 h 258"/>
                <a:gd name="T46" fmla="*/ 51 w 192"/>
                <a:gd name="T47" fmla="*/ 155 h 258"/>
                <a:gd name="T48" fmla="*/ 86 w 192"/>
                <a:gd name="T49" fmla="*/ 176 h 258"/>
                <a:gd name="T50" fmla="*/ 77 w 192"/>
                <a:gd name="T51" fmla="*/ 208 h 258"/>
                <a:gd name="T52" fmla="*/ 48 w 192"/>
                <a:gd name="T53" fmla="*/ 205 h 258"/>
                <a:gd name="T54" fmla="*/ 66 w 192"/>
                <a:gd name="T55" fmla="*/ 225 h 258"/>
                <a:gd name="T56" fmla="*/ 105 w 192"/>
                <a:gd name="T57" fmla="*/ 214 h 258"/>
                <a:gd name="T58" fmla="*/ 107 w 192"/>
                <a:gd name="T59" fmla="*/ 213 h 258"/>
                <a:gd name="T60" fmla="*/ 109 w 192"/>
                <a:gd name="T61" fmla="*/ 214 h 258"/>
                <a:gd name="T62" fmla="*/ 150 w 192"/>
                <a:gd name="T63" fmla="*/ 258 h 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92" h="258">
                  <a:moveTo>
                    <a:pt x="150" y="258"/>
                  </a:moveTo>
                  <a:cubicBezTo>
                    <a:pt x="154" y="250"/>
                    <a:pt x="165" y="221"/>
                    <a:pt x="149" y="198"/>
                  </a:cubicBezTo>
                  <a:cubicBezTo>
                    <a:pt x="148" y="197"/>
                    <a:pt x="148" y="196"/>
                    <a:pt x="149" y="195"/>
                  </a:cubicBezTo>
                  <a:cubicBezTo>
                    <a:pt x="149" y="195"/>
                    <a:pt x="150" y="194"/>
                    <a:pt x="151" y="194"/>
                  </a:cubicBezTo>
                  <a:cubicBezTo>
                    <a:pt x="168" y="197"/>
                    <a:pt x="181" y="187"/>
                    <a:pt x="187" y="175"/>
                  </a:cubicBezTo>
                  <a:cubicBezTo>
                    <a:pt x="191" y="168"/>
                    <a:pt x="192" y="157"/>
                    <a:pt x="186" y="148"/>
                  </a:cubicBezTo>
                  <a:cubicBezTo>
                    <a:pt x="185" y="161"/>
                    <a:pt x="176" y="169"/>
                    <a:pt x="167" y="171"/>
                  </a:cubicBezTo>
                  <a:cubicBezTo>
                    <a:pt x="158" y="173"/>
                    <a:pt x="145" y="170"/>
                    <a:pt x="138" y="155"/>
                  </a:cubicBezTo>
                  <a:cubicBezTo>
                    <a:pt x="133" y="143"/>
                    <a:pt x="140" y="129"/>
                    <a:pt x="148" y="115"/>
                  </a:cubicBezTo>
                  <a:cubicBezTo>
                    <a:pt x="159" y="94"/>
                    <a:pt x="171" y="73"/>
                    <a:pt x="148" y="55"/>
                  </a:cubicBezTo>
                  <a:cubicBezTo>
                    <a:pt x="129" y="41"/>
                    <a:pt x="114" y="22"/>
                    <a:pt x="106" y="0"/>
                  </a:cubicBezTo>
                  <a:cubicBezTo>
                    <a:pt x="104" y="19"/>
                    <a:pt x="101" y="40"/>
                    <a:pt x="97" y="57"/>
                  </a:cubicBezTo>
                  <a:cubicBezTo>
                    <a:pt x="108" y="60"/>
                    <a:pt x="115" y="65"/>
                    <a:pt x="120" y="72"/>
                  </a:cubicBezTo>
                  <a:cubicBezTo>
                    <a:pt x="129" y="86"/>
                    <a:pt x="124" y="107"/>
                    <a:pt x="119" y="127"/>
                  </a:cubicBezTo>
                  <a:cubicBezTo>
                    <a:pt x="115" y="142"/>
                    <a:pt x="111" y="157"/>
                    <a:pt x="115" y="167"/>
                  </a:cubicBezTo>
                  <a:cubicBezTo>
                    <a:pt x="115" y="168"/>
                    <a:pt x="115" y="168"/>
                    <a:pt x="115" y="168"/>
                  </a:cubicBezTo>
                  <a:cubicBezTo>
                    <a:pt x="115" y="169"/>
                    <a:pt x="115" y="170"/>
                    <a:pt x="114" y="170"/>
                  </a:cubicBezTo>
                  <a:cubicBezTo>
                    <a:pt x="113" y="171"/>
                    <a:pt x="112" y="170"/>
                    <a:pt x="111" y="169"/>
                  </a:cubicBezTo>
                  <a:cubicBezTo>
                    <a:pt x="107" y="159"/>
                    <a:pt x="94" y="151"/>
                    <a:pt x="80" y="143"/>
                  </a:cubicBezTo>
                  <a:cubicBezTo>
                    <a:pt x="62" y="132"/>
                    <a:pt x="45" y="121"/>
                    <a:pt x="41" y="105"/>
                  </a:cubicBezTo>
                  <a:cubicBezTo>
                    <a:pt x="39" y="97"/>
                    <a:pt x="41" y="88"/>
                    <a:pt x="46" y="78"/>
                  </a:cubicBezTo>
                  <a:cubicBezTo>
                    <a:pt x="31" y="68"/>
                    <a:pt x="14" y="56"/>
                    <a:pt x="0" y="44"/>
                  </a:cubicBezTo>
                  <a:cubicBezTo>
                    <a:pt x="9" y="65"/>
                    <a:pt x="12" y="89"/>
                    <a:pt x="8" y="113"/>
                  </a:cubicBezTo>
                  <a:cubicBezTo>
                    <a:pt x="5" y="142"/>
                    <a:pt x="28" y="149"/>
                    <a:pt x="51" y="155"/>
                  </a:cubicBezTo>
                  <a:cubicBezTo>
                    <a:pt x="67" y="160"/>
                    <a:pt x="81" y="164"/>
                    <a:pt x="86" y="176"/>
                  </a:cubicBezTo>
                  <a:cubicBezTo>
                    <a:pt x="92" y="192"/>
                    <a:pt x="85" y="203"/>
                    <a:pt x="77" y="208"/>
                  </a:cubicBezTo>
                  <a:cubicBezTo>
                    <a:pt x="69" y="213"/>
                    <a:pt x="58" y="213"/>
                    <a:pt x="48" y="205"/>
                  </a:cubicBezTo>
                  <a:cubicBezTo>
                    <a:pt x="50" y="216"/>
                    <a:pt x="58" y="223"/>
                    <a:pt x="66" y="225"/>
                  </a:cubicBezTo>
                  <a:cubicBezTo>
                    <a:pt x="78" y="229"/>
                    <a:pt x="95" y="227"/>
                    <a:pt x="105" y="214"/>
                  </a:cubicBezTo>
                  <a:cubicBezTo>
                    <a:pt x="106" y="213"/>
                    <a:pt x="107" y="212"/>
                    <a:pt x="107" y="213"/>
                  </a:cubicBezTo>
                  <a:cubicBezTo>
                    <a:pt x="108" y="213"/>
                    <a:pt x="109" y="214"/>
                    <a:pt x="109" y="214"/>
                  </a:cubicBezTo>
                  <a:cubicBezTo>
                    <a:pt x="114" y="242"/>
                    <a:pt x="143" y="255"/>
                    <a:pt x="150" y="258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52" name="Freeform 902"/>
            <p:cNvSpPr/>
            <p:nvPr/>
          </p:nvSpPr>
          <p:spPr bwMode="auto">
            <a:xfrm>
              <a:off x="10633166" y="6155129"/>
              <a:ext cx="19080" cy="19844"/>
            </a:xfrm>
            <a:custGeom>
              <a:avLst/>
              <a:gdLst>
                <a:gd name="T0" fmla="*/ 9 w 15"/>
                <a:gd name="T1" fmla="*/ 0 h 15"/>
                <a:gd name="T2" fmla="*/ 4 w 15"/>
                <a:gd name="T3" fmla="*/ 4 h 15"/>
                <a:gd name="T4" fmla="*/ 0 w 15"/>
                <a:gd name="T5" fmla="*/ 9 h 15"/>
                <a:gd name="T6" fmla="*/ 0 w 15"/>
                <a:gd name="T7" fmla="*/ 9 h 15"/>
                <a:gd name="T8" fmla="*/ 6 w 15"/>
                <a:gd name="T9" fmla="*/ 15 h 15"/>
                <a:gd name="T10" fmla="*/ 15 w 15"/>
                <a:gd name="T11" fmla="*/ 6 h 15"/>
                <a:gd name="T12" fmla="*/ 9 w 15"/>
                <a:gd name="T13" fmla="*/ 0 h 15"/>
                <a:gd name="T14" fmla="*/ 9 w 15"/>
                <a:gd name="T15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5" h="15">
                  <a:moveTo>
                    <a:pt x="9" y="0"/>
                  </a:moveTo>
                  <a:cubicBezTo>
                    <a:pt x="4" y="4"/>
                    <a:pt x="4" y="4"/>
                    <a:pt x="4" y="4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2" y="11"/>
                    <a:pt x="4" y="13"/>
                    <a:pt x="6" y="15"/>
                  </a:cubicBezTo>
                  <a:cubicBezTo>
                    <a:pt x="15" y="6"/>
                    <a:pt x="15" y="6"/>
                    <a:pt x="15" y="6"/>
                  </a:cubicBezTo>
                  <a:cubicBezTo>
                    <a:pt x="13" y="4"/>
                    <a:pt x="11" y="2"/>
                    <a:pt x="9" y="0"/>
                  </a:cubicBezTo>
                  <a:cubicBezTo>
                    <a:pt x="9" y="0"/>
                    <a:pt x="9" y="0"/>
                    <a:pt x="9" y="0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53" name="Freeform 903"/>
            <p:cNvSpPr/>
            <p:nvPr/>
          </p:nvSpPr>
          <p:spPr bwMode="auto">
            <a:xfrm>
              <a:off x="10290481" y="6290218"/>
              <a:ext cx="74032" cy="114482"/>
            </a:xfrm>
            <a:custGeom>
              <a:avLst/>
              <a:gdLst>
                <a:gd name="T0" fmla="*/ 52 w 57"/>
                <a:gd name="T1" fmla="*/ 10 h 88"/>
                <a:gd name="T2" fmla="*/ 52 w 57"/>
                <a:gd name="T3" fmla="*/ 10 h 88"/>
                <a:gd name="T4" fmla="*/ 35 w 57"/>
                <a:gd name="T5" fmla="*/ 0 h 88"/>
                <a:gd name="T6" fmla="*/ 0 w 57"/>
                <a:gd name="T7" fmla="*/ 88 h 88"/>
                <a:gd name="T8" fmla="*/ 52 w 57"/>
                <a:gd name="T9" fmla="*/ 1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7" h="88">
                  <a:moveTo>
                    <a:pt x="52" y="10"/>
                  </a:moveTo>
                  <a:cubicBezTo>
                    <a:pt x="52" y="10"/>
                    <a:pt x="52" y="10"/>
                    <a:pt x="52" y="10"/>
                  </a:cubicBezTo>
                  <a:cubicBezTo>
                    <a:pt x="47" y="8"/>
                    <a:pt x="41" y="4"/>
                    <a:pt x="35" y="0"/>
                  </a:cubicBezTo>
                  <a:cubicBezTo>
                    <a:pt x="8" y="16"/>
                    <a:pt x="2" y="71"/>
                    <a:pt x="0" y="88"/>
                  </a:cubicBezTo>
                  <a:cubicBezTo>
                    <a:pt x="14" y="76"/>
                    <a:pt x="57" y="36"/>
                    <a:pt x="52" y="10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54" name="Freeform 904"/>
            <p:cNvSpPr/>
            <p:nvPr/>
          </p:nvSpPr>
          <p:spPr bwMode="auto">
            <a:xfrm>
              <a:off x="10772071" y="5904795"/>
              <a:ext cx="139669" cy="96165"/>
            </a:xfrm>
            <a:custGeom>
              <a:avLst/>
              <a:gdLst>
                <a:gd name="T0" fmla="*/ 13 w 108"/>
                <a:gd name="T1" fmla="*/ 3 h 74"/>
                <a:gd name="T2" fmla="*/ 10 w 108"/>
                <a:gd name="T3" fmla="*/ 16 h 74"/>
                <a:gd name="T4" fmla="*/ 0 w 108"/>
                <a:gd name="T5" fmla="*/ 24 h 74"/>
                <a:gd name="T6" fmla="*/ 108 w 108"/>
                <a:gd name="T7" fmla="*/ 74 h 74"/>
                <a:gd name="T8" fmla="*/ 13 w 108"/>
                <a:gd name="T9" fmla="*/ 3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8" h="74">
                  <a:moveTo>
                    <a:pt x="13" y="3"/>
                  </a:moveTo>
                  <a:cubicBezTo>
                    <a:pt x="13" y="8"/>
                    <a:pt x="12" y="13"/>
                    <a:pt x="10" y="16"/>
                  </a:cubicBezTo>
                  <a:cubicBezTo>
                    <a:pt x="8" y="19"/>
                    <a:pt x="4" y="22"/>
                    <a:pt x="0" y="24"/>
                  </a:cubicBezTo>
                  <a:cubicBezTo>
                    <a:pt x="15" y="53"/>
                    <a:pt x="87" y="70"/>
                    <a:pt x="108" y="74"/>
                  </a:cubicBezTo>
                  <a:cubicBezTo>
                    <a:pt x="94" y="57"/>
                    <a:pt x="46" y="0"/>
                    <a:pt x="13" y="3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55" name="Freeform 905"/>
            <p:cNvSpPr/>
            <p:nvPr/>
          </p:nvSpPr>
          <p:spPr bwMode="auto">
            <a:xfrm>
              <a:off x="10382830" y="6294034"/>
              <a:ext cx="96165" cy="140431"/>
            </a:xfrm>
            <a:custGeom>
              <a:avLst/>
              <a:gdLst>
                <a:gd name="T0" fmla="*/ 24 w 74"/>
                <a:gd name="T1" fmla="*/ 0 h 108"/>
                <a:gd name="T2" fmla="*/ 16 w 74"/>
                <a:gd name="T3" fmla="*/ 10 h 108"/>
                <a:gd name="T4" fmla="*/ 3 w 74"/>
                <a:gd name="T5" fmla="*/ 13 h 108"/>
                <a:gd name="T6" fmla="*/ 74 w 74"/>
                <a:gd name="T7" fmla="*/ 108 h 108"/>
                <a:gd name="T8" fmla="*/ 24 w 74"/>
                <a:gd name="T9" fmla="*/ 0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4" h="108">
                  <a:moveTo>
                    <a:pt x="24" y="0"/>
                  </a:moveTo>
                  <a:cubicBezTo>
                    <a:pt x="22" y="4"/>
                    <a:pt x="19" y="8"/>
                    <a:pt x="16" y="10"/>
                  </a:cubicBezTo>
                  <a:cubicBezTo>
                    <a:pt x="13" y="12"/>
                    <a:pt x="9" y="13"/>
                    <a:pt x="3" y="13"/>
                  </a:cubicBezTo>
                  <a:cubicBezTo>
                    <a:pt x="0" y="46"/>
                    <a:pt x="57" y="94"/>
                    <a:pt x="74" y="108"/>
                  </a:cubicBezTo>
                  <a:cubicBezTo>
                    <a:pt x="70" y="87"/>
                    <a:pt x="53" y="15"/>
                    <a:pt x="24" y="0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56" name="Freeform 906"/>
            <p:cNvSpPr/>
            <p:nvPr/>
          </p:nvSpPr>
          <p:spPr bwMode="auto">
            <a:xfrm>
              <a:off x="10687354" y="5938377"/>
              <a:ext cx="70216" cy="124404"/>
            </a:xfrm>
            <a:custGeom>
              <a:avLst/>
              <a:gdLst>
                <a:gd name="T0" fmla="*/ 38 w 54"/>
                <a:gd name="T1" fmla="*/ 2 h 96"/>
                <a:gd name="T2" fmla="*/ 19 w 54"/>
                <a:gd name="T3" fmla="*/ 0 h 96"/>
                <a:gd name="T4" fmla="*/ 29 w 54"/>
                <a:gd name="T5" fmla="*/ 96 h 96"/>
                <a:gd name="T6" fmla="*/ 38 w 54"/>
                <a:gd name="T7" fmla="*/ 2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4" h="96">
                  <a:moveTo>
                    <a:pt x="38" y="2"/>
                  </a:moveTo>
                  <a:cubicBezTo>
                    <a:pt x="31" y="2"/>
                    <a:pt x="25" y="1"/>
                    <a:pt x="19" y="0"/>
                  </a:cubicBezTo>
                  <a:cubicBezTo>
                    <a:pt x="0" y="25"/>
                    <a:pt x="22" y="79"/>
                    <a:pt x="29" y="96"/>
                  </a:cubicBezTo>
                  <a:cubicBezTo>
                    <a:pt x="35" y="79"/>
                    <a:pt x="54" y="24"/>
                    <a:pt x="38" y="2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57" name="Freeform 907"/>
            <p:cNvSpPr/>
            <p:nvPr/>
          </p:nvSpPr>
          <p:spPr bwMode="auto">
            <a:xfrm>
              <a:off x="10416412" y="6210081"/>
              <a:ext cx="124405" cy="69453"/>
            </a:xfrm>
            <a:custGeom>
              <a:avLst/>
              <a:gdLst>
                <a:gd name="T0" fmla="*/ 0 w 96"/>
                <a:gd name="T1" fmla="*/ 18 h 54"/>
                <a:gd name="T2" fmla="*/ 3 w 96"/>
                <a:gd name="T3" fmla="*/ 38 h 54"/>
                <a:gd name="T4" fmla="*/ 96 w 96"/>
                <a:gd name="T5" fmla="*/ 29 h 54"/>
                <a:gd name="T6" fmla="*/ 0 w 96"/>
                <a:gd name="T7" fmla="*/ 18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6" h="54">
                  <a:moveTo>
                    <a:pt x="0" y="18"/>
                  </a:moveTo>
                  <a:cubicBezTo>
                    <a:pt x="1" y="24"/>
                    <a:pt x="2" y="31"/>
                    <a:pt x="3" y="38"/>
                  </a:cubicBezTo>
                  <a:cubicBezTo>
                    <a:pt x="24" y="54"/>
                    <a:pt x="79" y="35"/>
                    <a:pt x="96" y="29"/>
                  </a:cubicBezTo>
                  <a:cubicBezTo>
                    <a:pt x="79" y="22"/>
                    <a:pt x="26" y="0"/>
                    <a:pt x="0" y="18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58" name="Freeform 908"/>
            <p:cNvSpPr/>
            <p:nvPr/>
          </p:nvSpPr>
          <p:spPr bwMode="auto">
            <a:xfrm>
              <a:off x="10768255" y="5812446"/>
              <a:ext cx="113719" cy="74032"/>
            </a:xfrm>
            <a:custGeom>
              <a:avLst/>
              <a:gdLst>
                <a:gd name="T0" fmla="*/ 88 w 88"/>
                <a:gd name="T1" fmla="*/ 0 h 57"/>
                <a:gd name="T2" fmla="*/ 0 w 88"/>
                <a:gd name="T3" fmla="*/ 35 h 57"/>
                <a:gd name="T4" fmla="*/ 10 w 88"/>
                <a:gd name="T5" fmla="*/ 52 h 57"/>
                <a:gd name="T6" fmla="*/ 10 w 88"/>
                <a:gd name="T7" fmla="*/ 52 h 57"/>
                <a:gd name="T8" fmla="*/ 88 w 88"/>
                <a:gd name="T9" fmla="*/ 0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8" h="57">
                  <a:moveTo>
                    <a:pt x="88" y="0"/>
                  </a:moveTo>
                  <a:cubicBezTo>
                    <a:pt x="71" y="1"/>
                    <a:pt x="16" y="8"/>
                    <a:pt x="0" y="35"/>
                  </a:cubicBezTo>
                  <a:cubicBezTo>
                    <a:pt x="5" y="41"/>
                    <a:pt x="8" y="46"/>
                    <a:pt x="10" y="52"/>
                  </a:cubicBezTo>
                  <a:cubicBezTo>
                    <a:pt x="10" y="52"/>
                    <a:pt x="10" y="52"/>
                    <a:pt x="10" y="52"/>
                  </a:cubicBezTo>
                  <a:cubicBezTo>
                    <a:pt x="36" y="57"/>
                    <a:pt x="76" y="14"/>
                    <a:pt x="88" y="0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65" name="Freeform 915"/>
            <p:cNvSpPr/>
            <p:nvPr/>
          </p:nvSpPr>
          <p:spPr bwMode="auto">
            <a:xfrm>
              <a:off x="10673616" y="5876556"/>
              <a:ext cx="38924" cy="33581"/>
            </a:xfrm>
            <a:custGeom>
              <a:avLst/>
              <a:gdLst>
                <a:gd name="T0" fmla="*/ 25 w 30"/>
                <a:gd name="T1" fmla="*/ 13 h 26"/>
                <a:gd name="T2" fmla="*/ 0 w 30"/>
                <a:gd name="T3" fmla="*/ 0 h 26"/>
                <a:gd name="T4" fmla="*/ 3 w 30"/>
                <a:gd name="T5" fmla="*/ 12 h 26"/>
                <a:gd name="T6" fmla="*/ 29 w 30"/>
                <a:gd name="T7" fmla="*/ 26 h 26"/>
                <a:gd name="T8" fmla="*/ 25 w 30"/>
                <a:gd name="T9" fmla="*/ 13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" h="26">
                  <a:moveTo>
                    <a:pt x="25" y="13"/>
                  </a:moveTo>
                  <a:cubicBezTo>
                    <a:pt x="16" y="9"/>
                    <a:pt x="7" y="5"/>
                    <a:pt x="0" y="0"/>
                  </a:cubicBezTo>
                  <a:cubicBezTo>
                    <a:pt x="1" y="4"/>
                    <a:pt x="2" y="8"/>
                    <a:pt x="3" y="12"/>
                  </a:cubicBezTo>
                  <a:cubicBezTo>
                    <a:pt x="8" y="18"/>
                    <a:pt x="18" y="23"/>
                    <a:pt x="29" y="26"/>
                  </a:cubicBezTo>
                  <a:cubicBezTo>
                    <a:pt x="30" y="22"/>
                    <a:pt x="28" y="18"/>
                    <a:pt x="25" y="13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66" name="Freeform 916"/>
            <p:cNvSpPr/>
            <p:nvPr/>
          </p:nvSpPr>
          <p:spPr bwMode="auto">
            <a:xfrm>
              <a:off x="10334748" y="6199396"/>
              <a:ext cx="37398" cy="58004"/>
            </a:xfrm>
            <a:custGeom>
              <a:avLst/>
              <a:gdLst>
                <a:gd name="T0" fmla="*/ 10 w 29"/>
                <a:gd name="T1" fmla="*/ 30 h 45"/>
                <a:gd name="T2" fmla="*/ 29 w 29"/>
                <a:gd name="T3" fmla="*/ 45 h 45"/>
                <a:gd name="T4" fmla="*/ 24 w 29"/>
                <a:gd name="T5" fmla="*/ 24 h 45"/>
                <a:gd name="T6" fmla="*/ 0 w 29"/>
                <a:gd name="T7" fmla="*/ 0 h 45"/>
                <a:gd name="T8" fmla="*/ 10 w 29"/>
                <a:gd name="T9" fmla="*/ 30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9" h="45">
                  <a:moveTo>
                    <a:pt x="10" y="30"/>
                  </a:moveTo>
                  <a:cubicBezTo>
                    <a:pt x="16" y="36"/>
                    <a:pt x="23" y="41"/>
                    <a:pt x="29" y="45"/>
                  </a:cubicBezTo>
                  <a:cubicBezTo>
                    <a:pt x="28" y="39"/>
                    <a:pt x="27" y="31"/>
                    <a:pt x="24" y="24"/>
                  </a:cubicBezTo>
                  <a:cubicBezTo>
                    <a:pt x="16" y="18"/>
                    <a:pt x="7" y="9"/>
                    <a:pt x="0" y="0"/>
                  </a:cubicBezTo>
                  <a:cubicBezTo>
                    <a:pt x="4" y="10"/>
                    <a:pt x="8" y="21"/>
                    <a:pt x="10" y="30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67" name="Freeform 917"/>
            <p:cNvSpPr/>
            <p:nvPr/>
          </p:nvSpPr>
          <p:spPr bwMode="auto">
            <a:xfrm>
              <a:off x="10319483" y="6214660"/>
              <a:ext cx="24423" cy="45793"/>
            </a:xfrm>
            <a:custGeom>
              <a:avLst/>
              <a:gdLst>
                <a:gd name="T0" fmla="*/ 18 w 19"/>
                <a:gd name="T1" fmla="*/ 20 h 35"/>
                <a:gd name="T2" fmla="*/ 2 w 19"/>
                <a:gd name="T3" fmla="*/ 0 h 35"/>
                <a:gd name="T4" fmla="*/ 0 w 19"/>
                <a:gd name="T5" fmla="*/ 13 h 35"/>
                <a:gd name="T6" fmla="*/ 17 w 19"/>
                <a:gd name="T7" fmla="*/ 35 h 35"/>
                <a:gd name="T8" fmla="*/ 18 w 19"/>
                <a:gd name="T9" fmla="*/ 2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35">
                  <a:moveTo>
                    <a:pt x="18" y="20"/>
                  </a:moveTo>
                  <a:cubicBezTo>
                    <a:pt x="12" y="14"/>
                    <a:pt x="6" y="7"/>
                    <a:pt x="2" y="0"/>
                  </a:cubicBezTo>
                  <a:cubicBezTo>
                    <a:pt x="2" y="5"/>
                    <a:pt x="1" y="9"/>
                    <a:pt x="0" y="13"/>
                  </a:cubicBezTo>
                  <a:cubicBezTo>
                    <a:pt x="2" y="20"/>
                    <a:pt x="8" y="28"/>
                    <a:pt x="17" y="35"/>
                  </a:cubicBezTo>
                  <a:cubicBezTo>
                    <a:pt x="19" y="32"/>
                    <a:pt x="19" y="27"/>
                    <a:pt x="18" y="20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68" name="Freeform 918"/>
            <p:cNvSpPr/>
            <p:nvPr/>
          </p:nvSpPr>
          <p:spPr bwMode="auto">
            <a:xfrm>
              <a:off x="10375198" y="6268085"/>
              <a:ext cx="17554" cy="15264"/>
            </a:xfrm>
            <a:custGeom>
              <a:avLst/>
              <a:gdLst>
                <a:gd name="T0" fmla="*/ 11 w 14"/>
                <a:gd name="T1" fmla="*/ 11 h 12"/>
                <a:gd name="T2" fmla="*/ 14 w 14"/>
                <a:gd name="T3" fmla="*/ 2 h 12"/>
                <a:gd name="T4" fmla="*/ 6 w 14"/>
                <a:gd name="T5" fmla="*/ 1 h 12"/>
                <a:gd name="T6" fmla="*/ 3 w 14"/>
                <a:gd name="T7" fmla="*/ 0 h 12"/>
                <a:gd name="T8" fmla="*/ 3 w 14"/>
                <a:gd name="T9" fmla="*/ 3 h 12"/>
                <a:gd name="T10" fmla="*/ 0 w 14"/>
                <a:gd name="T11" fmla="*/ 10 h 12"/>
                <a:gd name="T12" fmla="*/ 11 w 14"/>
                <a:gd name="T13" fmla="*/ 11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" h="12">
                  <a:moveTo>
                    <a:pt x="11" y="11"/>
                  </a:moveTo>
                  <a:cubicBezTo>
                    <a:pt x="12" y="11"/>
                    <a:pt x="13" y="8"/>
                    <a:pt x="14" y="2"/>
                  </a:cubicBezTo>
                  <a:cubicBezTo>
                    <a:pt x="12" y="3"/>
                    <a:pt x="9" y="2"/>
                    <a:pt x="6" y="1"/>
                  </a:cubicBezTo>
                  <a:cubicBezTo>
                    <a:pt x="5" y="1"/>
                    <a:pt x="4" y="0"/>
                    <a:pt x="3" y="0"/>
                  </a:cubicBezTo>
                  <a:cubicBezTo>
                    <a:pt x="3" y="1"/>
                    <a:pt x="3" y="2"/>
                    <a:pt x="3" y="3"/>
                  </a:cubicBezTo>
                  <a:cubicBezTo>
                    <a:pt x="2" y="6"/>
                    <a:pt x="1" y="8"/>
                    <a:pt x="0" y="10"/>
                  </a:cubicBezTo>
                  <a:cubicBezTo>
                    <a:pt x="5" y="12"/>
                    <a:pt x="9" y="12"/>
                    <a:pt x="11" y="11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69" name="Freeform 919"/>
            <p:cNvSpPr/>
            <p:nvPr/>
          </p:nvSpPr>
          <p:spPr bwMode="auto">
            <a:xfrm>
              <a:off x="10353828" y="6195580"/>
              <a:ext cx="34345" cy="37398"/>
            </a:xfrm>
            <a:custGeom>
              <a:avLst/>
              <a:gdLst>
                <a:gd name="T0" fmla="*/ 26 w 26"/>
                <a:gd name="T1" fmla="*/ 29 h 29"/>
                <a:gd name="T2" fmla="*/ 12 w 26"/>
                <a:gd name="T3" fmla="*/ 3 h 29"/>
                <a:gd name="T4" fmla="*/ 0 w 26"/>
                <a:gd name="T5" fmla="*/ 0 h 29"/>
                <a:gd name="T6" fmla="*/ 13 w 26"/>
                <a:gd name="T7" fmla="*/ 24 h 29"/>
                <a:gd name="T8" fmla="*/ 26 w 26"/>
                <a:gd name="T9" fmla="*/ 29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" h="29">
                  <a:moveTo>
                    <a:pt x="26" y="29"/>
                  </a:moveTo>
                  <a:cubicBezTo>
                    <a:pt x="23" y="18"/>
                    <a:pt x="18" y="8"/>
                    <a:pt x="12" y="3"/>
                  </a:cubicBezTo>
                  <a:cubicBezTo>
                    <a:pt x="8" y="2"/>
                    <a:pt x="4" y="1"/>
                    <a:pt x="0" y="0"/>
                  </a:cubicBezTo>
                  <a:cubicBezTo>
                    <a:pt x="5" y="7"/>
                    <a:pt x="10" y="16"/>
                    <a:pt x="13" y="24"/>
                  </a:cubicBezTo>
                  <a:cubicBezTo>
                    <a:pt x="18" y="28"/>
                    <a:pt x="22" y="29"/>
                    <a:pt x="26" y="29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72" name="Freeform 922"/>
            <p:cNvSpPr/>
            <p:nvPr/>
          </p:nvSpPr>
          <p:spPr bwMode="auto">
            <a:xfrm>
              <a:off x="10692697" y="5841448"/>
              <a:ext cx="45793" cy="24423"/>
            </a:xfrm>
            <a:custGeom>
              <a:avLst/>
              <a:gdLst>
                <a:gd name="T0" fmla="*/ 13 w 35"/>
                <a:gd name="T1" fmla="*/ 0 h 19"/>
                <a:gd name="T2" fmla="*/ 0 w 35"/>
                <a:gd name="T3" fmla="*/ 2 h 19"/>
                <a:gd name="T4" fmla="*/ 20 w 35"/>
                <a:gd name="T5" fmla="*/ 18 h 19"/>
                <a:gd name="T6" fmla="*/ 35 w 35"/>
                <a:gd name="T7" fmla="*/ 16 h 19"/>
                <a:gd name="T8" fmla="*/ 13 w 35"/>
                <a:gd name="T9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19">
                  <a:moveTo>
                    <a:pt x="13" y="0"/>
                  </a:moveTo>
                  <a:cubicBezTo>
                    <a:pt x="9" y="1"/>
                    <a:pt x="5" y="2"/>
                    <a:pt x="0" y="2"/>
                  </a:cubicBezTo>
                  <a:cubicBezTo>
                    <a:pt x="7" y="6"/>
                    <a:pt x="14" y="12"/>
                    <a:pt x="20" y="18"/>
                  </a:cubicBezTo>
                  <a:cubicBezTo>
                    <a:pt x="27" y="19"/>
                    <a:pt x="32" y="19"/>
                    <a:pt x="35" y="16"/>
                  </a:cubicBezTo>
                  <a:cubicBezTo>
                    <a:pt x="28" y="8"/>
                    <a:pt x="20" y="2"/>
                    <a:pt x="13" y="0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73" name="Freeform 923"/>
            <p:cNvSpPr/>
            <p:nvPr/>
          </p:nvSpPr>
          <p:spPr bwMode="auto">
            <a:xfrm>
              <a:off x="10677432" y="5856713"/>
              <a:ext cx="58005" cy="37398"/>
            </a:xfrm>
            <a:custGeom>
              <a:avLst/>
              <a:gdLst>
                <a:gd name="T0" fmla="*/ 45 w 45"/>
                <a:gd name="T1" fmla="*/ 29 h 29"/>
                <a:gd name="T2" fmla="*/ 30 w 45"/>
                <a:gd name="T3" fmla="*/ 10 h 29"/>
                <a:gd name="T4" fmla="*/ 0 w 45"/>
                <a:gd name="T5" fmla="*/ 0 h 29"/>
                <a:gd name="T6" fmla="*/ 24 w 45"/>
                <a:gd name="T7" fmla="*/ 24 h 29"/>
                <a:gd name="T8" fmla="*/ 45 w 45"/>
                <a:gd name="T9" fmla="*/ 29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29">
                  <a:moveTo>
                    <a:pt x="45" y="29"/>
                  </a:moveTo>
                  <a:cubicBezTo>
                    <a:pt x="41" y="23"/>
                    <a:pt x="36" y="16"/>
                    <a:pt x="30" y="10"/>
                  </a:cubicBezTo>
                  <a:cubicBezTo>
                    <a:pt x="21" y="8"/>
                    <a:pt x="10" y="4"/>
                    <a:pt x="0" y="0"/>
                  </a:cubicBezTo>
                  <a:cubicBezTo>
                    <a:pt x="9" y="7"/>
                    <a:pt x="18" y="16"/>
                    <a:pt x="24" y="24"/>
                  </a:cubicBezTo>
                  <a:cubicBezTo>
                    <a:pt x="31" y="27"/>
                    <a:pt x="39" y="28"/>
                    <a:pt x="45" y="29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74" name="Freeform 924"/>
            <p:cNvSpPr/>
            <p:nvPr/>
          </p:nvSpPr>
          <p:spPr bwMode="auto">
            <a:xfrm>
              <a:off x="10746122" y="5897163"/>
              <a:ext cx="15264" cy="16791"/>
            </a:xfrm>
            <a:custGeom>
              <a:avLst/>
              <a:gdLst>
                <a:gd name="T0" fmla="*/ 11 w 12"/>
                <a:gd name="T1" fmla="*/ 10 h 13"/>
                <a:gd name="T2" fmla="*/ 10 w 12"/>
                <a:gd name="T3" fmla="*/ 0 h 13"/>
                <a:gd name="T4" fmla="*/ 3 w 12"/>
                <a:gd name="T5" fmla="*/ 3 h 13"/>
                <a:gd name="T6" fmla="*/ 0 w 12"/>
                <a:gd name="T7" fmla="*/ 3 h 13"/>
                <a:gd name="T8" fmla="*/ 1 w 12"/>
                <a:gd name="T9" fmla="*/ 6 h 13"/>
                <a:gd name="T10" fmla="*/ 2 w 12"/>
                <a:gd name="T11" fmla="*/ 13 h 13"/>
                <a:gd name="T12" fmla="*/ 11 w 12"/>
                <a:gd name="T13" fmla="*/ 1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" h="13">
                  <a:moveTo>
                    <a:pt x="11" y="10"/>
                  </a:moveTo>
                  <a:cubicBezTo>
                    <a:pt x="12" y="9"/>
                    <a:pt x="12" y="5"/>
                    <a:pt x="10" y="0"/>
                  </a:cubicBezTo>
                  <a:cubicBezTo>
                    <a:pt x="8" y="1"/>
                    <a:pt x="6" y="2"/>
                    <a:pt x="3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4"/>
                    <a:pt x="1" y="5"/>
                    <a:pt x="1" y="6"/>
                  </a:cubicBezTo>
                  <a:cubicBezTo>
                    <a:pt x="2" y="9"/>
                    <a:pt x="3" y="11"/>
                    <a:pt x="2" y="13"/>
                  </a:cubicBezTo>
                  <a:cubicBezTo>
                    <a:pt x="8" y="13"/>
                    <a:pt x="11" y="12"/>
                    <a:pt x="11" y="10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75" name="Freeform 925"/>
            <p:cNvSpPr/>
            <p:nvPr/>
          </p:nvSpPr>
          <p:spPr bwMode="auto">
            <a:xfrm>
              <a:off x="10088228" y="6599320"/>
              <a:ext cx="79375" cy="87006"/>
            </a:xfrm>
            <a:custGeom>
              <a:avLst/>
              <a:gdLst>
                <a:gd name="T0" fmla="*/ 37 w 61"/>
                <a:gd name="T1" fmla="*/ 48 h 67"/>
                <a:gd name="T2" fmla="*/ 36 w 61"/>
                <a:gd name="T3" fmla="*/ 49 h 67"/>
                <a:gd name="T4" fmla="*/ 34 w 61"/>
                <a:gd name="T5" fmla="*/ 49 h 67"/>
                <a:gd name="T6" fmla="*/ 0 w 61"/>
                <a:gd name="T7" fmla="*/ 17 h 67"/>
                <a:gd name="T8" fmla="*/ 0 w 61"/>
                <a:gd name="T9" fmla="*/ 30 h 67"/>
                <a:gd name="T10" fmla="*/ 43 w 61"/>
                <a:gd name="T11" fmla="*/ 67 h 67"/>
                <a:gd name="T12" fmla="*/ 48 w 61"/>
                <a:gd name="T13" fmla="*/ 11 h 67"/>
                <a:gd name="T14" fmla="*/ 39 w 61"/>
                <a:gd name="T15" fmla="*/ 0 h 67"/>
                <a:gd name="T16" fmla="*/ 37 w 61"/>
                <a:gd name="T17" fmla="*/ 48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1" h="67">
                  <a:moveTo>
                    <a:pt x="37" y="48"/>
                  </a:moveTo>
                  <a:cubicBezTo>
                    <a:pt x="37" y="48"/>
                    <a:pt x="37" y="49"/>
                    <a:pt x="36" y="49"/>
                  </a:cubicBezTo>
                  <a:cubicBezTo>
                    <a:pt x="36" y="50"/>
                    <a:pt x="35" y="49"/>
                    <a:pt x="34" y="49"/>
                  </a:cubicBezTo>
                  <a:cubicBezTo>
                    <a:pt x="33" y="49"/>
                    <a:pt x="13" y="37"/>
                    <a:pt x="0" y="17"/>
                  </a:cubicBezTo>
                  <a:cubicBezTo>
                    <a:pt x="0" y="21"/>
                    <a:pt x="0" y="26"/>
                    <a:pt x="0" y="30"/>
                  </a:cubicBezTo>
                  <a:cubicBezTo>
                    <a:pt x="9" y="57"/>
                    <a:pt x="37" y="65"/>
                    <a:pt x="43" y="67"/>
                  </a:cubicBezTo>
                  <a:cubicBezTo>
                    <a:pt x="47" y="61"/>
                    <a:pt x="61" y="35"/>
                    <a:pt x="48" y="11"/>
                  </a:cubicBezTo>
                  <a:cubicBezTo>
                    <a:pt x="45" y="7"/>
                    <a:pt x="42" y="4"/>
                    <a:pt x="39" y="0"/>
                  </a:cubicBezTo>
                  <a:cubicBezTo>
                    <a:pt x="44" y="24"/>
                    <a:pt x="38" y="47"/>
                    <a:pt x="37" y="48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81" name="Freeform 931"/>
            <p:cNvSpPr/>
            <p:nvPr/>
          </p:nvSpPr>
          <p:spPr bwMode="auto">
            <a:xfrm>
              <a:off x="11176577" y="4596646"/>
              <a:ext cx="74032" cy="83190"/>
            </a:xfrm>
            <a:custGeom>
              <a:avLst/>
              <a:gdLst>
                <a:gd name="T0" fmla="*/ 33 w 57"/>
                <a:gd name="T1" fmla="*/ 0 h 64"/>
                <a:gd name="T2" fmla="*/ 0 w 57"/>
                <a:gd name="T3" fmla="*/ 26 h 64"/>
                <a:gd name="T4" fmla="*/ 41 w 57"/>
                <a:gd name="T5" fmla="*/ 29 h 64"/>
                <a:gd name="T6" fmla="*/ 43 w 57"/>
                <a:gd name="T7" fmla="*/ 31 h 64"/>
                <a:gd name="T8" fmla="*/ 42 w 57"/>
                <a:gd name="T9" fmla="*/ 33 h 64"/>
                <a:gd name="T10" fmla="*/ 5 w 57"/>
                <a:gd name="T11" fmla="*/ 56 h 64"/>
                <a:gd name="T12" fmla="*/ 47 w 57"/>
                <a:gd name="T13" fmla="*/ 64 h 64"/>
                <a:gd name="T14" fmla="*/ 33 w 57"/>
                <a:gd name="T15" fmla="*/ 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7" h="64">
                  <a:moveTo>
                    <a:pt x="33" y="0"/>
                  </a:moveTo>
                  <a:cubicBezTo>
                    <a:pt x="23" y="10"/>
                    <a:pt x="12" y="19"/>
                    <a:pt x="0" y="26"/>
                  </a:cubicBezTo>
                  <a:cubicBezTo>
                    <a:pt x="22" y="27"/>
                    <a:pt x="39" y="29"/>
                    <a:pt x="41" y="29"/>
                  </a:cubicBezTo>
                  <a:cubicBezTo>
                    <a:pt x="42" y="29"/>
                    <a:pt x="43" y="30"/>
                    <a:pt x="43" y="31"/>
                  </a:cubicBezTo>
                  <a:cubicBezTo>
                    <a:pt x="43" y="32"/>
                    <a:pt x="43" y="33"/>
                    <a:pt x="42" y="33"/>
                  </a:cubicBezTo>
                  <a:cubicBezTo>
                    <a:pt x="41" y="34"/>
                    <a:pt x="25" y="45"/>
                    <a:pt x="5" y="56"/>
                  </a:cubicBezTo>
                  <a:cubicBezTo>
                    <a:pt x="19" y="57"/>
                    <a:pt x="34" y="60"/>
                    <a:pt x="47" y="64"/>
                  </a:cubicBezTo>
                  <a:cubicBezTo>
                    <a:pt x="57" y="43"/>
                    <a:pt x="51" y="15"/>
                    <a:pt x="33" y="0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82" name="Freeform 932"/>
            <p:cNvSpPr/>
            <p:nvPr/>
          </p:nvSpPr>
          <p:spPr bwMode="auto">
            <a:xfrm>
              <a:off x="11176577" y="5211797"/>
              <a:ext cx="74032" cy="83190"/>
            </a:xfrm>
            <a:custGeom>
              <a:avLst/>
              <a:gdLst>
                <a:gd name="T0" fmla="*/ 42 w 57"/>
                <a:gd name="T1" fmla="*/ 31 h 64"/>
                <a:gd name="T2" fmla="*/ 43 w 57"/>
                <a:gd name="T3" fmla="*/ 33 h 64"/>
                <a:gd name="T4" fmla="*/ 41 w 57"/>
                <a:gd name="T5" fmla="*/ 35 h 64"/>
                <a:gd name="T6" fmla="*/ 0 w 57"/>
                <a:gd name="T7" fmla="*/ 38 h 64"/>
                <a:gd name="T8" fmla="*/ 33 w 57"/>
                <a:gd name="T9" fmla="*/ 64 h 64"/>
                <a:gd name="T10" fmla="*/ 47 w 57"/>
                <a:gd name="T11" fmla="*/ 0 h 64"/>
                <a:gd name="T12" fmla="*/ 5 w 57"/>
                <a:gd name="T13" fmla="*/ 8 h 64"/>
                <a:gd name="T14" fmla="*/ 42 w 57"/>
                <a:gd name="T15" fmla="*/ 31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7" h="64">
                  <a:moveTo>
                    <a:pt x="42" y="31"/>
                  </a:moveTo>
                  <a:cubicBezTo>
                    <a:pt x="43" y="31"/>
                    <a:pt x="43" y="32"/>
                    <a:pt x="43" y="33"/>
                  </a:cubicBezTo>
                  <a:cubicBezTo>
                    <a:pt x="43" y="34"/>
                    <a:pt x="42" y="35"/>
                    <a:pt x="41" y="35"/>
                  </a:cubicBezTo>
                  <a:cubicBezTo>
                    <a:pt x="39" y="35"/>
                    <a:pt x="22" y="37"/>
                    <a:pt x="0" y="38"/>
                  </a:cubicBezTo>
                  <a:cubicBezTo>
                    <a:pt x="12" y="45"/>
                    <a:pt x="23" y="54"/>
                    <a:pt x="33" y="64"/>
                  </a:cubicBezTo>
                  <a:cubicBezTo>
                    <a:pt x="51" y="49"/>
                    <a:pt x="57" y="21"/>
                    <a:pt x="47" y="0"/>
                  </a:cubicBezTo>
                  <a:cubicBezTo>
                    <a:pt x="34" y="4"/>
                    <a:pt x="19" y="7"/>
                    <a:pt x="5" y="8"/>
                  </a:cubicBezTo>
                  <a:cubicBezTo>
                    <a:pt x="25" y="19"/>
                    <a:pt x="41" y="30"/>
                    <a:pt x="42" y="31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83" name="Freeform 933"/>
            <p:cNvSpPr/>
            <p:nvPr/>
          </p:nvSpPr>
          <p:spPr bwMode="auto">
            <a:xfrm>
              <a:off x="10928531" y="4902695"/>
              <a:ext cx="87007" cy="86243"/>
            </a:xfrm>
            <a:custGeom>
              <a:avLst/>
              <a:gdLst>
                <a:gd name="T0" fmla="*/ 47 w 67"/>
                <a:gd name="T1" fmla="*/ 0 h 66"/>
                <a:gd name="T2" fmla="*/ 0 w 67"/>
                <a:gd name="T3" fmla="*/ 33 h 66"/>
                <a:gd name="T4" fmla="*/ 47 w 67"/>
                <a:gd name="T5" fmla="*/ 66 h 66"/>
                <a:gd name="T6" fmla="*/ 66 w 67"/>
                <a:gd name="T7" fmla="*/ 33 h 66"/>
                <a:gd name="T8" fmla="*/ 47 w 67"/>
                <a:gd name="T9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7" h="66">
                  <a:moveTo>
                    <a:pt x="47" y="0"/>
                  </a:moveTo>
                  <a:cubicBezTo>
                    <a:pt x="34" y="16"/>
                    <a:pt x="19" y="27"/>
                    <a:pt x="0" y="33"/>
                  </a:cubicBezTo>
                  <a:cubicBezTo>
                    <a:pt x="19" y="39"/>
                    <a:pt x="34" y="50"/>
                    <a:pt x="47" y="66"/>
                  </a:cubicBezTo>
                  <a:cubicBezTo>
                    <a:pt x="51" y="63"/>
                    <a:pt x="67" y="54"/>
                    <a:pt x="66" y="33"/>
                  </a:cubicBezTo>
                  <a:cubicBezTo>
                    <a:pt x="67" y="12"/>
                    <a:pt x="51" y="3"/>
                    <a:pt x="47" y="0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06" name="Freeform 956"/>
            <p:cNvSpPr/>
            <p:nvPr/>
          </p:nvSpPr>
          <p:spPr bwMode="auto">
            <a:xfrm>
              <a:off x="10716356" y="5424733"/>
              <a:ext cx="334289" cy="248808"/>
            </a:xfrm>
            <a:custGeom>
              <a:avLst/>
              <a:gdLst>
                <a:gd name="T0" fmla="*/ 258 w 258"/>
                <a:gd name="T1" fmla="*/ 150 h 192"/>
                <a:gd name="T2" fmla="*/ 214 w 258"/>
                <a:gd name="T3" fmla="*/ 109 h 192"/>
                <a:gd name="T4" fmla="*/ 213 w 258"/>
                <a:gd name="T5" fmla="*/ 107 h 192"/>
                <a:gd name="T6" fmla="*/ 214 w 258"/>
                <a:gd name="T7" fmla="*/ 105 h 192"/>
                <a:gd name="T8" fmla="*/ 225 w 258"/>
                <a:gd name="T9" fmla="*/ 66 h 192"/>
                <a:gd name="T10" fmla="*/ 205 w 258"/>
                <a:gd name="T11" fmla="*/ 48 h 192"/>
                <a:gd name="T12" fmla="*/ 208 w 258"/>
                <a:gd name="T13" fmla="*/ 77 h 192"/>
                <a:gd name="T14" fmla="*/ 176 w 258"/>
                <a:gd name="T15" fmla="*/ 86 h 192"/>
                <a:gd name="T16" fmla="*/ 155 w 258"/>
                <a:gd name="T17" fmla="*/ 51 h 192"/>
                <a:gd name="T18" fmla="*/ 113 w 258"/>
                <a:gd name="T19" fmla="*/ 8 h 192"/>
                <a:gd name="T20" fmla="*/ 44 w 258"/>
                <a:gd name="T21" fmla="*/ 0 h 192"/>
                <a:gd name="T22" fmla="*/ 79 w 258"/>
                <a:gd name="T23" fmla="*/ 46 h 192"/>
                <a:gd name="T24" fmla="*/ 105 w 258"/>
                <a:gd name="T25" fmla="*/ 41 h 192"/>
                <a:gd name="T26" fmla="*/ 143 w 258"/>
                <a:gd name="T27" fmla="*/ 80 h 192"/>
                <a:gd name="T28" fmla="*/ 169 w 258"/>
                <a:gd name="T29" fmla="*/ 111 h 192"/>
                <a:gd name="T30" fmla="*/ 170 w 258"/>
                <a:gd name="T31" fmla="*/ 112 h 192"/>
                <a:gd name="T32" fmla="*/ 170 w 258"/>
                <a:gd name="T33" fmla="*/ 114 h 192"/>
                <a:gd name="T34" fmla="*/ 167 w 258"/>
                <a:gd name="T35" fmla="*/ 115 h 192"/>
                <a:gd name="T36" fmla="*/ 127 w 258"/>
                <a:gd name="T37" fmla="*/ 119 h 192"/>
                <a:gd name="T38" fmla="*/ 72 w 258"/>
                <a:gd name="T39" fmla="*/ 120 h 192"/>
                <a:gd name="T40" fmla="*/ 57 w 258"/>
                <a:gd name="T41" fmla="*/ 97 h 192"/>
                <a:gd name="T42" fmla="*/ 0 w 258"/>
                <a:gd name="T43" fmla="*/ 106 h 192"/>
                <a:gd name="T44" fmla="*/ 55 w 258"/>
                <a:gd name="T45" fmla="*/ 148 h 192"/>
                <a:gd name="T46" fmla="*/ 115 w 258"/>
                <a:gd name="T47" fmla="*/ 148 h 192"/>
                <a:gd name="T48" fmla="*/ 155 w 258"/>
                <a:gd name="T49" fmla="*/ 138 h 192"/>
                <a:gd name="T50" fmla="*/ 171 w 258"/>
                <a:gd name="T51" fmla="*/ 167 h 192"/>
                <a:gd name="T52" fmla="*/ 148 w 258"/>
                <a:gd name="T53" fmla="*/ 186 h 192"/>
                <a:gd name="T54" fmla="*/ 175 w 258"/>
                <a:gd name="T55" fmla="*/ 187 h 192"/>
                <a:gd name="T56" fmla="*/ 195 w 258"/>
                <a:gd name="T57" fmla="*/ 151 h 192"/>
                <a:gd name="T58" fmla="*/ 196 w 258"/>
                <a:gd name="T59" fmla="*/ 149 h 192"/>
                <a:gd name="T60" fmla="*/ 198 w 258"/>
                <a:gd name="T61" fmla="*/ 149 h 192"/>
                <a:gd name="T62" fmla="*/ 258 w 258"/>
                <a:gd name="T63" fmla="*/ 15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58" h="192">
                  <a:moveTo>
                    <a:pt x="258" y="150"/>
                  </a:moveTo>
                  <a:cubicBezTo>
                    <a:pt x="255" y="143"/>
                    <a:pt x="242" y="114"/>
                    <a:pt x="214" y="109"/>
                  </a:cubicBezTo>
                  <a:cubicBezTo>
                    <a:pt x="214" y="109"/>
                    <a:pt x="213" y="108"/>
                    <a:pt x="213" y="107"/>
                  </a:cubicBezTo>
                  <a:cubicBezTo>
                    <a:pt x="213" y="106"/>
                    <a:pt x="213" y="106"/>
                    <a:pt x="214" y="105"/>
                  </a:cubicBezTo>
                  <a:cubicBezTo>
                    <a:pt x="227" y="95"/>
                    <a:pt x="229" y="78"/>
                    <a:pt x="225" y="66"/>
                  </a:cubicBezTo>
                  <a:cubicBezTo>
                    <a:pt x="223" y="58"/>
                    <a:pt x="216" y="50"/>
                    <a:pt x="205" y="48"/>
                  </a:cubicBezTo>
                  <a:cubicBezTo>
                    <a:pt x="213" y="57"/>
                    <a:pt x="213" y="69"/>
                    <a:pt x="208" y="77"/>
                  </a:cubicBezTo>
                  <a:cubicBezTo>
                    <a:pt x="203" y="85"/>
                    <a:pt x="192" y="92"/>
                    <a:pt x="176" y="86"/>
                  </a:cubicBezTo>
                  <a:cubicBezTo>
                    <a:pt x="164" y="81"/>
                    <a:pt x="160" y="66"/>
                    <a:pt x="155" y="51"/>
                  </a:cubicBezTo>
                  <a:cubicBezTo>
                    <a:pt x="149" y="28"/>
                    <a:pt x="142" y="5"/>
                    <a:pt x="113" y="8"/>
                  </a:cubicBezTo>
                  <a:cubicBezTo>
                    <a:pt x="90" y="12"/>
                    <a:pt x="65" y="9"/>
                    <a:pt x="44" y="0"/>
                  </a:cubicBezTo>
                  <a:cubicBezTo>
                    <a:pt x="56" y="14"/>
                    <a:pt x="69" y="31"/>
                    <a:pt x="79" y="46"/>
                  </a:cubicBezTo>
                  <a:cubicBezTo>
                    <a:pt x="88" y="40"/>
                    <a:pt x="97" y="39"/>
                    <a:pt x="105" y="41"/>
                  </a:cubicBezTo>
                  <a:cubicBezTo>
                    <a:pt x="121" y="44"/>
                    <a:pt x="132" y="62"/>
                    <a:pt x="143" y="80"/>
                  </a:cubicBezTo>
                  <a:cubicBezTo>
                    <a:pt x="151" y="94"/>
                    <a:pt x="159" y="107"/>
                    <a:pt x="169" y="111"/>
                  </a:cubicBezTo>
                  <a:cubicBezTo>
                    <a:pt x="169" y="111"/>
                    <a:pt x="170" y="111"/>
                    <a:pt x="170" y="112"/>
                  </a:cubicBezTo>
                  <a:cubicBezTo>
                    <a:pt x="170" y="112"/>
                    <a:pt x="171" y="113"/>
                    <a:pt x="170" y="114"/>
                  </a:cubicBezTo>
                  <a:cubicBezTo>
                    <a:pt x="170" y="115"/>
                    <a:pt x="168" y="116"/>
                    <a:pt x="167" y="115"/>
                  </a:cubicBezTo>
                  <a:cubicBezTo>
                    <a:pt x="157" y="111"/>
                    <a:pt x="142" y="115"/>
                    <a:pt x="127" y="119"/>
                  </a:cubicBezTo>
                  <a:cubicBezTo>
                    <a:pt x="107" y="124"/>
                    <a:pt x="86" y="129"/>
                    <a:pt x="72" y="120"/>
                  </a:cubicBezTo>
                  <a:cubicBezTo>
                    <a:pt x="65" y="115"/>
                    <a:pt x="60" y="108"/>
                    <a:pt x="57" y="97"/>
                  </a:cubicBezTo>
                  <a:cubicBezTo>
                    <a:pt x="40" y="101"/>
                    <a:pt x="19" y="104"/>
                    <a:pt x="0" y="106"/>
                  </a:cubicBezTo>
                  <a:cubicBezTo>
                    <a:pt x="22" y="114"/>
                    <a:pt x="41" y="129"/>
                    <a:pt x="55" y="148"/>
                  </a:cubicBezTo>
                  <a:cubicBezTo>
                    <a:pt x="73" y="171"/>
                    <a:pt x="94" y="159"/>
                    <a:pt x="115" y="148"/>
                  </a:cubicBezTo>
                  <a:cubicBezTo>
                    <a:pt x="129" y="140"/>
                    <a:pt x="143" y="133"/>
                    <a:pt x="155" y="138"/>
                  </a:cubicBezTo>
                  <a:cubicBezTo>
                    <a:pt x="170" y="145"/>
                    <a:pt x="173" y="158"/>
                    <a:pt x="171" y="167"/>
                  </a:cubicBezTo>
                  <a:cubicBezTo>
                    <a:pt x="169" y="176"/>
                    <a:pt x="161" y="184"/>
                    <a:pt x="148" y="186"/>
                  </a:cubicBezTo>
                  <a:cubicBezTo>
                    <a:pt x="157" y="192"/>
                    <a:pt x="168" y="191"/>
                    <a:pt x="175" y="187"/>
                  </a:cubicBezTo>
                  <a:cubicBezTo>
                    <a:pt x="187" y="181"/>
                    <a:pt x="197" y="168"/>
                    <a:pt x="195" y="151"/>
                  </a:cubicBezTo>
                  <a:cubicBezTo>
                    <a:pt x="194" y="150"/>
                    <a:pt x="195" y="149"/>
                    <a:pt x="196" y="149"/>
                  </a:cubicBezTo>
                  <a:cubicBezTo>
                    <a:pt x="196" y="148"/>
                    <a:pt x="197" y="148"/>
                    <a:pt x="198" y="149"/>
                  </a:cubicBezTo>
                  <a:cubicBezTo>
                    <a:pt x="221" y="165"/>
                    <a:pt x="250" y="154"/>
                    <a:pt x="258" y="150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07" name="Freeform 957"/>
            <p:cNvSpPr/>
            <p:nvPr/>
          </p:nvSpPr>
          <p:spPr bwMode="auto">
            <a:xfrm>
              <a:off x="11141469" y="4937803"/>
              <a:ext cx="11448" cy="16028"/>
            </a:xfrm>
            <a:custGeom>
              <a:avLst/>
              <a:gdLst>
                <a:gd name="T0" fmla="*/ 0 w 9"/>
                <a:gd name="T1" fmla="*/ 0 h 12"/>
                <a:gd name="T2" fmla="*/ 0 w 9"/>
                <a:gd name="T3" fmla="*/ 6 h 12"/>
                <a:gd name="T4" fmla="*/ 0 w 9"/>
                <a:gd name="T5" fmla="*/ 12 h 12"/>
                <a:gd name="T6" fmla="*/ 1 w 9"/>
                <a:gd name="T7" fmla="*/ 12 h 12"/>
                <a:gd name="T8" fmla="*/ 9 w 9"/>
                <a:gd name="T9" fmla="*/ 12 h 12"/>
                <a:gd name="T10" fmla="*/ 9 w 9"/>
                <a:gd name="T11" fmla="*/ 0 h 12"/>
                <a:gd name="T12" fmla="*/ 1 w 9"/>
                <a:gd name="T13" fmla="*/ 0 h 12"/>
                <a:gd name="T14" fmla="*/ 0 w 9"/>
                <a:gd name="T15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" h="12">
                  <a:moveTo>
                    <a:pt x="0" y="0"/>
                  </a:moveTo>
                  <a:cubicBezTo>
                    <a:pt x="0" y="6"/>
                    <a:pt x="0" y="6"/>
                    <a:pt x="0" y="6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12"/>
                    <a:pt x="1" y="12"/>
                    <a:pt x="1" y="12"/>
                  </a:cubicBezTo>
                  <a:cubicBezTo>
                    <a:pt x="3" y="12"/>
                    <a:pt x="6" y="12"/>
                    <a:pt x="9" y="12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6" y="0"/>
                    <a:pt x="3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08" name="Freeform 958"/>
            <p:cNvSpPr/>
            <p:nvPr/>
          </p:nvSpPr>
          <p:spPr bwMode="auto">
            <a:xfrm>
              <a:off x="11009432" y="5245378"/>
              <a:ext cx="63347" cy="118298"/>
            </a:xfrm>
            <a:custGeom>
              <a:avLst/>
              <a:gdLst>
                <a:gd name="T0" fmla="*/ 27 w 49"/>
                <a:gd name="T1" fmla="*/ 0 h 91"/>
                <a:gd name="T2" fmla="*/ 27 w 49"/>
                <a:gd name="T3" fmla="*/ 0 h 91"/>
                <a:gd name="T4" fmla="*/ 8 w 49"/>
                <a:gd name="T5" fmla="*/ 5 h 91"/>
                <a:gd name="T6" fmla="*/ 45 w 49"/>
                <a:gd name="T7" fmla="*/ 91 h 91"/>
                <a:gd name="T8" fmla="*/ 27 w 49"/>
                <a:gd name="T9" fmla="*/ 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9" h="91">
                  <a:moveTo>
                    <a:pt x="27" y="0"/>
                  </a:moveTo>
                  <a:cubicBezTo>
                    <a:pt x="27" y="0"/>
                    <a:pt x="27" y="0"/>
                    <a:pt x="27" y="0"/>
                  </a:cubicBezTo>
                  <a:cubicBezTo>
                    <a:pt x="21" y="2"/>
                    <a:pt x="15" y="4"/>
                    <a:pt x="8" y="5"/>
                  </a:cubicBezTo>
                  <a:cubicBezTo>
                    <a:pt x="0" y="35"/>
                    <a:pt x="34" y="78"/>
                    <a:pt x="45" y="91"/>
                  </a:cubicBezTo>
                  <a:cubicBezTo>
                    <a:pt x="47" y="74"/>
                    <a:pt x="49" y="15"/>
                    <a:pt x="27" y="0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09" name="Freeform 959"/>
            <p:cNvSpPr/>
            <p:nvPr/>
          </p:nvSpPr>
          <p:spPr bwMode="auto">
            <a:xfrm>
              <a:off x="11070490" y="4627938"/>
              <a:ext cx="151880" cy="77848"/>
            </a:xfrm>
            <a:custGeom>
              <a:avLst/>
              <a:gdLst>
                <a:gd name="T0" fmla="*/ 0 w 117"/>
                <a:gd name="T1" fmla="*/ 26 h 60"/>
                <a:gd name="T2" fmla="*/ 7 w 117"/>
                <a:gd name="T3" fmla="*/ 37 h 60"/>
                <a:gd name="T4" fmla="*/ 5 w 117"/>
                <a:gd name="T5" fmla="*/ 50 h 60"/>
                <a:gd name="T6" fmla="*/ 117 w 117"/>
                <a:gd name="T7" fmla="*/ 9 h 60"/>
                <a:gd name="T8" fmla="*/ 0 w 117"/>
                <a:gd name="T9" fmla="*/ 26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7" h="60">
                  <a:moveTo>
                    <a:pt x="0" y="26"/>
                  </a:moveTo>
                  <a:cubicBezTo>
                    <a:pt x="4" y="29"/>
                    <a:pt x="6" y="33"/>
                    <a:pt x="7" y="37"/>
                  </a:cubicBezTo>
                  <a:cubicBezTo>
                    <a:pt x="7" y="41"/>
                    <a:pt x="7" y="45"/>
                    <a:pt x="5" y="50"/>
                  </a:cubicBezTo>
                  <a:cubicBezTo>
                    <a:pt x="36" y="60"/>
                    <a:pt x="99" y="21"/>
                    <a:pt x="117" y="9"/>
                  </a:cubicBezTo>
                  <a:cubicBezTo>
                    <a:pt x="95" y="7"/>
                    <a:pt x="21" y="0"/>
                    <a:pt x="0" y="26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10" name="Freeform 960"/>
            <p:cNvSpPr/>
            <p:nvPr/>
          </p:nvSpPr>
          <p:spPr bwMode="auto">
            <a:xfrm>
              <a:off x="11070490" y="5185847"/>
              <a:ext cx="151880" cy="76321"/>
            </a:xfrm>
            <a:custGeom>
              <a:avLst/>
              <a:gdLst>
                <a:gd name="T0" fmla="*/ 5 w 117"/>
                <a:gd name="T1" fmla="*/ 10 h 59"/>
                <a:gd name="T2" fmla="*/ 7 w 117"/>
                <a:gd name="T3" fmla="*/ 23 h 59"/>
                <a:gd name="T4" fmla="*/ 0 w 117"/>
                <a:gd name="T5" fmla="*/ 34 h 59"/>
                <a:gd name="T6" fmla="*/ 117 w 117"/>
                <a:gd name="T7" fmla="*/ 51 h 59"/>
                <a:gd name="T8" fmla="*/ 5 w 117"/>
                <a:gd name="T9" fmla="*/ 1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7" h="59">
                  <a:moveTo>
                    <a:pt x="5" y="10"/>
                  </a:moveTo>
                  <a:cubicBezTo>
                    <a:pt x="7" y="15"/>
                    <a:pt x="7" y="19"/>
                    <a:pt x="7" y="23"/>
                  </a:cubicBezTo>
                  <a:cubicBezTo>
                    <a:pt x="6" y="27"/>
                    <a:pt x="4" y="30"/>
                    <a:pt x="0" y="34"/>
                  </a:cubicBezTo>
                  <a:cubicBezTo>
                    <a:pt x="21" y="59"/>
                    <a:pt x="95" y="53"/>
                    <a:pt x="117" y="51"/>
                  </a:cubicBezTo>
                  <a:cubicBezTo>
                    <a:pt x="99" y="39"/>
                    <a:pt x="36" y="0"/>
                    <a:pt x="5" y="10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11" name="Freeform 961"/>
            <p:cNvSpPr/>
            <p:nvPr/>
          </p:nvSpPr>
          <p:spPr bwMode="auto">
            <a:xfrm>
              <a:off x="11035382" y="4721050"/>
              <a:ext cx="98455" cy="93875"/>
            </a:xfrm>
            <a:custGeom>
              <a:avLst/>
              <a:gdLst>
                <a:gd name="T0" fmla="*/ 16 w 76"/>
                <a:gd name="T1" fmla="*/ 0 h 72"/>
                <a:gd name="T2" fmla="*/ 0 w 76"/>
                <a:gd name="T3" fmla="*/ 12 h 72"/>
                <a:gd name="T4" fmla="*/ 76 w 76"/>
                <a:gd name="T5" fmla="*/ 72 h 72"/>
                <a:gd name="T6" fmla="*/ 16 w 76"/>
                <a:gd name="T7" fmla="*/ 0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6" h="72">
                  <a:moveTo>
                    <a:pt x="16" y="0"/>
                  </a:moveTo>
                  <a:cubicBezTo>
                    <a:pt x="11" y="5"/>
                    <a:pt x="6" y="9"/>
                    <a:pt x="0" y="12"/>
                  </a:cubicBezTo>
                  <a:cubicBezTo>
                    <a:pt x="6" y="43"/>
                    <a:pt x="59" y="66"/>
                    <a:pt x="76" y="72"/>
                  </a:cubicBezTo>
                  <a:cubicBezTo>
                    <a:pt x="68" y="56"/>
                    <a:pt x="43" y="4"/>
                    <a:pt x="16" y="0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12" name="Freeform 962"/>
            <p:cNvSpPr/>
            <p:nvPr/>
          </p:nvSpPr>
          <p:spPr bwMode="auto">
            <a:xfrm>
              <a:off x="11035382" y="5075181"/>
              <a:ext cx="98455" cy="95402"/>
            </a:xfrm>
            <a:custGeom>
              <a:avLst/>
              <a:gdLst>
                <a:gd name="T0" fmla="*/ 0 w 76"/>
                <a:gd name="T1" fmla="*/ 61 h 73"/>
                <a:gd name="T2" fmla="*/ 16 w 76"/>
                <a:gd name="T3" fmla="*/ 73 h 73"/>
                <a:gd name="T4" fmla="*/ 76 w 76"/>
                <a:gd name="T5" fmla="*/ 0 h 73"/>
                <a:gd name="T6" fmla="*/ 0 w 76"/>
                <a:gd name="T7" fmla="*/ 61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6" h="73">
                  <a:moveTo>
                    <a:pt x="0" y="61"/>
                  </a:moveTo>
                  <a:cubicBezTo>
                    <a:pt x="6" y="64"/>
                    <a:pt x="11" y="68"/>
                    <a:pt x="16" y="73"/>
                  </a:cubicBezTo>
                  <a:cubicBezTo>
                    <a:pt x="43" y="69"/>
                    <a:pt x="68" y="17"/>
                    <a:pt x="76" y="0"/>
                  </a:cubicBezTo>
                  <a:cubicBezTo>
                    <a:pt x="59" y="7"/>
                    <a:pt x="6" y="30"/>
                    <a:pt x="0" y="61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13" name="Freeform 963"/>
            <p:cNvSpPr/>
            <p:nvPr/>
          </p:nvSpPr>
          <p:spPr bwMode="auto">
            <a:xfrm>
              <a:off x="11009432" y="4526430"/>
              <a:ext cx="63347" cy="119825"/>
            </a:xfrm>
            <a:custGeom>
              <a:avLst/>
              <a:gdLst>
                <a:gd name="T0" fmla="*/ 45 w 49"/>
                <a:gd name="T1" fmla="*/ 0 h 92"/>
                <a:gd name="T2" fmla="*/ 8 w 49"/>
                <a:gd name="T3" fmla="*/ 87 h 92"/>
                <a:gd name="T4" fmla="*/ 27 w 49"/>
                <a:gd name="T5" fmla="*/ 92 h 92"/>
                <a:gd name="T6" fmla="*/ 27 w 49"/>
                <a:gd name="T7" fmla="*/ 92 h 92"/>
                <a:gd name="T8" fmla="*/ 45 w 49"/>
                <a:gd name="T9" fmla="*/ 0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9" h="92">
                  <a:moveTo>
                    <a:pt x="45" y="0"/>
                  </a:moveTo>
                  <a:cubicBezTo>
                    <a:pt x="34" y="14"/>
                    <a:pt x="0" y="57"/>
                    <a:pt x="8" y="87"/>
                  </a:cubicBezTo>
                  <a:cubicBezTo>
                    <a:pt x="15" y="88"/>
                    <a:pt x="21" y="90"/>
                    <a:pt x="27" y="92"/>
                  </a:cubicBezTo>
                  <a:cubicBezTo>
                    <a:pt x="27" y="92"/>
                    <a:pt x="27" y="92"/>
                    <a:pt x="27" y="92"/>
                  </a:cubicBezTo>
                  <a:cubicBezTo>
                    <a:pt x="49" y="77"/>
                    <a:pt x="47" y="18"/>
                    <a:pt x="45" y="0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20" name="Freeform 970"/>
            <p:cNvSpPr/>
            <p:nvPr/>
          </p:nvSpPr>
          <p:spPr bwMode="auto">
            <a:xfrm>
              <a:off x="10965166" y="4709601"/>
              <a:ext cx="49609" cy="19080"/>
            </a:xfrm>
            <a:custGeom>
              <a:avLst/>
              <a:gdLst>
                <a:gd name="T0" fmla="*/ 26 w 38"/>
                <a:gd name="T1" fmla="*/ 0 h 15"/>
                <a:gd name="T2" fmla="*/ 0 w 38"/>
                <a:gd name="T3" fmla="*/ 8 h 15"/>
                <a:gd name="T4" fmla="*/ 10 w 38"/>
                <a:gd name="T5" fmla="*/ 14 h 15"/>
                <a:gd name="T6" fmla="*/ 38 w 38"/>
                <a:gd name="T7" fmla="*/ 6 h 15"/>
                <a:gd name="T8" fmla="*/ 26 w 38"/>
                <a:gd name="T9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15">
                  <a:moveTo>
                    <a:pt x="26" y="0"/>
                  </a:moveTo>
                  <a:cubicBezTo>
                    <a:pt x="18" y="4"/>
                    <a:pt x="9" y="7"/>
                    <a:pt x="0" y="8"/>
                  </a:cubicBezTo>
                  <a:cubicBezTo>
                    <a:pt x="3" y="10"/>
                    <a:pt x="7" y="12"/>
                    <a:pt x="10" y="14"/>
                  </a:cubicBezTo>
                  <a:cubicBezTo>
                    <a:pt x="18" y="15"/>
                    <a:pt x="29" y="11"/>
                    <a:pt x="38" y="6"/>
                  </a:cubicBezTo>
                  <a:cubicBezTo>
                    <a:pt x="37" y="3"/>
                    <a:pt x="32" y="1"/>
                    <a:pt x="26" y="0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21" name="Freeform 971"/>
            <p:cNvSpPr/>
            <p:nvPr/>
          </p:nvSpPr>
          <p:spPr bwMode="auto">
            <a:xfrm>
              <a:off x="10954480" y="5188137"/>
              <a:ext cx="67926" cy="18317"/>
            </a:xfrm>
            <a:custGeom>
              <a:avLst/>
              <a:gdLst>
                <a:gd name="T0" fmla="*/ 28 w 52"/>
                <a:gd name="T1" fmla="*/ 14 h 14"/>
                <a:gd name="T2" fmla="*/ 52 w 52"/>
                <a:gd name="T3" fmla="*/ 11 h 14"/>
                <a:gd name="T4" fmla="*/ 33 w 52"/>
                <a:gd name="T5" fmla="*/ 0 h 14"/>
                <a:gd name="T6" fmla="*/ 0 w 52"/>
                <a:gd name="T7" fmla="*/ 0 h 14"/>
                <a:gd name="T8" fmla="*/ 28 w 52"/>
                <a:gd name="T9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2" h="14">
                  <a:moveTo>
                    <a:pt x="28" y="14"/>
                  </a:moveTo>
                  <a:cubicBezTo>
                    <a:pt x="37" y="13"/>
                    <a:pt x="45" y="12"/>
                    <a:pt x="52" y="11"/>
                  </a:cubicBezTo>
                  <a:cubicBezTo>
                    <a:pt x="47" y="7"/>
                    <a:pt x="41" y="3"/>
                    <a:pt x="33" y="0"/>
                  </a:cubicBezTo>
                  <a:cubicBezTo>
                    <a:pt x="23" y="1"/>
                    <a:pt x="11" y="1"/>
                    <a:pt x="0" y="0"/>
                  </a:cubicBezTo>
                  <a:cubicBezTo>
                    <a:pt x="9" y="4"/>
                    <a:pt x="20" y="8"/>
                    <a:pt x="28" y="14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22" name="Freeform 972"/>
            <p:cNvSpPr/>
            <p:nvPr/>
          </p:nvSpPr>
          <p:spPr bwMode="auto">
            <a:xfrm>
              <a:off x="10956007" y="5207980"/>
              <a:ext cx="45793" cy="20607"/>
            </a:xfrm>
            <a:custGeom>
              <a:avLst/>
              <a:gdLst>
                <a:gd name="T0" fmla="*/ 26 w 35"/>
                <a:gd name="T1" fmla="*/ 3 h 16"/>
                <a:gd name="T2" fmla="*/ 0 w 35"/>
                <a:gd name="T3" fmla="*/ 0 h 16"/>
                <a:gd name="T4" fmla="*/ 8 w 35"/>
                <a:gd name="T5" fmla="*/ 10 h 16"/>
                <a:gd name="T6" fmla="*/ 35 w 35"/>
                <a:gd name="T7" fmla="*/ 15 h 16"/>
                <a:gd name="T8" fmla="*/ 26 w 35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16">
                  <a:moveTo>
                    <a:pt x="26" y="3"/>
                  </a:moveTo>
                  <a:cubicBezTo>
                    <a:pt x="17" y="3"/>
                    <a:pt x="8" y="2"/>
                    <a:pt x="0" y="0"/>
                  </a:cubicBezTo>
                  <a:cubicBezTo>
                    <a:pt x="3" y="4"/>
                    <a:pt x="6" y="7"/>
                    <a:pt x="8" y="10"/>
                  </a:cubicBezTo>
                  <a:cubicBezTo>
                    <a:pt x="14" y="15"/>
                    <a:pt x="24" y="16"/>
                    <a:pt x="35" y="15"/>
                  </a:cubicBezTo>
                  <a:cubicBezTo>
                    <a:pt x="35" y="11"/>
                    <a:pt x="31" y="7"/>
                    <a:pt x="26" y="3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23" name="Freeform 973"/>
            <p:cNvSpPr/>
            <p:nvPr/>
          </p:nvSpPr>
          <p:spPr bwMode="auto">
            <a:xfrm>
              <a:off x="11033855" y="5197295"/>
              <a:ext cx="18317" cy="19844"/>
            </a:xfrm>
            <a:custGeom>
              <a:avLst/>
              <a:gdLst>
                <a:gd name="T0" fmla="*/ 13 w 14"/>
                <a:gd name="T1" fmla="*/ 9 h 15"/>
                <a:gd name="T2" fmla="*/ 9 w 14"/>
                <a:gd name="T3" fmla="*/ 0 h 15"/>
                <a:gd name="T4" fmla="*/ 3 w 14"/>
                <a:gd name="T5" fmla="*/ 5 h 15"/>
                <a:gd name="T6" fmla="*/ 0 w 14"/>
                <a:gd name="T7" fmla="*/ 6 h 15"/>
                <a:gd name="T8" fmla="*/ 2 w 14"/>
                <a:gd name="T9" fmla="*/ 9 h 15"/>
                <a:gd name="T10" fmla="*/ 5 w 14"/>
                <a:gd name="T11" fmla="*/ 15 h 15"/>
                <a:gd name="T12" fmla="*/ 13 w 14"/>
                <a:gd name="T13" fmla="*/ 9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" h="15">
                  <a:moveTo>
                    <a:pt x="13" y="9"/>
                  </a:moveTo>
                  <a:cubicBezTo>
                    <a:pt x="14" y="7"/>
                    <a:pt x="13" y="5"/>
                    <a:pt x="9" y="0"/>
                  </a:cubicBezTo>
                  <a:cubicBezTo>
                    <a:pt x="8" y="2"/>
                    <a:pt x="6" y="3"/>
                    <a:pt x="3" y="5"/>
                  </a:cubicBezTo>
                  <a:cubicBezTo>
                    <a:pt x="2" y="5"/>
                    <a:pt x="1" y="5"/>
                    <a:pt x="0" y="6"/>
                  </a:cubicBezTo>
                  <a:cubicBezTo>
                    <a:pt x="1" y="7"/>
                    <a:pt x="1" y="8"/>
                    <a:pt x="2" y="9"/>
                  </a:cubicBezTo>
                  <a:cubicBezTo>
                    <a:pt x="4" y="11"/>
                    <a:pt x="5" y="13"/>
                    <a:pt x="5" y="15"/>
                  </a:cubicBezTo>
                  <a:cubicBezTo>
                    <a:pt x="10" y="13"/>
                    <a:pt x="13" y="10"/>
                    <a:pt x="13" y="9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24" name="Freeform 974"/>
            <p:cNvSpPr/>
            <p:nvPr/>
          </p:nvSpPr>
          <p:spPr bwMode="auto">
            <a:xfrm>
              <a:off x="10965166" y="5162188"/>
              <a:ext cx="49609" cy="19844"/>
            </a:xfrm>
            <a:custGeom>
              <a:avLst/>
              <a:gdLst>
                <a:gd name="T0" fmla="*/ 38 w 38"/>
                <a:gd name="T1" fmla="*/ 9 h 15"/>
                <a:gd name="T2" fmla="*/ 10 w 38"/>
                <a:gd name="T3" fmla="*/ 1 h 15"/>
                <a:gd name="T4" fmla="*/ 0 w 38"/>
                <a:gd name="T5" fmla="*/ 7 h 15"/>
                <a:gd name="T6" fmla="*/ 26 w 38"/>
                <a:gd name="T7" fmla="*/ 15 h 15"/>
                <a:gd name="T8" fmla="*/ 38 w 38"/>
                <a:gd name="T9" fmla="*/ 9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15">
                  <a:moveTo>
                    <a:pt x="38" y="9"/>
                  </a:moveTo>
                  <a:cubicBezTo>
                    <a:pt x="29" y="3"/>
                    <a:pt x="18" y="0"/>
                    <a:pt x="10" y="1"/>
                  </a:cubicBezTo>
                  <a:cubicBezTo>
                    <a:pt x="7" y="3"/>
                    <a:pt x="3" y="5"/>
                    <a:pt x="0" y="7"/>
                  </a:cubicBezTo>
                  <a:cubicBezTo>
                    <a:pt x="9" y="8"/>
                    <a:pt x="18" y="11"/>
                    <a:pt x="26" y="15"/>
                  </a:cubicBezTo>
                  <a:cubicBezTo>
                    <a:pt x="32" y="14"/>
                    <a:pt x="37" y="12"/>
                    <a:pt x="38" y="9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27" name="Freeform 977"/>
            <p:cNvSpPr/>
            <p:nvPr/>
          </p:nvSpPr>
          <p:spPr bwMode="auto">
            <a:xfrm>
              <a:off x="10956007" y="4663045"/>
              <a:ext cx="45793" cy="19080"/>
            </a:xfrm>
            <a:custGeom>
              <a:avLst/>
              <a:gdLst>
                <a:gd name="T0" fmla="*/ 8 w 35"/>
                <a:gd name="T1" fmla="*/ 6 h 15"/>
                <a:gd name="T2" fmla="*/ 0 w 35"/>
                <a:gd name="T3" fmla="*/ 15 h 15"/>
                <a:gd name="T4" fmla="*/ 26 w 35"/>
                <a:gd name="T5" fmla="*/ 13 h 15"/>
                <a:gd name="T6" fmla="*/ 35 w 35"/>
                <a:gd name="T7" fmla="*/ 1 h 15"/>
                <a:gd name="T8" fmla="*/ 8 w 35"/>
                <a:gd name="T9" fmla="*/ 6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15">
                  <a:moveTo>
                    <a:pt x="8" y="6"/>
                  </a:moveTo>
                  <a:cubicBezTo>
                    <a:pt x="6" y="9"/>
                    <a:pt x="3" y="12"/>
                    <a:pt x="0" y="15"/>
                  </a:cubicBezTo>
                  <a:cubicBezTo>
                    <a:pt x="8" y="13"/>
                    <a:pt x="17" y="13"/>
                    <a:pt x="26" y="13"/>
                  </a:cubicBezTo>
                  <a:cubicBezTo>
                    <a:pt x="31" y="9"/>
                    <a:pt x="35" y="5"/>
                    <a:pt x="35" y="1"/>
                  </a:cubicBezTo>
                  <a:cubicBezTo>
                    <a:pt x="24" y="0"/>
                    <a:pt x="14" y="1"/>
                    <a:pt x="8" y="6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28" name="Freeform 978"/>
            <p:cNvSpPr/>
            <p:nvPr/>
          </p:nvSpPr>
          <p:spPr bwMode="auto">
            <a:xfrm>
              <a:off x="10953717" y="4685179"/>
              <a:ext cx="68690" cy="17554"/>
            </a:xfrm>
            <a:custGeom>
              <a:avLst/>
              <a:gdLst>
                <a:gd name="T0" fmla="*/ 53 w 53"/>
                <a:gd name="T1" fmla="*/ 3 h 14"/>
                <a:gd name="T2" fmla="*/ 29 w 53"/>
                <a:gd name="T3" fmla="*/ 0 h 14"/>
                <a:gd name="T4" fmla="*/ 0 w 53"/>
                <a:gd name="T5" fmla="*/ 14 h 14"/>
                <a:gd name="T6" fmla="*/ 34 w 53"/>
                <a:gd name="T7" fmla="*/ 14 h 14"/>
                <a:gd name="T8" fmla="*/ 53 w 53"/>
                <a:gd name="T9" fmla="*/ 3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3" h="14">
                  <a:moveTo>
                    <a:pt x="53" y="3"/>
                  </a:moveTo>
                  <a:cubicBezTo>
                    <a:pt x="46" y="1"/>
                    <a:pt x="38" y="0"/>
                    <a:pt x="29" y="0"/>
                  </a:cubicBezTo>
                  <a:cubicBezTo>
                    <a:pt x="21" y="6"/>
                    <a:pt x="10" y="10"/>
                    <a:pt x="0" y="14"/>
                  </a:cubicBezTo>
                  <a:cubicBezTo>
                    <a:pt x="12" y="13"/>
                    <a:pt x="24" y="12"/>
                    <a:pt x="34" y="14"/>
                  </a:cubicBezTo>
                  <a:cubicBezTo>
                    <a:pt x="42" y="11"/>
                    <a:pt x="48" y="7"/>
                    <a:pt x="53" y="3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29" name="Freeform 979"/>
            <p:cNvSpPr/>
            <p:nvPr/>
          </p:nvSpPr>
          <p:spPr bwMode="auto">
            <a:xfrm>
              <a:off x="11033855" y="4674494"/>
              <a:ext cx="18317" cy="19844"/>
            </a:xfrm>
            <a:custGeom>
              <a:avLst/>
              <a:gdLst>
                <a:gd name="T0" fmla="*/ 13 w 14"/>
                <a:gd name="T1" fmla="*/ 6 h 15"/>
                <a:gd name="T2" fmla="*/ 5 w 14"/>
                <a:gd name="T3" fmla="*/ 0 h 15"/>
                <a:gd name="T4" fmla="*/ 2 w 14"/>
                <a:gd name="T5" fmla="*/ 6 h 15"/>
                <a:gd name="T6" fmla="*/ 0 w 14"/>
                <a:gd name="T7" fmla="*/ 9 h 15"/>
                <a:gd name="T8" fmla="*/ 3 w 14"/>
                <a:gd name="T9" fmla="*/ 10 h 15"/>
                <a:gd name="T10" fmla="*/ 9 w 14"/>
                <a:gd name="T11" fmla="*/ 15 h 15"/>
                <a:gd name="T12" fmla="*/ 13 w 14"/>
                <a:gd name="T13" fmla="*/ 6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" h="15">
                  <a:moveTo>
                    <a:pt x="13" y="6"/>
                  </a:moveTo>
                  <a:cubicBezTo>
                    <a:pt x="13" y="5"/>
                    <a:pt x="10" y="2"/>
                    <a:pt x="5" y="0"/>
                  </a:cubicBezTo>
                  <a:cubicBezTo>
                    <a:pt x="5" y="2"/>
                    <a:pt x="4" y="4"/>
                    <a:pt x="2" y="6"/>
                  </a:cubicBezTo>
                  <a:cubicBezTo>
                    <a:pt x="1" y="7"/>
                    <a:pt x="1" y="8"/>
                    <a:pt x="0" y="9"/>
                  </a:cubicBezTo>
                  <a:cubicBezTo>
                    <a:pt x="1" y="9"/>
                    <a:pt x="2" y="10"/>
                    <a:pt x="3" y="10"/>
                  </a:cubicBezTo>
                  <a:cubicBezTo>
                    <a:pt x="6" y="12"/>
                    <a:pt x="8" y="13"/>
                    <a:pt x="9" y="15"/>
                  </a:cubicBezTo>
                  <a:cubicBezTo>
                    <a:pt x="13" y="10"/>
                    <a:pt x="14" y="7"/>
                    <a:pt x="13" y="6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30" name="Freeform 980"/>
            <p:cNvSpPr/>
            <p:nvPr/>
          </p:nvSpPr>
          <p:spPr bwMode="auto">
            <a:xfrm>
              <a:off x="11076595" y="5608668"/>
              <a:ext cx="87007" cy="80901"/>
            </a:xfrm>
            <a:custGeom>
              <a:avLst/>
              <a:gdLst>
                <a:gd name="T0" fmla="*/ 49 w 67"/>
                <a:gd name="T1" fmla="*/ 35 h 62"/>
                <a:gd name="T2" fmla="*/ 49 w 67"/>
                <a:gd name="T3" fmla="*/ 37 h 62"/>
                <a:gd name="T4" fmla="*/ 48 w 67"/>
                <a:gd name="T5" fmla="*/ 38 h 62"/>
                <a:gd name="T6" fmla="*/ 0 w 67"/>
                <a:gd name="T7" fmla="*/ 40 h 62"/>
                <a:gd name="T8" fmla="*/ 11 w 67"/>
                <a:gd name="T9" fmla="*/ 49 h 62"/>
                <a:gd name="T10" fmla="*/ 67 w 67"/>
                <a:gd name="T11" fmla="*/ 44 h 62"/>
                <a:gd name="T12" fmla="*/ 30 w 67"/>
                <a:gd name="T13" fmla="*/ 1 h 62"/>
                <a:gd name="T14" fmla="*/ 17 w 67"/>
                <a:gd name="T15" fmla="*/ 0 h 62"/>
                <a:gd name="T16" fmla="*/ 49 w 67"/>
                <a:gd name="T17" fmla="*/ 35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7" h="62">
                  <a:moveTo>
                    <a:pt x="49" y="35"/>
                  </a:moveTo>
                  <a:cubicBezTo>
                    <a:pt x="50" y="36"/>
                    <a:pt x="50" y="36"/>
                    <a:pt x="49" y="37"/>
                  </a:cubicBezTo>
                  <a:cubicBezTo>
                    <a:pt x="49" y="38"/>
                    <a:pt x="49" y="38"/>
                    <a:pt x="48" y="38"/>
                  </a:cubicBezTo>
                  <a:cubicBezTo>
                    <a:pt x="47" y="39"/>
                    <a:pt x="24" y="45"/>
                    <a:pt x="0" y="40"/>
                  </a:cubicBezTo>
                  <a:cubicBezTo>
                    <a:pt x="4" y="43"/>
                    <a:pt x="7" y="46"/>
                    <a:pt x="11" y="49"/>
                  </a:cubicBezTo>
                  <a:cubicBezTo>
                    <a:pt x="35" y="62"/>
                    <a:pt x="61" y="48"/>
                    <a:pt x="67" y="44"/>
                  </a:cubicBezTo>
                  <a:cubicBezTo>
                    <a:pt x="65" y="38"/>
                    <a:pt x="57" y="10"/>
                    <a:pt x="30" y="1"/>
                  </a:cubicBezTo>
                  <a:cubicBezTo>
                    <a:pt x="26" y="1"/>
                    <a:pt x="21" y="1"/>
                    <a:pt x="17" y="0"/>
                  </a:cubicBezTo>
                  <a:cubicBezTo>
                    <a:pt x="37" y="14"/>
                    <a:pt x="49" y="34"/>
                    <a:pt x="49" y="35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36" name="Freeform 986"/>
            <p:cNvSpPr/>
            <p:nvPr/>
          </p:nvSpPr>
          <p:spPr bwMode="auto">
            <a:xfrm>
              <a:off x="10440072" y="3425875"/>
              <a:ext cx="78611" cy="79374"/>
            </a:xfrm>
            <a:custGeom>
              <a:avLst/>
              <a:gdLst>
                <a:gd name="T0" fmla="*/ 5 w 61"/>
                <a:gd name="T1" fmla="*/ 2 h 61"/>
                <a:gd name="T2" fmla="*/ 0 w 61"/>
                <a:gd name="T3" fmla="*/ 44 h 61"/>
                <a:gd name="T4" fmla="*/ 32 w 61"/>
                <a:gd name="T5" fmla="*/ 17 h 61"/>
                <a:gd name="T6" fmla="*/ 34 w 61"/>
                <a:gd name="T7" fmla="*/ 17 h 61"/>
                <a:gd name="T8" fmla="*/ 35 w 61"/>
                <a:gd name="T9" fmla="*/ 19 h 61"/>
                <a:gd name="T10" fmla="*/ 25 w 61"/>
                <a:gd name="T11" fmla="*/ 61 h 61"/>
                <a:gd name="T12" fmla="*/ 61 w 61"/>
                <a:gd name="T13" fmla="*/ 37 h 61"/>
                <a:gd name="T14" fmla="*/ 5 w 61"/>
                <a:gd name="T15" fmla="*/ 2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1" h="61">
                  <a:moveTo>
                    <a:pt x="5" y="2"/>
                  </a:moveTo>
                  <a:cubicBezTo>
                    <a:pt x="5" y="16"/>
                    <a:pt x="4" y="31"/>
                    <a:pt x="0" y="44"/>
                  </a:cubicBezTo>
                  <a:cubicBezTo>
                    <a:pt x="16" y="29"/>
                    <a:pt x="30" y="18"/>
                    <a:pt x="32" y="17"/>
                  </a:cubicBezTo>
                  <a:cubicBezTo>
                    <a:pt x="33" y="17"/>
                    <a:pt x="34" y="16"/>
                    <a:pt x="34" y="17"/>
                  </a:cubicBezTo>
                  <a:cubicBezTo>
                    <a:pt x="35" y="17"/>
                    <a:pt x="36" y="18"/>
                    <a:pt x="35" y="19"/>
                  </a:cubicBezTo>
                  <a:cubicBezTo>
                    <a:pt x="35" y="21"/>
                    <a:pt x="32" y="39"/>
                    <a:pt x="25" y="61"/>
                  </a:cubicBezTo>
                  <a:cubicBezTo>
                    <a:pt x="36" y="52"/>
                    <a:pt x="48" y="44"/>
                    <a:pt x="61" y="37"/>
                  </a:cubicBezTo>
                  <a:cubicBezTo>
                    <a:pt x="53" y="15"/>
                    <a:pt x="29" y="0"/>
                    <a:pt x="5" y="2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37" name="Freeform 987"/>
            <p:cNvSpPr/>
            <p:nvPr/>
          </p:nvSpPr>
          <p:spPr bwMode="auto">
            <a:xfrm>
              <a:off x="10863658" y="3850222"/>
              <a:ext cx="79375" cy="77848"/>
            </a:xfrm>
            <a:custGeom>
              <a:avLst/>
              <a:gdLst>
                <a:gd name="T0" fmla="*/ 42 w 61"/>
                <a:gd name="T1" fmla="*/ 26 h 60"/>
                <a:gd name="T2" fmla="*/ 44 w 61"/>
                <a:gd name="T3" fmla="*/ 27 h 60"/>
                <a:gd name="T4" fmla="*/ 44 w 61"/>
                <a:gd name="T5" fmla="*/ 29 h 60"/>
                <a:gd name="T6" fmla="*/ 17 w 61"/>
                <a:gd name="T7" fmla="*/ 60 h 60"/>
                <a:gd name="T8" fmla="*/ 59 w 61"/>
                <a:gd name="T9" fmla="*/ 56 h 60"/>
                <a:gd name="T10" fmla="*/ 24 w 61"/>
                <a:gd name="T11" fmla="*/ 0 h 60"/>
                <a:gd name="T12" fmla="*/ 0 w 61"/>
                <a:gd name="T13" fmla="*/ 36 h 60"/>
                <a:gd name="T14" fmla="*/ 42 w 61"/>
                <a:gd name="T15" fmla="*/ 26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1" h="60">
                  <a:moveTo>
                    <a:pt x="42" y="26"/>
                  </a:moveTo>
                  <a:cubicBezTo>
                    <a:pt x="43" y="25"/>
                    <a:pt x="44" y="26"/>
                    <a:pt x="44" y="27"/>
                  </a:cubicBezTo>
                  <a:cubicBezTo>
                    <a:pt x="44" y="27"/>
                    <a:pt x="44" y="28"/>
                    <a:pt x="44" y="29"/>
                  </a:cubicBezTo>
                  <a:cubicBezTo>
                    <a:pt x="43" y="30"/>
                    <a:pt x="32" y="45"/>
                    <a:pt x="17" y="60"/>
                  </a:cubicBezTo>
                  <a:cubicBezTo>
                    <a:pt x="30" y="57"/>
                    <a:pt x="45" y="56"/>
                    <a:pt x="59" y="56"/>
                  </a:cubicBezTo>
                  <a:cubicBezTo>
                    <a:pt x="61" y="32"/>
                    <a:pt x="46" y="8"/>
                    <a:pt x="24" y="0"/>
                  </a:cubicBezTo>
                  <a:cubicBezTo>
                    <a:pt x="17" y="13"/>
                    <a:pt x="9" y="25"/>
                    <a:pt x="0" y="36"/>
                  </a:cubicBezTo>
                  <a:cubicBezTo>
                    <a:pt x="22" y="29"/>
                    <a:pt x="40" y="26"/>
                    <a:pt x="42" y="26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38" name="Freeform 988"/>
            <p:cNvSpPr/>
            <p:nvPr/>
          </p:nvSpPr>
          <p:spPr bwMode="auto">
            <a:xfrm>
              <a:off x="10488154" y="3799850"/>
              <a:ext cx="81664" cy="80138"/>
            </a:xfrm>
            <a:custGeom>
              <a:avLst/>
              <a:gdLst>
                <a:gd name="T0" fmla="*/ 10 w 63"/>
                <a:gd name="T1" fmla="*/ 7 h 62"/>
                <a:gd name="T2" fmla="*/ 0 w 63"/>
                <a:gd name="T3" fmla="*/ 62 h 62"/>
                <a:gd name="T4" fmla="*/ 56 w 63"/>
                <a:gd name="T5" fmla="*/ 53 h 62"/>
                <a:gd name="T6" fmla="*/ 47 w 63"/>
                <a:gd name="T7" fmla="*/ 16 h 62"/>
                <a:gd name="T8" fmla="*/ 10 w 63"/>
                <a:gd name="T9" fmla="*/ 7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3" h="62">
                  <a:moveTo>
                    <a:pt x="10" y="7"/>
                  </a:moveTo>
                  <a:cubicBezTo>
                    <a:pt x="12" y="26"/>
                    <a:pt x="9" y="45"/>
                    <a:pt x="0" y="62"/>
                  </a:cubicBezTo>
                  <a:cubicBezTo>
                    <a:pt x="18" y="54"/>
                    <a:pt x="37" y="51"/>
                    <a:pt x="56" y="53"/>
                  </a:cubicBezTo>
                  <a:cubicBezTo>
                    <a:pt x="58" y="48"/>
                    <a:pt x="63" y="31"/>
                    <a:pt x="47" y="16"/>
                  </a:cubicBezTo>
                  <a:cubicBezTo>
                    <a:pt x="33" y="0"/>
                    <a:pt x="15" y="5"/>
                    <a:pt x="10" y="7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62" name="Freeform 1012"/>
            <p:cNvSpPr/>
            <p:nvPr/>
          </p:nvSpPr>
          <p:spPr bwMode="auto">
            <a:xfrm>
              <a:off x="10716285" y="4218102"/>
              <a:ext cx="334284" cy="248809"/>
            </a:xfrm>
            <a:custGeom>
              <a:avLst/>
              <a:gdLst>
                <a:gd name="T0" fmla="*/ 258 w 258"/>
                <a:gd name="T1" fmla="*/ 42 h 192"/>
                <a:gd name="T2" fmla="*/ 198 w 258"/>
                <a:gd name="T3" fmla="*/ 43 h 192"/>
                <a:gd name="T4" fmla="*/ 196 w 258"/>
                <a:gd name="T5" fmla="*/ 43 h 192"/>
                <a:gd name="T6" fmla="*/ 195 w 258"/>
                <a:gd name="T7" fmla="*/ 41 h 192"/>
                <a:gd name="T8" fmla="*/ 175 w 258"/>
                <a:gd name="T9" fmla="*/ 5 h 192"/>
                <a:gd name="T10" fmla="*/ 148 w 258"/>
                <a:gd name="T11" fmla="*/ 6 h 192"/>
                <a:gd name="T12" fmla="*/ 171 w 258"/>
                <a:gd name="T13" fmla="*/ 25 h 192"/>
                <a:gd name="T14" fmla="*/ 155 w 258"/>
                <a:gd name="T15" fmla="*/ 54 h 192"/>
                <a:gd name="T16" fmla="*/ 115 w 258"/>
                <a:gd name="T17" fmla="*/ 44 h 192"/>
                <a:gd name="T18" fmla="*/ 55 w 258"/>
                <a:gd name="T19" fmla="*/ 43 h 192"/>
                <a:gd name="T20" fmla="*/ 0 w 258"/>
                <a:gd name="T21" fmla="*/ 86 h 192"/>
                <a:gd name="T22" fmla="*/ 57 w 258"/>
                <a:gd name="T23" fmla="*/ 95 h 192"/>
                <a:gd name="T24" fmla="*/ 72 w 258"/>
                <a:gd name="T25" fmla="*/ 72 h 192"/>
                <a:gd name="T26" fmla="*/ 127 w 258"/>
                <a:gd name="T27" fmla="*/ 73 h 192"/>
                <a:gd name="T28" fmla="*/ 167 w 258"/>
                <a:gd name="T29" fmla="*/ 77 h 192"/>
                <a:gd name="T30" fmla="*/ 168 w 258"/>
                <a:gd name="T31" fmla="*/ 77 h 192"/>
                <a:gd name="T32" fmla="*/ 170 w 258"/>
                <a:gd name="T33" fmla="*/ 78 h 192"/>
                <a:gd name="T34" fmla="*/ 169 w 258"/>
                <a:gd name="T35" fmla="*/ 81 h 192"/>
                <a:gd name="T36" fmla="*/ 143 w 258"/>
                <a:gd name="T37" fmla="*/ 112 h 192"/>
                <a:gd name="T38" fmla="*/ 105 w 258"/>
                <a:gd name="T39" fmla="*/ 151 h 192"/>
                <a:gd name="T40" fmla="*/ 78 w 258"/>
                <a:gd name="T41" fmla="*/ 146 h 192"/>
                <a:gd name="T42" fmla="*/ 44 w 258"/>
                <a:gd name="T43" fmla="*/ 192 h 192"/>
                <a:gd name="T44" fmla="*/ 113 w 258"/>
                <a:gd name="T45" fmla="*/ 184 h 192"/>
                <a:gd name="T46" fmla="*/ 155 w 258"/>
                <a:gd name="T47" fmla="*/ 141 h 192"/>
                <a:gd name="T48" fmla="*/ 176 w 258"/>
                <a:gd name="T49" fmla="*/ 106 h 192"/>
                <a:gd name="T50" fmla="*/ 208 w 258"/>
                <a:gd name="T51" fmla="*/ 115 h 192"/>
                <a:gd name="T52" fmla="*/ 205 w 258"/>
                <a:gd name="T53" fmla="*/ 144 h 192"/>
                <a:gd name="T54" fmla="*/ 225 w 258"/>
                <a:gd name="T55" fmla="*/ 126 h 192"/>
                <a:gd name="T56" fmla="*/ 214 w 258"/>
                <a:gd name="T57" fmla="*/ 87 h 192"/>
                <a:gd name="T58" fmla="*/ 213 w 258"/>
                <a:gd name="T59" fmla="*/ 85 h 192"/>
                <a:gd name="T60" fmla="*/ 214 w 258"/>
                <a:gd name="T61" fmla="*/ 83 h 192"/>
                <a:gd name="T62" fmla="*/ 258 w 258"/>
                <a:gd name="T63" fmla="*/ 42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58" h="192">
                  <a:moveTo>
                    <a:pt x="258" y="42"/>
                  </a:moveTo>
                  <a:cubicBezTo>
                    <a:pt x="250" y="38"/>
                    <a:pt x="221" y="27"/>
                    <a:pt x="198" y="43"/>
                  </a:cubicBezTo>
                  <a:cubicBezTo>
                    <a:pt x="197" y="44"/>
                    <a:pt x="196" y="44"/>
                    <a:pt x="196" y="43"/>
                  </a:cubicBezTo>
                  <a:cubicBezTo>
                    <a:pt x="195" y="43"/>
                    <a:pt x="194" y="42"/>
                    <a:pt x="195" y="41"/>
                  </a:cubicBezTo>
                  <a:cubicBezTo>
                    <a:pt x="197" y="24"/>
                    <a:pt x="187" y="11"/>
                    <a:pt x="175" y="5"/>
                  </a:cubicBezTo>
                  <a:cubicBezTo>
                    <a:pt x="168" y="1"/>
                    <a:pt x="157" y="0"/>
                    <a:pt x="148" y="6"/>
                  </a:cubicBezTo>
                  <a:cubicBezTo>
                    <a:pt x="161" y="7"/>
                    <a:pt x="169" y="16"/>
                    <a:pt x="171" y="25"/>
                  </a:cubicBezTo>
                  <a:cubicBezTo>
                    <a:pt x="173" y="34"/>
                    <a:pt x="170" y="47"/>
                    <a:pt x="155" y="54"/>
                  </a:cubicBezTo>
                  <a:cubicBezTo>
                    <a:pt x="143" y="59"/>
                    <a:pt x="129" y="52"/>
                    <a:pt x="115" y="44"/>
                  </a:cubicBezTo>
                  <a:cubicBezTo>
                    <a:pt x="94" y="33"/>
                    <a:pt x="74" y="21"/>
                    <a:pt x="55" y="43"/>
                  </a:cubicBezTo>
                  <a:cubicBezTo>
                    <a:pt x="41" y="63"/>
                    <a:pt x="22" y="78"/>
                    <a:pt x="0" y="86"/>
                  </a:cubicBezTo>
                  <a:cubicBezTo>
                    <a:pt x="19" y="87"/>
                    <a:pt x="40" y="91"/>
                    <a:pt x="57" y="95"/>
                  </a:cubicBezTo>
                  <a:cubicBezTo>
                    <a:pt x="60" y="84"/>
                    <a:pt x="65" y="76"/>
                    <a:pt x="72" y="72"/>
                  </a:cubicBezTo>
                  <a:cubicBezTo>
                    <a:pt x="86" y="63"/>
                    <a:pt x="107" y="68"/>
                    <a:pt x="127" y="73"/>
                  </a:cubicBezTo>
                  <a:cubicBezTo>
                    <a:pt x="142" y="77"/>
                    <a:pt x="157" y="81"/>
                    <a:pt x="167" y="77"/>
                  </a:cubicBezTo>
                  <a:cubicBezTo>
                    <a:pt x="168" y="77"/>
                    <a:pt x="168" y="77"/>
                    <a:pt x="168" y="77"/>
                  </a:cubicBezTo>
                  <a:cubicBezTo>
                    <a:pt x="169" y="77"/>
                    <a:pt x="170" y="77"/>
                    <a:pt x="170" y="78"/>
                  </a:cubicBezTo>
                  <a:cubicBezTo>
                    <a:pt x="171" y="79"/>
                    <a:pt x="170" y="80"/>
                    <a:pt x="169" y="81"/>
                  </a:cubicBezTo>
                  <a:cubicBezTo>
                    <a:pt x="159" y="85"/>
                    <a:pt x="151" y="98"/>
                    <a:pt x="143" y="112"/>
                  </a:cubicBezTo>
                  <a:cubicBezTo>
                    <a:pt x="132" y="129"/>
                    <a:pt x="121" y="147"/>
                    <a:pt x="105" y="151"/>
                  </a:cubicBezTo>
                  <a:cubicBezTo>
                    <a:pt x="97" y="153"/>
                    <a:pt x="88" y="151"/>
                    <a:pt x="78" y="146"/>
                  </a:cubicBezTo>
                  <a:cubicBezTo>
                    <a:pt x="69" y="161"/>
                    <a:pt x="57" y="178"/>
                    <a:pt x="44" y="192"/>
                  </a:cubicBezTo>
                  <a:cubicBezTo>
                    <a:pt x="66" y="183"/>
                    <a:pt x="90" y="180"/>
                    <a:pt x="113" y="184"/>
                  </a:cubicBezTo>
                  <a:cubicBezTo>
                    <a:pt x="142" y="187"/>
                    <a:pt x="149" y="164"/>
                    <a:pt x="155" y="141"/>
                  </a:cubicBezTo>
                  <a:cubicBezTo>
                    <a:pt x="160" y="125"/>
                    <a:pt x="164" y="110"/>
                    <a:pt x="176" y="106"/>
                  </a:cubicBezTo>
                  <a:cubicBezTo>
                    <a:pt x="192" y="100"/>
                    <a:pt x="203" y="107"/>
                    <a:pt x="208" y="115"/>
                  </a:cubicBezTo>
                  <a:cubicBezTo>
                    <a:pt x="213" y="123"/>
                    <a:pt x="213" y="134"/>
                    <a:pt x="205" y="144"/>
                  </a:cubicBezTo>
                  <a:cubicBezTo>
                    <a:pt x="216" y="142"/>
                    <a:pt x="223" y="134"/>
                    <a:pt x="225" y="126"/>
                  </a:cubicBezTo>
                  <a:cubicBezTo>
                    <a:pt x="229" y="114"/>
                    <a:pt x="227" y="97"/>
                    <a:pt x="214" y="87"/>
                  </a:cubicBezTo>
                  <a:cubicBezTo>
                    <a:pt x="213" y="86"/>
                    <a:pt x="213" y="85"/>
                    <a:pt x="213" y="85"/>
                  </a:cubicBezTo>
                  <a:cubicBezTo>
                    <a:pt x="213" y="84"/>
                    <a:pt x="214" y="83"/>
                    <a:pt x="214" y="83"/>
                  </a:cubicBezTo>
                  <a:cubicBezTo>
                    <a:pt x="242" y="78"/>
                    <a:pt x="255" y="49"/>
                    <a:pt x="258" y="42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63" name="Freeform 1013"/>
            <p:cNvSpPr/>
            <p:nvPr/>
          </p:nvSpPr>
          <p:spPr bwMode="auto">
            <a:xfrm>
              <a:off x="10633095" y="3716667"/>
              <a:ext cx="19080" cy="19844"/>
            </a:xfrm>
            <a:custGeom>
              <a:avLst/>
              <a:gdLst>
                <a:gd name="T0" fmla="*/ 0 w 15"/>
                <a:gd name="T1" fmla="*/ 6 h 15"/>
                <a:gd name="T2" fmla="*/ 4 w 15"/>
                <a:gd name="T3" fmla="*/ 11 h 15"/>
                <a:gd name="T4" fmla="*/ 9 w 15"/>
                <a:gd name="T5" fmla="*/ 15 h 15"/>
                <a:gd name="T6" fmla="*/ 9 w 15"/>
                <a:gd name="T7" fmla="*/ 15 h 15"/>
                <a:gd name="T8" fmla="*/ 15 w 15"/>
                <a:gd name="T9" fmla="*/ 9 h 15"/>
                <a:gd name="T10" fmla="*/ 6 w 15"/>
                <a:gd name="T11" fmla="*/ 0 h 15"/>
                <a:gd name="T12" fmla="*/ 0 w 15"/>
                <a:gd name="T13" fmla="*/ 6 h 15"/>
                <a:gd name="T14" fmla="*/ 0 w 15"/>
                <a:gd name="T15" fmla="*/ 6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5" h="15">
                  <a:moveTo>
                    <a:pt x="0" y="6"/>
                  </a:moveTo>
                  <a:cubicBezTo>
                    <a:pt x="4" y="11"/>
                    <a:pt x="4" y="11"/>
                    <a:pt x="4" y="11"/>
                  </a:cubicBezTo>
                  <a:cubicBezTo>
                    <a:pt x="9" y="15"/>
                    <a:pt x="9" y="15"/>
                    <a:pt x="9" y="15"/>
                  </a:cubicBezTo>
                  <a:cubicBezTo>
                    <a:pt x="9" y="15"/>
                    <a:pt x="9" y="15"/>
                    <a:pt x="9" y="15"/>
                  </a:cubicBezTo>
                  <a:cubicBezTo>
                    <a:pt x="11" y="13"/>
                    <a:pt x="13" y="11"/>
                    <a:pt x="15" y="9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4" y="2"/>
                    <a:pt x="2" y="4"/>
                    <a:pt x="0" y="6"/>
                  </a:cubicBezTo>
                  <a:cubicBezTo>
                    <a:pt x="0" y="6"/>
                    <a:pt x="0" y="6"/>
                    <a:pt x="0" y="6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64" name="Freeform 1014"/>
            <p:cNvSpPr/>
            <p:nvPr/>
          </p:nvSpPr>
          <p:spPr bwMode="auto">
            <a:xfrm>
              <a:off x="10768182" y="4005164"/>
              <a:ext cx="113718" cy="74032"/>
            </a:xfrm>
            <a:custGeom>
              <a:avLst/>
              <a:gdLst>
                <a:gd name="T0" fmla="*/ 10 w 88"/>
                <a:gd name="T1" fmla="*/ 5 h 57"/>
                <a:gd name="T2" fmla="*/ 10 w 88"/>
                <a:gd name="T3" fmla="*/ 5 h 57"/>
                <a:gd name="T4" fmla="*/ 0 w 88"/>
                <a:gd name="T5" fmla="*/ 22 h 57"/>
                <a:gd name="T6" fmla="*/ 88 w 88"/>
                <a:gd name="T7" fmla="*/ 57 h 57"/>
                <a:gd name="T8" fmla="*/ 10 w 88"/>
                <a:gd name="T9" fmla="*/ 5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8" h="57">
                  <a:moveTo>
                    <a:pt x="10" y="5"/>
                  </a:moveTo>
                  <a:cubicBezTo>
                    <a:pt x="10" y="5"/>
                    <a:pt x="10" y="5"/>
                    <a:pt x="10" y="5"/>
                  </a:cubicBezTo>
                  <a:cubicBezTo>
                    <a:pt x="8" y="10"/>
                    <a:pt x="4" y="16"/>
                    <a:pt x="0" y="22"/>
                  </a:cubicBezTo>
                  <a:cubicBezTo>
                    <a:pt x="16" y="49"/>
                    <a:pt x="71" y="55"/>
                    <a:pt x="88" y="57"/>
                  </a:cubicBezTo>
                  <a:cubicBezTo>
                    <a:pt x="76" y="43"/>
                    <a:pt x="36" y="0"/>
                    <a:pt x="10" y="5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65" name="Freeform 1015"/>
            <p:cNvSpPr/>
            <p:nvPr/>
          </p:nvSpPr>
          <p:spPr bwMode="auto">
            <a:xfrm>
              <a:off x="10382764" y="3457173"/>
              <a:ext cx="96164" cy="140432"/>
            </a:xfrm>
            <a:custGeom>
              <a:avLst/>
              <a:gdLst>
                <a:gd name="T0" fmla="*/ 3 w 74"/>
                <a:gd name="T1" fmla="*/ 95 h 108"/>
                <a:gd name="T2" fmla="*/ 16 w 74"/>
                <a:gd name="T3" fmla="*/ 98 h 108"/>
                <a:gd name="T4" fmla="*/ 24 w 74"/>
                <a:gd name="T5" fmla="*/ 108 h 108"/>
                <a:gd name="T6" fmla="*/ 74 w 74"/>
                <a:gd name="T7" fmla="*/ 0 h 108"/>
                <a:gd name="T8" fmla="*/ 3 w 74"/>
                <a:gd name="T9" fmla="*/ 95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4" h="108">
                  <a:moveTo>
                    <a:pt x="3" y="95"/>
                  </a:moveTo>
                  <a:cubicBezTo>
                    <a:pt x="9" y="95"/>
                    <a:pt x="13" y="96"/>
                    <a:pt x="16" y="98"/>
                  </a:cubicBezTo>
                  <a:cubicBezTo>
                    <a:pt x="19" y="100"/>
                    <a:pt x="22" y="104"/>
                    <a:pt x="24" y="108"/>
                  </a:cubicBezTo>
                  <a:cubicBezTo>
                    <a:pt x="53" y="93"/>
                    <a:pt x="70" y="21"/>
                    <a:pt x="74" y="0"/>
                  </a:cubicBezTo>
                  <a:cubicBezTo>
                    <a:pt x="57" y="14"/>
                    <a:pt x="0" y="62"/>
                    <a:pt x="3" y="95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66" name="Freeform 1016"/>
            <p:cNvSpPr/>
            <p:nvPr/>
          </p:nvSpPr>
          <p:spPr bwMode="auto">
            <a:xfrm>
              <a:off x="10771999" y="3890681"/>
              <a:ext cx="139667" cy="94639"/>
            </a:xfrm>
            <a:custGeom>
              <a:avLst/>
              <a:gdLst>
                <a:gd name="T0" fmla="*/ 0 w 108"/>
                <a:gd name="T1" fmla="*/ 50 h 73"/>
                <a:gd name="T2" fmla="*/ 10 w 108"/>
                <a:gd name="T3" fmla="*/ 58 h 73"/>
                <a:gd name="T4" fmla="*/ 13 w 108"/>
                <a:gd name="T5" fmla="*/ 71 h 73"/>
                <a:gd name="T6" fmla="*/ 108 w 108"/>
                <a:gd name="T7" fmla="*/ 0 h 73"/>
                <a:gd name="T8" fmla="*/ 0 w 108"/>
                <a:gd name="T9" fmla="*/ 50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8" h="73">
                  <a:moveTo>
                    <a:pt x="0" y="50"/>
                  </a:moveTo>
                  <a:cubicBezTo>
                    <a:pt x="4" y="52"/>
                    <a:pt x="8" y="55"/>
                    <a:pt x="10" y="58"/>
                  </a:cubicBezTo>
                  <a:cubicBezTo>
                    <a:pt x="12" y="61"/>
                    <a:pt x="13" y="65"/>
                    <a:pt x="13" y="71"/>
                  </a:cubicBezTo>
                  <a:cubicBezTo>
                    <a:pt x="46" y="73"/>
                    <a:pt x="94" y="17"/>
                    <a:pt x="108" y="0"/>
                  </a:cubicBezTo>
                  <a:cubicBezTo>
                    <a:pt x="87" y="4"/>
                    <a:pt x="15" y="21"/>
                    <a:pt x="0" y="50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67" name="Freeform 1017"/>
            <p:cNvSpPr/>
            <p:nvPr/>
          </p:nvSpPr>
          <p:spPr bwMode="auto">
            <a:xfrm>
              <a:off x="10416345" y="3611343"/>
              <a:ext cx="124403" cy="70216"/>
            </a:xfrm>
            <a:custGeom>
              <a:avLst/>
              <a:gdLst>
                <a:gd name="T0" fmla="*/ 3 w 96"/>
                <a:gd name="T1" fmla="*/ 16 h 54"/>
                <a:gd name="T2" fmla="*/ 0 w 96"/>
                <a:gd name="T3" fmla="*/ 35 h 54"/>
                <a:gd name="T4" fmla="*/ 96 w 96"/>
                <a:gd name="T5" fmla="*/ 25 h 54"/>
                <a:gd name="T6" fmla="*/ 3 w 96"/>
                <a:gd name="T7" fmla="*/ 16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6" h="54">
                  <a:moveTo>
                    <a:pt x="3" y="16"/>
                  </a:moveTo>
                  <a:cubicBezTo>
                    <a:pt x="2" y="23"/>
                    <a:pt x="1" y="29"/>
                    <a:pt x="0" y="35"/>
                  </a:cubicBezTo>
                  <a:cubicBezTo>
                    <a:pt x="25" y="54"/>
                    <a:pt x="79" y="32"/>
                    <a:pt x="96" y="25"/>
                  </a:cubicBezTo>
                  <a:cubicBezTo>
                    <a:pt x="79" y="19"/>
                    <a:pt x="24" y="0"/>
                    <a:pt x="3" y="16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68" name="Freeform 1018"/>
            <p:cNvSpPr/>
            <p:nvPr/>
          </p:nvSpPr>
          <p:spPr bwMode="auto">
            <a:xfrm>
              <a:off x="10687283" y="3828097"/>
              <a:ext cx="70215" cy="125168"/>
            </a:xfrm>
            <a:custGeom>
              <a:avLst/>
              <a:gdLst>
                <a:gd name="T0" fmla="*/ 18 w 54"/>
                <a:gd name="T1" fmla="*/ 96 h 96"/>
                <a:gd name="T2" fmla="*/ 38 w 54"/>
                <a:gd name="T3" fmla="*/ 93 h 96"/>
                <a:gd name="T4" fmla="*/ 29 w 54"/>
                <a:gd name="T5" fmla="*/ 0 h 96"/>
                <a:gd name="T6" fmla="*/ 18 w 54"/>
                <a:gd name="T7" fmla="*/ 96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4" h="96">
                  <a:moveTo>
                    <a:pt x="18" y="96"/>
                  </a:moveTo>
                  <a:cubicBezTo>
                    <a:pt x="25" y="95"/>
                    <a:pt x="31" y="94"/>
                    <a:pt x="38" y="93"/>
                  </a:cubicBezTo>
                  <a:cubicBezTo>
                    <a:pt x="54" y="72"/>
                    <a:pt x="35" y="17"/>
                    <a:pt x="29" y="0"/>
                  </a:cubicBezTo>
                  <a:cubicBezTo>
                    <a:pt x="22" y="16"/>
                    <a:pt x="0" y="70"/>
                    <a:pt x="18" y="96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69" name="Freeform 1019"/>
            <p:cNvSpPr/>
            <p:nvPr/>
          </p:nvSpPr>
          <p:spPr bwMode="auto">
            <a:xfrm>
              <a:off x="10290416" y="3486938"/>
              <a:ext cx="74031" cy="114483"/>
            </a:xfrm>
            <a:custGeom>
              <a:avLst/>
              <a:gdLst>
                <a:gd name="T0" fmla="*/ 0 w 57"/>
                <a:gd name="T1" fmla="*/ 0 h 88"/>
                <a:gd name="T2" fmla="*/ 35 w 57"/>
                <a:gd name="T3" fmla="*/ 88 h 88"/>
                <a:gd name="T4" fmla="*/ 52 w 57"/>
                <a:gd name="T5" fmla="*/ 78 h 88"/>
                <a:gd name="T6" fmla="*/ 52 w 57"/>
                <a:gd name="T7" fmla="*/ 78 h 88"/>
                <a:gd name="T8" fmla="*/ 0 w 57"/>
                <a:gd name="T9" fmla="*/ 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7" h="88">
                  <a:moveTo>
                    <a:pt x="0" y="0"/>
                  </a:moveTo>
                  <a:cubicBezTo>
                    <a:pt x="2" y="17"/>
                    <a:pt x="8" y="72"/>
                    <a:pt x="35" y="88"/>
                  </a:cubicBezTo>
                  <a:cubicBezTo>
                    <a:pt x="41" y="83"/>
                    <a:pt x="47" y="80"/>
                    <a:pt x="52" y="78"/>
                  </a:cubicBezTo>
                  <a:cubicBezTo>
                    <a:pt x="52" y="78"/>
                    <a:pt x="52" y="78"/>
                    <a:pt x="52" y="78"/>
                  </a:cubicBezTo>
                  <a:cubicBezTo>
                    <a:pt x="57" y="52"/>
                    <a:pt x="14" y="11"/>
                    <a:pt x="0" y="0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76" name="Freeform 1026"/>
            <p:cNvSpPr/>
            <p:nvPr/>
          </p:nvSpPr>
          <p:spPr bwMode="auto">
            <a:xfrm>
              <a:off x="10353762" y="3657136"/>
              <a:ext cx="34344" cy="38924"/>
            </a:xfrm>
            <a:custGeom>
              <a:avLst/>
              <a:gdLst>
                <a:gd name="T0" fmla="*/ 13 w 26"/>
                <a:gd name="T1" fmla="*/ 5 h 30"/>
                <a:gd name="T2" fmla="*/ 0 w 26"/>
                <a:gd name="T3" fmla="*/ 30 h 30"/>
                <a:gd name="T4" fmla="*/ 12 w 26"/>
                <a:gd name="T5" fmla="*/ 27 h 30"/>
                <a:gd name="T6" fmla="*/ 26 w 26"/>
                <a:gd name="T7" fmla="*/ 1 h 30"/>
                <a:gd name="T8" fmla="*/ 13 w 26"/>
                <a:gd name="T9" fmla="*/ 5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" h="30">
                  <a:moveTo>
                    <a:pt x="13" y="5"/>
                  </a:moveTo>
                  <a:cubicBezTo>
                    <a:pt x="10" y="14"/>
                    <a:pt x="5" y="23"/>
                    <a:pt x="0" y="30"/>
                  </a:cubicBezTo>
                  <a:cubicBezTo>
                    <a:pt x="4" y="29"/>
                    <a:pt x="8" y="28"/>
                    <a:pt x="12" y="27"/>
                  </a:cubicBezTo>
                  <a:cubicBezTo>
                    <a:pt x="18" y="22"/>
                    <a:pt x="23" y="12"/>
                    <a:pt x="26" y="1"/>
                  </a:cubicBezTo>
                  <a:cubicBezTo>
                    <a:pt x="22" y="0"/>
                    <a:pt x="18" y="2"/>
                    <a:pt x="13" y="5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77" name="Freeform 1027"/>
            <p:cNvSpPr/>
            <p:nvPr/>
          </p:nvSpPr>
          <p:spPr bwMode="auto">
            <a:xfrm>
              <a:off x="10677361" y="3996768"/>
              <a:ext cx="58004" cy="38161"/>
            </a:xfrm>
            <a:custGeom>
              <a:avLst/>
              <a:gdLst>
                <a:gd name="T0" fmla="*/ 30 w 45"/>
                <a:gd name="T1" fmla="*/ 19 h 29"/>
                <a:gd name="T2" fmla="*/ 45 w 45"/>
                <a:gd name="T3" fmla="*/ 0 h 29"/>
                <a:gd name="T4" fmla="*/ 24 w 45"/>
                <a:gd name="T5" fmla="*/ 5 h 29"/>
                <a:gd name="T6" fmla="*/ 0 w 45"/>
                <a:gd name="T7" fmla="*/ 29 h 29"/>
                <a:gd name="T8" fmla="*/ 30 w 45"/>
                <a:gd name="T9" fmla="*/ 19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29">
                  <a:moveTo>
                    <a:pt x="30" y="19"/>
                  </a:moveTo>
                  <a:cubicBezTo>
                    <a:pt x="36" y="13"/>
                    <a:pt x="41" y="6"/>
                    <a:pt x="45" y="0"/>
                  </a:cubicBezTo>
                  <a:cubicBezTo>
                    <a:pt x="39" y="0"/>
                    <a:pt x="31" y="2"/>
                    <a:pt x="24" y="5"/>
                  </a:cubicBezTo>
                  <a:cubicBezTo>
                    <a:pt x="18" y="13"/>
                    <a:pt x="9" y="22"/>
                    <a:pt x="0" y="29"/>
                  </a:cubicBezTo>
                  <a:cubicBezTo>
                    <a:pt x="10" y="25"/>
                    <a:pt x="21" y="21"/>
                    <a:pt x="30" y="19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78" name="Freeform 1028"/>
            <p:cNvSpPr/>
            <p:nvPr/>
          </p:nvSpPr>
          <p:spPr bwMode="auto">
            <a:xfrm>
              <a:off x="10694152" y="4025771"/>
              <a:ext cx="44266" cy="23660"/>
            </a:xfrm>
            <a:custGeom>
              <a:avLst/>
              <a:gdLst>
                <a:gd name="T0" fmla="*/ 19 w 34"/>
                <a:gd name="T1" fmla="*/ 1 h 18"/>
                <a:gd name="T2" fmla="*/ 0 w 34"/>
                <a:gd name="T3" fmla="*/ 17 h 18"/>
                <a:gd name="T4" fmla="*/ 12 w 34"/>
                <a:gd name="T5" fmla="*/ 18 h 18"/>
                <a:gd name="T6" fmla="*/ 34 w 34"/>
                <a:gd name="T7" fmla="*/ 2 h 18"/>
                <a:gd name="T8" fmla="*/ 19 w 34"/>
                <a:gd name="T9" fmla="*/ 1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" h="18">
                  <a:moveTo>
                    <a:pt x="19" y="1"/>
                  </a:moveTo>
                  <a:cubicBezTo>
                    <a:pt x="13" y="7"/>
                    <a:pt x="6" y="13"/>
                    <a:pt x="0" y="17"/>
                  </a:cubicBezTo>
                  <a:cubicBezTo>
                    <a:pt x="4" y="17"/>
                    <a:pt x="8" y="18"/>
                    <a:pt x="12" y="18"/>
                  </a:cubicBezTo>
                  <a:cubicBezTo>
                    <a:pt x="19" y="17"/>
                    <a:pt x="27" y="11"/>
                    <a:pt x="34" y="2"/>
                  </a:cubicBezTo>
                  <a:cubicBezTo>
                    <a:pt x="31" y="0"/>
                    <a:pt x="26" y="0"/>
                    <a:pt x="19" y="1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79" name="Freeform 1029"/>
            <p:cNvSpPr/>
            <p:nvPr/>
          </p:nvSpPr>
          <p:spPr bwMode="auto">
            <a:xfrm>
              <a:off x="10746050" y="3976161"/>
              <a:ext cx="15264" cy="18317"/>
            </a:xfrm>
            <a:custGeom>
              <a:avLst/>
              <a:gdLst>
                <a:gd name="T0" fmla="*/ 11 w 12"/>
                <a:gd name="T1" fmla="*/ 3 h 14"/>
                <a:gd name="T2" fmla="*/ 2 w 12"/>
                <a:gd name="T3" fmla="*/ 0 h 14"/>
                <a:gd name="T4" fmla="*/ 1 w 12"/>
                <a:gd name="T5" fmla="*/ 8 h 14"/>
                <a:gd name="T6" fmla="*/ 0 w 12"/>
                <a:gd name="T7" fmla="*/ 11 h 14"/>
                <a:gd name="T8" fmla="*/ 3 w 12"/>
                <a:gd name="T9" fmla="*/ 11 h 14"/>
                <a:gd name="T10" fmla="*/ 10 w 12"/>
                <a:gd name="T11" fmla="*/ 14 h 14"/>
                <a:gd name="T12" fmla="*/ 11 w 12"/>
                <a:gd name="T13" fmla="*/ 3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" h="14">
                  <a:moveTo>
                    <a:pt x="11" y="3"/>
                  </a:moveTo>
                  <a:cubicBezTo>
                    <a:pt x="11" y="2"/>
                    <a:pt x="8" y="1"/>
                    <a:pt x="2" y="0"/>
                  </a:cubicBezTo>
                  <a:cubicBezTo>
                    <a:pt x="3" y="2"/>
                    <a:pt x="2" y="5"/>
                    <a:pt x="1" y="8"/>
                  </a:cubicBezTo>
                  <a:cubicBezTo>
                    <a:pt x="1" y="9"/>
                    <a:pt x="0" y="10"/>
                    <a:pt x="0" y="11"/>
                  </a:cubicBezTo>
                  <a:cubicBezTo>
                    <a:pt x="1" y="11"/>
                    <a:pt x="2" y="11"/>
                    <a:pt x="3" y="11"/>
                  </a:cubicBezTo>
                  <a:cubicBezTo>
                    <a:pt x="6" y="12"/>
                    <a:pt x="8" y="13"/>
                    <a:pt x="10" y="14"/>
                  </a:cubicBezTo>
                  <a:cubicBezTo>
                    <a:pt x="12" y="8"/>
                    <a:pt x="12" y="5"/>
                    <a:pt x="11" y="3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80" name="Freeform 1030"/>
            <p:cNvSpPr/>
            <p:nvPr/>
          </p:nvSpPr>
          <p:spPr bwMode="auto">
            <a:xfrm>
              <a:off x="10673545" y="3981504"/>
              <a:ext cx="38923" cy="33582"/>
            </a:xfrm>
            <a:custGeom>
              <a:avLst/>
              <a:gdLst>
                <a:gd name="T0" fmla="*/ 29 w 30"/>
                <a:gd name="T1" fmla="*/ 0 h 26"/>
                <a:gd name="T2" fmla="*/ 3 w 30"/>
                <a:gd name="T3" fmla="*/ 14 h 26"/>
                <a:gd name="T4" fmla="*/ 0 w 30"/>
                <a:gd name="T5" fmla="*/ 26 h 26"/>
                <a:gd name="T6" fmla="*/ 25 w 30"/>
                <a:gd name="T7" fmla="*/ 13 h 26"/>
                <a:gd name="T8" fmla="*/ 29 w 30"/>
                <a:gd name="T9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" h="26">
                  <a:moveTo>
                    <a:pt x="29" y="0"/>
                  </a:moveTo>
                  <a:cubicBezTo>
                    <a:pt x="18" y="3"/>
                    <a:pt x="8" y="8"/>
                    <a:pt x="3" y="14"/>
                  </a:cubicBezTo>
                  <a:cubicBezTo>
                    <a:pt x="2" y="18"/>
                    <a:pt x="1" y="22"/>
                    <a:pt x="0" y="26"/>
                  </a:cubicBezTo>
                  <a:cubicBezTo>
                    <a:pt x="7" y="21"/>
                    <a:pt x="16" y="16"/>
                    <a:pt x="25" y="13"/>
                  </a:cubicBezTo>
                  <a:cubicBezTo>
                    <a:pt x="28" y="8"/>
                    <a:pt x="30" y="4"/>
                    <a:pt x="29" y="0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83" name="Freeform 1033"/>
            <p:cNvSpPr/>
            <p:nvPr/>
          </p:nvSpPr>
          <p:spPr bwMode="auto">
            <a:xfrm>
              <a:off x="10319418" y="3631187"/>
              <a:ext cx="24423" cy="44267"/>
            </a:xfrm>
            <a:custGeom>
              <a:avLst/>
              <a:gdLst>
                <a:gd name="T0" fmla="*/ 0 w 19"/>
                <a:gd name="T1" fmla="*/ 22 h 34"/>
                <a:gd name="T2" fmla="*/ 2 w 19"/>
                <a:gd name="T3" fmla="*/ 34 h 34"/>
                <a:gd name="T4" fmla="*/ 18 w 19"/>
                <a:gd name="T5" fmla="*/ 15 h 34"/>
                <a:gd name="T6" fmla="*/ 17 w 19"/>
                <a:gd name="T7" fmla="*/ 0 h 34"/>
                <a:gd name="T8" fmla="*/ 0 w 19"/>
                <a:gd name="T9" fmla="*/ 22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34">
                  <a:moveTo>
                    <a:pt x="0" y="22"/>
                  </a:moveTo>
                  <a:cubicBezTo>
                    <a:pt x="1" y="26"/>
                    <a:pt x="2" y="30"/>
                    <a:pt x="2" y="34"/>
                  </a:cubicBezTo>
                  <a:cubicBezTo>
                    <a:pt x="6" y="28"/>
                    <a:pt x="12" y="21"/>
                    <a:pt x="18" y="15"/>
                  </a:cubicBezTo>
                  <a:cubicBezTo>
                    <a:pt x="19" y="8"/>
                    <a:pt x="19" y="3"/>
                    <a:pt x="17" y="0"/>
                  </a:cubicBezTo>
                  <a:cubicBezTo>
                    <a:pt x="8" y="7"/>
                    <a:pt x="2" y="15"/>
                    <a:pt x="0" y="22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84" name="Freeform 1034"/>
            <p:cNvSpPr/>
            <p:nvPr/>
          </p:nvSpPr>
          <p:spPr bwMode="auto">
            <a:xfrm>
              <a:off x="10334682" y="3633476"/>
              <a:ext cx="37397" cy="58768"/>
            </a:xfrm>
            <a:custGeom>
              <a:avLst/>
              <a:gdLst>
                <a:gd name="T0" fmla="*/ 29 w 29"/>
                <a:gd name="T1" fmla="*/ 0 h 45"/>
                <a:gd name="T2" fmla="*/ 10 w 29"/>
                <a:gd name="T3" fmla="*/ 15 h 45"/>
                <a:gd name="T4" fmla="*/ 0 w 29"/>
                <a:gd name="T5" fmla="*/ 45 h 45"/>
                <a:gd name="T6" fmla="*/ 24 w 29"/>
                <a:gd name="T7" fmla="*/ 21 h 45"/>
                <a:gd name="T8" fmla="*/ 29 w 29"/>
                <a:gd name="T9" fmla="*/ 0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9" h="45">
                  <a:moveTo>
                    <a:pt x="29" y="0"/>
                  </a:moveTo>
                  <a:cubicBezTo>
                    <a:pt x="23" y="4"/>
                    <a:pt x="16" y="9"/>
                    <a:pt x="10" y="15"/>
                  </a:cubicBezTo>
                  <a:cubicBezTo>
                    <a:pt x="8" y="24"/>
                    <a:pt x="4" y="35"/>
                    <a:pt x="0" y="45"/>
                  </a:cubicBezTo>
                  <a:cubicBezTo>
                    <a:pt x="7" y="36"/>
                    <a:pt x="16" y="27"/>
                    <a:pt x="24" y="21"/>
                  </a:cubicBezTo>
                  <a:cubicBezTo>
                    <a:pt x="27" y="13"/>
                    <a:pt x="28" y="6"/>
                    <a:pt x="29" y="0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85" name="Freeform 1035"/>
            <p:cNvSpPr/>
            <p:nvPr/>
          </p:nvSpPr>
          <p:spPr bwMode="auto">
            <a:xfrm>
              <a:off x="10375132" y="3607527"/>
              <a:ext cx="17554" cy="16028"/>
            </a:xfrm>
            <a:custGeom>
              <a:avLst/>
              <a:gdLst>
                <a:gd name="T0" fmla="*/ 11 w 14"/>
                <a:gd name="T1" fmla="*/ 1 h 12"/>
                <a:gd name="T2" fmla="*/ 0 w 14"/>
                <a:gd name="T3" fmla="*/ 2 h 12"/>
                <a:gd name="T4" fmla="*/ 3 w 14"/>
                <a:gd name="T5" fmla="*/ 9 h 12"/>
                <a:gd name="T6" fmla="*/ 3 w 14"/>
                <a:gd name="T7" fmla="*/ 12 h 12"/>
                <a:gd name="T8" fmla="*/ 6 w 14"/>
                <a:gd name="T9" fmla="*/ 11 h 12"/>
                <a:gd name="T10" fmla="*/ 14 w 14"/>
                <a:gd name="T11" fmla="*/ 9 h 12"/>
                <a:gd name="T12" fmla="*/ 11 w 14"/>
                <a:gd name="T13" fmla="*/ 1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" h="12">
                  <a:moveTo>
                    <a:pt x="11" y="1"/>
                  </a:moveTo>
                  <a:cubicBezTo>
                    <a:pt x="9" y="0"/>
                    <a:pt x="5" y="0"/>
                    <a:pt x="0" y="2"/>
                  </a:cubicBezTo>
                  <a:cubicBezTo>
                    <a:pt x="1" y="4"/>
                    <a:pt x="2" y="6"/>
                    <a:pt x="3" y="9"/>
                  </a:cubicBezTo>
                  <a:cubicBezTo>
                    <a:pt x="3" y="10"/>
                    <a:pt x="3" y="11"/>
                    <a:pt x="3" y="12"/>
                  </a:cubicBezTo>
                  <a:cubicBezTo>
                    <a:pt x="4" y="12"/>
                    <a:pt x="5" y="11"/>
                    <a:pt x="6" y="11"/>
                  </a:cubicBezTo>
                  <a:cubicBezTo>
                    <a:pt x="9" y="10"/>
                    <a:pt x="12" y="9"/>
                    <a:pt x="14" y="9"/>
                  </a:cubicBezTo>
                  <a:cubicBezTo>
                    <a:pt x="13" y="4"/>
                    <a:pt x="12" y="1"/>
                    <a:pt x="11" y="1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86" name="Freeform 1036"/>
            <p:cNvSpPr/>
            <p:nvPr/>
          </p:nvSpPr>
          <p:spPr bwMode="auto">
            <a:xfrm>
              <a:off x="11076518" y="4202074"/>
              <a:ext cx="87005" cy="79375"/>
            </a:xfrm>
            <a:custGeom>
              <a:avLst/>
              <a:gdLst>
                <a:gd name="T0" fmla="*/ 48 w 67"/>
                <a:gd name="T1" fmla="*/ 24 h 61"/>
                <a:gd name="T2" fmla="*/ 49 w 67"/>
                <a:gd name="T3" fmla="*/ 25 h 61"/>
                <a:gd name="T4" fmla="*/ 49 w 67"/>
                <a:gd name="T5" fmla="*/ 27 h 61"/>
                <a:gd name="T6" fmla="*/ 17 w 67"/>
                <a:gd name="T7" fmla="*/ 61 h 61"/>
                <a:gd name="T8" fmla="*/ 30 w 67"/>
                <a:gd name="T9" fmla="*/ 60 h 61"/>
                <a:gd name="T10" fmla="*/ 67 w 67"/>
                <a:gd name="T11" fmla="*/ 18 h 61"/>
                <a:gd name="T12" fmla="*/ 11 w 67"/>
                <a:gd name="T13" fmla="*/ 13 h 61"/>
                <a:gd name="T14" fmla="*/ 0 w 67"/>
                <a:gd name="T15" fmla="*/ 22 h 61"/>
                <a:gd name="T16" fmla="*/ 48 w 67"/>
                <a:gd name="T17" fmla="*/ 24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7" h="61">
                  <a:moveTo>
                    <a:pt x="48" y="24"/>
                  </a:moveTo>
                  <a:cubicBezTo>
                    <a:pt x="49" y="24"/>
                    <a:pt x="49" y="24"/>
                    <a:pt x="49" y="25"/>
                  </a:cubicBezTo>
                  <a:cubicBezTo>
                    <a:pt x="50" y="25"/>
                    <a:pt x="50" y="26"/>
                    <a:pt x="49" y="27"/>
                  </a:cubicBezTo>
                  <a:cubicBezTo>
                    <a:pt x="49" y="28"/>
                    <a:pt x="37" y="48"/>
                    <a:pt x="17" y="61"/>
                  </a:cubicBezTo>
                  <a:cubicBezTo>
                    <a:pt x="21" y="61"/>
                    <a:pt x="26" y="60"/>
                    <a:pt x="30" y="60"/>
                  </a:cubicBezTo>
                  <a:cubicBezTo>
                    <a:pt x="57" y="52"/>
                    <a:pt x="65" y="24"/>
                    <a:pt x="67" y="18"/>
                  </a:cubicBezTo>
                  <a:cubicBezTo>
                    <a:pt x="61" y="14"/>
                    <a:pt x="35" y="0"/>
                    <a:pt x="11" y="13"/>
                  </a:cubicBezTo>
                  <a:cubicBezTo>
                    <a:pt x="7" y="16"/>
                    <a:pt x="4" y="19"/>
                    <a:pt x="0" y="22"/>
                  </a:cubicBezTo>
                  <a:cubicBezTo>
                    <a:pt x="24" y="17"/>
                    <a:pt x="47" y="23"/>
                    <a:pt x="48" y="24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95" name="Freeform 1045"/>
            <p:cNvSpPr/>
            <p:nvPr/>
          </p:nvSpPr>
          <p:spPr bwMode="auto">
            <a:xfrm>
              <a:off x="9434099" y="3291555"/>
              <a:ext cx="40450" cy="64874"/>
            </a:xfrm>
            <a:custGeom>
              <a:avLst/>
              <a:gdLst>
                <a:gd name="T0" fmla="*/ 27 w 31"/>
                <a:gd name="T1" fmla="*/ 2 h 50"/>
                <a:gd name="T2" fmla="*/ 25 w 31"/>
                <a:gd name="T3" fmla="*/ 0 h 50"/>
                <a:gd name="T4" fmla="*/ 22 w 31"/>
                <a:gd name="T5" fmla="*/ 1 h 50"/>
                <a:gd name="T6" fmla="*/ 0 w 31"/>
                <a:gd name="T7" fmla="*/ 45 h 50"/>
                <a:gd name="T8" fmla="*/ 14 w 31"/>
                <a:gd name="T9" fmla="*/ 50 h 50"/>
                <a:gd name="T10" fmla="*/ 27 w 31"/>
                <a:gd name="T11" fmla="*/ 2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1" h="50">
                  <a:moveTo>
                    <a:pt x="27" y="2"/>
                  </a:moveTo>
                  <a:cubicBezTo>
                    <a:pt x="27" y="1"/>
                    <a:pt x="26" y="0"/>
                    <a:pt x="25" y="0"/>
                  </a:cubicBezTo>
                  <a:cubicBezTo>
                    <a:pt x="24" y="0"/>
                    <a:pt x="23" y="0"/>
                    <a:pt x="22" y="1"/>
                  </a:cubicBezTo>
                  <a:cubicBezTo>
                    <a:pt x="13" y="5"/>
                    <a:pt x="4" y="32"/>
                    <a:pt x="0" y="45"/>
                  </a:cubicBezTo>
                  <a:cubicBezTo>
                    <a:pt x="6" y="46"/>
                    <a:pt x="10" y="48"/>
                    <a:pt x="14" y="50"/>
                  </a:cubicBezTo>
                  <a:cubicBezTo>
                    <a:pt x="20" y="38"/>
                    <a:pt x="31" y="11"/>
                    <a:pt x="27" y="2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96" name="Freeform 1046"/>
            <p:cNvSpPr/>
            <p:nvPr/>
          </p:nvSpPr>
          <p:spPr bwMode="auto">
            <a:xfrm>
              <a:off x="9373043" y="3291555"/>
              <a:ext cx="40450" cy="64874"/>
            </a:xfrm>
            <a:custGeom>
              <a:avLst/>
              <a:gdLst>
                <a:gd name="T0" fmla="*/ 9 w 31"/>
                <a:gd name="T1" fmla="*/ 1 h 50"/>
                <a:gd name="T2" fmla="*/ 6 w 31"/>
                <a:gd name="T3" fmla="*/ 0 h 50"/>
                <a:gd name="T4" fmla="*/ 4 w 31"/>
                <a:gd name="T5" fmla="*/ 2 h 50"/>
                <a:gd name="T6" fmla="*/ 17 w 31"/>
                <a:gd name="T7" fmla="*/ 50 h 50"/>
                <a:gd name="T8" fmla="*/ 31 w 31"/>
                <a:gd name="T9" fmla="*/ 45 h 50"/>
                <a:gd name="T10" fmla="*/ 9 w 31"/>
                <a:gd name="T11" fmla="*/ 1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1" h="50">
                  <a:moveTo>
                    <a:pt x="9" y="1"/>
                  </a:moveTo>
                  <a:cubicBezTo>
                    <a:pt x="8" y="0"/>
                    <a:pt x="7" y="0"/>
                    <a:pt x="6" y="0"/>
                  </a:cubicBezTo>
                  <a:cubicBezTo>
                    <a:pt x="5" y="0"/>
                    <a:pt x="4" y="1"/>
                    <a:pt x="4" y="2"/>
                  </a:cubicBezTo>
                  <a:cubicBezTo>
                    <a:pt x="0" y="11"/>
                    <a:pt x="11" y="38"/>
                    <a:pt x="17" y="50"/>
                  </a:cubicBezTo>
                  <a:cubicBezTo>
                    <a:pt x="21" y="48"/>
                    <a:pt x="25" y="46"/>
                    <a:pt x="31" y="45"/>
                  </a:cubicBezTo>
                  <a:cubicBezTo>
                    <a:pt x="27" y="32"/>
                    <a:pt x="18" y="5"/>
                    <a:pt x="9" y="1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98" name="Freeform 1048"/>
            <p:cNvSpPr/>
            <p:nvPr/>
          </p:nvSpPr>
          <p:spPr bwMode="auto">
            <a:xfrm>
              <a:off x="9678325" y="3071748"/>
              <a:ext cx="36634" cy="29766"/>
            </a:xfrm>
            <a:custGeom>
              <a:avLst/>
              <a:gdLst>
                <a:gd name="T0" fmla="*/ 0 w 28"/>
                <a:gd name="T1" fmla="*/ 16 h 23"/>
                <a:gd name="T2" fmla="*/ 16 w 28"/>
                <a:gd name="T3" fmla="*/ 23 h 23"/>
                <a:gd name="T4" fmla="*/ 28 w 28"/>
                <a:gd name="T5" fmla="*/ 12 h 23"/>
                <a:gd name="T6" fmla="*/ 24 w 28"/>
                <a:gd name="T7" fmla="*/ 5 h 23"/>
                <a:gd name="T8" fmla="*/ 13 w 28"/>
                <a:gd name="T9" fmla="*/ 1 h 23"/>
                <a:gd name="T10" fmla="*/ 0 w 28"/>
                <a:gd name="T11" fmla="*/ 16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8" h="23">
                  <a:moveTo>
                    <a:pt x="0" y="16"/>
                  </a:moveTo>
                  <a:cubicBezTo>
                    <a:pt x="7" y="15"/>
                    <a:pt x="13" y="20"/>
                    <a:pt x="16" y="23"/>
                  </a:cubicBezTo>
                  <a:cubicBezTo>
                    <a:pt x="18" y="19"/>
                    <a:pt x="22" y="13"/>
                    <a:pt x="28" y="12"/>
                  </a:cubicBezTo>
                  <a:cubicBezTo>
                    <a:pt x="27" y="10"/>
                    <a:pt x="26" y="7"/>
                    <a:pt x="24" y="5"/>
                  </a:cubicBezTo>
                  <a:cubicBezTo>
                    <a:pt x="20" y="2"/>
                    <a:pt x="17" y="0"/>
                    <a:pt x="13" y="1"/>
                  </a:cubicBezTo>
                  <a:cubicBezTo>
                    <a:pt x="5" y="1"/>
                    <a:pt x="2" y="11"/>
                    <a:pt x="0" y="16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99" name="Freeform 1049"/>
            <p:cNvSpPr/>
            <p:nvPr/>
          </p:nvSpPr>
          <p:spPr bwMode="auto">
            <a:xfrm>
              <a:off x="9723354" y="3073274"/>
              <a:ext cx="35107" cy="29766"/>
            </a:xfrm>
            <a:custGeom>
              <a:avLst/>
              <a:gdLst>
                <a:gd name="T0" fmla="*/ 27 w 27"/>
                <a:gd name="T1" fmla="*/ 17 h 23"/>
                <a:gd name="T2" fmla="*/ 22 w 27"/>
                <a:gd name="T3" fmla="*/ 5 h 23"/>
                <a:gd name="T4" fmla="*/ 17 w 27"/>
                <a:gd name="T5" fmla="*/ 2 h 23"/>
                <a:gd name="T6" fmla="*/ 0 w 27"/>
                <a:gd name="T7" fmla="*/ 11 h 23"/>
                <a:gd name="T8" fmla="*/ 7 w 27"/>
                <a:gd name="T9" fmla="*/ 15 h 23"/>
                <a:gd name="T10" fmla="*/ 12 w 27"/>
                <a:gd name="T11" fmla="*/ 23 h 23"/>
                <a:gd name="T12" fmla="*/ 27 w 27"/>
                <a:gd name="T13" fmla="*/ 17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7" h="23">
                  <a:moveTo>
                    <a:pt x="27" y="17"/>
                  </a:moveTo>
                  <a:cubicBezTo>
                    <a:pt x="27" y="14"/>
                    <a:pt x="25" y="9"/>
                    <a:pt x="22" y="5"/>
                  </a:cubicBezTo>
                  <a:cubicBezTo>
                    <a:pt x="21" y="4"/>
                    <a:pt x="19" y="3"/>
                    <a:pt x="17" y="2"/>
                  </a:cubicBezTo>
                  <a:cubicBezTo>
                    <a:pt x="9" y="0"/>
                    <a:pt x="3" y="7"/>
                    <a:pt x="0" y="11"/>
                  </a:cubicBezTo>
                  <a:cubicBezTo>
                    <a:pt x="3" y="12"/>
                    <a:pt x="5" y="13"/>
                    <a:pt x="7" y="15"/>
                  </a:cubicBezTo>
                  <a:cubicBezTo>
                    <a:pt x="9" y="17"/>
                    <a:pt x="11" y="20"/>
                    <a:pt x="12" y="23"/>
                  </a:cubicBezTo>
                  <a:cubicBezTo>
                    <a:pt x="15" y="19"/>
                    <a:pt x="21" y="16"/>
                    <a:pt x="27" y="17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00" name="Freeform 1050"/>
            <p:cNvSpPr/>
            <p:nvPr/>
          </p:nvSpPr>
          <p:spPr bwMode="auto">
            <a:xfrm>
              <a:off x="9726407" y="3039692"/>
              <a:ext cx="46556" cy="28239"/>
            </a:xfrm>
            <a:custGeom>
              <a:avLst/>
              <a:gdLst>
                <a:gd name="T0" fmla="*/ 20 w 36"/>
                <a:gd name="T1" fmla="*/ 2 h 22"/>
                <a:gd name="T2" fmla="*/ 0 w 36"/>
                <a:gd name="T3" fmla="*/ 11 h 22"/>
                <a:gd name="T4" fmla="*/ 17 w 36"/>
                <a:gd name="T5" fmla="*/ 22 h 22"/>
                <a:gd name="T6" fmla="*/ 36 w 36"/>
                <a:gd name="T7" fmla="*/ 18 h 22"/>
                <a:gd name="T8" fmla="*/ 20 w 36"/>
                <a:gd name="T9" fmla="*/ 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6" h="22">
                  <a:moveTo>
                    <a:pt x="20" y="2"/>
                  </a:moveTo>
                  <a:cubicBezTo>
                    <a:pt x="10" y="0"/>
                    <a:pt x="3" y="7"/>
                    <a:pt x="0" y="11"/>
                  </a:cubicBezTo>
                  <a:cubicBezTo>
                    <a:pt x="9" y="13"/>
                    <a:pt x="14" y="19"/>
                    <a:pt x="17" y="22"/>
                  </a:cubicBezTo>
                  <a:cubicBezTo>
                    <a:pt x="20" y="20"/>
                    <a:pt x="27" y="16"/>
                    <a:pt x="36" y="18"/>
                  </a:cubicBezTo>
                  <a:cubicBezTo>
                    <a:pt x="34" y="13"/>
                    <a:pt x="30" y="3"/>
                    <a:pt x="20" y="2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01" name="Freeform 1051"/>
            <p:cNvSpPr/>
            <p:nvPr/>
          </p:nvSpPr>
          <p:spPr bwMode="auto">
            <a:xfrm>
              <a:off x="9767620" y="3092355"/>
              <a:ext cx="31291" cy="29002"/>
            </a:xfrm>
            <a:custGeom>
              <a:avLst/>
              <a:gdLst>
                <a:gd name="T0" fmla="*/ 18 w 24"/>
                <a:gd name="T1" fmla="*/ 4 h 22"/>
                <a:gd name="T2" fmla="*/ 0 w 24"/>
                <a:gd name="T3" fmla="*/ 5 h 22"/>
                <a:gd name="T4" fmla="*/ 1 w 24"/>
                <a:gd name="T5" fmla="*/ 6 h 22"/>
                <a:gd name="T6" fmla="*/ 5 w 24"/>
                <a:gd name="T7" fmla="*/ 21 h 22"/>
                <a:gd name="T8" fmla="*/ 24 w 24"/>
                <a:gd name="T9" fmla="*/ 22 h 22"/>
                <a:gd name="T10" fmla="*/ 20 w 24"/>
                <a:gd name="T11" fmla="*/ 5 h 22"/>
                <a:gd name="T12" fmla="*/ 18 w 24"/>
                <a:gd name="T13" fmla="*/ 4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" h="22">
                  <a:moveTo>
                    <a:pt x="18" y="4"/>
                  </a:moveTo>
                  <a:cubicBezTo>
                    <a:pt x="12" y="0"/>
                    <a:pt x="4" y="3"/>
                    <a:pt x="0" y="5"/>
                  </a:cubicBezTo>
                  <a:cubicBezTo>
                    <a:pt x="0" y="5"/>
                    <a:pt x="0" y="6"/>
                    <a:pt x="1" y="6"/>
                  </a:cubicBezTo>
                  <a:cubicBezTo>
                    <a:pt x="5" y="10"/>
                    <a:pt x="5" y="17"/>
                    <a:pt x="5" y="21"/>
                  </a:cubicBezTo>
                  <a:cubicBezTo>
                    <a:pt x="10" y="19"/>
                    <a:pt x="18" y="18"/>
                    <a:pt x="24" y="22"/>
                  </a:cubicBezTo>
                  <a:cubicBezTo>
                    <a:pt x="24" y="17"/>
                    <a:pt x="24" y="9"/>
                    <a:pt x="20" y="5"/>
                  </a:cubicBezTo>
                  <a:cubicBezTo>
                    <a:pt x="19" y="5"/>
                    <a:pt x="19" y="4"/>
                    <a:pt x="18" y="4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02" name="Freeform 1052"/>
            <p:cNvSpPr/>
            <p:nvPr/>
          </p:nvSpPr>
          <p:spPr bwMode="auto">
            <a:xfrm>
              <a:off x="9734039" y="3114488"/>
              <a:ext cx="88532" cy="144248"/>
            </a:xfrm>
            <a:custGeom>
              <a:avLst/>
              <a:gdLst>
                <a:gd name="T0" fmla="*/ 4 w 68"/>
                <a:gd name="T1" fmla="*/ 70 h 111"/>
                <a:gd name="T2" fmla="*/ 0 w 68"/>
                <a:gd name="T3" fmla="*/ 111 h 111"/>
                <a:gd name="T4" fmla="*/ 32 w 68"/>
                <a:gd name="T5" fmla="*/ 87 h 111"/>
                <a:gd name="T6" fmla="*/ 68 w 68"/>
                <a:gd name="T7" fmla="*/ 0 h 111"/>
                <a:gd name="T8" fmla="*/ 4 w 68"/>
                <a:gd name="T9" fmla="*/ 7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8" h="111">
                  <a:moveTo>
                    <a:pt x="4" y="70"/>
                  </a:moveTo>
                  <a:cubicBezTo>
                    <a:pt x="4" y="83"/>
                    <a:pt x="3" y="98"/>
                    <a:pt x="0" y="111"/>
                  </a:cubicBezTo>
                  <a:cubicBezTo>
                    <a:pt x="9" y="101"/>
                    <a:pt x="21" y="93"/>
                    <a:pt x="32" y="87"/>
                  </a:cubicBezTo>
                  <a:cubicBezTo>
                    <a:pt x="57" y="61"/>
                    <a:pt x="66" y="15"/>
                    <a:pt x="68" y="0"/>
                  </a:cubicBezTo>
                  <a:cubicBezTo>
                    <a:pt x="55" y="10"/>
                    <a:pt x="18" y="39"/>
                    <a:pt x="4" y="70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03" name="Freeform 1053"/>
            <p:cNvSpPr/>
            <p:nvPr/>
          </p:nvSpPr>
          <p:spPr bwMode="auto">
            <a:xfrm>
              <a:off x="9089130" y="3075564"/>
              <a:ext cx="35107" cy="27476"/>
            </a:xfrm>
            <a:custGeom>
              <a:avLst/>
              <a:gdLst>
                <a:gd name="T0" fmla="*/ 13 w 27"/>
                <a:gd name="T1" fmla="*/ 0 h 21"/>
                <a:gd name="T2" fmla="*/ 10 w 27"/>
                <a:gd name="T3" fmla="*/ 0 h 21"/>
                <a:gd name="T4" fmla="*/ 0 w 27"/>
                <a:gd name="T5" fmla="*/ 15 h 21"/>
                <a:gd name="T6" fmla="*/ 2 w 27"/>
                <a:gd name="T7" fmla="*/ 15 h 21"/>
                <a:gd name="T8" fmla="*/ 15 w 27"/>
                <a:gd name="T9" fmla="*/ 21 h 21"/>
                <a:gd name="T10" fmla="*/ 27 w 27"/>
                <a:gd name="T11" fmla="*/ 9 h 21"/>
                <a:gd name="T12" fmla="*/ 13 w 27"/>
                <a:gd name="T13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7" h="21">
                  <a:moveTo>
                    <a:pt x="13" y="0"/>
                  </a:moveTo>
                  <a:cubicBezTo>
                    <a:pt x="12" y="0"/>
                    <a:pt x="11" y="0"/>
                    <a:pt x="10" y="0"/>
                  </a:cubicBezTo>
                  <a:cubicBezTo>
                    <a:pt x="3" y="2"/>
                    <a:pt x="0" y="11"/>
                    <a:pt x="0" y="15"/>
                  </a:cubicBezTo>
                  <a:cubicBezTo>
                    <a:pt x="1" y="15"/>
                    <a:pt x="2" y="15"/>
                    <a:pt x="2" y="15"/>
                  </a:cubicBezTo>
                  <a:cubicBezTo>
                    <a:pt x="8" y="15"/>
                    <a:pt x="13" y="18"/>
                    <a:pt x="15" y="21"/>
                  </a:cubicBezTo>
                  <a:cubicBezTo>
                    <a:pt x="17" y="17"/>
                    <a:pt x="20" y="11"/>
                    <a:pt x="27" y="9"/>
                  </a:cubicBezTo>
                  <a:cubicBezTo>
                    <a:pt x="24" y="6"/>
                    <a:pt x="19" y="0"/>
                    <a:pt x="13" y="0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04" name="Freeform 1054"/>
            <p:cNvSpPr/>
            <p:nvPr/>
          </p:nvSpPr>
          <p:spPr bwMode="auto">
            <a:xfrm>
              <a:off x="9133396" y="3071748"/>
              <a:ext cx="36634" cy="29766"/>
            </a:xfrm>
            <a:custGeom>
              <a:avLst/>
              <a:gdLst>
                <a:gd name="T0" fmla="*/ 15 w 28"/>
                <a:gd name="T1" fmla="*/ 1 h 23"/>
                <a:gd name="T2" fmla="*/ 0 w 28"/>
                <a:gd name="T3" fmla="*/ 12 h 23"/>
                <a:gd name="T4" fmla="*/ 12 w 28"/>
                <a:gd name="T5" fmla="*/ 23 h 23"/>
                <a:gd name="T6" fmla="*/ 28 w 28"/>
                <a:gd name="T7" fmla="*/ 16 h 23"/>
                <a:gd name="T8" fmla="*/ 15 w 28"/>
                <a:gd name="T9" fmla="*/ 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8" h="23">
                  <a:moveTo>
                    <a:pt x="15" y="1"/>
                  </a:moveTo>
                  <a:cubicBezTo>
                    <a:pt x="7" y="0"/>
                    <a:pt x="2" y="7"/>
                    <a:pt x="0" y="12"/>
                  </a:cubicBezTo>
                  <a:cubicBezTo>
                    <a:pt x="6" y="13"/>
                    <a:pt x="10" y="19"/>
                    <a:pt x="12" y="23"/>
                  </a:cubicBezTo>
                  <a:cubicBezTo>
                    <a:pt x="15" y="20"/>
                    <a:pt x="21" y="16"/>
                    <a:pt x="28" y="16"/>
                  </a:cubicBezTo>
                  <a:cubicBezTo>
                    <a:pt x="26" y="11"/>
                    <a:pt x="23" y="1"/>
                    <a:pt x="15" y="1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05" name="Freeform 1055"/>
            <p:cNvSpPr/>
            <p:nvPr/>
          </p:nvSpPr>
          <p:spPr bwMode="auto">
            <a:xfrm>
              <a:off x="9075392" y="3039692"/>
              <a:ext cx="46556" cy="28239"/>
            </a:xfrm>
            <a:custGeom>
              <a:avLst/>
              <a:gdLst>
                <a:gd name="T0" fmla="*/ 16 w 36"/>
                <a:gd name="T1" fmla="*/ 2 h 22"/>
                <a:gd name="T2" fmla="*/ 0 w 36"/>
                <a:gd name="T3" fmla="*/ 18 h 22"/>
                <a:gd name="T4" fmla="*/ 19 w 36"/>
                <a:gd name="T5" fmla="*/ 22 h 22"/>
                <a:gd name="T6" fmla="*/ 36 w 36"/>
                <a:gd name="T7" fmla="*/ 11 h 22"/>
                <a:gd name="T8" fmla="*/ 16 w 36"/>
                <a:gd name="T9" fmla="*/ 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6" h="22">
                  <a:moveTo>
                    <a:pt x="16" y="2"/>
                  </a:moveTo>
                  <a:cubicBezTo>
                    <a:pt x="6" y="3"/>
                    <a:pt x="2" y="13"/>
                    <a:pt x="0" y="18"/>
                  </a:cubicBezTo>
                  <a:cubicBezTo>
                    <a:pt x="9" y="16"/>
                    <a:pt x="16" y="20"/>
                    <a:pt x="19" y="22"/>
                  </a:cubicBezTo>
                  <a:cubicBezTo>
                    <a:pt x="22" y="19"/>
                    <a:pt x="27" y="13"/>
                    <a:pt x="36" y="11"/>
                  </a:cubicBezTo>
                  <a:cubicBezTo>
                    <a:pt x="33" y="7"/>
                    <a:pt x="26" y="0"/>
                    <a:pt x="16" y="2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06" name="Freeform 1056"/>
            <p:cNvSpPr/>
            <p:nvPr/>
          </p:nvSpPr>
          <p:spPr bwMode="auto">
            <a:xfrm>
              <a:off x="9025784" y="3114488"/>
              <a:ext cx="88532" cy="144248"/>
            </a:xfrm>
            <a:custGeom>
              <a:avLst/>
              <a:gdLst>
                <a:gd name="T0" fmla="*/ 36 w 68"/>
                <a:gd name="T1" fmla="*/ 87 h 111"/>
                <a:gd name="T2" fmla="*/ 68 w 68"/>
                <a:gd name="T3" fmla="*/ 111 h 111"/>
                <a:gd name="T4" fmla="*/ 64 w 68"/>
                <a:gd name="T5" fmla="*/ 70 h 111"/>
                <a:gd name="T6" fmla="*/ 0 w 68"/>
                <a:gd name="T7" fmla="*/ 0 h 111"/>
                <a:gd name="T8" fmla="*/ 36 w 68"/>
                <a:gd name="T9" fmla="*/ 87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8" h="111">
                  <a:moveTo>
                    <a:pt x="36" y="87"/>
                  </a:moveTo>
                  <a:cubicBezTo>
                    <a:pt x="47" y="93"/>
                    <a:pt x="59" y="101"/>
                    <a:pt x="68" y="111"/>
                  </a:cubicBezTo>
                  <a:cubicBezTo>
                    <a:pt x="65" y="98"/>
                    <a:pt x="64" y="83"/>
                    <a:pt x="64" y="70"/>
                  </a:cubicBezTo>
                  <a:cubicBezTo>
                    <a:pt x="50" y="39"/>
                    <a:pt x="13" y="9"/>
                    <a:pt x="0" y="0"/>
                  </a:cubicBezTo>
                  <a:cubicBezTo>
                    <a:pt x="2" y="15"/>
                    <a:pt x="11" y="61"/>
                    <a:pt x="36" y="87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07" name="Freeform 1057"/>
            <p:cNvSpPr/>
            <p:nvPr/>
          </p:nvSpPr>
          <p:spPr bwMode="auto">
            <a:xfrm>
              <a:off x="9049443" y="3095407"/>
              <a:ext cx="30528" cy="25949"/>
            </a:xfrm>
            <a:custGeom>
              <a:avLst/>
              <a:gdLst>
                <a:gd name="T0" fmla="*/ 0 w 24"/>
                <a:gd name="T1" fmla="*/ 20 h 20"/>
                <a:gd name="T2" fmla="*/ 10 w 24"/>
                <a:gd name="T3" fmla="*/ 17 h 20"/>
                <a:gd name="T4" fmla="*/ 19 w 24"/>
                <a:gd name="T5" fmla="*/ 19 h 20"/>
                <a:gd name="T6" fmla="*/ 24 w 24"/>
                <a:gd name="T7" fmla="*/ 3 h 20"/>
                <a:gd name="T8" fmla="*/ 12 w 24"/>
                <a:gd name="T9" fmla="*/ 0 h 20"/>
                <a:gd name="T10" fmla="*/ 6 w 24"/>
                <a:gd name="T11" fmla="*/ 2 h 20"/>
                <a:gd name="T12" fmla="*/ 0 w 24"/>
                <a:gd name="T13" fmla="*/ 2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" h="20">
                  <a:moveTo>
                    <a:pt x="0" y="20"/>
                  </a:moveTo>
                  <a:cubicBezTo>
                    <a:pt x="2" y="18"/>
                    <a:pt x="6" y="17"/>
                    <a:pt x="10" y="17"/>
                  </a:cubicBezTo>
                  <a:cubicBezTo>
                    <a:pt x="13" y="17"/>
                    <a:pt x="16" y="18"/>
                    <a:pt x="19" y="19"/>
                  </a:cubicBezTo>
                  <a:cubicBezTo>
                    <a:pt x="19" y="14"/>
                    <a:pt x="19" y="7"/>
                    <a:pt x="24" y="3"/>
                  </a:cubicBezTo>
                  <a:cubicBezTo>
                    <a:pt x="21" y="2"/>
                    <a:pt x="17" y="0"/>
                    <a:pt x="12" y="0"/>
                  </a:cubicBezTo>
                  <a:cubicBezTo>
                    <a:pt x="10" y="0"/>
                    <a:pt x="8" y="1"/>
                    <a:pt x="6" y="2"/>
                  </a:cubicBezTo>
                  <a:cubicBezTo>
                    <a:pt x="0" y="5"/>
                    <a:pt x="0" y="14"/>
                    <a:pt x="0" y="20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08" name="Freeform 1058"/>
            <p:cNvSpPr/>
            <p:nvPr/>
          </p:nvSpPr>
          <p:spPr bwMode="auto">
            <a:xfrm>
              <a:off x="9780594" y="3058773"/>
              <a:ext cx="35107" cy="29766"/>
            </a:xfrm>
            <a:custGeom>
              <a:avLst/>
              <a:gdLst>
                <a:gd name="T0" fmla="*/ 0 w 27"/>
                <a:gd name="T1" fmla="*/ 5 h 23"/>
                <a:gd name="T2" fmla="*/ 11 w 27"/>
                <a:gd name="T3" fmla="*/ 23 h 23"/>
                <a:gd name="T4" fmla="*/ 26 w 27"/>
                <a:gd name="T5" fmla="*/ 22 h 23"/>
                <a:gd name="T6" fmla="*/ 19 w 27"/>
                <a:gd name="T7" fmla="*/ 4 h 23"/>
                <a:gd name="T8" fmla="*/ 0 w 27"/>
                <a:gd name="T9" fmla="*/ 5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" h="23">
                  <a:moveTo>
                    <a:pt x="0" y="5"/>
                  </a:moveTo>
                  <a:cubicBezTo>
                    <a:pt x="8" y="10"/>
                    <a:pt x="10" y="18"/>
                    <a:pt x="11" y="23"/>
                  </a:cubicBezTo>
                  <a:cubicBezTo>
                    <a:pt x="14" y="22"/>
                    <a:pt x="19" y="20"/>
                    <a:pt x="26" y="22"/>
                  </a:cubicBezTo>
                  <a:cubicBezTo>
                    <a:pt x="27" y="19"/>
                    <a:pt x="27" y="9"/>
                    <a:pt x="19" y="4"/>
                  </a:cubicBezTo>
                  <a:cubicBezTo>
                    <a:pt x="11" y="0"/>
                    <a:pt x="4" y="3"/>
                    <a:pt x="0" y="5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09" name="Freeform 1059"/>
            <p:cNvSpPr/>
            <p:nvPr/>
          </p:nvSpPr>
          <p:spPr bwMode="auto">
            <a:xfrm>
              <a:off x="9730223" y="3003058"/>
              <a:ext cx="53424" cy="31292"/>
            </a:xfrm>
            <a:custGeom>
              <a:avLst/>
              <a:gdLst>
                <a:gd name="T0" fmla="*/ 18 w 41"/>
                <a:gd name="T1" fmla="*/ 24 h 24"/>
                <a:gd name="T2" fmla="*/ 41 w 41"/>
                <a:gd name="T3" fmla="*/ 19 h 24"/>
                <a:gd name="T4" fmla="*/ 23 w 41"/>
                <a:gd name="T5" fmla="*/ 2 h 24"/>
                <a:gd name="T6" fmla="*/ 0 w 41"/>
                <a:gd name="T7" fmla="*/ 11 h 24"/>
                <a:gd name="T8" fmla="*/ 18 w 41"/>
                <a:gd name="T9" fmla="*/ 24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24">
                  <a:moveTo>
                    <a:pt x="18" y="24"/>
                  </a:moveTo>
                  <a:cubicBezTo>
                    <a:pt x="22" y="22"/>
                    <a:pt x="32" y="17"/>
                    <a:pt x="41" y="19"/>
                  </a:cubicBezTo>
                  <a:cubicBezTo>
                    <a:pt x="39" y="13"/>
                    <a:pt x="33" y="3"/>
                    <a:pt x="23" y="2"/>
                  </a:cubicBezTo>
                  <a:cubicBezTo>
                    <a:pt x="13" y="0"/>
                    <a:pt x="4" y="7"/>
                    <a:pt x="0" y="11"/>
                  </a:cubicBezTo>
                  <a:cubicBezTo>
                    <a:pt x="9" y="13"/>
                    <a:pt x="16" y="21"/>
                    <a:pt x="18" y="24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10" name="Freeform 1060"/>
            <p:cNvSpPr/>
            <p:nvPr/>
          </p:nvSpPr>
          <p:spPr bwMode="auto">
            <a:xfrm>
              <a:off x="9153239" y="3077090"/>
              <a:ext cx="51898" cy="172487"/>
            </a:xfrm>
            <a:custGeom>
              <a:avLst/>
              <a:gdLst>
                <a:gd name="T0" fmla="*/ 17 w 40"/>
                <a:gd name="T1" fmla="*/ 133 h 133"/>
                <a:gd name="T2" fmla="*/ 36 w 40"/>
                <a:gd name="T3" fmla="*/ 96 h 133"/>
                <a:gd name="T4" fmla="*/ 24 w 40"/>
                <a:gd name="T5" fmla="*/ 0 h 133"/>
                <a:gd name="T6" fmla="*/ 0 w 40"/>
                <a:gd name="T7" fmla="*/ 91 h 133"/>
                <a:gd name="T8" fmla="*/ 17 w 40"/>
                <a:gd name="T9" fmla="*/ 133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" h="133">
                  <a:moveTo>
                    <a:pt x="17" y="133"/>
                  </a:moveTo>
                  <a:cubicBezTo>
                    <a:pt x="20" y="121"/>
                    <a:pt x="28" y="108"/>
                    <a:pt x="36" y="96"/>
                  </a:cubicBezTo>
                  <a:cubicBezTo>
                    <a:pt x="40" y="66"/>
                    <a:pt x="28" y="17"/>
                    <a:pt x="24" y="0"/>
                  </a:cubicBezTo>
                  <a:cubicBezTo>
                    <a:pt x="17" y="16"/>
                    <a:pt x="0" y="60"/>
                    <a:pt x="0" y="91"/>
                  </a:cubicBezTo>
                  <a:cubicBezTo>
                    <a:pt x="7" y="105"/>
                    <a:pt x="13" y="119"/>
                    <a:pt x="17" y="133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11" name="Freeform 1061"/>
            <p:cNvSpPr/>
            <p:nvPr/>
          </p:nvSpPr>
          <p:spPr bwMode="auto">
            <a:xfrm>
              <a:off x="9350146" y="3066405"/>
              <a:ext cx="54188" cy="116772"/>
            </a:xfrm>
            <a:custGeom>
              <a:avLst/>
              <a:gdLst>
                <a:gd name="T0" fmla="*/ 42 w 42"/>
                <a:gd name="T1" fmla="*/ 90 h 90"/>
                <a:gd name="T2" fmla="*/ 15 w 42"/>
                <a:gd name="T3" fmla="*/ 1 h 90"/>
                <a:gd name="T4" fmla="*/ 11 w 42"/>
                <a:gd name="T5" fmla="*/ 0 h 90"/>
                <a:gd name="T6" fmla="*/ 6 w 42"/>
                <a:gd name="T7" fmla="*/ 4 h 90"/>
                <a:gd name="T8" fmla="*/ 29 w 42"/>
                <a:gd name="T9" fmla="*/ 76 h 90"/>
                <a:gd name="T10" fmla="*/ 42 w 42"/>
                <a:gd name="T11" fmla="*/ 90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2" h="90">
                  <a:moveTo>
                    <a:pt x="42" y="90"/>
                  </a:moveTo>
                  <a:cubicBezTo>
                    <a:pt x="38" y="60"/>
                    <a:pt x="28" y="10"/>
                    <a:pt x="15" y="1"/>
                  </a:cubicBezTo>
                  <a:cubicBezTo>
                    <a:pt x="13" y="0"/>
                    <a:pt x="12" y="0"/>
                    <a:pt x="11" y="0"/>
                  </a:cubicBezTo>
                  <a:cubicBezTo>
                    <a:pt x="8" y="1"/>
                    <a:pt x="7" y="2"/>
                    <a:pt x="6" y="4"/>
                  </a:cubicBezTo>
                  <a:cubicBezTo>
                    <a:pt x="0" y="18"/>
                    <a:pt x="20" y="60"/>
                    <a:pt x="29" y="76"/>
                  </a:cubicBezTo>
                  <a:cubicBezTo>
                    <a:pt x="34" y="80"/>
                    <a:pt x="39" y="85"/>
                    <a:pt x="42" y="90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12" name="Freeform 1062"/>
            <p:cNvSpPr/>
            <p:nvPr/>
          </p:nvSpPr>
          <p:spPr bwMode="auto">
            <a:xfrm>
              <a:off x="9131106" y="3040456"/>
              <a:ext cx="35871" cy="23660"/>
            </a:xfrm>
            <a:custGeom>
              <a:avLst/>
              <a:gdLst>
                <a:gd name="T0" fmla="*/ 0 w 28"/>
                <a:gd name="T1" fmla="*/ 10 h 18"/>
                <a:gd name="T2" fmla="*/ 17 w 28"/>
                <a:gd name="T3" fmla="*/ 18 h 18"/>
                <a:gd name="T4" fmla="*/ 28 w 28"/>
                <a:gd name="T5" fmla="*/ 11 h 18"/>
                <a:gd name="T6" fmla="*/ 16 w 28"/>
                <a:gd name="T7" fmla="*/ 1 h 18"/>
                <a:gd name="T8" fmla="*/ 0 w 28"/>
                <a:gd name="T9" fmla="*/ 1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8" h="18">
                  <a:moveTo>
                    <a:pt x="0" y="10"/>
                  </a:moveTo>
                  <a:cubicBezTo>
                    <a:pt x="8" y="10"/>
                    <a:pt x="14" y="15"/>
                    <a:pt x="17" y="18"/>
                  </a:cubicBezTo>
                  <a:cubicBezTo>
                    <a:pt x="18" y="15"/>
                    <a:pt x="22" y="12"/>
                    <a:pt x="28" y="11"/>
                  </a:cubicBezTo>
                  <a:cubicBezTo>
                    <a:pt x="27" y="8"/>
                    <a:pt x="24" y="1"/>
                    <a:pt x="16" y="1"/>
                  </a:cubicBezTo>
                  <a:cubicBezTo>
                    <a:pt x="9" y="0"/>
                    <a:pt x="3" y="6"/>
                    <a:pt x="0" y="10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13" name="Freeform 1063"/>
            <p:cNvSpPr/>
            <p:nvPr/>
          </p:nvSpPr>
          <p:spPr bwMode="auto">
            <a:xfrm>
              <a:off x="9643217" y="3077090"/>
              <a:ext cx="51898" cy="172487"/>
            </a:xfrm>
            <a:custGeom>
              <a:avLst/>
              <a:gdLst>
                <a:gd name="T0" fmla="*/ 4 w 40"/>
                <a:gd name="T1" fmla="*/ 96 h 133"/>
                <a:gd name="T2" fmla="*/ 23 w 40"/>
                <a:gd name="T3" fmla="*/ 133 h 133"/>
                <a:gd name="T4" fmla="*/ 40 w 40"/>
                <a:gd name="T5" fmla="*/ 91 h 133"/>
                <a:gd name="T6" fmla="*/ 16 w 40"/>
                <a:gd name="T7" fmla="*/ 0 h 133"/>
                <a:gd name="T8" fmla="*/ 4 w 40"/>
                <a:gd name="T9" fmla="*/ 9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" h="133">
                  <a:moveTo>
                    <a:pt x="4" y="96"/>
                  </a:moveTo>
                  <a:cubicBezTo>
                    <a:pt x="12" y="108"/>
                    <a:pt x="20" y="121"/>
                    <a:pt x="23" y="133"/>
                  </a:cubicBezTo>
                  <a:cubicBezTo>
                    <a:pt x="27" y="119"/>
                    <a:pt x="33" y="105"/>
                    <a:pt x="40" y="91"/>
                  </a:cubicBezTo>
                  <a:cubicBezTo>
                    <a:pt x="40" y="60"/>
                    <a:pt x="23" y="16"/>
                    <a:pt x="16" y="0"/>
                  </a:cubicBezTo>
                  <a:cubicBezTo>
                    <a:pt x="12" y="17"/>
                    <a:pt x="0" y="66"/>
                    <a:pt x="4" y="96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14" name="Freeform 1064"/>
            <p:cNvSpPr/>
            <p:nvPr/>
          </p:nvSpPr>
          <p:spPr bwMode="auto">
            <a:xfrm>
              <a:off x="9443258" y="3066405"/>
              <a:ext cx="54951" cy="116772"/>
            </a:xfrm>
            <a:custGeom>
              <a:avLst/>
              <a:gdLst>
                <a:gd name="T0" fmla="*/ 13 w 42"/>
                <a:gd name="T1" fmla="*/ 76 h 90"/>
                <a:gd name="T2" fmla="*/ 36 w 42"/>
                <a:gd name="T3" fmla="*/ 4 h 90"/>
                <a:gd name="T4" fmla="*/ 31 w 42"/>
                <a:gd name="T5" fmla="*/ 0 h 90"/>
                <a:gd name="T6" fmla="*/ 27 w 42"/>
                <a:gd name="T7" fmla="*/ 1 h 90"/>
                <a:gd name="T8" fmla="*/ 0 w 42"/>
                <a:gd name="T9" fmla="*/ 90 h 90"/>
                <a:gd name="T10" fmla="*/ 13 w 42"/>
                <a:gd name="T11" fmla="*/ 76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2" h="90">
                  <a:moveTo>
                    <a:pt x="13" y="76"/>
                  </a:moveTo>
                  <a:cubicBezTo>
                    <a:pt x="22" y="60"/>
                    <a:pt x="42" y="18"/>
                    <a:pt x="36" y="4"/>
                  </a:cubicBezTo>
                  <a:cubicBezTo>
                    <a:pt x="35" y="2"/>
                    <a:pt x="34" y="1"/>
                    <a:pt x="31" y="0"/>
                  </a:cubicBezTo>
                  <a:cubicBezTo>
                    <a:pt x="30" y="0"/>
                    <a:pt x="29" y="0"/>
                    <a:pt x="27" y="1"/>
                  </a:cubicBezTo>
                  <a:cubicBezTo>
                    <a:pt x="14" y="10"/>
                    <a:pt x="4" y="60"/>
                    <a:pt x="0" y="90"/>
                  </a:cubicBezTo>
                  <a:cubicBezTo>
                    <a:pt x="3" y="85"/>
                    <a:pt x="8" y="80"/>
                    <a:pt x="13" y="76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15" name="Freeform 1065"/>
            <p:cNvSpPr/>
            <p:nvPr/>
          </p:nvSpPr>
          <p:spPr bwMode="auto">
            <a:xfrm>
              <a:off x="9680614" y="3040456"/>
              <a:ext cx="36634" cy="23660"/>
            </a:xfrm>
            <a:custGeom>
              <a:avLst/>
              <a:gdLst>
                <a:gd name="T0" fmla="*/ 12 w 28"/>
                <a:gd name="T1" fmla="*/ 18 h 18"/>
                <a:gd name="T2" fmla="*/ 28 w 28"/>
                <a:gd name="T3" fmla="*/ 10 h 18"/>
                <a:gd name="T4" fmla="*/ 12 w 28"/>
                <a:gd name="T5" fmla="*/ 1 h 18"/>
                <a:gd name="T6" fmla="*/ 0 w 28"/>
                <a:gd name="T7" fmla="*/ 11 h 18"/>
                <a:gd name="T8" fmla="*/ 12 w 28"/>
                <a:gd name="T9" fmla="*/ 18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8" h="18">
                  <a:moveTo>
                    <a:pt x="12" y="18"/>
                  </a:moveTo>
                  <a:cubicBezTo>
                    <a:pt x="14" y="15"/>
                    <a:pt x="20" y="10"/>
                    <a:pt x="28" y="10"/>
                  </a:cubicBezTo>
                  <a:cubicBezTo>
                    <a:pt x="25" y="6"/>
                    <a:pt x="19" y="0"/>
                    <a:pt x="12" y="1"/>
                  </a:cubicBezTo>
                  <a:cubicBezTo>
                    <a:pt x="4" y="1"/>
                    <a:pt x="1" y="8"/>
                    <a:pt x="0" y="11"/>
                  </a:cubicBezTo>
                  <a:cubicBezTo>
                    <a:pt x="6" y="12"/>
                    <a:pt x="10" y="15"/>
                    <a:pt x="12" y="18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16" name="Freeform 1066"/>
            <p:cNvSpPr/>
            <p:nvPr/>
          </p:nvSpPr>
          <p:spPr bwMode="auto">
            <a:xfrm>
              <a:off x="9064708" y="3003058"/>
              <a:ext cx="53424" cy="31292"/>
            </a:xfrm>
            <a:custGeom>
              <a:avLst/>
              <a:gdLst>
                <a:gd name="T0" fmla="*/ 23 w 41"/>
                <a:gd name="T1" fmla="*/ 24 h 24"/>
                <a:gd name="T2" fmla="*/ 41 w 41"/>
                <a:gd name="T3" fmla="*/ 11 h 24"/>
                <a:gd name="T4" fmla="*/ 18 w 41"/>
                <a:gd name="T5" fmla="*/ 2 h 24"/>
                <a:gd name="T6" fmla="*/ 0 w 41"/>
                <a:gd name="T7" fmla="*/ 19 h 24"/>
                <a:gd name="T8" fmla="*/ 23 w 41"/>
                <a:gd name="T9" fmla="*/ 24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24">
                  <a:moveTo>
                    <a:pt x="23" y="24"/>
                  </a:moveTo>
                  <a:cubicBezTo>
                    <a:pt x="25" y="21"/>
                    <a:pt x="32" y="13"/>
                    <a:pt x="41" y="11"/>
                  </a:cubicBezTo>
                  <a:cubicBezTo>
                    <a:pt x="37" y="7"/>
                    <a:pt x="28" y="0"/>
                    <a:pt x="18" y="2"/>
                  </a:cubicBezTo>
                  <a:cubicBezTo>
                    <a:pt x="8" y="3"/>
                    <a:pt x="2" y="13"/>
                    <a:pt x="0" y="19"/>
                  </a:cubicBezTo>
                  <a:cubicBezTo>
                    <a:pt x="9" y="17"/>
                    <a:pt x="19" y="22"/>
                    <a:pt x="23" y="24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17" name="Freeform 1067"/>
            <p:cNvSpPr/>
            <p:nvPr/>
          </p:nvSpPr>
          <p:spPr bwMode="auto">
            <a:xfrm>
              <a:off x="9031890" y="3058773"/>
              <a:ext cx="35107" cy="29766"/>
            </a:xfrm>
            <a:custGeom>
              <a:avLst/>
              <a:gdLst>
                <a:gd name="T0" fmla="*/ 16 w 27"/>
                <a:gd name="T1" fmla="*/ 23 h 23"/>
                <a:gd name="T2" fmla="*/ 27 w 27"/>
                <a:gd name="T3" fmla="*/ 5 h 23"/>
                <a:gd name="T4" fmla="*/ 8 w 27"/>
                <a:gd name="T5" fmla="*/ 4 h 23"/>
                <a:gd name="T6" fmla="*/ 1 w 27"/>
                <a:gd name="T7" fmla="*/ 22 h 23"/>
                <a:gd name="T8" fmla="*/ 16 w 27"/>
                <a:gd name="T9" fmla="*/ 23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" h="23">
                  <a:moveTo>
                    <a:pt x="16" y="23"/>
                  </a:moveTo>
                  <a:cubicBezTo>
                    <a:pt x="17" y="18"/>
                    <a:pt x="19" y="10"/>
                    <a:pt x="27" y="5"/>
                  </a:cubicBezTo>
                  <a:cubicBezTo>
                    <a:pt x="23" y="3"/>
                    <a:pt x="16" y="0"/>
                    <a:pt x="8" y="4"/>
                  </a:cubicBezTo>
                  <a:cubicBezTo>
                    <a:pt x="0" y="9"/>
                    <a:pt x="1" y="19"/>
                    <a:pt x="1" y="22"/>
                  </a:cubicBezTo>
                  <a:cubicBezTo>
                    <a:pt x="8" y="20"/>
                    <a:pt x="13" y="22"/>
                    <a:pt x="16" y="23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25" name="Freeform 1075"/>
            <p:cNvSpPr/>
            <p:nvPr/>
          </p:nvSpPr>
          <p:spPr bwMode="auto">
            <a:xfrm>
              <a:off x="9650086" y="3384667"/>
              <a:ext cx="267122" cy="244993"/>
            </a:xfrm>
            <a:custGeom>
              <a:avLst/>
              <a:gdLst>
                <a:gd name="T0" fmla="*/ 13 w 206"/>
                <a:gd name="T1" fmla="*/ 48 h 189"/>
                <a:gd name="T2" fmla="*/ 18 w 206"/>
                <a:gd name="T3" fmla="*/ 124 h 189"/>
                <a:gd name="T4" fmla="*/ 72 w 206"/>
                <a:gd name="T5" fmla="*/ 142 h 189"/>
                <a:gd name="T6" fmla="*/ 96 w 206"/>
                <a:gd name="T7" fmla="*/ 113 h 189"/>
                <a:gd name="T8" fmla="*/ 83 w 206"/>
                <a:gd name="T9" fmla="*/ 89 h 189"/>
                <a:gd name="T10" fmla="*/ 63 w 206"/>
                <a:gd name="T11" fmla="*/ 90 h 189"/>
                <a:gd name="T12" fmla="*/ 55 w 206"/>
                <a:gd name="T13" fmla="*/ 110 h 189"/>
                <a:gd name="T14" fmla="*/ 68 w 206"/>
                <a:gd name="T15" fmla="*/ 121 h 189"/>
                <a:gd name="T16" fmla="*/ 70 w 206"/>
                <a:gd name="T17" fmla="*/ 123 h 189"/>
                <a:gd name="T18" fmla="*/ 69 w 206"/>
                <a:gd name="T19" fmla="*/ 125 h 189"/>
                <a:gd name="T20" fmla="*/ 31 w 206"/>
                <a:gd name="T21" fmla="*/ 115 h 189"/>
                <a:gd name="T22" fmla="*/ 33 w 206"/>
                <a:gd name="T23" fmla="*/ 51 h 189"/>
                <a:gd name="T24" fmla="*/ 99 w 206"/>
                <a:gd name="T25" fmla="*/ 20 h 189"/>
                <a:gd name="T26" fmla="*/ 168 w 206"/>
                <a:gd name="T27" fmla="*/ 67 h 189"/>
                <a:gd name="T28" fmla="*/ 164 w 206"/>
                <a:gd name="T29" fmla="*/ 176 h 189"/>
                <a:gd name="T30" fmla="*/ 172 w 206"/>
                <a:gd name="T31" fmla="*/ 189 h 189"/>
                <a:gd name="T32" fmla="*/ 186 w 206"/>
                <a:gd name="T33" fmla="*/ 172 h 189"/>
                <a:gd name="T34" fmla="*/ 184 w 206"/>
                <a:gd name="T35" fmla="*/ 53 h 189"/>
                <a:gd name="T36" fmla="*/ 103 w 206"/>
                <a:gd name="T37" fmla="*/ 2 h 189"/>
                <a:gd name="T38" fmla="*/ 13 w 206"/>
                <a:gd name="T39" fmla="*/ 48 h 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06" h="189">
                  <a:moveTo>
                    <a:pt x="13" y="48"/>
                  </a:moveTo>
                  <a:cubicBezTo>
                    <a:pt x="0" y="73"/>
                    <a:pt x="1" y="101"/>
                    <a:pt x="18" y="124"/>
                  </a:cubicBezTo>
                  <a:cubicBezTo>
                    <a:pt x="33" y="144"/>
                    <a:pt x="56" y="148"/>
                    <a:pt x="72" y="142"/>
                  </a:cubicBezTo>
                  <a:cubicBezTo>
                    <a:pt x="87" y="138"/>
                    <a:pt x="96" y="126"/>
                    <a:pt x="96" y="113"/>
                  </a:cubicBezTo>
                  <a:cubicBezTo>
                    <a:pt x="96" y="102"/>
                    <a:pt x="91" y="93"/>
                    <a:pt x="83" y="89"/>
                  </a:cubicBezTo>
                  <a:cubicBezTo>
                    <a:pt x="76" y="86"/>
                    <a:pt x="68" y="86"/>
                    <a:pt x="63" y="90"/>
                  </a:cubicBezTo>
                  <a:cubicBezTo>
                    <a:pt x="57" y="95"/>
                    <a:pt x="54" y="103"/>
                    <a:pt x="55" y="110"/>
                  </a:cubicBezTo>
                  <a:cubicBezTo>
                    <a:pt x="57" y="116"/>
                    <a:pt x="62" y="120"/>
                    <a:pt x="68" y="121"/>
                  </a:cubicBezTo>
                  <a:cubicBezTo>
                    <a:pt x="69" y="121"/>
                    <a:pt x="70" y="122"/>
                    <a:pt x="70" y="123"/>
                  </a:cubicBezTo>
                  <a:cubicBezTo>
                    <a:pt x="70" y="124"/>
                    <a:pt x="70" y="125"/>
                    <a:pt x="69" y="125"/>
                  </a:cubicBezTo>
                  <a:cubicBezTo>
                    <a:pt x="56" y="131"/>
                    <a:pt x="41" y="127"/>
                    <a:pt x="31" y="115"/>
                  </a:cubicBezTo>
                  <a:cubicBezTo>
                    <a:pt x="19" y="101"/>
                    <a:pt x="15" y="75"/>
                    <a:pt x="33" y="51"/>
                  </a:cubicBezTo>
                  <a:cubicBezTo>
                    <a:pt x="48" y="29"/>
                    <a:pt x="73" y="18"/>
                    <a:pt x="99" y="20"/>
                  </a:cubicBezTo>
                  <a:cubicBezTo>
                    <a:pt x="128" y="23"/>
                    <a:pt x="154" y="40"/>
                    <a:pt x="168" y="67"/>
                  </a:cubicBezTo>
                  <a:cubicBezTo>
                    <a:pt x="188" y="106"/>
                    <a:pt x="178" y="143"/>
                    <a:pt x="164" y="176"/>
                  </a:cubicBezTo>
                  <a:cubicBezTo>
                    <a:pt x="167" y="181"/>
                    <a:pt x="170" y="185"/>
                    <a:pt x="172" y="189"/>
                  </a:cubicBezTo>
                  <a:cubicBezTo>
                    <a:pt x="175" y="183"/>
                    <a:pt x="180" y="178"/>
                    <a:pt x="186" y="172"/>
                  </a:cubicBezTo>
                  <a:cubicBezTo>
                    <a:pt x="206" y="136"/>
                    <a:pt x="205" y="90"/>
                    <a:pt x="184" y="53"/>
                  </a:cubicBezTo>
                  <a:cubicBezTo>
                    <a:pt x="167" y="22"/>
                    <a:pt x="137" y="3"/>
                    <a:pt x="103" y="2"/>
                  </a:cubicBezTo>
                  <a:cubicBezTo>
                    <a:pt x="64" y="0"/>
                    <a:pt x="29" y="18"/>
                    <a:pt x="13" y="48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26" name="Freeform 1076"/>
            <p:cNvSpPr/>
            <p:nvPr/>
          </p:nvSpPr>
          <p:spPr bwMode="auto">
            <a:xfrm>
              <a:off x="8932673" y="3384667"/>
              <a:ext cx="265596" cy="244993"/>
            </a:xfrm>
            <a:custGeom>
              <a:avLst/>
              <a:gdLst>
                <a:gd name="T0" fmla="*/ 33 w 205"/>
                <a:gd name="T1" fmla="*/ 189 h 189"/>
                <a:gd name="T2" fmla="*/ 41 w 205"/>
                <a:gd name="T3" fmla="*/ 176 h 189"/>
                <a:gd name="T4" fmla="*/ 37 w 205"/>
                <a:gd name="T5" fmla="*/ 67 h 189"/>
                <a:gd name="T6" fmla="*/ 106 w 205"/>
                <a:gd name="T7" fmla="*/ 20 h 189"/>
                <a:gd name="T8" fmla="*/ 172 w 205"/>
                <a:gd name="T9" fmla="*/ 51 h 189"/>
                <a:gd name="T10" fmla="*/ 174 w 205"/>
                <a:gd name="T11" fmla="*/ 115 h 189"/>
                <a:gd name="T12" fmla="*/ 136 w 205"/>
                <a:gd name="T13" fmla="*/ 125 h 189"/>
                <a:gd name="T14" fmla="*/ 135 w 205"/>
                <a:gd name="T15" fmla="*/ 123 h 189"/>
                <a:gd name="T16" fmla="*/ 137 w 205"/>
                <a:gd name="T17" fmla="*/ 121 h 189"/>
                <a:gd name="T18" fmla="*/ 150 w 205"/>
                <a:gd name="T19" fmla="*/ 110 h 189"/>
                <a:gd name="T20" fmla="*/ 142 w 205"/>
                <a:gd name="T21" fmla="*/ 90 h 189"/>
                <a:gd name="T22" fmla="*/ 122 w 205"/>
                <a:gd name="T23" fmla="*/ 89 h 189"/>
                <a:gd name="T24" fmla="*/ 109 w 205"/>
                <a:gd name="T25" fmla="*/ 113 h 189"/>
                <a:gd name="T26" fmla="*/ 133 w 205"/>
                <a:gd name="T27" fmla="*/ 142 h 189"/>
                <a:gd name="T28" fmla="*/ 187 w 205"/>
                <a:gd name="T29" fmla="*/ 124 h 189"/>
                <a:gd name="T30" fmla="*/ 192 w 205"/>
                <a:gd name="T31" fmla="*/ 48 h 189"/>
                <a:gd name="T32" fmla="*/ 102 w 205"/>
                <a:gd name="T33" fmla="*/ 2 h 189"/>
                <a:gd name="T34" fmla="*/ 21 w 205"/>
                <a:gd name="T35" fmla="*/ 53 h 189"/>
                <a:gd name="T36" fmla="*/ 19 w 205"/>
                <a:gd name="T37" fmla="*/ 172 h 189"/>
                <a:gd name="T38" fmla="*/ 33 w 205"/>
                <a:gd name="T39" fmla="*/ 189 h 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05" h="189">
                  <a:moveTo>
                    <a:pt x="33" y="189"/>
                  </a:moveTo>
                  <a:cubicBezTo>
                    <a:pt x="35" y="185"/>
                    <a:pt x="38" y="181"/>
                    <a:pt x="41" y="176"/>
                  </a:cubicBezTo>
                  <a:cubicBezTo>
                    <a:pt x="27" y="143"/>
                    <a:pt x="17" y="106"/>
                    <a:pt x="37" y="67"/>
                  </a:cubicBezTo>
                  <a:cubicBezTo>
                    <a:pt x="51" y="40"/>
                    <a:pt x="77" y="23"/>
                    <a:pt x="106" y="20"/>
                  </a:cubicBezTo>
                  <a:cubicBezTo>
                    <a:pt x="132" y="18"/>
                    <a:pt x="157" y="29"/>
                    <a:pt x="172" y="51"/>
                  </a:cubicBezTo>
                  <a:cubicBezTo>
                    <a:pt x="190" y="75"/>
                    <a:pt x="186" y="101"/>
                    <a:pt x="174" y="115"/>
                  </a:cubicBezTo>
                  <a:cubicBezTo>
                    <a:pt x="164" y="127"/>
                    <a:pt x="149" y="131"/>
                    <a:pt x="136" y="125"/>
                  </a:cubicBezTo>
                  <a:cubicBezTo>
                    <a:pt x="135" y="125"/>
                    <a:pt x="135" y="124"/>
                    <a:pt x="135" y="123"/>
                  </a:cubicBezTo>
                  <a:cubicBezTo>
                    <a:pt x="135" y="122"/>
                    <a:pt x="136" y="121"/>
                    <a:pt x="137" y="121"/>
                  </a:cubicBezTo>
                  <a:cubicBezTo>
                    <a:pt x="143" y="120"/>
                    <a:pt x="148" y="116"/>
                    <a:pt x="150" y="110"/>
                  </a:cubicBezTo>
                  <a:cubicBezTo>
                    <a:pt x="151" y="103"/>
                    <a:pt x="148" y="95"/>
                    <a:pt x="142" y="90"/>
                  </a:cubicBezTo>
                  <a:cubicBezTo>
                    <a:pt x="137" y="86"/>
                    <a:pt x="129" y="86"/>
                    <a:pt x="122" y="89"/>
                  </a:cubicBezTo>
                  <a:cubicBezTo>
                    <a:pt x="114" y="93"/>
                    <a:pt x="109" y="102"/>
                    <a:pt x="109" y="113"/>
                  </a:cubicBezTo>
                  <a:cubicBezTo>
                    <a:pt x="109" y="126"/>
                    <a:pt x="118" y="138"/>
                    <a:pt x="133" y="142"/>
                  </a:cubicBezTo>
                  <a:cubicBezTo>
                    <a:pt x="149" y="148"/>
                    <a:pt x="172" y="144"/>
                    <a:pt x="187" y="124"/>
                  </a:cubicBezTo>
                  <a:cubicBezTo>
                    <a:pt x="204" y="101"/>
                    <a:pt x="205" y="73"/>
                    <a:pt x="192" y="48"/>
                  </a:cubicBezTo>
                  <a:cubicBezTo>
                    <a:pt x="176" y="18"/>
                    <a:pt x="141" y="0"/>
                    <a:pt x="102" y="2"/>
                  </a:cubicBezTo>
                  <a:cubicBezTo>
                    <a:pt x="68" y="3"/>
                    <a:pt x="38" y="22"/>
                    <a:pt x="21" y="53"/>
                  </a:cubicBezTo>
                  <a:cubicBezTo>
                    <a:pt x="0" y="90"/>
                    <a:pt x="0" y="135"/>
                    <a:pt x="19" y="172"/>
                  </a:cubicBezTo>
                  <a:cubicBezTo>
                    <a:pt x="25" y="177"/>
                    <a:pt x="30" y="183"/>
                    <a:pt x="33" y="189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27" name="Freeform 1077"/>
            <p:cNvSpPr/>
            <p:nvPr/>
          </p:nvSpPr>
          <p:spPr bwMode="auto">
            <a:xfrm>
              <a:off x="9194453" y="3344217"/>
              <a:ext cx="459450" cy="171724"/>
            </a:xfrm>
            <a:custGeom>
              <a:avLst/>
              <a:gdLst>
                <a:gd name="T0" fmla="*/ 34 w 354"/>
                <a:gd name="T1" fmla="*/ 128 h 132"/>
                <a:gd name="T2" fmla="*/ 71 w 354"/>
                <a:gd name="T3" fmla="*/ 117 h 132"/>
                <a:gd name="T4" fmla="*/ 74 w 354"/>
                <a:gd name="T5" fmla="*/ 90 h 132"/>
                <a:gd name="T6" fmla="*/ 57 w 354"/>
                <a:gd name="T7" fmla="*/ 79 h 132"/>
                <a:gd name="T8" fmla="*/ 39 w 354"/>
                <a:gd name="T9" fmla="*/ 92 h 132"/>
                <a:gd name="T10" fmla="*/ 43 w 354"/>
                <a:gd name="T11" fmla="*/ 108 h 132"/>
                <a:gd name="T12" fmla="*/ 44 w 354"/>
                <a:gd name="T13" fmla="*/ 110 h 132"/>
                <a:gd name="T14" fmla="*/ 42 w 354"/>
                <a:gd name="T15" fmla="*/ 112 h 132"/>
                <a:gd name="T16" fmla="*/ 16 w 354"/>
                <a:gd name="T17" fmla="*/ 81 h 132"/>
                <a:gd name="T18" fmla="*/ 54 w 354"/>
                <a:gd name="T19" fmla="*/ 26 h 132"/>
                <a:gd name="T20" fmla="*/ 116 w 354"/>
                <a:gd name="T21" fmla="*/ 33 h 132"/>
                <a:gd name="T22" fmla="*/ 156 w 354"/>
                <a:gd name="T23" fmla="*/ 98 h 132"/>
                <a:gd name="T24" fmla="*/ 177 w 354"/>
                <a:gd name="T25" fmla="*/ 108 h 132"/>
                <a:gd name="T26" fmla="*/ 198 w 354"/>
                <a:gd name="T27" fmla="*/ 98 h 132"/>
                <a:gd name="T28" fmla="*/ 238 w 354"/>
                <a:gd name="T29" fmla="*/ 33 h 132"/>
                <a:gd name="T30" fmla="*/ 300 w 354"/>
                <a:gd name="T31" fmla="*/ 26 h 132"/>
                <a:gd name="T32" fmla="*/ 338 w 354"/>
                <a:gd name="T33" fmla="*/ 81 h 132"/>
                <a:gd name="T34" fmla="*/ 313 w 354"/>
                <a:gd name="T35" fmla="*/ 112 h 132"/>
                <a:gd name="T36" fmla="*/ 310 w 354"/>
                <a:gd name="T37" fmla="*/ 110 h 132"/>
                <a:gd name="T38" fmla="*/ 311 w 354"/>
                <a:gd name="T39" fmla="*/ 108 h 132"/>
                <a:gd name="T40" fmla="*/ 315 w 354"/>
                <a:gd name="T41" fmla="*/ 92 h 132"/>
                <a:gd name="T42" fmla="*/ 297 w 354"/>
                <a:gd name="T43" fmla="*/ 79 h 132"/>
                <a:gd name="T44" fmla="*/ 280 w 354"/>
                <a:gd name="T45" fmla="*/ 90 h 132"/>
                <a:gd name="T46" fmla="*/ 283 w 354"/>
                <a:gd name="T47" fmla="*/ 117 h 132"/>
                <a:gd name="T48" fmla="*/ 320 w 354"/>
                <a:gd name="T49" fmla="*/ 128 h 132"/>
                <a:gd name="T50" fmla="*/ 353 w 354"/>
                <a:gd name="T51" fmla="*/ 81 h 132"/>
                <a:gd name="T52" fmla="*/ 315 w 354"/>
                <a:gd name="T53" fmla="*/ 15 h 132"/>
                <a:gd name="T54" fmla="*/ 214 w 354"/>
                <a:gd name="T55" fmla="*/ 30 h 132"/>
                <a:gd name="T56" fmla="*/ 179 w 354"/>
                <a:gd name="T57" fmla="*/ 82 h 132"/>
                <a:gd name="T58" fmla="*/ 179 w 354"/>
                <a:gd name="T59" fmla="*/ 83 h 132"/>
                <a:gd name="T60" fmla="*/ 175 w 354"/>
                <a:gd name="T61" fmla="*/ 83 h 132"/>
                <a:gd name="T62" fmla="*/ 175 w 354"/>
                <a:gd name="T63" fmla="*/ 82 h 132"/>
                <a:gd name="T64" fmla="*/ 140 w 354"/>
                <a:gd name="T65" fmla="*/ 30 h 132"/>
                <a:gd name="T66" fmla="*/ 39 w 354"/>
                <a:gd name="T67" fmla="*/ 15 h 132"/>
                <a:gd name="T68" fmla="*/ 1 w 354"/>
                <a:gd name="T69" fmla="*/ 81 h 132"/>
                <a:gd name="T70" fmla="*/ 34 w 354"/>
                <a:gd name="T71" fmla="*/ 128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54" h="132">
                  <a:moveTo>
                    <a:pt x="34" y="128"/>
                  </a:moveTo>
                  <a:cubicBezTo>
                    <a:pt x="49" y="132"/>
                    <a:pt x="63" y="128"/>
                    <a:pt x="71" y="117"/>
                  </a:cubicBezTo>
                  <a:cubicBezTo>
                    <a:pt x="77" y="108"/>
                    <a:pt x="78" y="98"/>
                    <a:pt x="74" y="90"/>
                  </a:cubicBezTo>
                  <a:cubicBezTo>
                    <a:pt x="70" y="83"/>
                    <a:pt x="64" y="79"/>
                    <a:pt x="57" y="79"/>
                  </a:cubicBezTo>
                  <a:cubicBezTo>
                    <a:pt x="49" y="80"/>
                    <a:pt x="42" y="85"/>
                    <a:pt x="39" y="92"/>
                  </a:cubicBezTo>
                  <a:cubicBezTo>
                    <a:pt x="37" y="97"/>
                    <a:pt x="39" y="103"/>
                    <a:pt x="43" y="108"/>
                  </a:cubicBezTo>
                  <a:cubicBezTo>
                    <a:pt x="44" y="109"/>
                    <a:pt x="44" y="110"/>
                    <a:pt x="44" y="110"/>
                  </a:cubicBezTo>
                  <a:cubicBezTo>
                    <a:pt x="43" y="111"/>
                    <a:pt x="42" y="112"/>
                    <a:pt x="42" y="112"/>
                  </a:cubicBezTo>
                  <a:cubicBezTo>
                    <a:pt x="27" y="109"/>
                    <a:pt x="17" y="97"/>
                    <a:pt x="16" y="81"/>
                  </a:cubicBezTo>
                  <a:cubicBezTo>
                    <a:pt x="15" y="61"/>
                    <a:pt x="26" y="36"/>
                    <a:pt x="54" y="26"/>
                  </a:cubicBezTo>
                  <a:cubicBezTo>
                    <a:pt x="75" y="19"/>
                    <a:pt x="96" y="21"/>
                    <a:pt x="116" y="33"/>
                  </a:cubicBezTo>
                  <a:cubicBezTo>
                    <a:pt x="138" y="47"/>
                    <a:pt x="153" y="72"/>
                    <a:pt x="156" y="98"/>
                  </a:cubicBezTo>
                  <a:cubicBezTo>
                    <a:pt x="167" y="100"/>
                    <a:pt x="174" y="105"/>
                    <a:pt x="177" y="108"/>
                  </a:cubicBezTo>
                  <a:cubicBezTo>
                    <a:pt x="180" y="105"/>
                    <a:pt x="187" y="100"/>
                    <a:pt x="198" y="98"/>
                  </a:cubicBezTo>
                  <a:cubicBezTo>
                    <a:pt x="201" y="72"/>
                    <a:pt x="216" y="47"/>
                    <a:pt x="238" y="33"/>
                  </a:cubicBezTo>
                  <a:cubicBezTo>
                    <a:pt x="258" y="21"/>
                    <a:pt x="279" y="19"/>
                    <a:pt x="300" y="26"/>
                  </a:cubicBezTo>
                  <a:cubicBezTo>
                    <a:pt x="328" y="36"/>
                    <a:pt x="339" y="61"/>
                    <a:pt x="338" y="81"/>
                  </a:cubicBezTo>
                  <a:cubicBezTo>
                    <a:pt x="337" y="97"/>
                    <a:pt x="327" y="109"/>
                    <a:pt x="313" y="112"/>
                  </a:cubicBezTo>
                  <a:cubicBezTo>
                    <a:pt x="312" y="112"/>
                    <a:pt x="311" y="111"/>
                    <a:pt x="310" y="110"/>
                  </a:cubicBezTo>
                  <a:cubicBezTo>
                    <a:pt x="310" y="110"/>
                    <a:pt x="310" y="109"/>
                    <a:pt x="311" y="108"/>
                  </a:cubicBezTo>
                  <a:cubicBezTo>
                    <a:pt x="315" y="103"/>
                    <a:pt x="317" y="97"/>
                    <a:pt x="315" y="92"/>
                  </a:cubicBezTo>
                  <a:cubicBezTo>
                    <a:pt x="312" y="85"/>
                    <a:pt x="305" y="80"/>
                    <a:pt x="297" y="79"/>
                  </a:cubicBezTo>
                  <a:cubicBezTo>
                    <a:pt x="290" y="79"/>
                    <a:pt x="284" y="83"/>
                    <a:pt x="280" y="90"/>
                  </a:cubicBezTo>
                  <a:cubicBezTo>
                    <a:pt x="276" y="98"/>
                    <a:pt x="277" y="108"/>
                    <a:pt x="283" y="117"/>
                  </a:cubicBezTo>
                  <a:cubicBezTo>
                    <a:pt x="291" y="128"/>
                    <a:pt x="305" y="132"/>
                    <a:pt x="320" y="128"/>
                  </a:cubicBezTo>
                  <a:cubicBezTo>
                    <a:pt x="335" y="123"/>
                    <a:pt x="353" y="108"/>
                    <a:pt x="353" y="81"/>
                  </a:cubicBezTo>
                  <a:cubicBezTo>
                    <a:pt x="354" y="52"/>
                    <a:pt x="340" y="28"/>
                    <a:pt x="315" y="15"/>
                  </a:cubicBezTo>
                  <a:cubicBezTo>
                    <a:pt x="284" y="0"/>
                    <a:pt x="245" y="5"/>
                    <a:pt x="214" y="30"/>
                  </a:cubicBezTo>
                  <a:cubicBezTo>
                    <a:pt x="196" y="43"/>
                    <a:pt x="185" y="61"/>
                    <a:pt x="179" y="82"/>
                  </a:cubicBezTo>
                  <a:cubicBezTo>
                    <a:pt x="179" y="82"/>
                    <a:pt x="179" y="83"/>
                    <a:pt x="179" y="83"/>
                  </a:cubicBezTo>
                  <a:cubicBezTo>
                    <a:pt x="178" y="84"/>
                    <a:pt x="176" y="84"/>
                    <a:pt x="175" y="83"/>
                  </a:cubicBezTo>
                  <a:cubicBezTo>
                    <a:pt x="175" y="83"/>
                    <a:pt x="175" y="82"/>
                    <a:pt x="175" y="82"/>
                  </a:cubicBezTo>
                  <a:cubicBezTo>
                    <a:pt x="169" y="61"/>
                    <a:pt x="158" y="43"/>
                    <a:pt x="140" y="30"/>
                  </a:cubicBezTo>
                  <a:cubicBezTo>
                    <a:pt x="109" y="5"/>
                    <a:pt x="70" y="0"/>
                    <a:pt x="39" y="15"/>
                  </a:cubicBezTo>
                  <a:cubicBezTo>
                    <a:pt x="14" y="28"/>
                    <a:pt x="0" y="52"/>
                    <a:pt x="1" y="81"/>
                  </a:cubicBezTo>
                  <a:cubicBezTo>
                    <a:pt x="1" y="108"/>
                    <a:pt x="19" y="123"/>
                    <a:pt x="34" y="128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43" name="Freeform 1093"/>
            <p:cNvSpPr/>
            <p:nvPr/>
          </p:nvSpPr>
          <p:spPr bwMode="auto">
            <a:xfrm>
              <a:off x="9895075" y="3386194"/>
              <a:ext cx="64872" cy="100745"/>
            </a:xfrm>
            <a:custGeom>
              <a:avLst/>
              <a:gdLst>
                <a:gd name="T0" fmla="*/ 20 w 50"/>
                <a:gd name="T1" fmla="*/ 43 h 78"/>
                <a:gd name="T2" fmla="*/ 4 w 50"/>
                <a:gd name="T3" fmla="*/ 60 h 78"/>
                <a:gd name="T4" fmla="*/ 11 w 50"/>
                <a:gd name="T5" fmla="*/ 78 h 78"/>
                <a:gd name="T6" fmla="*/ 39 w 50"/>
                <a:gd name="T7" fmla="*/ 52 h 78"/>
                <a:gd name="T8" fmla="*/ 49 w 50"/>
                <a:gd name="T9" fmla="*/ 27 h 78"/>
                <a:gd name="T10" fmla="*/ 41 w 50"/>
                <a:gd name="T11" fmla="*/ 9 h 78"/>
                <a:gd name="T12" fmla="*/ 12 w 50"/>
                <a:gd name="T13" fmla="*/ 5 h 78"/>
                <a:gd name="T14" fmla="*/ 0 w 50"/>
                <a:gd name="T15" fmla="*/ 22 h 78"/>
                <a:gd name="T16" fmla="*/ 16 w 50"/>
                <a:gd name="T17" fmla="*/ 14 h 78"/>
                <a:gd name="T18" fmla="*/ 30 w 50"/>
                <a:gd name="T19" fmla="*/ 23 h 78"/>
                <a:gd name="T20" fmla="*/ 20 w 50"/>
                <a:gd name="T21" fmla="*/ 4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78">
                  <a:moveTo>
                    <a:pt x="20" y="43"/>
                  </a:moveTo>
                  <a:cubicBezTo>
                    <a:pt x="12" y="47"/>
                    <a:pt x="5" y="51"/>
                    <a:pt x="4" y="60"/>
                  </a:cubicBezTo>
                  <a:cubicBezTo>
                    <a:pt x="7" y="66"/>
                    <a:pt x="9" y="72"/>
                    <a:pt x="11" y="78"/>
                  </a:cubicBezTo>
                  <a:cubicBezTo>
                    <a:pt x="15" y="64"/>
                    <a:pt x="26" y="57"/>
                    <a:pt x="39" y="52"/>
                  </a:cubicBezTo>
                  <a:cubicBezTo>
                    <a:pt x="46" y="45"/>
                    <a:pt x="50" y="36"/>
                    <a:pt x="49" y="27"/>
                  </a:cubicBezTo>
                  <a:cubicBezTo>
                    <a:pt x="49" y="20"/>
                    <a:pt x="46" y="14"/>
                    <a:pt x="41" y="9"/>
                  </a:cubicBezTo>
                  <a:cubicBezTo>
                    <a:pt x="33" y="2"/>
                    <a:pt x="21" y="0"/>
                    <a:pt x="12" y="5"/>
                  </a:cubicBezTo>
                  <a:cubicBezTo>
                    <a:pt x="5" y="9"/>
                    <a:pt x="1" y="15"/>
                    <a:pt x="0" y="22"/>
                  </a:cubicBezTo>
                  <a:cubicBezTo>
                    <a:pt x="4" y="17"/>
                    <a:pt x="10" y="14"/>
                    <a:pt x="16" y="14"/>
                  </a:cubicBezTo>
                  <a:cubicBezTo>
                    <a:pt x="22" y="14"/>
                    <a:pt x="28" y="17"/>
                    <a:pt x="30" y="23"/>
                  </a:cubicBezTo>
                  <a:cubicBezTo>
                    <a:pt x="36" y="35"/>
                    <a:pt x="27" y="39"/>
                    <a:pt x="20" y="43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44" name="Freeform 1094"/>
            <p:cNvSpPr/>
            <p:nvPr/>
          </p:nvSpPr>
          <p:spPr bwMode="auto">
            <a:xfrm>
              <a:off x="8888407" y="3386194"/>
              <a:ext cx="64872" cy="100745"/>
            </a:xfrm>
            <a:custGeom>
              <a:avLst/>
              <a:gdLst>
                <a:gd name="T0" fmla="*/ 34 w 50"/>
                <a:gd name="T1" fmla="*/ 14 h 78"/>
                <a:gd name="T2" fmla="*/ 50 w 50"/>
                <a:gd name="T3" fmla="*/ 22 h 78"/>
                <a:gd name="T4" fmla="*/ 38 w 50"/>
                <a:gd name="T5" fmla="*/ 5 h 78"/>
                <a:gd name="T6" fmla="*/ 9 w 50"/>
                <a:gd name="T7" fmla="*/ 9 h 78"/>
                <a:gd name="T8" fmla="*/ 1 w 50"/>
                <a:gd name="T9" fmla="*/ 27 h 78"/>
                <a:gd name="T10" fmla="*/ 11 w 50"/>
                <a:gd name="T11" fmla="*/ 52 h 78"/>
                <a:gd name="T12" fmla="*/ 39 w 50"/>
                <a:gd name="T13" fmla="*/ 78 h 78"/>
                <a:gd name="T14" fmla="*/ 46 w 50"/>
                <a:gd name="T15" fmla="*/ 60 h 78"/>
                <a:gd name="T16" fmla="*/ 30 w 50"/>
                <a:gd name="T17" fmla="*/ 43 h 78"/>
                <a:gd name="T18" fmla="*/ 20 w 50"/>
                <a:gd name="T19" fmla="*/ 23 h 78"/>
                <a:gd name="T20" fmla="*/ 34 w 50"/>
                <a:gd name="T21" fmla="*/ 14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78">
                  <a:moveTo>
                    <a:pt x="34" y="14"/>
                  </a:moveTo>
                  <a:cubicBezTo>
                    <a:pt x="40" y="14"/>
                    <a:pt x="46" y="17"/>
                    <a:pt x="50" y="22"/>
                  </a:cubicBezTo>
                  <a:cubicBezTo>
                    <a:pt x="49" y="15"/>
                    <a:pt x="45" y="9"/>
                    <a:pt x="38" y="5"/>
                  </a:cubicBezTo>
                  <a:cubicBezTo>
                    <a:pt x="29" y="0"/>
                    <a:pt x="17" y="2"/>
                    <a:pt x="9" y="9"/>
                  </a:cubicBezTo>
                  <a:cubicBezTo>
                    <a:pt x="4" y="14"/>
                    <a:pt x="1" y="20"/>
                    <a:pt x="1" y="27"/>
                  </a:cubicBezTo>
                  <a:cubicBezTo>
                    <a:pt x="0" y="36"/>
                    <a:pt x="4" y="45"/>
                    <a:pt x="11" y="52"/>
                  </a:cubicBezTo>
                  <a:cubicBezTo>
                    <a:pt x="24" y="57"/>
                    <a:pt x="35" y="64"/>
                    <a:pt x="39" y="78"/>
                  </a:cubicBezTo>
                  <a:cubicBezTo>
                    <a:pt x="41" y="72"/>
                    <a:pt x="43" y="66"/>
                    <a:pt x="46" y="60"/>
                  </a:cubicBezTo>
                  <a:cubicBezTo>
                    <a:pt x="45" y="51"/>
                    <a:pt x="38" y="47"/>
                    <a:pt x="30" y="43"/>
                  </a:cubicBezTo>
                  <a:cubicBezTo>
                    <a:pt x="23" y="39"/>
                    <a:pt x="14" y="35"/>
                    <a:pt x="20" y="23"/>
                  </a:cubicBezTo>
                  <a:cubicBezTo>
                    <a:pt x="22" y="17"/>
                    <a:pt x="28" y="14"/>
                    <a:pt x="34" y="14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49" name="Freeform 1099"/>
            <p:cNvSpPr/>
            <p:nvPr/>
          </p:nvSpPr>
          <p:spPr bwMode="auto">
            <a:xfrm>
              <a:off x="9663824" y="3390010"/>
              <a:ext cx="20607" cy="48846"/>
            </a:xfrm>
            <a:custGeom>
              <a:avLst/>
              <a:gdLst>
                <a:gd name="T0" fmla="*/ 10 w 16"/>
                <a:gd name="T1" fmla="*/ 25 h 38"/>
                <a:gd name="T2" fmla="*/ 16 w 16"/>
                <a:gd name="T3" fmla="*/ 0 h 38"/>
                <a:gd name="T4" fmla="*/ 0 w 16"/>
                <a:gd name="T5" fmla="*/ 38 h 38"/>
                <a:gd name="T6" fmla="*/ 10 w 16"/>
                <a:gd name="T7" fmla="*/ 25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" h="38">
                  <a:moveTo>
                    <a:pt x="10" y="25"/>
                  </a:moveTo>
                  <a:cubicBezTo>
                    <a:pt x="14" y="18"/>
                    <a:pt x="15" y="9"/>
                    <a:pt x="16" y="0"/>
                  </a:cubicBezTo>
                  <a:cubicBezTo>
                    <a:pt x="10" y="11"/>
                    <a:pt x="4" y="25"/>
                    <a:pt x="0" y="38"/>
                  </a:cubicBezTo>
                  <a:cubicBezTo>
                    <a:pt x="3" y="33"/>
                    <a:pt x="7" y="29"/>
                    <a:pt x="10" y="25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50" name="Freeform 1100"/>
            <p:cNvSpPr/>
            <p:nvPr/>
          </p:nvSpPr>
          <p:spPr bwMode="auto">
            <a:xfrm>
              <a:off x="9654666" y="3327426"/>
              <a:ext cx="23659" cy="35108"/>
            </a:xfrm>
            <a:custGeom>
              <a:avLst/>
              <a:gdLst>
                <a:gd name="T0" fmla="*/ 13 w 18"/>
                <a:gd name="T1" fmla="*/ 0 h 27"/>
                <a:gd name="T2" fmla="*/ 0 w 18"/>
                <a:gd name="T3" fmla="*/ 17 h 27"/>
                <a:gd name="T4" fmla="*/ 7 w 18"/>
                <a:gd name="T5" fmla="*/ 27 h 27"/>
                <a:gd name="T6" fmla="*/ 18 w 18"/>
                <a:gd name="T7" fmla="*/ 10 h 27"/>
                <a:gd name="T8" fmla="*/ 17 w 18"/>
                <a:gd name="T9" fmla="*/ 5 h 27"/>
                <a:gd name="T10" fmla="*/ 13 w 18"/>
                <a:gd name="T11" fmla="*/ 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" h="27">
                  <a:moveTo>
                    <a:pt x="13" y="0"/>
                  </a:moveTo>
                  <a:cubicBezTo>
                    <a:pt x="9" y="4"/>
                    <a:pt x="4" y="10"/>
                    <a:pt x="0" y="17"/>
                  </a:cubicBezTo>
                  <a:cubicBezTo>
                    <a:pt x="3" y="19"/>
                    <a:pt x="6" y="22"/>
                    <a:pt x="7" y="27"/>
                  </a:cubicBezTo>
                  <a:cubicBezTo>
                    <a:pt x="11" y="20"/>
                    <a:pt x="15" y="14"/>
                    <a:pt x="18" y="10"/>
                  </a:cubicBezTo>
                  <a:cubicBezTo>
                    <a:pt x="18" y="8"/>
                    <a:pt x="17" y="6"/>
                    <a:pt x="17" y="5"/>
                  </a:cubicBezTo>
                  <a:cubicBezTo>
                    <a:pt x="15" y="2"/>
                    <a:pt x="14" y="0"/>
                    <a:pt x="13" y="0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51" name="Freeform 1101"/>
            <p:cNvSpPr/>
            <p:nvPr/>
          </p:nvSpPr>
          <p:spPr bwMode="auto">
            <a:xfrm>
              <a:off x="9684431" y="3334295"/>
              <a:ext cx="19843" cy="37398"/>
            </a:xfrm>
            <a:custGeom>
              <a:avLst/>
              <a:gdLst>
                <a:gd name="T0" fmla="*/ 10 w 15"/>
                <a:gd name="T1" fmla="*/ 0 h 29"/>
                <a:gd name="T2" fmla="*/ 4 w 15"/>
                <a:gd name="T3" fmla="*/ 2 h 29"/>
                <a:gd name="T4" fmla="*/ 0 w 15"/>
                <a:gd name="T5" fmla="*/ 6 h 29"/>
                <a:gd name="T6" fmla="*/ 4 w 15"/>
                <a:gd name="T7" fmla="*/ 29 h 29"/>
                <a:gd name="T8" fmla="*/ 15 w 15"/>
                <a:gd name="T9" fmla="*/ 22 h 29"/>
                <a:gd name="T10" fmla="*/ 11 w 15"/>
                <a:gd name="T11" fmla="*/ 3 h 29"/>
                <a:gd name="T12" fmla="*/ 10 w 15"/>
                <a:gd name="T13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" h="29">
                  <a:moveTo>
                    <a:pt x="10" y="0"/>
                  </a:moveTo>
                  <a:cubicBezTo>
                    <a:pt x="8" y="0"/>
                    <a:pt x="6" y="1"/>
                    <a:pt x="4" y="2"/>
                  </a:cubicBezTo>
                  <a:cubicBezTo>
                    <a:pt x="3" y="3"/>
                    <a:pt x="2" y="5"/>
                    <a:pt x="0" y="6"/>
                  </a:cubicBezTo>
                  <a:cubicBezTo>
                    <a:pt x="2" y="12"/>
                    <a:pt x="3" y="20"/>
                    <a:pt x="4" y="29"/>
                  </a:cubicBezTo>
                  <a:cubicBezTo>
                    <a:pt x="8" y="25"/>
                    <a:pt x="11" y="22"/>
                    <a:pt x="15" y="22"/>
                  </a:cubicBezTo>
                  <a:cubicBezTo>
                    <a:pt x="14" y="15"/>
                    <a:pt x="13" y="9"/>
                    <a:pt x="11" y="3"/>
                  </a:cubicBezTo>
                  <a:cubicBezTo>
                    <a:pt x="11" y="2"/>
                    <a:pt x="10" y="1"/>
                    <a:pt x="10" y="0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52" name="Freeform 1102"/>
            <p:cNvSpPr/>
            <p:nvPr/>
          </p:nvSpPr>
          <p:spPr bwMode="auto">
            <a:xfrm>
              <a:off x="9653902" y="3382378"/>
              <a:ext cx="9158" cy="54189"/>
            </a:xfrm>
            <a:custGeom>
              <a:avLst/>
              <a:gdLst>
                <a:gd name="T0" fmla="*/ 6 w 7"/>
                <a:gd name="T1" fmla="*/ 0 h 42"/>
                <a:gd name="T2" fmla="*/ 0 w 7"/>
                <a:gd name="T3" fmla="*/ 27 h 42"/>
                <a:gd name="T4" fmla="*/ 3 w 7"/>
                <a:gd name="T5" fmla="*/ 42 h 42"/>
                <a:gd name="T6" fmla="*/ 6 w 7"/>
                <a:gd name="T7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42">
                  <a:moveTo>
                    <a:pt x="6" y="0"/>
                  </a:moveTo>
                  <a:cubicBezTo>
                    <a:pt x="3" y="9"/>
                    <a:pt x="1" y="18"/>
                    <a:pt x="0" y="27"/>
                  </a:cubicBezTo>
                  <a:cubicBezTo>
                    <a:pt x="2" y="32"/>
                    <a:pt x="3" y="37"/>
                    <a:pt x="3" y="42"/>
                  </a:cubicBezTo>
                  <a:cubicBezTo>
                    <a:pt x="5" y="30"/>
                    <a:pt x="7" y="13"/>
                    <a:pt x="6" y="0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53" name="Freeform 1103"/>
            <p:cNvSpPr/>
            <p:nvPr/>
          </p:nvSpPr>
          <p:spPr bwMode="auto">
            <a:xfrm>
              <a:off x="9185294" y="3382378"/>
              <a:ext cx="9158" cy="54189"/>
            </a:xfrm>
            <a:custGeom>
              <a:avLst/>
              <a:gdLst>
                <a:gd name="T0" fmla="*/ 4 w 7"/>
                <a:gd name="T1" fmla="*/ 42 h 42"/>
                <a:gd name="T2" fmla="*/ 7 w 7"/>
                <a:gd name="T3" fmla="*/ 27 h 42"/>
                <a:gd name="T4" fmla="*/ 1 w 7"/>
                <a:gd name="T5" fmla="*/ 0 h 42"/>
                <a:gd name="T6" fmla="*/ 4 w 7"/>
                <a:gd name="T7" fmla="*/ 42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42">
                  <a:moveTo>
                    <a:pt x="4" y="42"/>
                  </a:moveTo>
                  <a:cubicBezTo>
                    <a:pt x="4" y="37"/>
                    <a:pt x="5" y="32"/>
                    <a:pt x="7" y="27"/>
                  </a:cubicBezTo>
                  <a:cubicBezTo>
                    <a:pt x="6" y="18"/>
                    <a:pt x="4" y="9"/>
                    <a:pt x="1" y="0"/>
                  </a:cubicBezTo>
                  <a:cubicBezTo>
                    <a:pt x="0" y="13"/>
                    <a:pt x="2" y="30"/>
                    <a:pt x="4" y="42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54" name="Freeform 1104"/>
            <p:cNvSpPr/>
            <p:nvPr/>
          </p:nvSpPr>
          <p:spPr bwMode="auto">
            <a:xfrm>
              <a:off x="9170030" y="3327426"/>
              <a:ext cx="22896" cy="35108"/>
            </a:xfrm>
            <a:custGeom>
              <a:avLst/>
              <a:gdLst>
                <a:gd name="T0" fmla="*/ 1 w 18"/>
                <a:gd name="T1" fmla="*/ 5 h 27"/>
                <a:gd name="T2" fmla="*/ 0 w 18"/>
                <a:gd name="T3" fmla="*/ 10 h 27"/>
                <a:gd name="T4" fmla="*/ 11 w 18"/>
                <a:gd name="T5" fmla="*/ 27 h 27"/>
                <a:gd name="T6" fmla="*/ 18 w 18"/>
                <a:gd name="T7" fmla="*/ 17 h 27"/>
                <a:gd name="T8" fmla="*/ 5 w 18"/>
                <a:gd name="T9" fmla="*/ 0 h 27"/>
                <a:gd name="T10" fmla="*/ 1 w 18"/>
                <a:gd name="T11" fmla="*/ 5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" h="27">
                  <a:moveTo>
                    <a:pt x="1" y="5"/>
                  </a:moveTo>
                  <a:cubicBezTo>
                    <a:pt x="1" y="6"/>
                    <a:pt x="0" y="8"/>
                    <a:pt x="0" y="10"/>
                  </a:cubicBezTo>
                  <a:cubicBezTo>
                    <a:pt x="3" y="14"/>
                    <a:pt x="7" y="20"/>
                    <a:pt x="11" y="27"/>
                  </a:cubicBezTo>
                  <a:cubicBezTo>
                    <a:pt x="12" y="22"/>
                    <a:pt x="15" y="19"/>
                    <a:pt x="18" y="17"/>
                  </a:cubicBezTo>
                  <a:cubicBezTo>
                    <a:pt x="14" y="10"/>
                    <a:pt x="9" y="4"/>
                    <a:pt x="5" y="0"/>
                  </a:cubicBezTo>
                  <a:cubicBezTo>
                    <a:pt x="4" y="0"/>
                    <a:pt x="3" y="2"/>
                    <a:pt x="1" y="5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55" name="Freeform 1105"/>
            <p:cNvSpPr/>
            <p:nvPr/>
          </p:nvSpPr>
          <p:spPr bwMode="auto">
            <a:xfrm>
              <a:off x="9163161" y="3390010"/>
              <a:ext cx="20607" cy="48846"/>
            </a:xfrm>
            <a:custGeom>
              <a:avLst/>
              <a:gdLst>
                <a:gd name="T0" fmla="*/ 16 w 16"/>
                <a:gd name="T1" fmla="*/ 38 h 38"/>
                <a:gd name="T2" fmla="*/ 0 w 16"/>
                <a:gd name="T3" fmla="*/ 0 h 38"/>
                <a:gd name="T4" fmla="*/ 6 w 16"/>
                <a:gd name="T5" fmla="*/ 25 h 38"/>
                <a:gd name="T6" fmla="*/ 16 w 16"/>
                <a:gd name="T7" fmla="*/ 38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" h="38">
                  <a:moveTo>
                    <a:pt x="16" y="38"/>
                  </a:moveTo>
                  <a:cubicBezTo>
                    <a:pt x="12" y="25"/>
                    <a:pt x="6" y="10"/>
                    <a:pt x="0" y="0"/>
                  </a:cubicBezTo>
                  <a:cubicBezTo>
                    <a:pt x="1" y="9"/>
                    <a:pt x="2" y="18"/>
                    <a:pt x="6" y="25"/>
                  </a:cubicBezTo>
                  <a:cubicBezTo>
                    <a:pt x="9" y="29"/>
                    <a:pt x="13" y="33"/>
                    <a:pt x="16" y="38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56" name="Freeform 1106"/>
            <p:cNvSpPr/>
            <p:nvPr/>
          </p:nvSpPr>
          <p:spPr bwMode="auto">
            <a:xfrm>
              <a:off x="9144081" y="3334295"/>
              <a:ext cx="19080" cy="37398"/>
            </a:xfrm>
            <a:custGeom>
              <a:avLst/>
              <a:gdLst>
                <a:gd name="T0" fmla="*/ 4 w 15"/>
                <a:gd name="T1" fmla="*/ 3 h 29"/>
                <a:gd name="T2" fmla="*/ 0 w 15"/>
                <a:gd name="T3" fmla="*/ 22 h 29"/>
                <a:gd name="T4" fmla="*/ 11 w 15"/>
                <a:gd name="T5" fmla="*/ 29 h 29"/>
                <a:gd name="T6" fmla="*/ 15 w 15"/>
                <a:gd name="T7" fmla="*/ 6 h 29"/>
                <a:gd name="T8" fmla="*/ 11 w 15"/>
                <a:gd name="T9" fmla="*/ 2 h 29"/>
                <a:gd name="T10" fmla="*/ 5 w 15"/>
                <a:gd name="T11" fmla="*/ 0 h 29"/>
                <a:gd name="T12" fmla="*/ 4 w 15"/>
                <a:gd name="T13" fmla="*/ 3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" h="29">
                  <a:moveTo>
                    <a:pt x="4" y="3"/>
                  </a:moveTo>
                  <a:cubicBezTo>
                    <a:pt x="2" y="9"/>
                    <a:pt x="1" y="15"/>
                    <a:pt x="0" y="22"/>
                  </a:cubicBezTo>
                  <a:cubicBezTo>
                    <a:pt x="4" y="22"/>
                    <a:pt x="7" y="25"/>
                    <a:pt x="11" y="29"/>
                  </a:cubicBezTo>
                  <a:cubicBezTo>
                    <a:pt x="12" y="20"/>
                    <a:pt x="13" y="12"/>
                    <a:pt x="15" y="6"/>
                  </a:cubicBezTo>
                  <a:cubicBezTo>
                    <a:pt x="13" y="5"/>
                    <a:pt x="12" y="3"/>
                    <a:pt x="11" y="2"/>
                  </a:cubicBezTo>
                  <a:cubicBezTo>
                    <a:pt x="9" y="1"/>
                    <a:pt x="7" y="0"/>
                    <a:pt x="5" y="0"/>
                  </a:cubicBezTo>
                  <a:cubicBezTo>
                    <a:pt x="5" y="1"/>
                    <a:pt x="4" y="2"/>
                    <a:pt x="4" y="3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57" name="Freeform 1107"/>
            <p:cNvSpPr/>
            <p:nvPr/>
          </p:nvSpPr>
          <p:spPr bwMode="auto">
            <a:xfrm>
              <a:off x="9685957" y="3103040"/>
              <a:ext cx="96164" cy="42740"/>
            </a:xfrm>
            <a:custGeom>
              <a:avLst/>
              <a:gdLst>
                <a:gd name="T0" fmla="*/ 70 w 74"/>
                <a:gd name="T1" fmla="*/ 33 h 33"/>
                <a:gd name="T2" fmla="*/ 74 w 74"/>
                <a:gd name="T3" fmla="*/ 29 h 33"/>
                <a:gd name="T4" fmla="*/ 0 w 74"/>
                <a:gd name="T5" fmla="*/ 11 h 33"/>
                <a:gd name="T6" fmla="*/ 2 w 74"/>
                <a:gd name="T7" fmla="*/ 17 h 33"/>
                <a:gd name="T8" fmla="*/ 70 w 74"/>
                <a:gd name="T9" fmla="*/ 3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4" h="33">
                  <a:moveTo>
                    <a:pt x="70" y="33"/>
                  </a:moveTo>
                  <a:cubicBezTo>
                    <a:pt x="72" y="31"/>
                    <a:pt x="73" y="30"/>
                    <a:pt x="74" y="29"/>
                  </a:cubicBezTo>
                  <a:cubicBezTo>
                    <a:pt x="59" y="7"/>
                    <a:pt x="21" y="0"/>
                    <a:pt x="0" y="11"/>
                  </a:cubicBezTo>
                  <a:cubicBezTo>
                    <a:pt x="0" y="13"/>
                    <a:pt x="1" y="15"/>
                    <a:pt x="2" y="17"/>
                  </a:cubicBezTo>
                  <a:cubicBezTo>
                    <a:pt x="25" y="7"/>
                    <a:pt x="54" y="13"/>
                    <a:pt x="70" y="33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58" name="Freeform 1108"/>
            <p:cNvSpPr/>
            <p:nvPr/>
          </p:nvSpPr>
          <p:spPr bwMode="auto">
            <a:xfrm>
              <a:off x="9066234" y="3103040"/>
              <a:ext cx="95401" cy="42740"/>
            </a:xfrm>
            <a:custGeom>
              <a:avLst/>
              <a:gdLst>
                <a:gd name="T0" fmla="*/ 74 w 74"/>
                <a:gd name="T1" fmla="*/ 11 h 33"/>
                <a:gd name="T2" fmla="*/ 0 w 74"/>
                <a:gd name="T3" fmla="*/ 29 h 33"/>
                <a:gd name="T4" fmla="*/ 4 w 74"/>
                <a:gd name="T5" fmla="*/ 33 h 33"/>
                <a:gd name="T6" fmla="*/ 72 w 74"/>
                <a:gd name="T7" fmla="*/ 17 h 33"/>
                <a:gd name="T8" fmla="*/ 74 w 74"/>
                <a:gd name="T9" fmla="*/ 11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4" h="33">
                  <a:moveTo>
                    <a:pt x="74" y="11"/>
                  </a:moveTo>
                  <a:cubicBezTo>
                    <a:pt x="53" y="0"/>
                    <a:pt x="15" y="7"/>
                    <a:pt x="0" y="29"/>
                  </a:cubicBezTo>
                  <a:cubicBezTo>
                    <a:pt x="1" y="30"/>
                    <a:pt x="2" y="31"/>
                    <a:pt x="4" y="33"/>
                  </a:cubicBezTo>
                  <a:cubicBezTo>
                    <a:pt x="20" y="13"/>
                    <a:pt x="49" y="7"/>
                    <a:pt x="72" y="17"/>
                  </a:cubicBezTo>
                  <a:cubicBezTo>
                    <a:pt x="73" y="15"/>
                    <a:pt x="74" y="13"/>
                    <a:pt x="74" y="11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59" name="Freeform 1109"/>
            <p:cNvSpPr/>
            <p:nvPr/>
          </p:nvSpPr>
          <p:spPr bwMode="auto">
            <a:xfrm>
              <a:off x="9815702" y="3105329"/>
              <a:ext cx="127455" cy="125168"/>
            </a:xfrm>
            <a:custGeom>
              <a:avLst/>
              <a:gdLst>
                <a:gd name="T0" fmla="*/ 39 w 98"/>
                <a:gd name="T1" fmla="*/ 25 h 96"/>
                <a:gd name="T2" fmla="*/ 77 w 98"/>
                <a:gd name="T3" fmla="*/ 43 h 96"/>
                <a:gd name="T4" fmla="*/ 75 w 98"/>
                <a:gd name="T5" fmla="*/ 69 h 96"/>
                <a:gd name="T6" fmla="*/ 73 w 98"/>
                <a:gd name="T7" fmla="*/ 70 h 96"/>
                <a:gd name="T8" fmla="*/ 71 w 98"/>
                <a:gd name="T9" fmla="*/ 68 h 96"/>
                <a:gd name="T10" fmla="*/ 67 w 98"/>
                <a:gd name="T11" fmla="*/ 57 h 96"/>
                <a:gd name="T12" fmla="*/ 52 w 98"/>
                <a:gd name="T13" fmla="*/ 55 h 96"/>
                <a:gd name="T14" fmla="*/ 41 w 98"/>
                <a:gd name="T15" fmla="*/ 76 h 96"/>
                <a:gd name="T16" fmla="*/ 54 w 98"/>
                <a:gd name="T17" fmla="*/ 92 h 96"/>
                <a:gd name="T18" fmla="*/ 81 w 98"/>
                <a:gd name="T19" fmla="*/ 89 h 96"/>
                <a:gd name="T20" fmla="*/ 96 w 98"/>
                <a:gd name="T21" fmla="*/ 51 h 96"/>
                <a:gd name="T22" fmla="*/ 63 w 98"/>
                <a:gd name="T23" fmla="*/ 9 h 96"/>
                <a:gd name="T24" fmla="*/ 9 w 98"/>
                <a:gd name="T25" fmla="*/ 13 h 96"/>
                <a:gd name="T26" fmla="*/ 0 w 98"/>
                <a:gd name="T27" fmla="*/ 47 h 96"/>
                <a:gd name="T28" fmla="*/ 39 w 98"/>
                <a:gd name="T29" fmla="*/ 25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98" h="96">
                  <a:moveTo>
                    <a:pt x="39" y="25"/>
                  </a:moveTo>
                  <a:cubicBezTo>
                    <a:pt x="58" y="23"/>
                    <a:pt x="71" y="33"/>
                    <a:pt x="77" y="43"/>
                  </a:cubicBezTo>
                  <a:cubicBezTo>
                    <a:pt x="82" y="52"/>
                    <a:pt x="81" y="62"/>
                    <a:pt x="75" y="69"/>
                  </a:cubicBezTo>
                  <a:cubicBezTo>
                    <a:pt x="75" y="70"/>
                    <a:pt x="74" y="71"/>
                    <a:pt x="73" y="70"/>
                  </a:cubicBezTo>
                  <a:cubicBezTo>
                    <a:pt x="72" y="70"/>
                    <a:pt x="71" y="69"/>
                    <a:pt x="71" y="68"/>
                  </a:cubicBezTo>
                  <a:cubicBezTo>
                    <a:pt x="72" y="62"/>
                    <a:pt x="69" y="59"/>
                    <a:pt x="67" y="57"/>
                  </a:cubicBezTo>
                  <a:cubicBezTo>
                    <a:pt x="62" y="54"/>
                    <a:pt x="56" y="53"/>
                    <a:pt x="52" y="55"/>
                  </a:cubicBezTo>
                  <a:cubicBezTo>
                    <a:pt x="43" y="59"/>
                    <a:pt x="39" y="66"/>
                    <a:pt x="41" y="76"/>
                  </a:cubicBezTo>
                  <a:cubicBezTo>
                    <a:pt x="42" y="83"/>
                    <a:pt x="47" y="89"/>
                    <a:pt x="54" y="92"/>
                  </a:cubicBezTo>
                  <a:cubicBezTo>
                    <a:pt x="63" y="96"/>
                    <a:pt x="73" y="95"/>
                    <a:pt x="81" y="89"/>
                  </a:cubicBezTo>
                  <a:cubicBezTo>
                    <a:pt x="92" y="81"/>
                    <a:pt x="98" y="66"/>
                    <a:pt x="96" y="51"/>
                  </a:cubicBezTo>
                  <a:cubicBezTo>
                    <a:pt x="94" y="33"/>
                    <a:pt x="82" y="17"/>
                    <a:pt x="63" y="9"/>
                  </a:cubicBezTo>
                  <a:cubicBezTo>
                    <a:pt x="42" y="0"/>
                    <a:pt x="22" y="6"/>
                    <a:pt x="9" y="13"/>
                  </a:cubicBezTo>
                  <a:cubicBezTo>
                    <a:pt x="7" y="21"/>
                    <a:pt x="5" y="33"/>
                    <a:pt x="0" y="47"/>
                  </a:cubicBezTo>
                  <a:cubicBezTo>
                    <a:pt x="11" y="34"/>
                    <a:pt x="25" y="26"/>
                    <a:pt x="39" y="25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60" name="Freeform 1110"/>
            <p:cNvSpPr/>
            <p:nvPr/>
          </p:nvSpPr>
          <p:spPr bwMode="auto">
            <a:xfrm>
              <a:off x="9937815" y="3160281"/>
              <a:ext cx="150352" cy="207595"/>
            </a:xfrm>
            <a:custGeom>
              <a:avLst/>
              <a:gdLst>
                <a:gd name="T0" fmla="*/ 19 w 116"/>
                <a:gd name="T1" fmla="*/ 82 h 160"/>
                <a:gd name="T2" fmla="*/ 48 w 116"/>
                <a:gd name="T3" fmla="*/ 83 h 160"/>
                <a:gd name="T4" fmla="*/ 57 w 116"/>
                <a:gd name="T5" fmla="*/ 65 h 160"/>
                <a:gd name="T6" fmla="*/ 47 w 116"/>
                <a:gd name="T7" fmla="*/ 52 h 160"/>
                <a:gd name="T8" fmla="*/ 32 w 116"/>
                <a:gd name="T9" fmla="*/ 55 h 160"/>
                <a:gd name="T10" fmla="*/ 28 w 116"/>
                <a:gd name="T11" fmla="*/ 68 h 160"/>
                <a:gd name="T12" fmla="*/ 26 w 116"/>
                <a:gd name="T13" fmla="*/ 70 h 160"/>
                <a:gd name="T14" fmla="*/ 24 w 116"/>
                <a:gd name="T15" fmla="*/ 69 h 160"/>
                <a:gd name="T16" fmla="*/ 24 w 116"/>
                <a:gd name="T17" fmla="*/ 38 h 160"/>
                <a:gd name="T18" fmla="*/ 71 w 116"/>
                <a:gd name="T19" fmla="*/ 28 h 160"/>
                <a:gd name="T20" fmla="*/ 91 w 116"/>
                <a:gd name="T21" fmla="*/ 65 h 160"/>
                <a:gd name="T22" fmla="*/ 47 w 116"/>
                <a:gd name="T23" fmla="*/ 148 h 160"/>
                <a:gd name="T24" fmla="*/ 79 w 116"/>
                <a:gd name="T25" fmla="*/ 160 h 160"/>
                <a:gd name="T26" fmla="*/ 88 w 116"/>
                <a:gd name="T27" fmla="*/ 142 h 160"/>
                <a:gd name="T28" fmla="*/ 88 w 116"/>
                <a:gd name="T29" fmla="*/ 142 h 160"/>
                <a:gd name="T30" fmla="*/ 110 w 116"/>
                <a:gd name="T31" fmla="*/ 53 h 160"/>
                <a:gd name="T32" fmla="*/ 83 w 116"/>
                <a:gd name="T33" fmla="*/ 11 h 160"/>
                <a:gd name="T34" fmla="*/ 35 w 116"/>
                <a:gd name="T35" fmla="*/ 6 h 160"/>
                <a:gd name="T36" fmla="*/ 7 w 116"/>
                <a:gd name="T37" fmla="*/ 36 h 160"/>
                <a:gd name="T38" fmla="*/ 19 w 116"/>
                <a:gd name="T39" fmla="*/ 82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16" h="160">
                  <a:moveTo>
                    <a:pt x="19" y="82"/>
                  </a:moveTo>
                  <a:cubicBezTo>
                    <a:pt x="28" y="89"/>
                    <a:pt x="39" y="89"/>
                    <a:pt x="48" y="83"/>
                  </a:cubicBezTo>
                  <a:cubicBezTo>
                    <a:pt x="54" y="78"/>
                    <a:pt x="58" y="72"/>
                    <a:pt x="57" y="65"/>
                  </a:cubicBezTo>
                  <a:cubicBezTo>
                    <a:pt x="56" y="59"/>
                    <a:pt x="52" y="54"/>
                    <a:pt x="47" y="52"/>
                  </a:cubicBezTo>
                  <a:cubicBezTo>
                    <a:pt x="41" y="50"/>
                    <a:pt x="36" y="51"/>
                    <a:pt x="32" y="55"/>
                  </a:cubicBezTo>
                  <a:cubicBezTo>
                    <a:pt x="28" y="58"/>
                    <a:pt x="27" y="63"/>
                    <a:pt x="28" y="68"/>
                  </a:cubicBezTo>
                  <a:cubicBezTo>
                    <a:pt x="28" y="69"/>
                    <a:pt x="27" y="70"/>
                    <a:pt x="26" y="70"/>
                  </a:cubicBezTo>
                  <a:cubicBezTo>
                    <a:pt x="25" y="70"/>
                    <a:pt x="24" y="70"/>
                    <a:pt x="24" y="69"/>
                  </a:cubicBezTo>
                  <a:cubicBezTo>
                    <a:pt x="18" y="60"/>
                    <a:pt x="18" y="49"/>
                    <a:pt x="24" y="38"/>
                  </a:cubicBezTo>
                  <a:cubicBezTo>
                    <a:pt x="31" y="27"/>
                    <a:pt x="48" y="15"/>
                    <a:pt x="71" y="28"/>
                  </a:cubicBezTo>
                  <a:cubicBezTo>
                    <a:pt x="83" y="34"/>
                    <a:pt x="90" y="48"/>
                    <a:pt x="91" y="65"/>
                  </a:cubicBezTo>
                  <a:cubicBezTo>
                    <a:pt x="92" y="88"/>
                    <a:pt x="81" y="121"/>
                    <a:pt x="47" y="148"/>
                  </a:cubicBezTo>
                  <a:cubicBezTo>
                    <a:pt x="58" y="148"/>
                    <a:pt x="70" y="151"/>
                    <a:pt x="79" y="160"/>
                  </a:cubicBezTo>
                  <a:cubicBezTo>
                    <a:pt x="81" y="153"/>
                    <a:pt x="84" y="147"/>
                    <a:pt x="88" y="142"/>
                  </a:cubicBezTo>
                  <a:cubicBezTo>
                    <a:pt x="88" y="142"/>
                    <a:pt x="88" y="142"/>
                    <a:pt x="88" y="142"/>
                  </a:cubicBezTo>
                  <a:cubicBezTo>
                    <a:pt x="107" y="116"/>
                    <a:pt x="116" y="81"/>
                    <a:pt x="110" y="53"/>
                  </a:cubicBezTo>
                  <a:cubicBezTo>
                    <a:pt x="107" y="34"/>
                    <a:pt x="97" y="19"/>
                    <a:pt x="83" y="11"/>
                  </a:cubicBezTo>
                  <a:cubicBezTo>
                    <a:pt x="68" y="2"/>
                    <a:pt x="50" y="0"/>
                    <a:pt x="35" y="6"/>
                  </a:cubicBezTo>
                  <a:cubicBezTo>
                    <a:pt x="21" y="12"/>
                    <a:pt x="11" y="22"/>
                    <a:pt x="7" y="36"/>
                  </a:cubicBezTo>
                  <a:cubicBezTo>
                    <a:pt x="0" y="58"/>
                    <a:pt x="9" y="75"/>
                    <a:pt x="19" y="82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61" name="Freeform 1111"/>
            <p:cNvSpPr/>
            <p:nvPr/>
          </p:nvSpPr>
          <p:spPr bwMode="auto">
            <a:xfrm>
              <a:off x="9192163" y="3048851"/>
              <a:ext cx="137377" cy="103798"/>
            </a:xfrm>
            <a:custGeom>
              <a:avLst/>
              <a:gdLst>
                <a:gd name="T0" fmla="*/ 33 w 106"/>
                <a:gd name="T1" fmla="*/ 25 h 80"/>
                <a:gd name="T2" fmla="*/ 76 w 106"/>
                <a:gd name="T3" fmla="*/ 25 h 80"/>
                <a:gd name="T4" fmla="*/ 86 w 106"/>
                <a:gd name="T5" fmla="*/ 49 h 80"/>
                <a:gd name="T6" fmla="*/ 84 w 106"/>
                <a:gd name="T7" fmla="*/ 51 h 80"/>
                <a:gd name="T8" fmla="*/ 82 w 106"/>
                <a:gd name="T9" fmla="*/ 50 h 80"/>
                <a:gd name="T10" fmla="*/ 72 w 106"/>
                <a:gd name="T11" fmla="*/ 42 h 80"/>
                <a:gd name="T12" fmla="*/ 58 w 106"/>
                <a:gd name="T13" fmla="*/ 47 h 80"/>
                <a:gd name="T14" fmla="*/ 57 w 106"/>
                <a:gd name="T15" fmla="*/ 70 h 80"/>
                <a:gd name="T16" fmla="*/ 77 w 106"/>
                <a:gd name="T17" fmla="*/ 79 h 80"/>
                <a:gd name="T18" fmla="*/ 99 w 106"/>
                <a:gd name="T19" fmla="*/ 64 h 80"/>
                <a:gd name="T20" fmla="*/ 96 w 106"/>
                <a:gd name="T21" fmla="*/ 24 h 80"/>
                <a:gd name="T22" fmla="*/ 49 w 106"/>
                <a:gd name="T23" fmla="*/ 0 h 80"/>
                <a:gd name="T24" fmla="*/ 0 w 106"/>
                <a:gd name="T25" fmla="*/ 29 h 80"/>
                <a:gd name="T26" fmla="*/ 8 w 106"/>
                <a:gd name="T27" fmla="*/ 65 h 80"/>
                <a:gd name="T28" fmla="*/ 33 w 106"/>
                <a:gd name="T29" fmla="*/ 25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6" h="80">
                  <a:moveTo>
                    <a:pt x="33" y="25"/>
                  </a:moveTo>
                  <a:cubicBezTo>
                    <a:pt x="50" y="15"/>
                    <a:pt x="67" y="19"/>
                    <a:pt x="76" y="25"/>
                  </a:cubicBezTo>
                  <a:cubicBezTo>
                    <a:pt x="84" y="31"/>
                    <a:pt x="88" y="40"/>
                    <a:pt x="86" y="49"/>
                  </a:cubicBezTo>
                  <a:cubicBezTo>
                    <a:pt x="86" y="50"/>
                    <a:pt x="85" y="51"/>
                    <a:pt x="84" y="51"/>
                  </a:cubicBezTo>
                  <a:cubicBezTo>
                    <a:pt x="83" y="51"/>
                    <a:pt x="82" y="51"/>
                    <a:pt x="82" y="50"/>
                  </a:cubicBezTo>
                  <a:cubicBezTo>
                    <a:pt x="80" y="44"/>
                    <a:pt x="76" y="42"/>
                    <a:pt x="72" y="42"/>
                  </a:cubicBezTo>
                  <a:cubicBezTo>
                    <a:pt x="67" y="41"/>
                    <a:pt x="61" y="43"/>
                    <a:pt x="58" y="47"/>
                  </a:cubicBezTo>
                  <a:cubicBezTo>
                    <a:pt x="52" y="54"/>
                    <a:pt x="52" y="62"/>
                    <a:pt x="57" y="70"/>
                  </a:cubicBezTo>
                  <a:cubicBezTo>
                    <a:pt x="62" y="76"/>
                    <a:pt x="69" y="80"/>
                    <a:pt x="77" y="79"/>
                  </a:cubicBezTo>
                  <a:cubicBezTo>
                    <a:pt x="87" y="79"/>
                    <a:pt x="95" y="73"/>
                    <a:pt x="99" y="64"/>
                  </a:cubicBezTo>
                  <a:cubicBezTo>
                    <a:pt x="106" y="52"/>
                    <a:pt x="105" y="37"/>
                    <a:pt x="96" y="24"/>
                  </a:cubicBezTo>
                  <a:cubicBezTo>
                    <a:pt x="87" y="8"/>
                    <a:pt x="69" y="0"/>
                    <a:pt x="49" y="0"/>
                  </a:cubicBezTo>
                  <a:cubicBezTo>
                    <a:pt x="24" y="1"/>
                    <a:pt x="8" y="18"/>
                    <a:pt x="0" y="29"/>
                  </a:cubicBezTo>
                  <a:cubicBezTo>
                    <a:pt x="2" y="38"/>
                    <a:pt x="5" y="51"/>
                    <a:pt x="8" y="65"/>
                  </a:cubicBezTo>
                  <a:cubicBezTo>
                    <a:pt x="12" y="48"/>
                    <a:pt x="21" y="32"/>
                    <a:pt x="33" y="25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62" name="Freeform 1112"/>
            <p:cNvSpPr/>
            <p:nvPr/>
          </p:nvSpPr>
          <p:spPr bwMode="auto">
            <a:xfrm>
              <a:off x="9518815" y="3048851"/>
              <a:ext cx="137377" cy="103798"/>
            </a:xfrm>
            <a:custGeom>
              <a:avLst/>
              <a:gdLst>
                <a:gd name="T0" fmla="*/ 49 w 106"/>
                <a:gd name="T1" fmla="*/ 70 h 80"/>
                <a:gd name="T2" fmla="*/ 48 w 106"/>
                <a:gd name="T3" fmla="*/ 47 h 80"/>
                <a:gd name="T4" fmla="*/ 34 w 106"/>
                <a:gd name="T5" fmla="*/ 42 h 80"/>
                <a:gd name="T6" fmla="*/ 24 w 106"/>
                <a:gd name="T7" fmla="*/ 50 h 80"/>
                <a:gd name="T8" fmla="*/ 22 w 106"/>
                <a:gd name="T9" fmla="*/ 51 h 80"/>
                <a:gd name="T10" fmla="*/ 20 w 106"/>
                <a:gd name="T11" fmla="*/ 49 h 80"/>
                <a:gd name="T12" fmla="*/ 30 w 106"/>
                <a:gd name="T13" fmla="*/ 25 h 80"/>
                <a:gd name="T14" fmla="*/ 73 w 106"/>
                <a:gd name="T15" fmla="*/ 25 h 80"/>
                <a:gd name="T16" fmla="*/ 98 w 106"/>
                <a:gd name="T17" fmla="*/ 65 h 80"/>
                <a:gd name="T18" fmla="*/ 106 w 106"/>
                <a:gd name="T19" fmla="*/ 29 h 80"/>
                <a:gd name="T20" fmla="*/ 57 w 106"/>
                <a:gd name="T21" fmla="*/ 0 h 80"/>
                <a:gd name="T22" fmla="*/ 10 w 106"/>
                <a:gd name="T23" fmla="*/ 24 h 80"/>
                <a:gd name="T24" fmla="*/ 7 w 106"/>
                <a:gd name="T25" fmla="*/ 64 h 80"/>
                <a:gd name="T26" fmla="*/ 29 w 106"/>
                <a:gd name="T27" fmla="*/ 79 h 80"/>
                <a:gd name="T28" fmla="*/ 49 w 106"/>
                <a:gd name="T29" fmla="*/ 7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6" h="80">
                  <a:moveTo>
                    <a:pt x="49" y="70"/>
                  </a:moveTo>
                  <a:cubicBezTo>
                    <a:pt x="54" y="62"/>
                    <a:pt x="54" y="54"/>
                    <a:pt x="48" y="47"/>
                  </a:cubicBezTo>
                  <a:cubicBezTo>
                    <a:pt x="45" y="43"/>
                    <a:pt x="39" y="41"/>
                    <a:pt x="34" y="42"/>
                  </a:cubicBezTo>
                  <a:cubicBezTo>
                    <a:pt x="30" y="42"/>
                    <a:pt x="26" y="44"/>
                    <a:pt x="24" y="50"/>
                  </a:cubicBezTo>
                  <a:cubicBezTo>
                    <a:pt x="24" y="51"/>
                    <a:pt x="23" y="51"/>
                    <a:pt x="22" y="51"/>
                  </a:cubicBezTo>
                  <a:cubicBezTo>
                    <a:pt x="21" y="51"/>
                    <a:pt x="20" y="50"/>
                    <a:pt x="20" y="49"/>
                  </a:cubicBezTo>
                  <a:cubicBezTo>
                    <a:pt x="18" y="40"/>
                    <a:pt x="22" y="31"/>
                    <a:pt x="30" y="25"/>
                  </a:cubicBezTo>
                  <a:cubicBezTo>
                    <a:pt x="39" y="19"/>
                    <a:pt x="56" y="15"/>
                    <a:pt x="73" y="25"/>
                  </a:cubicBezTo>
                  <a:cubicBezTo>
                    <a:pt x="85" y="32"/>
                    <a:pt x="94" y="48"/>
                    <a:pt x="98" y="65"/>
                  </a:cubicBezTo>
                  <a:cubicBezTo>
                    <a:pt x="101" y="51"/>
                    <a:pt x="104" y="38"/>
                    <a:pt x="106" y="29"/>
                  </a:cubicBezTo>
                  <a:cubicBezTo>
                    <a:pt x="98" y="18"/>
                    <a:pt x="82" y="1"/>
                    <a:pt x="57" y="0"/>
                  </a:cubicBezTo>
                  <a:cubicBezTo>
                    <a:pt x="37" y="0"/>
                    <a:pt x="19" y="8"/>
                    <a:pt x="10" y="24"/>
                  </a:cubicBezTo>
                  <a:cubicBezTo>
                    <a:pt x="1" y="37"/>
                    <a:pt x="0" y="52"/>
                    <a:pt x="7" y="64"/>
                  </a:cubicBezTo>
                  <a:cubicBezTo>
                    <a:pt x="11" y="73"/>
                    <a:pt x="19" y="79"/>
                    <a:pt x="29" y="79"/>
                  </a:cubicBezTo>
                  <a:cubicBezTo>
                    <a:pt x="37" y="80"/>
                    <a:pt x="44" y="76"/>
                    <a:pt x="49" y="70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63" name="Freeform 1113"/>
            <p:cNvSpPr/>
            <p:nvPr/>
          </p:nvSpPr>
          <p:spPr bwMode="auto">
            <a:xfrm>
              <a:off x="8905198" y="3105329"/>
              <a:ext cx="126692" cy="125168"/>
            </a:xfrm>
            <a:custGeom>
              <a:avLst/>
              <a:gdLst>
                <a:gd name="T0" fmla="*/ 44 w 98"/>
                <a:gd name="T1" fmla="*/ 92 h 96"/>
                <a:gd name="T2" fmla="*/ 57 w 98"/>
                <a:gd name="T3" fmla="*/ 76 h 96"/>
                <a:gd name="T4" fmla="*/ 46 w 98"/>
                <a:gd name="T5" fmla="*/ 55 h 96"/>
                <a:gd name="T6" fmla="*/ 31 w 98"/>
                <a:gd name="T7" fmla="*/ 57 h 96"/>
                <a:gd name="T8" fmla="*/ 27 w 98"/>
                <a:gd name="T9" fmla="*/ 68 h 96"/>
                <a:gd name="T10" fmla="*/ 25 w 98"/>
                <a:gd name="T11" fmla="*/ 70 h 96"/>
                <a:gd name="T12" fmla="*/ 23 w 98"/>
                <a:gd name="T13" fmla="*/ 69 h 96"/>
                <a:gd name="T14" fmla="*/ 21 w 98"/>
                <a:gd name="T15" fmla="*/ 43 h 96"/>
                <a:gd name="T16" fmla="*/ 59 w 98"/>
                <a:gd name="T17" fmla="*/ 25 h 96"/>
                <a:gd name="T18" fmla="*/ 98 w 98"/>
                <a:gd name="T19" fmla="*/ 47 h 96"/>
                <a:gd name="T20" fmla="*/ 89 w 98"/>
                <a:gd name="T21" fmla="*/ 13 h 96"/>
                <a:gd name="T22" fmla="*/ 35 w 98"/>
                <a:gd name="T23" fmla="*/ 9 h 96"/>
                <a:gd name="T24" fmla="*/ 2 w 98"/>
                <a:gd name="T25" fmla="*/ 51 h 96"/>
                <a:gd name="T26" fmla="*/ 17 w 98"/>
                <a:gd name="T27" fmla="*/ 89 h 96"/>
                <a:gd name="T28" fmla="*/ 44 w 98"/>
                <a:gd name="T29" fmla="*/ 92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98" h="96">
                  <a:moveTo>
                    <a:pt x="44" y="92"/>
                  </a:moveTo>
                  <a:cubicBezTo>
                    <a:pt x="51" y="89"/>
                    <a:pt x="56" y="83"/>
                    <a:pt x="57" y="76"/>
                  </a:cubicBezTo>
                  <a:cubicBezTo>
                    <a:pt x="59" y="66"/>
                    <a:pt x="55" y="59"/>
                    <a:pt x="46" y="55"/>
                  </a:cubicBezTo>
                  <a:cubicBezTo>
                    <a:pt x="42" y="53"/>
                    <a:pt x="36" y="54"/>
                    <a:pt x="31" y="57"/>
                  </a:cubicBezTo>
                  <a:cubicBezTo>
                    <a:pt x="29" y="59"/>
                    <a:pt x="26" y="62"/>
                    <a:pt x="27" y="68"/>
                  </a:cubicBezTo>
                  <a:cubicBezTo>
                    <a:pt x="27" y="69"/>
                    <a:pt x="26" y="70"/>
                    <a:pt x="25" y="70"/>
                  </a:cubicBezTo>
                  <a:cubicBezTo>
                    <a:pt x="24" y="71"/>
                    <a:pt x="23" y="70"/>
                    <a:pt x="23" y="69"/>
                  </a:cubicBezTo>
                  <a:cubicBezTo>
                    <a:pt x="17" y="62"/>
                    <a:pt x="16" y="52"/>
                    <a:pt x="21" y="43"/>
                  </a:cubicBezTo>
                  <a:cubicBezTo>
                    <a:pt x="27" y="33"/>
                    <a:pt x="40" y="23"/>
                    <a:pt x="59" y="25"/>
                  </a:cubicBezTo>
                  <a:cubicBezTo>
                    <a:pt x="73" y="26"/>
                    <a:pt x="87" y="34"/>
                    <a:pt x="98" y="47"/>
                  </a:cubicBezTo>
                  <a:cubicBezTo>
                    <a:pt x="93" y="33"/>
                    <a:pt x="91" y="21"/>
                    <a:pt x="89" y="13"/>
                  </a:cubicBezTo>
                  <a:cubicBezTo>
                    <a:pt x="76" y="6"/>
                    <a:pt x="56" y="0"/>
                    <a:pt x="35" y="9"/>
                  </a:cubicBezTo>
                  <a:cubicBezTo>
                    <a:pt x="16" y="17"/>
                    <a:pt x="4" y="33"/>
                    <a:pt x="2" y="51"/>
                  </a:cubicBezTo>
                  <a:cubicBezTo>
                    <a:pt x="0" y="66"/>
                    <a:pt x="6" y="81"/>
                    <a:pt x="17" y="89"/>
                  </a:cubicBezTo>
                  <a:cubicBezTo>
                    <a:pt x="25" y="95"/>
                    <a:pt x="35" y="96"/>
                    <a:pt x="44" y="92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64" name="Freeform 1114"/>
            <p:cNvSpPr/>
            <p:nvPr/>
          </p:nvSpPr>
          <p:spPr bwMode="auto">
            <a:xfrm>
              <a:off x="8760189" y="3160281"/>
              <a:ext cx="150352" cy="207595"/>
            </a:xfrm>
            <a:custGeom>
              <a:avLst/>
              <a:gdLst>
                <a:gd name="T0" fmla="*/ 37 w 116"/>
                <a:gd name="T1" fmla="*/ 160 h 160"/>
                <a:gd name="T2" fmla="*/ 69 w 116"/>
                <a:gd name="T3" fmla="*/ 148 h 160"/>
                <a:gd name="T4" fmla="*/ 25 w 116"/>
                <a:gd name="T5" fmla="*/ 65 h 160"/>
                <a:gd name="T6" fmla="*/ 45 w 116"/>
                <a:gd name="T7" fmla="*/ 28 h 160"/>
                <a:gd name="T8" fmla="*/ 92 w 116"/>
                <a:gd name="T9" fmla="*/ 38 h 160"/>
                <a:gd name="T10" fmla="*/ 92 w 116"/>
                <a:gd name="T11" fmla="*/ 69 h 160"/>
                <a:gd name="T12" fmla="*/ 90 w 116"/>
                <a:gd name="T13" fmla="*/ 70 h 160"/>
                <a:gd name="T14" fmla="*/ 88 w 116"/>
                <a:gd name="T15" fmla="*/ 68 h 160"/>
                <a:gd name="T16" fmla="*/ 84 w 116"/>
                <a:gd name="T17" fmla="*/ 55 h 160"/>
                <a:gd name="T18" fmla="*/ 69 w 116"/>
                <a:gd name="T19" fmla="*/ 52 h 160"/>
                <a:gd name="T20" fmla="*/ 59 w 116"/>
                <a:gd name="T21" fmla="*/ 65 h 160"/>
                <a:gd name="T22" fmla="*/ 68 w 116"/>
                <a:gd name="T23" fmla="*/ 83 h 160"/>
                <a:gd name="T24" fmla="*/ 97 w 116"/>
                <a:gd name="T25" fmla="*/ 82 h 160"/>
                <a:gd name="T26" fmla="*/ 109 w 116"/>
                <a:gd name="T27" fmla="*/ 36 h 160"/>
                <a:gd name="T28" fmla="*/ 81 w 116"/>
                <a:gd name="T29" fmla="*/ 6 h 160"/>
                <a:gd name="T30" fmla="*/ 33 w 116"/>
                <a:gd name="T31" fmla="*/ 11 h 160"/>
                <a:gd name="T32" fmla="*/ 6 w 116"/>
                <a:gd name="T33" fmla="*/ 52 h 160"/>
                <a:gd name="T34" fmla="*/ 27 w 116"/>
                <a:gd name="T35" fmla="*/ 141 h 160"/>
                <a:gd name="T36" fmla="*/ 37 w 116"/>
                <a:gd name="T37" fmla="*/ 16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6" h="160">
                  <a:moveTo>
                    <a:pt x="37" y="160"/>
                  </a:moveTo>
                  <a:cubicBezTo>
                    <a:pt x="46" y="151"/>
                    <a:pt x="58" y="148"/>
                    <a:pt x="69" y="148"/>
                  </a:cubicBezTo>
                  <a:cubicBezTo>
                    <a:pt x="35" y="121"/>
                    <a:pt x="24" y="88"/>
                    <a:pt x="25" y="65"/>
                  </a:cubicBezTo>
                  <a:cubicBezTo>
                    <a:pt x="26" y="48"/>
                    <a:pt x="33" y="34"/>
                    <a:pt x="45" y="28"/>
                  </a:cubicBezTo>
                  <a:cubicBezTo>
                    <a:pt x="68" y="15"/>
                    <a:pt x="85" y="27"/>
                    <a:pt x="92" y="38"/>
                  </a:cubicBezTo>
                  <a:cubicBezTo>
                    <a:pt x="98" y="49"/>
                    <a:pt x="98" y="60"/>
                    <a:pt x="92" y="69"/>
                  </a:cubicBezTo>
                  <a:cubicBezTo>
                    <a:pt x="92" y="70"/>
                    <a:pt x="91" y="70"/>
                    <a:pt x="90" y="70"/>
                  </a:cubicBezTo>
                  <a:cubicBezTo>
                    <a:pt x="89" y="70"/>
                    <a:pt x="88" y="69"/>
                    <a:pt x="88" y="68"/>
                  </a:cubicBezTo>
                  <a:cubicBezTo>
                    <a:pt x="89" y="63"/>
                    <a:pt x="88" y="58"/>
                    <a:pt x="84" y="55"/>
                  </a:cubicBezTo>
                  <a:cubicBezTo>
                    <a:pt x="80" y="51"/>
                    <a:pt x="75" y="50"/>
                    <a:pt x="69" y="52"/>
                  </a:cubicBezTo>
                  <a:cubicBezTo>
                    <a:pt x="64" y="54"/>
                    <a:pt x="60" y="59"/>
                    <a:pt x="59" y="65"/>
                  </a:cubicBezTo>
                  <a:cubicBezTo>
                    <a:pt x="58" y="72"/>
                    <a:pt x="62" y="78"/>
                    <a:pt x="68" y="83"/>
                  </a:cubicBezTo>
                  <a:cubicBezTo>
                    <a:pt x="77" y="89"/>
                    <a:pt x="88" y="89"/>
                    <a:pt x="97" y="82"/>
                  </a:cubicBezTo>
                  <a:cubicBezTo>
                    <a:pt x="107" y="75"/>
                    <a:pt x="116" y="58"/>
                    <a:pt x="109" y="36"/>
                  </a:cubicBezTo>
                  <a:cubicBezTo>
                    <a:pt x="105" y="22"/>
                    <a:pt x="95" y="12"/>
                    <a:pt x="81" y="6"/>
                  </a:cubicBezTo>
                  <a:cubicBezTo>
                    <a:pt x="66" y="0"/>
                    <a:pt x="48" y="2"/>
                    <a:pt x="33" y="11"/>
                  </a:cubicBezTo>
                  <a:cubicBezTo>
                    <a:pt x="19" y="19"/>
                    <a:pt x="9" y="34"/>
                    <a:pt x="6" y="52"/>
                  </a:cubicBezTo>
                  <a:cubicBezTo>
                    <a:pt x="0" y="81"/>
                    <a:pt x="9" y="116"/>
                    <a:pt x="27" y="141"/>
                  </a:cubicBezTo>
                  <a:cubicBezTo>
                    <a:pt x="32" y="147"/>
                    <a:pt x="35" y="153"/>
                    <a:pt x="37" y="160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71" name="Freeform 1121"/>
            <p:cNvSpPr/>
            <p:nvPr/>
          </p:nvSpPr>
          <p:spPr bwMode="auto">
            <a:xfrm>
              <a:off x="8278606" y="3745669"/>
              <a:ext cx="41213" cy="63347"/>
            </a:xfrm>
            <a:custGeom>
              <a:avLst/>
              <a:gdLst>
                <a:gd name="T0" fmla="*/ 8 w 32"/>
                <a:gd name="T1" fmla="*/ 0 h 49"/>
                <a:gd name="T2" fmla="*/ 5 w 32"/>
                <a:gd name="T3" fmla="*/ 0 h 49"/>
                <a:gd name="T4" fmla="*/ 3 w 32"/>
                <a:gd name="T5" fmla="*/ 3 h 49"/>
                <a:gd name="T6" fmla="*/ 19 w 32"/>
                <a:gd name="T7" fmla="*/ 49 h 49"/>
                <a:gd name="T8" fmla="*/ 32 w 32"/>
                <a:gd name="T9" fmla="*/ 43 h 49"/>
                <a:gd name="T10" fmla="*/ 8 w 32"/>
                <a:gd name="T11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2" h="49">
                  <a:moveTo>
                    <a:pt x="8" y="0"/>
                  </a:moveTo>
                  <a:cubicBezTo>
                    <a:pt x="7" y="0"/>
                    <a:pt x="6" y="0"/>
                    <a:pt x="5" y="0"/>
                  </a:cubicBezTo>
                  <a:cubicBezTo>
                    <a:pt x="4" y="1"/>
                    <a:pt x="3" y="1"/>
                    <a:pt x="3" y="3"/>
                  </a:cubicBezTo>
                  <a:cubicBezTo>
                    <a:pt x="0" y="12"/>
                    <a:pt x="13" y="38"/>
                    <a:pt x="19" y="49"/>
                  </a:cubicBezTo>
                  <a:cubicBezTo>
                    <a:pt x="24" y="46"/>
                    <a:pt x="28" y="44"/>
                    <a:pt x="32" y="43"/>
                  </a:cubicBezTo>
                  <a:cubicBezTo>
                    <a:pt x="28" y="31"/>
                    <a:pt x="17" y="4"/>
                    <a:pt x="8" y="0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72" name="Freeform 1122"/>
            <p:cNvSpPr/>
            <p:nvPr/>
          </p:nvSpPr>
          <p:spPr bwMode="auto">
            <a:xfrm>
              <a:off x="8224418" y="3799858"/>
              <a:ext cx="63346" cy="41214"/>
            </a:xfrm>
            <a:custGeom>
              <a:avLst/>
              <a:gdLst>
                <a:gd name="T0" fmla="*/ 3 w 49"/>
                <a:gd name="T1" fmla="*/ 3 h 32"/>
                <a:gd name="T2" fmla="*/ 0 w 49"/>
                <a:gd name="T3" fmla="*/ 5 h 32"/>
                <a:gd name="T4" fmla="*/ 0 w 49"/>
                <a:gd name="T5" fmla="*/ 8 h 32"/>
                <a:gd name="T6" fmla="*/ 43 w 49"/>
                <a:gd name="T7" fmla="*/ 32 h 32"/>
                <a:gd name="T8" fmla="*/ 49 w 49"/>
                <a:gd name="T9" fmla="*/ 19 h 32"/>
                <a:gd name="T10" fmla="*/ 3 w 49"/>
                <a:gd name="T11" fmla="*/ 3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9" h="32">
                  <a:moveTo>
                    <a:pt x="3" y="3"/>
                  </a:moveTo>
                  <a:cubicBezTo>
                    <a:pt x="2" y="3"/>
                    <a:pt x="1" y="4"/>
                    <a:pt x="0" y="5"/>
                  </a:cubicBezTo>
                  <a:cubicBezTo>
                    <a:pt x="0" y="6"/>
                    <a:pt x="0" y="7"/>
                    <a:pt x="0" y="8"/>
                  </a:cubicBezTo>
                  <a:cubicBezTo>
                    <a:pt x="4" y="17"/>
                    <a:pt x="31" y="28"/>
                    <a:pt x="43" y="32"/>
                  </a:cubicBezTo>
                  <a:cubicBezTo>
                    <a:pt x="44" y="28"/>
                    <a:pt x="46" y="23"/>
                    <a:pt x="49" y="19"/>
                  </a:cubicBezTo>
                  <a:cubicBezTo>
                    <a:pt x="38" y="13"/>
                    <a:pt x="12" y="0"/>
                    <a:pt x="3" y="3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74" name="Freeform 1124"/>
            <p:cNvSpPr/>
            <p:nvPr/>
          </p:nvSpPr>
          <p:spPr bwMode="auto">
            <a:xfrm>
              <a:off x="8284711" y="3423591"/>
              <a:ext cx="31291" cy="31292"/>
            </a:xfrm>
            <a:custGeom>
              <a:avLst/>
              <a:gdLst>
                <a:gd name="T0" fmla="*/ 7 w 24"/>
                <a:gd name="T1" fmla="*/ 24 h 24"/>
                <a:gd name="T2" fmla="*/ 24 w 24"/>
                <a:gd name="T3" fmla="*/ 18 h 24"/>
                <a:gd name="T4" fmla="*/ 24 w 24"/>
                <a:gd name="T5" fmla="*/ 2 h 24"/>
                <a:gd name="T6" fmla="*/ 16 w 24"/>
                <a:gd name="T7" fmla="*/ 0 h 24"/>
                <a:gd name="T8" fmla="*/ 5 w 24"/>
                <a:gd name="T9" fmla="*/ 5 h 24"/>
                <a:gd name="T10" fmla="*/ 7 w 24"/>
                <a:gd name="T11" fmla="*/ 24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4" h="24">
                  <a:moveTo>
                    <a:pt x="7" y="24"/>
                  </a:moveTo>
                  <a:cubicBezTo>
                    <a:pt x="11" y="19"/>
                    <a:pt x="19" y="18"/>
                    <a:pt x="24" y="18"/>
                  </a:cubicBezTo>
                  <a:cubicBezTo>
                    <a:pt x="22" y="14"/>
                    <a:pt x="20" y="7"/>
                    <a:pt x="24" y="2"/>
                  </a:cubicBezTo>
                  <a:cubicBezTo>
                    <a:pt x="22" y="1"/>
                    <a:pt x="19" y="0"/>
                    <a:pt x="16" y="0"/>
                  </a:cubicBezTo>
                  <a:cubicBezTo>
                    <a:pt x="11" y="0"/>
                    <a:pt x="8" y="2"/>
                    <a:pt x="5" y="5"/>
                  </a:cubicBezTo>
                  <a:cubicBezTo>
                    <a:pt x="0" y="11"/>
                    <a:pt x="4" y="20"/>
                    <a:pt x="7" y="24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75" name="Freeform 1125"/>
            <p:cNvSpPr/>
            <p:nvPr/>
          </p:nvSpPr>
          <p:spPr bwMode="auto">
            <a:xfrm>
              <a:off x="8321345" y="3393826"/>
              <a:ext cx="31291" cy="25949"/>
            </a:xfrm>
            <a:custGeom>
              <a:avLst/>
              <a:gdLst>
                <a:gd name="T0" fmla="*/ 24 w 24"/>
                <a:gd name="T1" fmla="*/ 5 h 20"/>
                <a:gd name="T2" fmla="*/ 12 w 24"/>
                <a:gd name="T3" fmla="*/ 0 h 20"/>
                <a:gd name="T4" fmla="*/ 7 w 24"/>
                <a:gd name="T5" fmla="*/ 2 h 20"/>
                <a:gd name="T6" fmla="*/ 1 w 24"/>
                <a:gd name="T7" fmla="*/ 20 h 20"/>
                <a:gd name="T8" fmla="*/ 8 w 24"/>
                <a:gd name="T9" fmla="*/ 18 h 20"/>
                <a:gd name="T10" fmla="*/ 17 w 24"/>
                <a:gd name="T11" fmla="*/ 20 h 20"/>
                <a:gd name="T12" fmla="*/ 24 w 24"/>
                <a:gd name="T13" fmla="*/ 5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" h="20">
                  <a:moveTo>
                    <a:pt x="24" y="5"/>
                  </a:moveTo>
                  <a:cubicBezTo>
                    <a:pt x="22" y="3"/>
                    <a:pt x="17" y="0"/>
                    <a:pt x="12" y="0"/>
                  </a:cubicBezTo>
                  <a:cubicBezTo>
                    <a:pt x="10" y="0"/>
                    <a:pt x="8" y="1"/>
                    <a:pt x="7" y="2"/>
                  </a:cubicBezTo>
                  <a:cubicBezTo>
                    <a:pt x="0" y="6"/>
                    <a:pt x="0" y="15"/>
                    <a:pt x="1" y="20"/>
                  </a:cubicBezTo>
                  <a:cubicBezTo>
                    <a:pt x="3" y="19"/>
                    <a:pt x="6" y="18"/>
                    <a:pt x="8" y="18"/>
                  </a:cubicBezTo>
                  <a:cubicBezTo>
                    <a:pt x="12" y="18"/>
                    <a:pt x="15" y="19"/>
                    <a:pt x="17" y="20"/>
                  </a:cubicBezTo>
                  <a:cubicBezTo>
                    <a:pt x="17" y="15"/>
                    <a:pt x="19" y="9"/>
                    <a:pt x="24" y="5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76" name="Freeform 1126"/>
            <p:cNvSpPr/>
            <p:nvPr/>
          </p:nvSpPr>
          <p:spPr bwMode="auto">
            <a:xfrm>
              <a:off x="8299212" y="3360244"/>
              <a:ext cx="40450" cy="33582"/>
            </a:xfrm>
            <a:custGeom>
              <a:avLst/>
              <a:gdLst>
                <a:gd name="T0" fmla="*/ 9 w 31"/>
                <a:gd name="T1" fmla="*/ 5 h 26"/>
                <a:gd name="T2" fmla="*/ 1 w 31"/>
                <a:gd name="T3" fmla="*/ 26 h 26"/>
                <a:gd name="T4" fmla="*/ 21 w 31"/>
                <a:gd name="T5" fmla="*/ 23 h 26"/>
                <a:gd name="T6" fmla="*/ 31 w 31"/>
                <a:gd name="T7" fmla="*/ 6 h 26"/>
                <a:gd name="T8" fmla="*/ 9 w 31"/>
                <a:gd name="T9" fmla="*/ 5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26">
                  <a:moveTo>
                    <a:pt x="9" y="5"/>
                  </a:moveTo>
                  <a:cubicBezTo>
                    <a:pt x="0" y="11"/>
                    <a:pt x="0" y="21"/>
                    <a:pt x="1" y="26"/>
                  </a:cubicBezTo>
                  <a:cubicBezTo>
                    <a:pt x="8" y="21"/>
                    <a:pt x="17" y="22"/>
                    <a:pt x="21" y="23"/>
                  </a:cubicBezTo>
                  <a:cubicBezTo>
                    <a:pt x="21" y="19"/>
                    <a:pt x="24" y="11"/>
                    <a:pt x="31" y="6"/>
                  </a:cubicBezTo>
                  <a:cubicBezTo>
                    <a:pt x="26" y="4"/>
                    <a:pt x="16" y="0"/>
                    <a:pt x="9" y="5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77" name="Freeform 1127"/>
            <p:cNvSpPr/>
            <p:nvPr/>
          </p:nvSpPr>
          <p:spPr bwMode="auto">
            <a:xfrm>
              <a:off x="8361795" y="3379325"/>
              <a:ext cx="37397" cy="27476"/>
            </a:xfrm>
            <a:custGeom>
              <a:avLst/>
              <a:gdLst>
                <a:gd name="T0" fmla="*/ 12 w 29"/>
                <a:gd name="T1" fmla="*/ 0 h 21"/>
                <a:gd name="T2" fmla="*/ 0 w 29"/>
                <a:gd name="T3" fmla="*/ 14 h 21"/>
                <a:gd name="T4" fmla="*/ 1 w 29"/>
                <a:gd name="T5" fmla="*/ 14 h 21"/>
                <a:gd name="T6" fmla="*/ 15 w 29"/>
                <a:gd name="T7" fmla="*/ 21 h 21"/>
                <a:gd name="T8" fmla="*/ 29 w 29"/>
                <a:gd name="T9" fmla="*/ 8 h 21"/>
                <a:gd name="T10" fmla="*/ 14 w 29"/>
                <a:gd name="T11" fmla="*/ 0 h 21"/>
                <a:gd name="T12" fmla="*/ 12 w 29"/>
                <a:gd name="T13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9" h="21">
                  <a:moveTo>
                    <a:pt x="12" y="0"/>
                  </a:moveTo>
                  <a:cubicBezTo>
                    <a:pt x="5" y="1"/>
                    <a:pt x="2" y="9"/>
                    <a:pt x="0" y="14"/>
                  </a:cubicBezTo>
                  <a:cubicBezTo>
                    <a:pt x="1" y="14"/>
                    <a:pt x="1" y="14"/>
                    <a:pt x="1" y="14"/>
                  </a:cubicBezTo>
                  <a:cubicBezTo>
                    <a:pt x="7" y="14"/>
                    <a:pt x="12" y="18"/>
                    <a:pt x="15" y="21"/>
                  </a:cubicBezTo>
                  <a:cubicBezTo>
                    <a:pt x="17" y="17"/>
                    <a:pt x="22" y="10"/>
                    <a:pt x="29" y="8"/>
                  </a:cubicBezTo>
                  <a:cubicBezTo>
                    <a:pt x="26" y="5"/>
                    <a:pt x="20" y="0"/>
                    <a:pt x="14" y="0"/>
                  </a:cubicBezTo>
                  <a:cubicBezTo>
                    <a:pt x="13" y="0"/>
                    <a:pt x="13" y="0"/>
                    <a:pt x="12" y="0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78" name="Freeform 1128"/>
            <p:cNvSpPr/>
            <p:nvPr/>
          </p:nvSpPr>
          <p:spPr bwMode="auto">
            <a:xfrm>
              <a:off x="8400719" y="3369403"/>
              <a:ext cx="58004" cy="164092"/>
            </a:xfrm>
            <a:custGeom>
              <a:avLst/>
              <a:gdLst>
                <a:gd name="T0" fmla="*/ 12 w 45"/>
                <a:gd name="T1" fmla="*/ 95 h 127"/>
                <a:gd name="T2" fmla="*/ 39 w 45"/>
                <a:gd name="T3" fmla="*/ 127 h 127"/>
                <a:gd name="T4" fmla="*/ 45 w 45"/>
                <a:gd name="T5" fmla="*/ 87 h 127"/>
                <a:gd name="T6" fmla="*/ 9 w 45"/>
                <a:gd name="T7" fmla="*/ 0 h 127"/>
                <a:gd name="T8" fmla="*/ 12 w 45"/>
                <a:gd name="T9" fmla="*/ 95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127">
                  <a:moveTo>
                    <a:pt x="12" y="95"/>
                  </a:moveTo>
                  <a:cubicBezTo>
                    <a:pt x="22" y="105"/>
                    <a:pt x="32" y="116"/>
                    <a:pt x="39" y="127"/>
                  </a:cubicBezTo>
                  <a:cubicBezTo>
                    <a:pt x="38" y="113"/>
                    <a:pt x="41" y="99"/>
                    <a:pt x="45" y="87"/>
                  </a:cubicBezTo>
                  <a:cubicBezTo>
                    <a:pt x="43" y="51"/>
                    <a:pt x="18" y="13"/>
                    <a:pt x="9" y="0"/>
                  </a:cubicBezTo>
                  <a:cubicBezTo>
                    <a:pt x="6" y="16"/>
                    <a:pt x="0" y="64"/>
                    <a:pt x="12" y="95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79" name="Freeform 1129"/>
            <p:cNvSpPr/>
            <p:nvPr/>
          </p:nvSpPr>
          <p:spPr bwMode="auto">
            <a:xfrm>
              <a:off x="7870291" y="3842598"/>
              <a:ext cx="28239" cy="31292"/>
            </a:xfrm>
            <a:custGeom>
              <a:avLst/>
              <a:gdLst>
                <a:gd name="T0" fmla="*/ 6 w 22"/>
                <a:gd name="T1" fmla="*/ 4 h 24"/>
                <a:gd name="T2" fmla="*/ 4 w 22"/>
                <a:gd name="T3" fmla="*/ 6 h 24"/>
                <a:gd name="T4" fmla="*/ 7 w 22"/>
                <a:gd name="T5" fmla="*/ 24 h 24"/>
                <a:gd name="T6" fmla="*/ 9 w 22"/>
                <a:gd name="T7" fmla="*/ 22 h 24"/>
                <a:gd name="T8" fmla="*/ 22 w 22"/>
                <a:gd name="T9" fmla="*/ 17 h 24"/>
                <a:gd name="T10" fmla="*/ 22 w 22"/>
                <a:gd name="T11" fmla="*/ 1 h 24"/>
                <a:gd name="T12" fmla="*/ 6 w 22"/>
                <a:gd name="T13" fmla="*/ 4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2" h="24">
                  <a:moveTo>
                    <a:pt x="6" y="4"/>
                  </a:moveTo>
                  <a:cubicBezTo>
                    <a:pt x="5" y="5"/>
                    <a:pt x="5" y="6"/>
                    <a:pt x="4" y="6"/>
                  </a:cubicBezTo>
                  <a:cubicBezTo>
                    <a:pt x="0" y="13"/>
                    <a:pt x="4" y="21"/>
                    <a:pt x="7" y="24"/>
                  </a:cubicBezTo>
                  <a:cubicBezTo>
                    <a:pt x="8" y="24"/>
                    <a:pt x="8" y="23"/>
                    <a:pt x="9" y="22"/>
                  </a:cubicBezTo>
                  <a:cubicBezTo>
                    <a:pt x="13" y="18"/>
                    <a:pt x="18" y="17"/>
                    <a:pt x="22" y="17"/>
                  </a:cubicBezTo>
                  <a:cubicBezTo>
                    <a:pt x="20" y="13"/>
                    <a:pt x="19" y="7"/>
                    <a:pt x="22" y="1"/>
                  </a:cubicBezTo>
                  <a:cubicBezTo>
                    <a:pt x="18" y="0"/>
                    <a:pt x="10" y="0"/>
                    <a:pt x="6" y="4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80" name="Freeform 1130"/>
            <p:cNvSpPr/>
            <p:nvPr/>
          </p:nvSpPr>
          <p:spPr bwMode="auto">
            <a:xfrm>
              <a:off x="7900819" y="3806727"/>
              <a:ext cx="32818" cy="30529"/>
            </a:xfrm>
            <a:custGeom>
              <a:avLst/>
              <a:gdLst>
                <a:gd name="T0" fmla="*/ 6 w 25"/>
                <a:gd name="T1" fmla="*/ 5 h 24"/>
                <a:gd name="T2" fmla="*/ 3 w 25"/>
                <a:gd name="T3" fmla="*/ 24 h 24"/>
                <a:gd name="T4" fmla="*/ 19 w 25"/>
                <a:gd name="T5" fmla="*/ 24 h 24"/>
                <a:gd name="T6" fmla="*/ 25 w 25"/>
                <a:gd name="T7" fmla="*/ 7 h 24"/>
                <a:gd name="T8" fmla="*/ 6 w 25"/>
                <a:gd name="T9" fmla="*/ 5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" h="24">
                  <a:moveTo>
                    <a:pt x="6" y="5"/>
                  </a:moveTo>
                  <a:cubicBezTo>
                    <a:pt x="0" y="10"/>
                    <a:pt x="1" y="19"/>
                    <a:pt x="3" y="24"/>
                  </a:cubicBezTo>
                  <a:cubicBezTo>
                    <a:pt x="8" y="20"/>
                    <a:pt x="15" y="22"/>
                    <a:pt x="19" y="24"/>
                  </a:cubicBezTo>
                  <a:cubicBezTo>
                    <a:pt x="20" y="19"/>
                    <a:pt x="21" y="11"/>
                    <a:pt x="25" y="7"/>
                  </a:cubicBezTo>
                  <a:cubicBezTo>
                    <a:pt x="21" y="4"/>
                    <a:pt x="12" y="0"/>
                    <a:pt x="6" y="5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81" name="Freeform 1131"/>
            <p:cNvSpPr/>
            <p:nvPr/>
          </p:nvSpPr>
          <p:spPr bwMode="auto">
            <a:xfrm>
              <a:off x="7838999" y="3820465"/>
              <a:ext cx="33581" cy="40451"/>
            </a:xfrm>
            <a:custGeom>
              <a:avLst/>
              <a:gdLst>
                <a:gd name="T0" fmla="*/ 5 w 26"/>
                <a:gd name="T1" fmla="*/ 8 h 31"/>
                <a:gd name="T2" fmla="*/ 6 w 26"/>
                <a:gd name="T3" fmla="*/ 31 h 31"/>
                <a:gd name="T4" fmla="*/ 23 w 26"/>
                <a:gd name="T5" fmla="*/ 21 h 31"/>
                <a:gd name="T6" fmla="*/ 26 w 26"/>
                <a:gd name="T7" fmla="*/ 1 h 31"/>
                <a:gd name="T8" fmla="*/ 5 w 26"/>
                <a:gd name="T9" fmla="*/ 8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" h="31">
                  <a:moveTo>
                    <a:pt x="5" y="8"/>
                  </a:moveTo>
                  <a:cubicBezTo>
                    <a:pt x="0" y="16"/>
                    <a:pt x="4" y="26"/>
                    <a:pt x="6" y="31"/>
                  </a:cubicBezTo>
                  <a:cubicBezTo>
                    <a:pt x="11" y="24"/>
                    <a:pt x="19" y="21"/>
                    <a:pt x="23" y="21"/>
                  </a:cubicBezTo>
                  <a:cubicBezTo>
                    <a:pt x="22" y="16"/>
                    <a:pt x="22" y="8"/>
                    <a:pt x="26" y="1"/>
                  </a:cubicBezTo>
                  <a:cubicBezTo>
                    <a:pt x="21" y="0"/>
                    <a:pt x="11" y="0"/>
                    <a:pt x="5" y="8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82" name="Freeform 1132"/>
            <p:cNvSpPr/>
            <p:nvPr/>
          </p:nvSpPr>
          <p:spPr bwMode="auto">
            <a:xfrm>
              <a:off x="7848158" y="3921973"/>
              <a:ext cx="164852" cy="57241"/>
            </a:xfrm>
            <a:custGeom>
              <a:avLst/>
              <a:gdLst>
                <a:gd name="T0" fmla="*/ 87 w 127"/>
                <a:gd name="T1" fmla="*/ 44 h 44"/>
                <a:gd name="T2" fmla="*/ 127 w 127"/>
                <a:gd name="T3" fmla="*/ 39 h 44"/>
                <a:gd name="T4" fmla="*/ 95 w 127"/>
                <a:gd name="T5" fmla="*/ 12 h 44"/>
                <a:gd name="T6" fmla="*/ 0 w 127"/>
                <a:gd name="T7" fmla="*/ 9 h 44"/>
                <a:gd name="T8" fmla="*/ 87 w 127"/>
                <a:gd name="T9" fmla="*/ 44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7" h="44">
                  <a:moveTo>
                    <a:pt x="87" y="44"/>
                  </a:moveTo>
                  <a:cubicBezTo>
                    <a:pt x="99" y="41"/>
                    <a:pt x="113" y="38"/>
                    <a:pt x="127" y="39"/>
                  </a:cubicBezTo>
                  <a:cubicBezTo>
                    <a:pt x="116" y="32"/>
                    <a:pt x="105" y="22"/>
                    <a:pt x="95" y="12"/>
                  </a:cubicBezTo>
                  <a:cubicBezTo>
                    <a:pt x="64" y="0"/>
                    <a:pt x="16" y="6"/>
                    <a:pt x="0" y="9"/>
                  </a:cubicBezTo>
                  <a:cubicBezTo>
                    <a:pt x="13" y="18"/>
                    <a:pt x="51" y="43"/>
                    <a:pt x="87" y="44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83" name="Freeform 1133"/>
            <p:cNvSpPr/>
            <p:nvPr/>
          </p:nvSpPr>
          <p:spPr bwMode="auto">
            <a:xfrm>
              <a:off x="7855790" y="3883049"/>
              <a:ext cx="29765" cy="37398"/>
            </a:xfrm>
            <a:custGeom>
              <a:avLst/>
              <a:gdLst>
                <a:gd name="T0" fmla="*/ 10 w 23"/>
                <a:gd name="T1" fmla="*/ 29 h 29"/>
                <a:gd name="T2" fmla="*/ 15 w 23"/>
                <a:gd name="T3" fmla="*/ 20 h 29"/>
                <a:gd name="T4" fmla="*/ 23 w 23"/>
                <a:gd name="T5" fmla="*/ 15 h 29"/>
                <a:gd name="T6" fmla="*/ 16 w 23"/>
                <a:gd name="T7" fmla="*/ 0 h 29"/>
                <a:gd name="T8" fmla="*/ 5 w 23"/>
                <a:gd name="T9" fmla="*/ 6 h 29"/>
                <a:gd name="T10" fmla="*/ 2 w 23"/>
                <a:gd name="T11" fmla="*/ 12 h 29"/>
                <a:gd name="T12" fmla="*/ 10 w 23"/>
                <a:gd name="T13" fmla="*/ 29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3" h="29">
                  <a:moveTo>
                    <a:pt x="10" y="29"/>
                  </a:moveTo>
                  <a:cubicBezTo>
                    <a:pt x="11" y="26"/>
                    <a:pt x="13" y="23"/>
                    <a:pt x="15" y="20"/>
                  </a:cubicBezTo>
                  <a:cubicBezTo>
                    <a:pt x="18" y="18"/>
                    <a:pt x="21" y="16"/>
                    <a:pt x="23" y="15"/>
                  </a:cubicBezTo>
                  <a:cubicBezTo>
                    <a:pt x="20" y="12"/>
                    <a:pt x="15" y="7"/>
                    <a:pt x="16" y="0"/>
                  </a:cubicBezTo>
                  <a:cubicBezTo>
                    <a:pt x="13" y="1"/>
                    <a:pt x="8" y="3"/>
                    <a:pt x="5" y="6"/>
                  </a:cubicBezTo>
                  <a:cubicBezTo>
                    <a:pt x="4" y="8"/>
                    <a:pt x="2" y="10"/>
                    <a:pt x="2" y="12"/>
                  </a:cubicBezTo>
                  <a:cubicBezTo>
                    <a:pt x="0" y="18"/>
                    <a:pt x="6" y="26"/>
                    <a:pt x="10" y="29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84" name="Freeform 1134"/>
            <p:cNvSpPr/>
            <p:nvPr/>
          </p:nvSpPr>
          <p:spPr bwMode="auto">
            <a:xfrm>
              <a:off x="8347294" y="3343453"/>
              <a:ext cx="38923" cy="26713"/>
            </a:xfrm>
            <a:custGeom>
              <a:avLst/>
              <a:gdLst>
                <a:gd name="T0" fmla="*/ 0 w 30"/>
                <a:gd name="T1" fmla="*/ 16 h 21"/>
                <a:gd name="T2" fmla="*/ 21 w 30"/>
                <a:gd name="T3" fmla="*/ 21 h 21"/>
                <a:gd name="T4" fmla="*/ 30 w 30"/>
                <a:gd name="T5" fmla="*/ 10 h 21"/>
                <a:gd name="T6" fmla="*/ 13 w 30"/>
                <a:gd name="T7" fmla="*/ 2 h 21"/>
                <a:gd name="T8" fmla="*/ 0 w 30"/>
                <a:gd name="T9" fmla="*/ 16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" h="21">
                  <a:moveTo>
                    <a:pt x="0" y="16"/>
                  </a:moveTo>
                  <a:cubicBezTo>
                    <a:pt x="9" y="14"/>
                    <a:pt x="17" y="18"/>
                    <a:pt x="21" y="21"/>
                  </a:cubicBezTo>
                  <a:cubicBezTo>
                    <a:pt x="22" y="18"/>
                    <a:pt x="24" y="13"/>
                    <a:pt x="30" y="10"/>
                  </a:cubicBezTo>
                  <a:cubicBezTo>
                    <a:pt x="28" y="7"/>
                    <a:pt x="22" y="0"/>
                    <a:pt x="13" y="2"/>
                  </a:cubicBezTo>
                  <a:cubicBezTo>
                    <a:pt x="4" y="4"/>
                    <a:pt x="1" y="12"/>
                    <a:pt x="0" y="16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85" name="Freeform 1135"/>
            <p:cNvSpPr/>
            <p:nvPr/>
          </p:nvSpPr>
          <p:spPr bwMode="auto">
            <a:xfrm>
              <a:off x="8277079" y="3327426"/>
              <a:ext cx="45792" cy="37398"/>
            </a:xfrm>
            <a:custGeom>
              <a:avLst/>
              <a:gdLst>
                <a:gd name="T0" fmla="*/ 22 w 35"/>
                <a:gd name="T1" fmla="*/ 26 h 29"/>
                <a:gd name="T2" fmla="*/ 35 w 35"/>
                <a:gd name="T3" fmla="*/ 6 h 29"/>
                <a:gd name="T4" fmla="*/ 10 w 35"/>
                <a:gd name="T5" fmla="*/ 6 h 29"/>
                <a:gd name="T6" fmla="*/ 0 w 35"/>
                <a:gd name="T7" fmla="*/ 29 h 29"/>
                <a:gd name="T8" fmla="*/ 22 w 35"/>
                <a:gd name="T9" fmla="*/ 26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29">
                  <a:moveTo>
                    <a:pt x="22" y="26"/>
                  </a:moveTo>
                  <a:cubicBezTo>
                    <a:pt x="24" y="21"/>
                    <a:pt x="27" y="11"/>
                    <a:pt x="35" y="6"/>
                  </a:cubicBezTo>
                  <a:cubicBezTo>
                    <a:pt x="29" y="3"/>
                    <a:pt x="18" y="0"/>
                    <a:pt x="10" y="6"/>
                  </a:cubicBezTo>
                  <a:cubicBezTo>
                    <a:pt x="2" y="12"/>
                    <a:pt x="0" y="23"/>
                    <a:pt x="0" y="29"/>
                  </a:cubicBezTo>
                  <a:cubicBezTo>
                    <a:pt x="8" y="24"/>
                    <a:pt x="18" y="25"/>
                    <a:pt x="22" y="26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86" name="Freeform 1136"/>
            <p:cNvSpPr/>
            <p:nvPr/>
          </p:nvSpPr>
          <p:spPr bwMode="auto">
            <a:xfrm>
              <a:off x="7933637" y="3794515"/>
              <a:ext cx="115244" cy="128984"/>
            </a:xfrm>
            <a:custGeom>
              <a:avLst/>
              <a:gdLst>
                <a:gd name="T0" fmla="*/ 89 w 89"/>
                <a:gd name="T1" fmla="*/ 99 h 99"/>
                <a:gd name="T2" fmla="*/ 76 w 89"/>
                <a:gd name="T3" fmla="*/ 59 h 99"/>
                <a:gd name="T4" fmla="*/ 0 w 89"/>
                <a:gd name="T5" fmla="*/ 0 h 99"/>
                <a:gd name="T6" fmla="*/ 48 w 89"/>
                <a:gd name="T7" fmla="*/ 81 h 99"/>
                <a:gd name="T8" fmla="*/ 89 w 89"/>
                <a:gd name="T9" fmla="*/ 99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9" h="99">
                  <a:moveTo>
                    <a:pt x="89" y="99"/>
                  </a:moveTo>
                  <a:cubicBezTo>
                    <a:pt x="83" y="88"/>
                    <a:pt x="79" y="73"/>
                    <a:pt x="76" y="59"/>
                  </a:cubicBezTo>
                  <a:cubicBezTo>
                    <a:pt x="58" y="35"/>
                    <a:pt x="15" y="8"/>
                    <a:pt x="0" y="0"/>
                  </a:cubicBezTo>
                  <a:cubicBezTo>
                    <a:pt x="6" y="15"/>
                    <a:pt x="25" y="59"/>
                    <a:pt x="48" y="81"/>
                  </a:cubicBezTo>
                  <a:cubicBezTo>
                    <a:pt x="62" y="86"/>
                    <a:pt x="76" y="92"/>
                    <a:pt x="89" y="99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87" name="Freeform 1137"/>
            <p:cNvSpPr/>
            <p:nvPr/>
          </p:nvSpPr>
          <p:spPr bwMode="auto">
            <a:xfrm>
              <a:off x="8051934" y="3653320"/>
              <a:ext cx="112191" cy="59531"/>
            </a:xfrm>
            <a:custGeom>
              <a:avLst/>
              <a:gdLst>
                <a:gd name="T0" fmla="*/ 87 w 87"/>
                <a:gd name="T1" fmla="*/ 46 h 46"/>
                <a:gd name="T2" fmla="*/ 5 w 87"/>
                <a:gd name="T3" fmla="*/ 3 h 46"/>
                <a:gd name="T4" fmla="*/ 2 w 87"/>
                <a:gd name="T5" fmla="*/ 5 h 46"/>
                <a:gd name="T6" fmla="*/ 1 w 87"/>
                <a:gd name="T7" fmla="*/ 11 h 46"/>
                <a:gd name="T8" fmla="*/ 68 w 87"/>
                <a:gd name="T9" fmla="*/ 45 h 46"/>
                <a:gd name="T10" fmla="*/ 87 w 87"/>
                <a:gd name="T11" fmla="*/ 46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7" h="46">
                  <a:moveTo>
                    <a:pt x="87" y="46"/>
                  </a:moveTo>
                  <a:cubicBezTo>
                    <a:pt x="63" y="28"/>
                    <a:pt x="20" y="0"/>
                    <a:pt x="5" y="3"/>
                  </a:cubicBezTo>
                  <a:cubicBezTo>
                    <a:pt x="4" y="3"/>
                    <a:pt x="2" y="4"/>
                    <a:pt x="2" y="5"/>
                  </a:cubicBezTo>
                  <a:cubicBezTo>
                    <a:pt x="0" y="7"/>
                    <a:pt x="0" y="9"/>
                    <a:pt x="1" y="11"/>
                  </a:cubicBezTo>
                  <a:cubicBezTo>
                    <a:pt x="7" y="25"/>
                    <a:pt x="51" y="40"/>
                    <a:pt x="68" y="45"/>
                  </a:cubicBezTo>
                  <a:cubicBezTo>
                    <a:pt x="75" y="45"/>
                    <a:pt x="81" y="45"/>
                    <a:pt x="87" y="46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88" name="Freeform 1138"/>
            <p:cNvSpPr/>
            <p:nvPr/>
          </p:nvSpPr>
          <p:spPr bwMode="auto">
            <a:xfrm>
              <a:off x="7877923" y="3785357"/>
              <a:ext cx="28239" cy="29766"/>
            </a:xfrm>
            <a:custGeom>
              <a:avLst/>
              <a:gdLst>
                <a:gd name="T0" fmla="*/ 1 w 22"/>
                <a:gd name="T1" fmla="*/ 23 h 23"/>
                <a:gd name="T2" fmla="*/ 19 w 22"/>
                <a:gd name="T3" fmla="*/ 17 h 23"/>
                <a:gd name="T4" fmla="*/ 22 w 22"/>
                <a:gd name="T5" fmla="*/ 4 h 23"/>
                <a:gd name="T6" fmla="*/ 6 w 22"/>
                <a:gd name="T7" fmla="*/ 5 h 23"/>
                <a:gd name="T8" fmla="*/ 1 w 22"/>
                <a:gd name="T9" fmla="*/ 23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23">
                  <a:moveTo>
                    <a:pt x="1" y="23"/>
                  </a:moveTo>
                  <a:cubicBezTo>
                    <a:pt x="7" y="18"/>
                    <a:pt x="15" y="17"/>
                    <a:pt x="19" y="17"/>
                  </a:cubicBezTo>
                  <a:cubicBezTo>
                    <a:pt x="18" y="14"/>
                    <a:pt x="18" y="8"/>
                    <a:pt x="22" y="4"/>
                  </a:cubicBezTo>
                  <a:cubicBezTo>
                    <a:pt x="19" y="2"/>
                    <a:pt x="12" y="0"/>
                    <a:pt x="6" y="5"/>
                  </a:cubicBezTo>
                  <a:cubicBezTo>
                    <a:pt x="0" y="9"/>
                    <a:pt x="0" y="18"/>
                    <a:pt x="1" y="23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89" name="Freeform 1139"/>
            <p:cNvSpPr/>
            <p:nvPr/>
          </p:nvSpPr>
          <p:spPr bwMode="auto">
            <a:xfrm>
              <a:off x="8273263" y="3454883"/>
              <a:ext cx="128219" cy="115246"/>
            </a:xfrm>
            <a:custGeom>
              <a:avLst/>
              <a:gdLst>
                <a:gd name="T0" fmla="*/ 59 w 99"/>
                <a:gd name="T1" fmla="*/ 76 h 89"/>
                <a:gd name="T2" fmla="*/ 99 w 99"/>
                <a:gd name="T3" fmla="*/ 89 h 89"/>
                <a:gd name="T4" fmla="*/ 81 w 99"/>
                <a:gd name="T5" fmla="*/ 48 h 89"/>
                <a:gd name="T6" fmla="*/ 0 w 99"/>
                <a:gd name="T7" fmla="*/ 0 h 89"/>
                <a:gd name="T8" fmla="*/ 59 w 99"/>
                <a:gd name="T9" fmla="*/ 76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9" h="89">
                  <a:moveTo>
                    <a:pt x="59" y="76"/>
                  </a:moveTo>
                  <a:cubicBezTo>
                    <a:pt x="73" y="79"/>
                    <a:pt x="88" y="83"/>
                    <a:pt x="99" y="89"/>
                  </a:cubicBezTo>
                  <a:cubicBezTo>
                    <a:pt x="92" y="76"/>
                    <a:pt x="86" y="62"/>
                    <a:pt x="81" y="48"/>
                  </a:cubicBezTo>
                  <a:cubicBezTo>
                    <a:pt x="59" y="25"/>
                    <a:pt x="15" y="6"/>
                    <a:pt x="0" y="0"/>
                  </a:cubicBezTo>
                  <a:cubicBezTo>
                    <a:pt x="9" y="15"/>
                    <a:pt x="35" y="58"/>
                    <a:pt x="59" y="76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90" name="Freeform 1140"/>
            <p:cNvSpPr/>
            <p:nvPr/>
          </p:nvSpPr>
          <p:spPr bwMode="auto">
            <a:xfrm>
              <a:off x="8132070" y="3572419"/>
              <a:ext cx="59530" cy="112956"/>
            </a:xfrm>
            <a:custGeom>
              <a:avLst/>
              <a:gdLst>
                <a:gd name="T0" fmla="*/ 45 w 46"/>
                <a:gd name="T1" fmla="*/ 68 h 87"/>
                <a:gd name="T2" fmla="*/ 11 w 46"/>
                <a:gd name="T3" fmla="*/ 1 h 87"/>
                <a:gd name="T4" fmla="*/ 5 w 46"/>
                <a:gd name="T5" fmla="*/ 1 h 87"/>
                <a:gd name="T6" fmla="*/ 3 w 46"/>
                <a:gd name="T7" fmla="*/ 5 h 87"/>
                <a:gd name="T8" fmla="*/ 46 w 46"/>
                <a:gd name="T9" fmla="*/ 87 h 87"/>
                <a:gd name="T10" fmla="*/ 45 w 46"/>
                <a:gd name="T11" fmla="*/ 68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6" h="87">
                  <a:moveTo>
                    <a:pt x="45" y="68"/>
                  </a:moveTo>
                  <a:cubicBezTo>
                    <a:pt x="40" y="51"/>
                    <a:pt x="25" y="7"/>
                    <a:pt x="11" y="1"/>
                  </a:cubicBezTo>
                  <a:cubicBezTo>
                    <a:pt x="9" y="0"/>
                    <a:pt x="7" y="0"/>
                    <a:pt x="5" y="1"/>
                  </a:cubicBezTo>
                  <a:cubicBezTo>
                    <a:pt x="4" y="2"/>
                    <a:pt x="3" y="4"/>
                    <a:pt x="3" y="5"/>
                  </a:cubicBezTo>
                  <a:cubicBezTo>
                    <a:pt x="0" y="20"/>
                    <a:pt x="28" y="63"/>
                    <a:pt x="46" y="87"/>
                  </a:cubicBezTo>
                  <a:cubicBezTo>
                    <a:pt x="45" y="81"/>
                    <a:pt x="45" y="75"/>
                    <a:pt x="45" y="68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91" name="Freeform 1141"/>
            <p:cNvSpPr/>
            <p:nvPr/>
          </p:nvSpPr>
          <p:spPr bwMode="auto">
            <a:xfrm>
              <a:off x="8264105" y="3399168"/>
              <a:ext cx="29765" cy="28239"/>
            </a:xfrm>
            <a:custGeom>
              <a:avLst/>
              <a:gdLst>
                <a:gd name="T0" fmla="*/ 17 w 23"/>
                <a:gd name="T1" fmla="*/ 19 h 22"/>
                <a:gd name="T2" fmla="*/ 23 w 23"/>
                <a:gd name="T3" fmla="*/ 1 h 22"/>
                <a:gd name="T4" fmla="*/ 5 w 23"/>
                <a:gd name="T5" fmla="*/ 6 h 22"/>
                <a:gd name="T6" fmla="*/ 4 w 23"/>
                <a:gd name="T7" fmla="*/ 22 h 22"/>
                <a:gd name="T8" fmla="*/ 17 w 23"/>
                <a:gd name="T9" fmla="*/ 19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" h="22">
                  <a:moveTo>
                    <a:pt x="17" y="19"/>
                  </a:moveTo>
                  <a:cubicBezTo>
                    <a:pt x="17" y="14"/>
                    <a:pt x="18" y="7"/>
                    <a:pt x="23" y="1"/>
                  </a:cubicBezTo>
                  <a:cubicBezTo>
                    <a:pt x="18" y="0"/>
                    <a:pt x="10" y="0"/>
                    <a:pt x="5" y="6"/>
                  </a:cubicBezTo>
                  <a:cubicBezTo>
                    <a:pt x="0" y="12"/>
                    <a:pt x="2" y="19"/>
                    <a:pt x="4" y="22"/>
                  </a:cubicBezTo>
                  <a:cubicBezTo>
                    <a:pt x="8" y="18"/>
                    <a:pt x="14" y="18"/>
                    <a:pt x="17" y="19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92" name="Freeform 1142"/>
            <p:cNvSpPr/>
            <p:nvPr/>
          </p:nvSpPr>
          <p:spPr bwMode="auto">
            <a:xfrm>
              <a:off x="7807708" y="3798332"/>
              <a:ext cx="36634" cy="45793"/>
            </a:xfrm>
            <a:custGeom>
              <a:avLst/>
              <a:gdLst>
                <a:gd name="T0" fmla="*/ 25 w 28"/>
                <a:gd name="T1" fmla="*/ 22 h 35"/>
                <a:gd name="T2" fmla="*/ 28 w 28"/>
                <a:gd name="T3" fmla="*/ 0 h 35"/>
                <a:gd name="T4" fmla="*/ 5 w 28"/>
                <a:gd name="T5" fmla="*/ 10 h 35"/>
                <a:gd name="T6" fmla="*/ 5 w 28"/>
                <a:gd name="T7" fmla="*/ 35 h 35"/>
                <a:gd name="T8" fmla="*/ 25 w 28"/>
                <a:gd name="T9" fmla="*/ 22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8" h="35">
                  <a:moveTo>
                    <a:pt x="25" y="22"/>
                  </a:moveTo>
                  <a:cubicBezTo>
                    <a:pt x="24" y="18"/>
                    <a:pt x="23" y="8"/>
                    <a:pt x="28" y="0"/>
                  </a:cubicBezTo>
                  <a:cubicBezTo>
                    <a:pt x="22" y="0"/>
                    <a:pt x="11" y="2"/>
                    <a:pt x="5" y="10"/>
                  </a:cubicBezTo>
                  <a:cubicBezTo>
                    <a:pt x="0" y="18"/>
                    <a:pt x="2" y="29"/>
                    <a:pt x="5" y="35"/>
                  </a:cubicBezTo>
                  <a:cubicBezTo>
                    <a:pt x="10" y="27"/>
                    <a:pt x="20" y="23"/>
                    <a:pt x="25" y="22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93" name="Freeform 1143"/>
            <p:cNvSpPr/>
            <p:nvPr/>
          </p:nvSpPr>
          <p:spPr bwMode="auto">
            <a:xfrm>
              <a:off x="7822209" y="3868548"/>
              <a:ext cx="26712" cy="38924"/>
            </a:xfrm>
            <a:custGeom>
              <a:avLst/>
              <a:gdLst>
                <a:gd name="T0" fmla="*/ 21 w 21"/>
                <a:gd name="T1" fmla="*/ 21 h 30"/>
                <a:gd name="T2" fmla="*/ 16 w 21"/>
                <a:gd name="T3" fmla="*/ 0 h 30"/>
                <a:gd name="T4" fmla="*/ 2 w 21"/>
                <a:gd name="T5" fmla="*/ 13 h 30"/>
                <a:gd name="T6" fmla="*/ 10 w 21"/>
                <a:gd name="T7" fmla="*/ 30 h 30"/>
                <a:gd name="T8" fmla="*/ 21 w 21"/>
                <a:gd name="T9" fmla="*/ 21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" h="30">
                  <a:moveTo>
                    <a:pt x="21" y="21"/>
                  </a:moveTo>
                  <a:cubicBezTo>
                    <a:pt x="18" y="17"/>
                    <a:pt x="14" y="9"/>
                    <a:pt x="16" y="0"/>
                  </a:cubicBezTo>
                  <a:cubicBezTo>
                    <a:pt x="12" y="1"/>
                    <a:pt x="4" y="4"/>
                    <a:pt x="2" y="13"/>
                  </a:cubicBezTo>
                  <a:cubicBezTo>
                    <a:pt x="0" y="22"/>
                    <a:pt x="7" y="28"/>
                    <a:pt x="10" y="30"/>
                  </a:cubicBezTo>
                  <a:cubicBezTo>
                    <a:pt x="13" y="24"/>
                    <a:pt x="18" y="22"/>
                    <a:pt x="21" y="21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201" name="Freeform 1151"/>
            <p:cNvSpPr/>
            <p:nvPr/>
          </p:nvSpPr>
          <p:spPr bwMode="auto">
            <a:xfrm>
              <a:off x="8523595" y="3549522"/>
              <a:ext cx="286965" cy="235071"/>
            </a:xfrm>
            <a:custGeom>
              <a:avLst/>
              <a:gdLst>
                <a:gd name="T0" fmla="*/ 9 w 221"/>
                <a:gd name="T1" fmla="*/ 127 h 181"/>
                <a:gd name="T2" fmla="*/ 66 w 221"/>
                <a:gd name="T3" fmla="*/ 177 h 181"/>
                <a:gd name="T4" fmla="*/ 118 w 221"/>
                <a:gd name="T5" fmla="*/ 152 h 181"/>
                <a:gd name="T6" fmla="*/ 114 w 221"/>
                <a:gd name="T7" fmla="*/ 114 h 181"/>
                <a:gd name="T8" fmla="*/ 88 w 221"/>
                <a:gd name="T9" fmla="*/ 107 h 181"/>
                <a:gd name="T10" fmla="*/ 75 w 221"/>
                <a:gd name="T11" fmla="*/ 122 h 181"/>
                <a:gd name="T12" fmla="*/ 84 w 221"/>
                <a:gd name="T13" fmla="*/ 141 h 181"/>
                <a:gd name="T14" fmla="*/ 100 w 221"/>
                <a:gd name="T15" fmla="*/ 140 h 181"/>
                <a:gd name="T16" fmla="*/ 103 w 221"/>
                <a:gd name="T17" fmla="*/ 140 h 181"/>
                <a:gd name="T18" fmla="*/ 104 w 221"/>
                <a:gd name="T19" fmla="*/ 142 h 181"/>
                <a:gd name="T20" fmla="*/ 70 w 221"/>
                <a:gd name="T21" fmla="*/ 162 h 181"/>
                <a:gd name="T22" fmla="*/ 26 w 221"/>
                <a:gd name="T23" fmla="*/ 115 h 181"/>
                <a:gd name="T24" fmla="*/ 51 w 221"/>
                <a:gd name="T25" fmla="*/ 47 h 181"/>
                <a:gd name="T26" fmla="*/ 132 w 221"/>
                <a:gd name="T27" fmla="*/ 31 h 181"/>
                <a:gd name="T28" fmla="*/ 207 w 221"/>
                <a:gd name="T29" fmla="*/ 111 h 181"/>
                <a:gd name="T30" fmla="*/ 221 w 221"/>
                <a:gd name="T31" fmla="*/ 115 h 181"/>
                <a:gd name="T32" fmla="*/ 219 w 221"/>
                <a:gd name="T33" fmla="*/ 93 h 181"/>
                <a:gd name="T34" fmla="*/ 135 w 221"/>
                <a:gd name="T35" fmla="*/ 10 h 181"/>
                <a:gd name="T36" fmla="*/ 40 w 221"/>
                <a:gd name="T37" fmla="*/ 31 h 181"/>
                <a:gd name="T38" fmla="*/ 9 w 221"/>
                <a:gd name="T39" fmla="*/ 127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21" h="181">
                  <a:moveTo>
                    <a:pt x="9" y="127"/>
                  </a:moveTo>
                  <a:cubicBezTo>
                    <a:pt x="17" y="154"/>
                    <a:pt x="39" y="172"/>
                    <a:pt x="66" y="177"/>
                  </a:cubicBezTo>
                  <a:cubicBezTo>
                    <a:pt x="91" y="181"/>
                    <a:pt x="110" y="167"/>
                    <a:pt x="118" y="152"/>
                  </a:cubicBezTo>
                  <a:cubicBezTo>
                    <a:pt x="125" y="138"/>
                    <a:pt x="124" y="124"/>
                    <a:pt x="114" y="114"/>
                  </a:cubicBezTo>
                  <a:cubicBezTo>
                    <a:pt x="107" y="107"/>
                    <a:pt x="97" y="104"/>
                    <a:pt x="88" y="107"/>
                  </a:cubicBezTo>
                  <a:cubicBezTo>
                    <a:pt x="81" y="109"/>
                    <a:pt x="76" y="115"/>
                    <a:pt x="75" y="122"/>
                  </a:cubicBezTo>
                  <a:cubicBezTo>
                    <a:pt x="74" y="129"/>
                    <a:pt x="77" y="137"/>
                    <a:pt x="84" y="141"/>
                  </a:cubicBezTo>
                  <a:cubicBezTo>
                    <a:pt x="89" y="144"/>
                    <a:pt x="95" y="144"/>
                    <a:pt x="100" y="140"/>
                  </a:cubicBezTo>
                  <a:cubicBezTo>
                    <a:pt x="101" y="139"/>
                    <a:pt x="102" y="139"/>
                    <a:pt x="103" y="140"/>
                  </a:cubicBezTo>
                  <a:cubicBezTo>
                    <a:pt x="104" y="140"/>
                    <a:pt x="104" y="141"/>
                    <a:pt x="104" y="142"/>
                  </a:cubicBezTo>
                  <a:cubicBezTo>
                    <a:pt x="99" y="156"/>
                    <a:pt x="86" y="163"/>
                    <a:pt x="70" y="162"/>
                  </a:cubicBezTo>
                  <a:cubicBezTo>
                    <a:pt x="51" y="160"/>
                    <a:pt x="30" y="145"/>
                    <a:pt x="26" y="115"/>
                  </a:cubicBezTo>
                  <a:cubicBezTo>
                    <a:pt x="22" y="89"/>
                    <a:pt x="31" y="64"/>
                    <a:pt x="51" y="47"/>
                  </a:cubicBezTo>
                  <a:cubicBezTo>
                    <a:pt x="73" y="28"/>
                    <a:pt x="104" y="22"/>
                    <a:pt x="132" y="31"/>
                  </a:cubicBezTo>
                  <a:cubicBezTo>
                    <a:pt x="175" y="44"/>
                    <a:pt x="193" y="77"/>
                    <a:pt x="207" y="111"/>
                  </a:cubicBezTo>
                  <a:cubicBezTo>
                    <a:pt x="213" y="112"/>
                    <a:pt x="218" y="113"/>
                    <a:pt x="221" y="115"/>
                  </a:cubicBezTo>
                  <a:cubicBezTo>
                    <a:pt x="220" y="108"/>
                    <a:pt x="219" y="101"/>
                    <a:pt x="219" y="93"/>
                  </a:cubicBezTo>
                  <a:cubicBezTo>
                    <a:pt x="208" y="53"/>
                    <a:pt x="175" y="21"/>
                    <a:pt x="135" y="10"/>
                  </a:cubicBezTo>
                  <a:cubicBezTo>
                    <a:pt x="100" y="0"/>
                    <a:pt x="65" y="8"/>
                    <a:pt x="40" y="31"/>
                  </a:cubicBezTo>
                  <a:cubicBezTo>
                    <a:pt x="11" y="57"/>
                    <a:pt x="0" y="94"/>
                    <a:pt x="9" y="127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202" name="Freeform 1152"/>
            <p:cNvSpPr/>
            <p:nvPr/>
          </p:nvSpPr>
          <p:spPr bwMode="auto">
            <a:xfrm>
              <a:off x="8028274" y="4044851"/>
              <a:ext cx="235067" cy="286970"/>
            </a:xfrm>
            <a:custGeom>
              <a:avLst/>
              <a:gdLst>
                <a:gd name="T0" fmla="*/ 115 w 181"/>
                <a:gd name="T1" fmla="*/ 221 h 221"/>
                <a:gd name="T2" fmla="*/ 111 w 181"/>
                <a:gd name="T3" fmla="*/ 207 h 221"/>
                <a:gd name="T4" fmla="*/ 31 w 181"/>
                <a:gd name="T5" fmla="*/ 132 h 221"/>
                <a:gd name="T6" fmla="*/ 47 w 181"/>
                <a:gd name="T7" fmla="*/ 51 h 221"/>
                <a:gd name="T8" fmla="*/ 115 w 181"/>
                <a:gd name="T9" fmla="*/ 25 h 221"/>
                <a:gd name="T10" fmla="*/ 162 w 181"/>
                <a:gd name="T11" fmla="*/ 70 h 221"/>
                <a:gd name="T12" fmla="*/ 142 w 181"/>
                <a:gd name="T13" fmla="*/ 104 h 221"/>
                <a:gd name="T14" fmla="*/ 140 w 181"/>
                <a:gd name="T15" fmla="*/ 103 h 221"/>
                <a:gd name="T16" fmla="*/ 140 w 181"/>
                <a:gd name="T17" fmla="*/ 100 h 221"/>
                <a:gd name="T18" fmla="*/ 141 w 181"/>
                <a:gd name="T19" fmla="*/ 84 h 221"/>
                <a:gd name="T20" fmla="*/ 122 w 181"/>
                <a:gd name="T21" fmla="*/ 75 h 221"/>
                <a:gd name="T22" fmla="*/ 107 w 181"/>
                <a:gd name="T23" fmla="*/ 88 h 221"/>
                <a:gd name="T24" fmla="*/ 114 w 181"/>
                <a:gd name="T25" fmla="*/ 114 h 221"/>
                <a:gd name="T26" fmla="*/ 152 w 181"/>
                <a:gd name="T27" fmla="*/ 118 h 221"/>
                <a:gd name="T28" fmla="*/ 177 w 181"/>
                <a:gd name="T29" fmla="*/ 66 h 221"/>
                <a:gd name="T30" fmla="*/ 127 w 181"/>
                <a:gd name="T31" fmla="*/ 9 h 221"/>
                <a:gd name="T32" fmla="*/ 31 w 181"/>
                <a:gd name="T33" fmla="*/ 40 h 221"/>
                <a:gd name="T34" fmla="*/ 10 w 181"/>
                <a:gd name="T35" fmla="*/ 135 h 221"/>
                <a:gd name="T36" fmla="*/ 92 w 181"/>
                <a:gd name="T37" fmla="*/ 219 h 221"/>
                <a:gd name="T38" fmla="*/ 115 w 181"/>
                <a:gd name="T39" fmla="*/ 221 h 2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81" h="221">
                  <a:moveTo>
                    <a:pt x="115" y="221"/>
                  </a:moveTo>
                  <a:cubicBezTo>
                    <a:pt x="113" y="218"/>
                    <a:pt x="112" y="213"/>
                    <a:pt x="111" y="207"/>
                  </a:cubicBezTo>
                  <a:cubicBezTo>
                    <a:pt x="77" y="193"/>
                    <a:pt x="45" y="175"/>
                    <a:pt x="31" y="132"/>
                  </a:cubicBezTo>
                  <a:cubicBezTo>
                    <a:pt x="22" y="104"/>
                    <a:pt x="28" y="73"/>
                    <a:pt x="47" y="51"/>
                  </a:cubicBezTo>
                  <a:cubicBezTo>
                    <a:pt x="64" y="31"/>
                    <a:pt x="89" y="21"/>
                    <a:pt x="115" y="25"/>
                  </a:cubicBezTo>
                  <a:cubicBezTo>
                    <a:pt x="145" y="30"/>
                    <a:pt x="160" y="51"/>
                    <a:pt x="162" y="70"/>
                  </a:cubicBezTo>
                  <a:cubicBezTo>
                    <a:pt x="163" y="86"/>
                    <a:pt x="156" y="99"/>
                    <a:pt x="142" y="104"/>
                  </a:cubicBezTo>
                  <a:cubicBezTo>
                    <a:pt x="141" y="104"/>
                    <a:pt x="140" y="104"/>
                    <a:pt x="140" y="103"/>
                  </a:cubicBezTo>
                  <a:cubicBezTo>
                    <a:pt x="139" y="102"/>
                    <a:pt x="139" y="101"/>
                    <a:pt x="140" y="100"/>
                  </a:cubicBezTo>
                  <a:cubicBezTo>
                    <a:pt x="144" y="95"/>
                    <a:pt x="144" y="89"/>
                    <a:pt x="141" y="84"/>
                  </a:cubicBezTo>
                  <a:cubicBezTo>
                    <a:pt x="137" y="77"/>
                    <a:pt x="129" y="73"/>
                    <a:pt x="122" y="75"/>
                  </a:cubicBezTo>
                  <a:cubicBezTo>
                    <a:pt x="115" y="76"/>
                    <a:pt x="109" y="81"/>
                    <a:pt x="107" y="88"/>
                  </a:cubicBezTo>
                  <a:cubicBezTo>
                    <a:pt x="104" y="97"/>
                    <a:pt x="107" y="107"/>
                    <a:pt x="114" y="114"/>
                  </a:cubicBezTo>
                  <a:cubicBezTo>
                    <a:pt x="124" y="124"/>
                    <a:pt x="138" y="125"/>
                    <a:pt x="152" y="118"/>
                  </a:cubicBezTo>
                  <a:cubicBezTo>
                    <a:pt x="167" y="110"/>
                    <a:pt x="181" y="91"/>
                    <a:pt x="177" y="66"/>
                  </a:cubicBezTo>
                  <a:cubicBezTo>
                    <a:pt x="173" y="39"/>
                    <a:pt x="154" y="17"/>
                    <a:pt x="127" y="9"/>
                  </a:cubicBezTo>
                  <a:cubicBezTo>
                    <a:pt x="94" y="0"/>
                    <a:pt x="57" y="11"/>
                    <a:pt x="31" y="40"/>
                  </a:cubicBezTo>
                  <a:cubicBezTo>
                    <a:pt x="8" y="65"/>
                    <a:pt x="0" y="100"/>
                    <a:pt x="10" y="135"/>
                  </a:cubicBezTo>
                  <a:cubicBezTo>
                    <a:pt x="21" y="175"/>
                    <a:pt x="53" y="207"/>
                    <a:pt x="92" y="219"/>
                  </a:cubicBezTo>
                  <a:cubicBezTo>
                    <a:pt x="101" y="219"/>
                    <a:pt x="108" y="220"/>
                    <a:pt x="115" y="221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203" name="Freeform 1153"/>
            <p:cNvSpPr/>
            <p:nvPr/>
          </p:nvSpPr>
          <p:spPr bwMode="auto">
            <a:xfrm>
              <a:off x="8168704" y="3689955"/>
              <a:ext cx="383892" cy="383899"/>
            </a:xfrm>
            <a:custGeom>
              <a:avLst/>
              <a:gdLst>
                <a:gd name="T0" fmla="*/ 85 w 296"/>
                <a:gd name="T1" fmla="*/ 287 h 296"/>
                <a:gd name="T2" fmla="*/ 103 w 296"/>
                <a:gd name="T3" fmla="*/ 253 h 296"/>
                <a:gd name="T4" fmla="*/ 86 w 296"/>
                <a:gd name="T5" fmla="*/ 232 h 296"/>
                <a:gd name="T6" fmla="*/ 67 w 296"/>
                <a:gd name="T7" fmla="*/ 237 h 296"/>
                <a:gd name="T8" fmla="*/ 63 w 296"/>
                <a:gd name="T9" fmla="*/ 258 h 296"/>
                <a:gd name="T10" fmla="*/ 77 w 296"/>
                <a:gd name="T11" fmla="*/ 266 h 296"/>
                <a:gd name="T12" fmla="*/ 79 w 296"/>
                <a:gd name="T13" fmla="*/ 268 h 296"/>
                <a:gd name="T14" fmla="*/ 79 w 296"/>
                <a:gd name="T15" fmla="*/ 270 h 296"/>
                <a:gd name="T16" fmla="*/ 39 w 296"/>
                <a:gd name="T17" fmla="*/ 266 h 296"/>
                <a:gd name="T18" fmla="*/ 27 w 296"/>
                <a:gd name="T19" fmla="*/ 201 h 296"/>
                <a:gd name="T20" fmla="*/ 76 w 296"/>
                <a:gd name="T21" fmla="*/ 162 h 296"/>
                <a:gd name="T22" fmla="*/ 150 w 296"/>
                <a:gd name="T23" fmla="*/ 179 h 296"/>
                <a:gd name="T24" fmla="*/ 172 w 296"/>
                <a:gd name="T25" fmla="*/ 172 h 296"/>
                <a:gd name="T26" fmla="*/ 179 w 296"/>
                <a:gd name="T27" fmla="*/ 150 h 296"/>
                <a:gd name="T28" fmla="*/ 162 w 296"/>
                <a:gd name="T29" fmla="*/ 76 h 296"/>
                <a:gd name="T30" fmla="*/ 201 w 296"/>
                <a:gd name="T31" fmla="*/ 27 h 296"/>
                <a:gd name="T32" fmla="*/ 266 w 296"/>
                <a:gd name="T33" fmla="*/ 39 h 296"/>
                <a:gd name="T34" fmla="*/ 270 w 296"/>
                <a:gd name="T35" fmla="*/ 79 h 296"/>
                <a:gd name="T36" fmla="*/ 268 w 296"/>
                <a:gd name="T37" fmla="*/ 79 h 296"/>
                <a:gd name="T38" fmla="*/ 266 w 296"/>
                <a:gd name="T39" fmla="*/ 77 h 296"/>
                <a:gd name="T40" fmla="*/ 258 w 296"/>
                <a:gd name="T41" fmla="*/ 63 h 296"/>
                <a:gd name="T42" fmla="*/ 237 w 296"/>
                <a:gd name="T43" fmla="*/ 66 h 296"/>
                <a:gd name="T44" fmla="*/ 232 w 296"/>
                <a:gd name="T45" fmla="*/ 86 h 296"/>
                <a:gd name="T46" fmla="*/ 253 w 296"/>
                <a:gd name="T47" fmla="*/ 103 h 296"/>
                <a:gd name="T48" fmla="*/ 287 w 296"/>
                <a:gd name="T49" fmla="*/ 85 h 296"/>
                <a:gd name="T50" fmla="*/ 277 w 296"/>
                <a:gd name="T51" fmla="*/ 28 h 296"/>
                <a:gd name="T52" fmla="*/ 204 w 296"/>
                <a:gd name="T53" fmla="*/ 9 h 296"/>
                <a:gd name="T54" fmla="*/ 142 w 296"/>
                <a:gd name="T55" fmla="*/ 91 h 296"/>
                <a:gd name="T56" fmla="*/ 155 w 296"/>
                <a:gd name="T57" fmla="*/ 152 h 296"/>
                <a:gd name="T58" fmla="*/ 155 w 296"/>
                <a:gd name="T59" fmla="*/ 153 h 296"/>
                <a:gd name="T60" fmla="*/ 153 w 296"/>
                <a:gd name="T61" fmla="*/ 155 h 296"/>
                <a:gd name="T62" fmla="*/ 152 w 296"/>
                <a:gd name="T63" fmla="*/ 155 h 296"/>
                <a:gd name="T64" fmla="*/ 91 w 296"/>
                <a:gd name="T65" fmla="*/ 142 h 296"/>
                <a:gd name="T66" fmla="*/ 9 w 296"/>
                <a:gd name="T67" fmla="*/ 204 h 296"/>
                <a:gd name="T68" fmla="*/ 28 w 296"/>
                <a:gd name="T69" fmla="*/ 277 h 296"/>
                <a:gd name="T70" fmla="*/ 85 w 296"/>
                <a:gd name="T71" fmla="*/ 287 h 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96" h="296">
                  <a:moveTo>
                    <a:pt x="85" y="287"/>
                  </a:moveTo>
                  <a:cubicBezTo>
                    <a:pt x="99" y="280"/>
                    <a:pt x="106" y="267"/>
                    <a:pt x="103" y="253"/>
                  </a:cubicBezTo>
                  <a:cubicBezTo>
                    <a:pt x="102" y="243"/>
                    <a:pt x="95" y="235"/>
                    <a:pt x="86" y="232"/>
                  </a:cubicBezTo>
                  <a:cubicBezTo>
                    <a:pt x="79" y="230"/>
                    <a:pt x="71" y="232"/>
                    <a:pt x="67" y="237"/>
                  </a:cubicBezTo>
                  <a:cubicBezTo>
                    <a:pt x="61" y="242"/>
                    <a:pt x="60" y="251"/>
                    <a:pt x="63" y="258"/>
                  </a:cubicBezTo>
                  <a:cubicBezTo>
                    <a:pt x="65" y="263"/>
                    <a:pt x="71" y="266"/>
                    <a:pt x="77" y="266"/>
                  </a:cubicBezTo>
                  <a:cubicBezTo>
                    <a:pt x="78" y="266"/>
                    <a:pt x="79" y="267"/>
                    <a:pt x="79" y="268"/>
                  </a:cubicBezTo>
                  <a:cubicBezTo>
                    <a:pt x="80" y="269"/>
                    <a:pt x="79" y="270"/>
                    <a:pt x="79" y="270"/>
                  </a:cubicBezTo>
                  <a:cubicBezTo>
                    <a:pt x="66" y="278"/>
                    <a:pt x="51" y="277"/>
                    <a:pt x="39" y="266"/>
                  </a:cubicBezTo>
                  <a:cubicBezTo>
                    <a:pt x="24" y="253"/>
                    <a:pt x="14" y="227"/>
                    <a:pt x="27" y="201"/>
                  </a:cubicBezTo>
                  <a:cubicBezTo>
                    <a:pt x="36" y="181"/>
                    <a:pt x="54" y="167"/>
                    <a:pt x="76" y="162"/>
                  </a:cubicBezTo>
                  <a:cubicBezTo>
                    <a:pt x="101" y="157"/>
                    <a:pt x="129" y="163"/>
                    <a:pt x="150" y="179"/>
                  </a:cubicBezTo>
                  <a:cubicBezTo>
                    <a:pt x="159" y="173"/>
                    <a:pt x="168" y="172"/>
                    <a:pt x="172" y="172"/>
                  </a:cubicBezTo>
                  <a:cubicBezTo>
                    <a:pt x="172" y="168"/>
                    <a:pt x="173" y="159"/>
                    <a:pt x="179" y="150"/>
                  </a:cubicBezTo>
                  <a:cubicBezTo>
                    <a:pt x="163" y="129"/>
                    <a:pt x="157" y="101"/>
                    <a:pt x="162" y="76"/>
                  </a:cubicBezTo>
                  <a:cubicBezTo>
                    <a:pt x="168" y="54"/>
                    <a:pt x="181" y="36"/>
                    <a:pt x="201" y="27"/>
                  </a:cubicBezTo>
                  <a:cubicBezTo>
                    <a:pt x="227" y="14"/>
                    <a:pt x="253" y="24"/>
                    <a:pt x="266" y="39"/>
                  </a:cubicBezTo>
                  <a:cubicBezTo>
                    <a:pt x="277" y="51"/>
                    <a:pt x="278" y="66"/>
                    <a:pt x="270" y="79"/>
                  </a:cubicBezTo>
                  <a:cubicBezTo>
                    <a:pt x="270" y="79"/>
                    <a:pt x="269" y="80"/>
                    <a:pt x="268" y="79"/>
                  </a:cubicBezTo>
                  <a:cubicBezTo>
                    <a:pt x="267" y="79"/>
                    <a:pt x="266" y="78"/>
                    <a:pt x="266" y="77"/>
                  </a:cubicBezTo>
                  <a:cubicBezTo>
                    <a:pt x="266" y="70"/>
                    <a:pt x="263" y="65"/>
                    <a:pt x="258" y="63"/>
                  </a:cubicBezTo>
                  <a:cubicBezTo>
                    <a:pt x="251" y="60"/>
                    <a:pt x="242" y="61"/>
                    <a:pt x="237" y="66"/>
                  </a:cubicBezTo>
                  <a:cubicBezTo>
                    <a:pt x="232" y="71"/>
                    <a:pt x="230" y="79"/>
                    <a:pt x="232" y="86"/>
                  </a:cubicBezTo>
                  <a:cubicBezTo>
                    <a:pt x="235" y="95"/>
                    <a:pt x="243" y="102"/>
                    <a:pt x="253" y="103"/>
                  </a:cubicBezTo>
                  <a:cubicBezTo>
                    <a:pt x="267" y="106"/>
                    <a:pt x="280" y="99"/>
                    <a:pt x="287" y="85"/>
                  </a:cubicBezTo>
                  <a:cubicBezTo>
                    <a:pt x="294" y="71"/>
                    <a:pt x="296" y="48"/>
                    <a:pt x="277" y="28"/>
                  </a:cubicBezTo>
                  <a:cubicBezTo>
                    <a:pt x="257" y="7"/>
                    <a:pt x="230" y="0"/>
                    <a:pt x="204" y="9"/>
                  </a:cubicBezTo>
                  <a:cubicBezTo>
                    <a:pt x="171" y="20"/>
                    <a:pt x="148" y="51"/>
                    <a:pt x="142" y="91"/>
                  </a:cubicBezTo>
                  <a:cubicBezTo>
                    <a:pt x="140" y="112"/>
                    <a:pt x="144" y="133"/>
                    <a:pt x="155" y="152"/>
                  </a:cubicBezTo>
                  <a:cubicBezTo>
                    <a:pt x="155" y="152"/>
                    <a:pt x="155" y="152"/>
                    <a:pt x="155" y="153"/>
                  </a:cubicBezTo>
                  <a:cubicBezTo>
                    <a:pt x="156" y="154"/>
                    <a:pt x="154" y="155"/>
                    <a:pt x="153" y="155"/>
                  </a:cubicBezTo>
                  <a:cubicBezTo>
                    <a:pt x="152" y="155"/>
                    <a:pt x="152" y="155"/>
                    <a:pt x="152" y="155"/>
                  </a:cubicBezTo>
                  <a:cubicBezTo>
                    <a:pt x="133" y="144"/>
                    <a:pt x="112" y="140"/>
                    <a:pt x="91" y="142"/>
                  </a:cubicBezTo>
                  <a:cubicBezTo>
                    <a:pt x="51" y="148"/>
                    <a:pt x="20" y="171"/>
                    <a:pt x="9" y="204"/>
                  </a:cubicBezTo>
                  <a:cubicBezTo>
                    <a:pt x="0" y="230"/>
                    <a:pt x="7" y="257"/>
                    <a:pt x="28" y="277"/>
                  </a:cubicBezTo>
                  <a:cubicBezTo>
                    <a:pt x="48" y="296"/>
                    <a:pt x="71" y="294"/>
                    <a:pt x="85" y="287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219" name="Freeform 1169"/>
            <p:cNvSpPr/>
            <p:nvPr/>
          </p:nvSpPr>
          <p:spPr bwMode="auto">
            <a:xfrm>
              <a:off x="8667841" y="3480833"/>
              <a:ext cx="70215" cy="90823"/>
            </a:xfrm>
            <a:custGeom>
              <a:avLst/>
              <a:gdLst>
                <a:gd name="T0" fmla="*/ 34 w 54"/>
                <a:gd name="T1" fmla="*/ 39 h 70"/>
                <a:gd name="T2" fmla="*/ 36 w 54"/>
                <a:gd name="T3" fmla="*/ 62 h 70"/>
                <a:gd name="T4" fmla="*/ 52 w 54"/>
                <a:gd name="T5" fmla="*/ 70 h 70"/>
                <a:gd name="T6" fmla="*/ 54 w 54"/>
                <a:gd name="T7" fmla="*/ 31 h 70"/>
                <a:gd name="T8" fmla="*/ 44 w 54"/>
                <a:gd name="T9" fmla="*/ 7 h 70"/>
                <a:gd name="T10" fmla="*/ 25 w 54"/>
                <a:gd name="T11" fmla="*/ 0 h 70"/>
                <a:gd name="T12" fmla="*/ 2 w 54"/>
                <a:gd name="T13" fmla="*/ 18 h 70"/>
                <a:gd name="T14" fmla="*/ 5 w 54"/>
                <a:gd name="T15" fmla="*/ 38 h 70"/>
                <a:gd name="T16" fmla="*/ 11 w 54"/>
                <a:gd name="T17" fmla="*/ 21 h 70"/>
                <a:gd name="T18" fmla="*/ 28 w 54"/>
                <a:gd name="T19" fmla="*/ 17 h 70"/>
                <a:gd name="T20" fmla="*/ 34 w 54"/>
                <a:gd name="T21" fmla="*/ 39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4" h="70">
                  <a:moveTo>
                    <a:pt x="34" y="39"/>
                  </a:moveTo>
                  <a:cubicBezTo>
                    <a:pt x="32" y="47"/>
                    <a:pt x="29" y="55"/>
                    <a:pt x="36" y="62"/>
                  </a:cubicBezTo>
                  <a:cubicBezTo>
                    <a:pt x="41" y="64"/>
                    <a:pt x="47" y="67"/>
                    <a:pt x="52" y="70"/>
                  </a:cubicBezTo>
                  <a:cubicBezTo>
                    <a:pt x="45" y="57"/>
                    <a:pt x="48" y="44"/>
                    <a:pt x="54" y="31"/>
                  </a:cubicBezTo>
                  <a:cubicBezTo>
                    <a:pt x="54" y="22"/>
                    <a:pt x="50" y="13"/>
                    <a:pt x="44" y="7"/>
                  </a:cubicBezTo>
                  <a:cubicBezTo>
                    <a:pt x="39" y="2"/>
                    <a:pt x="32" y="0"/>
                    <a:pt x="25" y="0"/>
                  </a:cubicBezTo>
                  <a:cubicBezTo>
                    <a:pt x="14" y="1"/>
                    <a:pt x="5" y="8"/>
                    <a:pt x="2" y="18"/>
                  </a:cubicBezTo>
                  <a:cubicBezTo>
                    <a:pt x="0" y="25"/>
                    <a:pt x="1" y="32"/>
                    <a:pt x="5" y="38"/>
                  </a:cubicBezTo>
                  <a:cubicBezTo>
                    <a:pt x="5" y="31"/>
                    <a:pt x="7" y="25"/>
                    <a:pt x="11" y="21"/>
                  </a:cubicBezTo>
                  <a:cubicBezTo>
                    <a:pt x="15" y="17"/>
                    <a:pt x="22" y="15"/>
                    <a:pt x="28" y="17"/>
                  </a:cubicBezTo>
                  <a:cubicBezTo>
                    <a:pt x="40" y="21"/>
                    <a:pt x="37" y="31"/>
                    <a:pt x="34" y="39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220" name="Freeform 1170"/>
            <p:cNvSpPr/>
            <p:nvPr/>
          </p:nvSpPr>
          <p:spPr bwMode="auto">
            <a:xfrm>
              <a:off x="7959586" y="4189099"/>
              <a:ext cx="90821" cy="70216"/>
            </a:xfrm>
            <a:custGeom>
              <a:avLst/>
              <a:gdLst>
                <a:gd name="T0" fmla="*/ 21 w 70"/>
                <a:gd name="T1" fmla="*/ 11 h 54"/>
                <a:gd name="T2" fmla="*/ 38 w 70"/>
                <a:gd name="T3" fmla="*/ 5 h 54"/>
                <a:gd name="T4" fmla="*/ 18 w 70"/>
                <a:gd name="T5" fmla="*/ 2 h 54"/>
                <a:gd name="T6" fmla="*/ 0 w 70"/>
                <a:gd name="T7" fmla="*/ 25 h 54"/>
                <a:gd name="T8" fmla="*/ 7 w 70"/>
                <a:gd name="T9" fmla="*/ 44 h 54"/>
                <a:gd name="T10" fmla="*/ 31 w 70"/>
                <a:gd name="T11" fmla="*/ 54 h 54"/>
                <a:gd name="T12" fmla="*/ 70 w 70"/>
                <a:gd name="T13" fmla="*/ 52 h 54"/>
                <a:gd name="T14" fmla="*/ 62 w 70"/>
                <a:gd name="T15" fmla="*/ 36 h 54"/>
                <a:gd name="T16" fmla="*/ 39 w 70"/>
                <a:gd name="T17" fmla="*/ 34 h 54"/>
                <a:gd name="T18" fmla="*/ 17 w 70"/>
                <a:gd name="T19" fmla="*/ 27 h 54"/>
                <a:gd name="T20" fmla="*/ 21 w 70"/>
                <a:gd name="T21" fmla="*/ 11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0" h="54">
                  <a:moveTo>
                    <a:pt x="21" y="11"/>
                  </a:moveTo>
                  <a:cubicBezTo>
                    <a:pt x="25" y="7"/>
                    <a:pt x="31" y="5"/>
                    <a:pt x="38" y="5"/>
                  </a:cubicBezTo>
                  <a:cubicBezTo>
                    <a:pt x="32" y="1"/>
                    <a:pt x="25" y="0"/>
                    <a:pt x="18" y="2"/>
                  </a:cubicBezTo>
                  <a:cubicBezTo>
                    <a:pt x="8" y="5"/>
                    <a:pt x="1" y="14"/>
                    <a:pt x="0" y="25"/>
                  </a:cubicBezTo>
                  <a:cubicBezTo>
                    <a:pt x="0" y="32"/>
                    <a:pt x="2" y="39"/>
                    <a:pt x="7" y="44"/>
                  </a:cubicBezTo>
                  <a:cubicBezTo>
                    <a:pt x="13" y="50"/>
                    <a:pt x="22" y="54"/>
                    <a:pt x="31" y="54"/>
                  </a:cubicBezTo>
                  <a:cubicBezTo>
                    <a:pt x="44" y="48"/>
                    <a:pt x="57" y="45"/>
                    <a:pt x="70" y="52"/>
                  </a:cubicBezTo>
                  <a:cubicBezTo>
                    <a:pt x="67" y="47"/>
                    <a:pt x="64" y="41"/>
                    <a:pt x="62" y="36"/>
                  </a:cubicBezTo>
                  <a:cubicBezTo>
                    <a:pt x="55" y="29"/>
                    <a:pt x="47" y="32"/>
                    <a:pt x="39" y="34"/>
                  </a:cubicBezTo>
                  <a:cubicBezTo>
                    <a:pt x="31" y="37"/>
                    <a:pt x="22" y="40"/>
                    <a:pt x="17" y="27"/>
                  </a:cubicBezTo>
                  <a:cubicBezTo>
                    <a:pt x="15" y="22"/>
                    <a:pt x="17" y="15"/>
                    <a:pt x="21" y="11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225" name="Freeform 1175"/>
            <p:cNvSpPr/>
            <p:nvPr/>
          </p:nvSpPr>
          <p:spPr bwMode="auto">
            <a:xfrm>
              <a:off x="8508331" y="3660952"/>
              <a:ext cx="20607" cy="49609"/>
            </a:xfrm>
            <a:custGeom>
              <a:avLst/>
              <a:gdLst>
                <a:gd name="T0" fmla="*/ 14 w 16"/>
                <a:gd name="T1" fmla="*/ 22 h 38"/>
                <a:gd name="T2" fmla="*/ 0 w 16"/>
                <a:gd name="T3" fmla="*/ 0 h 38"/>
                <a:gd name="T4" fmla="*/ 16 w 16"/>
                <a:gd name="T5" fmla="*/ 38 h 38"/>
                <a:gd name="T6" fmla="*/ 14 w 16"/>
                <a:gd name="T7" fmla="*/ 22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" h="38">
                  <a:moveTo>
                    <a:pt x="14" y="22"/>
                  </a:moveTo>
                  <a:cubicBezTo>
                    <a:pt x="11" y="15"/>
                    <a:pt x="6" y="7"/>
                    <a:pt x="0" y="0"/>
                  </a:cubicBezTo>
                  <a:cubicBezTo>
                    <a:pt x="3" y="12"/>
                    <a:pt x="10" y="26"/>
                    <a:pt x="16" y="38"/>
                  </a:cubicBezTo>
                  <a:cubicBezTo>
                    <a:pt x="15" y="32"/>
                    <a:pt x="14" y="27"/>
                    <a:pt x="14" y="22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226" name="Freeform 1176"/>
            <p:cNvSpPr/>
            <p:nvPr/>
          </p:nvSpPr>
          <p:spPr bwMode="auto">
            <a:xfrm>
              <a:off x="8454906" y="3625844"/>
              <a:ext cx="19843" cy="29766"/>
            </a:xfrm>
            <a:custGeom>
              <a:avLst/>
              <a:gdLst>
                <a:gd name="T0" fmla="*/ 0 w 15"/>
                <a:gd name="T1" fmla="*/ 0 h 23"/>
                <a:gd name="T2" fmla="*/ 3 w 15"/>
                <a:gd name="T3" fmla="*/ 21 h 23"/>
                <a:gd name="T4" fmla="*/ 15 w 15"/>
                <a:gd name="T5" fmla="*/ 23 h 23"/>
                <a:gd name="T6" fmla="*/ 11 w 15"/>
                <a:gd name="T7" fmla="*/ 3 h 23"/>
                <a:gd name="T8" fmla="*/ 6 w 15"/>
                <a:gd name="T9" fmla="*/ 1 h 23"/>
                <a:gd name="T10" fmla="*/ 0 w 15"/>
                <a:gd name="T11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5" h="23">
                  <a:moveTo>
                    <a:pt x="0" y="0"/>
                  </a:moveTo>
                  <a:cubicBezTo>
                    <a:pt x="0" y="6"/>
                    <a:pt x="1" y="14"/>
                    <a:pt x="3" y="21"/>
                  </a:cubicBezTo>
                  <a:cubicBezTo>
                    <a:pt x="7" y="20"/>
                    <a:pt x="11" y="21"/>
                    <a:pt x="15" y="23"/>
                  </a:cubicBezTo>
                  <a:cubicBezTo>
                    <a:pt x="13" y="16"/>
                    <a:pt x="12" y="9"/>
                    <a:pt x="11" y="3"/>
                  </a:cubicBezTo>
                  <a:cubicBezTo>
                    <a:pt x="9" y="2"/>
                    <a:pt x="8" y="2"/>
                    <a:pt x="6" y="1"/>
                  </a:cubicBezTo>
                  <a:cubicBezTo>
                    <a:pt x="3" y="0"/>
                    <a:pt x="1" y="0"/>
                    <a:pt x="0" y="0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227" name="Freeform 1177"/>
            <p:cNvSpPr/>
            <p:nvPr/>
          </p:nvSpPr>
          <p:spPr bwMode="auto">
            <a:xfrm>
              <a:off x="8474750" y="3612869"/>
              <a:ext cx="28239" cy="31292"/>
            </a:xfrm>
            <a:custGeom>
              <a:avLst/>
              <a:gdLst>
                <a:gd name="T0" fmla="*/ 3 w 22"/>
                <a:gd name="T1" fmla="*/ 0 h 24"/>
                <a:gd name="T2" fmla="*/ 1 w 22"/>
                <a:gd name="T3" fmla="*/ 5 h 24"/>
                <a:gd name="T4" fmla="*/ 0 w 22"/>
                <a:gd name="T5" fmla="*/ 11 h 24"/>
                <a:gd name="T6" fmla="*/ 19 w 22"/>
                <a:gd name="T7" fmla="*/ 24 h 24"/>
                <a:gd name="T8" fmla="*/ 22 w 22"/>
                <a:gd name="T9" fmla="*/ 11 h 24"/>
                <a:gd name="T10" fmla="*/ 6 w 22"/>
                <a:gd name="T11" fmla="*/ 1 h 24"/>
                <a:gd name="T12" fmla="*/ 3 w 22"/>
                <a:gd name="T1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2" h="24">
                  <a:moveTo>
                    <a:pt x="3" y="0"/>
                  </a:moveTo>
                  <a:cubicBezTo>
                    <a:pt x="2" y="1"/>
                    <a:pt x="1" y="3"/>
                    <a:pt x="1" y="5"/>
                  </a:cubicBezTo>
                  <a:cubicBezTo>
                    <a:pt x="0" y="7"/>
                    <a:pt x="0" y="9"/>
                    <a:pt x="0" y="11"/>
                  </a:cubicBezTo>
                  <a:cubicBezTo>
                    <a:pt x="6" y="14"/>
                    <a:pt x="13" y="19"/>
                    <a:pt x="19" y="24"/>
                  </a:cubicBezTo>
                  <a:cubicBezTo>
                    <a:pt x="19" y="19"/>
                    <a:pt x="19" y="14"/>
                    <a:pt x="22" y="11"/>
                  </a:cubicBezTo>
                  <a:cubicBezTo>
                    <a:pt x="17" y="7"/>
                    <a:pt x="11" y="4"/>
                    <a:pt x="6" y="1"/>
                  </a:cubicBezTo>
                  <a:cubicBezTo>
                    <a:pt x="5" y="1"/>
                    <a:pt x="4" y="0"/>
                    <a:pt x="3" y="0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228" name="Freeform 1178"/>
            <p:cNvSpPr/>
            <p:nvPr/>
          </p:nvSpPr>
          <p:spPr bwMode="auto">
            <a:xfrm>
              <a:off x="8486198" y="3671637"/>
              <a:ext cx="36634" cy="41214"/>
            </a:xfrm>
            <a:custGeom>
              <a:avLst/>
              <a:gdLst>
                <a:gd name="T0" fmla="*/ 0 w 28"/>
                <a:gd name="T1" fmla="*/ 0 h 32"/>
                <a:gd name="T2" fmla="*/ 15 w 28"/>
                <a:gd name="T3" fmla="*/ 23 h 32"/>
                <a:gd name="T4" fmla="*/ 28 w 28"/>
                <a:gd name="T5" fmla="*/ 32 h 32"/>
                <a:gd name="T6" fmla="*/ 0 w 28"/>
                <a:gd name="T7" fmla="*/ 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32">
                  <a:moveTo>
                    <a:pt x="0" y="0"/>
                  </a:moveTo>
                  <a:cubicBezTo>
                    <a:pt x="4" y="9"/>
                    <a:pt x="9" y="17"/>
                    <a:pt x="15" y="23"/>
                  </a:cubicBezTo>
                  <a:cubicBezTo>
                    <a:pt x="20" y="26"/>
                    <a:pt x="24" y="29"/>
                    <a:pt x="28" y="32"/>
                  </a:cubicBezTo>
                  <a:cubicBezTo>
                    <a:pt x="21" y="22"/>
                    <a:pt x="10" y="9"/>
                    <a:pt x="0" y="0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229" name="Freeform 1179"/>
            <p:cNvSpPr/>
            <p:nvPr/>
          </p:nvSpPr>
          <p:spPr bwMode="auto">
            <a:xfrm>
              <a:off x="8150387" y="4007453"/>
              <a:ext cx="41213" cy="36634"/>
            </a:xfrm>
            <a:custGeom>
              <a:avLst/>
              <a:gdLst>
                <a:gd name="T0" fmla="*/ 32 w 32"/>
                <a:gd name="T1" fmla="*/ 28 h 28"/>
                <a:gd name="T2" fmla="*/ 24 w 32"/>
                <a:gd name="T3" fmla="*/ 15 h 28"/>
                <a:gd name="T4" fmla="*/ 0 w 32"/>
                <a:gd name="T5" fmla="*/ 0 h 28"/>
                <a:gd name="T6" fmla="*/ 32 w 32"/>
                <a:gd name="T7" fmla="*/ 28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28">
                  <a:moveTo>
                    <a:pt x="32" y="28"/>
                  </a:moveTo>
                  <a:cubicBezTo>
                    <a:pt x="29" y="24"/>
                    <a:pt x="26" y="20"/>
                    <a:pt x="24" y="15"/>
                  </a:cubicBezTo>
                  <a:cubicBezTo>
                    <a:pt x="17" y="9"/>
                    <a:pt x="9" y="4"/>
                    <a:pt x="0" y="0"/>
                  </a:cubicBezTo>
                  <a:cubicBezTo>
                    <a:pt x="9" y="10"/>
                    <a:pt x="22" y="21"/>
                    <a:pt x="32" y="28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230" name="Freeform 1180"/>
            <p:cNvSpPr/>
            <p:nvPr/>
          </p:nvSpPr>
          <p:spPr bwMode="auto">
            <a:xfrm>
              <a:off x="8104595" y="3976161"/>
              <a:ext cx="29765" cy="19844"/>
            </a:xfrm>
            <a:custGeom>
              <a:avLst/>
              <a:gdLst>
                <a:gd name="T0" fmla="*/ 1 w 23"/>
                <a:gd name="T1" fmla="*/ 6 h 15"/>
                <a:gd name="T2" fmla="*/ 3 w 23"/>
                <a:gd name="T3" fmla="*/ 11 h 15"/>
                <a:gd name="T4" fmla="*/ 23 w 23"/>
                <a:gd name="T5" fmla="*/ 15 h 15"/>
                <a:gd name="T6" fmla="*/ 21 w 23"/>
                <a:gd name="T7" fmla="*/ 3 h 15"/>
                <a:gd name="T8" fmla="*/ 0 w 23"/>
                <a:gd name="T9" fmla="*/ 0 h 15"/>
                <a:gd name="T10" fmla="*/ 1 w 23"/>
                <a:gd name="T11" fmla="*/ 6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3" h="15">
                  <a:moveTo>
                    <a:pt x="1" y="6"/>
                  </a:moveTo>
                  <a:cubicBezTo>
                    <a:pt x="2" y="8"/>
                    <a:pt x="2" y="9"/>
                    <a:pt x="3" y="11"/>
                  </a:cubicBezTo>
                  <a:cubicBezTo>
                    <a:pt x="9" y="11"/>
                    <a:pt x="16" y="13"/>
                    <a:pt x="23" y="15"/>
                  </a:cubicBezTo>
                  <a:cubicBezTo>
                    <a:pt x="21" y="11"/>
                    <a:pt x="20" y="7"/>
                    <a:pt x="21" y="3"/>
                  </a:cubicBezTo>
                  <a:cubicBezTo>
                    <a:pt x="14" y="1"/>
                    <a:pt x="6" y="0"/>
                    <a:pt x="0" y="0"/>
                  </a:cubicBezTo>
                  <a:cubicBezTo>
                    <a:pt x="0" y="1"/>
                    <a:pt x="0" y="3"/>
                    <a:pt x="1" y="6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231" name="Freeform 1181"/>
            <p:cNvSpPr/>
            <p:nvPr/>
          </p:nvSpPr>
          <p:spPr bwMode="auto">
            <a:xfrm>
              <a:off x="8139702" y="4029587"/>
              <a:ext cx="49608" cy="20607"/>
            </a:xfrm>
            <a:custGeom>
              <a:avLst/>
              <a:gdLst>
                <a:gd name="T0" fmla="*/ 38 w 38"/>
                <a:gd name="T1" fmla="*/ 16 h 16"/>
                <a:gd name="T2" fmla="*/ 0 w 38"/>
                <a:gd name="T3" fmla="*/ 0 h 16"/>
                <a:gd name="T4" fmla="*/ 22 w 38"/>
                <a:gd name="T5" fmla="*/ 14 h 16"/>
                <a:gd name="T6" fmla="*/ 38 w 38"/>
                <a:gd name="T7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8" h="16">
                  <a:moveTo>
                    <a:pt x="38" y="16"/>
                  </a:moveTo>
                  <a:cubicBezTo>
                    <a:pt x="26" y="10"/>
                    <a:pt x="12" y="3"/>
                    <a:pt x="0" y="0"/>
                  </a:cubicBezTo>
                  <a:cubicBezTo>
                    <a:pt x="7" y="6"/>
                    <a:pt x="15" y="11"/>
                    <a:pt x="22" y="14"/>
                  </a:cubicBezTo>
                  <a:cubicBezTo>
                    <a:pt x="27" y="14"/>
                    <a:pt x="33" y="15"/>
                    <a:pt x="38" y="16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232" name="Freeform 1182"/>
            <p:cNvSpPr/>
            <p:nvPr/>
          </p:nvSpPr>
          <p:spPr bwMode="auto">
            <a:xfrm>
              <a:off x="8091620" y="3996005"/>
              <a:ext cx="31291" cy="28239"/>
            </a:xfrm>
            <a:custGeom>
              <a:avLst/>
              <a:gdLst>
                <a:gd name="T0" fmla="*/ 1 w 24"/>
                <a:gd name="T1" fmla="*/ 6 h 22"/>
                <a:gd name="T2" fmla="*/ 11 w 24"/>
                <a:gd name="T3" fmla="*/ 22 h 22"/>
                <a:gd name="T4" fmla="*/ 24 w 24"/>
                <a:gd name="T5" fmla="*/ 19 h 22"/>
                <a:gd name="T6" fmla="*/ 11 w 24"/>
                <a:gd name="T7" fmla="*/ 0 h 22"/>
                <a:gd name="T8" fmla="*/ 5 w 24"/>
                <a:gd name="T9" fmla="*/ 1 h 22"/>
                <a:gd name="T10" fmla="*/ 0 w 24"/>
                <a:gd name="T11" fmla="*/ 3 h 22"/>
                <a:gd name="T12" fmla="*/ 1 w 24"/>
                <a:gd name="T13" fmla="*/ 6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" h="22">
                  <a:moveTo>
                    <a:pt x="1" y="6"/>
                  </a:moveTo>
                  <a:cubicBezTo>
                    <a:pt x="4" y="11"/>
                    <a:pt x="7" y="17"/>
                    <a:pt x="11" y="22"/>
                  </a:cubicBezTo>
                  <a:cubicBezTo>
                    <a:pt x="14" y="19"/>
                    <a:pt x="19" y="19"/>
                    <a:pt x="24" y="19"/>
                  </a:cubicBezTo>
                  <a:cubicBezTo>
                    <a:pt x="19" y="13"/>
                    <a:pt x="14" y="6"/>
                    <a:pt x="11" y="0"/>
                  </a:cubicBezTo>
                  <a:cubicBezTo>
                    <a:pt x="9" y="0"/>
                    <a:pt x="7" y="0"/>
                    <a:pt x="5" y="1"/>
                  </a:cubicBezTo>
                  <a:cubicBezTo>
                    <a:pt x="3" y="1"/>
                    <a:pt x="1" y="2"/>
                    <a:pt x="0" y="3"/>
                  </a:cubicBezTo>
                  <a:cubicBezTo>
                    <a:pt x="0" y="4"/>
                    <a:pt x="1" y="5"/>
                    <a:pt x="1" y="6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233" name="Freeform 1183"/>
            <p:cNvSpPr/>
            <p:nvPr/>
          </p:nvSpPr>
          <p:spPr bwMode="auto">
            <a:xfrm>
              <a:off x="8316003" y="3409090"/>
              <a:ext cx="85479" cy="62584"/>
            </a:xfrm>
            <a:custGeom>
              <a:avLst/>
              <a:gdLst>
                <a:gd name="T0" fmla="*/ 66 w 66"/>
                <a:gd name="T1" fmla="*/ 11 h 48"/>
                <a:gd name="T2" fmla="*/ 66 w 66"/>
                <a:gd name="T3" fmla="*/ 5 h 48"/>
                <a:gd name="T4" fmla="*/ 0 w 66"/>
                <a:gd name="T5" fmla="*/ 45 h 48"/>
                <a:gd name="T6" fmla="*/ 6 w 66"/>
                <a:gd name="T7" fmla="*/ 48 h 48"/>
                <a:gd name="T8" fmla="*/ 66 w 66"/>
                <a:gd name="T9" fmla="*/ 11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6" h="48">
                  <a:moveTo>
                    <a:pt x="66" y="11"/>
                  </a:moveTo>
                  <a:cubicBezTo>
                    <a:pt x="66" y="9"/>
                    <a:pt x="66" y="7"/>
                    <a:pt x="66" y="5"/>
                  </a:cubicBezTo>
                  <a:cubicBezTo>
                    <a:pt x="40" y="0"/>
                    <a:pt x="8" y="22"/>
                    <a:pt x="0" y="45"/>
                  </a:cubicBezTo>
                  <a:cubicBezTo>
                    <a:pt x="2" y="46"/>
                    <a:pt x="4" y="47"/>
                    <a:pt x="6" y="48"/>
                  </a:cubicBezTo>
                  <a:cubicBezTo>
                    <a:pt x="15" y="24"/>
                    <a:pt x="40" y="8"/>
                    <a:pt x="66" y="11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234" name="Freeform 1184"/>
            <p:cNvSpPr/>
            <p:nvPr/>
          </p:nvSpPr>
          <p:spPr bwMode="auto">
            <a:xfrm>
              <a:off x="7887845" y="3837256"/>
              <a:ext cx="62583" cy="86244"/>
            </a:xfrm>
            <a:custGeom>
              <a:avLst/>
              <a:gdLst>
                <a:gd name="T0" fmla="*/ 45 w 48"/>
                <a:gd name="T1" fmla="*/ 0 h 66"/>
                <a:gd name="T2" fmla="*/ 5 w 48"/>
                <a:gd name="T3" fmla="*/ 66 h 66"/>
                <a:gd name="T4" fmla="*/ 11 w 48"/>
                <a:gd name="T5" fmla="*/ 66 h 66"/>
                <a:gd name="T6" fmla="*/ 48 w 48"/>
                <a:gd name="T7" fmla="*/ 6 h 66"/>
                <a:gd name="T8" fmla="*/ 45 w 48"/>
                <a:gd name="T9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8" h="66">
                  <a:moveTo>
                    <a:pt x="45" y="0"/>
                  </a:moveTo>
                  <a:cubicBezTo>
                    <a:pt x="22" y="8"/>
                    <a:pt x="0" y="40"/>
                    <a:pt x="5" y="66"/>
                  </a:cubicBezTo>
                  <a:cubicBezTo>
                    <a:pt x="7" y="66"/>
                    <a:pt x="9" y="66"/>
                    <a:pt x="11" y="66"/>
                  </a:cubicBezTo>
                  <a:cubicBezTo>
                    <a:pt x="8" y="40"/>
                    <a:pt x="24" y="15"/>
                    <a:pt x="48" y="6"/>
                  </a:cubicBezTo>
                  <a:cubicBezTo>
                    <a:pt x="47" y="4"/>
                    <a:pt x="46" y="2"/>
                    <a:pt x="45" y="0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235" name="Freeform 1185"/>
            <p:cNvSpPr/>
            <p:nvPr/>
          </p:nvSpPr>
          <p:spPr bwMode="auto">
            <a:xfrm>
              <a:off x="8419799" y="3308345"/>
              <a:ext cx="138903" cy="102271"/>
            </a:xfrm>
            <a:custGeom>
              <a:avLst/>
              <a:gdLst>
                <a:gd name="T0" fmla="*/ 30 w 107"/>
                <a:gd name="T1" fmla="*/ 36 h 79"/>
                <a:gd name="T2" fmla="*/ 70 w 107"/>
                <a:gd name="T3" fmla="*/ 22 h 79"/>
                <a:gd name="T4" fmla="*/ 87 w 107"/>
                <a:gd name="T5" fmla="*/ 42 h 79"/>
                <a:gd name="T6" fmla="*/ 86 w 107"/>
                <a:gd name="T7" fmla="*/ 44 h 79"/>
                <a:gd name="T8" fmla="*/ 83 w 107"/>
                <a:gd name="T9" fmla="*/ 43 h 79"/>
                <a:gd name="T10" fmla="*/ 72 w 107"/>
                <a:gd name="T11" fmla="*/ 39 h 79"/>
                <a:gd name="T12" fmla="*/ 60 w 107"/>
                <a:gd name="T13" fmla="*/ 48 h 79"/>
                <a:gd name="T14" fmla="*/ 67 w 107"/>
                <a:gd name="T15" fmla="*/ 70 h 79"/>
                <a:gd name="T16" fmla="*/ 89 w 107"/>
                <a:gd name="T17" fmla="*/ 73 h 79"/>
                <a:gd name="T18" fmla="*/ 105 w 107"/>
                <a:gd name="T19" fmla="*/ 51 h 79"/>
                <a:gd name="T20" fmla="*/ 89 w 107"/>
                <a:gd name="T21" fmla="*/ 14 h 79"/>
                <a:gd name="T22" fmla="*/ 36 w 107"/>
                <a:gd name="T23" fmla="*/ 7 h 79"/>
                <a:gd name="T24" fmla="*/ 0 w 107"/>
                <a:gd name="T25" fmla="*/ 49 h 79"/>
                <a:gd name="T26" fmla="*/ 18 w 107"/>
                <a:gd name="T27" fmla="*/ 79 h 79"/>
                <a:gd name="T28" fmla="*/ 30 w 107"/>
                <a:gd name="T29" fmla="*/ 36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7" h="79">
                  <a:moveTo>
                    <a:pt x="30" y="36"/>
                  </a:moveTo>
                  <a:cubicBezTo>
                    <a:pt x="42" y="21"/>
                    <a:pt x="59" y="19"/>
                    <a:pt x="70" y="22"/>
                  </a:cubicBezTo>
                  <a:cubicBezTo>
                    <a:pt x="80" y="25"/>
                    <a:pt x="86" y="32"/>
                    <a:pt x="87" y="42"/>
                  </a:cubicBezTo>
                  <a:cubicBezTo>
                    <a:pt x="87" y="43"/>
                    <a:pt x="87" y="43"/>
                    <a:pt x="86" y="44"/>
                  </a:cubicBezTo>
                  <a:cubicBezTo>
                    <a:pt x="85" y="44"/>
                    <a:pt x="84" y="44"/>
                    <a:pt x="83" y="43"/>
                  </a:cubicBezTo>
                  <a:cubicBezTo>
                    <a:pt x="80" y="39"/>
                    <a:pt x="75" y="38"/>
                    <a:pt x="72" y="39"/>
                  </a:cubicBezTo>
                  <a:cubicBezTo>
                    <a:pt x="67" y="40"/>
                    <a:pt x="62" y="44"/>
                    <a:pt x="60" y="48"/>
                  </a:cubicBezTo>
                  <a:cubicBezTo>
                    <a:pt x="57" y="57"/>
                    <a:pt x="59" y="65"/>
                    <a:pt x="67" y="70"/>
                  </a:cubicBezTo>
                  <a:cubicBezTo>
                    <a:pt x="73" y="75"/>
                    <a:pt x="81" y="76"/>
                    <a:pt x="89" y="73"/>
                  </a:cubicBezTo>
                  <a:cubicBezTo>
                    <a:pt x="97" y="69"/>
                    <a:pt x="104" y="61"/>
                    <a:pt x="105" y="51"/>
                  </a:cubicBezTo>
                  <a:cubicBezTo>
                    <a:pt x="107" y="38"/>
                    <a:pt x="101" y="23"/>
                    <a:pt x="89" y="14"/>
                  </a:cubicBezTo>
                  <a:cubicBezTo>
                    <a:pt x="75" y="2"/>
                    <a:pt x="55" y="0"/>
                    <a:pt x="36" y="7"/>
                  </a:cubicBezTo>
                  <a:cubicBezTo>
                    <a:pt x="15" y="16"/>
                    <a:pt x="5" y="34"/>
                    <a:pt x="0" y="49"/>
                  </a:cubicBezTo>
                  <a:cubicBezTo>
                    <a:pt x="5" y="55"/>
                    <a:pt x="12" y="66"/>
                    <a:pt x="18" y="79"/>
                  </a:cubicBezTo>
                  <a:cubicBezTo>
                    <a:pt x="17" y="62"/>
                    <a:pt x="21" y="46"/>
                    <a:pt x="30" y="36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236" name="Freeform 1186"/>
            <p:cNvSpPr/>
            <p:nvPr/>
          </p:nvSpPr>
          <p:spPr bwMode="auto">
            <a:xfrm>
              <a:off x="8554886" y="3248051"/>
              <a:ext cx="189275" cy="164092"/>
            </a:xfrm>
            <a:custGeom>
              <a:avLst/>
              <a:gdLst>
                <a:gd name="T0" fmla="*/ 48 w 146"/>
                <a:gd name="T1" fmla="*/ 100 h 126"/>
                <a:gd name="T2" fmla="*/ 70 w 146"/>
                <a:gd name="T3" fmla="*/ 80 h 126"/>
                <a:gd name="T4" fmla="*/ 63 w 146"/>
                <a:gd name="T5" fmla="*/ 61 h 126"/>
                <a:gd name="T6" fmla="*/ 47 w 146"/>
                <a:gd name="T7" fmla="*/ 59 h 126"/>
                <a:gd name="T8" fmla="*/ 38 w 146"/>
                <a:gd name="T9" fmla="*/ 71 h 126"/>
                <a:gd name="T10" fmla="*/ 45 w 146"/>
                <a:gd name="T11" fmla="*/ 83 h 126"/>
                <a:gd name="T12" fmla="*/ 45 w 146"/>
                <a:gd name="T13" fmla="*/ 86 h 126"/>
                <a:gd name="T14" fmla="*/ 43 w 146"/>
                <a:gd name="T15" fmla="*/ 87 h 126"/>
                <a:gd name="T16" fmla="*/ 21 w 146"/>
                <a:gd name="T17" fmla="*/ 65 h 126"/>
                <a:gd name="T18" fmla="*/ 47 w 146"/>
                <a:gd name="T19" fmla="*/ 24 h 126"/>
                <a:gd name="T20" fmla="*/ 87 w 146"/>
                <a:gd name="T21" fmla="*/ 37 h 126"/>
                <a:gd name="T22" fmla="*/ 116 w 146"/>
                <a:gd name="T23" fmla="*/ 126 h 126"/>
                <a:gd name="T24" fmla="*/ 146 w 146"/>
                <a:gd name="T25" fmla="*/ 113 h 126"/>
                <a:gd name="T26" fmla="*/ 140 w 146"/>
                <a:gd name="T27" fmla="*/ 93 h 126"/>
                <a:gd name="T28" fmla="*/ 140 w 146"/>
                <a:gd name="T29" fmla="*/ 93 h 126"/>
                <a:gd name="T30" fmla="*/ 92 w 146"/>
                <a:gd name="T31" fmla="*/ 14 h 126"/>
                <a:gd name="T32" fmla="*/ 44 w 146"/>
                <a:gd name="T33" fmla="*/ 4 h 126"/>
                <a:gd name="T34" fmla="*/ 6 w 146"/>
                <a:gd name="T35" fmla="*/ 35 h 126"/>
                <a:gd name="T36" fmla="*/ 7 w 146"/>
                <a:gd name="T37" fmla="*/ 76 h 126"/>
                <a:gd name="T38" fmla="*/ 48 w 146"/>
                <a:gd name="T39" fmla="*/ 100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46" h="126">
                  <a:moveTo>
                    <a:pt x="48" y="100"/>
                  </a:moveTo>
                  <a:cubicBezTo>
                    <a:pt x="59" y="98"/>
                    <a:pt x="68" y="90"/>
                    <a:pt x="70" y="80"/>
                  </a:cubicBezTo>
                  <a:cubicBezTo>
                    <a:pt x="71" y="72"/>
                    <a:pt x="69" y="65"/>
                    <a:pt x="63" y="61"/>
                  </a:cubicBezTo>
                  <a:cubicBezTo>
                    <a:pt x="58" y="57"/>
                    <a:pt x="52" y="56"/>
                    <a:pt x="47" y="59"/>
                  </a:cubicBezTo>
                  <a:cubicBezTo>
                    <a:pt x="42" y="61"/>
                    <a:pt x="39" y="66"/>
                    <a:pt x="38" y="71"/>
                  </a:cubicBezTo>
                  <a:cubicBezTo>
                    <a:pt x="38" y="76"/>
                    <a:pt x="40" y="80"/>
                    <a:pt x="45" y="83"/>
                  </a:cubicBezTo>
                  <a:cubicBezTo>
                    <a:pt x="45" y="84"/>
                    <a:pt x="46" y="85"/>
                    <a:pt x="45" y="86"/>
                  </a:cubicBezTo>
                  <a:cubicBezTo>
                    <a:pt x="45" y="87"/>
                    <a:pt x="44" y="87"/>
                    <a:pt x="43" y="87"/>
                  </a:cubicBezTo>
                  <a:cubicBezTo>
                    <a:pt x="32" y="84"/>
                    <a:pt x="25" y="77"/>
                    <a:pt x="21" y="65"/>
                  </a:cubicBezTo>
                  <a:cubicBezTo>
                    <a:pt x="18" y="52"/>
                    <a:pt x="22" y="31"/>
                    <a:pt x="47" y="24"/>
                  </a:cubicBezTo>
                  <a:cubicBezTo>
                    <a:pt x="60" y="21"/>
                    <a:pt x="74" y="25"/>
                    <a:pt x="87" y="37"/>
                  </a:cubicBezTo>
                  <a:cubicBezTo>
                    <a:pt x="104" y="52"/>
                    <a:pt x="120" y="83"/>
                    <a:pt x="116" y="126"/>
                  </a:cubicBezTo>
                  <a:cubicBezTo>
                    <a:pt x="122" y="118"/>
                    <a:pt x="133" y="112"/>
                    <a:pt x="146" y="113"/>
                  </a:cubicBezTo>
                  <a:cubicBezTo>
                    <a:pt x="142" y="106"/>
                    <a:pt x="141" y="99"/>
                    <a:pt x="140" y="93"/>
                  </a:cubicBezTo>
                  <a:cubicBezTo>
                    <a:pt x="140" y="93"/>
                    <a:pt x="140" y="93"/>
                    <a:pt x="140" y="93"/>
                  </a:cubicBezTo>
                  <a:cubicBezTo>
                    <a:pt x="135" y="61"/>
                    <a:pt x="117" y="30"/>
                    <a:pt x="92" y="14"/>
                  </a:cubicBezTo>
                  <a:cubicBezTo>
                    <a:pt x="76" y="3"/>
                    <a:pt x="59" y="0"/>
                    <a:pt x="44" y="4"/>
                  </a:cubicBezTo>
                  <a:cubicBezTo>
                    <a:pt x="26" y="9"/>
                    <a:pt x="13" y="20"/>
                    <a:pt x="6" y="35"/>
                  </a:cubicBezTo>
                  <a:cubicBezTo>
                    <a:pt x="0" y="48"/>
                    <a:pt x="1" y="63"/>
                    <a:pt x="7" y="76"/>
                  </a:cubicBezTo>
                  <a:cubicBezTo>
                    <a:pt x="18" y="96"/>
                    <a:pt x="36" y="101"/>
                    <a:pt x="48" y="100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237" name="Freeform 1187"/>
            <p:cNvSpPr/>
            <p:nvPr/>
          </p:nvSpPr>
          <p:spPr bwMode="auto">
            <a:xfrm>
              <a:off x="7942795" y="3696060"/>
              <a:ext cx="129745" cy="124405"/>
            </a:xfrm>
            <a:custGeom>
              <a:avLst/>
              <a:gdLst>
                <a:gd name="T0" fmla="*/ 23 w 100"/>
                <a:gd name="T1" fmla="*/ 50 h 96"/>
                <a:gd name="T2" fmla="*/ 53 w 100"/>
                <a:gd name="T3" fmla="*/ 20 h 96"/>
                <a:gd name="T4" fmla="*/ 77 w 100"/>
                <a:gd name="T5" fmla="*/ 30 h 96"/>
                <a:gd name="T6" fmla="*/ 77 w 100"/>
                <a:gd name="T7" fmla="*/ 33 h 96"/>
                <a:gd name="T8" fmla="*/ 74 w 100"/>
                <a:gd name="T9" fmla="*/ 33 h 96"/>
                <a:gd name="T10" fmla="*/ 62 w 100"/>
                <a:gd name="T11" fmla="*/ 34 h 96"/>
                <a:gd name="T12" fmla="*/ 56 w 100"/>
                <a:gd name="T13" fmla="*/ 48 h 96"/>
                <a:gd name="T14" fmla="*/ 72 w 100"/>
                <a:gd name="T15" fmla="*/ 65 h 96"/>
                <a:gd name="T16" fmla="*/ 92 w 100"/>
                <a:gd name="T17" fmla="*/ 57 h 96"/>
                <a:gd name="T18" fmla="*/ 98 w 100"/>
                <a:gd name="T19" fmla="*/ 31 h 96"/>
                <a:gd name="T20" fmla="*/ 67 w 100"/>
                <a:gd name="T21" fmla="*/ 4 h 96"/>
                <a:gd name="T22" fmla="*/ 16 w 100"/>
                <a:gd name="T23" fmla="*/ 22 h 96"/>
                <a:gd name="T24" fmla="*/ 2 w 100"/>
                <a:gd name="T25" fmla="*/ 76 h 96"/>
                <a:gd name="T26" fmla="*/ 33 w 100"/>
                <a:gd name="T27" fmla="*/ 96 h 96"/>
                <a:gd name="T28" fmla="*/ 23 w 100"/>
                <a:gd name="T29" fmla="*/ 5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0" h="96">
                  <a:moveTo>
                    <a:pt x="23" y="50"/>
                  </a:moveTo>
                  <a:cubicBezTo>
                    <a:pt x="27" y="31"/>
                    <a:pt x="42" y="22"/>
                    <a:pt x="53" y="20"/>
                  </a:cubicBezTo>
                  <a:cubicBezTo>
                    <a:pt x="63" y="18"/>
                    <a:pt x="72" y="22"/>
                    <a:pt x="77" y="30"/>
                  </a:cubicBezTo>
                  <a:cubicBezTo>
                    <a:pt x="78" y="31"/>
                    <a:pt x="78" y="32"/>
                    <a:pt x="77" y="33"/>
                  </a:cubicBezTo>
                  <a:cubicBezTo>
                    <a:pt x="76" y="33"/>
                    <a:pt x="75" y="34"/>
                    <a:pt x="74" y="33"/>
                  </a:cubicBezTo>
                  <a:cubicBezTo>
                    <a:pt x="69" y="31"/>
                    <a:pt x="65" y="32"/>
                    <a:pt x="62" y="34"/>
                  </a:cubicBezTo>
                  <a:cubicBezTo>
                    <a:pt x="58" y="37"/>
                    <a:pt x="55" y="43"/>
                    <a:pt x="56" y="48"/>
                  </a:cubicBezTo>
                  <a:cubicBezTo>
                    <a:pt x="57" y="57"/>
                    <a:pt x="62" y="63"/>
                    <a:pt x="72" y="65"/>
                  </a:cubicBezTo>
                  <a:cubicBezTo>
                    <a:pt x="79" y="66"/>
                    <a:pt x="87" y="63"/>
                    <a:pt x="92" y="57"/>
                  </a:cubicBezTo>
                  <a:cubicBezTo>
                    <a:pt x="98" y="50"/>
                    <a:pt x="100" y="40"/>
                    <a:pt x="98" y="31"/>
                  </a:cubicBezTo>
                  <a:cubicBezTo>
                    <a:pt x="93" y="18"/>
                    <a:pt x="82" y="8"/>
                    <a:pt x="67" y="4"/>
                  </a:cubicBezTo>
                  <a:cubicBezTo>
                    <a:pt x="49" y="0"/>
                    <a:pt x="30" y="7"/>
                    <a:pt x="16" y="22"/>
                  </a:cubicBezTo>
                  <a:cubicBezTo>
                    <a:pt x="0" y="40"/>
                    <a:pt x="0" y="63"/>
                    <a:pt x="2" y="76"/>
                  </a:cubicBezTo>
                  <a:cubicBezTo>
                    <a:pt x="10" y="81"/>
                    <a:pt x="21" y="88"/>
                    <a:pt x="33" y="96"/>
                  </a:cubicBezTo>
                  <a:cubicBezTo>
                    <a:pt x="24" y="81"/>
                    <a:pt x="19" y="64"/>
                    <a:pt x="23" y="50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238" name="Freeform 1188"/>
            <p:cNvSpPr/>
            <p:nvPr/>
          </p:nvSpPr>
          <p:spPr bwMode="auto">
            <a:xfrm>
              <a:off x="8174810" y="3462515"/>
              <a:ext cx="124403" cy="131274"/>
            </a:xfrm>
            <a:custGeom>
              <a:avLst/>
              <a:gdLst>
                <a:gd name="T0" fmla="*/ 65 w 96"/>
                <a:gd name="T1" fmla="*/ 73 h 101"/>
                <a:gd name="T2" fmla="*/ 48 w 96"/>
                <a:gd name="T3" fmla="*/ 57 h 101"/>
                <a:gd name="T4" fmla="*/ 34 w 96"/>
                <a:gd name="T5" fmla="*/ 63 h 101"/>
                <a:gd name="T6" fmla="*/ 33 w 96"/>
                <a:gd name="T7" fmla="*/ 75 h 101"/>
                <a:gd name="T8" fmla="*/ 33 w 96"/>
                <a:gd name="T9" fmla="*/ 78 h 101"/>
                <a:gd name="T10" fmla="*/ 30 w 96"/>
                <a:gd name="T11" fmla="*/ 78 h 101"/>
                <a:gd name="T12" fmla="*/ 20 w 96"/>
                <a:gd name="T13" fmla="*/ 54 h 101"/>
                <a:gd name="T14" fmla="*/ 50 w 96"/>
                <a:gd name="T15" fmla="*/ 24 h 101"/>
                <a:gd name="T16" fmla="*/ 96 w 96"/>
                <a:gd name="T17" fmla="*/ 34 h 101"/>
                <a:gd name="T18" fmla="*/ 76 w 96"/>
                <a:gd name="T19" fmla="*/ 3 h 101"/>
                <a:gd name="T20" fmla="*/ 22 w 96"/>
                <a:gd name="T21" fmla="*/ 17 h 101"/>
                <a:gd name="T22" fmla="*/ 4 w 96"/>
                <a:gd name="T23" fmla="*/ 68 h 101"/>
                <a:gd name="T24" fmla="*/ 31 w 96"/>
                <a:gd name="T25" fmla="*/ 98 h 101"/>
                <a:gd name="T26" fmla="*/ 57 w 96"/>
                <a:gd name="T27" fmla="*/ 93 h 101"/>
                <a:gd name="T28" fmla="*/ 65 w 96"/>
                <a:gd name="T29" fmla="*/ 73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96" h="101">
                  <a:moveTo>
                    <a:pt x="65" y="73"/>
                  </a:moveTo>
                  <a:cubicBezTo>
                    <a:pt x="63" y="63"/>
                    <a:pt x="57" y="58"/>
                    <a:pt x="48" y="57"/>
                  </a:cubicBezTo>
                  <a:cubicBezTo>
                    <a:pt x="43" y="56"/>
                    <a:pt x="37" y="59"/>
                    <a:pt x="34" y="63"/>
                  </a:cubicBezTo>
                  <a:cubicBezTo>
                    <a:pt x="32" y="66"/>
                    <a:pt x="31" y="70"/>
                    <a:pt x="33" y="75"/>
                  </a:cubicBezTo>
                  <a:cubicBezTo>
                    <a:pt x="34" y="76"/>
                    <a:pt x="33" y="77"/>
                    <a:pt x="33" y="78"/>
                  </a:cubicBezTo>
                  <a:cubicBezTo>
                    <a:pt x="32" y="79"/>
                    <a:pt x="31" y="79"/>
                    <a:pt x="30" y="78"/>
                  </a:cubicBezTo>
                  <a:cubicBezTo>
                    <a:pt x="22" y="73"/>
                    <a:pt x="18" y="64"/>
                    <a:pt x="20" y="54"/>
                  </a:cubicBezTo>
                  <a:cubicBezTo>
                    <a:pt x="22" y="43"/>
                    <a:pt x="31" y="28"/>
                    <a:pt x="50" y="24"/>
                  </a:cubicBezTo>
                  <a:cubicBezTo>
                    <a:pt x="64" y="20"/>
                    <a:pt x="81" y="24"/>
                    <a:pt x="96" y="34"/>
                  </a:cubicBezTo>
                  <a:cubicBezTo>
                    <a:pt x="88" y="22"/>
                    <a:pt x="81" y="11"/>
                    <a:pt x="76" y="3"/>
                  </a:cubicBezTo>
                  <a:cubicBezTo>
                    <a:pt x="63" y="1"/>
                    <a:pt x="40" y="0"/>
                    <a:pt x="22" y="17"/>
                  </a:cubicBezTo>
                  <a:cubicBezTo>
                    <a:pt x="7" y="31"/>
                    <a:pt x="0" y="50"/>
                    <a:pt x="4" y="68"/>
                  </a:cubicBezTo>
                  <a:cubicBezTo>
                    <a:pt x="8" y="83"/>
                    <a:pt x="18" y="94"/>
                    <a:pt x="31" y="98"/>
                  </a:cubicBezTo>
                  <a:cubicBezTo>
                    <a:pt x="40" y="101"/>
                    <a:pt x="50" y="99"/>
                    <a:pt x="57" y="93"/>
                  </a:cubicBezTo>
                  <a:cubicBezTo>
                    <a:pt x="63" y="88"/>
                    <a:pt x="66" y="80"/>
                    <a:pt x="65" y="73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239" name="Freeform 1189"/>
            <p:cNvSpPr/>
            <p:nvPr/>
          </p:nvSpPr>
          <p:spPr bwMode="auto">
            <a:xfrm>
              <a:off x="7787101" y="3941053"/>
              <a:ext cx="102270" cy="138906"/>
            </a:xfrm>
            <a:custGeom>
              <a:avLst/>
              <a:gdLst>
                <a:gd name="T0" fmla="*/ 73 w 79"/>
                <a:gd name="T1" fmla="*/ 89 h 107"/>
                <a:gd name="T2" fmla="*/ 70 w 79"/>
                <a:gd name="T3" fmla="*/ 67 h 107"/>
                <a:gd name="T4" fmla="*/ 48 w 79"/>
                <a:gd name="T5" fmla="*/ 60 h 107"/>
                <a:gd name="T6" fmla="*/ 39 w 79"/>
                <a:gd name="T7" fmla="*/ 72 h 107"/>
                <a:gd name="T8" fmla="*/ 43 w 79"/>
                <a:gd name="T9" fmla="*/ 83 h 107"/>
                <a:gd name="T10" fmla="*/ 44 w 79"/>
                <a:gd name="T11" fmla="*/ 86 h 107"/>
                <a:gd name="T12" fmla="*/ 42 w 79"/>
                <a:gd name="T13" fmla="*/ 87 h 107"/>
                <a:gd name="T14" fmla="*/ 22 w 79"/>
                <a:gd name="T15" fmla="*/ 70 h 107"/>
                <a:gd name="T16" fmla="*/ 36 w 79"/>
                <a:gd name="T17" fmla="*/ 29 h 107"/>
                <a:gd name="T18" fmla="*/ 79 w 79"/>
                <a:gd name="T19" fmla="*/ 18 h 107"/>
                <a:gd name="T20" fmla="*/ 49 w 79"/>
                <a:gd name="T21" fmla="*/ 0 h 107"/>
                <a:gd name="T22" fmla="*/ 8 w 79"/>
                <a:gd name="T23" fmla="*/ 36 h 107"/>
                <a:gd name="T24" fmla="*/ 14 w 79"/>
                <a:gd name="T25" fmla="*/ 89 h 107"/>
                <a:gd name="T26" fmla="*/ 52 w 79"/>
                <a:gd name="T27" fmla="*/ 105 h 107"/>
                <a:gd name="T28" fmla="*/ 73 w 79"/>
                <a:gd name="T29" fmla="*/ 89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9" h="107">
                  <a:moveTo>
                    <a:pt x="73" y="89"/>
                  </a:moveTo>
                  <a:cubicBezTo>
                    <a:pt x="76" y="81"/>
                    <a:pt x="75" y="73"/>
                    <a:pt x="70" y="67"/>
                  </a:cubicBezTo>
                  <a:cubicBezTo>
                    <a:pt x="65" y="59"/>
                    <a:pt x="57" y="57"/>
                    <a:pt x="48" y="60"/>
                  </a:cubicBezTo>
                  <a:cubicBezTo>
                    <a:pt x="44" y="62"/>
                    <a:pt x="40" y="67"/>
                    <a:pt x="39" y="72"/>
                  </a:cubicBezTo>
                  <a:cubicBezTo>
                    <a:pt x="38" y="75"/>
                    <a:pt x="39" y="80"/>
                    <a:pt x="43" y="83"/>
                  </a:cubicBezTo>
                  <a:cubicBezTo>
                    <a:pt x="44" y="84"/>
                    <a:pt x="44" y="85"/>
                    <a:pt x="44" y="86"/>
                  </a:cubicBezTo>
                  <a:cubicBezTo>
                    <a:pt x="44" y="87"/>
                    <a:pt x="43" y="87"/>
                    <a:pt x="42" y="87"/>
                  </a:cubicBezTo>
                  <a:cubicBezTo>
                    <a:pt x="32" y="86"/>
                    <a:pt x="25" y="80"/>
                    <a:pt x="22" y="70"/>
                  </a:cubicBezTo>
                  <a:cubicBezTo>
                    <a:pt x="19" y="59"/>
                    <a:pt x="21" y="42"/>
                    <a:pt x="36" y="29"/>
                  </a:cubicBezTo>
                  <a:cubicBezTo>
                    <a:pt x="46" y="21"/>
                    <a:pt x="62" y="17"/>
                    <a:pt x="79" y="18"/>
                  </a:cubicBezTo>
                  <a:cubicBezTo>
                    <a:pt x="66" y="12"/>
                    <a:pt x="56" y="5"/>
                    <a:pt x="49" y="0"/>
                  </a:cubicBezTo>
                  <a:cubicBezTo>
                    <a:pt x="34" y="5"/>
                    <a:pt x="16" y="15"/>
                    <a:pt x="8" y="36"/>
                  </a:cubicBezTo>
                  <a:cubicBezTo>
                    <a:pt x="0" y="55"/>
                    <a:pt x="2" y="74"/>
                    <a:pt x="14" y="89"/>
                  </a:cubicBezTo>
                  <a:cubicBezTo>
                    <a:pt x="23" y="101"/>
                    <a:pt x="38" y="107"/>
                    <a:pt x="52" y="105"/>
                  </a:cubicBezTo>
                  <a:cubicBezTo>
                    <a:pt x="61" y="103"/>
                    <a:pt x="69" y="97"/>
                    <a:pt x="73" y="89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240" name="Freeform 1190"/>
            <p:cNvSpPr/>
            <p:nvPr/>
          </p:nvSpPr>
          <p:spPr bwMode="auto">
            <a:xfrm>
              <a:off x="7727571" y="4076143"/>
              <a:ext cx="164089" cy="189278"/>
            </a:xfrm>
            <a:custGeom>
              <a:avLst/>
              <a:gdLst>
                <a:gd name="T0" fmla="*/ 113 w 127"/>
                <a:gd name="T1" fmla="*/ 146 h 146"/>
                <a:gd name="T2" fmla="*/ 127 w 127"/>
                <a:gd name="T3" fmla="*/ 115 h 146"/>
                <a:gd name="T4" fmla="*/ 37 w 127"/>
                <a:gd name="T5" fmla="*/ 87 h 146"/>
                <a:gd name="T6" fmla="*/ 25 w 127"/>
                <a:gd name="T7" fmla="*/ 47 h 146"/>
                <a:gd name="T8" fmla="*/ 65 w 127"/>
                <a:gd name="T9" fmla="*/ 21 h 146"/>
                <a:gd name="T10" fmla="*/ 87 w 127"/>
                <a:gd name="T11" fmla="*/ 43 h 146"/>
                <a:gd name="T12" fmla="*/ 86 w 127"/>
                <a:gd name="T13" fmla="*/ 45 h 146"/>
                <a:gd name="T14" fmla="*/ 83 w 127"/>
                <a:gd name="T15" fmla="*/ 45 h 146"/>
                <a:gd name="T16" fmla="*/ 71 w 127"/>
                <a:gd name="T17" fmla="*/ 38 h 146"/>
                <a:gd name="T18" fmla="*/ 59 w 127"/>
                <a:gd name="T19" fmla="*/ 47 h 146"/>
                <a:gd name="T20" fmla="*/ 61 w 127"/>
                <a:gd name="T21" fmla="*/ 63 h 146"/>
                <a:gd name="T22" fmla="*/ 80 w 127"/>
                <a:gd name="T23" fmla="*/ 69 h 146"/>
                <a:gd name="T24" fmla="*/ 100 w 127"/>
                <a:gd name="T25" fmla="*/ 48 h 146"/>
                <a:gd name="T26" fmla="*/ 76 w 127"/>
                <a:gd name="T27" fmla="*/ 7 h 146"/>
                <a:gd name="T28" fmla="*/ 35 w 127"/>
                <a:gd name="T29" fmla="*/ 6 h 146"/>
                <a:gd name="T30" fmla="*/ 4 w 127"/>
                <a:gd name="T31" fmla="*/ 44 h 146"/>
                <a:gd name="T32" fmla="*/ 14 w 127"/>
                <a:gd name="T33" fmla="*/ 92 h 146"/>
                <a:gd name="T34" fmla="*/ 92 w 127"/>
                <a:gd name="T35" fmla="*/ 140 h 146"/>
                <a:gd name="T36" fmla="*/ 113 w 127"/>
                <a:gd name="T37" fmla="*/ 146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27" h="146">
                  <a:moveTo>
                    <a:pt x="113" y="146"/>
                  </a:moveTo>
                  <a:cubicBezTo>
                    <a:pt x="112" y="133"/>
                    <a:pt x="118" y="122"/>
                    <a:pt x="127" y="115"/>
                  </a:cubicBezTo>
                  <a:cubicBezTo>
                    <a:pt x="83" y="120"/>
                    <a:pt x="52" y="104"/>
                    <a:pt x="37" y="87"/>
                  </a:cubicBezTo>
                  <a:cubicBezTo>
                    <a:pt x="25" y="74"/>
                    <a:pt x="21" y="60"/>
                    <a:pt x="25" y="47"/>
                  </a:cubicBezTo>
                  <a:cubicBezTo>
                    <a:pt x="31" y="22"/>
                    <a:pt x="52" y="18"/>
                    <a:pt x="65" y="21"/>
                  </a:cubicBezTo>
                  <a:cubicBezTo>
                    <a:pt x="77" y="25"/>
                    <a:pt x="84" y="32"/>
                    <a:pt x="87" y="43"/>
                  </a:cubicBezTo>
                  <a:cubicBezTo>
                    <a:pt x="87" y="44"/>
                    <a:pt x="87" y="45"/>
                    <a:pt x="86" y="45"/>
                  </a:cubicBezTo>
                  <a:cubicBezTo>
                    <a:pt x="85" y="46"/>
                    <a:pt x="84" y="45"/>
                    <a:pt x="83" y="45"/>
                  </a:cubicBezTo>
                  <a:cubicBezTo>
                    <a:pt x="80" y="40"/>
                    <a:pt x="76" y="38"/>
                    <a:pt x="71" y="38"/>
                  </a:cubicBezTo>
                  <a:cubicBezTo>
                    <a:pt x="66" y="39"/>
                    <a:pt x="61" y="42"/>
                    <a:pt x="59" y="47"/>
                  </a:cubicBezTo>
                  <a:cubicBezTo>
                    <a:pt x="56" y="52"/>
                    <a:pt x="57" y="58"/>
                    <a:pt x="61" y="63"/>
                  </a:cubicBezTo>
                  <a:cubicBezTo>
                    <a:pt x="65" y="69"/>
                    <a:pt x="72" y="71"/>
                    <a:pt x="80" y="69"/>
                  </a:cubicBezTo>
                  <a:cubicBezTo>
                    <a:pt x="90" y="68"/>
                    <a:pt x="98" y="59"/>
                    <a:pt x="100" y="48"/>
                  </a:cubicBezTo>
                  <a:cubicBezTo>
                    <a:pt x="101" y="36"/>
                    <a:pt x="96" y="18"/>
                    <a:pt x="76" y="7"/>
                  </a:cubicBezTo>
                  <a:cubicBezTo>
                    <a:pt x="63" y="1"/>
                    <a:pt x="48" y="0"/>
                    <a:pt x="35" y="6"/>
                  </a:cubicBezTo>
                  <a:cubicBezTo>
                    <a:pt x="20" y="13"/>
                    <a:pt x="9" y="26"/>
                    <a:pt x="4" y="44"/>
                  </a:cubicBezTo>
                  <a:cubicBezTo>
                    <a:pt x="0" y="59"/>
                    <a:pt x="4" y="76"/>
                    <a:pt x="14" y="92"/>
                  </a:cubicBezTo>
                  <a:cubicBezTo>
                    <a:pt x="30" y="116"/>
                    <a:pt x="61" y="135"/>
                    <a:pt x="92" y="140"/>
                  </a:cubicBezTo>
                  <a:cubicBezTo>
                    <a:pt x="99" y="140"/>
                    <a:pt x="106" y="142"/>
                    <a:pt x="113" y="146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247" name="Freeform 1197"/>
            <p:cNvSpPr/>
            <p:nvPr/>
          </p:nvSpPr>
          <p:spPr bwMode="auto">
            <a:xfrm>
              <a:off x="7770311" y="4895076"/>
              <a:ext cx="64872" cy="38924"/>
            </a:xfrm>
            <a:custGeom>
              <a:avLst/>
              <a:gdLst>
                <a:gd name="T0" fmla="*/ 2 w 50"/>
                <a:gd name="T1" fmla="*/ 4 h 30"/>
                <a:gd name="T2" fmla="*/ 0 w 50"/>
                <a:gd name="T3" fmla="*/ 6 h 30"/>
                <a:gd name="T4" fmla="*/ 1 w 50"/>
                <a:gd name="T5" fmla="*/ 9 h 30"/>
                <a:gd name="T6" fmla="*/ 45 w 50"/>
                <a:gd name="T7" fmla="*/ 30 h 30"/>
                <a:gd name="T8" fmla="*/ 50 w 50"/>
                <a:gd name="T9" fmla="*/ 17 h 30"/>
                <a:gd name="T10" fmla="*/ 2 w 50"/>
                <a:gd name="T11" fmla="*/ 4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0" h="30">
                  <a:moveTo>
                    <a:pt x="2" y="4"/>
                  </a:moveTo>
                  <a:cubicBezTo>
                    <a:pt x="1" y="4"/>
                    <a:pt x="1" y="5"/>
                    <a:pt x="0" y="6"/>
                  </a:cubicBezTo>
                  <a:cubicBezTo>
                    <a:pt x="0" y="7"/>
                    <a:pt x="0" y="8"/>
                    <a:pt x="1" y="9"/>
                  </a:cubicBezTo>
                  <a:cubicBezTo>
                    <a:pt x="5" y="18"/>
                    <a:pt x="32" y="27"/>
                    <a:pt x="45" y="30"/>
                  </a:cubicBezTo>
                  <a:cubicBezTo>
                    <a:pt x="46" y="25"/>
                    <a:pt x="48" y="21"/>
                    <a:pt x="50" y="17"/>
                  </a:cubicBezTo>
                  <a:cubicBezTo>
                    <a:pt x="38" y="11"/>
                    <a:pt x="11" y="0"/>
                    <a:pt x="2" y="4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248" name="Freeform 1198"/>
            <p:cNvSpPr/>
            <p:nvPr/>
          </p:nvSpPr>
          <p:spPr bwMode="auto">
            <a:xfrm>
              <a:off x="7770311" y="4956134"/>
              <a:ext cx="64872" cy="40451"/>
            </a:xfrm>
            <a:custGeom>
              <a:avLst/>
              <a:gdLst>
                <a:gd name="T0" fmla="*/ 1 w 50"/>
                <a:gd name="T1" fmla="*/ 22 h 31"/>
                <a:gd name="T2" fmla="*/ 0 w 50"/>
                <a:gd name="T3" fmla="*/ 25 h 31"/>
                <a:gd name="T4" fmla="*/ 2 w 50"/>
                <a:gd name="T5" fmla="*/ 27 h 31"/>
                <a:gd name="T6" fmla="*/ 50 w 50"/>
                <a:gd name="T7" fmla="*/ 14 h 31"/>
                <a:gd name="T8" fmla="*/ 45 w 50"/>
                <a:gd name="T9" fmla="*/ 0 h 31"/>
                <a:gd name="T10" fmla="*/ 1 w 50"/>
                <a:gd name="T11" fmla="*/ 22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0" h="31">
                  <a:moveTo>
                    <a:pt x="1" y="22"/>
                  </a:moveTo>
                  <a:cubicBezTo>
                    <a:pt x="0" y="23"/>
                    <a:pt x="0" y="24"/>
                    <a:pt x="0" y="25"/>
                  </a:cubicBezTo>
                  <a:cubicBezTo>
                    <a:pt x="1" y="26"/>
                    <a:pt x="1" y="27"/>
                    <a:pt x="2" y="27"/>
                  </a:cubicBezTo>
                  <a:cubicBezTo>
                    <a:pt x="11" y="31"/>
                    <a:pt x="38" y="19"/>
                    <a:pt x="50" y="14"/>
                  </a:cubicBezTo>
                  <a:cubicBezTo>
                    <a:pt x="48" y="10"/>
                    <a:pt x="46" y="6"/>
                    <a:pt x="45" y="0"/>
                  </a:cubicBezTo>
                  <a:cubicBezTo>
                    <a:pt x="32" y="4"/>
                    <a:pt x="5" y="13"/>
                    <a:pt x="1" y="22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250" name="Freeform 1200"/>
            <p:cNvSpPr/>
            <p:nvPr/>
          </p:nvSpPr>
          <p:spPr bwMode="auto">
            <a:xfrm>
              <a:off x="7550508" y="4655426"/>
              <a:ext cx="30528" cy="35871"/>
            </a:xfrm>
            <a:custGeom>
              <a:avLst/>
              <a:gdLst>
                <a:gd name="T0" fmla="*/ 16 w 23"/>
                <a:gd name="T1" fmla="*/ 28 h 28"/>
                <a:gd name="T2" fmla="*/ 23 w 23"/>
                <a:gd name="T3" fmla="*/ 12 h 28"/>
                <a:gd name="T4" fmla="*/ 12 w 23"/>
                <a:gd name="T5" fmla="*/ 0 h 28"/>
                <a:gd name="T6" fmla="*/ 5 w 23"/>
                <a:gd name="T7" fmla="*/ 4 h 28"/>
                <a:gd name="T8" fmla="*/ 1 w 23"/>
                <a:gd name="T9" fmla="*/ 15 h 28"/>
                <a:gd name="T10" fmla="*/ 16 w 23"/>
                <a:gd name="T11" fmla="*/ 28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3" h="28">
                  <a:moveTo>
                    <a:pt x="16" y="28"/>
                  </a:moveTo>
                  <a:cubicBezTo>
                    <a:pt x="16" y="21"/>
                    <a:pt x="20" y="15"/>
                    <a:pt x="23" y="12"/>
                  </a:cubicBezTo>
                  <a:cubicBezTo>
                    <a:pt x="19" y="10"/>
                    <a:pt x="13" y="6"/>
                    <a:pt x="12" y="0"/>
                  </a:cubicBezTo>
                  <a:cubicBezTo>
                    <a:pt x="10" y="1"/>
                    <a:pt x="8" y="2"/>
                    <a:pt x="5" y="4"/>
                  </a:cubicBezTo>
                  <a:cubicBezTo>
                    <a:pt x="2" y="8"/>
                    <a:pt x="0" y="11"/>
                    <a:pt x="1" y="15"/>
                  </a:cubicBezTo>
                  <a:cubicBezTo>
                    <a:pt x="2" y="23"/>
                    <a:pt x="11" y="26"/>
                    <a:pt x="16" y="28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251" name="Freeform 1201"/>
            <p:cNvSpPr/>
            <p:nvPr/>
          </p:nvSpPr>
          <p:spPr bwMode="auto">
            <a:xfrm>
              <a:off x="7552034" y="4611159"/>
              <a:ext cx="29765" cy="33582"/>
            </a:xfrm>
            <a:custGeom>
              <a:avLst/>
              <a:gdLst>
                <a:gd name="T0" fmla="*/ 17 w 23"/>
                <a:gd name="T1" fmla="*/ 0 h 26"/>
                <a:gd name="T2" fmla="*/ 5 w 23"/>
                <a:gd name="T3" fmla="*/ 5 h 26"/>
                <a:gd name="T4" fmla="*/ 2 w 23"/>
                <a:gd name="T5" fmla="*/ 10 h 26"/>
                <a:gd name="T6" fmla="*/ 11 w 23"/>
                <a:gd name="T7" fmla="*/ 26 h 26"/>
                <a:gd name="T8" fmla="*/ 15 w 23"/>
                <a:gd name="T9" fmla="*/ 20 h 26"/>
                <a:gd name="T10" fmla="*/ 23 w 23"/>
                <a:gd name="T11" fmla="*/ 15 h 26"/>
                <a:gd name="T12" fmla="*/ 17 w 23"/>
                <a:gd name="T13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3" h="26">
                  <a:moveTo>
                    <a:pt x="17" y="0"/>
                  </a:moveTo>
                  <a:cubicBezTo>
                    <a:pt x="14" y="0"/>
                    <a:pt x="9" y="2"/>
                    <a:pt x="5" y="5"/>
                  </a:cubicBezTo>
                  <a:cubicBezTo>
                    <a:pt x="4" y="6"/>
                    <a:pt x="3" y="8"/>
                    <a:pt x="2" y="10"/>
                  </a:cubicBezTo>
                  <a:cubicBezTo>
                    <a:pt x="0" y="18"/>
                    <a:pt x="7" y="24"/>
                    <a:pt x="11" y="26"/>
                  </a:cubicBezTo>
                  <a:cubicBezTo>
                    <a:pt x="12" y="24"/>
                    <a:pt x="13" y="22"/>
                    <a:pt x="15" y="20"/>
                  </a:cubicBezTo>
                  <a:cubicBezTo>
                    <a:pt x="17" y="18"/>
                    <a:pt x="20" y="16"/>
                    <a:pt x="23" y="15"/>
                  </a:cubicBezTo>
                  <a:cubicBezTo>
                    <a:pt x="19" y="12"/>
                    <a:pt x="16" y="6"/>
                    <a:pt x="17" y="0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252" name="Freeform 1202"/>
            <p:cNvSpPr/>
            <p:nvPr/>
          </p:nvSpPr>
          <p:spPr bwMode="auto">
            <a:xfrm>
              <a:off x="7518453" y="4596658"/>
              <a:ext cx="28239" cy="46556"/>
            </a:xfrm>
            <a:custGeom>
              <a:avLst/>
              <a:gdLst>
                <a:gd name="T0" fmla="*/ 2 w 22"/>
                <a:gd name="T1" fmla="*/ 16 h 36"/>
                <a:gd name="T2" fmla="*/ 11 w 22"/>
                <a:gd name="T3" fmla="*/ 36 h 36"/>
                <a:gd name="T4" fmla="*/ 22 w 22"/>
                <a:gd name="T5" fmla="*/ 19 h 36"/>
                <a:gd name="T6" fmla="*/ 18 w 22"/>
                <a:gd name="T7" fmla="*/ 0 h 36"/>
                <a:gd name="T8" fmla="*/ 2 w 22"/>
                <a:gd name="T9" fmla="*/ 1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6">
                  <a:moveTo>
                    <a:pt x="2" y="16"/>
                  </a:moveTo>
                  <a:cubicBezTo>
                    <a:pt x="0" y="26"/>
                    <a:pt x="7" y="33"/>
                    <a:pt x="11" y="36"/>
                  </a:cubicBezTo>
                  <a:cubicBezTo>
                    <a:pt x="13" y="27"/>
                    <a:pt x="19" y="22"/>
                    <a:pt x="22" y="19"/>
                  </a:cubicBezTo>
                  <a:cubicBezTo>
                    <a:pt x="20" y="16"/>
                    <a:pt x="16" y="9"/>
                    <a:pt x="18" y="0"/>
                  </a:cubicBezTo>
                  <a:cubicBezTo>
                    <a:pt x="13" y="2"/>
                    <a:pt x="3" y="6"/>
                    <a:pt x="2" y="16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253" name="Freeform 1203"/>
            <p:cNvSpPr/>
            <p:nvPr/>
          </p:nvSpPr>
          <p:spPr bwMode="auto">
            <a:xfrm>
              <a:off x="7571877" y="4570708"/>
              <a:ext cx="28239" cy="31292"/>
            </a:xfrm>
            <a:custGeom>
              <a:avLst/>
              <a:gdLst>
                <a:gd name="T0" fmla="*/ 4 w 22"/>
                <a:gd name="T1" fmla="*/ 6 h 24"/>
                <a:gd name="T2" fmla="*/ 5 w 22"/>
                <a:gd name="T3" fmla="*/ 24 h 24"/>
                <a:gd name="T4" fmla="*/ 6 w 22"/>
                <a:gd name="T5" fmla="*/ 23 h 24"/>
                <a:gd name="T6" fmla="*/ 21 w 22"/>
                <a:gd name="T7" fmla="*/ 19 h 24"/>
                <a:gd name="T8" fmla="*/ 22 w 22"/>
                <a:gd name="T9" fmla="*/ 0 h 24"/>
                <a:gd name="T10" fmla="*/ 5 w 22"/>
                <a:gd name="T11" fmla="*/ 4 h 24"/>
                <a:gd name="T12" fmla="*/ 4 w 22"/>
                <a:gd name="T13" fmla="*/ 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2" h="24">
                  <a:moveTo>
                    <a:pt x="4" y="6"/>
                  </a:moveTo>
                  <a:cubicBezTo>
                    <a:pt x="0" y="12"/>
                    <a:pt x="3" y="20"/>
                    <a:pt x="5" y="24"/>
                  </a:cubicBezTo>
                  <a:cubicBezTo>
                    <a:pt x="6" y="24"/>
                    <a:pt x="6" y="23"/>
                    <a:pt x="6" y="23"/>
                  </a:cubicBezTo>
                  <a:cubicBezTo>
                    <a:pt x="10" y="19"/>
                    <a:pt x="17" y="19"/>
                    <a:pt x="21" y="19"/>
                  </a:cubicBezTo>
                  <a:cubicBezTo>
                    <a:pt x="19" y="14"/>
                    <a:pt x="18" y="6"/>
                    <a:pt x="22" y="0"/>
                  </a:cubicBezTo>
                  <a:cubicBezTo>
                    <a:pt x="17" y="0"/>
                    <a:pt x="9" y="0"/>
                    <a:pt x="5" y="4"/>
                  </a:cubicBezTo>
                  <a:cubicBezTo>
                    <a:pt x="5" y="5"/>
                    <a:pt x="4" y="5"/>
                    <a:pt x="4" y="6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254" name="Freeform 1204"/>
            <p:cNvSpPr/>
            <p:nvPr/>
          </p:nvSpPr>
          <p:spPr bwMode="auto">
            <a:xfrm>
              <a:off x="7594010" y="4547049"/>
              <a:ext cx="143483" cy="88533"/>
            </a:xfrm>
            <a:custGeom>
              <a:avLst/>
              <a:gdLst>
                <a:gd name="T0" fmla="*/ 70 w 111"/>
                <a:gd name="T1" fmla="*/ 64 h 68"/>
                <a:gd name="T2" fmla="*/ 111 w 111"/>
                <a:gd name="T3" fmla="*/ 68 h 68"/>
                <a:gd name="T4" fmla="*/ 87 w 111"/>
                <a:gd name="T5" fmla="*/ 36 h 68"/>
                <a:gd name="T6" fmla="*/ 0 w 111"/>
                <a:gd name="T7" fmla="*/ 0 h 68"/>
                <a:gd name="T8" fmla="*/ 70 w 111"/>
                <a:gd name="T9" fmla="*/ 64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1" h="68">
                  <a:moveTo>
                    <a:pt x="70" y="64"/>
                  </a:moveTo>
                  <a:cubicBezTo>
                    <a:pt x="83" y="64"/>
                    <a:pt x="98" y="65"/>
                    <a:pt x="111" y="68"/>
                  </a:cubicBezTo>
                  <a:cubicBezTo>
                    <a:pt x="101" y="59"/>
                    <a:pt x="93" y="47"/>
                    <a:pt x="87" y="36"/>
                  </a:cubicBezTo>
                  <a:cubicBezTo>
                    <a:pt x="61" y="11"/>
                    <a:pt x="15" y="2"/>
                    <a:pt x="0" y="0"/>
                  </a:cubicBezTo>
                  <a:cubicBezTo>
                    <a:pt x="10" y="12"/>
                    <a:pt x="39" y="50"/>
                    <a:pt x="70" y="64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255" name="Freeform 1205"/>
            <p:cNvSpPr/>
            <p:nvPr/>
          </p:nvSpPr>
          <p:spPr bwMode="auto">
            <a:xfrm>
              <a:off x="7555087" y="5245393"/>
              <a:ext cx="26712" cy="35108"/>
            </a:xfrm>
            <a:custGeom>
              <a:avLst/>
              <a:gdLst>
                <a:gd name="T0" fmla="*/ 0 w 21"/>
                <a:gd name="T1" fmla="*/ 14 h 27"/>
                <a:gd name="T2" fmla="*/ 0 w 21"/>
                <a:gd name="T3" fmla="*/ 17 h 27"/>
                <a:gd name="T4" fmla="*/ 15 w 21"/>
                <a:gd name="T5" fmla="*/ 27 h 27"/>
                <a:gd name="T6" fmla="*/ 15 w 21"/>
                <a:gd name="T7" fmla="*/ 24 h 27"/>
                <a:gd name="T8" fmla="*/ 21 w 21"/>
                <a:gd name="T9" fmla="*/ 12 h 27"/>
                <a:gd name="T10" fmla="*/ 9 w 21"/>
                <a:gd name="T11" fmla="*/ 0 h 27"/>
                <a:gd name="T12" fmla="*/ 0 w 21"/>
                <a:gd name="T13" fmla="*/ 1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1" h="27">
                  <a:moveTo>
                    <a:pt x="0" y="14"/>
                  </a:moveTo>
                  <a:cubicBezTo>
                    <a:pt x="0" y="15"/>
                    <a:pt x="0" y="16"/>
                    <a:pt x="0" y="17"/>
                  </a:cubicBezTo>
                  <a:cubicBezTo>
                    <a:pt x="2" y="24"/>
                    <a:pt x="11" y="26"/>
                    <a:pt x="15" y="27"/>
                  </a:cubicBezTo>
                  <a:cubicBezTo>
                    <a:pt x="15" y="26"/>
                    <a:pt x="15" y="25"/>
                    <a:pt x="15" y="24"/>
                  </a:cubicBezTo>
                  <a:cubicBezTo>
                    <a:pt x="15" y="19"/>
                    <a:pt x="18" y="14"/>
                    <a:pt x="21" y="12"/>
                  </a:cubicBezTo>
                  <a:cubicBezTo>
                    <a:pt x="17" y="10"/>
                    <a:pt x="11" y="7"/>
                    <a:pt x="9" y="0"/>
                  </a:cubicBezTo>
                  <a:cubicBezTo>
                    <a:pt x="6" y="3"/>
                    <a:pt x="0" y="8"/>
                    <a:pt x="0" y="14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256" name="Freeform 1206"/>
            <p:cNvSpPr/>
            <p:nvPr/>
          </p:nvSpPr>
          <p:spPr bwMode="auto">
            <a:xfrm>
              <a:off x="7550508" y="5200364"/>
              <a:ext cx="30528" cy="35871"/>
            </a:xfrm>
            <a:custGeom>
              <a:avLst/>
              <a:gdLst>
                <a:gd name="T0" fmla="*/ 1 w 23"/>
                <a:gd name="T1" fmla="*/ 13 h 28"/>
                <a:gd name="T2" fmla="*/ 12 w 23"/>
                <a:gd name="T3" fmla="*/ 28 h 28"/>
                <a:gd name="T4" fmla="*/ 23 w 23"/>
                <a:gd name="T5" fmla="*/ 16 h 28"/>
                <a:gd name="T6" fmla="*/ 16 w 23"/>
                <a:gd name="T7" fmla="*/ 0 h 28"/>
                <a:gd name="T8" fmla="*/ 1 w 23"/>
                <a:gd name="T9" fmla="*/ 13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" h="28">
                  <a:moveTo>
                    <a:pt x="1" y="13"/>
                  </a:moveTo>
                  <a:cubicBezTo>
                    <a:pt x="0" y="20"/>
                    <a:pt x="8" y="26"/>
                    <a:pt x="12" y="28"/>
                  </a:cubicBezTo>
                  <a:cubicBezTo>
                    <a:pt x="13" y="22"/>
                    <a:pt x="19" y="18"/>
                    <a:pt x="23" y="16"/>
                  </a:cubicBezTo>
                  <a:cubicBezTo>
                    <a:pt x="20" y="13"/>
                    <a:pt x="16" y="7"/>
                    <a:pt x="16" y="0"/>
                  </a:cubicBezTo>
                  <a:cubicBezTo>
                    <a:pt x="11" y="2"/>
                    <a:pt x="2" y="5"/>
                    <a:pt x="1" y="13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257" name="Freeform 1207"/>
            <p:cNvSpPr/>
            <p:nvPr/>
          </p:nvSpPr>
          <p:spPr bwMode="auto">
            <a:xfrm>
              <a:off x="7518453" y="5248446"/>
              <a:ext cx="28239" cy="46556"/>
            </a:xfrm>
            <a:custGeom>
              <a:avLst/>
              <a:gdLst>
                <a:gd name="T0" fmla="*/ 2 w 22"/>
                <a:gd name="T1" fmla="*/ 20 h 36"/>
                <a:gd name="T2" fmla="*/ 18 w 22"/>
                <a:gd name="T3" fmla="*/ 36 h 36"/>
                <a:gd name="T4" fmla="*/ 22 w 22"/>
                <a:gd name="T5" fmla="*/ 17 h 36"/>
                <a:gd name="T6" fmla="*/ 11 w 22"/>
                <a:gd name="T7" fmla="*/ 0 h 36"/>
                <a:gd name="T8" fmla="*/ 2 w 22"/>
                <a:gd name="T9" fmla="*/ 2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6">
                  <a:moveTo>
                    <a:pt x="2" y="20"/>
                  </a:moveTo>
                  <a:cubicBezTo>
                    <a:pt x="3" y="30"/>
                    <a:pt x="13" y="34"/>
                    <a:pt x="18" y="36"/>
                  </a:cubicBezTo>
                  <a:cubicBezTo>
                    <a:pt x="16" y="27"/>
                    <a:pt x="20" y="20"/>
                    <a:pt x="22" y="17"/>
                  </a:cubicBezTo>
                  <a:cubicBezTo>
                    <a:pt x="19" y="14"/>
                    <a:pt x="13" y="9"/>
                    <a:pt x="11" y="0"/>
                  </a:cubicBezTo>
                  <a:cubicBezTo>
                    <a:pt x="7" y="3"/>
                    <a:pt x="0" y="10"/>
                    <a:pt x="2" y="20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258" name="Freeform 1208"/>
            <p:cNvSpPr/>
            <p:nvPr/>
          </p:nvSpPr>
          <p:spPr bwMode="auto">
            <a:xfrm>
              <a:off x="7594010" y="5256079"/>
              <a:ext cx="143483" cy="87770"/>
            </a:xfrm>
            <a:custGeom>
              <a:avLst/>
              <a:gdLst>
                <a:gd name="T0" fmla="*/ 87 w 111"/>
                <a:gd name="T1" fmla="*/ 32 h 68"/>
                <a:gd name="T2" fmla="*/ 111 w 111"/>
                <a:gd name="T3" fmla="*/ 0 h 68"/>
                <a:gd name="T4" fmla="*/ 70 w 111"/>
                <a:gd name="T5" fmla="*/ 4 h 68"/>
                <a:gd name="T6" fmla="*/ 0 w 111"/>
                <a:gd name="T7" fmla="*/ 68 h 68"/>
                <a:gd name="T8" fmla="*/ 87 w 111"/>
                <a:gd name="T9" fmla="*/ 32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1" h="68">
                  <a:moveTo>
                    <a:pt x="87" y="32"/>
                  </a:moveTo>
                  <a:cubicBezTo>
                    <a:pt x="93" y="21"/>
                    <a:pt x="101" y="9"/>
                    <a:pt x="111" y="0"/>
                  </a:cubicBezTo>
                  <a:cubicBezTo>
                    <a:pt x="98" y="3"/>
                    <a:pt x="83" y="4"/>
                    <a:pt x="70" y="4"/>
                  </a:cubicBezTo>
                  <a:cubicBezTo>
                    <a:pt x="39" y="18"/>
                    <a:pt x="10" y="55"/>
                    <a:pt x="0" y="68"/>
                  </a:cubicBezTo>
                  <a:cubicBezTo>
                    <a:pt x="15" y="66"/>
                    <a:pt x="61" y="57"/>
                    <a:pt x="87" y="32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259" name="Freeform 1209"/>
            <p:cNvSpPr/>
            <p:nvPr/>
          </p:nvSpPr>
          <p:spPr bwMode="auto">
            <a:xfrm>
              <a:off x="7574167" y="5289660"/>
              <a:ext cx="25949" cy="31292"/>
            </a:xfrm>
            <a:custGeom>
              <a:avLst/>
              <a:gdLst>
                <a:gd name="T0" fmla="*/ 20 w 20"/>
                <a:gd name="T1" fmla="*/ 24 h 24"/>
                <a:gd name="T2" fmla="*/ 17 w 20"/>
                <a:gd name="T3" fmla="*/ 14 h 24"/>
                <a:gd name="T4" fmla="*/ 19 w 20"/>
                <a:gd name="T5" fmla="*/ 5 h 24"/>
                <a:gd name="T6" fmla="*/ 3 w 20"/>
                <a:gd name="T7" fmla="*/ 0 h 24"/>
                <a:gd name="T8" fmla="*/ 0 w 20"/>
                <a:gd name="T9" fmla="*/ 11 h 24"/>
                <a:gd name="T10" fmla="*/ 2 w 20"/>
                <a:gd name="T11" fmla="*/ 18 h 24"/>
                <a:gd name="T12" fmla="*/ 20 w 20"/>
                <a:gd name="T13" fmla="*/ 24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" h="24">
                  <a:moveTo>
                    <a:pt x="20" y="24"/>
                  </a:moveTo>
                  <a:cubicBezTo>
                    <a:pt x="18" y="21"/>
                    <a:pt x="17" y="18"/>
                    <a:pt x="17" y="14"/>
                  </a:cubicBezTo>
                  <a:cubicBezTo>
                    <a:pt x="17" y="11"/>
                    <a:pt x="18" y="8"/>
                    <a:pt x="19" y="5"/>
                  </a:cubicBezTo>
                  <a:cubicBezTo>
                    <a:pt x="15" y="5"/>
                    <a:pt x="8" y="5"/>
                    <a:pt x="3" y="0"/>
                  </a:cubicBezTo>
                  <a:cubicBezTo>
                    <a:pt x="2" y="3"/>
                    <a:pt x="0" y="7"/>
                    <a:pt x="0" y="11"/>
                  </a:cubicBezTo>
                  <a:cubicBezTo>
                    <a:pt x="0" y="14"/>
                    <a:pt x="1" y="16"/>
                    <a:pt x="2" y="18"/>
                  </a:cubicBezTo>
                  <a:cubicBezTo>
                    <a:pt x="5" y="24"/>
                    <a:pt x="15" y="24"/>
                    <a:pt x="20" y="24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261" name="Freeform 1211"/>
            <p:cNvSpPr/>
            <p:nvPr/>
          </p:nvSpPr>
          <p:spPr bwMode="auto">
            <a:xfrm>
              <a:off x="7537564" y="4553919"/>
              <a:ext cx="30529" cy="35108"/>
            </a:xfrm>
            <a:custGeom>
              <a:avLst/>
              <a:gdLst>
                <a:gd name="T0" fmla="*/ 6 w 23"/>
                <a:gd name="T1" fmla="*/ 27 h 27"/>
                <a:gd name="T2" fmla="*/ 23 w 23"/>
                <a:gd name="T3" fmla="*/ 16 h 27"/>
                <a:gd name="T4" fmla="*/ 22 w 23"/>
                <a:gd name="T5" fmla="*/ 1 h 27"/>
                <a:gd name="T6" fmla="*/ 5 w 23"/>
                <a:gd name="T7" fmla="*/ 8 h 27"/>
                <a:gd name="T8" fmla="*/ 6 w 23"/>
                <a:gd name="T9" fmla="*/ 27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" h="27">
                  <a:moveTo>
                    <a:pt x="6" y="27"/>
                  </a:moveTo>
                  <a:cubicBezTo>
                    <a:pt x="10" y="19"/>
                    <a:pt x="18" y="16"/>
                    <a:pt x="23" y="16"/>
                  </a:cubicBezTo>
                  <a:cubicBezTo>
                    <a:pt x="22" y="13"/>
                    <a:pt x="20" y="8"/>
                    <a:pt x="22" y="1"/>
                  </a:cubicBezTo>
                  <a:cubicBezTo>
                    <a:pt x="19" y="0"/>
                    <a:pt x="9" y="0"/>
                    <a:pt x="5" y="8"/>
                  </a:cubicBezTo>
                  <a:cubicBezTo>
                    <a:pt x="0" y="16"/>
                    <a:pt x="3" y="23"/>
                    <a:pt x="6" y="27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262" name="Freeform 1212"/>
            <p:cNvSpPr/>
            <p:nvPr/>
          </p:nvSpPr>
          <p:spPr bwMode="auto">
            <a:xfrm>
              <a:off x="7481849" y="4585974"/>
              <a:ext cx="31292" cy="53425"/>
            </a:xfrm>
            <a:custGeom>
              <a:avLst/>
              <a:gdLst>
                <a:gd name="T0" fmla="*/ 24 w 24"/>
                <a:gd name="T1" fmla="*/ 23 h 41"/>
                <a:gd name="T2" fmla="*/ 19 w 24"/>
                <a:gd name="T3" fmla="*/ 0 h 41"/>
                <a:gd name="T4" fmla="*/ 2 w 24"/>
                <a:gd name="T5" fmla="*/ 18 h 41"/>
                <a:gd name="T6" fmla="*/ 11 w 24"/>
                <a:gd name="T7" fmla="*/ 41 h 41"/>
                <a:gd name="T8" fmla="*/ 24 w 24"/>
                <a:gd name="T9" fmla="*/ 23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" h="41">
                  <a:moveTo>
                    <a:pt x="24" y="23"/>
                  </a:moveTo>
                  <a:cubicBezTo>
                    <a:pt x="22" y="19"/>
                    <a:pt x="17" y="9"/>
                    <a:pt x="19" y="0"/>
                  </a:cubicBezTo>
                  <a:cubicBezTo>
                    <a:pt x="13" y="2"/>
                    <a:pt x="3" y="8"/>
                    <a:pt x="2" y="18"/>
                  </a:cubicBezTo>
                  <a:cubicBezTo>
                    <a:pt x="0" y="28"/>
                    <a:pt x="7" y="37"/>
                    <a:pt x="11" y="41"/>
                  </a:cubicBezTo>
                  <a:cubicBezTo>
                    <a:pt x="13" y="32"/>
                    <a:pt x="21" y="25"/>
                    <a:pt x="24" y="23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263" name="Freeform 1213"/>
            <p:cNvSpPr/>
            <p:nvPr/>
          </p:nvSpPr>
          <p:spPr bwMode="auto">
            <a:xfrm>
              <a:off x="7555882" y="5165258"/>
              <a:ext cx="172489" cy="51899"/>
            </a:xfrm>
            <a:custGeom>
              <a:avLst/>
              <a:gdLst>
                <a:gd name="T0" fmla="*/ 133 w 133"/>
                <a:gd name="T1" fmla="*/ 23 h 40"/>
                <a:gd name="T2" fmla="*/ 96 w 133"/>
                <a:gd name="T3" fmla="*/ 4 h 40"/>
                <a:gd name="T4" fmla="*/ 0 w 133"/>
                <a:gd name="T5" fmla="*/ 16 h 40"/>
                <a:gd name="T6" fmla="*/ 92 w 133"/>
                <a:gd name="T7" fmla="*/ 40 h 40"/>
                <a:gd name="T8" fmla="*/ 133 w 133"/>
                <a:gd name="T9" fmla="*/ 2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3" h="40">
                  <a:moveTo>
                    <a:pt x="133" y="23"/>
                  </a:moveTo>
                  <a:cubicBezTo>
                    <a:pt x="121" y="20"/>
                    <a:pt x="108" y="12"/>
                    <a:pt x="96" y="4"/>
                  </a:cubicBezTo>
                  <a:cubicBezTo>
                    <a:pt x="66" y="0"/>
                    <a:pt x="17" y="12"/>
                    <a:pt x="0" y="16"/>
                  </a:cubicBezTo>
                  <a:cubicBezTo>
                    <a:pt x="16" y="23"/>
                    <a:pt x="60" y="40"/>
                    <a:pt x="92" y="40"/>
                  </a:cubicBezTo>
                  <a:cubicBezTo>
                    <a:pt x="105" y="33"/>
                    <a:pt x="119" y="27"/>
                    <a:pt x="133" y="23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264" name="Freeform 1214"/>
            <p:cNvSpPr/>
            <p:nvPr/>
          </p:nvSpPr>
          <p:spPr bwMode="auto">
            <a:xfrm>
              <a:off x="7545960" y="4965294"/>
              <a:ext cx="116773" cy="54189"/>
            </a:xfrm>
            <a:custGeom>
              <a:avLst/>
              <a:gdLst>
                <a:gd name="T0" fmla="*/ 90 w 90"/>
                <a:gd name="T1" fmla="*/ 0 h 42"/>
                <a:gd name="T2" fmla="*/ 1 w 90"/>
                <a:gd name="T3" fmla="*/ 27 h 42"/>
                <a:gd name="T4" fmla="*/ 0 w 90"/>
                <a:gd name="T5" fmla="*/ 31 h 42"/>
                <a:gd name="T6" fmla="*/ 4 w 90"/>
                <a:gd name="T7" fmla="*/ 36 h 42"/>
                <a:gd name="T8" fmla="*/ 76 w 90"/>
                <a:gd name="T9" fmla="*/ 13 h 42"/>
                <a:gd name="T10" fmla="*/ 90 w 90"/>
                <a:gd name="T11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0" h="42">
                  <a:moveTo>
                    <a:pt x="90" y="0"/>
                  </a:moveTo>
                  <a:cubicBezTo>
                    <a:pt x="60" y="4"/>
                    <a:pt x="10" y="14"/>
                    <a:pt x="1" y="27"/>
                  </a:cubicBezTo>
                  <a:cubicBezTo>
                    <a:pt x="0" y="29"/>
                    <a:pt x="0" y="30"/>
                    <a:pt x="0" y="31"/>
                  </a:cubicBezTo>
                  <a:cubicBezTo>
                    <a:pt x="1" y="33"/>
                    <a:pt x="2" y="35"/>
                    <a:pt x="4" y="36"/>
                  </a:cubicBezTo>
                  <a:cubicBezTo>
                    <a:pt x="18" y="42"/>
                    <a:pt x="60" y="22"/>
                    <a:pt x="76" y="13"/>
                  </a:cubicBezTo>
                  <a:cubicBezTo>
                    <a:pt x="80" y="8"/>
                    <a:pt x="85" y="3"/>
                    <a:pt x="90" y="0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265" name="Freeform 1215"/>
            <p:cNvSpPr/>
            <p:nvPr/>
          </p:nvSpPr>
          <p:spPr bwMode="auto">
            <a:xfrm>
              <a:off x="7520010" y="5202655"/>
              <a:ext cx="22897" cy="36635"/>
            </a:xfrm>
            <a:custGeom>
              <a:avLst/>
              <a:gdLst>
                <a:gd name="T0" fmla="*/ 10 w 18"/>
                <a:gd name="T1" fmla="*/ 28 h 28"/>
                <a:gd name="T2" fmla="*/ 18 w 18"/>
                <a:gd name="T3" fmla="*/ 11 h 28"/>
                <a:gd name="T4" fmla="*/ 11 w 18"/>
                <a:gd name="T5" fmla="*/ 0 h 28"/>
                <a:gd name="T6" fmla="*/ 1 w 18"/>
                <a:gd name="T7" fmla="*/ 12 h 28"/>
                <a:gd name="T8" fmla="*/ 10 w 18"/>
                <a:gd name="T9" fmla="*/ 28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28">
                  <a:moveTo>
                    <a:pt x="10" y="28"/>
                  </a:moveTo>
                  <a:cubicBezTo>
                    <a:pt x="11" y="20"/>
                    <a:pt x="15" y="14"/>
                    <a:pt x="18" y="11"/>
                  </a:cubicBezTo>
                  <a:cubicBezTo>
                    <a:pt x="16" y="9"/>
                    <a:pt x="12" y="6"/>
                    <a:pt x="11" y="0"/>
                  </a:cubicBezTo>
                  <a:cubicBezTo>
                    <a:pt x="8" y="1"/>
                    <a:pt x="2" y="4"/>
                    <a:pt x="1" y="12"/>
                  </a:cubicBezTo>
                  <a:cubicBezTo>
                    <a:pt x="0" y="19"/>
                    <a:pt x="6" y="25"/>
                    <a:pt x="10" y="28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266" name="Freeform 1216"/>
            <p:cNvSpPr/>
            <p:nvPr/>
          </p:nvSpPr>
          <p:spPr bwMode="auto">
            <a:xfrm>
              <a:off x="7555882" y="4674508"/>
              <a:ext cx="172489" cy="51899"/>
            </a:xfrm>
            <a:custGeom>
              <a:avLst/>
              <a:gdLst>
                <a:gd name="T0" fmla="*/ 96 w 133"/>
                <a:gd name="T1" fmla="*/ 35 h 40"/>
                <a:gd name="T2" fmla="*/ 133 w 133"/>
                <a:gd name="T3" fmla="*/ 17 h 40"/>
                <a:gd name="T4" fmla="*/ 92 w 133"/>
                <a:gd name="T5" fmla="*/ 0 h 40"/>
                <a:gd name="T6" fmla="*/ 0 w 133"/>
                <a:gd name="T7" fmla="*/ 24 h 40"/>
                <a:gd name="T8" fmla="*/ 96 w 133"/>
                <a:gd name="T9" fmla="*/ 3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3" h="40">
                  <a:moveTo>
                    <a:pt x="96" y="35"/>
                  </a:moveTo>
                  <a:cubicBezTo>
                    <a:pt x="108" y="28"/>
                    <a:pt x="121" y="20"/>
                    <a:pt x="133" y="17"/>
                  </a:cubicBezTo>
                  <a:cubicBezTo>
                    <a:pt x="119" y="13"/>
                    <a:pt x="105" y="7"/>
                    <a:pt x="92" y="0"/>
                  </a:cubicBezTo>
                  <a:cubicBezTo>
                    <a:pt x="60" y="0"/>
                    <a:pt x="16" y="17"/>
                    <a:pt x="0" y="24"/>
                  </a:cubicBezTo>
                  <a:cubicBezTo>
                    <a:pt x="17" y="28"/>
                    <a:pt x="66" y="40"/>
                    <a:pt x="96" y="35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267" name="Freeform 1217"/>
            <p:cNvSpPr/>
            <p:nvPr/>
          </p:nvSpPr>
          <p:spPr bwMode="auto">
            <a:xfrm>
              <a:off x="7545960" y="4872181"/>
              <a:ext cx="116773" cy="54189"/>
            </a:xfrm>
            <a:custGeom>
              <a:avLst/>
              <a:gdLst>
                <a:gd name="T0" fmla="*/ 76 w 90"/>
                <a:gd name="T1" fmla="*/ 29 h 42"/>
                <a:gd name="T2" fmla="*/ 4 w 90"/>
                <a:gd name="T3" fmla="*/ 6 h 42"/>
                <a:gd name="T4" fmla="*/ 0 w 90"/>
                <a:gd name="T5" fmla="*/ 10 h 42"/>
                <a:gd name="T6" fmla="*/ 1 w 90"/>
                <a:gd name="T7" fmla="*/ 15 h 42"/>
                <a:gd name="T8" fmla="*/ 90 w 90"/>
                <a:gd name="T9" fmla="*/ 42 h 42"/>
                <a:gd name="T10" fmla="*/ 76 w 90"/>
                <a:gd name="T11" fmla="*/ 29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0" h="42">
                  <a:moveTo>
                    <a:pt x="76" y="29"/>
                  </a:moveTo>
                  <a:cubicBezTo>
                    <a:pt x="60" y="20"/>
                    <a:pt x="18" y="0"/>
                    <a:pt x="4" y="6"/>
                  </a:cubicBezTo>
                  <a:cubicBezTo>
                    <a:pt x="2" y="7"/>
                    <a:pt x="1" y="8"/>
                    <a:pt x="0" y="10"/>
                  </a:cubicBezTo>
                  <a:cubicBezTo>
                    <a:pt x="0" y="12"/>
                    <a:pt x="0" y="13"/>
                    <a:pt x="1" y="15"/>
                  </a:cubicBezTo>
                  <a:cubicBezTo>
                    <a:pt x="10" y="27"/>
                    <a:pt x="60" y="37"/>
                    <a:pt x="90" y="42"/>
                  </a:cubicBezTo>
                  <a:cubicBezTo>
                    <a:pt x="85" y="39"/>
                    <a:pt x="80" y="34"/>
                    <a:pt x="76" y="29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268" name="Freeform 1218"/>
            <p:cNvSpPr/>
            <p:nvPr/>
          </p:nvSpPr>
          <p:spPr bwMode="auto">
            <a:xfrm>
              <a:off x="7520010" y="4652374"/>
              <a:ext cx="22897" cy="36635"/>
            </a:xfrm>
            <a:custGeom>
              <a:avLst/>
              <a:gdLst>
                <a:gd name="T0" fmla="*/ 18 w 18"/>
                <a:gd name="T1" fmla="*/ 16 h 28"/>
                <a:gd name="T2" fmla="*/ 10 w 18"/>
                <a:gd name="T3" fmla="*/ 0 h 28"/>
                <a:gd name="T4" fmla="*/ 1 w 18"/>
                <a:gd name="T5" fmla="*/ 16 h 28"/>
                <a:gd name="T6" fmla="*/ 11 w 18"/>
                <a:gd name="T7" fmla="*/ 28 h 28"/>
                <a:gd name="T8" fmla="*/ 18 w 18"/>
                <a:gd name="T9" fmla="*/ 16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28">
                  <a:moveTo>
                    <a:pt x="18" y="16"/>
                  </a:moveTo>
                  <a:cubicBezTo>
                    <a:pt x="15" y="14"/>
                    <a:pt x="11" y="8"/>
                    <a:pt x="10" y="0"/>
                  </a:cubicBezTo>
                  <a:cubicBezTo>
                    <a:pt x="6" y="3"/>
                    <a:pt x="0" y="9"/>
                    <a:pt x="1" y="16"/>
                  </a:cubicBezTo>
                  <a:cubicBezTo>
                    <a:pt x="1" y="24"/>
                    <a:pt x="8" y="27"/>
                    <a:pt x="11" y="28"/>
                  </a:cubicBezTo>
                  <a:cubicBezTo>
                    <a:pt x="12" y="22"/>
                    <a:pt x="16" y="18"/>
                    <a:pt x="18" y="16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269" name="Freeform 1219"/>
            <p:cNvSpPr/>
            <p:nvPr/>
          </p:nvSpPr>
          <p:spPr bwMode="auto">
            <a:xfrm>
              <a:off x="7481849" y="5252265"/>
              <a:ext cx="31292" cy="52662"/>
            </a:xfrm>
            <a:custGeom>
              <a:avLst/>
              <a:gdLst>
                <a:gd name="T0" fmla="*/ 24 w 24"/>
                <a:gd name="T1" fmla="*/ 18 h 41"/>
                <a:gd name="T2" fmla="*/ 11 w 24"/>
                <a:gd name="T3" fmla="*/ 0 h 41"/>
                <a:gd name="T4" fmla="*/ 2 w 24"/>
                <a:gd name="T5" fmla="*/ 23 h 41"/>
                <a:gd name="T6" fmla="*/ 19 w 24"/>
                <a:gd name="T7" fmla="*/ 41 h 41"/>
                <a:gd name="T8" fmla="*/ 24 w 24"/>
                <a:gd name="T9" fmla="*/ 18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" h="41">
                  <a:moveTo>
                    <a:pt x="24" y="18"/>
                  </a:moveTo>
                  <a:cubicBezTo>
                    <a:pt x="21" y="15"/>
                    <a:pt x="13" y="9"/>
                    <a:pt x="11" y="0"/>
                  </a:cubicBezTo>
                  <a:cubicBezTo>
                    <a:pt x="7" y="4"/>
                    <a:pt x="0" y="13"/>
                    <a:pt x="2" y="23"/>
                  </a:cubicBezTo>
                  <a:cubicBezTo>
                    <a:pt x="3" y="33"/>
                    <a:pt x="13" y="39"/>
                    <a:pt x="19" y="41"/>
                  </a:cubicBezTo>
                  <a:cubicBezTo>
                    <a:pt x="17" y="32"/>
                    <a:pt x="22" y="22"/>
                    <a:pt x="24" y="18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270" name="Freeform 1220"/>
            <p:cNvSpPr/>
            <p:nvPr/>
          </p:nvSpPr>
          <p:spPr bwMode="auto">
            <a:xfrm>
              <a:off x="7537564" y="5302637"/>
              <a:ext cx="30529" cy="35108"/>
            </a:xfrm>
            <a:custGeom>
              <a:avLst/>
              <a:gdLst>
                <a:gd name="T0" fmla="*/ 23 w 23"/>
                <a:gd name="T1" fmla="*/ 11 h 27"/>
                <a:gd name="T2" fmla="*/ 6 w 23"/>
                <a:gd name="T3" fmla="*/ 0 h 27"/>
                <a:gd name="T4" fmla="*/ 5 w 23"/>
                <a:gd name="T5" fmla="*/ 19 h 27"/>
                <a:gd name="T6" fmla="*/ 22 w 23"/>
                <a:gd name="T7" fmla="*/ 26 h 27"/>
                <a:gd name="T8" fmla="*/ 23 w 23"/>
                <a:gd name="T9" fmla="*/ 11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" h="27">
                  <a:moveTo>
                    <a:pt x="23" y="11"/>
                  </a:moveTo>
                  <a:cubicBezTo>
                    <a:pt x="18" y="10"/>
                    <a:pt x="10" y="8"/>
                    <a:pt x="6" y="0"/>
                  </a:cubicBezTo>
                  <a:cubicBezTo>
                    <a:pt x="3" y="4"/>
                    <a:pt x="0" y="11"/>
                    <a:pt x="5" y="19"/>
                  </a:cubicBezTo>
                  <a:cubicBezTo>
                    <a:pt x="9" y="27"/>
                    <a:pt x="19" y="26"/>
                    <a:pt x="22" y="26"/>
                  </a:cubicBezTo>
                  <a:cubicBezTo>
                    <a:pt x="20" y="19"/>
                    <a:pt x="22" y="14"/>
                    <a:pt x="23" y="11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278" name="Freeform 1228"/>
            <p:cNvSpPr/>
            <p:nvPr/>
          </p:nvSpPr>
          <p:spPr bwMode="auto">
            <a:xfrm>
              <a:off x="7863461" y="4452411"/>
              <a:ext cx="244995" cy="267890"/>
            </a:xfrm>
            <a:custGeom>
              <a:avLst/>
              <a:gdLst>
                <a:gd name="T0" fmla="*/ 48 w 189"/>
                <a:gd name="T1" fmla="*/ 193 h 206"/>
                <a:gd name="T2" fmla="*/ 124 w 189"/>
                <a:gd name="T3" fmla="*/ 188 h 206"/>
                <a:gd name="T4" fmla="*/ 143 w 189"/>
                <a:gd name="T5" fmla="*/ 134 h 206"/>
                <a:gd name="T6" fmla="*/ 113 w 189"/>
                <a:gd name="T7" fmla="*/ 110 h 206"/>
                <a:gd name="T8" fmla="*/ 89 w 189"/>
                <a:gd name="T9" fmla="*/ 123 h 206"/>
                <a:gd name="T10" fmla="*/ 90 w 189"/>
                <a:gd name="T11" fmla="*/ 143 h 206"/>
                <a:gd name="T12" fmla="*/ 110 w 189"/>
                <a:gd name="T13" fmla="*/ 150 h 206"/>
                <a:gd name="T14" fmla="*/ 121 w 189"/>
                <a:gd name="T15" fmla="*/ 138 h 206"/>
                <a:gd name="T16" fmla="*/ 123 w 189"/>
                <a:gd name="T17" fmla="*/ 136 h 206"/>
                <a:gd name="T18" fmla="*/ 125 w 189"/>
                <a:gd name="T19" fmla="*/ 137 h 206"/>
                <a:gd name="T20" fmla="*/ 115 w 189"/>
                <a:gd name="T21" fmla="*/ 175 h 206"/>
                <a:gd name="T22" fmla="*/ 51 w 189"/>
                <a:gd name="T23" fmla="*/ 173 h 206"/>
                <a:gd name="T24" fmla="*/ 21 w 189"/>
                <a:gd name="T25" fmla="*/ 107 h 206"/>
                <a:gd name="T26" fmla="*/ 67 w 189"/>
                <a:gd name="T27" fmla="*/ 38 h 206"/>
                <a:gd name="T28" fmla="*/ 176 w 189"/>
                <a:gd name="T29" fmla="*/ 42 h 206"/>
                <a:gd name="T30" fmla="*/ 189 w 189"/>
                <a:gd name="T31" fmla="*/ 34 h 206"/>
                <a:gd name="T32" fmla="*/ 172 w 189"/>
                <a:gd name="T33" fmla="*/ 20 h 206"/>
                <a:gd name="T34" fmla="*/ 54 w 189"/>
                <a:gd name="T35" fmla="*/ 22 h 206"/>
                <a:gd name="T36" fmla="*/ 2 w 189"/>
                <a:gd name="T37" fmla="*/ 103 h 206"/>
                <a:gd name="T38" fmla="*/ 48 w 189"/>
                <a:gd name="T39" fmla="*/ 193 h 2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89" h="206">
                  <a:moveTo>
                    <a:pt x="48" y="193"/>
                  </a:moveTo>
                  <a:cubicBezTo>
                    <a:pt x="73" y="206"/>
                    <a:pt x="101" y="204"/>
                    <a:pt x="124" y="188"/>
                  </a:cubicBezTo>
                  <a:cubicBezTo>
                    <a:pt x="144" y="173"/>
                    <a:pt x="148" y="150"/>
                    <a:pt x="143" y="134"/>
                  </a:cubicBezTo>
                  <a:cubicBezTo>
                    <a:pt x="138" y="119"/>
                    <a:pt x="126" y="110"/>
                    <a:pt x="113" y="110"/>
                  </a:cubicBezTo>
                  <a:cubicBezTo>
                    <a:pt x="102" y="110"/>
                    <a:pt x="94" y="115"/>
                    <a:pt x="89" y="123"/>
                  </a:cubicBezTo>
                  <a:cubicBezTo>
                    <a:pt x="86" y="130"/>
                    <a:pt x="86" y="138"/>
                    <a:pt x="90" y="143"/>
                  </a:cubicBezTo>
                  <a:cubicBezTo>
                    <a:pt x="95" y="149"/>
                    <a:pt x="103" y="152"/>
                    <a:pt x="110" y="150"/>
                  </a:cubicBezTo>
                  <a:cubicBezTo>
                    <a:pt x="116" y="149"/>
                    <a:pt x="120" y="144"/>
                    <a:pt x="121" y="138"/>
                  </a:cubicBezTo>
                  <a:cubicBezTo>
                    <a:pt x="121" y="137"/>
                    <a:pt x="122" y="136"/>
                    <a:pt x="123" y="136"/>
                  </a:cubicBezTo>
                  <a:cubicBezTo>
                    <a:pt x="124" y="136"/>
                    <a:pt x="125" y="136"/>
                    <a:pt x="125" y="137"/>
                  </a:cubicBezTo>
                  <a:cubicBezTo>
                    <a:pt x="132" y="150"/>
                    <a:pt x="128" y="165"/>
                    <a:pt x="115" y="175"/>
                  </a:cubicBezTo>
                  <a:cubicBezTo>
                    <a:pt x="101" y="187"/>
                    <a:pt x="75" y="191"/>
                    <a:pt x="51" y="173"/>
                  </a:cubicBezTo>
                  <a:cubicBezTo>
                    <a:pt x="29" y="157"/>
                    <a:pt x="18" y="133"/>
                    <a:pt x="21" y="107"/>
                  </a:cubicBezTo>
                  <a:cubicBezTo>
                    <a:pt x="23" y="78"/>
                    <a:pt x="40" y="52"/>
                    <a:pt x="67" y="38"/>
                  </a:cubicBezTo>
                  <a:cubicBezTo>
                    <a:pt x="107" y="18"/>
                    <a:pt x="143" y="28"/>
                    <a:pt x="176" y="42"/>
                  </a:cubicBezTo>
                  <a:cubicBezTo>
                    <a:pt x="181" y="39"/>
                    <a:pt x="185" y="36"/>
                    <a:pt x="189" y="34"/>
                  </a:cubicBezTo>
                  <a:cubicBezTo>
                    <a:pt x="183" y="31"/>
                    <a:pt x="178" y="26"/>
                    <a:pt x="172" y="20"/>
                  </a:cubicBezTo>
                  <a:cubicBezTo>
                    <a:pt x="136" y="0"/>
                    <a:pt x="90" y="1"/>
                    <a:pt x="54" y="22"/>
                  </a:cubicBezTo>
                  <a:cubicBezTo>
                    <a:pt x="22" y="39"/>
                    <a:pt x="3" y="69"/>
                    <a:pt x="2" y="103"/>
                  </a:cubicBezTo>
                  <a:cubicBezTo>
                    <a:pt x="0" y="142"/>
                    <a:pt x="18" y="177"/>
                    <a:pt x="48" y="193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279" name="Freeform 1229"/>
            <p:cNvSpPr/>
            <p:nvPr/>
          </p:nvSpPr>
          <p:spPr bwMode="auto">
            <a:xfrm>
              <a:off x="7863461" y="5171363"/>
              <a:ext cx="244995" cy="266363"/>
            </a:xfrm>
            <a:custGeom>
              <a:avLst/>
              <a:gdLst>
                <a:gd name="T0" fmla="*/ 189 w 189"/>
                <a:gd name="T1" fmla="*/ 172 h 205"/>
                <a:gd name="T2" fmla="*/ 176 w 189"/>
                <a:gd name="T3" fmla="*/ 164 h 205"/>
                <a:gd name="T4" fmla="*/ 67 w 189"/>
                <a:gd name="T5" fmla="*/ 168 h 205"/>
                <a:gd name="T6" fmla="*/ 21 w 189"/>
                <a:gd name="T7" fmla="*/ 99 h 205"/>
                <a:gd name="T8" fmla="*/ 51 w 189"/>
                <a:gd name="T9" fmla="*/ 33 h 205"/>
                <a:gd name="T10" fmla="*/ 115 w 189"/>
                <a:gd name="T11" fmla="*/ 31 h 205"/>
                <a:gd name="T12" fmla="*/ 125 w 189"/>
                <a:gd name="T13" fmla="*/ 69 h 205"/>
                <a:gd name="T14" fmla="*/ 123 w 189"/>
                <a:gd name="T15" fmla="*/ 70 h 205"/>
                <a:gd name="T16" fmla="*/ 121 w 189"/>
                <a:gd name="T17" fmla="*/ 68 h 205"/>
                <a:gd name="T18" fmla="*/ 110 w 189"/>
                <a:gd name="T19" fmla="*/ 55 h 205"/>
                <a:gd name="T20" fmla="*/ 90 w 189"/>
                <a:gd name="T21" fmla="*/ 63 h 205"/>
                <a:gd name="T22" fmla="*/ 89 w 189"/>
                <a:gd name="T23" fmla="*/ 83 h 205"/>
                <a:gd name="T24" fmla="*/ 113 w 189"/>
                <a:gd name="T25" fmla="*/ 96 h 205"/>
                <a:gd name="T26" fmla="*/ 143 w 189"/>
                <a:gd name="T27" fmla="*/ 72 h 205"/>
                <a:gd name="T28" fmla="*/ 124 w 189"/>
                <a:gd name="T29" fmla="*/ 18 h 205"/>
                <a:gd name="T30" fmla="*/ 48 w 189"/>
                <a:gd name="T31" fmla="*/ 13 h 205"/>
                <a:gd name="T32" fmla="*/ 2 w 189"/>
                <a:gd name="T33" fmla="*/ 103 h 205"/>
                <a:gd name="T34" fmla="*/ 54 w 189"/>
                <a:gd name="T35" fmla="*/ 184 h 205"/>
                <a:gd name="T36" fmla="*/ 172 w 189"/>
                <a:gd name="T37" fmla="*/ 186 h 205"/>
                <a:gd name="T38" fmla="*/ 189 w 189"/>
                <a:gd name="T39" fmla="*/ 172 h 2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89" h="205">
                  <a:moveTo>
                    <a:pt x="189" y="172"/>
                  </a:moveTo>
                  <a:cubicBezTo>
                    <a:pt x="185" y="170"/>
                    <a:pt x="181" y="167"/>
                    <a:pt x="176" y="164"/>
                  </a:cubicBezTo>
                  <a:cubicBezTo>
                    <a:pt x="143" y="178"/>
                    <a:pt x="107" y="188"/>
                    <a:pt x="67" y="168"/>
                  </a:cubicBezTo>
                  <a:cubicBezTo>
                    <a:pt x="40" y="154"/>
                    <a:pt x="23" y="128"/>
                    <a:pt x="21" y="99"/>
                  </a:cubicBezTo>
                  <a:cubicBezTo>
                    <a:pt x="18" y="73"/>
                    <a:pt x="29" y="48"/>
                    <a:pt x="51" y="33"/>
                  </a:cubicBezTo>
                  <a:cubicBezTo>
                    <a:pt x="75" y="15"/>
                    <a:pt x="101" y="19"/>
                    <a:pt x="115" y="31"/>
                  </a:cubicBezTo>
                  <a:cubicBezTo>
                    <a:pt x="128" y="41"/>
                    <a:pt x="132" y="56"/>
                    <a:pt x="125" y="69"/>
                  </a:cubicBezTo>
                  <a:cubicBezTo>
                    <a:pt x="125" y="70"/>
                    <a:pt x="124" y="70"/>
                    <a:pt x="123" y="70"/>
                  </a:cubicBezTo>
                  <a:cubicBezTo>
                    <a:pt x="122" y="70"/>
                    <a:pt x="121" y="69"/>
                    <a:pt x="121" y="68"/>
                  </a:cubicBezTo>
                  <a:cubicBezTo>
                    <a:pt x="120" y="61"/>
                    <a:pt x="116" y="57"/>
                    <a:pt x="110" y="55"/>
                  </a:cubicBezTo>
                  <a:cubicBezTo>
                    <a:pt x="103" y="54"/>
                    <a:pt x="95" y="57"/>
                    <a:pt x="90" y="63"/>
                  </a:cubicBezTo>
                  <a:cubicBezTo>
                    <a:pt x="86" y="68"/>
                    <a:pt x="86" y="76"/>
                    <a:pt x="89" y="83"/>
                  </a:cubicBezTo>
                  <a:cubicBezTo>
                    <a:pt x="93" y="91"/>
                    <a:pt x="102" y="96"/>
                    <a:pt x="113" y="96"/>
                  </a:cubicBezTo>
                  <a:cubicBezTo>
                    <a:pt x="126" y="96"/>
                    <a:pt x="138" y="87"/>
                    <a:pt x="143" y="72"/>
                  </a:cubicBezTo>
                  <a:cubicBezTo>
                    <a:pt x="148" y="56"/>
                    <a:pt x="144" y="32"/>
                    <a:pt x="124" y="18"/>
                  </a:cubicBezTo>
                  <a:cubicBezTo>
                    <a:pt x="101" y="1"/>
                    <a:pt x="73" y="0"/>
                    <a:pt x="48" y="13"/>
                  </a:cubicBezTo>
                  <a:cubicBezTo>
                    <a:pt x="18" y="29"/>
                    <a:pt x="0" y="64"/>
                    <a:pt x="2" y="103"/>
                  </a:cubicBezTo>
                  <a:cubicBezTo>
                    <a:pt x="3" y="137"/>
                    <a:pt x="22" y="167"/>
                    <a:pt x="54" y="184"/>
                  </a:cubicBezTo>
                  <a:cubicBezTo>
                    <a:pt x="90" y="205"/>
                    <a:pt x="135" y="205"/>
                    <a:pt x="172" y="186"/>
                  </a:cubicBezTo>
                  <a:cubicBezTo>
                    <a:pt x="177" y="180"/>
                    <a:pt x="183" y="175"/>
                    <a:pt x="189" y="172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280" name="Freeform 1230"/>
            <p:cNvSpPr/>
            <p:nvPr/>
          </p:nvSpPr>
          <p:spPr bwMode="auto">
            <a:xfrm>
              <a:off x="7823010" y="4715722"/>
              <a:ext cx="172489" cy="459458"/>
            </a:xfrm>
            <a:custGeom>
              <a:avLst/>
              <a:gdLst>
                <a:gd name="T0" fmla="*/ 128 w 133"/>
                <a:gd name="T1" fmla="*/ 320 h 354"/>
                <a:gd name="T2" fmla="*/ 117 w 133"/>
                <a:gd name="T3" fmla="*/ 283 h 354"/>
                <a:gd name="T4" fmla="*/ 90 w 133"/>
                <a:gd name="T5" fmla="*/ 280 h 354"/>
                <a:gd name="T6" fmla="*/ 79 w 133"/>
                <a:gd name="T7" fmla="*/ 297 h 354"/>
                <a:gd name="T8" fmla="*/ 92 w 133"/>
                <a:gd name="T9" fmla="*/ 315 h 354"/>
                <a:gd name="T10" fmla="*/ 108 w 133"/>
                <a:gd name="T11" fmla="*/ 310 h 354"/>
                <a:gd name="T12" fmla="*/ 111 w 133"/>
                <a:gd name="T13" fmla="*/ 310 h 354"/>
                <a:gd name="T14" fmla="*/ 112 w 133"/>
                <a:gd name="T15" fmla="*/ 312 h 354"/>
                <a:gd name="T16" fmla="*/ 81 w 133"/>
                <a:gd name="T17" fmla="*/ 338 h 354"/>
                <a:gd name="T18" fmla="*/ 26 w 133"/>
                <a:gd name="T19" fmla="*/ 300 h 354"/>
                <a:gd name="T20" fmla="*/ 34 w 133"/>
                <a:gd name="T21" fmla="*/ 238 h 354"/>
                <a:gd name="T22" fmla="*/ 98 w 133"/>
                <a:gd name="T23" fmla="*/ 198 h 354"/>
                <a:gd name="T24" fmla="*/ 108 w 133"/>
                <a:gd name="T25" fmla="*/ 177 h 354"/>
                <a:gd name="T26" fmla="*/ 98 w 133"/>
                <a:gd name="T27" fmla="*/ 156 h 354"/>
                <a:gd name="T28" fmla="*/ 34 w 133"/>
                <a:gd name="T29" fmla="*/ 116 h 354"/>
                <a:gd name="T30" fmla="*/ 26 w 133"/>
                <a:gd name="T31" fmla="*/ 54 h 354"/>
                <a:gd name="T32" fmla="*/ 81 w 133"/>
                <a:gd name="T33" fmla="*/ 16 h 354"/>
                <a:gd name="T34" fmla="*/ 112 w 133"/>
                <a:gd name="T35" fmla="*/ 41 h 354"/>
                <a:gd name="T36" fmla="*/ 111 w 133"/>
                <a:gd name="T37" fmla="*/ 44 h 354"/>
                <a:gd name="T38" fmla="*/ 108 w 133"/>
                <a:gd name="T39" fmla="*/ 43 h 354"/>
                <a:gd name="T40" fmla="*/ 92 w 133"/>
                <a:gd name="T41" fmla="*/ 39 h 354"/>
                <a:gd name="T42" fmla="*/ 79 w 133"/>
                <a:gd name="T43" fmla="*/ 57 h 354"/>
                <a:gd name="T44" fmla="*/ 90 w 133"/>
                <a:gd name="T45" fmla="*/ 74 h 354"/>
                <a:gd name="T46" fmla="*/ 117 w 133"/>
                <a:gd name="T47" fmla="*/ 71 h 354"/>
                <a:gd name="T48" fmla="*/ 128 w 133"/>
                <a:gd name="T49" fmla="*/ 34 h 354"/>
                <a:gd name="T50" fmla="*/ 81 w 133"/>
                <a:gd name="T51" fmla="*/ 1 h 354"/>
                <a:gd name="T52" fmla="*/ 15 w 133"/>
                <a:gd name="T53" fmla="*/ 39 h 354"/>
                <a:gd name="T54" fmla="*/ 30 w 133"/>
                <a:gd name="T55" fmla="*/ 140 h 354"/>
                <a:gd name="T56" fmla="*/ 82 w 133"/>
                <a:gd name="T57" fmla="*/ 175 h 354"/>
                <a:gd name="T58" fmla="*/ 83 w 133"/>
                <a:gd name="T59" fmla="*/ 175 h 354"/>
                <a:gd name="T60" fmla="*/ 83 w 133"/>
                <a:gd name="T61" fmla="*/ 179 h 354"/>
                <a:gd name="T62" fmla="*/ 82 w 133"/>
                <a:gd name="T63" fmla="*/ 179 h 354"/>
                <a:gd name="T64" fmla="*/ 30 w 133"/>
                <a:gd name="T65" fmla="*/ 214 h 354"/>
                <a:gd name="T66" fmla="*/ 15 w 133"/>
                <a:gd name="T67" fmla="*/ 315 h 354"/>
                <a:gd name="T68" fmla="*/ 81 w 133"/>
                <a:gd name="T69" fmla="*/ 353 h 354"/>
                <a:gd name="T70" fmla="*/ 128 w 133"/>
                <a:gd name="T71" fmla="*/ 320 h 3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33" h="354">
                  <a:moveTo>
                    <a:pt x="128" y="320"/>
                  </a:moveTo>
                  <a:cubicBezTo>
                    <a:pt x="133" y="305"/>
                    <a:pt x="128" y="291"/>
                    <a:pt x="117" y="283"/>
                  </a:cubicBezTo>
                  <a:cubicBezTo>
                    <a:pt x="108" y="277"/>
                    <a:pt x="98" y="276"/>
                    <a:pt x="90" y="280"/>
                  </a:cubicBezTo>
                  <a:cubicBezTo>
                    <a:pt x="83" y="284"/>
                    <a:pt x="79" y="290"/>
                    <a:pt x="79" y="297"/>
                  </a:cubicBezTo>
                  <a:cubicBezTo>
                    <a:pt x="80" y="305"/>
                    <a:pt x="85" y="312"/>
                    <a:pt x="92" y="315"/>
                  </a:cubicBezTo>
                  <a:cubicBezTo>
                    <a:pt x="98" y="317"/>
                    <a:pt x="103" y="315"/>
                    <a:pt x="108" y="310"/>
                  </a:cubicBezTo>
                  <a:cubicBezTo>
                    <a:pt x="109" y="310"/>
                    <a:pt x="110" y="310"/>
                    <a:pt x="111" y="310"/>
                  </a:cubicBezTo>
                  <a:cubicBezTo>
                    <a:pt x="111" y="310"/>
                    <a:pt x="112" y="311"/>
                    <a:pt x="112" y="312"/>
                  </a:cubicBezTo>
                  <a:cubicBezTo>
                    <a:pt x="109" y="327"/>
                    <a:pt x="97" y="337"/>
                    <a:pt x="81" y="338"/>
                  </a:cubicBezTo>
                  <a:cubicBezTo>
                    <a:pt x="61" y="339"/>
                    <a:pt x="36" y="328"/>
                    <a:pt x="26" y="300"/>
                  </a:cubicBezTo>
                  <a:cubicBezTo>
                    <a:pt x="19" y="279"/>
                    <a:pt x="21" y="257"/>
                    <a:pt x="34" y="238"/>
                  </a:cubicBezTo>
                  <a:cubicBezTo>
                    <a:pt x="47" y="216"/>
                    <a:pt x="72" y="201"/>
                    <a:pt x="98" y="198"/>
                  </a:cubicBezTo>
                  <a:cubicBezTo>
                    <a:pt x="100" y="187"/>
                    <a:pt x="105" y="180"/>
                    <a:pt x="108" y="177"/>
                  </a:cubicBezTo>
                  <a:cubicBezTo>
                    <a:pt x="105" y="174"/>
                    <a:pt x="100" y="167"/>
                    <a:pt x="98" y="156"/>
                  </a:cubicBezTo>
                  <a:cubicBezTo>
                    <a:pt x="72" y="153"/>
                    <a:pt x="47" y="138"/>
                    <a:pt x="34" y="116"/>
                  </a:cubicBezTo>
                  <a:cubicBezTo>
                    <a:pt x="21" y="96"/>
                    <a:pt x="19" y="75"/>
                    <a:pt x="26" y="54"/>
                  </a:cubicBezTo>
                  <a:cubicBezTo>
                    <a:pt x="36" y="26"/>
                    <a:pt x="61" y="15"/>
                    <a:pt x="81" y="16"/>
                  </a:cubicBezTo>
                  <a:cubicBezTo>
                    <a:pt x="97" y="17"/>
                    <a:pt x="109" y="27"/>
                    <a:pt x="112" y="41"/>
                  </a:cubicBezTo>
                  <a:cubicBezTo>
                    <a:pt x="112" y="42"/>
                    <a:pt x="111" y="43"/>
                    <a:pt x="111" y="44"/>
                  </a:cubicBezTo>
                  <a:cubicBezTo>
                    <a:pt x="110" y="44"/>
                    <a:pt x="109" y="44"/>
                    <a:pt x="108" y="43"/>
                  </a:cubicBezTo>
                  <a:cubicBezTo>
                    <a:pt x="103" y="38"/>
                    <a:pt x="98" y="37"/>
                    <a:pt x="92" y="39"/>
                  </a:cubicBezTo>
                  <a:cubicBezTo>
                    <a:pt x="85" y="42"/>
                    <a:pt x="80" y="49"/>
                    <a:pt x="79" y="57"/>
                  </a:cubicBezTo>
                  <a:cubicBezTo>
                    <a:pt x="79" y="64"/>
                    <a:pt x="83" y="70"/>
                    <a:pt x="90" y="74"/>
                  </a:cubicBezTo>
                  <a:cubicBezTo>
                    <a:pt x="98" y="78"/>
                    <a:pt x="108" y="77"/>
                    <a:pt x="117" y="71"/>
                  </a:cubicBezTo>
                  <a:cubicBezTo>
                    <a:pt x="128" y="63"/>
                    <a:pt x="133" y="49"/>
                    <a:pt x="128" y="34"/>
                  </a:cubicBezTo>
                  <a:cubicBezTo>
                    <a:pt x="123" y="19"/>
                    <a:pt x="108" y="1"/>
                    <a:pt x="81" y="1"/>
                  </a:cubicBezTo>
                  <a:cubicBezTo>
                    <a:pt x="52" y="0"/>
                    <a:pt x="28" y="14"/>
                    <a:pt x="15" y="39"/>
                  </a:cubicBezTo>
                  <a:cubicBezTo>
                    <a:pt x="0" y="70"/>
                    <a:pt x="5" y="109"/>
                    <a:pt x="30" y="140"/>
                  </a:cubicBezTo>
                  <a:cubicBezTo>
                    <a:pt x="43" y="158"/>
                    <a:pt x="61" y="169"/>
                    <a:pt x="82" y="175"/>
                  </a:cubicBezTo>
                  <a:cubicBezTo>
                    <a:pt x="82" y="175"/>
                    <a:pt x="83" y="175"/>
                    <a:pt x="83" y="175"/>
                  </a:cubicBezTo>
                  <a:cubicBezTo>
                    <a:pt x="84" y="176"/>
                    <a:pt x="84" y="178"/>
                    <a:pt x="83" y="179"/>
                  </a:cubicBezTo>
                  <a:cubicBezTo>
                    <a:pt x="83" y="179"/>
                    <a:pt x="82" y="179"/>
                    <a:pt x="82" y="179"/>
                  </a:cubicBezTo>
                  <a:cubicBezTo>
                    <a:pt x="61" y="184"/>
                    <a:pt x="43" y="196"/>
                    <a:pt x="30" y="214"/>
                  </a:cubicBezTo>
                  <a:cubicBezTo>
                    <a:pt x="5" y="245"/>
                    <a:pt x="0" y="284"/>
                    <a:pt x="15" y="315"/>
                  </a:cubicBezTo>
                  <a:cubicBezTo>
                    <a:pt x="28" y="340"/>
                    <a:pt x="52" y="354"/>
                    <a:pt x="81" y="353"/>
                  </a:cubicBezTo>
                  <a:cubicBezTo>
                    <a:pt x="108" y="353"/>
                    <a:pt x="123" y="335"/>
                    <a:pt x="128" y="320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296" name="Freeform 1246"/>
            <p:cNvSpPr/>
            <p:nvPr/>
          </p:nvSpPr>
          <p:spPr bwMode="auto">
            <a:xfrm>
              <a:off x="7864988" y="4409671"/>
              <a:ext cx="100746" cy="64874"/>
            </a:xfrm>
            <a:custGeom>
              <a:avLst/>
              <a:gdLst>
                <a:gd name="T0" fmla="*/ 43 w 78"/>
                <a:gd name="T1" fmla="*/ 30 h 50"/>
                <a:gd name="T2" fmla="*/ 61 w 78"/>
                <a:gd name="T3" fmla="*/ 46 h 50"/>
                <a:gd name="T4" fmla="*/ 78 w 78"/>
                <a:gd name="T5" fmla="*/ 39 h 50"/>
                <a:gd name="T6" fmla="*/ 52 w 78"/>
                <a:gd name="T7" fmla="*/ 11 h 50"/>
                <a:gd name="T8" fmla="*/ 27 w 78"/>
                <a:gd name="T9" fmla="*/ 1 h 50"/>
                <a:gd name="T10" fmla="*/ 9 w 78"/>
                <a:gd name="T11" fmla="*/ 9 h 50"/>
                <a:gd name="T12" fmla="*/ 5 w 78"/>
                <a:gd name="T13" fmla="*/ 38 h 50"/>
                <a:gd name="T14" fmla="*/ 22 w 78"/>
                <a:gd name="T15" fmla="*/ 50 h 50"/>
                <a:gd name="T16" fmla="*/ 14 w 78"/>
                <a:gd name="T17" fmla="*/ 34 h 50"/>
                <a:gd name="T18" fmla="*/ 23 w 78"/>
                <a:gd name="T19" fmla="*/ 20 h 50"/>
                <a:gd name="T20" fmla="*/ 43 w 78"/>
                <a:gd name="T21" fmla="*/ 3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8" h="50">
                  <a:moveTo>
                    <a:pt x="43" y="30"/>
                  </a:moveTo>
                  <a:cubicBezTo>
                    <a:pt x="47" y="37"/>
                    <a:pt x="51" y="45"/>
                    <a:pt x="61" y="46"/>
                  </a:cubicBezTo>
                  <a:cubicBezTo>
                    <a:pt x="66" y="43"/>
                    <a:pt x="72" y="41"/>
                    <a:pt x="78" y="39"/>
                  </a:cubicBezTo>
                  <a:cubicBezTo>
                    <a:pt x="64" y="35"/>
                    <a:pt x="57" y="24"/>
                    <a:pt x="52" y="11"/>
                  </a:cubicBezTo>
                  <a:cubicBezTo>
                    <a:pt x="45" y="4"/>
                    <a:pt x="36" y="0"/>
                    <a:pt x="27" y="1"/>
                  </a:cubicBezTo>
                  <a:cubicBezTo>
                    <a:pt x="20" y="1"/>
                    <a:pt x="14" y="4"/>
                    <a:pt x="9" y="9"/>
                  </a:cubicBezTo>
                  <a:cubicBezTo>
                    <a:pt x="2" y="17"/>
                    <a:pt x="0" y="29"/>
                    <a:pt x="5" y="38"/>
                  </a:cubicBezTo>
                  <a:cubicBezTo>
                    <a:pt x="9" y="45"/>
                    <a:pt x="15" y="49"/>
                    <a:pt x="22" y="50"/>
                  </a:cubicBezTo>
                  <a:cubicBezTo>
                    <a:pt x="17" y="46"/>
                    <a:pt x="14" y="40"/>
                    <a:pt x="14" y="34"/>
                  </a:cubicBezTo>
                  <a:cubicBezTo>
                    <a:pt x="14" y="28"/>
                    <a:pt x="18" y="22"/>
                    <a:pt x="23" y="20"/>
                  </a:cubicBezTo>
                  <a:cubicBezTo>
                    <a:pt x="35" y="14"/>
                    <a:pt x="39" y="23"/>
                    <a:pt x="43" y="30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297" name="Freeform 1247"/>
            <p:cNvSpPr/>
            <p:nvPr/>
          </p:nvSpPr>
          <p:spPr bwMode="auto">
            <a:xfrm>
              <a:off x="7864988" y="5417120"/>
              <a:ext cx="100746" cy="63347"/>
            </a:xfrm>
            <a:custGeom>
              <a:avLst/>
              <a:gdLst>
                <a:gd name="T0" fmla="*/ 14 w 78"/>
                <a:gd name="T1" fmla="*/ 16 h 49"/>
                <a:gd name="T2" fmla="*/ 22 w 78"/>
                <a:gd name="T3" fmla="*/ 0 h 49"/>
                <a:gd name="T4" fmla="*/ 5 w 78"/>
                <a:gd name="T5" fmla="*/ 12 h 49"/>
                <a:gd name="T6" fmla="*/ 9 w 78"/>
                <a:gd name="T7" fmla="*/ 41 h 49"/>
                <a:gd name="T8" fmla="*/ 27 w 78"/>
                <a:gd name="T9" fmla="*/ 49 h 49"/>
                <a:gd name="T10" fmla="*/ 52 w 78"/>
                <a:gd name="T11" fmla="*/ 39 h 49"/>
                <a:gd name="T12" fmla="*/ 78 w 78"/>
                <a:gd name="T13" fmla="*/ 11 h 49"/>
                <a:gd name="T14" fmla="*/ 61 w 78"/>
                <a:gd name="T15" fmla="*/ 4 h 49"/>
                <a:gd name="T16" fmla="*/ 43 w 78"/>
                <a:gd name="T17" fmla="*/ 20 h 49"/>
                <a:gd name="T18" fmla="*/ 23 w 78"/>
                <a:gd name="T19" fmla="*/ 30 h 49"/>
                <a:gd name="T20" fmla="*/ 14 w 78"/>
                <a:gd name="T21" fmla="*/ 16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8" h="49">
                  <a:moveTo>
                    <a:pt x="14" y="16"/>
                  </a:moveTo>
                  <a:cubicBezTo>
                    <a:pt x="14" y="10"/>
                    <a:pt x="17" y="4"/>
                    <a:pt x="22" y="0"/>
                  </a:cubicBezTo>
                  <a:cubicBezTo>
                    <a:pt x="15" y="1"/>
                    <a:pt x="9" y="5"/>
                    <a:pt x="5" y="12"/>
                  </a:cubicBezTo>
                  <a:cubicBezTo>
                    <a:pt x="0" y="21"/>
                    <a:pt x="2" y="33"/>
                    <a:pt x="9" y="41"/>
                  </a:cubicBezTo>
                  <a:cubicBezTo>
                    <a:pt x="14" y="46"/>
                    <a:pt x="20" y="49"/>
                    <a:pt x="27" y="49"/>
                  </a:cubicBezTo>
                  <a:cubicBezTo>
                    <a:pt x="36" y="49"/>
                    <a:pt x="45" y="46"/>
                    <a:pt x="52" y="39"/>
                  </a:cubicBezTo>
                  <a:cubicBezTo>
                    <a:pt x="57" y="26"/>
                    <a:pt x="64" y="14"/>
                    <a:pt x="78" y="11"/>
                  </a:cubicBezTo>
                  <a:cubicBezTo>
                    <a:pt x="72" y="9"/>
                    <a:pt x="66" y="7"/>
                    <a:pt x="61" y="4"/>
                  </a:cubicBezTo>
                  <a:cubicBezTo>
                    <a:pt x="51" y="5"/>
                    <a:pt x="47" y="12"/>
                    <a:pt x="43" y="20"/>
                  </a:cubicBezTo>
                  <a:cubicBezTo>
                    <a:pt x="39" y="27"/>
                    <a:pt x="35" y="36"/>
                    <a:pt x="23" y="30"/>
                  </a:cubicBezTo>
                  <a:cubicBezTo>
                    <a:pt x="18" y="28"/>
                    <a:pt x="14" y="22"/>
                    <a:pt x="14" y="16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302" name="Freeform 1252"/>
            <p:cNvSpPr/>
            <p:nvPr/>
          </p:nvSpPr>
          <p:spPr bwMode="auto">
            <a:xfrm>
              <a:off x="7868804" y="4685193"/>
              <a:ext cx="48846" cy="20607"/>
            </a:xfrm>
            <a:custGeom>
              <a:avLst/>
              <a:gdLst>
                <a:gd name="T0" fmla="*/ 25 w 38"/>
                <a:gd name="T1" fmla="*/ 6 h 16"/>
                <a:gd name="T2" fmla="*/ 0 w 38"/>
                <a:gd name="T3" fmla="*/ 0 h 16"/>
                <a:gd name="T4" fmla="*/ 38 w 38"/>
                <a:gd name="T5" fmla="*/ 16 h 16"/>
                <a:gd name="T6" fmla="*/ 25 w 38"/>
                <a:gd name="T7" fmla="*/ 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8" h="16">
                  <a:moveTo>
                    <a:pt x="25" y="6"/>
                  </a:moveTo>
                  <a:cubicBezTo>
                    <a:pt x="18" y="2"/>
                    <a:pt x="9" y="1"/>
                    <a:pt x="0" y="0"/>
                  </a:cubicBezTo>
                  <a:cubicBezTo>
                    <a:pt x="11" y="6"/>
                    <a:pt x="25" y="12"/>
                    <a:pt x="38" y="16"/>
                  </a:cubicBezTo>
                  <a:cubicBezTo>
                    <a:pt x="33" y="13"/>
                    <a:pt x="29" y="9"/>
                    <a:pt x="25" y="6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303" name="Freeform 1253"/>
            <p:cNvSpPr/>
            <p:nvPr/>
          </p:nvSpPr>
          <p:spPr bwMode="auto">
            <a:xfrm>
              <a:off x="7806219" y="4691299"/>
              <a:ext cx="35108" cy="23660"/>
            </a:xfrm>
            <a:custGeom>
              <a:avLst/>
              <a:gdLst>
                <a:gd name="T0" fmla="*/ 0 w 27"/>
                <a:gd name="T1" fmla="*/ 5 h 18"/>
                <a:gd name="T2" fmla="*/ 17 w 27"/>
                <a:gd name="T3" fmla="*/ 18 h 18"/>
                <a:gd name="T4" fmla="*/ 27 w 27"/>
                <a:gd name="T5" fmla="*/ 11 h 18"/>
                <a:gd name="T6" fmla="*/ 10 w 27"/>
                <a:gd name="T7" fmla="*/ 0 h 18"/>
                <a:gd name="T8" fmla="*/ 5 w 27"/>
                <a:gd name="T9" fmla="*/ 1 h 18"/>
                <a:gd name="T10" fmla="*/ 0 w 27"/>
                <a:gd name="T11" fmla="*/ 5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7" h="18">
                  <a:moveTo>
                    <a:pt x="0" y="5"/>
                  </a:moveTo>
                  <a:cubicBezTo>
                    <a:pt x="4" y="9"/>
                    <a:pt x="10" y="14"/>
                    <a:pt x="17" y="18"/>
                  </a:cubicBezTo>
                  <a:cubicBezTo>
                    <a:pt x="19" y="15"/>
                    <a:pt x="22" y="12"/>
                    <a:pt x="27" y="11"/>
                  </a:cubicBezTo>
                  <a:cubicBezTo>
                    <a:pt x="20" y="7"/>
                    <a:pt x="14" y="3"/>
                    <a:pt x="10" y="0"/>
                  </a:cubicBezTo>
                  <a:cubicBezTo>
                    <a:pt x="8" y="0"/>
                    <a:pt x="6" y="1"/>
                    <a:pt x="5" y="1"/>
                  </a:cubicBezTo>
                  <a:cubicBezTo>
                    <a:pt x="2" y="3"/>
                    <a:pt x="0" y="4"/>
                    <a:pt x="0" y="5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304" name="Freeform 1254"/>
            <p:cNvSpPr/>
            <p:nvPr/>
          </p:nvSpPr>
          <p:spPr bwMode="auto">
            <a:xfrm>
              <a:off x="7813088" y="4665349"/>
              <a:ext cx="37398" cy="19844"/>
            </a:xfrm>
            <a:custGeom>
              <a:avLst/>
              <a:gdLst>
                <a:gd name="T0" fmla="*/ 0 w 29"/>
                <a:gd name="T1" fmla="*/ 5 h 15"/>
                <a:gd name="T2" fmla="*/ 2 w 29"/>
                <a:gd name="T3" fmla="*/ 11 h 15"/>
                <a:gd name="T4" fmla="*/ 6 w 29"/>
                <a:gd name="T5" fmla="*/ 15 h 15"/>
                <a:gd name="T6" fmla="*/ 29 w 29"/>
                <a:gd name="T7" fmla="*/ 11 h 15"/>
                <a:gd name="T8" fmla="*/ 22 w 29"/>
                <a:gd name="T9" fmla="*/ 0 h 15"/>
                <a:gd name="T10" fmla="*/ 3 w 29"/>
                <a:gd name="T11" fmla="*/ 4 h 15"/>
                <a:gd name="T12" fmla="*/ 0 w 29"/>
                <a:gd name="T13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9" h="15">
                  <a:moveTo>
                    <a:pt x="0" y="5"/>
                  </a:moveTo>
                  <a:cubicBezTo>
                    <a:pt x="0" y="7"/>
                    <a:pt x="1" y="9"/>
                    <a:pt x="2" y="11"/>
                  </a:cubicBezTo>
                  <a:cubicBezTo>
                    <a:pt x="3" y="12"/>
                    <a:pt x="5" y="13"/>
                    <a:pt x="6" y="15"/>
                  </a:cubicBezTo>
                  <a:cubicBezTo>
                    <a:pt x="12" y="13"/>
                    <a:pt x="20" y="12"/>
                    <a:pt x="29" y="11"/>
                  </a:cubicBezTo>
                  <a:cubicBezTo>
                    <a:pt x="25" y="7"/>
                    <a:pt x="22" y="4"/>
                    <a:pt x="22" y="0"/>
                  </a:cubicBezTo>
                  <a:cubicBezTo>
                    <a:pt x="15" y="0"/>
                    <a:pt x="9" y="2"/>
                    <a:pt x="3" y="4"/>
                  </a:cubicBezTo>
                  <a:cubicBezTo>
                    <a:pt x="2" y="4"/>
                    <a:pt x="1" y="5"/>
                    <a:pt x="0" y="5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305" name="Freeform 1255"/>
            <p:cNvSpPr/>
            <p:nvPr/>
          </p:nvSpPr>
          <p:spPr bwMode="auto">
            <a:xfrm>
              <a:off x="7861171" y="4707326"/>
              <a:ext cx="54189" cy="8395"/>
            </a:xfrm>
            <a:custGeom>
              <a:avLst/>
              <a:gdLst>
                <a:gd name="T0" fmla="*/ 0 w 42"/>
                <a:gd name="T1" fmla="*/ 1 h 7"/>
                <a:gd name="T2" fmla="*/ 27 w 42"/>
                <a:gd name="T3" fmla="*/ 7 h 7"/>
                <a:gd name="T4" fmla="*/ 42 w 42"/>
                <a:gd name="T5" fmla="*/ 4 h 7"/>
                <a:gd name="T6" fmla="*/ 0 w 42"/>
                <a:gd name="T7" fmla="*/ 1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2" h="7">
                  <a:moveTo>
                    <a:pt x="0" y="1"/>
                  </a:moveTo>
                  <a:cubicBezTo>
                    <a:pt x="9" y="4"/>
                    <a:pt x="18" y="6"/>
                    <a:pt x="27" y="7"/>
                  </a:cubicBezTo>
                  <a:cubicBezTo>
                    <a:pt x="32" y="5"/>
                    <a:pt x="37" y="4"/>
                    <a:pt x="42" y="4"/>
                  </a:cubicBezTo>
                  <a:cubicBezTo>
                    <a:pt x="30" y="2"/>
                    <a:pt x="13" y="0"/>
                    <a:pt x="0" y="1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306" name="Freeform 1256"/>
            <p:cNvSpPr/>
            <p:nvPr/>
          </p:nvSpPr>
          <p:spPr bwMode="auto">
            <a:xfrm>
              <a:off x="7861171" y="5175179"/>
              <a:ext cx="54189" cy="9159"/>
            </a:xfrm>
            <a:custGeom>
              <a:avLst/>
              <a:gdLst>
                <a:gd name="T0" fmla="*/ 42 w 42"/>
                <a:gd name="T1" fmla="*/ 3 h 7"/>
                <a:gd name="T2" fmla="*/ 27 w 42"/>
                <a:gd name="T3" fmla="*/ 0 h 7"/>
                <a:gd name="T4" fmla="*/ 0 w 42"/>
                <a:gd name="T5" fmla="*/ 6 h 7"/>
                <a:gd name="T6" fmla="*/ 42 w 42"/>
                <a:gd name="T7" fmla="*/ 3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2" h="7">
                  <a:moveTo>
                    <a:pt x="42" y="3"/>
                  </a:moveTo>
                  <a:cubicBezTo>
                    <a:pt x="37" y="3"/>
                    <a:pt x="32" y="2"/>
                    <a:pt x="27" y="0"/>
                  </a:cubicBezTo>
                  <a:cubicBezTo>
                    <a:pt x="18" y="0"/>
                    <a:pt x="9" y="3"/>
                    <a:pt x="0" y="6"/>
                  </a:cubicBezTo>
                  <a:cubicBezTo>
                    <a:pt x="13" y="7"/>
                    <a:pt x="30" y="5"/>
                    <a:pt x="42" y="3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307" name="Freeform 1257"/>
            <p:cNvSpPr/>
            <p:nvPr/>
          </p:nvSpPr>
          <p:spPr bwMode="auto">
            <a:xfrm>
              <a:off x="7806219" y="5176706"/>
              <a:ext cx="35108" cy="23660"/>
            </a:xfrm>
            <a:custGeom>
              <a:avLst/>
              <a:gdLst>
                <a:gd name="T0" fmla="*/ 5 w 27"/>
                <a:gd name="T1" fmla="*/ 17 h 18"/>
                <a:gd name="T2" fmla="*/ 10 w 27"/>
                <a:gd name="T3" fmla="*/ 18 h 18"/>
                <a:gd name="T4" fmla="*/ 27 w 27"/>
                <a:gd name="T5" fmla="*/ 7 h 18"/>
                <a:gd name="T6" fmla="*/ 17 w 27"/>
                <a:gd name="T7" fmla="*/ 0 h 18"/>
                <a:gd name="T8" fmla="*/ 0 w 27"/>
                <a:gd name="T9" fmla="*/ 13 h 18"/>
                <a:gd name="T10" fmla="*/ 5 w 27"/>
                <a:gd name="T11" fmla="*/ 17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7" h="18">
                  <a:moveTo>
                    <a:pt x="5" y="17"/>
                  </a:moveTo>
                  <a:cubicBezTo>
                    <a:pt x="6" y="17"/>
                    <a:pt x="8" y="18"/>
                    <a:pt x="10" y="18"/>
                  </a:cubicBezTo>
                  <a:cubicBezTo>
                    <a:pt x="14" y="14"/>
                    <a:pt x="20" y="11"/>
                    <a:pt x="27" y="7"/>
                  </a:cubicBezTo>
                  <a:cubicBezTo>
                    <a:pt x="22" y="6"/>
                    <a:pt x="19" y="3"/>
                    <a:pt x="17" y="0"/>
                  </a:cubicBezTo>
                  <a:cubicBezTo>
                    <a:pt x="10" y="4"/>
                    <a:pt x="4" y="9"/>
                    <a:pt x="0" y="13"/>
                  </a:cubicBezTo>
                  <a:cubicBezTo>
                    <a:pt x="0" y="14"/>
                    <a:pt x="2" y="15"/>
                    <a:pt x="5" y="17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308" name="Freeform 1258"/>
            <p:cNvSpPr/>
            <p:nvPr/>
          </p:nvSpPr>
          <p:spPr bwMode="auto">
            <a:xfrm>
              <a:off x="7868804" y="5185864"/>
              <a:ext cx="48846" cy="20607"/>
            </a:xfrm>
            <a:custGeom>
              <a:avLst/>
              <a:gdLst>
                <a:gd name="T0" fmla="*/ 38 w 38"/>
                <a:gd name="T1" fmla="*/ 0 h 16"/>
                <a:gd name="T2" fmla="*/ 0 w 38"/>
                <a:gd name="T3" fmla="*/ 16 h 16"/>
                <a:gd name="T4" fmla="*/ 25 w 38"/>
                <a:gd name="T5" fmla="*/ 10 h 16"/>
                <a:gd name="T6" fmla="*/ 38 w 38"/>
                <a:gd name="T7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8" h="16">
                  <a:moveTo>
                    <a:pt x="38" y="0"/>
                  </a:moveTo>
                  <a:cubicBezTo>
                    <a:pt x="25" y="4"/>
                    <a:pt x="11" y="10"/>
                    <a:pt x="0" y="16"/>
                  </a:cubicBezTo>
                  <a:cubicBezTo>
                    <a:pt x="9" y="15"/>
                    <a:pt x="18" y="13"/>
                    <a:pt x="25" y="10"/>
                  </a:cubicBezTo>
                  <a:cubicBezTo>
                    <a:pt x="29" y="6"/>
                    <a:pt x="33" y="3"/>
                    <a:pt x="38" y="0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309" name="Freeform 1259"/>
            <p:cNvSpPr/>
            <p:nvPr/>
          </p:nvSpPr>
          <p:spPr bwMode="auto">
            <a:xfrm>
              <a:off x="7813088" y="5206471"/>
              <a:ext cx="37398" cy="19844"/>
            </a:xfrm>
            <a:custGeom>
              <a:avLst/>
              <a:gdLst>
                <a:gd name="T0" fmla="*/ 3 w 29"/>
                <a:gd name="T1" fmla="*/ 11 h 15"/>
                <a:gd name="T2" fmla="*/ 22 w 29"/>
                <a:gd name="T3" fmla="*/ 15 h 15"/>
                <a:gd name="T4" fmla="*/ 29 w 29"/>
                <a:gd name="T5" fmla="*/ 4 h 15"/>
                <a:gd name="T6" fmla="*/ 6 w 29"/>
                <a:gd name="T7" fmla="*/ 0 h 15"/>
                <a:gd name="T8" fmla="*/ 2 w 29"/>
                <a:gd name="T9" fmla="*/ 4 h 15"/>
                <a:gd name="T10" fmla="*/ 0 w 29"/>
                <a:gd name="T11" fmla="*/ 10 h 15"/>
                <a:gd name="T12" fmla="*/ 3 w 29"/>
                <a:gd name="T13" fmla="*/ 11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9" h="15">
                  <a:moveTo>
                    <a:pt x="3" y="11"/>
                  </a:moveTo>
                  <a:cubicBezTo>
                    <a:pt x="9" y="13"/>
                    <a:pt x="15" y="14"/>
                    <a:pt x="22" y="15"/>
                  </a:cubicBezTo>
                  <a:cubicBezTo>
                    <a:pt x="22" y="11"/>
                    <a:pt x="25" y="7"/>
                    <a:pt x="29" y="4"/>
                  </a:cubicBezTo>
                  <a:cubicBezTo>
                    <a:pt x="20" y="3"/>
                    <a:pt x="12" y="2"/>
                    <a:pt x="6" y="0"/>
                  </a:cubicBezTo>
                  <a:cubicBezTo>
                    <a:pt x="5" y="2"/>
                    <a:pt x="3" y="3"/>
                    <a:pt x="2" y="4"/>
                  </a:cubicBezTo>
                  <a:cubicBezTo>
                    <a:pt x="1" y="6"/>
                    <a:pt x="0" y="8"/>
                    <a:pt x="0" y="10"/>
                  </a:cubicBezTo>
                  <a:cubicBezTo>
                    <a:pt x="1" y="10"/>
                    <a:pt x="2" y="11"/>
                    <a:pt x="3" y="11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310" name="Freeform 1260"/>
            <p:cNvSpPr/>
            <p:nvPr/>
          </p:nvSpPr>
          <p:spPr bwMode="auto">
            <a:xfrm>
              <a:off x="7581831" y="4587501"/>
              <a:ext cx="42741" cy="96166"/>
            </a:xfrm>
            <a:custGeom>
              <a:avLst/>
              <a:gdLst>
                <a:gd name="T0" fmla="*/ 33 w 33"/>
                <a:gd name="T1" fmla="*/ 4 h 74"/>
                <a:gd name="T2" fmla="*/ 29 w 33"/>
                <a:gd name="T3" fmla="*/ 0 h 74"/>
                <a:gd name="T4" fmla="*/ 11 w 33"/>
                <a:gd name="T5" fmla="*/ 74 h 74"/>
                <a:gd name="T6" fmla="*/ 17 w 33"/>
                <a:gd name="T7" fmla="*/ 72 h 74"/>
                <a:gd name="T8" fmla="*/ 33 w 33"/>
                <a:gd name="T9" fmla="*/ 4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3" h="74">
                  <a:moveTo>
                    <a:pt x="33" y="4"/>
                  </a:moveTo>
                  <a:cubicBezTo>
                    <a:pt x="32" y="2"/>
                    <a:pt x="30" y="1"/>
                    <a:pt x="29" y="0"/>
                  </a:cubicBezTo>
                  <a:cubicBezTo>
                    <a:pt x="7" y="15"/>
                    <a:pt x="0" y="53"/>
                    <a:pt x="11" y="74"/>
                  </a:cubicBezTo>
                  <a:cubicBezTo>
                    <a:pt x="13" y="74"/>
                    <a:pt x="15" y="73"/>
                    <a:pt x="17" y="72"/>
                  </a:cubicBezTo>
                  <a:cubicBezTo>
                    <a:pt x="7" y="49"/>
                    <a:pt x="13" y="20"/>
                    <a:pt x="33" y="4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311" name="Freeform 1261"/>
            <p:cNvSpPr/>
            <p:nvPr/>
          </p:nvSpPr>
          <p:spPr bwMode="auto">
            <a:xfrm>
              <a:off x="7581831" y="5207998"/>
              <a:ext cx="42741" cy="96166"/>
            </a:xfrm>
            <a:custGeom>
              <a:avLst/>
              <a:gdLst>
                <a:gd name="T0" fmla="*/ 11 w 33"/>
                <a:gd name="T1" fmla="*/ 0 h 74"/>
                <a:gd name="T2" fmla="*/ 29 w 33"/>
                <a:gd name="T3" fmla="*/ 74 h 74"/>
                <a:gd name="T4" fmla="*/ 33 w 33"/>
                <a:gd name="T5" fmla="*/ 70 h 74"/>
                <a:gd name="T6" fmla="*/ 17 w 33"/>
                <a:gd name="T7" fmla="*/ 2 h 74"/>
                <a:gd name="T8" fmla="*/ 11 w 33"/>
                <a:gd name="T9" fmla="*/ 0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3" h="74">
                  <a:moveTo>
                    <a:pt x="11" y="0"/>
                  </a:moveTo>
                  <a:cubicBezTo>
                    <a:pt x="0" y="21"/>
                    <a:pt x="7" y="59"/>
                    <a:pt x="29" y="74"/>
                  </a:cubicBezTo>
                  <a:cubicBezTo>
                    <a:pt x="30" y="73"/>
                    <a:pt x="32" y="72"/>
                    <a:pt x="33" y="70"/>
                  </a:cubicBezTo>
                  <a:cubicBezTo>
                    <a:pt x="13" y="54"/>
                    <a:pt x="7" y="25"/>
                    <a:pt x="17" y="2"/>
                  </a:cubicBezTo>
                  <a:cubicBezTo>
                    <a:pt x="15" y="1"/>
                    <a:pt x="13" y="0"/>
                    <a:pt x="11" y="0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312" name="Freeform 1262"/>
            <p:cNvSpPr/>
            <p:nvPr/>
          </p:nvSpPr>
          <p:spPr bwMode="auto">
            <a:xfrm>
              <a:off x="7584884" y="4426462"/>
              <a:ext cx="124406" cy="127458"/>
            </a:xfrm>
            <a:custGeom>
              <a:avLst/>
              <a:gdLst>
                <a:gd name="T0" fmla="*/ 25 w 96"/>
                <a:gd name="T1" fmla="*/ 59 h 98"/>
                <a:gd name="T2" fmla="*/ 43 w 96"/>
                <a:gd name="T3" fmla="*/ 21 h 98"/>
                <a:gd name="T4" fmla="*/ 70 w 96"/>
                <a:gd name="T5" fmla="*/ 23 h 98"/>
                <a:gd name="T6" fmla="*/ 70 w 96"/>
                <a:gd name="T7" fmla="*/ 25 h 98"/>
                <a:gd name="T8" fmla="*/ 68 w 96"/>
                <a:gd name="T9" fmla="*/ 26 h 98"/>
                <a:gd name="T10" fmla="*/ 57 w 96"/>
                <a:gd name="T11" fmla="*/ 31 h 98"/>
                <a:gd name="T12" fmla="*/ 55 w 96"/>
                <a:gd name="T13" fmla="*/ 46 h 98"/>
                <a:gd name="T14" fmla="*/ 76 w 96"/>
                <a:gd name="T15" fmla="*/ 57 h 98"/>
                <a:gd name="T16" fmla="*/ 92 w 96"/>
                <a:gd name="T17" fmla="*/ 43 h 98"/>
                <a:gd name="T18" fmla="*/ 89 w 96"/>
                <a:gd name="T19" fmla="*/ 17 h 98"/>
                <a:gd name="T20" fmla="*/ 51 w 96"/>
                <a:gd name="T21" fmla="*/ 2 h 98"/>
                <a:gd name="T22" fmla="*/ 9 w 96"/>
                <a:gd name="T23" fmla="*/ 35 h 98"/>
                <a:gd name="T24" fmla="*/ 13 w 96"/>
                <a:gd name="T25" fmla="*/ 89 h 98"/>
                <a:gd name="T26" fmla="*/ 47 w 96"/>
                <a:gd name="T27" fmla="*/ 98 h 98"/>
                <a:gd name="T28" fmla="*/ 25 w 96"/>
                <a:gd name="T29" fmla="*/ 59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96" h="98">
                  <a:moveTo>
                    <a:pt x="25" y="59"/>
                  </a:moveTo>
                  <a:cubicBezTo>
                    <a:pt x="23" y="40"/>
                    <a:pt x="33" y="27"/>
                    <a:pt x="43" y="21"/>
                  </a:cubicBezTo>
                  <a:cubicBezTo>
                    <a:pt x="52" y="16"/>
                    <a:pt x="62" y="17"/>
                    <a:pt x="70" y="23"/>
                  </a:cubicBezTo>
                  <a:cubicBezTo>
                    <a:pt x="70" y="23"/>
                    <a:pt x="71" y="24"/>
                    <a:pt x="70" y="25"/>
                  </a:cubicBezTo>
                  <a:cubicBezTo>
                    <a:pt x="70" y="26"/>
                    <a:pt x="69" y="27"/>
                    <a:pt x="68" y="26"/>
                  </a:cubicBezTo>
                  <a:cubicBezTo>
                    <a:pt x="62" y="26"/>
                    <a:pt x="59" y="29"/>
                    <a:pt x="57" y="31"/>
                  </a:cubicBezTo>
                  <a:cubicBezTo>
                    <a:pt x="54" y="36"/>
                    <a:pt x="53" y="42"/>
                    <a:pt x="55" y="46"/>
                  </a:cubicBezTo>
                  <a:cubicBezTo>
                    <a:pt x="59" y="55"/>
                    <a:pt x="66" y="59"/>
                    <a:pt x="76" y="57"/>
                  </a:cubicBezTo>
                  <a:cubicBezTo>
                    <a:pt x="83" y="56"/>
                    <a:pt x="89" y="51"/>
                    <a:pt x="92" y="43"/>
                  </a:cubicBezTo>
                  <a:cubicBezTo>
                    <a:pt x="96" y="35"/>
                    <a:pt x="95" y="25"/>
                    <a:pt x="89" y="17"/>
                  </a:cubicBezTo>
                  <a:cubicBezTo>
                    <a:pt x="81" y="6"/>
                    <a:pt x="66" y="0"/>
                    <a:pt x="51" y="2"/>
                  </a:cubicBezTo>
                  <a:cubicBezTo>
                    <a:pt x="33" y="4"/>
                    <a:pt x="17" y="16"/>
                    <a:pt x="9" y="35"/>
                  </a:cubicBezTo>
                  <a:cubicBezTo>
                    <a:pt x="0" y="56"/>
                    <a:pt x="6" y="76"/>
                    <a:pt x="13" y="89"/>
                  </a:cubicBezTo>
                  <a:cubicBezTo>
                    <a:pt x="21" y="91"/>
                    <a:pt x="34" y="93"/>
                    <a:pt x="47" y="98"/>
                  </a:cubicBezTo>
                  <a:cubicBezTo>
                    <a:pt x="34" y="87"/>
                    <a:pt x="26" y="73"/>
                    <a:pt x="25" y="59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313" name="Freeform 1263"/>
            <p:cNvSpPr/>
            <p:nvPr/>
          </p:nvSpPr>
          <p:spPr bwMode="auto">
            <a:xfrm>
              <a:off x="7639073" y="4281450"/>
              <a:ext cx="207597" cy="150354"/>
            </a:xfrm>
            <a:custGeom>
              <a:avLst/>
              <a:gdLst>
                <a:gd name="T0" fmla="*/ 82 w 160"/>
                <a:gd name="T1" fmla="*/ 97 h 116"/>
                <a:gd name="T2" fmla="*/ 83 w 160"/>
                <a:gd name="T3" fmla="*/ 68 h 116"/>
                <a:gd name="T4" fmla="*/ 65 w 160"/>
                <a:gd name="T5" fmla="*/ 59 h 116"/>
                <a:gd name="T6" fmla="*/ 52 w 160"/>
                <a:gd name="T7" fmla="*/ 69 h 116"/>
                <a:gd name="T8" fmla="*/ 55 w 160"/>
                <a:gd name="T9" fmla="*/ 84 h 116"/>
                <a:gd name="T10" fmla="*/ 68 w 160"/>
                <a:gd name="T11" fmla="*/ 88 h 116"/>
                <a:gd name="T12" fmla="*/ 70 w 160"/>
                <a:gd name="T13" fmla="*/ 89 h 116"/>
                <a:gd name="T14" fmla="*/ 69 w 160"/>
                <a:gd name="T15" fmla="*/ 92 h 116"/>
                <a:gd name="T16" fmla="*/ 38 w 160"/>
                <a:gd name="T17" fmla="*/ 91 h 116"/>
                <a:gd name="T18" fmla="*/ 28 w 160"/>
                <a:gd name="T19" fmla="*/ 45 h 116"/>
                <a:gd name="T20" fmla="*/ 65 w 160"/>
                <a:gd name="T21" fmla="*/ 25 h 116"/>
                <a:gd name="T22" fmla="*/ 148 w 160"/>
                <a:gd name="T23" fmla="*/ 69 h 116"/>
                <a:gd name="T24" fmla="*/ 160 w 160"/>
                <a:gd name="T25" fmla="*/ 37 h 116"/>
                <a:gd name="T26" fmla="*/ 142 w 160"/>
                <a:gd name="T27" fmla="*/ 28 h 116"/>
                <a:gd name="T28" fmla="*/ 142 w 160"/>
                <a:gd name="T29" fmla="*/ 28 h 116"/>
                <a:gd name="T30" fmla="*/ 53 w 160"/>
                <a:gd name="T31" fmla="*/ 6 h 116"/>
                <a:gd name="T32" fmla="*/ 11 w 160"/>
                <a:gd name="T33" fmla="*/ 33 h 116"/>
                <a:gd name="T34" fmla="*/ 6 w 160"/>
                <a:gd name="T35" fmla="*/ 81 h 116"/>
                <a:gd name="T36" fmla="*/ 36 w 160"/>
                <a:gd name="T37" fmla="*/ 109 h 116"/>
                <a:gd name="T38" fmla="*/ 82 w 160"/>
                <a:gd name="T39" fmla="*/ 97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60" h="116">
                  <a:moveTo>
                    <a:pt x="82" y="97"/>
                  </a:moveTo>
                  <a:cubicBezTo>
                    <a:pt x="89" y="88"/>
                    <a:pt x="89" y="77"/>
                    <a:pt x="83" y="68"/>
                  </a:cubicBezTo>
                  <a:cubicBezTo>
                    <a:pt x="79" y="62"/>
                    <a:pt x="72" y="58"/>
                    <a:pt x="65" y="59"/>
                  </a:cubicBezTo>
                  <a:cubicBezTo>
                    <a:pt x="59" y="60"/>
                    <a:pt x="54" y="64"/>
                    <a:pt x="52" y="69"/>
                  </a:cubicBezTo>
                  <a:cubicBezTo>
                    <a:pt x="50" y="75"/>
                    <a:pt x="51" y="80"/>
                    <a:pt x="55" y="84"/>
                  </a:cubicBezTo>
                  <a:cubicBezTo>
                    <a:pt x="58" y="88"/>
                    <a:pt x="63" y="89"/>
                    <a:pt x="68" y="88"/>
                  </a:cubicBezTo>
                  <a:cubicBezTo>
                    <a:pt x="69" y="88"/>
                    <a:pt x="70" y="88"/>
                    <a:pt x="70" y="89"/>
                  </a:cubicBezTo>
                  <a:cubicBezTo>
                    <a:pt x="71" y="90"/>
                    <a:pt x="70" y="92"/>
                    <a:pt x="69" y="92"/>
                  </a:cubicBezTo>
                  <a:cubicBezTo>
                    <a:pt x="60" y="98"/>
                    <a:pt x="49" y="98"/>
                    <a:pt x="38" y="91"/>
                  </a:cubicBezTo>
                  <a:cubicBezTo>
                    <a:pt x="27" y="85"/>
                    <a:pt x="15" y="68"/>
                    <a:pt x="28" y="45"/>
                  </a:cubicBezTo>
                  <a:cubicBezTo>
                    <a:pt x="34" y="33"/>
                    <a:pt x="48" y="26"/>
                    <a:pt x="65" y="25"/>
                  </a:cubicBezTo>
                  <a:cubicBezTo>
                    <a:pt x="88" y="24"/>
                    <a:pt x="121" y="35"/>
                    <a:pt x="148" y="69"/>
                  </a:cubicBezTo>
                  <a:cubicBezTo>
                    <a:pt x="148" y="58"/>
                    <a:pt x="151" y="46"/>
                    <a:pt x="160" y="37"/>
                  </a:cubicBezTo>
                  <a:cubicBezTo>
                    <a:pt x="153" y="35"/>
                    <a:pt x="147" y="32"/>
                    <a:pt x="142" y="28"/>
                  </a:cubicBezTo>
                  <a:cubicBezTo>
                    <a:pt x="142" y="28"/>
                    <a:pt x="142" y="28"/>
                    <a:pt x="142" y="28"/>
                  </a:cubicBezTo>
                  <a:cubicBezTo>
                    <a:pt x="116" y="9"/>
                    <a:pt x="81" y="0"/>
                    <a:pt x="53" y="6"/>
                  </a:cubicBezTo>
                  <a:cubicBezTo>
                    <a:pt x="34" y="9"/>
                    <a:pt x="19" y="19"/>
                    <a:pt x="11" y="33"/>
                  </a:cubicBezTo>
                  <a:cubicBezTo>
                    <a:pt x="2" y="48"/>
                    <a:pt x="0" y="66"/>
                    <a:pt x="6" y="81"/>
                  </a:cubicBezTo>
                  <a:cubicBezTo>
                    <a:pt x="12" y="95"/>
                    <a:pt x="23" y="105"/>
                    <a:pt x="36" y="109"/>
                  </a:cubicBezTo>
                  <a:cubicBezTo>
                    <a:pt x="58" y="116"/>
                    <a:pt x="75" y="107"/>
                    <a:pt x="82" y="97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314" name="Freeform 1264"/>
            <p:cNvSpPr/>
            <p:nvPr/>
          </p:nvSpPr>
          <p:spPr bwMode="auto">
            <a:xfrm>
              <a:off x="7527642" y="5040853"/>
              <a:ext cx="103798" cy="137379"/>
            </a:xfrm>
            <a:custGeom>
              <a:avLst/>
              <a:gdLst>
                <a:gd name="T0" fmla="*/ 25 w 80"/>
                <a:gd name="T1" fmla="*/ 73 h 106"/>
                <a:gd name="T2" fmla="*/ 25 w 80"/>
                <a:gd name="T3" fmla="*/ 30 h 106"/>
                <a:gd name="T4" fmla="*/ 49 w 80"/>
                <a:gd name="T5" fmla="*/ 20 h 106"/>
                <a:gd name="T6" fmla="*/ 51 w 80"/>
                <a:gd name="T7" fmla="*/ 22 h 106"/>
                <a:gd name="T8" fmla="*/ 50 w 80"/>
                <a:gd name="T9" fmla="*/ 24 h 106"/>
                <a:gd name="T10" fmla="*/ 42 w 80"/>
                <a:gd name="T11" fmla="*/ 33 h 106"/>
                <a:gd name="T12" fmla="*/ 47 w 80"/>
                <a:gd name="T13" fmla="*/ 48 h 106"/>
                <a:gd name="T14" fmla="*/ 70 w 80"/>
                <a:gd name="T15" fmla="*/ 49 h 106"/>
                <a:gd name="T16" fmla="*/ 79 w 80"/>
                <a:gd name="T17" fmla="*/ 29 h 106"/>
                <a:gd name="T18" fmla="*/ 65 w 80"/>
                <a:gd name="T19" fmla="*/ 7 h 106"/>
                <a:gd name="T20" fmla="*/ 24 w 80"/>
                <a:gd name="T21" fmla="*/ 9 h 106"/>
                <a:gd name="T22" fmla="*/ 0 w 80"/>
                <a:gd name="T23" fmla="*/ 57 h 106"/>
                <a:gd name="T24" fmla="*/ 29 w 80"/>
                <a:gd name="T25" fmla="*/ 106 h 106"/>
                <a:gd name="T26" fmla="*/ 65 w 80"/>
                <a:gd name="T27" fmla="*/ 98 h 106"/>
                <a:gd name="T28" fmla="*/ 25 w 80"/>
                <a:gd name="T29" fmla="*/ 73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80" h="106">
                  <a:moveTo>
                    <a:pt x="25" y="73"/>
                  </a:moveTo>
                  <a:cubicBezTo>
                    <a:pt x="15" y="56"/>
                    <a:pt x="19" y="39"/>
                    <a:pt x="25" y="30"/>
                  </a:cubicBezTo>
                  <a:cubicBezTo>
                    <a:pt x="31" y="22"/>
                    <a:pt x="40" y="18"/>
                    <a:pt x="49" y="20"/>
                  </a:cubicBezTo>
                  <a:cubicBezTo>
                    <a:pt x="50" y="20"/>
                    <a:pt x="51" y="21"/>
                    <a:pt x="51" y="22"/>
                  </a:cubicBezTo>
                  <a:cubicBezTo>
                    <a:pt x="51" y="23"/>
                    <a:pt x="51" y="24"/>
                    <a:pt x="50" y="24"/>
                  </a:cubicBezTo>
                  <a:cubicBezTo>
                    <a:pt x="44" y="26"/>
                    <a:pt x="42" y="30"/>
                    <a:pt x="42" y="33"/>
                  </a:cubicBezTo>
                  <a:cubicBezTo>
                    <a:pt x="41" y="39"/>
                    <a:pt x="43" y="45"/>
                    <a:pt x="47" y="48"/>
                  </a:cubicBezTo>
                  <a:cubicBezTo>
                    <a:pt x="54" y="54"/>
                    <a:pt x="62" y="54"/>
                    <a:pt x="70" y="49"/>
                  </a:cubicBezTo>
                  <a:cubicBezTo>
                    <a:pt x="76" y="44"/>
                    <a:pt x="80" y="37"/>
                    <a:pt x="79" y="29"/>
                  </a:cubicBezTo>
                  <a:cubicBezTo>
                    <a:pt x="79" y="19"/>
                    <a:pt x="73" y="11"/>
                    <a:pt x="65" y="7"/>
                  </a:cubicBezTo>
                  <a:cubicBezTo>
                    <a:pt x="52" y="0"/>
                    <a:pt x="37" y="1"/>
                    <a:pt x="24" y="9"/>
                  </a:cubicBezTo>
                  <a:cubicBezTo>
                    <a:pt x="8" y="19"/>
                    <a:pt x="0" y="37"/>
                    <a:pt x="0" y="57"/>
                  </a:cubicBezTo>
                  <a:cubicBezTo>
                    <a:pt x="1" y="82"/>
                    <a:pt x="18" y="98"/>
                    <a:pt x="29" y="106"/>
                  </a:cubicBezTo>
                  <a:cubicBezTo>
                    <a:pt x="38" y="104"/>
                    <a:pt x="51" y="101"/>
                    <a:pt x="65" y="98"/>
                  </a:cubicBezTo>
                  <a:cubicBezTo>
                    <a:pt x="48" y="94"/>
                    <a:pt x="32" y="85"/>
                    <a:pt x="25" y="73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315" name="Freeform 1265"/>
            <p:cNvSpPr/>
            <p:nvPr/>
          </p:nvSpPr>
          <p:spPr bwMode="auto">
            <a:xfrm>
              <a:off x="7527642" y="4713432"/>
              <a:ext cx="103798" cy="137379"/>
            </a:xfrm>
            <a:custGeom>
              <a:avLst/>
              <a:gdLst>
                <a:gd name="T0" fmla="*/ 70 w 80"/>
                <a:gd name="T1" fmla="*/ 57 h 106"/>
                <a:gd name="T2" fmla="*/ 47 w 80"/>
                <a:gd name="T3" fmla="*/ 58 h 106"/>
                <a:gd name="T4" fmla="*/ 42 w 80"/>
                <a:gd name="T5" fmla="*/ 72 h 106"/>
                <a:gd name="T6" fmla="*/ 50 w 80"/>
                <a:gd name="T7" fmla="*/ 82 h 106"/>
                <a:gd name="T8" fmla="*/ 51 w 80"/>
                <a:gd name="T9" fmla="*/ 84 h 106"/>
                <a:gd name="T10" fmla="*/ 49 w 80"/>
                <a:gd name="T11" fmla="*/ 86 h 106"/>
                <a:gd name="T12" fmla="*/ 25 w 80"/>
                <a:gd name="T13" fmla="*/ 75 h 106"/>
                <a:gd name="T14" fmla="*/ 25 w 80"/>
                <a:gd name="T15" fmla="*/ 33 h 106"/>
                <a:gd name="T16" fmla="*/ 65 w 80"/>
                <a:gd name="T17" fmla="*/ 8 h 106"/>
                <a:gd name="T18" fmla="*/ 29 w 80"/>
                <a:gd name="T19" fmla="*/ 0 h 106"/>
                <a:gd name="T20" fmla="*/ 0 w 80"/>
                <a:gd name="T21" fmla="*/ 49 h 106"/>
                <a:gd name="T22" fmla="*/ 24 w 80"/>
                <a:gd name="T23" fmla="*/ 96 h 106"/>
                <a:gd name="T24" fmla="*/ 65 w 80"/>
                <a:gd name="T25" fmla="*/ 99 h 106"/>
                <a:gd name="T26" fmla="*/ 79 w 80"/>
                <a:gd name="T27" fmla="*/ 77 h 106"/>
                <a:gd name="T28" fmla="*/ 70 w 80"/>
                <a:gd name="T29" fmla="*/ 57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80" h="106">
                  <a:moveTo>
                    <a:pt x="70" y="57"/>
                  </a:moveTo>
                  <a:cubicBezTo>
                    <a:pt x="62" y="52"/>
                    <a:pt x="54" y="52"/>
                    <a:pt x="47" y="58"/>
                  </a:cubicBezTo>
                  <a:cubicBezTo>
                    <a:pt x="43" y="61"/>
                    <a:pt x="41" y="67"/>
                    <a:pt x="42" y="72"/>
                  </a:cubicBezTo>
                  <a:cubicBezTo>
                    <a:pt x="42" y="75"/>
                    <a:pt x="44" y="80"/>
                    <a:pt x="50" y="82"/>
                  </a:cubicBezTo>
                  <a:cubicBezTo>
                    <a:pt x="51" y="82"/>
                    <a:pt x="51" y="83"/>
                    <a:pt x="51" y="84"/>
                  </a:cubicBezTo>
                  <a:cubicBezTo>
                    <a:pt x="51" y="85"/>
                    <a:pt x="50" y="86"/>
                    <a:pt x="49" y="86"/>
                  </a:cubicBezTo>
                  <a:cubicBezTo>
                    <a:pt x="40" y="88"/>
                    <a:pt x="31" y="84"/>
                    <a:pt x="25" y="75"/>
                  </a:cubicBezTo>
                  <a:cubicBezTo>
                    <a:pt x="19" y="66"/>
                    <a:pt x="15" y="50"/>
                    <a:pt x="25" y="33"/>
                  </a:cubicBezTo>
                  <a:cubicBezTo>
                    <a:pt x="32" y="21"/>
                    <a:pt x="48" y="12"/>
                    <a:pt x="65" y="8"/>
                  </a:cubicBezTo>
                  <a:cubicBezTo>
                    <a:pt x="51" y="5"/>
                    <a:pt x="38" y="2"/>
                    <a:pt x="29" y="0"/>
                  </a:cubicBezTo>
                  <a:cubicBezTo>
                    <a:pt x="18" y="8"/>
                    <a:pt x="1" y="24"/>
                    <a:pt x="0" y="49"/>
                  </a:cubicBezTo>
                  <a:cubicBezTo>
                    <a:pt x="0" y="69"/>
                    <a:pt x="8" y="87"/>
                    <a:pt x="24" y="96"/>
                  </a:cubicBezTo>
                  <a:cubicBezTo>
                    <a:pt x="37" y="105"/>
                    <a:pt x="52" y="106"/>
                    <a:pt x="65" y="99"/>
                  </a:cubicBezTo>
                  <a:cubicBezTo>
                    <a:pt x="73" y="95"/>
                    <a:pt x="79" y="86"/>
                    <a:pt x="79" y="77"/>
                  </a:cubicBezTo>
                  <a:cubicBezTo>
                    <a:pt x="80" y="69"/>
                    <a:pt x="76" y="62"/>
                    <a:pt x="70" y="57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316" name="Freeform 1266"/>
            <p:cNvSpPr/>
            <p:nvPr/>
          </p:nvSpPr>
          <p:spPr bwMode="auto">
            <a:xfrm>
              <a:off x="7584884" y="5337745"/>
              <a:ext cx="124406" cy="127458"/>
            </a:xfrm>
            <a:custGeom>
              <a:avLst/>
              <a:gdLst>
                <a:gd name="T0" fmla="*/ 92 w 96"/>
                <a:gd name="T1" fmla="*/ 54 h 98"/>
                <a:gd name="T2" fmla="*/ 76 w 96"/>
                <a:gd name="T3" fmla="*/ 41 h 98"/>
                <a:gd name="T4" fmla="*/ 55 w 96"/>
                <a:gd name="T5" fmla="*/ 51 h 98"/>
                <a:gd name="T6" fmla="*/ 57 w 96"/>
                <a:gd name="T7" fmla="*/ 67 h 98"/>
                <a:gd name="T8" fmla="*/ 68 w 96"/>
                <a:gd name="T9" fmla="*/ 71 h 98"/>
                <a:gd name="T10" fmla="*/ 70 w 96"/>
                <a:gd name="T11" fmla="*/ 73 h 98"/>
                <a:gd name="T12" fmla="*/ 70 w 96"/>
                <a:gd name="T13" fmla="*/ 75 h 98"/>
                <a:gd name="T14" fmla="*/ 43 w 96"/>
                <a:gd name="T15" fmla="*/ 77 h 98"/>
                <a:gd name="T16" fmla="*/ 25 w 96"/>
                <a:gd name="T17" fmla="*/ 39 h 98"/>
                <a:gd name="T18" fmla="*/ 47 w 96"/>
                <a:gd name="T19" fmla="*/ 0 h 98"/>
                <a:gd name="T20" fmla="*/ 13 w 96"/>
                <a:gd name="T21" fmla="*/ 9 h 98"/>
                <a:gd name="T22" fmla="*/ 9 w 96"/>
                <a:gd name="T23" fmla="*/ 63 h 98"/>
                <a:gd name="T24" fmla="*/ 51 w 96"/>
                <a:gd name="T25" fmla="*/ 96 h 98"/>
                <a:gd name="T26" fmla="*/ 89 w 96"/>
                <a:gd name="T27" fmla="*/ 81 h 98"/>
                <a:gd name="T28" fmla="*/ 92 w 96"/>
                <a:gd name="T29" fmla="*/ 54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96" h="98">
                  <a:moveTo>
                    <a:pt x="92" y="54"/>
                  </a:moveTo>
                  <a:cubicBezTo>
                    <a:pt x="89" y="47"/>
                    <a:pt x="83" y="42"/>
                    <a:pt x="76" y="41"/>
                  </a:cubicBezTo>
                  <a:cubicBezTo>
                    <a:pt x="66" y="39"/>
                    <a:pt x="59" y="43"/>
                    <a:pt x="55" y="51"/>
                  </a:cubicBezTo>
                  <a:cubicBezTo>
                    <a:pt x="53" y="56"/>
                    <a:pt x="54" y="62"/>
                    <a:pt x="57" y="67"/>
                  </a:cubicBezTo>
                  <a:cubicBezTo>
                    <a:pt x="59" y="69"/>
                    <a:pt x="62" y="72"/>
                    <a:pt x="68" y="71"/>
                  </a:cubicBezTo>
                  <a:cubicBezTo>
                    <a:pt x="69" y="71"/>
                    <a:pt x="70" y="72"/>
                    <a:pt x="70" y="73"/>
                  </a:cubicBezTo>
                  <a:cubicBezTo>
                    <a:pt x="71" y="74"/>
                    <a:pt x="70" y="75"/>
                    <a:pt x="70" y="75"/>
                  </a:cubicBezTo>
                  <a:cubicBezTo>
                    <a:pt x="62" y="81"/>
                    <a:pt x="52" y="82"/>
                    <a:pt x="43" y="77"/>
                  </a:cubicBezTo>
                  <a:cubicBezTo>
                    <a:pt x="33" y="71"/>
                    <a:pt x="23" y="58"/>
                    <a:pt x="25" y="39"/>
                  </a:cubicBezTo>
                  <a:cubicBezTo>
                    <a:pt x="26" y="25"/>
                    <a:pt x="34" y="11"/>
                    <a:pt x="47" y="0"/>
                  </a:cubicBezTo>
                  <a:cubicBezTo>
                    <a:pt x="34" y="4"/>
                    <a:pt x="21" y="7"/>
                    <a:pt x="13" y="9"/>
                  </a:cubicBezTo>
                  <a:cubicBezTo>
                    <a:pt x="6" y="22"/>
                    <a:pt x="0" y="42"/>
                    <a:pt x="9" y="63"/>
                  </a:cubicBezTo>
                  <a:cubicBezTo>
                    <a:pt x="17" y="82"/>
                    <a:pt x="33" y="94"/>
                    <a:pt x="51" y="96"/>
                  </a:cubicBezTo>
                  <a:cubicBezTo>
                    <a:pt x="66" y="98"/>
                    <a:pt x="81" y="92"/>
                    <a:pt x="89" y="81"/>
                  </a:cubicBezTo>
                  <a:cubicBezTo>
                    <a:pt x="95" y="73"/>
                    <a:pt x="96" y="63"/>
                    <a:pt x="92" y="54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317" name="Freeform 1267"/>
            <p:cNvSpPr/>
            <p:nvPr/>
          </p:nvSpPr>
          <p:spPr bwMode="auto">
            <a:xfrm>
              <a:off x="7639073" y="5459860"/>
              <a:ext cx="207597" cy="150354"/>
            </a:xfrm>
            <a:custGeom>
              <a:avLst/>
              <a:gdLst>
                <a:gd name="T0" fmla="*/ 160 w 160"/>
                <a:gd name="T1" fmla="*/ 79 h 116"/>
                <a:gd name="T2" fmla="*/ 149 w 160"/>
                <a:gd name="T3" fmla="*/ 47 h 116"/>
                <a:gd name="T4" fmla="*/ 65 w 160"/>
                <a:gd name="T5" fmla="*/ 91 h 116"/>
                <a:gd name="T6" fmla="*/ 28 w 160"/>
                <a:gd name="T7" fmla="*/ 71 h 116"/>
                <a:gd name="T8" fmla="*/ 38 w 160"/>
                <a:gd name="T9" fmla="*/ 24 h 116"/>
                <a:gd name="T10" fmla="*/ 69 w 160"/>
                <a:gd name="T11" fmla="*/ 24 h 116"/>
                <a:gd name="T12" fmla="*/ 70 w 160"/>
                <a:gd name="T13" fmla="*/ 26 h 116"/>
                <a:gd name="T14" fmla="*/ 68 w 160"/>
                <a:gd name="T15" fmla="*/ 28 h 116"/>
                <a:gd name="T16" fmla="*/ 55 w 160"/>
                <a:gd name="T17" fmla="*/ 32 h 116"/>
                <a:gd name="T18" fmla="*/ 52 w 160"/>
                <a:gd name="T19" fmla="*/ 47 h 116"/>
                <a:gd name="T20" fmla="*/ 65 w 160"/>
                <a:gd name="T21" fmla="*/ 57 h 116"/>
                <a:gd name="T22" fmla="*/ 83 w 160"/>
                <a:gd name="T23" fmla="*/ 48 h 116"/>
                <a:gd name="T24" fmla="*/ 82 w 160"/>
                <a:gd name="T25" fmla="*/ 19 h 116"/>
                <a:gd name="T26" fmla="*/ 36 w 160"/>
                <a:gd name="T27" fmla="*/ 7 h 116"/>
                <a:gd name="T28" fmla="*/ 6 w 160"/>
                <a:gd name="T29" fmla="*/ 35 h 116"/>
                <a:gd name="T30" fmla="*/ 11 w 160"/>
                <a:gd name="T31" fmla="*/ 83 h 116"/>
                <a:gd name="T32" fmla="*/ 53 w 160"/>
                <a:gd name="T33" fmla="*/ 110 h 116"/>
                <a:gd name="T34" fmla="*/ 141 w 160"/>
                <a:gd name="T35" fmla="*/ 88 h 116"/>
                <a:gd name="T36" fmla="*/ 160 w 160"/>
                <a:gd name="T37" fmla="*/ 79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60" h="116">
                  <a:moveTo>
                    <a:pt x="160" y="79"/>
                  </a:moveTo>
                  <a:cubicBezTo>
                    <a:pt x="151" y="70"/>
                    <a:pt x="148" y="58"/>
                    <a:pt x="149" y="47"/>
                  </a:cubicBezTo>
                  <a:cubicBezTo>
                    <a:pt x="121" y="81"/>
                    <a:pt x="88" y="92"/>
                    <a:pt x="65" y="91"/>
                  </a:cubicBezTo>
                  <a:cubicBezTo>
                    <a:pt x="48" y="90"/>
                    <a:pt x="34" y="83"/>
                    <a:pt x="28" y="71"/>
                  </a:cubicBezTo>
                  <a:cubicBezTo>
                    <a:pt x="15" y="48"/>
                    <a:pt x="27" y="31"/>
                    <a:pt x="38" y="24"/>
                  </a:cubicBezTo>
                  <a:cubicBezTo>
                    <a:pt x="49" y="18"/>
                    <a:pt x="60" y="18"/>
                    <a:pt x="69" y="24"/>
                  </a:cubicBezTo>
                  <a:cubicBezTo>
                    <a:pt x="70" y="24"/>
                    <a:pt x="71" y="25"/>
                    <a:pt x="70" y="26"/>
                  </a:cubicBezTo>
                  <a:cubicBezTo>
                    <a:pt x="70" y="27"/>
                    <a:pt x="69" y="28"/>
                    <a:pt x="68" y="28"/>
                  </a:cubicBezTo>
                  <a:cubicBezTo>
                    <a:pt x="63" y="27"/>
                    <a:pt x="58" y="28"/>
                    <a:pt x="55" y="32"/>
                  </a:cubicBezTo>
                  <a:cubicBezTo>
                    <a:pt x="51" y="36"/>
                    <a:pt x="50" y="41"/>
                    <a:pt x="52" y="47"/>
                  </a:cubicBezTo>
                  <a:cubicBezTo>
                    <a:pt x="54" y="52"/>
                    <a:pt x="59" y="56"/>
                    <a:pt x="65" y="57"/>
                  </a:cubicBezTo>
                  <a:cubicBezTo>
                    <a:pt x="72" y="58"/>
                    <a:pt x="79" y="54"/>
                    <a:pt x="83" y="48"/>
                  </a:cubicBezTo>
                  <a:cubicBezTo>
                    <a:pt x="89" y="39"/>
                    <a:pt x="89" y="28"/>
                    <a:pt x="82" y="19"/>
                  </a:cubicBezTo>
                  <a:cubicBezTo>
                    <a:pt x="75" y="9"/>
                    <a:pt x="58" y="0"/>
                    <a:pt x="36" y="7"/>
                  </a:cubicBezTo>
                  <a:cubicBezTo>
                    <a:pt x="23" y="11"/>
                    <a:pt x="12" y="21"/>
                    <a:pt x="6" y="35"/>
                  </a:cubicBezTo>
                  <a:cubicBezTo>
                    <a:pt x="0" y="50"/>
                    <a:pt x="2" y="67"/>
                    <a:pt x="11" y="83"/>
                  </a:cubicBezTo>
                  <a:cubicBezTo>
                    <a:pt x="19" y="97"/>
                    <a:pt x="34" y="106"/>
                    <a:pt x="53" y="110"/>
                  </a:cubicBezTo>
                  <a:cubicBezTo>
                    <a:pt x="81" y="116"/>
                    <a:pt x="116" y="107"/>
                    <a:pt x="141" y="88"/>
                  </a:cubicBezTo>
                  <a:cubicBezTo>
                    <a:pt x="147" y="84"/>
                    <a:pt x="153" y="81"/>
                    <a:pt x="160" y="79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324" name="Freeform 1274"/>
            <p:cNvSpPr/>
            <p:nvPr/>
          </p:nvSpPr>
          <p:spPr bwMode="auto">
            <a:xfrm>
              <a:off x="8224466" y="6049828"/>
              <a:ext cx="63348" cy="41977"/>
            </a:xfrm>
            <a:custGeom>
              <a:avLst/>
              <a:gdLst>
                <a:gd name="T0" fmla="*/ 0 w 49"/>
                <a:gd name="T1" fmla="*/ 24 h 32"/>
                <a:gd name="T2" fmla="*/ 0 w 49"/>
                <a:gd name="T3" fmla="*/ 27 h 32"/>
                <a:gd name="T4" fmla="*/ 3 w 49"/>
                <a:gd name="T5" fmla="*/ 29 h 32"/>
                <a:gd name="T6" fmla="*/ 49 w 49"/>
                <a:gd name="T7" fmla="*/ 13 h 32"/>
                <a:gd name="T8" fmla="*/ 43 w 49"/>
                <a:gd name="T9" fmla="*/ 0 h 32"/>
                <a:gd name="T10" fmla="*/ 0 w 49"/>
                <a:gd name="T11" fmla="*/ 2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9" h="32">
                  <a:moveTo>
                    <a:pt x="0" y="24"/>
                  </a:moveTo>
                  <a:cubicBezTo>
                    <a:pt x="0" y="25"/>
                    <a:pt x="0" y="26"/>
                    <a:pt x="0" y="27"/>
                  </a:cubicBezTo>
                  <a:cubicBezTo>
                    <a:pt x="1" y="28"/>
                    <a:pt x="2" y="29"/>
                    <a:pt x="3" y="29"/>
                  </a:cubicBezTo>
                  <a:cubicBezTo>
                    <a:pt x="13" y="32"/>
                    <a:pt x="38" y="19"/>
                    <a:pt x="49" y="13"/>
                  </a:cubicBezTo>
                  <a:cubicBezTo>
                    <a:pt x="46" y="8"/>
                    <a:pt x="44" y="4"/>
                    <a:pt x="43" y="0"/>
                  </a:cubicBezTo>
                  <a:cubicBezTo>
                    <a:pt x="31" y="4"/>
                    <a:pt x="4" y="15"/>
                    <a:pt x="0" y="24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325" name="Freeform 1275"/>
            <p:cNvSpPr/>
            <p:nvPr/>
          </p:nvSpPr>
          <p:spPr bwMode="auto">
            <a:xfrm>
              <a:off x="8278655" y="6082647"/>
              <a:ext cx="41214" cy="63347"/>
            </a:xfrm>
            <a:custGeom>
              <a:avLst/>
              <a:gdLst>
                <a:gd name="T0" fmla="*/ 3 w 32"/>
                <a:gd name="T1" fmla="*/ 46 h 49"/>
                <a:gd name="T2" fmla="*/ 5 w 32"/>
                <a:gd name="T3" fmla="*/ 49 h 49"/>
                <a:gd name="T4" fmla="*/ 8 w 32"/>
                <a:gd name="T5" fmla="*/ 49 h 49"/>
                <a:gd name="T6" fmla="*/ 32 w 32"/>
                <a:gd name="T7" fmla="*/ 6 h 49"/>
                <a:gd name="T8" fmla="*/ 19 w 32"/>
                <a:gd name="T9" fmla="*/ 0 h 49"/>
                <a:gd name="T10" fmla="*/ 3 w 32"/>
                <a:gd name="T11" fmla="*/ 46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2" h="49">
                  <a:moveTo>
                    <a:pt x="3" y="46"/>
                  </a:moveTo>
                  <a:cubicBezTo>
                    <a:pt x="3" y="47"/>
                    <a:pt x="4" y="48"/>
                    <a:pt x="5" y="49"/>
                  </a:cubicBezTo>
                  <a:cubicBezTo>
                    <a:pt x="6" y="49"/>
                    <a:pt x="7" y="49"/>
                    <a:pt x="8" y="49"/>
                  </a:cubicBezTo>
                  <a:cubicBezTo>
                    <a:pt x="17" y="45"/>
                    <a:pt x="28" y="18"/>
                    <a:pt x="32" y="6"/>
                  </a:cubicBezTo>
                  <a:cubicBezTo>
                    <a:pt x="28" y="5"/>
                    <a:pt x="24" y="3"/>
                    <a:pt x="19" y="0"/>
                  </a:cubicBezTo>
                  <a:cubicBezTo>
                    <a:pt x="13" y="11"/>
                    <a:pt x="0" y="36"/>
                    <a:pt x="3" y="46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327" name="Freeform 1277"/>
            <p:cNvSpPr/>
            <p:nvPr/>
          </p:nvSpPr>
          <p:spPr bwMode="auto">
            <a:xfrm>
              <a:off x="7902386" y="6054408"/>
              <a:ext cx="31292" cy="30529"/>
            </a:xfrm>
            <a:custGeom>
              <a:avLst/>
              <a:gdLst>
                <a:gd name="T0" fmla="*/ 24 w 24"/>
                <a:gd name="T1" fmla="*/ 17 h 24"/>
                <a:gd name="T2" fmla="*/ 18 w 24"/>
                <a:gd name="T3" fmla="*/ 0 h 24"/>
                <a:gd name="T4" fmla="*/ 2 w 24"/>
                <a:gd name="T5" fmla="*/ 0 h 24"/>
                <a:gd name="T6" fmla="*/ 0 w 24"/>
                <a:gd name="T7" fmla="*/ 8 h 24"/>
                <a:gd name="T8" fmla="*/ 5 w 24"/>
                <a:gd name="T9" fmla="*/ 19 h 24"/>
                <a:gd name="T10" fmla="*/ 24 w 24"/>
                <a:gd name="T11" fmla="*/ 17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4" h="24">
                  <a:moveTo>
                    <a:pt x="24" y="17"/>
                  </a:moveTo>
                  <a:cubicBezTo>
                    <a:pt x="20" y="13"/>
                    <a:pt x="19" y="5"/>
                    <a:pt x="18" y="0"/>
                  </a:cubicBezTo>
                  <a:cubicBezTo>
                    <a:pt x="14" y="2"/>
                    <a:pt x="7" y="4"/>
                    <a:pt x="2" y="0"/>
                  </a:cubicBezTo>
                  <a:cubicBezTo>
                    <a:pt x="1" y="2"/>
                    <a:pt x="0" y="5"/>
                    <a:pt x="0" y="8"/>
                  </a:cubicBezTo>
                  <a:cubicBezTo>
                    <a:pt x="0" y="13"/>
                    <a:pt x="2" y="16"/>
                    <a:pt x="5" y="19"/>
                  </a:cubicBezTo>
                  <a:cubicBezTo>
                    <a:pt x="11" y="24"/>
                    <a:pt x="20" y="20"/>
                    <a:pt x="24" y="17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328" name="Freeform 1278"/>
            <p:cNvSpPr/>
            <p:nvPr/>
          </p:nvSpPr>
          <p:spPr bwMode="auto">
            <a:xfrm>
              <a:off x="7874146" y="6016247"/>
              <a:ext cx="24423" cy="32818"/>
            </a:xfrm>
            <a:custGeom>
              <a:avLst/>
              <a:gdLst>
                <a:gd name="T0" fmla="*/ 4 w 19"/>
                <a:gd name="T1" fmla="*/ 0 h 25"/>
                <a:gd name="T2" fmla="*/ 0 w 19"/>
                <a:gd name="T3" fmla="*/ 13 h 25"/>
                <a:gd name="T4" fmla="*/ 1 w 19"/>
                <a:gd name="T5" fmla="*/ 18 h 25"/>
                <a:gd name="T6" fmla="*/ 19 w 19"/>
                <a:gd name="T7" fmla="*/ 24 h 25"/>
                <a:gd name="T8" fmla="*/ 17 w 19"/>
                <a:gd name="T9" fmla="*/ 17 h 25"/>
                <a:gd name="T10" fmla="*/ 19 w 19"/>
                <a:gd name="T11" fmla="*/ 8 h 25"/>
                <a:gd name="T12" fmla="*/ 4 w 19"/>
                <a:gd name="T13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9" h="25">
                  <a:moveTo>
                    <a:pt x="4" y="0"/>
                  </a:moveTo>
                  <a:cubicBezTo>
                    <a:pt x="2" y="3"/>
                    <a:pt x="0" y="8"/>
                    <a:pt x="0" y="13"/>
                  </a:cubicBezTo>
                  <a:cubicBezTo>
                    <a:pt x="0" y="15"/>
                    <a:pt x="0" y="17"/>
                    <a:pt x="1" y="18"/>
                  </a:cubicBezTo>
                  <a:cubicBezTo>
                    <a:pt x="5" y="25"/>
                    <a:pt x="14" y="25"/>
                    <a:pt x="19" y="24"/>
                  </a:cubicBezTo>
                  <a:cubicBezTo>
                    <a:pt x="18" y="22"/>
                    <a:pt x="17" y="19"/>
                    <a:pt x="17" y="17"/>
                  </a:cubicBezTo>
                  <a:cubicBezTo>
                    <a:pt x="17" y="13"/>
                    <a:pt x="18" y="10"/>
                    <a:pt x="19" y="8"/>
                  </a:cubicBezTo>
                  <a:cubicBezTo>
                    <a:pt x="14" y="7"/>
                    <a:pt x="8" y="6"/>
                    <a:pt x="4" y="0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329" name="Freeform 1279"/>
            <p:cNvSpPr/>
            <p:nvPr/>
          </p:nvSpPr>
          <p:spPr bwMode="auto">
            <a:xfrm>
              <a:off x="7839038" y="6030748"/>
              <a:ext cx="33582" cy="40451"/>
            </a:xfrm>
            <a:custGeom>
              <a:avLst/>
              <a:gdLst>
                <a:gd name="T0" fmla="*/ 5 w 26"/>
                <a:gd name="T1" fmla="*/ 22 h 31"/>
                <a:gd name="T2" fmla="*/ 26 w 26"/>
                <a:gd name="T3" fmla="*/ 30 h 31"/>
                <a:gd name="T4" fmla="*/ 23 w 26"/>
                <a:gd name="T5" fmla="*/ 10 h 31"/>
                <a:gd name="T6" fmla="*/ 6 w 26"/>
                <a:gd name="T7" fmla="*/ 0 h 31"/>
                <a:gd name="T8" fmla="*/ 5 w 26"/>
                <a:gd name="T9" fmla="*/ 22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" h="31">
                  <a:moveTo>
                    <a:pt x="5" y="22"/>
                  </a:moveTo>
                  <a:cubicBezTo>
                    <a:pt x="11" y="31"/>
                    <a:pt x="21" y="31"/>
                    <a:pt x="26" y="30"/>
                  </a:cubicBezTo>
                  <a:cubicBezTo>
                    <a:pt x="22" y="23"/>
                    <a:pt x="22" y="14"/>
                    <a:pt x="23" y="10"/>
                  </a:cubicBezTo>
                  <a:cubicBezTo>
                    <a:pt x="19" y="10"/>
                    <a:pt x="11" y="7"/>
                    <a:pt x="6" y="0"/>
                  </a:cubicBezTo>
                  <a:cubicBezTo>
                    <a:pt x="4" y="5"/>
                    <a:pt x="0" y="14"/>
                    <a:pt x="5" y="22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330" name="Freeform 1280"/>
            <p:cNvSpPr/>
            <p:nvPr/>
          </p:nvSpPr>
          <p:spPr bwMode="auto">
            <a:xfrm>
              <a:off x="7858119" y="5969690"/>
              <a:ext cx="27476" cy="37398"/>
            </a:xfrm>
            <a:custGeom>
              <a:avLst/>
              <a:gdLst>
                <a:gd name="T0" fmla="*/ 0 w 21"/>
                <a:gd name="T1" fmla="*/ 18 h 29"/>
                <a:gd name="T2" fmla="*/ 14 w 21"/>
                <a:gd name="T3" fmla="*/ 29 h 29"/>
                <a:gd name="T4" fmla="*/ 14 w 21"/>
                <a:gd name="T5" fmla="*/ 29 h 29"/>
                <a:gd name="T6" fmla="*/ 21 w 21"/>
                <a:gd name="T7" fmla="*/ 15 h 29"/>
                <a:gd name="T8" fmla="*/ 8 w 21"/>
                <a:gd name="T9" fmla="*/ 0 h 29"/>
                <a:gd name="T10" fmla="*/ 0 w 21"/>
                <a:gd name="T11" fmla="*/ 16 h 29"/>
                <a:gd name="T12" fmla="*/ 0 w 21"/>
                <a:gd name="T13" fmla="*/ 18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1" h="29">
                  <a:moveTo>
                    <a:pt x="0" y="18"/>
                  </a:moveTo>
                  <a:cubicBezTo>
                    <a:pt x="2" y="25"/>
                    <a:pt x="9" y="28"/>
                    <a:pt x="14" y="29"/>
                  </a:cubicBezTo>
                  <a:cubicBezTo>
                    <a:pt x="14" y="29"/>
                    <a:pt x="14" y="29"/>
                    <a:pt x="14" y="29"/>
                  </a:cubicBezTo>
                  <a:cubicBezTo>
                    <a:pt x="14" y="23"/>
                    <a:pt x="18" y="18"/>
                    <a:pt x="21" y="15"/>
                  </a:cubicBezTo>
                  <a:cubicBezTo>
                    <a:pt x="17" y="13"/>
                    <a:pt x="10" y="8"/>
                    <a:pt x="8" y="0"/>
                  </a:cubicBezTo>
                  <a:cubicBezTo>
                    <a:pt x="5" y="4"/>
                    <a:pt x="0" y="10"/>
                    <a:pt x="0" y="16"/>
                  </a:cubicBezTo>
                  <a:cubicBezTo>
                    <a:pt x="0" y="17"/>
                    <a:pt x="0" y="17"/>
                    <a:pt x="0" y="18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331" name="Freeform 1281"/>
            <p:cNvSpPr/>
            <p:nvPr/>
          </p:nvSpPr>
          <p:spPr bwMode="auto">
            <a:xfrm>
              <a:off x="7848197" y="5910923"/>
              <a:ext cx="164856" cy="57241"/>
            </a:xfrm>
            <a:custGeom>
              <a:avLst/>
              <a:gdLst>
                <a:gd name="T0" fmla="*/ 95 w 127"/>
                <a:gd name="T1" fmla="*/ 33 h 44"/>
                <a:gd name="T2" fmla="*/ 127 w 127"/>
                <a:gd name="T3" fmla="*/ 6 h 44"/>
                <a:gd name="T4" fmla="*/ 87 w 127"/>
                <a:gd name="T5" fmla="*/ 0 h 44"/>
                <a:gd name="T6" fmla="*/ 0 w 127"/>
                <a:gd name="T7" fmla="*/ 36 h 44"/>
                <a:gd name="T8" fmla="*/ 95 w 127"/>
                <a:gd name="T9" fmla="*/ 33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7" h="44">
                  <a:moveTo>
                    <a:pt x="95" y="33"/>
                  </a:moveTo>
                  <a:cubicBezTo>
                    <a:pt x="105" y="23"/>
                    <a:pt x="116" y="13"/>
                    <a:pt x="127" y="6"/>
                  </a:cubicBezTo>
                  <a:cubicBezTo>
                    <a:pt x="113" y="7"/>
                    <a:pt x="99" y="4"/>
                    <a:pt x="87" y="0"/>
                  </a:cubicBezTo>
                  <a:cubicBezTo>
                    <a:pt x="51" y="2"/>
                    <a:pt x="13" y="27"/>
                    <a:pt x="0" y="36"/>
                  </a:cubicBezTo>
                  <a:cubicBezTo>
                    <a:pt x="16" y="39"/>
                    <a:pt x="64" y="44"/>
                    <a:pt x="95" y="33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332" name="Freeform 1282"/>
            <p:cNvSpPr/>
            <p:nvPr/>
          </p:nvSpPr>
          <p:spPr bwMode="auto">
            <a:xfrm>
              <a:off x="8321396" y="6471888"/>
              <a:ext cx="31292" cy="28239"/>
            </a:xfrm>
            <a:custGeom>
              <a:avLst/>
              <a:gdLst>
                <a:gd name="T0" fmla="*/ 4 w 24"/>
                <a:gd name="T1" fmla="*/ 16 h 22"/>
                <a:gd name="T2" fmla="*/ 7 w 24"/>
                <a:gd name="T3" fmla="*/ 18 h 22"/>
                <a:gd name="T4" fmla="*/ 24 w 24"/>
                <a:gd name="T5" fmla="*/ 15 h 22"/>
                <a:gd name="T6" fmla="*/ 22 w 24"/>
                <a:gd name="T7" fmla="*/ 13 h 22"/>
                <a:gd name="T8" fmla="*/ 17 w 24"/>
                <a:gd name="T9" fmla="*/ 0 h 22"/>
                <a:gd name="T10" fmla="*/ 1 w 24"/>
                <a:gd name="T11" fmla="*/ 0 h 22"/>
                <a:gd name="T12" fmla="*/ 4 w 24"/>
                <a:gd name="T13" fmla="*/ 16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" h="22">
                  <a:moveTo>
                    <a:pt x="4" y="16"/>
                  </a:moveTo>
                  <a:cubicBezTo>
                    <a:pt x="5" y="17"/>
                    <a:pt x="6" y="17"/>
                    <a:pt x="7" y="18"/>
                  </a:cubicBezTo>
                  <a:cubicBezTo>
                    <a:pt x="13" y="22"/>
                    <a:pt x="21" y="17"/>
                    <a:pt x="24" y="15"/>
                  </a:cubicBezTo>
                  <a:cubicBezTo>
                    <a:pt x="24" y="14"/>
                    <a:pt x="23" y="14"/>
                    <a:pt x="22" y="13"/>
                  </a:cubicBezTo>
                  <a:cubicBezTo>
                    <a:pt x="18" y="9"/>
                    <a:pt x="17" y="3"/>
                    <a:pt x="17" y="0"/>
                  </a:cubicBezTo>
                  <a:cubicBezTo>
                    <a:pt x="13" y="1"/>
                    <a:pt x="7" y="3"/>
                    <a:pt x="1" y="0"/>
                  </a:cubicBezTo>
                  <a:cubicBezTo>
                    <a:pt x="0" y="4"/>
                    <a:pt x="0" y="12"/>
                    <a:pt x="4" y="16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333" name="Freeform 1283"/>
            <p:cNvSpPr/>
            <p:nvPr/>
          </p:nvSpPr>
          <p:spPr bwMode="auto">
            <a:xfrm>
              <a:off x="8284761" y="6436780"/>
              <a:ext cx="31292" cy="32818"/>
            </a:xfrm>
            <a:custGeom>
              <a:avLst/>
              <a:gdLst>
                <a:gd name="T0" fmla="*/ 5 w 24"/>
                <a:gd name="T1" fmla="*/ 19 h 25"/>
                <a:gd name="T2" fmla="*/ 24 w 24"/>
                <a:gd name="T3" fmla="*/ 22 h 25"/>
                <a:gd name="T4" fmla="*/ 24 w 24"/>
                <a:gd name="T5" fmla="*/ 5 h 25"/>
                <a:gd name="T6" fmla="*/ 7 w 24"/>
                <a:gd name="T7" fmla="*/ 0 h 25"/>
                <a:gd name="T8" fmla="*/ 5 w 24"/>
                <a:gd name="T9" fmla="*/ 19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" h="25">
                  <a:moveTo>
                    <a:pt x="5" y="19"/>
                  </a:moveTo>
                  <a:cubicBezTo>
                    <a:pt x="10" y="25"/>
                    <a:pt x="19" y="24"/>
                    <a:pt x="24" y="22"/>
                  </a:cubicBezTo>
                  <a:cubicBezTo>
                    <a:pt x="20" y="17"/>
                    <a:pt x="22" y="10"/>
                    <a:pt x="24" y="5"/>
                  </a:cubicBezTo>
                  <a:cubicBezTo>
                    <a:pt x="19" y="5"/>
                    <a:pt x="11" y="4"/>
                    <a:pt x="7" y="0"/>
                  </a:cubicBezTo>
                  <a:cubicBezTo>
                    <a:pt x="4" y="4"/>
                    <a:pt x="0" y="13"/>
                    <a:pt x="5" y="19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334" name="Freeform 1284"/>
            <p:cNvSpPr/>
            <p:nvPr/>
          </p:nvSpPr>
          <p:spPr bwMode="auto">
            <a:xfrm>
              <a:off x="8299262" y="6497838"/>
              <a:ext cx="40451" cy="33582"/>
            </a:xfrm>
            <a:custGeom>
              <a:avLst/>
              <a:gdLst>
                <a:gd name="T0" fmla="*/ 9 w 31"/>
                <a:gd name="T1" fmla="*/ 20 h 26"/>
                <a:gd name="T2" fmla="*/ 31 w 31"/>
                <a:gd name="T3" fmla="*/ 20 h 26"/>
                <a:gd name="T4" fmla="*/ 21 w 31"/>
                <a:gd name="T5" fmla="*/ 3 h 26"/>
                <a:gd name="T6" fmla="*/ 1 w 31"/>
                <a:gd name="T7" fmla="*/ 0 h 26"/>
                <a:gd name="T8" fmla="*/ 9 w 31"/>
                <a:gd name="T9" fmla="*/ 2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26">
                  <a:moveTo>
                    <a:pt x="9" y="20"/>
                  </a:moveTo>
                  <a:cubicBezTo>
                    <a:pt x="16" y="26"/>
                    <a:pt x="26" y="22"/>
                    <a:pt x="31" y="20"/>
                  </a:cubicBezTo>
                  <a:cubicBezTo>
                    <a:pt x="24" y="15"/>
                    <a:pt x="21" y="7"/>
                    <a:pt x="21" y="3"/>
                  </a:cubicBezTo>
                  <a:cubicBezTo>
                    <a:pt x="17" y="4"/>
                    <a:pt x="8" y="4"/>
                    <a:pt x="1" y="0"/>
                  </a:cubicBezTo>
                  <a:cubicBezTo>
                    <a:pt x="0" y="4"/>
                    <a:pt x="0" y="15"/>
                    <a:pt x="9" y="20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335" name="Freeform 1285"/>
            <p:cNvSpPr/>
            <p:nvPr/>
          </p:nvSpPr>
          <p:spPr bwMode="auto">
            <a:xfrm>
              <a:off x="8400771" y="6357406"/>
              <a:ext cx="58005" cy="164855"/>
            </a:xfrm>
            <a:custGeom>
              <a:avLst/>
              <a:gdLst>
                <a:gd name="T0" fmla="*/ 45 w 45"/>
                <a:gd name="T1" fmla="*/ 40 h 127"/>
                <a:gd name="T2" fmla="*/ 39 w 45"/>
                <a:gd name="T3" fmla="*/ 0 h 127"/>
                <a:gd name="T4" fmla="*/ 12 w 45"/>
                <a:gd name="T5" fmla="*/ 32 h 127"/>
                <a:gd name="T6" fmla="*/ 9 w 45"/>
                <a:gd name="T7" fmla="*/ 127 h 127"/>
                <a:gd name="T8" fmla="*/ 45 w 45"/>
                <a:gd name="T9" fmla="*/ 40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127">
                  <a:moveTo>
                    <a:pt x="45" y="40"/>
                  </a:moveTo>
                  <a:cubicBezTo>
                    <a:pt x="41" y="28"/>
                    <a:pt x="38" y="14"/>
                    <a:pt x="39" y="0"/>
                  </a:cubicBezTo>
                  <a:cubicBezTo>
                    <a:pt x="32" y="11"/>
                    <a:pt x="22" y="22"/>
                    <a:pt x="12" y="32"/>
                  </a:cubicBezTo>
                  <a:cubicBezTo>
                    <a:pt x="0" y="63"/>
                    <a:pt x="6" y="111"/>
                    <a:pt x="9" y="127"/>
                  </a:cubicBezTo>
                  <a:cubicBezTo>
                    <a:pt x="18" y="114"/>
                    <a:pt x="43" y="76"/>
                    <a:pt x="45" y="40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336" name="Freeform 1286"/>
            <p:cNvSpPr/>
            <p:nvPr/>
          </p:nvSpPr>
          <p:spPr bwMode="auto">
            <a:xfrm>
              <a:off x="8361847" y="6484863"/>
              <a:ext cx="37398" cy="29766"/>
            </a:xfrm>
            <a:custGeom>
              <a:avLst/>
              <a:gdLst>
                <a:gd name="T0" fmla="*/ 29 w 29"/>
                <a:gd name="T1" fmla="*/ 13 h 23"/>
                <a:gd name="T2" fmla="*/ 20 w 29"/>
                <a:gd name="T3" fmla="*/ 8 h 23"/>
                <a:gd name="T4" fmla="*/ 15 w 29"/>
                <a:gd name="T5" fmla="*/ 0 h 23"/>
                <a:gd name="T6" fmla="*/ 0 w 29"/>
                <a:gd name="T7" fmla="*/ 7 h 23"/>
                <a:gd name="T8" fmla="*/ 6 w 29"/>
                <a:gd name="T9" fmla="*/ 18 h 23"/>
                <a:gd name="T10" fmla="*/ 12 w 29"/>
                <a:gd name="T11" fmla="*/ 21 h 23"/>
                <a:gd name="T12" fmla="*/ 29 w 29"/>
                <a:gd name="T13" fmla="*/ 13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9" h="23">
                  <a:moveTo>
                    <a:pt x="29" y="13"/>
                  </a:moveTo>
                  <a:cubicBezTo>
                    <a:pt x="26" y="12"/>
                    <a:pt x="23" y="10"/>
                    <a:pt x="20" y="8"/>
                  </a:cubicBezTo>
                  <a:cubicBezTo>
                    <a:pt x="18" y="5"/>
                    <a:pt x="16" y="2"/>
                    <a:pt x="15" y="0"/>
                  </a:cubicBezTo>
                  <a:cubicBezTo>
                    <a:pt x="12" y="3"/>
                    <a:pt x="7" y="8"/>
                    <a:pt x="0" y="7"/>
                  </a:cubicBezTo>
                  <a:cubicBezTo>
                    <a:pt x="1" y="10"/>
                    <a:pt x="3" y="15"/>
                    <a:pt x="6" y="18"/>
                  </a:cubicBezTo>
                  <a:cubicBezTo>
                    <a:pt x="8" y="19"/>
                    <a:pt x="10" y="21"/>
                    <a:pt x="12" y="21"/>
                  </a:cubicBezTo>
                  <a:cubicBezTo>
                    <a:pt x="18" y="23"/>
                    <a:pt x="26" y="17"/>
                    <a:pt x="29" y="13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337" name="Freeform 1287"/>
            <p:cNvSpPr/>
            <p:nvPr/>
          </p:nvSpPr>
          <p:spPr bwMode="auto">
            <a:xfrm>
              <a:off x="7822247" y="5984192"/>
              <a:ext cx="26713" cy="38924"/>
            </a:xfrm>
            <a:custGeom>
              <a:avLst/>
              <a:gdLst>
                <a:gd name="T0" fmla="*/ 16 w 21"/>
                <a:gd name="T1" fmla="*/ 30 h 30"/>
                <a:gd name="T2" fmla="*/ 21 w 21"/>
                <a:gd name="T3" fmla="*/ 9 h 30"/>
                <a:gd name="T4" fmla="*/ 10 w 21"/>
                <a:gd name="T5" fmla="*/ 0 h 30"/>
                <a:gd name="T6" fmla="*/ 2 w 21"/>
                <a:gd name="T7" fmla="*/ 17 h 30"/>
                <a:gd name="T8" fmla="*/ 16 w 21"/>
                <a:gd name="T9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" h="30">
                  <a:moveTo>
                    <a:pt x="16" y="30"/>
                  </a:moveTo>
                  <a:cubicBezTo>
                    <a:pt x="14" y="21"/>
                    <a:pt x="18" y="13"/>
                    <a:pt x="21" y="9"/>
                  </a:cubicBezTo>
                  <a:cubicBezTo>
                    <a:pt x="18" y="8"/>
                    <a:pt x="13" y="6"/>
                    <a:pt x="10" y="0"/>
                  </a:cubicBezTo>
                  <a:cubicBezTo>
                    <a:pt x="7" y="2"/>
                    <a:pt x="0" y="8"/>
                    <a:pt x="2" y="17"/>
                  </a:cubicBezTo>
                  <a:cubicBezTo>
                    <a:pt x="4" y="26"/>
                    <a:pt x="12" y="29"/>
                    <a:pt x="16" y="30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338" name="Freeform 1288"/>
            <p:cNvSpPr/>
            <p:nvPr/>
          </p:nvSpPr>
          <p:spPr bwMode="auto">
            <a:xfrm>
              <a:off x="7807746" y="6047539"/>
              <a:ext cx="36635" cy="45793"/>
            </a:xfrm>
            <a:custGeom>
              <a:avLst/>
              <a:gdLst>
                <a:gd name="T0" fmla="*/ 25 w 28"/>
                <a:gd name="T1" fmla="*/ 12 h 35"/>
                <a:gd name="T2" fmla="*/ 5 w 28"/>
                <a:gd name="T3" fmla="*/ 0 h 35"/>
                <a:gd name="T4" fmla="*/ 5 w 28"/>
                <a:gd name="T5" fmla="*/ 25 h 35"/>
                <a:gd name="T6" fmla="*/ 28 w 28"/>
                <a:gd name="T7" fmla="*/ 35 h 35"/>
                <a:gd name="T8" fmla="*/ 25 w 28"/>
                <a:gd name="T9" fmla="*/ 12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8" h="35">
                  <a:moveTo>
                    <a:pt x="25" y="12"/>
                  </a:moveTo>
                  <a:cubicBezTo>
                    <a:pt x="20" y="11"/>
                    <a:pt x="10" y="8"/>
                    <a:pt x="5" y="0"/>
                  </a:cubicBezTo>
                  <a:cubicBezTo>
                    <a:pt x="2" y="6"/>
                    <a:pt x="0" y="17"/>
                    <a:pt x="5" y="25"/>
                  </a:cubicBezTo>
                  <a:cubicBezTo>
                    <a:pt x="11" y="33"/>
                    <a:pt x="22" y="35"/>
                    <a:pt x="28" y="35"/>
                  </a:cubicBezTo>
                  <a:cubicBezTo>
                    <a:pt x="23" y="27"/>
                    <a:pt x="24" y="17"/>
                    <a:pt x="25" y="12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339" name="Freeform 1289"/>
            <p:cNvSpPr/>
            <p:nvPr/>
          </p:nvSpPr>
          <p:spPr bwMode="auto">
            <a:xfrm>
              <a:off x="8273313" y="6321534"/>
              <a:ext cx="128222" cy="115246"/>
            </a:xfrm>
            <a:custGeom>
              <a:avLst/>
              <a:gdLst>
                <a:gd name="T0" fmla="*/ 99 w 99"/>
                <a:gd name="T1" fmla="*/ 0 h 89"/>
                <a:gd name="T2" fmla="*/ 59 w 99"/>
                <a:gd name="T3" fmla="*/ 13 h 89"/>
                <a:gd name="T4" fmla="*/ 0 w 99"/>
                <a:gd name="T5" fmla="*/ 89 h 89"/>
                <a:gd name="T6" fmla="*/ 81 w 99"/>
                <a:gd name="T7" fmla="*/ 41 h 89"/>
                <a:gd name="T8" fmla="*/ 99 w 99"/>
                <a:gd name="T9" fmla="*/ 0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9" h="89">
                  <a:moveTo>
                    <a:pt x="99" y="0"/>
                  </a:moveTo>
                  <a:cubicBezTo>
                    <a:pt x="88" y="6"/>
                    <a:pt x="73" y="10"/>
                    <a:pt x="59" y="13"/>
                  </a:cubicBezTo>
                  <a:cubicBezTo>
                    <a:pt x="35" y="31"/>
                    <a:pt x="9" y="74"/>
                    <a:pt x="0" y="89"/>
                  </a:cubicBezTo>
                  <a:cubicBezTo>
                    <a:pt x="15" y="83"/>
                    <a:pt x="59" y="64"/>
                    <a:pt x="81" y="41"/>
                  </a:cubicBezTo>
                  <a:cubicBezTo>
                    <a:pt x="86" y="27"/>
                    <a:pt x="92" y="13"/>
                    <a:pt x="99" y="0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340" name="Freeform 1290"/>
            <p:cNvSpPr/>
            <p:nvPr/>
          </p:nvSpPr>
          <p:spPr bwMode="auto">
            <a:xfrm>
              <a:off x="8132116" y="6204762"/>
              <a:ext cx="59531" cy="113720"/>
            </a:xfrm>
            <a:custGeom>
              <a:avLst/>
              <a:gdLst>
                <a:gd name="T0" fmla="*/ 46 w 46"/>
                <a:gd name="T1" fmla="*/ 0 h 88"/>
                <a:gd name="T2" fmla="*/ 3 w 46"/>
                <a:gd name="T3" fmla="*/ 83 h 88"/>
                <a:gd name="T4" fmla="*/ 5 w 46"/>
                <a:gd name="T5" fmla="*/ 86 h 88"/>
                <a:gd name="T6" fmla="*/ 11 w 46"/>
                <a:gd name="T7" fmla="*/ 87 h 88"/>
                <a:gd name="T8" fmla="*/ 45 w 46"/>
                <a:gd name="T9" fmla="*/ 20 h 88"/>
                <a:gd name="T10" fmla="*/ 46 w 46"/>
                <a:gd name="T11" fmla="*/ 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6" h="88">
                  <a:moveTo>
                    <a:pt x="46" y="0"/>
                  </a:moveTo>
                  <a:cubicBezTo>
                    <a:pt x="28" y="25"/>
                    <a:pt x="0" y="68"/>
                    <a:pt x="3" y="83"/>
                  </a:cubicBezTo>
                  <a:cubicBezTo>
                    <a:pt x="3" y="84"/>
                    <a:pt x="4" y="86"/>
                    <a:pt x="5" y="86"/>
                  </a:cubicBezTo>
                  <a:cubicBezTo>
                    <a:pt x="7" y="87"/>
                    <a:pt x="9" y="88"/>
                    <a:pt x="11" y="87"/>
                  </a:cubicBezTo>
                  <a:cubicBezTo>
                    <a:pt x="25" y="81"/>
                    <a:pt x="40" y="37"/>
                    <a:pt x="45" y="20"/>
                  </a:cubicBezTo>
                  <a:cubicBezTo>
                    <a:pt x="45" y="13"/>
                    <a:pt x="45" y="7"/>
                    <a:pt x="46" y="0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341" name="Freeform 1291"/>
            <p:cNvSpPr/>
            <p:nvPr/>
          </p:nvSpPr>
          <p:spPr bwMode="auto">
            <a:xfrm>
              <a:off x="8264154" y="6464256"/>
              <a:ext cx="29766" cy="28239"/>
            </a:xfrm>
            <a:custGeom>
              <a:avLst/>
              <a:gdLst>
                <a:gd name="T0" fmla="*/ 23 w 23"/>
                <a:gd name="T1" fmla="*/ 21 h 22"/>
                <a:gd name="T2" fmla="*/ 17 w 23"/>
                <a:gd name="T3" fmla="*/ 3 h 22"/>
                <a:gd name="T4" fmla="*/ 4 w 23"/>
                <a:gd name="T5" fmla="*/ 0 h 22"/>
                <a:gd name="T6" fmla="*/ 5 w 23"/>
                <a:gd name="T7" fmla="*/ 16 h 22"/>
                <a:gd name="T8" fmla="*/ 23 w 23"/>
                <a:gd name="T9" fmla="*/ 21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" h="22">
                  <a:moveTo>
                    <a:pt x="23" y="21"/>
                  </a:moveTo>
                  <a:cubicBezTo>
                    <a:pt x="18" y="15"/>
                    <a:pt x="17" y="7"/>
                    <a:pt x="17" y="3"/>
                  </a:cubicBezTo>
                  <a:cubicBezTo>
                    <a:pt x="14" y="4"/>
                    <a:pt x="8" y="4"/>
                    <a:pt x="4" y="0"/>
                  </a:cubicBezTo>
                  <a:cubicBezTo>
                    <a:pt x="2" y="3"/>
                    <a:pt x="0" y="10"/>
                    <a:pt x="5" y="16"/>
                  </a:cubicBezTo>
                  <a:cubicBezTo>
                    <a:pt x="9" y="22"/>
                    <a:pt x="18" y="22"/>
                    <a:pt x="23" y="21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342" name="Freeform 1292"/>
            <p:cNvSpPr/>
            <p:nvPr/>
          </p:nvSpPr>
          <p:spPr bwMode="auto">
            <a:xfrm>
              <a:off x="7933678" y="5968164"/>
              <a:ext cx="115247" cy="128984"/>
            </a:xfrm>
            <a:custGeom>
              <a:avLst/>
              <a:gdLst>
                <a:gd name="T0" fmla="*/ 76 w 89"/>
                <a:gd name="T1" fmla="*/ 40 h 99"/>
                <a:gd name="T2" fmla="*/ 89 w 89"/>
                <a:gd name="T3" fmla="*/ 0 h 99"/>
                <a:gd name="T4" fmla="*/ 48 w 89"/>
                <a:gd name="T5" fmla="*/ 18 h 99"/>
                <a:gd name="T6" fmla="*/ 0 w 89"/>
                <a:gd name="T7" fmla="*/ 99 h 99"/>
                <a:gd name="T8" fmla="*/ 76 w 89"/>
                <a:gd name="T9" fmla="*/ 40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9" h="99">
                  <a:moveTo>
                    <a:pt x="76" y="40"/>
                  </a:moveTo>
                  <a:cubicBezTo>
                    <a:pt x="79" y="26"/>
                    <a:pt x="83" y="11"/>
                    <a:pt x="89" y="0"/>
                  </a:cubicBezTo>
                  <a:cubicBezTo>
                    <a:pt x="76" y="7"/>
                    <a:pt x="62" y="13"/>
                    <a:pt x="48" y="18"/>
                  </a:cubicBezTo>
                  <a:cubicBezTo>
                    <a:pt x="25" y="40"/>
                    <a:pt x="6" y="83"/>
                    <a:pt x="0" y="99"/>
                  </a:cubicBezTo>
                  <a:cubicBezTo>
                    <a:pt x="15" y="90"/>
                    <a:pt x="58" y="64"/>
                    <a:pt x="76" y="40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343" name="Freeform 1293"/>
            <p:cNvSpPr/>
            <p:nvPr/>
          </p:nvSpPr>
          <p:spPr bwMode="auto">
            <a:xfrm>
              <a:off x="8051977" y="6178812"/>
              <a:ext cx="112194" cy="59531"/>
            </a:xfrm>
            <a:custGeom>
              <a:avLst/>
              <a:gdLst>
                <a:gd name="T0" fmla="*/ 68 w 87"/>
                <a:gd name="T1" fmla="*/ 1 h 46"/>
                <a:gd name="T2" fmla="*/ 1 w 87"/>
                <a:gd name="T3" fmla="*/ 35 h 46"/>
                <a:gd name="T4" fmla="*/ 2 w 87"/>
                <a:gd name="T5" fmla="*/ 41 h 46"/>
                <a:gd name="T6" fmla="*/ 5 w 87"/>
                <a:gd name="T7" fmla="*/ 43 h 46"/>
                <a:gd name="T8" fmla="*/ 87 w 87"/>
                <a:gd name="T9" fmla="*/ 0 h 46"/>
                <a:gd name="T10" fmla="*/ 68 w 87"/>
                <a:gd name="T11" fmla="*/ 1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7" h="46">
                  <a:moveTo>
                    <a:pt x="68" y="1"/>
                  </a:moveTo>
                  <a:cubicBezTo>
                    <a:pt x="51" y="6"/>
                    <a:pt x="7" y="21"/>
                    <a:pt x="1" y="35"/>
                  </a:cubicBezTo>
                  <a:cubicBezTo>
                    <a:pt x="0" y="37"/>
                    <a:pt x="0" y="39"/>
                    <a:pt x="2" y="41"/>
                  </a:cubicBezTo>
                  <a:cubicBezTo>
                    <a:pt x="2" y="42"/>
                    <a:pt x="4" y="43"/>
                    <a:pt x="5" y="43"/>
                  </a:cubicBezTo>
                  <a:cubicBezTo>
                    <a:pt x="20" y="46"/>
                    <a:pt x="63" y="18"/>
                    <a:pt x="87" y="0"/>
                  </a:cubicBezTo>
                  <a:cubicBezTo>
                    <a:pt x="81" y="1"/>
                    <a:pt x="75" y="1"/>
                    <a:pt x="68" y="1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344" name="Freeform 1294"/>
            <p:cNvSpPr/>
            <p:nvPr/>
          </p:nvSpPr>
          <p:spPr bwMode="auto">
            <a:xfrm>
              <a:off x="7877962" y="6075778"/>
              <a:ext cx="28239" cy="30529"/>
            </a:xfrm>
            <a:custGeom>
              <a:avLst/>
              <a:gdLst>
                <a:gd name="T0" fmla="*/ 19 w 22"/>
                <a:gd name="T1" fmla="*/ 6 h 23"/>
                <a:gd name="T2" fmla="*/ 1 w 22"/>
                <a:gd name="T3" fmla="*/ 0 h 23"/>
                <a:gd name="T4" fmla="*/ 6 w 22"/>
                <a:gd name="T5" fmla="*/ 18 h 23"/>
                <a:gd name="T6" fmla="*/ 22 w 22"/>
                <a:gd name="T7" fmla="*/ 19 h 23"/>
                <a:gd name="T8" fmla="*/ 19 w 22"/>
                <a:gd name="T9" fmla="*/ 6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23">
                  <a:moveTo>
                    <a:pt x="19" y="6"/>
                  </a:moveTo>
                  <a:cubicBezTo>
                    <a:pt x="15" y="6"/>
                    <a:pt x="7" y="5"/>
                    <a:pt x="1" y="0"/>
                  </a:cubicBezTo>
                  <a:cubicBezTo>
                    <a:pt x="0" y="5"/>
                    <a:pt x="0" y="13"/>
                    <a:pt x="6" y="18"/>
                  </a:cubicBezTo>
                  <a:cubicBezTo>
                    <a:pt x="12" y="23"/>
                    <a:pt x="19" y="21"/>
                    <a:pt x="22" y="19"/>
                  </a:cubicBezTo>
                  <a:cubicBezTo>
                    <a:pt x="18" y="15"/>
                    <a:pt x="18" y="9"/>
                    <a:pt x="19" y="6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345" name="Freeform 1295"/>
            <p:cNvSpPr/>
            <p:nvPr/>
          </p:nvSpPr>
          <p:spPr bwMode="auto">
            <a:xfrm>
              <a:off x="8277129" y="6526077"/>
              <a:ext cx="45793" cy="36635"/>
            </a:xfrm>
            <a:custGeom>
              <a:avLst/>
              <a:gdLst>
                <a:gd name="T0" fmla="*/ 22 w 35"/>
                <a:gd name="T1" fmla="*/ 3 h 28"/>
                <a:gd name="T2" fmla="*/ 0 w 35"/>
                <a:gd name="T3" fmla="*/ 0 h 28"/>
                <a:gd name="T4" fmla="*/ 10 w 35"/>
                <a:gd name="T5" fmla="*/ 23 h 28"/>
                <a:gd name="T6" fmla="*/ 35 w 35"/>
                <a:gd name="T7" fmla="*/ 23 h 28"/>
                <a:gd name="T8" fmla="*/ 22 w 35"/>
                <a:gd name="T9" fmla="*/ 3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28">
                  <a:moveTo>
                    <a:pt x="22" y="3"/>
                  </a:moveTo>
                  <a:cubicBezTo>
                    <a:pt x="18" y="4"/>
                    <a:pt x="8" y="5"/>
                    <a:pt x="0" y="0"/>
                  </a:cubicBezTo>
                  <a:cubicBezTo>
                    <a:pt x="0" y="6"/>
                    <a:pt x="2" y="17"/>
                    <a:pt x="10" y="23"/>
                  </a:cubicBezTo>
                  <a:cubicBezTo>
                    <a:pt x="18" y="28"/>
                    <a:pt x="29" y="26"/>
                    <a:pt x="35" y="23"/>
                  </a:cubicBezTo>
                  <a:cubicBezTo>
                    <a:pt x="27" y="18"/>
                    <a:pt x="24" y="8"/>
                    <a:pt x="22" y="3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346" name="Freeform 1296"/>
            <p:cNvSpPr/>
            <p:nvPr/>
          </p:nvSpPr>
          <p:spPr bwMode="auto">
            <a:xfrm>
              <a:off x="8347345" y="6521498"/>
              <a:ext cx="38924" cy="26713"/>
            </a:xfrm>
            <a:custGeom>
              <a:avLst/>
              <a:gdLst>
                <a:gd name="T0" fmla="*/ 21 w 30"/>
                <a:gd name="T1" fmla="*/ 0 h 21"/>
                <a:gd name="T2" fmla="*/ 0 w 30"/>
                <a:gd name="T3" fmla="*/ 5 h 21"/>
                <a:gd name="T4" fmla="*/ 13 w 30"/>
                <a:gd name="T5" fmla="*/ 19 h 21"/>
                <a:gd name="T6" fmla="*/ 30 w 30"/>
                <a:gd name="T7" fmla="*/ 11 h 21"/>
                <a:gd name="T8" fmla="*/ 21 w 30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" h="21">
                  <a:moveTo>
                    <a:pt x="21" y="0"/>
                  </a:moveTo>
                  <a:cubicBezTo>
                    <a:pt x="17" y="3"/>
                    <a:pt x="9" y="7"/>
                    <a:pt x="0" y="5"/>
                  </a:cubicBezTo>
                  <a:cubicBezTo>
                    <a:pt x="1" y="9"/>
                    <a:pt x="4" y="17"/>
                    <a:pt x="13" y="19"/>
                  </a:cubicBezTo>
                  <a:cubicBezTo>
                    <a:pt x="22" y="21"/>
                    <a:pt x="28" y="14"/>
                    <a:pt x="30" y="11"/>
                  </a:cubicBezTo>
                  <a:cubicBezTo>
                    <a:pt x="24" y="8"/>
                    <a:pt x="22" y="3"/>
                    <a:pt x="21" y="0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354" name="Freeform 1304"/>
            <p:cNvSpPr/>
            <p:nvPr/>
          </p:nvSpPr>
          <p:spPr bwMode="auto">
            <a:xfrm>
              <a:off x="8028318" y="5559842"/>
              <a:ext cx="235073" cy="286207"/>
            </a:xfrm>
            <a:custGeom>
              <a:avLst/>
              <a:gdLst>
                <a:gd name="T0" fmla="*/ 127 w 181"/>
                <a:gd name="T1" fmla="*/ 211 h 221"/>
                <a:gd name="T2" fmla="*/ 177 w 181"/>
                <a:gd name="T3" fmla="*/ 155 h 221"/>
                <a:gd name="T4" fmla="*/ 152 w 181"/>
                <a:gd name="T5" fmla="*/ 103 h 221"/>
                <a:gd name="T6" fmla="*/ 114 w 181"/>
                <a:gd name="T7" fmla="*/ 107 h 221"/>
                <a:gd name="T8" fmla="*/ 107 w 181"/>
                <a:gd name="T9" fmla="*/ 133 h 221"/>
                <a:gd name="T10" fmla="*/ 122 w 181"/>
                <a:gd name="T11" fmla="*/ 146 h 221"/>
                <a:gd name="T12" fmla="*/ 141 w 181"/>
                <a:gd name="T13" fmla="*/ 137 h 221"/>
                <a:gd name="T14" fmla="*/ 140 w 181"/>
                <a:gd name="T15" fmla="*/ 121 h 221"/>
                <a:gd name="T16" fmla="*/ 140 w 181"/>
                <a:gd name="T17" fmla="*/ 118 h 221"/>
                <a:gd name="T18" fmla="*/ 142 w 181"/>
                <a:gd name="T19" fmla="*/ 117 h 221"/>
                <a:gd name="T20" fmla="*/ 162 w 181"/>
                <a:gd name="T21" fmla="*/ 151 h 221"/>
                <a:gd name="T22" fmla="*/ 115 w 181"/>
                <a:gd name="T23" fmla="*/ 195 h 221"/>
                <a:gd name="T24" fmla="*/ 47 w 181"/>
                <a:gd name="T25" fmla="*/ 170 h 221"/>
                <a:gd name="T26" fmla="*/ 31 w 181"/>
                <a:gd name="T27" fmla="*/ 89 h 221"/>
                <a:gd name="T28" fmla="*/ 111 w 181"/>
                <a:gd name="T29" fmla="*/ 14 h 221"/>
                <a:gd name="T30" fmla="*/ 115 w 181"/>
                <a:gd name="T31" fmla="*/ 0 h 221"/>
                <a:gd name="T32" fmla="*/ 93 w 181"/>
                <a:gd name="T33" fmla="*/ 2 h 221"/>
                <a:gd name="T34" fmla="*/ 10 w 181"/>
                <a:gd name="T35" fmla="*/ 86 h 221"/>
                <a:gd name="T36" fmla="*/ 31 w 181"/>
                <a:gd name="T37" fmla="*/ 181 h 221"/>
                <a:gd name="T38" fmla="*/ 127 w 181"/>
                <a:gd name="T39" fmla="*/ 211 h 2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81" h="221">
                  <a:moveTo>
                    <a:pt x="127" y="211"/>
                  </a:moveTo>
                  <a:cubicBezTo>
                    <a:pt x="154" y="204"/>
                    <a:pt x="173" y="182"/>
                    <a:pt x="177" y="155"/>
                  </a:cubicBezTo>
                  <a:cubicBezTo>
                    <a:pt x="181" y="130"/>
                    <a:pt x="167" y="111"/>
                    <a:pt x="152" y="103"/>
                  </a:cubicBezTo>
                  <a:cubicBezTo>
                    <a:pt x="138" y="96"/>
                    <a:pt x="124" y="97"/>
                    <a:pt x="114" y="107"/>
                  </a:cubicBezTo>
                  <a:cubicBezTo>
                    <a:pt x="107" y="114"/>
                    <a:pt x="104" y="124"/>
                    <a:pt x="107" y="133"/>
                  </a:cubicBezTo>
                  <a:cubicBezTo>
                    <a:pt x="109" y="140"/>
                    <a:pt x="115" y="145"/>
                    <a:pt x="122" y="146"/>
                  </a:cubicBezTo>
                  <a:cubicBezTo>
                    <a:pt x="129" y="147"/>
                    <a:pt x="137" y="144"/>
                    <a:pt x="141" y="137"/>
                  </a:cubicBezTo>
                  <a:cubicBezTo>
                    <a:pt x="144" y="132"/>
                    <a:pt x="144" y="126"/>
                    <a:pt x="140" y="121"/>
                  </a:cubicBezTo>
                  <a:cubicBezTo>
                    <a:pt x="139" y="120"/>
                    <a:pt x="139" y="119"/>
                    <a:pt x="140" y="118"/>
                  </a:cubicBezTo>
                  <a:cubicBezTo>
                    <a:pt x="140" y="117"/>
                    <a:pt x="141" y="117"/>
                    <a:pt x="142" y="117"/>
                  </a:cubicBezTo>
                  <a:cubicBezTo>
                    <a:pt x="156" y="122"/>
                    <a:pt x="163" y="135"/>
                    <a:pt x="162" y="151"/>
                  </a:cubicBezTo>
                  <a:cubicBezTo>
                    <a:pt x="160" y="170"/>
                    <a:pt x="145" y="191"/>
                    <a:pt x="115" y="195"/>
                  </a:cubicBezTo>
                  <a:cubicBezTo>
                    <a:pt x="89" y="199"/>
                    <a:pt x="64" y="190"/>
                    <a:pt x="47" y="170"/>
                  </a:cubicBezTo>
                  <a:cubicBezTo>
                    <a:pt x="28" y="148"/>
                    <a:pt x="22" y="117"/>
                    <a:pt x="31" y="89"/>
                  </a:cubicBezTo>
                  <a:cubicBezTo>
                    <a:pt x="45" y="46"/>
                    <a:pt x="77" y="27"/>
                    <a:pt x="111" y="14"/>
                  </a:cubicBezTo>
                  <a:cubicBezTo>
                    <a:pt x="112" y="8"/>
                    <a:pt x="113" y="3"/>
                    <a:pt x="115" y="0"/>
                  </a:cubicBezTo>
                  <a:cubicBezTo>
                    <a:pt x="108" y="1"/>
                    <a:pt x="101" y="2"/>
                    <a:pt x="93" y="2"/>
                  </a:cubicBezTo>
                  <a:cubicBezTo>
                    <a:pt x="53" y="13"/>
                    <a:pt x="21" y="46"/>
                    <a:pt x="10" y="86"/>
                  </a:cubicBezTo>
                  <a:cubicBezTo>
                    <a:pt x="0" y="121"/>
                    <a:pt x="8" y="156"/>
                    <a:pt x="31" y="181"/>
                  </a:cubicBezTo>
                  <a:cubicBezTo>
                    <a:pt x="57" y="210"/>
                    <a:pt x="94" y="221"/>
                    <a:pt x="127" y="211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355" name="Freeform 1305"/>
            <p:cNvSpPr/>
            <p:nvPr/>
          </p:nvSpPr>
          <p:spPr bwMode="auto">
            <a:xfrm>
              <a:off x="8523650" y="6107070"/>
              <a:ext cx="286972" cy="235071"/>
            </a:xfrm>
            <a:custGeom>
              <a:avLst/>
              <a:gdLst>
                <a:gd name="T0" fmla="*/ 221 w 221"/>
                <a:gd name="T1" fmla="*/ 66 h 181"/>
                <a:gd name="T2" fmla="*/ 207 w 221"/>
                <a:gd name="T3" fmla="*/ 70 h 181"/>
                <a:gd name="T4" fmla="*/ 132 w 221"/>
                <a:gd name="T5" fmla="*/ 150 h 181"/>
                <a:gd name="T6" fmla="*/ 51 w 221"/>
                <a:gd name="T7" fmla="*/ 134 h 181"/>
                <a:gd name="T8" fmla="*/ 26 w 221"/>
                <a:gd name="T9" fmla="*/ 66 h 181"/>
                <a:gd name="T10" fmla="*/ 70 w 221"/>
                <a:gd name="T11" fmla="*/ 19 h 181"/>
                <a:gd name="T12" fmla="*/ 104 w 221"/>
                <a:gd name="T13" fmla="*/ 39 h 181"/>
                <a:gd name="T14" fmla="*/ 103 w 221"/>
                <a:gd name="T15" fmla="*/ 41 h 181"/>
                <a:gd name="T16" fmla="*/ 100 w 221"/>
                <a:gd name="T17" fmla="*/ 41 h 181"/>
                <a:gd name="T18" fmla="*/ 84 w 221"/>
                <a:gd name="T19" fmla="*/ 40 h 181"/>
                <a:gd name="T20" fmla="*/ 75 w 221"/>
                <a:gd name="T21" fmla="*/ 59 h 181"/>
                <a:gd name="T22" fmla="*/ 88 w 221"/>
                <a:gd name="T23" fmla="*/ 74 h 181"/>
                <a:gd name="T24" fmla="*/ 114 w 221"/>
                <a:gd name="T25" fmla="*/ 67 h 181"/>
                <a:gd name="T26" fmla="*/ 118 w 221"/>
                <a:gd name="T27" fmla="*/ 29 h 181"/>
                <a:gd name="T28" fmla="*/ 66 w 221"/>
                <a:gd name="T29" fmla="*/ 4 h 181"/>
                <a:gd name="T30" fmla="*/ 9 w 221"/>
                <a:gd name="T31" fmla="*/ 54 h 181"/>
                <a:gd name="T32" fmla="*/ 40 w 221"/>
                <a:gd name="T33" fmla="*/ 150 h 181"/>
                <a:gd name="T34" fmla="*/ 135 w 221"/>
                <a:gd name="T35" fmla="*/ 171 h 181"/>
                <a:gd name="T36" fmla="*/ 219 w 221"/>
                <a:gd name="T37" fmla="*/ 89 h 181"/>
                <a:gd name="T38" fmla="*/ 221 w 221"/>
                <a:gd name="T39" fmla="*/ 66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21" h="181">
                  <a:moveTo>
                    <a:pt x="221" y="66"/>
                  </a:moveTo>
                  <a:cubicBezTo>
                    <a:pt x="218" y="68"/>
                    <a:pt x="213" y="69"/>
                    <a:pt x="207" y="70"/>
                  </a:cubicBezTo>
                  <a:cubicBezTo>
                    <a:pt x="193" y="104"/>
                    <a:pt x="175" y="136"/>
                    <a:pt x="132" y="150"/>
                  </a:cubicBezTo>
                  <a:cubicBezTo>
                    <a:pt x="104" y="159"/>
                    <a:pt x="73" y="153"/>
                    <a:pt x="51" y="134"/>
                  </a:cubicBezTo>
                  <a:cubicBezTo>
                    <a:pt x="31" y="117"/>
                    <a:pt x="22" y="92"/>
                    <a:pt x="26" y="66"/>
                  </a:cubicBezTo>
                  <a:cubicBezTo>
                    <a:pt x="30" y="36"/>
                    <a:pt x="51" y="21"/>
                    <a:pt x="70" y="19"/>
                  </a:cubicBezTo>
                  <a:cubicBezTo>
                    <a:pt x="86" y="18"/>
                    <a:pt x="99" y="25"/>
                    <a:pt x="104" y="39"/>
                  </a:cubicBezTo>
                  <a:cubicBezTo>
                    <a:pt x="104" y="40"/>
                    <a:pt x="104" y="41"/>
                    <a:pt x="103" y="41"/>
                  </a:cubicBezTo>
                  <a:cubicBezTo>
                    <a:pt x="102" y="42"/>
                    <a:pt x="101" y="42"/>
                    <a:pt x="100" y="41"/>
                  </a:cubicBezTo>
                  <a:cubicBezTo>
                    <a:pt x="95" y="37"/>
                    <a:pt x="89" y="37"/>
                    <a:pt x="84" y="40"/>
                  </a:cubicBezTo>
                  <a:cubicBezTo>
                    <a:pt x="77" y="44"/>
                    <a:pt x="74" y="52"/>
                    <a:pt x="75" y="59"/>
                  </a:cubicBezTo>
                  <a:cubicBezTo>
                    <a:pt x="76" y="66"/>
                    <a:pt x="81" y="72"/>
                    <a:pt x="88" y="74"/>
                  </a:cubicBezTo>
                  <a:cubicBezTo>
                    <a:pt x="97" y="77"/>
                    <a:pt x="107" y="74"/>
                    <a:pt x="114" y="67"/>
                  </a:cubicBezTo>
                  <a:cubicBezTo>
                    <a:pt x="124" y="57"/>
                    <a:pt x="125" y="43"/>
                    <a:pt x="118" y="29"/>
                  </a:cubicBezTo>
                  <a:cubicBezTo>
                    <a:pt x="110" y="13"/>
                    <a:pt x="91" y="0"/>
                    <a:pt x="66" y="4"/>
                  </a:cubicBezTo>
                  <a:cubicBezTo>
                    <a:pt x="39" y="8"/>
                    <a:pt x="17" y="27"/>
                    <a:pt x="9" y="54"/>
                  </a:cubicBezTo>
                  <a:cubicBezTo>
                    <a:pt x="0" y="87"/>
                    <a:pt x="11" y="124"/>
                    <a:pt x="40" y="150"/>
                  </a:cubicBezTo>
                  <a:cubicBezTo>
                    <a:pt x="65" y="173"/>
                    <a:pt x="100" y="181"/>
                    <a:pt x="135" y="171"/>
                  </a:cubicBezTo>
                  <a:cubicBezTo>
                    <a:pt x="175" y="160"/>
                    <a:pt x="207" y="128"/>
                    <a:pt x="219" y="89"/>
                  </a:cubicBezTo>
                  <a:cubicBezTo>
                    <a:pt x="219" y="80"/>
                    <a:pt x="220" y="73"/>
                    <a:pt x="221" y="66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356" name="Freeform 1306"/>
            <p:cNvSpPr/>
            <p:nvPr/>
          </p:nvSpPr>
          <p:spPr bwMode="auto">
            <a:xfrm>
              <a:off x="8168751" y="5817810"/>
              <a:ext cx="383902" cy="383899"/>
            </a:xfrm>
            <a:custGeom>
              <a:avLst/>
              <a:gdLst>
                <a:gd name="T0" fmla="*/ 287 w 296"/>
                <a:gd name="T1" fmla="*/ 211 h 296"/>
                <a:gd name="T2" fmla="*/ 253 w 296"/>
                <a:gd name="T3" fmla="*/ 193 h 296"/>
                <a:gd name="T4" fmla="*/ 232 w 296"/>
                <a:gd name="T5" fmla="*/ 210 h 296"/>
                <a:gd name="T6" fmla="*/ 237 w 296"/>
                <a:gd name="T7" fmla="*/ 229 h 296"/>
                <a:gd name="T8" fmla="*/ 258 w 296"/>
                <a:gd name="T9" fmla="*/ 233 h 296"/>
                <a:gd name="T10" fmla="*/ 266 w 296"/>
                <a:gd name="T11" fmla="*/ 219 h 296"/>
                <a:gd name="T12" fmla="*/ 268 w 296"/>
                <a:gd name="T13" fmla="*/ 216 h 296"/>
                <a:gd name="T14" fmla="*/ 270 w 296"/>
                <a:gd name="T15" fmla="*/ 217 h 296"/>
                <a:gd name="T16" fmla="*/ 266 w 296"/>
                <a:gd name="T17" fmla="*/ 257 h 296"/>
                <a:gd name="T18" fmla="*/ 201 w 296"/>
                <a:gd name="T19" fmla="*/ 269 h 296"/>
                <a:gd name="T20" fmla="*/ 162 w 296"/>
                <a:gd name="T21" fmla="*/ 220 h 296"/>
                <a:gd name="T22" fmla="*/ 179 w 296"/>
                <a:gd name="T23" fmla="*/ 146 h 296"/>
                <a:gd name="T24" fmla="*/ 172 w 296"/>
                <a:gd name="T25" fmla="*/ 124 h 296"/>
                <a:gd name="T26" fmla="*/ 150 w 296"/>
                <a:gd name="T27" fmla="*/ 117 h 296"/>
                <a:gd name="T28" fmla="*/ 76 w 296"/>
                <a:gd name="T29" fmla="*/ 133 h 296"/>
                <a:gd name="T30" fmla="*/ 27 w 296"/>
                <a:gd name="T31" fmla="*/ 95 h 296"/>
                <a:gd name="T32" fmla="*/ 39 w 296"/>
                <a:gd name="T33" fmla="*/ 30 h 296"/>
                <a:gd name="T34" fmla="*/ 79 w 296"/>
                <a:gd name="T35" fmla="*/ 26 h 296"/>
                <a:gd name="T36" fmla="*/ 79 w 296"/>
                <a:gd name="T37" fmla="*/ 28 h 296"/>
                <a:gd name="T38" fmla="*/ 77 w 296"/>
                <a:gd name="T39" fmla="*/ 30 h 296"/>
                <a:gd name="T40" fmla="*/ 63 w 296"/>
                <a:gd name="T41" fmla="*/ 38 h 296"/>
                <a:gd name="T42" fmla="*/ 67 w 296"/>
                <a:gd name="T43" fmla="*/ 59 h 296"/>
                <a:gd name="T44" fmla="*/ 86 w 296"/>
                <a:gd name="T45" fmla="*/ 64 h 296"/>
                <a:gd name="T46" fmla="*/ 103 w 296"/>
                <a:gd name="T47" fmla="*/ 43 h 296"/>
                <a:gd name="T48" fmla="*/ 85 w 296"/>
                <a:gd name="T49" fmla="*/ 9 h 296"/>
                <a:gd name="T50" fmla="*/ 28 w 296"/>
                <a:gd name="T51" fmla="*/ 19 h 296"/>
                <a:gd name="T52" fmla="*/ 9 w 296"/>
                <a:gd name="T53" fmla="*/ 92 h 296"/>
                <a:gd name="T54" fmla="*/ 91 w 296"/>
                <a:gd name="T55" fmla="*/ 154 h 296"/>
                <a:gd name="T56" fmla="*/ 152 w 296"/>
                <a:gd name="T57" fmla="*/ 141 h 296"/>
                <a:gd name="T58" fmla="*/ 153 w 296"/>
                <a:gd name="T59" fmla="*/ 141 h 296"/>
                <a:gd name="T60" fmla="*/ 155 w 296"/>
                <a:gd name="T61" fmla="*/ 143 h 296"/>
                <a:gd name="T62" fmla="*/ 155 w 296"/>
                <a:gd name="T63" fmla="*/ 144 h 296"/>
                <a:gd name="T64" fmla="*/ 142 w 296"/>
                <a:gd name="T65" fmla="*/ 205 h 296"/>
                <a:gd name="T66" fmla="*/ 204 w 296"/>
                <a:gd name="T67" fmla="*/ 287 h 296"/>
                <a:gd name="T68" fmla="*/ 277 w 296"/>
                <a:gd name="T69" fmla="*/ 268 h 296"/>
                <a:gd name="T70" fmla="*/ 287 w 296"/>
                <a:gd name="T71" fmla="*/ 211 h 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96" h="296">
                  <a:moveTo>
                    <a:pt x="287" y="211"/>
                  </a:moveTo>
                  <a:cubicBezTo>
                    <a:pt x="280" y="197"/>
                    <a:pt x="267" y="190"/>
                    <a:pt x="253" y="193"/>
                  </a:cubicBezTo>
                  <a:cubicBezTo>
                    <a:pt x="243" y="194"/>
                    <a:pt x="235" y="201"/>
                    <a:pt x="232" y="210"/>
                  </a:cubicBezTo>
                  <a:cubicBezTo>
                    <a:pt x="230" y="217"/>
                    <a:pt x="232" y="225"/>
                    <a:pt x="237" y="229"/>
                  </a:cubicBezTo>
                  <a:cubicBezTo>
                    <a:pt x="242" y="235"/>
                    <a:pt x="251" y="236"/>
                    <a:pt x="258" y="233"/>
                  </a:cubicBezTo>
                  <a:cubicBezTo>
                    <a:pt x="263" y="231"/>
                    <a:pt x="266" y="225"/>
                    <a:pt x="266" y="219"/>
                  </a:cubicBezTo>
                  <a:cubicBezTo>
                    <a:pt x="266" y="218"/>
                    <a:pt x="267" y="217"/>
                    <a:pt x="268" y="216"/>
                  </a:cubicBezTo>
                  <a:cubicBezTo>
                    <a:pt x="269" y="216"/>
                    <a:pt x="270" y="217"/>
                    <a:pt x="270" y="217"/>
                  </a:cubicBezTo>
                  <a:cubicBezTo>
                    <a:pt x="278" y="229"/>
                    <a:pt x="277" y="245"/>
                    <a:pt x="266" y="257"/>
                  </a:cubicBezTo>
                  <a:cubicBezTo>
                    <a:pt x="253" y="272"/>
                    <a:pt x="227" y="282"/>
                    <a:pt x="201" y="269"/>
                  </a:cubicBezTo>
                  <a:cubicBezTo>
                    <a:pt x="181" y="260"/>
                    <a:pt x="168" y="242"/>
                    <a:pt x="162" y="220"/>
                  </a:cubicBezTo>
                  <a:cubicBezTo>
                    <a:pt x="157" y="195"/>
                    <a:pt x="163" y="167"/>
                    <a:pt x="179" y="146"/>
                  </a:cubicBezTo>
                  <a:cubicBezTo>
                    <a:pt x="173" y="137"/>
                    <a:pt x="172" y="128"/>
                    <a:pt x="172" y="124"/>
                  </a:cubicBezTo>
                  <a:cubicBezTo>
                    <a:pt x="168" y="124"/>
                    <a:pt x="159" y="123"/>
                    <a:pt x="150" y="117"/>
                  </a:cubicBezTo>
                  <a:cubicBezTo>
                    <a:pt x="129" y="133"/>
                    <a:pt x="101" y="139"/>
                    <a:pt x="76" y="133"/>
                  </a:cubicBezTo>
                  <a:cubicBezTo>
                    <a:pt x="54" y="128"/>
                    <a:pt x="36" y="115"/>
                    <a:pt x="27" y="95"/>
                  </a:cubicBezTo>
                  <a:cubicBezTo>
                    <a:pt x="14" y="68"/>
                    <a:pt x="24" y="43"/>
                    <a:pt x="39" y="30"/>
                  </a:cubicBezTo>
                  <a:cubicBezTo>
                    <a:pt x="51" y="19"/>
                    <a:pt x="66" y="17"/>
                    <a:pt x="79" y="26"/>
                  </a:cubicBezTo>
                  <a:cubicBezTo>
                    <a:pt x="79" y="26"/>
                    <a:pt x="80" y="27"/>
                    <a:pt x="79" y="28"/>
                  </a:cubicBezTo>
                  <a:cubicBezTo>
                    <a:pt x="79" y="29"/>
                    <a:pt x="78" y="30"/>
                    <a:pt x="77" y="30"/>
                  </a:cubicBezTo>
                  <a:cubicBezTo>
                    <a:pt x="71" y="30"/>
                    <a:pt x="65" y="33"/>
                    <a:pt x="63" y="38"/>
                  </a:cubicBezTo>
                  <a:cubicBezTo>
                    <a:pt x="60" y="45"/>
                    <a:pt x="61" y="54"/>
                    <a:pt x="67" y="59"/>
                  </a:cubicBezTo>
                  <a:cubicBezTo>
                    <a:pt x="71" y="64"/>
                    <a:pt x="79" y="66"/>
                    <a:pt x="86" y="64"/>
                  </a:cubicBezTo>
                  <a:cubicBezTo>
                    <a:pt x="95" y="61"/>
                    <a:pt x="102" y="53"/>
                    <a:pt x="103" y="43"/>
                  </a:cubicBezTo>
                  <a:cubicBezTo>
                    <a:pt x="106" y="29"/>
                    <a:pt x="99" y="16"/>
                    <a:pt x="85" y="9"/>
                  </a:cubicBezTo>
                  <a:cubicBezTo>
                    <a:pt x="71" y="2"/>
                    <a:pt x="48" y="0"/>
                    <a:pt x="28" y="19"/>
                  </a:cubicBezTo>
                  <a:cubicBezTo>
                    <a:pt x="7" y="39"/>
                    <a:pt x="0" y="66"/>
                    <a:pt x="9" y="92"/>
                  </a:cubicBezTo>
                  <a:cubicBezTo>
                    <a:pt x="20" y="125"/>
                    <a:pt x="51" y="148"/>
                    <a:pt x="91" y="154"/>
                  </a:cubicBezTo>
                  <a:cubicBezTo>
                    <a:pt x="112" y="156"/>
                    <a:pt x="133" y="152"/>
                    <a:pt x="152" y="141"/>
                  </a:cubicBezTo>
                  <a:cubicBezTo>
                    <a:pt x="152" y="141"/>
                    <a:pt x="152" y="141"/>
                    <a:pt x="153" y="141"/>
                  </a:cubicBezTo>
                  <a:cubicBezTo>
                    <a:pt x="154" y="140"/>
                    <a:pt x="156" y="142"/>
                    <a:pt x="155" y="143"/>
                  </a:cubicBezTo>
                  <a:cubicBezTo>
                    <a:pt x="155" y="143"/>
                    <a:pt x="155" y="144"/>
                    <a:pt x="155" y="144"/>
                  </a:cubicBezTo>
                  <a:cubicBezTo>
                    <a:pt x="144" y="163"/>
                    <a:pt x="140" y="184"/>
                    <a:pt x="142" y="205"/>
                  </a:cubicBezTo>
                  <a:cubicBezTo>
                    <a:pt x="148" y="245"/>
                    <a:pt x="171" y="276"/>
                    <a:pt x="204" y="287"/>
                  </a:cubicBezTo>
                  <a:cubicBezTo>
                    <a:pt x="230" y="296"/>
                    <a:pt x="257" y="289"/>
                    <a:pt x="277" y="268"/>
                  </a:cubicBezTo>
                  <a:cubicBezTo>
                    <a:pt x="296" y="248"/>
                    <a:pt x="294" y="225"/>
                    <a:pt x="287" y="211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372" name="Freeform 1322"/>
            <p:cNvSpPr/>
            <p:nvPr/>
          </p:nvSpPr>
          <p:spPr bwMode="auto">
            <a:xfrm>
              <a:off x="7959627" y="5632348"/>
              <a:ext cx="90824" cy="70216"/>
            </a:xfrm>
            <a:custGeom>
              <a:avLst/>
              <a:gdLst>
                <a:gd name="T0" fmla="*/ 39 w 70"/>
                <a:gd name="T1" fmla="*/ 20 h 54"/>
                <a:gd name="T2" fmla="*/ 62 w 70"/>
                <a:gd name="T3" fmla="*/ 18 h 54"/>
                <a:gd name="T4" fmla="*/ 70 w 70"/>
                <a:gd name="T5" fmla="*/ 1 h 54"/>
                <a:gd name="T6" fmla="*/ 31 w 70"/>
                <a:gd name="T7" fmla="*/ 0 h 54"/>
                <a:gd name="T8" fmla="*/ 7 w 70"/>
                <a:gd name="T9" fmla="*/ 10 h 54"/>
                <a:gd name="T10" fmla="*/ 0 w 70"/>
                <a:gd name="T11" fmla="*/ 29 h 54"/>
                <a:gd name="T12" fmla="*/ 18 w 70"/>
                <a:gd name="T13" fmla="*/ 52 h 54"/>
                <a:gd name="T14" fmla="*/ 38 w 70"/>
                <a:gd name="T15" fmla="*/ 49 h 54"/>
                <a:gd name="T16" fmla="*/ 21 w 70"/>
                <a:gd name="T17" fmla="*/ 43 h 54"/>
                <a:gd name="T18" fmla="*/ 17 w 70"/>
                <a:gd name="T19" fmla="*/ 26 h 54"/>
                <a:gd name="T20" fmla="*/ 39 w 70"/>
                <a:gd name="T21" fmla="*/ 2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0" h="54">
                  <a:moveTo>
                    <a:pt x="39" y="20"/>
                  </a:moveTo>
                  <a:cubicBezTo>
                    <a:pt x="47" y="22"/>
                    <a:pt x="55" y="25"/>
                    <a:pt x="62" y="18"/>
                  </a:cubicBezTo>
                  <a:cubicBezTo>
                    <a:pt x="64" y="13"/>
                    <a:pt x="67" y="7"/>
                    <a:pt x="70" y="1"/>
                  </a:cubicBezTo>
                  <a:cubicBezTo>
                    <a:pt x="57" y="9"/>
                    <a:pt x="44" y="6"/>
                    <a:pt x="31" y="0"/>
                  </a:cubicBezTo>
                  <a:cubicBezTo>
                    <a:pt x="22" y="0"/>
                    <a:pt x="13" y="4"/>
                    <a:pt x="7" y="10"/>
                  </a:cubicBezTo>
                  <a:cubicBezTo>
                    <a:pt x="2" y="15"/>
                    <a:pt x="0" y="22"/>
                    <a:pt x="0" y="29"/>
                  </a:cubicBezTo>
                  <a:cubicBezTo>
                    <a:pt x="1" y="39"/>
                    <a:pt x="8" y="49"/>
                    <a:pt x="18" y="52"/>
                  </a:cubicBezTo>
                  <a:cubicBezTo>
                    <a:pt x="25" y="54"/>
                    <a:pt x="32" y="53"/>
                    <a:pt x="38" y="49"/>
                  </a:cubicBezTo>
                  <a:cubicBezTo>
                    <a:pt x="31" y="49"/>
                    <a:pt x="25" y="47"/>
                    <a:pt x="21" y="43"/>
                  </a:cubicBezTo>
                  <a:cubicBezTo>
                    <a:pt x="17" y="39"/>
                    <a:pt x="15" y="32"/>
                    <a:pt x="17" y="26"/>
                  </a:cubicBezTo>
                  <a:cubicBezTo>
                    <a:pt x="22" y="14"/>
                    <a:pt x="31" y="17"/>
                    <a:pt x="39" y="20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373" name="Freeform 1323"/>
            <p:cNvSpPr/>
            <p:nvPr/>
          </p:nvSpPr>
          <p:spPr bwMode="auto">
            <a:xfrm>
              <a:off x="8667899" y="6320008"/>
              <a:ext cx="70217" cy="90823"/>
            </a:xfrm>
            <a:custGeom>
              <a:avLst/>
              <a:gdLst>
                <a:gd name="T0" fmla="*/ 11 w 54"/>
                <a:gd name="T1" fmla="*/ 49 h 70"/>
                <a:gd name="T2" fmla="*/ 5 w 54"/>
                <a:gd name="T3" fmla="*/ 32 h 70"/>
                <a:gd name="T4" fmla="*/ 2 w 54"/>
                <a:gd name="T5" fmla="*/ 52 h 70"/>
                <a:gd name="T6" fmla="*/ 25 w 54"/>
                <a:gd name="T7" fmla="*/ 70 h 70"/>
                <a:gd name="T8" fmla="*/ 44 w 54"/>
                <a:gd name="T9" fmla="*/ 63 h 70"/>
                <a:gd name="T10" fmla="*/ 54 w 54"/>
                <a:gd name="T11" fmla="*/ 39 h 70"/>
                <a:gd name="T12" fmla="*/ 52 w 54"/>
                <a:gd name="T13" fmla="*/ 0 h 70"/>
                <a:gd name="T14" fmla="*/ 36 w 54"/>
                <a:gd name="T15" fmla="*/ 8 h 70"/>
                <a:gd name="T16" fmla="*/ 34 w 54"/>
                <a:gd name="T17" fmla="*/ 31 h 70"/>
                <a:gd name="T18" fmla="*/ 28 w 54"/>
                <a:gd name="T19" fmla="*/ 53 h 70"/>
                <a:gd name="T20" fmla="*/ 11 w 54"/>
                <a:gd name="T21" fmla="*/ 49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4" h="70">
                  <a:moveTo>
                    <a:pt x="11" y="49"/>
                  </a:moveTo>
                  <a:cubicBezTo>
                    <a:pt x="7" y="44"/>
                    <a:pt x="5" y="39"/>
                    <a:pt x="5" y="32"/>
                  </a:cubicBezTo>
                  <a:cubicBezTo>
                    <a:pt x="1" y="38"/>
                    <a:pt x="0" y="45"/>
                    <a:pt x="2" y="52"/>
                  </a:cubicBezTo>
                  <a:cubicBezTo>
                    <a:pt x="5" y="62"/>
                    <a:pt x="14" y="69"/>
                    <a:pt x="25" y="70"/>
                  </a:cubicBezTo>
                  <a:cubicBezTo>
                    <a:pt x="32" y="70"/>
                    <a:pt x="39" y="68"/>
                    <a:pt x="44" y="63"/>
                  </a:cubicBezTo>
                  <a:cubicBezTo>
                    <a:pt x="50" y="57"/>
                    <a:pt x="54" y="48"/>
                    <a:pt x="54" y="39"/>
                  </a:cubicBezTo>
                  <a:cubicBezTo>
                    <a:pt x="48" y="26"/>
                    <a:pt x="45" y="13"/>
                    <a:pt x="52" y="0"/>
                  </a:cubicBezTo>
                  <a:cubicBezTo>
                    <a:pt x="47" y="3"/>
                    <a:pt x="41" y="6"/>
                    <a:pt x="36" y="8"/>
                  </a:cubicBezTo>
                  <a:cubicBezTo>
                    <a:pt x="29" y="15"/>
                    <a:pt x="32" y="23"/>
                    <a:pt x="34" y="31"/>
                  </a:cubicBezTo>
                  <a:cubicBezTo>
                    <a:pt x="37" y="39"/>
                    <a:pt x="40" y="48"/>
                    <a:pt x="28" y="53"/>
                  </a:cubicBezTo>
                  <a:cubicBezTo>
                    <a:pt x="22" y="55"/>
                    <a:pt x="15" y="53"/>
                    <a:pt x="11" y="49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378" name="Freeform 1328"/>
            <p:cNvSpPr/>
            <p:nvPr/>
          </p:nvSpPr>
          <p:spPr bwMode="auto">
            <a:xfrm>
              <a:off x="8139748" y="5841470"/>
              <a:ext cx="49610" cy="20607"/>
            </a:xfrm>
            <a:custGeom>
              <a:avLst/>
              <a:gdLst>
                <a:gd name="T0" fmla="*/ 22 w 38"/>
                <a:gd name="T1" fmla="*/ 2 h 16"/>
                <a:gd name="T2" fmla="*/ 0 w 38"/>
                <a:gd name="T3" fmla="*/ 16 h 16"/>
                <a:gd name="T4" fmla="*/ 38 w 38"/>
                <a:gd name="T5" fmla="*/ 0 h 16"/>
                <a:gd name="T6" fmla="*/ 22 w 38"/>
                <a:gd name="T7" fmla="*/ 2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8" h="16">
                  <a:moveTo>
                    <a:pt x="22" y="2"/>
                  </a:moveTo>
                  <a:cubicBezTo>
                    <a:pt x="15" y="5"/>
                    <a:pt x="7" y="10"/>
                    <a:pt x="0" y="16"/>
                  </a:cubicBezTo>
                  <a:cubicBezTo>
                    <a:pt x="12" y="13"/>
                    <a:pt x="26" y="6"/>
                    <a:pt x="38" y="0"/>
                  </a:cubicBezTo>
                  <a:cubicBezTo>
                    <a:pt x="33" y="1"/>
                    <a:pt x="27" y="2"/>
                    <a:pt x="22" y="2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379" name="Freeform 1329"/>
            <p:cNvSpPr/>
            <p:nvPr/>
          </p:nvSpPr>
          <p:spPr bwMode="auto">
            <a:xfrm>
              <a:off x="8104640" y="5895658"/>
              <a:ext cx="29766" cy="19844"/>
            </a:xfrm>
            <a:custGeom>
              <a:avLst/>
              <a:gdLst>
                <a:gd name="T0" fmla="*/ 0 w 23"/>
                <a:gd name="T1" fmla="*/ 15 h 15"/>
                <a:gd name="T2" fmla="*/ 21 w 23"/>
                <a:gd name="T3" fmla="*/ 12 h 15"/>
                <a:gd name="T4" fmla="*/ 23 w 23"/>
                <a:gd name="T5" fmla="*/ 0 h 15"/>
                <a:gd name="T6" fmla="*/ 3 w 23"/>
                <a:gd name="T7" fmla="*/ 4 h 15"/>
                <a:gd name="T8" fmla="*/ 1 w 23"/>
                <a:gd name="T9" fmla="*/ 9 h 15"/>
                <a:gd name="T10" fmla="*/ 0 w 23"/>
                <a:gd name="T11" fmla="*/ 1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3" h="15">
                  <a:moveTo>
                    <a:pt x="0" y="15"/>
                  </a:moveTo>
                  <a:cubicBezTo>
                    <a:pt x="6" y="15"/>
                    <a:pt x="14" y="14"/>
                    <a:pt x="21" y="12"/>
                  </a:cubicBezTo>
                  <a:cubicBezTo>
                    <a:pt x="20" y="8"/>
                    <a:pt x="21" y="4"/>
                    <a:pt x="23" y="0"/>
                  </a:cubicBezTo>
                  <a:cubicBezTo>
                    <a:pt x="16" y="2"/>
                    <a:pt x="9" y="3"/>
                    <a:pt x="3" y="4"/>
                  </a:cubicBezTo>
                  <a:cubicBezTo>
                    <a:pt x="2" y="6"/>
                    <a:pt x="2" y="7"/>
                    <a:pt x="1" y="9"/>
                  </a:cubicBezTo>
                  <a:cubicBezTo>
                    <a:pt x="0" y="12"/>
                    <a:pt x="0" y="14"/>
                    <a:pt x="0" y="15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380" name="Freeform 1330"/>
            <p:cNvSpPr/>
            <p:nvPr/>
          </p:nvSpPr>
          <p:spPr bwMode="auto">
            <a:xfrm>
              <a:off x="8091665" y="5867419"/>
              <a:ext cx="31292" cy="28239"/>
            </a:xfrm>
            <a:custGeom>
              <a:avLst/>
              <a:gdLst>
                <a:gd name="T0" fmla="*/ 0 w 24"/>
                <a:gd name="T1" fmla="*/ 19 h 22"/>
                <a:gd name="T2" fmla="*/ 5 w 24"/>
                <a:gd name="T3" fmla="*/ 21 h 22"/>
                <a:gd name="T4" fmla="*/ 11 w 24"/>
                <a:gd name="T5" fmla="*/ 22 h 22"/>
                <a:gd name="T6" fmla="*/ 24 w 24"/>
                <a:gd name="T7" fmla="*/ 3 h 22"/>
                <a:gd name="T8" fmla="*/ 11 w 24"/>
                <a:gd name="T9" fmla="*/ 0 h 22"/>
                <a:gd name="T10" fmla="*/ 1 w 24"/>
                <a:gd name="T11" fmla="*/ 16 h 22"/>
                <a:gd name="T12" fmla="*/ 0 w 24"/>
                <a:gd name="T13" fmla="*/ 19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" h="22">
                  <a:moveTo>
                    <a:pt x="0" y="19"/>
                  </a:moveTo>
                  <a:cubicBezTo>
                    <a:pt x="1" y="20"/>
                    <a:pt x="3" y="21"/>
                    <a:pt x="5" y="21"/>
                  </a:cubicBezTo>
                  <a:cubicBezTo>
                    <a:pt x="7" y="21"/>
                    <a:pt x="9" y="22"/>
                    <a:pt x="11" y="22"/>
                  </a:cubicBezTo>
                  <a:cubicBezTo>
                    <a:pt x="14" y="16"/>
                    <a:pt x="19" y="9"/>
                    <a:pt x="24" y="3"/>
                  </a:cubicBezTo>
                  <a:cubicBezTo>
                    <a:pt x="19" y="3"/>
                    <a:pt x="14" y="2"/>
                    <a:pt x="11" y="0"/>
                  </a:cubicBezTo>
                  <a:cubicBezTo>
                    <a:pt x="7" y="5"/>
                    <a:pt x="4" y="11"/>
                    <a:pt x="1" y="16"/>
                  </a:cubicBezTo>
                  <a:cubicBezTo>
                    <a:pt x="1" y="17"/>
                    <a:pt x="0" y="18"/>
                    <a:pt x="0" y="19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381" name="Freeform 1331"/>
            <p:cNvSpPr/>
            <p:nvPr/>
          </p:nvSpPr>
          <p:spPr bwMode="auto">
            <a:xfrm>
              <a:off x="8150433" y="5847575"/>
              <a:ext cx="41214" cy="36635"/>
            </a:xfrm>
            <a:custGeom>
              <a:avLst/>
              <a:gdLst>
                <a:gd name="T0" fmla="*/ 0 w 32"/>
                <a:gd name="T1" fmla="*/ 28 h 28"/>
                <a:gd name="T2" fmla="*/ 24 w 32"/>
                <a:gd name="T3" fmla="*/ 13 h 28"/>
                <a:gd name="T4" fmla="*/ 32 w 32"/>
                <a:gd name="T5" fmla="*/ 0 h 28"/>
                <a:gd name="T6" fmla="*/ 0 w 32"/>
                <a:gd name="T7" fmla="*/ 28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28">
                  <a:moveTo>
                    <a:pt x="0" y="28"/>
                  </a:moveTo>
                  <a:cubicBezTo>
                    <a:pt x="9" y="24"/>
                    <a:pt x="17" y="19"/>
                    <a:pt x="24" y="13"/>
                  </a:cubicBezTo>
                  <a:cubicBezTo>
                    <a:pt x="26" y="8"/>
                    <a:pt x="29" y="4"/>
                    <a:pt x="32" y="0"/>
                  </a:cubicBezTo>
                  <a:cubicBezTo>
                    <a:pt x="22" y="7"/>
                    <a:pt x="9" y="18"/>
                    <a:pt x="0" y="28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382" name="Freeform 1332"/>
            <p:cNvSpPr/>
            <p:nvPr/>
          </p:nvSpPr>
          <p:spPr bwMode="auto">
            <a:xfrm>
              <a:off x="8486252" y="6178812"/>
              <a:ext cx="36635" cy="41214"/>
            </a:xfrm>
            <a:custGeom>
              <a:avLst/>
              <a:gdLst>
                <a:gd name="T0" fmla="*/ 28 w 28"/>
                <a:gd name="T1" fmla="*/ 0 h 32"/>
                <a:gd name="T2" fmla="*/ 15 w 28"/>
                <a:gd name="T3" fmla="*/ 8 h 32"/>
                <a:gd name="T4" fmla="*/ 0 w 28"/>
                <a:gd name="T5" fmla="*/ 32 h 32"/>
                <a:gd name="T6" fmla="*/ 28 w 28"/>
                <a:gd name="T7" fmla="*/ 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32">
                  <a:moveTo>
                    <a:pt x="28" y="0"/>
                  </a:moveTo>
                  <a:cubicBezTo>
                    <a:pt x="24" y="3"/>
                    <a:pt x="20" y="6"/>
                    <a:pt x="15" y="8"/>
                  </a:cubicBezTo>
                  <a:cubicBezTo>
                    <a:pt x="9" y="15"/>
                    <a:pt x="4" y="23"/>
                    <a:pt x="0" y="32"/>
                  </a:cubicBezTo>
                  <a:cubicBezTo>
                    <a:pt x="10" y="23"/>
                    <a:pt x="21" y="10"/>
                    <a:pt x="28" y="0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383" name="Freeform 1333"/>
            <p:cNvSpPr/>
            <p:nvPr/>
          </p:nvSpPr>
          <p:spPr bwMode="auto">
            <a:xfrm>
              <a:off x="8454960" y="6236054"/>
              <a:ext cx="19844" cy="29766"/>
            </a:xfrm>
            <a:custGeom>
              <a:avLst/>
              <a:gdLst>
                <a:gd name="T0" fmla="*/ 6 w 15"/>
                <a:gd name="T1" fmla="*/ 22 h 23"/>
                <a:gd name="T2" fmla="*/ 11 w 15"/>
                <a:gd name="T3" fmla="*/ 20 h 23"/>
                <a:gd name="T4" fmla="*/ 15 w 15"/>
                <a:gd name="T5" fmla="*/ 0 h 23"/>
                <a:gd name="T6" fmla="*/ 3 w 15"/>
                <a:gd name="T7" fmla="*/ 2 h 23"/>
                <a:gd name="T8" fmla="*/ 0 w 15"/>
                <a:gd name="T9" fmla="*/ 23 h 23"/>
                <a:gd name="T10" fmla="*/ 6 w 15"/>
                <a:gd name="T11" fmla="*/ 2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5" h="23">
                  <a:moveTo>
                    <a:pt x="6" y="22"/>
                  </a:moveTo>
                  <a:cubicBezTo>
                    <a:pt x="8" y="21"/>
                    <a:pt x="9" y="20"/>
                    <a:pt x="11" y="20"/>
                  </a:cubicBezTo>
                  <a:cubicBezTo>
                    <a:pt x="12" y="14"/>
                    <a:pt x="13" y="7"/>
                    <a:pt x="15" y="0"/>
                  </a:cubicBezTo>
                  <a:cubicBezTo>
                    <a:pt x="11" y="2"/>
                    <a:pt x="7" y="3"/>
                    <a:pt x="3" y="2"/>
                  </a:cubicBezTo>
                  <a:cubicBezTo>
                    <a:pt x="1" y="9"/>
                    <a:pt x="0" y="17"/>
                    <a:pt x="0" y="23"/>
                  </a:cubicBezTo>
                  <a:cubicBezTo>
                    <a:pt x="1" y="23"/>
                    <a:pt x="3" y="23"/>
                    <a:pt x="6" y="22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384" name="Freeform 1334"/>
            <p:cNvSpPr/>
            <p:nvPr/>
          </p:nvSpPr>
          <p:spPr bwMode="auto">
            <a:xfrm>
              <a:off x="8508386" y="6181102"/>
              <a:ext cx="20607" cy="49609"/>
            </a:xfrm>
            <a:custGeom>
              <a:avLst/>
              <a:gdLst>
                <a:gd name="T0" fmla="*/ 16 w 16"/>
                <a:gd name="T1" fmla="*/ 0 h 38"/>
                <a:gd name="T2" fmla="*/ 0 w 16"/>
                <a:gd name="T3" fmla="*/ 38 h 38"/>
                <a:gd name="T4" fmla="*/ 14 w 16"/>
                <a:gd name="T5" fmla="*/ 16 h 38"/>
                <a:gd name="T6" fmla="*/ 16 w 16"/>
                <a:gd name="T7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" h="38">
                  <a:moveTo>
                    <a:pt x="16" y="0"/>
                  </a:moveTo>
                  <a:cubicBezTo>
                    <a:pt x="10" y="12"/>
                    <a:pt x="3" y="26"/>
                    <a:pt x="0" y="38"/>
                  </a:cubicBezTo>
                  <a:cubicBezTo>
                    <a:pt x="6" y="31"/>
                    <a:pt x="11" y="23"/>
                    <a:pt x="14" y="16"/>
                  </a:cubicBezTo>
                  <a:cubicBezTo>
                    <a:pt x="14" y="11"/>
                    <a:pt x="15" y="5"/>
                    <a:pt x="16" y="0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385" name="Freeform 1335"/>
            <p:cNvSpPr/>
            <p:nvPr/>
          </p:nvSpPr>
          <p:spPr bwMode="auto">
            <a:xfrm>
              <a:off x="8474804" y="6247502"/>
              <a:ext cx="28239" cy="31292"/>
            </a:xfrm>
            <a:custGeom>
              <a:avLst/>
              <a:gdLst>
                <a:gd name="T0" fmla="*/ 6 w 22"/>
                <a:gd name="T1" fmla="*/ 23 h 24"/>
                <a:gd name="T2" fmla="*/ 22 w 22"/>
                <a:gd name="T3" fmla="*/ 13 h 24"/>
                <a:gd name="T4" fmla="*/ 19 w 22"/>
                <a:gd name="T5" fmla="*/ 0 h 24"/>
                <a:gd name="T6" fmla="*/ 0 w 22"/>
                <a:gd name="T7" fmla="*/ 13 h 24"/>
                <a:gd name="T8" fmla="*/ 1 w 22"/>
                <a:gd name="T9" fmla="*/ 19 h 24"/>
                <a:gd name="T10" fmla="*/ 3 w 22"/>
                <a:gd name="T11" fmla="*/ 24 h 24"/>
                <a:gd name="T12" fmla="*/ 6 w 22"/>
                <a:gd name="T13" fmla="*/ 23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2" h="24">
                  <a:moveTo>
                    <a:pt x="6" y="23"/>
                  </a:moveTo>
                  <a:cubicBezTo>
                    <a:pt x="11" y="20"/>
                    <a:pt x="17" y="17"/>
                    <a:pt x="22" y="13"/>
                  </a:cubicBezTo>
                  <a:cubicBezTo>
                    <a:pt x="19" y="10"/>
                    <a:pt x="19" y="5"/>
                    <a:pt x="19" y="0"/>
                  </a:cubicBezTo>
                  <a:cubicBezTo>
                    <a:pt x="13" y="5"/>
                    <a:pt x="6" y="10"/>
                    <a:pt x="0" y="13"/>
                  </a:cubicBezTo>
                  <a:cubicBezTo>
                    <a:pt x="0" y="15"/>
                    <a:pt x="0" y="17"/>
                    <a:pt x="1" y="19"/>
                  </a:cubicBezTo>
                  <a:cubicBezTo>
                    <a:pt x="1" y="21"/>
                    <a:pt x="2" y="23"/>
                    <a:pt x="3" y="24"/>
                  </a:cubicBezTo>
                  <a:cubicBezTo>
                    <a:pt x="4" y="24"/>
                    <a:pt x="5" y="23"/>
                    <a:pt x="6" y="23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386" name="Freeform 1336"/>
            <p:cNvSpPr/>
            <p:nvPr/>
          </p:nvSpPr>
          <p:spPr bwMode="auto">
            <a:xfrm>
              <a:off x="7887884" y="5968164"/>
              <a:ext cx="62584" cy="86244"/>
            </a:xfrm>
            <a:custGeom>
              <a:avLst/>
              <a:gdLst>
                <a:gd name="T0" fmla="*/ 11 w 48"/>
                <a:gd name="T1" fmla="*/ 0 h 66"/>
                <a:gd name="T2" fmla="*/ 5 w 48"/>
                <a:gd name="T3" fmla="*/ 0 h 66"/>
                <a:gd name="T4" fmla="*/ 45 w 48"/>
                <a:gd name="T5" fmla="*/ 66 h 66"/>
                <a:gd name="T6" fmla="*/ 48 w 48"/>
                <a:gd name="T7" fmla="*/ 60 h 66"/>
                <a:gd name="T8" fmla="*/ 11 w 48"/>
                <a:gd name="T9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8" h="66">
                  <a:moveTo>
                    <a:pt x="11" y="0"/>
                  </a:moveTo>
                  <a:cubicBezTo>
                    <a:pt x="9" y="0"/>
                    <a:pt x="7" y="0"/>
                    <a:pt x="5" y="0"/>
                  </a:cubicBezTo>
                  <a:cubicBezTo>
                    <a:pt x="0" y="26"/>
                    <a:pt x="22" y="58"/>
                    <a:pt x="45" y="66"/>
                  </a:cubicBezTo>
                  <a:cubicBezTo>
                    <a:pt x="46" y="64"/>
                    <a:pt x="47" y="62"/>
                    <a:pt x="48" y="60"/>
                  </a:cubicBezTo>
                  <a:cubicBezTo>
                    <a:pt x="24" y="51"/>
                    <a:pt x="8" y="26"/>
                    <a:pt x="11" y="0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387" name="Freeform 1337"/>
            <p:cNvSpPr/>
            <p:nvPr/>
          </p:nvSpPr>
          <p:spPr bwMode="auto">
            <a:xfrm>
              <a:off x="8316053" y="6419990"/>
              <a:ext cx="85481" cy="62584"/>
            </a:xfrm>
            <a:custGeom>
              <a:avLst/>
              <a:gdLst>
                <a:gd name="T0" fmla="*/ 0 w 66"/>
                <a:gd name="T1" fmla="*/ 3 h 48"/>
                <a:gd name="T2" fmla="*/ 66 w 66"/>
                <a:gd name="T3" fmla="*/ 43 h 48"/>
                <a:gd name="T4" fmla="*/ 66 w 66"/>
                <a:gd name="T5" fmla="*/ 37 h 48"/>
                <a:gd name="T6" fmla="*/ 6 w 66"/>
                <a:gd name="T7" fmla="*/ 0 h 48"/>
                <a:gd name="T8" fmla="*/ 0 w 66"/>
                <a:gd name="T9" fmla="*/ 3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6" h="48">
                  <a:moveTo>
                    <a:pt x="0" y="3"/>
                  </a:moveTo>
                  <a:cubicBezTo>
                    <a:pt x="8" y="25"/>
                    <a:pt x="40" y="48"/>
                    <a:pt x="66" y="43"/>
                  </a:cubicBezTo>
                  <a:cubicBezTo>
                    <a:pt x="66" y="41"/>
                    <a:pt x="66" y="39"/>
                    <a:pt x="66" y="37"/>
                  </a:cubicBezTo>
                  <a:cubicBezTo>
                    <a:pt x="40" y="39"/>
                    <a:pt x="15" y="23"/>
                    <a:pt x="6" y="0"/>
                  </a:cubicBezTo>
                  <a:cubicBezTo>
                    <a:pt x="4" y="1"/>
                    <a:pt x="2" y="2"/>
                    <a:pt x="0" y="3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388" name="Freeform 1338"/>
            <p:cNvSpPr/>
            <p:nvPr/>
          </p:nvSpPr>
          <p:spPr bwMode="auto">
            <a:xfrm>
              <a:off x="7787139" y="5811704"/>
              <a:ext cx="102272" cy="138143"/>
            </a:xfrm>
            <a:custGeom>
              <a:avLst/>
              <a:gdLst>
                <a:gd name="T0" fmla="*/ 36 w 79"/>
                <a:gd name="T1" fmla="*/ 77 h 107"/>
                <a:gd name="T2" fmla="*/ 22 w 79"/>
                <a:gd name="T3" fmla="*/ 37 h 107"/>
                <a:gd name="T4" fmla="*/ 42 w 79"/>
                <a:gd name="T5" fmla="*/ 20 h 107"/>
                <a:gd name="T6" fmla="*/ 44 w 79"/>
                <a:gd name="T7" fmla="*/ 21 h 107"/>
                <a:gd name="T8" fmla="*/ 43 w 79"/>
                <a:gd name="T9" fmla="*/ 24 h 107"/>
                <a:gd name="T10" fmla="*/ 39 w 79"/>
                <a:gd name="T11" fmla="*/ 35 h 107"/>
                <a:gd name="T12" fmla="*/ 48 w 79"/>
                <a:gd name="T13" fmla="*/ 47 h 107"/>
                <a:gd name="T14" fmla="*/ 70 w 79"/>
                <a:gd name="T15" fmla="*/ 40 h 107"/>
                <a:gd name="T16" fmla="*/ 73 w 79"/>
                <a:gd name="T17" fmla="*/ 18 h 107"/>
                <a:gd name="T18" fmla="*/ 52 w 79"/>
                <a:gd name="T19" fmla="*/ 2 h 107"/>
                <a:gd name="T20" fmla="*/ 14 w 79"/>
                <a:gd name="T21" fmla="*/ 18 h 107"/>
                <a:gd name="T22" fmla="*/ 8 w 79"/>
                <a:gd name="T23" fmla="*/ 71 h 107"/>
                <a:gd name="T24" fmla="*/ 49 w 79"/>
                <a:gd name="T25" fmla="*/ 107 h 107"/>
                <a:gd name="T26" fmla="*/ 79 w 79"/>
                <a:gd name="T27" fmla="*/ 89 h 107"/>
                <a:gd name="T28" fmla="*/ 36 w 79"/>
                <a:gd name="T29" fmla="*/ 77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9" h="107">
                  <a:moveTo>
                    <a:pt x="36" y="77"/>
                  </a:moveTo>
                  <a:cubicBezTo>
                    <a:pt x="21" y="65"/>
                    <a:pt x="19" y="48"/>
                    <a:pt x="22" y="37"/>
                  </a:cubicBezTo>
                  <a:cubicBezTo>
                    <a:pt x="25" y="27"/>
                    <a:pt x="32" y="21"/>
                    <a:pt x="42" y="20"/>
                  </a:cubicBezTo>
                  <a:cubicBezTo>
                    <a:pt x="43" y="19"/>
                    <a:pt x="44" y="20"/>
                    <a:pt x="44" y="21"/>
                  </a:cubicBezTo>
                  <a:cubicBezTo>
                    <a:pt x="44" y="22"/>
                    <a:pt x="44" y="23"/>
                    <a:pt x="43" y="24"/>
                  </a:cubicBezTo>
                  <a:cubicBezTo>
                    <a:pt x="39" y="27"/>
                    <a:pt x="38" y="32"/>
                    <a:pt x="39" y="35"/>
                  </a:cubicBezTo>
                  <a:cubicBezTo>
                    <a:pt x="40" y="40"/>
                    <a:pt x="44" y="45"/>
                    <a:pt x="48" y="47"/>
                  </a:cubicBezTo>
                  <a:cubicBezTo>
                    <a:pt x="57" y="50"/>
                    <a:pt x="65" y="48"/>
                    <a:pt x="70" y="40"/>
                  </a:cubicBezTo>
                  <a:cubicBezTo>
                    <a:pt x="75" y="34"/>
                    <a:pt x="76" y="26"/>
                    <a:pt x="73" y="18"/>
                  </a:cubicBezTo>
                  <a:cubicBezTo>
                    <a:pt x="69" y="9"/>
                    <a:pt x="61" y="3"/>
                    <a:pt x="52" y="2"/>
                  </a:cubicBezTo>
                  <a:cubicBezTo>
                    <a:pt x="38" y="0"/>
                    <a:pt x="23" y="6"/>
                    <a:pt x="14" y="18"/>
                  </a:cubicBezTo>
                  <a:cubicBezTo>
                    <a:pt x="2" y="32"/>
                    <a:pt x="0" y="52"/>
                    <a:pt x="8" y="71"/>
                  </a:cubicBezTo>
                  <a:cubicBezTo>
                    <a:pt x="16" y="92"/>
                    <a:pt x="34" y="102"/>
                    <a:pt x="49" y="107"/>
                  </a:cubicBezTo>
                  <a:cubicBezTo>
                    <a:pt x="56" y="102"/>
                    <a:pt x="66" y="95"/>
                    <a:pt x="79" y="89"/>
                  </a:cubicBezTo>
                  <a:cubicBezTo>
                    <a:pt x="62" y="90"/>
                    <a:pt x="46" y="86"/>
                    <a:pt x="36" y="77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389" name="Freeform 1339"/>
            <p:cNvSpPr/>
            <p:nvPr/>
          </p:nvSpPr>
          <p:spPr bwMode="auto">
            <a:xfrm>
              <a:off x="7727607" y="5625479"/>
              <a:ext cx="164093" cy="190042"/>
            </a:xfrm>
            <a:custGeom>
              <a:avLst/>
              <a:gdLst>
                <a:gd name="T0" fmla="*/ 100 w 127"/>
                <a:gd name="T1" fmla="*/ 98 h 146"/>
                <a:gd name="T2" fmla="*/ 80 w 127"/>
                <a:gd name="T3" fmla="*/ 76 h 146"/>
                <a:gd name="T4" fmla="*/ 61 w 127"/>
                <a:gd name="T5" fmla="*/ 83 h 146"/>
                <a:gd name="T6" fmla="*/ 59 w 127"/>
                <a:gd name="T7" fmla="*/ 99 h 146"/>
                <a:gd name="T8" fmla="*/ 71 w 127"/>
                <a:gd name="T9" fmla="*/ 108 h 146"/>
                <a:gd name="T10" fmla="*/ 83 w 127"/>
                <a:gd name="T11" fmla="*/ 101 h 146"/>
                <a:gd name="T12" fmla="*/ 86 w 127"/>
                <a:gd name="T13" fmla="*/ 101 h 146"/>
                <a:gd name="T14" fmla="*/ 87 w 127"/>
                <a:gd name="T15" fmla="*/ 103 h 146"/>
                <a:gd name="T16" fmla="*/ 65 w 127"/>
                <a:gd name="T17" fmla="*/ 125 h 146"/>
                <a:gd name="T18" fmla="*/ 25 w 127"/>
                <a:gd name="T19" fmla="*/ 99 h 146"/>
                <a:gd name="T20" fmla="*/ 37 w 127"/>
                <a:gd name="T21" fmla="*/ 59 h 146"/>
                <a:gd name="T22" fmla="*/ 127 w 127"/>
                <a:gd name="T23" fmla="*/ 30 h 146"/>
                <a:gd name="T24" fmla="*/ 113 w 127"/>
                <a:gd name="T25" fmla="*/ 0 h 146"/>
                <a:gd name="T26" fmla="*/ 93 w 127"/>
                <a:gd name="T27" fmla="*/ 6 h 146"/>
                <a:gd name="T28" fmla="*/ 93 w 127"/>
                <a:gd name="T29" fmla="*/ 6 h 146"/>
                <a:gd name="T30" fmla="*/ 14 w 127"/>
                <a:gd name="T31" fmla="*/ 54 h 146"/>
                <a:gd name="T32" fmla="*/ 4 w 127"/>
                <a:gd name="T33" fmla="*/ 102 h 146"/>
                <a:gd name="T34" fmla="*/ 35 w 127"/>
                <a:gd name="T35" fmla="*/ 140 h 146"/>
                <a:gd name="T36" fmla="*/ 76 w 127"/>
                <a:gd name="T37" fmla="*/ 138 h 146"/>
                <a:gd name="T38" fmla="*/ 100 w 127"/>
                <a:gd name="T39" fmla="*/ 98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27" h="146">
                  <a:moveTo>
                    <a:pt x="100" y="98"/>
                  </a:moveTo>
                  <a:cubicBezTo>
                    <a:pt x="98" y="86"/>
                    <a:pt x="90" y="78"/>
                    <a:pt x="80" y="76"/>
                  </a:cubicBezTo>
                  <a:cubicBezTo>
                    <a:pt x="72" y="75"/>
                    <a:pt x="65" y="77"/>
                    <a:pt x="61" y="83"/>
                  </a:cubicBezTo>
                  <a:cubicBezTo>
                    <a:pt x="57" y="88"/>
                    <a:pt x="56" y="94"/>
                    <a:pt x="59" y="99"/>
                  </a:cubicBezTo>
                  <a:cubicBezTo>
                    <a:pt x="61" y="104"/>
                    <a:pt x="66" y="107"/>
                    <a:pt x="71" y="108"/>
                  </a:cubicBezTo>
                  <a:cubicBezTo>
                    <a:pt x="76" y="108"/>
                    <a:pt x="80" y="106"/>
                    <a:pt x="83" y="101"/>
                  </a:cubicBezTo>
                  <a:cubicBezTo>
                    <a:pt x="84" y="100"/>
                    <a:pt x="85" y="100"/>
                    <a:pt x="86" y="101"/>
                  </a:cubicBezTo>
                  <a:cubicBezTo>
                    <a:pt x="87" y="101"/>
                    <a:pt x="87" y="102"/>
                    <a:pt x="87" y="103"/>
                  </a:cubicBezTo>
                  <a:cubicBezTo>
                    <a:pt x="84" y="114"/>
                    <a:pt x="77" y="121"/>
                    <a:pt x="65" y="125"/>
                  </a:cubicBezTo>
                  <a:cubicBezTo>
                    <a:pt x="52" y="128"/>
                    <a:pt x="31" y="124"/>
                    <a:pt x="25" y="99"/>
                  </a:cubicBezTo>
                  <a:cubicBezTo>
                    <a:pt x="21" y="86"/>
                    <a:pt x="25" y="71"/>
                    <a:pt x="37" y="59"/>
                  </a:cubicBezTo>
                  <a:cubicBezTo>
                    <a:pt x="52" y="42"/>
                    <a:pt x="83" y="26"/>
                    <a:pt x="127" y="30"/>
                  </a:cubicBezTo>
                  <a:cubicBezTo>
                    <a:pt x="118" y="23"/>
                    <a:pt x="112" y="13"/>
                    <a:pt x="113" y="0"/>
                  </a:cubicBezTo>
                  <a:cubicBezTo>
                    <a:pt x="106" y="4"/>
                    <a:pt x="100" y="5"/>
                    <a:pt x="93" y="6"/>
                  </a:cubicBezTo>
                  <a:cubicBezTo>
                    <a:pt x="93" y="6"/>
                    <a:pt x="93" y="6"/>
                    <a:pt x="93" y="6"/>
                  </a:cubicBezTo>
                  <a:cubicBezTo>
                    <a:pt x="61" y="11"/>
                    <a:pt x="30" y="29"/>
                    <a:pt x="14" y="54"/>
                  </a:cubicBezTo>
                  <a:cubicBezTo>
                    <a:pt x="4" y="70"/>
                    <a:pt x="0" y="86"/>
                    <a:pt x="4" y="102"/>
                  </a:cubicBezTo>
                  <a:cubicBezTo>
                    <a:pt x="9" y="120"/>
                    <a:pt x="20" y="133"/>
                    <a:pt x="35" y="140"/>
                  </a:cubicBezTo>
                  <a:cubicBezTo>
                    <a:pt x="48" y="146"/>
                    <a:pt x="63" y="145"/>
                    <a:pt x="76" y="138"/>
                  </a:cubicBezTo>
                  <a:cubicBezTo>
                    <a:pt x="96" y="128"/>
                    <a:pt x="101" y="110"/>
                    <a:pt x="100" y="98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390" name="Freeform 1340"/>
            <p:cNvSpPr/>
            <p:nvPr/>
          </p:nvSpPr>
          <p:spPr bwMode="auto">
            <a:xfrm>
              <a:off x="8174857" y="6296348"/>
              <a:ext cx="124406" cy="131274"/>
            </a:xfrm>
            <a:custGeom>
              <a:avLst/>
              <a:gdLst>
                <a:gd name="T0" fmla="*/ 50 w 96"/>
                <a:gd name="T1" fmla="*/ 78 h 101"/>
                <a:gd name="T2" fmla="*/ 20 w 96"/>
                <a:gd name="T3" fmla="*/ 48 h 101"/>
                <a:gd name="T4" fmla="*/ 30 w 96"/>
                <a:gd name="T5" fmla="*/ 24 h 101"/>
                <a:gd name="T6" fmla="*/ 33 w 96"/>
                <a:gd name="T7" fmla="*/ 24 h 101"/>
                <a:gd name="T8" fmla="*/ 33 w 96"/>
                <a:gd name="T9" fmla="*/ 26 h 101"/>
                <a:gd name="T10" fmla="*/ 34 w 96"/>
                <a:gd name="T11" fmla="*/ 39 h 101"/>
                <a:gd name="T12" fmla="*/ 48 w 96"/>
                <a:gd name="T13" fmla="*/ 45 h 101"/>
                <a:gd name="T14" fmla="*/ 65 w 96"/>
                <a:gd name="T15" fmla="*/ 29 h 101"/>
                <a:gd name="T16" fmla="*/ 57 w 96"/>
                <a:gd name="T17" fmla="*/ 9 h 101"/>
                <a:gd name="T18" fmla="*/ 31 w 96"/>
                <a:gd name="T19" fmla="*/ 3 h 101"/>
                <a:gd name="T20" fmla="*/ 4 w 96"/>
                <a:gd name="T21" fmla="*/ 34 h 101"/>
                <a:gd name="T22" fmla="*/ 22 w 96"/>
                <a:gd name="T23" fmla="*/ 85 h 101"/>
                <a:gd name="T24" fmla="*/ 76 w 96"/>
                <a:gd name="T25" fmla="*/ 99 h 101"/>
                <a:gd name="T26" fmla="*/ 96 w 96"/>
                <a:gd name="T27" fmla="*/ 68 h 101"/>
                <a:gd name="T28" fmla="*/ 50 w 96"/>
                <a:gd name="T29" fmla="*/ 7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96" h="101">
                  <a:moveTo>
                    <a:pt x="50" y="78"/>
                  </a:moveTo>
                  <a:cubicBezTo>
                    <a:pt x="31" y="74"/>
                    <a:pt x="22" y="59"/>
                    <a:pt x="20" y="48"/>
                  </a:cubicBezTo>
                  <a:cubicBezTo>
                    <a:pt x="18" y="38"/>
                    <a:pt x="22" y="29"/>
                    <a:pt x="30" y="24"/>
                  </a:cubicBezTo>
                  <a:cubicBezTo>
                    <a:pt x="31" y="23"/>
                    <a:pt x="32" y="23"/>
                    <a:pt x="33" y="24"/>
                  </a:cubicBezTo>
                  <a:cubicBezTo>
                    <a:pt x="33" y="24"/>
                    <a:pt x="34" y="26"/>
                    <a:pt x="33" y="26"/>
                  </a:cubicBezTo>
                  <a:cubicBezTo>
                    <a:pt x="31" y="32"/>
                    <a:pt x="32" y="36"/>
                    <a:pt x="34" y="39"/>
                  </a:cubicBezTo>
                  <a:cubicBezTo>
                    <a:pt x="37" y="43"/>
                    <a:pt x="43" y="46"/>
                    <a:pt x="48" y="45"/>
                  </a:cubicBezTo>
                  <a:cubicBezTo>
                    <a:pt x="57" y="44"/>
                    <a:pt x="63" y="39"/>
                    <a:pt x="65" y="29"/>
                  </a:cubicBezTo>
                  <a:cubicBezTo>
                    <a:pt x="66" y="22"/>
                    <a:pt x="63" y="14"/>
                    <a:pt x="57" y="9"/>
                  </a:cubicBezTo>
                  <a:cubicBezTo>
                    <a:pt x="50" y="3"/>
                    <a:pt x="40" y="0"/>
                    <a:pt x="31" y="3"/>
                  </a:cubicBezTo>
                  <a:cubicBezTo>
                    <a:pt x="18" y="7"/>
                    <a:pt x="8" y="19"/>
                    <a:pt x="4" y="34"/>
                  </a:cubicBezTo>
                  <a:cubicBezTo>
                    <a:pt x="0" y="52"/>
                    <a:pt x="7" y="71"/>
                    <a:pt x="22" y="85"/>
                  </a:cubicBezTo>
                  <a:cubicBezTo>
                    <a:pt x="40" y="101"/>
                    <a:pt x="63" y="101"/>
                    <a:pt x="76" y="99"/>
                  </a:cubicBezTo>
                  <a:cubicBezTo>
                    <a:pt x="81" y="91"/>
                    <a:pt x="88" y="80"/>
                    <a:pt x="96" y="68"/>
                  </a:cubicBezTo>
                  <a:cubicBezTo>
                    <a:pt x="81" y="77"/>
                    <a:pt x="64" y="81"/>
                    <a:pt x="50" y="78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391" name="Freeform 1341"/>
            <p:cNvSpPr/>
            <p:nvPr/>
          </p:nvSpPr>
          <p:spPr bwMode="auto">
            <a:xfrm>
              <a:off x="7942836" y="6071198"/>
              <a:ext cx="129748" cy="124405"/>
            </a:xfrm>
            <a:custGeom>
              <a:avLst/>
              <a:gdLst>
                <a:gd name="T0" fmla="*/ 72 w 100"/>
                <a:gd name="T1" fmla="*/ 31 h 96"/>
                <a:gd name="T2" fmla="*/ 56 w 100"/>
                <a:gd name="T3" fmla="*/ 48 h 96"/>
                <a:gd name="T4" fmla="*/ 62 w 100"/>
                <a:gd name="T5" fmla="*/ 62 h 96"/>
                <a:gd name="T6" fmla="*/ 74 w 100"/>
                <a:gd name="T7" fmla="*/ 63 h 96"/>
                <a:gd name="T8" fmla="*/ 77 w 100"/>
                <a:gd name="T9" fmla="*/ 63 h 96"/>
                <a:gd name="T10" fmla="*/ 77 w 100"/>
                <a:gd name="T11" fmla="*/ 66 h 96"/>
                <a:gd name="T12" fmla="*/ 53 w 100"/>
                <a:gd name="T13" fmla="*/ 76 h 96"/>
                <a:gd name="T14" fmla="*/ 23 w 100"/>
                <a:gd name="T15" fmla="*/ 46 h 96"/>
                <a:gd name="T16" fmla="*/ 33 w 100"/>
                <a:gd name="T17" fmla="*/ 0 h 96"/>
                <a:gd name="T18" fmla="*/ 2 w 100"/>
                <a:gd name="T19" fmla="*/ 20 h 96"/>
                <a:gd name="T20" fmla="*/ 16 w 100"/>
                <a:gd name="T21" fmla="*/ 74 h 96"/>
                <a:gd name="T22" fmla="*/ 67 w 100"/>
                <a:gd name="T23" fmla="*/ 92 h 96"/>
                <a:gd name="T24" fmla="*/ 98 w 100"/>
                <a:gd name="T25" fmla="*/ 65 h 96"/>
                <a:gd name="T26" fmla="*/ 92 w 100"/>
                <a:gd name="T27" fmla="*/ 39 h 96"/>
                <a:gd name="T28" fmla="*/ 72 w 100"/>
                <a:gd name="T29" fmla="*/ 31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0" h="96">
                  <a:moveTo>
                    <a:pt x="72" y="31"/>
                  </a:moveTo>
                  <a:cubicBezTo>
                    <a:pt x="62" y="33"/>
                    <a:pt x="57" y="39"/>
                    <a:pt x="56" y="48"/>
                  </a:cubicBezTo>
                  <a:cubicBezTo>
                    <a:pt x="55" y="53"/>
                    <a:pt x="58" y="59"/>
                    <a:pt x="62" y="62"/>
                  </a:cubicBezTo>
                  <a:cubicBezTo>
                    <a:pt x="65" y="64"/>
                    <a:pt x="69" y="65"/>
                    <a:pt x="74" y="63"/>
                  </a:cubicBezTo>
                  <a:cubicBezTo>
                    <a:pt x="75" y="62"/>
                    <a:pt x="76" y="63"/>
                    <a:pt x="77" y="63"/>
                  </a:cubicBezTo>
                  <a:cubicBezTo>
                    <a:pt x="78" y="64"/>
                    <a:pt x="78" y="65"/>
                    <a:pt x="77" y="66"/>
                  </a:cubicBezTo>
                  <a:cubicBezTo>
                    <a:pt x="72" y="74"/>
                    <a:pt x="63" y="77"/>
                    <a:pt x="53" y="76"/>
                  </a:cubicBezTo>
                  <a:cubicBezTo>
                    <a:pt x="42" y="74"/>
                    <a:pt x="27" y="65"/>
                    <a:pt x="23" y="46"/>
                  </a:cubicBezTo>
                  <a:cubicBezTo>
                    <a:pt x="19" y="32"/>
                    <a:pt x="24" y="15"/>
                    <a:pt x="33" y="0"/>
                  </a:cubicBezTo>
                  <a:cubicBezTo>
                    <a:pt x="21" y="8"/>
                    <a:pt x="10" y="15"/>
                    <a:pt x="2" y="20"/>
                  </a:cubicBezTo>
                  <a:cubicBezTo>
                    <a:pt x="0" y="33"/>
                    <a:pt x="0" y="56"/>
                    <a:pt x="16" y="74"/>
                  </a:cubicBezTo>
                  <a:cubicBezTo>
                    <a:pt x="30" y="89"/>
                    <a:pt x="49" y="96"/>
                    <a:pt x="67" y="92"/>
                  </a:cubicBezTo>
                  <a:cubicBezTo>
                    <a:pt x="82" y="88"/>
                    <a:pt x="93" y="78"/>
                    <a:pt x="98" y="65"/>
                  </a:cubicBezTo>
                  <a:cubicBezTo>
                    <a:pt x="100" y="55"/>
                    <a:pt x="98" y="46"/>
                    <a:pt x="92" y="39"/>
                  </a:cubicBezTo>
                  <a:cubicBezTo>
                    <a:pt x="87" y="33"/>
                    <a:pt x="79" y="30"/>
                    <a:pt x="72" y="31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392" name="Freeform 1342"/>
            <p:cNvSpPr/>
            <p:nvPr/>
          </p:nvSpPr>
          <p:spPr bwMode="auto">
            <a:xfrm>
              <a:off x="8419852" y="6481047"/>
              <a:ext cx="138907" cy="102271"/>
            </a:xfrm>
            <a:custGeom>
              <a:avLst/>
              <a:gdLst>
                <a:gd name="T0" fmla="*/ 89 w 107"/>
                <a:gd name="T1" fmla="*/ 6 h 79"/>
                <a:gd name="T2" fmla="*/ 67 w 107"/>
                <a:gd name="T3" fmla="*/ 8 h 79"/>
                <a:gd name="T4" fmla="*/ 60 w 107"/>
                <a:gd name="T5" fmla="*/ 31 h 79"/>
                <a:gd name="T6" fmla="*/ 72 w 107"/>
                <a:gd name="T7" fmla="*/ 40 h 79"/>
                <a:gd name="T8" fmla="*/ 83 w 107"/>
                <a:gd name="T9" fmla="*/ 36 h 79"/>
                <a:gd name="T10" fmla="*/ 86 w 107"/>
                <a:gd name="T11" fmla="*/ 35 h 79"/>
                <a:gd name="T12" fmla="*/ 87 w 107"/>
                <a:gd name="T13" fmla="*/ 37 h 79"/>
                <a:gd name="T14" fmla="*/ 70 w 107"/>
                <a:gd name="T15" fmla="*/ 57 h 79"/>
                <a:gd name="T16" fmla="*/ 30 w 107"/>
                <a:gd name="T17" fmla="*/ 43 h 79"/>
                <a:gd name="T18" fmla="*/ 18 w 107"/>
                <a:gd name="T19" fmla="*/ 0 h 79"/>
                <a:gd name="T20" fmla="*/ 0 w 107"/>
                <a:gd name="T21" fmla="*/ 30 h 79"/>
                <a:gd name="T22" fmla="*/ 36 w 107"/>
                <a:gd name="T23" fmla="*/ 71 h 79"/>
                <a:gd name="T24" fmla="*/ 89 w 107"/>
                <a:gd name="T25" fmla="*/ 65 h 79"/>
                <a:gd name="T26" fmla="*/ 105 w 107"/>
                <a:gd name="T27" fmla="*/ 27 h 79"/>
                <a:gd name="T28" fmla="*/ 89 w 107"/>
                <a:gd name="T29" fmla="*/ 6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7" h="79">
                  <a:moveTo>
                    <a:pt x="89" y="6"/>
                  </a:moveTo>
                  <a:cubicBezTo>
                    <a:pt x="81" y="3"/>
                    <a:pt x="73" y="4"/>
                    <a:pt x="67" y="8"/>
                  </a:cubicBezTo>
                  <a:cubicBezTo>
                    <a:pt x="59" y="14"/>
                    <a:pt x="57" y="22"/>
                    <a:pt x="60" y="31"/>
                  </a:cubicBezTo>
                  <a:cubicBezTo>
                    <a:pt x="62" y="35"/>
                    <a:pt x="67" y="39"/>
                    <a:pt x="72" y="40"/>
                  </a:cubicBezTo>
                  <a:cubicBezTo>
                    <a:pt x="75" y="41"/>
                    <a:pt x="80" y="40"/>
                    <a:pt x="83" y="36"/>
                  </a:cubicBezTo>
                  <a:cubicBezTo>
                    <a:pt x="84" y="35"/>
                    <a:pt x="85" y="35"/>
                    <a:pt x="86" y="35"/>
                  </a:cubicBezTo>
                  <a:cubicBezTo>
                    <a:pt x="87" y="35"/>
                    <a:pt x="87" y="36"/>
                    <a:pt x="87" y="37"/>
                  </a:cubicBezTo>
                  <a:cubicBezTo>
                    <a:pt x="86" y="47"/>
                    <a:pt x="80" y="54"/>
                    <a:pt x="70" y="57"/>
                  </a:cubicBezTo>
                  <a:cubicBezTo>
                    <a:pt x="59" y="60"/>
                    <a:pt x="42" y="58"/>
                    <a:pt x="30" y="43"/>
                  </a:cubicBezTo>
                  <a:cubicBezTo>
                    <a:pt x="21" y="33"/>
                    <a:pt x="17" y="17"/>
                    <a:pt x="18" y="0"/>
                  </a:cubicBezTo>
                  <a:cubicBezTo>
                    <a:pt x="12" y="13"/>
                    <a:pt x="5" y="23"/>
                    <a:pt x="0" y="30"/>
                  </a:cubicBezTo>
                  <a:cubicBezTo>
                    <a:pt x="5" y="45"/>
                    <a:pt x="15" y="63"/>
                    <a:pt x="36" y="71"/>
                  </a:cubicBezTo>
                  <a:cubicBezTo>
                    <a:pt x="55" y="79"/>
                    <a:pt x="75" y="77"/>
                    <a:pt x="89" y="65"/>
                  </a:cubicBezTo>
                  <a:cubicBezTo>
                    <a:pt x="101" y="56"/>
                    <a:pt x="107" y="41"/>
                    <a:pt x="105" y="27"/>
                  </a:cubicBezTo>
                  <a:cubicBezTo>
                    <a:pt x="104" y="18"/>
                    <a:pt x="97" y="10"/>
                    <a:pt x="89" y="6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393" name="Freeform 1343"/>
            <p:cNvSpPr/>
            <p:nvPr/>
          </p:nvSpPr>
          <p:spPr bwMode="auto">
            <a:xfrm>
              <a:off x="8554942" y="6478757"/>
              <a:ext cx="189280" cy="164092"/>
            </a:xfrm>
            <a:custGeom>
              <a:avLst/>
              <a:gdLst>
                <a:gd name="T0" fmla="*/ 146 w 146"/>
                <a:gd name="T1" fmla="*/ 14 h 127"/>
                <a:gd name="T2" fmla="*/ 116 w 146"/>
                <a:gd name="T3" fmla="*/ 0 h 127"/>
                <a:gd name="T4" fmla="*/ 87 w 146"/>
                <a:gd name="T5" fmla="*/ 90 h 127"/>
                <a:gd name="T6" fmla="*/ 47 w 146"/>
                <a:gd name="T7" fmla="*/ 102 h 127"/>
                <a:gd name="T8" fmla="*/ 21 w 146"/>
                <a:gd name="T9" fmla="*/ 62 h 127"/>
                <a:gd name="T10" fmla="*/ 43 w 146"/>
                <a:gd name="T11" fmla="*/ 40 h 127"/>
                <a:gd name="T12" fmla="*/ 45 w 146"/>
                <a:gd name="T13" fmla="*/ 41 h 127"/>
                <a:gd name="T14" fmla="*/ 45 w 146"/>
                <a:gd name="T15" fmla="*/ 44 h 127"/>
                <a:gd name="T16" fmla="*/ 38 w 146"/>
                <a:gd name="T17" fmla="*/ 56 h 127"/>
                <a:gd name="T18" fmla="*/ 47 w 146"/>
                <a:gd name="T19" fmla="*/ 68 h 127"/>
                <a:gd name="T20" fmla="*/ 63 w 146"/>
                <a:gd name="T21" fmla="*/ 66 h 127"/>
                <a:gd name="T22" fmla="*/ 70 w 146"/>
                <a:gd name="T23" fmla="*/ 47 h 127"/>
                <a:gd name="T24" fmla="*/ 48 w 146"/>
                <a:gd name="T25" fmla="*/ 27 h 127"/>
                <a:gd name="T26" fmla="*/ 7 w 146"/>
                <a:gd name="T27" fmla="*/ 51 h 127"/>
                <a:gd name="T28" fmla="*/ 6 w 146"/>
                <a:gd name="T29" fmla="*/ 92 h 127"/>
                <a:gd name="T30" fmla="*/ 44 w 146"/>
                <a:gd name="T31" fmla="*/ 123 h 127"/>
                <a:gd name="T32" fmla="*/ 92 w 146"/>
                <a:gd name="T33" fmla="*/ 113 h 127"/>
                <a:gd name="T34" fmla="*/ 140 w 146"/>
                <a:gd name="T35" fmla="*/ 35 h 127"/>
                <a:gd name="T36" fmla="*/ 146 w 146"/>
                <a:gd name="T37" fmla="*/ 14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46" h="127">
                  <a:moveTo>
                    <a:pt x="146" y="14"/>
                  </a:moveTo>
                  <a:cubicBezTo>
                    <a:pt x="133" y="15"/>
                    <a:pt x="122" y="9"/>
                    <a:pt x="116" y="0"/>
                  </a:cubicBezTo>
                  <a:cubicBezTo>
                    <a:pt x="120" y="44"/>
                    <a:pt x="104" y="75"/>
                    <a:pt x="87" y="90"/>
                  </a:cubicBezTo>
                  <a:cubicBezTo>
                    <a:pt x="74" y="102"/>
                    <a:pt x="60" y="106"/>
                    <a:pt x="47" y="102"/>
                  </a:cubicBezTo>
                  <a:cubicBezTo>
                    <a:pt x="22" y="95"/>
                    <a:pt x="18" y="75"/>
                    <a:pt x="21" y="62"/>
                  </a:cubicBezTo>
                  <a:cubicBezTo>
                    <a:pt x="25" y="50"/>
                    <a:pt x="32" y="42"/>
                    <a:pt x="43" y="40"/>
                  </a:cubicBezTo>
                  <a:cubicBezTo>
                    <a:pt x="44" y="40"/>
                    <a:pt x="45" y="40"/>
                    <a:pt x="45" y="41"/>
                  </a:cubicBezTo>
                  <a:cubicBezTo>
                    <a:pt x="46" y="42"/>
                    <a:pt x="45" y="43"/>
                    <a:pt x="45" y="44"/>
                  </a:cubicBezTo>
                  <a:cubicBezTo>
                    <a:pt x="40" y="47"/>
                    <a:pt x="38" y="51"/>
                    <a:pt x="38" y="56"/>
                  </a:cubicBezTo>
                  <a:cubicBezTo>
                    <a:pt x="39" y="61"/>
                    <a:pt x="42" y="66"/>
                    <a:pt x="47" y="68"/>
                  </a:cubicBezTo>
                  <a:cubicBezTo>
                    <a:pt x="52" y="70"/>
                    <a:pt x="58" y="70"/>
                    <a:pt x="63" y="66"/>
                  </a:cubicBezTo>
                  <a:cubicBezTo>
                    <a:pt x="69" y="62"/>
                    <a:pt x="71" y="55"/>
                    <a:pt x="70" y="47"/>
                  </a:cubicBezTo>
                  <a:cubicBezTo>
                    <a:pt x="68" y="37"/>
                    <a:pt x="59" y="29"/>
                    <a:pt x="48" y="27"/>
                  </a:cubicBezTo>
                  <a:cubicBezTo>
                    <a:pt x="36" y="26"/>
                    <a:pt x="18" y="31"/>
                    <a:pt x="7" y="51"/>
                  </a:cubicBezTo>
                  <a:cubicBezTo>
                    <a:pt x="1" y="64"/>
                    <a:pt x="0" y="79"/>
                    <a:pt x="6" y="92"/>
                  </a:cubicBezTo>
                  <a:cubicBezTo>
                    <a:pt x="13" y="107"/>
                    <a:pt x="26" y="118"/>
                    <a:pt x="44" y="123"/>
                  </a:cubicBezTo>
                  <a:cubicBezTo>
                    <a:pt x="59" y="127"/>
                    <a:pt x="76" y="123"/>
                    <a:pt x="92" y="113"/>
                  </a:cubicBezTo>
                  <a:cubicBezTo>
                    <a:pt x="117" y="97"/>
                    <a:pt x="135" y="66"/>
                    <a:pt x="140" y="35"/>
                  </a:cubicBezTo>
                  <a:cubicBezTo>
                    <a:pt x="140" y="28"/>
                    <a:pt x="142" y="21"/>
                    <a:pt x="146" y="14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400" name="Freeform 1350"/>
            <p:cNvSpPr/>
            <p:nvPr/>
          </p:nvSpPr>
          <p:spPr bwMode="auto">
            <a:xfrm>
              <a:off x="9373119" y="6535236"/>
              <a:ext cx="40451" cy="64874"/>
            </a:xfrm>
            <a:custGeom>
              <a:avLst/>
              <a:gdLst>
                <a:gd name="T0" fmla="*/ 4 w 31"/>
                <a:gd name="T1" fmla="*/ 48 h 50"/>
                <a:gd name="T2" fmla="*/ 6 w 31"/>
                <a:gd name="T3" fmla="*/ 50 h 50"/>
                <a:gd name="T4" fmla="*/ 9 w 31"/>
                <a:gd name="T5" fmla="*/ 49 h 50"/>
                <a:gd name="T6" fmla="*/ 31 w 31"/>
                <a:gd name="T7" fmla="*/ 5 h 50"/>
                <a:gd name="T8" fmla="*/ 17 w 31"/>
                <a:gd name="T9" fmla="*/ 0 h 50"/>
                <a:gd name="T10" fmla="*/ 4 w 31"/>
                <a:gd name="T11" fmla="*/ 48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1" h="50">
                  <a:moveTo>
                    <a:pt x="4" y="48"/>
                  </a:moveTo>
                  <a:cubicBezTo>
                    <a:pt x="4" y="49"/>
                    <a:pt x="5" y="49"/>
                    <a:pt x="6" y="50"/>
                  </a:cubicBezTo>
                  <a:cubicBezTo>
                    <a:pt x="7" y="50"/>
                    <a:pt x="8" y="50"/>
                    <a:pt x="9" y="49"/>
                  </a:cubicBezTo>
                  <a:cubicBezTo>
                    <a:pt x="18" y="45"/>
                    <a:pt x="27" y="17"/>
                    <a:pt x="31" y="5"/>
                  </a:cubicBezTo>
                  <a:cubicBezTo>
                    <a:pt x="25" y="4"/>
                    <a:pt x="21" y="2"/>
                    <a:pt x="17" y="0"/>
                  </a:cubicBezTo>
                  <a:cubicBezTo>
                    <a:pt x="11" y="12"/>
                    <a:pt x="0" y="39"/>
                    <a:pt x="4" y="48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401" name="Freeform 1351"/>
            <p:cNvSpPr/>
            <p:nvPr/>
          </p:nvSpPr>
          <p:spPr bwMode="auto">
            <a:xfrm>
              <a:off x="9434177" y="6535236"/>
              <a:ext cx="40451" cy="64874"/>
            </a:xfrm>
            <a:custGeom>
              <a:avLst/>
              <a:gdLst>
                <a:gd name="T0" fmla="*/ 22 w 31"/>
                <a:gd name="T1" fmla="*/ 49 h 50"/>
                <a:gd name="T2" fmla="*/ 25 w 31"/>
                <a:gd name="T3" fmla="*/ 50 h 50"/>
                <a:gd name="T4" fmla="*/ 27 w 31"/>
                <a:gd name="T5" fmla="*/ 48 h 50"/>
                <a:gd name="T6" fmla="*/ 14 w 31"/>
                <a:gd name="T7" fmla="*/ 0 h 50"/>
                <a:gd name="T8" fmla="*/ 0 w 31"/>
                <a:gd name="T9" fmla="*/ 5 h 50"/>
                <a:gd name="T10" fmla="*/ 22 w 31"/>
                <a:gd name="T11" fmla="*/ 49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1" h="50">
                  <a:moveTo>
                    <a:pt x="22" y="49"/>
                  </a:moveTo>
                  <a:cubicBezTo>
                    <a:pt x="23" y="50"/>
                    <a:pt x="24" y="50"/>
                    <a:pt x="25" y="50"/>
                  </a:cubicBezTo>
                  <a:cubicBezTo>
                    <a:pt x="26" y="49"/>
                    <a:pt x="27" y="49"/>
                    <a:pt x="27" y="48"/>
                  </a:cubicBezTo>
                  <a:cubicBezTo>
                    <a:pt x="31" y="39"/>
                    <a:pt x="20" y="12"/>
                    <a:pt x="14" y="0"/>
                  </a:cubicBezTo>
                  <a:cubicBezTo>
                    <a:pt x="10" y="2"/>
                    <a:pt x="6" y="4"/>
                    <a:pt x="0" y="5"/>
                  </a:cubicBezTo>
                  <a:cubicBezTo>
                    <a:pt x="4" y="17"/>
                    <a:pt x="13" y="45"/>
                    <a:pt x="22" y="49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403" name="Freeform 1353"/>
            <p:cNvSpPr/>
            <p:nvPr/>
          </p:nvSpPr>
          <p:spPr bwMode="auto">
            <a:xfrm>
              <a:off x="9133466" y="6788624"/>
              <a:ext cx="36635" cy="29766"/>
            </a:xfrm>
            <a:custGeom>
              <a:avLst/>
              <a:gdLst>
                <a:gd name="T0" fmla="*/ 28 w 28"/>
                <a:gd name="T1" fmla="*/ 8 h 23"/>
                <a:gd name="T2" fmla="*/ 12 w 28"/>
                <a:gd name="T3" fmla="*/ 0 h 23"/>
                <a:gd name="T4" fmla="*/ 0 w 28"/>
                <a:gd name="T5" fmla="*/ 12 h 23"/>
                <a:gd name="T6" fmla="*/ 4 w 28"/>
                <a:gd name="T7" fmla="*/ 19 h 23"/>
                <a:gd name="T8" fmla="*/ 15 w 28"/>
                <a:gd name="T9" fmla="*/ 23 h 23"/>
                <a:gd name="T10" fmla="*/ 28 w 28"/>
                <a:gd name="T11" fmla="*/ 8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8" h="23">
                  <a:moveTo>
                    <a:pt x="28" y="8"/>
                  </a:moveTo>
                  <a:cubicBezTo>
                    <a:pt x="21" y="8"/>
                    <a:pt x="15" y="4"/>
                    <a:pt x="12" y="0"/>
                  </a:cubicBezTo>
                  <a:cubicBezTo>
                    <a:pt x="10" y="5"/>
                    <a:pt x="6" y="11"/>
                    <a:pt x="0" y="12"/>
                  </a:cubicBezTo>
                  <a:cubicBezTo>
                    <a:pt x="1" y="14"/>
                    <a:pt x="2" y="16"/>
                    <a:pt x="4" y="19"/>
                  </a:cubicBezTo>
                  <a:cubicBezTo>
                    <a:pt x="8" y="22"/>
                    <a:pt x="11" y="23"/>
                    <a:pt x="15" y="23"/>
                  </a:cubicBezTo>
                  <a:cubicBezTo>
                    <a:pt x="23" y="22"/>
                    <a:pt x="26" y="13"/>
                    <a:pt x="28" y="8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404" name="Freeform 1354"/>
            <p:cNvSpPr/>
            <p:nvPr/>
          </p:nvSpPr>
          <p:spPr bwMode="auto">
            <a:xfrm>
              <a:off x="9089199" y="6788624"/>
              <a:ext cx="35108" cy="29766"/>
            </a:xfrm>
            <a:custGeom>
              <a:avLst/>
              <a:gdLst>
                <a:gd name="T0" fmla="*/ 0 w 27"/>
                <a:gd name="T1" fmla="*/ 6 h 23"/>
                <a:gd name="T2" fmla="*/ 5 w 27"/>
                <a:gd name="T3" fmla="*/ 18 h 23"/>
                <a:gd name="T4" fmla="*/ 10 w 27"/>
                <a:gd name="T5" fmla="*/ 21 h 23"/>
                <a:gd name="T6" fmla="*/ 27 w 27"/>
                <a:gd name="T7" fmla="*/ 12 h 23"/>
                <a:gd name="T8" fmla="*/ 20 w 27"/>
                <a:gd name="T9" fmla="*/ 8 h 23"/>
                <a:gd name="T10" fmla="*/ 15 w 27"/>
                <a:gd name="T11" fmla="*/ 0 h 23"/>
                <a:gd name="T12" fmla="*/ 0 w 27"/>
                <a:gd name="T13" fmla="*/ 6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7" h="23">
                  <a:moveTo>
                    <a:pt x="0" y="6"/>
                  </a:moveTo>
                  <a:cubicBezTo>
                    <a:pt x="0" y="9"/>
                    <a:pt x="2" y="14"/>
                    <a:pt x="5" y="18"/>
                  </a:cubicBezTo>
                  <a:cubicBezTo>
                    <a:pt x="6" y="19"/>
                    <a:pt x="8" y="20"/>
                    <a:pt x="10" y="21"/>
                  </a:cubicBezTo>
                  <a:cubicBezTo>
                    <a:pt x="18" y="23"/>
                    <a:pt x="24" y="16"/>
                    <a:pt x="27" y="12"/>
                  </a:cubicBezTo>
                  <a:cubicBezTo>
                    <a:pt x="24" y="11"/>
                    <a:pt x="22" y="10"/>
                    <a:pt x="20" y="8"/>
                  </a:cubicBezTo>
                  <a:cubicBezTo>
                    <a:pt x="18" y="6"/>
                    <a:pt x="16" y="2"/>
                    <a:pt x="15" y="0"/>
                  </a:cubicBezTo>
                  <a:cubicBezTo>
                    <a:pt x="12" y="3"/>
                    <a:pt x="6" y="7"/>
                    <a:pt x="0" y="6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405" name="Freeform 1355"/>
            <p:cNvSpPr/>
            <p:nvPr/>
          </p:nvSpPr>
          <p:spPr bwMode="auto">
            <a:xfrm>
              <a:off x="9075461" y="6822206"/>
              <a:ext cx="46557" cy="29766"/>
            </a:xfrm>
            <a:custGeom>
              <a:avLst/>
              <a:gdLst>
                <a:gd name="T0" fmla="*/ 16 w 36"/>
                <a:gd name="T1" fmla="*/ 21 h 23"/>
                <a:gd name="T2" fmla="*/ 36 w 36"/>
                <a:gd name="T3" fmla="*/ 12 h 23"/>
                <a:gd name="T4" fmla="*/ 19 w 36"/>
                <a:gd name="T5" fmla="*/ 0 h 23"/>
                <a:gd name="T6" fmla="*/ 0 w 36"/>
                <a:gd name="T7" fmla="*/ 5 h 23"/>
                <a:gd name="T8" fmla="*/ 16 w 36"/>
                <a:gd name="T9" fmla="*/ 2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6" h="23">
                  <a:moveTo>
                    <a:pt x="16" y="21"/>
                  </a:moveTo>
                  <a:cubicBezTo>
                    <a:pt x="26" y="23"/>
                    <a:pt x="33" y="16"/>
                    <a:pt x="36" y="12"/>
                  </a:cubicBezTo>
                  <a:cubicBezTo>
                    <a:pt x="27" y="10"/>
                    <a:pt x="22" y="4"/>
                    <a:pt x="19" y="0"/>
                  </a:cubicBezTo>
                  <a:cubicBezTo>
                    <a:pt x="16" y="3"/>
                    <a:pt x="9" y="7"/>
                    <a:pt x="0" y="5"/>
                  </a:cubicBezTo>
                  <a:cubicBezTo>
                    <a:pt x="2" y="10"/>
                    <a:pt x="6" y="19"/>
                    <a:pt x="16" y="21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406" name="Freeform 1356"/>
            <p:cNvSpPr/>
            <p:nvPr/>
          </p:nvSpPr>
          <p:spPr bwMode="auto">
            <a:xfrm>
              <a:off x="9049512" y="6770307"/>
              <a:ext cx="30529" cy="29002"/>
            </a:xfrm>
            <a:custGeom>
              <a:avLst/>
              <a:gdLst>
                <a:gd name="T0" fmla="*/ 6 w 24"/>
                <a:gd name="T1" fmla="*/ 18 h 22"/>
                <a:gd name="T2" fmla="*/ 24 w 24"/>
                <a:gd name="T3" fmla="*/ 17 h 22"/>
                <a:gd name="T4" fmla="*/ 23 w 24"/>
                <a:gd name="T5" fmla="*/ 16 h 22"/>
                <a:gd name="T6" fmla="*/ 19 w 24"/>
                <a:gd name="T7" fmla="*/ 1 h 22"/>
                <a:gd name="T8" fmla="*/ 0 w 24"/>
                <a:gd name="T9" fmla="*/ 0 h 22"/>
                <a:gd name="T10" fmla="*/ 4 w 24"/>
                <a:gd name="T11" fmla="*/ 17 h 22"/>
                <a:gd name="T12" fmla="*/ 6 w 24"/>
                <a:gd name="T13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" h="22">
                  <a:moveTo>
                    <a:pt x="6" y="18"/>
                  </a:moveTo>
                  <a:cubicBezTo>
                    <a:pt x="12" y="22"/>
                    <a:pt x="20" y="19"/>
                    <a:pt x="24" y="17"/>
                  </a:cubicBezTo>
                  <a:cubicBezTo>
                    <a:pt x="24" y="16"/>
                    <a:pt x="24" y="16"/>
                    <a:pt x="23" y="16"/>
                  </a:cubicBezTo>
                  <a:cubicBezTo>
                    <a:pt x="19" y="12"/>
                    <a:pt x="19" y="5"/>
                    <a:pt x="19" y="1"/>
                  </a:cubicBezTo>
                  <a:cubicBezTo>
                    <a:pt x="14" y="3"/>
                    <a:pt x="6" y="4"/>
                    <a:pt x="0" y="0"/>
                  </a:cubicBezTo>
                  <a:cubicBezTo>
                    <a:pt x="0" y="5"/>
                    <a:pt x="0" y="13"/>
                    <a:pt x="4" y="17"/>
                  </a:cubicBezTo>
                  <a:cubicBezTo>
                    <a:pt x="5" y="17"/>
                    <a:pt x="6" y="18"/>
                    <a:pt x="6" y="18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407" name="Freeform 1357"/>
            <p:cNvSpPr/>
            <p:nvPr/>
          </p:nvSpPr>
          <p:spPr bwMode="auto">
            <a:xfrm>
              <a:off x="9025852" y="6632928"/>
              <a:ext cx="88534" cy="144248"/>
            </a:xfrm>
            <a:custGeom>
              <a:avLst/>
              <a:gdLst>
                <a:gd name="T0" fmla="*/ 64 w 68"/>
                <a:gd name="T1" fmla="*/ 41 h 111"/>
                <a:gd name="T2" fmla="*/ 68 w 68"/>
                <a:gd name="T3" fmla="*/ 0 h 111"/>
                <a:gd name="T4" fmla="*/ 36 w 68"/>
                <a:gd name="T5" fmla="*/ 24 h 111"/>
                <a:gd name="T6" fmla="*/ 0 w 68"/>
                <a:gd name="T7" fmla="*/ 111 h 111"/>
                <a:gd name="T8" fmla="*/ 64 w 68"/>
                <a:gd name="T9" fmla="*/ 41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8" h="111">
                  <a:moveTo>
                    <a:pt x="64" y="41"/>
                  </a:moveTo>
                  <a:cubicBezTo>
                    <a:pt x="64" y="27"/>
                    <a:pt x="65" y="13"/>
                    <a:pt x="68" y="0"/>
                  </a:cubicBezTo>
                  <a:cubicBezTo>
                    <a:pt x="59" y="10"/>
                    <a:pt x="47" y="18"/>
                    <a:pt x="36" y="24"/>
                  </a:cubicBezTo>
                  <a:cubicBezTo>
                    <a:pt x="11" y="50"/>
                    <a:pt x="2" y="96"/>
                    <a:pt x="0" y="111"/>
                  </a:cubicBezTo>
                  <a:cubicBezTo>
                    <a:pt x="13" y="101"/>
                    <a:pt x="50" y="72"/>
                    <a:pt x="64" y="41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408" name="Freeform 1358"/>
            <p:cNvSpPr/>
            <p:nvPr/>
          </p:nvSpPr>
          <p:spPr bwMode="auto">
            <a:xfrm>
              <a:off x="9723438" y="6788624"/>
              <a:ext cx="35108" cy="27476"/>
            </a:xfrm>
            <a:custGeom>
              <a:avLst/>
              <a:gdLst>
                <a:gd name="T0" fmla="*/ 14 w 27"/>
                <a:gd name="T1" fmla="*/ 21 h 21"/>
                <a:gd name="T2" fmla="*/ 17 w 27"/>
                <a:gd name="T3" fmla="*/ 21 h 21"/>
                <a:gd name="T4" fmla="*/ 27 w 27"/>
                <a:gd name="T5" fmla="*/ 6 h 21"/>
                <a:gd name="T6" fmla="*/ 25 w 27"/>
                <a:gd name="T7" fmla="*/ 6 h 21"/>
                <a:gd name="T8" fmla="*/ 12 w 27"/>
                <a:gd name="T9" fmla="*/ 0 h 21"/>
                <a:gd name="T10" fmla="*/ 0 w 27"/>
                <a:gd name="T11" fmla="*/ 12 h 21"/>
                <a:gd name="T12" fmla="*/ 14 w 27"/>
                <a:gd name="T13" fmla="*/ 2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7" h="21">
                  <a:moveTo>
                    <a:pt x="14" y="21"/>
                  </a:moveTo>
                  <a:cubicBezTo>
                    <a:pt x="15" y="21"/>
                    <a:pt x="16" y="21"/>
                    <a:pt x="17" y="21"/>
                  </a:cubicBezTo>
                  <a:cubicBezTo>
                    <a:pt x="24" y="19"/>
                    <a:pt x="27" y="10"/>
                    <a:pt x="27" y="6"/>
                  </a:cubicBezTo>
                  <a:cubicBezTo>
                    <a:pt x="26" y="6"/>
                    <a:pt x="25" y="6"/>
                    <a:pt x="25" y="6"/>
                  </a:cubicBezTo>
                  <a:cubicBezTo>
                    <a:pt x="19" y="6"/>
                    <a:pt x="14" y="3"/>
                    <a:pt x="12" y="0"/>
                  </a:cubicBezTo>
                  <a:cubicBezTo>
                    <a:pt x="10" y="4"/>
                    <a:pt x="7" y="10"/>
                    <a:pt x="0" y="12"/>
                  </a:cubicBezTo>
                  <a:cubicBezTo>
                    <a:pt x="3" y="15"/>
                    <a:pt x="8" y="21"/>
                    <a:pt x="14" y="21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409" name="Freeform 1359"/>
            <p:cNvSpPr/>
            <p:nvPr/>
          </p:nvSpPr>
          <p:spPr bwMode="auto">
            <a:xfrm>
              <a:off x="9678408" y="6788624"/>
              <a:ext cx="36635" cy="31292"/>
            </a:xfrm>
            <a:custGeom>
              <a:avLst/>
              <a:gdLst>
                <a:gd name="T0" fmla="*/ 13 w 28"/>
                <a:gd name="T1" fmla="*/ 23 h 24"/>
                <a:gd name="T2" fmla="*/ 28 w 28"/>
                <a:gd name="T3" fmla="*/ 12 h 24"/>
                <a:gd name="T4" fmla="*/ 16 w 28"/>
                <a:gd name="T5" fmla="*/ 0 h 24"/>
                <a:gd name="T6" fmla="*/ 0 w 28"/>
                <a:gd name="T7" fmla="*/ 8 h 24"/>
                <a:gd name="T8" fmla="*/ 13 w 28"/>
                <a:gd name="T9" fmla="*/ 23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8" h="24">
                  <a:moveTo>
                    <a:pt x="13" y="23"/>
                  </a:moveTo>
                  <a:cubicBezTo>
                    <a:pt x="21" y="24"/>
                    <a:pt x="26" y="16"/>
                    <a:pt x="28" y="12"/>
                  </a:cubicBezTo>
                  <a:cubicBezTo>
                    <a:pt x="22" y="11"/>
                    <a:pt x="18" y="5"/>
                    <a:pt x="16" y="0"/>
                  </a:cubicBezTo>
                  <a:cubicBezTo>
                    <a:pt x="13" y="4"/>
                    <a:pt x="7" y="8"/>
                    <a:pt x="0" y="8"/>
                  </a:cubicBezTo>
                  <a:cubicBezTo>
                    <a:pt x="2" y="13"/>
                    <a:pt x="5" y="22"/>
                    <a:pt x="13" y="23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410" name="Freeform 1360"/>
            <p:cNvSpPr/>
            <p:nvPr/>
          </p:nvSpPr>
          <p:spPr bwMode="auto">
            <a:xfrm>
              <a:off x="9726491" y="6822206"/>
              <a:ext cx="46557" cy="29766"/>
            </a:xfrm>
            <a:custGeom>
              <a:avLst/>
              <a:gdLst>
                <a:gd name="T0" fmla="*/ 20 w 36"/>
                <a:gd name="T1" fmla="*/ 21 h 23"/>
                <a:gd name="T2" fmla="*/ 36 w 36"/>
                <a:gd name="T3" fmla="*/ 5 h 23"/>
                <a:gd name="T4" fmla="*/ 17 w 36"/>
                <a:gd name="T5" fmla="*/ 0 h 23"/>
                <a:gd name="T6" fmla="*/ 0 w 36"/>
                <a:gd name="T7" fmla="*/ 12 h 23"/>
                <a:gd name="T8" fmla="*/ 20 w 36"/>
                <a:gd name="T9" fmla="*/ 2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6" h="23">
                  <a:moveTo>
                    <a:pt x="20" y="21"/>
                  </a:moveTo>
                  <a:cubicBezTo>
                    <a:pt x="30" y="19"/>
                    <a:pt x="34" y="10"/>
                    <a:pt x="36" y="5"/>
                  </a:cubicBezTo>
                  <a:cubicBezTo>
                    <a:pt x="27" y="7"/>
                    <a:pt x="20" y="3"/>
                    <a:pt x="17" y="0"/>
                  </a:cubicBezTo>
                  <a:cubicBezTo>
                    <a:pt x="14" y="4"/>
                    <a:pt x="9" y="10"/>
                    <a:pt x="0" y="12"/>
                  </a:cubicBezTo>
                  <a:cubicBezTo>
                    <a:pt x="3" y="16"/>
                    <a:pt x="10" y="23"/>
                    <a:pt x="20" y="21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411" name="Freeform 1361"/>
            <p:cNvSpPr/>
            <p:nvPr/>
          </p:nvSpPr>
          <p:spPr bwMode="auto">
            <a:xfrm>
              <a:off x="9734124" y="6632928"/>
              <a:ext cx="88534" cy="144248"/>
            </a:xfrm>
            <a:custGeom>
              <a:avLst/>
              <a:gdLst>
                <a:gd name="T0" fmla="*/ 32 w 68"/>
                <a:gd name="T1" fmla="*/ 24 h 111"/>
                <a:gd name="T2" fmla="*/ 0 w 68"/>
                <a:gd name="T3" fmla="*/ 0 h 111"/>
                <a:gd name="T4" fmla="*/ 4 w 68"/>
                <a:gd name="T5" fmla="*/ 41 h 111"/>
                <a:gd name="T6" fmla="*/ 68 w 68"/>
                <a:gd name="T7" fmla="*/ 111 h 111"/>
                <a:gd name="T8" fmla="*/ 32 w 68"/>
                <a:gd name="T9" fmla="*/ 24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8" h="111">
                  <a:moveTo>
                    <a:pt x="32" y="24"/>
                  </a:moveTo>
                  <a:cubicBezTo>
                    <a:pt x="21" y="18"/>
                    <a:pt x="9" y="10"/>
                    <a:pt x="0" y="0"/>
                  </a:cubicBezTo>
                  <a:cubicBezTo>
                    <a:pt x="3" y="13"/>
                    <a:pt x="4" y="27"/>
                    <a:pt x="4" y="41"/>
                  </a:cubicBezTo>
                  <a:cubicBezTo>
                    <a:pt x="18" y="72"/>
                    <a:pt x="55" y="101"/>
                    <a:pt x="68" y="111"/>
                  </a:cubicBezTo>
                  <a:cubicBezTo>
                    <a:pt x="66" y="96"/>
                    <a:pt x="57" y="50"/>
                    <a:pt x="32" y="24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412" name="Freeform 1362"/>
            <p:cNvSpPr/>
            <p:nvPr/>
          </p:nvSpPr>
          <p:spPr bwMode="auto">
            <a:xfrm>
              <a:off x="9767705" y="6770307"/>
              <a:ext cx="31292" cy="25949"/>
            </a:xfrm>
            <a:custGeom>
              <a:avLst/>
              <a:gdLst>
                <a:gd name="T0" fmla="*/ 24 w 24"/>
                <a:gd name="T1" fmla="*/ 0 h 20"/>
                <a:gd name="T2" fmla="*/ 14 w 24"/>
                <a:gd name="T3" fmla="*/ 3 h 20"/>
                <a:gd name="T4" fmla="*/ 5 w 24"/>
                <a:gd name="T5" fmla="*/ 1 h 20"/>
                <a:gd name="T6" fmla="*/ 0 w 24"/>
                <a:gd name="T7" fmla="*/ 17 h 20"/>
                <a:gd name="T8" fmla="*/ 12 w 24"/>
                <a:gd name="T9" fmla="*/ 20 h 20"/>
                <a:gd name="T10" fmla="*/ 18 w 24"/>
                <a:gd name="T11" fmla="*/ 18 h 20"/>
                <a:gd name="T12" fmla="*/ 24 w 24"/>
                <a:gd name="T13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" h="20">
                  <a:moveTo>
                    <a:pt x="24" y="0"/>
                  </a:moveTo>
                  <a:cubicBezTo>
                    <a:pt x="22" y="2"/>
                    <a:pt x="18" y="3"/>
                    <a:pt x="14" y="3"/>
                  </a:cubicBezTo>
                  <a:cubicBezTo>
                    <a:pt x="11" y="3"/>
                    <a:pt x="8" y="2"/>
                    <a:pt x="5" y="1"/>
                  </a:cubicBezTo>
                  <a:cubicBezTo>
                    <a:pt x="5" y="5"/>
                    <a:pt x="5" y="12"/>
                    <a:pt x="0" y="17"/>
                  </a:cubicBezTo>
                  <a:cubicBezTo>
                    <a:pt x="3" y="18"/>
                    <a:pt x="7" y="20"/>
                    <a:pt x="12" y="20"/>
                  </a:cubicBezTo>
                  <a:cubicBezTo>
                    <a:pt x="14" y="20"/>
                    <a:pt x="16" y="19"/>
                    <a:pt x="18" y="18"/>
                  </a:cubicBezTo>
                  <a:cubicBezTo>
                    <a:pt x="24" y="15"/>
                    <a:pt x="24" y="5"/>
                    <a:pt x="24" y="0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413" name="Freeform 1363"/>
            <p:cNvSpPr/>
            <p:nvPr/>
          </p:nvSpPr>
          <p:spPr bwMode="auto">
            <a:xfrm>
              <a:off x="9031957" y="6803125"/>
              <a:ext cx="35108" cy="29766"/>
            </a:xfrm>
            <a:custGeom>
              <a:avLst/>
              <a:gdLst>
                <a:gd name="T0" fmla="*/ 27 w 27"/>
                <a:gd name="T1" fmla="*/ 17 h 23"/>
                <a:gd name="T2" fmla="*/ 16 w 27"/>
                <a:gd name="T3" fmla="*/ 0 h 23"/>
                <a:gd name="T4" fmla="*/ 1 w 27"/>
                <a:gd name="T5" fmla="*/ 1 h 23"/>
                <a:gd name="T6" fmla="*/ 8 w 27"/>
                <a:gd name="T7" fmla="*/ 18 h 23"/>
                <a:gd name="T8" fmla="*/ 27 w 27"/>
                <a:gd name="T9" fmla="*/ 17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" h="23">
                  <a:moveTo>
                    <a:pt x="27" y="17"/>
                  </a:moveTo>
                  <a:cubicBezTo>
                    <a:pt x="19" y="13"/>
                    <a:pt x="17" y="5"/>
                    <a:pt x="16" y="0"/>
                  </a:cubicBezTo>
                  <a:cubicBezTo>
                    <a:pt x="13" y="1"/>
                    <a:pt x="8" y="3"/>
                    <a:pt x="1" y="1"/>
                  </a:cubicBezTo>
                  <a:cubicBezTo>
                    <a:pt x="0" y="4"/>
                    <a:pt x="0" y="14"/>
                    <a:pt x="8" y="18"/>
                  </a:cubicBezTo>
                  <a:cubicBezTo>
                    <a:pt x="16" y="23"/>
                    <a:pt x="23" y="20"/>
                    <a:pt x="27" y="17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414" name="Freeform 1364"/>
            <p:cNvSpPr/>
            <p:nvPr/>
          </p:nvSpPr>
          <p:spPr bwMode="auto">
            <a:xfrm>
              <a:off x="9064776" y="6855788"/>
              <a:ext cx="53426" cy="32818"/>
            </a:xfrm>
            <a:custGeom>
              <a:avLst/>
              <a:gdLst>
                <a:gd name="T0" fmla="*/ 23 w 41"/>
                <a:gd name="T1" fmla="*/ 0 h 25"/>
                <a:gd name="T2" fmla="*/ 0 w 41"/>
                <a:gd name="T3" fmla="*/ 6 h 25"/>
                <a:gd name="T4" fmla="*/ 18 w 41"/>
                <a:gd name="T5" fmla="*/ 23 h 25"/>
                <a:gd name="T6" fmla="*/ 41 w 41"/>
                <a:gd name="T7" fmla="*/ 14 h 25"/>
                <a:gd name="T8" fmla="*/ 23 w 41"/>
                <a:gd name="T9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25">
                  <a:moveTo>
                    <a:pt x="23" y="0"/>
                  </a:moveTo>
                  <a:cubicBezTo>
                    <a:pt x="19" y="3"/>
                    <a:pt x="9" y="8"/>
                    <a:pt x="0" y="6"/>
                  </a:cubicBezTo>
                  <a:cubicBezTo>
                    <a:pt x="2" y="12"/>
                    <a:pt x="8" y="22"/>
                    <a:pt x="18" y="23"/>
                  </a:cubicBezTo>
                  <a:cubicBezTo>
                    <a:pt x="28" y="25"/>
                    <a:pt x="37" y="18"/>
                    <a:pt x="41" y="14"/>
                  </a:cubicBezTo>
                  <a:cubicBezTo>
                    <a:pt x="32" y="12"/>
                    <a:pt x="25" y="4"/>
                    <a:pt x="23" y="0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415" name="Freeform 1365"/>
            <p:cNvSpPr/>
            <p:nvPr/>
          </p:nvSpPr>
          <p:spPr bwMode="auto">
            <a:xfrm>
              <a:off x="9643300" y="6642086"/>
              <a:ext cx="51899" cy="172487"/>
            </a:xfrm>
            <a:custGeom>
              <a:avLst/>
              <a:gdLst>
                <a:gd name="T0" fmla="*/ 23 w 40"/>
                <a:gd name="T1" fmla="*/ 0 h 133"/>
                <a:gd name="T2" fmla="*/ 4 w 40"/>
                <a:gd name="T3" fmla="*/ 37 h 133"/>
                <a:gd name="T4" fmla="*/ 16 w 40"/>
                <a:gd name="T5" fmla="*/ 133 h 133"/>
                <a:gd name="T6" fmla="*/ 40 w 40"/>
                <a:gd name="T7" fmla="*/ 41 h 133"/>
                <a:gd name="T8" fmla="*/ 23 w 40"/>
                <a:gd name="T9" fmla="*/ 0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" h="133">
                  <a:moveTo>
                    <a:pt x="23" y="0"/>
                  </a:moveTo>
                  <a:cubicBezTo>
                    <a:pt x="20" y="12"/>
                    <a:pt x="12" y="25"/>
                    <a:pt x="4" y="37"/>
                  </a:cubicBezTo>
                  <a:cubicBezTo>
                    <a:pt x="0" y="67"/>
                    <a:pt x="12" y="116"/>
                    <a:pt x="16" y="133"/>
                  </a:cubicBezTo>
                  <a:cubicBezTo>
                    <a:pt x="23" y="117"/>
                    <a:pt x="40" y="73"/>
                    <a:pt x="40" y="41"/>
                  </a:cubicBezTo>
                  <a:cubicBezTo>
                    <a:pt x="33" y="28"/>
                    <a:pt x="27" y="14"/>
                    <a:pt x="23" y="0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416" name="Freeform 1366"/>
            <p:cNvSpPr/>
            <p:nvPr/>
          </p:nvSpPr>
          <p:spPr bwMode="auto">
            <a:xfrm>
              <a:off x="9443335" y="6707723"/>
              <a:ext cx="54952" cy="117536"/>
            </a:xfrm>
            <a:custGeom>
              <a:avLst/>
              <a:gdLst>
                <a:gd name="T0" fmla="*/ 0 w 42"/>
                <a:gd name="T1" fmla="*/ 0 h 90"/>
                <a:gd name="T2" fmla="*/ 27 w 42"/>
                <a:gd name="T3" fmla="*/ 88 h 90"/>
                <a:gd name="T4" fmla="*/ 31 w 42"/>
                <a:gd name="T5" fmla="*/ 89 h 90"/>
                <a:gd name="T6" fmla="*/ 36 w 42"/>
                <a:gd name="T7" fmla="*/ 86 h 90"/>
                <a:gd name="T8" fmla="*/ 13 w 42"/>
                <a:gd name="T9" fmla="*/ 14 h 90"/>
                <a:gd name="T10" fmla="*/ 0 w 42"/>
                <a:gd name="T11" fmla="*/ 0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2" h="90">
                  <a:moveTo>
                    <a:pt x="0" y="0"/>
                  </a:moveTo>
                  <a:cubicBezTo>
                    <a:pt x="4" y="30"/>
                    <a:pt x="14" y="80"/>
                    <a:pt x="27" y="88"/>
                  </a:cubicBezTo>
                  <a:cubicBezTo>
                    <a:pt x="29" y="90"/>
                    <a:pt x="30" y="90"/>
                    <a:pt x="31" y="89"/>
                  </a:cubicBezTo>
                  <a:cubicBezTo>
                    <a:pt x="34" y="89"/>
                    <a:pt x="35" y="88"/>
                    <a:pt x="36" y="86"/>
                  </a:cubicBezTo>
                  <a:cubicBezTo>
                    <a:pt x="42" y="72"/>
                    <a:pt x="22" y="30"/>
                    <a:pt x="13" y="14"/>
                  </a:cubicBezTo>
                  <a:cubicBezTo>
                    <a:pt x="8" y="10"/>
                    <a:pt x="3" y="5"/>
                    <a:pt x="0" y="0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417" name="Freeform 1367"/>
            <p:cNvSpPr/>
            <p:nvPr/>
          </p:nvSpPr>
          <p:spPr bwMode="auto">
            <a:xfrm>
              <a:off x="9680698" y="6827548"/>
              <a:ext cx="36635" cy="23660"/>
            </a:xfrm>
            <a:custGeom>
              <a:avLst/>
              <a:gdLst>
                <a:gd name="T0" fmla="*/ 28 w 28"/>
                <a:gd name="T1" fmla="*/ 8 h 18"/>
                <a:gd name="T2" fmla="*/ 12 w 28"/>
                <a:gd name="T3" fmla="*/ 0 h 18"/>
                <a:gd name="T4" fmla="*/ 0 w 28"/>
                <a:gd name="T5" fmla="*/ 7 h 18"/>
                <a:gd name="T6" fmla="*/ 12 w 28"/>
                <a:gd name="T7" fmla="*/ 17 h 18"/>
                <a:gd name="T8" fmla="*/ 28 w 28"/>
                <a:gd name="T9" fmla="*/ 8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8" h="18">
                  <a:moveTo>
                    <a:pt x="28" y="8"/>
                  </a:moveTo>
                  <a:cubicBezTo>
                    <a:pt x="20" y="7"/>
                    <a:pt x="14" y="3"/>
                    <a:pt x="12" y="0"/>
                  </a:cubicBezTo>
                  <a:cubicBezTo>
                    <a:pt x="10" y="2"/>
                    <a:pt x="6" y="6"/>
                    <a:pt x="0" y="7"/>
                  </a:cubicBezTo>
                  <a:cubicBezTo>
                    <a:pt x="1" y="10"/>
                    <a:pt x="4" y="16"/>
                    <a:pt x="12" y="17"/>
                  </a:cubicBezTo>
                  <a:cubicBezTo>
                    <a:pt x="19" y="18"/>
                    <a:pt x="25" y="12"/>
                    <a:pt x="28" y="8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418" name="Freeform 1368"/>
            <p:cNvSpPr/>
            <p:nvPr/>
          </p:nvSpPr>
          <p:spPr bwMode="auto">
            <a:xfrm>
              <a:off x="9153310" y="6642086"/>
              <a:ext cx="51899" cy="172487"/>
            </a:xfrm>
            <a:custGeom>
              <a:avLst/>
              <a:gdLst>
                <a:gd name="T0" fmla="*/ 36 w 40"/>
                <a:gd name="T1" fmla="*/ 37 h 133"/>
                <a:gd name="T2" fmla="*/ 17 w 40"/>
                <a:gd name="T3" fmla="*/ 0 h 133"/>
                <a:gd name="T4" fmla="*/ 0 w 40"/>
                <a:gd name="T5" fmla="*/ 41 h 133"/>
                <a:gd name="T6" fmla="*/ 24 w 40"/>
                <a:gd name="T7" fmla="*/ 133 h 133"/>
                <a:gd name="T8" fmla="*/ 36 w 40"/>
                <a:gd name="T9" fmla="*/ 37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" h="133">
                  <a:moveTo>
                    <a:pt x="36" y="37"/>
                  </a:moveTo>
                  <a:cubicBezTo>
                    <a:pt x="28" y="25"/>
                    <a:pt x="20" y="12"/>
                    <a:pt x="17" y="0"/>
                  </a:cubicBezTo>
                  <a:cubicBezTo>
                    <a:pt x="13" y="14"/>
                    <a:pt x="7" y="28"/>
                    <a:pt x="0" y="41"/>
                  </a:cubicBezTo>
                  <a:cubicBezTo>
                    <a:pt x="0" y="73"/>
                    <a:pt x="17" y="117"/>
                    <a:pt x="24" y="133"/>
                  </a:cubicBezTo>
                  <a:cubicBezTo>
                    <a:pt x="28" y="116"/>
                    <a:pt x="40" y="67"/>
                    <a:pt x="36" y="37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419" name="Freeform 1369"/>
            <p:cNvSpPr/>
            <p:nvPr/>
          </p:nvSpPr>
          <p:spPr bwMode="auto">
            <a:xfrm>
              <a:off x="9350222" y="6707723"/>
              <a:ext cx="54189" cy="117536"/>
            </a:xfrm>
            <a:custGeom>
              <a:avLst/>
              <a:gdLst>
                <a:gd name="T0" fmla="*/ 29 w 42"/>
                <a:gd name="T1" fmla="*/ 14 h 90"/>
                <a:gd name="T2" fmla="*/ 6 w 42"/>
                <a:gd name="T3" fmla="*/ 86 h 90"/>
                <a:gd name="T4" fmla="*/ 11 w 42"/>
                <a:gd name="T5" fmla="*/ 89 h 90"/>
                <a:gd name="T6" fmla="*/ 15 w 42"/>
                <a:gd name="T7" fmla="*/ 88 h 90"/>
                <a:gd name="T8" fmla="*/ 42 w 42"/>
                <a:gd name="T9" fmla="*/ 0 h 90"/>
                <a:gd name="T10" fmla="*/ 29 w 42"/>
                <a:gd name="T11" fmla="*/ 14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2" h="90">
                  <a:moveTo>
                    <a:pt x="29" y="14"/>
                  </a:moveTo>
                  <a:cubicBezTo>
                    <a:pt x="20" y="30"/>
                    <a:pt x="0" y="72"/>
                    <a:pt x="6" y="86"/>
                  </a:cubicBezTo>
                  <a:cubicBezTo>
                    <a:pt x="7" y="88"/>
                    <a:pt x="8" y="89"/>
                    <a:pt x="11" y="89"/>
                  </a:cubicBezTo>
                  <a:cubicBezTo>
                    <a:pt x="12" y="90"/>
                    <a:pt x="13" y="90"/>
                    <a:pt x="15" y="88"/>
                  </a:cubicBezTo>
                  <a:cubicBezTo>
                    <a:pt x="28" y="80"/>
                    <a:pt x="38" y="30"/>
                    <a:pt x="42" y="0"/>
                  </a:cubicBezTo>
                  <a:cubicBezTo>
                    <a:pt x="39" y="5"/>
                    <a:pt x="34" y="10"/>
                    <a:pt x="29" y="14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420" name="Freeform 1370"/>
            <p:cNvSpPr/>
            <p:nvPr/>
          </p:nvSpPr>
          <p:spPr bwMode="auto">
            <a:xfrm>
              <a:off x="9131177" y="6827548"/>
              <a:ext cx="35872" cy="23660"/>
            </a:xfrm>
            <a:custGeom>
              <a:avLst/>
              <a:gdLst>
                <a:gd name="T0" fmla="*/ 17 w 28"/>
                <a:gd name="T1" fmla="*/ 0 h 18"/>
                <a:gd name="T2" fmla="*/ 0 w 28"/>
                <a:gd name="T3" fmla="*/ 8 h 18"/>
                <a:gd name="T4" fmla="*/ 16 w 28"/>
                <a:gd name="T5" fmla="*/ 17 h 18"/>
                <a:gd name="T6" fmla="*/ 28 w 28"/>
                <a:gd name="T7" fmla="*/ 7 h 18"/>
                <a:gd name="T8" fmla="*/ 17 w 28"/>
                <a:gd name="T9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8" h="18">
                  <a:moveTo>
                    <a:pt x="17" y="0"/>
                  </a:moveTo>
                  <a:cubicBezTo>
                    <a:pt x="14" y="3"/>
                    <a:pt x="8" y="7"/>
                    <a:pt x="0" y="8"/>
                  </a:cubicBezTo>
                  <a:cubicBezTo>
                    <a:pt x="3" y="12"/>
                    <a:pt x="9" y="18"/>
                    <a:pt x="16" y="17"/>
                  </a:cubicBezTo>
                  <a:cubicBezTo>
                    <a:pt x="24" y="16"/>
                    <a:pt x="27" y="10"/>
                    <a:pt x="28" y="7"/>
                  </a:cubicBezTo>
                  <a:cubicBezTo>
                    <a:pt x="22" y="6"/>
                    <a:pt x="18" y="2"/>
                    <a:pt x="17" y="0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421" name="Freeform 1371"/>
            <p:cNvSpPr/>
            <p:nvPr/>
          </p:nvSpPr>
          <p:spPr bwMode="auto">
            <a:xfrm>
              <a:off x="9730308" y="6855788"/>
              <a:ext cx="53426" cy="32818"/>
            </a:xfrm>
            <a:custGeom>
              <a:avLst/>
              <a:gdLst>
                <a:gd name="T0" fmla="*/ 18 w 41"/>
                <a:gd name="T1" fmla="*/ 0 h 25"/>
                <a:gd name="T2" fmla="*/ 0 w 41"/>
                <a:gd name="T3" fmla="*/ 14 h 25"/>
                <a:gd name="T4" fmla="*/ 23 w 41"/>
                <a:gd name="T5" fmla="*/ 23 h 25"/>
                <a:gd name="T6" fmla="*/ 41 w 41"/>
                <a:gd name="T7" fmla="*/ 6 h 25"/>
                <a:gd name="T8" fmla="*/ 18 w 41"/>
                <a:gd name="T9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25">
                  <a:moveTo>
                    <a:pt x="18" y="0"/>
                  </a:moveTo>
                  <a:cubicBezTo>
                    <a:pt x="16" y="4"/>
                    <a:pt x="9" y="12"/>
                    <a:pt x="0" y="14"/>
                  </a:cubicBezTo>
                  <a:cubicBezTo>
                    <a:pt x="4" y="18"/>
                    <a:pt x="13" y="25"/>
                    <a:pt x="23" y="23"/>
                  </a:cubicBezTo>
                  <a:cubicBezTo>
                    <a:pt x="33" y="21"/>
                    <a:pt x="39" y="12"/>
                    <a:pt x="41" y="6"/>
                  </a:cubicBezTo>
                  <a:cubicBezTo>
                    <a:pt x="32" y="8"/>
                    <a:pt x="22" y="3"/>
                    <a:pt x="18" y="0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422" name="Freeform 1372"/>
            <p:cNvSpPr/>
            <p:nvPr/>
          </p:nvSpPr>
          <p:spPr bwMode="auto">
            <a:xfrm>
              <a:off x="9780680" y="6803125"/>
              <a:ext cx="35108" cy="29766"/>
            </a:xfrm>
            <a:custGeom>
              <a:avLst/>
              <a:gdLst>
                <a:gd name="T0" fmla="*/ 11 w 27"/>
                <a:gd name="T1" fmla="*/ 0 h 23"/>
                <a:gd name="T2" fmla="*/ 0 w 27"/>
                <a:gd name="T3" fmla="*/ 17 h 23"/>
                <a:gd name="T4" fmla="*/ 19 w 27"/>
                <a:gd name="T5" fmla="*/ 18 h 23"/>
                <a:gd name="T6" fmla="*/ 26 w 27"/>
                <a:gd name="T7" fmla="*/ 1 h 23"/>
                <a:gd name="T8" fmla="*/ 11 w 27"/>
                <a:gd name="T9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" h="23">
                  <a:moveTo>
                    <a:pt x="11" y="0"/>
                  </a:moveTo>
                  <a:cubicBezTo>
                    <a:pt x="10" y="5"/>
                    <a:pt x="8" y="13"/>
                    <a:pt x="0" y="17"/>
                  </a:cubicBezTo>
                  <a:cubicBezTo>
                    <a:pt x="4" y="20"/>
                    <a:pt x="11" y="23"/>
                    <a:pt x="19" y="18"/>
                  </a:cubicBezTo>
                  <a:cubicBezTo>
                    <a:pt x="27" y="14"/>
                    <a:pt x="26" y="4"/>
                    <a:pt x="26" y="1"/>
                  </a:cubicBezTo>
                  <a:cubicBezTo>
                    <a:pt x="19" y="3"/>
                    <a:pt x="14" y="1"/>
                    <a:pt x="11" y="0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430" name="Freeform 1380"/>
            <p:cNvSpPr/>
            <p:nvPr/>
          </p:nvSpPr>
          <p:spPr bwMode="auto">
            <a:xfrm>
              <a:off x="8932738" y="6262003"/>
              <a:ext cx="265602" cy="244993"/>
            </a:xfrm>
            <a:custGeom>
              <a:avLst/>
              <a:gdLst>
                <a:gd name="T0" fmla="*/ 192 w 205"/>
                <a:gd name="T1" fmla="*/ 141 h 189"/>
                <a:gd name="T2" fmla="*/ 187 w 205"/>
                <a:gd name="T3" fmla="*/ 65 h 189"/>
                <a:gd name="T4" fmla="*/ 133 w 205"/>
                <a:gd name="T5" fmla="*/ 46 h 189"/>
                <a:gd name="T6" fmla="*/ 109 w 205"/>
                <a:gd name="T7" fmla="*/ 76 h 189"/>
                <a:gd name="T8" fmla="*/ 122 w 205"/>
                <a:gd name="T9" fmla="*/ 100 h 189"/>
                <a:gd name="T10" fmla="*/ 142 w 205"/>
                <a:gd name="T11" fmla="*/ 99 h 189"/>
                <a:gd name="T12" fmla="*/ 150 w 205"/>
                <a:gd name="T13" fmla="*/ 79 h 189"/>
                <a:gd name="T14" fmla="*/ 137 w 205"/>
                <a:gd name="T15" fmla="*/ 68 h 189"/>
                <a:gd name="T16" fmla="*/ 135 w 205"/>
                <a:gd name="T17" fmla="*/ 66 h 189"/>
                <a:gd name="T18" fmla="*/ 136 w 205"/>
                <a:gd name="T19" fmla="*/ 63 h 189"/>
                <a:gd name="T20" fmla="*/ 174 w 205"/>
                <a:gd name="T21" fmla="*/ 74 h 189"/>
                <a:gd name="T22" fmla="*/ 172 w 205"/>
                <a:gd name="T23" fmla="*/ 138 h 189"/>
                <a:gd name="T24" fmla="*/ 106 w 205"/>
                <a:gd name="T25" fmla="*/ 168 h 189"/>
                <a:gd name="T26" fmla="*/ 37 w 205"/>
                <a:gd name="T27" fmla="*/ 122 h 189"/>
                <a:gd name="T28" fmla="*/ 41 w 205"/>
                <a:gd name="T29" fmla="*/ 13 h 189"/>
                <a:gd name="T30" fmla="*/ 33 w 205"/>
                <a:gd name="T31" fmla="*/ 0 h 189"/>
                <a:gd name="T32" fmla="*/ 19 w 205"/>
                <a:gd name="T33" fmla="*/ 17 h 189"/>
                <a:gd name="T34" fmla="*/ 21 w 205"/>
                <a:gd name="T35" fmla="*/ 135 h 189"/>
                <a:gd name="T36" fmla="*/ 102 w 205"/>
                <a:gd name="T37" fmla="*/ 187 h 189"/>
                <a:gd name="T38" fmla="*/ 192 w 205"/>
                <a:gd name="T39" fmla="*/ 141 h 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05" h="189">
                  <a:moveTo>
                    <a:pt x="192" y="141"/>
                  </a:moveTo>
                  <a:cubicBezTo>
                    <a:pt x="205" y="116"/>
                    <a:pt x="204" y="88"/>
                    <a:pt x="187" y="65"/>
                  </a:cubicBezTo>
                  <a:cubicBezTo>
                    <a:pt x="173" y="45"/>
                    <a:pt x="149" y="41"/>
                    <a:pt x="133" y="46"/>
                  </a:cubicBezTo>
                  <a:cubicBezTo>
                    <a:pt x="118" y="51"/>
                    <a:pt x="109" y="63"/>
                    <a:pt x="109" y="76"/>
                  </a:cubicBezTo>
                  <a:cubicBezTo>
                    <a:pt x="109" y="87"/>
                    <a:pt x="114" y="95"/>
                    <a:pt x="122" y="100"/>
                  </a:cubicBezTo>
                  <a:cubicBezTo>
                    <a:pt x="129" y="103"/>
                    <a:pt x="137" y="103"/>
                    <a:pt x="142" y="99"/>
                  </a:cubicBezTo>
                  <a:cubicBezTo>
                    <a:pt x="148" y="94"/>
                    <a:pt x="151" y="86"/>
                    <a:pt x="150" y="79"/>
                  </a:cubicBezTo>
                  <a:cubicBezTo>
                    <a:pt x="148" y="72"/>
                    <a:pt x="143" y="69"/>
                    <a:pt x="137" y="68"/>
                  </a:cubicBezTo>
                  <a:cubicBezTo>
                    <a:pt x="136" y="68"/>
                    <a:pt x="135" y="67"/>
                    <a:pt x="135" y="66"/>
                  </a:cubicBezTo>
                  <a:cubicBezTo>
                    <a:pt x="135" y="65"/>
                    <a:pt x="135" y="64"/>
                    <a:pt x="136" y="63"/>
                  </a:cubicBezTo>
                  <a:cubicBezTo>
                    <a:pt x="149" y="57"/>
                    <a:pt x="164" y="61"/>
                    <a:pt x="174" y="74"/>
                  </a:cubicBezTo>
                  <a:cubicBezTo>
                    <a:pt x="186" y="88"/>
                    <a:pt x="190" y="114"/>
                    <a:pt x="172" y="138"/>
                  </a:cubicBezTo>
                  <a:cubicBezTo>
                    <a:pt x="157" y="159"/>
                    <a:pt x="132" y="170"/>
                    <a:pt x="106" y="168"/>
                  </a:cubicBezTo>
                  <a:cubicBezTo>
                    <a:pt x="77" y="166"/>
                    <a:pt x="51" y="149"/>
                    <a:pt x="37" y="122"/>
                  </a:cubicBezTo>
                  <a:cubicBezTo>
                    <a:pt x="17" y="82"/>
                    <a:pt x="27" y="46"/>
                    <a:pt x="41" y="13"/>
                  </a:cubicBezTo>
                  <a:cubicBezTo>
                    <a:pt x="38" y="8"/>
                    <a:pt x="35" y="4"/>
                    <a:pt x="33" y="0"/>
                  </a:cubicBezTo>
                  <a:cubicBezTo>
                    <a:pt x="30" y="6"/>
                    <a:pt x="25" y="11"/>
                    <a:pt x="19" y="17"/>
                  </a:cubicBezTo>
                  <a:cubicBezTo>
                    <a:pt x="0" y="53"/>
                    <a:pt x="0" y="99"/>
                    <a:pt x="21" y="135"/>
                  </a:cubicBezTo>
                  <a:cubicBezTo>
                    <a:pt x="38" y="167"/>
                    <a:pt x="68" y="186"/>
                    <a:pt x="102" y="187"/>
                  </a:cubicBezTo>
                  <a:cubicBezTo>
                    <a:pt x="141" y="189"/>
                    <a:pt x="176" y="171"/>
                    <a:pt x="192" y="141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431" name="Freeform 1381"/>
            <p:cNvSpPr/>
            <p:nvPr/>
          </p:nvSpPr>
          <p:spPr bwMode="auto">
            <a:xfrm>
              <a:off x="9650169" y="6262003"/>
              <a:ext cx="265602" cy="244993"/>
            </a:xfrm>
            <a:custGeom>
              <a:avLst/>
              <a:gdLst>
                <a:gd name="T0" fmla="*/ 172 w 205"/>
                <a:gd name="T1" fmla="*/ 0 h 189"/>
                <a:gd name="T2" fmla="*/ 164 w 205"/>
                <a:gd name="T3" fmla="*/ 13 h 189"/>
                <a:gd name="T4" fmla="*/ 168 w 205"/>
                <a:gd name="T5" fmla="*/ 122 h 189"/>
                <a:gd name="T6" fmla="*/ 99 w 205"/>
                <a:gd name="T7" fmla="*/ 168 h 189"/>
                <a:gd name="T8" fmla="*/ 33 w 205"/>
                <a:gd name="T9" fmla="*/ 138 h 189"/>
                <a:gd name="T10" fmla="*/ 31 w 205"/>
                <a:gd name="T11" fmla="*/ 74 h 189"/>
                <a:gd name="T12" fmla="*/ 69 w 205"/>
                <a:gd name="T13" fmla="*/ 63 h 189"/>
                <a:gd name="T14" fmla="*/ 70 w 205"/>
                <a:gd name="T15" fmla="*/ 66 h 189"/>
                <a:gd name="T16" fmla="*/ 68 w 205"/>
                <a:gd name="T17" fmla="*/ 68 h 189"/>
                <a:gd name="T18" fmla="*/ 55 w 205"/>
                <a:gd name="T19" fmla="*/ 79 h 189"/>
                <a:gd name="T20" fmla="*/ 63 w 205"/>
                <a:gd name="T21" fmla="*/ 98 h 189"/>
                <a:gd name="T22" fmla="*/ 83 w 205"/>
                <a:gd name="T23" fmla="*/ 100 h 189"/>
                <a:gd name="T24" fmla="*/ 96 w 205"/>
                <a:gd name="T25" fmla="*/ 76 h 189"/>
                <a:gd name="T26" fmla="*/ 72 w 205"/>
                <a:gd name="T27" fmla="*/ 46 h 189"/>
                <a:gd name="T28" fmla="*/ 18 w 205"/>
                <a:gd name="T29" fmla="*/ 65 h 189"/>
                <a:gd name="T30" fmla="*/ 13 w 205"/>
                <a:gd name="T31" fmla="*/ 141 h 189"/>
                <a:gd name="T32" fmla="*/ 103 w 205"/>
                <a:gd name="T33" fmla="*/ 187 h 189"/>
                <a:gd name="T34" fmla="*/ 184 w 205"/>
                <a:gd name="T35" fmla="*/ 135 h 189"/>
                <a:gd name="T36" fmla="*/ 186 w 205"/>
                <a:gd name="T37" fmla="*/ 17 h 189"/>
                <a:gd name="T38" fmla="*/ 172 w 205"/>
                <a:gd name="T39" fmla="*/ 0 h 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05" h="189">
                  <a:moveTo>
                    <a:pt x="172" y="0"/>
                  </a:moveTo>
                  <a:cubicBezTo>
                    <a:pt x="170" y="4"/>
                    <a:pt x="167" y="8"/>
                    <a:pt x="164" y="13"/>
                  </a:cubicBezTo>
                  <a:cubicBezTo>
                    <a:pt x="178" y="46"/>
                    <a:pt x="188" y="82"/>
                    <a:pt x="168" y="122"/>
                  </a:cubicBezTo>
                  <a:cubicBezTo>
                    <a:pt x="154" y="149"/>
                    <a:pt x="128" y="166"/>
                    <a:pt x="99" y="168"/>
                  </a:cubicBezTo>
                  <a:cubicBezTo>
                    <a:pt x="73" y="170"/>
                    <a:pt x="49" y="159"/>
                    <a:pt x="33" y="138"/>
                  </a:cubicBezTo>
                  <a:cubicBezTo>
                    <a:pt x="15" y="114"/>
                    <a:pt x="19" y="88"/>
                    <a:pt x="31" y="74"/>
                  </a:cubicBezTo>
                  <a:cubicBezTo>
                    <a:pt x="41" y="61"/>
                    <a:pt x="56" y="57"/>
                    <a:pt x="69" y="63"/>
                  </a:cubicBezTo>
                  <a:cubicBezTo>
                    <a:pt x="70" y="64"/>
                    <a:pt x="70" y="65"/>
                    <a:pt x="70" y="66"/>
                  </a:cubicBezTo>
                  <a:cubicBezTo>
                    <a:pt x="70" y="67"/>
                    <a:pt x="69" y="68"/>
                    <a:pt x="68" y="68"/>
                  </a:cubicBezTo>
                  <a:cubicBezTo>
                    <a:pt x="62" y="69"/>
                    <a:pt x="57" y="72"/>
                    <a:pt x="55" y="79"/>
                  </a:cubicBezTo>
                  <a:cubicBezTo>
                    <a:pt x="54" y="86"/>
                    <a:pt x="57" y="94"/>
                    <a:pt x="63" y="98"/>
                  </a:cubicBezTo>
                  <a:cubicBezTo>
                    <a:pt x="68" y="103"/>
                    <a:pt x="76" y="103"/>
                    <a:pt x="83" y="100"/>
                  </a:cubicBezTo>
                  <a:cubicBezTo>
                    <a:pt x="91" y="95"/>
                    <a:pt x="96" y="87"/>
                    <a:pt x="96" y="76"/>
                  </a:cubicBezTo>
                  <a:cubicBezTo>
                    <a:pt x="96" y="63"/>
                    <a:pt x="87" y="51"/>
                    <a:pt x="72" y="46"/>
                  </a:cubicBezTo>
                  <a:cubicBezTo>
                    <a:pt x="56" y="41"/>
                    <a:pt x="33" y="45"/>
                    <a:pt x="18" y="65"/>
                  </a:cubicBezTo>
                  <a:cubicBezTo>
                    <a:pt x="1" y="88"/>
                    <a:pt x="0" y="116"/>
                    <a:pt x="13" y="141"/>
                  </a:cubicBezTo>
                  <a:cubicBezTo>
                    <a:pt x="29" y="171"/>
                    <a:pt x="64" y="189"/>
                    <a:pt x="103" y="187"/>
                  </a:cubicBezTo>
                  <a:cubicBezTo>
                    <a:pt x="137" y="186"/>
                    <a:pt x="167" y="167"/>
                    <a:pt x="184" y="135"/>
                  </a:cubicBezTo>
                  <a:cubicBezTo>
                    <a:pt x="205" y="99"/>
                    <a:pt x="205" y="54"/>
                    <a:pt x="186" y="17"/>
                  </a:cubicBezTo>
                  <a:cubicBezTo>
                    <a:pt x="180" y="11"/>
                    <a:pt x="175" y="6"/>
                    <a:pt x="172" y="0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432" name="Freeform 1382"/>
            <p:cNvSpPr/>
            <p:nvPr/>
          </p:nvSpPr>
          <p:spPr bwMode="auto">
            <a:xfrm>
              <a:off x="9194524" y="6374960"/>
              <a:ext cx="459461" cy="172487"/>
            </a:xfrm>
            <a:custGeom>
              <a:avLst/>
              <a:gdLst>
                <a:gd name="T0" fmla="*/ 320 w 354"/>
                <a:gd name="T1" fmla="*/ 5 h 133"/>
                <a:gd name="T2" fmla="*/ 283 w 354"/>
                <a:gd name="T3" fmla="*/ 16 h 133"/>
                <a:gd name="T4" fmla="*/ 280 w 354"/>
                <a:gd name="T5" fmla="*/ 43 h 133"/>
                <a:gd name="T6" fmla="*/ 297 w 354"/>
                <a:gd name="T7" fmla="*/ 53 h 133"/>
                <a:gd name="T8" fmla="*/ 315 w 354"/>
                <a:gd name="T9" fmla="*/ 41 h 133"/>
                <a:gd name="T10" fmla="*/ 311 w 354"/>
                <a:gd name="T11" fmla="*/ 25 h 133"/>
                <a:gd name="T12" fmla="*/ 310 w 354"/>
                <a:gd name="T13" fmla="*/ 22 h 133"/>
                <a:gd name="T14" fmla="*/ 313 w 354"/>
                <a:gd name="T15" fmla="*/ 21 h 133"/>
                <a:gd name="T16" fmla="*/ 338 w 354"/>
                <a:gd name="T17" fmla="*/ 52 h 133"/>
                <a:gd name="T18" fmla="*/ 300 w 354"/>
                <a:gd name="T19" fmla="*/ 107 h 133"/>
                <a:gd name="T20" fmla="*/ 238 w 354"/>
                <a:gd name="T21" fmla="*/ 99 h 133"/>
                <a:gd name="T22" fmla="*/ 198 w 354"/>
                <a:gd name="T23" fmla="*/ 35 h 133"/>
                <a:gd name="T24" fmla="*/ 177 w 354"/>
                <a:gd name="T25" fmla="*/ 25 h 133"/>
                <a:gd name="T26" fmla="*/ 156 w 354"/>
                <a:gd name="T27" fmla="*/ 35 h 133"/>
                <a:gd name="T28" fmla="*/ 116 w 354"/>
                <a:gd name="T29" fmla="*/ 99 h 133"/>
                <a:gd name="T30" fmla="*/ 54 w 354"/>
                <a:gd name="T31" fmla="*/ 107 h 133"/>
                <a:gd name="T32" fmla="*/ 16 w 354"/>
                <a:gd name="T33" fmla="*/ 52 h 133"/>
                <a:gd name="T34" fmla="*/ 42 w 354"/>
                <a:gd name="T35" fmla="*/ 21 h 133"/>
                <a:gd name="T36" fmla="*/ 44 w 354"/>
                <a:gd name="T37" fmla="*/ 22 h 133"/>
                <a:gd name="T38" fmla="*/ 43 w 354"/>
                <a:gd name="T39" fmla="*/ 25 h 133"/>
                <a:gd name="T40" fmla="*/ 39 w 354"/>
                <a:gd name="T41" fmla="*/ 41 h 133"/>
                <a:gd name="T42" fmla="*/ 57 w 354"/>
                <a:gd name="T43" fmla="*/ 53 h 133"/>
                <a:gd name="T44" fmla="*/ 74 w 354"/>
                <a:gd name="T45" fmla="*/ 43 h 133"/>
                <a:gd name="T46" fmla="*/ 71 w 354"/>
                <a:gd name="T47" fmla="*/ 16 h 133"/>
                <a:gd name="T48" fmla="*/ 34 w 354"/>
                <a:gd name="T49" fmla="*/ 5 h 133"/>
                <a:gd name="T50" fmla="*/ 1 w 354"/>
                <a:gd name="T51" fmla="*/ 52 h 133"/>
                <a:gd name="T52" fmla="*/ 39 w 354"/>
                <a:gd name="T53" fmla="*/ 118 h 133"/>
                <a:gd name="T54" fmla="*/ 140 w 354"/>
                <a:gd name="T55" fmla="*/ 103 h 133"/>
                <a:gd name="T56" fmla="*/ 175 w 354"/>
                <a:gd name="T57" fmla="*/ 51 h 133"/>
                <a:gd name="T58" fmla="*/ 175 w 354"/>
                <a:gd name="T59" fmla="*/ 50 h 133"/>
                <a:gd name="T60" fmla="*/ 179 w 354"/>
                <a:gd name="T61" fmla="*/ 50 h 133"/>
                <a:gd name="T62" fmla="*/ 179 w 354"/>
                <a:gd name="T63" fmla="*/ 51 h 133"/>
                <a:gd name="T64" fmla="*/ 214 w 354"/>
                <a:gd name="T65" fmla="*/ 103 h 133"/>
                <a:gd name="T66" fmla="*/ 315 w 354"/>
                <a:gd name="T67" fmla="*/ 118 h 133"/>
                <a:gd name="T68" fmla="*/ 353 w 354"/>
                <a:gd name="T69" fmla="*/ 52 h 133"/>
                <a:gd name="T70" fmla="*/ 320 w 354"/>
                <a:gd name="T71" fmla="*/ 5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54" h="133">
                  <a:moveTo>
                    <a:pt x="320" y="5"/>
                  </a:moveTo>
                  <a:cubicBezTo>
                    <a:pt x="305" y="0"/>
                    <a:pt x="291" y="5"/>
                    <a:pt x="283" y="16"/>
                  </a:cubicBezTo>
                  <a:cubicBezTo>
                    <a:pt x="277" y="24"/>
                    <a:pt x="276" y="35"/>
                    <a:pt x="280" y="43"/>
                  </a:cubicBezTo>
                  <a:cubicBezTo>
                    <a:pt x="284" y="50"/>
                    <a:pt x="290" y="54"/>
                    <a:pt x="297" y="53"/>
                  </a:cubicBezTo>
                  <a:cubicBezTo>
                    <a:pt x="305" y="53"/>
                    <a:pt x="312" y="48"/>
                    <a:pt x="315" y="41"/>
                  </a:cubicBezTo>
                  <a:cubicBezTo>
                    <a:pt x="317" y="35"/>
                    <a:pt x="315" y="30"/>
                    <a:pt x="311" y="25"/>
                  </a:cubicBezTo>
                  <a:cubicBezTo>
                    <a:pt x="310" y="24"/>
                    <a:pt x="310" y="23"/>
                    <a:pt x="310" y="22"/>
                  </a:cubicBezTo>
                  <a:cubicBezTo>
                    <a:pt x="311" y="21"/>
                    <a:pt x="312" y="21"/>
                    <a:pt x="313" y="21"/>
                  </a:cubicBezTo>
                  <a:cubicBezTo>
                    <a:pt x="327" y="24"/>
                    <a:pt x="337" y="36"/>
                    <a:pt x="338" y="52"/>
                  </a:cubicBezTo>
                  <a:cubicBezTo>
                    <a:pt x="339" y="72"/>
                    <a:pt x="328" y="97"/>
                    <a:pt x="300" y="107"/>
                  </a:cubicBezTo>
                  <a:cubicBezTo>
                    <a:pt x="279" y="114"/>
                    <a:pt x="258" y="111"/>
                    <a:pt x="238" y="99"/>
                  </a:cubicBezTo>
                  <a:cubicBezTo>
                    <a:pt x="216" y="86"/>
                    <a:pt x="201" y="61"/>
                    <a:pt x="198" y="35"/>
                  </a:cubicBezTo>
                  <a:cubicBezTo>
                    <a:pt x="187" y="33"/>
                    <a:pt x="180" y="28"/>
                    <a:pt x="177" y="25"/>
                  </a:cubicBezTo>
                  <a:cubicBezTo>
                    <a:pt x="174" y="28"/>
                    <a:pt x="167" y="33"/>
                    <a:pt x="156" y="35"/>
                  </a:cubicBezTo>
                  <a:cubicBezTo>
                    <a:pt x="153" y="61"/>
                    <a:pt x="138" y="86"/>
                    <a:pt x="116" y="99"/>
                  </a:cubicBezTo>
                  <a:cubicBezTo>
                    <a:pt x="96" y="111"/>
                    <a:pt x="75" y="114"/>
                    <a:pt x="54" y="107"/>
                  </a:cubicBezTo>
                  <a:cubicBezTo>
                    <a:pt x="26" y="97"/>
                    <a:pt x="15" y="72"/>
                    <a:pt x="16" y="52"/>
                  </a:cubicBezTo>
                  <a:cubicBezTo>
                    <a:pt x="17" y="36"/>
                    <a:pt x="27" y="24"/>
                    <a:pt x="42" y="21"/>
                  </a:cubicBezTo>
                  <a:cubicBezTo>
                    <a:pt x="42" y="21"/>
                    <a:pt x="43" y="21"/>
                    <a:pt x="44" y="22"/>
                  </a:cubicBezTo>
                  <a:cubicBezTo>
                    <a:pt x="44" y="23"/>
                    <a:pt x="44" y="24"/>
                    <a:pt x="43" y="25"/>
                  </a:cubicBezTo>
                  <a:cubicBezTo>
                    <a:pt x="39" y="30"/>
                    <a:pt x="37" y="35"/>
                    <a:pt x="39" y="41"/>
                  </a:cubicBezTo>
                  <a:cubicBezTo>
                    <a:pt x="42" y="48"/>
                    <a:pt x="49" y="53"/>
                    <a:pt x="57" y="53"/>
                  </a:cubicBezTo>
                  <a:cubicBezTo>
                    <a:pt x="64" y="54"/>
                    <a:pt x="70" y="50"/>
                    <a:pt x="74" y="43"/>
                  </a:cubicBezTo>
                  <a:cubicBezTo>
                    <a:pt x="78" y="35"/>
                    <a:pt x="77" y="24"/>
                    <a:pt x="71" y="16"/>
                  </a:cubicBezTo>
                  <a:cubicBezTo>
                    <a:pt x="63" y="5"/>
                    <a:pt x="49" y="0"/>
                    <a:pt x="34" y="5"/>
                  </a:cubicBezTo>
                  <a:cubicBezTo>
                    <a:pt x="19" y="10"/>
                    <a:pt x="1" y="25"/>
                    <a:pt x="1" y="52"/>
                  </a:cubicBezTo>
                  <a:cubicBezTo>
                    <a:pt x="0" y="81"/>
                    <a:pt x="14" y="105"/>
                    <a:pt x="39" y="118"/>
                  </a:cubicBezTo>
                  <a:cubicBezTo>
                    <a:pt x="70" y="133"/>
                    <a:pt x="109" y="127"/>
                    <a:pt x="140" y="103"/>
                  </a:cubicBezTo>
                  <a:cubicBezTo>
                    <a:pt x="158" y="90"/>
                    <a:pt x="169" y="72"/>
                    <a:pt x="175" y="51"/>
                  </a:cubicBezTo>
                  <a:cubicBezTo>
                    <a:pt x="175" y="51"/>
                    <a:pt x="175" y="50"/>
                    <a:pt x="175" y="50"/>
                  </a:cubicBezTo>
                  <a:cubicBezTo>
                    <a:pt x="176" y="49"/>
                    <a:pt x="178" y="49"/>
                    <a:pt x="179" y="50"/>
                  </a:cubicBezTo>
                  <a:cubicBezTo>
                    <a:pt x="179" y="50"/>
                    <a:pt x="179" y="51"/>
                    <a:pt x="179" y="51"/>
                  </a:cubicBezTo>
                  <a:cubicBezTo>
                    <a:pt x="185" y="72"/>
                    <a:pt x="196" y="90"/>
                    <a:pt x="214" y="103"/>
                  </a:cubicBezTo>
                  <a:cubicBezTo>
                    <a:pt x="245" y="127"/>
                    <a:pt x="284" y="133"/>
                    <a:pt x="315" y="118"/>
                  </a:cubicBezTo>
                  <a:cubicBezTo>
                    <a:pt x="340" y="105"/>
                    <a:pt x="354" y="81"/>
                    <a:pt x="353" y="52"/>
                  </a:cubicBezTo>
                  <a:cubicBezTo>
                    <a:pt x="353" y="25"/>
                    <a:pt x="335" y="10"/>
                    <a:pt x="320" y="5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448" name="Freeform 1398"/>
            <p:cNvSpPr/>
            <p:nvPr/>
          </p:nvSpPr>
          <p:spPr bwMode="auto">
            <a:xfrm>
              <a:off x="8888471" y="6404725"/>
              <a:ext cx="64874" cy="99982"/>
            </a:xfrm>
            <a:custGeom>
              <a:avLst/>
              <a:gdLst>
                <a:gd name="T0" fmla="*/ 30 w 50"/>
                <a:gd name="T1" fmla="*/ 35 h 77"/>
                <a:gd name="T2" fmla="*/ 46 w 50"/>
                <a:gd name="T3" fmla="*/ 17 h 77"/>
                <a:gd name="T4" fmla="*/ 39 w 50"/>
                <a:gd name="T5" fmla="*/ 0 h 77"/>
                <a:gd name="T6" fmla="*/ 11 w 50"/>
                <a:gd name="T7" fmla="*/ 26 h 77"/>
                <a:gd name="T8" fmla="*/ 1 w 50"/>
                <a:gd name="T9" fmla="*/ 51 h 77"/>
                <a:gd name="T10" fmla="*/ 9 w 50"/>
                <a:gd name="T11" fmla="*/ 69 h 77"/>
                <a:gd name="T12" fmla="*/ 38 w 50"/>
                <a:gd name="T13" fmla="*/ 73 h 77"/>
                <a:gd name="T14" fmla="*/ 50 w 50"/>
                <a:gd name="T15" fmla="*/ 56 h 77"/>
                <a:gd name="T16" fmla="*/ 34 w 50"/>
                <a:gd name="T17" fmla="*/ 64 h 77"/>
                <a:gd name="T18" fmla="*/ 20 w 50"/>
                <a:gd name="T19" fmla="*/ 55 h 77"/>
                <a:gd name="T20" fmla="*/ 30 w 50"/>
                <a:gd name="T21" fmla="*/ 35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77">
                  <a:moveTo>
                    <a:pt x="30" y="35"/>
                  </a:moveTo>
                  <a:cubicBezTo>
                    <a:pt x="38" y="31"/>
                    <a:pt x="45" y="27"/>
                    <a:pt x="46" y="17"/>
                  </a:cubicBezTo>
                  <a:cubicBezTo>
                    <a:pt x="43" y="12"/>
                    <a:pt x="41" y="6"/>
                    <a:pt x="39" y="0"/>
                  </a:cubicBezTo>
                  <a:cubicBezTo>
                    <a:pt x="35" y="14"/>
                    <a:pt x="24" y="21"/>
                    <a:pt x="11" y="26"/>
                  </a:cubicBezTo>
                  <a:cubicBezTo>
                    <a:pt x="4" y="33"/>
                    <a:pt x="0" y="42"/>
                    <a:pt x="1" y="51"/>
                  </a:cubicBezTo>
                  <a:cubicBezTo>
                    <a:pt x="1" y="58"/>
                    <a:pt x="4" y="64"/>
                    <a:pt x="9" y="69"/>
                  </a:cubicBezTo>
                  <a:cubicBezTo>
                    <a:pt x="17" y="76"/>
                    <a:pt x="29" y="77"/>
                    <a:pt x="38" y="73"/>
                  </a:cubicBezTo>
                  <a:cubicBezTo>
                    <a:pt x="45" y="69"/>
                    <a:pt x="49" y="63"/>
                    <a:pt x="50" y="56"/>
                  </a:cubicBezTo>
                  <a:cubicBezTo>
                    <a:pt x="46" y="61"/>
                    <a:pt x="40" y="64"/>
                    <a:pt x="34" y="64"/>
                  </a:cubicBezTo>
                  <a:cubicBezTo>
                    <a:pt x="28" y="64"/>
                    <a:pt x="22" y="60"/>
                    <a:pt x="20" y="55"/>
                  </a:cubicBezTo>
                  <a:cubicBezTo>
                    <a:pt x="14" y="43"/>
                    <a:pt x="23" y="39"/>
                    <a:pt x="30" y="35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449" name="Freeform 1399"/>
            <p:cNvSpPr/>
            <p:nvPr/>
          </p:nvSpPr>
          <p:spPr bwMode="auto">
            <a:xfrm>
              <a:off x="9895164" y="6404725"/>
              <a:ext cx="64874" cy="99982"/>
            </a:xfrm>
            <a:custGeom>
              <a:avLst/>
              <a:gdLst>
                <a:gd name="T0" fmla="*/ 16 w 50"/>
                <a:gd name="T1" fmla="*/ 64 h 77"/>
                <a:gd name="T2" fmla="*/ 0 w 50"/>
                <a:gd name="T3" fmla="*/ 56 h 77"/>
                <a:gd name="T4" fmla="*/ 12 w 50"/>
                <a:gd name="T5" fmla="*/ 73 h 77"/>
                <a:gd name="T6" fmla="*/ 41 w 50"/>
                <a:gd name="T7" fmla="*/ 69 h 77"/>
                <a:gd name="T8" fmla="*/ 49 w 50"/>
                <a:gd name="T9" fmla="*/ 51 h 77"/>
                <a:gd name="T10" fmla="*/ 39 w 50"/>
                <a:gd name="T11" fmla="*/ 26 h 77"/>
                <a:gd name="T12" fmla="*/ 11 w 50"/>
                <a:gd name="T13" fmla="*/ 0 h 77"/>
                <a:gd name="T14" fmla="*/ 4 w 50"/>
                <a:gd name="T15" fmla="*/ 17 h 77"/>
                <a:gd name="T16" fmla="*/ 20 w 50"/>
                <a:gd name="T17" fmla="*/ 35 h 77"/>
                <a:gd name="T18" fmla="*/ 30 w 50"/>
                <a:gd name="T19" fmla="*/ 55 h 77"/>
                <a:gd name="T20" fmla="*/ 16 w 50"/>
                <a:gd name="T21" fmla="*/ 64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77">
                  <a:moveTo>
                    <a:pt x="16" y="64"/>
                  </a:moveTo>
                  <a:cubicBezTo>
                    <a:pt x="10" y="64"/>
                    <a:pt x="4" y="61"/>
                    <a:pt x="0" y="56"/>
                  </a:cubicBezTo>
                  <a:cubicBezTo>
                    <a:pt x="1" y="63"/>
                    <a:pt x="5" y="69"/>
                    <a:pt x="12" y="73"/>
                  </a:cubicBezTo>
                  <a:cubicBezTo>
                    <a:pt x="21" y="77"/>
                    <a:pt x="33" y="76"/>
                    <a:pt x="41" y="69"/>
                  </a:cubicBezTo>
                  <a:cubicBezTo>
                    <a:pt x="46" y="64"/>
                    <a:pt x="49" y="58"/>
                    <a:pt x="49" y="51"/>
                  </a:cubicBezTo>
                  <a:cubicBezTo>
                    <a:pt x="50" y="42"/>
                    <a:pt x="46" y="33"/>
                    <a:pt x="39" y="26"/>
                  </a:cubicBezTo>
                  <a:cubicBezTo>
                    <a:pt x="26" y="21"/>
                    <a:pt x="15" y="14"/>
                    <a:pt x="11" y="0"/>
                  </a:cubicBezTo>
                  <a:cubicBezTo>
                    <a:pt x="9" y="6"/>
                    <a:pt x="7" y="12"/>
                    <a:pt x="4" y="17"/>
                  </a:cubicBezTo>
                  <a:cubicBezTo>
                    <a:pt x="5" y="27"/>
                    <a:pt x="12" y="31"/>
                    <a:pt x="20" y="35"/>
                  </a:cubicBezTo>
                  <a:cubicBezTo>
                    <a:pt x="27" y="39"/>
                    <a:pt x="36" y="43"/>
                    <a:pt x="30" y="55"/>
                  </a:cubicBezTo>
                  <a:cubicBezTo>
                    <a:pt x="28" y="60"/>
                    <a:pt x="22" y="64"/>
                    <a:pt x="16" y="64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454" name="Freeform 1404"/>
            <p:cNvSpPr/>
            <p:nvPr/>
          </p:nvSpPr>
          <p:spPr bwMode="auto">
            <a:xfrm>
              <a:off x="9163232" y="6452808"/>
              <a:ext cx="20607" cy="48846"/>
            </a:xfrm>
            <a:custGeom>
              <a:avLst/>
              <a:gdLst>
                <a:gd name="T0" fmla="*/ 6 w 16"/>
                <a:gd name="T1" fmla="*/ 13 h 38"/>
                <a:gd name="T2" fmla="*/ 0 w 16"/>
                <a:gd name="T3" fmla="*/ 38 h 38"/>
                <a:gd name="T4" fmla="*/ 16 w 16"/>
                <a:gd name="T5" fmla="*/ 0 h 38"/>
                <a:gd name="T6" fmla="*/ 6 w 16"/>
                <a:gd name="T7" fmla="*/ 13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" h="38">
                  <a:moveTo>
                    <a:pt x="6" y="13"/>
                  </a:moveTo>
                  <a:cubicBezTo>
                    <a:pt x="3" y="20"/>
                    <a:pt x="1" y="29"/>
                    <a:pt x="0" y="38"/>
                  </a:cubicBezTo>
                  <a:cubicBezTo>
                    <a:pt x="6" y="27"/>
                    <a:pt x="12" y="13"/>
                    <a:pt x="16" y="0"/>
                  </a:cubicBezTo>
                  <a:cubicBezTo>
                    <a:pt x="13" y="5"/>
                    <a:pt x="9" y="9"/>
                    <a:pt x="6" y="13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455" name="Freeform 1405"/>
            <p:cNvSpPr/>
            <p:nvPr/>
          </p:nvSpPr>
          <p:spPr bwMode="auto">
            <a:xfrm>
              <a:off x="9170101" y="6529130"/>
              <a:ext cx="22897" cy="35108"/>
            </a:xfrm>
            <a:custGeom>
              <a:avLst/>
              <a:gdLst>
                <a:gd name="T0" fmla="*/ 5 w 18"/>
                <a:gd name="T1" fmla="*/ 27 h 27"/>
                <a:gd name="T2" fmla="*/ 18 w 18"/>
                <a:gd name="T3" fmla="*/ 10 h 27"/>
                <a:gd name="T4" fmla="*/ 11 w 18"/>
                <a:gd name="T5" fmla="*/ 0 h 27"/>
                <a:gd name="T6" fmla="*/ 0 w 18"/>
                <a:gd name="T7" fmla="*/ 17 h 27"/>
                <a:gd name="T8" fmla="*/ 1 w 18"/>
                <a:gd name="T9" fmla="*/ 22 h 27"/>
                <a:gd name="T10" fmla="*/ 5 w 18"/>
                <a:gd name="T11" fmla="*/ 27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" h="27">
                  <a:moveTo>
                    <a:pt x="5" y="27"/>
                  </a:moveTo>
                  <a:cubicBezTo>
                    <a:pt x="9" y="23"/>
                    <a:pt x="14" y="17"/>
                    <a:pt x="18" y="10"/>
                  </a:cubicBezTo>
                  <a:cubicBezTo>
                    <a:pt x="15" y="8"/>
                    <a:pt x="12" y="5"/>
                    <a:pt x="11" y="0"/>
                  </a:cubicBezTo>
                  <a:cubicBezTo>
                    <a:pt x="7" y="7"/>
                    <a:pt x="3" y="13"/>
                    <a:pt x="0" y="17"/>
                  </a:cubicBezTo>
                  <a:cubicBezTo>
                    <a:pt x="0" y="19"/>
                    <a:pt x="1" y="21"/>
                    <a:pt x="1" y="22"/>
                  </a:cubicBezTo>
                  <a:cubicBezTo>
                    <a:pt x="3" y="25"/>
                    <a:pt x="4" y="27"/>
                    <a:pt x="5" y="27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456" name="Freeform 1406"/>
            <p:cNvSpPr/>
            <p:nvPr/>
          </p:nvSpPr>
          <p:spPr bwMode="auto">
            <a:xfrm>
              <a:off x="9144151" y="6519971"/>
              <a:ext cx="19081" cy="37398"/>
            </a:xfrm>
            <a:custGeom>
              <a:avLst/>
              <a:gdLst>
                <a:gd name="T0" fmla="*/ 5 w 15"/>
                <a:gd name="T1" fmla="*/ 29 h 29"/>
                <a:gd name="T2" fmla="*/ 11 w 15"/>
                <a:gd name="T3" fmla="*/ 26 h 29"/>
                <a:gd name="T4" fmla="*/ 15 w 15"/>
                <a:gd name="T5" fmla="*/ 23 h 29"/>
                <a:gd name="T6" fmla="*/ 11 w 15"/>
                <a:gd name="T7" fmla="*/ 0 h 29"/>
                <a:gd name="T8" fmla="*/ 0 w 15"/>
                <a:gd name="T9" fmla="*/ 7 h 29"/>
                <a:gd name="T10" fmla="*/ 4 w 15"/>
                <a:gd name="T11" fmla="*/ 26 h 29"/>
                <a:gd name="T12" fmla="*/ 5 w 15"/>
                <a:gd name="T13" fmla="*/ 29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" h="29">
                  <a:moveTo>
                    <a:pt x="5" y="29"/>
                  </a:moveTo>
                  <a:cubicBezTo>
                    <a:pt x="7" y="29"/>
                    <a:pt x="9" y="28"/>
                    <a:pt x="11" y="26"/>
                  </a:cubicBezTo>
                  <a:cubicBezTo>
                    <a:pt x="12" y="26"/>
                    <a:pt x="13" y="24"/>
                    <a:pt x="15" y="23"/>
                  </a:cubicBezTo>
                  <a:cubicBezTo>
                    <a:pt x="13" y="16"/>
                    <a:pt x="12" y="9"/>
                    <a:pt x="11" y="0"/>
                  </a:cubicBezTo>
                  <a:cubicBezTo>
                    <a:pt x="7" y="4"/>
                    <a:pt x="4" y="7"/>
                    <a:pt x="0" y="7"/>
                  </a:cubicBezTo>
                  <a:cubicBezTo>
                    <a:pt x="1" y="14"/>
                    <a:pt x="2" y="20"/>
                    <a:pt x="4" y="26"/>
                  </a:cubicBezTo>
                  <a:cubicBezTo>
                    <a:pt x="4" y="27"/>
                    <a:pt x="5" y="28"/>
                    <a:pt x="5" y="29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457" name="Freeform 1407"/>
            <p:cNvSpPr/>
            <p:nvPr/>
          </p:nvSpPr>
          <p:spPr bwMode="auto">
            <a:xfrm>
              <a:off x="9185365" y="6455098"/>
              <a:ext cx="9159" cy="54189"/>
            </a:xfrm>
            <a:custGeom>
              <a:avLst/>
              <a:gdLst>
                <a:gd name="T0" fmla="*/ 1 w 7"/>
                <a:gd name="T1" fmla="*/ 42 h 42"/>
                <a:gd name="T2" fmla="*/ 7 w 7"/>
                <a:gd name="T3" fmla="*/ 15 h 42"/>
                <a:gd name="T4" fmla="*/ 4 w 7"/>
                <a:gd name="T5" fmla="*/ 0 h 42"/>
                <a:gd name="T6" fmla="*/ 1 w 7"/>
                <a:gd name="T7" fmla="*/ 42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42">
                  <a:moveTo>
                    <a:pt x="1" y="42"/>
                  </a:moveTo>
                  <a:cubicBezTo>
                    <a:pt x="4" y="33"/>
                    <a:pt x="6" y="24"/>
                    <a:pt x="7" y="15"/>
                  </a:cubicBezTo>
                  <a:cubicBezTo>
                    <a:pt x="5" y="10"/>
                    <a:pt x="4" y="5"/>
                    <a:pt x="4" y="0"/>
                  </a:cubicBezTo>
                  <a:cubicBezTo>
                    <a:pt x="2" y="12"/>
                    <a:pt x="0" y="29"/>
                    <a:pt x="1" y="42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458" name="Freeform 1408"/>
            <p:cNvSpPr/>
            <p:nvPr/>
          </p:nvSpPr>
          <p:spPr bwMode="auto">
            <a:xfrm>
              <a:off x="9653985" y="6455098"/>
              <a:ext cx="9159" cy="54189"/>
            </a:xfrm>
            <a:custGeom>
              <a:avLst/>
              <a:gdLst>
                <a:gd name="T0" fmla="*/ 3 w 7"/>
                <a:gd name="T1" fmla="*/ 0 h 42"/>
                <a:gd name="T2" fmla="*/ 0 w 7"/>
                <a:gd name="T3" fmla="*/ 15 h 42"/>
                <a:gd name="T4" fmla="*/ 6 w 7"/>
                <a:gd name="T5" fmla="*/ 42 h 42"/>
                <a:gd name="T6" fmla="*/ 3 w 7"/>
                <a:gd name="T7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42">
                  <a:moveTo>
                    <a:pt x="3" y="0"/>
                  </a:moveTo>
                  <a:cubicBezTo>
                    <a:pt x="3" y="5"/>
                    <a:pt x="2" y="10"/>
                    <a:pt x="0" y="15"/>
                  </a:cubicBezTo>
                  <a:cubicBezTo>
                    <a:pt x="1" y="24"/>
                    <a:pt x="3" y="33"/>
                    <a:pt x="6" y="42"/>
                  </a:cubicBezTo>
                  <a:cubicBezTo>
                    <a:pt x="7" y="29"/>
                    <a:pt x="5" y="12"/>
                    <a:pt x="3" y="0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459" name="Freeform 1409"/>
            <p:cNvSpPr/>
            <p:nvPr/>
          </p:nvSpPr>
          <p:spPr bwMode="auto">
            <a:xfrm>
              <a:off x="9654748" y="6529130"/>
              <a:ext cx="23660" cy="35108"/>
            </a:xfrm>
            <a:custGeom>
              <a:avLst/>
              <a:gdLst>
                <a:gd name="T0" fmla="*/ 17 w 18"/>
                <a:gd name="T1" fmla="*/ 22 h 27"/>
                <a:gd name="T2" fmla="*/ 18 w 18"/>
                <a:gd name="T3" fmla="*/ 17 h 27"/>
                <a:gd name="T4" fmla="*/ 7 w 18"/>
                <a:gd name="T5" fmla="*/ 0 h 27"/>
                <a:gd name="T6" fmla="*/ 0 w 18"/>
                <a:gd name="T7" fmla="*/ 10 h 27"/>
                <a:gd name="T8" fmla="*/ 13 w 18"/>
                <a:gd name="T9" fmla="*/ 27 h 27"/>
                <a:gd name="T10" fmla="*/ 17 w 18"/>
                <a:gd name="T11" fmla="*/ 2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" h="27">
                  <a:moveTo>
                    <a:pt x="17" y="22"/>
                  </a:moveTo>
                  <a:cubicBezTo>
                    <a:pt x="17" y="21"/>
                    <a:pt x="18" y="19"/>
                    <a:pt x="18" y="17"/>
                  </a:cubicBezTo>
                  <a:cubicBezTo>
                    <a:pt x="15" y="13"/>
                    <a:pt x="11" y="7"/>
                    <a:pt x="7" y="0"/>
                  </a:cubicBezTo>
                  <a:cubicBezTo>
                    <a:pt x="6" y="5"/>
                    <a:pt x="3" y="8"/>
                    <a:pt x="0" y="10"/>
                  </a:cubicBezTo>
                  <a:cubicBezTo>
                    <a:pt x="4" y="17"/>
                    <a:pt x="9" y="23"/>
                    <a:pt x="13" y="27"/>
                  </a:cubicBezTo>
                  <a:cubicBezTo>
                    <a:pt x="14" y="27"/>
                    <a:pt x="15" y="25"/>
                    <a:pt x="17" y="22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460" name="Freeform 1410"/>
            <p:cNvSpPr/>
            <p:nvPr/>
          </p:nvSpPr>
          <p:spPr bwMode="auto">
            <a:xfrm>
              <a:off x="9663907" y="6452808"/>
              <a:ext cx="20607" cy="48846"/>
            </a:xfrm>
            <a:custGeom>
              <a:avLst/>
              <a:gdLst>
                <a:gd name="T0" fmla="*/ 0 w 16"/>
                <a:gd name="T1" fmla="*/ 0 h 38"/>
                <a:gd name="T2" fmla="*/ 16 w 16"/>
                <a:gd name="T3" fmla="*/ 38 h 38"/>
                <a:gd name="T4" fmla="*/ 10 w 16"/>
                <a:gd name="T5" fmla="*/ 13 h 38"/>
                <a:gd name="T6" fmla="*/ 0 w 16"/>
                <a:gd name="T7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" h="38">
                  <a:moveTo>
                    <a:pt x="0" y="0"/>
                  </a:moveTo>
                  <a:cubicBezTo>
                    <a:pt x="4" y="13"/>
                    <a:pt x="10" y="27"/>
                    <a:pt x="16" y="38"/>
                  </a:cubicBezTo>
                  <a:cubicBezTo>
                    <a:pt x="15" y="29"/>
                    <a:pt x="14" y="20"/>
                    <a:pt x="10" y="13"/>
                  </a:cubicBezTo>
                  <a:cubicBezTo>
                    <a:pt x="7" y="9"/>
                    <a:pt x="3" y="5"/>
                    <a:pt x="0" y="0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462" name="Freeform 1412"/>
            <p:cNvSpPr/>
            <p:nvPr/>
          </p:nvSpPr>
          <p:spPr bwMode="auto">
            <a:xfrm>
              <a:off x="9684481" y="6519972"/>
              <a:ext cx="19844" cy="37398"/>
            </a:xfrm>
            <a:custGeom>
              <a:avLst/>
              <a:gdLst>
                <a:gd name="T0" fmla="*/ 11 w 15"/>
                <a:gd name="T1" fmla="*/ 26 h 29"/>
                <a:gd name="T2" fmla="*/ 15 w 15"/>
                <a:gd name="T3" fmla="*/ 7 h 29"/>
                <a:gd name="T4" fmla="*/ 4 w 15"/>
                <a:gd name="T5" fmla="*/ 0 h 29"/>
                <a:gd name="T6" fmla="*/ 0 w 15"/>
                <a:gd name="T7" fmla="*/ 23 h 29"/>
                <a:gd name="T8" fmla="*/ 4 w 15"/>
                <a:gd name="T9" fmla="*/ 26 h 29"/>
                <a:gd name="T10" fmla="*/ 10 w 15"/>
                <a:gd name="T11" fmla="*/ 29 h 29"/>
                <a:gd name="T12" fmla="*/ 11 w 15"/>
                <a:gd name="T13" fmla="*/ 26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" h="29">
                  <a:moveTo>
                    <a:pt x="11" y="26"/>
                  </a:moveTo>
                  <a:cubicBezTo>
                    <a:pt x="13" y="20"/>
                    <a:pt x="14" y="14"/>
                    <a:pt x="15" y="7"/>
                  </a:cubicBezTo>
                  <a:cubicBezTo>
                    <a:pt x="11" y="7"/>
                    <a:pt x="8" y="4"/>
                    <a:pt x="4" y="0"/>
                  </a:cubicBezTo>
                  <a:cubicBezTo>
                    <a:pt x="3" y="9"/>
                    <a:pt x="2" y="16"/>
                    <a:pt x="0" y="23"/>
                  </a:cubicBezTo>
                  <a:cubicBezTo>
                    <a:pt x="2" y="24"/>
                    <a:pt x="3" y="26"/>
                    <a:pt x="4" y="26"/>
                  </a:cubicBezTo>
                  <a:cubicBezTo>
                    <a:pt x="6" y="28"/>
                    <a:pt x="8" y="29"/>
                    <a:pt x="10" y="29"/>
                  </a:cubicBezTo>
                  <a:cubicBezTo>
                    <a:pt x="10" y="28"/>
                    <a:pt x="11" y="27"/>
                    <a:pt x="11" y="26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463" name="Freeform 1413"/>
            <p:cNvSpPr/>
            <p:nvPr/>
          </p:nvSpPr>
          <p:spPr bwMode="auto">
            <a:xfrm>
              <a:off x="9066275" y="6745885"/>
              <a:ext cx="95402" cy="42740"/>
            </a:xfrm>
            <a:custGeom>
              <a:avLst/>
              <a:gdLst>
                <a:gd name="T0" fmla="*/ 4 w 74"/>
                <a:gd name="T1" fmla="*/ 0 h 33"/>
                <a:gd name="T2" fmla="*/ 0 w 74"/>
                <a:gd name="T3" fmla="*/ 4 h 33"/>
                <a:gd name="T4" fmla="*/ 74 w 74"/>
                <a:gd name="T5" fmla="*/ 22 h 33"/>
                <a:gd name="T6" fmla="*/ 72 w 74"/>
                <a:gd name="T7" fmla="*/ 16 h 33"/>
                <a:gd name="T8" fmla="*/ 4 w 74"/>
                <a:gd name="T9" fmla="*/ 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4" h="33">
                  <a:moveTo>
                    <a:pt x="4" y="0"/>
                  </a:moveTo>
                  <a:cubicBezTo>
                    <a:pt x="2" y="1"/>
                    <a:pt x="1" y="3"/>
                    <a:pt x="0" y="4"/>
                  </a:cubicBezTo>
                  <a:cubicBezTo>
                    <a:pt x="15" y="26"/>
                    <a:pt x="53" y="33"/>
                    <a:pt x="74" y="22"/>
                  </a:cubicBezTo>
                  <a:cubicBezTo>
                    <a:pt x="74" y="20"/>
                    <a:pt x="73" y="18"/>
                    <a:pt x="72" y="16"/>
                  </a:cubicBezTo>
                  <a:cubicBezTo>
                    <a:pt x="49" y="26"/>
                    <a:pt x="20" y="19"/>
                    <a:pt x="4" y="0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464" name="Freeform 1414"/>
            <p:cNvSpPr/>
            <p:nvPr/>
          </p:nvSpPr>
          <p:spPr bwMode="auto">
            <a:xfrm>
              <a:off x="9686007" y="6745885"/>
              <a:ext cx="96165" cy="42740"/>
            </a:xfrm>
            <a:custGeom>
              <a:avLst/>
              <a:gdLst>
                <a:gd name="T0" fmla="*/ 0 w 74"/>
                <a:gd name="T1" fmla="*/ 22 h 33"/>
                <a:gd name="T2" fmla="*/ 74 w 74"/>
                <a:gd name="T3" fmla="*/ 4 h 33"/>
                <a:gd name="T4" fmla="*/ 70 w 74"/>
                <a:gd name="T5" fmla="*/ 0 h 33"/>
                <a:gd name="T6" fmla="*/ 2 w 74"/>
                <a:gd name="T7" fmla="*/ 16 h 33"/>
                <a:gd name="T8" fmla="*/ 0 w 74"/>
                <a:gd name="T9" fmla="*/ 22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4" h="33">
                  <a:moveTo>
                    <a:pt x="0" y="22"/>
                  </a:moveTo>
                  <a:cubicBezTo>
                    <a:pt x="21" y="33"/>
                    <a:pt x="59" y="26"/>
                    <a:pt x="74" y="4"/>
                  </a:cubicBezTo>
                  <a:cubicBezTo>
                    <a:pt x="73" y="3"/>
                    <a:pt x="72" y="1"/>
                    <a:pt x="70" y="0"/>
                  </a:cubicBezTo>
                  <a:cubicBezTo>
                    <a:pt x="54" y="19"/>
                    <a:pt x="25" y="26"/>
                    <a:pt x="2" y="16"/>
                  </a:cubicBezTo>
                  <a:cubicBezTo>
                    <a:pt x="1" y="18"/>
                    <a:pt x="0" y="20"/>
                    <a:pt x="0" y="22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465" name="Freeform 1415"/>
            <p:cNvSpPr/>
            <p:nvPr/>
          </p:nvSpPr>
          <p:spPr bwMode="auto">
            <a:xfrm>
              <a:off x="8905236" y="6661168"/>
              <a:ext cx="126694" cy="125168"/>
            </a:xfrm>
            <a:custGeom>
              <a:avLst/>
              <a:gdLst>
                <a:gd name="T0" fmla="*/ 59 w 98"/>
                <a:gd name="T1" fmla="*/ 71 h 96"/>
                <a:gd name="T2" fmla="*/ 21 w 98"/>
                <a:gd name="T3" fmla="*/ 53 h 96"/>
                <a:gd name="T4" fmla="*/ 23 w 98"/>
                <a:gd name="T5" fmla="*/ 26 h 96"/>
                <a:gd name="T6" fmla="*/ 25 w 98"/>
                <a:gd name="T7" fmla="*/ 26 h 96"/>
                <a:gd name="T8" fmla="*/ 27 w 98"/>
                <a:gd name="T9" fmla="*/ 28 h 96"/>
                <a:gd name="T10" fmla="*/ 31 w 98"/>
                <a:gd name="T11" fmla="*/ 39 h 96"/>
                <a:gd name="T12" fmla="*/ 46 w 98"/>
                <a:gd name="T13" fmla="*/ 41 h 96"/>
                <a:gd name="T14" fmla="*/ 57 w 98"/>
                <a:gd name="T15" fmla="*/ 20 h 96"/>
                <a:gd name="T16" fmla="*/ 44 w 98"/>
                <a:gd name="T17" fmla="*/ 3 h 96"/>
                <a:gd name="T18" fmla="*/ 17 w 98"/>
                <a:gd name="T19" fmla="*/ 7 h 96"/>
                <a:gd name="T20" fmla="*/ 2 w 98"/>
                <a:gd name="T21" fmla="*/ 45 h 96"/>
                <a:gd name="T22" fmla="*/ 35 w 98"/>
                <a:gd name="T23" fmla="*/ 87 h 96"/>
                <a:gd name="T24" fmla="*/ 89 w 98"/>
                <a:gd name="T25" fmla="*/ 83 h 96"/>
                <a:gd name="T26" fmla="*/ 98 w 98"/>
                <a:gd name="T27" fmla="*/ 49 h 96"/>
                <a:gd name="T28" fmla="*/ 59 w 98"/>
                <a:gd name="T29" fmla="*/ 71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98" h="96">
                  <a:moveTo>
                    <a:pt x="59" y="71"/>
                  </a:moveTo>
                  <a:cubicBezTo>
                    <a:pt x="40" y="73"/>
                    <a:pt x="27" y="63"/>
                    <a:pt x="21" y="53"/>
                  </a:cubicBezTo>
                  <a:cubicBezTo>
                    <a:pt x="16" y="43"/>
                    <a:pt x="17" y="34"/>
                    <a:pt x="23" y="26"/>
                  </a:cubicBezTo>
                  <a:cubicBezTo>
                    <a:pt x="23" y="26"/>
                    <a:pt x="24" y="25"/>
                    <a:pt x="25" y="26"/>
                  </a:cubicBezTo>
                  <a:cubicBezTo>
                    <a:pt x="26" y="26"/>
                    <a:pt x="27" y="27"/>
                    <a:pt x="27" y="28"/>
                  </a:cubicBezTo>
                  <a:cubicBezTo>
                    <a:pt x="26" y="34"/>
                    <a:pt x="29" y="37"/>
                    <a:pt x="31" y="39"/>
                  </a:cubicBezTo>
                  <a:cubicBezTo>
                    <a:pt x="36" y="42"/>
                    <a:pt x="42" y="43"/>
                    <a:pt x="46" y="41"/>
                  </a:cubicBezTo>
                  <a:cubicBezTo>
                    <a:pt x="55" y="37"/>
                    <a:pt x="59" y="30"/>
                    <a:pt x="57" y="20"/>
                  </a:cubicBezTo>
                  <a:cubicBezTo>
                    <a:pt x="56" y="13"/>
                    <a:pt x="51" y="7"/>
                    <a:pt x="44" y="3"/>
                  </a:cubicBezTo>
                  <a:cubicBezTo>
                    <a:pt x="35" y="0"/>
                    <a:pt x="25" y="1"/>
                    <a:pt x="17" y="7"/>
                  </a:cubicBezTo>
                  <a:cubicBezTo>
                    <a:pt x="6" y="15"/>
                    <a:pt x="0" y="30"/>
                    <a:pt x="2" y="45"/>
                  </a:cubicBezTo>
                  <a:cubicBezTo>
                    <a:pt x="4" y="63"/>
                    <a:pt x="16" y="79"/>
                    <a:pt x="35" y="87"/>
                  </a:cubicBezTo>
                  <a:cubicBezTo>
                    <a:pt x="56" y="96"/>
                    <a:pt x="76" y="90"/>
                    <a:pt x="89" y="83"/>
                  </a:cubicBezTo>
                  <a:cubicBezTo>
                    <a:pt x="91" y="75"/>
                    <a:pt x="93" y="62"/>
                    <a:pt x="98" y="49"/>
                  </a:cubicBezTo>
                  <a:cubicBezTo>
                    <a:pt x="87" y="61"/>
                    <a:pt x="73" y="70"/>
                    <a:pt x="59" y="71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466" name="Freeform 1416"/>
            <p:cNvSpPr/>
            <p:nvPr/>
          </p:nvSpPr>
          <p:spPr bwMode="auto">
            <a:xfrm>
              <a:off x="8760225" y="6523788"/>
              <a:ext cx="150354" cy="207596"/>
            </a:xfrm>
            <a:custGeom>
              <a:avLst/>
              <a:gdLst>
                <a:gd name="T0" fmla="*/ 97 w 116"/>
                <a:gd name="T1" fmla="*/ 78 h 160"/>
                <a:gd name="T2" fmla="*/ 68 w 116"/>
                <a:gd name="T3" fmla="*/ 77 h 160"/>
                <a:gd name="T4" fmla="*/ 59 w 116"/>
                <a:gd name="T5" fmla="*/ 95 h 160"/>
                <a:gd name="T6" fmla="*/ 69 w 116"/>
                <a:gd name="T7" fmla="*/ 108 h 160"/>
                <a:gd name="T8" fmla="*/ 84 w 116"/>
                <a:gd name="T9" fmla="*/ 105 h 160"/>
                <a:gd name="T10" fmla="*/ 88 w 116"/>
                <a:gd name="T11" fmla="*/ 92 h 160"/>
                <a:gd name="T12" fmla="*/ 90 w 116"/>
                <a:gd name="T13" fmla="*/ 90 h 160"/>
                <a:gd name="T14" fmla="*/ 92 w 116"/>
                <a:gd name="T15" fmla="*/ 91 h 160"/>
                <a:gd name="T16" fmla="*/ 92 w 116"/>
                <a:gd name="T17" fmla="*/ 122 h 160"/>
                <a:gd name="T18" fmla="*/ 45 w 116"/>
                <a:gd name="T19" fmla="*/ 132 h 160"/>
                <a:gd name="T20" fmla="*/ 25 w 116"/>
                <a:gd name="T21" fmla="*/ 95 h 160"/>
                <a:gd name="T22" fmla="*/ 69 w 116"/>
                <a:gd name="T23" fmla="*/ 11 h 160"/>
                <a:gd name="T24" fmla="*/ 37 w 116"/>
                <a:gd name="T25" fmla="*/ 0 h 160"/>
                <a:gd name="T26" fmla="*/ 28 w 116"/>
                <a:gd name="T27" fmla="*/ 18 h 160"/>
                <a:gd name="T28" fmla="*/ 28 w 116"/>
                <a:gd name="T29" fmla="*/ 18 h 160"/>
                <a:gd name="T30" fmla="*/ 6 w 116"/>
                <a:gd name="T31" fmla="*/ 107 h 160"/>
                <a:gd name="T32" fmla="*/ 33 w 116"/>
                <a:gd name="T33" fmla="*/ 149 h 160"/>
                <a:gd name="T34" fmla="*/ 81 w 116"/>
                <a:gd name="T35" fmla="*/ 154 h 160"/>
                <a:gd name="T36" fmla="*/ 109 w 116"/>
                <a:gd name="T37" fmla="*/ 124 h 160"/>
                <a:gd name="T38" fmla="*/ 97 w 116"/>
                <a:gd name="T39" fmla="*/ 78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16" h="160">
                  <a:moveTo>
                    <a:pt x="97" y="78"/>
                  </a:moveTo>
                  <a:cubicBezTo>
                    <a:pt x="88" y="71"/>
                    <a:pt x="77" y="71"/>
                    <a:pt x="68" y="77"/>
                  </a:cubicBezTo>
                  <a:cubicBezTo>
                    <a:pt x="62" y="81"/>
                    <a:pt x="58" y="88"/>
                    <a:pt x="59" y="95"/>
                  </a:cubicBezTo>
                  <a:cubicBezTo>
                    <a:pt x="60" y="101"/>
                    <a:pt x="64" y="106"/>
                    <a:pt x="69" y="108"/>
                  </a:cubicBezTo>
                  <a:cubicBezTo>
                    <a:pt x="75" y="109"/>
                    <a:pt x="80" y="108"/>
                    <a:pt x="84" y="105"/>
                  </a:cubicBezTo>
                  <a:cubicBezTo>
                    <a:pt x="88" y="102"/>
                    <a:pt x="89" y="97"/>
                    <a:pt x="88" y="92"/>
                  </a:cubicBezTo>
                  <a:cubicBezTo>
                    <a:pt x="88" y="91"/>
                    <a:pt x="89" y="90"/>
                    <a:pt x="90" y="90"/>
                  </a:cubicBezTo>
                  <a:cubicBezTo>
                    <a:pt x="91" y="89"/>
                    <a:pt x="92" y="90"/>
                    <a:pt x="92" y="91"/>
                  </a:cubicBezTo>
                  <a:cubicBezTo>
                    <a:pt x="98" y="100"/>
                    <a:pt x="98" y="111"/>
                    <a:pt x="92" y="122"/>
                  </a:cubicBezTo>
                  <a:cubicBezTo>
                    <a:pt x="85" y="133"/>
                    <a:pt x="68" y="145"/>
                    <a:pt x="45" y="132"/>
                  </a:cubicBezTo>
                  <a:cubicBezTo>
                    <a:pt x="33" y="125"/>
                    <a:pt x="26" y="112"/>
                    <a:pt x="25" y="95"/>
                  </a:cubicBezTo>
                  <a:cubicBezTo>
                    <a:pt x="24" y="72"/>
                    <a:pt x="35" y="39"/>
                    <a:pt x="69" y="11"/>
                  </a:cubicBezTo>
                  <a:cubicBezTo>
                    <a:pt x="58" y="12"/>
                    <a:pt x="46" y="9"/>
                    <a:pt x="37" y="0"/>
                  </a:cubicBezTo>
                  <a:cubicBezTo>
                    <a:pt x="35" y="7"/>
                    <a:pt x="32" y="13"/>
                    <a:pt x="28" y="18"/>
                  </a:cubicBezTo>
                  <a:cubicBezTo>
                    <a:pt x="28" y="18"/>
                    <a:pt x="28" y="18"/>
                    <a:pt x="28" y="18"/>
                  </a:cubicBezTo>
                  <a:cubicBezTo>
                    <a:pt x="9" y="44"/>
                    <a:pt x="0" y="79"/>
                    <a:pt x="6" y="107"/>
                  </a:cubicBezTo>
                  <a:cubicBezTo>
                    <a:pt x="9" y="126"/>
                    <a:pt x="19" y="140"/>
                    <a:pt x="33" y="149"/>
                  </a:cubicBezTo>
                  <a:cubicBezTo>
                    <a:pt x="48" y="158"/>
                    <a:pt x="66" y="160"/>
                    <a:pt x="81" y="154"/>
                  </a:cubicBezTo>
                  <a:cubicBezTo>
                    <a:pt x="95" y="148"/>
                    <a:pt x="105" y="137"/>
                    <a:pt x="109" y="124"/>
                  </a:cubicBezTo>
                  <a:cubicBezTo>
                    <a:pt x="116" y="101"/>
                    <a:pt x="107" y="85"/>
                    <a:pt x="97" y="78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467" name="Freeform 1417"/>
            <p:cNvSpPr/>
            <p:nvPr/>
          </p:nvSpPr>
          <p:spPr bwMode="auto">
            <a:xfrm>
              <a:off x="9518863" y="6739016"/>
              <a:ext cx="137379" cy="103798"/>
            </a:xfrm>
            <a:custGeom>
              <a:avLst/>
              <a:gdLst>
                <a:gd name="T0" fmla="*/ 73 w 106"/>
                <a:gd name="T1" fmla="*/ 55 h 80"/>
                <a:gd name="T2" fmla="*/ 30 w 106"/>
                <a:gd name="T3" fmla="*/ 55 h 80"/>
                <a:gd name="T4" fmla="*/ 20 w 106"/>
                <a:gd name="T5" fmla="*/ 31 h 80"/>
                <a:gd name="T6" fmla="*/ 22 w 106"/>
                <a:gd name="T7" fmla="*/ 29 h 80"/>
                <a:gd name="T8" fmla="*/ 24 w 106"/>
                <a:gd name="T9" fmla="*/ 30 h 80"/>
                <a:gd name="T10" fmla="*/ 34 w 106"/>
                <a:gd name="T11" fmla="*/ 38 h 80"/>
                <a:gd name="T12" fmla="*/ 48 w 106"/>
                <a:gd name="T13" fmla="*/ 33 h 80"/>
                <a:gd name="T14" fmla="*/ 49 w 106"/>
                <a:gd name="T15" fmla="*/ 10 h 80"/>
                <a:gd name="T16" fmla="*/ 29 w 106"/>
                <a:gd name="T17" fmla="*/ 1 h 80"/>
                <a:gd name="T18" fmla="*/ 7 w 106"/>
                <a:gd name="T19" fmla="*/ 15 h 80"/>
                <a:gd name="T20" fmla="*/ 10 w 106"/>
                <a:gd name="T21" fmla="*/ 56 h 80"/>
                <a:gd name="T22" fmla="*/ 57 w 106"/>
                <a:gd name="T23" fmla="*/ 79 h 80"/>
                <a:gd name="T24" fmla="*/ 106 w 106"/>
                <a:gd name="T25" fmla="*/ 51 h 80"/>
                <a:gd name="T26" fmla="*/ 98 w 106"/>
                <a:gd name="T27" fmla="*/ 15 h 80"/>
                <a:gd name="T28" fmla="*/ 73 w 106"/>
                <a:gd name="T29" fmla="*/ 55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6" h="80">
                  <a:moveTo>
                    <a:pt x="73" y="55"/>
                  </a:moveTo>
                  <a:cubicBezTo>
                    <a:pt x="56" y="65"/>
                    <a:pt x="39" y="61"/>
                    <a:pt x="30" y="55"/>
                  </a:cubicBezTo>
                  <a:cubicBezTo>
                    <a:pt x="22" y="49"/>
                    <a:pt x="18" y="40"/>
                    <a:pt x="20" y="31"/>
                  </a:cubicBezTo>
                  <a:cubicBezTo>
                    <a:pt x="20" y="30"/>
                    <a:pt x="21" y="29"/>
                    <a:pt x="22" y="29"/>
                  </a:cubicBezTo>
                  <a:cubicBezTo>
                    <a:pt x="23" y="29"/>
                    <a:pt x="24" y="29"/>
                    <a:pt x="24" y="30"/>
                  </a:cubicBezTo>
                  <a:cubicBezTo>
                    <a:pt x="26" y="36"/>
                    <a:pt x="30" y="38"/>
                    <a:pt x="34" y="38"/>
                  </a:cubicBezTo>
                  <a:cubicBezTo>
                    <a:pt x="39" y="39"/>
                    <a:pt x="45" y="37"/>
                    <a:pt x="48" y="33"/>
                  </a:cubicBezTo>
                  <a:cubicBezTo>
                    <a:pt x="54" y="26"/>
                    <a:pt x="54" y="18"/>
                    <a:pt x="49" y="10"/>
                  </a:cubicBezTo>
                  <a:cubicBezTo>
                    <a:pt x="44" y="4"/>
                    <a:pt x="37" y="0"/>
                    <a:pt x="29" y="1"/>
                  </a:cubicBezTo>
                  <a:cubicBezTo>
                    <a:pt x="19" y="1"/>
                    <a:pt x="11" y="7"/>
                    <a:pt x="7" y="15"/>
                  </a:cubicBezTo>
                  <a:cubicBezTo>
                    <a:pt x="0" y="28"/>
                    <a:pt x="1" y="43"/>
                    <a:pt x="10" y="56"/>
                  </a:cubicBezTo>
                  <a:cubicBezTo>
                    <a:pt x="19" y="72"/>
                    <a:pt x="37" y="80"/>
                    <a:pt x="57" y="79"/>
                  </a:cubicBezTo>
                  <a:cubicBezTo>
                    <a:pt x="82" y="78"/>
                    <a:pt x="98" y="62"/>
                    <a:pt x="106" y="51"/>
                  </a:cubicBezTo>
                  <a:cubicBezTo>
                    <a:pt x="104" y="42"/>
                    <a:pt x="101" y="29"/>
                    <a:pt x="98" y="15"/>
                  </a:cubicBezTo>
                  <a:cubicBezTo>
                    <a:pt x="94" y="32"/>
                    <a:pt x="85" y="47"/>
                    <a:pt x="73" y="55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468" name="Freeform 1418"/>
            <p:cNvSpPr/>
            <p:nvPr/>
          </p:nvSpPr>
          <p:spPr bwMode="auto">
            <a:xfrm>
              <a:off x="9192206" y="6739016"/>
              <a:ext cx="137379" cy="103798"/>
            </a:xfrm>
            <a:custGeom>
              <a:avLst/>
              <a:gdLst>
                <a:gd name="T0" fmla="*/ 57 w 106"/>
                <a:gd name="T1" fmla="*/ 10 h 80"/>
                <a:gd name="T2" fmla="*/ 58 w 106"/>
                <a:gd name="T3" fmla="*/ 33 h 80"/>
                <a:gd name="T4" fmla="*/ 72 w 106"/>
                <a:gd name="T5" fmla="*/ 38 h 80"/>
                <a:gd name="T6" fmla="*/ 82 w 106"/>
                <a:gd name="T7" fmla="*/ 30 h 80"/>
                <a:gd name="T8" fmla="*/ 84 w 106"/>
                <a:gd name="T9" fmla="*/ 29 h 80"/>
                <a:gd name="T10" fmla="*/ 86 w 106"/>
                <a:gd name="T11" fmla="*/ 31 h 80"/>
                <a:gd name="T12" fmla="*/ 76 w 106"/>
                <a:gd name="T13" fmla="*/ 55 h 80"/>
                <a:gd name="T14" fmla="*/ 33 w 106"/>
                <a:gd name="T15" fmla="*/ 55 h 80"/>
                <a:gd name="T16" fmla="*/ 8 w 106"/>
                <a:gd name="T17" fmla="*/ 15 h 80"/>
                <a:gd name="T18" fmla="*/ 0 w 106"/>
                <a:gd name="T19" fmla="*/ 51 h 80"/>
                <a:gd name="T20" fmla="*/ 49 w 106"/>
                <a:gd name="T21" fmla="*/ 79 h 80"/>
                <a:gd name="T22" fmla="*/ 96 w 106"/>
                <a:gd name="T23" fmla="*/ 56 h 80"/>
                <a:gd name="T24" fmla="*/ 99 w 106"/>
                <a:gd name="T25" fmla="*/ 15 h 80"/>
                <a:gd name="T26" fmla="*/ 77 w 106"/>
                <a:gd name="T27" fmla="*/ 1 h 80"/>
                <a:gd name="T28" fmla="*/ 57 w 106"/>
                <a:gd name="T29" fmla="*/ 1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6" h="80">
                  <a:moveTo>
                    <a:pt x="57" y="10"/>
                  </a:moveTo>
                  <a:cubicBezTo>
                    <a:pt x="52" y="18"/>
                    <a:pt x="52" y="26"/>
                    <a:pt x="58" y="33"/>
                  </a:cubicBezTo>
                  <a:cubicBezTo>
                    <a:pt x="61" y="37"/>
                    <a:pt x="67" y="39"/>
                    <a:pt x="72" y="38"/>
                  </a:cubicBezTo>
                  <a:cubicBezTo>
                    <a:pt x="76" y="38"/>
                    <a:pt x="80" y="36"/>
                    <a:pt x="82" y="30"/>
                  </a:cubicBezTo>
                  <a:cubicBezTo>
                    <a:pt x="82" y="29"/>
                    <a:pt x="83" y="29"/>
                    <a:pt x="84" y="29"/>
                  </a:cubicBezTo>
                  <a:cubicBezTo>
                    <a:pt x="85" y="29"/>
                    <a:pt x="86" y="30"/>
                    <a:pt x="86" y="31"/>
                  </a:cubicBezTo>
                  <a:cubicBezTo>
                    <a:pt x="88" y="40"/>
                    <a:pt x="84" y="49"/>
                    <a:pt x="76" y="55"/>
                  </a:cubicBezTo>
                  <a:cubicBezTo>
                    <a:pt x="67" y="61"/>
                    <a:pt x="50" y="65"/>
                    <a:pt x="33" y="55"/>
                  </a:cubicBezTo>
                  <a:cubicBezTo>
                    <a:pt x="21" y="47"/>
                    <a:pt x="12" y="32"/>
                    <a:pt x="8" y="15"/>
                  </a:cubicBezTo>
                  <a:cubicBezTo>
                    <a:pt x="5" y="29"/>
                    <a:pt x="2" y="42"/>
                    <a:pt x="0" y="51"/>
                  </a:cubicBezTo>
                  <a:cubicBezTo>
                    <a:pt x="8" y="62"/>
                    <a:pt x="24" y="78"/>
                    <a:pt x="49" y="79"/>
                  </a:cubicBezTo>
                  <a:cubicBezTo>
                    <a:pt x="69" y="80"/>
                    <a:pt x="87" y="72"/>
                    <a:pt x="96" y="56"/>
                  </a:cubicBezTo>
                  <a:cubicBezTo>
                    <a:pt x="105" y="43"/>
                    <a:pt x="106" y="28"/>
                    <a:pt x="99" y="15"/>
                  </a:cubicBezTo>
                  <a:cubicBezTo>
                    <a:pt x="95" y="7"/>
                    <a:pt x="87" y="1"/>
                    <a:pt x="77" y="1"/>
                  </a:cubicBezTo>
                  <a:cubicBezTo>
                    <a:pt x="69" y="0"/>
                    <a:pt x="62" y="4"/>
                    <a:pt x="57" y="10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469" name="Freeform 1419"/>
            <p:cNvSpPr/>
            <p:nvPr/>
          </p:nvSpPr>
          <p:spPr bwMode="auto">
            <a:xfrm>
              <a:off x="9815754" y="6661168"/>
              <a:ext cx="127457" cy="125168"/>
            </a:xfrm>
            <a:custGeom>
              <a:avLst/>
              <a:gdLst>
                <a:gd name="T0" fmla="*/ 54 w 98"/>
                <a:gd name="T1" fmla="*/ 3 h 96"/>
                <a:gd name="T2" fmla="*/ 41 w 98"/>
                <a:gd name="T3" fmla="*/ 20 h 96"/>
                <a:gd name="T4" fmla="*/ 52 w 98"/>
                <a:gd name="T5" fmla="*/ 41 h 96"/>
                <a:gd name="T6" fmla="*/ 67 w 98"/>
                <a:gd name="T7" fmla="*/ 39 h 96"/>
                <a:gd name="T8" fmla="*/ 71 w 98"/>
                <a:gd name="T9" fmla="*/ 28 h 96"/>
                <a:gd name="T10" fmla="*/ 73 w 98"/>
                <a:gd name="T11" fmla="*/ 26 h 96"/>
                <a:gd name="T12" fmla="*/ 75 w 98"/>
                <a:gd name="T13" fmla="*/ 26 h 96"/>
                <a:gd name="T14" fmla="*/ 77 w 98"/>
                <a:gd name="T15" fmla="*/ 53 h 96"/>
                <a:gd name="T16" fmla="*/ 39 w 98"/>
                <a:gd name="T17" fmla="*/ 71 h 96"/>
                <a:gd name="T18" fmla="*/ 0 w 98"/>
                <a:gd name="T19" fmla="*/ 49 h 96"/>
                <a:gd name="T20" fmla="*/ 9 w 98"/>
                <a:gd name="T21" fmla="*/ 83 h 96"/>
                <a:gd name="T22" fmla="*/ 63 w 98"/>
                <a:gd name="T23" fmla="*/ 87 h 96"/>
                <a:gd name="T24" fmla="*/ 96 w 98"/>
                <a:gd name="T25" fmla="*/ 45 h 96"/>
                <a:gd name="T26" fmla="*/ 81 w 98"/>
                <a:gd name="T27" fmla="*/ 7 h 96"/>
                <a:gd name="T28" fmla="*/ 54 w 98"/>
                <a:gd name="T29" fmla="*/ 3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98" h="96">
                  <a:moveTo>
                    <a:pt x="54" y="3"/>
                  </a:moveTo>
                  <a:cubicBezTo>
                    <a:pt x="47" y="7"/>
                    <a:pt x="42" y="13"/>
                    <a:pt x="41" y="20"/>
                  </a:cubicBezTo>
                  <a:cubicBezTo>
                    <a:pt x="39" y="30"/>
                    <a:pt x="43" y="37"/>
                    <a:pt x="52" y="41"/>
                  </a:cubicBezTo>
                  <a:cubicBezTo>
                    <a:pt x="56" y="43"/>
                    <a:pt x="62" y="42"/>
                    <a:pt x="67" y="39"/>
                  </a:cubicBezTo>
                  <a:cubicBezTo>
                    <a:pt x="69" y="37"/>
                    <a:pt x="72" y="34"/>
                    <a:pt x="71" y="28"/>
                  </a:cubicBezTo>
                  <a:cubicBezTo>
                    <a:pt x="71" y="27"/>
                    <a:pt x="72" y="26"/>
                    <a:pt x="73" y="26"/>
                  </a:cubicBezTo>
                  <a:cubicBezTo>
                    <a:pt x="74" y="25"/>
                    <a:pt x="75" y="26"/>
                    <a:pt x="75" y="26"/>
                  </a:cubicBezTo>
                  <a:cubicBezTo>
                    <a:pt x="81" y="34"/>
                    <a:pt x="82" y="43"/>
                    <a:pt x="77" y="53"/>
                  </a:cubicBezTo>
                  <a:cubicBezTo>
                    <a:pt x="71" y="63"/>
                    <a:pt x="58" y="73"/>
                    <a:pt x="39" y="71"/>
                  </a:cubicBezTo>
                  <a:cubicBezTo>
                    <a:pt x="25" y="70"/>
                    <a:pt x="11" y="61"/>
                    <a:pt x="0" y="49"/>
                  </a:cubicBezTo>
                  <a:cubicBezTo>
                    <a:pt x="5" y="62"/>
                    <a:pt x="7" y="75"/>
                    <a:pt x="9" y="83"/>
                  </a:cubicBezTo>
                  <a:cubicBezTo>
                    <a:pt x="22" y="90"/>
                    <a:pt x="42" y="96"/>
                    <a:pt x="63" y="87"/>
                  </a:cubicBezTo>
                  <a:cubicBezTo>
                    <a:pt x="82" y="79"/>
                    <a:pt x="94" y="63"/>
                    <a:pt x="96" y="45"/>
                  </a:cubicBezTo>
                  <a:cubicBezTo>
                    <a:pt x="98" y="30"/>
                    <a:pt x="92" y="15"/>
                    <a:pt x="81" y="7"/>
                  </a:cubicBezTo>
                  <a:cubicBezTo>
                    <a:pt x="73" y="1"/>
                    <a:pt x="63" y="0"/>
                    <a:pt x="54" y="3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470" name="Freeform 1420"/>
            <p:cNvSpPr/>
            <p:nvPr/>
          </p:nvSpPr>
          <p:spPr bwMode="auto">
            <a:xfrm>
              <a:off x="9937869" y="6523788"/>
              <a:ext cx="150354" cy="207596"/>
            </a:xfrm>
            <a:custGeom>
              <a:avLst/>
              <a:gdLst>
                <a:gd name="T0" fmla="*/ 79 w 116"/>
                <a:gd name="T1" fmla="*/ 0 h 160"/>
                <a:gd name="T2" fmla="*/ 47 w 116"/>
                <a:gd name="T3" fmla="*/ 11 h 160"/>
                <a:gd name="T4" fmla="*/ 91 w 116"/>
                <a:gd name="T5" fmla="*/ 95 h 160"/>
                <a:gd name="T6" fmla="*/ 71 w 116"/>
                <a:gd name="T7" fmla="*/ 132 h 160"/>
                <a:gd name="T8" fmla="*/ 24 w 116"/>
                <a:gd name="T9" fmla="*/ 122 h 160"/>
                <a:gd name="T10" fmla="*/ 24 w 116"/>
                <a:gd name="T11" fmla="*/ 91 h 160"/>
                <a:gd name="T12" fmla="*/ 26 w 116"/>
                <a:gd name="T13" fmla="*/ 90 h 160"/>
                <a:gd name="T14" fmla="*/ 28 w 116"/>
                <a:gd name="T15" fmla="*/ 92 h 160"/>
                <a:gd name="T16" fmla="*/ 32 w 116"/>
                <a:gd name="T17" fmla="*/ 105 h 160"/>
                <a:gd name="T18" fmla="*/ 47 w 116"/>
                <a:gd name="T19" fmla="*/ 108 h 160"/>
                <a:gd name="T20" fmla="*/ 57 w 116"/>
                <a:gd name="T21" fmla="*/ 95 h 160"/>
                <a:gd name="T22" fmla="*/ 48 w 116"/>
                <a:gd name="T23" fmla="*/ 77 h 160"/>
                <a:gd name="T24" fmla="*/ 19 w 116"/>
                <a:gd name="T25" fmla="*/ 78 h 160"/>
                <a:gd name="T26" fmla="*/ 7 w 116"/>
                <a:gd name="T27" fmla="*/ 124 h 160"/>
                <a:gd name="T28" fmla="*/ 35 w 116"/>
                <a:gd name="T29" fmla="*/ 154 h 160"/>
                <a:gd name="T30" fmla="*/ 83 w 116"/>
                <a:gd name="T31" fmla="*/ 149 h 160"/>
                <a:gd name="T32" fmla="*/ 110 w 116"/>
                <a:gd name="T33" fmla="*/ 107 h 160"/>
                <a:gd name="T34" fmla="*/ 89 w 116"/>
                <a:gd name="T35" fmla="*/ 19 h 160"/>
                <a:gd name="T36" fmla="*/ 79 w 116"/>
                <a:gd name="T37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6" h="160">
                  <a:moveTo>
                    <a:pt x="79" y="0"/>
                  </a:moveTo>
                  <a:cubicBezTo>
                    <a:pt x="70" y="9"/>
                    <a:pt x="58" y="12"/>
                    <a:pt x="47" y="11"/>
                  </a:cubicBezTo>
                  <a:cubicBezTo>
                    <a:pt x="81" y="39"/>
                    <a:pt x="92" y="72"/>
                    <a:pt x="91" y="95"/>
                  </a:cubicBezTo>
                  <a:cubicBezTo>
                    <a:pt x="90" y="112"/>
                    <a:pt x="83" y="125"/>
                    <a:pt x="71" y="132"/>
                  </a:cubicBezTo>
                  <a:cubicBezTo>
                    <a:pt x="48" y="145"/>
                    <a:pt x="31" y="133"/>
                    <a:pt x="24" y="122"/>
                  </a:cubicBezTo>
                  <a:cubicBezTo>
                    <a:pt x="18" y="111"/>
                    <a:pt x="18" y="100"/>
                    <a:pt x="24" y="91"/>
                  </a:cubicBezTo>
                  <a:cubicBezTo>
                    <a:pt x="24" y="90"/>
                    <a:pt x="25" y="89"/>
                    <a:pt x="26" y="90"/>
                  </a:cubicBezTo>
                  <a:cubicBezTo>
                    <a:pt x="28" y="90"/>
                    <a:pt x="28" y="91"/>
                    <a:pt x="28" y="92"/>
                  </a:cubicBezTo>
                  <a:cubicBezTo>
                    <a:pt x="27" y="97"/>
                    <a:pt x="28" y="102"/>
                    <a:pt x="32" y="105"/>
                  </a:cubicBezTo>
                  <a:cubicBezTo>
                    <a:pt x="36" y="108"/>
                    <a:pt x="41" y="109"/>
                    <a:pt x="47" y="108"/>
                  </a:cubicBezTo>
                  <a:cubicBezTo>
                    <a:pt x="52" y="106"/>
                    <a:pt x="56" y="101"/>
                    <a:pt x="57" y="95"/>
                  </a:cubicBezTo>
                  <a:cubicBezTo>
                    <a:pt x="58" y="88"/>
                    <a:pt x="54" y="81"/>
                    <a:pt x="48" y="77"/>
                  </a:cubicBezTo>
                  <a:cubicBezTo>
                    <a:pt x="39" y="71"/>
                    <a:pt x="28" y="71"/>
                    <a:pt x="19" y="78"/>
                  </a:cubicBezTo>
                  <a:cubicBezTo>
                    <a:pt x="9" y="85"/>
                    <a:pt x="0" y="101"/>
                    <a:pt x="7" y="124"/>
                  </a:cubicBezTo>
                  <a:cubicBezTo>
                    <a:pt x="11" y="137"/>
                    <a:pt x="21" y="148"/>
                    <a:pt x="35" y="154"/>
                  </a:cubicBezTo>
                  <a:cubicBezTo>
                    <a:pt x="50" y="160"/>
                    <a:pt x="68" y="158"/>
                    <a:pt x="83" y="149"/>
                  </a:cubicBezTo>
                  <a:cubicBezTo>
                    <a:pt x="97" y="140"/>
                    <a:pt x="107" y="126"/>
                    <a:pt x="110" y="107"/>
                  </a:cubicBezTo>
                  <a:cubicBezTo>
                    <a:pt x="116" y="79"/>
                    <a:pt x="107" y="44"/>
                    <a:pt x="89" y="19"/>
                  </a:cubicBezTo>
                  <a:cubicBezTo>
                    <a:pt x="84" y="13"/>
                    <a:pt x="81" y="7"/>
                    <a:pt x="79" y="0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477" name="Freeform 1427"/>
            <p:cNvSpPr/>
            <p:nvPr/>
          </p:nvSpPr>
          <p:spPr bwMode="auto">
            <a:xfrm>
              <a:off x="10527836" y="6082648"/>
              <a:ext cx="41977" cy="63347"/>
            </a:xfrm>
            <a:custGeom>
              <a:avLst/>
              <a:gdLst>
                <a:gd name="T0" fmla="*/ 24 w 32"/>
                <a:gd name="T1" fmla="*/ 49 h 49"/>
                <a:gd name="T2" fmla="*/ 27 w 32"/>
                <a:gd name="T3" fmla="*/ 49 h 49"/>
                <a:gd name="T4" fmla="*/ 29 w 32"/>
                <a:gd name="T5" fmla="*/ 46 h 49"/>
                <a:gd name="T6" fmla="*/ 13 w 32"/>
                <a:gd name="T7" fmla="*/ 0 h 49"/>
                <a:gd name="T8" fmla="*/ 0 w 32"/>
                <a:gd name="T9" fmla="*/ 6 h 49"/>
                <a:gd name="T10" fmla="*/ 24 w 32"/>
                <a:gd name="T11" fmla="*/ 49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2" h="49">
                  <a:moveTo>
                    <a:pt x="24" y="49"/>
                  </a:moveTo>
                  <a:cubicBezTo>
                    <a:pt x="25" y="49"/>
                    <a:pt x="26" y="49"/>
                    <a:pt x="27" y="49"/>
                  </a:cubicBezTo>
                  <a:cubicBezTo>
                    <a:pt x="28" y="48"/>
                    <a:pt x="29" y="47"/>
                    <a:pt x="29" y="46"/>
                  </a:cubicBezTo>
                  <a:cubicBezTo>
                    <a:pt x="32" y="36"/>
                    <a:pt x="19" y="11"/>
                    <a:pt x="13" y="0"/>
                  </a:cubicBezTo>
                  <a:cubicBezTo>
                    <a:pt x="8" y="3"/>
                    <a:pt x="4" y="5"/>
                    <a:pt x="0" y="6"/>
                  </a:cubicBezTo>
                  <a:cubicBezTo>
                    <a:pt x="4" y="18"/>
                    <a:pt x="15" y="45"/>
                    <a:pt x="24" y="49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478" name="Freeform 1428"/>
            <p:cNvSpPr/>
            <p:nvPr/>
          </p:nvSpPr>
          <p:spPr bwMode="auto">
            <a:xfrm>
              <a:off x="10560654" y="6049829"/>
              <a:ext cx="63347" cy="41977"/>
            </a:xfrm>
            <a:custGeom>
              <a:avLst/>
              <a:gdLst>
                <a:gd name="T0" fmla="*/ 46 w 49"/>
                <a:gd name="T1" fmla="*/ 29 h 32"/>
                <a:gd name="T2" fmla="*/ 49 w 49"/>
                <a:gd name="T3" fmla="*/ 27 h 32"/>
                <a:gd name="T4" fmla="*/ 49 w 49"/>
                <a:gd name="T5" fmla="*/ 24 h 32"/>
                <a:gd name="T6" fmla="*/ 6 w 49"/>
                <a:gd name="T7" fmla="*/ 0 h 32"/>
                <a:gd name="T8" fmla="*/ 0 w 49"/>
                <a:gd name="T9" fmla="*/ 13 h 32"/>
                <a:gd name="T10" fmla="*/ 46 w 49"/>
                <a:gd name="T11" fmla="*/ 29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9" h="32">
                  <a:moveTo>
                    <a:pt x="46" y="29"/>
                  </a:moveTo>
                  <a:cubicBezTo>
                    <a:pt x="47" y="29"/>
                    <a:pt x="48" y="28"/>
                    <a:pt x="49" y="27"/>
                  </a:cubicBezTo>
                  <a:cubicBezTo>
                    <a:pt x="49" y="26"/>
                    <a:pt x="49" y="25"/>
                    <a:pt x="49" y="24"/>
                  </a:cubicBezTo>
                  <a:cubicBezTo>
                    <a:pt x="45" y="15"/>
                    <a:pt x="18" y="4"/>
                    <a:pt x="6" y="0"/>
                  </a:cubicBezTo>
                  <a:cubicBezTo>
                    <a:pt x="5" y="4"/>
                    <a:pt x="3" y="8"/>
                    <a:pt x="0" y="13"/>
                  </a:cubicBezTo>
                  <a:cubicBezTo>
                    <a:pt x="11" y="19"/>
                    <a:pt x="37" y="32"/>
                    <a:pt x="46" y="29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480" name="Freeform 1430"/>
            <p:cNvSpPr/>
            <p:nvPr/>
          </p:nvSpPr>
          <p:spPr bwMode="auto">
            <a:xfrm>
              <a:off x="10531652" y="6436781"/>
              <a:ext cx="31292" cy="29766"/>
            </a:xfrm>
            <a:custGeom>
              <a:avLst/>
              <a:gdLst>
                <a:gd name="T0" fmla="*/ 17 w 24"/>
                <a:gd name="T1" fmla="*/ 0 h 23"/>
                <a:gd name="T2" fmla="*/ 0 w 24"/>
                <a:gd name="T3" fmla="*/ 5 h 23"/>
                <a:gd name="T4" fmla="*/ 0 w 24"/>
                <a:gd name="T5" fmla="*/ 22 h 23"/>
                <a:gd name="T6" fmla="*/ 8 w 24"/>
                <a:gd name="T7" fmla="*/ 23 h 23"/>
                <a:gd name="T8" fmla="*/ 19 w 24"/>
                <a:gd name="T9" fmla="*/ 19 h 23"/>
                <a:gd name="T10" fmla="*/ 17 w 24"/>
                <a:gd name="T11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4" h="23">
                  <a:moveTo>
                    <a:pt x="17" y="0"/>
                  </a:moveTo>
                  <a:cubicBezTo>
                    <a:pt x="13" y="4"/>
                    <a:pt x="5" y="5"/>
                    <a:pt x="0" y="5"/>
                  </a:cubicBezTo>
                  <a:cubicBezTo>
                    <a:pt x="2" y="10"/>
                    <a:pt x="4" y="17"/>
                    <a:pt x="0" y="22"/>
                  </a:cubicBezTo>
                  <a:cubicBezTo>
                    <a:pt x="2" y="23"/>
                    <a:pt x="5" y="23"/>
                    <a:pt x="8" y="23"/>
                  </a:cubicBezTo>
                  <a:cubicBezTo>
                    <a:pt x="13" y="23"/>
                    <a:pt x="16" y="22"/>
                    <a:pt x="19" y="19"/>
                  </a:cubicBezTo>
                  <a:cubicBezTo>
                    <a:pt x="24" y="13"/>
                    <a:pt x="20" y="4"/>
                    <a:pt x="17" y="0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481" name="Freeform 1431"/>
            <p:cNvSpPr/>
            <p:nvPr/>
          </p:nvSpPr>
          <p:spPr bwMode="auto">
            <a:xfrm>
              <a:off x="10495781" y="6471889"/>
              <a:ext cx="30529" cy="24423"/>
            </a:xfrm>
            <a:custGeom>
              <a:avLst/>
              <a:gdLst>
                <a:gd name="T0" fmla="*/ 0 w 24"/>
                <a:gd name="T1" fmla="*/ 15 h 19"/>
                <a:gd name="T2" fmla="*/ 12 w 24"/>
                <a:gd name="T3" fmla="*/ 19 h 19"/>
                <a:gd name="T4" fmla="*/ 18 w 24"/>
                <a:gd name="T5" fmla="*/ 18 h 19"/>
                <a:gd name="T6" fmla="*/ 23 w 24"/>
                <a:gd name="T7" fmla="*/ 0 h 19"/>
                <a:gd name="T8" fmla="*/ 16 w 24"/>
                <a:gd name="T9" fmla="*/ 2 h 19"/>
                <a:gd name="T10" fmla="*/ 7 w 24"/>
                <a:gd name="T11" fmla="*/ 0 h 19"/>
                <a:gd name="T12" fmla="*/ 0 w 24"/>
                <a:gd name="T13" fmla="*/ 15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" h="19">
                  <a:moveTo>
                    <a:pt x="0" y="15"/>
                  </a:moveTo>
                  <a:cubicBezTo>
                    <a:pt x="2" y="17"/>
                    <a:pt x="7" y="19"/>
                    <a:pt x="12" y="19"/>
                  </a:cubicBezTo>
                  <a:cubicBezTo>
                    <a:pt x="14" y="19"/>
                    <a:pt x="16" y="19"/>
                    <a:pt x="18" y="18"/>
                  </a:cubicBezTo>
                  <a:cubicBezTo>
                    <a:pt x="24" y="14"/>
                    <a:pt x="24" y="5"/>
                    <a:pt x="23" y="0"/>
                  </a:cubicBezTo>
                  <a:cubicBezTo>
                    <a:pt x="21" y="1"/>
                    <a:pt x="18" y="2"/>
                    <a:pt x="16" y="2"/>
                  </a:cubicBezTo>
                  <a:cubicBezTo>
                    <a:pt x="12" y="2"/>
                    <a:pt x="9" y="1"/>
                    <a:pt x="7" y="0"/>
                  </a:cubicBezTo>
                  <a:cubicBezTo>
                    <a:pt x="7" y="5"/>
                    <a:pt x="5" y="11"/>
                    <a:pt x="0" y="15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482" name="Freeform 1432"/>
            <p:cNvSpPr/>
            <p:nvPr/>
          </p:nvSpPr>
          <p:spPr bwMode="auto">
            <a:xfrm>
              <a:off x="10508755" y="6497839"/>
              <a:ext cx="39687" cy="33582"/>
            </a:xfrm>
            <a:custGeom>
              <a:avLst/>
              <a:gdLst>
                <a:gd name="T0" fmla="*/ 23 w 31"/>
                <a:gd name="T1" fmla="*/ 20 h 26"/>
                <a:gd name="T2" fmla="*/ 30 w 31"/>
                <a:gd name="T3" fmla="*/ 0 h 26"/>
                <a:gd name="T4" fmla="*/ 10 w 31"/>
                <a:gd name="T5" fmla="*/ 3 h 26"/>
                <a:gd name="T6" fmla="*/ 0 w 31"/>
                <a:gd name="T7" fmla="*/ 20 h 26"/>
                <a:gd name="T8" fmla="*/ 23 w 31"/>
                <a:gd name="T9" fmla="*/ 2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26">
                  <a:moveTo>
                    <a:pt x="23" y="20"/>
                  </a:moveTo>
                  <a:cubicBezTo>
                    <a:pt x="31" y="15"/>
                    <a:pt x="31" y="4"/>
                    <a:pt x="30" y="0"/>
                  </a:cubicBezTo>
                  <a:cubicBezTo>
                    <a:pt x="23" y="4"/>
                    <a:pt x="14" y="4"/>
                    <a:pt x="10" y="3"/>
                  </a:cubicBezTo>
                  <a:cubicBezTo>
                    <a:pt x="10" y="7"/>
                    <a:pt x="7" y="15"/>
                    <a:pt x="0" y="20"/>
                  </a:cubicBezTo>
                  <a:cubicBezTo>
                    <a:pt x="5" y="22"/>
                    <a:pt x="15" y="26"/>
                    <a:pt x="23" y="20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483" name="Freeform 1433"/>
            <p:cNvSpPr/>
            <p:nvPr/>
          </p:nvSpPr>
          <p:spPr bwMode="auto">
            <a:xfrm>
              <a:off x="10449224" y="6484864"/>
              <a:ext cx="37398" cy="27476"/>
            </a:xfrm>
            <a:custGeom>
              <a:avLst/>
              <a:gdLst>
                <a:gd name="T0" fmla="*/ 17 w 29"/>
                <a:gd name="T1" fmla="*/ 21 h 21"/>
                <a:gd name="T2" fmla="*/ 29 w 29"/>
                <a:gd name="T3" fmla="*/ 7 h 21"/>
                <a:gd name="T4" fmla="*/ 28 w 29"/>
                <a:gd name="T5" fmla="*/ 7 h 21"/>
                <a:gd name="T6" fmla="*/ 14 w 29"/>
                <a:gd name="T7" fmla="*/ 0 h 21"/>
                <a:gd name="T8" fmla="*/ 0 w 29"/>
                <a:gd name="T9" fmla="*/ 13 h 21"/>
                <a:gd name="T10" fmla="*/ 15 w 29"/>
                <a:gd name="T11" fmla="*/ 21 h 21"/>
                <a:gd name="T12" fmla="*/ 17 w 29"/>
                <a:gd name="T13" fmla="*/ 2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9" h="21">
                  <a:moveTo>
                    <a:pt x="17" y="21"/>
                  </a:moveTo>
                  <a:cubicBezTo>
                    <a:pt x="24" y="19"/>
                    <a:pt x="27" y="12"/>
                    <a:pt x="29" y="7"/>
                  </a:cubicBezTo>
                  <a:cubicBezTo>
                    <a:pt x="28" y="7"/>
                    <a:pt x="28" y="7"/>
                    <a:pt x="28" y="7"/>
                  </a:cubicBezTo>
                  <a:cubicBezTo>
                    <a:pt x="22" y="7"/>
                    <a:pt x="17" y="3"/>
                    <a:pt x="14" y="0"/>
                  </a:cubicBezTo>
                  <a:cubicBezTo>
                    <a:pt x="12" y="4"/>
                    <a:pt x="7" y="11"/>
                    <a:pt x="0" y="13"/>
                  </a:cubicBezTo>
                  <a:cubicBezTo>
                    <a:pt x="3" y="16"/>
                    <a:pt x="9" y="21"/>
                    <a:pt x="15" y="21"/>
                  </a:cubicBezTo>
                  <a:cubicBezTo>
                    <a:pt x="16" y="21"/>
                    <a:pt x="16" y="21"/>
                    <a:pt x="17" y="21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484" name="Freeform 1434"/>
            <p:cNvSpPr/>
            <p:nvPr/>
          </p:nvSpPr>
          <p:spPr bwMode="auto">
            <a:xfrm>
              <a:off x="10388930" y="6357407"/>
              <a:ext cx="58768" cy="164855"/>
            </a:xfrm>
            <a:custGeom>
              <a:avLst/>
              <a:gdLst>
                <a:gd name="T0" fmla="*/ 33 w 45"/>
                <a:gd name="T1" fmla="*/ 32 h 127"/>
                <a:gd name="T2" fmla="*/ 6 w 45"/>
                <a:gd name="T3" fmla="*/ 0 h 127"/>
                <a:gd name="T4" fmla="*/ 0 w 45"/>
                <a:gd name="T5" fmla="*/ 40 h 127"/>
                <a:gd name="T6" fmla="*/ 36 w 45"/>
                <a:gd name="T7" fmla="*/ 127 h 127"/>
                <a:gd name="T8" fmla="*/ 33 w 45"/>
                <a:gd name="T9" fmla="*/ 32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127">
                  <a:moveTo>
                    <a:pt x="33" y="32"/>
                  </a:moveTo>
                  <a:cubicBezTo>
                    <a:pt x="23" y="22"/>
                    <a:pt x="13" y="11"/>
                    <a:pt x="6" y="0"/>
                  </a:cubicBezTo>
                  <a:cubicBezTo>
                    <a:pt x="7" y="14"/>
                    <a:pt x="4" y="28"/>
                    <a:pt x="0" y="40"/>
                  </a:cubicBezTo>
                  <a:cubicBezTo>
                    <a:pt x="2" y="76"/>
                    <a:pt x="27" y="114"/>
                    <a:pt x="36" y="127"/>
                  </a:cubicBezTo>
                  <a:cubicBezTo>
                    <a:pt x="39" y="111"/>
                    <a:pt x="45" y="63"/>
                    <a:pt x="33" y="32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485" name="Freeform 1435"/>
            <p:cNvSpPr/>
            <p:nvPr/>
          </p:nvSpPr>
          <p:spPr bwMode="auto">
            <a:xfrm>
              <a:off x="10949895" y="6016248"/>
              <a:ext cx="28239" cy="32818"/>
            </a:xfrm>
            <a:custGeom>
              <a:avLst/>
              <a:gdLst>
                <a:gd name="T0" fmla="*/ 16 w 22"/>
                <a:gd name="T1" fmla="*/ 21 h 25"/>
                <a:gd name="T2" fmla="*/ 18 w 22"/>
                <a:gd name="T3" fmla="*/ 18 h 25"/>
                <a:gd name="T4" fmla="*/ 15 w 22"/>
                <a:gd name="T5" fmla="*/ 0 h 25"/>
                <a:gd name="T6" fmla="*/ 13 w 22"/>
                <a:gd name="T7" fmla="*/ 3 h 25"/>
                <a:gd name="T8" fmla="*/ 0 w 22"/>
                <a:gd name="T9" fmla="*/ 8 h 25"/>
                <a:gd name="T10" fmla="*/ 0 w 22"/>
                <a:gd name="T11" fmla="*/ 24 h 25"/>
                <a:gd name="T12" fmla="*/ 16 w 22"/>
                <a:gd name="T13" fmla="*/ 21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2" h="25">
                  <a:moveTo>
                    <a:pt x="16" y="21"/>
                  </a:moveTo>
                  <a:cubicBezTo>
                    <a:pt x="17" y="20"/>
                    <a:pt x="17" y="19"/>
                    <a:pt x="18" y="18"/>
                  </a:cubicBezTo>
                  <a:cubicBezTo>
                    <a:pt x="22" y="12"/>
                    <a:pt x="18" y="4"/>
                    <a:pt x="15" y="0"/>
                  </a:cubicBezTo>
                  <a:cubicBezTo>
                    <a:pt x="14" y="1"/>
                    <a:pt x="14" y="2"/>
                    <a:pt x="13" y="3"/>
                  </a:cubicBezTo>
                  <a:cubicBezTo>
                    <a:pt x="9" y="7"/>
                    <a:pt x="4" y="7"/>
                    <a:pt x="0" y="8"/>
                  </a:cubicBezTo>
                  <a:cubicBezTo>
                    <a:pt x="2" y="11"/>
                    <a:pt x="3" y="18"/>
                    <a:pt x="0" y="24"/>
                  </a:cubicBezTo>
                  <a:cubicBezTo>
                    <a:pt x="4" y="24"/>
                    <a:pt x="12" y="25"/>
                    <a:pt x="16" y="21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486" name="Freeform 1436"/>
            <p:cNvSpPr/>
            <p:nvPr/>
          </p:nvSpPr>
          <p:spPr bwMode="auto">
            <a:xfrm>
              <a:off x="10914787" y="6054408"/>
              <a:ext cx="32055" cy="30529"/>
            </a:xfrm>
            <a:custGeom>
              <a:avLst/>
              <a:gdLst>
                <a:gd name="T0" fmla="*/ 19 w 25"/>
                <a:gd name="T1" fmla="*/ 19 h 24"/>
                <a:gd name="T2" fmla="*/ 22 w 25"/>
                <a:gd name="T3" fmla="*/ 0 h 24"/>
                <a:gd name="T4" fmla="*/ 6 w 25"/>
                <a:gd name="T5" fmla="*/ 0 h 24"/>
                <a:gd name="T6" fmla="*/ 0 w 25"/>
                <a:gd name="T7" fmla="*/ 17 h 24"/>
                <a:gd name="T8" fmla="*/ 19 w 25"/>
                <a:gd name="T9" fmla="*/ 19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" h="24">
                  <a:moveTo>
                    <a:pt x="19" y="19"/>
                  </a:moveTo>
                  <a:cubicBezTo>
                    <a:pt x="25" y="14"/>
                    <a:pt x="24" y="5"/>
                    <a:pt x="22" y="0"/>
                  </a:cubicBezTo>
                  <a:cubicBezTo>
                    <a:pt x="17" y="4"/>
                    <a:pt x="10" y="2"/>
                    <a:pt x="6" y="0"/>
                  </a:cubicBezTo>
                  <a:cubicBezTo>
                    <a:pt x="5" y="5"/>
                    <a:pt x="4" y="13"/>
                    <a:pt x="0" y="17"/>
                  </a:cubicBezTo>
                  <a:cubicBezTo>
                    <a:pt x="4" y="19"/>
                    <a:pt x="13" y="24"/>
                    <a:pt x="19" y="19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487" name="Freeform 1437"/>
            <p:cNvSpPr/>
            <p:nvPr/>
          </p:nvSpPr>
          <p:spPr bwMode="auto">
            <a:xfrm>
              <a:off x="10975844" y="6030749"/>
              <a:ext cx="33582" cy="40451"/>
            </a:xfrm>
            <a:custGeom>
              <a:avLst/>
              <a:gdLst>
                <a:gd name="T0" fmla="*/ 21 w 26"/>
                <a:gd name="T1" fmla="*/ 22 h 31"/>
                <a:gd name="T2" fmla="*/ 20 w 26"/>
                <a:gd name="T3" fmla="*/ 0 h 31"/>
                <a:gd name="T4" fmla="*/ 3 w 26"/>
                <a:gd name="T5" fmla="*/ 10 h 31"/>
                <a:gd name="T6" fmla="*/ 0 w 26"/>
                <a:gd name="T7" fmla="*/ 30 h 31"/>
                <a:gd name="T8" fmla="*/ 21 w 26"/>
                <a:gd name="T9" fmla="*/ 22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" h="31">
                  <a:moveTo>
                    <a:pt x="21" y="22"/>
                  </a:moveTo>
                  <a:cubicBezTo>
                    <a:pt x="26" y="14"/>
                    <a:pt x="22" y="5"/>
                    <a:pt x="20" y="0"/>
                  </a:cubicBezTo>
                  <a:cubicBezTo>
                    <a:pt x="15" y="7"/>
                    <a:pt x="7" y="10"/>
                    <a:pt x="3" y="10"/>
                  </a:cubicBezTo>
                  <a:cubicBezTo>
                    <a:pt x="4" y="14"/>
                    <a:pt x="4" y="23"/>
                    <a:pt x="0" y="30"/>
                  </a:cubicBezTo>
                  <a:cubicBezTo>
                    <a:pt x="5" y="31"/>
                    <a:pt x="15" y="31"/>
                    <a:pt x="21" y="22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488" name="Freeform 1438"/>
            <p:cNvSpPr/>
            <p:nvPr/>
          </p:nvSpPr>
          <p:spPr bwMode="auto">
            <a:xfrm>
              <a:off x="10835412" y="5910923"/>
              <a:ext cx="164855" cy="57241"/>
            </a:xfrm>
            <a:custGeom>
              <a:avLst/>
              <a:gdLst>
                <a:gd name="T0" fmla="*/ 40 w 127"/>
                <a:gd name="T1" fmla="*/ 0 h 44"/>
                <a:gd name="T2" fmla="*/ 0 w 127"/>
                <a:gd name="T3" fmla="*/ 6 h 44"/>
                <a:gd name="T4" fmla="*/ 32 w 127"/>
                <a:gd name="T5" fmla="*/ 33 h 44"/>
                <a:gd name="T6" fmla="*/ 127 w 127"/>
                <a:gd name="T7" fmla="*/ 36 h 44"/>
                <a:gd name="T8" fmla="*/ 40 w 127"/>
                <a:gd name="T9" fmla="*/ 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7" h="44">
                  <a:moveTo>
                    <a:pt x="40" y="0"/>
                  </a:moveTo>
                  <a:cubicBezTo>
                    <a:pt x="28" y="4"/>
                    <a:pt x="14" y="7"/>
                    <a:pt x="0" y="6"/>
                  </a:cubicBezTo>
                  <a:cubicBezTo>
                    <a:pt x="11" y="13"/>
                    <a:pt x="22" y="23"/>
                    <a:pt x="32" y="33"/>
                  </a:cubicBezTo>
                  <a:cubicBezTo>
                    <a:pt x="63" y="44"/>
                    <a:pt x="111" y="39"/>
                    <a:pt x="127" y="36"/>
                  </a:cubicBezTo>
                  <a:cubicBezTo>
                    <a:pt x="114" y="27"/>
                    <a:pt x="76" y="2"/>
                    <a:pt x="40" y="0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489" name="Freeform 1439"/>
            <p:cNvSpPr/>
            <p:nvPr/>
          </p:nvSpPr>
          <p:spPr bwMode="auto">
            <a:xfrm>
              <a:off x="10962869" y="5969691"/>
              <a:ext cx="29765" cy="37398"/>
            </a:xfrm>
            <a:custGeom>
              <a:avLst/>
              <a:gdLst>
                <a:gd name="T0" fmla="*/ 13 w 23"/>
                <a:gd name="T1" fmla="*/ 0 h 29"/>
                <a:gd name="T2" fmla="*/ 8 w 23"/>
                <a:gd name="T3" fmla="*/ 10 h 29"/>
                <a:gd name="T4" fmla="*/ 0 w 23"/>
                <a:gd name="T5" fmla="*/ 15 h 29"/>
                <a:gd name="T6" fmla="*/ 7 w 23"/>
                <a:gd name="T7" fmla="*/ 29 h 29"/>
                <a:gd name="T8" fmla="*/ 18 w 23"/>
                <a:gd name="T9" fmla="*/ 24 h 29"/>
                <a:gd name="T10" fmla="*/ 21 w 23"/>
                <a:gd name="T11" fmla="*/ 18 h 29"/>
                <a:gd name="T12" fmla="*/ 13 w 23"/>
                <a:gd name="T13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3" h="29">
                  <a:moveTo>
                    <a:pt x="13" y="0"/>
                  </a:moveTo>
                  <a:cubicBezTo>
                    <a:pt x="12" y="4"/>
                    <a:pt x="10" y="7"/>
                    <a:pt x="8" y="10"/>
                  </a:cubicBezTo>
                  <a:cubicBezTo>
                    <a:pt x="5" y="12"/>
                    <a:pt x="2" y="14"/>
                    <a:pt x="0" y="15"/>
                  </a:cubicBezTo>
                  <a:cubicBezTo>
                    <a:pt x="3" y="18"/>
                    <a:pt x="8" y="23"/>
                    <a:pt x="7" y="29"/>
                  </a:cubicBezTo>
                  <a:cubicBezTo>
                    <a:pt x="10" y="29"/>
                    <a:pt x="15" y="27"/>
                    <a:pt x="18" y="24"/>
                  </a:cubicBezTo>
                  <a:cubicBezTo>
                    <a:pt x="19" y="22"/>
                    <a:pt x="21" y="20"/>
                    <a:pt x="21" y="18"/>
                  </a:cubicBezTo>
                  <a:cubicBezTo>
                    <a:pt x="23" y="11"/>
                    <a:pt x="17" y="4"/>
                    <a:pt x="13" y="0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490" name="Freeform 1440"/>
            <p:cNvSpPr/>
            <p:nvPr/>
          </p:nvSpPr>
          <p:spPr bwMode="auto">
            <a:xfrm>
              <a:off x="10462199" y="6521499"/>
              <a:ext cx="38924" cy="26713"/>
            </a:xfrm>
            <a:custGeom>
              <a:avLst/>
              <a:gdLst>
                <a:gd name="T0" fmla="*/ 30 w 30"/>
                <a:gd name="T1" fmla="*/ 5 h 21"/>
                <a:gd name="T2" fmla="*/ 9 w 30"/>
                <a:gd name="T3" fmla="*/ 0 h 21"/>
                <a:gd name="T4" fmla="*/ 0 w 30"/>
                <a:gd name="T5" fmla="*/ 11 h 21"/>
                <a:gd name="T6" fmla="*/ 17 w 30"/>
                <a:gd name="T7" fmla="*/ 19 h 21"/>
                <a:gd name="T8" fmla="*/ 30 w 30"/>
                <a:gd name="T9" fmla="*/ 5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" h="21">
                  <a:moveTo>
                    <a:pt x="30" y="5"/>
                  </a:moveTo>
                  <a:cubicBezTo>
                    <a:pt x="21" y="7"/>
                    <a:pt x="13" y="3"/>
                    <a:pt x="9" y="0"/>
                  </a:cubicBezTo>
                  <a:cubicBezTo>
                    <a:pt x="8" y="3"/>
                    <a:pt x="6" y="8"/>
                    <a:pt x="0" y="11"/>
                  </a:cubicBezTo>
                  <a:cubicBezTo>
                    <a:pt x="2" y="14"/>
                    <a:pt x="8" y="21"/>
                    <a:pt x="17" y="19"/>
                  </a:cubicBezTo>
                  <a:cubicBezTo>
                    <a:pt x="26" y="17"/>
                    <a:pt x="29" y="9"/>
                    <a:pt x="30" y="5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491" name="Freeform 1441"/>
            <p:cNvSpPr/>
            <p:nvPr/>
          </p:nvSpPr>
          <p:spPr bwMode="auto">
            <a:xfrm>
              <a:off x="10525546" y="6525315"/>
              <a:ext cx="45030" cy="37398"/>
            </a:xfrm>
            <a:custGeom>
              <a:avLst/>
              <a:gdLst>
                <a:gd name="T0" fmla="*/ 13 w 35"/>
                <a:gd name="T1" fmla="*/ 4 h 29"/>
                <a:gd name="T2" fmla="*/ 0 w 35"/>
                <a:gd name="T3" fmla="*/ 24 h 29"/>
                <a:gd name="T4" fmla="*/ 25 w 35"/>
                <a:gd name="T5" fmla="*/ 24 h 29"/>
                <a:gd name="T6" fmla="*/ 35 w 35"/>
                <a:gd name="T7" fmla="*/ 0 h 29"/>
                <a:gd name="T8" fmla="*/ 13 w 35"/>
                <a:gd name="T9" fmla="*/ 4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29">
                  <a:moveTo>
                    <a:pt x="13" y="4"/>
                  </a:moveTo>
                  <a:cubicBezTo>
                    <a:pt x="12" y="9"/>
                    <a:pt x="8" y="19"/>
                    <a:pt x="0" y="24"/>
                  </a:cubicBezTo>
                  <a:cubicBezTo>
                    <a:pt x="6" y="27"/>
                    <a:pt x="17" y="29"/>
                    <a:pt x="25" y="24"/>
                  </a:cubicBezTo>
                  <a:cubicBezTo>
                    <a:pt x="33" y="18"/>
                    <a:pt x="35" y="7"/>
                    <a:pt x="35" y="0"/>
                  </a:cubicBezTo>
                  <a:cubicBezTo>
                    <a:pt x="27" y="6"/>
                    <a:pt x="17" y="5"/>
                    <a:pt x="13" y="4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492" name="Freeform 1442"/>
            <p:cNvSpPr/>
            <p:nvPr/>
          </p:nvSpPr>
          <p:spPr bwMode="auto">
            <a:xfrm>
              <a:off x="10798778" y="5968165"/>
              <a:ext cx="116009" cy="128984"/>
            </a:xfrm>
            <a:custGeom>
              <a:avLst/>
              <a:gdLst>
                <a:gd name="T0" fmla="*/ 0 w 89"/>
                <a:gd name="T1" fmla="*/ 0 h 99"/>
                <a:gd name="T2" fmla="*/ 13 w 89"/>
                <a:gd name="T3" fmla="*/ 40 h 99"/>
                <a:gd name="T4" fmla="*/ 89 w 89"/>
                <a:gd name="T5" fmla="*/ 99 h 99"/>
                <a:gd name="T6" fmla="*/ 41 w 89"/>
                <a:gd name="T7" fmla="*/ 18 h 99"/>
                <a:gd name="T8" fmla="*/ 0 w 89"/>
                <a:gd name="T9" fmla="*/ 0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9" h="99">
                  <a:moveTo>
                    <a:pt x="0" y="0"/>
                  </a:moveTo>
                  <a:cubicBezTo>
                    <a:pt x="6" y="11"/>
                    <a:pt x="10" y="26"/>
                    <a:pt x="13" y="40"/>
                  </a:cubicBezTo>
                  <a:cubicBezTo>
                    <a:pt x="31" y="64"/>
                    <a:pt x="74" y="90"/>
                    <a:pt x="89" y="99"/>
                  </a:cubicBezTo>
                  <a:cubicBezTo>
                    <a:pt x="83" y="83"/>
                    <a:pt x="64" y="40"/>
                    <a:pt x="41" y="18"/>
                  </a:cubicBezTo>
                  <a:cubicBezTo>
                    <a:pt x="27" y="13"/>
                    <a:pt x="13" y="7"/>
                    <a:pt x="0" y="0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493" name="Freeform 1443"/>
            <p:cNvSpPr/>
            <p:nvPr/>
          </p:nvSpPr>
          <p:spPr bwMode="auto">
            <a:xfrm>
              <a:off x="10683532" y="6178813"/>
              <a:ext cx="112956" cy="59531"/>
            </a:xfrm>
            <a:custGeom>
              <a:avLst/>
              <a:gdLst>
                <a:gd name="T0" fmla="*/ 0 w 87"/>
                <a:gd name="T1" fmla="*/ 0 h 46"/>
                <a:gd name="T2" fmla="*/ 82 w 87"/>
                <a:gd name="T3" fmla="*/ 43 h 46"/>
                <a:gd name="T4" fmla="*/ 85 w 87"/>
                <a:gd name="T5" fmla="*/ 41 h 46"/>
                <a:gd name="T6" fmla="*/ 86 w 87"/>
                <a:gd name="T7" fmla="*/ 35 h 46"/>
                <a:gd name="T8" fmla="*/ 19 w 87"/>
                <a:gd name="T9" fmla="*/ 1 h 46"/>
                <a:gd name="T10" fmla="*/ 0 w 87"/>
                <a:gd name="T11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7" h="46">
                  <a:moveTo>
                    <a:pt x="0" y="0"/>
                  </a:moveTo>
                  <a:cubicBezTo>
                    <a:pt x="24" y="18"/>
                    <a:pt x="67" y="46"/>
                    <a:pt x="82" y="43"/>
                  </a:cubicBezTo>
                  <a:cubicBezTo>
                    <a:pt x="83" y="43"/>
                    <a:pt x="85" y="42"/>
                    <a:pt x="85" y="41"/>
                  </a:cubicBezTo>
                  <a:cubicBezTo>
                    <a:pt x="87" y="39"/>
                    <a:pt x="87" y="37"/>
                    <a:pt x="86" y="35"/>
                  </a:cubicBezTo>
                  <a:cubicBezTo>
                    <a:pt x="80" y="21"/>
                    <a:pt x="36" y="6"/>
                    <a:pt x="19" y="1"/>
                  </a:cubicBezTo>
                  <a:cubicBezTo>
                    <a:pt x="12" y="1"/>
                    <a:pt x="6" y="1"/>
                    <a:pt x="0" y="0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494" name="Freeform 1444"/>
            <p:cNvSpPr/>
            <p:nvPr/>
          </p:nvSpPr>
          <p:spPr bwMode="auto">
            <a:xfrm>
              <a:off x="10941499" y="6075779"/>
              <a:ext cx="29002" cy="30529"/>
            </a:xfrm>
            <a:custGeom>
              <a:avLst/>
              <a:gdLst>
                <a:gd name="T0" fmla="*/ 21 w 22"/>
                <a:gd name="T1" fmla="*/ 0 h 23"/>
                <a:gd name="T2" fmla="*/ 3 w 22"/>
                <a:gd name="T3" fmla="*/ 6 h 23"/>
                <a:gd name="T4" fmla="*/ 0 w 22"/>
                <a:gd name="T5" fmla="*/ 19 h 23"/>
                <a:gd name="T6" fmla="*/ 16 w 22"/>
                <a:gd name="T7" fmla="*/ 18 h 23"/>
                <a:gd name="T8" fmla="*/ 21 w 22"/>
                <a:gd name="T9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23">
                  <a:moveTo>
                    <a:pt x="21" y="0"/>
                  </a:moveTo>
                  <a:cubicBezTo>
                    <a:pt x="15" y="5"/>
                    <a:pt x="7" y="6"/>
                    <a:pt x="3" y="6"/>
                  </a:cubicBezTo>
                  <a:cubicBezTo>
                    <a:pt x="4" y="9"/>
                    <a:pt x="4" y="15"/>
                    <a:pt x="0" y="19"/>
                  </a:cubicBezTo>
                  <a:cubicBezTo>
                    <a:pt x="3" y="21"/>
                    <a:pt x="10" y="23"/>
                    <a:pt x="16" y="18"/>
                  </a:cubicBezTo>
                  <a:cubicBezTo>
                    <a:pt x="22" y="13"/>
                    <a:pt x="22" y="5"/>
                    <a:pt x="21" y="0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495" name="Freeform 1445"/>
            <p:cNvSpPr/>
            <p:nvPr/>
          </p:nvSpPr>
          <p:spPr bwMode="auto">
            <a:xfrm>
              <a:off x="10446171" y="6321535"/>
              <a:ext cx="128220" cy="115246"/>
            </a:xfrm>
            <a:custGeom>
              <a:avLst/>
              <a:gdLst>
                <a:gd name="T0" fmla="*/ 40 w 99"/>
                <a:gd name="T1" fmla="*/ 13 h 89"/>
                <a:gd name="T2" fmla="*/ 0 w 99"/>
                <a:gd name="T3" fmla="*/ 0 h 89"/>
                <a:gd name="T4" fmla="*/ 18 w 99"/>
                <a:gd name="T5" fmla="*/ 41 h 89"/>
                <a:gd name="T6" fmla="*/ 99 w 99"/>
                <a:gd name="T7" fmla="*/ 89 h 89"/>
                <a:gd name="T8" fmla="*/ 40 w 99"/>
                <a:gd name="T9" fmla="*/ 13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9" h="89">
                  <a:moveTo>
                    <a:pt x="40" y="13"/>
                  </a:moveTo>
                  <a:cubicBezTo>
                    <a:pt x="26" y="10"/>
                    <a:pt x="11" y="6"/>
                    <a:pt x="0" y="0"/>
                  </a:cubicBezTo>
                  <a:cubicBezTo>
                    <a:pt x="7" y="13"/>
                    <a:pt x="13" y="27"/>
                    <a:pt x="18" y="41"/>
                  </a:cubicBezTo>
                  <a:cubicBezTo>
                    <a:pt x="40" y="64"/>
                    <a:pt x="84" y="83"/>
                    <a:pt x="99" y="89"/>
                  </a:cubicBezTo>
                  <a:cubicBezTo>
                    <a:pt x="90" y="74"/>
                    <a:pt x="64" y="31"/>
                    <a:pt x="40" y="13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496" name="Freeform 1446"/>
            <p:cNvSpPr/>
            <p:nvPr/>
          </p:nvSpPr>
          <p:spPr bwMode="auto">
            <a:xfrm>
              <a:off x="10656056" y="6204763"/>
              <a:ext cx="60294" cy="113720"/>
            </a:xfrm>
            <a:custGeom>
              <a:avLst/>
              <a:gdLst>
                <a:gd name="T0" fmla="*/ 1 w 46"/>
                <a:gd name="T1" fmla="*/ 20 h 88"/>
                <a:gd name="T2" fmla="*/ 35 w 46"/>
                <a:gd name="T3" fmla="*/ 87 h 88"/>
                <a:gd name="T4" fmla="*/ 41 w 46"/>
                <a:gd name="T5" fmla="*/ 86 h 88"/>
                <a:gd name="T6" fmla="*/ 43 w 46"/>
                <a:gd name="T7" fmla="*/ 83 h 88"/>
                <a:gd name="T8" fmla="*/ 0 w 46"/>
                <a:gd name="T9" fmla="*/ 0 h 88"/>
                <a:gd name="T10" fmla="*/ 1 w 46"/>
                <a:gd name="T11" fmla="*/ 2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6" h="88">
                  <a:moveTo>
                    <a:pt x="1" y="20"/>
                  </a:moveTo>
                  <a:cubicBezTo>
                    <a:pt x="6" y="37"/>
                    <a:pt x="21" y="81"/>
                    <a:pt x="35" y="87"/>
                  </a:cubicBezTo>
                  <a:cubicBezTo>
                    <a:pt x="37" y="88"/>
                    <a:pt x="39" y="87"/>
                    <a:pt x="41" y="86"/>
                  </a:cubicBezTo>
                  <a:cubicBezTo>
                    <a:pt x="42" y="86"/>
                    <a:pt x="43" y="84"/>
                    <a:pt x="43" y="83"/>
                  </a:cubicBezTo>
                  <a:cubicBezTo>
                    <a:pt x="46" y="68"/>
                    <a:pt x="18" y="25"/>
                    <a:pt x="0" y="0"/>
                  </a:cubicBezTo>
                  <a:cubicBezTo>
                    <a:pt x="1" y="7"/>
                    <a:pt x="1" y="13"/>
                    <a:pt x="1" y="20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497" name="Freeform 1447"/>
            <p:cNvSpPr/>
            <p:nvPr/>
          </p:nvSpPr>
          <p:spPr bwMode="auto">
            <a:xfrm>
              <a:off x="10553785" y="6464257"/>
              <a:ext cx="29765" cy="28239"/>
            </a:xfrm>
            <a:custGeom>
              <a:avLst/>
              <a:gdLst>
                <a:gd name="T0" fmla="*/ 6 w 23"/>
                <a:gd name="T1" fmla="*/ 3 h 22"/>
                <a:gd name="T2" fmla="*/ 0 w 23"/>
                <a:gd name="T3" fmla="*/ 21 h 22"/>
                <a:gd name="T4" fmla="*/ 18 w 23"/>
                <a:gd name="T5" fmla="*/ 16 h 22"/>
                <a:gd name="T6" fmla="*/ 19 w 23"/>
                <a:gd name="T7" fmla="*/ 0 h 22"/>
                <a:gd name="T8" fmla="*/ 6 w 23"/>
                <a:gd name="T9" fmla="*/ 3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" h="22">
                  <a:moveTo>
                    <a:pt x="6" y="3"/>
                  </a:moveTo>
                  <a:cubicBezTo>
                    <a:pt x="6" y="7"/>
                    <a:pt x="5" y="15"/>
                    <a:pt x="0" y="21"/>
                  </a:cubicBezTo>
                  <a:cubicBezTo>
                    <a:pt x="5" y="22"/>
                    <a:pt x="13" y="22"/>
                    <a:pt x="18" y="16"/>
                  </a:cubicBezTo>
                  <a:cubicBezTo>
                    <a:pt x="23" y="10"/>
                    <a:pt x="21" y="3"/>
                    <a:pt x="19" y="0"/>
                  </a:cubicBezTo>
                  <a:cubicBezTo>
                    <a:pt x="15" y="4"/>
                    <a:pt x="9" y="4"/>
                    <a:pt x="6" y="3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498" name="Freeform 1448"/>
            <p:cNvSpPr/>
            <p:nvPr/>
          </p:nvSpPr>
          <p:spPr bwMode="auto">
            <a:xfrm>
              <a:off x="11004083" y="6047540"/>
              <a:ext cx="36634" cy="45793"/>
            </a:xfrm>
            <a:custGeom>
              <a:avLst/>
              <a:gdLst>
                <a:gd name="T0" fmla="*/ 3 w 28"/>
                <a:gd name="T1" fmla="*/ 12 h 35"/>
                <a:gd name="T2" fmla="*/ 0 w 28"/>
                <a:gd name="T3" fmla="*/ 35 h 35"/>
                <a:gd name="T4" fmla="*/ 23 w 28"/>
                <a:gd name="T5" fmla="*/ 25 h 35"/>
                <a:gd name="T6" fmla="*/ 23 w 28"/>
                <a:gd name="T7" fmla="*/ 0 h 35"/>
                <a:gd name="T8" fmla="*/ 3 w 28"/>
                <a:gd name="T9" fmla="*/ 12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8" h="35">
                  <a:moveTo>
                    <a:pt x="3" y="12"/>
                  </a:moveTo>
                  <a:cubicBezTo>
                    <a:pt x="4" y="17"/>
                    <a:pt x="5" y="27"/>
                    <a:pt x="0" y="35"/>
                  </a:cubicBezTo>
                  <a:cubicBezTo>
                    <a:pt x="6" y="35"/>
                    <a:pt x="17" y="33"/>
                    <a:pt x="23" y="25"/>
                  </a:cubicBezTo>
                  <a:cubicBezTo>
                    <a:pt x="28" y="17"/>
                    <a:pt x="26" y="6"/>
                    <a:pt x="23" y="0"/>
                  </a:cubicBezTo>
                  <a:cubicBezTo>
                    <a:pt x="18" y="8"/>
                    <a:pt x="8" y="11"/>
                    <a:pt x="3" y="12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499" name="Freeform 1449"/>
            <p:cNvSpPr/>
            <p:nvPr/>
          </p:nvSpPr>
          <p:spPr bwMode="auto">
            <a:xfrm>
              <a:off x="10998741" y="5984192"/>
              <a:ext cx="27476" cy="38924"/>
            </a:xfrm>
            <a:custGeom>
              <a:avLst/>
              <a:gdLst>
                <a:gd name="T0" fmla="*/ 0 w 21"/>
                <a:gd name="T1" fmla="*/ 9 h 30"/>
                <a:gd name="T2" fmla="*/ 5 w 21"/>
                <a:gd name="T3" fmla="*/ 30 h 30"/>
                <a:gd name="T4" fmla="*/ 19 w 21"/>
                <a:gd name="T5" fmla="*/ 17 h 30"/>
                <a:gd name="T6" fmla="*/ 11 w 21"/>
                <a:gd name="T7" fmla="*/ 0 h 30"/>
                <a:gd name="T8" fmla="*/ 0 w 21"/>
                <a:gd name="T9" fmla="*/ 9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" h="30">
                  <a:moveTo>
                    <a:pt x="0" y="9"/>
                  </a:moveTo>
                  <a:cubicBezTo>
                    <a:pt x="3" y="13"/>
                    <a:pt x="7" y="21"/>
                    <a:pt x="5" y="30"/>
                  </a:cubicBezTo>
                  <a:cubicBezTo>
                    <a:pt x="9" y="29"/>
                    <a:pt x="17" y="26"/>
                    <a:pt x="19" y="17"/>
                  </a:cubicBezTo>
                  <a:cubicBezTo>
                    <a:pt x="21" y="8"/>
                    <a:pt x="14" y="2"/>
                    <a:pt x="11" y="0"/>
                  </a:cubicBezTo>
                  <a:cubicBezTo>
                    <a:pt x="8" y="6"/>
                    <a:pt x="3" y="8"/>
                    <a:pt x="0" y="9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507" name="Freeform 1457"/>
            <p:cNvSpPr/>
            <p:nvPr/>
          </p:nvSpPr>
          <p:spPr bwMode="auto">
            <a:xfrm>
              <a:off x="10037850" y="6107071"/>
              <a:ext cx="286206" cy="235072"/>
            </a:xfrm>
            <a:custGeom>
              <a:avLst/>
              <a:gdLst>
                <a:gd name="T0" fmla="*/ 212 w 221"/>
                <a:gd name="T1" fmla="*/ 54 h 181"/>
                <a:gd name="T2" fmla="*/ 155 w 221"/>
                <a:gd name="T3" fmla="*/ 4 h 181"/>
                <a:gd name="T4" fmla="*/ 103 w 221"/>
                <a:gd name="T5" fmla="*/ 29 h 181"/>
                <a:gd name="T6" fmla="*/ 107 w 221"/>
                <a:gd name="T7" fmla="*/ 67 h 181"/>
                <a:gd name="T8" fmla="*/ 133 w 221"/>
                <a:gd name="T9" fmla="*/ 74 h 181"/>
                <a:gd name="T10" fmla="*/ 146 w 221"/>
                <a:gd name="T11" fmla="*/ 59 h 181"/>
                <a:gd name="T12" fmla="*/ 137 w 221"/>
                <a:gd name="T13" fmla="*/ 40 h 181"/>
                <a:gd name="T14" fmla="*/ 121 w 221"/>
                <a:gd name="T15" fmla="*/ 41 h 181"/>
                <a:gd name="T16" fmla="*/ 118 w 221"/>
                <a:gd name="T17" fmla="*/ 41 h 181"/>
                <a:gd name="T18" fmla="*/ 117 w 221"/>
                <a:gd name="T19" fmla="*/ 39 h 181"/>
                <a:gd name="T20" fmla="*/ 151 w 221"/>
                <a:gd name="T21" fmla="*/ 19 h 181"/>
                <a:gd name="T22" fmla="*/ 195 w 221"/>
                <a:gd name="T23" fmla="*/ 66 h 181"/>
                <a:gd name="T24" fmla="*/ 170 w 221"/>
                <a:gd name="T25" fmla="*/ 134 h 181"/>
                <a:gd name="T26" fmla="*/ 89 w 221"/>
                <a:gd name="T27" fmla="*/ 150 h 181"/>
                <a:gd name="T28" fmla="*/ 14 w 221"/>
                <a:gd name="T29" fmla="*/ 70 h 181"/>
                <a:gd name="T30" fmla="*/ 0 w 221"/>
                <a:gd name="T31" fmla="*/ 66 h 181"/>
                <a:gd name="T32" fmla="*/ 2 w 221"/>
                <a:gd name="T33" fmla="*/ 88 h 181"/>
                <a:gd name="T34" fmla="*/ 86 w 221"/>
                <a:gd name="T35" fmla="*/ 171 h 181"/>
                <a:gd name="T36" fmla="*/ 181 w 221"/>
                <a:gd name="T37" fmla="*/ 150 h 181"/>
                <a:gd name="T38" fmla="*/ 212 w 221"/>
                <a:gd name="T39" fmla="*/ 54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21" h="181">
                  <a:moveTo>
                    <a:pt x="212" y="54"/>
                  </a:moveTo>
                  <a:cubicBezTo>
                    <a:pt x="204" y="27"/>
                    <a:pt x="182" y="8"/>
                    <a:pt x="155" y="4"/>
                  </a:cubicBezTo>
                  <a:cubicBezTo>
                    <a:pt x="130" y="0"/>
                    <a:pt x="111" y="13"/>
                    <a:pt x="103" y="29"/>
                  </a:cubicBezTo>
                  <a:cubicBezTo>
                    <a:pt x="96" y="43"/>
                    <a:pt x="97" y="57"/>
                    <a:pt x="107" y="67"/>
                  </a:cubicBezTo>
                  <a:cubicBezTo>
                    <a:pt x="114" y="74"/>
                    <a:pt x="124" y="77"/>
                    <a:pt x="133" y="74"/>
                  </a:cubicBezTo>
                  <a:cubicBezTo>
                    <a:pt x="140" y="72"/>
                    <a:pt x="145" y="66"/>
                    <a:pt x="146" y="59"/>
                  </a:cubicBezTo>
                  <a:cubicBezTo>
                    <a:pt x="147" y="52"/>
                    <a:pt x="144" y="44"/>
                    <a:pt x="137" y="40"/>
                  </a:cubicBezTo>
                  <a:cubicBezTo>
                    <a:pt x="132" y="37"/>
                    <a:pt x="126" y="37"/>
                    <a:pt x="121" y="41"/>
                  </a:cubicBezTo>
                  <a:cubicBezTo>
                    <a:pt x="120" y="42"/>
                    <a:pt x="119" y="42"/>
                    <a:pt x="118" y="41"/>
                  </a:cubicBezTo>
                  <a:cubicBezTo>
                    <a:pt x="117" y="41"/>
                    <a:pt x="117" y="40"/>
                    <a:pt x="117" y="39"/>
                  </a:cubicBezTo>
                  <a:cubicBezTo>
                    <a:pt x="122" y="25"/>
                    <a:pt x="135" y="18"/>
                    <a:pt x="151" y="19"/>
                  </a:cubicBezTo>
                  <a:cubicBezTo>
                    <a:pt x="170" y="21"/>
                    <a:pt x="191" y="36"/>
                    <a:pt x="195" y="66"/>
                  </a:cubicBezTo>
                  <a:cubicBezTo>
                    <a:pt x="199" y="92"/>
                    <a:pt x="190" y="117"/>
                    <a:pt x="170" y="134"/>
                  </a:cubicBezTo>
                  <a:cubicBezTo>
                    <a:pt x="148" y="153"/>
                    <a:pt x="117" y="159"/>
                    <a:pt x="89" y="150"/>
                  </a:cubicBezTo>
                  <a:cubicBezTo>
                    <a:pt x="46" y="136"/>
                    <a:pt x="28" y="104"/>
                    <a:pt x="14" y="70"/>
                  </a:cubicBezTo>
                  <a:cubicBezTo>
                    <a:pt x="8" y="69"/>
                    <a:pt x="3" y="68"/>
                    <a:pt x="0" y="66"/>
                  </a:cubicBezTo>
                  <a:cubicBezTo>
                    <a:pt x="1" y="73"/>
                    <a:pt x="2" y="80"/>
                    <a:pt x="2" y="88"/>
                  </a:cubicBezTo>
                  <a:cubicBezTo>
                    <a:pt x="13" y="128"/>
                    <a:pt x="46" y="160"/>
                    <a:pt x="86" y="171"/>
                  </a:cubicBezTo>
                  <a:cubicBezTo>
                    <a:pt x="121" y="181"/>
                    <a:pt x="156" y="173"/>
                    <a:pt x="181" y="150"/>
                  </a:cubicBezTo>
                  <a:cubicBezTo>
                    <a:pt x="210" y="124"/>
                    <a:pt x="221" y="87"/>
                    <a:pt x="212" y="54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508" name="Freeform 1458"/>
            <p:cNvSpPr/>
            <p:nvPr/>
          </p:nvSpPr>
          <p:spPr bwMode="auto">
            <a:xfrm>
              <a:off x="10585077" y="5559842"/>
              <a:ext cx="235071" cy="286207"/>
            </a:xfrm>
            <a:custGeom>
              <a:avLst/>
              <a:gdLst>
                <a:gd name="T0" fmla="*/ 66 w 181"/>
                <a:gd name="T1" fmla="*/ 0 h 221"/>
                <a:gd name="T2" fmla="*/ 70 w 181"/>
                <a:gd name="T3" fmla="*/ 14 h 221"/>
                <a:gd name="T4" fmla="*/ 150 w 181"/>
                <a:gd name="T5" fmla="*/ 89 h 221"/>
                <a:gd name="T6" fmla="*/ 134 w 181"/>
                <a:gd name="T7" fmla="*/ 170 h 221"/>
                <a:gd name="T8" fmla="*/ 66 w 181"/>
                <a:gd name="T9" fmla="*/ 195 h 221"/>
                <a:gd name="T10" fmla="*/ 19 w 181"/>
                <a:gd name="T11" fmla="*/ 151 h 221"/>
                <a:gd name="T12" fmla="*/ 39 w 181"/>
                <a:gd name="T13" fmla="*/ 117 h 221"/>
                <a:gd name="T14" fmla="*/ 41 w 181"/>
                <a:gd name="T15" fmla="*/ 118 h 221"/>
                <a:gd name="T16" fmla="*/ 41 w 181"/>
                <a:gd name="T17" fmla="*/ 121 h 221"/>
                <a:gd name="T18" fmla="*/ 40 w 181"/>
                <a:gd name="T19" fmla="*/ 137 h 221"/>
                <a:gd name="T20" fmla="*/ 59 w 181"/>
                <a:gd name="T21" fmla="*/ 146 h 221"/>
                <a:gd name="T22" fmla="*/ 74 w 181"/>
                <a:gd name="T23" fmla="*/ 133 h 221"/>
                <a:gd name="T24" fmla="*/ 67 w 181"/>
                <a:gd name="T25" fmla="*/ 107 h 221"/>
                <a:gd name="T26" fmla="*/ 29 w 181"/>
                <a:gd name="T27" fmla="*/ 103 h 221"/>
                <a:gd name="T28" fmla="*/ 4 w 181"/>
                <a:gd name="T29" fmla="*/ 155 h 221"/>
                <a:gd name="T30" fmla="*/ 54 w 181"/>
                <a:gd name="T31" fmla="*/ 211 h 221"/>
                <a:gd name="T32" fmla="*/ 150 w 181"/>
                <a:gd name="T33" fmla="*/ 181 h 221"/>
                <a:gd name="T34" fmla="*/ 171 w 181"/>
                <a:gd name="T35" fmla="*/ 86 h 221"/>
                <a:gd name="T36" fmla="*/ 89 w 181"/>
                <a:gd name="T37" fmla="*/ 2 h 221"/>
                <a:gd name="T38" fmla="*/ 66 w 181"/>
                <a:gd name="T39" fmla="*/ 0 h 2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81" h="221">
                  <a:moveTo>
                    <a:pt x="66" y="0"/>
                  </a:moveTo>
                  <a:cubicBezTo>
                    <a:pt x="68" y="3"/>
                    <a:pt x="69" y="8"/>
                    <a:pt x="70" y="14"/>
                  </a:cubicBezTo>
                  <a:cubicBezTo>
                    <a:pt x="104" y="27"/>
                    <a:pt x="136" y="46"/>
                    <a:pt x="150" y="89"/>
                  </a:cubicBezTo>
                  <a:cubicBezTo>
                    <a:pt x="159" y="117"/>
                    <a:pt x="153" y="148"/>
                    <a:pt x="134" y="170"/>
                  </a:cubicBezTo>
                  <a:cubicBezTo>
                    <a:pt x="117" y="190"/>
                    <a:pt x="92" y="199"/>
                    <a:pt x="66" y="195"/>
                  </a:cubicBezTo>
                  <a:cubicBezTo>
                    <a:pt x="36" y="191"/>
                    <a:pt x="21" y="170"/>
                    <a:pt x="19" y="151"/>
                  </a:cubicBezTo>
                  <a:cubicBezTo>
                    <a:pt x="18" y="135"/>
                    <a:pt x="25" y="122"/>
                    <a:pt x="39" y="117"/>
                  </a:cubicBezTo>
                  <a:cubicBezTo>
                    <a:pt x="40" y="117"/>
                    <a:pt x="41" y="117"/>
                    <a:pt x="41" y="118"/>
                  </a:cubicBezTo>
                  <a:cubicBezTo>
                    <a:pt x="42" y="119"/>
                    <a:pt x="42" y="120"/>
                    <a:pt x="41" y="121"/>
                  </a:cubicBezTo>
                  <a:cubicBezTo>
                    <a:pt x="37" y="126"/>
                    <a:pt x="37" y="132"/>
                    <a:pt x="40" y="137"/>
                  </a:cubicBezTo>
                  <a:cubicBezTo>
                    <a:pt x="44" y="144"/>
                    <a:pt x="52" y="147"/>
                    <a:pt x="59" y="146"/>
                  </a:cubicBezTo>
                  <a:cubicBezTo>
                    <a:pt x="66" y="145"/>
                    <a:pt x="72" y="140"/>
                    <a:pt x="74" y="133"/>
                  </a:cubicBezTo>
                  <a:cubicBezTo>
                    <a:pt x="77" y="124"/>
                    <a:pt x="74" y="114"/>
                    <a:pt x="67" y="107"/>
                  </a:cubicBezTo>
                  <a:cubicBezTo>
                    <a:pt x="57" y="97"/>
                    <a:pt x="43" y="96"/>
                    <a:pt x="29" y="103"/>
                  </a:cubicBezTo>
                  <a:cubicBezTo>
                    <a:pt x="14" y="111"/>
                    <a:pt x="0" y="130"/>
                    <a:pt x="4" y="155"/>
                  </a:cubicBezTo>
                  <a:cubicBezTo>
                    <a:pt x="8" y="182"/>
                    <a:pt x="27" y="204"/>
                    <a:pt x="54" y="211"/>
                  </a:cubicBezTo>
                  <a:cubicBezTo>
                    <a:pt x="87" y="221"/>
                    <a:pt x="124" y="210"/>
                    <a:pt x="150" y="181"/>
                  </a:cubicBezTo>
                  <a:cubicBezTo>
                    <a:pt x="173" y="156"/>
                    <a:pt x="181" y="121"/>
                    <a:pt x="171" y="86"/>
                  </a:cubicBezTo>
                  <a:cubicBezTo>
                    <a:pt x="160" y="46"/>
                    <a:pt x="128" y="13"/>
                    <a:pt x="89" y="2"/>
                  </a:cubicBezTo>
                  <a:cubicBezTo>
                    <a:pt x="80" y="2"/>
                    <a:pt x="73" y="1"/>
                    <a:pt x="66" y="0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509" name="Freeform 1459"/>
            <p:cNvSpPr/>
            <p:nvPr/>
          </p:nvSpPr>
          <p:spPr bwMode="auto">
            <a:xfrm>
              <a:off x="10295818" y="5817811"/>
              <a:ext cx="383898" cy="383899"/>
            </a:xfrm>
            <a:custGeom>
              <a:avLst/>
              <a:gdLst>
                <a:gd name="T0" fmla="*/ 211 w 296"/>
                <a:gd name="T1" fmla="*/ 9 h 296"/>
                <a:gd name="T2" fmla="*/ 193 w 296"/>
                <a:gd name="T3" fmla="*/ 43 h 296"/>
                <a:gd name="T4" fmla="*/ 210 w 296"/>
                <a:gd name="T5" fmla="*/ 64 h 296"/>
                <a:gd name="T6" fmla="*/ 229 w 296"/>
                <a:gd name="T7" fmla="*/ 59 h 296"/>
                <a:gd name="T8" fmla="*/ 233 w 296"/>
                <a:gd name="T9" fmla="*/ 38 h 296"/>
                <a:gd name="T10" fmla="*/ 219 w 296"/>
                <a:gd name="T11" fmla="*/ 30 h 296"/>
                <a:gd name="T12" fmla="*/ 217 w 296"/>
                <a:gd name="T13" fmla="*/ 28 h 296"/>
                <a:gd name="T14" fmla="*/ 217 w 296"/>
                <a:gd name="T15" fmla="*/ 26 h 296"/>
                <a:gd name="T16" fmla="*/ 257 w 296"/>
                <a:gd name="T17" fmla="*/ 30 h 296"/>
                <a:gd name="T18" fmla="*/ 269 w 296"/>
                <a:gd name="T19" fmla="*/ 95 h 296"/>
                <a:gd name="T20" fmla="*/ 220 w 296"/>
                <a:gd name="T21" fmla="*/ 133 h 296"/>
                <a:gd name="T22" fmla="*/ 146 w 296"/>
                <a:gd name="T23" fmla="*/ 117 h 296"/>
                <a:gd name="T24" fmla="*/ 124 w 296"/>
                <a:gd name="T25" fmla="*/ 124 h 296"/>
                <a:gd name="T26" fmla="*/ 117 w 296"/>
                <a:gd name="T27" fmla="*/ 146 h 296"/>
                <a:gd name="T28" fmla="*/ 134 w 296"/>
                <a:gd name="T29" fmla="*/ 220 h 296"/>
                <a:gd name="T30" fmla="*/ 95 w 296"/>
                <a:gd name="T31" fmla="*/ 269 h 296"/>
                <a:gd name="T32" fmla="*/ 30 w 296"/>
                <a:gd name="T33" fmla="*/ 257 h 296"/>
                <a:gd name="T34" fmla="*/ 26 w 296"/>
                <a:gd name="T35" fmla="*/ 217 h 296"/>
                <a:gd name="T36" fmla="*/ 28 w 296"/>
                <a:gd name="T37" fmla="*/ 216 h 296"/>
                <a:gd name="T38" fmla="*/ 30 w 296"/>
                <a:gd name="T39" fmla="*/ 219 h 296"/>
                <a:gd name="T40" fmla="*/ 38 w 296"/>
                <a:gd name="T41" fmla="*/ 233 h 296"/>
                <a:gd name="T42" fmla="*/ 59 w 296"/>
                <a:gd name="T43" fmla="*/ 229 h 296"/>
                <a:gd name="T44" fmla="*/ 64 w 296"/>
                <a:gd name="T45" fmla="*/ 210 h 296"/>
                <a:gd name="T46" fmla="*/ 43 w 296"/>
                <a:gd name="T47" fmla="*/ 193 h 296"/>
                <a:gd name="T48" fmla="*/ 9 w 296"/>
                <a:gd name="T49" fmla="*/ 211 h 296"/>
                <a:gd name="T50" fmla="*/ 19 w 296"/>
                <a:gd name="T51" fmla="*/ 268 h 296"/>
                <a:gd name="T52" fmla="*/ 92 w 296"/>
                <a:gd name="T53" fmla="*/ 287 h 296"/>
                <a:gd name="T54" fmla="*/ 154 w 296"/>
                <a:gd name="T55" fmla="*/ 205 h 296"/>
                <a:gd name="T56" fmla="*/ 141 w 296"/>
                <a:gd name="T57" fmla="*/ 144 h 296"/>
                <a:gd name="T58" fmla="*/ 141 w 296"/>
                <a:gd name="T59" fmla="*/ 143 h 296"/>
                <a:gd name="T60" fmla="*/ 143 w 296"/>
                <a:gd name="T61" fmla="*/ 141 h 296"/>
                <a:gd name="T62" fmla="*/ 144 w 296"/>
                <a:gd name="T63" fmla="*/ 141 h 296"/>
                <a:gd name="T64" fmla="*/ 205 w 296"/>
                <a:gd name="T65" fmla="*/ 154 h 296"/>
                <a:gd name="T66" fmla="*/ 287 w 296"/>
                <a:gd name="T67" fmla="*/ 92 h 296"/>
                <a:gd name="T68" fmla="*/ 268 w 296"/>
                <a:gd name="T69" fmla="*/ 19 h 296"/>
                <a:gd name="T70" fmla="*/ 211 w 296"/>
                <a:gd name="T71" fmla="*/ 9 h 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96" h="296">
                  <a:moveTo>
                    <a:pt x="211" y="9"/>
                  </a:moveTo>
                  <a:cubicBezTo>
                    <a:pt x="197" y="16"/>
                    <a:pt x="190" y="29"/>
                    <a:pt x="193" y="43"/>
                  </a:cubicBezTo>
                  <a:cubicBezTo>
                    <a:pt x="194" y="53"/>
                    <a:pt x="201" y="61"/>
                    <a:pt x="210" y="64"/>
                  </a:cubicBezTo>
                  <a:cubicBezTo>
                    <a:pt x="217" y="66"/>
                    <a:pt x="225" y="64"/>
                    <a:pt x="229" y="59"/>
                  </a:cubicBezTo>
                  <a:cubicBezTo>
                    <a:pt x="235" y="54"/>
                    <a:pt x="236" y="45"/>
                    <a:pt x="233" y="38"/>
                  </a:cubicBezTo>
                  <a:cubicBezTo>
                    <a:pt x="231" y="33"/>
                    <a:pt x="225" y="30"/>
                    <a:pt x="219" y="30"/>
                  </a:cubicBezTo>
                  <a:cubicBezTo>
                    <a:pt x="218" y="30"/>
                    <a:pt x="217" y="29"/>
                    <a:pt x="217" y="28"/>
                  </a:cubicBezTo>
                  <a:cubicBezTo>
                    <a:pt x="216" y="27"/>
                    <a:pt x="217" y="26"/>
                    <a:pt x="217" y="26"/>
                  </a:cubicBezTo>
                  <a:cubicBezTo>
                    <a:pt x="230" y="17"/>
                    <a:pt x="245" y="19"/>
                    <a:pt x="257" y="30"/>
                  </a:cubicBezTo>
                  <a:cubicBezTo>
                    <a:pt x="272" y="43"/>
                    <a:pt x="282" y="68"/>
                    <a:pt x="269" y="95"/>
                  </a:cubicBezTo>
                  <a:cubicBezTo>
                    <a:pt x="260" y="115"/>
                    <a:pt x="242" y="128"/>
                    <a:pt x="220" y="133"/>
                  </a:cubicBezTo>
                  <a:cubicBezTo>
                    <a:pt x="195" y="139"/>
                    <a:pt x="167" y="133"/>
                    <a:pt x="146" y="117"/>
                  </a:cubicBezTo>
                  <a:cubicBezTo>
                    <a:pt x="137" y="123"/>
                    <a:pt x="128" y="124"/>
                    <a:pt x="124" y="124"/>
                  </a:cubicBezTo>
                  <a:cubicBezTo>
                    <a:pt x="124" y="128"/>
                    <a:pt x="123" y="137"/>
                    <a:pt x="117" y="146"/>
                  </a:cubicBezTo>
                  <a:cubicBezTo>
                    <a:pt x="133" y="167"/>
                    <a:pt x="139" y="195"/>
                    <a:pt x="134" y="220"/>
                  </a:cubicBezTo>
                  <a:cubicBezTo>
                    <a:pt x="128" y="242"/>
                    <a:pt x="115" y="260"/>
                    <a:pt x="95" y="269"/>
                  </a:cubicBezTo>
                  <a:cubicBezTo>
                    <a:pt x="69" y="282"/>
                    <a:pt x="43" y="272"/>
                    <a:pt x="30" y="257"/>
                  </a:cubicBezTo>
                  <a:cubicBezTo>
                    <a:pt x="19" y="245"/>
                    <a:pt x="18" y="229"/>
                    <a:pt x="26" y="217"/>
                  </a:cubicBezTo>
                  <a:cubicBezTo>
                    <a:pt x="26" y="216"/>
                    <a:pt x="27" y="216"/>
                    <a:pt x="28" y="216"/>
                  </a:cubicBezTo>
                  <a:cubicBezTo>
                    <a:pt x="29" y="217"/>
                    <a:pt x="30" y="218"/>
                    <a:pt x="30" y="219"/>
                  </a:cubicBezTo>
                  <a:cubicBezTo>
                    <a:pt x="30" y="225"/>
                    <a:pt x="33" y="231"/>
                    <a:pt x="38" y="233"/>
                  </a:cubicBezTo>
                  <a:cubicBezTo>
                    <a:pt x="45" y="236"/>
                    <a:pt x="54" y="235"/>
                    <a:pt x="59" y="229"/>
                  </a:cubicBezTo>
                  <a:cubicBezTo>
                    <a:pt x="64" y="225"/>
                    <a:pt x="66" y="217"/>
                    <a:pt x="64" y="210"/>
                  </a:cubicBezTo>
                  <a:cubicBezTo>
                    <a:pt x="61" y="201"/>
                    <a:pt x="53" y="194"/>
                    <a:pt x="43" y="193"/>
                  </a:cubicBezTo>
                  <a:cubicBezTo>
                    <a:pt x="29" y="190"/>
                    <a:pt x="16" y="197"/>
                    <a:pt x="9" y="211"/>
                  </a:cubicBezTo>
                  <a:cubicBezTo>
                    <a:pt x="2" y="225"/>
                    <a:pt x="0" y="248"/>
                    <a:pt x="19" y="268"/>
                  </a:cubicBezTo>
                  <a:cubicBezTo>
                    <a:pt x="39" y="289"/>
                    <a:pt x="66" y="296"/>
                    <a:pt x="92" y="287"/>
                  </a:cubicBezTo>
                  <a:cubicBezTo>
                    <a:pt x="125" y="276"/>
                    <a:pt x="148" y="245"/>
                    <a:pt x="154" y="205"/>
                  </a:cubicBezTo>
                  <a:cubicBezTo>
                    <a:pt x="156" y="184"/>
                    <a:pt x="152" y="163"/>
                    <a:pt x="141" y="144"/>
                  </a:cubicBezTo>
                  <a:cubicBezTo>
                    <a:pt x="141" y="144"/>
                    <a:pt x="141" y="143"/>
                    <a:pt x="141" y="143"/>
                  </a:cubicBezTo>
                  <a:cubicBezTo>
                    <a:pt x="140" y="142"/>
                    <a:pt x="142" y="140"/>
                    <a:pt x="143" y="141"/>
                  </a:cubicBezTo>
                  <a:cubicBezTo>
                    <a:pt x="144" y="141"/>
                    <a:pt x="144" y="141"/>
                    <a:pt x="144" y="141"/>
                  </a:cubicBezTo>
                  <a:cubicBezTo>
                    <a:pt x="163" y="152"/>
                    <a:pt x="184" y="156"/>
                    <a:pt x="205" y="154"/>
                  </a:cubicBezTo>
                  <a:cubicBezTo>
                    <a:pt x="245" y="148"/>
                    <a:pt x="276" y="125"/>
                    <a:pt x="287" y="92"/>
                  </a:cubicBezTo>
                  <a:cubicBezTo>
                    <a:pt x="296" y="66"/>
                    <a:pt x="289" y="39"/>
                    <a:pt x="268" y="19"/>
                  </a:cubicBezTo>
                  <a:cubicBezTo>
                    <a:pt x="248" y="0"/>
                    <a:pt x="225" y="2"/>
                    <a:pt x="211" y="9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525" name="Freeform 1475"/>
            <p:cNvSpPr/>
            <p:nvPr/>
          </p:nvSpPr>
          <p:spPr bwMode="auto">
            <a:xfrm>
              <a:off x="10110356" y="6320009"/>
              <a:ext cx="70216" cy="90823"/>
            </a:xfrm>
            <a:custGeom>
              <a:avLst/>
              <a:gdLst>
                <a:gd name="T0" fmla="*/ 20 w 54"/>
                <a:gd name="T1" fmla="*/ 31 h 70"/>
                <a:gd name="T2" fmla="*/ 18 w 54"/>
                <a:gd name="T3" fmla="*/ 8 h 70"/>
                <a:gd name="T4" fmla="*/ 2 w 54"/>
                <a:gd name="T5" fmla="*/ 0 h 70"/>
                <a:gd name="T6" fmla="*/ 0 w 54"/>
                <a:gd name="T7" fmla="*/ 39 h 70"/>
                <a:gd name="T8" fmla="*/ 10 w 54"/>
                <a:gd name="T9" fmla="*/ 63 h 70"/>
                <a:gd name="T10" fmla="*/ 29 w 54"/>
                <a:gd name="T11" fmla="*/ 70 h 70"/>
                <a:gd name="T12" fmla="*/ 52 w 54"/>
                <a:gd name="T13" fmla="*/ 52 h 70"/>
                <a:gd name="T14" fmla="*/ 49 w 54"/>
                <a:gd name="T15" fmla="*/ 32 h 70"/>
                <a:gd name="T16" fmla="*/ 43 w 54"/>
                <a:gd name="T17" fmla="*/ 49 h 70"/>
                <a:gd name="T18" fmla="*/ 26 w 54"/>
                <a:gd name="T19" fmla="*/ 53 h 70"/>
                <a:gd name="T20" fmla="*/ 20 w 54"/>
                <a:gd name="T21" fmla="*/ 31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4" h="70">
                  <a:moveTo>
                    <a:pt x="20" y="31"/>
                  </a:moveTo>
                  <a:cubicBezTo>
                    <a:pt x="22" y="23"/>
                    <a:pt x="25" y="15"/>
                    <a:pt x="18" y="8"/>
                  </a:cubicBezTo>
                  <a:cubicBezTo>
                    <a:pt x="13" y="6"/>
                    <a:pt x="7" y="3"/>
                    <a:pt x="2" y="0"/>
                  </a:cubicBezTo>
                  <a:cubicBezTo>
                    <a:pt x="9" y="13"/>
                    <a:pt x="6" y="26"/>
                    <a:pt x="0" y="39"/>
                  </a:cubicBezTo>
                  <a:cubicBezTo>
                    <a:pt x="0" y="48"/>
                    <a:pt x="4" y="57"/>
                    <a:pt x="10" y="63"/>
                  </a:cubicBezTo>
                  <a:cubicBezTo>
                    <a:pt x="15" y="68"/>
                    <a:pt x="22" y="70"/>
                    <a:pt x="29" y="70"/>
                  </a:cubicBezTo>
                  <a:cubicBezTo>
                    <a:pt x="40" y="69"/>
                    <a:pt x="49" y="62"/>
                    <a:pt x="52" y="52"/>
                  </a:cubicBezTo>
                  <a:cubicBezTo>
                    <a:pt x="54" y="45"/>
                    <a:pt x="53" y="38"/>
                    <a:pt x="49" y="32"/>
                  </a:cubicBezTo>
                  <a:cubicBezTo>
                    <a:pt x="49" y="39"/>
                    <a:pt x="47" y="45"/>
                    <a:pt x="43" y="49"/>
                  </a:cubicBezTo>
                  <a:cubicBezTo>
                    <a:pt x="39" y="53"/>
                    <a:pt x="32" y="55"/>
                    <a:pt x="26" y="53"/>
                  </a:cubicBezTo>
                  <a:cubicBezTo>
                    <a:pt x="14" y="48"/>
                    <a:pt x="17" y="39"/>
                    <a:pt x="20" y="31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526" name="Freeform 1476"/>
            <p:cNvSpPr/>
            <p:nvPr/>
          </p:nvSpPr>
          <p:spPr bwMode="auto">
            <a:xfrm>
              <a:off x="10798015" y="5632348"/>
              <a:ext cx="90823" cy="70216"/>
            </a:xfrm>
            <a:custGeom>
              <a:avLst/>
              <a:gdLst>
                <a:gd name="T0" fmla="*/ 49 w 70"/>
                <a:gd name="T1" fmla="*/ 43 h 54"/>
                <a:gd name="T2" fmla="*/ 32 w 70"/>
                <a:gd name="T3" fmla="*/ 49 h 54"/>
                <a:gd name="T4" fmla="*/ 52 w 70"/>
                <a:gd name="T5" fmla="*/ 52 h 54"/>
                <a:gd name="T6" fmla="*/ 70 w 70"/>
                <a:gd name="T7" fmla="*/ 29 h 54"/>
                <a:gd name="T8" fmla="*/ 63 w 70"/>
                <a:gd name="T9" fmla="*/ 10 h 54"/>
                <a:gd name="T10" fmla="*/ 39 w 70"/>
                <a:gd name="T11" fmla="*/ 0 h 54"/>
                <a:gd name="T12" fmla="*/ 0 w 70"/>
                <a:gd name="T13" fmla="*/ 1 h 54"/>
                <a:gd name="T14" fmla="*/ 8 w 70"/>
                <a:gd name="T15" fmla="*/ 18 h 54"/>
                <a:gd name="T16" fmla="*/ 31 w 70"/>
                <a:gd name="T17" fmla="*/ 20 h 54"/>
                <a:gd name="T18" fmla="*/ 53 w 70"/>
                <a:gd name="T19" fmla="*/ 26 h 54"/>
                <a:gd name="T20" fmla="*/ 49 w 70"/>
                <a:gd name="T21" fmla="*/ 43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0" h="54">
                  <a:moveTo>
                    <a:pt x="49" y="43"/>
                  </a:moveTo>
                  <a:cubicBezTo>
                    <a:pt x="45" y="47"/>
                    <a:pt x="39" y="49"/>
                    <a:pt x="32" y="49"/>
                  </a:cubicBezTo>
                  <a:cubicBezTo>
                    <a:pt x="38" y="53"/>
                    <a:pt x="45" y="54"/>
                    <a:pt x="52" y="52"/>
                  </a:cubicBezTo>
                  <a:cubicBezTo>
                    <a:pt x="62" y="49"/>
                    <a:pt x="69" y="39"/>
                    <a:pt x="70" y="29"/>
                  </a:cubicBezTo>
                  <a:cubicBezTo>
                    <a:pt x="70" y="22"/>
                    <a:pt x="68" y="15"/>
                    <a:pt x="63" y="10"/>
                  </a:cubicBezTo>
                  <a:cubicBezTo>
                    <a:pt x="57" y="4"/>
                    <a:pt x="48" y="0"/>
                    <a:pt x="39" y="0"/>
                  </a:cubicBezTo>
                  <a:cubicBezTo>
                    <a:pt x="26" y="6"/>
                    <a:pt x="13" y="9"/>
                    <a:pt x="0" y="1"/>
                  </a:cubicBezTo>
                  <a:cubicBezTo>
                    <a:pt x="3" y="7"/>
                    <a:pt x="6" y="13"/>
                    <a:pt x="8" y="18"/>
                  </a:cubicBezTo>
                  <a:cubicBezTo>
                    <a:pt x="15" y="25"/>
                    <a:pt x="23" y="22"/>
                    <a:pt x="31" y="20"/>
                  </a:cubicBezTo>
                  <a:cubicBezTo>
                    <a:pt x="39" y="17"/>
                    <a:pt x="48" y="14"/>
                    <a:pt x="53" y="26"/>
                  </a:cubicBezTo>
                  <a:cubicBezTo>
                    <a:pt x="55" y="32"/>
                    <a:pt x="53" y="39"/>
                    <a:pt x="49" y="43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531" name="Freeform 1481"/>
            <p:cNvSpPr/>
            <p:nvPr/>
          </p:nvSpPr>
          <p:spPr bwMode="auto">
            <a:xfrm>
              <a:off x="10319477" y="6181103"/>
              <a:ext cx="20607" cy="49609"/>
            </a:xfrm>
            <a:custGeom>
              <a:avLst/>
              <a:gdLst>
                <a:gd name="T0" fmla="*/ 2 w 16"/>
                <a:gd name="T1" fmla="*/ 16 h 38"/>
                <a:gd name="T2" fmla="*/ 16 w 16"/>
                <a:gd name="T3" fmla="*/ 38 h 38"/>
                <a:gd name="T4" fmla="*/ 0 w 16"/>
                <a:gd name="T5" fmla="*/ 0 h 38"/>
                <a:gd name="T6" fmla="*/ 2 w 16"/>
                <a:gd name="T7" fmla="*/ 16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" h="38">
                  <a:moveTo>
                    <a:pt x="2" y="16"/>
                  </a:moveTo>
                  <a:cubicBezTo>
                    <a:pt x="5" y="23"/>
                    <a:pt x="10" y="31"/>
                    <a:pt x="16" y="38"/>
                  </a:cubicBezTo>
                  <a:cubicBezTo>
                    <a:pt x="13" y="26"/>
                    <a:pt x="6" y="12"/>
                    <a:pt x="0" y="0"/>
                  </a:cubicBezTo>
                  <a:cubicBezTo>
                    <a:pt x="1" y="5"/>
                    <a:pt x="2" y="11"/>
                    <a:pt x="2" y="16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532" name="Freeform 1482"/>
            <p:cNvSpPr/>
            <p:nvPr/>
          </p:nvSpPr>
          <p:spPr bwMode="auto">
            <a:xfrm>
              <a:off x="10373666" y="6236055"/>
              <a:ext cx="19080" cy="29766"/>
            </a:xfrm>
            <a:custGeom>
              <a:avLst/>
              <a:gdLst>
                <a:gd name="T0" fmla="*/ 15 w 15"/>
                <a:gd name="T1" fmla="*/ 23 h 23"/>
                <a:gd name="T2" fmla="*/ 12 w 15"/>
                <a:gd name="T3" fmla="*/ 2 h 23"/>
                <a:gd name="T4" fmla="*/ 0 w 15"/>
                <a:gd name="T5" fmla="*/ 0 h 23"/>
                <a:gd name="T6" fmla="*/ 4 w 15"/>
                <a:gd name="T7" fmla="*/ 20 h 23"/>
                <a:gd name="T8" fmla="*/ 9 w 15"/>
                <a:gd name="T9" fmla="*/ 22 h 23"/>
                <a:gd name="T10" fmla="*/ 15 w 15"/>
                <a:gd name="T11" fmla="*/ 23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5" h="23">
                  <a:moveTo>
                    <a:pt x="15" y="23"/>
                  </a:moveTo>
                  <a:cubicBezTo>
                    <a:pt x="15" y="17"/>
                    <a:pt x="14" y="9"/>
                    <a:pt x="12" y="2"/>
                  </a:cubicBezTo>
                  <a:cubicBezTo>
                    <a:pt x="8" y="3"/>
                    <a:pt x="4" y="2"/>
                    <a:pt x="0" y="0"/>
                  </a:cubicBezTo>
                  <a:cubicBezTo>
                    <a:pt x="2" y="7"/>
                    <a:pt x="3" y="14"/>
                    <a:pt x="4" y="20"/>
                  </a:cubicBezTo>
                  <a:cubicBezTo>
                    <a:pt x="6" y="20"/>
                    <a:pt x="7" y="21"/>
                    <a:pt x="9" y="22"/>
                  </a:cubicBezTo>
                  <a:cubicBezTo>
                    <a:pt x="12" y="23"/>
                    <a:pt x="14" y="23"/>
                    <a:pt x="15" y="23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533" name="Freeform 1483"/>
            <p:cNvSpPr/>
            <p:nvPr/>
          </p:nvSpPr>
          <p:spPr bwMode="auto">
            <a:xfrm>
              <a:off x="10345427" y="6247503"/>
              <a:ext cx="28239" cy="31292"/>
            </a:xfrm>
            <a:custGeom>
              <a:avLst/>
              <a:gdLst>
                <a:gd name="T0" fmla="*/ 19 w 22"/>
                <a:gd name="T1" fmla="*/ 24 h 24"/>
                <a:gd name="T2" fmla="*/ 21 w 22"/>
                <a:gd name="T3" fmla="*/ 19 h 24"/>
                <a:gd name="T4" fmla="*/ 22 w 22"/>
                <a:gd name="T5" fmla="*/ 13 h 24"/>
                <a:gd name="T6" fmla="*/ 3 w 22"/>
                <a:gd name="T7" fmla="*/ 0 h 24"/>
                <a:gd name="T8" fmla="*/ 0 w 22"/>
                <a:gd name="T9" fmla="*/ 13 h 24"/>
                <a:gd name="T10" fmla="*/ 16 w 22"/>
                <a:gd name="T11" fmla="*/ 23 h 24"/>
                <a:gd name="T12" fmla="*/ 19 w 22"/>
                <a:gd name="T13" fmla="*/ 24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2" h="24">
                  <a:moveTo>
                    <a:pt x="19" y="24"/>
                  </a:moveTo>
                  <a:cubicBezTo>
                    <a:pt x="20" y="23"/>
                    <a:pt x="21" y="21"/>
                    <a:pt x="21" y="19"/>
                  </a:cubicBezTo>
                  <a:cubicBezTo>
                    <a:pt x="22" y="17"/>
                    <a:pt x="22" y="15"/>
                    <a:pt x="22" y="13"/>
                  </a:cubicBezTo>
                  <a:cubicBezTo>
                    <a:pt x="16" y="10"/>
                    <a:pt x="9" y="5"/>
                    <a:pt x="3" y="0"/>
                  </a:cubicBezTo>
                  <a:cubicBezTo>
                    <a:pt x="3" y="5"/>
                    <a:pt x="3" y="10"/>
                    <a:pt x="0" y="13"/>
                  </a:cubicBezTo>
                  <a:cubicBezTo>
                    <a:pt x="5" y="17"/>
                    <a:pt x="11" y="20"/>
                    <a:pt x="16" y="23"/>
                  </a:cubicBezTo>
                  <a:cubicBezTo>
                    <a:pt x="17" y="23"/>
                    <a:pt x="18" y="24"/>
                    <a:pt x="19" y="24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534" name="Freeform 1484"/>
            <p:cNvSpPr/>
            <p:nvPr/>
          </p:nvSpPr>
          <p:spPr bwMode="auto">
            <a:xfrm>
              <a:off x="10325583" y="6178813"/>
              <a:ext cx="36634" cy="41214"/>
            </a:xfrm>
            <a:custGeom>
              <a:avLst/>
              <a:gdLst>
                <a:gd name="T0" fmla="*/ 28 w 28"/>
                <a:gd name="T1" fmla="*/ 32 h 32"/>
                <a:gd name="T2" fmla="*/ 13 w 28"/>
                <a:gd name="T3" fmla="*/ 8 h 32"/>
                <a:gd name="T4" fmla="*/ 0 w 28"/>
                <a:gd name="T5" fmla="*/ 0 h 32"/>
                <a:gd name="T6" fmla="*/ 28 w 2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32">
                  <a:moveTo>
                    <a:pt x="28" y="32"/>
                  </a:moveTo>
                  <a:cubicBezTo>
                    <a:pt x="24" y="23"/>
                    <a:pt x="19" y="15"/>
                    <a:pt x="13" y="8"/>
                  </a:cubicBezTo>
                  <a:cubicBezTo>
                    <a:pt x="8" y="6"/>
                    <a:pt x="4" y="3"/>
                    <a:pt x="0" y="0"/>
                  </a:cubicBezTo>
                  <a:cubicBezTo>
                    <a:pt x="7" y="10"/>
                    <a:pt x="18" y="23"/>
                    <a:pt x="28" y="32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535" name="Freeform 1485"/>
            <p:cNvSpPr/>
            <p:nvPr/>
          </p:nvSpPr>
          <p:spPr bwMode="auto">
            <a:xfrm>
              <a:off x="10656056" y="5847576"/>
              <a:ext cx="41977" cy="36635"/>
            </a:xfrm>
            <a:custGeom>
              <a:avLst/>
              <a:gdLst>
                <a:gd name="T0" fmla="*/ 0 w 32"/>
                <a:gd name="T1" fmla="*/ 0 h 28"/>
                <a:gd name="T2" fmla="*/ 8 w 32"/>
                <a:gd name="T3" fmla="*/ 13 h 28"/>
                <a:gd name="T4" fmla="*/ 32 w 32"/>
                <a:gd name="T5" fmla="*/ 28 h 28"/>
                <a:gd name="T6" fmla="*/ 0 w 32"/>
                <a:gd name="T7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28">
                  <a:moveTo>
                    <a:pt x="0" y="0"/>
                  </a:moveTo>
                  <a:cubicBezTo>
                    <a:pt x="3" y="4"/>
                    <a:pt x="6" y="8"/>
                    <a:pt x="8" y="13"/>
                  </a:cubicBezTo>
                  <a:cubicBezTo>
                    <a:pt x="15" y="19"/>
                    <a:pt x="23" y="24"/>
                    <a:pt x="32" y="28"/>
                  </a:cubicBezTo>
                  <a:cubicBezTo>
                    <a:pt x="23" y="18"/>
                    <a:pt x="10" y="7"/>
                    <a:pt x="0" y="0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536" name="Freeform 1486"/>
            <p:cNvSpPr/>
            <p:nvPr/>
          </p:nvSpPr>
          <p:spPr bwMode="auto">
            <a:xfrm>
              <a:off x="10713297" y="5895659"/>
              <a:ext cx="29765" cy="19844"/>
            </a:xfrm>
            <a:custGeom>
              <a:avLst/>
              <a:gdLst>
                <a:gd name="T0" fmla="*/ 22 w 23"/>
                <a:gd name="T1" fmla="*/ 9 h 15"/>
                <a:gd name="T2" fmla="*/ 20 w 23"/>
                <a:gd name="T3" fmla="*/ 4 h 15"/>
                <a:gd name="T4" fmla="*/ 0 w 23"/>
                <a:gd name="T5" fmla="*/ 0 h 15"/>
                <a:gd name="T6" fmla="*/ 2 w 23"/>
                <a:gd name="T7" fmla="*/ 12 h 15"/>
                <a:gd name="T8" fmla="*/ 23 w 23"/>
                <a:gd name="T9" fmla="*/ 15 h 15"/>
                <a:gd name="T10" fmla="*/ 22 w 23"/>
                <a:gd name="T11" fmla="*/ 9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3" h="15">
                  <a:moveTo>
                    <a:pt x="22" y="9"/>
                  </a:moveTo>
                  <a:cubicBezTo>
                    <a:pt x="21" y="7"/>
                    <a:pt x="21" y="6"/>
                    <a:pt x="20" y="4"/>
                  </a:cubicBezTo>
                  <a:cubicBezTo>
                    <a:pt x="14" y="3"/>
                    <a:pt x="7" y="2"/>
                    <a:pt x="0" y="0"/>
                  </a:cubicBezTo>
                  <a:cubicBezTo>
                    <a:pt x="2" y="4"/>
                    <a:pt x="3" y="8"/>
                    <a:pt x="2" y="12"/>
                  </a:cubicBezTo>
                  <a:cubicBezTo>
                    <a:pt x="9" y="14"/>
                    <a:pt x="17" y="15"/>
                    <a:pt x="23" y="15"/>
                  </a:cubicBezTo>
                  <a:cubicBezTo>
                    <a:pt x="23" y="14"/>
                    <a:pt x="23" y="12"/>
                    <a:pt x="22" y="9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537" name="Freeform 1487"/>
            <p:cNvSpPr/>
            <p:nvPr/>
          </p:nvSpPr>
          <p:spPr bwMode="auto">
            <a:xfrm>
              <a:off x="10659109" y="5841470"/>
              <a:ext cx="48846" cy="20607"/>
            </a:xfrm>
            <a:custGeom>
              <a:avLst/>
              <a:gdLst>
                <a:gd name="T0" fmla="*/ 0 w 38"/>
                <a:gd name="T1" fmla="*/ 0 h 16"/>
                <a:gd name="T2" fmla="*/ 38 w 38"/>
                <a:gd name="T3" fmla="*/ 16 h 16"/>
                <a:gd name="T4" fmla="*/ 16 w 38"/>
                <a:gd name="T5" fmla="*/ 2 h 16"/>
                <a:gd name="T6" fmla="*/ 0 w 38"/>
                <a:gd name="T7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8" h="16">
                  <a:moveTo>
                    <a:pt x="0" y="0"/>
                  </a:moveTo>
                  <a:cubicBezTo>
                    <a:pt x="12" y="6"/>
                    <a:pt x="26" y="13"/>
                    <a:pt x="38" y="16"/>
                  </a:cubicBezTo>
                  <a:cubicBezTo>
                    <a:pt x="31" y="10"/>
                    <a:pt x="23" y="5"/>
                    <a:pt x="16" y="2"/>
                  </a:cubicBezTo>
                  <a:cubicBezTo>
                    <a:pt x="11" y="2"/>
                    <a:pt x="5" y="1"/>
                    <a:pt x="0" y="0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538" name="Freeform 1488"/>
            <p:cNvSpPr/>
            <p:nvPr/>
          </p:nvSpPr>
          <p:spPr bwMode="auto">
            <a:xfrm>
              <a:off x="10725509" y="5867420"/>
              <a:ext cx="30529" cy="28239"/>
            </a:xfrm>
            <a:custGeom>
              <a:avLst/>
              <a:gdLst>
                <a:gd name="T0" fmla="*/ 23 w 24"/>
                <a:gd name="T1" fmla="*/ 16 h 22"/>
                <a:gd name="T2" fmla="*/ 13 w 24"/>
                <a:gd name="T3" fmla="*/ 0 h 22"/>
                <a:gd name="T4" fmla="*/ 0 w 24"/>
                <a:gd name="T5" fmla="*/ 3 h 22"/>
                <a:gd name="T6" fmla="*/ 13 w 24"/>
                <a:gd name="T7" fmla="*/ 22 h 22"/>
                <a:gd name="T8" fmla="*/ 19 w 24"/>
                <a:gd name="T9" fmla="*/ 21 h 22"/>
                <a:gd name="T10" fmla="*/ 24 w 24"/>
                <a:gd name="T11" fmla="*/ 19 h 22"/>
                <a:gd name="T12" fmla="*/ 23 w 24"/>
                <a:gd name="T13" fmla="*/ 16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" h="22">
                  <a:moveTo>
                    <a:pt x="23" y="16"/>
                  </a:moveTo>
                  <a:cubicBezTo>
                    <a:pt x="20" y="11"/>
                    <a:pt x="17" y="5"/>
                    <a:pt x="13" y="0"/>
                  </a:cubicBezTo>
                  <a:cubicBezTo>
                    <a:pt x="10" y="2"/>
                    <a:pt x="5" y="3"/>
                    <a:pt x="0" y="3"/>
                  </a:cubicBezTo>
                  <a:cubicBezTo>
                    <a:pt x="5" y="9"/>
                    <a:pt x="10" y="16"/>
                    <a:pt x="13" y="22"/>
                  </a:cubicBezTo>
                  <a:cubicBezTo>
                    <a:pt x="15" y="22"/>
                    <a:pt x="17" y="21"/>
                    <a:pt x="19" y="21"/>
                  </a:cubicBezTo>
                  <a:cubicBezTo>
                    <a:pt x="21" y="21"/>
                    <a:pt x="23" y="20"/>
                    <a:pt x="24" y="19"/>
                  </a:cubicBezTo>
                  <a:cubicBezTo>
                    <a:pt x="24" y="18"/>
                    <a:pt x="23" y="17"/>
                    <a:pt x="23" y="16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539" name="Freeform 1489"/>
            <p:cNvSpPr/>
            <p:nvPr/>
          </p:nvSpPr>
          <p:spPr bwMode="auto">
            <a:xfrm>
              <a:off x="10446171" y="6419991"/>
              <a:ext cx="85480" cy="62584"/>
            </a:xfrm>
            <a:custGeom>
              <a:avLst/>
              <a:gdLst>
                <a:gd name="T0" fmla="*/ 0 w 66"/>
                <a:gd name="T1" fmla="*/ 37 h 48"/>
                <a:gd name="T2" fmla="*/ 0 w 66"/>
                <a:gd name="T3" fmla="*/ 43 h 48"/>
                <a:gd name="T4" fmla="*/ 66 w 66"/>
                <a:gd name="T5" fmla="*/ 3 h 48"/>
                <a:gd name="T6" fmla="*/ 60 w 66"/>
                <a:gd name="T7" fmla="*/ 0 h 48"/>
                <a:gd name="T8" fmla="*/ 0 w 66"/>
                <a:gd name="T9" fmla="*/ 37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6" h="48">
                  <a:moveTo>
                    <a:pt x="0" y="37"/>
                  </a:moveTo>
                  <a:cubicBezTo>
                    <a:pt x="0" y="39"/>
                    <a:pt x="0" y="41"/>
                    <a:pt x="0" y="43"/>
                  </a:cubicBezTo>
                  <a:cubicBezTo>
                    <a:pt x="26" y="48"/>
                    <a:pt x="58" y="25"/>
                    <a:pt x="66" y="3"/>
                  </a:cubicBezTo>
                  <a:cubicBezTo>
                    <a:pt x="64" y="2"/>
                    <a:pt x="62" y="1"/>
                    <a:pt x="60" y="0"/>
                  </a:cubicBezTo>
                  <a:cubicBezTo>
                    <a:pt x="51" y="23"/>
                    <a:pt x="26" y="39"/>
                    <a:pt x="0" y="37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540" name="Freeform 1490"/>
            <p:cNvSpPr/>
            <p:nvPr/>
          </p:nvSpPr>
          <p:spPr bwMode="auto">
            <a:xfrm>
              <a:off x="10897996" y="5968165"/>
              <a:ext cx="61821" cy="86244"/>
            </a:xfrm>
            <a:custGeom>
              <a:avLst/>
              <a:gdLst>
                <a:gd name="T0" fmla="*/ 3 w 48"/>
                <a:gd name="T1" fmla="*/ 66 h 66"/>
                <a:gd name="T2" fmla="*/ 43 w 48"/>
                <a:gd name="T3" fmla="*/ 0 h 66"/>
                <a:gd name="T4" fmla="*/ 37 w 48"/>
                <a:gd name="T5" fmla="*/ 0 h 66"/>
                <a:gd name="T6" fmla="*/ 0 w 48"/>
                <a:gd name="T7" fmla="*/ 60 h 66"/>
                <a:gd name="T8" fmla="*/ 3 w 48"/>
                <a:gd name="T9" fmla="*/ 66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8" h="66">
                  <a:moveTo>
                    <a:pt x="3" y="66"/>
                  </a:moveTo>
                  <a:cubicBezTo>
                    <a:pt x="26" y="58"/>
                    <a:pt x="48" y="26"/>
                    <a:pt x="43" y="0"/>
                  </a:cubicBezTo>
                  <a:cubicBezTo>
                    <a:pt x="41" y="0"/>
                    <a:pt x="39" y="0"/>
                    <a:pt x="37" y="0"/>
                  </a:cubicBezTo>
                  <a:cubicBezTo>
                    <a:pt x="40" y="26"/>
                    <a:pt x="24" y="51"/>
                    <a:pt x="0" y="60"/>
                  </a:cubicBezTo>
                  <a:cubicBezTo>
                    <a:pt x="1" y="62"/>
                    <a:pt x="2" y="64"/>
                    <a:pt x="3" y="66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541" name="Freeform 1491"/>
            <p:cNvSpPr/>
            <p:nvPr/>
          </p:nvSpPr>
          <p:spPr bwMode="auto">
            <a:xfrm>
              <a:off x="10288949" y="6481048"/>
              <a:ext cx="138906" cy="102271"/>
            </a:xfrm>
            <a:custGeom>
              <a:avLst/>
              <a:gdLst>
                <a:gd name="T0" fmla="*/ 77 w 107"/>
                <a:gd name="T1" fmla="*/ 43 h 79"/>
                <a:gd name="T2" fmla="*/ 37 w 107"/>
                <a:gd name="T3" fmla="*/ 57 h 79"/>
                <a:gd name="T4" fmla="*/ 20 w 107"/>
                <a:gd name="T5" fmla="*/ 37 h 79"/>
                <a:gd name="T6" fmla="*/ 21 w 107"/>
                <a:gd name="T7" fmla="*/ 35 h 79"/>
                <a:gd name="T8" fmla="*/ 24 w 107"/>
                <a:gd name="T9" fmla="*/ 36 h 79"/>
                <a:gd name="T10" fmla="*/ 35 w 107"/>
                <a:gd name="T11" fmla="*/ 40 h 79"/>
                <a:gd name="T12" fmla="*/ 47 w 107"/>
                <a:gd name="T13" fmla="*/ 31 h 79"/>
                <a:gd name="T14" fmla="*/ 40 w 107"/>
                <a:gd name="T15" fmla="*/ 8 h 79"/>
                <a:gd name="T16" fmla="*/ 18 w 107"/>
                <a:gd name="T17" fmla="*/ 6 h 79"/>
                <a:gd name="T18" fmla="*/ 2 w 107"/>
                <a:gd name="T19" fmla="*/ 27 h 79"/>
                <a:gd name="T20" fmla="*/ 18 w 107"/>
                <a:gd name="T21" fmla="*/ 65 h 79"/>
                <a:gd name="T22" fmla="*/ 71 w 107"/>
                <a:gd name="T23" fmla="*/ 71 h 79"/>
                <a:gd name="T24" fmla="*/ 107 w 107"/>
                <a:gd name="T25" fmla="*/ 30 h 79"/>
                <a:gd name="T26" fmla="*/ 89 w 107"/>
                <a:gd name="T27" fmla="*/ 0 h 79"/>
                <a:gd name="T28" fmla="*/ 77 w 107"/>
                <a:gd name="T29" fmla="*/ 43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7" h="79">
                  <a:moveTo>
                    <a:pt x="77" y="43"/>
                  </a:moveTo>
                  <a:cubicBezTo>
                    <a:pt x="65" y="58"/>
                    <a:pt x="48" y="60"/>
                    <a:pt x="37" y="57"/>
                  </a:cubicBezTo>
                  <a:cubicBezTo>
                    <a:pt x="27" y="54"/>
                    <a:pt x="21" y="47"/>
                    <a:pt x="20" y="37"/>
                  </a:cubicBezTo>
                  <a:cubicBezTo>
                    <a:pt x="20" y="36"/>
                    <a:pt x="20" y="35"/>
                    <a:pt x="21" y="35"/>
                  </a:cubicBezTo>
                  <a:cubicBezTo>
                    <a:pt x="22" y="35"/>
                    <a:pt x="23" y="35"/>
                    <a:pt x="24" y="36"/>
                  </a:cubicBezTo>
                  <a:cubicBezTo>
                    <a:pt x="27" y="40"/>
                    <a:pt x="32" y="41"/>
                    <a:pt x="35" y="40"/>
                  </a:cubicBezTo>
                  <a:cubicBezTo>
                    <a:pt x="40" y="39"/>
                    <a:pt x="45" y="35"/>
                    <a:pt x="47" y="31"/>
                  </a:cubicBezTo>
                  <a:cubicBezTo>
                    <a:pt x="50" y="22"/>
                    <a:pt x="48" y="14"/>
                    <a:pt x="40" y="8"/>
                  </a:cubicBezTo>
                  <a:cubicBezTo>
                    <a:pt x="34" y="4"/>
                    <a:pt x="26" y="3"/>
                    <a:pt x="18" y="6"/>
                  </a:cubicBezTo>
                  <a:cubicBezTo>
                    <a:pt x="10" y="10"/>
                    <a:pt x="3" y="18"/>
                    <a:pt x="2" y="27"/>
                  </a:cubicBezTo>
                  <a:cubicBezTo>
                    <a:pt x="0" y="41"/>
                    <a:pt x="6" y="56"/>
                    <a:pt x="18" y="65"/>
                  </a:cubicBezTo>
                  <a:cubicBezTo>
                    <a:pt x="32" y="77"/>
                    <a:pt x="52" y="79"/>
                    <a:pt x="71" y="71"/>
                  </a:cubicBezTo>
                  <a:cubicBezTo>
                    <a:pt x="92" y="63"/>
                    <a:pt x="102" y="45"/>
                    <a:pt x="107" y="30"/>
                  </a:cubicBezTo>
                  <a:cubicBezTo>
                    <a:pt x="102" y="23"/>
                    <a:pt x="95" y="13"/>
                    <a:pt x="89" y="0"/>
                  </a:cubicBezTo>
                  <a:cubicBezTo>
                    <a:pt x="90" y="17"/>
                    <a:pt x="86" y="33"/>
                    <a:pt x="77" y="43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542" name="Freeform 1492"/>
            <p:cNvSpPr/>
            <p:nvPr/>
          </p:nvSpPr>
          <p:spPr bwMode="auto">
            <a:xfrm>
              <a:off x="10103487" y="6478758"/>
              <a:ext cx="190041" cy="164092"/>
            </a:xfrm>
            <a:custGeom>
              <a:avLst/>
              <a:gdLst>
                <a:gd name="T0" fmla="*/ 98 w 146"/>
                <a:gd name="T1" fmla="*/ 27 h 127"/>
                <a:gd name="T2" fmla="*/ 76 w 146"/>
                <a:gd name="T3" fmla="*/ 47 h 127"/>
                <a:gd name="T4" fmla="*/ 83 w 146"/>
                <a:gd name="T5" fmla="*/ 66 h 127"/>
                <a:gd name="T6" fmla="*/ 99 w 146"/>
                <a:gd name="T7" fmla="*/ 68 h 127"/>
                <a:gd name="T8" fmla="*/ 108 w 146"/>
                <a:gd name="T9" fmla="*/ 56 h 127"/>
                <a:gd name="T10" fmla="*/ 101 w 146"/>
                <a:gd name="T11" fmla="*/ 44 h 127"/>
                <a:gd name="T12" fmla="*/ 101 w 146"/>
                <a:gd name="T13" fmla="*/ 41 h 127"/>
                <a:gd name="T14" fmla="*/ 103 w 146"/>
                <a:gd name="T15" fmla="*/ 40 h 127"/>
                <a:gd name="T16" fmla="*/ 125 w 146"/>
                <a:gd name="T17" fmla="*/ 62 h 127"/>
                <a:gd name="T18" fmla="*/ 99 w 146"/>
                <a:gd name="T19" fmla="*/ 102 h 127"/>
                <a:gd name="T20" fmla="*/ 59 w 146"/>
                <a:gd name="T21" fmla="*/ 90 h 127"/>
                <a:gd name="T22" fmla="*/ 30 w 146"/>
                <a:gd name="T23" fmla="*/ 0 h 127"/>
                <a:gd name="T24" fmla="*/ 0 w 146"/>
                <a:gd name="T25" fmla="*/ 14 h 127"/>
                <a:gd name="T26" fmla="*/ 6 w 146"/>
                <a:gd name="T27" fmla="*/ 34 h 127"/>
                <a:gd name="T28" fmla="*/ 6 w 146"/>
                <a:gd name="T29" fmla="*/ 34 h 127"/>
                <a:gd name="T30" fmla="*/ 54 w 146"/>
                <a:gd name="T31" fmla="*/ 113 h 127"/>
                <a:gd name="T32" fmla="*/ 102 w 146"/>
                <a:gd name="T33" fmla="*/ 123 h 127"/>
                <a:gd name="T34" fmla="*/ 140 w 146"/>
                <a:gd name="T35" fmla="*/ 92 h 127"/>
                <a:gd name="T36" fmla="*/ 139 w 146"/>
                <a:gd name="T37" fmla="*/ 51 h 127"/>
                <a:gd name="T38" fmla="*/ 98 w 146"/>
                <a:gd name="T39" fmla="*/ 27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46" h="127">
                  <a:moveTo>
                    <a:pt x="98" y="27"/>
                  </a:moveTo>
                  <a:cubicBezTo>
                    <a:pt x="87" y="29"/>
                    <a:pt x="78" y="37"/>
                    <a:pt x="76" y="47"/>
                  </a:cubicBezTo>
                  <a:cubicBezTo>
                    <a:pt x="75" y="55"/>
                    <a:pt x="77" y="62"/>
                    <a:pt x="83" y="66"/>
                  </a:cubicBezTo>
                  <a:cubicBezTo>
                    <a:pt x="88" y="70"/>
                    <a:pt x="94" y="70"/>
                    <a:pt x="99" y="68"/>
                  </a:cubicBezTo>
                  <a:cubicBezTo>
                    <a:pt x="104" y="66"/>
                    <a:pt x="107" y="61"/>
                    <a:pt x="108" y="56"/>
                  </a:cubicBezTo>
                  <a:cubicBezTo>
                    <a:pt x="108" y="51"/>
                    <a:pt x="106" y="47"/>
                    <a:pt x="101" y="44"/>
                  </a:cubicBezTo>
                  <a:cubicBezTo>
                    <a:pt x="101" y="43"/>
                    <a:pt x="100" y="42"/>
                    <a:pt x="101" y="41"/>
                  </a:cubicBezTo>
                  <a:cubicBezTo>
                    <a:pt x="101" y="40"/>
                    <a:pt x="102" y="40"/>
                    <a:pt x="103" y="40"/>
                  </a:cubicBezTo>
                  <a:cubicBezTo>
                    <a:pt x="114" y="42"/>
                    <a:pt x="121" y="50"/>
                    <a:pt x="125" y="62"/>
                  </a:cubicBezTo>
                  <a:cubicBezTo>
                    <a:pt x="128" y="75"/>
                    <a:pt x="124" y="95"/>
                    <a:pt x="99" y="102"/>
                  </a:cubicBezTo>
                  <a:cubicBezTo>
                    <a:pt x="86" y="106"/>
                    <a:pt x="72" y="102"/>
                    <a:pt x="59" y="90"/>
                  </a:cubicBezTo>
                  <a:cubicBezTo>
                    <a:pt x="42" y="75"/>
                    <a:pt x="26" y="44"/>
                    <a:pt x="30" y="0"/>
                  </a:cubicBezTo>
                  <a:cubicBezTo>
                    <a:pt x="24" y="9"/>
                    <a:pt x="13" y="15"/>
                    <a:pt x="0" y="14"/>
                  </a:cubicBezTo>
                  <a:cubicBezTo>
                    <a:pt x="4" y="21"/>
                    <a:pt x="5" y="27"/>
                    <a:pt x="6" y="34"/>
                  </a:cubicBezTo>
                  <a:cubicBezTo>
                    <a:pt x="6" y="34"/>
                    <a:pt x="6" y="34"/>
                    <a:pt x="6" y="34"/>
                  </a:cubicBezTo>
                  <a:cubicBezTo>
                    <a:pt x="11" y="66"/>
                    <a:pt x="29" y="96"/>
                    <a:pt x="54" y="113"/>
                  </a:cubicBezTo>
                  <a:cubicBezTo>
                    <a:pt x="70" y="123"/>
                    <a:pt x="87" y="127"/>
                    <a:pt x="102" y="123"/>
                  </a:cubicBezTo>
                  <a:cubicBezTo>
                    <a:pt x="120" y="118"/>
                    <a:pt x="133" y="107"/>
                    <a:pt x="140" y="92"/>
                  </a:cubicBezTo>
                  <a:cubicBezTo>
                    <a:pt x="146" y="79"/>
                    <a:pt x="145" y="64"/>
                    <a:pt x="139" y="51"/>
                  </a:cubicBezTo>
                  <a:cubicBezTo>
                    <a:pt x="128" y="31"/>
                    <a:pt x="110" y="25"/>
                    <a:pt x="98" y="27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543" name="Freeform 1493"/>
            <p:cNvSpPr/>
            <p:nvPr/>
          </p:nvSpPr>
          <p:spPr bwMode="auto">
            <a:xfrm>
              <a:off x="10775881" y="6071199"/>
              <a:ext cx="129747" cy="124405"/>
            </a:xfrm>
            <a:custGeom>
              <a:avLst/>
              <a:gdLst>
                <a:gd name="T0" fmla="*/ 77 w 100"/>
                <a:gd name="T1" fmla="*/ 46 h 96"/>
                <a:gd name="T2" fmla="*/ 47 w 100"/>
                <a:gd name="T3" fmla="*/ 76 h 96"/>
                <a:gd name="T4" fmla="*/ 23 w 100"/>
                <a:gd name="T5" fmla="*/ 66 h 96"/>
                <a:gd name="T6" fmla="*/ 23 w 100"/>
                <a:gd name="T7" fmla="*/ 63 h 96"/>
                <a:gd name="T8" fmla="*/ 26 w 100"/>
                <a:gd name="T9" fmla="*/ 63 h 96"/>
                <a:gd name="T10" fmla="*/ 38 w 100"/>
                <a:gd name="T11" fmla="*/ 62 h 96"/>
                <a:gd name="T12" fmla="*/ 44 w 100"/>
                <a:gd name="T13" fmla="*/ 48 h 96"/>
                <a:gd name="T14" fmla="*/ 28 w 100"/>
                <a:gd name="T15" fmla="*/ 31 h 96"/>
                <a:gd name="T16" fmla="*/ 8 w 100"/>
                <a:gd name="T17" fmla="*/ 39 h 96"/>
                <a:gd name="T18" fmla="*/ 2 w 100"/>
                <a:gd name="T19" fmla="*/ 65 h 96"/>
                <a:gd name="T20" fmla="*/ 33 w 100"/>
                <a:gd name="T21" fmla="*/ 92 h 96"/>
                <a:gd name="T22" fmla="*/ 84 w 100"/>
                <a:gd name="T23" fmla="*/ 74 h 96"/>
                <a:gd name="T24" fmla="*/ 98 w 100"/>
                <a:gd name="T25" fmla="*/ 20 h 96"/>
                <a:gd name="T26" fmla="*/ 67 w 100"/>
                <a:gd name="T27" fmla="*/ 0 h 96"/>
                <a:gd name="T28" fmla="*/ 77 w 100"/>
                <a:gd name="T29" fmla="*/ 46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0" h="96">
                  <a:moveTo>
                    <a:pt x="77" y="46"/>
                  </a:moveTo>
                  <a:cubicBezTo>
                    <a:pt x="73" y="65"/>
                    <a:pt x="58" y="74"/>
                    <a:pt x="47" y="76"/>
                  </a:cubicBezTo>
                  <a:cubicBezTo>
                    <a:pt x="37" y="77"/>
                    <a:pt x="28" y="74"/>
                    <a:pt x="23" y="66"/>
                  </a:cubicBezTo>
                  <a:cubicBezTo>
                    <a:pt x="22" y="65"/>
                    <a:pt x="22" y="64"/>
                    <a:pt x="23" y="63"/>
                  </a:cubicBezTo>
                  <a:cubicBezTo>
                    <a:pt x="24" y="63"/>
                    <a:pt x="25" y="62"/>
                    <a:pt x="26" y="63"/>
                  </a:cubicBezTo>
                  <a:cubicBezTo>
                    <a:pt x="31" y="65"/>
                    <a:pt x="35" y="64"/>
                    <a:pt x="38" y="62"/>
                  </a:cubicBezTo>
                  <a:cubicBezTo>
                    <a:pt x="42" y="59"/>
                    <a:pt x="45" y="53"/>
                    <a:pt x="44" y="48"/>
                  </a:cubicBezTo>
                  <a:cubicBezTo>
                    <a:pt x="43" y="39"/>
                    <a:pt x="38" y="33"/>
                    <a:pt x="28" y="31"/>
                  </a:cubicBezTo>
                  <a:cubicBezTo>
                    <a:pt x="21" y="30"/>
                    <a:pt x="13" y="33"/>
                    <a:pt x="8" y="39"/>
                  </a:cubicBezTo>
                  <a:cubicBezTo>
                    <a:pt x="2" y="46"/>
                    <a:pt x="0" y="55"/>
                    <a:pt x="2" y="65"/>
                  </a:cubicBezTo>
                  <a:cubicBezTo>
                    <a:pt x="7" y="78"/>
                    <a:pt x="18" y="88"/>
                    <a:pt x="33" y="92"/>
                  </a:cubicBezTo>
                  <a:cubicBezTo>
                    <a:pt x="51" y="96"/>
                    <a:pt x="70" y="89"/>
                    <a:pt x="84" y="74"/>
                  </a:cubicBezTo>
                  <a:cubicBezTo>
                    <a:pt x="100" y="56"/>
                    <a:pt x="100" y="33"/>
                    <a:pt x="98" y="20"/>
                  </a:cubicBezTo>
                  <a:cubicBezTo>
                    <a:pt x="90" y="15"/>
                    <a:pt x="79" y="8"/>
                    <a:pt x="67" y="0"/>
                  </a:cubicBezTo>
                  <a:cubicBezTo>
                    <a:pt x="76" y="15"/>
                    <a:pt x="81" y="32"/>
                    <a:pt x="77" y="46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544" name="Freeform 1494"/>
            <p:cNvSpPr/>
            <p:nvPr/>
          </p:nvSpPr>
          <p:spPr bwMode="auto">
            <a:xfrm>
              <a:off x="10548443" y="6296349"/>
              <a:ext cx="125168" cy="131274"/>
            </a:xfrm>
            <a:custGeom>
              <a:avLst/>
              <a:gdLst>
                <a:gd name="T0" fmla="*/ 31 w 96"/>
                <a:gd name="T1" fmla="*/ 29 h 101"/>
                <a:gd name="T2" fmla="*/ 48 w 96"/>
                <a:gd name="T3" fmla="*/ 45 h 101"/>
                <a:gd name="T4" fmla="*/ 62 w 96"/>
                <a:gd name="T5" fmla="*/ 39 h 101"/>
                <a:gd name="T6" fmla="*/ 63 w 96"/>
                <a:gd name="T7" fmla="*/ 26 h 101"/>
                <a:gd name="T8" fmla="*/ 63 w 96"/>
                <a:gd name="T9" fmla="*/ 24 h 101"/>
                <a:gd name="T10" fmla="*/ 66 w 96"/>
                <a:gd name="T11" fmla="*/ 24 h 101"/>
                <a:gd name="T12" fmla="*/ 76 w 96"/>
                <a:gd name="T13" fmla="*/ 48 h 101"/>
                <a:gd name="T14" fmla="*/ 46 w 96"/>
                <a:gd name="T15" fmla="*/ 78 h 101"/>
                <a:gd name="T16" fmla="*/ 0 w 96"/>
                <a:gd name="T17" fmla="*/ 68 h 101"/>
                <a:gd name="T18" fmla="*/ 20 w 96"/>
                <a:gd name="T19" fmla="*/ 99 h 101"/>
                <a:gd name="T20" fmla="*/ 74 w 96"/>
                <a:gd name="T21" fmla="*/ 85 h 101"/>
                <a:gd name="T22" fmla="*/ 92 w 96"/>
                <a:gd name="T23" fmla="*/ 34 h 101"/>
                <a:gd name="T24" fmla="*/ 65 w 96"/>
                <a:gd name="T25" fmla="*/ 3 h 101"/>
                <a:gd name="T26" fmla="*/ 39 w 96"/>
                <a:gd name="T27" fmla="*/ 9 h 101"/>
                <a:gd name="T28" fmla="*/ 31 w 96"/>
                <a:gd name="T29" fmla="*/ 29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96" h="101">
                  <a:moveTo>
                    <a:pt x="31" y="29"/>
                  </a:moveTo>
                  <a:cubicBezTo>
                    <a:pt x="33" y="39"/>
                    <a:pt x="39" y="44"/>
                    <a:pt x="48" y="45"/>
                  </a:cubicBezTo>
                  <a:cubicBezTo>
                    <a:pt x="53" y="46"/>
                    <a:pt x="59" y="43"/>
                    <a:pt x="62" y="39"/>
                  </a:cubicBezTo>
                  <a:cubicBezTo>
                    <a:pt x="64" y="36"/>
                    <a:pt x="65" y="32"/>
                    <a:pt x="63" y="26"/>
                  </a:cubicBezTo>
                  <a:cubicBezTo>
                    <a:pt x="62" y="26"/>
                    <a:pt x="63" y="24"/>
                    <a:pt x="63" y="24"/>
                  </a:cubicBezTo>
                  <a:cubicBezTo>
                    <a:pt x="64" y="23"/>
                    <a:pt x="65" y="23"/>
                    <a:pt x="66" y="24"/>
                  </a:cubicBezTo>
                  <a:cubicBezTo>
                    <a:pt x="74" y="29"/>
                    <a:pt x="78" y="38"/>
                    <a:pt x="76" y="48"/>
                  </a:cubicBezTo>
                  <a:cubicBezTo>
                    <a:pt x="74" y="59"/>
                    <a:pt x="65" y="74"/>
                    <a:pt x="46" y="78"/>
                  </a:cubicBezTo>
                  <a:cubicBezTo>
                    <a:pt x="32" y="81"/>
                    <a:pt x="15" y="77"/>
                    <a:pt x="0" y="68"/>
                  </a:cubicBezTo>
                  <a:cubicBezTo>
                    <a:pt x="8" y="80"/>
                    <a:pt x="15" y="91"/>
                    <a:pt x="20" y="99"/>
                  </a:cubicBezTo>
                  <a:cubicBezTo>
                    <a:pt x="33" y="101"/>
                    <a:pt x="56" y="101"/>
                    <a:pt x="74" y="85"/>
                  </a:cubicBezTo>
                  <a:cubicBezTo>
                    <a:pt x="89" y="71"/>
                    <a:pt x="96" y="52"/>
                    <a:pt x="92" y="34"/>
                  </a:cubicBezTo>
                  <a:cubicBezTo>
                    <a:pt x="88" y="19"/>
                    <a:pt x="78" y="7"/>
                    <a:pt x="65" y="3"/>
                  </a:cubicBezTo>
                  <a:cubicBezTo>
                    <a:pt x="56" y="0"/>
                    <a:pt x="46" y="3"/>
                    <a:pt x="39" y="9"/>
                  </a:cubicBezTo>
                  <a:cubicBezTo>
                    <a:pt x="33" y="14"/>
                    <a:pt x="30" y="22"/>
                    <a:pt x="31" y="29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545" name="Freeform 1495"/>
            <p:cNvSpPr/>
            <p:nvPr/>
          </p:nvSpPr>
          <p:spPr bwMode="auto">
            <a:xfrm>
              <a:off x="10958290" y="5811705"/>
              <a:ext cx="103034" cy="138143"/>
            </a:xfrm>
            <a:custGeom>
              <a:avLst/>
              <a:gdLst>
                <a:gd name="T0" fmla="*/ 6 w 79"/>
                <a:gd name="T1" fmla="*/ 18 h 107"/>
                <a:gd name="T2" fmla="*/ 9 w 79"/>
                <a:gd name="T3" fmla="*/ 40 h 107"/>
                <a:gd name="T4" fmla="*/ 31 w 79"/>
                <a:gd name="T5" fmla="*/ 47 h 107"/>
                <a:gd name="T6" fmla="*/ 40 w 79"/>
                <a:gd name="T7" fmla="*/ 35 h 107"/>
                <a:gd name="T8" fmla="*/ 36 w 79"/>
                <a:gd name="T9" fmla="*/ 24 h 107"/>
                <a:gd name="T10" fmla="*/ 35 w 79"/>
                <a:gd name="T11" fmla="*/ 21 h 107"/>
                <a:gd name="T12" fmla="*/ 37 w 79"/>
                <a:gd name="T13" fmla="*/ 20 h 107"/>
                <a:gd name="T14" fmla="*/ 57 w 79"/>
                <a:gd name="T15" fmla="*/ 37 h 107"/>
                <a:gd name="T16" fmla="*/ 43 w 79"/>
                <a:gd name="T17" fmla="*/ 77 h 107"/>
                <a:gd name="T18" fmla="*/ 0 w 79"/>
                <a:gd name="T19" fmla="*/ 89 h 107"/>
                <a:gd name="T20" fmla="*/ 30 w 79"/>
                <a:gd name="T21" fmla="*/ 107 h 107"/>
                <a:gd name="T22" fmla="*/ 71 w 79"/>
                <a:gd name="T23" fmla="*/ 71 h 107"/>
                <a:gd name="T24" fmla="*/ 65 w 79"/>
                <a:gd name="T25" fmla="*/ 18 h 107"/>
                <a:gd name="T26" fmla="*/ 27 w 79"/>
                <a:gd name="T27" fmla="*/ 2 h 107"/>
                <a:gd name="T28" fmla="*/ 6 w 79"/>
                <a:gd name="T29" fmla="*/ 18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9" h="107">
                  <a:moveTo>
                    <a:pt x="6" y="18"/>
                  </a:moveTo>
                  <a:cubicBezTo>
                    <a:pt x="3" y="26"/>
                    <a:pt x="4" y="34"/>
                    <a:pt x="9" y="40"/>
                  </a:cubicBezTo>
                  <a:cubicBezTo>
                    <a:pt x="14" y="48"/>
                    <a:pt x="22" y="50"/>
                    <a:pt x="31" y="47"/>
                  </a:cubicBezTo>
                  <a:cubicBezTo>
                    <a:pt x="35" y="45"/>
                    <a:pt x="39" y="40"/>
                    <a:pt x="40" y="35"/>
                  </a:cubicBezTo>
                  <a:cubicBezTo>
                    <a:pt x="41" y="32"/>
                    <a:pt x="40" y="27"/>
                    <a:pt x="36" y="24"/>
                  </a:cubicBezTo>
                  <a:cubicBezTo>
                    <a:pt x="35" y="23"/>
                    <a:pt x="35" y="22"/>
                    <a:pt x="35" y="21"/>
                  </a:cubicBezTo>
                  <a:cubicBezTo>
                    <a:pt x="35" y="20"/>
                    <a:pt x="36" y="19"/>
                    <a:pt x="37" y="20"/>
                  </a:cubicBezTo>
                  <a:cubicBezTo>
                    <a:pt x="47" y="21"/>
                    <a:pt x="54" y="27"/>
                    <a:pt x="57" y="37"/>
                  </a:cubicBezTo>
                  <a:cubicBezTo>
                    <a:pt x="60" y="48"/>
                    <a:pt x="58" y="65"/>
                    <a:pt x="43" y="77"/>
                  </a:cubicBezTo>
                  <a:cubicBezTo>
                    <a:pt x="33" y="86"/>
                    <a:pt x="17" y="90"/>
                    <a:pt x="0" y="89"/>
                  </a:cubicBezTo>
                  <a:cubicBezTo>
                    <a:pt x="13" y="95"/>
                    <a:pt x="23" y="102"/>
                    <a:pt x="30" y="107"/>
                  </a:cubicBezTo>
                  <a:cubicBezTo>
                    <a:pt x="45" y="102"/>
                    <a:pt x="63" y="92"/>
                    <a:pt x="71" y="71"/>
                  </a:cubicBezTo>
                  <a:cubicBezTo>
                    <a:pt x="79" y="52"/>
                    <a:pt x="77" y="32"/>
                    <a:pt x="65" y="18"/>
                  </a:cubicBezTo>
                  <a:cubicBezTo>
                    <a:pt x="56" y="6"/>
                    <a:pt x="41" y="0"/>
                    <a:pt x="27" y="2"/>
                  </a:cubicBezTo>
                  <a:cubicBezTo>
                    <a:pt x="18" y="3"/>
                    <a:pt x="10" y="9"/>
                    <a:pt x="6" y="18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546" name="Freeform 1496"/>
            <p:cNvSpPr/>
            <p:nvPr/>
          </p:nvSpPr>
          <p:spPr bwMode="auto">
            <a:xfrm>
              <a:off x="10956000" y="5625479"/>
              <a:ext cx="164855" cy="190042"/>
            </a:xfrm>
            <a:custGeom>
              <a:avLst/>
              <a:gdLst>
                <a:gd name="T0" fmla="*/ 14 w 127"/>
                <a:gd name="T1" fmla="*/ 0 h 146"/>
                <a:gd name="T2" fmla="*/ 0 w 127"/>
                <a:gd name="T3" fmla="*/ 30 h 146"/>
                <a:gd name="T4" fmla="*/ 90 w 127"/>
                <a:gd name="T5" fmla="*/ 59 h 146"/>
                <a:gd name="T6" fmla="*/ 102 w 127"/>
                <a:gd name="T7" fmla="*/ 99 h 146"/>
                <a:gd name="T8" fmla="*/ 62 w 127"/>
                <a:gd name="T9" fmla="*/ 125 h 146"/>
                <a:gd name="T10" fmla="*/ 40 w 127"/>
                <a:gd name="T11" fmla="*/ 103 h 146"/>
                <a:gd name="T12" fmla="*/ 41 w 127"/>
                <a:gd name="T13" fmla="*/ 101 h 146"/>
                <a:gd name="T14" fmla="*/ 44 w 127"/>
                <a:gd name="T15" fmla="*/ 101 h 146"/>
                <a:gd name="T16" fmla="*/ 56 w 127"/>
                <a:gd name="T17" fmla="*/ 108 h 146"/>
                <a:gd name="T18" fmla="*/ 68 w 127"/>
                <a:gd name="T19" fmla="*/ 99 h 146"/>
                <a:gd name="T20" fmla="*/ 66 w 127"/>
                <a:gd name="T21" fmla="*/ 83 h 146"/>
                <a:gd name="T22" fmla="*/ 47 w 127"/>
                <a:gd name="T23" fmla="*/ 76 h 146"/>
                <a:gd name="T24" fmla="*/ 27 w 127"/>
                <a:gd name="T25" fmla="*/ 98 h 146"/>
                <a:gd name="T26" fmla="*/ 51 w 127"/>
                <a:gd name="T27" fmla="*/ 138 h 146"/>
                <a:gd name="T28" fmla="*/ 92 w 127"/>
                <a:gd name="T29" fmla="*/ 140 h 146"/>
                <a:gd name="T30" fmla="*/ 123 w 127"/>
                <a:gd name="T31" fmla="*/ 102 h 146"/>
                <a:gd name="T32" fmla="*/ 113 w 127"/>
                <a:gd name="T33" fmla="*/ 54 h 146"/>
                <a:gd name="T34" fmla="*/ 35 w 127"/>
                <a:gd name="T35" fmla="*/ 6 h 146"/>
                <a:gd name="T36" fmla="*/ 14 w 127"/>
                <a:gd name="T37" fmla="*/ 0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27" h="146">
                  <a:moveTo>
                    <a:pt x="14" y="0"/>
                  </a:moveTo>
                  <a:cubicBezTo>
                    <a:pt x="15" y="13"/>
                    <a:pt x="9" y="23"/>
                    <a:pt x="0" y="30"/>
                  </a:cubicBezTo>
                  <a:cubicBezTo>
                    <a:pt x="44" y="26"/>
                    <a:pt x="75" y="42"/>
                    <a:pt x="90" y="59"/>
                  </a:cubicBezTo>
                  <a:cubicBezTo>
                    <a:pt x="102" y="71"/>
                    <a:pt x="106" y="86"/>
                    <a:pt x="102" y="99"/>
                  </a:cubicBezTo>
                  <a:cubicBezTo>
                    <a:pt x="96" y="124"/>
                    <a:pt x="75" y="128"/>
                    <a:pt x="62" y="125"/>
                  </a:cubicBezTo>
                  <a:cubicBezTo>
                    <a:pt x="50" y="121"/>
                    <a:pt x="43" y="114"/>
                    <a:pt x="40" y="103"/>
                  </a:cubicBezTo>
                  <a:cubicBezTo>
                    <a:pt x="40" y="102"/>
                    <a:pt x="40" y="101"/>
                    <a:pt x="41" y="101"/>
                  </a:cubicBezTo>
                  <a:cubicBezTo>
                    <a:pt x="42" y="100"/>
                    <a:pt x="43" y="100"/>
                    <a:pt x="44" y="101"/>
                  </a:cubicBezTo>
                  <a:cubicBezTo>
                    <a:pt x="47" y="106"/>
                    <a:pt x="51" y="108"/>
                    <a:pt x="56" y="108"/>
                  </a:cubicBezTo>
                  <a:cubicBezTo>
                    <a:pt x="61" y="107"/>
                    <a:pt x="66" y="104"/>
                    <a:pt x="68" y="99"/>
                  </a:cubicBezTo>
                  <a:cubicBezTo>
                    <a:pt x="71" y="94"/>
                    <a:pt x="70" y="88"/>
                    <a:pt x="66" y="83"/>
                  </a:cubicBezTo>
                  <a:cubicBezTo>
                    <a:pt x="62" y="77"/>
                    <a:pt x="55" y="75"/>
                    <a:pt x="47" y="76"/>
                  </a:cubicBezTo>
                  <a:cubicBezTo>
                    <a:pt x="37" y="78"/>
                    <a:pt x="29" y="86"/>
                    <a:pt x="27" y="98"/>
                  </a:cubicBezTo>
                  <a:cubicBezTo>
                    <a:pt x="26" y="110"/>
                    <a:pt x="31" y="128"/>
                    <a:pt x="51" y="138"/>
                  </a:cubicBezTo>
                  <a:cubicBezTo>
                    <a:pt x="64" y="145"/>
                    <a:pt x="79" y="146"/>
                    <a:pt x="92" y="140"/>
                  </a:cubicBezTo>
                  <a:cubicBezTo>
                    <a:pt x="107" y="133"/>
                    <a:pt x="118" y="120"/>
                    <a:pt x="123" y="102"/>
                  </a:cubicBezTo>
                  <a:cubicBezTo>
                    <a:pt x="127" y="86"/>
                    <a:pt x="123" y="70"/>
                    <a:pt x="113" y="54"/>
                  </a:cubicBezTo>
                  <a:cubicBezTo>
                    <a:pt x="97" y="29"/>
                    <a:pt x="66" y="11"/>
                    <a:pt x="35" y="6"/>
                  </a:cubicBezTo>
                  <a:cubicBezTo>
                    <a:pt x="28" y="6"/>
                    <a:pt x="21" y="4"/>
                    <a:pt x="14" y="0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553" name="Freeform 1503"/>
            <p:cNvSpPr/>
            <p:nvPr/>
          </p:nvSpPr>
          <p:spPr bwMode="auto">
            <a:xfrm>
              <a:off x="11013242" y="4956136"/>
              <a:ext cx="64873" cy="40451"/>
            </a:xfrm>
            <a:custGeom>
              <a:avLst/>
              <a:gdLst>
                <a:gd name="T0" fmla="*/ 48 w 50"/>
                <a:gd name="T1" fmla="*/ 27 h 31"/>
                <a:gd name="T2" fmla="*/ 50 w 50"/>
                <a:gd name="T3" fmla="*/ 25 h 31"/>
                <a:gd name="T4" fmla="*/ 49 w 50"/>
                <a:gd name="T5" fmla="*/ 22 h 31"/>
                <a:gd name="T6" fmla="*/ 5 w 50"/>
                <a:gd name="T7" fmla="*/ 0 h 31"/>
                <a:gd name="T8" fmla="*/ 0 w 50"/>
                <a:gd name="T9" fmla="*/ 14 h 31"/>
                <a:gd name="T10" fmla="*/ 48 w 50"/>
                <a:gd name="T11" fmla="*/ 27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0" h="31">
                  <a:moveTo>
                    <a:pt x="48" y="27"/>
                  </a:moveTo>
                  <a:cubicBezTo>
                    <a:pt x="49" y="27"/>
                    <a:pt x="49" y="26"/>
                    <a:pt x="50" y="25"/>
                  </a:cubicBezTo>
                  <a:cubicBezTo>
                    <a:pt x="50" y="24"/>
                    <a:pt x="50" y="23"/>
                    <a:pt x="49" y="22"/>
                  </a:cubicBezTo>
                  <a:cubicBezTo>
                    <a:pt x="45" y="13"/>
                    <a:pt x="18" y="4"/>
                    <a:pt x="5" y="0"/>
                  </a:cubicBezTo>
                  <a:cubicBezTo>
                    <a:pt x="4" y="6"/>
                    <a:pt x="2" y="10"/>
                    <a:pt x="0" y="14"/>
                  </a:cubicBezTo>
                  <a:cubicBezTo>
                    <a:pt x="12" y="19"/>
                    <a:pt x="39" y="31"/>
                    <a:pt x="48" y="27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554" name="Freeform 1504"/>
            <p:cNvSpPr/>
            <p:nvPr/>
          </p:nvSpPr>
          <p:spPr bwMode="auto">
            <a:xfrm>
              <a:off x="11013242" y="4895078"/>
              <a:ext cx="64873" cy="38924"/>
            </a:xfrm>
            <a:custGeom>
              <a:avLst/>
              <a:gdLst>
                <a:gd name="T0" fmla="*/ 49 w 50"/>
                <a:gd name="T1" fmla="*/ 9 h 30"/>
                <a:gd name="T2" fmla="*/ 50 w 50"/>
                <a:gd name="T3" fmla="*/ 6 h 30"/>
                <a:gd name="T4" fmla="*/ 48 w 50"/>
                <a:gd name="T5" fmla="*/ 4 h 30"/>
                <a:gd name="T6" fmla="*/ 0 w 50"/>
                <a:gd name="T7" fmla="*/ 17 h 30"/>
                <a:gd name="T8" fmla="*/ 5 w 50"/>
                <a:gd name="T9" fmla="*/ 30 h 30"/>
                <a:gd name="T10" fmla="*/ 49 w 50"/>
                <a:gd name="T11" fmla="*/ 9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0" h="30">
                  <a:moveTo>
                    <a:pt x="49" y="9"/>
                  </a:moveTo>
                  <a:cubicBezTo>
                    <a:pt x="50" y="8"/>
                    <a:pt x="50" y="7"/>
                    <a:pt x="50" y="6"/>
                  </a:cubicBezTo>
                  <a:cubicBezTo>
                    <a:pt x="49" y="5"/>
                    <a:pt x="49" y="4"/>
                    <a:pt x="48" y="4"/>
                  </a:cubicBezTo>
                  <a:cubicBezTo>
                    <a:pt x="39" y="0"/>
                    <a:pt x="12" y="11"/>
                    <a:pt x="0" y="17"/>
                  </a:cubicBezTo>
                  <a:cubicBezTo>
                    <a:pt x="2" y="21"/>
                    <a:pt x="4" y="25"/>
                    <a:pt x="5" y="30"/>
                  </a:cubicBezTo>
                  <a:cubicBezTo>
                    <a:pt x="18" y="27"/>
                    <a:pt x="45" y="18"/>
                    <a:pt x="49" y="9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556" name="Freeform 1506"/>
            <p:cNvSpPr/>
            <p:nvPr/>
          </p:nvSpPr>
          <p:spPr bwMode="auto">
            <a:xfrm>
              <a:off x="11267393" y="5200366"/>
              <a:ext cx="29765" cy="35871"/>
            </a:xfrm>
            <a:custGeom>
              <a:avLst/>
              <a:gdLst>
                <a:gd name="T0" fmla="*/ 7 w 23"/>
                <a:gd name="T1" fmla="*/ 0 h 28"/>
                <a:gd name="T2" fmla="*/ 0 w 23"/>
                <a:gd name="T3" fmla="*/ 16 h 28"/>
                <a:gd name="T4" fmla="*/ 11 w 23"/>
                <a:gd name="T5" fmla="*/ 28 h 28"/>
                <a:gd name="T6" fmla="*/ 18 w 23"/>
                <a:gd name="T7" fmla="*/ 24 h 28"/>
                <a:gd name="T8" fmla="*/ 22 w 23"/>
                <a:gd name="T9" fmla="*/ 13 h 28"/>
                <a:gd name="T10" fmla="*/ 7 w 23"/>
                <a:gd name="T11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3" h="28">
                  <a:moveTo>
                    <a:pt x="7" y="0"/>
                  </a:moveTo>
                  <a:cubicBezTo>
                    <a:pt x="7" y="7"/>
                    <a:pt x="3" y="13"/>
                    <a:pt x="0" y="16"/>
                  </a:cubicBezTo>
                  <a:cubicBezTo>
                    <a:pt x="4" y="18"/>
                    <a:pt x="10" y="22"/>
                    <a:pt x="11" y="28"/>
                  </a:cubicBezTo>
                  <a:cubicBezTo>
                    <a:pt x="13" y="27"/>
                    <a:pt x="15" y="26"/>
                    <a:pt x="18" y="24"/>
                  </a:cubicBezTo>
                  <a:cubicBezTo>
                    <a:pt x="21" y="20"/>
                    <a:pt x="23" y="16"/>
                    <a:pt x="22" y="13"/>
                  </a:cubicBezTo>
                  <a:cubicBezTo>
                    <a:pt x="21" y="5"/>
                    <a:pt x="12" y="2"/>
                    <a:pt x="7" y="0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557" name="Freeform 1507"/>
            <p:cNvSpPr/>
            <p:nvPr/>
          </p:nvSpPr>
          <p:spPr bwMode="auto">
            <a:xfrm>
              <a:off x="11265867" y="5245396"/>
              <a:ext cx="29765" cy="35108"/>
            </a:xfrm>
            <a:custGeom>
              <a:avLst/>
              <a:gdLst>
                <a:gd name="T0" fmla="*/ 6 w 23"/>
                <a:gd name="T1" fmla="*/ 27 h 27"/>
                <a:gd name="T2" fmla="*/ 18 w 23"/>
                <a:gd name="T3" fmla="*/ 22 h 27"/>
                <a:gd name="T4" fmla="*/ 21 w 23"/>
                <a:gd name="T5" fmla="*/ 17 h 27"/>
                <a:gd name="T6" fmla="*/ 12 w 23"/>
                <a:gd name="T7" fmla="*/ 0 h 27"/>
                <a:gd name="T8" fmla="*/ 8 w 23"/>
                <a:gd name="T9" fmla="*/ 7 h 27"/>
                <a:gd name="T10" fmla="*/ 0 w 23"/>
                <a:gd name="T11" fmla="*/ 12 h 27"/>
                <a:gd name="T12" fmla="*/ 6 w 23"/>
                <a:gd name="T13" fmla="*/ 27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3" h="27">
                  <a:moveTo>
                    <a:pt x="6" y="27"/>
                  </a:moveTo>
                  <a:cubicBezTo>
                    <a:pt x="9" y="27"/>
                    <a:pt x="14" y="25"/>
                    <a:pt x="18" y="22"/>
                  </a:cubicBezTo>
                  <a:cubicBezTo>
                    <a:pt x="19" y="20"/>
                    <a:pt x="20" y="19"/>
                    <a:pt x="21" y="17"/>
                  </a:cubicBezTo>
                  <a:cubicBezTo>
                    <a:pt x="23" y="9"/>
                    <a:pt x="16" y="3"/>
                    <a:pt x="12" y="0"/>
                  </a:cubicBezTo>
                  <a:cubicBezTo>
                    <a:pt x="11" y="3"/>
                    <a:pt x="10" y="5"/>
                    <a:pt x="8" y="7"/>
                  </a:cubicBezTo>
                  <a:cubicBezTo>
                    <a:pt x="6" y="9"/>
                    <a:pt x="3" y="11"/>
                    <a:pt x="0" y="12"/>
                  </a:cubicBezTo>
                  <a:cubicBezTo>
                    <a:pt x="4" y="15"/>
                    <a:pt x="7" y="21"/>
                    <a:pt x="6" y="27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558" name="Freeform 1508"/>
            <p:cNvSpPr/>
            <p:nvPr/>
          </p:nvSpPr>
          <p:spPr bwMode="auto">
            <a:xfrm>
              <a:off x="11300975" y="5248449"/>
              <a:ext cx="29002" cy="46556"/>
            </a:xfrm>
            <a:custGeom>
              <a:avLst/>
              <a:gdLst>
                <a:gd name="T0" fmla="*/ 20 w 22"/>
                <a:gd name="T1" fmla="*/ 20 h 36"/>
                <a:gd name="T2" fmla="*/ 11 w 22"/>
                <a:gd name="T3" fmla="*/ 0 h 36"/>
                <a:gd name="T4" fmla="*/ 0 w 22"/>
                <a:gd name="T5" fmla="*/ 16 h 36"/>
                <a:gd name="T6" fmla="*/ 4 w 22"/>
                <a:gd name="T7" fmla="*/ 36 h 36"/>
                <a:gd name="T8" fmla="*/ 20 w 22"/>
                <a:gd name="T9" fmla="*/ 2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6">
                  <a:moveTo>
                    <a:pt x="20" y="20"/>
                  </a:moveTo>
                  <a:cubicBezTo>
                    <a:pt x="22" y="10"/>
                    <a:pt x="15" y="3"/>
                    <a:pt x="11" y="0"/>
                  </a:cubicBezTo>
                  <a:cubicBezTo>
                    <a:pt x="9" y="9"/>
                    <a:pt x="3" y="14"/>
                    <a:pt x="0" y="16"/>
                  </a:cubicBezTo>
                  <a:cubicBezTo>
                    <a:pt x="2" y="20"/>
                    <a:pt x="6" y="27"/>
                    <a:pt x="4" y="36"/>
                  </a:cubicBezTo>
                  <a:cubicBezTo>
                    <a:pt x="9" y="34"/>
                    <a:pt x="19" y="30"/>
                    <a:pt x="20" y="20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559" name="Freeform 1509"/>
            <p:cNvSpPr/>
            <p:nvPr/>
          </p:nvSpPr>
          <p:spPr bwMode="auto">
            <a:xfrm>
              <a:off x="11248313" y="5289663"/>
              <a:ext cx="28239" cy="31292"/>
            </a:xfrm>
            <a:custGeom>
              <a:avLst/>
              <a:gdLst>
                <a:gd name="T0" fmla="*/ 18 w 22"/>
                <a:gd name="T1" fmla="*/ 18 h 24"/>
                <a:gd name="T2" fmla="*/ 17 w 22"/>
                <a:gd name="T3" fmla="*/ 0 h 24"/>
                <a:gd name="T4" fmla="*/ 16 w 22"/>
                <a:gd name="T5" fmla="*/ 1 h 24"/>
                <a:gd name="T6" fmla="*/ 1 w 22"/>
                <a:gd name="T7" fmla="*/ 5 h 24"/>
                <a:gd name="T8" fmla="*/ 0 w 22"/>
                <a:gd name="T9" fmla="*/ 24 h 24"/>
                <a:gd name="T10" fmla="*/ 17 w 22"/>
                <a:gd name="T11" fmla="*/ 20 h 24"/>
                <a:gd name="T12" fmla="*/ 18 w 22"/>
                <a:gd name="T13" fmla="*/ 18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2" h="24">
                  <a:moveTo>
                    <a:pt x="18" y="18"/>
                  </a:moveTo>
                  <a:cubicBezTo>
                    <a:pt x="22" y="12"/>
                    <a:pt x="19" y="4"/>
                    <a:pt x="17" y="0"/>
                  </a:cubicBezTo>
                  <a:cubicBezTo>
                    <a:pt x="16" y="0"/>
                    <a:pt x="16" y="0"/>
                    <a:pt x="16" y="1"/>
                  </a:cubicBezTo>
                  <a:cubicBezTo>
                    <a:pt x="12" y="5"/>
                    <a:pt x="5" y="5"/>
                    <a:pt x="1" y="5"/>
                  </a:cubicBezTo>
                  <a:cubicBezTo>
                    <a:pt x="3" y="10"/>
                    <a:pt x="4" y="18"/>
                    <a:pt x="0" y="24"/>
                  </a:cubicBezTo>
                  <a:cubicBezTo>
                    <a:pt x="5" y="24"/>
                    <a:pt x="13" y="24"/>
                    <a:pt x="17" y="20"/>
                  </a:cubicBezTo>
                  <a:cubicBezTo>
                    <a:pt x="17" y="19"/>
                    <a:pt x="18" y="18"/>
                    <a:pt x="18" y="18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560" name="Freeform 1510"/>
            <p:cNvSpPr/>
            <p:nvPr/>
          </p:nvSpPr>
          <p:spPr bwMode="auto">
            <a:xfrm>
              <a:off x="11110170" y="5256081"/>
              <a:ext cx="144248" cy="87770"/>
            </a:xfrm>
            <a:custGeom>
              <a:avLst/>
              <a:gdLst>
                <a:gd name="T0" fmla="*/ 41 w 111"/>
                <a:gd name="T1" fmla="*/ 4 h 68"/>
                <a:gd name="T2" fmla="*/ 0 w 111"/>
                <a:gd name="T3" fmla="*/ 0 h 68"/>
                <a:gd name="T4" fmla="*/ 24 w 111"/>
                <a:gd name="T5" fmla="*/ 32 h 68"/>
                <a:gd name="T6" fmla="*/ 111 w 111"/>
                <a:gd name="T7" fmla="*/ 68 h 68"/>
                <a:gd name="T8" fmla="*/ 41 w 111"/>
                <a:gd name="T9" fmla="*/ 4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1" h="68">
                  <a:moveTo>
                    <a:pt x="41" y="4"/>
                  </a:moveTo>
                  <a:cubicBezTo>
                    <a:pt x="28" y="4"/>
                    <a:pt x="13" y="3"/>
                    <a:pt x="0" y="0"/>
                  </a:cubicBezTo>
                  <a:cubicBezTo>
                    <a:pt x="10" y="9"/>
                    <a:pt x="18" y="21"/>
                    <a:pt x="24" y="32"/>
                  </a:cubicBezTo>
                  <a:cubicBezTo>
                    <a:pt x="50" y="57"/>
                    <a:pt x="96" y="66"/>
                    <a:pt x="111" y="68"/>
                  </a:cubicBezTo>
                  <a:cubicBezTo>
                    <a:pt x="101" y="55"/>
                    <a:pt x="72" y="18"/>
                    <a:pt x="41" y="4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561" name="Freeform 1511"/>
            <p:cNvSpPr/>
            <p:nvPr/>
          </p:nvSpPr>
          <p:spPr bwMode="auto">
            <a:xfrm>
              <a:off x="11265867" y="4611161"/>
              <a:ext cx="27476" cy="33582"/>
            </a:xfrm>
            <a:custGeom>
              <a:avLst/>
              <a:gdLst>
                <a:gd name="T0" fmla="*/ 21 w 21"/>
                <a:gd name="T1" fmla="*/ 13 h 26"/>
                <a:gd name="T2" fmla="*/ 21 w 21"/>
                <a:gd name="T3" fmla="*/ 10 h 26"/>
                <a:gd name="T4" fmla="*/ 6 w 21"/>
                <a:gd name="T5" fmla="*/ 0 h 26"/>
                <a:gd name="T6" fmla="*/ 6 w 21"/>
                <a:gd name="T7" fmla="*/ 2 h 26"/>
                <a:gd name="T8" fmla="*/ 0 w 21"/>
                <a:gd name="T9" fmla="*/ 15 h 26"/>
                <a:gd name="T10" fmla="*/ 12 w 21"/>
                <a:gd name="T11" fmla="*/ 26 h 26"/>
                <a:gd name="T12" fmla="*/ 21 w 21"/>
                <a:gd name="T13" fmla="*/ 13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1" h="26">
                  <a:moveTo>
                    <a:pt x="21" y="13"/>
                  </a:moveTo>
                  <a:cubicBezTo>
                    <a:pt x="21" y="12"/>
                    <a:pt x="21" y="11"/>
                    <a:pt x="21" y="10"/>
                  </a:cubicBezTo>
                  <a:cubicBezTo>
                    <a:pt x="19" y="3"/>
                    <a:pt x="10" y="0"/>
                    <a:pt x="6" y="0"/>
                  </a:cubicBezTo>
                  <a:cubicBezTo>
                    <a:pt x="6" y="1"/>
                    <a:pt x="6" y="1"/>
                    <a:pt x="6" y="2"/>
                  </a:cubicBezTo>
                  <a:cubicBezTo>
                    <a:pt x="6" y="8"/>
                    <a:pt x="3" y="13"/>
                    <a:pt x="0" y="15"/>
                  </a:cubicBezTo>
                  <a:cubicBezTo>
                    <a:pt x="4" y="17"/>
                    <a:pt x="10" y="20"/>
                    <a:pt x="12" y="26"/>
                  </a:cubicBezTo>
                  <a:cubicBezTo>
                    <a:pt x="15" y="24"/>
                    <a:pt x="21" y="19"/>
                    <a:pt x="21" y="13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562" name="Freeform 1512"/>
            <p:cNvSpPr/>
            <p:nvPr/>
          </p:nvSpPr>
          <p:spPr bwMode="auto">
            <a:xfrm>
              <a:off x="11267393" y="4655428"/>
              <a:ext cx="29765" cy="35871"/>
            </a:xfrm>
            <a:custGeom>
              <a:avLst/>
              <a:gdLst>
                <a:gd name="T0" fmla="*/ 22 w 23"/>
                <a:gd name="T1" fmla="*/ 15 h 28"/>
                <a:gd name="T2" fmla="*/ 11 w 23"/>
                <a:gd name="T3" fmla="*/ 0 h 28"/>
                <a:gd name="T4" fmla="*/ 0 w 23"/>
                <a:gd name="T5" fmla="*/ 12 h 28"/>
                <a:gd name="T6" fmla="*/ 7 w 23"/>
                <a:gd name="T7" fmla="*/ 28 h 28"/>
                <a:gd name="T8" fmla="*/ 22 w 23"/>
                <a:gd name="T9" fmla="*/ 15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" h="28">
                  <a:moveTo>
                    <a:pt x="22" y="15"/>
                  </a:moveTo>
                  <a:cubicBezTo>
                    <a:pt x="23" y="7"/>
                    <a:pt x="15" y="2"/>
                    <a:pt x="11" y="0"/>
                  </a:cubicBezTo>
                  <a:cubicBezTo>
                    <a:pt x="10" y="6"/>
                    <a:pt x="4" y="10"/>
                    <a:pt x="0" y="12"/>
                  </a:cubicBezTo>
                  <a:cubicBezTo>
                    <a:pt x="3" y="15"/>
                    <a:pt x="7" y="21"/>
                    <a:pt x="7" y="28"/>
                  </a:cubicBezTo>
                  <a:cubicBezTo>
                    <a:pt x="12" y="26"/>
                    <a:pt x="21" y="23"/>
                    <a:pt x="22" y="15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563" name="Freeform 1513"/>
            <p:cNvSpPr/>
            <p:nvPr/>
          </p:nvSpPr>
          <p:spPr bwMode="auto">
            <a:xfrm>
              <a:off x="11300975" y="4596660"/>
              <a:ext cx="29002" cy="46556"/>
            </a:xfrm>
            <a:custGeom>
              <a:avLst/>
              <a:gdLst>
                <a:gd name="T0" fmla="*/ 20 w 22"/>
                <a:gd name="T1" fmla="*/ 16 h 36"/>
                <a:gd name="T2" fmla="*/ 4 w 22"/>
                <a:gd name="T3" fmla="*/ 0 h 36"/>
                <a:gd name="T4" fmla="*/ 0 w 22"/>
                <a:gd name="T5" fmla="*/ 19 h 36"/>
                <a:gd name="T6" fmla="*/ 11 w 22"/>
                <a:gd name="T7" fmla="*/ 36 h 36"/>
                <a:gd name="T8" fmla="*/ 20 w 22"/>
                <a:gd name="T9" fmla="*/ 1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6">
                  <a:moveTo>
                    <a:pt x="20" y="16"/>
                  </a:moveTo>
                  <a:cubicBezTo>
                    <a:pt x="19" y="6"/>
                    <a:pt x="9" y="2"/>
                    <a:pt x="4" y="0"/>
                  </a:cubicBezTo>
                  <a:cubicBezTo>
                    <a:pt x="6" y="9"/>
                    <a:pt x="2" y="16"/>
                    <a:pt x="0" y="19"/>
                  </a:cubicBezTo>
                  <a:cubicBezTo>
                    <a:pt x="3" y="22"/>
                    <a:pt x="9" y="27"/>
                    <a:pt x="11" y="36"/>
                  </a:cubicBezTo>
                  <a:cubicBezTo>
                    <a:pt x="15" y="33"/>
                    <a:pt x="22" y="26"/>
                    <a:pt x="20" y="16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564" name="Freeform 1514"/>
            <p:cNvSpPr/>
            <p:nvPr/>
          </p:nvSpPr>
          <p:spPr bwMode="auto">
            <a:xfrm>
              <a:off x="11110170" y="4547050"/>
              <a:ext cx="144248" cy="88533"/>
            </a:xfrm>
            <a:custGeom>
              <a:avLst/>
              <a:gdLst>
                <a:gd name="T0" fmla="*/ 24 w 111"/>
                <a:gd name="T1" fmla="*/ 36 h 68"/>
                <a:gd name="T2" fmla="*/ 0 w 111"/>
                <a:gd name="T3" fmla="*/ 68 h 68"/>
                <a:gd name="T4" fmla="*/ 41 w 111"/>
                <a:gd name="T5" fmla="*/ 64 h 68"/>
                <a:gd name="T6" fmla="*/ 111 w 111"/>
                <a:gd name="T7" fmla="*/ 0 h 68"/>
                <a:gd name="T8" fmla="*/ 24 w 111"/>
                <a:gd name="T9" fmla="*/ 36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1" h="68">
                  <a:moveTo>
                    <a:pt x="24" y="36"/>
                  </a:moveTo>
                  <a:cubicBezTo>
                    <a:pt x="18" y="47"/>
                    <a:pt x="10" y="59"/>
                    <a:pt x="0" y="68"/>
                  </a:cubicBezTo>
                  <a:cubicBezTo>
                    <a:pt x="13" y="65"/>
                    <a:pt x="28" y="64"/>
                    <a:pt x="41" y="64"/>
                  </a:cubicBezTo>
                  <a:cubicBezTo>
                    <a:pt x="72" y="50"/>
                    <a:pt x="101" y="12"/>
                    <a:pt x="111" y="0"/>
                  </a:cubicBezTo>
                  <a:cubicBezTo>
                    <a:pt x="96" y="2"/>
                    <a:pt x="50" y="11"/>
                    <a:pt x="24" y="36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565" name="Freeform 1515"/>
            <p:cNvSpPr/>
            <p:nvPr/>
          </p:nvSpPr>
          <p:spPr bwMode="auto">
            <a:xfrm>
              <a:off x="11248313" y="4570710"/>
              <a:ext cx="25949" cy="31292"/>
            </a:xfrm>
            <a:custGeom>
              <a:avLst/>
              <a:gdLst>
                <a:gd name="T0" fmla="*/ 0 w 20"/>
                <a:gd name="T1" fmla="*/ 0 h 24"/>
                <a:gd name="T2" fmla="*/ 3 w 20"/>
                <a:gd name="T3" fmla="*/ 10 h 24"/>
                <a:gd name="T4" fmla="*/ 1 w 20"/>
                <a:gd name="T5" fmla="*/ 19 h 24"/>
                <a:gd name="T6" fmla="*/ 17 w 20"/>
                <a:gd name="T7" fmla="*/ 24 h 24"/>
                <a:gd name="T8" fmla="*/ 20 w 20"/>
                <a:gd name="T9" fmla="*/ 12 h 24"/>
                <a:gd name="T10" fmla="*/ 18 w 20"/>
                <a:gd name="T11" fmla="*/ 6 h 24"/>
                <a:gd name="T12" fmla="*/ 0 w 20"/>
                <a:gd name="T1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" h="24">
                  <a:moveTo>
                    <a:pt x="0" y="0"/>
                  </a:moveTo>
                  <a:cubicBezTo>
                    <a:pt x="2" y="2"/>
                    <a:pt x="3" y="6"/>
                    <a:pt x="3" y="10"/>
                  </a:cubicBezTo>
                  <a:cubicBezTo>
                    <a:pt x="3" y="13"/>
                    <a:pt x="2" y="16"/>
                    <a:pt x="1" y="19"/>
                  </a:cubicBezTo>
                  <a:cubicBezTo>
                    <a:pt x="5" y="18"/>
                    <a:pt x="13" y="19"/>
                    <a:pt x="17" y="24"/>
                  </a:cubicBezTo>
                  <a:cubicBezTo>
                    <a:pt x="18" y="21"/>
                    <a:pt x="20" y="17"/>
                    <a:pt x="20" y="12"/>
                  </a:cubicBezTo>
                  <a:cubicBezTo>
                    <a:pt x="20" y="10"/>
                    <a:pt x="19" y="8"/>
                    <a:pt x="18" y="6"/>
                  </a:cubicBezTo>
                  <a:cubicBezTo>
                    <a:pt x="15" y="0"/>
                    <a:pt x="5" y="0"/>
                    <a:pt x="0" y="0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566" name="Freeform 1516"/>
            <p:cNvSpPr/>
            <p:nvPr/>
          </p:nvSpPr>
          <p:spPr bwMode="auto">
            <a:xfrm>
              <a:off x="11280368" y="5302637"/>
              <a:ext cx="29765" cy="35108"/>
            </a:xfrm>
            <a:custGeom>
              <a:avLst/>
              <a:gdLst>
                <a:gd name="T0" fmla="*/ 17 w 23"/>
                <a:gd name="T1" fmla="*/ 0 h 27"/>
                <a:gd name="T2" fmla="*/ 0 w 23"/>
                <a:gd name="T3" fmla="*/ 11 h 27"/>
                <a:gd name="T4" fmla="*/ 1 w 23"/>
                <a:gd name="T5" fmla="*/ 26 h 27"/>
                <a:gd name="T6" fmla="*/ 18 w 23"/>
                <a:gd name="T7" fmla="*/ 19 h 27"/>
                <a:gd name="T8" fmla="*/ 17 w 23"/>
                <a:gd name="T9" fmla="*/ 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" h="27">
                  <a:moveTo>
                    <a:pt x="17" y="0"/>
                  </a:moveTo>
                  <a:cubicBezTo>
                    <a:pt x="13" y="8"/>
                    <a:pt x="5" y="10"/>
                    <a:pt x="0" y="11"/>
                  </a:cubicBezTo>
                  <a:cubicBezTo>
                    <a:pt x="1" y="14"/>
                    <a:pt x="3" y="19"/>
                    <a:pt x="1" y="26"/>
                  </a:cubicBezTo>
                  <a:cubicBezTo>
                    <a:pt x="4" y="26"/>
                    <a:pt x="14" y="27"/>
                    <a:pt x="18" y="19"/>
                  </a:cubicBezTo>
                  <a:cubicBezTo>
                    <a:pt x="23" y="11"/>
                    <a:pt x="20" y="4"/>
                    <a:pt x="17" y="0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567" name="Freeform 1517"/>
            <p:cNvSpPr/>
            <p:nvPr/>
          </p:nvSpPr>
          <p:spPr bwMode="auto">
            <a:xfrm>
              <a:off x="11334556" y="5252265"/>
              <a:ext cx="31292" cy="52662"/>
            </a:xfrm>
            <a:custGeom>
              <a:avLst/>
              <a:gdLst>
                <a:gd name="T0" fmla="*/ 0 w 24"/>
                <a:gd name="T1" fmla="*/ 18 h 41"/>
                <a:gd name="T2" fmla="*/ 5 w 24"/>
                <a:gd name="T3" fmla="*/ 41 h 41"/>
                <a:gd name="T4" fmla="*/ 22 w 24"/>
                <a:gd name="T5" fmla="*/ 23 h 41"/>
                <a:gd name="T6" fmla="*/ 13 w 24"/>
                <a:gd name="T7" fmla="*/ 0 h 41"/>
                <a:gd name="T8" fmla="*/ 0 w 24"/>
                <a:gd name="T9" fmla="*/ 18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" h="41">
                  <a:moveTo>
                    <a:pt x="0" y="18"/>
                  </a:moveTo>
                  <a:cubicBezTo>
                    <a:pt x="2" y="22"/>
                    <a:pt x="7" y="32"/>
                    <a:pt x="5" y="41"/>
                  </a:cubicBezTo>
                  <a:cubicBezTo>
                    <a:pt x="11" y="39"/>
                    <a:pt x="21" y="33"/>
                    <a:pt x="22" y="23"/>
                  </a:cubicBezTo>
                  <a:cubicBezTo>
                    <a:pt x="24" y="13"/>
                    <a:pt x="17" y="4"/>
                    <a:pt x="13" y="0"/>
                  </a:cubicBezTo>
                  <a:cubicBezTo>
                    <a:pt x="11" y="9"/>
                    <a:pt x="3" y="15"/>
                    <a:pt x="0" y="18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568" name="Freeform 1518"/>
            <p:cNvSpPr/>
            <p:nvPr/>
          </p:nvSpPr>
          <p:spPr bwMode="auto">
            <a:xfrm>
              <a:off x="11119329" y="4674508"/>
              <a:ext cx="172487" cy="51899"/>
            </a:xfrm>
            <a:custGeom>
              <a:avLst/>
              <a:gdLst>
                <a:gd name="T0" fmla="*/ 0 w 133"/>
                <a:gd name="T1" fmla="*/ 17 h 40"/>
                <a:gd name="T2" fmla="*/ 37 w 133"/>
                <a:gd name="T3" fmla="*/ 35 h 40"/>
                <a:gd name="T4" fmla="*/ 133 w 133"/>
                <a:gd name="T5" fmla="*/ 24 h 40"/>
                <a:gd name="T6" fmla="*/ 41 w 133"/>
                <a:gd name="T7" fmla="*/ 0 h 40"/>
                <a:gd name="T8" fmla="*/ 0 w 133"/>
                <a:gd name="T9" fmla="*/ 17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3" h="40">
                  <a:moveTo>
                    <a:pt x="0" y="17"/>
                  </a:moveTo>
                  <a:cubicBezTo>
                    <a:pt x="12" y="20"/>
                    <a:pt x="25" y="28"/>
                    <a:pt x="37" y="35"/>
                  </a:cubicBezTo>
                  <a:cubicBezTo>
                    <a:pt x="67" y="40"/>
                    <a:pt x="116" y="28"/>
                    <a:pt x="133" y="24"/>
                  </a:cubicBezTo>
                  <a:cubicBezTo>
                    <a:pt x="117" y="17"/>
                    <a:pt x="73" y="0"/>
                    <a:pt x="41" y="0"/>
                  </a:cubicBezTo>
                  <a:cubicBezTo>
                    <a:pt x="28" y="7"/>
                    <a:pt x="14" y="13"/>
                    <a:pt x="0" y="17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569" name="Freeform 1519"/>
            <p:cNvSpPr/>
            <p:nvPr/>
          </p:nvSpPr>
          <p:spPr bwMode="auto">
            <a:xfrm>
              <a:off x="11185729" y="4872182"/>
              <a:ext cx="116772" cy="54189"/>
            </a:xfrm>
            <a:custGeom>
              <a:avLst/>
              <a:gdLst>
                <a:gd name="T0" fmla="*/ 0 w 90"/>
                <a:gd name="T1" fmla="*/ 42 h 42"/>
                <a:gd name="T2" fmla="*/ 89 w 90"/>
                <a:gd name="T3" fmla="*/ 15 h 42"/>
                <a:gd name="T4" fmla="*/ 90 w 90"/>
                <a:gd name="T5" fmla="*/ 10 h 42"/>
                <a:gd name="T6" fmla="*/ 86 w 90"/>
                <a:gd name="T7" fmla="*/ 6 h 42"/>
                <a:gd name="T8" fmla="*/ 14 w 90"/>
                <a:gd name="T9" fmla="*/ 29 h 42"/>
                <a:gd name="T10" fmla="*/ 0 w 90"/>
                <a:gd name="T11" fmla="*/ 42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0" h="42">
                  <a:moveTo>
                    <a:pt x="0" y="42"/>
                  </a:moveTo>
                  <a:cubicBezTo>
                    <a:pt x="30" y="37"/>
                    <a:pt x="80" y="27"/>
                    <a:pt x="89" y="15"/>
                  </a:cubicBezTo>
                  <a:cubicBezTo>
                    <a:pt x="90" y="13"/>
                    <a:pt x="90" y="12"/>
                    <a:pt x="90" y="10"/>
                  </a:cubicBezTo>
                  <a:cubicBezTo>
                    <a:pt x="89" y="8"/>
                    <a:pt x="88" y="7"/>
                    <a:pt x="86" y="6"/>
                  </a:cubicBezTo>
                  <a:cubicBezTo>
                    <a:pt x="72" y="0"/>
                    <a:pt x="30" y="20"/>
                    <a:pt x="14" y="29"/>
                  </a:cubicBezTo>
                  <a:cubicBezTo>
                    <a:pt x="10" y="34"/>
                    <a:pt x="5" y="39"/>
                    <a:pt x="0" y="42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570" name="Freeform 1520"/>
            <p:cNvSpPr/>
            <p:nvPr/>
          </p:nvSpPr>
          <p:spPr bwMode="auto">
            <a:xfrm>
              <a:off x="11304791" y="4652375"/>
              <a:ext cx="23660" cy="36635"/>
            </a:xfrm>
            <a:custGeom>
              <a:avLst/>
              <a:gdLst>
                <a:gd name="T0" fmla="*/ 8 w 18"/>
                <a:gd name="T1" fmla="*/ 0 h 28"/>
                <a:gd name="T2" fmla="*/ 0 w 18"/>
                <a:gd name="T3" fmla="*/ 16 h 28"/>
                <a:gd name="T4" fmla="*/ 7 w 18"/>
                <a:gd name="T5" fmla="*/ 28 h 28"/>
                <a:gd name="T6" fmla="*/ 17 w 18"/>
                <a:gd name="T7" fmla="*/ 16 h 28"/>
                <a:gd name="T8" fmla="*/ 8 w 18"/>
                <a:gd name="T9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28">
                  <a:moveTo>
                    <a:pt x="8" y="0"/>
                  </a:moveTo>
                  <a:cubicBezTo>
                    <a:pt x="8" y="8"/>
                    <a:pt x="3" y="14"/>
                    <a:pt x="0" y="16"/>
                  </a:cubicBezTo>
                  <a:cubicBezTo>
                    <a:pt x="2" y="18"/>
                    <a:pt x="6" y="22"/>
                    <a:pt x="7" y="28"/>
                  </a:cubicBezTo>
                  <a:cubicBezTo>
                    <a:pt x="10" y="27"/>
                    <a:pt x="17" y="24"/>
                    <a:pt x="17" y="16"/>
                  </a:cubicBezTo>
                  <a:cubicBezTo>
                    <a:pt x="18" y="9"/>
                    <a:pt x="12" y="3"/>
                    <a:pt x="8" y="0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571" name="Freeform 1521"/>
            <p:cNvSpPr/>
            <p:nvPr/>
          </p:nvSpPr>
          <p:spPr bwMode="auto">
            <a:xfrm>
              <a:off x="11119329" y="5165258"/>
              <a:ext cx="172487" cy="51899"/>
            </a:xfrm>
            <a:custGeom>
              <a:avLst/>
              <a:gdLst>
                <a:gd name="T0" fmla="*/ 37 w 133"/>
                <a:gd name="T1" fmla="*/ 4 h 40"/>
                <a:gd name="T2" fmla="*/ 0 w 133"/>
                <a:gd name="T3" fmla="*/ 23 h 40"/>
                <a:gd name="T4" fmla="*/ 41 w 133"/>
                <a:gd name="T5" fmla="*/ 40 h 40"/>
                <a:gd name="T6" fmla="*/ 133 w 133"/>
                <a:gd name="T7" fmla="*/ 16 h 40"/>
                <a:gd name="T8" fmla="*/ 37 w 133"/>
                <a:gd name="T9" fmla="*/ 4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3" h="40">
                  <a:moveTo>
                    <a:pt x="37" y="4"/>
                  </a:moveTo>
                  <a:cubicBezTo>
                    <a:pt x="25" y="12"/>
                    <a:pt x="12" y="20"/>
                    <a:pt x="0" y="23"/>
                  </a:cubicBezTo>
                  <a:cubicBezTo>
                    <a:pt x="14" y="27"/>
                    <a:pt x="28" y="33"/>
                    <a:pt x="41" y="40"/>
                  </a:cubicBezTo>
                  <a:cubicBezTo>
                    <a:pt x="73" y="40"/>
                    <a:pt x="117" y="23"/>
                    <a:pt x="133" y="16"/>
                  </a:cubicBezTo>
                  <a:cubicBezTo>
                    <a:pt x="116" y="12"/>
                    <a:pt x="67" y="0"/>
                    <a:pt x="37" y="4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572" name="Freeform 1522"/>
            <p:cNvSpPr/>
            <p:nvPr/>
          </p:nvSpPr>
          <p:spPr bwMode="auto">
            <a:xfrm>
              <a:off x="11185729" y="4965295"/>
              <a:ext cx="116772" cy="54189"/>
            </a:xfrm>
            <a:custGeom>
              <a:avLst/>
              <a:gdLst>
                <a:gd name="T0" fmla="*/ 14 w 90"/>
                <a:gd name="T1" fmla="*/ 13 h 42"/>
                <a:gd name="T2" fmla="*/ 86 w 90"/>
                <a:gd name="T3" fmla="*/ 36 h 42"/>
                <a:gd name="T4" fmla="*/ 90 w 90"/>
                <a:gd name="T5" fmla="*/ 31 h 42"/>
                <a:gd name="T6" fmla="*/ 89 w 90"/>
                <a:gd name="T7" fmla="*/ 27 h 42"/>
                <a:gd name="T8" fmla="*/ 0 w 90"/>
                <a:gd name="T9" fmla="*/ 0 h 42"/>
                <a:gd name="T10" fmla="*/ 14 w 90"/>
                <a:gd name="T11" fmla="*/ 13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0" h="42">
                  <a:moveTo>
                    <a:pt x="14" y="13"/>
                  </a:moveTo>
                  <a:cubicBezTo>
                    <a:pt x="30" y="21"/>
                    <a:pt x="72" y="42"/>
                    <a:pt x="86" y="36"/>
                  </a:cubicBezTo>
                  <a:cubicBezTo>
                    <a:pt x="88" y="35"/>
                    <a:pt x="89" y="33"/>
                    <a:pt x="90" y="31"/>
                  </a:cubicBezTo>
                  <a:cubicBezTo>
                    <a:pt x="90" y="30"/>
                    <a:pt x="90" y="29"/>
                    <a:pt x="89" y="27"/>
                  </a:cubicBezTo>
                  <a:cubicBezTo>
                    <a:pt x="80" y="14"/>
                    <a:pt x="30" y="4"/>
                    <a:pt x="0" y="0"/>
                  </a:cubicBezTo>
                  <a:cubicBezTo>
                    <a:pt x="5" y="3"/>
                    <a:pt x="10" y="8"/>
                    <a:pt x="14" y="13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573" name="Freeform 1523"/>
            <p:cNvSpPr/>
            <p:nvPr/>
          </p:nvSpPr>
          <p:spPr bwMode="auto">
            <a:xfrm>
              <a:off x="11304791" y="5202656"/>
              <a:ext cx="23660" cy="36635"/>
            </a:xfrm>
            <a:custGeom>
              <a:avLst/>
              <a:gdLst>
                <a:gd name="T0" fmla="*/ 0 w 18"/>
                <a:gd name="T1" fmla="*/ 11 h 28"/>
                <a:gd name="T2" fmla="*/ 8 w 18"/>
                <a:gd name="T3" fmla="*/ 28 h 28"/>
                <a:gd name="T4" fmla="*/ 17 w 18"/>
                <a:gd name="T5" fmla="*/ 12 h 28"/>
                <a:gd name="T6" fmla="*/ 7 w 18"/>
                <a:gd name="T7" fmla="*/ 0 h 28"/>
                <a:gd name="T8" fmla="*/ 0 w 18"/>
                <a:gd name="T9" fmla="*/ 11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28">
                  <a:moveTo>
                    <a:pt x="0" y="11"/>
                  </a:moveTo>
                  <a:cubicBezTo>
                    <a:pt x="3" y="14"/>
                    <a:pt x="7" y="20"/>
                    <a:pt x="8" y="28"/>
                  </a:cubicBezTo>
                  <a:cubicBezTo>
                    <a:pt x="12" y="25"/>
                    <a:pt x="18" y="19"/>
                    <a:pt x="17" y="12"/>
                  </a:cubicBezTo>
                  <a:cubicBezTo>
                    <a:pt x="17" y="4"/>
                    <a:pt x="10" y="1"/>
                    <a:pt x="7" y="0"/>
                  </a:cubicBezTo>
                  <a:cubicBezTo>
                    <a:pt x="6" y="6"/>
                    <a:pt x="2" y="9"/>
                    <a:pt x="0" y="11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574" name="Freeform 1524"/>
            <p:cNvSpPr/>
            <p:nvPr/>
          </p:nvSpPr>
          <p:spPr bwMode="auto">
            <a:xfrm>
              <a:off x="11334556" y="4585975"/>
              <a:ext cx="31292" cy="53425"/>
            </a:xfrm>
            <a:custGeom>
              <a:avLst/>
              <a:gdLst>
                <a:gd name="T0" fmla="*/ 0 w 24"/>
                <a:gd name="T1" fmla="*/ 23 h 41"/>
                <a:gd name="T2" fmla="*/ 13 w 24"/>
                <a:gd name="T3" fmla="*/ 41 h 41"/>
                <a:gd name="T4" fmla="*/ 22 w 24"/>
                <a:gd name="T5" fmla="*/ 18 h 41"/>
                <a:gd name="T6" fmla="*/ 5 w 24"/>
                <a:gd name="T7" fmla="*/ 0 h 41"/>
                <a:gd name="T8" fmla="*/ 0 w 24"/>
                <a:gd name="T9" fmla="*/ 23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" h="41">
                  <a:moveTo>
                    <a:pt x="0" y="23"/>
                  </a:moveTo>
                  <a:cubicBezTo>
                    <a:pt x="3" y="25"/>
                    <a:pt x="11" y="32"/>
                    <a:pt x="13" y="41"/>
                  </a:cubicBezTo>
                  <a:cubicBezTo>
                    <a:pt x="17" y="37"/>
                    <a:pt x="24" y="28"/>
                    <a:pt x="22" y="18"/>
                  </a:cubicBezTo>
                  <a:cubicBezTo>
                    <a:pt x="21" y="8"/>
                    <a:pt x="11" y="2"/>
                    <a:pt x="5" y="0"/>
                  </a:cubicBezTo>
                  <a:cubicBezTo>
                    <a:pt x="7" y="9"/>
                    <a:pt x="2" y="19"/>
                    <a:pt x="0" y="23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575" name="Freeform 1525"/>
            <p:cNvSpPr/>
            <p:nvPr/>
          </p:nvSpPr>
          <p:spPr bwMode="auto">
            <a:xfrm>
              <a:off x="11280368" y="4553919"/>
              <a:ext cx="29765" cy="35108"/>
            </a:xfrm>
            <a:custGeom>
              <a:avLst/>
              <a:gdLst>
                <a:gd name="T0" fmla="*/ 0 w 23"/>
                <a:gd name="T1" fmla="*/ 16 h 27"/>
                <a:gd name="T2" fmla="*/ 18 w 23"/>
                <a:gd name="T3" fmla="*/ 27 h 27"/>
                <a:gd name="T4" fmla="*/ 18 w 23"/>
                <a:gd name="T5" fmla="*/ 8 h 27"/>
                <a:gd name="T6" fmla="*/ 1 w 23"/>
                <a:gd name="T7" fmla="*/ 1 h 27"/>
                <a:gd name="T8" fmla="*/ 0 w 23"/>
                <a:gd name="T9" fmla="*/ 16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" h="27">
                  <a:moveTo>
                    <a:pt x="0" y="16"/>
                  </a:moveTo>
                  <a:cubicBezTo>
                    <a:pt x="5" y="16"/>
                    <a:pt x="13" y="19"/>
                    <a:pt x="18" y="27"/>
                  </a:cubicBezTo>
                  <a:cubicBezTo>
                    <a:pt x="20" y="23"/>
                    <a:pt x="23" y="16"/>
                    <a:pt x="18" y="8"/>
                  </a:cubicBezTo>
                  <a:cubicBezTo>
                    <a:pt x="14" y="0"/>
                    <a:pt x="4" y="0"/>
                    <a:pt x="1" y="1"/>
                  </a:cubicBezTo>
                  <a:cubicBezTo>
                    <a:pt x="3" y="8"/>
                    <a:pt x="1" y="13"/>
                    <a:pt x="0" y="16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583" name="Freeform 1533"/>
            <p:cNvSpPr/>
            <p:nvPr/>
          </p:nvSpPr>
          <p:spPr bwMode="auto">
            <a:xfrm>
              <a:off x="10739247" y="5171364"/>
              <a:ext cx="244993" cy="266364"/>
            </a:xfrm>
            <a:custGeom>
              <a:avLst/>
              <a:gdLst>
                <a:gd name="T0" fmla="*/ 141 w 189"/>
                <a:gd name="T1" fmla="*/ 13 h 205"/>
                <a:gd name="T2" fmla="*/ 65 w 189"/>
                <a:gd name="T3" fmla="*/ 18 h 205"/>
                <a:gd name="T4" fmla="*/ 46 w 189"/>
                <a:gd name="T5" fmla="*/ 72 h 205"/>
                <a:gd name="T6" fmla="*/ 76 w 189"/>
                <a:gd name="T7" fmla="*/ 96 h 205"/>
                <a:gd name="T8" fmla="*/ 100 w 189"/>
                <a:gd name="T9" fmla="*/ 83 h 205"/>
                <a:gd name="T10" fmla="*/ 99 w 189"/>
                <a:gd name="T11" fmla="*/ 63 h 205"/>
                <a:gd name="T12" fmla="*/ 79 w 189"/>
                <a:gd name="T13" fmla="*/ 55 h 205"/>
                <a:gd name="T14" fmla="*/ 68 w 189"/>
                <a:gd name="T15" fmla="*/ 68 h 205"/>
                <a:gd name="T16" fmla="*/ 66 w 189"/>
                <a:gd name="T17" fmla="*/ 70 h 205"/>
                <a:gd name="T18" fmla="*/ 64 w 189"/>
                <a:gd name="T19" fmla="*/ 69 h 205"/>
                <a:gd name="T20" fmla="*/ 74 w 189"/>
                <a:gd name="T21" fmla="*/ 31 h 205"/>
                <a:gd name="T22" fmla="*/ 138 w 189"/>
                <a:gd name="T23" fmla="*/ 33 h 205"/>
                <a:gd name="T24" fmla="*/ 168 w 189"/>
                <a:gd name="T25" fmla="*/ 99 h 205"/>
                <a:gd name="T26" fmla="*/ 122 w 189"/>
                <a:gd name="T27" fmla="*/ 168 h 205"/>
                <a:gd name="T28" fmla="*/ 13 w 189"/>
                <a:gd name="T29" fmla="*/ 164 h 205"/>
                <a:gd name="T30" fmla="*/ 0 w 189"/>
                <a:gd name="T31" fmla="*/ 172 h 205"/>
                <a:gd name="T32" fmla="*/ 17 w 189"/>
                <a:gd name="T33" fmla="*/ 185 h 205"/>
                <a:gd name="T34" fmla="*/ 135 w 189"/>
                <a:gd name="T35" fmla="*/ 184 h 205"/>
                <a:gd name="T36" fmla="*/ 187 w 189"/>
                <a:gd name="T37" fmla="*/ 103 h 205"/>
                <a:gd name="T38" fmla="*/ 141 w 189"/>
                <a:gd name="T39" fmla="*/ 13 h 2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89" h="205">
                  <a:moveTo>
                    <a:pt x="141" y="13"/>
                  </a:moveTo>
                  <a:cubicBezTo>
                    <a:pt x="116" y="0"/>
                    <a:pt x="88" y="1"/>
                    <a:pt x="65" y="18"/>
                  </a:cubicBezTo>
                  <a:cubicBezTo>
                    <a:pt x="45" y="32"/>
                    <a:pt x="41" y="56"/>
                    <a:pt x="46" y="72"/>
                  </a:cubicBezTo>
                  <a:cubicBezTo>
                    <a:pt x="51" y="87"/>
                    <a:pt x="63" y="96"/>
                    <a:pt x="76" y="96"/>
                  </a:cubicBezTo>
                  <a:cubicBezTo>
                    <a:pt x="87" y="96"/>
                    <a:pt x="96" y="91"/>
                    <a:pt x="100" y="83"/>
                  </a:cubicBezTo>
                  <a:cubicBezTo>
                    <a:pt x="103" y="76"/>
                    <a:pt x="103" y="68"/>
                    <a:pt x="99" y="63"/>
                  </a:cubicBezTo>
                  <a:cubicBezTo>
                    <a:pt x="94" y="57"/>
                    <a:pt x="86" y="54"/>
                    <a:pt x="79" y="55"/>
                  </a:cubicBezTo>
                  <a:cubicBezTo>
                    <a:pt x="73" y="57"/>
                    <a:pt x="69" y="61"/>
                    <a:pt x="68" y="68"/>
                  </a:cubicBezTo>
                  <a:cubicBezTo>
                    <a:pt x="68" y="69"/>
                    <a:pt x="67" y="70"/>
                    <a:pt x="66" y="70"/>
                  </a:cubicBezTo>
                  <a:cubicBezTo>
                    <a:pt x="65" y="70"/>
                    <a:pt x="64" y="70"/>
                    <a:pt x="64" y="69"/>
                  </a:cubicBezTo>
                  <a:cubicBezTo>
                    <a:pt x="57" y="56"/>
                    <a:pt x="62" y="41"/>
                    <a:pt x="74" y="31"/>
                  </a:cubicBezTo>
                  <a:cubicBezTo>
                    <a:pt x="88" y="19"/>
                    <a:pt x="114" y="15"/>
                    <a:pt x="138" y="33"/>
                  </a:cubicBezTo>
                  <a:cubicBezTo>
                    <a:pt x="160" y="48"/>
                    <a:pt x="171" y="73"/>
                    <a:pt x="168" y="99"/>
                  </a:cubicBezTo>
                  <a:cubicBezTo>
                    <a:pt x="166" y="128"/>
                    <a:pt x="149" y="154"/>
                    <a:pt x="122" y="168"/>
                  </a:cubicBezTo>
                  <a:cubicBezTo>
                    <a:pt x="82" y="188"/>
                    <a:pt x="46" y="178"/>
                    <a:pt x="13" y="164"/>
                  </a:cubicBezTo>
                  <a:cubicBezTo>
                    <a:pt x="8" y="167"/>
                    <a:pt x="4" y="170"/>
                    <a:pt x="0" y="172"/>
                  </a:cubicBezTo>
                  <a:cubicBezTo>
                    <a:pt x="6" y="175"/>
                    <a:pt x="11" y="180"/>
                    <a:pt x="17" y="185"/>
                  </a:cubicBezTo>
                  <a:cubicBezTo>
                    <a:pt x="53" y="205"/>
                    <a:pt x="99" y="205"/>
                    <a:pt x="135" y="184"/>
                  </a:cubicBezTo>
                  <a:cubicBezTo>
                    <a:pt x="167" y="167"/>
                    <a:pt x="186" y="137"/>
                    <a:pt x="187" y="103"/>
                  </a:cubicBezTo>
                  <a:cubicBezTo>
                    <a:pt x="189" y="64"/>
                    <a:pt x="171" y="29"/>
                    <a:pt x="141" y="13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584" name="Freeform 1534"/>
            <p:cNvSpPr/>
            <p:nvPr/>
          </p:nvSpPr>
          <p:spPr bwMode="auto">
            <a:xfrm>
              <a:off x="10739247" y="4452411"/>
              <a:ext cx="244993" cy="267890"/>
            </a:xfrm>
            <a:custGeom>
              <a:avLst/>
              <a:gdLst>
                <a:gd name="T0" fmla="*/ 0 w 189"/>
                <a:gd name="T1" fmla="*/ 34 h 206"/>
                <a:gd name="T2" fmla="*/ 13 w 189"/>
                <a:gd name="T3" fmla="*/ 42 h 206"/>
                <a:gd name="T4" fmla="*/ 122 w 189"/>
                <a:gd name="T5" fmla="*/ 38 h 206"/>
                <a:gd name="T6" fmla="*/ 168 w 189"/>
                <a:gd name="T7" fmla="*/ 107 h 206"/>
                <a:gd name="T8" fmla="*/ 138 w 189"/>
                <a:gd name="T9" fmla="*/ 173 h 206"/>
                <a:gd name="T10" fmla="*/ 74 w 189"/>
                <a:gd name="T11" fmla="*/ 175 h 206"/>
                <a:gd name="T12" fmla="*/ 64 w 189"/>
                <a:gd name="T13" fmla="*/ 137 h 206"/>
                <a:gd name="T14" fmla="*/ 66 w 189"/>
                <a:gd name="T15" fmla="*/ 136 h 206"/>
                <a:gd name="T16" fmla="*/ 68 w 189"/>
                <a:gd name="T17" fmla="*/ 138 h 206"/>
                <a:gd name="T18" fmla="*/ 79 w 189"/>
                <a:gd name="T19" fmla="*/ 150 h 206"/>
                <a:gd name="T20" fmla="*/ 99 w 189"/>
                <a:gd name="T21" fmla="*/ 143 h 206"/>
                <a:gd name="T22" fmla="*/ 100 w 189"/>
                <a:gd name="T23" fmla="*/ 123 h 206"/>
                <a:gd name="T24" fmla="*/ 76 w 189"/>
                <a:gd name="T25" fmla="*/ 110 h 206"/>
                <a:gd name="T26" fmla="*/ 46 w 189"/>
                <a:gd name="T27" fmla="*/ 134 h 206"/>
                <a:gd name="T28" fmla="*/ 65 w 189"/>
                <a:gd name="T29" fmla="*/ 188 h 206"/>
                <a:gd name="T30" fmla="*/ 141 w 189"/>
                <a:gd name="T31" fmla="*/ 193 h 206"/>
                <a:gd name="T32" fmla="*/ 187 w 189"/>
                <a:gd name="T33" fmla="*/ 103 h 206"/>
                <a:gd name="T34" fmla="*/ 135 w 189"/>
                <a:gd name="T35" fmla="*/ 22 h 206"/>
                <a:gd name="T36" fmla="*/ 17 w 189"/>
                <a:gd name="T37" fmla="*/ 20 h 206"/>
                <a:gd name="T38" fmla="*/ 0 w 189"/>
                <a:gd name="T39" fmla="*/ 34 h 2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89" h="206">
                  <a:moveTo>
                    <a:pt x="0" y="34"/>
                  </a:moveTo>
                  <a:cubicBezTo>
                    <a:pt x="4" y="36"/>
                    <a:pt x="8" y="39"/>
                    <a:pt x="13" y="42"/>
                  </a:cubicBezTo>
                  <a:cubicBezTo>
                    <a:pt x="46" y="28"/>
                    <a:pt x="82" y="18"/>
                    <a:pt x="122" y="38"/>
                  </a:cubicBezTo>
                  <a:cubicBezTo>
                    <a:pt x="149" y="52"/>
                    <a:pt x="166" y="78"/>
                    <a:pt x="168" y="107"/>
                  </a:cubicBezTo>
                  <a:cubicBezTo>
                    <a:pt x="171" y="133"/>
                    <a:pt x="160" y="157"/>
                    <a:pt x="138" y="173"/>
                  </a:cubicBezTo>
                  <a:cubicBezTo>
                    <a:pt x="114" y="191"/>
                    <a:pt x="88" y="187"/>
                    <a:pt x="74" y="175"/>
                  </a:cubicBezTo>
                  <a:cubicBezTo>
                    <a:pt x="62" y="165"/>
                    <a:pt x="57" y="150"/>
                    <a:pt x="64" y="137"/>
                  </a:cubicBezTo>
                  <a:cubicBezTo>
                    <a:pt x="64" y="136"/>
                    <a:pt x="65" y="136"/>
                    <a:pt x="66" y="136"/>
                  </a:cubicBezTo>
                  <a:cubicBezTo>
                    <a:pt x="67" y="136"/>
                    <a:pt x="68" y="137"/>
                    <a:pt x="68" y="138"/>
                  </a:cubicBezTo>
                  <a:cubicBezTo>
                    <a:pt x="69" y="144"/>
                    <a:pt x="73" y="149"/>
                    <a:pt x="79" y="150"/>
                  </a:cubicBezTo>
                  <a:cubicBezTo>
                    <a:pt x="86" y="152"/>
                    <a:pt x="94" y="149"/>
                    <a:pt x="99" y="143"/>
                  </a:cubicBezTo>
                  <a:cubicBezTo>
                    <a:pt x="103" y="138"/>
                    <a:pt x="103" y="130"/>
                    <a:pt x="100" y="123"/>
                  </a:cubicBezTo>
                  <a:cubicBezTo>
                    <a:pt x="96" y="115"/>
                    <a:pt x="87" y="110"/>
                    <a:pt x="76" y="110"/>
                  </a:cubicBezTo>
                  <a:cubicBezTo>
                    <a:pt x="63" y="110"/>
                    <a:pt x="51" y="119"/>
                    <a:pt x="46" y="134"/>
                  </a:cubicBezTo>
                  <a:cubicBezTo>
                    <a:pt x="41" y="150"/>
                    <a:pt x="45" y="173"/>
                    <a:pt x="65" y="188"/>
                  </a:cubicBezTo>
                  <a:cubicBezTo>
                    <a:pt x="88" y="204"/>
                    <a:pt x="116" y="206"/>
                    <a:pt x="141" y="193"/>
                  </a:cubicBezTo>
                  <a:cubicBezTo>
                    <a:pt x="171" y="177"/>
                    <a:pt x="189" y="142"/>
                    <a:pt x="187" y="103"/>
                  </a:cubicBezTo>
                  <a:cubicBezTo>
                    <a:pt x="186" y="69"/>
                    <a:pt x="167" y="39"/>
                    <a:pt x="135" y="22"/>
                  </a:cubicBezTo>
                  <a:cubicBezTo>
                    <a:pt x="99" y="1"/>
                    <a:pt x="54" y="0"/>
                    <a:pt x="17" y="20"/>
                  </a:cubicBezTo>
                  <a:cubicBezTo>
                    <a:pt x="12" y="26"/>
                    <a:pt x="6" y="31"/>
                    <a:pt x="0" y="34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585" name="Freeform 1535"/>
            <p:cNvSpPr/>
            <p:nvPr/>
          </p:nvSpPr>
          <p:spPr bwMode="auto">
            <a:xfrm>
              <a:off x="10852203" y="4715722"/>
              <a:ext cx="172487" cy="459458"/>
            </a:xfrm>
            <a:custGeom>
              <a:avLst/>
              <a:gdLst>
                <a:gd name="T0" fmla="*/ 5 w 133"/>
                <a:gd name="T1" fmla="*/ 34 h 354"/>
                <a:gd name="T2" fmla="*/ 16 w 133"/>
                <a:gd name="T3" fmla="*/ 71 h 354"/>
                <a:gd name="T4" fmla="*/ 43 w 133"/>
                <a:gd name="T5" fmla="*/ 74 h 354"/>
                <a:gd name="T6" fmla="*/ 54 w 133"/>
                <a:gd name="T7" fmla="*/ 57 h 354"/>
                <a:gd name="T8" fmla="*/ 41 w 133"/>
                <a:gd name="T9" fmla="*/ 39 h 354"/>
                <a:gd name="T10" fmla="*/ 25 w 133"/>
                <a:gd name="T11" fmla="*/ 43 h 354"/>
                <a:gd name="T12" fmla="*/ 22 w 133"/>
                <a:gd name="T13" fmla="*/ 44 h 354"/>
                <a:gd name="T14" fmla="*/ 21 w 133"/>
                <a:gd name="T15" fmla="*/ 41 h 354"/>
                <a:gd name="T16" fmla="*/ 52 w 133"/>
                <a:gd name="T17" fmla="*/ 16 h 354"/>
                <a:gd name="T18" fmla="*/ 107 w 133"/>
                <a:gd name="T19" fmla="*/ 54 h 354"/>
                <a:gd name="T20" fmla="*/ 99 w 133"/>
                <a:gd name="T21" fmla="*/ 116 h 354"/>
                <a:gd name="T22" fmla="*/ 35 w 133"/>
                <a:gd name="T23" fmla="*/ 156 h 354"/>
                <a:gd name="T24" fmla="*/ 25 w 133"/>
                <a:gd name="T25" fmla="*/ 177 h 354"/>
                <a:gd name="T26" fmla="*/ 35 w 133"/>
                <a:gd name="T27" fmla="*/ 198 h 354"/>
                <a:gd name="T28" fmla="*/ 99 w 133"/>
                <a:gd name="T29" fmla="*/ 238 h 354"/>
                <a:gd name="T30" fmla="*/ 107 w 133"/>
                <a:gd name="T31" fmla="*/ 300 h 354"/>
                <a:gd name="T32" fmla="*/ 52 w 133"/>
                <a:gd name="T33" fmla="*/ 338 h 354"/>
                <a:gd name="T34" fmla="*/ 21 w 133"/>
                <a:gd name="T35" fmla="*/ 312 h 354"/>
                <a:gd name="T36" fmla="*/ 22 w 133"/>
                <a:gd name="T37" fmla="*/ 310 h 354"/>
                <a:gd name="T38" fmla="*/ 25 w 133"/>
                <a:gd name="T39" fmla="*/ 310 h 354"/>
                <a:gd name="T40" fmla="*/ 41 w 133"/>
                <a:gd name="T41" fmla="*/ 315 h 354"/>
                <a:gd name="T42" fmla="*/ 54 w 133"/>
                <a:gd name="T43" fmla="*/ 297 h 354"/>
                <a:gd name="T44" fmla="*/ 43 w 133"/>
                <a:gd name="T45" fmla="*/ 280 h 354"/>
                <a:gd name="T46" fmla="*/ 16 w 133"/>
                <a:gd name="T47" fmla="*/ 283 h 354"/>
                <a:gd name="T48" fmla="*/ 5 w 133"/>
                <a:gd name="T49" fmla="*/ 320 h 354"/>
                <a:gd name="T50" fmla="*/ 52 w 133"/>
                <a:gd name="T51" fmla="*/ 353 h 354"/>
                <a:gd name="T52" fmla="*/ 118 w 133"/>
                <a:gd name="T53" fmla="*/ 315 h 354"/>
                <a:gd name="T54" fmla="*/ 103 w 133"/>
                <a:gd name="T55" fmla="*/ 214 h 354"/>
                <a:gd name="T56" fmla="*/ 51 w 133"/>
                <a:gd name="T57" fmla="*/ 179 h 354"/>
                <a:gd name="T58" fmla="*/ 50 w 133"/>
                <a:gd name="T59" fmla="*/ 179 h 354"/>
                <a:gd name="T60" fmla="*/ 50 w 133"/>
                <a:gd name="T61" fmla="*/ 175 h 354"/>
                <a:gd name="T62" fmla="*/ 51 w 133"/>
                <a:gd name="T63" fmla="*/ 175 h 354"/>
                <a:gd name="T64" fmla="*/ 103 w 133"/>
                <a:gd name="T65" fmla="*/ 140 h 354"/>
                <a:gd name="T66" fmla="*/ 118 w 133"/>
                <a:gd name="T67" fmla="*/ 39 h 354"/>
                <a:gd name="T68" fmla="*/ 52 w 133"/>
                <a:gd name="T69" fmla="*/ 1 h 354"/>
                <a:gd name="T70" fmla="*/ 5 w 133"/>
                <a:gd name="T71" fmla="*/ 34 h 3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33" h="354">
                  <a:moveTo>
                    <a:pt x="5" y="34"/>
                  </a:moveTo>
                  <a:cubicBezTo>
                    <a:pt x="0" y="49"/>
                    <a:pt x="5" y="63"/>
                    <a:pt x="16" y="71"/>
                  </a:cubicBezTo>
                  <a:cubicBezTo>
                    <a:pt x="25" y="77"/>
                    <a:pt x="35" y="78"/>
                    <a:pt x="43" y="74"/>
                  </a:cubicBezTo>
                  <a:cubicBezTo>
                    <a:pt x="50" y="70"/>
                    <a:pt x="54" y="64"/>
                    <a:pt x="54" y="57"/>
                  </a:cubicBezTo>
                  <a:cubicBezTo>
                    <a:pt x="53" y="49"/>
                    <a:pt x="48" y="42"/>
                    <a:pt x="41" y="39"/>
                  </a:cubicBezTo>
                  <a:cubicBezTo>
                    <a:pt x="35" y="37"/>
                    <a:pt x="30" y="38"/>
                    <a:pt x="25" y="43"/>
                  </a:cubicBezTo>
                  <a:cubicBezTo>
                    <a:pt x="24" y="44"/>
                    <a:pt x="23" y="44"/>
                    <a:pt x="22" y="44"/>
                  </a:cubicBezTo>
                  <a:cubicBezTo>
                    <a:pt x="22" y="43"/>
                    <a:pt x="21" y="42"/>
                    <a:pt x="21" y="41"/>
                  </a:cubicBezTo>
                  <a:cubicBezTo>
                    <a:pt x="24" y="27"/>
                    <a:pt x="36" y="17"/>
                    <a:pt x="52" y="16"/>
                  </a:cubicBezTo>
                  <a:cubicBezTo>
                    <a:pt x="72" y="15"/>
                    <a:pt x="97" y="26"/>
                    <a:pt x="107" y="54"/>
                  </a:cubicBezTo>
                  <a:cubicBezTo>
                    <a:pt x="114" y="75"/>
                    <a:pt x="112" y="96"/>
                    <a:pt x="99" y="116"/>
                  </a:cubicBezTo>
                  <a:cubicBezTo>
                    <a:pt x="86" y="138"/>
                    <a:pt x="61" y="153"/>
                    <a:pt x="35" y="156"/>
                  </a:cubicBezTo>
                  <a:cubicBezTo>
                    <a:pt x="33" y="167"/>
                    <a:pt x="28" y="174"/>
                    <a:pt x="25" y="177"/>
                  </a:cubicBezTo>
                  <a:cubicBezTo>
                    <a:pt x="28" y="180"/>
                    <a:pt x="33" y="187"/>
                    <a:pt x="35" y="198"/>
                  </a:cubicBezTo>
                  <a:cubicBezTo>
                    <a:pt x="61" y="201"/>
                    <a:pt x="86" y="216"/>
                    <a:pt x="99" y="238"/>
                  </a:cubicBezTo>
                  <a:cubicBezTo>
                    <a:pt x="112" y="257"/>
                    <a:pt x="114" y="279"/>
                    <a:pt x="107" y="300"/>
                  </a:cubicBezTo>
                  <a:cubicBezTo>
                    <a:pt x="97" y="328"/>
                    <a:pt x="72" y="339"/>
                    <a:pt x="52" y="338"/>
                  </a:cubicBezTo>
                  <a:cubicBezTo>
                    <a:pt x="36" y="337"/>
                    <a:pt x="24" y="327"/>
                    <a:pt x="21" y="312"/>
                  </a:cubicBezTo>
                  <a:cubicBezTo>
                    <a:pt x="21" y="311"/>
                    <a:pt x="22" y="310"/>
                    <a:pt x="22" y="310"/>
                  </a:cubicBezTo>
                  <a:cubicBezTo>
                    <a:pt x="23" y="310"/>
                    <a:pt x="24" y="310"/>
                    <a:pt x="25" y="310"/>
                  </a:cubicBezTo>
                  <a:cubicBezTo>
                    <a:pt x="30" y="315"/>
                    <a:pt x="35" y="317"/>
                    <a:pt x="41" y="315"/>
                  </a:cubicBezTo>
                  <a:cubicBezTo>
                    <a:pt x="48" y="312"/>
                    <a:pt x="53" y="305"/>
                    <a:pt x="54" y="297"/>
                  </a:cubicBezTo>
                  <a:cubicBezTo>
                    <a:pt x="54" y="290"/>
                    <a:pt x="50" y="284"/>
                    <a:pt x="43" y="280"/>
                  </a:cubicBezTo>
                  <a:cubicBezTo>
                    <a:pt x="35" y="276"/>
                    <a:pt x="25" y="277"/>
                    <a:pt x="16" y="283"/>
                  </a:cubicBezTo>
                  <a:cubicBezTo>
                    <a:pt x="5" y="291"/>
                    <a:pt x="0" y="305"/>
                    <a:pt x="5" y="320"/>
                  </a:cubicBezTo>
                  <a:cubicBezTo>
                    <a:pt x="10" y="335"/>
                    <a:pt x="25" y="353"/>
                    <a:pt x="52" y="353"/>
                  </a:cubicBezTo>
                  <a:cubicBezTo>
                    <a:pt x="81" y="354"/>
                    <a:pt x="105" y="340"/>
                    <a:pt x="118" y="315"/>
                  </a:cubicBezTo>
                  <a:cubicBezTo>
                    <a:pt x="133" y="284"/>
                    <a:pt x="128" y="245"/>
                    <a:pt x="103" y="214"/>
                  </a:cubicBezTo>
                  <a:cubicBezTo>
                    <a:pt x="90" y="196"/>
                    <a:pt x="72" y="184"/>
                    <a:pt x="51" y="179"/>
                  </a:cubicBezTo>
                  <a:cubicBezTo>
                    <a:pt x="51" y="179"/>
                    <a:pt x="50" y="179"/>
                    <a:pt x="50" y="179"/>
                  </a:cubicBezTo>
                  <a:cubicBezTo>
                    <a:pt x="49" y="178"/>
                    <a:pt x="49" y="176"/>
                    <a:pt x="50" y="175"/>
                  </a:cubicBezTo>
                  <a:cubicBezTo>
                    <a:pt x="50" y="175"/>
                    <a:pt x="51" y="175"/>
                    <a:pt x="51" y="175"/>
                  </a:cubicBezTo>
                  <a:cubicBezTo>
                    <a:pt x="72" y="169"/>
                    <a:pt x="90" y="158"/>
                    <a:pt x="103" y="140"/>
                  </a:cubicBezTo>
                  <a:cubicBezTo>
                    <a:pt x="128" y="109"/>
                    <a:pt x="133" y="70"/>
                    <a:pt x="118" y="39"/>
                  </a:cubicBezTo>
                  <a:cubicBezTo>
                    <a:pt x="105" y="14"/>
                    <a:pt x="81" y="0"/>
                    <a:pt x="52" y="1"/>
                  </a:cubicBezTo>
                  <a:cubicBezTo>
                    <a:pt x="25" y="1"/>
                    <a:pt x="10" y="19"/>
                    <a:pt x="5" y="34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601" name="Freeform 1551"/>
            <p:cNvSpPr/>
            <p:nvPr/>
          </p:nvSpPr>
          <p:spPr bwMode="auto">
            <a:xfrm>
              <a:off x="10881968" y="5417120"/>
              <a:ext cx="101508" cy="63347"/>
            </a:xfrm>
            <a:custGeom>
              <a:avLst/>
              <a:gdLst>
                <a:gd name="T0" fmla="*/ 35 w 78"/>
                <a:gd name="T1" fmla="*/ 20 h 49"/>
                <a:gd name="T2" fmla="*/ 18 w 78"/>
                <a:gd name="T3" fmla="*/ 4 h 49"/>
                <a:gd name="T4" fmla="*/ 0 w 78"/>
                <a:gd name="T5" fmla="*/ 11 h 49"/>
                <a:gd name="T6" fmla="*/ 26 w 78"/>
                <a:gd name="T7" fmla="*/ 39 h 49"/>
                <a:gd name="T8" fmla="*/ 51 w 78"/>
                <a:gd name="T9" fmla="*/ 49 h 49"/>
                <a:gd name="T10" fmla="*/ 69 w 78"/>
                <a:gd name="T11" fmla="*/ 41 h 49"/>
                <a:gd name="T12" fmla="*/ 73 w 78"/>
                <a:gd name="T13" fmla="*/ 12 h 49"/>
                <a:gd name="T14" fmla="*/ 56 w 78"/>
                <a:gd name="T15" fmla="*/ 0 h 49"/>
                <a:gd name="T16" fmla="*/ 64 w 78"/>
                <a:gd name="T17" fmla="*/ 16 h 49"/>
                <a:gd name="T18" fmla="*/ 55 w 78"/>
                <a:gd name="T19" fmla="*/ 30 h 49"/>
                <a:gd name="T20" fmla="*/ 35 w 78"/>
                <a:gd name="T21" fmla="*/ 2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8" h="49">
                  <a:moveTo>
                    <a:pt x="35" y="20"/>
                  </a:moveTo>
                  <a:cubicBezTo>
                    <a:pt x="31" y="12"/>
                    <a:pt x="27" y="5"/>
                    <a:pt x="18" y="4"/>
                  </a:cubicBezTo>
                  <a:cubicBezTo>
                    <a:pt x="12" y="7"/>
                    <a:pt x="6" y="9"/>
                    <a:pt x="0" y="11"/>
                  </a:cubicBezTo>
                  <a:cubicBezTo>
                    <a:pt x="14" y="14"/>
                    <a:pt x="21" y="26"/>
                    <a:pt x="26" y="39"/>
                  </a:cubicBezTo>
                  <a:cubicBezTo>
                    <a:pt x="33" y="46"/>
                    <a:pt x="42" y="49"/>
                    <a:pt x="51" y="49"/>
                  </a:cubicBezTo>
                  <a:cubicBezTo>
                    <a:pt x="58" y="49"/>
                    <a:pt x="64" y="46"/>
                    <a:pt x="69" y="41"/>
                  </a:cubicBezTo>
                  <a:cubicBezTo>
                    <a:pt x="76" y="33"/>
                    <a:pt x="78" y="21"/>
                    <a:pt x="73" y="12"/>
                  </a:cubicBezTo>
                  <a:cubicBezTo>
                    <a:pt x="69" y="5"/>
                    <a:pt x="63" y="1"/>
                    <a:pt x="56" y="0"/>
                  </a:cubicBezTo>
                  <a:cubicBezTo>
                    <a:pt x="61" y="4"/>
                    <a:pt x="64" y="10"/>
                    <a:pt x="64" y="16"/>
                  </a:cubicBezTo>
                  <a:cubicBezTo>
                    <a:pt x="64" y="22"/>
                    <a:pt x="60" y="28"/>
                    <a:pt x="55" y="30"/>
                  </a:cubicBezTo>
                  <a:cubicBezTo>
                    <a:pt x="43" y="36"/>
                    <a:pt x="39" y="27"/>
                    <a:pt x="35" y="20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602" name="Freeform 1552"/>
            <p:cNvSpPr/>
            <p:nvPr/>
          </p:nvSpPr>
          <p:spPr bwMode="auto">
            <a:xfrm>
              <a:off x="10881968" y="4409671"/>
              <a:ext cx="101508" cy="64874"/>
            </a:xfrm>
            <a:custGeom>
              <a:avLst/>
              <a:gdLst>
                <a:gd name="T0" fmla="*/ 64 w 78"/>
                <a:gd name="T1" fmla="*/ 34 h 50"/>
                <a:gd name="T2" fmla="*/ 56 w 78"/>
                <a:gd name="T3" fmla="*/ 50 h 50"/>
                <a:gd name="T4" fmla="*/ 73 w 78"/>
                <a:gd name="T5" fmla="*/ 38 h 50"/>
                <a:gd name="T6" fmla="*/ 69 w 78"/>
                <a:gd name="T7" fmla="*/ 9 h 50"/>
                <a:gd name="T8" fmla="*/ 51 w 78"/>
                <a:gd name="T9" fmla="*/ 1 h 50"/>
                <a:gd name="T10" fmla="*/ 26 w 78"/>
                <a:gd name="T11" fmla="*/ 11 h 50"/>
                <a:gd name="T12" fmla="*/ 0 w 78"/>
                <a:gd name="T13" fmla="*/ 39 h 50"/>
                <a:gd name="T14" fmla="*/ 17 w 78"/>
                <a:gd name="T15" fmla="*/ 46 h 50"/>
                <a:gd name="T16" fmla="*/ 35 w 78"/>
                <a:gd name="T17" fmla="*/ 30 h 50"/>
                <a:gd name="T18" fmla="*/ 55 w 78"/>
                <a:gd name="T19" fmla="*/ 20 h 50"/>
                <a:gd name="T20" fmla="*/ 64 w 78"/>
                <a:gd name="T21" fmla="*/ 34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8" h="50">
                  <a:moveTo>
                    <a:pt x="64" y="34"/>
                  </a:moveTo>
                  <a:cubicBezTo>
                    <a:pt x="64" y="40"/>
                    <a:pt x="61" y="46"/>
                    <a:pt x="56" y="50"/>
                  </a:cubicBezTo>
                  <a:cubicBezTo>
                    <a:pt x="63" y="49"/>
                    <a:pt x="69" y="45"/>
                    <a:pt x="73" y="38"/>
                  </a:cubicBezTo>
                  <a:cubicBezTo>
                    <a:pt x="78" y="29"/>
                    <a:pt x="76" y="17"/>
                    <a:pt x="69" y="9"/>
                  </a:cubicBezTo>
                  <a:cubicBezTo>
                    <a:pt x="64" y="4"/>
                    <a:pt x="58" y="1"/>
                    <a:pt x="51" y="1"/>
                  </a:cubicBezTo>
                  <a:cubicBezTo>
                    <a:pt x="42" y="0"/>
                    <a:pt x="33" y="4"/>
                    <a:pt x="26" y="11"/>
                  </a:cubicBezTo>
                  <a:cubicBezTo>
                    <a:pt x="21" y="24"/>
                    <a:pt x="14" y="35"/>
                    <a:pt x="0" y="39"/>
                  </a:cubicBezTo>
                  <a:cubicBezTo>
                    <a:pt x="6" y="41"/>
                    <a:pt x="12" y="43"/>
                    <a:pt x="17" y="46"/>
                  </a:cubicBezTo>
                  <a:cubicBezTo>
                    <a:pt x="27" y="45"/>
                    <a:pt x="31" y="37"/>
                    <a:pt x="35" y="30"/>
                  </a:cubicBezTo>
                  <a:cubicBezTo>
                    <a:pt x="39" y="23"/>
                    <a:pt x="43" y="14"/>
                    <a:pt x="55" y="20"/>
                  </a:cubicBezTo>
                  <a:cubicBezTo>
                    <a:pt x="60" y="22"/>
                    <a:pt x="64" y="28"/>
                    <a:pt x="64" y="34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607" name="Freeform 1557"/>
            <p:cNvSpPr/>
            <p:nvPr/>
          </p:nvSpPr>
          <p:spPr bwMode="auto">
            <a:xfrm>
              <a:off x="10930051" y="5185865"/>
              <a:ext cx="49609" cy="20607"/>
            </a:xfrm>
            <a:custGeom>
              <a:avLst/>
              <a:gdLst>
                <a:gd name="T0" fmla="*/ 13 w 38"/>
                <a:gd name="T1" fmla="*/ 10 h 16"/>
                <a:gd name="T2" fmla="*/ 38 w 38"/>
                <a:gd name="T3" fmla="*/ 16 h 16"/>
                <a:gd name="T4" fmla="*/ 0 w 38"/>
                <a:gd name="T5" fmla="*/ 0 h 16"/>
                <a:gd name="T6" fmla="*/ 13 w 38"/>
                <a:gd name="T7" fmla="*/ 1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8" h="16">
                  <a:moveTo>
                    <a:pt x="13" y="10"/>
                  </a:moveTo>
                  <a:cubicBezTo>
                    <a:pt x="20" y="13"/>
                    <a:pt x="29" y="15"/>
                    <a:pt x="38" y="16"/>
                  </a:cubicBezTo>
                  <a:cubicBezTo>
                    <a:pt x="27" y="10"/>
                    <a:pt x="13" y="4"/>
                    <a:pt x="0" y="0"/>
                  </a:cubicBezTo>
                  <a:cubicBezTo>
                    <a:pt x="5" y="3"/>
                    <a:pt x="9" y="6"/>
                    <a:pt x="13" y="10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608" name="Freeform 1558"/>
            <p:cNvSpPr/>
            <p:nvPr/>
          </p:nvSpPr>
          <p:spPr bwMode="auto">
            <a:xfrm>
              <a:off x="11006373" y="5176706"/>
              <a:ext cx="35108" cy="23660"/>
            </a:xfrm>
            <a:custGeom>
              <a:avLst/>
              <a:gdLst>
                <a:gd name="T0" fmla="*/ 27 w 27"/>
                <a:gd name="T1" fmla="*/ 13 h 18"/>
                <a:gd name="T2" fmla="*/ 10 w 27"/>
                <a:gd name="T3" fmla="*/ 0 h 18"/>
                <a:gd name="T4" fmla="*/ 0 w 27"/>
                <a:gd name="T5" fmla="*/ 7 h 18"/>
                <a:gd name="T6" fmla="*/ 17 w 27"/>
                <a:gd name="T7" fmla="*/ 18 h 18"/>
                <a:gd name="T8" fmla="*/ 22 w 27"/>
                <a:gd name="T9" fmla="*/ 17 h 18"/>
                <a:gd name="T10" fmla="*/ 27 w 27"/>
                <a:gd name="T11" fmla="*/ 13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7" h="18">
                  <a:moveTo>
                    <a:pt x="27" y="13"/>
                  </a:moveTo>
                  <a:cubicBezTo>
                    <a:pt x="23" y="9"/>
                    <a:pt x="17" y="4"/>
                    <a:pt x="10" y="0"/>
                  </a:cubicBezTo>
                  <a:cubicBezTo>
                    <a:pt x="8" y="3"/>
                    <a:pt x="5" y="6"/>
                    <a:pt x="0" y="7"/>
                  </a:cubicBezTo>
                  <a:cubicBezTo>
                    <a:pt x="7" y="11"/>
                    <a:pt x="13" y="14"/>
                    <a:pt x="17" y="18"/>
                  </a:cubicBezTo>
                  <a:cubicBezTo>
                    <a:pt x="19" y="18"/>
                    <a:pt x="21" y="17"/>
                    <a:pt x="22" y="17"/>
                  </a:cubicBezTo>
                  <a:cubicBezTo>
                    <a:pt x="25" y="15"/>
                    <a:pt x="27" y="14"/>
                    <a:pt x="27" y="13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609" name="Freeform 1559"/>
            <p:cNvSpPr/>
            <p:nvPr/>
          </p:nvSpPr>
          <p:spPr bwMode="auto">
            <a:xfrm>
              <a:off x="10997214" y="5206472"/>
              <a:ext cx="38161" cy="19844"/>
            </a:xfrm>
            <a:custGeom>
              <a:avLst/>
              <a:gdLst>
                <a:gd name="T0" fmla="*/ 29 w 29"/>
                <a:gd name="T1" fmla="*/ 10 h 15"/>
                <a:gd name="T2" fmla="*/ 27 w 29"/>
                <a:gd name="T3" fmla="*/ 4 h 15"/>
                <a:gd name="T4" fmla="*/ 23 w 29"/>
                <a:gd name="T5" fmla="*/ 0 h 15"/>
                <a:gd name="T6" fmla="*/ 0 w 29"/>
                <a:gd name="T7" fmla="*/ 4 h 15"/>
                <a:gd name="T8" fmla="*/ 7 w 29"/>
                <a:gd name="T9" fmla="*/ 15 h 15"/>
                <a:gd name="T10" fmla="*/ 26 w 29"/>
                <a:gd name="T11" fmla="*/ 11 h 15"/>
                <a:gd name="T12" fmla="*/ 29 w 29"/>
                <a:gd name="T13" fmla="*/ 1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9" h="15">
                  <a:moveTo>
                    <a:pt x="29" y="10"/>
                  </a:moveTo>
                  <a:cubicBezTo>
                    <a:pt x="29" y="8"/>
                    <a:pt x="28" y="6"/>
                    <a:pt x="27" y="4"/>
                  </a:cubicBezTo>
                  <a:cubicBezTo>
                    <a:pt x="26" y="3"/>
                    <a:pt x="24" y="2"/>
                    <a:pt x="23" y="0"/>
                  </a:cubicBezTo>
                  <a:cubicBezTo>
                    <a:pt x="17" y="2"/>
                    <a:pt x="9" y="3"/>
                    <a:pt x="0" y="4"/>
                  </a:cubicBezTo>
                  <a:cubicBezTo>
                    <a:pt x="4" y="7"/>
                    <a:pt x="7" y="11"/>
                    <a:pt x="7" y="15"/>
                  </a:cubicBezTo>
                  <a:cubicBezTo>
                    <a:pt x="14" y="14"/>
                    <a:pt x="20" y="13"/>
                    <a:pt x="26" y="11"/>
                  </a:cubicBezTo>
                  <a:cubicBezTo>
                    <a:pt x="27" y="11"/>
                    <a:pt x="28" y="10"/>
                    <a:pt x="29" y="10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610" name="Freeform 1560"/>
            <p:cNvSpPr/>
            <p:nvPr/>
          </p:nvSpPr>
          <p:spPr bwMode="auto">
            <a:xfrm>
              <a:off x="10932341" y="5175180"/>
              <a:ext cx="54952" cy="9159"/>
            </a:xfrm>
            <a:custGeom>
              <a:avLst/>
              <a:gdLst>
                <a:gd name="T0" fmla="*/ 42 w 42"/>
                <a:gd name="T1" fmla="*/ 6 h 7"/>
                <a:gd name="T2" fmla="*/ 15 w 42"/>
                <a:gd name="T3" fmla="*/ 0 h 7"/>
                <a:gd name="T4" fmla="*/ 0 w 42"/>
                <a:gd name="T5" fmla="*/ 3 h 7"/>
                <a:gd name="T6" fmla="*/ 42 w 42"/>
                <a:gd name="T7" fmla="*/ 6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2" h="7">
                  <a:moveTo>
                    <a:pt x="42" y="6"/>
                  </a:moveTo>
                  <a:cubicBezTo>
                    <a:pt x="33" y="3"/>
                    <a:pt x="24" y="0"/>
                    <a:pt x="15" y="0"/>
                  </a:cubicBezTo>
                  <a:cubicBezTo>
                    <a:pt x="10" y="2"/>
                    <a:pt x="5" y="3"/>
                    <a:pt x="0" y="3"/>
                  </a:cubicBezTo>
                  <a:cubicBezTo>
                    <a:pt x="12" y="5"/>
                    <a:pt x="29" y="7"/>
                    <a:pt x="42" y="6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611" name="Freeform 1561"/>
            <p:cNvSpPr/>
            <p:nvPr/>
          </p:nvSpPr>
          <p:spPr bwMode="auto">
            <a:xfrm>
              <a:off x="10932341" y="4707326"/>
              <a:ext cx="54952" cy="8395"/>
            </a:xfrm>
            <a:custGeom>
              <a:avLst/>
              <a:gdLst>
                <a:gd name="T0" fmla="*/ 0 w 42"/>
                <a:gd name="T1" fmla="*/ 4 h 7"/>
                <a:gd name="T2" fmla="*/ 15 w 42"/>
                <a:gd name="T3" fmla="*/ 7 h 7"/>
                <a:gd name="T4" fmla="*/ 42 w 42"/>
                <a:gd name="T5" fmla="*/ 1 h 7"/>
                <a:gd name="T6" fmla="*/ 0 w 42"/>
                <a:gd name="T7" fmla="*/ 4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2" h="7">
                  <a:moveTo>
                    <a:pt x="0" y="4"/>
                  </a:moveTo>
                  <a:cubicBezTo>
                    <a:pt x="5" y="4"/>
                    <a:pt x="10" y="5"/>
                    <a:pt x="15" y="7"/>
                  </a:cubicBezTo>
                  <a:cubicBezTo>
                    <a:pt x="24" y="6"/>
                    <a:pt x="33" y="4"/>
                    <a:pt x="42" y="1"/>
                  </a:cubicBezTo>
                  <a:cubicBezTo>
                    <a:pt x="29" y="0"/>
                    <a:pt x="12" y="2"/>
                    <a:pt x="0" y="4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612" name="Freeform 1562"/>
            <p:cNvSpPr/>
            <p:nvPr/>
          </p:nvSpPr>
          <p:spPr bwMode="auto">
            <a:xfrm>
              <a:off x="11006373" y="4691299"/>
              <a:ext cx="35108" cy="23660"/>
            </a:xfrm>
            <a:custGeom>
              <a:avLst/>
              <a:gdLst>
                <a:gd name="T0" fmla="*/ 22 w 27"/>
                <a:gd name="T1" fmla="*/ 1 h 18"/>
                <a:gd name="T2" fmla="*/ 17 w 27"/>
                <a:gd name="T3" fmla="*/ 0 h 18"/>
                <a:gd name="T4" fmla="*/ 0 w 27"/>
                <a:gd name="T5" fmla="*/ 11 h 18"/>
                <a:gd name="T6" fmla="*/ 10 w 27"/>
                <a:gd name="T7" fmla="*/ 18 h 18"/>
                <a:gd name="T8" fmla="*/ 27 w 27"/>
                <a:gd name="T9" fmla="*/ 5 h 18"/>
                <a:gd name="T10" fmla="*/ 22 w 27"/>
                <a:gd name="T11" fmla="*/ 1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7" h="18">
                  <a:moveTo>
                    <a:pt x="22" y="1"/>
                  </a:moveTo>
                  <a:cubicBezTo>
                    <a:pt x="21" y="1"/>
                    <a:pt x="19" y="0"/>
                    <a:pt x="17" y="0"/>
                  </a:cubicBezTo>
                  <a:cubicBezTo>
                    <a:pt x="13" y="3"/>
                    <a:pt x="7" y="7"/>
                    <a:pt x="0" y="11"/>
                  </a:cubicBezTo>
                  <a:cubicBezTo>
                    <a:pt x="5" y="12"/>
                    <a:pt x="8" y="15"/>
                    <a:pt x="10" y="18"/>
                  </a:cubicBezTo>
                  <a:cubicBezTo>
                    <a:pt x="17" y="14"/>
                    <a:pt x="23" y="9"/>
                    <a:pt x="27" y="5"/>
                  </a:cubicBezTo>
                  <a:cubicBezTo>
                    <a:pt x="27" y="4"/>
                    <a:pt x="25" y="3"/>
                    <a:pt x="22" y="1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613" name="Freeform 1563"/>
            <p:cNvSpPr/>
            <p:nvPr/>
          </p:nvSpPr>
          <p:spPr bwMode="auto">
            <a:xfrm>
              <a:off x="10930051" y="4685193"/>
              <a:ext cx="49609" cy="20607"/>
            </a:xfrm>
            <a:custGeom>
              <a:avLst/>
              <a:gdLst>
                <a:gd name="T0" fmla="*/ 0 w 38"/>
                <a:gd name="T1" fmla="*/ 16 h 16"/>
                <a:gd name="T2" fmla="*/ 38 w 38"/>
                <a:gd name="T3" fmla="*/ 0 h 16"/>
                <a:gd name="T4" fmla="*/ 13 w 38"/>
                <a:gd name="T5" fmla="*/ 6 h 16"/>
                <a:gd name="T6" fmla="*/ 0 w 38"/>
                <a:gd name="T7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8" h="16">
                  <a:moveTo>
                    <a:pt x="0" y="16"/>
                  </a:moveTo>
                  <a:cubicBezTo>
                    <a:pt x="13" y="12"/>
                    <a:pt x="27" y="6"/>
                    <a:pt x="38" y="0"/>
                  </a:cubicBezTo>
                  <a:cubicBezTo>
                    <a:pt x="29" y="1"/>
                    <a:pt x="20" y="2"/>
                    <a:pt x="13" y="6"/>
                  </a:cubicBezTo>
                  <a:cubicBezTo>
                    <a:pt x="9" y="9"/>
                    <a:pt x="5" y="13"/>
                    <a:pt x="0" y="16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614" name="Freeform 1564"/>
            <p:cNvSpPr/>
            <p:nvPr/>
          </p:nvSpPr>
          <p:spPr bwMode="auto">
            <a:xfrm>
              <a:off x="10997214" y="4665349"/>
              <a:ext cx="38161" cy="19844"/>
            </a:xfrm>
            <a:custGeom>
              <a:avLst/>
              <a:gdLst>
                <a:gd name="T0" fmla="*/ 26 w 29"/>
                <a:gd name="T1" fmla="*/ 4 h 15"/>
                <a:gd name="T2" fmla="*/ 7 w 29"/>
                <a:gd name="T3" fmla="*/ 0 h 15"/>
                <a:gd name="T4" fmla="*/ 0 w 29"/>
                <a:gd name="T5" fmla="*/ 11 h 15"/>
                <a:gd name="T6" fmla="*/ 23 w 29"/>
                <a:gd name="T7" fmla="*/ 15 h 15"/>
                <a:gd name="T8" fmla="*/ 27 w 29"/>
                <a:gd name="T9" fmla="*/ 11 h 15"/>
                <a:gd name="T10" fmla="*/ 29 w 29"/>
                <a:gd name="T11" fmla="*/ 5 h 15"/>
                <a:gd name="T12" fmla="*/ 26 w 29"/>
                <a:gd name="T13" fmla="*/ 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9" h="15">
                  <a:moveTo>
                    <a:pt x="26" y="4"/>
                  </a:moveTo>
                  <a:cubicBezTo>
                    <a:pt x="20" y="2"/>
                    <a:pt x="14" y="0"/>
                    <a:pt x="7" y="0"/>
                  </a:cubicBezTo>
                  <a:cubicBezTo>
                    <a:pt x="7" y="4"/>
                    <a:pt x="4" y="7"/>
                    <a:pt x="0" y="11"/>
                  </a:cubicBezTo>
                  <a:cubicBezTo>
                    <a:pt x="9" y="12"/>
                    <a:pt x="17" y="13"/>
                    <a:pt x="23" y="15"/>
                  </a:cubicBezTo>
                  <a:cubicBezTo>
                    <a:pt x="24" y="13"/>
                    <a:pt x="26" y="12"/>
                    <a:pt x="27" y="11"/>
                  </a:cubicBezTo>
                  <a:cubicBezTo>
                    <a:pt x="28" y="9"/>
                    <a:pt x="29" y="7"/>
                    <a:pt x="29" y="5"/>
                  </a:cubicBezTo>
                  <a:cubicBezTo>
                    <a:pt x="28" y="5"/>
                    <a:pt x="27" y="4"/>
                    <a:pt x="26" y="4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615" name="Freeform 1565"/>
            <p:cNvSpPr/>
            <p:nvPr/>
          </p:nvSpPr>
          <p:spPr bwMode="auto">
            <a:xfrm>
              <a:off x="11223126" y="5207998"/>
              <a:ext cx="42740" cy="96166"/>
            </a:xfrm>
            <a:custGeom>
              <a:avLst/>
              <a:gdLst>
                <a:gd name="T0" fmla="*/ 0 w 33"/>
                <a:gd name="T1" fmla="*/ 70 h 74"/>
                <a:gd name="T2" fmla="*/ 4 w 33"/>
                <a:gd name="T3" fmla="*/ 74 h 74"/>
                <a:gd name="T4" fmla="*/ 22 w 33"/>
                <a:gd name="T5" fmla="*/ 0 h 74"/>
                <a:gd name="T6" fmla="*/ 16 w 33"/>
                <a:gd name="T7" fmla="*/ 2 h 74"/>
                <a:gd name="T8" fmla="*/ 0 w 33"/>
                <a:gd name="T9" fmla="*/ 70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3" h="74">
                  <a:moveTo>
                    <a:pt x="0" y="70"/>
                  </a:moveTo>
                  <a:cubicBezTo>
                    <a:pt x="1" y="72"/>
                    <a:pt x="3" y="73"/>
                    <a:pt x="4" y="74"/>
                  </a:cubicBezTo>
                  <a:cubicBezTo>
                    <a:pt x="26" y="59"/>
                    <a:pt x="33" y="21"/>
                    <a:pt x="22" y="0"/>
                  </a:cubicBezTo>
                  <a:cubicBezTo>
                    <a:pt x="20" y="0"/>
                    <a:pt x="18" y="1"/>
                    <a:pt x="16" y="2"/>
                  </a:cubicBezTo>
                  <a:cubicBezTo>
                    <a:pt x="26" y="25"/>
                    <a:pt x="20" y="54"/>
                    <a:pt x="0" y="70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616" name="Freeform 1566"/>
            <p:cNvSpPr/>
            <p:nvPr/>
          </p:nvSpPr>
          <p:spPr bwMode="auto">
            <a:xfrm>
              <a:off x="11223126" y="4587501"/>
              <a:ext cx="42740" cy="96166"/>
            </a:xfrm>
            <a:custGeom>
              <a:avLst/>
              <a:gdLst>
                <a:gd name="T0" fmla="*/ 22 w 33"/>
                <a:gd name="T1" fmla="*/ 74 h 74"/>
                <a:gd name="T2" fmla="*/ 4 w 33"/>
                <a:gd name="T3" fmla="*/ 0 h 74"/>
                <a:gd name="T4" fmla="*/ 0 w 33"/>
                <a:gd name="T5" fmla="*/ 4 h 74"/>
                <a:gd name="T6" fmla="*/ 16 w 33"/>
                <a:gd name="T7" fmla="*/ 72 h 74"/>
                <a:gd name="T8" fmla="*/ 22 w 33"/>
                <a:gd name="T9" fmla="*/ 74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3" h="74">
                  <a:moveTo>
                    <a:pt x="22" y="74"/>
                  </a:moveTo>
                  <a:cubicBezTo>
                    <a:pt x="33" y="53"/>
                    <a:pt x="26" y="15"/>
                    <a:pt x="4" y="0"/>
                  </a:cubicBezTo>
                  <a:cubicBezTo>
                    <a:pt x="3" y="1"/>
                    <a:pt x="1" y="2"/>
                    <a:pt x="0" y="4"/>
                  </a:cubicBezTo>
                  <a:cubicBezTo>
                    <a:pt x="20" y="20"/>
                    <a:pt x="26" y="49"/>
                    <a:pt x="16" y="72"/>
                  </a:cubicBezTo>
                  <a:cubicBezTo>
                    <a:pt x="18" y="73"/>
                    <a:pt x="20" y="74"/>
                    <a:pt x="22" y="74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617" name="Freeform 1567"/>
            <p:cNvSpPr/>
            <p:nvPr/>
          </p:nvSpPr>
          <p:spPr bwMode="auto">
            <a:xfrm>
              <a:off x="11139173" y="5337746"/>
              <a:ext cx="124404" cy="127458"/>
            </a:xfrm>
            <a:custGeom>
              <a:avLst/>
              <a:gdLst>
                <a:gd name="T0" fmla="*/ 71 w 96"/>
                <a:gd name="T1" fmla="*/ 39 h 98"/>
                <a:gd name="T2" fmla="*/ 53 w 96"/>
                <a:gd name="T3" fmla="*/ 77 h 98"/>
                <a:gd name="T4" fmla="*/ 26 w 96"/>
                <a:gd name="T5" fmla="*/ 75 h 98"/>
                <a:gd name="T6" fmla="*/ 26 w 96"/>
                <a:gd name="T7" fmla="*/ 73 h 98"/>
                <a:gd name="T8" fmla="*/ 28 w 96"/>
                <a:gd name="T9" fmla="*/ 71 h 98"/>
                <a:gd name="T10" fmla="*/ 39 w 96"/>
                <a:gd name="T11" fmla="*/ 67 h 98"/>
                <a:gd name="T12" fmla="*/ 41 w 96"/>
                <a:gd name="T13" fmla="*/ 51 h 98"/>
                <a:gd name="T14" fmla="*/ 20 w 96"/>
                <a:gd name="T15" fmla="*/ 41 h 98"/>
                <a:gd name="T16" fmla="*/ 4 w 96"/>
                <a:gd name="T17" fmla="*/ 54 h 98"/>
                <a:gd name="T18" fmla="*/ 7 w 96"/>
                <a:gd name="T19" fmla="*/ 81 h 98"/>
                <a:gd name="T20" fmla="*/ 45 w 96"/>
                <a:gd name="T21" fmla="*/ 96 h 98"/>
                <a:gd name="T22" fmla="*/ 87 w 96"/>
                <a:gd name="T23" fmla="*/ 63 h 98"/>
                <a:gd name="T24" fmla="*/ 83 w 96"/>
                <a:gd name="T25" fmla="*/ 9 h 98"/>
                <a:gd name="T26" fmla="*/ 49 w 96"/>
                <a:gd name="T27" fmla="*/ 0 h 98"/>
                <a:gd name="T28" fmla="*/ 71 w 96"/>
                <a:gd name="T29" fmla="*/ 39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96" h="98">
                  <a:moveTo>
                    <a:pt x="71" y="39"/>
                  </a:moveTo>
                  <a:cubicBezTo>
                    <a:pt x="73" y="58"/>
                    <a:pt x="63" y="71"/>
                    <a:pt x="53" y="77"/>
                  </a:cubicBezTo>
                  <a:cubicBezTo>
                    <a:pt x="44" y="82"/>
                    <a:pt x="34" y="81"/>
                    <a:pt x="26" y="75"/>
                  </a:cubicBezTo>
                  <a:cubicBezTo>
                    <a:pt x="26" y="75"/>
                    <a:pt x="25" y="74"/>
                    <a:pt x="26" y="73"/>
                  </a:cubicBezTo>
                  <a:cubicBezTo>
                    <a:pt x="26" y="72"/>
                    <a:pt x="27" y="71"/>
                    <a:pt x="28" y="71"/>
                  </a:cubicBezTo>
                  <a:cubicBezTo>
                    <a:pt x="34" y="72"/>
                    <a:pt x="37" y="69"/>
                    <a:pt x="39" y="67"/>
                  </a:cubicBezTo>
                  <a:cubicBezTo>
                    <a:pt x="42" y="62"/>
                    <a:pt x="43" y="56"/>
                    <a:pt x="41" y="51"/>
                  </a:cubicBezTo>
                  <a:cubicBezTo>
                    <a:pt x="37" y="43"/>
                    <a:pt x="30" y="39"/>
                    <a:pt x="20" y="41"/>
                  </a:cubicBezTo>
                  <a:cubicBezTo>
                    <a:pt x="13" y="42"/>
                    <a:pt x="7" y="47"/>
                    <a:pt x="4" y="54"/>
                  </a:cubicBezTo>
                  <a:cubicBezTo>
                    <a:pt x="0" y="63"/>
                    <a:pt x="1" y="73"/>
                    <a:pt x="7" y="81"/>
                  </a:cubicBezTo>
                  <a:cubicBezTo>
                    <a:pt x="15" y="92"/>
                    <a:pt x="30" y="98"/>
                    <a:pt x="45" y="96"/>
                  </a:cubicBezTo>
                  <a:cubicBezTo>
                    <a:pt x="63" y="94"/>
                    <a:pt x="79" y="82"/>
                    <a:pt x="87" y="63"/>
                  </a:cubicBezTo>
                  <a:cubicBezTo>
                    <a:pt x="96" y="42"/>
                    <a:pt x="90" y="22"/>
                    <a:pt x="83" y="9"/>
                  </a:cubicBezTo>
                  <a:cubicBezTo>
                    <a:pt x="75" y="7"/>
                    <a:pt x="62" y="4"/>
                    <a:pt x="49" y="0"/>
                  </a:cubicBezTo>
                  <a:cubicBezTo>
                    <a:pt x="62" y="11"/>
                    <a:pt x="70" y="25"/>
                    <a:pt x="71" y="39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618" name="Freeform 1568"/>
            <p:cNvSpPr/>
            <p:nvPr/>
          </p:nvSpPr>
          <p:spPr bwMode="auto">
            <a:xfrm>
              <a:off x="11001793" y="5459861"/>
              <a:ext cx="207595" cy="150354"/>
            </a:xfrm>
            <a:custGeom>
              <a:avLst/>
              <a:gdLst>
                <a:gd name="T0" fmla="*/ 78 w 160"/>
                <a:gd name="T1" fmla="*/ 19 h 116"/>
                <a:gd name="T2" fmla="*/ 77 w 160"/>
                <a:gd name="T3" fmla="*/ 48 h 116"/>
                <a:gd name="T4" fmla="*/ 95 w 160"/>
                <a:gd name="T5" fmla="*/ 57 h 116"/>
                <a:gd name="T6" fmla="*/ 108 w 160"/>
                <a:gd name="T7" fmla="*/ 47 h 116"/>
                <a:gd name="T8" fmla="*/ 105 w 160"/>
                <a:gd name="T9" fmla="*/ 32 h 116"/>
                <a:gd name="T10" fmla="*/ 92 w 160"/>
                <a:gd name="T11" fmla="*/ 28 h 116"/>
                <a:gd name="T12" fmla="*/ 90 w 160"/>
                <a:gd name="T13" fmla="*/ 26 h 116"/>
                <a:gd name="T14" fmla="*/ 91 w 160"/>
                <a:gd name="T15" fmla="*/ 24 h 116"/>
                <a:gd name="T16" fmla="*/ 122 w 160"/>
                <a:gd name="T17" fmla="*/ 24 h 116"/>
                <a:gd name="T18" fmla="*/ 132 w 160"/>
                <a:gd name="T19" fmla="*/ 71 h 116"/>
                <a:gd name="T20" fmla="*/ 95 w 160"/>
                <a:gd name="T21" fmla="*/ 91 h 116"/>
                <a:gd name="T22" fmla="*/ 12 w 160"/>
                <a:gd name="T23" fmla="*/ 47 h 116"/>
                <a:gd name="T24" fmla="*/ 0 w 160"/>
                <a:gd name="T25" fmla="*/ 79 h 116"/>
                <a:gd name="T26" fmla="*/ 18 w 160"/>
                <a:gd name="T27" fmla="*/ 88 h 116"/>
                <a:gd name="T28" fmla="*/ 18 w 160"/>
                <a:gd name="T29" fmla="*/ 88 h 116"/>
                <a:gd name="T30" fmla="*/ 107 w 160"/>
                <a:gd name="T31" fmla="*/ 110 h 116"/>
                <a:gd name="T32" fmla="*/ 149 w 160"/>
                <a:gd name="T33" fmla="*/ 83 h 116"/>
                <a:gd name="T34" fmla="*/ 154 w 160"/>
                <a:gd name="T35" fmla="*/ 35 h 116"/>
                <a:gd name="T36" fmla="*/ 124 w 160"/>
                <a:gd name="T37" fmla="*/ 7 h 116"/>
                <a:gd name="T38" fmla="*/ 78 w 160"/>
                <a:gd name="T39" fmla="*/ 19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60" h="116">
                  <a:moveTo>
                    <a:pt x="78" y="19"/>
                  </a:moveTo>
                  <a:cubicBezTo>
                    <a:pt x="71" y="28"/>
                    <a:pt x="71" y="39"/>
                    <a:pt x="77" y="48"/>
                  </a:cubicBezTo>
                  <a:cubicBezTo>
                    <a:pt x="81" y="54"/>
                    <a:pt x="88" y="58"/>
                    <a:pt x="95" y="57"/>
                  </a:cubicBezTo>
                  <a:cubicBezTo>
                    <a:pt x="101" y="56"/>
                    <a:pt x="106" y="52"/>
                    <a:pt x="108" y="47"/>
                  </a:cubicBezTo>
                  <a:cubicBezTo>
                    <a:pt x="110" y="41"/>
                    <a:pt x="109" y="36"/>
                    <a:pt x="105" y="32"/>
                  </a:cubicBezTo>
                  <a:cubicBezTo>
                    <a:pt x="102" y="28"/>
                    <a:pt x="97" y="27"/>
                    <a:pt x="92" y="28"/>
                  </a:cubicBezTo>
                  <a:cubicBezTo>
                    <a:pt x="91" y="28"/>
                    <a:pt x="90" y="27"/>
                    <a:pt x="90" y="26"/>
                  </a:cubicBezTo>
                  <a:cubicBezTo>
                    <a:pt x="89" y="25"/>
                    <a:pt x="90" y="24"/>
                    <a:pt x="91" y="24"/>
                  </a:cubicBezTo>
                  <a:cubicBezTo>
                    <a:pt x="100" y="18"/>
                    <a:pt x="111" y="18"/>
                    <a:pt x="122" y="24"/>
                  </a:cubicBezTo>
                  <a:cubicBezTo>
                    <a:pt x="133" y="31"/>
                    <a:pt x="145" y="48"/>
                    <a:pt x="132" y="71"/>
                  </a:cubicBezTo>
                  <a:cubicBezTo>
                    <a:pt x="126" y="83"/>
                    <a:pt x="112" y="90"/>
                    <a:pt x="95" y="91"/>
                  </a:cubicBezTo>
                  <a:cubicBezTo>
                    <a:pt x="72" y="92"/>
                    <a:pt x="39" y="81"/>
                    <a:pt x="12" y="47"/>
                  </a:cubicBezTo>
                  <a:cubicBezTo>
                    <a:pt x="12" y="58"/>
                    <a:pt x="9" y="70"/>
                    <a:pt x="0" y="79"/>
                  </a:cubicBezTo>
                  <a:cubicBezTo>
                    <a:pt x="7" y="81"/>
                    <a:pt x="13" y="84"/>
                    <a:pt x="18" y="88"/>
                  </a:cubicBezTo>
                  <a:cubicBezTo>
                    <a:pt x="18" y="88"/>
                    <a:pt x="18" y="88"/>
                    <a:pt x="18" y="88"/>
                  </a:cubicBezTo>
                  <a:cubicBezTo>
                    <a:pt x="44" y="107"/>
                    <a:pt x="79" y="116"/>
                    <a:pt x="107" y="110"/>
                  </a:cubicBezTo>
                  <a:cubicBezTo>
                    <a:pt x="126" y="106"/>
                    <a:pt x="141" y="97"/>
                    <a:pt x="149" y="83"/>
                  </a:cubicBezTo>
                  <a:cubicBezTo>
                    <a:pt x="158" y="67"/>
                    <a:pt x="160" y="50"/>
                    <a:pt x="154" y="35"/>
                  </a:cubicBezTo>
                  <a:cubicBezTo>
                    <a:pt x="148" y="21"/>
                    <a:pt x="137" y="11"/>
                    <a:pt x="124" y="7"/>
                  </a:cubicBezTo>
                  <a:cubicBezTo>
                    <a:pt x="102" y="0"/>
                    <a:pt x="85" y="9"/>
                    <a:pt x="78" y="19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619" name="Freeform 1569"/>
            <p:cNvSpPr/>
            <p:nvPr/>
          </p:nvSpPr>
          <p:spPr bwMode="auto">
            <a:xfrm>
              <a:off x="11217021" y="4713432"/>
              <a:ext cx="103798" cy="137379"/>
            </a:xfrm>
            <a:custGeom>
              <a:avLst/>
              <a:gdLst>
                <a:gd name="T0" fmla="*/ 55 w 80"/>
                <a:gd name="T1" fmla="*/ 33 h 106"/>
                <a:gd name="T2" fmla="*/ 55 w 80"/>
                <a:gd name="T3" fmla="*/ 75 h 106"/>
                <a:gd name="T4" fmla="*/ 31 w 80"/>
                <a:gd name="T5" fmla="*/ 86 h 106"/>
                <a:gd name="T6" fmla="*/ 29 w 80"/>
                <a:gd name="T7" fmla="*/ 84 h 106"/>
                <a:gd name="T8" fmla="*/ 30 w 80"/>
                <a:gd name="T9" fmla="*/ 82 h 106"/>
                <a:gd name="T10" fmla="*/ 38 w 80"/>
                <a:gd name="T11" fmla="*/ 72 h 106"/>
                <a:gd name="T12" fmla="*/ 33 w 80"/>
                <a:gd name="T13" fmla="*/ 58 h 106"/>
                <a:gd name="T14" fmla="*/ 10 w 80"/>
                <a:gd name="T15" fmla="*/ 57 h 106"/>
                <a:gd name="T16" fmla="*/ 1 w 80"/>
                <a:gd name="T17" fmla="*/ 77 h 106"/>
                <a:gd name="T18" fmla="*/ 15 w 80"/>
                <a:gd name="T19" fmla="*/ 99 h 106"/>
                <a:gd name="T20" fmla="*/ 56 w 80"/>
                <a:gd name="T21" fmla="*/ 96 h 106"/>
                <a:gd name="T22" fmla="*/ 80 w 80"/>
                <a:gd name="T23" fmla="*/ 48 h 106"/>
                <a:gd name="T24" fmla="*/ 51 w 80"/>
                <a:gd name="T25" fmla="*/ 0 h 106"/>
                <a:gd name="T26" fmla="*/ 15 w 80"/>
                <a:gd name="T27" fmla="*/ 8 h 106"/>
                <a:gd name="T28" fmla="*/ 55 w 80"/>
                <a:gd name="T29" fmla="*/ 33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80" h="106">
                  <a:moveTo>
                    <a:pt x="55" y="33"/>
                  </a:moveTo>
                  <a:cubicBezTo>
                    <a:pt x="65" y="50"/>
                    <a:pt x="61" y="66"/>
                    <a:pt x="55" y="75"/>
                  </a:cubicBezTo>
                  <a:cubicBezTo>
                    <a:pt x="49" y="84"/>
                    <a:pt x="40" y="88"/>
                    <a:pt x="31" y="86"/>
                  </a:cubicBezTo>
                  <a:cubicBezTo>
                    <a:pt x="30" y="86"/>
                    <a:pt x="29" y="85"/>
                    <a:pt x="29" y="84"/>
                  </a:cubicBezTo>
                  <a:cubicBezTo>
                    <a:pt x="29" y="83"/>
                    <a:pt x="29" y="82"/>
                    <a:pt x="30" y="82"/>
                  </a:cubicBezTo>
                  <a:cubicBezTo>
                    <a:pt x="36" y="80"/>
                    <a:pt x="38" y="75"/>
                    <a:pt x="38" y="72"/>
                  </a:cubicBezTo>
                  <a:cubicBezTo>
                    <a:pt x="39" y="67"/>
                    <a:pt x="37" y="61"/>
                    <a:pt x="33" y="58"/>
                  </a:cubicBezTo>
                  <a:cubicBezTo>
                    <a:pt x="26" y="52"/>
                    <a:pt x="18" y="52"/>
                    <a:pt x="10" y="57"/>
                  </a:cubicBezTo>
                  <a:cubicBezTo>
                    <a:pt x="4" y="62"/>
                    <a:pt x="0" y="69"/>
                    <a:pt x="1" y="77"/>
                  </a:cubicBezTo>
                  <a:cubicBezTo>
                    <a:pt x="1" y="86"/>
                    <a:pt x="7" y="95"/>
                    <a:pt x="15" y="99"/>
                  </a:cubicBezTo>
                  <a:cubicBezTo>
                    <a:pt x="28" y="106"/>
                    <a:pt x="43" y="105"/>
                    <a:pt x="56" y="96"/>
                  </a:cubicBezTo>
                  <a:cubicBezTo>
                    <a:pt x="72" y="87"/>
                    <a:pt x="80" y="69"/>
                    <a:pt x="80" y="48"/>
                  </a:cubicBezTo>
                  <a:cubicBezTo>
                    <a:pt x="79" y="24"/>
                    <a:pt x="62" y="8"/>
                    <a:pt x="51" y="0"/>
                  </a:cubicBezTo>
                  <a:cubicBezTo>
                    <a:pt x="42" y="2"/>
                    <a:pt x="29" y="5"/>
                    <a:pt x="15" y="8"/>
                  </a:cubicBezTo>
                  <a:cubicBezTo>
                    <a:pt x="32" y="12"/>
                    <a:pt x="48" y="21"/>
                    <a:pt x="55" y="33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620" name="Freeform 1570"/>
            <p:cNvSpPr/>
            <p:nvPr/>
          </p:nvSpPr>
          <p:spPr bwMode="auto">
            <a:xfrm>
              <a:off x="11217021" y="5040853"/>
              <a:ext cx="103798" cy="137379"/>
            </a:xfrm>
            <a:custGeom>
              <a:avLst/>
              <a:gdLst>
                <a:gd name="T0" fmla="*/ 10 w 80"/>
                <a:gd name="T1" fmla="*/ 49 h 106"/>
                <a:gd name="T2" fmla="*/ 33 w 80"/>
                <a:gd name="T3" fmla="*/ 48 h 106"/>
                <a:gd name="T4" fmla="*/ 38 w 80"/>
                <a:gd name="T5" fmla="*/ 33 h 106"/>
                <a:gd name="T6" fmla="*/ 30 w 80"/>
                <a:gd name="T7" fmla="*/ 24 h 106"/>
                <a:gd name="T8" fmla="*/ 29 w 80"/>
                <a:gd name="T9" fmla="*/ 22 h 106"/>
                <a:gd name="T10" fmla="*/ 31 w 80"/>
                <a:gd name="T11" fmla="*/ 20 h 106"/>
                <a:gd name="T12" fmla="*/ 55 w 80"/>
                <a:gd name="T13" fmla="*/ 30 h 106"/>
                <a:gd name="T14" fmla="*/ 55 w 80"/>
                <a:gd name="T15" fmla="*/ 73 h 106"/>
                <a:gd name="T16" fmla="*/ 15 w 80"/>
                <a:gd name="T17" fmla="*/ 98 h 106"/>
                <a:gd name="T18" fmla="*/ 51 w 80"/>
                <a:gd name="T19" fmla="*/ 106 h 106"/>
                <a:gd name="T20" fmla="*/ 80 w 80"/>
                <a:gd name="T21" fmla="*/ 57 h 106"/>
                <a:gd name="T22" fmla="*/ 56 w 80"/>
                <a:gd name="T23" fmla="*/ 9 h 106"/>
                <a:gd name="T24" fmla="*/ 15 w 80"/>
                <a:gd name="T25" fmla="*/ 7 h 106"/>
                <a:gd name="T26" fmla="*/ 1 w 80"/>
                <a:gd name="T27" fmla="*/ 29 h 106"/>
                <a:gd name="T28" fmla="*/ 10 w 80"/>
                <a:gd name="T29" fmla="*/ 49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80" h="106">
                  <a:moveTo>
                    <a:pt x="10" y="49"/>
                  </a:moveTo>
                  <a:cubicBezTo>
                    <a:pt x="18" y="54"/>
                    <a:pt x="26" y="54"/>
                    <a:pt x="33" y="48"/>
                  </a:cubicBezTo>
                  <a:cubicBezTo>
                    <a:pt x="37" y="45"/>
                    <a:pt x="39" y="39"/>
                    <a:pt x="38" y="33"/>
                  </a:cubicBezTo>
                  <a:cubicBezTo>
                    <a:pt x="38" y="30"/>
                    <a:pt x="36" y="26"/>
                    <a:pt x="30" y="24"/>
                  </a:cubicBezTo>
                  <a:cubicBezTo>
                    <a:pt x="29" y="24"/>
                    <a:pt x="29" y="23"/>
                    <a:pt x="29" y="22"/>
                  </a:cubicBezTo>
                  <a:cubicBezTo>
                    <a:pt x="29" y="21"/>
                    <a:pt x="30" y="20"/>
                    <a:pt x="31" y="20"/>
                  </a:cubicBezTo>
                  <a:cubicBezTo>
                    <a:pt x="40" y="18"/>
                    <a:pt x="49" y="22"/>
                    <a:pt x="55" y="30"/>
                  </a:cubicBezTo>
                  <a:cubicBezTo>
                    <a:pt x="61" y="39"/>
                    <a:pt x="65" y="56"/>
                    <a:pt x="55" y="73"/>
                  </a:cubicBezTo>
                  <a:cubicBezTo>
                    <a:pt x="48" y="85"/>
                    <a:pt x="32" y="94"/>
                    <a:pt x="15" y="98"/>
                  </a:cubicBezTo>
                  <a:cubicBezTo>
                    <a:pt x="29" y="101"/>
                    <a:pt x="42" y="104"/>
                    <a:pt x="51" y="106"/>
                  </a:cubicBezTo>
                  <a:cubicBezTo>
                    <a:pt x="62" y="98"/>
                    <a:pt x="79" y="82"/>
                    <a:pt x="80" y="57"/>
                  </a:cubicBezTo>
                  <a:cubicBezTo>
                    <a:pt x="80" y="37"/>
                    <a:pt x="72" y="19"/>
                    <a:pt x="56" y="9"/>
                  </a:cubicBezTo>
                  <a:cubicBezTo>
                    <a:pt x="43" y="1"/>
                    <a:pt x="28" y="0"/>
                    <a:pt x="15" y="7"/>
                  </a:cubicBezTo>
                  <a:cubicBezTo>
                    <a:pt x="7" y="11"/>
                    <a:pt x="1" y="19"/>
                    <a:pt x="1" y="29"/>
                  </a:cubicBezTo>
                  <a:cubicBezTo>
                    <a:pt x="0" y="37"/>
                    <a:pt x="4" y="44"/>
                    <a:pt x="10" y="49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621" name="Freeform 1571"/>
            <p:cNvSpPr/>
            <p:nvPr/>
          </p:nvSpPr>
          <p:spPr bwMode="auto">
            <a:xfrm>
              <a:off x="11139173" y="4426462"/>
              <a:ext cx="124404" cy="127458"/>
            </a:xfrm>
            <a:custGeom>
              <a:avLst/>
              <a:gdLst>
                <a:gd name="T0" fmla="*/ 4 w 96"/>
                <a:gd name="T1" fmla="*/ 43 h 98"/>
                <a:gd name="T2" fmla="*/ 20 w 96"/>
                <a:gd name="T3" fmla="*/ 57 h 98"/>
                <a:gd name="T4" fmla="*/ 41 w 96"/>
                <a:gd name="T5" fmla="*/ 46 h 98"/>
                <a:gd name="T6" fmla="*/ 39 w 96"/>
                <a:gd name="T7" fmla="*/ 31 h 98"/>
                <a:gd name="T8" fmla="*/ 28 w 96"/>
                <a:gd name="T9" fmla="*/ 26 h 98"/>
                <a:gd name="T10" fmla="*/ 26 w 96"/>
                <a:gd name="T11" fmla="*/ 25 h 98"/>
                <a:gd name="T12" fmla="*/ 26 w 96"/>
                <a:gd name="T13" fmla="*/ 23 h 98"/>
                <a:gd name="T14" fmla="*/ 53 w 96"/>
                <a:gd name="T15" fmla="*/ 21 h 98"/>
                <a:gd name="T16" fmla="*/ 71 w 96"/>
                <a:gd name="T17" fmla="*/ 59 h 98"/>
                <a:gd name="T18" fmla="*/ 49 w 96"/>
                <a:gd name="T19" fmla="*/ 98 h 98"/>
                <a:gd name="T20" fmla="*/ 83 w 96"/>
                <a:gd name="T21" fmla="*/ 89 h 98"/>
                <a:gd name="T22" fmla="*/ 87 w 96"/>
                <a:gd name="T23" fmla="*/ 35 h 98"/>
                <a:gd name="T24" fmla="*/ 45 w 96"/>
                <a:gd name="T25" fmla="*/ 2 h 98"/>
                <a:gd name="T26" fmla="*/ 7 w 96"/>
                <a:gd name="T27" fmla="*/ 17 h 98"/>
                <a:gd name="T28" fmla="*/ 4 w 96"/>
                <a:gd name="T29" fmla="*/ 43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96" h="98">
                  <a:moveTo>
                    <a:pt x="4" y="43"/>
                  </a:moveTo>
                  <a:cubicBezTo>
                    <a:pt x="7" y="51"/>
                    <a:pt x="13" y="56"/>
                    <a:pt x="20" y="57"/>
                  </a:cubicBezTo>
                  <a:cubicBezTo>
                    <a:pt x="30" y="59"/>
                    <a:pt x="37" y="55"/>
                    <a:pt x="41" y="46"/>
                  </a:cubicBezTo>
                  <a:cubicBezTo>
                    <a:pt x="43" y="42"/>
                    <a:pt x="42" y="36"/>
                    <a:pt x="39" y="31"/>
                  </a:cubicBezTo>
                  <a:cubicBezTo>
                    <a:pt x="37" y="29"/>
                    <a:pt x="34" y="26"/>
                    <a:pt x="28" y="26"/>
                  </a:cubicBezTo>
                  <a:cubicBezTo>
                    <a:pt x="27" y="27"/>
                    <a:pt x="26" y="26"/>
                    <a:pt x="26" y="25"/>
                  </a:cubicBezTo>
                  <a:cubicBezTo>
                    <a:pt x="25" y="24"/>
                    <a:pt x="26" y="23"/>
                    <a:pt x="26" y="23"/>
                  </a:cubicBezTo>
                  <a:cubicBezTo>
                    <a:pt x="34" y="17"/>
                    <a:pt x="44" y="16"/>
                    <a:pt x="53" y="21"/>
                  </a:cubicBezTo>
                  <a:cubicBezTo>
                    <a:pt x="63" y="27"/>
                    <a:pt x="73" y="40"/>
                    <a:pt x="71" y="59"/>
                  </a:cubicBezTo>
                  <a:cubicBezTo>
                    <a:pt x="70" y="73"/>
                    <a:pt x="62" y="87"/>
                    <a:pt x="49" y="98"/>
                  </a:cubicBezTo>
                  <a:cubicBezTo>
                    <a:pt x="62" y="93"/>
                    <a:pt x="75" y="91"/>
                    <a:pt x="83" y="89"/>
                  </a:cubicBezTo>
                  <a:cubicBezTo>
                    <a:pt x="90" y="76"/>
                    <a:pt x="96" y="56"/>
                    <a:pt x="87" y="35"/>
                  </a:cubicBezTo>
                  <a:cubicBezTo>
                    <a:pt x="79" y="16"/>
                    <a:pt x="63" y="4"/>
                    <a:pt x="45" y="2"/>
                  </a:cubicBezTo>
                  <a:cubicBezTo>
                    <a:pt x="30" y="0"/>
                    <a:pt x="15" y="6"/>
                    <a:pt x="7" y="17"/>
                  </a:cubicBezTo>
                  <a:cubicBezTo>
                    <a:pt x="1" y="25"/>
                    <a:pt x="0" y="35"/>
                    <a:pt x="4" y="43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622" name="Freeform 1572"/>
            <p:cNvSpPr/>
            <p:nvPr/>
          </p:nvSpPr>
          <p:spPr bwMode="auto">
            <a:xfrm>
              <a:off x="11001793" y="4281450"/>
              <a:ext cx="207595" cy="150354"/>
            </a:xfrm>
            <a:custGeom>
              <a:avLst/>
              <a:gdLst>
                <a:gd name="T0" fmla="*/ 0 w 160"/>
                <a:gd name="T1" fmla="*/ 37 h 116"/>
                <a:gd name="T2" fmla="*/ 12 w 160"/>
                <a:gd name="T3" fmla="*/ 69 h 116"/>
                <a:gd name="T4" fmla="*/ 95 w 160"/>
                <a:gd name="T5" fmla="*/ 25 h 116"/>
                <a:gd name="T6" fmla="*/ 132 w 160"/>
                <a:gd name="T7" fmla="*/ 45 h 116"/>
                <a:gd name="T8" fmla="*/ 122 w 160"/>
                <a:gd name="T9" fmla="*/ 91 h 116"/>
                <a:gd name="T10" fmla="*/ 91 w 160"/>
                <a:gd name="T11" fmla="*/ 92 h 116"/>
                <a:gd name="T12" fmla="*/ 90 w 160"/>
                <a:gd name="T13" fmla="*/ 89 h 116"/>
                <a:gd name="T14" fmla="*/ 92 w 160"/>
                <a:gd name="T15" fmla="*/ 88 h 116"/>
                <a:gd name="T16" fmla="*/ 105 w 160"/>
                <a:gd name="T17" fmla="*/ 84 h 116"/>
                <a:gd name="T18" fmla="*/ 108 w 160"/>
                <a:gd name="T19" fmla="*/ 69 h 116"/>
                <a:gd name="T20" fmla="*/ 95 w 160"/>
                <a:gd name="T21" fmla="*/ 59 h 116"/>
                <a:gd name="T22" fmla="*/ 77 w 160"/>
                <a:gd name="T23" fmla="*/ 68 h 116"/>
                <a:gd name="T24" fmla="*/ 78 w 160"/>
                <a:gd name="T25" fmla="*/ 97 h 116"/>
                <a:gd name="T26" fmla="*/ 124 w 160"/>
                <a:gd name="T27" fmla="*/ 109 h 116"/>
                <a:gd name="T28" fmla="*/ 154 w 160"/>
                <a:gd name="T29" fmla="*/ 81 h 116"/>
                <a:gd name="T30" fmla="*/ 149 w 160"/>
                <a:gd name="T31" fmla="*/ 33 h 116"/>
                <a:gd name="T32" fmla="*/ 107 w 160"/>
                <a:gd name="T33" fmla="*/ 6 h 116"/>
                <a:gd name="T34" fmla="*/ 19 w 160"/>
                <a:gd name="T35" fmla="*/ 27 h 116"/>
                <a:gd name="T36" fmla="*/ 0 w 160"/>
                <a:gd name="T37" fmla="*/ 37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60" h="116">
                  <a:moveTo>
                    <a:pt x="0" y="37"/>
                  </a:moveTo>
                  <a:cubicBezTo>
                    <a:pt x="9" y="46"/>
                    <a:pt x="12" y="58"/>
                    <a:pt x="12" y="69"/>
                  </a:cubicBezTo>
                  <a:cubicBezTo>
                    <a:pt x="39" y="35"/>
                    <a:pt x="72" y="24"/>
                    <a:pt x="95" y="25"/>
                  </a:cubicBezTo>
                  <a:cubicBezTo>
                    <a:pt x="112" y="26"/>
                    <a:pt x="126" y="33"/>
                    <a:pt x="132" y="45"/>
                  </a:cubicBezTo>
                  <a:cubicBezTo>
                    <a:pt x="145" y="67"/>
                    <a:pt x="133" y="85"/>
                    <a:pt x="122" y="91"/>
                  </a:cubicBezTo>
                  <a:cubicBezTo>
                    <a:pt x="111" y="98"/>
                    <a:pt x="100" y="98"/>
                    <a:pt x="91" y="92"/>
                  </a:cubicBezTo>
                  <a:cubicBezTo>
                    <a:pt x="90" y="92"/>
                    <a:pt x="89" y="90"/>
                    <a:pt x="90" y="89"/>
                  </a:cubicBezTo>
                  <a:cubicBezTo>
                    <a:pt x="90" y="88"/>
                    <a:pt x="91" y="88"/>
                    <a:pt x="92" y="88"/>
                  </a:cubicBezTo>
                  <a:cubicBezTo>
                    <a:pt x="97" y="89"/>
                    <a:pt x="102" y="88"/>
                    <a:pt x="105" y="84"/>
                  </a:cubicBezTo>
                  <a:cubicBezTo>
                    <a:pt x="109" y="80"/>
                    <a:pt x="110" y="75"/>
                    <a:pt x="108" y="69"/>
                  </a:cubicBezTo>
                  <a:cubicBezTo>
                    <a:pt x="106" y="64"/>
                    <a:pt x="101" y="60"/>
                    <a:pt x="95" y="59"/>
                  </a:cubicBezTo>
                  <a:cubicBezTo>
                    <a:pt x="88" y="58"/>
                    <a:pt x="81" y="62"/>
                    <a:pt x="77" y="68"/>
                  </a:cubicBezTo>
                  <a:cubicBezTo>
                    <a:pt x="71" y="77"/>
                    <a:pt x="71" y="88"/>
                    <a:pt x="78" y="97"/>
                  </a:cubicBezTo>
                  <a:cubicBezTo>
                    <a:pt x="85" y="107"/>
                    <a:pt x="102" y="116"/>
                    <a:pt x="124" y="109"/>
                  </a:cubicBezTo>
                  <a:cubicBezTo>
                    <a:pt x="137" y="105"/>
                    <a:pt x="148" y="95"/>
                    <a:pt x="154" y="81"/>
                  </a:cubicBezTo>
                  <a:cubicBezTo>
                    <a:pt x="160" y="66"/>
                    <a:pt x="158" y="48"/>
                    <a:pt x="149" y="33"/>
                  </a:cubicBezTo>
                  <a:cubicBezTo>
                    <a:pt x="141" y="19"/>
                    <a:pt x="126" y="9"/>
                    <a:pt x="107" y="6"/>
                  </a:cubicBezTo>
                  <a:cubicBezTo>
                    <a:pt x="79" y="0"/>
                    <a:pt x="44" y="8"/>
                    <a:pt x="19" y="27"/>
                  </a:cubicBezTo>
                  <a:cubicBezTo>
                    <a:pt x="13" y="32"/>
                    <a:pt x="7" y="35"/>
                    <a:pt x="0" y="37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629" name="Freeform 1579"/>
            <p:cNvSpPr/>
            <p:nvPr/>
          </p:nvSpPr>
          <p:spPr bwMode="auto">
            <a:xfrm>
              <a:off x="10560654" y="3799859"/>
              <a:ext cx="63347" cy="41214"/>
            </a:xfrm>
            <a:custGeom>
              <a:avLst/>
              <a:gdLst>
                <a:gd name="T0" fmla="*/ 49 w 49"/>
                <a:gd name="T1" fmla="*/ 8 h 32"/>
                <a:gd name="T2" fmla="*/ 49 w 49"/>
                <a:gd name="T3" fmla="*/ 5 h 32"/>
                <a:gd name="T4" fmla="*/ 46 w 49"/>
                <a:gd name="T5" fmla="*/ 3 h 32"/>
                <a:gd name="T6" fmla="*/ 0 w 49"/>
                <a:gd name="T7" fmla="*/ 19 h 32"/>
                <a:gd name="T8" fmla="*/ 6 w 49"/>
                <a:gd name="T9" fmla="*/ 32 h 32"/>
                <a:gd name="T10" fmla="*/ 49 w 49"/>
                <a:gd name="T11" fmla="*/ 8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9" h="32">
                  <a:moveTo>
                    <a:pt x="49" y="8"/>
                  </a:moveTo>
                  <a:cubicBezTo>
                    <a:pt x="49" y="7"/>
                    <a:pt x="49" y="6"/>
                    <a:pt x="49" y="5"/>
                  </a:cubicBezTo>
                  <a:cubicBezTo>
                    <a:pt x="48" y="4"/>
                    <a:pt x="47" y="3"/>
                    <a:pt x="46" y="3"/>
                  </a:cubicBezTo>
                  <a:cubicBezTo>
                    <a:pt x="37" y="0"/>
                    <a:pt x="11" y="13"/>
                    <a:pt x="0" y="19"/>
                  </a:cubicBezTo>
                  <a:cubicBezTo>
                    <a:pt x="3" y="23"/>
                    <a:pt x="5" y="28"/>
                    <a:pt x="6" y="32"/>
                  </a:cubicBezTo>
                  <a:cubicBezTo>
                    <a:pt x="18" y="28"/>
                    <a:pt x="45" y="17"/>
                    <a:pt x="49" y="8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630" name="Freeform 1580"/>
            <p:cNvSpPr/>
            <p:nvPr/>
          </p:nvSpPr>
          <p:spPr bwMode="auto">
            <a:xfrm>
              <a:off x="10527836" y="3745670"/>
              <a:ext cx="41977" cy="63347"/>
            </a:xfrm>
            <a:custGeom>
              <a:avLst/>
              <a:gdLst>
                <a:gd name="T0" fmla="*/ 29 w 32"/>
                <a:gd name="T1" fmla="*/ 3 h 49"/>
                <a:gd name="T2" fmla="*/ 27 w 32"/>
                <a:gd name="T3" fmla="*/ 0 h 49"/>
                <a:gd name="T4" fmla="*/ 24 w 32"/>
                <a:gd name="T5" fmla="*/ 0 h 49"/>
                <a:gd name="T6" fmla="*/ 0 w 32"/>
                <a:gd name="T7" fmla="*/ 43 h 49"/>
                <a:gd name="T8" fmla="*/ 13 w 32"/>
                <a:gd name="T9" fmla="*/ 49 h 49"/>
                <a:gd name="T10" fmla="*/ 29 w 32"/>
                <a:gd name="T11" fmla="*/ 3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2" h="49">
                  <a:moveTo>
                    <a:pt x="29" y="3"/>
                  </a:moveTo>
                  <a:cubicBezTo>
                    <a:pt x="29" y="1"/>
                    <a:pt x="28" y="1"/>
                    <a:pt x="27" y="0"/>
                  </a:cubicBezTo>
                  <a:cubicBezTo>
                    <a:pt x="26" y="0"/>
                    <a:pt x="25" y="0"/>
                    <a:pt x="24" y="0"/>
                  </a:cubicBezTo>
                  <a:cubicBezTo>
                    <a:pt x="15" y="4"/>
                    <a:pt x="4" y="31"/>
                    <a:pt x="0" y="43"/>
                  </a:cubicBezTo>
                  <a:cubicBezTo>
                    <a:pt x="4" y="44"/>
                    <a:pt x="8" y="46"/>
                    <a:pt x="13" y="49"/>
                  </a:cubicBezTo>
                  <a:cubicBezTo>
                    <a:pt x="19" y="38"/>
                    <a:pt x="32" y="12"/>
                    <a:pt x="29" y="3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632" name="Freeform 1582"/>
            <p:cNvSpPr/>
            <p:nvPr/>
          </p:nvSpPr>
          <p:spPr bwMode="auto">
            <a:xfrm>
              <a:off x="10914787" y="3806728"/>
              <a:ext cx="30529" cy="30529"/>
            </a:xfrm>
            <a:custGeom>
              <a:avLst/>
              <a:gdLst>
                <a:gd name="T0" fmla="*/ 0 w 24"/>
                <a:gd name="T1" fmla="*/ 7 h 24"/>
                <a:gd name="T2" fmla="*/ 6 w 24"/>
                <a:gd name="T3" fmla="*/ 24 h 24"/>
                <a:gd name="T4" fmla="*/ 22 w 24"/>
                <a:gd name="T5" fmla="*/ 24 h 24"/>
                <a:gd name="T6" fmla="*/ 24 w 24"/>
                <a:gd name="T7" fmla="*/ 16 h 24"/>
                <a:gd name="T8" fmla="*/ 19 w 24"/>
                <a:gd name="T9" fmla="*/ 5 h 24"/>
                <a:gd name="T10" fmla="*/ 0 w 24"/>
                <a:gd name="T11" fmla="*/ 7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4" h="24">
                  <a:moveTo>
                    <a:pt x="0" y="7"/>
                  </a:moveTo>
                  <a:cubicBezTo>
                    <a:pt x="5" y="11"/>
                    <a:pt x="5" y="19"/>
                    <a:pt x="6" y="24"/>
                  </a:cubicBezTo>
                  <a:cubicBezTo>
                    <a:pt x="10" y="22"/>
                    <a:pt x="17" y="20"/>
                    <a:pt x="22" y="24"/>
                  </a:cubicBezTo>
                  <a:cubicBezTo>
                    <a:pt x="23" y="22"/>
                    <a:pt x="24" y="19"/>
                    <a:pt x="24" y="16"/>
                  </a:cubicBezTo>
                  <a:cubicBezTo>
                    <a:pt x="24" y="11"/>
                    <a:pt x="22" y="7"/>
                    <a:pt x="19" y="5"/>
                  </a:cubicBezTo>
                  <a:cubicBezTo>
                    <a:pt x="13" y="0"/>
                    <a:pt x="4" y="4"/>
                    <a:pt x="0" y="7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633" name="Freeform 1583"/>
            <p:cNvSpPr/>
            <p:nvPr/>
          </p:nvSpPr>
          <p:spPr bwMode="auto">
            <a:xfrm>
              <a:off x="10949895" y="3842599"/>
              <a:ext cx="24423" cy="31292"/>
            </a:xfrm>
            <a:custGeom>
              <a:avLst/>
              <a:gdLst>
                <a:gd name="T0" fmla="*/ 15 w 19"/>
                <a:gd name="T1" fmla="*/ 24 h 24"/>
                <a:gd name="T2" fmla="*/ 19 w 19"/>
                <a:gd name="T3" fmla="*/ 12 h 24"/>
                <a:gd name="T4" fmla="*/ 18 w 19"/>
                <a:gd name="T5" fmla="*/ 6 h 24"/>
                <a:gd name="T6" fmla="*/ 0 w 19"/>
                <a:gd name="T7" fmla="*/ 1 h 24"/>
                <a:gd name="T8" fmla="*/ 2 w 19"/>
                <a:gd name="T9" fmla="*/ 8 h 24"/>
                <a:gd name="T10" fmla="*/ 0 w 19"/>
                <a:gd name="T11" fmla="*/ 17 h 24"/>
                <a:gd name="T12" fmla="*/ 15 w 19"/>
                <a:gd name="T13" fmla="*/ 24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9" h="24">
                  <a:moveTo>
                    <a:pt x="15" y="24"/>
                  </a:moveTo>
                  <a:cubicBezTo>
                    <a:pt x="17" y="22"/>
                    <a:pt x="19" y="17"/>
                    <a:pt x="19" y="12"/>
                  </a:cubicBezTo>
                  <a:cubicBezTo>
                    <a:pt x="19" y="10"/>
                    <a:pt x="19" y="8"/>
                    <a:pt x="18" y="6"/>
                  </a:cubicBezTo>
                  <a:cubicBezTo>
                    <a:pt x="14" y="0"/>
                    <a:pt x="5" y="0"/>
                    <a:pt x="0" y="1"/>
                  </a:cubicBezTo>
                  <a:cubicBezTo>
                    <a:pt x="1" y="3"/>
                    <a:pt x="2" y="6"/>
                    <a:pt x="2" y="8"/>
                  </a:cubicBezTo>
                  <a:cubicBezTo>
                    <a:pt x="2" y="12"/>
                    <a:pt x="1" y="15"/>
                    <a:pt x="0" y="17"/>
                  </a:cubicBezTo>
                  <a:cubicBezTo>
                    <a:pt x="5" y="17"/>
                    <a:pt x="11" y="19"/>
                    <a:pt x="15" y="24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634" name="Freeform 1584"/>
            <p:cNvSpPr/>
            <p:nvPr/>
          </p:nvSpPr>
          <p:spPr bwMode="auto">
            <a:xfrm>
              <a:off x="10975844" y="3820466"/>
              <a:ext cx="33582" cy="40451"/>
            </a:xfrm>
            <a:custGeom>
              <a:avLst/>
              <a:gdLst>
                <a:gd name="T0" fmla="*/ 21 w 26"/>
                <a:gd name="T1" fmla="*/ 8 h 31"/>
                <a:gd name="T2" fmla="*/ 0 w 26"/>
                <a:gd name="T3" fmla="*/ 1 h 31"/>
                <a:gd name="T4" fmla="*/ 3 w 26"/>
                <a:gd name="T5" fmla="*/ 21 h 31"/>
                <a:gd name="T6" fmla="*/ 20 w 26"/>
                <a:gd name="T7" fmla="*/ 31 h 31"/>
                <a:gd name="T8" fmla="*/ 21 w 26"/>
                <a:gd name="T9" fmla="*/ 8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" h="31">
                  <a:moveTo>
                    <a:pt x="21" y="8"/>
                  </a:moveTo>
                  <a:cubicBezTo>
                    <a:pt x="15" y="0"/>
                    <a:pt x="5" y="0"/>
                    <a:pt x="0" y="1"/>
                  </a:cubicBezTo>
                  <a:cubicBezTo>
                    <a:pt x="4" y="8"/>
                    <a:pt x="4" y="16"/>
                    <a:pt x="3" y="21"/>
                  </a:cubicBezTo>
                  <a:cubicBezTo>
                    <a:pt x="7" y="21"/>
                    <a:pt x="15" y="24"/>
                    <a:pt x="20" y="31"/>
                  </a:cubicBezTo>
                  <a:cubicBezTo>
                    <a:pt x="22" y="26"/>
                    <a:pt x="26" y="16"/>
                    <a:pt x="21" y="8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635" name="Freeform 1585"/>
            <p:cNvSpPr/>
            <p:nvPr/>
          </p:nvSpPr>
          <p:spPr bwMode="auto">
            <a:xfrm>
              <a:off x="10962869" y="3883050"/>
              <a:ext cx="26713" cy="37398"/>
            </a:xfrm>
            <a:custGeom>
              <a:avLst/>
              <a:gdLst>
                <a:gd name="T0" fmla="*/ 21 w 21"/>
                <a:gd name="T1" fmla="*/ 12 h 29"/>
                <a:gd name="T2" fmla="*/ 7 w 21"/>
                <a:gd name="T3" fmla="*/ 0 h 29"/>
                <a:gd name="T4" fmla="*/ 7 w 21"/>
                <a:gd name="T5" fmla="*/ 1 h 29"/>
                <a:gd name="T6" fmla="*/ 0 w 21"/>
                <a:gd name="T7" fmla="*/ 15 h 29"/>
                <a:gd name="T8" fmla="*/ 13 w 21"/>
                <a:gd name="T9" fmla="*/ 29 h 29"/>
                <a:gd name="T10" fmla="*/ 21 w 21"/>
                <a:gd name="T11" fmla="*/ 14 h 29"/>
                <a:gd name="T12" fmla="*/ 21 w 21"/>
                <a:gd name="T13" fmla="*/ 12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1" h="29">
                  <a:moveTo>
                    <a:pt x="21" y="12"/>
                  </a:moveTo>
                  <a:cubicBezTo>
                    <a:pt x="19" y="5"/>
                    <a:pt x="12" y="2"/>
                    <a:pt x="7" y="0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7" y="7"/>
                    <a:pt x="3" y="12"/>
                    <a:pt x="0" y="15"/>
                  </a:cubicBezTo>
                  <a:cubicBezTo>
                    <a:pt x="4" y="17"/>
                    <a:pt x="11" y="22"/>
                    <a:pt x="13" y="29"/>
                  </a:cubicBezTo>
                  <a:cubicBezTo>
                    <a:pt x="16" y="26"/>
                    <a:pt x="21" y="20"/>
                    <a:pt x="21" y="14"/>
                  </a:cubicBezTo>
                  <a:cubicBezTo>
                    <a:pt x="21" y="13"/>
                    <a:pt x="21" y="13"/>
                    <a:pt x="21" y="12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636" name="Freeform 1586"/>
            <p:cNvSpPr/>
            <p:nvPr/>
          </p:nvSpPr>
          <p:spPr bwMode="auto">
            <a:xfrm>
              <a:off x="10835412" y="3921974"/>
              <a:ext cx="164855" cy="57241"/>
            </a:xfrm>
            <a:custGeom>
              <a:avLst/>
              <a:gdLst>
                <a:gd name="T0" fmla="*/ 32 w 127"/>
                <a:gd name="T1" fmla="*/ 12 h 44"/>
                <a:gd name="T2" fmla="*/ 0 w 127"/>
                <a:gd name="T3" fmla="*/ 39 h 44"/>
                <a:gd name="T4" fmla="*/ 40 w 127"/>
                <a:gd name="T5" fmla="*/ 44 h 44"/>
                <a:gd name="T6" fmla="*/ 127 w 127"/>
                <a:gd name="T7" fmla="*/ 9 h 44"/>
                <a:gd name="T8" fmla="*/ 32 w 127"/>
                <a:gd name="T9" fmla="*/ 1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7" h="44">
                  <a:moveTo>
                    <a:pt x="32" y="12"/>
                  </a:moveTo>
                  <a:cubicBezTo>
                    <a:pt x="22" y="22"/>
                    <a:pt x="11" y="32"/>
                    <a:pt x="0" y="39"/>
                  </a:cubicBezTo>
                  <a:cubicBezTo>
                    <a:pt x="14" y="38"/>
                    <a:pt x="28" y="41"/>
                    <a:pt x="40" y="44"/>
                  </a:cubicBezTo>
                  <a:cubicBezTo>
                    <a:pt x="76" y="43"/>
                    <a:pt x="114" y="18"/>
                    <a:pt x="127" y="9"/>
                  </a:cubicBezTo>
                  <a:cubicBezTo>
                    <a:pt x="111" y="6"/>
                    <a:pt x="63" y="0"/>
                    <a:pt x="32" y="12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637" name="Freeform 1587"/>
            <p:cNvSpPr/>
            <p:nvPr/>
          </p:nvSpPr>
          <p:spPr bwMode="auto">
            <a:xfrm>
              <a:off x="10495781" y="3390773"/>
              <a:ext cx="30529" cy="29002"/>
            </a:xfrm>
            <a:custGeom>
              <a:avLst/>
              <a:gdLst>
                <a:gd name="T0" fmla="*/ 20 w 24"/>
                <a:gd name="T1" fmla="*/ 6 h 22"/>
                <a:gd name="T2" fmla="*/ 17 w 24"/>
                <a:gd name="T3" fmla="*/ 4 h 22"/>
                <a:gd name="T4" fmla="*/ 0 w 24"/>
                <a:gd name="T5" fmla="*/ 7 h 22"/>
                <a:gd name="T6" fmla="*/ 2 w 24"/>
                <a:gd name="T7" fmla="*/ 9 h 22"/>
                <a:gd name="T8" fmla="*/ 7 w 24"/>
                <a:gd name="T9" fmla="*/ 22 h 22"/>
                <a:gd name="T10" fmla="*/ 23 w 24"/>
                <a:gd name="T11" fmla="*/ 22 h 22"/>
                <a:gd name="T12" fmla="*/ 20 w 24"/>
                <a:gd name="T13" fmla="*/ 6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" h="22">
                  <a:moveTo>
                    <a:pt x="20" y="6"/>
                  </a:moveTo>
                  <a:cubicBezTo>
                    <a:pt x="19" y="5"/>
                    <a:pt x="18" y="4"/>
                    <a:pt x="17" y="4"/>
                  </a:cubicBezTo>
                  <a:cubicBezTo>
                    <a:pt x="11" y="0"/>
                    <a:pt x="3" y="4"/>
                    <a:pt x="0" y="7"/>
                  </a:cubicBezTo>
                  <a:cubicBezTo>
                    <a:pt x="0" y="8"/>
                    <a:pt x="1" y="8"/>
                    <a:pt x="2" y="9"/>
                  </a:cubicBezTo>
                  <a:cubicBezTo>
                    <a:pt x="6" y="13"/>
                    <a:pt x="7" y="18"/>
                    <a:pt x="7" y="22"/>
                  </a:cubicBezTo>
                  <a:cubicBezTo>
                    <a:pt x="11" y="20"/>
                    <a:pt x="17" y="19"/>
                    <a:pt x="23" y="22"/>
                  </a:cubicBezTo>
                  <a:cubicBezTo>
                    <a:pt x="24" y="18"/>
                    <a:pt x="24" y="10"/>
                    <a:pt x="20" y="6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638" name="Freeform 1588"/>
            <p:cNvSpPr/>
            <p:nvPr/>
          </p:nvSpPr>
          <p:spPr bwMode="auto">
            <a:xfrm>
              <a:off x="10531652" y="3422065"/>
              <a:ext cx="31292" cy="32818"/>
            </a:xfrm>
            <a:custGeom>
              <a:avLst/>
              <a:gdLst>
                <a:gd name="T0" fmla="*/ 19 w 24"/>
                <a:gd name="T1" fmla="*/ 6 h 25"/>
                <a:gd name="T2" fmla="*/ 0 w 24"/>
                <a:gd name="T3" fmla="*/ 3 h 25"/>
                <a:gd name="T4" fmla="*/ 0 w 24"/>
                <a:gd name="T5" fmla="*/ 19 h 25"/>
                <a:gd name="T6" fmla="*/ 17 w 24"/>
                <a:gd name="T7" fmla="*/ 25 h 25"/>
                <a:gd name="T8" fmla="*/ 19 w 24"/>
                <a:gd name="T9" fmla="*/ 6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" h="25">
                  <a:moveTo>
                    <a:pt x="19" y="6"/>
                  </a:moveTo>
                  <a:cubicBezTo>
                    <a:pt x="14" y="0"/>
                    <a:pt x="5" y="1"/>
                    <a:pt x="0" y="3"/>
                  </a:cubicBezTo>
                  <a:cubicBezTo>
                    <a:pt x="4" y="8"/>
                    <a:pt x="2" y="15"/>
                    <a:pt x="0" y="19"/>
                  </a:cubicBezTo>
                  <a:cubicBezTo>
                    <a:pt x="5" y="19"/>
                    <a:pt x="13" y="21"/>
                    <a:pt x="17" y="25"/>
                  </a:cubicBezTo>
                  <a:cubicBezTo>
                    <a:pt x="20" y="21"/>
                    <a:pt x="24" y="12"/>
                    <a:pt x="19" y="6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639" name="Freeform 1589"/>
            <p:cNvSpPr/>
            <p:nvPr/>
          </p:nvSpPr>
          <p:spPr bwMode="auto">
            <a:xfrm>
              <a:off x="10508755" y="3360244"/>
              <a:ext cx="39687" cy="33582"/>
            </a:xfrm>
            <a:custGeom>
              <a:avLst/>
              <a:gdLst>
                <a:gd name="T0" fmla="*/ 23 w 31"/>
                <a:gd name="T1" fmla="*/ 5 h 26"/>
                <a:gd name="T2" fmla="*/ 0 w 31"/>
                <a:gd name="T3" fmla="*/ 6 h 26"/>
                <a:gd name="T4" fmla="*/ 10 w 31"/>
                <a:gd name="T5" fmla="*/ 23 h 26"/>
                <a:gd name="T6" fmla="*/ 30 w 31"/>
                <a:gd name="T7" fmla="*/ 26 h 26"/>
                <a:gd name="T8" fmla="*/ 23 w 31"/>
                <a:gd name="T9" fmla="*/ 5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26">
                  <a:moveTo>
                    <a:pt x="23" y="5"/>
                  </a:moveTo>
                  <a:cubicBezTo>
                    <a:pt x="15" y="0"/>
                    <a:pt x="5" y="4"/>
                    <a:pt x="0" y="6"/>
                  </a:cubicBezTo>
                  <a:cubicBezTo>
                    <a:pt x="7" y="11"/>
                    <a:pt x="10" y="19"/>
                    <a:pt x="10" y="23"/>
                  </a:cubicBezTo>
                  <a:cubicBezTo>
                    <a:pt x="14" y="22"/>
                    <a:pt x="23" y="21"/>
                    <a:pt x="30" y="26"/>
                  </a:cubicBezTo>
                  <a:cubicBezTo>
                    <a:pt x="31" y="21"/>
                    <a:pt x="31" y="11"/>
                    <a:pt x="23" y="5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640" name="Freeform 1590"/>
            <p:cNvSpPr/>
            <p:nvPr/>
          </p:nvSpPr>
          <p:spPr bwMode="auto">
            <a:xfrm>
              <a:off x="10388930" y="3369403"/>
              <a:ext cx="58768" cy="164092"/>
            </a:xfrm>
            <a:custGeom>
              <a:avLst/>
              <a:gdLst>
                <a:gd name="T0" fmla="*/ 0 w 45"/>
                <a:gd name="T1" fmla="*/ 87 h 127"/>
                <a:gd name="T2" fmla="*/ 6 w 45"/>
                <a:gd name="T3" fmla="*/ 127 h 127"/>
                <a:gd name="T4" fmla="*/ 33 w 45"/>
                <a:gd name="T5" fmla="*/ 95 h 127"/>
                <a:gd name="T6" fmla="*/ 36 w 45"/>
                <a:gd name="T7" fmla="*/ 0 h 127"/>
                <a:gd name="T8" fmla="*/ 0 w 45"/>
                <a:gd name="T9" fmla="*/ 87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127">
                  <a:moveTo>
                    <a:pt x="0" y="87"/>
                  </a:moveTo>
                  <a:cubicBezTo>
                    <a:pt x="4" y="99"/>
                    <a:pt x="7" y="113"/>
                    <a:pt x="6" y="127"/>
                  </a:cubicBezTo>
                  <a:cubicBezTo>
                    <a:pt x="13" y="116"/>
                    <a:pt x="23" y="105"/>
                    <a:pt x="33" y="95"/>
                  </a:cubicBezTo>
                  <a:cubicBezTo>
                    <a:pt x="45" y="64"/>
                    <a:pt x="39" y="16"/>
                    <a:pt x="36" y="0"/>
                  </a:cubicBezTo>
                  <a:cubicBezTo>
                    <a:pt x="27" y="13"/>
                    <a:pt x="2" y="51"/>
                    <a:pt x="0" y="87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641" name="Freeform 1591"/>
            <p:cNvSpPr/>
            <p:nvPr/>
          </p:nvSpPr>
          <p:spPr bwMode="auto">
            <a:xfrm>
              <a:off x="10449224" y="3377035"/>
              <a:ext cx="37398" cy="29766"/>
            </a:xfrm>
            <a:custGeom>
              <a:avLst/>
              <a:gdLst>
                <a:gd name="T0" fmla="*/ 0 w 29"/>
                <a:gd name="T1" fmla="*/ 10 h 23"/>
                <a:gd name="T2" fmla="*/ 9 w 29"/>
                <a:gd name="T3" fmla="*/ 15 h 23"/>
                <a:gd name="T4" fmla="*/ 14 w 29"/>
                <a:gd name="T5" fmla="*/ 23 h 23"/>
                <a:gd name="T6" fmla="*/ 29 w 29"/>
                <a:gd name="T7" fmla="*/ 16 h 23"/>
                <a:gd name="T8" fmla="*/ 23 w 29"/>
                <a:gd name="T9" fmla="*/ 5 h 23"/>
                <a:gd name="T10" fmla="*/ 17 w 29"/>
                <a:gd name="T11" fmla="*/ 2 h 23"/>
                <a:gd name="T12" fmla="*/ 0 w 29"/>
                <a:gd name="T13" fmla="*/ 1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9" h="23">
                  <a:moveTo>
                    <a:pt x="0" y="10"/>
                  </a:moveTo>
                  <a:cubicBezTo>
                    <a:pt x="3" y="11"/>
                    <a:pt x="6" y="13"/>
                    <a:pt x="9" y="15"/>
                  </a:cubicBezTo>
                  <a:cubicBezTo>
                    <a:pt x="11" y="18"/>
                    <a:pt x="13" y="21"/>
                    <a:pt x="14" y="23"/>
                  </a:cubicBezTo>
                  <a:cubicBezTo>
                    <a:pt x="17" y="20"/>
                    <a:pt x="22" y="15"/>
                    <a:pt x="29" y="16"/>
                  </a:cubicBezTo>
                  <a:cubicBezTo>
                    <a:pt x="28" y="13"/>
                    <a:pt x="26" y="8"/>
                    <a:pt x="23" y="5"/>
                  </a:cubicBezTo>
                  <a:cubicBezTo>
                    <a:pt x="21" y="3"/>
                    <a:pt x="19" y="2"/>
                    <a:pt x="17" y="2"/>
                  </a:cubicBezTo>
                  <a:cubicBezTo>
                    <a:pt x="11" y="0"/>
                    <a:pt x="3" y="6"/>
                    <a:pt x="0" y="10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642" name="Freeform 1592"/>
            <p:cNvSpPr/>
            <p:nvPr/>
          </p:nvSpPr>
          <p:spPr bwMode="auto">
            <a:xfrm>
              <a:off x="10998741" y="3868548"/>
              <a:ext cx="27476" cy="38924"/>
            </a:xfrm>
            <a:custGeom>
              <a:avLst/>
              <a:gdLst>
                <a:gd name="T0" fmla="*/ 5 w 21"/>
                <a:gd name="T1" fmla="*/ 0 h 30"/>
                <a:gd name="T2" fmla="*/ 0 w 21"/>
                <a:gd name="T3" fmla="*/ 21 h 30"/>
                <a:gd name="T4" fmla="*/ 11 w 21"/>
                <a:gd name="T5" fmla="*/ 30 h 30"/>
                <a:gd name="T6" fmla="*/ 19 w 21"/>
                <a:gd name="T7" fmla="*/ 13 h 30"/>
                <a:gd name="T8" fmla="*/ 5 w 21"/>
                <a:gd name="T9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" h="30">
                  <a:moveTo>
                    <a:pt x="5" y="0"/>
                  </a:moveTo>
                  <a:cubicBezTo>
                    <a:pt x="7" y="9"/>
                    <a:pt x="3" y="17"/>
                    <a:pt x="0" y="21"/>
                  </a:cubicBezTo>
                  <a:cubicBezTo>
                    <a:pt x="3" y="22"/>
                    <a:pt x="8" y="24"/>
                    <a:pt x="11" y="30"/>
                  </a:cubicBezTo>
                  <a:cubicBezTo>
                    <a:pt x="14" y="28"/>
                    <a:pt x="21" y="22"/>
                    <a:pt x="19" y="13"/>
                  </a:cubicBezTo>
                  <a:cubicBezTo>
                    <a:pt x="17" y="4"/>
                    <a:pt x="9" y="1"/>
                    <a:pt x="5" y="0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643" name="Freeform 1593"/>
            <p:cNvSpPr/>
            <p:nvPr/>
          </p:nvSpPr>
          <p:spPr bwMode="auto">
            <a:xfrm>
              <a:off x="11004083" y="3798332"/>
              <a:ext cx="36634" cy="45793"/>
            </a:xfrm>
            <a:custGeom>
              <a:avLst/>
              <a:gdLst>
                <a:gd name="T0" fmla="*/ 3 w 28"/>
                <a:gd name="T1" fmla="*/ 22 h 35"/>
                <a:gd name="T2" fmla="*/ 23 w 28"/>
                <a:gd name="T3" fmla="*/ 35 h 35"/>
                <a:gd name="T4" fmla="*/ 23 w 28"/>
                <a:gd name="T5" fmla="*/ 10 h 35"/>
                <a:gd name="T6" fmla="*/ 0 w 28"/>
                <a:gd name="T7" fmla="*/ 0 h 35"/>
                <a:gd name="T8" fmla="*/ 3 w 28"/>
                <a:gd name="T9" fmla="*/ 22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8" h="35">
                  <a:moveTo>
                    <a:pt x="3" y="22"/>
                  </a:moveTo>
                  <a:cubicBezTo>
                    <a:pt x="8" y="23"/>
                    <a:pt x="18" y="27"/>
                    <a:pt x="23" y="35"/>
                  </a:cubicBezTo>
                  <a:cubicBezTo>
                    <a:pt x="26" y="29"/>
                    <a:pt x="28" y="18"/>
                    <a:pt x="23" y="10"/>
                  </a:cubicBezTo>
                  <a:cubicBezTo>
                    <a:pt x="17" y="1"/>
                    <a:pt x="6" y="0"/>
                    <a:pt x="0" y="0"/>
                  </a:cubicBezTo>
                  <a:cubicBezTo>
                    <a:pt x="5" y="8"/>
                    <a:pt x="4" y="18"/>
                    <a:pt x="3" y="22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644" name="Freeform 1594"/>
            <p:cNvSpPr/>
            <p:nvPr/>
          </p:nvSpPr>
          <p:spPr bwMode="auto">
            <a:xfrm>
              <a:off x="10446171" y="3454884"/>
              <a:ext cx="128220" cy="115246"/>
            </a:xfrm>
            <a:custGeom>
              <a:avLst/>
              <a:gdLst>
                <a:gd name="T0" fmla="*/ 0 w 99"/>
                <a:gd name="T1" fmla="*/ 89 h 89"/>
                <a:gd name="T2" fmla="*/ 40 w 99"/>
                <a:gd name="T3" fmla="*/ 76 h 89"/>
                <a:gd name="T4" fmla="*/ 99 w 99"/>
                <a:gd name="T5" fmla="*/ 0 h 89"/>
                <a:gd name="T6" fmla="*/ 18 w 99"/>
                <a:gd name="T7" fmla="*/ 48 h 89"/>
                <a:gd name="T8" fmla="*/ 0 w 99"/>
                <a:gd name="T9" fmla="*/ 89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9" h="89">
                  <a:moveTo>
                    <a:pt x="0" y="89"/>
                  </a:moveTo>
                  <a:cubicBezTo>
                    <a:pt x="11" y="83"/>
                    <a:pt x="26" y="79"/>
                    <a:pt x="40" y="76"/>
                  </a:cubicBezTo>
                  <a:cubicBezTo>
                    <a:pt x="64" y="58"/>
                    <a:pt x="90" y="15"/>
                    <a:pt x="99" y="0"/>
                  </a:cubicBezTo>
                  <a:cubicBezTo>
                    <a:pt x="84" y="6"/>
                    <a:pt x="40" y="25"/>
                    <a:pt x="18" y="48"/>
                  </a:cubicBezTo>
                  <a:cubicBezTo>
                    <a:pt x="13" y="62"/>
                    <a:pt x="7" y="76"/>
                    <a:pt x="0" y="89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645" name="Freeform 1595"/>
            <p:cNvSpPr/>
            <p:nvPr/>
          </p:nvSpPr>
          <p:spPr bwMode="auto">
            <a:xfrm>
              <a:off x="10656056" y="3572419"/>
              <a:ext cx="60294" cy="112956"/>
            </a:xfrm>
            <a:custGeom>
              <a:avLst/>
              <a:gdLst>
                <a:gd name="T0" fmla="*/ 0 w 46"/>
                <a:gd name="T1" fmla="*/ 87 h 87"/>
                <a:gd name="T2" fmla="*/ 43 w 46"/>
                <a:gd name="T3" fmla="*/ 5 h 87"/>
                <a:gd name="T4" fmla="*/ 41 w 46"/>
                <a:gd name="T5" fmla="*/ 1 h 87"/>
                <a:gd name="T6" fmla="*/ 35 w 46"/>
                <a:gd name="T7" fmla="*/ 1 h 87"/>
                <a:gd name="T8" fmla="*/ 1 w 46"/>
                <a:gd name="T9" fmla="*/ 68 h 87"/>
                <a:gd name="T10" fmla="*/ 0 w 46"/>
                <a:gd name="T11" fmla="*/ 87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6" h="87">
                  <a:moveTo>
                    <a:pt x="0" y="87"/>
                  </a:moveTo>
                  <a:cubicBezTo>
                    <a:pt x="18" y="62"/>
                    <a:pt x="46" y="20"/>
                    <a:pt x="43" y="5"/>
                  </a:cubicBezTo>
                  <a:cubicBezTo>
                    <a:pt x="43" y="4"/>
                    <a:pt x="42" y="2"/>
                    <a:pt x="41" y="1"/>
                  </a:cubicBezTo>
                  <a:cubicBezTo>
                    <a:pt x="39" y="0"/>
                    <a:pt x="37" y="0"/>
                    <a:pt x="35" y="1"/>
                  </a:cubicBezTo>
                  <a:cubicBezTo>
                    <a:pt x="21" y="7"/>
                    <a:pt x="6" y="51"/>
                    <a:pt x="1" y="68"/>
                  </a:cubicBezTo>
                  <a:cubicBezTo>
                    <a:pt x="1" y="75"/>
                    <a:pt x="1" y="81"/>
                    <a:pt x="0" y="87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646" name="Freeform 1596"/>
            <p:cNvSpPr/>
            <p:nvPr/>
          </p:nvSpPr>
          <p:spPr bwMode="auto">
            <a:xfrm>
              <a:off x="10553785" y="3399169"/>
              <a:ext cx="29765" cy="28239"/>
            </a:xfrm>
            <a:custGeom>
              <a:avLst/>
              <a:gdLst>
                <a:gd name="T0" fmla="*/ 0 w 23"/>
                <a:gd name="T1" fmla="*/ 1 h 22"/>
                <a:gd name="T2" fmla="*/ 6 w 23"/>
                <a:gd name="T3" fmla="*/ 19 h 22"/>
                <a:gd name="T4" fmla="*/ 19 w 23"/>
                <a:gd name="T5" fmla="*/ 22 h 22"/>
                <a:gd name="T6" fmla="*/ 18 w 23"/>
                <a:gd name="T7" fmla="*/ 6 h 22"/>
                <a:gd name="T8" fmla="*/ 0 w 23"/>
                <a:gd name="T9" fmla="*/ 1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" h="22">
                  <a:moveTo>
                    <a:pt x="0" y="1"/>
                  </a:moveTo>
                  <a:cubicBezTo>
                    <a:pt x="5" y="7"/>
                    <a:pt x="6" y="14"/>
                    <a:pt x="6" y="19"/>
                  </a:cubicBezTo>
                  <a:cubicBezTo>
                    <a:pt x="9" y="18"/>
                    <a:pt x="15" y="18"/>
                    <a:pt x="19" y="22"/>
                  </a:cubicBezTo>
                  <a:cubicBezTo>
                    <a:pt x="21" y="19"/>
                    <a:pt x="23" y="12"/>
                    <a:pt x="18" y="6"/>
                  </a:cubicBezTo>
                  <a:cubicBezTo>
                    <a:pt x="14" y="0"/>
                    <a:pt x="5" y="0"/>
                    <a:pt x="0" y="1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647" name="Freeform 1597"/>
            <p:cNvSpPr/>
            <p:nvPr/>
          </p:nvSpPr>
          <p:spPr bwMode="auto">
            <a:xfrm>
              <a:off x="10798778" y="3794516"/>
              <a:ext cx="116009" cy="128984"/>
            </a:xfrm>
            <a:custGeom>
              <a:avLst/>
              <a:gdLst>
                <a:gd name="T0" fmla="*/ 13 w 89"/>
                <a:gd name="T1" fmla="*/ 59 h 99"/>
                <a:gd name="T2" fmla="*/ 0 w 89"/>
                <a:gd name="T3" fmla="*/ 99 h 99"/>
                <a:gd name="T4" fmla="*/ 41 w 89"/>
                <a:gd name="T5" fmla="*/ 81 h 99"/>
                <a:gd name="T6" fmla="*/ 89 w 89"/>
                <a:gd name="T7" fmla="*/ 0 h 99"/>
                <a:gd name="T8" fmla="*/ 13 w 89"/>
                <a:gd name="T9" fmla="*/ 59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9" h="99">
                  <a:moveTo>
                    <a:pt x="13" y="59"/>
                  </a:moveTo>
                  <a:cubicBezTo>
                    <a:pt x="10" y="73"/>
                    <a:pt x="6" y="88"/>
                    <a:pt x="0" y="99"/>
                  </a:cubicBezTo>
                  <a:cubicBezTo>
                    <a:pt x="13" y="92"/>
                    <a:pt x="27" y="86"/>
                    <a:pt x="41" y="81"/>
                  </a:cubicBezTo>
                  <a:cubicBezTo>
                    <a:pt x="64" y="59"/>
                    <a:pt x="83" y="15"/>
                    <a:pt x="89" y="0"/>
                  </a:cubicBezTo>
                  <a:cubicBezTo>
                    <a:pt x="74" y="8"/>
                    <a:pt x="31" y="34"/>
                    <a:pt x="13" y="59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648" name="Freeform 1598"/>
            <p:cNvSpPr/>
            <p:nvPr/>
          </p:nvSpPr>
          <p:spPr bwMode="auto">
            <a:xfrm>
              <a:off x="10683532" y="3653321"/>
              <a:ext cx="112956" cy="59531"/>
            </a:xfrm>
            <a:custGeom>
              <a:avLst/>
              <a:gdLst>
                <a:gd name="T0" fmla="*/ 19 w 87"/>
                <a:gd name="T1" fmla="*/ 45 h 46"/>
                <a:gd name="T2" fmla="*/ 86 w 87"/>
                <a:gd name="T3" fmla="*/ 11 h 46"/>
                <a:gd name="T4" fmla="*/ 85 w 87"/>
                <a:gd name="T5" fmla="*/ 5 h 46"/>
                <a:gd name="T6" fmla="*/ 82 w 87"/>
                <a:gd name="T7" fmla="*/ 3 h 46"/>
                <a:gd name="T8" fmla="*/ 0 w 87"/>
                <a:gd name="T9" fmla="*/ 46 h 46"/>
                <a:gd name="T10" fmla="*/ 19 w 87"/>
                <a:gd name="T11" fmla="*/ 45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7" h="46">
                  <a:moveTo>
                    <a:pt x="19" y="45"/>
                  </a:moveTo>
                  <a:cubicBezTo>
                    <a:pt x="36" y="40"/>
                    <a:pt x="80" y="25"/>
                    <a:pt x="86" y="11"/>
                  </a:cubicBezTo>
                  <a:cubicBezTo>
                    <a:pt x="87" y="9"/>
                    <a:pt x="87" y="7"/>
                    <a:pt x="85" y="5"/>
                  </a:cubicBezTo>
                  <a:cubicBezTo>
                    <a:pt x="85" y="4"/>
                    <a:pt x="83" y="3"/>
                    <a:pt x="82" y="3"/>
                  </a:cubicBezTo>
                  <a:cubicBezTo>
                    <a:pt x="67" y="0"/>
                    <a:pt x="24" y="28"/>
                    <a:pt x="0" y="46"/>
                  </a:cubicBezTo>
                  <a:cubicBezTo>
                    <a:pt x="6" y="45"/>
                    <a:pt x="12" y="45"/>
                    <a:pt x="19" y="45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649" name="Freeform 1599"/>
            <p:cNvSpPr/>
            <p:nvPr/>
          </p:nvSpPr>
          <p:spPr bwMode="auto">
            <a:xfrm>
              <a:off x="10941499" y="3785358"/>
              <a:ext cx="29002" cy="29766"/>
            </a:xfrm>
            <a:custGeom>
              <a:avLst/>
              <a:gdLst>
                <a:gd name="T0" fmla="*/ 3 w 22"/>
                <a:gd name="T1" fmla="*/ 17 h 23"/>
                <a:gd name="T2" fmla="*/ 21 w 22"/>
                <a:gd name="T3" fmla="*/ 23 h 23"/>
                <a:gd name="T4" fmla="*/ 16 w 22"/>
                <a:gd name="T5" fmla="*/ 5 h 23"/>
                <a:gd name="T6" fmla="*/ 0 w 22"/>
                <a:gd name="T7" fmla="*/ 4 h 23"/>
                <a:gd name="T8" fmla="*/ 3 w 22"/>
                <a:gd name="T9" fmla="*/ 17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23">
                  <a:moveTo>
                    <a:pt x="3" y="17"/>
                  </a:moveTo>
                  <a:cubicBezTo>
                    <a:pt x="7" y="17"/>
                    <a:pt x="15" y="18"/>
                    <a:pt x="21" y="23"/>
                  </a:cubicBezTo>
                  <a:cubicBezTo>
                    <a:pt x="22" y="18"/>
                    <a:pt x="22" y="9"/>
                    <a:pt x="16" y="5"/>
                  </a:cubicBezTo>
                  <a:cubicBezTo>
                    <a:pt x="10" y="0"/>
                    <a:pt x="3" y="2"/>
                    <a:pt x="0" y="4"/>
                  </a:cubicBezTo>
                  <a:cubicBezTo>
                    <a:pt x="4" y="8"/>
                    <a:pt x="4" y="14"/>
                    <a:pt x="3" y="17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650" name="Freeform 1600"/>
            <p:cNvSpPr/>
            <p:nvPr/>
          </p:nvSpPr>
          <p:spPr bwMode="auto">
            <a:xfrm>
              <a:off x="10525546" y="3327426"/>
              <a:ext cx="45030" cy="37398"/>
            </a:xfrm>
            <a:custGeom>
              <a:avLst/>
              <a:gdLst>
                <a:gd name="T0" fmla="*/ 13 w 35"/>
                <a:gd name="T1" fmla="*/ 26 h 29"/>
                <a:gd name="T2" fmla="*/ 35 w 35"/>
                <a:gd name="T3" fmla="*/ 29 h 29"/>
                <a:gd name="T4" fmla="*/ 25 w 35"/>
                <a:gd name="T5" fmla="*/ 6 h 29"/>
                <a:gd name="T6" fmla="*/ 0 w 35"/>
                <a:gd name="T7" fmla="*/ 6 h 29"/>
                <a:gd name="T8" fmla="*/ 13 w 35"/>
                <a:gd name="T9" fmla="*/ 26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29">
                  <a:moveTo>
                    <a:pt x="13" y="26"/>
                  </a:moveTo>
                  <a:cubicBezTo>
                    <a:pt x="17" y="25"/>
                    <a:pt x="27" y="24"/>
                    <a:pt x="35" y="29"/>
                  </a:cubicBezTo>
                  <a:cubicBezTo>
                    <a:pt x="35" y="23"/>
                    <a:pt x="33" y="12"/>
                    <a:pt x="25" y="6"/>
                  </a:cubicBezTo>
                  <a:cubicBezTo>
                    <a:pt x="17" y="0"/>
                    <a:pt x="6" y="3"/>
                    <a:pt x="0" y="6"/>
                  </a:cubicBezTo>
                  <a:cubicBezTo>
                    <a:pt x="8" y="11"/>
                    <a:pt x="11" y="21"/>
                    <a:pt x="13" y="26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651" name="Freeform 1601"/>
            <p:cNvSpPr/>
            <p:nvPr/>
          </p:nvSpPr>
          <p:spPr bwMode="auto">
            <a:xfrm>
              <a:off x="10462199" y="3343454"/>
              <a:ext cx="38924" cy="26713"/>
            </a:xfrm>
            <a:custGeom>
              <a:avLst/>
              <a:gdLst>
                <a:gd name="T0" fmla="*/ 9 w 30"/>
                <a:gd name="T1" fmla="*/ 21 h 21"/>
                <a:gd name="T2" fmla="*/ 30 w 30"/>
                <a:gd name="T3" fmla="*/ 16 h 21"/>
                <a:gd name="T4" fmla="*/ 17 w 30"/>
                <a:gd name="T5" fmla="*/ 2 h 21"/>
                <a:gd name="T6" fmla="*/ 0 w 30"/>
                <a:gd name="T7" fmla="*/ 10 h 21"/>
                <a:gd name="T8" fmla="*/ 9 w 30"/>
                <a:gd name="T9" fmla="*/ 2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" h="21">
                  <a:moveTo>
                    <a:pt x="9" y="21"/>
                  </a:moveTo>
                  <a:cubicBezTo>
                    <a:pt x="13" y="18"/>
                    <a:pt x="21" y="14"/>
                    <a:pt x="30" y="16"/>
                  </a:cubicBezTo>
                  <a:cubicBezTo>
                    <a:pt x="29" y="12"/>
                    <a:pt x="26" y="4"/>
                    <a:pt x="17" y="2"/>
                  </a:cubicBezTo>
                  <a:cubicBezTo>
                    <a:pt x="8" y="0"/>
                    <a:pt x="2" y="7"/>
                    <a:pt x="0" y="10"/>
                  </a:cubicBezTo>
                  <a:cubicBezTo>
                    <a:pt x="6" y="13"/>
                    <a:pt x="8" y="18"/>
                    <a:pt x="9" y="21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659" name="Freeform 1609"/>
            <p:cNvSpPr/>
            <p:nvPr/>
          </p:nvSpPr>
          <p:spPr bwMode="auto">
            <a:xfrm>
              <a:off x="10585077" y="4044852"/>
              <a:ext cx="235071" cy="286970"/>
            </a:xfrm>
            <a:custGeom>
              <a:avLst/>
              <a:gdLst>
                <a:gd name="T0" fmla="*/ 54 w 181"/>
                <a:gd name="T1" fmla="*/ 9 h 221"/>
                <a:gd name="T2" fmla="*/ 4 w 181"/>
                <a:gd name="T3" fmla="*/ 66 h 221"/>
                <a:gd name="T4" fmla="*/ 29 w 181"/>
                <a:gd name="T5" fmla="*/ 118 h 221"/>
                <a:gd name="T6" fmla="*/ 67 w 181"/>
                <a:gd name="T7" fmla="*/ 114 h 221"/>
                <a:gd name="T8" fmla="*/ 74 w 181"/>
                <a:gd name="T9" fmla="*/ 88 h 221"/>
                <a:gd name="T10" fmla="*/ 59 w 181"/>
                <a:gd name="T11" fmla="*/ 75 h 221"/>
                <a:gd name="T12" fmla="*/ 40 w 181"/>
                <a:gd name="T13" fmla="*/ 84 h 221"/>
                <a:gd name="T14" fmla="*/ 41 w 181"/>
                <a:gd name="T15" fmla="*/ 100 h 221"/>
                <a:gd name="T16" fmla="*/ 41 w 181"/>
                <a:gd name="T17" fmla="*/ 103 h 221"/>
                <a:gd name="T18" fmla="*/ 39 w 181"/>
                <a:gd name="T19" fmla="*/ 104 h 221"/>
                <a:gd name="T20" fmla="*/ 19 w 181"/>
                <a:gd name="T21" fmla="*/ 70 h 221"/>
                <a:gd name="T22" fmla="*/ 66 w 181"/>
                <a:gd name="T23" fmla="*/ 25 h 221"/>
                <a:gd name="T24" fmla="*/ 134 w 181"/>
                <a:gd name="T25" fmla="*/ 51 h 221"/>
                <a:gd name="T26" fmla="*/ 150 w 181"/>
                <a:gd name="T27" fmla="*/ 132 h 221"/>
                <a:gd name="T28" fmla="*/ 70 w 181"/>
                <a:gd name="T29" fmla="*/ 207 h 221"/>
                <a:gd name="T30" fmla="*/ 66 w 181"/>
                <a:gd name="T31" fmla="*/ 221 h 221"/>
                <a:gd name="T32" fmla="*/ 88 w 181"/>
                <a:gd name="T33" fmla="*/ 219 h 221"/>
                <a:gd name="T34" fmla="*/ 171 w 181"/>
                <a:gd name="T35" fmla="*/ 135 h 221"/>
                <a:gd name="T36" fmla="*/ 150 w 181"/>
                <a:gd name="T37" fmla="*/ 40 h 221"/>
                <a:gd name="T38" fmla="*/ 54 w 181"/>
                <a:gd name="T39" fmla="*/ 9 h 2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81" h="221">
                  <a:moveTo>
                    <a:pt x="54" y="9"/>
                  </a:moveTo>
                  <a:cubicBezTo>
                    <a:pt x="27" y="17"/>
                    <a:pt x="8" y="39"/>
                    <a:pt x="4" y="66"/>
                  </a:cubicBezTo>
                  <a:cubicBezTo>
                    <a:pt x="0" y="91"/>
                    <a:pt x="14" y="110"/>
                    <a:pt x="29" y="118"/>
                  </a:cubicBezTo>
                  <a:cubicBezTo>
                    <a:pt x="43" y="125"/>
                    <a:pt x="57" y="124"/>
                    <a:pt x="67" y="114"/>
                  </a:cubicBezTo>
                  <a:cubicBezTo>
                    <a:pt x="74" y="107"/>
                    <a:pt x="77" y="97"/>
                    <a:pt x="74" y="88"/>
                  </a:cubicBezTo>
                  <a:cubicBezTo>
                    <a:pt x="72" y="81"/>
                    <a:pt x="66" y="76"/>
                    <a:pt x="59" y="75"/>
                  </a:cubicBezTo>
                  <a:cubicBezTo>
                    <a:pt x="52" y="73"/>
                    <a:pt x="44" y="77"/>
                    <a:pt x="40" y="84"/>
                  </a:cubicBezTo>
                  <a:cubicBezTo>
                    <a:pt x="37" y="89"/>
                    <a:pt x="37" y="95"/>
                    <a:pt x="41" y="100"/>
                  </a:cubicBezTo>
                  <a:cubicBezTo>
                    <a:pt x="42" y="101"/>
                    <a:pt x="42" y="102"/>
                    <a:pt x="41" y="103"/>
                  </a:cubicBezTo>
                  <a:cubicBezTo>
                    <a:pt x="41" y="104"/>
                    <a:pt x="40" y="104"/>
                    <a:pt x="39" y="104"/>
                  </a:cubicBezTo>
                  <a:cubicBezTo>
                    <a:pt x="25" y="99"/>
                    <a:pt x="18" y="86"/>
                    <a:pt x="19" y="70"/>
                  </a:cubicBezTo>
                  <a:cubicBezTo>
                    <a:pt x="21" y="51"/>
                    <a:pt x="36" y="30"/>
                    <a:pt x="66" y="25"/>
                  </a:cubicBezTo>
                  <a:cubicBezTo>
                    <a:pt x="92" y="21"/>
                    <a:pt x="117" y="31"/>
                    <a:pt x="134" y="51"/>
                  </a:cubicBezTo>
                  <a:cubicBezTo>
                    <a:pt x="153" y="73"/>
                    <a:pt x="159" y="104"/>
                    <a:pt x="150" y="132"/>
                  </a:cubicBezTo>
                  <a:cubicBezTo>
                    <a:pt x="136" y="175"/>
                    <a:pt x="104" y="193"/>
                    <a:pt x="70" y="207"/>
                  </a:cubicBezTo>
                  <a:cubicBezTo>
                    <a:pt x="69" y="213"/>
                    <a:pt x="68" y="218"/>
                    <a:pt x="66" y="221"/>
                  </a:cubicBezTo>
                  <a:cubicBezTo>
                    <a:pt x="73" y="220"/>
                    <a:pt x="80" y="219"/>
                    <a:pt x="88" y="219"/>
                  </a:cubicBezTo>
                  <a:cubicBezTo>
                    <a:pt x="128" y="208"/>
                    <a:pt x="160" y="175"/>
                    <a:pt x="171" y="135"/>
                  </a:cubicBezTo>
                  <a:cubicBezTo>
                    <a:pt x="181" y="100"/>
                    <a:pt x="173" y="65"/>
                    <a:pt x="150" y="40"/>
                  </a:cubicBezTo>
                  <a:cubicBezTo>
                    <a:pt x="124" y="11"/>
                    <a:pt x="87" y="0"/>
                    <a:pt x="54" y="9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660" name="Freeform 1610"/>
            <p:cNvSpPr/>
            <p:nvPr/>
          </p:nvSpPr>
          <p:spPr bwMode="auto">
            <a:xfrm>
              <a:off x="10037850" y="3549523"/>
              <a:ext cx="286206" cy="235072"/>
            </a:xfrm>
            <a:custGeom>
              <a:avLst/>
              <a:gdLst>
                <a:gd name="T0" fmla="*/ 0 w 221"/>
                <a:gd name="T1" fmla="*/ 115 h 181"/>
                <a:gd name="T2" fmla="*/ 14 w 221"/>
                <a:gd name="T3" fmla="*/ 111 h 181"/>
                <a:gd name="T4" fmla="*/ 89 w 221"/>
                <a:gd name="T5" fmla="*/ 31 h 181"/>
                <a:gd name="T6" fmla="*/ 170 w 221"/>
                <a:gd name="T7" fmla="*/ 47 h 181"/>
                <a:gd name="T8" fmla="*/ 195 w 221"/>
                <a:gd name="T9" fmla="*/ 115 h 181"/>
                <a:gd name="T10" fmla="*/ 151 w 221"/>
                <a:gd name="T11" fmla="*/ 162 h 181"/>
                <a:gd name="T12" fmla="*/ 117 w 221"/>
                <a:gd name="T13" fmla="*/ 142 h 181"/>
                <a:gd name="T14" fmla="*/ 118 w 221"/>
                <a:gd name="T15" fmla="*/ 140 h 181"/>
                <a:gd name="T16" fmla="*/ 121 w 221"/>
                <a:gd name="T17" fmla="*/ 140 h 181"/>
                <a:gd name="T18" fmla="*/ 137 w 221"/>
                <a:gd name="T19" fmla="*/ 141 h 181"/>
                <a:gd name="T20" fmla="*/ 146 w 221"/>
                <a:gd name="T21" fmla="*/ 122 h 181"/>
                <a:gd name="T22" fmla="*/ 133 w 221"/>
                <a:gd name="T23" fmla="*/ 107 h 181"/>
                <a:gd name="T24" fmla="*/ 107 w 221"/>
                <a:gd name="T25" fmla="*/ 114 h 181"/>
                <a:gd name="T26" fmla="*/ 103 w 221"/>
                <a:gd name="T27" fmla="*/ 152 h 181"/>
                <a:gd name="T28" fmla="*/ 155 w 221"/>
                <a:gd name="T29" fmla="*/ 177 h 181"/>
                <a:gd name="T30" fmla="*/ 212 w 221"/>
                <a:gd name="T31" fmla="*/ 127 h 181"/>
                <a:gd name="T32" fmla="*/ 181 w 221"/>
                <a:gd name="T33" fmla="*/ 31 h 181"/>
                <a:gd name="T34" fmla="*/ 86 w 221"/>
                <a:gd name="T35" fmla="*/ 10 h 181"/>
                <a:gd name="T36" fmla="*/ 2 w 221"/>
                <a:gd name="T37" fmla="*/ 92 h 181"/>
                <a:gd name="T38" fmla="*/ 0 w 221"/>
                <a:gd name="T39" fmla="*/ 115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21" h="181">
                  <a:moveTo>
                    <a:pt x="0" y="115"/>
                  </a:moveTo>
                  <a:cubicBezTo>
                    <a:pt x="3" y="113"/>
                    <a:pt x="8" y="112"/>
                    <a:pt x="14" y="111"/>
                  </a:cubicBezTo>
                  <a:cubicBezTo>
                    <a:pt x="28" y="77"/>
                    <a:pt x="46" y="44"/>
                    <a:pt x="89" y="31"/>
                  </a:cubicBezTo>
                  <a:cubicBezTo>
                    <a:pt x="117" y="22"/>
                    <a:pt x="148" y="28"/>
                    <a:pt x="170" y="47"/>
                  </a:cubicBezTo>
                  <a:cubicBezTo>
                    <a:pt x="190" y="64"/>
                    <a:pt x="199" y="89"/>
                    <a:pt x="195" y="115"/>
                  </a:cubicBezTo>
                  <a:cubicBezTo>
                    <a:pt x="191" y="145"/>
                    <a:pt x="170" y="160"/>
                    <a:pt x="151" y="162"/>
                  </a:cubicBezTo>
                  <a:cubicBezTo>
                    <a:pt x="135" y="163"/>
                    <a:pt x="122" y="156"/>
                    <a:pt x="117" y="142"/>
                  </a:cubicBezTo>
                  <a:cubicBezTo>
                    <a:pt x="117" y="141"/>
                    <a:pt x="117" y="140"/>
                    <a:pt x="118" y="140"/>
                  </a:cubicBezTo>
                  <a:cubicBezTo>
                    <a:pt x="119" y="139"/>
                    <a:pt x="120" y="139"/>
                    <a:pt x="121" y="140"/>
                  </a:cubicBezTo>
                  <a:cubicBezTo>
                    <a:pt x="126" y="144"/>
                    <a:pt x="132" y="144"/>
                    <a:pt x="137" y="141"/>
                  </a:cubicBezTo>
                  <a:cubicBezTo>
                    <a:pt x="144" y="137"/>
                    <a:pt x="147" y="129"/>
                    <a:pt x="146" y="122"/>
                  </a:cubicBezTo>
                  <a:cubicBezTo>
                    <a:pt x="145" y="115"/>
                    <a:pt x="140" y="109"/>
                    <a:pt x="133" y="107"/>
                  </a:cubicBezTo>
                  <a:cubicBezTo>
                    <a:pt x="124" y="104"/>
                    <a:pt x="114" y="107"/>
                    <a:pt x="107" y="114"/>
                  </a:cubicBezTo>
                  <a:cubicBezTo>
                    <a:pt x="97" y="124"/>
                    <a:pt x="96" y="138"/>
                    <a:pt x="103" y="152"/>
                  </a:cubicBezTo>
                  <a:cubicBezTo>
                    <a:pt x="111" y="167"/>
                    <a:pt x="130" y="181"/>
                    <a:pt x="155" y="177"/>
                  </a:cubicBezTo>
                  <a:cubicBezTo>
                    <a:pt x="182" y="172"/>
                    <a:pt x="204" y="154"/>
                    <a:pt x="212" y="127"/>
                  </a:cubicBezTo>
                  <a:cubicBezTo>
                    <a:pt x="221" y="94"/>
                    <a:pt x="210" y="57"/>
                    <a:pt x="181" y="31"/>
                  </a:cubicBezTo>
                  <a:cubicBezTo>
                    <a:pt x="156" y="8"/>
                    <a:pt x="121" y="0"/>
                    <a:pt x="86" y="10"/>
                  </a:cubicBezTo>
                  <a:cubicBezTo>
                    <a:pt x="46" y="21"/>
                    <a:pt x="14" y="53"/>
                    <a:pt x="2" y="92"/>
                  </a:cubicBezTo>
                  <a:cubicBezTo>
                    <a:pt x="2" y="100"/>
                    <a:pt x="1" y="108"/>
                    <a:pt x="0" y="115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661" name="Freeform 1611"/>
            <p:cNvSpPr/>
            <p:nvPr/>
          </p:nvSpPr>
          <p:spPr bwMode="auto">
            <a:xfrm>
              <a:off x="10295818" y="3689955"/>
              <a:ext cx="383898" cy="383899"/>
            </a:xfrm>
            <a:custGeom>
              <a:avLst/>
              <a:gdLst>
                <a:gd name="T0" fmla="*/ 9 w 296"/>
                <a:gd name="T1" fmla="*/ 85 h 296"/>
                <a:gd name="T2" fmla="*/ 43 w 296"/>
                <a:gd name="T3" fmla="*/ 103 h 296"/>
                <a:gd name="T4" fmla="*/ 64 w 296"/>
                <a:gd name="T5" fmla="*/ 86 h 296"/>
                <a:gd name="T6" fmla="*/ 59 w 296"/>
                <a:gd name="T7" fmla="*/ 66 h 296"/>
                <a:gd name="T8" fmla="*/ 38 w 296"/>
                <a:gd name="T9" fmla="*/ 63 h 296"/>
                <a:gd name="T10" fmla="*/ 30 w 296"/>
                <a:gd name="T11" fmla="*/ 77 h 296"/>
                <a:gd name="T12" fmla="*/ 28 w 296"/>
                <a:gd name="T13" fmla="*/ 79 h 296"/>
                <a:gd name="T14" fmla="*/ 26 w 296"/>
                <a:gd name="T15" fmla="*/ 79 h 296"/>
                <a:gd name="T16" fmla="*/ 30 w 296"/>
                <a:gd name="T17" fmla="*/ 39 h 296"/>
                <a:gd name="T18" fmla="*/ 95 w 296"/>
                <a:gd name="T19" fmla="*/ 27 h 296"/>
                <a:gd name="T20" fmla="*/ 134 w 296"/>
                <a:gd name="T21" fmla="*/ 76 h 296"/>
                <a:gd name="T22" fmla="*/ 117 w 296"/>
                <a:gd name="T23" fmla="*/ 150 h 296"/>
                <a:gd name="T24" fmla="*/ 124 w 296"/>
                <a:gd name="T25" fmla="*/ 172 h 296"/>
                <a:gd name="T26" fmla="*/ 146 w 296"/>
                <a:gd name="T27" fmla="*/ 179 h 296"/>
                <a:gd name="T28" fmla="*/ 220 w 296"/>
                <a:gd name="T29" fmla="*/ 162 h 296"/>
                <a:gd name="T30" fmla="*/ 269 w 296"/>
                <a:gd name="T31" fmla="*/ 201 h 296"/>
                <a:gd name="T32" fmla="*/ 257 w 296"/>
                <a:gd name="T33" fmla="*/ 266 h 296"/>
                <a:gd name="T34" fmla="*/ 217 w 296"/>
                <a:gd name="T35" fmla="*/ 270 h 296"/>
                <a:gd name="T36" fmla="*/ 217 w 296"/>
                <a:gd name="T37" fmla="*/ 268 h 296"/>
                <a:gd name="T38" fmla="*/ 219 w 296"/>
                <a:gd name="T39" fmla="*/ 266 h 296"/>
                <a:gd name="T40" fmla="*/ 233 w 296"/>
                <a:gd name="T41" fmla="*/ 258 h 296"/>
                <a:gd name="T42" fmla="*/ 229 w 296"/>
                <a:gd name="T43" fmla="*/ 237 h 296"/>
                <a:gd name="T44" fmla="*/ 210 w 296"/>
                <a:gd name="T45" fmla="*/ 232 h 296"/>
                <a:gd name="T46" fmla="*/ 193 w 296"/>
                <a:gd name="T47" fmla="*/ 253 h 296"/>
                <a:gd name="T48" fmla="*/ 211 w 296"/>
                <a:gd name="T49" fmla="*/ 287 h 296"/>
                <a:gd name="T50" fmla="*/ 268 w 296"/>
                <a:gd name="T51" fmla="*/ 277 h 296"/>
                <a:gd name="T52" fmla="*/ 287 w 296"/>
                <a:gd name="T53" fmla="*/ 204 h 296"/>
                <a:gd name="T54" fmla="*/ 205 w 296"/>
                <a:gd name="T55" fmla="*/ 142 h 296"/>
                <a:gd name="T56" fmla="*/ 144 w 296"/>
                <a:gd name="T57" fmla="*/ 155 h 296"/>
                <a:gd name="T58" fmla="*/ 143 w 296"/>
                <a:gd name="T59" fmla="*/ 155 h 296"/>
                <a:gd name="T60" fmla="*/ 141 w 296"/>
                <a:gd name="T61" fmla="*/ 153 h 296"/>
                <a:gd name="T62" fmla="*/ 141 w 296"/>
                <a:gd name="T63" fmla="*/ 152 h 296"/>
                <a:gd name="T64" fmla="*/ 154 w 296"/>
                <a:gd name="T65" fmla="*/ 91 h 296"/>
                <a:gd name="T66" fmla="*/ 92 w 296"/>
                <a:gd name="T67" fmla="*/ 9 h 296"/>
                <a:gd name="T68" fmla="*/ 19 w 296"/>
                <a:gd name="T69" fmla="*/ 28 h 296"/>
                <a:gd name="T70" fmla="*/ 9 w 296"/>
                <a:gd name="T71" fmla="*/ 85 h 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96" h="296">
                  <a:moveTo>
                    <a:pt x="9" y="85"/>
                  </a:moveTo>
                  <a:cubicBezTo>
                    <a:pt x="16" y="99"/>
                    <a:pt x="29" y="106"/>
                    <a:pt x="43" y="103"/>
                  </a:cubicBezTo>
                  <a:cubicBezTo>
                    <a:pt x="53" y="102"/>
                    <a:pt x="61" y="95"/>
                    <a:pt x="64" y="86"/>
                  </a:cubicBezTo>
                  <a:cubicBezTo>
                    <a:pt x="66" y="79"/>
                    <a:pt x="64" y="71"/>
                    <a:pt x="59" y="66"/>
                  </a:cubicBezTo>
                  <a:cubicBezTo>
                    <a:pt x="54" y="61"/>
                    <a:pt x="45" y="60"/>
                    <a:pt x="38" y="63"/>
                  </a:cubicBezTo>
                  <a:cubicBezTo>
                    <a:pt x="33" y="65"/>
                    <a:pt x="30" y="70"/>
                    <a:pt x="30" y="77"/>
                  </a:cubicBezTo>
                  <a:cubicBezTo>
                    <a:pt x="30" y="78"/>
                    <a:pt x="29" y="79"/>
                    <a:pt x="28" y="79"/>
                  </a:cubicBezTo>
                  <a:cubicBezTo>
                    <a:pt x="27" y="80"/>
                    <a:pt x="26" y="79"/>
                    <a:pt x="26" y="79"/>
                  </a:cubicBezTo>
                  <a:cubicBezTo>
                    <a:pt x="18" y="66"/>
                    <a:pt x="19" y="51"/>
                    <a:pt x="30" y="39"/>
                  </a:cubicBezTo>
                  <a:cubicBezTo>
                    <a:pt x="43" y="24"/>
                    <a:pt x="69" y="14"/>
                    <a:pt x="95" y="27"/>
                  </a:cubicBezTo>
                  <a:cubicBezTo>
                    <a:pt x="115" y="36"/>
                    <a:pt x="128" y="54"/>
                    <a:pt x="134" y="76"/>
                  </a:cubicBezTo>
                  <a:cubicBezTo>
                    <a:pt x="139" y="101"/>
                    <a:pt x="133" y="129"/>
                    <a:pt x="117" y="150"/>
                  </a:cubicBezTo>
                  <a:cubicBezTo>
                    <a:pt x="123" y="159"/>
                    <a:pt x="124" y="168"/>
                    <a:pt x="124" y="172"/>
                  </a:cubicBezTo>
                  <a:cubicBezTo>
                    <a:pt x="128" y="172"/>
                    <a:pt x="137" y="173"/>
                    <a:pt x="146" y="179"/>
                  </a:cubicBezTo>
                  <a:cubicBezTo>
                    <a:pt x="167" y="163"/>
                    <a:pt x="195" y="157"/>
                    <a:pt x="220" y="162"/>
                  </a:cubicBezTo>
                  <a:cubicBezTo>
                    <a:pt x="242" y="167"/>
                    <a:pt x="260" y="181"/>
                    <a:pt x="269" y="201"/>
                  </a:cubicBezTo>
                  <a:cubicBezTo>
                    <a:pt x="282" y="227"/>
                    <a:pt x="272" y="253"/>
                    <a:pt x="257" y="266"/>
                  </a:cubicBezTo>
                  <a:cubicBezTo>
                    <a:pt x="245" y="277"/>
                    <a:pt x="230" y="278"/>
                    <a:pt x="217" y="270"/>
                  </a:cubicBezTo>
                  <a:cubicBezTo>
                    <a:pt x="217" y="270"/>
                    <a:pt x="216" y="269"/>
                    <a:pt x="217" y="268"/>
                  </a:cubicBezTo>
                  <a:cubicBezTo>
                    <a:pt x="217" y="267"/>
                    <a:pt x="218" y="266"/>
                    <a:pt x="219" y="266"/>
                  </a:cubicBezTo>
                  <a:cubicBezTo>
                    <a:pt x="225" y="266"/>
                    <a:pt x="231" y="263"/>
                    <a:pt x="233" y="258"/>
                  </a:cubicBezTo>
                  <a:cubicBezTo>
                    <a:pt x="236" y="251"/>
                    <a:pt x="235" y="242"/>
                    <a:pt x="229" y="237"/>
                  </a:cubicBezTo>
                  <a:cubicBezTo>
                    <a:pt x="225" y="231"/>
                    <a:pt x="217" y="230"/>
                    <a:pt x="210" y="232"/>
                  </a:cubicBezTo>
                  <a:cubicBezTo>
                    <a:pt x="201" y="235"/>
                    <a:pt x="194" y="243"/>
                    <a:pt x="193" y="253"/>
                  </a:cubicBezTo>
                  <a:cubicBezTo>
                    <a:pt x="190" y="267"/>
                    <a:pt x="197" y="280"/>
                    <a:pt x="211" y="287"/>
                  </a:cubicBezTo>
                  <a:cubicBezTo>
                    <a:pt x="225" y="294"/>
                    <a:pt x="248" y="296"/>
                    <a:pt x="268" y="277"/>
                  </a:cubicBezTo>
                  <a:cubicBezTo>
                    <a:pt x="289" y="257"/>
                    <a:pt x="296" y="230"/>
                    <a:pt x="287" y="204"/>
                  </a:cubicBezTo>
                  <a:cubicBezTo>
                    <a:pt x="276" y="171"/>
                    <a:pt x="245" y="148"/>
                    <a:pt x="205" y="142"/>
                  </a:cubicBezTo>
                  <a:cubicBezTo>
                    <a:pt x="184" y="140"/>
                    <a:pt x="163" y="144"/>
                    <a:pt x="144" y="155"/>
                  </a:cubicBezTo>
                  <a:cubicBezTo>
                    <a:pt x="144" y="155"/>
                    <a:pt x="144" y="155"/>
                    <a:pt x="143" y="155"/>
                  </a:cubicBezTo>
                  <a:cubicBezTo>
                    <a:pt x="142" y="155"/>
                    <a:pt x="140" y="154"/>
                    <a:pt x="141" y="153"/>
                  </a:cubicBezTo>
                  <a:cubicBezTo>
                    <a:pt x="141" y="152"/>
                    <a:pt x="141" y="152"/>
                    <a:pt x="141" y="152"/>
                  </a:cubicBezTo>
                  <a:cubicBezTo>
                    <a:pt x="152" y="133"/>
                    <a:pt x="156" y="112"/>
                    <a:pt x="154" y="91"/>
                  </a:cubicBezTo>
                  <a:cubicBezTo>
                    <a:pt x="148" y="51"/>
                    <a:pt x="125" y="20"/>
                    <a:pt x="92" y="9"/>
                  </a:cubicBezTo>
                  <a:cubicBezTo>
                    <a:pt x="66" y="0"/>
                    <a:pt x="39" y="7"/>
                    <a:pt x="19" y="28"/>
                  </a:cubicBezTo>
                  <a:cubicBezTo>
                    <a:pt x="0" y="48"/>
                    <a:pt x="2" y="71"/>
                    <a:pt x="9" y="85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677" name="Freeform 1628"/>
            <p:cNvSpPr/>
            <p:nvPr/>
          </p:nvSpPr>
          <p:spPr bwMode="auto">
            <a:xfrm>
              <a:off x="10798020" y="4189098"/>
              <a:ext cx="90823" cy="70216"/>
            </a:xfrm>
            <a:custGeom>
              <a:avLst/>
              <a:gdLst>
                <a:gd name="T0" fmla="*/ 31 w 70"/>
                <a:gd name="T1" fmla="*/ 34 h 54"/>
                <a:gd name="T2" fmla="*/ 8 w 70"/>
                <a:gd name="T3" fmla="*/ 35 h 54"/>
                <a:gd name="T4" fmla="*/ 0 w 70"/>
                <a:gd name="T5" fmla="*/ 52 h 54"/>
                <a:gd name="T6" fmla="*/ 39 w 70"/>
                <a:gd name="T7" fmla="*/ 54 h 54"/>
                <a:gd name="T8" fmla="*/ 63 w 70"/>
                <a:gd name="T9" fmla="*/ 44 h 54"/>
                <a:gd name="T10" fmla="*/ 70 w 70"/>
                <a:gd name="T11" fmla="*/ 25 h 54"/>
                <a:gd name="T12" fmla="*/ 52 w 70"/>
                <a:gd name="T13" fmla="*/ 2 h 54"/>
                <a:gd name="T14" fmla="*/ 32 w 70"/>
                <a:gd name="T15" fmla="*/ 5 h 54"/>
                <a:gd name="T16" fmla="*/ 49 w 70"/>
                <a:gd name="T17" fmla="*/ 11 h 54"/>
                <a:gd name="T18" fmla="*/ 53 w 70"/>
                <a:gd name="T19" fmla="*/ 27 h 54"/>
                <a:gd name="T20" fmla="*/ 31 w 70"/>
                <a:gd name="T21" fmla="*/ 3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0" h="54">
                  <a:moveTo>
                    <a:pt x="31" y="34"/>
                  </a:moveTo>
                  <a:cubicBezTo>
                    <a:pt x="23" y="32"/>
                    <a:pt x="15" y="29"/>
                    <a:pt x="8" y="35"/>
                  </a:cubicBezTo>
                  <a:cubicBezTo>
                    <a:pt x="6" y="41"/>
                    <a:pt x="3" y="47"/>
                    <a:pt x="0" y="52"/>
                  </a:cubicBezTo>
                  <a:cubicBezTo>
                    <a:pt x="13" y="45"/>
                    <a:pt x="26" y="48"/>
                    <a:pt x="39" y="54"/>
                  </a:cubicBezTo>
                  <a:cubicBezTo>
                    <a:pt x="48" y="54"/>
                    <a:pt x="57" y="50"/>
                    <a:pt x="63" y="44"/>
                  </a:cubicBezTo>
                  <a:cubicBezTo>
                    <a:pt x="68" y="39"/>
                    <a:pt x="70" y="32"/>
                    <a:pt x="70" y="25"/>
                  </a:cubicBezTo>
                  <a:cubicBezTo>
                    <a:pt x="69" y="14"/>
                    <a:pt x="62" y="5"/>
                    <a:pt x="52" y="2"/>
                  </a:cubicBezTo>
                  <a:cubicBezTo>
                    <a:pt x="45" y="0"/>
                    <a:pt x="38" y="1"/>
                    <a:pt x="32" y="5"/>
                  </a:cubicBezTo>
                  <a:cubicBezTo>
                    <a:pt x="39" y="5"/>
                    <a:pt x="45" y="7"/>
                    <a:pt x="49" y="11"/>
                  </a:cubicBezTo>
                  <a:cubicBezTo>
                    <a:pt x="53" y="15"/>
                    <a:pt x="55" y="22"/>
                    <a:pt x="53" y="27"/>
                  </a:cubicBezTo>
                  <a:cubicBezTo>
                    <a:pt x="48" y="40"/>
                    <a:pt x="39" y="37"/>
                    <a:pt x="31" y="34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678" name="Freeform 1629"/>
            <p:cNvSpPr/>
            <p:nvPr/>
          </p:nvSpPr>
          <p:spPr bwMode="auto">
            <a:xfrm>
              <a:off x="10110361" y="3479306"/>
              <a:ext cx="70216" cy="92350"/>
            </a:xfrm>
            <a:custGeom>
              <a:avLst/>
              <a:gdLst>
                <a:gd name="T0" fmla="*/ 43 w 54"/>
                <a:gd name="T1" fmla="*/ 22 h 71"/>
                <a:gd name="T2" fmla="*/ 49 w 54"/>
                <a:gd name="T3" fmla="*/ 39 h 71"/>
                <a:gd name="T4" fmla="*/ 52 w 54"/>
                <a:gd name="T5" fmla="*/ 19 h 71"/>
                <a:gd name="T6" fmla="*/ 29 w 54"/>
                <a:gd name="T7" fmla="*/ 1 h 71"/>
                <a:gd name="T8" fmla="*/ 10 w 54"/>
                <a:gd name="T9" fmla="*/ 8 h 71"/>
                <a:gd name="T10" fmla="*/ 0 w 54"/>
                <a:gd name="T11" fmla="*/ 32 h 71"/>
                <a:gd name="T12" fmla="*/ 2 w 54"/>
                <a:gd name="T13" fmla="*/ 71 h 71"/>
                <a:gd name="T14" fmla="*/ 18 w 54"/>
                <a:gd name="T15" fmla="*/ 63 h 71"/>
                <a:gd name="T16" fmla="*/ 20 w 54"/>
                <a:gd name="T17" fmla="*/ 40 h 71"/>
                <a:gd name="T18" fmla="*/ 26 w 54"/>
                <a:gd name="T19" fmla="*/ 18 h 71"/>
                <a:gd name="T20" fmla="*/ 43 w 54"/>
                <a:gd name="T21" fmla="*/ 22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4" h="71">
                  <a:moveTo>
                    <a:pt x="43" y="22"/>
                  </a:moveTo>
                  <a:cubicBezTo>
                    <a:pt x="47" y="26"/>
                    <a:pt x="49" y="32"/>
                    <a:pt x="49" y="39"/>
                  </a:cubicBezTo>
                  <a:cubicBezTo>
                    <a:pt x="53" y="33"/>
                    <a:pt x="54" y="26"/>
                    <a:pt x="52" y="19"/>
                  </a:cubicBezTo>
                  <a:cubicBezTo>
                    <a:pt x="49" y="9"/>
                    <a:pt x="40" y="2"/>
                    <a:pt x="29" y="1"/>
                  </a:cubicBezTo>
                  <a:cubicBezTo>
                    <a:pt x="22" y="0"/>
                    <a:pt x="15" y="3"/>
                    <a:pt x="10" y="8"/>
                  </a:cubicBezTo>
                  <a:cubicBezTo>
                    <a:pt x="4" y="14"/>
                    <a:pt x="0" y="23"/>
                    <a:pt x="0" y="32"/>
                  </a:cubicBezTo>
                  <a:cubicBezTo>
                    <a:pt x="6" y="45"/>
                    <a:pt x="9" y="58"/>
                    <a:pt x="2" y="71"/>
                  </a:cubicBezTo>
                  <a:cubicBezTo>
                    <a:pt x="7" y="68"/>
                    <a:pt x="13" y="65"/>
                    <a:pt x="18" y="63"/>
                  </a:cubicBezTo>
                  <a:cubicBezTo>
                    <a:pt x="25" y="56"/>
                    <a:pt x="22" y="48"/>
                    <a:pt x="20" y="40"/>
                  </a:cubicBezTo>
                  <a:cubicBezTo>
                    <a:pt x="17" y="32"/>
                    <a:pt x="14" y="22"/>
                    <a:pt x="26" y="18"/>
                  </a:cubicBezTo>
                  <a:cubicBezTo>
                    <a:pt x="32" y="16"/>
                    <a:pt x="39" y="18"/>
                    <a:pt x="43" y="22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683" name="Freeform 1634"/>
            <p:cNvSpPr/>
            <p:nvPr/>
          </p:nvSpPr>
          <p:spPr bwMode="auto">
            <a:xfrm>
              <a:off x="10659115" y="4029586"/>
              <a:ext cx="48846" cy="20607"/>
            </a:xfrm>
            <a:custGeom>
              <a:avLst/>
              <a:gdLst>
                <a:gd name="T0" fmla="*/ 16 w 38"/>
                <a:gd name="T1" fmla="*/ 14 h 16"/>
                <a:gd name="T2" fmla="*/ 38 w 38"/>
                <a:gd name="T3" fmla="*/ 0 h 16"/>
                <a:gd name="T4" fmla="*/ 0 w 38"/>
                <a:gd name="T5" fmla="*/ 16 h 16"/>
                <a:gd name="T6" fmla="*/ 16 w 38"/>
                <a:gd name="T7" fmla="*/ 14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8" h="16">
                  <a:moveTo>
                    <a:pt x="16" y="14"/>
                  </a:moveTo>
                  <a:cubicBezTo>
                    <a:pt x="23" y="11"/>
                    <a:pt x="31" y="6"/>
                    <a:pt x="38" y="0"/>
                  </a:cubicBezTo>
                  <a:cubicBezTo>
                    <a:pt x="26" y="3"/>
                    <a:pt x="12" y="10"/>
                    <a:pt x="0" y="16"/>
                  </a:cubicBezTo>
                  <a:cubicBezTo>
                    <a:pt x="5" y="15"/>
                    <a:pt x="11" y="14"/>
                    <a:pt x="16" y="14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684" name="Freeform 1635"/>
            <p:cNvSpPr/>
            <p:nvPr/>
          </p:nvSpPr>
          <p:spPr bwMode="auto">
            <a:xfrm>
              <a:off x="10713303" y="3976161"/>
              <a:ext cx="29765" cy="19844"/>
            </a:xfrm>
            <a:custGeom>
              <a:avLst/>
              <a:gdLst>
                <a:gd name="T0" fmla="*/ 23 w 23"/>
                <a:gd name="T1" fmla="*/ 0 h 15"/>
                <a:gd name="T2" fmla="*/ 2 w 23"/>
                <a:gd name="T3" fmla="*/ 3 h 15"/>
                <a:gd name="T4" fmla="*/ 0 w 23"/>
                <a:gd name="T5" fmla="*/ 15 h 15"/>
                <a:gd name="T6" fmla="*/ 20 w 23"/>
                <a:gd name="T7" fmla="*/ 11 h 15"/>
                <a:gd name="T8" fmla="*/ 22 w 23"/>
                <a:gd name="T9" fmla="*/ 6 h 15"/>
                <a:gd name="T10" fmla="*/ 23 w 23"/>
                <a:gd name="T11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3" h="15">
                  <a:moveTo>
                    <a:pt x="23" y="0"/>
                  </a:moveTo>
                  <a:cubicBezTo>
                    <a:pt x="17" y="0"/>
                    <a:pt x="9" y="1"/>
                    <a:pt x="2" y="3"/>
                  </a:cubicBezTo>
                  <a:cubicBezTo>
                    <a:pt x="3" y="7"/>
                    <a:pt x="2" y="11"/>
                    <a:pt x="0" y="15"/>
                  </a:cubicBezTo>
                  <a:cubicBezTo>
                    <a:pt x="7" y="13"/>
                    <a:pt x="14" y="11"/>
                    <a:pt x="20" y="11"/>
                  </a:cubicBezTo>
                  <a:cubicBezTo>
                    <a:pt x="21" y="9"/>
                    <a:pt x="21" y="8"/>
                    <a:pt x="22" y="6"/>
                  </a:cubicBezTo>
                  <a:cubicBezTo>
                    <a:pt x="23" y="3"/>
                    <a:pt x="23" y="1"/>
                    <a:pt x="23" y="0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685" name="Freeform 1636"/>
            <p:cNvSpPr/>
            <p:nvPr/>
          </p:nvSpPr>
          <p:spPr bwMode="auto">
            <a:xfrm>
              <a:off x="10725514" y="3996004"/>
              <a:ext cx="30529" cy="28239"/>
            </a:xfrm>
            <a:custGeom>
              <a:avLst/>
              <a:gdLst>
                <a:gd name="T0" fmla="*/ 24 w 24"/>
                <a:gd name="T1" fmla="*/ 3 h 22"/>
                <a:gd name="T2" fmla="*/ 19 w 24"/>
                <a:gd name="T3" fmla="*/ 1 h 22"/>
                <a:gd name="T4" fmla="*/ 13 w 24"/>
                <a:gd name="T5" fmla="*/ 0 h 22"/>
                <a:gd name="T6" fmla="*/ 0 w 24"/>
                <a:gd name="T7" fmla="*/ 19 h 22"/>
                <a:gd name="T8" fmla="*/ 13 w 24"/>
                <a:gd name="T9" fmla="*/ 22 h 22"/>
                <a:gd name="T10" fmla="*/ 23 w 24"/>
                <a:gd name="T11" fmla="*/ 6 h 22"/>
                <a:gd name="T12" fmla="*/ 24 w 24"/>
                <a:gd name="T13" fmla="*/ 3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" h="22">
                  <a:moveTo>
                    <a:pt x="24" y="3"/>
                  </a:moveTo>
                  <a:cubicBezTo>
                    <a:pt x="23" y="2"/>
                    <a:pt x="21" y="1"/>
                    <a:pt x="19" y="1"/>
                  </a:cubicBezTo>
                  <a:cubicBezTo>
                    <a:pt x="17" y="0"/>
                    <a:pt x="15" y="0"/>
                    <a:pt x="13" y="0"/>
                  </a:cubicBezTo>
                  <a:cubicBezTo>
                    <a:pt x="10" y="6"/>
                    <a:pt x="5" y="13"/>
                    <a:pt x="0" y="19"/>
                  </a:cubicBezTo>
                  <a:cubicBezTo>
                    <a:pt x="5" y="19"/>
                    <a:pt x="10" y="19"/>
                    <a:pt x="13" y="22"/>
                  </a:cubicBezTo>
                  <a:cubicBezTo>
                    <a:pt x="17" y="17"/>
                    <a:pt x="20" y="11"/>
                    <a:pt x="23" y="6"/>
                  </a:cubicBezTo>
                  <a:cubicBezTo>
                    <a:pt x="23" y="5"/>
                    <a:pt x="24" y="4"/>
                    <a:pt x="24" y="3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686" name="Freeform 1637"/>
            <p:cNvSpPr/>
            <p:nvPr/>
          </p:nvSpPr>
          <p:spPr bwMode="auto">
            <a:xfrm>
              <a:off x="10656062" y="4007452"/>
              <a:ext cx="41977" cy="36634"/>
            </a:xfrm>
            <a:custGeom>
              <a:avLst/>
              <a:gdLst>
                <a:gd name="T0" fmla="*/ 32 w 32"/>
                <a:gd name="T1" fmla="*/ 0 h 28"/>
                <a:gd name="T2" fmla="*/ 8 w 32"/>
                <a:gd name="T3" fmla="*/ 15 h 28"/>
                <a:gd name="T4" fmla="*/ 0 w 32"/>
                <a:gd name="T5" fmla="*/ 28 h 28"/>
                <a:gd name="T6" fmla="*/ 32 w 32"/>
                <a:gd name="T7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28">
                  <a:moveTo>
                    <a:pt x="32" y="0"/>
                  </a:moveTo>
                  <a:cubicBezTo>
                    <a:pt x="23" y="4"/>
                    <a:pt x="15" y="9"/>
                    <a:pt x="8" y="15"/>
                  </a:cubicBezTo>
                  <a:cubicBezTo>
                    <a:pt x="6" y="20"/>
                    <a:pt x="3" y="24"/>
                    <a:pt x="0" y="28"/>
                  </a:cubicBezTo>
                  <a:cubicBezTo>
                    <a:pt x="10" y="21"/>
                    <a:pt x="23" y="10"/>
                    <a:pt x="32" y="0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687" name="Freeform 1638"/>
            <p:cNvSpPr/>
            <p:nvPr/>
          </p:nvSpPr>
          <p:spPr bwMode="auto">
            <a:xfrm>
              <a:off x="10325588" y="3671637"/>
              <a:ext cx="36634" cy="41214"/>
            </a:xfrm>
            <a:custGeom>
              <a:avLst/>
              <a:gdLst>
                <a:gd name="T0" fmla="*/ 0 w 28"/>
                <a:gd name="T1" fmla="*/ 32 h 32"/>
                <a:gd name="T2" fmla="*/ 13 w 28"/>
                <a:gd name="T3" fmla="*/ 23 h 32"/>
                <a:gd name="T4" fmla="*/ 28 w 28"/>
                <a:gd name="T5" fmla="*/ 0 h 32"/>
                <a:gd name="T6" fmla="*/ 0 w 2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32">
                  <a:moveTo>
                    <a:pt x="0" y="32"/>
                  </a:moveTo>
                  <a:cubicBezTo>
                    <a:pt x="4" y="29"/>
                    <a:pt x="8" y="26"/>
                    <a:pt x="13" y="23"/>
                  </a:cubicBezTo>
                  <a:cubicBezTo>
                    <a:pt x="19" y="17"/>
                    <a:pt x="24" y="9"/>
                    <a:pt x="28" y="0"/>
                  </a:cubicBezTo>
                  <a:cubicBezTo>
                    <a:pt x="18" y="9"/>
                    <a:pt x="7" y="22"/>
                    <a:pt x="0" y="32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688" name="Freeform 1639"/>
            <p:cNvSpPr/>
            <p:nvPr/>
          </p:nvSpPr>
          <p:spPr bwMode="auto">
            <a:xfrm>
              <a:off x="10373671" y="3625844"/>
              <a:ext cx="19080" cy="29766"/>
            </a:xfrm>
            <a:custGeom>
              <a:avLst/>
              <a:gdLst>
                <a:gd name="T0" fmla="*/ 9 w 15"/>
                <a:gd name="T1" fmla="*/ 1 h 23"/>
                <a:gd name="T2" fmla="*/ 4 w 15"/>
                <a:gd name="T3" fmla="*/ 3 h 23"/>
                <a:gd name="T4" fmla="*/ 0 w 15"/>
                <a:gd name="T5" fmla="*/ 23 h 23"/>
                <a:gd name="T6" fmla="*/ 12 w 15"/>
                <a:gd name="T7" fmla="*/ 21 h 23"/>
                <a:gd name="T8" fmla="*/ 15 w 15"/>
                <a:gd name="T9" fmla="*/ 0 h 23"/>
                <a:gd name="T10" fmla="*/ 9 w 15"/>
                <a:gd name="T11" fmla="*/ 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5" h="23">
                  <a:moveTo>
                    <a:pt x="9" y="1"/>
                  </a:moveTo>
                  <a:cubicBezTo>
                    <a:pt x="7" y="2"/>
                    <a:pt x="6" y="2"/>
                    <a:pt x="4" y="3"/>
                  </a:cubicBezTo>
                  <a:cubicBezTo>
                    <a:pt x="3" y="9"/>
                    <a:pt x="2" y="16"/>
                    <a:pt x="0" y="23"/>
                  </a:cubicBezTo>
                  <a:cubicBezTo>
                    <a:pt x="4" y="21"/>
                    <a:pt x="8" y="20"/>
                    <a:pt x="12" y="21"/>
                  </a:cubicBezTo>
                  <a:cubicBezTo>
                    <a:pt x="14" y="14"/>
                    <a:pt x="15" y="6"/>
                    <a:pt x="15" y="0"/>
                  </a:cubicBezTo>
                  <a:cubicBezTo>
                    <a:pt x="14" y="0"/>
                    <a:pt x="12" y="0"/>
                    <a:pt x="9" y="1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689" name="Freeform 1640"/>
            <p:cNvSpPr/>
            <p:nvPr/>
          </p:nvSpPr>
          <p:spPr bwMode="auto">
            <a:xfrm>
              <a:off x="10319482" y="3660952"/>
              <a:ext cx="20607" cy="49609"/>
            </a:xfrm>
            <a:custGeom>
              <a:avLst/>
              <a:gdLst>
                <a:gd name="T0" fmla="*/ 0 w 16"/>
                <a:gd name="T1" fmla="*/ 38 h 38"/>
                <a:gd name="T2" fmla="*/ 16 w 16"/>
                <a:gd name="T3" fmla="*/ 0 h 38"/>
                <a:gd name="T4" fmla="*/ 2 w 16"/>
                <a:gd name="T5" fmla="*/ 22 h 38"/>
                <a:gd name="T6" fmla="*/ 0 w 16"/>
                <a:gd name="T7" fmla="*/ 38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" h="38">
                  <a:moveTo>
                    <a:pt x="0" y="38"/>
                  </a:moveTo>
                  <a:cubicBezTo>
                    <a:pt x="6" y="26"/>
                    <a:pt x="13" y="12"/>
                    <a:pt x="16" y="0"/>
                  </a:cubicBezTo>
                  <a:cubicBezTo>
                    <a:pt x="10" y="7"/>
                    <a:pt x="5" y="15"/>
                    <a:pt x="2" y="22"/>
                  </a:cubicBezTo>
                  <a:cubicBezTo>
                    <a:pt x="2" y="27"/>
                    <a:pt x="1" y="32"/>
                    <a:pt x="0" y="38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690" name="Freeform 1641"/>
            <p:cNvSpPr/>
            <p:nvPr/>
          </p:nvSpPr>
          <p:spPr bwMode="auto">
            <a:xfrm>
              <a:off x="10345432" y="3612869"/>
              <a:ext cx="28239" cy="31292"/>
            </a:xfrm>
            <a:custGeom>
              <a:avLst/>
              <a:gdLst>
                <a:gd name="T0" fmla="*/ 16 w 22"/>
                <a:gd name="T1" fmla="*/ 1 h 24"/>
                <a:gd name="T2" fmla="*/ 0 w 22"/>
                <a:gd name="T3" fmla="*/ 11 h 24"/>
                <a:gd name="T4" fmla="*/ 3 w 22"/>
                <a:gd name="T5" fmla="*/ 24 h 24"/>
                <a:gd name="T6" fmla="*/ 22 w 22"/>
                <a:gd name="T7" fmla="*/ 11 h 24"/>
                <a:gd name="T8" fmla="*/ 21 w 22"/>
                <a:gd name="T9" fmla="*/ 5 h 24"/>
                <a:gd name="T10" fmla="*/ 19 w 22"/>
                <a:gd name="T11" fmla="*/ 0 h 24"/>
                <a:gd name="T12" fmla="*/ 16 w 22"/>
                <a:gd name="T13" fmla="*/ 1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2" h="24">
                  <a:moveTo>
                    <a:pt x="16" y="1"/>
                  </a:moveTo>
                  <a:cubicBezTo>
                    <a:pt x="11" y="4"/>
                    <a:pt x="5" y="7"/>
                    <a:pt x="0" y="11"/>
                  </a:cubicBezTo>
                  <a:cubicBezTo>
                    <a:pt x="3" y="14"/>
                    <a:pt x="3" y="19"/>
                    <a:pt x="3" y="24"/>
                  </a:cubicBezTo>
                  <a:cubicBezTo>
                    <a:pt x="9" y="19"/>
                    <a:pt x="16" y="14"/>
                    <a:pt x="22" y="11"/>
                  </a:cubicBezTo>
                  <a:cubicBezTo>
                    <a:pt x="22" y="9"/>
                    <a:pt x="22" y="7"/>
                    <a:pt x="21" y="5"/>
                  </a:cubicBezTo>
                  <a:cubicBezTo>
                    <a:pt x="21" y="3"/>
                    <a:pt x="20" y="1"/>
                    <a:pt x="19" y="0"/>
                  </a:cubicBezTo>
                  <a:cubicBezTo>
                    <a:pt x="18" y="0"/>
                    <a:pt x="17" y="1"/>
                    <a:pt x="16" y="1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691" name="Freeform 1642"/>
            <p:cNvSpPr/>
            <p:nvPr/>
          </p:nvSpPr>
          <p:spPr bwMode="auto">
            <a:xfrm>
              <a:off x="10898001" y="3837255"/>
              <a:ext cx="61820" cy="86244"/>
            </a:xfrm>
            <a:custGeom>
              <a:avLst/>
              <a:gdLst>
                <a:gd name="T0" fmla="*/ 37 w 48"/>
                <a:gd name="T1" fmla="*/ 66 h 66"/>
                <a:gd name="T2" fmla="*/ 43 w 48"/>
                <a:gd name="T3" fmla="*/ 66 h 66"/>
                <a:gd name="T4" fmla="*/ 3 w 48"/>
                <a:gd name="T5" fmla="*/ 0 h 66"/>
                <a:gd name="T6" fmla="*/ 0 w 48"/>
                <a:gd name="T7" fmla="*/ 6 h 66"/>
                <a:gd name="T8" fmla="*/ 37 w 48"/>
                <a:gd name="T9" fmla="*/ 66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8" h="66">
                  <a:moveTo>
                    <a:pt x="37" y="66"/>
                  </a:moveTo>
                  <a:cubicBezTo>
                    <a:pt x="39" y="66"/>
                    <a:pt x="41" y="66"/>
                    <a:pt x="43" y="66"/>
                  </a:cubicBezTo>
                  <a:cubicBezTo>
                    <a:pt x="48" y="40"/>
                    <a:pt x="26" y="8"/>
                    <a:pt x="3" y="0"/>
                  </a:cubicBezTo>
                  <a:cubicBezTo>
                    <a:pt x="2" y="2"/>
                    <a:pt x="1" y="4"/>
                    <a:pt x="0" y="6"/>
                  </a:cubicBezTo>
                  <a:cubicBezTo>
                    <a:pt x="24" y="15"/>
                    <a:pt x="40" y="40"/>
                    <a:pt x="37" y="66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692" name="Freeform 1643"/>
            <p:cNvSpPr/>
            <p:nvPr/>
          </p:nvSpPr>
          <p:spPr bwMode="auto">
            <a:xfrm>
              <a:off x="10446176" y="3409090"/>
              <a:ext cx="85480" cy="62584"/>
            </a:xfrm>
            <a:custGeom>
              <a:avLst/>
              <a:gdLst>
                <a:gd name="T0" fmla="*/ 66 w 66"/>
                <a:gd name="T1" fmla="*/ 45 h 48"/>
                <a:gd name="T2" fmla="*/ 0 w 66"/>
                <a:gd name="T3" fmla="*/ 5 h 48"/>
                <a:gd name="T4" fmla="*/ 0 w 66"/>
                <a:gd name="T5" fmla="*/ 11 h 48"/>
                <a:gd name="T6" fmla="*/ 60 w 66"/>
                <a:gd name="T7" fmla="*/ 48 h 48"/>
                <a:gd name="T8" fmla="*/ 66 w 66"/>
                <a:gd name="T9" fmla="*/ 45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6" h="48">
                  <a:moveTo>
                    <a:pt x="66" y="45"/>
                  </a:moveTo>
                  <a:cubicBezTo>
                    <a:pt x="58" y="22"/>
                    <a:pt x="26" y="0"/>
                    <a:pt x="0" y="5"/>
                  </a:cubicBezTo>
                  <a:cubicBezTo>
                    <a:pt x="0" y="7"/>
                    <a:pt x="0" y="9"/>
                    <a:pt x="0" y="11"/>
                  </a:cubicBezTo>
                  <a:cubicBezTo>
                    <a:pt x="26" y="8"/>
                    <a:pt x="51" y="24"/>
                    <a:pt x="60" y="48"/>
                  </a:cubicBezTo>
                  <a:cubicBezTo>
                    <a:pt x="62" y="47"/>
                    <a:pt x="64" y="46"/>
                    <a:pt x="66" y="45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693" name="Freeform 1644"/>
            <p:cNvSpPr/>
            <p:nvPr/>
          </p:nvSpPr>
          <p:spPr bwMode="auto">
            <a:xfrm>
              <a:off x="10958296" y="3941053"/>
              <a:ext cx="103034" cy="138906"/>
            </a:xfrm>
            <a:custGeom>
              <a:avLst/>
              <a:gdLst>
                <a:gd name="T0" fmla="*/ 43 w 79"/>
                <a:gd name="T1" fmla="*/ 29 h 107"/>
                <a:gd name="T2" fmla="*/ 57 w 79"/>
                <a:gd name="T3" fmla="*/ 70 h 107"/>
                <a:gd name="T4" fmla="*/ 37 w 79"/>
                <a:gd name="T5" fmla="*/ 87 h 107"/>
                <a:gd name="T6" fmla="*/ 35 w 79"/>
                <a:gd name="T7" fmla="*/ 86 h 107"/>
                <a:gd name="T8" fmla="*/ 36 w 79"/>
                <a:gd name="T9" fmla="*/ 83 h 107"/>
                <a:gd name="T10" fmla="*/ 40 w 79"/>
                <a:gd name="T11" fmla="*/ 72 h 107"/>
                <a:gd name="T12" fmla="*/ 31 w 79"/>
                <a:gd name="T13" fmla="*/ 60 h 107"/>
                <a:gd name="T14" fmla="*/ 9 w 79"/>
                <a:gd name="T15" fmla="*/ 67 h 107"/>
                <a:gd name="T16" fmla="*/ 6 w 79"/>
                <a:gd name="T17" fmla="*/ 89 h 107"/>
                <a:gd name="T18" fmla="*/ 27 w 79"/>
                <a:gd name="T19" fmla="*/ 105 h 107"/>
                <a:gd name="T20" fmla="*/ 65 w 79"/>
                <a:gd name="T21" fmla="*/ 89 h 107"/>
                <a:gd name="T22" fmla="*/ 71 w 79"/>
                <a:gd name="T23" fmla="*/ 36 h 107"/>
                <a:gd name="T24" fmla="*/ 30 w 79"/>
                <a:gd name="T25" fmla="*/ 0 h 107"/>
                <a:gd name="T26" fmla="*/ 0 w 79"/>
                <a:gd name="T27" fmla="*/ 18 h 107"/>
                <a:gd name="T28" fmla="*/ 43 w 79"/>
                <a:gd name="T29" fmla="*/ 29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9" h="107">
                  <a:moveTo>
                    <a:pt x="43" y="29"/>
                  </a:moveTo>
                  <a:cubicBezTo>
                    <a:pt x="58" y="42"/>
                    <a:pt x="60" y="59"/>
                    <a:pt x="57" y="70"/>
                  </a:cubicBezTo>
                  <a:cubicBezTo>
                    <a:pt x="54" y="80"/>
                    <a:pt x="47" y="86"/>
                    <a:pt x="37" y="87"/>
                  </a:cubicBezTo>
                  <a:cubicBezTo>
                    <a:pt x="36" y="87"/>
                    <a:pt x="35" y="87"/>
                    <a:pt x="35" y="86"/>
                  </a:cubicBezTo>
                  <a:cubicBezTo>
                    <a:pt x="35" y="85"/>
                    <a:pt x="35" y="84"/>
                    <a:pt x="36" y="83"/>
                  </a:cubicBezTo>
                  <a:cubicBezTo>
                    <a:pt x="40" y="80"/>
                    <a:pt x="41" y="75"/>
                    <a:pt x="40" y="72"/>
                  </a:cubicBezTo>
                  <a:cubicBezTo>
                    <a:pt x="39" y="67"/>
                    <a:pt x="35" y="62"/>
                    <a:pt x="31" y="60"/>
                  </a:cubicBezTo>
                  <a:cubicBezTo>
                    <a:pt x="22" y="57"/>
                    <a:pt x="14" y="59"/>
                    <a:pt x="9" y="67"/>
                  </a:cubicBezTo>
                  <a:cubicBezTo>
                    <a:pt x="4" y="73"/>
                    <a:pt x="3" y="81"/>
                    <a:pt x="6" y="89"/>
                  </a:cubicBezTo>
                  <a:cubicBezTo>
                    <a:pt x="10" y="97"/>
                    <a:pt x="18" y="103"/>
                    <a:pt x="27" y="105"/>
                  </a:cubicBezTo>
                  <a:cubicBezTo>
                    <a:pt x="41" y="107"/>
                    <a:pt x="56" y="101"/>
                    <a:pt x="65" y="89"/>
                  </a:cubicBezTo>
                  <a:cubicBezTo>
                    <a:pt x="77" y="74"/>
                    <a:pt x="79" y="55"/>
                    <a:pt x="71" y="36"/>
                  </a:cubicBezTo>
                  <a:cubicBezTo>
                    <a:pt x="63" y="15"/>
                    <a:pt x="45" y="5"/>
                    <a:pt x="30" y="0"/>
                  </a:cubicBezTo>
                  <a:cubicBezTo>
                    <a:pt x="23" y="5"/>
                    <a:pt x="13" y="12"/>
                    <a:pt x="0" y="18"/>
                  </a:cubicBezTo>
                  <a:cubicBezTo>
                    <a:pt x="17" y="17"/>
                    <a:pt x="33" y="21"/>
                    <a:pt x="43" y="29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694" name="Freeform 1645"/>
            <p:cNvSpPr/>
            <p:nvPr/>
          </p:nvSpPr>
          <p:spPr bwMode="auto">
            <a:xfrm>
              <a:off x="10956006" y="4076142"/>
              <a:ext cx="164855" cy="189278"/>
            </a:xfrm>
            <a:custGeom>
              <a:avLst/>
              <a:gdLst>
                <a:gd name="T0" fmla="*/ 27 w 127"/>
                <a:gd name="T1" fmla="*/ 48 h 146"/>
                <a:gd name="T2" fmla="*/ 47 w 127"/>
                <a:gd name="T3" fmla="*/ 69 h 146"/>
                <a:gd name="T4" fmla="*/ 66 w 127"/>
                <a:gd name="T5" fmla="*/ 63 h 146"/>
                <a:gd name="T6" fmla="*/ 68 w 127"/>
                <a:gd name="T7" fmla="*/ 47 h 146"/>
                <a:gd name="T8" fmla="*/ 56 w 127"/>
                <a:gd name="T9" fmla="*/ 38 h 146"/>
                <a:gd name="T10" fmla="*/ 44 w 127"/>
                <a:gd name="T11" fmla="*/ 44 h 146"/>
                <a:gd name="T12" fmla="*/ 41 w 127"/>
                <a:gd name="T13" fmla="*/ 45 h 146"/>
                <a:gd name="T14" fmla="*/ 40 w 127"/>
                <a:gd name="T15" fmla="*/ 43 h 146"/>
                <a:gd name="T16" fmla="*/ 62 w 127"/>
                <a:gd name="T17" fmla="*/ 21 h 146"/>
                <a:gd name="T18" fmla="*/ 102 w 127"/>
                <a:gd name="T19" fmla="*/ 47 h 146"/>
                <a:gd name="T20" fmla="*/ 90 w 127"/>
                <a:gd name="T21" fmla="*/ 87 h 146"/>
                <a:gd name="T22" fmla="*/ 0 w 127"/>
                <a:gd name="T23" fmla="*/ 115 h 146"/>
                <a:gd name="T24" fmla="*/ 14 w 127"/>
                <a:gd name="T25" fmla="*/ 146 h 146"/>
                <a:gd name="T26" fmla="*/ 34 w 127"/>
                <a:gd name="T27" fmla="*/ 140 h 146"/>
                <a:gd name="T28" fmla="*/ 34 w 127"/>
                <a:gd name="T29" fmla="*/ 140 h 146"/>
                <a:gd name="T30" fmla="*/ 113 w 127"/>
                <a:gd name="T31" fmla="*/ 92 h 146"/>
                <a:gd name="T32" fmla="*/ 123 w 127"/>
                <a:gd name="T33" fmla="*/ 44 h 146"/>
                <a:gd name="T34" fmla="*/ 92 w 127"/>
                <a:gd name="T35" fmla="*/ 6 h 146"/>
                <a:gd name="T36" fmla="*/ 51 w 127"/>
                <a:gd name="T37" fmla="*/ 7 h 146"/>
                <a:gd name="T38" fmla="*/ 27 w 127"/>
                <a:gd name="T39" fmla="*/ 48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27" h="146">
                  <a:moveTo>
                    <a:pt x="27" y="48"/>
                  </a:moveTo>
                  <a:cubicBezTo>
                    <a:pt x="29" y="59"/>
                    <a:pt x="37" y="68"/>
                    <a:pt x="47" y="69"/>
                  </a:cubicBezTo>
                  <a:cubicBezTo>
                    <a:pt x="55" y="71"/>
                    <a:pt x="62" y="69"/>
                    <a:pt x="66" y="63"/>
                  </a:cubicBezTo>
                  <a:cubicBezTo>
                    <a:pt x="70" y="58"/>
                    <a:pt x="71" y="52"/>
                    <a:pt x="68" y="47"/>
                  </a:cubicBezTo>
                  <a:cubicBezTo>
                    <a:pt x="66" y="42"/>
                    <a:pt x="61" y="39"/>
                    <a:pt x="56" y="38"/>
                  </a:cubicBezTo>
                  <a:cubicBezTo>
                    <a:pt x="51" y="38"/>
                    <a:pt x="47" y="40"/>
                    <a:pt x="44" y="44"/>
                  </a:cubicBezTo>
                  <a:cubicBezTo>
                    <a:pt x="43" y="45"/>
                    <a:pt x="42" y="46"/>
                    <a:pt x="41" y="45"/>
                  </a:cubicBezTo>
                  <a:cubicBezTo>
                    <a:pt x="40" y="45"/>
                    <a:pt x="40" y="44"/>
                    <a:pt x="40" y="43"/>
                  </a:cubicBezTo>
                  <a:cubicBezTo>
                    <a:pt x="43" y="32"/>
                    <a:pt x="50" y="25"/>
                    <a:pt x="62" y="21"/>
                  </a:cubicBezTo>
                  <a:cubicBezTo>
                    <a:pt x="75" y="18"/>
                    <a:pt x="96" y="22"/>
                    <a:pt x="102" y="47"/>
                  </a:cubicBezTo>
                  <a:cubicBezTo>
                    <a:pt x="106" y="60"/>
                    <a:pt x="102" y="74"/>
                    <a:pt x="90" y="87"/>
                  </a:cubicBezTo>
                  <a:cubicBezTo>
                    <a:pt x="75" y="104"/>
                    <a:pt x="44" y="120"/>
                    <a:pt x="0" y="115"/>
                  </a:cubicBezTo>
                  <a:cubicBezTo>
                    <a:pt x="9" y="122"/>
                    <a:pt x="15" y="133"/>
                    <a:pt x="14" y="146"/>
                  </a:cubicBezTo>
                  <a:cubicBezTo>
                    <a:pt x="21" y="142"/>
                    <a:pt x="27" y="140"/>
                    <a:pt x="34" y="140"/>
                  </a:cubicBezTo>
                  <a:cubicBezTo>
                    <a:pt x="34" y="140"/>
                    <a:pt x="34" y="140"/>
                    <a:pt x="34" y="140"/>
                  </a:cubicBezTo>
                  <a:cubicBezTo>
                    <a:pt x="66" y="135"/>
                    <a:pt x="97" y="117"/>
                    <a:pt x="113" y="92"/>
                  </a:cubicBezTo>
                  <a:cubicBezTo>
                    <a:pt x="123" y="76"/>
                    <a:pt x="127" y="59"/>
                    <a:pt x="123" y="44"/>
                  </a:cubicBezTo>
                  <a:cubicBezTo>
                    <a:pt x="118" y="26"/>
                    <a:pt x="107" y="13"/>
                    <a:pt x="92" y="6"/>
                  </a:cubicBezTo>
                  <a:cubicBezTo>
                    <a:pt x="79" y="0"/>
                    <a:pt x="64" y="1"/>
                    <a:pt x="51" y="7"/>
                  </a:cubicBezTo>
                  <a:cubicBezTo>
                    <a:pt x="31" y="18"/>
                    <a:pt x="26" y="36"/>
                    <a:pt x="27" y="48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695" name="Freeform 1646"/>
            <p:cNvSpPr/>
            <p:nvPr/>
          </p:nvSpPr>
          <p:spPr bwMode="auto">
            <a:xfrm>
              <a:off x="10548448" y="3462515"/>
              <a:ext cx="125168" cy="131273"/>
            </a:xfrm>
            <a:custGeom>
              <a:avLst/>
              <a:gdLst>
                <a:gd name="T0" fmla="*/ 46 w 96"/>
                <a:gd name="T1" fmla="*/ 24 h 101"/>
                <a:gd name="T2" fmla="*/ 76 w 96"/>
                <a:gd name="T3" fmla="*/ 54 h 101"/>
                <a:gd name="T4" fmla="*/ 66 w 96"/>
                <a:gd name="T5" fmla="*/ 78 h 101"/>
                <a:gd name="T6" fmla="*/ 63 w 96"/>
                <a:gd name="T7" fmla="*/ 78 h 101"/>
                <a:gd name="T8" fmla="*/ 63 w 96"/>
                <a:gd name="T9" fmla="*/ 75 h 101"/>
                <a:gd name="T10" fmla="*/ 62 w 96"/>
                <a:gd name="T11" fmla="*/ 63 h 101"/>
                <a:gd name="T12" fmla="*/ 48 w 96"/>
                <a:gd name="T13" fmla="*/ 57 h 101"/>
                <a:gd name="T14" fmla="*/ 31 w 96"/>
                <a:gd name="T15" fmla="*/ 73 h 101"/>
                <a:gd name="T16" fmla="*/ 39 w 96"/>
                <a:gd name="T17" fmla="*/ 93 h 101"/>
                <a:gd name="T18" fmla="*/ 65 w 96"/>
                <a:gd name="T19" fmla="*/ 98 h 101"/>
                <a:gd name="T20" fmla="*/ 92 w 96"/>
                <a:gd name="T21" fmla="*/ 68 h 101"/>
                <a:gd name="T22" fmla="*/ 74 w 96"/>
                <a:gd name="T23" fmla="*/ 17 h 101"/>
                <a:gd name="T24" fmla="*/ 20 w 96"/>
                <a:gd name="T25" fmla="*/ 3 h 101"/>
                <a:gd name="T26" fmla="*/ 0 w 96"/>
                <a:gd name="T27" fmla="*/ 34 h 101"/>
                <a:gd name="T28" fmla="*/ 46 w 96"/>
                <a:gd name="T29" fmla="*/ 24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96" h="101">
                  <a:moveTo>
                    <a:pt x="46" y="24"/>
                  </a:moveTo>
                  <a:cubicBezTo>
                    <a:pt x="65" y="28"/>
                    <a:pt x="74" y="43"/>
                    <a:pt x="76" y="54"/>
                  </a:cubicBezTo>
                  <a:cubicBezTo>
                    <a:pt x="78" y="64"/>
                    <a:pt x="74" y="73"/>
                    <a:pt x="66" y="78"/>
                  </a:cubicBezTo>
                  <a:cubicBezTo>
                    <a:pt x="65" y="79"/>
                    <a:pt x="64" y="79"/>
                    <a:pt x="63" y="78"/>
                  </a:cubicBezTo>
                  <a:cubicBezTo>
                    <a:pt x="63" y="77"/>
                    <a:pt x="62" y="76"/>
                    <a:pt x="63" y="75"/>
                  </a:cubicBezTo>
                  <a:cubicBezTo>
                    <a:pt x="65" y="70"/>
                    <a:pt x="64" y="66"/>
                    <a:pt x="62" y="63"/>
                  </a:cubicBezTo>
                  <a:cubicBezTo>
                    <a:pt x="59" y="59"/>
                    <a:pt x="53" y="56"/>
                    <a:pt x="48" y="57"/>
                  </a:cubicBezTo>
                  <a:cubicBezTo>
                    <a:pt x="39" y="58"/>
                    <a:pt x="33" y="63"/>
                    <a:pt x="31" y="73"/>
                  </a:cubicBezTo>
                  <a:cubicBezTo>
                    <a:pt x="30" y="80"/>
                    <a:pt x="33" y="88"/>
                    <a:pt x="39" y="93"/>
                  </a:cubicBezTo>
                  <a:cubicBezTo>
                    <a:pt x="46" y="99"/>
                    <a:pt x="56" y="101"/>
                    <a:pt x="65" y="98"/>
                  </a:cubicBezTo>
                  <a:cubicBezTo>
                    <a:pt x="78" y="94"/>
                    <a:pt x="88" y="83"/>
                    <a:pt x="92" y="68"/>
                  </a:cubicBezTo>
                  <a:cubicBezTo>
                    <a:pt x="96" y="49"/>
                    <a:pt x="89" y="31"/>
                    <a:pt x="74" y="17"/>
                  </a:cubicBezTo>
                  <a:cubicBezTo>
                    <a:pt x="56" y="0"/>
                    <a:pt x="33" y="1"/>
                    <a:pt x="20" y="3"/>
                  </a:cubicBezTo>
                  <a:cubicBezTo>
                    <a:pt x="15" y="11"/>
                    <a:pt x="8" y="22"/>
                    <a:pt x="0" y="34"/>
                  </a:cubicBezTo>
                  <a:cubicBezTo>
                    <a:pt x="15" y="24"/>
                    <a:pt x="32" y="20"/>
                    <a:pt x="46" y="24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696" name="Freeform 1647"/>
            <p:cNvSpPr/>
            <p:nvPr/>
          </p:nvSpPr>
          <p:spPr bwMode="auto">
            <a:xfrm>
              <a:off x="10775887" y="3696060"/>
              <a:ext cx="129747" cy="124405"/>
            </a:xfrm>
            <a:custGeom>
              <a:avLst/>
              <a:gdLst>
                <a:gd name="T0" fmla="*/ 28 w 100"/>
                <a:gd name="T1" fmla="*/ 65 h 96"/>
                <a:gd name="T2" fmla="*/ 44 w 100"/>
                <a:gd name="T3" fmla="*/ 48 h 96"/>
                <a:gd name="T4" fmla="*/ 38 w 100"/>
                <a:gd name="T5" fmla="*/ 34 h 96"/>
                <a:gd name="T6" fmla="*/ 26 w 100"/>
                <a:gd name="T7" fmla="*/ 33 h 96"/>
                <a:gd name="T8" fmla="*/ 23 w 100"/>
                <a:gd name="T9" fmla="*/ 33 h 96"/>
                <a:gd name="T10" fmla="*/ 23 w 100"/>
                <a:gd name="T11" fmla="*/ 30 h 96"/>
                <a:gd name="T12" fmla="*/ 47 w 100"/>
                <a:gd name="T13" fmla="*/ 20 h 96"/>
                <a:gd name="T14" fmla="*/ 77 w 100"/>
                <a:gd name="T15" fmla="*/ 50 h 96"/>
                <a:gd name="T16" fmla="*/ 67 w 100"/>
                <a:gd name="T17" fmla="*/ 96 h 96"/>
                <a:gd name="T18" fmla="*/ 98 w 100"/>
                <a:gd name="T19" fmla="*/ 76 h 96"/>
                <a:gd name="T20" fmla="*/ 84 w 100"/>
                <a:gd name="T21" fmla="*/ 22 h 96"/>
                <a:gd name="T22" fmla="*/ 33 w 100"/>
                <a:gd name="T23" fmla="*/ 4 h 96"/>
                <a:gd name="T24" fmla="*/ 2 w 100"/>
                <a:gd name="T25" fmla="*/ 31 h 96"/>
                <a:gd name="T26" fmla="*/ 8 w 100"/>
                <a:gd name="T27" fmla="*/ 57 h 96"/>
                <a:gd name="T28" fmla="*/ 28 w 100"/>
                <a:gd name="T29" fmla="*/ 65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0" h="96">
                  <a:moveTo>
                    <a:pt x="28" y="65"/>
                  </a:moveTo>
                  <a:cubicBezTo>
                    <a:pt x="38" y="63"/>
                    <a:pt x="43" y="57"/>
                    <a:pt x="44" y="48"/>
                  </a:cubicBezTo>
                  <a:cubicBezTo>
                    <a:pt x="45" y="43"/>
                    <a:pt x="42" y="37"/>
                    <a:pt x="38" y="34"/>
                  </a:cubicBezTo>
                  <a:cubicBezTo>
                    <a:pt x="35" y="32"/>
                    <a:pt x="31" y="31"/>
                    <a:pt x="26" y="33"/>
                  </a:cubicBezTo>
                  <a:cubicBezTo>
                    <a:pt x="25" y="34"/>
                    <a:pt x="24" y="33"/>
                    <a:pt x="23" y="33"/>
                  </a:cubicBezTo>
                  <a:cubicBezTo>
                    <a:pt x="22" y="32"/>
                    <a:pt x="22" y="31"/>
                    <a:pt x="23" y="30"/>
                  </a:cubicBezTo>
                  <a:cubicBezTo>
                    <a:pt x="28" y="22"/>
                    <a:pt x="37" y="18"/>
                    <a:pt x="47" y="20"/>
                  </a:cubicBezTo>
                  <a:cubicBezTo>
                    <a:pt x="58" y="22"/>
                    <a:pt x="73" y="31"/>
                    <a:pt x="77" y="50"/>
                  </a:cubicBezTo>
                  <a:cubicBezTo>
                    <a:pt x="81" y="64"/>
                    <a:pt x="76" y="81"/>
                    <a:pt x="67" y="96"/>
                  </a:cubicBezTo>
                  <a:cubicBezTo>
                    <a:pt x="79" y="88"/>
                    <a:pt x="90" y="81"/>
                    <a:pt x="98" y="76"/>
                  </a:cubicBezTo>
                  <a:cubicBezTo>
                    <a:pt x="100" y="63"/>
                    <a:pt x="100" y="40"/>
                    <a:pt x="84" y="22"/>
                  </a:cubicBezTo>
                  <a:cubicBezTo>
                    <a:pt x="70" y="7"/>
                    <a:pt x="51" y="0"/>
                    <a:pt x="33" y="4"/>
                  </a:cubicBezTo>
                  <a:cubicBezTo>
                    <a:pt x="18" y="8"/>
                    <a:pt x="7" y="18"/>
                    <a:pt x="2" y="31"/>
                  </a:cubicBezTo>
                  <a:cubicBezTo>
                    <a:pt x="0" y="40"/>
                    <a:pt x="2" y="50"/>
                    <a:pt x="8" y="57"/>
                  </a:cubicBezTo>
                  <a:cubicBezTo>
                    <a:pt x="13" y="63"/>
                    <a:pt x="21" y="66"/>
                    <a:pt x="28" y="65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697" name="Freeform 1648"/>
            <p:cNvSpPr/>
            <p:nvPr/>
          </p:nvSpPr>
          <p:spPr bwMode="auto">
            <a:xfrm>
              <a:off x="10288954" y="3308345"/>
              <a:ext cx="138906" cy="102271"/>
            </a:xfrm>
            <a:custGeom>
              <a:avLst/>
              <a:gdLst>
                <a:gd name="T0" fmla="*/ 18 w 107"/>
                <a:gd name="T1" fmla="*/ 73 h 79"/>
                <a:gd name="T2" fmla="*/ 40 w 107"/>
                <a:gd name="T3" fmla="*/ 70 h 79"/>
                <a:gd name="T4" fmla="*/ 47 w 107"/>
                <a:gd name="T5" fmla="*/ 48 h 79"/>
                <a:gd name="T6" fmla="*/ 35 w 107"/>
                <a:gd name="T7" fmla="*/ 39 h 79"/>
                <a:gd name="T8" fmla="*/ 24 w 107"/>
                <a:gd name="T9" fmla="*/ 43 h 79"/>
                <a:gd name="T10" fmla="*/ 21 w 107"/>
                <a:gd name="T11" fmla="*/ 44 h 79"/>
                <a:gd name="T12" fmla="*/ 20 w 107"/>
                <a:gd name="T13" fmla="*/ 42 h 79"/>
                <a:gd name="T14" fmla="*/ 37 w 107"/>
                <a:gd name="T15" fmla="*/ 22 h 79"/>
                <a:gd name="T16" fmla="*/ 77 w 107"/>
                <a:gd name="T17" fmla="*/ 36 h 79"/>
                <a:gd name="T18" fmla="*/ 89 w 107"/>
                <a:gd name="T19" fmla="*/ 79 h 79"/>
                <a:gd name="T20" fmla="*/ 107 w 107"/>
                <a:gd name="T21" fmla="*/ 49 h 79"/>
                <a:gd name="T22" fmla="*/ 71 w 107"/>
                <a:gd name="T23" fmla="*/ 7 h 79"/>
                <a:gd name="T24" fmla="*/ 18 w 107"/>
                <a:gd name="T25" fmla="*/ 14 h 79"/>
                <a:gd name="T26" fmla="*/ 2 w 107"/>
                <a:gd name="T27" fmla="*/ 51 h 79"/>
                <a:gd name="T28" fmla="*/ 18 w 107"/>
                <a:gd name="T29" fmla="*/ 73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7" h="79">
                  <a:moveTo>
                    <a:pt x="18" y="73"/>
                  </a:moveTo>
                  <a:cubicBezTo>
                    <a:pt x="26" y="76"/>
                    <a:pt x="34" y="75"/>
                    <a:pt x="40" y="70"/>
                  </a:cubicBezTo>
                  <a:cubicBezTo>
                    <a:pt x="48" y="65"/>
                    <a:pt x="50" y="57"/>
                    <a:pt x="47" y="48"/>
                  </a:cubicBezTo>
                  <a:cubicBezTo>
                    <a:pt x="45" y="44"/>
                    <a:pt x="40" y="40"/>
                    <a:pt x="35" y="39"/>
                  </a:cubicBezTo>
                  <a:cubicBezTo>
                    <a:pt x="32" y="38"/>
                    <a:pt x="27" y="39"/>
                    <a:pt x="24" y="43"/>
                  </a:cubicBezTo>
                  <a:cubicBezTo>
                    <a:pt x="23" y="44"/>
                    <a:pt x="22" y="44"/>
                    <a:pt x="21" y="44"/>
                  </a:cubicBezTo>
                  <a:cubicBezTo>
                    <a:pt x="20" y="43"/>
                    <a:pt x="20" y="43"/>
                    <a:pt x="20" y="42"/>
                  </a:cubicBezTo>
                  <a:cubicBezTo>
                    <a:pt x="21" y="32"/>
                    <a:pt x="27" y="25"/>
                    <a:pt x="37" y="22"/>
                  </a:cubicBezTo>
                  <a:cubicBezTo>
                    <a:pt x="48" y="19"/>
                    <a:pt x="65" y="21"/>
                    <a:pt x="77" y="36"/>
                  </a:cubicBezTo>
                  <a:cubicBezTo>
                    <a:pt x="86" y="46"/>
                    <a:pt x="90" y="62"/>
                    <a:pt x="89" y="79"/>
                  </a:cubicBezTo>
                  <a:cubicBezTo>
                    <a:pt x="95" y="66"/>
                    <a:pt x="102" y="55"/>
                    <a:pt x="107" y="49"/>
                  </a:cubicBezTo>
                  <a:cubicBezTo>
                    <a:pt x="102" y="34"/>
                    <a:pt x="92" y="16"/>
                    <a:pt x="71" y="7"/>
                  </a:cubicBezTo>
                  <a:cubicBezTo>
                    <a:pt x="52" y="0"/>
                    <a:pt x="32" y="2"/>
                    <a:pt x="18" y="14"/>
                  </a:cubicBezTo>
                  <a:cubicBezTo>
                    <a:pt x="6" y="23"/>
                    <a:pt x="0" y="38"/>
                    <a:pt x="2" y="51"/>
                  </a:cubicBezTo>
                  <a:cubicBezTo>
                    <a:pt x="3" y="61"/>
                    <a:pt x="10" y="69"/>
                    <a:pt x="18" y="73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698" name="Freeform 1649"/>
            <p:cNvSpPr/>
            <p:nvPr/>
          </p:nvSpPr>
          <p:spPr bwMode="auto">
            <a:xfrm>
              <a:off x="10103492" y="3248051"/>
              <a:ext cx="190041" cy="164092"/>
            </a:xfrm>
            <a:custGeom>
              <a:avLst/>
              <a:gdLst>
                <a:gd name="T0" fmla="*/ 0 w 146"/>
                <a:gd name="T1" fmla="*/ 112 h 126"/>
                <a:gd name="T2" fmla="*/ 30 w 146"/>
                <a:gd name="T3" fmla="*/ 126 h 126"/>
                <a:gd name="T4" fmla="*/ 59 w 146"/>
                <a:gd name="T5" fmla="*/ 37 h 126"/>
                <a:gd name="T6" fmla="*/ 99 w 146"/>
                <a:gd name="T7" fmla="*/ 24 h 126"/>
                <a:gd name="T8" fmla="*/ 125 w 146"/>
                <a:gd name="T9" fmla="*/ 65 h 126"/>
                <a:gd name="T10" fmla="*/ 103 w 146"/>
                <a:gd name="T11" fmla="*/ 87 h 126"/>
                <a:gd name="T12" fmla="*/ 101 w 146"/>
                <a:gd name="T13" fmla="*/ 86 h 126"/>
                <a:gd name="T14" fmla="*/ 101 w 146"/>
                <a:gd name="T15" fmla="*/ 83 h 126"/>
                <a:gd name="T16" fmla="*/ 108 w 146"/>
                <a:gd name="T17" fmla="*/ 71 h 126"/>
                <a:gd name="T18" fmla="*/ 99 w 146"/>
                <a:gd name="T19" fmla="*/ 59 h 126"/>
                <a:gd name="T20" fmla="*/ 83 w 146"/>
                <a:gd name="T21" fmla="*/ 61 h 126"/>
                <a:gd name="T22" fmla="*/ 76 w 146"/>
                <a:gd name="T23" fmla="*/ 80 h 126"/>
                <a:gd name="T24" fmla="*/ 98 w 146"/>
                <a:gd name="T25" fmla="*/ 100 h 126"/>
                <a:gd name="T26" fmla="*/ 139 w 146"/>
                <a:gd name="T27" fmla="*/ 76 h 126"/>
                <a:gd name="T28" fmla="*/ 140 w 146"/>
                <a:gd name="T29" fmla="*/ 35 h 126"/>
                <a:gd name="T30" fmla="*/ 102 w 146"/>
                <a:gd name="T31" fmla="*/ 4 h 126"/>
                <a:gd name="T32" fmla="*/ 54 w 146"/>
                <a:gd name="T33" fmla="*/ 14 h 126"/>
                <a:gd name="T34" fmla="*/ 6 w 146"/>
                <a:gd name="T35" fmla="*/ 92 h 126"/>
                <a:gd name="T36" fmla="*/ 0 w 146"/>
                <a:gd name="T37" fmla="*/ 112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46" h="126">
                  <a:moveTo>
                    <a:pt x="0" y="112"/>
                  </a:moveTo>
                  <a:cubicBezTo>
                    <a:pt x="13" y="112"/>
                    <a:pt x="24" y="118"/>
                    <a:pt x="30" y="126"/>
                  </a:cubicBezTo>
                  <a:cubicBezTo>
                    <a:pt x="26" y="83"/>
                    <a:pt x="42" y="52"/>
                    <a:pt x="59" y="37"/>
                  </a:cubicBezTo>
                  <a:cubicBezTo>
                    <a:pt x="72" y="25"/>
                    <a:pt x="86" y="21"/>
                    <a:pt x="99" y="24"/>
                  </a:cubicBezTo>
                  <a:cubicBezTo>
                    <a:pt x="124" y="31"/>
                    <a:pt x="128" y="52"/>
                    <a:pt x="125" y="65"/>
                  </a:cubicBezTo>
                  <a:cubicBezTo>
                    <a:pt x="121" y="77"/>
                    <a:pt x="114" y="84"/>
                    <a:pt x="103" y="87"/>
                  </a:cubicBezTo>
                  <a:cubicBezTo>
                    <a:pt x="102" y="87"/>
                    <a:pt x="101" y="87"/>
                    <a:pt x="101" y="86"/>
                  </a:cubicBezTo>
                  <a:cubicBezTo>
                    <a:pt x="100" y="85"/>
                    <a:pt x="101" y="84"/>
                    <a:pt x="101" y="83"/>
                  </a:cubicBezTo>
                  <a:cubicBezTo>
                    <a:pt x="106" y="80"/>
                    <a:pt x="108" y="76"/>
                    <a:pt x="108" y="71"/>
                  </a:cubicBezTo>
                  <a:cubicBezTo>
                    <a:pt x="107" y="66"/>
                    <a:pt x="104" y="61"/>
                    <a:pt x="99" y="59"/>
                  </a:cubicBezTo>
                  <a:cubicBezTo>
                    <a:pt x="94" y="56"/>
                    <a:pt x="88" y="57"/>
                    <a:pt x="83" y="61"/>
                  </a:cubicBezTo>
                  <a:cubicBezTo>
                    <a:pt x="77" y="65"/>
                    <a:pt x="75" y="72"/>
                    <a:pt x="76" y="80"/>
                  </a:cubicBezTo>
                  <a:cubicBezTo>
                    <a:pt x="78" y="90"/>
                    <a:pt x="87" y="98"/>
                    <a:pt x="98" y="100"/>
                  </a:cubicBezTo>
                  <a:cubicBezTo>
                    <a:pt x="110" y="101"/>
                    <a:pt x="128" y="96"/>
                    <a:pt x="139" y="76"/>
                  </a:cubicBezTo>
                  <a:cubicBezTo>
                    <a:pt x="145" y="63"/>
                    <a:pt x="146" y="48"/>
                    <a:pt x="140" y="35"/>
                  </a:cubicBezTo>
                  <a:cubicBezTo>
                    <a:pt x="133" y="20"/>
                    <a:pt x="120" y="9"/>
                    <a:pt x="102" y="4"/>
                  </a:cubicBezTo>
                  <a:cubicBezTo>
                    <a:pt x="87" y="0"/>
                    <a:pt x="70" y="3"/>
                    <a:pt x="54" y="14"/>
                  </a:cubicBezTo>
                  <a:cubicBezTo>
                    <a:pt x="29" y="30"/>
                    <a:pt x="11" y="61"/>
                    <a:pt x="6" y="92"/>
                  </a:cubicBezTo>
                  <a:cubicBezTo>
                    <a:pt x="6" y="99"/>
                    <a:pt x="4" y="106"/>
                    <a:pt x="0" y="112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FDF2C4"/>
                </a:gs>
                <a:gs pos="0">
                  <a:srgbClr val="FDF2C4"/>
                </a:gs>
                <a:gs pos="62413">
                  <a:srgbClr val="D4B486"/>
                </a:gs>
                <a:gs pos="90838">
                  <a:srgbClr val="D4B486"/>
                </a:gs>
                <a:gs pos="71547">
                  <a:srgbClr val="F3E3B5"/>
                </a:gs>
                <a:gs pos="50456">
                  <a:srgbClr val="FDF2C4"/>
                </a:gs>
                <a:gs pos="37605">
                  <a:srgbClr val="C9B07E"/>
                </a:gs>
                <a:gs pos="32123">
                  <a:srgbClr val="FDF2C4"/>
                </a:gs>
                <a:gs pos="13000">
                  <a:srgbClr val="D4B486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8210" name="组合 8209"/>
          <p:cNvGrpSpPr/>
          <p:nvPr/>
        </p:nvGrpSpPr>
        <p:grpSpPr>
          <a:xfrm>
            <a:off x="1631504" y="2502618"/>
            <a:ext cx="1388020" cy="1388944"/>
            <a:chOff x="3702119" y="2332576"/>
            <a:chExt cx="1824927" cy="1826141"/>
          </a:xfrm>
        </p:grpSpPr>
        <p:grpSp>
          <p:nvGrpSpPr>
            <p:cNvPr id="8211" name="组合 8210"/>
            <p:cNvGrpSpPr/>
            <p:nvPr/>
          </p:nvGrpSpPr>
          <p:grpSpPr>
            <a:xfrm>
              <a:off x="3904859" y="3399107"/>
              <a:ext cx="1408966" cy="277298"/>
              <a:chOff x="3904859" y="3399107"/>
              <a:chExt cx="1408966" cy="277298"/>
            </a:xfrm>
          </p:grpSpPr>
          <p:sp>
            <p:nvSpPr>
              <p:cNvPr id="8498" name="Freeform 226"/>
              <p:cNvSpPr/>
              <p:nvPr/>
            </p:nvSpPr>
            <p:spPr bwMode="auto">
              <a:xfrm>
                <a:off x="4451132" y="3406212"/>
                <a:ext cx="126798" cy="145760"/>
              </a:xfrm>
              <a:custGeom>
                <a:avLst/>
                <a:gdLst>
                  <a:gd name="T0" fmla="*/ 18 w 63"/>
                  <a:gd name="T1" fmla="*/ 72 h 72"/>
                  <a:gd name="T2" fmla="*/ 37 w 63"/>
                  <a:gd name="T3" fmla="*/ 63 h 72"/>
                  <a:gd name="T4" fmla="*/ 63 w 63"/>
                  <a:gd name="T5" fmla="*/ 33 h 72"/>
                  <a:gd name="T6" fmla="*/ 62 w 63"/>
                  <a:gd name="T7" fmla="*/ 14 h 72"/>
                  <a:gd name="T8" fmla="*/ 47 w 63"/>
                  <a:gd name="T9" fmla="*/ 20 h 72"/>
                  <a:gd name="T10" fmla="*/ 40 w 63"/>
                  <a:gd name="T11" fmla="*/ 19 h 72"/>
                  <a:gd name="T12" fmla="*/ 28 w 63"/>
                  <a:gd name="T13" fmla="*/ 0 h 72"/>
                  <a:gd name="T14" fmla="*/ 14 w 63"/>
                  <a:gd name="T15" fmla="*/ 12 h 72"/>
                  <a:gd name="T16" fmla="*/ 11 w 63"/>
                  <a:gd name="T17" fmla="*/ 52 h 72"/>
                  <a:gd name="T18" fmla="*/ 18 w 63"/>
                  <a:gd name="T19" fmla="*/ 72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3" h="72">
                    <a:moveTo>
                      <a:pt x="18" y="72"/>
                    </a:moveTo>
                    <a:cubicBezTo>
                      <a:pt x="23" y="67"/>
                      <a:pt x="30" y="65"/>
                      <a:pt x="37" y="63"/>
                    </a:cubicBezTo>
                    <a:cubicBezTo>
                      <a:pt x="49" y="59"/>
                      <a:pt x="60" y="55"/>
                      <a:pt x="63" y="33"/>
                    </a:cubicBezTo>
                    <a:cubicBezTo>
                      <a:pt x="62" y="26"/>
                      <a:pt x="62" y="19"/>
                      <a:pt x="62" y="14"/>
                    </a:cubicBezTo>
                    <a:cubicBezTo>
                      <a:pt x="59" y="17"/>
                      <a:pt x="54" y="20"/>
                      <a:pt x="47" y="20"/>
                    </a:cubicBezTo>
                    <a:cubicBezTo>
                      <a:pt x="45" y="20"/>
                      <a:pt x="42" y="20"/>
                      <a:pt x="40" y="19"/>
                    </a:cubicBezTo>
                    <a:cubicBezTo>
                      <a:pt x="31" y="15"/>
                      <a:pt x="28" y="7"/>
                      <a:pt x="28" y="0"/>
                    </a:cubicBezTo>
                    <a:cubicBezTo>
                      <a:pt x="25" y="3"/>
                      <a:pt x="19" y="8"/>
                      <a:pt x="14" y="12"/>
                    </a:cubicBezTo>
                    <a:cubicBezTo>
                      <a:pt x="0" y="30"/>
                      <a:pt x="5" y="41"/>
                      <a:pt x="11" y="52"/>
                    </a:cubicBezTo>
                    <a:cubicBezTo>
                      <a:pt x="15" y="59"/>
                      <a:pt x="18" y="65"/>
                      <a:pt x="18" y="72"/>
                    </a:cubicBezTo>
                    <a:close/>
                  </a:path>
                </a:pathLst>
              </a:custGeom>
              <a:gradFill>
                <a:gsLst>
                  <a:gs pos="100000">
                    <a:srgbClr val="FDF2C4"/>
                  </a:gs>
                  <a:gs pos="0">
                    <a:srgbClr val="FDF2C4"/>
                  </a:gs>
                  <a:gs pos="62413">
                    <a:srgbClr val="D4B486"/>
                  </a:gs>
                  <a:gs pos="90838">
                    <a:srgbClr val="D4B486"/>
                  </a:gs>
                  <a:gs pos="71547">
                    <a:srgbClr val="F3E3B5"/>
                  </a:gs>
                  <a:gs pos="50456">
                    <a:srgbClr val="FDF2C4"/>
                  </a:gs>
                  <a:gs pos="37605">
                    <a:srgbClr val="C9B07E"/>
                  </a:gs>
                  <a:gs pos="32123">
                    <a:srgbClr val="FDF2C4"/>
                  </a:gs>
                  <a:gs pos="13000">
                    <a:srgbClr val="D4B486"/>
                  </a:gs>
                </a:gsLst>
                <a:path path="circl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499" name="Freeform 280"/>
              <p:cNvSpPr/>
              <p:nvPr/>
            </p:nvSpPr>
            <p:spPr bwMode="auto">
              <a:xfrm>
                <a:off x="4650219" y="3406212"/>
                <a:ext cx="126798" cy="145760"/>
              </a:xfrm>
              <a:custGeom>
                <a:avLst/>
                <a:gdLst>
                  <a:gd name="T0" fmla="*/ 45 w 63"/>
                  <a:gd name="T1" fmla="*/ 72 h 72"/>
                  <a:gd name="T2" fmla="*/ 52 w 63"/>
                  <a:gd name="T3" fmla="*/ 52 h 72"/>
                  <a:gd name="T4" fmla="*/ 49 w 63"/>
                  <a:gd name="T5" fmla="*/ 12 h 72"/>
                  <a:gd name="T6" fmla="*/ 35 w 63"/>
                  <a:gd name="T7" fmla="*/ 0 h 72"/>
                  <a:gd name="T8" fmla="*/ 29 w 63"/>
                  <a:gd name="T9" fmla="*/ 15 h 72"/>
                  <a:gd name="T10" fmla="*/ 23 w 63"/>
                  <a:gd name="T11" fmla="*/ 19 h 72"/>
                  <a:gd name="T12" fmla="*/ 1 w 63"/>
                  <a:gd name="T13" fmla="*/ 14 h 72"/>
                  <a:gd name="T14" fmla="*/ 0 w 63"/>
                  <a:gd name="T15" fmla="*/ 33 h 72"/>
                  <a:gd name="T16" fmla="*/ 26 w 63"/>
                  <a:gd name="T17" fmla="*/ 63 h 72"/>
                  <a:gd name="T18" fmla="*/ 45 w 63"/>
                  <a:gd name="T19" fmla="*/ 72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3" h="72">
                    <a:moveTo>
                      <a:pt x="45" y="72"/>
                    </a:moveTo>
                    <a:cubicBezTo>
                      <a:pt x="45" y="65"/>
                      <a:pt x="48" y="59"/>
                      <a:pt x="52" y="52"/>
                    </a:cubicBezTo>
                    <a:cubicBezTo>
                      <a:pt x="58" y="41"/>
                      <a:pt x="63" y="30"/>
                      <a:pt x="49" y="12"/>
                    </a:cubicBezTo>
                    <a:cubicBezTo>
                      <a:pt x="44" y="8"/>
                      <a:pt x="38" y="3"/>
                      <a:pt x="35" y="0"/>
                    </a:cubicBezTo>
                    <a:cubicBezTo>
                      <a:pt x="35" y="4"/>
                      <a:pt x="34" y="10"/>
                      <a:pt x="29" y="15"/>
                    </a:cubicBezTo>
                    <a:cubicBezTo>
                      <a:pt x="27" y="17"/>
                      <a:pt x="25" y="18"/>
                      <a:pt x="23" y="19"/>
                    </a:cubicBezTo>
                    <a:cubicBezTo>
                      <a:pt x="14" y="23"/>
                      <a:pt x="6" y="18"/>
                      <a:pt x="1" y="14"/>
                    </a:cubicBezTo>
                    <a:cubicBezTo>
                      <a:pt x="1" y="19"/>
                      <a:pt x="1" y="26"/>
                      <a:pt x="0" y="33"/>
                    </a:cubicBezTo>
                    <a:cubicBezTo>
                      <a:pt x="3" y="55"/>
                      <a:pt x="14" y="59"/>
                      <a:pt x="26" y="63"/>
                    </a:cubicBezTo>
                    <a:cubicBezTo>
                      <a:pt x="33" y="65"/>
                      <a:pt x="40" y="67"/>
                      <a:pt x="45" y="72"/>
                    </a:cubicBezTo>
                    <a:close/>
                  </a:path>
                </a:pathLst>
              </a:custGeom>
              <a:gradFill>
                <a:gsLst>
                  <a:gs pos="100000">
                    <a:srgbClr val="FDF2C4"/>
                  </a:gs>
                  <a:gs pos="0">
                    <a:srgbClr val="FDF2C4"/>
                  </a:gs>
                  <a:gs pos="62413">
                    <a:srgbClr val="D4B486"/>
                  </a:gs>
                  <a:gs pos="90838">
                    <a:srgbClr val="D4B486"/>
                  </a:gs>
                  <a:gs pos="71547">
                    <a:srgbClr val="F3E3B5"/>
                  </a:gs>
                  <a:gs pos="50456">
                    <a:srgbClr val="FDF2C4"/>
                  </a:gs>
                  <a:gs pos="37605">
                    <a:srgbClr val="C9B07E"/>
                  </a:gs>
                  <a:gs pos="32123">
                    <a:srgbClr val="FDF2C4"/>
                  </a:gs>
                  <a:gs pos="13000">
                    <a:srgbClr val="D4B486"/>
                  </a:gs>
                </a:gsLst>
                <a:path path="circl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500" name="Freeform 500"/>
              <p:cNvSpPr/>
              <p:nvPr/>
            </p:nvSpPr>
            <p:spPr bwMode="auto">
              <a:xfrm>
                <a:off x="4183308" y="3399107"/>
                <a:ext cx="232268" cy="127985"/>
              </a:xfrm>
              <a:custGeom>
                <a:avLst/>
                <a:gdLst>
                  <a:gd name="T0" fmla="*/ 4 w 115"/>
                  <a:gd name="T1" fmla="*/ 35 h 64"/>
                  <a:gd name="T2" fmla="*/ 30 w 115"/>
                  <a:gd name="T3" fmla="*/ 60 h 64"/>
                  <a:gd name="T4" fmla="*/ 75 w 115"/>
                  <a:gd name="T5" fmla="*/ 47 h 64"/>
                  <a:gd name="T6" fmla="*/ 111 w 115"/>
                  <a:gd name="T7" fmla="*/ 17 h 64"/>
                  <a:gd name="T8" fmla="*/ 111 w 115"/>
                  <a:gd name="T9" fmla="*/ 14 h 64"/>
                  <a:gd name="T10" fmla="*/ 115 w 115"/>
                  <a:gd name="T11" fmla="*/ 0 h 64"/>
                  <a:gd name="T12" fmla="*/ 90 w 115"/>
                  <a:gd name="T13" fmla="*/ 2 h 64"/>
                  <a:gd name="T14" fmla="*/ 49 w 115"/>
                  <a:gd name="T15" fmla="*/ 49 h 64"/>
                  <a:gd name="T16" fmla="*/ 21 w 115"/>
                  <a:gd name="T17" fmla="*/ 46 h 64"/>
                  <a:gd name="T18" fmla="*/ 11 w 115"/>
                  <a:gd name="T19" fmla="*/ 32 h 64"/>
                  <a:gd name="T20" fmla="*/ 12 w 115"/>
                  <a:gd name="T21" fmla="*/ 30 h 64"/>
                  <a:gd name="T22" fmla="*/ 15 w 115"/>
                  <a:gd name="T23" fmla="*/ 30 h 64"/>
                  <a:gd name="T24" fmla="*/ 30 w 115"/>
                  <a:gd name="T25" fmla="*/ 32 h 64"/>
                  <a:gd name="T26" fmla="*/ 33 w 115"/>
                  <a:gd name="T27" fmla="*/ 18 h 64"/>
                  <a:gd name="T28" fmla="*/ 14 w 115"/>
                  <a:gd name="T29" fmla="*/ 11 h 64"/>
                  <a:gd name="T30" fmla="*/ 4 w 115"/>
                  <a:gd name="T31" fmla="*/ 35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15" h="64">
                    <a:moveTo>
                      <a:pt x="4" y="35"/>
                    </a:moveTo>
                    <a:cubicBezTo>
                      <a:pt x="8" y="48"/>
                      <a:pt x="17" y="57"/>
                      <a:pt x="30" y="60"/>
                    </a:cubicBezTo>
                    <a:cubicBezTo>
                      <a:pt x="46" y="64"/>
                      <a:pt x="63" y="59"/>
                      <a:pt x="75" y="47"/>
                    </a:cubicBezTo>
                    <a:cubicBezTo>
                      <a:pt x="82" y="34"/>
                      <a:pt x="105" y="21"/>
                      <a:pt x="111" y="17"/>
                    </a:cubicBezTo>
                    <a:cubicBezTo>
                      <a:pt x="111" y="16"/>
                      <a:pt x="111" y="15"/>
                      <a:pt x="111" y="14"/>
                    </a:cubicBezTo>
                    <a:cubicBezTo>
                      <a:pt x="111" y="10"/>
                      <a:pt x="113" y="5"/>
                      <a:pt x="115" y="0"/>
                    </a:cubicBezTo>
                    <a:cubicBezTo>
                      <a:pt x="105" y="6"/>
                      <a:pt x="97" y="5"/>
                      <a:pt x="90" y="2"/>
                    </a:cubicBezTo>
                    <a:cubicBezTo>
                      <a:pt x="82" y="27"/>
                      <a:pt x="67" y="44"/>
                      <a:pt x="49" y="49"/>
                    </a:cubicBezTo>
                    <a:cubicBezTo>
                      <a:pt x="39" y="52"/>
                      <a:pt x="28" y="51"/>
                      <a:pt x="21" y="46"/>
                    </a:cubicBezTo>
                    <a:cubicBezTo>
                      <a:pt x="15" y="42"/>
                      <a:pt x="12" y="38"/>
                      <a:pt x="11" y="32"/>
                    </a:cubicBezTo>
                    <a:cubicBezTo>
                      <a:pt x="11" y="31"/>
                      <a:pt x="11" y="30"/>
                      <a:pt x="12" y="30"/>
                    </a:cubicBezTo>
                    <a:cubicBezTo>
                      <a:pt x="13" y="29"/>
                      <a:pt x="14" y="29"/>
                      <a:pt x="15" y="30"/>
                    </a:cubicBezTo>
                    <a:cubicBezTo>
                      <a:pt x="20" y="36"/>
                      <a:pt x="26" y="35"/>
                      <a:pt x="30" y="32"/>
                    </a:cubicBezTo>
                    <a:cubicBezTo>
                      <a:pt x="34" y="30"/>
                      <a:pt x="36" y="24"/>
                      <a:pt x="33" y="18"/>
                    </a:cubicBezTo>
                    <a:cubicBezTo>
                      <a:pt x="29" y="9"/>
                      <a:pt x="21" y="8"/>
                      <a:pt x="14" y="11"/>
                    </a:cubicBezTo>
                    <a:cubicBezTo>
                      <a:pt x="6" y="14"/>
                      <a:pt x="0" y="23"/>
                      <a:pt x="4" y="35"/>
                    </a:cubicBezTo>
                    <a:close/>
                  </a:path>
                </a:pathLst>
              </a:custGeom>
              <a:gradFill>
                <a:gsLst>
                  <a:gs pos="100000">
                    <a:srgbClr val="FDF2C4"/>
                  </a:gs>
                  <a:gs pos="0">
                    <a:srgbClr val="FDF2C4"/>
                  </a:gs>
                  <a:gs pos="62413">
                    <a:srgbClr val="D4B486"/>
                  </a:gs>
                  <a:gs pos="90838">
                    <a:srgbClr val="D4B486"/>
                  </a:gs>
                  <a:gs pos="71547">
                    <a:srgbClr val="F3E3B5"/>
                  </a:gs>
                  <a:gs pos="50456">
                    <a:srgbClr val="FDF2C4"/>
                  </a:gs>
                  <a:gs pos="37605">
                    <a:srgbClr val="C9B07E"/>
                  </a:gs>
                  <a:gs pos="32123">
                    <a:srgbClr val="FDF2C4"/>
                  </a:gs>
                  <a:gs pos="13000">
                    <a:srgbClr val="D4B486"/>
                  </a:gs>
                </a:gsLst>
                <a:path path="circl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501" name="Freeform 501"/>
              <p:cNvSpPr/>
              <p:nvPr/>
            </p:nvSpPr>
            <p:spPr bwMode="auto">
              <a:xfrm>
                <a:off x="4332622" y="3442953"/>
                <a:ext cx="126798" cy="233452"/>
              </a:xfrm>
              <a:custGeom>
                <a:avLst/>
                <a:gdLst>
                  <a:gd name="T0" fmla="*/ 29 w 63"/>
                  <a:gd name="T1" fmla="*/ 112 h 116"/>
                  <a:gd name="T2" fmla="*/ 53 w 63"/>
                  <a:gd name="T3" fmla="*/ 102 h 116"/>
                  <a:gd name="T4" fmla="*/ 46 w 63"/>
                  <a:gd name="T5" fmla="*/ 83 h 116"/>
                  <a:gd name="T6" fmla="*/ 32 w 63"/>
                  <a:gd name="T7" fmla="*/ 86 h 116"/>
                  <a:gd name="T8" fmla="*/ 34 w 63"/>
                  <a:gd name="T9" fmla="*/ 101 h 116"/>
                  <a:gd name="T10" fmla="*/ 34 w 63"/>
                  <a:gd name="T11" fmla="*/ 104 h 116"/>
                  <a:gd name="T12" fmla="*/ 32 w 63"/>
                  <a:gd name="T13" fmla="*/ 105 h 116"/>
                  <a:gd name="T14" fmla="*/ 18 w 63"/>
                  <a:gd name="T15" fmla="*/ 95 h 116"/>
                  <a:gd name="T16" fmla="*/ 15 w 63"/>
                  <a:gd name="T17" fmla="*/ 67 h 116"/>
                  <a:gd name="T18" fmla="*/ 62 w 63"/>
                  <a:gd name="T19" fmla="*/ 26 h 116"/>
                  <a:gd name="T20" fmla="*/ 63 w 63"/>
                  <a:gd name="T21" fmla="*/ 0 h 116"/>
                  <a:gd name="T22" fmla="*/ 50 w 63"/>
                  <a:gd name="T23" fmla="*/ 5 h 116"/>
                  <a:gd name="T24" fmla="*/ 47 w 63"/>
                  <a:gd name="T25" fmla="*/ 5 h 116"/>
                  <a:gd name="T26" fmla="*/ 17 w 63"/>
                  <a:gd name="T27" fmla="*/ 41 h 116"/>
                  <a:gd name="T28" fmla="*/ 3 w 63"/>
                  <a:gd name="T29" fmla="*/ 86 h 116"/>
                  <a:gd name="T30" fmla="*/ 29 w 63"/>
                  <a:gd name="T31" fmla="*/ 112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63" h="116">
                    <a:moveTo>
                      <a:pt x="29" y="112"/>
                    </a:moveTo>
                    <a:cubicBezTo>
                      <a:pt x="41" y="116"/>
                      <a:pt x="50" y="110"/>
                      <a:pt x="53" y="102"/>
                    </a:cubicBezTo>
                    <a:cubicBezTo>
                      <a:pt x="56" y="95"/>
                      <a:pt x="54" y="87"/>
                      <a:pt x="46" y="83"/>
                    </a:cubicBezTo>
                    <a:cubicBezTo>
                      <a:pt x="40" y="80"/>
                      <a:pt x="34" y="82"/>
                      <a:pt x="32" y="86"/>
                    </a:cubicBezTo>
                    <a:cubicBezTo>
                      <a:pt x="29" y="90"/>
                      <a:pt x="28" y="96"/>
                      <a:pt x="34" y="101"/>
                    </a:cubicBezTo>
                    <a:cubicBezTo>
                      <a:pt x="35" y="102"/>
                      <a:pt x="35" y="103"/>
                      <a:pt x="34" y="104"/>
                    </a:cubicBezTo>
                    <a:cubicBezTo>
                      <a:pt x="34" y="105"/>
                      <a:pt x="33" y="105"/>
                      <a:pt x="32" y="105"/>
                    </a:cubicBezTo>
                    <a:cubicBezTo>
                      <a:pt x="26" y="104"/>
                      <a:pt x="22" y="101"/>
                      <a:pt x="18" y="95"/>
                    </a:cubicBezTo>
                    <a:cubicBezTo>
                      <a:pt x="13" y="88"/>
                      <a:pt x="12" y="77"/>
                      <a:pt x="15" y="67"/>
                    </a:cubicBezTo>
                    <a:cubicBezTo>
                      <a:pt x="20" y="49"/>
                      <a:pt x="37" y="34"/>
                      <a:pt x="62" y="26"/>
                    </a:cubicBezTo>
                    <a:cubicBezTo>
                      <a:pt x="59" y="19"/>
                      <a:pt x="58" y="11"/>
                      <a:pt x="63" y="0"/>
                    </a:cubicBezTo>
                    <a:cubicBezTo>
                      <a:pt x="59" y="3"/>
                      <a:pt x="54" y="5"/>
                      <a:pt x="50" y="5"/>
                    </a:cubicBezTo>
                    <a:cubicBezTo>
                      <a:pt x="49" y="5"/>
                      <a:pt x="48" y="5"/>
                      <a:pt x="47" y="5"/>
                    </a:cubicBezTo>
                    <a:cubicBezTo>
                      <a:pt x="43" y="11"/>
                      <a:pt x="30" y="34"/>
                      <a:pt x="17" y="41"/>
                    </a:cubicBezTo>
                    <a:cubicBezTo>
                      <a:pt x="5" y="53"/>
                      <a:pt x="0" y="70"/>
                      <a:pt x="3" y="86"/>
                    </a:cubicBezTo>
                    <a:cubicBezTo>
                      <a:pt x="7" y="99"/>
                      <a:pt x="16" y="108"/>
                      <a:pt x="29" y="112"/>
                    </a:cubicBezTo>
                    <a:close/>
                  </a:path>
                </a:pathLst>
              </a:custGeom>
              <a:gradFill>
                <a:gsLst>
                  <a:gs pos="100000">
                    <a:srgbClr val="FDF2C4"/>
                  </a:gs>
                  <a:gs pos="0">
                    <a:srgbClr val="FDF2C4"/>
                  </a:gs>
                  <a:gs pos="62413">
                    <a:srgbClr val="D4B486"/>
                  </a:gs>
                  <a:gs pos="90838">
                    <a:srgbClr val="D4B486"/>
                  </a:gs>
                  <a:gs pos="71547">
                    <a:srgbClr val="F3E3B5"/>
                  </a:gs>
                  <a:gs pos="50456">
                    <a:srgbClr val="FDF2C4"/>
                  </a:gs>
                  <a:gs pos="37605">
                    <a:srgbClr val="C9B07E"/>
                  </a:gs>
                  <a:gs pos="32123">
                    <a:srgbClr val="FDF2C4"/>
                  </a:gs>
                  <a:gs pos="13000">
                    <a:srgbClr val="D4B486"/>
                  </a:gs>
                </a:gsLst>
                <a:path path="circl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502" name="Freeform 504"/>
              <p:cNvSpPr/>
              <p:nvPr/>
            </p:nvSpPr>
            <p:spPr bwMode="auto">
              <a:xfrm>
                <a:off x="3998442" y="3442953"/>
                <a:ext cx="74658" cy="80583"/>
              </a:xfrm>
              <a:custGeom>
                <a:avLst/>
                <a:gdLst>
                  <a:gd name="T0" fmla="*/ 37 w 37"/>
                  <a:gd name="T1" fmla="*/ 14 h 40"/>
                  <a:gd name="T2" fmla="*/ 21 w 37"/>
                  <a:gd name="T3" fmla="*/ 5 h 40"/>
                  <a:gd name="T4" fmla="*/ 17 w 37"/>
                  <a:gd name="T5" fmla="*/ 0 h 40"/>
                  <a:gd name="T6" fmla="*/ 5 w 37"/>
                  <a:gd name="T7" fmla="*/ 16 h 40"/>
                  <a:gd name="T8" fmla="*/ 0 w 37"/>
                  <a:gd name="T9" fmla="*/ 28 h 40"/>
                  <a:gd name="T10" fmla="*/ 12 w 37"/>
                  <a:gd name="T11" fmla="*/ 34 h 40"/>
                  <a:gd name="T12" fmla="*/ 32 w 37"/>
                  <a:gd name="T13" fmla="*/ 37 h 40"/>
                  <a:gd name="T14" fmla="*/ 37 w 37"/>
                  <a:gd name="T15" fmla="*/ 14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7" h="40">
                    <a:moveTo>
                      <a:pt x="37" y="14"/>
                    </a:moveTo>
                    <a:cubicBezTo>
                      <a:pt x="31" y="12"/>
                      <a:pt x="25" y="9"/>
                      <a:pt x="21" y="5"/>
                    </a:cubicBezTo>
                    <a:cubicBezTo>
                      <a:pt x="19" y="3"/>
                      <a:pt x="18" y="2"/>
                      <a:pt x="17" y="0"/>
                    </a:cubicBezTo>
                    <a:cubicBezTo>
                      <a:pt x="8" y="4"/>
                      <a:pt x="7" y="10"/>
                      <a:pt x="5" y="16"/>
                    </a:cubicBezTo>
                    <a:cubicBezTo>
                      <a:pt x="4" y="20"/>
                      <a:pt x="3" y="25"/>
                      <a:pt x="0" y="28"/>
                    </a:cubicBezTo>
                    <a:cubicBezTo>
                      <a:pt x="5" y="29"/>
                      <a:pt x="9" y="31"/>
                      <a:pt x="12" y="34"/>
                    </a:cubicBezTo>
                    <a:cubicBezTo>
                      <a:pt x="18" y="37"/>
                      <a:pt x="23" y="40"/>
                      <a:pt x="32" y="37"/>
                    </a:cubicBezTo>
                    <a:cubicBezTo>
                      <a:pt x="31" y="29"/>
                      <a:pt x="32" y="21"/>
                      <a:pt x="37" y="14"/>
                    </a:cubicBezTo>
                    <a:close/>
                  </a:path>
                </a:pathLst>
              </a:custGeom>
              <a:gradFill>
                <a:gsLst>
                  <a:gs pos="100000">
                    <a:srgbClr val="FDF2C4"/>
                  </a:gs>
                  <a:gs pos="0">
                    <a:srgbClr val="FDF2C4"/>
                  </a:gs>
                  <a:gs pos="62413">
                    <a:srgbClr val="D4B486"/>
                  </a:gs>
                  <a:gs pos="90838">
                    <a:srgbClr val="D4B486"/>
                  </a:gs>
                  <a:gs pos="71547">
                    <a:srgbClr val="F3E3B5"/>
                  </a:gs>
                  <a:gs pos="50456">
                    <a:srgbClr val="FDF2C4"/>
                  </a:gs>
                  <a:gs pos="37605">
                    <a:srgbClr val="C9B07E"/>
                  </a:gs>
                  <a:gs pos="32123">
                    <a:srgbClr val="FDF2C4"/>
                  </a:gs>
                  <a:gs pos="13000">
                    <a:srgbClr val="D4B486"/>
                  </a:gs>
                </a:gsLst>
                <a:path path="circl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503" name="Freeform 538"/>
              <p:cNvSpPr/>
              <p:nvPr/>
            </p:nvSpPr>
            <p:spPr bwMode="auto">
              <a:xfrm>
                <a:off x="4769901" y="3442953"/>
                <a:ext cx="126798" cy="233452"/>
              </a:xfrm>
              <a:custGeom>
                <a:avLst/>
                <a:gdLst>
                  <a:gd name="T0" fmla="*/ 34 w 63"/>
                  <a:gd name="T1" fmla="*/ 112 h 116"/>
                  <a:gd name="T2" fmla="*/ 60 w 63"/>
                  <a:gd name="T3" fmla="*/ 86 h 116"/>
                  <a:gd name="T4" fmla="*/ 46 w 63"/>
                  <a:gd name="T5" fmla="*/ 41 h 116"/>
                  <a:gd name="T6" fmla="*/ 16 w 63"/>
                  <a:gd name="T7" fmla="*/ 5 h 116"/>
                  <a:gd name="T8" fmla="*/ 13 w 63"/>
                  <a:gd name="T9" fmla="*/ 5 h 116"/>
                  <a:gd name="T10" fmla="*/ 0 w 63"/>
                  <a:gd name="T11" fmla="*/ 0 h 116"/>
                  <a:gd name="T12" fmla="*/ 1 w 63"/>
                  <a:gd name="T13" fmla="*/ 26 h 116"/>
                  <a:gd name="T14" fmla="*/ 48 w 63"/>
                  <a:gd name="T15" fmla="*/ 67 h 116"/>
                  <a:gd name="T16" fmla="*/ 45 w 63"/>
                  <a:gd name="T17" fmla="*/ 95 h 116"/>
                  <a:gd name="T18" fmla="*/ 31 w 63"/>
                  <a:gd name="T19" fmla="*/ 105 h 116"/>
                  <a:gd name="T20" fmla="*/ 29 w 63"/>
                  <a:gd name="T21" fmla="*/ 104 h 116"/>
                  <a:gd name="T22" fmla="*/ 29 w 63"/>
                  <a:gd name="T23" fmla="*/ 101 h 116"/>
                  <a:gd name="T24" fmla="*/ 31 w 63"/>
                  <a:gd name="T25" fmla="*/ 86 h 116"/>
                  <a:gd name="T26" fmla="*/ 17 w 63"/>
                  <a:gd name="T27" fmla="*/ 83 h 116"/>
                  <a:gd name="T28" fmla="*/ 10 w 63"/>
                  <a:gd name="T29" fmla="*/ 102 h 116"/>
                  <a:gd name="T30" fmla="*/ 34 w 63"/>
                  <a:gd name="T31" fmla="*/ 112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63" h="116">
                    <a:moveTo>
                      <a:pt x="34" y="112"/>
                    </a:moveTo>
                    <a:cubicBezTo>
                      <a:pt x="47" y="108"/>
                      <a:pt x="56" y="99"/>
                      <a:pt x="60" y="86"/>
                    </a:cubicBezTo>
                    <a:cubicBezTo>
                      <a:pt x="63" y="70"/>
                      <a:pt x="58" y="53"/>
                      <a:pt x="46" y="41"/>
                    </a:cubicBezTo>
                    <a:cubicBezTo>
                      <a:pt x="33" y="34"/>
                      <a:pt x="20" y="11"/>
                      <a:pt x="16" y="5"/>
                    </a:cubicBezTo>
                    <a:cubicBezTo>
                      <a:pt x="15" y="5"/>
                      <a:pt x="14" y="5"/>
                      <a:pt x="13" y="5"/>
                    </a:cubicBezTo>
                    <a:cubicBezTo>
                      <a:pt x="9" y="5"/>
                      <a:pt x="4" y="3"/>
                      <a:pt x="0" y="0"/>
                    </a:cubicBezTo>
                    <a:cubicBezTo>
                      <a:pt x="5" y="11"/>
                      <a:pt x="4" y="19"/>
                      <a:pt x="1" y="26"/>
                    </a:cubicBezTo>
                    <a:cubicBezTo>
                      <a:pt x="26" y="34"/>
                      <a:pt x="43" y="49"/>
                      <a:pt x="48" y="67"/>
                    </a:cubicBezTo>
                    <a:cubicBezTo>
                      <a:pt x="51" y="77"/>
                      <a:pt x="50" y="88"/>
                      <a:pt x="45" y="95"/>
                    </a:cubicBezTo>
                    <a:cubicBezTo>
                      <a:pt x="41" y="101"/>
                      <a:pt x="37" y="104"/>
                      <a:pt x="31" y="105"/>
                    </a:cubicBezTo>
                    <a:cubicBezTo>
                      <a:pt x="30" y="105"/>
                      <a:pt x="29" y="105"/>
                      <a:pt x="29" y="104"/>
                    </a:cubicBezTo>
                    <a:cubicBezTo>
                      <a:pt x="28" y="103"/>
                      <a:pt x="28" y="102"/>
                      <a:pt x="29" y="101"/>
                    </a:cubicBezTo>
                    <a:cubicBezTo>
                      <a:pt x="35" y="96"/>
                      <a:pt x="34" y="90"/>
                      <a:pt x="31" y="86"/>
                    </a:cubicBezTo>
                    <a:cubicBezTo>
                      <a:pt x="29" y="82"/>
                      <a:pt x="23" y="80"/>
                      <a:pt x="17" y="83"/>
                    </a:cubicBezTo>
                    <a:cubicBezTo>
                      <a:pt x="9" y="87"/>
                      <a:pt x="7" y="95"/>
                      <a:pt x="10" y="102"/>
                    </a:cubicBezTo>
                    <a:cubicBezTo>
                      <a:pt x="13" y="110"/>
                      <a:pt x="22" y="116"/>
                      <a:pt x="34" y="112"/>
                    </a:cubicBezTo>
                    <a:close/>
                  </a:path>
                </a:pathLst>
              </a:custGeom>
              <a:gradFill>
                <a:gsLst>
                  <a:gs pos="100000">
                    <a:srgbClr val="FDF2C4"/>
                  </a:gs>
                  <a:gs pos="0">
                    <a:srgbClr val="FDF2C4"/>
                  </a:gs>
                  <a:gs pos="62413">
                    <a:srgbClr val="D4B486"/>
                  </a:gs>
                  <a:gs pos="90838">
                    <a:srgbClr val="D4B486"/>
                  </a:gs>
                  <a:gs pos="71547">
                    <a:srgbClr val="F3E3B5"/>
                  </a:gs>
                  <a:gs pos="50456">
                    <a:srgbClr val="FDF2C4"/>
                  </a:gs>
                  <a:gs pos="37605">
                    <a:srgbClr val="C9B07E"/>
                  </a:gs>
                  <a:gs pos="32123">
                    <a:srgbClr val="FDF2C4"/>
                  </a:gs>
                  <a:gs pos="13000">
                    <a:srgbClr val="D4B486"/>
                  </a:gs>
                </a:gsLst>
                <a:path path="circl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504" name="Freeform 539"/>
              <p:cNvSpPr/>
              <p:nvPr/>
            </p:nvSpPr>
            <p:spPr bwMode="auto">
              <a:xfrm>
                <a:off x="4813747" y="3399107"/>
                <a:ext cx="232268" cy="127985"/>
              </a:xfrm>
              <a:custGeom>
                <a:avLst/>
                <a:gdLst>
                  <a:gd name="T0" fmla="*/ 111 w 115"/>
                  <a:gd name="T1" fmla="*/ 35 h 64"/>
                  <a:gd name="T2" fmla="*/ 101 w 115"/>
                  <a:gd name="T3" fmla="*/ 11 h 64"/>
                  <a:gd name="T4" fmla="*/ 82 w 115"/>
                  <a:gd name="T5" fmla="*/ 18 h 64"/>
                  <a:gd name="T6" fmla="*/ 85 w 115"/>
                  <a:gd name="T7" fmla="*/ 32 h 64"/>
                  <a:gd name="T8" fmla="*/ 100 w 115"/>
                  <a:gd name="T9" fmla="*/ 30 h 64"/>
                  <a:gd name="T10" fmla="*/ 103 w 115"/>
                  <a:gd name="T11" fmla="*/ 30 h 64"/>
                  <a:gd name="T12" fmla="*/ 104 w 115"/>
                  <a:gd name="T13" fmla="*/ 32 h 64"/>
                  <a:gd name="T14" fmla="*/ 94 w 115"/>
                  <a:gd name="T15" fmla="*/ 46 h 64"/>
                  <a:gd name="T16" fmla="*/ 66 w 115"/>
                  <a:gd name="T17" fmla="*/ 49 h 64"/>
                  <a:gd name="T18" fmla="*/ 25 w 115"/>
                  <a:gd name="T19" fmla="*/ 2 h 64"/>
                  <a:gd name="T20" fmla="*/ 0 w 115"/>
                  <a:gd name="T21" fmla="*/ 0 h 64"/>
                  <a:gd name="T22" fmla="*/ 4 w 115"/>
                  <a:gd name="T23" fmla="*/ 14 h 64"/>
                  <a:gd name="T24" fmla="*/ 4 w 115"/>
                  <a:gd name="T25" fmla="*/ 17 h 64"/>
                  <a:gd name="T26" fmla="*/ 40 w 115"/>
                  <a:gd name="T27" fmla="*/ 47 h 64"/>
                  <a:gd name="T28" fmla="*/ 85 w 115"/>
                  <a:gd name="T29" fmla="*/ 60 h 64"/>
                  <a:gd name="T30" fmla="*/ 111 w 115"/>
                  <a:gd name="T31" fmla="*/ 35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15" h="64">
                    <a:moveTo>
                      <a:pt x="111" y="35"/>
                    </a:moveTo>
                    <a:cubicBezTo>
                      <a:pt x="115" y="23"/>
                      <a:pt x="109" y="14"/>
                      <a:pt x="101" y="11"/>
                    </a:cubicBezTo>
                    <a:cubicBezTo>
                      <a:pt x="94" y="8"/>
                      <a:pt x="86" y="9"/>
                      <a:pt x="82" y="18"/>
                    </a:cubicBezTo>
                    <a:cubicBezTo>
                      <a:pt x="79" y="24"/>
                      <a:pt x="81" y="30"/>
                      <a:pt x="85" y="32"/>
                    </a:cubicBezTo>
                    <a:cubicBezTo>
                      <a:pt x="89" y="35"/>
                      <a:pt x="95" y="36"/>
                      <a:pt x="100" y="30"/>
                    </a:cubicBezTo>
                    <a:cubicBezTo>
                      <a:pt x="101" y="29"/>
                      <a:pt x="102" y="29"/>
                      <a:pt x="103" y="30"/>
                    </a:cubicBezTo>
                    <a:cubicBezTo>
                      <a:pt x="104" y="30"/>
                      <a:pt x="104" y="31"/>
                      <a:pt x="104" y="32"/>
                    </a:cubicBezTo>
                    <a:cubicBezTo>
                      <a:pt x="103" y="38"/>
                      <a:pt x="100" y="42"/>
                      <a:pt x="94" y="46"/>
                    </a:cubicBezTo>
                    <a:cubicBezTo>
                      <a:pt x="87" y="51"/>
                      <a:pt x="76" y="52"/>
                      <a:pt x="66" y="49"/>
                    </a:cubicBezTo>
                    <a:cubicBezTo>
                      <a:pt x="48" y="44"/>
                      <a:pt x="33" y="27"/>
                      <a:pt x="25" y="2"/>
                    </a:cubicBezTo>
                    <a:cubicBezTo>
                      <a:pt x="18" y="5"/>
                      <a:pt x="10" y="6"/>
                      <a:pt x="0" y="0"/>
                    </a:cubicBezTo>
                    <a:cubicBezTo>
                      <a:pt x="2" y="5"/>
                      <a:pt x="4" y="10"/>
                      <a:pt x="4" y="14"/>
                    </a:cubicBezTo>
                    <a:cubicBezTo>
                      <a:pt x="4" y="15"/>
                      <a:pt x="4" y="16"/>
                      <a:pt x="4" y="17"/>
                    </a:cubicBezTo>
                    <a:cubicBezTo>
                      <a:pt x="10" y="21"/>
                      <a:pt x="33" y="34"/>
                      <a:pt x="40" y="47"/>
                    </a:cubicBezTo>
                    <a:cubicBezTo>
                      <a:pt x="52" y="59"/>
                      <a:pt x="69" y="64"/>
                      <a:pt x="85" y="60"/>
                    </a:cubicBezTo>
                    <a:cubicBezTo>
                      <a:pt x="98" y="57"/>
                      <a:pt x="107" y="48"/>
                      <a:pt x="111" y="35"/>
                    </a:cubicBezTo>
                    <a:close/>
                  </a:path>
                </a:pathLst>
              </a:custGeom>
              <a:gradFill>
                <a:gsLst>
                  <a:gs pos="100000">
                    <a:srgbClr val="FDF2C4"/>
                  </a:gs>
                  <a:gs pos="0">
                    <a:srgbClr val="FDF2C4"/>
                  </a:gs>
                  <a:gs pos="62413">
                    <a:srgbClr val="D4B486"/>
                  </a:gs>
                  <a:gs pos="90838">
                    <a:srgbClr val="D4B486"/>
                  </a:gs>
                  <a:gs pos="71547">
                    <a:srgbClr val="F3E3B5"/>
                  </a:gs>
                  <a:gs pos="50456">
                    <a:srgbClr val="FDF2C4"/>
                  </a:gs>
                  <a:gs pos="37605">
                    <a:srgbClr val="C9B07E"/>
                  </a:gs>
                  <a:gs pos="32123">
                    <a:srgbClr val="FDF2C4"/>
                  </a:gs>
                  <a:gs pos="13000">
                    <a:srgbClr val="D4B486"/>
                  </a:gs>
                </a:gsLst>
                <a:path path="circl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505" name="Freeform 561"/>
              <p:cNvSpPr/>
              <p:nvPr/>
            </p:nvSpPr>
            <p:spPr bwMode="auto">
              <a:xfrm>
                <a:off x="5156223" y="3442953"/>
                <a:ext cx="74658" cy="80583"/>
              </a:xfrm>
              <a:custGeom>
                <a:avLst/>
                <a:gdLst>
                  <a:gd name="T0" fmla="*/ 0 w 37"/>
                  <a:gd name="T1" fmla="*/ 14 h 40"/>
                  <a:gd name="T2" fmla="*/ 6 w 37"/>
                  <a:gd name="T3" fmla="*/ 31 h 40"/>
                  <a:gd name="T4" fmla="*/ 5 w 37"/>
                  <a:gd name="T5" fmla="*/ 37 h 40"/>
                  <a:gd name="T6" fmla="*/ 25 w 37"/>
                  <a:gd name="T7" fmla="*/ 34 h 40"/>
                  <a:gd name="T8" fmla="*/ 37 w 37"/>
                  <a:gd name="T9" fmla="*/ 28 h 40"/>
                  <a:gd name="T10" fmla="*/ 32 w 37"/>
                  <a:gd name="T11" fmla="*/ 16 h 40"/>
                  <a:gd name="T12" fmla="*/ 20 w 37"/>
                  <a:gd name="T13" fmla="*/ 0 h 40"/>
                  <a:gd name="T14" fmla="*/ 0 w 37"/>
                  <a:gd name="T15" fmla="*/ 14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7" h="40">
                    <a:moveTo>
                      <a:pt x="0" y="14"/>
                    </a:moveTo>
                    <a:cubicBezTo>
                      <a:pt x="4" y="19"/>
                      <a:pt x="6" y="25"/>
                      <a:pt x="6" y="31"/>
                    </a:cubicBezTo>
                    <a:cubicBezTo>
                      <a:pt x="6" y="33"/>
                      <a:pt x="5" y="35"/>
                      <a:pt x="5" y="37"/>
                    </a:cubicBezTo>
                    <a:cubicBezTo>
                      <a:pt x="14" y="40"/>
                      <a:pt x="19" y="37"/>
                      <a:pt x="25" y="34"/>
                    </a:cubicBezTo>
                    <a:cubicBezTo>
                      <a:pt x="28" y="31"/>
                      <a:pt x="32" y="29"/>
                      <a:pt x="37" y="28"/>
                    </a:cubicBezTo>
                    <a:cubicBezTo>
                      <a:pt x="34" y="25"/>
                      <a:pt x="33" y="20"/>
                      <a:pt x="32" y="16"/>
                    </a:cubicBezTo>
                    <a:cubicBezTo>
                      <a:pt x="30" y="10"/>
                      <a:pt x="29" y="4"/>
                      <a:pt x="20" y="0"/>
                    </a:cubicBezTo>
                    <a:cubicBezTo>
                      <a:pt x="16" y="7"/>
                      <a:pt x="9" y="12"/>
                      <a:pt x="0" y="14"/>
                    </a:cubicBezTo>
                    <a:close/>
                  </a:path>
                </a:pathLst>
              </a:custGeom>
              <a:gradFill>
                <a:gsLst>
                  <a:gs pos="100000">
                    <a:srgbClr val="FDF2C4"/>
                  </a:gs>
                  <a:gs pos="0">
                    <a:srgbClr val="FDF2C4"/>
                  </a:gs>
                  <a:gs pos="62413">
                    <a:srgbClr val="D4B486"/>
                  </a:gs>
                  <a:gs pos="90838">
                    <a:srgbClr val="D4B486"/>
                  </a:gs>
                  <a:gs pos="71547">
                    <a:srgbClr val="F3E3B5"/>
                  </a:gs>
                  <a:gs pos="50456">
                    <a:srgbClr val="FDF2C4"/>
                  </a:gs>
                  <a:gs pos="37605">
                    <a:srgbClr val="C9B07E"/>
                  </a:gs>
                  <a:gs pos="32123">
                    <a:srgbClr val="FDF2C4"/>
                  </a:gs>
                  <a:gs pos="13000">
                    <a:srgbClr val="D4B486"/>
                  </a:gs>
                </a:gsLst>
                <a:path path="circl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506" name="Freeform 783"/>
              <p:cNvSpPr/>
              <p:nvPr/>
            </p:nvSpPr>
            <p:spPr bwMode="auto">
              <a:xfrm>
                <a:off x="4113490" y="3443017"/>
                <a:ext cx="106655" cy="103100"/>
              </a:xfrm>
              <a:custGeom>
                <a:avLst/>
                <a:gdLst>
                  <a:gd name="T0" fmla="*/ 28 w 53"/>
                  <a:gd name="T1" fmla="*/ 45 h 51"/>
                  <a:gd name="T2" fmla="*/ 53 w 53"/>
                  <a:gd name="T3" fmla="*/ 38 h 51"/>
                  <a:gd name="T4" fmla="*/ 35 w 53"/>
                  <a:gd name="T5" fmla="*/ 15 h 51"/>
                  <a:gd name="T6" fmla="*/ 34 w 53"/>
                  <a:gd name="T7" fmla="*/ 0 h 51"/>
                  <a:gd name="T8" fmla="*/ 12 w 53"/>
                  <a:gd name="T9" fmla="*/ 9 h 51"/>
                  <a:gd name="T10" fmla="*/ 6 w 53"/>
                  <a:gd name="T11" fmla="*/ 6 h 51"/>
                  <a:gd name="T12" fmla="*/ 1 w 53"/>
                  <a:gd name="T13" fmla="*/ 19 h 51"/>
                  <a:gd name="T14" fmla="*/ 10 w 53"/>
                  <a:gd name="T15" fmla="*/ 44 h 51"/>
                  <a:gd name="T16" fmla="*/ 26 w 53"/>
                  <a:gd name="T17" fmla="*/ 51 h 51"/>
                  <a:gd name="T18" fmla="*/ 28 w 53"/>
                  <a:gd name="T19" fmla="*/ 45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3" h="51">
                    <a:moveTo>
                      <a:pt x="28" y="45"/>
                    </a:moveTo>
                    <a:cubicBezTo>
                      <a:pt x="32" y="39"/>
                      <a:pt x="43" y="38"/>
                      <a:pt x="53" y="38"/>
                    </a:cubicBezTo>
                    <a:cubicBezTo>
                      <a:pt x="44" y="33"/>
                      <a:pt x="38" y="25"/>
                      <a:pt x="35" y="15"/>
                    </a:cubicBezTo>
                    <a:cubicBezTo>
                      <a:pt x="33" y="9"/>
                      <a:pt x="33" y="4"/>
                      <a:pt x="34" y="0"/>
                    </a:cubicBezTo>
                    <a:cubicBezTo>
                      <a:pt x="27" y="5"/>
                      <a:pt x="19" y="10"/>
                      <a:pt x="12" y="9"/>
                    </a:cubicBezTo>
                    <a:cubicBezTo>
                      <a:pt x="11" y="9"/>
                      <a:pt x="8" y="8"/>
                      <a:pt x="6" y="6"/>
                    </a:cubicBezTo>
                    <a:cubicBezTo>
                      <a:pt x="2" y="10"/>
                      <a:pt x="1" y="15"/>
                      <a:pt x="1" y="19"/>
                    </a:cubicBezTo>
                    <a:cubicBezTo>
                      <a:pt x="0" y="27"/>
                      <a:pt x="4" y="37"/>
                      <a:pt x="10" y="44"/>
                    </a:cubicBezTo>
                    <a:cubicBezTo>
                      <a:pt x="15" y="48"/>
                      <a:pt x="20" y="51"/>
                      <a:pt x="26" y="51"/>
                    </a:cubicBezTo>
                    <a:cubicBezTo>
                      <a:pt x="26" y="48"/>
                      <a:pt x="27" y="46"/>
                      <a:pt x="28" y="45"/>
                    </a:cubicBezTo>
                    <a:close/>
                  </a:path>
                </a:pathLst>
              </a:custGeom>
              <a:gradFill>
                <a:gsLst>
                  <a:gs pos="100000">
                    <a:srgbClr val="FDF2C4"/>
                  </a:gs>
                  <a:gs pos="0">
                    <a:srgbClr val="FDF2C4"/>
                  </a:gs>
                  <a:gs pos="62413">
                    <a:srgbClr val="D4B486"/>
                  </a:gs>
                  <a:gs pos="90838">
                    <a:srgbClr val="D4B486"/>
                  </a:gs>
                  <a:gs pos="71547">
                    <a:srgbClr val="F3E3B5"/>
                  </a:gs>
                  <a:gs pos="50456">
                    <a:srgbClr val="FDF2C4"/>
                  </a:gs>
                  <a:gs pos="37605">
                    <a:srgbClr val="C9B07E"/>
                  </a:gs>
                  <a:gs pos="32123">
                    <a:srgbClr val="FDF2C4"/>
                  </a:gs>
                  <a:gs pos="13000">
                    <a:srgbClr val="D4B486"/>
                  </a:gs>
                </a:gsLst>
                <a:path path="circl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507" name="Freeform 824"/>
              <p:cNvSpPr/>
              <p:nvPr/>
            </p:nvSpPr>
            <p:spPr bwMode="auto">
              <a:xfrm>
                <a:off x="4583851" y="3422787"/>
                <a:ext cx="60437" cy="98358"/>
              </a:xfrm>
              <a:custGeom>
                <a:avLst/>
                <a:gdLst>
                  <a:gd name="T0" fmla="*/ 30 w 30"/>
                  <a:gd name="T1" fmla="*/ 0 h 49"/>
                  <a:gd name="T2" fmla="*/ 15 w 30"/>
                  <a:gd name="T3" fmla="*/ 2 h 49"/>
                  <a:gd name="T4" fmla="*/ 1 w 30"/>
                  <a:gd name="T5" fmla="*/ 0 h 49"/>
                  <a:gd name="T6" fmla="*/ 9 w 30"/>
                  <a:gd name="T7" fmla="*/ 46 h 49"/>
                  <a:gd name="T8" fmla="*/ 21 w 30"/>
                  <a:gd name="T9" fmla="*/ 46 h 49"/>
                  <a:gd name="T10" fmla="*/ 30 w 30"/>
                  <a:gd name="T11" fmla="*/ 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0" h="49">
                    <a:moveTo>
                      <a:pt x="30" y="0"/>
                    </a:moveTo>
                    <a:cubicBezTo>
                      <a:pt x="25" y="1"/>
                      <a:pt x="20" y="2"/>
                      <a:pt x="15" y="2"/>
                    </a:cubicBezTo>
                    <a:cubicBezTo>
                      <a:pt x="10" y="2"/>
                      <a:pt x="5" y="1"/>
                      <a:pt x="1" y="0"/>
                    </a:cubicBezTo>
                    <a:cubicBezTo>
                      <a:pt x="0" y="6"/>
                      <a:pt x="0" y="36"/>
                      <a:pt x="9" y="46"/>
                    </a:cubicBezTo>
                    <a:cubicBezTo>
                      <a:pt x="13" y="49"/>
                      <a:pt x="17" y="49"/>
                      <a:pt x="21" y="46"/>
                    </a:cubicBezTo>
                    <a:cubicBezTo>
                      <a:pt x="30" y="36"/>
                      <a:pt x="30" y="6"/>
                      <a:pt x="30" y="0"/>
                    </a:cubicBezTo>
                    <a:close/>
                  </a:path>
                </a:pathLst>
              </a:custGeom>
              <a:gradFill>
                <a:gsLst>
                  <a:gs pos="100000">
                    <a:srgbClr val="FDF2C4"/>
                  </a:gs>
                  <a:gs pos="0">
                    <a:srgbClr val="FDF2C4"/>
                  </a:gs>
                  <a:gs pos="62413">
                    <a:srgbClr val="D4B486"/>
                  </a:gs>
                  <a:gs pos="90838">
                    <a:srgbClr val="D4B486"/>
                  </a:gs>
                  <a:gs pos="71547">
                    <a:srgbClr val="F3E3B5"/>
                  </a:gs>
                  <a:gs pos="50456">
                    <a:srgbClr val="FDF2C4"/>
                  </a:gs>
                  <a:gs pos="37605">
                    <a:srgbClr val="C9B07E"/>
                  </a:gs>
                  <a:gs pos="32123">
                    <a:srgbClr val="FDF2C4"/>
                  </a:gs>
                  <a:gs pos="13000">
                    <a:srgbClr val="D4B486"/>
                  </a:gs>
                </a:gsLst>
                <a:path path="circl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508" name="Freeform 893"/>
              <p:cNvSpPr/>
              <p:nvPr/>
            </p:nvSpPr>
            <p:spPr bwMode="auto">
              <a:xfrm>
                <a:off x="5009279" y="3442932"/>
                <a:ext cx="106654" cy="103098"/>
              </a:xfrm>
              <a:custGeom>
                <a:avLst/>
                <a:gdLst>
                  <a:gd name="T0" fmla="*/ 38 w 53"/>
                  <a:gd name="T1" fmla="*/ 10 h 51"/>
                  <a:gd name="T2" fmla="*/ 19 w 53"/>
                  <a:gd name="T3" fmla="*/ 0 h 51"/>
                  <a:gd name="T4" fmla="*/ 18 w 53"/>
                  <a:gd name="T5" fmla="*/ 15 h 51"/>
                  <a:gd name="T6" fmla="*/ 0 w 53"/>
                  <a:gd name="T7" fmla="*/ 38 h 51"/>
                  <a:gd name="T8" fmla="*/ 25 w 53"/>
                  <a:gd name="T9" fmla="*/ 45 h 51"/>
                  <a:gd name="T10" fmla="*/ 27 w 53"/>
                  <a:gd name="T11" fmla="*/ 51 h 51"/>
                  <a:gd name="T12" fmla="*/ 43 w 53"/>
                  <a:gd name="T13" fmla="*/ 44 h 51"/>
                  <a:gd name="T14" fmla="*/ 52 w 53"/>
                  <a:gd name="T15" fmla="*/ 19 h 51"/>
                  <a:gd name="T16" fmla="*/ 47 w 53"/>
                  <a:gd name="T17" fmla="*/ 6 h 51"/>
                  <a:gd name="T18" fmla="*/ 38 w 53"/>
                  <a:gd name="T19" fmla="*/ 10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3" h="51">
                    <a:moveTo>
                      <a:pt x="38" y="10"/>
                    </a:moveTo>
                    <a:cubicBezTo>
                      <a:pt x="33" y="9"/>
                      <a:pt x="25" y="5"/>
                      <a:pt x="19" y="0"/>
                    </a:cubicBezTo>
                    <a:cubicBezTo>
                      <a:pt x="20" y="4"/>
                      <a:pt x="20" y="9"/>
                      <a:pt x="18" y="15"/>
                    </a:cubicBezTo>
                    <a:cubicBezTo>
                      <a:pt x="15" y="25"/>
                      <a:pt x="9" y="33"/>
                      <a:pt x="0" y="38"/>
                    </a:cubicBezTo>
                    <a:cubicBezTo>
                      <a:pt x="10" y="38"/>
                      <a:pt x="21" y="39"/>
                      <a:pt x="25" y="45"/>
                    </a:cubicBezTo>
                    <a:cubicBezTo>
                      <a:pt x="26" y="46"/>
                      <a:pt x="27" y="48"/>
                      <a:pt x="27" y="51"/>
                    </a:cubicBezTo>
                    <a:cubicBezTo>
                      <a:pt x="33" y="51"/>
                      <a:pt x="38" y="48"/>
                      <a:pt x="43" y="44"/>
                    </a:cubicBezTo>
                    <a:cubicBezTo>
                      <a:pt x="49" y="37"/>
                      <a:pt x="53" y="27"/>
                      <a:pt x="52" y="19"/>
                    </a:cubicBezTo>
                    <a:cubicBezTo>
                      <a:pt x="52" y="15"/>
                      <a:pt x="51" y="10"/>
                      <a:pt x="47" y="6"/>
                    </a:cubicBezTo>
                    <a:cubicBezTo>
                      <a:pt x="45" y="8"/>
                      <a:pt x="42" y="10"/>
                      <a:pt x="38" y="10"/>
                    </a:cubicBezTo>
                    <a:close/>
                  </a:path>
                </a:pathLst>
              </a:custGeom>
              <a:gradFill>
                <a:gsLst>
                  <a:gs pos="100000">
                    <a:srgbClr val="FDF2C4"/>
                  </a:gs>
                  <a:gs pos="0">
                    <a:srgbClr val="FDF2C4"/>
                  </a:gs>
                  <a:gs pos="62413">
                    <a:srgbClr val="D4B486"/>
                  </a:gs>
                  <a:gs pos="90838">
                    <a:srgbClr val="D4B486"/>
                  </a:gs>
                  <a:gs pos="71547">
                    <a:srgbClr val="F3E3B5"/>
                  </a:gs>
                  <a:gs pos="50456">
                    <a:srgbClr val="FDF2C4"/>
                  </a:gs>
                  <a:gs pos="37605">
                    <a:srgbClr val="C9B07E"/>
                  </a:gs>
                  <a:gs pos="32123">
                    <a:srgbClr val="FDF2C4"/>
                  </a:gs>
                  <a:gs pos="13000">
                    <a:srgbClr val="D4B486"/>
                  </a:gs>
                </a:gsLst>
                <a:path path="circl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509" name="Freeform 1315"/>
              <p:cNvSpPr/>
              <p:nvPr/>
            </p:nvSpPr>
            <p:spPr bwMode="auto">
              <a:xfrm>
                <a:off x="4338586" y="3442958"/>
                <a:ext cx="78213" cy="78212"/>
              </a:xfrm>
              <a:custGeom>
                <a:avLst/>
                <a:gdLst>
                  <a:gd name="T0" fmla="*/ 36 w 39"/>
                  <a:gd name="T1" fmla="*/ 0 h 39"/>
                  <a:gd name="T2" fmla="*/ 1 w 39"/>
                  <a:gd name="T3" fmla="*/ 31 h 39"/>
                  <a:gd name="T4" fmla="*/ 3 w 39"/>
                  <a:gd name="T5" fmla="*/ 36 h 39"/>
                  <a:gd name="T6" fmla="*/ 8 w 39"/>
                  <a:gd name="T7" fmla="*/ 38 h 39"/>
                  <a:gd name="T8" fmla="*/ 39 w 39"/>
                  <a:gd name="T9" fmla="*/ 3 h 39"/>
                  <a:gd name="T10" fmla="*/ 36 w 39"/>
                  <a:gd name="T11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9" h="39">
                    <a:moveTo>
                      <a:pt x="36" y="0"/>
                    </a:moveTo>
                    <a:cubicBezTo>
                      <a:pt x="25" y="6"/>
                      <a:pt x="2" y="20"/>
                      <a:pt x="1" y="31"/>
                    </a:cubicBezTo>
                    <a:cubicBezTo>
                      <a:pt x="0" y="33"/>
                      <a:pt x="1" y="35"/>
                      <a:pt x="3" y="36"/>
                    </a:cubicBezTo>
                    <a:cubicBezTo>
                      <a:pt x="4" y="38"/>
                      <a:pt x="6" y="39"/>
                      <a:pt x="8" y="38"/>
                    </a:cubicBezTo>
                    <a:cubicBezTo>
                      <a:pt x="19" y="37"/>
                      <a:pt x="33" y="14"/>
                      <a:pt x="39" y="3"/>
                    </a:cubicBezTo>
                    <a:cubicBezTo>
                      <a:pt x="38" y="2"/>
                      <a:pt x="37" y="1"/>
                      <a:pt x="36" y="0"/>
                    </a:cubicBezTo>
                    <a:close/>
                  </a:path>
                </a:pathLst>
              </a:custGeom>
              <a:gradFill>
                <a:gsLst>
                  <a:gs pos="100000">
                    <a:srgbClr val="FDF2C4"/>
                  </a:gs>
                  <a:gs pos="0">
                    <a:srgbClr val="FDF2C4"/>
                  </a:gs>
                  <a:gs pos="62413">
                    <a:srgbClr val="D4B486"/>
                  </a:gs>
                  <a:gs pos="90838">
                    <a:srgbClr val="D4B486"/>
                  </a:gs>
                  <a:gs pos="71547">
                    <a:srgbClr val="F3E3B5"/>
                  </a:gs>
                  <a:gs pos="50456">
                    <a:srgbClr val="FDF2C4"/>
                  </a:gs>
                  <a:gs pos="37605">
                    <a:srgbClr val="C9B07E"/>
                  </a:gs>
                  <a:gs pos="32123">
                    <a:srgbClr val="FDF2C4"/>
                  </a:gs>
                  <a:gs pos="13000">
                    <a:srgbClr val="D4B486"/>
                  </a:gs>
                </a:gsLst>
                <a:path path="circl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510" name="Freeform 1321"/>
              <p:cNvSpPr/>
              <p:nvPr/>
            </p:nvSpPr>
            <p:spPr bwMode="auto">
              <a:xfrm>
                <a:off x="3904859" y="3457179"/>
                <a:ext cx="107839" cy="114948"/>
              </a:xfrm>
              <a:custGeom>
                <a:avLst/>
                <a:gdLst>
                  <a:gd name="T0" fmla="*/ 53 w 53"/>
                  <a:gd name="T1" fmla="*/ 28 h 57"/>
                  <a:gd name="T2" fmla="*/ 41 w 53"/>
                  <a:gd name="T3" fmla="*/ 26 h 57"/>
                  <a:gd name="T4" fmla="*/ 38 w 53"/>
                  <a:gd name="T5" fmla="*/ 25 h 57"/>
                  <a:gd name="T6" fmla="*/ 39 w 53"/>
                  <a:gd name="T7" fmla="*/ 22 h 57"/>
                  <a:gd name="T8" fmla="*/ 46 w 53"/>
                  <a:gd name="T9" fmla="*/ 12 h 57"/>
                  <a:gd name="T10" fmla="*/ 29 w 53"/>
                  <a:gd name="T11" fmla="*/ 6 h 57"/>
                  <a:gd name="T12" fmla="*/ 16 w 53"/>
                  <a:gd name="T13" fmla="*/ 1 h 57"/>
                  <a:gd name="T14" fmla="*/ 7 w 53"/>
                  <a:gd name="T15" fmla="*/ 38 h 57"/>
                  <a:gd name="T16" fmla="*/ 13 w 53"/>
                  <a:gd name="T17" fmla="*/ 46 h 57"/>
                  <a:gd name="T18" fmla="*/ 40 w 53"/>
                  <a:gd name="T19" fmla="*/ 57 h 57"/>
                  <a:gd name="T20" fmla="*/ 45 w 53"/>
                  <a:gd name="T21" fmla="*/ 45 h 57"/>
                  <a:gd name="T22" fmla="*/ 53 w 53"/>
                  <a:gd name="T23" fmla="*/ 28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3" h="57">
                    <a:moveTo>
                      <a:pt x="53" y="28"/>
                    </a:moveTo>
                    <a:cubicBezTo>
                      <a:pt x="49" y="26"/>
                      <a:pt x="46" y="25"/>
                      <a:pt x="41" y="26"/>
                    </a:cubicBezTo>
                    <a:cubicBezTo>
                      <a:pt x="40" y="26"/>
                      <a:pt x="39" y="26"/>
                      <a:pt x="38" y="25"/>
                    </a:cubicBezTo>
                    <a:cubicBezTo>
                      <a:pt x="38" y="24"/>
                      <a:pt x="38" y="23"/>
                      <a:pt x="39" y="22"/>
                    </a:cubicBezTo>
                    <a:cubicBezTo>
                      <a:pt x="43" y="19"/>
                      <a:pt x="45" y="16"/>
                      <a:pt x="46" y="12"/>
                    </a:cubicBezTo>
                    <a:cubicBezTo>
                      <a:pt x="40" y="13"/>
                      <a:pt x="34" y="9"/>
                      <a:pt x="29" y="6"/>
                    </a:cubicBezTo>
                    <a:cubicBezTo>
                      <a:pt x="25" y="3"/>
                      <a:pt x="21" y="0"/>
                      <a:pt x="16" y="1"/>
                    </a:cubicBezTo>
                    <a:cubicBezTo>
                      <a:pt x="13" y="4"/>
                      <a:pt x="0" y="21"/>
                      <a:pt x="7" y="38"/>
                    </a:cubicBezTo>
                    <a:cubicBezTo>
                      <a:pt x="8" y="41"/>
                      <a:pt x="10" y="44"/>
                      <a:pt x="13" y="46"/>
                    </a:cubicBezTo>
                    <a:cubicBezTo>
                      <a:pt x="22" y="55"/>
                      <a:pt x="36" y="57"/>
                      <a:pt x="40" y="57"/>
                    </a:cubicBezTo>
                    <a:cubicBezTo>
                      <a:pt x="43" y="55"/>
                      <a:pt x="44" y="50"/>
                      <a:pt x="45" y="45"/>
                    </a:cubicBezTo>
                    <a:cubicBezTo>
                      <a:pt x="46" y="39"/>
                      <a:pt x="48" y="32"/>
                      <a:pt x="53" y="28"/>
                    </a:cubicBezTo>
                    <a:close/>
                  </a:path>
                </a:pathLst>
              </a:custGeom>
              <a:gradFill>
                <a:gsLst>
                  <a:gs pos="100000">
                    <a:srgbClr val="FDF2C4"/>
                  </a:gs>
                  <a:gs pos="0">
                    <a:srgbClr val="FDF2C4"/>
                  </a:gs>
                  <a:gs pos="62413">
                    <a:srgbClr val="D4B486"/>
                  </a:gs>
                  <a:gs pos="90838">
                    <a:srgbClr val="D4B486"/>
                  </a:gs>
                  <a:gs pos="71547">
                    <a:srgbClr val="F3E3B5"/>
                  </a:gs>
                  <a:gs pos="50456">
                    <a:srgbClr val="FDF2C4"/>
                  </a:gs>
                  <a:gs pos="37605">
                    <a:srgbClr val="C9B07E"/>
                  </a:gs>
                  <a:gs pos="32123">
                    <a:srgbClr val="FDF2C4"/>
                  </a:gs>
                  <a:gs pos="13000">
                    <a:srgbClr val="D4B486"/>
                  </a:gs>
                </a:gsLst>
                <a:path path="circl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511" name="Freeform 1468"/>
              <p:cNvSpPr/>
              <p:nvPr/>
            </p:nvSpPr>
            <p:spPr bwMode="auto">
              <a:xfrm>
                <a:off x="4811370" y="3442958"/>
                <a:ext cx="79398" cy="78212"/>
              </a:xfrm>
              <a:custGeom>
                <a:avLst/>
                <a:gdLst>
                  <a:gd name="T0" fmla="*/ 0 w 39"/>
                  <a:gd name="T1" fmla="*/ 3 h 39"/>
                  <a:gd name="T2" fmla="*/ 31 w 39"/>
                  <a:gd name="T3" fmla="*/ 38 h 39"/>
                  <a:gd name="T4" fmla="*/ 36 w 39"/>
                  <a:gd name="T5" fmla="*/ 36 h 39"/>
                  <a:gd name="T6" fmla="*/ 38 w 39"/>
                  <a:gd name="T7" fmla="*/ 31 h 39"/>
                  <a:gd name="T8" fmla="*/ 3 w 39"/>
                  <a:gd name="T9" fmla="*/ 0 h 39"/>
                  <a:gd name="T10" fmla="*/ 0 w 39"/>
                  <a:gd name="T11" fmla="*/ 3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9" h="39">
                    <a:moveTo>
                      <a:pt x="0" y="3"/>
                    </a:moveTo>
                    <a:cubicBezTo>
                      <a:pt x="6" y="14"/>
                      <a:pt x="20" y="37"/>
                      <a:pt x="31" y="38"/>
                    </a:cubicBezTo>
                    <a:cubicBezTo>
                      <a:pt x="33" y="39"/>
                      <a:pt x="35" y="38"/>
                      <a:pt x="36" y="36"/>
                    </a:cubicBezTo>
                    <a:cubicBezTo>
                      <a:pt x="38" y="35"/>
                      <a:pt x="39" y="33"/>
                      <a:pt x="38" y="31"/>
                    </a:cubicBezTo>
                    <a:cubicBezTo>
                      <a:pt x="37" y="20"/>
                      <a:pt x="14" y="6"/>
                      <a:pt x="3" y="0"/>
                    </a:cubicBezTo>
                    <a:cubicBezTo>
                      <a:pt x="2" y="1"/>
                      <a:pt x="1" y="2"/>
                      <a:pt x="0" y="3"/>
                    </a:cubicBezTo>
                    <a:close/>
                  </a:path>
                </a:pathLst>
              </a:custGeom>
              <a:gradFill>
                <a:gsLst>
                  <a:gs pos="100000">
                    <a:srgbClr val="FDF2C4"/>
                  </a:gs>
                  <a:gs pos="0">
                    <a:srgbClr val="FDF2C4"/>
                  </a:gs>
                  <a:gs pos="62413">
                    <a:srgbClr val="D4B486"/>
                  </a:gs>
                  <a:gs pos="90838">
                    <a:srgbClr val="D4B486"/>
                  </a:gs>
                  <a:gs pos="71547">
                    <a:srgbClr val="F3E3B5"/>
                  </a:gs>
                  <a:gs pos="50456">
                    <a:srgbClr val="FDF2C4"/>
                  </a:gs>
                  <a:gs pos="37605">
                    <a:srgbClr val="C9B07E"/>
                  </a:gs>
                  <a:gs pos="32123">
                    <a:srgbClr val="FDF2C4"/>
                  </a:gs>
                  <a:gs pos="13000">
                    <a:srgbClr val="D4B486"/>
                  </a:gs>
                </a:gsLst>
                <a:path path="circl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512" name="Freeform 1550"/>
              <p:cNvSpPr/>
              <p:nvPr/>
            </p:nvSpPr>
            <p:spPr bwMode="auto">
              <a:xfrm>
                <a:off x="5216652" y="3457179"/>
                <a:ext cx="97173" cy="114948"/>
              </a:xfrm>
              <a:custGeom>
                <a:avLst/>
                <a:gdLst>
                  <a:gd name="T0" fmla="*/ 7 w 48"/>
                  <a:gd name="T1" fmla="*/ 12 h 57"/>
                  <a:gd name="T2" fmla="*/ 14 w 48"/>
                  <a:gd name="T3" fmla="*/ 22 h 57"/>
                  <a:gd name="T4" fmla="*/ 15 w 48"/>
                  <a:gd name="T5" fmla="*/ 25 h 57"/>
                  <a:gd name="T6" fmla="*/ 12 w 48"/>
                  <a:gd name="T7" fmla="*/ 26 h 57"/>
                  <a:gd name="T8" fmla="*/ 0 w 48"/>
                  <a:gd name="T9" fmla="*/ 28 h 57"/>
                  <a:gd name="T10" fmla="*/ 8 w 48"/>
                  <a:gd name="T11" fmla="*/ 45 h 57"/>
                  <a:gd name="T12" fmla="*/ 13 w 48"/>
                  <a:gd name="T13" fmla="*/ 57 h 57"/>
                  <a:gd name="T14" fmla="*/ 46 w 48"/>
                  <a:gd name="T15" fmla="*/ 38 h 57"/>
                  <a:gd name="T16" fmla="*/ 48 w 48"/>
                  <a:gd name="T17" fmla="*/ 28 h 57"/>
                  <a:gd name="T18" fmla="*/ 37 w 48"/>
                  <a:gd name="T19" fmla="*/ 1 h 57"/>
                  <a:gd name="T20" fmla="*/ 24 w 48"/>
                  <a:gd name="T21" fmla="*/ 6 h 57"/>
                  <a:gd name="T22" fmla="*/ 7 w 48"/>
                  <a:gd name="T23" fmla="*/ 12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8" h="57">
                    <a:moveTo>
                      <a:pt x="7" y="12"/>
                    </a:moveTo>
                    <a:cubicBezTo>
                      <a:pt x="8" y="16"/>
                      <a:pt x="10" y="19"/>
                      <a:pt x="14" y="22"/>
                    </a:cubicBezTo>
                    <a:cubicBezTo>
                      <a:pt x="15" y="23"/>
                      <a:pt x="15" y="24"/>
                      <a:pt x="15" y="25"/>
                    </a:cubicBezTo>
                    <a:cubicBezTo>
                      <a:pt x="14" y="26"/>
                      <a:pt x="13" y="26"/>
                      <a:pt x="12" y="26"/>
                    </a:cubicBezTo>
                    <a:cubicBezTo>
                      <a:pt x="7" y="25"/>
                      <a:pt x="4" y="26"/>
                      <a:pt x="0" y="28"/>
                    </a:cubicBezTo>
                    <a:cubicBezTo>
                      <a:pt x="6" y="32"/>
                      <a:pt x="7" y="39"/>
                      <a:pt x="8" y="45"/>
                    </a:cubicBezTo>
                    <a:cubicBezTo>
                      <a:pt x="9" y="50"/>
                      <a:pt x="10" y="55"/>
                      <a:pt x="13" y="57"/>
                    </a:cubicBezTo>
                    <a:cubicBezTo>
                      <a:pt x="18" y="57"/>
                      <a:pt x="39" y="54"/>
                      <a:pt x="46" y="38"/>
                    </a:cubicBezTo>
                    <a:cubicBezTo>
                      <a:pt x="47" y="35"/>
                      <a:pt x="48" y="31"/>
                      <a:pt x="48" y="28"/>
                    </a:cubicBezTo>
                    <a:cubicBezTo>
                      <a:pt x="48" y="15"/>
                      <a:pt x="39" y="4"/>
                      <a:pt x="37" y="1"/>
                    </a:cubicBezTo>
                    <a:cubicBezTo>
                      <a:pt x="32" y="0"/>
                      <a:pt x="28" y="3"/>
                      <a:pt x="24" y="6"/>
                    </a:cubicBezTo>
                    <a:cubicBezTo>
                      <a:pt x="19" y="9"/>
                      <a:pt x="13" y="13"/>
                      <a:pt x="7" y="12"/>
                    </a:cubicBezTo>
                    <a:close/>
                  </a:path>
                </a:pathLst>
              </a:custGeom>
              <a:gradFill>
                <a:gsLst>
                  <a:gs pos="100000">
                    <a:srgbClr val="FDF2C4"/>
                  </a:gs>
                  <a:gs pos="0">
                    <a:srgbClr val="FDF2C4"/>
                  </a:gs>
                  <a:gs pos="62413">
                    <a:srgbClr val="D4B486"/>
                  </a:gs>
                  <a:gs pos="90838">
                    <a:srgbClr val="D4B486"/>
                  </a:gs>
                  <a:gs pos="71547">
                    <a:srgbClr val="F3E3B5"/>
                  </a:gs>
                  <a:gs pos="50456">
                    <a:srgbClr val="FDF2C4"/>
                  </a:gs>
                  <a:gs pos="37605">
                    <a:srgbClr val="C9B07E"/>
                  </a:gs>
                  <a:gs pos="32123">
                    <a:srgbClr val="FDF2C4"/>
                  </a:gs>
                  <a:gs pos="13000">
                    <a:srgbClr val="D4B486"/>
                  </a:gs>
                </a:gsLst>
                <a:path path="circl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8212" name="组合 8211"/>
            <p:cNvGrpSpPr/>
            <p:nvPr/>
          </p:nvGrpSpPr>
          <p:grpSpPr>
            <a:xfrm>
              <a:off x="3702119" y="2332576"/>
              <a:ext cx="1824927" cy="1826141"/>
              <a:chOff x="3702119" y="2332576"/>
              <a:chExt cx="1824927" cy="1826141"/>
            </a:xfrm>
          </p:grpSpPr>
          <p:grpSp>
            <p:nvGrpSpPr>
              <p:cNvPr id="8213" name="组合 8212"/>
              <p:cNvGrpSpPr/>
              <p:nvPr/>
            </p:nvGrpSpPr>
            <p:grpSpPr>
              <a:xfrm>
                <a:off x="3742566" y="2372910"/>
                <a:ext cx="1744282" cy="1745490"/>
                <a:chOff x="3742566" y="2372910"/>
                <a:chExt cx="1744282" cy="1745490"/>
              </a:xfrm>
            </p:grpSpPr>
            <p:grpSp>
              <p:nvGrpSpPr>
                <p:cNvPr id="8215" name="组合 8214"/>
                <p:cNvGrpSpPr/>
                <p:nvPr/>
              </p:nvGrpSpPr>
              <p:grpSpPr>
                <a:xfrm>
                  <a:off x="3797079" y="3471389"/>
                  <a:ext cx="1629332" cy="626866"/>
                  <a:chOff x="3797079" y="3471389"/>
                  <a:chExt cx="1629332" cy="626866"/>
                </a:xfrm>
              </p:grpSpPr>
              <p:sp>
                <p:nvSpPr>
                  <p:cNvPr id="8405" name="Freeform 122"/>
                  <p:cNvSpPr/>
                  <p:nvPr/>
                </p:nvSpPr>
                <p:spPr bwMode="auto">
                  <a:xfrm>
                    <a:off x="3812392" y="3471394"/>
                    <a:ext cx="65177" cy="31996"/>
                  </a:xfrm>
                  <a:custGeom>
                    <a:avLst/>
                    <a:gdLst>
                      <a:gd name="T0" fmla="*/ 1 w 32"/>
                      <a:gd name="T1" fmla="*/ 7 h 16"/>
                      <a:gd name="T2" fmla="*/ 0 w 32"/>
                      <a:gd name="T3" fmla="*/ 10 h 16"/>
                      <a:gd name="T4" fmla="*/ 0 w 32"/>
                      <a:gd name="T5" fmla="*/ 12 h 16"/>
                      <a:gd name="T6" fmla="*/ 3 w 32"/>
                      <a:gd name="T7" fmla="*/ 15 h 16"/>
                      <a:gd name="T8" fmla="*/ 32 w 32"/>
                      <a:gd name="T9" fmla="*/ 0 h 16"/>
                      <a:gd name="T10" fmla="*/ 1 w 32"/>
                      <a:gd name="T11" fmla="*/ 7 h 1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32" h="16">
                        <a:moveTo>
                          <a:pt x="1" y="7"/>
                        </a:moveTo>
                        <a:cubicBezTo>
                          <a:pt x="0" y="8"/>
                          <a:pt x="0" y="9"/>
                          <a:pt x="0" y="10"/>
                        </a:cubicBezTo>
                        <a:cubicBezTo>
                          <a:pt x="0" y="11"/>
                          <a:pt x="0" y="11"/>
                          <a:pt x="0" y="12"/>
                        </a:cubicBezTo>
                        <a:cubicBezTo>
                          <a:pt x="1" y="14"/>
                          <a:pt x="2" y="15"/>
                          <a:pt x="3" y="15"/>
                        </a:cubicBezTo>
                        <a:cubicBezTo>
                          <a:pt x="9" y="16"/>
                          <a:pt x="23" y="8"/>
                          <a:pt x="32" y="0"/>
                        </a:cubicBezTo>
                        <a:cubicBezTo>
                          <a:pt x="22" y="0"/>
                          <a:pt x="6" y="2"/>
                          <a:pt x="1" y="7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406" name="Freeform 175"/>
                  <p:cNvSpPr/>
                  <p:nvPr/>
                </p:nvSpPr>
                <p:spPr bwMode="auto">
                  <a:xfrm>
                    <a:off x="3970002" y="3730917"/>
                    <a:ext cx="52142" cy="45031"/>
                  </a:xfrm>
                  <a:custGeom>
                    <a:avLst/>
                    <a:gdLst>
                      <a:gd name="T0" fmla="*/ 26 w 26"/>
                      <a:gd name="T1" fmla="*/ 0 h 22"/>
                      <a:gd name="T2" fmla="*/ 0 w 26"/>
                      <a:gd name="T3" fmla="*/ 18 h 22"/>
                      <a:gd name="T4" fmla="*/ 1 w 26"/>
                      <a:gd name="T5" fmla="*/ 21 h 22"/>
                      <a:gd name="T6" fmla="*/ 5 w 26"/>
                      <a:gd name="T7" fmla="*/ 22 h 22"/>
                      <a:gd name="T8" fmla="*/ 26 w 26"/>
                      <a:gd name="T9" fmla="*/ 0 h 2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6" h="22">
                        <a:moveTo>
                          <a:pt x="26" y="0"/>
                        </a:moveTo>
                        <a:cubicBezTo>
                          <a:pt x="14" y="5"/>
                          <a:pt x="0" y="12"/>
                          <a:pt x="0" y="18"/>
                        </a:cubicBezTo>
                        <a:cubicBezTo>
                          <a:pt x="0" y="19"/>
                          <a:pt x="1" y="20"/>
                          <a:pt x="1" y="21"/>
                        </a:cubicBezTo>
                        <a:cubicBezTo>
                          <a:pt x="2" y="22"/>
                          <a:pt x="3" y="22"/>
                          <a:pt x="5" y="22"/>
                        </a:cubicBezTo>
                        <a:cubicBezTo>
                          <a:pt x="11" y="22"/>
                          <a:pt x="20" y="10"/>
                          <a:pt x="26" y="0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407" name="Freeform 176"/>
                  <p:cNvSpPr/>
                  <p:nvPr/>
                </p:nvSpPr>
                <p:spPr bwMode="auto">
                  <a:xfrm>
                    <a:off x="4220043" y="3926448"/>
                    <a:ext cx="34366" cy="65177"/>
                  </a:xfrm>
                  <a:custGeom>
                    <a:avLst/>
                    <a:gdLst>
                      <a:gd name="T0" fmla="*/ 0 w 17"/>
                      <a:gd name="T1" fmla="*/ 27 h 32"/>
                      <a:gd name="T2" fmla="*/ 1 w 17"/>
                      <a:gd name="T3" fmla="*/ 30 h 32"/>
                      <a:gd name="T4" fmla="*/ 2 w 17"/>
                      <a:gd name="T5" fmla="*/ 31 h 32"/>
                      <a:gd name="T6" fmla="*/ 6 w 17"/>
                      <a:gd name="T7" fmla="*/ 31 h 32"/>
                      <a:gd name="T8" fmla="*/ 17 w 17"/>
                      <a:gd name="T9" fmla="*/ 0 h 32"/>
                      <a:gd name="T10" fmla="*/ 0 w 17"/>
                      <a:gd name="T11" fmla="*/ 27 h 3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7" h="32">
                        <a:moveTo>
                          <a:pt x="0" y="27"/>
                        </a:moveTo>
                        <a:cubicBezTo>
                          <a:pt x="0" y="28"/>
                          <a:pt x="0" y="29"/>
                          <a:pt x="1" y="30"/>
                        </a:cubicBezTo>
                        <a:cubicBezTo>
                          <a:pt x="1" y="30"/>
                          <a:pt x="2" y="31"/>
                          <a:pt x="2" y="31"/>
                        </a:cubicBezTo>
                        <a:cubicBezTo>
                          <a:pt x="4" y="32"/>
                          <a:pt x="6" y="31"/>
                          <a:pt x="6" y="31"/>
                        </a:cubicBezTo>
                        <a:cubicBezTo>
                          <a:pt x="12" y="28"/>
                          <a:pt x="15" y="12"/>
                          <a:pt x="17" y="0"/>
                        </a:cubicBezTo>
                        <a:cubicBezTo>
                          <a:pt x="10" y="7"/>
                          <a:pt x="0" y="19"/>
                          <a:pt x="0" y="27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408" name="Freeform 177"/>
                  <p:cNvSpPr/>
                  <p:nvPr/>
                </p:nvSpPr>
                <p:spPr bwMode="auto">
                  <a:xfrm>
                    <a:off x="4084950" y="3837570"/>
                    <a:ext cx="43846" cy="53327"/>
                  </a:xfrm>
                  <a:custGeom>
                    <a:avLst/>
                    <a:gdLst>
                      <a:gd name="T0" fmla="*/ 0 w 22"/>
                      <a:gd name="T1" fmla="*/ 21 h 26"/>
                      <a:gd name="T2" fmla="*/ 1 w 22"/>
                      <a:gd name="T3" fmla="*/ 24 h 26"/>
                      <a:gd name="T4" fmla="*/ 1 w 22"/>
                      <a:gd name="T5" fmla="*/ 25 h 26"/>
                      <a:gd name="T6" fmla="*/ 5 w 22"/>
                      <a:gd name="T7" fmla="*/ 25 h 26"/>
                      <a:gd name="T8" fmla="*/ 22 w 22"/>
                      <a:gd name="T9" fmla="*/ 0 h 26"/>
                      <a:gd name="T10" fmla="*/ 0 w 22"/>
                      <a:gd name="T11" fmla="*/ 21 h 2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22" h="26">
                        <a:moveTo>
                          <a:pt x="0" y="21"/>
                        </a:moveTo>
                        <a:cubicBezTo>
                          <a:pt x="0" y="22"/>
                          <a:pt x="0" y="23"/>
                          <a:pt x="1" y="24"/>
                        </a:cubicBezTo>
                        <a:cubicBezTo>
                          <a:pt x="1" y="24"/>
                          <a:pt x="1" y="24"/>
                          <a:pt x="1" y="25"/>
                        </a:cubicBezTo>
                        <a:cubicBezTo>
                          <a:pt x="2" y="26"/>
                          <a:pt x="4" y="26"/>
                          <a:pt x="5" y="25"/>
                        </a:cubicBezTo>
                        <a:cubicBezTo>
                          <a:pt x="11" y="24"/>
                          <a:pt x="18" y="11"/>
                          <a:pt x="22" y="0"/>
                        </a:cubicBezTo>
                        <a:cubicBezTo>
                          <a:pt x="13" y="6"/>
                          <a:pt x="1" y="15"/>
                          <a:pt x="0" y="21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409" name="Freeform 178"/>
                  <p:cNvSpPr/>
                  <p:nvPr/>
                </p:nvSpPr>
                <p:spPr bwMode="auto">
                  <a:xfrm>
                    <a:off x="3869273" y="3606488"/>
                    <a:ext cx="63992" cy="35552"/>
                  </a:xfrm>
                  <a:custGeom>
                    <a:avLst/>
                    <a:gdLst>
                      <a:gd name="T0" fmla="*/ 32 w 32"/>
                      <a:gd name="T1" fmla="*/ 0 h 18"/>
                      <a:gd name="T2" fmla="*/ 0 w 32"/>
                      <a:gd name="T3" fmla="*/ 12 h 18"/>
                      <a:gd name="T4" fmla="*/ 1 w 32"/>
                      <a:gd name="T5" fmla="*/ 15 h 18"/>
                      <a:gd name="T6" fmla="*/ 4 w 32"/>
                      <a:gd name="T7" fmla="*/ 17 h 18"/>
                      <a:gd name="T8" fmla="*/ 32 w 32"/>
                      <a:gd name="T9" fmla="*/ 0 h 1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2" h="18">
                        <a:moveTo>
                          <a:pt x="32" y="0"/>
                        </a:moveTo>
                        <a:cubicBezTo>
                          <a:pt x="17" y="2"/>
                          <a:pt x="0" y="6"/>
                          <a:pt x="0" y="12"/>
                        </a:cubicBezTo>
                        <a:cubicBezTo>
                          <a:pt x="0" y="13"/>
                          <a:pt x="1" y="14"/>
                          <a:pt x="1" y="15"/>
                        </a:cubicBezTo>
                        <a:cubicBezTo>
                          <a:pt x="2" y="16"/>
                          <a:pt x="3" y="17"/>
                          <a:pt x="4" y="17"/>
                        </a:cubicBezTo>
                        <a:cubicBezTo>
                          <a:pt x="11" y="18"/>
                          <a:pt x="24" y="8"/>
                          <a:pt x="32" y="0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410" name="Freeform 180"/>
                  <p:cNvSpPr/>
                  <p:nvPr/>
                </p:nvSpPr>
                <p:spPr bwMode="auto">
                  <a:xfrm>
                    <a:off x="4301812" y="3626634"/>
                    <a:ext cx="30811" cy="60437"/>
                  </a:xfrm>
                  <a:custGeom>
                    <a:avLst/>
                    <a:gdLst>
                      <a:gd name="T0" fmla="*/ 14 w 15"/>
                      <a:gd name="T1" fmla="*/ 0 h 30"/>
                      <a:gd name="T2" fmla="*/ 2 w 15"/>
                      <a:gd name="T3" fmla="*/ 26 h 30"/>
                      <a:gd name="T4" fmla="*/ 3 w 15"/>
                      <a:gd name="T5" fmla="*/ 28 h 30"/>
                      <a:gd name="T6" fmla="*/ 5 w 15"/>
                      <a:gd name="T7" fmla="*/ 29 h 30"/>
                      <a:gd name="T8" fmla="*/ 10 w 15"/>
                      <a:gd name="T9" fmla="*/ 29 h 30"/>
                      <a:gd name="T10" fmla="*/ 14 w 15"/>
                      <a:gd name="T11" fmla="*/ 0 h 3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5" h="30">
                        <a:moveTo>
                          <a:pt x="14" y="0"/>
                        </a:moveTo>
                        <a:cubicBezTo>
                          <a:pt x="9" y="7"/>
                          <a:pt x="0" y="19"/>
                          <a:pt x="2" y="26"/>
                        </a:cubicBezTo>
                        <a:cubicBezTo>
                          <a:pt x="2" y="26"/>
                          <a:pt x="2" y="27"/>
                          <a:pt x="3" y="28"/>
                        </a:cubicBezTo>
                        <a:cubicBezTo>
                          <a:pt x="4" y="28"/>
                          <a:pt x="4" y="29"/>
                          <a:pt x="5" y="29"/>
                        </a:cubicBezTo>
                        <a:cubicBezTo>
                          <a:pt x="8" y="30"/>
                          <a:pt x="9" y="29"/>
                          <a:pt x="10" y="29"/>
                        </a:cubicBezTo>
                        <a:cubicBezTo>
                          <a:pt x="14" y="25"/>
                          <a:pt x="15" y="11"/>
                          <a:pt x="14" y="0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411" name="Freeform 181"/>
                  <p:cNvSpPr/>
                  <p:nvPr/>
                </p:nvSpPr>
                <p:spPr bwMode="auto">
                  <a:xfrm>
                    <a:off x="4175012" y="3527090"/>
                    <a:ext cx="59252" cy="30811"/>
                  </a:xfrm>
                  <a:custGeom>
                    <a:avLst/>
                    <a:gdLst>
                      <a:gd name="T0" fmla="*/ 3 w 29"/>
                      <a:gd name="T1" fmla="*/ 13 h 15"/>
                      <a:gd name="T2" fmla="*/ 29 w 29"/>
                      <a:gd name="T3" fmla="*/ 1 h 15"/>
                      <a:gd name="T4" fmla="*/ 0 w 29"/>
                      <a:gd name="T5" fmla="*/ 5 h 15"/>
                      <a:gd name="T6" fmla="*/ 0 w 29"/>
                      <a:gd name="T7" fmla="*/ 8 h 15"/>
                      <a:gd name="T8" fmla="*/ 0 w 29"/>
                      <a:gd name="T9" fmla="*/ 10 h 15"/>
                      <a:gd name="T10" fmla="*/ 3 w 29"/>
                      <a:gd name="T11" fmla="*/ 13 h 1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29" h="15">
                        <a:moveTo>
                          <a:pt x="3" y="13"/>
                        </a:moveTo>
                        <a:cubicBezTo>
                          <a:pt x="10" y="15"/>
                          <a:pt x="22" y="6"/>
                          <a:pt x="29" y="1"/>
                        </a:cubicBezTo>
                        <a:cubicBezTo>
                          <a:pt x="18" y="0"/>
                          <a:pt x="4" y="1"/>
                          <a:pt x="0" y="5"/>
                        </a:cubicBezTo>
                        <a:cubicBezTo>
                          <a:pt x="0" y="6"/>
                          <a:pt x="0" y="7"/>
                          <a:pt x="0" y="8"/>
                        </a:cubicBezTo>
                        <a:cubicBezTo>
                          <a:pt x="0" y="8"/>
                          <a:pt x="0" y="9"/>
                          <a:pt x="0" y="10"/>
                        </a:cubicBezTo>
                        <a:cubicBezTo>
                          <a:pt x="1" y="12"/>
                          <a:pt x="2" y="13"/>
                          <a:pt x="3" y="13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412" name="Freeform 183"/>
                  <p:cNvSpPr/>
                  <p:nvPr/>
                </p:nvSpPr>
                <p:spPr bwMode="auto">
                  <a:xfrm>
                    <a:off x="4227154" y="3592267"/>
                    <a:ext cx="39106" cy="40291"/>
                  </a:xfrm>
                  <a:custGeom>
                    <a:avLst/>
                    <a:gdLst>
                      <a:gd name="T0" fmla="*/ 19 w 19"/>
                      <a:gd name="T1" fmla="*/ 0 h 20"/>
                      <a:gd name="T2" fmla="*/ 0 w 19"/>
                      <a:gd name="T3" fmla="*/ 16 h 20"/>
                      <a:gd name="T4" fmla="*/ 1 w 19"/>
                      <a:gd name="T5" fmla="*/ 19 h 20"/>
                      <a:gd name="T6" fmla="*/ 4 w 19"/>
                      <a:gd name="T7" fmla="*/ 20 h 20"/>
                      <a:gd name="T8" fmla="*/ 19 w 19"/>
                      <a:gd name="T9" fmla="*/ 0 h 2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9" h="20">
                        <a:moveTo>
                          <a:pt x="19" y="0"/>
                        </a:moveTo>
                        <a:cubicBezTo>
                          <a:pt x="11" y="5"/>
                          <a:pt x="1" y="11"/>
                          <a:pt x="0" y="16"/>
                        </a:cubicBezTo>
                        <a:cubicBezTo>
                          <a:pt x="0" y="17"/>
                          <a:pt x="0" y="18"/>
                          <a:pt x="1" y="19"/>
                        </a:cubicBezTo>
                        <a:cubicBezTo>
                          <a:pt x="2" y="20"/>
                          <a:pt x="3" y="20"/>
                          <a:pt x="4" y="20"/>
                        </a:cubicBezTo>
                        <a:cubicBezTo>
                          <a:pt x="9" y="19"/>
                          <a:pt x="15" y="9"/>
                          <a:pt x="19" y="0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413" name="Freeform 230"/>
                  <p:cNvSpPr/>
                  <p:nvPr/>
                </p:nvSpPr>
                <p:spPr bwMode="auto">
                  <a:xfrm>
                    <a:off x="4519863" y="4007025"/>
                    <a:ext cx="28441" cy="65177"/>
                  </a:xfrm>
                  <a:custGeom>
                    <a:avLst/>
                    <a:gdLst>
                      <a:gd name="T0" fmla="*/ 9 w 14"/>
                      <a:gd name="T1" fmla="*/ 0 h 32"/>
                      <a:gd name="T2" fmla="*/ 4 w 14"/>
                      <a:gd name="T3" fmla="*/ 31 h 32"/>
                      <a:gd name="T4" fmla="*/ 7 w 14"/>
                      <a:gd name="T5" fmla="*/ 32 h 32"/>
                      <a:gd name="T6" fmla="*/ 10 w 14"/>
                      <a:gd name="T7" fmla="*/ 31 h 32"/>
                      <a:gd name="T8" fmla="*/ 9 w 14"/>
                      <a:gd name="T9" fmla="*/ 0 h 3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4" h="32">
                        <a:moveTo>
                          <a:pt x="9" y="0"/>
                        </a:moveTo>
                        <a:cubicBezTo>
                          <a:pt x="4" y="12"/>
                          <a:pt x="0" y="27"/>
                          <a:pt x="4" y="31"/>
                        </a:cubicBezTo>
                        <a:cubicBezTo>
                          <a:pt x="5" y="32"/>
                          <a:pt x="6" y="32"/>
                          <a:pt x="7" y="32"/>
                        </a:cubicBezTo>
                        <a:cubicBezTo>
                          <a:pt x="8" y="32"/>
                          <a:pt x="9" y="32"/>
                          <a:pt x="10" y="31"/>
                        </a:cubicBezTo>
                        <a:cubicBezTo>
                          <a:pt x="14" y="27"/>
                          <a:pt x="12" y="12"/>
                          <a:pt x="9" y="0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414" name="Freeform 231"/>
                  <p:cNvSpPr/>
                  <p:nvPr/>
                </p:nvSpPr>
                <p:spPr bwMode="auto">
                  <a:xfrm>
                    <a:off x="4839825" y="3983323"/>
                    <a:ext cx="31996" cy="63992"/>
                  </a:xfrm>
                  <a:custGeom>
                    <a:avLst/>
                    <a:gdLst>
                      <a:gd name="T0" fmla="*/ 7 w 16"/>
                      <a:gd name="T1" fmla="*/ 31 h 32"/>
                      <a:gd name="T2" fmla="*/ 10 w 16"/>
                      <a:gd name="T3" fmla="*/ 32 h 32"/>
                      <a:gd name="T4" fmla="*/ 12 w 16"/>
                      <a:gd name="T5" fmla="*/ 32 h 32"/>
                      <a:gd name="T6" fmla="*/ 15 w 16"/>
                      <a:gd name="T7" fmla="*/ 29 h 32"/>
                      <a:gd name="T8" fmla="*/ 0 w 16"/>
                      <a:gd name="T9" fmla="*/ 0 h 32"/>
                      <a:gd name="T10" fmla="*/ 7 w 16"/>
                      <a:gd name="T11" fmla="*/ 31 h 3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6" h="32">
                        <a:moveTo>
                          <a:pt x="7" y="31"/>
                        </a:moveTo>
                        <a:cubicBezTo>
                          <a:pt x="8" y="32"/>
                          <a:pt x="9" y="32"/>
                          <a:pt x="10" y="32"/>
                        </a:cubicBezTo>
                        <a:cubicBezTo>
                          <a:pt x="11" y="32"/>
                          <a:pt x="11" y="32"/>
                          <a:pt x="12" y="32"/>
                        </a:cubicBezTo>
                        <a:cubicBezTo>
                          <a:pt x="14" y="31"/>
                          <a:pt x="15" y="30"/>
                          <a:pt x="15" y="29"/>
                        </a:cubicBezTo>
                        <a:cubicBezTo>
                          <a:pt x="16" y="23"/>
                          <a:pt x="8" y="9"/>
                          <a:pt x="0" y="0"/>
                        </a:cubicBezTo>
                        <a:cubicBezTo>
                          <a:pt x="0" y="10"/>
                          <a:pt x="2" y="25"/>
                          <a:pt x="7" y="31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415" name="Freeform 232"/>
                  <p:cNvSpPr/>
                  <p:nvPr/>
                </p:nvSpPr>
                <p:spPr bwMode="auto">
                  <a:xfrm>
                    <a:off x="4681029" y="4007025"/>
                    <a:ext cx="26071" cy="65177"/>
                  </a:xfrm>
                  <a:custGeom>
                    <a:avLst/>
                    <a:gdLst>
                      <a:gd name="T0" fmla="*/ 4 w 13"/>
                      <a:gd name="T1" fmla="*/ 31 h 32"/>
                      <a:gd name="T2" fmla="*/ 7 w 13"/>
                      <a:gd name="T3" fmla="*/ 32 h 32"/>
                      <a:gd name="T4" fmla="*/ 7 w 13"/>
                      <a:gd name="T5" fmla="*/ 32 h 32"/>
                      <a:gd name="T6" fmla="*/ 10 w 13"/>
                      <a:gd name="T7" fmla="*/ 30 h 32"/>
                      <a:gd name="T8" fmla="*/ 5 w 13"/>
                      <a:gd name="T9" fmla="*/ 0 h 32"/>
                      <a:gd name="T10" fmla="*/ 4 w 13"/>
                      <a:gd name="T11" fmla="*/ 31 h 3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3" h="32">
                        <a:moveTo>
                          <a:pt x="4" y="31"/>
                        </a:moveTo>
                        <a:cubicBezTo>
                          <a:pt x="4" y="32"/>
                          <a:pt x="5" y="32"/>
                          <a:pt x="7" y="32"/>
                        </a:cubicBezTo>
                        <a:cubicBezTo>
                          <a:pt x="7" y="32"/>
                          <a:pt x="7" y="32"/>
                          <a:pt x="7" y="32"/>
                        </a:cubicBezTo>
                        <a:cubicBezTo>
                          <a:pt x="9" y="32"/>
                          <a:pt x="10" y="32"/>
                          <a:pt x="10" y="30"/>
                        </a:cubicBezTo>
                        <a:cubicBezTo>
                          <a:pt x="13" y="25"/>
                          <a:pt x="9" y="11"/>
                          <a:pt x="5" y="0"/>
                        </a:cubicBezTo>
                        <a:cubicBezTo>
                          <a:pt x="2" y="10"/>
                          <a:pt x="0" y="26"/>
                          <a:pt x="4" y="31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416" name="Freeform 233"/>
                  <p:cNvSpPr/>
                  <p:nvPr/>
                </p:nvSpPr>
                <p:spPr bwMode="auto">
                  <a:xfrm>
                    <a:off x="4352772" y="3983323"/>
                    <a:ext cx="35552" cy="63992"/>
                  </a:xfrm>
                  <a:custGeom>
                    <a:avLst/>
                    <a:gdLst>
                      <a:gd name="T0" fmla="*/ 18 w 18"/>
                      <a:gd name="T1" fmla="*/ 0 h 32"/>
                      <a:gd name="T2" fmla="*/ 4 w 18"/>
                      <a:gd name="T3" fmla="*/ 31 h 32"/>
                      <a:gd name="T4" fmla="*/ 6 w 18"/>
                      <a:gd name="T5" fmla="*/ 32 h 32"/>
                      <a:gd name="T6" fmla="*/ 10 w 18"/>
                      <a:gd name="T7" fmla="*/ 31 h 32"/>
                      <a:gd name="T8" fmla="*/ 18 w 18"/>
                      <a:gd name="T9" fmla="*/ 0 h 3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8" h="32">
                        <a:moveTo>
                          <a:pt x="18" y="0"/>
                        </a:moveTo>
                        <a:cubicBezTo>
                          <a:pt x="9" y="11"/>
                          <a:pt x="0" y="26"/>
                          <a:pt x="4" y="31"/>
                        </a:cubicBezTo>
                        <a:cubicBezTo>
                          <a:pt x="5" y="31"/>
                          <a:pt x="5" y="32"/>
                          <a:pt x="6" y="32"/>
                        </a:cubicBezTo>
                        <a:cubicBezTo>
                          <a:pt x="8" y="32"/>
                          <a:pt x="9" y="32"/>
                          <a:pt x="10" y="31"/>
                        </a:cubicBezTo>
                        <a:cubicBezTo>
                          <a:pt x="16" y="27"/>
                          <a:pt x="18" y="10"/>
                          <a:pt x="18" y="0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417" name="Freeform 235"/>
                  <p:cNvSpPr/>
                  <p:nvPr/>
                </p:nvSpPr>
                <p:spPr bwMode="auto">
                  <a:xfrm>
                    <a:off x="4683400" y="3715505"/>
                    <a:ext cx="35552" cy="55696"/>
                  </a:xfrm>
                  <a:custGeom>
                    <a:avLst/>
                    <a:gdLst>
                      <a:gd name="T0" fmla="*/ 0 w 18"/>
                      <a:gd name="T1" fmla="*/ 0 h 28"/>
                      <a:gd name="T2" fmla="*/ 10 w 18"/>
                      <a:gd name="T3" fmla="*/ 27 h 28"/>
                      <a:gd name="T4" fmla="*/ 12 w 18"/>
                      <a:gd name="T5" fmla="*/ 28 h 28"/>
                      <a:gd name="T6" fmla="*/ 14 w 18"/>
                      <a:gd name="T7" fmla="*/ 27 h 28"/>
                      <a:gd name="T8" fmla="*/ 17 w 18"/>
                      <a:gd name="T9" fmla="*/ 24 h 28"/>
                      <a:gd name="T10" fmla="*/ 0 w 18"/>
                      <a:gd name="T11" fmla="*/ 0 h 2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8" h="28">
                        <a:moveTo>
                          <a:pt x="0" y="0"/>
                        </a:moveTo>
                        <a:cubicBezTo>
                          <a:pt x="1" y="9"/>
                          <a:pt x="4" y="24"/>
                          <a:pt x="10" y="27"/>
                        </a:cubicBezTo>
                        <a:cubicBezTo>
                          <a:pt x="10" y="27"/>
                          <a:pt x="11" y="28"/>
                          <a:pt x="12" y="28"/>
                        </a:cubicBezTo>
                        <a:cubicBezTo>
                          <a:pt x="13" y="28"/>
                          <a:pt x="13" y="27"/>
                          <a:pt x="14" y="27"/>
                        </a:cubicBezTo>
                        <a:cubicBezTo>
                          <a:pt x="17" y="26"/>
                          <a:pt x="17" y="25"/>
                          <a:pt x="17" y="24"/>
                        </a:cubicBezTo>
                        <a:cubicBezTo>
                          <a:pt x="18" y="18"/>
                          <a:pt x="8" y="8"/>
                          <a:pt x="0" y="0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418" name="Freeform 236"/>
                  <p:cNvSpPr/>
                  <p:nvPr/>
                </p:nvSpPr>
                <p:spPr bwMode="auto">
                  <a:xfrm>
                    <a:off x="4509198" y="3715505"/>
                    <a:ext cx="36737" cy="55696"/>
                  </a:xfrm>
                  <a:custGeom>
                    <a:avLst/>
                    <a:gdLst>
                      <a:gd name="T0" fmla="*/ 8 w 18"/>
                      <a:gd name="T1" fmla="*/ 27 h 28"/>
                      <a:gd name="T2" fmla="*/ 18 w 18"/>
                      <a:gd name="T3" fmla="*/ 0 h 28"/>
                      <a:gd name="T4" fmla="*/ 1 w 18"/>
                      <a:gd name="T5" fmla="*/ 24 h 28"/>
                      <a:gd name="T6" fmla="*/ 2 w 18"/>
                      <a:gd name="T7" fmla="*/ 26 h 28"/>
                      <a:gd name="T8" fmla="*/ 4 w 18"/>
                      <a:gd name="T9" fmla="*/ 27 h 28"/>
                      <a:gd name="T10" fmla="*/ 8 w 18"/>
                      <a:gd name="T11" fmla="*/ 27 h 2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8" h="28">
                        <a:moveTo>
                          <a:pt x="8" y="27"/>
                        </a:moveTo>
                        <a:cubicBezTo>
                          <a:pt x="14" y="24"/>
                          <a:pt x="17" y="9"/>
                          <a:pt x="18" y="0"/>
                        </a:cubicBezTo>
                        <a:cubicBezTo>
                          <a:pt x="10" y="8"/>
                          <a:pt x="0" y="18"/>
                          <a:pt x="1" y="24"/>
                        </a:cubicBezTo>
                        <a:cubicBezTo>
                          <a:pt x="1" y="24"/>
                          <a:pt x="1" y="25"/>
                          <a:pt x="2" y="26"/>
                        </a:cubicBezTo>
                        <a:cubicBezTo>
                          <a:pt x="2" y="26"/>
                          <a:pt x="3" y="27"/>
                          <a:pt x="4" y="27"/>
                        </a:cubicBezTo>
                        <a:cubicBezTo>
                          <a:pt x="6" y="28"/>
                          <a:pt x="7" y="28"/>
                          <a:pt x="8" y="27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419" name="Freeform 237"/>
                  <p:cNvSpPr/>
                  <p:nvPr/>
                </p:nvSpPr>
                <p:spPr bwMode="auto">
                  <a:xfrm>
                    <a:off x="4407286" y="3666919"/>
                    <a:ext cx="31996" cy="63992"/>
                  </a:xfrm>
                  <a:custGeom>
                    <a:avLst/>
                    <a:gdLst>
                      <a:gd name="T0" fmla="*/ 9 w 16"/>
                      <a:gd name="T1" fmla="*/ 31 h 32"/>
                      <a:gd name="T2" fmla="*/ 16 w 16"/>
                      <a:gd name="T3" fmla="*/ 0 h 32"/>
                      <a:gd name="T4" fmla="*/ 0 w 16"/>
                      <a:gd name="T5" fmla="*/ 26 h 32"/>
                      <a:gd name="T6" fmla="*/ 1 w 16"/>
                      <a:gd name="T7" fmla="*/ 30 h 32"/>
                      <a:gd name="T8" fmla="*/ 4 w 16"/>
                      <a:gd name="T9" fmla="*/ 31 h 32"/>
                      <a:gd name="T10" fmla="*/ 9 w 16"/>
                      <a:gd name="T11" fmla="*/ 31 h 3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6" h="32">
                        <a:moveTo>
                          <a:pt x="9" y="31"/>
                        </a:moveTo>
                        <a:cubicBezTo>
                          <a:pt x="15" y="26"/>
                          <a:pt x="16" y="10"/>
                          <a:pt x="16" y="0"/>
                        </a:cubicBezTo>
                        <a:cubicBezTo>
                          <a:pt x="10" y="7"/>
                          <a:pt x="0" y="18"/>
                          <a:pt x="0" y="26"/>
                        </a:cubicBezTo>
                        <a:cubicBezTo>
                          <a:pt x="0" y="27"/>
                          <a:pt x="0" y="29"/>
                          <a:pt x="1" y="30"/>
                        </a:cubicBezTo>
                        <a:cubicBezTo>
                          <a:pt x="2" y="30"/>
                          <a:pt x="3" y="31"/>
                          <a:pt x="4" y="31"/>
                        </a:cubicBezTo>
                        <a:cubicBezTo>
                          <a:pt x="6" y="32"/>
                          <a:pt x="8" y="32"/>
                          <a:pt x="9" y="31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420" name="Freeform 238"/>
                  <p:cNvSpPr/>
                  <p:nvPr/>
                </p:nvSpPr>
                <p:spPr bwMode="auto">
                  <a:xfrm>
                    <a:off x="4602817" y="3736836"/>
                    <a:ext cx="23700" cy="53327"/>
                  </a:xfrm>
                  <a:custGeom>
                    <a:avLst/>
                    <a:gdLst>
                      <a:gd name="T0" fmla="*/ 6 w 12"/>
                      <a:gd name="T1" fmla="*/ 0 h 26"/>
                      <a:gd name="T2" fmla="*/ 3 w 12"/>
                      <a:gd name="T3" fmla="*/ 25 h 26"/>
                      <a:gd name="T4" fmla="*/ 6 w 12"/>
                      <a:gd name="T5" fmla="*/ 26 h 26"/>
                      <a:gd name="T6" fmla="*/ 9 w 12"/>
                      <a:gd name="T7" fmla="*/ 25 h 26"/>
                      <a:gd name="T8" fmla="*/ 6 w 12"/>
                      <a:gd name="T9" fmla="*/ 0 h 2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" h="26">
                        <a:moveTo>
                          <a:pt x="6" y="0"/>
                        </a:moveTo>
                        <a:cubicBezTo>
                          <a:pt x="3" y="9"/>
                          <a:pt x="0" y="21"/>
                          <a:pt x="3" y="25"/>
                        </a:cubicBezTo>
                        <a:cubicBezTo>
                          <a:pt x="3" y="26"/>
                          <a:pt x="4" y="26"/>
                          <a:pt x="6" y="26"/>
                        </a:cubicBezTo>
                        <a:cubicBezTo>
                          <a:pt x="8" y="26"/>
                          <a:pt x="9" y="26"/>
                          <a:pt x="9" y="25"/>
                        </a:cubicBezTo>
                        <a:cubicBezTo>
                          <a:pt x="12" y="21"/>
                          <a:pt x="9" y="9"/>
                          <a:pt x="6" y="0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421" name="Freeform 284"/>
                  <p:cNvSpPr/>
                  <p:nvPr/>
                </p:nvSpPr>
                <p:spPr bwMode="auto">
                  <a:xfrm>
                    <a:off x="5099348" y="3837565"/>
                    <a:ext cx="45031" cy="53327"/>
                  </a:xfrm>
                  <a:custGeom>
                    <a:avLst/>
                    <a:gdLst>
                      <a:gd name="T0" fmla="*/ 0 w 22"/>
                      <a:gd name="T1" fmla="*/ 0 h 26"/>
                      <a:gd name="T2" fmla="*/ 18 w 22"/>
                      <a:gd name="T3" fmla="*/ 26 h 26"/>
                      <a:gd name="T4" fmla="*/ 21 w 22"/>
                      <a:gd name="T5" fmla="*/ 25 h 26"/>
                      <a:gd name="T6" fmla="*/ 22 w 22"/>
                      <a:gd name="T7" fmla="*/ 21 h 26"/>
                      <a:gd name="T8" fmla="*/ 0 w 22"/>
                      <a:gd name="T9" fmla="*/ 0 h 2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2" h="26">
                        <a:moveTo>
                          <a:pt x="0" y="0"/>
                        </a:moveTo>
                        <a:cubicBezTo>
                          <a:pt x="5" y="12"/>
                          <a:pt x="12" y="26"/>
                          <a:pt x="18" y="26"/>
                        </a:cubicBezTo>
                        <a:cubicBezTo>
                          <a:pt x="19" y="26"/>
                          <a:pt x="20" y="25"/>
                          <a:pt x="21" y="25"/>
                        </a:cubicBezTo>
                        <a:cubicBezTo>
                          <a:pt x="22" y="24"/>
                          <a:pt x="22" y="23"/>
                          <a:pt x="22" y="21"/>
                        </a:cubicBezTo>
                        <a:cubicBezTo>
                          <a:pt x="22" y="15"/>
                          <a:pt x="10" y="6"/>
                          <a:pt x="0" y="0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422" name="Freeform 285"/>
                  <p:cNvSpPr/>
                  <p:nvPr/>
                </p:nvSpPr>
                <p:spPr bwMode="auto">
                  <a:xfrm>
                    <a:off x="5294879" y="3606482"/>
                    <a:ext cx="65177" cy="34366"/>
                  </a:xfrm>
                  <a:custGeom>
                    <a:avLst/>
                    <a:gdLst>
                      <a:gd name="T0" fmla="*/ 27 w 32"/>
                      <a:gd name="T1" fmla="*/ 17 h 17"/>
                      <a:gd name="T2" fmla="*/ 30 w 32"/>
                      <a:gd name="T3" fmla="*/ 16 h 17"/>
                      <a:gd name="T4" fmla="*/ 31 w 32"/>
                      <a:gd name="T5" fmla="*/ 15 h 17"/>
                      <a:gd name="T6" fmla="*/ 31 w 32"/>
                      <a:gd name="T7" fmla="*/ 11 h 17"/>
                      <a:gd name="T8" fmla="*/ 0 w 32"/>
                      <a:gd name="T9" fmla="*/ 0 h 17"/>
                      <a:gd name="T10" fmla="*/ 27 w 32"/>
                      <a:gd name="T11" fmla="*/ 17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32" h="17">
                        <a:moveTo>
                          <a:pt x="27" y="17"/>
                        </a:moveTo>
                        <a:cubicBezTo>
                          <a:pt x="28" y="17"/>
                          <a:pt x="29" y="17"/>
                          <a:pt x="30" y="16"/>
                        </a:cubicBezTo>
                        <a:cubicBezTo>
                          <a:pt x="30" y="16"/>
                          <a:pt x="31" y="15"/>
                          <a:pt x="31" y="15"/>
                        </a:cubicBezTo>
                        <a:cubicBezTo>
                          <a:pt x="32" y="13"/>
                          <a:pt x="32" y="11"/>
                          <a:pt x="31" y="11"/>
                        </a:cubicBezTo>
                        <a:cubicBezTo>
                          <a:pt x="28" y="5"/>
                          <a:pt x="12" y="2"/>
                          <a:pt x="0" y="0"/>
                        </a:cubicBezTo>
                        <a:cubicBezTo>
                          <a:pt x="7" y="7"/>
                          <a:pt x="19" y="17"/>
                          <a:pt x="27" y="17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423" name="Freeform 286"/>
                  <p:cNvSpPr/>
                  <p:nvPr/>
                </p:nvSpPr>
                <p:spPr bwMode="auto">
                  <a:xfrm>
                    <a:off x="5206001" y="3730911"/>
                    <a:ext cx="53327" cy="45031"/>
                  </a:xfrm>
                  <a:custGeom>
                    <a:avLst/>
                    <a:gdLst>
                      <a:gd name="T0" fmla="*/ 21 w 26"/>
                      <a:gd name="T1" fmla="*/ 22 h 22"/>
                      <a:gd name="T2" fmla="*/ 24 w 26"/>
                      <a:gd name="T3" fmla="*/ 21 h 22"/>
                      <a:gd name="T4" fmla="*/ 25 w 26"/>
                      <a:gd name="T5" fmla="*/ 21 h 22"/>
                      <a:gd name="T6" fmla="*/ 26 w 26"/>
                      <a:gd name="T7" fmla="*/ 17 h 22"/>
                      <a:gd name="T8" fmla="*/ 0 w 26"/>
                      <a:gd name="T9" fmla="*/ 0 h 22"/>
                      <a:gd name="T10" fmla="*/ 21 w 26"/>
                      <a:gd name="T11" fmla="*/ 22 h 2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26" h="22">
                        <a:moveTo>
                          <a:pt x="21" y="22"/>
                        </a:moveTo>
                        <a:cubicBezTo>
                          <a:pt x="22" y="22"/>
                          <a:pt x="23" y="22"/>
                          <a:pt x="24" y="21"/>
                        </a:cubicBezTo>
                        <a:cubicBezTo>
                          <a:pt x="24" y="21"/>
                          <a:pt x="24" y="21"/>
                          <a:pt x="25" y="21"/>
                        </a:cubicBezTo>
                        <a:cubicBezTo>
                          <a:pt x="26" y="20"/>
                          <a:pt x="26" y="18"/>
                          <a:pt x="26" y="17"/>
                        </a:cubicBezTo>
                        <a:cubicBezTo>
                          <a:pt x="24" y="11"/>
                          <a:pt x="11" y="4"/>
                          <a:pt x="0" y="0"/>
                        </a:cubicBezTo>
                        <a:cubicBezTo>
                          <a:pt x="6" y="9"/>
                          <a:pt x="15" y="21"/>
                          <a:pt x="21" y="22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424" name="Freeform 287"/>
                  <p:cNvSpPr/>
                  <p:nvPr/>
                </p:nvSpPr>
                <p:spPr bwMode="auto">
                  <a:xfrm>
                    <a:off x="4974919" y="3926442"/>
                    <a:ext cx="36737" cy="65177"/>
                  </a:xfrm>
                  <a:custGeom>
                    <a:avLst/>
                    <a:gdLst>
                      <a:gd name="T0" fmla="*/ 0 w 18"/>
                      <a:gd name="T1" fmla="*/ 0 h 32"/>
                      <a:gd name="T2" fmla="*/ 13 w 18"/>
                      <a:gd name="T3" fmla="*/ 32 h 32"/>
                      <a:gd name="T4" fmla="*/ 15 w 18"/>
                      <a:gd name="T5" fmla="*/ 31 h 32"/>
                      <a:gd name="T6" fmla="*/ 17 w 18"/>
                      <a:gd name="T7" fmla="*/ 28 h 32"/>
                      <a:gd name="T8" fmla="*/ 0 w 18"/>
                      <a:gd name="T9" fmla="*/ 0 h 3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8" h="32">
                        <a:moveTo>
                          <a:pt x="0" y="0"/>
                        </a:moveTo>
                        <a:cubicBezTo>
                          <a:pt x="2" y="15"/>
                          <a:pt x="6" y="32"/>
                          <a:pt x="13" y="32"/>
                        </a:cubicBezTo>
                        <a:cubicBezTo>
                          <a:pt x="13" y="32"/>
                          <a:pt x="14" y="31"/>
                          <a:pt x="15" y="31"/>
                        </a:cubicBezTo>
                        <a:cubicBezTo>
                          <a:pt x="16" y="30"/>
                          <a:pt x="17" y="29"/>
                          <a:pt x="17" y="28"/>
                        </a:cubicBezTo>
                        <a:cubicBezTo>
                          <a:pt x="18" y="21"/>
                          <a:pt x="8" y="8"/>
                          <a:pt x="0" y="0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425" name="Freeform 289"/>
                  <p:cNvSpPr/>
                  <p:nvPr/>
                </p:nvSpPr>
                <p:spPr bwMode="auto">
                  <a:xfrm>
                    <a:off x="4995064" y="3527086"/>
                    <a:ext cx="60437" cy="30811"/>
                  </a:xfrm>
                  <a:custGeom>
                    <a:avLst/>
                    <a:gdLst>
                      <a:gd name="T0" fmla="*/ 0 w 30"/>
                      <a:gd name="T1" fmla="*/ 1 h 15"/>
                      <a:gd name="T2" fmla="*/ 26 w 30"/>
                      <a:gd name="T3" fmla="*/ 13 h 15"/>
                      <a:gd name="T4" fmla="*/ 28 w 30"/>
                      <a:gd name="T5" fmla="*/ 12 h 15"/>
                      <a:gd name="T6" fmla="*/ 29 w 30"/>
                      <a:gd name="T7" fmla="*/ 10 h 15"/>
                      <a:gd name="T8" fmla="*/ 29 w 30"/>
                      <a:gd name="T9" fmla="*/ 5 h 15"/>
                      <a:gd name="T10" fmla="*/ 0 w 30"/>
                      <a:gd name="T11" fmla="*/ 1 h 1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30" h="15">
                        <a:moveTo>
                          <a:pt x="0" y="1"/>
                        </a:moveTo>
                        <a:cubicBezTo>
                          <a:pt x="8" y="6"/>
                          <a:pt x="19" y="15"/>
                          <a:pt x="26" y="13"/>
                        </a:cubicBezTo>
                        <a:cubicBezTo>
                          <a:pt x="26" y="13"/>
                          <a:pt x="27" y="12"/>
                          <a:pt x="28" y="12"/>
                        </a:cubicBezTo>
                        <a:cubicBezTo>
                          <a:pt x="28" y="11"/>
                          <a:pt x="29" y="11"/>
                          <a:pt x="29" y="10"/>
                        </a:cubicBezTo>
                        <a:cubicBezTo>
                          <a:pt x="30" y="7"/>
                          <a:pt x="29" y="6"/>
                          <a:pt x="29" y="5"/>
                        </a:cubicBezTo>
                        <a:cubicBezTo>
                          <a:pt x="25" y="1"/>
                          <a:pt x="11" y="0"/>
                          <a:pt x="0" y="1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426" name="Freeform 290"/>
                  <p:cNvSpPr/>
                  <p:nvPr/>
                </p:nvSpPr>
                <p:spPr bwMode="auto">
                  <a:xfrm>
                    <a:off x="4896706" y="3626628"/>
                    <a:ext cx="29625" cy="58067"/>
                  </a:xfrm>
                  <a:custGeom>
                    <a:avLst/>
                    <a:gdLst>
                      <a:gd name="T0" fmla="*/ 13 w 15"/>
                      <a:gd name="T1" fmla="*/ 26 h 29"/>
                      <a:gd name="T2" fmla="*/ 1 w 15"/>
                      <a:gd name="T3" fmla="*/ 0 h 29"/>
                      <a:gd name="T4" fmla="*/ 5 w 15"/>
                      <a:gd name="T5" fmla="*/ 29 h 29"/>
                      <a:gd name="T6" fmla="*/ 8 w 15"/>
                      <a:gd name="T7" fmla="*/ 29 h 29"/>
                      <a:gd name="T8" fmla="*/ 10 w 15"/>
                      <a:gd name="T9" fmla="*/ 29 h 29"/>
                      <a:gd name="T10" fmla="*/ 13 w 15"/>
                      <a:gd name="T11" fmla="*/ 26 h 2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5" h="29">
                        <a:moveTo>
                          <a:pt x="13" y="26"/>
                        </a:moveTo>
                        <a:cubicBezTo>
                          <a:pt x="15" y="19"/>
                          <a:pt x="6" y="7"/>
                          <a:pt x="1" y="0"/>
                        </a:cubicBezTo>
                        <a:cubicBezTo>
                          <a:pt x="0" y="11"/>
                          <a:pt x="1" y="25"/>
                          <a:pt x="5" y="29"/>
                        </a:cubicBezTo>
                        <a:cubicBezTo>
                          <a:pt x="6" y="29"/>
                          <a:pt x="7" y="29"/>
                          <a:pt x="8" y="29"/>
                        </a:cubicBezTo>
                        <a:cubicBezTo>
                          <a:pt x="8" y="29"/>
                          <a:pt x="9" y="29"/>
                          <a:pt x="10" y="29"/>
                        </a:cubicBezTo>
                        <a:cubicBezTo>
                          <a:pt x="12" y="28"/>
                          <a:pt x="13" y="27"/>
                          <a:pt x="13" y="26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427" name="Freeform 291"/>
                  <p:cNvSpPr/>
                  <p:nvPr/>
                </p:nvSpPr>
                <p:spPr bwMode="auto">
                  <a:xfrm>
                    <a:off x="4790052" y="3666919"/>
                    <a:ext cx="34366" cy="63992"/>
                  </a:xfrm>
                  <a:custGeom>
                    <a:avLst/>
                    <a:gdLst>
                      <a:gd name="T0" fmla="*/ 16 w 17"/>
                      <a:gd name="T1" fmla="*/ 27 h 32"/>
                      <a:gd name="T2" fmla="*/ 0 w 17"/>
                      <a:gd name="T3" fmla="*/ 0 h 32"/>
                      <a:gd name="T4" fmla="*/ 6 w 17"/>
                      <a:gd name="T5" fmla="*/ 30 h 32"/>
                      <a:gd name="T6" fmla="*/ 10 w 17"/>
                      <a:gd name="T7" fmla="*/ 32 h 32"/>
                      <a:gd name="T8" fmla="*/ 13 w 17"/>
                      <a:gd name="T9" fmla="*/ 31 h 32"/>
                      <a:gd name="T10" fmla="*/ 16 w 17"/>
                      <a:gd name="T11" fmla="*/ 27 h 3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7" h="32">
                        <a:moveTo>
                          <a:pt x="16" y="27"/>
                        </a:moveTo>
                        <a:cubicBezTo>
                          <a:pt x="17" y="20"/>
                          <a:pt x="7" y="7"/>
                          <a:pt x="0" y="0"/>
                        </a:cubicBezTo>
                        <a:cubicBezTo>
                          <a:pt x="0" y="9"/>
                          <a:pt x="1" y="24"/>
                          <a:pt x="6" y="30"/>
                        </a:cubicBezTo>
                        <a:cubicBezTo>
                          <a:pt x="7" y="31"/>
                          <a:pt x="8" y="32"/>
                          <a:pt x="10" y="32"/>
                        </a:cubicBezTo>
                        <a:cubicBezTo>
                          <a:pt x="11" y="32"/>
                          <a:pt x="12" y="31"/>
                          <a:pt x="13" y="31"/>
                        </a:cubicBezTo>
                        <a:cubicBezTo>
                          <a:pt x="15" y="30"/>
                          <a:pt x="16" y="29"/>
                          <a:pt x="16" y="27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428" name="Freeform 292"/>
                  <p:cNvSpPr/>
                  <p:nvPr/>
                </p:nvSpPr>
                <p:spPr bwMode="auto">
                  <a:xfrm>
                    <a:off x="4963068" y="3592263"/>
                    <a:ext cx="37921" cy="40291"/>
                  </a:xfrm>
                  <a:custGeom>
                    <a:avLst/>
                    <a:gdLst>
                      <a:gd name="T0" fmla="*/ 0 w 19"/>
                      <a:gd name="T1" fmla="*/ 0 h 20"/>
                      <a:gd name="T2" fmla="*/ 15 w 19"/>
                      <a:gd name="T3" fmla="*/ 20 h 20"/>
                      <a:gd name="T4" fmla="*/ 18 w 19"/>
                      <a:gd name="T5" fmla="*/ 19 h 20"/>
                      <a:gd name="T6" fmla="*/ 19 w 19"/>
                      <a:gd name="T7" fmla="*/ 16 h 20"/>
                      <a:gd name="T8" fmla="*/ 0 w 19"/>
                      <a:gd name="T9" fmla="*/ 0 h 2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9" h="20">
                        <a:moveTo>
                          <a:pt x="0" y="0"/>
                        </a:moveTo>
                        <a:cubicBezTo>
                          <a:pt x="4" y="9"/>
                          <a:pt x="10" y="19"/>
                          <a:pt x="15" y="20"/>
                        </a:cubicBezTo>
                        <a:cubicBezTo>
                          <a:pt x="16" y="20"/>
                          <a:pt x="17" y="20"/>
                          <a:pt x="18" y="19"/>
                        </a:cubicBezTo>
                        <a:cubicBezTo>
                          <a:pt x="19" y="18"/>
                          <a:pt x="19" y="17"/>
                          <a:pt x="19" y="16"/>
                        </a:cubicBezTo>
                        <a:cubicBezTo>
                          <a:pt x="18" y="11"/>
                          <a:pt x="8" y="5"/>
                          <a:pt x="0" y="0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429" name="Freeform 341"/>
                  <p:cNvSpPr/>
                  <p:nvPr/>
                </p:nvSpPr>
                <p:spPr bwMode="auto">
                  <a:xfrm>
                    <a:off x="5351760" y="3471389"/>
                    <a:ext cx="63992" cy="35552"/>
                  </a:xfrm>
                  <a:custGeom>
                    <a:avLst/>
                    <a:gdLst>
                      <a:gd name="T0" fmla="*/ 0 w 32"/>
                      <a:gd name="T1" fmla="*/ 0 h 18"/>
                      <a:gd name="T2" fmla="*/ 31 w 32"/>
                      <a:gd name="T3" fmla="*/ 14 h 18"/>
                      <a:gd name="T4" fmla="*/ 32 w 32"/>
                      <a:gd name="T5" fmla="*/ 12 h 18"/>
                      <a:gd name="T6" fmla="*/ 31 w 32"/>
                      <a:gd name="T7" fmla="*/ 8 h 18"/>
                      <a:gd name="T8" fmla="*/ 0 w 32"/>
                      <a:gd name="T9" fmla="*/ 0 h 1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2" h="18">
                        <a:moveTo>
                          <a:pt x="0" y="0"/>
                        </a:moveTo>
                        <a:cubicBezTo>
                          <a:pt x="11" y="9"/>
                          <a:pt x="26" y="18"/>
                          <a:pt x="31" y="14"/>
                        </a:cubicBezTo>
                        <a:cubicBezTo>
                          <a:pt x="31" y="13"/>
                          <a:pt x="32" y="13"/>
                          <a:pt x="32" y="12"/>
                        </a:cubicBezTo>
                        <a:cubicBezTo>
                          <a:pt x="32" y="10"/>
                          <a:pt x="32" y="9"/>
                          <a:pt x="31" y="8"/>
                        </a:cubicBezTo>
                        <a:cubicBezTo>
                          <a:pt x="27" y="2"/>
                          <a:pt x="11" y="0"/>
                          <a:pt x="0" y="0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430" name="Freeform 503"/>
                  <p:cNvSpPr/>
                  <p:nvPr/>
                </p:nvSpPr>
                <p:spPr bwMode="auto">
                  <a:xfrm>
                    <a:off x="4231894" y="3739212"/>
                    <a:ext cx="74658" cy="62808"/>
                  </a:xfrm>
                  <a:custGeom>
                    <a:avLst/>
                    <a:gdLst>
                      <a:gd name="T0" fmla="*/ 26 w 37"/>
                      <a:gd name="T1" fmla="*/ 0 h 31"/>
                      <a:gd name="T2" fmla="*/ 4 w 37"/>
                      <a:gd name="T3" fmla="*/ 0 h 31"/>
                      <a:gd name="T4" fmla="*/ 4 w 37"/>
                      <a:gd name="T5" fmla="*/ 17 h 31"/>
                      <a:gd name="T6" fmla="*/ 6 w 37"/>
                      <a:gd name="T7" fmla="*/ 31 h 31"/>
                      <a:gd name="T8" fmla="*/ 20 w 37"/>
                      <a:gd name="T9" fmla="*/ 28 h 31"/>
                      <a:gd name="T10" fmla="*/ 37 w 37"/>
                      <a:gd name="T11" fmla="*/ 21 h 31"/>
                      <a:gd name="T12" fmla="*/ 35 w 37"/>
                      <a:gd name="T13" fmla="*/ 19 h 31"/>
                      <a:gd name="T14" fmla="*/ 26 w 37"/>
                      <a:gd name="T15" fmla="*/ 0 h 3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37" h="31">
                        <a:moveTo>
                          <a:pt x="26" y="0"/>
                        </a:moveTo>
                        <a:cubicBezTo>
                          <a:pt x="18" y="4"/>
                          <a:pt x="11" y="3"/>
                          <a:pt x="4" y="0"/>
                        </a:cubicBezTo>
                        <a:cubicBezTo>
                          <a:pt x="0" y="6"/>
                          <a:pt x="2" y="11"/>
                          <a:pt x="4" y="17"/>
                        </a:cubicBezTo>
                        <a:cubicBezTo>
                          <a:pt x="5" y="21"/>
                          <a:pt x="6" y="26"/>
                          <a:pt x="6" y="31"/>
                        </a:cubicBezTo>
                        <a:cubicBezTo>
                          <a:pt x="10" y="29"/>
                          <a:pt x="15" y="28"/>
                          <a:pt x="20" y="28"/>
                        </a:cubicBezTo>
                        <a:cubicBezTo>
                          <a:pt x="27" y="28"/>
                          <a:pt x="33" y="28"/>
                          <a:pt x="37" y="21"/>
                        </a:cubicBezTo>
                        <a:cubicBezTo>
                          <a:pt x="37" y="20"/>
                          <a:pt x="36" y="19"/>
                          <a:pt x="35" y="19"/>
                        </a:cubicBezTo>
                        <a:cubicBezTo>
                          <a:pt x="30" y="14"/>
                          <a:pt x="27" y="7"/>
                          <a:pt x="26" y="0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431" name="Freeform 505"/>
                  <p:cNvSpPr/>
                  <p:nvPr/>
                </p:nvSpPr>
                <p:spPr bwMode="auto">
                  <a:xfrm>
                    <a:off x="4137091" y="3656260"/>
                    <a:ext cx="66362" cy="66362"/>
                  </a:xfrm>
                  <a:custGeom>
                    <a:avLst/>
                    <a:gdLst>
                      <a:gd name="T0" fmla="*/ 7 w 33"/>
                      <a:gd name="T1" fmla="*/ 0 h 33"/>
                      <a:gd name="T2" fmla="*/ 2 w 33"/>
                      <a:gd name="T3" fmla="*/ 19 h 33"/>
                      <a:gd name="T4" fmla="*/ 2 w 33"/>
                      <a:gd name="T5" fmla="*/ 31 h 33"/>
                      <a:gd name="T6" fmla="*/ 14 w 33"/>
                      <a:gd name="T7" fmla="*/ 31 h 33"/>
                      <a:gd name="T8" fmla="*/ 33 w 33"/>
                      <a:gd name="T9" fmla="*/ 26 h 33"/>
                      <a:gd name="T10" fmla="*/ 27 w 33"/>
                      <a:gd name="T11" fmla="*/ 6 h 33"/>
                      <a:gd name="T12" fmla="*/ 7 w 33"/>
                      <a:gd name="T13" fmla="*/ 0 h 3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33" h="33">
                        <a:moveTo>
                          <a:pt x="7" y="0"/>
                        </a:moveTo>
                        <a:cubicBezTo>
                          <a:pt x="0" y="8"/>
                          <a:pt x="1" y="13"/>
                          <a:pt x="2" y="19"/>
                        </a:cubicBezTo>
                        <a:cubicBezTo>
                          <a:pt x="3" y="23"/>
                          <a:pt x="3" y="27"/>
                          <a:pt x="2" y="31"/>
                        </a:cubicBezTo>
                        <a:cubicBezTo>
                          <a:pt x="6" y="30"/>
                          <a:pt x="10" y="30"/>
                          <a:pt x="14" y="31"/>
                        </a:cubicBezTo>
                        <a:cubicBezTo>
                          <a:pt x="20" y="32"/>
                          <a:pt x="25" y="33"/>
                          <a:pt x="33" y="26"/>
                        </a:cubicBezTo>
                        <a:cubicBezTo>
                          <a:pt x="28" y="20"/>
                          <a:pt x="26" y="13"/>
                          <a:pt x="27" y="6"/>
                        </a:cubicBezTo>
                        <a:cubicBezTo>
                          <a:pt x="20" y="7"/>
                          <a:pt x="13" y="5"/>
                          <a:pt x="7" y="0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432" name="Freeform 506"/>
                  <p:cNvSpPr/>
                  <p:nvPr/>
                </p:nvSpPr>
                <p:spPr bwMode="auto">
                  <a:xfrm>
                    <a:off x="4058879" y="3554346"/>
                    <a:ext cx="61621" cy="73473"/>
                  </a:xfrm>
                  <a:custGeom>
                    <a:avLst/>
                    <a:gdLst>
                      <a:gd name="T0" fmla="*/ 31 w 31"/>
                      <a:gd name="T1" fmla="*/ 11 h 37"/>
                      <a:gd name="T2" fmla="*/ 12 w 31"/>
                      <a:gd name="T3" fmla="*/ 2 h 37"/>
                      <a:gd name="T4" fmla="*/ 10 w 31"/>
                      <a:gd name="T5" fmla="*/ 0 h 37"/>
                      <a:gd name="T6" fmla="*/ 3 w 31"/>
                      <a:gd name="T7" fmla="*/ 17 h 37"/>
                      <a:gd name="T8" fmla="*/ 0 w 31"/>
                      <a:gd name="T9" fmla="*/ 31 h 37"/>
                      <a:gd name="T10" fmla="*/ 14 w 31"/>
                      <a:gd name="T11" fmla="*/ 33 h 37"/>
                      <a:gd name="T12" fmla="*/ 31 w 31"/>
                      <a:gd name="T13" fmla="*/ 33 h 37"/>
                      <a:gd name="T14" fmla="*/ 31 w 31"/>
                      <a:gd name="T15" fmla="*/ 11 h 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31" h="37">
                        <a:moveTo>
                          <a:pt x="31" y="11"/>
                        </a:moveTo>
                        <a:cubicBezTo>
                          <a:pt x="24" y="10"/>
                          <a:pt x="17" y="7"/>
                          <a:pt x="12" y="2"/>
                        </a:cubicBezTo>
                        <a:cubicBezTo>
                          <a:pt x="11" y="1"/>
                          <a:pt x="11" y="0"/>
                          <a:pt x="10" y="0"/>
                        </a:cubicBezTo>
                        <a:cubicBezTo>
                          <a:pt x="3" y="4"/>
                          <a:pt x="3" y="10"/>
                          <a:pt x="3" y="17"/>
                        </a:cubicBezTo>
                        <a:cubicBezTo>
                          <a:pt x="3" y="22"/>
                          <a:pt x="2" y="27"/>
                          <a:pt x="0" y="31"/>
                        </a:cubicBezTo>
                        <a:cubicBezTo>
                          <a:pt x="5" y="31"/>
                          <a:pt x="10" y="32"/>
                          <a:pt x="14" y="33"/>
                        </a:cubicBezTo>
                        <a:cubicBezTo>
                          <a:pt x="20" y="35"/>
                          <a:pt x="25" y="37"/>
                          <a:pt x="31" y="33"/>
                        </a:cubicBezTo>
                        <a:cubicBezTo>
                          <a:pt x="28" y="26"/>
                          <a:pt x="27" y="18"/>
                          <a:pt x="31" y="11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433" name="Freeform 519"/>
                  <p:cNvSpPr/>
                  <p:nvPr/>
                </p:nvSpPr>
                <p:spPr bwMode="auto">
                  <a:xfrm>
                    <a:off x="4447570" y="3495094"/>
                    <a:ext cx="152870" cy="221602"/>
                  </a:xfrm>
                  <a:custGeom>
                    <a:avLst/>
                    <a:gdLst>
                      <a:gd name="T0" fmla="*/ 13 w 76"/>
                      <a:gd name="T1" fmla="*/ 103 h 110"/>
                      <a:gd name="T2" fmla="*/ 50 w 76"/>
                      <a:gd name="T3" fmla="*/ 102 h 110"/>
                      <a:gd name="T4" fmla="*/ 72 w 76"/>
                      <a:gd name="T5" fmla="*/ 61 h 110"/>
                      <a:gd name="T6" fmla="*/ 76 w 76"/>
                      <a:gd name="T7" fmla="*/ 15 h 110"/>
                      <a:gd name="T8" fmla="*/ 74 w 76"/>
                      <a:gd name="T9" fmla="*/ 13 h 110"/>
                      <a:gd name="T10" fmla="*/ 67 w 76"/>
                      <a:gd name="T11" fmla="*/ 0 h 110"/>
                      <a:gd name="T12" fmla="*/ 51 w 76"/>
                      <a:gd name="T13" fmla="*/ 19 h 110"/>
                      <a:gd name="T14" fmla="*/ 55 w 76"/>
                      <a:gd name="T15" fmla="*/ 81 h 110"/>
                      <a:gd name="T16" fmla="*/ 32 w 76"/>
                      <a:gd name="T17" fmla="*/ 99 h 110"/>
                      <a:gd name="T18" fmla="*/ 16 w 76"/>
                      <a:gd name="T19" fmla="*/ 96 h 110"/>
                      <a:gd name="T20" fmla="*/ 15 w 76"/>
                      <a:gd name="T21" fmla="*/ 94 h 110"/>
                      <a:gd name="T22" fmla="*/ 17 w 76"/>
                      <a:gd name="T23" fmla="*/ 92 h 110"/>
                      <a:gd name="T24" fmla="*/ 29 w 76"/>
                      <a:gd name="T25" fmla="*/ 83 h 110"/>
                      <a:gd name="T26" fmla="*/ 22 w 76"/>
                      <a:gd name="T27" fmla="*/ 70 h 110"/>
                      <a:gd name="T28" fmla="*/ 3 w 76"/>
                      <a:gd name="T29" fmla="*/ 79 h 110"/>
                      <a:gd name="T30" fmla="*/ 13 w 76"/>
                      <a:gd name="T31" fmla="*/ 103 h 11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76" h="110">
                        <a:moveTo>
                          <a:pt x="13" y="103"/>
                        </a:moveTo>
                        <a:cubicBezTo>
                          <a:pt x="25" y="110"/>
                          <a:pt x="38" y="109"/>
                          <a:pt x="50" y="102"/>
                        </a:cubicBezTo>
                        <a:cubicBezTo>
                          <a:pt x="63" y="94"/>
                          <a:pt x="72" y="78"/>
                          <a:pt x="72" y="61"/>
                        </a:cubicBezTo>
                        <a:cubicBezTo>
                          <a:pt x="68" y="47"/>
                          <a:pt x="74" y="21"/>
                          <a:pt x="76" y="15"/>
                        </a:cubicBezTo>
                        <a:cubicBezTo>
                          <a:pt x="76" y="14"/>
                          <a:pt x="75" y="14"/>
                          <a:pt x="74" y="13"/>
                        </a:cubicBezTo>
                        <a:cubicBezTo>
                          <a:pt x="71" y="10"/>
                          <a:pt x="69" y="5"/>
                          <a:pt x="67" y="0"/>
                        </a:cubicBezTo>
                        <a:cubicBezTo>
                          <a:pt x="64" y="11"/>
                          <a:pt x="58" y="16"/>
                          <a:pt x="51" y="19"/>
                        </a:cubicBezTo>
                        <a:cubicBezTo>
                          <a:pt x="63" y="42"/>
                          <a:pt x="64" y="65"/>
                          <a:pt x="55" y="81"/>
                        </a:cubicBezTo>
                        <a:cubicBezTo>
                          <a:pt x="50" y="90"/>
                          <a:pt x="41" y="97"/>
                          <a:pt x="32" y="99"/>
                        </a:cubicBezTo>
                        <a:cubicBezTo>
                          <a:pt x="26" y="100"/>
                          <a:pt x="20" y="99"/>
                          <a:pt x="16" y="96"/>
                        </a:cubicBezTo>
                        <a:cubicBezTo>
                          <a:pt x="15" y="95"/>
                          <a:pt x="15" y="94"/>
                          <a:pt x="15" y="94"/>
                        </a:cubicBezTo>
                        <a:cubicBezTo>
                          <a:pt x="15" y="93"/>
                          <a:pt x="16" y="92"/>
                          <a:pt x="17" y="92"/>
                        </a:cubicBezTo>
                        <a:cubicBezTo>
                          <a:pt x="25" y="92"/>
                          <a:pt x="29" y="87"/>
                          <a:pt x="29" y="83"/>
                        </a:cubicBezTo>
                        <a:cubicBezTo>
                          <a:pt x="30" y="78"/>
                          <a:pt x="28" y="73"/>
                          <a:pt x="22" y="70"/>
                        </a:cubicBezTo>
                        <a:cubicBezTo>
                          <a:pt x="13" y="67"/>
                          <a:pt x="6" y="72"/>
                          <a:pt x="3" y="79"/>
                        </a:cubicBezTo>
                        <a:cubicBezTo>
                          <a:pt x="0" y="87"/>
                          <a:pt x="1" y="97"/>
                          <a:pt x="13" y="103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434" name="Freeform 520"/>
                  <p:cNvSpPr/>
                  <p:nvPr/>
                </p:nvSpPr>
                <p:spPr bwMode="auto">
                  <a:xfrm>
                    <a:off x="4628882" y="3495094"/>
                    <a:ext cx="152870" cy="221602"/>
                  </a:xfrm>
                  <a:custGeom>
                    <a:avLst/>
                    <a:gdLst>
                      <a:gd name="T0" fmla="*/ 63 w 76"/>
                      <a:gd name="T1" fmla="*/ 103 h 110"/>
                      <a:gd name="T2" fmla="*/ 73 w 76"/>
                      <a:gd name="T3" fmla="*/ 79 h 110"/>
                      <a:gd name="T4" fmla="*/ 54 w 76"/>
                      <a:gd name="T5" fmla="*/ 70 h 110"/>
                      <a:gd name="T6" fmla="*/ 47 w 76"/>
                      <a:gd name="T7" fmla="*/ 83 h 110"/>
                      <a:gd name="T8" fmla="*/ 59 w 76"/>
                      <a:gd name="T9" fmla="*/ 92 h 110"/>
                      <a:gd name="T10" fmla="*/ 61 w 76"/>
                      <a:gd name="T11" fmla="*/ 94 h 110"/>
                      <a:gd name="T12" fmla="*/ 60 w 76"/>
                      <a:gd name="T13" fmla="*/ 96 h 110"/>
                      <a:gd name="T14" fmla="*/ 44 w 76"/>
                      <a:gd name="T15" fmla="*/ 99 h 110"/>
                      <a:gd name="T16" fmla="*/ 21 w 76"/>
                      <a:gd name="T17" fmla="*/ 81 h 110"/>
                      <a:gd name="T18" fmla="*/ 25 w 76"/>
                      <a:gd name="T19" fmla="*/ 19 h 110"/>
                      <a:gd name="T20" fmla="*/ 9 w 76"/>
                      <a:gd name="T21" fmla="*/ 0 h 110"/>
                      <a:gd name="T22" fmla="*/ 2 w 76"/>
                      <a:gd name="T23" fmla="*/ 13 h 110"/>
                      <a:gd name="T24" fmla="*/ 0 w 76"/>
                      <a:gd name="T25" fmla="*/ 15 h 110"/>
                      <a:gd name="T26" fmla="*/ 4 w 76"/>
                      <a:gd name="T27" fmla="*/ 61 h 110"/>
                      <a:gd name="T28" fmla="*/ 26 w 76"/>
                      <a:gd name="T29" fmla="*/ 102 h 110"/>
                      <a:gd name="T30" fmla="*/ 63 w 76"/>
                      <a:gd name="T31" fmla="*/ 103 h 11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76" h="110">
                        <a:moveTo>
                          <a:pt x="63" y="103"/>
                        </a:moveTo>
                        <a:cubicBezTo>
                          <a:pt x="75" y="97"/>
                          <a:pt x="76" y="87"/>
                          <a:pt x="73" y="79"/>
                        </a:cubicBezTo>
                        <a:cubicBezTo>
                          <a:pt x="70" y="72"/>
                          <a:pt x="63" y="67"/>
                          <a:pt x="54" y="70"/>
                        </a:cubicBezTo>
                        <a:cubicBezTo>
                          <a:pt x="48" y="73"/>
                          <a:pt x="46" y="78"/>
                          <a:pt x="47" y="83"/>
                        </a:cubicBezTo>
                        <a:cubicBezTo>
                          <a:pt x="47" y="87"/>
                          <a:pt x="51" y="92"/>
                          <a:pt x="59" y="92"/>
                        </a:cubicBezTo>
                        <a:cubicBezTo>
                          <a:pt x="60" y="92"/>
                          <a:pt x="61" y="93"/>
                          <a:pt x="61" y="94"/>
                        </a:cubicBezTo>
                        <a:cubicBezTo>
                          <a:pt x="61" y="94"/>
                          <a:pt x="61" y="95"/>
                          <a:pt x="60" y="96"/>
                        </a:cubicBezTo>
                        <a:cubicBezTo>
                          <a:pt x="56" y="99"/>
                          <a:pt x="50" y="100"/>
                          <a:pt x="44" y="99"/>
                        </a:cubicBezTo>
                        <a:cubicBezTo>
                          <a:pt x="35" y="97"/>
                          <a:pt x="26" y="90"/>
                          <a:pt x="21" y="81"/>
                        </a:cubicBezTo>
                        <a:cubicBezTo>
                          <a:pt x="12" y="65"/>
                          <a:pt x="13" y="42"/>
                          <a:pt x="25" y="19"/>
                        </a:cubicBezTo>
                        <a:cubicBezTo>
                          <a:pt x="18" y="16"/>
                          <a:pt x="12" y="11"/>
                          <a:pt x="9" y="0"/>
                        </a:cubicBezTo>
                        <a:cubicBezTo>
                          <a:pt x="7" y="5"/>
                          <a:pt x="5" y="10"/>
                          <a:pt x="2" y="13"/>
                        </a:cubicBezTo>
                        <a:cubicBezTo>
                          <a:pt x="1" y="14"/>
                          <a:pt x="1" y="14"/>
                          <a:pt x="0" y="15"/>
                        </a:cubicBezTo>
                        <a:cubicBezTo>
                          <a:pt x="2" y="21"/>
                          <a:pt x="8" y="47"/>
                          <a:pt x="4" y="61"/>
                        </a:cubicBezTo>
                        <a:cubicBezTo>
                          <a:pt x="4" y="78"/>
                          <a:pt x="13" y="94"/>
                          <a:pt x="26" y="102"/>
                        </a:cubicBezTo>
                        <a:cubicBezTo>
                          <a:pt x="38" y="109"/>
                          <a:pt x="51" y="110"/>
                          <a:pt x="63" y="103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435" name="Freeform 522"/>
                  <p:cNvSpPr/>
                  <p:nvPr/>
                </p:nvSpPr>
                <p:spPr bwMode="auto">
                  <a:xfrm>
                    <a:off x="4698798" y="3828091"/>
                    <a:ext cx="80583" cy="72287"/>
                  </a:xfrm>
                  <a:custGeom>
                    <a:avLst/>
                    <a:gdLst>
                      <a:gd name="T0" fmla="*/ 16 w 40"/>
                      <a:gd name="T1" fmla="*/ 0 h 36"/>
                      <a:gd name="T2" fmla="*/ 0 w 40"/>
                      <a:gd name="T3" fmla="*/ 16 h 36"/>
                      <a:gd name="T4" fmla="*/ 11 w 40"/>
                      <a:gd name="T5" fmla="*/ 28 h 36"/>
                      <a:gd name="T6" fmla="*/ 23 w 40"/>
                      <a:gd name="T7" fmla="*/ 36 h 36"/>
                      <a:gd name="T8" fmla="*/ 31 w 40"/>
                      <a:gd name="T9" fmla="*/ 24 h 36"/>
                      <a:gd name="T10" fmla="*/ 38 w 40"/>
                      <a:gd name="T11" fmla="*/ 7 h 36"/>
                      <a:gd name="T12" fmla="*/ 35 w 40"/>
                      <a:gd name="T13" fmla="*/ 7 h 36"/>
                      <a:gd name="T14" fmla="*/ 16 w 40"/>
                      <a:gd name="T15" fmla="*/ 0 h 3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40" h="36">
                        <a:moveTo>
                          <a:pt x="16" y="0"/>
                        </a:moveTo>
                        <a:cubicBezTo>
                          <a:pt x="13" y="8"/>
                          <a:pt x="7" y="13"/>
                          <a:pt x="0" y="16"/>
                        </a:cubicBezTo>
                        <a:cubicBezTo>
                          <a:pt x="1" y="23"/>
                          <a:pt x="6" y="25"/>
                          <a:pt x="11" y="28"/>
                        </a:cubicBezTo>
                        <a:cubicBezTo>
                          <a:pt x="15" y="30"/>
                          <a:pt x="20" y="32"/>
                          <a:pt x="23" y="36"/>
                        </a:cubicBezTo>
                        <a:cubicBezTo>
                          <a:pt x="24" y="31"/>
                          <a:pt x="28" y="28"/>
                          <a:pt x="31" y="24"/>
                        </a:cubicBezTo>
                        <a:cubicBezTo>
                          <a:pt x="36" y="19"/>
                          <a:pt x="40" y="15"/>
                          <a:pt x="38" y="7"/>
                        </a:cubicBezTo>
                        <a:cubicBezTo>
                          <a:pt x="37" y="7"/>
                          <a:pt x="36" y="7"/>
                          <a:pt x="35" y="7"/>
                        </a:cubicBezTo>
                        <a:cubicBezTo>
                          <a:pt x="28" y="7"/>
                          <a:pt x="21" y="5"/>
                          <a:pt x="16" y="0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436" name="Freeform 523"/>
                  <p:cNvSpPr/>
                  <p:nvPr/>
                </p:nvSpPr>
                <p:spPr bwMode="auto">
                  <a:xfrm>
                    <a:off x="4336177" y="3787798"/>
                    <a:ext cx="80583" cy="72287"/>
                  </a:xfrm>
                  <a:custGeom>
                    <a:avLst/>
                    <a:gdLst>
                      <a:gd name="T0" fmla="*/ 26 w 40"/>
                      <a:gd name="T1" fmla="*/ 0 h 36"/>
                      <a:gd name="T2" fmla="*/ 9 w 40"/>
                      <a:gd name="T3" fmla="*/ 6 h 36"/>
                      <a:gd name="T4" fmla="*/ 3 w 40"/>
                      <a:gd name="T5" fmla="*/ 5 h 36"/>
                      <a:gd name="T6" fmla="*/ 6 w 40"/>
                      <a:gd name="T7" fmla="*/ 24 h 36"/>
                      <a:gd name="T8" fmla="*/ 11 w 40"/>
                      <a:gd name="T9" fmla="*/ 36 h 36"/>
                      <a:gd name="T10" fmla="*/ 24 w 40"/>
                      <a:gd name="T11" fmla="*/ 32 h 36"/>
                      <a:gd name="T12" fmla="*/ 40 w 40"/>
                      <a:gd name="T13" fmla="*/ 20 h 36"/>
                      <a:gd name="T14" fmla="*/ 26 w 40"/>
                      <a:gd name="T15" fmla="*/ 0 h 3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40" h="36">
                        <a:moveTo>
                          <a:pt x="26" y="0"/>
                        </a:moveTo>
                        <a:cubicBezTo>
                          <a:pt x="21" y="4"/>
                          <a:pt x="15" y="6"/>
                          <a:pt x="9" y="6"/>
                        </a:cubicBezTo>
                        <a:cubicBezTo>
                          <a:pt x="7" y="6"/>
                          <a:pt x="5" y="5"/>
                          <a:pt x="3" y="5"/>
                        </a:cubicBezTo>
                        <a:cubicBezTo>
                          <a:pt x="0" y="14"/>
                          <a:pt x="3" y="19"/>
                          <a:pt x="6" y="24"/>
                        </a:cubicBezTo>
                        <a:cubicBezTo>
                          <a:pt x="8" y="28"/>
                          <a:pt x="11" y="32"/>
                          <a:pt x="11" y="36"/>
                        </a:cubicBezTo>
                        <a:cubicBezTo>
                          <a:pt x="15" y="33"/>
                          <a:pt x="20" y="33"/>
                          <a:pt x="24" y="32"/>
                        </a:cubicBezTo>
                        <a:cubicBezTo>
                          <a:pt x="30" y="30"/>
                          <a:pt x="36" y="29"/>
                          <a:pt x="40" y="20"/>
                        </a:cubicBezTo>
                        <a:cubicBezTo>
                          <a:pt x="33" y="16"/>
                          <a:pt x="28" y="9"/>
                          <a:pt x="26" y="0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437" name="Freeform 524"/>
                  <p:cNvSpPr/>
                  <p:nvPr/>
                </p:nvSpPr>
                <p:spPr bwMode="auto">
                  <a:xfrm>
                    <a:off x="4577924" y="3843496"/>
                    <a:ext cx="72287" cy="71102"/>
                  </a:xfrm>
                  <a:custGeom>
                    <a:avLst/>
                    <a:gdLst>
                      <a:gd name="T0" fmla="*/ 0 w 36"/>
                      <a:gd name="T1" fmla="*/ 10 h 35"/>
                      <a:gd name="T2" fmla="*/ 10 w 36"/>
                      <a:gd name="T3" fmla="*/ 27 h 35"/>
                      <a:gd name="T4" fmla="*/ 18 w 36"/>
                      <a:gd name="T5" fmla="*/ 35 h 35"/>
                      <a:gd name="T6" fmla="*/ 26 w 36"/>
                      <a:gd name="T7" fmla="*/ 27 h 35"/>
                      <a:gd name="T8" fmla="*/ 36 w 36"/>
                      <a:gd name="T9" fmla="*/ 10 h 35"/>
                      <a:gd name="T10" fmla="*/ 18 w 36"/>
                      <a:gd name="T11" fmla="*/ 0 h 35"/>
                      <a:gd name="T12" fmla="*/ 0 w 36"/>
                      <a:gd name="T13" fmla="*/ 10 h 3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36" h="35">
                        <a:moveTo>
                          <a:pt x="0" y="10"/>
                        </a:moveTo>
                        <a:cubicBezTo>
                          <a:pt x="0" y="20"/>
                          <a:pt x="5" y="24"/>
                          <a:pt x="10" y="27"/>
                        </a:cubicBezTo>
                        <a:cubicBezTo>
                          <a:pt x="13" y="29"/>
                          <a:pt x="16" y="31"/>
                          <a:pt x="18" y="35"/>
                        </a:cubicBezTo>
                        <a:cubicBezTo>
                          <a:pt x="20" y="31"/>
                          <a:pt x="23" y="29"/>
                          <a:pt x="26" y="27"/>
                        </a:cubicBezTo>
                        <a:cubicBezTo>
                          <a:pt x="31" y="24"/>
                          <a:pt x="36" y="20"/>
                          <a:pt x="36" y="10"/>
                        </a:cubicBezTo>
                        <a:cubicBezTo>
                          <a:pt x="29" y="9"/>
                          <a:pt x="22" y="5"/>
                          <a:pt x="18" y="0"/>
                        </a:cubicBezTo>
                        <a:cubicBezTo>
                          <a:pt x="14" y="5"/>
                          <a:pt x="7" y="9"/>
                          <a:pt x="0" y="10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438" name="Freeform 525"/>
                  <p:cNvSpPr/>
                  <p:nvPr/>
                </p:nvSpPr>
                <p:spPr bwMode="auto">
                  <a:xfrm>
                    <a:off x="4448756" y="3828091"/>
                    <a:ext cx="80583" cy="72287"/>
                  </a:xfrm>
                  <a:custGeom>
                    <a:avLst/>
                    <a:gdLst>
                      <a:gd name="T0" fmla="*/ 24 w 40"/>
                      <a:gd name="T1" fmla="*/ 0 h 36"/>
                      <a:gd name="T2" fmla="*/ 5 w 40"/>
                      <a:gd name="T3" fmla="*/ 7 h 36"/>
                      <a:gd name="T4" fmla="*/ 2 w 40"/>
                      <a:gd name="T5" fmla="*/ 7 h 36"/>
                      <a:gd name="T6" fmla="*/ 9 w 40"/>
                      <a:gd name="T7" fmla="*/ 24 h 36"/>
                      <a:gd name="T8" fmla="*/ 17 w 40"/>
                      <a:gd name="T9" fmla="*/ 36 h 36"/>
                      <a:gd name="T10" fmla="*/ 29 w 40"/>
                      <a:gd name="T11" fmla="*/ 28 h 36"/>
                      <a:gd name="T12" fmla="*/ 40 w 40"/>
                      <a:gd name="T13" fmla="*/ 16 h 36"/>
                      <a:gd name="T14" fmla="*/ 24 w 40"/>
                      <a:gd name="T15" fmla="*/ 0 h 3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40" h="36">
                        <a:moveTo>
                          <a:pt x="24" y="0"/>
                        </a:moveTo>
                        <a:cubicBezTo>
                          <a:pt x="19" y="5"/>
                          <a:pt x="12" y="7"/>
                          <a:pt x="5" y="7"/>
                        </a:cubicBezTo>
                        <a:cubicBezTo>
                          <a:pt x="4" y="7"/>
                          <a:pt x="3" y="7"/>
                          <a:pt x="2" y="7"/>
                        </a:cubicBezTo>
                        <a:cubicBezTo>
                          <a:pt x="0" y="15"/>
                          <a:pt x="4" y="19"/>
                          <a:pt x="9" y="24"/>
                        </a:cubicBezTo>
                        <a:cubicBezTo>
                          <a:pt x="12" y="28"/>
                          <a:pt x="16" y="31"/>
                          <a:pt x="17" y="36"/>
                        </a:cubicBezTo>
                        <a:cubicBezTo>
                          <a:pt x="20" y="32"/>
                          <a:pt x="25" y="30"/>
                          <a:pt x="29" y="28"/>
                        </a:cubicBezTo>
                        <a:cubicBezTo>
                          <a:pt x="34" y="25"/>
                          <a:pt x="39" y="23"/>
                          <a:pt x="40" y="16"/>
                        </a:cubicBezTo>
                        <a:cubicBezTo>
                          <a:pt x="33" y="13"/>
                          <a:pt x="27" y="8"/>
                          <a:pt x="24" y="0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439" name="Freeform 541"/>
                  <p:cNvSpPr/>
                  <p:nvPr/>
                </p:nvSpPr>
                <p:spPr bwMode="auto">
                  <a:xfrm>
                    <a:off x="5107636" y="3554346"/>
                    <a:ext cx="62808" cy="73473"/>
                  </a:xfrm>
                  <a:custGeom>
                    <a:avLst/>
                    <a:gdLst>
                      <a:gd name="T0" fmla="*/ 0 w 31"/>
                      <a:gd name="T1" fmla="*/ 11 h 37"/>
                      <a:gd name="T2" fmla="*/ 0 w 31"/>
                      <a:gd name="T3" fmla="*/ 33 h 37"/>
                      <a:gd name="T4" fmla="*/ 17 w 31"/>
                      <a:gd name="T5" fmla="*/ 33 h 37"/>
                      <a:gd name="T6" fmla="*/ 31 w 31"/>
                      <a:gd name="T7" fmla="*/ 31 h 37"/>
                      <a:gd name="T8" fmla="*/ 28 w 31"/>
                      <a:gd name="T9" fmla="*/ 17 h 37"/>
                      <a:gd name="T10" fmla="*/ 21 w 31"/>
                      <a:gd name="T11" fmla="*/ 0 h 37"/>
                      <a:gd name="T12" fmla="*/ 19 w 31"/>
                      <a:gd name="T13" fmla="*/ 2 h 37"/>
                      <a:gd name="T14" fmla="*/ 0 w 31"/>
                      <a:gd name="T15" fmla="*/ 11 h 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31" h="37">
                        <a:moveTo>
                          <a:pt x="0" y="11"/>
                        </a:moveTo>
                        <a:cubicBezTo>
                          <a:pt x="4" y="18"/>
                          <a:pt x="3" y="26"/>
                          <a:pt x="0" y="33"/>
                        </a:cubicBezTo>
                        <a:cubicBezTo>
                          <a:pt x="6" y="37"/>
                          <a:pt x="11" y="35"/>
                          <a:pt x="17" y="33"/>
                        </a:cubicBezTo>
                        <a:cubicBezTo>
                          <a:pt x="21" y="32"/>
                          <a:pt x="26" y="31"/>
                          <a:pt x="31" y="31"/>
                        </a:cubicBezTo>
                        <a:cubicBezTo>
                          <a:pt x="29" y="27"/>
                          <a:pt x="28" y="22"/>
                          <a:pt x="28" y="17"/>
                        </a:cubicBezTo>
                        <a:cubicBezTo>
                          <a:pt x="28" y="10"/>
                          <a:pt x="28" y="4"/>
                          <a:pt x="21" y="0"/>
                        </a:cubicBezTo>
                        <a:cubicBezTo>
                          <a:pt x="20" y="0"/>
                          <a:pt x="20" y="1"/>
                          <a:pt x="19" y="2"/>
                        </a:cubicBezTo>
                        <a:cubicBezTo>
                          <a:pt x="14" y="7"/>
                          <a:pt x="7" y="10"/>
                          <a:pt x="0" y="11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440" name="Freeform 542"/>
                  <p:cNvSpPr/>
                  <p:nvPr/>
                </p:nvSpPr>
                <p:spPr bwMode="auto">
                  <a:xfrm>
                    <a:off x="4811376" y="3787798"/>
                    <a:ext cx="80583" cy="72287"/>
                  </a:xfrm>
                  <a:custGeom>
                    <a:avLst/>
                    <a:gdLst>
                      <a:gd name="T0" fmla="*/ 14 w 40"/>
                      <a:gd name="T1" fmla="*/ 0 h 36"/>
                      <a:gd name="T2" fmla="*/ 5 w 40"/>
                      <a:gd name="T3" fmla="*/ 16 h 36"/>
                      <a:gd name="T4" fmla="*/ 0 w 40"/>
                      <a:gd name="T5" fmla="*/ 20 h 36"/>
                      <a:gd name="T6" fmla="*/ 16 w 40"/>
                      <a:gd name="T7" fmla="*/ 32 h 36"/>
                      <a:gd name="T8" fmla="*/ 29 w 40"/>
                      <a:gd name="T9" fmla="*/ 36 h 36"/>
                      <a:gd name="T10" fmla="*/ 34 w 40"/>
                      <a:gd name="T11" fmla="*/ 24 h 36"/>
                      <a:gd name="T12" fmla="*/ 37 w 40"/>
                      <a:gd name="T13" fmla="*/ 5 h 36"/>
                      <a:gd name="T14" fmla="*/ 14 w 40"/>
                      <a:gd name="T15" fmla="*/ 0 h 3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40" h="36">
                        <a:moveTo>
                          <a:pt x="14" y="0"/>
                        </a:moveTo>
                        <a:cubicBezTo>
                          <a:pt x="12" y="6"/>
                          <a:pt x="9" y="12"/>
                          <a:pt x="5" y="16"/>
                        </a:cubicBezTo>
                        <a:cubicBezTo>
                          <a:pt x="4" y="18"/>
                          <a:pt x="2" y="19"/>
                          <a:pt x="0" y="20"/>
                        </a:cubicBezTo>
                        <a:cubicBezTo>
                          <a:pt x="4" y="29"/>
                          <a:pt x="10" y="30"/>
                          <a:pt x="16" y="32"/>
                        </a:cubicBezTo>
                        <a:cubicBezTo>
                          <a:pt x="20" y="33"/>
                          <a:pt x="25" y="33"/>
                          <a:pt x="29" y="36"/>
                        </a:cubicBezTo>
                        <a:cubicBezTo>
                          <a:pt x="29" y="32"/>
                          <a:pt x="32" y="28"/>
                          <a:pt x="34" y="24"/>
                        </a:cubicBezTo>
                        <a:cubicBezTo>
                          <a:pt x="37" y="19"/>
                          <a:pt x="40" y="14"/>
                          <a:pt x="37" y="5"/>
                        </a:cubicBezTo>
                        <a:cubicBezTo>
                          <a:pt x="29" y="6"/>
                          <a:pt x="21" y="5"/>
                          <a:pt x="14" y="0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441" name="Freeform 543"/>
                  <p:cNvSpPr/>
                  <p:nvPr/>
                </p:nvSpPr>
                <p:spPr bwMode="auto">
                  <a:xfrm>
                    <a:off x="5025869" y="3656260"/>
                    <a:ext cx="66362" cy="66362"/>
                  </a:xfrm>
                  <a:custGeom>
                    <a:avLst/>
                    <a:gdLst>
                      <a:gd name="T0" fmla="*/ 0 w 33"/>
                      <a:gd name="T1" fmla="*/ 26 h 33"/>
                      <a:gd name="T2" fmla="*/ 19 w 33"/>
                      <a:gd name="T3" fmla="*/ 31 h 33"/>
                      <a:gd name="T4" fmla="*/ 31 w 33"/>
                      <a:gd name="T5" fmla="*/ 31 h 33"/>
                      <a:gd name="T6" fmla="*/ 31 w 33"/>
                      <a:gd name="T7" fmla="*/ 19 h 33"/>
                      <a:gd name="T8" fmla="*/ 26 w 33"/>
                      <a:gd name="T9" fmla="*/ 0 h 33"/>
                      <a:gd name="T10" fmla="*/ 6 w 33"/>
                      <a:gd name="T11" fmla="*/ 6 h 33"/>
                      <a:gd name="T12" fmla="*/ 0 w 33"/>
                      <a:gd name="T13" fmla="*/ 26 h 3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33" h="33">
                        <a:moveTo>
                          <a:pt x="0" y="26"/>
                        </a:moveTo>
                        <a:cubicBezTo>
                          <a:pt x="8" y="33"/>
                          <a:pt x="13" y="32"/>
                          <a:pt x="19" y="31"/>
                        </a:cubicBezTo>
                        <a:cubicBezTo>
                          <a:pt x="23" y="30"/>
                          <a:pt x="27" y="30"/>
                          <a:pt x="31" y="31"/>
                        </a:cubicBezTo>
                        <a:cubicBezTo>
                          <a:pt x="30" y="27"/>
                          <a:pt x="30" y="23"/>
                          <a:pt x="31" y="19"/>
                        </a:cubicBezTo>
                        <a:cubicBezTo>
                          <a:pt x="32" y="13"/>
                          <a:pt x="33" y="8"/>
                          <a:pt x="26" y="0"/>
                        </a:cubicBezTo>
                        <a:cubicBezTo>
                          <a:pt x="20" y="5"/>
                          <a:pt x="13" y="7"/>
                          <a:pt x="6" y="6"/>
                        </a:cubicBezTo>
                        <a:cubicBezTo>
                          <a:pt x="7" y="13"/>
                          <a:pt x="5" y="20"/>
                          <a:pt x="0" y="26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442" name="Freeform 544"/>
                  <p:cNvSpPr/>
                  <p:nvPr/>
                </p:nvSpPr>
                <p:spPr bwMode="auto">
                  <a:xfrm>
                    <a:off x="4922771" y="3739212"/>
                    <a:ext cx="74658" cy="62808"/>
                  </a:xfrm>
                  <a:custGeom>
                    <a:avLst/>
                    <a:gdLst>
                      <a:gd name="T0" fmla="*/ 11 w 37"/>
                      <a:gd name="T1" fmla="*/ 0 h 31"/>
                      <a:gd name="T2" fmla="*/ 2 w 37"/>
                      <a:gd name="T3" fmla="*/ 19 h 31"/>
                      <a:gd name="T4" fmla="*/ 0 w 37"/>
                      <a:gd name="T5" fmla="*/ 21 h 31"/>
                      <a:gd name="T6" fmla="*/ 17 w 37"/>
                      <a:gd name="T7" fmla="*/ 28 h 31"/>
                      <a:gd name="T8" fmla="*/ 31 w 37"/>
                      <a:gd name="T9" fmla="*/ 31 h 31"/>
                      <a:gd name="T10" fmla="*/ 33 w 37"/>
                      <a:gd name="T11" fmla="*/ 17 h 31"/>
                      <a:gd name="T12" fmla="*/ 33 w 37"/>
                      <a:gd name="T13" fmla="*/ 0 h 31"/>
                      <a:gd name="T14" fmla="*/ 11 w 37"/>
                      <a:gd name="T15" fmla="*/ 0 h 3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37" h="31">
                        <a:moveTo>
                          <a:pt x="11" y="0"/>
                        </a:moveTo>
                        <a:cubicBezTo>
                          <a:pt x="10" y="7"/>
                          <a:pt x="7" y="14"/>
                          <a:pt x="2" y="19"/>
                        </a:cubicBezTo>
                        <a:cubicBezTo>
                          <a:pt x="1" y="19"/>
                          <a:pt x="0" y="20"/>
                          <a:pt x="0" y="21"/>
                        </a:cubicBezTo>
                        <a:cubicBezTo>
                          <a:pt x="4" y="28"/>
                          <a:pt x="10" y="28"/>
                          <a:pt x="17" y="28"/>
                        </a:cubicBezTo>
                        <a:cubicBezTo>
                          <a:pt x="22" y="28"/>
                          <a:pt x="27" y="29"/>
                          <a:pt x="31" y="31"/>
                        </a:cubicBezTo>
                        <a:cubicBezTo>
                          <a:pt x="31" y="26"/>
                          <a:pt x="32" y="21"/>
                          <a:pt x="33" y="17"/>
                        </a:cubicBezTo>
                        <a:cubicBezTo>
                          <a:pt x="35" y="11"/>
                          <a:pt x="37" y="6"/>
                          <a:pt x="33" y="0"/>
                        </a:cubicBezTo>
                        <a:cubicBezTo>
                          <a:pt x="26" y="3"/>
                          <a:pt x="19" y="4"/>
                          <a:pt x="11" y="0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443" name="Freeform 778"/>
                  <p:cNvSpPr/>
                  <p:nvPr/>
                </p:nvSpPr>
                <p:spPr bwMode="auto">
                  <a:xfrm>
                    <a:off x="3797079" y="3480938"/>
                    <a:ext cx="132727" cy="149317"/>
                  </a:xfrm>
                  <a:custGeom>
                    <a:avLst/>
                    <a:gdLst>
                      <a:gd name="T0" fmla="*/ 66 w 66"/>
                      <a:gd name="T1" fmla="*/ 58 h 74"/>
                      <a:gd name="T2" fmla="*/ 41 w 66"/>
                      <a:gd name="T3" fmla="*/ 34 h 74"/>
                      <a:gd name="T4" fmla="*/ 41 w 66"/>
                      <a:gd name="T5" fmla="*/ 0 h 74"/>
                      <a:gd name="T6" fmla="*/ 10 w 66"/>
                      <a:gd name="T7" fmla="*/ 14 h 74"/>
                      <a:gd name="T8" fmla="*/ 7 w 66"/>
                      <a:gd name="T9" fmla="*/ 12 h 74"/>
                      <a:gd name="T10" fmla="*/ 5 w 66"/>
                      <a:gd name="T11" fmla="*/ 49 h 74"/>
                      <a:gd name="T12" fmla="*/ 14 w 66"/>
                      <a:gd name="T13" fmla="*/ 61 h 74"/>
                      <a:gd name="T14" fmla="*/ 32 w 66"/>
                      <a:gd name="T15" fmla="*/ 74 h 74"/>
                      <a:gd name="T16" fmla="*/ 66 w 66"/>
                      <a:gd name="T17" fmla="*/ 58 h 7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66" h="74">
                        <a:moveTo>
                          <a:pt x="66" y="58"/>
                        </a:moveTo>
                        <a:cubicBezTo>
                          <a:pt x="58" y="54"/>
                          <a:pt x="46" y="46"/>
                          <a:pt x="41" y="34"/>
                        </a:cubicBezTo>
                        <a:cubicBezTo>
                          <a:pt x="36" y="22"/>
                          <a:pt x="39" y="8"/>
                          <a:pt x="41" y="0"/>
                        </a:cubicBezTo>
                        <a:cubicBezTo>
                          <a:pt x="33" y="6"/>
                          <a:pt x="18" y="16"/>
                          <a:pt x="10" y="14"/>
                        </a:cubicBezTo>
                        <a:cubicBezTo>
                          <a:pt x="9" y="14"/>
                          <a:pt x="8" y="13"/>
                          <a:pt x="7" y="12"/>
                        </a:cubicBezTo>
                        <a:cubicBezTo>
                          <a:pt x="4" y="20"/>
                          <a:pt x="0" y="36"/>
                          <a:pt x="5" y="49"/>
                        </a:cubicBezTo>
                        <a:cubicBezTo>
                          <a:pt x="7" y="53"/>
                          <a:pt x="10" y="57"/>
                          <a:pt x="14" y="61"/>
                        </a:cubicBezTo>
                        <a:cubicBezTo>
                          <a:pt x="20" y="67"/>
                          <a:pt x="28" y="72"/>
                          <a:pt x="32" y="74"/>
                        </a:cubicBezTo>
                        <a:cubicBezTo>
                          <a:pt x="33" y="64"/>
                          <a:pt x="53" y="60"/>
                          <a:pt x="66" y="58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444" name="Freeform 779"/>
                  <p:cNvSpPr/>
                  <p:nvPr/>
                </p:nvSpPr>
                <p:spPr bwMode="auto">
                  <a:xfrm>
                    <a:off x="4090974" y="3843566"/>
                    <a:ext cx="155244" cy="148132"/>
                  </a:xfrm>
                  <a:custGeom>
                    <a:avLst/>
                    <a:gdLst>
                      <a:gd name="T0" fmla="*/ 77 w 77"/>
                      <a:gd name="T1" fmla="*/ 39 h 73"/>
                      <a:gd name="T2" fmla="*/ 42 w 77"/>
                      <a:gd name="T3" fmla="*/ 31 h 73"/>
                      <a:gd name="T4" fmla="*/ 23 w 77"/>
                      <a:gd name="T5" fmla="*/ 0 h 73"/>
                      <a:gd name="T6" fmla="*/ 3 w 77"/>
                      <a:gd name="T7" fmla="*/ 27 h 73"/>
                      <a:gd name="T8" fmla="*/ 0 w 77"/>
                      <a:gd name="T9" fmla="*/ 27 h 73"/>
                      <a:gd name="T10" fmla="*/ 16 w 77"/>
                      <a:gd name="T11" fmla="*/ 57 h 73"/>
                      <a:gd name="T12" fmla="*/ 21 w 77"/>
                      <a:gd name="T13" fmla="*/ 62 h 73"/>
                      <a:gd name="T14" fmla="*/ 60 w 77"/>
                      <a:gd name="T15" fmla="*/ 72 h 73"/>
                      <a:gd name="T16" fmla="*/ 59 w 77"/>
                      <a:gd name="T17" fmla="*/ 68 h 73"/>
                      <a:gd name="T18" fmla="*/ 77 w 77"/>
                      <a:gd name="T19" fmla="*/ 39 h 7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77" h="73">
                        <a:moveTo>
                          <a:pt x="77" y="39"/>
                        </a:moveTo>
                        <a:cubicBezTo>
                          <a:pt x="68" y="40"/>
                          <a:pt x="54" y="40"/>
                          <a:pt x="42" y="31"/>
                        </a:cubicBezTo>
                        <a:cubicBezTo>
                          <a:pt x="30" y="23"/>
                          <a:pt x="25" y="9"/>
                          <a:pt x="23" y="0"/>
                        </a:cubicBezTo>
                        <a:cubicBezTo>
                          <a:pt x="19" y="10"/>
                          <a:pt x="11" y="25"/>
                          <a:pt x="3" y="27"/>
                        </a:cubicBezTo>
                        <a:cubicBezTo>
                          <a:pt x="2" y="27"/>
                          <a:pt x="1" y="27"/>
                          <a:pt x="0" y="27"/>
                        </a:cubicBezTo>
                        <a:cubicBezTo>
                          <a:pt x="1" y="33"/>
                          <a:pt x="5" y="46"/>
                          <a:pt x="16" y="57"/>
                        </a:cubicBezTo>
                        <a:cubicBezTo>
                          <a:pt x="17" y="59"/>
                          <a:pt x="19" y="60"/>
                          <a:pt x="21" y="62"/>
                        </a:cubicBezTo>
                        <a:cubicBezTo>
                          <a:pt x="36" y="73"/>
                          <a:pt x="53" y="73"/>
                          <a:pt x="60" y="72"/>
                        </a:cubicBezTo>
                        <a:cubicBezTo>
                          <a:pt x="60" y="71"/>
                          <a:pt x="59" y="69"/>
                          <a:pt x="59" y="68"/>
                        </a:cubicBezTo>
                        <a:cubicBezTo>
                          <a:pt x="59" y="59"/>
                          <a:pt x="70" y="46"/>
                          <a:pt x="77" y="39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445" name="Freeform 780"/>
                  <p:cNvSpPr/>
                  <p:nvPr/>
                </p:nvSpPr>
                <p:spPr bwMode="auto">
                  <a:xfrm>
                    <a:off x="3972467" y="3739282"/>
                    <a:ext cx="148132" cy="149317"/>
                  </a:xfrm>
                  <a:custGeom>
                    <a:avLst/>
                    <a:gdLst>
                      <a:gd name="T0" fmla="*/ 51 w 74"/>
                      <a:gd name="T1" fmla="*/ 69 h 74"/>
                      <a:gd name="T2" fmla="*/ 74 w 74"/>
                      <a:gd name="T3" fmla="*/ 46 h 74"/>
                      <a:gd name="T4" fmla="*/ 41 w 74"/>
                      <a:gd name="T5" fmla="*/ 33 h 74"/>
                      <a:gd name="T6" fmla="*/ 41 w 74"/>
                      <a:gd name="T7" fmla="*/ 33 h 74"/>
                      <a:gd name="T8" fmla="*/ 28 w 74"/>
                      <a:gd name="T9" fmla="*/ 0 h 74"/>
                      <a:gd name="T10" fmla="*/ 4 w 74"/>
                      <a:gd name="T11" fmla="*/ 23 h 74"/>
                      <a:gd name="T12" fmla="*/ 1 w 74"/>
                      <a:gd name="T13" fmla="*/ 22 h 74"/>
                      <a:gd name="T14" fmla="*/ 13 w 74"/>
                      <a:gd name="T15" fmla="*/ 61 h 74"/>
                      <a:gd name="T16" fmla="*/ 52 w 74"/>
                      <a:gd name="T17" fmla="*/ 73 h 74"/>
                      <a:gd name="T18" fmla="*/ 51 w 74"/>
                      <a:gd name="T19" fmla="*/ 69 h 7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74" h="74">
                        <a:moveTo>
                          <a:pt x="51" y="69"/>
                        </a:moveTo>
                        <a:cubicBezTo>
                          <a:pt x="53" y="61"/>
                          <a:pt x="66" y="52"/>
                          <a:pt x="74" y="46"/>
                        </a:cubicBezTo>
                        <a:cubicBezTo>
                          <a:pt x="65" y="46"/>
                          <a:pt x="51" y="43"/>
                          <a:pt x="41" y="33"/>
                        </a:cubicBezTo>
                        <a:cubicBezTo>
                          <a:pt x="41" y="33"/>
                          <a:pt x="41" y="33"/>
                          <a:pt x="41" y="33"/>
                        </a:cubicBezTo>
                        <a:cubicBezTo>
                          <a:pt x="31" y="23"/>
                          <a:pt x="28" y="9"/>
                          <a:pt x="28" y="0"/>
                        </a:cubicBezTo>
                        <a:cubicBezTo>
                          <a:pt x="22" y="8"/>
                          <a:pt x="12" y="22"/>
                          <a:pt x="4" y="23"/>
                        </a:cubicBezTo>
                        <a:cubicBezTo>
                          <a:pt x="3" y="23"/>
                          <a:pt x="2" y="23"/>
                          <a:pt x="1" y="22"/>
                        </a:cubicBezTo>
                        <a:cubicBezTo>
                          <a:pt x="0" y="30"/>
                          <a:pt x="1" y="50"/>
                          <a:pt x="13" y="61"/>
                        </a:cubicBezTo>
                        <a:cubicBezTo>
                          <a:pt x="24" y="73"/>
                          <a:pt x="44" y="74"/>
                          <a:pt x="52" y="73"/>
                        </a:cubicBezTo>
                        <a:cubicBezTo>
                          <a:pt x="51" y="72"/>
                          <a:pt x="51" y="71"/>
                          <a:pt x="51" y="69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446" name="Freeform 781"/>
                  <p:cNvSpPr/>
                  <p:nvPr/>
                </p:nvSpPr>
                <p:spPr bwMode="auto">
                  <a:xfrm>
                    <a:off x="3869367" y="3614850"/>
                    <a:ext cx="146948" cy="155242"/>
                  </a:xfrm>
                  <a:custGeom>
                    <a:avLst/>
                    <a:gdLst>
                      <a:gd name="T0" fmla="*/ 73 w 73"/>
                      <a:gd name="T1" fmla="*/ 54 h 77"/>
                      <a:gd name="T2" fmla="*/ 42 w 73"/>
                      <a:gd name="T3" fmla="*/ 35 h 77"/>
                      <a:gd name="T4" fmla="*/ 34 w 73"/>
                      <a:gd name="T5" fmla="*/ 0 h 77"/>
                      <a:gd name="T6" fmla="*/ 4 w 73"/>
                      <a:gd name="T7" fmla="*/ 18 h 77"/>
                      <a:gd name="T8" fmla="*/ 1 w 73"/>
                      <a:gd name="T9" fmla="*/ 16 h 77"/>
                      <a:gd name="T10" fmla="*/ 11 w 73"/>
                      <a:gd name="T11" fmla="*/ 56 h 77"/>
                      <a:gd name="T12" fmla="*/ 16 w 73"/>
                      <a:gd name="T13" fmla="*/ 61 h 77"/>
                      <a:gd name="T14" fmla="*/ 46 w 73"/>
                      <a:gd name="T15" fmla="*/ 77 h 77"/>
                      <a:gd name="T16" fmla="*/ 46 w 73"/>
                      <a:gd name="T17" fmla="*/ 76 h 77"/>
                      <a:gd name="T18" fmla="*/ 73 w 73"/>
                      <a:gd name="T19" fmla="*/ 54 h 7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73" h="77">
                        <a:moveTo>
                          <a:pt x="73" y="54"/>
                        </a:moveTo>
                        <a:cubicBezTo>
                          <a:pt x="64" y="52"/>
                          <a:pt x="50" y="47"/>
                          <a:pt x="42" y="35"/>
                        </a:cubicBezTo>
                        <a:cubicBezTo>
                          <a:pt x="33" y="23"/>
                          <a:pt x="33" y="9"/>
                          <a:pt x="34" y="0"/>
                        </a:cubicBezTo>
                        <a:cubicBezTo>
                          <a:pt x="27" y="7"/>
                          <a:pt x="13" y="19"/>
                          <a:pt x="4" y="18"/>
                        </a:cubicBezTo>
                        <a:cubicBezTo>
                          <a:pt x="3" y="17"/>
                          <a:pt x="2" y="17"/>
                          <a:pt x="1" y="16"/>
                        </a:cubicBezTo>
                        <a:cubicBezTo>
                          <a:pt x="0" y="24"/>
                          <a:pt x="0" y="41"/>
                          <a:pt x="11" y="56"/>
                        </a:cubicBezTo>
                        <a:cubicBezTo>
                          <a:pt x="13" y="58"/>
                          <a:pt x="14" y="59"/>
                          <a:pt x="16" y="61"/>
                        </a:cubicBezTo>
                        <a:cubicBezTo>
                          <a:pt x="27" y="72"/>
                          <a:pt x="40" y="76"/>
                          <a:pt x="46" y="77"/>
                        </a:cubicBezTo>
                        <a:cubicBezTo>
                          <a:pt x="46" y="77"/>
                          <a:pt x="46" y="77"/>
                          <a:pt x="46" y="76"/>
                        </a:cubicBezTo>
                        <a:cubicBezTo>
                          <a:pt x="46" y="67"/>
                          <a:pt x="62" y="59"/>
                          <a:pt x="73" y="54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447" name="Freeform 782"/>
                  <p:cNvSpPr/>
                  <p:nvPr/>
                </p:nvSpPr>
                <p:spPr bwMode="auto">
                  <a:xfrm>
                    <a:off x="4314951" y="3640921"/>
                    <a:ext cx="101915" cy="106655"/>
                  </a:xfrm>
                  <a:custGeom>
                    <a:avLst/>
                    <a:gdLst>
                      <a:gd name="T0" fmla="*/ 41 w 51"/>
                      <a:gd name="T1" fmla="*/ 38 h 53"/>
                      <a:gd name="T2" fmla="*/ 51 w 51"/>
                      <a:gd name="T3" fmla="*/ 19 h 53"/>
                      <a:gd name="T4" fmla="*/ 36 w 51"/>
                      <a:gd name="T5" fmla="*/ 18 h 53"/>
                      <a:gd name="T6" fmla="*/ 13 w 51"/>
                      <a:gd name="T7" fmla="*/ 0 h 53"/>
                      <a:gd name="T8" fmla="*/ 6 w 51"/>
                      <a:gd name="T9" fmla="*/ 25 h 53"/>
                      <a:gd name="T10" fmla="*/ 0 w 51"/>
                      <a:gd name="T11" fmla="*/ 27 h 53"/>
                      <a:gd name="T12" fmla="*/ 7 w 51"/>
                      <a:gd name="T13" fmla="*/ 43 h 53"/>
                      <a:gd name="T14" fmla="*/ 32 w 51"/>
                      <a:gd name="T15" fmla="*/ 52 h 53"/>
                      <a:gd name="T16" fmla="*/ 45 w 51"/>
                      <a:gd name="T17" fmla="*/ 47 h 53"/>
                      <a:gd name="T18" fmla="*/ 41 w 51"/>
                      <a:gd name="T19" fmla="*/ 38 h 5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51" h="53">
                        <a:moveTo>
                          <a:pt x="41" y="38"/>
                        </a:moveTo>
                        <a:cubicBezTo>
                          <a:pt x="42" y="32"/>
                          <a:pt x="46" y="25"/>
                          <a:pt x="51" y="19"/>
                        </a:cubicBezTo>
                        <a:cubicBezTo>
                          <a:pt x="47" y="20"/>
                          <a:pt x="42" y="20"/>
                          <a:pt x="36" y="18"/>
                        </a:cubicBezTo>
                        <a:cubicBezTo>
                          <a:pt x="26" y="15"/>
                          <a:pt x="18" y="9"/>
                          <a:pt x="13" y="0"/>
                        </a:cubicBezTo>
                        <a:cubicBezTo>
                          <a:pt x="13" y="10"/>
                          <a:pt x="12" y="21"/>
                          <a:pt x="6" y="25"/>
                        </a:cubicBezTo>
                        <a:cubicBezTo>
                          <a:pt x="5" y="26"/>
                          <a:pt x="3" y="27"/>
                          <a:pt x="0" y="27"/>
                        </a:cubicBezTo>
                        <a:cubicBezTo>
                          <a:pt x="0" y="32"/>
                          <a:pt x="3" y="38"/>
                          <a:pt x="7" y="43"/>
                        </a:cubicBezTo>
                        <a:cubicBezTo>
                          <a:pt x="14" y="49"/>
                          <a:pt x="24" y="53"/>
                          <a:pt x="32" y="52"/>
                        </a:cubicBezTo>
                        <a:cubicBezTo>
                          <a:pt x="36" y="52"/>
                          <a:pt x="41" y="51"/>
                          <a:pt x="45" y="47"/>
                        </a:cubicBezTo>
                        <a:cubicBezTo>
                          <a:pt x="43" y="45"/>
                          <a:pt x="41" y="42"/>
                          <a:pt x="41" y="38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448" name="Freeform 784"/>
                  <p:cNvSpPr/>
                  <p:nvPr/>
                </p:nvSpPr>
                <p:spPr bwMode="auto">
                  <a:xfrm>
                    <a:off x="4226070" y="3601815"/>
                    <a:ext cx="92434" cy="94805"/>
                  </a:xfrm>
                  <a:custGeom>
                    <a:avLst/>
                    <a:gdLst>
                      <a:gd name="T0" fmla="*/ 36 w 46"/>
                      <a:gd name="T1" fmla="*/ 39 h 47"/>
                      <a:gd name="T2" fmla="*/ 46 w 46"/>
                      <a:gd name="T3" fmla="*/ 14 h 47"/>
                      <a:gd name="T4" fmla="*/ 33 w 46"/>
                      <a:gd name="T5" fmla="*/ 12 h 47"/>
                      <a:gd name="T6" fmla="*/ 23 w 46"/>
                      <a:gd name="T7" fmla="*/ 0 h 47"/>
                      <a:gd name="T8" fmla="*/ 6 w 46"/>
                      <a:gd name="T9" fmla="*/ 20 h 47"/>
                      <a:gd name="T10" fmla="*/ 2 w 46"/>
                      <a:gd name="T11" fmla="*/ 19 h 47"/>
                      <a:gd name="T12" fmla="*/ 8 w 46"/>
                      <a:gd name="T13" fmla="*/ 38 h 47"/>
                      <a:gd name="T14" fmla="*/ 29 w 46"/>
                      <a:gd name="T15" fmla="*/ 47 h 47"/>
                      <a:gd name="T16" fmla="*/ 39 w 46"/>
                      <a:gd name="T17" fmla="*/ 43 h 47"/>
                      <a:gd name="T18" fmla="*/ 36 w 46"/>
                      <a:gd name="T19" fmla="*/ 39 h 4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46" h="47">
                        <a:moveTo>
                          <a:pt x="36" y="39"/>
                        </a:moveTo>
                        <a:cubicBezTo>
                          <a:pt x="34" y="32"/>
                          <a:pt x="40" y="21"/>
                          <a:pt x="46" y="14"/>
                        </a:cubicBezTo>
                        <a:cubicBezTo>
                          <a:pt x="42" y="15"/>
                          <a:pt x="38" y="14"/>
                          <a:pt x="33" y="12"/>
                        </a:cubicBezTo>
                        <a:cubicBezTo>
                          <a:pt x="27" y="9"/>
                          <a:pt x="24" y="4"/>
                          <a:pt x="23" y="0"/>
                        </a:cubicBezTo>
                        <a:cubicBezTo>
                          <a:pt x="19" y="7"/>
                          <a:pt x="13" y="18"/>
                          <a:pt x="6" y="20"/>
                        </a:cubicBezTo>
                        <a:cubicBezTo>
                          <a:pt x="4" y="20"/>
                          <a:pt x="3" y="20"/>
                          <a:pt x="2" y="19"/>
                        </a:cubicBezTo>
                        <a:cubicBezTo>
                          <a:pt x="0" y="26"/>
                          <a:pt x="2" y="33"/>
                          <a:pt x="8" y="38"/>
                        </a:cubicBezTo>
                        <a:cubicBezTo>
                          <a:pt x="14" y="44"/>
                          <a:pt x="21" y="47"/>
                          <a:pt x="29" y="47"/>
                        </a:cubicBezTo>
                        <a:cubicBezTo>
                          <a:pt x="33" y="47"/>
                          <a:pt x="36" y="46"/>
                          <a:pt x="39" y="43"/>
                        </a:cubicBezTo>
                        <a:cubicBezTo>
                          <a:pt x="37" y="42"/>
                          <a:pt x="36" y="41"/>
                          <a:pt x="36" y="39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449" name="Freeform 785"/>
                  <p:cNvSpPr/>
                  <p:nvPr/>
                </p:nvSpPr>
                <p:spPr bwMode="auto">
                  <a:xfrm>
                    <a:off x="4163263" y="3541377"/>
                    <a:ext cx="94805" cy="93619"/>
                  </a:xfrm>
                  <a:custGeom>
                    <a:avLst/>
                    <a:gdLst>
                      <a:gd name="T0" fmla="*/ 27 w 47"/>
                      <a:gd name="T1" fmla="*/ 40 h 46"/>
                      <a:gd name="T2" fmla="*/ 47 w 47"/>
                      <a:gd name="T3" fmla="*/ 23 h 46"/>
                      <a:gd name="T4" fmla="*/ 35 w 47"/>
                      <a:gd name="T5" fmla="*/ 13 h 46"/>
                      <a:gd name="T6" fmla="*/ 33 w 47"/>
                      <a:gd name="T7" fmla="*/ 0 h 46"/>
                      <a:gd name="T8" fmla="*/ 8 w 47"/>
                      <a:gd name="T9" fmla="*/ 10 h 46"/>
                      <a:gd name="T10" fmla="*/ 4 w 47"/>
                      <a:gd name="T11" fmla="*/ 7 h 46"/>
                      <a:gd name="T12" fmla="*/ 0 w 47"/>
                      <a:gd name="T13" fmla="*/ 17 h 46"/>
                      <a:gd name="T14" fmla="*/ 9 w 47"/>
                      <a:gd name="T15" fmla="*/ 38 h 46"/>
                      <a:gd name="T16" fmla="*/ 28 w 47"/>
                      <a:gd name="T17" fmla="*/ 44 h 46"/>
                      <a:gd name="T18" fmla="*/ 27 w 47"/>
                      <a:gd name="T19" fmla="*/ 40 h 4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47" h="46">
                        <a:moveTo>
                          <a:pt x="27" y="40"/>
                        </a:moveTo>
                        <a:cubicBezTo>
                          <a:pt x="29" y="33"/>
                          <a:pt x="40" y="27"/>
                          <a:pt x="47" y="23"/>
                        </a:cubicBezTo>
                        <a:cubicBezTo>
                          <a:pt x="43" y="21"/>
                          <a:pt x="38" y="19"/>
                          <a:pt x="35" y="13"/>
                        </a:cubicBezTo>
                        <a:cubicBezTo>
                          <a:pt x="33" y="8"/>
                          <a:pt x="32" y="4"/>
                          <a:pt x="33" y="0"/>
                        </a:cubicBezTo>
                        <a:cubicBezTo>
                          <a:pt x="26" y="6"/>
                          <a:pt x="15" y="12"/>
                          <a:pt x="8" y="10"/>
                        </a:cubicBezTo>
                        <a:cubicBezTo>
                          <a:pt x="6" y="10"/>
                          <a:pt x="5" y="9"/>
                          <a:pt x="4" y="7"/>
                        </a:cubicBezTo>
                        <a:cubicBezTo>
                          <a:pt x="1" y="10"/>
                          <a:pt x="0" y="13"/>
                          <a:pt x="0" y="17"/>
                        </a:cubicBezTo>
                        <a:cubicBezTo>
                          <a:pt x="0" y="24"/>
                          <a:pt x="3" y="32"/>
                          <a:pt x="9" y="38"/>
                        </a:cubicBezTo>
                        <a:cubicBezTo>
                          <a:pt x="14" y="44"/>
                          <a:pt x="21" y="46"/>
                          <a:pt x="28" y="44"/>
                        </a:cubicBezTo>
                        <a:cubicBezTo>
                          <a:pt x="27" y="43"/>
                          <a:pt x="27" y="42"/>
                          <a:pt x="27" y="40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450" name="Freeform 786"/>
                  <p:cNvSpPr/>
                  <p:nvPr/>
                </p:nvSpPr>
                <p:spPr bwMode="auto">
                  <a:xfrm>
                    <a:off x="4163263" y="3716765"/>
                    <a:ext cx="68734" cy="68733"/>
                  </a:xfrm>
                  <a:custGeom>
                    <a:avLst/>
                    <a:gdLst>
                      <a:gd name="T0" fmla="*/ 18 w 34"/>
                      <a:gd name="T1" fmla="*/ 33 h 34"/>
                      <a:gd name="T2" fmla="*/ 33 w 34"/>
                      <a:gd name="T3" fmla="*/ 29 h 34"/>
                      <a:gd name="T4" fmla="*/ 33 w 34"/>
                      <a:gd name="T5" fmla="*/ 29 h 34"/>
                      <a:gd name="T6" fmla="*/ 34 w 34"/>
                      <a:gd name="T7" fmla="*/ 9 h 34"/>
                      <a:gd name="T8" fmla="*/ 25 w 34"/>
                      <a:gd name="T9" fmla="*/ 2 h 34"/>
                      <a:gd name="T10" fmla="*/ 22 w 34"/>
                      <a:gd name="T11" fmla="*/ 0 h 34"/>
                      <a:gd name="T12" fmla="*/ 4 w 34"/>
                      <a:gd name="T13" fmla="*/ 6 h 34"/>
                      <a:gd name="T14" fmla="*/ 4 w 34"/>
                      <a:gd name="T15" fmla="*/ 22 h 34"/>
                      <a:gd name="T16" fmla="*/ 5 w 34"/>
                      <a:gd name="T17" fmla="*/ 34 h 34"/>
                      <a:gd name="T18" fmla="*/ 18 w 34"/>
                      <a:gd name="T19" fmla="*/ 33 h 3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34" h="34">
                        <a:moveTo>
                          <a:pt x="18" y="33"/>
                        </a:moveTo>
                        <a:cubicBezTo>
                          <a:pt x="25" y="33"/>
                          <a:pt x="30" y="34"/>
                          <a:pt x="33" y="29"/>
                        </a:cubicBezTo>
                        <a:cubicBezTo>
                          <a:pt x="33" y="29"/>
                          <a:pt x="33" y="29"/>
                          <a:pt x="33" y="29"/>
                        </a:cubicBezTo>
                        <a:cubicBezTo>
                          <a:pt x="31" y="23"/>
                          <a:pt x="30" y="17"/>
                          <a:pt x="34" y="9"/>
                        </a:cubicBezTo>
                        <a:cubicBezTo>
                          <a:pt x="30" y="7"/>
                          <a:pt x="27" y="5"/>
                          <a:pt x="25" y="2"/>
                        </a:cubicBezTo>
                        <a:cubicBezTo>
                          <a:pt x="24" y="2"/>
                          <a:pt x="23" y="1"/>
                          <a:pt x="22" y="0"/>
                        </a:cubicBezTo>
                        <a:cubicBezTo>
                          <a:pt x="15" y="6"/>
                          <a:pt x="9" y="7"/>
                          <a:pt x="4" y="6"/>
                        </a:cubicBezTo>
                        <a:cubicBezTo>
                          <a:pt x="0" y="11"/>
                          <a:pt x="2" y="16"/>
                          <a:pt x="4" y="22"/>
                        </a:cubicBezTo>
                        <a:cubicBezTo>
                          <a:pt x="5" y="26"/>
                          <a:pt x="6" y="30"/>
                          <a:pt x="5" y="34"/>
                        </a:cubicBezTo>
                        <a:cubicBezTo>
                          <a:pt x="10" y="33"/>
                          <a:pt x="14" y="33"/>
                          <a:pt x="18" y="33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451" name="Freeform 787"/>
                  <p:cNvSpPr/>
                  <p:nvPr/>
                </p:nvSpPr>
                <p:spPr bwMode="auto">
                  <a:xfrm>
                    <a:off x="4269918" y="3785499"/>
                    <a:ext cx="71104" cy="77029"/>
                  </a:xfrm>
                  <a:custGeom>
                    <a:avLst/>
                    <a:gdLst>
                      <a:gd name="T0" fmla="*/ 35 w 35"/>
                      <a:gd name="T1" fmla="*/ 27 h 38"/>
                      <a:gd name="T2" fmla="*/ 32 w 35"/>
                      <a:gd name="T3" fmla="*/ 5 h 38"/>
                      <a:gd name="T4" fmla="*/ 22 w 35"/>
                      <a:gd name="T5" fmla="*/ 0 h 38"/>
                      <a:gd name="T6" fmla="*/ 2 w 35"/>
                      <a:gd name="T7" fmla="*/ 10 h 38"/>
                      <a:gd name="T8" fmla="*/ 5 w 35"/>
                      <a:gd name="T9" fmla="*/ 26 h 38"/>
                      <a:gd name="T10" fmla="*/ 9 w 35"/>
                      <a:gd name="T11" fmla="*/ 38 h 38"/>
                      <a:gd name="T12" fmla="*/ 21 w 35"/>
                      <a:gd name="T13" fmla="*/ 34 h 38"/>
                      <a:gd name="T14" fmla="*/ 35 w 35"/>
                      <a:gd name="T15" fmla="*/ 27 h 3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35" h="38">
                        <a:moveTo>
                          <a:pt x="35" y="27"/>
                        </a:moveTo>
                        <a:cubicBezTo>
                          <a:pt x="32" y="21"/>
                          <a:pt x="28" y="15"/>
                          <a:pt x="32" y="5"/>
                        </a:cubicBezTo>
                        <a:cubicBezTo>
                          <a:pt x="28" y="4"/>
                          <a:pt x="25" y="2"/>
                          <a:pt x="22" y="0"/>
                        </a:cubicBezTo>
                        <a:cubicBezTo>
                          <a:pt x="16" y="9"/>
                          <a:pt x="9" y="9"/>
                          <a:pt x="2" y="10"/>
                        </a:cubicBezTo>
                        <a:cubicBezTo>
                          <a:pt x="0" y="15"/>
                          <a:pt x="2" y="20"/>
                          <a:pt x="5" y="26"/>
                        </a:cubicBezTo>
                        <a:cubicBezTo>
                          <a:pt x="7" y="30"/>
                          <a:pt x="9" y="34"/>
                          <a:pt x="9" y="38"/>
                        </a:cubicBezTo>
                        <a:cubicBezTo>
                          <a:pt x="12" y="36"/>
                          <a:pt x="17" y="35"/>
                          <a:pt x="21" y="34"/>
                        </a:cubicBezTo>
                        <a:cubicBezTo>
                          <a:pt x="27" y="33"/>
                          <a:pt x="32" y="32"/>
                          <a:pt x="35" y="27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452" name="Freeform 788"/>
                  <p:cNvSpPr/>
                  <p:nvPr/>
                </p:nvSpPr>
                <p:spPr bwMode="auto">
                  <a:xfrm>
                    <a:off x="4074382" y="3627886"/>
                    <a:ext cx="68734" cy="68733"/>
                  </a:xfrm>
                  <a:custGeom>
                    <a:avLst/>
                    <a:gdLst>
                      <a:gd name="T0" fmla="*/ 12 w 34"/>
                      <a:gd name="T1" fmla="*/ 30 h 34"/>
                      <a:gd name="T2" fmla="*/ 28 w 34"/>
                      <a:gd name="T3" fmla="*/ 30 h 34"/>
                      <a:gd name="T4" fmla="*/ 34 w 34"/>
                      <a:gd name="T5" fmla="*/ 12 h 34"/>
                      <a:gd name="T6" fmla="*/ 32 w 34"/>
                      <a:gd name="T7" fmla="*/ 9 h 34"/>
                      <a:gd name="T8" fmla="*/ 25 w 34"/>
                      <a:gd name="T9" fmla="*/ 0 h 34"/>
                      <a:gd name="T10" fmla="*/ 5 w 34"/>
                      <a:gd name="T11" fmla="*/ 1 h 34"/>
                      <a:gd name="T12" fmla="*/ 5 w 34"/>
                      <a:gd name="T13" fmla="*/ 1 h 34"/>
                      <a:gd name="T14" fmla="*/ 1 w 34"/>
                      <a:gd name="T15" fmla="*/ 16 h 34"/>
                      <a:gd name="T16" fmla="*/ 0 w 34"/>
                      <a:gd name="T17" fmla="*/ 28 h 34"/>
                      <a:gd name="T18" fmla="*/ 12 w 34"/>
                      <a:gd name="T19" fmla="*/ 30 h 3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34" h="34">
                        <a:moveTo>
                          <a:pt x="12" y="30"/>
                        </a:moveTo>
                        <a:cubicBezTo>
                          <a:pt x="18" y="32"/>
                          <a:pt x="23" y="34"/>
                          <a:pt x="28" y="30"/>
                        </a:cubicBezTo>
                        <a:cubicBezTo>
                          <a:pt x="27" y="25"/>
                          <a:pt x="28" y="19"/>
                          <a:pt x="34" y="12"/>
                        </a:cubicBezTo>
                        <a:cubicBezTo>
                          <a:pt x="33" y="11"/>
                          <a:pt x="32" y="10"/>
                          <a:pt x="32" y="9"/>
                        </a:cubicBezTo>
                        <a:cubicBezTo>
                          <a:pt x="29" y="7"/>
                          <a:pt x="27" y="4"/>
                          <a:pt x="25" y="0"/>
                        </a:cubicBezTo>
                        <a:cubicBezTo>
                          <a:pt x="17" y="4"/>
                          <a:pt x="11" y="2"/>
                          <a:pt x="5" y="1"/>
                        </a:cubicBezTo>
                        <a:cubicBezTo>
                          <a:pt x="5" y="1"/>
                          <a:pt x="5" y="1"/>
                          <a:pt x="5" y="1"/>
                        </a:cubicBezTo>
                        <a:cubicBezTo>
                          <a:pt x="0" y="4"/>
                          <a:pt x="1" y="9"/>
                          <a:pt x="1" y="16"/>
                        </a:cubicBezTo>
                        <a:cubicBezTo>
                          <a:pt x="1" y="20"/>
                          <a:pt x="1" y="24"/>
                          <a:pt x="0" y="28"/>
                        </a:cubicBezTo>
                        <a:cubicBezTo>
                          <a:pt x="4" y="28"/>
                          <a:pt x="8" y="29"/>
                          <a:pt x="12" y="30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453" name="Freeform 789"/>
                  <p:cNvSpPr/>
                  <p:nvPr/>
                </p:nvSpPr>
                <p:spPr bwMode="auto">
                  <a:xfrm>
                    <a:off x="3998538" y="3520046"/>
                    <a:ext cx="75844" cy="69919"/>
                  </a:xfrm>
                  <a:custGeom>
                    <a:avLst/>
                    <a:gdLst>
                      <a:gd name="T0" fmla="*/ 28 w 38"/>
                      <a:gd name="T1" fmla="*/ 33 h 35"/>
                      <a:gd name="T2" fmla="*/ 38 w 38"/>
                      <a:gd name="T3" fmla="*/ 13 h 35"/>
                      <a:gd name="T4" fmla="*/ 33 w 38"/>
                      <a:gd name="T5" fmla="*/ 3 h 35"/>
                      <a:gd name="T6" fmla="*/ 11 w 38"/>
                      <a:gd name="T7" fmla="*/ 0 h 35"/>
                      <a:gd name="T8" fmla="*/ 4 w 38"/>
                      <a:gd name="T9" fmla="*/ 14 h 35"/>
                      <a:gd name="T10" fmla="*/ 0 w 38"/>
                      <a:gd name="T11" fmla="*/ 26 h 35"/>
                      <a:gd name="T12" fmla="*/ 12 w 38"/>
                      <a:gd name="T13" fmla="*/ 30 h 35"/>
                      <a:gd name="T14" fmla="*/ 28 w 38"/>
                      <a:gd name="T15" fmla="*/ 33 h 3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38" h="35">
                        <a:moveTo>
                          <a:pt x="28" y="33"/>
                        </a:moveTo>
                        <a:cubicBezTo>
                          <a:pt x="29" y="26"/>
                          <a:pt x="29" y="18"/>
                          <a:pt x="38" y="13"/>
                        </a:cubicBezTo>
                        <a:cubicBezTo>
                          <a:pt x="36" y="10"/>
                          <a:pt x="34" y="7"/>
                          <a:pt x="33" y="3"/>
                        </a:cubicBezTo>
                        <a:cubicBezTo>
                          <a:pt x="23" y="7"/>
                          <a:pt x="16" y="3"/>
                          <a:pt x="11" y="0"/>
                        </a:cubicBezTo>
                        <a:cubicBezTo>
                          <a:pt x="6" y="3"/>
                          <a:pt x="5" y="8"/>
                          <a:pt x="4" y="14"/>
                        </a:cubicBezTo>
                        <a:cubicBezTo>
                          <a:pt x="3" y="18"/>
                          <a:pt x="2" y="22"/>
                          <a:pt x="0" y="26"/>
                        </a:cubicBezTo>
                        <a:cubicBezTo>
                          <a:pt x="4" y="26"/>
                          <a:pt x="8" y="28"/>
                          <a:pt x="12" y="30"/>
                        </a:cubicBezTo>
                        <a:cubicBezTo>
                          <a:pt x="18" y="33"/>
                          <a:pt x="23" y="35"/>
                          <a:pt x="28" y="33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454" name="Freeform 816"/>
                  <p:cNvSpPr/>
                  <p:nvPr/>
                </p:nvSpPr>
                <p:spPr bwMode="auto">
                  <a:xfrm>
                    <a:off x="4284037" y="3506924"/>
                    <a:ext cx="68733" cy="68731"/>
                  </a:xfrm>
                  <a:custGeom>
                    <a:avLst/>
                    <a:gdLst>
                      <a:gd name="T0" fmla="*/ 3 w 34"/>
                      <a:gd name="T1" fmla="*/ 31 h 34"/>
                      <a:gd name="T2" fmla="*/ 12 w 34"/>
                      <a:gd name="T3" fmla="*/ 32 h 34"/>
                      <a:gd name="T4" fmla="*/ 24 w 34"/>
                      <a:gd name="T5" fmla="*/ 29 h 34"/>
                      <a:gd name="T6" fmla="*/ 34 w 34"/>
                      <a:gd name="T7" fmla="*/ 11 h 34"/>
                      <a:gd name="T8" fmla="*/ 26 w 34"/>
                      <a:gd name="T9" fmla="*/ 7 h 34"/>
                      <a:gd name="T10" fmla="*/ 23 w 34"/>
                      <a:gd name="T11" fmla="*/ 0 h 34"/>
                      <a:gd name="T12" fmla="*/ 5 w 34"/>
                      <a:gd name="T13" fmla="*/ 10 h 34"/>
                      <a:gd name="T14" fmla="*/ 2 w 34"/>
                      <a:gd name="T15" fmla="*/ 22 h 34"/>
                      <a:gd name="T16" fmla="*/ 3 w 34"/>
                      <a:gd name="T17" fmla="*/ 31 h 3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34" h="34">
                        <a:moveTo>
                          <a:pt x="3" y="31"/>
                        </a:moveTo>
                        <a:cubicBezTo>
                          <a:pt x="6" y="31"/>
                          <a:pt x="9" y="31"/>
                          <a:pt x="12" y="32"/>
                        </a:cubicBezTo>
                        <a:cubicBezTo>
                          <a:pt x="16" y="33"/>
                          <a:pt x="19" y="34"/>
                          <a:pt x="24" y="29"/>
                        </a:cubicBezTo>
                        <a:cubicBezTo>
                          <a:pt x="26" y="22"/>
                          <a:pt x="29" y="16"/>
                          <a:pt x="34" y="11"/>
                        </a:cubicBezTo>
                        <a:cubicBezTo>
                          <a:pt x="31" y="11"/>
                          <a:pt x="29" y="9"/>
                          <a:pt x="26" y="7"/>
                        </a:cubicBezTo>
                        <a:cubicBezTo>
                          <a:pt x="24" y="5"/>
                          <a:pt x="23" y="3"/>
                          <a:pt x="23" y="0"/>
                        </a:cubicBezTo>
                        <a:cubicBezTo>
                          <a:pt x="18" y="5"/>
                          <a:pt x="12" y="8"/>
                          <a:pt x="5" y="10"/>
                        </a:cubicBezTo>
                        <a:cubicBezTo>
                          <a:pt x="0" y="15"/>
                          <a:pt x="1" y="18"/>
                          <a:pt x="2" y="22"/>
                        </a:cubicBezTo>
                        <a:cubicBezTo>
                          <a:pt x="3" y="25"/>
                          <a:pt x="3" y="28"/>
                          <a:pt x="3" y="31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455" name="Freeform 834"/>
                  <p:cNvSpPr/>
                  <p:nvPr/>
                </p:nvSpPr>
                <p:spPr bwMode="auto">
                  <a:xfrm>
                    <a:off x="4229525" y="3931166"/>
                    <a:ext cx="149314" cy="126798"/>
                  </a:xfrm>
                  <a:custGeom>
                    <a:avLst/>
                    <a:gdLst>
                      <a:gd name="T0" fmla="*/ 74 w 74"/>
                      <a:gd name="T1" fmla="*/ 24 h 63"/>
                      <a:gd name="T2" fmla="*/ 40 w 74"/>
                      <a:gd name="T3" fmla="*/ 25 h 63"/>
                      <a:gd name="T4" fmla="*/ 16 w 74"/>
                      <a:gd name="T5" fmla="*/ 0 h 63"/>
                      <a:gd name="T6" fmla="*/ 4 w 74"/>
                      <a:gd name="T7" fmla="*/ 33 h 63"/>
                      <a:gd name="T8" fmla="*/ 0 w 74"/>
                      <a:gd name="T9" fmla="*/ 34 h 63"/>
                      <a:gd name="T10" fmla="*/ 25 w 74"/>
                      <a:gd name="T11" fmla="*/ 61 h 63"/>
                      <a:gd name="T12" fmla="*/ 40 w 74"/>
                      <a:gd name="T13" fmla="*/ 63 h 63"/>
                      <a:gd name="T14" fmla="*/ 62 w 74"/>
                      <a:gd name="T15" fmla="*/ 59 h 63"/>
                      <a:gd name="T16" fmla="*/ 74 w 74"/>
                      <a:gd name="T17" fmla="*/ 24 h 6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74" h="63">
                        <a:moveTo>
                          <a:pt x="74" y="24"/>
                        </a:moveTo>
                        <a:cubicBezTo>
                          <a:pt x="66" y="27"/>
                          <a:pt x="52" y="30"/>
                          <a:pt x="40" y="25"/>
                        </a:cubicBezTo>
                        <a:cubicBezTo>
                          <a:pt x="28" y="20"/>
                          <a:pt x="20" y="8"/>
                          <a:pt x="16" y="0"/>
                        </a:cubicBezTo>
                        <a:cubicBezTo>
                          <a:pt x="14" y="11"/>
                          <a:pt x="11" y="28"/>
                          <a:pt x="4" y="33"/>
                        </a:cubicBezTo>
                        <a:cubicBezTo>
                          <a:pt x="2" y="33"/>
                          <a:pt x="1" y="34"/>
                          <a:pt x="0" y="34"/>
                        </a:cubicBezTo>
                        <a:cubicBezTo>
                          <a:pt x="3" y="41"/>
                          <a:pt x="12" y="55"/>
                          <a:pt x="25" y="61"/>
                        </a:cubicBezTo>
                        <a:cubicBezTo>
                          <a:pt x="29" y="62"/>
                          <a:pt x="34" y="63"/>
                          <a:pt x="40" y="63"/>
                        </a:cubicBezTo>
                        <a:cubicBezTo>
                          <a:pt x="49" y="63"/>
                          <a:pt x="57" y="61"/>
                          <a:pt x="62" y="59"/>
                        </a:cubicBezTo>
                        <a:cubicBezTo>
                          <a:pt x="55" y="52"/>
                          <a:pt x="66" y="34"/>
                          <a:pt x="74" y="24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456" name="Freeform 835"/>
                  <p:cNvSpPr/>
                  <p:nvPr/>
                </p:nvSpPr>
                <p:spPr bwMode="auto">
                  <a:xfrm>
                    <a:off x="4698799" y="3984491"/>
                    <a:ext cx="157610" cy="113764"/>
                  </a:xfrm>
                  <a:custGeom>
                    <a:avLst/>
                    <a:gdLst>
                      <a:gd name="T0" fmla="*/ 66 w 78"/>
                      <a:gd name="T1" fmla="*/ 0 h 56"/>
                      <a:gd name="T2" fmla="*/ 36 w 78"/>
                      <a:gd name="T3" fmla="*/ 19 h 56"/>
                      <a:gd name="T4" fmla="*/ 0 w 78"/>
                      <a:gd name="T5" fmla="*/ 11 h 56"/>
                      <a:gd name="T6" fmla="*/ 5 w 78"/>
                      <a:gd name="T7" fmla="*/ 44 h 56"/>
                      <a:gd name="T8" fmla="*/ 3 w 78"/>
                      <a:gd name="T9" fmla="*/ 46 h 56"/>
                      <a:gd name="T10" fmla="*/ 36 w 78"/>
                      <a:gd name="T11" fmla="*/ 56 h 56"/>
                      <a:gd name="T12" fmla="*/ 43 w 78"/>
                      <a:gd name="T13" fmla="*/ 56 h 56"/>
                      <a:gd name="T14" fmla="*/ 78 w 78"/>
                      <a:gd name="T15" fmla="*/ 35 h 56"/>
                      <a:gd name="T16" fmla="*/ 74 w 78"/>
                      <a:gd name="T17" fmla="*/ 33 h 56"/>
                      <a:gd name="T18" fmla="*/ 66 w 78"/>
                      <a:gd name="T19" fmla="*/ 0 h 5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78" h="56">
                        <a:moveTo>
                          <a:pt x="66" y="0"/>
                        </a:moveTo>
                        <a:cubicBezTo>
                          <a:pt x="61" y="7"/>
                          <a:pt x="51" y="17"/>
                          <a:pt x="36" y="19"/>
                        </a:cubicBezTo>
                        <a:cubicBezTo>
                          <a:pt x="21" y="22"/>
                          <a:pt x="8" y="16"/>
                          <a:pt x="0" y="11"/>
                        </a:cubicBezTo>
                        <a:cubicBezTo>
                          <a:pt x="4" y="20"/>
                          <a:pt x="9" y="36"/>
                          <a:pt x="5" y="44"/>
                        </a:cubicBezTo>
                        <a:cubicBezTo>
                          <a:pt x="5" y="45"/>
                          <a:pt x="4" y="45"/>
                          <a:pt x="3" y="46"/>
                        </a:cubicBezTo>
                        <a:cubicBezTo>
                          <a:pt x="8" y="50"/>
                          <a:pt x="20" y="56"/>
                          <a:pt x="36" y="56"/>
                        </a:cubicBezTo>
                        <a:cubicBezTo>
                          <a:pt x="38" y="56"/>
                          <a:pt x="41" y="56"/>
                          <a:pt x="43" y="56"/>
                        </a:cubicBezTo>
                        <a:cubicBezTo>
                          <a:pt x="61" y="53"/>
                          <a:pt x="73" y="41"/>
                          <a:pt x="78" y="35"/>
                        </a:cubicBezTo>
                        <a:cubicBezTo>
                          <a:pt x="77" y="35"/>
                          <a:pt x="75" y="34"/>
                          <a:pt x="74" y="33"/>
                        </a:cubicBezTo>
                        <a:cubicBezTo>
                          <a:pt x="68" y="26"/>
                          <a:pt x="66" y="10"/>
                          <a:pt x="66" y="0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457" name="Freeform 837"/>
                  <p:cNvSpPr/>
                  <p:nvPr/>
                </p:nvSpPr>
                <p:spPr bwMode="auto">
                  <a:xfrm>
                    <a:off x="4372914" y="3984491"/>
                    <a:ext cx="156425" cy="113764"/>
                  </a:xfrm>
                  <a:custGeom>
                    <a:avLst/>
                    <a:gdLst>
                      <a:gd name="T0" fmla="*/ 78 w 78"/>
                      <a:gd name="T1" fmla="*/ 11 h 56"/>
                      <a:gd name="T2" fmla="*/ 42 w 78"/>
                      <a:gd name="T3" fmla="*/ 19 h 56"/>
                      <a:gd name="T4" fmla="*/ 12 w 78"/>
                      <a:gd name="T5" fmla="*/ 0 h 56"/>
                      <a:gd name="T6" fmla="*/ 3 w 78"/>
                      <a:gd name="T7" fmla="*/ 34 h 56"/>
                      <a:gd name="T8" fmla="*/ 0 w 78"/>
                      <a:gd name="T9" fmla="*/ 35 h 56"/>
                      <a:gd name="T10" fmla="*/ 35 w 78"/>
                      <a:gd name="T11" fmla="*/ 56 h 56"/>
                      <a:gd name="T12" fmla="*/ 42 w 78"/>
                      <a:gd name="T13" fmla="*/ 56 h 56"/>
                      <a:gd name="T14" fmla="*/ 75 w 78"/>
                      <a:gd name="T15" fmla="*/ 46 h 56"/>
                      <a:gd name="T16" fmla="*/ 74 w 78"/>
                      <a:gd name="T17" fmla="*/ 45 h 56"/>
                      <a:gd name="T18" fmla="*/ 78 w 78"/>
                      <a:gd name="T19" fmla="*/ 11 h 5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78" h="56">
                        <a:moveTo>
                          <a:pt x="78" y="11"/>
                        </a:moveTo>
                        <a:cubicBezTo>
                          <a:pt x="70" y="16"/>
                          <a:pt x="57" y="22"/>
                          <a:pt x="42" y="19"/>
                        </a:cubicBezTo>
                        <a:cubicBezTo>
                          <a:pt x="27" y="17"/>
                          <a:pt x="17" y="7"/>
                          <a:pt x="12" y="0"/>
                        </a:cubicBezTo>
                        <a:cubicBezTo>
                          <a:pt x="12" y="10"/>
                          <a:pt x="10" y="28"/>
                          <a:pt x="3" y="34"/>
                        </a:cubicBezTo>
                        <a:cubicBezTo>
                          <a:pt x="2" y="35"/>
                          <a:pt x="1" y="35"/>
                          <a:pt x="0" y="35"/>
                        </a:cubicBezTo>
                        <a:cubicBezTo>
                          <a:pt x="5" y="41"/>
                          <a:pt x="17" y="53"/>
                          <a:pt x="35" y="56"/>
                        </a:cubicBezTo>
                        <a:cubicBezTo>
                          <a:pt x="37" y="56"/>
                          <a:pt x="40" y="56"/>
                          <a:pt x="42" y="56"/>
                        </a:cubicBezTo>
                        <a:cubicBezTo>
                          <a:pt x="58" y="56"/>
                          <a:pt x="70" y="50"/>
                          <a:pt x="75" y="46"/>
                        </a:cubicBezTo>
                        <a:cubicBezTo>
                          <a:pt x="75" y="46"/>
                          <a:pt x="74" y="46"/>
                          <a:pt x="74" y="45"/>
                        </a:cubicBezTo>
                        <a:cubicBezTo>
                          <a:pt x="68" y="39"/>
                          <a:pt x="73" y="21"/>
                          <a:pt x="78" y="11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458" name="Freeform 838"/>
                  <p:cNvSpPr/>
                  <p:nvPr/>
                </p:nvSpPr>
                <p:spPr bwMode="auto">
                  <a:xfrm>
                    <a:off x="4701168" y="3690604"/>
                    <a:ext cx="110208" cy="97173"/>
                  </a:xfrm>
                  <a:custGeom>
                    <a:avLst/>
                    <a:gdLst>
                      <a:gd name="T0" fmla="*/ 47 w 55"/>
                      <a:gd name="T1" fmla="*/ 21 h 48"/>
                      <a:gd name="T2" fmla="*/ 40 w 55"/>
                      <a:gd name="T3" fmla="*/ 0 h 48"/>
                      <a:gd name="T4" fmla="*/ 29 w 55"/>
                      <a:gd name="T5" fmla="*/ 10 h 48"/>
                      <a:gd name="T6" fmla="*/ 0 w 55"/>
                      <a:gd name="T7" fmla="*/ 14 h 48"/>
                      <a:gd name="T8" fmla="*/ 12 w 55"/>
                      <a:gd name="T9" fmla="*/ 36 h 48"/>
                      <a:gd name="T10" fmla="*/ 9 w 55"/>
                      <a:gd name="T11" fmla="*/ 42 h 48"/>
                      <a:gd name="T12" fmla="*/ 26 w 55"/>
                      <a:gd name="T13" fmla="*/ 48 h 48"/>
                      <a:gd name="T14" fmla="*/ 50 w 55"/>
                      <a:gd name="T15" fmla="*/ 37 h 48"/>
                      <a:gd name="T16" fmla="*/ 55 w 55"/>
                      <a:gd name="T17" fmla="*/ 24 h 48"/>
                      <a:gd name="T18" fmla="*/ 47 w 55"/>
                      <a:gd name="T19" fmla="*/ 21 h 4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55" h="48">
                        <a:moveTo>
                          <a:pt x="47" y="21"/>
                        </a:moveTo>
                        <a:cubicBezTo>
                          <a:pt x="43" y="17"/>
                          <a:pt x="41" y="8"/>
                          <a:pt x="40" y="0"/>
                        </a:cubicBezTo>
                        <a:cubicBezTo>
                          <a:pt x="38" y="4"/>
                          <a:pt x="34" y="8"/>
                          <a:pt x="29" y="10"/>
                        </a:cubicBezTo>
                        <a:cubicBezTo>
                          <a:pt x="20" y="15"/>
                          <a:pt x="9" y="16"/>
                          <a:pt x="0" y="14"/>
                        </a:cubicBezTo>
                        <a:cubicBezTo>
                          <a:pt x="6" y="21"/>
                          <a:pt x="13" y="30"/>
                          <a:pt x="12" y="36"/>
                        </a:cubicBezTo>
                        <a:cubicBezTo>
                          <a:pt x="12" y="38"/>
                          <a:pt x="12" y="40"/>
                          <a:pt x="9" y="42"/>
                        </a:cubicBezTo>
                        <a:cubicBezTo>
                          <a:pt x="13" y="46"/>
                          <a:pt x="19" y="48"/>
                          <a:pt x="26" y="48"/>
                        </a:cubicBezTo>
                        <a:cubicBezTo>
                          <a:pt x="35" y="48"/>
                          <a:pt x="44" y="44"/>
                          <a:pt x="50" y="37"/>
                        </a:cubicBezTo>
                        <a:cubicBezTo>
                          <a:pt x="52" y="34"/>
                          <a:pt x="55" y="30"/>
                          <a:pt x="55" y="24"/>
                        </a:cubicBezTo>
                        <a:cubicBezTo>
                          <a:pt x="52" y="24"/>
                          <a:pt x="49" y="23"/>
                          <a:pt x="47" y="21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459" name="Freeform 839"/>
                  <p:cNvSpPr/>
                  <p:nvPr/>
                </p:nvSpPr>
                <p:spPr bwMode="auto">
                  <a:xfrm>
                    <a:off x="4416760" y="3690604"/>
                    <a:ext cx="111393" cy="97173"/>
                  </a:xfrm>
                  <a:custGeom>
                    <a:avLst/>
                    <a:gdLst>
                      <a:gd name="T0" fmla="*/ 43 w 55"/>
                      <a:gd name="T1" fmla="*/ 36 h 48"/>
                      <a:gd name="T2" fmla="*/ 55 w 55"/>
                      <a:gd name="T3" fmla="*/ 14 h 48"/>
                      <a:gd name="T4" fmla="*/ 26 w 55"/>
                      <a:gd name="T5" fmla="*/ 10 h 48"/>
                      <a:gd name="T6" fmla="*/ 15 w 55"/>
                      <a:gd name="T7" fmla="*/ 0 h 48"/>
                      <a:gd name="T8" fmla="*/ 7 w 55"/>
                      <a:gd name="T9" fmla="*/ 22 h 48"/>
                      <a:gd name="T10" fmla="*/ 0 w 55"/>
                      <a:gd name="T11" fmla="*/ 24 h 48"/>
                      <a:gd name="T12" fmla="*/ 5 w 55"/>
                      <a:gd name="T13" fmla="*/ 37 h 48"/>
                      <a:gd name="T14" fmla="*/ 29 w 55"/>
                      <a:gd name="T15" fmla="*/ 48 h 48"/>
                      <a:gd name="T16" fmla="*/ 46 w 55"/>
                      <a:gd name="T17" fmla="*/ 42 h 48"/>
                      <a:gd name="T18" fmla="*/ 43 w 55"/>
                      <a:gd name="T19" fmla="*/ 36 h 4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55" h="48">
                        <a:moveTo>
                          <a:pt x="43" y="36"/>
                        </a:moveTo>
                        <a:cubicBezTo>
                          <a:pt x="42" y="30"/>
                          <a:pt x="49" y="21"/>
                          <a:pt x="55" y="14"/>
                        </a:cubicBezTo>
                        <a:cubicBezTo>
                          <a:pt x="46" y="16"/>
                          <a:pt x="35" y="15"/>
                          <a:pt x="26" y="10"/>
                        </a:cubicBezTo>
                        <a:cubicBezTo>
                          <a:pt x="21" y="8"/>
                          <a:pt x="17" y="4"/>
                          <a:pt x="15" y="0"/>
                        </a:cubicBezTo>
                        <a:cubicBezTo>
                          <a:pt x="14" y="9"/>
                          <a:pt x="12" y="18"/>
                          <a:pt x="7" y="22"/>
                        </a:cubicBezTo>
                        <a:cubicBezTo>
                          <a:pt x="5" y="23"/>
                          <a:pt x="3" y="24"/>
                          <a:pt x="0" y="24"/>
                        </a:cubicBezTo>
                        <a:cubicBezTo>
                          <a:pt x="0" y="30"/>
                          <a:pt x="3" y="34"/>
                          <a:pt x="5" y="37"/>
                        </a:cubicBezTo>
                        <a:cubicBezTo>
                          <a:pt x="11" y="44"/>
                          <a:pt x="20" y="48"/>
                          <a:pt x="29" y="48"/>
                        </a:cubicBezTo>
                        <a:cubicBezTo>
                          <a:pt x="36" y="48"/>
                          <a:pt x="42" y="46"/>
                          <a:pt x="46" y="42"/>
                        </a:cubicBezTo>
                        <a:cubicBezTo>
                          <a:pt x="43" y="40"/>
                          <a:pt x="43" y="38"/>
                          <a:pt x="43" y="36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460" name="Freeform 840"/>
                  <p:cNvSpPr/>
                  <p:nvPr/>
                </p:nvSpPr>
                <p:spPr bwMode="auto">
                  <a:xfrm>
                    <a:off x="4620587" y="3727340"/>
                    <a:ext cx="88877" cy="88877"/>
                  </a:xfrm>
                  <a:custGeom>
                    <a:avLst/>
                    <a:gdLst>
                      <a:gd name="T0" fmla="*/ 38 w 44"/>
                      <a:gd name="T1" fmla="*/ 25 h 44"/>
                      <a:gd name="T2" fmla="*/ 28 w 44"/>
                      <a:gd name="T3" fmla="*/ 0 h 44"/>
                      <a:gd name="T4" fmla="*/ 18 w 44"/>
                      <a:gd name="T5" fmla="*/ 8 h 44"/>
                      <a:gd name="T6" fmla="*/ 2 w 44"/>
                      <a:gd name="T7" fmla="*/ 6 h 44"/>
                      <a:gd name="T8" fmla="*/ 4 w 44"/>
                      <a:gd name="T9" fmla="*/ 32 h 44"/>
                      <a:gd name="T10" fmla="*/ 0 w 44"/>
                      <a:gd name="T11" fmla="*/ 35 h 44"/>
                      <a:gd name="T12" fmla="*/ 19 w 44"/>
                      <a:gd name="T13" fmla="*/ 44 h 44"/>
                      <a:gd name="T14" fmla="*/ 39 w 44"/>
                      <a:gd name="T15" fmla="*/ 36 h 44"/>
                      <a:gd name="T16" fmla="*/ 44 w 44"/>
                      <a:gd name="T17" fmla="*/ 26 h 44"/>
                      <a:gd name="T18" fmla="*/ 38 w 44"/>
                      <a:gd name="T19" fmla="*/ 25 h 4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44" h="44">
                        <a:moveTo>
                          <a:pt x="38" y="25"/>
                        </a:moveTo>
                        <a:cubicBezTo>
                          <a:pt x="32" y="21"/>
                          <a:pt x="29" y="9"/>
                          <a:pt x="28" y="0"/>
                        </a:cubicBezTo>
                        <a:cubicBezTo>
                          <a:pt x="26" y="3"/>
                          <a:pt x="23" y="6"/>
                          <a:pt x="18" y="8"/>
                        </a:cubicBezTo>
                        <a:cubicBezTo>
                          <a:pt x="11" y="10"/>
                          <a:pt x="6" y="8"/>
                          <a:pt x="2" y="6"/>
                        </a:cubicBezTo>
                        <a:cubicBezTo>
                          <a:pt x="5" y="14"/>
                          <a:pt x="8" y="27"/>
                          <a:pt x="4" y="32"/>
                        </a:cubicBezTo>
                        <a:cubicBezTo>
                          <a:pt x="3" y="34"/>
                          <a:pt x="2" y="34"/>
                          <a:pt x="0" y="35"/>
                        </a:cubicBezTo>
                        <a:cubicBezTo>
                          <a:pt x="4" y="41"/>
                          <a:pt x="11" y="44"/>
                          <a:pt x="19" y="44"/>
                        </a:cubicBezTo>
                        <a:cubicBezTo>
                          <a:pt x="26" y="44"/>
                          <a:pt x="34" y="41"/>
                          <a:pt x="39" y="36"/>
                        </a:cubicBezTo>
                        <a:cubicBezTo>
                          <a:pt x="42" y="33"/>
                          <a:pt x="43" y="29"/>
                          <a:pt x="44" y="26"/>
                        </a:cubicBezTo>
                        <a:cubicBezTo>
                          <a:pt x="42" y="26"/>
                          <a:pt x="40" y="26"/>
                          <a:pt x="38" y="25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461" name="Freeform 841"/>
                  <p:cNvSpPr/>
                  <p:nvPr/>
                </p:nvSpPr>
                <p:spPr bwMode="auto">
                  <a:xfrm>
                    <a:off x="4519858" y="3727340"/>
                    <a:ext cx="88877" cy="88877"/>
                  </a:xfrm>
                  <a:custGeom>
                    <a:avLst/>
                    <a:gdLst>
                      <a:gd name="T0" fmla="*/ 40 w 44"/>
                      <a:gd name="T1" fmla="*/ 32 h 44"/>
                      <a:gd name="T2" fmla="*/ 42 w 44"/>
                      <a:gd name="T3" fmla="*/ 6 h 44"/>
                      <a:gd name="T4" fmla="*/ 26 w 44"/>
                      <a:gd name="T5" fmla="*/ 8 h 44"/>
                      <a:gd name="T6" fmla="*/ 16 w 44"/>
                      <a:gd name="T7" fmla="*/ 0 h 44"/>
                      <a:gd name="T8" fmla="*/ 6 w 44"/>
                      <a:gd name="T9" fmla="*/ 25 h 44"/>
                      <a:gd name="T10" fmla="*/ 0 w 44"/>
                      <a:gd name="T11" fmla="*/ 26 h 44"/>
                      <a:gd name="T12" fmla="*/ 5 w 44"/>
                      <a:gd name="T13" fmla="*/ 36 h 44"/>
                      <a:gd name="T14" fmla="*/ 25 w 44"/>
                      <a:gd name="T15" fmla="*/ 44 h 44"/>
                      <a:gd name="T16" fmla="*/ 44 w 44"/>
                      <a:gd name="T17" fmla="*/ 35 h 44"/>
                      <a:gd name="T18" fmla="*/ 40 w 44"/>
                      <a:gd name="T19" fmla="*/ 32 h 4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44" h="44">
                        <a:moveTo>
                          <a:pt x="40" y="32"/>
                        </a:moveTo>
                        <a:cubicBezTo>
                          <a:pt x="36" y="27"/>
                          <a:pt x="39" y="14"/>
                          <a:pt x="42" y="6"/>
                        </a:cubicBezTo>
                        <a:cubicBezTo>
                          <a:pt x="38" y="8"/>
                          <a:pt x="33" y="10"/>
                          <a:pt x="26" y="8"/>
                        </a:cubicBezTo>
                        <a:cubicBezTo>
                          <a:pt x="21" y="6"/>
                          <a:pt x="18" y="3"/>
                          <a:pt x="16" y="0"/>
                        </a:cubicBezTo>
                        <a:cubicBezTo>
                          <a:pt x="15" y="9"/>
                          <a:pt x="12" y="21"/>
                          <a:pt x="6" y="25"/>
                        </a:cubicBezTo>
                        <a:cubicBezTo>
                          <a:pt x="4" y="26"/>
                          <a:pt x="2" y="26"/>
                          <a:pt x="0" y="26"/>
                        </a:cubicBezTo>
                        <a:cubicBezTo>
                          <a:pt x="1" y="29"/>
                          <a:pt x="2" y="33"/>
                          <a:pt x="5" y="36"/>
                        </a:cubicBezTo>
                        <a:cubicBezTo>
                          <a:pt x="10" y="41"/>
                          <a:pt x="18" y="44"/>
                          <a:pt x="25" y="44"/>
                        </a:cubicBezTo>
                        <a:cubicBezTo>
                          <a:pt x="33" y="44"/>
                          <a:pt x="40" y="41"/>
                          <a:pt x="44" y="35"/>
                        </a:cubicBezTo>
                        <a:cubicBezTo>
                          <a:pt x="42" y="34"/>
                          <a:pt x="41" y="34"/>
                          <a:pt x="40" y="32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462" name="Freeform 842"/>
                  <p:cNvSpPr/>
                  <p:nvPr/>
                </p:nvSpPr>
                <p:spPr bwMode="auto">
                  <a:xfrm>
                    <a:off x="4643103" y="3862433"/>
                    <a:ext cx="75842" cy="75842"/>
                  </a:xfrm>
                  <a:custGeom>
                    <a:avLst/>
                    <a:gdLst>
                      <a:gd name="T0" fmla="*/ 30 w 38"/>
                      <a:gd name="T1" fmla="*/ 28 h 38"/>
                      <a:gd name="T2" fmla="*/ 37 w 38"/>
                      <a:gd name="T3" fmla="*/ 15 h 38"/>
                      <a:gd name="T4" fmla="*/ 37 w 38"/>
                      <a:gd name="T5" fmla="*/ 15 h 38"/>
                      <a:gd name="T6" fmla="*/ 24 w 38"/>
                      <a:gd name="T7" fmla="*/ 0 h 38"/>
                      <a:gd name="T8" fmla="*/ 12 w 38"/>
                      <a:gd name="T9" fmla="*/ 2 h 38"/>
                      <a:gd name="T10" fmla="*/ 9 w 38"/>
                      <a:gd name="T11" fmla="*/ 2 h 38"/>
                      <a:gd name="T12" fmla="*/ 0 w 38"/>
                      <a:gd name="T13" fmla="*/ 19 h 38"/>
                      <a:gd name="T14" fmla="*/ 11 w 38"/>
                      <a:gd name="T15" fmla="*/ 31 h 38"/>
                      <a:gd name="T16" fmla="*/ 21 w 38"/>
                      <a:gd name="T17" fmla="*/ 38 h 38"/>
                      <a:gd name="T18" fmla="*/ 30 w 38"/>
                      <a:gd name="T19" fmla="*/ 28 h 3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38" h="38">
                        <a:moveTo>
                          <a:pt x="30" y="28"/>
                        </a:moveTo>
                        <a:cubicBezTo>
                          <a:pt x="34" y="24"/>
                          <a:pt x="38" y="20"/>
                          <a:pt x="37" y="15"/>
                        </a:cubicBezTo>
                        <a:cubicBezTo>
                          <a:pt x="37" y="15"/>
                          <a:pt x="37" y="15"/>
                          <a:pt x="37" y="15"/>
                        </a:cubicBezTo>
                        <a:cubicBezTo>
                          <a:pt x="32" y="12"/>
                          <a:pt x="26" y="9"/>
                          <a:pt x="24" y="0"/>
                        </a:cubicBezTo>
                        <a:cubicBezTo>
                          <a:pt x="20" y="1"/>
                          <a:pt x="16" y="2"/>
                          <a:pt x="12" y="2"/>
                        </a:cubicBezTo>
                        <a:cubicBezTo>
                          <a:pt x="11" y="2"/>
                          <a:pt x="10" y="2"/>
                          <a:pt x="9" y="2"/>
                        </a:cubicBezTo>
                        <a:cubicBezTo>
                          <a:pt x="8" y="11"/>
                          <a:pt x="4" y="16"/>
                          <a:pt x="0" y="19"/>
                        </a:cubicBezTo>
                        <a:cubicBezTo>
                          <a:pt x="1" y="25"/>
                          <a:pt x="6" y="28"/>
                          <a:pt x="11" y="31"/>
                        </a:cubicBezTo>
                        <a:cubicBezTo>
                          <a:pt x="15" y="33"/>
                          <a:pt x="18" y="35"/>
                          <a:pt x="21" y="38"/>
                        </a:cubicBezTo>
                        <a:cubicBezTo>
                          <a:pt x="23" y="34"/>
                          <a:pt x="26" y="31"/>
                          <a:pt x="30" y="28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463" name="Freeform 843"/>
                  <p:cNvSpPr/>
                  <p:nvPr/>
                </p:nvSpPr>
                <p:spPr bwMode="auto">
                  <a:xfrm>
                    <a:off x="4769901" y="3833992"/>
                    <a:ext cx="74658" cy="78212"/>
                  </a:xfrm>
                  <a:custGeom>
                    <a:avLst/>
                    <a:gdLst>
                      <a:gd name="T0" fmla="*/ 35 w 37"/>
                      <a:gd name="T1" fmla="*/ 13 h 39"/>
                      <a:gd name="T2" fmla="*/ 18 w 37"/>
                      <a:gd name="T3" fmla="*/ 0 h 39"/>
                      <a:gd name="T4" fmla="*/ 7 w 37"/>
                      <a:gd name="T5" fmla="*/ 3 h 39"/>
                      <a:gd name="T6" fmla="*/ 0 w 37"/>
                      <a:gd name="T7" fmla="*/ 24 h 39"/>
                      <a:gd name="T8" fmla="*/ 13 w 37"/>
                      <a:gd name="T9" fmla="*/ 33 h 39"/>
                      <a:gd name="T10" fmla="*/ 25 w 37"/>
                      <a:gd name="T11" fmla="*/ 39 h 39"/>
                      <a:gd name="T12" fmla="*/ 31 w 37"/>
                      <a:gd name="T13" fmla="*/ 28 h 39"/>
                      <a:gd name="T14" fmla="*/ 35 w 37"/>
                      <a:gd name="T15" fmla="*/ 13 h 3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37" h="39">
                        <a:moveTo>
                          <a:pt x="35" y="13"/>
                        </a:moveTo>
                        <a:cubicBezTo>
                          <a:pt x="29" y="11"/>
                          <a:pt x="22" y="9"/>
                          <a:pt x="18" y="0"/>
                        </a:cubicBezTo>
                        <a:cubicBezTo>
                          <a:pt x="14" y="1"/>
                          <a:pt x="11" y="2"/>
                          <a:pt x="7" y="3"/>
                        </a:cubicBezTo>
                        <a:cubicBezTo>
                          <a:pt x="9" y="13"/>
                          <a:pt x="5" y="19"/>
                          <a:pt x="0" y="24"/>
                        </a:cubicBezTo>
                        <a:cubicBezTo>
                          <a:pt x="2" y="29"/>
                          <a:pt x="7" y="31"/>
                          <a:pt x="13" y="33"/>
                        </a:cubicBezTo>
                        <a:cubicBezTo>
                          <a:pt x="18" y="35"/>
                          <a:pt x="22" y="36"/>
                          <a:pt x="25" y="39"/>
                        </a:cubicBezTo>
                        <a:cubicBezTo>
                          <a:pt x="26" y="35"/>
                          <a:pt x="28" y="32"/>
                          <a:pt x="31" y="28"/>
                        </a:cubicBezTo>
                        <a:cubicBezTo>
                          <a:pt x="34" y="23"/>
                          <a:pt x="37" y="18"/>
                          <a:pt x="35" y="13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464" name="Freeform 844"/>
                  <p:cNvSpPr/>
                  <p:nvPr/>
                </p:nvSpPr>
                <p:spPr bwMode="auto">
                  <a:xfrm>
                    <a:off x="4509193" y="3862433"/>
                    <a:ext cx="77027" cy="75842"/>
                  </a:xfrm>
                  <a:custGeom>
                    <a:avLst/>
                    <a:gdLst>
                      <a:gd name="T0" fmla="*/ 27 w 38"/>
                      <a:gd name="T1" fmla="*/ 31 h 38"/>
                      <a:gd name="T2" fmla="*/ 38 w 38"/>
                      <a:gd name="T3" fmla="*/ 19 h 38"/>
                      <a:gd name="T4" fmla="*/ 29 w 38"/>
                      <a:gd name="T5" fmla="*/ 2 h 38"/>
                      <a:gd name="T6" fmla="*/ 26 w 38"/>
                      <a:gd name="T7" fmla="*/ 2 h 38"/>
                      <a:gd name="T8" fmla="*/ 14 w 38"/>
                      <a:gd name="T9" fmla="*/ 0 h 38"/>
                      <a:gd name="T10" fmla="*/ 1 w 38"/>
                      <a:gd name="T11" fmla="*/ 15 h 38"/>
                      <a:gd name="T12" fmla="*/ 1 w 38"/>
                      <a:gd name="T13" fmla="*/ 15 h 38"/>
                      <a:gd name="T14" fmla="*/ 8 w 38"/>
                      <a:gd name="T15" fmla="*/ 28 h 38"/>
                      <a:gd name="T16" fmla="*/ 17 w 38"/>
                      <a:gd name="T17" fmla="*/ 38 h 38"/>
                      <a:gd name="T18" fmla="*/ 27 w 38"/>
                      <a:gd name="T19" fmla="*/ 31 h 3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38" h="38">
                        <a:moveTo>
                          <a:pt x="27" y="31"/>
                        </a:moveTo>
                        <a:cubicBezTo>
                          <a:pt x="32" y="28"/>
                          <a:pt x="37" y="25"/>
                          <a:pt x="38" y="19"/>
                        </a:cubicBezTo>
                        <a:cubicBezTo>
                          <a:pt x="34" y="16"/>
                          <a:pt x="30" y="11"/>
                          <a:pt x="29" y="2"/>
                        </a:cubicBezTo>
                        <a:cubicBezTo>
                          <a:pt x="28" y="2"/>
                          <a:pt x="27" y="2"/>
                          <a:pt x="26" y="2"/>
                        </a:cubicBezTo>
                        <a:cubicBezTo>
                          <a:pt x="22" y="2"/>
                          <a:pt x="18" y="1"/>
                          <a:pt x="14" y="0"/>
                        </a:cubicBezTo>
                        <a:cubicBezTo>
                          <a:pt x="12" y="9"/>
                          <a:pt x="6" y="12"/>
                          <a:pt x="1" y="15"/>
                        </a:cubicBezTo>
                        <a:cubicBezTo>
                          <a:pt x="1" y="15"/>
                          <a:pt x="1" y="15"/>
                          <a:pt x="1" y="15"/>
                        </a:cubicBezTo>
                        <a:cubicBezTo>
                          <a:pt x="0" y="20"/>
                          <a:pt x="4" y="24"/>
                          <a:pt x="8" y="28"/>
                        </a:cubicBezTo>
                        <a:cubicBezTo>
                          <a:pt x="12" y="31"/>
                          <a:pt x="15" y="34"/>
                          <a:pt x="17" y="38"/>
                        </a:cubicBezTo>
                        <a:cubicBezTo>
                          <a:pt x="20" y="35"/>
                          <a:pt x="23" y="33"/>
                          <a:pt x="27" y="31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465" name="Freeform 845"/>
                  <p:cNvSpPr/>
                  <p:nvPr/>
                </p:nvSpPr>
                <p:spPr bwMode="auto">
                  <a:xfrm>
                    <a:off x="4384764" y="3833992"/>
                    <a:ext cx="74658" cy="78212"/>
                  </a:xfrm>
                  <a:custGeom>
                    <a:avLst/>
                    <a:gdLst>
                      <a:gd name="T0" fmla="*/ 37 w 37"/>
                      <a:gd name="T1" fmla="*/ 24 h 39"/>
                      <a:gd name="T2" fmla="*/ 30 w 37"/>
                      <a:gd name="T3" fmla="*/ 3 h 39"/>
                      <a:gd name="T4" fmla="*/ 20 w 37"/>
                      <a:gd name="T5" fmla="*/ 0 h 39"/>
                      <a:gd name="T6" fmla="*/ 2 w 37"/>
                      <a:gd name="T7" fmla="*/ 13 h 39"/>
                      <a:gd name="T8" fmla="*/ 6 w 37"/>
                      <a:gd name="T9" fmla="*/ 28 h 39"/>
                      <a:gd name="T10" fmla="*/ 12 w 37"/>
                      <a:gd name="T11" fmla="*/ 39 h 39"/>
                      <a:gd name="T12" fmla="*/ 24 w 37"/>
                      <a:gd name="T13" fmla="*/ 33 h 39"/>
                      <a:gd name="T14" fmla="*/ 37 w 37"/>
                      <a:gd name="T15" fmla="*/ 24 h 3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37" h="39">
                        <a:moveTo>
                          <a:pt x="37" y="24"/>
                        </a:moveTo>
                        <a:cubicBezTo>
                          <a:pt x="32" y="19"/>
                          <a:pt x="28" y="13"/>
                          <a:pt x="30" y="3"/>
                        </a:cubicBezTo>
                        <a:cubicBezTo>
                          <a:pt x="26" y="2"/>
                          <a:pt x="23" y="1"/>
                          <a:pt x="20" y="0"/>
                        </a:cubicBezTo>
                        <a:cubicBezTo>
                          <a:pt x="15" y="9"/>
                          <a:pt x="8" y="11"/>
                          <a:pt x="2" y="13"/>
                        </a:cubicBezTo>
                        <a:cubicBezTo>
                          <a:pt x="0" y="18"/>
                          <a:pt x="3" y="23"/>
                          <a:pt x="6" y="28"/>
                        </a:cubicBezTo>
                        <a:cubicBezTo>
                          <a:pt x="9" y="32"/>
                          <a:pt x="11" y="35"/>
                          <a:pt x="12" y="39"/>
                        </a:cubicBezTo>
                        <a:cubicBezTo>
                          <a:pt x="15" y="36"/>
                          <a:pt x="19" y="35"/>
                          <a:pt x="24" y="33"/>
                        </a:cubicBezTo>
                        <a:cubicBezTo>
                          <a:pt x="30" y="31"/>
                          <a:pt x="35" y="29"/>
                          <a:pt x="37" y="24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466" name="Freeform 871"/>
                  <p:cNvSpPr/>
                  <p:nvPr/>
                </p:nvSpPr>
                <p:spPr bwMode="auto">
                  <a:xfrm>
                    <a:off x="4586220" y="3632538"/>
                    <a:ext cx="56881" cy="72287"/>
                  </a:xfrm>
                  <a:custGeom>
                    <a:avLst/>
                    <a:gdLst>
                      <a:gd name="T0" fmla="*/ 14 w 28"/>
                      <a:gd name="T1" fmla="*/ 36 h 36"/>
                      <a:gd name="T2" fmla="*/ 21 w 28"/>
                      <a:gd name="T3" fmla="*/ 30 h 36"/>
                      <a:gd name="T4" fmla="*/ 27 w 28"/>
                      <a:gd name="T5" fmla="*/ 19 h 36"/>
                      <a:gd name="T6" fmla="*/ 21 w 28"/>
                      <a:gd name="T7" fmla="*/ 0 h 36"/>
                      <a:gd name="T8" fmla="*/ 14 w 28"/>
                      <a:gd name="T9" fmla="*/ 2 h 36"/>
                      <a:gd name="T10" fmla="*/ 7 w 28"/>
                      <a:gd name="T11" fmla="*/ 0 h 36"/>
                      <a:gd name="T12" fmla="*/ 1 w 28"/>
                      <a:gd name="T13" fmla="*/ 19 h 36"/>
                      <a:gd name="T14" fmla="*/ 7 w 28"/>
                      <a:gd name="T15" fmla="*/ 30 h 36"/>
                      <a:gd name="T16" fmla="*/ 14 w 28"/>
                      <a:gd name="T17" fmla="*/ 36 h 3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28" h="36">
                        <a:moveTo>
                          <a:pt x="14" y="36"/>
                        </a:moveTo>
                        <a:cubicBezTo>
                          <a:pt x="16" y="33"/>
                          <a:pt x="19" y="32"/>
                          <a:pt x="21" y="30"/>
                        </a:cubicBezTo>
                        <a:cubicBezTo>
                          <a:pt x="25" y="28"/>
                          <a:pt x="28" y="27"/>
                          <a:pt x="27" y="19"/>
                        </a:cubicBezTo>
                        <a:cubicBezTo>
                          <a:pt x="24" y="13"/>
                          <a:pt x="22" y="7"/>
                          <a:pt x="21" y="0"/>
                        </a:cubicBezTo>
                        <a:cubicBezTo>
                          <a:pt x="19" y="1"/>
                          <a:pt x="17" y="2"/>
                          <a:pt x="14" y="2"/>
                        </a:cubicBezTo>
                        <a:cubicBezTo>
                          <a:pt x="11" y="2"/>
                          <a:pt x="9" y="1"/>
                          <a:pt x="7" y="0"/>
                        </a:cubicBezTo>
                        <a:cubicBezTo>
                          <a:pt x="6" y="7"/>
                          <a:pt x="4" y="13"/>
                          <a:pt x="1" y="19"/>
                        </a:cubicBezTo>
                        <a:cubicBezTo>
                          <a:pt x="0" y="27"/>
                          <a:pt x="3" y="28"/>
                          <a:pt x="7" y="30"/>
                        </a:cubicBezTo>
                        <a:cubicBezTo>
                          <a:pt x="9" y="32"/>
                          <a:pt x="12" y="33"/>
                          <a:pt x="14" y="36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467" name="Freeform 889"/>
                  <p:cNvSpPr/>
                  <p:nvPr/>
                </p:nvSpPr>
                <p:spPr bwMode="auto">
                  <a:xfrm>
                    <a:off x="4850484" y="3931166"/>
                    <a:ext cx="148129" cy="132723"/>
                  </a:xfrm>
                  <a:custGeom>
                    <a:avLst/>
                    <a:gdLst>
                      <a:gd name="T0" fmla="*/ 58 w 74"/>
                      <a:gd name="T1" fmla="*/ 0 h 66"/>
                      <a:gd name="T2" fmla="*/ 34 w 74"/>
                      <a:gd name="T3" fmla="*/ 25 h 66"/>
                      <a:gd name="T4" fmla="*/ 0 w 74"/>
                      <a:gd name="T5" fmla="*/ 24 h 66"/>
                      <a:gd name="T6" fmla="*/ 14 w 74"/>
                      <a:gd name="T7" fmla="*/ 56 h 66"/>
                      <a:gd name="T8" fmla="*/ 12 w 74"/>
                      <a:gd name="T9" fmla="*/ 59 h 66"/>
                      <a:gd name="T10" fmla="*/ 49 w 74"/>
                      <a:gd name="T11" fmla="*/ 61 h 66"/>
                      <a:gd name="T12" fmla="*/ 61 w 74"/>
                      <a:gd name="T13" fmla="*/ 52 h 66"/>
                      <a:gd name="T14" fmla="*/ 74 w 74"/>
                      <a:gd name="T15" fmla="*/ 34 h 66"/>
                      <a:gd name="T16" fmla="*/ 58 w 74"/>
                      <a:gd name="T17" fmla="*/ 0 h 6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74" h="66">
                        <a:moveTo>
                          <a:pt x="58" y="0"/>
                        </a:moveTo>
                        <a:cubicBezTo>
                          <a:pt x="54" y="8"/>
                          <a:pt x="46" y="20"/>
                          <a:pt x="34" y="25"/>
                        </a:cubicBezTo>
                        <a:cubicBezTo>
                          <a:pt x="22" y="30"/>
                          <a:pt x="8" y="27"/>
                          <a:pt x="0" y="24"/>
                        </a:cubicBezTo>
                        <a:cubicBezTo>
                          <a:pt x="6" y="33"/>
                          <a:pt x="16" y="48"/>
                          <a:pt x="14" y="56"/>
                        </a:cubicBezTo>
                        <a:cubicBezTo>
                          <a:pt x="14" y="57"/>
                          <a:pt x="13" y="58"/>
                          <a:pt x="12" y="59"/>
                        </a:cubicBezTo>
                        <a:cubicBezTo>
                          <a:pt x="20" y="62"/>
                          <a:pt x="36" y="66"/>
                          <a:pt x="49" y="61"/>
                        </a:cubicBezTo>
                        <a:cubicBezTo>
                          <a:pt x="53" y="59"/>
                          <a:pt x="57" y="56"/>
                          <a:pt x="61" y="52"/>
                        </a:cubicBezTo>
                        <a:cubicBezTo>
                          <a:pt x="68" y="46"/>
                          <a:pt x="72" y="38"/>
                          <a:pt x="74" y="34"/>
                        </a:cubicBezTo>
                        <a:cubicBezTo>
                          <a:pt x="64" y="33"/>
                          <a:pt x="60" y="13"/>
                          <a:pt x="58" y="0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468" name="Freeform 890"/>
                  <p:cNvSpPr/>
                  <p:nvPr/>
                </p:nvSpPr>
                <p:spPr bwMode="auto">
                  <a:xfrm>
                    <a:off x="5213106" y="3614763"/>
                    <a:ext cx="146945" cy="155239"/>
                  </a:xfrm>
                  <a:custGeom>
                    <a:avLst/>
                    <a:gdLst>
                      <a:gd name="T0" fmla="*/ 39 w 73"/>
                      <a:gd name="T1" fmla="*/ 0 h 77"/>
                      <a:gd name="T2" fmla="*/ 31 w 73"/>
                      <a:gd name="T3" fmla="*/ 35 h 77"/>
                      <a:gd name="T4" fmla="*/ 0 w 73"/>
                      <a:gd name="T5" fmla="*/ 54 h 77"/>
                      <a:gd name="T6" fmla="*/ 27 w 73"/>
                      <a:gd name="T7" fmla="*/ 74 h 77"/>
                      <a:gd name="T8" fmla="*/ 27 w 73"/>
                      <a:gd name="T9" fmla="*/ 77 h 77"/>
                      <a:gd name="T10" fmla="*/ 57 w 73"/>
                      <a:gd name="T11" fmla="*/ 61 h 77"/>
                      <a:gd name="T12" fmla="*/ 62 w 73"/>
                      <a:gd name="T13" fmla="*/ 56 h 77"/>
                      <a:gd name="T14" fmla="*/ 72 w 73"/>
                      <a:gd name="T15" fmla="*/ 16 h 77"/>
                      <a:gd name="T16" fmla="*/ 68 w 73"/>
                      <a:gd name="T17" fmla="*/ 18 h 77"/>
                      <a:gd name="T18" fmla="*/ 39 w 73"/>
                      <a:gd name="T19" fmla="*/ 0 h 7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73" h="77">
                        <a:moveTo>
                          <a:pt x="39" y="0"/>
                        </a:moveTo>
                        <a:cubicBezTo>
                          <a:pt x="40" y="9"/>
                          <a:pt x="40" y="23"/>
                          <a:pt x="31" y="35"/>
                        </a:cubicBezTo>
                        <a:cubicBezTo>
                          <a:pt x="23" y="47"/>
                          <a:pt x="9" y="52"/>
                          <a:pt x="0" y="54"/>
                        </a:cubicBezTo>
                        <a:cubicBezTo>
                          <a:pt x="10" y="58"/>
                          <a:pt x="25" y="66"/>
                          <a:pt x="27" y="74"/>
                        </a:cubicBezTo>
                        <a:cubicBezTo>
                          <a:pt x="27" y="75"/>
                          <a:pt x="27" y="76"/>
                          <a:pt x="27" y="77"/>
                        </a:cubicBezTo>
                        <a:cubicBezTo>
                          <a:pt x="33" y="76"/>
                          <a:pt x="46" y="72"/>
                          <a:pt x="57" y="61"/>
                        </a:cubicBezTo>
                        <a:cubicBezTo>
                          <a:pt x="59" y="59"/>
                          <a:pt x="60" y="58"/>
                          <a:pt x="62" y="56"/>
                        </a:cubicBezTo>
                        <a:cubicBezTo>
                          <a:pt x="73" y="41"/>
                          <a:pt x="73" y="24"/>
                          <a:pt x="72" y="16"/>
                        </a:cubicBezTo>
                        <a:cubicBezTo>
                          <a:pt x="71" y="17"/>
                          <a:pt x="69" y="18"/>
                          <a:pt x="68" y="18"/>
                        </a:cubicBezTo>
                        <a:cubicBezTo>
                          <a:pt x="59" y="18"/>
                          <a:pt x="46" y="7"/>
                          <a:pt x="39" y="0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469" name="Freeform 891"/>
                  <p:cNvSpPr/>
                  <p:nvPr/>
                </p:nvSpPr>
                <p:spPr bwMode="auto">
                  <a:xfrm>
                    <a:off x="5107636" y="3739190"/>
                    <a:ext cx="149314" cy="149314"/>
                  </a:xfrm>
                  <a:custGeom>
                    <a:avLst/>
                    <a:gdLst>
                      <a:gd name="T0" fmla="*/ 69 w 74"/>
                      <a:gd name="T1" fmla="*/ 23 h 74"/>
                      <a:gd name="T2" fmla="*/ 46 w 74"/>
                      <a:gd name="T3" fmla="*/ 0 h 74"/>
                      <a:gd name="T4" fmla="*/ 33 w 74"/>
                      <a:gd name="T5" fmla="*/ 33 h 74"/>
                      <a:gd name="T6" fmla="*/ 33 w 74"/>
                      <a:gd name="T7" fmla="*/ 33 h 74"/>
                      <a:gd name="T8" fmla="*/ 0 w 74"/>
                      <a:gd name="T9" fmla="*/ 46 h 74"/>
                      <a:gd name="T10" fmla="*/ 23 w 74"/>
                      <a:gd name="T11" fmla="*/ 70 h 74"/>
                      <a:gd name="T12" fmla="*/ 22 w 74"/>
                      <a:gd name="T13" fmla="*/ 73 h 74"/>
                      <a:gd name="T14" fmla="*/ 61 w 74"/>
                      <a:gd name="T15" fmla="*/ 61 h 74"/>
                      <a:gd name="T16" fmla="*/ 73 w 74"/>
                      <a:gd name="T17" fmla="*/ 22 h 74"/>
                      <a:gd name="T18" fmla="*/ 69 w 74"/>
                      <a:gd name="T19" fmla="*/ 23 h 7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74" h="74">
                        <a:moveTo>
                          <a:pt x="69" y="23"/>
                        </a:moveTo>
                        <a:cubicBezTo>
                          <a:pt x="61" y="21"/>
                          <a:pt x="52" y="8"/>
                          <a:pt x="46" y="0"/>
                        </a:cubicBezTo>
                        <a:cubicBezTo>
                          <a:pt x="46" y="9"/>
                          <a:pt x="43" y="23"/>
                          <a:pt x="33" y="33"/>
                        </a:cubicBezTo>
                        <a:cubicBezTo>
                          <a:pt x="33" y="33"/>
                          <a:pt x="33" y="33"/>
                          <a:pt x="33" y="33"/>
                        </a:cubicBezTo>
                        <a:cubicBezTo>
                          <a:pt x="23" y="43"/>
                          <a:pt x="9" y="46"/>
                          <a:pt x="0" y="46"/>
                        </a:cubicBezTo>
                        <a:cubicBezTo>
                          <a:pt x="8" y="52"/>
                          <a:pt x="22" y="62"/>
                          <a:pt x="23" y="70"/>
                        </a:cubicBezTo>
                        <a:cubicBezTo>
                          <a:pt x="23" y="71"/>
                          <a:pt x="23" y="72"/>
                          <a:pt x="22" y="73"/>
                        </a:cubicBezTo>
                        <a:cubicBezTo>
                          <a:pt x="30" y="74"/>
                          <a:pt x="50" y="73"/>
                          <a:pt x="61" y="61"/>
                        </a:cubicBezTo>
                        <a:cubicBezTo>
                          <a:pt x="73" y="50"/>
                          <a:pt x="74" y="30"/>
                          <a:pt x="73" y="22"/>
                        </a:cubicBezTo>
                        <a:cubicBezTo>
                          <a:pt x="72" y="23"/>
                          <a:pt x="71" y="23"/>
                          <a:pt x="69" y="23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470" name="Freeform 892"/>
                  <p:cNvSpPr/>
                  <p:nvPr/>
                </p:nvSpPr>
                <p:spPr bwMode="auto">
                  <a:xfrm>
                    <a:off x="4983207" y="3843473"/>
                    <a:ext cx="155240" cy="148129"/>
                  </a:xfrm>
                  <a:custGeom>
                    <a:avLst/>
                    <a:gdLst>
                      <a:gd name="T0" fmla="*/ 54 w 77"/>
                      <a:gd name="T1" fmla="*/ 0 h 73"/>
                      <a:gd name="T2" fmla="*/ 35 w 77"/>
                      <a:gd name="T3" fmla="*/ 31 h 73"/>
                      <a:gd name="T4" fmla="*/ 0 w 77"/>
                      <a:gd name="T5" fmla="*/ 39 h 73"/>
                      <a:gd name="T6" fmla="*/ 18 w 77"/>
                      <a:gd name="T7" fmla="*/ 69 h 73"/>
                      <a:gd name="T8" fmla="*/ 17 w 77"/>
                      <a:gd name="T9" fmla="*/ 72 h 73"/>
                      <a:gd name="T10" fmla="*/ 56 w 77"/>
                      <a:gd name="T11" fmla="*/ 62 h 73"/>
                      <a:gd name="T12" fmla="*/ 61 w 77"/>
                      <a:gd name="T13" fmla="*/ 57 h 73"/>
                      <a:gd name="T14" fmla="*/ 77 w 77"/>
                      <a:gd name="T15" fmla="*/ 27 h 73"/>
                      <a:gd name="T16" fmla="*/ 76 w 77"/>
                      <a:gd name="T17" fmla="*/ 27 h 73"/>
                      <a:gd name="T18" fmla="*/ 54 w 77"/>
                      <a:gd name="T19" fmla="*/ 0 h 7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77" h="73">
                        <a:moveTo>
                          <a:pt x="54" y="0"/>
                        </a:moveTo>
                        <a:cubicBezTo>
                          <a:pt x="52" y="9"/>
                          <a:pt x="47" y="23"/>
                          <a:pt x="35" y="31"/>
                        </a:cubicBezTo>
                        <a:cubicBezTo>
                          <a:pt x="23" y="40"/>
                          <a:pt x="9" y="40"/>
                          <a:pt x="0" y="39"/>
                        </a:cubicBezTo>
                        <a:cubicBezTo>
                          <a:pt x="7" y="46"/>
                          <a:pt x="19" y="60"/>
                          <a:pt x="18" y="69"/>
                        </a:cubicBezTo>
                        <a:cubicBezTo>
                          <a:pt x="17" y="70"/>
                          <a:pt x="17" y="71"/>
                          <a:pt x="17" y="72"/>
                        </a:cubicBezTo>
                        <a:cubicBezTo>
                          <a:pt x="24" y="73"/>
                          <a:pt x="41" y="73"/>
                          <a:pt x="56" y="62"/>
                        </a:cubicBezTo>
                        <a:cubicBezTo>
                          <a:pt x="58" y="60"/>
                          <a:pt x="60" y="59"/>
                          <a:pt x="61" y="57"/>
                        </a:cubicBezTo>
                        <a:cubicBezTo>
                          <a:pt x="72" y="46"/>
                          <a:pt x="76" y="33"/>
                          <a:pt x="77" y="27"/>
                        </a:cubicBezTo>
                        <a:cubicBezTo>
                          <a:pt x="77" y="27"/>
                          <a:pt x="77" y="27"/>
                          <a:pt x="76" y="27"/>
                        </a:cubicBezTo>
                        <a:cubicBezTo>
                          <a:pt x="67" y="27"/>
                          <a:pt x="59" y="11"/>
                          <a:pt x="54" y="0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471" name="Freeform 894"/>
                  <p:cNvSpPr/>
                  <p:nvPr/>
                </p:nvSpPr>
                <p:spPr bwMode="auto">
                  <a:xfrm>
                    <a:off x="4811378" y="3640832"/>
                    <a:ext cx="103098" cy="106652"/>
                  </a:xfrm>
                  <a:custGeom>
                    <a:avLst/>
                    <a:gdLst>
                      <a:gd name="T0" fmla="*/ 45 w 51"/>
                      <a:gd name="T1" fmla="*/ 25 h 53"/>
                      <a:gd name="T2" fmla="*/ 38 w 51"/>
                      <a:gd name="T3" fmla="*/ 0 h 53"/>
                      <a:gd name="T4" fmla="*/ 15 w 51"/>
                      <a:gd name="T5" fmla="*/ 18 h 53"/>
                      <a:gd name="T6" fmla="*/ 0 w 51"/>
                      <a:gd name="T7" fmla="*/ 19 h 53"/>
                      <a:gd name="T8" fmla="*/ 9 w 51"/>
                      <a:gd name="T9" fmla="*/ 40 h 53"/>
                      <a:gd name="T10" fmla="*/ 6 w 51"/>
                      <a:gd name="T11" fmla="*/ 47 h 53"/>
                      <a:gd name="T12" fmla="*/ 19 w 51"/>
                      <a:gd name="T13" fmla="*/ 52 h 53"/>
                      <a:gd name="T14" fmla="*/ 44 w 51"/>
                      <a:gd name="T15" fmla="*/ 43 h 53"/>
                      <a:gd name="T16" fmla="*/ 51 w 51"/>
                      <a:gd name="T17" fmla="*/ 27 h 53"/>
                      <a:gd name="T18" fmla="*/ 45 w 51"/>
                      <a:gd name="T19" fmla="*/ 25 h 5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51" h="53">
                        <a:moveTo>
                          <a:pt x="45" y="25"/>
                        </a:moveTo>
                        <a:cubicBezTo>
                          <a:pt x="39" y="21"/>
                          <a:pt x="38" y="10"/>
                          <a:pt x="38" y="0"/>
                        </a:cubicBezTo>
                        <a:cubicBezTo>
                          <a:pt x="33" y="9"/>
                          <a:pt x="25" y="15"/>
                          <a:pt x="15" y="18"/>
                        </a:cubicBezTo>
                        <a:cubicBezTo>
                          <a:pt x="9" y="20"/>
                          <a:pt x="4" y="20"/>
                          <a:pt x="0" y="19"/>
                        </a:cubicBezTo>
                        <a:cubicBezTo>
                          <a:pt x="5" y="26"/>
                          <a:pt x="10" y="34"/>
                          <a:pt x="9" y="40"/>
                        </a:cubicBezTo>
                        <a:cubicBezTo>
                          <a:pt x="9" y="42"/>
                          <a:pt x="8" y="45"/>
                          <a:pt x="6" y="47"/>
                        </a:cubicBezTo>
                        <a:cubicBezTo>
                          <a:pt x="10" y="51"/>
                          <a:pt x="15" y="52"/>
                          <a:pt x="19" y="52"/>
                        </a:cubicBezTo>
                        <a:cubicBezTo>
                          <a:pt x="27" y="53"/>
                          <a:pt x="37" y="49"/>
                          <a:pt x="44" y="43"/>
                        </a:cubicBezTo>
                        <a:cubicBezTo>
                          <a:pt x="48" y="38"/>
                          <a:pt x="51" y="32"/>
                          <a:pt x="51" y="27"/>
                        </a:cubicBezTo>
                        <a:cubicBezTo>
                          <a:pt x="48" y="27"/>
                          <a:pt x="46" y="26"/>
                          <a:pt x="45" y="25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472" name="Freeform 895"/>
                  <p:cNvSpPr/>
                  <p:nvPr/>
                </p:nvSpPr>
                <p:spPr bwMode="auto">
                  <a:xfrm>
                    <a:off x="4971357" y="3541290"/>
                    <a:ext cx="94802" cy="93618"/>
                  </a:xfrm>
                  <a:custGeom>
                    <a:avLst/>
                    <a:gdLst>
                      <a:gd name="T0" fmla="*/ 39 w 47"/>
                      <a:gd name="T1" fmla="*/ 10 h 46"/>
                      <a:gd name="T2" fmla="*/ 14 w 47"/>
                      <a:gd name="T3" fmla="*/ 0 h 46"/>
                      <a:gd name="T4" fmla="*/ 12 w 47"/>
                      <a:gd name="T5" fmla="*/ 13 h 46"/>
                      <a:gd name="T6" fmla="*/ 0 w 47"/>
                      <a:gd name="T7" fmla="*/ 23 h 46"/>
                      <a:gd name="T8" fmla="*/ 20 w 47"/>
                      <a:gd name="T9" fmla="*/ 40 h 46"/>
                      <a:gd name="T10" fmla="*/ 19 w 47"/>
                      <a:gd name="T11" fmla="*/ 44 h 46"/>
                      <a:gd name="T12" fmla="*/ 39 w 47"/>
                      <a:gd name="T13" fmla="*/ 38 h 46"/>
                      <a:gd name="T14" fmla="*/ 47 w 47"/>
                      <a:gd name="T15" fmla="*/ 17 h 46"/>
                      <a:gd name="T16" fmla="*/ 43 w 47"/>
                      <a:gd name="T17" fmla="*/ 7 h 46"/>
                      <a:gd name="T18" fmla="*/ 39 w 47"/>
                      <a:gd name="T19" fmla="*/ 10 h 4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47" h="46">
                        <a:moveTo>
                          <a:pt x="39" y="10"/>
                        </a:moveTo>
                        <a:cubicBezTo>
                          <a:pt x="32" y="12"/>
                          <a:pt x="21" y="6"/>
                          <a:pt x="14" y="0"/>
                        </a:cubicBezTo>
                        <a:cubicBezTo>
                          <a:pt x="15" y="4"/>
                          <a:pt x="14" y="8"/>
                          <a:pt x="12" y="13"/>
                        </a:cubicBezTo>
                        <a:cubicBezTo>
                          <a:pt x="9" y="19"/>
                          <a:pt x="4" y="21"/>
                          <a:pt x="0" y="23"/>
                        </a:cubicBezTo>
                        <a:cubicBezTo>
                          <a:pt x="7" y="27"/>
                          <a:pt x="18" y="33"/>
                          <a:pt x="20" y="40"/>
                        </a:cubicBezTo>
                        <a:cubicBezTo>
                          <a:pt x="20" y="42"/>
                          <a:pt x="20" y="43"/>
                          <a:pt x="19" y="44"/>
                        </a:cubicBezTo>
                        <a:cubicBezTo>
                          <a:pt x="26" y="46"/>
                          <a:pt x="33" y="44"/>
                          <a:pt x="39" y="38"/>
                        </a:cubicBezTo>
                        <a:cubicBezTo>
                          <a:pt x="44" y="32"/>
                          <a:pt x="47" y="24"/>
                          <a:pt x="47" y="17"/>
                        </a:cubicBezTo>
                        <a:cubicBezTo>
                          <a:pt x="47" y="13"/>
                          <a:pt x="46" y="10"/>
                          <a:pt x="43" y="7"/>
                        </a:cubicBezTo>
                        <a:cubicBezTo>
                          <a:pt x="42" y="9"/>
                          <a:pt x="41" y="10"/>
                          <a:pt x="39" y="10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473" name="Freeform 896"/>
                  <p:cNvSpPr/>
                  <p:nvPr/>
                </p:nvSpPr>
                <p:spPr bwMode="auto">
                  <a:xfrm>
                    <a:off x="4910921" y="3601726"/>
                    <a:ext cx="92433" cy="94802"/>
                  </a:xfrm>
                  <a:custGeom>
                    <a:avLst/>
                    <a:gdLst>
                      <a:gd name="T0" fmla="*/ 40 w 46"/>
                      <a:gd name="T1" fmla="*/ 20 h 47"/>
                      <a:gd name="T2" fmla="*/ 23 w 46"/>
                      <a:gd name="T3" fmla="*/ 0 h 47"/>
                      <a:gd name="T4" fmla="*/ 13 w 46"/>
                      <a:gd name="T5" fmla="*/ 12 h 47"/>
                      <a:gd name="T6" fmla="*/ 0 w 46"/>
                      <a:gd name="T7" fmla="*/ 14 h 47"/>
                      <a:gd name="T8" fmla="*/ 10 w 46"/>
                      <a:gd name="T9" fmla="*/ 39 h 47"/>
                      <a:gd name="T10" fmla="*/ 7 w 46"/>
                      <a:gd name="T11" fmla="*/ 43 h 47"/>
                      <a:gd name="T12" fmla="*/ 17 w 46"/>
                      <a:gd name="T13" fmla="*/ 47 h 47"/>
                      <a:gd name="T14" fmla="*/ 38 w 46"/>
                      <a:gd name="T15" fmla="*/ 38 h 47"/>
                      <a:gd name="T16" fmla="*/ 44 w 46"/>
                      <a:gd name="T17" fmla="*/ 19 h 47"/>
                      <a:gd name="T18" fmla="*/ 40 w 46"/>
                      <a:gd name="T19" fmla="*/ 20 h 4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46" h="47">
                        <a:moveTo>
                          <a:pt x="40" y="20"/>
                        </a:moveTo>
                        <a:cubicBezTo>
                          <a:pt x="33" y="18"/>
                          <a:pt x="27" y="7"/>
                          <a:pt x="23" y="0"/>
                        </a:cubicBezTo>
                        <a:cubicBezTo>
                          <a:pt x="22" y="4"/>
                          <a:pt x="19" y="9"/>
                          <a:pt x="13" y="12"/>
                        </a:cubicBezTo>
                        <a:cubicBezTo>
                          <a:pt x="8" y="14"/>
                          <a:pt x="4" y="15"/>
                          <a:pt x="0" y="14"/>
                        </a:cubicBezTo>
                        <a:cubicBezTo>
                          <a:pt x="6" y="21"/>
                          <a:pt x="12" y="32"/>
                          <a:pt x="10" y="39"/>
                        </a:cubicBezTo>
                        <a:cubicBezTo>
                          <a:pt x="10" y="41"/>
                          <a:pt x="9" y="42"/>
                          <a:pt x="7" y="43"/>
                        </a:cubicBezTo>
                        <a:cubicBezTo>
                          <a:pt x="10" y="46"/>
                          <a:pt x="13" y="47"/>
                          <a:pt x="17" y="47"/>
                        </a:cubicBezTo>
                        <a:cubicBezTo>
                          <a:pt x="25" y="47"/>
                          <a:pt x="32" y="44"/>
                          <a:pt x="38" y="38"/>
                        </a:cubicBezTo>
                        <a:cubicBezTo>
                          <a:pt x="44" y="33"/>
                          <a:pt x="46" y="26"/>
                          <a:pt x="44" y="19"/>
                        </a:cubicBezTo>
                        <a:cubicBezTo>
                          <a:pt x="43" y="20"/>
                          <a:pt x="42" y="20"/>
                          <a:pt x="40" y="20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474" name="Freeform 897"/>
                  <p:cNvSpPr/>
                  <p:nvPr/>
                </p:nvSpPr>
                <p:spPr bwMode="auto">
                  <a:xfrm>
                    <a:off x="5086306" y="3627797"/>
                    <a:ext cx="67546" cy="68731"/>
                  </a:xfrm>
                  <a:custGeom>
                    <a:avLst/>
                    <a:gdLst>
                      <a:gd name="T0" fmla="*/ 33 w 34"/>
                      <a:gd name="T1" fmla="*/ 16 h 34"/>
                      <a:gd name="T2" fmla="*/ 29 w 34"/>
                      <a:gd name="T3" fmla="*/ 1 h 34"/>
                      <a:gd name="T4" fmla="*/ 29 w 34"/>
                      <a:gd name="T5" fmla="*/ 1 h 34"/>
                      <a:gd name="T6" fmla="*/ 9 w 34"/>
                      <a:gd name="T7" fmla="*/ 0 h 34"/>
                      <a:gd name="T8" fmla="*/ 2 w 34"/>
                      <a:gd name="T9" fmla="*/ 9 h 34"/>
                      <a:gd name="T10" fmla="*/ 0 w 34"/>
                      <a:gd name="T11" fmla="*/ 12 h 34"/>
                      <a:gd name="T12" fmla="*/ 6 w 34"/>
                      <a:gd name="T13" fmla="*/ 30 h 34"/>
                      <a:gd name="T14" fmla="*/ 22 w 34"/>
                      <a:gd name="T15" fmla="*/ 30 h 34"/>
                      <a:gd name="T16" fmla="*/ 34 w 34"/>
                      <a:gd name="T17" fmla="*/ 28 h 34"/>
                      <a:gd name="T18" fmla="*/ 33 w 34"/>
                      <a:gd name="T19" fmla="*/ 16 h 3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34" h="34">
                        <a:moveTo>
                          <a:pt x="33" y="16"/>
                        </a:moveTo>
                        <a:cubicBezTo>
                          <a:pt x="33" y="9"/>
                          <a:pt x="34" y="4"/>
                          <a:pt x="29" y="1"/>
                        </a:cubicBezTo>
                        <a:cubicBezTo>
                          <a:pt x="29" y="1"/>
                          <a:pt x="29" y="1"/>
                          <a:pt x="29" y="1"/>
                        </a:cubicBezTo>
                        <a:cubicBezTo>
                          <a:pt x="23" y="2"/>
                          <a:pt x="17" y="4"/>
                          <a:pt x="9" y="0"/>
                        </a:cubicBezTo>
                        <a:cubicBezTo>
                          <a:pt x="7" y="4"/>
                          <a:pt x="5" y="7"/>
                          <a:pt x="2" y="9"/>
                        </a:cubicBezTo>
                        <a:cubicBezTo>
                          <a:pt x="2" y="10"/>
                          <a:pt x="1" y="11"/>
                          <a:pt x="0" y="12"/>
                        </a:cubicBezTo>
                        <a:cubicBezTo>
                          <a:pt x="6" y="19"/>
                          <a:pt x="7" y="25"/>
                          <a:pt x="6" y="30"/>
                        </a:cubicBezTo>
                        <a:cubicBezTo>
                          <a:pt x="11" y="34"/>
                          <a:pt x="16" y="32"/>
                          <a:pt x="22" y="30"/>
                        </a:cubicBezTo>
                        <a:cubicBezTo>
                          <a:pt x="26" y="29"/>
                          <a:pt x="30" y="28"/>
                          <a:pt x="34" y="28"/>
                        </a:cubicBezTo>
                        <a:cubicBezTo>
                          <a:pt x="33" y="24"/>
                          <a:pt x="33" y="20"/>
                          <a:pt x="33" y="16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475" name="Freeform 898"/>
                  <p:cNvSpPr/>
                  <p:nvPr/>
                </p:nvSpPr>
                <p:spPr bwMode="auto">
                  <a:xfrm>
                    <a:off x="5153854" y="3519959"/>
                    <a:ext cx="77027" cy="69917"/>
                  </a:xfrm>
                  <a:custGeom>
                    <a:avLst/>
                    <a:gdLst>
                      <a:gd name="T0" fmla="*/ 27 w 38"/>
                      <a:gd name="T1" fmla="*/ 0 h 35"/>
                      <a:gd name="T2" fmla="*/ 5 w 38"/>
                      <a:gd name="T3" fmla="*/ 3 h 35"/>
                      <a:gd name="T4" fmla="*/ 0 w 38"/>
                      <a:gd name="T5" fmla="*/ 13 h 35"/>
                      <a:gd name="T6" fmla="*/ 10 w 38"/>
                      <a:gd name="T7" fmla="*/ 33 h 35"/>
                      <a:gd name="T8" fmla="*/ 26 w 38"/>
                      <a:gd name="T9" fmla="*/ 30 h 35"/>
                      <a:gd name="T10" fmla="*/ 38 w 38"/>
                      <a:gd name="T11" fmla="*/ 26 h 35"/>
                      <a:gd name="T12" fmla="*/ 35 w 38"/>
                      <a:gd name="T13" fmla="*/ 14 h 35"/>
                      <a:gd name="T14" fmla="*/ 27 w 38"/>
                      <a:gd name="T15" fmla="*/ 0 h 3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38" h="35">
                        <a:moveTo>
                          <a:pt x="27" y="0"/>
                        </a:moveTo>
                        <a:cubicBezTo>
                          <a:pt x="22" y="3"/>
                          <a:pt x="15" y="7"/>
                          <a:pt x="5" y="3"/>
                        </a:cubicBezTo>
                        <a:cubicBezTo>
                          <a:pt x="4" y="7"/>
                          <a:pt x="2" y="10"/>
                          <a:pt x="0" y="13"/>
                        </a:cubicBezTo>
                        <a:cubicBezTo>
                          <a:pt x="9" y="18"/>
                          <a:pt x="9" y="26"/>
                          <a:pt x="10" y="33"/>
                        </a:cubicBezTo>
                        <a:cubicBezTo>
                          <a:pt x="15" y="35"/>
                          <a:pt x="20" y="33"/>
                          <a:pt x="26" y="30"/>
                        </a:cubicBezTo>
                        <a:cubicBezTo>
                          <a:pt x="30" y="28"/>
                          <a:pt x="34" y="26"/>
                          <a:pt x="38" y="26"/>
                        </a:cubicBezTo>
                        <a:cubicBezTo>
                          <a:pt x="36" y="22"/>
                          <a:pt x="35" y="18"/>
                          <a:pt x="35" y="14"/>
                        </a:cubicBezTo>
                        <a:cubicBezTo>
                          <a:pt x="33" y="8"/>
                          <a:pt x="32" y="3"/>
                          <a:pt x="27" y="0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476" name="Freeform 899"/>
                  <p:cNvSpPr/>
                  <p:nvPr/>
                </p:nvSpPr>
                <p:spPr bwMode="auto">
                  <a:xfrm>
                    <a:off x="4997428" y="3716675"/>
                    <a:ext cx="68733" cy="68731"/>
                  </a:xfrm>
                  <a:custGeom>
                    <a:avLst/>
                    <a:gdLst>
                      <a:gd name="T0" fmla="*/ 30 w 34"/>
                      <a:gd name="T1" fmla="*/ 22 h 34"/>
                      <a:gd name="T2" fmla="*/ 30 w 34"/>
                      <a:gd name="T3" fmla="*/ 6 h 34"/>
                      <a:gd name="T4" fmla="*/ 12 w 34"/>
                      <a:gd name="T5" fmla="*/ 0 h 34"/>
                      <a:gd name="T6" fmla="*/ 9 w 34"/>
                      <a:gd name="T7" fmla="*/ 2 h 34"/>
                      <a:gd name="T8" fmla="*/ 0 w 34"/>
                      <a:gd name="T9" fmla="*/ 9 h 34"/>
                      <a:gd name="T10" fmla="*/ 1 w 34"/>
                      <a:gd name="T11" fmla="*/ 29 h 34"/>
                      <a:gd name="T12" fmla="*/ 1 w 34"/>
                      <a:gd name="T13" fmla="*/ 29 h 34"/>
                      <a:gd name="T14" fmla="*/ 16 w 34"/>
                      <a:gd name="T15" fmla="*/ 33 h 34"/>
                      <a:gd name="T16" fmla="*/ 29 w 34"/>
                      <a:gd name="T17" fmla="*/ 34 h 34"/>
                      <a:gd name="T18" fmla="*/ 30 w 34"/>
                      <a:gd name="T19" fmla="*/ 22 h 3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34" h="34">
                        <a:moveTo>
                          <a:pt x="30" y="22"/>
                        </a:moveTo>
                        <a:cubicBezTo>
                          <a:pt x="32" y="16"/>
                          <a:pt x="34" y="11"/>
                          <a:pt x="30" y="6"/>
                        </a:cubicBezTo>
                        <a:cubicBezTo>
                          <a:pt x="25" y="7"/>
                          <a:pt x="19" y="6"/>
                          <a:pt x="12" y="0"/>
                        </a:cubicBezTo>
                        <a:cubicBezTo>
                          <a:pt x="11" y="1"/>
                          <a:pt x="10" y="2"/>
                          <a:pt x="9" y="2"/>
                        </a:cubicBezTo>
                        <a:cubicBezTo>
                          <a:pt x="7" y="5"/>
                          <a:pt x="4" y="7"/>
                          <a:pt x="0" y="9"/>
                        </a:cubicBezTo>
                        <a:cubicBezTo>
                          <a:pt x="4" y="17"/>
                          <a:pt x="3" y="23"/>
                          <a:pt x="1" y="29"/>
                        </a:cubicBezTo>
                        <a:cubicBezTo>
                          <a:pt x="1" y="29"/>
                          <a:pt x="1" y="29"/>
                          <a:pt x="1" y="29"/>
                        </a:cubicBezTo>
                        <a:cubicBezTo>
                          <a:pt x="4" y="34"/>
                          <a:pt x="9" y="33"/>
                          <a:pt x="16" y="33"/>
                        </a:cubicBezTo>
                        <a:cubicBezTo>
                          <a:pt x="20" y="33"/>
                          <a:pt x="24" y="33"/>
                          <a:pt x="29" y="34"/>
                        </a:cubicBezTo>
                        <a:cubicBezTo>
                          <a:pt x="28" y="30"/>
                          <a:pt x="29" y="26"/>
                          <a:pt x="30" y="22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477" name="Freeform 900"/>
                  <p:cNvSpPr/>
                  <p:nvPr/>
                </p:nvSpPr>
                <p:spPr bwMode="auto">
                  <a:xfrm>
                    <a:off x="4888405" y="3785406"/>
                    <a:ext cx="69917" cy="77027"/>
                  </a:xfrm>
                  <a:custGeom>
                    <a:avLst/>
                    <a:gdLst>
                      <a:gd name="T0" fmla="*/ 33 w 35"/>
                      <a:gd name="T1" fmla="*/ 10 h 38"/>
                      <a:gd name="T2" fmla="*/ 13 w 35"/>
                      <a:gd name="T3" fmla="*/ 0 h 38"/>
                      <a:gd name="T4" fmla="*/ 3 w 35"/>
                      <a:gd name="T5" fmla="*/ 5 h 38"/>
                      <a:gd name="T6" fmla="*/ 0 w 35"/>
                      <a:gd name="T7" fmla="*/ 27 h 38"/>
                      <a:gd name="T8" fmla="*/ 14 w 35"/>
                      <a:gd name="T9" fmla="*/ 34 h 38"/>
                      <a:gd name="T10" fmla="*/ 26 w 35"/>
                      <a:gd name="T11" fmla="*/ 38 h 38"/>
                      <a:gd name="T12" fmla="*/ 30 w 35"/>
                      <a:gd name="T13" fmla="*/ 26 h 38"/>
                      <a:gd name="T14" fmla="*/ 33 w 35"/>
                      <a:gd name="T15" fmla="*/ 10 h 3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35" h="38">
                        <a:moveTo>
                          <a:pt x="33" y="10"/>
                        </a:moveTo>
                        <a:cubicBezTo>
                          <a:pt x="26" y="9"/>
                          <a:pt x="19" y="9"/>
                          <a:pt x="13" y="0"/>
                        </a:cubicBezTo>
                        <a:cubicBezTo>
                          <a:pt x="10" y="2"/>
                          <a:pt x="7" y="4"/>
                          <a:pt x="3" y="5"/>
                        </a:cubicBezTo>
                        <a:cubicBezTo>
                          <a:pt x="7" y="15"/>
                          <a:pt x="4" y="21"/>
                          <a:pt x="0" y="27"/>
                        </a:cubicBezTo>
                        <a:cubicBezTo>
                          <a:pt x="3" y="32"/>
                          <a:pt x="8" y="33"/>
                          <a:pt x="14" y="34"/>
                        </a:cubicBezTo>
                        <a:cubicBezTo>
                          <a:pt x="18" y="35"/>
                          <a:pt x="23" y="36"/>
                          <a:pt x="26" y="38"/>
                        </a:cubicBezTo>
                        <a:cubicBezTo>
                          <a:pt x="26" y="34"/>
                          <a:pt x="28" y="30"/>
                          <a:pt x="30" y="26"/>
                        </a:cubicBezTo>
                        <a:cubicBezTo>
                          <a:pt x="33" y="20"/>
                          <a:pt x="35" y="15"/>
                          <a:pt x="33" y="10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478" name="Freeform 926"/>
                  <p:cNvSpPr/>
                  <p:nvPr/>
                </p:nvSpPr>
                <p:spPr bwMode="auto">
                  <a:xfrm>
                    <a:off x="4876555" y="3506924"/>
                    <a:ext cx="68733" cy="68731"/>
                  </a:xfrm>
                  <a:custGeom>
                    <a:avLst/>
                    <a:gdLst>
                      <a:gd name="T0" fmla="*/ 31 w 34"/>
                      <a:gd name="T1" fmla="*/ 31 h 34"/>
                      <a:gd name="T2" fmla="*/ 32 w 34"/>
                      <a:gd name="T3" fmla="*/ 22 h 34"/>
                      <a:gd name="T4" fmla="*/ 29 w 34"/>
                      <a:gd name="T5" fmla="*/ 10 h 34"/>
                      <a:gd name="T6" fmla="*/ 11 w 34"/>
                      <a:gd name="T7" fmla="*/ 0 h 34"/>
                      <a:gd name="T8" fmla="*/ 8 w 34"/>
                      <a:gd name="T9" fmla="*/ 7 h 34"/>
                      <a:gd name="T10" fmla="*/ 0 w 34"/>
                      <a:gd name="T11" fmla="*/ 11 h 34"/>
                      <a:gd name="T12" fmla="*/ 10 w 34"/>
                      <a:gd name="T13" fmla="*/ 29 h 34"/>
                      <a:gd name="T14" fmla="*/ 22 w 34"/>
                      <a:gd name="T15" fmla="*/ 32 h 34"/>
                      <a:gd name="T16" fmla="*/ 31 w 34"/>
                      <a:gd name="T17" fmla="*/ 31 h 3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34" h="34">
                        <a:moveTo>
                          <a:pt x="31" y="31"/>
                        </a:moveTo>
                        <a:cubicBezTo>
                          <a:pt x="31" y="28"/>
                          <a:pt x="31" y="25"/>
                          <a:pt x="32" y="22"/>
                        </a:cubicBezTo>
                        <a:cubicBezTo>
                          <a:pt x="33" y="18"/>
                          <a:pt x="34" y="15"/>
                          <a:pt x="29" y="10"/>
                        </a:cubicBezTo>
                        <a:cubicBezTo>
                          <a:pt x="22" y="8"/>
                          <a:pt x="16" y="5"/>
                          <a:pt x="11" y="0"/>
                        </a:cubicBezTo>
                        <a:cubicBezTo>
                          <a:pt x="11" y="3"/>
                          <a:pt x="10" y="5"/>
                          <a:pt x="8" y="7"/>
                        </a:cubicBezTo>
                        <a:cubicBezTo>
                          <a:pt x="5" y="9"/>
                          <a:pt x="3" y="11"/>
                          <a:pt x="0" y="11"/>
                        </a:cubicBezTo>
                        <a:cubicBezTo>
                          <a:pt x="5" y="16"/>
                          <a:pt x="8" y="22"/>
                          <a:pt x="10" y="29"/>
                        </a:cubicBezTo>
                        <a:cubicBezTo>
                          <a:pt x="15" y="34"/>
                          <a:pt x="18" y="33"/>
                          <a:pt x="22" y="32"/>
                        </a:cubicBezTo>
                        <a:cubicBezTo>
                          <a:pt x="25" y="31"/>
                          <a:pt x="28" y="31"/>
                          <a:pt x="31" y="31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479" name="Freeform 944"/>
                  <p:cNvSpPr/>
                  <p:nvPr/>
                </p:nvSpPr>
                <p:spPr bwMode="auto">
                  <a:xfrm>
                    <a:off x="5299613" y="3480853"/>
                    <a:ext cx="126798" cy="149314"/>
                  </a:xfrm>
                  <a:custGeom>
                    <a:avLst/>
                    <a:gdLst>
                      <a:gd name="T0" fmla="*/ 25 w 63"/>
                      <a:gd name="T1" fmla="*/ 0 h 74"/>
                      <a:gd name="T2" fmla="*/ 25 w 63"/>
                      <a:gd name="T3" fmla="*/ 34 h 74"/>
                      <a:gd name="T4" fmla="*/ 0 w 63"/>
                      <a:gd name="T5" fmla="*/ 58 h 74"/>
                      <a:gd name="T6" fmla="*/ 33 w 63"/>
                      <a:gd name="T7" fmla="*/ 70 h 74"/>
                      <a:gd name="T8" fmla="*/ 34 w 63"/>
                      <a:gd name="T9" fmla="*/ 74 h 74"/>
                      <a:gd name="T10" fmla="*/ 61 w 63"/>
                      <a:gd name="T11" fmla="*/ 49 h 74"/>
                      <a:gd name="T12" fmla="*/ 63 w 63"/>
                      <a:gd name="T13" fmla="*/ 34 h 74"/>
                      <a:gd name="T14" fmla="*/ 59 w 63"/>
                      <a:gd name="T15" fmla="*/ 12 h 74"/>
                      <a:gd name="T16" fmla="*/ 25 w 63"/>
                      <a:gd name="T17" fmla="*/ 0 h 7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63" h="74">
                        <a:moveTo>
                          <a:pt x="25" y="0"/>
                        </a:moveTo>
                        <a:cubicBezTo>
                          <a:pt x="27" y="8"/>
                          <a:pt x="30" y="22"/>
                          <a:pt x="25" y="34"/>
                        </a:cubicBezTo>
                        <a:cubicBezTo>
                          <a:pt x="20" y="46"/>
                          <a:pt x="8" y="54"/>
                          <a:pt x="0" y="58"/>
                        </a:cubicBezTo>
                        <a:cubicBezTo>
                          <a:pt x="11" y="59"/>
                          <a:pt x="29" y="63"/>
                          <a:pt x="33" y="70"/>
                        </a:cubicBezTo>
                        <a:cubicBezTo>
                          <a:pt x="34" y="72"/>
                          <a:pt x="34" y="73"/>
                          <a:pt x="34" y="74"/>
                        </a:cubicBezTo>
                        <a:cubicBezTo>
                          <a:pt x="41" y="70"/>
                          <a:pt x="55" y="62"/>
                          <a:pt x="61" y="49"/>
                        </a:cubicBezTo>
                        <a:cubicBezTo>
                          <a:pt x="62" y="45"/>
                          <a:pt x="63" y="40"/>
                          <a:pt x="63" y="34"/>
                        </a:cubicBezTo>
                        <a:cubicBezTo>
                          <a:pt x="63" y="25"/>
                          <a:pt x="61" y="17"/>
                          <a:pt x="59" y="12"/>
                        </a:cubicBezTo>
                        <a:cubicBezTo>
                          <a:pt x="52" y="19"/>
                          <a:pt x="34" y="7"/>
                          <a:pt x="25" y="0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480" name="Freeform 1313"/>
                  <p:cNvSpPr/>
                  <p:nvPr/>
                </p:nvSpPr>
                <p:spPr bwMode="auto">
                  <a:xfrm>
                    <a:off x="4280518" y="3575683"/>
                    <a:ext cx="49771" cy="50956"/>
                  </a:xfrm>
                  <a:custGeom>
                    <a:avLst/>
                    <a:gdLst>
                      <a:gd name="T0" fmla="*/ 8 w 25"/>
                      <a:gd name="T1" fmla="*/ 21 h 25"/>
                      <a:gd name="T2" fmla="*/ 25 w 25"/>
                      <a:gd name="T3" fmla="*/ 19 h 25"/>
                      <a:gd name="T4" fmla="*/ 24 w 25"/>
                      <a:gd name="T5" fmla="*/ 2 h 25"/>
                      <a:gd name="T6" fmla="*/ 12 w 25"/>
                      <a:gd name="T7" fmla="*/ 2 h 25"/>
                      <a:gd name="T8" fmla="*/ 0 w 25"/>
                      <a:gd name="T9" fmla="*/ 5 h 25"/>
                      <a:gd name="T10" fmla="*/ 8 w 25"/>
                      <a:gd name="T11" fmla="*/ 21 h 2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25" h="25">
                        <a:moveTo>
                          <a:pt x="8" y="21"/>
                        </a:moveTo>
                        <a:cubicBezTo>
                          <a:pt x="16" y="25"/>
                          <a:pt x="23" y="21"/>
                          <a:pt x="25" y="19"/>
                        </a:cubicBezTo>
                        <a:cubicBezTo>
                          <a:pt x="24" y="13"/>
                          <a:pt x="24" y="7"/>
                          <a:pt x="24" y="2"/>
                        </a:cubicBezTo>
                        <a:cubicBezTo>
                          <a:pt x="20" y="4"/>
                          <a:pt x="16" y="3"/>
                          <a:pt x="12" y="2"/>
                        </a:cubicBezTo>
                        <a:cubicBezTo>
                          <a:pt x="8" y="1"/>
                          <a:pt x="5" y="0"/>
                          <a:pt x="0" y="5"/>
                        </a:cubicBezTo>
                        <a:cubicBezTo>
                          <a:pt x="0" y="8"/>
                          <a:pt x="0" y="17"/>
                          <a:pt x="8" y="21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481" name="Freeform 1314"/>
                  <p:cNvSpPr/>
                  <p:nvPr/>
                </p:nvSpPr>
                <p:spPr bwMode="auto">
                  <a:xfrm>
                    <a:off x="4234303" y="3529466"/>
                    <a:ext cx="49771" cy="50956"/>
                  </a:xfrm>
                  <a:custGeom>
                    <a:avLst/>
                    <a:gdLst>
                      <a:gd name="T0" fmla="*/ 4 w 25"/>
                      <a:gd name="T1" fmla="*/ 17 h 25"/>
                      <a:gd name="T2" fmla="*/ 20 w 25"/>
                      <a:gd name="T3" fmla="*/ 25 h 25"/>
                      <a:gd name="T4" fmla="*/ 23 w 25"/>
                      <a:gd name="T5" fmla="*/ 12 h 25"/>
                      <a:gd name="T6" fmla="*/ 23 w 25"/>
                      <a:gd name="T7" fmla="*/ 0 h 25"/>
                      <a:gd name="T8" fmla="*/ 6 w 25"/>
                      <a:gd name="T9" fmla="*/ 0 h 25"/>
                      <a:gd name="T10" fmla="*/ 4 w 25"/>
                      <a:gd name="T11" fmla="*/ 17 h 2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25" h="25">
                        <a:moveTo>
                          <a:pt x="4" y="17"/>
                        </a:moveTo>
                        <a:cubicBezTo>
                          <a:pt x="8" y="25"/>
                          <a:pt x="17" y="25"/>
                          <a:pt x="20" y="25"/>
                        </a:cubicBezTo>
                        <a:cubicBezTo>
                          <a:pt x="25" y="20"/>
                          <a:pt x="24" y="17"/>
                          <a:pt x="23" y="12"/>
                        </a:cubicBezTo>
                        <a:cubicBezTo>
                          <a:pt x="22" y="9"/>
                          <a:pt x="21" y="5"/>
                          <a:pt x="23" y="0"/>
                        </a:cubicBezTo>
                        <a:cubicBezTo>
                          <a:pt x="18" y="1"/>
                          <a:pt x="12" y="1"/>
                          <a:pt x="6" y="0"/>
                        </a:cubicBezTo>
                        <a:cubicBezTo>
                          <a:pt x="4" y="2"/>
                          <a:pt x="0" y="9"/>
                          <a:pt x="4" y="17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482" name="Freeform 1318"/>
                  <p:cNvSpPr/>
                  <p:nvPr/>
                </p:nvSpPr>
                <p:spPr bwMode="auto">
                  <a:xfrm>
                    <a:off x="4171495" y="3785434"/>
                    <a:ext cx="109025" cy="100729"/>
                  </a:xfrm>
                  <a:custGeom>
                    <a:avLst/>
                    <a:gdLst>
                      <a:gd name="T0" fmla="*/ 50 w 54"/>
                      <a:gd name="T1" fmla="*/ 28 h 50"/>
                      <a:gd name="T2" fmla="*/ 46 w 54"/>
                      <a:gd name="T3" fmla="*/ 10 h 50"/>
                      <a:gd name="T4" fmla="*/ 34 w 54"/>
                      <a:gd name="T5" fmla="*/ 15 h 50"/>
                      <a:gd name="T6" fmla="*/ 31 w 54"/>
                      <a:gd name="T7" fmla="*/ 16 h 50"/>
                      <a:gd name="T8" fmla="*/ 30 w 54"/>
                      <a:gd name="T9" fmla="*/ 13 h 50"/>
                      <a:gd name="T10" fmla="*/ 31 w 54"/>
                      <a:gd name="T11" fmla="*/ 0 h 50"/>
                      <a:gd name="T12" fmla="*/ 14 w 54"/>
                      <a:gd name="T13" fmla="*/ 4 h 50"/>
                      <a:gd name="T14" fmla="*/ 0 w 54"/>
                      <a:gd name="T15" fmla="*/ 6 h 50"/>
                      <a:gd name="T16" fmla="*/ 11 w 54"/>
                      <a:gd name="T17" fmla="*/ 39 h 50"/>
                      <a:gd name="T18" fmla="*/ 15 w 54"/>
                      <a:gd name="T19" fmla="*/ 42 h 50"/>
                      <a:gd name="T20" fmla="*/ 53 w 54"/>
                      <a:gd name="T21" fmla="*/ 42 h 50"/>
                      <a:gd name="T22" fmla="*/ 50 w 54"/>
                      <a:gd name="T23" fmla="*/ 28 h 5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54" h="50">
                        <a:moveTo>
                          <a:pt x="50" y="28"/>
                        </a:moveTo>
                        <a:cubicBezTo>
                          <a:pt x="47" y="22"/>
                          <a:pt x="44" y="16"/>
                          <a:pt x="46" y="10"/>
                        </a:cubicBezTo>
                        <a:cubicBezTo>
                          <a:pt x="42" y="10"/>
                          <a:pt x="37" y="11"/>
                          <a:pt x="34" y="15"/>
                        </a:cubicBezTo>
                        <a:cubicBezTo>
                          <a:pt x="33" y="16"/>
                          <a:pt x="32" y="16"/>
                          <a:pt x="31" y="16"/>
                        </a:cubicBezTo>
                        <a:cubicBezTo>
                          <a:pt x="30" y="15"/>
                          <a:pt x="30" y="14"/>
                          <a:pt x="30" y="13"/>
                        </a:cubicBezTo>
                        <a:cubicBezTo>
                          <a:pt x="32" y="8"/>
                          <a:pt x="32" y="4"/>
                          <a:pt x="31" y="0"/>
                        </a:cubicBezTo>
                        <a:cubicBezTo>
                          <a:pt x="26" y="4"/>
                          <a:pt x="20" y="4"/>
                          <a:pt x="14" y="4"/>
                        </a:cubicBezTo>
                        <a:cubicBezTo>
                          <a:pt x="9" y="3"/>
                          <a:pt x="4" y="3"/>
                          <a:pt x="0" y="6"/>
                        </a:cubicBezTo>
                        <a:cubicBezTo>
                          <a:pt x="0" y="11"/>
                          <a:pt x="1" y="29"/>
                          <a:pt x="11" y="39"/>
                        </a:cubicBezTo>
                        <a:cubicBezTo>
                          <a:pt x="12" y="40"/>
                          <a:pt x="14" y="41"/>
                          <a:pt x="15" y="42"/>
                        </a:cubicBezTo>
                        <a:cubicBezTo>
                          <a:pt x="28" y="50"/>
                          <a:pt x="49" y="44"/>
                          <a:pt x="53" y="42"/>
                        </a:cubicBezTo>
                        <a:cubicBezTo>
                          <a:pt x="54" y="37"/>
                          <a:pt x="52" y="33"/>
                          <a:pt x="50" y="28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483" name="Freeform 1319"/>
                  <p:cNvSpPr/>
                  <p:nvPr/>
                </p:nvSpPr>
                <p:spPr bwMode="auto">
                  <a:xfrm>
                    <a:off x="4060101" y="3693001"/>
                    <a:ext cx="106654" cy="106654"/>
                  </a:xfrm>
                  <a:custGeom>
                    <a:avLst/>
                    <a:gdLst>
                      <a:gd name="T0" fmla="*/ 50 w 53"/>
                      <a:gd name="T1" fmla="*/ 35 h 53"/>
                      <a:gd name="T2" fmla="*/ 50 w 53"/>
                      <a:gd name="T3" fmla="*/ 17 h 53"/>
                      <a:gd name="T4" fmla="*/ 37 w 53"/>
                      <a:gd name="T5" fmla="*/ 20 h 53"/>
                      <a:gd name="T6" fmla="*/ 34 w 53"/>
                      <a:gd name="T7" fmla="*/ 19 h 53"/>
                      <a:gd name="T8" fmla="*/ 33 w 53"/>
                      <a:gd name="T9" fmla="*/ 16 h 53"/>
                      <a:gd name="T10" fmla="*/ 36 w 53"/>
                      <a:gd name="T11" fmla="*/ 3 h 53"/>
                      <a:gd name="T12" fmla="*/ 18 w 53"/>
                      <a:gd name="T13" fmla="*/ 3 h 53"/>
                      <a:gd name="T14" fmla="*/ 4 w 53"/>
                      <a:gd name="T15" fmla="*/ 2 h 53"/>
                      <a:gd name="T16" fmla="*/ 12 w 53"/>
                      <a:gd name="T17" fmla="*/ 41 h 53"/>
                      <a:gd name="T18" fmla="*/ 51 w 53"/>
                      <a:gd name="T19" fmla="*/ 49 h 53"/>
                      <a:gd name="T20" fmla="*/ 50 w 53"/>
                      <a:gd name="T21" fmla="*/ 35 h 5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53" h="53">
                        <a:moveTo>
                          <a:pt x="50" y="35"/>
                        </a:moveTo>
                        <a:cubicBezTo>
                          <a:pt x="49" y="30"/>
                          <a:pt x="47" y="23"/>
                          <a:pt x="50" y="17"/>
                        </a:cubicBezTo>
                        <a:cubicBezTo>
                          <a:pt x="45" y="16"/>
                          <a:pt x="41" y="16"/>
                          <a:pt x="37" y="20"/>
                        </a:cubicBezTo>
                        <a:cubicBezTo>
                          <a:pt x="36" y="20"/>
                          <a:pt x="34" y="20"/>
                          <a:pt x="34" y="19"/>
                        </a:cubicBezTo>
                        <a:cubicBezTo>
                          <a:pt x="33" y="19"/>
                          <a:pt x="33" y="17"/>
                          <a:pt x="33" y="16"/>
                        </a:cubicBezTo>
                        <a:cubicBezTo>
                          <a:pt x="37" y="12"/>
                          <a:pt x="37" y="8"/>
                          <a:pt x="36" y="3"/>
                        </a:cubicBezTo>
                        <a:cubicBezTo>
                          <a:pt x="30" y="6"/>
                          <a:pt x="23" y="4"/>
                          <a:pt x="18" y="3"/>
                        </a:cubicBezTo>
                        <a:cubicBezTo>
                          <a:pt x="13" y="1"/>
                          <a:pt x="8" y="0"/>
                          <a:pt x="4" y="2"/>
                        </a:cubicBezTo>
                        <a:cubicBezTo>
                          <a:pt x="3" y="7"/>
                          <a:pt x="0" y="29"/>
                          <a:pt x="12" y="41"/>
                        </a:cubicBezTo>
                        <a:cubicBezTo>
                          <a:pt x="24" y="53"/>
                          <a:pt x="46" y="50"/>
                          <a:pt x="51" y="49"/>
                        </a:cubicBezTo>
                        <a:cubicBezTo>
                          <a:pt x="53" y="45"/>
                          <a:pt x="52" y="40"/>
                          <a:pt x="50" y="35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484" name="Freeform 1320"/>
                  <p:cNvSpPr/>
                  <p:nvPr/>
                </p:nvSpPr>
                <p:spPr bwMode="auto">
                  <a:xfrm>
                    <a:off x="3972407" y="3580422"/>
                    <a:ext cx="101914" cy="109023"/>
                  </a:xfrm>
                  <a:custGeom>
                    <a:avLst/>
                    <a:gdLst>
                      <a:gd name="T0" fmla="*/ 47 w 51"/>
                      <a:gd name="T1" fmla="*/ 40 h 54"/>
                      <a:gd name="T2" fmla="*/ 51 w 51"/>
                      <a:gd name="T3" fmla="*/ 23 h 54"/>
                      <a:gd name="T4" fmla="*/ 38 w 51"/>
                      <a:gd name="T5" fmla="*/ 24 h 54"/>
                      <a:gd name="T6" fmla="*/ 35 w 51"/>
                      <a:gd name="T7" fmla="*/ 23 h 54"/>
                      <a:gd name="T8" fmla="*/ 36 w 51"/>
                      <a:gd name="T9" fmla="*/ 20 h 54"/>
                      <a:gd name="T10" fmla="*/ 41 w 51"/>
                      <a:gd name="T11" fmla="*/ 8 h 54"/>
                      <a:gd name="T12" fmla="*/ 23 w 51"/>
                      <a:gd name="T13" fmla="*/ 4 h 54"/>
                      <a:gd name="T14" fmla="*/ 9 w 51"/>
                      <a:gd name="T15" fmla="*/ 1 h 54"/>
                      <a:gd name="T16" fmla="*/ 9 w 51"/>
                      <a:gd name="T17" fmla="*/ 39 h 54"/>
                      <a:gd name="T18" fmla="*/ 12 w 51"/>
                      <a:gd name="T19" fmla="*/ 43 h 54"/>
                      <a:gd name="T20" fmla="*/ 45 w 51"/>
                      <a:gd name="T21" fmla="*/ 54 h 54"/>
                      <a:gd name="T22" fmla="*/ 47 w 51"/>
                      <a:gd name="T23" fmla="*/ 40 h 5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51" h="54">
                        <a:moveTo>
                          <a:pt x="47" y="40"/>
                        </a:moveTo>
                        <a:cubicBezTo>
                          <a:pt x="47" y="34"/>
                          <a:pt x="47" y="28"/>
                          <a:pt x="51" y="23"/>
                        </a:cubicBezTo>
                        <a:cubicBezTo>
                          <a:pt x="47" y="22"/>
                          <a:pt x="43" y="22"/>
                          <a:pt x="38" y="24"/>
                        </a:cubicBezTo>
                        <a:cubicBezTo>
                          <a:pt x="37" y="24"/>
                          <a:pt x="36" y="24"/>
                          <a:pt x="35" y="23"/>
                        </a:cubicBezTo>
                        <a:cubicBezTo>
                          <a:pt x="35" y="22"/>
                          <a:pt x="35" y="21"/>
                          <a:pt x="36" y="20"/>
                        </a:cubicBezTo>
                        <a:cubicBezTo>
                          <a:pt x="40" y="17"/>
                          <a:pt x="41" y="12"/>
                          <a:pt x="41" y="8"/>
                        </a:cubicBezTo>
                        <a:cubicBezTo>
                          <a:pt x="35" y="10"/>
                          <a:pt x="29" y="7"/>
                          <a:pt x="23" y="4"/>
                        </a:cubicBezTo>
                        <a:cubicBezTo>
                          <a:pt x="18" y="2"/>
                          <a:pt x="13" y="0"/>
                          <a:pt x="9" y="1"/>
                        </a:cubicBezTo>
                        <a:cubicBezTo>
                          <a:pt x="7" y="5"/>
                          <a:pt x="0" y="26"/>
                          <a:pt x="9" y="39"/>
                        </a:cubicBezTo>
                        <a:cubicBezTo>
                          <a:pt x="10" y="40"/>
                          <a:pt x="11" y="41"/>
                          <a:pt x="12" y="43"/>
                        </a:cubicBezTo>
                        <a:cubicBezTo>
                          <a:pt x="22" y="53"/>
                          <a:pt x="40" y="54"/>
                          <a:pt x="45" y="54"/>
                        </a:cubicBezTo>
                        <a:cubicBezTo>
                          <a:pt x="48" y="50"/>
                          <a:pt x="48" y="45"/>
                          <a:pt x="47" y="40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485" name="Freeform 1389"/>
                  <p:cNvSpPr/>
                  <p:nvPr/>
                </p:nvSpPr>
                <p:spPr bwMode="auto">
                  <a:xfrm>
                    <a:off x="4618257" y="3682335"/>
                    <a:ext cx="56883" cy="56883"/>
                  </a:xfrm>
                  <a:custGeom>
                    <a:avLst/>
                    <a:gdLst>
                      <a:gd name="T0" fmla="*/ 17 w 28"/>
                      <a:gd name="T1" fmla="*/ 26 h 28"/>
                      <a:gd name="T2" fmla="*/ 28 w 28"/>
                      <a:gd name="T3" fmla="*/ 12 h 28"/>
                      <a:gd name="T4" fmla="*/ 15 w 28"/>
                      <a:gd name="T5" fmla="*/ 0 h 28"/>
                      <a:gd name="T6" fmla="*/ 7 w 28"/>
                      <a:gd name="T7" fmla="*/ 9 h 28"/>
                      <a:gd name="T8" fmla="*/ 0 w 28"/>
                      <a:gd name="T9" fmla="*/ 20 h 28"/>
                      <a:gd name="T10" fmla="*/ 17 w 28"/>
                      <a:gd name="T11" fmla="*/ 26 h 2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28" h="28">
                        <a:moveTo>
                          <a:pt x="17" y="26"/>
                        </a:moveTo>
                        <a:cubicBezTo>
                          <a:pt x="26" y="23"/>
                          <a:pt x="27" y="15"/>
                          <a:pt x="28" y="12"/>
                        </a:cubicBezTo>
                        <a:cubicBezTo>
                          <a:pt x="23" y="9"/>
                          <a:pt x="19" y="5"/>
                          <a:pt x="15" y="0"/>
                        </a:cubicBezTo>
                        <a:cubicBezTo>
                          <a:pt x="14" y="5"/>
                          <a:pt x="10" y="7"/>
                          <a:pt x="7" y="9"/>
                        </a:cubicBezTo>
                        <a:cubicBezTo>
                          <a:pt x="3" y="11"/>
                          <a:pt x="0" y="13"/>
                          <a:pt x="0" y="20"/>
                        </a:cubicBezTo>
                        <a:cubicBezTo>
                          <a:pt x="2" y="22"/>
                          <a:pt x="9" y="28"/>
                          <a:pt x="17" y="26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486" name="Freeform 1390"/>
                  <p:cNvSpPr/>
                  <p:nvPr/>
                </p:nvSpPr>
                <p:spPr bwMode="auto">
                  <a:xfrm>
                    <a:off x="4554264" y="3682335"/>
                    <a:ext cx="55698" cy="56883"/>
                  </a:xfrm>
                  <a:custGeom>
                    <a:avLst/>
                    <a:gdLst>
                      <a:gd name="T0" fmla="*/ 11 w 28"/>
                      <a:gd name="T1" fmla="*/ 26 h 28"/>
                      <a:gd name="T2" fmla="*/ 28 w 28"/>
                      <a:gd name="T3" fmla="*/ 20 h 28"/>
                      <a:gd name="T4" fmla="*/ 21 w 28"/>
                      <a:gd name="T5" fmla="*/ 9 h 28"/>
                      <a:gd name="T6" fmla="*/ 13 w 28"/>
                      <a:gd name="T7" fmla="*/ 0 h 28"/>
                      <a:gd name="T8" fmla="*/ 0 w 28"/>
                      <a:gd name="T9" fmla="*/ 12 h 28"/>
                      <a:gd name="T10" fmla="*/ 11 w 28"/>
                      <a:gd name="T11" fmla="*/ 26 h 2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28" h="28">
                        <a:moveTo>
                          <a:pt x="11" y="26"/>
                        </a:moveTo>
                        <a:cubicBezTo>
                          <a:pt x="19" y="28"/>
                          <a:pt x="26" y="22"/>
                          <a:pt x="28" y="20"/>
                        </a:cubicBezTo>
                        <a:cubicBezTo>
                          <a:pt x="28" y="13"/>
                          <a:pt x="25" y="11"/>
                          <a:pt x="21" y="9"/>
                        </a:cubicBezTo>
                        <a:cubicBezTo>
                          <a:pt x="18" y="7"/>
                          <a:pt x="14" y="5"/>
                          <a:pt x="13" y="0"/>
                        </a:cubicBezTo>
                        <a:cubicBezTo>
                          <a:pt x="9" y="5"/>
                          <a:pt x="5" y="9"/>
                          <a:pt x="0" y="12"/>
                        </a:cubicBezTo>
                        <a:cubicBezTo>
                          <a:pt x="1" y="15"/>
                          <a:pt x="2" y="23"/>
                          <a:pt x="11" y="26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487" name="Freeform 1391"/>
                  <p:cNvSpPr/>
                  <p:nvPr/>
                </p:nvSpPr>
                <p:spPr bwMode="auto">
                  <a:xfrm>
                    <a:off x="4589816" y="3529466"/>
                    <a:ext cx="48587" cy="98358"/>
                  </a:xfrm>
                  <a:custGeom>
                    <a:avLst/>
                    <a:gdLst>
                      <a:gd name="T0" fmla="*/ 9 w 24"/>
                      <a:gd name="T1" fmla="*/ 0 h 49"/>
                      <a:gd name="T2" fmla="*/ 7 w 24"/>
                      <a:gd name="T3" fmla="*/ 46 h 49"/>
                      <a:gd name="T4" fmla="*/ 12 w 24"/>
                      <a:gd name="T5" fmla="*/ 49 h 49"/>
                      <a:gd name="T6" fmla="*/ 17 w 24"/>
                      <a:gd name="T7" fmla="*/ 46 h 49"/>
                      <a:gd name="T8" fmla="*/ 15 w 24"/>
                      <a:gd name="T9" fmla="*/ 0 h 49"/>
                      <a:gd name="T10" fmla="*/ 9 w 24"/>
                      <a:gd name="T11" fmla="*/ 0 h 4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24" h="49">
                        <a:moveTo>
                          <a:pt x="9" y="0"/>
                        </a:moveTo>
                        <a:cubicBezTo>
                          <a:pt x="6" y="11"/>
                          <a:pt x="0" y="38"/>
                          <a:pt x="7" y="46"/>
                        </a:cubicBezTo>
                        <a:cubicBezTo>
                          <a:pt x="8" y="48"/>
                          <a:pt x="10" y="49"/>
                          <a:pt x="12" y="49"/>
                        </a:cubicBezTo>
                        <a:cubicBezTo>
                          <a:pt x="14" y="49"/>
                          <a:pt x="16" y="48"/>
                          <a:pt x="17" y="46"/>
                        </a:cubicBezTo>
                        <a:cubicBezTo>
                          <a:pt x="24" y="38"/>
                          <a:pt x="18" y="11"/>
                          <a:pt x="15" y="0"/>
                        </a:cubicBezTo>
                        <a:cubicBezTo>
                          <a:pt x="13" y="0"/>
                          <a:pt x="11" y="0"/>
                          <a:pt x="9" y="0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488" name="Freeform 1394"/>
                  <p:cNvSpPr/>
                  <p:nvPr/>
                </p:nvSpPr>
                <p:spPr bwMode="auto">
                  <a:xfrm>
                    <a:off x="4690545" y="3888532"/>
                    <a:ext cx="126800" cy="90063"/>
                  </a:xfrm>
                  <a:custGeom>
                    <a:avLst/>
                    <a:gdLst>
                      <a:gd name="T0" fmla="*/ 51 w 63"/>
                      <a:gd name="T1" fmla="*/ 11 h 45"/>
                      <a:gd name="T2" fmla="*/ 36 w 63"/>
                      <a:gd name="T3" fmla="*/ 0 h 45"/>
                      <a:gd name="T4" fmla="*/ 31 w 63"/>
                      <a:gd name="T5" fmla="*/ 13 h 45"/>
                      <a:gd name="T6" fmla="*/ 29 w 63"/>
                      <a:gd name="T7" fmla="*/ 15 h 45"/>
                      <a:gd name="T8" fmla="*/ 26 w 63"/>
                      <a:gd name="T9" fmla="*/ 14 h 45"/>
                      <a:gd name="T10" fmla="*/ 18 w 63"/>
                      <a:gd name="T11" fmla="*/ 4 h 45"/>
                      <a:gd name="T12" fmla="*/ 9 w 63"/>
                      <a:gd name="T13" fmla="*/ 19 h 45"/>
                      <a:gd name="T14" fmla="*/ 0 w 63"/>
                      <a:gd name="T15" fmla="*/ 30 h 45"/>
                      <a:gd name="T16" fmla="*/ 31 w 63"/>
                      <a:gd name="T17" fmla="*/ 45 h 45"/>
                      <a:gd name="T18" fmla="*/ 36 w 63"/>
                      <a:gd name="T19" fmla="*/ 45 h 45"/>
                      <a:gd name="T20" fmla="*/ 63 w 63"/>
                      <a:gd name="T21" fmla="*/ 18 h 45"/>
                      <a:gd name="T22" fmla="*/ 51 w 63"/>
                      <a:gd name="T23" fmla="*/ 11 h 4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63" h="45">
                        <a:moveTo>
                          <a:pt x="51" y="11"/>
                        </a:moveTo>
                        <a:cubicBezTo>
                          <a:pt x="45" y="9"/>
                          <a:pt x="39" y="6"/>
                          <a:pt x="36" y="0"/>
                        </a:cubicBezTo>
                        <a:cubicBezTo>
                          <a:pt x="33" y="4"/>
                          <a:pt x="30" y="8"/>
                          <a:pt x="31" y="13"/>
                        </a:cubicBezTo>
                        <a:cubicBezTo>
                          <a:pt x="31" y="14"/>
                          <a:pt x="30" y="15"/>
                          <a:pt x="29" y="15"/>
                        </a:cubicBezTo>
                        <a:cubicBezTo>
                          <a:pt x="28" y="15"/>
                          <a:pt x="27" y="15"/>
                          <a:pt x="26" y="14"/>
                        </a:cubicBezTo>
                        <a:cubicBezTo>
                          <a:pt x="24" y="9"/>
                          <a:pt x="21" y="7"/>
                          <a:pt x="18" y="4"/>
                        </a:cubicBezTo>
                        <a:cubicBezTo>
                          <a:pt x="17" y="10"/>
                          <a:pt x="13" y="15"/>
                          <a:pt x="9" y="19"/>
                        </a:cubicBezTo>
                        <a:cubicBezTo>
                          <a:pt x="5" y="22"/>
                          <a:pt x="1" y="26"/>
                          <a:pt x="0" y="30"/>
                        </a:cubicBezTo>
                        <a:cubicBezTo>
                          <a:pt x="3" y="33"/>
                          <a:pt x="17" y="45"/>
                          <a:pt x="31" y="45"/>
                        </a:cubicBezTo>
                        <a:cubicBezTo>
                          <a:pt x="33" y="45"/>
                          <a:pt x="34" y="45"/>
                          <a:pt x="36" y="45"/>
                        </a:cubicBezTo>
                        <a:cubicBezTo>
                          <a:pt x="52" y="42"/>
                          <a:pt x="61" y="22"/>
                          <a:pt x="63" y="18"/>
                        </a:cubicBezTo>
                        <a:cubicBezTo>
                          <a:pt x="61" y="14"/>
                          <a:pt x="56" y="12"/>
                          <a:pt x="51" y="11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489" name="Freeform 1395"/>
                  <p:cNvSpPr/>
                  <p:nvPr/>
                </p:nvSpPr>
                <p:spPr bwMode="auto">
                  <a:xfrm>
                    <a:off x="4548339" y="3906309"/>
                    <a:ext cx="132725" cy="88877"/>
                  </a:xfrm>
                  <a:custGeom>
                    <a:avLst/>
                    <a:gdLst>
                      <a:gd name="T0" fmla="*/ 56 w 66"/>
                      <a:gd name="T1" fmla="*/ 13 h 44"/>
                      <a:gd name="T2" fmla="*/ 43 w 66"/>
                      <a:gd name="T3" fmla="*/ 0 h 44"/>
                      <a:gd name="T4" fmla="*/ 35 w 66"/>
                      <a:gd name="T5" fmla="*/ 11 h 44"/>
                      <a:gd name="T6" fmla="*/ 33 w 66"/>
                      <a:gd name="T7" fmla="*/ 13 h 44"/>
                      <a:gd name="T8" fmla="*/ 31 w 66"/>
                      <a:gd name="T9" fmla="*/ 11 h 44"/>
                      <a:gd name="T10" fmla="*/ 23 w 66"/>
                      <a:gd name="T11" fmla="*/ 0 h 44"/>
                      <a:gd name="T12" fmla="*/ 10 w 66"/>
                      <a:gd name="T13" fmla="*/ 13 h 44"/>
                      <a:gd name="T14" fmla="*/ 0 w 66"/>
                      <a:gd name="T15" fmla="*/ 22 h 44"/>
                      <a:gd name="T16" fmla="*/ 33 w 66"/>
                      <a:gd name="T17" fmla="*/ 44 h 44"/>
                      <a:gd name="T18" fmla="*/ 66 w 66"/>
                      <a:gd name="T19" fmla="*/ 22 h 44"/>
                      <a:gd name="T20" fmla="*/ 56 w 66"/>
                      <a:gd name="T21" fmla="*/ 13 h 4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66" h="44">
                        <a:moveTo>
                          <a:pt x="56" y="13"/>
                        </a:moveTo>
                        <a:cubicBezTo>
                          <a:pt x="51" y="10"/>
                          <a:pt x="45" y="7"/>
                          <a:pt x="43" y="0"/>
                        </a:cubicBezTo>
                        <a:cubicBezTo>
                          <a:pt x="39" y="3"/>
                          <a:pt x="36" y="5"/>
                          <a:pt x="35" y="11"/>
                        </a:cubicBezTo>
                        <a:cubicBezTo>
                          <a:pt x="35" y="12"/>
                          <a:pt x="34" y="13"/>
                          <a:pt x="33" y="13"/>
                        </a:cubicBezTo>
                        <a:cubicBezTo>
                          <a:pt x="32" y="13"/>
                          <a:pt x="31" y="12"/>
                          <a:pt x="31" y="11"/>
                        </a:cubicBezTo>
                        <a:cubicBezTo>
                          <a:pt x="30" y="5"/>
                          <a:pt x="27" y="3"/>
                          <a:pt x="23" y="0"/>
                        </a:cubicBezTo>
                        <a:cubicBezTo>
                          <a:pt x="21" y="7"/>
                          <a:pt x="15" y="10"/>
                          <a:pt x="10" y="13"/>
                        </a:cubicBezTo>
                        <a:cubicBezTo>
                          <a:pt x="5" y="15"/>
                          <a:pt x="1" y="18"/>
                          <a:pt x="0" y="22"/>
                        </a:cubicBezTo>
                        <a:cubicBezTo>
                          <a:pt x="3" y="26"/>
                          <a:pt x="16" y="44"/>
                          <a:pt x="33" y="44"/>
                        </a:cubicBezTo>
                        <a:cubicBezTo>
                          <a:pt x="50" y="44"/>
                          <a:pt x="63" y="26"/>
                          <a:pt x="66" y="22"/>
                        </a:cubicBezTo>
                        <a:cubicBezTo>
                          <a:pt x="65" y="18"/>
                          <a:pt x="61" y="15"/>
                          <a:pt x="56" y="13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490" name="Freeform 1396"/>
                  <p:cNvSpPr/>
                  <p:nvPr/>
                </p:nvSpPr>
                <p:spPr bwMode="auto">
                  <a:xfrm>
                    <a:off x="4410874" y="3888532"/>
                    <a:ext cx="126800" cy="90063"/>
                  </a:xfrm>
                  <a:custGeom>
                    <a:avLst/>
                    <a:gdLst>
                      <a:gd name="T0" fmla="*/ 54 w 63"/>
                      <a:gd name="T1" fmla="*/ 19 h 45"/>
                      <a:gd name="T2" fmla="*/ 45 w 63"/>
                      <a:gd name="T3" fmla="*/ 4 h 45"/>
                      <a:gd name="T4" fmla="*/ 37 w 63"/>
                      <a:gd name="T5" fmla="*/ 14 h 45"/>
                      <a:gd name="T6" fmla="*/ 34 w 63"/>
                      <a:gd name="T7" fmla="*/ 15 h 45"/>
                      <a:gd name="T8" fmla="*/ 32 w 63"/>
                      <a:gd name="T9" fmla="*/ 13 h 45"/>
                      <a:gd name="T10" fmla="*/ 27 w 63"/>
                      <a:gd name="T11" fmla="*/ 0 h 45"/>
                      <a:gd name="T12" fmla="*/ 12 w 63"/>
                      <a:gd name="T13" fmla="*/ 11 h 45"/>
                      <a:gd name="T14" fmla="*/ 0 w 63"/>
                      <a:gd name="T15" fmla="*/ 18 h 45"/>
                      <a:gd name="T16" fmla="*/ 27 w 63"/>
                      <a:gd name="T17" fmla="*/ 45 h 45"/>
                      <a:gd name="T18" fmla="*/ 32 w 63"/>
                      <a:gd name="T19" fmla="*/ 45 h 45"/>
                      <a:gd name="T20" fmla="*/ 63 w 63"/>
                      <a:gd name="T21" fmla="*/ 30 h 45"/>
                      <a:gd name="T22" fmla="*/ 54 w 63"/>
                      <a:gd name="T23" fmla="*/ 19 h 4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63" h="45">
                        <a:moveTo>
                          <a:pt x="54" y="19"/>
                        </a:moveTo>
                        <a:cubicBezTo>
                          <a:pt x="50" y="15"/>
                          <a:pt x="46" y="10"/>
                          <a:pt x="45" y="4"/>
                        </a:cubicBezTo>
                        <a:cubicBezTo>
                          <a:pt x="42" y="7"/>
                          <a:pt x="39" y="9"/>
                          <a:pt x="37" y="14"/>
                        </a:cubicBezTo>
                        <a:cubicBezTo>
                          <a:pt x="36" y="15"/>
                          <a:pt x="35" y="15"/>
                          <a:pt x="34" y="15"/>
                        </a:cubicBezTo>
                        <a:cubicBezTo>
                          <a:pt x="33" y="15"/>
                          <a:pt x="32" y="14"/>
                          <a:pt x="32" y="13"/>
                        </a:cubicBezTo>
                        <a:cubicBezTo>
                          <a:pt x="33" y="8"/>
                          <a:pt x="30" y="4"/>
                          <a:pt x="27" y="0"/>
                        </a:cubicBezTo>
                        <a:cubicBezTo>
                          <a:pt x="24" y="6"/>
                          <a:pt x="18" y="9"/>
                          <a:pt x="12" y="11"/>
                        </a:cubicBezTo>
                        <a:cubicBezTo>
                          <a:pt x="7" y="12"/>
                          <a:pt x="2" y="14"/>
                          <a:pt x="0" y="18"/>
                        </a:cubicBezTo>
                        <a:cubicBezTo>
                          <a:pt x="2" y="22"/>
                          <a:pt x="11" y="42"/>
                          <a:pt x="27" y="45"/>
                        </a:cubicBezTo>
                        <a:cubicBezTo>
                          <a:pt x="29" y="45"/>
                          <a:pt x="30" y="45"/>
                          <a:pt x="32" y="45"/>
                        </a:cubicBezTo>
                        <a:cubicBezTo>
                          <a:pt x="46" y="45"/>
                          <a:pt x="60" y="33"/>
                          <a:pt x="63" y="30"/>
                        </a:cubicBezTo>
                        <a:cubicBezTo>
                          <a:pt x="62" y="26"/>
                          <a:pt x="58" y="22"/>
                          <a:pt x="54" y="19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491" name="Freeform 1397"/>
                  <p:cNvSpPr/>
                  <p:nvPr/>
                </p:nvSpPr>
                <p:spPr bwMode="auto">
                  <a:xfrm>
                    <a:off x="4286445" y="3848241"/>
                    <a:ext cx="116135" cy="95988"/>
                  </a:xfrm>
                  <a:custGeom>
                    <a:avLst/>
                    <a:gdLst>
                      <a:gd name="T0" fmla="*/ 46 w 58"/>
                      <a:gd name="T1" fmla="*/ 7 h 48"/>
                      <a:gd name="T2" fmla="*/ 36 w 58"/>
                      <a:gd name="T3" fmla="*/ 14 h 48"/>
                      <a:gd name="T4" fmla="*/ 33 w 58"/>
                      <a:gd name="T5" fmla="*/ 15 h 48"/>
                      <a:gd name="T6" fmla="*/ 32 w 58"/>
                      <a:gd name="T7" fmla="*/ 12 h 48"/>
                      <a:gd name="T8" fmla="*/ 30 w 58"/>
                      <a:gd name="T9" fmla="*/ 0 h 48"/>
                      <a:gd name="T10" fmla="*/ 13 w 58"/>
                      <a:gd name="T11" fmla="*/ 8 h 48"/>
                      <a:gd name="T12" fmla="*/ 0 w 58"/>
                      <a:gd name="T13" fmla="*/ 13 h 48"/>
                      <a:gd name="T14" fmla="*/ 20 w 58"/>
                      <a:gd name="T15" fmla="*/ 46 h 48"/>
                      <a:gd name="T16" fmla="*/ 30 w 58"/>
                      <a:gd name="T17" fmla="*/ 48 h 48"/>
                      <a:gd name="T18" fmla="*/ 57 w 58"/>
                      <a:gd name="T19" fmla="*/ 37 h 48"/>
                      <a:gd name="T20" fmla="*/ 52 w 58"/>
                      <a:gd name="T21" fmla="*/ 24 h 48"/>
                      <a:gd name="T22" fmla="*/ 46 w 58"/>
                      <a:gd name="T23" fmla="*/ 7 h 4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58" h="48">
                        <a:moveTo>
                          <a:pt x="46" y="7"/>
                        </a:moveTo>
                        <a:cubicBezTo>
                          <a:pt x="42" y="8"/>
                          <a:pt x="38" y="10"/>
                          <a:pt x="36" y="14"/>
                        </a:cubicBezTo>
                        <a:cubicBezTo>
                          <a:pt x="35" y="15"/>
                          <a:pt x="34" y="15"/>
                          <a:pt x="33" y="15"/>
                        </a:cubicBezTo>
                        <a:cubicBezTo>
                          <a:pt x="32" y="14"/>
                          <a:pt x="31" y="13"/>
                          <a:pt x="32" y="12"/>
                        </a:cubicBezTo>
                        <a:cubicBezTo>
                          <a:pt x="33" y="7"/>
                          <a:pt x="32" y="4"/>
                          <a:pt x="30" y="0"/>
                        </a:cubicBezTo>
                        <a:cubicBezTo>
                          <a:pt x="26" y="5"/>
                          <a:pt x="19" y="7"/>
                          <a:pt x="13" y="8"/>
                        </a:cubicBezTo>
                        <a:cubicBezTo>
                          <a:pt x="8" y="9"/>
                          <a:pt x="3" y="10"/>
                          <a:pt x="0" y="13"/>
                        </a:cubicBezTo>
                        <a:cubicBezTo>
                          <a:pt x="1" y="18"/>
                          <a:pt x="3" y="39"/>
                          <a:pt x="20" y="46"/>
                        </a:cubicBezTo>
                        <a:cubicBezTo>
                          <a:pt x="23" y="47"/>
                          <a:pt x="27" y="48"/>
                          <a:pt x="30" y="48"/>
                        </a:cubicBezTo>
                        <a:cubicBezTo>
                          <a:pt x="43" y="48"/>
                          <a:pt x="54" y="39"/>
                          <a:pt x="57" y="37"/>
                        </a:cubicBezTo>
                        <a:cubicBezTo>
                          <a:pt x="58" y="32"/>
                          <a:pt x="55" y="28"/>
                          <a:pt x="52" y="24"/>
                        </a:cubicBezTo>
                        <a:cubicBezTo>
                          <a:pt x="49" y="19"/>
                          <a:pt x="45" y="13"/>
                          <a:pt x="46" y="7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492" name="Freeform 1466"/>
                  <p:cNvSpPr/>
                  <p:nvPr/>
                </p:nvSpPr>
                <p:spPr bwMode="auto">
                  <a:xfrm>
                    <a:off x="4945278" y="3529466"/>
                    <a:ext cx="49771" cy="50956"/>
                  </a:xfrm>
                  <a:custGeom>
                    <a:avLst/>
                    <a:gdLst>
                      <a:gd name="T0" fmla="*/ 21 w 25"/>
                      <a:gd name="T1" fmla="*/ 17 h 25"/>
                      <a:gd name="T2" fmla="*/ 19 w 25"/>
                      <a:gd name="T3" fmla="*/ 0 h 25"/>
                      <a:gd name="T4" fmla="*/ 2 w 25"/>
                      <a:gd name="T5" fmla="*/ 0 h 25"/>
                      <a:gd name="T6" fmla="*/ 2 w 25"/>
                      <a:gd name="T7" fmla="*/ 12 h 25"/>
                      <a:gd name="T8" fmla="*/ 5 w 25"/>
                      <a:gd name="T9" fmla="*/ 25 h 25"/>
                      <a:gd name="T10" fmla="*/ 21 w 25"/>
                      <a:gd name="T11" fmla="*/ 17 h 2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25" h="25">
                        <a:moveTo>
                          <a:pt x="21" y="17"/>
                        </a:moveTo>
                        <a:cubicBezTo>
                          <a:pt x="25" y="9"/>
                          <a:pt x="21" y="2"/>
                          <a:pt x="19" y="0"/>
                        </a:cubicBezTo>
                        <a:cubicBezTo>
                          <a:pt x="13" y="1"/>
                          <a:pt x="7" y="1"/>
                          <a:pt x="2" y="0"/>
                        </a:cubicBezTo>
                        <a:cubicBezTo>
                          <a:pt x="4" y="5"/>
                          <a:pt x="3" y="9"/>
                          <a:pt x="2" y="12"/>
                        </a:cubicBezTo>
                        <a:cubicBezTo>
                          <a:pt x="1" y="17"/>
                          <a:pt x="0" y="20"/>
                          <a:pt x="5" y="25"/>
                        </a:cubicBezTo>
                        <a:cubicBezTo>
                          <a:pt x="8" y="25"/>
                          <a:pt x="17" y="25"/>
                          <a:pt x="21" y="17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493" name="Freeform 1467"/>
                  <p:cNvSpPr/>
                  <p:nvPr/>
                </p:nvSpPr>
                <p:spPr bwMode="auto">
                  <a:xfrm>
                    <a:off x="4897878" y="3575683"/>
                    <a:ext cx="50956" cy="50956"/>
                  </a:xfrm>
                  <a:custGeom>
                    <a:avLst/>
                    <a:gdLst>
                      <a:gd name="T0" fmla="*/ 17 w 25"/>
                      <a:gd name="T1" fmla="*/ 21 h 25"/>
                      <a:gd name="T2" fmla="*/ 25 w 25"/>
                      <a:gd name="T3" fmla="*/ 5 h 25"/>
                      <a:gd name="T4" fmla="*/ 13 w 25"/>
                      <a:gd name="T5" fmla="*/ 2 h 25"/>
                      <a:gd name="T6" fmla="*/ 1 w 25"/>
                      <a:gd name="T7" fmla="*/ 2 h 25"/>
                      <a:gd name="T8" fmla="*/ 0 w 25"/>
                      <a:gd name="T9" fmla="*/ 19 h 25"/>
                      <a:gd name="T10" fmla="*/ 17 w 25"/>
                      <a:gd name="T11" fmla="*/ 21 h 2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25" h="25">
                        <a:moveTo>
                          <a:pt x="17" y="21"/>
                        </a:moveTo>
                        <a:cubicBezTo>
                          <a:pt x="25" y="17"/>
                          <a:pt x="25" y="8"/>
                          <a:pt x="25" y="5"/>
                        </a:cubicBezTo>
                        <a:cubicBezTo>
                          <a:pt x="20" y="0"/>
                          <a:pt x="17" y="1"/>
                          <a:pt x="13" y="2"/>
                        </a:cubicBezTo>
                        <a:cubicBezTo>
                          <a:pt x="9" y="3"/>
                          <a:pt x="5" y="4"/>
                          <a:pt x="1" y="2"/>
                        </a:cubicBezTo>
                        <a:cubicBezTo>
                          <a:pt x="1" y="7"/>
                          <a:pt x="1" y="13"/>
                          <a:pt x="0" y="19"/>
                        </a:cubicBezTo>
                        <a:cubicBezTo>
                          <a:pt x="2" y="21"/>
                          <a:pt x="9" y="25"/>
                          <a:pt x="17" y="21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494" name="Freeform 1471"/>
                  <p:cNvSpPr/>
                  <p:nvPr/>
                </p:nvSpPr>
                <p:spPr bwMode="auto">
                  <a:xfrm>
                    <a:off x="5153846" y="3580423"/>
                    <a:ext cx="103098" cy="109023"/>
                  </a:xfrm>
                  <a:custGeom>
                    <a:avLst/>
                    <a:gdLst>
                      <a:gd name="T0" fmla="*/ 28 w 51"/>
                      <a:gd name="T1" fmla="*/ 4 h 54"/>
                      <a:gd name="T2" fmla="*/ 10 w 51"/>
                      <a:gd name="T3" fmla="*/ 8 h 54"/>
                      <a:gd name="T4" fmla="*/ 15 w 51"/>
                      <a:gd name="T5" fmla="*/ 20 h 54"/>
                      <a:gd name="T6" fmla="*/ 16 w 51"/>
                      <a:gd name="T7" fmla="*/ 23 h 54"/>
                      <a:gd name="T8" fmla="*/ 13 w 51"/>
                      <a:gd name="T9" fmla="*/ 24 h 54"/>
                      <a:gd name="T10" fmla="*/ 0 w 51"/>
                      <a:gd name="T11" fmla="*/ 23 h 54"/>
                      <a:gd name="T12" fmla="*/ 4 w 51"/>
                      <a:gd name="T13" fmla="*/ 40 h 54"/>
                      <a:gd name="T14" fmla="*/ 6 w 51"/>
                      <a:gd name="T15" fmla="*/ 54 h 54"/>
                      <a:gd name="T16" fmla="*/ 39 w 51"/>
                      <a:gd name="T17" fmla="*/ 43 h 54"/>
                      <a:gd name="T18" fmla="*/ 42 w 51"/>
                      <a:gd name="T19" fmla="*/ 39 h 54"/>
                      <a:gd name="T20" fmla="*/ 42 w 51"/>
                      <a:gd name="T21" fmla="*/ 1 h 54"/>
                      <a:gd name="T22" fmla="*/ 28 w 51"/>
                      <a:gd name="T23" fmla="*/ 4 h 5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51" h="54">
                        <a:moveTo>
                          <a:pt x="28" y="4"/>
                        </a:moveTo>
                        <a:cubicBezTo>
                          <a:pt x="22" y="7"/>
                          <a:pt x="16" y="10"/>
                          <a:pt x="10" y="8"/>
                        </a:cubicBezTo>
                        <a:cubicBezTo>
                          <a:pt x="10" y="12"/>
                          <a:pt x="11" y="17"/>
                          <a:pt x="15" y="20"/>
                        </a:cubicBezTo>
                        <a:cubicBezTo>
                          <a:pt x="16" y="21"/>
                          <a:pt x="16" y="22"/>
                          <a:pt x="16" y="23"/>
                        </a:cubicBezTo>
                        <a:cubicBezTo>
                          <a:pt x="15" y="24"/>
                          <a:pt x="14" y="24"/>
                          <a:pt x="13" y="24"/>
                        </a:cubicBezTo>
                        <a:cubicBezTo>
                          <a:pt x="8" y="22"/>
                          <a:pt x="4" y="22"/>
                          <a:pt x="0" y="23"/>
                        </a:cubicBezTo>
                        <a:cubicBezTo>
                          <a:pt x="4" y="28"/>
                          <a:pt x="4" y="34"/>
                          <a:pt x="4" y="40"/>
                        </a:cubicBezTo>
                        <a:cubicBezTo>
                          <a:pt x="3" y="45"/>
                          <a:pt x="3" y="50"/>
                          <a:pt x="6" y="54"/>
                        </a:cubicBezTo>
                        <a:cubicBezTo>
                          <a:pt x="11" y="54"/>
                          <a:pt x="29" y="53"/>
                          <a:pt x="39" y="43"/>
                        </a:cubicBezTo>
                        <a:cubicBezTo>
                          <a:pt x="40" y="41"/>
                          <a:pt x="41" y="40"/>
                          <a:pt x="42" y="39"/>
                        </a:cubicBezTo>
                        <a:cubicBezTo>
                          <a:pt x="51" y="26"/>
                          <a:pt x="44" y="5"/>
                          <a:pt x="42" y="1"/>
                        </a:cubicBezTo>
                        <a:cubicBezTo>
                          <a:pt x="38" y="0"/>
                          <a:pt x="33" y="2"/>
                          <a:pt x="28" y="4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495" name="Freeform 1472"/>
                  <p:cNvSpPr/>
                  <p:nvPr/>
                </p:nvSpPr>
                <p:spPr bwMode="auto">
                  <a:xfrm>
                    <a:off x="5061413" y="3693002"/>
                    <a:ext cx="106654" cy="106654"/>
                  </a:xfrm>
                  <a:custGeom>
                    <a:avLst/>
                    <a:gdLst>
                      <a:gd name="T0" fmla="*/ 35 w 53"/>
                      <a:gd name="T1" fmla="*/ 3 h 53"/>
                      <a:gd name="T2" fmla="*/ 17 w 53"/>
                      <a:gd name="T3" fmla="*/ 3 h 53"/>
                      <a:gd name="T4" fmla="*/ 20 w 53"/>
                      <a:gd name="T5" fmla="*/ 16 h 53"/>
                      <a:gd name="T6" fmla="*/ 19 w 53"/>
                      <a:gd name="T7" fmla="*/ 19 h 53"/>
                      <a:gd name="T8" fmla="*/ 16 w 53"/>
                      <a:gd name="T9" fmla="*/ 20 h 53"/>
                      <a:gd name="T10" fmla="*/ 3 w 53"/>
                      <a:gd name="T11" fmla="*/ 17 h 53"/>
                      <a:gd name="T12" fmla="*/ 3 w 53"/>
                      <a:gd name="T13" fmla="*/ 35 h 53"/>
                      <a:gd name="T14" fmla="*/ 2 w 53"/>
                      <a:gd name="T15" fmla="*/ 49 h 53"/>
                      <a:gd name="T16" fmla="*/ 41 w 53"/>
                      <a:gd name="T17" fmla="*/ 41 h 53"/>
                      <a:gd name="T18" fmla="*/ 49 w 53"/>
                      <a:gd name="T19" fmla="*/ 2 h 53"/>
                      <a:gd name="T20" fmla="*/ 35 w 53"/>
                      <a:gd name="T21" fmla="*/ 3 h 5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53" h="53">
                        <a:moveTo>
                          <a:pt x="35" y="3"/>
                        </a:moveTo>
                        <a:cubicBezTo>
                          <a:pt x="30" y="4"/>
                          <a:pt x="23" y="6"/>
                          <a:pt x="17" y="3"/>
                        </a:cubicBezTo>
                        <a:cubicBezTo>
                          <a:pt x="16" y="8"/>
                          <a:pt x="16" y="12"/>
                          <a:pt x="20" y="16"/>
                        </a:cubicBezTo>
                        <a:cubicBezTo>
                          <a:pt x="20" y="17"/>
                          <a:pt x="20" y="19"/>
                          <a:pt x="19" y="19"/>
                        </a:cubicBezTo>
                        <a:cubicBezTo>
                          <a:pt x="19" y="20"/>
                          <a:pt x="17" y="20"/>
                          <a:pt x="16" y="20"/>
                        </a:cubicBezTo>
                        <a:cubicBezTo>
                          <a:pt x="12" y="16"/>
                          <a:pt x="8" y="16"/>
                          <a:pt x="3" y="17"/>
                        </a:cubicBezTo>
                        <a:cubicBezTo>
                          <a:pt x="6" y="23"/>
                          <a:pt x="4" y="30"/>
                          <a:pt x="3" y="35"/>
                        </a:cubicBezTo>
                        <a:cubicBezTo>
                          <a:pt x="1" y="40"/>
                          <a:pt x="0" y="45"/>
                          <a:pt x="2" y="49"/>
                        </a:cubicBezTo>
                        <a:cubicBezTo>
                          <a:pt x="7" y="50"/>
                          <a:pt x="29" y="53"/>
                          <a:pt x="41" y="41"/>
                        </a:cubicBezTo>
                        <a:cubicBezTo>
                          <a:pt x="53" y="29"/>
                          <a:pt x="50" y="7"/>
                          <a:pt x="49" y="2"/>
                        </a:cubicBezTo>
                        <a:cubicBezTo>
                          <a:pt x="45" y="0"/>
                          <a:pt x="40" y="1"/>
                          <a:pt x="35" y="3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496" name="Freeform 1473"/>
                  <p:cNvSpPr/>
                  <p:nvPr/>
                </p:nvSpPr>
                <p:spPr bwMode="auto">
                  <a:xfrm>
                    <a:off x="4948834" y="3785435"/>
                    <a:ext cx="109023" cy="100729"/>
                  </a:xfrm>
                  <a:custGeom>
                    <a:avLst/>
                    <a:gdLst>
                      <a:gd name="T0" fmla="*/ 40 w 54"/>
                      <a:gd name="T1" fmla="*/ 4 h 50"/>
                      <a:gd name="T2" fmla="*/ 23 w 54"/>
                      <a:gd name="T3" fmla="*/ 0 h 50"/>
                      <a:gd name="T4" fmla="*/ 24 w 54"/>
                      <a:gd name="T5" fmla="*/ 13 h 50"/>
                      <a:gd name="T6" fmla="*/ 23 w 54"/>
                      <a:gd name="T7" fmla="*/ 16 h 50"/>
                      <a:gd name="T8" fmla="*/ 20 w 54"/>
                      <a:gd name="T9" fmla="*/ 15 h 50"/>
                      <a:gd name="T10" fmla="*/ 8 w 54"/>
                      <a:gd name="T11" fmla="*/ 10 h 50"/>
                      <a:gd name="T12" fmla="*/ 4 w 54"/>
                      <a:gd name="T13" fmla="*/ 28 h 50"/>
                      <a:gd name="T14" fmla="*/ 1 w 54"/>
                      <a:gd name="T15" fmla="*/ 42 h 50"/>
                      <a:gd name="T16" fmla="*/ 39 w 54"/>
                      <a:gd name="T17" fmla="*/ 42 h 50"/>
                      <a:gd name="T18" fmla="*/ 43 w 54"/>
                      <a:gd name="T19" fmla="*/ 39 h 50"/>
                      <a:gd name="T20" fmla="*/ 54 w 54"/>
                      <a:gd name="T21" fmla="*/ 6 h 50"/>
                      <a:gd name="T22" fmla="*/ 40 w 54"/>
                      <a:gd name="T23" fmla="*/ 4 h 5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54" h="50">
                        <a:moveTo>
                          <a:pt x="40" y="4"/>
                        </a:moveTo>
                        <a:cubicBezTo>
                          <a:pt x="34" y="4"/>
                          <a:pt x="28" y="4"/>
                          <a:pt x="23" y="0"/>
                        </a:cubicBezTo>
                        <a:cubicBezTo>
                          <a:pt x="22" y="4"/>
                          <a:pt x="22" y="8"/>
                          <a:pt x="24" y="13"/>
                        </a:cubicBezTo>
                        <a:cubicBezTo>
                          <a:pt x="24" y="14"/>
                          <a:pt x="24" y="15"/>
                          <a:pt x="23" y="16"/>
                        </a:cubicBezTo>
                        <a:cubicBezTo>
                          <a:pt x="22" y="16"/>
                          <a:pt x="21" y="16"/>
                          <a:pt x="20" y="15"/>
                        </a:cubicBezTo>
                        <a:cubicBezTo>
                          <a:pt x="17" y="11"/>
                          <a:pt x="12" y="10"/>
                          <a:pt x="8" y="10"/>
                        </a:cubicBezTo>
                        <a:cubicBezTo>
                          <a:pt x="10" y="16"/>
                          <a:pt x="7" y="22"/>
                          <a:pt x="4" y="28"/>
                        </a:cubicBezTo>
                        <a:cubicBezTo>
                          <a:pt x="2" y="33"/>
                          <a:pt x="0" y="37"/>
                          <a:pt x="1" y="42"/>
                        </a:cubicBezTo>
                        <a:cubicBezTo>
                          <a:pt x="5" y="44"/>
                          <a:pt x="26" y="50"/>
                          <a:pt x="39" y="42"/>
                        </a:cubicBezTo>
                        <a:cubicBezTo>
                          <a:pt x="40" y="41"/>
                          <a:pt x="42" y="40"/>
                          <a:pt x="43" y="39"/>
                        </a:cubicBezTo>
                        <a:cubicBezTo>
                          <a:pt x="53" y="29"/>
                          <a:pt x="54" y="11"/>
                          <a:pt x="54" y="6"/>
                        </a:cubicBezTo>
                        <a:cubicBezTo>
                          <a:pt x="50" y="3"/>
                          <a:pt x="45" y="3"/>
                          <a:pt x="40" y="4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497" name="Freeform 1474"/>
                  <p:cNvSpPr/>
                  <p:nvPr/>
                </p:nvSpPr>
                <p:spPr bwMode="auto">
                  <a:xfrm>
                    <a:off x="4825590" y="3848241"/>
                    <a:ext cx="117318" cy="106654"/>
                  </a:xfrm>
                  <a:custGeom>
                    <a:avLst/>
                    <a:gdLst>
                      <a:gd name="T0" fmla="*/ 28 w 58"/>
                      <a:gd name="T1" fmla="*/ 0 h 53"/>
                      <a:gd name="T2" fmla="*/ 26 w 58"/>
                      <a:gd name="T3" fmla="*/ 12 h 53"/>
                      <a:gd name="T4" fmla="*/ 25 w 58"/>
                      <a:gd name="T5" fmla="*/ 15 h 53"/>
                      <a:gd name="T6" fmla="*/ 22 w 58"/>
                      <a:gd name="T7" fmla="*/ 14 h 53"/>
                      <a:gd name="T8" fmla="*/ 12 w 58"/>
                      <a:gd name="T9" fmla="*/ 7 h 53"/>
                      <a:gd name="T10" fmla="*/ 6 w 58"/>
                      <a:gd name="T11" fmla="*/ 24 h 53"/>
                      <a:gd name="T12" fmla="*/ 1 w 58"/>
                      <a:gd name="T13" fmla="*/ 37 h 53"/>
                      <a:gd name="T14" fmla="*/ 38 w 58"/>
                      <a:gd name="T15" fmla="*/ 46 h 53"/>
                      <a:gd name="T16" fmla="*/ 46 w 58"/>
                      <a:gd name="T17" fmla="*/ 40 h 53"/>
                      <a:gd name="T18" fmla="*/ 58 w 58"/>
                      <a:gd name="T19" fmla="*/ 13 h 53"/>
                      <a:gd name="T20" fmla="*/ 45 w 58"/>
                      <a:gd name="T21" fmla="*/ 8 h 53"/>
                      <a:gd name="T22" fmla="*/ 28 w 58"/>
                      <a:gd name="T23" fmla="*/ 0 h 5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58" h="53">
                        <a:moveTo>
                          <a:pt x="28" y="0"/>
                        </a:moveTo>
                        <a:cubicBezTo>
                          <a:pt x="26" y="4"/>
                          <a:pt x="25" y="7"/>
                          <a:pt x="26" y="12"/>
                        </a:cubicBezTo>
                        <a:cubicBezTo>
                          <a:pt x="27" y="13"/>
                          <a:pt x="26" y="14"/>
                          <a:pt x="25" y="15"/>
                        </a:cubicBezTo>
                        <a:cubicBezTo>
                          <a:pt x="24" y="15"/>
                          <a:pt x="23" y="15"/>
                          <a:pt x="22" y="14"/>
                        </a:cubicBezTo>
                        <a:cubicBezTo>
                          <a:pt x="20" y="9"/>
                          <a:pt x="16" y="8"/>
                          <a:pt x="12" y="7"/>
                        </a:cubicBezTo>
                        <a:cubicBezTo>
                          <a:pt x="13" y="13"/>
                          <a:pt x="10" y="19"/>
                          <a:pt x="6" y="24"/>
                        </a:cubicBezTo>
                        <a:cubicBezTo>
                          <a:pt x="3" y="28"/>
                          <a:pt x="0" y="32"/>
                          <a:pt x="1" y="37"/>
                        </a:cubicBezTo>
                        <a:cubicBezTo>
                          <a:pt x="4" y="39"/>
                          <a:pt x="21" y="53"/>
                          <a:pt x="38" y="46"/>
                        </a:cubicBezTo>
                        <a:cubicBezTo>
                          <a:pt x="41" y="45"/>
                          <a:pt x="44" y="43"/>
                          <a:pt x="46" y="40"/>
                        </a:cubicBezTo>
                        <a:cubicBezTo>
                          <a:pt x="56" y="31"/>
                          <a:pt x="57" y="17"/>
                          <a:pt x="58" y="13"/>
                        </a:cubicBezTo>
                        <a:cubicBezTo>
                          <a:pt x="55" y="10"/>
                          <a:pt x="50" y="9"/>
                          <a:pt x="45" y="8"/>
                        </a:cubicBezTo>
                        <a:cubicBezTo>
                          <a:pt x="39" y="7"/>
                          <a:pt x="32" y="5"/>
                          <a:pt x="28" y="0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8216" name="组合 8215"/>
                <p:cNvGrpSpPr/>
                <p:nvPr/>
              </p:nvGrpSpPr>
              <p:grpSpPr>
                <a:xfrm>
                  <a:off x="3742566" y="2372910"/>
                  <a:ext cx="1744282" cy="1113955"/>
                  <a:chOff x="3742566" y="2372910"/>
                  <a:chExt cx="1744282" cy="1113955"/>
                </a:xfrm>
              </p:grpSpPr>
              <p:sp>
                <p:nvSpPr>
                  <p:cNvPr id="8218" name="Freeform 14"/>
                  <p:cNvSpPr/>
                  <p:nvPr/>
                </p:nvSpPr>
                <p:spPr bwMode="auto">
                  <a:xfrm>
                    <a:off x="4356324" y="2443967"/>
                    <a:ext cx="31996" cy="63992"/>
                  </a:xfrm>
                  <a:custGeom>
                    <a:avLst/>
                    <a:gdLst>
                      <a:gd name="T0" fmla="*/ 9 w 16"/>
                      <a:gd name="T1" fmla="*/ 1 h 32"/>
                      <a:gd name="T2" fmla="*/ 6 w 16"/>
                      <a:gd name="T3" fmla="*/ 0 h 32"/>
                      <a:gd name="T4" fmla="*/ 4 w 16"/>
                      <a:gd name="T5" fmla="*/ 0 h 32"/>
                      <a:gd name="T6" fmla="*/ 1 w 16"/>
                      <a:gd name="T7" fmla="*/ 3 h 32"/>
                      <a:gd name="T8" fmla="*/ 16 w 16"/>
                      <a:gd name="T9" fmla="*/ 32 h 32"/>
                      <a:gd name="T10" fmla="*/ 9 w 16"/>
                      <a:gd name="T11" fmla="*/ 1 h 3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6" h="32">
                        <a:moveTo>
                          <a:pt x="9" y="1"/>
                        </a:moveTo>
                        <a:cubicBezTo>
                          <a:pt x="8" y="0"/>
                          <a:pt x="7" y="0"/>
                          <a:pt x="6" y="0"/>
                        </a:cubicBezTo>
                        <a:cubicBezTo>
                          <a:pt x="5" y="0"/>
                          <a:pt x="5" y="0"/>
                          <a:pt x="4" y="0"/>
                        </a:cubicBezTo>
                        <a:cubicBezTo>
                          <a:pt x="2" y="1"/>
                          <a:pt x="1" y="2"/>
                          <a:pt x="1" y="3"/>
                        </a:cubicBezTo>
                        <a:cubicBezTo>
                          <a:pt x="0" y="9"/>
                          <a:pt x="8" y="22"/>
                          <a:pt x="16" y="32"/>
                        </a:cubicBezTo>
                        <a:cubicBezTo>
                          <a:pt x="16" y="22"/>
                          <a:pt x="14" y="6"/>
                          <a:pt x="9" y="1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219" name="Freeform 67"/>
                  <p:cNvSpPr/>
                  <p:nvPr/>
                </p:nvSpPr>
                <p:spPr bwMode="auto">
                  <a:xfrm>
                    <a:off x="4084950" y="2600393"/>
                    <a:ext cx="43846" cy="53327"/>
                  </a:xfrm>
                  <a:custGeom>
                    <a:avLst/>
                    <a:gdLst>
                      <a:gd name="T0" fmla="*/ 22 w 22"/>
                      <a:gd name="T1" fmla="*/ 26 h 26"/>
                      <a:gd name="T2" fmla="*/ 4 w 22"/>
                      <a:gd name="T3" fmla="*/ 0 h 26"/>
                      <a:gd name="T4" fmla="*/ 1 w 22"/>
                      <a:gd name="T5" fmla="*/ 1 h 26"/>
                      <a:gd name="T6" fmla="*/ 0 w 22"/>
                      <a:gd name="T7" fmla="*/ 5 h 26"/>
                      <a:gd name="T8" fmla="*/ 22 w 22"/>
                      <a:gd name="T9" fmla="*/ 26 h 2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2" h="26">
                        <a:moveTo>
                          <a:pt x="22" y="26"/>
                        </a:moveTo>
                        <a:cubicBezTo>
                          <a:pt x="17" y="14"/>
                          <a:pt x="10" y="0"/>
                          <a:pt x="4" y="0"/>
                        </a:cubicBezTo>
                        <a:cubicBezTo>
                          <a:pt x="3" y="0"/>
                          <a:pt x="2" y="1"/>
                          <a:pt x="1" y="1"/>
                        </a:cubicBezTo>
                        <a:cubicBezTo>
                          <a:pt x="0" y="2"/>
                          <a:pt x="0" y="3"/>
                          <a:pt x="0" y="5"/>
                        </a:cubicBezTo>
                        <a:cubicBezTo>
                          <a:pt x="0" y="10"/>
                          <a:pt x="12" y="20"/>
                          <a:pt x="22" y="26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220" name="Freeform 69"/>
                  <p:cNvSpPr/>
                  <p:nvPr/>
                </p:nvSpPr>
                <p:spPr bwMode="auto">
                  <a:xfrm>
                    <a:off x="3970002" y="2715341"/>
                    <a:ext cx="52142" cy="45031"/>
                  </a:xfrm>
                  <a:custGeom>
                    <a:avLst/>
                    <a:gdLst>
                      <a:gd name="T0" fmla="*/ 5 w 26"/>
                      <a:gd name="T1" fmla="*/ 0 h 22"/>
                      <a:gd name="T2" fmla="*/ 2 w 26"/>
                      <a:gd name="T3" fmla="*/ 1 h 22"/>
                      <a:gd name="T4" fmla="*/ 1 w 26"/>
                      <a:gd name="T5" fmla="*/ 1 h 22"/>
                      <a:gd name="T6" fmla="*/ 0 w 26"/>
                      <a:gd name="T7" fmla="*/ 5 h 22"/>
                      <a:gd name="T8" fmla="*/ 26 w 26"/>
                      <a:gd name="T9" fmla="*/ 22 h 22"/>
                      <a:gd name="T10" fmla="*/ 5 w 26"/>
                      <a:gd name="T11" fmla="*/ 0 h 2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26" h="22">
                        <a:moveTo>
                          <a:pt x="5" y="0"/>
                        </a:moveTo>
                        <a:cubicBezTo>
                          <a:pt x="4" y="0"/>
                          <a:pt x="3" y="0"/>
                          <a:pt x="2" y="1"/>
                        </a:cubicBezTo>
                        <a:cubicBezTo>
                          <a:pt x="2" y="1"/>
                          <a:pt x="2" y="1"/>
                          <a:pt x="1" y="1"/>
                        </a:cubicBezTo>
                        <a:cubicBezTo>
                          <a:pt x="0" y="2"/>
                          <a:pt x="0" y="3"/>
                          <a:pt x="0" y="5"/>
                        </a:cubicBezTo>
                        <a:cubicBezTo>
                          <a:pt x="2" y="10"/>
                          <a:pt x="15" y="18"/>
                          <a:pt x="26" y="22"/>
                        </a:cubicBezTo>
                        <a:cubicBezTo>
                          <a:pt x="20" y="13"/>
                          <a:pt x="11" y="1"/>
                          <a:pt x="5" y="0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221" name="Freeform 70"/>
                  <p:cNvSpPr/>
                  <p:nvPr/>
                </p:nvSpPr>
                <p:spPr bwMode="auto">
                  <a:xfrm>
                    <a:off x="4217674" y="2499664"/>
                    <a:ext cx="36737" cy="65177"/>
                  </a:xfrm>
                  <a:custGeom>
                    <a:avLst/>
                    <a:gdLst>
                      <a:gd name="T0" fmla="*/ 18 w 18"/>
                      <a:gd name="T1" fmla="*/ 32 h 32"/>
                      <a:gd name="T2" fmla="*/ 5 w 18"/>
                      <a:gd name="T3" fmla="*/ 0 h 32"/>
                      <a:gd name="T4" fmla="*/ 3 w 18"/>
                      <a:gd name="T5" fmla="*/ 1 h 32"/>
                      <a:gd name="T6" fmla="*/ 1 w 18"/>
                      <a:gd name="T7" fmla="*/ 4 h 32"/>
                      <a:gd name="T8" fmla="*/ 18 w 18"/>
                      <a:gd name="T9" fmla="*/ 32 h 3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8" h="32">
                        <a:moveTo>
                          <a:pt x="18" y="32"/>
                        </a:moveTo>
                        <a:cubicBezTo>
                          <a:pt x="16" y="17"/>
                          <a:pt x="12" y="0"/>
                          <a:pt x="5" y="0"/>
                        </a:cubicBezTo>
                        <a:cubicBezTo>
                          <a:pt x="5" y="0"/>
                          <a:pt x="4" y="1"/>
                          <a:pt x="3" y="1"/>
                        </a:cubicBezTo>
                        <a:cubicBezTo>
                          <a:pt x="2" y="2"/>
                          <a:pt x="1" y="3"/>
                          <a:pt x="1" y="4"/>
                        </a:cubicBezTo>
                        <a:cubicBezTo>
                          <a:pt x="0" y="11"/>
                          <a:pt x="10" y="24"/>
                          <a:pt x="18" y="32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222" name="Freeform 468"/>
                  <p:cNvSpPr/>
                  <p:nvPr/>
                </p:nvSpPr>
                <p:spPr bwMode="auto">
                  <a:xfrm>
                    <a:off x="4231895" y="2689270"/>
                    <a:ext cx="74658" cy="62808"/>
                  </a:xfrm>
                  <a:custGeom>
                    <a:avLst/>
                    <a:gdLst>
                      <a:gd name="T0" fmla="*/ 26 w 37"/>
                      <a:gd name="T1" fmla="*/ 30 h 31"/>
                      <a:gd name="T2" fmla="*/ 35 w 37"/>
                      <a:gd name="T3" fmla="*/ 12 h 31"/>
                      <a:gd name="T4" fmla="*/ 37 w 37"/>
                      <a:gd name="T5" fmla="*/ 10 h 31"/>
                      <a:gd name="T6" fmla="*/ 20 w 37"/>
                      <a:gd name="T7" fmla="*/ 3 h 31"/>
                      <a:gd name="T8" fmla="*/ 6 w 37"/>
                      <a:gd name="T9" fmla="*/ 0 h 31"/>
                      <a:gd name="T10" fmla="*/ 4 w 37"/>
                      <a:gd name="T11" fmla="*/ 14 h 31"/>
                      <a:gd name="T12" fmla="*/ 4 w 37"/>
                      <a:gd name="T13" fmla="*/ 31 h 31"/>
                      <a:gd name="T14" fmla="*/ 26 w 37"/>
                      <a:gd name="T15" fmla="*/ 30 h 3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37" h="31">
                        <a:moveTo>
                          <a:pt x="26" y="30"/>
                        </a:moveTo>
                        <a:cubicBezTo>
                          <a:pt x="27" y="24"/>
                          <a:pt x="30" y="17"/>
                          <a:pt x="35" y="12"/>
                        </a:cubicBezTo>
                        <a:cubicBezTo>
                          <a:pt x="36" y="11"/>
                          <a:pt x="37" y="11"/>
                          <a:pt x="37" y="10"/>
                        </a:cubicBezTo>
                        <a:cubicBezTo>
                          <a:pt x="33" y="3"/>
                          <a:pt x="27" y="3"/>
                          <a:pt x="20" y="3"/>
                        </a:cubicBezTo>
                        <a:cubicBezTo>
                          <a:pt x="15" y="3"/>
                          <a:pt x="10" y="2"/>
                          <a:pt x="6" y="0"/>
                        </a:cubicBezTo>
                        <a:cubicBezTo>
                          <a:pt x="6" y="5"/>
                          <a:pt x="5" y="10"/>
                          <a:pt x="4" y="14"/>
                        </a:cubicBezTo>
                        <a:cubicBezTo>
                          <a:pt x="2" y="20"/>
                          <a:pt x="0" y="25"/>
                          <a:pt x="4" y="31"/>
                        </a:cubicBezTo>
                        <a:cubicBezTo>
                          <a:pt x="11" y="28"/>
                          <a:pt x="18" y="27"/>
                          <a:pt x="26" y="30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223" name="Freeform 668"/>
                  <p:cNvSpPr/>
                  <p:nvPr/>
                </p:nvSpPr>
                <p:spPr bwMode="auto">
                  <a:xfrm>
                    <a:off x="4229626" y="2427422"/>
                    <a:ext cx="149317" cy="132727"/>
                  </a:xfrm>
                  <a:custGeom>
                    <a:avLst/>
                    <a:gdLst>
                      <a:gd name="T0" fmla="*/ 16 w 74"/>
                      <a:gd name="T1" fmla="*/ 66 h 66"/>
                      <a:gd name="T2" fmla="*/ 40 w 74"/>
                      <a:gd name="T3" fmla="*/ 41 h 66"/>
                      <a:gd name="T4" fmla="*/ 74 w 74"/>
                      <a:gd name="T5" fmla="*/ 41 h 66"/>
                      <a:gd name="T6" fmla="*/ 60 w 74"/>
                      <a:gd name="T7" fmla="*/ 10 h 66"/>
                      <a:gd name="T8" fmla="*/ 62 w 74"/>
                      <a:gd name="T9" fmla="*/ 7 h 66"/>
                      <a:gd name="T10" fmla="*/ 25 w 74"/>
                      <a:gd name="T11" fmla="*/ 5 h 66"/>
                      <a:gd name="T12" fmla="*/ 13 w 74"/>
                      <a:gd name="T13" fmla="*/ 14 h 66"/>
                      <a:gd name="T14" fmla="*/ 0 w 74"/>
                      <a:gd name="T15" fmla="*/ 32 h 66"/>
                      <a:gd name="T16" fmla="*/ 16 w 74"/>
                      <a:gd name="T17" fmla="*/ 66 h 6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74" h="66">
                        <a:moveTo>
                          <a:pt x="16" y="66"/>
                        </a:moveTo>
                        <a:cubicBezTo>
                          <a:pt x="20" y="58"/>
                          <a:pt x="28" y="46"/>
                          <a:pt x="40" y="41"/>
                        </a:cubicBezTo>
                        <a:cubicBezTo>
                          <a:pt x="52" y="36"/>
                          <a:pt x="66" y="39"/>
                          <a:pt x="74" y="41"/>
                        </a:cubicBezTo>
                        <a:cubicBezTo>
                          <a:pt x="68" y="33"/>
                          <a:pt x="58" y="18"/>
                          <a:pt x="60" y="10"/>
                        </a:cubicBezTo>
                        <a:cubicBezTo>
                          <a:pt x="60" y="8"/>
                          <a:pt x="61" y="7"/>
                          <a:pt x="62" y="7"/>
                        </a:cubicBezTo>
                        <a:cubicBezTo>
                          <a:pt x="54" y="4"/>
                          <a:pt x="38" y="0"/>
                          <a:pt x="25" y="5"/>
                        </a:cubicBezTo>
                        <a:cubicBezTo>
                          <a:pt x="21" y="7"/>
                          <a:pt x="17" y="10"/>
                          <a:pt x="13" y="14"/>
                        </a:cubicBezTo>
                        <a:cubicBezTo>
                          <a:pt x="6" y="20"/>
                          <a:pt x="2" y="28"/>
                          <a:pt x="0" y="32"/>
                        </a:cubicBezTo>
                        <a:cubicBezTo>
                          <a:pt x="10" y="33"/>
                          <a:pt x="14" y="53"/>
                          <a:pt x="16" y="66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224" name="Freeform 670"/>
                  <p:cNvSpPr/>
                  <p:nvPr/>
                </p:nvSpPr>
                <p:spPr bwMode="auto">
                  <a:xfrm>
                    <a:off x="3972468" y="2602812"/>
                    <a:ext cx="148132" cy="149317"/>
                  </a:xfrm>
                  <a:custGeom>
                    <a:avLst/>
                    <a:gdLst>
                      <a:gd name="T0" fmla="*/ 5 w 74"/>
                      <a:gd name="T1" fmla="*/ 51 h 74"/>
                      <a:gd name="T2" fmla="*/ 28 w 74"/>
                      <a:gd name="T3" fmla="*/ 74 h 74"/>
                      <a:gd name="T4" fmla="*/ 41 w 74"/>
                      <a:gd name="T5" fmla="*/ 41 h 74"/>
                      <a:gd name="T6" fmla="*/ 41 w 74"/>
                      <a:gd name="T7" fmla="*/ 41 h 74"/>
                      <a:gd name="T8" fmla="*/ 74 w 74"/>
                      <a:gd name="T9" fmla="*/ 27 h 74"/>
                      <a:gd name="T10" fmla="*/ 51 w 74"/>
                      <a:gd name="T11" fmla="*/ 4 h 74"/>
                      <a:gd name="T12" fmla="*/ 52 w 74"/>
                      <a:gd name="T13" fmla="*/ 1 h 74"/>
                      <a:gd name="T14" fmla="*/ 13 w 74"/>
                      <a:gd name="T15" fmla="*/ 12 h 74"/>
                      <a:gd name="T16" fmla="*/ 1 w 74"/>
                      <a:gd name="T17" fmla="*/ 52 h 74"/>
                      <a:gd name="T18" fmla="*/ 5 w 74"/>
                      <a:gd name="T19" fmla="*/ 51 h 7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74" h="74">
                        <a:moveTo>
                          <a:pt x="5" y="51"/>
                        </a:moveTo>
                        <a:cubicBezTo>
                          <a:pt x="13" y="52"/>
                          <a:pt x="22" y="66"/>
                          <a:pt x="28" y="74"/>
                        </a:cubicBezTo>
                        <a:cubicBezTo>
                          <a:pt x="28" y="65"/>
                          <a:pt x="31" y="51"/>
                          <a:pt x="41" y="41"/>
                        </a:cubicBezTo>
                        <a:cubicBezTo>
                          <a:pt x="41" y="41"/>
                          <a:pt x="41" y="41"/>
                          <a:pt x="41" y="41"/>
                        </a:cubicBezTo>
                        <a:cubicBezTo>
                          <a:pt x="51" y="31"/>
                          <a:pt x="65" y="28"/>
                          <a:pt x="74" y="27"/>
                        </a:cubicBezTo>
                        <a:cubicBezTo>
                          <a:pt x="66" y="22"/>
                          <a:pt x="52" y="12"/>
                          <a:pt x="51" y="4"/>
                        </a:cubicBezTo>
                        <a:cubicBezTo>
                          <a:pt x="51" y="3"/>
                          <a:pt x="51" y="2"/>
                          <a:pt x="52" y="1"/>
                        </a:cubicBezTo>
                        <a:cubicBezTo>
                          <a:pt x="44" y="0"/>
                          <a:pt x="24" y="1"/>
                          <a:pt x="13" y="12"/>
                        </a:cubicBezTo>
                        <a:cubicBezTo>
                          <a:pt x="1" y="24"/>
                          <a:pt x="0" y="44"/>
                          <a:pt x="1" y="52"/>
                        </a:cubicBezTo>
                        <a:cubicBezTo>
                          <a:pt x="2" y="51"/>
                          <a:pt x="3" y="51"/>
                          <a:pt x="5" y="51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225" name="Freeform 671"/>
                  <p:cNvSpPr/>
                  <p:nvPr/>
                </p:nvSpPr>
                <p:spPr bwMode="auto">
                  <a:xfrm>
                    <a:off x="4090975" y="2499712"/>
                    <a:ext cx="155244" cy="146948"/>
                  </a:xfrm>
                  <a:custGeom>
                    <a:avLst/>
                    <a:gdLst>
                      <a:gd name="T0" fmla="*/ 23 w 77"/>
                      <a:gd name="T1" fmla="*/ 73 h 73"/>
                      <a:gd name="T2" fmla="*/ 42 w 77"/>
                      <a:gd name="T3" fmla="*/ 42 h 73"/>
                      <a:gd name="T4" fmla="*/ 77 w 77"/>
                      <a:gd name="T5" fmla="*/ 34 h 73"/>
                      <a:gd name="T6" fmla="*/ 59 w 77"/>
                      <a:gd name="T7" fmla="*/ 4 h 73"/>
                      <a:gd name="T8" fmla="*/ 60 w 77"/>
                      <a:gd name="T9" fmla="*/ 1 h 73"/>
                      <a:gd name="T10" fmla="*/ 21 w 77"/>
                      <a:gd name="T11" fmla="*/ 11 h 73"/>
                      <a:gd name="T12" fmla="*/ 16 w 77"/>
                      <a:gd name="T13" fmla="*/ 16 h 73"/>
                      <a:gd name="T14" fmla="*/ 0 w 77"/>
                      <a:gd name="T15" fmla="*/ 46 h 73"/>
                      <a:gd name="T16" fmla="*/ 1 w 77"/>
                      <a:gd name="T17" fmla="*/ 46 h 73"/>
                      <a:gd name="T18" fmla="*/ 23 w 77"/>
                      <a:gd name="T19" fmla="*/ 73 h 7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77" h="73">
                        <a:moveTo>
                          <a:pt x="23" y="73"/>
                        </a:moveTo>
                        <a:cubicBezTo>
                          <a:pt x="25" y="64"/>
                          <a:pt x="30" y="50"/>
                          <a:pt x="42" y="42"/>
                        </a:cubicBezTo>
                        <a:cubicBezTo>
                          <a:pt x="54" y="33"/>
                          <a:pt x="68" y="33"/>
                          <a:pt x="77" y="34"/>
                        </a:cubicBezTo>
                        <a:cubicBezTo>
                          <a:pt x="70" y="27"/>
                          <a:pt x="58" y="13"/>
                          <a:pt x="59" y="4"/>
                        </a:cubicBezTo>
                        <a:cubicBezTo>
                          <a:pt x="60" y="2"/>
                          <a:pt x="60" y="1"/>
                          <a:pt x="60" y="1"/>
                        </a:cubicBezTo>
                        <a:cubicBezTo>
                          <a:pt x="53" y="0"/>
                          <a:pt x="36" y="0"/>
                          <a:pt x="21" y="11"/>
                        </a:cubicBezTo>
                        <a:cubicBezTo>
                          <a:pt x="19" y="12"/>
                          <a:pt x="17" y="14"/>
                          <a:pt x="16" y="16"/>
                        </a:cubicBezTo>
                        <a:cubicBezTo>
                          <a:pt x="5" y="27"/>
                          <a:pt x="1" y="40"/>
                          <a:pt x="0" y="46"/>
                        </a:cubicBezTo>
                        <a:cubicBezTo>
                          <a:pt x="0" y="46"/>
                          <a:pt x="0" y="46"/>
                          <a:pt x="1" y="46"/>
                        </a:cubicBezTo>
                        <a:cubicBezTo>
                          <a:pt x="10" y="46"/>
                          <a:pt x="18" y="62"/>
                          <a:pt x="23" y="73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226" name="Freeform 678"/>
                  <p:cNvSpPr/>
                  <p:nvPr/>
                </p:nvSpPr>
                <p:spPr bwMode="auto">
                  <a:xfrm>
                    <a:off x="4163263" y="2705911"/>
                    <a:ext cx="68734" cy="68733"/>
                  </a:xfrm>
                  <a:custGeom>
                    <a:avLst/>
                    <a:gdLst>
                      <a:gd name="T0" fmla="*/ 4 w 34"/>
                      <a:gd name="T1" fmla="*/ 12 h 34"/>
                      <a:gd name="T2" fmla="*/ 4 w 34"/>
                      <a:gd name="T3" fmla="*/ 28 h 34"/>
                      <a:gd name="T4" fmla="*/ 22 w 34"/>
                      <a:gd name="T5" fmla="*/ 34 h 34"/>
                      <a:gd name="T6" fmla="*/ 25 w 34"/>
                      <a:gd name="T7" fmla="*/ 32 h 34"/>
                      <a:gd name="T8" fmla="*/ 34 w 34"/>
                      <a:gd name="T9" fmla="*/ 25 h 34"/>
                      <a:gd name="T10" fmla="*/ 33 w 34"/>
                      <a:gd name="T11" fmla="*/ 5 h 34"/>
                      <a:gd name="T12" fmla="*/ 33 w 34"/>
                      <a:gd name="T13" fmla="*/ 5 h 34"/>
                      <a:gd name="T14" fmla="*/ 18 w 34"/>
                      <a:gd name="T15" fmla="*/ 1 h 34"/>
                      <a:gd name="T16" fmla="*/ 5 w 34"/>
                      <a:gd name="T17" fmla="*/ 0 h 34"/>
                      <a:gd name="T18" fmla="*/ 4 w 34"/>
                      <a:gd name="T19" fmla="*/ 12 h 3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34" h="34">
                        <a:moveTo>
                          <a:pt x="4" y="12"/>
                        </a:moveTo>
                        <a:cubicBezTo>
                          <a:pt x="2" y="18"/>
                          <a:pt x="0" y="23"/>
                          <a:pt x="4" y="28"/>
                        </a:cubicBezTo>
                        <a:cubicBezTo>
                          <a:pt x="9" y="27"/>
                          <a:pt x="15" y="28"/>
                          <a:pt x="22" y="34"/>
                        </a:cubicBezTo>
                        <a:cubicBezTo>
                          <a:pt x="23" y="33"/>
                          <a:pt x="24" y="32"/>
                          <a:pt x="25" y="32"/>
                        </a:cubicBezTo>
                        <a:cubicBezTo>
                          <a:pt x="27" y="29"/>
                          <a:pt x="30" y="27"/>
                          <a:pt x="34" y="25"/>
                        </a:cubicBezTo>
                        <a:cubicBezTo>
                          <a:pt x="30" y="17"/>
                          <a:pt x="31" y="11"/>
                          <a:pt x="33" y="5"/>
                        </a:cubicBezTo>
                        <a:cubicBezTo>
                          <a:pt x="33" y="5"/>
                          <a:pt x="33" y="5"/>
                          <a:pt x="33" y="5"/>
                        </a:cubicBezTo>
                        <a:cubicBezTo>
                          <a:pt x="30" y="0"/>
                          <a:pt x="25" y="0"/>
                          <a:pt x="18" y="1"/>
                        </a:cubicBezTo>
                        <a:cubicBezTo>
                          <a:pt x="14" y="1"/>
                          <a:pt x="10" y="1"/>
                          <a:pt x="5" y="0"/>
                        </a:cubicBezTo>
                        <a:cubicBezTo>
                          <a:pt x="6" y="4"/>
                          <a:pt x="5" y="8"/>
                          <a:pt x="4" y="12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227" name="Freeform 679"/>
                  <p:cNvSpPr/>
                  <p:nvPr/>
                </p:nvSpPr>
                <p:spPr bwMode="auto">
                  <a:xfrm>
                    <a:off x="4269918" y="2628883"/>
                    <a:ext cx="71104" cy="77029"/>
                  </a:xfrm>
                  <a:custGeom>
                    <a:avLst/>
                    <a:gdLst>
                      <a:gd name="T0" fmla="*/ 2 w 35"/>
                      <a:gd name="T1" fmla="*/ 28 h 38"/>
                      <a:gd name="T2" fmla="*/ 22 w 35"/>
                      <a:gd name="T3" fmla="*/ 38 h 38"/>
                      <a:gd name="T4" fmla="*/ 32 w 35"/>
                      <a:gd name="T5" fmla="*/ 33 h 38"/>
                      <a:gd name="T6" fmla="*/ 35 w 35"/>
                      <a:gd name="T7" fmla="*/ 11 h 38"/>
                      <a:gd name="T8" fmla="*/ 21 w 35"/>
                      <a:gd name="T9" fmla="*/ 3 h 38"/>
                      <a:gd name="T10" fmla="*/ 9 w 35"/>
                      <a:gd name="T11" fmla="*/ 0 h 38"/>
                      <a:gd name="T12" fmla="*/ 5 w 35"/>
                      <a:gd name="T13" fmla="*/ 12 h 38"/>
                      <a:gd name="T14" fmla="*/ 2 w 35"/>
                      <a:gd name="T15" fmla="*/ 28 h 3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35" h="38">
                        <a:moveTo>
                          <a:pt x="2" y="28"/>
                        </a:moveTo>
                        <a:cubicBezTo>
                          <a:pt x="9" y="29"/>
                          <a:pt x="16" y="29"/>
                          <a:pt x="22" y="38"/>
                        </a:cubicBezTo>
                        <a:cubicBezTo>
                          <a:pt x="25" y="36"/>
                          <a:pt x="28" y="34"/>
                          <a:pt x="32" y="33"/>
                        </a:cubicBezTo>
                        <a:cubicBezTo>
                          <a:pt x="28" y="23"/>
                          <a:pt x="32" y="16"/>
                          <a:pt x="35" y="11"/>
                        </a:cubicBezTo>
                        <a:cubicBezTo>
                          <a:pt x="32" y="6"/>
                          <a:pt x="27" y="5"/>
                          <a:pt x="21" y="3"/>
                        </a:cubicBezTo>
                        <a:cubicBezTo>
                          <a:pt x="17" y="3"/>
                          <a:pt x="12" y="2"/>
                          <a:pt x="9" y="0"/>
                        </a:cubicBezTo>
                        <a:cubicBezTo>
                          <a:pt x="9" y="4"/>
                          <a:pt x="7" y="8"/>
                          <a:pt x="5" y="12"/>
                        </a:cubicBezTo>
                        <a:cubicBezTo>
                          <a:pt x="2" y="18"/>
                          <a:pt x="0" y="23"/>
                          <a:pt x="2" y="28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228" name="Freeform 1167"/>
                  <p:cNvSpPr/>
                  <p:nvPr/>
                </p:nvSpPr>
                <p:spPr bwMode="auto">
                  <a:xfrm>
                    <a:off x="4171387" y="2602763"/>
                    <a:ext cx="109022" cy="103098"/>
                  </a:xfrm>
                  <a:custGeom>
                    <a:avLst/>
                    <a:gdLst>
                      <a:gd name="T0" fmla="*/ 14 w 54"/>
                      <a:gd name="T1" fmla="*/ 47 h 51"/>
                      <a:gd name="T2" fmla="*/ 31 w 54"/>
                      <a:gd name="T3" fmla="*/ 51 h 51"/>
                      <a:gd name="T4" fmla="*/ 30 w 54"/>
                      <a:gd name="T5" fmla="*/ 38 h 51"/>
                      <a:gd name="T6" fmla="*/ 31 w 54"/>
                      <a:gd name="T7" fmla="*/ 35 h 51"/>
                      <a:gd name="T8" fmla="*/ 34 w 54"/>
                      <a:gd name="T9" fmla="*/ 36 h 51"/>
                      <a:gd name="T10" fmla="*/ 46 w 54"/>
                      <a:gd name="T11" fmla="*/ 41 h 51"/>
                      <a:gd name="T12" fmla="*/ 50 w 54"/>
                      <a:gd name="T13" fmla="*/ 23 h 51"/>
                      <a:gd name="T14" fmla="*/ 53 w 54"/>
                      <a:gd name="T15" fmla="*/ 9 h 51"/>
                      <a:gd name="T16" fmla="*/ 15 w 54"/>
                      <a:gd name="T17" fmla="*/ 9 h 51"/>
                      <a:gd name="T18" fmla="*/ 11 w 54"/>
                      <a:gd name="T19" fmla="*/ 12 h 51"/>
                      <a:gd name="T20" fmla="*/ 0 w 54"/>
                      <a:gd name="T21" fmla="*/ 45 h 51"/>
                      <a:gd name="T22" fmla="*/ 14 w 54"/>
                      <a:gd name="T23" fmla="*/ 47 h 5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54" h="51">
                        <a:moveTo>
                          <a:pt x="14" y="47"/>
                        </a:moveTo>
                        <a:cubicBezTo>
                          <a:pt x="20" y="47"/>
                          <a:pt x="26" y="47"/>
                          <a:pt x="31" y="51"/>
                        </a:cubicBezTo>
                        <a:cubicBezTo>
                          <a:pt x="32" y="47"/>
                          <a:pt x="32" y="43"/>
                          <a:pt x="30" y="38"/>
                        </a:cubicBezTo>
                        <a:cubicBezTo>
                          <a:pt x="30" y="37"/>
                          <a:pt x="30" y="36"/>
                          <a:pt x="31" y="35"/>
                        </a:cubicBezTo>
                        <a:cubicBezTo>
                          <a:pt x="32" y="35"/>
                          <a:pt x="33" y="35"/>
                          <a:pt x="34" y="36"/>
                        </a:cubicBezTo>
                        <a:cubicBezTo>
                          <a:pt x="37" y="40"/>
                          <a:pt x="42" y="41"/>
                          <a:pt x="46" y="41"/>
                        </a:cubicBezTo>
                        <a:cubicBezTo>
                          <a:pt x="44" y="35"/>
                          <a:pt x="47" y="28"/>
                          <a:pt x="50" y="23"/>
                        </a:cubicBezTo>
                        <a:cubicBezTo>
                          <a:pt x="52" y="18"/>
                          <a:pt x="54" y="13"/>
                          <a:pt x="53" y="9"/>
                        </a:cubicBezTo>
                        <a:cubicBezTo>
                          <a:pt x="49" y="7"/>
                          <a:pt x="28" y="0"/>
                          <a:pt x="15" y="9"/>
                        </a:cubicBezTo>
                        <a:cubicBezTo>
                          <a:pt x="14" y="10"/>
                          <a:pt x="12" y="11"/>
                          <a:pt x="11" y="12"/>
                        </a:cubicBezTo>
                        <a:cubicBezTo>
                          <a:pt x="1" y="22"/>
                          <a:pt x="0" y="40"/>
                          <a:pt x="0" y="45"/>
                        </a:cubicBezTo>
                        <a:cubicBezTo>
                          <a:pt x="4" y="48"/>
                          <a:pt x="9" y="48"/>
                          <a:pt x="14" y="47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229" name="Freeform 9"/>
                  <p:cNvSpPr/>
                  <p:nvPr/>
                </p:nvSpPr>
                <p:spPr bwMode="auto">
                  <a:xfrm>
                    <a:off x="4650212" y="2939312"/>
                    <a:ext cx="126798" cy="144575"/>
                  </a:xfrm>
                  <a:custGeom>
                    <a:avLst/>
                    <a:gdLst>
                      <a:gd name="T0" fmla="*/ 45 w 63"/>
                      <a:gd name="T1" fmla="*/ 0 h 72"/>
                      <a:gd name="T2" fmla="*/ 26 w 63"/>
                      <a:gd name="T3" fmla="*/ 9 h 72"/>
                      <a:gd name="T4" fmla="*/ 0 w 63"/>
                      <a:gd name="T5" fmla="*/ 39 h 72"/>
                      <a:gd name="T6" fmla="*/ 1 w 63"/>
                      <a:gd name="T7" fmla="*/ 58 h 72"/>
                      <a:gd name="T8" fmla="*/ 16 w 63"/>
                      <a:gd name="T9" fmla="*/ 51 h 72"/>
                      <a:gd name="T10" fmla="*/ 23 w 63"/>
                      <a:gd name="T11" fmla="*/ 53 h 72"/>
                      <a:gd name="T12" fmla="*/ 35 w 63"/>
                      <a:gd name="T13" fmla="*/ 72 h 72"/>
                      <a:gd name="T14" fmla="*/ 49 w 63"/>
                      <a:gd name="T15" fmla="*/ 59 h 72"/>
                      <a:gd name="T16" fmla="*/ 52 w 63"/>
                      <a:gd name="T17" fmla="*/ 19 h 72"/>
                      <a:gd name="T18" fmla="*/ 45 w 63"/>
                      <a:gd name="T19" fmla="*/ 0 h 7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63" h="72">
                        <a:moveTo>
                          <a:pt x="45" y="0"/>
                        </a:moveTo>
                        <a:cubicBezTo>
                          <a:pt x="40" y="5"/>
                          <a:pt x="33" y="7"/>
                          <a:pt x="26" y="9"/>
                        </a:cubicBezTo>
                        <a:cubicBezTo>
                          <a:pt x="14" y="13"/>
                          <a:pt x="3" y="16"/>
                          <a:pt x="0" y="39"/>
                        </a:cubicBezTo>
                        <a:cubicBezTo>
                          <a:pt x="1" y="46"/>
                          <a:pt x="1" y="53"/>
                          <a:pt x="1" y="58"/>
                        </a:cubicBezTo>
                        <a:cubicBezTo>
                          <a:pt x="4" y="55"/>
                          <a:pt x="9" y="51"/>
                          <a:pt x="16" y="51"/>
                        </a:cubicBezTo>
                        <a:cubicBezTo>
                          <a:pt x="18" y="51"/>
                          <a:pt x="21" y="52"/>
                          <a:pt x="23" y="53"/>
                        </a:cubicBezTo>
                        <a:cubicBezTo>
                          <a:pt x="32" y="57"/>
                          <a:pt x="35" y="65"/>
                          <a:pt x="35" y="72"/>
                        </a:cubicBezTo>
                        <a:cubicBezTo>
                          <a:pt x="38" y="69"/>
                          <a:pt x="44" y="64"/>
                          <a:pt x="49" y="59"/>
                        </a:cubicBezTo>
                        <a:cubicBezTo>
                          <a:pt x="63" y="41"/>
                          <a:pt x="58" y="31"/>
                          <a:pt x="52" y="19"/>
                        </a:cubicBezTo>
                        <a:cubicBezTo>
                          <a:pt x="48" y="13"/>
                          <a:pt x="45" y="7"/>
                          <a:pt x="45" y="0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230" name="Freeform 13"/>
                  <p:cNvSpPr/>
                  <p:nvPr/>
                </p:nvSpPr>
                <p:spPr bwMode="auto">
                  <a:xfrm>
                    <a:off x="4681022" y="2417896"/>
                    <a:ext cx="28441" cy="66362"/>
                  </a:xfrm>
                  <a:custGeom>
                    <a:avLst/>
                    <a:gdLst>
                      <a:gd name="T0" fmla="*/ 5 w 14"/>
                      <a:gd name="T1" fmla="*/ 33 h 33"/>
                      <a:gd name="T2" fmla="*/ 10 w 14"/>
                      <a:gd name="T3" fmla="*/ 2 h 33"/>
                      <a:gd name="T4" fmla="*/ 7 w 14"/>
                      <a:gd name="T5" fmla="*/ 1 h 33"/>
                      <a:gd name="T6" fmla="*/ 4 w 14"/>
                      <a:gd name="T7" fmla="*/ 2 h 33"/>
                      <a:gd name="T8" fmla="*/ 5 w 14"/>
                      <a:gd name="T9" fmla="*/ 33 h 3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4" h="33">
                        <a:moveTo>
                          <a:pt x="5" y="33"/>
                        </a:moveTo>
                        <a:cubicBezTo>
                          <a:pt x="10" y="21"/>
                          <a:pt x="14" y="6"/>
                          <a:pt x="10" y="2"/>
                        </a:cubicBezTo>
                        <a:cubicBezTo>
                          <a:pt x="9" y="1"/>
                          <a:pt x="8" y="1"/>
                          <a:pt x="7" y="1"/>
                        </a:cubicBezTo>
                        <a:cubicBezTo>
                          <a:pt x="6" y="0"/>
                          <a:pt x="5" y="1"/>
                          <a:pt x="4" y="2"/>
                        </a:cubicBezTo>
                        <a:cubicBezTo>
                          <a:pt x="0" y="6"/>
                          <a:pt x="2" y="21"/>
                          <a:pt x="5" y="33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231" name="Freeform 15"/>
                  <p:cNvSpPr/>
                  <p:nvPr/>
                </p:nvSpPr>
                <p:spPr bwMode="auto">
                  <a:xfrm>
                    <a:off x="4522228" y="2419081"/>
                    <a:ext cx="26071" cy="62808"/>
                  </a:xfrm>
                  <a:custGeom>
                    <a:avLst/>
                    <a:gdLst>
                      <a:gd name="T0" fmla="*/ 9 w 13"/>
                      <a:gd name="T1" fmla="*/ 1 h 31"/>
                      <a:gd name="T2" fmla="*/ 6 w 13"/>
                      <a:gd name="T3" fmla="*/ 0 h 31"/>
                      <a:gd name="T4" fmla="*/ 6 w 13"/>
                      <a:gd name="T5" fmla="*/ 0 h 31"/>
                      <a:gd name="T6" fmla="*/ 3 w 13"/>
                      <a:gd name="T7" fmla="*/ 1 h 31"/>
                      <a:gd name="T8" fmla="*/ 8 w 13"/>
                      <a:gd name="T9" fmla="*/ 31 h 31"/>
                      <a:gd name="T10" fmla="*/ 9 w 13"/>
                      <a:gd name="T11" fmla="*/ 1 h 3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3" h="31">
                        <a:moveTo>
                          <a:pt x="9" y="1"/>
                        </a:moveTo>
                        <a:cubicBezTo>
                          <a:pt x="9" y="0"/>
                          <a:pt x="8" y="0"/>
                          <a:pt x="6" y="0"/>
                        </a:cubicBez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4" y="0"/>
                          <a:pt x="3" y="0"/>
                          <a:pt x="3" y="1"/>
                        </a:cubicBezTo>
                        <a:cubicBezTo>
                          <a:pt x="0" y="7"/>
                          <a:pt x="4" y="21"/>
                          <a:pt x="8" y="31"/>
                        </a:cubicBezTo>
                        <a:cubicBezTo>
                          <a:pt x="11" y="21"/>
                          <a:pt x="13" y="6"/>
                          <a:pt x="9" y="1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232" name="Freeform 16"/>
                  <p:cNvSpPr/>
                  <p:nvPr/>
                </p:nvSpPr>
                <p:spPr bwMode="auto">
                  <a:xfrm>
                    <a:off x="4839817" y="2443967"/>
                    <a:ext cx="36737" cy="63992"/>
                  </a:xfrm>
                  <a:custGeom>
                    <a:avLst/>
                    <a:gdLst>
                      <a:gd name="T0" fmla="*/ 0 w 18"/>
                      <a:gd name="T1" fmla="*/ 32 h 32"/>
                      <a:gd name="T2" fmla="*/ 14 w 18"/>
                      <a:gd name="T3" fmla="*/ 1 h 32"/>
                      <a:gd name="T4" fmla="*/ 12 w 18"/>
                      <a:gd name="T5" fmla="*/ 0 h 32"/>
                      <a:gd name="T6" fmla="*/ 8 w 18"/>
                      <a:gd name="T7" fmla="*/ 1 h 32"/>
                      <a:gd name="T8" fmla="*/ 0 w 18"/>
                      <a:gd name="T9" fmla="*/ 32 h 3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8" h="32">
                        <a:moveTo>
                          <a:pt x="0" y="32"/>
                        </a:moveTo>
                        <a:cubicBezTo>
                          <a:pt x="9" y="21"/>
                          <a:pt x="18" y="6"/>
                          <a:pt x="14" y="1"/>
                        </a:cubicBezTo>
                        <a:cubicBezTo>
                          <a:pt x="13" y="1"/>
                          <a:pt x="13" y="0"/>
                          <a:pt x="12" y="0"/>
                        </a:cubicBezTo>
                        <a:cubicBezTo>
                          <a:pt x="10" y="0"/>
                          <a:pt x="9" y="0"/>
                          <a:pt x="8" y="1"/>
                        </a:cubicBezTo>
                        <a:cubicBezTo>
                          <a:pt x="2" y="5"/>
                          <a:pt x="0" y="21"/>
                          <a:pt x="0" y="32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233" name="Freeform 18"/>
                  <p:cNvSpPr/>
                  <p:nvPr/>
                </p:nvSpPr>
                <p:spPr bwMode="auto">
                  <a:xfrm>
                    <a:off x="4509193" y="2720081"/>
                    <a:ext cx="36737" cy="55696"/>
                  </a:xfrm>
                  <a:custGeom>
                    <a:avLst/>
                    <a:gdLst>
                      <a:gd name="T0" fmla="*/ 18 w 18"/>
                      <a:gd name="T1" fmla="*/ 28 h 28"/>
                      <a:gd name="T2" fmla="*/ 8 w 18"/>
                      <a:gd name="T3" fmla="*/ 1 h 28"/>
                      <a:gd name="T4" fmla="*/ 6 w 18"/>
                      <a:gd name="T5" fmla="*/ 0 h 28"/>
                      <a:gd name="T6" fmla="*/ 4 w 18"/>
                      <a:gd name="T7" fmla="*/ 1 h 28"/>
                      <a:gd name="T8" fmla="*/ 1 w 18"/>
                      <a:gd name="T9" fmla="*/ 4 h 28"/>
                      <a:gd name="T10" fmla="*/ 18 w 18"/>
                      <a:gd name="T11" fmla="*/ 28 h 2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8" h="28">
                        <a:moveTo>
                          <a:pt x="18" y="28"/>
                        </a:moveTo>
                        <a:cubicBezTo>
                          <a:pt x="17" y="18"/>
                          <a:pt x="14" y="4"/>
                          <a:pt x="8" y="1"/>
                        </a:cubicBezTo>
                        <a:cubicBezTo>
                          <a:pt x="8" y="0"/>
                          <a:pt x="7" y="0"/>
                          <a:pt x="6" y="0"/>
                        </a:cubicBezTo>
                        <a:cubicBezTo>
                          <a:pt x="5" y="0"/>
                          <a:pt x="5" y="0"/>
                          <a:pt x="4" y="1"/>
                        </a:cubicBezTo>
                        <a:cubicBezTo>
                          <a:pt x="1" y="2"/>
                          <a:pt x="1" y="3"/>
                          <a:pt x="1" y="4"/>
                        </a:cubicBezTo>
                        <a:cubicBezTo>
                          <a:pt x="0" y="10"/>
                          <a:pt x="10" y="20"/>
                          <a:pt x="18" y="28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234" name="Freeform 19"/>
                  <p:cNvSpPr/>
                  <p:nvPr/>
                </p:nvSpPr>
                <p:spPr bwMode="auto">
                  <a:xfrm>
                    <a:off x="4683393" y="2720081"/>
                    <a:ext cx="35552" cy="55696"/>
                  </a:xfrm>
                  <a:custGeom>
                    <a:avLst/>
                    <a:gdLst>
                      <a:gd name="T0" fmla="*/ 10 w 18"/>
                      <a:gd name="T1" fmla="*/ 1 h 28"/>
                      <a:gd name="T2" fmla="*/ 0 w 18"/>
                      <a:gd name="T3" fmla="*/ 28 h 28"/>
                      <a:gd name="T4" fmla="*/ 17 w 18"/>
                      <a:gd name="T5" fmla="*/ 4 h 28"/>
                      <a:gd name="T6" fmla="*/ 16 w 18"/>
                      <a:gd name="T7" fmla="*/ 2 h 28"/>
                      <a:gd name="T8" fmla="*/ 14 w 18"/>
                      <a:gd name="T9" fmla="*/ 1 h 28"/>
                      <a:gd name="T10" fmla="*/ 10 w 18"/>
                      <a:gd name="T11" fmla="*/ 1 h 2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8" h="28">
                        <a:moveTo>
                          <a:pt x="10" y="1"/>
                        </a:moveTo>
                        <a:cubicBezTo>
                          <a:pt x="4" y="4"/>
                          <a:pt x="1" y="18"/>
                          <a:pt x="0" y="28"/>
                        </a:cubicBezTo>
                        <a:cubicBezTo>
                          <a:pt x="8" y="20"/>
                          <a:pt x="18" y="10"/>
                          <a:pt x="17" y="4"/>
                        </a:cubicBezTo>
                        <a:cubicBezTo>
                          <a:pt x="17" y="4"/>
                          <a:pt x="17" y="3"/>
                          <a:pt x="16" y="2"/>
                        </a:cubicBezTo>
                        <a:cubicBezTo>
                          <a:pt x="16" y="2"/>
                          <a:pt x="15" y="1"/>
                          <a:pt x="14" y="1"/>
                        </a:cubicBezTo>
                        <a:cubicBezTo>
                          <a:pt x="12" y="0"/>
                          <a:pt x="11" y="0"/>
                          <a:pt x="10" y="1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235" name="Freeform 20"/>
                  <p:cNvSpPr/>
                  <p:nvPr/>
                </p:nvSpPr>
                <p:spPr bwMode="auto">
                  <a:xfrm>
                    <a:off x="4790046" y="2760372"/>
                    <a:ext cx="31996" cy="63992"/>
                  </a:xfrm>
                  <a:custGeom>
                    <a:avLst/>
                    <a:gdLst>
                      <a:gd name="T0" fmla="*/ 7 w 16"/>
                      <a:gd name="T1" fmla="*/ 1 h 32"/>
                      <a:gd name="T2" fmla="*/ 0 w 16"/>
                      <a:gd name="T3" fmla="*/ 32 h 32"/>
                      <a:gd name="T4" fmla="*/ 16 w 16"/>
                      <a:gd name="T5" fmla="*/ 6 h 32"/>
                      <a:gd name="T6" fmla="*/ 15 w 16"/>
                      <a:gd name="T7" fmla="*/ 2 h 32"/>
                      <a:gd name="T8" fmla="*/ 12 w 16"/>
                      <a:gd name="T9" fmla="*/ 1 h 32"/>
                      <a:gd name="T10" fmla="*/ 7 w 16"/>
                      <a:gd name="T11" fmla="*/ 1 h 3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6" h="32">
                        <a:moveTo>
                          <a:pt x="7" y="1"/>
                        </a:moveTo>
                        <a:cubicBezTo>
                          <a:pt x="1" y="6"/>
                          <a:pt x="0" y="22"/>
                          <a:pt x="0" y="32"/>
                        </a:cubicBezTo>
                        <a:cubicBezTo>
                          <a:pt x="6" y="25"/>
                          <a:pt x="16" y="14"/>
                          <a:pt x="16" y="6"/>
                        </a:cubicBezTo>
                        <a:cubicBezTo>
                          <a:pt x="16" y="5"/>
                          <a:pt x="16" y="3"/>
                          <a:pt x="15" y="2"/>
                        </a:cubicBezTo>
                        <a:cubicBezTo>
                          <a:pt x="14" y="2"/>
                          <a:pt x="13" y="1"/>
                          <a:pt x="12" y="1"/>
                        </a:cubicBezTo>
                        <a:cubicBezTo>
                          <a:pt x="10" y="0"/>
                          <a:pt x="8" y="0"/>
                          <a:pt x="7" y="1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236" name="Freeform 21"/>
                  <p:cNvSpPr/>
                  <p:nvPr/>
                </p:nvSpPr>
                <p:spPr bwMode="auto">
                  <a:xfrm>
                    <a:off x="4602811" y="2701120"/>
                    <a:ext cx="23700" cy="53327"/>
                  </a:xfrm>
                  <a:custGeom>
                    <a:avLst/>
                    <a:gdLst>
                      <a:gd name="T0" fmla="*/ 6 w 12"/>
                      <a:gd name="T1" fmla="*/ 26 h 26"/>
                      <a:gd name="T2" fmla="*/ 9 w 12"/>
                      <a:gd name="T3" fmla="*/ 1 h 26"/>
                      <a:gd name="T4" fmla="*/ 6 w 12"/>
                      <a:gd name="T5" fmla="*/ 0 h 26"/>
                      <a:gd name="T6" fmla="*/ 3 w 12"/>
                      <a:gd name="T7" fmla="*/ 1 h 26"/>
                      <a:gd name="T8" fmla="*/ 6 w 12"/>
                      <a:gd name="T9" fmla="*/ 26 h 2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" h="26">
                        <a:moveTo>
                          <a:pt x="6" y="26"/>
                        </a:moveTo>
                        <a:cubicBezTo>
                          <a:pt x="9" y="17"/>
                          <a:pt x="12" y="5"/>
                          <a:pt x="9" y="1"/>
                        </a:cubicBezTo>
                        <a:cubicBezTo>
                          <a:pt x="9" y="0"/>
                          <a:pt x="8" y="0"/>
                          <a:pt x="6" y="0"/>
                        </a:cubicBezTo>
                        <a:cubicBezTo>
                          <a:pt x="4" y="0"/>
                          <a:pt x="3" y="0"/>
                          <a:pt x="3" y="1"/>
                        </a:cubicBezTo>
                        <a:cubicBezTo>
                          <a:pt x="0" y="5"/>
                          <a:pt x="3" y="17"/>
                          <a:pt x="6" y="26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237" name="Freeform 63"/>
                  <p:cNvSpPr/>
                  <p:nvPr/>
                </p:nvSpPr>
                <p:spPr bwMode="auto">
                  <a:xfrm>
                    <a:off x="4451126" y="2939312"/>
                    <a:ext cx="126798" cy="144575"/>
                  </a:xfrm>
                  <a:custGeom>
                    <a:avLst/>
                    <a:gdLst>
                      <a:gd name="T0" fmla="*/ 18 w 63"/>
                      <a:gd name="T1" fmla="*/ 0 h 72"/>
                      <a:gd name="T2" fmla="*/ 11 w 63"/>
                      <a:gd name="T3" fmla="*/ 19 h 72"/>
                      <a:gd name="T4" fmla="*/ 14 w 63"/>
                      <a:gd name="T5" fmla="*/ 59 h 72"/>
                      <a:gd name="T6" fmla="*/ 28 w 63"/>
                      <a:gd name="T7" fmla="*/ 72 h 72"/>
                      <a:gd name="T8" fmla="*/ 34 w 63"/>
                      <a:gd name="T9" fmla="*/ 57 h 72"/>
                      <a:gd name="T10" fmla="*/ 40 w 63"/>
                      <a:gd name="T11" fmla="*/ 53 h 72"/>
                      <a:gd name="T12" fmla="*/ 62 w 63"/>
                      <a:gd name="T13" fmla="*/ 58 h 72"/>
                      <a:gd name="T14" fmla="*/ 63 w 63"/>
                      <a:gd name="T15" fmla="*/ 39 h 72"/>
                      <a:gd name="T16" fmla="*/ 37 w 63"/>
                      <a:gd name="T17" fmla="*/ 9 h 72"/>
                      <a:gd name="T18" fmla="*/ 18 w 63"/>
                      <a:gd name="T19" fmla="*/ 0 h 7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63" h="72">
                        <a:moveTo>
                          <a:pt x="18" y="0"/>
                        </a:moveTo>
                        <a:cubicBezTo>
                          <a:pt x="18" y="7"/>
                          <a:pt x="15" y="13"/>
                          <a:pt x="11" y="19"/>
                        </a:cubicBezTo>
                        <a:cubicBezTo>
                          <a:pt x="5" y="31"/>
                          <a:pt x="0" y="41"/>
                          <a:pt x="14" y="59"/>
                        </a:cubicBezTo>
                        <a:cubicBezTo>
                          <a:pt x="19" y="64"/>
                          <a:pt x="25" y="69"/>
                          <a:pt x="28" y="72"/>
                        </a:cubicBezTo>
                        <a:cubicBezTo>
                          <a:pt x="28" y="68"/>
                          <a:pt x="29" y="61"/>
                          <a:pt x="34" y="57"/>
                        </a:cubicBezTo>
                        <a:cubicBezTo>
                          <a:pt x="36" y="55"/>
                          <a:pt x="38" y="54"/>
                          <a:pt x="40" y="53"/>
                        </a:cubicBezTo>
                        <a:cubicBezTo>
                          <a:pt x="49" y="49"/>
                          <a:pt x="57" y="53"/>
                          <a:pt x="62" y="58"/>
                        </a:cubicBezTo>
                        <a:cubicBezTo>
                          <a:pt x="62" y="53"/>
                          <a:pt x="62" y="46"/>
                          <a:pt x="63" y="39"/>
                        </a:cubicBezTo>
                        <a:cubicBezTo>
                          <a:pt x="60" y="16"/>
                          <a:pt x="49" y="13"/>
                          <a:pt x="37" y="9"/>
                        </a:cubicBezTo>
                        <a:cubicBezTo>
                          <a:pt x="30" y="7"/>
                          <a:pt x="23" y="5"/>
                          <a:pt x="18" y="0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238" name="Freeform 68"/>
                  <p:cNvSpPr/>
                  <p:nvPr/>
                </p:nvSpPr>
                <p:spPr bwMode="auto">
                  <a:xfrm>
                    <a:off x="3869273" y="2850435"/>
                    <a:ext cx="63992" cy="34366"/>
                  </a:xfrm>
                  <a:custGeom>
                    <a:avLst/>
                    <a:gdLst>
                      <a:gd name="T0" fmla="*/ 5 w 32"/>
                      <a:gd name="T1" fmla="*/ 0 h 17"/>
                      <a:gd name="T2" fmla="*/ 2 w 32"/>
                      <a:gd name="T3" fmla="*/ 1 h 17"/>
                      <a:gd name="T4" fmla="*/ 1 w 32"/>
                      <a:gd name="T5" fmla="*/ 2 h 17"/>
                      <a:gd name="T6" fmla="*/ 1 w 32"/>
                      <a:gd name="T7" fmla="*/ 6 h 17"/>
                      <a:gd name="T8" fmla="*/ 32 w 32"/>
                      <a:gd name="T9" fmla="*/ 17 h 17"/>
                      <a:gd name="T10" fmla="*/ 5 w 32"/>
                      <a:gd name="T11" fmla="*/ 0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32" h="17">
                        <a:moveTo>
                          <a:pt x="5" y="0"/>
                        </a:moveTo>
                        <a:cubicBezTo>
                          <a:pt x="4" y="0"/>
                          <a:pt x="3" y="0"/>
                          <a:pt x="2" y="1"/>
                        </a:cubicBezTo>
                        <a:cubicBezTo>
                          <a:pt x="2" y="1"/>
                          <a:pt x="1" y="2"/>
                          <a:pt x="1" y="2"/>
                        </a:cubicBezTo>
                        <a:cubicBezTo>
                          <a:pt x="0" y="4"/>
                          <a:pt x="1" y="5"/>
                          <a:pt x="1" y="6"/>
                        </a:cubicBezTo>
                        <a:cubicBezTo>
                          <a:pt x="4" y="12"/>
                          <a:pt x="20" y="15"/>
                          <a:pt x="32" y="17"/>
                        </a:cubicBezTo>
                        <a:cubicBezTo>
                          <a:pt x="25" y="10"/>
                          <a:pt x="13" y="0"/>
                          <a:pt x="5" y="0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239" name="Freeform 72"/>
                  <p:cNvSpPr/>
                  <p:nvPr/>
                </p:nvSpPr>
                <p:spPr bwMode="auto">
                  <a:xfrm>
                    <a:off x="4173827" y="2933387"/>
                    <a:ext cx="60437" cy="29625"/>
                  </a:xfrm>
                  <a:custGeom>
                    <a:avLst/>
                    <a:gdLst>
                      <a:gd name="T0" fmla="*/ 30 w 30"/>
                      <a:gd name="T1" fmla="*/ 14 h 15"/>
                      <a:gd name="T2" fmla="*/ 4 w 30"/>
                      <a:gd name="T3" fmla="*/ 2 h 15"/>
                      <a:gd name="T4" fmla="*/ 2 w 30"/>
                      <a:gd name="T5" fmla="*/ 3 h 15"/>
                      <a:gd name="T6" fmla="*/ 1 w 30"/>
                      <a:gd name="T7" fmla="*/ 5 h 15"/>
                      <a:gd name="T8" fmla="*/ 1 w 30"/>
                      <a:gd name="T9" fmla="*/ 9 h 15"/>
                      <a:gd name="T10" fmla="*/ 30 w 30"/>
                      <a:gd name="T11" fmla="*/ 14 h 1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30" h="15">
                        <a:moveTo>
                          <a:pt x="30" y="14"/>
                        </a:moveTo>
                        <a:cubicBezTo>
                          <a:pt x="22" y="9"/>
                          <a:pt x="11" y="0"/>
                          <a:pt x="4" y="2"/>
                        </a:cubicBezTo>
                        <a:cubicBezTo>
                          <a:pt x="4" y="2"/>
                          <a:pt x="3" y="2"/>
                          <a:pt x="2" y="3"/>
                        </a:cubicBezTo>
                        <a:cubicBezTo>
                          <a:pt x="2" y="3"/>
                          <a:pt x="1" y="4"/>
                          <a:pt x="1" y="5"/>
                        </a:cubicBezTo>
                        <a:cubicBezTo>
                          <a:pt x="0" y="7"/>
                          <a:pt x="1" y="9"/>
                          <a:pt x="1" y="9"/>
                        </a:cubicBezTo>
                        <a:cubicBezTo>
                          <a:pt x="5" y="14"/>
                          <a:pt x="19" y="15"/>
                          <a:pt x="30" y="14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240" name="Freeform 73"/>
                  <p:cNvSpPr/>
                  <p:nvPr/>
                </p:nvSpPr>
                <p:spPr bwMode="auto">
                  <a:xfrm>
                    <a:off x="4301812" y="2804218"/>
                    <a:ext cx="30811" cy="60437"/>
                  </a:xfrm>
                  <a:custGeom>
                    <a:avLst/>
                    <a:gdLst>
                      <a:gd name="T0" fmla="*/ 2 w 15"/>
                      <a:gd name="T1" fmla="*/ 4 h 30"/>
                      <a:gd name="T2" fmla="*/ 14 w 15"/>
                      <a:gd name="T3" fmla="*/ 30 h 30"/>
                      <a:gd name="T4" fmla="*/ 10 w 15"/>
                      <a:gd name="T5" fmla="*/ 1 h 30"/>
                      <a:gd name="T6" fmla="*/ 7 w 15"/>
                      <a:gd name="T7" fmla="*/ 0 h 30"/>
                      <a:gd name="T8" fmla="*/ 5 w 15"/>
                      <a:gd name="T9" fmla="*/ 1 h 30"/>
                      <a:gd name="T10" fmla="*/ 2 w 15"/>
                      <a:gd name="T11" fmla="*/ 4 h 3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5" h="30">
                        <a:moveTo>
                          <a:pt x="2" y="4"/>
                        </a:moveTo>
                        <a:cubicBezTo>
                          <a:pt x="0" y="11"/>
                          <a:pt x="9" y="22"/>
                          <a:pt x="14" y="30"/>
                        </a:cubicBezTo>
                        <a:cubicBezTo>
                          <a:pt x="15" y="19"/>
                          <a:pt x="14" y="5"/>
                          <a:pt x="10" y="1"/>
                        </a:cubicBezTo>
                        <a:cubicBezTo>
                          <a:pt x="9" y="1"/>
                          <a:pt x="8" y="0"/>
                          <a:pt x="7" y="0"/>
                        </a:cubicBezTo>
                        <a:cubicBezTo>
                          <a:pt x="7" y="0"/>
                          <a:pt x="6" y="1"/>
                          <a:pt x="5" y="1"/>
                        </a:cubicBezTo>
                        <a:cubicBezTo>
                          <a:pt x="3" y="2"/>
                          <a:pt x="2" y="3"/>
                          <a:pt x="2" y="4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241" name="Freeform 74"/>
                  <p:cNvSpPr/>
                  <p:nvPr/>
                </p:nvSpPr>
                <p:spPr bwMode="auto">
                  <a:xfrm>
                    <a:off x="4404909" y="2760372"/>
                    <a:ext cx="34366" cy="63992"/>
                  </a:xfrm>
                  <a:custGeom>
                    <a:avLst/>
                    <a:gdLst>
                      <a:gd name="T0" fmla="*/ 1 w 17"/>
                      <a:gd name="T1" fmla="*/ 5 h 32"/>
                      <a:gd name="T2" fmla="*/ 17 w 17"/>
                      <a:gd name="T3" fmla="*/ 32 h 32"/>
                      <a:gd name="T4" fmla="*/ 11 w 17"/>
                      <a:gd name="T5" fmla="*/ 2 h 32"/>
                      <a:gd name="T6" fmla="*/ 7 w 17"/>
                      <a:gd name="T7" fmla="*/ 0 h 32"/>
                      <a:gd name="T8" fmla="*/ 4 w 17"/>
                      <a:gd name="T9" fmla="*/ 1 h 32"/>
                      <a:gd name="T10" fmla="*/ 1 w 17"/>
                      <a:gd name="T11" fmla="*/ 5 h 3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7" h="32">
                        <a:moveTo>
                          <a:pt x="1" y="5"/>
                        </a:moveTo>
                        <a:cubicBezTo>
                          <a:pt x="0" y="12"/>
                          <a:pt x="10" y="25"/>
                          <a:pt x="17" y="32"/>
                        </a:cubicBezTo>
                        <a:cubicBezTo>
                          <a:pt x="17" y="23"/>
                          <a:pt x="16" y="7"/>
                          <a:pt x="11" y="2"/>
                        </a:cubicBezTo>
                        <a:cubicBezTo>
                          <a:pt x="10" y="1"/>
                          <a:pt x="9" y="0"/>
                          <a:pt x="7" y="0"/>
                        </a:cubicBezTo>
                        <a:cubicBezTo>
                          <a:pt x="6" y="0"/>
                          <a:pt x="5" y="0"/>
                          <a:pt x="4" y="1"/>
                        </a:cubicBezTo>
                        <a:cubicBezTo>
                          <a:pt x="2" y="2"/>
                          <a:pt x="1" y="3"/>
                          <a:pt x="1" y="5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242" name="Freeform 75"/>
                  <p:cNvSpPr/>
                  <p:nvPr/>
                </p:nvSpPr>
                <p:spPr bwMode="auto">
                  <a:xfrm>
                    <a:off x="4227154" y="2856360"/>
                    <a:ext cx="39106" cy="40291"/>
                  </a:xfrm>
                  <a:custGeom>
                    <a:avLst/>
                    <a:gdLst>
                      <a:gd name="T0" fmla="*/ 19 w 19"/>
                      <a:gd name="T1" fmla="*/ 20 h 20"/>
                      <a:gd name="T2" fmla="*/ 4 w 19"/>
                      <a:gd name="T3" fmla="*/ 1 h 20"/>
                      <a:gd name="T4" fmla="*/ 1 w 19"/>
                      <a:gd name="T5" fmla="*/ 2 h 20"/>
                      <a:gd name="T6" fmla="*/ 0 w 19"/>
                      <a:gd name="T7" fmla="*/ 5 h 20"/>
                      <a:gd name="T8" fmla="*/ 19 w 19"/>
                      <a:gd name="T9" fmla="*/ 20 h 2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9" h="20">
                        <a:moveTo>
                          <a:pt x="19" y="20"/>
                        </a:moveTo>
                        <a:cubicBezTo>
                          <a:pt x="15" y="12"/>
                          <a:pt x="9" y="2"/>
                          <a:pt x="4" y="1"/>
                        </a:cubicBezTo>
                        <a:cubicBezTo>
                          <a:pt x="3" y="0"/>
                          <a:pt x="2" y="0"/>
                          <a:pt x="1" y="2"/>
                        </a:cubicBezTo>
                        <a:cubicBezTo>
                          <a:pt x="0" y="3"/>
                          <a:pt x="0" y="4"/>
                          <a:pt x="0" y="5"/>
                        </a:cubicBezTo>
                        <a:cubicBezTo>
                          <a:pt x="1" y="10"/>
                          <a:pt x="11" y="16"/>
                          <a:pt x="19" y="20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243" name="Freeform 117"/>
                  <p:cNvSpPr/>
                  <p:nvPr/>
                </p:nvSpPr>
                <p:spPr bwMode="auto">
                  <a:xfrm>
                    <a:off x="4307737" y="3082703"/>
                    <a:ext cx="145760" cy="126798"/>
                  </a:xfrm>
                  <a:custGeom>
                    <a:avLst/>
                    <a:gdLst>
                      <a:gd name="T0" fmla="*/ 0 w 72"/>
                      <a:gd name="T1" fmla="*/ 18 h 63"/>
                      <a:gd name="T2" fmla="*/ 9 w 72"/>
                      <a:gd name="T3" fmla="*/ 36 h 63"/>
                      <a:gd name="T4" fmla="*/ 39 w 72"/>
                      <a:gd name="T5" fmla="*/ 63 h 63"/>
                      <a:gd name="T6" fmla="*/ 58 w 72"/>
                      <a:gd name="T7" fmla="*/ 62 h 63"/>
                      <a:gd name="T8" fmla="*/ 52 w 72"/>
                      <a:gd name="T9" fmla="*/ 47 h 63"/>
                      <a:gd name="T10" fmla="*/ 53 w 72"/>
                      <a:gd name="T11" fmla="*/ 40 h 63"/>
                      <a:gd name="T12" fmla="*/ 72 w 72"/>
                      <a:gd name="T13" fmla="*/ 28 h 63"/>
                      <a:gd name="T14" fmla="*/ 60 w 72"/>
                      <a:gd name="T15" fmla="*/ 14 h 63"/>
                      <a:gd name="T16" fmla="*/ 19 w 72"/>
                      <a:gd name="T17" fmla="*/ 11 h 63"/>
                      <a:gd name="T18" fmla="*/ 0 w 72"/>
                      <a:gd name="T19" fmla="*/ 18 h 6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72" h="63">
                        <a:moveTo>
                          <a:pt x="0" y="18"/>
                        </a:moveTo>
                        <a:cubicBezTo>
                          <a:pt x="5" y="23"/>
                          <a:pt x="7" y="30"/>
                          <a:pt x="9" y="36"/>
                        </a:cubicBezTo>
                        <a:cubicBezTo>
                          <a:pt x="13" y="49"/>
                          <a:pt x="16" y="60"/>
                          <a:pt x="39" y="63"/>
                        </a:cubicBezTo>
                        <a:cubicBezTo>
                          <a:pt x="46" y="62"/>
                          <a:pt x="53" y="62"/>
                          <a:pt x="58" y="62"/>
                        </a:cubicBezTo>
                        <a:cubicBezTo>
                          <a:pt x="55" y="59"/>
                          <a:pt x="52" y="53"/>
                          <a:pt x="52" y="47"/>
                        </a:cubicBezTo>
                        <a:cubicBezTo>
                          <a:pt x="52" y="45"/>
                          <a:pt x="52" y="42"/>
                          <a:pt x="53" y="40"/>
                        </a:cubicBezTo>
                        <a:cubicBezTo>
                          <a:pt x="57" y="31"/>
                          <a:pt x="65" y="28"/>
                          <a:pt x="72" y="28"/>
                        </a:cubicBezTo>
                        <a:cubicBezTo>
                          <a:pt x="69" y="25"/>
                          <a:pt x="64" y="19"/>
                          <a:pt x="60" y="14"/>
                        </a:cubicBezTo>
                        <a:cubicBezTo>
                          <a:pt x="42" y="0"/>
                          <a:pt x="31" y="5"/>
                          <a:pt x="19" y="11"/>
                        </a:cubicBezTo>
                        <a:cubicBezTo>
                          <a:pt x="13" y="14"/>
                          <a:pt x="7" y="18"/>
                          <a:pt x="0" y="18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244" name="Freeform 121"/>
                  <p:cNvSpPr/>
                  <p:nvPr/>
                </p:nvSpPr>
                <p:spPr bwMode="auto">
                  <a:xfrm>
                    <a:off x="3786321" y="3151434"/>
                    <a:ext cx="66362" cy="27256"/>
                  </a:xfrm>
                  <a:custGeom>
                    <a:avLst/>
                    <a:gdLst>
                      <a:gd name="T0" fmla="*/ 33 w 33"/>
                      <a:gd name="T1" fmla="*/ 9 h 14"/>
                      <a:gd name="T2" fmla="*/ 2 w 33"/>
                      <a:gd name="T3" fmla="*/ 4 h 14"/>
                      <a:gd name="T4" fmla="*/ 1 w 33"/>
                      <a:gd name="T5" fmla="*/ 7 h 14"/>
                      <a:gd name="T6" fmla="*/ 2 w 33"/>
                      <a:gd name="T7" fmla="*/ 10 h 14"/>
                      <a:gd name="T8" fmla="*/ 33 w 33"/>
                      <a:gd name="T9" fmla="*/ 9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3" h="14">
                        <a:moveTo>
                          <a:pt x="33" y="9"/>
                        </a:moveTo>
                        <a:cubicBezTo>
                          <a:pt x="21" y="4"/>
                          <a:pt x="6" y="0"/>
                          <a:pt x="2" y="4"/>
                        </a:cubicBezTo>
                        <a:cubicBezTo>
                          <a:pt x="1" y="5"/>
                          <a:pt x="1" y="6"/>
                          <a:pt x="1" y="7"/>
                        </a:cubicBezTo>
                        <a:cubicBezTo>
                          <a:pt x="0" y="8"/>
                          <a:pt x="1" y="9"/>
                          <a:pt x="2" y="10"/>
                        </a:cubicBezTo>
                        <a:cubicBezTo>
                          <a:pt x="6" y="14"/>
                          <a:pt x="21" y="12"/>
                          <a:pt x="33" y="9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245" name="Freeform 123"/>
                  <p:cNvSpPr/>
                  <p:nvPr/>
                </p:nvSpPr>
                <p:spPr bwMode="auto">
                  <a:xfrm>
                    <a:off x="3788690" y="3312599"/>
                    <a:ext cx="63992" cy="26071"/>
                  </a:xfrm>
                  <a:custGeom>
                    <a:avLst/>
                    <a:gdLst>
                      <a:gd name="T0" fmla="*/ 1 w 32"/>
                      <a:gd name="T1" fmla="*/ 4 h 13"/>
                      <a:gd name="T2" fmla="*/ 0 w 32"/>
                      <a:gd name="T3" fmla="*/ 7 h 13"/>
                      <a:gd name="T4" fmla="*/ 0 w 32"/>
                      <a:gd name="T5" fmla="*/ 7 h 13"/>
                      <a:gd name="T6" fmla="*/ 1 w 32"/>
                      <a:gd name="T7" fmla="*/ 10 h 13"/>
                      <a:gd name="T8" fmla="*/ 32 w 32"/>
                      <a:gd name="T9" fmla="*/ 5 h 13"/>
                      <a:gd name="T10" fmla="*/ 1 w 32"/>
                      <a:gd name="T11" fmla="*/ 4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32" h="13">
                        <a:moveTo>
                          <a:pt x="1" y="4"/>
                        </a:moveTo>
                        <a:cubicBezTo>
                          <a:pt x="0" y="4"/>
                          <a:pt x="0" y="5"/>
                          <a:pt x="0" y="7"/>
                        </a:cubicBezTo>
                        <a:cubicBezTo>
                          <a:pt x="0" y="7"/>
                          <a:pt x="0" y="7"/>
                          <a:pt x="0" y="7"/>
                        </a:cubicBezTo>
                        <a:cubicBezTo>
                          <a:pt x="0" y="9"/>
                          <a:pt x="0" y="10"/>
                          <a:pt x="1" y="10"/>
                        </a:cubicBezTo>
                        <a:cubicBezTo>
                          <a:pt x="7" y="13"/>
                          <a:pt x="21" y="9"/>
                          <a:pt x="32" y="5"/>
                        </a:cubicBezTo>
                        <a:cubicBezTo>
                          <a:pt x="22" y="2"/>
                          <a:pt x="6" y="0"/>
                          <a:pt x="1" y="4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246" name="Freeform 124"/>
                  <p:cNvSpPr/>
                  <p:nvPr/>
                </p:nvSpPr>
                <p:spPr bwMode="auto">
                  <a:xfrm>
                    <a:off x="3812392" y="2983159"/>
                    <a:ext cx="65177" cy="36737"/>
                  </a:xfrm>
                  <a:custGeom>
                    <a:avLst/>
                    <a:gdLst>
                      <a:gd name="T0" fmla="*/ 32 w 32"/>
                      <a:gd name="T1" fmla="*/ 18 h 18"/>
                      <a:gd name="T2" fmla="*/ 1 w 32"/>
                      <a:gd name="T3" fmla="*/ 4 h 18"/>
                      <a:gd name="T4" fmla="*/ 0 w 32"/>
                      <a:gd name="T5" fmla="*/ 6 h 18"/>
                      <a:gd name="T6" fmla="*/ 1 w 32"/>
                      <a:gd name="T7" fmla="*/ 10 h 18"/>
                      <a:gd name="T8" fmla="*/ 32 w 32"/>
                      <a:gd name="T9" fmla="*/ 18 h 1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2" h="18">
                        <a:moveTo>
                          <a:pt x="32" y="18"/>
                        </a:moveTo>
                        <a:cubicBezTo>
                          <a:pt x="21" y="9"/>
                          <a:pt x="6" y="0"/>
                          <a:pt x="1" y="4"/>
                        </a:cubicBezTo>
                        <a:cubicBezTo>
                          <a:pt x="1" y="5"/>
                          <a:pt x="0" y="5"/>
                          <a:pt x="0" y="6"/>
                        </a:cubicBezTo>
                        <a:cubicBezTo>
                          <a:pt x="0" y="8"/>
                          <a:pt x="0" y="9"/>
                          <a:pt x="1" y="10"/>
                        </a:cubicBezTo>
                        <a:cubicBezTo>
                          <a:pt x="5" y="16"/>
                          <a:pt x="21" y="17"/>
                          <a:pt x="32" y="18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247" name="Freeform 126"/>
                  <p:cNvSpPr/>
                  <p:nvPr/>
                </p:nvSpPr>
                <p:spPr bwMode="auto">
                  <a:xfrm>
                    <a:off x="4088504" y="3313784"/>
                    <a:ext cx="56881" cy="36737"/>
                  </a:xfrm>
                  <a:custGeom>
                    <a:avLst/>
                    <a:gdLst>
                      <a:gd name="T0" fmla="*/ 28 w 28"/>
                      <a:gd name="T1" fmla="*/ 0 h 18"/>
                      <a:gd name="T2" fmla="*/ 1 w 28"/>
                      <a:gd name="T3" fmla="*/ 9 h 18"/>
                      <a:gd name="T4" fmla="*/ 0 w 28"/>
                      <a:gd name="T5" fmla="*/ 12 h 18"/>
                      <a:gd name="T6" fmla="*/ 1 w 28"/>
                      <a:gd name="T7" fmla="*/ 14 h 18"/>
                      <a:gd name="T8" fmla="*/ 4 w 28"/>
                      <a:gd name="T9" fmla="*/ 17 h 18"/>
                      <a:gd name="T10" fmla="*/ 28 w 28"/>
                      <a:gd name="T11" fmla="*/ 0 h 1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28" h="18">
                        <a:moveTo>
                          <a:pt x="28" y="0"/>
                        </a:moveTo>
                        <a:cubicBezTo>
                          <a:pt x="19" y="1"/>
                          <a:pt x="4" y="4"/>
                          <a:pt x="1" y="9"/>
                        </a:cubicBezTo>
                        <a:cubicBezTo>
                          <a:pt x="0" y="10"/>
                          <a:pt x="0" y="11"/>
                          <a:pt x="0" y="12"/>
                        </a:cubicBezTo>
                        <a:cubicBezTo>
                          <a:pt x="0" y="12"/>
                          <a:pt x="0" y="13"/>
                          <a:pt x="1" y="14"/>
                        </a:cubicBezTo>
                        <a:cubicBezTo>
                          <a:pt x="2" y="16"/>
                          <a:pt x="3" y="17"/>
                          <a:pt x="4" y="17"/>
                        </a:cubicBezTo>
                        <a:cubicBezTo>
                          <a:pt x="10" y="18"/>
                          <a:pt x="20" y="8"/>
                          <a:pt x="28" y="0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248" name="Freeform 127"/>
                  <p:cNvSpPr/>
                  <p:nvPr/>
                </p:nvSpPr>
                <p:spPr bwMode="auto">
                  <a:xfrm>
                    <a:off x="4088504" y="3140769"/>
                    <a:ext cx="56881" cy="36737"/>
                  </a:xfrm>
                  <a:custGeom>
                    <a:avLst/>
                    <a:gdLst>
                      <a:gd name="T0" fmla="*/ 1 w 28"/>
                      <a:gd name="T1" fmla="*/ 8 h 18"/>
                      <a:gd name="T2" fmla="*/ 28 w 28"/>
                      <a:gd name="T3" fmla="*/ 18 h 18"/>
                      <a:gd name="T4" fmla="*/ 4 w 28"/>
                      <a:gd name="T5" fmla="*/ 1 h 18"/>
                      <a:gd name="T6" fmla="*/ 2 w 28"/>
                      <a:gd name="T7" fmla="*/ 2 h 18"/>
                      <a:gd name="T8" fmla="*/ 1 w 28"/>
                      <a:gd name="T9" fmla="*/ 4 h 18"/>
                      <a:gd name="T10" fmla="*/ 1 w 28"/>
                      <a:gd name="T11" fmla="*/ 8 h 1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28" h="18">
                        <a:moveTo>
                          <a:pt x="1" y="8"/>
                        </a:moveTo>
                        <a:cubicBezTo>
                          <a:pt x="4" y="14"/>
                          <a:pt x="19" y="17"/>
                          <a:pt x="28" y="18"/>
                        </a:cubicBezTo>
                        <a:cubicBezTo>
                          <a:pt x="20" y="9"/>
                          <a:pt x="10" y="0"/>
                          <a:pt x="4" y="1"/>
                        </a:cubicBezTo>
                        <a:cubicBezTo>
                          <a:pt x="4" y="1"/>
                          <a:pt x="3" y="1"/>
                          <a:pt x="2" y="2"/>
                        </a:cubicBezTo>
                        <a:cubicBezTo>
                          <a:pt x="2" y="2"/>
                          <a:pt x="1" y="3"/>
                          <a:pt x="1" y="4"/>
                        </a:cubicBezTo>
                        <a:cubicBezTo>
                          <a:pt x="0" y="6"/>
                          <a:pt x="0" y="7"/>
                          <a:pt x="1" y="8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249" name="Freeform 128"/>
                  <p:cNvSpPr/>
                  <p:nvPr/>
                </p:nvSpPr>
                <p:spPr bwMode="auto">
                  <a:xfrm>
                    <a:off x="4128796" y="3037670"/>
                    <a:ext cx="65177" cy="33181"/>
                  </a:xfrm>
                  <a:custGeom>
                    <a:avLst/>
                    <a:gdLst>
                      <a:gd name="T0" fmla="*/ 1 w 32"/>
                      <a:gd name="T1" fmla="*/ 9 h 16"/>
                      <a:gd name="T2" fmla="*/ 32 w 32"/>
                      <a:gd name="T3" fmla="*/ 16 h 16"/>
                      <a:gd name="T4" fmla="*/ 6 w 32"/>
                      <a:gd name="T5" fmla="*/ 0 h 16"/>
                      <a:gd name="T6" fmla="*/ 2 w 32"/>
                      <a:gd name="T7" fmla="*/ 1 h 16"/>
                      <a:gd name="T8" fmla="*/ 1 w 32"/>
                      <a:gd name="T9" fmla="*/ 4 h 16"/>
                      <a:gd name="T10" fmla="*/ 1 w 32"/>
                      <a:gd name="T11" fmla="*/ 9 h 1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32" h="16">
                        <a:moveTo>
                          <a:pt x="1" y="9"/>
                        </a:moveTo>
                        <a:cubicBezTo>
                          <a:pt x="6" y="15"/>
                          <a:pt x="22" y="16"/>
                          <a:pt x="32" y="16"/>
                        </a:cubicBezTo>
                        <a:cubicBezTo>
                          <a:pt x="25" y="10"/>
                          <a:pt x="14" y="0"/>
                          <a:pt x="6" y="0"/>
                        </a:cubicBezTo>
                        <a:cubicBezTo>
                          <a:pt x="5" y="0"/>
                          <a:pt x="3" y="0"/>
                          <a:pt x="2" y="1"/>
                        </a:cubicBezTo>
                        <a:cubicBezTo>
                          <a:pt x="2" y="2"/>
                          <a:pt x="1" y="3"/>
                          <a:pt x="1" y="4"/>
                        </a:cubicBezTo>
                        <a:cubicBezTo>
                          <a:pt x="0" y="6"/>
                          <a:pt x="0" y="7"/>
                          <a:pt x="1" y="9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250" name="Freeform 129"/>
                  <p:cNvSpPr/>
                  <p:nvPr/>
                </p:nvSpPr>
                <p:spPr bwMode="auto">
                  <a:xfrm>
                    <a:off x="4070729" y="3233201"/>
                    <a:ext cx="52142" cy="24886"/>
                  </a:xfrm>
                  <a:custGeom>
                    <a:avLst/>
                    <a:gdLst>
                      <a:gd name="T0" fmla="*/ 26 w 26"/>
                      <a:gd name="T1" fmla="*/ 6 h 12"/>
                      <a:gd name="T2" fmla="*/ 1 w 26"/>
                      <a:gd name="T3" fmla="*/ 3 h 12"/>
                      <a:gd name="T4" fmla="*/ 0 w 26"/>
                      <a:gd name="T5" fmla="*/ 6 h 12"/>
                      <a:gd name="T6" fmla="*/ 1 w 26"/>
                      <a:gd name="T7" fmla="*/ 9 h 12"/>
                      <a:gd name="T8" fmla="*/ 26 w 26"/>
                      <a:gd name="T9" fmla="*/ 6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6" h="12">
                        <a:moveTo>
                          <a:pt x="26" y="6"/>
                        </a:moveTo>
                        <a:cubicBezTo>
                          <a:pt x="17" y="3"/>
                          <a:pt x="5" y="0"/>
                          <a:pt x="1" y="3"/>
                        </a:cubicBezTo>
                        <a:cubicBezTo>
                          <a:pt x="0" y="3"/>
                          <a:pt x="0" y="4"/>
                          <a:pt x="0" y="6"/>
                        </a:cubicBezTo>
                        <a:cubicBezTo>
                          <a:pt x="0" y="8"/>
                          <a:pt x="0" y="9"/>
                          <a:pt x="1" y="9"/>
                        </a:cubicBezTo>
                        <a:cubicBezTo>
                          <a:pt x="5" y="12"/>
                          <a:pt x="17" y="9"/>
                          <a:pt x="26" y="6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251" name="Freeform 171"/>
                  <p:cNvSpPr/>
                  <p:nvPr/>
                </p:nvSpPr>
                <p:spPr bwMode="auto">
                  <a:xfrm>
                    <a:off x="4307737" y="3281788"/>
                    <a:ext cx="145760" cy="126798"/>
                  </a:xfrm>
                  <a:custGeom>
                    <a:avLst/>
                    <a:gdLst>
                      <a:gd name="T0" fmla="*/ 0 w 72"/>
                      <a:gd name="T1" fmla="*/ 45 h 63"/>
                      <a:gd name="T2" fmla="*/ 20 w 72"/>
                      <a:gd name="T3" fmla="*/ 52 h 63"/>
                      <a:gd name="T4" fmla="*/ 60 w 72"/>
                      <a:gd name="T5" fmla="*/ 49 h 63"/>
                      <a:gd name="T6" fmla="*/ 72 w 72"/>
                      <a:gd name="T7" fmla="*/ 35 h 63"/>
                      <a:gd name="T8" fmla="*/ 57 w 72"/>
                      <a:gd name="T9" fmla="*/ 29 h 63"/>
                      <a:gd name="T10" fmla="*/ 53 w 72"/>
                      <a:gd name="T11" fmla="*/ 23 h 63"/>
                      <a:gd name="T12" fmla="*/ 58 w 72"/>
                      <a:gd name="T13" fmla="*/ 1 h 63"/>
                      <a:gd name="T14" fmla="*/ 39 w 72"/>
                      <a:gd name="T15" fmla="*/ 0 h 63"/>
                      <a:gd name="T16" fmla="*/ 9 w 72"/>
                      <a:gd name="T17" fmla="*/ 26 h 63"/>
                      <a:gd name="T18" fmla="*/ 0 w 72"/>
                      <a:gd name="T19" fmla="*/ 45 h 6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72" h="63">
                        <a:moveTo>
                          <a:pt x="0" y="45"/>
                        </a:moveTo>
                        <a:cubicBezTo>
                          <a:pt x="7" y="45"/>
                          <a:pt x="13" y="48"/>
                          <a:pt x="20" y="52"/>
                        </a:cubicBezTo>
                        <a:cubicBezTo>
                          <a:pt x="31" y="58"/>
                          <a:pt x="42" y="63"/>
                          <a:pt x="60" y="49"/>
                        </a:cubicBezTo>
                        <a:cubicBezTo>
                          <a:pt x="64" y="43"/>
                          <a:pt x="69" y="38"/>
                          <a:pt x="72" y="35"/>
                        </a:cubicBezTo>
                        <a:cubicBezTo>
                          <a:pt x="68" y="35"/>
                          <a:pt x="62" y="34"/>
                          <a:pt x="57" y="29"/>
                        </a:cubicBezTo>
                        <a:cubicBezTo>
                          <a:pt x="55" y="27"/>
                          <a:pt x="54" y="25"/>
                          <a:pt x="53" y="23"/>
                        </a:cubicBezTo>
                        <a:cubicBezTo>
                          <a:pt x="49" y="14"/>
                          <a:pt x="53" y="6"/>
                          <a:pt x="58" y="1"/>
                        </a:cubicBezTo>
                        <a:cubicBezTo>
                          <a:pt x="53" y="1"/>
                          <a:pt x="46" y="1"/>
                          <a:pt x="39" y="0"/>
                        </a:cubicBezTo>
                        <a:cubicBezTo>
                          <a:pt x="16" y="3"/>
                          <a:pt x="13" y="14"/>
                          <a:pt x="9" y="26"/>
                        </a:cubicBezTo>
                        <a:cubicBezTo>
                          <a:pt x="7" y="33"/>
                          <a:pt x="5" y="40"/>
                          <a:pt x="0" y="45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252" name="Freeform 182"/>
                  <p:cNvSpPr/>
                  <p:nvPr/>
                </p:nvSpPr>
                <p:spPr bwMode="auto">
                  <a:xfrm>
                    <a:off x="4128796" y="3420438"/>
                    <a:ext cx="65177" cy="34366"/>
                  </a:xfrm>
                  <a:custGeom>
                    <a:avLst/>
                    <a:gdLst>
                      <a:gd name="T0" fmla="*/ 5 w 32"/>
                      <a:gd name="T1" fmla="*/ 16 h 17"/>
                      <a:gd name="T2" fmla="*/ 32 w 32"/>
                      <a:gd name="T3" fmla="*/ 0 h 17"/>
                      <a:gd name="T4" fmla="*/ 2 w 32"/>
                      <a:gd name="T5" fmla="*/ 6 h 17"/>
                      <a:gd name="T6" fmla="*/ 0 w 32"/>
                      <a:gd name="T7" fmla="*/ 10 h 17"/>
                      <a:gd name="T8" fmla="*/ 1 w 32"/>
                      <a:gd name="T9" fmla="*/ 12 h 17"/>
                      <a:gd name="T10" fmla="*/ 5 w 32"/>
                      <a:gd name="T11" fmla="*/ 16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32" h="17">
                        <a:moveTo>
                          <a:pt x="5" y="16"/>
                        </a:moveTo>
                        <a:cubicBezTo>
                          <a:pt x="12" y="17"/>
                          <a:pt x="25" y="7"/>
                          <a:pt x="32" y="0"/>
                        </a:cubicBezTo>
                        <a:cubicBezTo>
                          <a:pt x="23" y="0"/>
                          <a:pt x="7" y="1"/>
                          <a:pt x="2" y="6"/>
                        </a:cubicBezTo>
                        <a:cubicBezTo>
                          <a:pt x="1" y="7"/>
                          <a:pt x="0" y="8"/>
                          <a:pt x="0" y="10"/>
                        </a:cubicBezTo>
                        <a:cubicBezTo>
                          <a:pt x="0" y="11"/>
                          <a:pt x="1" y="11"/>
                          <a:pt x="1" y="12"/>
                        </a:cubicBezTo>
                        <a:cubicBezTo>
                          <a:pt x="2" y="15"/>
                          <a:pt x="3" y="16"/>
                          <a:pt x="5" y="16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253" name="Freeform 334"/>
                  <p:cNvSpPr/>
                  <p:nvPr/>
                </p:nvSpPr>
                <p:spPr bwMode="auto">
                  <a:xfrm>
                    <a:off x="4775832" y="3281783"/>
                    <a:ext cx="144575" cy="126798"/>
                  </a:xfrm>
                  <a:custGeom>
                    <a:avLst/>
                    <a:gdLst>
                      <a:gd name="T0" fmla="*/ 72 w 72"/>
                      <a:gd name="T1" fmla="*/ 45 h 63"/>
                      <a:gd name="T2" fmla="*/ 63 w 72"/>
                      <a:gd name="T3" fmla="*/ 26 h 63"/>
                      <a:gd name="T4" fmla="*/ 33 w 72"/>
                      <a:gd name="T5" fmla="*/ 0 h 63"/>
                      <a:gd name="T6" fmla="*/ 14 w 72"/>
                      <a:gd name="T7" fmla="*/ 1 h 63"/>
                      <a:gd name="T8" fmla="*/ 20 w 72"/>
                      <a:gd name="T9" fmla="*/ 16 h 63"/>
                      <a:gd name="T10" fmla="*/ 19 w 72"/>
                      <a:gd name="T11" fmla="*/ 23 h 63"/>
                      <a:gd name="T12" fmla="*/ 0 w 72"/>
                      <a:gd name="T13" fmla="*/ 35 h 63"/>
                      <a:gd name="T14" fmla="*/ 12 w 72"/>
                      <a:gd name="T15" fmla="*/ 49 h 63"/>
                      <a:gd name="T16" fmla="*/ 53 w 72"/>
                      <a:gd name="T17" fmla="*/ 52 h 63"/>
                      <a:gd name="T18" fmla="*/ 72 w 72"/>
                      <a:gd name="T19" fmla="*/ 45 h 6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72" h="63">
                        <a:moveTo>
                          <a:pt x="72" y="45"/>
                        </a:moveTo>
                        <a:cubicBezTo>
                          <a:pt x="67" y="40"/>
                          <a:pt x="65" y="33"/>
                          <a:pt x="63" y="26"/>
                        </a:cubicBezTo>
                        <a:cubicBezTo>
                          <a:pt x="59" y="14"/>
                          <a:pt x="56" y="3"/>
                          <a:pt x="33" y="0"/>
                        </a:cubicBezTo>
                        <a:cubicBezTo>
                          <a:pt x="26" y="1"/>
                          <a:pt x="19" y="1"/>
                          <a:pt x="14" y="1"/>
                        </a:cubicBezTo>
                        <a:cubicBezTo>
                          <a:pt x="17" y="4"/>
                          <a:pt x="20" y="9"/>
                          <a:pt x="20" y="16"/>
                        </a:cubicBezTo>
                        <a:cubicBezTo>
                          <a:pt x="20" y="18"/>
                          <a:pt x="20" y="21"/>
                          <a:pt x="19" y="23"/>
                        </a:cubicBezTo>
                        <a:cubicBezTo>
                          <a:pt x="15" y="32"/>
                          <a:pt x="7" y="35"/>
                          <a:pt x="0" y="35"/>
                        </a:cubicBezTo>
                        <a:cubicBezTo>
                          <a:pt x="3" y="38"/>
                          <a:pt x="8" y="43"/>
                          <a:pt x="12" y="49"/>
                        </a:cubicBezTo>
                        <a:cubicBezTo>
                          <a:pt x="30" y="63"/>
                          <a:pt x="41" y="58"/>
                          <a:pt x="53" y="52"/>
                        </a:cubicBezTo>
                        <a:cubicBezTo>
                          <a:pt x="59" y="48"/>
                          <a:pt x="65" y="45"/>
                          <a:pt x="72" y="45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254" name="Freeform 338"/>
                  <p:cNvSpPr/>
                  <p:nvPr/>
                </p:nvSpPr>
                <p:spPr bwMode="auto">
                  <a:xfrm>
                    <a:off x="5375462" y="3312595"/>
                    <a:ext cx="66362" cy="27256"/>
                  </a:xfrm>
                  <a:custGeom>
                    <a:avLst/>
                    <a:gdLst>
                      <a:gd name="T0" fmla="*/ 0 w 33"/>
                      <a:gd name="T1" fmla="*/ 5 h 14"/>
                      <a:gd name="T2" fmla="*/ 31 w 33"/>
                      <a:gd name="T3" fmla="*/ 10 h 14"/>
                      <a:gd name="T4" fmla="*/ 32 w 33"/>
                      <a:gd name="T5" fmla="*/ 7 h 14"/>
                      <a:gd name="T6" fmla="*/ 31 w 33"/>
                      <a:gd name="T7" fmla="*/ 4 h 14"/>
                      <a:gd name="T8" fmla="*/ 0 w 33"/>
                      <a:gd name="T9" fmla="*/ 5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3" h="14">
                        <a:moveTo>
                          <a:pt x="0" y="5"/>
                        </a:moveTo>
                        <a:cubicBezTo>
                          <a:pt x="12" y="9"/>
                          <a:pt x="27" y="14"/>
                          <a:pt x="31" y="10"/>
                        </a:cubicBezTo>
                        <a:cubicBezTo>
                          <a:pt x="32" y="9"/>
                          <a:pt x="32" y="8"/>
                          <a:pt x="32" y="7"/>
                        </a:cubicBezTo>
                        <a:cubicBezTo>
                          <a:pt x="33" y="6"/>
                          <a:pt x="32" y="5"/>
                          <a:pt x="31" y="4"/>
                        </a:cubicBezTo>
                        <a:cubicBezTo>
                          <a:pt x="27" y="0"/>
                          <a:pt x="12" y="2"/>
                          <a:pt x="0" y="5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255" name="Freeform 339"/>
                  <p:cNvSpPr/>
                  <p:nvPr/>
                </p:nvSpPr>
                <p:spPr bwMode="auto">
                  <a:xfrm>
                    <a:off x="5351760" y="2985525"/>
                    <a:ext cx="63992" cy="34366"/>
                  </a:xfrm>
                  <a:custGeom>
                    <a:avLst/>
                    <a:gdLst>
                      <a:gd name="T0" fmla="*/ 31 w 32"/>
                      <a:gd name="T1" fmla="*/ 10 h 17"/>
                      <a:gd name="T2" fmla="*/ 32 w 32"/>
                      <a:gd name="T3" fmla="*/ 7 h 17"/>
                      <a:gd name="T4" fmla="*/ 32 w 32"/>
                      <a:gd name="T5" fmla="*/ 5 h 17"/>
                      <a:gd name="T6" fmla="*/ 29 w 32"/>
                      <a:gd name="T7" fmla="*/ 2 h 17"/>
                      <a:gd name="T8" fmla="*/ 0 w 32"/>
                      <a:gd name="T9" fmla="*/ 17 h 17"/>
                      <a:gd name="T10" fmla="*/ 31 w 32"/>
                      <a:gd name="T11" fmla="*/ 10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32" h="17">
                        <a:moveTo>
                          <a:pt x="31" y="10"/>
                        </a:moveTo>
                        <a:cubicBezTo>
                          <a:pt x="32" y="9"/>
                          <a:pt x="32" y="8"/>
                          <a:pt x="32" y="7"/>
                        </a:cubicBezTo>
                        <a:cubicBezTo>
                          <a:pt x="32" y="6"/>
                          <a:pt x="32" y="6"/>
                          <a:pt x="32" y="5"/>
                        </a:cubicBezTo>
                        <a:cubicBezTo>
                          <a:pt x="31" y="3"/>
                          <a:pt x="30" y="2"/>
                          <a:pt x="29" y="2"/>
                        </a:cubicBezTo>
                        <a:cubicBezTo>
                          <a:pt x="23" y="0"/>
                          <a:pt x="9" y="9"/>
                          <a:pt x="0" y="17"/>
                        </a:cubicBezTo>
                        <a:cubicBezTo>
                          <a:pt x="10" y="16"/>
                          <a:pt x="26" y="15"/>
                          <a:pt x="31" y="10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256" name="Freeform 340"/>
                  <p:cNvSpPr/>
                  <p:nvPr/>
                </p:nvSpPr>
                <p:spPr bwMode="auto">
                  <a:xfrm>
                    <a:off x="5375462" y="3152614"/>
                    <a:ext cx="65177" cy="26071"/>
                  </a:xfrm>
                  <a:custGeom>
                    <a:avLst/>
                    <a:gdLst>
                      <a:gd name="T0" fmla="*/ 31 w 32"/>
                      <a:gd name="T1" fmla="*/ 9 h 13"/>
                      <a:gd name="T2" fmla="*/ 32 w 32"/>
                      <a:gd name="T3" fmla="*/ 6 h 13"/>
                      <a:gd name="T4" fmla="*/ 32 w 32"/>
                      <a:gd name="T5" fmla="*/ 6 h 13"/>
                      <a:gd name="T6" fmla="*/ 31 w 32"/>
                      <a:gd name="T7" fmla="*/ 3 h 13"/>
                      <a:gd name="T8" fmla="*/ 0 w 32"/>
                      <a:gd name="T9" fmla="*/ 8 h 13"/>
                      <a:gd name="T10" fmla="*/ 31 w 32"/>
                      <a:gd name="T11" fmla="*/ 9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32" h="13">
                        <a:moveTo>
                          <a:pt x="31" y="9"/>
                        </a:moveTo>
                        <a:cubicBezTo>
                          <a:pt x="32" y="8"/>
                          <a:pt x="32" y="8"/>
                          <a:pt x="32" y="6"/>
                        </a:cubicBezTo>
                        <a:cubicBezTo>
                          <a:pt x="32" y="6"/>
                          <a:pt x="32" y="6"/>
                          <a:pt x="32" y="6"/>
                        </a:cubicBezTo>
                        <a:cubicBezTo>
                          <a:pt x="32" y="4"/>
                          <a:pt x="32" y="3"/>
                          <a:pt x="31" y="3"/>
                        </a:cubicBezTo>
                        <a:cubicBezTo>
                          <a:pt x="25" y="0"/>
                          <a:pt x="11" y="4"/>
                          <a:pt x="0" y="8"/>
                        </a:cubicBezTo>
                        <a:cubicBezTo>
                          <a:pt x="10" y="11"/>
                          <a:pt x="26" y="13"/>
                          <a:pt x="31" y="9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257" name="Freeform 343"/>
                  <p:cNvSpPr/>
                  <p:nvPr/>
                </p:nvSpPr>
                <p:spPr bwMode="auto">
                  <a:xfrm>
                    <a:off x="5083942" y="3140764"/>
                    <a:ext cx="55696" cy="34366"/>
                  </a:xfrm>
                  <a:custGeom>
                    <a:avLst/>
                    <a:gdLst>
                      <a:gd name="T0" fmla="*/ 0 w 28"/>
                      <a:gd name="T1" fmla="*/ 17 h 17"/>
                      <a:gd name="T2" fmla="*/ 27 w 28"/>
                      <a:gd name="T3" fmla="*/ 8 h 17"/>
                      <a:gd name="T4" fmla="*/ 28 w 28"/>
                      <a:gd name="T5" fmla="*/ 6 h 17"/>
                      <a:gd name="T6" fmla="*/ 27 w 28"/>
                      <a:gd name="T7" fmla="*/ 4 h 17"/>
                      <a:gd name="T8" fmla="*/ 24 w 28"/>
                      <a:gd name="T9" fmla="*/ 1 h 17"/>
                      <a:gd name="T10" fmla="*/ 0 w 28"/>
                      <a:gd name="T11" fmla="*/ 17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28" h="17">
                        <a:moveTo>
                          <a:pt x="0" y="17"/>
                        </a:moveTo>
                        <a:cubicBezTo>
                          <a:pt x="9" y="17"/>
                          <a:pt x="24" y="14"/>
                          <a:pt x="27" y="8"/>
                        </a:cubicBezTo>
                        <a:cubicBezTo>
                          <a:pt x="28" y="8"/>
                          <a:pt x="28" y="7"/>
                          <a:pt x="28" y="6"/>
                        </a:cubicBezTo>
                        <a:cubicBezTo>
                          <a:pt x="28" y="5"/>
                          <a:pt x="28" y="5"/>
                          <a:pt x="27" y="4"/>
                        </a:cubicBezTo>
                        <a:cubicBezTo>
                          <a:pt x="26" y="1"/>
                          <a:pt x="25" y="1"/>
                          <a:pt x="24" y="1"/>
                        </a:cubicBezTo>
                        <a:cubicBezTo>
                          <a:pt x="18" y="0"/>
                          <a:pt x="8" y="9"/>
                          <a:pt x="0" y="17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258" name="Freeform 344"/>
                  <p:cNvSpPr/>
                  <p:nvPr/>
                </p:nvSpPr>
                <p:spPr bwMode="auto">
                  <a:xfrm>
                    <a:off x="5083942" y="3313779"/>
                    <a:ext cx="55696" cy="36737"/>
                  </a:xfrm>
                  <a:custGeom>
                    <a:avLst/>
                    <a:gdLst>
                      <a:gd name="T0" fmla="*/ 27 w 28"/>
                      <a:gd name="T1" fmla="*/ 9 h 18"/>
                      <a:gd name="T2" fmla="*/ 0 w 28"/>
                      <a:gd name="T3" fmla="*/ 0 h 18"/>
                      <a:gd name="T4" fmla="*/ 24 w 28"/>
                      <a:gd name="T5" fmla="*/ 17 h 18"/>
                      <a:gd name="T6" fmla="*/ 26 w 28"/>
                      <a:gd name="T7" fmla="*/ 16 h 18"/>
                      <a:gd name="T8" fmla="*/ 27 w 28"/>
                      <a:gd name="T9" fmla="*/ 14 h 18"/>
                      <a:gd name="T10" fmla="*/ 27 w 28"/>
                      <a:gd name="T11" fmla="*/ 9 h 1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28" h="18">
                        <a:moveTo>
                          <a:pt x="27" y="9"/>
                        </a:moveTo>
                        <a:cubicBezTo>
                          <a:pt x="24" y="4"/>
                          <a:pt x="9" y="1"/>
                          <a:pt x="0" y="0"/>
                        </a:cubicBezTo>
                        <a:cubicBezTo>
                          <a:pt x="8" y="8"/>
                          <a:pt x="18" y="18"/>
                          <a:pt x="24" y="17"/>
                        </a:cubicBezTo>
                        <a:cubicBezTo>
                          <a:pt x="24" y="17"/>
                          <a:pt x="25" y="17"/>
                          <a:pt x="26" y="16"/>
                        </a:cubicBezTo>
                        <a:cubicBezTo>
                          <a:pt x="26" y="16"/>
                          <a:pt x="27" y="15"/>
                          <a:pt x="27" y="14"/>
                        </a:cubicBezTo>
                        <a:cubicBezTo>
                          <a:pt x="28" y="12"/>
                          <a:pt x="28" y="11"/>
                          <a:pt x="27" y="9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259" name="Freeform 345"/>
                  <p:cNvSpPr/>
                  <p:nvPr/>
                </p:nvSpPr>
                <p:spPr bwMode="auto">
                  <a:xfrm>
                    <a:off x="5035356" y="3420432"/>
                    <a:ext cx="63992" cy="33181"/>
                  </a:xfrm>
                  <a:custGeom>
                    <a:avLst/>
                    <a:gdLst>
                      <a:gd name="T0" fmla="*/ 31 w 32"/>
                      <a:gd name="T1" fmla="*/ 7 h 16"/>
                      <a:gd name="T2" fmla="*/ 0 w 32"/>
                      <a:gd name="T3" fmla="*/ 0 h 16"/>
                      <a:gd name="T4" fmla="*/ 26 w 32"/>
                      <a:gd name="T5" fmla="*/ 16 h 16"/>
                      <a:gd name="T6" fmla="*/ 30 w 32"/>
                      <a:gd name="T7" fmla="*/ 15 h 16"/>
                      <a:gd name="T8" fmla="*/ 31 w 32"/>
                      <a:gd name="T9" fmla="*/ 12 h 16"/>
                      <a:gd name="T10" fmla="*/ 31 w 32"/>
                      <a:gd name="T11" fmla="*/ 7 h 1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32" h="16">
                        <a:moveTo>
                          <a:pt x="31" y="7"/>
                        </a:moveTo>
                        <a:cubicBezTo>
                          <a:pt x="26" y="1"/>
                          <a:pt x="10" y="0"/>
                          <a:pt x="0" y="0"/>
                        </a:cubicBezTo>
                        <a:cubicBezTo>
                          <a:pt x="7" y="6"/>
                          <a:pt x="18" y="16"/>
                          <a:pt x="26" y="16"/>
                        </a:cubicBezTo>
                        <a:cubicBezTo>
                          <a:pt x="27" y="16"/>
                          <a:pt x="29" y="16"/>
                          <a:pt x="30" y="15"/>
                        </a:cubicBezTo>
                        <a:cubicBezTo>
                          <a:pt x="30" y="14"/>
                          <a:pt x="31" y="13"/>
                          <a:pt x="31" y="12"/>
                        </a:cubicBezTo>
                        <a:cubicBezTo>
                          <a:pt x="32" y="10"/>
                          <a:pt x="32" y="8"/>
                          <a:pt x="31" y="7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260" name="Freeform 346"/>
                  <p:cNvSpPr/>
                  <p:nvPr/>
                </p:nvSpPr>
                <p:spPr bwMode="auto">
                  <a:xfrm>
                    <a:off x="5105273" y="3233197"/>
                    <a:ext cx="53327" cy="24886"/>
                  </a:xfrm>
                  <a:custGeom>
                    <a:avLst/>
                    <a:gdLst>
                      <a:gd name="T0" fmla="*/ 0 w 26"/>
                      <a:gd name="T1" fmla="*/ 6 h 12"/>
                      <a:gd name="T2" fmla="*/ 25 w 26"/>
                      <a:gd name="T3" fmla="*/ 9 h 12"/>
                      <a:gd name="T4" fmla="*/ 26 w 26"/>
                      <a:gd name="T5" fmla="*/ 6 h 12"/>
                      <a:gd name="T6" fmla="*/ 25 w 26"/>
                      <a:gd name="T7" fmla="*/ 3 h 12"/>
                      <a:gd name="T8" fmla="*/ 0 w 26"/>
                      <a:gd name="T9" fmla="*/ 6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6" h="12">
                        <a:moveTo>
                          <a:pt x="0" y="6"/>
                        </a:moveTo>
                        <a:cubicBezTo>
                          <a:pt x="9" y="9"/>
                          <a:pt x="21" y="12"/>
                          <a:pt x="25" y="9"/>
                        </a:cubicBezTo>
                        <a:cubicBezTo>
                          <a:pt x="26" y="9"/>
                          <a:pt x="26" y="8"/>
                          <a:pt x="26" y="6"/>
                        </a:cubicBezTo>
                        <a:cubicBezTo>
                          <a:pt x="26" y="4"/>
                          <a:pt x="26" y="3"/>
                          <a:pt x="25" y="3"/>
                        </a:cubicBezTo>
                        <a:cubicBezTo>
                          <a:pt x="21" y="0"/>
                          <a:pt x="9" y="3"/>
                          <a:pt x="0" y="6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261" name="Freeform 388"/>
                  <p:cNvSpPr/>
                  <p:nvPr/>
                </p:nvSpPr>
                <p:spPr bwMode="auto">
                  <a:xfrm>
                    <a:off x="4775832" y="3082697"/>
                    <a:ext cx="144575" cy="126798"/>
                  </a:xfrm>
                  <a:custGeom>
                    <a:avLst/>
                    <a:gdLst>
                      <a:gd name="T0" fmla="*/ 72 w 72"/>
                      <a:gd name="T1" fmla="*/ 18 h 63"/>
                      <a:gd name="T2" fmla="*/ 53 w 72"/>
                      <a:gd name="T3" fmla="*/ 11 h 63"/>
                      <a:gd name="T4" fmla="*/ 12 w 72"/>
                      <a:gd name="T5" fmla="*/ 14 h 63"/>
                      <a:gd name="T6" fmla="*/ 0 w 72"/>
                      <a:gd name="T7" fmla="*/ 28 h 63"/>
                      <a:gd name="T8" fmla="*/ 15 w 72"/>
                      <a:gd name="T9" fmla="*/ 34 h 63"/>
                      <a:gd name="T10" fmla="*/ 19 w 72"/>
                      <a:gd name="T11" fmla="*/ 40 h 63"/>
                      <a:gd name="T12" fmla="*/ 14 w 72"/>
                      <a:gd name="T13" fmla="*/ 62 h 63"/>
                      <a:gd name="T14" fmla="*/ 33 w 72"/>
                      <a:gd name="T15" fmla="*/ 63 h 63"/>
                      <a:gd name="T16" fmla="*/ 63 w 72"/>
                      <a:gd name="T17" fmla="*/ 36 h 63"/>
                      <a:gd name="T18" fmla="*/ 72 w 72"/>
                      <a:gd name="T19" fmla="*/ 18 h 6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72" h="63">
                        <a:moveTo>
                          <a:pt x="72" y="18"/>
                        </a:moveTo>
                        <a:cubicBezTo>
                          <a:pt x="65" y="18"/>
                          <a:pt x="59" y="14"/>
                          <a:pt x="53" y="11"/>
                        </a:cubicBezTo>
                        <a:cubicBezTo>
                          <a:pt x="41" y="5"/>
                          <a:pt x="30" y="0"/>
                          <a:pt x="12" y="14"/>
                        </a:cubicBezTo>
                        <a:cubicBezTo>
                          <a:pt x="8" y="19"/>
                          <a:pt x="3" y="25"/>
                          <a:pt x="0" y="28"/>
                        </a:cubicBezTo>
                        <a:cubicBezTo>
                          <a:pt x="4" y="28"/>
                          <a:pt x="10" y="29"/>
                          <a:pt x="15" y="34"/>
                        </a:cubicBezTo>
                        <a:cubicBezTo>
                          <a:pt x="17" y="36"/>
                          <a:pt x="18" y="38"/>
                          <a:pt x="19" y="40"/>
                        </a:cubicBezTo>
                        <a:cubicBezTo>
                          <a:pt x="23" y="49"/>
                          <a:pt x="19" y="57"/>
                          <a:pt x="14" y="62"/>
                        </a:cubicBezTo>
                        <a:cubicBezTo>
                          <a:pt x="19" y="62"/>
                          <a:pt x="26" y="62"/>
                          <a:pt x="33" y="63"/>
                        </a:cubicBezTo>
                        <a:cubicBezTo>
                          <a:pt x="56" y="60"/>
                          <a:pt x="59" y="49"/>
                          <a:pt x="63" y="36"/>
                        </a:cubicBezTo>
                        <a:cubicBezTo>
                          <a:pt x="65" y="30"/>
                          <a:pt x="67" y="23"/>
                          <a:pt x="72" y="18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262" name="Freeform 392"/>
                  <p:cNvSpPr/>
                  <p:nvPr/>
                </p:nvSpPr>
                <p:spPr bwMode="auto">
                  <a:xfrm>
                    <a:off x="5206001" y="2715336"/>
                    <a:ext cx="53327" cy="45031"/>
                  </a:xfrm>
                  <a:custGeom>
                    <a:avLst/>
                    <a:gdLst>
                      <a:gd name="T0" fmla="*/ 0 w 26"/>
                      <a:gd name="T1" fmla="*/ 22 h 22"/>
                      <a:gd name="T2" fmla="*/ 26 w 26"/>
                      <a:gd name="T3" fmla="*/ 4 h 22"/>
                      <a:gd name="T4" fmla="*/ 25 w 26"/>
                      <a:gd name="T5" fmla="*/ 1 h 22"/>
                      <a:gd name="T6" fmla="*/ 21 w 26"/>
                      <a:gd name="T7" fmla="*/ 0 h 22"/>
                      <a:gd name="T8" fmla="*/ 0 w 26"/>
                      <a:gd name="T9" fmla="*/ 22 h 2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6" h="22">
                        <a:moveTo>
                          <a:pt x="0" y="22"/>
                        </a:moveTo>
                        <a:cubicBezTo>
                          <a:pt x="12" y="17"/>
                          <a:pt x="26" y="10"/>
                          <a:pt x="26" y="4"/>
                        </a:cubicBezTo>
                        <a:cubicBezTo>
                          <a:pt x="26" y="3"/>
                          <a:pt x="25" y="2"/>
                          <a:pt x="25" y="1"/>
                        </a:cubicBezTo>
                        <a:cubicBezTo>
                          <a:pt x="24" y="0"/>
                          <a:pt x="23" y="0"/>
                          <a:pt x="21" y="0"/>
                        </a:cubicBezTo>
                        <a:cubicBezTo>
                          <a:pt x="15" y="0"/>
                          <a:pt x="6" y="12"/>
                          <a:pt x="0" y="22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263" name="Freeform 393"/>
                  <p:cNvSpPr/>
                  <p:nvPr/>
                </p:nvSpPr>
                <p:spPr bwMode="auto">
                  <a:xfrm>
                    <a:off x="4974919" y="2499661"/>
                    <a:ext cx="34366" cy="65177"/>
                  </a:xfrm>
                  <a:custGeom>
                    <a:avLst/>
                    <a:gdLst>
                      <a:gd name="T0" fmla="*/ 17 w 17"/>
                      <a:gd name="T1" fmla="*/ 5 h 32"/>
                      <a:gd name="T2" fmla="*/ 16 w 17"/>
                      <a:gd name="T3" fmla="*/ 2 h 32"/>
                      <a:gd name="T4" fmla="*/ 15 w 17"/>
                      <a:gd name="T5" fmla="*/ 1 h 32"/>
                      <a:gd name="T6" fmla="*/ 11 w 17"/>
                      <a:gd name="T7" fmla="*/ 1 h 32"/>
                      <a:gd name="T8" fmla="*/ 0 w 17"/>
                      <a:gd name="T9" fmla="*/ 32 h 32"/>
                      <a:gd name="T10" fmla="*/ 17 w 17"/>
                      <a:gd name="T11" fmla="*/ 5 h 3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7" h="32">
                        <a:moveTo>
                          <a:pt x="17" y="5"/>
                        </a:moveTo>
                        <a:cubicBezTo>
                          <a:pt x="17" y="4"/>
                          <a:pt x="17" y="3"/>
                          <a:pt x="16" y="2"/>
                        </a:cubicBezTo>
                        <a:cubicBezTo>
                          <a:pt x="16" y="2"/>
                          <a:pt x="15" y="1"/>
                          <a:pt x="15" y="1"/>
                        </a:cubicBezTo>
                        <a:cubicBezTo>
                          <a:pt x="13" y="0"/>
                          <a:pt x="11" y="0"/>
                          <a:pt x="11" y="1"/>
                        </a:cubicBezTo>
                        <a:cubicBezTo>
                          <a:pt x="5" y="4"/>
                          <a:pt x="2" y="20"/>
                          <a:pt x="0" y="32"/>
                        </a:cubicBezTo>
                        <a:cubicBezTo>
                          <a:pt x="7" y="25"/>
                          <a:pt x="17" y="12"/>
                          <a:pt x="17" y="5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264" name="Freeform 394"/>
                  <p:cNvSpPr/>
                  <p:nvPr/>
                </p:nvSpPr>
                <p:spPr bwMode="auto">
                  <a:xfrm>
                    <a:off x="5099348" y="2600388"/>
                    <a:ext cx="45031" cy="53327"/>
                  </a:xfrm>
                  <a:custGeom>
                    <a:avLst/>
                    <a:gdLst>
                      <a:gd name="T0" fmla="*/ 22 w 22"/>
                      <a:gd name="T1" fmla="*/ 5 h 26"/>
                      <a:gd name="T2" fmla="*/ 21 w 22"/>
                      <a:gd name="T3" fmla="*/ 2 h 26"/>
                      <a:gd name="T4" fmla="*/ 21 w 22"/>
                      <a:gd name="T5" fmla="*/ 1 h 26"/>
                      <a:gd name="T6" fmla="*/ 17 w 22"/>
                      <a:gd name="T7" fmla="*/ 0 h 26"/>
                      <a:gd name="T8" fmla="*/ 0 w 22"/>
                      <a:gd name="T9" fmla="*/ 26 h 26"/>
                      <a:gd name="T10" fmla="*/ 22 w 22"/>
                      <a:gd name="T11" fmla="*/ 5 h 2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22" h="26">
                        <a:moveTo>
                          <a:pt x="22" y="5"/>
                        </a:moveTo>
                        <a:cubicBezTo>
                          <a:pt x="22" y="4"/>
                          <a:pt x="22" y="3"/>
                          <a:pt x="21" y="2"/>
                        </a:cubicBezTo>
                        <a:cubicBezTo>
                          <a:pt x="21" y="2"/>
                          <a:pt x="21" y="1"/>
                          <a:pt x="21" y="1"/>
                        </a:cubicBezTo>
                        <a:cubicBezTo>
                          <a:pt x="20" y="0"/>
                          <a:pt x="18" y="0"/>
                          <a:pt x="17" y="0"/>
                        </a:cubicBezTo>
                        <a:cubicBezTo>
                          <a:pt x="11" y="2"/>
                          <a:pt x="4" y="15"/>
                          <a:pt x="0" y="26"/>
                        </a:cubicBezTo>
                        <a:cubicBezTo>
                          <a:pt x="9" y="20"/>
                          <a:pt x="21" y="11"/>
                          <a:pt x="22" y="5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265" name="Freeform 395"/>
                  <p:cNvSpPr/>
                  <p:nvPr/>
                </p:nvSpPr>
                <p:spPr bwMode="auto">
                  <a:xfrm>
                    <a:off x="5294879" y="2848061"/>
                    <a:ext cx="65177" cy="36737"/>
                  </a:xfrm>
                  <a:custGeom>
                    <a:avLst/>
                    <a:gdLst>
                      <a:gd name="T0" fmla="*/ 0 w 32"/>
                      <a:gd name="T1" fmla="*/ 18 h 18"/>
                      <a:gd name="T2" fmla="*/ 32 w 32"/>
                      <a:gd name="T3" fmla="*/ 5 h 18"/>
                      <a:gd name="T4" fmla="*/ 31 w 32"/>
                      <a:gd name="T5" fmla="*/ 3 h 18"/>
                      <a:gd name="T6" fmla="*/ 28 w 32"/>
                      <a:gd name="T7" fmla="*/ 1 h 18"/>
                      <a:gd name="T8" fmla="*/ 0 w 32"/>
                      <a:gd name="T9" fmla="*/ 18 h 1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2" h="18">
                        <a:moveTo>
                          <a:pt x="0" y="18"/>
                        </a:moveTo>
                        <a:cubicBezTo>
                          <a:pt x="15" y="16"/>
                          <a:pt x="32" y="12"/>
                          <a:pt x="32" y="5"/>
                        </a:cubicBezTo>
                        <a:cubicBezTo>
                          <a:pt x="32" y="5"/>
                          <a:pt x="31" y="4"/>
                          <a:pt x="31" y="3"/>
                        </a:cubicBezTo>
                        <a:cubicBezTo>
                          <a:pt x="30" y="2"/>
                          <a:pt x="29" y="1"/>
                          <a:pt x="28" y="1"/>
                        </a:cubicBezTo>
                        <a:cubicBezTo>
                          <a:pt x="21" y="0"/>
                          <a:pt x="8" y="10"/>
                          <a:pt x="0" y="18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266" name="Freeform 397"/>
                  <p:cNvSpPr/>
                  <p:nvPr/>
                </p:nvSpPr>
                <p:spPr bwMode="auto">
                  <a:xfrm>
                    <a:off x="4896706" y="2804213"/>
                    <a:ext cx="29625" cy="60437"/>
                  </a:xfrm>
                  <a:custGeom>
                    <a:avLst/>
                    <a:gdLst>
                      <a:gd name="T0" fmla="*/ 1 w 15"/>
                      <a:gd name="T1" fmla="*/ 30 h 30"/>
                      <a:gd name="T2" fmla="*/ 13 w 15"/>
                      <a:gd name="T3" fmla="*/ 4 h 30"/>
                      <a:gd name="T4" fmla="*/ 12 w 15"/>
                      <a:gd name="T5" fmla="*/ 2 h 30"/>
                      <a:gd name="T6" fmla="*/ 10 w 15"/>
                      <a:gd name="T7" fmla="*/ 1 h 30"/>
                      <a:gd name="T8" fmla="*/ 5 w 15"/>
                      <a:gd name="T9" fmla="*/ 1 h 30"/>
                      <a:gd name="T10" fmla="*/ 1 w 15"/>
                      <a:gd name="T11" fmla="*/ 30 h 3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5" h="30">
                        <a:moveTo>
                          <a:pt x="1" y="30"/>
                        </a:moveTo>
                        <a:cubicBezTo>
                          <a:pt x="6" y="22"/>
                          <a:pt x="15" y="11"/>
                          <a:pt x="13" y="4"/>
                        </a:cubicBezTo>
                        <a:cubicBezTo>
                          <a:pt x="13" y="3"/>
                          <a:pt x="13" y="3"/>
                          <a:pt x="12" y="2"/>
                        </a:cubicBezTo>
                        <a:cubicBezTo>
                          <a:pt x="11" y="2"/>
                          <a:pt x="11" y="1"/>
                          <a:pt x="10" y="1"/>
                        </a:cubicBezTo>
                        <a:cubicBezTo>
                          <a:pt x="7" y="0"/>
                          <a:pt x="6" y="1"/>
                          <a:pt x="5" y="1"/>
                        </a:cubicBezTo>
                        <a:cubicBezTo>
                          <a:pt x="1" y="5"/>
                          <a:pt x="0" y="19"/>
                          <a:pt x="1" y="30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267" name="Freeform 398"/>
                  <p:cNvSpPr/>
                  <p:nvPr/>
                </p:nvSpPr>
                <p:spPr bwMode="auto">
                  <a:xfrm>
                    <a:off x="4995064" y="2933383"/>
                    <a:ext cx="58067" cy="29625"/>
                  </a:xfrm>
                  <a:custGeom>
                    <a:avLst/>
                    <a:gdLst>
                      <a:gd name="T0" fmla="*/ 26 w 29"/>
                      <a:gd name="T1" fmla="*/ 2 h 15"/>
                      <a:gd name="T2" fmla="*/ 0 w 29"/>
                      <a:gd name="T3" fmla="*/ 14 h 15"/>
                      <a:gd name="T4" fmla="*/ 29 w 29"/>
                      <a:gd name="T5" fmla="*/ 9 h 15"/>
                      <a:gd name="T6" fmla="*/ 29 w 29"/>
                      <a:gd name="T7" fmla="*/ 7 h 15"/>
                      <a:gd name="T8" fmla="*/ 29 w 29"/>
                      <a:gd name="T9" fmla="*/ 5 h 15"/>
                      <a:gd name="T10" fmla="*/ 26 w 29"/>
                      <a:gd name="T11" fmla="*/ 2 h 1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29" h="15">
                        <a:moveTo>
                          <a:pt x="26" y="2"/>
                        </a:moveTo>
                        <a:cubicBezTo>
                          <a:pt x="19" y="0"/>
                          <a:pt x="8" y="9"/>
                          <a:pt x="0" y="14"/>
                        </a:cubicBezTo>
                        <a:cubicBezTo>
                          <a:pt x="11" y="15"/>
                          <a:pt x="25" y="14"/>
                          <a:pt x="29" y="9"/>
                        </a:cubicBezTo>
                        <a:cubicBezTo>
                          <a:pt x="29" y="9"/>
                          <a:pt x="29" y="8"/>
                          <a:pt x="29" y="7"/>
                        </a:cubicBezTo>
                        <a:cubicBezTo>
                          <a:pt x="29" y="7"/>
                          <a:pt x="29" y="6"/>
                          <a:pt x="29" y="5"/>
                        </a:cubicBezTo>
                        <a:cubicBezTo>
                          <a:pt x="28" y="3"/>
                          <a:pt x="27" y="2"/>
                          <a:pt x="26" y="2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268" name="Freeform 399"/>
                  <p:cNvSpPr/>
                  <p:nvPr/>
                </p:nvSpPr>
                <p:spPr bwMode="auto">
                  <a:xfrm>
                    <a:off x="5035356" y="3036481"/>
                    <a:ext cx="63992" cy="34366"/>
                  </a:xfrm>
                  <a:custGeom>
                    <a:avLst/>
                    <a:gdLst>
                      <a:gd name="T0" fmla="*/ 27 w 32"/>
                      <a:gd name="T1" fmla="*/ 1 h 17"/>
                      <a:gd name="T2" fmla="*/ 0 w 32"/>
                      <a:gd name="T3" fmla="*/ 17 h 17"/>
                      <a:gd name="T4" fmla="*/ 30 w 32"/>
                      <a:gd name="T5" fmla="*/ 11 h 17"/>
                      <a:gd name="T6" fmla="*/ 32 w 32"/>
                      <a:gd name="T7" fmla="*/ 7 h 17"/>
                      <a:gd name="T8" fmla="*/ 31 w 32"/>
                      <a:gd name="T9" fmla="*/ 4 h 17"/>
                      <a:gd name="T10" fmla="*/ 27 w 32"/>
                      <a:gd name="T11" fmla="*/ 1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32" h="17">
                        <a:moveTo>
                          <a:pt x="27" y="1"/>
                        </a:moveTo>
                        <a:cubicBezTo>
                          <a:pt x="20" y="0"/>
                          <a:pt x="7" y="10"/>
                          <a:pt x="0" y="17"/>
                        </a:cubicBezTo>
                        <a:cubicBezTo>
                          <a:pt x="9" y="17"/>
                          <a:pt x="25" y="16"/>
                          <a:pt x="30" y="11"/>
                        </a:cubicBezTo>
                        <a:cubicBezTo>
                          <a:pt x="31" y="10"/>
                          <a:pt x="32" y="9"/>
                          <a:pt x="32" y="7"/>
                        </a:cubicBezTo>
                        <a:cubicBezTo>
                          <a:pt x="32" y="6"/>
                          <a:pt x="31" y="5"/>
                          <a:pt x="31" y="4"/>
                        </a:cubicBezTo>
                        <a:cubicBezTo>
                          <a:pt x="30" y="2"/>
                          <a:pt x="29" y="1"/>
                          <a:pt x="27" y="1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269" name="Freeform 400"/>
                  <p:cNvSpPr/>
                  <p:nvPr/>
                </p:nvSpPr>
                <p:spPr bwMode="auto">
                  <a:xfrm>
                    <a:off x="4963068" y="2856356"/>
                    <a:ext cx="37921" cy="40291"/>
                  </a:xfrm>
                  <a:custGeom>
                    <a:avLst/>
                    <a:gdLst>
                      <a:gd name="T0" fmla="*/ 0 w 19"/>
                      <a:gd name="T1" fmla="*/ 20 h 20"/>
                      <a:gd name="T2" fmla="*/ 19 w 19"/>
                      <a:gd name="T3" fmla="*/ 5 h 20"/>
                      <a:gd name="T4" fmla="*/ 18 w 19"/>
                      <a:gd name="T5" fmla="*/ 2 h 20"/>
                      <a:gd name="T6" fmla="*/ 15 w 19"/>
                      <a:gd name="T7" fmla="*/ 1 h 20"/>
                      <a:gd name="T8" fmla="*/ 0 w 19"/>
                      <a:gd name="T9" fmla="*/ 20 h 2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9" h="20">
                        <a:moveTo>
                          <a:pt x="0" y="20"/>
                        </a:moveTo>
                        <a:cubicBezTo>
                          <a:pt x="8" y="16"/>
                          <a:pt x="18" y="10"/>
                          <a:pt x="19" y="5"/>
                        </a:cubicBezTo>
                        <a:cubicBezTo>
                          <a:pt x="19" y="4"/>
                          <a:pt x="19" y="3"/>
                          <a:pt x="18" y="2"/>
                        </a:cubicBezTo>
                        <a:cubicBezTo>
                          <a:pt x="17" y="0"/>
                          <a:pt x="16" y="0"/>
                          <a:pt x="15" y="1"/>
                        </a:cubicBezTo>
                        <a:cubicBezTo>
                          <a:pt x="10" y="2"/>
                          <a:pt x="4" y="12"/>
                          <a:pt x="0" y="20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270" name="Freeform 443"/>
                  <p:cNvSpPr/>
                  <p:nvPr/>
                </p:nvSpPr>
                <p:spPr bwMode="auto">
                  <a:xfrm>
                    <a:off x="4628882" y="2774593"/>
                    <a:ext cx="152870" cy="221602"/>
                  </a:xfrm>
                  <a:custGeom>
                    <a:avLst/>
                    <a:gdLst>
                      <a:gd name="T0" fmla="*/ 63 w 76"/>
                      <a:gd name="T1" fmla="*/ 7 h 110"/>
                      <a:gd name="T2" fmla="*/ 26 w 76"/>
                      <a:gd name="T3" fmla="*/ 7 h 110"/>
                      <a:gd name="T4" fmla="*/ 4 w 76"/>
                      <a:gd name="T5" fmla="*/ 49 h 110"/>
                      <a:gd name="T6" fmla="*/ 0 w 76"/>
                      <a:gd name="T7" fmla="*/ 95 h 110"/>
                      <a:gd name="T8" fmla="*/ 2 w 76"/>
                      <a:gd name="T9" fmla="*/ 97 h 110"/>
                      <a:gd name="T10" fmla="*/ 9 w 76"/>
                      <a:gd name="T11" fmla="*/ 110 h 110"/>
                      <a:gd name="T12" fmla="*/ 25 w 76"/>
                      <a:gd name="T13" fmla="*/ 91 h 110"/>
                      <a:gd name="T14" fmla="*/ 21 w 76"/>
                      <a:gd name="T15" fmla="*/ 29 h 110"/>
                      <a:gd name="T16" fmla="*/ 44 w 76"/>
                      <a:gd name="T17" fmla="*/ 11 h 110"/>
                      <a:gd name="T18" fmla="*/ 60 w 76"/>
                      <a:gd name="T19" fmla="*/ 14 h 110"/>
                      <a:gd name="T20" fmla="*/ 61 w 76"/>
                      <a:gd name="T21" fmla="*/ 16 h 110"/>
                      <a:gd name="T22" fmla="*/ 59 w 76"/>
                      <a:gd name="T23" fmla="*/ 18 h 110"/>
                      <a:gd name="T24" fmla="*/ 47 w 76"/>
                      <a:gd name="T25" fmla="*/ 27 h 110"/>
                      <a:gd name="T26" fmla="*/ 54 w 76"/>
                      <a:gd name="T27" fmla="*/ 40 h 110"/>
                      <a:gd name="T28" fmla="*/ 73 w 76"/>
                      <a:gd name="T29" fmla="*/ 31 h 110"/>
                      <a:gd name="T30" fmla="*/ 63 w 76"/>
                      <a:gd name="T31" fmla="*/ 7 h 11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76" h="110">
                        <a:moveTo>
                          <a:pt x="63" y="7"/>
                        </a:moveTo>
                        <a:cubicBezTo>
                          <a:pt x="51" y="0"/>
                          <a:pt x="38" y="1"/>
                          <a:pt x="26" y="7"/>
                        </a:cubicBezTo>
                        <a:cubicBezTo>
                          <a:pt x="13" y="16"/>
                          <a:pt x="4" y="32"/>
                          <a:pt x="4" y="49"/>
                        </a:cubicBezTo>
                        <a:cubicBezTo>
                          <a:pt x="8" y="63"/>
                          <a:pt x="2" y="88"/>
                          <a:pt x="0" y="95"/>
                        </a:cubicBezTo>
                        <a:cubicBezTo>
                          <a:pt x="1" y="96"/>
                          <a:pt x="1" y="96"/>
                          <a:pt x="2" y="97"/>
                        </a:cubicBezTo>
                        <a:cubicBezTo>
                          <a:pt x="5" y="100"/>
                          <a:pt x="7" y="105"/>
                          <a:pt x="9" y="110"/>
                        </a:cubicBezTo>
                        <a:cubicBezTo>
                          <a:pt x="12" y="99"/>
                          <a:pt x="18" y="94"/>
                          <a:pt x="25" y="91"/>
                        </a:cubicBezTo>
                        <a:cubicBezTo>
                          <a:pt x="13" y="68"/>
                          <a:pt x="12" y="45"/>
                          <a:pt x="21" y="29"/>
                        </a:cubicBezTo>
                        <a:cubicBezTo>
                          <a:pt x="26" y="20"/>
                          <a:pt x="35" y="13"/>
                          <a:pt x="44" y="11"/>
                        </a:cubicBezTo>
                        <a:cubicBezTo>
                          <a:pt x="50" y="10"/>
                          <a:pt x="56" y="11"/>
                          <a:pt x="60" y="14"/>
                        </a:cubicBezTo>
                        <a:cubicBezTo>
                          <a:pt x="61" y="14"/>
                          <a:pt x="61" y="15"/>
                          <a:pt x="61" y="16"/>
                        </a:cubicBezTo>
                        <a:cubicBezTo>
                          <a:pt x="61" y="17"/>
                          <a:pt x="60" y="18"/>
                          <a:pt x="59" y="18"/>
                        </a:cubicBezTo>
                        <a:cubicBezTo>
                          <a:pt x="51" y="18"/>
                          <a:pt x="47" y="23"/>
                          <a:pt x="47" y="27"/>
                        </a:cubicBezTo>
                        <a:cubicBezTo>
                          <a:pt x="46" y="32"/>
                          <a:pt x="48" y="37"/>
                          <a:pt x="54" y="40"/>
                        </a:cubicBezTo>
                        <a:cubicBezTo>
                          <a:pt x="63" y="43"/>
                          <a:pt x="70" y="38"/>
                          <a:pt x="73" y="31"/>
                        </a:cubicBezTo>
                        <a:cubicBezTo>
                          <a:pt x="76" y="23"/>
                          <a:pt x="75" y="13"/>
                          <a:pt x="63" y="7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271" name="Freeform 444"/>
                  <p:cNvSpPr/>
                  <p:nvPr/>
                </p:nvSpPr>
                <p:spPr bwMode="auto">
                  <a:xfrm>
                    <a:off x="4447570" y="2774593"/>
                    <a:ext cx="152870" cy="221602"/>
                  </a:xfrm>
                  <a:custGeom>
                    <a:avLst/>
                    <a:gdLst>
                      <a:gd name="T0" fmla="*/ 13 w 76"/>
                      <a:gd name="T1" fmla="*/ 7 h 110"/>
                      <a:gd name="T2" fmla="*/ 3 w 76"/>
                      <a:gd name="T3" fmla="*/ 31 h 110"/>
                      <a:gd name="T4" fmla="*/ 22 w 76"/>
                      <a:gd name="T5" fmla="*/ 40 h 110"/>
                      <a:gd name="T6" fmla="*/ 29 w 76"/>
                      <a:gd name="T7" fmla="*/ 27 h 110"/>
                      <a:gd name="T8" fmla="*/ 17 w 76"/>
                      <a:gd name="T9" fmla="*/ 18 h 110"/>
                      <a:gd name="T10" fmla="*/ 15 w 76"/>
                      <a:gd name="T11" fmla="*/ 16 h 110"/>
                      <a:gd name="T12" fmla="*/ 16 w 76"/>
                      <a:gd name="T13" fmla="*/ 14 h 110"/>
                      <a:gd name="T14" fmla="*/ 32 w 76"/>
                      <a:gd name="T15" fmla="*/ 11 h 110"/>
                      <a:gd name="T16" fmla="*/ 55 w 76"/>
                      <a:gd name="T17" fmla="*/ 29 h 110"/>
                      <a:gd name="T18" fmla="*/ 51 w 76"/>
                      <a:gd name="T19" fmla="*/ 91 h 110"/>
                      <a:gd name="T20" fmla="*/ 67 w 76"/>
                      <a:gd name="T21" fmla="*/ 110 h 110"/>
                      <a:gd name="T22" fmla="*/ 74 w 76"/>
                      <a:gd name="T23" fmla="*/ 97 h 110"/>
                      <a:gd name="T24" fmla="*/ 76 w 76"/>
                      <a:gd name="T25" fmla="*/ 95 h 110"/>
                      <a:gd name="T26" fmla="*/ 72 w 76"/>
                      <a:gd name="T27" fmla="*/ 49 h 110"/>
                      <a:gd name="T28" fmla="*/ 50 w 76"/>
                      <a:gd name="T29" fmla="*/ 7 h 110"/>
                      <a:gd name="T30" fmla="*/ 13 w 76"/>
                      <a:gd name="T31" fmla="*/ 7 h 11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76" h="110">
                        <a:moveTo>
                          <a:pt x="13" y="7"/>
                        </a:moveTo>
                        <a:cubicBezTo>
                          <a:pt x="1" y="13"/>
                          <a:pt x="0" y="23"/>
                          <a:pt x="3" y="31"/>
                        </a:cubicBezTo>
                        <a:cubicBezTo>
                          <a:pt x="6" y="38"/>
                          <a:pt x="13" y="43"/>
                          <a:pt x="22" y="40"/>
                        </a:cubicBezTo>
                        <a:cubicBezTo>
                          <a:pt x="28" y="37"/>
                          <a:pt x="30" y="32"/>
                          <a:pt x="29" y="27"/>
                        </a:cubicBezTo>
                        <a:cubicBezTo>
                          <a:pt x="29" y="23"/>
                          <a:pt x="25" y="18"/>
                          <a:pt x="17" y="18"/>
                        </a:cubicBezTo>
                        <a:cubicBezTo>
                          <a:pt x="16" y="18"/>
                          <a:pt x="15" y="17"/>
                          <a:pt x="15" y="16"/>
                        </a:cubicBezTo>
                        <a:cubicBezTo>
                          <a:pt x="15" y="15"/>
                          <a:pt x="15" y="14"/>
                          <a:pt x="16" y="14"/>
                        </a:cubicBezTo>
                        <a:cubicBezTo>
                          <a:pt x="20" y="11"/>
                          <a:pt x="26" y="10"/>
                          <a:pt x="32" y="11"/>
                        </a:cubicBezTo>
                        <a:cubicBezTo>
                          <a:pt x="41" y="13"/>
                          <a:pt x="50" y="20"/>
                          <a:pt x="55" y="29"/>
                        </a:cubicBezTo>
                        <a:cubicBezTo>
                          <a:pt x="64" y="45"/>
                          <a:pt x="63" y="68"/>
                          <a:pt x="51" y="91"/>
                        </a:cubicBezTo>
                        <a:cubicBezTo>
                          <a:pt x="58" y="94"/>
                          <a:pt x="64" y="99"/>
                          <a:pt x="67" y="110"/>
                        </a:cubicBezTo>
                        <a:cubicBezTo>
                          <a:pt x="69" y="105"/>
                          <a:pt x="71" y="100"/>
                          <a:pt x="74" y="97"/>
                        </a:cubicBezTo>
                        <a:cubicBezTo>
                          <a:pt x="75" y="96"/>
                          <a:pt x="76" y="96"/>
                          <a:pt x="76" y="95"/>
                        </a:cubicBezTo>
                        <a:cubicBezTo>
                          <a:pt x="74" y="88"/>
                          <a:pt x="68" y="63"/>
                          <a:pt x="72" y="49"/>
                        </a:cubicBezTo>
                        <a:cubicBezTo>
                          <a:pt x="72" y="32"/>
                          <a:pt x="63" y="16"/>
                          <a:pt x="50" y="7"/>
                        </a:cubicBezTo>
                        <a:cubicBezTo>
                          <a:pt x="38" y="1"/>
                          <a:pt x="25" y="0"/>
                          <a:pt x="13" y="7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272" name="Freeform 446"/>
                  <p:cNvSpPr/>
                  <p:nvPr/>
                </p:nvSpPr>
                <p:spPr bwMode="auto">
                  <a:xfrm>
                    <a:off x="4448756" y="2588542"/>
                    <a:ext cx="80583" cy="74658"/>
                  </a:xfrm>
                  <a:custGeom>
                    <a:avLst/>
                    <a:gdLst>
                      <a:gd name="T0" fmla="*/ 24 w 40"/>
                      <a:gd name="T1" fmla="*/ 37 h 37"/>
                      <a:gd name="T2" fmla="*/ 40 w 40"/>
                      <a:gd name="T3" fmla="*/ 21 h 37"/>
                      <a:gd name="T4" fmla="*/ 29 w 40"/>
                      <a:gd name="T5" fmla="*/ 9 h 37"/>
                      <a:gd name="T6" fmla="*/ 17 w 40"/>
                      <a:gd name="T7" fmla="*/ 0 h 37"/>
                      <a:gd name="T8" fmla="*/ 9 w 40"/>
                      <a:gd name="T9" fmla="*/ 12 h 37"/>
                      <a:gd name="T10" fmla="*/ 2 w 40"/>
                      <a:gd name="T11" fmla="*/ 30 h 37"/>
                      <a:gd name="T12" fmla="*/ 5 w 40"/>
                      <a:gd name="T13" fmla="*/ 30 h 37"/>
                      <a:gd name="T14" fmla="*/ 24 w 40"/>
                      <a:gd name="T15" fmla="*/ 37 h 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40" h="37">
                        <a:moveTo>
                          <a:pt x="24" y="37"/>
                        </a:moveTo>
                        <a:cubicBezTo>
                          <a:pt x="27" y="29"/>
                          <a:pt x="33" y="24"/>
                          <a:pt x="40" y="21"/>
                        </a:cubicBezTo>
                        <a:cubicBezTo>
                          <a:pt x="39" y="14"/>
                          <a:pt x="34" y="12"/>
                          <a:pt x="29" y="9"/>
                        </a:cubicBezTo>
                        <a:cubicBezTo>
                          <a:pt x="25" y="7"/>
                          <a:pt x="20" y="5"/>
                          <a:pt x="17" y="0"/>
                        </a:cubicBezTo>
                        <a:cubicBezTo>
                          <a:pt x="16" y="5"/>
                          <a:pt x="12" y="9"/>
                          <a:pt x="9" y="12"/>
                        </a:cubicBezTo>
                        <a:cubicBezTo>
                          <a:pt x="4" y="18"/>
                          <a:pt x="0" y="22"/>
                          <a:pt x="2" y="30"/>
                        </a:cubicBezTo>
                        <a:cubicBezTo>
                          <a:pt x="3" y="30"/>
                          <a:pt x="4" y="30"/>
                          <a:pt x="5" y="30"/>
                        </a:cubicBezTo>
                        <a:cubicBezTo>
                          <a:pt x="12" y="30"/>
                          <a:pt x="19" y="32"/>
                          <a:pt x="24" y="37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273" name="Freeform 447"/>
                  <p:cNvSpPr/>
                  <p:nvPr/>
                </p:nvSpPr>
                <p:spPr bwMode="auto">
                  <a:xfrm>
                    <a:off x="4811376" y="2628833"/>
                    <a:ext cx="80583" cy="74658"/>
                  </a:xfrm>
                  <a:custGeom>
                    <a:avLst/>
                    <a:gdLst>
                      <a:gd name="T0" fmla="*/ 14 w 40"/>
                      <a:gd name="T1" fmla="*/ 37 h 37"/>
                      <a:gd name="T2" fmla="*/ 31 w 40"/>
                      <a:gd name="T3" fmla="*/ 31 h 37"/>
                      <a:gd name="T4" fmla="*/ 37 w 40"/>
                      <a:gd name="T5" fmla="*/ 32 h 37"/>
                      <a:gd name="T6" fmla="*/ 34 w 40"/>
                      <a:gd name="T7" fmla="*/ 12 h 37"/>
                      <a:gd name="T8" fmla="*/ 29 w 40"/>
                      <a:gd name="T9" fmla="*/ 0 h 37"/>
                      <a:gd name="T10" fmla="*/ 16 w 40"/>
                      <a:gd name="T11" fmla="*/ 5 h 37"/>
                      <a:gd name="T12" fmla="*/ 0 w 40"/>
                      <a:gd name="T13" fmla="*/ 17 h 37"/>
                      <a:gd name="T14" fmla="*/ 14 w 40"/>
                      <a:gd name="T15" fmla="*/ 37 h 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40" h="37">
                        <a:moveTo>
                          <a:pt x="14" y="37"/>
                        </a:moveTo>
                        <a:cubicBezTo>
                          <a:pt x="19" y="33"/>
                          <a:pt x="25" y="31"/>
                          <a:pt x="31" y="31"/>
                        </a:cubicBezTo>
                        <a:cubicBezTo>
                          <a:pt x="33" y="31"/>
                          <a:pt x="35" y="32"/>
                          <a:pt x="37" y="32"/>
                        </a:cubicBezTo>
                        <a:cubicBezTo>
                          <a:pt x="40" y="23"/>
                          <a:pt x="37" y="18"/>
                          <a:pt x="34" y="12"/>
                        </a:cubicBezTo>
                        <a:cubicBezTo>
                          <a:pt x="32" y="9"/>
                          <a:pt x="29" y="5"/>
                          <a:pt x="29" y="0"/>
                        </a:cubicBezTo>
                        <a:cubicBezTo>
                          <a:pt x="25" y="3"/>
                          <a:pt x="20" y="4"/>
                          <a:pt x="16" y="5"/>
                        </a:cubicBezTo>
                        <a:cubicBezTo>
                          <a:pt x="10" y="7"/>
                          <a:pt x="4" y="8"/>
                          <a:pt x="0" y="17"/>
                        </a:cubicBezTo>
                        <a:cubicBezTo>
                          <a:pt x="7" y="21"/>
                          <a:pt x="12" y="28"/>
                          <a:pt x="14" y="37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274" name="Freeform 448"/>
                  <p:cNvSpPr/>
                  <p:nvPr/>
                </p:nvSpPr>
                <p:spPr bwMode="auto">
                  <a:xfrm>
                    <a:off x="4577924" y="2576692"/>
                    <a:ext cx="72287" cy="69917"/>
                  </a:xfrm>
                  <a:custGeom>
                    <a:avLst/>
                    <a:gdLst>
                      <a:gd name="T0" fmla="*/ 36 w 36"/>
                      <a:gd name="T1" fmla="*/ 25 h 35"/>
                      <a:gd name="T2" fmla="*/ 26 w 36"/>
                      <a:gd name="T3" fmla="*/ 8 h 35"/>
                      <a:gd name="T4" fmla="*/ 18 w 36"/>
                      <a:gd name="T5" fmla="*/ 0 h 35"/>
                      <a:gd name="T6" fmla="*/ 10 w 36"/>
                      <a:gd name="T7" fmla="*/ 8 h 35"/>
                      <a:gd name="T8" fmla="*/ 0 w 36"/>
                      <a:gd name="T9" fmla="*/ 25 h 35"/>
                      <a:gd name="T10" fmla="*/ 18 w 36"/>
                      <a:gd name="T11" fmla="*/ 35 h 35"/>
                      <a:gd name="T12" fmla="*/ 36 w 36"/>
                      <a:gd name="T13" fmla="*/ 25 h 3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36" h="35">
                        <a:moveTo>
                          <a:pt x="36" y="25"/>
                        </a:moveTo>
                        <a:cubicBezTo>
                          <a:pt x="36" y="15"/>
                          <a:pt x="31" y="11"/>
                          <a:pt x="26" y="8"/>
                        </a:cubicBezTo>
                        <a:cubicBezTo>
                          <a:pt x="23" y="6"/>
                          <a:pt x="20" y="4"/>
                          <a:pt x="18" y="0"/>
                        </a:cubicBezTo>
                        <a:cubicBezTo>
                          <a:pt x="16" y="4"/>
                          <a:pt x="13" y="6"/>
                          <a:pt x="10" y="8"/>
                        </a:cubicBezTo>
                        <a:cubicBezTo>
                          <a:pt x="5" y="11"/>
                          <a:pt x="0" y="15"/>
                          <a:pt x="0" y="25"/>
                        </a:cubicBezTo>
                        <a:cubicBezTo>
                          <a:pt x="7" y="26"/>
                          <a:pt x="14" y="30"/>
                          <a:pt x="18" y="35"/>
                        </a:cubicBezTo>
                        <a:cubicBezTo>
                          <a:pt x="22" y="30"/>
                          <a:pt x="29" y="26"/>
                          <a:pt x="36" y="25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275" name="Freeform 449"/>
                  <p:cNvSpPr/>
                  <p:nvPr/>
                </p:nvSpPr>
                <p:spPr bwMode="auto">
                  <a:xfrm>
                    <a:off x="4698798" y="2588542"/>
                    <a:ext cx="80583" cy="74658"/>
                  </a:xfrm>
                  <a:custGeom>
                    <a:avLst/>
                    <a:gdLst>
                      <a:gd name="T0" fmla="*/ 16 w 40"/>
                      <a:gd name="T1" fmla="*/ 37 h 37"/>
                      <a:gd name="T2" fmla="*/ 35 w 40"/>
                      <a:gd name="T3" fmla="*/ 30 h 37"/>
                      <a:gd name="T4" fmla="*/ 38 w 40"/>
                      <a:gd name="T5" fmla="*/ 30 h 37"/>
                      <a:gd name="T6" fmla="*/ 31 w 40"/>
                      <a:gd name="T7" fmla="*/ 12 h 37"/>
                      <a:gd name="T8" fmla="*/ 23 w 40"/>
                      <a:gd name="T9" fmla="*/ 0 h 37"/>
                      <a:gd name="T10" fmla="*/ 11 w 40"/>
                      <a:gd name="T11" fmla="*/ 9 h 37"/>
                      <a:gd name="T12" fmla="*/ 0 w 40"/>
                      <a:gd name="T13" fmla="*/ 21 h 37"/>
                      <a:gd name="T14" fmla="*/ 16 w 40"/>
                      <a:gd name="T15" fmla="*/ 37 h 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40" h="37">
                        <a:moveTo>
                          <a:pt x="16" y="37"/>
                        </a:moveTo>
                        <a:cubicBezTo>
                          <a:pt x="21" y="32"/>
                          <a:pt x="28" y="30"/>
                          <a:pt x="35" y="30"/>
                        </a:cubicBezTo>
                        <a:cubicBezTo>
                          <a:pt x="36" y="30"/>
                          <a:pt x="37" y="30"/>
                          <a:pt x="38" y="30"/>
                        </a:cubicBezTo>
                        <a:cubicBezTo>
                          <a:pt x="40" y="22"/>
                          <a:pt x="36" y="18"/>
                          <a:pt x="31" y="12"/>
                        </a:cubicBezTo>
                        <a:cubicBezTo>
                          <a:pt x="28" y="9"/>
                          <a:pt x="24" y="5"/>
                          <a:pt x="23" y="0"/>
                        </a:cubicBezTo>
                        <a:cubicBezTo>
                          <a:pt x="20" y="5"/>
                          <a:pt x="15" y="7"/>
                          <a:pt x="11" y="9"/>
                        </a:cubicBezTo>
                        <a:cubicBezTo>
                          <a:pt x="6" y="12"/>
                          <a:pt x="1" y="14"/>
                          <a:pt x="0" y="21"/>
                        </a:cubicBezTo>
                        <a:cubicBezTo>
                          <a:pt x="7" y="24"/>
                          <a:pt x="13" y="29"/>
                          <a:pt x="16" y="37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276" name="Freeform 462"/>
                  <p:cNvSpPr/>
                  <p:nvPr/>
                </p:nvSpPr>
                <p:spPr bwMode="auto">
                  <a:xfrm>
                    <a:off x="4332622" y="2814883"/>
                    <a:ext cx="126798" cy="231081"/>
                  </a:xfrm>
                  <a:custGeom>
                    <a:avLst/>
                    <a:gdLst>
                      <a:gd name="T0" fmla="*/ 29 w 63"/>
                      <a:gd name="T1" fmla="*/ 4 h 115"/>
                      <a:gd name="T2" fmla="*/ 3 w 63"/>
                      <a:gd name="T3" fmla="*/ 30 h 115"/>
                      <a:gd name="T4" fmla="*/ 17 w 63"/>
                      <a:gd name="T5" fmla="*/ 75 h 115"/>
                      <a:gd name="T6" fmla="*/ 47 w 63"/>
                      <a:gd name="T7" fmla="*/ 111 h 115"/>
                      <a:gd name="T8" fmla="*/ 50 w 63"/>
                      <a:gd name="T9" fmla="*/ 111 h 115"/>
                      <a:gd name="T10" fmla="*/ 63 w 63"/>
                      <a:gd name="T11" fmla="*/ 115 h 115"/>
                      <a:gd name="T12" fmla="*/ 62 w 63"/>
                      <a:gd name="T13" fmla="*/ 90 h 115"/>
                      <a:gd name="T14" fmla="*/ 15 w 63"/>
                      <a:gd name="T15" fmla="*/ 49 h 115"/>
                      <a:gd name="T16" fmla="*/ 18 w 63"/>
                      <a:gd name="T17" fmla="*/ 20 h 115"/>
                      <a:gd name="T18" fmla="*/ 32 w 63"/>
                      <a:gd name="T19" fmla="*/ 11 h 115"/>
                      <a:gd name="T20" fmla="*/ 34 w 63"/>
                      <a:gd name="T21" fmla="*/ 12 h 115"/>
                      <a:gd name="T22" fmla="*/ 34 w 63"/>
                      <a:gd name="T23" fmla="*/ 14 h 115"/>
                      <a:gd name="T24" fmla="*/ 32 w 63"/>
                      <a:gd name="T25" fmla="*/ 30 h 115"/>
                      <a:gd name="T26" fmla="*/ 46 w 63"/>
                      <a:gd name="T27" fmla="*/ 33 h 115"/>
                      <a:gd name="T28" fmla="*/ 53 w 63"/>
                      <a:gd name="T29" fmla="*/ 14 h 115"/>
                      <a:gd name="T30" fmla="*/ 29 w 63"/>
                      <a:gd name="T31" fmla="*/ 4 h 11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63" h="115">
                        <a:moveTo>
                          <a:pt x="29" y="4"/>
                        </a:moveTo>
                        <a:cubicBezTo>
                          <a:pt x="16" y="8"/>
                          <a:pt x="7" y="17"/>
                          <a:pt x="3" y="30"/>
                        </a:cubicBezTo>
                        <a:cubicBezTo>
                          <a:pt x="0" y="46"/>
                          <a:pt x="5" y="63"/>
                          <a:pt x="17" y="75"/>
                        </a:cubicBezTo>
                        <a:cubicBezTo>
                          <a:pt x="30" y="82"/>
                          <a:pt x="43" y="105"/>
                          <a:pt x="47" y="111"/>
                        </a:cubicBezTo>
                        <a:cubicBezTo>
                          <a:pt x="48" y="111"/>
                          <a:pt x="49" y="111"/>
                          <a:pt x="50" y="111"/>
                        </a:cubicBezTo>
                        <a:cubicBezTo>
                          <a:pt x="54" y="111"/>
                          <a:pt x="59" y="113"/>
                          <a:pt x="63" y="115"/>
                        </a:cubicBezTo>
                        <a:cubicBezTo>
                          <a:pt x="58" y="105"/>
                          <a:pt x="59" y="97"/>
                          <a:pt x="62" y="90"/>
                        </a:cubicBezTo>
                        <a:cubicBezTo>
                          <a:pt x="37" y="82"/>
                          <a:pt x="20" y="67"/>
                          <a:pt x="15" y="49"/>
                        </a:cubicBezTo>
                        <a:cubicBezTo>
                          <a:pt x="12" y="39"/>
                          <a:pt x="13" y="28"/>
                          <a:pt x="18" y="20"/>
                        </a:cubicBezTo>
                        <a:cubicBezTo>
                          <a:pt x="22" y="15"/>
                          <a:pt x="26" y="12"/>
                          <a:pt x="32" y="11"/>
                        </a:cubicBezTo>
                        <a:cubicBezTo>
                          <a:pt x="33" y="11"/>
                          <a:pt x="34" y="11"/>
                          <a:pt x="34" y="12"/>
                        </a:cubicBezTo>
                        <a:cubicBezTo>
                          <a:pt x="35" y="13"/>
                          <a:pt x="35" y="14"/>
                          <a:pt x="34" y="14"/>
                        </a:cubicBezTo>
                        <a:cubicBezTo>
                          <a:pt x="28" y="20"/>
                          <a:pt x="29" y="26"/>
                          <a:pt x="32" y="30"/>
                        </a:cubicBezTo>
                        <a:cubicBezTo>
                          <a:pt x="34" y="33"/>
                          <a:pt x="40" y="36"/>
                          <a:pt x="46" y="33"/>
                        </a:cubicBezTo>
                        <a:cubicBezTo>
                          <a:pt x="54" y="29"/>
                          <a:pt x="56" y="21"/>
                          <a:pt x="53" y="14"/>
                        </a:cubicBezTo>
                        <a:cubicBezTo>
                          <a:pt x="50" y="6"/>
                          <a:pt x="41" y="0"/>
                          <a:pt x="29" y="4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277" name="Freeform 463"/>
                  <p:cNvSpPr/>
                  <p:nvPr/>
                </p:nvSpPr>
                <p:spPr bwMode="auto">
                  <a:xfrm>
                    <a:off x="4183308" y="2963014"/>
                    <a:ext cx="232268" cy="127985"/>
                  </a:xfrm>
                  <a:custGeom>
                    <a:avLst/>
                    <a:gdLst>
                      <a:gd name="T0" fmla="*/ 4 w 115"/>
                      <a:gd name="T1" fmla="*/ 29 h 63"/>
                      <a:gd name="T2" fmla="*/ 14 w 115"/>
                      <a:gd name="T3" fmla="*/ 53 h 63"/>
                      <a:gd name="T4" fmla="*/ 33 w 115"/>
                      <a:gd name="T5" fmla="*/ 46 h 63"/>
                      <a:gd name="T6" fmla="*/ 30 w 115"/>
                      <a:gd name="T7" fmla="*/ 32 h 63"/>
                      <a:gd name="T8" fmla="*/ 15 w 115"/>
                      <a:gd name="T9" fmla="*/ 34 h 63"/>
                      <a:gd name="T10" fmla="*/ 12 w 115"/>
                      <a:gd name="T11" fmla="*/ 34 h 63"/>
                      <a:gd name="T12" fmla="*/ 11 w 115"/>
                      <a:gd name="T13" fmla="*/ 32 h 63"/>
                      <a:gd name="T14" fmla="*/ 21 w 115"/>
                      <a:gd name="T15" fmla="*/ 18 h 63"/>
                      <a:gd name="T16" fmla="*/ 49 w 115"/>
                      <a:gd name="T17" fmla="*/ 15 h 63"/>
                      <a:gd name="T18" fmla="*/ 90 w 115"/>
                      <a:gd name="T19" fmla="*/ 61 h 63"/>
                      <a:gd name="T20" fmla="*/ 115 w 115"/>
                      <a:gd name="T21" fmla="*/ 63 h 63"/>
                      <a:gd name="T22" fmla="*/ 111 w 115"/>
                      <a:gd name="T23" fmla="*/ 50 h 63"/>
                      <a:gd name="T24" fmla="*/ 111 w 115"/>
                      <a:gd name="T25" fmla="*/ 46 h 63"/>
                      <a:gd name="T26" fmla="*/ 75 w 115"/>
                      <a:gd name="T27" fmla="*/ 17 h 63"/>
                      <a:gd name="T28" fmla="*/ 30 w 115"/>
                      <a:gd name="T29" fmla="*/ 3 h 63"/>
                      <a:gd name="T30" fmla="*/ 4 w 115"/>
                      <a:gd name="T31" fmla="*/ 29 h 6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115" h="63">
                        <a:moveTo>
                          <a:pt x="4" y="29"/>
                        </a:moveTo>
                        <a:cubicBezTo>
                          <a:pt x="0" y="41"/>
                          <a:pt x="6" y="50"/>
                          <a:pt x="14" y="53"/>
                        </a:cubicBezTo>
                        <a:cubicBezTo>
                          <a:pt x="21" y="56"/>
                          <a:pt x="29" y="54"/>
                          <a:pt x="33" y="46"/>
                        </a:cubicBezTo>
                        <a:cubicBezTo>
                          <a:pt x="36" y="40"/>
                          <a:pt x="34" y="34"/>
                          <a:pt x="30" y="32"/>
                        </a:cubicBezTo>
                        <a:cubicBezTo>
                          <a:pt x="26" y="29"/>
                          <a:pt x="20" y="28"/>
                          <a:pt x="15" y="34"/>
                        </a:cubicBezTo>
                        <a:cubicBezTo>
                          <a:pt x="14" y="35"/>
                          <a:pt x="13" y="35"/>
                          <a:pt x="12" y="34"/>
                        </a:cubicBezTo>
                        <a:cubicBezTo>
                          <a:pt x="11" y="34"/>
                          <a:pt x="11" y="33"/>
                          <a:pt x="11" y="32"/>
                        </a:cubicBezTo>
                        <a:cubicBezTo>
                          <a:pt x="12" y="26"/>
                          <a:pt x="15" y="22"/>
                          <a:pt x="21" y="18"/>
                        </a:cubicBezTo>
                        <a:cubicBezTo>
                          <a:pt x="28" y="13"/>
                          <a:pt x="39" y="12"/>
                          <a:pt x="49" y="15"/>
                        </a:cubicBezTo>
                        <a:cubicBezTo>
                          <a:pt x="67" y="20"/>
                          <a:pt x="82" y="37"/>
                          <a:pt x="90" y="61"/>
                        </a:cubicBezTo>
                        <a:cubicBezTo>
                          <a:pt x="97" y="59"/>
                          <a:pt x="105" y="58"/>
                          <a:pt x="115" y="63"/>
                        </a:cubicBezTo>
                        <a:cubicBezTo>
                          <a:pt x="113" y="59"/>
                          <a:pt x="111" y="54"/>
                          <a:pt x="111" y="50"/>
                        </a:cubicBezTo>
                        <a:cubicBezTo>
                          <a:pt x="111" y="49"/>
                          <a:pt x="111" y="47"/>
                          <a:pt x="111" y="46"/>
                        </a:cubicBezTo>
                        <a:cubicBezTo>
                          <a:pt x="105" y="43"/>
                          <a:pt x="82" y="30"/>
                          <a:pt x="75" y="17"/>
                        </a:cubicBezTo>
                        <a:cubicBezTo>
                          <a:pt x="63" y="5"/>
                          <a:pt x="46" y="0"/>
                          <a:pt x="30" y="3"/>
                        </a:cubicBezTo>
                        <a:cubicBezTo>
                          <a:pt x="17" y="7"/>
                          <a:pt x="8" y="16"/>
                          <a:pt x="4" y="29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278" name="Freeform 465"/>
                  <p:cNvSpPr/>
                  <p:nvPr/>
                </p:nvSpPr>
                <p:spPr bwMode="auto">
                  <a:xfrm>
                    <a:off x="4058879" y="2862285"/>
                    <a:ext cx="61621" cy="74658"/>
                  </a:xfrm>
                  <a:custGeom>
                    <a:avLst/>
                    <a:gdLst>
                      <a:gd name="T0" fmla="*/ 31 w 31"/>
                      <a:gd name="T1" fmla="*/ 26 h 37"/>
                      <a:gd name="T2" fmla="*/ 31 w 31"/>
                      <a:gd name="T3" fmla="*/ 4 h 37"/>
                      <a:gd name="T4" fmla="*/ 14 w 31"/>
                      <a:gd name="T5" fmla="*/ 4 h 37"/>
                      <a:gd name="T6" fmla="*/ 0 w 31"/>
                      <a:gd name="T7" fmla="*/ 6 h 37"/>
                      <a:gd name="T8" fmla="*/ 3 w 31"/>
                      <a:gd name="T9" fmla="*/ 20 h 37"/>
                      <a:gd name="T10" fmla="*/ 10 w 31"/>
                      <a:gd name="T11" fmla="*/ 37 h 37"/>
                      <a:gd name="T12" fmla="*/ 12 w 31"/>
                      <a:gd name="T13" fmla="*/ 35 h 37"/>
                      <a:gd name="T14" fmla="*/ 31 w 31"/>
                      <a:gd name="T15" fmla="*/ 26 h 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31" h="37">
                        <a:moveTo>
                          <a:pt x="31" y="26"/>
                        </a:moveTo>
                        <a:cubicBezTo>
                          <a:pt x="27" y="18"/>
                          <a:pt x="28" y="11"/>
                          <a:pt x="31" y="4"/>
                        </a:cubicBezTo>
                        <a:cubicBezTo>
                          <a:pt x="25" y="0"/>
                          <a:pt x="20" y="2"/>
                          <a:pt x="14" y="4"/>
                        </a:cubicBezTo>
                        <a:cubicBezTo>
                          <a:pt x="10" y="5"/>
                          <a:pt x="5" y="6"/>
                          <a:pt x="0" y="6"/>
                        </a:cubicBezTo>
                        <a:cubicBezTo>
                          <a:pt x="2" y="10"/>
                          <a:pt x="3" y="15"/>
                          <a:pt x="3" y="20"/>
                        </a:cubicBezTo>
                        <a:cubicBezTo>
                          <a:pt x="3" y="27"/>
                          <a:pt x="3" y="33"/>
                          <a:pt x="10" y="37"/>
                        </a:cubicBezTo>
                        <a:cubicBezTo>
                          <a:pt x="11" y="36"/>
                          <a:pt x="11" y="36"/>
                          <a:pt x="12" y="35"/>
                        </a:cubicBezTo>
                        <a:cubicBezTo>
                          <a:pt x="17" y="30"/>
                          <a:pt x="24" y="27"/>
                          <a:pt x="31" y="26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279" name="Freeform 466"/>
                  <p:cNvSpPr/>
                  <p:nvPr/>
                </p:nvSpPr>
                <p:spPr bwMode="auto">
                  <a:xfrm>
                    <a:off x="4336177" y="2628833"/>
                    <a:ext cx="80583" cy="74658"/>
                  </a:xfrm>
                  <a:custGeom>
                    <a:avLst/>
                    <a:gdLst>
                      <a:gd name="T0" fmla="*/ 26 w 40"/>
                      <a:gd name="T1" fmla="*/ 37 h 37"/>
                      <a:gd name="T2" fmla="*/ 35 w 40"/>
                      <a:gd name="T3" fmla="*/ 21 h 37"/>
                      <a:gd name="T4" fmla="*/ 40 w 40"/>
                      <a:gd name="T5" fmla="*/ 17 h 37"/>
                      <a:gd name="T6" fmla="*/ 24 w 40"/>
                      <a:gd name="T7" fmla="*/ 5 h 37"/>
                      <a:gd name="T8" fmla="*/ 11 w 40"/>
                      <a:gd name="T9" fmla="*/ 0 h 37"/>
                      <a:gd name="T10" fmla="*/ 6 w 40"/>
                      <a:gd name="T11" fmla="*/ 12 h 37"/>
                      <a:gd name="T12" fmla="*/ 3 w 40"/>
                      <a:gd name="T13" fmla="*/ 32 h 37"/>
                      <a:gd name="T14" fmla="*/ 26 w 40"/>
                      <a:gd name="T15" fmla="*/ 37 h 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40" h="37">
                        <a:moveTo>
                          <a:pt x="26" y="37"/>
                        </a:moveTo>
                        <a:cubicBezTo>
                          <a:pt x="28" y="31"/>
                          <a:pt x="31" y="25"/>
                          <a:pt x="35" y="21"/>
                        </a:cubicBezTo>
                        <a:cubicBezTo>
                          <a:pt x="37" y="19"/>
                          <a:pt x="38" y="18"/>
                          <a:pt x="40" y="17"/>
                        </a:cubicBezTo>
                        <a:cubicBezTo>
                          <a:pt x="36" y="8"/>
                          <a:pt x="30" y="7"/>
                          <a:pt x="24" y="5"/>
                        </a:cubicBezTo>
                        <a:cubicBezTo>
                          <a:pt x="20" y="4"/>
                          <a:pt x="15" y="3"/>
                          <a:pt x="11" y="0"/>
                        </a:cubicBezTo>
                        <a:cubicBezTo>
                          <a:pt x="11" y="5"/>
                          <a:pt x="8" y="9"/>
                          <a:pt x="6" y="12"/>
                        </a:cubicBezTo>
                        <a:cubicBezTo>
                          <a:pt x="3" y="18"/>
                          <a:pt x="0" y="23"/>
                          <a:pt x="3" y="32"/>
                        </a:cubicBezTo>
                        <a:cubicBezTo>
                          <a:pt x="11" y="30"/>
                          <a:pt x="19" y="32"/>
                          <a:pt x="26" y="37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280" name="Freeform 467"/>
                  <p:cNvSpPr/>
                  <p:nvPr/>
                </p:nvSpPr>
                <p:spPr bwMode="auto">
                  <a:xfrm>
                    <a:off x="4137091" y="2767483"/>
                    <a:ext cx="66362" cy="67546"/>
                  </a:xfrm>
                  <a:custGeom>
                    <a:avLst/>
                    <a:gdLst>
                      <a:gd name="T0" fmla="*/ 33 w 33"/>
                      <a:gd name="T1" fmla="*/ 7 h 33"/>
                      <a:gd name="T2" fmla="*/ 14 w 33"/>
                      <a:gd name="T3" fmla="*/ 2 h 33"/>
                      <a:gd name="T4" fmla="*/ 2 w 33"/>
                      <a:gd name="T5" fmla="*/ 2 h 33"/>
                      <a:gd name="T6" fmla="*/ 2 w 33"/>
                      <a:gd name="T7" fmla="*/ 14 h 33"/>
                      <a:gd name="T8" fmla="*/ 7 w 33"/>
                      <a:gd name="T9" fmla="*/ 33 h 33"/>
                      <a:gd name="T10" fmla="*/ 27 w 33"/>
                      <a:gd name="T11" fmla="*/ 27 h 33"/>
                      <a:gd name="T12" fmla="*/ 33 w 33"/>
                      <a:gd name="T13" fmla="*/ 7 h 3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33" h="33">
                        <a:moveTo>
                          <a:pt x="33" y="7"/>
                        </a:moveTo>
                        <a:cubicBezTo>
                          <a:pt x="25" y="0"/>
                          <a:pt x="20" y="1"/>
                          <a:pt x="14" y="2"/>
                        </a:cubicBezTo>
                        <a:cubicBezTo>
                          <a:pt x="10" y="3"/>
                          <a:pt x="6" y="3"/>
                          <a:pt x="2" y="2"/>
                        </a:cubicBezTo>
                        <a:cubicBezTo>
                          <a:pt x="3" y="6"/>
                          <a:pt x="3" y="10"/>
                          <a:pt x="2" y="14"/>
                        </a:cubicBezTo>
                        <a:cubicBezTo>
                          <a:pt x="1" y="20"/>
                          <a:pt x="0" y="25"/>
                          <a:pt x="7" y="33"/>
                        </a:cubicBezTo>
                        <a:cubicBezTo>
                          <a:pt x="13" y="28"/>
                          <a:pt x="20" y="26"/>
                          <a:pt x="27" y="27"/>
                        </a:cubicBezTo>
                        <a:cubicBezTo>
                          <a:pt x="26" y="20"/>
                          <a:pt x="28" y="13"/>
                          <a:pt x="33" y="7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281" name="Freeform 481"/>
                  <p:cNvSpPr/>
                  <p:nvPr/>
                </p:nvSpPr>
                <p:spPr bwMode="auto">
                  <a:xfrm>
                    <a:off x="4143016" y="3077962"/>
                    <a:ext cx="221602" cy="154054"/>
                  </a:xfrm>
                  <a:custGeom>
                    <a:avLst/>
                    <a:gdLst>
                      <a:gd name="T0" fmla="*/ 7 w 110"/>
                      <a:gd name="T1" fmla="*/ 13 h 76"/>
                      <a:gd name="T2" fmla="*/ 8 w 110"/>
                      <a:gd name="T3" fmla="*/ 50 h 76"/>
                      <a:gd name="T4" fmla="*/ 49 w 110"/>
                      <a:gd name="T5" fmla="*/ 72 h 76"/>
                      <a:gd name="T6" fmla="*/ 95 w 110"/>
                      <a:gd name="T7" fmla="*/ 76 h 76"/>
                      <a:gd name="T8" fmla="*/ 97 w 110"/>
                      <a:gd name="T9" fmla="*/ 74 h 76"/>
                      <a:gd name="T10" fmla="*/ 110 w 110"/>
                      <a:gd name="T11" fmla="*/ 67 h 76"/>
                      <a:gd name="T12" fmla="*/ 91 w 110"/>
                      <a:gd name="T13" fmla="*/ 51 h 76"/>
                      <a:gd name="T14" fmla="*/ 29 w 110"/>
                      <a:gd name="T15" fmla="*/ 55 h 76"/>
                      <a:gd name="T16" fmla="*/ 11 w 110"/>
                      <a:gd name="T17" fmla="*/ 32 h 76"/>
                      <a:gd name="T18" fmla="*/ 14 w 110"/>
                      <a:gd name="T19" fmla="*/ 16 h 76"/>
                      <a:gd name="T20" fmla="*/ 16 w 110"/>
                      <a:gd name="T21" fmla="*/ 15 h 76"/>
                      <a:gd name="T22" fmla="*/ 18 w 110"/>
                      <a:gd name="T23" fmla="*/ 17 h 76"/>
                      <a:gd name="T24" fmla="*/ 27 w 110"/>
                      <a:gd name="T25" fmla="*/ 29 h 76"/>
                      <a:gd name="T26" fmla="*/ 40 w 110"/>
                      <a:gd name="T27" fmla="*/ 22 h 76"/>
                      <a:gd name="T28" fmla="*/ 31 w 110"/>
                      <a:gd name="T29" fmla="*/ 3 h 76"/>
                      <a:gd name="T30" fmla="*/ 7 w 110"/>
                      <a:gd name="T31" fmla="*/ 13 h 7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110" h="76">
                        <a:moveTo>
                          <a:pt x="7" y="13"/>
                        </a:moveTo>
                        <a:cubicBezTo>
                          <a:pt x="0" y="25"/>
                          <a:pt x="1" y="38"/>
                          <a:pt x="8" y="50"/>
                        </a:cubicBezTo>
                        <a:cubicBezTo>
                          <a:pt x="16" y="63"/>
                          <a:pt x="32" y="72"/>
                          <a:pt x="49" y="72"/>
                        </a:cubicBezTo>
                        <a:cubicBezTo>
                          <a:pt x="63" y="68"/>
                          <a:pt x="88" y="74"/>
                          <a:pt x="95" y="76"/>
                        </a:cubicBezTo>
                        <a:cubicBezTo>
                          <a:pt x="96" y="75"/>
                          <a:pt x="96" y="75"/>
                          <a:pt x="97" y="74"/>
                        </a:cubicBezTo>
                        <a:cubicBezTo>
                          <a:pt x="100" y="71"/>
                          <a:pt x="105" y="69"/>
                          <a:pt x="110" y="67"/>
                        </a:cubicBezTo>
                        <a:cubicBezTo>
                          <a:pt x="99" y="64"/>
                          <a:pt x="94" y="58"/>
                          <a:pt x="91" y="51"/>
                        </a:cubicBezTo>
                        <a:cubicBezTo>
                          <a:pt x="68" y="63"/>
                          <a:pt x="45" y="64"/>
                          <a:pt x="29" y="55"/>
                        </a:cubicBezTo>
                        <a:cubicBezTo>
                          <a:pt x="20" y="50"/>
                          <a:pt x="13" y="41"/>
                          <a:pt x="11" y="32"/>
                        </a:cubicBezTo>
                        <a:cubicBezTo>
                          <a:pt x="10" y="26"/>
                          <a:pt x="11" y="20"/>
                          <a:pt x="14" y="16"/>
                        </a:cubicBezTo>
                        <a:cubicBezTo>
                          <a:pt x="14" y="15"/>
                          <a:pt x="16" y="14"/>
                          <a:pt x="16" y="15"/>
                        </a:cubicBezTo>
                        <a:cubicBezTo>
                          <a:pt x="17" y="15"/>
                          <a:pt x="18" y="16"/>
                          <a:pt x="18" y="17"/>
                        </a:cubicBezTo>
                        <a:cubicBezTo>
                          <a:pt x="18" y="25"/>
                          <a:pt x="23" y="28"/>
                          <a:pt x="27" y="29"/>
                        </a:cubicBezTo>
                        <a:cubicBezTo>
                          <a:pt x="32" y="30"/>
                          <a:pt x="37" y="28"/>
                          <a:pt x="40" y="22"/>
                        </a:cubicBezTo>
                        <a:cubicBezTo>
                          <a:pt x="43" y="13"/>
                          <a:pt x="38" y="6"/>
                          <a:pt x="31" y="3"/>
                        </a:cubicBezTo>
                        <a:cubicBezTo>
                          <a:pt x="23" y="0"/>
                          <a:pt x="13" y="1"/>
                          <a:pt x="7" y="13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282" name="Freeform 482"/>
                  <p:cNvSpPr/>
                  <p:nvPr/>
                </p:nvSpPr>
                <p:spPr bwMode="auto">
                  <a:xfrm>
                    <a:off x="4143016" y="3259273"/>
                    <a:ext cx="221602" cy="154054"/>
                  </a:xfrm>
                  <a:custGeom>
                    <a:avLst/>
                    <a:gdLst>
                      <a:gd name="T0" fmla="*/ 7 w 110"/>
                      <a:gd name="T1" fmla="*/ 63 h 76"/>
                      <a:gd name="T2" fmla="*/ 31 w 110"/>
                      <a:gd name="T3" fmla="*/ 73 h 76"/>
                      <a:gd name="T4" fmla="*/ 40 w 110"/>
                      <a:gd name="T5" fmla="*/ 54 h 76"/>
                      <a:gd name="T6" fmla="*/ 27 w 110"/>
                      <a:gd name="T7" fmla="*/ 47 h 76"/>
                      <a:gd name="T8" fmla="*/ 18 w 110"/>
                      <a:gd name="T9" fmla="*/ 59 h 76"/>
                      <a:gd name="T10" fmla="*/ 16 w 110"/>
                      <a:gd name="T11" fmla="*/ 61 h 76"/>
                      <a:gd name="T12" fmla="*/ 14 w 110"/>
                      <a:gd name="T13" fmla="*/ 60 h 76"/>
                      <a:gd name="T14" fmla="*/ 11 w 110"/>
                      <a:gd name="T15" fmla="*/ 44 h 76"/>
                      <a:gd name="T16" fmla="*/ 29 w 110"/>
                      <a:gd name="T17" fmla="*/ 21 h 76"/>
                      <a:gd name="T18" fmla="*/ 91 w 110"/>
                      <a:gd name="T19" fmla="*/ 25 h 76"/>
                      <a:gd name="T20" fmla="*/ 110 w 110"/>
                      <a:gd name="T21" fmla="*/ 9 h 76"/>
                      <a:gd name="T22" fmla="*/ 97 w 110"/>
                      <a:gd name="T23" fmla="*/ 2 h 76"/>
                      <a:gd name="T24" fmla="*/ 95 w 110"/>
                      <a:gd name="T25" fmla="*/ 0 h 76"/>
                      <a:gd name="T26" fmla="*/ 49 w 110"/>
                      <a:gd name="T27" fmla="*/ 4 h 76"/>
                      <a:gd name="T28" fmla="*/ 8 w 110"/>
                      <a:gd name="T29" fmla="*/ 26 h 76"/>
                      <a:gd name="T30" fmla="*/ 7 w 110"/>
                      <a:gd name="T31" fmla="*/ 63 h 7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110" h="76">
                        <a:moveTo>
                          <a:pt x="7" y="63"/>
                        </a:moveTo>
                        <a:cubicBezTo>
                          <a:pt x="13" y="75"/>
                          <a:pt x="23" y="76"/>
                          <a:pt x="31" y="73"/>
                        </a:cubicBezTo>
                        <a:cubicBezTo>
                          <a:pt x="38" y="70"/>
                          <a:pt x="43" y="63"/>
                          <a:pt x="40" y="54"/>
                        </a:cubicBezTo>
                        <a:cubicBezTo>
                          <a:pt x="37" y="48"/>
                          <a:pt x="32" y="46"/>
                          <a:pt x="27" y="47"/>
                        </a:cubicBezTo>
                        <a:cubicBezTo>
                          <a:pt x="23" y="47"/>
                          <a:pt x="18" y="51"/>
                          <a:pt x="18" y="59"/>
                        </a:cubicBezTo>
                        <a:cubicBezTo>
                          <a:pt x="18" y="60"/>
                          <a:pt x="17" y="61"/>
                          <a:pt x="16" y="61"/>
                        </a:cubicBezTo>
                        <a:cubicBezTo>
                          <a:pt x="16" y="61"/>
                          <a:pt x="15" y="61"/>
                          <a:pt x="14" y="60"/>
                        </a:cubicBezTo>
                        <a:cubicBezTo>
                          <a:pt x="11" y="56"/>
                          <a:pt x="10" y="50"/>
                          <a:pt x="11" y="44"/>
                        </a:cubicBezTo>
                        <a:cubicBezTo>
                          <a:pt x="13" y="35"/>
                          <a:pt x="20" y="26"/>
                          <a:pt x="29" y="21"/>
                        </a:cubicBezTo>
                        <a:cubicBezTo>
                          <a:pt x="45" y="12"/>
                          <a:pt x="68" y="13"/>
                          <a:pt x="91" y="25"/>
                        </a:cubicBezTo>
                        <a:cubicBezTo>
                          <a:pt x="94" y="18"/>
                          <a:pt x="99" y="12"/>
                          <a:pt x="110" y="9"/>
                        </a:cubicBezTo>
                        <a:cubicBezTo>
                          <a:pt x="105" y="7"/>
                          <a:pt x="100" y="5"/>
                          <a:pt x="97" y="2"/>
                        </a:cubicBezTo>
                        <a:cubicBezTo>
                          <a:pt x="96" y="1"/>
                          <a:pt x="96" y="0"/>
                          <a:pt x="95" y="0"/>
                        </a:cubicBezTo>
                        <a:cubicBezTo>
                          <a:pt x="88" y="2"/>
                          <a:pt x="63" y="8"/>
                          <a:pt x="49" y="4"/>
                        </a:cubicBezTo>
                        <a:cubicBezTo>
                          <a:pt x="32" y="4"/>
                          <a:pt x="16" y="13"/>
                          <a:pt x="8" y="26"/>
                        </a:cubicBezTo>
                        <a:cubicBezTo>
                          <a:pt x="1" y="38"/>
                          <a:pt x="0" y="51"/>
                          <a:pt x="7" y="63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283" name="Freeform 484"/>
                  <p:cNvSpPr/>
                  <p:nvPr/>
                </p:nvSpPr>
                <p:spPr bwMode="auto">
                  <a:xfrm>
                    <a:off x="3959336" y="3330375"/>
                    <a:ext cx="73473" cy="80583"/>
                  </a:xfrm>
                  <a:custGeom>
                    <a:avLst/>
                    <a:gdLst>
                      <a:gd name="T0" fmla="*/ 36 w 36"/>
                      <a:gd name="T1" fmla="*/ 16 h 40"/>
                      <a:gd name="T2" fmla="*/ 20 w 36"/>
                      <a:gd name="T3" fmla="*/ 0 h 40"/>
                      <a:gd name="T4" fmla="*/ 8 w 36"/>
                      <a:gd name="T5" fmla="*/ 11 h 40"/>
                      <a:gd name="T6" fmla="*/ 0 w 36"/>
                      <a:gd name="T7" fmla="*/ 23 h 40"/>
                      <a:gd name="T8" fmla="*/ 12 w 36"/>
                      <a:gd name="T9" fmla="*/ 31 h 40"/>
                      <a:gd name="T10" fmla="*/ 29 w 36"/>
                      <a:gd name="T11" fmla="*/ 38 h 40"/>
                      <a:gd name="T12" fmla="*/ 29 w 36"/>
                      <a:gd name="T13" fmla="*/ 35 h 40"/>
                      <a:gd name="T14" fmla="*/ 36 w 36"/>
                      <a:gd name="T15" fmla="*/ 16 h 4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36" h="40">
                        <a:moveTo>
                          <a:pt x="36" y="16"/>
                        </a:moveTo>
                        <a:cubicBezTo>
                          <a:pt x="28" y="13"/>
                          <a:pt x="23" y="6"/>
                          <a:pt x="20" y="0"/>
                        </a:cubicBezTo>
                        <a:cubicBezTo>
                          <a:pt x="13" y="1"/>
                          <a:pt x="11" y="6"/>
                          <a:pt x="8" y="11"/>
                        </a:cubicBezTo>
                        <a:cubicBezTo>
                          <a:pt x="6" y="15"/>
                          <a:pt x="4" y="19"/>
                          <a:pt x="0" y="23"/>
                        </a:cubicBezTo>
                        <a:cubicBezTo>
                          <a:pt x="5" y="24"/>
                          <a:pt x="8" y="28"/>
                          <a:pt x="12" y="31"/>
                        </a:cubicBezTo>
                        <a:cubicBezTo>
                          <a:pt x="17" y="36"/>
                          <a:pt x="21" y="40"/>
                          <a:pt x="29" y="38"/>
                        </a:cubicBezTo>
                        <a:cubicBezTo>
                          <a:pt x="29" y="37"/>
                          <a:pt x="29" y="36"/>
                          <a:pt x="29" y="35"/>
                        </a:cubicBezTo>
                        <a:cubicBezTo>
                          <a:pt x="29" y="28"/>
                          <a:pt x="31" y="21"/>
                          <a:pt x="36" y="16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284" name="Freeform 485"/>
                  <p:cNvSpPr/>
                  <p:nvPr/>
                </p:nvSpPr>
                <p:spPr bwMode="auto">
                  <a:xfrm>
                    <a:off x="3998442" y="2967755"/>
                    <a:ext cx="74658" cy="80583"/>
                  </a:xfrm>
                  <a:custGeom>
                    <a:avLst/>
                    <a:gdLst>
                      <a:gd name="T0" fmla="*/ 37 w 37"/>
                      <a:gd name="T1" fmla="*/ 26 h 40"/>
                      <a:gd name="T2" fmla="*/ 31 w 37"/>
                      <a:gd name="T3" fmla="*/ 9 h 40"/>
                      <a:gd name="T4" fmla="*/ 32 w 37"/>
                      <a:gd name="T5" fmla="*/ 3 h 40"/>
                      <a:gd name="T6" fmla="*/ 12 w 37"/>
                      <a:gd name="T7" fmla="*/ 6 h 40"/>
                      <a:gd name="T8" fmla="*/ 0 w 37"/>
                      <a:gd name="T9" fmla="*/ 11 h 40"/>
                      <a:gd name="T10" fmla="*/ 5 w 37"/>
                      <a:gd name="T11" fmla="*/ 23 h 40"/>
                      <a:gd name="T12" fmla="*/ 17 w 37"/>
                      <a:gd name="T13" fmla="*/ 40 h 40"/>
                      <a:gd name="T14" fmla="*/ 37 w 37"/>
                      <a:gd name="T15" fmla="*/ 26 h 4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37" h="40">
                        <a:moveTo>
                          <a:pt x="37" y="26"/>
                        </a:moveTo>
                        <a:cubicBezTo>
                          <a:pt x="33" y="21"/>
                          <a:pt x="31" y="15"/>
                          <a:pt x="31" y="9"/>
                        </a:cubicBezTo>
                        <a:cubicBezTo>
                          <a:pt x="31" y="7"/>
                          <a:pt x="32" y="5"/>
                          <a:pt x="32" y="3"/>
                        </a:cubicBezTo>
                        <a:cubicBezTo>
                          <a:pt x="23" y="0"/>
                          <a:pt x="18" y="3"/>
                          <a:pt x="12" y="6"/>
                        </a:cubicBezTo>
                        <a:cubicBezTo>
                          <a:pt x="9" y="8"/>
                          <a:pt x="5" y="11"/>
                          <a:pt x="0" y="11"/>
                        </a:cubicBezTo>
                        <a:cubicBezTo>
                          <a:pt x="3" y="15"/>
                          <a:pt x="4" y="20"/>
                          <a:pt x="5" y="23"/>
                        </a:cubicBezTo>
                        <a:cubicBezTo>
                          <a:pt x="7" y="30"/>
                          <a:pt x="8" y="36"/>
                          <a:pt x="17" y="40"/>
                        </a:cubicBezTo>
                        <a:cubicBezTo>
                          <a:pt x="21" y="33"/>
                          <a:pt x="28" y="28"/>
                          <a:pt x="37" y="26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285" name="Freeform 486"/>
                  <p:cNvSpPr/>
                  <p:nvPr/>
                </p:nvSpPr>
                <p:spPr bwMode="auto">
                  <a:xfrm>
                    <a:off x="3945115" y="3207132"/>
                    <a:ext cx="71102" cy="74658"/>
                  </a:xfrm>
                  <a:custGeom>
                    <a:avLst/>
                    <a:gdLst>
                      <a:gd name="T0" fmla="*/ 25 w 35"/>
                      <a:gd name="T1" fmla="*/ 0 h 37"/>
                      <a:gd name="T2" fmla="*/ 8 w 35"/>
                      <a:gd name="T3" fmla="*/ 11 h 37"/>
                      <a:gd name="T4" fmla="*/ 0 w 35"/>
                      <a:gd name="T5" fmla="*/ 19 h 37"/>
                      <a:gd name="T6" fmla="*/ 8 w 35"/>
                      <a:gd name="T7" fmla="*/ 27 h 37"/>
                      <a:gd name="T8" fmla="*/ 25 w 35"/>
                      <a:gd name="T9" fmla="*/ 37 h 37"/>
                      <a:gd name="T10" fmla="*/ 35 w 35"/>
                      <a:gd name="T11" fmla="*/ 19 h 37"/>
                      <a:gd name="T12" fmla="*/ 25 w 35"/>
                      <a:gd name="T13" fmla="*/ 0 h 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35" h="37">
                        <a:moveTo>
                          <a:pt x="25" y="0"/>
                        </a:moveTo>
                        <a:cubicBezTo>
                          <a:pt x="15" y="1"/>
                          <a:pt x="11" y="6"/>
                          <a:pt x="8" y="11"/>
                        </a:cubicBezTo>
                        <a:cubicBezTo>
                          <a:pt x="6" y="14"/>
                          <a:pt x="4" y="17"/>
                          <a:pt x="0" y="19"/>
                        </a:cubicBezTo>
                        <a:cubicBezTo>
                          <a:pt x="4" y="21"/>
                          <a:pt x="6" y="24"/>
                          <a:pt x="8" y="27"/>
                        </a:cubicBezTo>
                        <a:cubicBezTo>
                          <a:pt x="11" y="32"/>
                          <a:pt x="15" y="37"/>
                          <a:pt x="25" y="37"/>
                        </a:cubicBezTo>
                        <a:cubicBezTo>
                          <a:pt x="26" y="30"/>
                          <a:pt x="30" y="23"/>
                          <a:pt x="35" y="19"/>
                        </a:cubicBezTo>
                        <a:cubicBezTo>
                          <a:pt x="30" y="15"/>
                          <a:pt x="26" y="8"/>
                          <a:pt x="25" y="0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286" name="Freeform 487"/>
                  <p:cNvSpPr/>
                  <p:nvPr/>
                </p:nvSpPr>
                <p:spPr bwMode="auto">
                  <a:xfrm>
                    <a:off x="3959336" y="3080332"/>
                    <a:ext cx="73473" cy="80583"/>
                  </a:xfrm>
                  <a:custGeom>
                    <a:avLst/>
                    <a:gdLst>
                      <a:gd name="T0" fmla="*/ 36 w 36"/>
                      <a:gd name="T1" fmla="*/ 24 h 40"/>
                      <a:gd name="T2" fmla="*/ 29 w 36"/>
                      <a:gd name="T3" fmla="*/ 5 h 40"/>
                      <a:gd name="T4" fmla="*/ 29 w 36"/>
                      <a:gd name="T5" fmla="*/ 2 h 40"/>
                      <a:gd name="T6" fmla="*/ 12 w 36"/>
                      <a:gd name="T7" fmla="*/ 9 h 40"/>
                      <a:gd name="T8" fmla="*/ 0 w 36"/>
                      <a:gd name="T9" fmla="*/ 17 h 40"/>
                      <a:gd name="T10" fmla="*/ 8 w 36"/>
                      <a:gd name="T11" fmla="*/ 29 h 40"/>
                      <a:gd name="T12" fmla="*/ 20 w 36"/>
                      <a:gd name="T13" fmla="*/ 40 h 40"/>
                      <a:gd name="T14" fmla="*/ 36 w 36"/>
                      <a:gd name="T15" fmla="*/ 24 h 4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36" h="40">
                        <a:moveTo>
                          <a:pt x="36" y="24"/>
                        </a:moveTo>
                        <a:cubicBezTo>
                          <a:pt x="31" y="19"/>
                          <a:pt x="29" y="12"/>
                          <a:pt x="29" y="5"/>
                        </a:cubicBezTo>
                        <a:cubicBezTo>
                          <a:pt x="29" y="4"/>
                          <a:pt x="29" y="3"/>
                          <a:pt x="29" y="2"/>
                        </a:cubicBezTo>
                        <a:cubicBezTo>
                          <a:pt x="21" y="0"/>
                          <a:pt x="17" y="4"/>
                          <a:pt x="12" y="9"/>
                        </a:cubicBezTo>
                        <a:cubicBezTo>
                          <a:pt x="8" y="12"/>
                          <a:pt x="5" y="15"/>
                          <a:pt x="0" y="17"/>
                        </a:cubicBezTo>
                        <a:cubicBezTo>
                          <a:pt x="4" y="20"/>
                          <a:pt x="6" y="25"/>
                          <a:pt x="8" y="29"/>
                        </a:cubicBezTo>
                        <a:cubicBezTo>
                          <a:pt x="11" y="34"/>
                          <a:pt x="13" y="39"/>
                          <a:pt x="20" y="40"/>
                        </a:cubicBezTo>
                        <a:cubicBezTo>
                          <a:pt x="23" y="33"/>
                          <a:pt x="28" y="27"/>
                          <a:pt x="36" y="24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287" name="Freeform 557"/>
                  <p:cNvSpPr/>
                  <p:nvPr/>
                </p:nvSpPr>
                <p:spPr bwMode="auto">
                  <a:xfrm>
                    <a:off x="4864703" y="3259273"/>
                    <a:ext cx="221602" cy="154054"/>
                  </a:xfrm>
                  <a:custGeom>
                    <a:avLst/>
                    <a:gdLst>
                      <a:gd name="T0" fmla="*/ 103 w 110"/>
                      <a:gd name="T1" fmla="*/ 63 h 76"/>
                      <a:gd name="T2" fmla="*/ 102 w 110"/>
                      <a:gd name="T3" fmla="*/ 26 h 76"/>
                      <a:gd name="T4" fmla="*/ 61 w 110"/>
                      <a:gd name="T5" fmla="*/ 4 h 76"/>
                      <a:gd name="T6" fmla="*/ 15 w 110"/>
                      <a:gd name="T7" fmla="*/ 0 h 76"/>
                      <a:gd name="T8" fmla="*/ 13 w 110"/>
                      <a:gd name="T9" fmla="*/ 2 h 76"/>
                      <a:gd name="T10" fmla="*/ 0 w 110"/>
                      <a:gd name="T11" fmla="*/ 9 h 76"/>
                      <a:gd name="T12" fmla="*/ 19 w 110"/>
                      <a:gd name="T13" fmla="*/ 25 h 76"/>
                      <a:gd name="T14" fmla="*/ 81 w 110"/>
                      <a:gd name="T15" fmla="*/ 21 h 76"/>
                      <a:gd name="T16" fmla="*/ 99 w 110"/>
                      <a:gd name="T17" fmla="*/ 44 h 76"/>
                      <a:gd name="T18" fmla="*/ 96 w 110"/>
                      <a:gd name="T19" fmla="*/ 60 h 76"/>
                      <a:gd name="T20" fmla="*/ 94 w 110"/>
                      <a:gd name="T21" fmla="*/ 61 h 76"/>
                      <a:gd name="T22" fmla="*/ 92 w 110"/>
                      <a:gd name="T23" fmla="*/ 59 h 76"/>
                      <a:gd name="T24" fmla="*/ 83 w 110"/>
                      <a:gd name="T25" fmla="*/ 47 h 76"/>
                      <a:gd name="T26" fmla="*/ 70 w 110"/>
                      <a:gd name="T27" fmla="*/ 54 h 76"/>
                      <a:gd name="T28" fmla="*/ 79 w 110"/>
                      <a:gd name="T29" fmla="*/ 73 h 76"/>
                      <a:gd name="T30" fmla="*/ 103 w 110"/>
                      <a:gd name="T31" fmla="*/ 63 h 7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110" h="76">
                        <a:moveTo>
                          <a:pt x="103" y="63"/>
                        </a:moveTo>
                        <a:cubicBezTo>
                          <a:pt x="110" y="51"/>
                          <a:pt x="109" y="38"/>
                          <a:pt x="102" y="26"/>
                        </a:cubicBezTo>
                        <a:cubicBezTo>
                          <a:pt x="94" y="13"/>
                          <a:pt x="78" y="4"/>
                          <a:pt x="61" y="4"/>
                        </a:cubicBezTo>
                        <a:cubicBezTo>
                          <a:pt x="47" y="8"/>
                          <a:pt x="22" y="2"/>
                          <a:pt x="15" y="0"/>
                        </a:cubicBezTo>
                        <a:cubicBezTo>
                          <a:pt x="14" y="0"/>
                          <a:pt x="14" y="1"/>
                          <a:pt x="13" y="2"/>
                        </a:cubicBezTo>
                        <a:cubicBezTo>
                          <a:pt x="10" y="5"/>
                          <a:pt x="5" y="7"/>
                          <a:pt x="0" y="9"/>
                        </a:cubicBezTo>
                        <a:cubicBezTo>
                          <a:pt x="11" y="12"/>
                          <a:pt x="16" y="18"/>
                          <a:pt x="19" y="25"/>
                        </a:cubicBezTo>
                        <a:cubicBezTo>
                          <a:pt x="42" y="13"/>
                          <a:pt x="65" y="12"/>
                          <a:pt x="81" y="21"/>
                        </a:cubicBezTo>
                        <a:cubicBezTo>
                          <a:pt x="90" y="26"/>
                          <a:pt x="97" y="35"/>
                          <a:pt x="99" y="44"/>
                        </a:cubicBezTo>
                        <a:cubicBezTo>
                          <a:pt x="100" y="50"/>
                          <a:pt x="99" y="56"/>
                          <a:pt x="96" y="60"/>
                        </a:cubicBezTo>
                        <a:cubicBezTo>
                          <a:pt x="96" y="61"/>
                          <a:pt x="94" y="61"/>
                          <a:pt x="94" y="61"/>
                        </a:cubicBezTo>
                        <a:cubicBezTo>
                          <a:pt x="93" y="61"/>
                          <a:pt x="92" y="60"/>
                          <a:pt x="92" y="59"/>
                        </a:cubicBezTo>
                        <a:cubicBezTo>
                          <a:pt x="92" y="51"/>
                          <a:pt x="87" y="47"/>
                          <a:pt x="83" y="47"/>
                        </a:cubicBezTo>
                        <a:cubicBezTo>
                          <a:pt x="78" y="46"/>
                          <a:pt x="73" y="48"/>
                          <a:pt x="70" y="54"/>
                        </a:cubicBezTo>
                        <a:cubicBezTo>
                          <a:pt x="67" y="63"/>
                          <a:pt x="72" y="70"/>
                          <a:pt x="79" y="73"/>
                        </a:cubicBezTo>
                        <a:cubicBezTo>
                          <a:pt x="87" y="76"/>
                          <a:pt x="97" y="75"/>
                          <a:pt x="103" y="63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288" name="Freeform 558"/>
                  <p:cNvSpPr/>
                  <p:nvPr/>
                </p:nvSpPr>
                <p:spPr bwMode="auto">
                  <a:xfrm>
                    <a:off x="4864703" y="3077962"/>
                    <a:ext cx="221602" cy="154054"/>
                  </a:xfrm>
                  <a:custGeom>
                    <a:avLst/>
                    <a:gdLst>
                      <a:gd name="T0" fmla="*/ 103 w 110"/>
                      <a:gd name="T1" fmla="*/ 13 h 76"/>
                      <a:gd name="T2" fmla="*/ 79 w 110"/>
                      <a:gd name="T3" fmla="*/ 3 h 76"/>
                      <a:gd name="T4" fmla="*/ 70 w 110"/>
                      <a:gd name="T5" fmla="*/ 22 h 76"/>
                      <a:gd name="T6" fmla="*/ 83 w 110"/>
                      <a:gd name="T7" fmla="*/ 29 h 76"/>
                      <a:gd name="T8" fmla="*/ 92 w 110"/>
                      <a:gd name="T9" fmla="*/ 17 h 76"/>
                      <a:gd name="T10" fmla="*/ 94 w 110"/>
                      <a:gd name="T11" fmla="*/ 15 h 76"/>
                      <a:gd name="T12" fmla="*/ 96 w 110"/>
                      <a:gd name="T13" fmla="*/ 16 h 76"/>
                      <a:gd name="T14" fmla="*/ 99 w 110"/>
                      <a:gd name="T15" fmla="*/ 32 h 76"/>
                      <a:gd name="T16" fmla="*/ 81 w 110"/>
                      <a:gd name="T17" fmla="*/ 55 h 76"/>
                      <a:gd name="T18" fmla="*/ 19 w 110"/>
                      <a:gd name="T19" fmla="*/ 51 h 76"/>
                      <a:gd name="T20" fmla="*/ 0 w 110"/>
                      <a:gd name="T21" fmla="*/ 67 h 76"/>
                      <a:gd name="T22" fmla="*/ 13 w 110"/>
                      <a:gd name="T23" fmla="*/ 74 h 76"/>
                      <a:gd name="T24" fmla="*/ 15 w 110"/>
                      <a:gd name="T25" fmla="*/ 76 h 76"/>
                      <a:gd name="T26" fmla="*/ 61 w 110"/>
                      <a:gd name="T27" fmla="*/ 72 h 76"/>
                      <a:gd name="T28" fmla="*/ 102 w 110"/>
                      <a:gd name="T29" fmla="*/ 50 h 76"/>
                      <a:gd name="T30" fmla="*/ 103 w 110"/>
                      <a:gd name="T31" fmla="*/ 13 h 7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110" h="76">
                        <a:moveTo>
                          <a:pt x="103" y="13"/>
                        </a:moveTo>
                        <a:cubicBezTo>
                          <a:pt x="97" y="1"/>
                          <a:pt x="87" y="0"/>
                          <a:pt x="79" y="3"/>
                        </a:cubicBezTo>
                        <a:cubicBezTo>
                          <a:pt x="72" y="6"/>
                          <a:pt x="67" y="13"/>
                          <a:pt x="70" y="22"/>
                        </a:cubicBezTo>
                        <a:cubicBezTo>
                          <a:pt x="73" y="28"/>
                          <a:pt x="78" y="30"/>
                          <a:pt x="83" y="29"/>
                        </a:cubicBezTo>
                        <a:cubicBezTo>
                          <a:pt x="87" y="28"/>
                          <a:pt x="92" y="25"/>
                          <a:pt x="92" y="17"/>
                        </a:cubicBezTo>
                        <a:cubicBezTo>
                          <a:pt x="92" y="16"/>
                          <a:pt x="93" y="15"/>
                          <a:pt x="94" y="15"/>
                        </a:cubicBezTo>
                        <a:cubicBezTo>
                          <a:pt x="95" y="14"/>
                          <a:pt x="96" y="15"/>
                          <a:pt x="96" y="16"/>
                        </a:cubicBezTo>
                        <a:cubicBezTo>
                          <a:pt x="99" y="20"/>
                          <a:pt x="100" y="26"/>
                          <a:pt x="99" y="32"/>
                        </a:cubicBezTo>
                        <a:cubicBezTo>
                          <a:pt x="97" y="41"/>
                          <a:pt x="90" y="50"/>
                          <a:pt x="81" y="55"/>
                        </a:cubicBezTo>
                        <a:cubicBezTo>
                          <a:pt x="65" y="64"/>
                          <a:pt x="42" y="63"/>
                          <a:pt x="19" y="51"/>
                        </a:cubicBezTo>
                        <a:cubicBezTo>
                          <a:pt x="16" y="58"/>
                          <a:pt x="11" y="64"/>
                          <a:pt x="0" y="67"/>
                        </a:cubicBezTo>
                        <a:cubicBezTo>
                          <a:pt x="5" y="69"/>
                          <a:pt x="10" y="71"/>
                          <a:pt x="13" y="74"/>
                        </a:cubicBezTo>
                        <a:cubicBezTo>
                          <a:pt x="14" y="75"/>
                          <a:pt x="14" y="75"/>
                          <a:pt x="15" y="76"/>
                        </a:cubicBezTo>
                        <a:cubicBezTo>
                          <a:pt x="22" y="74"/>
                          <a:pt x="47" y="68"/>
                          <a:pt x="61" y="72"/>
                        </a:cubicBezTo>
                        <a:cubicBezTo>
                          <a:pt x="78" y="72"/>
                          <a:pt x="94" y="63"/>
                          <a:pt x="102" y="50"/>
                        </a:cubicBezTo>
                        <a:cubicBezTo>
                          <a:pt x="109" y="38"/>
                          <a:pt x="110" y="25"/>
                          <a:pt x="103" y="13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289" name="Freeform 560"/>
                  <p:cNvSpPr/>
                  <p:nvPr/>
                </p:nvSpPr>
                <p:spPr bwMode="auto">
                  <a:xfrm>
                    <a:off x="5196514" y="3080332"/>
                    <a:ext cx="72287" cy="80583"/>
                  </a:xfrm>
                  <a:custGeom>
                    <a:avLst/>
                    <a:gdLst>
                      <a:gd name="T0" fmla="*/ 0 w 36"/>
                      <a:gd name="T1" fmla="*/ 24 h 40"/>
                      <a:gd name="T2" fmla="*/ 16 w 36"/>
                      <a:gd name="T3" fmla="*/ 40 h 40"/>
                      <a:gd name="T4" fmla="*/ 28 w 36"/>
                      <a:gd name="T5" fmla="*/ 29 h 40"/>
                      <a:gd name="T6" fmla="*/ 36 w 36"/>
                      <a:gd name="T7" fmla="*/ 17 h 40"/>
                      <a:gd name="T8" fmla="*/ 24 w 36"/>
                      <a:gd name="T9" fmla="*/ 9 h 40"/>
                      <a:gd name="T10" fmla="*/ 7 w 36"/>
                      <a:gd name="T11" fmla="*/ 2 h 40"/>
                      <a:gd name="T12" fmla="*/ 7 w 36"/>
                      <a:gd name="T13" fmla="*/ 5 h 40"/>
                      <a:gd name="T14" fmla="*/ 0 w 36"/>
                      <a:gd name="T15" fmla="*/ 24 h 4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36" h="40">
                        <a:moveTo>
                          <a:pt x="0" y="24"/>
                        </a:moveTo>
                        <a:cubicBezTo>
                          <a:pt x="8" y="27"/>
                          <a:pt x="13" y="33"/>
                          <a:pt x="16" y="40"/>
                        </a:cubicBezTo>
                        <a:cubicBezTo>
                          <a:pt x="23" y="39"/>
                          <a:pt x="25" y="34"/>
                          <a:pt x="28" y="29"/>
                        </a:cubicBezTo>
                        <a:cubicBezTo>
                          <a:pt x="30" y="25"/>
                          <a:pt x="32" y="20"/>
                          <a:pt x="36" y="17"/>
                        </a:cubicBezTo>
                        <a:cubicBezTo>
                          <a:pt x="31" y="15"/>
                          <a:pt x="28" y="12"/>
                          <a:pt x="24" y="9"/>
                        </a:cubicBezTo>
                        <a:cubicBezTo>
                          <a:pt x="19" y="4"/>
                          <a:pt x="15" y="0"/>
                          <a:pt x="7" y="2"/>
                        </a:cubicBezTo>
                        <a:cubicBezTo>
                          <a:pt x="7" y="3"/>
                          <a:pt x="7" y="4"/>
                          <a:pt x="7" y="5"/>
                        </a:cubicBezTo>
                        <a:cubicBezTo>
                          <a:pt x="7" y="12"/>
                          <a:pt x="5" y="19"/>
                          <a:pt x="0" y="24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290" name="Freeform 562"/>
                  <p:cNvSpPr/>
                  <p:nvPr/>
                </p:nvSpPr>
                <p:spPr bwMode="auto">
                  <a:xfrm>
                    <a:off x="5213104" y="3207132"/>
                    <a:ext cx="69917" cy="74658"/>
                  </a:xfrm>
                  <a:custGeom>
                    <a:avLst/>
                    <a:gdLst>
                      <a:gd name="T0" fmla="*/ 10 w 35"/>
                      <a:gd name="T1" fmla="*/ 37 h 37"/>
                      <a:gd name="T2" fmla="*/ 27 w 35"/>
                      <a:gd name="T3" fmla="*/ 27 h 37"/>
                      <a:gd name="T4" fmla="*/ 35 w 35"/>
                      <a:gd name="T5" fmla="*/ 19 h 37"/>
                      <a:gd name="T6" fmla="*/ 27 w 35"/>
                      <a:gd name="T7" fmla="*/ 11 h 37"/>
                      <a:gd name="T8" fmla="*/ 10 w 35"/>
                      <a:gd name="T9" fmla="*/ 0 h 37"/>
                      <a:gd name="T10" fmla="*/ 0 w 35"/>
                      <a:gd name="T11" fmla="*/ 19 h 37"/>
                      <a:gd name="T12" fmla="*/ 10 w 35"/>
                      <a:gd name="T13" fmla="*/ 37 h 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35" h="37">
                        <a:moveTo>
                          <a:pt x="10" y="37"/>
                        </a:moveTo>
                        <a:cubicBezTo>
                          <a:pt x="20" y="37"/>
                          <a:pt x="24" y="32"/>
                          <a:pt x="27" y="27"/>
                        </a:cubicBezTo>
                        <a:cubicBezTo>
                          <a:pt x="29" y="24"/>
                          <a:pt x="31" y="21"/>
                          <a:pt x="35" y="19"/>
                        </a:cubicBezTo>
                        <a:cubicBezTo>
                          <a:pt x="31" y="17"/>
                          <a:pt x="29" y="14"/>
                          <a:pt x="27" y="11"/>
                        </a:cubicBezTo>
                        <a:cubicBezTo>
                          <a:pt x="24" y="6"/>
                          <a:pt x="20" y="1"/>
                          <a:pt x="10" y="0"/>
                        </a:cubicBezTo>
                        <a:cubicBezTo>
                          <a:pt x="9" y="8"/>
                          <a:pt x="5" y="15"/>
                          <a:pt x="0" y="19"/>
                        </a:cubicBezTo>
                        <a:cubicBezTo>
                          <a:pt x="5" y="23"/>
                          <a:pt x="9" y="30"/>
                          <a:pt x="10" y="37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291" name="Freeform 563"/>
                  <p:cNvSpPr/>
                  <p:nvPr/>
                </p:nvSpPr>
                <p:spPr bwMode="auto">
                  <a:xfrm>
                    <a:off x="5196514" y="3330375"/>
                    <a:ext cx="72287" cy="80583"/>
                  </a:xfrm>
                  <a:custGeom>
                    <a:avLst/>
                    <a:gdLst>
                      <a:gd name="T0" fmla="*/ 0 w 36"/>
                      <a:gd name="T1" fmla="*/ 16 h 40"/>
                      <a:gd name="T2" fmla="*/ 7 w 36"/>
                      <a:gd name="T3" fmla="*/ 35 h 40"/>
                      <a:gd name="T4" fmla="*/ 7 w 36"/>
                      <a:gd name="T5" fmla="*/ 38 h 40"/>
                      <a:gd name="T6" fmla="*/ 24 w 36"/>
                      <a:gd name="T7" fmla="*/ 31 h 40"/>
                      <a:gd name="T8" fmla="*/ 36 w 36"/>
                      <a:gd name="T9" fmla="*/ 23 h 40"/>
                      <a:gd name="T10" fmla="*/ 28 w 36"/>
                      <a:gd name="T11" fmla="*/ 11 h 40"/>
                      <a:gd name="T12" fmla="*/ 16 w 36"/>
                      <a:gd name="T13" fmla="*/ 0 h 40"/>
                      <a:gd name="T14" fmla="*/ 0 w 36"/>
                      <a:gd name="T15" fmla="*/ 16 h 4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36" h="40">
                        <a:moveTo>
                          <a:pt x="0" y="16"/>
                        </a:moveTo>
                        <a:cubicBezTo>
                          <a:pt x="5" y="21"/>
                          <a:pt x="7" y="28"/>
                          <a:pt x="7" y="35"/>
                        </a:cubicBezTo>
                        <a:cubicBezTo>
                          <a:pt x="7" y="36"/>
                          <a:pt x="7" y="37"/>
                          <a:pt x="7" y="38"/>
                        </a:cubicBezTo>
                        <a:cubicBezTo>
                          <a:pt x="15" y="40"/>
                          <a:pt x="19" y="36"/>
                          <a:pt x="24" y="31"/>
                        </a:cubicBezTo>
                        <a:cubicBezTo>
                          <a:pt x="28" y="28"/>
                          <a:pt x="31" y="24"/>
                          <a:pt x="36" y="23"/>
                        </a:cubicBezTo>
                        <a:cubicBezTo>
                          <a:pt x="32" y="19"/>
                          <a:pt x="30" y="15"/>
                          <a:pt x="28" y="11"/>
                        </a:cubicBezTo>
                        <a:cubicBezTo>
                          <a:pt x="25" y="6"/>
                          <a:pt x="23" y="1"/>
                          <a:pt x="16" y="0"/>
                        </a:cubicBezTo>
                        <a:cubicBezTo>
                          <a:pt x="13" y="6"/>
                          <a:pt x="8" y="13"/>
                          <a:pt x="0" y="16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292" name="Freeform 576"/>
                  <p:cNvSpPr/>
                  <p:nvPr/>
                </p:nvSpPr>
                <p:spPr bwMode="auto">
                  <a:xfrm>
                    <a:off x="4813747" y="2963014"/>
                    <a:ext cx="232268" cy="127985"/>
                  </a:xfrm>
                  <a:custGeom>
                    <a:avLst/>
                    <a:gdLst>
                      <a:gd name="T0" fmla="*/ 111 w 115"/>
                      <a:gd name="T1" fmla="*/ 29 h 63"/>
                      <a:gd name="T2" fmla="*/ 85 w 115"/>
                      <a:gd name="T3" fmla="*/ 3 h 63"/>
                      <a:gd name="T4" fmla="*/ 40 w 115"/>
                      <a:gd name="T5" fmla="*/ 17 h 63"/>
                      <a:gd name="T6" fmla="*/ 4 w 115"/>
                      <a:gd name="T7" fmla="*/ 46 h 63"/>
                      <a:gd name="T8" fmla="*/ 4 w 115"/>
                      <a:gd name="T9" fmla="*/ 50 h 63"/>
                      <a:gd name="T10" fmla="*/ 0 w 115"/>
                      <a:gd name="T11" fmla="*/ 63 h 63"/>
                      <a:gd name="T12" fmla="*/ 25 w 115"/>
                      <a:gd name="T13" fmla="*/ 61 h 63"/>
                      <a:gd name="T14" fmla="*/ 66 w 115"/>
                      <a:gd name="T15" fmla="*/ 15 h 63"/>
                      <a:gd name="T16" fmla="*/ 94 w 115"/>
                      <a:gd name="T17" fmla="*/ 18 h 63"/>
                      <a:gd name="T18" fmla="*/ 104 w 115"/>
                      <a:gd name="T19" fmla="*/ 32 h 63"/>
                      <a:gd name="T20" fmla="*/ 103 w 115"/>
                      <a:gd name="T21" fmla="*/ 34 h 63"/>
                      <a:gd name="T22" fmla="*/ 100 w 115"/>
                      <a:gd name="T23" fmla="*/ 34 h 63"/>
                      <a:gd name="T24" fmla="*/ 85 w 115"/>
                      <a:gd name="T25" fmla="*/ 32 h 63"/>
                      <a:gd name="T26" fmla="*/ 82 w 115"/>
                      <a:gd name="T27" fmla="*/ 46 h 63"/>
                      <a:gd name="T28" fmla="*/ 101 w 115"/>
                      <a:gd name="T29" fmla="*/ 53 h 63"/>
                      <a:gd name="T30" fmla="*/ 111 w 115"/>
                      <a:gd name="T31" fmla="*/ 29 h 6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115" h="63">
                        <a:moveTo>
                          <a:pt x="111" y="29"/>
                        </a:moveTo>
                        <a:cubicBezTo>
                          <a:pt x="107" y="16"/>
                          <a:pt x="98" y="7"/>
                          <a:pt x="85" y="3"/>
                        </a:cubicBezTo>
                        <a:cubicBezTo>
                          <a:pt x="69" y="0"/>
                          <a:pt x="52" y="5"/>
                          <a:pt x="40" y="17"/>
                        </a:cubicBezTo>
                        <a:cubicBezTo>
                          <a:pt x="33" y="30"/>
                          <a:pt x="10" y="43"/>
                          <a:pt x="4" y="46"/>
                        </a:cubicBezTo>
                        <a:cubicBezTo>
                          <a:pt x="4" y="47"/>
                          <a:pt x="4" y="49"/>
                          <a:pt x="4" y="50"/>
                        </a:cubicBezTo>
                        <a:cubicBezTo>
                          <a:pt x="4" y="54"/>
                          <a:pt x="2" y="59"/>
                          <a:pt x="0" y="63"/>
                        </a:cubicBezTo>
                        <a:cubicBezTo>
                          <a:pt x="10" y="58"/>
                          <a:pt x="18" y="59"/>
                          <a:pt x="25" y="61"/>
                        </a:cubicBezTo>
                        <a:cubicBezTo>
                          <a:pt x="33" y="37"/>
                          <a:pt x="48" y="20"/>
                          <a:pt x="66" y="15"/>
                        </a:cubicBezTo>
                        <a:cubicBezTo>
                          <a:pt x="76" y="12"/>
                          <a:pt x="87" y="13"/>
                          <a:pt x="94" y="18"/>
                        </a:cubicBezTo>
                        <a:cubicBezTo>
                          <a:pt x="100" y="22"/>
                          <a:pt x="103" y="26"/>
                          <a:pt x="104" y="32"/>
                        </a:cubicBezTo>
                        <a:cubicBezTo>
                          <a:pt x="104" y="33"/>
                          <a:pt x="104" y="34"/>
                          <a:pt x="103" y="34"/>
                        </a:cubicBezTo>
                        <a:cubicBezTo>
                          <a:pt x="102" y="35"/>
                          <a:pt x="101" y="35"/>
                          <a:pt x="100" y="34"/>
                        </a:cubicBezTo>
                        <a:cubicBezTo>
                          <a:pt x="95" y="28"/>
                          <a:pt x="89" y="29"/>
                          <a:pt x="85" y="32"/>
                        </a:cubicBezTo>
                        <a:cubicBezTo>
                          <a:pt x="81" y="34"/>
                          <a:pt x="79" y="40"/>
                          <a:pt x="82" y="46"/>
                        </a:cubicBezTo>
                        <a:cubicBezTo>
                          <a:pt x="86" y="54"/>
                          <a:pt x="94" y="56"/>
                          <a:pt x="101" y="53"/>
                        </a:cubicBezTo>
                        <a:cubicBezTo>
                          <a:pt x="109" y="50"/>
                          <a:pt x="115" y="41"/>
                          <a:pt x="111" y="29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293" name="Freeform 577"/>
                  <p:cNvSpPr/>
                  <p:nvPr/>
                </p:nvSpPr>
                <p:spPr bwMode="auto">
                  <a:xfrm>
                    <a:off x="4769901" y="2814883"/>
                    <a:ext cx="126798" cy="231081"/>
                  </a:xfrm>
                  <a:custGeom>
                    <a:avLst/>
                    <a:gdLst>
                      <a:gd name="T0" fmla="*/ 34 w 63"/>
                      <a:gd name="T1" fmla="*/ 4 h 115"/>
                      <a:gd name="T2" fmla="*/ 10 w 63"/>
                      <a:gd name="T3" fmla="*/ 14 h 115"/>
                      <a:gd name="T4" fmla="*/ 17 w 63"/>
                      <a:gd name="T5" fmla="*/ 33 h 115"/>
                      <a:gd name="T6" fmla="*/ 31 w 63"/>
                      <a:gd name="T7" fmla="*/ 30 h 115"/>
                      <a:gd name="T8" fmla="*/ 29 w 63"/>
                      <a:gd name="T9" fmla="*/ 14 h 115"/>
                      <a:gd name="T10" fmla="*/ 29 w 63"/>
                      <a:gd name="T11" fmla="*/ 12 h 115"/>
                      <a:gd name="T12" fmla="*/ 31 w 63"/>
                      <a:gd name="T13" fmla="*/ 11 h 115"/>
                      <a:gd name="T14" fmla="*/ 45 w 63"/>
                      <a:gd name="T15" fmla="*/ 20 h 115"/>
                      <a:gd name="T16" fmla="*/ 48 w 63"/>
                      <a:gd name="T17" fmla="*/ 49 h 115"/>
                      <a:gd name="T18" fmla="*/ 1 w 63"/>
                      <a:gd name="T19" fmla="*/ 90 h 115"/>
                      <a:gd name="T20" fmla="*/ 0 w 63"/>
                      <a:gd name="T21" fmla="*/ 115 h 115"/>
                      <a:gd name="T22" fmla="*/ 13 w 63"/>
                      <a:gd name="T23" fmla="*/ 111 h 115"/>
                      <a:gd name="T24" fmla="*/ 16 w 63"/>
                      <a:gd name="T25" fmla="*/ 111 h 115"/>
                      <a:gd name="T26" fmla="*/ 46 w 63"/>
                      <a:gd name="T27" fmla="*/ 75 h 115"/>
                      <a:gd name="T28" fmla="*/ 60 w 63"/>
                      <a:gd name="T29" fmla="*/ 30 h 115"/>
                      <a:gd name="T30" fmla="*/ 34 w 63"/>
                      <a:gd name="T31" fmla="*/ 4 h 11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63" h="115">
                        <a:moveTo>
                          <a:pt x="34" y="4"/>
                        </a:moveTo>
                        <a:cubicBezTo>
                          <a:pt x="22" y="0"/>
                          <a:pt x="13" y="6"/>
                          <a:pt x="10" y="14"/>
                        </a:cubicBezTo>
                        <a:cubicBezTo>
                          <a:pt x="7" y="21"/>
                          <a:pt x="9" y="29"/>
                          <a:pt x="17" y="33"/>
                        </a:cubicBezTo>
                        <a:cubicBezTo>
                          <a:pt x="23" y="36"/>
                          <a:pt x="29" y="33"/>
                          <a:pt x="31" y="30"/>
                        </a:cubicBezTo>
                        <a:cubicBezTo>
                          <a:pt x="34" y="26"/>
                          <a:pt x="35" y="20"/>
                          <a:pt x="29" y="14"/>
                        </a:cubicBezTo>
                        <a:cubicBezTo>
                          <a:pt x="28" y="14"/>
                          <a:pt x="28" y="13"/>
                          <a:pt x="29" y="12"/>
                        </a:cubicBezTo>
                        <a:cubicBezTo>
                          <a:pt x="29" y="11"/>
                          <a:pt x="30" y="11"/>
                          <a:pt x="31" y="11"/>
                        </a:cubicBezTo>
                        <a:cubicBezTo>
                          <a:pt x="37" y="12"/>
                          <a:pt x="41" y="15"/>
                          <a:pt x="45" y="20"/>
                        </a:cubicBezTo>
                        <a:cubicBezTo>
                          <a:pt x="50" y="28"/>
                          <a:pt x="51" y="39"/>
                          <a:pt x="48" y="49"/>
                        </a:cubicBezTo>
                        <a:cubicBezTo>
                          <a:pt x="43" y="67"/>
                          <a:pt x="26" y="82"/>
                          <a:pt x="1" y="90"/>
                        </a:cubicBezTo>
                        <a:cubicBezTo>
                          <a:pt x="4" y="97"/>
                          <a:pt x="5" y="105"/>
                          <a:pt x="0" y="115"/>
                        </a:cubicBezTo>
                        <a:cubicBezTo>
                          <a:pt x="4" y="113"/>
                          <a:pt x="9" y="111"/>
                          <a:pt x="13" y="111"/>
                        </a:cubicBezTo>
                        <a:cubicBezTo>
                          <a:pt x="14" y="111"/>
                          <a:pt x="15" y="111"/>
                          <a:pt x="16" y="111"/>
                        </a:cubicBezTo>
                        <a:cubicBezTo>
                          <a:pt x="20" y="105"/>
                          <a:pt x="33" y="82"/>
                          <a:pt x="46" y="75"/>
                        </a:cubicBezTo>
                        <a:cubicBezTo>
                          <a:pt x="58" y="63"/>
                          <a:pt x="63" y="46"/>
                          <a:pt x="60" y="30"/>
                        </a:cubicBezTo>
                        <a:cubicBezTo>
                          <a:pt x="56" y="17"/>
                          <a:pt x="47" y="8"/>
                          <a:pt x="34" y="4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294" name="Freeform 579"/>
                  <p:cNvSpPr/>
                  <p:nvPr/>
                </p:nvSpPr>
                <p:spPr bwMode="auto">
                  <a:xfrm>
                    <a:off x="4922771" y="2689270"/>
                    <a:ext cx="74658" cy="62808"/>
                  </a:xfrm>
                  <a:custGeom>
                    <a:avLst/>
                    <a:gdLst>
                      <a:gd name="T0" fmla="*/ 11 w 37"/>
                      <a:gd name="T1" fmla="*/ 30 h 31"/>
                      <a:gd name="T2" fmla="*/ 33 w 37"/>
                      <a:gd name="T3" fmla="*/ 31 h 31"/>
                      <a:gd name="T4" fmla="*/ 33 w 37"/>
                      <a:gd name="T5" fmla="*/ 14 h 31"/>
                      <a:gd name="T6" fmla="*/ 31 w 37"/>
                      <a:gd name="T7" fmla="*/ 0 h 31"/>
                      <a:gd name="T8" fmla="*/ 17 w 37"/>
                      <a:gd name="T9" fmla="*/ 3 h 31"/>
                      <a:gd name="T10" fmla="*/ 0 w 37"/>
                      <a:gd name="T11" fmla="*/ 10 h 31"/>
                      <a:gd name="T12" fmla="*/ 2 w 37"/>
                      <a:gd name="T13" fmla="*/ 12 h 31"/>
                      <a:gd name="T14" fmla="*/ 11 w 37"/>
                      <a:gd name="T15" fmla="*/ 30 h 3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37" h="31">
                        <a:moveTo>
                          <a:pt x="11" y="30"/>
                        </a:moveTo>
                        <a:cubicBezTo>
                          <a:pt x="19" y="27"/>
                          <a:pt x="26" y="28"/>
                          <a:pt x="33" y="31"/>
                        </a:cubicBezTo>
                        <a:cubicBezTo>
                          <a:pt x="37" y="25"/>
                          <a:pt x="35" y="20"/>
                          <a:pt x="33" y="14"/>
                        </a:cubicBezTo>
                        <a:cubicBezTo>
                          <a:pt x="32" y="10"/>
                          <a:pt x="31" y="5"/>
                          <a:pt x="31" y="0"/>
                        </a:cubicBezTo>
                        <a:cubicBezTo>
                          <a:pt x="27" y="2"/>
                          <a:pt x="22" y="2"/>
                          <a:pt x="17" y="3"/>
                        </a:cubicBezTo>
                        <a:cubicBezTo>
                          <a:pt x="10" y="3"/>
                          <a:pt x="4" y="3"/>
                          <a:pt x="0" y="10"/>
                        </a:cubicBezTo>
                        <a:cubicBezTo>
                          <a:pt x="0" y="11"/>
                          <a:pt x="1" y="11"/>
                          <a:pt x="2" y="12"/>
                        </a:cubicBezTo>
                        <a:cubicBezTo>
                          <a:pt x="7" y="17"/>
                          <a:pt x="10" y="24"/>
                          <a:pt x="11" y="30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295" name="Freeform 580"/>
                  <p:cNvSpPr/>
                  <p:nvPr/>
                </p:nvSpPr>
                <p:spPr bwMode="auto">
                  <a:xfrm>
                    <a:off x="5156223" y="2967755"/>
                    <a:ext cx="74658" cy="80583"/>
                  </a:xfrm>
                  <a:custGeom>
                    <a:avLst/>
                    <a:gdLst>
                      <a:gd name="T0" fmla="*/ 0 w 37"/>
                      <a:gd name="T1" fmla="*/ 26 h 40"/>
                      <a:gd name="T2" fmla="*/ 16 w 37"/>
                      <a:gd name="T3" fmla="*/ 35 h 40"/>
                      <a:gd name="T4" fmla="*/ 20 w 37"/>
                      <a:gd name="T5" fmla="*/ 40 h 40"/>
                      <a:gd name="T6" fmla="*/ 32 w 37"/>
                      <a:gd name="T7" fmla="*/ 23 h 40"/>
                      <a:gd name="T8" fmla="*/ 37 w 37"/>
                      <a:gd name="T9" fmla="*/ 11 h 40"/>
                      <a:gd name="T10" fmla="*/ 25 w 37"/>
                      <a:gd name="T11" fmla="*/ 6 h 40"/>
                      <a:gd name="T12" fmla="*/ 5 w 37"/>
                      <a:gd name="T13" fmla="*/ 3 h 40"/>
                      <a:gd name="T14" fmla="*/ 0 w 37"/>
                      <a:gd name="T15" fmla="*/ 26 h 4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37" h="40">
                        <a:moveTo>
                          <a:pt x="0" y="26"/>
                        </a:moveTo>
                        <a:cubicBezTo>
                          <a:pt x="6" y="28"/>
                          <a:pt x="12" y="30"/>
                          <a:pt x="16" y="35"/>
                        </a:cubicBezTo>
                        <a:cubicBezTo>
                          <a:pt x="18" y="36"/>
                          <a:pt x="19" y="38"/>
                          <a:pt x="20" y="40"/>
                        </a:cubicBezTo>
                        <a:cubicBezTo>
                          <a:pt x="29" y="36"/>
                          <a:pt x="30" y="30"/>
                          <a:pt x="32" y="23"/>
                        </a:cubicBezTo>
                        <a:cubicBezTo>
                          <a:pt x="33" y="20"/>
                          <a:pt x="34" y="15"/>
                          <a:pt x="37" y="11"/>
                        </a:cubicBezTo>
                        <a:cubicBezTo>
                          <a:pt x="32" y="11"/>
                          <a:pt x="28" y="8"/>
                          <a:pt x="25" y="6"/>
                        </a:cubicBezTo>
                        <a:cubicBezTo>
                          <a:pt x="19" y="3"/>
                          <a:pt x="14" y="0"/>
                          <a:pt x="5" y="3"/>
                        </a:cubicBezTo>
                        <a:cubicBezTo>
                          <a:pt x="6" y="11"/>
                          <a:pt x="5" y="19"/>
                          <a:pt x="0" y="26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296" name="Freeform 581"/>
                  <p:cNvSpPr/>
                  <p:nvPr/>
                </p:nvSpPr>
                <p:spPr bwMode="auto">
                  <a:xfrm>
                    <a:off x="5025869" y="2767483"/>
                    <a:ext cx="66362" cy="67546"/>
                  </a:xfrm>
                  <a:custGeom>
                    <a:avLst/>
                    <a:gdLst>
                      <a:gd name="T0" fmla="*/ 26 w 33"/>
                      <a:gd name="T1" fmla="*/ 33 h 33"/>
                      <a:gd name="T2" fmla="*/ 31 w 33"/>
                      <a:gd name="T3" fmla="*/ 14 h 33"/>
                      <a:gd name="T4" fmla="*/ 31 w 33"/>
                      <a:gd name="T5" fmla="*/ 2 h 33"/>
                      <a:gd name="T6" fmla="*/ 19 w 33"/>
                      <a:gd name="T7" fmla="*/ 2 h 33"/>
                      <a:gd name="T8" fmla="*/ 0 w 33"/>
                      <a:gd name="T9" fmla="*/ 7 h 33"/>
                      <a:gd name="T10" fmla="*/ 6 w 33"/>
                      <a:gd name="T11" fmla="*/ 27 h 33"/>
                      <a:gd name="T12" fmla="*/ 26 w 33"/>
                      <a:gd name="T13" fmla="*/ 33 h 3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33" h="33">
                        <a:moveTo>
                          <a:pt x="26" y="33"/>
                        </a:moveTo>
                        <a:cubicBezTo>
                          <a:pt x="33" y="25"/>
                          <a:pt x="32" y="20"/>
                          <a:pt x="31" y="14"/>
                        </a:cubicBezTo>
                        <a:cubicBezTo>
                          <a:pt x="30" y="10"/>
                          <a:pt x="30" y="6"/>
                          <a:pt x="31" y="2"/>
                        </a:cubicBezTo>
                        <a:cubicBezTo>
                          <a:pt x="27" y="3"/>
                          <a:pt x="23" y="3"/>
                          <a:pt x="19" y="2"/>
                        </a:cubicBezTo>
                        <a:cubicBezTo>
                          <a:pt x="13" y="1"/>
                          <a:pt x="8" y="0"/>
                          <a:pt x="0" y="7"/>
                        </a:cubicBezTo>
                        <a:cubicBezTo>
                          <a:pt x="5" y="13"/>
                          <a:pt x="7" y="20"/>
                          <a:pt x="6" y="27"/>
                        </a:cubicBezTo>
                        <a:cubicBezTo>
                          <a:pt x="13" y="26"/>
                          <a:pt x="20" y="28"/>
                          <a:pt x="26" y="33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297" name="Freeform 582"/>
                  <p:cNvSpPr/>
                  <p:nvPr/>
                </p:nvSpPr>
                <p:spPr bwMode="auto">
                  <a:xfrm>
                    <a:off x="5107636" y="2862285"/>
                    <a:ext cx="62808" cy="74658"/>
                  </a:xfrm>
                  <a:custGeom>
                    <a:avLst/>
                    <a:gdLst>
                      <a:gd name="T0" fmla="*/ 0 w 31"/>
                      <a:gd name="T1" fmla="*/ 26 h 37"/>
                      <a:gd name="T2" fmla="*/ 19 w 31"/>
                      <a:gd name="T3" fmla="*/ 35 h 37"/>
                      <a:gd name="T4" fmla="*/ 21 w 31"/>
                      <a:gd name="T5" fmla="*/ 37 h 37"/>
                      <a:gd name="T6" fmla="*/ 28 w 31"/>
                      <a:gd name="T7" fmla="*/ 20 h 37"/>
                      <a:gd name="T8" fmla="*/ 31 w 31"/>
                      <a:gd name="T9" fmla="*/ 6 h 37"/>
                      <a:gd name="T10" fmla="*/ 17 w 31"/>
                      <a:gd name="T11" fmla="*/ 4 h 37"/>
                      <a:gd name="T12" fmla="*/ 0 w 31"/>
                      <a:gd name="T13" fmla="*/ 4 h 37"/>
                      <a:gd name="T14" fmla="*/ 0 w 31"/>
                      <a:gd name="T15" fmla="*/ 26 h 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31" h="37">
                        <a:moveTo>
                          <a:pt x="0" y="26"/>
                        </a:moveTo>
                        <a:cubicBezTo>
                          <a:pt x="7" y="27"/>
                          <a:pt x="14" y="30"/>
                          <a:pt x="19" y="35"/>
                        </a:cubicBezTo>
                        <a:cubicBezTo>
                          <a:pt x="20" y="36"/>
                          <a:pt x="20" y="36"/>
                          <a:pt x="21" y="37"/>
                        </a:cubicBezTo>
                        <a:cubicBezTo>
                          <a:pt x="28" y="33"/>
                          <a:pt x="28" y="27"/>
                          <a:pt x="28" y="20"/>
                        </a:cubicBezTo>
                        <a:cubicBezTo>
                          <a:pt x="28" y="15"/>
                          <a:pt x="29" y="10"/>
                          <a:pt x="31" y="6"/>
                        </a:cubicBezTo>
                        <a:cubicBezTo>
                          <a:pt x="26" y="6"/>
                          <a:pt x="21" y="5"/>
                          <a:pt x="17" y="4"/>
                        </a:cubicBezTo>
                        <a:cubicBezTo>
                          <a:pt x="11" y="2"/>
                          <a:pt x="6" y="0"/>
                          <a:pt x="0" y="4"/>
                        </a:cubicBezTo>
                        <a:cubicBezTo>
                          <a:pt x="3" y="11"/>
                          <a:pt x="4" y="18"/>
                          <a:pt x="0" y="26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298" name="Freeform 602"/>
                  <p:cNvSpPr/>
                  <p:nvPr/>
                </p:nvSpPr>
                <p:spPr bwMode="auto">
                  <a:xfrm>
                    <a:off x="4583849" y="2968939"/>
                    <a:ext cx="60437" cy="99543"/>
                  </a:xfrm>
                  <a:custGeom>
                    <a:avLst/>
                    <a:gdLst>
                      <a:gd name="T0" fmla="*/ 1 w 30"/>
                      <a:gd name="T1" fmla="*/ 49 h 49"/>
                      <a:gd name="T2" fmla="*/ 15 w 30"/>
                      <a:gd name="T3" fmla="*/ 47 h 49"/>
                      <a:gd name="T4" fmla="*/ 30 w 30"/>
                      <a:gd name="T5" fmla="*/ 49 h 49"/>
                      <a:gd name="T6" fmla="*/ 21 w 30"/>
                      <a:gd name="T7" fmla="*/ 3 h 49"/>
                      <a:gd name="T8" fmla="*/ 9 w 30"/>
                      <a:gd name="T9" fmla="*/ 3 h 49"/>
                      <a:gd name="T10" fmla="*/ 1 w 30"/>
                      <a:gd name="T11" fmla="*/ 49 h 4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30" h="49">
                        <a:moveTo>
                          <a:pt x="1" y="49"/>
                        </a:moveTo>
                        <a:cubicBezTo>
                          <a:pt x="5" y="48"/>
                          <a:pt x="10" y="47"/>
                          <a:pt x="15" y="47"/>
                        </a:cubicBezTo>
                        <a:cubicBezTo>
                          <a:pt x="20" y="47"/>
                          <a:pt x="25" y="48"/>
                          <a:pt x="30" y="49"/>
                        </a:cubicBezTo>
                        <a:cubicBezTo>
                          <a:pt x="30" y="43"/>
                          <a:pt x="30" y="13"/>
                          <a:pt x="21" y="3"/>
                        </a:cubicBezTo>
                        <a:cubicBezTo>
                          <a:pt x="17" y="0"/>
                          <a:pt x="13" y="0"/>
                          <a:pt x="9" y="3"/>
                        </a:cubicBezTo>
                        <a:cubicBezTo>
                          <a:pt x="0" y="13"/>
                          <a:pt x="0" y="43"/>
                          <a:pt x="1" y="49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299" name="Freeform 603"/>
                  <p:cNvSpPr/>
                  <p:nvPr/>
                </p:nvSpPr>
                <p:spPr bwMode="auto">
                  <a:xfrm>
                    <a:off x="4652582" y="3051891"/>
                    <a:ext cx="60437" cy="40291"/>
                  </a:xfrm>
                  <a:custGeom>
                    <a:avLst/>
                    <a:gdLst>
                      <a:gd name="T0" fmla="*/ 20 w 30"/>
                      <a:gd name="T1" fmla="*/ 1 h 20"/>
                      <a:gd name="T2" fmla="*/ 15 w 30"/>
                      <a:gd name="T3" fmla="*/ 0 h 20"/>
                      <a:gd name="T4" fmla="*/ 0 w 30"/>
                      <a:gd name="T5" fmla="*/ 8 h 20"/>
                      <a:gd name="T6" fmla="*/ 29 w 30"/>
                      <a:gd name="T7" fmla="*/ 20 h 20"/>
                      <a:gd name="T8" fmla="*/ 20 w 30"/>
                      <a:gd name="T9" fmla="*/ 1 h 2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0" h="20">
                        <a:moveTo>
                          <a:pt x="20" y="1"/>
                        </a:moveTo>
                        <a:cubicBezTo>
                          <a:pt x="19" y="0"/>
                          <a:pt x="17" y="0"/>
                          <a:pt x="15" y="0"/>
                        </a:cubicBezTo>
                        <a:cubicBezTo>
                          <a:pt x="8" y="0"/>
                          <a:pt x="2" y="6"/>
                          <a:pt x="0" y="8"/>
                        </a:cubicBezTo>
                        <a:cubicBezTo>
                          <a:pt x="11" y="11"/>
                          <a:pt x="20" y="15"/>
                          <a:pt x="29" y="20"/>
                        </a:cubicBezTo>
                        <a:cubicBezTo>
                          <a:pt x="30" y="16"/>
                          <a:pt x="30" y="5"/>
                          <a:pt x="20" y="1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300" name="Freeform 613"/>
                  <p:cNvSpPr/>
                  <p:nvPr/>
                </p:nvSpPr>
                <p:spPr bwMode="auto">
                  <a:xfrm>
                    <a:off x="4850599" y="2433349"/>
                    <a:ext cx="148132" cy="126802"/>
                  </a:xfrm>
                  <a:custGeom>
                    <a:avLst/>
                    <a:gdLst>
                      <a:gd name="T0" fmla="*/ 0 w 74"/>
                      <a:gd name="T1" fmla="*/ 38 h 63"/>
                      <a:gd name="T2" fmla="*/ 34 w 74"/>
                      <a:gd name="T3" fmla="*/ 38 h 63"/>
                      <a:gd name="T4" fmla="*/ 58 w 74"/>
                      <a:gd name="T5" fmla="*/ 63 h 63"/>
                      <a:gd name="T6" fmla="*/ 70 w 74"/>
                      <a:gd name="T7" fmla="*/ 30 h 63"/>
                      <a:gd name="T8" fmla="*/ 74 w 74"/>
                      <a:gd name="T9" fmla="*/ 29 h 63"/>
                      <a:gd name="T10" fmla="*/ 49 w 74"/>
                      <a:gd name="T11" fmla="*/ 2 h 63"/>
                      <a:gd name="T12" fmla="*/ 34 w 74"/>
                      <a:gd name="T13" fmla="*/ 0 h 63"/>
                      <a:gd name="T14" fmla="*/ 12 w 74"/>
                      <a:gd name="T15" fmla="*/ 4 h 63"/>
                      <a:gd name="T16" fmla="*/ 0 w 74"/>
                      <a:gd name="T17" fmla="*/ 38 h 6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74" h="63">
                        <a:moveTo>
                          <a:pt x="0" y="38"/>
                        </a:moveTo>
                        <a:cubicBezTo>
                          <a:pt x="8" y="36"/>
                          <a:pt x="22" y="33"/>
                          <a:pt x="34" y="38"/>
                        </a:cubicBezTo>
                        <a:cubicBezTo>
                          <a:pt x="46" y="43"/>
                          <a:pt x="54" y="55"/>
                          <a:pt x="58" y="63"/>
                        </a:cubicBezTo>
                        <a:cubicBezTo>
                          <a:pt x="60" y="52"/>
                          <a:pt x="63" y="34"/>
                          <a:pt x="70" y="30"/>
                        </a:cubicBezTo>
                        <a:cubicBezTo>
                          <a:pt x="72" y="29"/>
                          <a:pt x="73" y="29"/>
                          <a:pt x="74" y="29"/>
                        </a:cubicBezTo>
                        <a:cubicBezTo>
                          <a:pt x="71" y="22"/>
                          <a:pt x="62" y="8"/>
                          <a:pt x="49" y="2"/>
                        </a:cubicBezTo>
                        <a:cubicBezTo>
                          <a:pt x="45" y="1"/>
                          <a:pt x="40" y="0"/>
                          <a:pt x="34" y="0"/>
                        </a:cubicBezTo>
                        <a:cubicBezTo>
                          <a:pt x="25" y="0"/>
                          <a:pt x="17" y="2"/>
                          <a:pt x="12" y="4"/>
                        </a:cubicBezTo>
                        <a:cubicBezTo>
                          <a:pt x="19" y="11"/>
                          <a:pt x="8" y="29"/>
                          <a:pt x="0" y="38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301" name="Freeform 614"/>
                  <p:cNvSpPr/>
                  <p:nvPr/>
                </p:nvSpPr>
                <p:spPr bwMode="auto">
                  <a:xfrm>
                    <a:off x="4373018" y="2393056"/>
                    <a:ext cx="156428" cy="112580"/>
                  </a:xfrm>
                  <a:custGeom>
                    <a:avLst/>
                    <a:gdLst>
                      <a:gd name="T0" fmla="*/ 12 w 78"/>
                      <a:gd name="T1" fmla="*/ 56 h 56"/>
                      <a:gd name="T2" fmla="*/ 42 w 78"/>
                      <a:gd name="T3" fmla="*/ 37 h 56"/>
                      <a:gd name="T4" fmla="*/ 78 w 78"/>
                      <a:gd name="T5" fmla="*/ 45 h 56"/>
                      <a:gd name="T6" fmla="*/ 73 w 78"/>
                      <a:gd name="T7" fmla="*/ 12 h 56"/>
                      <a:gd name="T8" fmla="*/ 75 w 78"/>
                      <a:gd name="T9" fmla="*/ 10 h 56"/>
                      <a:gd name="T10" fmla="*/ 42 w 78"/>
                      <a:gd name="T11" fmla="*/ 0 h 56"/>
                      <a:gd name="T12" fmla="*/ 35 w 78"/>
                      <a:gd name="T13" fmla="*/ 0 h 56"/>
                      <a:gd name="T14" fmla="*/ 0 w 78"/>
                      <a:gd name="T15" fmla="*/ 21 h 56"/>
                      <a:gd name="T16" fmla="*/ 4 w 78"/>
                      <a:gd name="T17" fmla="*/ 23 h 56"/>
                      <a:gd name="T18" fmla="*/ 12 w 78"/>
                      <a:gd name="T19" fmla="*/ 56 h 5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78" h="56">
                        <a:moveTo>
                          <a:pt x="12" y="56"/>
                        </a:moveTo>
                        <a:cubicBezTo>
                          <a:pt x="17" y="49"/>
                          <a:pt x="27" y="39"/>
                          <a:pt x="42" y="37"/>
                        </a:cubicBezTo>
                        <a:cubicBezTo>
                          <a:pt x="57" y="34"/>
                          <a:pt x="70" y="40"/>
                          <a:pt x="78" y="45"/>
                        </a:cubicBezTo>
                        <a:cubicBezTo>
                          <a:pt x="74" y="35"/>
                          <a:pt x="69" y="20"/>
                          <a:pt x="73" y="12"/>
                        </a:cubicBezTo>
                        <a:cubicBezTo>
                          <a:pt x="73" y="11"/>
                          <a:pt x="74" y="10"/>
                          <a:pt x="75" y="10"/>
                        </a:cubicBezTo>
                        <a:cubicBezTo>
                          <a:pt x="70" y="6"/>
                          <a:pt x="58" y="0"/>
                          <a:pt x="42" y="0"/>
                        </a:cubicBezTo>
                        <a:cubicBezTo>
                          <a:pt x="40" y="0"/>
                          <a:pt x="37" y="0"/>
                          <a:pt x="35" y="0"/>
                        </a:cubicBezTo>
                        <a:cubicBezTo>
                          <a:pt x="17" y="3"/>
                          <a:pt x="5" y="15"/>
                          <a:pt x="0" y="21"/>
                        </a:cubicBezTo>
                        <a:cubicBezTo>
                          <a:pt x="1" y="21"/>
                          <a:pt x="3" y="22"/>
                          <a:pt x="4" y="23"/>
                        </a:cubicBezTo>
                        <a:cubicBezTo>
                          <a:pt x="10" y="30"/>
                          <a:pt x="12" y="46"/>
                          <a:pt x="12" y="56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302" name="Freeform 615"/>
                  <p:cNvSpPr/>
                  <p:nvPr/>
                </p:nvSpPr>
                <p:spPr bwMode="auto">
                  <a:xfrm>
                    <a:off x="4542483" y="2372910"/>
                    <a:ext cx="144578" cy="109025"/>
                  </a:xfrm>
                  <a:custGeom>
                    <a:avLst/>
                    <a:gdLst>
                      <a:gd name="T0" fmla="*/ 3 w 72"/>
                      <a:gd name="T1" fmla="*/ 21 h 54"/>
                      <a:gd name="T2" fmla="*/ 3 w 72"/>
                      <a:gd name="T3" fmla="*/ 54 h 54"/>
                      <a:gd name="T4" fmla="*/ 36 w 72"/>
                      <a:gd name="T5" fmla="*/ 39 h 54"/>
                      <a:gd name="T6" fmla="*/ 36 w 72"/>
                      <a:gd name="T7" fmla="*/ 39 h 54"/>
                      <a:gd name="T8" fmla="*/ 69 w 72"/>
                      <a:gd name="T9" fmla="*/ 54 h 54"/>
                      <a:gd name="T10" fmla="*/ 69 w 72"/>
                      <a:gd name="T11" fmla="*/ 21 h 54"/>
                      <a:gd name="T12" fmla="*/ 72 w 72"/>
                      <a:gd name="T13" fmla="*/ 19 h 54"/>
                      <a:gd name="T14" fmla="*/ 36 w 72"/>
                      <a:gd name="T15" fmla="*/ 0 h 54"/>
                      <a:gd name="T16" fmla="*/ 0 w 72"/>
                      <a:gd name="T17" fmla="*/ 19 h 54"/>
                      <a:gd name="T18" fmla="*/ 3 w 72"/>
                      <a:gd name="T19" fmla="*/ 21 h 5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72" h="54">
                        <a:moveTo>
                          <a:pt x="3" y="21"/>
                        </a:moveTo>
                        <a:cubicBezTo>
                          <a:pt x="8" y="28"/>
                          <a:pt x="5" y="44"/>
                          <a:pt x="3" y="54"/>
                        </a:cubicBezTo>
                        <a:cubicBezTo>
                          <a:pt x="10" y="48"/>
                          <a:pt x="22" y="39"/>
                          <a:pt x="36" y="39"/>
                        </a:cubicBezTo>
                        <a:cubicBezTo>
                          <a:pt x="36" y="39"/>
                          <a:pt x="36" y="39"/>
                          <a:pt x="36" y="39"/>
                        </a:cubicBezTo>
                        <a:cubicBezTo>
                          <a:pt x="50" y="39"/>
                          <a:pt x="62" y="48"/>
                          <a:pt x="69" y="54"/>
                        </a:cubicBezTo>
                        <a:cubicBezTo>
                          <a:pt x="67" y="44"/>
                          <a:pt x="64" y="27"/>
                          <a:pt x="69" y="21"/>
                        </a:cubicBezTo>
                        <a:cubicBezTo>
                          <a:pt x="70" y="20"/>
                          <a:pt x="71" y="19"/>
                          <a:pt x="72" y="19"/>
                        </a:cubicBezTo>
                        <a:cubicBezTo>
                          <a:pt x="67" y="13"/>
                          <a:pt x="52" y="0"/>
                          <a:pt x="36" y="0"/>
                        </a:cubicBezTo>
                        <a:cubicBezTo>
                          <a:pt x="20" y="0"/>
                          <a:pt x="5" y="13"/>
                          <a:pt x="0" y="19"/>
                        </a:cubicBezTo>
                        <a:cubicBezTo>
                          <a:pt x="1" y="19"/>
                          <a:pt x="2" y="20"/>
                          <a:pt x="3" y="21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303" name="Freeform 616"/>
                  <p:cNvSpPr/>
                  <p:nvPr/>
                </p:nvSpPr>
                <p:spPr bwMode="auto">
                  <a:xfrm>
                    <a:off x="4698911" y="2393056"/>
                    <a:ext cx="157613" cy="112580"/>
                  </a:xfrm>
                  <a:custGeom>
                    <a:avLst/>
                    <a:gdLst>
                      <a:gd name="T0" fmla="*/ 0 w 78"/>
                      <a:gd name="T1" fmla="*/ 45 h 56"/>
                      <a:gd name="T2" fmla="*/ 36 w 78"/>
                      <a:gd name="T3" fmla="*/ 37 h 56"/>
                      <a:gd name="T4" fmla="*/ 66 w 78"/>
                      <a:gd name="T5" fmla="*/ 56 h 56"/>
                      <a:gd name="T6" fmla="*/ 75 w 78"/>
                      <a:gd name="T7" fmla="*/ 22 h 56"/>
                      <a:gd name="T8" fmla="*/ 78 w 78"/>
                      <a:gd name="T9" fmla="*/ 21 h 56"/>
                      <a:gd name="T10" fmla="*/ 43 w 78"/>
                      <a:gd name="T11" fmla="*/ 0 h 56"/>
                      <a:gd name="T12" fmla="*/ 36 w 78"/>
                      <a:gd name="T13" fmla="*/ 0 h 56"/>
                      <a:gd name="T14" fmla="*/ 3 w 78"/>
                      <a:gd name="T15" fmla="*/ 10 h 56"/>
                      <a:gd name="T16" fmla="*/ 4 w 78"/>
                      <a:gd name="T17" fmla="*/ 10 h 56"/>
                      <a:gd name="T18" fmla="*/ 0 w 78"/>
                      <a:gd name="T19" fmla="*/ 45 h 5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78" h="56">
                        <a:moveTo>
                          <a:pt x="0" y="45"/>
                        </a:moveTo>
                        <a:cubicBezTo>
                          <a:pt x="8" y="40"/>
                          <a:pt x="21" y="34"/>
                          <a:pt x="36" y="37"/>
                        </a:cubicBezTo>
                        <a:cubicBezTo>
                          <a:pt x="51" y="39"/>
                          <a:pt x="61" y="49"/>
                          <a:pt x="66" y="56"/>
                        </a:cubicBezTo>
                        <a:cubicBezTo>
                          <a:pt x="66" y="46"/>
                          <a:pt x="68" y="27"/>
                          <a:pt x="75" y="22"/>
                        </a:cubicBezTo>
                        <a:cubicBezTo>
                          <a:pt x="76" y="21"/>
                          <a:pt x="77" y="21"/>
                          <a:pt x="78" y="21"/>
                        </a:cubicBezTo>
                        <a:cubicBezTo>
                          <a:pt x="73" y="15"/>
                          <a:pt x="61" y="3"/>
                          <a:pt x="43" y="0"/>
                        </a:cubicBezTo>
                        <a:cubicBezTo>
                          <a:pt x="41" y="0"/>
                          <a:pt x="38" y="0"/>
                          <a:pt x="36" y="0"/>
                        </a:cubicBezTo>
                        <a:cubicBezTo>
                          <a:pt x="20" y="0"/>
                          <a:pt x="8" y="6"/>
                          <a:pt x="3" y="10"/>
                        </a:cubicBezTo>
                        <a:cubicBezTo>
                          <a:pt x="3" y="10"/>
                          <a:pt x="4" y="10"/>
                          <a:pt x="4" y="10"/>
                        </a:cubicBezTo>
                        <a:cubicBezTo>
                          <a:pt x="10" y="17"/>
                          <a:pt x="5" y="34"/>
                          <a:pt x="0" y="45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304" name="Freeform 617"/>
                  <p:cNvSpPr/>
                  <p:nvPr/>
                </p:nvSpPr>
                <p:spPr bwMode="auto">
                  <a:xfrm>
                    <a:off x="4416866" y="2703540"/>
                    <a:ext cx="111396" cy="97175"/>
                  </a:xfrm>
                  <a:custGeom>
                    <a:avLst/>
                    <a:gdLst>
                      <a:gd name="T0" fmla="*/ 8 w 55"/>
                      <a:gd name="T1" fmla="*/ 27 h 48"/>
                      <a:gd name="T2" fmla="*/ 15 w 55"/>
                      <a:gd name="T3" fmla="*/ 48 h 48"/>
                      <a:gd name="T4" fmla="*/ 26 w 55"/>
                      <a:gd name="T5" fmla="*/ 38 h 48"/>
                      <a:gd name="T6" fmla="*/ 55 w 55"/>
                      <a:gd name="T7" fmla="*/ 34 h 48"/>
                      <a:gd name="T8" fmla="*/ 43 w 55"/>
                      <a:gd name="T9" fmla="*/ 12 h 48"/>
                      <a:gd name="T10" fmla="*/ 46 w 55"/>
                      <a:gd name="T11" fmla="*/ 6 h 48"/>
                      <a:gd name="T12" fmla="*/ 29 w 55"/>
                      <a:gd name="T13" fmla="*/ 0 h 48"/>
                      <a:gd name="T14" fmla="*/ 5 w 55"/>
                      <a:gd name="T15" fmla="*/ 11 h 48"/>
                      <a:gd name="T16" fmla="*/ 0 w 55"/>
                      <a:gd name="T17" fmla="*/ 24 h 48"/>
                      <a:gd name="T18" fmla="*/ 8 w 55"/>
                      <a:gd name="T19" fmla="*/ 27 h 4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55" h="48">
                        <a:moveTo>
                          <a:pt x="8" y="27"/>
                        </a:moveTo>
                        <a:cubicBezTo>
                          <a:pt x="12" y="31"/>
                          <a:pt x="14" y="40"/>
                          <a:pt x="15" y="48"/>
                        </a:cubicBezTo>
                        <a:cubicBezTo>
                          <a:pt x="17" y="44"/>
                          <a:pt x="21" y="40"/>
                          <a:pt x="26" y="38"/>
                        </a:cubicBezTo>
                        <a:cubicBezTo>
                          <a:pt x="35" y="33"/>
                          <a:pt x="46" y="31"/>
                          <a:pt x="55" y="34"/>
                        </a:cubicBezTo>
                        <a:cubicBezTo>
                          <a:pt x="49" y="27"/>
                          <a:pt x="42" y="18"/>
                          <a:pt x="43" y="12"/>
                        </a:cubicBezTo>
                        <a:cubicBezTo>
                          <a:pt x="43" y="10"/>
                          <a:pt x="43" y="8"/>
                          <a:pt x="46" y="6"/>
                        </a:cubicBezTo>
                        <a:cubicBezTo>
                          <a:pt x="42" y="2"/>
                          <a:pt x="36" y="0"/>
                          <a:pt x="29" y="0"/>
                        </a:cubicBezTo>
                        <a:cubicBezTo>
                          <a:pt x="20" y="0"/>
                          <a:pt x="11" y="4"/>
                          <a:pt x="5" y="11"/>
                        </a:cubicBezTo>
                        <a:cubicBezTo>
                          <a:pt x="3" y="14"/>
                          <a:pt x="0" y="18"/>
                          <a:pt x="0" y="24"/>
                        </a:cubicBezTo>
                        <a:cubicBezTo>
                          <a:pt x="3" y="23"/>
                          <a:pt x="6" y="25"/>
                          <a:pt x="8" y="27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305" name="Freeform 618"/>
                  <p:cNvSpPr/>
                  <p:nvPr/>
                </p:nvSpPr>
                <p:spPr bwMode="auto">
                  <a:xfrm>
                    <a:off x="4701280" y="2703540"/>
                    <a:ext cx="110211" cy="97175"/>
                  </a:xfrm>
                  <a:custGeom>
                    <a:avLst/>
                    <a:gdLst>
                      <a:gd name="T0" fmla="*/ 12 w 55"/>
                      <a:gd name="T1" fmla="*/ 12 h 48"/>
                      <a:gd name="T2" fmla="*/ 0 w 55"/>
                      <a:gd name="T3" fmla="*/ 34 h 48"/>
                      <a:gd name="T4" fmla="*/ 29 w 55"/>
                      <a:gd name="T5" fmla="*/ 38 h 48"/>
                      <a:gd name="T6" fmla="*/ 40 w 55"/>
                      <a:gd name="T7" fmla="*/ 48 h 48"/>
                      <a:gd name="T8" fmla="*/ 48 w 55"/>
                      <a:gd name="T9" fmla="*/ 26 h 48"/>
                      <a:gd name="T10" fmla="*/ 55 w 55"/>
                      <a:gd name="T11" fmla="*/ 24 h 48"/>
                      <a:gd name="T12" fmla="*/ 50 w 55"/>
                      <a:gd name="T13" fmla="*/ 11 h 48"/>
                      <a:gd name="T14" fmla="*/ 26 w 55"/>
                      <a:gd name="T15" fmla="*/ 0 h 48"/>
                      <a:gd name="T16" fmla="*/ 9 w 55"/>
                      <a:gd name="T17" fmla="*/ 6 h 48"/>
                      <a:gd name="T18" fmla="*/ 12 w 55"/>
                      <a:gd name="T19" fmla="*/ 12 h 4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55" h="48">
                        <a:moveTo>
                          <a:pt x="12" y="12"/>
                        </a:moveTo>
                        <a:cubicBezTo>
                          <a:pt x="13" y="18"/>
                          <a:pt x="6" y="27"/>
                          <a:pt x="0" y="34"/>
                        </a:cubicBezTo>
                        <a:cubicBezTo>
                          <a:pt x="9" y="31"/>
                          <a:pt x="20" y="33"/>
                          <a:pt x="29" y="38"/>
                        </a:cubicBezTo>
                        <a:cubicBezTo>
                          <a:pt x="34" y="40"/>
                          <a:pt x="38" y="44"/>
                          <a:pt x="40" y="48"/>
                        </a:cubicBezTo>
                        <a:cubicBezTo>
                          <a:pt x="41" y="39"/>
                          <a:pt x="43" y="29"/>
                          <a:pt x="48" y="26"/>
                        </a:cubicBezTo>
                        <a:cubicBezTo>
                          <a:pt x="50" y="25"/>
                          <a:pt x="52" y="24"/>
                          <a:pt x="55" y="24"/>
                        </a:cubicBezTo>
                        <a:cubicBezTo>
                          <a:pt x="55" y="18"/>
                          <a:pt x="52" y="14"/>
                          <a:pt x="50" y="11"/>
                        </a:cubicBezTo>
                        <a:cubicBezTo>
                          <a:pt x="44" y="4"/>
                          <a:pt x="35" y="0"/>
                          <a:pt x="26" y="0"/>
                        </a:cubicBezTo>
                        <a:cubicBezTo>
                          <a:pt x="19" y="0"/>
                          <a:pt x="13" y="2"/>
                          <a:pt x="9" y="6"/>
                        </a:cubicBezTo>
                        <a:cubicBezTo>
                          <a:pt x="12" y="8"/>
                          <a:pt x="12" y="10"/>
                          <a:pt x="12" y="12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306" name="Freeform 619"/>
                  <p:cNvSpPr/>
                  <p:nvPr/>
                </p:nvSpPr>
                <p:spPr bwMode="auto">
                  <a:xfrm>
                    <a:off x="4519966" y="2675100"/>
                    <a:ext cx="88880" cy="88879"/>
                  </a:xfrm>
                  <a:custGeom>
                    <a:avLst/>
                    <a:gdLst>
                      <a:gd name="T0" fmla="*/ 6 w 44"/>
                      <a:gd name="T1" fmla="*/ 19 h 44"/>
                      <a:gd name="T2" fmla="*/ 16 w 44"/>
                      <a:gd name="T3" fmla="*/ 44 h 44"/>
                      <a:gd name="T4" fmla="*/ 26 w 44"/>
                      <a:gd name="T5" fmla="*/ 36 h 44"/>
                      <a:gd name="T6" fmla="*/ 42 w 44"/>
                      <a:gd name="T7" fmla="*/ 38 h 44"/>
                      <a:gd name="T8" fmla="*/ 40 w 44"/>
                      <a:gd name="T9" fmla="*/ 12 h 44"/>
                      <a:gd name="T10" fmla="*/ 44 w 44"/>
                      <a:gd name="T11" fmla="*/ 9 h 44"/>
                      <a:gd name="T12" fmla="*/ 25 w 44"/>
                      <a:gd name="T13" fmla="*/ 0 h 44"/>
                      <a:gd name="T14" fmla="*/ 5 w 44"/>
                      <a:gd name="T15" fmla="*/ 8 h 44"/>
                      <a:gd name="T16" fmla="*/ 0 w 44"/>
                      <a:gd name="T17" fmla="*/ 18 h 44"/>
                      <a:gd name="T18" fmla="*/ 6 w 44"/>
                      <a:gd name="T19" fmla="*/ 19 h 4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44" h="44">
                        <a:moveTo>
                          <a:pt x="6" y="19"/>
                        </a:moveTo>
                        <a:cubicBezTo>
                          <a:pt x="12" y="23"/>
                          <a:pt x="15" y="35"/>
                          <a:pt x="16" y="44"/>
                        </a:cubicBezTo>
                        <a:cubicBezTo>
                          <a:pt x="18" y="41"/>
                          <a:pt x="21" y="38"/>
                          <a:pt x="26" y="36"/>
                        </a:cubicBezTo>
                        <a:cubicBezTo>
                          <a:pt x="33" y="34"/>
                          <a:pt x="38" y="36"/>
                          <a:pt x="42" y="38"/>
                        </a:cubicBezTo>
                        <a:cubicBezTo>
                          <a:pt x="39" y="30"/>
                          <a:pt x="36" y="17"/>
                          <a:pt x="40" y="12"/>
                        </a:cubicBezTo>
                        <a:cubicBezTo>
                          <a:pt x="41" y="10"/>
                          <a:pt x="42" y="9"/>
                          <a:pt x="44" y="9"/>
                        </a:cubicBezTo>
                        <a:cubicBezTo>
                          <a:pt x="40" y="3"/>
                          <a:pt x="33" y="0"/>
                          <a:pt x="25" y="0"/>
                        </a:cubicBezTo>
                        <a:cubicBezTo>
                          <a:pt x="18" y="0"/>
                          <a:pt x="10" y="3"/>
                          <a:pt x="5" y="8"/>
                        </a:cubicBezTo>
                        <a:cubicBezTo>
                          <a:pt x="2" y="11"/>
                          <a:pt x="1" y="14"/>
                          <a:pt x="0" y="18"/>
                        </a:cubicBezTo>
                        <a:cubicBezTo>
                          <a:pt x="2" y="18"/>
                          <a:pt x="4" y="18"/>
                          <a:pt x="6" y="19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307" name="Freeform 620"/>
                  <p:cNvSpPr/>
                  <p:nvPr/>
                </p:nvSpPr>
                <p:spPr bwMode="auto">
                  <a:xfrm>
                    <a:off x="4620696" y="2675100"/>
                    <a:ext cx="88880" cy="88879"/>
                  </a:xfrm>
                  <a:custGeom>
                    <a:avLst/>
                    <a:gdLst>
                      <a:gd name="T0" fmla="*/ 4 w 44"/>
                      <a:gd name="T1" fmla="*/ 12 h 44"/>
                      <a:gd name="T2" fmla="*/ 2 w 44"/>
                      <a:gd name="T3" fmla="*/ 38 h 44"/>
                      <a:gd name="T4" fmla="*/ 18 w 44"/>
                      <a:gd name="T5" fmla="*/ 36 h 44"/>
                      <a:gd name="T6" fmla="*/ 28 w 44"/>
                      <a:gd name="T7" fmla="*/ 44 h 44"/>
                      <a:gd name="T8" fmla="*/ 38 w 44"/>
                      <a:gd name="T9" fmla="*/ 19 h 44"/>
                      <a:gd name="T10" fmla="*/ 44 w 44"/>
                      <a:gd name="T11" fmla="*/ 18 h 44"/>
                      <a:gd name="T12" fmla="*/ 39 w 44"/>
                      <a:gd name="T13" fmla="*/ 8 h 44"/>
                      <a:gd name="T14" fmla="*/ 19 w 44"/>
                      <a:gd name="T15" fmla="*/ 0 h 44"/>
                      <a:gd name="T16" fmla="*/ 0 w 44"/>
                      <a:gd name="T17" fmla="*/ 9 h 44"/>
                      <a:gd name="T18" fmla="*/ 4 w 44"/>
                      <a:gd name="T19" fmla="*/ 12 h 4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44" h="44">
                        <a:moveTo>
                          <a:pt x="4" y="12"/>
                        </a:moveTo>
                        <a:cubicBezTo>
                          <a:pt x="8" y="17"/>
                          <a:pt x="5" y="30"/>
                          <a:pt x="2" y="38"/>
                        </a:cubicBezTo>
                        <a:cubicBezTo>
                          <a:pt x="6" y="36"/>
                          <a:pt x="11" y="34"/>
                          <a:pt x="18" y="36"/>
                        </a:cubicBezTo>
                        <a:cubicBezTo>
                          <a:pt x="23" y="38"/>
                          <a:pt x="26" y="41"/>
                          <a:pt x="28" y="44"/>
                        </a:cubicBezTo>
                        <a:cubicBezTo>
                          <a:pt x="29" y="35"/>
                          <a:pt x="32" y="23"/>
                          <a:pt x="38" y="19"/>
                        </a:cubicBezTo>
                        <a:cubicBezTo>
                          <a:pt x="40" y="18"/>
                          <a:pt x="42" y="18"/>
                          <a:pt x="44" y="18"/>
                        </a:cubicBezTo>
                        <a:cubicBezTo>
                          <a:pt x="43" y="14"/>
                          <a:pt x="42" y="11"/>
                          <a:pt x="39" y="8"/>
                        </a:cubicBezTo>
                        <a:cubicBezTo>
                          <a:pt x="34" y="3"/>
                          <a:pt x="26" y="0"/>
                          <a:pt x="19" y="0"/>
                        </a:cubicBezTo>
                        <a:cubicBezTo>
                          <a:pt x="11" y="0"/>
                          <a:pt x="4" y="3"/>
                          <a:pt x="0" y="9"/>
                        </a:cubicBezTo>
                        <a:cubicBezTo>
                          <a:pt x="2" y="9"/>
                          <a:pt x="3" y="10"/>
                          <a:pt x="4" y="12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308" name="Freeform 621"/>
                  <p:cNvSpPr/>
                  <p:nvPr/>
                </p:nvSpPr>
                <p:spPr bwMode="auto">
                  <a:xfrm>
                    <a:off x="4509300" y="2553039"/>
                    <a:ext cx="77029" cy="75844"/>
                  </a:xfrm>
                  <a:custGeom>
                    <a:avLst/>
                    <a:gdLst>
                      <a:gd name="T0" fmla="*/ 8 w 38"/>
                      <a:gd name="T1" fmla="*/ 10 h 38"/>
                      <a:gd name="T2" fmla="*/ 1 w 38"/>
                      <a:gd name="T3" fmla="*/ 23 h 38"/>
                      <a:gd name="T4" fmla="*/ 1 w 38"/>
                      <a:gd name="T5" fmla="*/ 23 h 38"/>
                      <a:gd name="T6" fmla="*/ 14 w 38"/>
                      <a:gd name="T7" fmla="*/ 38 h 38"/>
                      <a:gd name="T8" fmla="*/ 26 w 38"/>
                      <a:gd name="T9" fmla="*/ 36 h 38"/>
                      <a:gd name="T10" fmla="*/ 29 w 38"/>
                      <a:gd name="T11" fmla="*/ 36 h 38"/>
                      <a:gd name="T12" fmla="*/ 38 w 38"/>
                      <a:gd name="T13" fmla="*/ 19 h 38"/>
                      <a:gd name="T14" fmla="*/ 27 w 38"/>
                      <a:gd name="T15" fmla="*/ 7 h 38"/>
                      <a:gd name="T16" fmla="*/ 17 w 38"/>
                      <a:gd name="T17" fmla="*/ 0 h 38"/>
                      <a:gd name="T18" fmla="*/ 8 w 38"/>
                      <a:gd name="T19" fmla="*/ 10 h 3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38" h="38">
                        <a:moveTo>
                          <a:pt x="8" y="10"/>
                        </a:moveTo>
                        <a:cubicBezTo>
                          <a:pt x="4" y="14"/>
                          <a:pt x="0" y="18"/>
                          <a:pt x="1" y="23"/>
                        </a:cubicBezTo>
                        <a:cubicBezTo>
                          <a:pt x="1" y="23"/>
                          <a:pt x="1" y="23"/>
                          <a:pt x="1" y="23"/>
                        </a:cubicBezTo>
                        <a:cubicBezTo>
                          <a:pt x="6" y="26"/>
                          <a:pt x="12" y="29"/>
                          <a:pt x="14" y="38"/>
                        </a:cubicBezTo>
                        <a:cubicBezTo>
                          <a:pt x="18" y="36"/>
                          <a:pt x="22" y="36"/>
                          <a:pt x="26" y="36"/>
                        </a:cubicBezTo>
                        <a:cubicBezTo>
                          <a:pt x="27" y="36"/>
                          <a:pt x="28" y="36"/>
                          <a:pt x="29" y="36"/>
                        </a:cubicBezTo>
                        <a:cubicBezTo>
                          <a:pt x="30" y="26"/>
                          <a:pt x="34" y="22"/>
                          <a:pt x="38" y="19"/>
                        </a:cubicBezTo>
                        <a:cubicBezTo>
                          <a:pt x="37" y="13"/>
                          <a:pt x="32" y="10"/>
                          <a:pt x="27" y="7"/>
                        </a:cubicBezTo>
                        <a:cubicBezTo>
                          <a:pt x="23" y="5"/>
                          <a:pt x="20" y="3"/>
                          <a:pt x="17" y="0"/>
                        </a:cubicBezTo>
                        <a:cubicBezTo>
                          <a:pt x="15" y="4"/>
                          <a:pt x="12" y="7"/>
                          <a:pt x="8" y="10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309" name="Freeform 622"/>
                  <p:cNvSpPr/>
                  <p:nvPr/>
                </p:nvSpPr>
                <p:spPr bwMode="auto">
                  <a:xfrm>
                    <a:off x="4384870" y="2579110"/>
                    <a:ext cx="74659" cy="78213"/>
                  </a:xfrm>
                  <a:custGeom>
                    <a:avLst/>
                    <a:gdLst>
                      <a:gd name="T0" fmla="*/ 2 w 37"/>
                      <a:gd name="T1" fmla="*/ 26 h 39"/>
                      <a:gd name="T2" fmla="*/ 19 w 37"/>
                      <a:gd name="T3" fmla="*/ 39 h 39"/>
                      <a:gd name="T4" fmla="*/ 30 w 37"/>
                      <a:gd name="T5" fmla="*/ 36 h 39"/>
                      <a:gd name="T6" fmla="*/ 37 w 37"/>
                      <a:gd name="T7" fmla="*/ 15 h 39"/>
                      <a:gd name="T8" fmla="*/ 24 w 37"/>
                      <a:gd name="T9" fmla="*/ 5 h 39"/>
                      <a:gd name="T10" fmla="*/ 12 w 37"/>
                      <a:gd name="T11" fmla="*/ 0 h 39"/>
                      <a:gd name="T12" fmla="*/ 6 w 37"/>
                      <a:gd name="T13" fmla="*/ 11 h 39"/>
                      <a:gd name="T14" fmla="*/ 2 w 37"/>
                      <a:gd name="T15" fmla="*/ 26 h 3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37" h="39">
                        <a:moveTo>
                          <a:pt x="2" y="26"/>
                        </a:moveTo>
                        <a:cubicBezTo>
                          <a:pt x="8" y="28"/>
                          <a:pt x="15" y="30"/>
                          <a:pt x="19" y="39"/>
                        </a:cubicBezTo>
                        <a:cubicBezTo>
                          <a:pt x="23" y="38"/>
                          <a:pt x="26" y="36"/>
                          <a:pt x="30" y="36"/>
                        </a:cubicBezTo>
                        <a:cubicBezTo>
                          <a:pt x="28" y="26"/>
                          <a:pt x="32" y="20"/>
                          <a:pt x="37" y="15"/>
                        </a:cubicBezTo>
                        <a:cubicBezTo>
                          <a:pt x="35" y="10"/>
                          <a:pt x="30" y="8"/>
                          <a:pt x="24" y="5"/>
                        </a:cubicBezTo>
                        <a:cubicBezTo>
                          <a:pt x="19" y="4"/>
                          <a:pt x="15" y="3"/>
                          <a:pt x="12" y="0"/>
                        </a:cubicBezTo>
                        <a:cubicBezTo>
                          <a:pt x="11" y="4"/>
                          <a:pt x="9" y="7"/>
                          <a:pt x="6" y="11"/>
                        </a:cubicBezTo>
                        <a:cubicBezTo>
                          <a:pt x="3" y="16"/>
                          <a:pt x="0" y="20"/>
                          <a:pt x="2" y="26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310" name="Freeform 623"/>
                  <p:cNvSpPr/>
                  <p:nvPr/>
                </p:nvSpPr>
                <p:spPr bwMode="auto">
                  <a:xfrm>
                    <a:off x="4643213" y="2553039"/>
                    <a:ext cx="75844" cy="75844"/>
                  </a:xfrm>
                  <a:custGeom>
                    <a:avLst/>
                    <a:gdLst>
                      <a:gd name="T0" fmla="*/ 11 w 38"/>
                      <a:gd name="T1" fmla="*/ 7 h 38"/>
                      <a:gd name="T2" fmla="*/ 0 w 38"/>
                      <a:gd name="T3" fmla="*/ 19 h 38"/>
                      <a:gd name="T4" fmla="*/ 9 w 38"/>
                      <a:gd name="T5" fmla="*/ 36 h 38"/>
                      <a:gd name="T6" fmla="*/ 12 w 38"/>
                      <a:gd name="T7" fmla="*/ 36 h 38"/>
                      <a:gd name="T8" fmla="*/ 24 w 38"/>
                      <a:gd name="T9" fmla="*/ 38 h 38"/>
                      <a:gd name="T10" fmla="*/ 37 w 38"/>
                      <a:gd name="T11" fmla="*/ 23 h 38"/>
                      <a:gd name="T12" fmla="*/ 37 w 38"/>
                      <a:gd name="T13" fmla="*/ 23 h 38"/>
                      <a:gd name="T14" fmla="*/ 30 w 38"/>
                      <a:gd name="T15" fmla="*/ 10 h 38"/>
                      <a:gd name="T16" fmla="*/ 21 w 38"/>
                      <a:gd name="T17" fmla="*/ 0 h 38"/>
                      <a:gd name="T18" fmla="*/ 11 w 38"/>
                      <a:gd name="T19" fmla="*/ 7 h 3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38" h="38">
                        <a:moveTo>
                          <a:pt x="11" y="7"/>
                        </a:moveTo>
                        <a:cubicBezTo>
                          <a:pt x="6" y="10"/>
                          <a:pt x="1" y="13"/>
                          <a:pt x="0" y="19"/>
                        </a:cubicBezTo>
                        <a:cubicBezTo>
                          <a:pt x="4" y="22"/>
                          <a:pt x="8" y="26"/>
                          <a:pt x="9" y="36"/>
                        </a:cubicBezTo>
                        <a:cubicBezTo>
                          <a:pt x="10" y="36"/>
                          <a:pt x="11" y="36"/>
                          <a:pt x="12" y="36"/>
                        </a:cubicBezTo>
                        <a:cubicBezTo>
                          <a:pt x="16" y="36"/>
                          <a:pt x="20" y="36"/>
                          <a:pt x="24" y="38"/>
                        </a:cubicBezTo>
                        <a:cubicBezTo>
                          <a:pt x="26" y="29"/>
                          <a:pt x="32" y="26"/>
                          <a:pt x="37" y="23"/>
                        </a:cubicBezTo>
                        <a:cubicBezTo>
                          <a:pt x="37" y="23"/>
                          <a:pt x="37" y="23"/>
                          <a:pt x="37" y="23"/>
                        </a:cubicBezTo>
                        <a:cubicBezTo>
                          <a:pt x="38" y="18"/>
                          <a:pt x="34" y="14"/>
                          <a:pt x="30" y="10"/>
                        </a:cubicBezTo>
                        <a:cubicBezTo>
                          <a:pt x="26" y="7"/>
                          <a:pt x="23" y="4"/>
                          <a:pt x="21" y="0"/>
                        </a:cubicBezTo>
                        <a:cubicBezTo>
                          <a:pt x="18" y="3"/>
                          <a:pt x="15" y="5"/>
                          <a:pt x="11" y="7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311" name="Freeform 624"/>
                  <p:cNvSpPr/>
                  <p:nvPr/>
                </p:nvSpPr>
                <p:spPr bwMode="auto">
                  <a:xfrm>
                    <a:off x="4770015" y="2579110"/>
                    <a:ext cx="74659" cy="78213"/>
                  </a:xfrm>
                  <a:custGeom>
                    <a:avLst/>
                    <a:gdLst>
                      <a:gd name="T0" fmla="*/ 0 w 37"/>
                      <a:gd name="T1" fmla="*/ 15 h 39"/>
                      <a:gd name="T2" fmla="*/ 7 w 37"/>
                      <a:gd name="T3" fmla="*/ 36 h 39"/>
                      <a:gd name="T4" fmla="*/ 18 w 37"/>
                      <a:gd name="T5" fmla="*/ 39 h 39"/>
                      <a:gd name="T6" fmla="*/ 35 w 37"/>
                      <a:gd name="T7" fmla="*/ 26 h 39"/>
                      <a:gd name="T8" fmla="*/ 31 w 37"/>
                      <a:gd name="T9" fmla="*/ 11 h 39"/>
                      <a:gd name="T10" fmla="*/ 25 w 37"/>
                      <a:gd name="T11" fmla="*/ 0 h 39"/>
                      <a:gd name="T12" fmla="*/ 13 w 37"/>
                      <a:gd name="T13" fmla="*/ 5 h 39"/>
                      <a:gd name="T14" fmla="*/ 0 w 37"/>
                      <a:gd name="T15" fmla="*/ 15 h 3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37" h="39">
                        <a:moveTo>
                          <a:pt x="0" y="15"/>
                        </a:moveTo>
                        <a:cubicBezTo>
                          <a:pt x="5" y="20"/>
                          <a:pt x="9" y="26"/>
                          <a:pt x="7" y="36"/>
                        </a:cubicBezTo>
                        <a:cubicBezTo>
                          <a:pt x="11" y="36"/>
                          <a:pt x="14" y="38"/>
                          <a:pt x="18" y="39"/>
                        </a:cubicBezTo>
                        <a:cubicBezTo>
                          <a:pt x="22" y="30"/>
                          <a:pt x="29" y="28"/>
                          <a:pt x="35" y="26"/>
                        </a:cubicBezTo>
                        <a:cubicBezTo>
                          <a:pt x="37" y="20"/>
                          <a:pt x="34" y="16"/>
                          <a:pt x="31" y="11"/>
                        </a:cubicBezTo>
                        <a:cubicBezTo>
                          <a:pt x="28" y="7"/>
                          <a:pt x="26" y="4"/>
                          <a:pt x="25" y="0"/>
                        </a:cubicBezTo>
                        <a:cubicBezTo>
                          <a:pt x="22" y="3"/>
                          <a:pt x="18" y="4"/>
                          <a:pt x="13" y="5"/>
                        </a:cubicBezTo>
                        <a:cubicBezTo>
                          <a:pt x="7" y="8"/>
                          <a:pt x="2" y="10"/>
                          <a:pt x="0" y="15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312" name="Freeform 650"/>
                  <p:cNvSpPr/>
                  <p:nvPr/>
                </p:nvSpPr>
                <p:spPr bwMode="auto">
                  <a:xfrm>
                    <a:off x="4586329" y="2786496"/>
                    <a:ext cx="56883" cy="72288"/>
                  </a:xfrm>
                  <a:custGeom>
                    <a:avLst/>
                    <a:gdLst>
                      <a:gd name="T0" fmla="*/ 14 w 28"/>
                      <a:gd name="T1" fmla="*/ 0 h 36"/>
                      <a:gd name="T2" fmla="*/ 7 w 28"/>
                      <a:gd name="T3" fmla="*/ 6 h 36"/>
                      <a:gd name="T4" fmla="*/ 1 w 28"/>
                      <a:gd name="T5" fmla="*/ 17 h 36"/>
                      <a:gd name="T6" fmla="*/ 7 w 28"/>
                      <a:gd name="T7" fmla="*/ 36 h 36"/>
                      <a:gd name="T8" fmla="*/ 14 w 28"/>
                      <a:gd name="T9" fmla="*/ 33 h 36"/>
                      <a:gd name="T10" fmla="*/ 21 w 28"/>
                      <a:gd name="T11" fmla="*/ 36 h 36"/>
                      <a:gd name="T12" fmla="*/ 27 w 28"/>
                      <a:gd name="T13" fmla="*/ 17 h 36"/>
                      <a:gd name="T14" fmla="*/ 21 w 28"/>
                      <a:gd name="T15" fmla="*/ 6 h 36"/>
                      <a:gd name="T16" fmla="*/ 14 w 28"/>
                      <a:gd name="T17" fmla="*/ 0 h 3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28" h="36">
                        <a:moveTo>
                          <a:pt x="14" y="0"/>
                        </a:moveTo>
                        <a:cubicBezTo>
                          <a:pt x="12" y="3"/>
                          <a:pt x="9" y="4"/>
                          <a:pt x="7" y="6"/>
                        </a:cubicBezTo>
                        <a:cubicBezTo>
                          <a:pt x="3" y="8"/>
                          <a:pt x="0" y="9"/>
                          <a:pt x="1" y="17"/>
                        </a:cubicBezTo>
                        <a:cubicBezTo>
                          <a:pt x="4" y="23"/>
                          <a:pt x="6" y="29"/>
                          <a:pt x="7" y="36"/>
                        </a:cubicBezTo>
                        <a:cubicBezTo>
                          <a:pt x="9" y="34"/>
                          <a:pt x="11" y="33"/>
                          <a:pt x="14" y="33"/>
                        </a:cubicBezTo>
                        <a:cubicBezTo>
                          <a:pt x="17" y="33"/>
                          <a:pt x="19" y="34"/>
                          <a:pt x="21" y="36"/>
                        </a:cubicBezTo>
                        <a:cubicBezTo>
                          <a:pt x="22" y="29"/>
                          <a:pt x="24" y="23"/>
                          <a:pt x="27" y="17"/>
                        </a:cubicBezTo>
                        <a:cubicBezTo>
                          <a:pt x="28" y="9"/>
                          <a:pt x="25" y="8"/>
                          <a:pt x="21" y="6"/>
                        </a:cubicBezTo>
                        <a:cubicBezTo>
                          <a:pt x="19" y="4"/>
                          <a:pt x="16" y="3"/>
                          <a:pt x="14" y="0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313" name="Freeform 658"/>
                  <p:cNvSpPr/>
                  <p:nvPr/>
                </p:nvSpPr>
                <p:spPr bwMode="auto">
                  <a:xfrm>
                    <a:off x="4415681" y="3046022"/>
                    <a:ext cx="93619" cy="94805"/>
                  </a:xfrm>
                  <a:custGeom>
                    <a:avLst/>
                    <a:gdLst>
                      <a:gd name="T0" fmla="*/ 26 w 47"/>
                      <a:gd name="T1" fmla="*/ 47 h 47"/>
                      <a:gd name="T2" fmla="*/ 36 w 47"/>
                      <a:gd name="T3" fmla="*/ 36 h 47"/>
                      <a:gd name="T4" fmla="*/ 47 w 47"/>
                      <a:gd name="T5" fmla="*/ 26 h 47"/>
                      <a:gd name="T6" fmla="*/ 9 w 47"/>
                      <a:gd name="T7" fmla="*/ 0 h 47"/>
                      <a:gd name="T8" fmla="*/ 0 w 47"/>
                      <a:gd name="T9" fmla="*/ 9 h 47"/>
                      <a:gd name="T10" fmla="*/ 26 w 47"/>
                      <a:gd name="T11" fmla="*/ 47 h 4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47" h="47">
                        <a:moveTo>
                          <a:pt x="26" y="47"/>
                        </a:moveTo>
                        <a:cubicBezTo>
                          <a:pt x="29" y="43"/>
                          <a:pt x="32" y="39"/>
                          <a:pt x="36" y="36"/>
                        </a:cubicBezTo>
                        <a:cubicBezTo>
                          <a:pt x="39" y="32"/>
                          <a:pt x="43" y="29"/>
                          <a:pt x="47" y="26"/>
                        </a:cubicBezTo>
                        <a:cubicBezTo>
                          <a:pt x="43" y="22"/>
                          <a:pt x="22" y="1"/>
                          <a:pt x="9" y="0"/>
                        </a:cubicBezTo>
                        <a:cubicBezTo>
                          <a:pt x="4" y="0"/>
                          <a:pt x="0" y="4"/>
                          <a:pt x="0" y="9"/>
                        </a:cubicBezTo>
                        <a:cubicBezTo>
                          <a:pt x="1" y="22"/>
                          <a:pt x="22" y="43"/>
                          <a:pt x="26" y="47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314" name="Freeform 659"/>
                  <p:cNvSpPr/>
                  <p:nvPr/>
                </p:nvSpPr>
                <p:spPr bwMode="auto">
                  <a:xfrm>
                    <a:off x="4515225" y="3046022"/>
                    <a:ext cx="60438" cy="46217"/>
                  </a:xfrm>
                  <a:custGeom>
                    <a:avLst/>
                    <a:gdLst>
                      <a:gd name="T0" fmla="*/ 10 w 30"/>
                      <a:gd name="T1" fmla="*/ 4 h 23"/>
                      <a:gd name="T2" fmla="*/ 5 w 30"/>
                      <a:gd name="T3" fmla="*/ 7 h 23"/>
                      <a:gd name="T4" fmla="*/ 1 w 30"/>
                      <a:gd name="T5" fmla="*/ 23 h 23"/>
                      <a:gd name="T6" fmla="*/ 30 w 30"/>
                      <a:gd name="T7" fmla="*/ 11 h 23"/>
                      <a:gd name="T8" fmla="*/ 10 w 30"/>
                      <a:gd name="T9" fmla="*/ 4 h 2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0" h="23">
                        <a:moveTo>
                          <a:pt x="10" y="4"/>
                        </a:moveTo>
                        <a:cubicBezTo>
                          <a:pt x="8" y="5"/>
                          <a:pt x="6" y="6"/>
                          <a:pt x="5" y="7"/>
                        </a:cubicBezTo>
                        <a:cubicBezTo>
                          <a:pt x="0" y="12"/>
                          <a:pt x="0" y="20"/>
                          <a:pt x="1" y="23"/>
                        </a:cubicBezTo>
                        <a:cubicBezTo>
                          <a:pt x="10" y="18"/>
                          <a:pt x="20" y="14"/>
                          <a:pt x="30" y="11"/>
                        </a:cubicBezTo>
                        <a:cubicBezTo>
                          <a:pt x="27" y="8"/>
                          <a:pt x="20" y="0"/>
                          <a:pt x="10" y="4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315" name="Freeform 669"/>
                  <p:cNvSpPr/>
                  <p:nvPr/>
                </p:nvSpPr>
                <p:spPr bwMode="auto">
                  <a:xfrm>
                    <a:off x="3869367" y="2721317"/>
                    <a:ext cx="146948" cy="155242"/>
                  </a:xfrm>
                  <a:custGeom>
                    <a:avLst/>
                    <a:gdLst>
                      <a:gd name="T0" fmla="*/ 34 w 73"/>
                      <a:gd name="T1" fmla="*/ 77 h 77"/>
                      <a:gd name="T2" fmla="*/ 42 w 73"/>
                      <a:gd name="T3" fmla="*/ 42 h 77"/>
                      <a:gd name="T4" fmla="*/ 73 w 73"/>
                      <a:gd name="T5" fmla="*/ 23 h 77"/>
                      <a:gd name="T6" fmla="*/ 46 w 73"/>
                      <a:gd name="T7" fmla="*/ 3 h 77"/>
                      <a:gd name="T8" fmla="*/ 46 w 73"/>
                      <a:gd name="T9" fmla="*/ 0 h 77"/>
                      <a:gd name="T10" fmla="*/ 16 w 73"/>
                      <a:gd name="T11" fmla="*/ 16 h 77"/>
                      <a:gd name="T12" fmla="*/ 11 w 73"/>
                      <a:gd name="T13" fmla="*/ 21 h 77"/>
                      <a:gd name="T14" fmla="*/ 1 w 73"/>
                      <a:gd name="T15" fmla="*/ 60 h 77"/>
                      <a:gd name="T16" fmla="*/ 5 w 73"/>
                      <a:gd name="T17" fmla="*/ 59 h 77"/>
                      <a:gd name="T18" fmla="*/ 34 w 73"/>
                      <a:gd name="T19" fmla="*/ 77 h 7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73" h="77">
                        <a:moveTo>
                          <a:pt x="34" y="77"/>
                        </a:moveTo>
                        <a:cubicBezTo>
                          <a:pt x="33" y="68"/>
                          <a:pt x="33" y="54"/>
                          <a:pt x="42" y="42"/>
                        </a:cubicBezTo>
                        <a:cubicBezTo>
                          <a:pt x="50" y="30"/>
                          <a:pt x="64" y="25"/>
                          <a:pt x="73" y="23"/>
                        </a:cubicBezTo>
                        <a:cubicBezTo>
                          <a:pt x="63" y="19"/>
                          <a:pt x="48" y="11"/>
                          <a:pt x="46" y="3"/>
                        </a:cubicBezTo>
                        <a:cubicBezTo>
                          <a:pt x="46" y="2"/>
                          <a:pt x="46" y="1"/>
                          <a:pt x="46" y="0"/>
                        </a:cubicBezTo>
                        <a:cubicBezTo>
                          <a:pt x="40" y="1"/>
                          <a:pt x="27" y="5"/>
                          <a:pt x="16" y="16"/>
                        </a:cubicBezTo>
                        <a:cubicBezTo>
                          <a:pt x="14" y="17"/>
                          <a:pt x="13" y="19"/>
                          <a:pt x="11" y="21"/>
                        </a:cubicBezTo>
                        <a:cubicBezTo>
                          <a:pt x="0" y="36"/>
                          <a:pt x="0" y="53"/>
                          <a:pt x="1" y="60"/>
                        </a:cubicBezTo>
                        <a:cubicBezTo>
                          <a:pt x="2" y="60"/>
                          <a:pt x="4" y="59"/>
                          <a:pt x="5" y="59"/>
                        </a:cubicBezTo>
                        <a:cubicBezTo>
                          <a:pt x="14" y="59"/>
                          <a:pt x="27" y="70"/>
                          <a:pt x="34" y="77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316" name="Freeform 672"/>
                  <p:cNvSpPr/>
                  <p:nvPr/>
                </p:nvSpPr>
                <p:spPr bwMode="auto">
                  <a:xfrm>
                    <a:off x="4113490" y="2945293"/>
                    <a:ext cx="106655" cy="103100"/>
                  </a:xfrm>
                  <a:custGeom>
                    <a:avLst/>
                    <a:gdLst>
                      <a:gd name="T0" fmla="*/ 15 w 53"/>
                      <a:gd name="T1" fmla="*/ 41 h 51"/>
                      <a:gd name="T2" fmla="*/ 34 w 53"/>
                      <a:gd name="T3" fmla="*/ 51 h 51"/>
                      <a:gd name="T4" fmla="*/ 35 w 53"/>
                      <a:gd name="T5" fmla="*/ 36 h 51"/>
                      <a:gd name="T6" fmla="*/ 53 w 53"/>
                      <a:gd name="T7" fmla="*/ 13 h 51"/>
                      <a:gd name="T8" fmla="*/ 28 w 53"/>
                      <a:gd name="T9" fmla="*/ 6 h 51"/>
                      <a:gd name="T10" fmla="*/ 26 w 53"/>
                      <a:gd name="T11" fmla="*/ 0 h 51"/>
                      <a:gd name="T12" fmla="*/ 10 w 53"/>
                      <a:gd name="T13" fmla="*/ 7 h 51"/>
                      <a:gd name="T14" fmla="*/ 1 w 53"/>
                      <a:gd name="T15" fmla="*/ 32 h 51"/>
                      <a:gd name="T16" fmla="*/ 6 w 53"/>
                      <a:gd name="T17" fmla="*/ 45 h 51"/>
                      <a:gd name="T18" fmla="*/ 15 w 53"/>
                      <a:gd name="T19" fmla="*/ 41 h 5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53" h="51">
                        <a:moveTo>
                          <a:pt x="15" y="41"/>
                        </a:moveTo>
                        <a:cubicBezTo>
                          <a:pt x="20" y="41"/>
                          <a:pt x="28" y="46"/>
                          <a:pt x="34" y="51"/>
                        </a:cubicBezTo>
                        <a:cubicBezTo>
                          <a:pt x="33" y="47"/>
                          <a:pt x="33" y="42"/>
                          <a:pt x="35" y="36"/>
                        </a:cubicBezTo>
                        <a:cubicBezTo>
                          <a:pt x="38" y="26"/>
                          <a:pt x="44" y="18"/>
                          <a:pt x="53" y="13"/>
                        </a:cubicBezTo>
                        <a:cubicBezTo>
                          <a:pt x="43" y="13"/>
                          <a:pt x="32" y="12"/>
                          <a:pt x="28" y="6"/>
                        </a:cubicBezTo>
                        <a:cubicBezTo>
                          <a:pt x="27" y="5"/>
                          <a:pt x="26" y="3"/>
                          <a:pt x="26" y="0"/>
                        </a:cubicBezTo>
                        <a:cubicBezTo>
                          <a:pt x="20" y="0"/>
                          <a:pt x="15" y="3"/>
                          <a:pt x="10" y="7"/>
                        </a:cubicBezTo>
                        <a:cubicBezTo>
                          <a:pt x="4" y="14"/>
                          <a:pt x="0" y="23"/>
                          <a:pt x="1" y="32"/>
                        </a:cubicBezTo>
                        <a:cubicBezTo>
                          <a:pt x="1" y="36"/>
                          <a:pt x="2" y="41"/>
                          <a:pt x="6" y="45"/>
                        </a:cubicBezTo>
                        <a:cubicBezTo>
                          <a:pt x="8" y="42"/>
                          <a:pt x="11" y="41"/>
                          <a:pt x="15" y="41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317" name="Freeform 673"/>
                  <p:cNvSpPr/>
                  <p:nvPr/>
                </p:nvSpPr>
                <p:spPr bwMode="auto">
                  <a:xfrm>
                    <a:off x="4314951" y="2743833"/>
                    <a:ext cx="101915" cy="106655"/>
                  </a:xfrm>
                  <a:custGeom>
                    <a:avLst/>
                    <a:gdLst>
                      <a:gd name="T0" fmla="*/ 6 w 51"/>
                      <a:gd name="T1" fmla="*/ 28 h 53"/>
                      <a:gd name="T2" fmla="*/ 13 w 51"/>
                      <a:gd name="T3" fmla="*/ 53 h 53"/>
                      <a:gd name="T4" fmla="*/ 36 w 51"/>
                      <a:gd name="T5" fmla="*/ 34 h 53"/>
                      <a:gd name="T6" fmla="*/ 51 w 51"/>
                      <a:gd name="T7" fmla="*/ 34 h 53"/>
                      <a:gd name="T8" fmla="*/ 42 w 51"/>
                      <a:gd name="T9" fmla="*/ 12 h 53"/>
                      <a:gd name="T10" fmla="*/ 45 w 51"/>
                      <a:gd name="T11" fmla="*/ 6 h 53"/>
                      <a:gd name="T12" fmla="*/ 32 w 51"/>
                      <a:gd name="T13" fmla="*/ 1 h 53"/>
                      <a:gd name="T14" fmla="*/ 7 w 51"/>
                      <a:gd name="T15" fmla="*/ 10 h 53"/>
                      <a:gd name="T16" fmla="*/ 0 w 51"/>
                      <a:gd name="T17" fmla="*/ 26 h 53"/>
                      <a:gd name="T18" fmla="*/ 6 w 51"/>
                      <a:gd name="T19" fmla="*/ 28 h 5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51" h="53">
                        <a:moveTo>
                          <a:pt x="6" y="28"/>
                        </a:moveTo>
                        <a:cubicBezTo>
                          <a:pt x="12" y="32"/>
                          <a:pt x="13" y="43"/>
                          <a:pt x="13" y="53"/>
                        </a:cubicBezTo>
                        <a:cubicBezTo>
                          <a:pt x="18" y="44"/>
                          <a:pt x="26" y="38"/>
                          <a:pt x="36" y="34"/>
                        </a:cubicBezTo>
                        <a:cubicBezTo>
                          <a:pt x="42" y="33"/>
                          <a:pt x="47" y="33"/>
                          <a:pt x="51" y="34"/>
                        </a:cubicBezTo>
                        <a:cubicBezTo>
                          <a:pt x="46" y="27"/>
                          <a:pt x="41" y="19"/>
                          <a:pt x="42" y="12"/>
                        </a:cubicBezTo>
                        <a:cubicBezTo>
                          <a:pt x="42" y="11"/>
                          <a:pt x="43" y="8"/>
                          <a:pt x="45" y="6"/>
                        </a:cubicBezTo>
                        <a:cubicBezTo>
                          <a:pt x="41" y="2"/>
                          <a:pt x="36" y="1"/>
                          <a:pt x="32" y="1"/>
                        </a:cubicBezTo>
                        <a:cubicBezTo>
                          <a:pt x="24" y="0"/>
                          <a:pt x="14" y="4"/>
                          <a:pt x="7" y="10"/>
                        </a:cubicBezTo>
                        <a:cubicBezTo>
                          <a:pt x="3" y="15"/>
                          <a:pt x="0" y="20"/>
                          <a:pt x="0" y="26"/>
                        </a:cubicBezTo>
                        <a:cubicBezTo>
                          <a:pt x="3" y="26"/>
                          <a:pt x="5" y="27"/>
                          <a:pt x="6" y="28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318" name="Freeform 674"/>
                  <p:cNvSpPr/>
                  <p:nvPr/>
                </p:nvSpPr>
                <p:spPr bwMode="auto">
                  <a:xfrm>
                    <a:off x="4163263" y="2856413"/>
                    <a:ext cx="94805" cy="92434"/>
                  </a:xfrm>
                  <a:custGeom>
                    <a:avLst/>
                    <a:gdLst>
                      <a:gd name="T0" fmla="*/ 8 w 47"/>
                      <a:gd name="T1" fmla="*/ 36 h 46"/>
                      <a:gd name="T2" fmla="*/ 33 w 47"/>
                      <a:gd name="T3" fmla="*/ 46 h 46"/>
                      <a:gd name="T4" fmla="*/ 35 w 47"/>
                      <a:gd name="T5" fmla="*/ 33 h 46"/>
                      <a:gd name="T6" fmla="*/ 47 w 47"/>
                      <a:gd name="T7" fmla="*/ 23 h 46"/>
                      <a:gd name="T8" fmla="*/ 27 w 47"/>
                      <a:gd name="T9" fmla="*/ 6 h 46"/>
                      <a:gd name="T10" fmla="*/ 28 w 47"/>
                      <a:gd name="T11" fmla="*/ 1 h 46"/>
                      <a:gd name="T12" fmla="*/ 9 w 47"/>
                      <a:gd name="T13" fmla="*/ 8 h 46"/>
                      <a:gd name="T14" fmla="*/ 0 w 47"/>
                      <a:gd name="T15" fmla="*/ 29 h 46"/>
                      <a:gd name="T16" fmla="*/ 4 w 47"/>
                      <a:gd name="T17" fmla="*/ 39 h 46"/>
                      <a:gd name="T18" fmla="*/ 8 w 47"/>
                      <a:gd name="T19" fmla="*/ 36 h 4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47" h="46">
                        <a:moveTo>
                          <a:pt x="8" y="36"/>
                        </a:moveTo>
                        <a:cubicBezTo>
                          <a:pt x="15" y="34"/>
                          <a:pt x="26" y="40"/>
                          <a:pt x="33" y="46"/>
                        </a:cubicBezTo>
                        <a:cubicBezTo>
                          <a:pt x="32" y="42"/>
                          <a:pt x="33" y="38"/>
                          <a:pt x="35" y="33"/>
                        </a:cubicBezTo>
                        <a:cubicBezTo>
                          <a:pt x="38" y="27"/>
                          <a:pt x="43" y="24"/>
                          <a:pt x="47" y="23"/>
                        </a:cubicBezTo>
                        <a:cubicBezTo>
                          <a:pt x="40" y="19"/>
                          <a:pt x="29" y="13"/>
                          <a:pt x="27" y="6"/>
                        </a:cubicBezTo>
                        <a:cubicBezTo>
                          <a:pt x="27" y="4"/>
                          <a:pt x="27" y="3"/>
                          <a:pt x="28" y="1"/>
                        </a:cubicBezTo>
                        <a:cubicBezTo>
                          <a:pt x="21" y="0"/>
                          <a:pt x="14" y="2"/>
                          <a:pt x="9" y="8"/>
                        </a:cubicBezTo>
                        <a:cubicBezTo>
                          <a:pt x="3" y="14"/>
                          <a:pt x="0" y="21"/>
                          <a:pt x="0" y="29"/>
                        </a:cubicBezTo>
                        <a:cubicBezTo>
                          <a:pt x="0" y="32"/>
                          <a:pt x="1" y="36"/>
                          <a:pt x="4" y="39"/>
                        </a:cubicBezTo>
                        <a:cubicBezTo>
                          <a:pt x="5" y="37"/>
                          <a:pt x="6" y="36"/>
                          <a:pt x="8" y="36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319" name="Freeform 675"/>
                  <p:cNvSpPr/>
                  <p:nvPr/>
                </p:nvSpPr>
                <p:spPr bwMode="auto">
                  <a:xfrm>
                    <a:off x="4226070" y="2794790"/>
                    <a:ext cx="92434" cy="93619"/>
                  </a:xfrm>
                  <a:custGeom>
                    <a:avLst/>
                    <a:gdLst>
                      <a:gd name="T0" fmla="*/ 6 w 46"/>
                      <a:gd name="T1" fmla="*/ 27 h 47"/>
                      <a:gd name="T2" fmla="*/ 23 w 46"/>
                      <a:gd name="T3" fmla="*/ 47 h 47"/>
                      <a:gd name="T4" fmla="*/ 33 w 46"/>
                      <a:gd name="T5" fmla="*/ 35 h 47"/>
                      <a:gd name="T6" fmla="*/ 46 w 46"/>
                      <a:gd name="T7" fmla="*/ 33 h 47"/>
                      <a:gd name="T8" fmla="*/ 36 w 46"/>
                      <a:gd name="T9" fmla="*/ 8 h 47"/>
                      <a:gd name="T10" fmla="*/ 39 w 46"/>
                      <a:gd name="T11" fmla="*/ 3 h 47"/>
                      <a:gd name="T12" fmla="*/ 29 w 46"/>
                      <a:gd name="T13" fmla="*/ 0 h 47"/>
                      <a:gd name="T14" fmla="*/ 8 w 46"/>
                      <a:gd name="T15" fmla="*/ 8 h 47"/>
                      <a:gd name="T16" fmla="*/ 2 w 46"/>
                      <a:gd name="T17" fmla="*/ 28 h 47"/>
                      <a:gd name="T18" fmla="*/ 6 w 46"/>
                      <a:gd name="T19" fmla="*/ 27 h 4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46" h="47">
                        <a:moveTo>
                          <a:pt x="6" y="27"/>
                        </a:moveTo>
                        <a:cubicBezTo>
                          <a:pt x="13" y="29"/>
                          <a:pt x="19" y="39"/>
                          <a:pt x="23" y="47"/>
                        </a:cubicBezTo>
                        <a:cubicBezTo>
                          <a:pt x="24" y="43"/>
                          <a:pt x="27" y="38"/>
                          <a:pt x="33" y="35"/>
                        </a:cubicBezTo>
                        <a:cubicBezTo>
                          <a:pt x="38" y="32"/>
                          <a:pt x="42" y="32"/>
                          <a:pt x="46" y="33"/>
                        </a:cubicBezTo>
                        <a:cubicBezTo>
                          <a:pt x="40" y="26"/>
                          <a:pt x="34" y="15"/>
                          <a:pt x="36" y="8"/>
                        </a:cubicBezTo>
                        <a:cubicBezTo>
                          <a:pt x="36" y="6"/>
                          <a:pt x="37" y="5"/>
                          <a:pt x="39" y="3"/>
                        </a:cubicBezTo>
                        <a:cubicBezTo>
                          <a:pt x="36" y="1"/>
                          <a:pt x="33" y="0"/>
                          <a:pt x="29" y="0"/>
                        </a:cubicBezTo>
                        <a:cubicBezTo>
                          <a:pt x="21" y="0"/>
                          <a:pt x="14" y="3"/>
                          <a:pt x="8" y="8"/>
                        </a:cubicBezTo>
                        <a:cubicBezTo>
                          <a:pt x="2" y="14"/>
                          <a:pt x="0" y="21"/>
                          <a:pt x="2" y="28"/>
                        </a:cubicBezTo>
                        <a:cubicBezTo>
                          <a:pt x="3" y="27"/>
                          <a:pt x="4" y="27"/>
                          <a:pt x="6" y="27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320" name="Freeform 676"/>
                  <p:cNvSpPr/>
                  <p:nvPr/>
                </p:nvSpPr>
                <p:spPr bwMode="auto">
                  <a:xfrm>
                    <a:off x="4074382" y="2794790"/>
                    <a:ext cx="68734" cy="67548"/>
                  </a:xfrm>
                  <a:custGeom>
                    <a:avLst/>
                    <a:gdLst>
                      <a:gd name="T0" fmla="*/ 1 w 34"/>
                      <a:gd name="T1" fmla="*/ 18 h 34"/>
                      <a:gd name="T2" fmla="*/ 5 w 34"/>
                      <a:gd name="T3" fmla="*/ 33 h 34"/>
                      <a:gd name="T4" fmla="*/ 5 w 34"/>
                      <a:gd name="T5" fmla="*/ 33 h 34"/>
                      <a:gd name="T6" fmla="*/ 25 w 34"/>
                      <a:gd name="T7" fmla="*/ 34 h 34"/>
                      <a:gd name="T8" fmla="*/ 32 w 34"/>
                      <a:gd name="T9" fmla="*/ 25 h 34"/>
                      <a:gd name="T10" fmla="*/ 34 w 34"/>
                      <a:gd name="T11" fmla="*/ 22 h 34"/>
                      <a:gd name="T12" fmla="*/ 28 w 34"/>
                      <a:gd name="T13" fmla="*/ 4 h 34"/>
                      <a:gd name="T14" fmla="*/ 12 w 34"/>
                      <a:gd name="T15" fmla="*/ 3 h 34"/>
                      <a:gd name="T16" fmla="*/ 0 w 34"/>
                      <a:gd name="T17" fmla="*/ 5 h 34"/>
                      <a:gd name="T18" fmla="*/ 1 w 34"/>
                      <a:gd name="T19" fmla="*/ 18 h 3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34" h="34">
                        <a:moveTo>
                          <a:pt x="1" y="18"/>
                        </a:moveTo>
                        <a:cubicBezTo>
                          <a:pt x="1" y="25"/>
                          <a:pt x="0" y="30"/>
                          <a:pt x="5" y="33"/>
                        </a:cubicBezTo>
                        <a:cubicBezTo>
                          <a:pt x="5" y="33"/>
                          <a:pt x="5" y="33"/>
                          <a:pt x="5" y="33"/>
                        </a:cubicBezTo>
                        <a:cubicBezTo>
                          <a:pt x="11" y="31"/>
                          <a:pt x="17" y="30"/>
                          <a:pt x="25" y="34"/>
                        </a:cubicBezTo>
                        <a:cubicBezTo>
                          <a:pt x="27" y="30"/>
                          <a:pt x="29" y="27"/>
                          <a:pt x="32" y="25"/>
                        </a:cubicBezTo>
                        <a:cubicBezTo>
                          <a:pt x="32" y="24"/>
                          <a:pt x="33" y="23"/>
                          <a:pt x="34" y="22"/>
                        </a:cubicBezTo>
                        <a:cubicBezTo>
                          <a:pt x="28" y="15"/>
                          <a:pt x="27" y="9"/>
                          <a:pt x="28" y="4"/>
                        </a:cubicBezTo>
                        <a:cubicBezTo>
                          <a:pt x="23" y="0"/>
                          <a:pt x="18" y="2"/>
                          <a:pt x="12" y="3"/>
                        </a:cubicBezTo>
                        <a:cubicBezTo>
                          <a:pt x="8" y="5"/>
                          <a:pt x="4" y="6"/>
                          <a:pt x="0" y="5"/>
                        </a:cubicBezTo>
                        <a:cubicBezTo>
                          <a:pt x="1" y="10"/>
                          <a:pt x="1" y="14"/>
                          <a:pt x="1" y="18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321" name="Freeform 677"/>
                  <p:cNvSpPr/>
                  <p:nvPr/>
                </p:nvSpPr>
                <p:spPr bwMode="auto">
                  <a:xfrm>
                    <a:off x="3998538" y="2899076"/>
                    <a:ext cx="75844" cy="72288"/>
                  </a:xfrm>
                  <a:custGeom>
                    <a:avLst/>
                    <a:gdLst>
                      <a:gd name="T0" fmla="*/ 11 w 38"/>
                      <a:gd name="T1" fmla="*/ 36 h 36"/>
                      <a:gd name="T2" fmla="*/ 33 w 38"/>
                      <a:gd name="T3" fmla="*/ 33 h 36"/>
                      <a:gd name="T4" fmla="*/ 38 w 38"/>
                      <a:gd name="T5" fmla="*/ 23 h 36"/>
                      <a:gd name="T6" fmla="*/ 28 w 38"/>
                      <a:gd name="T7" fmla="*/ 3 h 36"/>
                      <a:gd name="T8" fmla="*/ 12 w 38"/>
                      <a:gd name="T9" fmla="*/ 6 h 36"/>
                      <a:gd name="T10" fmla="*/ 0 w 38"/>
                      <a:gd name="T11" fmla="*/ 10 h 36"/>
                      <a:gd name="T12" fmla="*/ 3 w 38"/>
                      <a:gd name="T13" fmla="*/ 21 h 36"/>
                      <a:gd name="T14" fmla="*/ 11 w 38"/>
                      <a:gd name="T15" fmla="*/ 36 h 3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38" h="36">
                        <a:moveTo>
                          <a:pt x="11" y="36"/>
                        </a:moveTo>
                        <a:cubicBezTo>
                          <a:pt x="16" y="32"/>
                          <a:pt x="23" y="29"/>
                          <a:pt x="33" y="33"/>
                        </a:cubicBezTo>
                        <a:cubicBezTo>
                          <a:pt x="34" y="29"/>
                          <a:pt x="36" y="26"/>
                          <a:pt x="38" y="23"/>
                        </a:cubicBezTo>
                        <a:cubicBezTo>
                          <a:pt x="29" y="17"/>
                          <a:pt x="29" y="10"/>
                          <a:pt x="28" y="3"/>
                        </a:cubicBezTo>
                        <a:cubicBezTo>
                          <a:pt x="23" y="0"/>
                          <a:pt x="18" y="3"/>
                          <a:pt x="12" y="6"/>
                        </a:cubicBezTo>
                        <a:cubicBezTo>
                          <a:pt x="8" y="8"/>
                          <a:pt x="4" y="10"/>
                          <a:pt x="0" y="10"/>
                        </a:cubicBezTo>
                        <a:cubicBezTo>
                          <a:pt x="2" y="13"/>
                          <a:pt x="3" y="17"/>
                          <a:pt x="3" y="21"/>
                        </a:cubicBezTo>
                        <a:cubicBezTo>
                          <a:pt x="5" y="28"/>
                          <a:pt x="6" y="33"/>
                          <a:pt x="11" y="36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322" name="Freeform 705"/>
                  <p:cNvSpPr/>
                  <p:nvPr/>
                </p:nvSpPr>
                <p:spPr bwMode="auto">
                  <a:xfrm>
                    <a:off x="4284139" y="2915667"/>
                    <a:ext cx="68734" cy="67548"/>
                  </a:xfrm>
                  <a:custGeom>
                    <a:avLst/>
                    <a:gdLst>
                      <a:gd name="T0" fmla="*/ 3 w 34"/>
                      <a:gd name="T1" fmla="*/ 2 h 34"/>
                      <a:gd name="T2" fmla="*/ 2 w 34"/>
                      <a:gd name="T3" fmla="*/ 12 h 34"/>
                      <a:gd name="T4" fmla="*/ 5 w 34"/>
                      <a:gd name="T5" fmla="*/ 24 h 34"/>
                      <a:gd name="T6" fmla="*/ 23 w 34"/>
                      <a:gd name="T7" fmla="*/ 34 h 34"/>
                      <a:gd name="T8" fmla="*/ 26 w 34"/>
                      <a:gd name="T9" fmla="*/ 26 h 34"/>
                      <a:gd name="T10" fmla="*/ 34 w 34"/>
                      <a:gd name="T11" fmla="*/ 23 h 34"/>
                      <a:gd name="T12" fmla="*/ 24 w 34"/>
                      <a:gd name="T13" fmla="*/ 5 h 34"/>
                      <a:gd name="T14" fmla="*/ 12 w 34"/>
                      <a:gd name="T15" fmla="*/ 2 h 34"/>
                      <a:gd name="T16" fmla="*/ 3 w 34"/>
                      <a:gd name="T17" fmla="*/ 2 h 3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34" h="34">
                        <a:moveTo>
                          <a:pt x="3" y="2"/>
                        </a:moveTo>
                        <a:cubicBezTo>
                          <a:pt x="3" y="6"/>
                          <a:pt x="3" y="9"/>
                          <a:pt x="2" y="12"/>
                        </a:cubicBezTo>
                        <a:cubicBezTo>
                          <a:pt x="1" y="16"/>
                          <a:pt x="0" y="19"/>
                          <a:pt x="5" y="24"/>
                        </a:cubicBezTo>
                        <a:cubicBezTo>
                          <a:pt x="12" y="26"/>
                          <a:pt x="18" y="29"/>
                          <a:pt x="23" y="34"/>
                        </a:cubicBezTo>
                        <a:cubicBezTo>
                          <a:pt x="23" y="31"/>
                          <a:pt x="24" y="28"/>
                          <a:pt x="26" y="26"/>
                        </a:cubicBezTo>
                        <a:cubicBezTo>
                          <a:pt x="29" y="24"/>
                          <a:pt x="31" y="23"/>
                          <a:pt x="34" y="23"/>
                        </a:cubicBezTo>
                        <a:cubicBezTo>
                          <a:pt x="29" y="18"/>
                          <a:pt x="26" y="12"/>
                          <a:pt x="24" y="5"/>
                        </a:cubicBezTo>
                        <a:cubicBezTo>
                          <a:pt x="19" y="0"/>
                          <a:pt x="16" y="1"/>
                          <a:pt x="12" y="2"/>
                        </a:cubicBezTo>
                        <a:cubicBezTo>
                          <a:pt x="9" y="3"/>
                          <a:pt x="6" y="3"/>
                          <a:pt x="3" y="2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323" name="Freeform 713"/>
                  <p:cNvSpPr/>
                  <p:nvPr/>
                </p:nvSpPr>
                <p:spPr bwMode="auto">
                  <a:xfrm>
                    <a:off x="4338652" y="3215485"/>
                    <a:ext cx="98359" cy="60438"/>
                  </a:xfrm>
                  <a:custGeom>
                    <a:avLst/>
                    <a:gdLst>
                      <a:gd name="T0" fmla="*/ 49 w 49"/>
                      <a:gd name="T1" fmla="*/ 29 h 30"/>
                      <a:gd name="T2" fmla="*/ 47 w 49"/>
                      <a:gd name="T3" fmla="*/ 15 h 30"/>
                      <a:gd name="T4" fmla="*/ 49 w 49"/>
                      <a:gd name="T5" fmla="*/ 0 h 30"/>
                      <a:gd name="T6" fmla="*/ 3 w 49"/>
                      <a:gd name="T7" fmla="*/ 9 h 30"/>
                      <a:gd name="T8" fmla="*/ 3 w 49"/>
                      <a:gd name="T9" fmla="*/ 21 h 30"/>
                      <a:gd name="T10" fmla="*/ 49 w 49"/>
                      <a:gd name="T11" fmla="*/ 29 h 3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49" h="30">
                        <a:moveTo>
                          <a:pt x="49" y="29"/>
                        </a:moveTo>
                        <a:cubicBezTo>
                          <a:pt x="48" y="25"/>
                          <a:pt x="47" y="20"/>
                          <a:pt x="47" y="15"/>
                        </a:cubicBezTo>
                        <a:cubicBezTo>
                          <a:pt x="47" y="10"/>
                          <a:pt x="48" y="5"/>
                          <a:pt x="49" y="0"/>
                        </a:cubicBezTo>
                        <a:cubicBezTo>
                          <a:pt x="43" y="0"/>
                          <a:pt x="13" y="0"/>
                          <a:pt x="3" y="9"/>
                        </a:cubicBezTo>
                        <a:cubicBezTo>
                          <a:pt x="0" y="13"/>
                          <a:pt x="0" y="17"/>
                          <a:pt x="3" y="21"/>
                        </a:cubicBezTo>
                        <a:cubicBezTo>
                          <a:pt x="13" y="30"/>
                          <a:pt x="43" y="30"/>
                          <a:pt x="49" y="29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324" name="Freeform 714"/>
                  <p:cNvSpPr/>
                  <p:nvPr/>
                </p:nvSpPr>
                <p:spPr bwMode="auto">
                  <a:xfrm>
                    <a:off x="4421606" y="3146753"/>
                    <a:ext cx="40292" cy="58067"/>
                  </a:xfrm>
                  <a:custGeom>
                    <a:avLst/>
                    <a:gdLst>
                      <a:gd name="T0" fmla="*/ 1 w 20"/>
                      <a:gd name="T1" fmla="*/ 10 h 29"/>
                      <a:gd name="T2" fmla="*/ 0 w 20"/>
                      <a:gd name="T3" fmla="*/ 15 h 29"/>
                      <a:gd name="T4" fmla="*/ 8 w 20"/>
                      <a:gd name="T5" fmla="*/ 29 h 29"/>
                      <a:gd name="T6" fmla="*/ 20 w 20"/>
                      <a:gd name="T7" fmla="*/ 1 h 29"/>
                      <a:gd name="T8" fmla="*/ 1 w 20"/>
                      <a:gd name="T9" fmla="*/ 10 h 2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0" h="29">
                        <a:moveTo>
                          <a:pt x="1" y="10"/>
                        </a:moveTo>
                        <a:cubicBezTo>
                          <a:pt x="0" y="11"/>
                          <a:pt x="0" y="13"/>
                          <a:pt x="0" y="15"/>
                        </a:cubicBezTo>
                        <a:cubicBezTo>
                          <a:pt x="0" y="22"/>
                          <a:pt x="6" y="27"/>
                          <a:pt x="8" y="29"/>
                        </a:cubicBezTo>
                        <a:cubicBezTo>
                          <a:pt x="11" y="19"/>
                          <a:pt x="15" y="9"/>
                          <a:pt x="20" y="1"/>
                        </a:cubicBezTo>
                        <a:cubicBezTo>
                          <a:pt x="16" y="0"/>
                          <a:pt x="5" y="0"/>
                          <a:pt x="1" y="10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325" name="Freeform 723"/>
                  <p:cNvSpPr/>
                  <p:nvPr/>
                </p:nvSpPr>
                <p:spPr bwMode="auto">
                  <a:xfrm>
                    <a:off x="3803004" y="2861153"/>
                    <a:ext cx="126802" cy="148132"/>
                  </a:xfrm>
                  <a:custGeom>
                    <a:avLst/>
                    <a:gdLst>
                      <a:gd name="T0" fmla="*/ 38 w 63"/>
                      <a:gd name="T1" fmla="*/ 74 h 74"/>
                      <a:gd name="T2" fmla="*/ 38 w 63"/>
                      <a:gd name="T3" fmla="*/ 40 h 74"/>
                      <a:gd name="T4" fmla="*/ 63 w 63"/>
                      <a:gd name="T5" fmla="*/ 16 h 74"/>
                      <a:gd name="T6" fmla="*/ 30 w 63"/>
                      <a:gd name="T7" fmla="*/ 3 h 74"/>
                      <a:gd name="T8" fmla="*/ 29 w 63"/>
                      <a:gd name="T9" fmla="*/ 0 h 74"/>
                      <a:gd name="T10" fmla="*/ 2 w 63"/>
                      <a:gd name="T11" fmla="*/ 25 h 74"/>
                      <a:gd name="T12" fmla="*/ 0 w 63"/>
                      <a:gd name="T13" fmla="*/ 40 h 74"/>
                      <a:gd name="T14" fmla="*/ 4 w 63"/>
                      <a:gd name="T15" fmla="*/ 62 h 74"/>
                      <a:gd name="T16" fmla="*/ 38 w 63"/>
                      <a:gd name="T17" fmla="*/ 74 h 7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63" h="74">
                        <a:moveTo>
                          <a:pt x="38" y="74"/>
                        </a:moveTo>
                        <a:cubicBezTo>
                          <a:pt x="36" y="66"/>
                          <a:pt x="33" y="51"/>
                          <a:pt x="38" y="40"/>
                        </a:cubicBezTo>
                        <a:cubicBezTo>
                          <a:pt x="43" y="28"/>
                          <a:pt x="55" y="20"/>
                          <a:pt x="63" y="16"/>
                        </a:cubicBezTo>
                        <a:cubicBezTo>
                          <a:pt x="52" y="14"/>
                          <a:pt x="34" y="11"/>
                          <a:pt x="30" y="3"/>
                        </a:cubicBezTo>
                        <a:cubicBezTo>
                          <a:pt x="29" y="2"/>
                          <a:pt x="29" y="1"/>
                          <a:pt x="29" y="0"/>
                        </a:cubicBezTo>
                        <a:cubicBezTo>
                          <a:pt x="22" y="3"/>
                          <a:pt x="8" y="12"/>
                          <a:pt x="2" y="25"/>
                        </a:cubicBezTo>
                        <a:cubicBezTo>
                          <a:pt x="1" y="29"/>
                          <a:pt x="0" y="34"/>
                          <a:pt x="0" y="40"/>
                        </a:cubicBezTo>
                        <a:cubicBezTo>
                          <a:pt x="0" y="49"/>
                          <a:pt x="2" y="57"/>
                          <a:pt x="4" y="62"/>
                        </a:cubicBezTo>
                        <a:cubicBezTo>
                          <a:pt x="11" y="55"/>
                          <a:pt x="29" y="66"/>
                          <a:pt x="38" y="74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326" name="Freeform 724"/>
                  <p:cNvSpPr/>
                  <p:nvPr/>
                </p:nvSpPr>
                <p:spPr bwMode="auto">
                  <a:xfrm>
                    <a:off x="3762712" y="3330437"/>
                    <a:ext cx="112580" cy="156428"/>
                  </a:xfrm>
                  <a:custGeom>
                    <a:avLst/>
                    <a:gdLst>
                      <a:gd name="T0" fmla="*/ 56 w 56"/>
                      <a:gd name="T1" fmla="*/ 66 h 78"/>
                      <a:gd name="T2" fmla="*/ 37 w 56"/>
                      <a:gd name="T3" fmla="*/ 36 h 78"/>
                      <a:gd name="T4" fmla="*/ 45 w 56"/>
                      <a:gd name="T5" fmla="*/ 0 h 78"/>
                      <a:gd name="T6" fmla="*/ 12 w 56"/>
                      <a:gd name="T7" fmla="*/ 5 h 78"/>
                      <a:gd name="T8" fmla="*/ 10 w 56"/>
                      <a:gd name="T9" fmla="*/ 3 h 78"/>
                      <a:gd name="T10" fmla="*/ 0 w 56"/>
                      <a:gd name="T11" fmla="*/ 36 h 78"/>
                      <a:gd name="T12" fmla="*/ 0 w 56"/>
                      <a:gd name="T13" fmla="*/ 43 h 78"/>
                      <a:gd name="T14" fmla="*/ 21 w 56"/>
                      <a:gd name="T15" fmla="*/ 78 h 78"/>
                      <a:gd name="T16" fmla="*/ 23 w 56"/>
                      <a:gd name="T17" fmla="*/ 74 h 78"/>
                      <a:gd name="T18" fmla="*/ 56 w 56"/>
                      <a:gd name="T19" fmla="*/ 66 h 7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56" h="78">
                        <a:moveTo>
                          <a:pt x="56" y="66"/>
                        </a:moveTo>
                        <a:cubicBezTo>
                          <a:pt x="49" y="61"/>
                          <a:pt x="39" y="51"/>
                          <a:pt x="37" y="36"/>
                        </a:cubicBezTo>
                        <a:cubicBezTo>
                          <a:pt x="34" y="21"/>
                          <a:pt x="40" y="8"/>
                          <a:pt x="45" y="0"/>
                        </a:cubicBezTo>
                        <a:cubicBezTo>
                          <a:pt x="36" y="4"/>
                          <a:pt x="20" y="9"/>
                          <a:pt x="12" y="5"/>
                        </a:cubicBezTo>
                        <a:cubicBezTo>
                          <a:pt x="11" y="5"/>
                          <a:pt x="11" y="4"/>
                          <a:pt x="10" y="3"/>
                        </a:cubicBezTo>
                        <a:cubicBezTo>
                          <a:pt x="6" y="8"/>
                          <a:pt x="0" y="20"/>
                          <a:pt x="0" y="36"/>
                        </a:cubicBezTo>
                        <a:cubicBezTo>
                          <a:pt x="0" y="38"/>
                          <a:pt x="0" y="41"/>
                          <a:pt x="0" y="43"/>
                        </a:cubicBezTo>
                        <a:cubicBezTo>
                          <a:pt x="3" y="61"/>
                          <a:pt x="15" y="73"/>
                          <a:pt x="21" y="78"/>
                        </a:cubicBezTo>
                        <a:cubicBezTo>
                          <a:pt x="21" y="77"/>
                          <a:pt x="22" y="75"/>
                          <a:pt x="23" y="74"/>
                        </a:cubicBezTo>
                        <a:cubicBezTo>
                          <a:pt x="30" y="68"/>
                          <a:pt x="46" y="66"/>
                          <a:pt x="56" y="66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327" name="Freeform 725"/>
                  <p:cNvSpPr/>
                  <p:nvPr/>
                </p:nvSpPr>
                <p:spPr bwMode="auto">
                  <a:xfrm>
                    <a:off x="3742566" y="3172824"/>
                    <a:ext cx="109026" cy="145761"/>
                  </a:xfrm>
                  <a:custGeom>
                    <a:avLst/>
                    <a:gdLst>
                      <a:gd name="T0" fmla="*/ 21 w 54"/>
                      <a:gd name="T1" fmla="*/ 69 h 72"/>
                      <a:gd name="T2" fmla="*/ 54 w 54"/>
                      <a:gd name="T3" fmla="*/ 69 h 72"/>
                      <a:gd name="T4" fmla="*/ 39 w 54"/>
                      <a:gd name="T5" fmla="*/ 36 h 72"/>
                      <a:gd name="T6" fmla="*/ 39 w 54"/>
                      <a:gd name="T7" fmla="*/ 36 h 72"/>
                      <a:gd name="T8" fmla="*/ 54 w 54"/>
                      <a:gd name="T9" fmla="*/ 3 h 72"/>
                      <a:gd name="T10" fmla="*/ 21 w 54"/>
                      <a:gd name="T11" fmla="*/ 3 h 72"/>
                      <a:gd name="T12" fmla="*/ 19 w 54"/>
                      <a:gd name="T13" fmla="*/ 0 h 72"/>
                      <a:gd name="T14" fmla="*/ 0 w 54"/>
                      <a:gd name="T15" fmla="*/ 36 h 72"/>
                      <a:gd name="T16" fmla="*/ 19 w 54"/>
                      <a:gd name="T17" fmla="*/ 72 h 72"/>
                      <a:gd name="T18" fmla="*/ 21 w 54"/>
                      <a:gd name="T19" fmla="*/ 69 h 7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54" h="72">
                        <a:moveTo>
                          <a:pt x="21" y="69"/>
                        </a:moveTo>
                        <a:cubicBezTo>
                          <a:pt x="28" y="64"/>
                          <a:pt x="44" y="67"/>
                          <a:pt x="54" y="69"/>
                        </a:cubicBezTo>
                        <a:cubicBezTo>
                          <a:pt x="48" y="62"/>
                          <a:pt x="39" y="50"/>
                          <a:pt x="39" y="36"/>
                        </a:cubicBezTo>
                        <a:cubicBezTo>
                          <a:pt x="39" y="36"/>
                          <a:pt x="39" y="36"/>
                          <a:pt x="39" y="36"/>
                        </a:cubicBezTo>
                        <a:cubicBezTo>
                          <a:pt x="39" y="22"/>
                          <a:pt x="48" y="10"/>
                          <a:pt x="54" y="3"/>
                        </a:cubicBezTo>
                        <a:cubicBezTo>
                          <a:pt x="44" y="5"/>
                          <a:pt x="28" y="8"/>
                          <a:pt x="21" y="3"/>
                        </a:cubicBezTo>
                        <a:cubicBezTo>
                          <a:pt x="20" y="2"/>
                          <a:pt x="19" y="1"/>
                          <a:pt x="19" y="0"/>
                        </a:cubicBezTo>
                        <a:cubicBezTo>
                          <a:pt x="13" y="5"/>
                          <a:pt x="0" y="20"/>
                          <a:pt x="0" y="36"/>
                        </a:cubicBezTo>
                        <a:cubicBezTo>
                          <a:pt x="0" y="52"/>
                          <a:pt x="13" y="66"/>
                          <a:pt x="19" y="72"/>
                        </a:cubicBezTo>
                        <a:cubicBezTo>
                          <a:pt x="19" y="71"/>
                          <a:pt x="20" y="70"/>
                          <a:pt x="21" y="69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328" name="Freeform 726"/>
                  <p:cNvSpPr/>
                  <p:nvPr/>
                </p:nvSpPr>
                <p:spPr bwMode="auto">
                  <a:xfrm>
                    <a:off x="3762712" y="3003361"/>
                    <a:ext cx="112580" cy="157613"/>
                  </a:xfrm>
                  <a:custGeom>
                    <a:avLst/>
                    <a:gdLst>
                      <a:gd name="T0" fmla="*/ 45 w 56"/>
                      <a:gd name="T1" fmla="*/ 78 h 78"/>
                      <a:gd name="T2" fmla="*/ 37 w 56"/>
                      <a:gd name="T3" fmla="*/ 42 h 78"/>
                      <a:gd name="T4" fmla="*/ 56 w 56"/>
                      <a:gd name="T5" fmla="*/ 12 h 78"/>
                      <a:gd name="T6" fmla="*/ 22 w 56"/>
                      <a:gd name="T7" fmla="*/ 3 h 78"/>
                      <a:gd name="T8" fmla="*/ 21 w 56"/>
                      <a:gd name="T9" fmla="*/ 0 h 78"/>
                      <a:gd name="T10" fmla="*/ 0 w 56"/>
                      <a:gd name="T11" fmla="*/ 35 h 78"/>
                      <a:gd name="T12" fmla="*/ 0 w 56"/>
                      <a:gd name="T13" fmla="*/ 42 h 78"/>
                      <a:gd name="T14" fmla="*/ 10 w 56"/>
                      <a:gd name="T15" fmla="*/ 75 h 78"/>
                      <a:gd name="T16" fmla="*/ 11 w 56"/>
                      <a:gd name="T17" fmla="*/ 74 h 78"/>
                      <a:gd name="T18" fmla="*/ 45 w 56"/>
                      <a:gd name="T19" fmla="*/ 78 h 7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56" h="78">
                        <a:moveTo>
                          <a:pt x="45" y="78"/>
                        </a:moveTo>
                        <a:cubicBezTo>
                          <a:pt x="40" y="70"/>
                          <a:pt x="34" y="57"/>
                          <a:pt x="37" y="42"/>
                        </a:cubicBezTo>
                        <a:cubicBezTo>
                          <a:pt x="39" y="27"/>
                          <a:pt x="49" y="17"/>
                          <a:pt x="56" y="12"/>
                        </a:cubicBezTo>
                        <a:cubicBezTo>
                          <a:pt x="46" y="12"/>
                          <a:pt x="27" y="10"/>
                          <a:pt x="22" y="3"/>
                        </a:cubicBezTo>
                        <a:cubicBezTo>
                          <a:pt x="21" y="2"/>
                          <a:pt x="21" y="1"/>
                          <a:pt x="21" y="0"/>
                        </a:cubicBezTo>
                        <a:cubicBezTo>
                          <a:pt x="15" y="5"/>
                          <a:pt x="3" y="17"/>
                          <a:pt x="0" y="35"/>
                        </a:cubicBezTo>
                        <a:cubicBezTo>
                          <a:pt x="0" y="37"/>
                          <a:pt x="0" y="40"/>
                          <a:pt x="0" y="42"/>
                        </a:cubicBezTo>
                        <a:cubicBezTo>
                          <a:pt x="0" y="58"/>
                          <a:pt x="6" y="70"/>
                          <a:pt x="10" y="75"/>
                        </a:cubicBezTo>
                        <a:cubicBezTo>
                          <a:pt x="10" y="75"/>
                          <a:pt x="10" y="74"/>
                          <a:pt x="11" y="74"/>
                        </a:cubicBezTo>
                        <a:cubicBezTo>
                          <a:pt x="17" y="68"/>
                          <a:pt x="35" y="73"/>
                          <a:pt x="45" y="78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329" name="Freeform 727"/>
                  <p:cNvSpPr/>
                  <p:nvPr/>
                </p:nvSpPr>
                <p:spPr bwMode="auto">
                  <a:xfrm>
                    <a:off x="4073198" y="3332806"/>
                    <a:ext cx="95990" cy="110211"/>
                  </a:xfrm>
                  <a:custGeom>
                    <a:avLst/>
                    <a:gdLst>
                      <a:gd name="T0" fmla="*/ 27 w 48"/>
                      <a:gd name="T1" fmla="*/ 47 h 55"/>
                      <a:gd name="T2" fmla="*/ 48 w 48"/>
                      <a:gd name="T3" fmla="*/ 40 h 55"/>
                      <a:gd name="T4" fmla="*/ 38 w 48"/>
                      <a:gd name="T5" fmla="*/ 29 h 55"/>
                      <a:gd name="T6" fmla="*/ 34 w 48"/>
                      <a:gd name="T7" fmla="*/ 0 h 55"/>
                      <a:gd name="T8" fmla="*/ 12 w 48"/>
                      <a:gd name="T9" fmla="*/ 12 h 55"/>
                      <a:gd name="T10" fmla="*/ 6 w 48"/>
                      <a:gd name="T11" fmla="*/ 9 h 55"/>
                      <a:gd name="T12" fmla="*/ 0 w 48"/>
                      <a:gd name="T13" fmla="*/ 26 h 55"/>
                      <a:gd name="T14" fmla="*/ 11 w 48"/>
                      <a:gd name="T15" fmla="*/ 50 h 55"/>
                      <a:gd name="T16" fmla="*/ 24 w 48"/>
                      <a:gd name="T17" fmla="*/ 55 h 55"/>
                      <a:gd name="T18" fmla="*/ 27 w 48"/>
                      <a:gd name="T19" fmla="*/ 47 h 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48" h="55">
                        <a:moveTo>
                          <a:pt x="27" y="47"/>
                        </a:moveTo>
                        <a:cubicBezTo>
                          <a:pt x="31" y="43"/>
                          <a:pt x="40" y="41"/>
                          <a:pt x="48" y="40"/>
                        </a:cubicBezTo>
                        <a:cubicBezTo>
                          <a:pt x="44" y="38"/>
                          <a:pt x="40" y="34"/>
                          <a:pt x="38" y="29"/>
                        </a:cubicBezTo>
                        <a:cubicBezTo>
                          <a:pt x="33" y="20"/>
                          <a:pt x="32" y="9"/>
                          <a:pt x="34" y="0"/>
                        </a:cubicBezTo>
                        <a:cubicBezTo>
                          <a:pt x="27" y="6"/>
                          <a:pt x="18" y="13"/>
                          <a:pt x="12" y="12"/>
                        </a:cubicBezTo>
                        <a:cubicBezTo>
                          <a:pt x="10" y="12"/>
                          <a:pt x="8" y="11"/>
                          <a:pt x="6" y="9"/>
                        </a:cubicBezTo>
                        <a:cubicBezTo>
                          <a:pt x="2" y="13"/>
                          <a:pt x="0" y="19"/>
                          <a:pt x="0" y="26"/>
                        </a:cubicBezTo>
                        <a:cubicBezTo>
                          <a:pt x="0" y="35"/>
                          <a:pt x="4" y="44"/>
                          <a:pt x="11" y="50"/>
                        </a:cubicBezTo>
                        <a:cubicBezTo>
                          <a:pt x="14" y="52"/>
                          <a:pt x="18" y="55"/>
                          <a:pt x="24" y="55"/>
                        </a:cubicBezTo>
                        <a:cubicBezTo>
                          <a:pt x="24" y="52"/>
                          <a:pt x="25" y="49"/>
                          <a:pt x="27" y="47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330" name="Freeform 728"/>
                  <p:cNvSpPr/>
                  <p:nvPr/>
                </p:nvSpPr>
                <p:spPr bwMode="auto">
                  <a:xfrm>
                    <a:off x="4073198" y="3048393"/>
                    <a:ext cx="95990" cy="110211"/>
                  </a:xfrm>
                  <a:custGeom>
                    <a:avLst/>
                    <a:gdLst>
                      <a:gd name="T0" fmla="*/ 12 w 48"/>
                      <a:gd name="T1" fmla="*/ 42 h 55"/>
                      <a:gd name="T2" fmla="*/ 34 w 48"/>
                      <a:gd name="T3" fmla="*/ 55 h 55"/>
                      <a:gd name="T4" fmla="*/ 38 w 48"/>
                      <a:gd name="T5" fmla="*/ 26 h 55"/>
                      <a:gd name="T6" fmla="*/ 48 w 48"/>
                      <a:gd name="T7" fmla="*/ 15 h 55"/>
                      <a:gd name="T8" fmla="*/ 26 w 48"/>
                      <a:gd name="T9" fmla="*/ 7 h 55"/>
                      <a:gd name="T10" fmla="*/ 24 w 48"/>
                      <a:gd name="T11" fmla="*/ 0 h 55"/>
                      <a:gd name="T12" fmla="*/ 11 w 48"/>
                      <a:gd name="T13" fmla="*/ 5 h 55"/>
                      <a:gd name="T14" fmla="*/ 0 w 48"/>
                      <a:gd name="T15" fmla="*/ 29 h 55"/>
                      <a:gd name="T16" fmla="*/ 6 w 48"/>
                      <a:gd name="T17" fmla="*/ 45 h 55"/>
                      <a:gd name="T18" fmla="*/ 12 w 48"/>
                      <a:gd name="T19" fmla="*/ 42 h 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48" h="55">
                        <a:moveTo>
                          <a:pt x="12" y="42"/>
                        </a:moveTo>
                        <a:cubicBezTo>
                          <a:pt x="18" y="42"/>
                          <a:pt x="27" y="49"/>
                          <a:pt x="34" y="55"/>
                        </a:cubicBezTo>
                        <a:cubicBezTo>
                          <a:pt x="32" y="46"/>
                          <a:pt x="33" y="35"/>
                          <a:pt x="38" y="26"/>
                        </a:cubicBezTo>
                        <a:cubicBezTo>
                          <a:pt x="40" y="21"/>
                          <a:pt x="44" y="17"/>
                          <a:pt x="48" y="15"/>
                        </a:cubicBezTo>
                        <a:cubicBezTo>
                          <a:pt x="39" y="14"/>
                          <a:pt x="30" y="12"/>
                          <a:pt x="26" y="7"/>
                        </a:cubicBezTo>
                        <a:cubicBezTo>
                          <a:pt x="25" y="5"/>
                          <a:pt x="24" y="3"/>
                          <a:pt x="24" y="0"/>
                        </a:cubicBezTo>
                        <a:cubicBezTo>
                          <a:pt x="18" y="0"/>
                          <a:pt x="14" y="2"/>
                          <a:pt x="11" y="5"/>
                        </a:cubicBezTo>
                        <a:cubicBezTo>
                          <a:pt x="4" y="11"/>
                          <a:pt x="0" y="20"/>
                          <a:pt x="0" y="29"/>
                        </a:cubicBezTo>
                        <a:cubicBezTo>
                          <a:pt x="0" y="36"/>
                          <a:pt x="2" y="41"/>
                          <a:pt x="6" y="45"/>
                        </a:cubicBezTo>
                        <a:cubicBezTo>
                          <a:pt x="8" y="43"/>
                          <a:pt x="10" y="43"/>
                          <a:pt x="12" y="42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331" name="Freeform 729"/>
                  <p:cNvSpPr/>
                  <p:nvPr/>
                </p:nvSpPr>
                <p:spPr bwMode="auto">
                  <a:xfrm>
                    <a:off x="4044756" y="3252222"/>
                    <a:ext cx="88880" cy="87694"/>
                  </a:xfrm>
                  <a:custGeom>
                    <a:avLst/>
                    <a:gdLst>
                      <a:gd name="T0" fmla="*/ 19 w 44"/>
                      <a:gd name="T1" fmla="*/ 38 h 44"/>
                      <a:gd name="T2" fmla="*/ 44 w 44"/>
                      <a:gd name="T3" fmla="*/ 28 h 44"/>
                      <a:gd name="T4" fmla="*/ 36 w 44"/>
                      <a:gd name="T5" fmla="*/ 18 h 44"/>
                      <a:gd name="T6" fmla="*/ 38 w 44"/>
                      <a:gd name="T7" fmla="*/ 2 h 44"/>
                      <a:gd name="T8" fmla="*/ 12 w 44"/>
                      <a:gd name="T9" fmla="*/ 4 h 44"/>
                      <a:gd name="T10" fmla="*/ 9 w 44"/>
                      <a:gd name="T11" fmla="*/ 0 h 44"/>
                      <a:gd name="T12" fmla="*/ 0 w 44"/>
                      <a:gd name="T13" fmla="*/ 18 h 44"/>
                      <a:gd name="T14" fmla="*/ 8 w 44"/>
                      <a:gd name="T15" fmla="*/ 39 h 44"/>
                      <a:gd name="T16" fmla="*/ 18 w 44"/>
                      <a:gd name="T17" fmla="*/ 44 h 44"/>
                      <a:gd name="T18" fmla="*/ 19 w 44"/>
                      <a:gd name="T19" fmla="*/ 38 h 4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44" h="44">
                        <a:moveTo>
                          <a:pt x="19" y="38"/>
                        </a:moveTo>
                        <a:cubicBezTo>
                          <a:pt x="23" y="32"/>
                          <a:pt x="35" y="29"/>
                          <a:pt x="44" y="28"/>
                        </a:cubicBezTo>
                        <a:cubicBezTo>
                          <a:pt x="41" y="26"/>
                          <a:pt x="38" y="22"/>
                          <a:pt x="36" y="18"/>
                        </a:cubicBezTo>
                        <a:cubicBezTo>
                          <a:pt x="34" y="11"/>
                          <a:pt x="36" y="6"/>
                          <a:pt x="38" y="2"/>
                        </a:cubicBezTo>
                        <a:cubicBezTo>
                          <a:pt x="30" y="5"/>
                          <a:pt x="17" y="8"/>
                          <a:pt x="12" y="4"/>
                        </a:cubicBezTo>
                        <a:cubicBezTo>
                          <a:pt x="10" y="3"/>
                          <a:pt x="9" y="2"/>
                          <a:pt x="9" y="0"/>
                        </a:cubicBezTo>
                        <a:cubicBezTo>
                          <a:pt x="3" y="4"/>
                          <a:pt x="0" y="10"/>
                          <a:pt x="0" y="18"/>
                        </a:cubicBezTo>
                        <a:cubicBezTo>
                          <a:pt x="0" y="26"/>
                          <a:pt x="3" y="34"/>
                          <a:pt x="8" y="39"/>
                        </a:cubicBezTo>
                        <a:cubicBezTo>
                          <a:pt x="11" y="42"/>
                          <a:pt x="14" y="43"/>
                          <a:pt x="18" y="44"/>
                        </a:cubicBezTo>
                        <a:cubicBezTo>
                          <a:pt x="18" y="42"/>
                          <a:pt x="18" y="40"/>
                          <a:pt x="19" y="38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332" name="Freeform 730"/>
                  <p:cNvSpPr/>
                  <p:nvPr/>
                </p:nvSpPr>
                <p:spPr bwMode="auto">
                  <a:xfrm>
                    <a:off x="4044756" y="3151493"/>
                    <a:ext cx="88880" cy="87694"/>
                  </a:xfrm>
                  <a:custGeom>
                    <a:avLst/>
                    <a:gdLst>
                      <a:gd name="T0" fmla="*/ 12 w 44"/>
                      <a:gd name="T1" fmla="*/ 40 h 44"/>
                      <a:gd name="T2" fmla="*/ 38 w 44"/>
                      <a:gd name="T3" fmla="*/ 42 h 44"/>
                      <a:gd name="T4" fmla="*/ 36 w 44"/>
                      <a:gd name="T5" fmla="*/ 26 h 44"/>
                      <a:gd name="T6" fmla="*/ 44 w 44"/>
                      <a:gd name="T7" fmla="*/ 16 h 44"/>
                      <a:gd name="T8" fmla="*/ 19 w 44"/>
                      <a:gd name="T9" fmla="*/ 6 h 44"/>
                      <a:gd name="T10" fmla="*/ 18 w 44"/>
                      <a:gd name="T11" fmla="*/ 0 h 44"/>
                      <a:gd name="T12" fmla="*/ 8 w 44"/>
                      <a:gd name="T13" fmla="*/ 5 h 44"/>
                      <a:gd name="T14" fmla="*/ 0 w 44"/>
                      <a:gd name="T15" fmla="*/ 25 h 44"/>
                      <a:gd name="T16" fmla="*/ 9 w 44"/>
                      <a:gd name="T17" fmla="*/ 44 h 44"/>
                      <a:gd name="T18" fmla="*/ 12 w 44"/>
                      <a:gd name="T19" fmla="*/ 40 h 4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44" h="44">
                        <a:moveTo>
                          <a:pt x="12" y="40"/>
                        </a:moveTo>
                        <a:cubicBezTo>
                          <a:pt x="17" y="36"/>
                          <a:pt x="30" y="39"/>
                          <a:pt x="38" y="42"/>
                        </a:cubicBezTo>
                        <a:cubicBezTo>
                          <a:pt x="36" y="38"/>
                          <a:pt x="34" y="33"/>
                          <a:pt x="36" y="26"/>
                        </a:cubicBezTo>
                        <a:cubicBezTo>
                          <a:pt x="38" y="21"/>
                          <a:pt x="41" y="18"/>
                          <a:pt x="44" y="16"/>
                        </a:cubicBezTo>
                        <a:cubicBezTo>
                          <a:pt x="35" y="15"/>
                          <a:pt x="23" y="12"/>
                          <a:pt x="19" y="6"/>
                        </a:cubicBezTo>
                        <a:cubicBezTo>
                          <a:pt x="18" y="4"/>
                          <a:pt x="18" y="2"/>
                          <a:pt x="18" y="0"/>
                        </a:cubicBezTo>
                        <a:cubicBezTo>
                          <a:pt x="14" y="1"/>
                          <a:pt x="11" y="2"/>
                          <a:pt x="8" y="5"/>
                        </a:cubicBezTo>
                        <a:cubicBezTo>
                          <a:pt x="3" y="10"/>
                          <a:pt x="0" y="17"/>
                          <a:pt x="0" y="25"/>
                        </a:cubicBezTo>
                        <a:cubicBezTo>
                          <a:pt x="0" y="33"/>
                          <a:pt x="3" y="40"/>
                          <a:pt x="9" y="44"/>
                        </a:cubicBezTo>
                        <a:cubicBezTo>
                          <a:pt x="9" y="42"/>
                          <a:pt x="10" y="41"/>
                          <a:pt x="12" y="40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333" name="Freeform 731"/>
                  <p:cNvSpPr/>
                  <p:nvPr/>
                </p:nvSpPr>
                <p:spPr bwMode="auto">
                  <a:xfrm>
                    <a:off x="3921510" y="3273554"/>
                    <a:ext cx="77029" cy="77029"/>
                  </a:xfrm>
                  <a:custGeom>
                    <a:avLst/>
                    <a:gdLst>
                      <a:gd name="T0" fmla="*/ 10 w 38"/>
                      <a:gd name="T1" fmla="*/ 29 h 38"/>
                      <a:gd name="T2" fmla="*/ 23 w 38"/>
                      <a:gd name="T3" fmla="*/ 37 h 38"/>
                      <a:gd name="T4" fmla="*/ 23 w 38"/>
                      <a:gd name="T5" fmla="*/ 37 h 38"/>
                      <a:gd name="T6" fmla="*/ 38 w 38"/>
                      <a:gd name="T7" fmla="*/ 23 h 38"/>
                      <a:gd name="T8" fmla="*/ 36 w 38"/>
                      <a:gd name="T9" fmla="*/ 12 h 38"/>
                      <a:gd name="T10" fmla="*/ 36 w 38"/>
                      <a:gd name="T11" fmla="*/ 9 h 38"/>
                      <a:gd name="T12" fmla="*/ 19 w 38"/>
                      <a:gd name="T13" fmla="*/ 0 h 38"/>
                      <a:gd name="T14" fmla="*/ 7 w 38"/>
                      <a:gd name="T15" fmla="*/ 11 h 38"/>
                      <a:gd name="T16" fmla="*/ 0 w 38"/>
                      <a:gd name="T17" fmla="*/ 21 h 38"/>
                      <a:gd name="T18" fmla="*/ 10 w 38"/>
                      <a:gd name="T19" fmla="*/ 29 h 3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38" h="38">
                        <a:moveTo>
                          <a:pt x="10" y="29"/>
                        </a:moveTo>
                        <a:cubicBezTo>
                          <a:pt x="14" y="34"/>
                          <a:pt x="18" y="38"/>
                          <a:pt x="23" y="37"/>
                        </a:cubicBezTo>
                        <a:cubicBezTo>
                          <a:pt x="23" y="37"/>
                          <a:pt x="23" y="37"/>
                          <a:pt x="23" y="37"/>
                        </a:cubicBezTo>
                        <a:cubicBezTo>
                          <a:pt x="26" y="31"/>
                          <a:pt x="29" y="26"/>
                          <a:pt x="38" y="23"/>
                        </a:cubicBezTo>
                        <a:cubicBezTo>
                          <a:pt x="36" y="20"/>
                          <a:pt x="36" y="16"/>
                          <a:pt x="36" y="12"/>
                        </a:cubicBezTo>
                        <a:cubicBezTo>
                          <a:pt x="36" y="11"/>
                          <a:pt x="36" y="10"/>
                          <a:pt x="36" y="9"/>
                        </a:cubicBezTo>
                        <a:cubicBezTo>
                          <a:pt x="27" y="8"/>
                          <a:pt x="22" y="4"/>
                          <a:pt x="19" y="0"/>
                        </a:cubicBezTo>
                        <a:cubicBezTo>
                          <a:pt x="13" y="1"/>
                          <a:pt x="10" y="6"/>
                          <a:pt x="7" y="11"/>
                        </a:cubicBezTo>
                        <a:cubicBezTo>
                          <a:pt x="5" y="15"/>
                          <a:pt x="3" y="18"/>
                          <a:pt x="0" y="21"/>
                        </a:cubicBezTo>
                        <a:cubicBezTo>
                          <a:pt x="4" y="23"/>
                          <a:pt x="7" y="26"/>
                          <a:pt x="10" y="29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334" name="Freeform 732"/>
                  <p:cNvSpPr/>
                  <p:nvPr/>
                </p:nvSpPr>
                <p:spPr bwMode="auto">
                  <a:xfrm>
                    <a:off x="3947581" y="3400354"/>
                    <a:ext cx="78213" cy="74659"/>
                  </a:xfrm>
                  <a:custGeom>
                    <a:avLst/>
                    <a:gdLst>
                      <a:gd name="T0" fmla="*/ 26 w 39"/>
                      <a:gd name="T1" fmla="*/ 35 h 37"/>
                      <a:gd name="T2" fmla="*/ 39 w 39"/>
                      <a:gd name="T3" fmla="*/ 17 h 37"/>
                      <a:gd name="T4" fmla="*/ 36 w 39"/>
                      <a:gd name="T5" fmla="*/ 7 h 37"/>
                      <a:gd name="T6" fmla="*/ 15 w 39"/>
                      <a:gd name="T7" fmla="*/ 0 h 37"/>
                      <a:gd name="T8" fmla="*/ 6 w 39"/>
                      <a:gd name="T9" fmla="*/ 13 h 37"/>
                      <a:gd name="T10" fmla="*/ 0 w 39"/>
                      <a:gd name="T11" fmla="*/ 25 h 37"/>
                      <a:gd name="T12" fmla="*/ 11 w 39"/>
                      <a:gd name="T13" fmla="*/ 30 h 37"/>
                      <a:gd name="T14" fmla="*/ 26 w 39"/>
                      <a:gd name="T15" fmla="*/ 35 h 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39" h="37">
                        <a:moveTo>
                          <a:pt x="26" y="35"/>
                        </a:moveTo>
                        <a:cubicBezTo>
                          <a:pt x="28" y="29"/>
                          <a:pt x="30" y="22"/>
                          <a:pt x="39" y="17"/>
                        </a:cubicBezTo>
                        <a:cubicBezTo>
                          <a:pt x="38" y="14"/>
                          <a:pt x="36" y="11"/>
                          <a:pt x="36" y="7"/>
                        </a:cubicBezTo>
                        <a:cubicBezTo>
                          <a:pt x="26" y="9"/>
                          <a:pt x="20" y="5"/>
                          <a:pt x="15" y="0"/>
                        </a:cubicBezTo>
                        <a:cubicBezTo>
                          <a:pt x="10" y="2"/>
                          <a:pt x="8" y="7"/>
                          <a:pt x="6" y="13"/>
                        </a:cubicBezTo>
                        <a:cubicBezTo>
                          <a:pt x="4" y="17"/>
                          <a:pt x="3" y="22"/>
                          <a:pt x="0" y="25"/>
                        </a:cubicBezTo>
                        <a:cubicBezTo>
                          <a:pt x="4" y="26"/>
                          <a:pt x="7" y="28"/>
                          <a:pt x="11" y="30"/>
                        </a:cubicBezTo>
                        <a:cubicBezTo>
                          <a:pt x="16" y="34"/>
                          <a:pt x="21" y="37"/>
                          <a:pt x="26" y="35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335" name="Freeform 733"/>
                  <p:cNvSpPr/>
                  <p:nvPr/>
                </p:nvSpPr>
                <p:spPr bwMode="auto">
                  <a:xfrm>
                    <a:off x="3921510" y="3140828"/>
                    <a:ext cx="77029" cy="77029"/>
                  </a:xfrm>
                  <a:custGeom>
                    <a:avLst/>
                    <a:gdLst>
                      <a:gd name="T0" fmla="*/ 7 w 38"/>
                      <a:gd name="T1" fmla="*/ 27 h 38"/>
                      <a:gd name="T2" fmla="*/ 19 w 38"/>
                      <a:gd name="T3" fmla="*/ 38 h 38"/>
                      <a:gd name="T4" fmla="*/ 36 w 38"/>
                      <a:gd name="T5" fmla="*/ 29 h 38"/>
                      <a:gd name="T6" fmla="*/ 36 w 38"/>
                      <a:gd name="T7" fmla="*/ 26 h 38"/>
                      <a:gd name="T8" fmla="*/ 38 w 38"/>
                      <a:gd name="T9" fmla="*/ 14 h 38"/>
                      <a:gd name="T10" fmla="*/ 23 w 38"/>
                      <a:gd name="T11" fmla="*/ 1 h 38"/>
                      <a:gd name="T12" fmla="*/ 23 w 38"/>
                      <a:gd name="T13" fmla="*/ 1 h 38"/>
                      <a:gd name="T14" fmla="*/ 10 w 38"/>
                      <a:gd name="T15" fmla="*/ 8 h 38"/>
                      <a:gd name="T16" fmla="*/ 0 w 38"/>
                      <a:gd name="T17" fmla="*/ 17 h 38"/>
                      <a:gd name="T18" fmla="*/ 7 w 38"/>
                      <a:gd name="T19" fmla="*/ 27 h 3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38" h="38">
                        <a:moveTo>
                          <a:pt x="7" y="27"/>
                        </a:moveTo>
                        <a:cubicBezTo>
                          <a:pt x="10" y="32"/>
                          <a:pt x="13" y="37"/>
                          <a:pt x="19" y="38"/>
                        </a:cubicBezTo>
                        <a:cubicBezTo>
                          <a:pt x="22" y="34"/>
                          <a:pt x="27" y="30"/>
                          <a:pt x="36" y="29"/>
                        </a:cubicBezTo>
                        <a:cubicBezTo>
                          <a:pt x="36" y="28"/>
                          <a:pt x="36" y="27"/>
                          <a:pt x="36" y="26"/>
                        </a:cubicBezTo>
                        <a:cubicBezTo>
                          <a:pt x="36" y="22"/>
                          <a:pt x="36" y="18"/>
                          <a:pt x="38" y="14"/>
                        </a:cubicBezTo>
                        <a:cubicBezTo>
                          <a:pt x="29" y="12"/>
                          <a:pt x="26" y="6"/>
                          <a:pt x="23" y="1"/>
                        </a:cubicBezTo>
                        <a:cubicBezTo>
                          <a:pt x="23" y="1"/>
                          <a:pt x="23" y="1"/>
                          <a:pt x="23" y="1"/>
                        </a:cubicBezTo>
                        <a:cubicBezTo>
                          <a:pt x="18" y="0"/>
                          <a:pt x="14" y="4"/>
                          <a:pt x="10" y="8"/>
                        </a:cubicBezTo>
                        <a:cubicBezTo>
                          <a:pt x="7" y="11"/>
                          <a:pt x="4" y="15"/>
                          <a:pt x="0" y="17"/>
                        </a:cubicBezTo>
                        <a:cubicBezTo>
                          <a:pt x="3" y="19"/>
                          <a:pt x="5" y="23"/>
                          <a:pt x="7" y="27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336" name="Freeform 734"/>
                  <p:cNvSpPr/>
                  <p:nvPr/>
                </p:nvSpPr>
                <p:spPr bwMode="auto">
                  <a:xfrm>
                    <a:off x="3947581" y="3016395"/>
                    <a:ext cx="78213" cy="74659"/>
                  </a:xfrm>
                  <a:custGeom>
                    <a:avLst/>
                    <a:gdLst>
                      <a:gd name="T0" fmla="*/ 15 w 39"/>
                      <a:gd name="T1" fmla="*/ 37 h 37"/>
                      <a:gd name="T2" fmla="*/ 36 w 39"/>
                      <a:gd name="T3" fmla="*/ 30 h 37"/>
                      <a:gd name="T4" fmla="*/ 39 w 39"/>
                      <a:gd name="T5" fmla="*/ 19 h 37"/>
                      <a:gd name="T6" fmla="*/ 26 w 39"/>
                      <a:gd name="T7" fmla="*/ 2 h 37"/>
                      <a:gd name="T8" fmla="*/ 11 w 39"/>
                      <a:gd name="T9" fmla="*/ 6 h 37"/>
                      <a:gd name="T10" fmla="*/ 0 w 39"/>
                      <a:gd name="T11" fmla="*/ 12 h 37"/>
                      <a:gd name="T12" fmla="*/ 6 w 39"/>
                      <a:gd name="T13" fmla="*/ 23 h 37"/>
                      <a:gd name="T14" fmla="*/ 15 w 39"/>
                      <a:gd name="T15" fmla="*/ 37 h 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39" h="37">
                        <a:moveTo>
                          <a:pt x="15" y="37"/>
                        </a:moveTo>
                        <a:cubicBezTo>
                          <a:pt x="20" y="32"/>
                          <a:pt x="26" y="28"/>
                          <a:pt x="36" y="30"/>
                        </a:cubicBezTo>
                        <a:cubicBezTo>
                          <a:pt x="36" y="26"/>
                          <a:pt x="38" y="23"/>
                          <a:pt x="39" y="19"/>
                        </a:cubicBezTo>
                        <a:cubicBezTo>
                          <a:pt x="30" y="15"/>
                          <a:pt x="28" y="8"/>
                          <a:pt x="26" y="2"/>
                        </a:cubicBezTo>
                        <a:cubicBezTo>
                          <a:pt x="21" y="0"/>
                          <a:pt x="16" y="3"/>
                          <a:pt x="11" y="6"/>
                        </a:cubicBezTo>
                        <a:cubicBezTo>
                          <a:pt x="7" y="9"/>
                          <a:pt x="4" y="11"/>
                          <a:pt x="0" y="12"/>
                        </a:cubicBezTo>
                        <a:cubicBezTo>
                          <a:pt x="3" y="15"/>
                          <a:pt x="4" y="19"/>
                          <a:pt x="6" y="23"/>
                        </a:cubicBezTo>
                        <a:cubicBezTo>
                          <a:pt x="8" y="30"/>
                          <a:pt x="10" y="35"/>
                          <a:pt x="15" y="37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337" name="Freeform 760"/>
                  <p:cNvSpPr/>
                  <p:nvPr/>
                </p:nvSpPr>
                <p:spPr bwMode="auto">
                  <a:xfrm>
                    <a:off x="4154967" y="3217856"/>
                    <a:ext cx="72288" cy="55698"/>
                  </a:xfrm>
                  <a:custGeom>
                    <a:avLst/>
                    <a:gdLst>
                      <a:gd name="T0" fmla="*/ 0 w 36"/>
                      <a:gd name="T1" fmla="*/ 14 h 28"/>
                      <a:gd name="T2" fmla="*/ 6 w 36"/>
                      <a:gd name="T3" fmla="*/ 21 h 28"/>
                      <a:gd name="T4" fmla="*/ 17 w 36"/>
                      <a:gd name="T5" fmla="*/ 27 h 28"/>
                      <a:gd name="T6" fmla="*/ 36 w 36"/>
                      <a:gd name="T7" fmla="*/ 21 h 28"/>
                      <a:gd name="T8" fmla="*/ 34 w 36"/>
                      <a:gd name="T9" fmla="*/ 14 h 28"/>
                      <a:gd name="T10" fmla="*/ 36 w 36"/>
                      <a:gd name="T11" fmla="*/ 7 h 28"/>
                      <a:gd name="T12" fmla="*/ 17 w 36"/>
                      <a:gd name="T13" fmla="*/ 1 h 28"/>
                      <a:gd name="T14" fmla="*/ 6 w 36"/>
                      <a:gd name="T15" fmla="*/ 7 h 28"/>
                      <a:gd name="T16" fmla="*/ 0 w 36"/>
                      <a:gd name="T17" fmla="*/ 14 h 2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36" h="28">
                        <a:moveTo>
                          <a:pt x="0" y="14"/>
                        </a:moveTo>
                        <a:cubicBezTo>
                          <a:pt x="3" y="16"/>
                          <a:pt x="4" y="19"/>
                          <a:pt x="6" y="21"/>
                        </a:cubicBezTo>
                        <a:cubicBezTo>
                          <a:pt x="8" y="25"/>
                          <a:pt x="9" y="28"/>
                          <a:pt x="17" y="27"/>
                        </a:cubicBezTo>
                        <a:cubicBezTo>
                          <a:pt x="23" y="24"/>
                          <a:pt x="29" y="22"/>
                          <a:pt x="36" y="21"/>
                        </a:cubicBezTo>
                        <a:cubicBezTo>
                          <a:pt x="34" y="19"/>
                          <a:pt x="34" y="17"/>
                          <a:pt x="34" y="14"/>
                        </a:cubicBezTo>
                        <a:cubicBezTo>
                          <a:pt x="34" y="11"/>
                          <a:pt x="34" y="9"/>
                          <a:pt x="36" y="7"/>
                        </a:cubicBezTo>
                        <a:cubicBezTo>
                          <a:pt x="29" y="6"/>
                          <a:pt x="23" y="4"/>
                          <a:pt x="17" y="1"/>
                        </a:cubicBezTo>
                        <a:cubicBezTo>
                          <a:pt x="9" y="0"/>
                          <a:pt x="8" y="3"/>
                          <a:pt x="6" y="7"/>
                        </a:cubicBezTo>
                        <a:cubicBezTo>
                          <a:pt x="4" y="9"/>
                          <a:pt x="3" y="12"/>
                          <a:pt x="0" y="14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338" name="Freeform 768"/>
                  <p:cNvSpPr/>
                  <p:nvPr/>
                </p:nvSpPr>
                <p:spPr bwMode="auto">
                  <a:xfrm>
                    <a:off x="4415681" y="3350583"/>
                    <a:ext cx="93619" cy="94805"/>
                  </a:xfrm>
                  <a:custGeom>
                    <a:avLst/>
                    <a:gdLst>
                      <a:gd name="T0" fmla="*/ 47 w 47"/>
                      <a:gd name="T1" fmla="*/ 21 h 47"/>
                      <a:gd name="T2" fmla="*/ 36 w 47"/>
                      <a:gd name="T3" fmla="*/ 11 h 47"/>
                      <a:gd name="T4" fmla="*/ 26 w 47"/>
                      <a:gd name="T5" fmla="*/ 0 h 47"/>
                      <a:gd name="T6" fmla="*/ 0 w 47"/>
                      <a:gd name="T7" fmla="*/ 38 h 47"/>
                      <a:gd name="T8" fmla="*/ 9 w 47"/>
                      <a:gd name="T9" fmla="*/ 47 h 47"/>
                      <a:gd name="T10" fmla="*/ 47 w 47"/>
                      <a:gd name="T11" fmla="*/ 21 h 4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47" h="47">
                        <a:moveTo>
                          <a:pt x="47" y="21"/>
                        </a:moveTo>
                        <a:cubicBezTo>
                          <a:pt x="43" y="18"/>
                          <a:pt x="39" y="15"/>
                          <a:pt x="36" y="11"/>
                        </a:cubicBezTo>
                        <a:cubicBezTo>
                          <a:pt x="32" y="8"/>
                          <a:pt x="29" y="4"/>
                          <a:pt x="26" y="0"/>
                        </a:cubicBezTo>
                        <a:cubicBezTo>
                          <a:pt x="22" y="4"/>
                          <a:pt x="1" y="25"/>
                          <a:pt x="0" y="38"/>
                        </a:cubicBezTo>
                        <a:cubicBezTo>
                          <a:pt x="0" y="43"/>
                          <a:pt x="4" y="47"/>
                          <a:pt x="9" y="47"/>
                        </a:cubicBezTo>
                        <a:cubicBezTo>
                          <a:pt x="22" y="46"/>
                          <a:pt x="43" y="25"/>
                          <a:pt x="47" y="21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339" name="Freeform 769"/>
                  <p:cNvSpPr/>
                  <p:nvPr/>
                </p:nvSpPr>
                <p:spPr bwMode="auto">
                  <a:xfrm>
                    <a:off x="4415681" y="3284219"/>
                    <a:ext cx="46217" cy="60438"/>
                  </a:xfrm>
                  <a:custGeom>
                    <a:avLst/>
                    <a:gdLst>
                      <a:gd name="T0" fmla="*/ 4 w 23"/>
                      <a:gd name="T1" fmla="*/ 20 h 30"/>
                      <a:gd name="T2" fmla="*/ 7 w 23"/>
                      <a:gd name="T3" fmla="*/ 25 h 30"/>
                      <a:gd name="T4" fmla="*/ 23 w 23"/>
                      <a:gd name="T5" fmla="*/ 29 h 30"/>
                      <a:gd name="T6" fmla="*/ 12 w 23"/>
                      <a:gd name="T7" fmla="*/ 0 h 30"/>
                      <a:gd name="T8" fmla="*/ 4 w 23"/>
                      <a:gd name="T9" fmla="*/ 20 h 3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3" h="30">
                        <a:moveTo>
                          <a:pt x="4" y="20"/>
                        </a:moveTo>
                        <a:cubicBezTo>
                          <a:pt x="5" y="22"/>
                          <a:pt x="6" y="24"/>
                          <a:pt x="7" y="25"/>
                        </a:cubicBezTo>
                        <a:cubicBezTo>
                          <a:pt x="12" y="30"/>
                          <a:pt x="20" y="29"/>
                          <a:pt x="23" y="29"/>
                        </a:cubicBezTo>
                        <a:cubicBezTo>
                          <a:pt x="18" y="20"/>
                          <a:pt x="14" y="10"/>
                          <a:pt x="12" y="0"/>
                        </a:cubicBezTo>
                        <a:cubicBezTo>
                          <a:pt x="8" y="3"/>
                          <a:pt x="0" y="10"/>
                          <a:pt x="4" y="20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340" name="Freeform 825"/>
                  <p:cNvSpPr/>
                  <p:nvPr/>
                </p:nvSpPr>
                <p:spPr bwMode="auto">
                  <a:xfrm>
                    <a:off x="4515118" y="3399087"/>
                    <a:ext cx="60437" cy="40291"/>
                  </a:xfrm>
                  <a:custGeom>
                    <a:avLst/>
                    <a:gdLst>
                      <a:gd name="T0" fmla="*/ 10 w 30"/>
                      <a:gd name="T1" fmla="*/ 19 h 20"/>
                      <a:gd name="T2" fmla="*/ 15 w 30"/>
                      <a:gd name="T3" fmla="*/ 20 h 20"/>
                      <a:gd name="T4" fmla="*/ 30 w 30"/>
                      <a:gd name="T5" fmla="*/ 11 h 20"/>
                      <a:gd name="T6" fmla="*/ 1 w 30"/>
                      <a:gd name="T7" fmla="*/ 0 h 20"/>
                      <a:gd name="T8" fmla="*/ 10 w 30"/>
                      <a:gd name="T9" fmla="*/ 19 h 2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0" h="20">
                        <a:moveTo>
                          <a:pt x="10" y="19"/>
                        </a:moveTo>
                        <a:cubicBezTo>
                          <a:pt x="11" y="20"/>
                          <a:pt x="13" y="20"/>
                          <a:pt x="15" y="20"/>
                        </a:cubicBezTo>
                        <a:cubicBezTo>
                          <a:pt x="22" y="20"/>
                          <a:pt x="28" y="14"/>
                          <a:pt x="30" y="11"/>
                        </a:cubicBezTo>
                        <a:cubicBezTo>
                          <a:pt x="19" y="9"/>
                          <a:pt x="10" y="5"/>
                          <a:pt x="1" y="0"/>
                        </a:cubicBezTo>
                        <a:cubicBezTo>
                          <a:pt x="0" y="4"/>
                          <a:pt x="0" y="15"/>
                          <a:pt x="10" y="19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341" name="Freeform 879"/>
                  <p:cNvSpPr/>
                  <p:nvPr/>
                </p:nvSpPr>
                <p:spPr bwMode="auto">
                  <a:xfrm>
                    <a:off x="4718945" y="3350500"/>
                    <a:ext cx="94802" cy="94802"/>
                  </a:xfrm>
                  <a:custGeom>
                    <a:avLst/>
                    <a:gdLst>
                      <a:gd name="T0" fmla="*/ 21 w 47"/>
                      <a:gd name="T1" fmla="*/ 0 h 47"/>
                      <a:gd name="T2" fmla="*/ 11 w 47"/>
                      <a:gd name="T3" fmla="*/ 11 h 47"/>
                      <a:gd name="T4" fmla="*/ 0 w 47"/>
                      <a:gd name="T5" fmla="*/ 21 h 47"/>
                      <a:gd name="T6" fmla="*/ 38 w 47"/>
                      <a:gd name="T7" fmla="*/ 47 h 47"/>
                      <a:gd name="T8" fmla="*/ 47 w 47"/>
                      <a:gd name="T9" fmla="*/ 38 h 47"/>
                      <a:gd name="T10" fmla="*/ 21 w 47"/>
                      <a:gd name="T11" fmla="*/ 0 h 4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47" h="47">
                        <a:moveTo>
                          <a:pt x="21" y="0"/>
                        </a:moveTo>
                        <a:cubicBezTo>
                          <a:pt x="18" y="4"/>
                          <a:pt x="15" y="8"/>
                          <a:pt x="11" y="11"/>
                        </a:cubicBezTo>
                        <a:cubicBezTo>
                          <a:pt x="8" y="15"/>
                          <a:pt x="4" y="18"/>
                          <a:pt x="0" y="21"/>
                        </a:cubicBezTo>
                        <a:cubicBezTo>
                          <a:pt x="4" y="25"/>
                          <a:pt x="25" y="46"/>
                          <a:pt x="38" y="47"/>
                        </a:cubicBezTo>
                        <a:cubicBezTo>
                          <a:pt x="43" y="47"/>
                          <a:pt x="47" y="43"/>
                          <a:pt x="47" y="38"/>
                        </a:cubicBezTo>
                        <a:cubicBezTo>
                          <a:pt x="46" y="25"/>
                          <a:pt x="25" y="4"/>
                          <a:pt x="21" y="0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342" name="Freeform 880"/>
                  <p:cNvSpPr/>
                  <p:nvPr/>
                </p:nvSpPr>
                <p:spPr bwMode="auto">
                  <a:xfrm>
                    <a:off x="4652583" y="3399087"/>
                    <a:ext cx="60437" cy="46216"/>
                  </a:xfrm>
                  <a:custGeom>
                    <a:avLst/>
                    <a:gdLst>
                      <a:gd name="T0" fmla="*/ 20 w 30"/>
                      <a:gd name="T1" fmla="*/ 19 h 23"/>
                      <a:gd name="T2" fmla="*/ 25 w 30"/>
                      <a:gd name="T3" fmla="*/ 16 h 23"/>
                      <a:gd name="T4" fmla="*/ 29 w 30"/>
                      <a:gd name="T5" fmla="*/ 0 h 23"/>
                      <a:gd name="T6" fmla="*/ 0 w 30"/>
                      <a:gd name="T7" fmla="*/ 11 h 23"/>
                      <a:gd name="T8" fmla="*/ 20 w 30"/>
                      <a:gd name="T9" fmla="*/ 19 h 2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0" h="23">
                        <a:moveTo>
                          <a:pt x="20" y="19"/>
                        </a:moveTo>
                        <a:cubicBezTo>
                          <a:pt x="22" y="18"/>
                          <a:pt x="24" y="17"/>
                          <a:pt x="25" y="16"/>
                        </a:cubicBezTo>
                        <a:cubicBezTo>
                          <a:pt x="30" y="11"/>
                          <a:pt x="30" y="3"/>
                          <a:pt x="29" y="0"/>
                        </a:cubicBezTo>
                        <a:cubicBezTo>
                          <a:pt x="20" y="5"/>
                          <a:pt x="10" y="9"/>
                          <a:pt x="0" y="11"/>
                        </a:cubicBezTo>
                        <a:cubicBezTo>
                          <a:pt x="3" y="15"/>
                          <a:pt x="10" y="23"/>
                          <a:pt x="20" y="19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343" name="Freeform 934"/>
                  <p:cNvSpPr/>
                  <p:nvPr/>
                </p:nvSpPr>
                <p:spPr bwMode="auto">
                  <a:xfrm>
                    <a:off x="4791232" y="3215406"/>
                    <a:ext cx="99543" cy="60437"/>
                  </a:xfrm>
                  <a:custGeom>
                    <a:avLst/>
                    <a:gdLst>
                      <a:gd name="T0" fmla="*/ 0 w 49"/>
                      <a:gd name="T1" fmla="*/ 0 h 30"/>
                      <a:gd name="T2" fmla="*/ 2 w 49"/>
                      <a:gd name="T3" fmla="*/ 15 h 30"/>
                      <a:gd name="T4" fmla="*/ 0 w 49"/>
                      <a:gd name="T5" fmla="*/ 29 h 30"/>
                      <a:gd name="T6" fmla="*/ 46 w 49"/>
                      <a:gd name="T7" fmla="*/ 21 h 30"/>
                      <a:gd name="T8" fmla="*/ 46 w 49"/>
                      <a:gd name="T9" fmla="*/ 9 h 30"/>
                      <a:gd name="T10" fmla="*/ 0 w 49"/>
                      <a:gd name="T11" fmla="*/ 0 h 3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49" h="30">
                        <a:moveTo>
                          <a:pt x="0" y="0"/>
                        </a:moveTo>
                        <a:cubicBezTo>
                          <a:pt x="1" y="5"/>
                          <a:pt x="2" y="10"/>
                          <a:pt x="2" y="15"/>
                        </a:cubicBezTo>
                        <a:cubicBezTo>
                          <a:pt x="2" y="20"/>
                          <a:pt x="1" y="25"/>
                          <a:pt x="0" y="29"/>
                        </a:cubicBezTo>
                        <a:cubicBezTo>
                          <a:pt x="6" y="30"/>
                          <a:pt x="36" y="30"/>
                          <a:pt x="46" y="21"/>
                        </a:cubicBezTo>
                        <a:cubicBezTo>
                          <a:pt x="49" y="17"/>
                          <a:pt x="49" y="13"/>
                          <a:pt x="46" y="9"/>
                        </a:cubicBezTo>
                        <a:cubicBezTo>
                          <a:pt x="36" y="0"/>
                          <a:pt x="6" y="0"/>
                          <a:pt x="0" y="0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344" name="Freeform 935"/>
                  <p:cNvSpPr/>
                  <p:nvPr/>
                </p:nvSpPr>
                <p:spPr bwMode="auto">
                  <a:xfrm>
                    <a:off x="4767532" y="3284139"/>
                    <a:ext cx="40291" cy="60437"/>
                  </a:xfrm>
                  <a:custGeom>
                    <a:avLst/>
                    <a:gdLst>
                      <a:gd name="T0" fmla="*/ 19 w 20"/>
                      <a:gd name="T1" fmla="*/ 20 h 30"/>
                      <a:gd name="T2" fmla="*/ 20 w 20"/>
                      <a:gd name="T3" fmla="*/ 15 h 30"/>
                      <a:gd name="T4" fmla="*/ 12 w 20"/>
                      <a:gd name="T5" fmla="*/ 0 h 30"/>
                      <a:gd name="T6" fmla="*/ 0 w 20"/>
                      <a:gd name="T7" fmla="*/ 29 h 30"/>
                      <a:gd name="T8" fmla="*/ 19 w 20"/>
                      <a:gd name="T9" fmla="*/ 20 h 3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0" h="30">
                        <a:moveTo>
                          <a:pt x="19" y="20"/>
                        </a:moveTo>
                        <a:cubicBezTo>
                          <a:pt x="20" y="18"/>
                          <a:pt x="20" y="17"/>
                          <a:pt x="20" y="15"/>
                        </a:cubicBezTo>
                        <a:cubicBezTo>
                          <a:pt x="20" y="8"/>
                          <a:pt x="14" y="2"/>
                          <a:pt x="12" y="0"/>
                        </a:cubicBezTo>
                        <a:cubicBezTo>
                          <a:pt x="9" y="11"/>
                          <a:pt x="5" y="20"/>
                          <a:pt x="0" y="29"/>
                        </a:cubicBezTo>
                        <a:cubicBezTo>
                          <a:pt x="4" y="30"/>
                          <a:pt x="15" y="30"/>
                          <a:pt x="19" y="20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345" name="Freeform 945"/>
                  <p:cNvSpPr/>
                  <p:nvPr/>
                </p:nvSpPr>
                <p:spPr bwMode="auto">
                  <a:xfrm>
                    <a:off x="5354125" y="3003286"/>
                    <a:ext cx="112579" cy="157610"/>
                  </a:xfrm>
                  <a:custGeom>
                    <a:avLst/>
                    <a:gdLst>
                      <a:gd name="T0" fmla="*/ 0 w 56"/>
                      <a:gd name="T1" fmla="*/ 12 h 78"/>
                      <a:gd name="T2" fmla="*/ 19 w 56"/>
                      <a:gd name="T3" fmla="*/ 42 h 78"/>
                      <a:gd name="T4" fmla="*/ 11 w 56"/>
                      <a:gd name="T5" fmla="*/ 78 h 78"/>
                      <a:gd name="T6" fmla="*/ 44 w 56"/>
                      <a:gd name="T7" fmla="*/ 73 h 78"/>
                      <a:gd name="T8" fmla="*/ 46 w 56"/>
                      <a:gd name="T9" fmla="*/ 75 h 78"/>
                      <a:gd name="T10" fmla="*/ 56 w 56"/>
                      <a:gd name="T11" fmla="*/ 42 h 78"/>
                      <a:gd name="T12" fmla="*/ 56 w 56"/>
                      <a:gd name="T13" fmla="*/ 35 h 78"/>
                      <a:gd name="T14" fmla="*/ 35 w 56"/>
                      <a:gd name="T15" fmla="*/ 0 h 78"/>
                      <a:gd name="T16" fmla="*/ 33 w 56"/>
                      <a:gd name="T17" fmla="*/ 4 h 78"/>
                      <a:gd name="T18" fmla="*/ 0 w 56"/>
                      <a:gd name="T19" fmla="*/ 12 h 7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56" h="78">
                        <a:moveTo>
                          <a:pt x="0" y="12"/>
                        </a:moveTo>
                        <a:cubicBezTo>
                          <a:pt x="7" y="17"/>
                          <a:pt x="17" y="27"/>
                          <a:pt x="19" y="42"/>
                        </a:cubicBezTo>
                        <a:cubicBezTo>
                          <a:pt x="22" y="57"/>
                          <a:pt x="16" y="70"/>
                          <a:pt x="11" y="78"/>
                        </a:cubicBezTo>
                        <a:cubicBezTo>
                          <a:pt x="20" y="74"/>
                          <a:pt x="36" y="69"/>
                          <a:pt x="44" y="73"/>
                        </a:cubicBezTo>
                        <a:cubicBezTo>
                          <a:pt x="45" y="73"/>
                          <a:pt x="46" y="74"/>
                          <a:pt x="46" y="75"/>
                        </a:cubicBezTo>
                        <a:cubicBezTo>
                          <a:pt x="50" y="69"/>
                          <a:pt x="56" y="58"/>
                          <a:pt x="56" y="42"/>
                        </a:cubicBezTo>
                        <a:cubicBezTo>
                          <a:pt x="56" y="40"/>
                          <a:pt x="56" y="37"/>
                          <a:pt x="56" y="35"/>
                        </a:cubicBezTo>
                        <a:cubicBezTo>
                          <a:pt x="53" y="17"/>
                          <a:pt x="41" y="5"/>
                          <a:pt x="35" y="0"/>
                        </a:cubicBezTo>
                        <a:cubicBezTo>
                          <a:pt x="35" y="1"/>
                          <a:pt x="34" y="3"/>
                          <a:pt x="33" y="4"/>
                        </a:cubicBezTo>
                        <a:cubicBezTo>
                          <a:pt x="26" y="10"/>
                          <a:pt x="10" y="12"/>
                          <a:pt x="0" y="12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346" name="Freeform 946"/>
                  <p:cNvSpPr/>
                  <p:nvPr/>
                </p:nvSpPr>
                <p:spPr bwMode="auto">
                  <a:xfrm>
                    <a:off x="5377825" y="3172746"/>
                    <a:ext cx="109023" cy="145758"/>
                  </a:xfrm>
                  <a:custGeom>
                    <a:avLst/>
                    <a:gdLst>
                      <a:gd name="T0" fmla="*/ 33 w 54"/>
                      <a:gd name="T1" fmla="*/ 3 h 72"/>
                      <a:gd name="T2" fmla="*/ 0 w 54"/>
                      <a:gd name="T3" fmla="*/ 3 h 72"/>
                      <a:gd name="T4" fmla="*/ 15 w 54"/>
                      <a:gd name="T5" fmla="*/ 36 h 72"/>
                      <a:gd name="T6" fmla="*/ 15 w 54"/>
                      <a:gd name="T7" fmla="*/ 36 h 72"/>
                      <a:gd name="T8" fmla="*/ 0 w 54"/>
                      <a:gd name="T9" fmla="*/ 69 h 72"/>
                      <a:gd name="T10" fmla="*/ 33 w 54"/>
                      <a:gd name="T11" fmla="*/ 69 h 72"/>
                      <a:gd name="T12" fmla="*/ 35 w 54"/>
                      <a:gd name="T13" fmla="*/ 72 h 72"/>
                      <a:gd name="T14" fmla="*/ 54 w 54"/>
                      <a:gd name="T15" fmla="*/ 36 h 72"/>
                      <a:gd name="T16" fmla="*/ 35 w 54"/>
                      <a:gd name="T17" fmla="*/ 0 h 72"/>
                      <a:gd name="T18" fmla="*/ 33 w 54"/>
                      <a:gd name="T19" fmla="*/ 3 h 7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54" h="72">
                        <a:moveTo>
                          <a:pt x="33" y="3"/>
                        </a:moveTo>
                        <a:cubicBezTo>
                          <a:pt x="26" y="8"/>
                          <a:pt x="10" y="5"/>
                          <a:pt x="0" y="3"/>
                        </a:cubicBezTo>
                        <a:cubicBezTo>
                          <a:pt x="6" y="10"/>
                          <a:pt x="15" y="22"/>
                          <a:pt x="15" y="36"/>
                        </a:cubicBezTo>
                        <a:cubicBezTo>
                          <a:pt x="15" y="36"/>
                          <a:pt x="15" y="36"/>
                          <a:pt x="15" y="36"/>
                        </a:cubicBezTo>
                        <a:cubicBezTo>
                          <a:pt x="15" y="50"/>
                          <a:pt x="6" y="62"/>
                          <a:pt x="0" y="69"/>
                        </a:cubicBezTo>
                        <a:cubicBezTo>
                          <a:pt x="10" y="67"/>
                          <a:pt x="26" y="64"/>
                          <a:pt x="33" y="69"/>
                        </a:cubicBezTo>
                        <a:cubicBezTo>
                          <a:pt x="34" y="70"/>
                          <a:pt x="35" y="71"/>
                          <a:pt x="35" y="72"/>
                        </a:cubicBezTo>
                        <a:cubicBezTo>
                          <a:pt x="41" y="66"/>
                          <a:pt x="54" y="52"/>
                          <a:pt x="54" y="36"/>
                        </a:cubicBezTo>
                        <a:cubicBezTo>
                          <a:pt x="54" y="20"/>
                          <a:pt x="41" y="5"/>
                          <a:pt x="35" y="0"/>
                        </a:cubicBezTo>
                        <a:cubicBezTo>
                          <a:pt x="35" y="1"/>
                          <a:pt x="34" y="2"/>
                          <a:pt x="33" y="3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347" name="Freeform 947"/>
                  <p:cNvSpPr/>
                  <p:nvPr/>
                </p:nvSpPr>
                <p:spPr bwMode="auto">
                  <a:xfrm>
                    <a:off x="5354125" y="3330354"/>
                    <a:ext cx="112579" cy="156424"/>
                  </a:xfrm>
                  <a:custGeom>
                    <a:avLst/>
                    <a:gdLst>
                      <a:gd name="T0" fmla="*/ 11 w 56"/>
                      <a:gd name="T1" fmla="*/ 0 h 78"/>
                      <a:gd name="T2" fmla="*/ 19 w 56"/>
                      <a:gd name="T3" fmla="*/ 36 h 78"/>
                      <a:gd name="T4" fmla="*/ 0 w 56"/>
                      <a:gd name="T5" fmla="*/ 66 h 78"/>
                      <a:gd name="T6" fmla="*/ 34 w 56"/>
                      <a:gd name="T7" fmla="*/ 75 h 78"/>
                      <a:gd name="T8" fmla="*/ 35 w 56"/>
                      <a:gd name="T9" fmla="*/ 78 h 78"/>
                      <a:gd name="T10" fmla="*/ 56 w 56"/>
                      <a:gd name="T11" fmla="*/ 43 h 78"/>
                      <a:gd name="T12" fmla="*/ 56 w 56"/>
                      <a:gd name="T13" fmla="*/ 36 h 78"/>
                      <a:gd name="T14" fmla="*/ 46 w 56"/>
                      <a:gd name="T15" fmla="*/ 3 h 78"/>
                      <a:gd name="T16" fmla="*/ 45 w 56"/>
                      <a:gd name="T17" fmla="*/ 4 h 78"/>
                      <a:gd name="T18" fmla="*/ 11 w 56"/>
                      <a:gd name="T19" fmla="*/ 0 h 7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56" h="78">
                        <a:moveTo>
                          <a:pt x="11" y="0"/>
                        </a:moveTo>
                        <a:cubicBezTo>
                          <a:pt x="16" y="8"/>
                          <a:pt x="22" y="21"/>
                          <a:pt x="19" y="36"/>
                        </a:cubicBezTo>
                        <a:cubicBezTo>
                          <a:pt x="17" y="51"/>
                          <a:pt x="7" y="61"/>
                          <a:pt x="0" y="66"/>
                        </a:cubicBezTo>
                        <a:cubicBezTo>
                          <a:pt x="10" y="66"/>
                          <a:pt x="29" y="68"/>
                          <a:pt x="34" y="75"/>
                        </a:cubicBezTo>
                        <a:cubicBezTo>
                          <a:pt x="35" y="76"/>
                          <a:pt x="35" y="77"/>
                          <a:pt x="35" y="78"/>
                        </a:cubicBezTo>
                        <a:cubicBezTo>
                          <a:pt x="41" y="73"/>
                          <a:pt x="53" y="61"/>
                          <a:pt x="56" y="43"/>
                        </a:cubicBezTo>
                        <a:cubicBezTo>
                          <a:pt x="56" y="41"/>
                          <a:pt x="56" y="38"/>
                          <a:pt x="56" y="36"/>
                        </a:cubicBezTo>
                        <a:cubicBezTo>
                          <a:pt x="56" y="20"/>
                          <a:pt x="50" y="8"/>
                          <a:pt x="46" y="3"/>
                        </a:cubicBezTo>
                        <a:cubicBezTo>
                          <a:pt x="46" y="3"/>
                          <a:pt x="46" y="4"/>
                          <a:pt x="45" y="4"/>
                        </a:cubicBezTo>
                        <a:cubicBezTo>
                          <a:pt x="39" y="10"/>
                          <a:pt x="21" y="5"/>
                          <a:pt x="11" y="0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348" name="Freeform 948"/>
                  <p:cNvSpPr/>
                  <p:nvPr/>
                </p:nvSpPr>
                <p:spPr bwMode="auto">
                  <a:xfrm>
                    <a:off x="5059050" y="3048317"/>
                    <a:ext cx="97173" cy="110208"/>
                  </a:xfrm>
                  <a:custGeom>
                    <a:avLst/>
                    <a:gdLst>
                      <a:gd name="T0" fmla="*/ 21 w 48"/>
                      <a:gd name="T1" fmla="*/ 8 h 55"/>
                      <a:gd name="T2" fmla="*/ 0 w 48"/>
                      <a:gd name="T3" fmla="*/ 15 h 55"/>
                      <a:gd name="T4" fmla="*/ 10 w 48"/>
                      <a:gd name="T5" fmla="*/ 26 h 55"/>
                      <a:gd name="T6" fmla="*/ 14 w 48"/>
                      <a:gd name="T7" fmla="*/ 55 h 55"/>
                      <a:gd name="T8" fmla="*/ 36 w 48"/>
                      <a:gd name="T9" fmla="*/ 42 h 55"/>
                      <a:gd name="T10" fmla="*/ 42 w 48"/>
                      <a:gd name="T11" fmla="*/ 45 h 55"/>
                      <a:gd name="T12" fmla="*/ 48 w 48"/>
                      <a:gd name="T13" fmla="*/ 29 h 55"/>
                      <a:gd name="T14" fmla="*/ 37 w 48"/>
                      <a:gd name="T15" fmla="*/ 5 h 55"/>
                      <a:gd name="T16" fmla="*/ 24 w 48"/>
                      <a:gd name="T17" fmla="*/ 0 h 55"/>
                      <a:gd name="T18" fmla="*/ 21 w 48"/>
                      <a:gd name="T19" fmla="*/ 8 h 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48" h="55">
                        <a:moveTo>
                          <a:pt x="21" y="8"/>
                        </a:moveTo>
                        <a:cubicBezTo>
                          <a:pt x="17" y="12"/>
                          <a:pt x="8" y="14"/>
                          <a:pt x="0" y="15"/>
                        </a:cubicBezTo>
                        <a:cubicBezTo>
                          <a:pt x="4" y="17"/>
                          <a:pt x="8" y="21"/>
                          <a:pt x="10" y="26"/>
                        </a:cubicBezTo>
                        <a:cubicBezTo>
                          <a:pt x="15" y="35"/>
                          <a:pt x="16" y="46"/>
                          <a:pt x="14" y="55"/>
                        </a:cubicBezTo>
                        <a:cubicBezTo>
                          <a:pt x="21" y="49"/>
                          <a:pt x="30" y="42"/>
                          <a:pt x="36" y="42"/>
                        </a:cubicBezTo>
                        <a:cubicBezTo>
                          <a:pt x="38" y="43"/>
                          <a:pt x="40" y="43"/>
                          <a:pt x="42" y="45"/>
                        </a:cubicBezTo>
                        <a:cubicBezTo>
                          <a:pt x="46" y="41"/>
                          <a:pt x="48" y="36"/>
                          <a:pt x="48" y="29"/>
                        </a:cubicBezTo>
                        <a:cubicBezTo>
                          <a:pt x="48" y="20"/>
                          <a:pt x="44" y="11"/>
                          <a:pt x="37" y="5"/>
                        </a:cubicBezTo>
                        <a:cubicBezTo>
                          <a:pt x="34" y="2"/>
                          <a:pt x="30" y="0"/>
                          <a:pt x="24" y="0"/>
                        </a:cubicBezTo>
                        <a:cubicBezTo>
                          <a:pt x="24" y="3"/>
                          <a:pt x="23" y="6"/>
                          <a:pt x="21" y="8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349" name="Freeform 949"/>
                  <p:cNvSpPr/>
                  <p:nvPr/>
                </p:nvSpPr>
                <p:spPr bwMode="auto">
                  <a:xfrm>
                    <a:off x="5059050" y="3332725"/>
                    <a:ext cx="97173" cy="110208"/>
                  </a:xfrm>
                  <a:custGeom>
                    <a:avLst/>
                    <a:gdLst>
                      <a:gd name="T0" fmla="*/ 36 w 48"/>
                      <a:gd name="T1" fmla="*/ 12 h 55"/>
                      <a:gd name="T2" fmla="*/ 14 w 48"/>
                      <a:gd name="T3" fmla="*/ 0 h 55"/>
                      <a:gd name="T4" fmla="*/ 10 w 48"/>
                      <a:gd name="T5" fmla="*/ 29 h 55"/>
                      <a:gd name="T6" fmla="*/ 0 w 48"/>
                      <a:gd name="T7" fmla="*/ 40 h 55"/>
                      <a:gd name="T8" fmla="*/ 22 w 48"/>
                      <a:gd name="T9" fmla="*/ 48 h 55"/>
                      <a:gd name="T10" fmla="*/ 24 w 48"/>
                      <a:gd name="T11" fmla="*/ 55 h 55"/>
                      <a:gd name="T12" fmla="*/ 37 w 48"/>
                      <a:gd name="T13" fmla="*/ 50 h 55"/>
                      <a:gd name="T14" fmla="*/ 48 w 48"/>
                      <a:gd name="T15" fmla="*/ 26 h 55"/>
                      <a:gd name="T16" fmla="*/ 42 w 48"/>
                      <a:gd name="T17" fmla="*/ 9 h 55"/>
                      <a:gd name="T18" fmla="*/ 36 w 48"/>
                      <a:gd name="T19" fmla="*/ 12 h 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48" h="55">
                        <a:moveTo>
                          <a:pt x="36" y="12"/>
                        </a:moveTo>
                        <a:cubicBezTo>
                          <a:pt x="30" y="13"/>
                          <a:pt x="21" y="6"/>
                          <a:pt x="14" y="0"/>
                        </a:cubicBezTo>
                        <a:cubicBezTo>
                          <a:pt x="16" y="9"/>
                          <a:pt x="15" y="20"/>
                          <a:pt x="10" y="29"/>
                        </a:cubicBezTo>
                        <a:cubicBezTo>
                          <a:pt x="8" y="34"/>
                          <a:pt x="4" y="38"/>
                          <a:pt x="0" y="40"/>
                        </a:cubicBezTo>
                        <a:cubicBezTo>
                          <a:pt x="9" y="41"/>
                          <a:pt x="18" y="43"/>
                          <a:pt x="22" y="48"/>
                        </a:cubicBezTo>
                        <a:cubicBezTo>
                          <a:pt x="23" y="50"/>
                          <a:pt x="24" y="52"/>
                          <a:pt x="24" y="55"/>
                        </a:cubicBezTo>
                        <a:cubicBezTo>
                          <a:pt x="30" y="55"/>
                          <a:pt x="34" y="52"/>
                          <a:pt x="37" y="50"/>
                        </a:cubicBezTo>
                        <a:cubicBezTo>
                          <a:pt x="44" y="44"/>
                          <a:pt x="48" y="35"/>
                          <a:pt x="48" y="26"/>
                        </a:cubicBezTo>
                        <a:cubicBezTo>
                          <a:pt x="48" y="19"/>
                          <a:pt x="46" y="13"/>
                          <a:pt x="42" y="9"/>
                        </a:cubicBezTo>
                        <a:cubicBezTo>
                          <a:pt x="40" y="11"/>
                          <a:pt x="38" y="12"/>
                          <a:pt x="36" y="12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350" name="Freeform 950"/>
                  <p:cNvSpPr/>
                  <p:nvPr/>
                </p:nvSpPr>
                <p:spPr bwMode="auto">
                  <a:xfrm>
                    <a:off x="5095786" y="3151415"/>
                    <a:ext cx="88877" cy="87692"/>
                  </a:xfrm>
                  <a:custGeom>
                    <a:avLst/>
                    <a:gdLst>
                      <a:gd name="T0" fmla="*/ 25 w 44"/>
                      <a:gd name="T1" fmla="*/ 6 h 44"/>
                      <a:gd name="T2" fmla="*/ 0 w 44"/>
                      <a:gd name="T3" fmla="*/ 16 h 44"/>
                      <a:gd name="T4" fmla="*/ 8 w 44"/>
                      <a:gd name="T5" fmla="*/ 26 h 44"/>
                      <a:gd name="T6" fmla="*/ 6 w 44"/>
                      <a:gd name="T7" fmla="*/ 42 h 44"/>
                      <a:gd name="T8" fmla="*/ 32 w 44"/>
                      <a:gd name="T9" fmla="*/ 40 h 44"/>
                      <a:gd name="T10" fmla="*/ 35 w 44"/>
                      <a:gd name="T11" fmla="*/ 44 h 44"/>
                      <a:gd name="T12" fmla="*/ 44 w 44"/>
                      <a:gd name="T13" fmla="*/ 25 h 44"/>
                      <a:gd name="T14" fmla="*/ 36 w 44"/>
                      <a:gd name="T15" fmla="*/ 5 h 44"/>
                      <a:gd name="T16" fmla="*/ 26 w 44"/>
                      <a:gd name="T17" fmla="*/ 0 h 44"/>
                      <a:gd name="T18" fmla="*/ 25 w 44"/>
                      <a:gd name="T19" fmla="*/ 6 h 4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44" h="44">
                        <a:moveTo>
                          <a:pt x="25" y="6"/>
                        </a:moveTo>
                        <a:cubicBezTo>
                          <a:pt x="21" y="12"/>
                          <a:pt x="9" y="15"/>
                          <a:pt x="0" y="16"/>
                        </a:cubicBezTo>
                        <a:cubicBezTo>
                          <a:pt x="3" y="18"/>
                          <a:pt x="6" y="21"/>
                          <a:pt x="8" y="26"/>
                        </a:cubicBezTo>
                        <a:cubicBezTo>
                          <a:pt x="10" y="33"/>
                          <a:pt x="8" y="38"/>
                          <a:pt x="6" y="42"/>
                        </a:cubicBezTo>
                        <a:cubicBezTo>
                          <a:pt x="14" y="39"/>
                          <a:pt x="27" y="36"/>
                          <a:pt x="32" y="40"/>
                        </a:cubicBezTo>
                        <a:cubicBezTo>
                          <a:pt x="34" y="41"/>
                          <a:pt x="35" y="42"/>
                          <a:pt x="35" y="44"/>
                        </a:cubicBezTo>
                        <a:cubicBezTo>
                          <a:pt x="41" y="40"/>
                          <a:pt x="44" y="33"/>
                          <a:pt x="44" y="25"/>
                        </a:cubicBezTo>
                        <a:cubicBezTo>
                          <a:pt x="44" y="17"/>
                          <a:pt x="41" y="10"/>
                          <a:pt x="36" y="5"/>
                        </a:cubicBezTo>
                        <a:cubicBezTo>
                          <a:pt x="33" y="2"/>
                          <a:pt x="30" y="1"/>
                          <a:pt x="26" y="0"/>
                        </a:cubicBezTo>
                        <a:cubicBezTo>
                          <a:pt x="26" y="2"/>
                          <a:pt x="26" y="4"/>
                          <a:pt x="25" y="6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351" name="Freeform 951"/>
                  <p:cNvSpPr/>
                  <p:nvPr/>
                </p:nvSpPr>
                <p:spPr bwMode="auto">
                  <a:xfrm>
                    <a:off x="5095786" y="3252143"/>
                    <a:ext cx="88877" cy="87692"/>
                  </a:xfrm>
                  <a:custGeom>
                    <a:avLst/>
                    <a:gdLst>
                      <a:gd name="T0" fmla="*/ 32 w 44"/>
                      <a:gd name="T1" fmla="*/ 4 h 44"/>
                      <a:gd name="T2" fmla="*/ 6 w 44"/>
                      <a:gd name="T3" fmla="*/ 2 h 44"/>
                      <a:gd name="T4" fmla="*/ 8 w 44"/>
                      <a:gd name="T5" fmla="*/ 18 h 44"/>
                      <a:gd name="T6" fmla="*/ 0 w 44"/>
                      <a:gd name="T7" fmla="*/ 28 h 44"/>
                      <a:gd name="T8" fmla="*/ 25 w 44"/>
                      <a:gd name="T9" fmla="*/ 38 h 44"/>
                      <a:gd name="T10" fmla="*/ 26 w 44"/>
                      <a:gd name="T11" fmla="*/ 44 h 44"/>
                      <a:gd name="T12" fmla="*/ 36 w 44"/>
                      <a:gd name="T13" fmla="*/ 39 h 44"/>
                      <a:gd name="T14" fmla="*/ 44 w 44"/>
                      <a:gd name="T15" fmla="*/ 18 h 44"/>
                      <a:gd name="T16" fmla="*/ 35 w 44"/>
                      <a:gd name="T17" fmla="*/ 0 h 44"/>
                      <a:gd name="T18" fmla="*/ 32 w 44"/>
                      <a:gd name="T19" fmla="*/ 4 h 4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44" h="44">
                        <a:moveTo>
                          <a:pt x="32" y="4"/>
                        </a:moveTo>
                        <a:cubicBezTo>
                          <a:pt x="27" y="8"/>
                          <a:pt x="14" y="5"/>
                          <a:pt x="6" y="2"/>
                        </a:cubicBezTo>
                        <a:cubicBezTo>
                          <a:pt x="8" y="6"/>
                          <a:pt x="10" y="11"/>
                          <a:pt x="8" y="18"/>
                        </a:cubicBezTo>
                        <a:cubicBezTo>
                          <a:pt x="6" y="22"/>
                          <a:pt x="3" y="26"/>
                          <a:pt x="0" y="28"/>
                        </a:cubicBezTo>
                        <a:cubicBezTo>
                          <a:pt x="9" y="29"/>
                          <a:pt x="21" y="32"/>
                          <a:pt x="25" y="38"/>
                        </a:cubicBezTo>
                        <a:cubicBezTo>
                          <a:pt x="26" y="40"/>
                          <a:pt x="26" y="42"/>
                          <a:pt x="26" y="44"/>
                        </a:cubicBezTo>
                        <a:cubicBezTo>
                          <a:pt x="30" y="43"/>
                          <a:pt x="33" y="42"/>
                          <a:pt x="36" y="39"/>
                        </a:cubicBezTo>
                        <a:cubicBezTo>
                          <a:pt x="41" y="34"/>
                          <a:pt x="44" y="26"/>
                          <a:pt x="44" y="18"/>
                        </a:cubicBezTo>
                        <a:cubicBezTo>
                          <a:pt x="44" y="10"/>
                          <a:pt x="41" y="4"/>
                          <a:pt x="35" y="0"/>
                        </a:cubicBezTo>
                        <a:cubicBezTo>
                          <a:pt x="35" y="2"/>
                          <a:pt x="34" y="3"/>
                          <a:pt x="32" y="4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352" name="Freeform 952"/>
                  <p:cNvSpPr/>
                  <p:nvPr/>
                </p:nvSpPr>
                <p:spPr bwMode="auto">
                  <a:xfrm>
                    <a:off x="5230881" y="3140750"/>
                    <a:ext cx="75842" cy="77027"/>
                  </a:xfrm>
                  <a:custGeom>
                    <a:avLst/>
                    <a:gdLst>
                      <a:gd name="T0" fmla="*/ 28 w 38"/>
                      <a:gd name="T1" fmla="*/ 8 h 38"/>
                      <a:gd name="T2" fmla="*/ 15 w 38"/>
                      <a:gd name="T3" fmla="*/ 1 h 38"/>
                      <a:gd name="T4" fmla="*/ 15 w 38"/>
                      <a:gd name="T5" fmla="*/ 1 h 38"/>
                      <a:gd name="T6" fmla="*/ 0 w 38"/>
                      <a:gd name="T7" fmla="*/ 14 h 38"/>
                      <a:gd name="T8" fmla="*/ 2 w 38"/>
                      <a:gd name="T9" fmla="*/ 26 h 38"/>
                      <a:gd name="T10" fmla="*/ 2 w 38"/>
                      <a:gd name="T11" fmla="*/ 29 h 38"/>
                      <a:gd name="T12" fmla="*/ 19 w 38"/>
                      <a:gd name="T13" fmla="*/ 38 h 38"/>
                      <a:gd name="T14" fmla="*/ 31 w 38"/>
                      <a:gd name="T15" fmla="*/ 27 h 38"/>
                      <a:gd name="T16" fmla="*/ 38 w 38"/>
                      <a:gd name="T17" fmla="*/ 17 h 38"/>
                      <a:gd name="T18" fmla="*/ 28 w 38"/>
                      <a:gd name="T19" fmla="*/ 8 h 3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38" h="38">
                        <a:moveTo>
                          <a:pt x="28" y="8"/>
                        </a:moveTo>
                        <a:cubicBezTo>
                          <a:pt x="24" y="4"/>
                          <a:pt x="20" y="0"/>
                          <a:pt x="15" y="1"/>
                        </a:cubicBezTo>
                        <a:cubicBezTo>
                          <a:pt x="15" y="1"/>
                          <a:pt x="15" y="1"/>
                          <a:pt x="15" y="1"/>
                        </a:cubicBezTo>
                        <a:cubicBezTo>
                          <a:pt x="12" y="6"/>
                          <a:pt x="9" y="12"/>
                          <a:pt x="0" y="14"/>
                        </a:cubicBezTo>
                        <a:cubicBezTo>
                          <a:pt x="2" y="18"/>
                          <a:pt x="2" y="22"/>
                          <a:pt x="2" y="26"/>
                        </a:cubicBezTo>
                        <a:cubicBezTo>
                          <a:pt x="2" y="27"/>
                          <a:pt x="2" y="28"/>
                          <a:pt x="2" y="29"/>
                        </a:cubicBezTo>
                        <a:cubicBezTo>
                          <a:pt x="11" y="30"/>
                          <a:pt x="16" y="34"/>
                          <a:pt x="19" y="38"/>
                        </a:cubicBezTo>
                        <a:cubicBezTo>
                          <a:pt x="25" y="37"/>
                          <a:pt x="28" y="32"/>
                          <a:pt x="31" y="27"/>
                        </a:cubicBezTo>
                        <a:cubicBezTo>
                          <a:pt x="33" y="23"/>
                          <a:pt x="35" y="19"/>
                          <a:pt x="38" y="17"/>
                        </a:cubicBezTo>
                        <a:cubicBezTo>
                          <a:pt x="34" y="15"/>
                          <a:pt x="31" y="11"/>
                          <a:pt x="28" y="8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353" name="Freeform 953"/>
                  <p:cNvSpPr/>
                  <p:nvPr/>
                </p:nvSpPr>
                <p:spPr bwMode="auto">
                  <a:xfrm>
                    <a:off x="5202440" y="3016321"/>
                    <a:ext cx="78212" cy="74658"/>
                  </a:xfrm>
                  <a:custGeom>
                    <a:avLst/>
                    <a:gdLst>
                      <a:gd name="T0" fmla="*/ 13 w 39"/>
                      <a:gd name="T1" fmla="*/ 2 h 37"/>
                      <a:gd name="T2" fmla="*/ 0 w 39"/>
                      <a:gd name="T3" fmla="*/ 19 h 37"/>
                      <a:gd name="T4" fmla="*/ 3 w 39"/>
                      <a:gd name="T5" fmla="*/ 30 h 37"/>
                      <a:gd name="T6" fmla="*/ 24 w 39"/>
                      <a:gd name="T7" fmla="*/ 37 h 37"/>
                      <a:gd name="T8" fmla="*/ 33 w 39"/>
                      <a:gd name="T9" fmla="*/ 23 h 37"/>
                      <a:gd name="T10" fmla="*/ 39 w 39"/>
                      <a:gd name="T11" fmla="*/ 12 h 37"/>
                      <a:gd name="T12" fmla="*/ 28 w 39"/>
                      <a:gd name="T13" fmla="*/ 6 h 37"/>
                      <a:gd name="T14" fmla="*/ 13 w 39"/>
                      <a:gd name="T15" fmla="*/ 2 h 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39" h="37">
                        <a:moveTo>
                          <a:pt x="13" y="2"/>
                        </a:moveTo>
                        <a:cubicBezTo>
                          <a:pt x="11" y="8"/>
                          <a:pt x="9" y="15"/>
                          <a:pt x="0" y="19"/>
                        </a:cubicBezTo>
                        <a:cubicBezTo>
                          <a:pt x="1" y="23"/>
                          <a:pt x="3" y="26"/>
                          <a:pt x="3" y="30"/>
                        </a:cubicBezTo>
                        <a:cubicBezTo>
                          <a:pt x="13" y="28"/>
                          <a:pt x="19" y="32"/>
                          <a:pt x="24" y="37"/>
                        </a:cubicBezTo>
                        <a:cubicBezTo>
                          <a:pt x="29" y="35"/>
                          <a:pt x="31" y="30"/>
                          <a:pt x="33" y="23"/>
                        </a:cubicBezTo>
                        <a:cubicBezTo>
                          <a:pt x="35" y="19"/>
                          <a:pt x="36" y="15"/>
                          <a:pt x="39" y="12"/>
                        </a:cubicBezTo>
                        <a:cubicBezTo>
                          <a:pt x="35" y="11"/>
                          <a:pt x="32" y="9"/>
                          <a:pt x="28" y="6"/>
                        </a:cubicBezTo>
                        <a:cubicBezTo>
                          <a:pt x="23" y="3"/>
                          <a:pt x="18" y="0"/>
                          <a:pt x="13" y="2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354" name="Freeform 954"/>
                  <p:cNvSpPr/>
                  <p:nvPr/>
                </p:nvSpPr>
                <p:spPr bwMode="auto">
                  <a:xfrm>
                    <a:off x="5230881" y="3273473"/>
                    <a:ext cx="75842" cy="77027"/>
                  </a:xfrm>
                  <a:custGeom>
                    <a:avLst/>
                    <a:gdLst>
                      <a:gd name="T0" fmla="*/ 31 w 38"/>
                      <a:gd name="T1" fmla="*/ 11 h 38"/>
                      <a:gd name="T2" fmla="*/ 19 w 38"/>
                      <a:gd name="T3" fmla="*/ 0 h 38"/>
                      <a:gd name="T4" fmla="*/ 2 w 38"/>
                      <a:gd name="T5" fmla="*/ 9 h 38"/>
                      <a:gd name="T6" fmla="*/ 2 w 38"/>
                      <a:gd name="T7" fmla="*/ 12 h 38"/>
                      <a:gd name="T8" fmla="*/ 0 w 38"/>
                      <a:gd name="T9" fmla="*/ 23 h 38"/>
                      <a:gd name="T10" fmla="*/ 15 w 38"/>
                      <a:gd name="T11" fmla="*/ 37 h 38"/>
                      <a:gd name="T12" fmla="*/ 15 w 38"/>
                      <a:gd name="T13" fmla="*/ 37 h 38"/>
                      <a:gd name="T14" fmla="*/ 28 w 38"/>
                      <a:gd name="T15" fmla="*/ 29 h 38"/>
                      <a:gd name="T16" fmla="*/ 38 w 38"/>
                      <a:gd name="T17" fmla="*/ 21 h 38"/>
                      <a:gd name="T18" fmla="*/ 31 w 38"/>
                      <a:gd name="T19" fmla="*/ 11 h 3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38" h="38">
                        <a:moveTo>
                          <a:pt x="31" y="11"/>
                        </a:moveTo>
                        <a:cubicBezTo>
                          <a:pt x="28" y="6"/>
                          <a:pt x="25" y="1"/>
                          <a:pt x="19" y="0"/>
                        </a:cubicBezTo>
                        <a:cubicBezTo>
                          <a:pt x="16" y="4"/>
                          <a:pt x="11" y="8"/>
                          <a:pt x="2" y="9"/>
                        </a:cubicBezTo>
                        <a:cubicBezTo>
                          <a:pt x="2" y="10"/>
                          <a:pt x="2" y="11"/>
                          <a:pt x="2" y="12"/>
                        </a:cubicBezTo>
                        <a:cubicBezTo>
                          <a:pt x="2" y="16"/>
                          <a:pt x="2" y="20"/>
                          <a:pt x="0" y="23"/>
                        </a:cubicBezTo>
                        <a:cubicBezTo>
                          <a:pt x="9" y="26"/>
                          <a:pt x="12" y="31"/>
                          <a:pt x="15" y="37"/>
                        </a:cubicBezTo>
                        <a:cubicBezTo>
                          <a:pt x="15" y="37"/>
                          <a:pt x="15" y="37"/>
                          <a:pt x="15" y="37"/>
                        </a:cubicBezTo>
                        <a:cubicBezTo>
                          <a:pt x="20" y="38"/>
                          <a:pt x="24" y="34"/>
                          <a:pt x="28" y="29"/>
                        </a:cubicBezTo>
                        <a:cubicBezTo>
                          <a:pt x="31" y="26"/>
                          <a:pt x="34" y="23"/>
                          <a:pt x="38" y="21"/>
                        </a:cubicBezTo>
                        <a:cubicBezTo>
                          <a:pt x="35" y="18"/>
                          <a:pt x="33" y="15"/>
                          <a:pt x="31" y="11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355" name="Freeform 955"/>
                  <p:cNvSpPr/>
                  <p:nvPr/>
                </p:nvSpPr>
                <p:spPr bwMode="auto">
                  <a:xfrm>
                    <a:off x="5202440" y="3400272"/>
                    <a:ext cx="78212" cy="74658"/>
                  </a:xfrm>
                  <a:custGeom>
                    <a:avLst/>
                    <a:gdLst>
                      <a:gd name="T0" fmla="*/ 24 w 39"/>
                      <a:gd name="T1" fmla="*/ 0 h 37"/>
                      <a:gd name="T2" fmla="*/ 3 w 39"/>
                      <a:gd name="T3" fmla="*/ 7 h 37"/>
                      <a:gd name="T4" fmla="*/ 0 w 39"/>
                      <a:gd name="T5" fmla="*/ 17 h 37"/>
                      <a:gd name="T6" fmla="*/ 13 w 39"/>
                      <a:gd name="T7" fmla="*/ 35 h 37"/>
                      <a:gd name="T8" fmla="*/ 28 w 39"/>
                      <a:gd name="T9" fmla="*/ 30 h 37"/>
                      <a:gd name="T10" fmla="*/ 39 w 39"/>
                      <a:gd name="T11" fmla="*/ 25 h 37"/>
                      <a:gd name="T12" fmla="*/ 33 w 39"/>
                      <a:gd name="T13" fmla="*/ 13 h 37"/>
                      <a:gd name="T14" fmla="*/ 24 w 39"/>
                      <a:gd name="T15" fmla="*/ 0 h 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39" h="37">
                        <a:moveTo>
                          <a:pt x="24" y="0"/>
                        </a:moveTo>
                        <a:cubicBezTo>
                          <a:pt x="19" y="5"/>
                          <a:pt x="13" y="9"/>
                          <a:pt x="3" y="7"/>
                        </a:cubicBezTo>
                        <a:cubicBezTo>
                          <a:pt x="3" y="11"/>
                          <a:pt x="1" y="14"/>
                          <a:pt x="0" y="17"/>
                        </a:cubicBezTo>
                        <a:cubicBezTo>
                          <a:pt x="9" y="22"/>
                          <a:pt x="11" y="29"/>
                          <a:pt x="13" y="35"/>
                        </a:cubicBezTo>
                        <a:cubicBezTo>
                          <a:pt x="18" y="37"/>
                          <a:pt x="23" y="34"/>
                          <a:pt x="28" y="30"/>
                        </a:cubicBezTo>
                        <a:cubicBezTo>
                          <a:pt x="32" y="28"/>
                          <a:pt x="35" y="26"/>
                          <a:pt x="39" y="25"/>
                        </a:cubicBezTo>
                        <a:cubicBezTo>
                          <a:pt x="36" y="22"/>
                          <a:pt x="35" y="17"/>
                          <a:pt x="33" y="13"/>
                        </a:cubicBezTo>
                        <a:cubicBezTo>
                          <a:pt x="31" y="7"/>
                          <a:pt x="29" y="2"/>
                          <a:pt x="24" y="0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356" name="Freeform 981"/>
                  <p:cNvSpPr/>
                  <p:nvPr/>
                </p:nvSpPr>
                <p:spPr bwMode="auto">
                  <a:xfrm>
                    <a:off x="5000984" y="3217777"/>
                    <a:ext cx="72287" cy="55696"/>
                  </a:xfrm>
                  <a:custGeom>
                    <a:avLst/>
                    <a:gdLst>
                      <a:gd name="T0" fmla="*/ 36 w 36"/>
                      <a:gd name="T1" fmla="*/ 14 h 28"/>
                      <a:gd name="T2" fmla="*/ 30 w 36"/>
                      <a:gd name="T3" fmla="*/ 7 h 28"/>
                      <a:gd name="T4" fmla="*/ 19 w 36"/>
                      <a:gd name="T5" fmla="*/ 1 h 28"/>
                      <a:gd name="T6" fmla="*/ 0 w 36"/>
                      <a:gd name="T7" fmla="*/ 7 h 28"/>
                      <a:gd name="T8" fmla="*/ 2 w 36"/>
                      <a:gd name="T9" fmla="*/ 14 h 28"/>
                      <a:gd name="T10" fmla="*/ 0 w 36"/>
                      <a:gd name="T11" fmla="*/ 21 h 28"/>
                      <a:gd name="T12" fmla="*/ 19 w 36"/>
                      <a:gd name="T13" fmla="*/ 27 h 28"/>
                      <a:gd name="T14" fmla="*/ 30 w 36"/>
                      <a:gd name="T15" fmla="*/ 21 h 28"/>
                      <a:gd name="T16" fmla="*/ 36 w 36"/>
                      <a:gd name="T17" fmla="*/ 14 h 2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36" h="28">
                        <a:moveTo>
                          <a:pt x="36" y="14"/>
                        </a:moveTo>
                        <a:cubicBezTo>
                          <a:pt x="33" y="12"/>
                          <a:pt x="32" y="9"/>
                          <a:pt x="30" y="7"/>
                        </a:cubicBezTo>
                        <a:cubicBezTo>
                          <a:pt x="28" y="3"/>
                          <a:pt x="27" y="0"/>
                          <a:pt x="19" y="1"/>
                        </a:cubicBezTo>
                        <a:cubicBezTo>
                          <a:pt x="13" y="4"/>
                          <a:pt x="7" y="6"/>
                          <a:pt x="0" y="7"/>
                        </a:cubicBezTo>
                        <a:cubicBezTo>
                          <a:pt x="2" y="9"/>
                          <a:pt x="2" y="11"/>
                          <a:pt x="2" y="14"/>
                        </a:cubicBezTo>
                        <a:cubicBezTo>
                          <a:pt x="2" y="17"/>
                          <a:pt x="2" y="19"/>
                          <a:pt x="0" y="21"/>
                        </a:cubicBezTo>
                        <a:cubicBezTo>
                          <a:pt x="7" y="22"/>
                          <a:pt x="13" y="24"/>
                          <a:pt x="19" y="27"/>
                        </a:cubicBezTo>
                        <a:cubicBezTo>
                          <a:pt x="27" y="28"/>
                          <a:pt x="28" y="25"/>
                          <a:pt x="30" y="21"/>
                        </a:cubicBezTo>
                        <a:cubicBezTo>
                          <a:pt x="32" y="18"/>
                          <a:pt x="33" y="16"/>
                          <a:pt x="36" y="14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357" name="Freeform 989"/>
                  <p:cNvSpPr/>
                  <p:nvPr/>
                </p:nvSpPr>
                <p:spPr bwMode="auto">
                  <a:xfrm>
                    <a:off x="4718945" y="3045948"/>
                    <a:ext cx="94802" cy="94802"/>
                  </a:xfrm>
                  <a:custGeom>
                    <a:avLst/>
                    <a:gdLst>
                      <a:gd name="T0" fmla="*/ 0 w 47"/>
                      <a:gd name="T1" fmla="*/ 26 h 47"/>
                      <a:gd name="T2" fmla="*/ 11 w 47"/>
                      <a:gd name="T3" fmla="*/ 35 h 47"/>
                      <a:gd name="T4" fmla="*/ 21 w 47"/>
                      <a:gd name="T5" fmla="*/ 47 h 47"/>
                      <a:gd name="T6" fmla="*/ 47 w 47"/>
                      <a:gd name="T7" fmla="*/ 9 h 47"/>
                      <a:gd name="T8" fmla="*/ 38 w 47"/>
                      <a:gd name="T9" fmla="*/ 0 h 47"/>
                      <a:gd name="T10" fmla="*/ 0 w 47"/>
                      <a:gd name="T11" fmla="*/ 26 h 4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47" h="47">
                        <a:moveTo>
                          <a:pt x="0" y="26"/>
                        </a:moveTo>
                        <a:cubicBezTo>
                          <a:pt x="4" y="29"/>
                          <a:pt x="8" y="32"/>
                          <a:pt x="11" y="35"/>
                        </a:cubicBezTo>
                        <a:cubicBezTo>
                          <a:pt x="15" y="39"/>
                          <a:pt x="18" y="43"/>
                          <a:pt x="21" y="47"/>
                        </a:cubicBezTo>
                        <a:cubicBezTo>
                          <a:pt x="25" y="43"/>
                          <a:pt x="46" y="22"/>
                          <a:pt x="47" y="9"/>
                        </a:cubicBezTo>
                        <a:cubicBezTo>
                          <a:pt x="47" y="4"/>
                          <a:pt x="43" y="0"/>
                          <a:pt x="38" y="0"/>
                        </a:cubicBezTo>
                        <a:cubicBezTo>
                          <a:pt x="25" y="1"/>
                          <a:pt x="4" y="22"/>
                          <a:pt x="0" y="26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358" name="Freeform 990"/>
                  <p:cNvSpPr/>
                  <p:nvPr/>
                </p:nvSpPr>
                <p:spPr bwMode="auto">
                  <a:xfrm>
                    <a:off x="4767532" y="3146675"/>
                    <a:ext cx="46216" cy="60437"/>
                  </a:xfrm>
                  <a:custGeom>
                    <a:avLst/>
                    <a:gdLst>
                      <a:gd name="T0" fmla="*/ 19 w 23"/>
                      <a:gd name="T1" fmla="*/ 10 h 30"/>
                      <a:gd name="T2" fmla="*/ 16 w 23"/>
                      <a:gd name="T3" fmla="*/ 5 h 30"/>
                      <a:gd name="T4" fmla="*/ 0 w 23"/>
                      <a:gd name="T5" fmla="*/ 1 h 30"/>
                      <a:gd name="T6" fmla="*/ 11 w 23"/>
                      <a:gd name="T7" fmla="*/ 30 h 30"/>
                      <a:gd name="T8" fmla="*/ 19 w 23"/>
                      <a:gd name="T9" fmla="*/ 10 h 3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3" h="30">
                        <a:moveTo>
                          <a:pt x="19" y="10"/>
                        </a:moveTo>
                        <a:cubicBezTo>
                          <a:pt x="18" y="8"/>
                          <a:pt x="17" y="6"/>
                          <a:pt x="16" y="5"/>
                        </a:cubicBezTo>
                        <a:cubicBezTo>
                          <a:pt x="11" y="0"/>
                          <a:pt x="3" y="0"/>
                          <a:pt x="0" y="1"/>
                        </a:cubicBezTo>
                        <a:cubicBezTo>
                          <a:pt x="5" y="10"/>
                          <a:pt x="9" y="19"/>
                          <a:pt x="11" y="30"/>
                        </a:cubicBezTo>
                        <a:cubicBezTo>
                          <a:pt x="15" y="27"/>
                          <a:pt x="23" y="20"/>
                          <a:pt x="19" y="10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359" name="Freeform 999"/>
                  <p:cNvSpPr/>
                  <p:nvPr/>
                </p:nvSpPr>
                <p:spPr bwMode="auto">
                  <a:xfrm>
                    <a:off x="5299613" y="2861082"/>
                    <a:ext cx="132723" cy="148129"/>
                  </a:xfrm>
                  <a:custGeom>
                    <a:avLst/>
                    <a:gdLst>
                      <a:gd name="T0" fmla="*/ 0 w 66"/>
                      <a:gd name="T1" fmla="*/ 16 h 74"/>
                      <a:gd name="T2" fmla="*/ 25 w 66"/>
                      <a:gd name="T3" fmla="*/ 40 h 74"/>
                      <a:gd name="T4" fmla="*/ 25 w 66"/>
                      <a:gd name="T5" fmla="*/ 74 h 74"/>
                      <a:gd name="T6" fmla="*/ 56 w 66"/>
                      <a:gd name="T7" fmla="*/ 60 h 74"/>
                      <a:gd name="T8" fmla="*/ 59 w 66"/>
                      <a:gd name="T9" fmla="*/ 62 h 74"/>
                      <a:gd name="T10" fmla="*/ 61 w 66"/>
                      <a:gd name="T11" fmla="*/ 25 h 74"/>
                      <a:gd name="T12" fmla="*/ 52 w 66"/>
                      <a:gd name="T13" fmla="*/ 13 h 74"/>
                      <a:gd name="T14" fmla="*/ 34 w 66"/>
                      <a:gd name="T15" fmla="*/ 0 h 74"/>
                      <a:gd name="T16" fmla="*/ 0 w 66"/>
                      <a:gd name="T17" fmla="*/ 16 h 7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66" h="74">
                        <a:moveTo>
                          <a:pt x="0" y="16"/>
                        </a:moveTo>
                        <a:cubicBezTo>
                          <a:pt x="8" y="20"/>
                          <a:pt x="20" y="28"/>
                          <a:pt x="25" y="40"/>
                        </a:cubicBezTo>
                        <a:cubicBezTo>
                          <a:pt x="30" y="51"/>
                          <a:pt x="27" y="66"/>
                          <a:pt x="25" y="74"/>
                        </a:cubicBezTo>
                        <a:cubicBezTo>
                          <a:pt x="33" y="68"/>
                          <a:pt x="48" y="58"/>
                          <a:pt x="56" y="60"/>
                        </a:cubicBezTo>
                        <a:cubicBezTo>
                          <a:pt x="57" y="60"/>
                          <a:pt x="58" y="61"/>
                          <a:pt x="59" y="62"/>
                        </a:cubicBezTo>
                        <a:cubicBezTo>
                          <a:pt x="62" y="54"/>
                          <a:pt x="66" y="38"/>
                          <a:pt x="61" y="25"/>
                        </a:cubicBezTo>
                        <a:cubicBezTo>
                          <a:pt x="59" y="21"/>
                          <a:pt x="56" y="17"/>
                          <a:pt x="52" y="13"/>
                        </a:cubicBezTo>
                        <a:cubicBezTo>
                          <a:pt x="46" y="6"/>
                          <a:pt x="38" y="2"/>
                          <a:pt x="34" y="0"/>
                        </a:cubicBezTo>
                        <a:cubicBezTo>
                          <a:pt x="33" y="10"/>
                          <a:pt x="13" y="14"/>
                          <a:pt x="0" y="16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360" name="Freeform 1000"/>
                  <p:cNvSpPr/>
                  <p:nvPr/>
                </p:nvSpPr>
                <p:spPr bwMode="auto">
                  <a:xfrm>
                    <a:off x="4983207" y="2499648"/>
                    <a:ext cx="155240" cy="146944"/>
                  </a:xfrm>
                  <a:custGeom>
                    <a:avLst/>
                    <a:gdLst>
                      <a:gd name="T0" fmla="*/ 0 w 77"/>
                      <a:gd name="T1" fmla="*/ 34 h 73"/>
                      <a:gd name="T2" fmla="*/ 35 w 77"/>
                      <a:gd name="T3" fmla="*/ 42 h 73"/>
                      <a:gd name="T4" fmla="*/ 54 w 77"/>
                      <a:gd name="T5" fmla="*/ 73 h 73"/>
                      <a:gd name="T6" fmla="*/ 74 w 77"/>
                      <a:gd name="T7" fmla="*/ 46 h 73"/>
                      <a:gd name="T8" fmla="*/ 77 w 77"/>
                      <a:gd name="T9" fmla="*/ 46 h 73"/>
                      <a:gd name="T10" fmla="*/ 61 w 77"/>
                      <a:gd name="T11" fmla="*/ 16 h 73"/>
                      <a:gd name="T12" fmla="*/ 56 w 77"/>
                      <a:gd name="T13" fmla="*/ 11 h 73"/>
                      <a:gd name="T14" fmla="*/ 17 w 77"/>
                      <a:gd name="T15" fmla="*/ 0 h 73"/>
                      <a:gd name="T16" fmla="*/ 18 w 77"/>
                      <a:gd name="T17" fmla="*/ 5 h 73"/>
                      <a:gd name="T18" fmla="*/ 0 w 77"/>
                      <a:gd name="T19" fmla="*/ 34 h 7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77" h="73">
                        <a:moveTo>
                          <a:pt x="0" y="34"/>
                        </a:moveTo>
                        <a:cubicBezTo>
                          <a:pt x="9" y="33"/>
                          <a:pt x="23" y="33"/>
                          <a:pt x="35" y="42"/>
                        </a:cubicBezTo>
                        <a:cubicBezTo>
                          <a:pt x="47" y="50"/>
                          <a:pt x="52" y="64"/>
                          <a:pt x="54" y="73"/>
                        </a:cubicBezTo>
                        <a:cubicBezTo>
                          <a:pt x="58" y="63"/>
                          <a:pt x="66" y="48"/>
                          <a:pt x="74" y="46"/>
                        </a:cubicBezTo>
                        <a:cubicBezTo>
                          <a:pt x="75" y="46"/>
                          <a:pt x="76" y="46"/>
                          <a:pt x="77" y="46"/>
                        </a:cubicBezTo>
                        <a:cubicBezTo>
                          <a:pt x="76" y="40"/>
                          <a:pt x="72" y="27"/>
                          <a:pt x="61" y="16"/>
                        </a:cubicBezTo>
                        <a:cubicBezTo>
                          <a:pt x="60" y="14"/>
                          <a:pt x="58" y="12"/>
                          <a:pt x="56" y="11"/>
                        </a:cubicBezTo>
                        <a:cubicBezTo>
                          <a:pt x="41" y="0"/>
                          <a:pt x="24" y="0"/>
                          <a:pt x="17" y="0"/>
                        </a:cubicBezTo>
                        <a:cubicBezTo>
                          <a:pt x="17" y="2"/>
                          <a:pt x="18" y="3"/>
                          <a:pt x="18" y="5"/>
                        </a:cubicBezTo>
                        <a:cubicBezTo>
                          <a:pt x="18" y="14"/>
                          <a:pt x="7" y="27"/>
                          <a:pt x="0" y="34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361" name="Freeform 1001"/>
                  <p:cNvSpPr/>
                  <p:nvPr/>
                </p:nvSpPr>
                <p:spPr bwMode="auto">
                  <a:xfrm>
                    <a:off x="5107636" y="2602746"/>
                    <a:ext cx="149314" cy="149314"/>
                  </a:xfrm>
                  <a:custGeom>
                    <a:avLst/>
                    <a:gdLst>
                      <a:gd name="T0" fmla="*/ 23 w 74"/>
                      <a:gd name="T1" fmla="*/ 4 h 74"/>
                      <a:gd name="T2" fmla="*/ 0 w 74"/>
                      <a:gd name="T3" fmla="*/ 27 h 74"/>
                      <a:gd name="T4" fmla="*/ 33 w 74"/>
                      <a:gd name="T5" fmla="*/ 41 h 74"/>
                      <a:gd name="T6" fmla="*/ 33 w 74"/>
                      <a:gd name="T7" fmla="*/ 41 h 74"/>
                      <a:gd name="T8" fmla="*/ 46 w 74"/>
                      <a:gd name="T9" fmla="*/ 74 h 74"/>
                      <a:gd name="T10" fmla="*/ 70 w 74"/>
                      <a:gd name="T11" fmla="*/ 51 h 74"/>
                      <a:gd name="T12" fmla="*/ 73 w 74"/>
                      <a:gd name="T13" fmla="*/ 52 h 74"/>
                      <a:gd name="T14" fmla="*/ 61 w 74"/>
                      <a:gd name="T15" fmla="*/ 12 h 74"/>
                      <a:gd name="T16" fmla="*/ 22 w 74"/>
                      <a:gd name="T17" fmla="*/ 1 h 74"/>
                      <a:gd name="T18" fmla="*/ 23 w 74"/>
                      <a:gd name="T19" fmla="*/ 4 h 7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74" h="74">
                        <a:moveTo>
                          <a:pt x="23" y="4"/>
                        </a:moveTo>
                        <a:cubicBezTo>
                          <a:pt x="21" y="13"/>
                          <a:pt x="8" y="22"/>
                          <a:pt x="0" y="27"/>
                        </a:cubicBezTo>
                        <a:cubicBezTo>
                          <a:pt x="9" y="28"/>
                          <a:pt x="23" y="31"/>
                          <a:pt x="33" y="41"/>
                        </a:cubicBezTo>
                        <a:cubicBezTo>
                          <a:pt x="33" y="41"/>
                          <a:pt x="33" y="41"/>
                          <a:pt x="33" y="41"/>
                        </a:cubicBezTo>
                        <a:cubicBezTo>
                          <a:pt x="43" y="51"/>
                          <a:pt x="46" y="65"/>
                          <a:pt x="46" y="74"/>
                        </a:cubicBezTo>
                        <a:cubicBezTo>
                          <a:pt x="52" y="66"/>
                          <a:pt x="62" y="52"/>
                          <a:pt x="70" y="51"/>
                        </a:cubicBezTo>
                        <a:cubicBezTo>
                          <a:pt x="71" y="51"/>
                          <a:pt x="72" y="51"/>
                          <a:pt x="73" y="52"/>
                        </a:cubicBezTo>
                        <a:cubicBezTo>
                          <a:pt x="74" y="44"/>
                          <a:pt x="73" y="24"/>
                          <a:pt x="61" y="12"/>
                        </a:cubicBezTo>
                        <a:cubicBezTo>
                          <a:pt x="50" y="1"/>
                          <a:pt x="30" y="0"/>
                          <a:pt x="22" y="1"/>
                        </a:cubicBezTo>
                        <a:cubicBezTo>
                          <a:pt x="23" y="2"/>
                          <a:pt x="23" y="3"/>
                          <a:pt x="23" y="4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362" name="Freeform 1002"/>
                  <p:cNvSpPr/>
                  <p:nvPr/>
                </p:nvSpPr>
                <p:spPr bwMode="auto">
                  <a:xfrm>
                    <a:off x="5213106" y="2721249"/>
                    <a:ext cx="146945" cy="155239"/>
                  </a:xfrm>
                  <a:custGeom>
                    <a:avLst/>
                    <a:gdLst>
                      <a:gd name="T0" fmla="*/ 0 w 73"/>
                      <a:gd name="T1" fmla="*/ 23 h 77"/>
                      <a:gd name="T2" fmla="*/ 31 w 73"/>
                      <a:gd name="T3" fmla="*/ 42 h 77"/>
                      <a:gd name="T4" fmla="*/ 39 w 73"/>
                      <a:gd name="T5" fmla="*/ 77 h 77"/>
                      <a:gd name="T6" fmla="*/ 69 w 73"/>
                      <a:gd name="T7" fmla="*/ 59 h 77"/>
                      <a:gd name="T8" fmla="*/ 72 w 73"/>
                      <a:gd name="T9" fmla="*/ 60 h 77"/>
                      <a:gd name="T10" fmla="*/ 62 w 73"/>
                      <a:gd name="T11" fmla="*/ 21 h 77"/>
                      <a:gd name="T12" fmla="*/ 57 w 73"/>
                      <a:gd name="T13" fmla="*/ 16 h 77"/>
                      <a:gd name="T14" fmla="*/ 27 w 73"/>
                      <a:gd name="T15" fmla="*/ 0 h 77"/>
                      <a:gd name="T16" fmla="*/ 27 w 73"/>
                      <a:gd name="T17" fmla="*/ 1 h 77"/>
                      <a:gd name="T18" fmla="*/ 0 w 73"/>
                      <a:gd name="T19" fmla="*/ 23 h 7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73" h="77">
                        <a:moveTo>
                          <a:pt x="0" y="23"/>
                        </a:moveTo>
                        <a:cubicBezTo>
                          <a:pt x="9" y="25"/>
                          <a:pt x="23" y="30"/>
                          <a:pt x="31" y="42"/>
                        </a:cubicBezTo>
                        <a:cubicBezTo>
                          <a:pt x="40" y="54"/>
                          <a:pt x="40" y="68"/>
                          <a:pt x="39" y="77"/>
                        </a:cubicBezTo>
                        <a:cubicBezTo>
                          <a:pt x="46" y="70"/>
                          <a:pt x="60" y="58"/>
                          <a:pt x="69" y="59"/>
                        </a:cubicBezTo>
                        <a:cubicBezTo>
                          <a:pt x="70" y="59"/>
                          <a:pt x="72" y="60"/>
                          <a:pt x="72" y="60"/>
                        </a:cubicBezTo>
                        <a:cubicBezTo>
                          <a:pt x="73" y="53"/>
                          <a:pt x="73" y="36"/>
                          <a:pt x="62" y="21"/>
                        </a:cubicBezTo>
                        <a:cubicBezTo>
                          <a:pt x="60" y="19"/>
                          <a:pt x="59" y="17"/>
                          <a:pt x="57" y="16"/>
                        </a:cubicBezTo>
                        <a:cubicBezTo>
                          <a:pt x="46" y="5"/>
                          <a:pt x="33" y="1"/>
                          <a:pt x="27" y="0"/>
                        </a:cubicBezTo>
                        <a:cubicBezTo>
                          <a:pt x="27" y="0"/>
                          <a:pt x="27" y="0"/>
                          <a:pt x="27" y="1"/>
                        </a:cubicBezTo>
                        <a:cubicBezTo>
                          <a:pt x="27" y="10"/>
                          <a:pt x="11" y="18"/>
                          <a:pt x="0" y="23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363" name="Freeform 1003"/>
                  <p:cNvSpPr/>
                  <p:nvPr/>
                </p:nvSpPr>
                <p:spPr bwMode="auto">
                  <a:xfrm>
                    <a:off x="4811378" y="2743764"/>
                    <a:ext cx="103098" cy="106652"/>
                  </a:xfrm>
                  <a:custGeom>
                    <a:avLst/>
                    <a:gdLst>
                      <a:gd name="T0" fmla="*/ 10 w 51"/>
                      <a:gd name="T1" fmla="*/ 14 h 53"/>
                      <a:gd name="T2" fmla="*/ 0 w 51"/>
                      <a:gd name="T3" fmla="*/ 34 h 53"/>
                      <a:gd name="T4" fmla="*/ 15 w 51"/>
                      <a:gd name="T5" fmla="*/ 34 h 53"/>
                      <a:gd name="T6" fmla="*/ 38 w 51"/>
                      <a:gd name="T7" fmla="*/ 53 h 53"/>
                      <a:gd name="T8" fmla="*/ 45 w 51"/>
                      <a:gd name="T9" fmla="*/ 28 h 53"/>
                      <a:gd name="T10" fmla="*/ 51 w 51"/>
                      <a:gd name="T11" fmla="*/ 26 h 53"/>
                      <a:gd name="T12" fmla="*/ 44 w 51"/>
                      <a:gd name="T13" fmla="*/ 10 h 53"/>
                      <a:gd name="T14" fmla="*/ 19 w 51"/>
                      <a:gd name="T15" fmla="*/ 1 h 53"/>
                      <a:gd name="T16" fmla="*/ 6 w 51"/>
                      <a:gd name="T17" fmla="*/ 6 h 53"/>
                      <a:gd name="T18" fmla="*/ 10 w 51"/>
                      <a:gd name="T19" fmla="*/ 14 h 5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51" h="53">
                        <a:moveTo>
                          <a:pt x="10" y="14"/>
                        </a:moveTo>
                        <a:cubicBezTo>
                          <a:pt x="9" y="20"/>
                          <a:pt x="5" y="28"/>
                          <a:pt x="0" y="34"/>
                        </a:cubicBezTo>
                        <a:cubicBezTo>
                          <a:pt x="4" y="33"/>
                          <a:pt x="9" y="33"/>
                          <a:pt x="15" y="34"/>
                        </a:cubicBezTo>
                        <a:cubicBezTo>
                          <a:pt x="25" y="38"/>
                          <a:pt x="33" y="44"/>
                          <a:pt x="38" y="53"/>
                        </a:cubicBezTo>
                        <a:cubicBezTo>
                          <a:pt x="38" y="43"/>
                          <a:pt x="39" y="32"/>
                          <a:pt x="45" y="28"/>
                        </a:cubicBezTo>
                        <a:cubicBezTo>
                          <a:pt x="46" y="27"/>
                          <a:pt x="48" y="26"/>
                          <a:pt x="51" y="26"/>
                        </a:cubicBezTo>
                        <a:cubicBezTo>
                          <a:pt x="51" y="20"/>
                          <a:pt x="48" y="15"/>
                          <a:pt x="44" y="10"/>
                        </a:cubicBezTo>
                        <a:cubicBezTo>
                          <a:pt x="37" y="4"/>
                          <a:pt x="27" y="0"/>
                          <a:pt x="19" y="1"/>
                        </a:cubicBezTo>
                        <a:cubicBezTo>
                          <a:pt x="15" y="1"/>
                          <a:pt x="10" y="2"/>
                          <a:pt x="6" y="6"/>
                        </a:cubicBezTo>
                        <a:cubicBezTo>
                          <a:pt x="8" y="8"/>
                          <a:pt x="10" y="11"/>
                          <a:pt x="10" y="14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364" name="Freeform 1004"/>
                  <p:cNvSpPr/>
                  <p:nvPr/>
                </p:nvSpPr>
                <p:spPr bwMode="auto">
                  <a:xfrm>
                    <a:off x="5009279" y="2945219"/>
                    <a:ext cx="106654" cy="103098"/>
                  </a:xfrm>
                  <a:custGeom>
                    <a:avLst/>
                    <a:gdLst>
                      <a:gd name="T0" fmla="*/ 25 w 53"/>
                      <a:gd name="T1" fmla="*/ 6 h 51"/>
                      <a:gd name="T2" fmla="*/ 0 w 53"/>
                      <a:gd name="T3" fmla="*/ 13 h 51"/>
                      <a:gd name="T4" fmla="*/ 18 w 53"/>
                      <a:gd name="T5" fmla="*/ 36 h 51"/>
                      <a:gd name="T6" fmla="*/ 19 w 53"/>
                      <a:gd name="T7" fmla="*/ 51 h 51"/>
                      <a:gd name="T8" fmla="*/ 41 w 53"/>
                      <a:gd name="T9" fmla="*/ 41 h 51"/>
                      <a:gd name="T10" fmla="*/ 47 w 53"/>
                      <a:gd name="T11" fmla="*/ 45 h 51"/>
                      <a:gd name="T12" fmla="*/ 52 w 53"/>
                      <a:gd name="T13" fmla="*/ 32 h 51"/>
                      <a:gd name="T14" fmla="*/ 43 w 53"/>
                      <a:gd name="T15" fmla="*/ 7 h 51"/>
                      <a:gd name="T16" fmla="*/ 27 w 53"/>
                      <a:gd name="T17" fmla="*/ 0 h 51"/>
                      <a:gd name="T18" fmla="*/ 25 w 53"/>
                      <a:gd name="T19" fmla="*/ 6 h 5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53" h="51">
                        <a:moveTo>
                          <a:pt x="25" y="6"/>
                        </a:moveTo>
                        <a:cubicBezTo>
                          <a:pt x="21" y="12"/>
                          <a:pt x="10" y="13"/>
                          <a:pt x="0" y="13"/>
                        </a:cubicBezTo>
                        <a:cubicBezTo>
                          <a:pt x="9" y="18"/>
                          <a:pt x="15" y="26"/>
                          <a:pt x="18" y="36"/>
                        </a:cubicBezTo>
                        <a:cubicBezTo>
                          <a:pt x="20" y="42"/>
                          <a:pt x="20" y="47"/>
                          <a:pt x="19" y="51"/>
                        </a:cubicBezTo>
                        <a:cubicBezTo>
                          <a:pt x="26" y="45"/>
                          <a:pt x="34" y="40"/>
                          <a:pt x="41" y="41"/>
                        </a:cubicBezTo>
                        <a:cubicBezTo>
                          <a:pt x="42" y="42"/>
                          <a:pt x="45" y="43"/>
                          <a:pt x="47" y="45"/>
                        </a:cubicBezTo>
                        <a:cubicBezTo>
                          <a:pt x="51" y="41"/>
                          <a:pt x="52" y="36"/>
                          <a:pt x="52" y="32"/>
                        </a:cubicBezTo>
                        <a:cubicBezTo>
                          <a:pt x="53" y="23"/>
                          <a:pt x="49" y="14"/>
                          <a:pt x="43" y="7"/>
                        </a:cubicBezTo>
                        <a:cubicBezTo>
                          <a:pt x="38" y="3"/>
                          <a:pt x="33" y="0"/>
                          <a:pt x="27" y="0"/>
                        </a:cubicBezTo>
                        <a:cubicBezTo>
                          <a:pt x="27" y="3"/>
                          <a:pt x="26" y="5"/>
                          <a:pt x="25" y="6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365" name="Freeform 1005"/>
                  <p:cNvSpPr/>
                  <p:nvPr/>
                </p:nvSpPr>
                <p:spPr bwMode="auto">
                  <a:xfrm>
                    <a:off x="4910921" y="2794720"/>
                    <a:ext cx="92433" cy="93618"/>
                  </a:xfrm>
                  <a:custGeom>
                    <a:avLst/>
                    <a:gdLst>
                      <a:gd name="T0" fmla="*/ 10 w 46"/>
                      <a:gd name="T1" fmla="*/ 8 h 47"/>
                      <a:gd name="T2" fmla="*/ 0 w 46"/>
                      <a:gd name="T3" fmla="*/ 33 h 47"/>
                      <a:gd name="T4" fmla="*/ 13 w 46"/>
                      <a:gd name="T5" fmla="*/ 35 h 47"/>
                      <a:gd name="T6" fmla="*/ 23 w 46"/>
                      <a:gd name="T7" fmla="*/ 47 h 47"/>
                      <a:gd name="T8" fmla="*/ 40 w 46"/>
                      <a:gd name="T9" fmla="*/ 27 h 47"/>
                      <a:gd name="T10" fmla="*/ 44 w 46"/>
                      <a:gd name="T11" fmla="*/ 28 h 47"/>
                      <a:gd name="T12" fmla="*/ 38 w 46"/>
                      <a:gd name="T13" fmla="*/ 8 h 47"/>
                      <a:gd name="T14" fmla="*/ 17 w 46"/>
                      <a:gd name="T15" fmla="*/ 0 h 47"/>
                      <a:gd name="T16" fmla="*/ 7 w 46"/>
                      <a:gd name="T17" fmla="*/ 3 h 47"/>
                      <a:gd name="T18" fmla="*/ 10 w 46"/>
                      <a:gd name="T19" fmla="*/ 8 h 4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46" h="47">
                        <a:moveTo>
                          <a:pt x="10" y="8"/>
                        </a:moveTo>
                        <a:cubicBezTo>
                          <a:pt x="12" y="15"/>
                          <a:pt x="6" y="26"/>
                          <a:pt x="0" y="33"/>
                        </a:cubicBezTo>
                        <a:cubicBezTo>
                          <a:pt x="4" y="32"/>
                          <a:pt x="8" y="32"/>
                          <a:pt x="13" y="35"/>
                        </a:cubicBezTo>
                        <a:cubicBezTo>
                          <a:pt x="19" y="38"/>
                          <a:pt x="22" y="43"/>
                          <a:pt x="23" y="47"/>
                        </a:cubicBezTo>
                        <a:cubicBezTo>
                          <a:pt x="27" y="39"/>
                          <a:pt x="33" y="29"/>
                          <a:pt x="40" y="27"/>
                        </a:cubicBezTo>
                        <a:cubicBezTo>
                          <a:pt x="42" y="27"/>
                          <a:pt x="43" y="27"/>
                          <a:pt x="44" y="28"/>
                        </a:cubicBezTo>
                        <a:cubicBezTo>
                          <a:pt x="46" y="21"/>
                          <a:pt x="44" y="14"/>
                          <a:pt x="38" y="8"/>
                        </a:cubicBezTo>
                        <a:cubicBezTo>
                          <a:pt x="32" y="3"/>
                          <a:pt x="25" y="0"/>
                          <a:pt x="17" y="0"/>
                        </a:cubicBezTo>
                        <a:cubicBezTo>
                          <a:pt x="13" y="0"/>
                          <a:pt x="10" y="1"/>
                          <a:pt x="7" y="3"/>
                        </a:cubicBezTo>
                        <a:cubicBezTo>
                          <a:pt x="9" y="5"/>
                          <a:pt x="10" y="6"/>
                          <a:pt x="10" y="8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366" name="Freeform 1006"/>
                  <p:cNvSpPr/>
                  <p:nvPr/>
                </p:nvSpPr>
                <p:spPr bwMode="auto">
                  <a:xfrm>
                    <a:off x="4971357" y="2856342"/>
                    <a:ext cx="94802" cy="92433"/>
                  </a:xfrm>
                  <a:custGeom>
                    <a:avLst/>
                    <a:gdLst>
                      <a:gd name="T0" fmla="*/ 20 w 47"/>
                      <a:gd name="T1" fmla="*/ 6 h 46"/>
                      <a:gd name="T2" fmla="*/ 0 w 47"/>
                      <a:gd name="T3" fmla="*/ 23 h 46"/>
                      <a:gd name="T4" fmla="*/ 12 w 47"/>
                      <a:gd name="T5" fmla="*/ 33 h 46"/>
                      <a:gd name="T6" fmla="*/ 14 w 47"/>
                      <a:gd name="T7" fmla="*/ 46 h 46"/>
                      <a:gd name="T8" fmla="*/ 39 w 47"/>
                      <a:gd name="T9" fmla="*/ 36 h 46"/>
                      <a:gd name="T10" fmla="*/ 43 w 47"/>
                      <a:gd name="T11" fmla="*/ 39 h 46"/>
                      <a:gd name="T12" fmla="*/ 47 w 47"/>
                      <a:gd name="T13" fmla="*/ 29 h 46"/>
                      <a:gd name="T14" fmla="*/ 39 w 47"/>
                      <a:gd name="T15" fmla="*/ 8 h 46"/>
                      <a:gd name="T16" fmla="*/ 19 w 47"/>
                      <a:gd name="T17" fmla="*/ 1 h 46"/>
                      <a:gd name="T18" fmla="*/ 20 w 47"/>
                      <a:gd name="T19" fmla="*/ 6 h 4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47" h="46">
                        <a:moveTo>
                          <a:pt x="20" y="6"/>
                        </a:moveTo>
                        <a:cubicBezTo>
                          <a:pt x="18" y="13"/>
                          <a:pt x="7" y="19"/>
                          <a:pt x="0" y="23"/>
                        </a:cubicBezTo>
                        <a:cubicBezTo>
                          <a:pt x="4" y="24"/>
                          <a:pt x="9" y="27"/>
                          <a:pt x="12" y="33"/>
                        </a:cubicBezTo>
                        <a:cubicBezTo>
                          <a:pt x="14" y="38"/>
                          <a:pt x="15" y="42"/>
                          <a:pt x="14" y="46"/>
                        </a:cubicBezTo>
                        <a:cubicBezTo>
                          <a:pt x="21" y="40"/>
                          <a:pt x="32" y="34"/>
                          <a:pt x="39" y="36"/>
                        </a:cubicBezTo>
                        <a:cubicBezTo>
                          <a:pt x="41" y="36"/>
                          <a:pt x="42" y="37"/>
                          <a:pt x="43" y="39"/>
                        </a:cubicBezTo>
                        <a:cubicBezTo>
                          <a:pt x="46" y="36"/>
                          <a:pt x="47" y="32"/>
                          <a:pt x="47" y="29"/>
                        </a:cubicBezTo>
                        <a:cubicBezTo>
                          <a:pt x="47" y="21"/>
                          <a:pt x="44" y="14"/>
                          <a:pt x="39" y="8"/>
                        </a:cubicBezTo>
                        <a:cubicBezTo>
                          <a:pt x="33" y="2"/>
                          <a:pt x="26" y="0"/>
                          <a:pt x="19" y="1"/>
                        </a:cubicBezTo>
                        <a:cubicBezTo>
                          <a:pt x="20" y="3"/>
                          <a:pt x="20" y="4"/>
                          <a:pt x="20" y="6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367" name="Freeform 1007"/>
                  <p:cNvSpPr/>
                  <p:nvPr/>
                </p:nvSpPr>
                <p:spPr bwMode="auto">
                  <a:xfrm>
                    <a:off x="4997428" y="2705843"/>
                    <a:ext cx="68733" cy="68731"/>
                  </a:xfrm>
                  <a:custGeom>
                    <a:avLst/>
                    <a:gdLst>
                      <a:gd name="T0" fmla="*/ 16 w 34"/>
                      <a:gd name="T1" fmla="*/ 1 h 34"/>
                      <a:gd name="T2" fmla="*/ 1 w 34"/>
                      <a:gd name="T3" fmla="*/ 5 h 34"/>
                      <a:gd name="T4" fmla="*/ 1 w 34"/>
                      <a:gd name="T5" fmla="*/ 5 h 34"/>
                      <a:gd name="T6" fmla="*/ 0 w 34"/>
                      <a:gd name="T7" fmla="*/ 25 h 34"/>
                      <a:gd name="T8" fmla="*/ 9 w 34"/>
                      <a:gd name="T9" fmla="*/ 32 h 34"/>
                      <a:gd name="T10" fmla="*/ 12 w 34"/>
                      <a:gd name="T11" fmla="*/ 34 h 34"/>
                      <a:gd name="T12" fmla="*/ 30 w 34"/>
                      <a:gd name="T13" fmla="*/ 28 h 34"/>
                      <a:gd name="T14" fmla="*/ 30 w 34"/>
                      <a:gd name="T15" fmla="*/ 12 h 34"/>
                      <a:gd name="T16" fmla="*/ 29 w 34"/>
                      <a:gd name="T17" fmla="*/ 0 h 34"/>
                      <a:gd name="T18" fmla="*/ 16 w 34"/>
                      <a:gd name="T19" fmla="*/ 1 h 3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34" h="34">
                        <a:moveTo>
                          <a:pt x="16" y="1"/>
                        </a:moveTo>
                        <a:cubicBezTo>
                          <a:pt x="9" y="0"/>
                          <a:pt x="4" y="0"/>
                          <a:pt x="1" y="5"/>
                        </a:cubicBezTo>
                        <a:cubicBezTo>
                          <a:pt x="1" y="5"/>
                          <a:pt x="1" y="5"/>
                          <a:pt x="1" y="5"/>
                        </a:cubicBezTo>
                        <a:cubicBezTo>
                          <a:pt x="3" y="11"/>
                          <a:pt x="4" y="17"/>
                          <a:pt x="0" y="25"/>
                        </a:cubicBezTo>
                        <a:cubicBezTo>
                          <a:pt x="4" y="27"/>
                          <a:pt x="7" y="29"/>
                          <a:pt x="9" y="32"/>
                        </a:cubicBezTo>
                        <a:cubicBezTo>
                          <a:pt x="10" y="32"/>
                          <a:pt x="11" y="33"/>
                          <a:pt x="12" y="34"/>
                        </a:cubicBezTo>
                        <a:cubicBezTo>
                          <a:pt x="19" y="28"/>
                          <a:pt x="25" y="27"/>
                          <a:pt x="30" y="28"/>
                        </a:cubicBezTo>
                        <a:cubicBezTo>
                          <a:pt x="34" y="23"/>
                          <a:pt x="32" y="18"/>
                          <a:pt x="30" y="12"/>
                        </a:cubicBezTo>
                        <a:cubicBezTo>
                          <a:pt x="29" y="8"/>
                          <a:pt x="28" y="4"/>
                          <a:pt x="29" y="0"/>
                        </a:cubicBezTo>
                        <a:cubicBezTo>
                          <a:pt x="24" y="1"/>
                          <a:pt x="20" y="1"/>
                          <a:pt x="16" y="1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368" name="Freeform 1008"/>
                  <p:cNvSpPr/>
                  <p:nvPr/>
                </p:nvSpPr>
                <p:spPr bwMode="auto">
                  <a:xfrm>
                    <a:off x="4888405" y="2628816"/>
                    <a:ext cx="69917" cy="77027"/>
                  </a:xfrm>
                  <a:custGeom>
                    <a:avLst/>
                    <a:gdLst>
                      <a:gd name="T0" fmla="*/ 0 w 35"/>
                      <a:gd name="T1" fmla="*/ 11 h 38"/>
                      <a:gd name="T2" fmla="*/ 3 w 35"/>
                      <a:gd name="T3" fmla="*/ 33 h 38"/>
                      <a:gd name="T4" fmla="*/ 13 w 35"/>
                      <a:gd name="T5" fmla="*/ 38 h 38"/>
                      <a:gd name="T6" fmla="*/ 33 w 35"/>
                      <a:gd name="T7" fmla="*/ 28 h 38"/>
                      <a:gd name="T8" fmla="*/ 30 w 35"/>
                      <a:gd name="T9" fmla="*/ 12 h 38"/>
                      <a:gd name="T10" fmla="*/ 26 w 35"/>
                      <a:gd name="T11" fmla="*/ 0 h 38"/>
                      <a:gd name="T12" fmla="*/ 14 w 35"/>
                      <a:gd name="T13" fmla="*/ 3 h 38"/>
                      <a:gd name="T14" fmla="*/ 0 w 35"/>
                      <a:gd name="T15" fmla="*/ 11 h 3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35" h="38">
                        <a:moveTo>
                          <a:pt x="0" y="11"/>
                        </a:moveTo>
                        <a:cubicBezTo>
                          <a:pt x="4" y="16"/>
                          <a:pt x="7" y="23"/>
                          <a:pt x="3" y="33"/>
                        </a:cubicBezTo>
                        <a:cubicBezTo>
                          <a:pt x="7" y="34"/>
                          <a:pt x="10" y="36"/>
                          <a:pt x="13" y="38"/>
                        </a:cubicBezTo>
                        <a:cubicBezTo>
                          <a:pt x="19" y="29"/>
                          <a:pt x="26" y="28"/>
                          <a:pt x="33" y="28"/>
                        </a:cubicBezTo>
                        <a:cubicBezTo>
                          <a:pt x="35" y="23"/>
                          <a:pt x="33" y="18"/>
                          <a:pt x="30" y="12"/>
                        </a:cubicBezTo>
                        <a:cubicBezTo>
                          <a:pt x="28" y="8"/>
                          <a:pt x="26" y="4"/>
                          <a:pt x="26" y="0"/>
                        </a:cubicBezTo>
                        <a:cubicBezTo>
                          <a:pt x="23" y="2"/>
                          <a:pt x="18" y="3"/>
                          <a:pt x="14" y="3"/>
                        </a:cubicBezTo>
                        <a:cubicBezTo>
                          <a:pt x="8" y="5"/>
                          <a:pt x="3" y="6"/>
                          <a:pt x="0" y="11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369" name="Freeform 1010"/>
                  <p:cNvSpPr/>
                  <p:nvPr/>
                </p:nvSpPr>
                <p:spPr bwMode="auto">
                  <a:xfrm>
                    <a:off x="5086219" y="2794740"/>
                    <a:ext cx="67546" cy="67546"/>
                  </a:xfrm>
                  <a:custGeom>
                    <a:avLst/>
                    <a:gdLst>
                      <a:gd name="T0" fmla="*/ 22 w 34"/>
                      <a:gd name="T1" fmla="*/ 3 h 34"/>
                      <a:gd name="T2" fmla="*/ 6 w 34"/>
                      <a:gd name="T3" fmla="*/ 4 h 34"/>
                      <a:gd name="T4" fmla="*/ 0 w 34"/>
                      <a:gd name="T5" fmla="*/ 22 h 34"/>
                      <a:gd name="T6" fmla="*/ 2 w 34"/>
                      <a:gd name="T7" fmla="*/ 25 h 34"/>
                      <a:gd name="T8" fmla="*/ 9 w 34"/>
                      <a:gd name="T9" fmla="*/ 34 h 34"/>
                      <a:gd name="T10" fmla="*/ 29 w 34"/>
                      <a:gd name="T11" fmla="*/ 33 h 34"/>
                      <a:gd name="T12" fmla="*/ 29 w 34"/>
                      <a:gd name="T13" fmla="*/ 33 h 34"/>
                      <a:gd name="T14" fmla="*/ 33 w 34"/>
                      <a:gd name="T15" fmla="*/ 18 h 34"/>
                      <a:gd name="T16" fmla="*/ 34 w 34"/>
                      <a:gd name="T17" fmla="*/ 5 h 34"/>
                      <a:gd name="T18" fmla="*/ 22 w 34"/>
                      <a:gd name="T19" fmla="*/ 3 h 3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34" h="34">
                        <a:moveTo>
                          <a:pt x="22" y="3"/>
                        </a:moveTo>
                        <a:cubicBezTo>
                          <a:pt x="16" y="2"/>
                          <a:pt x="11" y="0"/>
                          <a:pt x="6" y="4"/>
                        </a:cubicBezTo>
                        <a:cubicBezTo>
                          <a:pt x="7" y="9"/>
                          <a:pt x="6" y="15"/>
                          <a:pt x="0" y="22"/>
                        </a:cubicBezTo>
                        <a:cubicBezTo>
                          <a:pt x="1" y="23"/>
                          <a:pt x="2" y="24"/>
                          <a:pt x="2" y="25"/>
                        </a:cubicBezTo>
                        <a:cubicBezTo>
                          <a:pt x="5" y="27"/>
                          <a:pt x="7" y="30"/>
                          <a:pt x="9" y="34"/>
                        </a:cubicBezTo>
                        <a:cubicBezTo>
                          <a:pt x="17" y="30"/>
                          <a:pt x="23" y="31"/>
                          <a:pt x="29" y="33"/>
                        </a:cubicBezTo>
                        <a:cubicBezTo>
                          <a:pt x="29" y="33"/>
                          <a:pt x="29" y="33"/>
                          <a:pt x="29" y="33"/>
                        </a:cubicBezTo>
                        <a:cubicBezTo>
                          <a:pt x="34" y="30"/>
                          <a:pt x="33" y="25"/>
                          <a:pt x="33" y="18"/>
                        </a:cubicBezTo>
                        <a:cubicBezTo>
                          <a:pt x="33" y="14"/>
                          <a:pt x="33" y="10"/>
                          <a:pt x="34" y="5"/>
                        </a:cubicBezTo>
                        <a:cubicBezTo>
                          <a:pt x="30" y="6"/>
                          <a:pt x="26" y="5"/>
                          <a:pt x="22" y="3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370" name="Freeform 1011"/>
                  <p:cNvSpPr/>
                  <p:nvPr/>
                </p:nvSpPr>
                <p:spPr bwMode="auto">
                  <a:xfrm>
                    <a:off x="5153765" y="2899023"/>
                    <a:ext cx="77026" cy="72287"/>
                  </a:xfrm>
                  <a:custGeom>
                    <a:avLst/>
                    <a:gdLst>
                      <a:gd name="T0" fmla="*/ 10 w 38"/>
                      <a:gd name="T1" fmla="*/ 3 h 36"/>
                      <a:gd name="T2" fmla="*/ 0 w 38"/>
                      <a:gd name="T3" fmla="*/ 23 h 36"/>
                      <a:gd name="T4" fmla="*/ 5 w 38"/>
                      <a:gd name="T5" fmla="*/ 33 h 36"/>
                      <a:gd name="T6" fmla="*/ 27 w 38"/>
                      <a:gd name="T7" fmla="*/ 36 h 36"/>
                      <a:gd name="T8" fmla="*/ 35 w 38"/>
                      <a:gd name="T9" fmla="*/ 21 h 36"/>
                      <a:gd name="T10" fmla="*/ 38 w 38"/>
                      <a:gd name="T11" fmla="*/ 10 h 36"/>
                      <a:gd name="T12" fmla="*/ 26 w 38"/>
                      <a:gd name="T13" fmla="*/ 6 h 36"/>
                      <a:gd name="T14" fmla="*/ 10 w 38"/>
                      <a:gd name="T15" fmla="*/ 3 h 3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38" h="36">
                        <a:moveTo>
                          <a:pt x="10" y="3"/>
                        </a:moveTo>
                        <a:cubicBezTo>
                          <a:pt x="9" y="10"/>
                          <a:pt x="9" y="17"/>
                          <a:pt x="0" y="23"/>
                        </a:cubicBezTo>
                        <a:cubicBezTo>
                          <a:pt x="2" y="26"/>
                          <a:pt x="4" y="29"/>
                          <a:pt x="5" y="33"/>
                        </a:cubicBezTo>
                        <a:cubicBezTo>
                          <a:pt x="15" y="29"/>
                          <a:pt x="22" y="32"/>
                          <a:pt x="27" y="36"/>
                        </a:cubicBezTo>
                        <a:cubicBezTo>
                          <a:pt x="32" y="33"/>
                          <a:pt x="33" y="28"/>
                          <a:pt x="35" y="21"/>
                        </a:cubicBezTo>
                        <a:cubicBezTo>
                          <a:pt x="35" y="17"/>
                          <a:pt x="36" y="13"/>
                          <a:pt x="38" y="10"/>
                        </a:cubicBezTo>
                        <a:cubicBezTo>
                          <a:pt x="34" y="10"/>
                          <a:pt x="30" y="8"/>
                          <a:pt x="26" y="6"/>
                        </a:cubicBezTo>
                        <a:cubicBezTo>
                          <a:pt x="20" y="3"/>
                          <a:pt x="15" y="0"/>
                          <a:pt x="10" y="3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371" name="Freeform 1037"/>
                  <p:cNvSpPr/>
                  <p:nvPr/>
                </p:nvSpPr>
                <p:spPr bwMode="auto">
                  <a:xfrm>
                    <a:off x="4876471" y="2915614"/>
                    <a:ext cx="68731" cy="67546"/>
                  </a:xfrm>
                  <a:custGeom>
                    <a:avLst/>
                    <a:gdLst>
                      <a:gd name="T0" fmla="*/ 31 w 34"/>
                      <a:gd name="T1" fmla="*/ 2 h 34"/>
                      <a:gd name="T2" fmla="*/ 22 w 34"/>
                      <a:gd name="T3" fmla="*/ 2 h 34"/>
                      <a:gd name="T4" fmla="*/ 10 w 34"/>
                      <a:gd name="T5" fmla="*/ 5 h 34"/>
                      <a:gd name="T6" fmla="*/ 0 w 34"/>
                      <a:gd name="T7" fmla="*/ 23 h 34"/>
                      <a:gd name="T8" fmla="*/ 8 w 34"/>
                      <a:gd name="T9" fmla="*/ 26 h 34"/>
                      <a:gd name="T10" fmla="*/ 11 w 34"/>
                      <a:gd name="T11" fmla="*/ 34 h 34"/>
                      <a:gd name="T12" fmla="*/ 29 w 34"/>
                      <a:gd name="T13" fmla="*/ 24 h 34"/>
                      <a:gd name="T14" fmla="*/ 32 w 34"/>
                      <a:gd name="T15" fmla="*/ 12 h 34"/>
                      <a:gd name="T16" fmla="*/ 31 w 34"/>
                      <a:gd name="T17" fmla="*/ 2 h 3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34" h="34">
                        <a:moveTo>
                          <a:pt x="31" y="2"/>
                        </a:moveTo>
                        <a:cubicBezTo>
                          <a:pt x="28" y="3"/>
                          <a:pt x="25" y="3"/>
                          <a:pt x="22" y="2"/>
                        </a:cubicBezTo>
                        <a:cubicBezTo>
                          <a:pt x="18" y="1"/>
                          <a:pt x="15" y="0"/>
                          <a:pt x="10" y="5"/>
                        </a:cubicBezTo>
                        <a:cubicBezTo>
                          <a:pt x="8" y="12"/>
                          <a:pt x="5" y="18"/>
                          <a:pt x="0" y="23"/>
                        </a:cubicBezTo>
                        <a:cubicBezTo>
                          <a:pt x="3" y="23"/>
                          <a:pt x="5" y="24"/>
                          <a:pt x="8" y="26"/>
                        </a:cubicBezTo>
                        <a:cubicBezTo>
                          <a:pt x="10" y="28"/>
                          <a:pt x="11" y="31"/>
                          <a:pt x="11" y="34"/>
                        </a:cubicBezTo>
                        <a:cubicBezTo>
                          <a:pt x="16" y="29"/>
                          <a:pt x="22" y="26"/>
                          <a:pt x="29" y="24"/>
                        </a:cubicBezTo>
                        <a:cubicBezTo>
                          <a:pt x="34" y="19"/>
                          <a:pt x="33" y="16"/>
                          <a:pt x="32" y="12"/>
                        </a:cubicBezTo>
                        <a:cubicBezTo>
                          <a:pt x="31" y="9"/>
                          <a:pt x="31" y="6"/>
                          <a:pt x="31" y="2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372" name="Freeform 1084"/>
                  <p:cNvSpPr/>
                  <p:nvPr/>
                </p:nvSpPr>
                <p:spPr bwMode="auto">
                  <a:xfrm>
                    <a:off x="4554146" y="2749708"/>
                    <a:ext cx="55696" cy="58067"/>
                  </a:xfrm>
                  <a:custGeom>
                    <a:avLst/>
                    <a:gdLst>
                      <a:gd name="T0" fmla="*/ 11 w 28"/>
                      <a:gd name="T1" fmla="*/ 3 h 29"/>
                      <a:gd name="T2" fmla="*/ 0 w 28"/>
                      <a:gd name="T3" fmla="*/ 17 h 29"/>
                      <a:gd name="T4" fmla="*/ 13 w 28"/>
                      <a:gd name="T5" fmla="*/ 29 h 29"/>
                      <a:gd name="T6" fmla="*/ 21 w 28"/>
                      <a:gd name="T7" fmla="*/ 20 h 29"/>
                      <a:gd name="T8" fmla="*/ 28 w 28"/>
                      <a:gd name="T9" fmla="*/ 9 h 29"/>
                      <a:gd name="T10" fmla="*/ 11 w 28"/>
                      <a:gd name="T11" fmla="*/ 3 h 2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28" h="29">
                        <a:moveTo>
                          <a:pt x="11" y="3"/>
                        </a:moveTo>
                        <a:cubicBezTo>
                          <a:pt x="2" y="6"/>
                          <a:pt x="1" y="14"/>
                          <a:pt x="0" y="17"/>
                        </a:cubicBezTo>
                        <a:cubicBezTo>
                          <a:pt x="5" y="20"/>
                          <a:pt x="9" y="24"/>
                          <a:pt x="13" y="29"/>
                        </a:cubicBezTo>
                        <a:cubicBezTo>
                          <a:pt x="14" y="23"/>
                          <a:pt x="18" y="21"/>
                          <a:pt x="21" y="20"/>
                        </a:cubicBezTo>
                        <a:cubicBezTo>
                          <a:pt x="25" y="18"/>
                          <a:pt x="28" y="16"/>
                          <a:pt x="28" y="9"/>
                        </a:cubicBezTo>
                        <a:cubicBezTo>
                          <a:pt x="26" y="7"/>
                          <a:pt x="19" y="0"/>
                          <a:pt x="11" y="3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373" name="Freeform 1085"/>
                  <p:cNvSpPr/>
                  <p:nvPr/>
                </p:nvSpPr>
                <p:spPr bwMode="auto">
                  <a:xfrm>
                    <a:off x="4618137" y="2749708"/>
                    <a:ext cx="56881" cy="58067"/>
                  </a:xfrm>
                  <a:custGeom>
                    <a:avLst/>
                    <a:gdLst>
                      <a:gd name="T0" fmla="*/ 17 w 28"/>
                      <a:gd name="T1" fmla="*/ 3 h 29"/>
                      <a:gd name="T2" fmla="*/ 0 w 28"/>
                      <a:gd name="T3" fmla="*/ 9 h 29"/>
                      <a:gd name="T4" fmla="*/ 7 w 28"/>
                      <a:gd name="T5" fmla="*/ 20 h 29"/>
                      <a:gd name="T6" fmla="*/ 15 w 28"/>
                      <a:gd name="T7" fmla="*/ 29 h 29"/>
                      <a:gd name="T8" fmla="*/ 28 w 28"/>
                      <a:gd name="T9" fmla="*/ 17 h 29"/>
                      <a:gd name="T10" fmla="*/ 17 w 28"/>
                      <a:gd name="T11" fmla="*/ 3 h 2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28" h="29">
                        <a:moveTo>
                          <a:pt x="17" y="3"/>
                        </a:moveTo>
                        <a:cubicBezTo>
                          <a:pt x="9" y="0"/>
                          <a:pt x="2" y="7"/>
                          <a:pt x="0" y="9"/>
                        </a:cubicBezTo>
                        <a:cubicBezTo>
                          <a:pt x="0" y="16"/>
                          <a:pt x="3" y="18"/>
                          <a:pt x="7" y="20"/>
                        </a:cubicBezTo>
                        <a:cubicBezTo>
                          <a:pt x="10" y="21"/>
                          <a:pt x="14" y="23"/>
                          <a:pt x="15" y="29"/>
                        </a:cubicBezTo>
                        <a:cubicBezTo>
                          <a:pt x="19" y="24"/>
                          <a:pt x="23" y="20"/>
                          <a:pt x="28" y="17"/>
                        </a:cubicBezTo>
                        <a:cubicBezTo>
                          <a:pt x="27" y="14"/>
                          <a:pt x="26" y="6"/>
                          <a:pt x="17" y="3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374" name="Freeform 1086"/>
                  <p:cNvSpPr/>
                  <p:nvPr/>
                </p:nvSpPr>
                <p:spPr bwMode="auto">
                  <a:xfrm>
                    <a:off x="4589697" y="2862287"/>
                    <a:ext cx="48585" cy="99543"/>
                  </a:xfrm>
                  <a:custGeom>
                    <a:avLst/>
                    <a:gdLst>
                      <a:gd name="T0" fmla="*/ 15 w 24"/>
                      <a:gd name="T1" fmla="*/ 49 h 49"/>
                      <a:gd name="T2" fmla="*/ 17 w 24"/>
                      <a:gd name="T3" fmla="*/ 3 h 49"/>
                      <a:gd name="T4" fmla="*/ 12 w 24"/>
                      <a:gd name="T5" fmla="*/ 0 h 49"/>
                      <a:gd name="T6" fmla="*/ 7 w 24"/>
                      <a:gd name="T7" fmla="*/ 3 h 49"/>
                      <a:gd name="T8" fmla="*/ 9 w 24"/>
                      <a:gd name="T9" fmla="*/ 49 h 49"/>
                      <a:gd name="T10" fmla="*/ 15 w 24"/>
                      <a:gd name="T11" fmla="*/ 49 h 4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24" h="49">
                        <a:moveTo>
                          <a:pt x="15" y="49"/>
                        </a:moveTo>
                        <a:cubicBezTo>
                          <a:pt x="18" y="37"/>
                          <a:pt x="24" y="11"/>
                          <a:pt x="17" y="3"/>
                        </a:cubicBezTo>
                        <a:cubicBezTo>
                          <a:pt x="16" y="1"/>
                          <a:pt x="14" y="0"/>
                          <a:pt x="12" y="0"/>
                        </a:cubicBezTo>
                        <a:cubicBezTo>
                          <a:pt x="10" y="0"/>
                          <a:pt x="8" y="1"/>
                          <a:pt x="7" y="3"/>
                        </a:cubicBezTo>
                        <a:cubicBezTo>
                          <a:pt x="0" y="11"/>
                          <a:pt x="6" y="37"/>
                          <a:pt x="9" y="49"/>
                        </a:cubicBezTo>
                        <a:cubicBezTo>
                          <a:pt x="11" y="49"/>
                          <a:pt x="13" y="49"/>
                          <a:pt x="15" y="49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375" name="Freeform 1089"/>
                  <p:cNvSpPr/>
                  <p:nvPr/>
                </p:nvSpPr>
                <p:spPr bwMode="auto">
                  <a:xfrm>
                    <a:off x="4410759" y="2512702"/>
                    <a:ext cx="126797" cy="90063"/>
                  </a:xfrm>
                  <a:custGeom>
                    <a:avLst/>
                    <a:gdLst>
                      <a:gd name="T0" fmla="*/ 12 w 63"/>
                      <a:gd name="T1" fmla="*/ 34 h 45"/>
                      <a:gd name="T2" fmla="*/ 27 w 63"/>
                      <a:gd name="T3" fmla="*/ 45 h 45"/>
                      <a:gd name="T4" fmla="*/ 32 w 63"/>
                      <a:gd name="T5" fmla="*/ 32 h 45"/>
                      <a:gd name="T6" fmla="*/ 34 w 63"/>
                      <a:gd name="T7" fmla="*/ 30 h 45"/>
                      <a:gd name="T8" fmla="*/ 37 w 63"/>
                      <a:gd name="T9" fmla="*/ 31 h 45"/>
                      <a:gd name="T10" fmla="*/ 45 w 63"/>
                      <a:gd name="T11" fmla="*/ 40 h 45"/>
                      <a:gd name="T12" fmla="*/ 54 w 63"/>
                      <a:gd name="T13" fmla="*/ 26 h 45"/>
                      <a:gd name="T14" fmla="*/ 63 w 63"/>
                      <a:gd name="T15" fmla="*/ 14 h 45"/>
                      <a:gd name="T16" fmla="*/ 32 w 63"/>
                      <a:gd name="T17" fmla="*/ 0 h 45"/>
                      <a:gd name="T18" fmla="*/ 27 w 63"/>
                      <a:gd name="T19" fmla="*/ 0 h 45"/>
                      <a:gd name="T20" fmla="*/ 0 w 63"/>
                      <a:gd name="T21" fmla="*/ 27 h 45"/>
                      <a:gd name="T22" fmla="*/ 12 w 63"/>
                      <a:gd name="T23" fmla="*/ 34 h 4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63" h="45">
                        <a:moveTo>
                          <a:pt x="12" y="34"/>
                        </a:moveTo>
                        <a:cubicBezTo>
                          <a:pt x="18" y="36"/>
                          <a:pt x="24" y="39"/>
                          <a:pt x="27" y="45"/>
                        </a:cubicBezTo>
                        <a:cubicBezTo>
                          <a:pt x="30" y="41"/>
                          <a:pt x="33" y="37"/>
                          <a:pt x="32" y="32"/>
                        </a:cubicBezTo>
                        <a:cubicBezTo>
                          <a:pt x="32" y="31"/>
                          <a:pt x="33" y="30"/>
                          <a:pt x="34" y="30"/>
                        </a:cubicBezTo>
                        <a:cubicBezTo>
                          <a:pt x="35" y="29"/>
                          <a:pt x="36" y="30"/>
                          <a:pt x="37" y="31"/>
                        </a:cubicBezTo>
                        <a:cubicBezTo>
                          <a:pt x="39" y="36"/>
                          <a:pt x="42" y="38"/>
                          <a:pt x="45" y="40"/>
                        </a:cubicBezTo>
                        <a:cubicBezTo>
                          <a:pt x="46" y="35"/>
                          <a:pt x="50" y="30"/>
                          <a:pt x="54" y="26"/>
                        </a:cubicBezTo>
                        <a:cubicBezTo>
                          <a:pt x="59" y="23"/>
                          <a:pt x="62" y="19"/>
                          <a:pt x="63" y="14"/>
                        </a:cubicBezTo>
                        <a:cubicBezTo>
                          <a:pt x="60" y="11"/>
                          <a:pt x="46" y="0"/>
                          <a:pt x="32" y="0"/>
                        </a:cubicBezTo>
                        <a:cubicBezTo>
                          <a:pt x="30" y="0"/>
                          <a:pt x="29" y="0"/>
                          <a:pt x="27" y="0"/>
                        </a:cubicBezTo>
                        <a:cubicBezTo>
                          <a:pt x="11" y="3"/>
                          <a:pt x="2" y="22"/>
                          <a:pt x="0" y="27"/>
                        </a:cubicBezTo>
                        <a:cubicBezTo>
                          <a:pt x="2" y="31"/>
                          <a:pt x="7" y="33"/>
                          <a:pt x="12" y="34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376" name="Freeform 1090"/>
                  <p:cNvSpPr/>
                  <p:nvPr/>
                </p:nvSpPr>
                <p:spPr bwMode="auto">
                  <a:xfrm>
                    <a:off x="4548221" y="2496111"/>
                    <a:ext cx="132722" cy="88877"/>
                  </a:xfrm>
                  <a:custGeom>
                    <a:avLst/>
                    <a:gdLst>
                      <a:gd name="T0" fmla="*/ 10 w 66"/>
                      <a:gd name="T1" fmla="*/ 31 h 44"/>
                      <a:gd name="T2" fmla="*/ 23 w 66"/>
                      <a:gd name="T3" fmla="*/ 44 h 44"/>
                      <a:gd name="T4" fmla="*/ 31 w 66"/>
                      <a:gd name="T5" fmla="*/ 32 h 44"/>
                      <a:gd name="T6" fmla="*/ 33 w 66"/>
                      <a:gd name="T7" fmla="*/ 31 h 44"/>
                      <a:gd name="T8" fmla="*/ 35 w 66"/>
                      <a:gd name="T9" fmla="*/ 32 h 44"/>
                      <a:gd name="T10" fmla="*/ 43 w 66"/>
                      <a:gd name="T11" fmla="*/ 44 h 44"/>
                      <a:gd name="T12" fmla="*/ 56 w 66"/>
                      <a:gd name="T13" fmla="*/ 31 h 44"/>
                      <a:gd name="T14" fmla="*/ 66 w 66"/>
                      <a:gd name="T15" fmla="*/ 22 h 44"/>
                      <a:gd name="T16" fmla="*/ 33 w 66"/>
                      <a:gd name="T17" fmla="*/ 0 h 44"/>
                      <a:gd name="T18" fmla="*/ 0 w 66"/>
                      <a:gd name="T19" fmla="*/ 22 h 44"/>
                      <a:gd name="T20" fmla="*/ 10 w 66"/>
                      <a:gd name="T21" fmla="*/ 31 h 4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66" h="44">
                        <a:moveTo>
                          <a:pt x="10" y="31"/>
                        </a:moveTo>
                        <a:cubicBezTo>
                          <a:pt x="15" y="34"/>
                          <a:pt x="21" y="37"/>
                          <a:pt x="23" y="44"/>
                        </a:cubicBezTo>
                        <a:cubicBezTo>
                          <a:pt x="27" y="41"/>
                          <a:pt x="30" y="38"/>
                          <a:pt x="31" y="32"/>
                        </a:cubicBezTo>
                        <a:cubicBezTo>
                          <a:pt x="31" y="31"/>
                          <a:pt x="32" y="31"/>
                          <a:pt x="33" y="31"/>
                        </a:cubicBezTo>
                        <a:cubicBezTo>
                          <a:pt x="34" y="31"/>
                          <a:pt x="35" y="31"/>
                          <a:pt x="35" y="32"/>
                        </a:cubicBezTo>
                        <a:cubicBezTo>
                          <a:pt x="36" y="38"/>
                          <a:pt x="39" y="41"/>
                          <a:pt x="43" y="44"/>
                        </a:cubicBezTo>
                        <a:cubicBezTo>
                          <a:pt x="45" y="37"/>
                          <a:pt x="51" y="34"/>
                          <a:pt x="56" y="31"/>
                        </a:cubicBezTo>
                        <a:cubicBezTo>
                          <a:pt x="61" y="29"/>
                          <a:pt x="65" y="26"/>
                          <a:pt x="66" y="22"/>
                        </a:cubicBezTo>
                        <a:cubicBezTo>
                          <a:pt x="63" y="18"/>
                          <a:pt x="50" y="0"/>
                          <a:pt x="33" y="0"/>
                        </a:cubicBezTo>
                        <a:cubicBezTo>
                          <a:pt x="16" y="0"/>
                          <a:pt x="3" y="18"/>
                          <a:pt x="0" y="22"/>
                        </a:cubicBezTo>
                        <a:cubicBezTo>
                          <a:pt x="1" y="26"/>
                          <a:pt x="5" y="29"/>
                          <a:pt x="10" y="31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377" name="Freeform 1091"/>
                  <p:cNvSpPr/>
                  <p:nvPr/>
                </p:nvSpPr>
                <p:spPr bwMode="auto">
                  <a:xfrm>
                    <a:off x="4690424" y="2512702"/>
                    <a:ext cx="126797" cy="90063"/>
                  </a:xfrm>
                  <a:custGeom>
                    <a:avLst/>
                    <a:gdLst>
                      <a:gd name="T0" fmla="*/ 9 w 63"/>
                      <a:gd name="T1" fmla="*/ 26 h 45"/>
                      <a:gd name="T2" fmla="*/ 18 w 63"/>
                      <a:gd name="T3" fmla="*/ 40 h 45"/>
                      <a:gd name="T4" fmla="*/ 26 w 63"/>
                      <a:gd name="T5" fmla="*/ 31 h 45"/>
                      <a:gd name="T6" fmla="*/ 29 w 63"/>
                      <a:gd name="T7" fmla="*/ 30 h 45"/>
                      <a:gd name="T8" fmla="*/ 31 w 63"/>
                      <a:gd name="T9" fmla="*/ 32 h 45"/>
                      <a:gd name="T10" fmla="*/ 36 w 63"/>
                      <a:gd name="T11" fmla="*/ 45 h 45"/>
                      <a:gd name="T12" fmla="*/ 51 w 63"/>
                      <a:gd name="T13" fmla="*/ 34 h 45"/>
                      <a:gd name="T14" fmla="*/ 63 w 63"/>
                      <a:gd name="T15" fmla="*/ 27 h 45"/>
                      <a:gd name="T16" fmla="*/ 36 w 63"/>
                      <a:gd name="T17" fmla="*/ 0 h 45"/>
                      <a:gd name="T18" fmla="*/ 31 w 63"/>
                      <a:gd name="T19" fmla="*/ 0 h 45"/>
                      <a:gd name="T20" fmla="*/ 0 w 63"/>
                      <a:gd name="T21" fmla="*/ 14 h 45"/>
                      <a:gd name="T22" fmla="*/ 9 w 63"/>
                      <a:gd name="T23" fmla="*/ 26 h 4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63" h="45">
                        <a:moveTo>
                          <a:pt x="9" y="26"/>
                        </a:moveTo>
                        <a:cubicBezTo>
                          <a:pt x="13" y="30"/>
                          <a:pt x="17" y="35"/>
                          <a:pt x="18" y="40"/>
                        </a:cubicBezTo>
                        <a:cubicBezTo>
                          <a:pt x="21" y="38"/>
                          <a:pt x="24" y="36"/>
                          <a:pt x="26" y="31"/>
                        </a:cubicBezTo>
                        <a:cubicBezTo>
                          <a:pt x="27" y="30"/>
                          <a:pt x="28" y="29"/>
                          <a:pt x="29" y="30"/>
                        </a:cubicBezTo>
                        <a:cubicBezTo>
                          <a:pt x="30" y="30"/>
                          <a:pt x="31" y="31"/>
                          <a:pt x="31" y="32"/>
                        </a:cubicBezTo>
                        <a:cubicBezTo>
                          <a:pt x="30" y="37"/>
                          <a:pt x="33" y="41"/>
                          <a:pt x="36" y="45"/>
                        </a:cubicBezTo>
                        <a:cubicBezTo>
                          <a:pt x="39" y="39"/>
                          <a:pt x="45" y="36"/>
                          <a:pt x="51" y="34"/>
                        </a:cubicBezTo>
                        <a:cubicBezTo>
                          <a:pt x="56" y="33"/>
                          <a:pt x="61" y="31"/>
                          <a:pt x="63" y="27"/>
                        </a:cubicBezTo>
                        <a:cubicBezTo>
                          <a:pt x="61" y="22"/>
                          <a:pt x="52" y="3"/>
                          <a:pt x="36" y="0"/>
                        </a:cubicBezTo>
                        <a:cubicBezTo>
                          <a:pt x="34" y="0"/>
                          <a:pt x="33" y="0"/>
                          <a:pt x="31" y="0"/>
                        </a:cubicBezTo>
                        <a:cubicBezTo>
                          <a:pt x="17" y="0"/>
                          <a:pt x="3" y="11"/>
                          <a:pt x="0" y="14"/>
                        </a:cubicBezTo>
                        <a:cubicBezTo>
                          <a:pt x="1" y="19"/>
                          <a:pt x="5" y="23"/>
                          <a:pt x="9" y="26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378" name="Freeform 1092"/>
                  <p:cNvSpPr/>
                  <p:nvPr/>
                </p:nvSpPr>
                <p:spPr bwMode="auto">
                  <a:xfrm>
                    <a:off x="4825515" y="2545882"/>
                    <a:ext cx="117316" cy="97173"/>
                  </a:xfrm>
                  <a:custGeom>
                    <a:avLst/>
                    <a:gdLst>
                      <a:gd name="T0" fmla="*/ 12 w 58"/>
                      <a:gd name="T1" fmla="*/ 41 h 48"/>
                      <a:gd name="T2" fmla="*/ 22 w 58"/>
                      <a:gd name="T3" fmla="*/ 34 h 48"/>
                      <a:gd name="T4" fmla="*/ 25 w 58"/>
                      <a:gd name="T5" fmla="*/ 33 h 48"/>
                      <a:gd name="T6" fmla="*/ 26 w 58"/>
                      <a:gd name="T7" fmla="*/ 36 h 48"/>
                      <a:gd name="T8" fmla="*/ 28 w 58"/>
                      <a:gd name="T9" fmla="*/ 48 h 48"/>
                      <a:gd name="T10" fmla="*/ 45 w 58"/>
                      <a:gd name="T11" fmla="*/ 40 h 48"/>
                      <a:gd name="T12" fmla="*/ 58 w 58"/>
                      <a:gd name="T13" fmla="*/ 35 h 48"/>
                      <a:gd name="T14" fmla="*/ 38 w 58"/>
                      <a:gd name="T15" fmla="*/ 2 h 48"/>
                      <a:gd name="T16" fmla="*/ 28 w 58"/>
                      <a:gd name="T17" fmla="*/ 0 h 48"/>
                      <a:gd name="T18" fmla="*/ 1 w 58"/>
                      <a:gd name="T19" fmla="*/ 11 h 48"/>
                      <a:gd name="T20" fmla="*/ 6 w 58"/>
                      <a:gd name="T21" fmla="*/ 24 h 48"/>
                      <a:gd name="T22" fmla="*/ 12 w 58"/>
                      <a:gd name="T23" fmla="*/ 41 h 4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58" h="48">
                        <a:moveTo>
                          <a:pt x="12" y="41"/>
                        </a:moveTo>
                        <a:cubicBezTo>
                          <a:pt x="16" y="40"/>
                          <a:pt x="20" y="38"/>
                          <a:pt x="22" y="34"/>
                        </a:cubicBezTo>
                        <a:cubicBezTo>
                          <a:pt x="23" y="33"/>
                          <a:pt x="24" y="33"/>
                          <a:pt x="25" y="33"/>
                        </a:cubicBezTo>
                        <a:cubicBezTo>
                          <a:pt x="26" y="34"/>
                          <a:pt x="27" y="35"/>
                          <a:pt x="26" y="36"/>
                        </a:cubicBezTo>
                        <a:cubicBezTo>
                          <a:pt x="25" y="41"/>
                          <a:pt x="26" y="44"/>
                          <a:pt x="28" y="48"/>
                        </a:cubicBezTo>
                        <a:cubicBezTo>
                          <a:pt x="32" y="42"/>
                          <a:pt x="39" y="41"/>
                          <a:pt x="45" y="40"/>
                        </a:cubicBezTo>
                        <a:cubicBezTo>
                          <a:pt x="50" y="39"/>
                          <a:pt x="55" y="38"/>
                          <a:pt x="58" y="35"/>
                        </a:cubicBezTo>
                        <a:cubicBezTo>
                          <a:pt x="57" y="30"/>
                          <a:pt x="55" y="9"/>
                          <a:pt x="38" y="2"/>
                        </a:cubicBezTo>
                        <a:cubicBezTo>
                          <a:pt x="35" y="1"/>
                          <a:pt x="31" y="0"/>
                          <a:pt x="28" y="0"/>
                        </a:cubicBezTo>
                        <a:cubicBezTo>
                          <a:pt x="15" y="0"/>
                          <a:pt x="4" y="9"/>
                          <a:pt x="1" y="11"/>
                        </a:cubicBezTo>
                        <a:cubicBezTo>
                          <a:pt x="0" y="16"/>
                          <a:pt x="3" y="20"/>
                          <a:pt x="6" y="24"/>
                        </a:cubicBezTo>
                        <a:cubicBezTo>
                          <a:pt x="10" y="29"/>
                          <a:pt x="13" y="34"/>
                          <a:pt x="12" y="41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379" name="Freeform 1160"/>
                  <p:cNvSpPr/>
                  <p:nvPr/>
                </p:nvSpPr>
                <p:spPr bwMode="auto">
                  <a:xfrm>
                    <a:off x="4234191" y="2910873"/>
                    <a:ext cx="49771" cy="50956"/>
                  </a:xfrm>
                  <a:custGeom>
                    <a:avLst/>
                    <a:gdLst>
                      <a:gd name="T0" fmla="*/ 4 w 25"/>
                      <a:gd name="T1" fmla="*/ 8 h 25"/>
                      <a:gd name="T2" fmla="*/ 6 w 25"/>
                      <a:gd name="T3" fmla="*/ 25 h 25"/>
                      <a:gd name="T4" fmla="*/ 23 w 25"/>
                      <a:gd name="T5" fmla="*/ 24 h 25"/>
                      <a:gd name="T6" fmla="*/ 23 w 25"/>
                      <a:gd name="T7" fmla="*/ 12 h 25"/>
                      <a:gd name="T8" fmla="*/ 20 w 25"/>
                      <a:gd name="T9" fmla="*/ 0 h 25"/>
                      <a:gd name="T10" fmla="*/ 4 w 25"/>
                      <a:gd name="T11" fmla="*/ 8 h 2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25" h="25">
                        <a:moveTo>
                          <a:pt x="4" y="8"/>
                        </a:moveTo>
                        <a:cubicBezTo>
                          <a:pt x="0" y="16"/>
                          <a:pt x="4" y="23"/>
                          <a:pt x="6" y="25"/>
                        </a:cubicBezTo>
                        <a:cubicBezTo>
                          <a:pt x="12" y="24"/>
                          <a:pt x="18" y="24"/>
                          <a:pt x="23" y="24"/>
                        </a:cubicBezTo>
                        <a:cubicBezTo>
                          <a:pt x="21" y="20"/>
                          <a:pt x="22" y="16"/>
                          <a:pt x="23" y="12"/>
                        </a:cubicBezTo>
                        <a:cubicBezTo>
                          <a:pt x="24" y="8"/>
                          <a:pt x="25" y="5"/>
                          <a:pt x="20" y="0"/>
                        </a:cubicBezTo>
                        <a:cubicBezTo>
                          <a:pt x="17" y="0"/>
                          <a:pt x="8" y="0"/>
                          <a:pt x="4" y="8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380" name="Freeform 1161"/>
                  <p:cNvSpPr/>
                  <p:nvPr/>
                </p:nvSpPr>
                <p:spPr bwMode="auto">
                  <a:xfrm>
                    <a:off x="4280407" y="2864658"/>
                    <a:ext cx="49771" cy="50956"/>
                  </a:xfrm>
                  <a:custGeom>
                    <a:avLst/>
                    <a:gdLst>
                      <a:gd name="T0" fmla="*/ 8 w 25"/>
                      <a:gd name="T1" fmla="*/ 4 h 25"/>
                      <a:gd name="T2" fmla="*/ 0 w 25"/>
                      <a:gd name="T3" fmla="*/ 20 h 25"/>
                      <a:gd name="T4" fmla="*/ 12 w 25"/>
                      <a:gd name="T5" fmla="*/ 23 h 25"/>
                      <a:gd name="T6" fmla="*/ 24 w 25"/>
                      <a:gd name="T7" fmla="*/ 23 h 25"/>
                      <a:gd name="T8" fmla="*/ 25 w 25"/>
                      <a:gd name="T9" fmla="*/ 6 h 25"/>
                      <a:gd name="T10" fmla="*/ 8 w 25"/>
                      <a:gd name="T11" fmla="*/ 4 h 2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25" h="25">
                        <a:moveTo>
                          <a:pt x="8" y="4"/>
                        </a:moveTo>
                        <a:cubicBezTo>
                          <a:pt x="0" y="8"/>
                          <a:pt x="0" y="17"/>
                          <a:pt x="0" y="20"/>
                        </a:cubicBezTo>
                        <a:cubicBezTo>
                          <a:pt x="5" y="25"/>
                          <a:pt x="8" y="24"/>
                          <a:pt x="12" y="23"/>
                        </a:cubicBezTo>
                        <a:cubicBezTo>
                          <a:pt x="16" y="22"/>
                          <a:pt x="20" y="20"/>
                          <a:pt x="24" y="23"/>
                        </a:cubicBezTo>
                        <a:cubicBezTo>
                          <a:pt x="24" y="17"/>
                          <a:pt x="24" y="12"/>
                          <a:pt x="25" y="6"/>
                        </a:cubicBezTo>
                        <a:cubicBezTo>
                          <a:pt x="23" y="4"/>
                          <a:pt x="16" y="0"/>
                          <a:pt x="8" y="4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381" name="Freeform 1162"/>
                  <p:cNvSpPr/>
                  <p:nvPr/>
                </p:nvSpPr>
                <p:spPr bwMode="auto">
                  <a:xfrm>
                    <a:off x="4338474" y="2968941"/>
                    <a:ext cx="78212" cy="79398"/>
                  </a:xfrm>
                  <a:custGeom>
                    <a:avLst/>
                    <a:gdLst>
                      <a:gd name="T0" fmla="*/ 39 w 39"/>
                      <a:gd name="T1" fmla="*/ 36 h 39"/>
                      <a:gd name="T2" fmla="*/ 8 w 39"/>
                      <a:gd name="T3" fmla="*/ 1 h 39"/>
                      <a:gd name="T4" fmla="*/ 3 w 39"/>
                      <a:gd name="T5" fmla="*/ 3 h 39"/>
                      <a:gd name="T6" fmla="*/ 1 w 39"/>
                      <a:gd name="T7" fmla="*/ 8 h 39"/>
                      <a:gd name="T8" fmla="*/ 36 w 39"/>
                      <a:gd name="T9" fmla="*/ 39 h 39"/>
                      <a:gd name="T10" fmla="*/ 39 w 39"/>
                      <a:gd name="T11" fmla="*/ 36 h 3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39" h="39">
                        <a:moveTo>
                          <a:pt x="39" y="36"/>
                        </a:moveTo>
                        <a:cubicBezTo>
                          <a:pt x="33" y="25"/>
                          <a:pt x="19" y="2"/>
                          <a:pt x="8" y="1"/>
                        </a:cubicBezTo>
                        <a:cubicBezTo>
                          <a:pt x="6" y="0"/>
                          <a:pt x="4" y="1"/>
                          <a:pt x="3" y="3"/>
                        </a:cubicBezTo>
                        <a:cubicBezTo>
                          <a:pt x="1" y="4"/>
                          <a:pt x="0" y="6"/>
                          <a:pt x="1" y="8"/>
                        </a:cubicBezTo>
                        <a:cubicBezTo>
                          <a:pt x="2" y="19"/>
                          <a:pt x="25" y="33"/>
                          <a:pt x="36" y="39"/>
                        </a:cubicBezTo>
                        <a:cubicBezTo>
                          <a:pt x="37" y="38"/>
                          <a:pt x="38" y="37"/>
                          <a:pt x="39" y="36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382" name="Freeform 1165"/>
                  <p:cNvSpPr/>
                  <p:nvPr/>
                </p:nvSpPr>
                <p:spPr bwMode="auto">
                  <a:xfrm>
                    <a:off x="3972303" y="2801850"/>
                    <a:ext cx="101912" cy="109023"/>
                  </a:xfrm>
                  <a:custGeom>
                    <a:avLst/>
                    <a:gdLst>
                      <a:gd name="T0" fmla="*/ 23 w 51"/>
                      <a:gd name="T1" fmla="*/ 50 h 54"/>
                      <a:gd name="T2" fmla="*/ 41 w 51"/>
                      <a:gd name="T3" fmla="*/ 46 h 54"/>
                      <a:gd name="T4" fmla="*/ 36 w 51"/>
                      <a:gd name="T5" fmla="*/ 34 h 54"/>
                      <a:gd name="T6" fmla="*/ 35 w 51"/>
                      <a:gd name="T7" fmla="*/ 31 h 54"/>
                      <a:gd name="T8" fmla="*/ 38 w 51"/>
                      <a:gd name="T9" fmla="*/ 30 h 54"/>
                      <a:gd name="T10" fmla="*/ 51 w 51"/>
                      <a:gd name="T11" fmla="*/ 31 h 54"/>
                      <a:gd name="T12" fmla="*/ 47 w 51"/>
                      <a:gd name="T13" fmla="*/ 14 h 54"/>
                      <a:gd name="T14" fmla="*/ 45 w 51"/>
                      <a:gd name="T15" fmla="*/ 0 h 54"/>
                      <a:gd name="T16" fmla="*/ 12 w 51"/>
                      <a:gd name="T17" fmla="*/ 11 h 54"/>
                      <a:gd name="T18" fmla="*/ 9 w 51"/>
                      <a:gd name="T19" fmla="*/ 15 h 54"/>
                      <a:gd name="T20" fmla="*/ 9 w 51"/>
                      <a:gd name="T21" fmla="*/ 53 h 54"/>
                      <a:gd name="T22" fmla="*/ 23 w 51"/>
                      <a:gd name="T23" fmla="*/ 50 h 5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51" h="54">
                        <a:moveTo>
                          <a:pt x="23" y="50"/>
                        </a:moveTo>
                        <a:cubicBezTo>
                          <a:pt x="29" y="47"/>
                          <a:pt x="35" y="44"/>
                          <a:pt x="41" y="46"/>
                        </a:cubicBezTo>
                        <a:cubicBezTo>
                          <a:pt x="41" y="42"/>
                          <a:pt x="40" y="37"/>
                          <a:pt x="36" y="34"/>
                        </a:cubicBezTo>
                        <a:cubicBezTo>
                          <a:pt x="35" y="33"/>
                          <a:pt x="35" y="32"/>
                          <a:pt x="35" y="31"/>
                        </a:cubicBezTo>
                        <a:cubicBezTo>
                          <a:pt x="36" y="30"/>
                          <a:pt x="37" y="30"/>
                          <a:pt x="38" y="30"/>
                        </a:cubicBezTo>
                        <a:cubicBezTo>
                          <a:pt x="43" y="32"/>
                          <a:pt x="47" y="32"/>
                          <a:pt x="51" y="31"/>
                        </a:cubicBezTo>
                        <a:cubicBezTo>
                          <a:pt x="47" y="26"/>
                          <a:pt x="47" y="20"/>
                          <a:pt x="47" y="14"/>
                        </a:cubicBezTo>
                        <a:cubicBezTo>
                          <a:pt x="48" y="9"/>
                          <a:pt x="48" y="3"/>
                          <a:pt x="45" y="0"/>
                        </a:cubicBezTo>
                        <a:cubicBezTo>
                          <a:pt x="40" y="0"/>
                          <a:pt x="22" y="1"/>
                          <a:pt x="12" y="11"/>
                        </a:cubicBezTo>
                        <a:cubicBezTo>
                          <a:pt x="11" y="12"/>
                          <a:pt x="10" y="14"/>
                          <a:pt x="9" y="15"/>
                        </a:cubicBezTo>
                        <a:cubicBezTo>
                          <a:pt x="0" y="28"/>
                          <a:pt x="7" y="49"/>
                          <a:pt x="9" y="53"/>
                        </a:cubicBezTo>
                        <a:cubicBezTo>
                          <a:pt x="13" y="54"/>
                          <a:pt x="18" y="52"/>
                          <a:pt x="23" y="50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383" name="Freeform 1166"/>
                  <p:cNvSpPr/>
                  <p:nvPr/>
                </p:nvSpPr>
                <p:spPr bwMode="auto">
                  <a:xfrm>
                    <a:off x="4059994" y="2691642"/>
                    <a:ext cx="106652" cy="106654"/>
                  </a:xfrm>
                  <a:custGeom>
                    <a:avLst/>
                    <a:gdLst>
                      <a:gd name="T0" fmla="*/ 18 w 53"/>
                      <a:gd name="T1" fmla="*/ 50 h 53"/>
                      <a:gd name="T2" fmla="*/ 36 w 53"/>
                      <a:gd name="T3" fmla="*/ 50 h 53"/>
                      <a:gd name="T4" fmla="*/ 33 w 53"/>
                      <a:gd name="T5" fmla="*/ 36 h 53"/>
                      <a:gd name="T6" fmla="*/ 34 w 53"/>
                      <a:gd name="T7" fmla="*/ 34 h 53"/>
                      <a:gd name="T8" fmla="*/ 37 w 53"/>
                      <a:gd name="T9" fmla="*/ 33 h 53"/>
                      <a:gd name="T10" fmla="*/ 50 w 53"/>
                      <a:gd name="T11" fmla="*/ 36 h 53"/>
                      <a:gd name="T12" fmla="*/ 50 w 53"/>
                      <a:gd name="T13" fmla="*/ 18 h 53"/>
                      <a:gd name="T14" fmla="*/ 51 w 53"/>
                      <a:gd name="T15" fmla="*/ 4 h 53"/>
                      <a:gd name="T16" fmla="*/ 12 w 53"/>
                      <a:gd name="T17" fmla="*/ 12 h 53"/>
                      <a:gd name="T18" fmla="*/ 4 w 53"/>
                      <a:gd name="T19" fmla="*/ 51 h 53"/>
                      <a:gd name="T20" fmla="*/ 18 w 53"/>
                      <a:gd name="T21" fmla="*/ 50 h 5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53" h="53">
                        <a:moveTo>
                          <a:pt x="18" y="50"/>
                        </a:moveTo>
                        <a:cubicBezTo>
                          <a:pt x="23" y="49"/>
                          <a:pt x="30" y="47"/>
                          <a:pt x="36" y="50"/>
                        </a:cubicBezTo>
                        <a:cubicBezTo>
                          <a:pt x="37" y="45"/>
                          <a:pt x="37" y="41"/>
                          <a:pt x="33" y="36"/>
                        </a:cubicBezTo>
                        <a:cubicBezTo>
                          <a:pt x="33" y="36"/>
                          <a:pt x="33" y="34"/>
                          <a:pt x="34" y="34"/>
                        </a:cubicBezTo>
                        <a:cubicBezTo>
                          <a:pt x="34" y="33"/>
                          <a:pt x="36" y="33"/>
                          <a:pt x="37" y="33"/>
                        </a:cubicBezTo>
                        <a:cubicBezTo>
                          <a:pt x="41" y="37"/>
                          <a:pt x="45" y="37"/>
                          <a:pt x="50" y="36"/>
                        </a:cubicBezTo>
                        <a:cubicBezTo>
                          <a:pt x="47" y="30"/>
                          <a:pt x="49" y="23"/>
                          <a:pt x="50" y="18"/>
                        </a:cubicBezTo>
                        <a:cubicBezTo>
                          <a:pt x="52" y="13"/>
                          <a:pt x="53" y="8"/>
                          <a:pt x="51" y="4"/>
                        </a:cubicBezTo>
                        <a:cubicBezTo>
                          <a:pt x="46" y="3"/>
                          <a:pt x="24" y="0"/>
                          <a:pt x="12" y="12"/>
                        </a:cubicBezTo>
                        <a:cubicBezTo>
                          <a:pt x="0" y="24"/>
                          <a:pt x="3" y="46"/>
                          <a:pt x="4" y="51"/>
                        </a:cubicBezTo>
                        <a:cubicBezTo>
                          <a:pt x="8" y="53"/>
                          <a:pt x="13" y="52"/>
                          <a:pt x="18" y="50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384" name="Freeform 1168"/>
                  <p:cNvSpPr/>
                  <p:nvPr/>
                </p:nvSpPr>
                <p:spPr bwMode="auto">
                  <a:xfrm>
                    <a:off x="4286332" y="2536402"/>
                    <a:ext cx="116131" cy="106654"/>
                  </a:xfrm>
                  <a:custGeom>
                    <a:avLst/>
                    <a:gdLst>
                      <a:gd name="T0" fmla="*/ 30 w 58"/>
                      <a:gd name="T1" fmla="*/ 53 h 53"/>
                      <a:gd name="T2" fmla="*/ 32 w 58"/>
                      <a:gd name="T3" fmla="*/ 41 h 53"/>
                      <a:gd name="T4" fmla="*/ 33 w 58"/>
                      <a:gd name="T5" fmla="*/ 38 h 53"/>
                      <a:gd name="T6" fmla="*/ 36 w 58"/>
                      <a:gd name="T7" fmla="*/ 39 h 53"/>
                      <a:gd name="T8" fmla="*/ 46 w 58"/>
                      <a:gd name="T9" fmla="*/ 46 h 53"/>
                      <a:gd name="T10" fmla="*/ 52 w 58"/>
                      <a:gd name="T11" fmla="*/ 29 h 53"/>
                      <a:gd name="T12" fmla="*/ 57 w 58"/>
                      <a:gd name="T13" fmla="*/ 16 h 53"/>
                      <a:gd name="T14" fmla="*/ 20 w 58"/>
                      <a:gd name="T15" fmla="*/ 7 h 53"/>
                      <a:gd name="T16" fmla="*/ 12 w 58"/>
                      <a:gd name="T17" fmla="*/ 13 h 53"/>
                      <a:gd name="T18" fmla="*/ 0 w 58"/>
                      <a:gd name="T19" fmla="*/ 40 h 53"/>
                      <a:gd name="T20" fmla="*/ 13 w 58"/>
                      <a:gd name="T21" fmla="*/ 45 h 53"/>
                      <a:gd name="T22" fmla="*/ 30 w 58"/>
                      <a:gd name="T23" fmla="*/ 53 h 5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58" h="53">
                        <a:moveTo>
                          <a:pt x="30" y="53"/>
                        </a:moveTo>
                        <a:cubicBezTo>
                          <a:pt x="32" y="49"/>
                          <a:pt x="33" y="46"/>
                          <a:pt x="32" y="41"/>
                        </a:cubicBezTo>
                        <a:cubicBezTo>
                          <a:pt x="31" y="40"/>
                          <a:pt x="32" y="39"/>
                          <a:pt x="33" y="38"/>
                        </a:cubicBezTo>
                        <a:cubicBezTo>
                          <a:pt x="34" y="38"/>
                          <a:pt x="35" y="38"/>
                          <a:pt x="36" y="39"/>
                        </a:cubicBezTo>
                        <a:cubicBezTo>
                          <a:pt x="38" y="43"/>
                          <a:pt x="42" y="45"/>
                          <a:pt x="46" y="46"/>
                        </a:cubicBezTo>
                        <a:cubicBezTo>
                          <a:pt x="45" y="39"/>
                          <a:pt x="49" y="34"/>
                          <a:pt x="52" y="29"/>
                        </a:cubicBezTo>
                        <a:cubicBezTo>
                          <a:pt x="55" y="25"/>
                          <a:pt x="58" y="21"/>
                          <a:pt x="57" y="16"/>
                        </a:cubicBezTo>
                        <a:cubicBezTo>
                          <a:pt x="54" y="13"/>
                          <a:pt x="37" y="0"/>
                          <a:pt x="20" y="7"/>
                        </a:cubicBezTo>
                        <a:cubicBezTo>
                          <a:pt x="17" y="8"/>
                          <a:pt x="14" y="10"/>
                          <a:pt x="12" y="13"/>
                        </a:cubicBezTo>
                        <a:cubicBezTo>
                          <a:pt x="3" y="22"/>
                          <a:pt x="1" y="36"/>
                          <a:pt x="0" y="40"/>
                        </a:cubicBezTo>
                        <a:cubicBezTo>
                          <a:pt x="3" y="43"/>
                          <a:pt x="8" y="44"/>
                          <a:pt x="13" y="45"/>
                        </a:cubicBezTo>
                        <a:cubicBezTo>
                          <a:pt x="19" y="46"/>
                          <a:pt x="26" y="47"/>
                          <a:pt x="30" y="53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385" name="Freeform 1237"/>
                  <p:cNvSpPr/>
                  <p:nvPr/>
                </p:nvSpPr>
                <p:spPr bwMode="auto">
                  <a:xfrm>
                    <a:off x="4120537" y="3249796"/>
                    <a:ext cx="56883" cy="54512"/>
                  </a:xfrm>
                  <a:custGeom>
                    <a:avLst/>
                    <a:gdLst>
                      <a:gd name="T0" fmla="*/ 2 w 28"/>
                      <a:gd name="T1" fmla="*/ 17 h 27"/>
                      <a:gd name="T2" fmla="*/ 16 w 28"/>
                      <a:gd name="T3" fmla="*/ 27 h 27"/>
                      <a:gd name="T4" fmla="*/ 28 w 28"/>
                      <a:gd name="T5" fmla="*/ 15 h 27"/>
                      <a:gd name="T6" fmla="*/ 19 w 28"/>
                      <a:gd name="T7" fmla="*/ 7 h 27"/>
                      <a:gd name="T8" fmla="*/ 8 w 28"/>
                      <a:gd name="T9" fmla="*/ 0 h 27"/>
                      <a:gd name="T10" fmla="*/ 2 w 28"/>
                      <a:gd name="T11" fmla="*/ 17 h 2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28" h="27">
                        <a:moveTo>
                          <a:pt x="2" y="17"/>
                        </a:moveTo>
                        <a:cubicBezTo>
                          <a:pt x="5" y="26"/>
                          <a:pt x="13" y="27"/>
                          <a:pt x="16" y="27"/>
                        </a:cubicBezTo>
                        <a:cubicBezTo>
                          <a:pt x="19" y="23"/>
                          <a:pt x="23" y="18"/>
                          <a:pt x="28" y="15"/>
                        </a:cubicBezTo>
                        <a:cubicBezTo>
                          <a:pt x="23" y="14"/>
                          <a:pt x="20" y="10"/>
                          <a:pt x="19" y="7"/>
                        </a:cubicBezTo>
                        <a:cubicBezTo>
                          <a:pt x="17" y="3"/>
                          <a:pt x="15" y="0"/>
                          <a:pt x="8" y="0"/>
                        </a:cubicBezTo>
                        <a:cubicBezTo>
                          <a:pt x="6" y="2"/>
                          <a:pt x="0" y="8"/>
                          <a:pt x="2" y="17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386" name="Freeform 1238"/>
                  <p:cNvSpPr/>
                  <p:nvPr/>
                </p:nvSpPr>
                <p:spPr bwMode="auto">
                  <a:xfrm>
                    <a:off x="4120537" y="3184619"/>
                    <a:ext cx="56883" cy="56883"/>
                  </a:xfrm>
                  <a:custGeom>
                    <a:avLst/>
                    <a:gdLst>
                      <a:gd name="T0" fmla="*/ 2 w 28"/>
                      <a:gd name="T1" fmla="*/ 11 h 28"/>
                      <a:gd name="T2" fmla="*/ 8 w 28"/>
                      <a:gd name="T3" fmla="*/ 28 h 28"/>
                      <a:gd name="T4" fmla="*/ 19 w 28"/>
                      <a:gd name="T5" fmla="*/ 21 h 28"/>
                      <a:gd name="T6" fmla="*/ 28 w 28"/>
                      <a:gd name="T7" fmla="*/ 13 h 28"/>
                      <a:gd name="T8" fmla="*/ 16 w 28"/>
                      <a:gd name="T9" fmla="*/ 0 h 28"/>
                      <a:gd name="T10" fmla="*/ 2 w 28"/>
                      <a:gd name="T11" fmla="*/ 11 h 2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28" h="28">
                        <a:moveTo>
                          <a:pt x="2" y="11"/>
                        </a:moveTo>
                        <a:cubicBezTo>
                          <a:pt x="0" y="19"/>
                          <a:pt x="6" y="26"/>
                          <a:pt x="8" y="28"/>
                        </a:cubicBezTo>
                        <a:cubicBezTo>
                          <a:pt x="15" y="28"/>
                          <a:pt x="17" y="25"/>
                          <a:pt x="19" y="21"/>
                        </a:cubicBezTo>
                        <a:cubicBezTo>
                          <a:pt x="20" y="18"/>
                          <a:pt x="23" y="14"/>
                          <a:pt x="28" y="13"/>
                        </a:cubicBezTo>
                        <a:cubicBezTo>
                          <a:pt x="23" y="9"/>
                          <a:pt x="19" y="5"/>
                          <a:pt x="16" y="0"/>
                        </a:cubicBezTo>
                        <a:cubicBezTo>
                          <a:pt x="13" y="1"/>
                          <a:pt x="5" y="2"/>
                          <a:pt x="2" y="11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387" name="Freeform 1239"/>
                  <p:cNvSpPr/>
                  <p:nvPr/>
                </p:nvSpPr>
                <p:spPr bwMode="auto">
                  <a:xfrm>
                    <a:off x="4231932" y="3221356"/>
                    <a:ext cx="98359" cy="48587"/>
                  </a:xfrm>
                  <a:custGeom>
                    <a:avLst/>
                    <a:gdLst>
                      <a:gd name="T0" fmla="*/ 49 w 49"/>
                      <a:gd name="T1" fmla="*/ 9 h 24"/>
                      <a:gd name="T2" fmla="*/ 3 w 49"/>
                      <a:gd name="T3" fmla="*/ 7 h 24"/>
                      <a:gd name="T4" fmla="*/ 0 w 49"/>
                      <a:gd name="T5" fmla="*/ 12 h 24"/>
                      <a:gd name="T6" fmla="*/ 3 w 49"/>
                      <a:gd name="T7" fmla="*/ 17 h 24"/>
                      <a:gd name="T8" fmla="*/ 49 w 49"/>
                      <a:gd name="T9" fmla="*/ 14 h 24"/>
                      <a:gd name="T10" fmla="*/ 49 w 49"/>
                      <a:gd name="T11" fmla="*/ 9 h 2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49" h="24">
                        <a:moveTo>
                          <a:pt x="49" y="9"/>
                        </a:moveTo>
                        <a:cubicBezTo>
                          <a:pt x="38" y="6"/>
                          <a:pt x="11" y="0"/>
                          <a:pt x="3" y="7"/>
                        </a:cubicBezTo>
                        <a:cubicBezTo>
                          <a:pt x="1" y="8"/>
                          <a:pt x="0" y="10"/>
                          <a:pt x="0" y="12"/>
                        </a:cubicBezTo>
                        <a:cubicBezTo>
                          <a:pt x="0" y="14"/>
                          <a:pt x="1" y="16"/>
                          <a:pt x="3" y="17"/>
                        </a:cubicBezTo>
                        <a:cubicBezTo>
                          <a:pt x="11" y="24"/>
                          <a:pt x="38" y="18"/>
                          <a:pt x="49" y="14"/>
                        </a:cubicBezTo>
                        <a:cubicBezTo>
                          <a:pt x="49" y="13"/>
                          <a:pt x="49" y="11"/>
                          <a:pt x="49" y="9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388" name="Freeform 1242"/>
                  <p:cNvSpPr/>
                  <p:nvPr/>
                </p:nvSpPr>
                <p:spPr bwMode="auto">
                  <a:xfrm>
                    <a:off x="3881159" y="3322085"/>
                    <a:ext cx="91248" cy="126798"/>
                  </a:xfrm>
                  <a:custGeom>
                    <a:avLst/>
                    <a:gdLst>
                      <a:gd name="T0" fmla="*/ 34 w 45"/>
                      <a:gd name="T1" fmla="*/ 51 h 63"/>
                      <a:gd name="T2" fmla="*/ 45 w 45"/>
                      <a:gd name="T3" fmla="*/ 36 h 63"/>
                      <a:gd name="T4" fmla="*/ 32 w 45"/>
                      <a:gd name="T5" fmla="*/ 31 h 63"/>
                      <a:gd name="T6" fmla="*/ 30 w 45"/>
                      <a:gd name="T7" fmla="*/ 29 h 63"/>
                      <a:gd name="T8" fmla="*/ 31 w 45"/>
                      <a:gd name="T9" fmla="*/ 26 h 63"/>
                      <a:gd name="T10" fmla="*/ 41 w 45"/>
                      <a:gd name="T11" fmla="*/ 18 h 63"/>
                      <a:gd name="T12" fmla="*/ 26 w 45"/>
                      <a:gd name="T13" fmla="*/ 8 h 63"/>
                      <a:gd name="T14" fmla="*/ 15 w 45"/>
                      <a:gd name="T15" fmla="*/ 0 h 63"/>
                      <a:gd name="T16" fmla="*/ 0 w 45"/>
                      <a:gd name="T17" fmla="*/ 31 h 63"/>
                      <a:gd name="T18" fmla="*/ 0 w 45"/>
                      <a:gd name="T19" fmla="*/ 36 h 63"/>
                      <a:gd name="T20" fmla="*/ 27 w 45"/>
                      <a:gd name="T21" fmla="*/ 63 h 63"/>
                      <a:gd name="T22" fmla="*/ 34 w 45"/>
                      <a:gd name="T23" fmla="*/ 51 h 6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45" h="63">
                        <a:moveTo>
                          <a:pt x="34" y="51"/>
                        </a:moveTo>
                        <a:cubicBezTo>
                          <a:pt x="36" y="45"/>
                          <a:pt x="39" y="39"/>
                          <a:pt x="45" y="36"/>
                        </a:cubicBezTo>
                        <a:cubicBezTo>
                          <a:pt x="41" y="33"/>
                          <a:pt x="37" y="30"/>
                          <a:pt x="32" y="31"/>
                        </a:cubicBezTo>
                        <a:cubicBezTo>
                          <a:pt x="31" y="31"/>
                          <a:pt x="30" y="30"/>
                          <a:pt x="30" y="29"/>
                        </a:cubicBezTo>
                        <a:cubicBezTo>
                          <a:pt x="29" y="28"/>
                          <a:pt x="30" y="27"/>
                          <a:pt x="31" y="26"/>
                        </a:cubicBezTo>
                        <a:cubicBezTo>
                          <a:pt x="36" y="24"/>
                          <a:pt x="38" y="21"/>
                          <a:pt x="41" y="18"/>
                        </a:cubicBezTo>
                        <a:cubicBezTo>
                          <a:pt x="35" y="17"/>
                          <a:pt x="30" y="13"/>
                          <a:pt x="26" y="8"/>
                        </a:cubicBezTo>
                        <a:cubicBezTo>
                          <a:pt x="23" y="4"/>
                          <a:pt x="19" y="1"/>
                          <a:pt x="15" y="0"/>
                        </a:cubicBezTo>
                        <a:cubicBezTo>
                          <a:pt x="11" y="3"/>
                          <a:pt x="0" y="17"/>
                          <a:pt x="0" y="31"/>
                        </a:cubicBezTo>
                        <a:cubicBezTo>
                          <a:pt x="0" y="33"/>
                          <a:pt x="0" y="34"/>
                          <a:pt x="0" y="36"/>
                        </a:cubicBezTo>
                        <a:cubicBezTo>
                          <a:pt x="3" y="52"/>
                          <a:pt x="22" y="61"/>
                          <a:pt x="27" y="63"/>
                        </a:cubicBezTo>
                        <a:cubicBezTo>
                          <a:pt x="31" y="61"/>
                          <a:pt x="33" y="56"/>
                          <a:pt x="34" y="51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389" name="Freeform 1243"/>
                  <p:cNvSpPr/>
                  <p:nvPr/>
                </p:nvSpPr>
                <p:spPr bwMode="auto">
                  <a:xfrm>
                    <a:off x="3865753" y="3178694"/>
                    <a:ext cx="87694" cy="133910"/>
                  </a:xfrm>
                  <a:custGeom>
                    <a:avLst/>
                    <a:gdLst>
                      <a:gd name="T0" fmla="*/ 31 w 44"/>
                      <a:gd name="T1" fmla="*/ 56 h 66"/>
                      <a:gd name="T2" fmla="*/ 44 w 44"/>
                      <a:gd name="T3" fmla="*/ 43 h 66"/>
                      <a:gd name="T4" fmla="*/ 33 w 44"/>
                      <a:gd name="T5" fmla="*/ 35 h 66"/>
                      <a:gd name="T6" fmla="*/ 31 w 44"/>
                      <a:gd name="T7" fmla="*/ 33 h 66"/>
                      <a:gd name="T8" fmla="*/ 33 w 44"/>
                      <a:gd name="T9" fmla="*/ 31 h 66"/>
                      <a:gd name="T10" fmla="*/ 44 w 44"/>
                      <a:gd name="T11" fmla="*/ 23 h 66"/>
                      <a:gd name="T12" fmla="*/ 31 w 44"/>
                      <a:gd name="T13" fmla="*/ 10 h 66"/>
                      <a:gd name="T14" fmla="*/ 22 w 44"/>
                      <a:gd name="T15" fmla="*/ 0 h 66"/>
                      <a:gd name="T16" fmla="*/ 0 w 44"/>
                      <a:gd name="T17" fmla="*/ 33 h 66"/>
                      <a:gd name="T18" fmla="*/ 22 w 44"/>
                      <a:gd name="T19" fmla="*/ 66 h 66"/>
                      <a:gd name="T20" fmla="*/ 31 w 44"/>
                      <a:gd name="T21" fmla="*/ 56 h 6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44" h="66">
                        <a:moveTo>
                          <a:pt x="31" y="56"/>
                        </a:moveTo>
                        <a:cubicBezTo>
                          <a:pt x="34" y="51"/>
                          <a:pt x="37" y="45"/>
                          <a:pt x="44" y="43"/>
                        </a:cubicBezTo>
                        <a:cubicBezTo>
                          <a:pt x="41" y="39"/>
                          <a:pt x="38" y="36"/>
                          <a:pt x="33" y="35"/>
                        </a:cubicBezTo>
                        <a:cubicBezTo>
                          <a:pt x="31" y="35"/>
                          <a:pt x="31" y="34"/>
                          <a:pt x="31" y="33"/>
                        </a:cubicBezTo>
                        <a:cubicBezTo>
                          <a:pt x="31" y="32"/>
                          <a:pt x="31" y="31"/>
                          <a:pt x="33" y="31"/>
                        </a:cubicBezTo>
                        <a:cubicBezTo>
                          <a:pt x="38" y="30"/>
                          <a:pt x="41" y="27"/>
                          <a:pt x="44" y="23"/>
                        </a:cubicBezTo>
                        <a:cubicBezTo>
                          <a:pt x="37" y="21"/>
                          <a:pt x="34" y="15"/>
                          <a:pt x="31" y="10"/>
                        </a:cubicBezTo>
                        <a:cubicBezTo>
                          <a:pt x="29" y="5"/>
                          <a:pt x="26" y="1"/>
                          <a:pt x="22" y="0"/>
                        </a:cubicBezTo>
                        <a:cubicBezTo>
                          <a:pt x="18" y="2"/>
                          <a:pt x="0" y="16"/>
                          <a:pt x="0" y="33"/>
                        </a:cubicBezTo>
                        <a:cubicBezTo>
                          <a:pt x="0" y="50"/>
                          <a:pt x="18" y="63"/>
                          <a:pt x="22" y="66"/>
                        </a:cubicBezTo>
                        <a:cubicBezTo>
                          <a:pt x="26" y="65"/>
                          <a:pt x="29" y="60"/>
                          <a:pt x="31" y="56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390" name="Freeform 1244"/>
                  <p:cNvSpPr/>
                  <p:nvPr/>
                </p:nvSpPr>
                <p:spPr bwMode="auto">
                  <a:xfrm>
                    <a:off x="3881159" y="3042415"/>
                    <a:ext cx="91248" cy="126798"/>
                  </a:xfrm>
                  <a:custGeom>
                    <a:avLst/>
                    <a:gdLst>
                      <a:gd name="T0" fmla="*/ 26 w 45"/>
                      <a:gd name="T1" fmla="*/ 54 h 63"/>
                      <a:gd name="T2" fmla="*/ 41 w 45"/>
                      <a:gd name="T3" fmla="*/ 45 h 63"/>
                      <a:gd name="T4" fmla="*/ 31 w 45"/>
                      <a:gd name="T5" fmla="*/ 37 h 63"/>
                      <a:gd name="T6" fmla="*/ 30 w 45"/>
                      <a:gd name="T7" fmla="*/ 34 h 63"/>
                      <a:gd name="T8" fmla="*/ 32 w 45"/>
                      <a:gd name="T9" fmla="*/ 32 h 63"/>
                      <a:gd name="T10" fmla="*/ 45 w 45"/>
                      <a:gd name="T11" fmla="*/ 27 h 63"/>
                      <a:gd name="T12" fmla="*/ 34 w 45"/>
                      <a:gd name="T13" fmla="*/ 12 h 63"/>
                      <a:gd name="T14" fmla="*/ 27 w 45"/>
                      <a:gd name="T15" fmla="*/ 0 h 63"/>
                      <a:gd name="T16" fmla="*/ 0 w 45"/>
                      <a:gd name="T17" fmla="*/ 27 h 63"/>
                      <a:gd name="T18" fmla="*/ 0 w 45"/>
                      <a:gd name="T19" fmla="*/ 32 h 63"/>
                      <a:gd name="T20" fmla="*/ 15 w 45"/>
                      <a:gd name="T21" fmla="*/ 63 h 63"/>
                      <a:gd name="T22" fmla="*/ 26 w 45"/>
                      <a:gd name="T23" fmla="*/ 54 h 6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45" h="63">
                        <a:moveTo>
                          <a:pt x="26" y="54"/>
                        </a:moveTo>
                        <a:cubicBezTo>
                          <a:pt x="30" y="50"/>
                          <a:pt x="35" y="46"/>
                          <a:pt x="41" y="45"/>
                        </a:cubicBezTo>
                        <a:cubicBezTo>
                          <a:pt x="38" y="42"/>
                          <a:pt x="36" y="39"/>
                          <a:pt x="31" y="37"/>
                        </a:cubicBezTo>
                        <a:cubicBezTo>
                          <a:pt x="30" y="36"/>
                          <a:pt x="29" y="35"/>
                          <a:pt x="30" y="34"/>
                        </a:cubicBezTo>
                        <a:cubicBezTo>
                          <a:pt x="30" y="33"/>
                          <a:pt x="31" y="32"/>
                          <a:pt x="32" y="32"/>
                        </a:cubicBezTo>
                        <a:cubicBezTo>
                          <a:pt x="37" y="33"/>
                          <a:pt x="41" y="30"/>
                          <a:pt x="45" y="27"/>
                        </a:cubicBezTo>
                        <a:cubicBezTo>
                          <a:pt x="39" y="24"/>
                          <a:pt x="36" y="18"/>
                          <a:pt x="34" y="12"/>
                        </a:cubicBezTo>
                        <a:cubicBezTo>
                          <a:pt x="33" y="7"/>
                          <a:pt x="31" y="2"/>
                          <a:pt x="27" y="0"/>
                        </a:cubicBezTo>
                        <a:cubicBezTo>
                          <a:pt x="22" y="2"/>
                          <a:pt x="3" y="11"/>
                          <a:pt x="0" y="27"/>
                        </a:cubicBezTo>
                        <a:cubicBezTo>
                          <a:pt x="0" y="28"/>
                          <a:pt x="0" y="30"/>
                          <a:pt x="0" y="32"/>
                        </a:cubicBezTo>
                        <a:cubicBezTo>
                          <a:pt x="0" y="46"/>
                          <a:pt x="11" y="59"/>
                          <a:pt x="15" y="63"/>
                        </a:cubicBezTo>
                        <a:cubicBezTo>
                          <a:pt x="19" y="62"/>
                          <a:pt x="23" y="58"/>
                          <a:pt x="26" y="54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391" name="Freeform 1245"/>
                  <p:cNvSpPr/>
                  <p:nvPr/>
                </p:nvSpPr>
                <p:spPr bwMode="auto">
                  <a:xfrm>
                    <a:off x="3915524" y="2916802"/>
                    <a:ext cx="97173" cy="114948"/>
                  </a:xfrm>
                  <a:custGeom>
                    <a:avLst/>
                    <a:gdLst>
                      <a:gd name="T0" fmla="*/ 41 w 48"/>
                      <a:gd name="T1" fmla="*/ 46 h 57"/>
                      <a:gd name="T2" fmla="*/ 34 w 48"/>
                      <a:gd name="T3" fmla="*/ 36 h 57"/>
                      <a:gd name="T4" fmla="*/ 33 w 48"/>
                      <a:gd name="T5" fmla="*/ 33 h 57"/>
                      <a:gd name="T6" fmla="*/ 36 w 48"/>
                      <a:gd name="T7" fmla="*/ 32 h 57"/>
                      <a:gd name="T8" fmla="*/ 48 w 48"/>
                      <a:gd name="T9" fmla="*/ 29 h 57"/>
                      <a:gd name="T10" fmla="*/ 40 w 48"/>
                      <a:gd name="T11" fmla="*/ 13 h 57"/>
                      <a:gd name="T12" fmla="*/ 35 w 48"/>
                      <a:gd name="T13" fmla="*/ 0 h 57"/>
                      <a:gd name="T14" fmla="*/ 2 w 48"/>
                      <a:gd name="T15" fmla="*/ 20 h 57"/>
                      <a:gd name="T16" fmla="*/ 0 w 48"/>
                      <a:gd name="T17" fmla="*/ 30 h 57"/>
                      <a:gd name="T18" fmla="*/ 11 w 48"/>
                      <a:gd name="T19" fmla="*/ 57 h 57"/>
                      <a:gd name="T20" fmla="*/ 24 w 48"/>
                      <a:gd name="T21" fmla="*/ 52 h 57"/>
                      <a:gd name="T22" fmla="*/ 41 w 48"/>
                      <a:gd name="T23" fmla="*/ 46 h 5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48" h="57">
                        <a:moveTo>
                          <a:pt x="41" y="46"/>
                        </a:moveTo>
                        <a:cubicBezTo>
                          <a:pt x="40" y="42"/>
                          <a:pt x="38" y="38"/>
                          <a:pt x="34" y="36"/>
                        </a:cubicBezTo>
                        <a:cubicBezTo>
                          <a:pt x="33" y="35"/>
                          <a:pt x="33" y="34"/>
                          <a:pt x="33" y="33"/>
                        </a:cubicBezTo>
                        <a:cubicBezTo>
                          <a:pt x="34" y="32"/>
                          <a:pt x="35" y="31"/>
                          <a:pt x="36" y="32"/>
                        </a:cubicBezTo>
                        <a:cubicBezTo>
                          <a:pt x="41" y="33"/>
                          <a:pt x="44" y="32"/>
                          <a:pt x="48" y="29"/>
                        </a:cubicBezTo>
                        <a:cubicBezTo>
                          <a:pt x="43" y="26"/>
                          <a:pt x="41" y="19"/>
                          <a:pt x="40" y="13"/>
                        </a:cubicBezTo>
                        <a:cubicBezTo>
                          <a:pt x="39" y="8"/>
                          <a:pt x="38" y="3"/>
                          <a:pt x="35" y="0"/>
                        </a:cubicBezTo>
                        <a:cubicBezTo>
                          <a:pt x="30" y="1"/>
                          <a:pt x="9" y="3"/>
                          <a:pt x="2" y="20"/>
                        </a:cubicBezTo>
                        <a:cubicBezTo>
                          <a:pt x="1" y="23"/>
                          <a:pt x="0" y="27"/>
                          <a:pt x="0" y="30"/>
                        </a:cubicBezTo>
                        <a:cubicBezTo>
                          <a:pt x="0" y="43"/>
                          <a:pt x="9" y="54"/>
                          <a:pt x="11" y="57"/>
                        </a:cubicBezTo>
                        <a:cubicBezTo>
                          <a:pt x="16" y="57"/>
                          <a:pt x="20" y="55"/>
                          <a:pt x="24" y="52"/>
                        </a:cubicBezTo>
                        <a:cubicBezTo>
                          <a:pt x="29" y="48"/>
                          <a:pt x="35" y="45"/>
                          <a:pt x="41" y="46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392" name="Freeform 1542"/>
                  <p:cNvSpPr/>
                  <p:nvPr/>
                </p:nvSpPr>
                <p:spPr bwMode="auto">
                  <a:xfrm>
                    <a:off x="5051932" y="3184621"/>
                    <a:ext cx="55696" cy="56883"/>
                  </a:xfrm>
                  <a:custGeom>
                    <a:avLst/>
                    <a:gdLst>
                      <a:gd name="T0" fmla="*/ 26 w 28"/>
                      <a:gd name="T1" fmla="*/ 11 h 28"/>
                      <a:gd name="T2" fmla="*/ 12 w 28"/>
                      <a:gd name="T3" fmla="*/ 0 h 28"/>
                      <a:gd name="T4" fmla="*/ 0 w 28"/>
                      <a:gd name="T5" fmla="*/ 13 h 28"/>
                      <a:gd name="T6" fmla="*/ 9 w 28"/>
                      <a:gd name="T7" fmla="*/ 21 h 28"/>
                      <a:gd name="T8" fmla="*/ 20 w 28"/>
                      <a:gd name="T9" fmla="*/ 28 h 28"/>
                      <a:gd name="T10" fmla="*/ 26 w 28"/>
                      <a:gd name="T11" fmla="*/ 11 h 2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28" h="28">
                        <a:moveTo>
                          <a:pt x="26" y="11"/>
                        </a:moveTo>
                        <a:cubicBezTo>
                          <a:pt x="23" y="2"/>
                          <a:pt x="15" y="1"/>
                          <a:pt x="12" y="0"/>
                        </a:cubicBezTo>
                        <a:cubicBezTo>
                          <a:pt x="9" y="5"/>
                          <a:pt x="5" y="9"/>
                          <a:pt x="0" y="13"/>
                        </a:cubicBezTo>
                        <a:cubicBezTo>
                          <a:pt x="5" y="14"/>
                          <a:pt x="8" y="18"/>
                          <a:pt x="9" y="21"/>
                        </a:cubicBezTo>
                        <a:cubicBezTo>
                          <a:pt x="11" y="25"/>
                          <a:pt x="13" y="28"/>
                          <a:pt x="20" y="28"/>
                        </a:cubicBezTo>
                        <a:cubicBezTo>
                          <a:pt x="22" y="26"/>
                          <a:pt x="28" y="19"/>
                          <a:pt x="26" y="11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393" name="Freeform 1543"/>
                  <p:cNvSpPr/>
                  <p:nvPr/>
                </p:nvSpPr>
                <p:spPr bwMode="auto">
                  <a:xfrm>
                    <a:off x="5051932" y="3249798"/>
                    <a:ext cx="55696" cy="54512"/>
                  </a:xfrm>
                  <a:custGeom>
                    <a:avLst/>
                    <a:gdLst>
                      <a:gd name="T0" fmla="*/ 26 w 28"/>
                      <a:gd name="T1" fmla="*/ 17 h 27"/>
                      <a:gd name="T2" fmla="*/ 20 w 28"/>
                      <a:gd name="T3" fmla="*/ 0 h 27"/>
                      <a:gd name="T4" fmla="*/ 9 w 28"/>
                      <a:gd name="T5" fmla="*/ 7 h 27"/>
                      <a:gd name="T6" fmla="*/ 0 w 28"/>
                      <a:gd name="T7" fmla="*/ 15 h 27"/>
                      <a:gd name="T8" fmla="*/ 12 w 28"/>
                      <a:gd name="T9" fmla="*/ 27 h 27"/>
                      <a:gd name="T10" fmla="*/ 26 w 28"/>
                      <a:gd name="T11" fmla="*/ 17 h 2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28" h="27">
                        <a:moveTo>
                          <a:pt x="26" y="17"/>
                        </a:moveTo>
                        <a:cubicBezTo>
                          <a:pt x="28" y="8"/>
                          <a:pt x="22" y="2"/>
                          <a:pt x="20" y="0"/>
                        </a:cubicBezTo>
                        <a:cubicBezTo>
                          <a:pt x="13" y="0"/>
                          <a:pt x="11" y="3"/>
                          <a:pt x="9" y="7"/>
                        </a:cubicBezTo>
                        <a:cubicBezTo>
                          <a:pt x="8" y="10"/>
                          <a:pt x="6" y="14"/>
                          <a:pt x="0" y="15"/>
                        </a:cubicBezTo>
                        <a:cubicBezTo>
                          <a:pt x="5" y="18"/>
                          <a:pt x="9" y="23"/>
                          <a:pt x="12" y="27"/>
                        </a:cubicBezTo>
                        <a:cubicBezTo>
                          <a:pt x="15" y="27"/>
                          <a:pt x="23" y="26"/>
                          <a:pt x="26" y="17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394" name="Freeform 1544"/>
                  <p:cNvSpPr/>
                  <p:nvPr/>
                </p:nvSpPr>
                <p:spPr bwMode="auto">
                  <a:xfrm>
                    <a:off x="4897878" y="3221356"/>
                    <a:ext cx="99543" cy="48587"/>
                  </a:xfrm>
                  <a:custGeom>
                    <a:avLst/>
                    <a:gdLst>
                      <a:gd name="T0" fmla="*/ 0 w 49"/>
                      <a:gd name="T1" fmla="*/ 14 h 24"/>
                      <a:gd name="T2" fmla="*/ 46 w 49"/>
                      <a:gd name="T3" fmla="*/ 17 h 24"/>
                      <a:gd name="T4" fmla="*/ 49 w 49"/>
                      <a:gd name="T5" fmla="*/ 12 h 24"/>
                      <a:gd name="T6" fmla="*/ 46 w 49"/>
                      <a:gd name="T7" fmla="*/ 7 h 24"/>
                      <a:gd name="T8" fmla="*/ 0 w 49"/>
                      <a:gd name="T9" fmla="*/ 9 h 24"/>
                      <a:gd name="T10" fmla="*/ 0 w 49"/>
                      <a:gd name="T11" fmla="*/ 14 h 2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49" h="24">
                        <a:moveTo>
                          <a:pt x="0" y="14"/>
                        </a:moveTo>
                        <a:cubicBezTo>
                          <a:pt x="11" y="18"/>
                          <a:pt x="38" y="24"/>
                          <a:pt x="46" y="17"/>
                        </a:cubicBezTo>
                        <a:cubicBezTo>
                          <a:pt x="48" y="16"/>
                          <a:pt x="49" y="14"/>
                          <a:pt x="49" y="12"/>
                        </a:cubicBezTo>
                        <a:cubicBezTo>
                          <a:pt x="49" y="10"/>
                          <a:pt x="48" y="8"/>
                          <a:pt x="46" y="7"/>
                        </a:cubicBezTo>
                        <a:cubicBezTo>
                          <a:pt x="38" y="0"/>
                          <a:pt x="11" y="6"/>
                          <a:pt x="0" y="9"/>
                        </a:cubicBezTo>
                        <a:cubicBezTo>
                          <a:pt x="0" y="11"/>
                          <a:pt x="0" y="13"/>
                          <a:pt x="0" y="14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395" name="Freeform 1547"/>
                  <p:cNvSpPr/>
                  <p:nvPr/>
                </p:nvSpPr>
                <p:spPr bwMode="auto">
                  <a:xfrm>
                    <a:off x="5256943" y="3042415"/>
                    <a:ext cx="90062" cy="126798"/>
                  </a:xfrm>
                  <a:custGeom>
                    <a:avLst/>
                    <a:gdLst>
                      <a:gd name="T0" fmla="*/ 11 w 45"/>
                      <a:gd name="T1" fmla="*/ 12 h 63"/>
                      <a:gd name="T2" fmla="*/ 0 w 45"/>
                      <a:gd name="T3" fmla="*/ 27 h 63"/>
                      <a:gd name="T4" fmla="*/ 13 w 45"/>
                      <a:gd name="T5" fmla="*/ 32 h 63"/>
                      <a:gd name="T6" fmla="*/ 15 w 45"/>
                      <a:gd name="T7" fmla="*/ 34 h 63"/>
                      <a:gd name="T8" fmla="*/ 14 w 45"/>
                      <a:gd name="T9" fmla="*/ 37 h 63"/>
                      <a:gd name="T10" fmla="*/ 4 w 45"/>
                      <a:gd name="T11" fmla="*/ 45 h 63"/>
                      <a:gd name="T12" fmla="*/ 19 w 45"/>
                      <a:gd name="T13" fmla="*/ 54 h 63"/>
                      <a:gd name="T14" fmla="*/ 30 w 45"/>
                      <a:gd name="T15" fmla="*/ 63 h 63"/>
                      <a:gd name="T16" fmla="*/ 45 w 45"/>
                      <a:gd name="T17" fmla="*/ 32 h 63"/>
                      <a:gd name="T18" fmla="*/ 45 w 45"/>
                      <a:gd name="T19" fmla="*/ 27 h 63"/>
                      <a:gd name="T20" fmla="*/ 18 w 45"/>
                      <a:gd name="T21" fmla="*/ 0 h 63"/>
                      <a:gd name="T22" fmla="*/ 11 w 45"/>
                      <a:gd name="T23" fmla="*/ 12 h 6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45" h="63">
                        <a:moveTo>
                          <a:pt x="11" y="12"/>
                        </a:moveTo>
                        <a:cubicBezTo>
                          <a:pt x="9" y="18"/>
                          <a:pt x="6" y="24"/>
                          <a:pt x="0" y="27"/>
                        </a:cubicBezTo>
                        <a:cubicBezTo>
                          <a:pt x="4" y="30"/>
                          <a:pt x="8" y="33"/>
                          <a:pt x="13" y="32"/>
                        </a:cubicBezTo>
                        <a:cubicBezTo>
                          <a:pt x="14" y="32"/>
                          <a:pt x="15" y="33"/>
                          <a:pt x="15" y="34"/>
                        </a:cubicBezTo>
                        <a:cubicBezTo>
                          <a:pt x="16" y="35"/>
                          <a:pt x="15" y="36"/>
                          <a:pt x="14" y="37"/>
                        </a:cubicBezTo>
                        <a:cubicBezTo>
                          <a:pt x="9" y="39"/>
                          <a:pt x="7" y="42"/>
                          <a:pt x="4" y="45"/>
                        </a:cubicBezTo>
                        <a:cubicBezTo>
                          <a:pt x="10" y="46"/>
                          <a:pt x="15" y="50"/>
                          <a:pt x="19" y="54"/>
                        </a:cubicBezTo>
                        <a:cubicBezTo>
                          <a:pt x="22" y="58"/>
                          <a:pt x="26" y="62"/>
                          <a:pt x="30" y="63"/>
                        </a:cubicBezTo>
                        <a:cubicBezTo>
                          <a:pt x="34" y="59"/>
                          <a:pt x="45" y="46"/>
                          <a:pt x="45" y="32"/>
                        </a:cubicBezTo>
                        <a:cubicBezTo>
                          <a:pt x="45" y="30"/>
                          <a:pt x="45" y="28"/>
                          <a:pt x="45" y="27"/>
                        </a:cubicBezTo>
                        <a:cubicBezTo>
                          <a:pt x="42" y="11"/>
                          <a:pt x="23" y="2"/>
                          <a:pt x="18" y="0"/>
                        </a:cubicBezTo>
                        <a:cubicBezTo>
                          <a:pt x="14" y="2"/>
                          <a:pt x="12" y="7"/>
                          <a:pt x="11" y="12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396" name="Freeform 1548"/>
                  <p:cNvSpPr/>
                  <p:nvPr/>
                </p:nvSpPr>
                <p:spPr bwMode="auto">
                  <a:xfrm>
                    <a:off x="5274719" y="3178696"/>
                    <a:ext cx="88877" cy="133910"/>
                  </a:xfrm>
                  <a:custGeom>
                    <a:avLst/>
                    <a:gdLst>
                      <a:gd name="T0" fmla="*/ 13 w 44"/>
                      <a:gd name="T1" fmla="*/ 10 h 66"/>
                      <a:gd name="T2" fmla="*/ 0 w 44"/>
                      <a:gd name="T3" fmla="*/ 23 h 66"/>
                      <a:gd name="T4" fmla="*/ 11 w 44"/>
                      <a:gd name="T5" fmla="*/ 31 h 66"/>
                      <a:gd name="T6" fmla="*/ 13 w 44"/>
                      <a:gd name="T7" fmla="*/ 33 h 66"/>
                      <a:gd name="T8" fmla="*/ 11 w 44"/>
                      <a:gd name="T9" fmla="*/ 35 h 66"/>
                      <a:gd name="T10" fmla="*/ 0 w 44"/>
                      <a:gd name="T11" fmla="*/ 43 h 66"/>
                      <a:gd name="T12" fmla="*/ 13 w 44"/>
                      <a:gd name="T13" fmla="*/ 56 h 66"/>
                      <a:gd name="T14" fmla="*/ 22 w 44"/>
                      <a:gd name="T15" fmla="*/ 66 h 66"/>
                      <a:gd name="T16" fmla="*/ 44 w 44"/>
                      <a:gd name="T17" fmla="*/ 33 h 66"/>
                      <a:gd name="T18" fmla="*/ 22 w 44"/>
                      <a:gd name="T19" fmla="*/ 0 h 66"/>
                      <a:gd name="T20" fmla="*/ 13 w 44"/>
                      <a:gd name="T21" fmla="*/ 10 h 6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44" h="66">
                        <a:moveTo>
                          <a:pt x="13" y="10"/>
                        </a:moveTo>
                        <a:cubicBezTo>
                          <a:pt x="10" y="15"/>
                          <a:pt x="7" y="21"/>
                          <a:pt x="0" y="23"/>
                        </a:cubicBezTo>
                        <a:cubicBezTo>
                          <a:pt x="3" y="27"/>
                          <a:pt x="6" y="30"/>
                          <a:pt x="11" y="31"/>
                        </a:cubicBezTo>
                        <a:cubicBezTo>
                          <a:pt x="13" y="31"/>
                          <a:pt x="13" y="32"/>
                          <a:pt x="13" y="33"/>
                        </a:cubicBezTo>
                        <a:cubicBezTo>
                          <a:pt x="13" y="34"/>
                          <a:pt x="13" y="35"/>
                          <a:pt x="11" y="35"/>
                        </a:cubicBezTo>
                        <a:cubicBezTo>
                          <a:pt x="6" y="36"/>
                          <a:pt x="3" y="39"/>
                          <a:pt x="0" y="43"/>
                        </a:cubicBezTo>
                        <a:cubicBezTo>
                          <a:pt x="7" y="45"/>
                          <a:pt x="10" y="51"/>
                          <a:pt x="13" y="56"/>
                        </a:cubicBezTo>
                        <a:cubicBezTo>
                          <a:pt x="15" y="60"/>
                          <a:pt x="18" y="65"/>
                          <a:pt x="22" y="66"/>
                        </a:cubicBezTo>
                        <a:cubicBezTo>
                          <a:pt x="26" y="63"/>
                          <a:pt x="44" y="50"/>
                          <a:pt x="44" y="33"/>
                        </a:cubicBezTo>
                        <a:cubicBezTo>
                          <a:pt x="44" y="16"/>
                          <a:pt x="26" y="2"/>
                          <a:pt x="22" y="0"/>
                        </a:cubicBezTo>
                        <a:cubicBezTo>
                          <a:pt x="18" y="1"/>
                          <a:pt x="15" y="5"/>
                          <a:pt x="13" y="10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397" name="Freeform 1549"/>
                  <p:cNvSpPr/>
                  <p:nvPr/>
                </p:nvSpPr>
                <p:spPr bwMode="auto">
                  <a:xfrm>
                    <a:off x="5256943" y="3322085"/>
                    <a:ext cx="90062" cy="126798"/>
                  </a:xfrm>
                  <a:custGeom>
                    <a:avLst/>
                    <a:gdLst>
                      <a:gd name="T0" fmla="*/ 19 w 45"/>
                      <a:gd name="T1" fmla="*/ 8 h 63"/>
                      <a:gd name="T2" fmla="*/ 4 w 45"/>
                      <a:gd name="T3" fmla="*/ 18 h 63"/>
                      <a:gd name="T4" fmla="*/ 14 w 45"/>
                      <a:gd name="T5" fmla="*/ 26 h 63"/>
                      <a:gd name="T6" fmla="*/ 15 w 45"/>
                      <a:gd name="T7" fmla="*/ 29 h 63"/>
                      <a:gd name="T8" fmla="*/ 13 w 45"/>
                      <a:gd name="T9" fmla="*/ 31 h 63"/>
                      <a:gd name="T10" fmla="*/ 0 w 45"/>
                      <a:gd name="T11" fmla="*/ 36 h 63"/>
                      <a:gd name="T12" fmla="*/ 11 w 45"/>
                      <a:gd name="T13" fmla="*/ 51 h 63"/>
                      <a:gd name="T14" fmla="*/ 18 w 45"/>
                      <a:gd name="T15" fmla="*/ 63 h 63"/>
                      <a:gd name="T16" fmla="*/ 45 w 45"/>
                      <a:gd name="T17" fmla="*/ 36 h 63"/>
                      <a:gd name="T18" fmla="*/ 45 w 45"/>
                      <a:gd name="T19" fmla="*/ 31 h 63"/>
                      <a:gd name="T20" fmla="*/ 30 w 45"/>
                      <a:gd name="T21" fmla="*/ 0 h 63"/>
                      <a:gd name="T22" fmla="*/ 19 w 45"/>
                      <a:gd name="T23" fmla="*/ 8 h 6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45" h="63">
                        <a:moveTo>
                          <a:pt x="19" y="8"/>
                        </a:moveTo>
                        <a:cubicBezTo>
                          <a:pt x="15" y="13"/>
                          <a:pt x="10" y="17"/>
                          <a:pt x="4" y="18"/>
                        </a:cubicBezTo>
                        <a:cubicBezTo>
                          <a:pt x="7" y="21"/>
                          <a:pt x="9" y="24"/>
                          <a:pt x="14" y="26"/>
                        </a:cubicBezTo>
                        <a:cubicBezTo>
                          <a:pt x="15" y="27"/>
                          <a:pt x="16" y="28"/>
                          <a:pt x="15" y="29"/>
                        </a:cubicBezTo>
                        <a:cubicBezTo>
                          <a:pt x="15" y="30"/>
                          <a:pt x="14" y="31"/>
                          <a:pt x="13" y="31"/>
                        </a:cubicBezTo>
                        <a:cubicBezTo>
                          <a:pt x="8" y="30"/>
                          <a:pt x="4" y="33"/>
                          <a:pt x="0" y="36"/>
                        </a:cubicBezTo>
                        <a:cubicBezTo>
                          <a:pt x="6" y="39"/>
                          <a:pt x="9" y="45"/>
                          <a:pt x="11" y="51"/>
                        </a:cubicBezTo>
                        <a:cubicBezTo>
                          <a:pt x="12" y="56"/>
                          <a:pt x="14" y="61"/>
                          <a:pt x="18" y="63"/>
                        </a:cubicBezTo>
                        <a:cubicBezTo>
                          <a:pt x="23" y="61"/>
                          <a:pt x="42" y="52"/>
                          <a:pt x="45" y="36"/>
                        </a:cubicBezTo>
                        <a:cubicBezTo>
                          <a:pt x="45" y="34"/>
                          <a:pt x="45" y="33"/>
                          <a:pt x="45" y="31"/>
                        </a:cubicBezTo>
                        <a:cubicBezTo>
                          <a:pt x="45" y="17"/>
                          <a:pt x="34" y="3"/>
                          <a:pt x="30" y="0"/>
                        </a:cubicBezTo>
                        <a:cubicBezTo>
                          <a:pt x="26" y="1"/>
                          <a:pt x="22" y="4"/>
                          <a:pt x="19" y="8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398" name="Freeform 1619"/>
                  <p:cNvSpPr/>
                  <p:nvPr/>
                </p:nvSpPr>
                <p:spPr bwMode="auto">
                  <a:xfrm>
                    <a:off x="4897884" y="2864655"/>
                    <a:ext cx="50956" cy="50958"/>
                  </a:xfrm>
                  <a:custGeom>
                    <a:avLst/>
                    <a:gdLst>
                      <a:gd name="T0" fmla="*/ 17 w 25"/>
                      <a:gd name="T1" fmla="*/ 4 h 25"/>
                      <a:gd name="T2" fmla="*/ 0 w 25"/>
                      <a:gd name="T3" fmla="*/ 6 h 25"/>
                      <a:gd name="T4" fmla="*/ 1 w 25"/>
                      <a:gd name="T5" fmla="*/ 23 h 25"/>
                      <a:gd name="T6" fmla="*/ 13 w 25"/>
                      <a:gd name="T7" fmla="*/ 23 h 25"/>
                      <a:gd name="T8" fmla="*/ 25 w 25"/>
                      <a:gd name="T9" fmla="*/ 20 h 25"/>
                      <a:gd name="T10" fmla="*/ 17 w 25"/>
                      <a:gd name="T11" fmla="*/ 4 h 2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25" h="25">
                        <a:moveTo>
                          <a:pt x="17" y="4"/>
                        </a:moveTo>
                        <a:cubicBezTo>
                          <a:pt x="9" y="0"/>
                          <a:pt x="2" y="4"/>
                          <a:pt x="0" y="6"/>
                        </a:cubicBezTo>
                        <a:cubicBezTo>
                          <a:pt x="1" y="12"/>
                          <a:pt x="1" y="17"/>
                          <a:pt x="1" y="23"/>
                        </a:cubicBezTo>
                        <a:cubicBezTo>
                          <a:pt x="5" y="20"/>
                          <a:pt x="9" y="22"/>
                          <a:pt x="13" y="23"/>
                        </a:cubicBezTo>
                        <a:cubicBezTo>
                          <a:pt x="17" y="24"/>
                          <a:pt x="20" y="25"/>
                          <a:pt x="25" y="20"/>
                        </a:cubicBezTo>
                        <a:cubicBezTo>
                          <a:pt x="25" y="17"/>
                          <a:pt x="25" y="8"/>
                          <a:pt x="17" y="4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399" name="Freeform 1620"/>
                  <p:cNvSpPr/>
                  <p:nvPr/>
                </p:nvSpPr>
                <p:spPr bwMode="auto">
                  <a:xfrm>
                    <a:off x="4945286" y="2910872"/>
                    <a:ext cx="49771" cy="50958"/>
                  </a:xfrm>
                  <a:custGeom>
                    <a:avLst/>
                    <a:gdLst>
                      <a:gd name="T0" fmla="*/ 21 w 25"/>
                      <a:gd name="T1" fmla="*/ 8 h 25"/>
                      <a:gd name="T2" fmla="*/ 5 w 25"/>
                      <a:gd name="T3" fmla="*/ 0 h 25"/>
                      <a:gd name="T4" fmla="*/ 2 w 25"/>
                      <a:gd name="T5" fmla="*/ 12 h 25"/>
                      <a:gd name="T6" fmla="*/ 2 w 25"/>
                      <a:gd name="T7" fmla="*/ 24 h 25"/>
                      <a:gd name="T8" fmla="*/ 19 w 25"/>
                      <a:gd name="T9" fmla="*/ 25 h 25"/>
                      <a:gd name="T10" fmla="*/ 21 w 25"/>
                      <a:gd name="T11" fmla="*/ 8 h 2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25" h="25">
                        <a:moveTo>
                          <a:pt x="21" y="8"/>
                        </a:moveTo>
                        <a:cubicBezTo>
                          <a:pt x="17" y="0"/>
                          <a:pt x="8" y="0"/>
                          <a:pt x="5" y="0"/>
                        </a:cubicBezTo>
                        <a:cubicBezTo>
                          <a:pt x="0" y="5"/>
                          <a:pt x="1" y="8"/>
                          <a:pt x="2" y="12"/>
                        </a:cubicBezTo>
                        <a:cubicBezTo>
                          <a:pt x="3" y="16"/>
                          <a:pt x="4" y="20"/>
                          <a:pt x="2" y="24"/>
                        </a:cubicBezTo>
                        <a:cubicBezTo>
                          <a:pt x="7" y="23"/>
                          <a:pt x="13" y="24"/>
                          <a:pt x="19" y="25"/>
                        </a:cubicBezTo>
                        <a:cubicBezTo>
                          <a:pt x="21" y="23"/>
                          <a:pt x="25" y="16"/>
                          <a:pt x="21" y="8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400" name="Freeform 1621"/>
                  <p:cNvSpPr/>
                  <p:nvPr/>
                </p:nvSpPr>
                <p:spPr bwMode="auto">
                  <a:xfrm>
                    <a:off x="4811376" y="2968939"/>
                    <a:ext cx="79397" cy="79398"/>
                  </a:xfrm>
                  <a:custGeom>
                    <a:avLst/>
                    <a:gdLst>
                      <a:gd name="T0" fmla="*/ 3 w 39"/>
                      <a:gd name="T1" fmla="*/ 39 h 39"/>
                      <a:gd name="T2" fmla="*/ 38 w 39"/>
                      <a:gd name="T3" fmla="*/ 8 h 39"/>
                      <a:gd name="T4" fmla="*/ 36 w 39"/>
                      <a:gd name="T5" fmla="*/ 3 h 39"/>
                      <a:gd name="T6" fmla="*/ 31 w 39"/>
                      <a:gd name="T7" fmla="*/ 1 h 39"/>
                      <a:gd name="T8" fmla="*/ 0 w 39"/>
                      <a:gd name="T9" fmla="*/ 36 h 39"/>
                      <a:gd name="T10" fmla="*/ 3 w 39"/>
                      <a:gd name="T11" fmla="*/ 39 h 3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39" h="39">
                        <a:moveTo>
                          <a:pt x="3" y="39"/>
                        </a:moveTo>
                        <a:cubicBezTo>
                          <a:pt x="14" y="33"/>
                          <a:pt x="37" y="19"/>
                          <a:pt x="38" y="8"/>
                        </a:cubicBezTo>
                        <a:cubicBezTo>
                          <a:pt x="39" y="6"/>
                          <a:pt x="38" y="4"/>
                          <a:pt x="36" y="3"/>
                        </a:cubicBezTo>
                        <a:cubicBezTo>
                          <a:pt x="35" y="1"/>
                          <a:pt x="33" y="0"/>
                          <a:pt x="31" y="1"/>
                        </a:cubicBezTo>
                        <a:cubicBezTo>
                          <a:pt x="20" y="2"/>
                          <a:pt x="6" y="25"/>
                          <a:pt x="0" y="36"/>
                        </a:cubicBezTo>
                        <a:cubicBezTo>
                          <a:pt x="1" y="37"/>
                          <a:pt x="2" y="38"/>
                          <a:pt x="3" y="39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401" name="Freeform 1624"/>
                  <p:cNvSpPr/>
                  <p:nvPr/>
                </p:nvSpPr>
                <p:spPr bwMode="auto">
                  <a:xfrm>
                    <a:off x="4948840" y="2602762"/>
                    <a:ext cx="109023" cy="103098"/>
                  </a:xfrm>
                  <a:custGeom>
                    <a:avLst/>
                    <a:gdLst>
                      <a:gd name="T0" fmla="*/ 4 w 54"/>
                      <a:gd name="T1" fmla="*/ 23 h 51"/>
                      <a:gd name="T2" fmla="*/ 8 w 54"/>
                      <a:gd name="T3" fmla="*/ 41 h 51"/>
                      <a:gd name="T4" fmla="*/ 20 w 54"/>
                      <a:gd name="T5" fmla="*/ 36 h 51"/>
                      <a:gd name="T6" fmla="*/ 23 w 54"/>
                      <a:gd name="T7" fmla="*/ 35 h 51"/>
                      <a:gd name="T8" fmla="*/ 24 w 54"/>
                      <a:gd name="T9" fmla="*/ 38 h 51"/>
                      <a:gd name="T10" fmla="*/ 23 w 54"/>
                      <a:gd name="T11" fmla="*/ 51 h 51"/>
                      <a:gd name="T12" fmla="*/ 40 w 54"/>
                      <a:gd name="T13" fmla="*/ 47 h 51"/>
                      <a:gd name="T14" fmla="*/ 54 w 54"/>
                      <a:gd name="T15" fmla="*/ 45 h 51"/>
                      <a:gd name="T16" fmla="*/ 43 w 54"/>
                      <a:gd name="T17" fmla="*/ 12 h 51"/>
                      <a:gd name="T18" fmla="*/ 39 w 54"/>
                      <a:gd name="T19" fmla="*/ 9 h 51"/>
                      <a:gd name="T20" fmla="*/ 1 w 54"/>
                      <a:gd name="T21" fmla="*/ 9 h 51"/>
                      <a:gd name="T22" fmla="*/ 4 w 54"/>
                      <a:gd name="T23" fmla="*/ 23 h 5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54" h="51">
                        <a:moveTo>
                          <a:pt x="4" y="23"/>
                        </a:moveTo>
                        <a:cubicBezTo>
                          <a:pt x="7" y="28"/>
                          <a:pt x="10" y="35"/>
                          <a:pt x="8" y="41"/>
                        </a:cubicBezTo>
                        <a:cubicBezTo>
                          <a:pt x="12" y="41"/>
                          <a:pt x="17" y="40"/>
                          <a:pt x="20" y="36"/>
                        </a:cubicBezTo>
                        <a:cubicBezTo>
                          <a:pt x="21" y="35"/>
                          <a:pt x="22" y="35"/>
                          <a:pt x="23" y="35"/>
                        </a:cubicBezTo>
                        <a:cubicBezTo>
                          <a:pt x="24" y="36"/>
                          <a:pt x="24" y="37"/>
                          <a:pt x="24" y="38"/>
                        </a:cubicBezTo>
                        <a:cubicBezTo>
                          <a:pt x="22" y="43"/>
                          <a:pt x="22" y="47"/>
                          <a:pt x="23" y="51"/>
                        </a:cubicBezTo>
                        <a:cubicBezTo>
                          <a:pt x="28" y="47"/>
                          <a:pt x="34" y="47"/>
                          <a:pt x="40" y="47"/>
                        </a:cubicBezTo>
                        <a:cubicBezTo>
                          <a:pt x="45" y="48"/>
                          <a:pt x="50" y="48"/>
                          <a:pt x="54" y="45"/>
                        </a:cubicBezTo>
                        <a:cubicBezTo>
                          <a:pt x="54" y="40"/>
                          <a:pt x="53" y="22"/>
                          <a:pt x="43" y="12"/>
                        </a:cubicBezTo>
                        <a:cubicBezTo>
                          <a:pt x="42" y="11"/>
                          <a:pt x="40" y="10"/>
                          <a:pt x="39" y="9"/>
                        </a:cubicBezTo>
                        <a:cubicBezTo>
                          <a:pt x="26" y="0"/>
                          <a:pt x="5" y="7"/>
                          <a:pt x="1" y="9"/>
                        </a:cubicBezTo>
                        <a:cubicBezTo>
                          <a:pt x="0" y="13"/>
                          <a:pt x="2" y="18"/>
                          <a:pt x="4" y="23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402" name="Freeform 1625"/>
                  <p:cNvSpPr/>
                  <p:nvPr/>
                </p:nvSpPr>
                <p:spPr bwMode="auto">
                  <a:xfrm>
                    <a:off x="5061419" y="2691641"/>
                    <a:ext cx="106654" cy="106654"/>
                  </a:xfrm>
                  <a:custGeom>
                    <a:avLst/>
                    <a:gdLst>
                      <a:gd name="T0" fmla="*/ 3 w 53"/>
                      <a:gd name="T1" fmla="*/ 18 h 53"/>
                      <a:gd name="T2" fmla="*/ 3 w 53"/>
                      <a:gd name="T3" fmla="*/ 36 h 53"/>
                      <a:gd name="T4" fmla="*/ 16 w 53"/>
                      <a:gd name="T5" fmla="*/ 33 h 53"/>
                      <a:gd name="T6" fmla="*/ 19 w 53"/>
                      <a:gd name="T7" fmla="*/ 34 h 53"/>
                      <a:gd name="T8" fmla="*/ 20 w 53"/>
                      <a:gd name="T9" fmla="*/ 36 h 53"/>
                      <a:gd name="T10" fmla="*/ 17 w 53"/>
                      <a:gd name="T11" fmla="*/ 50 h 53"/>
                      <a:gd name="T12" fmla="*/ 35 w 53"/>
                      <a:gd name="T13" fmla="*/ 50 h 53"/>
                      <a:gd name="T14" fmla="*/ 49 w 53"/>
                      <a:gd name="T15" fmla="*/ 51 h 53"/>
                      <a:gd name="T16" fmla="*/ 41 w 53"/>
                      <a:gd name="T17" fmla="*/ 12 h 53"/>
                      <a:gd name="T18" fmla="*/ 2 w 53"/>
                      <a:gd name="T19" fmla="*/ 4 h 53"/>
                      <a:gd name="T20" fmla="*/ 3 w 53"/>
                      <a:gd name="T21" fmla="*/ 18 h 5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53" h="53">
                        <a:moveTo>
                          <a:pt x="3" y="18"/>
                        </a:moveTo>
                        <a:cubicBezTo>
                          <a:pt x="4" y="23"/>
                          <a:pt x="6" y="30"/>
                          <a:pt x="3" y="36"/>
                        </a:cubicBezTo>
                        <a:cubicBezTo>
                          <a:pt x="8" y="37"/>
                          <a:pt x="12" y="37"/>
                          <a:pt x="16" y="33"/>
                        </a:cubicBezTo>
                        <a:cubicBezTo>
                          <a:pt x="17" y="33"/>
                          <a:pt x="19" y="33"/>
                          <a:pt x="19" y="34"/>
                        </a:cubicBezTo>
                        <a:cubicBezTo>
                          <a:pt x="20" y="34"/>
                          <a:pt x="20" y="36"/>
                          <a:pt x="20" y="36"/>
                        </a:cubicBezTo>
                        <a:cubicBezTo>
                          <a:pt x="16" y="41"/>
                          <a:pt x="16" y="45"/>
                          <a:pt x="17" y="50"/>
                        </a:cubicBezTo>
                        <a:cubicBezTo>
                          <a:pt x="23" y="47"/>
                          <a:pt x="30" y="49"/>
                          <a:pt x="35" y="50"/>
                        </a:cubicBezTo>
                        <a:cubicBezTo>
                          <a:pt x="40" y="52"/>
                          <a:pt x="45" y="53"/>
                          <a:pt x="49" y="51"/>
                        </a:cubicBezTo>
                        <a:cubicBezTo>
                          <a:pt x="50" y="46"/>
                          <a:pt x="53" y="24"/>
                          <a:pt x="41" y="12"/>
                        </a:cubicBezTo>
                        <a:cubicBezTo>
                          <a:pt x="29" y="0"/>
                          <a:pt x="7" y="3"/>
                          <a:pt x="2" y="4"/>
                        </a:cubicBezTo>
                        <a:cubicBezTo>
                          <a:pt x="0" y="8"/>
                          <a:pt x="1" y="13"/>
                          <a:pt x="3" y="18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403" name="Freeform 1626"/>
                  <p:cNvSpPr/>
                  <p:nvPr/>
                </p:nvSpPr>
                <p:spPr bwMode="auto">
                  <a:xfrm>
                    <a:off x="5153852" y="2801849"/>
                    <a:ext cx="103098" cy="109023"/>
                  </a:xfrm>
                  <a:custGeom>
                    <a:avLst/>
                    <a:gdLst>
                      <a:gd name="T0" fmla="*/ 4 w 51"/>
                      <a:gd name="T1" fmla="*/ 14 h 54"/>
                      <a:gd name="T2" fmla="*/ 0 w 51"/>
                      <a:gd name="T3" fmla="*/ 31 h 54"/>
                      <a:gd name="T4" fmla="*/ 13 w 51"/>
                      <a:gd name="T5" fmla="*/ 30 h 54"/>
                      <a:gd name="T6" fmla="*/ 16 w 51"/>
                      <a:gd name="T7" fmla="*/ 31 h 54"/>
                      <a:gd name="T8" fmla="*/ 15 w 51"/>
                      <a:gd name="T9" fmla="*/ 34 h 54"/>
                      <a:gd name="T10" fmla="*/ 10 w 51"/>
                      <a:gd name="T11" fmla="*/ 46 h 54"/>
                      <a:gd name="T12" fmla="*/ 28 w 51"/>
                      <a:gd name="T13" fmla="*/ 50 h 54"/>
                      <a:gd name="T14" fmla="*/ 42 w 51"/>
                      <a:gd name="T15" fmla="*/ 53 h 54"/>
                      <a:gd name="T16" fmla="*/ 42 w 51"/>
                      <a:gd name="T17" fmla="*/ 15 h 54"/>
                      <a:gd name="T18" fmla="*/ 39 w 51"/>
                      <a:gd name="T19" fmla="*/ 11 h 54"/>
                      <a:gd name="T20" fmla="*/ 6 w 51"/>
                      <a:gd name="T21" fmla="*/ 0 h 54"/>
                      <a:gd name="T22" fmla="*/ 4 w 51"/>
                      <a:gd name="T23" fmla="*/ 14 h 5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51" h="54">
                        <a:moveTo>
                          <a:pt x="4" y="14"/>
                        </a:moveTo>
                        <a:cubicBezTo>
                          <a:pt x="4" y="20"/>
                          <a:pt x="4" y="26"/>
                          <a:pt x="0" y="31"/>
                        </a:cubicBezTo>
                        <a:cubicBezTo>
                          <a:pt x="4" y="32"/>
                          <a:pt x="8" y="32"/>
                          <a:pt x="13" y="30"/>
                        </a:cubicBezTo>
                        <a:cubicBezTo>
                          <a:pt x="14" y="30"/>
                          <a:pt x="15" y="30"/>
                          <a:pt x="16" y="31"/>
                        </a:cubicBezTo>
                        <a:cubicBezTo>
                          <a:pt x="16" y="32"/>
                          <a:pt x="16" y="33"/>
                          <a:pt x="15" y="34"/>
                        </a:cubicBezTo>
                        <a:cubicBezTo>
                          <a:pt x="11" y="37"/>
                          <a:pt x="10" y="42"/>
                          <a:pt x="10" y="46"/>
                        </a:cubicBezTo>
                        <a:cubicBezTo>
                          <a:pt x="16" y="44"/>
                          <a:pt x="22" y="47"/>
                          <a:pt x="28" y="50"/>
                        </a:cubicBezTo>
                        <a:cubicBezTo>
                          <a:pt x="33" y="52"/>
                          <a:pt x="38" y="54"/>
                          <a:pt x="42" y="53"/>
                        </a:cubicBezTo>
                        <a:cubicBezTo>
                          <a:pt x="44" y="49"/>
                          <a:pt x="51" y="28"/>
                          <a:pt x="42" y="15"/>
                        </a:cubicBezTo>
                        <a:cubicBezTo>
                          <a:pt x="41" y="14"/>
                          <a:pt x="40" y="12"/>
                          <a:pt x="39" y="11"/>
                        </a:cubicBezTo>
                        <a:cubicBezTo>
                          <a:pt x="29" y="1"/>
                          <a:pt x="11" y="0"/>
                          <a:pt x="6" y="0"/>
                        </a:cubicBezTo>
                        <a:cubicBezTo>
                          <a:pt x="3" y="3"/>
                          <a:pt x="3" y="9"/>
                          <a:pt x="4" y="14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404" name="Freeform 1627"/>
                  <p:cNvSpPr/>
                  <p:nvPr/>
                </p:nvSpPr>
                <p:spPr bwMode="auto">
                  <a:xfrm>
                    <a:off x="5216660" y="2916797"/>
                    <a:ext cx="106654" cy="114948"/>
                  </a:xfrm>
                  <a:custGeom>
                    <a:avLst/>
                    <a:gdLst>
                      <a:gd name="T0" fmla="*/ 0 w 53"/>
                      <a:gd name="T1" fmla="*/ 29 h 57"/>
                      <a:gd name="T2" fmla="*/ 12 w 53"/>
                      <a:gd name="T3" fmla="*/ 32 h 57"/>
                      <a:gd name="T4" fmla="*/ 15 w 53"/>
                      <a:gd name="T5" fmla="*/ 33 h 57"/>
                      <a:gd name="T6" fmla="*/ 14 w 53"/>
                      <a:gd name="T7" fmla="*/ 36 h 57"/>
                      <a:gd name="T8" fmla="*/ 7 w 53"/>
                      <a:gd name="T9" fmla="*/ 46 h 57"/>
                      <a:gd name="T10" fmla="*/ 24 w 53"/>
                      <a:gd name="T11" fmla="*/ 52 h 57"/>
                      <a:gd name="T12" fmla="*/ 37 w 53"/>
                      <a:gd name="T13" fmla="*/ 57 h 57"/>
                      <a:gd name="T14" fmla="*/ 46 w 53"/>
                      <a:gd name="T15" fmla="*/ 20 h 57"/>
                      <a:gd name="T16" fmla="*/ 40 w 53"/>
                      <a:gd name="T17" fmla="*/ 12 h 57"/>
                      <a:gd name="T18" fmla="*/ 13 w 53"/>
                      <a:gd name="T19" fmla="*/ 0 h 57"/>
                      <a:gd name="T20" fmla="*/ 8 w 53"/>
                      <a:gd name="T21" fmla="*/ 13 h 57"/>
                      <a:gd name="T22" fmla="*/ 0 w 53"/>
                      <a:gd name="T23" fmla="*/ 29 h 5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53" h="57">
                        <a:moveTo>
                          <a:pt x="0" y="29"/>
                        </a:moveTo>
                        <a:cubicBezTo>
                          <a:pt x="4" y="31"/>
                          <a:pt x="7" y="33"/>
                          <a:pt x="12" y="32"/>
                        </a:cubicBezTo>
                        <a:cubicBezTo>
                          <a:pt x="13" y="31"/>
                          <a:pt x="14" y="32"/>
                          <a:pt x="15" y="33"/>
                        </a:cubicBezTo>
                        <a:cubicBezTo>
                          <a:pt x="15" y="34"/>
                          <a:pt x="15" y="35"/>
                          <a:pt x="14" y="36"/>
                        </a:cubicBezTo>
                        <a:cubicBezTo>
                          <a:pt x="10" y="38"/>
                          <a:pt x="8" y="42"/>
                          <a:pt x="7" y="46"/>
                        </a:cubicBezTo>
                        <a:cubicBezTo>
                          <a:pt x="13" y="45"/>
                          <a:pt x="19" y="48"/>
                          <a:pt x="24" y="52"/>
                        </a:cubicBezTo>
                        <a:cubicBezTo>
                          <a:pt x="28" y="55"/>
                          <a:pt x="32" y="57"/>
                          <a:pt x="37" y="57"/>
                        </a:cubicBezTo>
                        <a:cubicBezTo>
                          <a:pt x="40" y="54"/>
                          <a:pt x="53" y="37"/>
                          <a:pt x="46" y="20"/>
                        </a:cubicBezTo>
                        <a:cubicBezTo>
                          <a:pt x="45" y="17"/>
                          <a:pt x="43" y="14"/>
                          <a:pt x="40" y="12"/>
                        </a:cubicBezTo>
                        <a:cubicBezTo>
                          <a:pt x="31" y="2"/>
                          <a:pt x="17" y="1"/>
                          <a:pt x="13" y="0"/>
                        </a:cubicBezTo>
                        <a:cubicBezTo>
                          <a:pt x="10" y="3"/>
                          <a:pt x="9" y="8"/>
                          <a:pt x="8" y="13"/>
                        </a:cubicBezTo>
                        <a:cubicBezTo>
                          <a:pt x="7" y="19"/>
                          <a:pt x="5" y="26"/>
                          <a:pt x="0" y="29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rgbClr val="FDF2C4"/>
                      </a:gs>
                      <a:gs pos="0">
                        <a:srgbClr val="FDF2C4"/>
                      </a:gs>
                      <a:gs pos="62413">
                        <a:srgbClr val="D4B486"/>
                      </a:gs>
                      <a:gs pos="90838">
                        <a:srgbClr val="D4B486"/>
                      </a:gs>
                      <a:gs pos="71547">
                        <a:srgbClr val="F3E3B5"/>
                      </a:gs>
                      <a:gs pos="50456">
                        <a:srgbClr val="FDF2C4"/>
                      </a:gs>
                      <a:gs pos="37605">
                        <a:srgbClr val="C9B07E"/>
                      </a:gs>
                      <a:gs pos="32123">
                        <a:srgbClr val="FDF2C4"/>
                      </a:gs>
                      <a:gs pos="13000">
                        <a:srgbClr val="D4B486"/>
                      </a:gs>
                    </a:gsLst>
                    <a:path path="circle">
                      <a:fillToRect l="50000" t="50000" r="50000" b="50000"/>
                    </a:path>
                  </a:gradFill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</p:grpSp>
            <p:sp>
              <p:nvSpPr>
                <p:cNvPr id="8217" name="Freeform 836"/>
                <p:cNvSpPr/>
                <p:nvPr/>
              </p:nvSpPr>
              <p:spPr bwMode="auto">
                <a:xfrm>
                  <a:off x="4542374" y="4009377"/>
                  <a:ext cx="144575" cy="109023"/>
                </a:xfrm>
                <a:custGeom>
                  <a:avLst/>
                  <a:gdLst>
                    <a:gd name="T0" fmla="*/ 69 w 72"/>
                    <a:gd name="T1" fmla="*/ 33 h 54"/>
                    <a:gd name="T2" fmla="*/ 69 w 72"/>
                    <a:gd name="T3" fmla="*/ 0 h 54"/>
                    <a:gd name="T4" fmla="*/ 36 w 72"/>
                    <a:gd name="T5" fmla="*/ 15 h 54"/>
                    <a:gd name="T6" fmla="*/ 36 w 72"/>
                    <a:gd name="T7" fmla="*/ 15 h 54"/>
                    <a:gd name="T8" fmla="*/ 3 w 72"/>
                    <a:gd name="T9" fmla="*/ 0 h 54"/>
                    <a:gd name="T10" fmla="*/ 3 w 72"/>
                    <a:gd name="T11" fmla="*/ 33 h 54"/>
                    <a:gd name="T12" fmla="*/ 0 w 72"/>
                    <a:gd name="T13" fmla="*/ 35 h 54"/>
                    <a:gd name="T14" fmla="*/ 36 w 72"/>
                    <a:gd name="T15" fmla="*/ 54 h 54"/>
                    <a:gd name="T16" fmla="*/ 72 w 72"/>
                    <a:gd name="T17" fmla="*/ 35 h 54"/>
                    <a:gd name="T18" fmla="*/ 69 w 72"/>
                    <a:gd name="T19" fmla="*/ 33 h 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72" h="54">
                      <a:moveTo>
                        <a:pt x="69" y="33"/>
                      </a:moveTo>
                      <a:cubicBezTo>
                        <a:pt x="64" y="26"/>
                        <a:pt x="67" y="10"/>
                        <a:pt x="69" y="0"/>
                      </a:cubicBezTo>
                      <a:cubicBezTo>
                        <a:pt x="62" y="6"/>
                        <a:pt x="50" y="15"/>
                        <a:pt x="36" y="15"/>
                      </a:cubicBezTo>
                      <a:cubicBezTo>
                        <a:pt x="36" y="15"/>
                        <a:pt x="36" y="15"/>
                        <a:pt x="36" y="15"/>
                      </a:cubicBezTo>
                      <a:cubicBezTo>
                        <a:pt x="22" y="15"/>
                        <a:pt x="10" y="6"/>
                        <a:pt x="3" y="0"/>
                      </a:cubicBezTo>
                      <a:cubicBezTo>
                        <a:pt x="5" y="10"/>
                        <a:pt x="8" y="26"/>
                        <a:pt x="3" y="33"/>
                      </a:cubicBezTo>
                      <a:cubicBezTo>
                        <a:pt x="2" y="34"/>
                        <a:pt x="1" y="34"/>
                        <a:pt x="0" y="35"/>
                      </a:cubicBezTo>
                      <a:cubicBezTo>
                        <a:pt x="5" y="41"/>
                        <a:pt x="20" y="54"/>
                        <a:pt x="36" y="54"/>
                      </a:cubicBezTo>
                      <a:cubicBezTo>
                        <a:pt x="52" y="54"/>
                        <a:pt x="67" y="41"/>
                        <a:pt x="72" y="35"/>
                      </a:cubicBezTo>
                      <a:cubicBezTo>
                        <a:pt x="71" y="34"/>
                        <a:pt x="70" y="34"/>
                        <a:pt x="69" y="33"/>
                      </a:cubicBezTo>
                      <a:close/>
                    </a:path>
                  </a:pathLst>
                </a:custGeom>
                <a:gradFill>
                  <a:gsLst>
                    <a:gs pos="100000">
                      <a:srgbClr val="FDF2C4"/>
                    </a:gs>
                    <a:gs pos="0">
                      <a:srgbClr val="FDF2C4"/>
                    </a:gs>
                    <a:gs pos="62413">
                      <a:srgbClr val="D4B486"/>
                    </a:gs>
                    <a:gs pos="90838">
                      <a:srgbClr val="D4B486"/>
                    </a:gs>
                    <a:gs pos="71547">
                      <a:srgbClr val="F3E3B5"/>
                    </a:gs>
                    <a:gs pos="50456">
                      <a:srgbClr val="FDF2C4"/>
                    </a:gs>
                    <a:gs pos="37605">
                      <a:srgbClr val="C9B07E"/>
                    </a:gs>
                    <a:gs pos="32123">
                      <a:srgbClr val="FDF2C4"/>
                    </a:gs>
                    <a:gs pos="13000">
                      <a:srgbClr val="D4B486"/>
                    </a:gs>
                  </a:gsLst>
                  <a:path path="circle">
                    <a:fillToRect l="50000" t="50000" r="50000" b="50000"/>
                  </a:path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</p:grpSp>
          <p:sp>
            <p:nvSpPr>
              <p:cNvPr id="8214" name="Freeform 1038"/>
              <p:cNvSpPr>
                <a:spLocks noEditPoints="1"/>
              </p:cNvSpPr>
              <p:nvPr/>
            </p:nvSpPr>
            <p:spPr bwMode="auto">
              <a:xfrm>
                <a:off x="3702119" y="2332576"/>
                <a:ext cx="1824927" cy="1826141"/>
              </a:xfrm>
              <a:custGeom>
                <a:avLst/>
                <a:gdLst>
                  <a:gd name="T0" fmla="*/ 842 w 906"/>
                  <a:gd name="T1" fmla="*/ 656 h 906"/>
                  <a:gd name="T2" fmla="*/ 871 w 906"/>
                  <a:gd name="T3" fmla="*/ 583 h 906"/>
                  <a:gd name="T4" fmla="*/ 886 w 906"/>
                  <a:gd name="T5" fmla="*/ 495 h 906"/>
                  <a:gd name="T6" fmla="*/ 886 w 906"/>
                  <a:gd name="T7" fmla="*/ 410 h 906"/>
                  <a:gd name="T8" fmla="*/ 871 w 906"/>
                  <a:gd name="T9" fmla="*/ 323 h 906"/>
                  <a:gd name="T10" fmla="*/ 840 w 906"/>
                  <a:gd name="T11" fmla="*/ 249 h 906"/>
                  <a:gd name="T12" fmla="*/ 790 w 906"/>
                  <a:gd name="T13" fmla="*/ 177 h 906"/>
                  <a:gd name="T14" fmla="*/ 729 w 906"/>
                  <a:gd name="T15" fmla="*/ 116 h 906"/>
                  <a:gd name="T16" fmla="*/ 657 w 906"/>
                  <a:gd name="T17" fmla="*/ 66 h 906"/>
                  <a:gd name="T18" fmla="*/ 583 w 906"/>
                  <a:gd name="T19" fmla="*/ 35 h 906"/>
                  <a:gd name="T20" fmla="*/ 496 w 906"/>
                  <a:gd name="T21" fmla="*/ 20 h 906"/>
                  <a:gd name="T22" fmla="*/ 410 w 906"/>
                  <a:gd name="T23" fmla="*/ 20 h 906"/>
                  <a:gd name="T24" fmla="*/ 323 w 906"/>
                  <a:gd name="T25" fmla="*/ 35 h 906"/>
                  <a:gd name="T26" fmla="*/ 249 w 906"/>
                  <a:gd name="T27" fmla="*/ 66 h 906"/>
                  <a:gd name="T28" fmla="*/ 177 w 906"/>
                  <a:gd name="T29" fmla="*/ 116 h 906"/>
                  <a:gd name="T30" fmla="*/ 116 w 906"/>
                  <a:gd name="T31" fmla="*/ 177 h 906"/>
                  <a:gd name="T32" fmla="*/ 66 w 906"/>
                  <a:gd name="T33" fmla="*/ 249 h 906"/>
                  <a:gd name="T34" fmla="*/ 35 w 906"/>
                  <a:gd name="T35" fmla="*/ 323 h 906"/>
                  <a:gd name="T36" fmla="*/ 20 w 906"/>
                  <a:gd name="T37" fmla="*/ 410 h 906"/>
                  <a:gd name="T38" fmla="*/ 20 w 906"/>
                  <a:gd name="T39" fmla="*/ 495 h 906"/>
                  <a:gd name="T40" fmla="*/ 35 w 906"/>
                  <a:gd name="T41" fmla="*/ 583 h 906"/>
                  <a:gd name="T42" fmla="*/ 66 w 906"/>
                  <a:gd name="T43" fmla="*/ 657 h 906"/>
                  <a:gd name="T44" fmla="*/ 116 w 906"/>
                  <a:gd name="T45" fmla="*/ 729 h 906"/>
                  <a:gd name="T46" fmla="*/ 177 w 906"/>
                  <a:gd name="T47" fmla="*/ 789 h 906"/>
                  <a:gd name="T48" fmla="*/ 249 w 906"/>
                  <a:gd name="T49" fmla="*/ 840 h 906"/>
                  <a:gd name="T50" fmla="*/ 323 w 906"/>
                  <a:gd name="T51" fmla="*/ 871 h 906"/>
                  <a:gd name="T52" fmla="*/ 410 w 906"/>
                  <a:gd name="T53" fmla="*/ 886 h 906"/>
                  <a:gd name="T54" fmla="*/ 494 w 906"/>
                  <a:gd name="T55" fmla="*/ 887 h 906"/>
                  <a:gd name="T56" fmla="*/ 581 w 906"/>
                  <a:gd name="T57" fmla="*/ 872 h 906"/>
                  <a:gd name="T58" fmla="*/ 656 w 906"/>
                  <a:gd name="T59" fmla="*/ 842 h 906"/>
                  <a:gd name="T60" fmla="*/ 729 w 906"/>
                  <a:gd name="T61" fmla="*/ 791 h 906"/>
                  <a:gd name="T62" fmla="*/ 789 w 906"/>
                  <a:gd name="T63" fmla="*/ 731 h 906"/>
                  <a:gd name="T64" fmla="*/ 776 w 906"/>
                  <a:gd name="T65" fmla="*/ 718 h 906"/>
                  <a:gd name="T66" fmla="*/ 649 w 906"/>
                  <a:gd name="T67" fmla="*/ 826 h 906"/>
                  <a:gd name="T68" fmla="*/ 539 w 906"/>
                  <a:gd name="T69" fmla="*/ 880 h 906"/>
                  <a:gd name="T70" fmla="*/ 453 w 906"/>
                  <a:gd name="T71" fmla="*/ 891 h 906"/>
                  <a:gd name="T72" fmla="*/ 328 w 906"/>
                  <a:gd name="T73" fmla="*/ 856 h 906"/>
                  <a:gd name="T74" fmla="*/ 212 w 906"/>
                  <a:gd name="T75" fmla="*/ 815 h 906"/>
                  <a:gd name="T76" fmla="*/ 91 w 906"/>
                  <a:gd name="T77" fmla="*/ 694 h 906"/>
                  <a:gd name="T78" fmla="*/ 26 w 906"/>
                  <a:gd name="T79" fmla="*/ 539 h 906"/>
                  <a:gd name="T80" fmla="*/ 26 w 906"/>
                  <a:gd name="T81" fmla="*/ 367 h 906"/>
                  <a:gd name="T82" fmla="*/ 91 w 906"/>
                  <a:gd name="T83" fmla="*/ 212 h 906"/>
                  <a:gd name="T84" fmla="*/ 212 w 906"/>
                  <a:gd name="T85" fmla="*/ 90 h 906"/>
                  <a:gd name="T86" fmla="*/ 328 w 906"/>
                  <a:gd name="T87" fmla="*/ 50 h 906"/>
                  <a:gd name="T88" fmla="*/ 453 w 906"/>
                  <a:gd name="T89" fmla="*/ 15 h 906"/>
                  <a:gd name="T90" fmla="*/ 578 w 906"/>
                  <a:gd name="T91" fmla="*/ 50 h 906"/>
                  <a:gd name="T92" fmla="*/ 694 w 906"/>
                  <a:gd name="T93" fmla="*/ 90 h 906"/>
                  <a:gd name="T94" fmla="*/ 816 w 906"/>
                  <a:gd name="T95" fmla="*/ 212 h 906"/>
                  <a:gd name="T96" fmla="*/ 880 w 906"/>
                  <a:gd name="T97" fmla="*/ 367 h 906"/>
                  <a:gd name="T98" fmla="*/ 880 w 906"/>
                  <a:gd name="T99" fmla="*/ 539 h 906"/>
                  <a:gd name="T100" fmla="*/ 816 w 906"/>
                  <a:gd name="T101" fmla="*/ 694 h 9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906" h="906">
                    <a:moveTo>
                      <a:pt x="830" y="704"/>
                    </a:moveTo>
                    <a:cubicBezTo>
                      <a:pt x="848" y="679"/>
                      <a:pt x="841" y="659"/>
                      <a:pt x="840" y="659"/>
                    </a:cubicBezTo>
                    <a:cubicBezTo>
                      <a:pt x="840" y="658"/>
                      <a:pt x="840" y="657"/>
                      <a:pt x="840" y="657"/>
                    </a:cubicBezTo>
                    <a:cubicBezTo>
                      <a:pt x="841" y="656"/>
                      <a:pt x="841" y="656"/>
                      <a:pt x="842" y="656"/>
                    </a:cubicBezTo>
                    <a:cubicBezTo>
                      <a:pt x="842" y="656"/>
                      <a:pt x="863" y="648"/>
                      <a:pt x="872" y="627"/>
                    </a:cubicBezTo>
                    <a:cubicBezTo>
                      <a:pt x="872" y="627"/>
                      <a:pt x="872" y="626"/>
                      <a:pt x="872" y="626"/>
                    </a:cubicBezTo>
                    <a:cubicBezTo>
                      <a:pt x="881" y="604"/>
                      <a:pt x="871" y="585"/>
                      <a:pt x="871" y="584"/>
                    </a:cubicBezTo>
                    <a:cubicBezTo>
                      <a:pt x="871" y="584"/>
                      <a:pt x="871" y="583"/>
                      <a:pt x="871" y="583"/>
                    </a:cubicBezTo>
                    <a:cubicBezTo>
                      <a:pt x="871" y="582"/>
                      <a:pt x="872" y="582"/>
                      <a:pt x="872" y="581"/>
                    </a:cubicBezTo>
                    <a:cubicBezTo>
                      <a:pt x="873" y="581"/>
                      <a:pt x="893" y="572"/>
                      <a:pt x="897" y="542"/>
                    </a:cubicBezTo>
                    <a:cubicBezTo>
                      <a:pt x="902" y="513"/>
                      <a:pt x="887" y="497"/>
                      <a:pt x="887" y="497"/>
                    </a:cubicBezTo>
                    <a:cubicBezTo>
                      <a:pt x="887" y="497"/>
                      <a:pt x="886" y="496"/>
                      <a:pt x="886" y="495"/>
                    </a:cubicBezTo>
                    <a:cubicBezTo>
                      <a:pt x="886" y="495"/>
                      <a:pt x="887" y="494"/>
                      <a:pt x="887" y="494"/>
                    </a:cubicBezTo>
                    <a:cubicBezTo>
                      <a:pt x="887" y="494"/>
                      <a:pt x="906" y="476"/>
                      <a:pt x="906" y="453"/>
                    </a:cubicBezTo>
                    <a:cubicBezTo>
                      <a:pt x="906" y="429"/>
                      <a:pt x="887" y="412"/>
                      <a:pt x="887" y="412"/>
                    </a:cubicBezTo>
                    <a:cubicBezTo>
                      <a:pt x="887" y="412"/>
                      <a:pt x="886" y="411"/>
                      <a:pt x="886" y="410"/>
                    </a:cubicBezTo>
                    <a:cubicBezTo>
                      <a:pt x="886" y="410"/>
                      <a:pt x="887" y="409"/>
                      <a:pt x="887" y="409"/>
                    </a:cubicBezTo>
                    <a:cubicBezTo>
                      <a:pt x="887" y="409"/>
                      <a:pt x="902" y="393"/>
                      <a:pt x="897" y="363"/>
                    </a:cubicBezTo>
                    <a:cubicBezTo>
                      <a:pt x="893" y="334"/>
                      <a:pt x="873" y="325"/>
                      <a:pt x="872" y="325"/>
                    </a:cubicBezTo>
                    <a:cubicBezTo>
                      <a:pt x="872" y="324"/>
                      <a:pt x="871" y="324"/>
                      <a:pt x="871" y="323"/>
                    </a:cubicBezTo>
                    <a:cubicBezTo>
                      <a:pt x="871" y="323"/>
                      <a:pt x="871" y="322"/>
                      <a:pt x="871" y="321"/>
                    </a:cubicBezTo>
                    <a:cubicBezTo>
                      <a:pt x="871" y="321"/>
                      <a:pt x="881" y="301"/>
                      <a:pt x="872" y="279"/>
                    </a:cubicBezTo>
                    <a:cubicBezTo>
                      <a:pt x="863" y="257"/>
                      <a:pt x="842" y="250"/>
                      <a:pt x="842" y="250"/>
                    </a:cubicBezTo>
                    <a:cubicBezTo>
                      <a:pt x="841" y="250"/>
                      <a:pt x="841" y="250"/>
                      <a:pt x="840" y="249"/>
                    </a:cubicBezTo>
                    <a:cubicBezTo>
                      <a:pt x="840" y="249"/>
                      <a:pt x="840" y="248"/>
                      <a:pt x="840" y="247"/>
                    </a:cubicBezTo>
                    <a:cubicBezTo>
                      <a:pt x="841" y="247"/>
                      <a:pt x="848" y="226"/>
                      <a:pt x="830" y="202"/>
                    </a:cubicBezTo>
                    <a:cubicBezTo>
                      <a:pt x="812" y="178"/>
                      <a:pt x="791" y="177"/>
                      <a:pt x="791" y="177"/>
                    </a:cubicBezTo>
                    <a:cubicBezTo>
                      <a:pt x="791" y="177"/>
                      <a:pt x="790" y="177"/>
                      <a:pt x="790" y="177"/>
                    </a:cubicBezTo>
                    <a:cubicBezTo>
                      <a:pt x="789" y="176"/>
                      <a:pt x="789" y="176"/>
                      <a:pt x="789" y="175"/>
                    </a:cubicBezTo>
                    <a:cubicBezTo>
                      <a:pt x="789" y="175"/>
                      <a:pt x="790" y="150"/>
                      <a:pt x="773" y="133"/>
                    </a:cubicBezTo>
                    <a:cubicBezTo>
                      <a:pt x="756" y="116"/>
                      <a:pt x="731" y="117"/>
                      <a:pt x="731" y="117"/>
                    </a:cubicBezTo>
                    <a:cubicBezTo>
                      <a:pt x="730" y="117"/>
                      <a:pt x="730" y="117"/>
                      <a:pt x="729" y="116"/>
                    </a:cubicBezTo>
                    <a:cubicBezTo>
                      <a:pt x="729" y="116"/>
                      <a:pt x="729" y="115"/>
                      <a:pt x="729" y="115"/>
                    </a:cubicBezTo>
                    <a:cubicBezTo>
                      <a:pt x="729" y="115"/>
                      <a:pt x="728" y="94"/>
                      <a:pt x="704" y="76"/>
                    </a:cubicBezTo>
                    <a:cubicBezTo>
                      <a:pt x="680" y="58"/>
                      <a:pt x="659" y="65"/>
                      <a:pt x="659" y="66"/>
                    </a:cubicBezTo>
                    <a:cubicBezTo>
                      <a:pt x="658" y="66"/>
                      <a:pt x="657" y="66"/>
                      <a:pt x="657" y="66"/>
                    </a:cubicBezTo>
                    <a:cubicBezTo>
                      <a:pt x="656" y="65"/>
                      <a:pt x="656" y="65"/>
                      <a:pt x="656" y="64"/>
                    </a:cubicBezTo>
                    <a:cubicBezTo>
                      <a:pt x="656" y="64"/>
                      <a:pt x="648" y="43"/>
                      <a:pt x="626" y="34"/>
                    </a:cubicBezTo>
                    <a:cubicBezTo>
                      <a:pt x="604" y="25"/>
                      <a:pt x="585" y="35"/>
                      <a:pt x="584" y="35"/>
                    </a:cubicBezTo>
                    <a:cubicBezTo>
                      <a:pt x="584" y="35"/>
                      <a:pt x="583" y="35"/>
                      <a:pt x="583" y="35"/>
                    </a:cubicBezTo>
                    <a:cubicBezTo>
                      <a:pt x="582" y="35"/>
                      <a:pt x="582" y="34"/>
                      <a:pt x="581" y="34"/>
                    </a:cubicBezTo>
                    <a:cubicBezTo>
                      <a:pt x="581" y="33"/>
                      <a:pt x="572" y="13"/>
                      <a:pt x="542" y="9"/>
                    </a:cubicBezTo>
                    <a:cubicBezTo>
                      <a:pt x="513" y="4"/>
                      <a:pt x="497" y="19"/>
                      <a:pt x="497" y="19"/>
                    </a:cubicBezTo>
                    <a:cubicBezTo>
                      <a:pt x="497" y="19"/>
                      <a:pt x="496" y="20"/>
                      <a:pt x="496" y="20"/>
                    </a:cubicBezTo>
                    <a:cubicBezTo>
                      <a:pt x="495" y="20"/>
                      <a:pt x="494" y="19"/>
                      <a:pt x="494" y="19"/>
                    </a:cubicBezTo>
                    <a:cubicBezTo>
                      <a:pt x="494" y="19"/>
                      <a:pt x="476" y="0"/>
                      <a:pt x="453" y="0"/>
                    </a:cubicBezTo>
                    <a:cubicBezTo>
                      <a:pt x="429" y="0"/>
                      <a:pt x="412" y="19"/>
                      <a:pt x="412" y="19"/>
                    </a:cubicBezTo>
                    <a:cubicBezTo>
                      <a:pt x="412" y="19"/>
                      <a:pt x="411" y="20"/>
                      <a:pt x="410" y="20"/>
                    </a:cubicBezTo>
                    <a:cubicBezTo>
                      <a:pt x="410" y="20"/>
                      <a:pt x="409" y="19"/>
                      <a:pt x="409" y="19"/>
                    </a:cubicBezTo>
                    <a:cubicBezTo>
                      <a:pt x="409" y="19"/>
                      <a:pt x="393" y="4"/>
                      <a:pt x="364" y="9"/>
                    </a:cubicBezTo>
                    <a:cubicBezTo>
                      <a:pt x="334" y="13"/>
                      <a:pt x="325" y="34"/>
                      <a:pt x="325" y="34"/>
                    </a:cubicBezTo>
                    <a:cubicBezTo>
                      <a:pt x="324" y="34"/>
                      <a:pt x="324" y="35"/>
                      <a:pt x="323" y="35"/>
                    </a:cubicBezTo>
                    <a:cubicBezTo>
                      <a:pt x="323" y="35"/>
                      <a:pt x="322" y="35"/>
                      <a:pt x="322" y="35"/>
                    </a:cubicBezTo>
                    <a:cubicBezTo>
                      <a:pt x="321" y="35"/>
                      <a:pt x="301" y="25"/>
                      <a:pt x="280" y="34"/>
                    </a:cubicBezTo>
                    <a:cubicBezTo>
                      <a:pt x="258" y="43"/>
                      <a:pt x="250" y="64"/>
                      <a:pt x="250" y="64"/>
                    </a:cubicBezTo>
                    <a:cubicBezTo>
                      <a:pt x="250" y="65"/>
                      <a:pt x="250" y="65"/>
                      <a:pt x="249" y="66"/>
                    </a:cubicBezTo>
                    <a:cubicBezTo>
                      <a:pt x="249" y="66"/>
                      <a:pt x="248" y="66"/>
                      <a:pt x="247" y="66"/>
                    </a:cubicBezTo>
                    <a:cubicBezTo>
                      <a:pt x="247" y="65"/>
                      <a:pt x="226" y="58"/>
                      <a:pt x="202" y="76"/>
                    </a:cubicBezTo>
                    <a:cubicBezTo>
                      <a:pt x="178" y="94"/>
                      <a:pt x="177" y="115"/>
                      <a:pt x="177" y="115"/>
                    </a:cubicBezTo>
                    <a:cubicBezTo>
                      <a:pt x="177" y="115"/>
                      <a:pt x="177" y="116"/>
                      <a:pt x="177" y="116"/>
                    </a:cubicBezTo>
                    <a:cubicBezTo>
                      <a:pt x="176" y="117"/>
                      <a:pt x="176" y="117"/>
                      <a:pt x="175" y="117"/>
                    </a:cubicBezTo>
                    <a:cubicBezTo>
                      <a:pt x="175" y="117"/>
                      <a:pt x="150" y="116"/>
                      <a:pt x="133" y="133"/>
                    </a:cubicBezTo>
                    <a:cubicBezTo>
                      <a:pt x="116" y="150"/>
                      <a:pt x="117" y="175"/>
                      <a:pt x="117" y="175"/>
                    </a:cubicBezTo>
                    <a:cubicBezTo>
                      <a:pt x="117" y="176"/>
                      <a:pt x="117" y="176"/>
                      <a:pt x="116" y="177"/>
                    </a:cubicBezTo>
                    <a:cubicBezTo>
                      <a:pt x="116" y="177"/>
                      <a:pt x="115" y="177"/>
                      <a:pt x="115" y="177"/>
                    </a:cubicBezTo>
                    <a:cubicBezTo>
                      <a:pt x="115" y="177"/>
                      <a:pt x="94" y="178"/>
                      <a:pt x="76" y="202"/>
                    </a:cubicBezTo>
                    <a:cubicBezTo>
                      <a:pt x="58" y="226"/>
                      <a:pt x="66" y="247"/>
                      <a:pt x="66" y="247"/>
                    </a:cubicBezTo>
                    <a:cubicBezTo>
                      <a:pt x="66" y="248"/>
                      <a:pt x="66" y="249"/>
                      <a:pt x="66" y="249"/>
                    </a:cubicBezTo>
                    <a:cubicBezTo>
                      <a:pt x="65" y="250"/>
                      <a:pt x="65" y="250"/>
                      <a:pt x="64" y="250"/>
                    </a:cubicBezTo>
                    <a:cubicBezTo>
                      <a:pt x="64" y="250"/>
                      <a:pt x="43" y="257"/>
                      <a:pt x="34" y="279"/>
                    </a:cubicBezTo>
                    <a:cubicBezTo>
                      <a:pt x="25" y="302"/>
                      <a:pt x="35" y="321"/>
                      <a:pt x="35" y="321"/>
                    </a:cubicBezTo>
                    <a:cubicBezTo>
                      <a:pt x="35" y="322"/>
                      <a:pt x="35" y="323"/>
                      <a:pt x="35" y="323"/>
                    </a:cubicBezTo>
                    <a:cubicBezTo>
                      <a:pt x="35" y="324"/>
                      <a:pt x="34" y="324"/>
                      <a:pt x="34" y="325"/>
                    </a:cubicBezTo>
                    <a:cubicBezTo>
                      <a:pt x="33" y="325"/>
                      <a:pt x="13" y="334"/>
                      <a:pt x="9" y="363"/>
                    </a:cubicBezTo>
                    <a:cubicBezTo>
                      <a:pt x="4" y="393"/>
                      <a:pt x="19" y="409"/>
                      <a:pt x="19" y="409"/>
                    </a:cubicBezTo>
                    <a:cubicBezTo>
                      <a:pt x="19" y="409"/>
                      <a:pt x="20" y="410"/>
                      <a:pt x="20" y="410"/>
                    </a:cubicBezTo>
                    <a:cubicBezTo>
                      <a:pt x="20" y="411"/>
                      <a:pt x="19" y="412"/>
                      <a:pt x="19" y="412"/>
                    </a:cubicBezTo>
                    <a:cubicBezTo>
                      <a:pt x="19" y="412"/>
                      <a:pt x="0" y="429"/>
                      <a:pt x="0" y="453"/>
                    </a:cubicBezTo>
                    <a:cubicBezTo>
                      <a:pt x="0" y="476"/>
                      <a:pt x="19" y="494"/>
                      <a:pt x="19" y="494"/>
                    </a:cubicBezTo>
                    <a:cubicBezTo>
                      <a:pt x="19" y="494"/>
                      <a:pt x="20" y="495"/>
                      <a:pt x="20" y="495"/>
                    </a:cubicBezTo>
                    <a:cubicBezTo>
                      <a:pt x="20" y="496"/>
                      <a:pt x="19" y="497"/>
                      <a:pt x="19" y="497"/>
                    </a:cubicBezTo>
                    <a:cubicBezTo>
                      <a:pt x="19" y="497"/>
                      <a:pt x="4" y="513"/>
                      <a:pt x="9" y="542"/>
                    </a:cubicBezTo>
                    <a:cubicBezTo>
                      <a:pt x="13" y="572"/>
                      <a:pt x="33" y="581"/>
                      <a:pt x="34" y="581"/>
                    </a:cubicBezTo>
                    <a:cubicBezTo>
                      <a:pt x="34" y="582"/>
                      <a:pt x="35" y="582"/>
                      <a:pt x="35" y="583"/>
                    </a:cubicBezTo>
                    <a:cubicBezTo>
                      <a:pt x="35" y="583"/>
                      <a:pt x="35" y="584"/>
                      <a:pt x="35" y="584"/>
                    </a:cubicBezTo>
                    <a:cubicBezTo>
                      <a:pt x="35" y="585"/>
                      <a:pt x="25" y="604"/>
                      <a:pt x="34" y="626"/>
                    </a:cubicBezTo>
                    <a:cubicBezTo>
                      <a:pt x="43" y="648"/>
                      <a:pt x="64" y="656"/>
                      <a:pt x="64" y="656"/>
                    </a:cubicBezTo>
                    <a:cubicBezTo>
                      <a:pt x="65" y="656"/>
                      <a:pt x="65" y="656"/>
                      <a:pt x="66" y="657"/>
                    </a:cubicBezTo>
                    <a:cubicBezTo>
                      <a:pt x="66" y="657"/>
                      <a:pt x="66" y="658"/>
                      <a:pt x="66" y="659"/>
                    </a:cubicBezTo>
                    <a:cubicBezTo>
                      <a:pt x="65" y="659"/>
                      <a:pt x="58" y="679"/>
                      <a:pt x="76" y="704"/>
                    </a:cubicBezTo>
                    <a:cubicBezTo>
                      <a:pt x="94" y="728"/>
                      <a:pt x="115" y="729"/>
                      <a:pt x="115" y="729"/>
                    </a:cubicBezTo>
                    <a:cubicBezTo>
                      <a:pt x="115" y="729"/>
                      <a:pt x="116" y="729"/>
                      <a:pt x="116" y="729"/>
                    </a:cubicBezTo>
                    <a:cubicBezTo>
                      <a:pt x="117" y="730"/>
                      <a:pt x="117" y="730"/>
                      <a:pt x="117" y="731"/>
                    </a:cubicBezTo>
                    <a:cubicBezTo>
                      <a:pt x="117" y="731"/>
                      <a:pt x="116" y="756"/>
                      <a:pt x="133" y="773"/>
                    </a:cubicBezTo>
                    <a:cubicBezTo>
                      <a:pt x="150" y="790"/>
                      <a:pt x="175" y="789"/>
                      <a:pt x="175" y="789"/>
                    </a:cubicBezTo>
                    <a:cubicBezTo>
                      <a:pt x="176" y="789"/>
                      <a:pt x="176" y="789"/>
                      <a:pt x="177" y="789"/>
                    </a:cubicBezTo>
                    <a:cubicBezTo>
                      <a:pt x="177" y="790"/>
                      <a:pt x="177" y="790"/>
                      <a:pt x="177" y="791"/>
                    </a:cubicBezTo>
                    <a:cubicBezTo>
                      <a:pt x="177" y="791"/>
                      <a:pt x="178" y="812"/>
                      <a:pt x="202" y="830"/>
                    </a:cubicBezTo>
                    <a:cubicBezTo>
                      <a:pt x="226" y="848"/>
                      <a:pt x="247" y="840"/>
                      <a:pt x="247" y="840"/>
                    </a:cubicBezTo>
                    <a:cubicBezTo>
                      <a:pt x="248" y="840"/>
                      <a:pt x="249" y="840"/>
                      <a:pt x="249" y="840"/>
                    </a:cubicBezTo>
                    <a:cubicBezTo>
                      <a:pt x="250" y="840"/>
                      <a:pt x="250" y="841"/>
                      <a:pt x="250" y="842"/>
                    </a:cubicBezTo>
                    <a:cubicBezTo>
                      <a:pt x="250" y="842"/>
                      <a:pt x="258" y="863"/>
                      <a:pt x="280" y="872"/>
                    </a:cubicBezTo>
                    <a:cubicBezTo>
                      <a:pt x="302" y="881"/>
                      <a:pt x="321" y="871"/>
                      <a:pt x="322" y="871"/>
                    </a:cubicBezTo>
                    <a:cubicBezTo>
                      <a:pt x="322" y="871"/>
                      <a:pt x="323" y="871"/>
                      <a:pt x="323" y="871"/>
                    </a:cubicBezTo>
                    <a:cubicBezTo>
                      <a:pt x="324" y="871"/>
                      <a:pt x="324" y="872"/>
                      <a:pt x="325" y="872"/>
                    </a:cubicBezTo>
                    <a:cubicBezTo>
                      <a:pt x="325" y="873"/>
                      <a:pt x="334" y="892"/>
                      <a:pt x="364" y="897"/>
                    </a:cubicBezTo>
                    <a:cubicBezTo>
                      <a:pt x="393" y="901"/>
                      <a:pt x="409" y="887"/>
                      <a:pt x="409" y="887"/>
                    </a:cubicBezTo>
                    <a:cubicBezTo>
                      <a:pt x="409" y="887"/>
                      <a:pt x="410" y="886"/>
                      <a:pt x="410" y="886"/>
                    </a:cubicBezTo>
                    <a:cubicBezTo>
                      <a:pt x="410" y="886"/>
                      <a:pt x="410" y="886"/>
                      <a:pt x="410" y="886"/>
                    </a:cubicBezTo>
                    <a:cubicBezTo>
                      <a:pt x="411" y="886"/>
                      <a:pt x="412" y="887"/>
                      <a:pt x="412" y="887"/>
                    </a:cubicBezTo>
                    <a:cubicBezTo>
                      <a:pt x="412" y="887"/>
                      <a:pt x="430" y="906"/>
                      <a:pt x="453" y="906"/>
                    </a:cubicBezTo>
                    <a:cubicBezTo>
                      <a:pt x="476" y="906"/>
                      <a:pt x="494" y="887"/>
                      <a:pt x="494" y="887"/>
                    </a:cubicBezTo>
                    <a:cubicBezTo>
                      <a:pt x="494" y="887"/>
                      <a:pt x="495" y="886"/>
                      <a:pt x="496" y="886"/>
                    </a:cubicBezTo>
                    <a:cubicBezTo>
                      <a:pt x="496" y="886"/>
                      <a:pt x="497" y="887"/>
                      <a:pt x="497" y="887"/>
                    </a:cubicBezTo>
                    <a:cubicBezTo>
                      <a:pt x="497" y="887"/>
                      <a:pt x="513" y="901"/>
                      <a:pt x="542" y="897"/>
                    </a:cubicBezTo>
                    <a:cubicBezTo>
                      <a:pt x="572" y="892"/>
                      <a:pt x="581" y="873"/>
                      <a:pt x="581" y="872"/>
                    </a:cubicBezTo>
                    <a:cubicBezTo>
                      <a:pt x="582" y="872"/>
                      <a:pt x="582" y="871"/>
                      <a:pt x="583" y="871"/>
                    </a:cubicBezTo>
                    <a:cubicBezTo>
                      <a:pt x="583" y="871"/>
                      <a:pt x="584" y="871"/>
                      <a:pt x="584" y="871"/>
                    </a:cubicBezTo>
                    <a:cubicBezTo>
                      <a:pt x="585" y="871"/>
                      <a:pt x="605" y="881"/>
                      <a:pt x="627" y="872"/>
                    </a:cubicBezTo>
                    <a:cubicBezTo>
                      <a:pt x="648" y="863"/>
                      <a:pt x="656" y="842"/>
                      <a:pt x="656" y="842"/>
                    </a:cubicBezTo>
                    <a:cubicBezTo>
                      <a:pt x="656" y="841"/>
                      <a:pt x="656" y="840"/>
                      <a:pt x="657" y="840"/>
                    </a:cubicBezTo>
                    <a:cubicBezTo>
                      <a:pt x="657" y="840"/>
                      <a:pt x="658" y="840"/>
                      <a:pt x="659" y="840"/>
                    </a:cubicBezTo>
                    <a:cubicBezTo>
                      <a:pt x="659" y="840"/>
                      <a:pt x="680" y="848"/>
                      <a:pt x="704" y="830"/>
                    </a:cubicBezTo>
                    <a:cubicBezTo>
                      <a:pt x="728" y="812"/>
                      <a:pt x="729" y="791"/>
                      <a:pt x="729" y="791"/>
                    </a:cubicBezTo>
                    <a:cubicBezTo>
                      <a:pt x="729" y="790"/>
                      <a:pt x="729" y="790"/>
                      <a:pt x="729" y="789"/>
                    </a:cubicBezTo>
                    <a:cubicBezTo>
                      <a:pt x="730" y="789"/>
                      <a:pt x="730" y="789"/>
                      <a:pt x="731" y="789"/>
                    </a:cubicBezTo>
                    <a:cubicBezTo>
                      <a:pt x="731" y="789"/>
                      <a:pt x="756" y="790"/>
                      <a:pt x="773" y="773"/>
                    </a:cubicBezTo>
                    <a:cubicBezTo>
                      <a:pt x="790" y="756"/>
                      <a:pt x="789" y="731"/>
                      <a:pt x="789" y="731"/>
                    </a:cubicBezTo>
                    <a:cubicBezTo>
                      <a:pt x="789" y="730"/>
                      <a:pt x="789" y="730"/>
                      <a:pt x="790" y="729"/>
                    </a:cubicBezTo>
                    <a:cubicBezTo>
                      <a:pt x="790" y="729"/>
                      <a:pt x="791" y="729"/>
                      <a:pt x="791" y="729"/>
                    </a:cubicBezTo>
                    <a:cubicBezTo>
                      <a:pt x="791" y="729"/>
                      <a:pt x="812" y="728"/>
                      <a:pt x="830" y="704"/>
                    </a:cubicBezTo>
                    <a:close/>
                    <a:moveTo>
                      <a:pt x="776" y="718"/>
                    </a:moveTo>
                    <a:cubicBezTo>
                      <a:pt x="776" y="725"/>
                      <a:pt x="776" y="749"/>
                      <a:pt x="763" y="763"/>
                    </a:cubicBezTo>
                    <a:cubicBezTo>
                      <a:pt x="749" y="776"/>
                      <a:pt x="725" y="776"/>
                      <a:pt x="718" y="776"/>
                    </a:cubicBezTo>
                    <a:cubicBezTo>
                      <a:pt x="717" y="782"/>
                      <a:pt x="712" y="802"/>
                      <a:pt x="694" y="815"/>
                    </a:cubicBezTo>
                    <a:cubicBezTo>
                      <a:pt x="676" y="829"/>
                      <a:pt x="655" y="827"/>
                      <a:pt x="649" y="826"/>
                    </a:cubicBezTo>
                    <a:cubicBezTo>
                      <a:pt x="646" y="832"/>
                      <a:pt x="637" y="851"/>
                      <a:pt x="621" y="858"/>
                    </a:cubicBezTo>
                    <a:cubicBezTo>
                      <a:pt x="616" y="860"/>
                      <a:pt x="610" y="861"/>
                      <a:pt x="604" y="861"/>
                    </a:cubicBezTo>
                    <a:cubicBezTo>
                      <a:pt x="593" y="861"/>
                      <a:pt x="582" y="857"/>
                      <a:pt x="578" y="856"/>
                    </a:cubicBezTo>
                    <a:cubicBezTo>
                      <a:pt x="575" y="861"/>
                      <a:pt x="562" y="877"/>
                      <a:pt x="539" y="880"/>
                    </a:cubicBezTo>
                    <a:cubicBezTo>
                      <a:pt x="536" y="880"/>
                      <a:pt x="533" y="880"/>
                      <a:pt x="531" y="880"/>
                    </a:cubicBezTo>
                    <a:cubicBezTo>
                      <a:pt x="512" y="880"/>
                      <a:pt x="498" y="872"/>
                      <a:pt x="494" y="869"/>
                    </a:cubicBezTo>
                    <a:cubicBezTo>
                      <a:pt x="489" y="874"/>
                      <a:pt x="473" y="891"/>
                      <a:pt x="453" y="891"/>
                    </a:cubicBezTo>
                    <a:cubicBezTo>
                      <a:pt x="453" y="891"/>
                      <a:pt x="453" y="891"/>
                      <a:pt x="453" y="891"/>
                    </a:cubicBezTo>
                    <a:cubicBezTo>
                      <a:pt x="433" y="891"/>
                      <a:pt x="417" y="874"/>
                      <a:pt x="412" y="869"/>
                    </a:cubicBezTo>
                    <a:cubicBezTo>
                      <a:pt x="408" y="872"/>
                      <a:pt x="394" y="880"/>
                      <a:pt x="375" y="880"/>
                    </a:cubicBezTo>
                    <a:cubicBezTo>
                      <a:pt x="373" y="880"/>
                      <a:pt x="370" y="880"/>
                      <a:pt x="367" y="880"/>
                    </a:cubicBezTo>
                    <a:cubicBezTo>
                      <a:pt x="344" y="877"/>
                      <a:pt x="331" y="861"/>
                      <a:pt x="328" y="856"/>
                    </a:cubicBezTo>
                    <a:cubicBezTo>
                      <a:pt x="324" y="857"/>
                      <a:pt x="313" y="861"/>
                      <a:pt x="302" y="861"/>
                    </a:cubicBezTo>
                    <a:cubicBezTo>
                      <a:pt x="296" y="861"/>
                      <a:pt x="290" y="860"/>
                      <a:pt x="285" y="858"/>
                    </a:cubicBezTo>
                    <a:cubicBezTo>
                      <a:pt x="269" y="851"/>
                      <a:pt x="260" y="832"/>
                      <a:pt x="257" y="826"/>
                    </a:cubicBezTo>
                    <a:cubicBezTo>
                      <a:pt x="251" y="827"/>
                      <a:pt x="230" y="829"/>
                      <a:pt x="212" y="815"/>
                    </a:cubicBezTo>
                    <a:cubicBezTo>
                      <a:pt x="194" y="802"/>
                      <a:pt x="189" y="782"/>
                      <a:pt x="188" y="776"/>
                    </a:cubicBezTo>
                    <a:cubicBezTo>
                      <a:pt x="181" y="776"/>
                      <a:pt x="157" y="776"/>
                      <a:pt x="143" y="763"/>
                    </a:cubicBezTo>
                    <a:cubicBezTo>
                      <a:pt x="130" y="749"/>
                      <a:pt x="130" y="725"/>
                      <a:pt x="130" y="718"/>
                    </a:cubicBezTo>
                    <a:cubicBezTo>
                      <a:pt x="124" y="717"/>
                      <a:pt x="104" y="712"/>
                      <a:pt x="91" y="694"/>
                    </a:cubicBezTo>
                    <a:cubicBezTo>
                      <a:pt x="77" y="676"/>
                      <a:pt x="79" y="655"/>
                      <a:pt x="80" y="649"/>
                    </a:cubicBezTo>
                    <a:cubicBezTo>
                      <a:pt x="74" y="646"/>
                      <a:pt x="55" y="637"/>
                      <a:pt x="48" y="621"/>
                    </a:cubicBezTo>
                    <a:cubicBezTo>
                      <a:pt x="41" y="604"/>
                      <a:pt x="48" y="584"/>
                      <a:pt x="50" y="578"/>
                    </a:cubicBezTo>
                    <a:cubicBezTo>
                      <a:pt x="45" y="575"/>
                      <a:pt x="29" y="561"/>
                      <a:pt x="26" y="539"/>
                    </a:cubicBezTo>
                    <a:cubicBezTo>
                      <a:pt x="23" y="516"/>
                      <a:pt x="34" y="499"/>
                      <a:pt x="37" y="494"/>
                    </a:cubicBezTo>
                    <a:cubicBezTo>
                      <a:pt x="32" y="489"/>
                      <a:pt x="15" y="473"/>
                      <a:pt x="15" y="453"/>
                    </a:cubicBezTo>
                    <a:cubicBezTo>
                      <a:pt x="15" y="433"/>
                      <a:pt x="32" y="417"/>
                      <a:pt x="37" y="412"/>
                    </a:cubicBezTo>
                    <a:cubicBezTo>
                      <a:pt x="34" y="407"/>
                      <a:pt x="23" y="390"/>
                      <a:pt x="26" y="367"/>
                    </a:cubicBezTo>
                    <a:cubicBezTo>
                      <a:pt x="29" y="344"/>
                      <a:pt x="45" y="331"/>
                      <a:pt x="50" y="327"/>
                    </a:cubicBezTo>
                    <a:cubicBezTo>
                      <a:pt x="48" y="322"/>
                      <a:pt x="41" y="302"/>
                      <a:pt x="48" y="285"/>
                    </a:cubicBezTo>
                    <a:cubicBezTo>
                      <a:pt x="55" y="269"/>
                      <a:pt x="74" y="259"/>
                      <a:pt x="80" y="257"/>
                    </a:cubicBezTo>
                    <a:cubicBezTo>
                      <a:pt x="79" y="251"/>
                      <a:pt x="77" y="230"/>
                      <a:pt x="91" y="212"/>
                    </a:cubicBezTo>
                    <a:cubicBezTo>
                      <a:pt x="104" y="194"/>
                      <a:pt x="124" y="189"/>
                      <a:pt x="130" y="188"/>
                    </a:cubicBezTo>
                    <a:cubicBezTo>
                      <a:pt x="130" y="181"/>
                      <a:pt x="130" y="157"/>
                      <a:pt x="143" y="143"/>
                    </a:cubicBezTo>
                    <a:cubicBezTo>
                      <a:pt x="157" y="130"/>
                      <a:pt x="181" y="130"/>
                      <a:pt x="188" y="130"/>
                    </a:cubicBezTo>
                    <a:cubicBezTo>
                      <a:pt x="189" y="124"/>
                      <a:pt x="194" y="104"/>
                      <a:pt x="212" y="90"/>
                    </a:cubicBezTo>
                    <a:cubicBezTo>
                      <a:pt x="230" y="77"/>
                      <a:pt x="251" y="78"/>
                      <a:pt x="257" y="79"/>
                    </a:cubicBezTo>
                    <a:cubicBezTo>
                      <a:pt x="260" y="74"/>
                      <a:pt x="269" y="55"/>
                      <a:pt x="285" y="48"/>
                    </a:cubicBezTo>
                    <a:cubicBezTo>
                      <a:pt x="290" y="46"/>
                      <a:pt x="296" y="45"/>
                      <a:pt x="302" y="45"/>
                    </a:cubicBezTo>
                    <a:cubicBezTo>
                      <a:pt x="313" y="45"/>
                      <a:pt x="324" y="49"/>
                      <a:pt x="328" y="50"/>
                    </a:cubicBezTo>
                    <a:cubicBezTo>
                      <a:pt x="331" y="45"/>
                      <a:pt x="344" y="29"/>
                      <a:pt x="367" y="26"/>
                    </a:cubicBezTo>
                    <a:cubicBezTo>
                      <a:pt x="370" y="26"/>
                      <a:pt x="373" y="25"/>
                      <a:pt x="375" y="25"/>
                    </a:cubicBezTo>
                    <a:cubicBezTo>
                      <a:pt x="394" y="25"/>
                      <a:pt x="408" y="34"/>
                      <a:pt x="412" y="37"/>
                    </a:cubicBezTo>
                    <a:cubicBezTo>
                      <a:pt x="417" y="32"/>
                      <a:pt x="433" y="15"/>
                      <a:pt x="453" y="15"/>
                    </a:cubicBezTo>
                    <a:cubicBezTo>
                      <a:pt x="473" y="15"/>
                      <a:pt x="489" y="32"/>
                      <a:pt x="494" y="37"/>
                    </a:cubicBezTo>
                    <a:cubicBezTo>
                      <a:pt x="498" y="34"/>
                      <a:pt x="512" y="25"/>
                      <a:pt x="531" y="25"/>
                    </a:cubicBezTo>
                    <a:cubicBezTo>
                      <a:pt x="533" y="25"/>
                      <a:pt x="536" y="26"/>
                      <a:pt x="539" y="26"/>
                    </a:cubicBezTo>
                    <a:cubicBezTo>
                      <a:pt x="562" y="29"/>
                      <a:pt x="575" y="45"/>
                      <a:pt x="578" y="50"/>
                    </a:cubicBezTo>
                    <a:cubicBezTo>
                      <a:pt x="582" y="49"/>
                      <a:pt x="593" y="45"/>
                      <a:pt x="604" y="45"/>
                    </a:cubicBezTo>
                    <a:cubicBezTo>
                      <a:pt x="610" y="45"/>
                      <a:pt x="616" y="46"/>
                      <a:pt x="621" y="48"/>
                    </a:cubicBezTo>
                    <a:cubicBezTo>
                      <a:pt x="637" y="55"/>
                      <a:pt x="646" y="74"/>
                      <a:pt x="649" y="79"/>
                    </a:cubicBezTo>
                    <a:cubicBezTo>
                      <a:pt x="655" y="78"/>
                      <a:pt x="676" y="77"/>
                      <a:pt x="694" y="90"/>
                    </a:cubicBezTo>
                    <a:cubicBezTo>
                      <a:pt x="712" y="104"/>
                      <a:pt x="717" y="124"/>
                      <a:pt x="718" y="130"/>
                    </a:cubicBezTo>
                    <a:cubicBezTo>
                      <a:pt x="725" y="130"/>
                      <a:pt x="749" y="130"/>
                      <a:pt x="763" y="143"/>
                    </a:cubicBezTo>
                    <a:cubicBezTo>
                      <a:pt x="776" y="157"/>
                      <a:pt x="776" y="181"/>
                      <a:pt x="776" y="188"/>
                    </a:cubicBezTo>
                    <a:cubicBezTo>
                      <a:pt x="782" y="189"/>
                      <a:pt x="802" y="194"/>
                      <a:pt x="816" y="212"/>
                    </a:cubicBezTo>
                    <a:cubicBezTo>
                      <a:pt x="829" y="230"/>
                      <a:pt x="827" y="251"/>
                      <a:pt x="826" y="257"/>
                    </a:cubicBezTo>
                    <a:cubicBezTo>
                      <a:pt x="832" y="259"/>
                      <a:pt x="851" y="269"/>
                      <a:pt x="858" y="285"/>
                    </a:cubicBezTo>
                    <a:cubicBezTo>
                      <a:pt x="865" y="302"/>
                      <a:pt x="858" y="322"/>
                      <a:pt x="856" y="327"/>
                    </a:cubicBezTo>
                    <a:cubicBezTo>
                      <a:pt x="861" y="331"/>
                      <a:pt x="877" y="344"/>
                      <a:pt x="880" y="367"/>
                    </a:cubicBezTo>
                    <a:cubicBezTo>
                      <a:pt x="883" y="390"/>
                      <a:pt x="872" y="407"/>
                      <a:pt x="869" y="412"/>
                    </a:cubicBezTo>
                    <a:cubicBezTo>
                      <a:pt x="874" y="417"/>
                      <a:pt x="891" y="433"/>
                      <a:pt x="891" y="453"/>
                    </a:cubicBezTo>
                    <a:cubicBezTo>
                      <a:pt x="891" y="473"/>
                      <a:pt x="874" y="489"/>
                      <a:pt x="869" y="494"/>
                    </a:cubicBezTo>
                    <a:cubicBezTo>
                      <a:pt x="872" y="499"/>
                      <a:pt x="883" y="516"/>
                      <a:pt x="880" y="539"/>
                    </a:cubicBezTo>
                    <a:cubicBezTo>
                      <a:pt x="877" y="561"/>
                      <a:pt x="861" y="575"/>
                      <a:pt x="856" y="578"/>
                    </a:cubicBezTo>
                    <a:cubicBezTo>
                      <a:pt x="858" y="584"/>
                      <a:pt x="865" y="604"/>
                      <a:pt x="858" y="621"/>
                    </a:cubicBezTo>
                    <a:cubicBezTo>
                      <a:pt x="851" y="637"/>
                      <a:pt x="832" y="646"/>
                      <a:pt x="826" y="649"/>
                    </a:cubicBezTo>
                    <a:cubicBezTo>
                      <a:pt x="827" y="655"/>
                      <a:pt x="829" y="676"/>
                      <a:pt x="816" y="694"/>
                    </a:cubicBezTo>
                    <a:cubicBezTo>
                      <a:pt x="802" y="712"/>
                      <a:pt x="782" y="717"/>
                      <a:pt x="776" y="718"/>
                    </a:cubicBezTo>
                    <a:close/>
                  </a:path>
                </a:pathLst>
              </a:custGeom>
              <a:gradFill>
                <a:gsLst>
                  <a:gs pos="100000">
                    <a:srgbClr val="FDF2C4"/>
                  </a:gs>
                  <a:gs pos="0">
                    <a:srgbClr val="FDF2C4"/>
                  </a:gs>
                  <a:gs pos="62413">
                    <a:srgbClr val="D4B486"/>
                  </a:gs>
                  <a:gs pos="90838">
                    <a:srgbClr val="D4B486"/>
                  </a:gs>
                  <a:gs pos="71547">
                    <a:srgbClr val="F3E3B5"/>
                  </a:gs>
                  <a:gs pos="50456">
                    <a:srgbClr val="FDF2C4"/>
                  </a:gs>
                  <a:gs pos="37605">
                    <a:srgbClr val="C9B07E"/>
                  </a:gs>
                  <a:gs pos="32123">
                    <a:srgbClr val="FDF2C4"/>
                  </a:gs>
                  <a:gs pos="13000">
                    <a:srgbClr val="D4B486"/>
                  </a:gs>
                </a:gsLst>
                <a:path path="circl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</p:grpSp>
      <p:sp>
        <p:nvSpPr>
          <p:cNvPr id="8513" name="文本框 8512"/>
          <p:cNvSpPr txBox="1"/>
          <p:nvPr/>
        </p:nvSpPr>
        <p:spPr>
          <a:xfrm>
            <a:off x="4943872" y="2430473"/>
            <a:ext cx="2656725" cy="2308324"/>
          </a:xfrm>
          <a:prstGeom prst="rect">
            <a:avLst/>
          </a:prstGeom>
          <a:noFill/>
          <a:effectLst/>
        </p:spPr>
        <p:txBody>
          <a:bodyPr wrap="square" rtlCol="0">
            <a:spAutoFit/>
          </a:bodyPr>
          <a:lstStyle/>
          <a:p>
            <a:pPr>
              <a:lnSpc>
                <a:spcPct val="120000"/>
              </a:lnSpc>
            </a:pPr>
            <a:r>
              <a:rPr lang="zh-CN" altLang="en-US" sz="20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您的内容打在这里，或者通过复制您的文本后，在此框中选择贴，并选择只保留文字</a:t>
            </a:r>
            <a:endParaRPr lang="en-US" altLang="zh-CN" sz="2000" dirty="0">
              <a:solidFill>
                <a:srgbClr val="FCFCF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ct val="120000"/>
              </a:lnSpc>
            </a:pPr>
            <a:endParaRPr lang="en-US" altLang="zh-CN" sz="2000" dirty="0">
              <a:solidFill>
                <a:srgbClr val="FCFCF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8514" name="文本框 8513"/>
          <p:cNvSpPr txBox="1"/>
          <p:nvPr/>
        </p:nvSpPr>
        <p:spPr>
          <a:xfrm>
            <a:off x="8688288" y="4022457"/>
            <a:ext cx="2877711" cy="1698927"/>
          </a:xfrm>
          <a:prstGeom prst="rect">
            <a:avLst/>
          </a:prstGeom>
          <a:noFill/>
          <a:effectLst/>
        </p:spPr>
        <p:txBody>
          <a:bodyPr wrap="none" rtlCol="0">
            <a:spAutoFit/>
          </a:bodyPr>
          <a:lstStyle/>
          <a:p>
            <a:pPr algn="ctr">
              <a:lnSpc>
                <a:spcPct val="120000"/>
              </a:lnSpc>
            </a:pPr>
            <a:r>
              <a:rPr lang="zh-CN" altLang="en-US" sz="2000" b="1" dirty="0">
                <a:gradFill>
                  <a:gsLst>
                    <a:gs pos="0">
                      <a:srgbClr val="FDF2C4"/>
                    </a:gs>
                    <a:gs pos="100000">
                      <a:srgbClr val="977037"/>
                    </a:gs>
                  </a:gsLst>
                  <a:lin ang="2700000" scaled="1"/>
                </a:gradFill>
                <a:latin typeface="微软雅黑" panose="020B0503020204020204" pitchFamily="34" charset="-122"/>
                <a:ea typeface="微软雅黑" panose="020B0503020204020204" pitchFamily="34" charset="-122"/>
                <a:cs typeface="Tahoma" panose="020B0604030504040204" pitchFamily="34" charset="0"/>
              </a:rPr>
              <a:t>点击添加标题</a:t>
            </a:r>
            <a:endParaRPr lang="en-US" altLang="zh-CN" sz="2000" b="1" dirty="0">
              <a:gradFill>
                <a:gsLst>
                  <a:gs pos="0">
                    <a:srgbClr val="FDF2C4"/>
                  </a:gs>
                  <a:gs pos="100000">
                    <a:srgbClr val="977037"/>
                  </a:gs>
                </a:gsLst>
                <a:lin ang="2700000" scaled="1"/>
              </a:gradFill>
              <a:latin typeface="微软雅黑" panose="020B0503020204020204" pitchFamily="34" charset="-122"/>
              <a:ea typeface="微软雅黑" panose="020B0503020204020204" pitchFamily="34" charset="-122"/>
              <a:cs typeface="Tahoma" panose="020B0604030504040204" pitchFamily="34" charset="0"/>
            </a:endParaRPr>
          </a:p>
          <a:p>
            <a:pPr>
              <a:lnSpc>
                <a:spcPct val="120000"/>
              </a:lnSpc>
            </a:pPr>
            <a:r>
              <a:rPr lang="zh-CN" altLang="en-US" sz="14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您的内容打在这里，或者通过复制</a:t>
            </a:r>
            <a:endParaRPr lang="en-US" altLang="zh-CN" sz="1400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ct val="120000"/>
              </a:lnSpc>
            </a:pPr>
            <a:r>
              <a:rPr lang="zh-CN" altLang="en-US" sz="14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您的文本后，在此框中选择粘贴，</a:t>
            </a:r>
            <a:endParaRPr lang="en-US" altLang="zh-CN" sz="1400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ct val="120000"/>
              </a:lnSpc>
            </a:pPr>
            <a:r>
              <a:rPr lang="zh-CN" altLang="en-US" sz="14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并选择只保留文字</a:t>
            </a:r>
            <a:endParaRPr lang="en-US" altLang="zh-CN" sz="1400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ct val="120000"/>
              </a:lnSpc>
            </a:pPr>
            <a:endParaRPr lang="en-US" altLang="zh-CN" sz="1100" dirty="0">
              <a:solidFill>
                <a:srgbClr val="FCFCF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ct val="120000"/>
              </a:lnSpc>
            </a:pPr>
            <a:endParaRPr lang="en-US" altLang="zh-CN" sz="1400" dirty="0">
              <a:solidFill>
                <a:srgbClr val="FCFCF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8515" name="文本框 8514"/>
          <p:cNvSpPr txBox="1"/>
          <p:nvPr/>
        </p:nvSpPr>
        <p:spPr>
          <a:xfrm>
            <a:off x="767408" y="4022457"/>
            <a:ext cx="2877711" cy="1698927"/>
          </a:xfrm>
          <a:prstGeom prst="rect">
            <a:avLst/>
          </a:prstGeom>
          <a:noFill/>
          <a:effectLst/>
        </p:spPr>
        <p:txBody>
          <a:bodyPr wrap="none" rtlCol="0">
            <a:spAutoFit/>
          </a:bodyPr>
          <a:lstStyle/>
          <a:p>
            <a:pPr algn="ctr">
              <a:lnSpc>
                <a:spcPct val="120000"/>
              </a:lnSpc>
            </a:pPr>
            <a:r>
              <a:rPr lang="zh-CN" altLang="en-US" sz="2000" b="1" dirty="0">
                <a:gradFill>
                  <a:gsLst>
                    <a:gs pos="0">
                      <a:srgbClr val="FDF2C4"/>
                    </a:gs>
                    <a:gs pos="100000">
                      <a:srgbClr val="977037"/>
                    </a:gs>
                  </a:gsLst>
                  <a:lin ang="2700000" scaled="1"/>
                </a:gradFill>
                <a:latin typeface="微软雅黑" panose="020B0503020204020204" pitchFamily="34" charset="-122"/>
                <a:ea typeface="微软雅黑" panose="020B0503020204020204" pitchFamily="34" charset="-122"/>
                <a:cs typeface="Tahoma" panose="020B0604030504040204" pitchFamily="34" charset="0"/>
              </a:rPr>
              <a:t>点击添加标题</a:t>
            </a:r>
            <a:endParaRPr lang="en-US" altLang="zh-CN" sz="2000" b="1" dirty="0">
              <a:gradFill>
                <a:gsLst>
                  <a:gs pos="0">
                    <a:srgbClr val="FDF2C4"/>
                  </a:gs>
                  <a:gs pos="100000">
                    <a:srgbClr val="977037"/>
                  </a:gs>
                </a:gsLst>
                <a:lin ang="2700000" scaled="1"/>
              </a:gradFill>
              <a:latin typeface="微软雅黑" panose="020B0503020204020204" pitchFamily="34" charset="-122"/>
              <a:ea typeface="微软雅黑" panose="020B0503020204020204" pitchFamily="34" charset="-122"/>
              <a:cs typeface="Tahoma" panose="020B0604030504040204" pitchFamily="34" charset="0"/>
            </a:endParaRPr>
          </a:p>
          <a:p>
            <a:pPr>
              <a:lnSpc>
                <a:spcPct val="120000"/>
              </a:lnSpc>
            </a:pPr>
            <a:r>
              <a:rPr lang="zh-CN" altLang="en-US" sz="14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您的内容打在这里，或者通过复制</a:t>
            </a:r>
            <a:endParaRPr lang="en-US" altLang="zh-CN" sz="1400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ct val="120000"/>
              </a:lnSpc>
            </a:pPr>
            <a:r>
              <a:rPr lang="zh-CN" altLang="en-US" sz="14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您的文本后，在此框中选择粘贴，</a:t>
            </a:r>
            <a:endParaRPr lang="en-US" altLang="zh-CN" sz="1400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ct val="120000"/>
              </a:lnSpc>
            </a:pPr>
            <a:r>
              <a:rPr lang="zh-CN" altLang="en-US" sz="14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并选择只保留文字</a:t>
            </a:r>
            <a:endParaRPr lang="en-US" altLang="zh-CN" sz="1400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ct val="120000"/>
              </a:lnSpc>
            </a:pPr>
            <a:endParaRPr lang="en-US" altLang="zh-CN" sz="1100" dirty="0">
              <a:solidFill>
                <a:srgbClr val="FCFCF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ct val="120000"/>
              </a:lnSpc>
            </a:pPr>
            <a:endParaRPr lang="en-US" altLang="zh-CN" sz="1400" dirty="0">
              <a:solidFill>
                <a:srgbClr val="FCFCF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440" name="文本框 1439"/>
          <p:cNvSpPr txBox="1"/>
          <p:nvPr/>
        </p:nvSpPr>
        <p:spPr>
          <a:xfrm>
            <a:off x="11009884" y="171451"/>
            <a:ext cx="1076128" cy="461665"/>
          </a:xfrm>
          <a:prstGeom prst="rect">
            <a:avLst/>
          </a:prstGeom>
          <a:noFill/>
        </p:spPr>
        <p:txBody>
          <a:bodyPr vert="horz" wrap="none" rtlCol="0">
            <a:spAutoFit/>
          </a:bodyPr>
          <a:lstStyle>
            <a:defPPr>
              <a:defRPr lang="zh-CN"/>
            </a:defPPr>
            <a:lvl1pPr>
              <a:defRPr sz="5400">
                <a:ln>
                  <a:solidFill>
                    <a:srgbClr val="FFC000"/>
                  </a:solidFill>
                </a:ln>
                <a:gradFill flip="none" rotWithShape="1">
                  <a:gsLst>
                    <a:gs pos="0">
                      <a:srgbClr val="FDF2C4"/>
                    </a:gs>
                    <a:gs pos="89000">
                      <a:srgbClr val="FDF2C4"/>
                    </a:gs>
                    <a:gs pos="62000">
                      <a:srgbClr val="FDF2C4"/>
                    </a:gs>
                    <a:gs pos="45937">
                      <a:srgbClr val="977037"/>
                    </a:gs>
                    <a:gs pos="31000">
                      <a:srgbClr val="FDF2C4"/>
                    </a:gs>
                    <a:gs pos="15000">
                      <a:srgbClr val="977037"/>
                    </a:gs>
                    <a:gs pos="76000">
                      <a:srgbClr val="977037"/>
                    </a:gs>
                    <a:gs pos="100000">
                      <a:srgbClr val="977037"/>
                    </a:gs>
                  </a:gsLst>
                  <a:path path="circle">
                    <a:fillToRect l="100000" t="100000"/>
                  </a:path>
                  <a:tileRect r="-100000" b="-100000"/>
                </a:gradFill>
                <a:latin typeface="方正大黑简体" panose="03000509000000000000" pitchFamily="65" charset="-122"/>
                <a:ea typeface="方正大黑简体" panose="03000509000000000000" pitchFamily="65" charset="-122"/>
              </a:defRPr>
            </a:lvl1pPr>
          </a:lstStyle>
          <a:p>
            <a:pPr algn="ctr"/>
            <a:r>
              <a:rPr lang="en-US" altLang="zh-CN" sz="2400" dirty="0">
                <a:ln>
                  <a:noFill/>
                </a:ln>
                <a:latin typeface="Verdana" panose="020B0604030504040204" pitchFamily="34" charset="0"/>
                <a:ea typeface="华文细黑" panose="02010600040101010101" pitchFamily="2" charset="-122"/>
              </a:rPr>
              <a:t>LOGO</a:t>
            </a:r>
            <a:endParaRPr lang="zh-CN" altLang="en-US" sz="2400" dirty="0">
              <a:ln>
                <a:noFill/>
              </a:ln>
              <a:latin typeface="Verdana" panose="020B0604030504040204" pitchFamily="34" charset="0"/>
              <a:ea typeface="华文细黑" panose="02010600040101010101" pitchFamily="2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500" advClick="0" advTm="0">
        <p:split orient="vert"/>
      </p:transition>
    </mc:Choice>
    <mc:Fallback>
      <p:transition spd="slow" advClick="0" advTm="0">
        <p:split orient="vert"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85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85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85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7" dur="2000" fill="hold"/>
                                        <p:tgtEl>
                                          <p:spTgt spid="67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513" grpId="0"/>
      <p:bldP spid="8514" grpId="0"/>
      <p:bldP spid="8515" grpId="0"/>
    </p:bld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图片 1"/>
          <p:cNvPicPr>
            <a:picLocks noChangeAspect="1"/>
          </p:cNvPicPr>
          <p:nvPr/>
        </p:nvPicPr>
        <p:blipFill rotWithShape="1"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123" r="7143"/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pic>
        <p:nvPicPr>
          <p:cNvPr id="3" name="图片 2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-4347864"/>
            <a:ext cx="12192000" cy="6096860"/>
          </a:xfrm>
          <a:prstGeom prst="rect">
            <a:avLst/>
          </a:prstGeom>
        </p:spPr>
      </p:pic>
      <p:pic>
        <p:nvPicPr>
          <p:cNvPr id="4" name="图片 3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168696" y="1276388"/>
            <a:ext cx="12192000" cy="6096860"/>
          </a:xfrm>
          <a:prstGeom prst="rect">
            <a:avLst/>
          </a:prstGeom>
        </p:spPr>
      </p:pic>
      <p:sp>
        <p:nvSpPr>
          <p:cNvPr id="6" name="文本框 5"/>
          <p:cNvSpPr txBox="1"/>
          <p:nvPr/>
        </p:nvSpPr>
        <p:spPr>
          <a:xfrm>
            <a:off x="3403917" y="2767280"/>
            <a:ext cx="4952365" cy="1323439"/>
          </a:xfrm>
          <a:prstGeom prst="rect">
            <a:avLst/>
          </a:prstGeom>
          <a:noFill/>
        </p:spPr>
        <p:txBody>
          <a:bodyPr vert="horz" wrap="square" rtlCol="0">
            <a:spAutoFit/>
          </a:bodyPr>
          <a:lstStyle>
            <a:defPPr>
              <a:defRPr lang="zh-CN"/>
            </a:defPPr>
            <a:lvl1pPr>
              <a:defRPr sz="5400">
                <a:ln>
                  <a:solidFill>
                    <a:srgbClr val="FFC000"/>
                  </a:solidFill>
                </a:ln>
                <a:gradFill flip="none" rotWithShape="1">
                  <a:gsLst>
                    <a:gs pos="0">
                      <a:srgbClr val="FDF2C4"/>
                    </a:gs>
                    <a:gs pos="89000">
                      <a:srgbClr val="FDF2C4"/>
                    </a:gs>
                    <a:gs pos="62000">
                      <a:srgbClr val="FDF2C4"/>
                    </a:gs>
                    <a:gs pos="45937">
                      <a:srgbClr val="977037"/>
                    </a:gs>
                    <a:gs pos="31000">
                      <a:srgbClr val="FDF2C4"/>
                    </a:gs>
                    <a:gs pos="15000">
                      <a:srgbClr val="977037"/>
                    </a:gs>
                    <a:gs pos="76000">
                      <a:srgbClr val="977037"/>
                    </a:gs>
                    <a:gs pos="100000">
                      <a:srgbClr val="977037"/>
                    </a:gs>
                  </a:gsLst>
                  <a:path path="circle">
                    <a:fillToRect l="100000" t="100000"/>
                  </a:path>
                  <a:tileRect r="-100000" b="-100000"/>
                </a:gradFill>
                <a:latin typeface="方正大黑简体" panose="03000509000000000000" pitchFamily="65" charset="-122"/>
                <a:ea typeface="方正大黑简体" panose="03000509000000000000" pitchFamily="65" charset="-122"/>
              </a:defRPr>
            </a:lvl1pPr>
          </a:lstStyle>
          <a:p>
            <a:pPr algn="dist"/>
            <a:r>
              <a:rPr lang="zh-CN" altLang="en-US" sz="8000" dirty="0">
                <a:ln>
                  <a:noFill/>
                </a:ln>
                <a:latin typeface="华文细黑" panose="02010600040101010101" pitchFamily="2" charset="-122"/>
                <a:ea typeface="华文细黑" panose="02010600040101010101" pitchFamily="2" charset="-122"/>
              </a:rPr>
              <a:t>感谢聆听</a:t>
            </a:r>
            <a:endParaRPr lang="zh-CN" altLang="en-US" sz="8000" dirty="0">
              <a:ln>
                <a:noFill/>
              </a:ln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7" name="文本框 6"/>
          <p:cNvSpPr txBox="1"/>
          <p:nvPr/>
        </p:nvSpPr>
        <p:spPr>
          <a:xfrm>
            <a:off x="5170067" y="4208044"/>
            <a:ext cx="1514475" cy="368300"/>
          </a:xfrm>
          <a:prstGeom prst="rect">
            <a:avLst/>
          </a:prstGeom>
          <a:noFill/>
        </p:spPr>
        <p:txBody>
          <a:bodyPr vert="horz" wrap="none" rtlCol="0">
            <a:spAutoFit/>
          </a:bodyPr>
          <a:lstStyle>
            <a:defPPr>
              <a:defRPr lang="zh-CN"/>
            </a:defPPr>
            <a:lvl1pPr>
              <a:defRPr sz="5400">
                <a:ln>
                  <a:solidFill>
                    <a:srgbClr val="FFC000"/>
                  </a:solidFill>
                </a:ln>
                <a:gradFill flip="none" rotWithShape="1">
                  <a:gsLst>
                    <a:gs pos="0">
                      <a:srgbClr val="FDF2C4"/>
                    </a:gs>
                    <a:gs pos="89000">
                      <a:srgbClr val="FDF2C4"/>
                    </a:gs>
                    <a:gs pos="62000">
                      <a:srgbClr val="FDF2C4"/>
                    </a:gs>
                    <a:gs pos="45937">
                      <a:srgbClr val="977037"/>
                    </a:gs>
                    <a:gs pos="31000">
                      <a:srgbClr val="FDF2C4"/>
                    </a:gs>
                    <a:gs pos="15000">
                      <a:srgbClr val="977037"/>
                    </a:gs>
                    <a:gs pos="76000">
                      <a:srgbClr val="977037"/>
                    </a:gs>
                    <a:gs pos="100000">
                      <a:srgbClr val="977037"/>
                    </a:gs>
                  </a:gsLst>
                  <a:path path="circle">
                    <a:fillToRect l="100000" t="100000"/>
                  </a:path>
                  <a:tileRect r="-100000" b="-100000"/>
                </a:gradFill>
                <a:latin typeface="方正大黑简体" panose="03000509000000000000" pitchFamily="65" charset="-122"/>
                <a:ea typeface="方正大黑简体" panose="03000509000000000000" pitchFamily="65" charset="-122"/>
              </a:defRPr>
            </a:lvl1pPr>
          </a:lstStyle>
          <a:p>
            <a:pPr algn="ctr"/>
            <a:r>
              <a:rPr lang="zh-CN" altLang="en-US" sz="1800" dirty="0">
                <a:ln>
                  <a:noFill/>
                </a:ln>
                <a:latin typeface="华文细黑" panose="02010600040101010101" pitchFamily="2" charset="-122"/>
                <a:ea typeface="华文细黑" panose="02010600040101010101" pitchFamily="2" charset="-122"/>
              </a:rPr>
              <a:t>汇报人：</a:t>
            </a:r>
            <a:r>
              <a:rPr lang="en-US" altLang="zh-CN" sz="1800" dirty="0">
                <a:ln>
                  <a:noFill/>
                </a:ln>
                <a:latin typeface="华文细黑" panose="02010600040101010101" pitchFamily="2" charset="-122"/>
                <a:ea typeface="华文细黑" panose="02010600040101010101" pitchFamily="2" charset="-122"/>
              </a:rPr>
              <a:t>XXX</a:t>
            </a:r>
            <a:endParaRPr lang="en-US" altLang="zh-CN" sz="1800" dirty="0">
              <a:ln>
                <a:noFill/>
              </a:ln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9" name="文本框 8"/>
          <p:cNvSpPr txBox="1"/>
          <p:nvPr/>
        </p:nvSpPr>
        <p:spPr>
          <a:xfrm>
            <a:off x="119336" y="268862"/>
            <a:ext cx="1932892" cy="369332"/>
          </a:xfrm>
          <a:prstGeom prst="rect">
            <a:avLst/>
          </a:prstGeom>
          <a:noFill/>
        </p:spPr>
        <p:txBody>
          <a:bodyPr vert="horz" wrap="square" rtlCol="0">
            <a:spAutoFit/>
          </a:bodyPr>
          <a:lstStyle>
            <a:defPPr>
              <a:defRPr lang="zh-CN"/>
            </a:defPPr>
            <a:lvl1pPr>
              <a:defRPr sz="5400">
                <a:ln>
                  <a:solidFill>
                    <a:srgbClr val="FFC000"/>
                  </a:solidFill>
                </a:ln>
                <a:gradFill flip="none" rotWithShape="1">
                  <a:gsLst>
                    <a:gs pos="0">
                      <a:srgbClr val="FDF2C4"/>
                    </a:gs>
                    <a:gs pos="89000">
                      <a:srgbClr val="FDF2C4"/>
                    </a:gs>
                    <a:gs pos="62000">
                      <a:srgbClr val="FDF2C4"/>
                    </a:gs>
                    <a:gs pos="45937">
                      <a:srgbClr val="977037"/>
                    </a:gs>
                    <a:gs pos="31000">
                      <a:srgbClr val="FDF2C4"/>
                    </a:gs>
                    <a:gs pos="15000">
                      <a:srgbClr val="977037"/>
                    </a:gs>
                    <a:gs pos="76000">
                      <a:srgbClr val="977037"/>
                    </a:gs>
                    <a:gs pos="100000">
                      <a:srgbClr val="977037"/>
                    </a:gs>
                  </a:gsLst>
                  <a:path path="circle">
                    <a:fillToRect l="100000" t="100000"/>
                  </a:path>
                  <a:tileRect r="-100000" b="-100000"/>
                </a:gradFill>
                <a:latin typeface="方正大黑简体" panose="03000509000000000000" pitchFamily="65" charset="-122"/>
                <a:ea typeface="方正大黑简体" panose="03000509000000000000" pitchFamily="65" charset="-122"/>
              </a:defRPr>
            </a:lvl1pPr>
          </a:lstStyle>
          <a:p>
            <a:pPr algn="dist"/>
            <a:r>
              <a:rPr lang="zh-CN" altLang="en-US" sz="1800" dirty="0">
                <a:ln>
                  <a:noFill/>
                </a:ln>
                <a:latin typeface="华文细黑" panose="02010600040101010101" pitchFamily="2" charset="-122"/>
                <a:ea typeface="华文细黑" panose="02010600040101010101" pitchFamily="2" charset="-122"/>
              </a:rPr>
              <a:t>请添加您的标题</a:t>
            </a:r>
            <a:endParaRPr lang="zh-CN" altLang="en-US" sz="1800" dirty="0">
              <a:ln>
                <a:noFill/>
              </a:ln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10" name="文本框 9"/>
          <p:cNvSpPr txBox="1"/>
          <p:nvPr/>
        </p:nvSpPr>
        <p:spPr>
          <a:xfrm>
            <a:off x="11009884" y="171451"/>
            <a:ext cx="1076128" cy="461665"/>
          </a:xfrm>
          <a:prstGeom prst="rect">
            <a:avLst/>
          </a:prstGeom>
          <a:noFill/>
        </p:spPr>
        <p:txBody>
          <a:bodyPr vert="horz" wrap="none" rtlCol="0">
            <a:spAutoFit/>
          </a:bodyPr>
          <a:lstStyle>
            <a:defPPr>
              <a:defRPr lang="zh-CN"/>
            </a:defPPr>
            <a:lvl1pPr>
              <a:defRPr sz="5400">
                <a:ln>
                  <a:solidFill>
                    <a:srgbClr val="FFC000"/>
                  </a:solidFill>
                </a:ln>
                <a:gradFill flip="none" rotWithShape="1">
                  <a:gsLst>
                    <a:gs pos="0">
                      <a:srgbClr val="FDF2C4"/>
                    </a:gs>
                    <a:gs pos="89000">
                      <a:srgbClr val="FDF2C4"/>
                    </a:gs>
                    <a:gs pos="62000">
                      <a:srgbClr val="FDF2C4"/>
                    </a:gs>
                    <a:gs pos="45937">
                      <a:srgbClr val="977037"/>
                    </a:gs>
                    <a:gs pos="31000">
                      <a:srgbClr val="FDF2C4"/>
                    </a:gs>
                    <a:gs pos="15000">
                      <a:srgbClr val="977037"/>
                    </a:gs>
                    <a:gs pos="76000">
                      <a:srgbClr val="977037"/>
                    </a:gs>
                    <a:gs pos="100000">
                      <a:srgbClr val="977037"/>
                    </a:gs>
                  </a:gsLst>
                  <a:path path="circle">
                    <a:fillToRect l="100000" t="100000"/>
                  </a:path>
                  <a:tileRect r="-100000" b="-100000"/>
                </a:gradFill>
                <a:latin typeface="方正大黑简体" panose="03000509000000000000" pitchFamily="65" charset="-122"/>
                <a:ea typeface="方正大黑简体" panose="03000509000000000000" pitchFamily="65" charset="-122"/>
              </a:defRPr>
            </a:lvl1pPr>
          </a:lstStyle>
          <a:p>
            <a:pPr algn="ctr"/>
            <a:r>
              <a:rPr lang="en-US" altLang="zh-CN" sz="2400" dirty="0">
                <a:ln>
                  <a:noFill/>
                </a:ln>
                <a:latin typeface="Verdana" panose="020B0604030504040204" pitchFamily="34" charset="0"/>
                <a:ea typeface="华文细黑" panose="02010600040101010101" pitchFamily="2" charset="-122"/>
              </a:rPr>
              <a:t>LOGO</a:t>
            </a:r>
            <a:endParaRPr lang="zh-CN" altLang="en-US" sz="2400" dirty="0">
              <a:ln>
                <a:noFill/>
              </a:ln>
              <a:latin typeface="Verdana" panose="020B0604030504040204" pitchFamily="34" charset="0"/>
              <a:ea typeface="华文细黑" panose="02010600040101010101" pitchFamily="2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5="http://schemas.microsoft.com/office/powerpoint/2012/main" Requires="p15">
      <p:transition xmlns:p14="http://schemas.microsoft.com/office/powerpoint/2010/main" spd="slow" Requires="p14" p14:dur="2000" advClick="0" advTm="0">
        <p15:prstTrans prst="drape"/>
      </p:transition>
    </mc:Choice>
    <mc:Fallback>
      <p:transition spd="slow" advClick="0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</p:bldLst>
  </p:timing>
</p:sld>
</file>

<file path=ppt/theme/theme1.xml><?xml version="1.0" encoding="utf-8"?>
<a:theme xmlns:a="http://schemas.openxmlformats.org/drawingml/2006/main" name="Office 主题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Office 主题​​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等线 Light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等线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0</TotalTime>
  <Words>3793</Words>
  <Application>WPS 演示</Application>
  <PresentationFormat>宽屏</PresentationFormat>
  <Paragraphs>493</Paragraphs>
  <Slides>27</Slides>
  <Notes>28</Notes>
  <HiddenSlides>0</HiddenSlides>
  <MMClips>1</MMClips>
  <ScaleCrop>false</ScaleCrop>
  <HeadingPairs>
    <vt:vector size="6" baseType="variant">
      <vt:variant>
        <vt:lpstr>已用的字体</vt:lpstr>
      </vt:variant>
      <vt:variant>
        <vt:i4>20</vt:i4>
      </vt:variant>
      <vt:variant>
        <vt:lpstr>主题</vt:lpstr>
      </vt:variant>
      <vt:variant>
        <vt:i4>1</vt:i4>
      </vt:variant>
      <vt:variant>
        <vt:lpstr>幻灯片标题</vt:lpstr>
      </vt:variant>
      <vt:variant>
        <vt:i4>27</vt:i4>
      </vt:variant>
    </vt:vector>
  </HeadingPairs>
  <TitlesOfParts>
    <vt:vector size="48" baseType="lpstr">
      <vt:lpstr>Arial</vt:lpstr>
      <vt:lpstr>宋体</vt:lpstr>
      <vt:lpstr>Wingdings</vt:lpstr>
      <vt:lpstr>方正大黑简体</vt:lpstr>
      <vt:lpstr>华文细黑</vt:lpstr>
      <vt:lpstr>Verdana</vt:lpstr>
      <vt:lpstr>微软雅黑 Light</vt:lpstr>
      <vt:lpstr>黑体</vt:lpstr>
      <vt:lpstr>Impact</vt:lpstr>
      <vt:lpstr>微软雅黑</vt:lpstr>
      <vt:lpstr>Tahoma</vt:lpstr>
      <vt:lpstr>Calibri</vt:lpstr>
      <vt:lpstr>Arial Unicode MS</vt:lpstr>
      <vt:lpstr>等线</vt:lpstr>
      <vt:lpstr>Segoe Print</vt:lpstr>
      <vt:lpstr>方正姚体</vt:lpstr>
      <vt:lpstr>方正兰亭超细黑简体</vt:lpstr>
      <vt:lpstr>方正兰亭超细黑简体</vt:lpstr>
      <vt:lpstr>Arial</vt:lpstr>
      <vt:lpstr>Lato Light</vt:lpstr>
      <vt:lpstr>Office 主题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</vt:vector>
  </TitlesOfParts>
  <LinksUpToDate>false</LinksUpToDate>
  <SharedDoc>false</SharedDoc>
  <HyperlinksChanged>false</HyperlinksChanged>
  <AppVersion>14.0000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国风</dc:title>
  <dc:creator>Administrator</dc:creator>
  <cp:lastModifiedBy>admin</cp:lastModifiedBy>
  <cp:revision>130</cp:revision>
  <dcterms:created xsi:type="dcterms:W3CDTF">2017-12-13T07:15:22Z</dcterms:created>
  <dcterms:modified xsi:type="dcterms:W3CDTF">2017-12-13T07:15:44Z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KSOProductBuildVer">
    <vt:lpwstr>2052-10.1.0.7023</vt:lpwstr>
  </property>
</Properties>
</file>